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charts/chart1.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283" r:id="rId7"/>
    <p:sldId id="284" r:id="rId8"/>
    <p:sldId id="285" r:id="rId9"/>
    <p:sldId id="286" r:id="rId10"/>
    <p:sldId id="287" r:id="rId11"/>
    <p:sldId id="288" r:id="rId12"/>
    <p:sldId id="289" r:id="rId13"/>
    <p:sldId id="291"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C:\study\Assignments\Project%20SQL.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study\Assignments\Project%20SQL.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study\Assignments\Project%20SQL.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study\Assignments\Project%20SQL.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study\Assignments\Project%20SQL.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study\Assignments\Project%20SQL.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study\Assignments\Project%20SQL.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study\Assignments\Project%20SQL.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study\Assignments\Project%20SQL.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study\Assignments\Project%20SQL.xlsx" TargetMode="External"/></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study\Assignments\Project%20SQ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   Trend</a:t>
            </a:r>
            <a:r>
              <a:rPr lang="en-US" baseline="0" dirty="0"/>
              <a:t> </a:t>
            </a:r>
            <a:endParaRPr lang="en-IN" dirty="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sumofsales!$H$34</c:f>
              <c:strCache>
                <c:ptCount val="1"/>
                <c:pt idx="0">
                  <c:v>sp</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val>
            <c:numRef>
              <c:f>sumofsales!$I$34:$K$34</c:f>
              <c:numCache>
                <c:formatCode>General</c:formatCode>
                <c:ptCount val="3"/>
                <c:pt idx="0">
                  <c:v>16885.540064096502</c:v>
                </c:pt>
                <c:pt idx="1">
                  <c:v>2561862.9095932301</c:v>
                </c:pt>
                <c:pt idx="2">
                  <c:v>3419478.51026625</c:v>
                </c:pt>
              </c:numCache>
            </c:numRef>
          </c:val>
          <c:smooth val="0"/>
          <c:extLst>
            <c:ext xmlns:c16="http://schemas.microsoft.com/office/drawing/2014/chart" uri="{C3380CC4-5D6E-409C-BE32-E72D297353CC}">
              <c16:uniqueId val="{00000000-CE90-4CCD-B90A-1D9BE2F9D0CD}"/>
            </c:ext>
          </c:extLst>
        </c:ser>
        <c:ser>
          <c:idx val="1"/>
          <c:order val="1"/>
          <c:tx>
            <c:strRef>
              <c:f>sumofsales!$H$35</c:f>
              <c:strCache>
                <c:ptCount val="1"/>
                <c:pt idx="0">
                  <c:v>RJ</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val>
            <c:numRef>
              <c:f>sumofsales!$I$35:$K$35</c:f>
              <c:numCache>
                <c:formatCode>General</c:formatCode>
                <c:ptCount val="3"/>
                <c:pt idx="0">
                  <c:v>13407.5799911022</c:v>
                </c:pt>
                <c:pt idx="1">
                  <c:v>1055954.4787564201</c:v>
                </c:pt>
                <c:pt idx="2">
                  <c:v>1011722.65010076</c:v>
                </c:pt>
              </c:numCache>
            </c:numRef>
          </c:val>
          <c:smooth val="0"/>
          <c:extLst>
            <c:ext xmlns:c16="http://schemas.microsoft.com/office/drawing/2014/chart" uri="{C3380CC4-5D6E-409C-BE32-E72D297353CC}">
              <c16:uniqueId val="{00000001-CE90-4CCD-B90A-1D9BE2F9D0CD}"/>
            </c:ext>
          </c:extLst>
        </c:ser>
        <c:dLbls>
          <c:showLegendKey val="0"/>
          <c:showVal val="0"/>
          <c:showCatName val="0"/>
          <c:showSerName val="0"/>
          <c:showPercent val="0"/>
          <c:showBubbleSize val="0"/>
        </c:dLbls>
        <c:marker val="1"/>
        <c:smooth val="0"/>
        <c:axId val="1849459600"/>
        <c:axId val="1849460432"/>
      </c:lineChart>
      <c:catAx>
        <c:axId val="184945960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49460432"/>
        <c:crosses val="autoZero"/>
        <c:auto val="1"/>
        <c:lblAlgn val="ctr"/>
        <c:lblOffset val="100"/>
        <c:noMultiLvlLbl val="0"/>
      </c:catAx>
      <c:valAx>
        <c:axId val="1849460432"/>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4596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a:t>trend</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sumofsales!$H$36</c:f>
              <c:strCache>
                <c:ptCount val="1"/>
                <c:pt idx="0">
                  <c:v>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val>
            <c:numRef>
              <c:f>sumofsales!$I$36:$K$36</c:f>
              <c:numCache>
                <c:formatCode>General</c:formatCode>
                <c:ptCount val="3"/>
                <c:pt idx="0">
                  <c:v>129.89999771118201</c:v>
                </c:pt>
                <c:pt idx="1">
                  <c:v>52294.670141339302</c:v>
                </c:pt>
                <c:pt idx="2">
                  <c:v>44537.490061283097</c:v>
                </c:pt>
              </c:numCache>
            </c:numRef>
          </c:val>
          <c:smooth val="0"/>
          <c:extLst>
            <c:ext xmlns:c16="http://schemas.microsoft.com/office/drawing/2014/chart" uri="{C3380CC4-5D6E-409C-BE32-E72D297353CC}">
              <c16:uniqueId val="{00000000-4013-4C6D-B8FB-254A242A798A}"/>
            </c:ext>
          </c:extLst>
        </c:ser>
        <c:ser>
          <c:idx val="1"/>
          <c:order val="1"/>
          <c:tx>
            <c:strRef>
              <c:f>sumofsales!$H$37</c:f>
              <c:strCache>
                <c:ptCount val="1"/>
                <c:pt idx="0">
                  <c:v>SE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val>
            <c:numRef>
              <c:f>sumofsales!$I$37:$K$37</c:f>
              <c:numCache>
                <c:formatCode>General</c:formatCode>
                <c:ptCount val="3"/>
                <c:pt idx="0">
                  <c:v>345.92000579834001</c:v>
                </c:pt>
                <c:pt idx="1">
                  <c:v>40833.799982666998</c:v>
                </c:pt>
                <c:pt idx="2">
                  <c:v>34066.529875755303</c:v>
                </c:pt>
              </c:numCache>
            </c:numRef>
          </c:val>
          <c:smooth val="0"/>
          <c:extLst>
            <c:ext xmlns:c16="http://schemas.microsoft.com/office/drawing/2014/chart" uri="{C3380CC4-5D6E-409C-BE32-E72D297353CC}">
              <c16:uniqueId val="{00000001-4013-4C6D-B8FB-254A242A798A}"/>
            </c:ext>
          </c:extLst>
        </c:ser>
        <c:dLbls>
          <c:showLegendKey val="0"/>
          <c:showVal val="0"/>
          <c:showCatName val="0"/>
          <c:showSerName val="0"/>
          <c:showPercent val="0"/>
          <c:showBubbleSize val="0"/>
        </c:dLbls>
        <c:marker val="1"/>
        <c:smooth val="0"/>
        <c:axId val="1851099488"/>
        <c:axId val="1851095744"/>
      </c:lineChart>
      <c:catAx>
        <c:axId val="185109948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51095744"/>
        <c:crosses val="autoZero"/>
        <c:auto val="1"/>
        <c:lblAlgn val="ctr"/>
        <c:lblOffset val="100"/>
        <c:noMultiLvlLbl val="0"/>
      </c:catAx>
      <c:valAx>
        <c:axId val="1851095744"/>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51099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acqu!$M$2:$M$22</cx:f>
        <cx:lvl ptCount="21">
          <cx:pt idx="0">Mato Grosso</cx:pt>
          <cx:pt idx="1">Bahia</cx:pt>
          <cx:pt idx="2">Alagoas</cx:pt>
          <cx:pt idx="3">Roraima</cx:pt>
          <cx:pt idx="4">Sao Paulo</cx:pt>
          <cx:pt idx="5">Para</cx:pt>
          <cx:pt idx="6">Ceara</cx:pt>
          <cx:pt idx="7">Distrito Federal</cx:pt>
          <cx:pt idx="8">Maranhao</cx:pt>
          <cx:pt idx="9">Goias</cx:pt>
          <cx:pt idx="10">Paraiba</cx:pt>
          <cx:pt idx="11">Pernambuco</cx:pt>
          <cx:pt idx="12">Piaui</cx:pt>
          <cx:pt idx="13">Espirito Santo</cx:pt>
          <cx:pt idx="14">Parana</cx:pt>
          <cx:pt idx="15">Rio Grande do Sul</cx:pt>
          <cx:pt idx="16">Rio Grande do Norte</cx:pt>
          <cx:pt idx="17">Minas Gerais</cx:pt>
          <cx:pt idx="18">Santa Catarina</cx:pt>
          <cx:pt idx="19">Rio de Janeiro</cx:pt>
          <cx:pt idx="20">Sergipe</cx:pt>
        </cx:lvl>
      </cx:strDim>
      <cx:numDim type="colorVal">
        <cx:f>acqu!$N$2:$N$22</cx:f>
        <cx:lvl ptCount="21" formatCode="General">
          <cx:pt idx="0">2016</cx:pt>
          <cx:pt idx="1">2016</cx:pt>
          <cx:pt idx="2">2016</cx:pt>
          <cx:pt idx="3">2016</cx:pt>
          <cx:pt idx="4">2016</cx:pt>
          <cx:pt idx="5">2016</cx:pt>
          <cx:pt idx="6">2016</cx:pt>
          <cx:pt idx="7">2016</cx:pt>
          <cx:pt idx="8">2016</cx:pt>
          <cx:pt idx="9">2016</cx:pt>
          <cx:pt idx="10">2016</cx:pt>
          <cx:pt idx="11">2016</cx:pt>
          <cx:pt idx="12">2016</cx:pt>
          <cx:pt idx="13">2016</cx:pt>
          <cx:pt idx="14">2016</cx:pt>
          <cx:pt idx="15">2016</cx:pt>
          <cx:pt idx="16">2016</cx:pt>
          <cx:pt idx="17">2016</cx:pt>
          <cx:pt idx="18">2016</cx:pt>
          <cx:pt idx="19">2016</cx:pt>
          <cx:pt idx="20">2016</cx:pt>
        </cx:lvl>
      </cx:numDim>
    </cx:data>
    <cx:data id="1">
      <cx:strDim type="cat">
        <cx:f>acqu!$M$2:$M$22</cx:f>
        <cx:lvl ptCount="21">
          <cx:pt idx="0">Mato Grosso</cx:pt>
          <cx:pt idx="1">Bahia</cx:pt>
          <cx:pt idx="2">Alagoas</cx:pt>
          <cx:pt idx="3">Roraima</cx:pt>
          <cx:pt idx="4">Sao Paulo</cx:pt>
          <cx:pt idx="5">Para</cx:pt>
          <cx:pt idx="6">Ceara</cx:pt>
          <cx:pt idx="7">Distrito Federal</cx:pt>
          <cx:pt idx="8">Maranhao</cx:pt>
          <cx:pt idx="9">Goias</cx:pt>
          <cx:pt idx="10">Paraiba</cx:pt>
          <cx:pt idx="11">Pernambuco</cx:pt>
          <cx:pt idx="12">Piaui</cx:pt>
          <cx:pt idx="13">Espirito Santo</cx:pt>
          <cx:pt idx="14">Parana</cx:pt>
          <cx:pt idx="15">Rio Grande do Sul</cx:pt>
          <cx:pt idx="16">Rio Grande do Norte</cx:pt>
          <cx:pt idx="17">Minas Gerais</cx:pt>
          <cx:pt idx="18">Santa Catarina</cx:pt>
          <cx:pt idx="19">Rio de Janeiro</cx:pt>
          <cx:pt idx="20">Sergipe</cx:pt>
        </cx:lvl>
      </cx:strDim>
      <cx:numDim type="colorVal">
        <cx:f>acqu!$O$2:$O$22</cx:f>
        <cx:lvl ptCount="21" formatCode="General">
          <cx:pt idx="0">3</cx:pt>
          <cx:pt idx="1">4</cx:pt>
          <cx:pt idx="2">2</cx:pt>
          <cx:pt idx="3">2</cx:pt>
          <cx:pt idx="4">115</cx:pt>
          <cx:pt idx="5">4</cx:pt>
          <cx:pt idx="6">8</cx:pt>
          <cx:pt idx="7">6</cx:pt>
          <cx:pt idx="8">4</cx:pt>
          <cx:pt idx="9">9</cx:pt>
          <cx:pt idx="10">1</cx:pt>
          <cx:pt idx="11">7</cx:pt>
          <cx:pt idx="12">1</cx:pt>
          <cx:pt idx="13">4</cx:pt>
          <cx:pt idx="14">20</cx:pt>
          <cx:pt idx="15">25</cx:pt>
          <cx:pt idx="16">4</cx:pt>
          <cx:pt idx="17">40</cx:pt>
          <cx:pt idx="18">11</cx:pt>
          <cx:pt idx="19">56</cx:pt>
          <cx:pt idx="20">3</cx:pt>
        </cx:lvl>
      </cx:numDim>
    </cx:data>
  </cx:chartData>
  <cx:chart>
    <cx:title pos="t" align="ctr" overlay="0">
      <cx:tx>
        <cx:txData>
          <cx:v>2016 </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2016 </a:t>
          </a:r>
        </a:p>
      </cx:txPr>
    </cx:title>
    <cx:plotArea>
      <cx:plotAreaRegion>
        <cx:series layoutId="regionMap" uniqueId="{389ECCA4-6D6F-4671-9643-68504B4982FD}" formatIdx="0">
          <cx:dataId val="0"/>
          <cx:layoutPr>
            <cx:geography cultureLanguage="en-US" cultureRegion="IN" attribution="Powered by Bing">
              <cx:geoCache provider="{E9337A44-BEBE-4D9F-B70C-5C5E7DAFC167}">
                <cx:binary>1HzZcttItu2vOPx8ocp56OjuiAJIUdRgTS6r7BeESlZhzsQ8/c2J89xfUT92NyTLJiFatPv6drRZ
Dy4RBHJYe1x7J/5+1//tLr2/LV/1WWqqv931/3gd1nX+t19+qe7C++y2Osiiu9JW9s/64M5mv9g/
/4zu7n/5WN52kQl+IQizX+7C27K+71//8+/wtODentq72zqy5rK5L4er+6pJ6+qFazsvvbr9mEVm
EVV1Gd3V+B+vPZjk7etX96aO6uHtkN//4/XWT16/+mX+oGeDvkphXnXzEe516IFUlGKtOXr84Nev
UmuCz9fVAVdKI8zJ06hvbjO4c5rIX//z9N2umTzM4/bjx/K+qmAdD/9+uW9r1vD18vWrO9uYetqq
AHbtH6/d8naM0tevosp6j1c8O83ZvXpY5C/bu/zPv8++gGXPvtkAYr5H+y49w+Hih8LADxiFD9EA
xMNHbaPA+QHBQgiJ1SNKMzD2zWY3FI93zYB4/HIGxXVTRgZgfw7G9X8DGL+mt4G9rV4Sxu9UC30g
BEFUS/FJLWaAUH4gKccCKfIZsEedfNSOb5jRbkw+3ziD5dfTn08/oj9+pKWSB5giprSiX7FU7EAJ
SZHm8vEH9EkeHiGZBPuvf708pd2YfLlzBsqF+3OBcnZb21crcGOVfdqbXYb7O3UF8wOBGZguIWZW
SxwgTQnFG1ZtU0m+cTq7Qdm6eYbL2dufCxf3Nox+pKpgcqAl0QgM2DYiFLw5wgTsmvzkaJ7k4FFH
9k5kNxafbpuh4P76c6FwFdlXH+9fHd+a+6j8kQpCAA6kwHPjT85ihgqjB6A8kmryybLNLNe3T2w3
PPP7ZzhdHf9kONnyNsp+oL6QA0UYYVo/KcXM2Qt0ILhkBGP8CBDe1pqr/RP6CjBPN84RgaBqFoH9
VwfDj/kJ+JbD+4/35S3E7D8uP2EHAkkuxJPbB93YzE+4gtBZPmjXo0WTT4N/smjNvbHVq18jyEJe
/drU1tjMNtUrD9Knp1/u8oG7AXNffNoMRe+5/fu1DKadMSC886zm168E0ttZzkbqhvUBkUJJImZb
ojVESppRptDOLTm776M7+2/uwNbN8wUvzn5/JriPNzxf7/RTSFVnKdrDtm/kzhvrdSDOkBqUEDG2
LQNMHijwaBypT0nsTD8/SeWrpzT6+3F//oTZ0heHzxb+vRr7daAROG2BJp+9vW4hDjRmAjEMrn76
QPy1GV89n/XX1XK3vD9/wnzd3rN1v7s392Nzn+6Q8XeQ5O/CfCYE/38z9+tb++ritkl/qIenB5xS
LfTk5acPSOCmlWLiQBClxJNGavAwm0hd//W/3zCp3Rht3jtD5/riGTrfK5X/UWiWVR6VEfiR61tT
/1B80AFFQko0MV3TZ+bh2cN1QpQA07IJDMzor39925R2o/PsATOIltc/F0RnkEWb8PaHgnPAMYPo
65MRe648DMAD9CBIe8BOz1z845RAg56g+3Z/vnHrDJezX38uXFY2+qEEGAaLpRFEVvwTA0ZmFg2i
D66ogsjrEZSZRYP5/PU/1fcj8nTfDI7V+c8Fx2TAbl95t/XtRJy+tA3fSbYQecDBfDEg5B/3fRYT
MMjwGVYE8U80GQSHmwbt2ye2257N75/hdP08Hvhej/P1OIgfYDADCCu+LYsEihhIYQrS+vgB7/uf
XPMM61nm5t3m96/e3Zcfd7Dn3rv/goDo4r40t9kfzd2LBvQ75VQdQDSOBaTUXzDZjIgoe4hdKfxo
p1H/tkntltHNe2fyeQER6Ayf75XP/2hENFE3K/C4wEt9hLCo+aGpNToAgpCTeTDE8VRs0hQuPmIH
pn9Tnb5rTrsR2vGIGVBXP1lcdBHdNtHTPu0KQL5TfyZbx7H8oj9z/wukFcKaKf4pKAI/sAnSNJ+/
/vX03a4J7Ubm6b4ZHBfrn0tvppLNj/W7U4kWMTBnX/Z7054xiIcU4xhz8dkvb+ExTejfqZc/rGS6
cY4I8EU/ryV7Y6FV4iXp/G51UYgDf/651AQ5wiY8UK8loFAMQQ748JmFCNsGae/sduvOzofMYLt6
83PBdgbha/VqBaxu9GI0/514AXmpMWTb0DfzGY9NvKAkoimoEt6gfTfV6VuntRuo7btnCJ2tfi6E
ru/LIMp/pDJhBOCAOmkJWrKJCpUH8PVUgp9le98wh91IfL5xBsL1f3mc9hXL+yiij9526ycPYf52
ZvNiWxZAMDUEUYpmfp/Tg8cq4VNnyiw4e4pmvz6T3UA83bc16/+yHqzZ3L40JX19sd9nltgBZtBk
AlTho1FCkDxvyj+HhgYpMYRlTx0NTy7ssdj0LTPavf1f7vzqIucFox/TeTXLZjb64D7L5wJYjOVD
v+E3X31YJJRxZrd+ilB36scjhuuP/3iNFZidz12M0yO2ItsvWzW75f62qqGjETREQ7EWuHghoApG
OUTG3f3jJchKgSkgkqkJZzVdMhCJhP94DchiSHi0wooRqKhMelfZZrqEDxTFZKoNU8Ql4fhzh+eF
TYfAms879envV6bJLmxk6gqeO/VN5o+/mxbHBZZYE6UJlzBBYNhgsfnd7RW0kcLP8f8JCClFjIVy
e1HE1s3zvDnsKiEqlzs6LlxlAn9tY+pfJmNeXg5W5itmKGrd2ilqT+E0P7dO1xivaVWQuyGS/Skm
ZnSrpBAnaRqSNYuL5pzzKvZ6mraLrmf9uqBZcJSko/yDxTh4V4xx+575tV6PmQ7eqJrUa+v7/p9I
J3hB0iE5wT3ODitVhIdFw9reLW2kzzJc5F4R5eOZU3TdwiqiLuM2zLibac4PfVmZ2GtVPp7IpsmP
ZSTiD6SMgshTrS0qN2lUtSoC3Z3HoSi8HKgux8O66a/CkpFlEGXE0yqULusb07pdyqoF7X3h6bRK
T+kow8Y1RStvQtU1S2VYdzL0Ic4XKAv6o7hllTvygZeujv2QuCZqYLv6Qr0N+4qdsNwv3sQFcvQi
tn25Mo3TlW4AVQmPhTj8LSZjXSxqIdvWG51MSi9VJftDtW1fLzo7hviwESLJ10ElG8dt0ZAWXm3M
mFwyPxq1Wwd8yJYsqP3M7QgtlrwYUeY1SNpriqt+lVdZe4fTmLgFEalnImmWXey3C5pZ6pkRd0dx
ycpVU9fovBRo8FBrAq+SlC7SIa+9uk7i4w7R4LKJw2hVNii4saku1zBS7JYBHd+lDWd/RG3jJC5u
crEckqo7QTnjZ2HGimUYGwR7HNAbyjKz1l3RuXGZcg9pVg7uQLA6krZXrhN28XFhcLcwNMiO0q4I
sEta3XihRvqMmw5doVFF1m2DQeeedfosca0aneNaJk7pJg7iq3gcYLgiVm/GOMlWlgTWU/2gvQLn
zcKkdjwJU2qOqywxH8rCL/7sesG80OmH457i8VLHQXKJO1p5lsT0DLWs88Y2iTyTiSBwi45FF3Vh
60uolWce6H7p+bL03cwUoXKrrDdLEtUj7ECcrA0t6CXFdfLOV2NuXcc66cqpEf2Q+nWytA1tXVuj
6LjJEn2Yqro7DWkmrgOb5McJKZiLGu2YRSDxcKEbE52yfBSnTI39xyRNR693ymGZ1WN/XiXYrOtg
HNcmVfIoj/sMuaKvHK/Xcb1mTZz+ntJRLIYu6BbAyKS5i2obnFTdoJciS6pTrrv83IRanpQOqbhb
6iw7dqQMzjgryptQotR30WCGk7ER7KYQpvhITJ9eOUZX6zLtx+uqK+wfcZLYQx0rsiioqFovaXy6
4LZ1lqSWYoWlyU8FSvHRmKsEu7xQ/LCS/vCuoRnNTv0MDe8ijIZr3+nj87DAMnQDnTTMhbIO/oB5
m12UkUIf6y6QZ34Ydf0ydxrbeX2VBr87xvp2kfEEtIKBZVw4uOVm0RVgW9rMr895X8YnudEs86hA
3LqRSAPhNk4rAjAcLDkZ2MhXEXKCN2kcBPEKE8bDZddoFbtFH9t1VVXofRCg+ly1tCu8ssmU8equ
E6VHWw7/36ZFwt2CJ9G6on4ZejhPO+11lndHyEeBOgxL2yhX+k75bmgNe+swXJSLyveb5Aj6g2Rw
POhwGI9BXMVl2Ye5cx2kee4ctiLVl4XM9SVBpXqPqibCi6AfHGfp0CBcmGA01aJDxP7WRDr70MRx
5Hh5nZSVR6iMxgVpMcvv+prFoBIjCkDYRd+U1xnRzqHflpdIhJ0bZEX2nrCsybxSF/k1840QLhM8
E16Ox/Bt3kXOre1FsEJJ5XujSkFghwBw1R+KPmdLaLG4ZY1z1flJ4bZV6N+0BtMAcKL5EhlB1jCT
8t6iLjmJwrA5CXv/1mRqOaQ+THK8GESyqmMcn3Rpe1iHDn0TxOIsdJyTsRb5eoiDNHFNHjm5K5za
eLHOrpza8Q9tXN+SQuilYUN1FMXOuziI3+MmLRZ6jOPDoazwoQFROfQr0106JimP+l7Iq4yM5KSt
6VUjU7ossWGnOLOBy/NEHMY0Z4U7mhgjzxTEedMwZ1iBnIRvcqvAsmXMhrU72rJY+aMOQhePQ3ch
Qv+DSEvfE6xLlqnG0SHJq/zIGZxhURb2LkGUunnG2EoEZbcqddC9GRnIQV8S5GEWtt4Qjd2hb/PG
JeGQnacgcCcay/QoSNSYuFA+W9dJf2jH8ijt+0XVZ+9G5p/h0ZqVEyWnAgSj74k7pkl6ykf8Gx3S
M2K7swBM/hUeSnBqQtWHVZzUpzEdjvymOktt269DHR45QXYiB37aNOFRO8izwTEXUZGDNKhGHEaq
PgkS+0aWIjzBUWlcBP54QWDxSyeKtKdtsrCls+pjFZx0yr8ISflnFnYXlsVrxfzBbXE/eClqj4Is
P+VBuWJgGj5k9eAsEpw0Lsuc3KMBbLUbIVOSd8ymkoH0kh4sSB+1EEHUOLtpoxqZ5egXybBKSREE
i6pNJXLzHqFVlIZpC2o8KupyM9LeZQ0qwbOmikTgmHlgjqIiCk7LpBhyNyPAAnl938rclSTO/1Bl
3r41bTOIRWeqqjvtxw5UD+qa1ZuCO5FcaGHU71HG+DI3sVo0Fbh4NxepKRYxSpLKjWnHVx1T0bIW
CqYu4ja+6HDVxS4rQAXdMsZl6qLC6KUaY+e8r3kP5k806szQgbldqPurVjtp4SbdSN/ouB/fsno0
l06WxqPXNNrecGjm8gw0MSE3ywQMKFh5CMdwyLLM/ewUOtfCU5qU/QUug+BG5NJ/p+M0uchjWQar
lKrumJKIH9ua2nDh5HV10ac0XIP4je+FJXTVDWN8n6dG90vwu/H7cSyc6wRlWbIoytyIM16ChfJs
RGA2nISVKxWKuQuyHAXLQWfpVaKzznp1qnv7B6aDHyxxwatTmUTiTx8BV+PZWEMYQSNHvS07J7aL
CoLWGnTbrxgYeJSkS1SPUXDk5yLRb8OksxmorCywmw0y/jCGwRhfQfcHWGgRmN56pETDedAko7No
HRZ2EIWg4tSvWXeX5El20xdFX7q4S7HjDrRKzgcVRWufgEwvOjBrxhM0QzddmIFxh0DM3lS9tG8M
aax2KynVDW1HWObYxPU5CfzsSNW+XY+igcc6MkrsgsQEnXWIOx9GXOvT1m/DW9EFOPGiKqgTt/WN
PivsaAI3h+W+ZR0LVkQ21ULVQrxh1NIzGjbhLcFhv2jKpj6XkEgaLwgdDJLjt/qid7LkvGzDaD1W
WVd5kjrhmtYpWUom8pUseX0eBbk8ijCB26PU3tS9RY0bBZzly46XsDxblfZmHOBOVgqYTS9scl4N
qSBulYaWuEnY5suwzPQ78KrVIgDLnrt1CPCRGpPz0Q7BHUmlXWcUh9yLVBpVCyeZhCEP/PHGyKwy
C6ezub71Y0rIsk1pKlZFPYalG9FuvGlTnd8GmWSZi0Ubvh0rZzitcyoWwnTGs4iU3Ms7cg+6b70w
D4OPFVL9Oaa89k8ZJCmukw35ldMUznHCq3FBWWkucgilj2w51sveIXIlkqErFpE/RWMDE8fQOESW
jBZ8XTLfOQzwKK9HPSba3aywbiVsdzYfIPEIP53K+/znP8+ejvo9dCd++X461/flr/P83lzX5f19
fXabz385pdWff/qln21KZj/3PM6S48cTgl/JnF+8+G1pNYVE9OtZ9RP/8yWnnn7/KaUmUNyYWts0
lKQ4pkLCpU8ptYRsG/Qegi1gC4WEFrjPKTVQ7tBvBWcNFNZQ5UUM2JRPKbVDoWQPxRJ4kpZUUAIp
/9PKtzACDmFXUj1PqafuTzJl5xwoZWAot1PqslZ1JIsxdBsVFjdgw8vFWPT8uNEFA5NdxcA2ft6a
HePxrfEEhfOQRMJ/REJDAlQdYDs2U/iGEGtiM4Ru18eQY2pSCesOkmsvaJNk8fJg0+S/8AUC+jvh
YI2ksEDFlNQT9bo5mHEoJGCZbt0xN9FZ4wfyne7r8Ewk9XBRMidepUnFLiDr0d7LI8+W+TAytFsQ
hgT0Eys1W2aZOjWB7CV1o6oVH7smCNYap1HiZgGkgC+PhSfaY7ZMOZ0VmiRlGg3kaHOZeTmUqgzC
3h0KbWC1DbhxuojSNlRnue3D6I1ox98CnYYQ7lbvdFLHKUTqbccWSeoYtX55PtD3tz0dTLCG2Wgg
cOAAE4V60vZ0RCI1pB8udgRex02vTnVk5dvvHoVCWxuQThgBLYQmBDa4IJ5Aih5YiOuZk/uLoZbV
WQtE0dXLo+AJqK29naosoGVQwARWHzzP9jAVuE3cZGnnFkPXnCoRyNpV1q8WxSj4FfGtcYtUtUta
oeJQ9RYvpWrMm8jkCjKIyO7Z22dyBRQY4qA9immYGJ32fmPVQed3/Rj5LbAGWeFC2Nx6bcvEslB9
t3x56dABPVu5xNBjwsEyTcwbBRO0OVQiMsULgUI3ko6/AO+pXQoE1lENHyB/4vzk5fF2LG0iChUG
ZYdqpJ6Te7ziSZYEHbAkw/hB+75cx9qpFhAC7NtFPM19C1UIGaE9Tws6cZ3P1FM5TV2aGkS0G3l1
SDTQDt0YilXIUHCY6TBbijbwLwrbQ4wLOcHCaeDUt2u6xj9qbGk8LSoDfe0vWUaMZpOCvYaynhJw
zAy4UrBd2xseqQaNuoANdyi5tP3wvrQ1XuQyPLXOuIyrWrrZ6C9bHB3VITl7efS5qYTBteSKQdsR
EpzJOdoFqcMMbIU7CooPfT9524fZnZOF68o35QKybe2NqYKu6RfXPDddD8MqTTVlINhyak/bFLKi
1DYtW5a6WMd6HTY1yr2+VumS5zmE12ORn3WGiGUuULAG9tnxaoKitUJ9e7RnKrPtB6EDXpsKruCM
H4JK3XR9Q7XGIInTYVCVh4Y2X9RMtcclR+lK5aw5BDomvB1aoJGqsa3BjMIM+xFdvjyHmeV8nAKn
UhCAH1Ru5jWK0emSnmiImk2WnxeIdpdNMmjqvjzMZLM2pB+G0Xx6aQE0BDIB5nO20iTAesiLuoWk
P3Zqt42pkm4rbPm+gvz6Ixe1EevO0dmwZ+BJgl8aeCZkuUYWiLsGBgYYvNZ2ziJLnHA51CQ9GXBZ
LsIsQ5dOQKurpoqcPds7szDTuuHEB4ESLGWIoXk4kMel0kDFNB6ro8iDEL08ymQr3wjIJ/esdMdQ
0wsHMONwcIFCXWRbmIoeVVCFbDO3tnF5jHKRZZCjl3Z0O+bn3st4ziz1tC4JdgwiuSkmhBbW7cHq
oYijqH0YDKhWl5bAA7p1TlC+iDORXWWC0XDPmDtkCEaDEAvSXQhP+cwRoZRZbn2cuSqp9FlZRsdx
3Jm7qJXJWZEN7EOieRns2dV5pPOw0s1Rp53Y0NEiYhTMeQ71gTITbtkUqQsBUXBcU2BGTHyYOU7k
Wun5uekPFeuHI4wCscdSPMOWwvskFIgSx8C3UjazWTJqizYA2hCIsQZ7tumTw6boE8/vm/T/cahZ
9OFToGCpA+limkfEawDM+xiONB2FuV/CWw9eMsXPAIVVSQEhJCAKcstmW8tJ5CRlo2Fr2YihpOP4
0fswG4DRzoI2V66urAi9Efoeq32oTsqwZRamoSUBQo5NGY+a2aN6pDIJBpG5RMfjeVOy4t2QGgn0
tqGLOmvRScTC4RCVPL4Z5WDPRnTWE4DeR+Xq5V3YhS2clgATDNsIudVsF2RJyh7jyLgOQglfkIKz
0fWHqKwXaqjsuEeLnhl8WLkmFAqjlIkpGNmW54YAbUURxJCprcNzyCPZVRmX5LeXF7UDWgmH3TjI
LCQmRM+MkckplsrJjEugEPMukr2/AAsPxFDWxG9pJJoMCKZC7Rl1x1ZKzGFdkAlAezmZrm/oalTo
QuA2MKChLfW6DNN1lxbA2dWtf/jyAncOBTk2gxSPTWfJtocqsipkguTGDaBCdkijLl8WNQsXIk3j
PUNNtnQmqxKKeJLxKbdEZO7CWMZjkxS9p8pe3I82TRb1KOmpzExCwSLQZu30CHutX6R7hOWZ9wSY
IDYB4w3x0hQibK8y9LlKe0f2XpRy5URLTHoHSHhutP2YipyisyB3fLMYoDjVHw1D74SLLMxtsUdf
d2yBghCJQZonGcQRM2ABbdtkMrFuLUrpyYKYQ5BhZ0lVep8q5F8FtnCWNhz3OdUdcgzNB9BfAI4V
2nvJTI4LO2TYCtZ7ZWnTw7B2zuz4JrJQI+7KjkFlJR322N8dWw4jgjGE9gawS/PwNE54opOkABlW
ul7yKGVeJfxyRZus80zVoCVUJuIjVArlpdxJr16W6107vTn8DPFCRamTdiDXjQ9lflfzXkSLgtWt
ddOi6j/0YcOFCxWI/KaTFJt/A2gIlwjE5QpUWczscqprUfikArshgEwNuzZwWdweU+mfQvWULKzN
buoEYoCXV70LZgnnr7mEWEbCvLflPCty7TBtLFSBOiPcrG76P0Zd4diLrZP/kfl5eF13SeHvGfe5
FYHefa5ApwkYrGcpUB0YCEtzBmDHHV3kBodLbsN8ZTpi1i8v8TmwcGASjplTaLaRDP7ZXmIbxCSq
hti4kWLhuzSH9osxhupX69SjVzld/DYXfbzOusHuEannmwsjKwj6oZMGEgw8M5W+ioe+zoxxGSrw
73WYy3cdzvJ6WQ8lFIb6VDmlV2Z+x/fs7s4lfxmYzISpzUXlRyF4Vr/2B+EmKEVHUE1MD6Oe4BWK
EHFxTZKFI3kMJ9peCm12DQ1vEZEgTHCMlZFpTzY8Ebygq+56BJ7Ikb6ESCaGHMvLRkI+YH/oP5BQ
mz8jhYvLgnAglL57cGiBAkupMFMEXpaxPbghIzMNdTI3SQfCXPCYwRu/CKNrCm0Py6kI4o7YtX4w
rF4eeAfSMLCCd3HBe52g8XS24VCfMqrNQ+P2FMo1S2huAvqxCfKhcGMG16AEYTMNdewh3xdFPY/T
JzoSkgIgciA3gOBje9FhWtc0gdcFut2AqJfY2v9g2jC8iqFbRiTtsvJj/6aK08CFeosmbg4dNgvc
B3s85g7gQcSBv4JzfRzi2pklKaMWiMMHNRstOS1tchH4xL9ghEBtO4/9DzrN+bnKC3v08t7vHBh6
1AB1CO9A9rbX3+VFGYkcDDfU9pplW6po1bVSu7yrkhNTBPywQBG/6nmb//byyHgX7BxMCqSCFIik
6cUGm8IuGYok6NnohVJW1JWDiHxXBA50TVEWJL2HMwydE0BoQarUhSU0UnVxMsReSJJhdLlPhshD
LKPJSWqJClah0yS/o7DJh1NHFk7s+YXYR7M+j4MJMC9wIFbBKQQEhf7tSRdhMqoSKpou1yk3yzxE
Tb/2WdWJ9y9vzw4bP8WiYAMgjRRsnrtpCRGoJaV1gy4fseN1tE7a300IcQ5ZNAqV2Z4B5wQyREOQ
TUDjK4MEB45Z6lnAiMOuh8WRwetHrFY8DGOvC/tobYoMkseywSvtQJ9BUDvOAo0JOo+BZX3btoKd
tTEXy5fXv2ujIY7RDN6XCHTj9DqQTelIx1wiU1nrllGD6gvolUwrr8UDtBO8PBDesdNQTxJTHzaF
owjzKoAoI0g2UjA/cTOSYtEEAlQ8hG6DbhGnfASur6+O6wBVg9dB/fSmz9PxrA0bOy4So5sroGd6
aE9iw3DcNFl26ftAWe2xD/vmOFPT1qdpHaUmd3WZqzuc940rWG1/y+vhO+tekxgwSFDAIIO/B0Zo
JuEi90cBRNvodVBnWDnAc72PjANBZGChN+Plvd+xLKi8QMULjjIDpSrmZq9NBI4r8PFGh806KaHZ
09edfwmtT8H30cbTsqC4BoeqJYTIUMmcebdk7OqyyxMDdkYaKJSz3DM6Cd/F1hovxdx40PpWHnET
88XLi9whyXD+ElJ0KoC3harBtiQnlIeiVRBPVEMb8cMhidLgEFNgMPfs5hQRbWV8E40HhVuotxDQ
4nkOYJl0TFamtQtF/WQxmKxZR2zUMRhzBW0pjIxHHRqqc5+O/llunHZPxjlDU0C9B2j5iR6BhmcJ
rw3YXmiGzVh2KHgfFiZuDyFYUlfwSkGeHVe5aPeQQJNz2FgrpOpcY6A+FIcNhWrXzFiNQDD1EvwA
9GqIrLgoNB/wCvpyagY9UkEc3OEoi8QeLZyQejYonEEXwJVC3D8PFoAN5zLw08FVUZguwZui36Fb
uFkpHkL9lPvVUU9asc8+TZI5HxX0AzIMPhVN53Q/L1modWIGVzrJwpDwnjfJsV+VvxURPo7i5iwq
4ps2L3ro/mqXCQ4N0MbQCPeyFD8DFzaccmCBwGFDGeShULURmvrJ6BPrFzCLZlCeA3zTkg25M7Ua
jnvkaKYwgC0wlqCmU+GdKYiLtuUoj1AimjEe3B4qGOc6r7OTsW+6716QgG4scOVgDyBrnJt9zVkN
Pdh9B43mGXMZNIq/zSMIuo2i/R7XumNB01u8oBoKwQ542FmkE4/R2EcqH1zovMHQ4aLzMYf2cWin
3mPknoEEZw0eOjXgxDBwvtBwseU0gbSs+577kUfygFVLKTrjezIu2sj1zRC165dlYh4yCHg3Ltga
SA0hFYVlqWnhG0IxpibNbcOhRAERCnSXQMQFya6pu99sAdmCGa/GIQ5dGQ+XoeCHSYgKV4j+zz3T
mAzLpoZA7jCZAig2Q9AIBmjalo1pALGjGwykpxvwNk2Wsk1RBG2dPL7NQwl5UpfFKPW4gazNBQeR
3o6pDd9WaSX2+emZCYb3PwH9MEUrQF9C9ZvPTGACnWNNVgGBmbe1WeQh9MdO0hy5dTSWb6CZTh9r
JMQyHBldRdBwvccFzAVgGv/hHWkakhqoiU8WbGMn0riDtklU5FD8Q7FLqsbcVDpRp6FmzZ4q+NwC
Q3JOJ0IAeHAEVfC575a5NSTqK6DhVYXfBzH0lQsoeVwT24Z/+KhN9yxt13iTrYcsiyOAembxY+gG
S6D233m80+15hHC6zJqg8CIqQ0gDymqPcM+VFl6tCgfAgNURE68ENn97Kxub/F/KvmxJTpzr9okU
wSSBbhlyrnn2DeGyy6ABCcTM05+V39Vvd4c7TvRN2y6bBKStvdeUwwQmC8TYvNKdcWV55Lac3v9j
7f5Z3XEZzL1YLgkqBBqvP95YUPWLamA+uKq+fZpGfWR3hEwoS34fQJsab0UfQyvbNKQ3h5VsnnmH
Er5LaWSH3TT1zX+t4X+sof99ogQJfHBYBUDjf79xTF4N9sfQpAJnymG2/paPDBCpSpj4j3r1L884
QOh8CO0GTFxoy36/FMwqbIIFA7plHiNif5LstgXi9f95bF8fMeaoADYxnKDown6/yjD70vkEXaba
3NOwEJbWUMxmnTNl0c3uB+3G8unvr/Ufi/V6Sci5gImCXQV3/cclhSe6Dvh7ynxO3hrMF88C2EcP
6NcN36IJMrvd36/4pyiD/e8uYyTUXS8Ixu/6kf7P1vdr27TriNIzJtx9TDDQ5AGZ/HzygKmUzvjp
giV1rAlYR74uL1KJGaGxf4Ov/u11XtkG/IeFA1rq94+gYCyIKrEsWTdUsCUJMQdPfkT+E7T5t6d7
lcPg+f6vBl2r8P+9VT0nyq5eA1+KQ4X1wa4Va93yGroyAnKBbjFUKJze14sHeJB1YpCF4mVQ1GSV
P6+h8OQUx0P02gvdnd0ahHcQF4r/1Lv921ZC6cAagDoSvcwf6ztYMcL6UCOnM7b0i+fp9sAwx+9j
v0n2qp3nTLASJ6dbhqOhc6Qg9l0rqB00y8o5YlAeTCV0WtD6hPPAi7+/rn/9dMizAPaD+QQD8O+P
UXuWWbICbYQsr/ZSYav6qIeFo/asq87/frHriv/tjMaJhGgNOAUxoIAe/OOdVWjNJwoHUgr8j4f5
2uql2VcQMEd33YDmqAC8v9l7Gncrr0CYVvT/E9fFBsG0Ad4Y9RbAwj9WZ8NCVQUMcz4Exmy3WdkM
sLFRDRnV0GpomitZVKOAG9Lrnv9+8/9oC4BheH54nXIhtPgHET9MU+xqDJopNIhh0cCotVPg5g9q
VSBmurnZE1K36RQyU3jNuCFf4m/78nqG/PHsUfjQF6E8QKv7Z0NtZ6P9bsWdD61aLsFg12JBUXxQ
oV2zkHAvG5LF+4/V9c9igMqOKQkXRuMLw8Dvq4vVFvQ0BZw8xyM7A8uqHtthIoe/39o/SwH6LTxY
IFdXye6fY0lPNuvPbR1kfimXXbtakfd0aOA9VEs+xaP+j7nz3+4KUgo4j69phuBffr8rl5iZSYqu
ALT7VGcQsDBaxBKK1ePfb+x/w+SfLw1TENR/0ZXl/7MxmK2UnQgSXKmeYW0KiX8IyuEzoQIS6NJP
Cl8v35wIzmU079s+goRGSZiQwkVkNeVogOF//ftn+rd1xPCNGJACYAbk9I+C0WOV23a70mxxE2dJ
vUQ7aUqIeNNwNIl9GcZqgVuIeTb+j0bhH5MGtAAUmlbACrB2U0AHvz93uCqHfmxHnOFk8rImCB3M
kfV4r2W35X1D3lF+q4L3qw97iEfy0e9huUxksDNdMn/8/Tn8cxHgwyQe6O0rbggt5O8fxoSbJUmI
0z2Eq+d7jdLPcqqV7P/jef+P7/l9Dfx+oT+aQ8NbK6TBHgomcdhYF2WA5i4qDJ7rsJ7SWE+wYXPp
wR9eH/rJ/iyT8T1o2httIFbXif/Z9g5fdRS8tnwzADUlwam8DhkfPVqEtozToOEr/HFJn06b7+cr
YUG2rtNdU5P/2Dr/3KpQj6BDh8wMW4f+2exJ2mkzt4Gf1QMcQ7D+zuJuIsF6aWAPvDRVsP74+2v6
5/mGC15fEeAwVIY/+z4NPBBmeizX0lF3rBQdLhClRXvRs/Xh75f6txURAHSD3AAwH9iU31dEYCYK
fBgtph49+VRvcEgRM8+ff7/KHzeESQt6SIQ+oo1lUJD82VXGNfVKG8I+Bxpcik9/jcb2S89+op8C
KKDY198vB4F68Mex/ecl4z+qOHduaGtQ2EU7xHeij4NuBKAgI7Bydhkxgu4grpsweidLFXtzRno7
QZrlRrJihplcBfl7NuvAJvt4lDD6KFfGeCMm7uyUcjUnzfs6Vr2CKg0Z8VEMXMTWosmnDYfjAHK7
J26Afdd5y30A9Rx98TT1tcrMukwIWMDZjX4vS8qqtzyHsmOTdTZuoW3rjPYjOKQMx4Ztw2xyxnTX
FY6ghXo/zq4M7g2L+imF3HO2u5bNfdml65aoKY2q2Vt2dVQtcFK28iihIDmvbVCDkGBEnky3haeO
DuxivIpnUaBpOi6ieVzNNI0QvkR+DwP25hVLw7fHAF7ZrHSduKCxMbmeZ37rYO7dbQZG09YHpJZ0
Bqo1VNiT0134mMxef9FiHAsQUmaPdCCoClpbHrvJa3Y1W6as3MomYzpwp6gN1sPSxOTYY6ItBNr9
CxmqZTf4oUsDyemZYtCCf4XM7IsEVO0sEL07FNrmVI0hwxPrbeEjY+GjDz15g9k4+ViWWd1s8bLs
0NKRlw3g1ZxZCOrn3OtjmLsmIp6XLva/STPo3ANmVxCYOACm9WOVaqQW5FvizTcNvAhF0tPmaZ6Y
+CTaog9exPJcg83YIVEB9FY860xSLVMxDd6LKDeXM5/Aag9fn4FuprH2exx2MGdX6Jr781UDHaft
PA1Duq5q+h7OeqhT7pfbnpshTIH219nUndw6pgqO72/hejULxl5X5RrYTe4csfstTNxN1XPvCGu2
umuatnulS7KkZevEBaSOn7ZiGG5H4A0urWF3+0VaT76yuqoUrtEPZ6lJu+aMAItgJFlyj7AhhX9u
S0Olm4uGEy+jEngp9ZfgG+wX7Q0rR7fjqoyfVg1lUlv7/r5aordmKUUKmL0+ceXMVMRNDdzKEnqo
ty362PwKaRixCdKk5A6av7jOx2Vpbojb/AzoCBZZCPvhjtAqKYI5GdZMAmfc24E+DAOsrZ4cWG5N
PRxmoBonzuVurmmxtX3Vp32yzVWxxGah2aj85c2Ygf1oFgnidfPKQpgkzsvOnzFXBcIH3Nx1u2YJ
BjSWPjyJe0h9/MdyRYrIuqh7P5LgK8dfja9eAJAX0yZ+bJofOtsf5KjPRrYvre6+3Ep+As6kGYGm
8cC3BjB6bSDsXJcmXYLuajPongkdXmwMSbSA+bdABXcn1oXBTTS0KYETP3W+rrDj+SupDV5Coo42
mm8kCZ+8up2LsI27YuH+kq2dF93LEl5uLZYMUR0FJElX2V+PCRlX8zaak8i921G8MBG8TzxBjgdU
9xkc7lUelP1R6emCJsmlVm3fUOteorGBWdivEKwRM3DTtQqPHTrswYNLIgjMA2fya2vMnUhEtRMI
SkDf3VQpgJw1jeqmPli+VdnceViSEKYZavYBYeEOU3qfrUZ8QiPcwmgJZ1QFZjYHuQP7VIeEk7WB
hK0k0VvpRznQP3XaNjkggoXOl3aa7rGib/owwAVdUGUlpjBErQwbtqt/GrYA4uCxeQxp8zjU/j7B
8047wGEoGvAWENpEu3JmVTGxLUjFLAGsNvDw53xkYANDHeCOeU3SLvEXIERGpdojHngQ/6eqFYI5
usSkq292Y6XqXdUixaNkSZ3LpEcrYkqKPlVLWGMhzoDzG4kNuR8ad+uv4XLfyA5SBMg+t/tlqvhd
R9Qk0yRRMo+TLzhkz7zhd4tf3mG6fUcZwdoGypJC6f44V8khiQFb6W6+gXrgvgd1lnVwB+2HpWUZ
WIg9/BPpKKPDWkZF4Km7ioenlpZ5WfYFH/t0RJIK+HeGuQ2yj5QJC0mjmX/U3TZmW6/2QBOer/kG
I1tOW1QDaqDqEq/JXkKShmFyu7hteQldf9MG7QNMGzYXHv45DelSt5AkY40+6zU8d73OJyjkBMyN
8MZWd5MUe1WVX0tX1ikYVIkm95qGwJKCT+t944Y4B0IrEMeidnODmWAKGpdNzNvSegoKY8lNt9H3
Zm6+6Q2bqdeI9ukebAvrd2vGjKgQSwkjsB7Wd+7swcgo1drLkW0AB3S9vMBjg7dZdTJt2PZVtczm
keTF1Hpfk1ci/mewGajyrIQnoxrXC+JBgpuuZk++0O+WbcgNYvB/LVw8IvXFpXMndrWsDsapA6p9
Wvr1gbb9iawh3IYcaxmKN/iNo/h7jMSVlcCJPqAxSDev/uHVWxHE0zV95nPbvHBvFzIWalS3vI1u
xrGXY0rX3kcqBBWS52wkpUzZELZ3Xs/tDz2K6mfFeHMOJhfkpA7enNtAjmzOpQY/kWHtXYY+KaaJ
nLZWQd0mlumbjlZXqBnW6USsO0Gxu5zaOywQWSWPA5iRw7i1Lq/I3O/cyGTOiRuBK/RNxv3q3KGe
4VfVrY8fUr7dh0N516iwOaF/yZit95KropUBlrHFEgsg2YzWg1UNaFuw4zh99O08BDveTjduFlls
3OMaTVCe+Lfaa+5jwzq0YpXO0YG6jA9llY192OMHwglj0NTlnqz3BHYHKON5zvvgXjQ+ogBCcVtX
XOKnxakHDDJ2Z593h96KU2lsoUSFzSPh3bdTnyEuYUpXoU9I17hEKolSFcciDbR48xqIdLoJTAeJ
dmh9Eevg3nvEU8wx33Gm0d9o+qMyfSZwTsZb+GZEjzq/YeV4H8ib2em5fglJ30PwJgtJHRicbTeW
Jkvm9dsgVZdWHXlYGds1PXvmNsBJUNk0FsGhCqp9b8tijVQejfMuItGtUSWWctn99Mv6s6LBK/WW
GOeDE3nd+im0mqCkluS+HOM3P9xuB0mnlIpoFw79k5r9R6i0AcgIzNLVS2zXjyaALzXKYtLfJ5pf
NrhoMuq3R5m0l45Jla6Uf+vV9DBHdTEOEUJhklxtYbrI4JAEQ6FbeUbrtQJpg1VJeNXT4ukPTwgk
1ZTB27QCrLW6/KhWc7/525FUNCuD+aHh4X1dLTQN5yWr5+CbRMAS1fYb7xMNTADZWZUR99SVX/B3
ovFag2+JLwHA1jwXjtybxKWh564+NLhcO/87/nBvIKwzywdFHlFXRlGe0OZCw+0F7v8juaKog11u
bbVAPaDuyPizmicsX/+mjdHkQaotAzznFVViLEmhJC4Bs1KLbtc/TbUrqgCaTRvdmw5pRA098Kj8
BR52X0MdkENf1AGZUF+NJz47jl0NB+6L9sxbVa5rypprfoH+okG/ZbJxB2WTnNsxTxweJ206kqpe
4q37LHMbnBWGIDFC+2K/zKNOu7lGVgX6qyiS6UKjE0If5E5F3o2T6zmQUXJwhN+uSKiqiTnLZrw+
5ieyTXukB52WoM/BuhSUbfu5SzhmgekMvdeX19MSZbXeRcI+Uevd68o1B67Fz5aga++qyBak4U9z
3J1sKB9pKH+F24xwtyjTLaLVSHsu0SFgLoY99xO+QbRZ7Am2sm+V354WNPilaQ/YOEdXi3ztxWGs
CACdMVfSFH7fy3S0CMnxqjzE4aXXZQ8OoUQ8CwNbRI/DzIqwG4so7r41JVNpzNTjSsNi0f65nqKC
lvx21u4QwH/UQgcPnB7OlEhl0YYSbuTgUnh4dtMocmDCb8l6vZLHgtQzWCxIZmusK7ptPtJRpmph
P4euLHygEgOSccb5BWluxaC9B28LH5eFB3lgVLxfbfvG4ZnHYeHeBobN0G+nRjYaL8dmUPE9gbNR
EMUPD6ATb0YYhlP4F5eUIhIqjcI5h/MXZQOPAD44bZ/rPnrswhhpG5DTVO5dhQnk3jqvVw6crEKn
5PbU0GcT2jzEz+Cwbkfkwagqr7i7tSI8RkYUVdLfhkucr6vIl3IEV/yFDVBMSAPa2JLWQXeRJMHb
DlNPyH0i2h0EXw92UvfE4s/rm4VuJ4SRPNFGFxaxfIQAhOHtjY1d2rpnhvizIdyel+idzN+t/4QQ
qj004a/DkOwsuq9RYIDmr7T95vWfyP7Bw0NSx9xiPUYvYkR0R5xqhmCQ5aNUF7Ho13BLToNo87hL
UgTSpb69tfMtsc+8TrBi1nweEB01mdy0P1Dr9mG4Hb3Zw6n4QiZEtRB1h6RenTbEv6DRSbe5zCfn
5VP/FUkvQ/xLamybh+E9MegVPH0bWZZJdqm97yPcMOgXM6gsn8Z5ue39slDdmLseCkyQ6vU0pUn3
rnVZhFVw6hAQN/KvCka/mfVF1T4KF1/moL0jw2tZ3uutS5u+vBW6R7jfq60h9WiGIkYY2BaJ3ULX
XEcu1yTATCDhldGwHX0gFuYG2u80GQeQow8RzmTloYlsmmNfHddhRHNAzghR2FXjjw3np9owmOgN
O246ex4OOl7ullLtV/xeYhIEtFW7GkxLgslNKlMAYzjJ8CEadgR8bFghrs9/tOToS+R5fWj45BNu
C4k4sxXTTYeyz3Y+2mlS/UTWSU63aUeio21vfX0TqRNYEHhvohw5YmCqOpvzEKFwybcpqtPeK1ME
9iH50N+11UsV3ZEgQWLO29DsyyjIldut7YfDDNnXCSCHKDmuHs6BMVq6tO5/MPbQYK7tKdmPS4gu
29467e1oVRdMdCc53Xpg97oQc0+DWLkovhAjESWDhKrRDs8xgvlW9lZWyBLsoWv/mMbhttT9a598
gmIHxCEKIcswXevxZFD2Q+QdquaFd+uxZOKBmuhprbxdKc2bH6Dd4QgcFFsxo2UgpUIDPmbjQE7R
NTJjtamhSBM0ODW0Olxdwyq5mbvjRobCNutum9cjhbAJoYRTsQTPU49sguo5mb/W0BRN9NTS982L
8lDdW3Zfjact2XKuCMTZ7IaIPYvEuQeh61qUUDvjfZhr8gGCIwA90XoXJu3JdvMeClJMJ8kppu4c
4CWUdVPlInqiyfQyTvjUzQyxZ1VU+tM0d/G4AlUSlxCLWXXhA5kPNcSJadd+sQBYTCh3FP230C7n
bkOM1Xxmtf/ct+Np7ppdN/UXRGVlDdBxygswmT/R8SN4Klru4Rv5PjEqkQ/U3Qu//Q4q7tF1CwZ8
UAoIC00DQjRYWvkoEvodteAwa9KA4xgeIhj83Bqi1RcVxiuLhlSJX/VqUcADIB4I03i2Pn7YK7sp
X0N2E5TskCT6gv9Hz6TJTW1IprwbAE6HHtSCwWjQNfbeATaPMOWNLE65uO2WYvbjQiEzLsVZljlK
D/643JZrtbPUf5FO4ISJ95HwcNpMxYBIUKvlSYj24jAuA0GZcsOmnLYfytyXlXhG1ufnUs5Zn9QH
7i0pa/sCxyvG5V/hsqHmvE+IJNOlLNqOBTmMcuexRIeLBTlHaJjdMWqbG82Dy7DSR5XMO6ORDdky
juCuZcwaDaEN++h9dq43ga4api/NcBCMvwIG3Tj5Imx7JFwXGie8vy5FOWOsmMOimsI9xrNUR/LS
WpylBFNX9+yrnxLFwg185+NvrDBEm5E+Dm45ERKkdfKjC3w8HXHD53s2xQhoyttmASzlI1PkAVa7
PkMOH/I0kzEvZVs4W+9GiMykwTkBonC/DMvTVMUnEyTPS+xO6L6faPiqEHTXqeoUTzxfvLqI+NOG
qTkwfsHMIcQb3VrAQyhqxM43dupegTLttAmPgf8CpqzO/aG7j8LxPCJq1aw8b8roe8WCZ9YBPfLR
hCJ4j0gQWWGlzvE189WrDmHQvlPPwYhR5zAwI0nr2SnkevL62EwhxMc8RcQaUMJ05nOG+DLUUEh2
4wrTkSmY6naQRafG/AhauicJHrmAcYKJbIifnGeL3gf7GByNtT99U4TlQXk2H8tPKXSMxzgc+Owf
odEu9BbkmONSgL8HBImkBhkiAyvzmIwIILtAYaVBfMzoFc3BYukz+RaNI5bOkI6oN9H2jSD7spyb
i2mHi2J1gRCNFL16miBcCu+sQ56p8gZAS69c7IWssqo61PhN+JfTrUKSGLIz+uAnNHqph1oVYuLH
zH0qA/OOBAhABOs7LO77Knlpe5wWlnwgwew00ykXeGKh9z4glmghHvK+tuNo1LvF3gaCls4yHA/+
kqCYBxh3hWHvMHQhr5ZcVAfobOHDz7KvjwsknoXjq5/3Y/DYrf2vupPIj/HULRKSdCoxFUcs+im9
6DWM2keI/Z6qEne5xvNdC2MWolIew7C5TVr+SVr/UfUTTozlZax3zTTseHxbeePTyB4jNuSVuQvi
d43zw/Uf1IeG2G/y0tfHqsKRFnIM4Srn0Zlvtz10foiEvPGWNad9tJ9qvqsafVjdr7HkeccIjO0i
owgAAR7JxhlF54edtgKxc0WMX0YUkjwcBAlJ6+izLoNdRT/GaYZ+DAkHMt9wkgmUTRL/GspXT2Fq
gN6J4cBldZcnqss8U+6bKjwph3LVHUAE7Jk/njgje9u5x0reUaS7lRHeMZHQzWLFtPIw6CUN3Ngc
GFvXWyivABcBhUJ94ss9FvCx3bacIolTzYd5IPmyfQh1fdDjbtreOHKca9rsMdkfWccPrHqPeXla
9XiWtYR5oEvhj87WJN5L9YlQFvAkQSbr+NBg5CZLCxKXLk9NvT1vvjpNcJGH8lQH5j5C2AKtn0np
nxm7F0hPcdPXVt7xBWcYWiVQ51m17qpuOEiJguLpnDmdb/N4SCRg2PAhQN+sAsjFzE2/PMUVQZP9
vXQsjRGy1EyvdVdlbnoSGNItHqwQp1ACn0DgLtThYktSvSKxEO6uoHtrgiFzyYUOYT6OGFXiPKoP
mhyujntjMfKvXzp8jgDvlGI5A7BIhwD/gPsyHsJAt1/GLnsguRezNd8HCrleE+cyAiM7VIVuwqxV
IXQXiDJePHqYwnuj75v4edZ2byZgmC7twB30/NbQF2qBZVig+OU+JvzbHLf5qP1iAwreOprKDgMs
gKWGnpPpNWi623UCppXovGlKYL1Qfsb24AXznvRr0aNbFqDKhRhOBMnPpZTI9MQoO3TJYzn3CIPA
EWITuy91vTNMHeHAfNIDPQTSHBQjjyWzeyS1CjRg841rzOPcICxDztDOBEAMnNejzvkINaaACTe/
IB7IJ9NGZ2hWD7I1Cgf3yDKI/cRN7WaVI/P5h+o6pIpUb3LoHqE4PLOVFQHhRRtUh3WpTovnf5/a
+H4DDHNo6uSZagyS3NMCABUyT41aRaop/aUnB6jOJsOPyZunY5ugP0Zm95ApWZ3Ak+6XBoM5JyPy
h0Hr7RPSI64P/XQARHoWbbVTDmC0c90j1LZDOnCxHTxXY/QbI42GjB6ipT5sSGZLS+jnkIFQHpAK
8DwNbZBOM39poxnAitk6BEHr3dJ0+96598Znd9GAVqNnd7bEjLbVeCM2xIYkTH2aRIApMLiAD6LJ
aoHMmqr3gF8zfwcqDmeeQOWdL0mo98iIpRmAAkzx5bG8rkgFTgytpbkN1mXOGgm6y83rd62Cj5bH
QO14L+58tXX55AeXLl533RgeN1sNu2sEXj7JBtrKIWiPPq/FDsHQ31oGazrygofz7OxPDGxJ1rd4
txZUU8bLHnbA7raMl0fPxfSh9swJ2t4nTiV6XjojN4USzIag7dFBIL4SoJmEvz+Z0w1B7EDFQgqm
JGwYjFamrG2PJOrZf4oR8PzieIuwQ8Pn8RUBiG58UXjSWORB4I5YDArSoXbgV5pCntFGzPzZ0SUe
EPo0eCB5HNBqWnnHmVftJ6clnApNUiPvtpb0tYmbiFw25LU398B4N/EpltAlPyyxTu6igSnACdgT
l4X24U2XYFmtzvIbj80IsfBATNRIK3/vYeLOgyHBUIqRogC3Up/AbtqPYIzKg5jchHh3Wj6yUZQ2
7Uu9QHxsmxslwi7HfLClGsmYD6T22bEiGz2HpZwPYSP7HZANe/E2ZFcEshFFJ8cIeGfYyR3cYE2e
zOPjiIn2KCoMitzoEDGq1srUA9RWED/osg2RqtmqJ4IBQM1fMwLJkVLp0CbHPJPQe54Z8J3L5lAH
dAlCYtSrKLTTdN41QTIcASkZ5D400xkkM2TtTaKf4wU8JvYUwnInhF1i7qofpL94cUFogkkkiZf6
MtchR8GHNxBtHf611UrWpuNk1DHkC0iSqfIeonbqiwj54k+knM0d1m+Qe1M4Qu5GwfPVfgVMJAKx
Y/1m3iMgfQDcayYM4XF/UCVzhd14eeEli7OI1ZjhkrKRGSJcg7f1ukRnjTE6UqzMjC/lPdfXOrfA
NqICiPRNSKZT28Ud9DpaYsiv/HU9t35f3zZqG73U1bxnaOVQbqLOb44ewMCiaet6XwZe+VmyEAwr
wk36l8qsw4mLGvnXsOkCTEYWv/IWgA+rF4Ax8pLDVg/NxY3G30fTRNNk5bBMUz6Av2L8ZAjQXATV
4UBJkEGeEpATZ0ui8KYKEHS2VtwHH2mWYpQiLtZqbM6zuo4jAJp37WZUEU7ofg2846+UNt+omuOU
gdDZ93QkV9jQf6Z0cllQOgCZalKvwYAstbw2iHYCkwX2ZnOIrSVm0o8R7PO/RDyZzNc9cvjhath5
7dxkQQe4cpDDdFntiIN+qPwn3Rgo98Kpad01oHzGMTsGnfbfVgMCECEsCTwHL1vv3w3K0BMet6pv
OKkUa69GM6VAlNVtWJs8qJeJX1rnKThcQ9/CtQG4EGHJ51CH3vCde/i+dP+lhuCgAr0Bt4VDk0Ga
Sb91pvGi7xCOb0u/i6JtGLojvpVg02CMYtO9bWQrLXKFiYufN+4Y/iL0nYNGu4MXMb3FcRPSX1Ew
0AUsiyI+6LtkG5L1hICgRD2ogQT8JPkccXQjJTW7Ncb5eBkd0VdaSCBrwk+HjSMkOG8VFAug0iiN
9YffMhp+VRHEjJ+WVPHyc4OlFyNCaPkKvonB4Y42GKGvPRKJ21ZF+H7VdhvdzdRvruxyny7o1tI1
Gch2L2zU8JPPOkQMY462S/vmqZZVZcqZH1AAPBHHVyeliZulbdPORBy4HuC3svlQsOUC9EDhqccv
EoMzw5Ree733E4stBkIMTQk+UtrGYug+EFFuxgcWTQs/kkhG7q0s/Z4fdVwF5a8YS3+9W225rO+w
k/fhSTJbDlk/xBWCSKPR0ENlJsewG1shoJhXxnu1HGTdmSF72RYI/kwGeAB7REKD48CuCb05th+0
74L+UcfT0qIRWKBia0bIhuGGZzHIsgGqo9u+61yY/z+OzmO5cRyKol/EKuawFUll2XIOG5Tttpkj
wPj1czTLCdVtSyTw3o1Th3clziSx/uhP/MTbmcmifSxm439I2/fYXBy9E1lMwYUko1hPbTTqYUWK
WqUT9621QIfKputk2olWIxaYx10vhj9+5c6N8UF5MHKYdP4GfRjG334OtDyjhSEZ+48KiQHDpD17
egXuIFaVvWj6MJJHCGLB16G3rfvuBxz4QHRZtnYHpWadETx3ndV6bki0/id9c+5Oc23PjwS2DNZu
aV2V3wdub1Zx1YCBg/hZFuUKdIagTfGo9lgMOGZTJiNcrrasCYHHrm62H/a4cqx2wM88qsAyLMKb
pm31ckOUbZNEM4Jug+078ZaTaBLTe0o4BSvyIUf9l7CzRT0i/DazneoCqztOBaTc34KunPjAvOya
sHNRr4qN9EaJ4ioXZcaSZo4k+ieDYW1tTzJ896O55Cd/aY2OD2dotO67pZIg2zY6SacnrXN6J+rn
tTf/urHx5sjqhe68Bom+ih+rL8aL18OLjDexPBUBzD6JaHbLmmXgXZjSaqYMuyAMvMvKVvvFaej7
r64+z2TcJxqo/nej2lV/gqNZxV2qj0N6pqygSPdGkg9E3ayZuUTDWo7qa+W/au9enXN8bsp1FD3m
er1yQoO0ue5PSCconhBzrdned5FyIgREAplRtLGWbQ1UNpX6cC9Lh+Evbbw8extaSOD3ZPZmZyeE
sryzT27F+Ow0i9vGzpJpFuFnVam3n0Y2eeFUE/4aZoPqZDjzlfwrjVQSfK7TZbJZpiLPI5sehr9V
6POPXRCAj/3EeK9lH0xbaabmfi7TyT4Eve+f1jyRR9MqBZnVSYcUSlOzMV21ICF1Rojav0uhRe84
KJ3HuenM9yCDmCZHk0IAyLr0dZx7RfA/s2rpD04TT3LBUGrIDvCnpOsgD/2hsZGsjZl/h1CNcSYQ
+ok0XdRsNj7e6p6uk/Y7l771TmYDXIQmPe+3NfxhW/MqPji5XTxamBU+0wLtf6/1gLWFPxbMKyO7
MkYQCYOi2+LOmMdFHpDgA8svgz8/tXqg2ewjvpBILGAAwgFhC/KgtACvrrNE/piEy0wby2/mACWB
sLbEZ5hhJhZi8TsqKHZaUfoPrmrH9VmVfUOqRVr/EtWSqUiNNnnpmd+sVFYshnWsZpnekwjb3aeG
1seaEO92Mnwwfr22nuxCKS1Ed12bbGob67IxTedklTvDHV6dakXrhy2VqSSQ9KJYflg52ps+Q7C5
ifuWBd5w7uul2iYm4rpm9K4lybHsk3N9FAVKKr1GCd+sQ/IqHNX/gDcn11qTIu6XhmIFmi8cczyU
ldS2DFXaxvOa9EQYxLrjNqzPjrD6T5aLlIG/OwrUd6HMWy1ycgFGNXbrZs0be5cIw3jtVC/3fTtp
15zbQA/1XJ/KO68QxgXtEh9iifEiX9KMcV6DJRvHA/E/5YMDTve9aNX02nVL1T1aemET2S5G4+Ar
3q3QmrvqgowAXU/FU4kmeO6Cx0UzraNyB2sIDRcd8wZ5i4xSkiPf0JLQUtCo30w1brTKFiJnXIcd
P/7fWNM4kgfBCpjegKxiXLhxanJbt7UZSj7ew+wSx9/5/TkF1HKrHvdIx5KkGcBSCx5hXMAwD5bs
LMJcsJk0rV+FahmD2BD2m9P3EO215VyQoCMp5zK9tikIxmR1r2YHvEmd0XrqTZE8qm7NbtPguKlN
60Ke/UkPShYVhPJhW1lVOKeuvWm74GE1ujOjDfIA4XGOBfP6Ogw+UpB86cJUGNtm6JPIm72JMA/S
HYTNEmfMfOKDmV7XFUa8GB07DKr+3v4/Dd+95SfeVBoz/QhbFHUuSjevw+XjO1E7eOZpHJwr48iX
VjIlJfCNPJzVGiIrJQmraJkBPQb6EVPzxnFWFj/d4FPNGd+sySU1NfdJmauTYzdaxyFp0A/Jog57
PQjFWFYg1Ig0eL03hl/QNFHr+nFuVnfrtD0ShnGYuXtADki0rlnwiyaceFnviET3IHSLNKy4hhBV
PswBKdttxyusFbczHr7ooKus2LozSYVI2k/Qk2lorobgEqzWmASMICI54D1QCsSS8TX2/boJy7T7
mWAN2ppSMK2wn23pSYhi+Tq4qxVKPXXCxbTnmALI4jDj/424b1RUJK3aZcXinAhf03ZIAqYXz75l
v2jKjtFInNpxYu6oCd3uiulaprINey7lsO0mc9NY5gHjV7MbemffpdAec4N0MK8Iq0kzuEk1RFnC
hqDGnO9ZG614dY3PXpKuSToCvFXNB4xZZA0LuywPIOsGQoECXiNhMKmKcoeKA94gG89+4EB9gV3D
xfZnW0g4xsKxDjxVWlhWDElFmr+ZuNzQPHBhJyvVX0Ub2aU6NZX25Jmw6K33nlvA35Dje7LQnE3g
pVf0XS+DDUaxTu2jaOz3lAn+plMww8Tuxoek6dC9WdV4zYN82paDaUV6b0RiruZwCuo3jlwrbjKO
6awgASZAxhguDpSKnqjkkCwmZDX/jizGpA2zrLDBT9iOqhszTOHa72DoblRYuhfih7KiVHk/whzu
jWz5QHX73rbdRz/092bv32XpcA+Ksa0ZiTeK5FK31rTXLDHuK6+GPPTrhThvH4xoeDV68Zj2urX1
VuPeGBdQs0zOf81U+TvLyUAfKabK+WOYVYjTKUqdDUrmdEyYwB6mu4ZQTtVhrkBpN42TJxfPLmii
m3QeC59Y50FZhFeoXI8VCY2gDTJ7BCWTMAtWeaKuabkCOIyPOiLlV4qp1pfetsdHEpys7RiM9aX1
A7Wj7yg/z6OZetDmDRIoeC3Hj+sp75YHvZW8lO5kZPOt0aVDHua9GChzSDJfiNxkS3RVE4m1NgCI
2oojutPlRTrWLrHoXKEvDFGCYau7Yu60V6W7y9bPdBnxQf4kugP95/VskyRoH0ZWLwR+03pUereE
RcYS2gDxxA3rQOQ6AymmDg+tu2R0SOU9dKHy2w37t7kPguQ0i+YdGyLtIWhK36oeHmQql+7AUtzG
g+72p6JivS+KNMpQtGwz6gRtq78rnNmOHLX2W2+wlivxjXYsNGPaguzsk7UF5zXUIRMJChBwg9yv
kR2zUeyW2tM3tVWpPRpuk12o+oKTWu+Ggb42dHTII9YxpKktOCygpUediPKLLPhY+FQNwrHTAipJ
Oi9JT45VnUOYmmZ6nxbDHRglkm4t570beyQPSfpgr3O9CxK7vFn6+QPdM5o/9m2SkcK5m1DTk8uE
IH22opqv67ccJND4OtPXYQ2ge16PesXuD0aZIjhReuzdoM/GAKjumzbnnivuGMTBnSYWMCdYNmJq
986MS1WoQ6GPK+YA/1Oq8aeVC9wuY/MOTQZKoDT5VVl6S704tGVL/1m/teiROpPncL9WXrnBaIJY
i6MeQB4RDxg4a48+J7GabqcnaiZnnUgfDoKwt4pHM0iOnNHRkJo/uWzfyhFou5TrdcAfHrbOwCrQ
NR9e1drbonF+jTkr4sWzf+qUR2gdOj1MZw5oZ+gOZmnh7INmGm8SEjE9JyINYpYerJ1Ob0xIR9I3
R5kiTFBvol+vy9fWMZ4Mv0I8VgSIFZfl7I3FWzHJfWWylS+D/jPpRew3VHEFbpe8uoIDGhlHHjlJ
ADyhyr2ayxOmUu1IqZTc4PGdN5Nd9mc/hz0hsOiBK/akkmkJa2qmiM471hazbr20SBN6yDdTimNJ
QxnBV5880eHolRdzWcJl9u/1XLway3Qdynlv2lDdS2p8WeUCjD9REUUpTbbFTJxGXksoeZ7PJZLm
HJf1RKNS1dQBstghD2l54Mmv0TVlxugidrGA7tzUI28O7YbjKe9l9hKjg4AW9pHpmoD9ALHA0HeX
rvBpMkpx9xU1itDU9M6VZ+zmVMuivrU0Vnl+kqIoXsEn0aP5EralWm2UKS1iUFxU4cq9beQVy9N6
AmJqUSUv93M6/mXmTYrYoLXEUzCG7sQKJdrlXjC5huZkPJAmb8VOaUQUb/H42vNXn5RDRM49fixj
+BVB691jRyb3UoxfS60+iwrKxkS4HyaKhbTvzIdytB6Sst+lAh+mPgVPmZ6DaDj+L3lraFM8VYYZ
CoRwGOikUkoxtmTyfWahzCSe5dS2ogS26ND1YuZqNLstRLa2GaSJ8rLs4tFrne0UVEfCU9TR15BT
W8JYYx3Lzkm1BkRsaf8RE4kMzTdf2sa2+O3g0tL6rzbp2sudSwunjrkCUFMk6X5Y0iPb6H07J/cy
YRCSoOu5N336qXjsWRrjtcv+0Y5VAW/Wh34dP8yVqsK1CyqOOGPYUHP1oCEW87X6To7e2TaNv5kA
ZWxS2hcKuwPnIIIBx96WOSBzWgQx8SVeOCxEOxJomXT9d+Ijhx/J2G9Wq3/0Vnu3+MGPlWZBCA9P
oEdjv2G1v1plcZmDkWLFTH1k2ZzgDjfec+AyiBLWebdZP3BSjHwq/l4gm38Yl2neDreaPd0n4avK
zhO7xANWH+viswSD+Tqh6c4n1dQLrglI9AQMMEhoezK8LZkuu36wyoijic+ltv7pJrJZvdR2KSCm
EUIz2qdy1v/lnvygGxCxZFs9r0l6bazlXa9xWeh6D72mqQeN/y/Uh2yXm+XBm/MTzWInIihoDtRc
/ZpUwaHWFN1PZoZOa2TmaKcAzHh0EhDZKY/HDrlO0ebHfFIHuzHMqKxwNUvPfUxFw+1v+r+imJ5Y
3HccjffC0GZsDvMf0eS3mgDT2mOc/er5fdwJCQN3VWwV4y/X8F0NFxQHJbPhlAR3luEjz9Ie3cQY
IpqVHzxVK6afacuvh+5FfHq3COeBB5LJsuEEnQ7GiAZU6/I9JTguDFCzX5Ne3win8sNOE2ZUreo3
pQIuMubuU2lTjNnxFR8YyjHzXhPDK3POxevcb+o82Iqnool7DaEKUJl2rqdb5WSX7ihkhX1tCTGE
LcKqAuE9+mkdZ9gAL5NcA8at/ELr39FJTCRE048xW+9JzeosKIA8ufwsaG/yMAFyvclbzZAmqjsO
TmCssVGRBxiEah6xSrGAJrZm8Zyn9sMojAdTtPRr2cJEjsrj6y0Oao/c2qQMZjcRdFU72SHNfQWD
zOljV6x9iXpNbW8PJ4fKLSkPxAK8BFpz0np77ykEAb15cISIispn9E2dXd8W6Noqn6uBRrNS4XFY
3Q/IhfdgkXQE5byS6WHJgNmJPh7RT6zbZma5RMLy5Ls5XYS1SKK+Z97Qp33WmFDUgXZKGAXCxtLQ
ciKHUL1znl3n5iZZQBHzn6Yx3A0tRIe6r/oNlRb6ARPBrhhIMOCKyS9+qf3a7oBVZ5DPADvdZia9
RGjuSSJGHTsLgyBKOksi7ZjOvAKxY+lx736LtH0wVRsFav4pre6k+YpXzryTZvU4Au8Gaty15vqe
BUkMQBbP9QpZLpcnSn0jq+RUy83h0zFFGnpTdpzsIQoqW9+xUD+QFI6rytt1TY6QQoRQqjE1aJsV
qSctt+hKfSQhHnnpHK1WdiyX34CaJRRsGM64ep8bf343xKTCcXaelDPspE56ctbd5ACDXC6N6u6o
wvCgs3nsugqHwvyHsQRjI0x0mOTrS50vb4tvPjkt8gFHOiebQJDd1NSPC09RSLblvqGPR4H7Yd5w
7t3MgxurLjJBO+Gn+IKU/enX3rejnPfFdMFBbB4WnIdxYLt7wvVSCuP+55D1aq+y6tBXwOGq77dm
6/4tRsUrLY8VJFhu6/t69TZdP774Zb3PJ/sErH6B+uUhre6yoI4q5e6osygQ17rHLiXMyTA0dG+J
HzpUTxqDXcciQcMRZNN9sIiTov02F87Zutk5EcUgLHL7TweRF0LMY50A9JfzHSCdRN8jtzlPrKYG
a1OnzWNd96+tNV6FoRIymm7GJUEe+oSxerDyXTXMiP0axhb/xUE80Jp33jruSx8FUlMiPEeBnmnd
wbWyc6+PB5Hh0Ox8qHXvwVJ5lAVaPMzJlcGZPIDUf0jbYaeZbZj46B7JGSo3LAGUA9fOqzbfzGMZ
pgKHma+p5rs5mLfLLLbAuCVnGUqElZTkiIP/vkjwWepBBfSR/3iSh+omLEETGFD9XDPpCVlSBmPQ
zTn+awv9k0yPMy3Mr5o+PjrrvMSj72mRkVBQ6E1PljNs5c3UblfvWtFFYPox7idmdJVCDRps1IZl
7StqUPr25sQa48W1EefgctDp9LQ6LJBrm+2Lyr0bxfS1BtMziC4bcXVqzeoIxXPsFR7Lxf/T2eI2
5mrbG0l58rCMd4rGA0qWvTvd02OXhj/RJZ+aaf/No3py8QttrNF9A7N0UDVlf2vGEdn7Bqy3SUhI
grKQBLUxbqR16iXK7t7xjpZyuriy7EM3m9vWK7bL6sBQFiFGtX2q4y6wx4/EEYdMZceUQ6bqgA0d
DwAb1MJfUEn185feWkdzFiHPxzbT1j+jkhGb/tlgougLM5oy6z4x2R8md9yO2XjM9eUPXtHBH51f
yEmG+kEdmHxPNyVZ1aB0VeogqulxMZ9I3H+zdZ2x2o9c/JA3wbmJsp+uQieUk/hsOx3KajolGa2x
5JFwjspnUmEfwOkgEPPhaK9lnFbgOdMNnxQJAmG4EC9ERoE4TqDlEhP1kaOoqHpfvnNRxH1PNUXQ
5E+2KbBByGnrifUajMbrlFLdVa/tPpm1f0Zek+aX1I+BLs6+XpqR6pIXp2ADrJZyq9I2cleXQW50
L/6yfi2ucw0KQBIACsRdvH0tOqTNPNGCCrUHGFHbR88YD+gK2VPqnVmrDYXrrCllBc4HNFG7LXh5
zUjfRYyGjwS3RSkCgjGbOMwpFV/NrzYxvpMGVWmgtgld6TzBOzqcJcfNCjyt27sCakr6RuzPwa6E
x82r5r50aXDg5Tx7XunHJQSOyseftK0esaXe5TjjMBB0h9kU1LV7kZzla2NWB4IVe17QVEdC1pHC
peb9PHTffUMTcNJZe8xWOtosDKumvNOH+uzjrrbU4yjpv0pW85C6yynInQetyj4nVDVdAFOa+/dO
8j5XFEWJ9lRhxLBuv6hrb5OpPcnK3jedjwdOeyJD/6i1855miAtO6HTjYgBuR/vR9PQotXuGXl87
MA534TQFCocduhyj0outRBqs1lcFJWpU4uQnrRVPVfmXFf6zS4RnVGPbiLwxX7amjxOUtYBKzQZE
zGl/SUQuNihqYHxq5jcX6gX0tg/nHPTQFMsTXmdM3zgGsrrA5mTDKHSi+PVbqtcDWJPVQ8HOGVMW
xsMkgpO3tr+Dl39YdXHUjZp3EPbV8jEMdm/6QBJPN167gQhffiGk6FNmfuSDhMAYSe4rxyr2fAzH
eOPhDAlQYlcMWAfQi+Xa+qQZ8iqNJkINi5xgEH/6hFhs7igSQguKGTrwnRde/LhK39pEpxrY32e3
inqfbSqbdiCSIR5P9J6lQWypAjBjka3yb9NCcdaakbR8vHXuBD0hHLyKOqXsk60iq57SO7l65FPP
4LPIDFyoSxY2wx5vrcZivh9T7DyBq5jDaq+5dPTwgu2by6lblLXzXSm3HRWPD7LFWIl/+WdM3Bax
ZZ2ERgdAWOp6/eVhrSSmiHqzsjfzSEflc9HNnngHHfSJNIb3Pk2QDVRJTBT1X6k1Rwa9PYdz7E3f
czsR0eLuxnr9pWA49EAzkmoHZ3zoYX/oDBiwTKCbwKnI+W3Q3DvOJH7n5nGhurnuoL5B8sDML6ki
pLxJhlDO5h5B2KHFXVEUDEB1iVxK9HLnlO02MNQdQY8bfMCbFLuhMzax4y08sPq1JvND8L6Lqr3c
rPAkcEYDo7blD1f9//VzvKgU3NUmKqSoowLXUl3MoWdM9Mfm5QFl0Ca3UC8l6qvVxW4aiZ9wMGji
tKlMd6OV2XM9sQ6qND87uXwPavfCy4GXz9oIkkm8BnMM3g8rOSYqOyXoqX0WLu1nnHQOXTvUEuPC
h3XOKnPf2vhjWQ1Q2u99ij4z33qrEvsnMLpLnXcx2AdjvtvkEShO8VNPzRBCPufbfpZxYQbbfDSR
rPV8X0ZEo9CWxTYs++rYmdl5hoPB/vRQJ1d+qm09w18sk/2n5cYBoVSo1HCxETSKhB9ME69dArEG
3OPJIpqw8jrzrijBjwB/Ale85pqLkPGlmZ6b6SfIkcJ74ISyvBYAQ9BClNfM74U7hkP9KzPvOelc
6vm8e2NWLy7VymKdfhM1bi005M6YxeOA3xjG/JNAAChZjCXADOPNjJA9ujSLD0a1p1eYFCL0qbVR
MNTxELfDR5Zcaj3bDdwsch5+3EZd8IVGZcKsAJ2Nir9xwrXWdx6qrlvP5uqzUATeEZ7kMBTDbvRf
+L2jplgeR3y5tziHZfgavCVWPMjdkJ1o477zmurUJGxoVfZUr8klGOajmqwTAfPnZl0u+GQDK2VU
BOoGxVTFcrI9nZCXhq9zso5MfPd6ksWz70d6C9WRzk/YXTG25cc24L7UxvvUXkh5cC6odgz0pd5l
toG6tfUkVv+7TNxNQjp6gE2TtmbeCv1ZpsZJGH/6Wh7M1T0NzNUtIGCxEPHREWOxkS1HoDd+8hL8
Bo7GEJpvGZDuy+UwuFcYzafUrC6ik5ecPOi2Xq4YLeCZjwHAib9iULkRjMLcUcHOJQgKN7UWnK22
6z15tXrrxfTYk25AqT9537XKftpS4H5zXAqs3fpQOca5GKrv0m+fOZiiuRy2DXFny//djgbNLH4s
M/3rRpcOojwZefq0ZAv2JyBbdyrf3aZ8MwvfCJFFXUqBjlRpT0FGxVfGF7Os23bgBqOpZHvjVZAs
yQ0TCQLH5ERuAhYl9y5zG3aPZmdAlRRFc2oItnTaIvLlAFgHj0Tuu8R/zddz5fE5l/PyV7qlDcuF
J6HTX2vqETyj/0vQQmy0VRKtkH6aDDpZOTxN4PPEtO5VgpZ08tZn4XBvpSbht654625wniOfycSD
5sO/3cl9hkILmYa5ax3iUCssdxl4PGqZx0FqD1Y3X6F/49w2Hrzgc7RXrO1NqCvn1c38m7scRUzB
1mA5nK6YAal+4T9GAVu/mlQkc+wAk0xfWWYOFY6Rqn8UQ/FFp0LotQ+TbvFulEcDBEUSCqj3S6SJ
Pm6R3Ve49StYV1dMW7dNTxZy7cE/DrnB+tKJu7lDpzXKvWfVL0VuHRfsEEvGpRIMWw1VqljxuxEG
YcEH985LJ6b73tPaENzQp21c30KQdob2D49MCCyCVyz7nW37OufTWe/eRhJUkyLhS8yuuiyPmCT3
bJR3mr7u17G6GzGIBYuFCZliV9u9LR2IZiB4WBqCki6LhOE3BwgeJbBzUf6MhHcBi3eHAQ5hsOQP
Y96xspkvuvZmAbHfLGPc9aZCVq896OZ66NL61VUzOSaY6FDxanU8o3AyO+/B6+c9ji6EYAcsOg4n
ZcJ5QvBAv/6tZUVqy7rt1RxTSY/xl2G2PDXzKxfFkUviT5AzYrbaxtdfMj9ANYpScGGHwIwWdMGL
z8XF4hzlwaJiNzdfi3ncpbWxzy11cIdiq8kiNGZuCfhsn+nDwPNEmHKaOVEx+g828Mdsw8L3X3m7
UjAe8ET7F+aXgyPFJhFjbFfZF7PYxpZaaKG5tZHVtoBmHZNgUWtRPRex0xrbFOG0joDXWFjz2pnC
Pj14UZr+iz5kV1YMyC71DBvqvk5mGWzTBOi8m65o287KAdRxkNpIAjFqy445+KI+8/CejySHrNq5
sYM3hcR2SBvsIe6/ucFbP6wR8PQh1+gVwhgKjkxH1eociwKesdfjNLhqk/1uZUiA/QGbJ9Hjnrb1
zD5cSIBokmAL1xHhAQMl/mUr4P6ud4a0/sZBnHogT0178QkYicx2utrVcrSRRzRAbTUi0Q260bvJ
G8/KbR/63I5TVZzzBkl+Y/27USHZbF4n23ibjXpP8dDObKzdKgfIeqLIyIlyZ3kopwC3YB3nCKxX
JzmSxX6U4kvMxR0XHDQfeRQtDfSa8xAYBkLsOubXfrPs7BHQ8oNWoX6TeABpeGAA/O24ZP3v5mrr
JZJczJcFS97sEG/grCgwphyXgh3TTnAyO+L/II2lGG0Gjj5BY0f4DiLTAkFdstqQwgNJ+J8+TGgF
HZPl1utMCOUGEhjymMdOfLQ1pu3h/qZy6lN1XExeYfeZ5CcUV7oZIjGOA4ACs9rVTr8LmEgHsLZI
+BcTVkCqi7VcsuKrk5xEXR1a/p9F/JHNwWSJ5sucWYImaUSrkR/x1X2mU3CgPhACLJ/uK2m9N5rL
TIekgYIRsgKWc5P7oeeeKs3cOvI64M+w9X+kH93J0o7HxftrsD5QZU2uDFwayRV1r86T/W3nWO2L
Oc7JZFiE2Fjp39AuKKUVZOgfSxye3f4ny/GzCu/sUgypSRVVsgMBSy8l07iP/Ju9P60tRl8SrrBo
nXGX7QF5CQHkzFOFPAr2K9/rd0V+EHoaoWjgBOfNcszTIt9VX0VajzGvNIdneD2avLP5biytb7fn
Xl6H5o45+CNBd71wFnAkYHr1bUZYtxu+Sqe/2trNdNmFju+RoCG+3RrJmpN2zEVuEw6kbQUOor+S
j1pPqzAZcoyLw8OsipeKMoehv8HVBckQ6F2MjAApmb51/NX0hd4vVXtO+EAnEyU2znYULWAanGa9
5+NufkzEd5t9cDOF9o3Bc3xIfxupE4fLsPJzrcOyc6r09qEub3NmfKZA77fQ31+n01HOerdYDHzv
acI4pdqvWsdbb5rXzuk+MsP/dIZXcGs9NhexE7m+rZz0DdTtM/Xv57r4U8vyUlc7ycWO0YLEjg8C
ybYmm1CbPZEN9qFP9TkwZCQa40tlwT8pWo6xEzUQYV+KX0239jWJW47XmztdEU/kEsMTBjSsR5jZ
udoqgiOKcyIYx2ptucN4lj368yI++9sjWVTqJcssHzEhRCHCsQV82Mxiv/SbB9VqVQStsUR0L6Ro
dEwdy6X0T07r2wezVSRykD4Vq8I6IWsSJq9CyvtLgua+xkMYdbYiQ8NjuUc0TrSERdBH4SnM9GWX
nBbd6VD5qy6cDQtLiWYvqHf9L2TxX+tSwOEE7adn8uVVxg3SNpvHqmuKrfCWr8kxcPoFMIHajJ25
nj17ky3Jy9C5/JM20Epudpd1doddZwOBypzI0MmaT+mgDQdHQ/4DxEAQ9y3MSXXk+gHbXScD3ptI
0TJMaggKl4lydLItygH+mAomCxnk/bj4j/6YecColcUo1sXCxG+YDka2yZfa3PnpenZBDjlpMegO
zbgbpfuF/l4ycVJ04yWUqNoo6KSXgA3W3/QDEWBg8BvYZNXica4gnDZmYlzNIngYHcBrx90XdEOF
9IWl+CSh1f3hya+HfavzVwCqUsq6df0+mlV9IM7pywco8cBDcimumgZ1utxsP4N1DvrhRlxpzyUD
5dp5Efy3BCFS30gZIZHGMC1NYB2sVXZ9xx+Nlp3PNBFWthlaB5uKWr+LmRemX9M5Xit228kgPCX1
K9i+uccXqF9t0z/w9fwjlsrFfKkdard8mIiBGr3lAZysjnuPkCvLwfmPygN0tWi3jlmevQZgDFrz
eULj6BTzWyYBHHIEiOFsl8jk/OFQZWsAE9syEAbudz+u7rWqGnAv0TcEpntJSKRMtHIcZYSE0RF5
8nWmVpnKfyLnYE/ZocPVLp8NVfzS3HDJS4lDUT0Opv6k+80/e11u1xC4GInDeMjG9uc/js5ryVEk
iKJfRASuMK8SyLtWt9q9EO0G700BX7+HfduIndjVSFCVefPek5ah4J8voj3pAq9qzM/AIYRhCiLw
bsKUKq5NrML5nxZbGj5BsgptSWVQFkjKJl7CorGIK5LlsNx5r0cTBgJIzPsxrq+VFZ2xtv/OpqYf
aEu/+V5/WISnsuWc9LWm3/DJfS7iVrmUJewWRn9q1lENm4Fdq/F6sjV4n8w6ZOMEK1C1w1pGMlpH
ifzUuvmtJY42zvNXuoS/66Df1LoJJygILmWZnvWYY44uJl4NeQwkqJ9TXJXhBlRihwkBhGGljclG
TyBQaJzKa5NXa5V05VcX6M8zL3fBi82vCISq03kZI8PQ9r2BGCwx7jMLxPxWmEA4Rkv9y/Gt+1NL
5oW78tWtWnuFjwybYAJLhobX73SkazjuAMLIoWGv/4sLbDa1tGv8v0S97BqSVo7Bgt1NuzYf/1AA
5K5pdeJYyfAExH7HpJv2KN0ruBNBqkmvXTROM1MQ5/GFAJk5MPj6ykzHr/gHEn5YV+RI+WkqDCqy
6RzZOaF3DT5JMKiU3stMX+raSQBd8uZikBwKOilfOmc74cA1UmXDdGcTDSq3cyaOiQi7bTBVL+WY
fTku8da80rYZHOpVMlJgDuHFqOngQFWvJFiUdajl9HzpsLGC4DFP1rUrrJ+id7mkSi/LitvQVJ91
h/exVBhDsjfRixN6HF1/rrCUwdApTE+2At5zFCjY+MtjnQcXTPinZtSPSaPtDLO3kZY/2CyibrLJ
egY59xgcjBdYf+7F1P+kfXSdelDliX1OEiSeHNP7Et8yI+3WxGghup5t46q/dpr52ebh2yyHV63W
39D1qUNV48ikdKN2Chqz+6vjtt1Hsh29SUfmjROt380Ojvhs3hqR+jd1iIxiwTmS2SbxTIJTrKYy
rEn0wxwc2xA2QEJdw2EZmP2+rWCn4xf8oAszyBoR/7OM+qtKGT6pCeckU7HLKPN7kizl4Yz9VNXh
8yUND0cimmuROvnGZQIZ64XqpTY3joLDQHWSCx7lcGXnYI/1LsaQLUx3uQXeYeskK1KUH3pIPn8G
4iG6Nsee3BEjsgd7EzZ1vp5Ko/abSO55Ts01E/rnWncwPiCmClJDfjrwAJbBxCvdkfAhgh1O4Y2D
6NAm+rfTpqcxJRAAhQj+UeYOflAXwSaqMD6rOuYdfTzGMOw1p/o3q4jzk02hCp0T7zrIlj0rG88t
/35omXu0xj6orGmnDKx4sAVsL6OGerpM0+YEllWdoKsrRXecYFh6sWiv0uoOBjiomTceM84WCkbM
BHI45oaV+3DLyOwkDdtNGIsLxbknpf7Lfiu2Gvcut3eiUIYGi/bErGDXWdzR5cA5O6Udh1MB/wfh
NfZ7Yd+jiHMGdsQucXkmW0Y+AY4fPFPUhuPgR6370SrizQZjE8TBmQzTzo7VJzePD0JhylAqGeNc
Fp0TBdPurPE8SkClq2GiU62szMu6EiiDjqRTowYRM8IlFX/W+C9mOm4lDL/VAdDQqHNiIW9jxNT3
VOFMYsc+fu4cwCKZXbwXOaooETW/56+eLybdqR8QazJ0WNrDxJpItk9DsmHPmrGOwrbbtS4kT5I6
zSlUB1rwCmfOYGMUEzKwb5jD7V0TVAuf+EnXTW2jFdbDTRyVlDTQtLmzoBHqpFrKGEzlUNSq1+Vm
gvub5t5W5wq4SfDP7cH0UJuvsdumm0RDAybnia+xXpgIqKCV4KSRjcJJ1t2bStI9h68JMk6VWJ/V
iOBvYsNnq93GxK2wNrL8XGTpK0YqfpplOVoE80I59BrtkYFPIOLMxwc+T92us5WX2dFvg22+shhr
JZj7O7P6PoGuSssYgLBun9UJ8nxXbGST+vPQe1POElsrWezry5pmA7BjXVYPgAqHqiENKSL1s6vk
npUWe6O232s5fbBwSoWi0jOVV8xHngIiNRNd28Usd8OOEi6s2ImZiGYMviN1wCVudRpAZluhXa+a
pvxg2HAZEIdXIXM+eH/qcxpRIFaWeMxl+9xSFZhFu1dssB7tvFuaz6SMX5RIuZDYfkSRdQ5chf6+
O5qRcdKbqz2hQNHlLHiBtVaVR00BmjKILdHSeVWh2q5bwEYA+jZmM56tguxcnI9fYfnsJs0DiviO
Se6hz+Z7UbZ0OgA2UlZ3WAqKL3Jc3qFbUmb1kf3gmWrWEiuqTgANvSu4zWJ6d9pCkh0U/0QNhjak
B1MRXZlLgFBOLFp8c82jHR4xOdaLS/sxZOF1SoNjxJywh8UC83vFpeTZvf5gKcJvOkWbQM0vHTpC
13+l3XQ2wUQlqfOGJHTtMhfbKjOXrt31/RcT4FVcqdRxdIvmfAqyclgIkd8lSq6n6MoVoQ6/bPKG
72OdFZ+TDfJq0h6CuXusylNZd4fGJt8D/mtV9Lg58FaTETuVrfodqPhkHC5h0+he+tICogynETJB
KClI3fYfKnQziD0Oy1Xgio1ut1454z8bM/uocJhWhJkxcV3CITtOMj7lbrGN2PfalK3FcWvCcAny
16Dq3wzFOmT4a6JBeYOmB2NTXCUFC3quw7vqUB7kPZ6looX02DSRF5gqd38/iW0naGeLbhsZKAJN
8hZgc2C34SFyOw/FBCG2WitBtZ2lA4Pwk20/d2JmOyKmn8HiOcInv0/QAGxwv64yvphY/MziS0VN
0ypcxDh0Wm0Go2EZpBywMefhLht4UqaQPy899kR7yhwiihTvdnlzuXHDMPRME1JC91OSUKUErnCy
z/Hb0JlfKDQow2P3TdXwTJrUg4K8Jax3b23HL237Vmf2L+kLwB7ToRqUP8pWvw+Q1TTnLuEIDn23
yS2XH7zwRDCuc45hsryzb83m3kI/pLWkbsLrFKb/9JSk9hRjLkXGmFN5sFnLsjSDj5o+irt8o1nD
VnOSQ2CS3LKVm4lzOFMYCqcDpk31eSiMRRLmhIA3obGXepOgR4A8E+w/COSpMyk2y8k5d4z0h1J9
gtRJttVMmRvPJ5uTnuF56tUJTzwfYjtkEEVKA2zgTCE2t/Kzq62tqcxUisr8TiQEqVbfKY1yIgf9
JHFChOTImMZOkQfSc4eT+DjZ3XpKmrdwxD2m5jQfwz+DemBtjfgH6jrfRVVw1nCTkRQ7lm55bFwQ
rUHe0YtrwmZw0SdelwIwTlmguLJ1eycCbecYBI9dF0JNrXZrrcnWykgUjVkIPK6Gp7kgY1rpCuSi
4jhCpvT0qXsPy+YtynqOnJEKh3UrWyXjWrTy/hTpyb6mMmdfGyInUD3Y+CvbwOquITTCaU59xPXX
nHVlK8sWa+kCe8jTSfezSNePdK0vQjOJ5mNA4+Yh0ZSuI0L+a3fGPV8On2ZR3qQ9YeZuVr2jX/Cp
tiu9gLYX1c1TFbufU+6O6yEJXmILkE5FK+BG52rBkpN533F8P1ClvcAWK82eDu1g3ikbaN4VjlVl
5ebyUkIDJExnaxBncV9KRR5NTGP06l7JwEyyj7C0vgWAkSoHBYIBZqa6K/H1pZAynGc1f4CC4C1z
yO43x6Kh2Wd+qWLxitI30jewkVC0YbFBMyrplnK13A1ze3Ss7tnFDgcvSEfMnpob0k4CKCiiY4PU
NVJPIcZaLretm5d3FM9y1eEBnaLkWEQTRkx+IhQDIoKVeAsU+LclhLBOs4FlRQ+K1bXWGf6gTR8a
tS7WS042wyW6M9TKtMd7uI1xuq9yKyIqIyDpRJ37FBIxsVLlrUryO8RkSaGpP7HHFOKD9TNp8X5o
GLjZIGGZdEtKMewfkbSyreM0fl/1C6aRwcvI6sxUide5/QfXnNOLU8bkNq3S9NAXVAv6J8NJv20S
1MFfkPoeF8w6yNTTWIPNY1WaPzQLT9s+ByJBv26U6wyxaOViUPGCaCw9Ve/fhG1c5x57TmCbN7dy
acQtheosCQ6CCXOPX9frNGfjyprzd6YrtJ5VPXrOWe3B3LgFLmLBLpzUigptNL+tkZsZU7IHEYQH
e1aphM0mplYs76pjYMnWfhpkesORPtlUxqPklkYS6E1NTDs1LxXLxbdK4NyzqQh9StFblDlbtcd7
xdzgN6xTEpJB89IoqQOEoUnZNx8Bp2H3sRzip0CICy78bRLFVA8YwVDX2q2ZUtP0HX1bXIF/6di9
2OfTo9TdP9bT0AsgOrWYjcqIEW4o+GQleC+c6iIkUwyZrhRPFrLtukzRTmyzx3cRvRAU+4mybNMA
Eesq81nP7QfbHvEsGRH4p2YHoPZqLxNbWkxO5+zDVbSXyTa+e9W5TMpIaRkcZ2JlqCKE3SUpDati
pUKArN0JyMGJztZiOchb3IsX5nxMDyLiArn1Z40XkhfggxuCG5UdITIHybs1iqe6NM5BnOwJXnqF
hc2QQZE5SHz7fAZVextibZdxUIfdMtVoGxo3vhydYjloOfCE4meOuVGlBd0ANNA0zZxLWFEKb861
l2omb2AH7ZZoPvV94EWCdgKwsCqbD6wgI4/Wh2YGa6d1dgw+za2uIxgNYXiKZo0LMUTSZhrzVnAV
xloEl286ZEGOfK/fbbPkAVJpehpql9GZz1G5kFita2t2p77GauWySqBkJJ7141/Du1zMCcYqTeX2
VN9ag6sA7eFdzGy40DvlQi/pBaqCdz7r1iMJ7Em951JfI3CUi5FprcjBk1xqCUbhIBrOTmycTOnu
sEJ4mgn4SLdvganwZlsczSnjc2T3YUCzwV8Yo37H6AI0FtouwHQWlf3GMe4Rjv9wABSi69SygW28
ksq9IpMlJ+Jk5dFt3V8xGjtC9QdCgIQPg5TMBBY868eop+0YwCNn3/Ne1gklQXoDi/KH84NrXgne
BxOrJJmUed3FzVsftPc5eK/j6Zwm41uYybvWJMXG1uFlOEp+S9rR10OMdqlB3cwYXKrq0WrGHD0t
hSRTOmsTlKieY1UnTOAFUzF700x0SnWfmrnwScr4o2nz28nYz6fh2bBI8lVFw0DJZOON0eb/DKu/
t6EWbOtgpJLADUsWK8czjS8fmavGdjxb1KzWPZzqHzXmNkCno0t3I2uF9XojjOIUOu13qGMpc51y
3YZ2ThvC35/Ztzt0H3WvZSAjdZ/GfadqGkuYsDhWef5JBoxisaae5Al9Qv2+802sQaYc+qX6MBic
Od3O1tzjYsOVhb4xLewqrvB1t/hU8MeqXb+XbX1yu/gL1Wwflw2KCNMulglGnqHI7dRWF7jWexfY
exOJO/5Lba2SAGYEr6gbtIe/Gi8GK4hKKthq2xvazsRAWTDrVBqmvqU7amBF2q9+3Bc6wRVt5qUN
2WUSSvA+w94S5Vs2RQslBDP9xHKUlIk/ojEGFajCid1s6trZqdXGDMnX6j9agGGQv5HYIQqx/rcR
QK0Av05SwcAAtLI3n0eJWbzLL2EAPi1pXhj1Ya6D1Uu0Vguyp2GcnmZDPGO13Sp2urdDlH7M1D3P
iptNp0lSmInY+CPPi2NYXvuAhpSTfpPwqKoN1sClwktE7671iVuXX5wIhVBKqtXIV4uZy4D9LE4z
sKA+SfhA7EFAEreINjqEzef6y9V0OAFRsSCBWy64quCbY0qtU91CdFm5TE6ZCkBgyznO46L9E5zL
jCH0D10DlNEGd7cLH/Rvu24W1zkyzgpxJcD5Cjc8pZZCWGetFcN7szSmWG7erAILEDmrj3hAZtGy
58rll7RKZjj2sMJFRq3yZ9C1tEkotnFI9GlU1kFOHslQ7LdyYicKzLvvtux8GUsvCwLu3iFmbYVS
EnzHvwNN0JcjzLCBuG9U48+KvnMdn2GiQN1nCthxF2u2ug5tjZqv8m0j8UXMGGSaO+bT2P5E58II
bpiCpVy2apWcZEhSqEqmUzZl/myy1rfnBm5SfmSpn7ve3JtwYvSIVTxxCvUxqNNjp2AVnExKQ4PV
KehizldNTKg3hyMeowr7SA+OPlqs3kXRryK4yo4Uz/ng3rWKYziM8ASzjEC5sZnEpU5oTjCoToIA
YCmbQ2+QKVBrrDe/aNlrRUXhTrVPGnWMWQo5HgjM91HvfoqmbEgVQ5wQofLujNZzXklKn1b405Bt
iPzinStwsCfW1qXoXBE8p5Ea7F8iwI9yDl5zrf2ZAjQxFJaD3v80BkKwmUbbmRF9QEhSH/BZxLHF
Sg1d/iuKD2UmmeA4zwUdCJvlt/ksjoZ8zm3uKQ37+BDTEtuuduIP3IOOGh7fys1S5WefOa8EP7EU
wSDZinjkOYzV9yTVrsNon512+Bex/4ZT2ikPIhAvlVP9jCqJ9GoZfxl8u2EAcSGKjrkkaWm5O4dm
o4fdXzfMZsrO2ESF/gqG44+Y7SE1LoKcf+Ee4Qa9F+gKemf/BrFyKfiSm3E8WIn5Nlac2k26Z+33
SdhIRFBO21C92SE6hJKfY8nAlTJ2dloPVjIPIAJX3Hjq/LCYrLMOcWt2yPfKcYquNX87DctjQg3l
SqIYwQ4C0nLkEYS01wZezKSs+eiXDBLlxOixxJWaY4udsx15HTJl46Ylby+jYc8yTS9s6dIwNg8a
R9Zc+7qavbiLS4ZDTqNzm4nGZYjKRcvMklHw2mi6dR+aTyoSfpElPoYtGX4NS3KrfOiUJ2BKeM/F
vWaDSgdLkQfmVR2Tw7w4CZV8m1oY8Y0xPPXxl0iYDPNa1awpQHvtK2Vnjzk3nrMtRXE2Z/PsmL+k
Mfjlk1VGunUy6GBsVm3arwmzA0vgmwt/ndldQ656mTLri1G8E2aLmR6aJDtXdkNrb7qGmLnTIcnp
30yhvWTstikqhxp+FwvX3JVelDPm7l4G1KeJG7BU7F0aC4SalNYk2KYGz3tBXaXqXxa3DIt3+GgR
kUMGGahKrwAszkVRbaboixXaG2HbmxEw7eLzxukOdiD3W3S/3GSSabsLlnQ1ooU7g77We7K9dX5Q
GFBkTbOvGfOXC8g3FOhLyn5g3VaDxNY7pwTbuobBr3NRSwB3SYbtzPCwrNAbUBtVxXdh4G8IiWMi
GIXBBjseadRw2yj9QVc/RIFBYDZWJfik2MAc2X4oxgnGKT8/EIDhZSIJM3AYkiCn/NyXE6RYIqJg
8qBpczpzxbdau63hbkJVvfTla64QmnaCyouiU9uYWGuN33ri2uNaqXIEeYWGm0Hu9Kz3p0w+F3Kn
Emxz5W7u98lYe0KBYlEEqDlcO3a2TYbUL8MfB30ihTsi5jtLLTaqQt+wANOtAxCSi2MWGwuzghuF
n44anqbC+GdCIZ9c6M2KVqx7vffCPgRXqr2IvERFblyWLthYnvrh1+TcDDEkqUPma4bJud5Nm7xG
uB91orkN2xFoQkPigdUBYMnJcJybyCcaqJREafnbNNO1Hc8KwB0xBEfdUvwxZgUt6LGYGe44NduW
u9eUz/QLifHtjBGjrd2INldJkypM8yVkO3pskDPUs7Imj4nInfNiM8ydFx2oZXtF1e+RIxl/sKgS
o6Q+VydIlp0pV2kIo1HRPIe8UTnnlBX2bu6+OhfhU7h7KZ/iDqYbtqaUdDoFE/r6XG803iKnzU8t
GVHzEkZQ/Wp6fK2zn0hcsxbh2tWHQX3ReRe12DOVDQcOKv1XEkI61t6acq9E7N+RT5LyIryN7aNI
L52pszRhmVv84GBaVYyDHM0Pl6GBY/pah8NNvCZMZ4hEijHb6ZIxfQ4TOFG9uDdXo700nayTKLtN
G5o+m/8QZivMg+pKhXYWMsCAUcTr8mMOwMRSosoLUTqatkav3s2CNQf2SbU3dEkLr16LvufmraIh
CmekOmrIMeLbTQBikVxT8FrVe4cLwsDEL43Non9q+Sfuuqw+VdNXgY+6IuM1h/+cz6Ai6hlfCrpT
pGAH26LGJQgyAITQWgCnsHx7/IxVINtXpivWuGE6jXJGkm4rmy04x7A+2ws0HCxYArUMuKFFkyiq
Te68tNmL1XgDBmQLKA/5b/qEkwj/TIJ/BuvI2tkbFCww7oXFvn4XjgdWR68Uk5B8WhxKbooud1lc
0KA5jn7DZp7GcDkniPEQSgwNMj4MYxE0/Trirqf+ZE0fRdy+1H03+LUE2/LSC4uNt6OjrHM0DIf5
9SQWmy8r/eb8ZLp73jmEZ9L/NUIg4QDdenMjgKx6usPme2hjiM9W+lcmyrorm79eEfAHVTwAY91h
4iNAnufafdGsWesR0YxFEaCGWX6bISj7Ej4p68LGDfCmg+OGD1fHgCTs5MY8H6YAGBs4GjE5kHK0
d2yU83LkAso+z4jp3ZwN29Ci6akLJIjlF7PClkcSYShWs/6cAats1MSHWU3qH9Zkbx2i1lirTXez
qSSZQryVgqKAmWgRxftcvToqRMeXTtzC4YwqtdJpi5WZVTXz58hEqjeVc1p+DBpRCLyBpLJyEb+1
E2d7BbLNqo5ieFYSxXfwQcId9FiJfbDwNEIto23ypHhXSRJgRIFjtMpp0tBazHKXW+/AwO2ANHLj
FSidRfnRKW8tfhEtbn1bmTHTkB+E3huygEpd3jLui/C5il6F+q5axya4DDJEr7xMUJw7YnsVUzAv
Ad6nTQfqVctmfoc6bP6keLWXEQeETAZ4L6w8ZyiQ7tvB3egp7y5LcHJyr4IlPJn50s9b072XrD2C
Moo1stzrJLgH80erR8KvFzOBDbRllc3ZnT8kiVYsSH5Qjl4MxLqnAUfwLMRlwuoYP2xnn2nPTvkO
yFRYli9hPVrOLgmeLR5AkexnbYNdBxkCU4ejvbMNE+0Cfwlz1cPiP1xMvjLcDSM8XDZgPWL3YjFQ
J83i9pk39htkN5FsDAy9BiPPmDBvdw/YuyRwkrrZKapZK+G3LIvhCZXkZwNpb8gfnSouVJgRy129
ysAtsFUPzU5stGS6u2WvQHoGNmYZXF5O6LwjI0iWKfD+IEcGMdFlfLkka93HbAxPKlBMbUCkU7pD
36SHWhJYqa5lXtK3PzOpPwDPv+VAbKJSXY/xvAbmg6BQrSLmn1rqfuY4Mm0qYOCPCPi2Z05nBoFg
dzVWJPA7tBAz42Yj2NyHVGA0rzXAqnbfsjJrVm7SPIX1i2yvI3HIbFtkxcbRs5844kFVuvI4KmSy
AP4x2V0bmC+DzNhCyf2cWIHD+jRrk6rptsBgb+ObdwfMiol26vL0n0NMohXyicLuoLDepiG+zjXP
NErbFczJJOp4mJ2aSh6Glj0qCsLcsn/ZnDpoxDV5qXHNf2ffqb+mo3pqbIHEogiqpt/ZUO9DMbzO
TnzW2nlrKQhqQ82pWxrfoU0UGNDXnIuVqQC4ZsxORgVacMD5YrMRRwYz9rREJ0f3FyrVrZ98DZmi
+xiZ9VruKtbhALBikUHKtM9qwiSPoKJemrxuqq/GOIKDe1qaZQA2u2BKfFb4sBhyN+fyiwWI2E4w
PbeFr9jDIWUlQdjlb446raXGEspd0g4cr3LVFP2tTUBW87ae4f6hpOUqyp/qtbg9GZi+5wqGf0Ns
exWOqvk3VMeZKtvOz/Osby1EHWc6KVrlD/U1BBojFZZgEW5gdj0kKlbW9pKRbmJxQaADjz0owaak
KUwn44STdSerKzl5ThQ2TXWYo2bsAbGQz1jJvYFFUXWHFJeqN82S26GrH3DOTgIXmNbi9LcfBCSz
ZVMlLa6OA0MYylPlKq9mz1CLgizQo10KD6yQN5Ipv6bi3spqpETMAZOwRm8M14YNxWviYYXdQsUE
XQQTW+BRHN+Zo8IFWJBA0daI4Uw15h4N32cHETsg//WIklH7rlJBjGSc8Iq50cFU3gtmN43yI8di
r6u/FojgTLKyAUWiqc5D9Qonn5ebMt8MDjK2TjqDYrK120mCR0dxHxzOTPTLWK5dm1XWC/kdVHbB
H4vmBETGtKlNzG59t8tHItdNtGcz1UtiBve4O/fVvNHDX04gLOBkLiQ2wJmuyqLyzrhnlJMwzX0O
P6cfnjouCfW5aOw9777q/KgUg3n33javpeC3y/Zp84gIx8fUn0lAlKcOXwLcvxkeXCwSfiok5vH+
X7GwEWRECQXPl+oWw1MGZLzJTJiovktfblUVeuvApgXLqw2iVvKDBGekH5pQ4ypS9mSWxgqZFLO3
Wb1N0escshgopBeJ6AvzG+vD+F8Yfs3PDHbz2ne4EWZs9c6hpYOJibXFBsHG9E5wjp8n8wMClMPA
NyVHdkWyM0lz76PwpuTR6fuhmGjUn5SS9lRTtsBOfbxUttKd8wgvb07rLoy3gK8aH2hRfDv2kwPM
r8bDUJTXkbGgm7229Uers4nc4ske32VyaHFUVayBY9jAp5n+sJETLBCcIPZuuXOdpNmxOXnpuaha
NO7udmy8SWJtlnIlYKYxkl2rLsgp4ljx1G4qsMPdxLSPBCnLG4nozWz50XfL1pNAKTcJLnNafVop
QAROeUydals11pYF7SvVUM8YIV+4JcDHKcyJJ3xf8V72hp+mwbqvUVuiZl2Qx1pGV4RKPPpQ/Lxn
uxdPMfhtDfePI8ZdzgtecgLNkO5mRWdBjHkgrrYDvXLCYLhXA8quKn0lgPQcsxoQTu96nAevnlx4
MAi/kLIitmZFTbditaofZ6QxeNsqHQXTItbKa18OvyrlLpcL/qI22IOo9zrMP8lMuCDVdhCM90Pu
Pqnup0jia8SyhFAqu0rAFG8ocQ24Bdzwk5nTe6qQZVUvJ11oJDFoqYA44uTVofOc2JyNMViWINkS
GT+RTt1bpK3XNvar6xwwDdYKXC2UXVacvA+WjcRh0y3UExsxGFeFq87JwBNm6V8NfrboAR0O8TnV
x8eMsSq1C/Zs1ledsGXeZ1uzN76UhMBP8dqI+SXL/poixKwl30bJPmLNuITEw2sjOapReJWy3XfC
/ReO7lvEjLapVH6T5fq4wVPzw/Te5hyXQv1lfvLXaYPnWJrfT5IFf9UBpj68ohrrYY0N4LUosRe6
izrqULS1M7Bve942ae/jwPAcMz8OQ38pu/q1mRpkp1NqAjfGMuCCzBLWBuC8ogxQW4qDg64UldNz
hJJmmNrWttWnnsWgM4Vrqw7ovsadWM0WBhsS9nuV3waLsb974MDG7zSxe5I0vSWlb1I2c558pzGf
kYMXdNwfMINrGhHGJFxvGjzpaA8Jn8OhRMmGYtc75jnVlljhWZPuQMxJp0YGdKd8R8SieK/sjxlL
e6d/UQFlbF6w898Jw22WKF40Zo+OwyTSkg8InRyChErU0F7FwOUs/pOJ/oZdCIHjrxOMjO2MRjKm
FxPWoZ9fAer93/BMI+FDLb1EgY/f9y/kq5e9uhZcYsTbAYhQW9si2TYErUo4KmWhgZL/GbKXkbVm
g1VvdCJtMrCwLLJ4wGSi5VjncSqvTZl5SW2RJSRxWzaHuW2BZZqAKlmeMXavA/mxQg0ucq58DS2V
O+kEetizG/S1KrrpSBpOrvwhZb6K9JG4v3H9SBTwpoFgtxn8a01S67aeOV+nShBk60AWQaQz1a/K
4D5L8aoLjfQAb/sM51MgHxSYM+yp8Uq72NQ2e1TcZMcN4smZhYHpcIpj/ZB2ROvkE2aGvRk9lsUd
bJnkq42pz1IfQ9I1zjCU96yZad5jFaRAP7L4rYPbsIg/4UmJe79OXXw8+lOY1jsdaX7hEAUDndEE
roKQsK4cpEP10BsHETOIzSJAVy4dNRWaGbdsu6EUoOkH8Cs0yqbC2VjcdArbElke9w84Pi9Z5WeZ
xRqTOSY6fkh7LO4sFqrL0BchIRlAaec+E0TlU9+tDPib4QbDTNsLqBdotuypHvMnlK97GnTkBewX
K1sOIWae/B9rDGytOAh0Pd21ttqsfqjBQpkRTADh5CsdXX6Cly/lI3QKXua8155UkR3Uvv9L5xa+
0fCdkuujmoZlFI3YGsYcsnBqpNZq6KcfaIJP7thfJJ9ync8Z5g2Cn4tDnoJemRduBDCcPBebxm4m
voQ0e8ER116LaQquUV0+HJO13RrbieyCqz6vnzNIWCw76j57AwADe+k4IooAq15qvExR+Evw7VWJ
0j9oIK/IEH/jHFF7a5yetQQRE7Nyzrdr6tek0r5lP9IWGAyHykn2vlFL0stybkGZp2ILXO04gcQO
+KmrpscSLZqKzr3Mtq4gfhCPVytKWrIhyq9hpDcW3cTbOR4ZbgX3nO7Fa/li19IsKwIeIbyV1Hzo
ksN3koRXAXtqW3di24NYXNNGEbAnh78z66DZ7ai5PQEjDoi61f9VKaG2MDNwrwzyYhOrR7e0iXSo
lrIeSs3Fn149qyjWiyp00yG0rSFN8qgI8RHG09ZJg1tfZJtwLg9do+4indO30F8cSkqtMLb6aF+I
9duepgGysVK84ua9MZDv2ce1MmX9r1SBkof6awjjlTx9BF+a3KhQlUPUFC8tRe8qN+BGENgzpHxT
kxR6Tzo9DDV+5I1peUVvcZXDJoyhN6RafyQsCt20w8dob4tlwXhqh1fh4C5ybeC2DExLlZmgyBVE
cZvER3r6j6PzWG7d2oLoF6EKOUxJAgRzpiROUAqXyDnj673g0XP52b4SCZyzQ/fqjlTbcOz3etVt
Wdi4IK3zdZROH2GOPRzsPdY3Y9X5whK9oWOa3bVPGD16Bfpj7dvsyzOGMluJrLM4MDQaEISAU/fi
4QtFyr7IayYwiHkZSSqBQYBb9SQf4ZA01UWTaEgxXWJCF429PEwsHWVnIDm7mrlSHHHMQx49I3ec
L9dcbcAliJJbVrrbq2wbmFFwn5UFn3Cb3kzfv3QhUpNKNnd5nfwEIYPjmkSmlhFAML3ZhbzUkmzl
vl01SvHRacReBQqztFi75cp0GwdWZQA3SKPQ473gceKQimvpikT95X2QTXZRpJGhdHzS0/TZJcGh
b/zvma2k9MO+YvxJ2MbGz6fCUdrW8WRGASXb3ky0a/LDlFA6FrL/Zu4Kj2vYaKK6qZGO4gVNV/2g
FIu6oaRIKXSCVmAUKB5jyeQUkl3gMlgX0J4V3K+k3VaVuYnY1KbCsAVp5VZBvQKggjCwoUZli4CE
aS8I8AAS/VGaLB/kGFPT3MYUNHHpaJxGOab1Ctc1dAHiAwnf0FnTZhtvlLYkdDhmkUBbh5xkwXNk
+cPWR4yvk+w5WQESo/stQ3LqehdNgj0UeP64/QggXCRmsgT70FXUvqgRmV8ckJqviUra5KZ80rXm
DvxpM3TphWTnlUaV6bep00rCOSn/hcjLOg0VON6c9cwXDrzsYo7JiZPJlcN2N4ggN1jHCLnxbGPB
rfKbMX1qmEXE9i6KgkMYwcsU5oxC49rLZ4jFR1+BSNBFu55NXx/hrqQlQIS/nEbjUiqxHegpdD1C
InVkDxMKocgstsY4Iv3Nl5a1nzFWBEWv8P2sGgOzAXVgZoVrWTAoDImCKFvudxUZn773wx95HtMJ
5VbBPIYIp7Z+spHsogbeGsuHIFBsY6TA4mXMYB1GFjszi5+HYYl6nXz6JDZ7ufUhsh6umBkwhOZ5
JnxcVLeN5x0yUyHoCzQKt2irF2tRxt7g/UtbyxkS1SkVYU1ik0uchZ0ZuLVVmaERPnWLOXjM5G7u
jXJuSep9vrS3UuTfiYAOqx1NJLgH0SBWBI8gwChvil3fYzYdj7zYxZvacVNJDznNXDIrFrWO+CGw
yyTeV4Dexfg7zp5FLS2FUf1Shv2IE9PH+KSRxx6j+icTaZn1lNAlg0i0RVwtDug6HDX3EGJ4hl42
FIm1Z/XS1NgSIqAhuUIfyNgYHGMhA+tKqvYqI64SJfjnybC1xgD3xLCUhJSurUJIgOAZgpOp7M30
y2SiTvYPE9DMBr3gJxdpStYibZ0y48rm4JCkZ06SU6NBQcxhYwxUuVktO7PUpuo5wPFQjJBXml+9
e0jMelv9No+aWpMAR5LhfM3aE6/hKqKwnKxgV1H359hIfOK+vPa3lHZxr61qpHva9Esa5dIXpT+Z
vPpFNDEyZLtWemyWGzAjeroaJf9HioOrpPV2Fkb7cCoP6QQtb+Cur7xNZqW26eP0Dt9IrqK+uOhd
9Sv4hEj1FtVAxCoXnwqjKdIidqZJtDF+LXyCG7NQ1h3KvcG4qeCGABiQ0mEgSR8cD8WWRdwPMnrH
4C02YrhDxXcbfKQm2TnMVyREvTKMiGCuWsYZKcAYvKNEVfHngcVBBbAXVHHrBxi+O47VcXxxhK24
wff4oPciK+p2OvnKpyXaQv8B8ZRVH/xa0XeG2niW0fCd6QaplQWGa+Upjfqb03ELRhmCg3joU4hK
bKzk9CL1bx29ik8rAyUTf/WsbbDqg4VxwRhvIpVWPn+tee5mo2cjAbUT7U7c0rK/loJP5tYhZRiu
83I1BYBbCHKI6GTpMQjZ06vEH6kpMVLjgUFLyW/a4hMVpY8MikXfWgA++LCA5riDXL17Qf6FojFG
A6upgGEq4Q0cFkzVopjkpmlb45lmHpMIJ2OOikWk3KMNKxk+1gJuFM7rVERSVSfuNM0bn2GXgasf
FUggbMYbHNqRkh5EZGcmIqmurLAgVSviLNENS4TWwpmBpP+OVAtVeLk12YXwpDc8ginh0i0GJ4Jt
eNSf8YQvmK82ZMndl+HsAnoSZcNryXQb1x4R30RZluAcknUHncBSH3VyxQjf9wdqQxPFsrArfDds
9hF6XwAWk+XGdDloYIl+L8dDgejOj+xGdBld1s2Gi7qH03HSYa9Yn3L50KfPtENUh3Z3Uj9T5Z/G
asTc6trZyCWbaQnnV5gsG2ah+L565QwRchKgdgH4+pbw3OkONlKWhKBIAGdL3OwGHICE1w8JAIoa
yrl6DukanIpTUcFDqP2k42fC9KT+B5dmitbMAaRz3O6VjrgSm3dpxtDXvyqMdoCYrO5GekJ9fMAR
WOT6bdIAXEGxTXaeip2NWnOdsq0L9WDd+8+howQJDgYALw3i981UfoYIhcNKso5I/dzaeKF0wIAr
Q0hLrXbjy5NmG8mnmT0aLkySp+wQHBkbNA0bwLD2/Z2Srlthy/Cc8G87jwqawbUKG7AzR9Kk7lRe
SzVAMiegjWHF/RKqix6+8+FSamAugbEBiTuW7UJNF2UCg3RR1H8Clvb6Q0/XhnigLEynXzOZdZSw
l6CFdGTR7fuMwWVxJ+Q+Si8oBCIBG0v/7AtEyXam/YUhPdFeA+lC6BvSvXgdfkBAMU14TrNcqNxB
1a+0DYEziblSO0cuv+heRUiOXglhEawH6dBV/oSwYORXQ4gAaNO3bKCYgkJAnJWiUgMiBuHdzjA4
Dm9DsodzQU9llMcEUo50y8zvWcxuGIexYv/7maAGFXtbzp3WPCXys5lzJx+wXSbMPIhwpv4Ag7FI
v8U5JmO0Qzb8MvRtLBM+TQKcbBHL/joJzUPa+RtdOHepk0sYWXz1zBiVu2bpAfBeEL2UWOd2gNJM
4iEGT8K6Qiqrdaa/BpUsQx9iW74NmFIk/EMNsyGBhU7UaEtL8YmgZj9xkYZPxEFNvWmDG6EevFqY
8qqfrF91GCm7dVviaYOFAXC9O+n5A8M+12WOchkThc+KnwhelNi8PQ0j+8/iIyOrR+Nk/aXJwT51
HFGXeKjvFKLecbMydbnX8ZknxcBRYyknhs5RAQBtzkRxEhodjbqth+OHVTYnhYgBemDL1U5MP2R+
uji4xPm/FugB1YZw1goo8chYgtQJ5E3Ub5r60g9n/HlbPF2lumaR0nGJBx0C/j9In6HhKqCKofYz
g97jALtDp5dnw+PQ7xS+dIviP65ndy1+zpBMAqRUKdAVKHoin1WEh2ql/IIVEvwthB1pOg7mQ+hI
f1ihMApOAgqwBLo5Lw6u2ZJAuBY6jdsLJhmUh3q8KEy/JHqGKp6eg2B787GG7blID/ggkWGuNTwj
Vrvqvv3pj6CUMHizOjGFzhbxVpCyiO/cJy/oPNZuypQXgvr8ZKEWWPXzuVc8LbRtlURdKL9r2V8F
I+I2NCM+tb44sHW44zHoxpcifPQoaXL1nzJtkHJUoZMZdkY4+WiuTKqw2j9I7QZCTIwakIhbhQck
Ns+Sv5PyW4oZqgHbNP5G2b6S94DwaBYOwBYL43dk2m7wQge3pHdwsfKnB/rJtJ5+4ggYMBmT9u+Y
95/EsPZmwT8VXZ2FdrtPkUNRaFnKERF1bfQzygMqP8wHSiUUs+NhNJ4hmecSJ6GTdeAmYIpsM+07
qb+Mwun8Uxx9aYoTejTcMOZuGMjwH1bp98iTqa75v/JpRarkxcNlb26CjEVLuorVbRTsO9x3guoO
yBUm6RMCQ2OxyAXJRAKOuQHzbrQYrJmpifLoCLPyleREGQMR+qjpmUEvbMRfETNgvRu1A/nqhIuO
418f/DTkGnB3Qi7IrfUoLxGeBT3VOT5NIgxmN/qLebieLDEN5/RKlJKcf9rJxGpBXgpN/60Ld2Xr
khKoRnRFjDGYVpEkaHD8TcmZkVY37Vt1Fcwr5d+oaRilLqevoURf5vJy+t0yVWxGVvBUEVnrPoty
pIGtcEr9Z1p8FgFzZbY1XTodsbWXNa5aZoYc0Jb/CuQf0bpnCXCD+TbaxexJrYel3CcIlYY9w56E
ADZm6CTptZo+fZZShtDt5TBY+dFlzh4Kc66b7qemNfNXcbIZo4Puu2ayBsXvdO0nVloU018J5Hnx
L1S+0xI9B51a7X80xRf+ZIwl0NOTjMkuuh978DdyvR78T7H+EORwa8riEucfj53Fwn9QHjEyzkrl
t+j4QPJ78MeCvL5GQ781O7ye46Lu9mn+Qwm00rTvKf5UWawiLkp/o8BbMSoB7nmqQBvKYMFLOCOQ
1j3tNOiywyZRhx6OVLS5BxBupGH2u3353ZfWdfYwDasmwSEWMDpB5q1hPwCr1Ez3jIMLTyZwRU5l
YpRK1FfsBnuC1wwKCNn2QfrnaDkNmqgqQ5+oAWc/Qvma0K0kudtfE10+sbbIhVOmOYKE+kp56OG4
MNQDGwvl0xB/I57DBDdepgAUQn1Lft8jMG1ssQtT+DGQAIF/kaO7nrp1vGmTsxU9VO+ElwhlRgL+
R3ro9cpsdijNLVZCHcclhyL7fRHhku1z8obQlyrNyaxr2wK6Ud4SXw0DHaChO7m+iUgdM+0GvBG9
7XoarEXZD+qi0d58eEF0Usk8UnWbOAEqqi/+3HDfkjWJ+Mfyjl568ayHqFwabSNJx14/V8VH2sP0
dfz0U50OFWR82SYVYsAngeUgJvdrokEv8r0AuqEiQIDUYJHL2ZXHVWE8suJLouj0LXFlArcUmDey
PZaJbUaG0nAHg9FaBMa2a0glrzZR8xa678G/ALNAXLUC5w2rv4W1Y3eajdonxiqJP4uQ3yV/zJhc
1NAWrX2ofagtiUgkmYeUSkRtokt71yyDgX/xOKG/KvkWq41AJZ3XxjEeGeZC0MuXwhxb1T1E4cL+
x8pOs8jVY6w9LxwuGayzUNQOiqmCW8YItI4kSrB/IuK95NUaAKDYy00/Uv9tsfkONGWtNzuz+NAZ
oYg2EXklxjIaMApC/HmMYFRwm9EAMlJYZ9hxclw5WFEqhNfRyYtI2GYFDb0GsJS6Drg1JmbNtyb4
lD9gjqg6mwrSLjQZ0iY2yHtRs5Nv/k3pDTxFk2wrpHHMewJSWiK4/AVO4L8xWvfNwdR/NC6l+tyP
PyzUl8H4qY4b07MTizKUe4IVqjA+w4BVDg3nshcAdzBWMqGNkSvoGvKmHXYiCv1I2aFCsIZ3BtEA
YX1N1ARrNE8QDyGpGkyqEZGt6HXA0o4WxBG3ZO4fslWX0N2jx/Sro4CgeRSxhY3LVnmiJgsDd86n
GJhP5wR45/OOpyroDbC49u4oOZ7+8KWvlP4VDUWL/qaP32n1M2H/lAxQNKBEWPIyR24FQMYdk6aD
WpwlEMqBTrXAYzExN1k18t8AJFJLQdZEr565SimvS04nOMoaUN7Ijcq72WIJK3ZSwa3ZU8GoG4Pz
qf/AQTASizV9MBaArbrl2WPlmSmXgGld6erlS4fGZzHnBSn0JUmYV+a/An4Su020DUVejIxhUbGu
yu84IuHpOKrO1GNn777wJ8zSMnysNuxgnzSoutkTecFke1iWgL88qvgmg136l6PTb6N9y/SzchBp
LEYegxpoYBwfc+8dUfdJceIYqmMUZwVdFOhsjg2df1mze5+zHYo2NkB26B9NBHb0Qe7q2CKnVZ5m
9iXT1CLXC8q7Ib3l4lxbkOCLxRxVnZc4W5Y1MnL5w2PegQ2BDR/pLulFJ8/F4q9Y6Gb8Z4pjD4J4
BnShT57waXKGfhE3rYb5itVlKMKWxNBQcFgm4bhMQI6ThlAZbmY+SZBnXqjz0YfVQxl+U/CSxg96
AgxYF/MLnpnuO2VyrKZ/fkklQOC8uQyzV4KgtWiefsD1zU9B029NPfWjvxK4wldScKs75hsYXpzu
WvAEVKsSAUirYYbc+hoyhhA63Uqv32pNztdGkj9r/MSahYKwPmbGajhiS1zO6k0JDj/0TJ+rHnBY
q+0GjkaPFoGRhZ/uQvAKU/8nTeRHr4RxH5FtRIcD9xJufh/+iwIe2Xee/RZIWMjn2sTqP3N6Bb8a
6ghZ2CTKCxuXo6URIUbrnq+tmh/rD+SepnAVCry9BjcKS+TmFnWvDjGRaqHuwi59GMcTaVmEKWt4
kgyPfDdHROoMW5ljRRLfrE4S4eAJ21IgCPFGG9Kxpa6mYxvhOEuIRIfpqwVuWxZrKyI7FgqJjq+D
7kCS/unEgPHPYFBjd41q96RjTcPUbI5r3ccP9lQYQmeGausc9/xRnKOg1qzplWDLqoo/Ndh10r5v
vZVIVRImqxBfchp0B1LJRX6hON7F4PSmA4S9tt9ZxVn0dx7LDO+pXVHONf2nLjBveyRQ6bTRyQKa
Lra03yqKKBNpnE4AVRPfyj/C52BYBN1fjo+QeQ8MwIOPwBVUqvykH2mBJuiu6TEXXcI7TLuZjbIY
xJek/4sKGmFWNEutexrFX6XdlWgDPXCpt9uC11IGC3jTpiOYeCtiwnuQWAl4KmXI/BUr3L03o/uO
wm+CNgJswUrnaLmD5AwMEa88S2RjePYJfIKNGHCs25K5LAynTw/asGSXXDPo0zZc4pOO3wTaCELA
mMOUp2PMN/Sr+P9Ga9XWV80cF+Xwmrif+PREDur4ACi6Rh0bs4zVb7R4RK3EDNbljrHallRWB8Yj
yrmFFRDQckGYykRXT3dTePSEjyD/EjqHSZoa34IUk1T26hLWDzdRROe4JpoAYKSBcrVSHU89m+qx
k2yoTGFyqccrK7EuxE/e/IsR13WYL8fZ18QBGXUhkSoulbgmH+N6Pzb/pCJ2K2530F6riWDR/Hs+
AOMUM33IQK985rM1nRGmUs5DTxrb9GUEP4UUb/Xix2TEirWN9ROlRG6cM5oXTGAEKrJR54JCilE5
grkvW+Z9btofopaccKIcyG0jlhGVcfsNfQFV2SZK//1ftD0k8x7gGVQZX69STJk1Z67F0aSjngbB
1XJxdzm9evRUFYxMx5k43/P1BAGO2kUwh2P8kgaOquhA4q+SulZ+roVTxzFNpErHQTPuZcKDSRAw
NY77rayTG7cNtS2JmP0f5J62+DfJQGVg5QHdQNMIIxwlAgrg+DmylQj+pvHPQBTQUkym5V5WEKQO
JDOx72xZpPLK8lSu6/xs0GFG2p/PrFqMsAs+x/gc17c+c2sJOaTrKZfMQgWBaTxXFkIESYlbMEbn
CsYB/U++6gaUpgQqNggbsJpVGC3/tT7+1pvmd/z0oAjmFo+phgDlSqxFghn8A7yVkPE7LjBr6g7S
k+1SzMvXbmf8LAoWOh/cqTqKXZYKWeqo/+Z9hWKGzgzU7Ca0QKBQ7rGOQXKpxjsWCT2Yck7n9lOr
D9Dsg2lDkl1hPpN2C+Qa9RKQqpJOOR2gqCsL8Yzzi+fCPLOnbJs9CKqRiCylPXbC21CO4VPwcNRg
c6qQxbAKjQApJKzMi5q75gifi6AEG/cZjZVZc90tZnyiqQA9XOT3mmF5E4XLWGKXM3d4ZJyiMCDw
CC5KsjUrl0Uq7kwEKvM/UMvPIr3l4uzqw91gN8KXPpAdtA5M+gyA8SMPzbQiECxDXMA9Cd1N8BFu
/ys12x92fh2gxB24Z2xJJ+cD8/fNi00cSDC1v1XlVgzrkT0BpkCVwTV2JZRTqARFgipy3gtUSYvx
EJl3IkuoIVakrqrlA/UOwR518sqxRMETqgH1x86U0IEAKV8rFqpuhQ7h2NKyHv3YaboLiBCqmQM5
sgUvUHZlTycMGrBt2hB20pITBpuC1ycY94HxipTvQP2op99BuFr9j1y4zHFb1NhsNa0W+LhqsGfl
jKheknwLGo8B05I1AAM/hLdOXe50TcOFAanupLIl08JthpMXo49GYLCJb9mQbxb777DYMMAgdRVC
DH/jl/JKnIMB0Cxj5V/H4VaclFuLOlKSZox7tcBgs5ClXQrPJvnLMeSKDqW2hHZ8a9wMhD+9OrrB
r9gdyuaYswH0yn8K1t+OASlNuMj2WEEkvPbVZ+8tKFtT9Y+Pa93yOunmL8yJaMIC3Bcoxy9cIlj3
J2nXt4+oxRXPF4CuD9JI81V/x9U5TI9DfMqmHxVxg8Kmq8Cusg0Yrhg7rbyMFmZRbuOInRBKl25X
o1Fh9KFgMTwX6tU0Kc0qV9a2RW17MEQatrmd6xfnLvjpoAWXE3DLtrOhZ61N8OtZ/6fFLq6NziSc
W9xH6LHggZHkxQQDHnYW3hsCfJP0rQ67UtwHCZ+W9VWOmyY00dPj6T+JxWedFzYADhT0osmNsQl5
5/LeJdAdsso5jtYDopFEAm9B+Cc/gpUcBbCCdD7qxiRAmXYsuY4S5hntpP5FUo568yJ2224iPTHd
pUR5eQVv3D5mQyFu0okcHK6jQb700pl+rojPIS4uxuhLnQ5KPipoEWLbiBWio/qlYN0xc2PTgoqX
U4VzJ0+2wJFYYOwgopCKKQASkjbPnFMGWWZavuXeRpgm04GPHPJtXdsi/9vg/omI9lGDJQrqhsit
lN+NDoH88wJNcPxB0SSyt/X+v+Vt3r9WYdMncV1wi9Xz9L9gTVZrl1RbNaK5C4bvFN5DB3k4p5Zs
UfnVKLsf3XAH2eFYpLuo4jLWbGCpYA//xO5H0+6pcdFRrSJ7o15iNlZ9AK5UyjMrkm5moy3ZR7ek
kpK1Menhisz3dRozqEBrUXswKIMDfiY3JipYD9Nvr9pryS0BPcWYueL8o1r8QruClTyERIOFzCSq
jnqodpl2d1CmuS78t47z0gpwQ/uMzw4k1RCrYkw/NcOKxNtJ3Vv9M8aTpDu6bNcp/gU+lX+wb0dA
lkm8jlAcjxeKP4Vhi3rXq30d87Sv9Y41/kmvXEnpcUzbTSZvAJHQcjp+hKEPCXdexa4FI7Keqjua
JJAFY6isuBEHkgCjmuuvCnHTcpaPyyj7bqLdXIgEKfV6Ly0yedtHryhbR7SBnD6k34zqkzBNbVa6
bfnxaso2Td2IqOA2ZHDWUAAUcz98EhCkKUtL27Mf8rofMzkDsNEMsE/RLTZPUvFkeYdQVtVPvQi8
C70YPQZfwc5Kz1V3lXOy7hzWR0Wi2GZ3ZsCtmDs+Yi+8mtq1QvQaYHydmq0hngXx2HHrI/xhd2My
rZPj317CTIFSDOW4Xxx6H6J2BHS1Pen1MWbILtWnsD2MAL46Bg0EUInzmURwK0O0+Y5dNOGGMbNu
Us0g+IBdJ5FCpn3JWsHQDYgHe48q/pBAoMb6L4tK9GKEE24IPHSwU7A4JLaKTNxdbsLZeDbtAb89
HCuWMJ8FIG3IUwtV46u9CMrZMvClMYLK1bPeXbTk4lMlyPJN/Sy1x9R/E3Ikk0xJD5Nfg+Q+L2Y9
bJnqn+qvvcYO8p9Q8txMA4BcfJTDM8iuPWl5xBzqNJCbpryNHk+4XVgE0/XYkRdTgLGBoF+aYZbU
AuphFFD92WOgndlTyyITbUGy8Zi+mpdY2gnjobc40B61qjozmLICCplQ9P9FJmMXyUmyf4moHBqN
uRfjf9Tw+0iZc2t6W5qA9eOw9FRaZzNHA5k7NeVhqUKBfM9jFXl02QtjeUr4HDg7krPRXyNpNYrn
UD0V0h5UGMVcRIYvy5VUQc5INESzjJQvVNGesio7AD//UtNJGfpS0rQow1VGOgWPvlR8kM8JkXVT
B/uM2joAW1DV4UL17rpmm9OyRgNZh58Wp844XrTsD3+61jsTUje2oyjq5eLE2r/MA4TlzzQnbmjt
USNxPtdcG7Nz55hJP/AZ8F36LSSiQ/c3SePC0qetWpBMPvt+n/wdt4aCUEN+0NFNZKgl8HvjfzeZ
ZIdf6FN4/gF1mt4jsHYiXxC3RQCDI3oX8xHFW15F/9L8xYfKXjjzXw1jOMgq5qwlKAAUpnv535iz
keUmQjuqoOsUWTY/dLpRT2bbxYoB1xKTh63BG6YyTbtAEDVGjiu8UMI3T2Y8rEkpMfAZl66lXwUG
lpW8K8u1yEtX41nNZRcPX4z5MSIwI55HofvJ+0chAkqaIdFSyd0yRtO4Qok9Ctx+DJ59AAltV7pK
T/v0MIpfpdZJFPgTmW8MjCL6b942iBaK+mbnUKY7M0PqgEiDN3XH4MqKwLp+oRuhX4OTmzH3y4mK
2FqsQ/ClxTJKbYarZMcQ3S1eDX4RgMGSdWpbhtMdGVzchJ3N7kF+BnWzs6yXlDxmslkigfo1o+V4
DIJTQb8tpBazshLUcmtX4ims2tVQ/GsRDEgrxdhEMJAnlAyoCok4XgrTM9Kf0XCG6GJVTgZGpn42
EeVjfgkahrDxNlQBsBYvkfVERiaH3jT7BrthpO0rY1sUIWulWxWTpKvQsIg3g91x9FSCOz5qU2TJ
fqyFeGWIp2JCP3VFGmBVOF7Pnua0c58hn6GKUvHuxfA+cDSZOv3HYKvFuGYnaMIXy+mKkN3S8n6E
xlNmGjcCTiRpYOxtI/oQ/aOF5aYs/1WkwvAJMCfwdrAF+Ld0k4MHhmVL/ckQLl9CwHfD6BrgkUu7
T4P9jIfcRX+a6BSREGOl5IKNKXbil+Bf5PKolk9zuMSjU5ib/hilBxoY8CB96EzcT/k7Q0uVxxu8
jEw5+3QlT5e0oSxvbRH3DijleMt6K6ld+YHuTNHdSV83+VUd7FSi2bcHhVVBzeAZmWXefacoUvzs
RkgqjvZLpp9YUzGq7FhxbLMBGO7KHy7QFORho7b3vn3JQMqDbzk+eomrMLn2y0evWUyLpyUXha2p
9UZXz4N+F4FAiNZ3HmNKuMYpxcRgayPja/wuS5XkUMq16j1S3BbmIymOMakPw0YZ/lLPnY0p2qiv
pNAdh38WvrsUMSh/Al4b7ZgN4M44m8nVkfFJx/4PygvyFwYdgdGa8lewEH33VyVB7k7iJM4fpd5k
wQ8q2NC4xnN7swZW4KnHgcKaDziK3lX3g74qzjbznNNPDwNwEaZGgeEUA/03/lK8ol1yysy72F88
PtsUEb+KFN9Gx8p2hw1PtyGOFv+LR26tdmhYzUXMlCvI95jgXw2taYDtoSO3VgAFEiTnEJU/ZFU1
/zShGKc2iD+zX6O2b6Or4e+w/YXFj2D8aiyxEQyy6lc5rutwHZBBHy7VyJXV2zhRODboB+5qiN3X
ab8Kohvk84CGuEFZIs43W0sqktP7lxKGNiY55U+J8VehZGUAjn6EBrFNbnVw6FqOEGslejdmGKpR
EqB6TVHnFFi/nDR0cToO9blrvJWVHUddwbb/Rgu1rvsCFVe9bFXLhcG+6hj1T/HVnCXq9UudvVIv
pZzHtqTHxYyvPZU7/K9qn4UJGNrk56eVZVmzGCnAFQqYmCoq5adpRPFGaO2wzypCBhmWffnxV0/J
UYZnwWCLSthjDjCQwWNA71xIX9VV9lkKP+tbEqFHJjuCl5Sek8tPbR1B3LfDSxBylyuAYl7kUGnW
NM0QRirvn8wUyVg2ylGfeL7dSodH4Yw/4eTKASX+9IKnIrC374cfVX8EoJWILSC/a2EaJ0HYm8Nz
TksZ12FnC5ozwuTGKaLepnzHjHRU3ZpfRPkN+98OXMmcAZ70u179SqONNH56sEdq9eBLxHyfaYQE
PFI9liCUY+YzR0hZnmYTdvquv8psWFYowFhgye1NQR1S8AjSdCWhPekHVT+OyjY2PlOCnXMXPTdy
BeXBjNbLoHivcG5QxAJuWhhoyifeS3MOW31mbEkNbvvJtCeeVz2DfsXOCv6JYGAsYCrwEVd31WAI
9z0l4B+8t5LuRW2nIkzADt2hIgweeMKU4SkruyyhFuURILyBZrqqYHYfNF6MWHfM+ev8U/J9Pc/j
6h0uyiS4KtjAZAqXgQonZrE4+tehvBWxRgH7baYnKSfGdh6zruN2i8QE828KH7n1t4Pyknp4hulK
/xERNcNYacZThHkxTz6D7CeyLlq+VT/9ZmnBq2SCDJ9NxUnLOEBKkZIjMpT5PCksqyFYgEzw9avY
zNQsdFoJFzSdsSfv+i7YdqDkIs5akmkkBImzsn72KzZ+u2pFd1QcAaJZ/szRW47qRcMTEKH4lzM7
zXYC7iyoDepS/pFlV6KNS7xTjPw3E070jSkqbWEGlf2W7Yqd95hRFyDiY9VwskCQ9eSdkp5KIPgn
/CXj1QSXZBKJAgO4iY4LxBL5U22fOubYLf1pN4l7qfsrhStxxKG852NFgd2Oaxwfi+pbmPcfHdpZ
Bn+MNlseBBPLmhauzPI39Wy9p8Lx/wmD3at/DI8Tz9EAOCgSPRcdTiD9FqW10JHctAwg1M9YXpYB
c4VHwhWB9NzBQCAd1Awg2GNU0NAUT0P46EAsJP7VrM/YxBhEat0dPnHtP2PDYMBJA9G6A8oGqYfS
gAvOt1Y+/2VkgvMZaAs4uTvl26hvWcuPnhy6+AAarMc5nnhbpXzj6NTFH3NcqUTp4vCSW0cSSOGe
PL7Jv6E9gWrsumcHlnaw7gNlmSC/QrlY68llxGjXoMoN+FEIiljGjLakmcA3yxXZY1oRbp6V6K/z
KLNF+dF47syGMmx1+hyZZdboFluq13yfDY6lYe9ITzJMGcNVqy2pZ5zgOyPeBeqRvREevp+SHLFJ
YU1MzMsknekAdfWQt4ee1Ox0GxcrQbd9vL/iDq+hmr9qBpmx+Qi0m9m+gToUxnnIb8gTOQzKdM+V
XEW8xvZYUT6f25J/h00rdB8Cb2G/rurSzYJ9yXtep+kqkK8q2nIYg/NFVATu2Nyy5oZeHUjnviw3
zTfXKueQoLzy5uIHdDWLRILAvEIbkhrXbrgwxDcnwPXXVD5wRfVfuoxq7wME1bK8sWJmpcEKM+QO
y8nL4LQhNAG7eeMielIJZJGvXX6TXml8bdpu2XxkbDpFPlWSQL4kk7u1JfZQjG2JzC6OY1T2YXhD
QZTz+zLKYT+Ovte8afRmc95DjVA7xs0qoy5PoB5llrLDeseD/aXvRWudlaf/ODqP3caRKIp+EQHm
sLUkUsHKthw2RDsVcyzGr5/DAWYxwPS4bZmseuHecztk87G4h90u1NaFc8ikvIAsW8dMjGIBDxGm
MCFgHTpuncVwgFW7NhlIzf6iy58ejSOQWt/wMqsZZY+fNhsupKrbxK+929/hpq4ZzRQz27XkBAIX
7lzY/8J9aBuSUWJ0gwRsGUdlvlodcLH8pnbXEe5meLCyrxTgSTb+ltYlrbijGSU1vouABiAviaYN
C9H+kkYf4fQukbBzIL3H0W9jIjJ1D4DtKuKKvXFdV16gUPopH5QI7nJVYvGFmJpTuKgsdigF8dOX
SGwww7LxzvsXMeyyRxSjiTVNAGVX1Ec0xwqSWfRhI8xX1DaN9TbB7ehR9nre71jsZ7YYbvgzqO+6
Pm0EdHi7+6BRnioQmy7yEuhQEVoMkyFUFnOuJnvF2vSvNkxSfNzRHocQQ9sqW3O5VxDsUPxqTPNd
Mnc3w/zFuN7qfzQUFSPh20xan1NtX9jPNeXhaL0O6WFStiO/IH2CDKaxASmtHcfMbKXXtGAMrq14
90DFG/x0kXwbiPuTkoLWgQJ1N41jxbqquSrzEZzRiqYaYwmnYBH5NugWeEpkfYfqpuczWMTS5iYB
VdxWRx65gr0hY5/S+c0ps5giQDZqba6Q4at1zmN2Mknq6pKKo5v0HADH+r/JgYHC+F2imMuPevXk
UHlNqGGRJtQBD7iZnCx1J+j9CaakKYeeUD8x82ntT+01Tr7RdSvqJrFWqng3mo86+TWBIauE0s7L
AlCXj6ree/BcqxedGxlzvzyY44VfMkQF0zstpJOBfT1x4zT8NSO4nOlw81MZsDoPOoIRQObe1m7R
cyIW3PagsGAeqofQImgPNRpeFNRQnPbMFxbJBbp/zpeK9yAbkR70Dywq6ya9p/bs2z1JIaN81e0v
jGz+bOFGAgsrVop5M9FBm6V8mhSA/CNSNv5soZts//nrmJfHeYiounx3EDOQnXSp3WpVwrDuCUcn
9aaz1MDU73nznijNzpIPvNlN/BEWFncWalPn2jsfXYyDk5mU0d8n5rEZZXQXasGMXEBLTl37R7Lh
pkVUp1MYoBIcxbQ1EhMtdnSpSS9v+Pg9BoegSaN2pQCpqBAmmpRnqfWZ5ruuvDTNUWA9iCETG0nx
mmH99zDf1ZqvhJcM/aORb2IKcA/GzkRUd6bbzJUWeTOjFvMxglcn5nI1AJQj734dSf3JhKvS9cQg
+jV7N5W0WHSkPSQkLGH+HP5NZKtF/zxocKwK2di2z5JQray958RLCE5F1/JH4SfMbIEBPw2sG3E8
wEsiQgf9isseek5s9lgshjD+DcThAvWkf9gSKbXrZxKqwo1LkELNBCORnGH0OHibVuaAjoIxi0EW
llenwWT+xLZN2aGjf0G3OPnNxKrEnnG+MHFZ46ws2PKZU4xqEYc/1ilGqCMMBRsPrEf1o0MiBbzO
I3TERrZJkHcV4xuhMds5uY0xe1UujhT9DwYDxNVYx3RrpWvY8slDM53uBTboGZnZ3jQ8BJgZ+tb2
SwvhHTRt+sS6Ikl2OQEok+e3iyn/VUy/nXvFYIW78ho2nINsbmGTmcXVUz6U8F/uPsNZXI3Tax9e
M+3DrD8aoHl0B/OpKE5R8qnr14r0SsEL13DrTSMrSJYrlCMQCib4WBHnDzPDWs+5ct/wTK8S7UXN
7qb8nJN3zTu2rNEm96Gi1mHlmbDqtupwJUB8PunMqXXOx4h7i8BI9oeMXObZPeVjHURMveL2uPjv
KxUVV/ObJu59WlSyEbGMefztVdSM8AkLumpoCU+NdlYJn3GvQ9Y9DcNyg4H1AM+ZynPkVgcyR73o
PUEsrxvoDhXimSK+ArVBnyfbjJlhj0+MPLhVzqBRR91nY7+oLAOwyPILHR4qnn6v557Ry82oKBv2
CiC6WUXbkgkmfUttbgl04MLQkIt/9w0rslYKTmzjuRxqFrf1nwQy5/BUgCnjogaobsTgq+pN3TVb
CN6bGKHi2FPUxCHSzK3VHIfEJLQtvWvNd0KsY0YaUdO81VIQA3QjKsSS22Hch0V1js0Ur477pLKc
qg2a137akETNOOezXL715cNou83k2dwFBbtw20OxurRVQFtiBhj6vtItfhESIKzs/3IjObWW9qug
ZoqG/wUqq47ZpeK+GPaZ7AJQNFww8EIsQyI8HfFRd+sMNQJTU9vDRudz7UUS9x2LjwRolB7/4IwA
qknNFKFP35nWQWdzgCQ1NK+h8+72z2bCcTsEZpsd6ned2mZmkVxiepWOtRLpp9P/b9Yiy1sB23Mk
s7tGQti3BhBjklrSxI+p3AYlegppembAAF6LKXG45ykXxDZnmma77AtnIpBMij/Wms+ttvSGV9O+
xIPHzhgwHhS9IfDQ0PT5Kje/y/JnVlOc/zP8Qb9hs9xWX6gZT0ryHqE+Vz5cSjrqs8b1OzS+6D9j
gbCIpehOa3jMDpUEB2TsVUlukn5UxT+VfXWFSkVdMaS7VIZ1nqz8UbCqoxExi30H+j5DjjdrBImm
z1ZkLpkIKxVNoIttxym/nWryu/EPxEyKOaJBoMY4hr3+Apk3TooZ9OretY1DWjgYrgYqd4Nf9kIG
AxpATeY20CrHm2Z/E9E2I++BZ4//pZVfBrobkm1Z1e+BthiMDsfhnugLgvVJGgzfLEJ9t4LFXYT3
Z81LQMBP9O1MFwpkXXlLXIxEjEBcVDFZ/1rVkB7U1zJNAI1Ra8HJXdKdmACE+XM+vHh6ijGP0hwh
ir4ueZpafgla/F67XCfEnQ8FQlkXUqifZF+In0V366urWQPu42fOVi5yACxyT9LBCo9W22Rjzjxy
bWhg9teD946cICmMtcFGNBDhq6sADNTXKue34vY+nO2nhOEWDJWIZQVHVuquCyhU0S7VdpFlgzx+
jCHiMwidbK1Yx/yYPOs1foTSaX0LiyQJnfxNEwB/Jn9jevdsus+BT+uO+rXh3+pwa6oXdTrkzX78
y8H1uZOyqpGLLL0sWzatvZBfifqD6KvnskCDfplnJB3s1UIkNSeapqTfahiGegZ/Y8zUQJ7S4ce0
akDEGAcOjk6ItMZ3+11W7KUXZllGxTr4DUMtMx9BxK3BR2KGciznSWCeytR547h9kGrUU+QI5zAG
UVO2mwm0fog9YKGI9NYW+VuONFCo5c7RX2Ok+2NWrpevkjNMKSU+puQuIQSKoJbHqdsrLvOkXf5a
KG+d+Fo8BvxTI+gyNk24z+FltWBh5hcl9pFyCnY/Bo/AFZ+OW92cGO0kTPOGSEdtWQGC1DKAXOlY
OSbkSOTwXTF3HkPUKiX7j4lxdErHW4j6NKfLQheWaTupPmooP8Jyn+E9IM7u30QTIPtuJ70Mlzqz
Jo1hbJTteKfI5rSYVNYXUXYBosuMR0MQr3dgijuZwZJPADyOVKoBgM4Z01Jk+AXZHapPuJeX7rJx
Y2eXjARF8UwDQcjDIkTGKC4I9+yZt+NuJITVRZPJDHNcWwzuJVDNl64K4L1YaQCtCdvIxAKm2k66
rxvoNh4KLve7Xp9LfVXh7SlIlAmTFGbPnSu0m1FFfPH39G3yobJ9Fao/smhhB4zvBWWGRwR0a3yV
uEgreba7XVPcJZqA8bel1m5qLqP2jTC3J7pFogcya0nP+O6ZsI/NzG1BaocsjxmL/JYDW3X+R4tO
xsesntuWPYUe6MJ7pptmQmdyVsxRYJrxum7mAL067gZjVFDIPHRaoDR5m5LeL5uryNgiiV1FxlbK
dhZSb66GwWhROZyFjmV/4CoZmergdZU3lbWzSWYxH6DOB2aS28lmPGdc/Fr1fzN42xY+OI53InJO
/biR1r1G5C/dh6s2lN+XVDzL+OhQB+qKR4H9HBlnT14sh/WKevCKx+hk64lO2q4+DA3CqkriNuZW
nJB1CVoxE/4CXRmzY25cG+MvYi2haI9qQdkPew/Lo5X/M7ucGVyBgPtIZjP514lBJ8afaEnBqv7l
FaFtMBkol06ues1IaMO+Hb+V6ZYkI6YwCHm3U1LtmdJp4aVED5Fhp1KcH49DYqKZbNp70/kGWGEc
IIDMUdxAFQPf+JI4fteKdRGl95IcN+0yxsdo/kA0EHvLRF1aDdlk5lo4pJZ67910FdappgqHIe/P
xRYWC2Ymw8Khh1R1UeiF+NZzguXfZmYcHS8eM3W81IJs1XSj2NJHvdlDIoiZgocFxTHeLVRmmo7k
A461/qeBpkkGF/dmoFW7OGI7L8RejS/R8J2i+tcrnZIiCVyLDYLyJjnINSyttli8nEgBFv40m48u
OasZha+P02zXx6c5vLnN3SEOwi5Q/YAFLc8MzKAmo/CknZWsuL+EucyRYKYj8fiN9XVGTFL4Zg/H
vkA6hCDI8gCKoVRPzJvy7nn22hMfCTGeNe+KqazQaRHPZpvYNlc1C7+CLUW0zZ29A3W31PSDUFhg
WzQWvNvJ1dVeUpANUHR8qcwEPUs/a4F2NRozZACTCPAcBrOa0QR10rBi+3FphHDpPzmIFvhdpxIP
Kh94g6sEMwN3EprbDaAdG42q/WGC74nHXWjv6/BtHA9mrfyyP78XbcEq2sZnzyVC7INKLqrgKCBc
bWu7IecL9K8SGbzCD63j11Z3UfqjxR8dK7TRmXbdsC+agSa09wnbDHqdvQS1fIzvYmAwWJE4UeYQ
ubu8/UyUGPOTt87iS+W50AYtB2k6EyrN7reu7u2Wp7f6bJkNEFuOVrliOja/qi6Nt9oTWZ2/zeyG
9fRfh7CmwsKTo4IxC+oNpBhZiOKt8n7d/piMHVtCTGxaxArH2yDu/Bczhgu16Fka6MoEA74Q8m/T
H2c5oSwByM9EvMNYISzyywDThB43lTG2h8H+v1slC5BeTIT22qEf7MjUUooGcT0+mnZsgxr9ia3j
U+fm7dnzUnalZvtewEzCHzDuXGLRdM0ES4CjY+TbmO2nzGyCan7YzHkpl8XLjCzGIx1I0+FcUyIi
b0yY4xs6LjietMxo9whg1k5rb+MZHhJku1o66KWX2chrPIPpjpyNsIgTxf+t9+tGvVtjtCGgkFb+
MfL460wHe2LiCEOT9i8EBmAd8bFICURP2NbkxfCHCY5xWhveozBfV6PtT2WG/cSZfGEbnxaO1oxN
lHtXSmayWTBgNc05PFIU96GAjYnTR47MH8EbGwj+Y5dX29nRjlGds3bFuBLyMWOGWzmSo6ht3hU0
aQ3W8C7cO90X95ZA/FJiYMgK0tsc9RGz/wKKhqvC2cykwKM1D8mxVczqWswGwdL1G87afJLftQ3Z
fyyhGZTYk8gYRBSZxuFakf8mFdCGaTwL3s7CXdTDYpdx0JRWTmeI6YFHtq4HP5LM59lVJFznPQ9N
2eARFzvJDH2Q//LuQnDQmVTxFZHYTw6mbw+ZldVMp8J+LJAF1XvO0BEMc4hpt1u5GUI3mcJ68giX
MJF6CC862Ww3nPqbP3jtSmOnzp99iaGT+VST+5JkOq+cXjEasNYpFpLxJkZoFGqMLHEip413cPOD
Cr7Mrr2gy+Jz3TNry5VPt5n0px5grfMvYj0q8GLmDLASY2WArFUSRPVF6aeY0r1+axfPPYqKMd8Z
Sbd2eZXVeSvQbU/lUUE64jG808E4F8N3Rec+obHRepzewMG5zPnZzU2nn2Hv+XODwZcUBgfac5OB
vi7vEs57uHy8I39FijLdmhBwTB3y8VOFIJ0Y86fEU/eJmpMik6wKPd9nM9MVtKLop8rulY9hR9Yd
jCsuE9QFhiYCJX8m9IbxGhzzqp6xxCxEzm4dZ9pz3UTnZsL9g02mg9Jp23KrDUx/rYKSt7kQELnV
Fzuvnt1yZ9xWGERMRI0li1td3myuR0+j2e3p7uuoIm5MIaX+L5+y6anp+nMckYYJQ85TPVq4AGbR
2mvzNZ1FoBhUSXSiIfsiaqu+Yz0WUUlaryHWwrDlFI3dfq3VxjP9/0saMa13ITscO8jUFFFrD/FD
0VUrgzZVwVKQk30zdZBrYbrZBkhY6a4VA2Y7hiugSx18a8NQdgqdb8cB8jCGoNO9r4EmNeRZTkzt
b2Y3xt3BttVcubq1ZmeO+WalYuEuDdoDI31PrOoR0WRqLHZlrjOz6H2JFQfl5VPf/zrw++aawjmq
oUUw1xf2WRuS9YjsO0OoA8HZX5zZzPF8QwzsPqkftEDm+660N1by4jDWV0hgzKYfK4bMa3xPNbqP
f5YLjqaDeG0kRw9Vs+Jkr6M9fkzKEWHfqKN9dDOS3SBI9kGhVg8SRZC1DwNORlN8l1N66IW36GPX
RVW92M6LLC3IOC1g7FJAwoDxI69e8+q4R8cokW99eg1xWCOeQwGnW7rXSg5XC7F3yJXdcg8baO26
R4vGijCUFNZ1/jo4ziEW3jY3WmQBnGr5dI4U72eqY8h5SJNHJDFNhHPx3nmYNUvqXuBOBAPrFnJJ
fbFS3cteYbZt7WPpbIckZJOOsqEGHUfKA+ZdlPkSp15M22P+wGpdlQmt6yJq4HqEQ21aCR3uu268
p0yn9PSrcxi1J9Yv2bJ0TxpgG5adAlNf3G7TiSw9GRHHmtA/nDWe+64DvoC7oxT/ZsS8oegmNjQN
/nLQSFF10wssN4q1RjGCn78ovpmVjzVZkflP47nfXrxIuAhs0Ya1yTKRVQH7Wm9TMlybsLANLYpq
HGh2pxAycu6cht/1VkHta/DyGIwpyqG4ZUvWZ0i5Rs5ePzwqjsq65ww+s8ZUWb9Fxh2kfO09VxaV
S/Pq4Q5K6F6ig9EhjCEMoDSZP38k2MMNERI/Qh/M9jvuBOuwo+csW+1FXzSgev6d6q/GBKkqLnmK
GHjACsx5vcRilBOY6g48CEFAGpO60fHh3NPuJ3S+QDTq2N0MunFX4GPMCKhgdK97trU5fjWbeznM
QXqG8XZmmx0ty18ejJbfWQPST43V1xBTQKerUNUHhL3mNiF2TKmd5zlO9vAKCRVbXm6yvcG+nvOW
4I+QozJBU2/i2BMeiDOuEk/0vrZIbBHlsGc3fluje8IxWnvNZi7djz4dc8ZZTkDlRxBcypIVcicR
aDacaTSqnnUdI4YFDH5nB1UQD6OOUXaMbi3bdf5Hnssvkqd2sYQDznPNRBbD/N6FQNRIAOfqu0lf
2OrrAbW3VZOdXcDOuTfkkLRYDSuMSLXs4V46T1XxNVu4WhnvtoaH241UtKr1bbwLTg5d390nOBA1
1kNjXvsNnmg1b3aTldCyxhuFxXalH7LpGgp5aIlTzhv1aGDPMMtslVvHMMu3MRHpkPk+jV7uc9cA
gtERjbpPlxw661apOqtAdKkMaPQ+/1PYKqaqws0DDT1fkoUPLe9ZbSHyQo6k44gZGDvGqbkdRLFr
evTzxhTkSCbJjNmk1Hs2kkbdjYOqhazV1J9T77xl9oRI67tkAqkBrnVCfZXIj7w0jonF+pnDKvPk
jbjytcHWu2t01p7zCaDbU8yAolZhIQzlaVHFpwD2SgYO4OpuED8IwXlxLZpkyTZRamsuU0KDjYPu
dj5Ygaa8jHq3ZI78LNnJI/Vso97GpLto1DzF7FDUyaDx7B1p3E9mVr/KaKCveMO7B3o12zhULWVd
bzSz300UJ54MIac9FqmZQlXoEreoU9312NbSSuwGezqYqhtUfRHUS9cDs45ynoQY8gNc3g525KQT
JyDWi1R9p9tClaL6CcJCdYhfYvEQuXa2PGTAzPTkRMLSNUMLUFMf5tMtVInJwUOFz3XnKeDOOLsm
DrQE118R6g8dmy37ibgj+5N9mU4ULOF+fpGWfvg/L9TaUPTyoveBWaGwCInPnctzwmDLbDYur1il
/Ovyi2knQKPZUpFvOsSAQXAGTuqpbhkHNvnfmM5+RbMktfDgRXHgZsV5aIp9DZzB5eMWHBAVmKOi
eUdxSjcgb3z4CRopE9Fc3803s3zuTUoQN2Z3TVGlQCFzW2rFwjtJER5DJz07nbvORvo2EhFrzK5s
e5K0Ccba8BMSCzM98U1Eq16q+rrm7EUMRo02WGUgoHGTYIJ3VP0IbLZsX0wKCe81ibGPhjYSInIc
Kpqehm/zh2WOq8erAR9+i2yLFeJqrMvzgFNTAOQpQtIa2BqGJqsBimKH7cbOZnlQVSNaQfz7tOuq
oxJXUgZFu3fRs2aYrCqYWRZudyAfUI6DEC6N7cBjKd4iGtS4SbnqGRVxPxVVenBJpXIacaSQRFEX
nmLMLmZfbKKYfZUittrkbFtZbSrqckD7yHXbmwyV1wb3rWQrMGKAnhmVTDlncdhtWPQPPbMQNYIz
p21C+ClqMfAOs5XdGPwXIsFWjpFtI5O5yhDuK7KObBtSE9+UbWIle9iS/Aakn3wGqcY7gu+uQkfu
YkY1v8P6k/zAMHnTmDgUQl17oBgK4FJeuaUyCuJwfvNssq2igbszXwus3pbx1QAKi9jmD+pLXqxT
FZ0ffMLerFfDTHEY2pfZUhgREEtjAf9BwbFoRZyJIVcBjssAROwNfsfgNezFhyRpM83RNeYNrwJS
Z9gQIfCPBmEFcoOtOSNkzyjF8OuYSXawbO/HML/SkqpaKHfPsI+DNgaDMWJO1zYTpf8YKS+KRyiF
lEcZ/nXTTx6vJZdjIpb6SDs4ngID7bO1XpPZ2wj1d7B/FSu8qfQXy7y+rf8Me1gJZBJjpjKPNfa1
S5+TNRsQfGsDp4nKnCDnR9WNqw6XfMzZHNNOphwR2HgVdrhQ3YDsdejiWujD7Puw/pg1UE2kSc28
pRl6sSMPQxjWXabErZfRyYfrtAVa4Q7zu4Pcqcc02mnxccIJU0VjECkMNmtzrxlyV2XRwWKvOjav
ZnvqRjY/KmPAMDRxZLNGxe5gQxrCY3XCgbfVVAXphneFFQhjG3MlpTiKhm1u9s+C3bGb4lmIMc7q
LmaignyUcOeg9dBUJKNdwf+UtZsma/7N07hzmKy4fR3YM5o0p+O64NOeyFUAhAAM/Xnq64fjZvvE
na9CZ4bmxDsTG3gJgblXmVfO8aFHN61ORK3aIBnsNIDDHIzjm3CnF4o+JqTqJvWg1RpIIcwSDkRs
FegXMhzo7t6DNaNifhdYMLuQ7IyyAbM4MggSqFJZziJI1lMN6H17m+xTR8+ckdKrhsVfCzX9qUyM
q2DJ1xFc0jLpzOY6KCr1kiJx6DydSNTvWLyyJQ8cBbsEZMe2blD/LrsHWDO9DU3OODT8aaXFOgpO
jDXnQbJyMTkjBkS+wwhlJdKQlKentopfeOlP0xy9uVbKPaHbxWrUHhpTeb1+MGzaOiXgVQRRFTuq
HLGWUv+UBP4Q5rwF3Ps7VQH8bT9C5BfJDzpBqlfxRKGPsQiZ6XmIKLUNG0VMAcoITy0uowzafeIc
Su27FruGu5Fn7mBN7otGGnsDHDof+QSWKEO6hHCeD703/siUgT32tpRslohMSk1wSoLvnahbXOtT
VnFQshmeSpytI4sl7WmJw2kdbiP0fFFS/xQj2Z02TVfWZv6E70BlSN1H1CMcPy4wOc3+GxgfKZM4
hnARGkgHVazdVW2heNJSA42zzDuyXDyl6UoHMy87ulO0BBb64ET9sRB8CVXFallj7YC/ahqXUW2C
ZQpb6HYXkHe7uLHA1gnYFy+jfFPx1sbwgMJpr9XUuyqXfQW7hc3mc8SbWtfWg2SQV0Sc11DizbHz
5dCOoenFzzQ6FyeBhcfiTxprh0JVIbSHFdmTpjK30hkZFAw3w8gIVEU7jpzH8QQmcnD+4mJZ4fLF
LCwQJmtnYBkfgpnAiLCvsdC3Q96ZFH/My1vtMV+Kpl3C+tXDxJsnxV6YbOZkw645X0miwVocB4pd
73KNZD48ptNAbx0533oxPBqOm1zRKbhM9G+G88hqBI7U12UqFtYLC7D6YIhbAeekEP0lm82N20bv
AqijW2aHMW9vPRsDdcp2SsPTtuQ/1OhljPSVL3NvnX/1PB6jxmEgVK0A7G/KgVdVEjkFj08fp83A
9l9fDEKO+2ZGNK5jtS8ARdQZ8hTD+5WZFaNZ7YDtODciCGM8bVqYPxqOG6IIEJTH87OZgvXjMyyF
SvBXsakG79jhFVPn/iWi8J4nfFMp+J8KSF7p88rsnFHgW5BzQHQ9BTvTb81WfdV4SJMKThP4DzIe
CLtFL6c36lvSXDGaeam9q4YSvTolYaZlZ1IcLubwVWWPoZ8Ptcn5WFvPnqFy93wtYS4WUL7KXGsj
lj+wzqr0DvM47ZyqBibnaZtBMlaKsOyL3iMrAJ2iKqES5ScJZcHLPGwPlM11fdcLBC1FHKhE7LUp
0giX+ansDoZjc4UIkkw6CjWaBgvFatgXL9Vkb20Vwa8NgKi29lH+UEOkKEuKCFEInePdS3BJ9TDh
IVgWfQ0WRCZSKLiEYfmpfhxm+yEauW0N49THbmCwc7SKaKWp1b52Rt9s5CGXJTIgJGaMLP/qMD8M
Nc/hcgkOLd7hzDcJtTImFiKO7Q9V8xjSfyL/miVwk7r0AXxzDLFlKnrfmMU+V4ddnM6XsKo2Hrpn
tkBMvtOVOWP7wtlszM8GM7CwczZczOibcthGxFxqn9IjW91bu9BJa9U56S17klTddshV8uwYh1wm
oie/94eHAkMP6XlQjMeZFgo6I+nu3MHWSSRgKiG598LaDR4sRZYwJcSQWnPQ5jA2nFKdM3a4uez8
B7JZojgOdLKWMEuYztI1LC5XWNPFOY8qViIsACPSbNVywF3mHUHSyL68hogHuWvvU9uthwI7gSXY
jVD6NgCDZuUrpyvVkWGaon7OIjdIEvtbDGg21HarmTMH4sZN7ksPkqjtO/0Wa4SMZVuHkuSzQhk3
Ivae1WFfxQ0S418hUeQ7eDUXKYJE+6JV/TlXsado6tlw3MBqKpxc4360QO6nEUkQbL8VRzs2XrgL
DWdj9e1N0WyMc5A7mKg6k8CQdrJJBp/doNPA2n0UWr/JKg5TlIoZE8New1JbbkWLEpaS26qbr3z4
bJBIF94/i9F2V84v3sx62ykDwuNIcc6yz5QbOYonTDljdIgGBrSJ/LLt6F6xfl9ndofFJ2QBb2rD
YkNKMUCr1sPpz25VHIWXrsb87iyWekyJbvys1tk+xyHcswECgsCEjXdtGDgf7ftCOing/KXJtqzf
szk5OPJqQpCJ0+mI2SOo8TR49njOkhlLJ04AROOGOWD6blfJSPm3gAUG96NCMmB0w8s05Qdn0O86
MVuqqB5mxIxstDcSPdDTpMITBOpqD6ghKSxDK18c//MtimZgGvlNc2q0jNWvUocs+wbmRMm31paU
fwMPXddZYHOS8R2VHWlIgrlQG7sMO8wmJIYqDJKYICXSLB3gFWWVBipalLk+1VNxNTQyrlCfFEl+
8XQ4BM4xFTH4qjYn/i5VKEbM5yr+EYVDN4uoL2JLU1uZzwRvP+KQ7EtALrX2FuVMMad2URsDwYB4
a6Y5IRhI+cefzmSaDq1uo4bdXp1spj9VkE4CQzwgcKkf6xa/kFeuw0Ho6Gio0mbvGBX9zUQCnHC0
Kao8Cde+Vml8ctTJ11NrOxQd92eHw8IhvuZsla9zeFEmypnROUtXw/qPiyCvrklpHKao3bm4t2Y0
xq2uXBTXwSrJYJioS6PvzinE6SaCye/N3m4SyBoNwNbLzJnshVTBgkk3pTTdUUBWjhdaIJA8iNFc
1PkhHdVV0797mQyExRUJPW5wmpUkFTHmGOLvY8mEiDvKDosRva5UyL56QH2+IL41ji4RpF2+sxTr
pHBZD0Lw1BN1DkYqzgFKkhFkjXSGi16dSz4x0POqDCbRSowzBV5krdp80ZKjnTMSxosSMzsHuCZ2
tfozERqhs1fLEnXnQUFJARbDnyG929h1+rStFb5krmOyQH9mwb8IHYC9UwT6a7hGjiuuZdv9IcLb
trH1GtVxy3SBXgxTLvrUAYUj1N5OLx/uEuudINbskFElSx+Me0l6w5nKD60F5jLL4+ziY/2X0ae1
i9tFYa+RaeanrsjnPgxflLL95Sg5T411mpLyz3RQBRVoM1V6RXuGIJWyNy3JiO9dT2fQozOs7Ogb
c24IUKqgbZ2Ze9uNDV7o7qtcBNhtjv1RD+1Dl1YAdl2ci1EdvTJIXotS4M0CFvzEnfbUVRiH4s9e
e2+me13NQR+m7OkISh3K3RLdRE/5ZBiR7zjTrxQNpx6lat3URHpCRdcKqmPukx4SOiRyNDAtPeAc
EzaT5Dutyl4a5003eGIaigfDdAAqw0cKoTI5SETGloTagc5VcdmGx417SxVAeXqy7zmrJtgOziAO
ZmaccgJ3wDSZqNn5zmNAfL2oP6ZKf5gecdi0+0ru7DJpgiCBXRlqVpC7ypYB5ooae2tBpUpcNVAo
hBnv+YM+vCSFvqz3cDBg6OLEVbJ2HycTCwybYVOxloJ9ZibvLQs+P+LNL4bBnzhKBdKDqTVPLUB8
6ZT/OjnsNZtWO7fWc1Ydc7h5BsvfQvkLy5eUKDzGs/i0MenoBTG/MwIfYo9ovhgY4uY3UXsqEmwj
bs4iwdFZJS8dOT5WWRLWWuzTaNi69ddAnd+186rv7za1Dd0KznKEbzK9Vfi38KQConm45fhezmiB
BiLPrTtd70eJpy/W9MDAmqxkFdOeFu4x7h4BV5L7WlmACnRYffwsJFKyZBF+rAdAnaFJHpgtn1tR
3dJkuNuFdlMKqMOzAZQE3KNqv4zZ8M8S3baati72yLpR1lVHDWiRvqGEH1Vrr2Z2sy4DB3XA7MmY
Kpk0ZAkTv2mpMW3IfmLFJRZp8Qmo8Q9B5Ld+wn/eae7rUPWfLdyyp6hdAOnaARYnrZKAazQXxg3h
7M1JkMQrI44+ixJFQ69WGTb4Khf3lvpZ45DO+ADz/zg6j6XIkSiKflFGSCm/pbwFCs9GATTIKyWl
/NfP0exmYmK6oUrKfObec/HDKnOE+TbjwamrB+1mR5N0I+mFPxDgzyzi4f5GtwBzSGfzbZbDY215
D7VF3AqZRhJRNQqRRy6GkUkWEy2B8jUp7gtH3UzmeumkBZPycGc36uSUpH1WtIcKaTQyE0cEn42F
ttownkVrXnwLB9sQtQQcJTsLTcxs2Ve79HdRnO50gJQIuY4zUGml8hmIPyQj2GRMbK6jwWSzdDkc
upjdh5FQQ8C8kbp5Smt7axr+i6ppbNps3DZdRI1ooyoja6VwPgMUAXi7fhPKE+JHHt0udjHRTrif
Ya4XqelQKyBhiQRh7yGA6mjJHeoSY0nehjZCbUT7p9oXU0cPdtA/DTShDDRBL0rAcKNCxg45jc9+
p4E0tQzu6IXvC4QgRhYzxdTngK+6EsV8NwYE4vmRojvMd2bbblxqWp2KR6YWRAT2sIWxAk7Dm9L0
zBjDexr8RPZAlij7ModDsU1jepbhjV7zlw4VnxAKs7piOFZDzEchz+SRGb1nv9asK3J8l/mo/8me
3ackR6WeV2OOkjwaz5Jdp4BfzIdDs1wcpnjcumWwMWwHj6G3iQOfYGpgFVBmTdoVRNLrGQKA6OTa
xfvjQXm1kaq4jLu6xHsa+rxfF/4SC4ZWpQrelQUukLLD1Zr9U/PFDeuuitg/dGZNf4FTPBmDFP/6
gqSmLV5A2joynvoczW7lXnHiEX4b4idTgDH+dAcjq3wv24qSzTo39nTSlXuq9Hytivyx6LNdWMAd
k419SKznGBaQ1SKEdRlcIEG32caupkYiUPCku2cy8qBja6WWOWNQXVh4/+YVGFwP7JZKSIYr5u6C
khONfZFe6xiEekkAQC589lQIXxVn52bW9pPHORuHClllhWcUSzKGuyKFUKVQQ6decxJN+9grfSXo
bltRSgCNst6rHLlElXZs6EW2Uo2PH9eFryE3qq/pU63yyR2Ytg7VPVOxK34XjALmayM7A00Wx7rX
0Tup1KWXLL5ay63IuPDZ1xr10RH9m5rK7yAd1nPpnloruTHiZqYEnoWESeC+0Rb3+08fsLZva8IY
Na8hZm3+wYOI4HjqXVbzMeqy3zIqCDMTpwxtulO5PArJo90j/ec/srxgItXqcGt6jIqK6ORQEqU+
ssRasICIGb5rfIkckMSMSKhuM1nBOmPhZGBJi2JKWp9STOHKNuvwuyvKM/r+fUOOQWQhh5Xxr5EN
D5UE/KvEvDMzFMzBZD/HvvzqHfCZKXKuiTIt7j1UilTSoManhnkMOVLe7AZ3Y8eks4QVUzpduvaN
+TBYAxHUmMoczaIhgE+MnyfEqla35VWG1cUdi7/M68n6Bh+romqTyZZgP6felgPxYiI9FsQSc92o
I3UqrgakH6Z/KOlp3OYjRxuo5+i+MeBbe5CwmG+ZOan1ebCyvfS5zowdQb8U+NCebdK6a908szrc
SBjehCvhSoqNh4Jd4mx3a2EiDzLdqzSoL9WEpUTWBz48RGRiMyzOqKzTW8ZLp2GW1zBBLkPB2pT9
RRrWk0o48IvyEmfBtiiNv0yg66lRA/kuIetSR7jCq20AzRDJDV5Rk90aNcrgoyPy0KgyzZKI2PJH
B2HZ3cQ+tPBYtDHNQ4CI936en0cPcqCOBEZ8w9/OVNcjQikzTU6exzoqY/NnmDWC4vEpadprGjyZ
Mj9ERn9KEvuHvLCNctNTZXAh18ZFtqy+LYKsPPRxwCmjKlyNfvURB/FzHU2o0pxzFrCnn1ioE3uL
5gRAAeJwu3wvvPl5+ajUAPzNUFteA+yxWHtYW2WMLqNoxGgb/TUhoIVKqPtO9PcxJksRcEWk1sWB
4pz28y6NAzoYiekl/usVuG1pWxYGv5GaDS1OrK6jcJ41eyzRsSyROAtHH/IIGoo7lefMun36pF6i
R6DQAr0mT5Np7KwOxdBEAJzNTRK3zmM3ZVxTwFJG40ZI713ZO2v25ns3J6WNOvmuJKqzNDuA6VQx
KMj7znwLAwT67JOJqA7w2uFWgjRcuM3VcBhsKMxuoUN/O1KnY7omSrF11nGFGWVKirM2MEK3Duq8
tscIWS4CWB0fZ997KVIC7bBoLh4nRCoHjcOnMcz32hyfO3dRrqhwZwTzph/6T88V/N3xzvPiaw5v
F92iuW5wdcHruYmO5bt27acyrPftDH/LjI5upx9nPnfloEopgEHHdoxE48d3QF8l05Nj+dRdsmSx
l790FSNXN6BkG+7zQHMClo8dvZoLGM4Ky6cuSp8NNz5O3fxSzIJFFP6bKnsqwCYoG/gFq2u2MIyU
wdYZAO+Jm8POCYAB68gQHQgmpMGFJYM+q7852P3purZ+tFDd1d5PnY015BeH0GgZAM0zuuDTpwcR
HPJx5wQQ4FBpjsOP9t84M97NsHsyfQbEBIQ45pM9u6tE0YUP4tYBRZooTR23efRxMLmlfHen4CFm
5FYQCl7TpaAAOMjmEcws9olmY9kvGfgUrh44VayL0AbKSVznETFFzxNTFd5LwvLIxZri2vUvEq23
2Evxbb44g3zEpfNrcRKr5Ilt9bVOnYMzwvVPPpyc9xM5iHK4eWvIwfZwNgv0L0mpT6Y1XggxxF36
Yps5G84EfVnmdufUW2JeUIlHCXkCpJcFBsN2GxGomr7rkA0Q3lYLWovAFMgG+GGceKg8dzWqV+Fo
XHc5vTS4uFoeehkeIvFPwQdsW7WfXKDostMUq1AgZs2328Jq6/2XWr2PGR9RNL0mPepopqQmIBaV
k6CMuXS0GWypmJwRgpsmbvFuxlEXFNCJ4IVkJSAMUNHLrmH+SFLkHqH765iclSUAqwxUIIGCgNF9
GzeY8dXQDQ943LNhIna6O6sM1HgbXDA8XsPB/bS4FqpBvvt1edfAcRj89GUybdLaf4ZGvXgRgOuh
hZWJHJhdkVn2O4HPyUvO5tzjQMJKZgUoILJcMTPNj8oUjKiChS62qQjG8nMCQVzCYcb0khogI0Rj
7IXbgVpklZEQFDqGkKBmKlW41PdpgxrN8ZPHIdJXJ0JCanYO6cgd0Zzs4NnBoGrZyUSfEty1nv0z
L8sW173Ht0F99l2P7r/Mb+9ntYypURjksRPQEeF1qpmnDMPPhLh59og4T4T9WPkN2/RpHUKGsFiT
wJjW7F4tvEFtnfzTVYlUkq886KYrqRvbEbka0/7DhPS6TUhO4BExWv8NVPy7aMjFwhemkHcWTrAK
epCqpea+KCb3PPdobduSPX1b7lBPGetmYnWSsokuEXHfNZYq8W+Amc6KhPOwBHkDu12I7zyakB4G
4d6bur2RtKfA4GCWgvToYh7vxZiDO9JUasWP8F3jXFZszNwBM7Aq0YtmEfmBfaDJHKywbhh6fm8N
69bk+lB1OGglBW6j/zBt3OKKNSszd4KeArQ8edMTw6AC5Cz9Dksonqlc/toThrXJE58NinhKQLe4
Wx4Onz4HxQOyhRGYSNkz3DQt5gcck7e51MQGemdEJfgP4uS+WZBiZs0GzBiudl/drI5RO2MB0A7t
aRghhwyFPHLb0KdMiKgHlz3DILMr0DEPgATo9rmYv4Wq7mXp36qUwXxd8zOj/ntMi+oso3JvV4Rb
e/rRduKjIEvdabNXDZJhwEpUELWGNCD4cJiGNZTsehAAvxL6ZN+GDJy7LlYznPdk+y1RDSbMN6vl
c09r6ACTUR3mHBG68BSyfOuSGMVTENVfASr5wTMwRVh46sBwuQC8iNNyLbKD84Qmw8z/gSFez9mf
r/lKhX8EUHYbh/KL6cEDQRD7NOdy7tMfmEjWtvNs5GaA/dghMdrmPglYVCS5c0i5vO+G4MsG0uxA
KmgwaXlO9c+1zfcum49MIh+dsdpFbfxc+fM2kCOJqoJ5V9T72NOiY5YbVEQCpzqIKsJEVmHaPju1
frKc4r5WQCipVlGlEFqMciydiWLHFDCi9wi4PjNpf6Z9tK5z5yltUD5PVAoTWKg0G1DWoUwdTbLz
fLIPTSyivqyfZRK85BI6tV8Fz7ZhvRDx8Dsw6hi1DzkVWoQXH4B4nN2ph2Pmd8fGMQ4jL3+UF+eo
ai6spja+gc/VE9ch9Fe+ifvcaPdhAvcu5fymsMaSShvt2u+5DeyknQhH45CvwoIBtIORG82d6SYQ
8VJs0xYExLAij12E+0zFJ2lk95M037KSeDhtbok/gEi14BDBuFoeU2AXmUHVN9egw6gKPjAx0/Xg
3ZvwEEfmP45cghiM5rEL1I4rfxuP7qGxjoPjmIBGcvvimhDbyviB6Ohp1ZNV1ZbdVo45mVpMNVGm
mhMaNAcF7jA2ZEpM6XayHAJo9GbM67OVsfbm1yShNX7ocliWoWVsMH9mRHjBuJQjnUM0gNCeuwXb
RQhawYx5HsDA1AaDT+qVCcH5pMSzhcJnMtNzo8EWlxFiC0EtWJGN7NABruUEvS8T87FvzJuTzofS
JHlnMlHb6KwhJtP56Tv/2jbd82iCYNWl8SG19e4X9IH1AgkfUJa6Cs9XoDOO1ArF95iovS7nbaNY
2Mqk2IeYCccisrdD487rIo5fWl/ieOOYl3AawvElnfIXS5Mnwq6eQ8gXC22GU0qr7uDE1ueQ0pOB
/L1PqMq35hBsZw4iV9hUARCdmEuojcJfcKfN7FtF7s//U345vycWmbHRLP6iwH2ujEBvlMBaSgzm
wc/HEzF9lyyZv3wjROQy+y9+gVe9beIj+aq7ETIpNx8mqBHKmYq9t86fPqs5emTGt8tJjayHbh/T
qyGs7J4gHYVgTMN1V5YjLHqYRwamZWVVN9stXkTRc6NP46fZevl+SZrvm8FAdTUcoobDdPCX3jpF
2tGOzLQgF7N5YZRbZAUmRaNCM7fQ68p5Vclw09rDsypSzOMprIi+Ze9klxgK48K6URMvOXPVU+E6
7G2RM2nrlAz+Wz9hcQyzbFii1TjbWvOp0S1fYAxLrIrKi5v5VzsfnBUFBVEd48CyYsInA1rTMNjQ
ej1dRLqYYGvLvMVB2ZwHH8g4f/PPYLHbrX331e3ZT5oD9WtLp38nAvVawKAIBogCeuRDMIRotibp
rEGWE4Y8tP9EgR17wAEDoAeQjd/V36hEnhNjsteiHqE4ypvoh88yrdCAmfTbdhTvoyFjmFSemhjZ
RYLKfSajsLjvwvrHtilhMonzO1DDRZvOBw/qN1WuZvFTg0biR6Ol4Gsd/QkHggNksEqY/kFCeE7s
zrs6SOHxT+WC6z8Hh+alIaqyBKiTzD0Izp3RG8N9YcbU7mMYsztkjJ4U4FLKclcy7U2S7K8HNSfI
8yq6jiwGcoMAZRoVCyYP4rNPFvclUq8kP24cPzjq/rthehEyuMVOm4Q8LeknEHu2TSlLyk8QM48R
udxBSf86c/QKuveu0yxxSh6TKNqWFRbmXF2MbvrySEDLvArAfMee7j4wjeuoh63RqXuR4l5BfxTx
hfHnPAW6fTBq5w5SfqWnle7Nx2nqT643QJn+gpy1NhbpBkvsWXpfdlSciQ/eVZjie7IFBoS3a4e0
iaOOzWJXo6UjdbT9bnT9S1GMw88ik6XHT7bpEliVOtblcaxd1qMAmfygq08jbs6H3kRgYmvwZMyU
EEAAF28qdzp6bZ7eareuMBArNFk5+aXRQzaDxwXn31ZMawklcAmP7RZ4x8gB0+JacWk4YyO4GWWI
B1jJv2Jm55XB9mggowC5wnM03SwkZyi1WK3ykZ5Huhn/Wi2S+09OH6PYFQBnmnd3WHf1tZ2vZrvI
T2ginH1K8HmGSmkFVq9Pd14uNpBMV2n/BNI/ZpMu2abUL7N3cPS75R9qRexCoTZ+U65D9aUi+KNi
KwFojyRBedEe2OTazIpNqOEDBGuEwwNWYBJ+Ou/BHx47VAr6E1cmuxK2PnfV8IoplQFk0m7ho1Xd
BaSVpUC872fWcUt0xsL+5xlC8LqXeARYncblkzWxQEWluqQkXIt+R9OO5zdDFVJGbxE07NBFj30b
9cbv4KDB7pkBLcDzUTmeWWScyZWCMafft5zLVH0leKviMKDd/BPAJwkUYBz0G+El6vtilaKvc63k
ntEmryxdP6epx54v4PG1onSVNqzJBddEy7sr2muO7M/FcZjwdybYBECioGZj6At286tnt0U6YXu2
GmjF6lAHfB7Qpz9j69iKNzb1RIKJ8GQ9Yhxds71m/k72Kqv7lfR2BcRTO4YKjCkwOiiQ5jBwkrfJ
dfdjgxDtTn7y9Zg1Acj+RiG4pIVDC38amYzbXKKs+Oi0VHK/LP/r+rUiOSBmM82WURHZq6gPCcsA
9M6u7ZCXm8RGnUS9QuONu4VLp18Gz6sSla9RvMJ0NnkXiCzzm484PvIYd+2OyQnJZ05/HPstmp+7
hg1afCeolcrqd/ls9akqz465wLRU9VGmB6t90FBCOuwbCROuVT2yHqlWXnnp84fYHFdosMzfhoEu
6ANp3RNyYXTf44zm46qHx8za2nLnRAYJZTuajDvzn0cT7zIUNr29arY9Op502fIgUc6uXnnD5xYA
FKSljeG+lgReaP7otww9Q5sclz095lXks6XzWre3qf6tMswk429F6oFPYxEw7yFarOErzKpDm17p
zBpsCWGA8ACUPujLsryzmb/Q7yA7KU7pNNxMOIwqEUeXpgCHDNcg5oSTz080P9X5qQyQktIyAA+q
+T3gE3j4hd03zPSzfWt8GAevGhuk2FTBQXSHpv3p8vtZ32brhP0DeShvRUT1dgP2RJxCwcxN1Gtz
4gwOYY/OMBPzZ0kABagPFohMjzD+eMAtvjA36PiViniZg8/7wd4k0XpUCL73c7sbIyqZHnX23VAZ
d5hU6FLRu+8WYRZbj9zlbuDpKxPmysgX5VpqZvk3GBAW9PL+K0yfXO9UmBK/or0vF2SGXeKC6TY+
m0t97dMPkee7eYHym90dQR1oZaT+39a6xPLSfRfiUsGBqoNLszx+zFPctan+LOMxUTdj/MAjWeBY
RYkAjG3HoU7IRxZ/ZfW+tl6YCzocJKPNswQiIHvg39auh/9FIXSkgcPakV2MBEJscy5C8tfXBmul
ik7Z7f1toFGjbEwUpuLL6cOnQu46hz8Ai99kA7im6sB1x+LpLpmuE0sp2rCNjhHR9eDSqyf8tuva
wIFhs0RKyJryyHDcOeMHJJItwICVj/stcihgXHrJh8Z5VMkmCnYpEIZZPlrjoWfqMS9JbfolRCXb
zg33594Vy9Ljg4s3zr5if1uP8AWrV22/KgRe4rnIFpoEHodV4Vd3deTSBn9DQ0v6bQr4021PLnfM
QjQjVha9g7WH8EF+jRQbCR9MAomgd5wSMCvw+f19q66JfEuYJ0jYMll+ZS2GwuQoZlimxn3HhTx2
JF3Z6779ARdqt6cxvrDAzhQqpU03IIBPWM6sWp7Q4jFGd831KIN/zXiOp3/a+gKZWqPNVUxasvGc
q9swSJS1+3Rxwo7HegK2F1/HrnmMqnM1zCsS3XZZCkwfFmN4aZO3KP4X4GkY04+I14pjqwc2YVTn
Tu6ADfTxC3oe+z51Hki5CfjNgQAFamviL4z4fBrrzTL/DCqZeR1Y77SwNtRseTLGe8iSaA6KcTvl
eGQeBhSBA8cRrxjRllP2JiPGhSS/jQ9eSU3LJ5IdatoqUkVyDcHmrVkuDCa/zEbvMp5vFW6p8Q4O
UUPxvkKiM13r4cVkHO98CwxacUdu6RME/DurWeAFOcCGKniM9EM5bR0q9hBwHfxg610T38SCvJEo
PRGRO0dcLkVzblAACgCAwEi7dp9jTS7mgGP9GJun1vlpxKcnDj1xGCn5do7N5mVjfmqcMQbqRn0w
k38mGJmueBT61RMWHS/gGofLA7cLu9eSt8ImODNuD5p8WCGCt2wibANYZjrvPRdsNENaSuc4Wpv2
a6rgEBwbX28G6zUXEnHZoXTfW/1QkVVivJdIbELa84bwNTRpPVE608KDOI+IIHHLl5IEl5uTZGsL
uqUbHgUvL6wgGrW1xQWTd9dQooli2MXRUmxl0Ox0CcieJy65LdIKHk8ZWRgT9gtLqoPjyBgQe3o1
IGnG6wDouDjW9OQy/iBeTeVHDyBnmt7S4KUyUXEZL7JfRlZMb+OAyJVHA8QDa3T4BXv2SBy8n46R
A9OyUPFfmuR5LN694LVrWAvtLZZyPgeZM3DvDp8Ok/QC9D7WDrqdiqLy4uYVAqRuTSjctvWbFWJE
TgaoltO5m3q2MdWuzdiGbo0gOmhr2k5MbulKafXfFc9hM+5Btu9mXeyG8mrbmIetq186ey2AgFv7
1ka4A2w+3dve+8LbT6HXoR9rvHczSzbIF1caNSxu3JkwRV+xs+x+TP/qYIFBns7ACdU8Fl/uPxxS
DdADMGid/ySir1bi2MKIGSQQOEYcwA2AQpzXixjKHV49OE5D7O2lqm/KjD9DEnP8WvLwLEYztE3o
CEwk475PCBK74FAp/PHyTnfBhS0n8RbjUdTiqe0ZlAe4OfLFr5G4yQHuxS4mec5MUBYDSYHI+4Fi
l9avgA9qlOBtVehwdjtrh92GQQx8zNWTD/mmcRdTGtFXo2tUF9UoCZ0yRM8SZM/oQwDxAoMqDLlK
vGDfLvKiMo6f0CyzN0XrYSU4YANvN8FpwHeuT4YDlG5cuAeChfGqDq2dE3q73A8JNAvTX/Rdt0rx
APltHh06p36eaqRuAVPhh87R4UHGcIGnKCDQvhqLtUi66i1tawxbE3R2xK0TtVbQJd9j8P8EBPpI
PQXnIfAOo1Ut/MMZg7XDG2DZvNEV+RHamWNo8J1ziErx4HlRtg+Lrj52HqK1SZcISR3jomr3zTfN
EWQRj9xQVIzYItfkFIdfDnFAX31+3LtscN+ISmbJ6A321h2d8BWZA4sFqwWhOrKThYDI/MY7zgVU
f3SS1HPzeA0Ehp2isrzl03wYlN2dDBHVK88mfsobsNG70rwy5KWfmi85XofAaqg2humUUOjlhcQs
499bAYPEmNJqJRv81CwW9xVW4jY1viwLF2XH/YFwgA61WhmNdNdFzaJGsf0obF5ZmXQDg3zoIh3Q
P5fwFDADmZqOpQ+mc3J+fIFOHVgm12yLV1zX1m6UjrVvomY/Jks0UXp0HA8QUTBirbD5feqiv45W
9pYwPMHr6x9mmp0Jgf5k1uzwcIZNC/WQq1azIVc+4MmmW7IMMpZUFZRGw3XJsSCXAIOUj2llAhof
xukfalxSgUlx7ZybJIlTpJCYkxaEWUnK2oSg3OkYnqiPxPZvPdq/GAvCWvf9rq2833LOfqKa/Qg/
GxudEfqJFl9jjL3PZklQtsZX2y72cPFPptFvbIkX5YBDCSjtLXHJyf3q0Apo2QC8U5fUTg5tzDcu
imvhx6A1YtIoOeNm69BS2Oe2/4p4B+ljUF7Yb0k27Dh62uKA43Dbe7TlfrRPwQMnKX5qktlsV2Pq
1EfL0zvLMF6LAa0k8h/EZ8k6bQA7thgoZhdviVteaY4hwrnpY9GQYJ61z4mmX9IBjBWIg0LTwMjP
PBQtaBQTN3obehaJwaYHrUDuen8ajF+YNCMGDUeXzvBtWIntfkUZstR/Zt/VHbs10P+WQTJWbhD8
OGBogORpiTxjFVGqvqToUq4qM7mNGltxk7SinsEscT2zmo2tKmfBpQNQSgwzCFohL9GjfMTrF8WV
kPex8h2gwG0Rgi5cWWUZ2ORLasga3KdeU6GFJW++YZzFlaZyhl9zsYiwG8nXdgfwriHyGLtsY7PS
nNlNf08Jjc6fgfKSEAdv1pIAKVv0Yf8e8v8uo4HAjDrvVvdeAaurSHN2Vmh/w46iQRRT5X/EoYuQ
gSGYF9f39Lo9HFHl64yzwQNCtSx5Or4qe53ZoqXhBy5K09Cyk2AmMs8m4yCmSpJ7RfUsKE9DVvRl
vq69whkoPSIK/Yu2iP4G1eb1VrXSbkRKxRAH9tHJhrTgFhrYUay1bxWw6HDQxWQWI64taUkz5Iz5
pw4YMU+r0ogV47EM+VL4HTrsI4oNZjqbWX5C1jA3U9Eleeeto3wMNWFETog8F9hHRFiAisPZqREK
9oO1Bzup6Ae8sCJfY+X5bAULHjzknTAV2gAQbDWN6m+upSk/lQXlA72ckcbZhJqy6aF02/kceOYZ
gdmYfPjgw4hOFKOKMQKWQRxFAoBxZLMSNMJ4zH+brnZh9msjjcaLkfWZvLenLlya7rT2KTxz/iTE
y9nsLCEl0eg21WeWIuRDneJGSKvLyUPSr2YxsPYm44GJ6Z0tTd9h5zYU6SJpT7z0KbNw0uGd8MFE
dBv8bcFEF59MxQRPxfRtIIKRrFNguRQ58dULqhBkdB8YGSvQkcOD6Z+fNH+jm+bkoIpGTcDl4sic
EKk67WQRl+FnnH7DBuK87z57lsSFxG7AT2yCYa3JD6xV27cFxUIZ5LaYURoU1XjvedSXyA5M08Fc
j/41z7d5PM18e/jgvXB8tssqX+a+zuiH722fJhjuILhNyb/E81OsqJqbtftxUVRiNOPsaA9TL6bF
y6qDxmShpiNqw40XY+eIB8LuWU56+CWZEcq+zzRyDbalidy3JXby4ehJoUjRmuLUY5vcCTcBwFhA
Y8kk9HgrsMiFMbQ0xbYLKjW+Otg5sNKmdpq56JCsyvMobUaUpwIFeEAMG1qghFNezk04xtG+LvOw
Bz8UtT3qac2SBn2iW5nxhh+x8feynmvWLa0rFi1PgQk16kGaLDj+CIEVYJ6ubGhKMf4oysa2bXrI
eg1afPZCngym18LXkRanUndpOW60GCJfXwzLyQt33cVRo7Hr5NaCBQ2n3K6+er+L5gTgk67tD5n1
GqmraRiFwYQYxGBmr3njIgYhiAva3t/IpEnkk5ZhmHebOtTKsB5zyOJoOAX2gO7PZLrfFU+ly8ax
/LW1iNDbpjwhM1B9IymZKbRx4udfdmhn5iXKYrtmzqucEn3YUOOChoFjKhur/yS8IlgSfbXbvYbZ
kMlplzWDDEbkInWM+piyoWdmVmH6szmZReXeh0Fjy6NR1CVJipKv8nm0ekVLi/eMX9pDessuMdIR
D0ORpFH9jkqIJ21VIxDsLyHqF/RnbbYF9eI9R4ZDRNJoswd9jI2YIItp9ko2cr2EkswZinIpmIKl
xIw75n+ox4pT2fmo3pHZ+f2vtHOHrE+PtNnxbdJjRVJv0E6SJqmb68b8Y50ezRd+Nx6FdI6y5BHK
o7LPlmMuUwPoI1zgqZHO2S7OE9M6O2PDtV5zjOMzTF36obqlx9owX/TTi7D9ZRLYNIE492xl5wOI
4xaaIf/z9DS3SX7jK07SUxI0Tv/tmXKcD4ZKcghdsYlhCdK5Gz5ODBY89BCtWe6tuSsCwCJtGXQ7
O8oNqGm5oMH15iKBuFi1scu8dUz9+oaZTEA59FVpJAzD5qbu9wgjgxY2bYpxCKs8i45X3ZYaX6lA
9xhsGJja8dpum9k3uEiwx30Gc8X0lEfYYsYgLdTeTCSmOf3znKIYcEAlUdI8oQsumCROoSA9KpKZ
X78P2k6opvmOBLOQJpoH/JJ5GKJiicpoSNgboVPYFyP55ljI1cyzwxxz0dd5raKgIc7NyVP+hnBW
eX/MoNOEJpmuPRMy4M6RDtnR54Y7XryAWfaRl6Jy2V30DS5eSmx0fVRXkzP9iLonBT4KxGuDcg+R
Xpp2s3cSdpnZbB+yMk9BJwVjhKZ5HCdA9zAZ4LdtoiSs2ZBWMIB4pKeNzQYPmmUE4s/PZ7pGFUxV
EqMa8aMA2EhNLIUaPTvUJKvbAmhr0SRdgkhE9Tk4otyNs91o+uy/C4fDbGuRxOXtfOwc4nvssogp
3MDqfNeWpASeRayw4lvFRPQINxEKTr+sAFl6QCzCswhs9uaG4XfxT4BLvGP9EvfhrhaRnE6Isnr9
QpRIhrmryUrIelgZR3RSlgw5PATX88OUFTboJZMgUIZXKis55SqZEXYdt/8sHuiL1LUy/8Wlbqi0
GkcWDG8spzM6oE2+Kra1bWAGEykqE9ZytGGXOQA78KB77ZunahAD5wXPbH0orbq2T3U0hxVTjshs
p98wbFhSJtY8MZIpuRzX0he8UU3YalSGWWs3xIS01LLCnsv0JW6Ksn3hVVXpatCCxDY/Mbvhyok9
pUeEFCFn9eiM87ltecfN0auitW49bK/YVLrnsrEh+2R+NkoCeXyAZKPvJgQQsgEiF7eLFc+eAO7q
VMdhHAh/LdhHxWeWo12LYVBBL0e1iDjHzZxkOFoOleLd6NhefDHKmjXNwMiy3zQ9W/2tHRrGP9N2
5+Vu6337wQzDDG191aPlgafmRjR7lUlA0VAy0WyNovG+5kRmuD5Kb+gfGcLmwa6wPQ8lq+e1nE1N
5qNqUyIY8gMEt87eOLws9ipzKo7FYbSUw2OoACfWspFw76cso3ALWvkTu03/rw9Uy48TW2QCmFMf
wHQpB/P6H2nnlSQ3kqXrrZTV86AHyiHGpvshECq1pHyBkckktNbYzl3K3dh8yOruykCEBYY1ZW1t
RiZJBxzux4+f8wteJrzTVd0vsIMiyK+luqNvMphg7bBgK6UQfEYXUUyP0B6iXjhKlOf0Gg3iAeA+
dkG+jXuvCmprZXYjFNlYNgEDDpRIh5VtZAL4Rq0VUMyyvLOmAqkR3upm0gsnRxQaK8/aqL9Hla7T
6kMgavLmsJKYYpAS2juraMCkSfTGlUc1UHtwCkZk649jMNJlVRSgU3cRIix3au6GX+CLIK6i1aGH
Mn2RDCA6VGxkBNjxr4VRDg+ma0G6UqrIuzRdk2q3R0ABsgY2nzqvVmS4KnkmrutFhhy3C7f2e1ap
Uez0apby/0M7/AAaT4JRAb2PtiHEvC+y6opvttJD3KexjN9uVHQB1BKPQIUsgdp8R5TMQkgj8QGU
DhSSPg+0VR9RRyxegjjHZEfkqQ+nrgwyYGaklgjs62GDrg6ITwx7dcPHaROwbLDXFB1dTsk2VbQm
UVJ4KtHlxLquhlWHKhKKc1POziqQhKbHVCctBBmlspOG9UCU4R+uugSpHC2qk31a2RmFRuL4sOkb
BXuSGjJ7CtHHxE/YK2WVA0myYDAyeOptUkVBxyBQbYHQPGQKeQO/E43VwQ/oy1RdiCG9gSIETEdT
TlvqeGX93EtApjZJYqJLDctHSFuiuWFdh+S3nRMKL7UvfE/UPxDsb1Nsv+GaQTscBFcj1pXESa2D
R5V8UAsIVaWXeWKZiEQjrotuXBcZ/iPJi46WTdxq6ANnKpbLni4QagHxZGJVGfnoEMJMJLcRMjXS
7dDGcvEBfaW03tZcw6LPLMi0uoNjlAZrW5dk0L9+n5R7S+qk8puRdXioWkPV+V/LpoE4qyAkHvyI
PQT/tlmjgNtB72xQU/wykOuK7m2E01jzI7hd3SJdaWGyKJFRWHs0V4f4ow0IK+Lcyo32uqZ11V30
rpyFLxyfMYtkHJCpAfrW+jRMyQgk97oNDJAEXHjMrCUtLJFOo6oD7q+lSjZJcyvDeN/rGPDiUzgO
PVK4VZhtW0Oo+YNVmqaGzYDdcxNCr8uMuAQHMN3awjR+qmMejqTYJorSrHO/2rvo9QQ/cqVKyQ+K
QMI7wM8x+7L1APh8lFgg/+t05FYatlL82LW5BK5syBRwa6rVizsMJsx+h/pZ8hi1hmo+6loNQBbJ
a+8b+eBYblo6G/o+bnXD++ChFoqvTS3LOb0dv0gJC33vhi7CYnrWBbsWcB3KkE1poNhgx92NyNom
2Oi5nyW3IFspjAaQJC/KuFdydrlJ0Vw0Ak3dtkii6KroSrPeBYBSur3cp5EP6NdLoKV5U9wamyxF
0mw0J7OEuI8y24lLrXM3OWec/8kEF2hD49MT+rORZOfNB7AoFWm7B7+DNkxfDjWIUt1E+Bg9GeRy
dY0G53+4QQDhMifmw95aE0Dp7r4U5pNeTQqSjdPCb/FQYdRz+FgR9KpySvEF4Aw/BqtQ11Tzy8Jc
lbTF5axHEZrCzRh9LNjGDRiu2AczB+LB1nvn99/+8x///dL/l/ea3Wfx4GXpb2mT3EPVqau//67/
/lv+x+9e/Pj774ZpCdWyVFMzVF2TFWFq/Pzl22OQevxh5T9Qwmji3IcXHSOLiUqLUPxgnURura3O
D2QuDDQ9yLuBQsUfPKBmGajIiFy1VmKsfyq5pxSXRVmJeys3E06TpMrC6/NDG+LU2Lppm9ObKqZp
H45tkSB5pc2hqhhdRflPkra55KLVkFp40/o4lnAdmEQ+IoycKPlRsFcds7e1i1hvo61v5jhLsjSo
p+gfLbbKPSuITLyDa2wrIrxsANN5aWZuBq6RoH2xCTQahAYl07wja76iSfOhqPUnKedWidIlkFQE
myXT+zmkWLv4JsieNJLI8aN20un7mAQGCudc3pUoVbgvw20bA6+9zHX675TUiXV99D1s8qcw674r
JkKa5OKg59Ei12BLxr2G97gP+sqAklrfB1ryWsX2NkojYCAFPnwCKnUQyg+NX95HlfhEbMJrTase
z8+9Ip+fe0s5nHvqDJIxTE8dWpmNrKPrdbhN+gB8WNEp0giAn376ZIwKXYoo1MHsIGS+o6jKhjv/
LMbRo7DENZurs64Ji6zs8FGSukc/KaaqmsuBu2tqX7kpNTnc4SOSXiFF2F6cH+942WlCtnTVlE3L
sA172hLvlrxN14ECAO0XpUCvDbeEZ6nHZqILTbE9P9KJN2Mk05QNSEaW/LYB3o3U9p4pS2T2gCna
8pWqEYocFXeWtHVliuGF93x+PEU9nkpTGEjBmLaqabI6vfq7AYsyKCoJ/epVX7TDsIIy/x3oNJI2
ZQNBxuN3hA4zg8vKCnvn/hn6H5EMXTPHU8Zi6WmmNXQYxDRONU2nVK8IBaWow6exsoptqmHkpjYR
OF23/plpMRyCHBI2B9xLCcnipyuj1pp6irwPK+SfYktvFmLpia9gWsjrGQjumqoqZt+7HQrB7QTS
rC5V1pe46mHy1rqpcb1FNRAbDEmz3YUvf2KNkdtMZExTKKYwp+337kOUXp+HlCw1x5WHQHoOehNK
fMl1Mf/e4XAyvJ7/8FOknM80/WLTNgikmq3OorhdViH0UxrvQeNXV1rig1D0vRzgYgblp0Hw3/ah
FLToITzAn1fvzw9/IppoFOmBO8u05Exbnn1pqVGtpK7hTkJEU14t08oAf3GM5q2QNwKQ/q7y+mjd
gxyfqkBqehGBNNycf4oT35mH0FXb0FlyHCmHc45BrKqQboIzBeVKW9Kgeq1k/dii6ptRGAvgT/36
iIZMpmjbhC7wyrMRVdqpKe1+FIjLYafpvYo9OSq9kts0dwgd2QtveGJVWeQGKsOpaKqpswOzBYMJ
xpZ4oiY0l7I2zK9s6BufZH776/lXO84LKIYTsgyhcEwRnw9fzY9SIw81soCqVJqXsCuVZ66J2g61
YbBuevbDpv/x6fyYinW8jJlMkJuqodBemC8jekhkgxoJAf3R+soPUTnTENTfxpOcrR1E/Q4kMLyj
cfhs+vSh7dKud2KCr8mC7vtIDwiwJerxCAwal50+/Ax8D1khOzcWcpcTkVaXZRWPJFPRLHrks/Oz
9owKyBp5Ey2qAU+KjIPgRigqujdjw21oVUpF3qIEaFblLspHcCitQScBKGWAE1MeFiAIdcSvvp+f
w+MlAh5eN1TVVjkGxPy7pW7fxzCfYf/LnXZXj4nyqaFAvvJNo1+I71NQOQw6gKwJqipHqa6YxmwK
7CbkjlyzGpmAoVr7cQgaUR3qplo4sI+XhTB0ZJuEqkO84Tg9XIul3SLQBCiPNnFFO6sogOAPCZXL
kAwNpZuh2SYc6HdlA476V6fzcOhZYA2koPStQuKGXajBNubwgIFDSTA0pXz/y0OZqsHZa5IxkKHM
YqiqdU3J/Xmqx8bgmPs6fFBcKwQs4oYLp9Px5hbMosbyFYK1os++HAJHBqcgeONUy0yIQX0vf+lo
g32QrR5mCMVYBJWS0vflhVTvxLaZRjamYxiBamO+PLXMUMFQyEhhoEZsW+qD33GZVirjypw0M3ts
O6Px+1gU7kZkYM2pohcgNs7PtHL6/f98itlXHUWZdKk35sj+Dd5l0BTjRW+myEH1JaK7QtgbEVfV
DnvHElUnHfEx2Y0eFb4ZlQHbw5LGgDjnCrrBY5sjJjBA8DWQEfrl70QcZDurdAFlQTJ1uPBJHdlk
1O5WbaXggZGP+n3SIzaPzUV/VZgVaVzsg+FZmJ7jvI1hBQcpPhyWSkXocFijkzLZb4C05kZuQlkD
mqetpMSV73VsHB5FqdTfs1wJQ4QrYHYDHE8j9BfgiiJqaof2wqI5Tm4MhdQNQInFDB+tVjoFaVgL
SGCV8gy3o7giy4UQyn8wSlLoABYw06GhyW928OEWJmM66A6j3OHos8ko8qYZ3YkRhu35R1H04XWV
q9VjedXkQ4fLzFojlXHMSC03oBkUMFgyiuD+kKCRsZjgHy9cQ6UcQBZlKpzO1pT/v0srG8DRAXUD
piKowaUWvcwiha0wePVOhptSrcO+pmF+fg6O4y+jaix0WxjIa9uz+Gs1ti8Fk8poPbrylTUB3Nzy
1pLAmxqK3Nz1FUY4iWbGC3M/Te3h1JMDCI3sA8od1dLpud69rWoONNJS7r9d2SL21kQQ+cImFcCz
WPZLQeHUaBxllkXbRhPCmo1GMyXvyHjoMqfqpYZIw3rsgdnkLd4cKNuACaSJe1WrknlvS2Z3rdOD
pesngEtJFgIyWV4+NBN9qLbwiD//BabYP5sJQW4LW46dgD/t7LtjQoA0VxngulGWaEFqWjzcDHBs
r9WmRn44aFEUPD/iFAJnI5o2zGGDShTRx56lmrnql6gZ03zwwlq+1gfb3Le2pSxM+vHKYrpZzxzq
zLypzeYcYQuR41heoDUK+4u6vW2iu+KDC2te6sJEvLJNXd9zcDXT868QfOBRn3/Po69uIIPIlQHI
CqtMU2dHYdO6QA0xEAHgWijGlT1ECHiHnoUcMpxZz7g6P9zRCzMcWSDlB8Hr8uaHS1pqOipUHkZ4
EbizOxVMB28LmKwrBvkqaVX7J8pg3rVkNuH38yMfLaHZyNNEvNtMhp6B7UHWYe33FFxw423hMNcg
CAqEweMh2Cc1XIyF2T2KVwxqT5dgU1ZZTfLsdX2jG6Wiww5djzp1RyexemostG5Mt8ZXVuS0HUVr
dgur6sQ3JSPX+Z9N1IItffiqjZ5rcd2ydstqsqgxh665hIOXo28GXOf8tE5vcLBPDFmV2SRcvmk5
WvMkmJoh8nB1nSADWyHKWujJLYQ08FjnhznxSlSvWTbkTIQmoR6+ku1XKmeQxUQqZoK66sToEnF9
aRbpsLBETwxF1IbVbdtM31G5xEUxASGYBn38IMHlUyldQKe+CgPWHX+cf6sTa/JgqFmQaeSgkmvT
LrlkaiOIbl2mdBUOGAWtAHmR+/Wj79+eH3Ph9eYfDPgE/HFtQDs5MLVbas76Wh9kHO29vl6I2sdl
EUQBNN1m6ZvTVcyeXaIVWVErK03wFqgNDanNUULzmT4jhH5tk7XAHWG4oqWDMPmeHoD+MenlaHf+
fd+ytcMVqrEFCLOKYikWed3h0nETaxyCDJByl5QhUGVD5DfI/cCf0KPsuhOa9M0AVPsZxEN/A2NU
ftSHKr9rDHhDUQjgGRCaDnwlsW/AWKSP5x/veAnAMefSYyMWIBu2Pn2ud2Ep0ORGsxHDXVv0j9sL
LdPS/qvM/QGjHHTENRX1IzVaihCnRqUwB4B2qhXp89t7Xhst8nGE4RjSDB7bcmihsZQlyaR4BuSl
EpgFZ5C8fv1lWcSGJrCCsSgfHL5sp3heRL/WR9ZXU4sbXQ4z/wsWU6N3GzdBEu7KNjPVhQV/HKE0
5lflNNcVkNfzLGr0BAhZdDzWSSugyNFk7i4UuJfRQog6jvUa1wXeaip1s9xn66yl1NYjj+uta+QN
Obm7HhzYeqxGPN4cpUhx13WCikJSv5ZaWsHO+blVjm4tUy3GkFnkgpV0dE3APCQcAh0pikKpOpDG
mDsFZQpVcWT5YlU4EcxQVHQrBVWNcZIrQkwClRKS9oVHOTET5Obwr4nWLG5lWn3v1nQ2+F0GDpGG
XddiczfpIPhJCFyvHYyb3hcv6ogpzvnXPw5rLKh3Y85CKc3kGERymNF7rvyHJMO+HBiIsS99Xfp0
fqgTC+r9UPMmg5Qoiq1VbbAuKC99hIrRbGk2ZwsVtpMvZCt0MdihhIBZYIjzXCqmL7pGjAv7AFdy
4am6qHaCLlv4XsdJGSAA+o+0IgU+t9osX5CE8AZVhdjgE4NW9MPQfhtqYLaj20UPCQpnF00Rcevq
al+YC4PP3pP7taaorBNdszSuH/MmiZdh4gH0DnvDNi+2GVCESy2yg41qAQk4/+HetuC7o+CPsYi2
U0uC00jTDhdmB9FeVXyYqRZmhobv0vwykABWRM9iqa7MHv65oqxR4lPhgthr5C9RR7Z6TAn99kqx
frUL+fZAtA0UTSeNMsU8+46wqgi8apL/Rup+FwPzf1CtAg+bEC2qNq7ynRm00j6vCcgglFMsMhdn
ZbZb/3gGihwc0WCtLWu2c3Qt5vdb2o9uI0gGBri3HIjVKJBczW2KO7YxSRvLpmssfI/ZKfTHyEC7
aB7oCtnxbN0JvUcqS/iU8xW0t1YR8reVE9NKqwGI6cormQPtkvNr4NTb0vjk3NNUqn/a9PN3sSnB
LSaTTMgUfWHl4VUpx26yKz3sixw84VJ8+np0G8cUX/XzA59Y51QOVMr6qkqxWJ5lsAOv70IBoOvq
piitF31QbDBC6vEFjjz/6VcH0+WptEl3Vxh0xGZvGYC2sruKflQTJdFV6qEpPphtfuFBF1ifH+p4
QhmKpNywbMKUZc6OPYPkMU2TgSan4upf5chz9yX1aohb1vBFDXv1IbKRs/rlz8iKoZvF9Ybkkrvr
4WfUC6A03KgBaWhUK0at/6yW2aMBc3Bjw3AweZjd+fecRX0WKyuVfpDFZYf1Ot8mUpVIaDskAKCS
BlGGKLKbDISEhvLu+YGOFwoDaVynaHWxKeZN81yzQAZbEIjUtsYIa8jrNbrP/YPfQB79C0PpdDFU
wUFNSDycxUEfFRG1SObIypBuzFwWlNIyQLBgrv/C9JlkR7QKhUxvfrYix04GMy3oy8hl1V7oWdLA
RjXChXV/6iNZKtNnGxbN2LfC97vd3dhuEBqgzuC0IiLjtGkSJI4OlLn5Cx/JErR66USewFBIxHLO
bPR4QcOKzx5u6IjVlCR4aec/nv9Ix1GShfxuqFnSbI9kyQWQyVVlWL0DPtnd2GPj4y1JIt02un9z
frwTc2jarG+F+KgprMPDRRF5rSuSDNKBmdoowg/CTqWtNeqAh84P9AY8ODyOWXmYxekqinzwYGbL
T9Ex72gHRJP8AXg44onD56rWP1c9Qlu5GtqORyn+U5WAz5Hy5HGKk+jG9XQnAmSngPGiaZb4eKRp
Vn9ZBi3ot8ZuNxxj/aaxMmubCXTiPBFT4mlwny8oFqzNwvwKQQ3eDbQDxK0NGdpz91lpAx/dU+9S
7xUxoe8MmkMIQsdyjk9VrOB35iuOkP2rSGowTdFec9vFSte6aUr7Z2FF8roB0neVq4l1heHW57yN
JhGHAo19NHk8eRBOL6vJTVrXqGPo0aU9IHysyqXnyKNQnKICaHt+gk+E5vfzO69bqzHSV2PRIUsS
4t9DHTB9CqFqrItEte8g/EJakWR1AROgTF/t6KtS4+Okg/Snz+EmoR0XFNhkupXtGEQOcG1qx1gb
1RsdaO7G19Tktu8yc236ob+Pmj6fdO+L57FN612ecSWRYabA+B/hdYaeFj9GdtKg4wBmBnNPS7uP
szxZmqsTUddiwcuUkcjFKFkcrnoLt9RmNJBwoTziXvgdVz0o6JBUiiBE9ez8hzne0kKmlsPZZYNj
4PQ8HGysu5jGI7WeLhpley3bDUB9E69vlLDjANiulYvRWthu8wsiJ9jhqOrhqF5FwlDTJyaQ+MRG
isFIZaIYtidRVi/QAg32eB/DLFa0Goitz4YYVdX3nYYm3MLDHE83a0OhvQFcS5A7zGagH5Quyiae
HHe68Br2Bhh49BK2Iuq17fnJPjkU4DoDlJ1BDWDWvcn1sir9HPmzxjRqNKcKH0F9BQuJEJ0dw1io
NoDbPFr/JF3mFLxopBDUZvEao0Bw4SUt80pAUkf5ejdIFUq4Dndhfm2Z1Fk+pfnnRMPtrv7hohbb
t/5a8nADN9HdwbCQw2QcIH/eAUZdSaWK0sa6tRCA6YD9B/CBnksEacaxxpnGKbyvAOXZ47LTeAj3
x4/NeG9l8rbsMQVIow2UGyCgMYDk/EJDjhTlFgwWUB0tgEspWyQl5GAPq8dJjNta6RHxCrCVEddW
NUnNXEsI2tvfWuR4Up9CvYFLIxIEk+kIUoiodFoTrQxV3BKrkNxAHbVHNt614uuuCYvLxO+/SCBa
POkrSvJxUDqKGxKdv3oQqaBDYsUL8acRn7AO6uqt6e/JP0h0lLeiyXUEmVO5sxpEk1x9PVISNULV
ydCZQfRcH55dCweODz7SDezXQXyEkoM20we9hTePM1oCL+U5xsyXHkquPjYN5AzzssNavCu0VTHe
4VkEqWZlKrcRNjcZdM/+A24hMHYR3IJvgNucSavNh7BvuS8jZtOa8RO3xlG7xb1sxBTZB7EQoTVC
VB/zF0FZKaq/RQ256MZGhT9BY6sV6ATLhZOln2q7uNRtRJui6I4cdqUgXjdGNy02ik2yTSFHgcrW
zQ33Qcg9lxHWzvaXSlgrPi2aUIiQ4uAsNdRy1L2quZeNtNPjbdQojsU2Mh0DWRn31ner2z7edchu
ROXNZMwZstXhRmTeB2R5cR9TsJiUn7riCsUL2f6eIakX7VDvRACoufTxBKnbK2D7Hm6VCJEr2WOv
o3PW3rvtzrPrDWxOnDTudcTwMx8pRsjCI163H9USHcXoKei+YauF0wqSJwrCZN2rN37I6msVFDuI
cbLa+tKIHrFAEvGDGm3bFNttMoAqwOOk+NoTnsrwewlysqixagmCjYAlQkMeAyw4ESOQA9OG3Toi
cz8xAG5z/cKMI8cXaN8Sw9PYQHgN7aX6q2huMXxI0NEJ4Nr2w5fRfs1azsGnGDh8FKUX9JEV986K
vwpktfMUU0lY8EJIH9I0Q/MK9DvUauLSJQKn+xzh1tpYuSFWRU24zY3L1n7w0ZrAiwSuKLzfQYc7
ghtm3OyR1EWJQWzKRl7H3BNq4z7C8a9NrBvgkfyI5CDVt2HLVzI2tnunZmvoJjJSPKr0XXX7e/QH
Nkq5B2sdwZo00NM7HxuPc73DWDU79bShxXcyQKEqaTuEltKgWyt2ay3ExFMRkU4AAHehyPZxhcEY
rLH18FMPAWWFazgJzbr3W//CpXmm3eLXMiofi84WH3797QBOce5Bd+WOM7tzcBzYytgSidMalULg
xvEeLp57d36UN8zOYcLDDUCAzpqQvpo2P817EXpVWbrc7HtxrfsxVBjN0fXqJtM1TJPNOtoYsJx/
WK7wrv2qwggDs+ARpuSqjYp24U536pMi/ajZQgORynQfnvJS6aph7HHhztRguPakCBFt2p4LTbJZ
yZBcgnc2uPuY06lqzStpIh/DIFWY2oRk7KK0+3Bv1j3ywHFafkMqA1pgGbbo/3ZIk5yf7+PzHMj6
1HScUPMWuj+HL1hBr23lDIpD4OKR3eC/ts8TWFOJWy3dUI7zNK5wUwnWFvT2qY8dDiXDSDZdHEhX
eoNTit/o3dMYasZ93+dIqlAh/eXtCJpywtJSE7SnuT0czwrcqh8zJDj9voQ17A+9fY1gsr1UeDve
kLDzdO775tSYs+bvNbFuRDmC/yoT5Xr04aaj5ZCP6z5AAQuztvQ6iznEz3+344VpUiMCWUJPVedi
OX3Xd3dzQaWhayGLUlD1073ilhBeS8+7OD/K8e1jardT3KN3S2FjXmYLx9yAH+XR9RbJByQIbrAB
+tSAgF+XiG4LyfzChchc57q+EAaOdwToc9JMYMMCAKqY7Tso33ZT1fDIR4h+H/zYV29aoVR0D9GR
w4G72/rC97cYtC7VwpZGngVxNOq10PAYWRPQt8sEAY/CxZYMsrO2D31MQCGJmnu3spuFT3pif4BL
m/CaqOtOKIfDT5qrY2QYAeZrCjiEr7XmNXtAOngOKqMWpk4xTPK557/vHEFJ5KHBxc0BSAUVMpBg
h2Mi3iWFmVkjiR7RKtQCxKFtpfAv0f/GPws+3qYTcfBVS9rBoQRsgZ3RsYHvzWqddXW6Of84xzvJ
UqhkAiWlfouwyuxyUSIrCxpP5mlsmrSyW8SbupDp8MG5o/b57DVGsRD/5l31txkwKNBMnVv+mxe5
7JgCjYqP1MouakRmrV0ifYyuLHrbTW0Vt15tc7BkqvbUJq6+NP3TCx0cdm+lQrYwxWyQuvPQQQtR
qszcQDgWzVDdsbTuMUrbD3o4+rAwDeveywd4NiB84wdKqchUKn3dLmGFj2IJTwF8CDgIn1Cha3W4
CABgmgoFFmT3OXgRc9Z8CX/hMG+KXy2GTQNx1HGS0iOT5+HEbDxUGUqaqiXUTG/TxEb42MRpG+/O
r6PjjzobaLasPXigltGhjR7KbrWthqzEJK6NXjJDC68iAx3GRgSodQ4DHoYGsrRdivbg+Yc4XMwW
e1QD60bWoBgAHkmaDmeVkhsu2UoyaUtTcEEnyUA7C4a/RM8Y60r2dRQsVgIOY8jRoGL24pj69D4x
apL2EOE3Tws0LjmpPDbrgtrDTejGXbawaQ9Xz9GQ84QNO5RKkg08Tho5KsWmGPL8pYIq3C9slhPj
UDqhL0IDRqGFOTvxbMMvBfpZ3GsUuI5RLSvPNtIY+/NfbfpX/tyRb2/zfhR1FoIynVCQecWANCDY
lt1AIJAvDRX/3EvBzqv/GO4/D6i51RtV9yXLhzLA5W32y3/cBC9lVmU/6/+e/tq//9jhX/rHXf6a
PtXl62t98y2f/8mDv8i//8/x19/qbwe/2KQUnoaH5rUcHl+rJq7/RSKe/uT/9oe/vb79K89D/vr3
37/9SIJ0jQ1KGbzUv//zRxPrWOUsI5n8N015GuGfP779lvA3n/7//8t+u//WxNmJv/b6rar//ruk
638DhAF0jH9tYkbJrOfu9e1HQvsb5XRA5YRuwJ6cmL//lkIh9vlriv03eE0aWF/KRgatabYJ3g9v
P1PF37Bunxon4HXgtUDY/Nck3P+xEP74PqeZ1Yf7zZiKm/RGAP6QuZvoU8zO7IT97amNjVlyGqKK
rtK3y3cWfX+3e3k3Of8c+T2He14J++dQVIE5HmVbn0MYZAmZC5SfkMO9QOXM9W4Q5UY0cmVvMI/e
lo8JXqTJFvfbNdJ+zvnBD3fFv17zz7FnrxnAL+rBVFMTy5G86B6F/6kw44UNfmouaZVAo6XYPdEd
DwPm2PWT4gJzqcvZTZfIt/y5zxo2DlFZLJXVZwfv22S+H2sWnH2vSoup4g6op35Qs/jG7IyJAEDZ
pPRH/HmS4CEstQSlQ1wKvfTL+fk8+arA0FVgCuTx0/p8n727uYKgecHwuFyua6S0kR1y5IpbmFia
1cOw+cengw0NkokGNhc89XAoU3SNVZJqO0HhfUL55gs+ZAsnwKnVYbMPyNeBghhvRLx3dxFfzwz8
a1gdbf3ZSL53zecgWrgPnJgwEzA9nww0ECPNsnItjDwjx9fGsWpz5es9Za8HHL52OZYc5z/Nifl6
NxITdzhfRhCUWsxuR/9EX6sIAIDeWNhNb5CtPw+Zt29iwochSQEpoh7lQY2XKKLxYsWRd80mfba3
aON+8j68QD+7x8bFie4wdFhAQJ2awenqTfJF8UiZE8IqacyULvfVqWLcb/MBH9pK1Agv9VG/bhGI
WBhv3rmathi6hFz3uUKS/1iE7vdrHKPWOG6nVdFdJrfI9yMmjHb7Ll1nu8hp1pgkruOP8tb3VvZr
/UG7P/8ZT6zJg9Gnz/xuTWLvm9Zmzw4roKQp/UurfNH8X2xzHb3i9BDvBkGpUFY6ep6Ohz8oVsTa
U6UVX2gDLiQlc6jV0UCzeBGb+MQmsC8dsUJwOF7l23ZfrxD8cvDqWKFxc+EurNFT2+D915sFYyXJ
IlmvXdRFG3cX0iBEzHNhpy19olkMLn3F9sqMA62q7YdRHne0FAPAZOnSSpxqWPPtxjqEeWwhDwJi
aPaZRBkh+Yd8IFeCzYgGFOpggwq9jHIp+g1ruxxv3Fbf0mbdpbm08JrTa5wbfbYPuDmXPUwg2RHI
MsVGufPaEMBUla3bDIOLoJecxrKezy//k7sd0oI2VRZxA5qV9eJObslIWJkuYjODlzodslQ2+ggo
7Z8f6Q3d/O793sRlJp0AEESgDjQxW5t/ihOglm6ihtKN5kopbflLkZqY3CC39ygZYbRrGrn8LCmQ
oKShBwPR4yUf5nCbK3gd2Oo07nihWFJ+Gw46ZGajwWvQ8GunDpHZjEc130I+FXs42OajbmnekzAh
L9m5rN5gEliIjeRH+hfkkYurGs8g2r7o3t3VyJVadyF1qwtzHV5fcdm86dHzQ4cpLVDSlewQ5SWp
NC5NMAlbWSulO330jJUKAfm6KrFKUhJ8kA05cu9VXVL2KGH1e+T88suxCpSFnT7bdv9S6qEkA6UH
/u5ssYRhFaEJj9JDZaHnn/8oxMIA8/r60QizwIh7oorJRaw55RqZ6odgr+ytNSLgsN7XeM+slwLJ
4oCzIKmVeaK5Da8k7tIL6zLZew+oTW0S4CaraO0t5qpLUzhbj2QKUmYYjJfUWDz6HRJpC+X6E8oC
5CKkItokpzRdPg4DCt4HKKAMiebgEbPur/NteY128a7f55vimiC9U5xwXzr2l6XJnIXMPz7eu4Fn
kayzqxy9umng/KPiPlcJaJRm4eQ8OX/vxpgtQbosNY0QxqhpYLb2k90t5HJz6MTRW8yWoOSqFfq6
jCBfBnvxPXFQsb3FN2Jt35vr89HpxFh8IkpNk5YIUibzAqeHU2w5oM/uxNfuLt/SIb/G72UFkH+9
VL895sZwA3o/1uy9wnZQI30aq143G0ycul24xpPW6bbapebQ69x0e3+38IKz44XJ1EjouEOgMWOS
Tc7W4hCiLScNUBH0B9mRN5qyhkMdPUqrYGM/outBFzXyN4qTP9YOfsKf/srw4FTp2EEKIqs93Aq6
VtSw/Bm+fek2ylq/xBZ1Hz5N39RYARyjj+dgRPXJW2sX54d+e7PDg4c3/3NobZapA0QTTd9MQ2+7
TePgcXQZfqFVvZacwAlWz9IGEjXP0KMIdDnsrYUM6XgvMjwn3pvswURMPHzz/wto8fSr0smahA4m
JaBZDAU1aAQoferOcJl8NPCXn9JpLIT20U29Ci4iR1+FeFs5+FOvki1O0otRdZZQvC0zWDgoahng
g7U5s0rX46it8wYT6gobGAs54PyJP4a9XbaUUBzmS9NIk6AW3VBaE4hqzd7VCMYS3prCgnbxNv2K
KAcQmeHXP97BILNDwqVUg/EUiNNEfy6LT7jwWICDzi/QeXPl6E1mKwR9fCDONW8CT2qrO/FaekQV
cWPv6p23zZYOpelfm22Hg1eaAsW7y4gZB+kot9O87cxmB5hoU2UO0I+99EH6lqOXvq0dmc34qoeO
WAizJ1bHwdizKDDGOb0rXMKdXvkINfZqUDt6oO3aLpYA8lMMPX5LakTsA9LaeYEb9X9tENNO0KJr
GzlLLMnPf7VTA6hksRT2YNXZ8y6cobphl2Mt4gyDQUXPc0r18/9thNmHitoc3QWNEVzcg8Pqum0X
LjxvQXc2SbTROItAzsEL1GefIzML20ay22ApYL18Kd0F++xR2qYXxS3r4sFfR061RkPNAdd1Uayj
Z3Rhidi32TZ37HW+XjolToRK5KWmHjn0CXArs5SibmHl1BXgI6PHthk5r9GuH9X4+fy8nhiFA5AR
oE5YnIizt5a02EclXsWSKEaZPLd3eWoB21vqvE//zGxyYQbS0+FmNd0pZ8OobjXgitXhcLrDkGsX
7bSdv8cCa/8X3ubfw1BiPtzOAk4pevzIKreZ/VUpmk9YdTi0KhcC4Yn0nLTh3Tiz/KFup6bfNI5x
Y97h64Fm4q4lS4LEXF1jhbJbEkE6ESsmoASkShtkBvfTwxerUMBplKgVYOye/AbIcuUo5pVCxDg/
gacOzfcDzYWeBjxduiriQ3WQFpwqIEPo19G+2NmbBmzNHlM6VLM3+vUftxDvVt5bm/PPcCKYTLhc
lM8QOmHxz46ZwYu1GoMIgWtjs3JV5M+Dn+dHmNcSp0PmYIjZIdN5uI8UUIxZjsGjV22HTftU3GBZ
Zd4ENhcR6XJ4ku6xSVw83k69HB1zuNYTlf5IfSlzWxEElYsG9a66tO/C+2Qfr9114GTlWtoJJ9gu
ZfPqFCjme+/9kNMjvTvjdIGnDTUeFutD8c1/HjbdrvrgXSWb7EZsSf22kvPSfY5vs/vuDks9DPIu
/8ryff8IUxR69wh5W0celfaJ1VCtG69+NGvtIQyLzKn0/2Hty5bjxrVlv4gRHMDplVMNUpVm2fIL
w5bbAAmO4ACSX3+TOjd2q1gM8XTv89LdEXZrCSCwsIZcmdC4+/rrrrk0xFwWiK1xetTlYyRIYSdp
aoJbvTtaFEod8Y6X/xC2+HGC0E4C/AO0UOAXWHiAGvNe41TgO9ZQCKJWHlT5r6+X8VFhu/pun0zo
l5sGNmjXqAaYaCNI3CtHKGugDBzfx88z9DOgfv7U+t8g8o5swT3mkfJGHr/+FdZ2EuV2G0kgwljt
ww1++mxTbzsV6xXTx/AopA8tT+kEWiJP/9zKzBGCshtGMBE9XK5ToYnkkHEx/SIGABhifF3zkPRb
V352/cvdBDTyg+YAxE1ksZsVV/PeEMxCNmAdu1N8eIeS8r2+tw9fr2bNU3+2s3i2OXThdZZxyzfA
fA91ksDtwT4ML2Yl7uvXplaC15ncFWi2eZQUXAqXG5dBxG9q6dydyMBqkT4UtephauoOQy4eNzdg
KGtnAXnMzC2AAPIqlxlj8Ck0YOn1VcUNbaMPSN0dIT0efL2mtUBhbroRBJEuApLFC/5/TaO69vU+
uuboMWJKcLmlqQlOSFnpaBG0jEufKTK56xV9vIVMYXabAzD7/vV6196DzwaXzlnwEYodMDio+X7Q
3X2rbM09rnw5DIGgg6W5QAWCFuLymLhtzyadOcDnl091d4IgmmpuUJWumgBwALn93J5dEnf9NxP0
KxsGss+Z9BK8LihZz1/wk0+CROUEHUNF912j9RmQzIZ8+/qTrC0GPs8BZgDZNNq/lxYMxcwgK6br
PkTgDpOCEnqd7MaRb7TT5x+zcEhA7IH4amb6ASp14ZCGoch7e8JCYkcGlZVhtuEp++UwNMYAVbC2
oBBrqwJwUQUZDlocwO1dropBhwL1KFf3J9CF9uPkx/xFcwv/671b+zoYX5vnysCThrrepZXcBE5r
SLGoDnMq0nnJ7PuvDSwRHfPDC9U7fBoET657FQkDJMxLKPDpPjRloZL7Jl8hGhLSU/m9D1G+jkjU
3OJpjLZSi7XCxGfDy8i4hk9MSQ7DIBAJpgACKYF9xiNSnaEAvdtY5do+Yl5gJvzDIDGKlJf7WBYQ
zEqVCmKVu84f/eHWCLDIl+k8+ebRCJV75flriytvCYrzQMgAmQOaoyXuWylICy0g0N83vOWeGOIn
Q8QAdJVIBZmpdAEBsvZrkyu+FixamELEgDlYkZY1q0IVLrpjMJlT6Y/MgnwEdBUzGYCuxfvvTC2c
Bq97niQUU2yQhmXts9YBoZD8NOgWZd/aJQOVHgFNroVtXML6qBkDm5pINE17awdxdq9Ox1BDt/7r
5aw8koC9zoRNuokC5xWOfWyzRGJgE6fDOf5PNk0isdv6QGt9gAs7i22zityyVeAxYcf9PrdqoEUR
JL/BuehvjXyv3msTLwccK0Bh8IuXJ17HwBSUKBrNj0/8DOWwMDn2++xG29WHMmBh7M8te/QfNhzW
WiqINf5tdxFENW7BIVUKJuvx2EbFrf4nhh7o0Q2tp+ms7RAjQjnW43fmlh9bu+GWjRADdw41nmVt
uB0KLUlzA02vAzkqHlLPm7kIj7HAoD1jWOv4rxwY0F8ErBx4N1G/uNzhpi9zs6wsxDaH5GxH2p7u
4qfJN/w0dIN/UeifIWn/MbZwYISKXGl6CGF32bdMYmA0ObVyw2etnpkPDlbwcMw0h/M9+RQL1Ime
IxGLtY+WYnuAnG2I5rmPUt2u9fDCed1dcpedtoB9ay/332YhQnlpNoYahwVRVx0IFiiNZZZn56fc
vuUj9JGE4Sd8Y51rvvmzvUUAB6llCOtCMsPnSQwg7wHykkFhxn5t4j7+izgBLsV2wKiCWi64vi8X
V/JRQvYRre5KfG8gqlOwOEyHw9cObO3LgWgOWRi6FXjMl8VWJooJk3HoZoIFsAraW8Ayd1qQ3lmB
fRqj7lY7qgHZ02BrNnrd8Mw1Cv66maVs4WayUW1mabu5C636us98uJlfVZRGEB19bkM1wFyx5kN0
Feq0X6955cIj8kLri8DZ4N+LrwgK87p1uwrS0VBbK01Mrn772sDKezpPfSPWt4g5hw2XX06P3cbp
FXRSJ5E+uzECsFEX53qCqDbUlbeeuo9U6DJ+xcuNPj7IulDXvaJTMTtRkQwZlF//wQ9XM4+hi9ju
x3cLXxXbuI2KuN5BWMTSACTEYCHYwi4XWAFYogG4Aw1KZxbwHPNX0vzzABZMuEA4g/TYRg66fMFb
BqVuhmgIjXyN77NKFxA1g7r1159q5dWBmbmqgikxDNIse5OTOuiYOoAZ447t2ve5Awz+W+q1RwkY
tOaZOyOsdsabseFKPrjMFl9tFicAj7eOuR3k8pd76Ji0zysUlnz+arxDA+SRHfpg/Mn3UBmfb0MI
Pw1YkYdKNrqiQeVnPiq839XbarNYfx3FfOgk/OdXWVxFHGIoPAr8KloFbXqqPhOd7VElOVMe32Cy
HHTfoNFpQTn99eav252R9vACwMIv7GYuROaSHgP+gODuMivD4IUBrWUE27nT7QCCecpyF+T7vN99
bXilEosVI2SCkALwL/ACl5tPMJ1UdilW3EeY2g66fee7oLd5HQ6or1PP/NEF7jH9CcL9KNQjhB3R
fqsavHKHgBafaSHg+667XLFgcS1HRnyTAt2cd0g0N0atr2NghL9g44XMDHhFrybyHLCn6VpGcIMs
qFNCc7nWCt9Q/nHdhODeEGTnILoE6mtxjttRmZxMzdEk6DK/wyxekW1YWHNwFyaW50S12niosrkV
IkPiN375wv3Bn+OKIlQOW9CMlX27MLcIRAuHplpTw5xoj2mueQzyeXRIN16hdSsz3xFIoWdO2ssj
KLXaqluTA95rD8FQDJ7ETFXRbRQLV9pI+CgY35qBHsjYl9Gt6+TTwDl3fCNP/uQpaFyUn7OG6Dw7
Vuu/W/uH1Kug5k4gCYIZ8JKMKeTIgTrRwC5ikbtUQKZJuEcNaFoJmVkTGrFf38aVUAC/I1LPGeuJ
d2UZgwhhFp1pJ84HPth+AoTRV77RI/dFWJzZWQYzTLg4bdq9fqc/BE1mBnIX92Q5vzgKFTfUQoW4
DcC7gILMs/sLOu3ar2SXH9pzZnraC9X+F5av7/6l4UVha+r4QJIUhlH9Amsdh+B4vHFpttY2+95P
ETna2ZnALDfWxl90qwsMkP3Vfbej9vSPD/LFYpaF4sGVrj1i3MwX1TPSEK8s7qxxiyVpiSFHUeLS
ysLNML0xDFwXy2/QBnV7r35oXlg0uwFl17R+9aPwt7KLFaDkpc2F31HGmlWNAZtkR/flsb9HUQYP
M1TETK+J5saP8KsTeWxPW9HxxgFZAmn7HvByFqfYU+B7EYkduirZqBSvmfiQ4sNIhWnOg2QXB6SB
oIbIamn7ifKkZ796CIR9fa1XDEDDB/yagJmZcxx8aQDiuEwZ0gz0lnQIYqRkmfLnawvzr3gZQpkX
Fubf4NMZ18TIWypgIU+l32Tn0byvDNOHCrvHtS1x0JVXCMNOcFHgCwXE62o9PfiUSQ+mRrxC4PzB
9Fr+V7IjXv4Moe4bEW0131cu8DzWDiQZHlXA/hcXeBCUZNAVc/yJK6FpvnCQ53TtPks3Cy/XWfSH
DtFc+AMB18eU4udtbG0zngQCFV+gvTkE0FEOh0MSgpl7n746XrxXHspg3Nc3WzHwcshmNog1okD3
/y0vPmBXFNSQuebAAWNu7kQeyKP0iwMJOUSTf7ghAMmIOzOP+t1TEmz5/7Xj89n6/EJ/Oj553GdG
n8I619969dlU7yGF7jh3reNuXIXrt/5ynfO3/mSpjrVWlAZ2uDXTPYQwA5Urh4ltxdOrRxQlOwPQ
KRQMUM1d2MkLoYIXC3YiazcEUGYO+711gMbEjiBvUDaQWqvL+mRuuSxiV26vwVwHKKVM/zijEZhs
M79dvQkYm8alQzXyiuWhyWrdoBzfyXwaw/JcReUJgkLP9sM8bMZC+xAomwNEH5PSS9+C8fc5OQFT
75XIhDW6KpDXWJu6KzMo3Yf80fUsv/YP/U1/TJ6rc3LvhjJqX7uDvt8q+K4tGa0bqP+hkYca7OJD
GrU2dGOu2b42npNsF7ME+n4/9Xaj9rkWHULQcEaCYRJgFlK8PDBTrqTSHFXbzxJPhhYKks6uCsxg
iCacHqZ5aZTs4n1hByZaEL+BOXjSNn6HtZcdCq0oUaIig0zQXDi6FoNFZVIZAJojuk/fkAF+AN0x
hxB/hwDO/In5r68fjpX8D5EmdBPmApALr7d4m7KkbUHDgoizQVcA0JvmZS74tgdtD1UzFL+euwCk
BycZGL79s9rFiEyLl3GrxX79QuILg4QQLMKzvNgy/uxR8VYNjvohz63YL2lp77S+0/6x85mtIMfA
K4z+1fId1nvozkBrLkbX+V0rvoMRNUCpNPx6R1eXgnVgKxFaIq++PEgjoRrBjB1KoU0V9JN80otp
o0u1ZUK/NFH2hpsNth2j2Dv5CgP3uTMI5n+9jmuXhs36tI7FwbBVZua4D7EP3Zd7Pig49YIA+QlS
9A1Lq8uBhwFhDBB2V41FXWLcTMvc2M/GKLOtoNhkrNqysMgyzDLOCwNyXP4wdYmHEuGbam/JBVw7
KuwXmjYzaAht5mUDrMganfQZwX6V6GgbY2t4qHCmeOiAT9QmZev7bNmb//zTS5pP5YBilBH7Boi3
PYe5kDIfe6jzJfFtNtZbacfacfiI98Dm89EDvjQntFSqRY3jYEAn2ZHlT0tCLKf45zWUD21DlGo+
tnL5budKruuDzhR/IiWQQzx9Nsb08PXJXjsNkHlBm8sGpRcmHS+XklPhkKGmih/r7ESKxgDDsa0H
/52RxecBPEo1pavEvq2mjwom3Mtui6d8ax2LvAXUqAZG9rGOhAnXK3L3QUnIRuVs7ZR93qvFzUlq
YDRiFTbGWgARkkYGkN8qeZ3kw9f7dR2CzuqSf3+UxdvnQuZHpyr2i0kNSn6TP5Wm1zm7zMl9K3Oj
r61tbN0SE2KriaZJiIf4Q6bs26KOHEju/Hcmlu8AopmpGbBzBUxwTUZFpf782sTqnUTnFLkDUKVX
ShGsNPPcSVPFBy3ed0ujgdJUP+uabvjnLTOL56YTTaaCZglmRuMHNdv3tkh/gddyYzXrJ+Dv1Swe
HLNqaRKDzNMnaQXWtqG804zybCsaJnrBeFT9myOAaABgbvTarwAL9pRyorg5pph5nIXogqHH0E/d
xjTP2t4BMA48JEBOKAEsfE0xNX2GmT/Fd+3Y4wUGcw3U1wj/F5/os5mFt2FUsRIGza55MTcgUk7q
wstUa6OEep0eA980o0gg2AHZsJmp5/OTY/ZZQioBKySOZSB4QV6dPjtrwmn8DqRv4diNLaZhKhZ+
fdBXgE4zsmqGpyNDvi4BjOAXRHOP0QDqTef63PjDjfX8XgKGkf3YhH3M5/ky4bkwtpxHHFhNEBND
hNB+Ags13Te7fGfdyu/uEYwe0Rauas0VfVraUmaIG/o4VfPSLEfeozd0SseNp2ilwXa5oMUFBkzU
Rt0aC0pezXcTPAKobUg/O4jeI77m0ZD7GlBcmt/cD7knwjFIdlU4hO6f7amRlcz88pdZXHPujFY/
jVhvbx/qP90rcMFhuUt8o3mUgQ5YzdYGrzxhoGb5GMQ3wdSyLO+h86zIschpkCFOEmn8pEr7Hlqi
rr8FMFkpk4IhDpS3UNSbH/hl9DK51VTFdYIZ2eKusPcjWjT9nfnNOZA7y/XE2T2xswNBBfDhhu1m
83J9oX9bXzgBrhRpqimwPoEICbry7JYW5hvh7o8pizfigpV8GUvV0K0AgBc8l8vpH14zlCn0WPnI
VZXEgyTsQ/tUPbGo9W5vyx5DaanXYq407PYzWGoL077iWD/bX0IfCR+gTNrCPopV2iR9w3gmmzH9
Sk/8YpVLgoAWI4ppV8JKHxlQ4UIBJDS/5T5HSi57D8xZ8Y0J5kEesONWTW79MP29w8uecIM01koF
bHNwxYjnCc3n1/zI0kgOfnMS+zFSA6va89ZPBzTmtw7zil/CBqPig8oyIrMl3NN0oHbTCgcbXFKo
7kjoj+WbBa1VIyDWRd0dxZerxmzZu+ADURXFpz/1P+NPCAKEVlDeotBpH6lP9somCGxluB/mPplc
RLQjpBaFXcCkPLpP6TMFgQhAIm6o7dKf7SuQsx7kxTY88JLHElXdS6OLl9NFBkqUCkbV4xjOAB9y
GCMrUm/+ubMDRxjgL6ARQDPvitzbdqfWMeUs66jpqEBWnqq+MsfxTHD8f/0mX4VrCJyQ6VqAyyIl
vKpFlqCgQjFlYJC0KryRgeFEP1jJCyN9NICA5WtjV7d9NoYJNShCQ3UDpBaXkUfjJO5QWpwFyKgg
Y1ieXHfwazfeiNnX1oQGNPJ4Hcg9qP9dmhmMVqKR4uJtcpqoKPaQlEj0b2BLC2Q7bJyJq6OPJX22
tXiUDcGzIatgyxYaPym2puyURPvzz/cNkKE5asNpuApyY6gZKY6YaFA6GO9jf0rr1xT/Y08xr+ST
kcW7I1AuqOISRgRJvjHgOCAJsDGY8EHvcRGTwQb0CUE3DlnW67miv2VE9V7oJwtMfo9ubym5p7VQ
qdtpTmpCn8OxSl0Dv2eel99QT6x9TeWpFWa6Ur60jan/LLJSfbekOo47wNJ0ZJudMf0mgKkh/qoG
oYJ6MYlfkeykb2CnLCK1B1+RMub0oU/1Hwk3yd5oYpSI1bLPvZlf7rfpVNVNoabsUBlu9+C6DXsf
bLPfmiG89lzzHgDIgko8wRddFknTRkl0CRR+IN45YFDP9g3lnv1o3Vp30Mszfqpe/rTd+/2Qn73a
euBjbMRQ84DDImD7W4sXAj0EUlNlmb6rQ9Pf2LbOb82BqIcpJvTYdCWOcDXad2lO7KirGqjLjFob
RxO17VNjmuy5SvVgSskQVG4K+dcij9+SJLO4V4xVfUimogEsQy3yW71x6XsBWOtfiSriU1aCoyng
o2u+dKpVb23tfEKvlgh+URPBG9A7S3IZqYmK1wQJdInTmxoQxiqHHYm5l0+/vr6QW5Zmr/CpaofU
grboWtGAZeoNN6p9DLRpp8Seauz/hSWQOaKQBsd5xX9gxKVtCcWErpVI8XzfgoO7mlqvmrZ4PtYc
GZwzBgznuUzEC5dL0p0YwAdtYoDNQEVHs7yWbizl40csv888kAEiEvQGr6CJS4VkLZHW5OcZcV5z
8KLdqCzDuIY9QEw3Tqn6M4FcC8DzYyxbr9AVGViJlIde2rZn6nXhm83Y+UY//eCDWwWV1LVvbmuO
u8Si3SnJCT90Cs+OtNGHv3IZiz8Z+ETFxqLW3prPa1p4zV6inAwRa/SWqbqLyVthqh50iQdrDJTs
8PVZWLUFFXrQu1lgq1xSWJeCVygTtSzQZxppehT5X02T7Trtt5P3v7+2tfZUQw7yP7YWoQ5K0KJN
GijhNLWMKpH6Q9t4xGw3lrRhxlz060wtg9BGBYUohuvaZaqXUQhEUB5+vZq1+4pgwATqQEW1eKnN
DV9cFEkdswAaetTTk8HvKcTuJH0Bo1C9YWztJn02tti6f63JPYe4y+tkA22HuSp0/a7xGym4LlFq
YQHh1YvSQWELBHV1G4xwxNTlO4W0u3+zjTZG/NAYA7x4EVhxXU3NTqcJAivjSDvjaWryJ9K2B8ic
R1+b0j5Yoa/Xh9lwYNbMeYh7ebUIkEpdgvUBDVNFrpE6k5cTUx61qnR3EsrRNxVcSJT1okaS2mM4
qkkt5yHLB/UNL1MT5NR2d0yz+E3rJtPeKrh9RnGrj7KugkjcOGWR3o/Oj4npcqekk32qaiP/UaKd
6hHaqJ4+qsMNbXUw21gsie+1pBVv3Gy7AhQAmBf0KisugmGMSwM49ba9FUmivTlNB4ZOoxYFBIez
FAyhjoTcdOtakTTMapcZuYXiTQGypgaCZVJ7stWxeBFuxdEAcGX3SmJFdC885qoEqFEXh3HAnchT
4Ku9oYDgTWc70n0W5mC3AT49evqtIB4F9PYgXVr9cs04G73cYdUenUXzNbdzotxOXVfl95qdTcmv
ZDCE814qpcCEQmvx2CNp2t0OZmOcamcEbFmU7klFlHUaVDBxsrZVvzcS/Jx66/DbBGWKUGUVO+pF
Vb7pHYn3SS/6kCZm/IjvBsmgJs6gu+SW+YknRh1IKiYvy2XzoOCbHKgymTcG6H32Rp42kVFZ5a06
lZOvp3kS1mlHAPMw6jTKpioPHNk9dqpUDwkFG6QLxsR7TSCG8VQ+YWpR02t/sirbH7NZ7ZlwT6Wg
QHPr1K/Q4WogSAjRrCK+sbRGv50Ekbss5izqsjEJZ2ChjHLdaQ+TnhWhaPP+JjO1xE9zJ3u2h04N
elVCeKLPS6gUdOwh1QbVDhWEIVPg2AO7lcxwMdzhQNYLhFoyGsvUqryuL/jBcMHmOPZUfSBV34QE
YuNPSiyLu87N9UDtjc4zYhPKSgyycHwk3fz+5nInB6v17aLo/dSymz2PLRGWkxvf6pluw4G5jj86
cZ76Y0z1b2OlNqDayaFEydEbL7Q0vYeaRu/Hg8IDrpugXTOU/ljVdo2hqSyFbDLVxvGm0hp2zvnU
qeDadhvLc5LKvie1lh/UymVhXjG2i3U1/hVboE/xVGGC5KMY26ObMC2g1ViHiOjAcqcORVCMqh7F
UnX2E2vzW9EV2o70vek5o8sDxXRbjzLLPRaKZUWj7EpQzDYoqiuirG9KhRgnqpugTaGu5jVOAcq6
NLHDkXb5jQRiLMTAZRVVE5T/jF5N/cLV7VfTzH+YXNoeyAX7XWbq6NSUjvZsYrzJ12MB8Bfv+ave
dq0IWKGW0CoEFc1uEmUeKqAgfSRmyf4kdl+A8KChgN5VZaRWEqiceqy9Nm3727Hsupu0pdpT6shh
70zMK5z2lMl6/I71qQElpH7QGks/lyhTPkFwPPtZlPrwQvS6edXzforyokzuGRmVwwB558SDVOlw
4DwBTwuAK2Adb6AXy0VGH5DcVm+uXZSnwejzGz3rIYlimbL9OWgKuc/awkCmEysv0Gka/E5XXLAQ
N7x+h390w6LslUCvCuNMoR0yBRN04SOQR6DiNLLUBxE0jcaKpQf8I47KpuJ7abn9b2vEWB1mv1At
UlQN47k0xxmzlPRpROz0u+9YjmEcxYGSR582/XOs292zqiW4VkQdsqipjOH3mJTTUytF1oVmT5Jz
EufI6XSr5T9Ip0AiTmgK1O5Sqx7GYHJ7yBlMOn8yVNacAF/t/NKEcF0PYhegbxFPT50J/lkpi0PS
1dmRQ9P8EVCXwk9aMj6iglueidayXUm06bWicRklY8oeOXRzHqioskenljL6+C8UqjCeEkOuiCQZ
hk/gzb+XAOI/gis6uVGLBn9gdPEdV/Ffjo3IRxWFs1NK/G/w00bAhXR2dISGHpN9GTFoe3pwLfK5
MTvyYuetjCajhSZGzArIU+KncLeyoyKuR+nB/yWvinAt6lNHHSJjrJxQc9nkt6LN7hRMEb+n9sQP
AxvtiNdJ9z0zx/YHNHqUnTPF8XGkCZT14Ov2qE/b3BsUkd9PrVWf80lTn9DwUDSP2wy0mpah7Gxu
7EliaGf4D+PGBc395FulmG4gT+kUviVkH0zEGO6AzhrD2qjb7zTL+U+E2eyxteHEvWTm5vCsQen+
VEqr3SeTXXlu54IMEMV4DFU7ivONJvX4YGaTzW+nzM1DCXSJn0NR7DZLYw6dQ61QDrTGu+k1ilND
irPEoJrexUaYImR7FMOg3PZ4dX2nmdR7R2XKK35cFziKypBU1gxaiBA9EJ6b5Bbz7WpywzKhkDmm
Q5Mj8XIy3JvaJXvHhSTl2FB+mjKDPIIJHxqQjjI4D3WjAImkJll/y4exOVtxIu8yVx+eynjM35u4
FHeCNLpvclTEPLcq0xctq4aHqm6BOTRaFc6ZTsOjxHzIs2Kw7s8wkAoTG7SOnxS8Jq0ver14akAm
F7Z2QZ5GfRLf1S75LYAqDGMFoDtg4Lp9k5j8j9Ck+xerhS08u7eqR3yTMuJaBoE0OpnGM7XL9NVQ
bP7UcKaFTZ3WfjuoreYl6AdA9HKwDppW8cwzCw1yalnL7nOj6m+SvBbPfV9WjZfjx0GS0GqzU5Pr
8btpjuYfxMgEkQ0ePR9MoTXzi6HHIzuw+GbAl7nJtDQPjURXvo+GAibwAVQwHlo9YyhUt4W7hhIW
XiRVhT4D0ik6NvxhLOImQOt6fOuxcbtBQmsHEq4sg+Jw45ydGjGJp0F094DJUArCQ7tnJ7OR9X2i
VGpQZo16a3bQZQvMriBHYbinhvXQEyQPOoP0JLefNIgw3ddtWZwMZjAcrzrbTxoQoSQ7OIWmvkxg
w0xd6jOjS881daxIpxZUaDOzZ54N4ajIyCMbpSEx+CDFRoesgl8Qhi682EX9yKszpfxW5qUTgnyy
PeBbFIGESPeNGlvJjdRL440YibovS8gsNknl3vImds4EqN8jJI6cUA7401ZB7OMZ3JWemTMoguaO
KXbtRGdBJ6fvTpiTxhgog79HYwADxczMogl9rAcVPirEX3NCorfFsUkc8tJPDNHMiB9eGLpyh7Eh
MnkkR8gImZPiYXQ7qHBqjXjTGPRzc720fxt51YWx0I1zjkD0GQ1d8yGvsi5IrbTZa7ygR9XoevSX
YjcN+sTO7ooxSR7BLQQKU54WoaOm7pnrMuNeaU1jhOQbWte0h4v2msFObkpHZI+0z4Zn0ozFUU7Q
duX6aH+DAHMakLigd7IDFBCap1iDA02poBnzhIK1vskeG8ipvKA3S8+92ol7zOuWBHK1PD9kZakf
nK5y7z6WTJhhBE3TVKGY8t9mJehJaeMpEk6mBGqJn4ocZJyQ7NTw8hx+t0zNbAcpkwxCrirkZTEL
fyTMmRCdpxk8A+X4m5I3WIi08vmXdpOb/3kk9A7av5xkO8Ux2EOutvqBtzaEzREGDGGOZv+eiFHu
1VjUpzbv7APiNSsQtER9smfiN6XARHvokEC9fjRQsx9ro0hCAfKrb7Su6zBLRxZSref33E5VrxWg
makVJYUs6kBDCXX4QNVovI9xbaRSiNBoteJEYoZwy6HqY6doDkSXJXYBb3CUaAOOZp/b+5b01Vup
tcaTPhadT4uU/Cp4jEEj3hd7vKt2VJtN+5iDn++2K8WwR4LD/wKjRP6kp6wKTVk0L3iP053DhvbI
pWJafjFRbZ+VHX90OogCIwKLBXYIJ1NWjQOVXNwMnkHhwqesnPKQx1P6U6Yx9rasNeVmMtT21bQR
n6p97ewQG9RPZc1c7+P79Domjj0ip+FX2VLU6AhvimNp4jgRU5HPEuW9oBwmIyBgJ/xe5ciwOjd2
yOzCUxV+YqDFwWqk2FVtXu2gf1NGNbxSkHdFhfoYn7xYpFZkKX+J8jdOS45QEmLnxWAYFH+U0IfE
yKoRCRiZamS0HX7xAYrs923C+te4w8Gvmzw/Z4bp7nA6qiMaMvSvXFQFoL1CL9+pcJ1HhrfR9o0s
G3ZicK0Hq4Y64aB1RR3oqgAbjrQZf5isoT6RmtovnVJAkzm1NXoqXJa/6wl6+r7B2uTB0vtq8nRd
UVBDKg16AO+urXuWpSDTzKB8FTR6pT9bieoeSamRs5lZ092AitsPYpugbrOky6BXWCqIKYRUnF82
F3TWwcYYaKImTgCGFrRAG7UhkeK6/LZrS/Jb9oy2oZ1UGTSupW7+BiORC3oi5oZczYZfTQ0195BD
6f43naTLEbCjjOvThneuT4xYf1OdUqn3agOpVE+z5fhuFKiQHlQ7HzEOD3bOZwcJA3gfoSULtlFl
jvpN9H7vCjYh2nJ6HKKRZ/yc1m37hpM2/ILKgAQcxbZ76qk5gisy5wC7UhmVm7J1RXOjZhT8uaQs
68p3xkI3Afwp4zuVIMv1id011l5J9fJQpWoOpaSmmgDZ0RHOm0OM6mlj2zk9aHWNOLcjs8ChiadM
gJfGmGy/VdrhzdCl+N4TNX4t8559M9lQ8bBQ46qJ0qEebczb16BeJmaCX6HMB8SHZuPelhQ+Mmhk
WdR31NAq/HoNFuCYBTawc2UZSTLi8GMtOHLOxMdkB+8Z537TNaPmlQjRDMhuC8RL0jTkc6kU2WOl
VS5qFkYC7165Zg8Cf8ISkHqMGfbUsRl74Da+V0AVgni0grOPiK5XzU3D+wGDPUol/7KqXLxjNoAa
gWMgDI6JOTpRkzr2eAbqoSm8KS2g3EzLwqj3spapc+eMVfqTODX75kx1AsiJlY95SFOHdwEeYUfZ
Q/pUQGlbo417tCow1t/qtTErRjPjrgdT9SEmjEhocMWqFaRjjHEmBi4I6betiGearTGGegSnbiTU
HDBowgVrcSAcUQZx9SGVoTpy/gEaspc6x98KVQldoMik4FoPlWaS9wZY1XoMl7vJn0JSvfYaNM2e
XTA6JUE5Dva9LelYIthJeOdzSCd/K8G0Gh/+H2lftlyprmX7Kyf2O6foRFNRpyLu6lt3y07b+ULY
TietEAgBkr7+DmTftNPblb5V9UIs1KAFCDVzjjFmKko8PwVB8RTGRzvCa7agz4bhNMTqGTf8WBSg
u6yF30fRZkwQAfI4lghuthpjZKYBRw+GRTHddRqRMzYsrnI9t7GXh7CSUuO4odSzsFRtyvQHdM6S
6oBFHF62C4vBrB9z92bMEM4CPZm492PhoO+UWSG2Xmn+KcOHvWWVnYtl19joEpZk1RViFPfRLK+0
3g2Ykj3E5PQad617XvmL1ocu28IrBmfXYp/7bUJmR0sN84deszwhIES5Jbp9Di8dHtno+9sMZp+9
CoFEnYW2RLB2nY3f3CLoA2wCu+zKkqQ61LDpe6vUqrz7SMqBL3yM7meOz4Num9QeCHcdi8NiWU/9
FXI8SbxEJ8NMQOPobKjhIMXCK0LP0G4A6Z9BwiQwAzHZprOiGTA79P74TMrU7WdMlt3eci33HkPO
NBrY6HmprzDbh06i6WxwZHIOoAw+0Azji9X6+GZ43Uq9AQi1DBa0hcAQAk46/k2aIoKZH4rhSfcD
QkaHzMZ34qVyfGZtEECUO0msBZRXsELRNSowxxufJy0PvSxTkV36+OvfqRsmV3HQK4WwYK3dT5xi
eqjsAUr3QCZmsyK3i2DWeNBzawOH7UjixfcFFqtHJ8KnOddUi+tAWcVSBV1/13tefYudT7oWsLUW
8wSabf5s6Dg0TD3Q8mZjn8Sn0p1QQHFZWZi0YBnZh9lYbYce8hQ9F/LUZWGxCvpIYQnlx20345Cg
XYChOJzljHiXTaKwO4hU3wyzSpftLvSS9JmPAFLZOaJvInh48GPwQwRHz0PRX7V1Ti5b31cYi8fs
CaCO8Tl0ebuYAtduOonxrmAszWaAZNa3bYSp13ISjy9y6uizqB/lNzz+aNuFA1jXIInMuAqbuYM5
5ABbSohOZEdHJr1qbZbQGpyrOUxt2I1LAAOwvhthUcDOGy6oaj3UdrBGCPJ426imv8yKuD1DoE8r
mzVMWMs2Sdg2LcbgG6LFREtg8CDjVEbpZgTH4UBVpe+wWsOHwxJ5XpYVn/sVgXPGE1YLIa0BH4Ld
Q6igjdot0GwtJJkkvIWcdzMhWLQNXUH3QyIJjBCKrRFbs9m02rGWDefZOh6G+ih5zw5BEvW7NBRs
W4sUZpCxhZL3xEtxlSsOIqrKXeDzek06aq2AMXEXsNxGT9PQDXNXZO9KGrs7P43TfRckGBXwrG+G
1K12md8mW3ckATyLvYfA8pVeBugvixSRRdetDMmsgMFoLjonOyG6vb/JixjWFm4P20JD+FH41U+4
9R7q2OPbZkA4Y17n6PG+nS0z6pJFxOp6XqukvZCdlV1GigZzbeka+jkN0GBREuDvRKCNtU36DV5i
b9X5ZXlNszHZI6xPvy8b4AVIVCL6G74bEAvgVAa1ACF87AF/pfMcUSxhf87nsLK586Eax4tGWDcs
ZvWax67Y9nHRLomLXX8x7blK2mNfhqXdSsF6Bi6VWBYdekmYDt13DpFQoB2jGCFDsqhaF5OpBpa3
8VmHEGKblbHVbTvB40NVS3EfqLS1Z7brhevS8xj0HMJwHWbduMW84l3aTaAXinbBNhb6R2451U7Z
lb908WmfBx12MIEN76Nbs2gjAybwKqxqXSEAF9YSidN184Y10azKA3vLW2o/5zErEFSg6cbH0bbq
Zauq4lzYfTpnAD/cDZZVIq4hc+oz4SC0VR94j1WBtYeTVtGuzLP80DmD923knO55XAPCKfzuNh1c
uqgjGVyNCAn/qCxLLouQQmOjcqncEDjgobAuQSPM0uxQuYG379lY/1BkQovC/n+0CKlXg4dYFRI2
kzO3cOs9LErJMSvb7kG2kTx6MujP8WKiDUm74gKhl56BkOx3IRF8jf2Y2tSi1JAVSbJ5FRH8Id9W
+yp2QFXOa36eV5Pd1tUjRCC5sKCCNGBgZ4guc9u1JPjmt5m9DMcaW14eQoqAtiTP5lkSR7t8gMk2
SBGDSzT2PUwtZNMPnr+S2kfMV06Cy6h11QxfsDPPC1WthjaN54j4Uy1EBmO3DzH2ow51uAdUv5nn
CVYVHNPaLI2ku3N6r5+DKQDyoeyzDRXxsB78olxG6SAOWBcNO1s7MMfmEp87hiKQg3nXLiAwBfEa
V6u9Txu1BKZZPVmI/f7Ehad+Wo2UK+wD4bP0SrfBMkbAHo1FZnpRJZysUlakW/TQ4ntTWPUeorB8
XihatbPMraqFGqJ80doWCKZOma+heDE85X5372gY0YHOTuaDoGyrtNVdAQhabygeNENQ336IF7we
/TtKXXyllVDpzuozviqAElrGCfc3FI6uKybKLykEzmfuWtC7IGIEVQvX+wgXhQdLYMVLs0W7hHr7
oTtTz3LPN0AURuA0+xv3MT99hbr7vM1wigEBsDqcj78DE+DkUYD5tgAmNM1lnwL4DOvjquWYLL9w
OX7mX4dJGThYyH+C+zU5XN+hOoqKjYPdoYNW2+JCwjzfznPo0yuxIGeQq194fJZJgJvVxkLoxK/U
GT5F6Lxv/oPfWIwtqHoeg8sdhHVvkoWBM4lvc6CjrhGRcl+fg+t0KB5CANjZSa4tKDlJ7IcXci1v
ylP/+FV4q88c2e/+kIFDvnseLvi8cabwPPgwTZowGpZXXzzyzxzz75v44FEObd4XmGimR+7DWFjD
Xr7ojuUa8TCeooUAhl1cde0GBs8vRQunx/nRff6+6Q/IvaGWQdpOb7vwl/Ki38BGtEt21QmEWQDS
0mf7FMz8Ow09E2hV5auvXvdXd/4Bj1VntsVHgeaxAluQvJmVmA698K7U9Auv/acf0Fu3/qgNVbq+
9N0cz3hyw9llukhjCozK059f5VetTPnvOoty3RKMgKmVCXBVPpb5Qwl1xv9dIx8gATZsiBXP8YlI
D07lEEgvzo+8/kpC86t7mQaKd/eCOJtd5Ws0o0V9HBn23vmqavjqzzfz1ef1YbiJq1SMfYxWAviX
LQuxX9X/5J2AjYeI3cBcuR+ZPg0sYUMJKzQC52K94c0aue2dhz/fxd81L4BnjN4a+ThKpD33GALU
ZQtvVm3dn83K2/PzdJks1D1MiddQTl6ovT7CIvL4VZClT78h0A0BKYXmGKimv78nig1iYvdomnls
FkO5z8fSM+3bRQCD9J9v89OmpoB1DqjtU2TL35tikVeQpIa9Hk6fZTvQVRxhYSikd2+n9Nuf2/r0
kcaTfgG2LRO19cPY0DsJKbREY2IBrlkPo9R+mhPEtlnBBDZsousGIyOis44nVs/GL2OpfdYz37c/
5b/r/yGWy0UPJ+oiTm4q+tx8pXPzd9oJ+sz7Bj48TVLETWALNDAJEdWr5Fu9wp4k2GH8XwN64y+D
VbMei3kBSP9WrsUxuvoK7vx3MtqH/zC98Xc3aWc9sO49/kO1xVwfrqY4yO0ClBeCmO1fy9Z+1oHe
3/KHMcVnTQgPFZpzinLva/eMNzaMpXTnptUXfXV6eh9mNlAUQ+jsAGiJyFMfFhJNhjA/NgcWOnX1
rJD9irfZDNvYzZ+76RfNxB8WZn6rEa3dRTNhU8yzGrSaTM+c9CvQ2VfNfFgi5Jp2eTygmTyxoR85
hYiosXFKV3++m0/6/PuHFn9YDpRAxGQuRTNudgo5pDvw3P7cwqc3EkC/HtICEMokH3pATFNCxqxN
F13BZ1bBFlZwprps/r9r5cOY6EJtsggbtIKd5tyG8g/ckXMwTP77MzF0BN5u5kMf8xpuV17Y4HG1
z7yqYVE9U8z54l4+fSdvjfxNic2t8oJgr7eo2gXvf4SAKP1PHlZIAgQ6gWLqR1B8MuaJHkmVgvvV
pDMvc045g7qtDP/bTPXAg3AYSK++g9AjwHH/Ptj0QSXLsYXT1fUt8OnkZdoGX03Enz4tQEEhOgMN
4L8JsNKu73NCBAx7u+zHpPvd3cRn3aJ+yDbdaYok52z//PT+rnQz3dW7Fj98M7rxnMHx0WKOgNF0
8T14AMhym28HuvBX8Q5aNzdfLds/vUlwemIoBH/CxE4BwcsAbIWdL6RzWh96xFT981191gKeHmSH
QYv8O0mZwqyv3BGWxFYcUgpVzoG+dOt/e5L/nj6zi5ehuPvP/8D5E2sUXImZ+HD6n+fNc30S/PlZ
HB+a/5iq/ir6n7+foubrlRcP4uG3k2UtcqEu+2eurp67vhKmTfyHqeT/b+Y/ns1VrlXz/K+/nhhO
aqT89Zq8/fGvvyC3Okk+/9v7q79mnz1Q1IJlXmT/+D/0medP6LUvF3xX8/mhE//6y/L8f4L3FSPE
SgSyVYyALn/9Y3w2WZHzTw8hQsDamEJ8uFCJ++sfNeMi+9dfjvtPmERRnADzDq/9FM6kmxrEFQn5
J6R2A5DZIwe6XQTMz//3J397DW+v5R91Ty9YXovuX38hnMjvM6fvIywQQsP5mAkmMtRHoWs4gZKs
gPdgkxaZnFV+jOgfiYbDhzmIvlfsTMrbocTm+Ph2arm8O7jFziTHAmYxnV/5BSPnI0TdZxRW9Tvg
A5NlWFfx2ku5ugNe+QC/T3YyxSzmYBSa0hMKPZPWykfrBEFaoJ29jJw8wACWrR7FiliCnFg6xoeU
pd8zoL35vHKLvTfG9flnZWUBRQEh9iRJIMqgOH2S3Do0kZXdJgg2sZJlrrbwBrOr1A3flUCfAxkM
4JnXPwMEY3Qq4P0kRwFDt/bpxi1aCxZYJQClo0vgr/JH5o8JsLMgxAXCE+c8riwsy8PsEX6R89xP
xxvLhqtM0OK/rll0dbqEvnUwZ4VaEXjzfoC68oSlDb+hRc9XlWVFOz8o5VlRwBCoIC74naLomNDg
hy2ipzoWr0VdK4jnmQ3q4ZHm4hlgarHXjthEbeOfVWECqIyLSKZwKlTRrBvcHgJGSAymbFNGC6/b
txnCRkzpDgKenvVeAq8ejYEVUywW1kkNqrmChxtBs6js1j0NdTWvy2xueYRfOGPUXQ3ZSHdA5QAL
NZ22LRNXVVcjeAiQZ+9qsLprLvoa6JlwHotmW8KZe24OJMAOO2ccqB/Zv6bx6Vc4ZUAi4DWjrjtJ
Zm+JcC5254B6OPuO6cs6rMmSVUO+i2pen+zMfSw7nj8OrGhncafFpaRE7GndRYvGibJH3zt4cZd8
Z072WnGoAB5hbfho8tuRvlbMLDhUUt/JVp2Tw8k5dWaNWFcLBDDRO97E8q6yTlAiYbcWfHwwd6MU
YjqoO/mrFEygyTxhalzFmsiLAmCbJRRssB2ZTs3BjUagRQsCD3apXpJe0mn3HUDGdlclw2u6qU6K
KF28lS3wfZnqHay4674OYCp2x+48nw5d6UUbTD7PXlJ154MIu3Pz61e6KWXK/55uikL1JPli4YjI
UL+PSyA/IDjnpHrtQ14STN0PS+1SCVry1il2KhnGZJUqQvde1iWzTDfDbQYD88qH93JNU2+4BdJ/
nIVtwI4mF/b/GVyN/k0/hlAiTut7k1xiWNnEUrgLkAyKZRH53T6FSyKDDggk8PGL0TB8/QXIzqWv
XB+eDVTI/DxYlr2bXJpD3wFM5xZFsct/pcFzPBdF6p8L0qJYMpYIKcrmAWnuRvgD73UUiyWRtbUJ
x6a95/xEQ5Xewfcrdx6BAmo/7vBaCnnMo6qfg/wCfGFY5xjlHDiYQz89lk6eHc0vQAUBpvmVBvN7
Dkw8bJbwC4QLzUW7igsvPRtbKFbmktCn0FnmbBgeW6DDF1xn+dEUCPp2DTvKNfFSNnfSgS04G5K9
OSTaT/aOwrc8ywHW2QFKvKQ0GE7NgEGDWKnaZlk/nBA8R+5SjVjCJVbPk2+z26Y6bIHvRW4DpaJl
WidsmYQZCluRvuAJIhubsh8uxbFNXLqTlxa4aL0ceVRfIawRRP6qjH5r6gKMhMAdv1PS39iUNc9N
Fi0KCZD5rBT7DmI/gLklcICUefHU2fCOgbUh72ISIfw0AW7OzuoLc3DzcNxZsv5mzipaOwvBWrUl
iQsweVI+ZYEPfhHYEDd5AxSbiiDuHiD2Jby2hG5Bt67PeIlQo27i7fy8V/shKl8PagSghOWQbXvJ
kB5rZ+anrqs16pd7wB3UmTlQMjxoKd2Ni21xsPChW3WQ8AmaTE82d9iyw60ylVejp86cplbLLoYj
jvUDI+upfg+Q1KauA4QacDtrlbYW6KC6FtcMTqx51/SALwTFeUVT/6dqxdy1Gu8JztsB8IVOXmNc
v4DwZ7CjZdPP4pY4K+IzMF9jFR7b6WB+NZpbW6vMD1keh8e3EuaXSTP1qVbOylRIgEL4Yn/0IgTw
bquPlQ8UJiFCjdUqKKLY8/++r2irrOFgNFW7qO0EqEGZPJqDF0CE3wKUeZEC7/eSZjLMaWbDkdaN
TjBc5SK8MSuOQAeLpnf4DXPr4DgkGdymUbnKlPKuCofVqzouqp2wYnGZZxr0JkTJeKrFuB1JYt3K
UNhL9PQe/sRbn2KpghE9z7W9ozkAOHGWslmbjf0Bc7C7ZE0x7LoxyK7iQteIAlYPj9Ug7jDb19fY
VkKhFziYlZzA5axBrCSgNtZe3pJJ4IkfCze+FSrLru3aSa/hjV4BNeFemLOhDRFtoYv4ZjAlWs23
qZfDQz6dyjyvLwhF7KDhOosB34tnaVW7q6qiHUilxTntwuKmKTRwfRNhJmfljUni1Z0tLP9kUpSd
7GxAsS9MFrhvP5Ku7o4mTzcCkbwb4uxqGJduOHERZ34AQ9jkwk9NlnYErswIIVLg12ahS9kZ/O2Q
ZTc/sUIdXnL6VLIzOIpbAPz9TVwQoAs4FNWKnAxY+8vkDE711wNQ/NXWo/39W/qIxejagWTizIqo
c7CUtg8gi+QzxyqdVVLH9sH16njrQBSsPngquOJum52Z8RoEcbK1bVBOzABvhvXW0WoZ9PDPvI38
ZSm9WRJYwaalkBIkunfPRwJ4l7Wowyr8oR24T9yMRpfU0mAwyWHclMF3HmNUXclc0ZXbd/Gc4IGf
EQqqXdV3epmKIblFFMCDldLiR5PVTwnmjOucY5azHe4vQjC5ENfDhch3HDHA6bPrNhy8W6Book0D
ecOF1cbebZUNcFc3TbMaeHjbeG6NKWno9l6YNrd9QnZZU/ErC4C3UwrQtUkucyfZOdZPDOUAeYKH
cecH1pXIU/ITdjsMt53zI7dhbQa1sLkpykm4XcYI+6a7uRuU3bIVUX0GbzmkZs37NDkN3LJYuPNs
RjBSrptpS/F2KKdthjktfAAVg7oA1anFBDel15kDtTEshle13z2OQdQ/qLJ9rDs+PEwpFmhJv//4
e5m6Vdm51aeI/+IDz35RNUfOQ6BrA2/XR2MxzsyOxcYLWZQlupgKXOluY0DuNzX19wD3jWGiMUvn
HPBoywY3KkUh6c7YkDr3eRe2c55ycnCTNL8uk/4QC2XfW4qlmHkTsTGng320cPuXFRbie9mGYscJ
v8cAk3dLW9F15xIsWcouXL/bi75u895v65xpX4mlugJKcdqEwt6CcFM4hnBZQ3scI+bvo2Thgs7s
qyjbSSXLHbjgmDkzv4KT0bEiDJOeD/QnNmUH9EEAsfo0uusDjp2BpZ/7otlBDCq5Dy1qzQVChAJi
6vZbPwGomdaJf1ljfp0rQOweQUOam0o6IY9OW1ffotIelsAkOCAIBjE03eC+lgM5BroqrwDjLK42
csyLl5+ABdo7e4TgtMkppY4vexCuwPz70WBxVysgCF0F6WSLV5dkhC5TXgehvwkysOpa58bxgBZo
JRBkXpREC+hlBEuTxpo2usiAPcBKZDWUMr3yMtu9CUHbxR7bukzyBuqwUX7ZZB7W6w6U4IIwi/fU
CeJbjy7dNtqEXrUpvVZfy0YhJiC4R7tglNV5k2C5BuCgs3CsdBLWiLphI0m9KeuI/RzwA9YR9tMu
G6AnWXZNQDybI8iUfd2L4FL6sX4YsXPEoE3HM+y47DPiqnJuVwNQS2F8hYo95EMzYOsRzXkTdlG3
RoAWoDUh9XGcwOJH3QL+0LDywNB711Gvk63jEnlmt51cULu1bp08vSZ+5eM9kegc++iVxVKaziwL
9JJCOBiqANGBdT6YNpoSL2Y2dm533Q9WuGoiQNOV29980S+hs/PB4DD1TOg1AwYHHX6gcT/2zKCE
KnYUyxhLxNjdFywjDeCg5bcU9KUz7AXkttaVWJjhrcZ8OMcHXO/M8Ma8ZidaAs+IrJJL7TtnptRb
JVNKAS33UqkZwnTL2t4Ghy+u6+zQc4kFTQGClodwSesCwgrHbDpYWdeDqatzsaVudfFyanIYT0Hs
MXVg0ajWL+cmKw+4ODgRnH3JcEoiVt4OVQPh/RjqIj6t6dErsZtMGGwgWUsOad+HP2CtfCnqV8O4
7ED5e1c0lcnixQJCoCWyejdQvfwMhxOkJsuDw+J8fLHVmGHMbRBUN3QQaSrg5YNAKL/9AG72VUAU
QI2x3pgzcxApOFdBrEeQBqS4MmleTB/GnDh7kxT9VkljMbiNS2hMFm2bbewQ9C9e+/zSdoruMoV4
4wa2jgSbITpm87dzk61+lTH1qnoYXsu8uw5QzTNl2fYhCtNvHuIrg0cq8VRKncx5Najv4JrfkCnd
aaoUBMDCPld9AbUtW8cb88ZJJE9VGoCjrNvgZIXWyvQLVoXRbsAWaG5KCYwNn1VyfJ9vemdyqsoS
M6mvhXujtOqx2emB6fZS94bKYFzGYx6tTG4SuVgZtB55OQUO1F6KCkhhUxiaTy6CF+bOS+4QpWRZ
NpZ6ObXiBMI+iTOu3KmhrIsBVHZ0v8JHg4iEuZdsdAOyb+JT8Arb2L6sibQvlSqceU2ydG1OTcaI
+NozYg/l1qSZQ1EF32ye6b36VRXxklcsLxAVDXSBuS1T+/h2aHQLujui2EIgO1ULk+HCTX9A3KlZ
A8r0ya6whxjA3ACvBtw8Crv+WZzHRzekWN4zLGdm0IudWAcoLOtSH9qiuzNlzYHEcOcOylc7PpVw
NANrIBfJDtHBQJDQLnnSG0QwTJ78PBHzPLT1OcBpwW70IMfl1G11C1b9uSlRBeH3JIqKm65WxRqk
oH6beBa/jOEHmJkSzQAdlybuH2iVIxgi7uzo51Z/4LyHaLoa9X0fuytMH9aT4BxctTGNrzDdiE09
hUwbnGE41Y6uXq5mVe6mi7z4LhsEWwaQazmMumBnhccBlaij8nHMnk27OfSMZ1Lr4ALM2nBLi5qs
SpF7N4PMbk0Jb/Cu8CzHb4kK+Up4udgBVFtetIyCmdrqYV6yKtjqIgh2Pu/KWdZnNp3XhQv+sjPI
TZhQ5wqjCblgGlREPKgrc2g9zVaYG+3FW5qX5McJRHBkoXKuio4Fu6aDspMpYS5kI7LLPBKe3Ji0
LE3IBZY8M5PJHaia94RocDhLdpawwV2SZgR/shnY2TAdTIb5RcoGGxwMJXOAtrEKNDlUE3bmpsVr
jin4VnkQtbOCyAGb43MmJ0sMNnYkWKHZsNOdYmjJnLcwz5rMrESJTulHEH71wSSVwF+sRl2Fi7FL
g7fyprZJ+mN5sAXUeSX11pQ3V5TUfbm+SUqB0ZzEdubSkWjbhXRGVWMuAQSfnBDoytkCMwxdiunU
pFV8AZZ2czIpoq/YvJjKp0n8vnyZ5v7MasJoY4ZQ6iTFMit5voTiAUbGoNKv5xYW7ZemzH+ZFgRj
vnwZdd/KvI3MIvZfr2VGYi17WMLd6j6BQBwMrJnayMIeTlJgrmgLxG7uk3o4BTCwn/CVXtQyTM/0
VAL0PALkB7RdTWac99mV4/0weaaOuSJA8WpjTpXD3X1GY8hhmQamw3RFhMLJzkwJyHjIGfwEm2Yy
BvtxovZtXDyaM3MISDssWOm3q7e0kVUbmTP3LC9tcVV7zqeVEoc0i1B1a28y/naTldgcnJbe13Wt
tm9JZCqRRsXHdAa+37kU2bt0c7Ff5bskkdvQyRSZ/Up7u7ZJMhV+vwa3wmRvOeS+YfzHaKXdjxIA
6j6T6T0FFHgB9Sf3IOogP5I89hcNKCD3oUgg5SL5j07HkPDJGnE9yJGuncZV21An3gUHTBEhPlCE
PvDYyn44PkyOfsDbixjEnq3tp8kqbnh8PTVrCtaN+7FZ4M7zozc1G+hE3vsFnC/TP4RxFvPt6Lw2
Czaa2vKR+cuiirulFfg3pGnUne2reBUnNiiX01J6jNg3ZrvtpeVRGE6Ue2OSecTjFYX49irG1H5H
FP2sFGaJ11Lm0oLyb5Ly9tKlSlwCPnLDoirc5VogkKCCzmHUt+USxDl2C8w98LJdEOId182t9gaY
dTx+AZGH5EY13xDAobkVrlWd0QJRqU2hsAJZFKs1KGtMueYStmxeL5Gn6gZha/iFTbiaAUxdHbxu
nLm6IieX197NdKbKhJwc2CRvxlS+5P06y2Dpeyv5Zb1f1zT1pFNOmiApn0cNgzFP1+yysPtiXZSE
74OhIftMwxvgjAO5lAG8trAflve96K/zvunSmQKlFrQVbBoq69ZN+v7uw4XglHq9kA+0+goYCnLZ
gf0FW2uYXXkTC0AeoGHnnhCAJTwFNiLClX3hbl9OR8/dFJ7bz6OsjU6+pM0V7UtAtxgkSExtCmmK
XTLlTr6vNc28cmHq2kFpX6CfL8MY/2EOFPLPikbsYMqyMdUrkfdw3k/N0qHIzgc6HF7K2qm+JkCf
H00mOGHOMsMeZInZhizghLPXY5qfD1zqn3SM4KcS4O+XeAqSgwYAOG9zwBKLPOZNlMIB4sg7j9vZ
3G2wOXNlLBb4dotLP0jKFfpqfHQsjt1cUUF/iEsHUrJCb9Kq7I95UEJUqaPqQsoW8hf5YK8RrrTZ
03E4WAMN1vDlN3sQR8HNNT/NAZtyaC6qir0mAoBDornJMrXfSkqvkTMbDrHFyzVyDAkLHrf+y9U+
lAavrN2bi79d4W9tA0WwAR19zSAHAxSDjbkLBz0RXmKf+dsuKp1TnWZqCyQ/lP36zj6ZNDDXZ5pg
/24qJH6RL7IsVmsx1VfKTQ/CiX6a8qYEoePes2l2bpIE9iHLfFTe0pzSRJMzd3QPpqhJKv3oR6iG
GpfBBUGCF2uQ/6uFKaHAHIX6EFRUvA6EJeXl4cvfJQNwXtB5vmnKcjvUvXfDwEjZlU1VLJ0wVd+J
Rbcdz7ybMFZ0F0srX3bTjiKR1Rai7K/lEX+ugGOGFycNo0UAlczJ2r7NE8WO5oBtBDsW0+HttARj
C8w1G3InJcslmGi0eck2ZUBHtDaQ/zg36ZzpfkN9dp/Frb2Ls+YOsjP2heVT5yLsRvuij+oFTJb1
mUkymZ6n6Rw+w2JNpAsJ5Zp12cYruTszNUwZXlH73K5PmPXwbZokKYZ8BgW1cWtOTdmsJuGyFzBK
mzRzcBH25RDTcP9ydZPmQXi7K6z2YP7FgPXerFeTV8yv3Ev4mK21PwSgN40RDMVQYPOWjiodfHXI
LlqJMrqJYQ1izuotrQo54qK2RbE1adVUTo/1NSjE1t7pKlxKQ3NPhg4DLTrClexeXGTpQwGK6zb0
7Br8HYoYpgyMnwKSAY91zQ4sY/Jbj2AYa7ATsw0hTniDqekc8kLdo0w9D93VbS+SIon3LQEv1dSE
FpJimjzgaVVLTmW1T7hil21U95MwUffolt41/F3kGmt4Z2O3PF9Dysq+jfNmYwp4kB4Ye2vXTkbW
mZVDQXWWg21drXqAcPeF1UOiCnrTcHaNLQi5UyK8SVA4KKsV5AKSfTO47bAisI/uJYLd7E2iOfhU
Q4eJc7V4KfOWTVmYIuaLtteuJwLQ86C00RC4wMD7tA5A0Zcz0elh8moggmLlfA8UHW78xBXnpAov
/emM1o1/UTbRzlS0pYdgaFi2m3ou7FsnXQ0vFy2zIb9xM3xoCA0+b9pLEJTZrmtLsW0n813M4r0L
RvLRnKWNp89CzdfmDACA8qoEfHFj9R6iXXftgBCwGlvXEbSxdUj74soUhLP+0DUkerV3eF3Wb8Eb
bfdD503yCTYitQSFAksoQCD56XQUlr0oU6I25hRMWqi98UYfzCk07f4vZ9e1JKuuZL9IEQgj4LW8
N13tX4htsUKAQJivn4Xos6tv330mJuaFKKVSgnIgZa5c6xApo7nWwC08JwggI2//HBemc+mT4qJ9
APKNDgDDOOBBgQIEM910w6DcsphmsFC01xY5WetmXShvNqQWA+EEzs5S50pNo5tmsqEV2VbJM6HY
ylsgEpEefuTC755VxKA7q5JsoZugZW1WIJkrV7rJUluAIyGMtq4s++c0Am+vtHl50L1FFN4GN8pw
T0DnAHKPQvH+MUW88iYBCdROkRGoc9zUL6L30nVOc2du1aZ75IV0j6aqjYONrKduGdxEUKv2Ixx9
Yg7zeIBGsDN6T0Y9UI9x+9+fTJ6Bf6Xf2dUexAkKnDpYT4I1pTz2rjfMu6Qvv8WAteQNYY+9jfVS
EId0qe2m+VgVzH8Dn56/IqgN3HRNJl8SP1vpfhTg9YskBdscqIn7B4uUP0KwwHwrUPIGCpAK2ilA
DZ7AIsOnE9m+eLbzwbh5gtJdhsTWdKLKhGIsZMRebSxXllHZbivWWgvc6eUNjDrlQ0+vztjQljzN
UONZeM5aN1VvpEeU4I0Phg8PZSXhrMKGbh/HRN4MA4mVOONAaiRxDz6DoloAOGJB6GIcUYcdFsAZ
cuqjc4bS8AuVZMG07xBhVR6gnnyrncNKDXs+7rGmqdwufwybtDrq3jbDTcxBVQRq+MLqXJfgHzD9
aBVUMn9leG9b7vhy4VgBfw3B7jd3+p7tdTMRG055/eIIgiIpi7vg+MCgBmioJQom3Y32MutqXxZ5
fPNz1V3wf38LJbwQDcvXBqdypb1ir0YRUNzxM2j/srWL/XD5HSRr9Uw1QfXY2TZ2/XH/HuGJslBN
ke4D5F+1ndlVNTICByBYiMTclb15UabPt2HoWutMMe9BVRYyLp1iP83g1oF65YdDsEfmPP9wRYmL
vfZBiPGQqayU8Rosy4rcIoZHkOTuOo4N9xEoh2AVt0W8tJrcffSKLN8NsgXdx9hrRS4/CRCi6U4z
q/2HqBxmui8cHaKhRVCNGFcJ1fgZVi1gn+hbdgAvAJZFprwCdqtK0PbAZhWMHfQrFJ2yQ5YBKxtT
4q9Ay41ii3v3f85wt6NGFuXn97b209OUVrMlfoTfmcNQTC/S/JCPB91EYJfM/KpwFrqpO7SLbv6r
TcR0zrHb3d3dGqv+mPNvNjNQM2Xhi3XtvjtSI6tm3I3TF0v4fONIfMSqo8lLYoLywEd+bqt7SdP+
iloDzAZjJ0svWSLD5xKVQ5fa5Q/a2qTU3IEMo53rIYyAbLNscrLSvSDsAy5uAOeejerOXWa4zrmT
RblKLRSLZmUvXMj/wMhdp5uRWthrFODnH0ZQCoBtKJanyTE3Sm8LctY3z2qd82Tz6xIAAE9BQyAe
kDyPErAKKD/dg9En3YNT8OMgCZZ3EEKXOE6vs7ADR4p2A5t3swG9wvqzlx4LsBFZxIbh4K/WeUdp
DRffY9UWRJDDyL4DW9S5HuhEK/C3spICTZHFYOgxM/84DRlQ4JHn9v7rEBkCghKDI2jeO9Dc6zub
rH0DDG+QRkq8nTuSbC2bSHq7djy4IROzHHwoS7/CP2oGVg48cyrqzrSPHnP3/pstzCWK/hEUX1e9
R5cekCfLeggQxgus9LHLze6gAMZ9YIgsgkxNHHVLH9rGpOOfEFSZeYMswuj2L4NA3YYZ7wOmM6Dq
4LGqkCGOGBhQrGjthtC1A0dnKda88VNUvo9tgvLhIyf5JmtCUECOB+A17AsosLYmjfyDCYqxBGAM
YtJiIaHQc9KHCGW7p0QmxbEFJqYNBuVNvUAUgqkM1EMrpxLspP30iMT0yNZm3VW38PRiJ99tSgsh
3fRd2UGIzRFsepR+VWWoWqTgiwFnJzqCBpnc3kJNtHK6B6M0viedMvZxlfUPMUn7Y2gXJ92HNVr/
0FqDBxJIDvnZMhR8DiK4lcF5ddYunlunO4Q8QD41OmsbC1B+KyRRG92k2AtdmTX5awv3U4HlkkAS
X085mN33xraNve4lpPl0DXZVllsvRI1MWRrWXv458B4/IMgNGQs3p8DN6p4CJCjVSr+MBv/D3Ykq
a1+AJGhnIRV+n2EaJ9zahXZkShZNHNNDXdvGQXXIYLJAOCs3hl4ZqjTQA0rej27dlNo2OkZZ7Kzu
g7XfvXkfq2dtKteenO+z6Ff3pjm4zd4ZwNaETCsx8/ZCSDw82HkSb1GQz8BwEktE2wPRzgBPdrYg
+hweahK1575zlmA9Ry/1oLpaEx4u9eBphsbbBzGLTrrVuFmIcCa0eHVTTwLZcejDBGm40ba8yuKH
Fhnm8QTaMhh+uUaQgc3vg8A19c1yTLbXJvxB94FPm1mF9etTj3/usi7wtynbwnqKSi6RjWo/mrr3
3tS92lmOznj4fna+j1XS/JhqcoYe084OsL8JCy85IF6SHAq3Tw4jCHnlZdk33brb7009QDfvNlYq
fwtI1+KLPTM7b48IiQnMhJz9bbYqkDOTKnsXkbb57PJ1iD4tpJ1uQVoOa2hnwft+tqndM0TWJysA
ltYMRNzR8n6Vd3c9GRfDYw3aVNDDFWyZFI7YG2bBTm5isrmvQvW9F9+I3/KfPExGin6vvAZuXG4j
ysp14MT1Ixhpf3tGxH8myt0aorNfy6TmS6SB8sOQKPuYEqwsQfgWvI+llmbT9CdwZdvl97QrinUf
JC8h94u3VNqokA8dd6ObbvDGHdd5aWVi7lpmFosKaNk3bhvFzG386owchXP9M5rK4PNo1k6jAc9v
5iDusMrvtS0XATCCC5Vxcu4oKTYNi4ctBz/vCX8NPPX8MnyGJgEgNSxWv8rmpOGEjmTPnNbpK2i+
kgX0mD9GJ8jhAE8DIUQ9Og988lSHTTLTfk6kyCaxgTNOS1TOgGbpOh0SS+zAhgRyvD824F7EauBh
+cmPFlYFJkFnWAekBAmFU7BH4A6jQ8WzfmNaQsxYAVGEmV8H6hCEoj0g67/2CbR+dMtJcvS6+jh5
gml0WALx1U1j9MDI6FoAe/6ZQr+avD08NhEz7LdTc5rIG88zvTSS1lxGDlMf1zFZLSxo84W+gAqU
tZS1DWhY/pl+6p0mjHqJpHGFwIT2noyBP2BBrg36VNNERop9OS23NAckZTW9Md3TemDbrR1Dzu7v
Y3KappOKga7D5dtPl/XpLaZ1Q5YOI+V0Rt3z+RK1IURaNzDjBE8TvHd92ukqAeMErYeFBNOKJwr0
hBV3V32SgEB3XN+545KtLRGhSJq5ajmbLNoMahJzMyZXZ7p598eqFTXV2Hcs87DDdkd3Z03+gOeX
udMtffC4TY/CMeaRE+bZMqCiWaeDZ06nZiNQb1a3NjgOFKlX93H6TCljm0D6+UHbtUmJNDqAi2aL
bYRzns5djqzcPkDaYGzHW7k7y2hk0R/yYX236VeyyOZmHXvHaYKemu2u94abnvTuCwyaWGKtl2Gd
ibPd372NlDGe19iXfnr39tVybOPT6TNeJdgyIuL9ZTgCNeUiacwYP8vxUyEGaMKGXkyfmz5NlClr
icoRPKqhiSlQZXERqK9ZKhYJ5GORc4XmenKSdSvXKbhvjzSL+SYmCdk3iRFtC2ig79pGgWKuGMKd
4/XeDo8bkG6njrfPSJBvFMSfD61063UXddEpySy6MjMrO0e2FyyHIZEXgGIKAGvN4Vq2lC5sMEU9
iK5JUE/R5I8cKaI56yPjCZl6JLBBCfgyBC6yzmHUvcbUG8NyMnoHH95vL2nim6ja3yjXPNpgzP8F
Bp6daRoucmsF9OnASXUGb4/c9qirR4LC765uM35NntN8B6x1juItinKuGlC42IF2sGOCfKp9CHzG
jwPh1T5re7mSjSEgcyfLmfZHPAjP9l89oCIzisD4DfmHAfVCTbwH7BfYrXgIl8hrZC9Rnb/oITkF
dSsJwu9OLIp5CGDHFWxNfNOEWYYowuCekTWFxn3vi3eQuW71m3EqH7RGLXutaF4t6pDbJ3DQYkFW
GfU6NsvmITdBEd+D5vAHDTkuDr/MAWSit0hYv0DD5zyJVBjLXILsneUqOsRlCir12ONPLfMRrxg/
sq66WpwWPzM8amZl0ZAHiyINZVMF/ALwjicRl8PCEW32ajb+Vb8dbuL7FYH/bmf+gKVPIy8lzZxN
b7BuoyoECMKOqrkDqsg3C3BBhMT6Q1PX3SGtbHA86Zf6QEKrO+RSxIeyXN0t+lUUoQ8Q7X8G6Fls
H/JWvGiKyVvbPODFmpm0SopcYdrN9EA9Rc+HdAXaPtAM/e3sTciNFbR9XyxlFzvTVZ8P/0/bfZhy
s2JhJyydC9+R6xK5TdSu58kpQXb81Bd+PL0CB3y/9yPIm/4x6Vft2NSvKAsWnVnSvUurFkBk4S/L
1Ch290Ntex9NQ0jA4e5t7YN/OYz6pUPtciNA/yw837wkNAURK3BD7wps4nMvyIOD4pI+QN/iOSX4
OSJ7LRZGGpRYqbrWo7S8/Ygzepe4qy9tkI9tqz73n1uA7Sd7QqD2YNZgOY8oiB2aNn8TzUH3tTbu
LG7j5mvddPqbQg3Wq0gE3VRUJKvJHAI5J3vjOed1tEvdDgGhmopLHgrQbNYGeZBJnM+Q1R5+ODbf
Q7zAfYkrhyztDMulwEjFhTDwuWqPgNEZUkrZN5b10A3oA/cAEnH7SLiTQvKLqO8+2SNs1v8A3qkB
mtITZ9CYqn1Xlc1S5EH8BhWTde81N/wT7FMiHPHo2+A39UDGCQq5J1DGAZ6TqWsdteQxT+k3MJvS
o+4zqCKzluZyp/17aDWgOqfp17o38zp75aZpAdpmzAYob41bVajmsW7Ssjv0ILWdFShRsFBbiHq3
MLuUEtGF0cFm8uuluO2q6JvmqvuNrv/3SwEw/eNS9MkgMgIIbGODFvfPpbh1BtDS2Ezi6ONSPpoA
UQKwNl0GD9R1yF2+dpysXVmSq2sIHP7caGX8UoRAJeW4Uf1osTOUtMrBaQJaU1K5zq+ulK+4SSdv
jtXn0Gdu8xv2hf0StXDZKQDV4IYMcbDlZU8PiPe0qwZsldfAxOQImscvNqnAzBM47WsxcitL13lU
McU+0EVYWzdZYAZYLHt7cMQJNS8Al7Xs6lH3xV124SzOzinuW49g03w2kZJFXd2wYCHzlniYBlcP
EeArDcsMxKYJiKKTWs6tvGWbpAMmLrGSft4SN0L+JUgOWGoXIPdX0RPWAai969hZd0apldyyoJv6
tIMBWRLU7JEH3RpQNDV0rpjcfYGC1QL5/oPujAJzC9AjYu6EHZO+D6+2ayazCTyJ3ebcCUv3CD2o
8GqNEEqoxfQg7z/4hQHcD9KRq8oy0gMvqvSgO/7W7BqwHIKxCWuQ+5D/cqwe+9hKh3YWElxL44Jp
14nj76WfWvPBtYZjFvT+qQ5QnYJarfi7r/wDV3b87PIh38RpAG5NFJ28DECTVCCXn0amrP4YiY94
rDA1zF3lQjy2UtaG2ohm+7GdrHhcFDsENcQVsTQkVtqS/wiAFW9Swj95eLbcDiUA+YZbCezaA7Xs
3aCYM1DGG2vUPaglMsjlPAIA+1RniGUu7kZA98SJFwGKV0Cdh7yvD1K7BknmRTRW2WVP+C3530E7
mi/MuKyOtPfM4+d+HmdjSgcij8c6D4qtBL4KEGD23o1gMg0YY16/K6GNgW0YTBaIUBfMMNRKjc3O
ytlf/JWIynWVeb++fCWsrHuoIvz5apnVPSC8Yq+1STt/+crvNsfpoj3o0GdGT4HU64ZgJwKJuhWr
iW4h/scbPFKb+dSb8nCve5Exnptl4j7ktZPMQffT76gfWsDg0ARB6mjYmRGA+HEHAtgvvbppOvV/
Od/HAgllPRX/ObM+kRm2/S7LQuhxF6CjNeK0WJhAkK6dgavHFPVcG96iRtvviXqkxHWOhVu96E5t
CkGPimfCY5kM6jE3KQq3y/Sou+5z6U49FwUw5stcurPyo+cRhrExAU7dk7GCshwLKjn21rPWHeKV
tulDGPkMtCijz93xPk7b9DgjyeMVKO8hnNFmv0A9HrwMhF06YqXhLKmuKQKX0SyLDDx0mvZHkUL9
vUWm40WgeAEaSLV6qBOG/aQqyNEQSG23wE3taEbzg6e8AOEcLPVdN1WLgrDyKYxAYmt3kAmDeMnH
aWxyUWnVfzoN4pUfp0GudJh7XqQevCJkywF3YWzi+41TGz4hEKEY4xlMITddAuyXxLK82aJ/kkju
vtOws+Z561oHnkbetRbyVwUm1fduQJU0EQY5FsRrLriVIMaNNxOU9MFu0vbomySZ24BPI+rR0lld
coADPVJcsRv9STPkIMkoSYM6vnxfm7XxhEFr7c+8uFi5di02uglCOtTSybdBemwTuY6z1KORXNhZ
tTAf6wBlITkKqqazuWUAabSAq4vBLHVWEEib6XmET2qwPVs2Qg1mf2PKPw/jZfRRKZac1UDVQB7k
FXSgM30CAG1QudEXwJSP76KsqkWCj+Q5DbGyRkQQgqPjcDd1novMqh7KKLCPoCYN59qOrBW4k1ur
Pg0WHa6R6X4j4IWesUyYu65uh5sbtHPaC3FNAcq+KVcNi9Yb2Ep34lAd1VA92Rzfxxz1Zs8V60Ax
N/oCFRGsZEzbhfb1wqq5AhiJpM3omxXg/kQuxtqq8TQW6Py2zpA6Mz32L6duAaheGDlnK4ASB4BO
P06t/blnOXM3jch6vAYeoG5C20llouxblV+vQXfqQwO1CijJeJCtGC8atdufrwNFaiAezTyFjUAL
kU1Zsx8uSrHr7oewfAplG8c/GdLp9pJbaon9vPHaIdOlHQVFoAIUb/yW5pHcEFVFm8wprBsUfMCc
Nc7FBuSwXRa+8ljZy4yRdK9CW56xy1LT2bweWRmj/gGCdgvvkLFTIaSxZ4jqLH1w3r6Gnr/Rc9kO
ft3YycVIjnKknhII0jaJzW6BQtpYuwwRVHP7pFzUJVPHtoBKUBSnSGEYffpMwcUN5gT2Ao0ccXAY
5BV0MzCCZln5PNlQWbgvpRBvApIvFxO4uEePNUvtBe23cJ+PpYO6WeCZt6grmW11sx+c82Bl7BoG
1H6I8nSvzSqL3C0ycGKhpzbHohsQHxc70EOzF1nRTWdU9Y3Rml/tLL/pQSmUQTaNAN41HK+2NZ0K
mlZRO01JDQZyXDd+ipkyz4Hf/9CDGlRbrI0M/A26iXgA4GpZ5Bz0mSzzQAaTPXulB7w5VgAzfT2E
5TZuPAV4Psbr6SHCNHOzOD0FUK5+MYaNaavmkJu2u6yi6JYAOPse9SxEMXkQHyrw/z34lL5oOykD
E0IFgXnIQzN5kAQP+NHfKVFKHbsOGK2dprombGREHzsK2iLHEPvhSYJk+QJGXDF1pGnqzQjoL07K
Jd7ZiUPwtY8jkhTUaJ0VyzNKefiZ8B6BhrEjpUSCpSlLUOsbtSeCbDzgjLn13hopn9lZwy6J2bEj
gJ5QUB5HVBkeCj4T/dVEGcMR+gGg9i9L8z1T8huPaPlQ87w7uBWEtfUAILmeB7tPbkJIf48ytWSh
7UjaX1OUdd9yhLT3hqQN4Dc4c5lYx0AA6AEFDGuHDZMz+RdS7FBc1j8hyZrtjMLJlvq8VoPqNSAT
gMYhpyLvOJ5SJYPIjBW8ZCUED2TWgO18bEJoactrp775lHsXiUJtbfbVkG3aGlKLugmqL29mD/g+
dLPNl4AIVi9gbOyPdYcUjzankRmuPN63AA8AARva9vcOtDFn2rP2EXvZaa4MDNi7olEf14OaG7EQ
MfG3epCRAO/l+s2IgnRRRBo/T1OD+xsxQtw1dFM2njtDOYU1XQ8wNkFpgMLajnrwUbCP67GrIlxF
jdOu1WAYD75rnVvcQiyrSQEKV93CoiQ4VnjnoKyJIcZnuQJPYvYLP/34F4MYcOa53TdArcx5Qzr7
HOa4A1sRr9eN1WQ3jr0xFDnhW8mt4/jJzxBSnTOjagGESUtQFovc3NjEyq5eLaFLAIb8H079ihhP
/KtEgfGsDDPzVqGGe40fZrIrmCzOORi+EF1HKCcP/VF0Mv7lxtH3wCrcpxZkNkurzIc9knrt0fRi
Z9FBTBt7enBhqCzwsNfEslSKvn7rQJVtEQ52c+g3HswWCxNtN1pU+9pQhzghHug9BIG8arstAnfE
i6qNbppFAu0HLGlUXhgoZeFyMU3rG1AQd4V3TgAUBru5+KHtUW37C8i72VsmJcD85sxCwP8tQmBo
m3NEN6dZTeO1QADgCv4FATxTXeF7zNpdXefhooib/FxZzqJuPevgySQ/64O2xzx8Zo1lb7lnQEmh
RHkmqth4vr676Fc2IeEixbNz6YfUs2cgLeVnpwQgk8QQbfninds83XSUIYKlpxVO7u4Mlx31ObWz
PvDK+QlObwsxG5a3IBYfnBC5e/zTP1UufqpuTJpZgr//QZct3u2ANAM4No4FRK+d646vE/BRq7ME
IclEJlT8xOofsMI/BxbTfG23+IC1DaVjdCToT71VlQGArY3JGGuc4YkHtKyTIFszjp6MTm5mK5uC
d3oajgLGnZ+VP7sctE60LL/HEEF7ySAKs41yG7RrYzP3WL9UZdqtdRMasPas90h1gJJl/FJn+Tag
bvcANqF0A/qRdJnaQfZiGptWSPmMUu/iUnXVk7YyWWe7ROEGwEcnmbTDEn/vfq17DQqCx44l3sEz
a6hZioIsBj9JrswH+g5KBVDCGpt9b8fXChiNLVjtR6phEypETjqkB1Z1Z92rD3g0I5xAUDH3Z5S2
pwlQuyC++ORaOv5hGIr+gFCdOtRxddLVMLJAmMCvzFHhE5UwcennVxI83StloJ5B1oA+VPO77W+D
0v6JYdt77BRIJiExAJaDrqCvQCir2WDyAjvjsn9sO5CEjvYOFSob4huQTbJd4zVIwKjsAHNyLoqs
u1kRtKVHt7hCID32PCQNCou+po7zK3Tt+FJDrfQBEYyzHp3SCHE+8Jes9CDeO68BSLKuPMq6a2Gr
J20WwrNX4BEDvFdEa7sy2n0aGgSiZHiFYOPHqyiEIE/Oq3avX/3vfl96/3W+u1/aNC82cJwoWeLO
HvAKF4KViJRDSwrU8OlBN/Wh6wo+xz2XbgBwCuelk8hTEDTJJQGHEO6uxH5PM9wnuCubMxhYwrMp
QmfqcFoiZnga9hfVlcFRcex+/Kp23tsg/Q1dF+saNgP0RLgy5nombD5euqYIHgRq1fa9kCkkUHAG
xLEuXUv5Y6Z8spOypJO95w504XKFJ2oLvrY6gFLD6A/Gr1VIC/aMAD2URdzOBaAI580TPrcQQXlF
eADwOOa1K+1v+oCxpGA6cMFSAoqLfA1FMfXu/HCM1n5H+DpYMQUQbSVZ9DZYv6aLDQQqFLFh2aTD
mSkhTiFDae0QROmx4km3QdAKVG5WXeyMBBoABjSmD3mD/REKTAD3gkDjCvVDSBuEjC0YsJA3M5XW
vIeg0JMzxAx6FDF7DVwszgGqcb/FYYPKsjT95QYED91x31pVV4Sk4wSgqRC5AAV1Gdo3mxyX/5Nn
4VPVlZAXRQLq0VBsDVxc++rjkYyNAZhbGolfZxj6eIyMJDB/POxakWVrMwt7e1dgBQc0y4RuQSzB
+MC4uL59AEjG20w2DYbRwBTtbsR5uhrVbOcFQcXtyC5BXJ+sFekgZ9U29A0Z+q3ogEpH7Ecc/CAb
5toN3xjgkcoiyAI17RVEft+QUKZvaRvZoCzxM2g0cufl/zYtRH8glToO19MCDQYwOqUdpHMrccjr
RTDSqfgjiUqAUoWDbnrIdSJDPfb846Y9QC8BgI+MhnzBEF9YuwHisBHq0p5KIGSXHKv8g1kBTlGQ
zlj1tiFuDRLmsxq32x+9DVrtKst+e6x8GVTfvtjAby6EmbWnZDBRnWW59rrtS3lFkq+aYwGefYvU
qFJL09+sGvffy8rdxL0FErqxNCtt2FG3dIlV/B8t17A/9ancm1r/OS5yfLFthlF5tPSjG9TaoOlH
Io7IcxfdkMUujxL19mJsadMXj8SwyiOIBR90p/vdZs1wMVsgcaB31y1UxdgFPzOEdLLA2vqNBG2K
mZZk1pvZcBb0PYlJ3SxrQS4Raq5QyTl2VgUQgIQuGtHau74CeQuJ9ijojPY0FJDv/NPUr/7Vpkdo
F31oxmH3ph72NxdIiSc9G4BG/OMvwmEXmfLdL5X1hocDdE/auN4zwA2ekgiUZHww32hZAPNH+26t
myVCwQnP+At099TORvh6oe1tXL5mEJc9MFaBWYAaxl4YZXRMOy6vDZBrH4HmrncASA5F/45H68KR
VfuCnFO8tXrU1QtoqGh7Q3z1ErIh3rpJiWfT6F9F/+VfYxO8sFtUC2Uz6iGLAAEUOgMTmPzJmlME
rYxfRYLKbIul5LEBx8zKdEK2DyEBd3DLFPtpRfPnuFHftS8oJufKBUsK7zzQpAySXaFvnS3wNAHI
1gzPQ4qNoYUvfdZ6orvIEqvwNMUeeTI24Cdax0MUzdvahVw9QlzhpbCXNfAcFz1CH5I2oyAg7KLN
3dbYgJvVDfLi01DdE7oLN6rjy2SqFUJJhECqdTqbxWoTQY4BQcbxYqo/J+llNgtAlnie/NIBzD/4
b1uru1/kh822gvAvBNUdt1oOnVhAhDY9aReKOrlthG8FlUlxxWahMMNdBe41Eag8WbpALa5bN7Nm
OWp4wGE3sHDpJR5UKAq/P9cpQh4IgtggGzCdcjUNiglu410JlPs0yBzkNoGqIco1+n/GlBtGuTpz
lNKxWY+F2gG4o42eFOI0zlwWWNNVwoAcLjSwn6EBixBIDrhB2wKCUBjY/8gslqi6MaBSBJYlbCYg
rwhCL/uAFIEH8eIESxvAcfFmmX2LFdjvUL7ovTh9i1+Jk5lnRhNnH9ThmlK3OrvAiT0Aw4diaYof
PsPTDQLsIn/NzVwedC9qkBB1t4CzGgZe5/OIQCEzrkJ7m5Qv2KHNRFpLRGSwHMt5W22VsGswq6tg
0RrYlPEcqiIU8lU/gzKBnosIflupuiaqrvA4jox5bqCS1AiGaq0Ec7D0ReGx1RRkyenRyC1jKuMO
sCTfAS4FgVmHIzkiSLqBmrxx1lXdzCIg9TJQmqOLwntUz15Q7LrUnX5jL2lAigukK6C+AdL2ra77
rkpV7qDr1H2qDE9KvoEurnHWHnpaPF+b5VRKPk4LKN1yugRVYP+UqMYBRYKhbvoK9XT6GvSIf5tO
D9DXNF7cp+nuV6en06XpkWrwNY5TIX2KlFzKIHsMdNMCz3q+FJakPphiuH/wCmgU6WaLikWEebDy
r5OCbKKgqi82C+tLCrWqjWybbqZQ4VAurWZYgPMIKPE/Lh4VdJFSG1hqPVdaJfzoB9FaT3r3g8A6
CEebysL0gInPwPQDlqmsbGbaR9X+LjHq8IKvX4NErSpunrAe0rjOvqf1kwP40AgB/adH40F1z/9z
jJ4N6Z/6CRPcp/Z+319/nVn3BG57MHJDLXS6qwAf0roOgYuPR7oECYbBK2LgU0ubEgndde5b9R6/
SnaLeNusqVflC50gi1H1fUFBzRLsIXk17xpQc2eorNrrsRCbL9YW9cppPmKV/QXMgkt9au3BGkBd
RB660LAdU3Beuwho8A3MRPTmthlAwPKK18ZNWzzpAjjgYZGaqpreMmh7AwDX4G95d8H/Bbvl+qoH
DOCUBSUhqIOycca2DAaAHbpvd38uyamJmDxpkyL4LxrILy11EzAEaJSBq0JPpk0+66ElD+55JOcw
I5A73toBwcD8fskOvejL0xZHkRjyd0H+6ZKRXkSEcRyuDx4u2UepzIylgXmFmO5vwYkNxmRQt8nG
hL5xcYp5UYczbOTOhPHmWxp3ClDJKnruG2w+VBKIK0TQ5CrwreToVNApBDlev7UReTvENTVWVCj3
Yhh1ueijpn/KC5RM0CD0360YNygsD3839XcGAs4Ia3S2DGUfP9OSvQ3QkNh7GYJiMyNfoCSf7hDU
REw1cFi41wftotwu3CuS5mz+pefevHv/zeYLiZN0TruNiB+i7vvPWT5N+8n6ZTZ9AV9sX711N8Cs
v+oQVGVfLmJyrtIU4qkDAHUWawtUdat+3jdB9hoon0NNNk53DgPcCrUBywFFnI9UxSiezXpIDI92
s8v61VC54VqPcob2h+glOeMbc2/UTTbay2k50KtR+guPOQH2VLd5NBHUmGeGk7wWhpnOKg/E1tj2
nyPqlr+V185LgABwEwlOYT9w4DQSuU1dHxTVTvHNxMPjjdDSnKkwDZ4kaAHnTRr/D2vntRw5rnTr
J2IEvbkt7yWVpJbUN4w20/Te8+n/j6B2l0bTs2OfiHPDIJCZAEsqAyBXrtVeC6Os1oFWFXeqnnP4
a6rtqWt9IGC1vbct6pB1V4drPDFfM6qmtqJLBv5Wo/GL1fOTBum9mvOr6ZhdMopg98FsR2agboQ5
avIjSTgb2T6cP4/zIcbRe2CfLLWFY/7bWzSdxIH6QIqVfAvD2q8i6UCv6nkFJFWx7lCTsu90I9Xu
xpNeFO8dwhRAEbHzx6yaJFU/GlyZ8y2Ww83mk0G2+EngdO186w9VtTqwi366dYk7AN0y0n9Uht0M
Yn6njR/dJJAPt34o9xCDrEFNT88hLsp0F6soMYMNbZaFkzScWU+vJZcg5y6a/v31CcexRyiyJ49Y
XW5DCO8PrzHsSb+JTsMtPr4+CmdcdnCptAZ5kZ41ilTPvZQo+7w0D6Kr7h1KmIVBtJOyRHWqlc2F
pqQjErpE3AyiKS5dNsjHPjXmUNFlTL7ibih60p9BUxlLqbco0vttEcN/mNgxt0EqKxN2EN7om1VE
xHXtrpTAzZYfzLexxDDwMG/iWhkPt/7bc8x9vTVQWJDoCzhd1JMdGcp8yafmp76odclHQri1uvkJ
F+Es+m4RVSrbi7qU4/Wt70+D6vzwn3SV0rBoLIvNbZQ/DSr6yAq8FoA5t8L305i9oVqwkSOHqbLM
uGtkF3b1TPnJ75O3l8q8vvNZTt+Ju04PvzWlUn7u9zvjxYdten8bQvjLjfpk5mFw+NRfy+aDAvPD
4Ta0mHfkbFiOGuhMpynBTlKPl1XmSUMw4ij6XD8bV6hYJ1snLwPo0RR3oai6dBUXU2I+13D581TS
FZJLVqiaw4/R5DFOFyfhB7olUSG6LCUYDioqweRRkProyvygj8Ygr2WQBAeKxPv327n3s4MWpAP6
2JMvme+cZZrlkzeLkN8cVY08Ue9urLatN9HULEq9X5h9D1t7EOkwtyybxE1eQGckF8474Bv4r0Ge
VlzZB5CMNcruXBlaO19ywwcz0RghVD32yPKB86XFu/m3IxjibapxRnYLDsbx6rP5W5k9yyRBpAcV
JzmnDqZT0ZQLRPZGvdZPgnXPJI2XdeWXTtGtyy0o66t6S12Ut2EFBMUXssYWlMVB3Hk/CkrU4Bds
5XsUsqRD2fLDphee8VZ4CUIreIR9k5Gd1so7tQSnnEN3vHKhM/kmW69xJHk/fFrLWNeiiwRN4FnP
umwlDMO663T7e6sBkc76wDtbEvXlvDnVpbCP+q+xDJJvNuoQ0Ox29hFCnf7OQQ53KaaGw3JldmH/
VquJsq5tsC2pEZggSFuNlBQPh3r6PiaX/yL0YHkzmvtK0qNrknXF7CHJ2Z3lj/UXxGWQeIYuYKe0
Sf/YS+kv8RS1FryYuu48ASzzdshUc4helNKT52tfhEPhqb8cQ2kf9TxnecSO68DyCfSYGpxMYOQW
K9ipnLiRdrVNxr7MNQokYMlvNsiX5ktZd//TybmTttBs8obC0+fw907c1ZPyhFKMZ9FSpwi9G4yD
U7UPWgK36zp1DVgRYRdaCZd5YjMsE/IZwzDPLOKcIEw2RpC89aCPOJvQoHGsQYiUVWtdZNlz74SB
bNw/DJUFbN7xk/FzhDAEfx+qHdCir1t+r29zVI5hXSxVceY5hAEY+PvkIqKZ5rhF3J7qNvmnCDHH
vz7VhznCJt1TzuKtLa2ujqqlol+OEJlDmQjttpUGit2m3j41laXRjuNGrmrItxOQYg34IHsI3V0j
FdJK8tv41dFrGFgaeC4a8pavZ+Hj9NVwgn9WojLOZiEYgP8eISzeCauZGscx751rqjTWvdYGL2Ik
2JjGrWI1EBRPA3vkhBeQ8hYXhQzjc25zvjTNrw2GeyjTEM4ptkEohZvIIMNZd22Tr2QJ0yfNybIn
2wq/g832zkNnQ2eQaHx4kEvYCCMs6M0hh+9pIaxJp6VXINXAEEMJ0uhYf6n8YJhDYZ1WVlrih1vh
28W+tA8dFMHFSGGVDw9eAMXqNI2YPqqhLCr1CHo6HiapKjLBg9JuRbNwOCuvdUo4RMBQS869wX4K
EQ6Nqn1yRDXV2wBVwuqqNYA/Oi+yz6ww9Z1cKv7BtoviBAGCA79H0d/rqlKvQt9qnm3oVxYyGjnf
vDy/76wMQoAuv8igz/2FbUhks2A10NGEWLRB2r/cponSAYxJ3PxjmlEmQW5wxD5Po6dN8yz15v8w
ja9DbC2mkeFLml+NmOb2akgh+Ie68ouTmIbDiOHDNLdXM6bl+6uJlHPnWCRKplejJ3r5x1dz+6NJ
Nq88D8BtqZSOLFiCGk9N2CsPip6vRUtc4kZb1qqZXUejMZ7MwP0RVW16FjbyT8PStaJgL4xxF0Sb
eoTNS1j5quxJ5GrFUlhRKDPOfpK8CWMale5VpiBWtMQFjZhtZRreg3BH/SJdtFTinoTRkJB2NxI/
3Qnr0PrWxralcJ5K93jDqpzjQRvEU8J05V6MtHwQoS3Me0+wKt9mKuzuFAErvxPemtMOCyq2k6Pw
8IdOWQHjqrfCaoJ63raFyaHC9BcyOFqc4eezFczXfRS8h4ou9MedJnWnNb3xBAoLQi5XvggTRQ+k
BJIhPczPkgX5uutDmDSnpy57rd6F0DEuSo6HOCXVD32Y6geFXVi6ELeis5gs4u5T87M3XDt+ym7v
P+6f7Z8HFvbY0PWD01KEpMXz/GIW0Y2+JwMKNyTHlKXP8QpbYNhUQSIsq/I5Gf3wqbSU4pmE+Cbl
A0JSfWqp5iWNW+tOtLRB+RYptnMWLfjTykWV2NFJNGGi9ZfwencgxIlkm0PZlNpJO9FsYBQDsOYO
2wEpx+dEQUC80JESF1YDWNm2qIxkLawGWfxdkKLFIayZpZj7jA/GUlhL0qRHrxjkxWytrOg8Kh2J
iWlkviG8O0+yHoWR4mfpnkXRXrSG1AgffQg/Rcsq2/L5CShQ/jz7DsmSvR7WpG0pSO14r+U6xaqD
l3Yn0RZ3FgmjlZWjb//JAFTVf/cWFnHJkouiFPrx1iPu/uEbU2FpGZ46Dyp8blPegue4zQgI5fQn
pxE2koWjRPI+VYaFGqT+WylnwR5cSLqetgxvbZOBXdbr5N4GAvygV/WL6IdH3l1X6BbtRFRRWesh
4G/ewSNzisOy3NcT43BjSdlj65b5ozK0e0fvojvRNdqKSZ5Ja1aiKS426zRTda7CPXYbfVVPJTnC
FmYo9rSKv62mAY0KtYiUBPUoL8tBBq/VD6qCdMUjhLUN1B5Tq/Sq+lKFtnmQOnOvG+AE5z5hSMsg
2oZKjFJupRj6yoWoCNmKDC5i4IIr4TOPY8p+fcnHtlgU45BvIdA19dnejOquC6PgKLxtxco2yqAo
296DKrCP/ReLQ64DXJ3mavAk960Esh52sX6NzKw6Jx6EG6XduW8ol8GRFeTupTd66d5ptF+iX7fh
ug6gUD4i/xM8h2a7n/thYQK79tV2A6jq21RZGH5hHaRahXSxpvSn6ZphI6xGqwUwPg8gjiarGrjB
xdC9L++hbv5kIMMxmdxpMMsbr3FYjxfRVfg5yvL8WxQnsraepnqPZLXTu0pKdqJVaoH/qI++sewT
TZ49fD3t76wEdZvJX59qEGSnc5aVB1ug6DOjwLpLamctjKKrN1x/BbVcOntolhLfm7azEhMID8VT
klUlO97sYTllew/6dyWMRmlTXj/xMytlvQ7G3nyLKaBcF64CEYJmNxyK8v2iaHH+A4JCdBrlH05S
j8siGqULmHv5OEROya4hjd5q6vm1uFF+aHIHKUltJFfZ92N++zRgY8i8PJN2fBUe6lA9ewCjn2UL
iSuYJ5p97eTGQ9D1yNBMYySDs4YKDDZrvYjXfA1Jx8jSx8sYyfqyAhQGp7Zw9Psa8rUa4VVJtfQj
FQH5GhFdBKiovBUeBmQYC9/K/SsA7GzvZ0q0VVW/fe5hrm4oLf/R280XRFuGZ5+Kwy0rIRgOhsp9
MEYbAMLkEXlLHzAsFTHZ96CKOIoelfYsD9TD9UpMobUkZd9TD2AWx/Yvumki1ILyzY5SKO2ZD/Wd
QwrqO0Sg5sI00ewiJ1IinDPUKzFk5f2lhsg+9aY6UakbILaqSL8OajcJPDH0EEHnOWqyeo1GBIb9
wNXXat4OX1v5u3DI+6BZ2ZQ2nkwl9e8LzTYWYmjATHeF1yjPcWFQEJC6JZR/Y/aS8P4WDg3asku2
LNplHJ3uHBS9Ob9OcnGruqHcSwfoszeSUX9E9mKRU539rDeu9dQA4gzCaFiCtI19mxqweuxYScLN
2pTuo3CUG3c5cC5+FS0Vut6e3NqDaOWBc9D7zrgXcV5r36G5YvIOZ5Sgc59bNbMuVHX1zxT6f3eC
2D2LOEezwwXZXf/c+HUPlsqpFkPlJSdhhZxPW8CxXh5FKIBuRKyydDjMs9QJ2mOwL+2FlUN9a9l0
LZ/1aZ7CLPNVHEcVmjM0Fb/l1xRRlK1oRvKQIRSuBFsxlNbzzyoSaFJFE2R/tcmk0V6LZlfyUfa1
olyLWEMp4XIwEC+bJyp7YKS+XM5NY8ipLijqaBPpEWRj0yX4fSdxjDr3qZFX5wthFp2lBfnZrQn7
1ylxqc28xf7rUCL030cWcYjASxszMR9F609DjZECr7znHaj66M9xqnVnBDT7sywjPDIE3v7WL4zi
IvoyJXkoBlPa3bqatkDFRbTJVz+EY/Bu/RQqmvwkPuRQ9n6I/+TmmcNDoBTvHrNR6MSIW4pNHmLY
mHex6JvnLptn0pD6ExVXCBR4VXD2vUg7KlnlbQbTL585KQNWFcb1X3yrUb/o29/lfqpAbJPigbO7
YtfqOhwmtdXfK0giLqHRtb95QMtZNVd/xVH5bYRK7IsNz+8aOafyZMRtjcgJLG99kBvbToZYq+iN
X4UpWUdxsWC1PML5YvNNP93KSdiViwFGyNmu2N0ld1Nvd/O+BSuWgrNo57zULD/1Rf+11cfssZ4u
RVpTrhO2w1FW0uwxLkJ5X3a8G0VT+PkAclpNlS9iCTGgMAdmI4W8dooXbmr7pPpmyH6FIfRMT9aS
Jjkk+WhOEun3CjVzoiUuRhNyylpYwU48Apu9Bu4t6+qN/AmWTQrHS/7SS4p8EFO48tAd1DiqF+IB
xBBVzMo5NIazaEX5wJYuQ6xaNEVUZwxLHSIysjxGvynHPj2bapqeS9NJzrcmZ/l3fZ9IO2FUMpVz
e3ErLlrjOPx02a+30M8unt5wOpRSxyy3AcFxX25JKBpr3Uncx2bQr0h2Sl+tAjgfRx/2yZDj6sHX
wXsLg4nyInC9IABzXIOYVOGJnCMkkttSVTQIBuXmKdM5scgyXfrKLyUlDg4yaR34hkZSLKD1ifet
LeEtykOqqSpApH0exOB58YeEd4Aq/M316nLLOlTeAtKO32LO2cREBgpg64vjhOaSr2bzbqoFmC+x
Tkp9qH1ndzN4SpZAOr9LDbYr1miWEDCgEbh16gq1vSn05ps6DmztiddthMEeFB3cpDyu3DxpTiSZ
2uWQQgSfB7oCkSFISDjTyisYzSc1q4Y3NJ6KtcHyZi8lRfuWLkRv2MvxPqSAZx1m0LlDK/wUoxd5
DWwEYiqr06NzWEP45yeqdgrHUtpmtqSd/OkunPqyYJS2HqeE890f/bK6WYFC17eaFQZ34iKNpKD1
PEvRgmgCkMx+pi/AbIHVkzkIrQ2VtvBkl5Qj8wXf2+/g+S72w0M3UKJsW230zc+aey2QuyeJQ8+D
0aPAoRVu9A3G2WUbDvlr0yvutim8aKvluv2mm/ciTo090CxdWOwls5eeM4is7AgFRqsOtXvX94vV
RPh1TFl/X30n/zFPlticpo0VpTlKGt8ZgGPmpxDPU1EM+dA0dcbXgxOsRASMz6cIJPuz36nKvukb
RF+mxy7JwzpBm7/luVRvJS2Htre27deeDINw8Aq4nGw9dwhKtEMmT2dJHWUNhkd1XlxFKiqZas3R
W9n8FTz1Q5D8FaTUtUhKk6GVASuxLYGlgZxruNh6X65cFbAtCIqzCKEo5QT3UfTWaUOxMu1UvnQI
Ux2awg63dUpRmw/AHdXbOPwLxJaIAb/O90dgsoYpgLxTtZvfscRvgS5BglcEofbc2GV7lKJGY+Gk
qs/CKpoSW+QDHPzKVEagLMkM5x/YgI2xOMVQMMx0wVLtqRcpjLaCKVhQATt6EO78qI3JSkIvLAyf
BhIGNa8+DJRIinKRy3hbW6O/rEkXHCuHFEkwwPiXFxS2jL5EdlWasFZe2ry64GEBKHaPmS4r/H9H
b3arCz3ZFCQPtyKqJH9Cabr1UHPi/eCY3hcRrQ9WtIUzfECTgrFTT/qOIk92D+RkOrtFWHrqjm0n
3qHepazTqdkFPl/VlqRdUMweniiynaORJcv3eZtaKHWV9WtlTDKzQVCcJa+vvphtCw8A4U6dtgdb
LcPZzeAHFi6V0j0Cvc5e26MITppKOzaKvEOZ7y4I6w5+C6udL5XdtrAv96Qyywi10+lys35yFtZP
fp+aIvYWdhtP+LUkG7asy3/UsZcsgWcbd1IKxrcwJATh3Dp/M4Jw04VN9SOoqNigWtV7aKnYO5Rj
mWx8f9BfUD085L5UAgJWEA2yivwaUfG0L3LH2eiOkn9Bew3JNjyCmCU/iZXxUU71ljItT9u6gWQ9
WTIFVZNHoTav1JxIT3WRKFsHFNauKXkDlFDlLYRHKSn3Wa0kZ8nWH/gPKJDQwFTY64188tp+2Cq+
/3rrEnfV5GELBkPhl2r6sKXQ8uWTnxhOeFA+4h9kLd6ILgu2ipu/CKI8CLCj8BUuaZDsewgtEfgt
HslVJI/6RgVA8SguhdzD1TZV6Irm2DnKBQqqo2iJECQv4H1Gi+cg+mzPMngfoVctmvMlkSYOHn0S
ES4eIWkaoFxBg7qUvfdpkvjZ0I3oKtxhiYXKUbaRr5yeA1C/eafU1Pj8dteVBt1vig/3wmMcrXzr
Nf46s63s4JNMXvlWG7xm5WAs5c4wDlkWBK820r6o/WQwmWvOJapBndi1E7wmnttvkHFmizBFSXb0
a4jD4Q4h++4p6cDwTdG3sUWQMyILchvbZGzO09/HDhsjWogo3nH+2uiTaXPVZuVCtR3+eNMFAs6F
4vfdIahAVq3KJDVnAxwkbrURPqJTGYvZUXQNYxxSFSS1p9Asr/Loed/B48PGHHTqXQvj7cnPO+i7
Pfid7DZa65VWvQaIs/KzNXY7S5ehNDCKi4jMKONa5hXFIZWRjecMLkogpUTGdsMGqV0EYSfz1d+k
R9NRRs6mJHXVl1p6FH3i0mdxCj3N3/qEwYOJ94Pf7PzbT4Td+vQAWrcESfr/IRS+7p/hSK3cCGL6
mIXxxHjNBTINbVmW8Mj7KojskzDDNA9VVi+uc8cU5KfxtalBI9+6xBAfQkS70G1ku9zBr4uFsBXD
WB2MjOINMaKYXBgGuDy3jl33y4DT5D4cvSvcPM0z9E9HtvL9vWgBNXzUgiy+E63SK+CmrsxzPygN
LPgQCdYJRVjCGCN0tWihQz8icdw89z71PmDc0oOwogahL5U+50RnskJbU68MNJ13wqpyUA8rd5Bu
hZVaUnvdosqzEVY9UNUNy6R+LaxRIo/biPLolXiMwkiGXd600Uo4e6ZjrI0UjmBpYv4tB9M6fLhl
rTv1lpAEk+9w1B10b2jg6lmzTpXKd6GRVBax56nHWm7ae1Db7b1VV+ViVCpolqbmoBsYgsDZcuqi
gielr+jCd0PSfGWnn92JbnHx41xeykHAOfpv1xYZv4OUui8iUPR3aPMuNZjh7+Uw2ZrjEJNt8hGD
CmBZU4GP1YZvvsppXy6ldDCvMYnUda9rqL3wMdq7YdHszaYvzpHTAMBJ2+qaJEa3HPS4eIVbk59k
ljR9XC1HygoQck9gcHL5kcgjdUoNKesE3Z9lo4K1DLykuqSuC3UE1WjmssgkZ5UbZa3D895Vl0ZP
6kWqtKjMiXDyGfcUX2t7t1XWMAp/LcfUfFFsVEq0APVN0YSj/qBQfnDta1N7MEvv3oN340WvungP
e7+yEs0YqsmlW5jOQTTlxuFMS06fJPLQ92BAXkR343X5rtYsgOjTTKHqwr9g8+svrGalT+p88rMT
9NmdPUi/xAOoVdBui6CSWIoR1GsueiGe6Z1F0GhvIP8KXyTFQy9SR2iwHJ1zluTOuaGuFFYjOChE
82YQTSMOzCP6p8tP/ZmbkxYd67FdcCAob/4Ua5YZv7ua99qkgYJuqUmVVM5fla/Y8+1iIyk3NyNo
/Nmqjw/CKPrB9WwsO8xOTW4nh6zS9bUc1OPXWP+WyGH23fHrdoVGWXYaGjW6j2CLXRgwe38f0+Y+
HRukoBK72jWOm27VuOlfICTYiUiI/Di/45100fzIOIfKoC5FpKSNZPDN+jWAeGAjd52zK+Nefmpt
+2keWubs0/Yq+97j3YDqTzCt5niYDAVQF2ItN+bgV49r46DJnJWGnkTB5PRQjhd/d/S2fQwMV9nL
dhlvyoiCGRupFeEAg1i00mRqpEBBNEh4VN5yHjoxT1Q8FSuQmQBhYW46lXWZn8RdPd3dmmbNWYEe
yCip/pufYqocGog4zysc1uze9TZAm7ESn4M/DR3pzhpmPBPa0f/2BGIoESqexZPzmsPCacrBkfPT
h9lv44RN72xLy32ozBE+DTtY5kZjvyal06xGyBAPoqkjwd7I3itSidmxMTiQFd0IMJP6i0MY6mJb
eSYLxAeaaMAT6m5ou4bKkmkfNmWeMlUO7hErkR4oF3wUbibYAcDLcrMVzSgcjujtjo9JZIyXsLSh
eZnCO462OZWszb1ws/ov0Oi2Lw7brGObWPL8LJpmJIg6Sv1JSmz/yczyrxEkZ2trQrSKizaBXsVd
MuFP2Sy2yQoi3emLEDLrKhzqxc08Cjys8BSd8VDfh3m7qhoTBd84QYtkhC/cMdz2u530+96wAOim
1SPfg8ovN1KfRrvQ34yWQiSDffDjiPbk2g8QILasrt25rQYhUJu1J6ct5U3btflDALUZhDut9KVO
YN4HStj90G11A/UqX64WRUeu141/8e39JrXohtedUSyj3HOudidpVKvxMwo/pbcPw3Dc53UenvUS
BXTq1rujbVXXqmc/BVeAutco3L42RQe/80SjFWnxyZA4hZfIOvzRQ/Gjk1f6+Ytsk5Lq2+QfY/z2
cKYx4IH/nz1gq4EYf2IPm8YwK34u1TgeH+IAemcvTn9xxgG9h54F7Jg5pko7pEPCUDpXUZaANDPi
Rc8Pw0sRo4RmG+BVgP5QnqOZMAK1EYp8SCSd1G5Ko6SlgVITOs684Ytt2qUl7AAcdAxR50LaRCop
kQPpS+/x+8wetf72t4doITInYTmGC509BA/RWRwtx+n8EBnKgi9lN5bo8CgTTw8PkY2dexeM7KbE
1I2uZispUpaZBlLAnao7kW+mdlPcSlNh53w3lXxGEpt729VmP2nqunkIN0rm3gMm32IaU3gI309D
zvO0LG/FmAUkUiTE3RQyOpJ/KZVimzSHd9qcMn2lbvqPHkS/A5R7oicq+mCjOqm0EjbRZwxXxSnc
BzFCRUrywwj/cbiN8L9NIZ5BTJENZXFmLfD0lwrRz5NsDMZTbuSX1LTbO9HS60JeoLIdHEXTsCoq
eyLSk20lGU+ZL7XbquvHVSWV5lOZmGhR2AF4n2mkoRvHOyeWz54lce73YQ7XTS8u54D/b3P0UfXa
A/Iz5XXiauUDGsUgUGzn1A1ojVLsNa40KXZPTlmQH9RqmxqkwD9rmprvMl+D9EX3zqVqhh2VlilX
0aFMZurgHzlQ9FARyjSU2COTxPYs2JKTFtymde+S8k7cC7Qg1cm1wvWYpr2zEn06ggparIV8IeBW
qS7lvk6U9+uhRXB1bt+CWztai9Y8Qh8GXx2puzSUJnSUEUDUdg44b+BMyg3Ho2nLWykOdNLqmWmt
IqdDrVq1io3oNIGO4tj35L3/4winMGrRVWUBeTK/kF0ozl4u6Y/+gGDXYCHkBVMEcNUGmApp1bNo
icvf/ZsIxcBarbI1mCb/pLZ+u/DYi65Rig4OAGLTRz3SvsuB7H/XQjYw8OfVD2aUNIiGZfaqndgQ
lfgMtbzzVQSmSfEe6BvGd2EXgXnm1w+DVD5QZ9ivII/zHtQwgM/FkU3oTve6mlg/E77DFqGXDtfU
RUWURIO0++Sa+Yc808yfualz3geObXatUrAyN9ce5qcff3O9jVpMrkUzeg+ll3wzdLCN3YJkF2yg
kMZHg9nf+6YGEeukuacYobe8GRJF/rMhmwxwF7xHqEPjHRCd0JGH8Qzr0fPJBGVmN34Zffn9rv99
d7Pe7v5/+2UQVcxPMM/BJ2E5TnxXna2nm9Di02+abnnx8wxqI9tOgFOkW+TzzJ+uUn2PM3l4/uTa
VPW7q6QmW6tSzZ9pUMyuFHa9j+q0cnn5u2tmxdZPtUm/o8M+fh717w/w91H/6wMkii19sf3xMfOH
n1CTseqVxwxWDw7ihigrHxoPclJAk+FPfhfB9HrhdyUzWSsMQ33xUlOlIpozP7lQ49eq1Y95roQ/
Kf/86Ze58tS2cbZ1fPvjYMKjl6k5+j2YIgevAzmD6RTMO3e37yDRdpA8Wpc52xvRVEPIq1ajHSp7
6HxAnnhI0hZmem9ItfGY1UO36myTmkrNNx7RWPNPTc/xobBak4sNb8WngEyqfKQyTeNxkDNOIP0f
bJRAJUwXXx/fL61NghJuA9pFpvkbG6FwquX+zaexOLYgv1KsZBd4i1jtaBXbhyr63gPRX0WsLE9G
wgfonw5ukHYrqQ3fHRQlMZYmLNI/XOXIJyT8fnPoOpQXhmmKLkkSSlfrcTV/UQ5WELLOtI2V+FIU
F1mp9AvQap8zqMPsJrrUqR8JomAOmL9ADd/f6FnR7EZ5zCeNt/QRdmTkXsgqfM9DfeNonf7Lzpt9
a8jpt1CD99OKs/aqObm2Qb4OEC6k8CeP1fUcLmkUIxVGEYtwIJz6r1Zv98EwrSLR49zCIDzcDzEY
Qf48F3c0+ntxCV0IKiq57DaSwVHDonPidk81IolBPRpmH+EYSz2CHX19sdscP0gA3+MgUYo2RpRW
R784sORWXzk+lvdGoIVr3gDym6LGX1ooha6IoZUXM5DVhRfkypvBXnkJmQBsE+j7PPm2d+o9S36r
SP9sIDkrdyIcqJJlZeVrxhJ6X7CLW+SUCJ9MqQruSzKY97l73wdldKd4emEvYpWtbuWiKmCS57EX
wm8wOAx08gpah8kHNatsX6lo5OTTAGIUcZE0UIIt+ccdmKvwnoXflaIGay/Jao0IIW96uZbrYwC3
2qZWwPsMA2yOFSXtX0cT/q7ck3415Bh82XF/+JlBilBVg+dGBjLkFyzmkzYyOcdQ4KVXWUaicJ2s
SDyqL/6QfuW3JFnJdmusBxSdLuJSWiZ63I43rCrNldSF6AwtV7tEME6SwIkMmY+w6AlzX14hdcdL
hxClqSrpxxByoORyUroo+58uita/SKZcB8trvpoNe/zE6p0nVvcUxoE7g3A6SbZt2TlHan7qQzGa
9S6oqvwCDmJcS3FkXWsPzAHivuGrm+a//mUSaoGucdT+eZIykGKqbSGgQtLDPTSJ1N8Dp1OWA0CC
jWj2JTXGKMCq+1FyfkkuNfgLYfD1BGRwEV8oyEI3eLp8ChVuIrQnFL6zYJXqkYqyXiWdxAX8Ptpt
c1vWF54V1ce0V9+tol80M7ty2kWfF+dUoWhJ9I3kR+ZRbn7iTlV7NCOVwdt+HH6a01GbE+zR6KnC
s3ltmjg8g5e9ipYydWWuQjXIEMhrx4zP8FwYB/aYHHqU5qs5htFmcANfXwpD4xs6KQk0GG5NcRdp
ZZQiXIb5NsLNR4TcrH9y+VPfPKrkmXB5VnpKvUtdnMRYpTl29nq2fPQSTy6GgpiapxZzzg6id47g
/+kvGjKZm2rizRYXZSLUHqfLrS8wi3tOq6Xtp35PTuMPbiJAC2HVWFhOtavjMIbihoFvflSnY/00
jGjqbQG8vq4PH0aZvecRxXMJ26TU6xucfP/9IT81b68jV5P4KNkvf5z75ibGFhclMyyItaP1pyHF
y8gtvz1AvBuf66zL7wINXcHAd0/ZEOd3dR4lxsLP9aPqjukx8YD/rPsYEJ4lK/vZZYoSd3kbJIu4
GkDyOxZCGgaqnnDL2c5mbkeO2y/LztXWumu+x4hAfk+blQWEdyUeof09YpTlHA3B6dGr4bApFHJp
lmsYR2O6iKa4jFRcABWazOIizJ6WBjsEPc6fXfgmJJskfBQ3ard1JP81KY9sEtuQV3GNiDwya+5d
rEhTvaX+KLrssv/LMLrsBEIDh976h79duNs5muxQaVDEmJulsm6apl8lKVs7GMhoS/rYr4xCJylX
Tm1naqfQ4zyM8PWfq8K5gBe4WK3T/JxueL83P0PDn29+m2J6PEuV7rW4jjpnUSZNvb4lOtVSX7Mp
Aeg/ZUz/j7HzWnIcV7boFzGC3rzKl1SSyrsXRlvQe//1dxGqafX0zDn3vDCYQAJUqSgSyNy5t2yX
hz9zpEZrrfUhTPay1xxrbZGpudgOGXuPwevi3fV9HXTgCWE5siHu560vX9/URGd37BOlIV0Di/f7
dbgnX/9mXOpb3bPti6NWx8GW0qCA5FNfn03d+hk5mb2D568+yyayG/V5cPVLe64ko7WQvX+0pWLo
WPMgVFGN0PeAXzp1Qg1uYeUp1nDxQY83+DdOpkffm84iLV306VPBG2EbNaDeE2M077MxIBY/uxg2
GnuaOnyZaiMhlFh/zuZS3QkvRaS99QGIQYX19XU2EJrRNkebTjgDHLdzBZkxH1zCOpQszmVl8tTV
yn7NQiSF00/57JYd0luOk6aTNQz5L/PM88rJ8tABweUG/r6ON8JrtUNufTUJ/O+VwtHZyc5Nihay
zZanRmxqB3l2PTCiC5Vpf/G9Drt6hPGMuS6NY65YYguDHKKIMwORPOgsdc9KwuqElm5+5cqzqUBY
ym4dZ3d1pZj3c/jVTw7P9R/NPJIYm7XIeiDf1TIqbESiQOzd5d2TX/bIEM2GjzbsHTl5sKkJiflO
VVwXDa2Lmx448Rnd3IwFlofeZJkciuzoUFF6H9qivo9gOrz7q6UJ7ORGCQb0zII4hKWJ5c5aRz1v
WaAZdKrmgzyD0Cs/yV6tV15Dozs5xUpkin8yk6I+500935rxpSnwJhiAfH2wFta/evlN3exjm3gK
9SHRWp9J833Pq7b60P9ugi6O1kag6s/8OOE5+nvvH2OLQv/dWfZavfOhZEp5gk7lH7NLD8OCzp/i
8Wr7b+Ovvf92bdnb1e27bhQNTNmFviucBqEKdlepPbaf+67LFuy655KO2ex49dF9vdtldQF+W0N6
dz5MlJpczjKr4smeKqG6TBrXXPI24tn9h9N1IJSb9mXg1WWo/eky2E2Un1mbQx0L2SjKIMNRV1L9
dqzFTGP2lxn1Bc+lZFQvvbnmoUeRugeiKXAkzIegK/46Mw1wjL/aoP8Htpnkjb+oMwT1PK/wl7UZ
+u/DCLCFLIZ55xlg2AajRZ107hitAAqnKouPFlRWj9T4PjSq6r1TW6qstCBRbhJKO14L8i2yPRlY
5BZkkLbRWOY3fGpzUfVJ9NRvbNMDuj6fGy7bDZVo1wFx9PApyTxtowlkoKUZpZpxrBqogawYjHwM
R7peUI4qpxmSqFuimmPv5Exx1k87JYWAkLrW6H4oVAoS3GqDhDsIkrBAHihFstWEzcBaFL670Du2
9r3oxrVoIP4JpMasp6AT5kXGbTJr0tpJ1x4dflSXTsXPxzXkm/9wZoeEGJJQl6QazpKVUR6kEOnV
bCQsaGZ39Oti2IEtPP9J5pihvY36UDCtR/nLBJHMNjK1DhdT9FTZ+03+0Ris7zxVZRvq+yoEp3No
y5F2W0X2ScQqkAMeVBef3rZhX1Od+ObiIxTGKGgofI6pA1EtTDgkV27dhku+Gf25qSJtL03kdIxn
O64/TWtq9ItZdeM/nK9jxaiHy6uznEqaha9+TiWdC81QNnHUd8sIaFAaVcFeApiuK4Q/zMv7X+Sb
ZpqCP1cNduZRJRXW3tZA/U50dfEtbPNxEUde8tTkKEt4oAJufRUakRpqli2CTSNZGfhMgmmMPmDB
PEJ/ZvzU/ho+KdXncD9A/yJXHPu2oHh/3zkWPKJU/lyXc9c1nTyDU4dngly/+b4WL+rRdddX78ti
8LcloVwxXuwWuuOFNkPfKiQybsfS8VaR0ykfY9Fe8lt5UjdLjxc8oBM3uE184f8PHmYTKB8l2kgy
N3WdA/m3ct1z90t2yT534mUKGGdnkVd9tFPVPSoO8u3sz/Nl0SjxcshgERuiIb53k+9p3ExI9UFm
Is+uB9nWOAH4bdnYXU+v7poSJHtIbkksgZ6DyWtwF36bm9vEYpHnuG0G1bYWvxrjUO0v3U5SGTem
GX679LoChvssKyHrk6O7hNuYXKi5spxpFzZoJEVRjuKEwWNvo1NYuJSNoevRaJdtSzIXssOLk1a4
9jmY4P003BPVieWmoeZ+axjurT0W089CL8COtdNXSk0gDWmy4pGfQr1J54dvPh+kCddf/ogqEC6z
8zxKDp/nqSITQEqArKabV9UpDMJvQSTCl0ABO90PXYWycRO+OH6UHdi8s/efzWxyrRvPzdWlNEkq
dzvT85qVNEt9Lg5zAazKqZKqTjdewooqCO3wpUMUYz3lAMCkc2FOBy/PbrkVssdxLiLwv7sGUlGy
wTKRlk5sM984o5M9FgQc7jRXrL3Zkk1gLvtl5znpTg6gqp3fTaQ9yKlkU2I5zQJIVbuXZslKsUZv
/HH0lHCbqEm4zsBLPHtOnN1Umku9G4/hZzWGdM2ZCE/I3pYV5Mk1vBdpJdA930eqv5GWIK3wVEJf
Ok9zaemQpMwq8TBFTvys58VjoIbe6XMsRZJ22Ee38jrB6NZLwknQX8yX7XJ4543WaKEuYbYyglaa
zzldPiN6mP0uGEZEXmbnQnfAio5fFAdi1bAUhEIh4VgHLqZsY7U7ngsn6hZ63VlbV+shYJ3bZK+K
BJdDldb+OsDqfX1rjuZmchNjQ2EppKCN3VNlUAyruObNJk1XmA5IGV8/aEM2vIxG9Bb7FL7JTnTk
VyUooUevNLwnU/8pW02Q2Hd+nN1Ja+xV6zZCu20hTbiu+xtoJv2lNPOxtzZjB1+xNPk2xpUZjsPl
4nloEFvs4FCVvUpvEeas8rP8KFVL+qlWan4Irnju6q/Sp4uKm2iKoF2PMu4W5I4+0l59oV6Uypja
hNVVQy5oDGzai2rf6oAYYyQYbqK6m9bq3B6r8bJVCyTcCN7v+gy6gzE39A/v3mlz5cMvUecI8qHa
ZWXjvVqqYKXNZcgT12sPCAEAC9CbuhPfyukgwSgoqonMg2sP9oORNe9tqMZvth8uVPZutyKr1XgF
S0py2xh5eivPiGyi0gXJ1TqaqGy8dCMFYAA1kP6qpx78JNR20l1OdOm+2uM8uzQT2xkOOQwVXWrc
FOxqY8NAWcFqjtkssdWMGSJp5Ry8MZOBd7I8lV1d0Fc7R9TH2Cq/kwGZpRXN8l5oJ+oX2A+MoW+x
jRlmBfk6TpYhYIglCSN7e+mHVWapqJp7Fv1YPBgw0R8Il327dAIgqVe6LRZ6kYwrhBdAnM8Hs8nm
XGjTnRDX1tyOPKk9N8lO2GmKVa/bnwMGb/js8MK4PeEqR1/9pdkKMjKdheJn6MZkU1lwHcea56Eo
qnMYO9RgpUOylqY8jMaEkJmRVKts9OzVtU2elSbkl7ZGekb6tY5orAVodshPgN1fvKWjOk9TkXZY
V8LwWEdzucuh9aszOEhCIMJQLx2F0N1FVmjDWqQ6tDeNinKZV93BVmGfq/kg2yPUWdakDAKkHv7W
YY3I59mIDuyuHXZjAM8iqXlboEW76QrUXDvSrCcoEMWKDVf9xbGtpYir/rsT6jwwo7p5bBtH3ToN
Es2RW8T3hQurtnQJn0JLy78nfhQvM6iO7gwDWbpRmZptDqXxo6k1KXeC3X9XJ2PFctn7sLoyWU2q
DXvR1FUHF7a+dack+ktoZE+BqiCX7JXKYy6Cs+l4xuuYFc16VHlqmqiCHeHOHVdqOZjvWqFt5YcI
XNj5CUydTfhJlnauf+MOU7cpC3uqyEMDZKZfN0dph4PbLLNkcFaBpzdHeZAdVxMGBGNtD6N9GSY7
YDZjGnnK0tzcuXlNzQ0TXMdGYQsn7DCYI4o+d9fprh6yTX4UMzR2LbuzvWyKWn2vKnZ1auC22aeW
Vi9YPQNOmBzz0UzTZeSr4/3kZKjoaaW3hO7B3UrzOqDOi6Razs62bSAkipLBWu1OsIuFD+a8gNLa
VGy6qAnWyUzvLQ9VclLhhHqQhnQICvWmV4ptwNpsQfJKfxaIshHGwyxVlzV5PAy3NlTGbKTgYHV7
NHjaGUceRNGZih17Z+i7cqjEySkDcaJyPoRGxMrEws4ncyt7eFaKk5aRCFm4hIvX0EDl8App4uQO
jdgXiXgtSigW4X6OtnWZT+86/BZTH7rPw2gOgJ4LbzkU9vietAUfpGr68xjbwX0qnG+yXdFVdTWm
8PBPojdeVTS4ZTv45GhX+E62ubiJ4oDqQv4UpIRNRe2US5cI1DqPoKWL7ag+l7zIbgaKu5uhrc9Z
VhOrkG0TbdKjmeAXrEbUX/yoRtIirtwvUxx8VKTVH/O2Dfd9FxlrAxFTsJRL2V+1fUl6iVKpHPjg
gxiGH5dxHX9OaHo5Ubau3zTphGhrAWe8bblfChDGMWX+71UR9pDNOwhVe7zpai+8lw66ncxE2BUh
JnSIj60IAYF2ufel79sdhf/Rq44iHcszfdpmedS9tjZ0DfPUqtciWaVpQFeRQjvPv0hWX5fPFCnh
owXLyVMCKvZGDFG5Kc0s/Kj4l8oPnQeTtRJJ2h1sRwPumrkbwAPRt9EBp6xMOqXtGWJEKVUUixDS
WZR4E8oNjYQHs+Ri6++9knjiYgTWRRaa8gYjahFTjddEKDXa3fuLZz+P0Vi2yXk8m9LwRYA+oh2R
poTzksibHQ/HySILqPrVrWKG5NEtmiItoVJMdsiDpja3kJRrkBbgKw/XoXKElZcXD9leqgMly4Mf
NsfJMBvgKoGxtYTlPw3wVcB6Z6EzriXKUxGMw43JYmEJK77P42x0b3uRQzw791p5Zt3lLaFbm3qQ
pQXIttefpKdpOpQGugWkDTiaAxz9A3VPaIwzTT41hMCopryRvflI4V1eJd1GfoSJIo+dr9fFSvam
fh+wGk/eqPEVBzvzBSUxafzAjZouncqLvyRBxhK+n36mMO76qjJ+6Tqq54NaQflQCewNvCEFKnBa
yyY1EeiPDcpjEUfTou5qdOAiHdU5uHVB7pyR9qvfI8Mwlp4WGnd5lXvb0FPPqLFAZJydQX5TC18C
mA967dBm1guclh++XikHCxxf1cbzrsnpkTt7NoJSrNS8RxdC33Zdpu+6Mf3wGytHIFDbmRrCcnwf
qza2lFs0COtFV3b9ix9ay2zoXKhAkM41K79YDKq7jRwVDtxOPFtNuDKN/nsz2sfECs9QHG19u1ny
pa6KAfpxpKrTVNtZjr1pLfHBo+RB0ettVdZfFSB/wH2MYptl+Q/XPrqe8sWDPg4Fqg5lW9fPWZAZ
3yMwDAvP92FfUoOtwxoNVvlwVevhA1T07jGefuRO96RmvbMHO7mIE/J4phs+xJVGalSAIChrMIPi
xhrMZq1Whr2cimShkKAt9Gz+5QOXiFpWuLhNrrG0VVcse6VaOzbk1O2gOwsQr6DY/cheFHEWolc1
gF5qIbPVEd9z3XBHdExB81GZoKFJqVKYr60j+as4kNRWc6maJ6ZuSeF8vtaqAAygFx6cQdtXsTeu
ciWNl/AWbgrhPult6t2oujou9Zz4ld1WX6xUg89ahGhrDj73v+0f66l+65P3iPrelOQ6iuUATbuQ
qEEFu9jC9SkgChRrk+liIHFrLqmhbm9Ubs6FwS457jQ+3LwKCUjmL/SwD5eqYb6EJEgW5KNnUfik
3FTRUkRRtsxLFRRos3FKtn1u780CY/ZXapPSBescSA9rZ1moTbLx257Iv7vL3a9WT51SG9b5YYqL
+6TiWqU2jOtgzKFnfQEjrm50v3jUpi+9OiBg0qUnb/6thakR7OrevueWV3a5FkIeKQRL17gUu1iz
74uu+4gDD0I5SKIW7Zh/OFmM0KPVfZhNtFHmqrIyDpDFc7tdoqr+SjQU1xFYhH7dDr9nbpevnMpe
VbXZs47GU9fbXeB4w3ZAVyDzFijWkDjgr1mpQQ1RkWH1iyZ77FDm43G+TwthrSPBnxS53jceIm/G
dC8qKI1SvQi2BdKlteGtNRZ9a6up3kguoxKKliH1u+1+5O3Aj3etFX29U8uUjJwoHyCOqretD5Gx
CjGyU/ygbq9Y6jV1LXYGVNvPxpNjDOZSMfq7SM3HpXAtKuiajWulKFxAWXfgrjmqdrfpG6IqVejV
G8tXmz0KGaeEkPTkIyATG5q+H59BQTgP1O9yc9t1dRNG4mZUHYcVKFFzHkm70HfDc2W7044XzLTI
yOwvIbgsIbEB2tO598oQB5RUOceQ18VyRLopTf2fbW9PfLnE+hsUjKmRT47o0H1UwHFXfg8PY5lS
bAL/FMjWYJmOWrV5dOL8Rxq03p1rV3MlanTrWKfQM9gtByWlsqrlQcrj7PpqTjANrbuIsvZLxKtt
6yTWl0zzR5RGnVOg8Fc4fsvT2OgePRCui1pJphuFEwFfxaJrnRKBj+Kk2fA7joUfrdTBfVMmYe1V
u1XvB1/ZxiE3Zj/xM281RLErA+FGHXklQ7nvVe6TtMqO2ZiF91QAOccMdVx/sl+plR53aIHftHbs
3cepc3CC5LmmFHNv9tR46armrCOjsN8i3f1qtPl017AHv9ds/1k2uyx6N8rQ9sicGjBdgxdKG6V5
NOzCPVVgNBZOmThviGN6q370ELOYJ6sd/oFWOLxMocWbV8T5UrZng6MhX2/1h8F2rNehuJWztqPu
LceRnxQpNmKp7jC+jZBzLBvDtm5duPVe0qhYyPamo5bGVkgzdbObkgOslG5Kk+abxCLHQBi2prYI
ogm2hHckGfnl/TJJaj8ZF6mU0DGAeNnglZowTr+xIdqYDvXnQZHo66HnDQ1UhiKzXx55R5AkGMpX
ix9+ZQv3zQh++K4/fsDXNpBpLYqdbC5Hygp7sKDIBv3WjPe1uVGDYlcU8MFReWqR4rBT/x4ecn1l
UBt5MMY0vO9bbs3ebwDfVunH4DoT+hGddTNmuoJ65NR9aGjDzv1DFhirPtf/dSC71X5t+Fq5gjYs
X4Qd9SfmDB8snFDdtkNGDdVsIiUc39d9upKd3Qw6NGv/HwNgbI9WnWJS7uJVKel1ROv5B1Pbe4xB
bx77hHcJejXxVprXjquZuaq2i33eh/OAa/vVlGdewCIy+TXTtVfO6fS2ydqlhp8gdGA9nA92nt2H
0YhkitpVqNx/NlEV82cTiLPodiTQDz200e9jR/ua9X3yJNq62ME+ZW3bwKAIu2pfIxGl36rO/CpY
yz4NoVrsosnU1iOybrco6xanWCY1w9Z5zxqI/Log0I66qU8PkW4/GXM7S15vZfuG2NeaPr6maG+N
iM2/iwq2hREF6I01uw0JTEVTZ77AqzmgZemO1OnN7enwnrG6vL9eTg4fEV26XA6CL/UBlrjL5UjW
ewQjOrFv/7qcnGe+7gXz7kNqSZDFmdY2q7O9nUT1XTGNvHYFUmFJPK0DJS3efULGwDDCTw+3h6RR
fh9jqv4/Hj0e0TxHZRH5tEhi+UUVPPZWBNpRhVZXml1pBI/s8p8oz+Hb/LuHKBkg2355SP9odMBp
NryzZac8DJ7z2xxh3Z+jUO82uWgpj+7d+qEs8+aBAqIJepJ82LYplWLLsFBnaZrxTrp4KdXncoR0
lm3XEdIknnRKlU4Q5XatrvrSB+MjNa/xt7+d8FpPvg2p+i9d0rn7q+v/8Wnmef42869rRSXq50AP
Xso5Hd8ncOynkQ6HWRUm6vZqa3kM+7xabvOJogEYS/JVpYckVaKsWMEChObLHDDwtOyzt5UpFzL7
K9UO2jtoaX/vlc4ygvBrvLSus+cFccSxe9EmMKnEmLWlrk/ZrVoriroQrqselM5Q7W1lTCoMbhbJ
W2oMWOcoSOzo2cOIBtdc95rtk65MT4UrDEC/Vv/aKfkLMFv/B2yJfw7y+/pzEM9MuIyFElQNq0P2
1aXTA/0MDX1tQz3yVpVZTDl6TXzPFP0j7+q9bNe1ICWd6+nrZnSGN1QKYpZ4cK3mRj2grGW4gfdG
6QNUmWVZ3GVKbd+ltfgOvVH5TlWwIIOqDjcoYHDHJ1whU94UKjBuYoWskGyWo6da+xwd6N636+gq
84YbaxtQoUaozDJOTWhXsFjXJxHF5qXJh1v9cpbrrOtM8ONb6Ss7pF/bkLKaR13bi0rnZkWcmZQt
y4/7PjXVU2MN09Icq/QblIsanIhfTGHpq0Sp2ltPDbVTnlHG1Ux2+q3r3ynKIizMbbMxRHGUoSEr
G9s72yyPl7hRTNHqbMm+8G+W+MuSnv9h3Dh5cAKHYjgpZH4JH3Xmc5x1I+zmLqoVQWZtwb2b+9JM
AhStTWsTaaK8J5fgLMGAT69tAhNXUPnfMx8qAgiaBTskCDTAS3z1fk0ZuMXnlH3T/j5lmg7Wxgzr
8l5habmsx4P8tAD9gk0Av/JG/mEtyYaLKeNh0nTrodxIZ9bxn861DJ79Mv8YSwHE9BTpNzb8V7dW
3MW30FDoq9pOxdIfTar3fnXI3mubEmgjX87c7QpXozK1nBVbmeHqg0bE/ec9aysuFcB5fQMgll+8
gO98SW7a38onZsbdeZp7feDisK34YbgsWUlMPZRMLlXXvs6TpLS0L/AytbvItAKwQJNpLLPYIkib
D+6N75jvbT54534+eGXqndvE418iCn39Rwe/X2j8KXRNUvfT99cccuS1/Y85EtUdFjr13FttRhyl
NlWuvW+vpWXMTWC2KXjsRPPZQVZ23ufVt/Ek6rPXEA/q7a5ll1/VZ9nWzGfsqkcYL1AmIvqSvzTB
Xq7nqBzzNg6xvS305NO7j/rBvJ4bFf33Zryvzex00HL0bfX9n81ykr/NbeR5tBCKZ4BegmhSSih0
AfujoVAK5EZ143Xyq/ekDNK7wbPMJwXyUdkchdWcRwUZI4UW/mUQf3ADrrsivtaP1T2cNOY5j8uF
tBoQT/djCLYFio6azGTNViYNvYNh+c3RSlxjldmV/wYBxSGIffs7ZQPPQRlaL3+4Cg25TvLjI1R9
lCy2quXflVA/6jNyyinbi6XNGC5pAZmnIgqrX1Bj1x3LzO2PfWv6a6IEkO7pTmXtM9P31yXC9WjE
54KYeV/8GbOjHljbjL0NjcYczPst1KeYNsnwujfKrxNo9aqL3KXWFcUxrgKEhkDiL3kqBF9jGwT/
mGnPYal2uxJCwy1xn+QNzu+1dLA1H/rIUcmPqCggsO1ZnyMbzTgZuq0+D56tLvrS4TFvZc19EcNw
DdlW9Z28eTR09ncyhgZgIOQUithKd2PU6TvpWs2uQCikq9Z39Uc7ETNs2pN8Q7RdX25GEvpbaQqT
skvTD1+SfHIOk0XRo+j78t3RWMfxBCeEznvqcR6uza+hBizixrcM59+GF62/SgbNJuBaB19zL9kU
jiXeIIpNtmaZw44ZdPazAUpUOpQjiIYsrmMSWIJbQxP20kVJ5KuqRhu1yYLLSEsQL8jj0H4WnnK0
o+HgDiaxc9fuH3neXNII0soKoF/zc/GXJR+L0irok1YJIOIhsjah394bvqWdJWJntkYr1i9WpPSX
Pgnuma1r39/HBX95yllmT7tk2dt56iJqXCJD83JTsRrzfnLfLs/ITmTuSnbKlSb0D+Y93/hv68xf
DrJtrC3z3oWoa55KDrnOkLaKvvvcbcbU2B1HbyCCJuLwK/ioncUd8+o4br9VylDsROp0LxWhKelg
ji1yfmE8nQaelseiJiY8GeNlJFDMz5G9XYidPZTZesgrZSM3QUSoiE6KtNjpgMqCZR4SI5S2F/jY
aguIRNrJLEvqxu3BGLz4TAW/CQNdb6+Jw6RPA4/6g5pAAKFHQ0rSZIqfimWhTU69RNE4YYreOUjX
y0jftdfSdYTY7veRIOVvfd15IJd2o89LjtBALaZqiv5e6TSU6EyqBTsgf6//4qFBE7uYMnJCWyo3
knZl62Gya2slW5hl34Oi74nmUmGVgctI7UU/2RmfimxVMpsU8eWXV3k5wOIhe+VdKNNYedwPJ9WB
5jNFAbaMK5ZyBdH9BKalGyXxindR7qnsqd88oZV7y0JmTzbrU5OQv4/ssxztpN1vo4nBfY42xn0U
IrE8pUZ6Z0eqegOjBrfA/JCEXJ6CYGCANMjnJHIUAaE+KH8utlVx+u1qX8cXZZDf2KKrVuRT+zVU
TMHN2FrquzxIczAiipPnttYN7p3eiB5T1H+Q1UHjPegz7T0iTbeUbeyVo0fNjfhv0P4fp4SNvF/L
ob+mDFU13obCvS2VsXoY/HHphJr1JA9U0KzNsbTupRUNxU8BhSVC0zi08aguOyIdO7Tq7ae4H6MN
Sgjg7WfTbpr6JqDU+DJb4dXdcfSVL7JTXgkmwKWZVZSc//Mq0Acqt3LaP67Swi22aCZLhXegq9ep
V2RP2lC3t3nm/aT0mPu6Lvd10QEqmX8AUFNAZ0h48nKTewaxeHiU6svP49dIu63Z3zLS6NToZNbl
XZ3q+rNvjjeaS5S5CKEhnK0GXODV6skiXa12tv6ncXLOX55yHNTEm5ByjkPkaGJNXDx8GhIRLAfq
wd5b30NDOBh+gFpYZsZEXVpNroJAUvCDDP2HzTboXUUnBxTmqFHvPaXrkKKqM0gJb+sTFjs0SJoe
YErUtjEgvLOOfNDlKmMaf17FG5xXOGouV+n8cdYXAdYir9KP9UfmRPbLOPxExQkCMRaHK/n1J6Ac
jrkAbXX5+u18lreFC2H+/snzAZUb/GgvTTnUblt9Jc1fQz+/f4YqWZ1sLA9qcS+p+weyz2dCNOMb
fELjVogp2wgSg29gv2b1o/wOkcdPr7mZCt8Jvj3+yb+8otlL/5tXmPkQ4Skjt8IcgIQi4Zv0YoWq
3EGoB5yB0ok55y53yrkzp18cvknZBqOFOLcVyku/svKsTdWl0dguL2H24UXui/OvOaSbMnv8MUfN
HHJnTh38Mm1M80w+y1u7fTjBAGf593CfEBom6cY6ARYh2XbpGPuDUgzjUR/4ojW2/WcNNPF10DT0
+Z5tFWXN80TyICevYXlbyVGyjZC/D6Y5bi6Ty44oHQ9Z7g3HvLPDW/QtnyvThwyIfZymutFDWuXx
g93XGirPobuQbfJACFRAUCqsDQmW+EG2+cCNSiWGJXduQiCgPYco0V4HZTpE1TCe/GMimAFj1vtQ
VWawEhzDImy28kyJnPpyJua2UJQ9zAl/9f5Hv+ssUA79l/n+o5+8BiVA2SqPE/VG98KlHRXVXduE
CLD3MJF6QV4spCmB4J5qwKDXpWRfZhd5+PuoziMSrudVAbc2yHFDhN3ic61Rj5CDrsIhan/ko+gX
RTY2IEIg5S+8suFSfX+y4qJeJcCI3mMjPErfOCcAB2v6O6LI1YpEH69Gt6/3TdlT9ORb9SOEEKTq
YCz8sZPH6+x9XYhtMFr1Xm/t/lRXLYlbFH/+PntuBjOBx2jyZIyi234yIRT562Z1HZD7ZYdWn22U
dgQ6GpEClbLWjfSR91de6W++osGZUVpOBGHaooyEdrlH87JB+c6eOUqYUro7PgBVVExIpwch/nLK
YmRz9/nzuBFNOZxLdFlWMPvqq1AHuFjp8GUtsnsbMdM71Uw8d2HNCWezi40VSB3HXZQ1ddSDGv00
bIUYq9V529TshrvQHp1lR+LvzQxjOJgoKTfZXBpqpX8P8yFfgEYsn1tULte2cIyjHK5lxj+Gaz5R
0Xm4zvC2s7+EVl7dzVJet56JpLJ8qUjTmU35PpAm1H2fvWbjjreXXr8znmHzHW9l79VZ9lbz+ylu
ybH3FYV7UUvcbF75lM6QLXqyd+dMJyfUqeabbKe+lwRiJ4KbfF4vefZdTFb1La4qCL1V6AOvo0VZ
TucOLNV19KCIU67pBPC8JKVonE9WJTy2L+b84vzNlJ/bSD575d+sz6Y+I43l5/7N+ddYc+5FqeVA
KtO9kwPk7NfxiQ2hk/waruMnDc6nJmp5D8KhC8tikW2KhmjxwBL4bozV9E52dC5YIxSyj7JdHgp+
F4QZ00/ftjSV82cgpUE4IBvrF0jkX/Mc4pKakjt/Sqt31J3HlSgz45hQhXMIldy5uho6dCgog940
wC3f+6y9nYRnLf5DdC7lTfRb+K6PGu2UaPk1fCcdunHSV5BPt7fSQcb35Gqc+N4fAcAyh2bU9JrD
VJHOUOcNSx9oJ91ztOcC1fadDZ/0timNhE2gvYbZN/jqaq6zzFKrOHbE189VwQJEblj+ZeRQUBbo
CgLQ6aCjqFS41GoOvbr11KTaR6laUZM9dWuKZp0nj5UgMQPqCq2IEsRUmD/BB9yxBq0JtJJRDJVe
gQwdxmoNpMmfwxH+QEgCmY8sN8pXYh3RDHRIP8Ik+Ty7tol/aZN+onaUA+IR3gIMLvoQuuh38jaP
AoBGw5i+xlQHHfS+CC+3/xCr7aIxVOdkUJX1oLjOo/RvVFgwBx/qX/njSRgeZ8nvwyfTrY9VKuql
pgXfu7LST6Iw1JcmnfWI3fKxjVTjaUS4RTb7wnIh34qepTXBUnAIq8a9dPYB6iCdDqrgMsWYdWtj
TNqtNDUWWCRAWmMvzVbxv10vJ/Jm3U39/3A5gOEuSaUSmLX1UdS92KHE0SNcpvgPvdOLB2vmwgKu
VYARvRiRRaFzC5hrPQ0eoUfw4G7kjQ/lTJjltOP/UfZlTZLqSJd/pa2fBxtArGPzzUMQ+5L7UlUv
WNWtLHbELsSvnyMnKsnKvt3zzQuG5C5FLoSQ3I+fw4CkrqrNSMZ/HZkXwOGQrzOEtWLNKNda2rk7
wXP/nLDc3WnR4J/LOnTmOyD33Z1U1r/1K0A6AGVTYIF6X2m0+repLziw1cgdQQWHF5t6wB6p7s1o
lyFArxSE4dSBjI+P2g0Ni8vUvy1G6zqMmst8NB4Q2XRlZGD+oz84iGeitd+U4kB/vap261XvhcUl
7zPjJfbGU2gV+r0mDPki5n9opE/iXmigIVGPRFJ66QXKIM1slG7bHXqXJ/N/O+njdgu2kn776dOo
KWPrv/9p6SVG9crzCMnTO29KLnRcpVabFheAoFCKqWxTk802p0/EJ081js69755/jltsypNNDl+Z
YVxfgLMuLzGHXJozGPaL05bRAbjOdl1VXEUlgTuUNYh+yOqaZhl0PYtPnnJuq/hVuDW7JWOa/zDG
rnq2ert+yFJAWGhCNT+Ud5oVDdHaAagsiG6tyTpWBgKkncNRCIqPa0OnxLasj0+G5UMpnEPRKq1c
kDJgedLaHg/jpEGNVyR831SgQpVGGj4AJdWA3AcuPkPW1AT0ZKy5uTb1OLlY+aSd5dCztWvI+Nuf
s0V6Ez0irlLuPZ9VexAQ+A/Y9jcrIRXRnwvRgulUu5YH4QJuPMV2xVZaaLIjNb0sLDZmNiFgqqzW
YAEbnmZmoKWG8ZSl8XAxsvQ7GUOGQhtz+kEm6slRNNC+T52Ijq0EePTnqUM1dYro8TbOMJePQo79
2HZQYFOfhFqInZNqBtJmUzukPzIT5Niu0X+FPlgcQH88fmpbN9rk0qtvUbxq7GyRVKcs86NTARak
HeL40W0N1v+NBz6mxy5JgaVNivhrHNXf9LpP3kwXK+2ozpmc10HsjOKtqqIvhlv2X40Mb63RKJP5
UwDOqG+BMjXnTxlzACXpUxD2jW4hTD2sa/+r7kbym1e/1mGdfk15me8tIE+2wF3Kb614qVmRIRuu
ZXN3pbon/4U5Vvqhm7xH/7P3e/f73IXuBzkIwjax4/IXFou7VlE3JlmcQ94UzwzodMB/4kCWCNU7
1f+PB0vCbAWFtvDB1rTkkLh9shNQbD1e4Rp91oyotzHdC8pyCuxbWyDQZOQBF9W6FzLQHfX5vbgr
i7w5UL+lRrWAZUwrBO6uY6fCRHsZ3Dvu26hr9f4I4WkoUqqLi6A4W2VJMwIG7BU7gB2htOOZOij3
OOSbzcwe8XRhwV9rkeHfHFHNA4dlglH2I4hB8ZlxhfJyMgDykAVp4fc49nrRZQRvblCNXF9Tky6h
MtCd3/WgA0wAnEMUO/3oQ2YXiLdLyuTVm/xGVP6trTjJQJmr5iEfuqMLIB07D9WNhzH1jJPlSgMq
3kYarT/fUluXerpGLoAHizuQN6xefXCP9OTFaj2oulkCHAXkqUm8AJHYhOaK+gi6/O0Un8zzFCCu
x4t3TD5+LDnWNiSOizS2t5oOdUMZ4vyNmjAA3hNVp++/d2pDjM5BKacLCObMnpCOa28j5Ujei+HD
FEsnOVqAyZ56geI0nsmTb46ZFtDtcnHBXHMErJh6oGaBXMLiC8IycLTXJiRRZjuq7a63NA6VMtGg
2+uKISVKuaEZxk2IbgJ595oiwE80pTyK1BEZ6I6s1PzkshjIjy5+if9ZqLJQg9NDHUs2KEcy/dOc
mQQN5k1jDyn4QFN/VajmkqSkJlkh3eTNVkJvLH5eW6Vbsi6GOvYGUMxZ9a5RZQlYMy9T6McnKkig
LipX6LLqIoDV29lFBY4M/GPOVcQMCIxa+UaVnb7GKCsyjB7siV18l3mTDRySUWzIFZvGq+vUM/dV
WgxC1OEQdK6A9M5Q5TU4OXUKw+sxa16q1He2sZWCJ6jGkivsCy1y1A1F3HALsqVu57jQpNWxSCJd
haD42kwBU+mnWPgAl5TFEaxKd+QzoN7Bh/Z5d9RRXIDaAowz3AFrQDxpOTBavb2mTrcbwhu6yzph
BCPOD+sky3dRm4LHx8mNMxNSP8vcu16KyZwgLKraA5RkKrtxD39rXcYpP73Q3cPS9WEWGqz/ng8s
DPBzsyzIyomvRcJO7QQcfYDcpbsZeOat51p+BPNfbGDHQDiDgE7Uh97FN63TEvJZBlBfh3KudaP7
DlAbgqPIpxWhC504IN5/ocDL3KV+9jwneHIdcAXVrENd8TOoZmsk/6GpnAki11p6fIJO1V+logzE
EViD6ih4jwn9B0nu9NCZRoGzE6zQBO4eoTZMNsIIIiLy9/4Q6ruNUQ0DdGDlOPFKN8fvpgZKWEq9
vLdqlQ5ULUvZ3lvkSYgKZSux87p5b5Ft8Uy4iSojwiyECQ7gTWJCv5B1AvpG1g962G3w6biOx7+l
zViuIQ/R3XRTEZ3IFeKY4hmVLMD2IdmNSuGtNdn52hQiwcM7AWahLnQHKSvA0+Mo3X4yUBN6LwqZ
obyBWUc9pZaO+SpOfrtbVuQGQJCVa69ozQ2wwvkVqpU20twwxa4yrxSgcdkWY1gdyhzYN4e/Ssdu
zha2BwEUpRC+7otkXaO0cMYtwSs3yuoVwF/UwADngYBFI3d92SY4kDttCualBHCr0WFdMIPehOsO
K8drzANB2sI2j+/L7i9mSzy35GxEQ6d+2vaBLmWtDSttBGSliMcqYKBB2P85yupdB9UAv0cRfK5X
H0Oj/t3HiG7qggo1pwEwSvyCKnTE9FJUOIVd6+87LY/2fpMMD0UlUDyWRPgPgRAfmgR/8ba8ujJw
4uy9ARhpj5fezjBxRu5AWIfiic7J+bnRahB8jOH8Du9a2SEMaqXiONb2BtRMPd62lcXPM3IACOdy
hRo+HOXoYmhJEDWds62Z+btPGZz0e+dK88awm2u3DozUXjYTRyXtH67Ff5hj9PUGJ9kBaX7KjIO6
EJVQhjj5qVXdumNh1j9iHDLAGgzdb6jQqw0YbbWiyCsDK7aaTTIkKMSm3Zq0decEYvcPfvPujMbR
EJbJZjNv4ahzGLFrQp0bNHKc4peOf8ExEYrlpYuzXxN0o69NZXW9ojmORAnz7pyR83vTUYxCrJ5W
1+1/hkLHjegHIIdsQ5+COPSTDb3a4kxWbE2dDlhOOrMAdQF7CB0WnjpoVpygH+s2K2p7jDtAcUKp
9jTfTpEldygleYgH4LNX5E9mcqeLKFFO69iFtv68dmdj+xoNvb6jlXy2VlWKtwTCngjbKDuOHiec
wNmpYPZ00jq/2raQ93pyoAewAp1m8mZAlUHE4RtIQRPEg3vxjLQ3asgdvEeBiNFPqEj5OMhISxpU
dd3X6048t72/hFec+JDLmzn7g0qhfdOFEKUljOa7lRJBcaOXe0BP+Aq0sMfWwh/bRYL7gh2191Qh
iopUQB3PEDxqgqDiY7Pooo/NGsVLM3qPnDMDCDhXC79QnfVSQd1PMqiLCgw1qjh76Y/KQm4sV0MN
7nt1NtCx13Js1wafnSevoxoo3wTgcphAJIdvTyh9wBoyUI2A599dgYqsP0E76cLUt2n5StUxdguQ
gDXWZJidK+be9Lz7+7FSsreyQx2gjBkYLj3U1hp9pYP8OwEVq+rroU+2y3R8ralJhjB3xO0EVgrl
sLjScJzRdZCiQgRmNbpFuQMHeBrUTQOebuxwTmnLv5Y5t365coNtm/ZmD20EdWHZveB4AoYHSH3d
AKSFCo/KGbF2oW7ZqzXwA0+O8apGE/cLKndotKVDVY9GWxnH6KqQgQMYycmPx3WElPN9hIPoUzPV
CK7aGTtQs7STFvXPwEZQ05js9KZKgb9RvnRJQGY6FQB72GZazsPr3jPn4dgbtrtUTBLHo2IPIRpv
50j7dTkN0cFnPkDRyceOXG8HEcDX5TA095vpi2erGlhtrFp7ncl4uElyrw5QVjhjTyI7de7sCVrU
aqfyNy3P3jSjRL2538otQfuWjXVcOMU+a4ufn/pp+5zZMeRRYFw203Q3LzZqpA0+Z5rMRAoJCpSe
sTUnI7vt/5rZ5a+NCGVQoNnCbhWSrCgDVeF/ivxTDqDpu7u+0fhp6fcaoe0W38WgfFPMEZQI+86v
U9ReDDhQO6v5TZz7FoKxqDpDUATodHpPuhrONbWWQNlCvYA/jdB7M4QCNvEaZqUzrnW8KgLNsyA3
p14hY6mxoGDiYxM41PYw76CUM1kJISOwKZjHZpzxwNTwGgDwDmtgHMXGOa+Bv+Jy2M8tMkB6HubZ
6d2uS6tEvl/Up4Yb+h2qfV+6sGavlaHreDcDLhD1Fnv1Ib0ccDDQnsjqWdMGaiT8qe8jYxmUuK2+
b3ITgOoGbIXXnKYVYo3QJhZd6MKdDgdyPRrWeY0/8GLwujieXZY+kFQAS2UkxcYdBWCiM5K1q3sQ
5QCuDd6VjN/00PK5wcvsesexPZit+WTzG3LxACAxVmRh0NfeGiWUHLXG0rAe18ZTVauyRmCf8b5g
xhPoEP314IOOm6ymyAGx06CcTVan7MKzGZtvZESVEkjvCxfi82qkmq0wwj3Wv+GOupa5Z/+y8deR
lsc7siL13+w9Z0IdphoaDwDZsuhQmHcxVkt6ePF6Q97SzWron+DvsaNOelSR+xEnHSvypJ506qLL
4gsGEiREo6EVJzUfWee+xYc6adI2c4ZT16uwOHJmaQQFLxAqx2s6rvbJGG46IfsAhIZQdEjt+tru
tWdw53gAhloNqizj5n7j1ooJlO53xALavttWfj8klzFhGdDKdTeaayRxUT6D32D+TUG/la1k6mv7
gn56G2S9R1+XX8EohV+GPKOYoTY3rHBYG3vwZCw1Q5OBujwpm/28TnUuqORcP2735EMou099VGs0
/OlHfWYDVkuv+gqVze5sVWP+2jQvZtTIL54hxyNz+hQlwZb8EiIoFvyrF0Ds+rq1IbxGTyg9iHQR
Xe5uobqN6BQ9l8uzG1nMmS2fHuplXFQ7w4qebDAgtNu5JshNzGalD5V/A8EPVGErgIs/QIFoAO/D
nlAxIP3Y+wWLnsitMbEXof7ZDYvTJgdnyQ4xOVYW44zytd/vqK8FSccFDoQAJtviSn2tiwRAVH2Y
QQrEgVbk+3t0ZNvlHnr1z7niVQRQ9nrpidm+fO9s405bp5bwkFpBCGlFnjRm8XHAML4CN7yOeHUq
kuHAcgBE9QxyaT32cLYWTftoisCHDtgvQlDyG7Q3dADSW/YA/vg80LjGH5wsc7d9nDSnAlGqc8WR
35bM7CGWDXoYHJe6HyDX2VICs4qro54I7RsNr+OmeohrBFQmZNHn4YkTAp9a1s1l6PNLlQ3tHYog
dWz3vPgHqtGftdRqniwo9h6sIW+3rZXrX6dMAR7h4FRQ2zSyHCpbcfa3I4eSVQffD5utCb0C8L64
xh4SU+EGxCb5uQAP2Bml+OGmTUr7yfIgiIEcif+2Hw0evvG6wXrf2Q7wc0W4QRY2O4PaDijPP4cU
GbATZtH0KzHo/m0u6l9VzPColzzeliWK7KjWJm1ACiwM96HstNmLKnLyCaxUmlbj/wcM1rkJ3eG5
e6Ysfvfhnvo5JKOq4TxmEV60ZXuxeN7fEeoXGvCXNHe6O2IVfG+RLe41pG+GtHd3vZReMLkgXUEa
DVwb0i4DYmTJQHvx2FoBYyJr4JGEK8u29UOkOFvI16mNch5qFan2wPVtwzemBYF1qsygag0qz1ia
S8nG0lfqKKnIzRO5giQWMYRlVNP1D6LxowNtYOwaIfPGLU9zsVeUQlC4w3ZaRIlcMYvVx3kV1cwv
WpNmJ1o337syoKNO89padvbsUZlZcn89O4NQArUCxVsbdic7Tkq6Yb9v3k3vN/8dH2GL6Nnz7En7
y4nBMBqioJfwa0U/PUh/qC50/gGXcXEwmspH2edv2pq8GR+kldYX6lJ1aV5lVBfPANxoFUns5q20
hKiOep38TbMBMvhM7x6rrMA4Opb3qebh03uZn+gfDiUxc+dLvKLofxpDwuu+Hrz5309dywB6JGw1
wBE9NMxQ8LHWRe+vlwAxBY0B9gH3P/R6ln66o5gx3SmPUQdxEbWWKPXSxA/yE2LaVw+a1u87/6Qj
oOkHtlZZQQxh6m2Mikroo6l2qtq94aDdV/m1XTY6ghhxZ26Ig5ZUP4h3dmm2YojXhi3AK6xW0sUw
0qK5tM2IOyfwuARbkF0gmeHprdjkoMLaEI3jciEaR0MvrtbUzYNMH52vLC0PUJxKvnS5BlyPMRXH
2tYalD6DcIQpcPi7R8usfCt4i7RyzM4ldjanrnIPRHWdKg5sYsN+7/fzLN3GfvXqRV2K4xbzQKgO
GHipZekBvCh+QFtgMBR9tC7OtH3+0NQyucuHxIC6AP/pQL8OmykmH/TCv6Hlya9QHTUUvNjSIqa8
Jq8oFi9a6sgLuLerV583Pz01ly7TieaiwcnU6jvyohCfmgu0gHzX6QzIBMbjxxYbnjVwD0i4ImT7
GDqjf5dlaVAKG+X1ABMPa7tIjK3QjPEyv87jUEanKENK/Jyast5Bys876+BhDFzPcS6hGFFpGFYc
MmooCAkVDaJVty/lECd7oYVIJPS8f+W2uyMHGqlbwrkYmvtxZAlR1sJBPJL7kx6UkQSnwJhV53ww
tVOF5MzWEtn0JKOiWuF8YL7hdDqK8E1HdRPeDqiybsDYMI+pXU07RQKvh1b605NvJ9UK2OBmBxaG
5FCATDI1evkalqzd1VWeobotqV6MIj3Tz+hBNQFQ7Ny66cLKQmU5TlYa2EB/vI/U2rDdGcxP915h
8JfIQ3S3c5vHwsCryp9MHLgMwLgNwwLt+2/kZegV2gY8cdY1lj9x+epwwA0JeonH+fMAHywJKhR0
DNNo0B5xmhPao5baxb2j1zgMgSwSO1fUyyAct4JwmfySI+m7tju/PNgqyKvcGAP1Y9SgrCavQCjr
ogQnaKGgewxd0Ckq0MUwCufxvTWq1sT7FcEzyPbecnj2wbN2vA+eZHv3/HMcCM7CrQeqDxBkHQtI
RD1gr2M9IiyNCjKd24r8y370O9s/oBLFWVGTLsofL8sHZjO8J0H8E2io1tj3ltHfYTXYjgg3gS0T
RUmIhIi5WeTMAldx9h3E3PYjeQAqd/Sl2d5SK1NMze3giW2mpAZcAIbJXx/AMGnZLA9CpZvIzb56
1SGDSEn1Tik0ugjkPIicmYdG6Te+e3DkU+7HCIIU9P3HgfVNprE1B9EQcJhbtHLwjs0tWlb+9Hxv
ke3d89+MG7UxBElpsfcT6Jgj6f+DWByiAuS9eosa1LRLxKnC33tdqu1cqt9WsW9/K0N8T3BKikBt
gYGaCMEzAjtUZD8O1JkGHpkRwXTwwFonDi5FVHIJyP2q9bABmQoqDq1wDhiQNVFNCkEvTfp7LGN1
/SYDl/qdlC+NCwapgE+1dWAAc3+AcY+Rbq4n/EwgrPoN427q+htUBcaToRDgOaQc1RzUoAvNE4mu
XS1jaB6uQ1EWWoCt9phjlf+hSoiYrJznlCfNTpqVvQe/QvsIuLCq60ClsuEAHmN49nORudClnMaP
HlTs3Ifag2YN9uc5QBQUr0z1+imqNes9/pxmYJZs2umV/mgsQ+xTWMYr/VVavbCgtWy8NlHeQMcT
YMh44uHeQvpnE6tiAtev+hWYnpqbNhfmk17ILfUX4D794JaMBciVe54jmuiOgUkYeVl4R+FANkj9
CalLoEZrY+Y+WPCVBxk6hdD3UwnEteqjCwrsIWxk31Oj+D3PMubTPElRaWuoZis671WKSP5rxivk
a730F5iOq1cIkNt7S4XpqRkOYbt2HMkPU2fwVwSTvys6sVubFd4LaFSo930Gmm8qHGs/xgNbk9Hg
YG7jU7g18uhN1JUAayHYxvYMTVIM6PIi/x3dmmu+MsTnv4xuFTiu134zzDjfdFVrnqSdiFvkKcBj
oOg5eIoIT9Z0s4fGWIKEcyI24PHyHnM/uwctm/wmzAnKTtAbOYGX9kN/7Fof+0EydF+qY16OIjww
gMbiZBUlC8wS8cBPsAFnMl1Q50ao8VKgguWy7PQiE+RNdljcMhd0jh/iDwn3VqJ1mzmiQsGTGoQI
G/KjCMUCO1a+DjLtezGaP9NWakgFVxkvN3jXx0gHKsa6oa6aA3ZGNx+qYpeNJVlbt79xev9bEmfg
PwBnEiGwAQGqwXKHJp2u2Ai1ZrISxpqs+iCvVkc5fxpLVgJU01hqJlYGdQ8zRZmFZM2ZLjEIGiHe
bNlJ0PqgG6DOKo3bc9P3YOJfPAvUwIA1qIOgBiAN3I4gaZEZtQFNe3XL49zAWm/l648BybDl5kFW
HgNUSKyx37BvOtoMq2ZpTh+bZEUAGltlZU18JCIKw443nS3vo8ge99pYG+0RpcJImljiHoJ+ct97
AjCiKZdiD9ze3RJ3oGgCxRXsJrdXxdRmm8W6BCl8YH+vUQgyL95aHfkrEIMMD9YYH2ktAnXUiOQW
VHwtG3KWHYf2XBRVzqsfp7NHoqcATmlZtKkB61yNtmzOeu0hE5whCZKE6WHQUnwgGUCFVXoHZK8O
LDLTQ+ELJUYRF092rifnyB3qnUDidNf1Zf9t2NBXoGH82gv52BxFupN1GYRiaAAL2JnO1KNqVhzl
5FSQC7Tix+ZipSM3jSVnai5WGivN/KfV7blIRw4OkLTfDWYM3WtqS5OP4ERXbEkRM38u8V23RD4X
4aFqgoROhDckZKnFTejwtdHyQFqm9gIeOLnRwOB0rvuWX5CFcNZjVZhfvBqyRapkO+zTp1xUH10b
lZQmVyiuN6smd0YQiCr6Giw+K5S84S3oI1u7zgcgfuZ25Bqv4di4px6ploccB/I7X6BWlpwH0ExD
bArJ9M+DvQwkDnjerbXXdS8iTtuzqOPyKTScboPUC4g3fB01uZqF4lbHbZEkgpWzoX/k6UEbEDQP
Bgfqeq7Ev2UZKrXyOpTHCXJmamjRQ+Uw7ri+smNsrFpFhCCODJGd26WDKZOce7mdAwKGL153Gx/I
j8aUsVPuANEd1iNwE5Mo628QpS/XkM/tb3qCWMiq2k4KjYHYEaClgFio9AW5AoVYroEC7GZXqKKD
sV/6PxJ1vAHnh4d4tHkY1dnHsKLkMUVaLJhQzLMjD/Cv+DdDOR3qdjBvKxYV8Vo4YitaaayABGAH
gp23iWuAYjt+rRW0nLqM2DRWkx+aB+p79yBjrWScyWOZw2WZefbd8GX2UBMtnxJJEAxY6besHlzk
vXJ5aApQh9Fd9363WJe7f+vX1j3bQ6jXqn+YWQu6eRLAmmJtpQOjv5v1sgDB0LDRL7SdTVFyS+ZX
O7lXqMVdN4NbraikCbSyiAyiamE31y+BV9c/DQwC7mwo7yoqeJKDcFYSB8ndteZJDwPHRzaj7Cq5
ybTJWn0AQ863lCP8bJ+yDnSbfmwjb9RqQcxR6lVbbfroGsZzXyUIn3pCC3THTs6DbaWPUzY+E+/G
J39oPDxjvyi/9XH8qx2NQzkV7vfMu7eVfKivA25c8BKs35mhgyeuBR09N9zvowCLGcC05BBlzX7M
hHaOHbAtS5mdDB9Efo0zos6/KgXHw8LMXduNkEpWl6gvnJtE+t6+Fsl36oJEm32DPBvO6xARMCeA
SUC2jhN9GaLUTQfxJt2Bh2m8GbDXCQ2wqpe9bdvrsfCtQ2a194vb4ovnSV8zUyh+9x5cdLEDoU0j
AfKni3xEWq3pRiugdVOD/eM59nzUsQx59Zfd9hu9AqvyyrTAbVo444/eLiQ4EFPzKQUKbTPkPLv5
NFMi7etMdRmDZ/D3TDhrFy8yjulMfeo51EUUNceHkDu106xvT2mObzeqnBFkTEBIwkouQVGIBH4h
+Q+wJqGQvbPdWxG2zqEc9GLnQ+vtEQQ5EJdVxU82GDE/+SK94RxMUMPyrn5IQoRpDVZdwPSjPxip
VZ+qNv0FKibjgauLHYL2Ou/tdE8euZv090n9Cu75CcSt7ahvXVcHz53yJQ81I3uf0cQ57xRr/Nc8
YJmNBhiOdnAyg535NAW6NBDeMgUKDUwAsID/wcJgD6Z5N9jyas2Zku8FYGxLKwNZ1di5papelvE4
zMePGWBOd588/O5f5lg+YRlvtWazAZVyC44SqMl74J2F+Ji8AZt4eC9l6d94CQhxAAxJAw/R4oO0
/X5FVhpgYDnZdI4EzbIzoRSShdjLtomVA+SoxkBFacdMa/zbCd0s7w9lCXVwmhBZh58IFloHgCSR
qcHnUrXLUvLCphQa4oltB58Mje/jHWFbh6U/but5jrnuJhK6i5N8ZW+qRrcD6sxx6v3nP/7n//nf
f43/K3rjdzyXES//UfbFHU/Krv2vfxo6++c/kHFR/Yef//VPx7Ec8N5AJYGZtmV7vuXB/tf3h6SM
lPv/6IwQKSIPFXY9swAoqcTWQyr1CcfL+gbx1X5Vq6jMYGXZBpzpoHxVTeUWgZfrmGlQ5HjIEJPa
17nJsV7EHHjVht84Aqy8wBZMW2pmEWIeOAC8QXOofWja8QxFEetCrQqksGfPCp9kGRb3mvtktxXY
ueKR722ndFZzXBfLAN9HRuOsTK9FOpTsHv4iTYqiBWEkIHWukIbmvnEyK5ZuQ93GUcWx+7XnpYgO
q/epXhbgF83vRIYj00azjBppf5ltoTszPsUs0TYMeWwQ4k4/XdMev0Gxrg8aUyLzVI7NtuD+rynT
u2SLWRtfPFOxhDmMOvhoPOucg9r1IbTz71mkiAMcF6RKOmShU415hzEX8ssIbqmhL8Eo36xj5Nzv
W1ugbEnx8SR1+N1VITgZQj0jziyEAo3W2RtdNmxL7BIOKXRnNhmpq0NV1gRxxWsy2OUhi0ILySdU
YoiUQRHMlEHOR6zLJNvLkVo+g5ctwD8Img+25n35fz1ElvsvTxEI0/EQWY7BmP4vTxH4dDMsGIZ2
gIi3f5h3SNCMOZat9+BPdVpA3eUX1PSAGlDnSUtyVebQy1unjMvbTwatTq+GHsoecwLy04hPBhox
ATD6eaoUfBO3IWi6grYH+/AkrOYsbMPYu4k8O3HSnj11qVUsaEXtD7fk2NoTCoIxjC5xXmPzOONs
RQr6f/W8I22T78BXe212uVmzNXUCIHTt1NV3Ajgw4CbIAqq2ekWds7uZJncFoOABoLcDFiVQt9Il
UfF9KGV5m8VgdJAUyHy893JErU9ZNPET8Jr8RE1IxsWohVeWD+Y2OUUFNklLf/ruQX00AU1l6CK6
TuA27Bjabr+XQ+ad4hyAIGQQvVNZxdFWc9NsRX1kFcqF7j45L026owkct7sdGtCVU9e/HWq4Fb5Z
kzkEJWjxjrItjCPgIwASfGirTmp+uABJdPURyiyXMdRePOcp/5yiAvWKdFAqEhftj8JE+UXfRiW4
ldUt/9TGl/raSXcdGFlOdBdplrnnTrKnEctYMkLvqd3IFgRfMTTXTcUsBDSTz+Sq6WvzplOXXtOM
+eL58hnKB+2BuiKIJ+3cqHgbRlecOnXRqyyBxlIjr226M5mbbGwT+Abyob7ZEUdnPLvUQRcGHCee
RpqkYNl4ol4+6iDT6br9549YXOYhH+zLj1Th3bfNM++N5qp9gI3BPZnKQ3ZjtFP+pihgO+QTfuUd
yJx1DrzfoKP2ryzAmlvo2sqTZg8leP61sdmYojoI9RKAP6wALIYai5euyua+gXJTsopq1B6bnYFx
KJHgspbADprNtjWq8VeeJIfOr4e3sO7ORtr3PxGZuysjYdxyT+u3nQ7M7ip3TPM43wrOoZjaQt8e
T5DqnjtAhvjHrekB9RCQA5loBo9NOFLlSb2mPrKSAeSL4OEY60MF7iUzgRzra2e1gGeDWycYkhan
xdrz+rPbF8M5rCFNs24TPNbCjA9tCgn2B/AThjswlz6kyPkgZP3uTXeoZd7k6VdHjPVLxJrpCEnB
OqBmwYZ6b4TQI6Fmj1rerS7LektN/CRAlQ5VtacmqOdr6BZhO0vNiSF01fQjCl/ADPdclUbgygfS
ItNJuaxUFccc3EfUBJTLvkGA/miWMYj5Jg2hpG7AHoys2Jo7J93x36hFl8Qt/pLgUTuTeJmDCriD
I6HUY9F4w2gPvINeK/l2vuFvrRoFqXPTmvgjoC8l68YH6snGKAbEOsu2NJsna5C2Rta66pR+ZoQq
mgAi0hxMS9BcQ0yUX8A38Thbp26sweOFqk6yoti1P4Lyq1stv2ube/d9Fd3VdSUPDip+nkoHWm1h
77NtbjbpE/A+OFjFA/BEqpnVKj/UgS+16ttgHBiCgM3UncDKlDzlAExseRYXG5qpShx+aePkK42c
Z+vztYTiwj21NHA0BSaLq4NdD5u6CtsX38z3jaijFy0poqNZZOWmVVsAD/DPXsePl6Ue6oWEjcQf
MIdRhiK+EEh6kK7k1queZfe16/YgVe/bx3Bq1UGCvbapI4//cZCwpuE2kR3osHXxbClIk0MnIZQx
jRdqRxkb9pMHGnt1gJpdlNE0m3vRgRlntKcn+lkzDoxFnHPtBFkD/gh5qrmfozy4BTdmy5xd5IOg
WnQ2YuRVjD2eh6bNbVCb1wMAmFotQG/PmkthpNcLoJr8KIpkb6FYF0hEZUDqp7ngz391yWsXb1Un
Oiz9gA2X29Bn3Q48VvlaG/hwKwqwe9R9Pu3Tqkruaq/0AwdEbOBbiG7BhFb+srAjAxQ6+eEKL0YI
XucPfjnmuzRl+rErk+HCQYoBMrNMe4YwMcRj1KhkRHFr47wZlp2vQMlSPZeVOW5CUL+diyLKTszp
wACUGTa+wzkyuR7ewitAEG4cUEGfcCjEYVOyyD3qBTT3dAGuKoCTQUeuRLHqqTdWuifFMWSVe9G9
MgXNn9a/NKWpH11ADYNUt4eXHPT6u8LEt0aKdngp8nbaGFOIH15Zu9gHbsIr6n0OAIUVAYYtKl2e
zEyU91MUopJbJZQn4/9Sdx7LlePamn6VEzVnNb2JuOcOuL2TSyndhKHMUtJbgPbp+yOlk1Kqqqv6
DnrQkx2bILAtCWCt9ZvqESJ3+yEppXeIhIGJjmZrX9Xhw1KJjgb5MjBCnuCvBirOLOeo6t3BnmPD
TO3JdVcT2Nc51JyEjqlSF18tJ5s56bT0qNg+7NEHleuotXBpRoJ4FfVWcSUzb7yZBoBZQCJJmRQo
4y8nkqCHThATVnGbRGvTyOGOzdVTVr/8hCQ/m5758NnPPfNWIAjK26UpH2S01ucBy6GhWdlJ1oBn
lr6KcChAzfVtVFOwA9uElSbuyqD6PCsawajKXp+EUTMgpiq77YJFkgYRtWrGV8+5LS0Rtz+bnCWf
ZaXumx6Fpl2zcftqIoXMX6w4YKitET2+0NvYZq99ttp6tyR9oLH/qYcbIcsxKIrpG0YY3pLxf36P
5WiAkF4AOV0+CZoi4S2ktaVl+aRNNdmrBpGH13TzAjEu8PA4khHfLO1LUxcOpIVfj1+76AJLBo96
oBCflATvmOVZ7FUvz5a2HuvrN2ff9VOSRN9LbxHcH6Tsj3YtIZzhYphCdgzSczP790lZR4c2J7f/
a/ty8l3bcricMBSsYs1nV4Sob93zK76+mSK57kIcQF75qM9au00XXBpw1cvv9vynuqqB0JKpP//H
ywmk44xVM7c9pylfj19/YkBCL32eU5tLHy21ThC1i9XiQ7g8ZPN3ej38q7ZReH7a9MPx1cLwXTcV
N6t9HwQeDjjmh7Lskks3S9BbRtkcLNOz38jSV/SoEguNjVncc+kRG+1+xq2jv33W5gUFfp1N0Epi
bMG0KxNzaNtH3mFBvHN0RhO1vTOp59zNg4J5uZn63PnLQW5n3lu9O6z6XOvLHXl8YN5WAlp6Oa6F
Gvv9MGbXmgRyhQWEgjsLQHtztu/Qdf3am7T6IbOz1dIcwW4751OF583cK21xkloGLYteE9vPg3Ab
0vdpNZK5QksCw3ZX7IJZyrmbRZ2XZ1q6EnZNTPmzmXXD2YHBGyBD0/X1RDkaJg7v1P3enfjlNXR1
Cplaymyb1NI1QLagg2y3PWhmcq7XTtbquzYCx7CUifJee3u4nFXG1FkvVSMQ3X86W7edWL1wB+om
EZulsokYaBOvQJ4VKybtwcq/L3NDl4baxaE2wqrV5Otg0MPvf3PeGYvwe3ZZ5pvX8aqVyUuX5/n6
7Xn0NmK86Wrt8u58e/o/jm/DbFbe6h+otZjXwaDyG0e6sVsOVRla18uzhj9MRIp6eW03EW3Evne8
Hhv48/7St55sbH0CTVs1SYeC0uuLRhIB6n7p+esLPnf8+WLo3pzdqjyGYJQf1FYUoAl55mj9yzPv
57N3Z7PEc5/7mdDId3ZWq36GRtEVhSsSQY3er6GQE+PkSjRd6TcOWz9nvfTQfvaASkgPAK6R7yje
SCz18r9mDgymOVGAx7K7d0rk2OYEQkEVxvKdSnH+vm3JMQi0zUDatMfnIhc0VrxNteNS4Hp9+HPz
UinTRP/a2wzd9pR74rTkNl2R47XU6vrqWUBImYZvUVJPB3wuCA80vSsvrptung/fDVkOl9Tn8iws
1eexcWgZ+yF3bL9xk+iSDSxVHYH1Z9yO0F1r0aJbsm14syHyqTegMuiWzN2W9qWbEGa4tRXdPbRy
EgdNya5e96rL1vV1//qzx+su97XH0ibm13DZf7y2Pz8r++GyPMOEpdrC2hpWttqG3RfJxmZBiFn1
gOdxUFCWmEFkpdfX1yOO3mNaIUzlONPXZBL2eTlp6zUOUhNY/gV/Vs99AZAfjQm7mZVHX1HrL32j
hMTh8rrGjD0z8ry+ji39uIxcmv6ifyJM8EcemyTywm/4BO/r9UvRXhOp7ncNElXL4fLwCgBYDhW9
u/37dKNu2e+yjY5uaqQbNZV1SPNs1+T8m5y12ylWSNKq2A+T020Hx9IOiWW2aLGSWyy1cZtE2vBx
xnUecNl90x6yN/+49K+R43ztv7SXCdzMolXMVSthlut2bX4qG1lTmeINaqczPhmaCT47TO+GBgPL
VI1PSu1B/7OK5IiTBh468+G7QWGHAV+qZjtLOtBzipJ9ayccympReBMCX1pBrXS+5JF+qmc4qFWW
R/gC5VdsUSnsxTHymBRX9kKqDogABsXzICWN3edBehVshlqaB3K0iEaKRMHeygseKgyf1FkOve9z
a5fqmdyieFl/GecPpKndB3My3IvbdJa/dFuGG6Z4GZ624fNwCcPheXjespl3EZDZDREhyDrsbetK
r3AYISVZfZZBc5eXQ/AEHGtDAtt71F0lx6WumW5TYZq7WOjmwVI66yoaeomyFLROoSrRxgHKvsal
K1iz8Z9pSWMAnbyE3VTC1hrTorghU6hRJy+DNYL2+Q0EqvxG4CV4ziMNlauqCCgUpONNn4Gfzkrn
6rmtL4xmFQQZ+i4mZ5cuFcqUB2vCcc6zFMbBfh9uHAvUBDITV89to6VvRGkpfzjAGvqcVCdCVcny
xCOh/58WAagiwov1VACLuehxootjmbn2thhqUlRLI+4kYq3YFrvUyYvPlaa7q9wqynM3StLjnfNx
qTW0neOuYlstzgvChL6fvPmDeUaEfXlvnpajLOjGm8AM8H2sPYcAf+6xfP7CsU+xoV6F86/w2h5M
yZvhS3tAzefN8FRepfXtEspYiGFhcVuGlDIIhcZQj3Y1CLZ1P6NUpV6WN6Fib59DpLnH64ClrVHc
lwH8qzkI5Ai58mdFgdZswj0mZM15eaiWlPvrsTPn4QscxdZ9aGqr1xPjnHx/PWxQadmrU31Vkl46
wzffL5fD8iDnCyPuwmwlu9TbQrHj4vnZb7lintu4px7IaO3D2t0s0+oyJQKmSfDQRDlwmRwnzyt2
jTI1z9NynWXjjZE7m+XkMkCS4/SFV5j/MGCZm0Ozp6qNMN5pGbu8+tSQzlo+AJjh4Ubj1ZcjKDxy
+/ezpqbqf5o1qfChV2SoZL9N5s1fZ03HBKvmYca4H5/Zgk2sdb6YlXSMOZ3SGHW1hbdAtuFn2/Ks
Nutrj/xiPl/MmuttZd8UR7udCPKe25YLfD6D5SM6cFocXZYTXTU+RmppYzXYZbWId44wSiwuU+8e
yqxxnioZPx9iIebcaFGzX06qeEfezyCs3MnvlxbpEWQpk3q9HPHJpQ9lRDsthwjVx+tOZi+jSabV
W12kKsQ53qnwKIWG6jCslsMsgEMxFv3LG/fzG6dSPL/x0kOiLzQVxfMb24l3kT/fmMBFIr8wQV5j
KcWtALhqKN74qAwRuMzXE4u3ytLl9cRrWzMDjqafI0y1wpMiBpPfrOrIBqKyWDEHerta2KHPNszv
GhfZo6VteUC57KX3a1s9/8//cDE51p8uJscxLJZhR7M8/U8XEzhYqmWO4e7qzNOhczbhncbEoDeF
8fDzyCpU5P0V/fkcheP+bNXuExps3nU5cb+Tcd/bWuldW+Qu5m160WwGWJzrpXF5QAGG01HzoOWq
OL62a7C3Xse/trMQvrxGIUIVz0a0/lrWylD328rI5WaIydwaYXrMXbvrV3ZdPiyQW2WEkiWG+PCM
xw1c9/nQI5TxddxR98t2fHnoOyNYCWo27A2m0HjeyidRbF1q/UO7VF3dujKv7PmhNGWANyPYjmVs
rLkT2AuMd+cqd1WTATTRcmWnMkMwdXKPfzqextI8VLOJTQdBZofs1+QvM+K7uVGXHRBH2VsthMs4
fu6zdHwz26rzfLoMtFP1Y+7ozq7RKEsOkWZsmspAFoaVO7xUQAgvyxk9d4yNXACftYJmnpd6wTY0
AzxtQzV7YQiYUfr+UM5nRaIm90iH+oNdfSrDyb6bChM65qA5q7Ktxq9zexIX9l1XNvW5d8rPtvCQ
G+kvOPMEyBdhBDTkfbELE8v9pOEkCQk4/oY7Kgz+yesvjoZ6oYG+2wo4YvxtCto3I9XSeBkZQJZY
OrSeSTGmTo9VjqpgNxsBQeFrbjHT6xCvQiXQnP+Z17Zm7rcYBi2dX/vVJ0OU0RkDrfQMYS89l2H/
8vDaZsm6OAX2/XLutfm1a/5z0NI2qcHH5W79X7+gPMSC+vheVmMTw2F7d/jfl/g7FaLyh/yvedjP
br8O+u/dU3n1CKHxfadfxvDSL2+9fpSPvxxs0BSR42371Ix3TwL57v9AUeae/7cn//W0vAoQk6d/
//a9bAs5v1oYl8VvL6dm5Aoqym/mrPn1X07OX+Dfv908Ne2fuj8BU/v3b4rt/m5b0JgsjdDBclRD
++1f/dNyytV+N3TkFjXdM7gMcNv97V8F+/WIYervquHpjud5jmG6jmsRdoiyXc5p7u+GpWqaaxuO
6pId0377z1d/QeE8/yF/jcoxXD7BW1QOiRpgFFBxXJ3PoOmm9+tazWUSqtaYd8ANlcDJNqrRluMl
MntD/6AnqueBeVPIjJ6Coaj7P4SXazgvwujRC1/A/MiP5iiyFNkgqxjUq9ZMYSVRCOL7rFPsLad2
xT2vhIc6tjt2PdbohMrGbaze/iOacJAfUDczRdP5pKcGA5bV2H1SAohtK0CkPSmLkVdB0m8qU8KF
WMlwGdZigfq+HzSDhv0TLO1wSxkWhsGqt0Xm/NGTtXM/eg1CpVRr4iwV61IrWwtCb5l4H3vs2i2P
AklRp485EIPxR26VufvZHU0b3rVRVbka+WZom+KbwPs3A/kP25pUSteLBGqDgaoAyg1Jqw7GR1fH
05LJSosUEvG4EEbfWbFyHcCygpGd9J0sCvIHrVfT5C5EzkxDa7sqS5taR9xYzmUSESQBMu198CHQ
YZ43ftlR3z/gD0AhCKp4JTJ0R3qUtD5bimqOD2GGO/CnIjLBzIEcrLPqRyk6WdyofJv2g0R2d8Cm
tDa9hyApexFeZ6E+2dFazVCbo7Ydkd5qAC3hj3Stqk3RgCC3Na8HHpVOzVc71ghRkAP1huTzKNOk
3XpVXKgPlp0Z1pd4iMo8XUdBCe46qaMYLYu0MsVunLTO9COSmsVhxMqg/aE5qVHemejzWid7HHUH
Nw43InRSVCus0UvO9cG+JG4SUOhBOtcqbTy2h8m6S+PYiLdpAdUCmQ4FnSGbcrzwIyXsg0/xgNbE
bODQdOFZIvoRoVdVuWQtrViCOgA4VeJjjkPcYGmnAokn5UsRhWhxEUBa0Rm2UQxzyhNue+ksDyIb
iK0UwTm3yPAEzopEv62UetD9NC0UCjDU2Fr0wPVSruKCCvBHNaLKuU1bUJMAqYOm1C+TmWfVUTZu
TOVWKrlce65jjuvaQ93ax5M7HI/hZBQzGSMykjNYOsu6xzY2YpWGDeI9irwT8SdXh6/5kIR9Za/t
dIhccGSNCNK1wcImgetlsLcGf0J5uEMrTw37ixZmg9poCOBpGX51+FRPKLc6iLZkdjSBQTJkWey5
+KxoXxNJuyisJB0Fu0rtIzibahqZCC/YlrouBpmlmC0UfbvSM/axP8LObLwtUNA+u6amanQ7I07j
Eg5hbbq7pBtD7TwZtRnv8lZNnKNsRR3spOGY/ccisB17z22RNSclM7Phe2JVbC6KQJWg8dwYDL1i
4X2GifsEVWnN75oYt1AHjABj+cxsZl8OezZSNqk05AgEIiCMZlxTDsUlU4Kg2wa6h51j45aI04+N
MjRPoJ70/DIWs4JUjpFouo47kD0hX7cEXkiFHGOh89BXUJXwSLUGYzugWZeurNa2vzdFVqcrvZHW
rR2OY413cNr2w01VtiOMQb7o0D9WRjmBqLEtWWZnixtd7qOObCqI71rU26mXRfY1wli+/N4jGWdR
MKpRlCMUFO2NGuhae7B7E2bGakr1eVejw7cja9Rr/aPTk8E4lj0uoO4G8+Zq4teRMhkxNTftkdnG
tfVqN+k2E4Gv9mC8XNsMAaCmBuQngPllkn5xy0YL/rD7oLCext4wSU1K3UzQwbHDISuitYgG1U5v
THtoGjAI8dQ4TUtas5xrA4pWOdUhUmtA/nXqCevO8WQfr0UOziHxx0j1oh96k7I++IY9dUbo23bX
sDDoThRQw7PDeMr9qQPIuI1rGZeYqoGzAmbcog3awLYE6hmjUH0LfgO6mt9pbYkI0BS1M43ECQo7
DX3XdZhu/NTxFJjfrCVKMZdNbCc/T9lE4Z43Uhz3Cke73Hiw8qFxyeBrOXbpQFLtij/IMKP7XI62
1624pdv6mAHWCchImU7VfABe1wnqhR3rSLPB/ToU2PfELAwXJy7a8iafIBE2G0A+7qyRLsci/wqg
KFL2gdI50YfadewAeY7RLc1TkCVSYlWWiDYxBrCbXp5pCB4i+jGtkbIdZb1qYI9Ha2lmqaPeYoUS
1wCzTNPBUVy3Uorg/TCF0TXzOV/Px39yUr4wQUbuZvCq2tsMrYXyUDWYRQlgrsnzp2yocAn3rVpp
VbFyMtOAxCNywDmTX9R2xY9ruIky8WsUsA4sdCmZDA0yMMlQZP4gqkRA80j2UR8K2y8ykFAdKCdP
YkKYkPFWRyCIamxTDfNEMe2SlqwypQm1dAB/Wymqq0LotXXidwtxpuq9BrqEElaVCy2zrsLMxT4p
Fe3XqbRNEAyxFXUIQVUCrg4sILblxtQN+l5xTOoNbRIbxmOFgeC0qqWW9mcjG9oep5k2Gtd5ht/O
iQKLi/IwdlVd9RGvxx401ki8owXrOFJT84kVOe7ukbhV7TWei/Odi3wOCcFdqeSZzNeljVbLTkUl
z3V2FnUJvDmVpHS6HNOB1m5WrOvtRevTYMwOo0x6Q4GPHmbR9/kqcap1yBYDDzXg6tJEYczQR3Rt
ssApkj/0eXt31mrSjCgx2nYSyo3qdVNSbvjcjaav3uw6X7Z2vwCs553aG3y163qepeqOzmxqz8nq
9zs5oAfc9R5y9ykZjrK7M3I4kjq09Z0X4CysJU5MysTbsm05uArGgoEttkS3oR8kTrc2s0bfVyWF
nx5Z0RMWm3sUXm5gVrX/ENS/y6rPn9S2EID12MV6LK3vPqlnSyrBSq1u4lAVJ80tQpT4g+yLEmYW
15eVh/+QyH8HGgYvrGtoyJGeV3XD1uw5x/AmjR8JeKRkq4dNN2geaic9uNXeU3DjM9scJyCwOVdx
UHGv/cN/8g7z7uEtwrfVuXNJhtmqxSb/7RvroyHaIg2ajTG16SpuKf6oKtVK8TQCAzeadmWh9QgU
ca30abeyo+5bCTHNn0bUO/7+s7z7DTwNAQXVMR0iBj6Uqc3n3/wGYG6igjik3iRG1NyS7IeNo2Bl
cV3WkXKDqVNu+kPpoOP/P3tffgJ9fk9MDF1X59f49X2nofIU15rLSDLS7+xxGlke0JL1vWjMzrhs
atuqHdX937/ru0ts/uHfvqv3/odvra5qQ6GsLZFpm7YYGzBV2nSjDqCflKnL/uEK++v3I03lerau
gfX/9VvWpdLUdoTyqnRFDNkaHwOoTeZWRfrA1/Dj3vz995tf783NPn8/2BQOQN3ltzXnC+/Nv1nh
BSyKLBQbyN05G/0huRtbrT5jN+bulrf6fxDUX1dPxQfZPD3Jy2P1/0FkbxEM/+Sw/CmwX5VZmX+L
H98G9/OI/8T29u/E9VQHNZPo2XNNgvTX2N6BuWOrTDseE/JcVnyJ7TXjd8O1vHnq8/j/vDne/k9o
b/6uGyQKPI+lgYvIcvX/SWg/h/C/XCSW5VgeFyTvphuGrqneu1tepCJOcozq12rT69dx3sWRc0wg
n2T5bVQVDaaKvqopA6hBdqzOB1F1vblHq7OxCLgVMtBO2F1rVf1jmpBoc7ofiRxC5XawvDBe5VXQ
9WuJ7eCPfEYjWyj6jdsRPuB4RzWVfYMRBOrMGSmwDfSLWNez7aSpQLAUEabjBkCt7O6LKAkxOczU
eviYu2DuKaIl2qA/dm5ZZis2nrJcWYlq92x4MsL22qqy7ERRwEMJvdDC5q6JulAchkmPJl8vusD4
1pVqW/3oBLDInUWoYvo9q+KwlQqket9B/SrbBK3iFHcdMsTmqigSeafO+/ZVBoY7W0HR6y1kzZWZ
vZs5OEEBCQCijO8aSlSa16pIjU+2TWqxbkuTGJEi8jphEsA1Ik0G5Rj0YeQBxOrs7BCZxCE++52g
2gRZWAZQ7AkL/DR0WtAxeVeoGG8OJI/zDekOvVoLmcnwmGR9klwl0hunj2VEFTj8roJy+OpgxArS
srMbIG51rtxatUU+BLs7lz1XWojHCm4QLW1ZeJFvREi/+o2SOe7XMEqQnqj1rg++NlVASM/mzxzG
LSCTIPlsjqRLLnVjRVizmUjirouunKqVKYw432cmS+kauKbSrAN3KKdPjW0k2AEhcFCuEdhUNIjX
Sl1Ohe+pYrrLkE8Kd54u1em+xYjvS6zKzlDhTJfw/guzy3EAR0Y92git1FGEiaQBGd2dQm2fJ2iQ
oeqe8emvMuHm3SnX1CA7mbZLcJaTWlJ3rTEp6cZVwqg7pmYozM0UIgh6MIcpMY+dHdX9rWnWg3ti
LdayNcGzEV1acxpHLqrCi32wjfbBhJdR7ynOZ1iso5Cq+pNajD96kjADgihEddZBBGYdHblQEpK6
Ii6FX7tTP92BukMUNk/VBpnvjK3ZDeAWav6tQnX2jKaJAnwGuiZlZyul5O5HZKrGzo8RxHbOcpQO
6NfKHOJVM1UdkplVQmSduvYIyDxqmvERhmVQfdOqBiU2revi+gTmjJ99IuPunISoguAxhI5W3ivU
YJOt9OIm3Dii1D5BX+7bz7ik6F3ox1wA3a1F3Tv5PgaG526E6PVmhT0j0g9YaWruoRdTb50sq2yd
9ah4ZUw4NtbD5AvV6uXGNrIpu01J4EQHZN4C6waYjRIjCRTTp7YDDyMHVDM8fa1AVSRvBjYyhRdX
OFhkSF0bwZcFTVtu1Akp9kOCIU4Jdl20ri32cRBQuZFtF6R3aShGY51lqmUfWxHU/dbMUGDEJZN6
96cwGseTSCt+O2wgs49hNeoaNm9F0lN9c9r4IDRnNox23WY8EZYO3eOUu4mxmmbkLMk6oVDT1t3h
B/yG0jxHSV5QDdJFW83mPHzek9uOAfeQ7qW5s4s0Lkeyox042q7kM3/R0XWvQE1AgTyqzuCqIDci
mX0ZhgSIQZfXOUwoi33t0UxDrpYSW4V6EzumWn9rVWMICUkbt1p1A/5ziIH0eTGHQihzg22Yqkp8
dxrXvVcTnVh8KmyUxbRBM7hsK+tTkHUtWOaKgs5BFLbA7ZX62OSDzem7TWurigOowHSZa5Fm+EJu
xyt8FVn9Va/LYPDV3El2XYotl8dUU3DpBYlcWYCvpZ9JlXRsSLr2RIyb9RvmLRAnRArpqS3CiExh
hRA36McCcOVAvG+pRr7JgFn9EaGr+s0a0L/zOxt5SNx6hgZWoug/YGqvb8YuGG6EZxAURn1VUiuT
fYLITWUGtrJmk2wElzqLhLNWzEqOGy3V02BDGkCKx6wzUeC3dHXAcdc0MdrFekKke0edvBSkiylm
mJaujv0uCYm3cAFtR+7wJgiMkTnCqTrIJjF670Fg2V977CvBalqRh+kB111T/0AlTxkfRJXlqKBI
S8wAvina5FI+uHqwCnXvJkTUSiYainx2vSJDdgRAZ0AV0u+H2r0j79mvnI7pz9F0iexxH28HS3FW
oLFs3xaVuldNJd6j6Vcfg7wjJESJGSkP67MsrBtRubtCyNuEudCPAXOQJJ06XIImm//DIKlQyAtc
0nOaQ6NyRqM/4J5w7ZTaxyYFL6uNGPOO2VMfD7c1PmBoJEIE6GzxFA7KY2jb14nBykQ2YxWNhjxq
Qlhow8widX1jfiJzhGVUoXXHBp03VOmiEzwjFb0DmDLMZvk2pCzH5IcWuqGkH/rKO7mJ2fkQR3W/
4QLfWAMpahK7eD7xn1RhIXdWGjjHrCLO0vQyvJXcouE6KarU8tu+yK97zY7UrQZMd6dG1R+hlRer
SCHjk3F3bLoUJ1bUVs7RIMqNw83PK5PNi9qcdQxtFNd3K3kNnR5SVlZcjTiU+U0axndlHIMfyawr
Mpjyke3MZ2XUSGYkxrHP03slpoDe81/vuGEjyhfRo1civx0Bwd8FpMx9FL9yv3FKb6tajf4kkdi7
BoqA8PwQbT3kBFdt5hyVPLrTp9y72EN326F55qMRZOzSdhh3DeJOK1lVj6gDmHeoGkUflbzNjxLb
uHU5pBapdSU9ISBg7ZRCmmADSmUVa8W3sSEh71S4kCq1s8aFq1hPhkYpWCohfDQ1/SY69ZJl2dnV
ctxVmDaLuky2XVBBNC4te+ON7mOUhrDvSGz5+tR4q9HIT044JRtW8zX0+nK2hC33gzluYcDd8NP1
Z5NrquzliNxJ9ZRzJ/i9Vu2BFe5lk31sJv1bGdX7BHkeXxfZJbamo2N61tpLxRmN/GSVQkk6SKvY
Il1wk0bqoQ2d7yb28kLttpFBPckLhm0/DNsIyI+OGM4jdt7NHrjZH6mTaH4xgCHrB5HvktH73HkD
qhsjmpA9tIDQKHdDh5OpA9WiVfVV2rsoCenlHfvvDxCDT1bVnEUYoPEXNMhRu+I0JBCSW+ZQPaHy
NLuc4bTRpdtASdU9ZQVu4a6yJ3SKcwxVCrXeVl7o3ZtTXH4okYX5pJp69yE0pPrkFVHwIR4LpCMg
AtmHLilJs2nBiMUzlLX0oa0kuyTEwSFwJy50f0OLTp4xoLE3skXt0Fx6bLtqeHBiN72jS3bjAnpb
F1QkLpFsMF8ik7dl2+0+VY4a7w02Wfti9KqrNp/Cz50Mxqt0TCXUucL+QSItvZGYUa/tETn7K/ai
qcmXJQXmTw3WMHJqxecyog61R+jWtTB8qbA3BtNIIpmCEJqCfTJOzTZrAg/BAfbR3zDqA9pheimA
RBez5WxjNmP3wRrBTfnAhZzxwG3YQVJoMzveWV0MJtHAmcv6WmaxI88JClAJs4RZfolHxW6fXMSO
nF1dZoVmruFMFmG18spGsVdC80I00l0tvI0zwT9d1mzfKAOl7uDH4xALql6tetuqbXMpnEb9OGKb
xUpQmUd1rAu8XGvgXXwJ1OjWrTPzXCdkONhdZURESEXkjQAM1Mpu1TQtP4OJW/PsbqxL9D7Y1+i+
2wbat1KxPyWuVmxMnWITqnYtVrWive4VRIxslOomAw2/jqhizS07PJBlTmHfFtU+EVIwL6aswGgZ
bfMwt1eWzVJcpoZ36INZ9CdJtCMTwn3mmNHdMDQ1tNDROMXhiF4DNnWHplMPZat+LjTUbYdaj1dx
grlIaRofZWN9BTZiX+tO+SEvXe1rRPXmWOYqy7NsyrVl1f2erPiTVw/2NfW3x3JyvvWdGDZ5n47H
JI4j7BrV4tqSuTzlFdlNwS17iZA3YDmN4hV6Sf1DhR4z6MoSyYGkyn9MXjZumcQnDP/iCC29IZsj
iVa7rdCa2EsTzGdiNgoVzUTd9F6XrWPiJ7aOOcbdXpXmLFBs6gh7VOUoQraUPtoQOUuEQPVjMNQL
GznKQHXhUAg1ERtGoRimYHfWnaBZ5Y07c2TI1957hVqerBYhylxiPKYXVXZxbVjwmuz/qKUHxcId
kl1cBMPBK3IXeVX5kZkBA5Te3WbzchEM7VVuWn846MGZhre3AmvVjagE1Fp8FxrGkzaaXxA0/tBq
FIf0uEzQmcphAXTeFxngtRBXMdaaZetRILBMv8j1L7phsc4rnoZDWHm0HeaZPuqmVWETV0+BvVdi
+2qojCtKKx/Z+6EXIyJUIsMH6rm4OXUpJR37otjpY6uLz2bBtiFRtevARPyIRql1B7wyd71W9n6g
jeXe9sLsaMHVQ4iVhUXHBwEoqwVKsr8axvS+6No/RlXADO6rCzuvSzOqkiIGmwAjSA3fTs0fXqnE
ODPZPaukClPSPlBZMfw8nYxNZzQ19rvMoqGxqyJR+31sHZpAvZdhvGttPodttsScnpQAFgMk+83y
e6RN9Rbp1nINgixeOTYxIhIl3jaxQcXHKbgjLeRDK4NOHU0OX40BsUxnZKXs42KlVs0DRlMPEl8f
vxxjMJVlex/IfNemuAQbqqx2BWJeB3iCLRzhSoJQym7lRHEFTdJVyuqw0ZpgWyU6k4aSXHkdKCBt
9PDD6RJvIwolXOHr8jFJ2rMqG31Te3gUSbQbpx5IQtxk96Cvb1V7lgTGbcMf+0LfWGr93TPws+ld
AzbhsNIG9d5MvJsuQwouEtdgIGe1lWHdF3F4WzVGtU36Qu71lPkn0RXSFqJ2ybBk6U1tFuZKiCZd
2Yne9phqt845S4TNKyHUEar2eC7jmR9uFROqU1Rk/zd7Z9Ict3Ku6b/S0Xs4gMzEtAUKNXGmSEpH
G4SoAfM849f3Uzxumyzpktd3272wI3xknSwAOX3v9w5hjllT4fCPYmKcBk2/XnH6gW1xkARA+/QQ
lG8uVCsYK164lblVhILs6AIVBxK4XDq38SHMC2JoDPsJc+jKL6U20CZ07yt7gvqbXy1ZAR3LkPtU
Rk+mWgJdEzGOB9lXYIOrzlw+52P3uGTNFMDVqDapLnKmvgNDvKv3TpvogT2E+Yar0eTTFdKIXOGW
urC9eDPvgkZpGLGd9lN5VS+ABlkePiBxyoO6KB8Nrb4sIuneKRzuMQDgX4m1C06xdCI2A2rcS13X
6gP3uGbXGJPiwLGHJ26rNBoRGBVcBJ320HZjTXJ3o0xI1tAxtuY6ZjUwDsk0PgyBkGzKqQ2fm6Ue
UYD1RrQ162U8uVXW4bd+yGbSTKN6Nfe6hAjjm2U26oEbNzPMlMxItm4Sjvc4qYkLtZ7Sd6UGLwm0
6iFxWERhsvzS+Gi7RR/nIJIogfARC7eDhkIWpAmyFnuHIhJa5T3qmLHDaqbHjMDQzGMPknHodSgi
uWUMu1gMrD+RrEvp0XdLHP4ShZo3UJz69chn1tYpJrId0Zo35CE9OThchYmO2k3lRVZk3RUs8eFL
YVhttUszgy0bsL0wDjSMjF3iJu4F4M3kwsrPI+LucEbxWpcGxaEsiMCyVtnd6J3Qb1YRurdxbC3J
fZ3O3XzI+xUabaLinBdcEkpWtGJH/IqO9SU3mp02JeS4yVLlxiYD6QIpwBbOoqC74AoxBy1x1r8g
TJQBZZWxh86Dix+0ZrF5aQ60ti3geKR3pgZXITGKhwbC40UtzOgpLyZrE6o0uYlavftktNFdtWIo
mjiPou3aQ0VH1lusVm3LJHyI03XL96aStuS3JZ3EttHoWioch73ZMR6Jtb8Lo+Z66GXiy6G7VRA4
cGvENicV1wozG5J5ggpTq53VmT/ytD5Cmfg2ttrXYjYjLC7a4xrnepASFNgW6U2Nyj+AxnCy4lJq
YxWotUSDy6zVzRmzjJaxblnbSMZBTiW6Efagb7mcXg0JZBbbSv9qx+SSFmPvgzOSNJYNeyxfr6zM
PWp4k0KEJAHSGReSkUEUi9Ct7pSJodhQjdnGiHSdU9KNAqcKp0BzqBtStU5e39rymAkjuXGpDG7M
UqQpd6O6At0oEzY9xa9TllGD21U9DBVCKEivp9otdP0aklHqi2y8Gl3qNNzQSl4LMtos1tCUVZeD
ivfOOn6SWRpg8nHXChrgmIZk3qzyPahbhgBauxBh9yjrXvnGiq0TRBDEw1rPJgit91BbsuDyHB4m
q6b3ZGm3br9+RqOHxGoOH1LJ+atET1yCdpPicOfVoCzkCdSYwekoqpOSeOEcN8PS5mQLi1NRcQM0
+1yNzGebDOS4uEtnERjC3MHiuM8n+Ji09Wls2+zrQ6YdjEE8a5q4ACqOvNXSvtHI+mokYj2kSVpt
Wo1auMpuw8W+XKzlCqLpYY2dz/O0BGgGH7tc7AFMN63oDipeMUCe4MvpZZA67X7tMIoMQzq9tj1d
LQqyRNQdi3W+ytMGOybzjm3nztaiR8x7fplmfqzAACLJBSQrlptGZOUuXalMFrv9BQ+k9105PvFt
ibB3ONqdQIQDzzKWnxcnvWuWkIyFUjuofEBoEt+OffWjrsZAm6HbJt3WnJp9V1VAs3xbU0qMXIsN
LffY78yIG0d7L0huHMM+WGd5EAD4Kq1uJ6E+5YnZesrseo+8k9up1OiWhld2Maa+oYrvmaZ/gWR0
ky3NfuhcDmrzkT2/23RV1/gr4mm/npzP9dB6udNHvihGHbDVtm4MyjuqkaXywlBDQRdmAv4rUR8j
4qgs5oCtceZ56nrgdqPqWq9uuSw29SNv8AZf0OMAv7B35n1a6RcuHtleE87H1Mq3jiLd3GkCpcBO
VigWm7UhCX1esOth5X8mDpwsixLmoBupASFafABdpPlcfeuSacel8jFy5I52/TOBw9dAYpdRPnzH
j8JkUuZ4XrRBu2KGNdc3aStvmjyJOfjmDQDhJtPSS+6nX1MrvUNq5GNc+y0qelg9JpaRJowjJeLT
Ba7byQlmT0EdlY/NDUlan+06eaiyNvHgW0b7uGp/VmMExE0hyHXG2NRFcoCiVvjJ7D7PXfjcZyj7
o/hBdu43HjS9gNtzDXtob5xuSnp4GYfDJci5Pxc0/SXUkEDEKKFMUT+Uwt2Nc1l9U4XpHok5bT3M
0EmQmQyWZlrezVkXblz4jf5sznEwrsOtHQJ/CFHdJtOyLTXN9fUk34qwfkBO/6SqyQxE1axb27Z+
2LWFXrorFHGjZrVVWnQP+vO91ByCkw2Nug3bqh6aehIaV62Dq/g01ncmaJG/4I3cGxMvFWuSIYYa
2lXRQz+NX1iq8T6p3Z3TiAcnyQ/DmlcejgHTNraJCNzO2AsfTewjn6NeLFdi7Yk9cLIevl8jnIxP
UsirISSFidcijnRTgARoGXEf0hufpkD2XY0j0iDK5C9OpJk4HBtc+mW4Knh0pf2Jfs16r6plvZL5
0G3izgJsQCo1fNKSwTiAY82XhaW33xPQrN6H6K9qbicnphqU0b8w3Y72iLB7lFaz8VfbqvYbsMrz
2CzAKvYJdBnjkM6IySkeJzr/swj9cElu21wkXtxpD84I3bzkNK5sM/dt0oqjaRhIXm/sPYXojVnj
itcNC+Qy3Vg9tzCboEmmDUkSIMNQQbxIsEpDnJBSywUoR4e/gnaMMEasO5WpoyHbT/T9mKa2s2yt
MpO3cHJg/ZskMZVNg2tMpsd8J2v2UOPjWtXgjw4iS2BBjRoqb9CMOZ+Xwmp5+dlXK7WfcSghEjfG
JU3WmAWJMPwctfEmd6quoPaZn63E/rLEjvbF7KodjaQ20BEkFr1+D9vnuW3kjxjXdtdatY20QQrI
Q/68zLji1bRLNmkjKq8OuWobdDnIdaAIneEib9uEz4czziEf1gcbkTtYYf+lz7RLOxI33Whc9yg6
8a/GBS/qcOQoIwPndQ51r43JqNKSLiFg1SSArr7AJ5t8ypSNvlm/gF3cFHb7DXOKT4lJDCsUtufV
WvRrox33hlKfQrhcYAkg97PMD7G0DrhgHeelgSc7c4cpQr2F/Fm0waB6DLpNrDOycVx2tuLng5Xc
YknXYD2DcZVLB+mr3p4gBhR/WyiO5s+qScpLR+LEMsxTc4DnG3+S9ZR8mst1PJqCRS+cab5xerSJ
Xl8r8dNiIqMRcdIb2kZm6HWtVZl0Mt0ScDhOP40NimFjIHOxczvqvU4XGhuoavKf9Op0pPJaqD+v
JbNlWeoTqs9u5pALeGvlsQmETSoZIuDoKdISedk7cXwwVuhIe6uYa2PL4Wtdm6CyB82u1O3aW2oz
TWtMtPWcFdTaMFlZTumUg7Dz84RcG1yqLC5QJMQGAFmgM1XSD3diHmZA+rXpa/YIifluOYN3eDlm
ooc5aYE5GyqoYnbTX62bcIjLUl42sivvyUAuL+VY2UdZLWLvulrxS0wyuhiNpbkLIViZcGmzjkEN
dCRXy+hofKbYecicaD5kKwmjCCanoxESa5z1rv4IcIZLDDug8UVmg+5jn2GdwCesYkSl7UJjnPYh
DqY7Q6HjrAx6Zdi92VjDEvC2Ceva2hb2kt4SEMdGnJq96H3e0vBYyEo+Waeaq3OIhaWFSrFQrj0A
gmYm1+NUq4Ma+iHAWDS5ALzSt5NBN8orJBw7Z+Xam+ldejAno8flsiHnfKwczvTEJiXEqsP8EGqR
5iNRLyYfNrG6aIhmhRUfVYIk916ShN27WWD0CHHpKuRudW/k3aJ7EQvIa1auYqA9jwb9Gscfoyn5
aox6/FSZPYJ7Gg/1huYpiFA2rT8iOq6bocnlXXkCdgsDKaaTyfRzjOchF9FUv0qLueMu6zjcUZR5
I1J7um2tNV03BLOkVqCDfG2XYY6CrDNbtj7HvF/aG80BJ8GRW3TtieCF3ybdcHs6ir6L9lDi98R5
rJkXluB1HsyFFAZ7O+T3ZtOQwxlCc8eqMxrxDg2l8SPs3Om4RHYGmdgKEf6VYfc1BIl4GmV2YqlX
jUIetRKhWOcSYVPerOlXo8zmryViRDPgOtOfSO+u1m1V4bYzbm8pa5kfQNGAlsDq8BtkTQBU1y3u
Qa5s8QZybZjPgdEAbwJCrktu3UZ2zF5ghVE77dcq5qLX6KFhHxYx7c3kBBfWKht5i7FILkzUE48O
tXpF1EQOyz8sOXCCoQo7jcTwhdQ7e3jpB5cTN6kJn4ddPgyLDGrp9vkmdwEAvc4sVREkyOx0L3Mn
rqEtpDQDx3CzIiy2sZ1ob+JXejRmJ+63vRr7ZwDYjgARo6NLQ25W74LhiuYLzBVOmMSMtNjHORV7
U7ij0jnmTh1fJwbH3yaxxx0IsI1f5qKR0wQR5TSb4hq/ikLKtYSNDXz8oyo1OpSOVp4Cr61hmLdR
MYCimpGilOUP4W5Iqz3BUOHKjXIIZaYCQ3FAb7pyUFaQ4lJF0jRHrkObySwaXMUiJ7mqZnDgbyb0
W/NqqoZ5vuoys/yrS+F986tFTm/EGIyFPIrGHP0QqgYa1r6i0RK6P0W5mL+GZRQ1tIyhzC9cVON3
TjyiSu8Ai0iehwOBBSzxp4ENW2TwZNc79c5EijhuujDKSLCbwJAOg6v3P5UmaHHoq77omzxeH0O8
gjzTqWmjumplx+iz5DsS36EO6t4lYpkgagkbpHDd5R6rGmrOqi+Gi0FI5ztNjmX2If8M82ZAko0K
39IcQvP0EGN/OKm/+mym6CdqGytnxDecvXoBpzqISbavN5pOn8PrkyE55dQV9aWaFox1xhNlZMfN
u0VEYM8xxWjqdBJH6w60jDlkLtsJN0koD5YbrvOlglhuf7LH0NY205wUNzV4RhRYpIeZfhHlUXuD
c2MkcSCVEBLsAYBnN6IAiC9bcgrNiyEr6lt7DlcCdwXZZByzExUWtoGfUu587ZXA7oILzaoJaDtW
yDSk8TaRFmuWDnykWa8bXmcKDRouFMSRSbnsxIbFRSEwCGgstqONGRe9ehx2gjLttO9xrevysoac
A/JhjMBJVdikP+YVjrvXW5X0HTPlQZvKuRu1CgIJTB2sMCnfYon2qQaGzBKXtlKhhy6s7WWaP0EN
wkUMgC19dNZZOHdLNOXPqbl262Gy47h5KCA+wCG0NMp5vYvq2Eu5tIVPmDzOxZURd0nvjfxbZhpm
MUke3hzKjmvQWBZ/2drpCqQ0pEbcwjsHgFp01vLZbE1y6XRnim2Q6rS1IIrH8RN3Xel4WJ430Z1F
ZsePqRnCdVOIEPpNryXrlyyFVOsvZFkor+vb4dlo1gI+axGDGfaTrdobCN7jL9qfJ/uCmH9jULsr
ChXDsOXTKooTudRuOExr0IzMh5elzT91ukjNNnrRTECNjmL8KbAyZoHFY8E9PE2jYy7S5ZcqYDsc
ZJsrYo7qfCSscJnX8sLWqxJ38qmGS1WaKeF1o9vHMOaLVDyNGOAsu0bZ5hJgexB+iwF5h68mJI3u
WGupaDcIPXHJxAl5cv2e6w6AMfbvl5TlSYlsoHSkh2lCd1+OrX69VCGSpyTSSiLSl5bUr4VsuShg
M6ekhq6S72fIUFt2Q8tP9HGs/SwTOEk5C3Uhd71CmpdWMzftiZ6ed8dcRq5iW2zZPmlu0KXoc9ug
3U9Pv9wMqaIbb8armrfh2DTDZ3qYzreQRiO4qpGL76Jwtc9hZtbjxl1yRaHP5KAjULuq2FYjDi93
IB4y83VzyXAXDDtbXaaT1t6otC5TP0m6VdDDVghsem2azQM7bS8v8L+c6g3Se5zY+zIyG864ky4n
N6xh8Vm8fUz2WyihlM0kg+QRf3BRtEaR+FmzoNgoHWdmWUDtv+FONydb2UmIXsmLBKivV1Ayo66w
V+1amcWXHfAIjhiO1X8vlgaNR9mEUYc91SJNf6GR0uwWedIWIfzSep5mnb73zB8XcE03nZ14kSLB
y5/rnRFm4bOrIsRPcKAKZ6fhBuFuMY6k7bumcQNrC1dl7mFDXCX+lBQWSGE8tleNi1lB0KQmuX65
O603vT2K2c/RE6Y4ly0tRJMaIgoVdKUnx1YU/RzAmmHnkGmvusNKBtkA/NW6XWCFg734BX/XDBSo
IJKMqerHXdfAFaPizmkIxhXgnK9EUSdq9hr4Ao9ZtZxwI21RkMKrzliOeSpMbD8clZNLYxTQpzE9
V026U+5JfM2WIgp2GU7sj7jrJ172vxnGjkJeatpQUQ32WqSo4oxBbUjyqHBCIYnKLvR7bFPKrWwa
6KFZRfat0MNtGaFsy/hR/mS260cigbcM55fxrZNVvGtKJf6Wzr5mOIOooVozGR9VM9buSTzubbHA
XdDj+ecrXu8fpBN/GgpuPLR4G06ufc6TJR+NrlJM6JYh2vxa6BTHGuS1TRZlzv37QxkQhs9eq4DY
exIekfho4uDxlrgdJay0EfiTI3+B9TqA7kUNlz1zEzaafpkOuCKh9eM6srAR1sDh3oCy4ANS/lu6
+unlCkc5wMI6GzcF/dmv4OZcYB4ABBj1hXjOuCSO/pxpWIQ2eXnXURqtH4z4Vn5wGpFntVzbETCS
Dds6m04UqmHC+uAxEd14VTr+hAijbyDkfolb/a6JIOu9/6p//6rYRqBosKUFlueI0zt4RZFvizlW
zTiZG1ok5Ybr4cmtB8KObo/93xT5N7L319qb314nQjEHDY8rLVNJNNtvh5Ij3DOSneAUG2nzJZ6d
9LgOilSciKq+yolEf//RTrZTb9YmgynLFkrBPJeIwN+Oh3siJolRyfXcaWQaYA8CGW0G53M++Gp/
GMhGOcOURadqMlHeDuTOA1v/XNG0b3Fxgp8aX89q/DAb4vdhHAekTZiQ95RtvZj+v/pU6K6SdI5U
GuAxKrdllYpdZqiM7blL/RYYx49ah5CHE/+jJDEbVgWmq3g3k6san27nM81iO4w+mEGnz/b2Nb/9
WWefFeEODzuaaUAgGUSMDFLAOhQRy1JDJ7qa/VUWReltHrrigwn12wthv+WzsmQQ5RNncPrzVy+k
TujtS5nlAB6yvKzCxb1dEt3+YJTzFaJQ4yiiFGiZ0tvUHf3tKDrYQU7Dy6CPDlsB0fJ8Q3IQikuk
hpv3Z+z58lcnDRaeQEgiqNptdbb8IeLH5GKh0U3x1eZu1XcGF13ZbtWAtppzGbOg5oPHO3+JrHlH
InRCdmXxtuTZ5G0l7Haq9xTY2aBTtlpZC2l/ru0peP/hzt8jqwN9BacVFiYI2qyz99jpsF+6htRd
Y15Ee2VicXqPpJYwlRjOyfj3q/x/R4/z7Qe6001CoZB871+rawQHGe/uv5bkXH3rq/8Fa7Lrqj/8
vX8Kc0z9HxzRUKwMgZ7mdAL8S5hjGf/gKyG8VEI3LIv//EuYo9n/YN8WcEc5lh0uHszQ/yvMwXMD
GyvzxX6Iw0TyZ/+B5wZT782+YrFps52eOu7If16sQd6uO5KRp6ZNKsc3aHSElNpL/AvLg7K9KsbC
Gq5my3UHH7hpyHcA+mTHaYltkbuka6XwjQry0R72zVjetALezUW2zKnaFc4I4GLiuj880MWE1mBj
Mv4ZwvMpDCrGPtuLXWPuHpZ2WrRruwq1X1HT08OrkkF+FlLJm6ylAeZlRqTpt5FhtNCUYiBaDjIM
P3eZyY5y46zoyKFWW5VxIqqYMLlnbCp2Ln1YFhiOp05FK5YD8GYNxxrhS6+aBHqCI6c8sBqhfuZF
Rq89P235t13UmdZW1TgY+Roy2dqjCKTfpDt1SoeTkx14Qa5Je02J08SbOakHdY9j2jxtLD3U1o1E
aI7liJ7CdWF/LzMP4WtX4zvXW+s+zzTZ+QXQHPqEVI9CIOEMGaRM1n7yIzCpGM8AHXj5Oq/IDqdJ
bnKrP6IaagZ/dsMC9jYoyLKzSMWzngj5jbJdhOUr7d657e3jEtJm2SynXMmnYUnc+yIhseTQRmWn
bg1jgLunF6VuUN3mwEGY1M3VtnGtrj9Ch506VMaT+qEL+LCBOc2YQLXsM5sFeNAiRMfI+42UgFAN
IJ69uk2/FbGDpKlkm4ZIma42KZFTNlk3kyPKW2ek1aDpwr0rS2ncWYQFrAdalSQs8aEt4JHipHSF
zO4Y3wr8Guabepg0B5r5MBabomXrCnR9TMTehqZqbganLVwoqhTk9FqNDN5QmK31T1W2FrHY1tJl
fgyQXO+rNTPGbSZWaH8zrle/KmAtyAtGRNPJhppv7LQ2iqytgUSiwiBe1FPjoeBJoePi+2k+wEnr
wCEr0zV+asW6qGOTOL1OCiggN84URUnqQAXa2GSg69sRxDokr6N1XwKXETpBLA2N4auBMzpeHvQl
gFwqu5FyC+I3LU80I4S8FmFSEeeV6DD4QNJW6ziNswZ8ljapuJfId3CUySOz3zhpnpX7ihSflnyt
JYTNVOFyed/PeQ7LldplUJdub4W1Xxk4wl9xcStqsgDwCFG3XbMUpIN1SXbq0dVUrVBiSDHZ1z3g
X1DCc0X7ZjXr8JBptrFIzy6cOTnSvTbyZ11EsH9BkzKcF+2c6Cy8i4rI77MIVFfThk5ct4ZdrAcn
TFdxw8zqdNpUUWjQm9Yj9RjruhGiQEVdVcNZ8oykNMmp6GrrFGCk2VnQGu3cfx2nthr3Fb0G10ev
JyB6JOyjwRhW+b1oKKe32dR0dJKkpT3nFh4bQZao1txA/FBfZQ1m7aWEfaJ0hi220LwedA1zB1Pp
24b32ftttIjV74u2/FysgAA7e3BtkhIGxG9kLWhDvXctxKzbVIUjwHwv3eYn5NAcVuUARPZZh54r
D2sYnpwNwB4pBR12CKft3csODksJK8bGO0FOCcEoX5ZVNPAXqbX6u4H69suKn8ziU6mfVIVzg7ee
geaCRiWh78amr6BBBeM4s5WEUCDL60Q0SXNMVjDxTW83U2kCSeHXcsSXFTc5aJg/OuX01b42plwd
IsPJxR069MbE51rZxEevMyCAwSo0n/k/2tDscjFom6hrMDnM+rZ7JrusN/frXPQPBIZNdwvZ4hXU
gSW1DgUN8vLbQAxtu3GHFvpmjBYvv7XLGuptzi6WbdexksanGUMWug2VRYRYMxhlXGwMAt6jNE3J
kMpBrdmu5YhRhoItCt+iXKEWjnbxa4JgdD+7Zh1t2uiExboii35p7Zp3Xmsl6sqyHOwLVkl4C6Yz
Tv51bNb2J33L5i/8lCVIR4xbdmDpoh12mVXoj2DgSX6RrGGW72shei57oR2Fn1bsPPSAXWc1gqyl
z5f7CWkS6d06mHka+0jXqnyESB6bYbjNihaDH3zlRtGxg9AvN4rdVK1S83ENSQ0CitpewK8re/eo
+rG27qIBlI4WKd7q0bbgOND8tsnYt7khDODUg2y/TDTlMXZCsxRRNY1t5UWuRlrFXJfcQtNhtS+4
pg4QpE28L7xUii7xNaWzLJyszNOHVhUYJBHgtXJcWTr2TV8MhRGxFxcNBirCmCOxFxPAUY3P9U2V
10u5Q0XBnCvtal59FEHRco3cDe+iaZjs7iJrokW/wDeqJ3soAgs/ouasxV8DUNgjSo6GeF0ZKfbn
LLUdeo4psjO9yyGiEKzoJhdp5EbRIcq16XLupUPSCzkd4QGLiwz3oCSzViwsaOueclRYml264iNv
urAB/FB3IheWqOrXA2YPTkLxhakIlNfZ+qVrw/DoKgvaP54T+oE9proryrKgRVtEjlPhDKyix6kP
46u0aQoRdMxETKIHU1yhvMjahyKsnNzvsokOSDzlo0nvWx1biRpAN5PhxurouMMsoiY/UEZhLy+F
pY1bKJ5tdztXKUKGEHmI8R1HKHc5jM1k46eu2nI4mp22ELun9X257eWY949zVfXlYcTH+d6cdaM8
WAXK5GsTBaLYUZRDiHV4nH5TDcnY7hpY3t3G5EoPWZ9Ie2vkDwpmElkps37rzHnnHld6R6B0Ncdr
YEP1cq5K2vi7aDWYPKne1IGDiV9QtkN4Q9iVLr2R/gbNQrEu/d1UiQUahpT8tz2P00/WG1Ovi6bo
R6+X1nL/ch3+/7XB/6Z45Br9X5cG3rf4rVT/77/wz5pAcrs3sdpD0GlSfwKd/KsmUNY/LFCUk9We
cm0dpPHfNYHzDwpwobuOrmORJ4wTsPOqKKBgUCe1vgO+dPp7/0FR8BZqwFTLpCbGEQAvazCk31wy
Sk2WrFHo7mtdJnCTIvvJnfsYEmi/3LZKS3eY2KlbB3TZf/Wabv+GM15jV2+L15eRkanj/kc9dHI5
P1Xur6AGrUOmkjg47Ir16xz+ZdH9StAKvz+I8dEoZy4gUFncAcum0ZtaL7sOj/aWHPmNG8hdjur7
YG3bnbtZPgAA/jiqrfB8c7juui/l3utnm0JuLlPNqMsdWsjNtOMKBPXBazbzL3mM93mw7M0f7z/q
CzD+b9To7xf6etCzF4rcW2pAKwy6GwJzW25HbAM7H5Vo8tX1u43hV5s1GC61Y3+n79OrofDMZPM3
SPDfRCR/+xHiBEO/+qrLgMFPbPEjpijfw1LxKgfBaPc8zN0HI/35JXPboa7VAVtfHCZfDYWe1UFU
JhnKJyX3OB+S4/i537Mx3kDd8VrSELxu//5L/tN0sl+NeaqwX40ZmUjpC5JePTEu61c3DO1DCssC
qHesDv+ToQCwTWp1ZRjnM9eqVx0S/uhl+lfNvOlm9IAfQdUn3OEV0vjPz0VbwIEUCVLtnn0uGYUk
yAx8LgqOXcWJ4UObeey2WDDCZjJ39tHZThf1d1iA7z+dcXpT57OVRgAboKTCd8+hayNbKrRvp4Xp
TwH0Glals7EDy3N3eUD05uX74/3hQU8eRCxGLuMYTJ8tjhlt5GjDn6CjhqYO+kzs2F6sPyQcme+P
ZJxQt7MnezWUEmdzhIgjpohFJ970Fn9kVkY7c0dtuYs/2GZeFtObkRxbGrptK6l0fKrP3yEMxpij
HwpUemlUnvZdfINNsK+usisYsF8v5XG4XC65vDyKz/luYkl+sLueHR4WvTiLjsAJ7jJOQOTZ7Gkg
+QpJae/VCQTTdUe9kSqJHx1lrUPqo/XBR3yZ868e+J8DwoBDanKCV8/WRIcmmpsYNzdRfWoG5eXD
eED7SaGNc2kmyGFwSLTMd6UzHtdp3LkdHvkOPCLEQTCVDkX32Z6/pThCFE158/53f/mu7/w4eYbG
WmGnaoSt2LHh8OOtW91vjt3jcw9TPoi38Ftv8LGBif40B9Umv6tuxT6+Ihzz/Z/xx29y6vARhK1O
pmxvd6i27MjakbDt0u4QGg6iCawZaZ87nebrfYfEdfpgFrw0BX578FdDnn7Sq01RVM5QJgVDqqsI
Qm/sF9fulvhSqMeTsSG56ICtaebZH2yQZ0v678nwatizyRDhnTdNMbMvR3QzJn+5NhQY8bwi/Hr/
lf5hIJd+PhskqAqXlbMPi1MrJZY72ECMDc6CXNqNNpjWi9x9en+g07c5e5EgxBa9F7p52DudTp9X
L7IhBGceK35/WsvoftSTwm/SdGMauIHYeZ5+Smfr+v0h1R+GNLmG6TS/2BpftulXQ2I7MVYJ7E30
nNVdkl73s/XBQ/0+IWmuCW6XnNFUa/rZJmGGGBYaEheKIo3IeEPCi83KX0TTHztrfEyEsx+zbP/+
U/3+IhmT0Wws9zCg089eJAxQckxjxuxM8Zg21pHsjatU04/0La91J/vx/nC/v8S3w50m0KuX2EGc
UvOUs/Jhsa4uAkH1wVw/u3cw1018/AgiwLkQV79zj0W7N/mHkEWZGc4Vit/Rc4poQ5RP/sHp9YdH
wZYbkzA65hjx2GeHV4QerYxg0CGJEY+Vyg5Sthf/8dt6M8TpJ7x6W3DUWt1oKtNjykweKMF2iPPv
74/x+5JlA6R/ySqyT62/s70hp/OeQ500PSeO9E0iwxON+xIOxui5q/4RZeS30SijLKoo7qDSdvXf
XppuOdOQDljyNtP1EGJlqCGg0MapCbQeC5P3n+23TwSNQWDViV6HJiPNpLfvb3DzGNdhXfeGYfVJ
Qy5gi70/ghTnu8LZEKc/f/WJkknKqglXBMlHa1cfwDb36H58/hOU2/IWTd6de10d1z0Bkndwn732
btmCiXjionwU19EmAQPbpR/cd35bBKbhSGTCL5dGvOvPjjZsdIZhag2dwJvVy7L83ih+AM5+e//h
Twb4b3fhvw3sHLZExdaon69mvDONocgnD1EMPtFWBFEejWO3IV7PvBcnCkCTO2MA7bHZIo8yApsD
8Dopa8dfneSjOuD345XfA1JgYmakSHyxzx67RI1BfUChbHoQ7uC0+hR1hzrA2Ftsiw1C4cNHb/rD
Mc+OdGnH1dpMjOkgrPw+b8ztsIuOdpBCBt5Ft9j1Hqv/dM8+PSZlDgED4B0gAm/nXG5Mk0ojKkbU
0KjRf46o/M3xizunpKa0wfsf+fQve3PSvh3s/EgfUTgUdLF4PuEcQyI9QxtnnqLYYVb7y9F6pGDj
Zo7t5oOV9fvaffOQ5tnabVEf1HRlqB/dDIMm3Udz9MEF8KNHO1u7atWGtWh4NLqAaC6G+Tjj1Igc
qb7EY4x7sKq+tArzJxpMH3zC86KOA+r0eKYSArYF1eT50mkw4ktkSqnxUtQVQbr5P6Rd127luLb8
IgHK4VV5J+fYL0Lb7lHOWV9/i+5zx9q0zuaZngYmAA24TGpxcXGFKs6Sd5PFu6UL8g1G8PLdIZzD
USdj7vOobUHkbRqEShLSaqoCYykihrEwl0WfhhjD9FKDZXXu6EAL3Z4O8UlzQGe4Q9PoI+utum0k
X7tInQSoGSnykAMuWZ5T6a4V3i4bP+Pni1Q8W2AEFbTb+PkTdLih+vsDCq0Lw9C3PciXKdCJIDnv
l6FTADK4xS6+k50QyqSW4vAofViNNYJ6z5d2lxfGBKVsH7PkSTtrMIjGRmu7A94mpztUh9ou8QQB
36Av3PxLRCpeQpkBDkrFMhVcCuZky1a8ByEExiJMwWofxANn/8Mc1H8OmY6EsqiiXYTOe6EUl6AU
h0Vyc+LO8W0rqo5S3F9eGDk63xwk8tI6id0RaZCjt4oA+IEQNUO3x4ToMaakgswxmtFTpOpVyjDf
lYE3imExm1a5QqR8R9Wo4IMBe4UpcCrULvtJPxpxqT1cXtemy1ihUC4jB0Uo5s+wLqm61cC4okDd
gRcY0ecmiIKMCPL3CFa+5UVqUFvIJDMZY3gAI5ThfOhRAv6DlaxAKMuDFAl6XUARYg5hXiMTkg8W
2kFVp9anf9Znpv62uBUU+XQrY0jlVhHSGlClBJ8HuRQQQpoQCmBYwObNtYKhbC4AqYWqt4CpFGR4
6tCMwH8FUQxdRvZ8fCure65iBdPbLgMNjyjboPURhBjna6t5sOqjKjqY2bFxwyt1X7iRq36AEx3e
nT/yvmZf/m6bdr4CpCwQGiQY9kbq2pyl2V3a9Gj01dNliE37W0FQ95UKCraqXQDRTtqVkuh7kLpa
scpk/t/GUWHghH38d7/Zyi4GYajkBu1fZv2XuOfxNMCLwXB6V/PAFeSAS9Y27JoVY2zv3xcoZYxg
oUWnFRJ8Zus0O/5x8Usr9sIj3vq75pYg9qw0J11p+G3/6LL+/3VShsmLGIPvSkBmR+EFTERCbhnu
4mMgdd/H5rJY/HHwKk93Ln/G/2KbX7iUbfZLW4Hu7XOpkospAZ+kEWu7c5I70QTVkDfeXkbc+KAo
RKMWiF55jEDIVHgqRTO4PWthBjdd5Kkq51eZ7Jdy+NdlmK2FGaT/FzzkaHnE/54fOnGGfFNN6mPF
Ea0jWJuv2yBT0azFChAe1IVZeKxzt3GjnWFSdpMs8YKp92o2IVQOxqC2ioPawui/Uu1iOTMelxwE
ME47o5OB4dcEct6oyxTE+eAVQcmW2BBlP/1UzpFQYLngDLEFVwZND0g+TRknpvRAfezOKLh4qpu6
2WlkVlrIR7uETlnRkmPQVwNpsDnkRpb5kMaJMPZjKBiBHlCsC0GcBqY2Z5wMNLksqpA+dO3YVYep
1kJogcZ5rP7zqwtZORW5Trxq0eVPBbhczEExJAR5Epg8rUZ4z/jGkhLWI3bDmJGSQe5F1dDHgdbc
cyNDq2AgYmRyNrV+1jFijml5ea44B8NHi3vZoLdsC6lGHuM16DdH8/45FD68glajDOeGkLtKaEd/
KSEm5OlKROaPg9afxEH1LoNuOEKkA/HUgqfXSQv4OWgl85ilJaDqlOxTaFXnmMm8DLGVCznDoG4S
BdUysBiC7lLjUrsQo19Kn+6DtnnEI2UfJ/0pBif2UNUgdtYg5SdEBeb1G1ZDPbFQ2oLXK6XsJdYm
AfwXOUQDwG271CC0CHMI3jZgNnm5vODNPTXQlIDRLxL8Uid1RqMq5rCJk5h/DSjlCB1LpXgbAeMP
KJtpyC9RpiJhjrOcJiCgm88MUWTl8Cy6vIgtw0dCXwQFCGrVIl3rTPuA02cO27WANkwTH7kSAln8
278DoSwjztDdjVanGfHgc1KeCBtDV7MSq1vnCgqV4IGUUOXHO+TcxHmxRm93JU2YlCww0nuVaWDj
gWA5hv6gsOv88xVhcgvjIijxCAL9Ys36qkb/Gs5TUERmrKO1rvkA6/JlkK3PvwYRz1fUqrws6QRk
CXI0OOf2WO0vI2x9fewW+ocMlD8w23SO0JeShm4wIEzofVOEBl3w/U7Em/QyzOZCDEQJpHFIgBc/
h+kqqPGNKSh4hDjYC3rnFjyrFrG1EqSSNKRhReiY0l61W8Im4RsQ8kpReo0e6H2J8VzwkYMJ5PJa
vgOhqgc1VAntopKOlPH5WrIuBTGzjC0TR+W64PvHJG9PWSPd/wEMpvUEzO2QljAKBuISQRtoOJdd
BPaKefJrHXd+njGq5JurWcFQJqbF6K+uDcA0dfOBRjKn1/tbkCAx6t3fgxpsGup5SMqjGfdbiSXi
6wG8DYBpu+gl1pInVYo+wh76l9CtNCUDzwD5H5eOALjCNKjM1Qy1janq8KFAaotyM1HzDFOVcYC+
3zYERDVgCgI6QOkDpEdNOycZ4gaIly0W1Cz2UwMmJ2G6w5xp9Y99NcDAMSmBjwClHDoUKpA7Qpso
3Cia80zIzNgg0INCDCNN9f2wAgUhKKaTUBNT6VCoivkUavZI3k9Iyl0bIAs/LFC1YwQkG3lS2DYq
UxhxAk3RN9eDxywZj5dGPM1AGqe48d6wJkt974+SBQYDO2FsHt2+BDQCCCdEmi5BeyudH1w9DFuj
AFWLie5XuzsKGBYxYyewQRbmTJmJQOGqsUKX9Qbd2M4zWPL3q3evGC4hV4eAxdi2Wcy9S7pdLvuK
DSMEBHoO0F+DAJkOE+ZpHAxOAtk9P/8o9F9xp3sVNAJig5Ey3VyKCOUwWUGPGe6M86UMYqGg8xuf
LIjDYz/MVgiqyz9YyhcE3Rej9NDmrXFZmGkLdhajhVjkfQh9AgPye5eRvocLMAdZRVFUAoUAgv/z
xfAT6E5mBYQFkEP0xEm5y3IF5HON2wq1rRWpexlu4113jkfZQdXMjd6EeE3NYDBDD20/xoJkx9kQ
6SclB6mvw0k9qJ9R7L4dRqNARnpYHsH7bqVl8yar7RPI7hOMrkVT+jzqUkXkontM+8bCyP9MM67Q
/+Rzr3aICg7A7FiAGxs7JOslZjM6tMCfLm/K5y12Hqyfbwqx7PXhAHkR5qgBMb1z76D8FiIM5Zwm
DFUrNtLxpmwKlrFP/GJydHBWR6ZQm/yhfuYYbQYbSYbzX4SKUDJt1oqarHW0BBfkR358m3pgErUE
KziIB2PHKptvuyMijS6ihQdPMsr+YlTmeaEHotSbpKmxterHEmzO/mDVx+5n4pduc8o8VuV048KH
2X/BUmaI+QEtqGbAYhgMXGC1pTWLZVSsYPyzI/v7l/3CoYxnqkConBCc1plszqxcFURNGO7zwKqG
zuJ5N53Qa4e5qYqZvNl4iOJj4opUZRSHEQxSfqqNZVWaZ3T0jhYKs7sUlcXcghgXaS277f3LNkx+
2LeFYlgck+lgOkAenzJhDG2Cn9Igtatu13qpBw0oNIqzEhTbi1rhUJEaZAOmAI3+qCvaoyPYtdW9
abgwUdV3OVt4vbyo7fOwQqOsc5jbvGpALfeJZryA/vk1djird0Hg4/Gt3bATmGSjvm0kEiLYRUEj
BeHzjeTlAOr2ILUxs53izqfIhhdwI7+4LSxmLMDCojZzkkPcmaCixvJAR/WB9ncfTf53zW1o//MH
NoxxtSxqJ6EXogRiQnZSf1eW96EnhNY/GJ9r61QjIkQUACIctBVRp7rTC15D8vd3LV1BQfMvGRIP
NooTtn6tNrcKQqrkkXnIyY+lP9kaljrkRTEMyVgCVj9lD+AoglCJai0+eKqcFBK2Dm/GLvPbbUU7
ePmCBweXNhqJqW8XYhy9w7wZ4rhr3ZPAKoxpCehUm8nT0piTIxJMr3hkNVBvHsA1LvUh86FGXqkB
LsgnLdGKsFAo9ZiaJ9q8rzDu3s3rYY1GfVHw8Gc5tMIQa52gXZ+Y0SvYSv3SCx7U4+wKuA7xlrJi
l2WuFPcPeXCCbUfAYwbp508OgPNjqMxQBwPLzmj2e9Aju7UHbuar/y0k3zSfFRTlpw29WqAEiFMY
SqFTgQ4Rc/EO42RsvDxXy0Ey9Xw5E19nTT9+OjJ7spNXtJncJyD7gtIlOtYgLGFNDrj8QKhrRcYT
czeJUXw7IX8vEdM95/CQth8CDNqMZrQDA3KDCyKwhSvxWvEgrGDxh39e719/PdCZnONJeqpxhUDw
CHV3iFmNWDWHMTUvb+tW8PxlJN9qMqksVgUUmdFMs9xw0zvID0GCW3gl6DLRwn4Zi2GRGMo4X5OS
a1weDDAT6MBVu9wpPeEueuLdzsLrl2UvxB4ufTDKpVXi/9tLssO0531uvSsotlSPrArTtjtZWQYV
+sZCmSIxgVXNslvtKhcssVY3+5NVwnHOfsEqXpNf/NLCqAhXXqo+hVTzaMp59aBW5c+wX24LcF6w
PhcLiEr2yhyY4YIAC5uGe9UTHUgqQFrUXO7qdzAxaBh0sdGIaLM29LIzQf7i3EoysUulWABsBRKm
wXiuwI192RA3L56vL/Y5y7N6rIBApE7qDAgNj+YCwR7zFkylugO5YUav2vZaUB4CyQuZy6CMsJan
sgdVP96myosqxGYhMwC2l6KTlweaRTFEcL5Zwaxm8LyIzkElaQ7gPm0XMBiArx+Kupc3bfsiQy/u
/0NRp9eAAh7EguEq9B8Qp4qvODOzUch8MKz3+mV2Da+003vW9bm9gV+g1AZKUc5D1JO8cmZILpWd
AxkIhjVsFPqJq/3CoA6w0MziAGEQEvgHXnporoXD4Iee5PGuaKsH0R+fDUa29r84jS9M6hDHnIzh
Eg2bSZ6pgh07YPfgd4OzOMm+fi5Zr+JtN/8FRx3lORX7bDQAJ1wjs46Z8PiKzMSGP8CXA22X+gVK
MAVyq3DFscs60P/F73+hUye66qEwCEUntJXBFUOq8e9HXHnNujZZVipTYQJmdhSoesFgBpeIdewE
P34MPSjFtPbg8HjuQJBpV5z+MD74e410E0WhQvs8Ilko0gTL/ywHO3F1u8ULuZTQnWpyzPfI5st8
Zbc0y1kIEkC+IjZUSZa6B9UoyCosKOT9km+QWp5fApM3o72U2Aviau+yN9g8lyJybhrqpRjFpcOh
wcjTNMIlNI53YfIGiXPr3wFQ8Y9RGhrkgfAi4UBFLUK8Iw0rxgVHzO7bRbpaA+U7QSPFGdkAiMEl
8dzgjy7n/Q8P/s17dIVDOU5+MrhKI286DIZiLry14tTMriFbaMLBmI85NNDYUcnmxbACpRxnVkHS
FNU1XN6G2SBHHr3HmEc0LMlrW4d3CweC1m+t3zM+22a+QV3hUs50GSCpCc020ow7OqA2BW+5F1u9
PR4TH8y2VmaxHq+bvm2FSLnSAdOhIQQRcAxqTA2A4+q9zFokGKGvyrWDr1RM580yfsqbdpoaygL5
oPxetFRL8I0rtXBbd3LI8zyqcRmb2cvl87B9Y6yWSTlRcPhzRs4BVPYm0QSXKsosOaZ9Q2s6/Q+v
R8bhoGMkTEUaaOQmBxz+zOCvCtGGIpufWpXDJ8cgPU5ebGeW6I1PQWdCYpllSJvx+9d6Py+VVZAW
IpCpa+Jhot2AvKPkc1eSZ+xzlzVRulnAWpns586vkBrob4EiGTvLtfvAQ4ITw5d3KgQSTajD/4BK
EMdeHeN40kULVc2bRSImVDsZ9FjN8q61wHBjyeb8zr9HV6KdujxrpPW/2NDn2CJG11C4PI8WoQA1
lm0B1NaB2JNV3IcOpDbuRcxpgMqLee9vn5O/4TTqLp44KGlxZJEk01m8aocMd7+BZKCiW7yd2pzd
scaSRRYmdTEJVcAlVQzMwZXc9nbyWwdCky3sJ/jMQ3ZP0l8KRhEMfFPR6339ut81p4hRD9kOeVCh
xDwq2WnCALOuh6TNMI0gOiE50NBv7icTNdF9v0v24D9inRTys77fY19Y1D2WLlkxlgRrtGYL94uZ
ubnX+BroB9Jr1sW/fZl9gVGXWTfnklGRTGGgHqDKYcXtaxJ/XPZ124cDI2GgyQEXjkT5V4EbMqjk
kGg1kmwdrg4SBJpTpaxxlS0cJB9lVNlF0LXQQQxXNy0nlxm62iUIOMi3qOOA/B6tkdzd5QVtGSW4
bkTk5MB7odJ1jF5OOk2MUccoNF/KF7uRWeXWzbh3BUHPtoXJJINwLp3+ripE0FXjzKV3swPa5ojF
40wk6DQAzRkjkGIsj55vC8C01akjsIu28tC7bEf9n+SORCi3CDoqbITngLI7yCk18ljy5A0R+xBI
Rw0j3ckuFL3YgfXGgQIWzi2G8XlJpTuDlF6TQIO6kMMb+zGJ5FWIC6KCKUKKygpt4+GyeWyVlM8A
yS+0uoGWAsJ0kjaTeSIQ+SEjLUf7+FZPEMSY0Zvgya7o65rJdXYqOjnz0bRxDkQQYqPuhUlMsGJT
PjOWEz1BWxnWO4Tvih44M3enBd1HOeQsv7gNZRAGN3Q4oEH2fKVQU6r6RkITxTDUdsNrd1DQ/gD9
p2DyUrorRPSEG9lrI2Sveqz4apI8ZGn20qYYKURnba/LV6M8/Lq8/Rvmi8lqTI6DDlxAByUVKkdQ
4mnqHsuv5skdx+BHUNXvlyG2Ygy0W4A3Be0qaGqkuzOnqAa/XQyTIteRcBRQcdB43PaoSzvigQ+s
P5iKQ0wDbTfC/MuL8HHnO73wkSENevt7gHg5Qkmm9nRbuY0flifxWLqFN7EeVFvBPzBx22k6Yfmh
H8GgNIxibQbmaBW7ZtfdxIgvKiffQTTCgUI586hufroVIHVwegiW5NUCQF6sTG18FDGncfnLbdx3
ogD1RhDuwHej7fF8GwUD9PeG0uDDDT/TUXtuyspugsm/jLIRbRMmHSCpYBHCn3OUGvpUOJqE0wce
Rzl0fgqSMvHArD2T35YKFc5wqJs1EstejUJ1MNXT4kKq1h8wftE4iwWJI4RjrCB+87SvlkXFmyA/
zKpEHVCCUnh7GFHFL8CMLr5ErAv2O0cQvPVqA2lyebDKGflSAWl4QfrF6VFPjMBbAKkxUEypD6Mr
7SGAYbaiwy5Cb5rI1yrp68JIU8imgW4RD9DyejDa2lQrzJAHAySfL5vJVgB/tkzK3vW27sUaZTA8
ArFAwYxc/aNyICUJSgjTsMHyyQBkGIxOmT+/hLkcQtcCfgti5Fbr4S68Ue3J0vASi2STZTGbB3q1
l+TvVzdhIkCBMAJTKXoWb7RaxAA7a96Q9bUov8jzWaRpPVaUVO11xmdum4gfmSG6jJ3bSEucfSpy
NlYrAaci2nE74Cih3cPpx35mo9CM9pUBH2zs0ayIZK8zvv3Js+sMmXImkVSDRZycBUIdsdhQCrzX
UVbnXVP1wUfGuNK3Wr/O4CifMg2VLswdPtloNUfuKHpoWsQ7T7tKMaAKGW1HR0tmY2Gmcl/aoy/s
akZ2e9tmcMMJGMQBLTr1RScJTNYtvIuZTuD4Ekr1rm6ah8uf8zvP16eDQZEFYz1om/wM4VafU+rr
IB0HbOpyDc8J/Ti0nA4+x5vCYUKfBHhCjpWpWMm+P0i/oMpg8f9L2mDbqL5+C8qh8qO2VAHWiuMY
ePk+PIw/etms/NwbwLaQv87H6Qk6jP4cscx52xH8jUzTB2hjwKsJcQTRbnEVt/WgmawggAHZhA86
dbBKMnZ8+5x+AVJBaT/zS6sQr7rwhZV2H3oXe2AnuvxZt+MysEr/57PSulOyDs72fAFKg0Ens79C
Ls8CpZ23WHCpV5HDPJzEQ3+/gb8AKYfayvHITeV/viB0K/aZAI6d3gaHuqd19h8kR4kEEgIXkK2i
QZbypzoUVsZiltCZUfJXWVW7bSle9wFE5Zq5c1Ou9BgbummhK0DqMPL9BK57DoBi9Zntjl4gJtjf
oincQTfurbQXnO5WClFmYg3ObroBHQyB4CcEMRb9ioGc+FIWpD+7wOhQqAqQVWRN3wubGITbFaxP
qvFN5alaEq4E9dTv+7eo4dC7Z/L1eFv6BYpJMp3Lqt1t+lfwMWBuFj38ukA/HSBVK8WBhKfD4Arv
4CI58J64j33SKxUel0Ngz9epbDdo50MvH3StfzDpLjZSseL6N6A8vDzpCuT98Dzl94qb70vcYZIX
+fk1Mz7d2t81EuXfhLyFgGfy+Uz68ZsgFIs0lavWJgSh2S9WuLH5Qb8ARbqrCGoS8xzqWBqJb/LG
KpA6I6+yFpPmO3S92fMz0wVsuVLUzDA6j9wW/kMFcQk3JgM/fmJONqYXMA6c42mWmcoesrT3rAt6
M2gEmAqSMqIDR2fSR6NERYYj9yMU1x5Ix2n8YwrRMEVIiYfSYibUt8J+KL7h3amROW/6QZ0MHFQi
yORz4yr3+q32Ilu1Fbngee3NqsHukr7a0J5eL/ueTeNZwVIRlxzJ8rBk2Ne6ENtdmoNxfsBEEmMC
aqtdADk80BoiWSAbOp3CSDJ1MYIQlCWdDQr3O5BelpZam6GDIAuRXSsgSWT/DzfHltmscalTCM2K
rimgYGeOi9K6otHMoKOMVC+SeSgQGBGY+IcwuKnLCSKueq/aSDh0UCke+8Dvy6aAjn1bsMKCrVta
0uCWkKdFak6k9ryIIoMTomjEg7J+Cv3x1KtWcg/p6QFT/Yo1/dJ+zW/ax+UPzQKlAlzJKNXGmAEq
hg+ckNol2lWHOGG8fbbMab00ar+VtOfSsASKzFVwsp3WngZIfN1dXss2iowEDREO+zbMJAWDopd9
iABkKg66GEVguYUq0GWQzTBH0mXM3YMPFTP49I51fDSHbY4w4Cf3HoZgfA6d5gA5cLPcQRWcXfTe
cgFrQGrzSh2ScsIAwCFBvsv4MbRPXZbaQ8XYvk1TAJM9IXIRQJtNhVNZn6R6HSXQgw89Darhav2g
CQpj+za/EUgrPlkciATJ+VNOaEdhyQmteVpF3tJxEIAp7y9/oe11fEGI5xCtAgYclRgbB2kkbmyg
H69BXLeXRMZaNj/Mai3UhuVjBxUMgwCJoSl2066e9hnyBlnQM55l20a3giLbunoyIcqE8tMAKFJt
LFCw1u50MLbMbr+L9soOQluX93BrabKE6WTksPFHJ3u8xmtyLpG1Ce/eXrJTGVLmcXDU+rcad85l
pK2vhbZ1VCJwh2OEjipszv2gDEqAMEUdc7OqwDiWlm5Qq+5lmK0OH9SMUJzikZcHmwVleDJ0hsIm
VeAcXvKnDCRZsdmiz+cW7WL2+A5pZ0JE82Q8pW7osuLOzbCBJNUw6K0SfgsqFlNVaemFCcOI4ZX8
F2G+gYCxyzV45KZ2aCs2Y63EI9APoxUcPeW7CFxLyL/hbm9TUDC8qHsU/e0acziq3e252+wufcju
Mqfw/iR/sEamdnmQ47ArEyxUrkJzaSApnjBihi0HskagTnfVg2pNr4GQi/kONMWnaZgZaRgWBHWu
56jIhFQEhFTUZj0cEoF1nMk2XPpA1HGGkFoOF04QUKSandZM9/IN6amG5gLjFbl1vtb7RZ3kGjKD
VWLAFsK59tWp9WM0nAyy9m+XRDzKymNkUGJOJ7KkBiMFMuZsftP26250y4z6tx7G6zVRV3CBemM1
1XgYkzTZzPvQGqo6K3MDW0MfT/JzthNfbb3uqjuxJttYtkFdxplWt0ZExn2jVrWk9kkYyj9wiOvF
Ub6ijuOqUHMgYLLdDGTJKrEgFoPlllWgGQADLYQb5Fu5Hq+0Yo5a+He1lcyCEy055q0gZdHfbMIo
6KVGWAFGWrqIpSsp10gqnkvTWJ+KpPYkrn4pQ9FhOLyt64pwBIGpHGPz3xh+yzSe2sVA2VH2mp3h
Koe+NnW7QjGmQGf95M0HMCqwazKby1vBUsagTlFuoN6KYyzVu0LWbChgOWHKasTdTFusl0eZRJNX
cspzn8vLrySMbeZmDu5o6Ko7pODEH4urEEnh0U/t/kY9sOfLtqwerQIGuMCRklHotHCEuailzPEL
QELjUZWqe1GpGBf09l4akg4dMQkaq5TT7XI0xw45/BSnZK6iJFdDN+zCTmB1i5OfQ7te0L//jUO5
3mLoRXTeYymkejz+gModYTvobdHVDw2SXczZPNbCyN+vHCMfoGF1mrAwRQrBOI74QkWTOlwW4wxs
f6OvhVEOeG6aTopFsoF+cBu9VphSi6DTNL4iIWotLdqX8+fLkJ/EA5f2kvLDspBXgzwCcnCzh/g+
sCobAc5+Ok5HkvypHC2x1B2YIN9bewJDnWaVMNXGqkApgS8A1XBLvrv8O21GyuvvS53JATpwQk62
Gxma9CeCZVfdxTsoaU5IlciH0c9ZNx/LoqjTmfZdWiMvBif3Iu5JIbg5LB74NzHyDIV3Zrv4ZjC5
WiFdPoCi8MLLNfB+16TAUdSZhFyed0EZWTBVQjbzems8KqYTVRBVCeRkKtcolNz1d0hAwbA6Jw9M
ySFKXKwLnnFk6EpCoRSpxBdA7MK3RUQQmesYqmMWZEmoeMF8P+tUq5NZ6zm6owjMAFbqYK8cIhcV
RbAbdHfsV/xWzLLeRcrv9KIRZBzp1jG6OvWUvICqY5mBIzLr7fzzkSV+MI4CwyPQucM5KNqxIIYp
esEp8Lpdf9d6Id47y777mVdmyh5P2Upvr1dJOSFNN7oxHwDJ71toKYHZ4FjuhluOOdm22ee1RqJ8
zzDBkfcVkDifFBHTwwBty8lKoGIJjx5bhqc84Q2CeWDc+ye9Zbjbzb3VwB2NAgbYh+hGBR0SLFwS
wYmFoWGGCZSU2My6m45lhUHsd2Wfi8zLolECg9hndYOQ2slPKFDuxp38Vnh/0vwqfq7lP2uirmAh
yw2pJHjCtfTe7HovcgMX7CrgG3DYSdjNQ75aHXUghpyfGn4EmoyRnmm8QS+1vcisCHTrKbxeE337
qnpaKzOqTFLMe3N+0widWeq7IQnNooA8am78S8OgTkBVJH1fQBLShPK4KaKfX5b8y+ea/IRvbmu1
cZTl12EoKl0IhEnETIhYQBB8tIM08kOI6P47KOoylVskW3MS9y3jcw+6UcF4VjhPFmvrMs5mIQAK
eqDMBesQBAmpO1TkIZ7Ji6g3gDDk2EF9EG1Hgj+B90W/Nv4aruprCC56l0G3DfBvTLrN11DkLmlk
vIGKOpdNuZyahyrWdLPQJVY5ZfvO/lof3dZbVAk39RLW17gTmulTByOmzaEnk57u+PYHk57oQNXA
GIKOebyIqBs7SIoeTZgV0NBjq/aVWf5RsR+VCrSIgFwLCoTUB1vSXE9LpcHpRXFRsLNrnjOF0Mxf
kCCERrA7+vrICt03siYQk+HxlvwteUqdZUjd54suoxaWghxItASzfSSt+RAmeGQVwDc+GLZPgVqM
jhhAxL/OfS8XpZCvbkBJhUHWW81dDpBGO45oDiOjFqzS6ffLBGCQqELRAi2LBj1LounN2OYiwDou
OYUcoiyNpbD13dgJBK4r9BOIeMZR61HFJZGNAd2KYFwJqh9FdcjkmuEtNjFAmUn0eFVSkD3fs3Kq
lL5pyffptKugqR0w7EYgKGAJRH736VjLCoe6OSZjrBJ5AU6xCDZkuR2wxLr6Av7E61Q4jurusp/Y
toUVHrV38Tj180TWBTGnfeUGuxDTxaSDPXJCm0UVQA7OuXc/Xxx1f9TtWIdBA7AE0y6ST6iTwMvO
pE7aNDlC68zDGIRvmZmhhzY3FNGQBw/jp0HgP7hAeLy8b9sQukJkoKCERpMPSCNe7+qMclzQfkR6
ZZXpy78CoEsH4OaP1EUDQCEqNocooireLyNsWrQOblZIuYGeWqY+BheLFd8GQJC72FoCt2mgRJlU
9mUUSBN+i5vRyA6eXtA8/c7IUXe6tgxTHlSFAWX5UpNf1HHiCx3aa1WnvRWp0gkHLoBqmT9Potr9
HCOtbU7LUoj9Tz7lp/BNUCYo0piz3nHLTVcNBWoLYVcEdjRBFgp0GlrqB3MNRQFxqRVTFmNu8EF5
rahmM0AZ0euNfvjZtPws2MOgF6/FOHZHfurqmwb1uhMaBqePNgYDn9lVXNtbGBWV7ERMIaKXgKZc
MzkQGjSnpm/14EdoJIItdY18V5U5bEwcxz7yQYHK79RuEqdDFaRtddJlCN07Cs+HyysPbcMbNSyD
/LXKRjny5jAZ+R1q5WiqaOXOn404vVUF8jEaReoHL12iCUk9LW+62IxDOU4sQ4sxCzcJSmkHgbHs
Aw4SplO41LgF86Sv7ydIRzmT1FYmJB4g7myI/W0+jD0gDM5PJYk7yO0QvealloJ4p1JPmtKXV+qg
FD8wjDMoVlcpsdlgAuIVfSD5cQG/txe23fDallN2Z3Cq5E5oELmRIw0qZ5OS+nI47xsjuElDsbOE
ucAcOzcIjjJyhqUo+c1SVIo1FuGOy7n3vM/9sAyFvbBIkhXWeeLUQfYgNMlNHVWvejcb5sKFzVWQ
5VcTr1xlbXMQcnmw4mwOTRAl3qbw7XKA5n2lDnfTEB15Nb2r+aE9NFIVO1UFknqDX2KnEVvh0A+q
YSEkEw5qoPFHkCmqrpJLoq8YXWriwirdoRKhTCdlb8EwVPaUVqI16CFe5CjvntRADx+iWkO5mJ92
sxJhhlcJfy5xcacP4WDzI4/7uS9aSy6WxOrTOTazNnOHcFHtnNd6d4n4HAlUvNAyWWgseYjiI3hx
DSvEP4uh/5AbvXLTsvKgP4yk7gK9uGiqIFQxC+kNiMiduEi1a9Cb/4zDBJdOlQXmMo3XYje/y0Jk
PKRDP50MbYhvSlkGq0cR/xL4sbI0aXgVM/Gu0OdjuailVQ+GlU2oiw0d+sG7yJ4r5VBnae4oqFxa
mtz8QkVbtDsjc+Ml2fWzeBeW+mtfgMulliQF1L2icWpDObEzoVLNcIJuLteLR2UcnW7BV5rl+1AQ
TQ3qBW131YZutETPUHTEeNkw+kPBWbN0jOb6Thp5l6slP4LwazJW7tSVHj+gDTjAEdQXvwIjJ5pS
rvV2tvv5PuPRdWVUV5UU25UR26KELE39DkZMJ8hqp9bcFNrNkQTyBiV/N6LpJS3iYzhIH1yeuVob
HupkvNHaibfwLvMLbFTFKyDRaAYsY0CHalanZjfGpQkmrJe6No7iFDyVRXq1SJlfitFBCdUbo5cf
2iDej8tyrS7ZRyLOLjdVD30cXIWqdt+DPTfSUWWtU2tSOWcMtWs+UG0ha+2uno911h6yIf/Fp4gl
66u0c+PKmuZfvfE0ZIIpyibS34th5m+pfrsUFqSKm8zVZzPH61h6CWs3iV/1HBwuvbXcVPqN+Cbc
TOCIDyAl4ErvQvSoRPZi/GjehAVu0c5VaA4WUJN7iR7kO1AvIkYvfrbhkyws8Ph3EgTf+Mge55tQ
tI3cNiQ3hHnlJppzBO2UPgbXtUzk9p77wowR7ui6z6X7ObQHkFkhG38vPMELmUOWQQLgSYp2ZffQ
o1dU4qBzoOJpnS8mF6N/gOPMccY3MrLkEY20p4IrfkLkw4a/xkRxdydO1TNIrCxuuG+7BJoMzsQH
tyX49bW5MMdWu+WG2Izq4boApySkjZwwEixeBptkZXM/pQJtajIopb0M/QLPElJqreHElTu+FMOd
UB5QoYkSKzygzynj9kJzm4VXc4R2YTzOT4thlXFuGrrTt1bGgYMH+kJPYCiDS2wTiNQImi0BUq1P
QwaegmB0e2O4F5qXKEAhOIpO4Liwi+RnobUeF73IIqbxlGdOS004Abxg27dMO4nLQ6TUFs9fi3Hj
cSCQT8w6d4LYL8BFiGus3Ema0yaWDC4o+OFSqh09nlCVsMZStBopMDWthOygNwSPav0OC+f7jzR8
LQ3OxLUXVzFExp6jxbDn4L5X0FQlLDb0iDWQKo7wRGh55++ker+oO3xQ4SB3lpHZbe/9H0fXtWSp
jgS/iAicMK8Ie7xr+0J093TjJYwAia+/ee7T7kbszHSDUFVlZmW6JGbd24b9VmdOBImFySHI/+2W
tCRJj+ujSSxxX7GhDBxWfwxbNvSnEsi3DEuSMv9hLLjfmmO1puStZDFp23CcqsxocCVGgjFES4cN
Omfvd6yO+pQWM4XWDNv00GwnBgxf+/e5CQc1UYmZznQjQ377JfW7Nw7y0z8NS7JBCpifcAzbX9Ic
VhJ0fYSHXwkq6gt2WpwKqv59ux6Ys8tZUN90iFyRUd8lvhtibOtZtjbRiOFbYd3MEoE/0tkPVP5Z
6mGZ72G1oYm0s3bcDdfxZpa0v69uJMbEX2SQn6Y1KeZ7C6iKx+q71KLRv+RFOGBNu0xyNzDW3dYE
7DjWiODUadeHzUdp7OpbD4cZ1J+jZyR1Gz9VeWZc7EuwJIjmFMcFJc9NgZfWGi2XeG6SAbxvSb3m
4MBRoaDioYsDaWIf07R/YsVp0COLBzi8i3nK9chApvAc2rOgOT5qU6PefFdv2LoLui6S/NjBg7o4
dfXRLjNtxD0UVrlLJzudtZCsZzk14bTsRIGWwIkKjH8dpMGAo/vmdSCpwpPvT4PYjS3U2bgqBJ3E
HQItsV5X96HMrBYJwtIGbIV5GecIHiqToS+DzT9r6Aj0PW+PRZdo3jn3T5V88cdjZyUjyQiORdm+
58XLbMR1iWs4NJE/rmd+PYdAyxCOVjtmwoyALSdv6IIC1+Oxdt4XEuPh5O6/qYwYgcN7aAJylhcL
p61Mt/a9mnQ6a/8qNGX1PwmQRYugT6FG+2k2WfVX3E3551tBsVEEh3rt6zzsESaqHGrWiZhjhGH1
j7KMlknhhLzBlk0jFJ/zdn8+dm8/VSmHLt3H+SpSp7w0vxOPNDhq9XdWxUudjC8O/hcmN5zPutpb
dVR50GIecudzaxKj2pnFqXkgfmGCmUORestbP2PgX0P3txRn5kWGHXTadRy/VBW5JcX/k/UhWU6A
VQSKzxsWVzSYTuReZjhBo0po2lK5PFRhhRPLSnJ3h1u7JYgxQj5rU1GDfTK1r63DSH7wi4s184Ac
szb0izxd5ptyutAmkYlLc6LzUkNblllLCno+cFUyYM942JtI9DPnROMnE18ywqwtHwd0wt74WZZ/
Ej028nPk27za8bKlLpZfkCpqO2aQWyUlOR5Bkpcn1SAtED5SdhEKJ2DiFRLVoO9O6zRQy33z3Fvv
4YY7IowMbZnLogJVyUIl07z7Wh28PIM6JqjctGahachIjUkHFStpWYoGNHSLP1ndW+0+6lVkDXgu
aGf7o95k8Ov3vjb/r2ym0PVZ5IwAF1uKa7Mork1nIXDphkslh/NNWWE/7zDWSQlvDffEFor/0vGd
x/bVHBfipxU/Q5UsdVaPe6JF+nqyjAQvUrcwx3w483GFAQqoV08PSX/p/C/LC7k81x36JikDT56V
66E9TNrZj1qP0aruLr41hRUWoarpzrwh9FSbTvWjntvEa39X6x8f8EPqbREz7XvQHzV/Ndbvra/S
clO4YvEyfO2kG+QiVuSZL/UNCiJK2OAE0gLJZPXzMdeLaNCNfb91qZ0bgSX/rBplbyMhHPSiwTA+
hSXjSlnRMqAQtn3AWuweG5g9VnUn1mNSO6PQ44F/M1QF57biBh+3sNfOpjwREjfzvYCDlonOqt3V
Y1RW52WL/OaCw2HOka9OJccbPCnY7kixY34qumh0MkfPVr+LlfhotkiHFBzvjdU+msgsl3E/RpzU
oe2WSJq0Art58bEzMs27Dl+T/W7XWlqakVoatHFxY5mRpzlR5cdddyZDgvTeGp86Md9q61ziHtCL
OQQ0ite700CrWD0yCKByL7qcYhjR8mherx4GteLLtj+N/FHlBCfRCJbx/mw/IOJWyOfRocnpGoN2
XAtG2LM+Cdnp19UHhDyjr7DicY65OEg9lCN0UBg/yw2PGisDKLNsOzB33yxRv5394d7WI+Sv6ajD
Z0R+GjYVG6d187aMkW9CTCeyxqI1u4rqMcoIK/8OpgGbevIflwm36cyjtXnVxZLoxmHAj9BuRcj7
s1/vB9yUYi8QyliORw3UmPHKJG35GHI8yhnrX8yF0sh8XqLeQXoVzlAdj54eN8JLse6Pb3fAgszB
F7HqocxQO7l9VPZJlzp2LqmlhW3RgsNM8VuiTw71hhbbwWwemxFbetyiGqI3rMLnxCe1zODHwtn5
Q9gb9bHmBW2fzeh+yW+L+NTxj2j1nPrb14Qq0v3IJXM2SfNtDIcez5IHHsYfhnCPnuePUlPIh19D
bVhO0uU73xmoyfF3FYEGSwSJm3vxdIx+dxhCBKPTXzfYNQQbpBihr581w6eecu+m4AEvcBd4UVf9
TluC/B002lEFFmWGpdhX4b7J4rDMF1f9LNPdIeFQvTcOiRb9xPnenXa+f17Zpe0/q0GGuU8d7TB7
lHmpp/WBtiQovfi8mfPbbUiB3WAn3ERdfxjKInhm1/xN/mOsfiW/KbG3zHdtPdrs2JDDgO7N/nbw
j2UVC8Rr6YQFoytCErw7MA+jvvMJgWXhLLCePWi7Qk3JXHVXf9ISE/b5FgcPerHmLwE4VORVsExr
tJQ/a4tgoWjo3v081TAmu1cPA33uMJwSgh7ivSZ0QLn2qX4z8tdaRvpFh48Uj/rXuQwIO8w+thoJ
Wg6KP4zGoo03GReUbFkzBxoyC67m8joue3d+alH7j66Et/DTluLeOdn2ge5FlKl96k4NOtAGPW6G
yj91sBlrMV9B4sZhLX1Yzd1qhpLELtn7bYIzX1gv+AFaFaKtKp0LeqiB7DoAN5P+MBsYsTcoSeO7
sWLQCmwZ6r9tQ1357cLZnwfD/Owwbs7NAQYhUt8Iiz8dbpTwWOgO0zdx6LAXFoo98uklzquH4NSG
6r8o8W1sfzztl5z9gqX49bzVsXxSHOYOzoiERHkT6ubOGS7+G8qhjuHutfyBik7ggu0poKoP/rrq
iQcCgcDKGf5j5NXHJ5TjNkHWdtCQyHqbUagkhey+zdw89n+2KlxREtas92I9qz62xM8D3840M3X1
YPTmYESEFzywMcsEpXowmfbp0wIPU3rCcAL3JU9HmWgi6R9mBx9y9JlugN+3xFBxX79X7BPB5yW/
mePdUTfrvZ6h4p2a9xpGxSVtbTpWIdl3MzaT8aDEr+piez0NVazfKjfEIVeYUOYucn/af6CrkUJ5
htq5yE8bGnJ0cW4KlQwpEsyATuShZc8Pas+xbGLsLSOozF2txR0Pteq1NvdLX4RuRd2L91Kd9Tnw
u0zoVFrpUAfFBfFh3ky7OdWzXJzd7yqpZejiU3gfqsA89JyudYwr+EWXdHzTqrTjZ/5BSLD+awTM
pvHHzRB3AwI02iGQv8a1u/QIkZ+DqclGADf8YB8xd9kJgd4s3pZXl+97j9rFjoW8Dcbz5sXOY+vC
bro2Px3UFMAMzESTz394EwiHx/7yBg+yI/BUtwl798LFvvEfrv5ewgQ3B7oYb/Uv12jtUOByhGOm
eOvldcjmH3Hq/Ou80PUt1zGXRlVjRxaad7Dv5XGxqHYQEst7FgRGqLhfqqElpwzLdTBVe+tR0xas
U1t/E8iC8bc58sNS/C/CfuroCS5lLzScyNh7B7Kb/1XHEjjXtm+NSDMS107lRHXrPL7jfC6/3KDr
Cvs0fZc3We7XdM1PZZnU26l3btV2toaH8kKf3My8psPOxQzcRaiQnkwmmcJAxDDiqvoYfcRNPFZw
Z/Z8wxAjcqR3bsicjwoLfwhVdU7aFpslbOeKu+7c3VrGfIJxMHtX0Np62q03qN0HYGPw1n5GDmv7
XERFdcntn9J9NFUgvmaRWXq2KbTuL6Q4SnhSG5dyi0wfN284QADaY/2poHnRY+Vqr4oMqJxHpfsh
Rhi5IT0MAwJm5MOIK0LRFqNTaKO1D2Zc1Rf9z4bwi1EPKquLNwTGRJf35QCoxvxbcBPe1EzXS7Ve
Z0kBHgiZIDFz3fmYo2NMpVD952WIt+0ZiF9O2wqzYbpi2R5HoB7C8m7hB1Cx/lr0wOfOcg9vQDhM
HfAToW83ZwS+xBxTF+jHPXuwc65lHPePzQ7brtz3TbQ+JVFLS6dveTSAneFFI0t9pN6Sde/ANIy3
/NGZATIX+0xzk/HRKdS3wN0P2l/5OjoIyksc1Gh1si/wJO3Txgw144oBcYo381Xv9piE28sKX7IX
fF1b1J8rHJ3c2I8HZt23d3X0mh+3OKw84ssBYBOi+EykflQ3omhXnWAtNdR4CUPCYZgncZlHA0uU
sbOcQ34s3/GuRyPASP9sqrCVL+2sx1Too6eANwyuMj/qGqTzZFOdEMSHXJzP2ovQtzOM8muEjjl3
0vJerjBWr5xEfgK72Ho6nhA5pvoUGnegj0QkY39d57+ShOyam0Hrwc7ODPGh5/7DztHBAT1I+M9W
0hwVFdM9kuR+ZP4PuEw7fWInTiGTD3cxntNHkSLLvdWS9U3gXa8nQRBYlDaoA6u2X9BzoeiNzd7R
f3QdVQftctiQLRgfID0G67QAJFguG7IutkhWYamFCvAEnJ+NaPoncTH0GYZFo0ajB4z9n2sCtnN2
+g5jLPtZvydUVJYsVyZBOlnpSEUbiN8VWeV9MI/PU7udu/kC8tq7SvyWDjAaB9kvhMJaBXDhHLrd
a3fW/jE8+4+mRDPC9r1/1J2H2wJt6M/rkg0JGyPj2zoJpF6jOCKpxjRikGmi2Pdn5+CjccHEf8P7
diCZGLIttLyEYQQ9+2EzJeAkJgON8k5kbR/mr60GLypmpLkX4wez61SzI8xAjodvNCJutHw8W0L/
xTqgunVfGzgDPci3kEiAtYG66XnUaZdaOwIHQAtnTbHB9i67VB1td+XRGt5d70sfY5vjNRU4fhPg
MNrU2NN9m4HvT5lzZve8Tc2XliQFTG+be46g3W8YgQKDM7vQQTEuunRCl9BruNRUjQdL0Vf5wO59
lJmiMijPT7j4+hUIXCB0N1TWh7J2HfnQMVGCO99eLdXuunJI1fapK4RM4WXpWgh7q5hsGMbZEIFp
AZ4JlK+6ae0vXGCCWefJVgAYsiuaOyNcgxAwOs1AYyNne4bGylgpM8p9Fy84tasdW7406Z09p85W
qMBaXl88Te0spYWWhuxigwTcNQ/e8F5trxJwbg5MRxjby9x9uzbgc5snfnFzqjLwUeWxbRDkiieL
t1zN/l3UJlW++QB1AcSuvW3et0Lo8f/5VFg4hAKcWttIpf5pLBmmug6rYdZrbl24fGPVrhzuTZW0
/mPm+I/iQ+sv+rZr3ANmr9BY4IxWX4siLjRF2Yp6c9AYR8SVHYzoEbDx0o2Xuj8ajgYs8O7nH6S+
qin1prPZntbiplTkzycPUUZTCx/MoThOWhfZEDf37MNi91n/Zth7txC9kO88/S1HYzsOFzLZgehM
ytfPPh+OUrxJdLBrw0JdY9TAh7M0a2Rpn644izaTbmp63tui1/GAg24MftAYQOZuBlYHzXXvqzfm
k9Sd78LHpFOGPclqG8f1r8E7Mc4te2EwCrayYll2HHe+6NrQzdGYoJraEoo+HZUdD7b6kO7P0Bdv
Hm6a3PrwW8x8OkuRxkPbEQaxnUwLVIPCRqJSx6IeM8/mepnti7RsvCBHryzwfCc4ZbISJL75KHz3
0aLVGqw8ttuTNp5ney/H97l6rEpGTD/lOYGj/TuHowSfxIur6kiCE6obDEddTfX5WPvQpWLCUVig
qNRLy6GPlbeRxatjxmxuM3tB3PgCaASGbH23nGsUF8TvxgWu7MpWcZV/+KTdEQPjygSjdMxCcBnG
hwvAYKlx4RfiY4S6CwFHO39lgGkwbLRWt+sBBwvYxtsoj7pmU5jDBayC9WbFT03zoox/RHU3ZHyE
zbDv+GFr/7xS4cNqgh6TrEO0jGhabLR9Mhb20ewnHBT8MuOrWR9n3DJtbsSTy+PWcgO75bvNWA+e
cy0d/OVYHhJ19yRUYket1JpTc+1DLMqGxEGUrfqyLXymYL0UwEa/gVUZsJNG35cz5qVOu0/aH9DR
5tkuFyq29T+rmwLedLGVN6kyqr1Tq4zNuPQVECfgGlONH4ZXqVHO1ADHq5rvrm1p67pUwP1iwfae
NA/tLGpqtWcgOwUGympYPkU+gQ+V2Vbvqh7B6MCyqnmpIuIXMQJ+o9KdqdyAlTt4F1zDJJhjGRWr
cn2fcQ+L9YM+orJ1B/YEazmoD60scYQfapnTFdK7tYCGy/QTiaHPzBE8CbFf78f9gtLHPqtqrxqk
KjpFYK/IrRtupvfKBhC/4pWUXTL3TuquoLSs99WZTmsD6bb/XMLWeAQaS/GrNR8MknbVjWPWwfsf
7L1fHCuVasW59sdwaqcDw+hoTCLCy8stQlvAkEtXpnrzKior7Vz+xSdj52DgkDWO7tD86Ko6jFJE
plt/6PMcTZNxaWfruprTyRH6ffbdyHePVW2GVW1B14p8XbsBDGFu6Pg6oz3IytktNQ+JEHMqZvEj
yqmnBm//8BZuRHDMY7r9qhtrZnagpEiBfEetiCehAQzGzTTpN7PTb5Mvj1aPkA9eg+7A0oBaw9n9
E27/WJqSYk3iJASuoLr3gs499OW20yssdc/WSmdFQgLiAa0pR1Rhzc2kKGq0HOC6mPGvZ2bcDjXV
AK4sUD1IkH4lgaF8R/YENUAZ78s0nQZnAqrURj0ToVWAIUGcsKdk0CyYqSrwVQMYnA1ldm6jZsVt
nI+pV7R7H5+S1090dIuoZDBDs5JBPla0/S64wc0+GwsMdtDK9gp/kJwMduBmj1yMNaoRFL+wgRJt
C5D/HHTrh5iuQA2l3dAcwCqIBJC1gxlvzZteXMs87LpwQahGlYK7K9W+9T+HDcAaNQBCgqBa2hfT
in0WziN1oYnb0KdFLQDJjlokqeqjqWXukJXTgxV4iLFA6ZiyWg9XIyvkcYNnToFxA0OG9zZZV627
Mj7RZj2jH/LgjkJALuppb9ZBs31ihRa2p1++81N6r/Zz5ravxfi1ymRA3z/VBIUcszy8jKyTO+4G
68NxJK2A8fZ/5iRCs7h6KnHYi48mfhtabPuGQMssTHrssQIpLk0U9h6ofOgVO0f7XLxvAIRMHszt
vALFVG8ayzwwizXkPrMMyLgXMNAW+xLvkmNG1dpz43z66NzbT+IfVzMhc2T7E3XgmKX/y9XB8P8m
UDU25L+N8bm555K9S0BxFmaT1834Zw4/4ANFLyLPo2ZTRDkMcAoGwhKTfkn2XMeXxL+s8QwK1K0+
Z3GYrH3OYowpff2vB0/m5q+O36YGoKIeaPxmY3YG0tfiej2WViqMb47OQk73pqaejWFjDF2EwmA8
Nr1rDS5kdF8LdEaVfhRQtw+xbX1oHqg8YM2WFknD3I8VmlkYW5dIir2OGNdh6Wt5rwtOOW8AGsqH
7YEy8X2IliJscEeK33BCPPB6hCG8YZzBD6LD9oDcuXENkVAxlhgZKirA1ZVqicD1v852F04uIH/Z
BIWLrUo05Z1uhRreshQgSvDUFR6LN7THznBCht5VOCTr4co0VPqlXP4tKFsESfAaaPiy7yMj50FX
TwE8IKzlopY95B2B2/7N5n3zrtWWDMMebiGR5x4KN/P8S+ddR3VxIATa6kOjgWEEiuY/m7gXf951
uG5zt085c2np2Cc5FWdjnQu6rN6hbiGd15bPxRjiotce7gDzOIyKVTN+Ojr4TOAdtnedOKz0bZXA
lePAdDvpARcrZuxcwwONzSMP6O5QItwMklqvUz9tWYajg3qiuiwn/jtEYslYNXm4lRdYi4RMKwJv
mUFGTJm7oFe27NDCy33+GD5UCz7TqQCrrEs3sghHOzCDKv9exymsnxPQhPekmfHo/NoAdSoTRgnV
72paN8lwfvIZgP5z6i/SwphfBkA/s2ZlzGhPrSRHv7QSuQHeH9bT2p3IoMWlVu0WDWDtWFgIUTIp
Y9hV7GWmg1uaiEFHpwLEh0+lkzwgoEWQ7pypASFuVX/QxcfzhywXUFTzj+1/8IUfzRz4sUJHT5hK
ZlWfS5xxqcP0FXzPMuO+cvpUeiyeIbAoDJSExgu9GXcp0LABpAJE8qkOZmmpx3jRnUBf2t8xnxKD
w+7Eq960taWyc0BMl0nrzJA0QZ3ku4nPx8ukffP1V58gbSjBimnl0W1L2i3iZFSgRda3krdpMRbw
lOOfYqvenuet76oxNFaejFA4mBA0tIhOrcHHO31QIFFW+UcFFcNidNmkIQNknnetzY8u+o8FYgt7
tXb5Au9gNoe59F62qXqImu0q8EJ1U0bCWKKGa88Z5FF4b2r6VMoDGjrpCVq8kKgmUpuW2fVUxeYK
6HUbQKloIw5yXS57e0EL29s8w3b7DnEab9r8YVYgYkV3dar6zQFuUc6YCCpzhcjEhvUXsB05QnjU
OC/6Zh9IXR65sgA34qxv3ms1ypNrPNUhoDf1CZfyEOej3C+G92y4PirLvUJTeCBeD/SwT4xiDG3d
/BR99aZDvzf5OW0VXiRh4bB04BUGoPY8qy1QlnwTJ88cz62Zh/m8vTQa5CViyXftgFg81IDQ0PRH
3otQ6t4BwSD7cmSXrWzikvGDwu/azRhWZht4+JB562dZAQYhmKd4W9EJeLA1jz9+V+0krg0N5FUr
vcxf/7XakAmCodrrnd+eTW5U6HwLxFiAv2EfsmniaQVXPurtq8KIgV9iwb/YS5LwoacEBXBtu1sz
bVTJjKgyXLZ7v5xs/tfnc1D6S4Q3wpfTuDwkbD0g+uTovTTrRABaAn1BHPw0vBrIrLM8msuaGiDo
YOsVuH0PMcJOyHtTNBFukq1aMo7xaPF8rFkXQLGSpgGuc4eRP12NFC7KlEtUvgWBrIZHS2s+TQQC
NVscmuGm+R+zOaZ5nvDuOIz7yrSh/RGQyulhX38MAMnz9Vo4d4ZGtuq+7Q1qjj0vYhtsDaa2BUpJ
TcGnFaLLBsV4uS4A2zU+QyF5NMt3v8AZcHpwZHTRYnP84fYHI2kz4s7TTUqeK9TjizROy2ZHuYSM
DI0RBlBSu3EpltgfM7KFjeDU51PY9d8VQAiG4T0BvSOAyUokCa447U6feeaXqajwoxE4vlX9K/J9
O79LLPkCYpimfVcIWudO4AMvlEcCjKODwx285+YZ9ce7uTre6oa54oFivi3F3l4fZuFgnkMIc2FR
tMZefRl1GQ6MUx09kA+UwHG0i+FdexCPBsY68ZQwNCRZFoTeW1AmRrUFq0IbSkOQtsKE2CBeqiEU
2svKj22F+31IfIwcy3o1IKtpAEm5bYStiHCBSFBNN5VbQLiHeNNBsKsDvJsSfG2BAey57bLOr3cl
gaoFekvVYBi75BIBlTgqDTt0oow0ZYX5etZwiPQKaQ7yIecMc1CgJBo8yE020pzrscpYA6fduj1J
3sKs6gi4vRfwq1Ni1xZNxiEkxZEDRQkQlV9rr8JcA9hkxl17xCAMsSTMH+oEQ2CkD3gNVtJYX4uP
nEdAyEjaG+AkrDcNZYVOlxlyI8bCvoJic/kjG76ttkuhDj+a9nQ1wQVYBhZKHBRoZLYrqdAHQA3X
syuM5vd8mj63zYuU7wcQ2wQCILxGorr+MYbMheYMsSu0B4+8WOIkBeI7YZlEpi0efQRbNOa+5xZU
sdienRSIPxHj184GE6LAFXklPqyWJ2ihfAR8bZBHP6u30mFSCI18rb2RUoQQXFC9xUCGh+o1YAIA
YPaNfCWI0i7x5JcqnUHvisKCuBWUoPPl6zIRLUBrqGdm0w69pzpshsQJoItwoOMbgMwX4LbdMIdW
wFegWFGSkXZ00IsxYeW3tNZ9swIAznV4TutNOkCAmEN4NzoWnTqC3Cg4tImFmqsLABegWnvNsR2m
LRt9Do3zWmIuuMoNqpEOWmR2yLuWum5zsCY3rF1s9OvfHgEUEll+uEkIfwQ65Al5TlrcFyrkmn3e
tOFYe05cSytw8GAJRvpFmW/loqiHvxnko8ZqyA7diAOL1cX7aLWhtcGlE4Sa2sAun0prowPkTwVg
YQMzUdvmqcsJdHilEc3SCAQne1iJQuq5pgpKPfgSIVpQ7gnKhQXCZQRO1fAI9ROctwtewcO/DfUs
AgGfl6lFfkckhxVXLMjdpICMU7jHEeJAtxwiG69jGkQKoFVaMe6Qse1p75q/XdsNadGym781euw7
RWJ0wJmx2PpV+NpNrMvXYuNYdIjXjjiMi05tp7FU20wROQD9pg7t2FL36JbMbDJQqHxviSF6b0OF
MboxNGjYXYX+HvHjQVmhekwjfpO5I37ojCaH0HNuKYO8KB+1W85ndAGD+a8TOqbiefyzZ/tbzeAZ
lDZ+enqPqW4rDmZroPyPjg5xBURofrFdZGmcPbc8NVx/F6OfDtN0X21AtgvAOtlycIog60nvPWV4
fuKaPdbFJvbP4ACFYB+AKTufzQi21Wc+LSYt8B7oUvEdvCcwpa2jFggXqkDlVHt4DhxqU+7I4EID
j9QMqhZyxLLGUziH6dEsRJHg86xCYbg5NUmnAleCbnc4Ow/dagaFt51E7XyDnlIY9s3DIMB9loLd
yNqPoW7hHxkMCPG77av3zXdvK1PelXkwaf2NLd0LkDIQuL0feIynLF+/dT//cQceMd8E3Q1pkF9h
BXNld+KwozOsAEOr85pP96ESXwNG0L4g7+Nqn6uFnNgE5aHRPXLCH6Iku9rJ7UhAdF7XUH1Bb3Ys
xAAN7LNGj4WipV3je7LGxFIAyrAwGRkEpHJbt9dygVBqqFxasBpKEfFllwDIDK9JNNXvV8SdQvwM
zbVr2o/Bm57SCtcPiFte7amLGumk5jidGs1OVdemYtVQV1cOfEojDogM47Upi9SVxu/STCrr5rUD
31c8zQxL1NG6uf/H2pktx40ka/pV2uoefbAEtrHT5yITuXETRVIqSTcwLRT2fcfbzLPMi80Hqrsq
CWES3aoxaytrGcn0jAiPCA/33//faJI3wjB5hLpE4oUekXb3gs+plKPLJEKDAoRIAerlD/D3xFSf
xxKkT3+fdy05M9Q13equrIgprLJ9M6Qi3IZJ/K5vGkCrQIitovxqGfGdoEeDbqKHLE3v6cDg3Q9a
KIVRUOlw96IwHWHI7zpSUc5YcsbFwche75U3IgrqqyiM3X0vSQWPke4mrwUfnOeHIh0jd0uajoJX
FfCabKqbuFTI9ibxlax7bxvZvm8aTge1Lb7LSSMcdDW1XSmMrx0CMqDveu99GJBx3xajZTykHgkd
S+Tvyqr3HkMeeveeLKfGrs7a8SCnLg/GgYzl78I2dfIJBcUJVZPr27EzwuwEUS3yGqI33sJH0T8F
LSFQHob0Veby6AwZETLPJqhLdAoBiTV8lI1APSleYt03ga3eSJ0GPtu2It+RzNR+n5d22f9uRjD9
TI9zKS8owYQy8OtN0BaxOHI4mMEX1fAaNMPSUrd3vh+ij4h0Kb7BWZ4qg+weYzeVKcDlPIIA1Gjh
lyIJEooDY5BfV3Hcn6B1sfci50TsXXKonZYabzrbBfKUdM3vg0+NoPRDChaK5e8lHl1O5XMguJIm
P8lSGz11XpafcIVx26hKfNUOg77Lw94++NDuHC29HOkpGXxO1GzYhoVFsASAZbjOS7118qaCushE
8P0IuC862qTodnkZw9ZsTEk3K5GPtl1Y3GxqcRg0ke/lUe4f8AUy/6bdHnN3JJcV9v5O13zrbUvx
gD1EdtsOY7FTB8MFDlu/F01MmnAIfIf2Ex4HqAvQRSOdCiNzndj4qnv+Xk8outPhEYOzbkJBdk2I
Z7NLPmoZHIs9SGEvIi9S3RQucdpY5LcGdf0mht0s1rqvnivuayV8KxL50XJHCKFSlA6TNJLBuDdX
EkQPhMyRAW0nSeGkIQaui5QgUujgNPl6hZF+aRXv2faMj2nVf1ciu9mGeguZEM0qysaINBCBMIGa
4YeeHlWq3VWn52/9IBCQ+Jp1k57cErQ26Ro5eqbnXDZOtO/7tHmU5eDZO73MOjgbqynA7OWoLq9I
XRPSNh1gLzVOIv9OGnU3uw89w+W57FaumT1pucETO2ukTlylkWUS1wIkL7dS7SfVzio6YR1K2RzV
vV/BvX9XJKndgHcQNreOpZO2tDpPShpSTX5uHyKEqAc+WqFPwVVz6va234JgUc3MeB47guRDXBWW
cdTzZrqyalWqqKOkbQz8JItbpxsCANn8NrUn16syrvYs6dtD4nude4r8qCu2mZQZ3rU6NsltYFip
f2tbw6g8ap4wVRpqXOKmDMZBCjaBiNKTrGduB+4nByUVKO3Y7YJ2iN0bTRUtugytNHYPViTIBoZ6
yTlZxLWW7bUqysWpYxAEb5oX6A++WStUYsJBGQ5BU3bm98wvyF2G9GTRaZHWSnPKNEhDt6FmVziR
TsZ1X3m5kdwMYVJCsR0OWrxDu6e1922VKoTJRmfkO68m40V0LWnlh0Dv0vJa1dyYTppI8nwXaHcF
LMCVm7jfp7LmFlu4ThvKR2SUOCy00q52QhSReaX1aZlcZ4lG51nKddv0cpWxv+y2uxGFwRlSoWqi
gFGxSAiObiXgKEraNAe8EgEBGPVE5FeQcw+uE/Ieoh5ryVFoH3OjK8d7dmwf8AacSDvNwiDzPmqJ
oexcU6PHYIgqnbePJinWQSGskrdeFtnfGlLqpAl9KlSbmsOoP0Y8+EuQ2L6nU9up7MgZqrCvHD9K
yaJ0XSR/oc/qXS95icwL1JSQF7LyZpr7OM0eZI8OuYcmtOX6ya1g+X6rlBppJlSZiuKb1dY9jyqu
rfzoV7QbndqkAYwQDbxkHDPO04TNm/W143c+GPZ2yEbQCWlpSgoPimEwTp1Z1h2YSz+fUMUprYdw
ClRQ30CwIr9V+7QHc56pFcNUFV68Y1KMMcVckZn7OiHzdV3qscgdobbMPl9Nj94VqZU8VVXmpyez
H9TimOl5WJ3qNg+tm2CUOBoNqpzpY9qqEiWkRAxkr2xflY5eSp7sYKWiCneRZWdUyztFNPduZuXm
dZYLsg5elPDfLC9T+SELyxLZUhfu023lxpV9FeE6+q42PSoQ1FYa2ufNWCTSRq5MT/kkmQ2V0Ulr
ozzokSg+6wJIZm1EWe0UfT6C3SHlp390a0vty41b6GPzJEYJfjBVUOAca02HicnK5OK6G6eioRuo
WfUhjBvRvVEyy73rFK1/k3a2PIBlsmpv31Verb2TdOo+Oy+Vk/ImSdyElFmXdR+rLunot7Viw6RS
GVFq12mY8xBp6A2EmNpC9QB7u3VpHMww8wGVKAJZWHukXmipoUqZoujGAFilp72vZG940ze6+z4a
CVcPaldm1lEeo+CxSsKgvVOGKZ090OMobbLCDaEnljgVt820v6DiNwx5p6uDHr+jNXMEEBjHDS0W
SKdaJxeBh70eNjokgYGcPdIFq5ORN3WGohICaU6gx94XN6tKZauUsqw7ZHMG6xbO+ux9QPOefpM3
geJ9EFLSG3ui7448De2p7TbLgrw4cRohFNznAqCbbadK9E50JSCcIgvpXpSTrAS5gf9Huz5pbXfX
V26uXnthoBcHPasLsWtbKftotylXYz8WZnhrt7kGHVlOI8C2Cyis9q3O2ymtIi4Ty84jaqKeSN2r
LFUEwAtFG2Xe2H1Q7FzZjgBGaO4YH/uM5xio6tCgiJ8L39p2hSBFlVS9wsu06eNuH1uKWzgiyKL+
Q9nHmr3RXIsuhoj2TRIXbgazlKuHXnhslDKmHT3k/XCs3fS6qKTukIdpd/TAydcHLworaS+JMoPV
3lUMj4SSR2KWbFEVBVf0rYX+Ue/DLKe4n1Ilq3pRVYQ7xF4HW63k/pgoFU9XJdWC8kEEGOEIKENS
RkrU+e8I63Tay5SWwGeXuqMLqZ+pkdpsKgLma9PvaQbmgpTiYzlGwNH8NpGafe8OpXSVpppnAWFI
BDoNQR8E79ywRKhep9RS0RtEfROISGqqbzRfyT8NGVfbbWJ33reqrbi8aeMsbsfazz5UvgwyIPRq
66nPLM/cDWEV23RIWrTPgr/oeCiGsNclV8BPwOXJ0BsHtyR/k6zeyvbU2FEXZGPfjXZEIlkNEj2i
vKiXJRsK14ctxuJyltscRIcxqhpg7S4flHdeOAzliaBTNR2rtDLtZFtuHO78yG/67I4aq5+UGyVS
xu5UV4U/HCjVm/WpHiDXdUK97wwSX1Yrrmzmk1IHT03/KopzrzjaHA6wJpVZWrwjrWgZN30qGtkZ
epe2ZM90eUZWUgDqPfHb7ruJU/LGUlUazrxsTAC5xirgmFiFAH/oE3kvU/zaa1FADoc+ZTB2otfa
4i2ZOopsGjRYxbaWIjmiYjboZFB7uQ73EOV532RzEOp1pga9RMHKpLGmc3u7eazSJNbZc1pg7odO
zzrAQk3l3+c9Pr3zhNY/Uv/QdlUyytfwzqaO5vM0hCSaMm1R50CkDNlT3guzGDX6PWwroMOhBgrY
Pogwjuks6+2hnGw29oNkqKL+kNWxL5yhqLPA8XoT8Wc1Yr8cOInEB5t5nSD6HkW9VNcloGGtqdA6
GUXK50oaPPfQ4CWftbGv3QdXr8nAJ1qW0ooQRFSlhOSm2b0WB5QX8M6UMl+T+H5cEyAb4xpF3U9U
DIaQNcWGYUAn6vxJea13JTsTVgC9AGJyJI6rbejkNE9s0vdiT0hBmHQr/TD6X1/7/+U9Z/c/OCuq
//lv/v01yynyeX49++f/3AZATqvse/3f05/98Wuv/+h/3uTP6WNdPj/Xt5/z+W+++kM+/5/2nc/1
51f/2KV1UA9vm+dyeHiumrh+McI3nX7z3/3h355fPuVpyJ//8dvnb0lA13BVl8HX+rd//uj07R+/
2Ro0DZMC73+d2/jnL9x9Tvjb+8/l5/T//O/Fv3r+XNX/+E0S1t9lFdlwS9FtBdIXC5qT7vnlR7r4
uzExtZjoACCeCafjb39Ls7L2+TNV/bvOX9iTKqCmqSzrb3+rsubHz4y/E7hZNjUieMlsONP+9QVf
Ldefy/e3tEnusyCtq3/8NuO+4OUv86VU+Dht+OUtc8bmwhNIk3KFfpUhD09DWu+rlkY06Xg2Lf+0
etmKbRiwhsKugXoHGdvXnDGDFGlakxjUU0MWA9dHtjO09UMy6Cs0Lj+PB6lMmcSAIBH9s94Mz9E+
8tUkcDR6zeMMdVf3d7qMLw9H+ckKigATQxGyNrKFRuWMzryHoCgqRi9w+r2yN9qpMRhw8n29k51A
3Vr+gepdvrUZ7n9GviMMDKu6CnMqMryyMqcq8erQ6q3S9h0RAS6qD5R5xjVextkx8mKD41+xFA15
U0vMFouiWScqww8cJZHJlT+rxtr0TZ9wxn7zw4KN9pitGqoB4f1rdyBplRqmhAVf2xrqk7afeETj
ayn71jnZv6EEMuNS+8nejMaqLCo96qflqqaiUAsKG/0Di5DSUscVT//ZlKnIuqYJeOBtUlWzoTUu
9NgQQ6D0Ht54pO5kkNTQdfjqmm73xBXzeg4xZBOicnooePyMtMbT5MLUgpgx2cNurJMCroIYvDWp
6M1oJINDW/Flr//Z6U3cQZsc39RVGJhfr5odB3pUAlGjmiWj/GXoNzWVkGys7BVDytIkakJHgtKG
1EnVZ5OoKH0tOoWGAfXtsJ28w/0YvMuv6Qi6/xhDf3x0H+IP//ngUKgyNGX6H5Q4rwfXKVIRxAon
lBK514OqPjSkjpSse7xsZmnVzs3MVq3K5RRyFDy/c9sr1a+3bMQ3lR3cg1M8CW9NI2BpIicxdcS3
VIIDY2YuEcKvgwYn6WkBMY1nI6JJEyoBMtcra/bzoQF1FklpaMYRk7Dl2ZL1qkL0l0/3SL2XlW8T
9fLlmVsxMNdkskUy2qXBHqYwDEYC/vni02ULytLiQAPFRSibGnmqmYMjNwBkeMDtjE/SI0Xmh2JS
YbsbodTYBk8yTTZ38ZXkVNfyw4rl6ZPnm3nSmbE0hXDAkLXX3me1JfnsjsGRX6Et+RGMQgdibiND
rHDqbz36ZFamc2Ezq7Kqwnlnco+Z+jTdZ6yjum20Wm5xT9qq/VTTFFWX3ZvGHpIVv1i0oyE2I0xF
JdiZHb1hrlQmtQgukwaYuKAQZ4x72+1XhrPg6ARJf5gxZhdykDSAvjOJ7QsUWjeqt6n6XMh3Xr/C
TrhshwWSDe59pu/1tKVZbgKcY0PBBX2KwGO5iv+1sWOxabVizeWVBZ9XcUX2LkehTLr9tTXu3yIK
BkblfqJ8sdlSclQRWJQPxZv6OTyIw7qy+Wy9TFaIQ3e6m5E+gqdwdg5Wqk0asLNCylXXcoC2OLVS
Wvgv+/tsFn8yMjuWwkSt/LjASJR/NQ0DIHe1a01o7gPL+WuWpi1/5uZKK2tmUqm0egBfHFKe7TCF
e9lutOzjZUuztTIJF7iEVU1FmEA1VW22hcPG9XgDViDsys/uNGu0QfyKBdTJhYKv/8QfqRhl1ckj
oHkEFQEpA9xZEyBaHAM0nwhGaCaPyNni00uRNVUicwwp/cRjU8iPl4fw08JPk3RmYLbwduD3YVGB
gilqd6+l43sB9ZmKWFit2is7dXksxkSGOelFvMQYZysPJpTqG3lvp4XmqAeGS8H/8mB+2ioMRtN1
mYfiFDeY6mvfGsNRcQXANUdWABYnpKUrZaB/ILDuLxtamjVtOqYJ/LEzXxYQCFE0Zfqd3G/faghY
ul/jPL4lB7ByWM8uwBcfnqIEwGWcOmgYvR5RXcS00bhEeJlGnZs8LwAS4MKu39OUabyxlPDh8sjm
V+4Pi4qmy7pM0QNRstcWYUHtsjTu6K1GeRkEl/feuIJYSmxoIlQewFQPG2Of7NOe1MUaH+uc8fMn
4zNvNCy/sYMU43S4fB12k+DWEG7qzUQ2Wxeb/5CJ+Ic5dq5psHd5Hkwee+aRtmmD+AzxlyZ+jCTz
qundQ09D3OUpXXIWcWZlNqOaGRhyITOoEBhyR+NlLtEWQ8NqRQrtsqmlLXZuajZ/uIsvhhxTvpL+
HiQQGhW0EV62MX9q/5i16brltSibUBG+nrW4pD3FKJXAMRHG1PbJDsRie6Q93AGVdyieqAJsf2ml
TO4/le1toFn52ib8W7WdF2bgiBouq3IABgWQr27c/0yC6sfYGBbXLUeu/qIIc+YRRhxV7QBjoUPV
F3A8PUTByhItT9+Zidkh5VlGTW2RNYreB3fQBOwHsXHv7R0tP5/ju/Yu2Usf1xRDpiU5i2ZfhsW8
IfZGOKughjabvjqKbNP1Q6cF/hb5VIKmbtRMdlZcY8n/zu3MxgbQh9q3wYYCdaqIXX6C5+uoPOjU
L79CzCTflFuOsi+XrS7tL858olnyWDa02K8HByRybA2fCW0CY9MEVy5PbZO0b9hfXTa0PLo/DL3I
spw5B4UnKclHRldz/kKhRUOfkXfNynHx4mM/LZZCsowoU4W+dxYhVWYfy2PBPRm9z08wEm3LPZyD
1N9gMzwpR+NEX8l9fUfzPeBl6ZA4wX7tlbr6HWZRNSoLQwHiL3QkkMPNtihasKFBZkAsYJhNRZek
lacO6e1vquolN8Kvmrux1Sg3xgbwGYUWZyUNlc/daJlk3kV1b6SwfjQADg+iTUhjpcKNnSILCurL
FK4Ol5dqLkfzw+PPJnHmFJpeR53RM4kIDH7PT8On8dp30iOCwROv5L+hSaVOD5r/97JBkPvaDTsR
6YAlsag8GrewzrR7mgbAim5SJ/okoW8CbNjyobyAfiRxwqv0oKxEJYv++ceY4VB//Q2EJHVNAb+Y
k4PgLouv9VoEN03apSHOtvfYhIMx+BiAfuOQXLXHcpffqasCAS+Zg0t2ZpG7nCoqqtbYoYvofXNI
DlTvduYVLWq7auWRsHgyns3ZNKdnezqKUCIIK9hsapfOXtcm7oWPDwztij9OU/PTkBDB5IlPE5U1
f4zUclaYiUe7T+2UN91787q/rjdQ1X3v3nCROpetLQ7qzNhsUHKajUU60E5PY9ZestqDOT5par4y
ddMZ8POQyAqSmBZURGbuRgm1jHvK3I5WqZ8RRtrSt74P6GjJMjpdJPVUgjC9PLDFAFFX/7Q580A3
kBsQZNisdt3O2MZOQrPrR2hTdmypfD+sarNMrvbzIAm8CYapGM0lAkZ4eK3MridXJO3pKMCwt/T/
I3OT7cNoEzyulUsWN7H6h8Gp3HXukGkQSHky9YV19mOZRxujXCtKLrvinxZm6yYSP6GJHgvZd8BI
R/Qaj+pj41Sn6SYxVsKdteHMFkxKFMqjoO94X47J+6DJ6UnWzGzlabkYVKE9/a9lmhfNkpDnWFJN
s7ZtX1Qwyb57z5CEbBB9K07JPj5ksEsNK8+zuRrSj2vmzO5sp5VuLQ/xdE/GJ7go6Q52ZCj8Himu
e4fKGZzhRI03A1gAM+LG1DbSSrAwT0j99AWmo+D8/ApSisxZETrhTX2THCeJMFiXThBcwnk2aWas
6SSsLejsiWEEsVrTgE6IBwGDat12+YrQ7PLh9edSzsKf1o1ie0D33Qmb7qT4zGNBK1awdvAv3mVn
KzeLcPSizcumZOLEYdJ7qI/6QezXxW4Wp0vjhYnCsk5Nd7Y+mkbnUwFbgBPnFd1J4VMAV8rKobgY
AJ/ZmC2J7HUkjuj4csJT4W+h2IDzBov67wjDxOZGP4y77rFOnWS/9ixbHh21b1mmkv4TvkEYmVLk
0TQ6QQMD5qAZWhncUgZEJ/f1LxOzHWYKKqyi4AAG1CRfkdWBfmxTfKqPBb09W5p1r8q38jHe6qcm
WZnYxQvuzPRs7aSmM10PgQPSIBU8ojodZL4LjK4rBvkatTX7O6r33g1AwfDL5VEvrSi1G/LLKml6
gKOvd7Vb+Wafl2Tl4rKMza2mxcPt0EfSjdrU3ikPWqQXLltcWslzizMf6srUDgqZsepDDTt8ts1K
aeVtvTao2cYO8ighlRrxpgDzmilffPtrAK9yOH6+PJQlj2HKLBMlJqryL5ofZ0ciQNiwhSySuhQt
30P6OY1vivB9EMlwZfQrF8DSYUVZyhSqQWJTF7MxGUNijqY7ho5qXMvRHYBL3kdryfk1I7OjCtwl
/DyyHDpdC+6OskMLraCxJk285AHnQ5m9mHrbziw/wcoI6QgcdF71dHldVgzMIRoFwvauC3bOCWgF
a6t7d+3RtzJPc7Evr+5kUG8shinMT+ag3cqtsvUgPl3ZK2t21Ne7Ux9cw3IFDpYkz4iv0IN70vyV
t9yajSkuPXPibowqetQZSxtBI0YrJz03G721fmkoKJWByJiS2bNYMCl8g54GhtJAQ615YBwjAQ4j
cC4v/eJohKbpAHNsxNEm1zgbzVA3ZC2rPHSyCJZQ62vXqoeufb5sZDEINM+sTN/izAohoO0GJQfM
lLqGACzaFdk2es5/L3fqXrlVnuV6AzMl7Qorhhc9m3w5GCedwdmzWTSSLOPhj/gIGN6YBj4IAe6a
A0I/N3EFvvJKOsQ7KC/3K2aX3ibmmdmZH0pprDUi1Dh8DgKmuC2Q2i8wKm/GK/2qR2BoVbxqMdo8
tzjzSqvwI6EZWITRYW/Rc0IhHqasE2zLB97nJAWc9GDc/cVxzryn1rNRKBpWu63/1NPddAgdxMAO
9i1aD7CXHv3DZYtLseH5MGeO1Ls0qhSjEjpK6YJq9bdV2To1xR1TJoflpsd8hEtcd4fjZbvLHny2
orNbmK6KtgxaRuq+G/fDrj3BlH0XIPVBi8ZG3RBnkQys16raa8OdXWKVpRRBAUSKUHiC9rTHbi8d
/j94z+weM+QkNrqAC4CW85fH+6QRFH4d7pOT7BRvLO1YxdDcrpykq047u9iqUaULaNqd7b56Dws5
T6Sv9BGcqhNkumQCm5XjYDH++GMRkdF6fQz5tJdJdIgxnbTwHSQxVo+NlcK769YwWtAN6aGYYHYr
R+yK7+jzdAy0NChqxTD5Q5sJY9sGJbAjpEOIlpxou3uffVThKN0mK/H58tGnEf0A79SAzr4eLBdI
D36EqCGOUrDpdMbmK1n3xZwPpZ8/TMzcxgoi08i6IQTaCZ/bFjR8u4OrZqvt8oP+sVp7Ti2Fqefm
Zu7iJ4Hh2QMjyvJx57sQ94jgrVXKH3W7e395vy9ei3+ObI6RaWi8BfLMJa/5sZPHBlpA5V1uERRf
trPskX/M4Lz8E+XD0NkxF+MA43FXvgvgn/d6aGUEwkj96bKxtUHNb6XMGqygwZhawu8HISFtcVKX
rFx+K35nzG4iRaRGGnmcJcJGPKj5rsLlf3kca343rw7rpjomXskt0O5RzRk3OZBYSCM+aN/jXfC4
esutzdvs0jFVvxiCDnP6cKc32ymdJNBacKSteNIPmvax3EQOjAnby8Ncm8j5lRNJNBpNYX+k5BBt
MUjITv6aidkZUQ5tHnQabt6YUHmqtwlVpL9mYXZExCkRv1YwiLazHQBamxAC818xAcIXLCJSrnNc
hNmXsChMJkSHlI7k3jal8StnqQFW2QJbIhvzh2sYjrVsw1xEIRN5HrgpXXVlsV8+Yp7OBs34h4lZ
pEqLcGf2gIQJGd3D5NDeyT5MBfu19NqiW50Zmp0CskevIlRihFBG/UGpEsdN0l85Pc9MzI6AstR4
F3WMJY4hTss/Tz2gsJqtTdn0TS9N2TTSs1fFiKwhBFucZy/RkTNea8UBqizHP5aQ+R7XajdrEzc7
BqCj9RUd0jrHLml4s2g9tMZf2Y9nEzfb8m0fShlujhMg/YlMhw778OXNsniWnVmY7fjc8jSPwCik
fRYSBvM2IzBohufLRtZmarbpM1j8krxhppCY346lBqXAystjbRizUECkagHidApYofu1CwWNsW6T
26FzeSBLZqgtAcywgbbQk/Paw7Ix12Q5IfdWd+FReNaVGtTfke18uGxmab5oFtARuzZN8DuzuDTz
BlikbHAS8ElTeX+o435lIJPjzLeKJYgETRhaQE/NdmTtesITEdjOTDx5VbPLh2MJFYCCI/zCUHT6
l5CsNyBVmA0lT02j0wpmTPPu83FSJbJ3v2DBACljApSmA2E2FIj8Cno2SIS4VQjPJdSi0ve/ZmFa
rrNzJemCvq1yxoBI6zWZC/jv1hITi+tB8xW4KTRh5fmTYEjTfBw0BjEE0hWyi+YmIBlqFMkbJRl/
5Q4Gu/6HsdmJ38VjLJcBi98gAImMqBArhaGlKJZ2OLqtaMSj1jA7VJrckyolYsJaZD1M7aGoGmTU
oH8tbhLIoi6vztLUTe1c5BVk3GC+J2mTFekQ4bhg3TZBEO1G5amxoZuD5+yyJWU6Rea7xlYBBoAn
peVwjvEcJUrMWpsS+NWH/oNx1dC5huznjQv79Y0J+uEAQdqNcRyO2mYt+lsMcm3mVGawvN7m4Cno
joSSJlQauu3wEnOO13QegFJ5eV2tPA0W36hn1uYIKrMxKr8rsFbteqd7MPfdbnS6Q7Etv0zV0hI1
m0f/3eX5XVzJP0c49W2e77OmM8rUTKcwoUzsjRci1SVJ+if6qpFijFdqHNOd89NanhmbbQIddrMS
qhJu71Tb5vGbgT53dLX3lvhWF2ja7C+PbelIpzdAnzrbZPknVAlkH2NEwxY3R9ncq1AmQu3y8bKJ
pcuJOwO/tCwTXfLZHVjZhQRVWkZKKoFkTaRfYteG6lg2V26nlwD6p6n709Ac+GCandKLdNoGG+2r
8c5Cr3RT/3AQcHBTdhMdiGs4oMUGiZ33FeRUpYMOomM7a/C35V1hTqfmNGIhzwad8pSGhI4XC+LO
oD4QFDvK3SbYoqa3kxF0X7nOlk42+09z88BfTvs6CM0pXIKZyFe+1sMJDh5YRXU13/zCcp6Zmu0G
+nw7T1iY6o3oZBlQm9ZfUnMl5bboM2dGZrtADaXyR/HCksoNCvOQbD9Zub+SGFqeNVOWedvJhDSz
+6C2PKFUKoE59JAncLt3WTO+BQO6zUS0y3yxco4sQgptiwBNNunlp1zy+iDxzMa3XxJD4PpIIqIY
BXbGdwLor6/9Y30LdeTT5cWat12+oDvOTU5n21mMkIclWtJTyVQc2ptKvpW3Gk8dAGpHc+ffoa9Y
yscm2UpX/wYIb3F6z4Y7m95CgYGkVAivB6Sn4n3/AV324MjMwil9mBo/SWGG9c3gABtaRbAtQgDP
Rz4L7lNPybU6wbp7WwJ6lR4Qs+y3UHruhmOUrey/RX+1YHcCwmAJ4vDX05z5Xjk2skqc775Dntew
vkzaLJfXcs3GdJSfLWXd+8ZgFNgwzS9p+abjRO3t9/+xDaELDbSHbk54kNm+G5OehgaTh10ePnh9
dXQRByLqOFy2Mn3T2UFNmYsMBc9Qel/E7AjxQ1NJoLrhaV/v4Kc9mtK4EicsWTBkxdbBdNPFNc+1
pHAsKTwhQ8erqq+aQrcJGpqXB7Hg3TAt0FqqTRkdlv71cgQtlDqtxHIIMgZh8k0NEMpuIYHWPuXm
GkxsYe0xBskC/RITCH82YxAgV0EuoydZgnwIzLsit7aRPKx42OKsQdCn0rpDd4Y+82KhJ+ib6FLo
JIP2Ef6VG8AR3l+0MfPi3O55V6bYkLRnGSZKd3i4vC7Lg6Af0RC87tSXYPlsm0S2n1six0Cqf69S
mNmgTLxsYXExrD8svOC4zyyklKJrxYbeTwtgoR/gHUqtKD34brkSOS0EnoIA4l9DmfeS2IqfCk1m
KHn9ey4jSNI+QWq4hc1hJQpc9OUzQ7Nt77pt3poF0h2h1O/yAHW+HMmHUb2eyIb7lVEtxUavhjVz
MxdGglZYiEh2224Hi/g2KjYJiNjiJI7ADVfMLU6iTaOySmJkwg+83qddnXq9NzC20ou5bt6OHQpB
KE01qEhc9otFzzuzNH2TM7/w4A3OXAWxVCt6LP1yB8fpr3geeC7YZ+hJtecoiAz+wNYPJLQbKAw6
DdydDTRyTpTIX39lKH8amk0aTf+ljOgB52dYyzdisM1ja1vKynCW3A7+CZgFuEPIWM8cQTUb2dAF
w8lztKsahEzQssynghlJv1z3V7x84WlFx/qf5qb1O1ufqo3HvrFpUbbG3N9K1ZTsBwYHy+WuVYgQ
EH7slGjlmlg6LM6NzmayH0QyRCHVuSq7F+OTCx9/3K5mAJac/NzKzPW6dLBEEJJX7Lbjvry3bsc9
5Sw6mPaWI95U+s7bGuytVXD7ksuf251dgkkddnC3M6UctN2uYWfJR3UX7ik5bdLEIXKYJMqv1lCj
SxV5lpITC8gMYcQ86WB4lVtUA7Nqveu/og27748japGw009lXYry8Myuuc/ySv5hc556sP2Kos7U
4S4UM9lZIRqPkR7XVyadEit1nKUe2vPxzVMOsOp6iAgyvumIVJwY8O9VnznNxwTIASyyjrUN9mV7
tPXtWkJnqXNrIsqgm1UleKIf7vU26SC5a3TfjwBZKPvo2ru23qJI0DveEdHuLaIRqKVsXPS1Ntkp
QbL+uhbQwa+cpQuTDQBBqGTr6HRU5k8zk6x51Q0RX0Kq70oBSKfRIO3I2uL58km39E54ZWn2TlCh
2FGjHEr5sahQ9kUE807Jkk2AGHuLoEjZfPPqfm/INmSR9cqJpC7sn1fG7ddzrSWe1DQZxqe5Lihx
vBu/aL/n9z4713B6YOXoQLKX2p3qtLcqnN38/3yPLtjKUbwy39YsH263dJ6PUOI5qW/ujUpzIl/e
urj45dleMzOPY1XdE2hjxE5gdbuy9b6npYKod/r5spmljCjzapqyDacRqNrZeZh1ZqPWujudh1M3
BzqJyGJuqLvRV1GhgcyEuptin3+qkRn+PRdOtZaRWdrCupgKGYCIJ+atmV81cDBGbc8TRBxAZzht
9mZ67Us7NMpwZlC+Hzw0dF46LNaO5aVZPjc98yrbB8cKfhkACgKbvrbJjTu7+4U80Pn47JnHJL7V
JXGLETUiiq8RTk3uytXc9spQ5sBITxlK1OqZxVLsjEQcXZJOmbfilUtZkldjmcW/jWjp2dZ59g4/
3GXr7VDNy7+QrlcO+kvboPemT7fJGlRo8fThxS2TqIF5jird6wPAahKriAbGJw/bqZ7u7znl8l3w
TduWh7WS+kK8xVaQbagZXq6xabLPAqA4kEZDnfxChxJzkqGu0Dj3mjcyTKkW0NbLm3AhJnllbbYH
A6g4VcNXIifpP2neNXTpp9GlV7f2t5cNLfkIrz3KH4QDRAMzdy9F3pQuSS50FFE1zt1jiIJKRCPL
XzIzr342ItdgYScmLis9KDbm0DVXQYIWqwIL+S/M3dmQ5u/9Juj8NDaJ58TYb9Mi3Rr+Vy3sEKtY
OyuWfOLc0sz1U9UfzaTleRRNyYtcG6702NrapaJutDj9asWcUn9tHmdRv4n6UUojR+RUCGRI45fQ
L+F1/f2ykaWL9XxY08/PXF0HbZhoGotFxzFqtM9B/+2ygRWnm3NYhLrvhVXKI9akFb37v6Rd2Xak
Opb9ItZiBr2KKSIcdnhMO/3CSud1MgkESIxf35vs6sowNypYdfvZw0HS0dEZ9+4UOndtWDfzP5hL
RC4OPelLRRx15NX5GP3MhqrDbhmn3leDKlTuklsrAOWd31J9BzCxG23/D5a2FIVQvoDkdcEGtXFg
pgEf108MUA6x4lHRTdBobuFuXbS6yKDpyITDzUQO/usZuUytKtLAHOX7ZAdpAVgDPO3Vhk/5ZGP8
cJm5zGq//Li+vEuqYRuYuCGYjsJU3cq/dQtMGOSFVfhNXNMW4cO81S15KdGPOtQfEau3v2cJZqc7
rGyp/oAQXHhpiNk2Ewhw9WNu0fSw5b9dmiP9InJlBOOy0I0hw0MyePohAVck2IG8emc9WsHogSZF
erXXgeY4EjcW+Pqer+/ppdsAQLMlYoDLjvair0dZCS3jHIjY4KaMb9OR/dBADWEUyj8wHediVrea
TTWThC37CjZbsxtAaq56Tcd3//1qgJVlIQ/qGLqxXs0AnWwAp8gA4G4cZpDY2APYT9MNKZdq2bjZ
NtBUlnuNIfivm9YCXxuT6mBPIE/F3eyjdH2b3XZR7Nc790ljdH4RH+A9ur62i7p5LnVlUJKGCA2t
I0hI4L4tzdDFJ7lDcAMgkDZyHWo/Xhd4STVw19AZgEgdiMQrxUztPC+nGasc+1e09tA6J2Ct+Acm
60zIOjZHx1KrJxbi5dE4KvpLW4MWFjzj11dy6akE/g2wRJeQAu7a1/PKKw1A8hxC0N794Gq7uvs1
xn2kJ7FngKjsurCL23YmbHVMjV6CNCTHMXV6EVp2GhEhfxIt3ri4l4whQnxAjAOGSUXX+tc11eWo
TZrIkRkVGG/XK1FRHTNv19dyKaVgnUtZ3VutcJTEqhCOxe/KqftRg6XFy13a3zAA20YgTgPTH40/
hh3UHQAnx99DQMH1j7gYE55/xLLjZy5Bl8ta1AIpBWDMHMGp3gmaWJR8NO+IzmCbZ0/aVIKXAfSj
dPzMnrZs9AX9wXMHtAJAg6N/bl0knAsnabkDn6RpbQn6cTXiMq2obSX50kgCzkwiN2zMb8jgVakN
MgEnvODaoe94pbMS5FimVLHzWPTe2Vmh8xHfFwcXHQlFgChnDwZBv/jf2/+AAQyOdghA7ueeDI2N
mv6lvP+Xb1mrNMqmk2rjW8xo9FNPpjQJQEq9B3XSYdrEgLmg2V+krTQ7FbCtaYPjNm35kufqq1qB
peG6Tm3JWOk1gqkiAfcT3iNtz+wSnPD2hoTNTVtpbTplejXPEFEdl00zXlMcl03BbHYon7YCxK31
rEK2vlO6smAQVnQZ+BvmjiI+aDaWZC47f00nVw6YwQF+HRuQgv8v/TnU/EUVC69dMp24m8rvxLXz
KG5n3/aaH2aQBQrmdrIAML4+IODv3JAFYu/uytPCAk4nyqJ813rtLdhWN2zXhSjWBusF6tToYSJo
G/xqNea6Q9Nej49Nq9tRuSEV5kXCFAnC65p0KaP9Rc5qU2qAIGCADnJARLrTXBpj9nR8TguvQPpv
BKo5xtwP2fyz2Ug1Xzzys/WtXNUWkJf6sESamDf7q1Oy+yppt7IcWzJWLkDVgycAbCvMdwSYwzuM
1Nsbp3QJO+t8+9bBuZ0kBaaqsQxl1wVLmDSrNAO2g0qlsbcwLe6BvtRvo0alLcJcFLYA5/pZ8/D6
MV5aqbaoC/q7UAlcuwh44gagMTDYUJBZWhV4zB196x27dH3OZehfNbLkQnOku+QGIrnPgvmDZWHh
ycDwMN95YjYaAzaU89IdOJe4fNHZy+lws9X6FJWPNs4fi/rR1H+B4SYwp35jbYsxW1uGc0HL9p4J
mpQqrtoOS+PJ6PMYxOBzSdWu3VjPJc8bwzF/jmllVEGbCAam2cFL/AusquDj1Y6LJ6x4ksJDdVuf
PZq7bVuytby1LenyZStxxy1mUVMVfzExHzNRbeUMLjka58tb2ZLBtVjdLm/GkjOwwiJwqr20D275
Udwa0eSzwBr2bRGxKSqt263p1a07sLYoegtnU+IQEfSLB9Ws5CPTwY58/aZt7eXKpjiDw9AAgjW2
aR/GzRCoTeMP8xxcF7OxmDU4+JzEsdsuRxY7aIvQEvWJ6/9grMIGnrGxQHTryyvzVetH3jXuNEIb
h7S8UacmdLcaSS6u4o+EdWcsQ5bFsXJc4Mlpgg6A8H2ebXiaf7cRSwEfTeDgyQDN9zqrIkBHx/sY
hEtV4tIRMAYgagK5lhLKzYrdZVFo10Td90J4Dt5HOVgaRGXf+LfRF3dVCLt/p6Foh0FlQI9E/Xt9
22ws8IIntqzwj9iVcVIwxAVvD2JZu6+ewZuNxnr9eZpC64AyziYy0t8V/Ku45edntrA0xlQpCcQp
5idjb5l+T/KN6aTfDadf7e1XGSuDVEvAcRJ0DqD5QgORNwbu+gG852Ot7XpbKNSQBGzsEhSGCB+m
rAvsIle9ztbrELm1dOeyUvNtt8i92lX6J6Vq6o4KBrpadcbQOrfn/h2AHiD3Bn8Wpuxq6TW1GN/y
dpo9vZh8YIH5STL4oCi/c+OERDLVbA+k2MoNIvp0n4BnPLAUK/OKoXNOo2nXhwrk7DTvizxKysII
qqxqD5YBqluUcm3QxlpgF+Ta1O+URlPvM8ud3q/bhAu5tiWEQ34INXIX2PAr+2rbvC1UJoGO2Hn8
10Jn0kXmD2OnIOHmvKBX/009uuCgjwa6la6/4Cd+lb2yrrYJbMQ5bZb+OUM5KjGoGYnZpC9CVayd
oZTWiFlp0/pEs//4ZDalBgpOa7qZXCdLggboCRHYXZLIxMhKdH1bLijsl11ZmbE8EWwCUxsAU9O2
oLmZnTCsckPa5L+PI79swbpWjSJaFsvxN1oZuBRx6wMXUcHggwiojZJNNIaNda0HeYCn6ICDHqdd
VuhvGXuAaT03W9AzW0JWTt0oyr7L9QWw1ExpaT3Z+YuoHq4f0G+yk9V1Pz8hd+XHJWDKA+EAVgKA
2SjbdaCpDOxgCSyXLjw0L98AtqvwxJsapiVoh9BpAjzOrbrgf/gMd+E6W1pN123wyqw5DapNi/2W
nLpaBMpm7afzkyRRm/1muMui+Akk422xnwwvTR5MPCWevB1utqK7v3tKiyr9+ZSVAQTl12iqoOf0
DUvzeKPQot1N8Xcu3/Kp3vBYLtR6vwpbmQ02uB3gKzFM5zLjdpySx9LID8ZM/HpiOyOxQSKr6Q/q
PGDNIksBrkBer2vA1nJXxqNSmcFh8IGlidDbbJ8s98MFCE/fl9R25y0ve0vayiAoWUxAAo1z7kOw
u/rpGzjeA9jIIItpxWj5XAJdUvsrPbjB9WX+ByP572NdA4WxGgiT+oIAmTEAOXUVEgt5CPJyalen
ASM/0055Tjb29u8+1pfTXWfaml4HjFuL1epduScSNC5ia17lQu7+q4yVlZgd4fajwABufuQ/rAx5
kgS2T3uIT0s2BHNFWxt52Sz92ciVxVBLtWychXkA7Cc2wk1nN32yUxqK0KYEaKX39i4NUAC9fn4X
ovmv61y5WvaYT3m+sGMMXn1M4rte9/VgeMEMyQ3xiqOGmSBOm26Z5bixw5xm4eY7u6G81rIzZ+5X
mgqmYiQIKlT67Nn0NKp9EAztD74dkgcncCLL03cs2oK7veRmnpukdcKpq0dmGwoES5BK0Gw372zf
eMie0ekXxN6WV7t1wMs2nC2TlHYxGBLS3OqvKTlxI/XI1nXckrGyOokx8Q4gcYBTTKcnzRzeKqsI
SqveX9eaC2HBl41bmZsGeJNNB4BDHzTdcCozqreHij3p01/X5Wxc9HWqqXGadKgHB8uxB69Ivxnu
23UBW+ZrXRg0Rznz2FxW4gP+psd4mocuWt9d4Eo7T/4wgm0g1o3dW/cZ8LGouLM8TkOWRug5AOjC
E1hpfaAhbtzuDXVYA+9MrBlbMcGmlN1Hkaa0R45Hdzd8nQspni8mZI2904F9aEFCWx4fld/MPQUH
t+HziHjZXu28yqbWL8VGB8VWDn3rAtsry0GECawagcfHedIPVojGci8O9TfDW567LQdGXyzw3326
f1voNR2gaSujqFSsU3/AQCFSZSaG7XRqMmr/wNTpzdRR4wDwLhAvhuqRRKzxAGmJtkMWbSV+Nkym
vbIlSZy5cVph4T2Z7uN0plNjBKaU95Xs34a53YgDtvRoZVbKNkchYXkMJe8pGNXorD/3wxbZ3dZt
X1kVOVZ5QTj21xKVFqSY9AvGPKnD61d+Yy3rBE1s8p6ATxS8CFPtO/Fb4wraNNF1IRcqoF/uhLMq
BgqVqcPQYy3qgbzVPbVS33izwuxQeBU6H3/F1PIG4MVktHmqvfhxC5l+a5Ur90UxCjUzOsjns+PS
enaeiWxAfTb+uL7QjTNbNxZpSuf0HUY7fIJO9bmSd4ZwNsY6LjQvfd3L5RvOHs4UjalK0+PEzMg+
6D/KADzsEt7JUpobf4DOMkCFgR263fWlbW3h8vMzsaOeaywvwSAzkbekcSMDjcuoWv3/TLSzCov6
rCGcqzaUPr6tAfrh9O+6pQXXl7JhLtZZFMwWYgZxhDbMgh/Tkng1MYKBaIEdH6xhy1BubdzKWkxl
btuAAQQhfIrmelT6m+ZBdFs9ohc1j6DTBSzL6Hj4/bKfHU/ekTQZGqxpHJ/UvvFiNA9d37UtCSsF
cIi0py6GBFu6B553flNvud+LSfvbk3K2iNXpV1XCOFkcKTNq9yIqIgP479vz4VsrWT0XWZK7ohhb
lIHn7g4UlQdLnTbANLZErA5dUf8vDtTR6FzzvdPxraB+a7NW7wNHwjhtdGzWcBBoqG68UlDWIVRi
IVBC58lz6XAs00D71drURr/m1qt72RL9Oa71OGpXoNaoLgQjALeF1cGQQYkZnWEMGTKTqPaMUe1V
XnrLlI335NKVMjDeAOT+Bbp/PZ7aoPlJQfiAdJIz+zr/sKcKd/e/L/QsaHZ/pKweDUJynYBdFO6U
/ahkzwBBKar99Tt10eE2wNVrGgTwQ2A8/mpVXUGkGB2sJN0jI8V/4zIk9FFSgWK1L5EF24wvL2+e
Y2HvMKqBcfivIk21q4fcMJbASz8YfMD80WgjOdIPg2fpC3yfknQ3yGI490RxhqPZDuidk5YRuIob
Bw6vW0BVaGhacustvsGL34aWIc1a0O/d9fQ8m5t0HieUi2xy79T7Amgq2ffrW74lYmVjlNzVqmrB
eprr7yoG6Muq9PTh858IAQ+fBloXoAGsshesrpXGzidEGkiqURIrcUjyWA8ss/9HdsDA7Pz/yVpM
0ZnlN/PGdUQCFcozYEoFyUQVjZKfCeIMtP8u7S3p4E+ab5WBmfjFfQU87y20j2XT1ob7/BuWTT/7
hroBDMy8ZGucyfYSRQ0r3do1o/2kttXG3V/U8++iwFOPwRXMVK9DVD6lAwd9KrZ26DtKGErJIAUa
I95P9u2YWj91oF8H14/zYmSFecAF1gEwXvY6ssrqwYw5Q/pSBKonHquwAJzq7OFx8vWbLU/r0mai
x3NhgbUXct6V8sBVbec2NhGE6zJg6X1la1FSu7QZfl1f1qVH6lzQSnPyBDTXk4scdCUTAExnwvKJ
WVkb2GeXLty5lJVudGVcl2zGcgYynjQ04FZjBwe1jTeKY/olzUCjoWqjxdFSIfKrEnIA38X9b0Qp
H5Dn++r7qPpZ7zdRGhYP6ROmGf3ZGwP9WN3JJQz1xvvuPn8XHe1O7F3byjZc3l0UGfGGQFvXxXVV
ZmjyjgFwhSbU0KnKxZo+XT/Ai8+HiYLgv2SsozcF2QwQukCGA4p5YDwubKZGFFMd8Gtm2HpVNG7E
vhczweciV7ucY3CjIjNELkwFC7SV8brktx1QECH2OJgbleKLV+9c3uoVjoGGJNQeSpo0XrZr4GKA
CYFhAlj18wDUWFtX/bIW/dnS1e2rO11hmDSAusbBAmln+GBM97U6atAfrz8bWKcJ6A3P2S6xbole
3cc4Lwyt1rG1uQwqMzKLp64EebCNwWu5cSkX/3NtRc93dXUpFcsCpKY+oLmwjnMKmrj+Jpsk2nDn
eCgeykrr9l1T6A0dQLGx1c5+MUV2Ln31BidZqie5hoUOnhst7ZVy9pn83QlteCzAtEj2xNAqshHB
XOgGxyN1dl2WAzh/pubclrkDuQsFnxW2TwYA9cDJwG8V9IAq0YCOigREwOV9HgCI+WUrxX7ZFP7R
rVVU4DosqYfKwXXlvWfB4phWGzjD7rpVWHzGa2e78ill0oKB0sYq1UO2M27krtx3+yIUG/2bG4tZ
F8NLNW7n1MVFmeNTruZ0lC+ZIf3ra9kSsrI2nGhq2nAbWQc4FbEEFm9VT4+6LbfM2mJGrmyauzIz
pWTCahaztlAQzL7wqqfxxvGcqFm4ErdgJC4uC5PZGl55FQhOKyMTx4PTsgbXL8MDVVYfrpHvtHIj
GbUlZGVOCPr7upTj4QUHV9BpU0CGn9LSXq6f0MVn7mwpy1ec3Sk03BkAtlm8FaC0qEz3Mmur+rgl
YmUuYm7JvFlAhqcMWAWq+JbGYmMVW3u1sgy6M2WOXfXohGt7FsquUPdJ3lVgaEFTUbyh1FvrWZkB
Xo/aOC9PzBhrPtqgX8isbg3Jb8lYGQGjkzmAdCCjmhUvqZL7MhEb7uNl7wMGFSCehgG0s9XRV3Hp
FnwBGtZO4psJRtP0yQm0aMZAF5om0BCzRW5z8ZTOBK4Uwa6yqXMwA+2jGSlqyvnO7YtTD6yDjYfi
Yr7aPBO0UofK1aTR/+9D0e5nlxqvSlAGygxPwFn4U/0G+BwvLJIesubJZox+cZ2IzlWQLpoYFV0d
nju0qj4sjkA7PblVAs+58DN93sokL1bmbzbvj5i195gxzODKxUP9TYn0Y7itUxr/nsmZlpYmNnpb
BdnlgK5JXJnzvpRoQxkFZg24ewSE2jFh1juRwzuPt2dhL16Bs+WtTHqjG2OSlwoeqBP/Jn44uyyI
/d7TJqr+1II8IP7W+74lcWXWwTH1L/00+In3uVcqyoZmXnZhzha1fMKZuS3BU1MMyb/eKSRJqQW/
yYJeukcTEU2wECIgyn/WfaQ2TgDRc983+6guX/yzj1hdfADHZNrY4CP0yGGhHmg7EmgP088+aIFt
Uh2q262s1dbOrm5+qY+kQFsuMM1H10/l/CzU5vX6Q7Zx6dZVgUnJikbGI1AuE8ubhikBpj1LaCPL
x/+foJX5l7zVZjJhLcX0UBTgdK9uu25rEhw4Zstl+nLZFgbOJUUKICMLGcaVqki9ydRCpr1fqDag
IhyysxJlDJH6s4JWs7RDMnTiXkquV75UBSZkMLAWDdPYPrR6JzzHcZHYTayZFjGPPcnZuLcTMz1k
lTvsyg5kpn3S8L3VqfyeAM1oX4FcNxwqER/sMY3Dfk76m0St42+zpscv+PvU7zR72KFYC4VNKu2G
p8DF0U1ZB9zqq9OsNVpYm6l9ct1kuG1J74bmqLmBAsZSHEdHtdKcgWoTp78a9GTcdGPcGNRNJKC4
RG6WVOqtATrL2HyvG7vHREVseM1Yl0ejicEurCTJK1NSLEctu+Knw4YYHKX52Pyc0kYcNSREbkGk
0u5TZpQnByMvjII6pfR1reveZzvrvlmppoepMO37Mh8E6EAr1y098Bvy16oCVbqXsyR/4RgIfeym
VDwWriMdWhkKOg4aBFmNN8wc70fXNNr3om8B5zjEzPpwEOTqGBqas6ixEkJJoZj3OiBGQ6uO273a
621KC0zUMk+dqqahFnirgJIwNkFsJTP698HylqZq480pX5KAmh2gXx3Drm03R0Vh1CF4OeonRbra
U55isqA3gRZMZV9VR6kq5i3rFYeO5jSm1MSN81C5ar2uQTu21Wu6h3w4qJ4aYXpq32GrFXRodB4R
HVBIU2l9B2ZkdwM8+nqfsSrfD6zm77Y591EK1LSZDoLNg9eZs+GrhfpdyWNEl6lIo0yxpihry/mp
0kn36aS9+dI1bf/aT2z2GxQ7wwzalXmKPbenxmzdIJbFEJrJZJ8EhhsGirFX86NR2uJV8no6YTXN
J6hHa89KKzFRd5TdIamz4gUHxCJrRoDd547tjaprnwDzk94adZUEmuoox3aKxalUtO6+ayb7WCtu
GSRN14dKrb6zMql2Us7aI1OG8QByU3fXGYTt6iKfdtosgAxvFCTq3R5ul0FGr6tTtow2l2KXxly7
b7kUtwNTtBtc2/hlmvIWRFP2CPKfXuSnPC7iqOvjkWp2L0OAOTkBCKKSwJw7A+VQdaQ5cueRI3vA
KqDgF2lFj9SLLeQ+H12gWEIUyFeQBkYLvbMbLX28BXB8HjGTzaFu1WhCZAqaxHOzikOzRPdlRUw9
MuoUDHqdVu6meuA0s5iI4kFacDyK1q8Fc27xD7tdMfe6N8dWemwJN3zBDKglyMAA5AzkYa+SkwEg
F0xVF6SuPF1Liee2nRvYpNJ2amFZu6JNsqMF6Jz7Xu3H7+7cdI92ohiHrs44FAQlLZm19RHgHcN9
LxQHPmxjeWOeWtEIXOmnJsbEBcBWybGKnGmMpjL1RzEeMl0/tZodur38FkuJQwTkM3oiRSxuAMsV
dDGY7KzswdB/jrG7r8y/eg2Rkd7ttSb9VsTDnZDxkbA4ZOkE6gyX7IANuZMG8ARrGeTz+DooaEIE
eLA+FQe1ZnThI5LmHFTu3rD6MB9bxHFjIJ1hr8fGQQhxN5Yy6tvaoEbshKKfdmiFDRhGB0BrdtQN
41tG9KjALFY32yk1VL4Tgn+0DDwUhtV8xtYIaEpdPSmuE8rCIb4s9ZiOM7Css/4ltq17OYkbFUyo
FLMIITjV7weJPtPeeRhJfWPOto9ShAbytOInSQeMTXDyXVTzA+fGQcvUMSxaPZQtv8nd4THJ633b
20DaS05FV7+qLduB09ylZCpvAaH2xIsRPG/xq66iwmBXKQw8AyQfWoAARdbQ1OyPqvo4NYjWOlLS
CS3lxtipodrpJ0Ul33WZ3tmDafq12d/PeoEJXKPbZ7L9VFLVJ8LeVXPVe4nQp0hNe7fy1dEiBS3b
eMpus6TIn9HfWlDdUSUdQU3hNZb1QByh0dYx3k19xnug6t9KyRHI27akrpxQhZwmEA+Pikm1WXtN
3Y5Dg0RDEzxHZg7oSjUPx9a9U5gFk1afdEZ+9tb4w6mbW1lj7TXQnmBiCmSlXMyd+IX8RNnlhpTk
NGrxCdSibzNRbJ+j+5ymifHYSrJznbmlCPRvh7S9F0C88RrR8kiOte3ZmhWpU0+7HPnE2Ax0tTgl
xDjUVuzHsQgIfIIuLQGAM9gLEU1tUjsDC3RWDT9TtFF7sygiZcqf8yT/3tnjYV7ACm2rODqTG+WM
yCDp5mM7jy9GK25rvX5g08T9TMW/Y0qLZ1FxPbtkN2wybhrB/N4CX0jnpsGoJCcMakVFEn+ODcg8
DBM1OVGCMxW8AwHpwXvZSscHiGPmcaUIhzJDO51etl5vq+AB6PWg4sotEipv5VC+sznzTLykLW8e
eM0BlQXUTqUwMIcP/EYmpzfS8l2Vm5QxFUVduF11Or7wEefMkianpT1/JrXNAXlNgr5WP3sViJuu
5CDPMr0Y4CFJNx2tvtRvQQv8pGXsDSNAg8/tuKcjyR5FWbQU9B1hmgOipi12zoCHHcgqVi0OymRA
v0hDfChOSTXT+eFU2XFSDNWTwG2gs5r+VFNUexyQbyrjxzyrRsRHpQuKrrgjtbk4cHlHrUlo0FoL
gKi+3SnIrNrSqE+qIPwnAzPaX4lNyhsQpeqghNdfW4xKetCQllb4DQ/I5Ecp3KDvlcNcF7MnQLPz
zsypDQo8lOiOmsLMKg4zBihbKEieuI8SDsKum+vWT5RBhG1ng79DaTvKXYFivJbcNARdjtxN7jT8
UqHxCCHfCeNL5aGaRs/maZSTIqhzHWrMoWJ6GxnmtONFCdLmwtZonbG7QeohqfvbdoAFrdrHyeyD
OtXumFreOxXmB/gI0BpLFa1HQKXkdcIQ+AUDLfBa3/hqnkawRwUlguCK6/ca14OUZfldmhBAUIjs
ICwWdkCUIs1O8OwQVzwosgSXJ+eezhfUjj5Hs13GDjNJjmbhmhQBAVptWfaqlsKDl1DTTDHDdIZb
yto30dkhxstDYjMVPCbWz6QSXlZPvjMbr1UmdmSeoTnqd02dQjakL4YiAMGR50G+JGX7OQRbrucO
07vMAROdNMrDZNthKexnwvUX7iScOhlwsPQkEjwOJvM3MFBoKuZdBf+Tsrj5S4vTj8TSv1kg/KKt
1qLOX2vUHaqUOqN7H3fOq2bMdzK30BOXmaEhxVMxaI8l3CJFyfBUJC8On76X+p3dg8NXEfcuI8cZ
KM3IH9f73K2PKDQXdLLIuyj6h8FMkT43/QRhUgFLOOb6zl3KiHV+MynDRNupnGimJk+jyr6rWWbR
JtbhafUmOn7j78lU3c/avFcQA8X68FAS4z5NRvCaDCPqyPp7nrt3FuPvRLjACTKqHvhc2b3Vxp8x
B0WsOenvrpYDUjslftYq95Xb4k1rs72r9hTe/Q/8MKqmhlbjdwvzd02Mp8C1yqNlzC9z2u6VGh3/
ko93mMTegxPmpAAHdeihvtpt7TBfVVI/1+H9TbASXawERQ4RZGK1V3TaoQf8daKDz5Wb91XDQ1Ja
O2LGv4BBE6VzO/iuDuG1UnyWavbRENxqh3QvQAR7TeJponapn2bOPi1dzADXb8HY4PqEd77bYjut
cpnUETlOHdOC7awzWimaQpkGXokBXfPNkPpCAQawaSIjbpkHPdcBdGSqoISZbvTcdHetQu6mooxS
pbrJMZ2MbX7CsEpk9KC+1oUPYpDAsgFO07iETnN/M7vtpyqsGGY1Dc2MP1lcvWdJW+4Iy/6qlSr1
QIHMAwxtPg1Oc5gt9jgJ5xP9uQ+AJfeSmASNUt8MZYLGWIU208co3WB07Cc+KO+gqwDldhXFVb3D
xdm3KZ5usQxpoWm46Pw2A+Zwi2ev485jqSa+gceLwe3qHS1GoGCH4CTay8EOjKYLTKd5L4GVSR27
eJzQNDIy7QYefWDF5K6y6904p36tV/Des9tRNwEyMcOEV7lsaWwMYd+hSVOZXl1M9Pngt9IRHkNZ
YtsreRs084BwM6fFaIOUKMZYYb5jOcDFyAvBuyWZ+tDG5HEqpe7Paoui5Fi8EiBs4q+7V2njMoj5
wJOE0bxpvGKan8D8XnhDKx9qjjh8xoQQH9IREY8N2DRj8B3NgNnAIA+msBl/RuD32BgOVeOKiqR9
Kwy89uihSSdClTQBwkQbaZb63I4NpqsyeMG/bEn8rkj8hLR3PDP2ZpUFiSvujNEBQcmSBe5oXX7i
AgS9YdDZHmmqN8dcQeybGVTN8sjNgFyUdg+8L+4Vjp+nt6M1H9KyeLJKFvBqBjGUSlNS33KnpXX7
bGOgTh3G5yF7z9X3RntixhRxpf4mpRty1Nu6zKWcfLPqd1V8iLzA5lleNqD7Vjdfsg4Ayw5YCTva
aG86COFlRd2qvMvK+NAp6BRuAH7CGqrxOz7cKfyZpC60ZvpNM5j0FWAofsLeRYYx7yuEGKryovTJ
Ls2HgyXRt4H46ghnB1YAswWt6vfi08SAr1NktOI1Khb3oIinrcruTA6ABPuYqj+6Rg/UTvPkaD/2
7XwntDgoGiioyDxVL3A9EO83b4zFgZHoh6YsgGv0mSAcGmwRJPVjqlpHBFXIin3T5nsUESipklOW
8MCt0Kc+wVq2gQW3FuWMcLQAV2ACkEHRPQV8TgkGIhj/boji1lYanDUgarQHE+9yAWbirESYkewn
iblcRbkpSR8m3c8Zb2gxoz2Xzbh1YIBS8diRGPWFKjKwt+CL80aShCmwM1zUt/MloG/VQ248mDJU
jJIaSe8bGhhk9lr+0mXfGeg3XMKDvEnDqbjXGph+O9R6y1eSv0oko60Zgaq55/Wdxm7N4kBc/EGL
EWijKilpuE8MxRvd92XaU6gxnYBBMYDcq05eEvOk6O5jJV9lGVmGgcaF0JVvmK2lIkXA2JrufoIz
TjtzBG+C89PNH0bWgyWJ7Qbk4BEo3rVMDa0kDeysOeT9nZoNh8YAWl7p3LSmcxQywa3qJ7/j8tmZ
0LQM7UIDfQsA7PF7b9V3pT18E+6HYQy0tbMgy2ODTmn3P6R9W3OsuLrkXznR7+wjcZOYOHtHDBR1
d9ku3/uFsJdtgUCAQIDg109Wd5+zu90d7ZmYt+XlC8VN+r7M/DL3NZZ+b1ZpqR4iPe+ysLgNav9u
FqAFZf1EXZQ8kU7zYkknlA1OVmKwcIDxoLP3Q+RtzU1cB0OS19g5qnLroqMo+dWkd4tj0kbN62Wa
dwFMh+LZHVMLQX9PUybu+fQxe3Wq/Ls2eF6Iv/LKmya8EcN+4Qtk3k7aZ+GVU2xCvzj0BKOjLZbR
ZsL9wBvTZDGDLhFW9WsP6eKNnjZeBZkm4XsWdAcXNyHLlVgVPiYix4dhxKdW0y4foOOq3mogUAN0
nFlx9PAwl9q7dSagCAA8dPsRujKRnlwHqMGLqkPo6oJh1ekA59v7vh32k1ZrPfbHpmIJbPfiIIL8
jL+j6qdx6Nsb3UavYwj4jXn6pqDta0Wac6fty0Lzy1m0ses4VRLN8lzw4BXrwRawhUpoZm79zoCb
8FDuFzBd6BsUpWXxmc8NFnEXEQdFNd43FD9MMj2ukON45WbhlvPqiH+jbqqcq7x24BdzxXW97SeD
Chibp2puOuLAetaNh5BhcOakbTpRhvtRfHrVtALVmHSAEOhgT9ks1roJ0gw3T3YFNhss9wXBxjOm
ppZJU8l9UbTHTsPYOGvHVR3Ck6R9KeubTBT3Qz2+2QymAzzfRkBVkDqTYqfFaMKnZzHPTZ7HDPZO
mUwBJLorOA8chgzFLp7LyUft3O38Vl1VkXs0cwCQb1rXFR7uNoxiou2QqKqITfjSUyRsLQUKbJDJ
FQbqskvgt0xy5wNw1tmJqrTCZk9nm2YTOozJS8XowSAFx/blsW2wreIF8fQ9Ld8l1hG0lWuK35gz
iGuH4Gw6u3ccN875D+3SGPDhVTTdhCODHcIKLntxO2GC0LllCvWvP+Dmu3xYZbJNuyZfDxiHkDW2
jMCDN5qxd6Ng+9rl95Z1exTid4H3WFJYXZZiD4ByZUme+tHdwjHVg6mUsN56uLFLO6bIgEucZrqC
Uf5jxZp1VXu7qHmAC0KOtCV943vDAXIWzHtEK5X5ryJ07xEqhSls1KMYfnYkuyx35YEV0RXKjK3n
ts8BuTj05iukIF274h7mB0kU5Ts1enHURSA+UpsD2YgwrckyLKVDmiFgkxeQA5d6naPJr+sfbhts
HI5LDm0r1pTEsLuONGlPj65xd3XTvNM69bJtSZBzkL3B+pDhMpptNNEd5V5aLe4KLV3cO902m2xc
K407CybQGVYqOPaqhlYlmlA21tsGb0Aon/xhwKODxHUsO/7ys5N5q2xSx7o1xzLM09qgCgsBJAS7
DvdMFw02ERM73mNUbAopEoGtEv9ZIQxngVXg0tVJ774L1BgES5aH5h/t9z5z62cKu5ssm5/diG0E
f1CWYXST/HBys9duvmYADZ3gJB1EDBd73T2qeqvIvNMOti9rd2TuN2Gh1g3eecD6MZTBw5ZajkXe
RStc1OGzEfVJaudY6tGilzbvWZ/vbNZ3aRdBVtoP7lnP/SecIbLVTMoTYglRXaFjRvztuyT+o+e3
ZxZOdyLDac9suob++B4+LmcPxu28jd6clp4x8QoDD/sw5GsF3DNiJ0GGuyE8g5NYifraZc8V9pWu
fwmoQeeOVG5a7YTAVudFaNDhZeofIhQFEYe/n3NF7IzBKX8Dm5G1UNV27j6HLFrp0IkbViRBBhih
SEJEv7DqRzMuqZqalOFLP5jiCRsEd4BlveWZuxbByzBO25CfQnTXiIpdF1hOHfZpskeCPGLe6DjE
RhzmGgE8OiF1tlHC2wNWA8i/tWO4Cemwj0Jn0+gOCNt1MOavmLyKS0cinBePUCu3iDTG3OigtmE4
zydX9ICSLsh7+xLZGzzRu3ZZVkHkrMtpOxlnZZeXAuSRJAN4lqdIAs8K1AZd/y7U0TYUzyzK9nM1
HGQuYznomDR1AjOOjSzfRhiHMukCtmdbhXbcQcBEvAT2TuXL/YIkmjHEuyj3OVK2/WbBmnh/yagJ
w5sCVEY3fkDyE1nsbQAhkY+diHkttNlKiRWGwKW0g6Z8GrZc0ph4ty5q6tLFZGB91ds7JuAfKF8z
DCWwaIzV+JhrCNzGuwINfIMLWxR7TwK7KG/xbMcF2PdLBaIWLFz6Sbkm6UAdG281DGhj2MrPtxWs
1wA11g3gAEyJe/c+oJ+ssAeAGbFx8Qe6jxoKi3D5rBu7cTpIQBf1agII3hVbSd9ZDUaklULuaekZ
FBLdzpJgO3o3dXWj2P1UNZt6fMow/q0HAaeXUx08BA1wjiZPxmzDnOjnibUYm6bpIhAefck/12hu
ATqp4MDHR1fp0zwC7+LVSikoC4HExqzZguffQMWZ9qiiC3/aFIXZO+OYZFIOMQR6MDHi52zqr7TC
ngKno01W5WukzO0CTu4qE2xdWW/L0DlnYbNRLmZN8x7EmarPk1IgAqacxC7QhI70WPgoGKIAEOJC
U4comtStfwBqmdJ62AeRdQEPDGEyIPRt7WVYIj1v3eXAn80SdEml1X0WYMkWxv+E8ivfldpf1co8
eBLZp4rPR25ng8Hd0tn0LEiLCY0iL9/daL7rhumYM5KMhALZ1PuAqkMDrkqD6XDU+1AoZDBV65Zu
pmC4ayt8gOpn0XRYkaHPn+951aczHU+6lI9K2TOWzxXeLIBE3bNQ8rCI6ZyrYd80FJ3tx6K7rTtU
96HJcM/ktAmA/4+LXPchWekcHBzselAGFQej+CYyIOvrVqCs70oQJ5w+Q4FxPdlqg17wWtPoCKR2
7aHxIZ0TtxnycH1Ul5ibQBYNXKGhcF7DnzcZrTjATv3OFlW+EXN/hYg+8MnhW9g3IBm8z8nNEoq3
t0XhZsznLHvgWSGwRLWTLuCvcjgOIrwii7+C49GxmDAk2ahNa0dImZ1Ha/sLwlvFOZM3QcY27tzu
w16sYXoTL2Ozz/w5VbxJM2BylODGePCJMklQdPduCVR9pPhxjhJmSqrapOhyVx17UX23m3O48FK+
YnkHd6Us7TvoE0nb3gAvSSseYs39aJxqL1TwODXlWuPUHW1jYfX1PLM4l/xZjo9TMa6ZXLaDHTeX
7X6q1UbbKW0oPF8UdAkuW+sAmXW1TJcouiMUL948XofodPOxWFdlk2QIvCDwiBEoawaxtECJ3a3X
40XqwzXxy3cTQROD986db7AxI212Og4RaCLan8q5jwtxUB1btVGfEI0qwYXDilts8nzZc1LcWL/a
oChMES4WV0DDorlY906UdFIcMzasfQpMaAE/5+2FAbuUZ5uiqU9hhErObdLFzc5LbU+zxdttccP8
FtVeOW8Dm6WN/9FqRL8YvY0w7zEAa/I7dSJt/uaVBl1Ye6i95lYXUapCeEVqPxGlnyKJ7znzcD8G
upvKYt/ZbOULhZnY/h7efUBG3RWBX0qtbmnhbSlBxawKdj/MuDii2jsDMoMuZ84y8IZFyli9YnWU
GPMIryZEhactBghc2mJCJF/BwugUXcaxOwiasmjdNdNmQtRtTjo88zA7NctttTzWDKknWIt8Xa6j
QYFLd+8z5cahJxLdfVJdJLZi4B/bdT+ztYeNmo35XlVm4/biPHTB2hvVgUvyHHnTvlX1NesmJykI
2zQAlplBDqeaDpiVP6ps2EJoBrYV0HhGN86Ae+DPm8j6W9ciu6MTP/TgIw0KJJCoq33DACx0FQCJ
bj8V6AzCNvZYmUp3PDTAkjUJVqNtz0gdOdKlW4OaT1xVXkVsSuU8P9BSQ22QrWvrndoQwicQ/Fss
lAdoW179tjzWAqRR4GyMyhO7/JyDpEKuLmr4p6Cja1MgBLzE8xmFTWp81PaMrxcaHo2qnhhF3vko
97D/2ZeRehR5CGOd2r0isENsp3CzDBDpWJ6Ssb4aZXQbegYlRD/fZTlajAF9Uy2LdSjrW8k9b1cx
VKfAejC9sDT7LofXlwPgtqmDvUQnNS12imc/PGUNgL4ovCpkDQ8wPDIga1Z0pFtJiuc6mn/uJgQP
wM8smQhccQhPveZSLv5SJxsvCRbvcZYEROR8U07yDTbx9+7gDQlpu2e6SIvYag1demSeZJahELCi
TZwqYoeqKvgKaDZNyksjGerHRXkgBBx6uqgqQd4BA9JFtqtndx9avoeq9xmP2w3wzX2Ym9vQgeuQ
E1zD6A4lvnae63L4bAPxIrLqKhxMH/sS6uyOBfEEE7K4q/mrdaenQukP3KkubhZc0rA+M2Q1S4XJ
VFv5LczaXGfrCPpSt+NDa9Dd91EIPUA9P5RjcxJVB1UBHlRgA9Vr4fu4hwVpN6Rqlk2RT1e153cn
ZAJiwW3t06KcrZjKx0CJsy4NuCPRx3njvNilCJFEJmEnMQ0fGIls43kEnzgRAIV1+OiUcpfP9hPI
aRR7VJ27AtRFVwYr4FcaF6ZuASbSOlaEbhcf2g6fgFDTDooAOvIpxh0KY6tctfKipcY0ghHrdmmu
Gg/okp8vtwBYngc/ApZTc7GqMRsaOyN5M0gUWGdV+IR7vAtbsqsXD2oDFomkKEAb0KHf+xgF2DL0
nLZFrvzYZicind0czMvGtOWuAAPbWXYjaKSSRUs3LsvoHZQWUHSWYdCkkzttHL61YNBiFrQIwZuB
3gTY5dGCOnez5vaKShiukwnTbxzK1xSCpc/SAzHls3KIF6ghYs0MmnAKCrxn9d3icomulU6nKK+f
saw9TR68D5oifMAGRbeeXN4i0qk4WxqeIsvoR9XJW5CS125XzPGkJrL13fxgshZYZFaLuJTLLRM4
pwgYoy6VSWmLwhTX1G6z1m5sj/fER1OtPQJqMPTmeDRGYorNP0eqfylFWIEyLVi6yA4UM4ckIffB
LQlMka40EddgPRVI7xY+DSD3ED5wA/UhylU843E1dtdC1WWCISUHgVXZU+4BKwRSwCCZkM9WkHs9
89dWRGWyjA7QnrIUR5ZNPkBKFI5Z752zwAOH7YjVOJZt4hLodIQfvpKleKBMlgmspItE5ApJeR4D
MYJrA0kAhzlHWT37tY+4b4JaG64dDa4JcxN3ER+t6fukc4bdWOsO36vfnZ6dKObg49YFhV5LGgGY
9IZ4ctFFahZUII3RtdplfCUtPysXlt1tiLe8110GtgFmbi6HRkTjTYu4hz6wP3sZxWEUAhlGUElO
tVEQG+yaIPfRqqD1ZT3xYlfBvGohFfbDbAx2/oSHYQHhtuMU0tuioOTWG915ZwxjG+IwPEzSYZCA
CJgrW1zrF15dSjXZmB2Bayqgxj6cPkrST8hCodUGcextQlm3zCunifqfyx5f4/nEOEjQOzvO9LQu
KYIjQzd3Hoc8a9MeAvddNPhyE7j5Iy9dchMEjQsYF9sfKOCiTN0BncBSV8VhcgQQPEQZFRuFomaD
9a97NPU0HOii6+PMcn5nLPPWVLfisaclTxYqMOzb4/xkV1aJL7EOy6kab2VXZ9c8l3VSKDdY6QLa
HtGjMpoDWsS0ygKsLzV6DmemYID5uJMyQn4uAvW2ucmLuy5TdJ2hZYVWKAAdUjRLSr0BjVMXofci
ntjB9jvcj5ACPmDsCdyF1WrfERvh7Q/BFxGmr/rA4t1qORCwXjlrNKf1ZuBVucei7B6HfGnWGfd7
GFt7dFMM3byZOtff9CJA1DzAn53tg/pKd12+QZark5o8U9vKgv+aMhtscem8Q1719rZrB52AVtC7
CU7McThTks6ecVCqRwDh+NAiZrPJ7LVhg1pZCN2eJevo1QByGa865Jp17vAUDEP4GGJB3enGOOkM
HQuulqm707SM3Wmh0XCUiLreNGSpNiVK0zUu7YzHfG6upU/fiBO2eC+bCZUmng4ezpAZWQ+TZpzw
q27W7IilPDqi5GlBRYB16RiWNdf2HM/JZB95PoUH7Ucaq4Jj2k0Wdstu9GfqQ6bmgHPA9QYn2+kV
dZzpY2yd/Efn+/NpJq5/K5kZzpPPUNLgsoTvKPfkYVxyseJeJj48KdxzMHnFC5RDBjNKTeDdcuOo
2w6z2mjspq6P2cBnP278IAJp5PgghS8xgHwpto4b9IesrBAaQkwFRsMCFLkb3Qos1tR35pwptfjx
AP9bicfBERswUvWTLh2DRTiQKSAbc+/yksEePodsbqkipMsClFoDNkOgYqXLfVkQCQ4FlcNT7Qp7
LGyhjhOGUDYLQfGLY+YVFiYDQSVKqfJnQvMcnxEC97TPZX5L1OUOwCf7AcOeOdrtLAMmPMx4331h
pw/ewBZ2hReHgd/Ge/ZS+iUooBKpng9DAEuiOMMoHfz6a22XreigOITQMJvuy8XK16nFbeQ0w+Yj
hgxILzKMUcxB12rfhOe4L60t+4MJewpGIWywfLSjvuPegl+Y7AzegLjhQpMJlokZxK44A2hJI37y
68k59CWamrQBeXXmEWb5AGmBaF+5fhf2u4ApeYqsHdHV0qje6sGxwKunwG2TYkAWfTyqEoP/C3Rx
j5xYtcZemWMDUJF8g2UIg8DbLQF/YeMKSOpUGV+gPaCAQPsymsRK1jN9gG5IgHtuywyepNRr3c1i
5hBsTlRA+yfmBh+tzCEbh2dSGJ4FLatzj9oexuAt5wiHxFQ8oCnIeJudT4vx1dQt+axJgRLEpRKC
GkUNC24aLJ5t0hhGsKsRaHFWvR36aI9wNajN6jHy0HVdpGR8EQs7iGyamvVE/RKNXSXQ5ONy5OfW
Lc0jGQ0+CdctLlWfCXwUiIPF+4RXDPtc4JYfCEnAK+AR3l9BvzG8dgDI0X+3PgqvBsl8LG77RatH
DcmKXoeuCxHBAFt+qJhhCQ34qHOCIVXOIOpVSxwM/HLcuDggblth+1c1YgllVcFIWBX+Svlo4ncD
Y2a5gmyOM8STONFU7RacMygRd6luA2YaPykDiCVvwX41wa3Oy95NSr/iNwtyh9YFaYb7TnldtlVl
bfGyaQlieMjJruMOnGfCbnwfo8bQGBJcYGGBX0ngdIZifp4Z78QbE0QJ/I7LG1kCL1l8w5LOa+xu
Eo1aE9JGn8SIvoViDZMGvp2wBHjRrA/SK/UVyyMI8isEIaJXzL27MQIBoqEpwuyKodGGFSPZ5tg3
z2Upa7U1eqiO0cRKk/rSqiamEyCEEh7IK7TK0IpVeQ7QhNOBJJVPh1sfifdrNi0K4WKDIpso61kC
k1/9JJcIDWuXy4OE9fLagKA+RNkIXm5SdhX4QEejspw2UG7BJ0kKWIUhwvzRQL4QF/NcHfw+X3b9
LKdbzy/4bnIaD4iUm59p5WRbIZopzcoOO6zqy0cKnfDGKuwuBas95MaDboAPs9iVYEMP1EZAMF0P
mAIDP+dV0FE22RB92no0ewJUeYPW3kkgsbDgXqYFoliTb6GxAVSjPX2LlRMpZvPUbSJty01ZwRo7
bAAw9HXlpMyE5q3sfR85QmoMbjPXoeulhAdBPrgWlDFvU2FgMuRSdAujaKPDvAzlPptklgJ4qu+U
xdIyEl8kfgfUMQe8tpY5gshlNv3sVhpqpMYlK28O7KYYQwq2ulcQ9YMCdDzE8EngEHyCNLcyfnCQ
bHKvTemK94XpSsbTMHYPBK/adQtNKU8aJbBA9u6wbxlp7rPOoIvN2qLDDpGTlxpr5M5dCobJkhIE
7wQfkTem2uoFXmRgXjKcLagXu27GyoUAMwyil1D1Xpg2blb/GGk0r7KGlBvNDUIAgpYkCMQBD1rw
Tn5oEeXXmW76k/BZcO2WBK8FLDQUzAZzVNWjktC5mDAf6ssroHvgh3P3sJS8hf6tDE0JkkQAfeoL
z7z6isgn+H/3uHwCg8rQ4hQojMdOhympcRAAAeZQOjlDWyizN9eE0LZ2qIrRvfS7EFjgXW9qmCVV
wfgOX39772hCoLL3x2nd1ZgFEAsIiQhTClvRuPxKjG4kYtdjyxVfZg1Gnc/lM5Vjf8ZcL+uShQmU
N02IDW7uJnYNzWLzPMI2a+MLPSETZO5vi2gikDRM5R1WR3GqUKs/hioHf9MH8mfPRvK2GHJ9DkAo
HqNmGk3cOcS/yZvI+bmpRxfyi1w6iIqyIcWYlqkB0VOAYG9Z4UNubVFMwDeFue9IkhvXtu4BLELd
sq4jbk59V+s72ufmAMHgsh8LZFVCmjzLwzSWRaKV/HUc+T9/2P8lPpqbXydO+n/9F77+AXF9V4jc
fPnyX1fFj67pm0/zX5df+58f++Mv/eu6/ajvIPT9MFev7def/MMv4u//dvzVq3n9wxcgzwoz3w4f
3Xz+6IfK/HIQfNLLT/7ffvM/Pn75K/dz+/HPn17fVVGvit50xQ/z02/f2r3/8ydEW2F25z9/f4Df
vnt6VfjF/129iua1//OvfLz25p8/OV7wDxqELgaRpo9f/4P/A88OgpsJJwGCQgnGnOqmMzl+mP+D
U9heQooPbwvO3YsbeN8Mv3yPkn/4cELyooAizoHDqeSn//5Qf7g//75f/1EP6qYpatPjNL4MW8Ec
PfI8jyB3CDNeHnJ7MVj0+xmzLCo5cPkqbp+Hz+kVzGDKd8WueprWbF88/z8nDvzpgF/mycDXKVNW
OODo6cMI7T/qmXDbRaWb/O76/3aqvz+1LzNeoUtCFAMI6g1ZgAtGv8x1DiQfQO6Da6jCHgsMw+yh
ufE78esj/4cn/veH8chltvB3s1c4EG4iQjUQS+FTpEp9OVCHcYYywzZ1qe6C/MYhwzinYd8tZ+XM
iLor3Vwux5YrWiVeb8EIgCCpdwEdZbgZKHCnhBfFone9hLriGpPI8CP3llFCXIYOsagWtRZknLHd
zi6YbRCnFNPKMgSGdz8Ul6IxbCBgGigUjEBtzkFm8IyXud0EuB3rPi9McBHespWtfXuhmMJ12yC2
O9I6HFbSgZZ3TWdUqWNd9buoG7xHGoz9yscUyFmyHNo/DUDNW0URCx5Vy+i1mi6lgt9kR2GWorof
LegQ3tvwmeoMwgmP2/YOaQHtYex6f9dBzYZ1C3MdqcsjMe5herN8gvKH1GckDMmsVg8ISvVmvncL
Or6KQUU9pAsTaqUa23i0ksTWW9I3+btTKvvYAXnF7kQdNOtctfch7LuOGYwnTQxRNdqdvpj5fSZ0
8MFQ81zpgXgrWxTqR7SMeZv0tK5eOGuzpM97b0cgjNj65qIj04TnAMChnLDeEJ4k0Ny0CweOrKWy
FT56lAl0+VS5dusuuFWInu33FhrDHXR2ZqWkyA95HYT3HqD7c9UytalLB+e59BadlDu9ZBBQYHcT
dF7xtq6OotHZtbbQDIrWQrtVlI2doZsrkS/lDJRfjYB9PwAwQHToFTMUit3i98fQr8arQHTzasGK
fIdCMLpzcE1BREZe+9KaoV+XtQf1u+Z+BN1hhv0uM1rsA79td4NHzBZPaOhj/2r8dbFghHxunDEB
Gk/XY8E5iaU7jFdjkEH754YRdkoXmg53HputhQ9OMpcWnp4zWJGOK2CZbl6yaym0t+e5Lp77pfFP
GNqqXgyoKbou3Hlw0nrUGkW8DyVYVZT3iILU11lO+V1IZ2S65K5XbYGk0JsAHeoRSxd94qBCEZ8Y
FDM009ZHeFurvZ1Vc7bufZS6APow6FKOFlMXIM/v2rytH3wfe33Me6Yw9sDpbWPGESHXEnwkCCBZ
7gOFHj6wobzQhcA3NZIp90rVBYITmzkEnY6n9KCYhwKpCKNHKCPVEnuOVzxCDzutoI2rXxpkjQI9
lWDgAdH+8P3W+7BZB3FA77pQCC8jjSE2alJ/Gj97WEu9ELTKab9EATI+EaMlsAm8KlmDvsrQhN0I
1ky3zLEAMifMD61UU4DqRd5SMGyDwNbnesyig3QAqVgXYqKYRg0GiEILpiDOu6m6wsqY3fQA3DpA
bG2L4aK2DD9LOBQBTp4wr8U1EFSRoeiMR8cJoanm0n9D706Pg+qx31Z5+9hipI0BaFTUSWThFa9m
gIJTTBbC7QoG293oYW6P6OyH7Ce+5iLMnxHCmt+U1NYgCVUIUrqDuuww6xCKS/gXmgVciDUvwVDb
4mCdEeuWwvQnqMVyhqyTj0pgFhE+3mMMAK0GiVfDi37v5i4EWlb4zlOJFLZ+FQFQGgE5DxCQXo5D
VlCe8oNsfB4kTsvMSbo13hOGquEBWVHovasy0G9FHk7vnLAGEIv0z5KgMouGBqOdKPWF3GUObY7E
UcsTaRZ+KntqwKQONZ9j38+Un/ihZjfMBwCShMRKFGYk9+96quXRy808bGU5B1AEQnySLkFwcdnK
XqGrWNkycu5RZYQrE8zqBIDY7BcojHd2nkiXhBCw3FcLyrZvJv+/bPCX3cljKLCZCw9ADsemP27w
QzMGc4Z87xhoALS5I5ghO+z+fqv9y2MElxIpCjnmSL/sgIi4pvmkcQyWY3Y4dyEW2fz9ES5/4cse
67HfHeHLHLWumsH2Po7g1C+jdI+exVCtb4DG1LHI+Telw3fn88WTYXaD0c0vRzPekeknGj79/dlc
Pu3fnE3wpegaG81HjPHCPdtmVexjTrnJx5Qu41M3mo31IAODtvybg35zUsEXPwbs5+HidZebxAZI
msLhWvfFNw/Cn2suPGz/vk3BFxuGHBNXcwWwFRJDufbbY6C7lYHx4t9fvu+O4v3xkTaZgpxxxlGI
6a/oL+On6JGb2/+/o3x5cTAN1OuswFEWDPJ6OwCgZfWNc+zXjKdfX87fXa8vxXAe+QshzgzK8eju
SapvC5E0ZWxjUJXJmIDqTvgbJhT4m4CH3d+f33fPwxebBTTuzagwdg0ocEnLEqMN9XfeKt/dqMtb
/bvmwvUnT7YVLqHPRsCyd+3gQfz4ndXXV2/aP13FL4tDi5EbINk4k4vFWNHHZgeKMUHzDnR7BQl2
CHc8uQeq/s0V/KWF+Lv3+Ms6IVuvs92C8+v3ZiVvRlQQp/x5OulE7P17CfL5rj5lHLLQVfCNidU3
l/Zr39ZVDgyyLocu+jF8nwYhdhFFNRUrgaCjv39S/vpYsOEkETys0LP+8TaOFnh1xXAsSi3kROPK
BgiU9r6xqfvLoyCnnoY8Ii70FX88ChC/hjU9IgX6/Ha0xwZ5b5n/3al8MaX59VH53UG+PvR6yYcQ
9EQcjNKc7NxtjGy21PP7He3pN1vvX58R9l74JflIxf6yTgnjjDSMcDAFaBKTPS3qB8r8b2xi/nIz
Cf99lC/r1BRWUOBA5xRTAWwsB35JBh4LyCF9aKNJVFxB57b5+yfC/eI38tt1/PdBv9ysepwa3xlw
UMSL86TdLcdoXa0FDAvW04OTYh7qVdxLjhSILEa+1yqfds53AaTfXd4v9zLH8mx0h88wrvOb6TP6
0Zy9rVy5N/xOnvDaz/fd5ju/1q9GK3868S/vgoYRQtWNl6sdyQjDG4a0CSbsEHbatgHmzXV7NdVu
mLYhAefqEqS9InANE5F23P79Pfir0+cRZ0HAfThtfHXk0mSQUa6w6sG77P+wdybbbWPLtv2X20cO
FBvARpckWKqmZFHuYMgV6rrG178Jpc9Jmalj3jyve8fIhtMWBQLYReyItWa4EuVkm2UbRC4XhtdH
M+b9Zc6esq2hI7AM8jVqT+ae83s3g3K8p2RQLywzHy6n7y919mwz5EuDl3NHzYrDXnKH3cpNkDoc
ZtQ4vnFzTRN3UE7kwPWH/7+HebaFGL30zLzk0mFBUTXWjHVRdVT0ssT9/YU+2nXf3+PZliFkqLXU
CoCaSuvzqGCPlsmFhfTCJc5RX7aW2KR35+3QsZ/DHovRED293cX/5Xn/x7Athwf6nxO9D3n1Gs54
xj/TxnNu+OdnfmZ6TbK3kowj+6SOM9h2GMY/c76WILFrC8fWsdhQxpxhbz9zvuYfpE+or0APNhyV
zt586t8p3z9Mx5h/pabSvNcBhf2PUr5oDNhK38UttGOd880myUqOhuByzsJ0f4iK2iKIXlK/RBrU
VgHpIZ/j/7FUEd7Xjhq9RnZt/6h7p9m3Aa6GoftulcPaohsOrXBQCFUtxoLOj3SMYU6b7eCse+NS
DaziXiY5WtV80KtrvdESYwkxpvtaD8K7H0C+KAt6izaH0fTLe7CVCQJ9ICeoasV3DcPZs5wK7zsq
dRsHbaVc9X6fHkWdatqihZbyShEvwqBcWcW1F0flixc48U1omtmRlGeZLcusmw66Z+I56zS1oxPf
YDsncgLd3lCDcT+kQ/lipGp8TUYzQoVoNo/g7Sk3iXBAl1uVCdAeO/fXHSLDu9TT44Ow0+4hyEtl
S+nFwXbnBddO1fnHsMGvKjmx0eZjGr4Gfu999Xsjf0ybChGLKa32NEQdpgUtzA9jZUXFQnhet8/H
rr02laBGCMfh9l4ZQmzhyghnxhhnl6liy64keQXHArwH0jOUFC4im3SrZxl+okSgO4im2mAl6fK1
ZaL20aI22WRKEX92UqzX3SQUF1Vjc5Q4TddWGlZuikjgyvbt5nEKgnhtj/G0LXQxrcNYtx9ib0Q6
n6vOxiHHt6RE3a9T3ZdfkPLXR/hizWvtOPmKIn/1OATkw9GoxcoxIhNfkFUqk+OY52aJVoXU7CJv
Tf9QZHH/MLVJThE7VJ+qIjVQ8YaFOxEyQXuaYuATqidWHULP5wgNKhkv097bfhQ8GiEtxTOQUus8
jU2UfcjCaRNoypfJtoBT6Z56VUrZbnsPL4nPzHKHqXUeyMn3LsX1iSSgZaY4sEKsiorU0U97jrVL
Cw23Oc2k7+rGcjYiGcOnEYTfbmot7a5H4XOoU6/BbhJE3SIa8gTrJDXjJLLoX6cr6lUHqGmZOBXy
Y4gbV6NFDjSLJCaJolG3jlW1rtY66DnxLobbTPTxdVmiIhgSs0b4oBGCTrpirDoLH1Dq0NUirOlo
69MRgdz+wAezCgd4a1IXrSzrJk17/6XsW+sKU3i1soZE2ZRJlz4ZsG0eGoF8VE3KBMbXAEwMw5cy
Xvd1oHq7SOmLXH+YrNrQ7ztSNHrxYAmju+uV3qOcnI7lMRd98CwzszyK1pmFMq0RHvDmI4mRWnhQ
M2R1atOIp6Sigd9UBPmmDkv0O2qNdMew+ZHCR4mnII6htIkuNMtnkgbNQDdqrCO6CRon2neAzVy1
AgEnW706qVCHsBgOwXMtdHnT24Zy8Cu1/z5AOrjPOrvY9HWYLQrNGA5mLdUNkozuW8KMcUHrdVs0
KupjS03gxkCNu+YLs6RoidzllRLd+U6ZPKjhyNfEE3DImYLkXfHMrNHEIGcpm2xfx+ROZwpB/z2H
P/4sujbbk4UZbugtTRGftFONiq5XP/VSonLxdO92yqaR1hl15jwIp+KljblAeBFNqGaishpvFDGC
FYswm4ddTc4e9UWMGDhu4Zg3oYWtPzXhOFSxvRCNH0xUd3H3Z8Vk3ZVjg4GnVSQSkS7uHlWjFWuT
XoAvqClqWBSTc2yNBma1oad3XtkbNxCbZOdKMygPeaIjP9fR1mykmGwspQrcI91m0XGy49hO6jVy
AJQKNSw/g7ZjQORDw2CEoy3ZjWGAmNzPovZmmKYI91JfSzy1OrwlrTPi+wal7BcYJVm4M+tIXZn2
0B1FJeJXIEYwz4rIfKhDU3FboYwHM5xm0EMTlq5SIupYdNFYf2pNpXpFGJsHi6hRjOuxxaXgeVV6
KARWJRWhzFoEMctaFplLdlEMBGHVUtqv0AQHlf+g+kaKgQTAyK5SOnSjMkK3W8RdQmE3DdfRWFBQ
71q+/xR3t5rIK4GjxUzv6GFjona3oSOE2sgHzRw0WN31ewvozmMv2mYjfS+mZohNFVtMK2/pWaif
vLSI3TCohi+jMqrLNC39r6MZ4T+FdNDspNJX7qhXxZIrDrdmbTI+SmllrKAKbWiboT/mo6c+Q0Sd
X/kEwwak1VWBFpQwTYvS73GM9LYQeKFCuxz3Sa+3W6fLnW3U2PoqycX4RevUeGs4jY0HN4zuktIv
rrXGAgnhRf5jP0mk8hxOXISZNT4wA0xJK9TdlJIfZayywNjwDXy10A5VIGd2YaZceUoIvq9TdWBy
nraTUDqOloht/ICRXBstQiiAMZVrVFG5Vp1RnIDKZNtspiFSSsB2rAt7TzPMAcYZ+EhvDIxrUY7Z
jqbhL3I0IPgXjbaiB5e2UfMq3zdhYa2zPglWToLZemxH58ZsrNZVtCEnovC6W7+sUzdKtclY205V
fDNTEHV4/qwG4XAyKgcjlcqmaEpxSKfC2XhkBPvlOLtq6sa04KKVME54aI8UWUD2hCB0oLp1cMsQ
2d0YGfaVIp/6W0UTtKbOBiB4RlEqS1k67a3M7WjTO8r4GlL0oTE9Gx5y1nqVG1VC/3e6l2KgCm/0
sY8PJC2w/1KpeMbiAPRuyqJNpTvKjdSq1NXLPLrT47y59xOmQYX80fWtQduG9iAw4SbDvh/SWdNS
W9axjkpQi0nXTju/mjoHRkVeP09zbrgBw7a2ffgyBZqRZRDpAIEQ0G88CLu7Iiv1dS7THIBOjvif
BWqFeJWyreVr2p2CrmhjmK2/UfCn3QRG792HajVtZWAyMD2rjhZTQYlqYzhB9zihQ31soQPgCQvC
Am6nKJe57+GkFNa49PpqWHd9reULp6c90wYhV4CP1giyPZ5AwE1NSsE3kN51CJLhVhZ+cezGPLvv
c1ZZgfxk5Ux5XsMByLXrNMv6fEWWEFak0jcJJyNPVleZrim7rmbBVhrf+Tr0yO9Jl9f51p6b0y06
oek7I5rReEODZh8RY2PdIk4dPrNU6YsBJeoqGdppnUWOfj/VVbA0a0dstEB+Bl7Sb6cmn+4n1PWu
R+xwM6DVvjGcVhMLyjL9Xq30AcWd4vxAnoX0MlGKrZOHysEx0aFbKIJ4FbV2TM20WTlNBnJdoyHg
oqJkfYWRsjx2jYMaVYq2Xxt64CCmszxnkTmRuuU1lVj65z9OkYGglcVaf+mdgk1YM9HBGsZg3OVp
4W17wW4qiTE24C/xSPY1CUUZRf43RWJu6+E7LvKmN4DUxUhrSw0ZJZZCABU0PjrEhT47L5IE5aqk
wnglU3MWt3oF4lZ+S7YyQo0/xropb6pSomuvB2NV+3Gzi5WBLXre9GXaVycBbrPdaCKrERQPHtBJ
CxLdLusZHVLDmLR4U1Jz2eqE1Ui6NXWtE02B5MZ3+KZ+lklXDvwvihO5kdjzD31co6NtKjBXeQXI
ruQTNMQp3Czm0RDhol8da2T+BV/PbvkR1Upz3Ad9HtyLgf2arlrIcQPq5yIAY8KBQG56li637nIU
/XnLl5mM/tEf6v57hUzxXgpcoOxx2d5WK8wCes3993FgLYouwWsuBtTB0PzBilkqLyxXcJ2QYYte
Y4VP5nanHPpR9I95iaIg14hZVJ9HH6caL47gzLvNw0ZeDw4APo0+rWzFKUmiop/2oPUkruGmx93C
r3n7OakVfLhJeCRxHl4HpGCPatN3d1mbg3SgZJ5pq9hrvFWep+q2L21fXb3p1WONN+wT6R1kUpXH
CLLlvRqjb3rTKNdawM5E+RddqBBPvkwzcFFyjiaKEcOD5b3mkZlsBHmjfZ310asqEkI41ZY30mmd
K26cJ4NSMnqtJ75yPfEde4NoLRZBtvKrInlAdpTteySph95KMbnJol8rJVX0twGFMrHZ+ZnSP5KQ
kC5GNweAiCqeqkohTpxl2FU4v1Qxf/2yYGgMDHRDn5Dfvf3rPJkonNYsiFo4U/K4Y9VrGBEBgzke
GUO1XxK1ekCjF2peOFd2yviJp1Y8RRxs7w3Mo7cxq/2wQMAbvQoe2JeoyVCz0N0seK6EQQDYx1b/
qPiid1W7k9dRkCi8+aKY1dHlLAFHf8uV5/CWAUCsyLjjwNiQ9VvGWCFOUjKXaEMPDwF3bMDRGgv4
M7scpFDibgLgWrS8nh4zIjw4xDYQeofwVogSLXxe9lxJhhNqauJ/z1pDsKP7uB876qrRO+vexGaK
y5go3TfLbC+Q4D/g2+Mu6tr3v9W6xrR+W1CQZRrLLkCg3gN7BN3CS8V0opkLoB4/p1xelSMK9KRI
t2GjFY99PY/xVuCBkG8MQWheS5Gr3IFZIBoBfUDQPE9bCMgMmZEfl/hpkTpWAIsXccV4eRvcFTpu
OCu2b6zseWoaYcIah3EdRB2vREZM3J72WvQuKwa0tPz028TNB0aTasxadd8HULpAYM4QVC0U57Wd
zHMeiWi45Pw3r2+sGHVd8ijflsc3w0GsGIxyPDyAltMCbwqkPlq4z+G/wEHKSlzpVe/C7Rl71Lct
11BNRjTuFWaiyuilNEXpQfW6J5NlBiRmlnnxOrakvFG9mtN43pQIi0SPzWsRNG06uIMstcfGike4
cE0kq0OezVxExcENaGtR8F2zdM1teCpsscyT4GowZRkwxK0aVrJl3yZaELJ5+0oNEaC2O9tVc0P9
ZId+a61Gr7Q/seym+gLHsRq/Im6pEOWXzLvrujZm27Dgk6AjBiLzmOa7W5yU2YG2sdNeE6K/sgpv
ogirlx3xm20l7BYYnrDk1JX/NDmp7604d+b8Itwzq6EflS8qx8VdLIlX1ahux0WRqxHH4bj8FGMe
+9Sr4E1aTFF74Yv0NhonzL9+FUYoqQz/xwQ1eCWAQ91Ic2hu4lbJT07u6F8qLRs+eXQE3JUGPmeQ
lsMeymx9bapag6V90LK7kd3olmR5TBpGTzeoynF2EqM63zsj628bZWq1ReMl/YPF1h3D5DWrK68w
VNzeitxpsWbf95omX3JAAQNWPRwCDoekrS5w6ctBjdcoc5I9HHV5U+IzWWemklyn2Of2igj6fYK6
+BNnG3FsSoSKC8yJrA4JpoWFTi4VAQ9klDozsk+6rJgjdm8/MrowFU/kdZfUtoD20gftc6MgwquH
GKZF1VTZimO/si2jovkWi4J24Uqcb9QCxBkKF5CLvj+tpNLkhyqG3ZlMkiR3h6Z3jaWFVmo2QrNF
GjSgXD1Zx9+h7ghuXL1XJ85WW60vm3ulwfcS9fCfF1NYY6yINI/xG1Ww6haKM9tZ+lSb1xkdliet
HyslwXU4Rq9ZbwuAxhFO+GXGuvvoBx0/7dsjoOxMb6Sx9a2KZbThGDV7MGhrJPU6eu0KtlGlbKW9
U3D1v0Q1i40RV9B9K+jQlGGzVu8BNFZbOvgpMBB7JriEv4QFCt9h+6zQHAp/UR0yl7MgMl4UiRT6
z28hAbLS3yBvmbBvW7c9b5WgnZh+ccbayJeo+DcJlRlEud/l3baestBwq75iZayKOFvl4zCv9z15
Srv3nZuuZroLUbGbvO1C/CTLRCYHHkzWtsOXLMr5Agr60WfZN+XRCEr+vxmCSW51QwsZjxxUWsrm
GRqgEEOkNkb0ryfCV7dUg/EhVfMep2okz1Qj5ylEDoGVb5LJ8CVbztt9ZnpPoIAQdN95lob+iGje
B4rSKAdI1er2LZ/S9YQYtZNWeNjSXl6//SXISm4Lru6+UQZsDFXb3YkQtn3VqTySAXK+2bTGnR/Y
3p6h/AYnI34qDcd56i2zO2StEV1HHme2GpH+V4Ggkm7Fqrop4KwdRBbEV3gTSWrxVPayLkBv9EL/
YccjZAevVv0vlV304Dqk9QnWc8RxYPSOeBmsjaJHrTuh+VgAP6ZqEzm1ayd6dGVpfbuqpY+RNfLs
dJ2WsLdtSOxLVJUMO1uzV75RYrLG/nrVp6yoAxazW8SCzn2mqvCyqomqfu/4t6ri1evRT2HjVsDg
ZMWkCzEd7YuoA14QTr6YgUDV3k4Y3filiLVpYM8xdYpeNbMaTqmGhm8C173LFPbpnNO5B/mClPUS
UC+gu8HC3LUYOuSaHKMHb5fLUT8hE0TSVvvwX6O+9D45yVTV27IpvKMSJMOdZVvtTYvnVluE+J6w
zTtsOsvQ8qpnQmrVuoUfT+TPJGeWs1WYw59V0f+rzKDAp/xhzuKD/1ycuXutfqnM/PWZfxVnxB+W
jgaQCg2lXEzSlD5+FmdM6w9VB75BAUZouMvM98UZey7JODafRVZuCir5P4sz4g+Hfqz03TDoi2Ty
J/2f1GYQ/v9SmjExvau6ruqGBczZmAX+v6ogLFkVpdRiDquAIHbgE+7ILRy9Iv8uLQSithbnruZY
X7pWP8K6h0hmTJtKwSjY5tF8WClOGi3A+ravriynPfpRQuKtK479QEO1KpxdNv3XdlRPNFb+lgaM
Z6Oy9iCaVtjm5JKcqL1kWcH/P/Mue5w/2HlgaeZDvmpifySZieXVlEc1TW/aSHnAF3tdeONOmwLg
h8bdoJg03gG2CZdmArqk3RRAGTo8x5RwsFWBGG+aGe9auppwvnuKWLZoyTNDuypaWKV2cUWfW8JF
lDQ+LNkOH2UVvlrDdIjVjFI3hR0SSSd+/UYvqs/g/VcRGtCFEuW7CoC2L4ptMDYnu+4IrGO3Cwci
n/Y7bqCBTxgvtShXdTDurM6/i23/Xvf45oA4SKmCfg93vgonPjPvnQBEzTqJeIAIX0IO9z75ubL6
RlDeL4By69/DjCq/JCRIFOMpU6LPk2cdTF1ftwXZ1z4ASCR7hMtRdzDAMgSKcuoktFGNzh8Jv8zK
EV6pSYp+PGbb4q9Xet98ilB0ojsjEU+QOx/TeOye/tnUrS+Bg8JVDuatlRuffMMpX4cK83eHDxqb
PlgjUHbxCRNRbpI2lKDGa9vZQKsiqa4HbmLX12luGDepE1TRN04wwdcYy3v3oE00RGgnb67bdEO0
pGPVYzkMAgxLrt8Y5hTe4oh21n2dwStVpkdFVzk41klOyU2ZNnRhOPYJNo5sTCp6SsgXraZNcQtM
9RCD+TnISYlcxda1o5VPztq2PKp+fvwjYUVecUgsFmraxw8OB04ytS1Bq1T2pge1zvaLkxOo+rOV
s9ynHQHTVFt7K5R31NZQtZJxo9imNoabhdM2KLX0RQzRfelhF16QFA8xGAYhsizpMLOm4huTzNwN
lBAokhNhThlmdgu7A/sqNsymbB6yFD+CpXbWAqK94eZYTqFtW18AvICDqTx1oZk18aFXwi+B/+UQ
9q4H25mWHNemRT4CXqgV8Kcka7/pbZm5LfRxkr2eWMeJ9JcIuI3rfmb4iRh6fJRDPA1EfK+n+Q9m
TrSNGzofAw8or5SSFNkk/HtJoQIYRBmvvC5/UDw24drJTkkVo9w37euQUBkuHfKsYSJXGtjZ3ijI
TwV55INKGm7hEGf3UxQOmttmYyTujKTDozpYNJGA/wPIqHPw1U/Feiz00h0DhfFtke/qxedQJt9k
1tAESM4Zqrj4Ar6Ihhzjxivrlzr0T0ak3VXUkUm8i9uyHJ7UDIAzrpUHXLpiWSOcWYxwOeoAfKKd
aJ/SNPxSKD5BTBB2yymhcshRPV2/tZPgvHcazLHYmrr/2uBN5zgkM/BAnK06GxbpNJjHHvPKIrSB
6RZZnrhDi1GRRkn6UgqeMWZFPhD4zyFHcGhp6rikVlBRqUi8hZGF7dKW6ue6AyqDCYQwMPVmLNRn
bMfTdTAj1+JBuy/C+kcrzMcxDsmakzVb9b0TJncq9P1PUazKr0NnR1eii8WypNPjEzm/cdsIUBGq
2ifEmT79evNGuVEDCpCD0fk3dgldTy9Ec9PGDgVmU2r3cQZWbOIM99RhO15wQKIVRwgcxtHJwNMP
xA7dkm4Oi8anAOyoI7F4pN1UhXMnOVHjc7o1JsZeYns7WcbfvKClf5ACEnWKalKigfJchOJ7aTQY
EdMnvN4PAE0yzgYcleykIvz00wNR810/xU+DWpfLliYC0aB9Q8VPmMNKZnk+FWqV87xNTRxXwvQo
eh+HtH8TFCkMf1FuvXqk3l3u7WwC3xlTGG7HBzsyXEFjT1LCoDWUdaQUgIcpimIeWCVei6LQYSrr
gH5rs1hjprtxZPcQNgWsyDb4XqtwxPFNNFm9VZrpSEb0Gkyssu0bbjCiSpdX6reA87M5KUAGC+Mk
gmidFtEmRYWsNfk9KSPXqlS38fPvQZJuFeHMuV9C+aF7qCL9QH5kXWK3Kaz21Tbq68kHstJI73Mq
sgfSMrnb2fnXtBQF/SqK8UeGs+qGhJI8VRzQDlWfZ/tR56gfSmouyVRk66YvXGJILDgh7S+KTulc
krNPtdVmn0B6PBdZPWFbNjjhiMRbGaVvg2SLXoIB6AcVv3utKRR2pgRjUqd98aaRnYeoEqAB7U4C
Yf4ww/az5sy76qRvs4S9Sx8cbaXL4K62DB/XRPiVhaBeq7G/hpFBmixOZ3piT/PL2L6XfoBwzWkG
pkZ+svL6c9lFR7WgAw6R8kEU7H2DwgHLyFlBTSeDjW7yyAMEHBwo9X07Gs9qDYdfI5QGKY7ZLPV4
05gi+lXcjQGtOQhCRq151mFYkAfneA5lp9X1L+AOniYTE7tHvxEOGSdd59Adx5O16VKvc3XT8/bk
6vI9OYkNEMxq03elpi6yqci7fd1jL7/3qJUES1AsN2PkO+PeGOtrr0oyUIaptWgCEliOwrlNDjQ9
iEZjY0EfXhpDGOBtp+IZUuFyR5vWP0Y8GusOQ/zC0v3DVMbJAVGDuUh7qh1FVJ7II/7wWpXWIJGt
3Fs5RQnStODUFL3Hqmdq1QGCgPVIk496ozbAdqciGlw4AJQg65CDlGrDY2xqupLTxGvZhg2m+Hpi
uwUUS0O27kudVdmi19GJpm3XreltcoB6cyfptCM5Q6/e4uP/Oy/8jw7x7PeHhe9V9pp+ab/m78Vc
Pz/287ygO38YoMB0x0SChZHv3XlBaH8YJkg2WxCuC8NGn/lTy6X+QanH4kzg6JZp2aptE+X/S8zl
/CGkoc4HBhuSMUKsfyTm0meryDspl4Ag4xiWik3YIOzHw/vreUHv0Oh6Dj1GmlXvAmIIpDWXoNzk
0V7Xi2mruN4Wa8nS+ZRNybVOR/VNtowuKTfPBGW4SFXOTm/iWITb5BF+/RampuPH6+2T2MRocK0d
Re21WNMwZX3xUrM27Zcb/uVSQj+7lGZ7TSep/BB/gzwKr4nb473iVi59rcKTvr3Uvln72xPmuOcA
3pC8Z56wfabiJq5LsjiwT4pncSjCrwH3rmrJ4VOHlXGyqwv10+hAy5r0A0nTC3rRc8GxcM4uf/aC
xWAlDLG3+/U2CUSnTbftaP4ZIYHZ1Bc0xfPDe/dwLU1lRBMZGSbri4Hm5tf3WANkcTB7njDC7etN
vDE2wfbyI52/8u+ucvYKDcWKokr3TmbM4cJ6UYho3h367/78Ve892Uy9313AOPNX5Ypdg+XxThC1
Fr63FbegmX9/hXPf/PmTMuYZ8c7aYluk9/LUO6l70BP3odujKPgBiXhRLbMNc2zTjn+u1P/RaD4/
+988NeNMtGkoqtR81Ts1ZKcKDxCq6WbqYwMlsQwfzepPhe9/vJp2Ns/+doNnwz5A+6f0iXdKrnoX
9o1L0f7G+cwko9dz/vz7p/nR+wI9IHTLmgXtMyXh/cM0htyw4kE5KbJx2xb7KuX88cfvr/FrYsV6
u5/315j//d0Lo6OplQetQhOXYmk3u6TAHwEuLwgumD7OJ+zPC2G3xPRhQXA4m0Oplk3IxfyXNhiz
Z/Rq5cZsIKMIkBM9Tew0+WBEob+qUY5wjC0qh4YIRIpL0qzdBYvER88VubBJ90QmNMvzr/esAWcy
6to5xeUPixZJ5qOM7//5U8Xz6ZiqZK/DYfrrFUyzHLJosk+Zlq8GoF0VZWovgE8Odez3V9I+vpm/
LnU2SBBvgIgO5Klf9q6+rJetWGCuWAArXhgu/r+j517abD4aM+/v7mzMeBnZnNG2T6YBJ1m5AVRA
44ZgNenGpQ30o4X3/ZUIXN6PTmV0TEB5UJWvxJ6olK2722lriPubdBMuOzc4QBd4nK791aVuy5fu
8Wy4ZnDsps6XJ2zyVLi2qkTHYT1Qj7rw/j5a9KFDSF23EZzb+tl6QrkQdk/onIrJXKjOE6me/+oC
tNFB0E4R0Tm7gIC61jStfcq1jCNOFT5naXDBr/nBPcD4QNHPXdAy/tzeSi/frKon72SLWV4Cj/SS
lfGDMf7LBc7uwSq1LMhZ453wwRG3efI56R8vTKPze9BVE/G/oLRMqpt48WzjGoH120iu4fT+qF+V
dN3eJ2t5x2o49+Z4MT9Nn6tyoV56+/P4fb95zVcFNIOznlga8czZjcVgqW2nVumR1ba3Q4W6WXf0
JVDLY6JNt1pzyaD297t05uiaAJ2UvW3NAJ338ylPYd8i54H+GhTqQ4jooG5k8HLhWZ7PHV3lKo6l
G0DndB7l2azNHU/zDboVL6rVmgakivciXER0nLmx7kakvQblCDnWhaUa/8PRfn7ps2nbNWELNGS+
QYeGFmpXFmgELXt94Q7n5/Tre3NIPbGTYVK2wQTNz/n9rqnPGVcFKEd2Jfc0H9K21NzcwdW7pb5t
txeupl+42tkSX7RmaZcOV4OqvhquJv3tenMQSt8kdWuvLlzvw7tzdAIn/tOEfnZ3JqxgGdhcL9qF
2+GI1nBZr+AiP1yOef8WFswvzHx3rbN7g/YIEE1wLTqZbMmxg7JfNe64qpEMXozjPxqYlgHsgbVQ
U3X1bOOP0WKZpUXeA8nvrO/IZxR1WdDNuiE2baPicOFJnh2SCC0cgh1Vk8Keg41zO3IoW3VySi6o
4DEAXvNSgTpcFXaAimxyo5pkZzrRh0ULt/AhLizLb/PsbJQS42gSGySRCBvMr6NUsZGhag1QuNpV
KbmY5gNdekvvaK5pdbfFwmJaC/Qvcyu9Dt7zQmwvHZwufoWz+WhNyBIhm8CW39R0nJ1oWeVCNVqj
Olv2X8tHkd8W+YHWMys6LS5///Tf4uO/3z8hHkbjebKerXbVpNukwPr5/gfmDQINmtR1r/NiZK3s
TZaKZ3pGpDuxznckym/SdXwH8x8Zcrh6ai6bZM+3MUYD7+Ov7zPP83erRmUUVR/Mlf45KSGHJ4T7
G5soZviU1qtpmd0MQIQ3F6fzvIn8/TEAIJGSCENVz86VQtSZHmkAtK1r85QUMAB8t1vkJ/lVvxJb
UruXRv3fd7X5Pv99wbfUwbv7TKtWtSufCzLufjRX4dbehvt0ae287bRMbgCKH9NjtrwUsr3tlr+5
0be15t11816gvOi4LuyllerSMHcVHKkyLvBKrNXn+sJ9fvw6/7rNs9dJha2Xgm6nizyASa1kEU3V
tOukgrj6+4H8t0PnnwPnryudhQnTGMdl2XJjzYpOLfSHXM/hL8hRoA7/Rd5qXrZ+eYFnGwBaRwjg
DXeW7NKHbN1tv07L4qbjiHtpjn74DE2wBsSmlmnIecV+98rIdeNnyfCc9DDQaCWh13OnQsh19GmJ
4wsb21v24W8D5N3VzhbEOmhjs0uZgP0SQOm0bmgVYkJkcYftPEySV8N1fkRbfT0MrxiBXKSXa1xw
dGjb9lfhC2iYXbkmY345wzSvg7/7ZmfrZFzqDdB6vtlkGeTvvBgbYfpVSYNd7WWUfOPKoQ4o734/
sPQPZ6qJ/Q8FDj1gzk/C/dRoVm6zPJe0EV2K+Flrl0b+Uhd3TrW1jSWdvUsWDHqis2bjTHk7WFIy
9Gl6nAfuWNAEvuiW46pZhuuLC9cHcYhJHvff3+5s/Ya6EXZZ0AIjJfG2KdbBOly2yKLXzfJ/sUxe
utrZdE4cGhribZyjnmqXut22XHUu9ehFsbyUPBUfRHQmkb1F7pyiq/H2Xt4Ne6NqWqxL1Z8T2lZu
B+SB8qtMn30s8BOsVpvCDd13sVzFrrcKl+O6uEm2nX6tQE/ZknGlso1HajwO3ZcCoxwHY4D2Fp07
+e9OAzD8IzwpGFjSu+5eCNZ5f9Uufj96Pl6W3t3F2aANnSSFj1zO06l322GVMo+wjdwSKtKk8b/c
yN5d72wjo/Fk7fSoKBdik0KyWBXrYYvAhz5wSyCtq3D9T7PMfy6Ef13xPGMatV4z6gZ3KDbJXep6
u3Y9JzOzfXhxJfw4VHp3rbPRjoycem7E3c0ZfFJlD+LT/O7tZX3ViBc72aaWWHfaLiKXevllfhAa
vx+R52lUcOhjmdhcHY7dCVOa65DHr41X8i+Xhs28e/xtraPYY3HS5vj0Bg59N/jDyaLKPPFQ5zBI
EZ/+DINA4NUr40fzYFCp2VyacR+P1XcXPdtCa3MCx169jVVtbSnHf42dGoiGsf9fHGw+3NneXfBs
D60cXJ3+fEF9039K/C9T1B5qzF1r34VPvKwsStUmfRT+60Dz3bXn7/buCY/U/s1weLvZaV3QQjAw
aEG/GrZvC0n6rBn3uMtpVtBcftAf7mTvrn22o2ectpuc3swc/psr3HwpCu2kVlz5Wm842i2yRfJQ
JDtLecr1YfP/2Duv5MixLNtOpa3/kQZ1IX4dcEmnUzNI/sAiSAa01phNj+VN7C0wMrNIDxa9s/u3
zarKsior4zrUFefsvXZ9cXpP8fmXBPlF1gUkV7wQHy9/SttBYx8xv2BI7mm6zb8m2csGd39gWpdX
ctEt1OkGr/viNEHs5PhHX3IuJ63hWYxPm/oAKoHvGfi5ufG2pHQTw+XmLijEn/o/bsr9mq/eXfnR
GhYlZU66WfFrhmwpkrar7JCv/hutzU9XsHcjHX1PcokiMntzK2/b7/PEP5ecxU/Cvl206aemjE8/
JgplJg+VSqZ8NJrkl4hDc65rWHnrp7G6/3WGG1cYGfmXDslMck/tPz6bEueyLKJTnXO8dfQaVY3V
hCZkrEULtPWbNSiVO5WD2FGz1Ul0qKPlifX0sx0ITWKh0ThGcju3x99/tsKIdA3hDVHHyW0xKK5I
SZBWHBSWN36enYnevDSyxtG1e2FmzteDf7YTfD/20dZ46nGP6jZjJ9F+spRlL12A/Izkq3GyTwyl
/PoCPywBQkY3bFAgBLBtam9txHcTFHQTTGYN6lyglSKGKKI3RDEBSWRWkqziR5ZW5XNuBw0BwRBP
vqvwPmjbY3J6HFBbumanRnct/0lJ2wcZhK1iTrmiuFPf69CJb8eyRcvXeKGqLQp/iq8ksypMN/Bk
/6ypEc8SzkXH3jU8w7xUIxVALo4vTBiJopEwURetrp+VYRG9lLmX1MTgmf0tGJVhbUSTqkK4UCSM
EUQvgmGgyrIhzyMlDSnpjAeigcTPKe/hT6VFlW5GMKv9svL8QFnGZt/kO9gCwd0UePxOc5huoeEL
EtGjER2gUGtyRn0IIyCMdQ0ZnFW+pZlF3yfNwo8kYW8ki0GuM/T+7XCv1Vqan2tCGxO3SX0kVTBk
LXckG2uvJAbm5pQ8sKU+CFK3EON3V9aMil1k3HTPlTJfhg5m1TXp6H6k+wtswj1plrIeLRoSUBq3
lcfRWqKTri4nKP8PqD3aHoGnam7zQow3kcib1qVCmR2wQAFwjopWftGaTkXH0wwRmv8Cd99S72z/
3tet+Nr3oyJ2uxqL6ORTkEY0MKZbqemVHSrz/rYIANCFXWcAoTbN8joo2vBCSEVuXzZCHxFiI0K9
9wTiZUXrlL0Qo/4j7PyKzvbIB2LOGN+gCggktipScPCdGD/J/YH4G7eeqC7quJAuwxkJHEuy/JIF
JTQ6e0LbRR4x/ODJyLwzY2YK51NikirxhhruZuqw8QYglkjFubJnKnHyBijW41T/LmZqcWbxmlmS
ZLm1qSaP2Cx/ep0kzjK80G6jhYQ5aTooZKKk5GdCj71drpX2WpuRyZKE4FBoJGQRZClIC8ZnT5A4
mOXwjbjsz/Dl5I3DjD4u27VvdGYceIUrgqR4kEA27wwLDLeTvTGdBx+ZJsCi9KwvBWDgRleyu2IG
QVfxzIQuAtl6JF+ImF4zNzaGZjWbqB/gSGszUnogzocI+ngIr2AJT0QOm8olX1SyCePIYF6sAqgb
qV9dpPCqGyKwCa6eGdZho3bSsn5jW2sz5prACf1gzujrzhi1nTLjsLNCQMYm+IS0nxmXPc7gbDXV
8o1W6CiOS1+Cqx0VxQEcQXduyj31O2NGcBPN1TnBjOU24o653w5QhXUztlvXAXhnA6wD0j2oJBQz
4LtVcy+E50IiR2sm5aNvyLDAwxkLrnVyfWNX/eiOetedS3HY7FuBhI4Axqy4M8sSAT0e7v7V7xBA
qp0APT7iipq5x6TS8u3PdPKUumqt98m+qg2yP8wEC14dxMNjO7PN+a/0YQt456ku4suhCDyoJSZ6
Z2swSR2FkJ72Xr1TMLM5GAuGTY1zAXv6G1YdkY1d8AJAW09y1J/mTGBvRWyzTMxc9mkmtFtkx23t
N2r7qCSPgChDQC74+h79OOyWmtRE57ZfitdY9azbwM6ggEpB2uGQnPnwKF5AxRcm9AjwCOOPiC/h
fpqZ8po3kT1uEUoNu3nQHkc29d2CRll9PvhTeehrTbluMAGdx2pn+SR7ofy3CBC6s0NZXQdNaShu
ohRKya+FsD5OKoU5AXzAba1EZERwKuWPwlpFzFp3xeAvmq5+TWP1DHcgynKzfqkbIByejZBZOoeq
5Bhy9MMnyrQcw4VGnlmkWq5t9HfTmBzSblXSSbN9CgVBziK9lAjFlZka9W7CmR9oPyUBfKWAWp9X
PnFqlbKsDeY6SCzcjKa+EfFT75c7TU/3NsLixLdfpYRdOy+SYr5IGgknRaDxGbb7RLnV48rpK+Xe
ZKdrkaooB73TkPS4aO2lnFm7oOwv7Ayok06lH9kx9OwrXt994mvfihoXma1tGwzpNFf3rHlrJMxA
Z4KrghRwM/OclozaKPAvC3FQZmmuFax060kPpfOUNFujPlQN0ZhDsPKL6CLB0F9732RJd+U2fFL6
b17KJ6XJEB8ekzF2RlQ/Y/iaExRrSJQ1gnvRz8L51AmKx0RVvhtpvAoFdEr1ADbCNM86stQbko6B
e2g8nKh8TsBGYSK4h6hhLKVBcnMhCtc39B9MR2vDDjCXlK5nS9hDUeIa/s8CqXPaEBGtah6x3pVH
KatBWWxPwjWJf1i2UfuSk8+0SknMzqpqMxHuU80hj8gmqunHVA2bJJA2iaIv7emyse8rupdNpoPv
aZe+6r1EHc5NRCV7e5KeraY4hGp0z+ErXNJXXtLmqhdRb2mhg4NVeqoLjJoY+Sg3iunSUGxy6Iwe
5FNITTBKrDu5MK8quv5KWDlDDTEskZdCF/tUzm88uzgTg0JEX34lwttOaGvLjlaxll4Xge62SICx
np+1Weqg4XZUsr7gA9GQnIILDaG25bXkqqr3otT3I3x4VtOC25RhS8YbrkKMI9Pay8ZtIYkXMSDq
LyaCb3AOaoTu6mG6yvvxQhnbTdzx7gx97OS18lqHpAt2AwmnxU8QK1eyqLdRqUrcFW3TkhxNAICH
eaJKykPiZy9jNMbrKLJc1S/Erk90wufbbYFP0JVSHAbTCHUI+tUTC3a/SHqt+E5A5WVY25c+nZy4
zlYi6risQh6WpdS6k8/enI2rJbXCLYKs2ghYZ2uMFfLZNHn6fV/Zy17GtZIToksilpYbOx9/vhvK
Rb1SokZfROpowRvrgueRiMNNNighzkbltQpDCiEq61xm4lxgy0JYSIfrYBJ6wK4v4Fr9QjuTkjxm
CUGHkpWldeeFNVgHXdcv8EOCNVIpoGS2jakS7BTRPzDjujaEOYfPM8/CxEHfT6i0ECwhhukkHi4w
Q/d2Zq+RVF8GW40ETUhlzY8UOFkLVGGWnG/qoE/xFCWke9QEMcqc9B2yLsXl4DUSVlfrRS7gNbwF
c+ojfiQLTke0yEu4SW9ICi4nmBluU7IjAGOZeXWxlMcJ80Vj6nv+0OJZw3a5tsgOvNQ4h2y83pIy
ck4zo3fyQjavGhJbL4OhRt2aVzRcNDBoQZC365o4KQSZXjqtBj3u8HqH6lOEYRjjjGVBPym65kdV
2Uk9h9+qy3CIsy114WQ7KKixU1JBFuYopk2XK8aPsZEIEfcUlJZtOO7hZRFE7NeVjHkGTIIrIvLK
sGDk+t0bdyUGeLeP25lJMZM83oAgdStDZcVtH2QLkO8twWlqss21mjZpP3jwXt7YCj45BTu5hdMR
68BR+mSwzmPUfhi8RnKtU1BYA0FVj4A3FNeWSzk9C8yaHFA/0Lcytydzh8qs7mLgN49B1SapaxCy
iz9JDaqNX2qsJkoe/mjGqrYWDalCO/JQrHXbeVT4s2wsVoiV/auBdIaNFDaYaIg4xBQhJutONdPm
ukv67MDmW9mkpdouTT8kMYJoIqIarHQaA4dtbSvYdMnDA2CW8NCluY+3DXPvLiiG/KdaEBTrSdA6
8OZMw21RyMZL04B3qmOV70vxbDghI+Jbwp794gJFvXKfk875Wpm9yAGYWS0OCk32XzsIVeetJcX7
KYylbcAR+qYvubtAEdJpTYqydEYAtLb329q+B79WEoSRa2uZDI3vqjHo94aZe/c1ToIfxAiX4KbV
kGwJ9tfxWZYr3lmLq2dbh7LJRkBP2yUh0pqJQZ9E+SaM2scs0e1HXiwaK5VEYnnpyWs9KnBXNmk7
Elc6NcU1hgtKT5PnX2DnkVYWsRLnqIfwHZol/0+5Jm0Q1/0Z6rn0DFM+545CUx20uYQ894UMA9DA
xpGtg4LJsAaulBMZOAfTpE0XWC6rsy9dSBH2cPKik7u4L61Hss2xW5V9gzp5igK2YlmyQYYSXdt1
Ue8B2g93SZCLs07Sff4khQwcRyQRkaV4u3ak1bbPVYCZau2BoMBrgiVmqJswXCSFMs9Qajaesfj1
PKayDR9CGcgERnGSTkw9iV3MJe1LaSYTZ7ex95dh67fX48AZc4P2QThF2qp3aTUWz6XQFfSXctke
/Eard8xA2VUpqYyXNM/8sdmTJ3vjrVX72XcIAaZb6pFJBj3nE6eh+sP+ojD2FZYfa9HKMSG3fjN1
d1JrpxdzTMgO8QMLiE/jK1L0xljJiho96EpgbGosfg1xnwNWlBh+3A+r8aU9LU5ri6tRaBhGYtWt
Z3aAbuTWXib7cRcPABcXLcYRtIZql1x18VCtKLXGVyXe8Yt+JLQe6kCzVvo0/CaptnIdpRwnYZlK
h96z9YMAZHRtVJr3DSYCvyCSW5umF2UQR5LHdkdYVPSKPUesRlAxd6HRAZwqAv9ciw2sQJ3InWGY
6rOyALC5SwbFxFvqTYuCOfdMgCRdBHafvWCiop8SQrh6aDhT3FTkMe2rtkWQOVa6+sBhNAUmANnU
yLuC/ZlqcVBukju7tPt9KpQA/6oRfyetsVjmzcxs6gnIBTOeXBOrJG9qVrGQsu6sOGLYZRD29c9u
KuuXtiixAUJpzFKpvpPFoN5kUyPBypZChcx3GXPXosOPODm2Pse9yCAz2FYGM+SlAoG5p/Mx06XB
lD3LPsihztZzRKt9Ws4U19RcSIlG4KkX2dIPv2N6hkRVyAo91JpgU3XU72oBuSohM4vWGe93vyRq
PdvlmJTPkACB8JlMWDy5jmvHhSkGeyLvygnaYBKEhpsJ3/jWS7QjFxhJAYMq6ujpZ4EfV/4qrqNx
3Jp1El34htU9q2Bwavx6anBr1mOD51LoGaSBkejbbWDLwW1keYOK2ljK23Nb0sqbIUmsn4KV/nKI
SCPONb+dFlY3WOou6LtiRptEGKHA4NR8n9wH21GGNxaqJ92nshX6y1HyAP1ljVVZHPK7ROyyrggB
YnjyWO4TNjj2gnc1PJsaG5egSYPlYvQb89Amnb6V5mjgRQcjld2jWZ+1VaRe12PHlGEBtLhINptI
V9HVtmzysHcZqALtEEwq28nxUthJ/5P4GutpSjUDimsc3eUQMPZZyCYrj7vp0MBGuIYoqV1WQi7u
2DrpK8yd8rrXYzJzAopOWztj3SecVBwmaSJdfAKfAic1TNtHw+hKpkEOTuMCB3x0VZlaQXgZxGI2
Z6rIXQ7f+tNQxdLG9o1u2xWa+S3HhPyAJbfnLKj6+UMdKdUuVTOi1dmnm4cQkdSTobTxU9qGMfG0
+hwGb1lrXSEWe5EWbI2dSCsbFjE8oiStqVV6rWZRuRk8nekT38Sq0MdiF1VRfcfg8jqKOT0R5yWa
c0Mru3VShkBsKhNImPOL6RZVYFG7kDczG4DbNb6YaGBOqC95aUL28cRAaY/TTLNCxvgc9rJKIkHe
swvP+dYgfQJskUmiBFkCcaqw+tsUPKkLu5NqBWnyKQFxnJNk1qlFpYzqQUaBechj+tmANhpC1UFf
ASVKnnTmyJe8bfkTgeXYVw3n4qc3Bhpa1+a18NTpOW/1nsKWXY9OmwdlcEKToHysMlsKyjAg1oah
6aZMPfTYuNN6bTFOoXI191B7YxE4pdOcNYvJ0Vf1Xl/JtJ+T81Ot27c/9V8F2N9GPW5sSmo7f4nK
Vbm01uqy/k7mqsu3sM7P7evMhVyy6Jz0XFmLnXCau2GdXhC2t5oewYiuTysO33QGX/2co45JhM88
E/ycaM8+yuUIvfc3AfIdy4VWem5chlt7119ojo/M4GSTd24efDX4UdNEaTUpqxncO6dPsykdzGCL
2o2uf3WH/lS8/J+z8D8x3NG24O7+exCJ8/q9+n//9d5X+Pc/9FcgqPmHKlQdaTKpKn/iRv4kkeAs
1NFK8OlZaFNn4N7f1kJJ/cOEN/LmgSNuC1U1n9lf1kLzD0vgU5v/OZmGoIIN759Eg378YAHNUzBB
9AvuBLKxompHnZJOz/tgNEmWS/ZkScfb5lZzgazfFRtEG/CrkRSOt+y5XOWEWgdt8Yc31YAGoBmK
qnNk1ehHCf2oQRTY9miNfpQvIogZySKGWX2TzpsKgoWVdatjHp43HP689RCdH1LaYjuiG+lwG5uR
TYwiG5V+GNgUJMT7ZvM2ptZm2PS8tUl1LzizSlU7H4GcQkvKM/FQzFuiWKTZepi3SZnqsWMq583T
kCrFTRj5w0PgW8q21EVzQ0UyXLfs6jddJPRDEfZMrc0I2B6uw0yH9jEqEuRUEQVaq416B2N1XKGS
Ld02rNR945uWjLtZ7W6LJlfudN2c6CCH5SEFfrgS5dhCVajUfP4j1JWpDdHGl6YAv3iIdXiU06VB
62fVlnNtM5tacatJQ7KSo2hadr4/nLdNp+ROSLgcbpwQgkfemeVFw/rEPtDO66VqlETDZCGJIWyu
O0KLDfNqlORkSw3ef/YHX6V5UmSoQLKqwc3t18s+pIw4tLl6y7DWtRlgSKPMr8J5yVIOMmqYLM0m
5cieqj26z3RKXhC9FTkl9HJwvCkTa4Uk0isp7CEiyiokL5Cr2HT1xMTTqPJmtWmjrQl9RPgTmp0t
O8KaJmOhUT0B5TB6bqYGqTv1Vb1MBgMgsK5mTtH2wMb64Zvd6ONanvryKkKYgGu8NABsVdGy0stw
D3TB29a64j2oiWdfDolWP6llid2hr6L2UNW1fgZTXt3XwKfXkiemXVvX9aWADed2kCzZvxKc5fQF
Gbb0Dgz7Wx1P2sbWU5/McToA300d963emzL9qVAdzmV6na7dGekZBQ0K901lnCtKSzmA3PtacWoA
ZIMrib4PnVBtMXeqRa25us5Zg6pEMeA+TysrBTglg17IokJ/5IeIbZJp/ugUQsho1nVlZMMTQd7O
9PIqUIS8B7Q53MATGH+0tZHdGmYRUptO4+HbYDQ9BTuZ3FK3onlz0/v0iKBhW15MCygtaRqKonyy
4DPv2bCV3soXuunx+/zqlpYeOKAREOzCpPpqO4YdTtS1YiOHbtyT4b5uRMtRvyJeUiX+LUfo19Dj
Um/aSerlBW5qjpRCq73Hgf1NtgosyuavFKdM09XSsLwmv1U9VP1rH5oap8rEPodV3htAvBSpfTKN
iQL0pJDAukKFUUNe7pt62wD3onHO25aaG7ZZxeR0RkuKVE7rarxkzswpbEpwvUNNGQnYjbuVqmnF
Sq8Gf194ARQf26vy3pE8INRu1JmSWPHXGTTOwRzEWheF+dhgB/YoqpbKWaCUkk3JfkjslYCDCzMb
zgJzVue/iqyTwC1MwAUxR2tPs0Qup6ZFRXVR1lVzV+clFb5Y83tpDtdtDkrYm06f+cHgwE0mDp0P
0HxJlKD214ncCtApPb4dl/iI9ufkycOzTm9k09M5f4AkRjYrJxF1MyRBr5Pha1lnU+TXO0xz+Gtj
RbAvBcwx9ZeGPc7mJS+zDsHgJ4cslcX1kJcqtqMweegnUdGPjLvgvhs40Bp+mawSqxX5sq/HmFJJ
XUq0z5mZqbch74NdR/3g0MOfXtS2J58B04LiqoNLgQ4Zp8WPqLa0hyqPNWsh0eh8LRQLvYaQyysR
zccFwLdPQZwUG37qgFfG6oAhSaSc0s0w6w2UB9U7jJXMk+CwzeFsDKq5xq3q1fdiiMlmz3NPeUwq
xlhM1oDmx6S97BhjF/ZOVFVpiuYzpV5OZGBGlEPLXBDaefMQdDTXYG3S96DXRTFI9M0Pta6jW1X3
sgtVz6XL2iqTq3mRgiADCwVkVF7dykEXrzS70NyQoJNHn+WT6anraujwgVzFjsbLumsAv4En8msq
gEk23VmBHd72ZWqu1aBsdxrZCviGiSo9J8KUz5NzJkdWO/SS574w88eBG45ObohzGiSytA9NI7+B
9Ru7iVxA1uMh+leppkGnlIiN4X815TuZIt5aeLpGBQjk/+ik2URMRJgk0bIhMu68Kvtp3NhhEdug
SXXDzc3Q2nXITvBnDSBGqdxQOF0SVCOdoVw2rlo4evtM0dt1HyfU/jMLegtgDU2+gmhZg2glXPTV
zEb7lQO58o2ptzyPS5O1xTNUG3geGD+sSqa4xAcoVrZndAdTgwHmApn2txLLCb4UP9l6chqspMwu
nn11sF6MUSZWK9G74dVsg/Cm40cfaiFzGo8bZcOq49Gs6SJ/HcvetMU9JN/6rR+eZ5DQrun/xz9C
qSu/9YBaSUBGorGrFUnaTZk/3Hat2cBGMowM3a9hRWc+kRbbTqljt4f3QG5NVEaAk43wIc96j+yU
rD/AmhcQUlIN/rRv7yotwvHlKerLOPjBi2UlFfWOVB0eTDJGgHD7NmjVSmnuAboGDUgordnQRJfv
I8WPzAXMaPQVcmrKP9K+LS6KtIABX5dgwNcsf/0dXdEGelpZ3WUTTp+rhO3freCoSpa0JM+ALV5c
laahn0EAbWr6YPkk0bD15PoOMciMVKoV9ToFs5u4rdargzuZqaIfKEQrYpfC+nrq47I7INxItz29
+AFIrpXwBZjFbZDHw7Cw8nLKHUUFKuyNAt63ySmbl1VysrwbDxmFkfHQVCLeSMQrpEvA1rRD80ZO
X6pxaIlj7lQOd60h5Y5Ry7LCN63AyenNjDP1W12FR0WNRWSZL86q1IZZlhc9XIupaI1v2Vt1Jh8l
KjWEr1G1yd4qOGlkUAga1OEZir5ZOyW/WXEHyab8w69pttVcE5JazuBx3UE3ldq5aES/xH8urHK6
rvse9UzPRphWTZ2THTyAJX4jdMPeDZ6NXwWpuTbVdwPjzpTXCrjUXL5q30pZOg8W+Nww0C/0qcqe
22benDg8/6Yk1UzTAj6icXjmxHB8du69MVVCm614Fd+Z+kXS3L07nFz+OgO+Byb8rhrVFY4LWODo
BGIUP/b5ldz7ZmwaBnAH12Jrs2kQurGtI4xtbW9PHct/M3Or4PkxK/06YghwKR8VYEE9ghYOWh/l
IOD8ZjN7LwDvO81BVhfdujpvLziBn9Jj/aY7Oxr1SMddjORhjAZXGWH3EGew8Rx9gbvkv+H3U3/T
DR6NdaThBldMKrLNWMzSa505giWTe4uphV6HskE24w6QqC6ipfesOQSexwsK3OB61yce7W9nqY8/
5Nj6EEYCWY7gh+jrais23UZbUzDFvnlypN/e0nkkuDY20BJqxMZcf3gndps10FHjvT1UbYX4c22n
W7KO9s31rJXMl9NDpJ/4MH63VTKmpnAmNkzIgaAzP445UA41bCReb1L5cjcbvgAML8rbZm1uT9zJ
38SZ81jzDGKZChPQ8fXlrOvDGPRErV/BiV/qy3DJWuV0O3S2buqmF5J76kM5OoPzJQoEn4gzZ6cS
zsajWyoPEfLLGlWPNkluknSuskxXwZ9+of8r1fwnncE5dPnfF2rwfv/Hy+t/7L5nr2H1EQT16x/9
s1yjA3XiOKebOFkM4C6CJ/VXuYZUPxyHJPeR4EehhNfmTxAUBMw/TAqekGZl3bZw3TML/FWtUbU/
8KsyBzKOjoQO1+Y/qNYcfXtCJm8QB65QAMqb9Pfnv//u24vrNixT3wKQbPwoIRd3Q3NKm3w0kQg8
7gblINWwNBVwlXw0hBEP+lQodPtEYG3jpN9F8Cm9YUQfES0JgXlBFbnzRbwuQv/q3TP5bH06+g7+
HNsmW17jKyBA8ePl6XTbCNryObWuh0ukQyJc9NfJKn5lo/1EceDn/IncxatTvt7j28o1m9zaWWDP
i0S57uO4UzqhTAiAiyrasDDzl6o7EdZ5NKfMF/Z+gBk6/P65EXIXzoDt0lGsbIvWdVnE7RUBi/WJ
p3dUeQYC83GgY69ANJEfZuezUGeNH3BLLdwZNtlZejebNIrvKuv87DUjYGapbk5OnZ88P1OZKWWK
ENQs3/YD715PAiET1iGDnVMLKylAd4BiBSb9YlYQIqtzcrR/uv9t8AtKZ6lLMNE6H0pkkY3bUAOa
1RknXql5i/GvavivGzKb/lUETfy0mRX3/s43dKuqOvYqR70S6NXY1K4nN90kLgSbFe2nGt2B5pi7
ZJnc6YevB//stQI+zY0AOgBI5OhT8kE5xihfS4cUTmPZeS08pzI+uTieGGbOFH1/iQMIUpWKZu3o
V/13denvbCffmzxvdh5O7LbfTu2w3ogJv9/Uvy/MONph0W+X4yFgGsJ4+uD9bNdl7mCh1O9L59bL
V+HaWChO+TK65m7+Bb3icBPylX9jv3x9h4+9KW/vu6JSXDc1SEwAWz5eO5JG0dHC5C1/zm6LlhgD
B6OX4coPzfdhnTdO8GStinWxO73P/PRbeze2drRqk3xY8i2Y3IVdiGzixtpprr+rLn6k56Hj3XQ7
J5qIxhbfo6vkPPx24so/m1Lejz7//XffWjQOMHZs9Nfyzn4wvo/n4ZLKAPbBft/edufGRjoJEZpn
qd8eu8abzNEELrR81NaqVKXkrMc0CXZmGUxU6ir7EDeBW5UkvQR0qlXA0V2z/PpSP73Sd8MePePG
qAul4yABO/Xeig51fKe3l18P8enEpVm4Y1j8LPhkH28mYmjqWGkAbkrbmbhPw/BeQowcMk99PdDn
1/L3QObRLcx7qVT7nm8Vf/iZZ49O5uVXCcTsr4f5dNaDVKOwkVVoxB4taFFQdbaElttBjeVU7c3Q
/uxNkoyM11y9+3qoT1+Kd0MdzQU4ACTFS+bZZ+1v6vUM4kA0uLFOXNFRY/nPiXzeJrP30VQijT8+
orjQAe/OE7lxXi8JRVlzTo7PiCzZyUiOHRisJuvLKlvbmvv1Fc5X8NtrL1g/uJ2mzB7s48hIcoDh
6yqdVGlcSv3Brn8WMqU+pIGed5dB6f16vH9zqWQwaQpaXut4QifWpe16sOVOvRyXSCDX1tZfe9v5
5CytqzVac6f/9g/tYb9mUiBHqi2Dd2G9+niVGCxCGNVsUby+dToN4Sg+Icm8zKPbE5c3f6+/3c93
Ix3dz74SOUZ9RDX6utlS79ehaj6g6nc6WLoLzwGY+/WIxx+dzZERBCulUf5NZPfRBILOQi4wANVO
nuqoi+1FmdxF48PXgxyvwseDHK0GWWcQzpRNtSMXl/D/U/Ppf/fnz+O/m+8NxNWWATOR5BLDUeC0
B//wFAq2iNtkwyegH61rdIY/jtAA9Y6QCbZOnB/K6lCAj+5tOg8n0ImfPo1/DSOOzvJjXiAiadXW
qTLtFb/FfWYUu0LPv399v46nQK5m7p+z66JuwLRxNEwXBGmPHrdzYr/b5jbsFCYoUKR9hkpJnGIT
fXJRrIcIiGCfERBCPsiHpxOLgAlq5N7JV52rOoj9fkRutwgd8ocO/V5F9nJqt63Oa8X77+jtCjlc
KhroCE6tRzMiSpsg1zy/4zuqtu3P7FbZsxNz8jUpbJtiFeK2p/8y0aNY5qvG+Ocu+/mN0Vhc/v4F
R3MGIdeDXClG42Ts/kyxMzz0j6ivvn39KI9X57dheCNpTTLP8hcfb25qxQYBWEQHxPZwMSRGtcQb
5FIWL6B7gJH5erTfpt/j4Y7uawDgCmYo9zVjnoWKGjwMru5wYtjO+8pkwHANneEkHlX5ZAbR5g/v
r8s8upuWjFJ5tBiXUK8pX5zPyyk9yEUgVsZCX6Ur21W2X1/rp3d2JjlrcAJNpMUf72ykV1WfWVHn
dE2/NXvcOFq8TjDxWM2JHdZx7fnXu2JyHJqlJvN4H4eqiPSrBsEXYt5MK7FSNvrW37YuJbUVvTn3
6+v67FaitlE5z+s2MJijqUxrbKFMvdxSJ8Eql+SI/07MYr+dPOa3RFOEwp6Rw4eQ5xnh/XwcZOZg
ztcz73uai0J2w11zhoeDY5d1RutuHboyDo+TGO75tx9/9pqCxo5ugUKR8mihUeskbnofss2vDddM
6oOcd7Imcoyfentg78c5WnCasYbwVXMPsz3KhUX7GrjPKBDvjVXMVZm3Xz+xzybQWczERM0eyzzm
euYSWTZmUBFclOeroOLaMLClIjyxFfjsxXg/zNFFKVWPv1PlvAjr/B5zYrkgG/rx60v5fAwxczAx
47AofHwzOn8aOxPvnaOU2pVWSTtipZdfD3FMOnp7OOxI/x7jaL2x/MIQYSVXvATRpbntHvSd6qTL
BFvQPfsch1iedbgWZGIu0pdkGSy9pbYNQDomy9Nf26evyvtfc/RK2gWFz84idapxjbW3btfS4ZmQ
7i3qbOc0WubT+ytoAszofRkh3Mf7W48qKREq97f0PHtbRn29DaK2P/GmfPpCUsUC58imEezxx1F6
pWWT3Oic1AL1RvaRwRFvCsxLmbPJ/q5EX/76ct935X6rpswzyVwv+2uko+UtizGkNxNGzGArrbqH
8Lq87peFW+yNeqXfhVco3d3cMZf53tCckVwUi0DChbohD+bENX9+Z//1S47urN1aeTzJXe30mFA7
Q1+EsFy/vtrjVs6vN/fd1R6tAybuEKG0Y+0g7F+ZpX5Rd94uHoeK2BRU2p4v33oKgit8CX1nr+Ii
PVGV+/TBGgxiosg05OOJO8c/7Qc9pwE7Gc6MIHwsSenylPIElfvTewkN16IuxSKhH70/ONJrdIst
H2MfKgvFD261qvsfLN+g/FmITMqtfBAf39HRGDSrxzvv6P65H4w4JggfQyyjeCdWu88uhlvFSNw4
ZKdH081QNEjK7In0rUJd5h7NgS458e4dq0HfXgyw6oaqoDJjZT2aRCY/jhK+BA5QY1e4DXlrO8wF
ydoqdBSQqFS/j/+ftC9bjltXlv0iRpAEx1dOPWuWJfmFIck253nm19+E9lnLbDRvY9v7zRGKcHUB
xUKhkJXZN6rVzD20n7TUVcdZvOcEJw0+9mzVQCaMi5COh3j2CgQB7FmD0lxjG99ziPEWluRUG2Ww
YhBLbjJQ6GGO/BQeAslqXvwH3hJ8CS9cMc9ejao29rXIRD1de8ZmPGrvJ8xUuSKeDZzExTDj3nCU
x2BT7PxH6M2COEvG/F9qiZ5q07YAt89Ll/zi9+AkRBEFOWlIzp3HVwEy2SKNwt7W7vUdRIyfQkgE
aHvjOd/NjvyMri9m1b8PoMsD7xRIBACLQ8d1r3M+pdXKGMIciHS8OuNYZeI8TTAqkoEMBRmyTgEl
iA4SJE+M4wj2sk/ZKTf8kYK1LLEw+RWti/JOaLRQNVukQh94lS78oeeKPWBknBNwax+WAXwE+HRF
LDEL+cjMVAMMN+nRSTc20VZ9Gbemne3ArIK3dMpQybvkr/mF6yJFnqN2xLaeb6kBGTJw+CHCg0Dz
hPDNDEeMHHYOx6+1u+nCDHv7nolUqtC/a2zVAikaxkCK52AT3+TutOW9snA8+romL3bKKOo2NhO1
AUj2h69h1WbBijuBt1OX34JhQrVJ0UE+jOlZ9kohS7Wa5jLK4XiX3p2ecifbiLcppioSD7wGf54M
qTUotKC+wTaxh1ScAGU3qbBGmfoaO/oiOC6e4j2P7P5y9YDioM/SQBzh8fOrtFus3jSl9LW5RhNh
KiGil1KKiOF7lPNYv3l26IewsFND2Y+COzp7gtxloJlWkz7P8bfrYfclL3CesM69ob9iYaUdhqEg
INJB5xS0eHTZvOx9cjHIYMW3EPcE8aSZWtA6BQ+huj+biPn/aqrwPGXKudH0gVds2h4P6PmLIUIs
OcYQH3jp/4yvF+cl9dWgj/RYO0NlfIX8kyDIodDZamyADsJT2sqaTU7qpengckF/G2GcacHQ0ZIY
RtId5N8BFwOy3433XFDRZb44d4apPEUkSLno0OIR9yCeAB/wl+THK+2b8R77ZfqbWZ+g2/XV5Mbw
CxAZZ0GS5F0566mJUNz7G/Ee0+wuSF1QYiebr3+BmFVxyCa4i47hgwqwFv3G6b2Jx/C8+kvQ0kL/
BfBaDMwxW1jITQgya3gt30uvxCu9ehc8oNXk9YfyMXmWXvpDZJNNtRt2PYiott0xwM/xH+LvzV8E
E2aXEFD4CNGEYoqvEAJ8g5aB7SXqFNADAC3ZgcE7093rH+jat0ERTiglAHPES8P50oMpqg36TEC2
yfA0Gk+2Oga7tE05x8/lqQoetoUZ5pDDjGMKtCZA4WDteUYnCMw52uN1T1hs49fnt7DBFggDNN8L
MEKBuWmH8R1HPFU2FarpHA1RGzn8amzl5nTm1dffF8nNbHRgcygjj4LasASUMjmCasmB2i+3x7Ry
Jz23xRT8BPP6UifBVu+14LH2+h0l6S632UY9pY+mG/1sIX+BSV9wbpqO+WQWXuHxmYW/yhH2W4Uc
ON4w8fQnXnDeJzFJhC6KMU1q+/fBNtu3H6kTPQyb2dIGILAt9II3/QNg580jXlFVTiCtx+tv88wy
lIOmBIIyD3bWEXBZg2Up3Pg8+Y1VI4AHSWgW4ShmSzJTnEKtDmAkVjPHLx+G5m00FE79sno0AuL0
jxW2Iguzbih0hQ5KHLV97gBzDVj31sxwKHaOHttUQBDXCLv7oCT62gPm2ooDn5d61Vn6DodiXoRQ
EP37IojLIh4CY/bByw0SIb8QrLl/bzGRcP3r5Flhjq0SJ645QW4WelyAZsRErreZ3us3mqbwXmtX
ThPaRMANH1dW9IIZU5CMrCthxB1JrSENOgH+ToCHCCw94BaFK2kN7AkQakHjS8PEKP37Yu3MJuoy
iCKCdOoE+JZL6ZSFxiKb/zwKkx0f8UGPXebzO7PI7FYPiGAfTbDYUIoxtaT8Q4HrR/oxAj1AKoo8
aaSVZwJgDgEvlkGkKaLFzXxxYSs1aBHkPVqJog2VcQcDWF+E4aCvv+eWAitlBxCO4G5Gk0bFocS8
fwxgZUxk0uCpx4TKAtrcr90mcKHl4WlHwR42wb08WMEGchbgOfypClZzqLkury6yhgJHAoDJUAjj
cgwevFgYcAfUHwvrO1T49nRvjTdwoKCHqj7H+8fA4WW21VhCVsUcAFpHwLycx1IjdXHWZ2kPEpfv
srCbFU7HaOULxD3y9//PFHSxpE5haGJl+6b9lY0ydG6H/ISA4SArV95hEDBAxeKFHzt5QTgwFeBh
rAScw/GuP6J+ATYW801704UAAq6bgERN3gTcNv/jWF1CQ0TkqBREzH75YzrhAdSAZUlLLDI9Fm3l
/HEa0zD+/a8FZhEHNAa6qkduKcW7bLiP9YMucQq/9Q9uYYMpydq6HuNWRCDEO0zzgfk4OM62b4Ga
AB0IXoN55ToBh/DBASCKN3mVcajps2kaexS8Qh+/tgkuFBOEFqIKxCYFOh+a6ciJ6IHdbHt9Ide3
6rddxknQwY6JSOBkIHY7DNju9ah5+wsTFP2NcXad6IQxkeDBuDElWg/Oh3CKrbzitSBW88TCAlPV
TmXRiX3YIVkpgSX3Oai4vkMf2578yCE8dy7QjbheArdq4oQWKZ6B3SoMMCtGl6uICxAAPLTAyH6a
n6KbO5TwXd1oj1VqN6/ya/aDlrv8EnQtgSztM+sZBGJtylmPww4jn1S7JXjFNNv1PePZYFZ0iOsp
xjhYbxMJg8x144B36FnseWboLMLFMQrlDzT6TAiTYGD8PNkmgWROZYXYyKtYaKHBV5PDNHXTVorB
BTfnYuIYpVi7hQaq4xnPTtsGNGI/hqo2PbRFR2tWpf7YxfLgJlBrxejLZI6gCpObYZdOfZJzyqe1
q4Ym4Vig9BBgzbmAs2j52I86isUap3DxIB2iE734/zf09qt7gFdsAGdwBgL3f7429RzVvlCogx2M
GWTEhJ2ejveYxPiLVEofy/8xw1xwRUwYt8gtaLNm4cMsjt+lpvyZB5N3PaLWEg0esaH+A8FwFGmM
mTaWwYxXEJxD44fR+DYw6ZvrFlYeW9HwgeYhUD8AHqDkPF+wstVDLcrQktFvJY9g/kp35y/ANVrv
rr7jPQKswGGAnUOtDrc0TZW/DuBF1QkmRjUPqb32FaJ2s5v/oFQ22i7akb1RO/0vYtNLKO+oWLtg
wy60kSQR7UkIZJ/7aQ4YU68H2AWsHdUuZAe2oac5VHK83vx3J/paLC5N0r8vXE26WYzTBseTWfuG
R+Rqr2DqzE4M8OhxdpF+8mxlvTTFpAQl9KdWFEhnGydlr8sWmHoA8TQbSz3pG/A936b3+XN3CDnR
sxafS7NM8AiTPiTKhEU1gWfVJ5A7gNGM49patlvaYDL3mM85yCWAvKP6jsEManqrBxMEID/tIXxp
PqW9jD00PPNbcatyYEb0919bViaj98pogFAfZafSQhUPbB2K+SOGvpAgYfzlb66ZuDGCw0WS8cYL
/v/zeAGpVlBFChBbWZ+4UMmwwIUM5SBOD3Ztz5ZWmH4lHrJxnc3pK1wDprM4ttv+6fqWrcX90gKT
g2NFjaH5luGaN/tg4CzzX2oxfctArsGLDZ4lJj9K4C6LVBX704BCb6e41akVLf9Hv5cxHls44d63
g1uejDvPKJNJQFCZ992MBWzzt2gAL2/3UGaf15dw9YxHV4PyPH3B+5k1bMGKCfE1+pIHauP5RgHx
GSolt/mOAVm3dbM7JfXwVis7dWLx7yKrLi6sM+uamPHY9BOAfGDNGax2Gigvf/FBOVGc647SL4j9
wuhoF56F6IgX20dq8nYGETJaK6DUPTabZDPuhY28NTil2eqxs7TDRD20MaSgUGmj6NH8pNgm8pED
giltlE8fLzgVwEXiofq47tzqMi6cYzZRG6WgB6ENsMkxea2S/K1Pymei8xTbeWvI7BaIsYIIDRAK
rSMeKKCoDtdR5irt8rxh4r7u5bFr4ZHd6j3o20ErNBTuCJzI9UVbvUIut4r+jsWxOfatWJCadts2
+utw8ncQfdv3bo1hw/zEezThOXVxcOYglRUoOjeE6hAINDF8YrW8BymeFeac9KtIDPKKtqEqAeS6
5Uc/id5YTBzc+LoZDA3j4RVgQZ05QKoW5beaoeDA9XQrqzegzPQICFCvb9DXE/jlN/vbDPMtyTX0
GCQTCTDcyRNkpEAM6DbPCubV8ltjB760V9EZbttfUHyG4BEEtnjFHI20ix8ACSAZjzIAd7ICgVpT
o+poFfyAPNyWTfIek5TTcFr9pgz00CgsUMOr6HkQ5mJb95B9Q7Um3Zv+W1E+deMuzMFEczcOBxJx
F5Vj0GT2rhfR9cXTBC1zKMTB9ITbaEuHlim2GShIxQZ28JDsQ0fE6A6AdIUnudJzdhfelA/N7bDl
fRkroFBTQwvxnyUwmW0G60WoFyrtrjxKHhQXcT8Q3fRWeTN+6M/Rs3JLW/2SG7zmp/qk7+iQ1rQH
+bhn3PCO3PX0vfgtTCZNFX/SUnrmUnFDcKnh5eYAPi7tdnAA2LmnNxVpB2bvv/mgFmaZzAq2L5/o
Bb7bFFozQyEckGvBrzr6nE+Kt/lMag21doLK0kDP29wrJ/2+h4xJO0SuXv+UE8kRhXkjSs/Xv+O1
4na5vzSbLPJsXxoE8tfIs0lUb0Iw4lcjsl/sjN3n5PO6TWsXlKUxNs/WYKYGGg0ts0LaJMKPSQAH
XLPrhV/XnVoBd9GoVQGzxXUWTJnMloVjWeVzicLJP0FuYT/9LJ4TWz8NznSU3hMMWiQfHIurWXdh
kdk8DSpXI3gfUYQCJdJG7hctTe7VruzFhwzqHt6v9ATiRo5Z6shFElyYZbYvkBMA3Evcixq3yAH2
SsEqAqr4zvZvZaoBe+JNQaz2xpdLy+xhOpcmvkF8hI2LdpHQWcFDA03uR4QM2KcIJJchFBW8BXZ1
Gzkj92Fj7SIIrXYRsDa0RDE5eR6v0qhJ+lwTCOrWVvwE+RtopaPacfKDgO68ulEni9iyk6A3zztw
1j+V36aZVAg6ZzUsU9wzdP1jBBlmlsoWuBE2UOZyM5Th17d2PaB+W2OSXV5AqoC0eCbTwMlG6BIn
UFftFPu6mbU3XHwqv+0wn0o0BFk9VFjQ9IiWyMa8lY0vaKjvkJv5RrqPdllvBTvwmrr5ybD71x/l
hpdhV49ylCX4HRjFVVjAmBwMYJ7rsLJ5V1lC/13g9erX3vwxgf3bAvN5+rM5DAG9jYI42UkzmwJj
cPONHfA4OZ1DbPEJmtWTJQNyEIE7grOZPAeZz1QY6qjSwatqF0X8CdWoTTkp2+sbuV4xL1xkPszA
0OPRoMfUsJf3uldtIBJ0n+0o2Ejflc51a2sO6eBTAcIPxLeoAs8/Q1DvDvMMKT+79HcByOKN8vEv
DKCAxdwwOnagzTk3kMvFUMwSmkpJV9tQMcQzOKcFsvY50+bwPxaYD2wkUPuir2G2HosuKF8tJQyp
KIALuRFwVP7NkYR+J6iA6IQVeqznDoHLtEWiRt6Md+1O25hW+kYJQ8A/1Tmg6f1ZP/PuG6unIGV+
w6QJRrt0kTFpjrXStzGdxPN6Z3qHfuL/geDCrbofTwEXfLaWs5YGmagYhhL0sRNyiSiRLXrw4LzV
oBYODeznv4iOhWdMYV7pQRJWMjwL1R9Tig4IJEivW1grxnQgZfH4Bh6mi8HlEgI9XZzShzE0aOwe
JAtOlgjQc2/l9ICBndoJQbx5LwSkeQAtsXB/3fzqSqoKAaoa1xsMr51HS69GOGYnAwUMVCe1OrPl
+dvU8OaR1iNkYYbZsEotZzD9I/HWr6C0/YXAtOeXetsjERY4R2MXLHOcA2c1cyxMMlsnzabmQyAD
2JZWD7xgQGErde3fpKffRljKohkPfb0WY/firvKSuXYN0/ufNogdyBuGBCx9ETaoTqCS0TWfRRvU
YN8UeFrgq5EAogHMKAMzJrFjMvIAvO5c4s1Sm6vbZKoPUKV0/NB8uu7Peigs7DB1wAgOh0HScZ3G
CQkqx9fk3d8QSB5Etix4yVPzX9Di8VyjobK4eyRtSbJGgskKpEn1hEGP7Be/iUrPPbZExjEFhV3y
JXZNf8XCSjP2aaL4JnIFiL4+6x201O1RtDC2n9jjPWjDBQraftEHi1+trp4xC9vMmSxD77BKEjwG
t44B3vVfOkiiQrxz9QeKRZZf6/fpsXkEXIET/6sra0AkANQmKJMJ43NiZHFaiwQYQ40qbaUWZGts
YSg4SZJnhnFvNrqyFyaYITVuOPVzMT366vv1wFyxgajHGzedEzMBZzzfvk6aKgl4cbx+xluh2GGK
wIIcDMeRlX0CNyMQ4WBLxKXxYkYrwbN3KMEIWLc9f9Zf1KFroSqoeonmN2D8jj7+wqvfBtlrjAl1
znjo8UKtg0A7ehKhzsebcFpduIUJZuGCpvIbP1SwcMm2CB61TrRABs4JtJWPa7lwbHaKA2mGaAwW
Th3M/jYSpdTNOqjbRAQflqjUze5v1o1O0QEZCbFdJrClORNjOYNTYl64aT1CnRrDfCKn47MeDr+t
MHHdFCD4bWdYAcf1SZ1RGvohXnjivUmgcspDm61v1G9rzFkfjWaWywOsBZmb3KDSPWAozWu30DfS
OpDMihjamrYVB6RFkyuTFsFhgGFn4HBUglmB8+8qTFqllUpYDYl0HJX2WMs8EPLamXJmg/EsKUxx
bn1EuXYCReE3DMw4Anhzg6diFwAWzJ9+WHsxO7PIFDR+i9f2PIPko3Gqj4ot7TQgvIs9nXlQPmcX
WffW3EBPDnyF1wNzDd0O7gSEpEnlRwBrOF9PsMklpdTBcvAuvQLfNDrpXbmrPdqgaCAgFKPY122I
mTWfGLmO7uIt1MEwAPIX9dXZ72DWXEerwFegNGrnBvk++P3tRHiNyrWPHmU+3qdFMOde8CqYcgTi
9nwc7ab6nP3d0LltEVr9xOm+r24myNPQwwP/KZhwmI9dHTso5I1Y0mGPx37ZpZQpUGHydJvsa8Aw
AU65CVCkDlteq2cNKEJ52/41zewm9F1RjfUwHe7wsPGebCXMUELz4oBnKFu1yTOazZwIWksDS5PM
xo0qBq+i2ASYvq1OefLcD9MT5Nevhyn9T9ivfmmE+T4CNSuMsEJ0BC1qEIjJSWDHakHmCTLNUWs4
Lq3lmKU1ptZXQgEq26KPmRm9OiiNugXdLedAWOtHLneKfe4iZaS0aoRla9xAcGUIz4ILG31QqGFv
AZ7Am/L8HTIp8hHEdY7MeVFe3TMQuIGjVwPfMhuhehiFalBmI2TfoCA9txCXARSPi6elR/XFri3M
MNEIyVy/MyFRBGa/+VkNxh+9Pj1MbXnfyf2bOMrePMteYM5eSfS9VErb60HD85KJzKnVBi1QUpB/
1ir0Mg5FvJEy88/vhTowrv8uJROZugIZx1pK4ONcWUMZ2B2UZK/7sQZzO7PBxGPaqTX4H7COkFKB
EooD/dutvCON1b2iW47JaN6tavVz++0UG5zlrAmhkcOpzBQdpfXdaO6sSv4ZiuamUivvun9r+wQc
HwZGUPiDvUE+P4JmsDhD3BTFmD+MdhsepEx9hD4vJ+bXsv/SCnNRlBWlh7IErPToNTbBSy4V4IxO
rUjgVCh0N9iopwMbmBUGSTbun+fudFEWhAJB9fAPKdF/YHq8NtnFqqHJIhvgc8OxiXVjqV9SGbKU
wdhCurG60ZS7MTrJNceTNROqCBcUOm4mG0wpbkQ9VKqMfLRFtFV64XaAnoSsc45LnhFm95OyH3yI
UiO4lZ+6ekr0T6hY/WGAYanwfocLEuX/vJzobGsD72r4fvr4OJufnQq1nDThfaX0h57tO2OFniqL
C7taBJ2Bm+WIs7fcUfrb9msiD1JEmB7g5YS1VcOzg0GAQ5XAEEL/vjCWCRDHipIaGdwQrTgtLcxF
W+GocrIbzwyTwWu/yENRa0c7hTS5CE1bq8ryl1ipOJcJmiUv1+63O0yqhgKMGucJBNOMetR+okOf
OKABIkc9y6EGPhek2wkjZG97H1D7Pw8ODP4oMuDQmMRlsbUhJRgNfLhYNUdJfxDiR2PmfEcXqQeR
sTTBbFZk5lmY+Q0iQwBhS0v0bdFmz02Ybmoh31x35/JhjBpDmSuC8RE9dIM5kAoo00D1ucOWHYml
WpInOR1wSMAX2tD30xx1g/GxG/+RzrVgXnYTtBafmG0tbpCaMI2E1ocJJYfz8NQSfWhkDR7HIItq
u0OEibGZ4+naqoIuhI796zLqeSZmxmk09VTBxg3lZI3Jm1B8ivqDFP68vqArZkB1QZ//0cYEooZZ
z85owyLoEZr1rL8HWXXMchtixLkVKhXHo5VVQ8+IgCkJk68yHluYVQOn5izQUEw64wA9Dnzc3V2l
ze51j1bN6JgAwpzWytD/XAVN6xN4NBST1bXf6u6dBBUnHa4aAZYLDDVAIens7szhkGV9iwSVCYOr
Z/eZBPbl4vG6JxeFOlhwwN2CLhuwKxRrer5gSY72cxDhRldB0Rwc1dEgP0qKUHP25bIhwNhhYiDJ
gmwUNVQn0376NbkEFAlJZeHd/l64r54yADMIjx378hbJ2GSKPoP04BsaYDMF5yAAVBvpw0AH+CU9
VEcJ8jnjaTrod2lg/8W80blpFsudmPUwaRNSCMQzLU38TtR9l/CYiC9hUYwVproY5DowIWCJzXP1
W2MDJt9tdIr20SZ8N4Bqjd3uUG/+mNyBGpWpGBP6pZRm6DxiCIZ8ShWDd7Zcxo+1AjHOKvsuGSMv
YtbCH60G2pfF3Abmu8/tKGNjFiBVw6eMJvZ7fTedAhcDytjNm/KAAdCn3MWoUv/HSCXq3sIss6Zq
bBZ1H8A9bWoCAKKabzlQHhDds/U05BTUF3UuY4sp3LpShL7gDBf1aqfPeIuoKSfaPoo/UqqwmsZ2
3vAQ16sf/MI/ZvsKQY1mKLOhWJyrnThixHw0OcUizwRTxk2FGUIEESZiZJQgfDCy++tJaz00gKxG
vx6PAyx7Uq8FpEZ/aLSF1LDy7mfdffgDb+r/ElbxtTv/WmGvcLHRaxBugxVKnB4cqj3weA/+FvnK
k18gPfI/+cRy+c96I7YphoAhBN85YXiDZwIInYT2/2aFjbhGacq0I6jjFXkDLZ5TFKLIUUROMcrZ
IJZVtihx3owYNbSzFn3OxOsG3cli77ov9GhiKl58qWAWAbgH87/sWY8OYSYVmoKyoi5SL2yFUzHf
RIVItRMHsMGDAHB73eJaIbO0yAS2nqoyEUg52fFwiBoo3pLvovKtHjituvXDcuEZXd7F1WTuMMAP
jAF6dd+EW9WbTsVze0gP497ckG/oZr0lL9cdu+x60lhHPUMZA0wR7HHnFusir8NaRLXZvkLRtH+i
DXsTDXsAjaOd6AUYygNoxL1udTVKFkaZYMzavCrSDB9YpvZWGd6YuCP7LSdX0MLiIkqgcqXhARFl
LksBgZ6S1Ai0xiVhZmnhT0FJtuowg8e5slrzXSbl7rpXq2G5MMgkWFmcSiOkBrsGsrTibBX9U2sM
ThcetODtuq3VA0QB/b1IIOxwIWNRmY3Z+wqSBsbt95RTp/MgkrPh0a2xwoQqymnc6wjBw5sGFgaW
Wir0VSMdBR3JSdPSB4LOluAWWdEWx0IO/fZZDoLpu1kYvTVm8vRhgLPsOW6g77Krp3SIN12lAcdA
sqo3nTYLoA4KVk5hP6pFexwqAe2kzGzr7ZiV8hGlhRA6hWLqe1Pxiz/FfjGe0E988WnlqVZ1fkQL
sx748eAJs1yWIb8TsbNalXO8r8Y34FfIUgREk6xAZhpr/gBaKtwSQH2UTa+D8nMcOCnpsgv+5dBv
I2yuUIq2xFmLcFPpLEbtUPaxbPOZKc50hzz/azgOEIw036CxeD341qOCQqRw86fK38z3q2PYvdIF
1Nf5sWqsGpP728TNNuktALm3xRMSZLKxGqfaFQ7G8h7iygK/AO/xZKXYADM7gciETjnP2HI0AAeY
ac7VBH1Z0W7jx9l4ve7mqgGqUmSgHalekCdmPVrHugkD9ZxATeRnx5tuWAkTXFRlFJ0SOLgvEF9S
3icY3R0nu4tkS2i3kIq20/jHn3uxNELT5CLu/REgUcj4TlCzjV2lrpxK5eS9VTeoKCGechTlgki7
jDJZLvVmspviR1juch2w2o5TV1zySIBDHjeMf42wbpAsTzGcOH0R+vS+BRnkB3lPh2SMHQiFG6/z
qmOz0zwFqkGBM/3xGytjnybkxTL2ZdPls46WMXKWlYGpJZp4dSd1gTmwDJzBaLLiSQT3Hub8UIYS
4qUGTPgCqTAFUmxrCY+siVjv/YnclkT+bGqesh3PKFPZtO1gtHXbTfYE1t2oL+1Cn6wIwJFIulOV
fBM336/H48rJhW+K3iEB1gMMgbnd6Xou1qWCUuqfFj/Z0El8HifT2se7NMPUNREEDvVASCdbBttA
8UwG3sJdTsNhM5YWmCQ4DXIrTj4c6b34rnkhu/9wyzV2cg9xdnD8CsAeFLt4G0FIfvuLz+S39t0t
fwATL1U7SVWcgP3QB+G5lKrbRpDvqkDhVNvrKwk1UhXXcWAdGD9TLZz9rMgmG/RJbtJD6Z3X/udZ
YBzR5FLQIqmYgCkzc5CoFN+SwOAkkPXF+u0FE+dxbLQKaQWclsWdOCnWFGd2yx1M/4LQsN+wIkHJ
BpwzEBhmQbyGNI1FUyIoBrt05E2+0x/ro2F3ADKENjmMuwqjzsmR7Md9tRO+z27m9C6GuTdcobPV
7+yrqkfOhFoK47AfyLpvzlhUcwsB68YLtuSQgHZReerd/AFMsqJlYo4Pc5T3XWupP65/5ZfvrvTr
WJin+7HIl0I++OVohMjXHjql2r7bQMx9p57i1IJYuxd4hHMKrQbRwiBT38mYrE0h+oGVBzNwWYGB
8K8sAGBJNxaXT0Lr/4VLfpiqoCpLJrRl42c9LZ87M+XcWcjqri1ssMfcDCWasJzBaAqC4Ul9wlXX
jZobEEnbsQhioahzKh+UPX276wpXaTJP6O9kQbSMON1WzXOnhx6pZq9SyG0rl9tpCix1vi39n+MY
4b78gQ7eodAkK+uejOGtGrTHECBZcLM4Zn0bdok15Xd58jLVHa4xj3P7eT0u1v3DzR3dPZTG7H1i
0KQZe4iais5zUvLRzovu/gv17ZW7GJRSf9thoqHuGgUvl8iNvTe40Bf3MNjY7ppN8DweSne2RWfE
E85omW+ae93D1USDnjqBpg/qFZZk3gxEtfOLCHeMPMmsDvdBKy/9U9GThz83BB4dqJZShkO8WZ2H
oxyRHH9GReSjE1KO34P0Pcs5H9Vao5liinGLBqSZvgSfGwmySGwijdZ2br7LHuR3OsDyGVJI1HAs
MHPn32DWyPkLzyBlAgyYgoxtMJ4Fakp8DAjg7O58Z4gLyyx/iDzX1vIFuMcIKGag2Ilu4rlnvqIE
miHUk12SX1l2M3e8x9FVA+CnQ5/SWAEYVy35PwNG9liOn0rzx5ShSLGYREErlJJOiiyjkiDLeWVA
A8We9Y9c/CmN0Bmr3YbT013N5EszTAhElTRESYVLc+MCeFtZEDQNIScGoJUDJHtoTVyRzrWaVKMd
PqpnI+FGcb41OrjzpWDC/ofhe682ljn+MkHIGE2VFY/3ZHj683ADlAtBoGLeH5TS5+ZSE9Skvgpz
lfzUoU6UxmdD5yT2tawARRA0agAUxYYx5eiUGUIu5dgrvXySxzep/Eak179wAyobIpXYgLAA44av
10kyiNQNUMPooC5oX8Wc06Bci2ngQNB5IBLljmVsiKnUVW1B3SCK5zf5w2D+xSsTLuy/TTDhlqaN
1uABbbIj3CNL7UeITwdwwutrRdM/W6YtjTARFphBMbWg7bOT/EeiFVYFeqcCQrAV7+NZ23domeOd
FYrAIFtjFszE62evKsifYDhz4hLUDtK2tzBn8K3OXUIHl/8bStFV9xZWmTU0xrwWUh9WM0tIQX1f
lZZuHjkhvXo2oPUIKR+8CYLWjfq+qIdmoczmIUDAUeYKyal9K/fmF6oeDeWR+8mJtxC5cUXeTfxy
sBd5T8dUJTDXBgYrWbtaFxNlLmBX2fTH0pkx7WXlDm1bN44AdRCA5zGSXluVxydIWnsbOjPOFBaG
UGF0mjY7KCsZ5eYofvZWhXFOzEo/82jW1hptZ9aY8PGNodDiEq42bnhHH7PFb+Fu9mZn3qFR7xnI
w+DXv9Gf/VtRgXhP4PFWey2AMUhFcMYQUJQpzC8oexIqSiXi9ue/FPWz0AH1x51jXksrSyNMvPaT
CcxDDTf9UwDqumP9RMsMzWmczLcgcH3g1xg8k0wGyLpZikDnijtnZlhmO1sztMSuJ5nVntXCLXbi
Z1IUEpQt3JI3yl60lW/Je7/DaAAYvSgZNNmrqeV7OoYT/I+cO57A8VBljpw6bea5oceaOcRuLSmW
UHxcd3A1NsBRCwpeSH8CfXOeAMQkyOtORTFP1J95+VLIN+nISaCrJjCOiz4zNPou7tO+RIRMLZCo
mwyN5vgp9x/rgFPkri7UwgYTfaoYagFYVXFVBat73utWO79eXyieBSbYpkaQ5jGa0Dys6o/Az14m
nZcq6I9kTzQ61v5/C8WOv3bEbFpzhgmpqp9zLTmMCcQ8jfm+Tdq3rpV3OK3/t71ha5pxVDO97rFu
of8uS7c+hGOU9vH6ytH0cs0tpvk0Jc1UV/SgTnvJStPKSQCr6SgbZOBBWsu6bm3t3ATqT4VCnYIe
jsIkdzS3s1JIkexKUI3Us+oMfmpXGQiYeF3QtYhYWmLSqtipQ05KrB2KUltMP4yy5GSfVQsmKg4o
zUNrj+XDkZIkKAeCgPCbj7i5UcrtX6zV4v+n9henv15OpjBM8EASvhPhlkRPuvE6/PHcEc56HPX/
esHUGM0khWlXYf81EOz07UknnZtqTz4Prn2pmYdHGEAVgdfGyDUm8JlA6zoJB5AuT5jlKneFa4JK
pveU/eiAVHx4pjPREkbKNAjnqWCNral+jkv2BGVOYIvbPyYQ/Po1IDKCpAANRSY8urIryikjOHUr
8zYDBEmu5SOQIpw9vIwRqCQC2o2ZLijmauzNR23VRjOHCkTtTfzRt5BMyidOcr1M4JRIDLAjqk6H
mwlzRhS5orW6oM+2hutp5atO09y3guBcD8YVGAPMEMr9DCQDuiHMggVzJCepGYuos+OnULGzBw3E
ZeFju++cySmh//Ct3vz5GAGM4t6IcXwqusdi/PM8TZo2bjAdFobbME0e9ZG4TcAb27zMSjCjG7gV
0bYSIMHnX9qML03LUxlNK2GwpkCzU9yMYgETozGPtOYLW3eeb2EL12voeBsYtWW3ixhZ5M/RPNvl
DCqpUXVyKbF76aXK6kMo3CVaahkzHpWFH9c3cDVMFnaZbDI2eRer0PUGHADlmLwzWwynDZwby+UZ
Ceeg2IWuCd7X8Mh2vpCGb04TVOhne+7VJw1SWAPe2ZQu2kz5c6O3ju4nnCS84hbCAqIuKJGgfsk+
dmkzmdVgHme70cVdTiCzWSROX3jXF+/ykJTPrDCVXqgLahsm8CtVfTAxD+g6ClYy7rMhPJoCr+3E
84nJlGOQQ5NDRIgkPso+obKKSXXGxuA4tZKb4BQ6JYQSAWBU43yzUiJGmVkZsy2o8WmMmkPOVaVb
9UShYyDITGCUZI77SlCGrgTVhh1U3wrcq3ygUbhS4UCF0/KO+ajow8Q/dtijeCQ9ZJnjGkI0JDwR
xXdEuRKtORxPaVa1dkZaYqVl81Qb0bYh6Ukj8mgpGeT+FHW8HzL92KXStvLLU1oB7ls3j6Of7iZZ
fjJNcN2FsWlhtnOTztkJgPLnMRi3eRi+VUpSWrVqHAqllb1wzLaYVDqVZejkNcEbwmRaoQi9+VKz
8KKx8WXxQy7qVx+dJDuUMV5pioIzt33niNUseYVQPsq1L9uzlHhk6jezOHvNXD/q2py6QVznEGMU
vcwfHkfJvG80KDMVU74vOvVVMmgh1UumlWNqA9MCstPr2SkaUGeVMahkyZDqJ/AjiLeCquwaMkCa
IsMvFZXiJWuEvdBmghXM4b2Y4dQNE/wFp2InyS5FgEzZcAzCpLS1Ki7tLM9cJTf+H2df0iSpziX7
V9p6jzUgxrZ+b8EYERkZkZFz5QbLygEhQBKIQejXP49v8eze6rJb1r2qrJxIQDo6x48f92IY+CEg
/GA17pq6ejlDquAGHK23aTIsE270c+bWRTXOfQtR00TP85NH2I+pZfvZnoqBihuIpJ24zYdUwlJe
bPH97EZVPopq39vN0Vg+TUdqydRblydHLZ89dT8nYn3OVN5XsbpoVxwbbmHKcLR3a1zvnMkUW2iW
Z/gt3LnCdxNunLuhDfpkoJWV+TbmxJrIOa3EHEDLe5mDCv0K1YZwrlhFBj3MV7sxb0E8XBiVY97a
fQArZfUoNS+NBfYwdVe77MVyt0mMgTvh9GpAQquqICEM4vDe+jQg5EWdOUU2oqyCkYEk8gF+pRCZ
If7FXyB1CU+6OdX95hbgmT/BD7NPUHsMedeKT9uOvkAbvPU9WH3Wga0Tx41vNuqoxLTj+WqkLtQ6
oZMU5ht08HNeLaelXfbxWu/gavDY2XDVtMZ7W06FNyxHq2pvYcpcTot5bIhdYxhhK8lmQ66Fjyyl
Nc4EIJul4qZLABePCW2Ce4BPObgtEY4Mfdf0QwHHzqwaXHfXC/Mgpb6g1/Vi1/VOclgwB1MHLlaj
3lgYneG8cDNLcqhX9J+m6BCPqt1XMrbSsN4e2mU42s508L3+OLghTaKlfaK6rYET+vgMPBNsqhI2
uWjwU1ng556Vak9et2VLx/c8Wh+p1nGh46ZOOPTjk6mtPgUNL507RjnSriMa3j9i7WacbXdz473F
snoIfZ4QKuHTscyFV/Xv3Is+A0nDpBmjewSRU6uRAhCH67z3xroMGTOJnvxyaNmxJ1DSg9gcAyFr
OBju7Jk9nCwNhVQ/PCtTn0fLwrxFP5WRZ3567TXlQyvaBDczU1tS9+6LkvzE/Blmh7qoCTsqv26S
mvivilofiwo/TT/8CDGprvEaksreikU0l2r2bxbqtVCGG0uL2nk4sF0QyWMdcS+ZY0hte9ZuNN3D
CAGlpMP2TqKhA0OiNZ+dp49evL4t3ArTxV8+rQjnJNy6ISlp1F51Ik7J4MZJXAc3UxDAsU9vhWuW
LHbrnxtj5ebFcEAx92ONgGQvAUmqeLhv6+CLqRia/XL8ZFjSm6j3I0d301nhGAfRwcbdt3G/n32R
QvN8X8ePqxOItJss5I9zfyYBT53OuyhJd/Eg8qZxChgAFPC6yaixEwXxIAGa8yphYhjqzFghhvjn
W968mWo9DypIfVcU7RjkLlaWo4az3+lERGE5ML0byJQqPLQRRsMTvl0sufJDbKg5N9GOuE8blc+t
5RycAYISOt47lQdBnzbj1o9thYkY+pv3nLyHcYsOyQgjPs/dtXgVQ2gXYTCXpsJggfI+oPe4r0HS
G8Rcut5l402F7EBM+2Vgt6zmP536k3L9jrWtm4MY+nMY+3uqpkd3gmqddvOZIhhp/8waaI5KeePA
KjYIu9IliAbTnKjKeup4XzSYPRSqVUkfPlqRymYMiTj6tgUDcRzWhNtQNnHidHB2zJAsEHJIFtmk
vYa6j4cTxgAYkUhhyJ2HbaIhUEniMuhBfJYXY0NvaJsyKBa4/u1mnXUMQb3+pqOXTjQJgn6xVWHJ
nCweWMbi2w1lm3oDupNorrJQYBQHP9BCCZ62qeHHZtGI+V5iYP8YhSavwiaXNcb8whnkp3sBVsSy
1WDlHyd2h/BVzNuY1uSRi2MY3w7js6hB8sC1tuCN42nrQ9uvBbL4ZFpOPVGlrngy2Od4vpvxXbpu
cdLTNKKkHLdPrfa0qVO3eTAYZhmG9xCXn6FrNwz3FXcOtfwK66dGnoS+baY4ddwmcdSjcG+i+tFi
XuLSVxtPOhr6fc/VDVtl3vY40fl5lArkh6pYagKs9t2XF79BRB8beFr7WahcyD7kUfeOYiphTTmH
T0uMCKUu7XJG2pzrespYc9uJj42PBxCKMBz73JKDhUMKZ/GNQ76JHtLIuKk1xknbmpyKC/MDcK22
LIITiL+8TtNhWDLa2UnoPXchJnnq19CZbnr91IguYfZPAeup0O8y8EhzBvljPzrOy94b8K4CmZIw
Gcmz6V/XGvrs+LXy2fL3KJYTy82s+l5WUzrM3/54O7l50Kq88ecECutJR5y0mqoMa7uGycUoDzJi
yRyIvFr6/aBPIzmEVbaF+3XKefcc1KUDKtr2YwRNQu97aMtWsgxallq0y3wcydinvP+KqH3sVZT1
8pM3Ecxc+M5iP0e0ViK7u+mBfIzqKVjho1NdRDgm7lZKyYqOd5k9YxvEWxJN7c4ifbL0IosGK1Wz
Sux+gLjVgbhl28KFR03wYH6E0rgLV5xwAK13TKrhyHSckPrOHiGQ0PV2OruPvfegcELO4sYbvuL+
q2Yls36EApwDlIeEfcp6VyOs94DQXZx/rvhp5vPYPPvi3C431wQOizp1uZNG8ZDacZu59Sngeyzp
xKkBvqvT5h7ofMTcULHgZWn+ZDCA5TVp176O/ZQonH+h3s3zzlUv2r4QoxKOZ8loQhcIa4GmOQVe
wjcva2wvN9Bb690JzhXzqVO04P3PKqpTJC+pFZSjXdKq7L0iXBH/xoPRL3H3tEqWTOOQLhopzFZM
860lH6d1J0d29PoqHSCMXn2jykoW1ezHAK6nwb6r3qFjAxJqUm1uMsGLxMGUd4WDwdlOjN1PGhnX
qQ6WTOOu6gjBI3MgYexMT6BsVOP9hsVi16na2qRybvVyJ8OjHT9o/orcLjB7Eu0GOSNJ+tmS286Z
kiF88Jzz5vuJJdfEqrZdA4xSzWgMRfCsgR0VGb2Mtq/bNBRe8O3KKPfsCuH5zusfq/mw9l2peuja
WM1Rd2vObb9spXk2gC4g/4DgbiHitUUr2jSyH9jyLpudN5GCrocBLkbuXUyschB2QmeWGH7f07dZ
zFnd8IuHP6UOmsSwuph7qBFESE6lmwQNthr1c0XDYx3zrBsRN0Nou76t7k/VnJ3xmyFwRO5jWN91
UEjVVgxu6prhB1Jb4jDacAdVsK89q2ybl9kMh6gbM8XGV5z8mQN9yQ3HdfUKMbdymUXCw12o2R0e
h45+6uG1suxCVDbwk5+U0szzkKaNBqp9Vh7GVdJIPzcyylbyEi26CPFWoGsXuhHO8jmxgm7HbZLE
q5fO7d1kX1j70pubSOvcJl/x8N3P+uAtxcD2IjhEwoLM607KZzo++vLDW/Oa2zgU894qSYPoIBM6
lnAqzTgOcwvDhw6oJzJyk3W+Nc2TH++FnxmgqYgnVH9H+o7FMh3XohffkaVL6D3spup9jOkb5P+c
GlrD0c6Qh1afZYt5CXKNuxYUjDa5Y/0b0c/Kgs6yte+8exaZDDnlznFkEvNgN8LfrVLm2Hdj4jXO
JeT8NCxjMYRwFG9f+fZgAtjQD/POsZydjSPSDarTuNg38KADVQz0HOutEve6fZvkUq6QN4bSI4S/
1C4KP3Wl12RdQkgCbSU0W1NlVdl1Ysvg8xyjdcYTYJWgBQeNsPrBuPcx/9nS86z6BEl/GkmMx29d
rtktjJXLJnh0ox/YWF78wwIYsEEA1tY0WeOXlfGkoiCETx81wiyLYWjAXkZaQ0b7Zqn3HoYFCSVI
oLpSt9WYAIZNFwU/ARVDU73PRyYKr1tLqwJXzEJ+3rbZIFCMYdfZm5sZu93PhN13o0rUxEsPTOlt
lGnEfVx1uI+WL82rnCknAYqWuWt7qHySE2Id+irMND5esdR6FIBATFZENWHVu9Cju2oCsquOo4Wm
AzJAW99XeCrEpmnfbpmPjRyuIBA4aP82HnT0H9cpTKTrJxiBfOqH9Q0HI8h3vpdBlC/z3K0YGlUQ
Viqf3zN21/XNIeZyNyAGdq5dVqiijR8cawQgzb4xqwUXdZotzk3rw43UncoRZ4XgZ9+CD0Ln3y7z
CIlJVvgMwmOMp8YXJau7C6tj8HSOsrltpwWbSKdVV+NScY001dyyuU8lh5jB4Kd9+AYpo6RiXabj
KqWOX4imfo2rMQuxJDiWwKoQtTc7n3te1r7IyNilrYyLOrIKPSEIVRd5fSeInBu04O2G5SYgZWyC
bGRbEXkiW5YG1ulzJvV5JATlyImOupjVi3SG8+K9jrgRLSKkdhY03iESNw8HPvNEuG45QaGZ9ONP
VulSO9DmdUu7qR+u1shDfej0VPp2n0wNKfnU5YH8WtBUDb0J1br/Cs36RDlQjAeyI2cws6WTMtbj
hZw8shWhVCVvRAJqVuaHLXIsmVim3cfbgMCIRbFWp8EXt/h3V1kOKLM+vg/0hq0/Q0d6p+y7aHEB
YBzDGrSHHhGMQxqCRGecMOPq7yB/AA+418rtj6ZSZxupve28WhIitfUX8lOIvCImHMYhznRwnCuD
mvKqVW6O0TDu1mp6QyMqnUGGsa0LsazEj1g6L6rw17qIJ+wA+nxNfkXdAUG57eOTC8tQKYbCqPE2
8DBq38FwGQ7sj6IGStSixqipLiJqFayvHtxodeAw6hWsrg6ktR0Uk+qZeqRQQ5Cwmu6WEJS/je3U
MJY20l6jnHPdmI++W29gUYhQEJCdcNadH9cPdmB9WRLjLPGSOZ74mGuwLme2Fu4A9HqhgiSYsL6T
o73vK1MEPsvJjIxiW+7VEJ+ggFxYw3QgvTnAUBMHsZOZvi9hA7cLxoDlCiW1kO1ONv4nAiGOuerG
AuE1EvMdnDGLkVZprwZQ0phN9tpZn0bavMvWizMl/cNA+7PR7Y410S2bnIwsukRfpQiqGsmOQiJM
nqHmfb95PeQfZfCxuU1q3O2tcRxoBM07cv2C01nJ4rB3p7WXZO7lzSg8IADdLcLJC7rhSNSM+xH1
1ldYKWg5xvTFsgDzKPoV1057jP0W5FO4D6WIoHOmRuswu90d2AhnjJRUyeZyDaeRAAbOVf1Us3BH
pXe9JdywsIfScoKHamovfsj2rauesQXGdPBQj06eoMhbwlMfOchrWF3CJPqHMR7K2QnNiY4MEG8a
BZ5bgxQLNsNKEZp4c8uBgLZdIS0VZ05zpQMvcRL0QCIsh7yReisxrrkXV4bPsu5sXh8pRw0PD9HX
IfTPlRF77vVPDZPtgUzLZVrI22ZFdysRl3ZWIt+CIMzmON51IwdgGVymtcWA6Urq3JUoVYfI72/d
2XaysEa2x6OlymfbrgtofjyF7gxYxX/EZDHM99xTIKYD6sSfliUPSpNDFMhTF4yFNQZQ9u37MPWs
7qUfu4e1RvtzdF6sjT7bfn+3RtsHaew7Cw3/tItcdTuANZdJZ3yiaH2l89BCpcco7KZpOJGe5H63
dRkjwc9ZuhDKttyfseD31TjdQm1kKdGvcTEq03Ux4qy5zMsVOo3pkDuo7BNbQNIP6Ug2Nfxqs2ux
dI1DkVBq3MxmoS5Ah35uvfkJnsJZpCFYXNc8TPxGf01LiP+t5JsP25zprlaQTAaw2C4qn2dBTUI3
Gl1USJYDaeKlVHoDuV/R+BRNwubwVOBNuU6rTAQ8MO9ljBG0nIvNnXO/jf1bRSr/ZYa98KMWRH0L
KBUlcoxAGpChvphpjLNWSL/oZLjlalLbvcfxQIbVM7tAr/ykmFFpYFs+yIABuTjOwN/bVrHCSLZe
uMGh4IYBu1mrcc0F4Kw3dOnUd9g1joVtMYh3e61+zsQeUC1sEwd5FckNBjUGTDP63fo8BcZ+Xziz
gRP51qcdU/qI3dEUdiibDDa29m50+yhTfetlnT0FSXUdYGK9nMpNNCg5Q4COGG710REJlWkSnGVR
WrdWVdAlcK6g4mjm1CcdvKukiUsnFMvOimZSkkoCqxiscI/YCpRuxW6qHbvfkypwgAT0cWbFLitl
GNDCcofwSNsRkFRfdRmv/aDsJ3bVSAYgphzVQ6CDe01Gq4UXsx2zXYWxv33je5fJ7qZL10xTkMeT
/le50ijvbLn1+D04HgCaUdY6D4wWnCVb2FnT0wLV6/YczGt/EzRGl/EGA9BB+MiuJQyDJl6huHI8
nrhrSF5RZ0CErvX6sm4mYPPsGotr2uQQuL+mjUF853l0uGwj0EDX+GMq6mbJtayaTxmu4k7EjnXA
/AxHcY19VgaNJEVk41DH2N8C8KSxxgMzvSksWwfp6qGMZkNf5d4cIOHdVrCcZrvZB1dNj41bTuHW
vYKMr6lzKVBcTo0DZSU50IwQgGXW6q7vNmmDZ8Bc4xNEagMFoYwRP+NGs+sV7aaqk7UF066eA2qn
sGgZT83MJJIU2p36sWp/YPqgxlwxmNM/wm2QGYuglWiHLbvtMLS7wEQqhnV9gvRVkyxqI0vxZJRL
4+zQeMLQhbU6mI1g3sbfKj1ivVV8icV9iEnluoiQoUb7FhtSZiQSzpgPrcSJBU27GS1oz8QkpZ2x
AAXCyiyZO+UYyKaZzk+6ccTen7cqVyttvmbbcpdEaESPdNrsoEMiGc+XivcGSZ6J3Z0lJyc38Rbn
lUuihGEk9la5vXWO+ooAoQoWpG/gry21fEHSu91wLIR7G0YQ6NKGJx9O0PbqIlLRh8b0T2DZ7VGx
MnDer+Ml0g1ROnuhlXdWL25ab3F2bkCDwiEs2FXoEpe1taHGJ8vy06UzJigMDp1wVPbOquzoh4rn
+uDOwkfwCP2bQEUBEm0T3mqbxfnsga7D0N/K1IIEa1sZvGVM18BUzbXSsQnCR/Si7Z0Yp7gM9Yzz
u1tgz7uG3iGeAkDYq2nPNJDjbvT7axNiMWo3a6s6WHoOD9A1C8+U9DQ3m+k/mt6uypnG643BSz52
oahPHrK8w9qwrklgQbw81Ku00NluvXxZOuxLuG8lS1u/mOn61p3IT0fHIu9+FQU5j8VwRNyMcxEq
9YUFu55HEUYfUcDccsP2vp153Ny3bTBmdTR1z6ix69NgAVYjwq7yxe1UjDLQCgKYC4r6GaIH1WVu
ZycR4LEeYS0UnDxbRgp6igOWMgSY4NzBYhgw152BDVgrFWSEmMjtWIV5BUegrI1ncoskaXyeGV2f
gzAW356zqszXnvPeL1CY4y18xLaYV2eLU84yWBDOJxsPs1wiVz7bdYum98DEZTIR4mIfCoYNVLGL
10AWuiYU6JhTR/teBxFE+BZfPxF8KenmiPxo2wmp69isb+Gi3f3YRuzoaNE/di5rcuLr5hn686rF
YYbMsRLWeufVgGXgMTZkbBHt2e2rCOVCOLcvQyfbtDU44mGFPf8Y2pBPuSVgi5cMczfrO+pH63Yj
Q8nSuInmWwYhG2fXNhgKP0lxbdOQYSBJVDXN6yxFq7EL4Xmd2DaUw5N6cbbSg+4AlqFjL+cqoijx
akU9tA2cKcXUof0ZwyJaJPgyUIXxetR0OnSegdoM57FzISOmHSDVFFBE2jRqOvvo4t1ivg3U7TnQ
xdg5VpQyUXXlHDk+BLU6+8ih5lIQQPB01/TLGCUVJLgwISq89uBtaLNQcoUfeDd2X4S0Zg8lVFo4
fEBeZZapSWsUgO+BdHtUSHQ+KNGGZ7JqyBNbMVSeRFU9No7Bywt7oF9DdK085mrKxDKHqDwglbbz
nB6eoJAZQ9FWNXnHGyfKxs64+wZkHWR/sXf1d20jdK9IcEOWTj20itgfzYSmi9VHTeYhnc6lEeMh
ql2a821os9731iyeo7CgrelzuwF4KVFQFzhumh1CZgexJuZshd2NG0Si6SIy1MRIbRGNi0Ha47mO
NTZEbLr7up7RStMVynlDprAIGzY+Np1v9Qlm/sddHw1eTqilnnxeX0vDEKGARrRAExdDhN3aYiC1
lu63WD2WdzJek1pG9mnCMvxAbyI2SR+hk0AJ725aDTfBBDSwIWuUcR7HUaNEb8zgvXpVhVajz+T8
wmQDUzewToElVRK0ikVv5MZu3O4eeXbO5m0XBOwWfkUv1SheoWfxuLK+T1uPG8DyaIP0zoOrmxKq
rWhhwjcYmMKAkeBufm+ImrNOL7tpttuUt83tbJAdYNjwsC1D3lc8zghDW9iw5iGOQgBlkwBG2X9A
BA67ZyJ+aXz0XV133U8zOp6AKzhwzW4u0etmMGhzm1I24m7wwzCxRmlDYEWgT+s2ssRAN02rlsAo
jVmHhtc4EucwXRv7wPVKM+RnGKW/AqUe02i31L5dOJo/wrldAjPoLh2kuTFcGVSJ0RFEsur+1m5H
G1u5eWAaT81RATqerNoHkVqA0/trWflX/IlCDU20+eKQs8Ah60TdlE3t8BSO4Yeh1s6uKFh3kjC0
rsxcsBHpqCdQs3oUjSYzA2YzXKG/UnOe2QRfrWMaJxazPgDHt/uVWyTFiM8nBwtsZ0s0d8I4+jSD
yQOwfEQX3rCK0hQzzoB4zfwO0ZuoJD7lCRIkktYSZzasoO5IXD17WwP0gdUv1/+gNJQ5hi/XYgXK
giSh5YA48fuXyEObFZ9v3eoTZUuUcy27+2i9ooICf7Bq8RFpOjhkQn0pv/4yJBEkDZHpJbWPa7Do
+stcLnPuegdrwI8zZ6AXDvW6VEzVM9EGU7rXtLadUJILHB0Qnp7Wg/QYxmq78YxJVZk2znBarqQO
5EqXLgTQ1YQ132FziXTlKNNFx54CZK1JawjEadrxU5iFpLKv3kjTaIDkyAV7Dyh/124vZgHy2ePI
qCIn1ZgmyUPpfBkqdE5rpCNRPQAhiNEYt8Mxg7c5JLcDdRFQAwU5t0+aIVryqEIR1wfjUy0R01iA
kqQ1l2Bxvx2NrsnKcOi5ytZAaOoPo+oDj+JpBwkd9BCpXcrAegRd8xv5wTE28jBznybSanONtebp
+gEJNVSPu7Lpm9PqU4ZLQPWB0ysobUDwaLh9D2wTJ0FPp9Sq6rfpWnzxK0ciXOqCyhiYuK/3ggxY
zluPNgl7wjFydNc190Nvv3R0x7fvee2yMVA3ckHCqky3r9YRmG3oYphLfCodPgwzsIDW83tY2nDQ
ytbwLESXN0yVi+egP4r3nEg/3vkhdn+t9n3XIs3Wy5JJAMSguHr57MjdFAevG6uzUAbwxdv27TIe
Ax48VbHzuEY1RnUxzuvC8xaF+oe7WWhqCHEAMSc3jfVhASXz2U/Xa/W+RdM6p7rKsWwAhwHg6nG3
/rRmzBalmNB5kkh1vNaCY6ONJguNfQu2MWZJZ6Whet9P6YRfRhn50UXWwZl7K50repgb8x02PR6W
DmSCcbARZfz2Zjj7XHzl3qKSfZc6fBQQ70rncHjx/ejgTi7P2rE/Dc2arx0gcSvG+C0J4JqgbhqY
r6CMffNapRPfJs89zpsMNmYRAA99qGe0VWZ/u6c2/7RbGmUiALGJAhpKxepe2nWzihknQtWCmeFv
oZM6nglSj7nIO0akoxEUGLiHv1SJNQkF/Yg5vW3G7aQ8/66Zgri42rsCGWzHxIq3dx2Iulj64Lva
ukM01Sfk5Z9gIuvCwWNFErTtJxBPErm0duJtBgDqWgO3B76EvlTZy2pNBhxCqXSre9txL8hNpyxW
kOPFPAhLGjp+1XqI86HDtAGNsQfYOo87Rudxzy0LpCJRfUlV/5R2A4kngRrCdeSnq1mcctEcq6ii
aTNUDxFBvSF7dy18Lu8dtrxJYw23rjLXhh/x83oSwNYH84EBSNgCDsBKV7L0N67GvJDVRB/x0r0Z
DFkk2uZL1rlh9wdqLrmyD/+J/fYLtVN4HbN0PFypucCerjoIGoJBWZeSBOhMuexpCo+QfMiQVByc
G5sl5Ahk92Z9FY/mTabWvkYDNv3TYNNvSZN/IeX9wi8U3WjqKZB2GqDfF2L7zhtoFBhFh0ACmqj/
/m//8X//60P/Z/2FArjbasH/jc/9nWj4pP7Pv/9GWdiFBlkEkuFV2AWWl3hIf2HLC+koXgF9T+OH
qGT7K2r86SRN3j7ZDwDc9A5t9xSShvkywJASoSNTO/n0Px+s/vtf8Qt1c/aaXgG/t9NBfsh5Bwmv
ZIv+MBXyG7by3+70F8K3M9OrWvQGJm/wej2mKXWxeE+InX/g1v6WIPqXR/rLutpaiOVJi1wpw0ti
6xfiP/zzS/sdqRwSyVcXcEh4Ec/9ZYn0jVFVFwUQY3hoT+sJ5Lm9b4PAkZASui43V8NZfx+J/J8v
+xtWKrQDbIjqYxIByNkvD1CNtm+66zCc1S3J6r4NEOSJ5j+xeH/z9IjvgpiMIcrAx+DQ3xckYR5d
6giDFapaL9U2vEWhJf7whv41pvDL1v/bRX5h5VMN8LAi6JK5l/Wb3i1zaokExDkM98EnEs0+0Pn2
yJO8dPrfkPMxbwsB/uvgIhSOf1nrXrxZFQiOaJ2MECPVwCUB+4Bx4kx/ICr/9n3BgYEAyols0Ob/
/iTRlAr0AEQHp+eXhxq0hUXynybtfrOprsPD//8av6x14LCGIQ3DYFLswQxtnnZsiE6EDhTqb/r7
f7EA/3KxX5Y9BboZzBaeHA3DUgIziBXAf1v/YZ3/dgX+5TK/rEAUHoNUtrOlWrILABQkzn+aUHN+
ew0P6igRRjQiQNx/fzfh4Cywv8FAF4C3PdYe2dVfIHnv1X7bjykv0WX4w5r/0xV/uStMwAzVJH00
hieTt267ZzH9H0sZQVwEwhi2B4UTDOL/colhMtd2CiavQmvjyG6nyzShtwvRked/Xgi/GXb++5V+
2b8OXXVrIgxFaeNEJaZc0MCgutnzoXdSMc5OGVsBvamvAz22gSsmI87wuCyBd7uAD/aHBXO9r/8W
Tf5y39fxjr+codLTURNfpcpo1xyiqk9RZq+BLDm2xB9u/Lpn/+lSvwxsqtGrlANBy1QXw7ObbrfL
jZ8HCb33in8plt/98/X+cGf/GiT+y50J47WDEVD9mQcYX1xpgyuCY3Wswh//fKHrev/v9wWDW/v/
kXcmy3EjWbp+lbbaIy/mwexWLwJATAyOIikpNzBKojDPM57+flBmpYJQNFGVvbybSlMFSQ8H3I8f
P8P3Yxg1el3ePsKRNzWZChXzuUdAK/8dcYVNqq3xIddGWZjeOitSAAQsUN+/ndSrKbwOwhXC5gXv
DTjIjGLCgsi017ydiGzWJXLxnCyJLDk63u6YPAwWmANTpQxkZbCLexrS8NznbKL5tHhqbexJmgD5
3E6jijrJhNTop/ffy9oIiycWDoYFSo5udCsp9mYsXgHr3b0/xMWXAoIEjSCIruays0sgZ1H4LVZd
avuNHAabWtRtkVzQ+8NcXMpnw8wzPVvKUSLHPvdnTio5sGl1tmVtcsYOKbCV+Vx8ZFCkLIj0Or7Z
wjb1XUZZv8meaerrJPpUUI/3N2ZyNsDC3ARmWwajwDupK2pRhVtOXtK3X7JiBUx78cWcjbOwNV4r
6QCi6PXUETiJWp2Cu4GQ/5rY1sUdwyXvR4O4DLTj7Ytpc0SpwFXRrN/VeCjTcCha4cuYjjdaVdya
YrqCirk0LSoT6dw1aHyDEfJ2vEJTfbPsZuc59KtNqySnKI0+kzHbv/+aLo6D/2oq9H6ayrKJq2nb
0ixiDtxCupOjhhq+16F7/N+NsVhrnlCLBB54RYS0qER+mWpjU1fZytaRLtyUlVn6iq43jjmaf98+
st40p2AKeWSk+J+Lbbqbdv7drObgr0pGXoC3yG/GWti0RJM8c+yYUm9TTkxk8egdqMQ/CDY1L7Zi
K256235Zu3Rfsg7nM1wsinDQehS+WIRBPQcEYpG4Rd5SfBztRSrz3n9rv+pzKvMccZI0kvnaL0o6
oYTUtEJe2g5OrUttoRK43d2sxqweSntu6Y6eR7YCJtHO3ML2nWBnOdNru/dW3uzFNXr2RebHcmYU
zVEqxnyK6LOeCqfJ7kO5cMvx2/vTveitnU93sUqjhpqDpvcp/ZSoaPK9jmrkatTspE/2AP5Et6RI
NdDSI2UN14MQHumxDDZyO/wNg3b+PRaGcwhEjTJIlrEwyS+1Iu09uaMnJ9ac9yd8yaKdj7MwnHKt
qZ1HltSW4tpWm9/19jGk4t/ILMBh8fb9weY/tvSc5j5Ri4Z5mrD1xd4sfX9SqW2cAK43hwxwITFx
gOvG4f1hLm4Qw9RFAg6k6JZdrw2sKEsZ6cg3zOZKJFZIaMKJZYrGxXrlfPthTn6ZkknTtYbVBJC/
MAEWaKqiSThBK+xNaQMVejTBKxMjr4AqmRSLEZjzviFIzMJln1wjv/qQHZsrai1vsgfCEjIAQMtZ
C4BcOtn1s++1MBLYh74eA77XUHW0cmgbb00374d7+N7UZ///bEOmAez5kCIOuxzd4hSptmon2wF1
+Bpv0tFvZYrJ7JmtlN/J+1Jyx/3fCMXBBfz58OeHcPYNVCKPRloxyTH+SI44y4KNtyYzfdHsnI0x
f342hkHtei/PjKOpbQ5Rat4MxKTFYQ1ytva+FtYNw5tJXYZn2ScSdUcyhNL793fFxYmw7ZDrg/EA
EOPtRErZy4J8rrZu5XznF9eppJAl/fr+IBfNiaUZJgcvZ4a4mEYWmI0+mKwJkFu0PmuObD3H5aPY
W9t0zTm6fPyeDbaw1VYH0Z44H0Gja+O2d9WXbexSo20bv9Phg9YxUJh9F60YzMuP8ecMF4/REhNE
xwNeVBXQlSNajh88tf2ait4lEwaFg1w+Th8I5MWqE9Vg6sKZkGYxShh9arkItPV9uPYML72v83EW
78uzcqpWTG5lFoVhFf0TUvOqqaPjUXS5Cj1Ym9Tifamm0GlyOdukgNbH4UmUKJsyzI2irtw1L50z
Bq7KLGNnQaNcnDNVD7H3B/FtPHbAov3rWXNQ3K/hoi5awPNxFsZfVfqgoOUUT+xg0JoVAPAjG3Fd
XMm3+Vcdp8hV5Y26T+x2Y32I7HC7ZgB/HC9LG3z+DRZm3uA4NcIghI3R9BJFi6H4qSZDcaRmTvqU
l6V87JRK2xaBkF9Phcg3UX3aY2Mas4xR6508Lr5mnhi8DrTbbYVJudMooN7VY9Y6FOCJm1yjZ8RP
peY6JQxNkFuqaL8Txu3UmCm6M/2U2haf7MYqCa6pCU4+qbGs7tPCHOhhabWHSKG+huvYdGMFlfCY
guG3Y6Ev90mum09FqudbmoQz22gFfUNMwjhQM4xoOdIzV7lZ5Ju8j3s7rPNiK1GqNde5tnamxcrN
JCGIIpRU53aAmT8i4F6QB4/q62zIRSrRo4oWN026zvSgccagESEaqBb9DdXkivLQa5varys36DTN
peFe3UpV6V1PmSwcSZP2x9qHldXKurJ930jOJuKXl0Y7P5ozXO0gAr61xNRt1XklBCRd/MnNeE59
um86f2NNtZtaxc5E3PH9ES+6tYaEvinBHkkVzcWQ7RSWqqGw9fojBRtOeKTsUXO9W30Lg+lmDVx+
6TA7H21hIyU1rJS0Z7S8+C5R261X/7kSFzGrs/ks3FaASFOX9FxYxcn7VorSqRiKrQ/F4f3ntjKR
JTUooGkoKmSM/UhX3Tg96vXacXIBdv9mJtbChkg0BIxxhgVugJtmFILQdnUvfFCPql3a3qFKN8WX
4SF7tiAczgTH9lRScWHTj7rhnyue88VsHdBgClYxn2TPFs+1pnl/jCaea28PDj2fs/eqHwrXf5Rs
aG72uEGH5u9caM8GXSIeiwSpumHkQjupxm2VeveaGW+HQXB1duf7L/TS6X0+1OJpy2nWWFHI/Kj8
3NK4c0wk0UGIZ+XWfPEA+vkYl3Gb0AjUOuvYAFYbkzfLh4c+U0lERtOh1DwgG/L3oaJRyvOEh/cn
ePGMPRt54ZR7eS/mSUJIQmffNZ23y0Wwqj3XdKCg7w91cXPIGDEJwBpcycUpW9D7VnjqvMstbwvC
61qOh5WD/OIQiiihTUSsXVpuDq8QPTNSOGCLPAo3XdJQbCM9vj+NiwlW3NW/BlmcoZFaQOsQyFOo
u/BBsDbdiS5IO7kNHApFvic30nO+Da7E/Rqk+eKrOht3+ap8oW7jEoe8a0AEVTHMCeuYVJLrrYku
XEzhnU9xfs5nl5heM9OGGTLFe/UouvXOc7qjdlM6FPYc061xN929/1Avho3OR1w4sFTolhItW6zD
6+Ax+aa69INu8+Os3NFvd/mx2aOh6aqnaE/j1V26be7D7Zp8x9rqmV/A+ayjZugNqeXGQ2eQPMb2
MK4J2Fw2mHS/wFOBL0eU7O0YiizUWjpyPRT2dMIHLrdgd9rjZNyiyFchcS1dUyi6YsVWR13MTFYr
MaJsfxYGUXf6cXKMfXgMHO1G2U12ezC36a228kYvmjR4bzNKkqLhpdRxUYpKRIk+DzP71hhfaTEx
4k9Rd5QU0TG6L81acup/mOPPARdOhFb5upHOkRWqtR9jvOnEDvfJ1nMMQo6ysR9PCerh6YpU+uU1
83PUxQFYalRE63PqRR91R6ImftSaFbt58QwieUjm7Yf422IIqUx7ow8x0VRY0s6uVjuAIOYmFLPt
+5vw4lx+DrT0XlS/DBR5nA9zeDClRF2gvrIoLmDE8V7Ohlicp42Rim1bM0Tt8n7MY3PrX5U2fe+0
E1+x4YgK+4ozuJRqERpu1zyHy2Zmlm40IRbMgspvt1+ZabQwzYYNx+lo3LYv09fxu/ZpcnBcqKyl
SWhT+ZvoGV8bnsfT4OZOiGoOklz2+8/60vagMk2h5MgCL7k8DDUz92XKxudDZJZIEVxlVx/k1Svn
pVd6PsxivtrQ9vqozQkooDAC7ThWvLIBLp4V50MsjsNRDLxen2cCpuilfza2mDO73+pfg4fZA/Wd
NSf70n6g5gcFkTlf8wsBtKBiWhNC+I6GWT0WbfCcD+ZJ16rn99/Q5WGodFbRMgU5On9+dhpMUg6X
uCWRAYttGr6G4YtoPL4/xKWLnSn+HGJhlj1NDxIroWyPxoWtoD5VEuya8VsZ+NcJ5dMgy5z3B7y8
HH4OuLjWJQ0NT5FCtmLqKI4OvPzOq0T3fzfGwg5TfqabXWaNNBTHp4pGO9VqVoa4vHl+TmNhEXOk
myWNThabMtevdBDZvhTYZfS1q2cqF6gErwLR8f39eV0MH569rWU2QmhjWcqLORtxklpb/Z45XLgc
bzt+oi7HmY7gUHbYrL9h/c9HXexgMZLLwChZ7XVHv6EUU4pO9hAizfuzm9/8MsZwPsxiF1dJSZlK
zmqX4RRQYm7cFaL1LBb6YylBOTKCcf/+gBeXoiTDBFIlTRR/MYCR3BCyxDIZhIU09dM0/K0BKNjS
FZPus2UIAybBpJcSPg/1UXZIgeC4FiG/6HKg+vLXEIul3qTalKvFDyNu7cvn4TH5UOzVjbkxXPO2
vgOh5pgrN5zL5laCp0ualcvUsgTDT8ADlcCObAgbbnoju4nTfZxw4/zP8ib4wdB+/0VdtINnAy4m
mUMfEEKdmpUOtmg4BHei6d/K6riyzlcnttjUWe5340Dfq63cDu0O+bU9OeONdAxP5q35Sfk3UNKX
dzTxOEQxJXqTlyqL5Ewx+0qOHdlFspO/WJ/m+IVAVbje2vJXejadyA3ctSjsbNZ/2WuyZYD/NtEt
XL7ChjhwXlSY/SYPD0bVX0VSAAHS35VatJIWvjiUKooW121Nt/TFCeOPWueraFLYVu7bjQioFDRo
p+w0uV95f5dGInIOPn3OF4nLEEbqeQPUThhIdf7sS4btjeBgPPoKiqf/fD2eD7S4Btd9LVK1R+s2
GISNmsDDG/KdOK45w2vzme3X2fFvRpNYix5rY8pNW6Nz0hOfzRDR43CN/33JElqmquIIiNTMLi2h
0aYDuAMm1CtGsoXcDp24ru7ff2qXIrqsA0kjNWnotEQsjv6m6ggXz0nu7NScFGfaF3solwTpYFvu
1movLkyJwfDPqBRToH8vll2vktWHQAVHOk7tUAWWI64s7IsjSFwuAacbJO0XxyIZhbQTIpq3Df9F
7R+j7OP7z+vy34dTQV8F14VlWZBYRZTqpzwupfgcS1d1++H9v3/Bqqq8jb/+/uL764U36R2pDsgN
mgW/NU0/h5nQ2xkiWcXK1rxkWhnMpF4LfUaq9xYmXIABgrlhbzZbE9QwklF0YAp28r11FFt7loEq
bdaM3OUH+HPMhTkXgBaDe4DzHQjXef+or4mUXH6A//r7kriIJsLRsOAhMSexS+CuvE7pB8sP/taT
Q6FC0zklLFyVt1agDgIyq6nOa7JJmo3PMNBs/9rPNz0FGxtzG7nR9VpI4eLMzsaU347ZKFUzgHvi
VEqLQ9V/isGgGlz431+AF+wb9/CfM1uYUbhXYqC1vB/PSrdy9aKCTzDV70nqO+8PdHEhkFpF0Z1K
QXQE305HycBNWZC1OX4q+ls/6t2KS3RxJpzUCIhQ9igt+w3CzLIEqWElGACUquDGhzzbSPvcWDGh
lyfyc5yFURvABNBVG4t2h4zx0MIxUVbu0heccHJtKocnLVCSuNRgtLqyzHn7zCQtY0hoUbeRReOl
tLJrUwcm6bfCihm9cJOas3sqDrKMj7c8FYi61nrj026fCs3W8iGXNBtwgbSOO5n+GPYW4NDd31gP
Z0Mu1kPUqlJeVgxpqdQoNDTkpSsv6uKCOBthYXpCK5PTJKowPV177KKGsj/BUYb7RipXNtElD5Jz
m45Gai8sHUGSt4t7lPW8jqIf9qF3BdIAviu4pkCp7ybZ9E5x0+wgAEeu9vj+Q7z43s7GndfqmXfS
9iitZyHjDjAW0wQAmpqCp7Li9E6Iko/h3E2ZmYarkip+f+SLD/ds5Nl6nY1c0HUtC8ic2XkGjOVj
al4J6VWdr9XlXhqGolyNc4vrG9KUb4eRzH4wjZhNnfspZKon2Zi2GmgaYc3Erw20eJL5oMqF2XK/
pnncboX2MBYNjVeFO0BPeP/RXfTBJEmdtTW4+TK1t5MShSyjKhALgjh4aWvbegcoaCd/zW40u6Av
amW4SwbrfLjFQRL4SRL4FZZXIadhCrLry/4B5YdZ3tdO4K5W09FM7wqPCJp4laDF54UAdts1PalL
UV9CaD/nvXiZQ19p8CI6jgCnd5F662wL5KeNI7I3bydirNMRUfbtiO1xrMNaqHX1sS9eMZX+sTfM
hjt+Vo9zfDK2vb2xY+B/Q6zy0ul9PtfF/tAiDYLZbMNF9bPUA35GQi/8+v6bvTiGjNY7Qoci962F
Lz9Rd9OPKi3FM/gVXDfAOScs10JCl2wM1R9/jbIw1FUD6LdUWD65p+/RAQaoDxQCCkpwTGOUPytz
SxLy/Zn9aOtZ3I0pYCO4IeFwGb804oLklQyhZGqVM7r+Swz3+jMUEUengx+RXYdg0TDnV12ifBv5
OLwmq03qP1JTv3wHvoDORYkcwXKbBlomW1WELtKwHcKN+kDpyy0g6E/h4EhO4qQ78UPrGEfVGbfe
du4gh1n7CTCCb3OXsv+GI40/QHPynDRUyai9NRqKHvggdFQEr/SmvfGL2HTRXFi77l542dRvaGzT
WSqZ2p63o0hG1ipFbcyhkOH0Mx+xpt71o+Pll2eLs4H6mQRHctnWJZfmSEEkB1f+vTklB4pGKDW+
1n/EsgJ7Fo3v9jR7i9sAPtmhQvOcXToLw4WrKqsXLL9GUZU1N3+QhVme3UPno1si8mCtNHIIvW9i
UQHqAjos+bKyquendzZrpJSQ+5j7oudMqPbLqgaLmWg9SDtyJNXJuOW0tuud+lnbjy4gBiRl05Pk
asd5AdEjuyu3/b7avv8dFrP95SssjKBUm+LYFlltK9NNH3xolY9hdVuzvt8fRpqtwntTXdi/uJJk
QZyCmhuTaPfPkhNtBTu+mqkLutO58Z3izjJ+urhZXVtrU5w/P3NNQrBU2qTylJODuBsQCs5RYLDh
yO10Bwiio9nDQ+P23HkTd7xCaofkVGQXp/UjZ2nGfnnaCwvtKTn920hE2NKH+Bkm0yZ1JUCuTnwE
vvp5LnKHDLnLwZI+yCcd4PP6Bfzy06BRkxsLvsbSivl61fhqCMrYgHkUGo+lCAyps8NhJaf7Iz71
yxufU2Ro8pHR1BfutkyjfFLMKys6QJ05qg/ddnTbm9gVbkK7caNbYKKNK2/hx6g4yOttVYvj8I+H
TV82MvLUKpIXfPvejdHsqjIsa/j44bUf6y+swIOZ5E9SP+y2VvxawDB0P1pT/71IzKPWAvSpxWbF
MV5Y0D++xWyi5flGQJTl7bdAci6LYejUNqBMcIGoKH9PqVtOtXpTdt/y8iYcv6/stdlf/OXJ/xzy
h7Dg2YLP8mnooKNVP/ZafVNTLKPeVjfAcZ38j4P5/7yhqdQ/6CpfkbmsQj9oFv/87+vwa5XXGOb/
O//aXz/29pf++7Z4zT401etrc/1SLH/yzS/y9/8c33lpXt78w82asBnv29dqfHit26T5F/dl/sl/
98P/ev3xVx7H4vWf/3j5loYQuOoGb6v5x58fHb798x+WpOAY/wWWmQf489Obl5Rf3L5+e61ekv/6
n3/39aVu/vkPQTV+U2iGpKkHC09z5NwV2b/+8ZH5G+EPAxgC0co5Kor1zeBrBvyapP0257+4O6oU
UXJv4/CoEbr58Zn+29ySoFkWQU4kjvi9fz2Iuz8Wwh/v6DIQh7Dl2wXD5qCXevatQBlIMsfR2zWq
jtVk1ilk+6GSqHOIJb2Xvw6dHAVXfdf15bciSy3jRkpntaTyVHYWdPzyqpGkqzKCMFhq2XXepIjN
pNaxS5NjGOq7jFa32jTv1V65onXcbY3syWq7r5XSImQRd+7kR99wi4+TPLmWKVwPWqZv4h5AnhdA
pJvgh2ZGf0Pb4LOcVk99Ml4Jtf/BCiYCU/SFKAjWlOC6h7C762vyMX6wrfNk1/XTwfKQgoiku6DV
7yOPsvLCAkqvfDf88LvVp3eJqB/HuuBqnJY7dYheqnAmnxpHwRI/y3l9K5NKk7MUOT4/3sXpyIfD
KVfEfRxYu7aJPnhWlm+STH+glRYCowoyng4+NequxcBykmY6mK2OVlCdTJtSaPdaI+ybkSKdsrn3
6nKnoZ9CU5WrGsYjkK0HL46usqZDp8ryYOsGyCqF6NBo3yKxQNAN1lXdc8sl93Cjh8DTp2A3mvo+
7rudLDdPeoqUkZV8zhP9AAZwX4XVTaMAUpsU76OfhNtB0Y9pqTqpYj5rguT2obwHCb1vdMq8xr2p
P8YveVRCnC22k9wdBgQHFbR8YKphOLLG9soc+a1wK8Uc35m8n3Lg68N0KIrxSHR634G6L63iVqyR
1fEy1HqN8VqPhdcm0D7rfu60fr6L8VDhgLqGnH+QUqDYSfnRjxQAzuV1ozdXnVQeBz3dZx0STY0v
HoQoe6A26HGSjQcao51c7XZlJ6CFisSeCKC4FqBGxu020ZMn9N1vzLBHmUM0KINvqOpX7ktV3Pmy
QSttJQFMFNrPATjEItDtVmm7jSJP4GKrKz9TeLfFtm+M58iTtoMnu0Y6flc9ZRdr1U3u9TRtBldh
LF9pevvc+VxG2mknedO+RgROieMDXWT3QxrvQFm/1FEhOIlHC4Jh6R8NvfsMW9CwBUi8Gktmg1oj
SlyWBxe1sFw1BvrfNDtEbB+HqP2o+Il00BpzsEWjPZZyuhVLIn0NQPRNZCmwczqY0lTOyhs8zM6p
w/ppHPpPlaBdKWW0TeNZF0boUW2C6rpRjQinp26FUirsXotN/mOWcvO7EKpmt4stpKwsQnq1VUIh
a2rXKwXdDbjo2XVJz5DSTLD0jaDcSFUEcNLsqxswxOFG7/IPw6QjcWrGXxAapEiq0T/UtWVsZu92
Gw2RYpfBLGs5oahXZYgngS5X9pQBbqmw+T0R2g8xzV6bUBCvy7KW7VrzX4e4P4VF+GKq1JYG+Sew
eN9qBCbL6lM9AXtDU6rolZ1ogNP1kYhTcwtEs8GNUMBhR21gGxUSGFsJpr6nAjcMsFvA58wv9Dmf
0ik1qZsobSkad3GlgHgLT40VXpV5vBsSD16MbkfSQI3KZH1IOuU0yJABU8Otx/ykVbBhhfqLlnGE
B8n4IAX15w62s468hj4Op7DR9lEt7GrDRLpCf23qSd9Mhrgjb59sqlJ3uOJuEy/fSX10qKWc5uv6
YHGvaTsk8Wq8g7pEjKMNj32vH9Qg+WIhz6Bn3sfI77Z+D0YwEk07D6PrcEpOYQSSskiTu9BSr3Mz
YUtLO13jv8KQbLQEAYJq6hEvi+E8yQ8DYpt9qn9EBBppi+wubYNDBPF7ow10H1mJgoalKp0QSj2Z
IHPtQadeOi6MGimxKpBcKxat66zSUI2rEuGDgXaoNhWq8+Mw/f/Hsfiat1kzuyl+mGfnjgWIjPf8
iqeq9duX8Zff+NOb0JTfRM589OBMGvpwJnBS/vQmNPM3igaNWal85nC88SYU8TfRBC3GhyjWIoOM
s/wvb0JRf+P/BnlM5QiBI37qP/EmFhc9SuypXUSgFLrJDLiwFv7uKMIgJuikuEZm1E7s6eFd0QvN
LvANYplgiCF0yo3N95lW7pjzVfXM7f1jZGphcYiAw/xym0Y1oVPVnnimoI6ghiVVKp+Qe8OGnb2P
P/2nc4DgIh3zYxzQl5Qz4Jnpv1xspC6vcSdCxR27KGo2hSqgnyGrUH81tUwfrTQX7lK1DB7fH1b/
UUl2NsH5jUPWkJHkhbdjyctH6ylNVKAzPrlCFWhIzJHNx7hCpE2QrRO96KnPDGo5/NIIj/6QF1/U
uql9NzUBbj5IRe2Rz5WwixWIy1qepXlqwzYH+q6tuNNdFDmSA6kf/BrNF6wGwY9UbI5VraLCArRz
RiH3iH9dF1rWw2kfxLug14pHpcNvwv1T6T5oTdeLx/YT3flAHppY1P2ryIcV/oIraMRuXKrEtIU2
eGiDOL8pAad+iTpguShyCp/quuHumyNJ9VJbjfQhaZjjDfq5qbeHfi05hdroN3FlfhN6Q4vg4/bT
U9m3D62PO4lwpW+EW88YHSGgWhkhC9RwvUDZKqraHEO9D38v0NJ4Cj1FOYZGnwJ6BWhs9E2u2xVX
JtMZVKFJ9uH8v7siDmtrX5dp3T5lVV82lHCRiaNXsMisZ69sPe9WLtuqJRFh0bTed8nHagA+vOla
IEWbOChxLNWoMRI770Ayo4LXAAHXG/E+NHVZdSnj4hkkU/F7jLDx73Kiah/kLtfvol4xtwLb6CrT
kZbaDNWkfTfSQfE3SaRSEj0UNbI+A/jl3AruFBSCN32QS66g9Boke1k/NYWu7Su1IeNT+FmxK1qz
nlngAf5SKU6s3rQRT6g05oehQjKpVXOkQGOKgPSpCSBrT9Y3PxuyG19Isu8FDZbHzEK3mrZlkaSI
0OF/N3Du2zG4yZGh3SutGR66NqZNUyU+vC/pS3HKAgmBkdjeSQbE6dbR2Cu2Oorm1hrbEU1nEz2g
pjRt1R/Jk9UxojqCWD428LNh+xYR7aM+sTGEDlBZiXo8DTEXxtsI3a9dShmwPck+anFNn+evU6fI
DhHTCDRyKEUtCjmIySK01SIqFAiV+LErU4LiwDDM8FowS+m2ESrlOvS6/mpUOmXTFzr9pVIw3pdE
/Oyg9bTUTtLRGNx4aJIXJVI0BGAlv+aqq1RIeVRUohlN8UT5bP1A1Zh4L/WyfKgbqNobpeLOz7oR
PiY+tGHakPp9Kw7kG4umro9dEbXfECMX7sXSqu9apRpuZHRbv49l054SqzSelb7AqSj79EHoAuTN
pC4xuU2p1k4Rc23b6xMlrjy/YWdKOPdxXTafU8+fcbm5pDqCqucHJR7VJ90Xsiuvz9FzqeTwAH2+
szvA4Ff9FAlPolzHqA0F/b6s6GpV+jZygrzQ90MhJye5Q/skhbJ8mMoio+ggIc6OluUtZp7OFH7k
a23I/anrZSDxsRd888syvFKoT7UVr7HuLISPNqavhEfRT1jDqh70AHA705HpLTvJo6zcZEYoo78b
TAdSb8H91AGzK7D1t2NXiL/7LSqNvUBnGP4oLzY3uUTGvpYcUbCSEMQN1Q/xiKSr30/y72QI65uw
LGFMyuqgbShGL2/Nemp3gRx2NKijV2CW3GBlhB+wPTRn7IzJm05WY7RXo1xkaHQM7SFRauGZV2PB
ZA5Hajf1FK40wivWrq59c9+iV/yxEDJp31a9lJA8m5JrxEfSfezFAxkeUPz5Bo2I7IWv3XzRS92w
B/DuyLOTDULDQReCjzUxrCt0CXASlRplulzyXZ1n4k69Gbi5OFPhafO97kedjRFKwYemCFELH0qz
OXlChwC1V4e7hMX4aMBgohBhUlDWK5RvVlMjGxqg5xsVVcp9k1RBVpbxnRU32nOExb9jrclXScF2
G0eIOONoYqVxVG2UgrmTGHF2tGpokMbot8CVc8s6yXnTbXtESQ4t0SLHNAXvu9hwzQiVhtIxel1t
NZP8R7U2P9SoUex9RaqcTC5Tx/J99S6Sk8ados48piJ3n6rSkhdqNcydgd0+UIwmndqmGMONkLXq
Y1POir1IPJ1A6Qy3SPUFJ8sa6O9Wo/aUZyKicVTo7MIolj+PlZ+4BFFGsPlBUdF248nIMCLMk5UB
EGwRaIWqtCVKf6N+m7ShSNBV0L1dUEvtx27M04M39uG21EtiBAppTysVr/sUddFWrA5imWeu1BUo
5uWoAHNRKIW9H6g9GqO5cluZHQkhYqFbVDYjx2hUHYEKBayw7Klc5qfCbgYR6GUwAMCUPPFrb3qe
3fRq6mQxolZ1LiNqmgjFTR3n/a1FIOsJOZHq4Jc51YyWzAbVpMzJIEbsxgTBHyGM1M+KpNanLown
rgF5fqCiJnG1MUjtSutSO1K15kAuqdsiMdY3WwCm2k6YmuZeoa80cIIhnQ/ZCox+Xqj+UxlEYOkq
kLuS3RdWjIJ8Ai0aGQK2BWtyU3FCmBuJtfYgGFF6G3uN/rk0BGFvypV1k6K58ZzC30foj1IilsCk
RBv8mvypVpI2dwxElH9P5kiTgFRFBclLTR4FH4dgi+QoAqvpmOviPvLR1LQlK1e/14mp9O5gVtyD
rHLQwf0mKMJTwTGie2u1olnZEU5AgAYk8XXETWnsRkVEqV/7cFLQXwkF86Oo9UhM9QiO3Yn+DGuf
avkuzSNKbjUvJKeYdmL5IjSeb6LHq6Hx0OVSJ20tkCr4NWJsbutgqr41Sa29iqkZO5WUWAgPGL72
WMdVe8TFUG/jquxI5KDckm3S0OicVKdjZTPKfnn0sYLNIe0DGucrmEMoBGoaamcofiFLplRtgHmv
BOPZ8MsZzdVk1X1jedqxEnQZXq9c+o9jIANasrKWahIVkILs4NdLWyPrTSj8iZIX+15R/GFDVDHE
GpRdElFPiGqYrHfWTYInpyAwG7eTW1rsTLu1av9Ri2SA/l2BBIldZXAL3EQOwns/8hJIClOuISBk
jZC6ooh2inTwDJ/dBaUbqclSlRx+RdR3eVCX6HTnhZhxvHDObrmppteV2Xg03jYyGvAqniivuBsy
imJyU/1c4MJQOZX1yKaMlY4SS9MWKVEoU8h2gmhQbdniMuq2Z+QDcPQ0yR7ryCPKRBzOR+cISSiS
+LJRUVpMDGw7qmVxhX9ZCF9VFO9GpH8MeT8KqeDb7Rj1d3h3iG9IITlPxD0iAwHbZjJcPVCjQ4+h
3ypWHt7IvSYcrUSMn8pE1j91U8CCADk+nQYS7BWhwzG/GqrKuKXoqL7Kx6jrNlEl1S6sPX1H1sGC
XNAVKJPLdXvM8lojzFF41g5B4lRzpWoQDVdsphjjWOXZsK2RXbihIF1zR0ESGxuhr+GVc306eUrR
j45Sm8N4TayWdaNpPdo7jZDlpRtEPG5BIdUhUCbYb30EQQ17DBXeUSNVk2A3jdB9TrgvWA9Yu4gO
fLZOudX0nMWv6iaUfCMPO+yCbHRHsRHEKz1A51YKB9l3lEZDYTCeNaYznSMTeQezfo7whgTQ9on/
ITGUcthQyCLsyKjeZwZK6Iqsh3vJD8G7MTdHLXoDe2kVV3VAWkuexoRQYqL9P/LOK0luZOnSGxpc
gxavSFGKRU0WyRcYJbTW2M4sZTY2XxTv3JsZiT9h1a/z1mbdXZ4R8PDwcD9+zgePcKCgqah3T6nX
FT+WVEPjUkPSpJp7MIilkz2ZWmy+X4psQUQVSai6v0MIq0Cx2yu94VD3YfzoNF7/BgEjlzwxGyml
lZGtt/dlNmmfTQYYKU7rIeIDeFj31fAoS4VOMD6hA5a8UXK1fq2MDVACK+kePWq2I+VKCCFu7clB
RJ0jM7znkrH92gD8ieM32s+gLZcCbFBZv4/62PX/F0zrvDeK3hGFw+RYIeh0V40WenBFvdX+l5pb
qNUY8BfTK9cYGKBTLWGGSgPFLwUQJVVvJMGmygoeeTNqdJlQWf7/rBTzP/Z4IJE1rzZ5Hr8334vo
//zv8qwc8/f/+n/tHe1ffADYxk3gkrC3CSzgf9s7oj1jqgx1c83bDrb+0975F3gKeFSovECPQT36
v/UYTf0X80/wf4pKiknr0n5JPUbqP/KAAmMAsEzgOWE6kUmMkhSFyZRHvc9/2R2sOONqspFCNPoc
WHnbM8Y/5VA+Nra7Q+ope3+9aiH56bN5yJN0RloBzhBnz1tLxjIxHIfKha/FyNm1vfdZ4UDfOEa5
AVldMQToidFdGm0w6srjEoBhELOjCkGErafbsdSWfW8vzDG4drxBpyoVmsSaiOggEDHmUnLji58C
Coo+TqNmgVLFbYJxD9xygIbK2oAvP5/gk2rPXysWfUO+HDOtcqNeK4soXCwhiXyj/OxvqOMAT6vv
unfKfmsuY2XvEMQAXUXVDWyLPBMX115tawPaVSABjN0IpdsdjRn90PA6+xtMzvrFp8UzTeo1/l2W
B4qKuMWInDwQpDWeGkIeXvrqffKruHO/J0cVvfa9emxoGR3DY6FsdOBXPxcgAFODyNHRXOlzodMW
hlaXwzhvueHtDAJgV2m0A17s6OygxwgL0gM8wCVoB6oqNeQiOAWkYe+6LL2b9Ykn6RZ6Uyo+Pm8f
RUCDcXlRAzSlVm1eV55iitYjUny0S/Oun34sHnRVSNMo1Y88qHgejmm9Bda83ERddKOJccCViE7C
hU4wBb1u0ChR6c1yxqI3xBnzPZUL/dP1TVxxeswweMd8EHsIKcy5mXaeI6cVTt/stWPwGVTdTr0r
78aP862xAVC5dHpMCUMICoGWlHfSiUmMQ5v3/FL2TOr2U3rs6wkM6NRnGx54+dEoy1OQp2hvaFTF
xZk42Tw1M0urDDQCRtp6j00T3yfJWPyM0eF8rPPZ/IYIMK+h63t5+cUwSqQSLKk2IUQqxJemsZB2
4/ZLgDQBeeJHqlnT/sVGxKyNqSPrQMx9Pu0nKxspZpVhQQ1FsTzmFn86iIBdt3D5mQiBJxbEMk8s
9K6bGsFMbEKrKqQTXYbRXdZNaAuOi7ElkLRlTAoVjd4mnqILib4BqbDOLd9MdaTthiz8dn1V4g+d
B3dW5VpcV8IdaFicrwqxsgI20BYFKLfVvoZJRqbp2u4HvRyiH4GYXbpub8UZXEaSLRRpNZvoK9kL
Ks/Ngt6hFuzW0D9OP8twfuF58sjsHQITWEawM6jZnC8psNHvs8SAwWhmD+5Sqt9K5PceIOprNhow
MnLbEKZoFwBeE6BUpj7PTXULZalwthE+85LlTd+Y9WdKzA46YYWx73jFP8RmhOYl5YKnxZnhLFQf
JxoeRqA2G+4pD3uT86HjB0u4mBaGr0NOcPRZLRDNo40/KsrwSVURDbCNLr2heeIiD9mMO7Spw73e
THAVWyNS5JM9h7uiRvA2YCJyN5Ro86GthILm2HmH699dcui/v47cC6JW0hWGSc93qkj7Ig88HRoV
CxH7rLpHK/4QRvrWLoi/c+LPz3YcZCyYN1LJMmXCNy2CFYPXWuH34Ai+Dupg7nVl0PYD4sfQfRea
PxVae6cEpQNj5PQpSeNxgyxNOlLyT5CPVBerVHwtVCH5WspTnlbZx5gf3N50SdN9MwdHs48v31wY
7sQrgk4giKzzzYUoMk/TnpJEYKAPH3m3WpzcFIyMXzcjTxP9XZnFG0F4GHeIuF5OQqCWjW6KNm7u
e16DziB1w+YAIgjNx7kGNRFa1C6S1rPeRpMKG6Vdx11ySD0ALJEyJ7+oDhnKvUM18nMbZ/VDQ7n9
TQfh55bezqWzUSkAiU6Sxbga3nD+O0Ml6RJqC+BSZjj/jKp7oP/R+AUVk40dEbHk3N2wBEcEU8sQ
27q2tCPKGJg1qselLyZHaL3tTdpt0AQpN92NYmwyC0rRkw+AOVIfOud0yEHbny+MNgRduDxF4Mdz
inf9kNivkSh1NsLayvaByjX4G65tap4uOusnn3nsQzUsdEg7hyr+HMaBRtkh/exVlNuub9/KcqA5
UsEUOnSxidnnhvoy7QYAiQSFcbaORRMEoE+C4cuLrXDBkX9YYBs5JdJd6sytN5cxhePBo1LTZgHc
W5WyJT0iNkXyBPGYsAV6gY2T533NrOiUOFDEpoXI9TGs4OfJOPogh45lUD1WvfUa4caNtV3GGuRu
TqxKdx2688EYOJCHqGH+cQL4t+ui/mOjT589NvzlfkGhh7IfxVh2Up45j+ZCcZVmKv3QhngidHc6
TIZlVhyuf6+1NZFzqx5xhkeSQL+eut+ANCfe4oG+dLr3aOxaPlv7XXNT6qx6aW/44IqzE8vAM5gI
k4CKlk6wMxaGO0Pv51dZ/ruIlnI/zFDMA+bawv+LvyR7CKkWKn7cTdRipDyYjh2VZSOmcBxUN06b
fU5j+2lmVW2gPTi1++P6Nq6ZY54D6gEYoki1JHNVoI9xWGEuLn8hfeuXRbiDdyi0bmiAbWzi5ScD
sOtawNtdLLGT558sCeJQaUS6Cgp/lwcKUAblqOXp79T8dH1Vl5+LEChKHpwyRMrlFwzvsj6YIqRJ
c1DVehUPaJ8yqziq8VZyt7ImDjNz2wCSXZgcJMfo5jqJ44GCUVeGYBYNuiQ0BCpdrfZJbufvaabQ
5n3x6mADYo6f+gAzTvIJQxZxtA0FkEtW0YTuMfM7IULfRlXQbFxdKxtpU8Dn7Q4a3OY4n38yPqem
zhrPmcSlCm/VbvowtFnMvJNXb+QNl2GeCQ+YHdhG4GAEx3NTipm1cRcBqGFe0ESAXrUOvNfMry/f
O6gciQw8cQlT0os9tNLK1DPetpPzQ2R3Q1w9RHmxsRa5bCS8nMQCOhQxLgVxk7RvbVR4ZuMQ5+1s
H9zQyD/Gw60gR7/Jjy5tUHoSG04hjyw9m2QA3hZIK/ziOfM/uY/1sJ3SPBJg5kDJOM9FHO7M1mQ6
VBlGn3QWUvbaWQ6t0zDIkyttcZsrjoHoPRN1v9oGMnGfxUCUro2mwZjNMpkeCJwSqKVZdsdhaFF2
vv41Vk6PeFUijsKDH2YK6fQUsekN6AoQsi3znTs7h7yZAXrECC7DpLr8A2vofov9YS6T1FTysG4K
ctOF9sIzld04hjdK+dvoKTakG0H18pbnZcEFSBndYiDCkb6+2dIFgQ289J042bX17yb39rqgLkr+
DFG+7+ub69u4cnTO7IltPvn01VIUaWmT2ZuRQAHH8TGMuBCvGxG7c34xWehb6AaXE+Un3mjnRiw9
VugZe+LBvGjxzlSC+GuUzymT+0CaXN9rSzvaLZ6qvpByWXg2lkmdaVrQu5Dz2bGqvT63OExJ7L4a
wGVRG/hzfXFrO0gNgCydEq/HGNj54lKlU1Ib8IRfLcA38shqd7Y5PF03subtDiSrGIJrAZGecyN5
PllV3ZGyDA66zRawLxPZDi2+7dx/N8H+x7r1igfSb6NYw13LTI4c5jKvs+tAbwEU2ZCBRuMAigna
WsMJXkWOCktYmT91gA82fGRlGyneabao5GFarq85bpIUJY8OsE51tKds/ieyq41Ptba0UxvS4VrG
kiLXxD0Rd4NygIMEKpNp/uk45o8Q+ardnHRHwG8bEV38Vcn7GV4ieuCJApcsOYg6K9YEmqzw6csf
9Wj61GbF68Fr3l13kXUzosuGIh3VKekSHIIm65CjZQP7T4r5SgMD2SW//oENm+Qcni4dO9JBBiAa
wahTUTUsdao48YiiWGdGezvLkuN1U8+zexfb5qk2bUUhNyvXHJxa93ptRjUwtIYsPThDBuK3yq3k
exU5yFqMeYI8h1V0OkNWppN9pykWfWyz1t66anSRyco/BflwmlPcyTxPpPKH59AiKnWCMqClevrk
xCC/dqnDdI4/zHWt7jGajbdJliRPZd/3wN3QI3sDeVrwzQxi8uLOWgJGemw0A/06jeb8wPTIqPlO
1TC4MeSLCUQoDxWVtvaSGf5gJd7HyWjseteZbaPx3gsboTiee30ILf5QGMfQbBGOmtuogdRuKdq3
zkC3dcN5V6p+jJVC7QJ5kSityblBnqlzzqus8EGXBDf5Ib8pnipmiBvfRrCKmXEm/rcSkpX7gigg
upvM/kEUIqLhyaVUVHigq+SEIORWPsfOFKBfZyNOm/fJRyO2oR7K59r9dN3jVq2Sr1LnJLujfXFu
tRs1IC0wlPjp0nzoJsRVolTN4VwogkM9Nj8tcNAfrpu8PLOCXQFiwr9ziap+brJtuopCEjnyEnrv
AWH7A1DBDrDNi81w8imLcphE3UU6tmBekhisLg2g2H1DjncX9dVdpGkbGyj3tLhtEfel+i7ueaAA
8m2b23owpAZlMUUrXH9sltd1P4Y+BxO4nrNH+/E1g0zHMKgrXx3sp7DfalhfRnjeolD8sUYClC1r
duUkH2XQ8Atyt2SE0Kpv7SH9PsTWbaYi+Vjn6tcsNcaN7PDyM55ZteQIb+ULtMLkotMEvGhY4gdn
QQwqbpOtu+TylsQSrBwQJYK/MOU3Y70oYzrpHvNNRV69qVVjfNens2e8+DJmSBd3IZ+hFIuUxLlf
dh7jhEo68yDov9vjI3orLzVgc8nrvKQILjznZdqtOkLhmxE5mrseIpGHKlL76S4w29HeeLRdbJgw
RDdIdQBl0K+WQjcR0c41eH39DMLxH7kaDs+d5PfXD5hMMEhVAjNUd8TL0KJsINVCvMlW2qoAhQ1r
y24+FHsGKagvQb0vlGeqe7vdOXfXbV443bNJSiJELA98hlj5SZDsLWOk4ZNQK4c0u5xunTreKwA0
/okVAjGSMkxwyyAG5ifNpgVD6vfNZwimp/CdSUJ43cbqNxL1babDyW7lm36OlDZxAoA74OV2vI5h
Myw3TuhFbGezKGgLKBnIJRpp55s11SH49DqCB6Lq37f4Wpma/hRCe+9VB/Ch+5evCIwJsFPNJGOX
BavsFrQo9IxgCMbwMZ6Uzg8yJi2vG7m8msWiTqxIi9KrOlYqG4SEeRPeWrfDbWEkr8bjcviLnAlh
lzuouyCNNvpPa57HY453CFUrjpRk1yobtDIjUe+u1PdlFxydMv28GOHb6+tbNSMm9qnUomTjSFnA
oo2xmqjcWmZjHab+TxLWiPLEG3nmmvPRltZUKAaIeHIxuGQKmoYutY+myD6o5vBaUxBDvL6Si1uJ
D8WTClgOtUvKfVJ0qN04U7KRtLkPNA9pO9h0431tdgNz9XU7fZui3rJpkAfV00guvBVsLzcSiiz4
sqnGUSyhdHXu/ODhy7YyRh7Bc0euGOk+YggfkvbX9VWumBEcywxWCmCVKQue1JPacnM91zOT5h7m
9Dz3LeC+C8/+oNpw/jVjusNDFUQBmY1cXayTReldBVhB7KE2pjaNmG4YPoRBkty+fFl0w0j9xXuY
3un57jkNDW1Ng0JGQY4bfc7aMhc/mOOm27s8T7YqTZdJFG036CjxEnJuYfDcXh2bBvgIGFvGBlKG
pq9pMHpmeN8ZzHYVDLwrCnTC8EtX4Khdc5pvNTW0NxZ9GS/ZUnr9Fr/Fo4UmLRosUROaLr3+0mh5
KCs3JVNIVlLdVe5054UvDijn1iQHbRgzGjINlIM7f5ujWyX7kwcbecDlETw3If79yW1Jra3sc9HH
6uyGxnytF0dSRVRH3Ox35qrB+7CslUPJ0MPG2Zd2kksTli8ag4JIjeeX7D6pXmWJCreD3zFkUsAa
byawtGAmyzsqOd6GOelcPJtzeMDoVFCo8Mv0YoaL3glDtYVvAtisveSdVUc3pbHF9SNFzb9mbAIm
2F30omX2aSawprI2SQsdpjDpzd+ZTGS86NwJE+BNAOqLFrGY5D7/Yq2+sFMFs1aDzSRlqVVvQw0C
BHtqPl43JN+jz5a4qnVua+i0LTlHtGmvg6EgOWAUVEfAMrQZ8oc6dR73SWYtvJam9h6KDtRlR/qh
T1OVLY9D1JfLPi28HsFOfUr82pzn+77P83dBQK1uYzcuNpxLUJQwQZ8JSn4xDH/qv0pVKRCYA9DP
mQ3k4jVfW/GWCN+Fq4oKKdcE3qPzhpLviREp4m4sMrKWZlj2nVF+7j2q0FY7fNCi7J3JKPaGt4qL
76SwwvtC4JrYeu5FUaaVvjFzK5RnW/KkaugKmErAfMRqakP/wQl53UBxfU+FCH6OxTRu4lzd0ly4
OC2SfWlX+xS6l1nncIInuivMAs3l8Zdu0QO57mKXX+98ncb515v00jBTAx6TIYC/EQH5r6Nqvqzf
drGX4jecRDjTYqpl9rARx91bhpPv4eY96EHy5fpSVpyEY0k5nYYlN5QM1h6Cys3MCUfsp+RGidzH
BQ76dkqOS6AztlO/uW5uZee45qla8FJ8xqCfr8orgjQbHDzEKtTbxlVfRXm9sSJxl0lOyF0Lvzkl
C9Fwk5ywtMYpgigF3GXi2kJS81YTM6J9MPuRW2xl7WsLOrUmuRwj8A44OmrQTdyr3dsyMbJ2N2iw
Sdy8fOdI9+iyknYKtsnznWsD21QqMdKzDPURcoi3erIlhr26lhMT0loYwUJRK2DntLGP4VVUPjIz
tTEdsOJv3DJEP4TrRTYkHR0dPqiOiwbEvqrfegNs2cV7xQ1ez1RMZ0fZOKgrAeHMmnyIFs+OGqa4
4CGwfD3s/C5ExTX49eJPc2ZF/IqTozokzhy0CVaClvRqoiF7R8tlSxJ9dS28qWmqoO1yEc7dumQY
bBAQ37LZG3BEmbmxc5k9uL6YNTMomtL5gq+D7rj4gCeLccvJyrKZKd9umr7TDPg0p3bNXGqzUcSU
GwIiwPHg/K8hKYULF6MbLKeoYDfCW/ZzlU1wSOZBZ76pu9itDmTxS/mWlrRh33pxF3b3lqIyt28E
obXV0lwJGvwYUBTEQcpwqvwJVRuk8cLm8iP2avw26x3f5n4asy0W4tX9pZYp3qhgN+TSUhcWhW1V
xHUjGY19VWjRwSqjCtY5vXhZSenvDgvcPuuBhF8uW+hu0jdzSPJoGACImnbvTO6T2W6c6JWowcCD
wIQwPgKASHIYYyqjGBlQ6MDq8YthZ99ji1r7i50SGzgCIG2wJzIkL0vGaWLEGXnzRU18ve2Lp9ZL
3VeRZ/YbfrnyfQQwW3gmNWdawOf+PwRG1sWZcMumcn9q1dT7NmQkn6puTg7XV7XidBayu6LxBiYP
LNm5KYY2kqyq2TnaTQIqlL7KBuiDAegxvRluCRqtfKdTa8/n8eRgG5FOh8qmOdFZ9XHoho9N4pQb
32nVBuUXEk6DxqUMdkkNK7IHl8d1AuGPdcyaIAmPmtEuW4ZWvhIYAKZ5qBdQQpEb6M2Q2gjdc40U
XtTfpc3YHwJvDN7lfR5uDM2tfiUhKMHMF54hdwvd3kyWqmdNTZQ2u4nWpHg5H+FE+TJD5rOxgyLq
SdkLC/uvNemaHyq7DeIIa0EXzLBKqpl6u8xjdmSeWbtRY1X3NVqkewUaoZfnZhB20g8FvUYF/Jls
88RBYrLELGVGnVGL0NrVMFLc5aVubTj9mougbgPamn4EYUly+iFskWo0STKUxfmuQWg4h+rGQlZy
DIIrsVXMVRLSpYiEZPY8QerJM0CttS9dVDmfRy2vugM0lk7lTxmo1B0660DOrx/otY+niwo+dxtj
s3L/L13Grhkr8YyeneKP3pnVrvDS6HNSoieBxGMBHbfa3FpFYu2vW15z0lPLUlrVTAvNVA+3gYmI
Ya3wVTo+aOG0bwJ1w5L4PrKD8sLj4eowOHJ5fw2DQ0bFTUnBwjjkaCIfUwbSbtM5ZSIXwh94kCJe
+YZdHNS8XzZum9UtJgGmkExdEmynFDObuBsn4Oa+4gQOUKOE9hli9rr+TQvm6ZseecWfGEqhd7Vu
gSq4vstrUYeuCYgWMF2U0fRz41Mee/aisMu9bh0jl6QlbX7pTrhxRFbXyDMaCCToMPL9czNDmOhx
O/OMjV0z+pxV4XS7JE52O0D2sGuVMflY2ROSG+Ncvr++wLWTQ+Qm96ZU412cHAseG69ugCVG1i6y
v81O449GvjfdHzBSbTxw11aJxpEOFyC3+oU4EFiuJrbh2faToO0PQ+NCqjo4nm+NLexhdWgdazW2
3k/WsKW4t3ZYUFYSxVA6iVSjzvcXzHbWNs/HNPlkx79hMlqUD3O6VbtbXaADQoiGK/eUXFTLbSMN
dcgofKO27ONCbw+RENfKjrnXVTCrqWFyoGWeH1t4w65/x7UgS/pHFCSDZwxbukUYc0IFSyEQ0T0o
d5RsxkPijdnddStr3kLex5uUKwMjkp+WFJe0emaBpC7TK70DUjKBuniXGiWqlxAS7+CB3ZLjXTuD
VCgZ2aO0BTZe/PuTWwphwShUInE4CufTFKCLZWVfZ2veuENWzYCddRzKohTMJTOiTztmIWaSvDxq
ukN3sYN75OblOyiqZZah06FH9+98Ma6aFO5QsYOT0TNvhr5NnPp9WM0QpVIuhavILnPPH+Bt3Jr/
u3QRUJSEGEK4C+emHMsgp6ULYpF8jk5vP4CHCt9XwOhury9w1QogEsIYwC+mac4X2LjFaCcWEzt0
WyA5EsxB1sFJvCza8EW5ZY+3s54TS5LLj2WS1LFO6FKgioKQTNFu9aD74VpxJPp07kHLpm9NrD8E
5nhTtSao/DRpbjNjineR5YFFU7z99cXL6uzPv0kD8/TcpQaxI62+5cOX1SKwl04OYWU0mUfTjqPq
0BajOeLBqvJN8RYrglLH5D/jnGWBb5N1pX4AbW7thxHKYsDENMBybRjMr9pJgWirymqA3G4KcXdd
WbG6t7u0/jkyuQuwK69Rzur6cCL7cKfefqV49ufrK7uMoCLZwGUtCswMmUmnA3ZCgnTJZut1sPey
/iEa849Zmu7Lyf71D0xhiXBNsGb4+NyDliwDQTpwRKIoMiDMBpQRcu3uIOW+m+EdvG5N1sr5+8lO
zImgfhJeCq+CnbjgWOhDfIvgMh2KIXmVGvrHyIgG38mGZDd4KEBEanTbDuWvwO2/6Hn1CKM67V9X
+1G1zc8y1z9TTyhoOyQKFVy0Y+H6sg5GGTi+niMmDhgIeNiigfiDIGs3z8ObPNpSw7u8gfhM1Fl5
xoomgBwrC3ouyOCwmDSbdbSHLSN8HdRR/MFwl+lAfwDmPs0vg3DeiGvyoPPzNmKQ0UM6usQ1aRuT
Ke/avgJRnyoDBNe60TxaZtS/zZIakEaufCEzCA9eOzMruEDY3mutvZ/dRD8WtTt+vf5R14IQ4gDi
hc1tyI+SvqmxlIprEMuNKsi/Rwy42HsrS5N247w/lzpOcmOiD7MxIHZBxoNNIaqeG0IxzJ4gb0UF
BQ78yc+8+UvbmV/EOIZf6Ym3C+1ReWpzT9kpVf5+ShH4jLMJYnXGW32kAQKcI1L3geFO9w28M8e+
hyaqt5Tp0Luleyytwd1BHlnvwj7ojnVdzHundr4t8Df5bdUauwACOr9Pxi/aQOADIHVvTpq1y4i8
fmEU5TFTq3AHt/adaUIQYKnRQwrJf9gavysveIhD97FvvD+M96j73prCh0pHEi8Lqi/VkH7Nnlmx
otTZh+qM/Axwjsei66yb1kzvvbnm2KgN6lGLpe3qdrO/I31IVxcVQ6H3wMWMBrScuOnFYNG142GX
9WryIVrS7KAU4/jjurtIwe3Zik6ZHWPgcagynH/FJVAAtDv47min7m3X2g0kQOW0DDsoIU3fiMOt
CXAp2fhr0aQQRKKhQjYkWYxHZfbGlgugT3Ny37DIqIUP1V04O9WGj64ujs4jE8h00C+y7kXPPKsY
WJwdNvONYU76PoYR740S9P0by2m35vhl/MO/1/Yfg3L5pBnKMcoEiNSqSxcig+5PaWTJIyIDf4LA
yX42XVf+CVQ7RipYgzuxZTqm7NWtEW9xTZweTeE6lBsYtCVvJCKKfTmJ6zbUvUWRz1zFWmB+U9Mw
uG2GvoKB0J2/6rwi36Vekm8pFa85LLk/r2UmBnhpSFbh167E0DLVnCLdq3n2xVviDW9d9Z0TE9L9
mDFlrtQdvhM0FnSbqdW94lFp3sStPb+7fjDkkv3fb4kwEMwRjD9cvGiUnvyqE7ZM8Na/yTagJoIR
kHavpRLDNNhlwyndQyRaR9DyUdBOkb84XP8VqwuGEYyTIrjJ5Mx8mCpt6hWBzazL6ghF7Xwkg/9s
VlvtsHXXhViKWj0nk4fAuc+E9WSGnsjL1D5DlSPfN7YONl+9n4jiQQXHagzLD89J32rV1/20JeUp
57TP+02FDLI1am805sRWnDjt2GWJrkVT4bt9Dskj4nyxzS2mMTCkOu2DM7XfFDKIvKAqaPfefvKS
2Z/cSblTouFBc9uN8sDa1tMXQvYY7Z/L58pgaAGU4yAU9dyOfKjBqwcvcewn6KG7DZ6ZtfMqplrF
1Bz8PPJXNg04H+1Bwa25/VAmjHugy3m7WH6oVB7KPbQkhuOggvbbXfevVS/nhcm4ApGYOClF45Tq
Vhy2wPYQielussZt3ulu7R0guymPQ9bSS4l5KMGEbR3zWC8e3DzZgo2thWnqBvDBAW+l7SE9DBlD
sQo6EWBBldb9mrWTHfgdmItop0zpku1dxfC2GM7WtpwejqE/P3ipO517W5QWdpUYBjXERut/JmOj
fQRBYtwEIe6vmOUvxILsp+ubvWKTnhE0x4Joj3eoFCBh286GuaBFVTfofVXRDRor2b6Y6jdNGYa+
FVQb0UPOTMWZYoHQ0gF3ICuWny65rWalIt5Jg24l8TFO9OnHRCgJDm2maj+bsO8jhJYLNJ+GSTk4
vdP9trrJmf280gLXL8N0GDZc7tmbpduJ/BTgN7ky+yFfki7y2GEjpuU0e2z3Ta8ox0oJQM/wgPOH
aISTDaI01BDSPe+9wXcLS985k2fcZeaQHiOnSo7IHHk7JTQ/u8AK3y5OAA/pWNLH0qzkvlfDfViU
zmHW53zfxVO2t3t7pIoKCWybQzvUf6o784NSNapvF3DwLnpwhND0z1Ak6U3kMPBbpEq4d4T+Vel+
zmP7K4k7ahUpLOJdYaJsGYfDfWXCqaUWVu+7U/oj6asPSTn+ANLQ78fWvNObvARWkj9mk/FpmKLd
6NiPedK9jY38d5t5x7RIW7+v9Z1uLa0fJ+q7Pmrepq311FUDspbGVkxbO+4keYJPDag/tXvpqBV6
ptiz+NWJW5KY010eZyQQIkYi57rQ3i6DOv6B0RBaE3tME3PHTGyf36A/RCH4+mlYOfUUXznxQHsp
TspBL6rNaXSngNOgvkPQ4DhZd5Cv7aGn2XC4lauNggw4RkGIx1m4OOtZ1xnPvZ5xRiQ0BfX9rRii
6H0yQpHLJ26DJHhi3gWlp9zzdL9SwdBpU7jxO6QHKoeRn0GKBeqdZg1aLuchRzxxPPW50r2U+qum
TN+GgR68pWg8ctyS4JuXVdYbt6rL2+s7fZmYwU4KIJH2oc1MvgxDaTLobQtxs/Y6PEOu9oqUaaOR
vGICdluaQBQrIbSTL+/EKBz6doTTCIp1f2yLrwkr2vCYy/jJDJ/BBWmxjeCqpAwhQfEhDJFa8JM6
jWc4k7MhPLTqhNkyRbCPGQyz1v05b8tko36/sj5eR2AmwFo5sJlJpudyRsFs0tnCxQ5eVao+7eFV
Nl7+obBC85WRHEak5MvYTp0+qyIu40xR89GvLS2K90g1dFszUis7CSmlQ82cxNa8GMk265huiyAx
Ko1Cv1+M6QsTou9txMYOntsfSBWCm+s+eJlNielvQRtJr1WQEZw7v1LDwZM5Hg4CySK3u3dEteaD
qjefrttZXRmi82JoGdiyHFU0ww1tJeZyKdv0wJDv17pKviv8c+Xw9WBwfLnjC14x4MrMD16qwsMq
Ozs2fTjfRcOn7pMPuUG/7vqaVvfuxIZ+vndF6zBf7mHDHHrCF7Od9ryPx2nDzGVAFuM+/12KdDdY
iO9WsRWR8ML4jSBGa6etaORq3VGbTe13kTe8dP7B0iyw5bgiIzkyAAtOksSJA2xSpDFpBiTxDg2Z
ye8c74VTFyL8MkUi3jaM40DcJWV8M82xwIuITlpQtO6unuKaLMhFfE2Upj78g3WdGJM+mV63Y9Sa
vF8GRfsRkVf5SdGpSJw4GyFjzTccytNc6SSxF9iQBOEWk2Y4FYe2QbdgeFWUxQc8cmM9a75xakbE
x5PHWd5N1cIgEHAJNYbYpYu0x8ZQk5s6c4qHxcqGjQ7H+rJAZzAOwPTRxceCa8NKB5IDVZuLg1Op
lg9P2Uy2mGxBDddCO939/5iSPtVEhsP0I0tLc++Goc937pR/fLk3OKQegAwF77UrBT+36825s4WJ
zn5s5qTcWZH3sCzZy/p4zy5+YkfOrCsDsMno4gz60E0341x1e5ov07uod42NZGZ113ixiewNFmA5
p2J6SYlU8luoDHrF2afI55RkzkY97K/v3VpAF68XrkOm3HjMnHuegZhLE+jsnRW+DRrTDxTHd4rI
D43vbacdrxtbdXMKENSRyM8YqTs3NnnTv32hiF4XQfzNdMo3C1p1ogx03dLq/p1YEss+OVDmUCI/
qhCNwjB/A2PSfvbCP9dNyNRIz+4AXThPa5uM8+Jtj1ZNqSkGd2Ey9d0D8hPGayMzm2OWzsiOMAZz
00RTv1uW+YsToQnkNV53Y4myimrN3m6xG3M/GYtBKziz70dz/hNHofsQe5W9kV6tHXe2myoHDXam
/KSPXNZal8czjts0tAdRsHP06S5uNka11lyJQrAKogW872WS6s2jaYlYmRbWOyfLpl3Xz7fJZHyo
LS7topw3DK4uC9iODriFGCaX8FPonRJ3xnftsT5YQX0/MniqWdHLhk3/fmdGf2zmdcGkytiLcPK0
HD7z0q/dgem+L7o++Vb6QnLiCytSnIzavJ3hPYJGqusD37XC91bTNRunfe0AQtDOUwKosyAoPj8W
HojXElgVGjo2qroNuMCDt/TRQ0sDZz/0ZrSBd1w7hhQi6ETADwIpkBSZey+IExs4uz/DqVjuYCag
ymlGJWJE1w/jmiFqHZQ2yYBBIEjZRxCAKOYJUVKx1Oe7bkRop0a1ZsPK2vYxbwwgjzVx2UjxS1U5
s6A3qaTNw4e0qt5ljoLswVxmfuh2/ySjopIgiIEMDMrFBAoD02CJjKrP4IHRxl0Qv4Wi9PAPdu7E
itjZk0i5jGobVJZg8Wza4c4s8/5mQVpnI8FZO6oMqQmpDwCp0I2cWwmz0VaXEq5aY3K+z9HArvXK
XdwHL09sHMHlwCeCRpaC77kdvepyw2rEF2q8G7Bvj+PUvLVi4+b6pq0sBzPgeWgEUVCVn1tFME1Z
2LNpljpCI7zk2lPfdQxQO/b08bqpFc8mp4GznEl3IEoyktaonSofdIaCiOzU2DL9TxPE/2DXuMm4
yGySDUNOB8uQKu4y83XQJw2OS9dxSfR3kD1v0auuVExpmz2XpShMAb4XG3vibV1ot5qJ3CZTys2s
7MOSb/kIz0+l7Za+bk2/UVDL3Be20zY3abVklCztqR12URDHvV8lNZSvZmGrP67v8toH9QCBgi0S
DVn5ZIPpiSYHfXDfTUy0ItUn063v+kL9ed3MSgChe/lfM1L8HabQUYHS8UJ3hua30pTdm6iNozfF
ALZ2XtA1u25vdVniOrYEQdXFaKjnBlrTGjiPVusJHR8U5iYA32PiWMfrllZXxjwuQz4wCVyUG81Y
NzIH9Q9/AiICyevO4nXWRcWxCn5ft7S6phNLUhDOFiMviwUX4h6Y9nBg74fWPXYqHIXXDa0vSTBc
QfkEp7cUS/L/S9qXLEmKa9t+EWYgGsGUxnv38OgjYyKLjIoQjQAJJBB8/V1ek1Mnb1qlvftqVlWW
iQNC2nvt1QSmZ63BLTWBPKwCNrbSL2FiTxBmp5c/fIJ/utgv2zDagL6OQlialcY9DrY722A93HjL
OC4RJvvvd/b7R/ifO7v9/398hUDGqjVJsCz6ymziqrzEs90mZfkHAtTvti7YdN14j+A4Arj878v4
MD6vmxE12Voub9Zv6xvb6k9n8m8ucjuKwf4HWwaT3F9KjDCsbsgXeDLcjn4aDuNxiMnDvz+v2w/9
75EKZkr4y2HJCxkoQNL/vpHSwWYF/VgPn2a74/EbB+HOrU4hszA9KP79Wr+7HwApHhBsTA2B3f9y
LaRHT/zvE4xEOZ3aAjOR/P/vEref8I/Xn5iaIJAZuxC24GXMS1F7NiOLNuMfFvVvnxuOLuwKaPn+
17mC0h8J2+Ntt8fUiAZ/wevjQelkM3kE6b/iT34Kv310N0MFHFcAkn/FAcbQuMOCjNDUg02pZJve
97J/f3K/+XBA90DDQRHvjkHTLy/Hk7fA+RreLJ2nLfhCMNwbSpYUo1F/aDp+ey//uNIv76iZwqQD
ZRAAQD/pDFlbP8Kh+uv/cjeA0XzQ6yAF/aVorkZRTk474/WMwxvwM4aUZ/KtjSB/eGy/v5n/XIj8
94JrOKRobW/gXNslq8gW3JuzidcAk8N/v6M/XeiX9zMJwiOo+1DMxu2d6fv7MVy///0Sv9mosQT+
cy+3n/CPj6ejSTMkBPeiWnmha3eC5f4m1tUH7dvHf7/Ubz8fHD838TnqzF8lQMzEIhGwPoW8Kcxd
AED1euS+c3YDm1L1/O8X++2j+8fFfnl0Ua26jgW3ypl5PZI0xksI4cQfFsJvv59/XOSXh5fIsrHh
zS1z8JPvijrPKh4+Oz/5k23Y714SbE7RsEPoiTH4LwtuTfStIMFL8sNk6+BIGABDU7JBm/h/uCOQ
34BiIr8W9ewvZ9wsHI7mF49tRORB3TqbNQEVjv5pvvO7pYCQihuvAWJSTAH/e9VhF9XDqvCpxnU3
bRDp1T3WkDHnqiXJHUXuX5Y4LvkDvvK3Tf+v594/rvqr4zSo9QrItIsNAsaFTbY6tuKpy6wugmiE
9YZP2oude5rTsi53jbHyiqmGelqRELuVfYic+qkCaZmtUX1fc188NElrTgz/UGhzrH/lnSf+H507
bkjKrdq9Kc6BPAD2+u9n1YbMBycPiwyZjyKjtX0sVVMo9HF/KKN+t8puZQfBLAxEtl/LgtuOmagQ
qyyBfw+38R0H3tVE7MX0zp9W9M1MFr/717fxt8TiJtz/31Ij60qNocASpp5YoyYD6bJsMk1q0981
rcKgoHZ1M+eRpEiMXSC39zflPBg/t6VP9Z0TDw1SYha+eNsAf5PdjqvvlWeYK3H/0g4A6SF4iNq5
23EEinePqvXL9YW4TKtHDXnBQ+V0U12QiiHsdoSPHf+Y3F6UmFfAHKZJe4Tgggyqw7FtntYZHnen
eIIbbW78WtCD3yXte5KUUbBbvJH3j2HZVHRTCkucUyU8Z8kZHzzEq5e0w00GkFWlXXVz31j0Gqqi
s5E/TmkC3fH6EVe2qgoEXi311YjkFiGnK/XeKSP6ou0iTdJudmeRBTrGUuhxK3Kvo25uEY9MZfPD
72o9I0FoLTk4UU7A30HfSezZr4m5U4LxN6tNSYq2pbHYratsu+3kObJHGH0SjY8QVvQygeuw8MUW
BLP1R2gii3xuOFaELwLGfmDQWAUb5KpN3LqoUQtVeTTXs7ws1axU5hixItDSpfitZsI4Kx1BtRMH
pNZ0l9VjhOQJdrJXMnTNp7Mq8trMFcUDABj5c4ykPqFNju760IfXBV1CZ++Lxd1hoa8/umnVXZYE
gfGzqAumLrct/huUqlTEmD1OBuEVpXYM3M8VaDQ9E+DKlMMEFQjH2sFkY4CtcsarXo05w9wZxsVj
oz+rpRL3jkAycQab9hGuRvBdzuCUZ5uTiUP51TgBZKOYDzpnAuCiaAO2fNhwnL80sZDGKBDQ+wya
MnrveXrMMGWQQ2pXdWMBKtW8a2ekoH2PerxD7FzvFWaJvC9u5qQYkKajU06hnUwXdOdNRsOS1KnH
xYIQYruMO0oM2iXUNU0LPqedobAA/7TZaRjT7D3fRt/caOj+hTU3N0ndY3HAiXaJi9IEzYmoIdzM
6zIEWYCRXAlfvBKef3x0zUEqubyZWoXfVVXCQWuZp4fWG9dnN+Y8yHAfZocMemQeS8+gnpbsu3fX
+qrUrBLobiZRGBmKn/PK52ETBUDJRTfEnw1uftdWDT2OwM+unAz8yyyuvDodiE1IUZ7PQSjBEsK6
3cRuq6q0dSAA6RlR90ijkz9VKdD7UCn1G5yCYSgKCCfZVHqYMGtwy+FY+zY8TZY138TQ5FqTcajh
NdiVJjcOIqpzIwW9IL+Zulk51iG7hCsP/BxRYuzb0CkSBcoDu2kJljRct4cAXx1it8HxKbsvaEcr
nespqEPITBEon8+L5x9aO5Y4m5LhLkr0UDiMvQXc/PBV/SLpqLJx9BtEwEmOiKcVRfs8n/g6br3I
vMA1F2a5oWkyzF7GotV+nMGr/9W1rcHGF71CK4hzxAvaDSfNhPOJXgUYOhgy2O7AGt6ANwYNcbdQ
/lIGTH36S8uvsdeyYknkDs4cURaSaS/a0dmYqcMHRHvIF5Z63eJFdejt/OGdlRBVxIk6MBF42Qie
eY4HwjI7qRWZ6T3MNZnnvSg9jLtBzs615qULpWIZGXFRXU/OMur9DXL8ogwLqcrAP63Odpr2ECWI
+3Di9Cec3+cXpZZWPeDYCoo5ZJO3j/XqTplvVXtufdbytBVsgNLEquRhcYh/0MDATeaxFk68fgc/
jmCV42u5rjqVvf6qdB/l6yjjfJlWs8XPB/lOOps6SdY0ivs6Q6xClxMw5Dad7Eg24vHubTQGOUqy
UxmH+6gdENOnsLs5Ht3yxTQHHBsdLjcqH2MW5iDYPW4zvUxJASL8azgMQ0E7PzzDQwRCORJ2VwnD
nGz21QtRDkld2q/HgTD+oNVa7V0J2/KO+GctyNFNRAJrGJ/AD9pvM4tzIpUquV89dfLLLkgbRvvt
ktj1xZh4zvt6Qag68za9GUAltHTOZmjjUxYkkFhYZAoaUl7XtQpTNFNBlrTDXTDAY72Pbt6J64BN
R/jxphFYCg2lChFycZhLQ8lxMuEVadEfDg60lCfLLbykXbPFcIRHN3LIoMGbjhNgeyTQrxp2gRDW
RTV0lf4cbWNZxzAl7/hBTf4B2rI4jcamywY3ydgk2mKNy20NglrqxVC/JJ0LFni/RptQDrAEnoxN
lYPBoUq6Lh8wEspmcCwvQKnoDnb3ZdZWWIy+e2/RTOEZIWHFaRieTbhOe1dXzSaySMuAUOrYV2D5
EpwlmeO3K0g6bpLDU+Mt0dpLlTa6iGPMZUQJwZ8nP2RH7clpgqdgpGMOUdML0qP9bHQh4YboyxaA
LZq9pbXKE+7qvOFSb6tmCY8OQ+p97E7zM8WIN60dHRSupUc5zRCkdrWAtf18FeUoMXXqZCbVTHAo
kz2CZ/qtGcKdKoc8sX1YrHUL6l5ZHXSlTV5xXaZ6qvGenckv1sh7H0bExEJnq9KywwNG+b9mTSDE
vhZQoAV902YeV3HaNmK7BA1PWTWdMKVa09G0IN2T4RQwnFFlE/p7rCoHbS8EZE1Zv5LJhQfbbTjL
16fSNjIPhD72rfNIcXgvkr7VfksyPUc7xIeDNEHLK1Lnn02wqmyd5QPrg7cywPaetGDV8kBN93CP
lDke/3Stk3reCEP83B28nNnWZnPSvc7N7Bd9NbO8aoC4J10t0SJ3TuZyzaHbIV0B1zGJ0SOXWVWh
iGtNOKQtIPRULM2XgTlQ3sD2PIMHkp+Xmn4y1DBetfyAOfSblOrHYIY7MsSXqjR3MqGbDrT/VCOC
N+oc56Xi3l1LkU83x91S+GN8sK558Qb2UA6uv6Grd+dNS4kEndF+9zMiPf2wkrCobN0af028yCqd
G4Fwn2ms98FAqo0h0Zo5SAzaW/jmof4Ka36mQaOzeHaxLGJnLYz2Q9SptVtoGPpvez1WDx1IUXkL
tvqx5ghnZWKZHlzZs5cuwUE7BMH0ADGzv5mSqTtLhLlvkVBTn+xESlpATbDYTDhtGBfdXKvl3pUj
Pkp41VQ2T6JO7UJJn72wCjT8RJGbmjpDpPucrZ3npo1ssUUrdzyPob/lvuvCH61hBRxO9KWxynnR
brQAL3XHHA/yk7vhmAo6gAg9r+V+slOSmnJesTerJUNty1AST7roJUXhFxqEaoVYtNFSlRnyBErY
ssQyXRFRuUsSfrSsf0PGZZNViWdf2yExxSwWtU9uIl/jRsOxaVsCKkgJj9AeJi6mvQb+cGlCG+Sh
XocNNf5yhVdBUDDHmze11Du+ymXDPb2vGN9BxruAmdxhTiWrart01E07v9U7Z4YYJUzaDy9a14sx
HPuaBDmth07NXeNkDze15OC2DT+PDR4Lnqq3H1kJeQ4i8p5BN0e1XSMQgZDyrmzMpZPBnMPaFN/d
NPgICCzvg9V224QHImNK4S+MTpPLwEOHaCJDmexnkwOjuFpaP+/wur6EGdstpKWPa+Ib2JTSASLr
YNh7Ahi81G5BFxPB+7Ni6dDLGudcc0H5ugn0DBFRmCwpm+UutAhdZXrfuNOawuXpfdTTp8SkPRtg
Z7KtYeicxyX/0lV5rlS9l0LuBzFsfKdrToGu71YUzJCbiQClJnYQt4+TlCZTnGLgwAt4YmL3nCeU
S2iAUL1Bld48IO7qgD06R/vwWY/yVUxzzsS4Xg1my5lEx5hhUvKDtjLYNH345dmqKRYafHYllhDm
YCjCLDbo0Kg9CG4bx2ClTkSdajY/cVYmBbFwWAXY7c03KfNrqAnLOAFtM5WdeJGh9+jF7T1ydpM7
F7F1Jzo1aB7GXUvQXy3G/Zzdpoh7MW2SSPGXiGGDbh2vzkOeqFRrsdNWHJHe6xzcCRtD6fQWVs1i
OMU1Wky4nN7jiD1qPi+g8usTXHAQqtssabfAnTgZBJTJIzuIas3hqviOFY0yXJzJAgd89MluzV68
ZUbjZnckQL2+lN4Hmhd4WsyNQUxmWW2QjVvmVMZjVtcgEQZlDWLmDBwH058kxedUZ2IqsfI77uSV
N0VZNft16kYlhURZmyykmj5byj2VmogFh6YC5xcpXjBFGNRZNdBM07Kv4NPa4Cwg9NRSb4t4vyof
pO+kg4tf0jTNyzjHA3zlRhgBIIsFrYVM8gjC7mzFue3V7Qsm20cSjjJdvOXOltN3RVac433kpU0t
piyaTXlicrljqFwzMnv3q4j9ApRMCDCgxRkC+zFwYfIaAt8s8swXSyS9Q9Yt/MDZ9LF0+r1pCYeM
oXcyrl0BuRq5F5N/z8WwLVkJHt+cPMISHa7aYfwF65M6g9ZEZBXa+cyYucY71ShbqvHNOuon0if+
ikrU9whB7vZqYBZHI1EbJxFOakYCsYhQxUQleqGkPTSR0YfYoRKSS28tXKLMUUsP2LcIvuE3VyJc
jzxLhK3j7hRUbN13R+qtV4dn2cRzVo3xit6+3JmlPHDW30nL70aOQmj0h7Sm83tcsocBDrzFqqq/
OtTq6TJ1+2GdfpAVLgarSlpscUgj9wZ+78AXAKkzl3GiJ3ACvy1SsKHidT5mFe+xDx6qKgw2sFY+
27JJChsymhnkbw9wxuNq+Mlj9tBNEpXg6g8PdA22S5x8+mWF8PbBwvKoD17R+Fx90ZxtMvEjEgR/
VJXliB723uDY3GZjpfos6tcfvQMFjc/iHauX9h5WBnZj4BuWuTFsgdvqNKOXuK+jwT9bVsO9uguz
sJ2P/hLbHOs4b7k51gkXKaZom9VWW+A14ua0hOfS+X+5pC9g2+VsSw51fhZBXHIU1v2rpuMPvnZO
gTPraeXltfeXNyhlMuO6Qx6UjkaPbt3MNdW2JmJPbX3Ua3eEfnTMiBO5V94m+84B8tCQqkqB66Am
mxOEJk0hIL5hrotJMR9nYn2oZw1eiEdy0cJqZqTRQ8l6nP4k/mLN/Fj2dIut8Y55js2dwH7Dllyn
YG35uzHUHwPuJ5pbC53nUPjN9IVj+NLppCoSgdpw5snF9+JcBM5DxD2Ti767hzWpzoQKNv6IfJ2J
vdNb4o/BgkRlicCYcN57E/uOHFXvwIeHM2vZ71YOuRHmDOAeO/CbbVf9VaqKQ2migCnMBfwXXsqq
fagGclMov6DOOVMV/TS1DDLsO30xOBFNjds5p26Gv3kAe2zNWrqtJfyEYtwHU5NJp7jsigoy2fM8
rgnKrfrcuP4h5IBrmvkz0fEbnOb9DRsZO0b4LSlxaqj1kc5oIAfPlji+qBYNL+ZIOqd0GlPe2jVt
Fg3jENI81WVwPzHvnjA5pjJgJBUeli8QnmKAJyxQGvYAk7+s7cJqX9ax3sYjdp+gRdvHNdpdunOM
xLCViz3y158Tpz86Q7Cj2jk1A9mHjOVNG6P0LcMtQDYENbUxjoY+J4gJ28Vr9GOZ+FuyjFsYG+CT
LPcLrPRTuKRPgKhWJIqguRx08hhHdZnbjvF8GFBvuPOu6gnJ6sQ5cpQCWe8DYIKV2FYP4clGYY7Z
zJK7Zf3Z914EPWK974Z2SDG7d/dadtvGzHOGI6Y+x8L5CiJTpo4ZnzihKrWImmROdATCnE7KBxTe
A/Ea/ULMJ3wCBZyhiiH6yUp5T7TME20/ha+OTqwzALiXkbQPE8SBiZ62kqxvVcKL2aeF7dYV7O7l
sTNO7gvsagAA30PCyozOFWiZJk/awN2iob5HsNSWW7pVfV0MCcsk4YXTEDjErMWMYUmFwEIVUZj/
Y2v1q4NYvpIbrobuCLWRZ5/62L7ddK/IlgsfdWi2oxtnooKH4vpqxuUMEvYF0jQoAxMsO9UWhNpv
iFluoB8sb3i9Pnf18rrE5DGUYKuEY3iEs6GznfvuYcEqykzl7HpXbXTAeTZF4V1U0XunbM8j8nhh
G1Pueh28xx39GerwDT7QwEECLBYV6iIJoh1gaeBwo1LFot12p6t2P7QcrtvDsCEy+l68Fp/0eGhn
7FCBu+tWCr3l9ByLblfPwREzinMFSKcc2kuVdGBKRNsRGY9wnIkOqlQs9TxnVzIkOCN78eqZoCsg
Cp1BmJ3vkoUdtdftaxaefNWDbcmWJa2i4T1kc9Ym06HjMfJSLIi2bExXqTZd5+wcbfy0K/uHrhte
pD9db0UNloc6IE9BFmiTER/QtlupVwASCjBb+BxqXkhyIc68a1Ew214UOKx5WjlqH/mY7dtljyir
I175uRzova/rvEqcwq7sThocAXEZ35fSbB0iMx5zwGlJIlI0ARjXdeGLA4JYBm4C3hFqvmmYLmA/
b+C2uK3R9WPDbXgmSB3k2PjvGu7s285rs3ruPymULti8U0LqLBntFvnnKW3Q7ayY/jXTX7Jx36OF
n/ygfXHc6SFcLVKF7II/Jat9vYyPfmg2480qJWjfnEblfHGKxbeo0RHQnfoeOmrowHatnrJB8mKK
pmKJgpwBxMHglF19pVHsyGrXtNFlYvPHmsxPcbKgI26P8PA4hNY9DBppp0v87aKLS2EOE6TjwFKz
TBcdUZp1LUWgl1vA8wvbJn93SPBtJ/04GXBcVB28xlMTZmuVfDFHOekMMcKhIovI+xJVzAzxyLI2
JyncJiVDcvBhNFq0frBXlmwkbTbLGr4ussl6hvcvvUsbqR88ZPtKV4cSm0yrABuG9AJqahF3f0eO
2Q9X+gdiWcaguamc9dtrxxyd/slDRTE0JJ8r/44T9A8z9ODBOh+07r6XHnhRK6pzAsii8qGE5T97
lIzaLceNz4Y9a+eHhTwi6PAVcxuU1XEelXqH4yOd5HIdPRNmTll+SOWmfj8fOZJUwzFASKJvnhAL
cR85AhJXPhyU1xVNA3um+YZPMi7jbB4kzQZgzZlkE2YjsxlzOMXvAX/9rFlTDAPiUdskfrARz6Qz
zhvK1ivMsF9glQFfp1XuuHX+8urOog3rHhKXnWJXkFwr/hw26ADbRWzga5lHKxD4YIrO8bJ+LFF4
TRqAJAAoNi3WQCYXdBd2Br4ImwCAEV1woN60b9A4h6bbkk6D28nQpsAh36WAJqAAv9xUkf2scpSG
D+tSg2qypBOGH0i3OJcr+ZDc+8l7+HYmesOtzj3eb6tIIJ5yAE/AuMG2Yf5hjL0itgmmLOMGFmp3
IooGgDr0RDHMKAQfc11PnyVccHodXmqJ+tXMam8Jy2sMJ0c7vvSk3a+lGfCBwpM+MnCX0drurFE/
hz4ApK383WBgd1O7vLBkvLgG0ytVnXz9MI0aKOBK9tCFwaMgvHfa6n1eokIl4wYM9LsQs6J2yDWT
x1bHhX+70SjYQEt5HNtg16s496jzCGOegyPtzpv42dq5RIrzALuL4IFQNy8DOMMssbNHOYxI8TnR
WTC2+FBbt9mMfr3R64v2J/w7O8Zc+sXciu+qiZ8iUK/zLmhvZKF62ZCY9Rnagi7DOG5fYyADB1gs
VknKXHWo36IVuRleCPfZGughYQvcCtGjiLopqg7JV3Dw91PFmq9Yxpc1sZ/BSu8DjT1GNN79zBIE
2MkvQ2tM0JoDRt/4BvF5+TFWu3p1MW5c1HRV5jzhO14kf54r8qM2o9mgyCxTAUYTFPPwmJjHLZOk
KNErJmgHFjx7Z310vBFfTJ87DgGp2rBvdy4B1yuEBinYZALGicNnfPhFW75K7m4FiXdVgNUUo5uq
5i0QyUzRpBCr8FIGsXNVoZFt659IqtkZSfLRj3PuRDPGE/BHFtrtcj5j3uV3c3kZVxAjlQU+azov
2oUNGjYvwBRl8pi9m0oyAkbSqMM62p8Vr/QGZJnlqBZYG8TROG5U39X3YDzx1Cunz4lHMofBNM88
BYBQuG73geFVCWty7eViIHXuhrU5u2SA+5AL9In1/ttQ8i7zWl64QfstnP6AQm+Hzbmg808rZxjP
RdupW7+G2sso0AzebjXl+yHJQYwFWZwBeYUmQmP/9qhEqQH9c00OS488TpUcPCB5wMzPpYY9b89N
NlqymyTdS+QzNQ0KoE6MqKSHcRsKmKJ4GvPKKbUTumSv34ZTX4R0wYJ1rx2mUAzfO2vl2fToyn2K
edKM5Bxzdf9uP6ezhoHcGMC9rOnyxpHHDlwF6s0jlOhij7lgWsNQnBv1MTNnO92U+0g1WiFNawmC
zUX15MKONkW67Km15s2v1zO9jZzRmzDzRig4eYNKoQo9yIhjtqCyGA2X8znNiJ6YA5gYeGc8rFPV
kp0M4gyNFHZnsXNqeqCT91qS6DNK+nNXqwLYx9bpKDBimHqzC6Cc5rPqqc6iBCEWgx2LhiSbeiI7
aDnx0rwc89cNultYYrUHRaqTxSCGBM294MA2hg34KZhbCPYN65o9bTEj1OYcuNg9OX6dw14UJ1kF
zIeOIOVCThDabSMAIgEBSsAjqJ3o2onnfn7q0VjUXZ1RgIWjuDZAhzAbQuCpfWuiKTPd11jRJ66i
nenpnWf1s8eGjR7XL66njT+BbjFVxcrKIK1l+25Z9cimCcjSF5uwybXVA537rVVi52sYdABiqDuv
QWWHlTzyH4k8d261NTheRms+o16f4Z6Vg8uNwpS2WTcgfqeLyJbO7hmGjOkao6tI6AHDkr1pzHaK
n3Hfed8sD5OPsVIJzMd8GLoU+raaSXIYqLmAQnXsefDiEPXoQcS/YoqoZ/9Yh96pQZ8yT2obwhzM
L1EzAvMGnKmb5QhT9FPL+7z2Z//gaX7n8qqwcZy7Eihzy5+CwQXxoT7IBAenM92VwXJsgE4Yjfhc
MVCQbYF5O+uRrfFPwaP0xh5JnGrnJEhat+7TWHpH5n27q9iTNToaFNgSaGCzgI+gqAV8IrEX0ukd
X8NXAt5LV2IMTNo7sexNdMVo87GEvRlT47mGc7PsluviD8e1PiRAUOK1TJfbpJGRbYVhwZIAjpul
v++5sx3oePUH/xkuu/CgBmIaz/Rnp6tPKVgIxD/qAAt0+/b2iEz7U8TyCTtUboXZ9OBVLTgzYRqa
CWDiY+V+JNScDBNHry4fkVsPWhRmJtEs3qJevBJkOmamrs6CVdgfnMekCvHtzYces19pcJSBgru5
DVjK0I4p5DBIzOTHyq55uEaXKurRhPRbDzOTpumPPWP7UDZ5PBqgdhgolXiaXXXC67liCZ2EXb5F
JFA5Itx4VO5LB9cI6g3flgzAoZahmKP+PSESOOD8OOHJNEhr1VwhS4GuTyzEAVYSuaQRe1U3XC8c
nzzOMO8zRaPGXUXYkAWGbGeUx6kE2IE/ms1QI5vRufeVvWIOXNSBd0+Td6SZFz5G58IsL56FrGei
ZdEBBltjYL8AfEuEW7p4sgna/2nGvFt6kOaM5Ytc+71Hpk3pPzDTfMCYIaPyfnb9HHaPh8YioLph
OPnX3GFDIReYLC090uC7PGLzJpLl0ffBj40PpvbQxyh2wXd4xCxlR/3uuan9w0IRQF7hdEnMBgyU
jK3yzonW1MdgeAifFZvvBurIDABijBwhF6mLW+U5f3XYGoCPINmj+rJBcLX1fHLV6zThaEX/0Zvq
6o4CsjkMCur14rjrbp3ay7TIH8ni7zEqSBVoKWwUGcLdQOcHIClg8cFRBddAhKcR+HMjPidYkwIf
h2ICwwTjj5+o9w5YXBKOos2RVsGr703bgehDMzj3Lln3yNt8ibRN/WZFx3wXOF1hB4Cjit7Twe7K
bk5FtTfsGmK35NhTwCQZ1u9VtNm0rpsB7FvZRdsSWnZXHHv7ghPjgNPim828INJJY/e5ipNdNbWn
YZmKfhg3QIafVzNuW2FR6Ze6GML1xQnnbQnXmdrX+8g0G3gZwJoPxwUG2zHKEG96mp3wDOFG3kzx
fQAcBE5eaTt8RGrJgS1mMCQ6L324D0eWcjYVNmg+BCYowQgDGBhBBzpJxRrkRBM40jgwJGqKUHqb
EhZnrqhz7+/OzSK1z02eteN+lY6zFS0q5Uji24Rk9wijvU3JgaGr+TqN1UkjbQtZHGiqHXTgflBg
48uHCspdO/0PY+exHDmSrelXaav1oAfCocZu9yICCMEIajIpNm5UCcAhHFq9zTzLvNh8UdZXdNtd
3E1XZ2WRzCQB93N+2QJrGmctwpdeh9dDql+BWr5nnZwFXabg1EdlXOSKigcAUj5e3as8h3BszTgN
74xJvDqZOhXFtL8sOWad7X273S5lu8UmtIP0iLRlABf/IBreBiFve+f8Hgd5asE+DeOZOCF0BfV0
J8rlSqCTINjsobLdbGMpdTP547n36vtWiTjt87PSSKi1833hRGgluJuE9TJb1YEqk72tHaxoA6w9
Ip68ifEBHQtUQHlZxcq3o9VNrqysvOrkh5zzGy45+L4M3U7F9OjeY6faXYLj+Wu/OCJ7AL18I++8
RT8EojZLzqNKxAU4QDOXOz/ptnJ6XkouJ9cZOc+QYkzqc4bI1kt9sqnQ7ZgMOjlikkZyENMRuKVY
CzEVKbL8fJd6IFXpPYASLeFlMuX8EvlISbvJJgGBXgy3rkmXaNpTv8W76z3ZKUXUMMYIF9w4BCow
aVBvUGvUbWSnHripvk7BCN32xpfnMv1sugShFw5K/un4qDA5khypP2xqCOKJxvfVUlfOOnGYhQAK
DhyYmm7LznnVBpGdBaoGKpXpUVvOWgVb3zuVhs0uejfYrBvmd7H4N10hYkI3fhP9e0Niyi6jILnO
V674/jyJT6FQ7udzrNZ8s0i5cdLfQ73EhtXDh/5mj9sETfuVqXS3SP/szfnW6Pqo7BpAsPS6YCAP
wmvKMrcpjbSRWbgb6ofOAxNuhYRxY3Pa9Xl3JVmxAh8LmDpKMyVkKt9kDe+Ua5+W7rVvCTJqi2xT
2MMT1J7gYphvxsL59Fpu5HXQN4zCb1VexmPChRAwCGwCwRTrNcNH4bZ3wiD/pcalFPBeW/LTq1Cx
uWnDVOTp7UAQSOgWG0CtrWOmJQmpKp6s4X7u8+eSwoWhvSDW+U4YSF6sLLlauvSl4UvjU75dyvqc
8A2dEPCZg7qIWgoyTutN6wdR2z0k8rPO3mrX3IoLiecG8P4CtRPHykCJN3/8Ze+W6eWburzMmfWe
gr5vyNz4cRsz5LOM8DOefUgThqm+/qjM5SWw7bvGbd4yK3h3h19gD2ZsL3Ivlbkr3fQF4O09DW7n
Kv/dL8tzVe67Zd3l7VPoZG8imXc2y1CdPRKN92ZO1Tm0UP1p66PPwm/8oZvaOpFPsm0L+UNv0qHy
sk/Xb+292SecUwmilDAJAW/GnEut/JE6PyeSQawylhvZpdlDMC/yvb08knnZP2eZExys5NJkSuwE
ELGdxQE13Pd9bZRRBo0fVRUzYrvaZlyrLji5dUDiV93nkVCINfqcqdDMUmfbzGG7lUSDH6o5ZQcU
fc0OzX6/mHYRmU7ebHK/X1klmuS0mG6zCau+2c6W06CZpnQzSYOPafY+1oWEVpi3d9/mh1daF1Tb
1g9lo/Od9JePybUUYjDIQGPGiVnNvthkS/I8NGSfVcbAxGA31+vsDftGgIJ2qi+RPs2ndDCGo4vt
bwvKoHeGz82NcvjST6vuJgvqm1wipJYVHAXuBZ4EouR8yacpIbP82b0dl+AhGDMfJLV0GMKaGHGo
hVXMyhAoVvY+SNezV2OwshQJEYMe92PnfeTcdsyaNMn5CS3naIthbxLgweoTTXM05IzvmaBDoK4P
JZwTrWbWnZ2H96MLfu16h5ywrC15pinVqDDrwfAYVMOhNvkShOnVmb3zgjai8e84eclHAFbiA4mo
Tt4ZBuzp0jYP3uCcw3a4cFfGU5Flp7XxIyhwpke//1S8ALONu7OwQXamjS+qGz41kWl8TxPpZBsU
k+0R/e8nxgFz267pHK8l6+1kjWKbBiWE39xuXWkS9BUc+fF8O7b29qjOj5VX3E+q3o/+cg9UVsUt
MvXIcXFrI/QAYM3rnWsXZ5/p9sJsPk0Lpod8fslIlzkoNIg09BQo5YLhWGKYg4yt3S1hGp90YHp3
ZamBvmRLjuOIYLVXebRyHGVBfqRR9hSYCEu6tPumtghXH2s0/YHFk9XnP9k6X6ui2yVu/zDY5qMZ
6G+xLpcLCGiMPsyBhJH6y3OMmXS+9FiZOqpb8S4Dj3HDNa4ESZmbIWuwy47lj5V5FlLByd90mplA
VxC7Vc6TK4MPKUrF+roe7XRBQ1D085FgntvaS6+Vrr9XXPuAnMMn39cvam3M7Vr4e/7lHVK59wu+
pS8DCdXCQFDtNm26DDyEfN3FJ89igO6Y2kBuMAqM2ymdCDtU07vVr+RSo3Nc149crDZo0rBr8LxF
oZQ3WufXdsYxx/6SbcYyK3bDsOYIK5NdJ5seHULIdmWxcduqWyLyHJqt4NXaqF5/9NJ+XHm5K15s
foprhgCelzElQ/Y4OODBU5tk0IHo3yohh83smT9gB3O8dBV6Sql/hXV3aZGHP5JKk/baF3FPbtMm
p1XUWkJqYMLxJ6tQ2jSTj0i7z24tvymisURjQefroSvnH/b/6dB2tkHz2nifB94BspvFKD8aCBS3
aT1F3QXmFIUBPo80pGyMK7ivj0IEcc3/2agJ9co0M3gKvAIIfa7JRTQ3lByiFRlNhu4LrT/Z1tmt
Uydaq3HiULBRGLM3+4oD18mNHQTPLh1NbufCZUtO+r1c6ic9Fx9MZsAitbUv6AchoYTRckxunIbd
jQqRzYRKelvD99ZEyuw8KZ/XxbvtK++rIvu17XRUFNXd2NbvTY/8URswkbQgRZliu7HtxxpVWRTy
qEVT51LQkUpjI2Z9akp5I8Lh3M72SbXWwRGDD7r8RqO0uSsW75FW6ucxuOTVU6xcLcNXPqS3y9Af
K+VfK6XObtnA+6jpIFLrrs1AQmy72JN9fNtb4r0rk5d1Gn/hZ35Jzbnb+qZzgizdmb0BzBx+28vo
HNOpm6PFBunNlDUc1mAENFr3Tmr+wGptlLvuw8o9tl7BK0Nz06KTJiJOGqlil9z5FdF6uIu2UgzH
rl5QutvtG/uXExmu34FyNR91Dv9kKs5JiDE8MOWDUpfB8GISxf+Nbrzl4VBue1vlAUp0SEjSXc0o
97lxiF2FZ1E3yJSZ5zAYbO0+61jVBanu1fSaoqTeOEv7ZidBGlHd9ZDMYHO+3ycc4KO/S9qm3C7a
aeKWPE+eUwFz1D82dnDVz9TFX9pc4nzkAdRygaVcUZ311VuyJHdTMVxJ3X6NcFxznomoQ8gLRkU0
vGwquUtrtM8mHSWknJzwUN1aQf17NcHnFx8z8mgwRFl2nh5rPV13/P7YQX10zlHW3nLwOt7NRiLa
yXAN9bJKkEkrcCQFtG5U/WkpwjrK3O528vorJ5mPK288epw9jWsXb8B4Kh2vjGdLNxEaOXp+YcZd
I3hQ2v62nC6NyCbm9lYGY6iEhgMMRazkcUfrkXN2yXsOp8rNt2CvGWn3/kNKdMCmWZODCnkmO1gf
iegH2VS8ZPMYp1341hnui28VcAry2ueG9TPzPiyzK8oHWaeMAkZXo8oFan+gUe00dQgRiJrlDGNI
L3p9D2YImNOAA80w8ZPI3hskGCu7tpEkn5igsu1sc2KBcKPFtI9M4ZCx85A99gHROKR8vVqVPaPX
8eKBv3p50ekuA7nLija/y2KovMWgCmBUOxyoDjBm1x+6MMVMaev2nJgjy3eNOGf0PYW1Svp3gzP4
h1bWlwjve9sW1s6qvOdQBeYRK9ESrb1HOqqtWegyi/exasyoL4VCAM5a36KIuDPRXmxR2uY7ZQH/
FitiO90smPxRgzQzPQNTaxymzks4PuWzDeVZK++9ngH6Ayf9hcWB7teCXP8i/4V46sFsi2OKVmyw
WIYcdAHpgvwuuO9942kN7LvRF79CBIYuHH83KWjpyWbQsP3rfl2fxt4/LSV1l5666NMvle1OriLb
4PiuWwu+NTXf+3o6DkgWncZ/bablzQ9tE7yxW3ZlnrFBkIJ9yChsQmiSMJ+VC2yH5YxxMNnTtg3r
8+jYT17i06HQ6jdohJsRxBcHyCTjcTQf85S5r/bc51V3jx2Xvai6o+FDD3br4bJNKp09GalxM1bJ
c5p61zI0WNj7E36ss93ehijMtnaLdr/WJ/KjULYVBsdwmW07ke3MDti4na+9qqLPtpw/MEqFqn2m
beIAN3uFZ+ih0rxfYX0aPeOs7PbZ9JmWBtANM2dotT0tAavk3eourz36pG0rKgi01p9hFfqInxB7
udjyVCYnJIpNhPv/uS+Y1nN5SmH5OlefA5SVrLQJo7+T3rv0L5mO+1Kl1hcajEPvpKdRNzcQwECe
etyOQf+pgVYjwzZu57BAyapeUGRsi4rmrzwu0vk5tdSrbnqQXvswk+QPuKCuSAM96878dFXn7aSZ
PA3aO6MOiPlhQ8wwGyo0Ju0IvgJWK0N3Z/tdpFe0YHPhn4zurR/R/iVjcaKoKqVKxdma2eRtetu0
mOrKX4SrvziGd1UgcsEX9CIWO6KH5nZiZABLDXhbIOTLcgg4UjMFrCAgzjrH25c9yxhOxtSp2PjU
i7zIDIS+GvPwiUTlfRumcWe5D5VZoOB139WK7g5x+lGxdfuGewiN+Umgq5vcMrJqdLtoYjprXWP6
vPAV+Oh0xWlakgN2lltjTUAdqldZugchXMadL91AYpFbjVh8zV7GXnyAffibcu4/uZUfS5PjO0TF
6rkPnR/E2vfvSAz87lBgQywaP8yE8UB2c2kFD60NNFSmUIodDHHc9+QyTzOyoQRTUK7VZsnezaIo
ntilnhvWEK5COHChtqlv3BVFcKPyEa2j+Yil7wEANWq0TakU/XI7xQ6/aXCjvfaQ32R2wixYEtkC
JyH8MkHTiscqNOz9WDRMqA4h4CuDytpN733j7YWxMkkZ66tvcfPUYXp/iaFNZkYYy11SfAFsAgtE
zKLal2RGVmWWjOTjb4dbcuvNEOtNUx7SWl7PXfGoQ31qQ3OFl+rZTikfAsQfVNTnA3BNSQCsb/sH
l76vwKEdKwxNSG2zvDJmMW7gBK6mPINIq20jTsbqNPsGrM7Svya6ffFbx9lTNbw3Cu4GDzcrBrRj
w3ha6yFqPGeb0aGwQX2YYrAb8ngU669Jmj5M+pweynyxeRls+8TK9uSaGmIXLyeGoWwbrqjG9fiO
CftuIiPcGPnwKnOGg8IRuR+VfMo8/0rWzLthel0P5HiJYTxwmD13BZC+v1x10MmNY8cXAN1OE8Au
NIWTMZ0EUijWz0jXAmqBv1iYRkG2QMiGoE1uA42vq+VGqSA23PZUtaysbr4RrRHjIbGBQrKjQaQt
IiHMN3kYjHvDIQjNXNq7pV7gcxkmw3k5oKjeeyEXRVjqh8GYDcS96lSlC9JBvo91aoY89lOxsZpp
QMiaPjNUba3eiUdrebOYyVAJ8to7IS6TsTGWIzI5vG9w5RQF4OpwJ5R6JUxsrcoHa3EmXlv7njLM
g5F6X4uVHccWLojM8i1s7MSswN8tnbxiHwQtDryB15+VuZ6tPbWOiAGgW6OBl5Iq8ajO86t69m9g
zWI8chF+WDLrrde5qWICDPJYKK4/s2awXpul24QIJiKZzhqGf6q3aS6LOKxD1kHPYEZQ8sqF6hwQ
jka9FewyCaEnPIJ508eS1iKurY5Z0QmAje1ZfHozF4jowTatkSdq5bGxRYvPNdMPBBujCSZVHnjY
Caa4d3hVBowzc7/x2sbbLrm4qSl62xsyeMAQyVVUoHgwB5Q/ql6/kwb3Uybbp9bIgy2iVLC5JGUL
GbN76bo36L/3Ks243ZAgAep0e5Fz2Q4960JGQFPVj+zj5fKs7fCnRhazHUrrWqflwUlc/jg6Jtl5
k7ocG35LC5x774EUbnXOuu6LAbY/fcKe9CVG/7GvxaNd+s8hM+3GZlRwRHvwRnHrX+hBNpqHSRVv
oWE9Lb7zGebugtdGnlZcTGzgzdswYQrw6vnOn6lgU3YD3DZOdx3mYLDpdME/NpeMW5zsdC+rqPZT
YEypXr2ZP9ZFVYS1L5q1/rJDvpZpvThu+Zr0QOSr1GmcSNTrgdiZkzdshC0/mcvXje3Lbq8pT99Q
hcbvtW/oB8ggSt8sIbdBFxwgycQ+lB7YxGpNEcgak2gzvWSG8zw1y1UhS5Be+8EXmh+2yXjcsu4s
HcfQ7Hm3nQALbRDlhHIFfwcKHuafFuVvtSokOJbJJWC+kOjU4PbkwrR7g7Z7K9nJAmDVrh9YfBmC
Q/804ZJQ6EdlOl4HmXMWU3iwZpYF27+TwgB89/gceRozBp0UcjO8n1HGjsiQaR2MKjmGU3ObkD0C
HCYxUq7DFziJOmMp0qewC78zM68xdebo5ecbpFd7qpwsjFgGQXV5ig8YFWBpyNdRII7DhbBu+6x9
qYfuvcmWa3KW6UBqVbXz7RpQzMy+7UR3u9xhioLlnEzzRBF4H5ueDraC5Gy7RI6MYJyFqFq5URrm
3F49UKLM93nK4pJMPhKwsqiuWkgCkY6bbGyNbZeQtt3IebciZsYMAsdsILfnfMeMIw04zH5gw1qa
LzNz+gv8wvKFTZ36W/AhpzonQfeZ2IiFwkDz2XzaybOUa2NEFd545plF7GBaiBSMZozrsnxPBq9n
YmYYyNUM+WaYeyG9jNDInI6uJeN1aFi6DKtKrtMyfHJIkoVPc9licWVi/jPMHShDtqVpDDFP7ndb
o4VyM5sUmi1BbgWpsvh4a8xl67roD7pM8D7lrf81LUUeAdtx6vsgq4s9Y8V0Jxd1VlAGu0qXKrby
7NMhm2drSHLePa2afaVpo5qX+bNh79sBID4Fpjh7nmCdl7lDHhw/j4Zgzw8rII1tNlfEusL5DWQm
YIAw5FXGdC69fI4y5Pcc/Nm07YugQV+LpAu851AbXJCZlOGXrdIAqrBLnnm2EHCExrId/CpeHe4Q
o0GS4rcUixU5HK8aIe4M45ZW+B+xeM4pH1ju3Gbm+mqQzQmRDQddZsgPWnAQGM56Rw9AvuWCK++5
yqbIyuv7RlnLVrUudYkqI8MAnPJXl4sHFw/WjW+L6pWGnmBrhAzQ5lQnN1WxUJxVW8POb2iI59Fs
8aWIJ6hkUJCZe2UqXCPqRXuP0qbeSUfPkemNJX9AZqC64wmZEzVxHLmJukKdh3Kb+M1xQ0cPApCC
/oNuza7JrfSfPOkmPxZ83QNJrTzXczeHu3Z17IOshjRyphZstsKJ0Gh8VW5mD9TzmO6u6hFPDZqc
hCAd6kNdOOM93bCsLjxHMaj3D9dtF7vBijmlSz95VKajBoW/S3p32UnZ64NcNEpaq3R2ays+RI92
sk1B+HDjfNHvtqAtQyUwTFDptlfyzHjouuoh7e/LNV+2qB/QVVM+Q03kPCW/C78wvodunNHUizY4
ea5qI0bd9k0D5B1KLcYoSKiVhKYcnF8Avz1TRoboxOplc8INbt2lQ9Hd9H4efIjF8flOrw1aCcNQ
T4SFlC9zKspzhm+aOaM00NwYSRenJWrtTeekl1OH23tPoNp80Dz/1zwS7FYcNQw9PmWYDsxHqfmh
LJ1lUILZ+nBU9XK9poIXAXEjs1mLnmvx0iu3suX1sCItL5yL6qRJLsruPj9YtEbFhZtPe4QZyGvS
MbBjYuTcHz0jKMg0GuDRdCfSFMeaupQhi6qk9U5+Bxaw5vnyNlktDLfHmCJC3PvLvBAn0aoJeXmV
sBo0lvXWoroEigrxkzpmdyzbFr1C5uGNDZg4TdMO7joFFC/TwD44BRKDubIu37t0eeBXxsns1hox
J4U4JbI90qQRgAmHt3pi+z9MZe3t85ZvZ1F41ddg9e5nMJbTLqegct+vyfhUgeHcegG3M98y+cj9
XV3Df3CAty0G165jBYIFiQdivW+aC5etZhp7G9u4WOTC9BxUZnhq0oQ4zq7LSAlIit2YhcExyUIz
JnWSPQvhYRQ2Y3/O1YCHfx37KzmV+XXfNPNv2QPplAYudlQvxa3f44OQXdWdvJIyp9rLAtpirPmW
H5px5RjCQOVR+zdOgnYnxJwQO1luMbeUOJ5Be0/Lonqsfav1SH6Ce6WabH3ulcWICz4SpY1ab5Em
w6czwB5tbVJfMwYcA5UznQj+BmofOV7kalp7K7E1ujt22sGRLwjtkE4S3FKftJqMnVkRwdFqqF93
FOY2bzG4m0Vtcl+6wS+Hn9TjMKcu3LfFd01I6DOM7lsM5sM1pfNyn+Om2uFwSukGr+WVxQmO8VR1
O1MuVqxsyZKCD/w6qcPhTuDDjjt/sg6WU1AAmjXZkayqAtfYnO2Y75f9kCfVr0oGsAGIQndVmzpH
0XTqdlKSZ/si5SwwihDa4/DGO5JtoZt1PKy2vyf9QVIAAk/XTfN3c+H1pryvz12S+Bt8iF5EU3p4
Cgve11KSJmx1INb0iarrCXqT7MRZsYw6vTi3jSv2yI+bg+ECJBb9MkT55CFOyFzzhn1kRSfs0v+q
/BIfQ5HtBEoV7PBK3yItvw8y0T4OlpqP8OGwDyjtZUTuF7JZDMYRU1JbbEerQc1fwN/EOOa43Ab0
0MNuXn38gX5eQvdPQ4g2xiwwxcdwtc2dWyYV7sdBFddVgBiTp7SIrFSqj0ZWzYOi0HKPH3MyVQSZ
OJWEK3DU1F8FWMNmkkt71LUTHhfRuDFpR+OSA3DpEjOULAtA7cyUd62R1dfZODsDz9FY7kfi1+V2
kAalSj3eYwm1my6/Zq9wHwwuERUbU+sO/DFN9vcBgAKHvjnaIH10rmOxEl772gUyD6NK+hiNVTKa
tF7lnX2TVBIHfcNUB6Rv+WNsdUOwgM+OjPQBHXAeq1ae9UicWgaEhHP3YdVhFRx8rYxwE9RD80im
S/6Gs9iajtKpynTHQxoiLbX9wj8jQsiNXyOqMHHjGCRg3NNRWGIkXCm8v83cwikLJAL8nK5IlWkZ
P8WqBiRl7eS2qDSYaOKqho36GmglSxC5hC03WqrmkeSDyZ0vlqTJf9buULpxupQqucqcAgzEDy55
kl3tTN4uwUvAaYPz6jm30uRD1mU7xO6Uhw8kYyE6W2oXlVjfX8yIyGDXcFs61EiyN7FHehvFE95s
nLZ+JJWVabKsgkVtsyFHn8daM2PCN5t12bR9UrVwvUs/GT9jmUweooBOpDf+kANF5zQ66cdkvbRd
kaCcB9dBYuXAq0lgv+GWriLdV0G8mjnfWxPBQR2PZdvUQEJjNhwT0WXrFncIYVKTjZ0wRn1NPEcw
a36gjDOFs2tVxseSHjnYJw6Wut6usk6+k9Ln/zoBV0MUDJyp+7xpLh9EWSYYqT1X7ZkarUFHU3GZ
jQzVNcEj6R3Tk8O2+jTPFQ+z8noqdHW9rM5mTEUNu1+m0OeKf3AUuDOSqS4h/Gg3IU6hu6rsLELB
UAKqWBC2xCI7DxdBViKAk4wA19pRl5OZHA0Z6uLKZ15ATTR7mBnGAAPubcpTckkFcUSxT/rJJdnM
sacv05/XLP5fJP5yxNUmni1PRkGBGSH/bPxHwSiW4kzv6OZO+iAS+PcMYgNke1nI3bXcpAUxSURc
KPAFH1k6kBPmx7Aqj+OaI7p1txkcmEvlZClh6/DI/pml97+/5v+T/Og7TUiWrrq//xu//uL70WZJ
2v/LL/9+nX21utO/+3+7fNh//Gf//EF/v61/qse+/fnprz/qf/0v/+kD+fz/+PrRR//xT7+Iufj6
5X74aZeHn24o+j+/CH/Sy3/5P/3Nv/z8+Vmelvrnb398fHPnRlnXt9lX/8c/fuv4/bc/LBto9L8E
C16+wj9+++aj5CP3Ovt//7f7bz7k56Pr//aHIdy/UpZADLhHoL5HcRbRfNPPn7/lOn+1hemS3S2s
QLgwd3/8paJXKuXDLPuvuOfJWTNd8DpMaISjdZoilMvvhX8l8M12AfItk6IRAt/+/RvwTz+q//zR
/aUiG0FnVd/97Q8h/iVrT5gQIpZDVQKxtTaFZP+SH9fpnOmdpOrtAtX9ptMqKGLd9YlOQbORQe1a
YaRfIlkNKrF8K/02Zd7WeGDVkJyMpPX7KGBCCvdl145+3A8XqTT5NBqvFjlZ+EDLHvCIUEK1RuRv
4ML0wnHFNCwDq77qGCBQ+UoN5s7rS8WeUdH/vQnIzRJ7DETzFIFwXXKJO2OZomqci+k2Y++eduRd
XEwsYZ5iiVa5m5NuYE+o4WcvQzbqVRftIqSxO1wht+DMF/zvuEMASHPh6iyZEwvcE0QZIKh6umAT
C9tXo8ZTbjXpfZBoj50fBmF4hJFGF6jthVOlnZ12inNI/4SsSoejSxhEZEZGb3KW0Eg1PymSzz7y
RQA2qra23Y1YRwk8uXgLUUr95eQRay7kjnLI+VMvWclQ0OAkPoklr/ZEBfWvwuy4A/HUXfz1I+tS
vfX6FY8Xh3KWjSPapHrC9GSo3EPoOq8X45Xbqj6iQTuYzrYs0Gw6SsuKPV0yFaJMFs/Yr4lyEEaO
yY2xqYJxcAxnZ64LmulmRhkJDEgvyu3Qavkurcz/Uw6hwc6LcF3PJjvofRvM7V3uZyg0fCu4Gd3g
jlK8O1Tod2Ug2fiGKiXzLUdH++0bCwTi4CX1N+dYASBM7EmPeJiUhZvGlPLbH9quO8nQnBKOtiwk
U6SwG/u+ItQgOK5egHBetc5CcJDdjeH0oKrFqfnsYeVtZ1qms03gN2zy1HMZAThXuVNZod2Dv/wZ
w4oFzd+W/G2JXMoR2F1NBkmp/dlIRV5jCvHK/Mac3HS8GXh80l3VhVl19Aiwsa+gekIZo/TyO+z9
dVtc9yWy1Zj3XWj+hlyL1AlNs7TfvIkUqyNC7jRnD2jwmgayUDPrkDE9QaLyL0TOkACnuVwGkAmo
niP9cq3oNjeTax0EoxfrZLa4RHQjtQtI0dPw4cpcsVZlPveb1gPhCTTzSUYBFJkerTxWYd86A+AE
l1JYKsLsFbq0LSzyUL4ExsAtunpZ2+ydkMDOQ+rkvN3CGquWwJO+MfZVx9dEoDFxP4dmRTOs1m4z
xMjV8naTO3KF8zFDIi/qapiNyGcNJ9ujIgBu0yeikldhWOdtrLjOP5KwnG61VcvbPCjAcHhdWOER
yaXVuchm8O9pNPQbb6fBUaPb6bYPfcp4C+gN++SGhmNusD2HNz57xa/QwLMdWSU5hhwuzWhH6Ewh
YMRQg6qmdjHkJDP0OAh1PzXNMZvAwiDKtUTVmKn2QmytqnuBE89dyvYa/avGOBhc2y3Hb1T23Otb
5RbJZ7+ClEZQxwWCWD933W05A2/clyJIfqE4D+LBy8gpb5jn0Jdm/cUCCq7dB/ztC5N5zpvl8Gxg
I7Ed0oVMw49RApQUW4ULtmtMaWt7j7JvcF47ZrATiIFv7JbO8NdDHwy6Oo2rUeE7YA1HLolE7+Iy
qysCv2TZ3jip8OChGDhGwmo4YuN5IcfqKhC5h4E0TTUmwtkP1z1oqfmZ+2NWHFFQZImNu99mhtFG
CE6u6W/lwRtKzrXJDRFuTQVABcFw9RTswxKcJIJ6WV/wjfnivEwi3NltSdiQbtD4I+Rz9VVHSJl5
vYgyL6/aYeztLVgss1nBcbdHFzGvB4oHQh6ePDeQK5jgEIyBpkgexOQwH8FRhed8qqfdn3MiGham
riZl3qPFHXWN7TBXloYjn0B7km+/zvwHp9duDhzYeLxF5AqSOZSQqAKiYQs9USNTMpiC4KkaE6/Q
Iz7mpUtupcA3c/DbAjOBA6EybVxrHMrHsHfkSDjZUlzMaEGS5urkzFnl3NBDMvsbYfkzz72tWabp
h6zeOMSGcYebLXjRMCo52ouSr564S9d9zItx6myvcVvoOZ2PDz3Y2wKqCZdK/HxRbAgpDf3Noi4p
c5ljLMtHLQZAaRHAZG/zlC0dvb/2rXOGVxe3R7iUxS2nAtJTtThg3SQQKPeXadcVg1w4FuF5Yrta
L8oCc8R4YUzWec2nuYcMsargVNi5Xe6xLaKIFGQrG7vOdP4/e2eyXDeSbdl/qTmi4A7AAQzr9pd9
q24Ck4IS+t7R/tP7ivdjb0EZkSFeUaSlZmVVk7DMCCNBAA5vztl77ZboiwguXX3tRsIY9zOHyeZP
AC70Mzrk4CYV1RS1Td2YBsyOxIhnzpDUPe7tBB/qyik4tTLSqqXdkKoYZFCuDM0f3CbCb/EN5bTv
3awxi/W8bCHoOdqIJSY4sfHGZt6xbk0dCeuyHwBbrcDDDBnKFBla5xSdlyfFqGozXB6eV+0jQcwU
Lq2oIKFrkkgDKT0XNhRRmYPiMkM2X9e9IYdkb8YsGCuHYOL5gN8C1kRGdaVfZVEz6EsPtKuLaClO
n1yA5uaVYfSOvJceEit6xWPEWpAw+pAZslXapJki3nfo9RzsTaOIbWx4kdkgkzGK5qYfknY4EPU0
yvXcc168TWxH6SMsiS68ZdH01GU7A3+66Ls6ombdz4XaTeNoRBetE3fq3KDER+13RNLJmLcG+6wv
uknfup7giOEF/XIyYkf5scUsPWyHknll5ekpkdd9vBxBeW2d+8XMQ4go0EE7f+uIac5JskeX9lh4
A/Nah1R3W3hx6Z8zVVrZO9OZelr1BbKEbWVI8EZx1TZiyyStGmhJ9exEO89gbq0WyFVHLwAz/TrW
Sd4dwP5gjiFsOrFurCCojCthh9YhcXyIF64Ey7X9f+xo8WfZFXo5qICOLZ6dE8DP/++/N+4/nSv+
D9BTDijF59Mf+etcweFBOSYTqAXx2XKBZP/7XOFafzhsOYSyHBJniAhkQ//3uUKKP4jT9SU8Wg4C
rmPxY3+fKxznDyLTFtg7aU822VL+f3KueA6LNvj9LiJH1z8hd1dUnzzK9hEcItl3KzfEfb8FJuPc
TCn6mlUjrbh9A0p+Au7+52InQW+JVRtVkYRqlxhj/tXtsXmn2PppQdKTmMwAVEUf3iZJBmWum7/O
FS6jspXOpmXTQR2WTnlutxUNCE4paDXidV/hhaiyfNwu+cqbH17hX2evH89ay0nqX4fn5Sz57z/z
NM7YzUTTeIanIDnM+ZZjj95QW5kpe6Cmfv0Sz6HZ/1zihABvSTtuUGwmIKKD9B1HGh2sVJzU96//
+uWBvnAHy5D6MQVgKOJA05agA4sF5apJU3A6VOevkOBNu85vv3ZUAi/ddFJvvdpfXNE5uSF8aRqe
nu2g+YVYaVYpoFSixldGbCmMeO6fItUfKyNZ1D4R/22gs2bpwMa6hWBiiKwa7ZK+8bIFYVjb4KOQ
8eOvyA6/9UROI5w9vAK5W5uKNqtr3Y5Wck1o5WOEnC3SgPiqCVg5nNSH168mltt+4QX8lFs50Wwd
DeTPyP7j29js+gVzMtHoR28VqfSLt1TNrK7VqIHDYdvREtlNocZImYj88fW/4hfjWJ6kmmUBXxum
22Tr6CjJ9rY9d8MxojXHvn92dfMf5en8PZaVs4zxHyInQpeg6tRgsOXuWMA/doJFMeOadrz9jfug
/3gymnXhmzDiwnCPxr2bz5Kus6CzeuwgdhzJeubkf0/cL3z1z+srf98GUq7ntwH810QLrNQuNTu9
RiBFMACHvR3tVh//vdMfzL603xiOv/j+zZNchg6xhQWmHJoDStazzhHppWvI+fdmF/PkVkj4rCrf
dlJY8Ol4M0Rx8MlKYnN842N/eVwp/+R9BNQfqjwKnF0YJKjjzEQeGlnNF+WYi/3rL+P7GP35A1L+
SfhLlY9ekrsJM1g3FOdd00Q7yMPwLdhhgvDrHBDGNPLoeOF4xRF53oYGKQpe3dBHL8HxYUDelwL4
BHEkwVYNRopdvvZ2Q0wa7jQ31TEse/+NP/fF12kS9vl87Fi5a01lXUTUAorqszQdTX3HpQD8+tP4
xQP3TkbLXHjaqToRbVWEJ++jwBeGQg1PfjG8C60kd5zfu9BSxvzxU1alFFqwKuzC1J4egLzKT1Pe
wxxN1Xj3O/dCVfT5JTxHZA41ebUjRiQ4B4cdnNchW4K46+vNb11CntwF7WWJn62BCxeo7jgXLiAk
U1n7yraG4+uXOEnZ/Xu2IDPh+W3EwGxswyzTo9cuUUy7yXD7pxmAMwwuz/bQPMw6yfxthzvyIWcP
1SDoiAZA3KWXJejBvLpAlEQVZoY0VnkypdsjFhl4OePpmadJPA7dYB+G0OusN2LrxTLz//xVUc1+
/lcjK8mNeu7CwzQZmpJRkNxE7VxvMr9LN/jPBEep0D7jiEb/1S7VjVVWOn9jcP3i6tbpHsGK8myI
HdkcCig173tqNfwvXNxGRJKB4w7Bvq3qT7kwhn4dw6o8dyM61q+/sJc/Ies07E3bRR5OTevujKCl
GYWbyVsMj1rddXT40jcm3pd30+z0nz9foMy5SCYdHkJCRTbRgJ80zovmtg/xTmdl+9ZO2lp+4c8v
kubC8wuVVYvEnIbSEbNSHtwknBNC5KBGrFp6qdlI1WfQMXZ/nXdtjdbXkv180QamnPAnDFQrABvY
hojuk3R2il0jWpJV1v2UOIQi2n0OdvOQu3pAq1yNqlDWZdGMcfPBM6kJxzsvq8VALTlashqP/tTk
YLRAKo2oe5CKDtk7j/agC9KnR007riovMWu0m35K2VFtKV8OMYI+8pG7/JLv0toLW5plfVPX2BiD
33rpUpwMd8Py2iIyy+EYxxSRm1Sn7/vSRTVf2sUbb/zFmZ/208l0JpIe2HmNBta0K5J97Qkksaqm
9Pfu4HQLl+ZQ7pVFLHYh5qYEW9cM1HzitI7P3YG61huX+cVdiJP1K4jTshNN6FAwaONjjLD2mmlh
fGPaefnbI2/x+WAliSIaq2g0Du6cfeQRAliluALNUpsfX/+6bfHylyfc5d//sAlNmOQLDQnhmBoq
ra8h3kdFerScrJdssSE+EUqgYkDMN1kX+N6N6GJQz6t5mGOwvKlveoM6D9o+zTbV1MN6WBNHQhzC
LiuSESeOhUQ3QULl27oODrjc/PnRROlWfTNR2cjPYULCOXUwzf95CN0uJNlrsJEywjrsRp0Na6QW
SWoeiz5ykicipgbzMqMwHn8xAUAOkFPwW3d02OPAoUnkBQYQe0BlhVbYf7FKG+EB4UCIJK6VXngo
UFJGd2PbCiQJ2jdDb9o2AB0stdNmXaD2dpHzYR/C2jg2COaMTg/W3myHZgxuqwy7Q/TJ8JvWct+n
VKpjZoxErPWYWxs5xmpXdEMMJd8ksrq8CgPUofTdLYroNw0aSMdcNcp2g/rCgPsGOykNQcVe+jZc
/iuken170GVHj3WtvCG1LqmE00jj8T0xGrZWNrM2o4JB4Hrhx4Q8utPwWAbUAlpNYNC5oeoKlU9s
OE5/X08F/dCNabp1M67RJMTBcEkOpW1V50w4zG13IwkbFlw3t8KPrqGTDM1em83kV1spq8DBN5tl
uS4OmvxAn1W2GkMOETDGibmxSM0b6WNmYTi0F3WAK0mu8qI1ukvPbGh+bX03bCDqa0tRd7aw1CO9
MGlKSGMPvcgt4vM4NEoDLgZTjn0Rx4Murue0yZOPptcV+YMbZ9VU345lDGBnjcqYvt8RwWYkeP+q
4Wy+4YmM/bB2vTgfvlpWPgFQzY3UAok82xyy3uHkiKZgm7qlHzUrIZWHiJMGnfYliAbybXdm7UR+
RVm9L0yYRqnnIGREpZUm+6qHFtfdo8S3cufWz1QSGtPWyXt7gVdkczMvxd8oCj3KtVNOgbs9omQY
YTN5LFxpuc/QgRBkJYGhufn53BiVNd2FHU0pgT1ynJtvlEcMBDVkVll1foOCP86iA0lLVu+tYb2x
5j71GqtOv3WobEXfDPRlobmZDdftKOgOQ6NB8aJljrY0XSiFl1u6qZF8T5gV4389+RPLD6YwPCwX
Rs5e+KkyuggQQxV7ak7vi7ZP7Bs4giVY+qRmIb3r/VA3f2aulwuxKlOTniU1rbSeLtDo8r1s/LaW
eLJ5mIrEDFYrYEGHBuXqPIFLZL8Eg5o5YjhaoUsjfSdA4kNWsiarTPTB1EZbh8eIlFe2UnNVmGJT
5T3ZWfsmrqw0WykSR6yOWBc/cvwNi1E3kGgQzH4jsfiPBFRRBU4VVE2pI6MSHxMrNDLzjBCF2Hpq
kmlIg5saMz2iy2bSuDK3pVe4NKebOrMgKfWDa9hACHqrlulOB0kz3cNsb6jmje3ES7+1MrjhI0Tn
OZdYjEiNaYbgbgZ7S59RdkUGY3rFRFBO1kVbuQrksZyJJvT2XV208P8S1JTiKhxw06BJN6XB3x7Q
0wkH2HlJG76z2VnWI2xRujjZbsygDVw1KJYtztB0JpzsGxlocqp3LuFN0YPtVlaBBzPG1d3vMpJ4
rGspTIdecIAwn1Nf5WhrJqqoBqmFuUqWU0HbsMzMsaT+14dVIOjagJalOGklttIPGXVvwFEj6I55
BP+nZEGvwbVaz9w6iYOdagHy195FbiR6dtay40jvEutd0hY+J0JGgxackrCiDT51FrbHVT0ZC7Iw
0UhxzDVZM82XnO+o2jNZeq0kBSEbkP1QSrCyezOyJs2nY9dWbBIUkQwzvBhpaVhLTT825dcoqUz7
C9b8splXfPGRF65qgJAtPqOsbSGVhDpZCmExYX3dJ8kiVJQbn3S61mF6DUOygmJ8IX6ycWUZ6Ee3
AghHfkxucbLYAd/IAxoOU9fZmm5m6rK1RtlUaSBdADsjWE1hYhwIkcp5w2kb2tata2QJ6kCMOwoA
A2sB6+B30ToQeOVPg7sGyN+CbcDwkCbpgY5dC/oVxwtQioBcEIbVUJuJ9TXEEnDNBBSMeG+tMmq+
yqwvsGMX5G6Js1rFglNHOKI01YljgptA/dciNnHJimhXDvo4zkD+bDR8z7nwh+GJvubUfjHqCYoF
EG4aXYI/UYn4sy0W9cx62UTiMiP0qqdHKNHqFC5GJt4hr17SoaVXxeZVPMnaC7urpCd/axvD38Lz
VuXknqz6tDVnwgoLgr7ouaPhzG7i0myr913QQOZaGQ6xPU8J2DPA8/wzKx+FNUVcbjI6iuMIFNQQ
fhiwJYpH/Jp8z6tkMj3MF+0UBg9Nm/rEqyWymME46SRAvwLsRZoLEinvIQso+njo7sFqISiBra+n
+bF1qJM7K133De3T2U1nEqZsIttynqqJnrQ3jBwkUCxItgT7i0zPfefFTg3LwTfYcO1AHuTBhxb5
CoNnjChQbLzZjtCcwki19zgh4vSQcyjS7b4nhaU5ui3RNekmDaRJlL3fRONwnUeoblMSluaGbDyw
YWVp4XRSdYIzR3p5+iFKvd69bVWB73hj96JCIU2nIzbPJh1FVClwwMfTtc35Qh+syDGnR7xfRXUU
QBu8W3wPqiZmLSsz/3bMEx/2TWEVigW7VyasuBUxBw3x2VlR1+IhQBMbPInCLdQddjHVEABjIpjs
4KbEerzpctvvm+0E28O/91PThhbFOBhwpygj8muG/WxGWbSM4Apzc0rHr7/3PCVxFg3kUwr45oC2
n0ZKW5gjIjZyJvEadaLbp7pyoE/cVOaYV/WqzsOovTTLUYCWrckbKwDZZcHU3eR017DN9RrxCW5l
xKHNHo3GaNAZTpFFrDXQZP01mEgNv5iceLQdODizmoVxixYk9338IDUW9tf3xr/YGZ+efE2FK4l2
S3UschQeuWrF1g3M+lAgVT8SMxS9cYb4fqr6+UwqrJNyc+IixRqQpLDdjqEVQLJG/YyAd36f42B5
sNwqMQ8VGSKWgy6sl+AvjC48a+iv33aZO13hEqJu4khmg6X78vrtv3y0Ed8PDD8cDGY28y2DQ+1I
rq0ejZxdyZpwUL7C13//Lx6vODnyIxds0hEa0S73G+/C6mxZHVvfGj8mqE32SR518e8do06runXV
jZlTlS2KDzKSHDNmtm+b6Rvgeefb79wMNbHnpygCdRjwJZXdgLrVNsUpuAcmH7CODhZcEG2uX7/O
yydC87Re2kczWyudUWdspi+WPYqtMkzvkQnxrTLjL4pNrF/Pb8WeCVc0BVuJ0lP6a+E0d16F0y+M
q/f2GBYXesIEHAIZXtOyveTM7r4Rkf7ygDBP+whNNXTjNFdqx+w0bGcNihleRLMbGon80C7f6u68
OLBN8P3PbzAJ2rnoBEnluAWbd8aQVghYdPlGRfv70f+nr5lfvzT6fvhuiiFD2Yheb4e4ybr2cVCe
2wNOkNqgcAZYWB8whpAPANGSyAwEg0qK90Tah3/+xhBB83pSNBBA/Z2imsiErF3QS8j3drHnGfsQ
kP3l65f41T2etkntPBiN3LONnYUCf8Umodk2FCTR9xALMXJgJN4DFkCCTBE+n40MqQpvwZm2b/0B
kof5wkNWy7v94SG3JItJM2mCXZFfDzYr9SS9jxQt5BrDU3uAgTIxWZFhYbdq2HH6I0rDjyV/lpyH
NyawF7/FJbz7+d8wmmmjepH7O9vSJE8mKj7acCjxsQTub17iZFqRnYnHP2GoYo1pKYnTs0mcQV2E
0Kx/c7w6JyWskXwnP66YUvJmrK4sm6yCsa3VZnKHzzGKjA3QZMAjizkXYTmb1wlLj4W6562OwHIz
L7xLe3nHP7zLiB5v2XcR/UP4L2Qrjgae4MbZ1OQZrXILGo3RDFgyOxqL1Iwy6ggx4detMHajgXQ6
WDycrw/s5Rt54U857T7rUWlcZSPiMbAaKfYsuK6SiFASsswSK3Y3mgvMUurujaXpxTnP9OXJGAqi
GD88cQ07UxBkBxNa3aHaI77PHPs9yOzsjXXjZQWJiRT/+UNOTfx0tLED/Mt0MYiVESvh9Z9Ty95N
6BpWtRe1awy5Pkca6tOxrQDlpp6LsM6Y1/wMeTIp+kyCpAOQYX69mb2x2DpMA58DfCBvTF6/eAGn
7V3PsBVFOheXrAaalZl6vqgHHyFERmsyzMjkMeMpP3v9bb+81Jne6UrQuV7ojWpEVhNRRwmQ5pIY
m6Y76LPQIMuxXYm+4UzqG+meit+0VTzGNy7+ou6Da5+8edMgbgqIj9qhmnEuUKwl62ps3jnkS++A
MYtV6bYkenPmemMIvLzsef7pLnOcJfYXxdh26YGc+TH0RQ5uKSaG1x/ny/Mhe//nQ4wmthqm3vR3
bR1MO9HZ75JAZ4dkhHr3+hWWFfrnzxPl9/MrsIzWGWVBWqDVeB8A4nfnxVM+EaDcYZoUS+WP3Ek0
WUnfvPHYXv5C6bI+vybYOmEglkSnPhoUcezJpkjiudUWab96r3VgfHr95n7x+L43TH+YBies5Ko2
aG1SJvQeg95wqJ1XwSevmbyL1y/x8r24p9NbalPNSRVaozJvPLSidXoutD/zONvunNOZemNs/2K2
cU+PTvDeRg4UhrNzSEPY5xz315FpIo+tDXzuduMyueNVIcZwgdqRfFJ8jOIZCnXEuU7eKQ/EuO+P
sKXtzt9xnuWIWHbe1jTC7o1n8fJYcuXJNk0Z1P1J8PV3A9Csh6rCR9Kgdl+PlP2h5RmE9fidpmhn
tAeAUMYb+pWXJzhwrM+Hk6Z/hzZ6hrgdjk0EHdMgcGVQ/keKiwQsF6YCxNhQ5b19/ZV/3z3//M1Q
hnp+wXk2koHoF383Oaba15RfN61MjS0Jw/YWyVlwdCsb2lkMCMibfHXtsofZVD2C9rqYi7c2bC82
0E11+um20PaQk0gKlBSo7/tZfkGqi/ses8Rt65Vwo2XxKbRnWPGGJfZ2lZVvTBovz3vKs54/gHLq
3Y6kIX83NqzbW7v1qnyHNBiOyOuP+OUPV3knM0TRUXoNSFzb0f3DIk4/HqyGN533zVhvX7/EL+7h
dE+vw6ZiTrWMXUjtNdgPswMPB48VFM3XL/Dy16BON/SdY8mAhgSHlsRgZ0Cw3QqTCgBLIFRrF+vK
rmmKYFN44ScR9M0be8+X10B12owH9C5nm0BVtrf4OihQN4Ca/Qv8CwoseNND29QAX6NWv/Ecf3FB
udz+D3OsG0tNMA+dPmnA/cIkRimvS5ihCkXoi1OGu76dk+OQktrwWw/2tA+NTL0Uc8yhNgclswXO
Zq+oYj/4IgEgRJWfBhlJu+NdgAn7+Polf3GT33c7P9xkE855RryUIiqVuLxZiGmP1zlChVs5e1OE
INLicjzzRiN9Y/T84gswl2H7wxXtDh/GgCB5N4AE3kqE95sxpHyDx+wt6dzL8ybZes8v0TgG7ACT
N2f3sXFOHsV0Bl8sAzAEqxbfdLEbnba8fv0J/uJipye7vvTgQYDq3gW1V91Nsai2EW6VTS5m4zLP
cAn4Ii7f2Db96mKnD8/0JigtqEA9nJMPZeJ86QtqSG1BoFUj25kwPZrRr9/YyxsA57sq5ocXpYn3
IpSaTefSGlgBDSyPFMfrva/T8KzvxPjGPb08IFgxn78td5qFBHHjbmNaReQcEIskrdE9Kpqzu9dv
ZXk8P69rzumY66uM6HqvyrZBkvvfaEPBJXCNv17K/3d8/y/pyGUv8G+B70/OjJvPzef//q8vn380
Zvz1Q395Mywbk4X0LJBEJk4LX/FR/uX5trw/cFnT6ZSLoXFxfv/jzVB/mOiuqIyZqBgcfl7+483w
/rD4VY5vY+iwPOWyo/zbOnLzr7f+Lz/+y57v77XKfwaHsn3o45i5LR+MFdtddbLbGpsmg6UzAWva
kh7wFJ5H0dX0Cfr3Ol6bOw+HJQms4mAe3DcG/kllTCkJLwHHuquWW7VowT7/AohAmnhiXNm5Jtt+
lZ71B3s1r8sbeUjeWD1Pjq/fr+XayMcRFCtFE+lkAzLTM02rmbl+OkPesusPYm/sk1W0fetKyyT7
w+OkEAmM0FKcHV2epTgt2QPWH1IgzN/AvBzzM32gsnaQB/eNdUt9L0Y8vw5lU5+hsUABPK76/OGl
wezGRDSRZoTR/quE+PCu9+vqmoWG0hqeD0MfhekG70ordT6JEpxONIBPzGVCa9KqAn0eVmP5zcVR
ejZXmkDPsYziq842xw+Y2nqHQqBGr4EuwgOXFZD/rkLyaGlUym6Bb4sDhnMyC8Sk76ouHO9ynIDm
qqvZImgvywmV1P5V43Xhvnbc/muHauoInFecLTgNOnmtFX9B6GFcRsuuxskMYXI3XZZvzCmoP6aN
6B4cb6hABQctEUxhZB9DtxUHYOEiP0fKITZONNX3jZiJf0izdNsVCakNlmFe99noXZpZ7+1nvMFb
GDnFGX6FYtMDPMJjHddJvmlSArtXIaIbDORNH92aqvVAf5j+BSAO/mHx7zwQOvRls3QA2Q9GDdS6
NG9TlI8Ac2jEXvjtkjWlkavXg9l+htRtHmRj0d/FqwUvOojoVxLXMJEasYX3UbR7j2P/FwM8FECS
CcyZO8bykx80/T4lQmBn4jmE4EQLd49diiC0sokP8YjCFPBzta+c0n2fTwLMgD8QB7+Wo2gOGOOt
Gzn7PuzKXr2j4xh8dJ2p2kKEebTqoN01oE2LK2/Q9X1RVr3YtIlpPlllVz1qH2KJRK0BAWniK5w9
wPv5OD10IWHO1JLrJwA11ZJrHbZX8GqCazm78lyQ+07Cd93pxbCbY37GcRKuO4atjdc7oRhKQzOh
79+G8jjMaXeL0Vaeu8SS3Zd4rD+7mV2+A5RLGBJRTtNtm5X1tU3DWJDzlFsgqGxICgSweyh3U9WR
Z5AgqqDz3p9l2sh2KXZMOtNOjfjSx/pdbmZUde7Rn+v+Y6Pr+Lq26LWuQxA+wOL9Kr+Kom5xAIkS
gGXrOYfBtYzPZhoPxirOuvainQawSYHl5z7gFT9DqUZzBXJNRwoXyVNluE5cIgHcqDDPXWnBnLLb
nt7f6IIXanrDOuskVcQVqJ9i76HepyCowv66jmywpE6Z+wDEhrDzKGZJddv5ut+Fs5V8tEugQl3l
Vu+XeBlYqkURrMe6UoeRfKp0XeWD/mQLR3dHCYbpo3ZUdUF6AvGkKHB2k1Caco+RjI94ED1/VUvR
ic1QLJAJfM6FTy6UXYLHaf3g09wjGtwGhRORpgEdtVxnY9e+R1qUPAnyvWhMBD6JPVOBsQumwhEN
iHx0Rg4leIZ1vfP6Eu0WcWi7Jsri8NBloXNe6WL+0vLRAN0UAspuTFEUhLH07onXHa/QS4mHQU+s
KDKdrzs0uedNFLl6DzgK2lxauCFIBSuuv4nShNkrOMUZ5xOmHKCxImZm0jhOGlrBfe3sHfATiMyL
vD/UJCMi+B0Kc6V6L/8Uo1iz9rLzIn/T5lkH5iDM6nEBSuHxC8OUGKXK9acLSEb6jt0zoFSlnaJY
9W2riSuMgw8Etk7fqsjwHbwf5BVsCfKwnDVUq/QWyWD1lfg7eqW96w1nRel2UCkyIyItqIMan5Zj
R6h7lDeX80y8aet5et8ECZnf+ZACH609/8kAPKZJQGAiXqVDa5IpOkv/nVX0mKiJZRZ3g70g7xrP
zy6k3RtH0g3IRPCgWqyJxDMONU3+aFWoZrbWooz9QwNJ6TAjkDnTSlrnRSuDQ6omAFhjjkesCwiK
0MKtQSs6dfylEr57kyDEi1cuEnpYW5iiACxXtrFECMzXZjQRTAMeizAlu6ZXFpRnZhsXe9CZGFHy
0oUYWUZuuE9TRaATFwgONHeBOg1Ene380hRPjWN5zIEhYX+WKC8GC/f/iNjpPpNYFHA9C/8av0m3
j+fQfpKDQM8K/Pqs8FtC49Vc3xGe0P4Jtj35AIeQIDkARrUfQ4OJo87YAz0Z3ku/vs5KUVK+n4wN
sKbg3Krr6p49gQEaErxcGE/zbd0oOO9kL22GPmkOU2jLGzcy9U4SVUF0cjRD1nUn9dBPsXPmROn4
lBmyPqZzr+/hZxl7PFZDRbCX9K8i36C7ohg5Z3E12MeAv5CIFYSE32IybM7DoqdWZzum8VhD1niw
06ba+rOYCClkFdVTXV2AzwTrRJhOSERFyYspmaLOnDksCDx1sdwHjv7qw+bZWgVwCTG39bWuKnHb
Tiq88djekEcA+DpEpnOoEys62LFJgbCgFbWKHeGZ68L3k3gDu8zax9IlOXtO1Li13KG4K7qQoN7Z
ruF4dm18C+/Q2eduRlztzCe+KvM5e8okrHy8fQt6hoRU5MqVPKupia0Lzy2W5OVKfM2qEFGjEzYL
8TMFBdsQKBKampSFMLDDP5XXZqgdlXtb2QkcbXNETgVlot856FJKCu8pCaK9y1ucfXEVTQNhGkG1
BM51YThemmAQtpKEeYgPsfOQsoB3K0PnwR5jmjiUUPdIoTRIoh+cDApeq5zwmMnZ23WD0Ty0DpEe
eV33DzEUQ73NRK9AmJn1xmlJkDZVKB+Hpp9IziMHGonwzPa0EtkcrbUXgDiY586+6pquPNg6j/fM
L84NtVfjXNLRfgr9oXhCpUhURDX45zEe31U6CmDVFQSVM1AR7XnWO+Vaptg3x6QBgqv66hDDyHsE
4ujQ43KB7Mp8wrPs42JZ4+73j+5UKaYIP10Q/q1/1yOzukKxZVzRcvFIxPLF3cg0/t5iM7YHwdx9
CHRi3k9Fn94m0mrQQfbZrWPXxKgolUJVNuDwnkejPV8Umee8n3Jfw7tro1tbG9a6nTJ9JHNBfSnR
U7GkldoBoysidfCI+vmAHpkWAwZvmH0JhJ0htI2zsPfzaxs23GPeKBpSRRUJUpLqWS0hECGsutKe
1qFQ5JIjn/tswHJ8CAu7v3Wn0P3s1H1xO8ShPrND0V1NfSMbEmonIIOxKx9jG163yu26O8Rl292h
O1PexkOouplxGDy1FHTSTW8RXBSBrGPacOMPUjtkQwWymM6rtpXxemh1HNPGauV52oPRKbymeOgz
VLI7Fu/uT9cEYQI5cT5mohXFujNs0mnHenTOu3aearBJZMaTUT/eJ1WRHYCzhJtq0IsItyLwLhlq
76Ow3PQxTElBdQMdBNcN/q3m6AVASlZiTMXOkaMP1b4iRWeVJJSQV31lyXUONXhro34+ZGKRJ+fp
2RDE+XnOV/HNi9vysjEzRAsz8XJ+6clbIumrO2ccEZiXASzslVRRu51jZhHLjwWrcu1/jBKhidOJ
Zpam0uZp1HbebXVsEljNpH/MSxGcj1aenhezFd4TQ6BJW23gZaSNrL84bhm8E2q037VmF39uHKIp
VRvVN0A+/HeNYVsX02xadx7fHnvWJLLvpzg1jnknybh0WvuyLmBiC9dD7cAezfmraP0f1R/+b2PJ
wVfzKbK/UlmIP3f//V8/1hX++pG/WXLmH5ZrwmWgNgC9QS7H9r/qCvZSPOBkwb7T4zKO9UNdQf7h
2jbiWh9WhGshyKDC1v7NkjP/4LeZDv/SxUrB4fI/qSs8rzlRVhDCkzYMOUzoIOXspfL6QxmN8KvE
oa2ZsJCRHsRSaRVffnggf1UyfiQo/HTSVhJDLnUSm7KwZ542A5eYkjoif3Fl79l57lGALkf6s/bw
xmW+15+fHbWfX+i0Ps3h1PAVKGjklhIUWFV4+YOIoWGt/WDKzkJHcKAko89+xJkCF0oPEsoQlgwE
7LX3ELtp/WBgSXnUlt0CD5I+aepEtdZAqkabtSJUACSLmEyxVQpJ6qCDGZLjRMmYeHQV9R/tPh0f
RoJGswPp7PGXCNKxZiYlxRo40mhchGhsslVqd8HMbGSMX3QRItQ2AvrNy7qu2LTNgemSSBJ7/aqC
XPvU9H1x3Tj4yxC751O+4tAW3VXSNHBNehNTmjXD0dtzu+RqVWMLR8MzBr8FJEPcMEpum9092eTW
Jdrr6hqweEKxnl3eBzZVxnuqFuNNCRz+IvdnwOVgyDTo+DnWn8sxKj8lYZKdLeglLNP25D+UdZQ/
EakyfkKsCmy703G9U3i1SUJBIfygA7Cl+8mIpkuUvcaWXWe54UwXcpoPEBrtAjEJUu57Fy3cXDKp
I4Jmv3VE8sT2QQ82ge6YfoZunXYCGJ9Xi/q+zxDt8hBBpN12qSzPsqkyxHp2M0ICiHH3iOnxSKjr
U/3BE/E9R5wO30vqkh/iB8PwCXuCtZ4t+FU2iv07I6mzuyZ2hz3nceK36/a+MIKAFI/BOwM2DL32
f7g7kyS5kWRNX6UvgCeYh146AJ/CPeYIBrmBkEwS8zzjTn2Kvlh/YFa+9ABdAp3Zu15VSWVlmJvB
TE1N9R8M1HlO+aSmWPo1Kv3xvpIcKsF8c5DiPOqR1KjeFB6lduWneCok9PS5/YvuqKeKsRfblMcy
73+dK9eMuHzjzrLjjMs7E2K0lVpk1huM1dg2LkqD2RHCgnmerKl6S5rJfBKKpjvlKhrZPHRlDTm+
qDuGZpU+60mmfMYfj7/nT0gXquS6qNSjtnuS5LqQN1WfCrkNA0r54hmJfCTXxuIC0QmqI5pfdond
GIn2mOuZuKe35/+Rxyp/gVxp9Jww62Bw4MlWvcH39BSsOSL5JTOq8oEkRDrUqYlcXde3GsLtQamh
p1q35o66j+KMiB5HG90cC5DVhRx9taQgOeBlhrJkraS3FZJYe6kvk5cQ7OKt4OvRLqXoeEMzhIe7
QEnHFMi7BbIqFUNi09iT0PFWJouoT1HhVxmSuhM+eND35XGTUYd4q/TY/ISsXn9IqlrYw4lVv2hQ
aex0tICfKONYIrOIqdqTH3ki7ruebLxU2lh+shBx/CykVoAkowxykZe06t+LoxjfUIMtTQf1K3GX
UJnd9jmPOyMqtHMR9sW5VNr0pYC8dzuFWrzLwjY8dWEcvYzYwx2lorTcOkeeG9OZ/mfsldN9gGr4
fRTEX1pVfUMrdwPoG9uTIBs300Eqs4doEs9K2pR7RBrb2Y++kzGljZsbmnjB59JLLaxOBkU9jINi
3GapId6NjaUj7oZN200KWhMDUMXyyGi1wCcOIkYk77UScfYNCSgjSkaLuL0W9mNha6OuPvBbTcBJ
SRZ/64K0vi+wFpk2oKXRzOrQ7tSdyZfExyCkL7UZ4AA9ZaZStmekgUeZ1pGCIDfISB/JTuzYfQfv
aVFw20qL91HYiOPtoCJ61dd5CDrflz6bRtA9IUvGQQ9xXcHfCRLES29pmuroce9/70hXbK/AMV0r
2vYzUkTKXQpwPnVGoRbQ3U35e53Sy9jvYleGt10tyY/4ueKaW4+icZKEqack1TZwVFCpzx6EzDA1
ntGIykjZJOInSwh/zieR6qCoJHgcCr4AEYk1+NGUpqRhaluohNlUo0wb9tUTbLUGBpjkY2mapKr4
GstCg9eGoOG0qJt5s2n0iSjQtaN0U1Ho7XiuBjNotE6UP+JRiU6ox+GBQ2qoPENt6G/VHseSwNTD
t0aToxe+p4bHLkmno+J4dMiHvHJFqcd1ogq0tnHEzB+exQkjFEDA1KnrCfd3vbTKT2M/jm+yYOUv
QeuHZ7O0xGfobNOBvNnfYRqNuVYSN3QG2tZH+aKIb4EMB0+p2g0/jFHk1RDIg/nHVNTld0FEPRsl
SW0rSbJwMIbIP/C9UQfwPL271XoAN5VlaPeFmXXlpi0E65CUBleTFpjlWRoK6ZOs9dprFlj03dXR
h0k1wIwQH7oMgbJd3CTRLs4V+VM3F9RgLwk35YRwqysadTlh9e6ByheRurwZ8MniDJX9NO7BcCTn
qkvQscmyKYU+goS0jYnGrOIuhM1usGThNeOxj84ydgAPkiFVijtKAnQpwFe41pgeKxKbjiTBSNz0
EP4/46WYfA+oX/dulooh91daZ2fUv4loqR4BBy47XXkUEWu4TaIqeK1lkeY6dPLZlwiROR/nkzL9
lglqcBDVMXlVrQKOTTu/Ugqpem4KU7qP+5lkRE6SPEBd8e6xNsjulLqOnmvkeb95xYRFsjcOmjsV
Ye2Gk9y8KRAaT1KTzWG619Hti4T2TAOrLd7EXEnP1KHbG3YejjumXGt2xqSgUVVVHmMtUMufQznu
3uC84PA04RSBkero4avmq6a6H4vO49mKHcJTIeIvbSNW6OHtaYUDWpRBNmOVgtiHhOMF1XePknq/
Ucx8sHjWecq2BXxih95sRJxSNdoOTatiiFVl/t7zleGEBMoYukJMeXL2WW0RDa7M8QUPCi10hhje
sAPZEwsRqTWs+woxxZ+hMmgnSQyqm07r0YEYxai8g0gIJ8YsiuYNVyeN8oNCfo2x/ZB8MsSUekRQ
GQWYpzDdmenYnz3KUC9tXxT3TVL7RHmdUj81Z+PGV4vCQSsBzygDsZjnfES9dtsVWvJNSrsEAS4d
5lchTtF9OmnWTxYdHdIKD+RuxDdrxOOB1ZDq6YW+Q4fKfoACe6KrP6fOgrRZZPhETm05zOUg/iFe
oqNqOIVcxw960Aymiz3jLIY8YPZJsoe84kZQ8vAnbNjiqW95vdXRpD2FqRTGACuMKMV/whuhpg1j
vdcDSXUFueHmy6wexXDdp0BvI2SC8GZZW2MDKZLrpht16ceQoqTqBEWNKbqAlbbdoazySuKFPqcJ
mxyzLYkIS7/BfDBinxWBZV3VtoS96o9E9cavrIjsarhmnoH+1/GmQV7/R5j0VDnh6grhVsYbT7P9
dKyPXiKZeJhBPnzQCqn+3hTT+EdfjuX9OAao/VY4weOXMzRq4yT0poJN1bbaVyo7Re6mQSO0mAgX
en5IIk0PHY0iQ+YMsK9JqUbY/HY5FdNnNaEI7cVDui+szkPP3er1OzH3mxMCQf632Gv1DrFLi9hT
qdH3IutRFkkiFFflxKx+JnUsPOdawv7XcrXABlrA/EipOrxpk3q8Ebl3Ub3j//tiViH7tZSVorT1
vAjvrcZKv4PiUtFwBz383JIw4OCYWmLkKv3oP4wN3jqoq3rWs9QbBA7ojfDjxqGtC6Q0wvrVayNy
UAGqOvEozB8mUmOErkl/n3zwczuPqgh/MtJ8POCUZvhKYbHQHXjg2Gb4vkwagY9HMmsg8/jowk9J
RZFgo6LnVbkGDUBolFWc41MvzvzEVhzbc95I1KeJaTolb9xeoM2OqLiiRx940PFAPg+IjAX6uDGC
YridAiP51OlR85RYRo0j92wAgebmTg2G8msipu1zKaEXrEZU60laYmsTGhqVh6CoxtchrINbkdrs
0wDReZdZKW5m3QBPf1tMnRy4YZ56bt2ScuPFh/sBHUthqjYFGgWvZt/yxxWpOvYU77c8appD7eEL
uDErBL4dcUyCh6il3YeRQ/MpCIT6rQu8/N4sOwGYfVl+jlrubBon0X1WSjX2iUZIN3BKqYRRcSvP
vKraW8r9qJ6g8KZZYMJiWtn0sw6e3NeHwhCF2ROweRhV0UhcbciHz3qFdAIRRu+P4I+mzpX7CSvK
WCpGco6xTv6QMNjg2Yxi53kYYryzogEHNzaPVTZ4f0ECdgWxMc7KFJRnLPKgtSVehtd4Ovxyg0wx
xsvg2H/1NWRKe8xdiSQ0EJ81QYGbHJjcsxutC8UDtUWIq62g8wIrYZxujBRjcodIat4VJaqR+1IM
fpbGJD4YIT3IjWh13QOtzenQ4CX5rS+k4o9Y7ooftDnCO14JyQuUtW5P0yLeGxDLnWHA6NQv0vpO
ECYTBkjR7DqvlG9ErzZQJW8wiM79ZAd/Ob6T43bcYo4y3VVmoe6mvPJnWrpiW0WONGmE7sRQ4KzM
K0TuXDS1tZ1Jee4GWQvsT42AvK6E7v7U1akKH7QY8GaQ2nNX5OKe5kSxV/IGdYMQirddqQoyAoWJ
mCyt7eFJtsLm09QS3nTfKx/Qq4zOgiV1jzW+nhVRI4HPPfb1ps9bf3TIRKWDP6s+YFUY+VjKlrq/
t5DCftLMQN5RJuxPWJjUG/Ih6Wz5hrzTuNldL6/g+dOmROdVLUV3qFQNUykYK9sxzutxo1Z++GxA
JdnEKHrvo6nPzxJ6KXteWuqpNtX8a0HnD31YpdiZVae2rlIbkqupWrIfEoIPllrNp4TS7y0Ogdmh
44lDOGR33FhI1n9HpF+5xxgwtHMMkR2LKs2XWW9hh+WqfKfi4bGLPKX71rLSd1Ir4PKoIvkwIPXK
zgKO0tyqRlPs4bgVN6oxYjboDVnTO6TltPG1Kn8FcYaeDC6i9zqPIVsZhuCY50P20DZIhkO3Bt2M
yVOFGZgnI6VLamo5fQ+Cw8mlDhRA2TfPPZIAx4LdhxNo35mOMbXmrToYotsUvbeHl927ENXoV6Ic
UG40+gkvCSitk2fqA93UjnKxLsV/xFWdObWWGJ+S2OcsDNZTMT42QArwVqKn9Q25/jHb6uE0dY4C
yQw/INlKT12UqWhgAFCBCgkPe+sVRrfrpMwaUckBxhAkXf9as3mamXsBI4XNZJwnDOgOcTUgvw6R
fgAvgcvUEXXK4NxbikymakonTW+EEGl+ymeYG0SiSWA30YUpwRj/GOrRxH4vlcj3xRTFAW5/BWMC
6MXWCU0EIrBaY21/RN6vfFLkavhGAV0TeL+qHm7GWYxoC9oi8ga3MBroWZlr6b4NG+lOUD3/qwp/
QuVesv7wuYv42olg3mpU2vEMEcbgDqhMtcewHqyH4Y/SqcpM85YGlXXHDS6EblQjv21DTR0pBWmF
8owkUfWzb+Tgk+b5sTOkcN105O6Ffavn4/dqyOmeVmbtPclSLWyLhKJSmPUPpRQq3hqq6D2eDqSP
oVH2pDZq6qIKfGqBKoriPsWqLIg3w5u5qw4IG2+zu2CLnKsbZY68KWxcDlZAnQvk+O+DLkBUaOZh
5oWd8AbPVWc4JE7gCDad66PiFjv98eOK5IIE/ftoM0zyoraqk5pVNBYBPTwhn8cUFac9p7v/TJEA
56xP8Reg810VdLGui4JuHYPRrUymSDln2lYH/yZ1pb2lKE50mLZOfqttdVu56aGbeA/Uu/b9WZIz
G+uEY3uL+FPKwvPfta3iFHwPA3CZ56UOndBd7hRnBEV3rSPZvIcdQfyiOvkh2kwvL/KpKCYXTtPG
d9oViOfqQs4l5ouFnIweF1EcGjbxa++CQXMwULz5c6/QRor4KYm9Si+boWYfLKSxQG5RBiWHUFhI
bTPa0ylxIqfa56dgj4/K/cpOoafw+1jcu7yBZA0Z6MUE66GLRbovTBAowavi4PL7hPGW3TqcBYzJ
7HalWv5L//C32f094nJ2koXDlpQzu8bpHJwpGYj0xOnPuBrsvT2WLBvd6dz5XNCE2FS2wGft7VDb
hU+rCMNFE+LPWHDxYxaoP1wMPSnpmX500HfJvbWNj8N+PiY4n8obinyrkUBeWXED4OblljLGKrf8
kvkHp2nr76V9N0nb6abYlydsc/f+trXRhki34RY1ke3Q13a1628QEXV/ffp/1BX7/9SHSQT5enEO
fkPlunXxv/9XFTb5/3j6ii7bZRMNk6T53/1PE002/8tUMQQARAsMFkYHMe2vJpr0X1AoZ6MmRdFU
/in/1l/C6ZLxXygvYPZNH82iuTN/47+aaIiqK6hjqSa7TiL4wdf4B+Dcxf7VZsa0rKLcjquNLOEA
834zCajitDlegxvYYhszUvCvqzcXS3Oli7bgnyEcvxhjEdeBtrS8JCYsL15aV3RVu7QBfqEZ883y
0NreaLeYFduKjRuf6mgN1oRrl+fiyCx/gb4IiLiJgFVBRsPGPvHrODiYVdrhj/I7QarZIp3mmKuT
nu/jiyilWYjRa4YK0owyMXnCIi6igyarXVXgEX3W3ppn+ljiaw7oOUDw1x7c5iHBDMfcZLu1kLTI
TpYDa4u5kobWTVcycEWRX70TlVMC9f/jT7o2xiLqURQBVtMwRt2/SB6UadxAG/WfyfhCRJqX0JR0
GBK6LFPqfr83C2Pw/bbPcdXIdRLSKfopdMZtp9J8+3g60rzLlx8LnSJOoUj3GnT1+5F6P0Uwv2Qk
9TzaWbepDqqt7esfwu0AZhQ04Ov4nB3DO+Vee/546Gvb5HLk+Xxe5AeJh32hyatsU0PCtCzgVVbq
gLNDxG6N9PfbR6ODrdLSp9iKfgAade+HipQ+9FAtoeTv9O6IZtzcbrZxVuSuHh2dmre40X4Ijrdy
+hZddOgH78ddZK4AQgSEPxkX5W3Y/FnaItGJVhXG2aZu46wy7XmH1XeeMnnnIhO67cdLfHXecACg
HxgG1fPFx/VqtR09A6PQarpHuXfTGGR6zaePB1mSHP6c5cUoiw85Eb5LU2YUDL5fM1S0IPnT9T0M
NmJBtwYSgp+lEjaA1G/8lbGXMfzXAl8MvfiwHbA0SvoMrTavDUBPYGsrB2RtCRefcDYWDAA/0QYa
aW0r6FUZNTIjofPxIl6dCM1u7kroIpq2+FJDN2opPQJQBcjjoYCDPOTnj0dYPqP+/EwXQyw+E9Bx
AHkiQ2B8zU2EOOU3/b502lO+HW/kNa3oxbrpki4CTOHAzUgVi/fu+yMXWk2TDCFA+5GCaPhTKf7w
lK8fz2ixZsshlrJVMtCbP4eIaOXGQ2QHquZ+PMQiOv45BFgKWEQqeccyOppVjaXZSIgfQWYYdA0a
sJWDjg3uH32z8p64umKWrJkkP6qpLQ9rRxuTrEeMbJR8nd4ybvS+PwA8/Gcx4c8pXQyz2AYwFzHA
80GToSuN/GzowOPYjEW2Evrmc3Fxr/w2zDzbi+jexyml+ZxhOvAtdfLaNAbNmXZTKCvmFWsDLQ5o
lmB3iG11ZOvTYHc98AH11oq9TYX78seb4ep+u1i5ebNcTKkU1GHSVUZCYvUhltOHIFgTefiln7Vc
NhBdsgjh2Zjz0vdjoM0GpDVHi0PcUa7M8CYOHPEnBqFOuvN7u/pJd+NndGvZwzG8Fx39horyihTM
tWle/gT5/U8IBaEtI4NpprgIydGXRlv5Ytc2uior7HAig2IufVDFiL6XmDEA6ChHQggG9oFd1tLK
Dvyl4L1cSxIoDq4qycSjxU6nzmqqoRdGv1Lf6DTcT3fqDu/TberGLvJ1++aI4XOb2N6Tuk23JgCm
u7XFXF6Ov87B5Y9YnIMAczEAm/yI7CTs8UNy+6/50f9h8U7uT8KXyW3sbBfsPt6pv7H/5uh7Oeri
UPRVbCIJHBG3jtG96g572sB3uM5TdFkrmF37mhrSDbz9TCK+utixJRWeNsQywZb1tyZ7A+xlY/fq
rExo3nS/fcuLURabchSA66gio0h35s7Y5md/17jGzrfnGsfqo+nKEQAUMJc4FY1S53JOvuXrZkMN
1kYU2ZR22rbexTvjy/BTPEFG26DXtlur7fwK74sZvhtzMUNonKOWR/WvMadtfFOeu426ib72DkSl
XeisPZau7cx3Ay5Sjr4wBZwemOS4a5zsGUTBF5mqYMCDdF5Wn2wYV3OqJx9/yrW1XZzKsNXC0ciR
Dm1VFMWKjWj+M9I3bQcdFBAZB+q9oqopxiJO4+w5+UkLvF/UR6eufgAQQR5aWwkvV/Y9o+iAbwnU
CnnV+zAJSDHPDW+M7Ub+I+1IsQO65ckaUf63KuqfkwEKqcJ9lqUlPhYtTkWgiQkM8yfKBqkjOeVO
sDt7MO12O9kgzHnDr/Fsr81NobqvmVQ2VSDA7+emd30HTipNbGvoP2lFc9P4Ilps6soSLlPSX19K
4ZqTFFjD5IuLLQhrbehxoo1t7ywfZTc8Aqc5/rn9MnvtMXbtbiVdhxmNyQA9DGMxWqO0BTAKnX1x
DPfpLStp+26zMR7AmhzV58EWdtM5dqxDvjfuw+3a+FcSFRk0OahOmu1zTez9ooYwpKWIVjkAA3kX
gLaSvxZed7T8Hx8fsKvjaCIFNEpbmqkvNiai/5IITY5Agoe97Et2GiV2WubHSffXPuC8ZMughQei
Sb5iWshtLu4Z04xCfJOFyI4OwXO4n26AP7uVO8esnCrsamC+tjEvx1scbTZskeCZHdnDW/QMm/Em
AEexF1x10ztARNPvwwsWJyuzXBt0saBthk9QBxDCpqP2huPqHgjrLq/TtTvu2oejbgZ5lweAIS2d
7tIW3/YBKjS+uq4a2P5euTEPxhdP2CDk7Iw5/EJHcrMHf4sX9Md7Zlmo/HUSL8defEj8jxMJ+co5
zFiS0xz681wfUZ+BL2Fj3Nt0YV3vTXHxSQ5Rff6yxrm/ditcjr/4sHVKJMUCOLYDH2OsU2k9rEzw
6k6lIgkDV4G7oc7//CJ517XZSp7Opa3cqcfJwa7iRXikP3zHoX/pb9Zu16vz4Rln/Io48q+wfjFc
XeFTLVNhto063Gm851ukuT+e0tUh8KiAcwLsH1e49zNSUGIK496g/NgKzhTCCB8OH49wNUXQLoZY
7IpI76usw2GX5HVu4CHzDkaQ1is218pROJo34j6yq2268gKZP/ZvUeVi2MVm8AGAhuBZIzsJHy0s
RiCwjlicx19iqJ4fT/Hq2b4YanG2NfxSRLNihkLxeTDxuLmvjBWBt2WJ9c+zZZn8Jzr35JPLDzX0
Hb4EFBHUgsoLySQhKz5qezD7NohkGx+xVxV2ymrgWpQffw0850IkDgZEnqUuh07eUJetOb8C/tTl
QERw1+zqlc/1S6pu+b10dRZLgZGJDMtiglFBSUTScwj0jr6DrXmMdsoGf8EH8pVhOzjlo3UTHwXX
22dfvafmiJUFUrioUyt25saO72grofTKVyVx59VHNc1Ccm5RfEKwCJydRtPDrF8TCeAAYN2qW6kq
Xzl/l4Ms9SwrxSKVDXSQPvVroN+03coz+dq+wRPBkkSKAfgOL/PYsa7k1m9EKMCJ/evRs6O/Kz9v
aPw3SLl4dFnzu9ABt7d2z/7WaCXrVEzN0qW5DQeZbXEC0fIIhFw06ObSZrVuIie1h63o1nb2JNg4
cZyrG+Ml+To6qZMKdnCeKTNP+soCXLkPoWsoIsIyBtWCZdV+AuwEFksIbfb3XkjQwNIMd8YKCuH3
fxwFZnEeeiA4Hym/eQJO4PGUSjZDhCd4KojepvfGjTatLuu1LXM5ziKeZtWEAknNOIa0ER/T1Jkc
bR88V/flzjxkd/lOd5Sd8trLm+SbdUap0h7O0rlYbZSt/Y7F51V7opTV8jsAW2+gp28s/+njFb32
bnm3pIvAquAHHYKtZKp35DIqjvV25HjOdCsfZGtDec5GiW6943J9z/z9JRcn30z9RE9iZpaoIa7q
oz2In6PguSmzf35xXMwPeaf3t6+kI2rpiwxUmk9KgFDbfRQN/49jLJ5hPGH1GFec0KaYZkdgyMPa
csqsXBnmWqHs3Vzk93MhLzPVcR5HubNOzbZ1B2dWW7apeUMs2UPHSJ+HXZZsslsYPft6rz5EL2vP
o4/3JFJ6739EQa++EwZ+xAiuuyzORbVyD1+7FOZwJoPxgtNqzD/gIiWTp6arCHrEtOikgMTN6cMp
/T9T+fxVfGAt/x5lcReaioYPEVLsgGk/ZyFMoMp3Vo7W/DkW1+27IRZRRB+zmQ7DEPqDbAsbo9kE
DgVhe3Smc/awRtG9/l3+ntAiVgjJ4KXixLKl+bdYAtv68vF01v7+IlCgPmHIiGWgh5ZBPjRpsQiP
H49wNSYYcycd+rWIrtv7D29aQ671gxraUgfWAjulpv0uNJ99oOIfDzQvxW8f5mKgxQ5LOwvcLKQX
HAjZWt7JhB6W5T99A0YQxIKPB7tWPIGD/ve0FjsNeR7Q5wbTminaxd10Q4nypeDtDdj5hsrXx8Nd
PT0Xoy02XS+NvBEtRmubU53con1drzWSf4O3/co6LsZYbDXf1JOuomZvy7viIB7TR9VNtr4ruJCN
d+UuRTSvcqln3JM8wtfZFra//ZeX48WvWGxIpagGmA38CmOaKYnI+LTJ9uPFvJKYv/t0i1tqrOtC
E2uGAEq9n2vL2k7dVuttgKs7HxY/FSdqQQjavd/5QzM2UJIZp/k+HoGK7oTb7Eb7Mn6Gp7jNQAmm
/9Gr/D78z+uKh/Pi/HYELkZcnDWM1CpLmDclsj43eS6eaqvcK03kFIDQ2xKRkGG0VhLxXzXQjwZd
nDvk1WB9eoSQ2m1O4DDvqpPoii/5Lralh+jRuxOdyqbVdN8+hY7pfvwtr6bps1TCX4u8OIchTHnI
nkxZ3UnbM/1HFxfMdOPvhuOcpM/gGf0x3a42DK5eAxfjLk7k1FtgrCTGNZ6mrbGV9tRlbsw7wOA2
mMe1aHM1ts3CFiJIV1pLi3xHBxmPfCDJeGu3rrlLv5rHOaObS9E853BjsCd3Lvn9i+IbxQ0DJJk6
X9roZry7tVH3go4akBbUMAb7ut34ULKkTP4380MQ1CTxMDWDKb4fZ6zhIWYF4zRv/RHosIMPmjtj
rgV3vG/Q9nqFlXdeh0lfO6KX4y6+Ylv4QdcJ80vLNF2MKXftBPk2Q1jC+/nxRp1nsDwllyMtoqvS
xikKgfNKaqkd1HibAwm0/pF5wJ/pD+okqGbO97a8BFVixqQojQp11UhOdfSadKdhevt4HlcvPrj7
iLTScaSev4ieWd0nkzm/i+fu3K7f+V8scFwSxmUA2f8vuoHz1v5t4RBBQRkW8Utx2Q3xeuiHXsBB
G4/NQdnrB7zjN74tkgivzOzavYCI1n+PtIjXcF+REcQ2k3sB7sEpfGxv+8cJSVUq3Jww7SdSgQcZ
INmmOK/GsTk0fzTNRegO5amoymwO3XcdUXTaG+480RFax1yjWXsMX92OF3NdBG3RS0SETJirmkMw
HX8UKloYwbiSks1/5aNJLY411tKT1mF+bI/5zQTgafr+8Se7OgsMzumAALDTloj0BPVUL4j4+8GI
pqt8p8mwwdSVQ3V1EiqaQXTiLFVZFpO1ujGiSiKvLOr8pAnRAcDoyh16/VBdjLGIQ1OSJUVOQYt3
pmCjDWR7Zcnl1WDuXOog0qbHCe4pUhrjQ4DSQIwMGDIKw0qMWpvpIkaFjf+fN1odhSjbPRXRSq1y
bYBFcofJQ28hMck04xdDuUvKx3+zH/7+VIvY1BXol7bN/ASoRrvzv+j4qFpIP/6LUTTaGGDkFbD1
i6MqF60uTrPiWq1PJxpKO3QbnwRPcD8e5tqdjxa2PKN0RQgji8nwbCr1SGRza3Che58qJAABPTlH
6qlDPOTjwa6epL8HWza6vbrVBTQ2uQgRiNEw3dLGr/0YOx+Pcg1mgRr3f89pCbBqI3yqY+QHbGw/
X2NvdBthOvoqqtVtsK2jAG1DobvJSuURZVpzEyrRbVrhiBL4ax4QV7fixS+RCV0X9YhMGHolnB8B
vtV+9ULxFd2cla7X2pou9kleImM8Mopd6D8VAFZ6IsCj9v9FnfZySeeJXkyEP5yZAL2YCPKP2ATL
0StaIOhgjSuH9zeh8fmBiLqagsafho6atQgPk5U3U5yQhMo7b1ds0920K2GyFfZaO/KXvtlv98bF
SIs4QVehGRDpZaTCB6cSyKWwy9VM29WF70FzDXXkzttaNLfaiM8ult+NgwDgBD/TGu0Q1SBbQV0T
aWOz2M+EgY3aJdJ9gbjsU9H25krmcPWkXvzcxUnt5RIV8Jyfixe6S0HdkShuVPJzBOm4KdY6j1e3
1V+jmeKy9pnqSiFNDaMl8UnMyfXA0xtrCnRX31Vo9Euk4/xicBPvt1Useb4wAZ2zzfP4WgPVyLbm
oXasHUs7P5cBfglb69/kJaoo82AG+EKfeIkaTHsj7oyMhFycdJS1m1ekFR2flG0l3l3rsYAvA+lL
CUdTfiMlSFJhNWHAVfEXHrvSz3rkhG7x5A/urAlzBNFuuO1W4hkJQ36WIcYYHKUX0bOt55XAOIeb
xY5/93MWCUA9KeA+dcJRf0S2gfQP4WiKSRSe3fUGnTqzvxbD8UjgfwYgbsx1ucXXHUNo6JE/pHZW
yJJveygHZ+4kigkCt43qUdwZMxTtms60KsKXID7hRaJ/RuzBQireiGUdMbrJHzZGPZg3U6tVDwGk
aSjylOFNWfHeKoWNaitmV78hkBXfanxuDTEWoT5kUTts4pDOqGmW08OgWtOmKDrF9nXEsWBnaP1D
iOi8jUt5eYunPOI6kZD9JJ6a7WZqfOquOBQc80HpUWFoEXQbhslG1gybyFJFE9wsx32AKBFaKFG7
bdBstiNaWU4Jx347ZKjrU+cecqyOykRp7D43axvZx1jaGDiGm44yxeGdOTUmAM40Vl7lVO63ALfT
Qxim45dUKLsb+oNkm4mh+y85NvGIhhSN9IjeknI2rfG7lbd06yu9dOqykXeYVg6PDco6d1hH0NDz
cxkSDDCyqVdxbNDpyEpagoKZl/YIzKgI9R7UTi2/p2LH/yoNFZRaLxlPlRmMewmFajsdJkheVS2f
ZDObhI0+Gr24b5KqequFIvijl5Jij8uY/Ni0krWTUrW+m6RKrDdCVJVfNSCWOUoT0kATamqHaUMZ
BVo8Vos2Iqh4fsrD4PQ4dZxTedLvgAqHxm0YFiJlM6+ymp1mCeP94I9oCxRxUirdBn3xpDlWUakY
O6ng3P0wir6oHWTVDe2kWV7SnyJF1hLXN0G1ooSnyNZZCspA20YaGjg3E/IQcr01SwGhl42EJnGJ
72hOIy5tjC1G51W/iZpIQUpGTJW3TpC4hKwpcrB/J9HzDHE8iPFsZD82ct/brWggdMLy3UxprD1F
bWiiUGWa+xahHxc1+H6nGVG/5TEUPyCBmdwHaamfDTzo3mAopo8IoWQOUrXia1p26iOenNIRiWJ1
q3mptM9iLbmXIitwAdy395omlC4qisgT1MgmbvIu0g9NbZiuHIbmZ0/oFB1eV53lbpVZ6nM59CFG
RmNkT2mhbRFHC38YuscSynpd23WUw9hG7PoQRxPaca0RY8cslOpBRMLENeBG/BEIcuW0RtveJgBV
EOHqBHmPPKqyGaYwQvUqLp2eSORtaI0mdjTWhHJUDZ4Vo5O2Sp+q51YSUCSqKSgENgIaA4b044Qu
IIbsO0WP5RPWvckNaNbBDiMNRd/cKNPh2bMahExivzdui8pr7wKvjN4EpZZvza6TcewbAS5lSWKP
cVrielxgvYsTXfMlTzLLrVRUHV1DSOC+tGbW30TI6H9VEXtx6jjwXsWywAVhxE/jHIV6VGwG32pu
KFHJ0S5EY/NT2uf+gWOUumGfl/uikBVW1tBwTc/ChywQovsZo/NQj0LJy0mUiOIpInkbLW7x9DN8
5VZuK+ueEKBvVCnPt6rhR/ee2I+2klo5kAXNOqSR6J0DdIuflMxL8ccNx5PgN+YBu8bwpIqpgJVz
oezrno5dTSD8WfpdvxV7qdkhYOfvalFEr6jzy/MYT42bxWLw2PlJ5oT+IO471OV3TR7rTomIxS6v
1GCXtFp2CkIN51FZyR21aHqWCFeTg9mkkm1YaX0MkJ6kXd4FW1muWrftwnbXS2Z0jCY2czYqHrJ1
MjXmRsYYIvYshD48pYZrJ6l1/TOP8FjZoDNkbOMmQlYkM4TH3tA7ZBuH8aVsi7hAuCW2oi0FwOKu
8hDlD+GauiP6lPDLsmkXClbhJEGTcFWiUXoyxdo/h/+HvTPZjhu5tuiveHketdA3gzdBk0kme4oS
JU2wKFFCj0ATaL/+bfBV2RSrLL2a2wNPbAqJBDIi7rnnnj3n2309iv6DxuwbcZ2VYx6GddviqfBI
vyaN5HnbqulR5Q3ggrYaT7Mvs+PqpoJwR4KwH+fRBw2ZCmUBmvWc2FwddUvarPtJkyNNw9kqkkhW
VvWQOiWGvNEsADu3DGs0fqI/mGNjB7gMxqe2zSstlOSRv7ebbPnUi1oLR8Mo7CYspfSnA5GLdZhK
1ZYR8WTZfa57emRpQKoquZp9ABNPHZ1Urrfz9mkm6eeotGL5amnNfGzWmuH7euv1R/B8lRPlgJ/f
2x5iQQhtwX4orFa/ZTUnh6prtRgiUkd4kJVcV9KsQoilQ9TYm65iUe8ZqOQ1GOdpYVQnMRC05ujz
eGon2Y2hTu4YuutUx5s++3ELd4McnNW/9FNCnULTbYeTrSXiajVM85JxAHnhzj2EAVM1X3y7SqGk
ddv1rDX2qW7s/JB5a3HdkUQHEmKdmrMmT2qSUVb93Can5pTYrDpma3uhgvRwJlWxHEmsdR8Wj53B
2ZO6iOmmk9CRXmgThtrZgwhMZ49C2A++M4GigATH9qqUwEGmgheMVHkbmq4xnrMKLJ/tfrHPlJ3a
HyaZlUcn27wnvIMMSni2d7S13mEJ49dHmG5ysNRG5HmZuufGSrpduxTYQ6a0d6JWOfpn5uo+Q3y5
GTb2zdbu5rjK84qU3KfVWG7Uxv2vBIq8S1K3vNiIUDLZewIrq5eA0XgzyLrcvtnIqLkSdcZPaRV+
OKmW+DgdlHhuFF4SEm+VXC2951ZE387jGq6bB+iiWkrxvPGix3Uri3hpepi6Pz8Y/rlMZQgfx7SP
o/jFavjjMdyjJB8LLyUQcNVIK7tmovUXV/gLrwiIJbRii+IOGteftPeqnZS+kjln3zCBbF5uQREx
H0CMiRPEDIqD7iDQ4ee39ReC135RrH8YnJgOeltepJJQWtloVdhHWqjO0/WqOvjxfNDZGC5+nXT9
55qJyzHZidP9xc/15rzbWht+qoV7hIF7WLILQ8izXPzKlfLnh/XjVfb//VUpXnHK2WU8EiH3DMka
Mkz+6eV7+2/0xT8Z49hH0f5zbPx9Lv9x7J+a52//eCb+Yqxeh1/8/td/JMj7v7nUdrzO1FRM8+0x
8b+HX9jub0ySwl6j6PF/D5f/I/zCcH8DcGbgJrLQN7DTU+f/EX5hmr+55GE4DLa4OO1pffyd8Is3
ggEzxhTVXAZDBERa5y1VGrKVZahZXyJCs4m2WkKzgrJSfhbde4Jdf/EDZ3rwx2qPKAjuV9t5fPv0
A5C4H99Lv+9Vm81lx3HAvck56LGruEVhNV4AxQd788GWyTTIwAMupc2hGCS8i4CG4zpR7vUpR6Zw
rgyJD3IsOOeXfeI2AaeGTu4C6+zVH9cxHZBiEoegAze2UoBrdTRt5VqqqG0GOECUWb223BrKTO33
GlwK/ObNukyOB9uqTe0t9JJ0kH5ketVWZOG4mRIqlxqSWd0IcjfnByPXOZ36JYGNZ3gisqCg1LI+
i6VNhnujLTzvtoIDcFtTbl3OxsCxlvkXqhq9IKoscIzE/MLXTtYeQYS3jLcDQpmkGt9X+eK/dxsm
ckCmeVCSNndoyaZu27vBnNNvfTb2TZRMUjcDv8sY79A0Kt8obVQyR24J/emQkS32tRmKkni7vCUC
3LQGii2zBrPj601phcac6LczgJHsmKS19gUwhj+Flsi6h81dlocqzbw7Gsvz183o7A/cOQG7pKSI
571QykLNbsw72U3yMlWZ3R0GURdknIH0/rCsmz99dBYyQYOVo4oVGJkYGcsdNeamIePZY+AT8P65
rQa4KH4DBCmjJVkHNDzcISLeuLDv3TEvnoyxIPdcL8iVDTPJowi0tGu9cB8oJvpOJF0ZNITt20E7
Tr4XET9tpUFSJp4eGKRwz0FWlcb2kA3r0AZG71HJyywt23Ctt8Z99HsxrpHp00pmv14XepTE/QbN
zEMLF580SdfKhuM4DeoLgZXjpckBIKEyMfIisrKyWGMxe8Xnruq6LrZLihuoTrWRnNdV10/vLCfn
8A3Rph9iov69rxRv1hIQ/k/KxZZ4wAmqbBiNyHdLkMe1oxo3JFW+2A7bLCglp6XfjNBOVwsftTO4
ZgDYPvdCSXJ+FTWrYTmBl1oeduDeNUv+u7VwlU8ZJQDph3UVCd9dLXRIoelh52A8RbvXav/Q+Ho6
RStcJ5+32OPAsmqzox17U6OAt9ykxM9suYgJhc80xVm32TM1A5yZleT8ZP83N9UpfrxC7yJenrqG
SsCnIFMDWlRQOYSqhsswdtTi2kJdKfq+fORFMsZDa6klPwOLVw9hrlzybgCtOHY4QGsjupWixKZg
desyzqkUe3xaBGNyRl/1r5m1dSrwzNb51G0JJ34N7Ns35ZopCQaJIP+M6EcN7xNF2hiVZIAQOpwY
Cl4dPBkRzmY5jxGUI0SeYcFZfNASXbxvOq/wD7pYQGr18w6HTSSVUujYCotBSfS+HjEKvTw0uVQw
ZOZFVLGnN+YYKH3KruoGP29oJk7WccYbxi3yEyGcSM9TszzU2uC2ZJA6qR0aVjEmwWY02koB4WQN
b+RW5Wek1LI+8bgMLdBaab7rCS4tbzTldFWob06ewfNhdIXSHLphlLreZp+JnpBxwqAJsQyNYSaw
3jdLVZ81gy8hmOWIafFCUe1S/nLMiWZOnsRe9xqABCm8ilnPbGsow3UCF/Hi+7aMl4xfajyzMUgS
V3fy1DAXknnhwcGQWbhaMzGM3itQGQN1HbS2mvAURD6YOXbieJcFscozmYVp459nqa0os/qJZG43
dTCH0B9l8No2JBQLZemot9mS3oPeaE4UWa4bpANzXdEyl052b3WD5b8vqsnEi0qCPwWeZasiYErS
HQOvzMb55FcQP2Jbk4YOTb3Suj2fslEH1aEOfrTcuhluplU2eeQT2TOFbbbUcBwFpKonzd0wBFd5
bTeRt5Kv+5mEY4/w7gKz1HOVksUJztmw0+veKIRXo25vpLjkNMqIS5pGQytvpZC9caPPTKecHCQL
41zUdepfO0U/0rxEk8rGsNFKxsoVVIMGit6yxxjPfuUGppZu3tkeo1SejBkZOuxMg3Wraa30PTj3
CXmyWSvrwCnDbQPWSkSfrve8d5vhQCtwEwtPYT9qz5s9iizKOscvzhk4Stug8nIOgJk/ajxUIEVf
5kqWfZwLbb5JjNYKXbpr990MiAB+mZ1F5s50kIarPWPw6zPoeQbA517TzDr0RihWhFz2HaVLLwrr
nWNO/Qc6qKqN+IqyHE1jHXsQHHkVC7OmaJ0WR7ND24I9fgstYS0iavJ1OZgFctJhIk2vvWPmxjVj
P/MXoO7b6rpl4LY5YI2pc53vWBGKLaxzN7PpqsBfP4OHMeXPpFU3RSC6HH/VlLXleMKRWFbHsvag
xIBGzNGXJlHdz1MrzMhfpW5FKVOm9g3NNnc5drlX35cT2Xb3lqnYQLLVS5+MFX0lBmpaWGfVZKGn
pk05WuTlaFrLuHfWNfvGgKsT+mttyTk/TsMsrHgce+dxaIFFXNlyQm612kzW1wloyy9bjrR03leL
3t65CfM5sc1Bpwumri6Z7p57mIxIcs1Me4gUwXN7SZFy2lTq7BGjbAybI0Biib3Gk9AeenNO4raz
tOzR7fble6usGomiRAUZ389s9e0TXVk9JzCZ5rM6GjlDhofR7qx9K5ZLyVL/+2zTf6uBl2qA6un/
Ww1cy159e1sP8Pd/kKrN3whHcCFK7TTmvSD4Vz0AqZqkr522xJF+L0D+KAb4EwAaGoNjTG5Bc97b
738UA85vkK2pBHYQlEZjnmHiv5GE97YWphzRCaoymI5k6hvu9Rtzn1gRpI2p/k7ACAiZ2+HYqAAo
DhZfwkHb8Fc+J3PHcb3u/nBB/K8e94aJgRHltzaxtSbHm14vhAXNzzRobHywWGwtBM9pR5aa87Td
lPlax14KZTHU8lmdVb0UHKSpsTka7AhUc2vsz7QOu6tmgJtxVk5qi1M9Eyc9L9gokBiXR9EI0IU7
ZZW0KPe9Zxd75N9OYa0XeKzDC5pVvGBaCRpehkgSaT4GjlgHtqPey93j9EJ47XoNqq8rsAEFFqSG
LED0ZFRn2tmwRaVGE5gq1Fj4MdN47jWa87FNcrcJTYGkDO9ej+kc7djZ1m0fzZ1FK6CMfBoXbTpY
BmANIJOz90HX0sTgQbTpEBSrld0NnaOcYKYvccxKjmuBkSfu+SDm0Q4qa0fjTnyQG84U2oXpk8fc
7wzd7QWnu72gdacXzC5px+z2pOQRUEwQeHalVK/jtbCkVYCBLJ0zzkgfZJr1erAYABsEIfLXwtjJ
voY3rcT1K5ftTJsy7X3vLwOA0NkUh6QhlTPYhDlBLkk9hOQ5uZKMVaaAhPMuHkTXfMzWUtzpde18
3bppYLM0tfx6lu6O/CXXY6GP1KjrKdPZO7d5JUfVSLfr3E6CoWtUVOb2dlnahICEWd82Dxwz1UNH
WwaJsJiYP+/NjDEmXyeNG8wgfb++nK6KzbSuF8eQWmB2qu2gfNR0nPp1fUCfNb6OnpHf6am1RJO0
e5psAIUJENzecV1VxUZSm0MEN2SR3DQHAXb1PLci0yJu+163yIlHJW0qPCSVZR/hUC/+sc9XFMB1
4atU+Hc8BJ8CTqlQafthsHvLiTttq7bARtJ+LAj8+LYtRaEFfVOXVsxZZLjKitH67m/AK2MMD82l
m3dfTavpHq3MKo5WM81X9TaDHZHgzy7IfvtQ9v4oQ8mcQ1hDF+D8tRQfKZbmu8ouqzDPBd5VflPJ
ddfDx1oAdD/U4zqxO8KNusoWtVxPMzMKfQ5hKfBasD1xZ+f2t7bI+shsTZBpnD0PvaJVWvpUv/AB
qu/8jcsEvpOr+ZitTWL1MXHkeXOXWxT3BBdW6qhzUP46N76ThGa2ZbQN2Uaflrkb8NW67WcoCHBF
hhQC51nvVfa1KkR961uL8cAr0GK5NbvsY9mPPe0UY350ZhM4+ChU81C2tvVuQzf4UqWzdonG2Da0
adR68ltv27t+vlhCa2sc2iit9QkU6iaO1U54DmeLdzN0jWFdo0Us/XFS4NrDbfEkQb5U4MSfWJAx
og5e9VXhKhJ2J6e+0LSV7ng2LFdo1TRzhNXOMfDGijQHqLxhX27mWS+V/5jSYAa/kUgt7PUlIbE6
07JobLPhFlYgUnHVpMe+KQjaT3WDSPTCurCEpa6NytlSVGxz+Dx6645b0ZOPlVjn0wTj4mzAFxHY
9QBn0trNKKXmkGBa9G16KjdjnQCMdu3lJqR+1qbV9ixSzg/z3PQfF6eX71OzM8GalK288HeMrv9C
1GWK2D6k87xcKxId6MICnbhuV3OmgN6RvJZKxofS8zzwEgB7xx3d20A3eGikMx9BJsokYnMhdXfH
/UrH7c7cEQRwB3yLXhJYYLPZdhwOqGDcKu07VH1xUY7FeK0geQXCVuJrN+viWJODCPpi5r2d6/yW
aEHGBM2ueuexPn/tN9Hdy51aDBthO1X13kRda33nq1jP1o44nisA6kPtkXVfSM98l6qSjteORbaz
2eFINq8n7tl4Vn5mxg5CvBOqHapcvPCVZ5Flx3obNuD1fU/+/LbDmLMdy1y5GBNKQugf9R3aTPeD
SKm2TN/V4OQlqNx2ABJjefSB5Y59NmYbAHRJLyTgAuY5Wy9cb8hla1Dv2OjhBSCddNOp26HSUAv9
s/qFNM1qhd0jaQFQe2BXwkJY496DayjvYIYdoLerPu4TH8RCzQn0A6gXousRoBF9+3LAObIW3roe
1174METhY3sFsCdqSTWHZu6PhEibY0K/dVnH07gTts1+zb4jNLgV0GAI3MQxMHdokg3nxvumaJPl
Zq7fGXBKPm4qV1f2C87b3ba0BiZnqfvBn6fzQo7wkIulfoRADwq8N1nIQrU0HgAVelR+lPd9Yh7t
nSIO4hqgeLuzxe0pGUnGh2kQKWX3WK1eQOTyBUoOHAJUbCY8S1xoL+Byd2eYvzrA3f6f2eUfzVjf
yrxRw//8840oStLqHgXMgANz475LZtiPKmWDGcdrFudzxsZVyaPtbShUIkwIydP9Dz+/1q54/t8n
OH/+n38ygsg8DrU9A/PIuWTlvrHbVKKAIDM4n60E/SAz71bz2GkEW+nYMNB7YFmCPfL+7kSpYQIu
dfgP+rFDtfzmDqesqGHTed8nyExO4gf28rlAe3q5tf8WBf/cMbH4pv5zUXCVN0/DP47f+qd8eF0N
/P6Hf1QDPkd7xyWSlfM7zSeNl+OP7oD+m2aS2YC4xv+DcDx8U38UBLr1m2ESp6nRSEK/wjr274LA
MODLQuPCjEeUEsHWf4svi6r84+tpOTrlCu5ij4+I09Lb7VuvGknT0vj9SkBtCMx8JGBgrVV2YAty
vTuPHa+IPWXr6tDWm1tGKud3GUPsE6BZhFExp+yJW5aFeUNlbfPyAF1vtC9nmrheUIzsG7Ggw5lC
QmoaigDdHKxA2tOwXCrkKZwPvkTuy0U+zWeGO4LsQfIYMC1R8l6N2SbGD0U7mtl3p00XMFaLGL87
Dosmw53MYS/nuAp7kuilM8kLDEcF0NFM9e31Njo5nEoddOmNRCq6qUeVX2/DsKp3RreUnMP0vGUc
b/ZBLIcSGNSEr6vL53MaFBBnNrmBe29NR6LmqVEJHAiuYoFo8aXcKbrdhCSMc+qjNY+mijyn1UQ0
oL3VkaZNcgwmURijA1vK0kpy+znTYrBnTy0hfQNsLSIvdWgYcNz0hq+cr9oqGo0GIRTVCkeOs9j3
k8b6GwMim+vzbJfTAgdk49NWEtJ3bpqTLq+nUmx6VGmjZhIi7fZuLGRh5ycya+bxvWWlnhuONUa5
GK0eKHYjBmeKOs3TH4w6WcoDx2w8BbQO9EdSiXAaOIWPzwqg5eBECWjT6Yxgr8I9rAXpIzKcRtNh
arvK/eHW4kZ96pyUEYICy4Bz9IzRV2BlYN5GUMYGvpiWBMM7vbHUyElzN3oAmMvSuOBY5YW2bO0E
uKQ9+ZduVrFnbZu3TIHK+QJgt1V8Q+NiGPUZjK55fVe5M1+Otk2I/MRF+BMNgmo2vxT6Rl0w4lm7
g7/UjnGWWP6T7CujOlZE1I6RU1iiuYQCrkiuGoapvRBLZ2pXizcSWK4JgES37YvdCNndqKKhSrRL
y8htEUvDnsrz3u0FEU1JMftHJ0mSOVgre3vux9p5Vsyv0Q4wEjvqNq2349qmU4PKCV4RHbQ37a+0
CJfHxRLrE4pv4cRr3ws7KqvNUgcrgW7ON5sKfE4oTOZFJTbZHatUgS/PaydtHrJ1SxKqXn/M7wGI
1k7sAxaTEQcqDU/htqjkHge7+9Tm2OGOWeNrXzhIQQaVmMWcBxaTWl61SbL4wDmF9bEefdEds8UF
kNyus884CKWOFRnOZuJahOCGMiXFxMkw74A3x5aBcoVDYbqfafDnkZWIzUQsVfqHXEsaQpYq2UDD
8BH2rWnksUL1vShm6ln+YHv0dbtr40Q4ubhpM9dcDo00c/egeIR2SGUsxneof7XEFTga3qEz+0ld
bkmbPtsGKOwDgBiChu1knlJO4jqHcER/y+QjmRP0W2kBtxWzWa+EOHd5nGi2PPZr68A4FDmoDNm1
SZS282odmr4zuC8hVhpKW99kB6D2+nKqV3s2IX+J0YmGumubC+CF2CAFyPWeBcxN9GMKGGzDeygT
9zhPoONOjWgm52gXrr9FzmTY6nwcumw9tiN/jYFr5PUgTysbF3kNdqks4jVptPS0DFpnRbNTLP35
PNP/eO90hSEv9KkFLYg6DlUu9WdgMQLjax8ZjWmjkWcextQVN8/wWCbt/vbSDsgJLu7darlKV8+C
hYZBtj6NvF1VOAk7MW/TqZB4OyfD4W71Pu0e6tRFIpCiE9e+1mOdshmDqIOMk2txaWV6+7mWjWvc
aKOFz1+z1woUDbCILfKMJnXfLRCli+PQ+YRScbK064t8qsV4aMxBNmEGdFSemUAGEXEH3yoA36aE
sstkS5bj5GrbVsQcF4ck3uBlGQAEZO7HDh9ZhIIjp7hHn57xzVjptkB0RSw6omtvkG92NGLieee+
s7acxEsv+wAPxvWAMNKQybG5Ol19WjRv3p5XRVbIoaAKsw/09GAn5fouPOhUCneOU/fT+ZSYrn6k
ns/bsxIuaoGWL5TvB9h9SSmbsjIfT3w4azoMGKt8dKGpGy6GlgoWz9vCfw/lkGArmRwavgFkubq7
adih5GFoNt85TKqUBKytasKgxaBadpu2XYJVSRoM3J4Dh5qcOIW8bB4sv0MPS4fecXdwlq0CE++n
efC80XZCUQu6057HdpX3q0giHMOC0NvOm5bYNGs0nELJKv8q2ObkoQYD7nRkcCbJFJPf1OdXhcLJ
dmrzvfPNkltr8ciK38W+ovl3qkt/3u7Kqd3MU1EoqjhnZLm8GAuEqiBzG6u4YcnrEXkSiKmxIpb5
WS5Ck0hpTvqNrm0vw6402zYYfRf+H4YbVVzNFrLDsXczbbgs14X4+JGszuLQJr792OppPd76c+UY
bDka9F1Mrfp2MM1EtOhq5fzgpdWSAi1xrfcAC/FPF0UrmlhPqm5l85WOuqRVa48RMwaK2WhHsXZw
e/0S2IXMp29+4p0Ndt5rMdM45T63kQt+Or3eZI+Tbkoos1VhXEivZLMAGrd8seDWJgdNQS8M0hon
ckDrc0UWgW1tBxrz4H1UOnPxJFtvfkhHjdXQYjmU+xgBj1Drd1LisNDViz1t47WRdQ2Z3JLY/UDg
JWt6JT3s28eiSL3mNK0l6D4LsOJDv/kYBlojTbdYAxrFhzE63r6ynnkfZhI9x5NHIu8CBR6DYljX
rUK2W7Lss7SNjdLL0mcnaCYsqjitZOFoB0/NJYA4M+O1MIxlg13J282q3RmQSFVd2+PR04uMIISm
oKVkiQG9TVLi0x2CGgnLg7r6NDEITxhcl5fTsUTLi1DhfHGhRpfoxH2OakrvZVuySBhUiC4LtUIt
QwAa2qjVnVJedKtV6geFY5+B8trLZ7ReVz01C9vDYV2F4mdhdfCVY2SgtmSNHVkHMd1JnuD+9UQb
MFhx1bpZbx3bmePXdYsdir5UV/KjKV0om/u/3w948WBm4kgeRDkcaHq28nbabFIzyMKalzBt5t66
6at6osFVmHglrtyyXfR3A0tYwtBCM2zywaqxg38kII8HzC0UMshrb3VD0KYr0foeP/07OorleDAF
2LlLe9IwntOnHjd++FZHiAU7TAFpveD1RSVomnuovm1zZ3pr3r8vVtNOzxXp5nNHCzLvuyM+gvRZ
da6PjNkwNx8qttEWrb7XuuQ8TfyW7EbggMttMlRNdtZIyfA6P8uyeCiYmtgCTv2jftC1svDj0Yfw
eFcNuH65JZ5c0Gw9KwYsXB07QC41+b3XcNB8rHFsw8DLZDQWegcw1UGFfeJg3nVHKIkg8Cy9XL7M
tJJdevOcyS4l9uL1vHBFId+5s2jvraEj/jQoHSkWNqtVSKwlet491jYDRaGT42sJhUTEv0pA43lh
m6d2GtWOpqqDizE7dDvdrqN5rjmlzV3G0Rb3K8/dTTVtOw2JyW/JFbXpn6yRWw63HB3nYHYjVnZO
yzlUwKLKVZzmpptHG85UOsJ7FcCzr9xo5cuXIYqpldIWNg39YuRhQeZsdLc8mvVQtw8WRgB4W93C
j3+rOSmdFY09FDE800HeVqsppshD6unKETK3U6GaL6sspjOBkHVR9GTefiqrfDAIiREaoKq5Yy2d
O1FaZ5mtGHkxjC3JmWgZ5yz6b2Gu1l1PIXRwb2r958J8h1U9/SN8Uk89Jfrr0vz3P/3DuOf9RvA+
sCrXIwxub8f9UZjTjjNRauhc7eXwbr/7V2Fu2L/5NhQSb89Lxlbnvi7M/d/IrvNYA4Fh7MY98291
6t5IVNTltM1ISqYviIYDC+vHunxjlekKNbFZHM3D+i0/GVDgZChC7Ubc7alq7VVx1HDKxK++rb+Q
xvZ/95Vc9fa6+92/1gPqgfnXZtFkVK51HtBcqXFamb8aQv/VVXikr6+ib6kH4Y67K85JbFQ3ewbt
FDgBM7gPfQgw8PirpOtdx/jZfe2Nylc6h5+NKC5Uq9FWP9AISTH+Fl40cKBiGQ6n/Pjzr9F4kyXx
p+/xzfMrmHBf85zNfj3N8YZ18ZCfpjOyja7qjEDQKfTv6gcqF1oKFwnkJzf4VariX37HUIjJLUeP
R2T68Y7xZi4Y2UQTrWz/caX5eriY5i9eF2OXL//0vf77Km87yuniVC3nSdxbccmR6uATdGSeUYp7
Uf+QhcwcvWQ2M1T7gA3uaIfVqYmXK3kjol8hGP4sZe2d5n/d8NtXF1tJ5Y5WIXGhDNldLeci1lzl
nPWZJR5//njfXApBlR84JwSGVjXGuuw3b1MytA0NjbGmq8akh6P3yYNvZsZ5rpLt+eeXejuh/HIt
8iB0sgYIQ2Eg+cfn6Hk120Td1tHOghxweTKivxvnpyH0n+pz76C10R7LY0L9ZLiQkdGff4C/utfX
13+jEFZuhozJSTkS+m0p7n3z5Jvv/v4lbGLFcTgYDhGo+0d49eO0rVq36oTpMq/9oFvnSfsg1S9G
yv/qLhwPmZMIekL8dyX29SU0L21708Ii15XV1ZrY75fBOzjDr5AEb350Lw/r1WVeBttf3YmTORXb
BnVB0Wtni2aeK/1XCR5vGgovlwDMS4vbIBKHDsaPd2La6LVzbnGJc3WuwwPdRxmMs18tmPpf3QrC
nv/yirM6vLlO1k9tVdd+xQ40XeJDrQ4y9CGMWJGKzXBW5OKYtz9/D14aL69Wk5d7e3XNl1X11den
rJWpNQbOIgZf5BmewKiO5bGBOXKS13VcH5F02f1UCHdbhRkDy/3h5x/hzXr2+ydgTBsFCxePt38r
rz5BZtKrcaa1j9rF3hVfDqEXyhSUsr8a4fizV55FxHP/fak3b303a2bZmCXn3FAjhyoLu2MaO5EK
/ON0JH3zF7+Av3qe+1GHdsQ+9P5i1Xl1ZybwnUT6ThtJjse587xBTf35d/d2vufly/PBSHB84pT0
J5zKnPh6585NHVWX4wna1Aa7djgOV84tvLM1LG/X8+zk/SKV4s+/bFyGHsM2e0wUR7M3ZwmGzmmk
pMYQbVh+6/muTSps8kb0i3szvH2h/fHl/PFCbxb9Pp2aJF+1NZKD5LTvNVSbode62/t5UdUtTVI/
Cxe5PotuxUyIWHlR+ZvdBt5K0H9Wm/gdbRtU80gb3Ji84ouYc/9Umjm29dGf5nOV6pxHdFGFWjfj
mqw8dXDHrDijy+dRB479idymjKqEf7Vp3PlTtXjzrS0l8drdAGSwmcWB+QxUemJ5P6Z5N6/PmMJk
awJNS4WOTjd5qNiEH+4jUYg5srjtBB6VQEnXiEjzswhlydLvSJ0eNvetu/JWo3tnlPgiKqdFpRfT
GmVTOR98ElYu0YWsL6VGyyHwByBWCADZIeUrMICc4nypmq7l4S/bYdQ6xgSYtqYRvI66/o1+yHjm
VSOe9bpwb9pmpRDTKv/jgNFkxQ9E5ESJoyvioy8xCm5xXji9ixTl5MSOOKI4WaWHTJWXziVyqo+G
jLN8XPL6fm3oRIV5ZelDWI6bBg2y1ZiZx+6coF1cJimW4AqT7nXf+91hawyaPfrqhV7XZOGm2/LU
M2h+783oVVU+wmQxneaY8iHCopXJeQdi75A5yxQiZzKtWBn9yWqN9WypXXE++K4b4zgDBqXS5aCI
nQ6MwrcvvGVve7noPd+EYZcHmZQbYVJ6fUrpq4Tsg5KD1KR/GkytuNpTMz4teKVxVy/LAT1dvN/c
Wp9DyQEEFAZdo3sxifxh6VydFq+qIkQHKLOYcwJLDuR1V7iHI3pZeIlSV8UeqXDvkCnzL6KS7Zmz
oDbRAvIOOR6acHZnnLV2hZAzKe19jjQeObyQWzhtRVNj1JDyyTW79LRCKcuHi7KoVjdo50lhRFjL
6cmcK5JXfZCpR79R2ItnJmum7tSvY0An3PtsrqOkete6lK6VbUS0QeRxQ6y5SgdfO5/wyd8gZ3Uf
7IW2eNL2+WVnUYS3uVLXo6YzL5Apvf4uWq344GQplOge7f6iqEQL41Psrn4Ba0gTDuZGv92QT6v6
sqpcGdpFZ8e2vhifzUFrr5yE+VcYcu67tWKyoc10xP3FeqwX3DYcU7L/Ze88liNHknX9KtfOHmPQ
YnE3EKlIJjVLbGBkFQtaazz9/cCeM0OCaUybnu3tXvSmujwjEMLD/RcHiwpX7xlZCGexENDwnmf1
xywFSCMaOfkWuAxXrgzQPuOYXaFrJDmJoZQoLNcwps0wN70hLZvJoRYVXsRZ1MKq15J4Y1n5NByt
sa4zVw4S6RjoiBJSgpqbECtvswquermRfzUw73+KEsoAQq/PmwgGi5fNqlnbigKcxM+1eJuVXb6P
5nK+4OvosKmmt7pCEbJUQ7E/xJJs3IWSMV/pQhY90QErbixRaG6KJigflFlJX3As5Y1iVppoI25R
hM40suWUWkaxo+01Vxnb2Z3kUD6Yedje4xmkbtImnUUHjRVTcbM2tTwcUIPnVu2TC7/KlT9RFvON
UXw3SjtT/Node0PloTBL4j1+sNGOWv6jMgOVikw4QnVYKp6fFMODIo5gsnNAZRQMIxOAp1DL09ZI
YkyUsZv20gzWzlgOszcD838xIlBItmkBSuJY6RydxsPLRKn3p1x3qC4AsEHHJ3DouqkuJXjAX00r
X0SZxTEaDxSSXFW77xG4oD0mwXNJleoeQIe6LThpna4RDDcUx+Fm1uvwklJQ48qhnzswyZWDCYLw
LhZhfad5XN8kvhxeahWVyjwy020jxPGW1gicJot3ppqW4N+nUjko0NrAyijCYaaAF9lakWrkHLV5
yC0ldmdoT7s8y5QjLZaUFVJoLtuy2eoU9wF16uZWL0HjAwBFSB7AJ1Ipgb+ZU8EskPcoZTeMhGkz
y4IJCTUqrjpeg5SmrHFpXWR2voCtQr1p9zM9y40mWNN2KFukOJS42kk+/c/eqpWdX9FQNpsp2MAj
4Gi1YLNCJYivKygo7iiOZYZKv1Q+IolcXFKRa64iv5BulD5rdlI4+D9yjk0noc2C0ym0iLSM6p08
N8NdWxvjrlesdGf6o7kb82I8WJ0/3eRpTecso+lVp+roJLEM4rcG/NsKuXVsxjC5QaRPuGTl0BCg
ZX1l9pJwPVopr+qxbL2iqNLtiB7Mw0AJ/9AKUz3ZQWWUTpj39WtXlNN1LcBWmmHsvcAuQWmmgKB1
LbTcatWQmp5JMnFT+1Vxo4yyelcJFLILva68vqr7b30aqY8GFffXuM7me10Gf9WHDVy72K9sKRF/
tOqsoFRJ38qRZHOY7Gpq+u1IkfpnNwgAcBM93vv0pa/kUVW/IYpWO7kMVtIR1FDfjZqA0ymP+oM1
56pjQtZ3LX2QOUghwPvIFjtaJqMErk5jaJcztJrKMvzLVp+HazVrAskG5BS79E/HIzih7AfpU7kx
ItQU5BJP7gCmNGyvZLLp9IiABucOPCW/U9CC+YK3UuUhr597ZiqVkL0oeKWOnAJOoDeQxrTXRHnT
K6L4QLoXbHO5QFVm9FPtBbRoaTml3qQv2D6D0pwkrakcKZbnH3VN9qMmgiHamSbVd00fzNeRlCQb
GZIGUhFVBLQ66YtvJf0wmrsW6iD2AAD6GPqRDgpWVL4pUtfBXgVlYYqtiXCLEGu3yIfW+9QaLLaj
lV2r8UhNtsss2QmGFMxyPAWU6/u8jr/VPtdCzbq9NMElOIgeQjLVevVnJ9fKBWhUELBAAlG+HcqK
cj8Vv4u67MI/JRRLeuPQVAsd+3YtASijhFycaiz1F7EaZHe5H0ubYIr96xgAoLd8AkRYLfHCCnPf
BQ047PJ0DGFTyf4jKHj/qZuD/qKSdGvT0wc91HRAN2anp/s0pL5ccPN7XVAVe3gpiW1mWrQbUzE/
kHnytMwYUwCblR/USU6fygjKQgm5TeYZeVmxYQcaSdu5Rp21FzXw2QsZjCGlcUl5tQSR8xgS4Owb
8cUQKfRugrGZD3ITYgNX59V9YZntUQNtvmkrqbpIhhwXC0QZAKKiWUHOpw8+jb7Jf5bEEidTuk8I
lgZZxRGkYthcunNijhdRg5EU2nTRI5JpXWvreRpcxl1Y3dXw8G7DRot/gljQt5liCE9KMQRHmmrJ
fWwNpGSadawsR/qmBbyX6KJU0dav9OmgmmC9+yHlaZiLPdUegHy2UGgpB4lhUB6t4uZuLNPkuzVP
VQYvdZyvwl5mMQRxY175Rajt1Bz9iSbvpysxLocN2B36TEOt0WCV2Zu234ztc2tVzb5JUzj8qkRm
54/V78xHJ7OQzOZCyovmCBG34MCtoNjivrwIz9ddkwHdFeNvYMrb5wCWcrIR4T1BaEzMsqEnmdWP
hdFWyEzkYPlRCGlU/EjCGtqvJaN4KygJ2M1MyM1rAd/2Yx1Y4XVs1vFr1ECipimB5giUV+VaKESa
ZJLFy0Tq819G1ii6J8m19WOoJwm7brp9myyB5ApZqt9WHX9o1AzrpdWG+FaBwNTYRT4KO0Of5x9d
YlVumMfVE9m/+MsfLHV21DwQQf638W40qvEg07XHQTKZaCzT+wewoh3i0EBYYY4ARY+GbM+TWrrG
KNc2Qk0ZSl1zvJuU5M8QkLcGgWXCJpSVJyHskJztx2HbS9q4NUKuykpIG9qjiPYMRateNMUiw2W1
/b3Oq4Z3T51fWaXCZJU6lVTYHoC56wREWZId80EcLsxJCh/biEkSKrSc+Hnlbc1DAqSSL3ozhUJv
6YttRejimF2RbIyN1UHwrShdqnHoqfh63cTjEOyhFicAXRJoylFQbLMGhb9eEUbOsRH6I+DPrTCb
ZOrSmN+LYZ/vYW7Fbi5kukvrK3Fzn12EWIhAe4qR60MUeHUczM9mPJZ3k96NnlaL5YXVW9CRQSvb
ZtySNTaVelcCDL2K44qVXnUl3iOj6E5zZYAlKSQcptRG3RWG1fyoTAj2mRamPzEq4rTU5fCx6eLw
iXdItpHTbODtoMh/xqmf0HFSjGWHKtItWF51B1yJkczIugxqZt03I4RRneb+rqvLyEsmE6fQISfN
jCf4p5DjvFgKwldlaFJvQtjXY+xDYJtdBV+Yl5nmSKz5zs4jVjvafjEgbFxi7BD6sNvKs3knCXV3
UTZAwoBQ5cFRq1rxrvM16uC8VL+HMdE4FCUnGvSXYcaHW7MqZd/nJhbT/dzcyoEp7JTWiLwqlORj
LizI42Y08E9OcwqjCwbEayU9aBzonvJ9CwjoWYSXuYUq1F3GbWvBQvKj74k/B4eB7t/tIKrDa1cp
3eDIbZP97MSuuM5A9D4ZIAmup14Wd5mSWmDNO2W47oNB+BaIeOLySRV5U79JmqlDHd1DLi9eeCf2
LvqCUuvS7MiOpp+I38K5MNVN+0ZObmNVvho6yfyZQ8h1RSAYG8GaQyjUcw4NEmqgy65rvBo+wGzr
WoKn3Qz8/jjD6fWmam4TRxjj7E6ZJ8GVhkRo7aZr5BsB7v5BAPD5Mk2B4NS0sME0ViNZeTmxx4uo
dmYxpQUrWOZxpMh9OYd+ei+laFzYWREHT3lSKNtUk7NNLZPYj2i5QI+YSfNEUnWni/PZkzD9vhVk
db40SUKhsifTdW704yauyqB3zHlItjVFzF8mx+geNFkFBkdUL62MBrYfmOMe+AiKAUM8BNdiIFq7
PoumP8i/q5pNVkQSzJ5FOqHAnynRrBYWaY+mWTHOzCEgNQnNACgZuThmDynVly3UpgohgTmlT16H
VIxgryuRW1uT5CU+29dhC1abvpHmPzNCRRfR0g+fRMWiB1UI8m1p+d0fX9b8VzxDUm+eRHKoMQmC
O0kbgt1UJdZrYErUEAQpsDxxDIX7SlH1HflCyrPFL37U4SxfJqPPC2vBD7TkAA9S25OKa5NFptiI
3ye9SZ5gas2oNGjmdyWRMNvyNcS/tVzl1oh8IQTDkEu8O43lWTZGhqtBs3EVYAezPRr4ENEwb3+C
iEifRIRLmVlsaAojL45VDt06LEMZXWWkpsi81OEPdFU0NwA/aRu9j4Tf6qRJnmkha4DiQh2UTuTL
FgQQeF9XrSbOOyDt5q7wa/m73lYwx604v/Z5+GzUziwvAekBRcXCPNvpHbUKXQilbZtLmmOFEdTX
LJDmi1jJ0l0ypcK3CjiSwKt0Em/HvhqeyPxN1W4SedpY8SzsJ5Oyl1pLxb4DB3GbiJFxk/pZciWn
qnADQGfcJAj93sZZFT7xmO02Y91L+yj1013ezfrluGgvjKMmHXl0RbzP/R5PChVOSTUgKwVT08sD
n8qWIrf9i6y05kMWt+Etuq/lrTUBHUrL0XwS+qD8NfadmjtCH6dPqTlou7hpSQqyvkVNrxMSL1VQ
K1tKK8El1bb4qoH26NbcVoiC5earXur9c8Et9BhlVfdSqK34Ky15NvZWr25CBdgqb9QR/lek/uyt
otkOiw5FOcXlPsX28FhyN3h+lwJtBoJ8w+4djyxsklTfmi6qYQTZQvVVs803cQtgQvKub5oscesq
U/dDnCu1A3oEYAwNyIOODISXAF87AtOIqGogJMc7TcteBSMkfZsk42BmVesqRjzy9OJKBBXJ57ap
PowvMWSem45T+UehlQx+mqXd6JvardWbg+t3kebOoMT3ihhO0JFq9SHVzflgyX16DMIMDjaQxW2H
X+JjP4Crhv7lt1vsSuRno5u1H5YZDD+gHPlbJV2IUyDRAL0qrWWH49S4etFQRuz05EbrZra2UI/3
wM/H7zIQugXjJUCmkKX9XKHHMuPtcDCiTH6wKlPZK7M/3OEZr33P4sIAI9oEdGSE8bKmq73HE5v+
tq4gB2XO/nyhQVbjQSRIfzj7wq00gqmDWGPYU1K2AOKlYVMQeCeUSvgU1bJ4MGH+AFmTw5um0k3w
2uL4CJI+3evDmOw7rmS7LkfKYqGIPKgvJLkLB03Yg+jT4V71yW/KKTkHeVBey3nVetOQlDfUdw04
XlIVXVH5LZ+tqk/decy6WyTZ6l/wOJEV7OVqWyMct5kRiYtt7sVsK0uN/CxyoB6CaIBV2U5o7JuV
Cfdj1nGQnvRok0gZJyGQGKRiKt/TSkDo+SLyYiLIfduimnEjNVlzi0xEYFvhjKFiD4yvnQceAp3l
70UQOk+VLCHZB9HfUdpJ2SjWACRPN/tfzaBMNxkad/dlKmEoCOHqSTem8IrqUrRFUg9Y8NiKUH2N
9EWC5+nP8Oamvqyu6rj1D10cR/dAm8CJl4AUSdSt+agEVGangAdpQ47uyt2kXI+lBihHTcMDaZZl
y4vuTSeo+Za3EYk4UNariRrldZgJiRtXCQjHuTZ30UjBHtmh8EoMi4E/50PCUfSoPlZjm2/nuYqd
QYpBwYXtqALHzhR0W5XevIjUUto0YWrZKHHMLmjoZq/BP3YTQIi7qOQ4Q6woOHAJZnfMY7hTBSRi
rYRsMZqLdGul059CBFqnmkLyEMnan3zQFFtWx46kfSDntYJ5OyNCcRWarXqloaZJ44C0b0+hurJL
MS3vZGEEsZZJlJzrbHCnOm0dirjZ3ujF8ravIeBZTWwg0wOjWB5kwQ59yvD9pNCqk3uDt3WmXraQ
cTkGQlgWCvsCZUfV1SsQgKxYIAKRUW51KX+NqzC46wW9/oG1UIDKiIUkjKa1XlkXxib3jYa34fBb
HopkRz0cS6+5to4SEIstOizDIRKj/gKJqWhrKBS/BSqT7pDU+naEL2UHgbLo64kxUklvsknq7CPA
KGnGJgqL/KJLtOGmFgXNS3nbQi6k3xjJVNfrtB6ojMjFZZhJgTumaB2igdY6vuq3N5h+WYu0VO/A
xeucIlKimw7R1V0JQ/QCbTg4t6U8Q53QkzOYlk/dIc2UQX2A2Vlo+vQOPzYOS8TzYrOgvWbWd2J6
0+svhWLxEPzd/od+pOCoP0Ra95iRF5fMlFYMC+B3kf8Yxe/nWl3rRtcqwAoDVM50uI3YIIDQb+fw
qCKzoshubryMFFz8DCu6+F7zNbSR+/uh3P2d8AhF62jKmAsQazWTUB4glKL3o4nqVTH5VyJXBNXS
qqvseZ5so0qPkY9YUTDtRK6osvG+/gWfOqWLqY2mqfIbCEw1VpQ9mm3QMej0uJqEBmIgD79h357p
lZ5YLgp+tSQ6wLsY6KqZiK5t08EtLuFUaajuVOazLPmbfCx2EEy/tzXc5P98ULACcZgFgIAgw0r6
AT+PCCaFVLiFnFJcGFKQ+ePt1zHW+hLL0lQwwsZJVmUH0AX++OkQuhbMikTuny1tya6cbKvhQaZ4
0646s1A+NX7fgtFuJo4Kx271mUqELBsNMLOrJJcLAV45zNoZQMKCbfnQ8l1C8JcvJDldBkj1cTxq
2FeiLy+oMf13GSM3FtwF+YFbZmNC9mq7dPv1BMonloXGgwti6jKDiOh9DFgEMw3AMi3c/lfwrPwa
QQXAY9mrTrpBaO1NK9ObLyjJXwc3M5odoecfE7e5l79ZbnFmG8hL53w1+g8/Ztkn7xADvha2/QCF
yK3d4mnBmvjb4VDuyw1Zw3W4oZRnR3QMjhPOQemteXHekunETtSoS4iI54N2kdbraU6qWBRVmkao
Cj8AVPkeRt2ZjXhiFYHmXDRJGauBZcjHQeZZWAa0jnM3z9FC649aco92h/31dz01jvdBVku1nVEV
Jm2m4wwyoIVXGFr5mXGcWKq8NJgkDRSqKikrGETQxnrSDj5JJpw06S+lj8nxTeObhguhI5byr7YW
/0ZQtrnBgbKgntbyLsMQNGansEKGqlGcCGCEHbTpBeoCr0HRXUSSjOyufOam/Qwz4YOh5SqD+uC/
OON9/GRC2glWGpYL5rAVAMYi7LbTb/RrZDsuKY2IbrYJNuesxs9GXW/NWUCqpSXqYuPQ0okEg6cd
G3dy4YXsmn11fd47a+2UuRyoBucbRw8jNbDp/jjUqC1kWAdh5fo/JVgHO9WhRyMewod232wFB68I
15Ovs2Cb7GcvtjE/7I+cCWdOgs9YsOVngJTWRFkD1yMux9a7k0BpM2GaRQ3CPhjE4Tg8huj2+vc+
7mjZJrtGtvjMbbXc8aujhzVF9VSVNLTWjNVkY9KHPBzqhYDP/jLOHDaLceY5kNuJzW/w4gWwzUwb
DO7juKYE+wZJaHBOKJH56YuYXspgXslxXf/nO8WQTLDmS3qoQrX+GAnsvxiplHLdQrT2cqg8Rulw
JP990DSZ1HYuB3LFc7ZAJ44dAHxocXOuLffYanixmM2ikjKLkTQ9+Ur2FI/KmUv4VAh6hThUQW/n
3lrlirHWJKlpFJUrlLR4ddl6otV/Jsapr/Q+xmq/93oIeyTKkaGUgclExSGsL6l7fn1Ev32B9ZKT
WWsy56diqdYqimDRndS6tHKhkYg3NQqcP9UqL5/hMwHPghPidt04ONVICdeU+sijRDm6TTGXTgke
62CGA53aBgASDYFxI7WmgUEQIomGncYGUoytFWmeP0zVThf68NKvNIwq0rF7QBQSCXQ0MMWXbMi1
Iydff5fXpem2KCt68zjKVwk6lZkzSbWwCRfCumbVjZMlGXdvkICllnQ4c76mb1q9Cf6YyCReKngV
vYptKO4CS/N/9m0Y3rRUDbwO4h4oKcGHGZzkV0EIyQiSWw61x4+PQl0iLeIPqngv5QPC8o0PNkDQ
50MVBTVPJ0m9kJErci1TzZApHBSnanrTmepKe5HiqXyUJpUeWFCU4bWSDvrOGKP+Tqt16ZkCb/wQ
DpRC5sm0DnoU4+I6BSDDJXotnAb9dx2YgPf1pz25Rikx8dMg/31CPspdlutWzpeVaT/C6rFD+Qy2
cu1h9HZOs8801NPxhYCy8XF7Czk6mtBqKxeK3nHxph22sav/SBA27z3rT+DoO/Qp3elMvnhqZKbC
a0UkXyRTWu0+X5AFqRS0Ejl84WeTNoehGH9/PXmnNt/7EKttUWoDuOmWEILyZKKPZTW/Zun734jB
oajoKg70YPg/zh7FqLFvEkwefNirevarTnTbqM8lYSdHghERpxXSbZa6egGlGAzB956xkqDt2DZ2
KF0H8ZkX0MkYhqyDf0Dqj8vr40iQke0xsR1KVwb6NqkH1FftQH/8erpOXY7Qk2RUQFDaRurnYxCU
usgAket5uxyxA94Om3BXnr0cP6OxufXfx1llrUlZCoNaMWHg8NI9zHanuJr36Ua+ybYABxzjgIy+
uGn2CFp8AxHhfj3MU3NpLfUUEwVS6BarlUcTUE4TKlsQDy779rYGYoKZzNcx3ool61PfQo4JmLvF
v2u7466spS5dEo30cnRRdzjoe7QTdvX2nI3zsoa/CrTaqlT+fT1BgcIN0sAWrBdDfMxN3OKgxvpn
TqPlu3wKpZsI/zB1ENdXh1GBkmLc6hSI+rQEeIgSSf3SpTkChuceTyeXCCn4v0ItB9T7xFBs/QIu
eu36V6aDMsFx8KILaaMvr1YXkw2n9SQncMzr5Ka5AdpyJqs6lZSbIvAYXujkceZabx5J3JQVWv+1
FfxxHxxQb9v0GHIDxESSyjEl+i3OOVOJZVirGWZm2d4UUtiHa8IK6uqtqlaEzYHNxBrM7ezMyE49
vlH8VBfnNA73T/XEaRjNBswOJ8k2fBgv6Wwzn+W+O0aeuQdOf7XAM+3ZA+lzXTrpttidowKeOGYI
q1HM5PGNlumqDpeX/owCV16CPAsdE/BZrtNBbXoHRTq7CJ87XHjQkth8vSNP7Hqi4n7LVaAvX/bj
ikJDZVho2BTfKkQsa7Pezgb7RK6FM8/IU9+Qug4wdgWkl2SsroNkAGk7zuHCh6i3gHQvxzLYfz2W
zxQPzTRRIFIU7miZ5ssqxhAJqRGAHHLbDZLvkFmkXbgRb1QoHoVbvp6jeHyeO9YKqT7teBIRapgf
584EhOnXgQCtEkewGJEmdXDy+fD1oE4GoSbPkSzKS9bxMYjR6LCCWmp8YvlLhEKOrYJbBZf/XZDV
u1cM9RY0MUFi/wrxIbtQgUwlhv03olAmxG8MLS1z0eB6f3qRUZMvKmC3LNW8zIPoYW6Ei/JsleSN
KvXxuOC78MZElUlWeUGvzv5aaoHXLLXX1o0fVEgiaL+51rfkUDiJg7vmM8ZpbgCnyqud9vGsx+nn
q+dj+NVFivgMYgVoRZEvIAYR++T+Lj64F7pbXKZ31abY907vFWzs63O33ueriIR4URwWaUnzjFmN
XEY2TNWNrHCzkkZdXWS/pDjAeaeiiaMOZ46OE8FQNrYW3TQNTub66NBmDbcoU0H9tXiCE2O36UMd
jt507ll94taBifku0GrdqG2iyWrFth431i+aYXh59hf1rtlke2Fb27TzH63fXy/V0zE5qmiHSbQm
xGXw725awRrAFSOI6qLg4w5Pkpv87HetDeLQFbaKl3rRpvj2dczPFwCacKTKEuqFdCnWdTY1FTFf
VLuSOpt5aLbmHrk0ijDnVKJPLE/ECkEC0W6BVb/uTPhSKBUayv6uWPxCLNhugVpYJRzA/sjb8My9
eiLhw2Jh2YRkC9yt68ZLpQwj9+qYuul+hJ4m7dR96yEPdDhXWzpx+AOLfvtehm6In4pmYD5rNaBh
zvSNkS17oGo8aTs66Ik6OsXyc0TdswFXy7Kq51KpEgL2QuvNFkQIpdyArXCb6dawoOsUqY2qmZ2g
o2RgVKo22lbqQPB/vWxObMMP417lDYHfyT6oGfxL0KGZYBykXeANCX43qOh+HeozOZpDRVmuOg5X
zvF1nTCM1W6Uojp92xWz29hLdhTfG3gIbtX73lMc3DZeJMGuvOTlv4y9yn3FOaPRHxA7vyR5gBVo
43EIXbX0lEN6127D45L61g4cGPfr0Cdn+N2oV/d8lJhaX41EjrVf/SzbrQqwIHnurB9fxzlx1X+Y
3dWZUyXIuagqcRCp2Rq8iUrBNbEX/zrK56NNp3Ko0LewZBT7TGs1kYE+KtqQQoRtXYSSEhpMsIwf
UhvOOy68o5cf0JorXJAuXwd+K+9+uJcJLGMGTKUKLXzqNh/P1ESvohiJsIWBC59G8Jo/qCpt1eeh
go9bOcGuu/J/WE60Nw7jNuttVfNmdABRyhfcc17bn07B5beAeFZJtcl913bUSdkjML5ICkQGAkxW
iPQ0BBishxH3EWAefj30T192FW21gqYRR6J6pqbZiNwetX+Ln8dd1Db3/12Y9QKC/hTWcgu/qo/3
AyA10O8Yfcd59Pp3AuGlxgveIJlbfckwGcaxrsbMrfBBz59aeV+Gv74OcXKZymjCUEmUabCtE99e
gv6LEzVeYxvZwV3lGnzpZt7RCNkJt+VdjHnhuSfYsvI/LdB3IVcneiLKqYT7JzoTRvtkTBOV3HPv
rU9nybIS3oVYzRzicziWTjio+fgQUTbg47zKwJZapMu+nsAzkfTVY6ik/WL1GvPX5ajEwcM1n2L8
qnq8o74O9LZvv5i2db49GPMUmCXT1njLN0KENajtcdM8z3vUVF35RtkmN7m39KthX16PtAyTDTv8
pvfo5jmINT18/YuWSfzqB8kfDxp2GyrBaNyRgddL4w6vd2F7XrPhzHJZV6Exvh2rLONbxq10VU6B
29fT5uuRnDo46ESKS7JGXrhuKeWolsUWEBJXMeetIVeu1Ix/sh62y9dxlpW9nrElfaK4RGqor8Vc
YgTdpwZbYze3UrtK92rZ2YH2TfG/hc2fQPv5dbTPeQQFWy4hVJ+5hig1rnYBDD2lEub0rysIjTS3
3EuXjRNf97vQpJakUMAPPeG3cHPuLj/xzYhMhQXlApQK1o+WchxhVjZEFsJsZ2jV91E7V8L/nBgu
oyNTQjzL1ERKEh+XH4RSgGs49bpQaedNu08OtJbs6Ts9IvKT6Gx+cuqo/BBwtd5bNH8rwKXZEnDR
toDCH9o8OXdoEbvjs3+xZEXhmYLOifPlQ1Dl4ygHE+JF3S1pxBhf+dJ11YVuhW5x151RnDixmz8E
Wj7pu6eYOuot/VoCpfulOd3uSKO9v9GcXn211R2NdJxQjQZqFmi82qZ2rAHldu2ZG/rs2lhm9d1g
glFDpYEmj2vcR0dtU219V7XHg3IQOQmDs4+UE2kOb1f+wSaJe/qtkfYuHJXOIKsHljscAE+UdgFl
AUmAFzw+T4hgfb2tzwVbXZ+5ichlULAMu/KY14kzRcVGMG+yqnb8UDsT7PSifze01RmC5kiV4O3C
0Ap0k22FKnjjvCmbOQUW9xR42GvX586PM2NcS+ZgKTmoJbBjN8fy0k4a81pM2oOgmaHbCOW+yaX9
15N64gaAXk2NRV3k6SkOf1wwGTDjEah65kriUe5/zMKNZNVn5vJz9XtZ+++CrFZlAoYbKDNB5Fux
totjvZEPKON65R4ymi19q3fCFTqR06Vy1bmS57+E3rmJPXmcvPsJy8S/W6mi3EHBwT6Qp8cvDdpS
zQNaj+wRZff/bkJXqzSeZXUSG8a69A3T9EecNXYSCv9llNXqDLQUMVmJvVCWD4hg2mZ4lxrfvh7J
6SlDGEEU6V2gofRxyhB8NmdqKzU9/SM0FEQ7R1cbZ9tSBO/rSCfSA9YH3QFaoKpM/fZjJKPUcQxG
PR+ln/BFE7GJLQVvHPznBs3aUr8I/DMZ3KlrelHCAo4DPp2D62NAsdBA0ixFDagHToVDbqWeK2ac
CsHrRTIprINVWEOE8mCEdNvyWEI1VNsPlZodxdwfz+2tUx/pfZjVchua3m8UnzBh1h3yJnGUojq0
GIAqqOZ//ZXOhVqtOS2zrCTCC8wFRWpzUkHF4/qP6cr1vft1qDOTty4ihjkKrF1eNi5UtUOQzfux
0nd/IwRnHkUKaqJ0Pj4ugUKZoVi2vNArS/4RzH1rx2l95nD9XJ7k4AOm8q8gy5S+O3XA+hj6aPXL
S0E/aLulxDs7HR32c5X5U/cGUB3qrUjIkfouE/oukMUnmHqN0RiT/Nyaw04JsNBCwvo68vO9rjZn
4cQnP9G7iKv5k61iIvVmaP2GuxGRiHhTPCY/ybJdwVFtlJcdcSO78veavm06PvSPy40Z/jyLZjy5
LN/9kNUcRyibREkzcGVe9q7kwvcZ0D5wmsdou8A5NcfQnf41RVn6b5zBNBx5NrGGTHWdhw9TOAoB
Xh5uGqDwMOSHWLH2kW/dfL1Ql4lcvZ1YQ/8OszoctUmZgE1QPatRdFIyya3bF9Nvz2yHz5int6X6
7zCr016dEV1XVb7nxJ28gaTzcymGjE50A3V227kmOn31NnCFzdfDO72O/h13tXIlaLKFkRG3zh+M
EjWoVHW/jvC5YbcMTabrLqO4qQA3/rg5JCQCNDTBl12o0N5Jfgr4mxsePjGPBpiXJds3bjo74jDb
Yi/xN8o+qIkBeQQxyuWmr8KjSIEulEn4RgE+5F9L6ZkVcnIK3wVY7QAtQRit7shJNeuqBO+KAMSZ
GTy5x95FWGVP8SQNeqdSYMy/ywe8HJ3iVc3uRN6fzuzhKn0fbLB7D3wnaM+EPrn630Ve3W9xmuOf
UHPpSKpOp/OhMV6S4Ey94PT8Ab4C+Ic0yRqBpU/gK8eU0anRVdJnzthOZ5bg6VH8O8LqCykdEgVd
iJTijHzeYovTCNez8rcOpAUqsGAIydpWWU0jqJkW6EW26Hfd8SKbFh2QndC1515ib0yZT2eSBeVJ
0zG6oVD7cUf1SQfZGud1EnoJJERyq7jKpnHGb/4+c8R9cflD3gyMlPUBRXVDx2ZCpuefJIn/71j2
P4qI+vi7PeqigP5/XnPc+abjc/b6f//n/rWGsvb6XhH9n//P/5qV6f8A9qyrgPxBKCydiH9pomNd
LKM8TGsG2r8JIY7V+L9mZdY/lv6whc+vpQPehGH2b7MySfqHhiIn8FSOMRFpX+M/0URfg834XTw3
AWgvgDPYgeJqZ5eyUiaZ1pcQIAaSImdysrsUUXQ95mRW7YGbO3HH3HtruoE1w8TqzANnnZ4xL9za
ZOeWhqodv2O1YXA+bcwEpRM73sOxVen2aV4Hq/4qOlspWUbzbsd8CrWcQe8StMrA0gUyWI0sn36D
g/EmDrrS6RU0wQrjAWu1i6ZCAuzdmrj5669/74y4ZvAtUakTAoZUVcqhFGA/Rg2SGj/LZYAoR7zB
+Kb4YkHxIa3qZtzuhvd1QIhtn8f5PqK6ylawe5DytIkbOxsT6aENy3ozNwjQy8gmev00Jx7s72ib
G63oxEP+/9g7ky1LkSzL/kvOiQVCX6uqBvB67VsztQnLWoS+FwG+vvbzjMowe+ZpumJcNQuPcA0e
IIjc5tx95H1oDMUbfuoG8K5SbTuAY3ibjPPRgPF51RlLhQvUWhVf8ItdgkgXwoYx0fsONEkDt2HM
KfPicS0XTKSzAUeGazWHnbcN6nXoIhNDoBZYRVh/yQOF0H4J1W1YsSFBhJnUd1G0KJOVphInis5g
1GioTOthVanq3yoAkFiSJXYG4gloENamJkbtgFHKquix5zC7R8o0YXDywT09p6j85CZlhGKzTFN9
g+JJPcw5gqqlCI1nRs0/BP0ZQeKUya4oFldvHDku02G0uvzawk7vyUuMDNi6k5VW7DLGfQ8tVJOd
wnRdI0dCQ9tYONmBzXOXD4aBN2pZNml+pLThfIXFF4I7tHPnERlPwxRBp79Vhdt9sTGyNcGJT+UL
BIeWb6rzx9tBVh2YTK9Lr2pUYOYGX7UGpZ5IwmezbJrHyremnml9gOs4CSQUaPSqukMgeban2jPw
qCG3IdYGHSUKvH0HNcPWCMUQE4+t/Y0z5+ObrbKRMKFjAogJdhMmSp8zBuxWawdVsa3izDLzXaAs
1oIo25skx49oE1ZhsPFmyvVJaiUAcOfyXs/5clhEXZ+GpVSbBJs2WkJro+uY5dV2EXQB+KBDmd9O
wyDPhh5w20TrecUm5bBiw2F6oirtN9VW1T4PjayL0Hx2mBJxw+spN5puintfTE6EG0v/tGroe4+N
DbUtFk5awKT1W7F1oXXE4yqC2DTnfNP6/XDK+ix9NJholDtplMuTb6rxQ5f4zJdV1XAmJQ648OH6
PSpYSRHePhM0gq6uTqKYJ+NLFmaAsIrO9I59yWyWmLLxVlI0LiOzV+JJrU2/xKVQyTMWXeujXbvh
RxsOzXPearCybGZbq667Y4E/4CvS+PkppVmIDs3S5nNl8SRmTEOP5Vx013NtmrcBgJ1XbGWWTyle
YN9ygDdHu4ZvNdZrcpeV+IbFOC4StPYwOXd5M+QPiVrkbYXf3OdgmovrtM6R3Q/e+ikd+v5hKoKe
lN0tb2RmDEyK9HSUwhkC78JguVrr/lgVBRZx7orjMJOaD2brMsFRwgmPZgsLax+V6sEHYXI0FB6Q
YJ3bJlKO3pa+u+6QgXmspIqsZGUcB6fsApqhmjZlF35LC0EpAn7x1gTmHPd5hy6vH3G+7KwwBnyT
A3TE/tA3tH9wNXwNN1FNLDSdGjaM5dhUWXpsvabfjmAT49Z3sTWs7OKAG2VywPYVr+AyMxUK2nq5
yrqAln5DGhzjByhp9vTrMcTf+RCovgE81s9b0STlKcuHatdVmSJEbs3XP2+4v+23pDSwzRE9oJvh
wL7kx4OvGzpLqS7yVL/z6u6uEcGTWYoTmrrNUjMFlIm3enFus+k5rcyoc48dRiN9eu/xJTra3yRK
QGF7soorGeLgBjvara5lQT3xIDrv7IgMzvpTpc1d37MVBfvEBNfhu/FQ6UgZQBcls8zmU+bPe1Ma
29C+GwdrMzJC6sn7oEFTWgXQKeYoXB5K8W6h/pyY/nyynpO6czRCxILs9zdHhXP1TS8uZxzCrA0T
SKO7bXfNHgxGGNnAqJ0YTtg759xln4WE5NeLXhysuFcmQeZz0XlXPuPIhrf4gU97q85zmz2Ckve6
4BcZ2MUFKU/+epInVSOGruA925BzGOAEefO6SHVdjuY7uco79waW4ddL1WUGcyvk3s4CHg+luuy2
flxdW1hSFE9W/m5sdNkf+OvmWL+k6X+FnJdKZ+aFpOklhII6Nu40jbElPqv5GIljXW/gSuHp7cQo
ejZsEWf4gIWch2rEeyI/gtvfltLPv+MiTTt3g3whSVxc/STs8jl3XxgL+vHnT/Zvn+/PV7lInpyh
xIbK+Otu501muDRC1sP5NqsVvxWC3nTj/mch8v+dTOlrM9Vjvzx+ZyC0/jnrEbyj/94/KoJFprLP
l3/wzxzJ9f/huIJsh3ppGFIj+leO5IX/wPAAGcc5w3XAbBDH/itHot/JfgvqFVQF+QM/YWimUf6v
/zCE+Mc5p/FCTFnR2J7/7n//z6/z/0i/N/+M14eLf/45fned84r7aXND2QpMBCHDeYiCSP1S0x5o
1TNB4ZtbNfUYJuaMddeYCsjEm26QuAv9bIhiMU9+qQ07AoTkrTQsLWf54i6j8yVN28T/NFpjDls5
NIwxBh+85NEIzN2jPrw09ifge9WXRANH3VFmLKazF3PoppFpmBaczDCfjdsO74IwXs+Q7sjluOuu
2yHv/S52Uyfg3OcfvuEBOzWHRPVuYwNyzBy4rWaVqmpngmX0P+HkloQHjBSyII0cc8jUltaJnV4F
K4WL3WLgN4mDfe06mwGb6jpmSzhHDeVAzFnaI4FtpLFt7K+lTcjxkvig9piz9nCxFBGIGdf85pQj
LrzY7LrEZ9Oc1OIWVqS2bqj0G9lNbeqqOKpBVB3xAXxZKPZK+nnobHBfDpbpBlqT9O79ZQRUuM0H
tB6UtaZuzoavWaNGNz+k/jSE4v7sv6DTNNIjKcFpYNoYQy+4su2eZPfshGr3Q8jpZ1q4ShaTCEH2
Ss7Cxs3yFowfLzuy8rOhXDGy/rCvXKezmd6oGOZNC38Ytg3eF8bwaheLgms6JaSoRKJedsK0uODk
KdcBlLBVCNxTsSVNRzbIzpjXg6k7jtkgHMGDJ/x/6y7td/biEZUl3XCt25A4AQCluzIgXyzhl1B2
ycEiAl8x2J10dS/9sFdRij6vjX1tjdg3OBWWiFxH5jmpjDmFcWGLIWOUCKOQyJw9aNBBoYM9zgfW
+W+X5K6YQOpH2i5yCwNBq+d/7AmOImcR2KcWamyYBQnxH92nsqa21xXtsk/AJGNenKqJKWo7cM4u
4p0ddh+MBC/AoyGN1GR4if/P49ysthHPnbNWzDRD2G8CQLqYMHZbOxGOdmNbZkNXnuzZY84ydtw1
L2Bb1WaRvaWtkxWbaupsuRehmS/Pqjm7CCca3uIBCn9RXK1NIj802dQZ+2Fp/WqLIYgDTLv2+reu
It2LWmWpT4B3Q6Ce82xZ0eBlzo1yl3qK3CEx3lonFUBVQ7HIjQ5r7xFYPWK8CsMPUNTuONvEt/C8
NsucjccuLMp5X2q1lG91r1a5B8wD1riCC+vFvTGQoOXGvHyRmM3lOGKQ5Ub8y7O1R26afIL7ujQP
vp8EL0s7pf1nuWa9AaXTmD5nxaRGOIJnsXhhY12xr2ctv+c4vT8mLQqfjQ9NGzptPwuYNAk9l33u
u/rzag41aLfOc3nfrjctIvLXyvphG3ai8Rao2EqqincU62R1w12LLAsKggdrNhqTrOx307DwevEo
cfa+O04AgCkFqOs8CevPwFTgE4YlsrrIdGfP39QNizCCLQfybjVRZva2A/R/XPpwU3o+82r4iJr6
WlVlGkSywtQ3TsgXGZ6Tei13jpLlNzfNszROHY8uP6R/BY7QnMfwsBiDfKrMtjCi1bSGz0HbhsWT
B/t3PpZLgMVGY7k4wyvF/Px+Xqe8/5FD8cGMQq1dsVWeHxhxHc4FMZFfD4S2ULuHF3C5+QIOWxKs
GKaRLTGVjdomtPa7JA516vr72ZRTFdkZW+hJVYw6bkOnc8VhTU0ovXKAoLcVfLxgeAoNdTmhhGZs
YPobxS5X1extAT8l5sFwzQ5qqW3CnWlrmbTARuUiDxikJwz7N47xNNTC+xBqkmdsLYY52PiYm/5I
LBh2VExUGZxv00vviiIp5FEnS03UNYeFcQTIOjj7MEt4h61e8n7X5/gynxJXwIl18TEMd7ZhABsf
8kbNpPq67jdpouovE/qcIFJFNTiRyJZijSrcEgChWy3UJdJ3JsEzDClwGaCkn12vhhnIq1Qzl3zr
jWXVbV3fKr91y7SON53TCuPEQ9dZNGSdN590FXjTaVwKCQsahslcXaWzAorrUd9r7vUaYgs+YLvQ
Hx1MWdlgPavzt5DU2yzy1SSWTdaWiRE1U6p/pGFaQgmBIQo/2l/02bfar9VmxDgk21rQqNOoyGlx
7hN/HGjcVjXKmE5S5EDD1c13c7aK59QbwDv1PXRhcN2PLus9xxPIqK6zwZvNbWtV9hTjRuHYkVHP
yvzaCCDKDPKmgBuNehny77ObpmWcOTijN8qccpiwQaUPWIDgchGmWcERIkaDqUlOThtitLVZlj6X
N1lVLTZ4SUjtz6A+2axTmOd1zHGjl9jUtTjL7ithx7MGDLjtZcYjdc3SzZiPFDzYsUqqAeJqkEzf
S35R8dLindNeuQwoDSS281g9GS0VhWvHx40aQQZyIZyJ2ZWiZJnc+bnIdNl/Xnh0GZDYECI9U1qy
ikol9AOTZHK5xWO7KXFqbxW2AwYG8NvUcXF2yP3Kae6gh5rjSQOz/N5753Zqs3jgeGdZD91+xO0I
t57ATIb1BrJUKPWTUxRtUN6usDXN+yz3zSl2mjmZNs5kj+MDUHnOn1ZnS71tPV9Di8ejqb8yRr1C
ZqRqzlxXz6G09WXr+5u8mkh/wb0bZ8WVgie6qaVpf877DKqyqWm+xtVYN+BuG39idlX00MrL1vUR
XXIGzDccpNl8ymxVFzcGVnH5VaqC6geuEb4DYM+dn8a5N5wrvIJqUm9RF96ubyjfbZ2+U3WEvfoC
I31i24b53+CxsUsWn0/UNkpk3DMQcLoog28GL0XDtObNiDZC7Pympc/TqdT/IIumTp5md5iLXVaK
lfliq8MyqoYGAi00LXJmjOuJJMocm7p7ttLckHuonHO6RhPjsuWwzfql8K/zsKpS3KWSGcC9N9L1
hZjH7ZJhUz0YTR3ox7RaiBcGwjlw0C1o/l2mvEHkEXORdbADAaZm7Jx50U+BEj4VvroBIVLgMhwS
EvpDzXfUKLY5ZvWD4S41gjbAcEBN66sEih3+qO20ZKccmwpfv2616/5jj/vHDwvqLO3p0GPLG9au
926bFuPzxwG+id4MZWuGW4XhlY83i/RB2Xdj32/1kFi4IoDtmvZlPmQfWd1rZCY2Opa8s0o/lhA0
1Q72dFF+hfFbtdvErjF5KJbOwWSpaeHGYVltTtZH1PfK2tUllbH7AItgbn6i4l3GZT+CMmwdyMXb
pAVxGZHmFdahRqUM65viq7lFc1T4+zD0xuTKqDAS++bReAerl4YOSk2AX4ylOHrMoyCl7vMKix1K
phU0LjwYnRV4ojiGBvC+jvM0fvT7YDI3vFYw/cKSwbTNMcXOdjPnYsUEXpH63avuNQ2daK1HJuCJ
LRFivTYVJkgR4Xy5XqdlaU5P5tDxhy3GFFeSd7pSlHYroFiJOaTHwhs9a7skFCCiAYdlBhW1J3KM
PoT9QRv8QezNBmMGNOErAbd1pGjErDSMbvjnkKP/syn8/9PZ/zgngP99OhvLrPz+czJ7/tf/mcx6
3j8ci0FusDpogASdvf9q+Flm+A8qg1QHMeWksejyV/83mbXIgRmCIblkTCkEC/avXNb1aAaekWw4
FkOapD7z7+Sylw0w+tFAq2j3BefpiN8gC3ikCRdt/HTIFul9kFPSBhFl33qlgrvQs86k+9oQy8nt
WPdd8e/JCEig2VzohtlMFRK3epdtqTl383Lu9TEJ7eFYJFJsO506T5Yc/P1Pr+SfSfzPSftvXUUe
pxW6AeUDEndy83OV6adW3+DCPW/XEZmXxpbklmRd3q9UIOCSJZj3kHV7+XNDTXM65Qk56MFMO2cC
CkxTaffn33LRjWM1oHf5qxbBAwB4eVE1XMTqt9VkrkdDwHkNnLNlk8C/uAgdyYicnI594ad3/9ZF
edZnOgLzd6w7CmaXxFeEDsA8p1odR+lYcZgg+c10KL/zrG0CMN8kciWg+PNFrXOv9qdKyfmqNvqa
c7PbggAXXLxhBmW9rKuK9aghK63M3dXzD45hInBrGcs5soI2O/b2kt9PIqjznWlp3Jvcvhl3csnX
7p0F552rpBe/5zySjKCEH2RRhb5YBR6gZYK5+QjsxKV7jU/nbY/nVQNztwcksbH7oMXajwLJVU/u
FtyOvtXiqqdx23lwMuzxglna/dMCDxxuaKWdj23q6frNZa+NTTX5LTEVhegvndMlxX0mltU9pKJF
sYVfRL3tvHSGWeyfh7GH3GUzZmx3ykBx5FLRFsvde2y5cPnouzUjs9IuVmjukoVlLGWhfNIPx5g3
TDJWdKqlNWBolxThNzktMLDhRMqPUyOwuVFVWP1wW9t4IbKpdxjNHCCv3Tn+8tg0xoB9gzUWB6P0
cMpUo0rFXS5LgethiqUe4P/W+ZTUwMKtKgfZ17lW3mCbRKflrksJ/3YZVTpxnNbSLLZEmMmzx/c3
HXzRc8iFNRXspz8vpr/5bDCedmAZwMFDXXsx2zY3dJZA7dvH2U7Nnc4t/zDn/nrrzKEZTw59j24Z
39O8Xlz0rwXMduGyY6C/YNf9dcGMXYdnI3prUOS9/TqmHsHqECSbHKxaNPgzQNy2C95Zppe7Ml8N
dpTIF20ACJiInH/UT3uVXol8imJEsjNldL8BWAbOPhkzlcSlnbjb1OxsghdrxSWBAovz9c8P+rLg
fr48CEoOK27/PLn46+XXVK5qSRZ8Io1EnSo1yafBsrKneRnfnac/bwAXHyTZIzwV8LAUfS/pkIbn
FA4i8/Uo2qAQkdChd+uUwfCC/GvxjsLOm1PH5t1dD63nHgSwvyQmq26wDWtavAP4dfV7MLu/e/4+
1WSAR+fD6a9ewU/P38Y5LSB/Wo+uHYwPUMBCLMFK241wm8fWa0xlGdnEafjFFiIhNviv4OFvTqq/
xBgXj4SeGUeEZ3o+s9MXj7/jVATg5q7HPFjtkP6/wXFc6CYjzLPWCp6VgUQjtlud/KhGDAtjgPfJ
OUPL8pfOgu0fCYmhIj23CTNYZ2bDiJSPoiVquyR4s2c3+N5VNrDHfLC6s6VXmy7UapXfR6NRERiO
mTGX2/HsWBaPTgEWNchSNW7SJllP5UoROpqaNdURNHb+s+V35AXJaCTJduoF6Rg6BNuLViXKbSVq
tL/aYGQm8pfMu9WjHru4wTruRWVeByRuCnAr/fNTPLcCLheW75y1fQ6COAFU9ddFbBcB4p51mo7h
ZGbBlS2LMASmzsE+1gXpAwNs+AzZ4cwGSvXJKbapgu4nkTPO6tlAu3FMTCW+/PlnndX4l+/2zLLy
zgPo4M8vzh9N3WoNKAcwqL1CQzWtyt8N6uxu8AlHzkdjRKvcWZ8HVzfvXPnvAiA0XegQIRhzGAcX
y2qW7VIV0ldHBCTuAXPR7hvk6ZEXxERGA3NT4cLaicV1b8s2x2fmHE5ZETnQu7DR35SKjN4D6gko
1Ns0TZHD/fpyMD1vQk7b6oBX0DV2G8ep9x6dJINjYfbYrs6aGlI4bMYCu2fAiM9DntyaVFwac9oz
rZIjFBqOk83L9LtNLUQd1TlJU9pRaQpPS2o2cTa+ty2EF/sC+At+NscY/SkHDOVv8aowyrFMRHWg
vH/Mi+na9J2n0jR1nPvUjeRoTLHOyk/gPZmVwho2w8KFKZbhVDaUau2OCDrx3NPgFxtI0odVW3Ok
O3PdBHURRIaB44K1Hiw3PYRlfePl3pWd+V+W0H5JE4SpjescEDNcw4i45oJX2tOn3HWR6g3dnVcb
O11ReV9kgiQi8GhGCEqm1O38qIda6nvldd1WaG3EvdvjdEUZo0FphPVc0xtXRWkhshX2D0mNGTc1
dhR/TZ1NK+3X7twdapfgSTj5g6MDFCKmxjSpCK9FNt+1tvmBOLLbO3qw9iKn3bVW/o8qLO7bCTcl
mXZ5ZC/iOm3rY42Xa4vzqqTSdRhDwMDozEqKegqjzCBodsOsv/Rhci375a1DzVOuzZs9YHTXuDsx
zFfKhqfqdLsiqW4aW94ZCWV+M5PbqgvvAKQ+ZKb1EZe3fVCmhz9/vhcnIyMpzFyJc2ccgSTR7EUI
klLLdHVhlZjvJMYutWp5a5itxAqxrIzHP1+L9O/nreJ8LZpS8AXPMbRnX6I0V5yfxDTp7GRpgSFx
YOb1izsl47dJzup6nfFti/58xb+5u+Dc2/RgNSJeueQ09kUGD7LpspNROsltO5pimytlbJugfU+S
+Bvt+nx3jovEE54xo2WX1P9mpN7mpGV+ash18p1T+cEm80zjtVlFdbRS2qpDXRlUrGd73edGijug
zUH1ZCJ9uc2HftJbMc3jvSRD7t5J0C6/879+HLk3M/EUHqkd/bo95biDeg1P+MQ5nNwMOlDsyh0l
93WZTqVznvAWwJ5dp4v//AbOe/BPx8Nf79z3+cWw5dhsLpWhKtFd6xR5TtDl2O1eM5vwsM5pc9MU
uLczoNyonole5c3vyEv+5tUT5bIT0zf3Ud9ehLnOuZ2LplGeFFJ7iIMlTRZlypOP8fY7q+wiBTvf
Y4i8mf3TJv1HsfPrw7Vh9HeJh21W7zn6K01qn4F1DOL77b//LFHcE0SR5hEHXJx32BLJorIFq7lu
i30tGF5cTGSrGBR9pDlG9C7G4t+kgp4XThjCRbMRIfiefbFw1rEjiyi0PGHBmFOno89f4A1FczPp
5IHwGcvhP9/lRUDx19PkGPV4kMDfAJf9+jRdrQadDH56cnzMKrG39TMzvDLzxrta+127HAMTd+na
au13XuPfrhg6OMRX6I35mH+9MBhsV3llJ08Mm+u39dyG9pswiR2xioc/3+PfrRiUZLxKZBecvOLX
SzWruQag3GnoL0uCWWPujWo3rRKdwJ8v9Ftccl6bHtu7Rc51nr4+3/RPgb9hTKItcNM6dZSrb6fM
Ewch2m4XNqG9bWZRXk1J53yQXZhskYNmp8wNyp2etPfWk+TEi9EULxW9hCOetd5Bt82KdTd2cjml
g63XaxwDG9paX9cqNLdeLrtuN3FMvfPA/mb/4niizIFbBTDuSyuBEpf1xauL7JRMFcNTbWgfc1nI
nVAwWkgsBQ3b0n4hszDeOSD/ZgPjS0OHAwKDUYLLjzurRtLliQdT4BFK09YcTWQQQ4VVacnD/aLD
dQIxPEh/fefd/bYebUrvbGGARTAVotT166vD5S+R6ZgGxwmfa0IfNCXO1nC0QTfBXFH1/3mp/HY6
48hBCYJQkPyQJ325/Ff6YzM13eOg1+aQ4tZ4jbujjhzEJoh02uGdV3oeTeMOfjkcqAXj0IK50JmL
S9n41zvsRwehgfS94xii1lCLVtsRe8+4X/uQ1sdcXq0hahRv7sqNde5s2X568NemPtGgJY1LrENQ
pfZr3Sr/BfR1Eeclww0JDqhnwhlUnrQ9DEuww0xpOq92J/LFQqfaCGLXXaotCULUSsO9bapg3vYt
YSRw+7gbDdLw0TkGLUitmhQiqpB+rFmiIzugTqGS2wW7h2ip1Rccrq9mJ0OikRPxsooYJafjgsv6
+txbxLtAiwyh7xav7JmeHu8aM92YRrO8DsFyMOz5IJBDRakxVIeKWD9uk/q+AsKQBPOG//Z76Gd3
NK5k5GdiU4lx39DCjpYUTYKbLM2OmvvXokWAH4VZ0LrR7OHXV6P/OeAf7Rz4Md6PqhyEitvCG9po
6BorkrbhLLHw0hFLZtPscEXlcWMq+XGcAuPBnPqKYLtIvy3aLfJtUxT91uonL92EyjSOsuh4V27t
73xcLA8WoquzUECW9NBxkHxEGtMPWyQQXrfF7Lflp83lqZuS4irJsd4qRbKSq3MoD9mKWiwsgAtS
s9qsvpj2+EeWsTLM+uOceuI1S2aEF0YzosJuixc9Jp9so4WACvY3xuntkU7WB7/MQkTW2Xe92h+6
Fo1xZLT+Ew4z8jUoGs3E53kD622frCOl1ajLsd1Z66y3dmmeDOpRcnbDbUcT8dSlk7zSnZSb0nDS
TY3m+5s5pWqD17d7zOq6PFZrWe9Dy6jv8rr1+GHUKFGHEFygIjH3rbXU1+Poqmv6oG+YetbPkmDn
FJhZuddepzcWTsJX3tpbJ6n1FYf59wUhy16ZS7fpFep1xFdnkB02xRvdru3OTh06zbnA6bHG7yBl
QTfzjW667yKz7Q21TtjVbWkUJ4OxiL106h/Ss6ztbKggahGKxWg6TBnXgx/ctWUmno3ZGfblgvvu
gM7izdRQKmbtfNU4cjHJkGJASTnvo5Ida0v4cudnebqzV0vdoM8P7tuzoXKtpYrsvhKbuV3CGC0R
rvKuzw0OY3Oj7PSTMKtlF9gTAa+b9NZdZpGXC0cuz7DNx1eUTMnLZPsf0j5sj+R2XoTt5vCIh3h3
Pa6+ebRLC9IeDqqPOJF3GwyUQTgwjhE5dYZwWPDz2sx0P+REmp+pyw93Zqj6yC1beyfb0H9DnoMn
XYogaudJYxlQINU62OCJoesDix5rCbUGCBbNZjKvFjc1r0oPR2jHWwxgyPnCZ9xURRpR3bZfUHeF
W9uv0QPQRT/luqpjvq/2nlKy+GgkqzgQRrTfW8AZc7xMoIGx1u62tSGLDRPWpX+uUHRZxCzH+oJT
ZdLHNQvwsbUzHfmlv95Yvbfe+cbk75c21U8IG1FbMIjyMKLT2MvBxDdJjcYxWcd82wbCP1SwLL7M
TeJ8NmXCEaGlox/UbM87BmXcL8EaVi9qwOiopwK5axAV3qeFjTOZMHQkErXGVZMOXxPPcK9cNHHX
w2TN1yLVM1tlvnw0rMqI3Zpy+mS1eeTgEb7PHF3e5a0mpS4yj/3T/kx9Kj+gMzFewlxmt4VOxa1t
s8ApEHqb0UvzU6Cy/hsmqeh+KrtTD8pOGClYR3kT5nQGwsTz38w8n0/QTcSmnzBRtfM2jyWjx4/T
gAErfvV+G+Nq6rBLFxiO1qLmE1Q9ttmMHW2WdKYOwOwSvNZkXL/3eVZFktP2IOYmPbTj4B9UEMgf
XiNuTRPL2ch2Z+djGmBAa6sGYb3TD340FqX8QZfnh2Sa5c5izWyzua62hudmWyaNph3O1ukjSqbq
oNPQaLdGNpnqULiJtW1dt330PBeuqqe/F8O5E+7QI0K8Rl2hTlP/ug9CvNmZg6QH4vfzEWWy4ghr
H5bedZ/HrA23bl4XSVSbiNEqszZ3hkh9Pg9ko3FSLA7C0JQ9NkIFIfFVF/byNQnnlCPU1fVWMlFy
VdgVJtHO0rGC5rE9ldLwT2ZTaBj0Q4BkZ/TCB1pt4wF6Wo8AE0fmqGfIpYgAB5cGgk3TO9DvXXZU
XLOXStF2hzZCwXcDd2REQzKOmymzTTRACzONti9v0kHZCGJMD94J3uBozBAiLUfXr9ONt7ZpjCcv
Mj7tjqfUQXvm92zLLriZKqq7yv/m5sFwSFerZzpAKQ41KgTienWT9S3EVP0TEi194yeDm0V439Lv
8YRTxuTf02FwxmlrGDU9L1mXUVb4citGK7l2RWHfDr5/xki1aTWyIXj9tmiHUMWh3VltVCBLQHnm
6cd+6WaUVcQiRsjJSDUkFzpKgonNlSG0j4BkMKc2yrxn2msdgpg01z8JvLQPXg4VpciYyIr6LhlS
PhqVfpWpLJ5pn1kxLtrEIRhoo0+dMmurRwZkVr5EhGiK0ALSNgLC/TwXLF48xVenu86RrmJEXzzO
DbIhmWqsvNP+LXHSaj8V4fJ1CIdP1lQ89yK59mV9AIKDBnhVN3WeXzmDekZHdJSTGq4Y5vPvEw89
ZTfyXZWHaaFuJ/A08RRTY3XtYQ3c9x/tieN2GQaMiaoSWGzXsXuz7FPROJHUmB3nzstqd8d0ZNUQ
APA4smGOBIrZqG3djSiYTpqhc4WixW1tZWubTGfdyaJ4stVy28HiiWFT39Vj+gH8PA/ZWq4s9MAo
P7fmoj+jRNdx2LlXwL83KtOvUvFC86B9dTP/RffGa17rcW/O4hYhqB2Vc5DFXUV/iTy8imnKbom3
cBwxzmrF0blzU4taYv85KO0n307t7TRYx9aud/C/IenJa1ut6mqUczymiNyECec/AXmCishcIWhL
P/lqLHgbVD4bRdm7/muFhdKdJ6h8D5207WjyFFJm2e1Rt26CvDY2ykx2BoXFa5lWVZygudtlAnVO
r9y33FR7POb3VTsfltCP1Zw/6LLeSd+9RtNMrTrPD8E4fK5W55NfGleaofx7kZTtTjTudeHpK8n8
/b4V6amRIWLYyXvtpbHL7fRzyThfVCJNvE1shuus3O2uEKgGbIzd0zxinI1Esj2sWF9D49/blbqx
/g9H57HcNrKF4SdCFXLYIhDMlETlDUqyPcixkRpPfz/epWssjyQC3ef8caL9d+KunXv45JrPeIln
G6+dSYE0bjfJ0VuBZjty3zmtvast5ykbVOpJMGUZA15ZvG0Wn0Z90Jvq00TElaMb8wsKdrsFA569
3obcjlWn/kGaGfeF8Tz39d3Uy51R1ndOsb9VYwaSk46hX/f7rf7nUHUK+P/PWM0x1KCdu3L1O532
EKjaoMtp4CaDxijTyNI5PzJ0kDnHDrDa4LtFgmC5vvHD38p6vChu/rdZ7KvEruVW665Our9GNd0z
WuBLotnnLondrH9qMP757Gc/czUf0Pjd5pr4Ta/77DuBV2h1A52n45nb90ddlxd3RUg8aq6904zt
0lAzGIzOdDIns8j8qpQgwNURHYgDnt1Ue71qfl2aeIxNv3HdfVoVX77V6XCtUXUhMbf6qJ5dfuLs
0C72ceax5O4wb9gdjmNDjGa77lbP2CGXCpPVO2dOHtk6ifJtz2ZTUHmgbgJzU1btqw2nXZLZb97I
0ODZ012zRBXaWU0Xl8VDYEkJ4a7a2g5YyfMlhoo9Ma4oWOx/zjZENiXPbV2wjiwX5n/AChdXVNN+
tbqMSiu7IjFB++9qz4uzxF7i/OJdtXwTbXjYz8uvGMcAZHyXufQFDO7VrorvTUctOJgHrv7nUbci
rNXn6UEBajmKBZTcUIJbcVGkF5fligO3j9mw/6xl8ZuNyc0d2ZDW+kpzgqCa2zACoF0qz6Zq3nmF
nnKCKPx+PPYFF6Pk0nRfnpqM/5WisSjS7GgkbCSBwp33kkmCLBGSBzqXia/PPFre4FxdxvJUK77N
Qrw1bfFbzM53AaCntfqGm9piSiEDRXHwSyhh22Z4aeFQsi1Mts6NR8f6rkHn0I9gZuvXfw3S9thz
ktonnBTSVfa7Gp1s02qRqOxXOteYAE2muxpxurLwNnfgRmEmRvrEp4q+Hw93eZ72XKPNYUt0mrpr
tG+90MFQy/G96SXaCav+KDqZ8etkzlP6np10mH8NkBngOlv3h9pRAo8fxUU1RE9S7XfejNkn3acL
Uuexq71owePKKp4uoIkKB3iPd0OR16T1LN+A2oD7LoI0E08j1WhDVl9Xs9x5JZvJ1v3V3Om+0DDi
G+MQYLArImOQN3wltMgb3cUaqy9SxFKfufhfr7lIOoYO27OJwTNBfWDWTNKLWr9VRncytYcl2XPj
qmpElBmZvpNZ/5qv1ktnZ/BlXFdhm7RbYFTzb48ayx825WRiABVCjuQYLkQ5WMNrI/C0S6s8N7kx
BoLqs8grxn1qKfvKbC8mPUSjUSRhV5mXke8nHXsvypFf4GvtD7Lon3QrKaJ8lgdF4XGqcIejPz7w
U100rfZVsepBkXNNrH3WxNiP/zKGB2ba/CUL8MBaoRCXAxNoYEP36Uy/FFv7K5OkCFSXD9eulqgs
2RnnXvDxuG0oN8IJjGI9Jzafg7pkLcia6kRKqzQ+RpKJQVpZU4TaFJwbU5+cWcfU6zxCG4kxsw56
SSwA2ii+loyLwX4qtPwgx35fbluwiOaDU9pfW21XFYnAmbt+FpVqhKnrLsdZn/5zNAULtVQw4AI3
G6p8HVYrSHv7oxjS8bKIkdwAhz1KreCgx6Y76o/JtvJseU9q44xyVw/stt/PJixhNSBuV2HniaMB
J9FEz8bBqR5q8/TeC283O71vttYFQcC5n9pXoRYM0V2v+opRMCs6wvX7zrJ9+CV4UbXN/b5cwnxT
LotBxKOTHQwzP7WpclEZZP1knhHWKlaQjeSv44Mn86M391DFwuff329gTntV451aVKKgBnN5mzzB
+jeYThVOCbeHqeRfDCgfleBEKB3zibCHAlWZtGPa7Tme5vFcL3LvGA+hsKSnQe+v+bAqyAwJFFEJ
FllKvxPVtN/KNB5qY49i8N1tXSwsKvE/0yMnwdcVKw9UrZ+i3OSPwql2lePhhN/SfdU5B2RDYZVN
r25bvOm63JXsGOQwUcbiUcuQ8i77GiwnsLhYA81ZHGzRpr7PmavL2jxlGZ3TeP19Zkfp68L+ypXp
eRDavyJJKdl9jAVaEnVd/sl8Hyad9ZLpU8S98SEfZRetq/qLuRFc7uF3e2jQZ0W+zQyMjVBePLOd
DkJPVH+T82FWUy48cV3HMlDEtoa6/dNv1o7JLMbc94z+5n02SCaxyiSeJAGP5kRirAoRWOcvY7nk
Z2fNilAd2VTUPK2xvXDx5h6tTujZRdQQVKBsaRfJkZsdmY2K8b23wooPM1mU/9xGPehj8WH0JuFl
ExbtbOsO/WL81dD7n5qZH8YhcslN8qdibk4EW96ypr9I0f1XFAtAnXqVLZpxW8t+DKcl8ltN/wGs
n0S3qVFNBqwjnZ1Ee4KA5gvuI6Y346VFseJL1f2duYTnyv6DPCQutvzbURRvJ5kZrDkdA20bv9Pa
zJmBuJAZcsbQru17Nz8SHoaXlFHJNaW5ry0qWoQyHawsB9ZwcYRMrf2YZIYKrCW9OHAi4VZlh4aS
Vh8NC9IHYd8KbTwa9nQtbfe+Jel0KPXc9Z2ej9PcVvaP7aMnI5qxzw7rh3KmN1cere0Fk9zbNpXx
vPQXjXbSSFsrlk3hvDUFUUprN7/OdtlcZ32+q2ZuvWsUeCocziBOGB06qAGZGuc5scNNCHGsdcyG
7bLGmjA+UDskwSBQdQ3OGBvC287mmn1D+19oUAiyTQ8nY6CowbEOtZp4oT6kdtQ0RjiRnKZpGQR8
vqvrOVqTz6l2Xnt3Y7xsoqHvbgQQf5SO9bcwqr84ym5qbXanzhhNf2oIrO6y3Tz1Qa4yxLhiBWOo
8bWXiRN6gjwXS12vbO+32bS/jdIMVq3at2PN+2aqp141TX9bx2hJlqfesGpOkSlue1S1tgjtpQPB
aSlooZ9rtD+mwfhxM3lwFg8r3xL36hQKQW8JtqYrJzsiN9wncZliYHIagw0nHZ6GitADlb7HPNtv
Sa3ES9NcsW7QlUHrSpkm8Gz4wLzFOaA0ilbDwtOBPUwvrTjFS2Wn5CMIUuq3x+MxYZdcjTwuBnEa
CmcMPCe9zg3IAqL6S2vq8aCzglRwFYWSxK2b3smVAG51Xu1qip10O25VAd6O7KmgbFhxRTxbVuCN
DuOEvucAObvWsB+6dVd2kC69St4GTq6vgqiGbeMM0Opjgt2yyonsNq04IbSQkGbzUNkPeM6zmWLk
kWs86NvylJsT47oSGcI463hX13bZ5ciziQnxhcKvDsXOyWHEGOvqKZkkwG3y0vZ2vKDn5n2MTZNi
yXq6tnI8FpVz0ezuPGOlqDIZV+wEmTDBP1Z0LNo116odGPK5mtzdTFYI3ilOjbHd1xKm3k272PAS
XmJRX0YJvl4rv4022Y/9LcgMNZTDdOb9jTPwTS8hDRprEdkrlL9DESbqrmbLSCoahhX919ySeLOb
i9pMlG9PB9mOn63Npd7yh0I4rwPIG6KEHaFQHLzWpR7Wo71uJ2RmEUFW11EvI51VZWmbuKns/Uzy
wlIpB2ucr/o4HiZNxaGEQbhtQ8NUdmOpn2g80nw0dmG9kk45N1oomm7fSmffD+WhTieyRORdXaY9
T1+wpdW9pdG3IzCEoIyooIh2LxN9uJE9RMzIOrw4Zs1NUh0zp402By2dQvPvbusT8zClPOSl/lz2
4lKn8nlUkyeag38WbN87ym3gA/vpz2yt+yRj8neyUFHloWnEGdv4C1LA2DamK6MCYSsqDYSF6URZ
Z2hnq8c8tXiYNg0RJHyG13kzse/q9lNSsZCiKroNxTLdW68+Lg4UOOW5O8WlxMot427EQNfnbybP
g4sSvtOWszBzCJMtnNfhZFXLTlGcSJ/b1M8r9WPuEx9AK1Sl5dcmw2XX7vpyS4JOWHvA3ijd2it+
IvgVj3/B2qsty/Hcf6lpsvmdpr7aHCXNCs601oGrrxUEDVAhAE2iS1IYhfJKkFDELKoEVWbDjiZs
T3gyL1q1JEdV8aSfZmiV3OYhy9cn1pU5gRtKvYKj1L2bU0mLKhJrf0ATAoxRfzQqt201ZOeunPdC
5TyDK7nUU/kziPXPoGxZBGvId9CpBWvx9GRN3os9uw+8LkCbKHmvtJcW86w18bY15Xo0iV3u3O4V
RFc79nP+DlzZnjnqgN60sQ42ZtmF+cWfNoetU1GeZ2LXrbQ6EZFk+X3vXgkZ+k7xxT6Kq0+llLtW
ZDekRfFk6HtvLOIMYAxeawnBO+O14Sda1iSSvXLUSuWz4sEA89oOmSrCqmagzNMnI2VQc+1R99et
JQVKtg+h2QW99m6zLIZu7bswHkAAtAeqaZuB35AAuaWufPfahPCrZO4fhsQ+JhopXx4ojKPeeqkj
UFuanWlNO26osys4mAD9k4mU65KB354lQGNlXDHmmUCaQ1DLiWxtZbjl5vw1G/qfYa6tN7N5ZCx6
bhMM49rwq6wZnOzmpe0aP1Hlin4PrYJVM1+4Ozks0VK3u3RdLPJv5s9MLdx9AV8fdkYHVGczy5og
o8+zJ09p9hgIJ8oeC6hHHYg+5FmLqrR4VefuS2yYa7Et4ypXjY8EZV5lEcC0bekV+mefQNgGo1Ss
SNlyl6mQvhmt29MD9+yKYmNKJ9IFE6jfE2Ezr+QnKUODWr+JVqpjgmFRqWZkMAZSsahbETEBPE1g
WEy9eE0BV8YJ9wO/Zxp+l7Dvwd+JlvpYpwSaaap5zhIdalJowlfBuRws6CHo6M6wCdM3nfUCQPvG
hT+Gvejou+6bf5W5yZB6Nd+GEPNlhs0s995swraY+5Ov1OipIQTkCnSvfpk9NK3CUqI6G+LGyuIm
l594Pg9Gnp7d1TmbTDA+ctNcrpGnKL/Lpt4e9jLZFx9ex8ZV6B7IYGJwwVbbSejLr1V43mHKyp3U
PSgoc9duogF90n96nDyXpJm0H9ktf1DKkUJGPnk5COyv7c1Zi/eyqs5TLs95ZUT6BsmQ6pTaV3g9
nMIBkZRKMDn5LsuzY1uM/+VlebGgmI6Zy9uqFv+8wYitaotUs//QdOqI0qLy/Fbqp/HR42Atl3ZJ
doNVRcZW7Rcn/e7Sx3BTllBIJmbSB85NGMJ/XVl951b/bdPiqWjLSz30d01fTiV4nNCrt3Gpomby
Ig9fEjBH+ZQ26b1MscW3+hDbTX5EUotmcSLQQUtfsavcprl+a3v+R0DxNPJu3UnaugpLUAWtWhxJ
JHsvHrENnnUyC6iZWsz3RkNHbpaKDIU2/oqWgcAtFIFBvNdDa2x+skn9Au4bTgNe6nhxLKQUvEeO
rTyI4n+m2x68mdCEtEuBz2ajhxvOpmuTE8AxatXJ3Po+qpjTgqwrikBv3Rc3q+IS2r/S0miZ1PXQ
Kfl97vuYKz4wlOFJIbE20xN+wvb26KHX5HZbCRVfJ544A/uOrve9j7npOHvNE8bwvx07l7USAjGp
5a+1zV9mAj7WtVxa9eJSQZQnO+QZEdkj+KwNb9dOW82/gE97AV2q81b3LX37cUYgCPszs4UVNkkZ
r+72qjjy1xvhzNYxPZBV98c2MYl26yYCF5MxgFn67fUZ4XMN7vY1G1Detik8q9J6Ma6nT8WaYuFV
+663rqOY0++5G8DJk4OnmK+egks5y4p+D9d5TsZHPaKevFh4VyvbPaSpVx2FLQhZHtXPTizhWnPC
WTUyAHQox6wBdVDSbPXTvP9dICh25D1c6HV7H7aafRnwo5HTHbHPzTCJW6zNlag3HTLe0eYIw8Op
r7Jw1i1iATFlleqJ6yrcjOm8EnNhFIBw5taCvyln4a5fai7jvtbvG4KOOJHaO+mJT5u9XYVsjqBY
XJNqc1QtTDhpulvtKd68NraF8siFkbu5t2w4ke7FSpabrmQypDUyFAMKgNQYnySvdqBZCvUCVQwC
dXaGglnCo/9hSgOR6Zm/JASQKZ5Z7jvX/NSHjKYnEDQAoWde/KhPsks2l1eSuCeSHjrnk7/KlOPd
SnPYlbq6Rq3kSVWxhvmJZt/xB09hTXlr1AKfTBoxkJlHGIfT1ofMancEel/b2Uz3ulK/c/uRDpiX
O/phbvMo/pht8jSpyqeJcsS3t/KLuuFrWkxPU5nc5IIiDcUuuvKq+0es31dXW7thVZ82ZCp7OY9+
CdO/sBfPTSuCZtWIfbBos8rohXvABRvpPM72M+Tai6rrl7TFdt5soVWvOpO3fEEvHJor+Hi7eLzO
0GIa3zxHZfZJaM2vs8JKqpDU7xugWD+ZPT2+Xrjm+kE3x2+rT48DZ+3aTH/LLTs2vfpvTR5vqrRe
UKjdMtO7pZile4M9KN8ylbOn40sHwhc9uQdvol1oc+PJa/5jZXkaxuRc9CmVkOoPXuAmAInEXUyl
B7GdeZU/SSSTgWMsH2CWMySxeyhn2GAta/7i5GDHgjEYRW4GCUZwNTe+NHPiUB1AmJLyZ/GWl8bt
WDnXKuidCq/oci2lQdxE8juPy4c9ind2ylNjlaHIJ6A165AW9sGup1edjKTelUcPGY5frCWpNh16
IPsuMK5ZRn1UE7rNsarPbnXEHFP5SSLfbLcIjRJteIoOfc1hWpwJgsKkxWOJecZKbHHVZbK8V47I
CHb2IMrsMrXqj3hQkTi7XY78+ZBp4i627gVHzyHNin1ikB3Szud0K0Ntar9TwzoaCUufQ6hiZ55L
zQy9cTr1sxYvM0uZMlsHp2DaTYQJHknJmSmgMVrZB6PXf1pt8x/acfhr4l1057zRBawr67Mx5nt3
hS4Q9XnstF1va3vL5D0fMhjQ5Oya2lvhWqfNVAjLy2kKpZh5C9Za3oYJ216unr0GEI5nt6nGy7xo
bBd0JU7Gi+OtodNb93TMoZBX0h1UJxZTcRrmNkryMs6y+cx+Qv5ieViykacCpgT+ds3U9RG/Eq5T
zV5TxgVQwGopwZah+1aziHKHe5roIdZ6eOlW8QInV05QryHu+cCttTcjTfZN2h0Jjtqp/XAbJ5MJ
ldNhEF6omBzmhWzCukrCWgGS6JG6KIq5czLxNjkSAoSXbUAV2MjmVMv0SdmYXtDTkYA79EACJRLo
Jtaz8syeG82FvV/t4mRoRoB6GCRr5mlu/tbJyJy6nurNfU4t+1iOPYCXnAKtBGB+wIEjCy7w+rGx
ljf0GGc2usOM+FizGWWymTCVrbkZs3JJnOLcLNvB9PApiXT+15jgvG1z5kM8kNRztiYrrmZwZdq5
cYsW2lkB+OuL7dC629PaoC4gsPUwkVEUDGZyr0tUGLNq7YgvYIh2k9e0wKmfluazpjaHTCHGARbg
qqxrrJfKf12XfYPismpX6MtKhHHV6I3nTM93y6ZBR6sQtSCIXBZEdwtlB7gDQyK39dibzstmdT4h
AM2Z+Bt8/0sAi7kXhcFTpliPcm/eUiUbDqubnWVGMU0trzP2MJKHICO0qzLnz065tr4GaN+ZGrtL
9q5mKEf5PhN6/tzCcn1Tb69jO+z5TvjsyvlPq3XhNpZf6zbtKzW/wkwEc5XcUfGjhrViqc+gqNlt
nZUQj0Y4uMq50vWYNJsrGSiBVJNPHfVBpWgYPaz3vpdnksB2RIHs0oFpO8NTww2VYk1x7nWh+6lI
n2dF41vozvlKGuG8/REUKE9deba1xbmWuIesTmUPFM6troZgKpYd3BcXXbEfKuZCl33DEsrFauCp
edZejaK8Ere6J3yMAONucYKKgZTtyjlCfJxIlpv2sDwanPwMXpjLt9pmE1Iq64BvxY5nx/jTGqoW
z/w/TiAGvtdP78Rc4dr0otHoCC5FzhAqefe2mfbVWMTF3VhyM02GE2aaR3pGTCbFuXJzz7dmw7is
Krf2Rq6sAcHiKsPZE2w1er9EQ1ndrEmhfJvnQhtzFRNP8sRmus+V4WjkTTyZ3h/xCLgalJttF6Gp
wDhlCTu15+uyOzfZw7w8Ge/JIN8NG5F6P8+nekhfUye7Jrk4rXWJj9jxHQBN2LtnpPxZUA+ZDLRK
3PFFkBkLelUPMKxIjorU/Lc69lHVxXOVeo8HlKBZ3QcBpSAg6dhVFoOOQfulJ9m5ZxRCWOG7k/LW
rsVB5MsTH1BKgIX+xxRZ7KCeDzypsAY9tqmWJDq9GxijqijN0aop+MYClV0wTpVEJXfW/Jfg5wiE
pbHS5qGmNfrjqYbdxekn6Byp9GAijBr1ZnOSYunveZbvdIJkEYDOh3Rbf02UKeHsVP/x2OgByqyn
Tlqh5igpYWubhOpjFrFMnieEYDrJT83yLjnYQnMbc38ZysjNBQnWedn52bAIX0HbEW3JdlPm/qlv
AOg847iMxq/tumrU2AxjtkYo6oK2zdQ27Ybt6JiVKD8shTy5IrNiTECEb+pA5otbQMHWaLQGaExe
+yYku+xFbftPtzTO5QZYuMIPldMHnNb3ZBq/NXqzK9MG3uiy3uVQrGeonimahfqn7+qocMcnxzbf
N5KurzirOd3mgAkzWDEBMWxoa7Q27XUGuus6sUV2rl1h+0koyRsSttnV1EHba3mOlEmaaqg02c5Y
qqNuDyM8S/FkIIVeJpHv9WXWQ7Twh7IldWwd301PN6PCrvbYPvj+LOvm2eklVbqzsxCiB4oIXZNS
leA8ZAl5bYP3SlykxSNKJ4F2jkgH+FDd9X1Vmv/0Qf8hO46Ts3seyDDysb/v0ql+2ezpuRrXfWdY
H+QjjsgQ0mjdkFI1StQ35Y7e5WfhgTRukxd6S/mtLdbBmMRbK5OBh3ciN0su1342AzSuu8ST99r7
/zI3Bmme2Yjp10+3YRlZ4Yi1PicZTmYHhcQ5PZ1eJJEA62qcOsK7/S6xdxshbU2Tv0k1RY3w1T1E
uoVM36ph4lEX1iNGDotA3bjprkd/HMypwVU+92+cCKVfuyrLfPlgEc2uyUPFU7sfbFv6eVG3OVBs
ZeKpwwPfmeOnXbbvhVsmIXoIzW+dNt8NM31AA+F5RlrGY9pVkScnN9xaEL9ttnaiS8JBoOvIHIBT
O2EJSKZ97STP7Cw9ClH1BynkUZ84p+cZxRtz/Hcik2jRm30xZHtNVH8NGCJ/c0vnslUIoPukCFvG
5zjTsvpWzUXuD4g0hGH9rrMcX5B57I16sIGJjfvAG+0uqp80VnEkqa08KQTV4BQqqmM6Z6885iRk
i14eSEx6Q9d0GTn2fdj/27Qub5uLsdhI1pYFB0bNcO4rFUs5SVNQJhL+vK2fxnp7SrXs0sqmDSaj
P7XZdsUSWwepMhNNZxvA++NrZUr+qvtK/qNFCoqY4QxgmOyW2ndsOGBQTf2RkNvu95r4Nqwisltx
coEz0fSQVJstoJ/5kZyPSCD0AAu2cYPC81a1Cw/F7z+trPRUeeXRGhELdgWmVmg9tILSe5WjuS9s
Eu0Iltx3ijpGOun7QWfqP0rW3W19uGuTWCMiP45GBXWqj6IMrSV3z+2A1nvKs2cPDX6/ZJ8l8XaB
zYRTVKRUKPbL3EjrggqQ+Lsii1gH73OTgyET1hTgv8xhSzlyN3ocJURqmJLZx1YKkugZjWRIK7c/
sLbkmqLJIsCa0HOEpxMDHYl26EMX+IvSlm9Sqz4cqz62SOuzbj2iVyZkhbIibVKDCjaxnqyoKuyw
XOt55yBzr5M2zuslnDLvbV0acXS05b3Jqu+qXv4rPCR1xuIdN+w2sDLaXpfeO6vXSXHrgyfAEVF4
4sH1Dl6jo/wVz0U3R2027bPCOjamPiCkmG9SEIVU2ZHREaTeSXUM6xY7rlN3ZBFmxY3Utl2nuSdL
reN21X6rXiNCCWTqkRavhyaoeVi4OSKETO1iXcchv7mG5puG9o5z9qily4lgzRDSDhGukkIOZuX2
IsbteV0TI8B7eUpl1oSFWifnuiHhjtOz342S4ANGTIt6Ml+MaQktzu00k/nhY4w89+aEmsOM6wJV
dGHOoVsX92LQPnSaA5rFOTaufXEmzAuKqSNN2+4KfnyfNwe6i9njCMpiBwyyIPUMyx4Sfx7Mi9rz
8wxkcAVIBiraAtSzO0AK2AVaLK/3RKSviQxbF1p9xA5OQhsrDRGlq+qN/OsUMxk1stDx5lQcsKXT
1/uybLn4lhG8f1ua0HCnn8Gg46k0w35oA0PIsFqt/6iePCVOVQRSsN6trTj06dIFbSleJDkm/mho
+740/tlOgolPVckJXDziUowk97u0tNBWJUrI5dCG46TN19wx4L6JOnRzxNdLAWLgAIHpTJo0kX1l
ffcHbH/h87Ynv2i0uz00HGo2zOJoW//mR9giOTZFVLsOsM1otBDK6mc2yteGTUUdUNtZXuzqNiK5
7Kzk9l+yE/8kYxs6xRQbxrDDNxugJKH/IGnnn7kYT8JLQevTon5NtO25hDRXFUo/Jus8NLb+Wqrl
Wa/Um9uA6BWAdCc+HT3kt7/fcsT0a4UlITUeMZB2epaW8j426XO2VBeHqxmQ98zTlYeGSmBO061X
6hl/V3O5K45yKmbeGL0n+RI1O0tP+8XvKxpcl7oKKgGOyDlD6ZbnubRyCGTjnbHoTaPcdM2VA7s5
fjHDBMqvvQPQQhY66K1AxBL1VbMgUg32N5DNhG450htD9tpD4RDsWI/ibpgT4i4z3zebclTEeihW
VPCFvr64+vjTEHo7QWEjTtp31vhEliQxFTl7V+bQ5jHa7ROLEEtQwkeredxsHZcpzQ2MLoKxVf+s
0x58aKbrXmu1EkqBcQuL5V6T5S2BmjqMExF9qszBELL8rIpiX3Kd5XqdknZRx4Qyftta9W+xGu1Y
ysINPH3tdxUid4CtJS6nZg9d8j3V6qH0qpe8QSnR5r1E35cDzaVf48zvqHX3kEoz6B/FmI4X5AaQ
eEYbl2J+kbeUxKQYp/6WaqQDjXwrVX9GS8ZQpCW7hlrAuS8iqWEMFeaeHMzX2eonwigAIImFid2h
fhvN8R8r8seoradqtF4XylianhQ7srxOCBAPRFftHqxLIQbantL+1cJShhyQJ6ZTGIAzo1Wj3rGf
HHMhrJ2R0R1t2l4fLgqG2bORo9AcJ+/a5TDz6fzHnXu+Cu6qYmZZi9yMFjuDd2chCKdxeLfJ2NsT
kMXRN0FK1VMeeFX6nhr1f4XWvjQMZGSNdi/gsrGRdAevz69k6O6VRSt384gYx96aD0GTpG92Bsui
XL7xlxR+z9MF5Ybvu2J/oFeYnL+cvzQ4cYEwp0nlKUtQ+K2YcMzxwn87164WiLWAruiDqcvxOSXP
M1Ysd8tPvZsBL+bdga6KExaA5G7WROz2mv6V24q9Q2irh9xFgVVhOyHy6KwLMqBJ0PvKvfFXKxzs
i4YXj6QPyCG/Kjln02Sbf2yMMQhGux/HsUKlMMbjKhBRmMp8wru1BKpnfQptTQPsnkFWw9lkbKnS
S7+8Dli31Wy/aZH7OxO3bwVwjlxbqvkHl1JoieaRqxQUuv1i9Q7S5vZ/nJ3ZbtzIlkW/iACniCBf
c1SmUrOs6YWQXBbnKTjz63ux0ECX04YM9+OtWyUmyWAM5+y9NkKKxHde3TD6kA0xSEnhuHvC5KyT
laXRKi45klE1ktvB0Xd1MJDOxLZ3p1EE0AK0Dr0fPGZiOHmAMescP4lI8nUbJZdBE/DqqvZi1NUm
0vVtmUVvECEARoJC2wx5fdWiqlmZVfeSNbMPxbD8sPm7qyYvn+vco0so3Q2NvCvfozo+GMkhTov3
1qk3Pn2WMpg+RdA9EuX9UGcLfVFCtfSzOyO0bmXXnbJAXiSWuQ+Eh18zSVaiwGSX4hpAQ1m7sFmU
g8S437dE1JcuqRF+EDxVY3jsUgrwyq6PqZOe0ta5GJfUHo3WtFGbno1SQ+qLNxafhss0YEUkiLvy
NupFz1OfWIudjVbVkQbCC8IFvWIY8H6RkBhWhAJlOMpiMC9ip3ptge6aJgXdOEsPbevc2MraW3UP
c5oZtBT10UHQaUkKl858y+lkUznO9ZjjgnPma449u8oQn5EmDYU99476yo2OTP6Som8/3SUI/NxA
v9cO+SiDfVOF86abgS0zNm5EjJ5ozK5myfE5qxCJ5+FNEsjTYjM/cUB19pFnridVoSIb3/xcXOrU
vOssvoBUqksiRJDeR8/8iidPWKfR4/xrAB12qX1ypkY8U5YjTuXghtgfBiSY9svUtvoTJN9LG0R8
FmSo/DKHQhXr2NamxH6JuKKmuY5+aRqdJw2tDn06piFaTjcQ06K1IqMIiz/swMYBnIZ1/DLk6H09
DGyhcnuEUBzbn3PQHUF/yo3qBRTVfBEOhOzFW+SyNRvtkDiYKAkP5WjoFQrWnRytz4FI27S1TuGY
XI2T9wRCiQmkxfYyxmmyY2YnxkiB40AA8O7V4KNoIgEu2pvudO3MkoKvsemK8ltbzXdOaKGlyY4T
DeYV38B2yuxpz3c2USngsDXhQjg69fSKbH9DpuhRBPa9ESuKLK2+ErgD7222TEiHCpPIJHYLqpmv
GP0xbpQo2VV91FFWiUuoURWvORNr4Y9H36tuWsSxbWqeZGx+Gqr8oarqh3TaTyblcG/7/UHkLW0/
TtFa3DN1rbVNq7v6QB52J6im02E8ZeO4keGHoYJNUxrbyDDoQ/Bp5BG0ufZiqMdLF5jppoxIJZnd
9Ry3mwp2TCqqaxnRcU78d5KBLsYhdoDps8dDLPHIQeyGVtxqoP0GhRUYtJ/fzrHz4dPiWRXRgFrM
KDj0mLQi2paWSdWbdAdRX3fmfta0bmT4aDjpe+sb3nbW5XOWUsdy8lfkQddzqU92bW5Lg2mmZlB0
nf+hSZxbpXGIJ60gtdKoMVnoY2U0B3YPlMHyC2ptVz3wXaBRUbidPe8aqCXkxLSFkQN2vo8/yHC6
IRAMzWx6RFxAGNT8gF98m/jUaasIdq79LaiKE8qTiB05WlmfsV2NlEZrl+6hSSmVMhemkxEt8nyi
eXBKqiikgFntR9M9FkN5X/Ld55W+6eoBz3F6R7LPtlcjrTFwtmCmMC/Nu2J0v1HxmlZTGd2LjMHZ
Bf5175anIcbDB3AyyOz31BspkKWvRhJe2b3hcdZo3lzaQkCa6PGiwEqbnSjaB280XmJ8WKs0pA2d
KVpWYTu8dVn7fSinezc2riJv3Hs5xcQ03JSpg3ocW+sqbY0fJulsWwb8U8qhnIwmdOQxzweFr4vK
yOEXYw+GRjhN9F0nmppj+CJd81SV1CZj27wOrfjS7wKiZhVzc6dRrqmhQhNpOgiqG+e1SJgdclLr
2kKU1BYLgGGhScuwSYY7MO39MRv7/Ogl9otfWN/qFktD5xxa072aHGTVKZz49Ri7b2GBVXysEZQG
U7P11LyliXivORZfc5YjOW6Q7xFWkb8lduCkBxBGWDBkUAWl9WdTvY9rtG4Rqh4ayyMiLpIlJG0B
DJXeeV435Tq1vOx/IzJ/ShT5L4z0N/AAkH0ejAngAQpL/88XzSw7os1veocRodjayLv8QhSRsYoH
jKV2XJl/gIT87nq+JV14XQsd4TwzHnFjHDSV4npw2ymXhEj8KOUXA7LqxJhfotymKfnXgAQQdsDu
TZMsS3V+TaHjgfzW0Ts4DfYD0AjJsNb9EF70AEdf8BHOf0BP/AYAgYoR8ArIPLAM1tlD1aaT12av
1SG0pPmNdHkwm+PAAlFTYvrx9c39grlwXLhlDpeCF0JM5tm1AOpHU5/kwcGt8V/NM30/10D4JvLI
opXdgJxPvegPgcL2LxyU5aquSRwT0GAuf8Z6kSrpRTnWwQH/eP1m5CVpCUahPWjvtg9LVSxywgEb
pGQjJEwm6AB0Pg72EUUKESIoh9i6vck0tW6qtI2f4wGYiWdVTE3SzMnEi2jDbQIRtwuJNYlxuVDI
Fx/GUNC6kVVJZzDrjKuvH+YS6HMOtmBgot5SbKUAX5zdl+XFaYSH3T1MvWUQwuiqdt5X2OGQdZXw
AUgTnJEHNZXXN0+xp7+PuDCx8ygj+9e5nZTMQEsuXKdwDlGBL3C1BEmb3U05hEdOexoFMB3m6YFA
8PQ+N5nmP8jlNKYbi4J+D6y/9/M1eQoJlpI0Hex1Lu2yO/p1pl6x4LkEQXLK2ZM4ka57t4ZwSnuQ
/MnaNuIXCqkA8r9+KL8gXHjXlsevA6diOWDnfp4iSEssc3oCwSFyXNvnQOYNnyOwVz6lKK5v+jkQ
z0iRcIm7eUb+3tdX/823tGTJ2kopmzcjzt5IUo2WhPkmD56MxSYtvfKJ9kxxoIOK/Ojra/3uWwKb
ZDoWDHlsJMtv+Q9zx0zaUWSFFxyA1Y87qw4enFSnT6MmVrPVLVbHgZjir6/5+6f7f9c8u7/StgPl
SDc4JCKdNjkINmT3HZLXrO/WziDxFwaZPsymMYX/j0uDvbIshjrzxzmBeILoXVh5YhwsaefuTjJE
bwDN4/vy0vDBS7UBUaVEsLuvR2ca/jCsrH9zzc8oMpTDvYUxxmxJhM7Pj1vRrzREUBs4ef3CuWhd
pzzNnO/oWEQhXna/ZWLhNOvIBwT69ORgCNXRmgQjQ1ObM5Nr2ljRJeJZ5DtTlEwYt9mXkpdAZuNw
EfhtjrMnzk52PvScHnK6nyvLkfREBz+laTo4JZu/cODIvXOxW2bYepriFsopewdMGh6drUL2pJQU
Y/VJl81/N0KU95Skzf7RIvOAPShxk5DgfMqTpNJ4wXrse19uAj23nwHCe73P0phsrDaaYaMEoUfE
SYerrUfqw5Z+Bwt8uiwSl1yMuZhBkLIrxBXr4j5+p5baKSSmYp6QKETyZvS46/WchdVl6fb5j6xo
l7CRQrKFiXSJfpXYy+kAxxaB71x4HgVkJBJMyHGHgWAJXvJWU5At9uwuwS01CLTIqzHtFC1R4Vre
FvFc+WBiUbgJa5wVq3R2K1rBfdhwTgtj78JIU6PZx5VBDolVefGtHvr8Valx+CRdxyTBA//Kg4Sr
8gOrdkjoYTSo+yhScCsKNf3QLrggLCiGqdeObosrDidxvNasIUTizApVqmar/5YSTl2uQlRugDxm
kx1nCPoXtmtXoSriH6i30RnKh0QO/Yvj9sPbGI/gfyhq0gR1fIqu6xlQs8Ig0twnffJIpjAnqlbl
znOXpc2W7nxDRZRTNgYNqeMG43BtcQTxuaF+ngg4IegsZYNeGPGRhufeSKhvjWODmEkxVAhhMMiT
tZ1ja+BQ601aYYsNWxbXiIYqlHRhVnOg6C3Vboxex3Q/Yu1T54e4U6wmduISdGXEMQS/DTKGuuv0
KfZir4OxM873s3aKH/ME63Md1B6qxibJQCgU6YsNq/8YmTklPNdH2Qb8yZaE+8ps2vuuVQUrP+8g
ViYh2z+qL73xLecdinXbDm6MsBLHNjm7LO1oHeLIJ7Gm19ma70Rvy2oEvBvHfFd/P5kLh3qgxc7B
ZHt0tlkB3BMWEWh/BON9TaRLmFKRqvybjJ/5h+nldxtNwMkKqOMC3hVnEC5pFbk2AAweJAa9U9SS
dBqP7Z2/sJ78ZkgOX0/jvy5TxCewHVomMtN2rLOlYyBiKjEpGSCCKFBNjE52qLI5Rf0Tx9uvL2X9
ukz5nkAcBzmeS3rq7FpxaEKUMbhWT+6s2uSNZJA1TGKY6eNxLI+zUPj2x7LW+8iEn7zpm7SM1roq
JzSTuoE5MEOURyYt3ODo2ZH8Jxm9hvFsdTR0h2gexOvXP3p53D/N9a5lLmRAB5okI+D8zefovzus
+d1h4N/bD/x72M/nF9MzymaVlS1By52Xou8jSIsOsfjbddZzJdsXgnAlkEAe3jlI0y3y3jamQFyg
MaZ0WcrqEEpcy80EiyDvofFMXevsGjGT6Pf1vf9LDv/p5kng5WUpfgTiGds5e2Es5908eV5MZHkx
QwagylnUDTU+KhYX2nwihqF9ztMuDI9IfjtGjqnrXZhWNPvbxsrvLDzbWEsqjQ3fRVztI8kopvwi
sFvIZhzcrX3aSmSdqWhdrE4JZdZ9zb+vXhyyV3SXsT3VZRy1f33S4ZH6gg2qkrbpiGV3858dUzMx
SxeRkx4MZPPHdhxp0HR2dhdoEfxhb748pPOHiO0eniU4BtcVZw+xyGeTe1PpoUxSnybnMBLibPhD
RnkUPPafUm5/3ZcB2eeYyunNcSWT5NmdxQPIU7ZfdAJbyomuNtEzavlYT/k1TPzxgml/RJBQ/Yke
+JuveyEmcgjxbDD0/9LE//NIW60mF8YwSr/av9ZF11LXJlKQSIURgRBexzakLvD1CP11svSZvhQH
SaYUWsTL//+fa7q9hUDMqmmODXl/aWtv2nqWi7FloKYnsVX84V2eE8AJT2ANoCvhISRCVnpOlyV8
rTHbLp8OlVcad2ASycqrhnuU0PZFmA7OPiyT4sIoUPY0oaW2vc16+fU9//Kcl5/AhM1P8aXJ+ebn
e+5y0sa9RlP+DINsa1b9Awa9CKgTGYRsHtRxst0/ZJD8MoS5JOPJhyVoC+mdzwOGmmeaidV0cIk6
w/BI+wOQy3jR27H62+VvOZzbEvUSr9Nx5Nkb9b3BrWRvNYdwnNODWSnxOOYtWenQarztSIH1D/f2
yxAiB8B2YTW7C9Vd+WcXNBUd7DjQ3QF5Q36Dxxp7vWArNCAzdrubInbL5g+j6DePUzDl/Ev39DkZ
ns0Iba3Y6CAKP9jouDdNhzeZrKrhAn/Nn8IhljPuT5MPd+excgAUlWxc5NlgodI/h/WU4gpNpYPu
afbpr2blOKu/LQJyIRQrfPlo+MlpOrtQmdHnbsG0HhzD4z05XfW+9CafxkYnF31S6oevv4LfvTbq
RmJZl11murMzGNK/vFImr20mzmRHvIp9j1e5uAkccc9P9PdfX+7Xj47lnYstlTFLyPPnKBBm9ozc
7hBk3nhVzIjn2wb6UlTRe87aPt6WhWiqP3zqv749rgoC2fUtyoDsP3/+1POuY9GcTG7StwsMlBrj
YTZOfyiKnScMMalxGVDifHXMKL6yf74MR77cR6vYHcC4VDeJWY372Y3cNVWueGc4HjyKJne2LnFz
60nqej2PJoglFzjX10/5N/frutRyGUsmuy13eQv/mc5Nf4rDCY7lofF6lCFBiEp8wIr0/7mMC+XO
XeLBKFv/fBkhmgi5TlEc6N9N5YaQH9p9ZV9Pf7rQv7vDnz8/y11iGqDOAl/2zgHaWSh86FBzcZBE
6Tl0mNzE3urWq09kCHYXQUguGq0RetZEATdkWUcoRKGYzQhPdymG1gIBiQHGtfTAif1hdP2yUwDg
BGZ4qWAwMVCn+vkxNBJ5qpt7BeL7fA53Qz2kFYAatpQbizOsu668Tr2U9EyA4eZJbD99/bZ/nQaX
UQ3CXCgsPpx2fr4+Zd/c66qgpo8XJsj7yEI0K8M4Vg6O968v9bsXwSi33WWIC/HLdEFDtbcSemIH
nesMJT164Yzsy60lDUB3Io8hg0mCSHMVH5TbpphpaJ9kS9wfx9/oXgPHuf76N/06g1lslljK6Zko
lryzM+UYNF1u6Fkf6qTLv2G0GbYVOq9Vb7QKwwi0rr++nrSlx/TsMhR/+cqriom5JtEDDv8Qb5tK
QscsY4ibuqzv7SCc9l9fz1lu4L+DnyMlCW3CpSbpU6Q73yvZjoxodloA76zE+QE4GwdX1EB96SZz
CWns4vaHD+CL3BzYlG9uX1OUIBHA63bUjPvLtFp0S31PNw3VSNtcx61joKPsRfsWlbVpX0dl1DQX
cVuYEUfAXGYrdIoNvWtn8r6nTk/iRjmU5oeTyOlGCNFO24T47WYpN1AGrvOcBBQi4fEF5P6zWxGt
vQGmEv1dbpxi1Llq2RGzM4ZWdc7VzqNQG4QFzYdRwiBKxmE6htTdsRIrPPN1A/ImpI/49eM/H15c
FKa9Sb3GciUv/ayOMGRdAZ2ZmBwMDc46HGEzaZFmABMyY4NiyvzLTc1yPU5TLMWuBd/138P/f+Zu
VyTCanuPmzSUtepDqwcCMhE5a+b2H77m8zP5cqnlWLwcjJdTztmthdrpIrMF04uzKxW7KLGqbgcm
MrU3bFCCB1TLwVus0NCvC7Q6EWIny3D+8Hx/mVKWX8HZg9Vz+RHe+fAeRA6e0MDFMWLXHdD5W/0F
hVGLwidoT1C+LHLmOp1jVEOx9ImbpvLPlCPjqELjEk7efWJ5hCw7szf+YUk/X0j5bTbnTdoBHN15
QGdzS9i4I7QApEt1WMBh4HgqpvU09d7L14MMbvrvLiXYqpPkslTj/bPNQ5IbcyJt2z6Ypo1z2GAZ
IQBKgxgj0v1br8p077bFsAnAdN3FPaW5yjLibWv7xgrKtH1kHraATodELQRwaMyUhD9C5sc94w0K
z2y7NzPh8XvLS+4nrxbrbo5xUBAn7u08jD37iObkSwL3A6iuV6oXozPsixLe6qFKh/wS/5j3TARl
vG9zU++E79Wb0QzdtQX3btf28qMNgXZ1KIy2sdO4q1R7MLIGcrgPKOvmW8+Hn5yYGodaNfiHkuja
3WT1/V3owuNy/NIDTDF0xzHJ6jtMBi9BORDAreHUXOS1Xdx4VlZs/GSyUgS5eB21HepTHdiUzlML
8mLfYNgv8Qh+gGdDpoPGHj0k8/PQIbloZ2RNJBBLfK8lRRLRWUS66Ml8tcM2/G7Z4HpVakJRjSfN
8b5Wzl3kzCMIMoqZh2li8SO+HSvgOEFmUMyva8cehsea4n+4yq2wuuocA6b22Js4XZMeEiVwFvVW
4Ed+nOMOtlkwBzv2xwuHJOi8LWRxl4Z0OW9LVxV3sTMaR2zTEUiq2r8MQb7uOj8a7908xlgaWagd
I1KNYnPETZaPF36e+PeOswTrAqFcgaQkuC4OynJHxW9JO6odnI9BrneUB/lY2Co8tKi9jnSIX0DG
9D9wRlk3hgOZYd0gna53SnC2WbWZhaMxUh+D8o1DM4ofOCWWXoz7VBRh+zlAFr/mwzGfIqW7rUWw
2lUI5xuwRh923xkSx94y3U86DvVTY5Izv6kNzE9CzOjoY1F9CxZ4IE24fgXh7VYKMuc3U5OlHfo2
6tGow2Z5bfYUfOioyk+oe9R80qmC77+YDYeCsl3oWv+IZlILbRUNttf3r3oo/K3202lLwAx4gtlU
SKLRdFrgxDdu5sQPcxa7wJvsG0OSv5LX09JgILjkfbDaRwWJGUhd7C3nc/W99CDSI52y534zUGse
ViN57GFv472mqbVGc4xcPcymyyEc7U07jRBOOAqvRwPCktSEDaxpbLpo8AgqWE045B6LvmVgpo6N
J6BVqAo3KNNAfaQ1uLbB595SmEaAIadDHehnxncEc0jssilN1mW/FKKypjjaKrS/0eRoj3xXyUFW
xavXjsE3u3BOwoCvaZpAKEJf0QPrviUTL0hn6mj1eXiaUButaH7Uz+hlIijc5XuwMBJEVfHFmR46
dNOqOLlAMIMvm3XfhmLUoLc43kS4Ept5H1uWfooQ0Z7KROPXrSIb6/okmhPbUePZqnlWJPrqdZ/O
9kdjWvPKrpPgwjB9kslGEiRXdtaEONW7Enn3Yt7M6vg98KvkxRNBDzvbkFquYiBGL34QOig2RYKG
snS6DMNYn16hTMCW1MRTtE5mBXYOZ+2ttDG78QgXswF/Br+9TLzsMp5aecsIxNKRskcosqFZ25NT
v3qa1lfV2j11dHgamR8md07ZYvJ1B/hCPYVFJeBewZB1V0wu/hH2N41CK56+w///PgZRdOFUQKHz
qdRvWpjJpuhVTx6hGt57E+tap5EFxGziMZxpD0ceDz8fFSVZFMI5ZhXyAHc9rPobGnspVkSoLo1O
eaZWMkKrKCiiWLOG6ye6DAhShxpxN7ildUufJ8H7Kar62kFmcm10rgggMpYNHtFAb2EgC/LTqqfB
DN54XPlVBYXh3aAefTmZGY6vrm62+ALUFi2ddZAp2ElhiXEHltt7J1l2OJpav+ZWGT5P1Jo2PRFo
uFfCAMXr5M0b5rZ0PVgOPMsiHq29588lyJ10PE2Jym5bzBIwI3DXysKi7uVD3OhyEZ8Y+Au5vmUu
d8eOUWAUKOmKKxJAjmFkFOswa1FPJyMpbVkP9LoN9CYJeShD10CjMKC/ho6mM1vswgTggeYu1ijP
x3WcoGlPmO5hUcOqGe0wvaCCDVltgBkZprVL/yGtbqiIyGYVTrDHQtEO6yYLUeh2tbWJRKH3NP0F
XKAWC1U8D9eMyPog0kVbiW0QWnHcwEoh+fUqrwfQK2KO9l0yFzQLAQGwNN12DtEaaSn6PUjlcQN3
Of7MOBmd6BDWp4FY2k0TurdWrO5Uj/Ijmrl0Hqlu204QD3JkvG9mDvcTHWl+nYa1/+bgPN4g9zV4
XvZTS199hfsX7QAzNGr9sdm1HW9ianGY+Vkn1/g9T7hF3+fKfjMn9UmIQrl1lP5HtsQwjVavoNoP
x9HLU9gBrS4+tMJo0bnVay17mOokZW8Cy3+d6B7im/e/i0CkV00lnDtpp8zNIbby3sEUG3olkS1+
eVkq4zNnDccB0n5Cdm5If2EbY8Nj39cIltcG6m5W6eDN7jyIYeOgex5imX0kAxiVLvTENqJ+umGD
067MHhclR31CSTzMp+DHqq3fp3d04dpVFkLwgvL30mIgJUOkWSPYfUxqgR0gs49BnhTbwKUjv1Fm
bl1naXafB8zOQe7iavQTBUhAkfEWg8Acq+lRFqw804BbmPMfz9YBoaUqP0eWJtWhBt10RwgccX4W
dMSgR0CZYoSBojlMG7o/98Lu74uqBuYLEMcM+L/iIFd4IDx/Se29nIaSniA7VwYaJ+MbI7HDvY66
9jgM/cjZa9YblkRuUxgvfTxN2wKVOttnuZ1iE4A8moO1yqAPU4PNN/SvT6NZnXAGv5RxBeYpz5el
Rt/N9dxcYl3C8S0kPyUZHXwEIbZki5BUnYj3SfvDquyEsycAJVg1FYtLYeIDiPAoHphkTXCB5nfq
8HwzSl7WPjwSUEVOzPqoWWEvi068pKh/VhjNfxht8QNGdYMLhiiEMrb7O22VB2I6+nXrAVJUpfNo
dZP13axTCzdTUm/djGzpjoS2Q51VFz6bgS3z17TSwSzxJSYGfsOYfX25zAudeqrg1bBicjyVEiua
ULm3EJeKlVp0nImfPjdmFV41HsIyilEgG4Z6F9n4qWXL9qb0FwcRIM84mJ3rrg/5Z1NAfBcLyvIk
og3HztfOLZo9547yYirGH7DP/RWTaPRgmSGRN8APZVrv6gLSsx6QobjDfCUVQLG0dPEJtPNDHsz8
J0N9sBOgHHXWyPWEkgbKRnHtz9bj4FseNrgFMmAkfEB2s5/t0N2Axok3sY9PF0/fAZPBMh7qaV2b
nOyhsuyygZA/tBXZFnyiv4oGYmgMk0tbzaQvY+GWa6uFrxPqzsWaZHyQSlKvHNmHt0Ga92vpemSu
GLZ5n3Li5e8aQBfn7qEyHAUIjPZSUfM35rJ/KFNoflRSj+j1RiLgwUc05eBcsrdH3z2wPpVG9Up+
DnA5i00/wM1hjX3NfV/kBke8BCyHi9MY7i5/iOwVRgMfFEov+81DT3XgCwnWbZ18y4O6x22Ypt9r
T4WPeo7uTL96zlmc6Vt6l1XbOWtR4payOltvVV3cqlZitvFhdQHtDmDGt/dtE6CbGhQyOKsNN9S0
L8nCuRpGaAxyUNDaCGSSW+wKIIzwVVG5IA2hF0a07cux25CHA7YPUD+mj1ldDGhE8ZbgEux6zt7w
sZrrQtfcKHaOA4SXH1hvfrQkk67khEVfyyrcuF2grzFX1W+O509I0YPOea7G6ajHfNx6ev7MK1wB
2DvtGk1grbdJDZe0MTBICb9At1SMvfWgDRzM6YjkPspFWK8LsiUjlq002SzbutVoJBa5QhMSTymQ
OOvKd3fF4MQrYSIC4TWkONc4Ln86KV7BtOEaQRp2sJ3VC0LBKx2L8iqbc6z7JgiBvuAve90MxDgv
YuD6HSZFlyyDydCXbuyOW8Eh7UJYHDnJQi1PHMXS3RxFHvwT0z3UcbZTc38Xge1YzLn2BvRtsCsb
8b3wq/uazFnitsQz9Pb8WrnGP3OR3CZTTHGOSHEMZ8NbnnTN4xS4V7qboAu7IsTIJhGrICu1iSnh
Fw05ltA2wtTsmMExBgJ20smCDcpagBCdBNhkWhtkdqz6BXFbdY6DynLn+UgZ8sEw5m9plFzDKuSy
CM8emqbmPNNm5riWfmCdvFhnd+7sA54prWdd6f0E2/+9VoO4ygiaueTrcbcjtkV8Ig3CmoZU2pXl
89NKuD0XfUyMPQxStSnnCjd3Leu9zGwPlx5vz+2xuZikIQFzFcZN7sP2IBUHpZNhl3vPa5+DAHZB
gfxpZ7TsnOfGCtgIzt6qIM71ZJf+pc3mkL1TyJxDvM46nI34Asxzt0Wm5V52qroyTSu/sTlf68hO
HwvD0TcIRAm8dnEGO1HQLcccNkVs+UZVPuUU2zet57z5FUlCtYPzKC5d3MhSfsuGEACDBPyYpUi4
smTZfPrQ9I7wPbNNbEYe2y7VUIWrfSxr8FwVbePdbASP0NbqLUdiDN266rZ+mfgHaCZM6ZEPutHh
AFN5Y7CXgXirCJhYDxWPsolHbwvxO7+bW+zi7VTxH1DKB5s0Izoda9AN6WfekQELDguDyQByMmS+
cmzdcSQBSlWz82NLRp6fTUEVmKevVz3O1+04DuN2jkAdeRNuUBMp1sEmcXAbyuRNYEnecSg5aQwy
G+RzAe29MdqZpXxL6qRchxTRWG97Jo1GZuvMK8SGmkS5YT7+NMidWvnCj9el19whn48uXKYxofSN
Igr9VEiyrXEIX2KU+UxnI2O4OfW1maABmQrgl0rOR9Zv+F7gO9djQL6ucGpwZZR9cATjO2N3gWkP
HChZL9+7oCs2ZrNge/3gwyih0ZCqZW1stjzhUIkdV8Vl6Woytlpge1YhrkMNSycQGVVbP2s3pYqY
7yUYeloUfJvSznbzMBIgydnOk9RQnDKFlZUJb502cLfbbsaCEFrlDT7AUwm9Yo/Y/FrVdbbTMFzI
NrAuu5bJ0Gma58iFXhTFT8zG3qmuKXWwI2B1aLu7atbPEAv8Fa4D2qcDt9mVTraeKpNdanEz0xZf
zdpGuxT490EqgTuH42uOPnE9DQ77GyMm+87AQp6GhNk5OWCotugMQrQckJeRj9ld0k4r0/B5kCyX
0ag/ej0R90BcN57ezt/xY+8aOGTkrBl3daijPQ3ZejUkznBI0ZnfE4RlsuYP1oEdNcfQQrjfjAV7
DnXwbmQ5fu4o+RxqMYm7tmcYglJbxHQ58D1Kg5eNZ7BL6o4NvYNd2VZynVIUg50y53hjTYQMKjea
qxFNFiclFwlS5swn5dYtrmD/LSIEax2gXOScQMaf0/VibQjKDEMslnEvSSoYjPvCDx/GCUJJziT+
jW3GLdFJ38fEO7kmMz6D7LHzwVCntffhAb6FuRu9Fib5JQqnWFeYMIXGEvNdapRHa5Soa/PWWFHV
ujIFh3NZJt1RVz3fTAOUNazKb0hIi4vWHJvtHI7RxVDm5oNDoB+pEri7bKIHthXABEJ52KVOFRID
b2BVtWgftGiaV2S2XI2DH+5xt+HrCsHrUhd8BouC0qRXzQVBlGzrsIDgJCQeQI8Oh1lBQAZ83n7f
Zb5zm0X2g+tm19OEYc+ZxvciKl59r/VXpKG/WYubZMoAzgjXXqUc4QEYAVfgZE4xLK2oHgjiq8q8
x+Ef2c1VGBucElIbM4H/bhqwNbJFVkXpz8nD+AIRaLjV0Nd7Wb604E1Y1tq7vlqKj0PbbWYjkfcW
eQu7WNv5XmJO55znllvRi2Bt6ua2UIy0TJegol3shURuHQKStKHAJrcZyYer3hHmdmb8Psgpe0lp
4axGu/rHHhQIPCKp7iZokjcYCV5cJdO16fU3BDn5qJY76sNZfyQmAHVwBMkAeay/V4l1RyI4IYN2
Ace1Lq+71vreTMuPcjV9IMrXfH/Jc0JQexeTuRLzcjBCyiffkJehKL6xhPxDhevawERM7IX0Lzjp
FFhT1XAZ9qI7qFGhwJ0t92iQnUkVw3pOPevVqzXc3a5h1pUgfhajqAc0WA/fQtXENyw19arPkFZj
sLDXngD8Q/rgwiIcfHCBbnI0vIh3SGYOdNVk1xWTfYA7Va1jPccnnPzXgxrBrbaFPFlTxg7bQFdb
cMCOCQ1IQ+ygVZ7spGtYm9EvPhI1RZtBspcLLLaGZk9mDP/rXkcNvJy60dAH5pPhti4YEWIZ+nbh
1oOg2eHnDzDIDRYHA+3cMgMnm8QaHzwc79g0swylpfc/lJ3HktvIFkS/CBHwKGzpmmyvtpI2CJkR
vC2YAr7+HfTbiGgGGVrMakJdhCtzb+bJn6nHHD2W2hVga47X9Pyn/G0Wx6wSt8bb6Ka3tAb/80es
9+R2DuzPZb1NyNG80uwJc11Xjvxb/Usbj39UxK6CHjg7g5yDtZV2al9jkF8Pjj1uNFJ7N31e91eD
470UGeU0QJtPzdDwimOc2vuqnvn4wKgMp2QbS+l6o0Y8ivCRH2qn+G6ViJ2bJmpWxJh7KzeYma0O
Mmh/wkWZziwaXIcDcvc7MtLs2wii1IEr5RbMVf5GGKgWyuBBqyvCbwbrq6/icdUXJnDUzvquMqC+
bHvhFxBOhJ3XNPeWp0/bPIFKQUDmV7iB0T6uE/U0egTiUJLpHiM7pSLnOB5qN/DN/liO92Zo4Fjs
7WrtCMS65MDBe9GCN6afHx6BnmvpxQB3HFBaU/3qZFI/oEAnYScvvL2Tw8ilYJuUL+Mo4RI1ari1
XSILvKE9aAWchsByNaoRE8mIarqfXBIHS86jbEfdH+xLno0SwLjS9HDrDsO49QS8uJzT2arQKQzk
SS8f8IOXuyydKua0wbiOTU+xrPZXVupClhnSZuOS1bmRifOoSuHhih9uvXrOB1UVlVrrvo60jJzQ
Se20IckR/ScZZHx0I+9p11NRc0Qr7mDgKQjejKKDiuERjKN6lhRab1qNfNyiAL3ZpG30UoZUrjjB
Zs95HNCkibFMtiJWkH6bYj85vFiu6wL6a2gEJ0Wc7ancB3ikA5Yc3464jLoCVySziSqZQ/XNqPCi
V6TrPLAOOmyveu9KDXq/Dxu6UNtSOOZ/SWoX5LNP9htFLkBJFTkUpa/+GF7c3ENLfa+NsXon9I9q
91RFHkr1lgWLmlTnlRwZzfgp8Ov/aAoCGfWGch3HAuewpVkgo5OsXfV+MrvIsPaq60SayZWKkAUL
GmC/Qr2yvw58ZbsQOPvXiUINpeLQ4E/VdtL+jBv7zvZkteU4GN2YeSRvqsLUcT2UJE0hfn8vtagB
MFwoYDh2pM1EY/Mp6EOkpQY9vz1mUPbincq+t53TEHbotquyHfuXISnlPVR4scXsBBSEutY+aMjM
4jhfEr5aywc7rvpvnKFgBdSquyY1LNiTqtlsHYJadwh902tmmQm2paBInmt/jBg0ijazS3QTcFdg
WxwUc6evdmHJnmaotHRLK5/MAOVTKIxwQ6eO3r0MadRSv4jCm4id86EbrOxWsVTlvmaSh6hZNx8x
5fBcG6wn9FkyzMlXFKHI3MtG8lBCOBZPRum+Ut3WDqiYKxzuUBfJPSBM3Hfi66KHr2QGRvqi0+ug
AgU3VlBR/+YpKsRBJw+5b437ocE9EMU0IzHl/xd10toKm4iUTNcoOliFsY4D98UodcmujRI5m9Pf
dqUzgZADvK46NvJuExLmZ1b6ftI8QjdcaayRShMU6cXZta+Ax0dtA5mi4YW14yFbGQHJBVQMiG3l
zm7wfGeH2p2mg061fm1b0GQ1xDmY0z2mLIxkVIkraz0SDX5v1G4Ig8ge1i18sUNMl+UNoVg4V/6o
i2gVbqBIlOm25R9e6aNRc5TzYzh4NREO1qDzivMTUicz30JwwBuEMSHnn3a+8YCobVK4aI3i7C77
gUk5n/DLDeIXu6F6NTn0ucRcW45yWz6aJjrwsLc5CaS6uvH7Kbkx6jp9mQaELFpd1LvEnHd3gTO9
FlR4txom9b2aGvcW4GsF3MmKLogDlqoiWt+omuYQenYNs4XiWFUUDWmYqibTDxmxVVi+0fXQKKLk
b2/Y89lfLjTAZwneschlNpQiksetgvHuQ0L/l+xBr2bMjt0bQEXj/pqPBbUJdHRCDIJ6pdHefWRJ
JtHEZUHXOTa1DTGn53/DCTkEOg5hmShYCUV2Fh14twdK0eKKOiiyoe6KxmwAEke4nCaw/cyGjch/
2kEYw0zLo4RUsDGvwv353/BJGM1t91EWuQ4yF/TYH2qJv+5DiQfekYimD3WTMHQ5Tnq+LS1v5EiS
aNbOd1jzqN0DMrEKBPAd+0d329DyDy7onD6E5sePxMNdgjLDRo/u6d5C/FDZkEeyCHSFK9KJEGTR
BVemk3B8KxSbiYfQ8frb0TT0e0nA+N6pa/niF6n/RsA6pTe9DowLWpGlRsIxXB/9tIPL2ce2uPRw
RPEoXddpofGHJQ6l1Ha0fteUFSlG5x/D8uWfB0LqizyPthmK5oWkjvafzDzLDtEiaAkQyGTSfiU+
/lP8XP+dH2qpL1oMtRT8hlOfa1QlCQ5EETqsCodTkUzpmvmlOUe9ATo8P+CnV2weUWCJQqeNcBPP
//GXDSVziiBoaweF4XMdjrnYljUMNpDTCI4scIWxnLupbjSS2BVxiK5DcUHm/EkzaWCw5gki+2Fq
gXew+A3kJrVtwpKDvDTc4H3zDiIus4OTDOYmMePhdzLUJVlN4yXRuHFyaGTjqDWxT2FfOR46VVbl
Q6ydh9ama/x4w9bXSQgnU53KSknHuq0KFvLa+MouF5QnlN9Vp/qX1nK9HVolXHK5GilfxcHNWPC4
Ajlr5YCoXXjdP7+F3CTLNxGEEBZjfUiG/p4LHM0ypQ8Bze9RiPh91tH7ceQrSpXkwmz/+S1kKNtE
RwlCwPes+af8NVRsW9Jy9UE7dIEz/J6Gyk23VRtGB5pf2huCPsKzzr+G8yf09+yCsk1H6s6FoQTH
W754DBTbJFvCXDugCKL5M0Ya/X/Ak5Q1FTIRkkpYZNN/1YrOgyKuc5GuG8LRF9/1UBu9LNjZX5Oy
ZN9l2NW3oc8OA6pv9wMe3IVV7dQ1Gmj4XJvJAgnhYkUZsE77Dc6B67Kaa24Te4A3o1d9eRXAoKB4
6vBzVpSmiuvzN/fUO45bHlGybnpzX+f4cUoqBGFC2PS1IHCWwkegrkVlDQMqJa+Cwkoc5hwtS3o1
jcvzQ3+eo0GJ0ORBnomiD6H/8dBOrAMCZoRDG8MjI7JPj6AUl6RPnB/n1L39e5zFG1u3Heu1oWai
kGZtEUtqCB2i6jBVfbfDK/WukA19PT/mqQ/Shlti8kzBAyzpEFWCHqnVyvA6H+htRkr7FZtt+hpW
mn3he/y0+M6fB2JX/f8zACrN49voJoOWB5zRD1T9IKUJQTS51O9rAAgbK3LrJzf00x/IWNROZiK9
1wCkvVCI0a80rxEXZJAnrxvjIqLvWey/NIm4xDeYaZWG1/Q30seJ1hXQxHR84LQXbc/f4lOPFcoD
viyLhiCrw/F128R+MxdpgtpOX+xI6o53hGATbuBJ8CkBiYMkJfUX7vZy58fNRj+OtMtDimo5S+8S
YSkFpJIyIJmgqO5EliBukToCowZLrT/l+grMW/VuTq1JC7M1Duev+cQnM8+AzPTYen0sAcfXLEVH
41lMPsw6Nqc0y4T2nEGhqy7c2xOP0cCdTNaqa7KqmItP0y51vfADmq+V9NBPW019Xzd0vAzHDF/O
X9KJ9YTvY56CUOeyqsw/5a/1BDGR5ovMJwHRbcdup0Rn/iyHcIaScQxfNUaTXBISfxpyNjF5BqwS
gwhvrBDHQ+pl2I4JKLHDQDg5WQpN9V9pDC55TJnT3jWjGC+8NZ9uJwN67EcxfXAmhC10PKDnSW3s
etQL+CSydptVjSY3osgQTDQducwXJrxPL6lFzRoNMuZBtqXG8ulJKyLMFBkfWK6WQF2nNde9IJ47
HJ38vhrUo5BFyXGaQPdMwRk8/0A/vaOMjhsWWgc1FGb4xd0dKefXiEW8Q2Lm4jEDK/ysgRC/MMqJ
Z2jbHkQQjLwW8+ziS5j6idK8MjwEw6LApS0jn9wUvwGLQSxs/hw2JUzy81f2acaZr4zPAe8i24JP
xz7gta05prGA1SzKL4GhVS1Ihyz9MtnIFcDKTv2jQYxtdGHcz/twLEP27GOwMYth05xv+V/fSJRV
lRFV7XhgQuquRT9aW+q6YFu1yd/VU+DdaQP9nchJXebASL3mVmG/nr/4+YYe7cI+Lp5iFd1rLIf+
YkoY684WPYeEA3p72izKNtZVVYR3ZCWQbURmMGItq7pOdTleeNSf3XIM7XpM8ThRTNtcThFR0VWT
INnwQIDASja3G0dSbaUMgCxOGO6Nr9dI31IlVsOl+f7UVQsmfJYZXOvO8hwpCkn3Ho3vYbQ7d9qM
fRhQpPcQRAmEvt89vUQcEsQaJSDHw3Jywcdy6kvmYM23POMIXLG46eYETCeOmDiInZaPEpnWc9ym
MByCzKHj73qhOOTKmJ0mKooPMpfp+/nH/nl7Mb97uFrYlTKbcEY/fvcIi2Nv7haYnyGdbnQUKaB7
a2uXlilK5Kz5aTR+/V2MpbcZmbevfFmIDX1U5yZzrOHCafvjfi/eQjZU0OBYMdDtLS0gdsjuza58
91C0BKeuIYK7z450knE9oTrvSa9r4dZSpQV3G+S+uzd1ophp9+jIqnL0D1vNoL+YVVH7bA2msYsK
4GGq0qdvSHrgZGmqIUe39s3nHNPDU6Y8WrySoPGf6IR1ZLmoWCFoVPXVRCg3qTEJCEi700NjZXkK
FTJDh08Ii/vfEoKIux4o9KHSqIzsoE3acIiC0UJOQOtvl/n9rDql7zdBCB1z/8GgyrqSroNlyy1J
3tmJTOUvA6IJWhkVpU3X6uaWoZU96C2gko0xIUICQARMeJVUgLnXaSqkc+tNyvo9BDCKyA6OPVCw
6KLVOmQpvkZxma4xYTX7RIHRNAiKoqCeDo+EbmtbeBf1bkwq9xElELLQVie5rTDz67Euivesq8yr
uNTsr4jUMQKZMcTqvjXvGlniBimYp5D3UmnclbXmXDiTfV5GZ+mMw1PnrEuzc/EqDv1g96bLPEAD
EOp/T1JhnhGHioOhvjr/2p9YxLzZyoVZznV46RfLSymAx+FbtDj6c9RFr5Z9ifEmXDh8eSdWMY5e
7OQQx0LG0BcTu6FNfURKK54RCKvpwdGIbttodR1O66BJzVfDG+NfbRMUhA6ayvuCm83r1nmiknwV
d7b8wxYJoBt6DALAGlpNpGMBCZJbNxT5sCInlmxemrW/4azY35Rutca26azRX0liM35nWUOEqAoU
jHytmKg7C9C49Rb1ju6vtSkbn0ypxnsNsPpP+oHhL7NSwX+EjIfBljwoj4pPFyuQpElFlY1Nnv4d
XYr45QX5RNBEAzPLZ/VSIBtS0mzBQRXbFFrgEyLokdRVH91bSj/8j0fKh74jS5f8AcImzWhDpq4D
NTRrR7HxrCK7p99t0o5iV/29KkgCQDzGDCD07DGpu3dkJmSw+USHx6bdGN9IYHOfAwtw2NYhJNcg
D89vvriozvLNZFgJN6eqqge04KQUmi1N0xsJi7LkvpfOoc5jCywpjbhqDSy7uuQM/ViyFvMYWAw2
aB80An/5KouhtHwt0onhYjHF5BO+St2kQglpPEAlPFVvIYJSPElwj3Rn+ELfpSFwBCogKk4g9gly
cct5O//Sn3gb+SU6Cw37Ryrri9WGcGajzsmQPfRB18HWGSO9IFOoT+utNRL1huy7VsWF1f3zCutb
bI8dul/4opE+H68vUSpV4cSKl79qFVhKh1iFISnGjYhHJtl4aG7oa3J2xcN9YegT+yoMdJhqdHbl
BjAB83hsU2q2Hwz6nDNXxYooYlGU16beZR0yWrKZCM3MxNcWF0Ky6vD0GE/uXJ559WsBWfr8zf88
uTGlAaGinA/m5JO5UcuZjBIENwcgMg2CS6l798JFVHXl5Yk+Xhjt81bW50Tieh9UDJOHfXzlg291
IvaS7CAR0l1jyCEDcByTvZfNCT1dS0eaBujj+Us8NeiMHkW4RUkVisTxoD0uNbJcm+wQaF6382MZ
/lCdiAjRIX6PMwWbu5m5fX7Qkw+ZBcM1caE7KMMXUznCPfYRXZ4d9Lr95dME3rLVnlZ1IpCa4Via
pdgeqURRceNy5/eT1agLm6hT7zh7SE6a9EXnWs3xhSM+81Q+yOwwBQbJbjkph54HMtFq3e9ulgdb
J7TqnVWO+YV6gfF5A8kp0ANiZXDLeb/mT/6vkwNxK2lfh3VOZyYmcRPUfX8wsjJ/L/vK+tIPDXrt
ymvCnmDIujOpv6Xdg7Bz+30s53QqF+S8v3YRDpI9OZGpI4w5ykx2ro7ztOrRn6PldquNFhX1Jcjm
idvGjt9jszd/FtZyEY6JL57a1soPTYipzSFWCs9MYnfXRaAcyHAYvG9Zx6L7zhjzCx/I57nQpwpL
SdahkYQ8evGuonsB0I2E/CCInopwLBFus8t0Tlxb8hLyP2GawdE+/6qa83twtCrQw/AhtuHgp6EH
Uer4aVnhYEeGFOpg1rn9x9I047op2vipIi4pxHMh4u92lce4U3DiGFVqvMgG5esmc/oEa2M2hs+x
XqLRStBsHpK+ymJW99q+8WQwRFt8g94rmbU9evkMk+mFL23+dYtfbziUxsCW8aKzST/+9YkV0JL3
8W6lVanujapHPGy15hUXZG3O36mPO3E0FmgkziU+bIn5LGotxipjS0Ts7PODZjrp7xJpCl+0JsVT
SVj5nopBCBU9M549jtMvIvBQNLuFrP8EpPjuutht1K6wDTDnOZh74BtACtZSlq63UhlZNXE5Gtc6
O9FbQMPVUyk7iziOunkbC1m8idwNnmpdoYcgVvgV+8L0btKjOqSRqw7hLEVHdRDZ+wAi2MaATbql
QcMa4pFsvbPbyblXUWD9MqX09shAynY1JXlClFPpTOsir42Hoi3HH5EjKxx0mgaMSYeS+Ydag0HO
89QLklrzmZ00oFTw4t7HQt0Q9zjS/3VXlZd7PdzJgpNYlpd9tIqMZiTxIYtJaSFmwHmN80Q+8cvU
d9I3gPz3VZNuCrpw+r622vBWhYW9rwY0/CYHX7IhcvUCKzTaplmJLAQj0I1hkNfdoEmCqmCR5NT7
ISRRzqJPlSBM11UVhp7QkdaeRrb1rpsYi6Hzo3TOZdM8xkmL5+b8a3FqtkOFQOHdmA+sS2e8Tn+F
41+aHCJEkZK4VGVXZJ5lwW/XxGxFWEeUl1u7UGUJZKQvifmhyHgJ4vfpO5jfTV5L6n06bUt98W4q
aSipdFJVfX8MwQE76AhRvwj8yOy069X5az6xqAIIo/HnG4DZwM8df3Uk+0XxVPAlOByL96Xeuzuf
7L3VFKtNBK8TtVVpXpqo5ob+4vODcsG2gTIq+zZ9say4xEiJXDkx4UmpyYZ0VP2+KijIk5WCWBLf
aa8eDY4f0xUqTre+T/CCO29+2qtg53RD6dz5jW0/5hzBA6rKRRFcGSR8RKuqrtq7IGpTgwiUySV6
jgm/XfFRQJ9oA6MjG4eJEW8OAWj/XG2hC8VWcIY/zdvC+Vb/tVhGgmwP3G3pQUoiDi10ilcZ+s8d
x6/p0ZhIJdAtgjUlxwvPD62n8w9yueLMeg6Y8wJAEng0fsPx6ME0xXZNLePgx3rzait9eJV2U1N0
auUwN/n7Wv/Hd2cecq6dsg2ceRpLHlE0AU0XXsqBWowWsmN9tk5m+drs0uya7BJ3LYG8nr/M5fvK
K8oRY24PAflEoLHQijRD6rUN89gh0RoglkNU6hsXlX+wwmVZjCsR00NaSWMcnAun7eXssBx58dKG
lVV1elGSLpRIa2eSy3ADzZPgk76QT4MP4cKrI+8KE0mxJdslurBmnbpwqlasVkxNBkvQ8fNNkeLX
bVVbBz2qsj1TZrK1CnjCkoSN741DVlYscL2cv9vLuWi+ZnNm7FlspJge5nvy1ystpjRPvEZZUMGt
4k5Dt/tqj1n26Lem9fX8UJ/fX4ai3+DPbCvgZovb2wAHln0jrQN7RhLEWbnXha8IsVfoEuKEdeL8
ePMO7O85aL40+vNclwsfjhby8aXRvR3MLO90LKFE0LAl9XzyCRG0FxcGOvXezGdTmjcQTNF8HQ9U
uKUr4zrUD1pOfLGdyfFLRRrcyh5t/wsa1HybzZ4Sz7WavZN47YXX9sR1GmDDKA4h2+f1WQyvTakL
hskzDtgb8LtAvFDovAIXC8b5G3riBWX/hgSAfY2B7MdcXGdCEgHP0EZOEQNDU9zJcm8iSNjJMidh
MNY6QlRirLjt+vzIJy7RnCU+gDZ8qu3Lt5Qoio5c3YG6CzC0DGtTlv8yezv/9u/DCAcsFEdPmJre
YoY1w7p1wqaxDqnlUmEV8DLGfaWgRl64ns+fAivyrFpyOLaYVBCP7yRA5tb1StM92I3TYgvDLYJl
mkH9dVoYcDtGATB9c/7qTg0KX9dmN8CcjjLxeFAXZRBwn9I7KMesb7Ksb16ySNh41Lw+fdKG1rwE
vl0+Nrqoc6GCQul8lWhAj0dUsQp1PZfjIUPAXK+DtpX5zjVDdYkFuZzFPgbiwogAAMxMh/t4IEFS
BdWbgYFIjMp3uh0j1R3BnhNarQlAFOfvJH1K/uDfc8s8IKIvwURtc/5cipyqMawSsMsToVUWDicQ
2GLTQRO+GpJq+NXak/xG8naEQwBD2K9KenWDEB7rTlnH/g8Q6hizogSVPsp9q1dbYwqE2FlD0Lpr
XfPTu9wcVI5f1SlHSj2a85XKqPyN/Bt/TWe7+VaUtHFXjXBzBNekrE6Vb+6E3rXshUYZPpeuOYBz
slV0XSOwSHH5aGG6dfXUJ8g4E9bPUhIybuHe+pMJXduUY23vEBVg4MTTpK/zzK+vszDEiB84VrUD
cvs7xh3zWEupfpW+m3ubKUBxDRQRj4DRju8KSNS1rdfybeSX0N8xyHhDeEwkW6XibWcVpL4mjfst
9ivzza0o3en5OK4tCZZrSlqK1plbT9ui0WMCRCt7o8rIfQ1LfKNVFMVf27ZVKI267KUpSufWTuOA
XaQs3K3Hzh0P2OhHnDsC7T2qeybbohybvWcMZYE9qLc2wkvaW0wK3psb1sOtVdrJI2QkGDncfrkj
8mfO5ZvETZAmEroStsOutNP/yqD906rOexAq0m/cvJ5uqF2na+BXxFLa+XjVlY0CcIaODzI9YQMF
/3vrUQGPsDvyZ1Bpy2xDeCXuCplP173TtF86GSRXfRJQwsUB8l0msrhtamHezjtl/LpioFqtCePe
q5R3Nb9PaxOzEAzespzDqyorx4TUdndhSKZXgIf+F+yBkagnP8KXAsbguXQA2V14/T+OSYu3nxVg
jghihw/NbLGSFz5VXmBSxqGBBUaBbIKTQBCqLGizlvTFiXsaq+HdwE/FcZX4mW/akHm7CF6/Dj2J
uprpjQaOuckfOd9mrb83i8kk93Qs87eQPyFXlJWdBqtT1j3CCOq/ypJVCQ8ASbxW6083g9Drd0NX
dnAX4pyRGLmlsyWEpHsU3RhMW2Emo78OaTxgDRVWlGyk7pT36WB0TwL3OxzTYMihTLWZeIk9b8Kq
UqfODFwZTByspfyK/dp8ycDQAASNEL6NICzKjQ5AKruxeqPuria/69tNFAg4APSeAF+0Ck37qpK6
ZmASHZIMwoMbfs3iYbb4+B6sVtwEMRO9bzdvvJCa3EPyVLAR+hR3U+f2xZq0C40EuKYIn6QzKIIw
6NyOZErYxX8opBN7rWN8/N00dmBucYhggvHtnnP8aEtuuVfE9dbDz/OGvo72pTGOAAdhkXX3hNHF
OAJzN95I1fW/ndKv9i15MXcaYD6BW84Qzd4iq+259TQMuaox9BIPKxyXKzYA/q07RcODqRQVkvOz
6nIbxZxqAetnJ8N3BnzTOp7EAZjIycl8dWi1Sa10IimS7EqOfUnrPgbWMyXDpo6xVei4kS+UppZb
m4+xkRBQz0OTwmbueGyfLCaNCspI21gbf9oiLLahXr9peRNtRv4F8Y2jf2HfdmLRoqsB8t5EkEsL
fbEJAL0Uu5DbxkOMV6rakDzNuz9yMkAYRkH/wuZtufrPV4jFG74pBRCaOIvNW6DjxTdKUjrJax3K
XZO6pf8YqdB3DkxFRbP2RRn/445/HpP/ZqXYrIbxF+t/j1zKn4SNNKDtxBdwbt7OkAmIZh8LHIbE
9gLw8oQQhAE5qxpsT6k8uIs6uk6i9ZD4bDiSmi+bzOQV50wKsq0l9n2dEyUuwycfJ+SKAAlAed1V
TZPwwj7r1HNli0xVePYVoLY+fpcaknQ0HaoECnSrfCB6T98MhoqYpGv55fwn8/G3FjMxsF6qLDQP
SCb5KBj/dXxrw74NrKadDiS7cEKHf1Vch1PUfRv0pP82qCZ48jzpXbt+5j5M5lA/kTjrvvf6FD9m
lhx+icTvf57/USfeNPbpnj7/LjpVHy2Hv37TmASxw3djH0q3Q8AWCbpHzL1ZqK0Sn9hEMnQjklHP
D/qh51reCUalhWwIEreWVoRKha5m9fF0iKe2VHf+ALZnDVFm+uZoDlWu3q/SGvLqmEbXFXYPB/jf
6AOFGlLrF+V24azTjG9gVXQyz67BnBrOGgiKBhylpO66MnurM/eaV1NRrYwQDI9hpJ2/1Vw/z68h
6/TPYe8Yr6Ydujq4Baf9koxy9jhpDsEZ9L0oIJy/6JPvO/IA6oicqT97H0IOEc5g4FKTKIBv47iz
ZmRkKH/XyhXrqG9q8pam9qoQ5k/b6yUWUH6bH8D7OP9LTs2fxBNS8mOlQw2x+NKtWjodFDPufk+r
7V6OMVbVXE7NHayUfueC63OfPNaZC3PoiTVjzslB40sWDBqwxRyq5ToMEM7aIEB771mxxSU6KUPe
kLTul8SOhhtlufGVXURYPi0RXvjUT7zq1HKdWQlLicFclmwkIfMpr9d0aH1sHHmMMdWJwA2QMv5V
E2ZzaeP1+dTBcFTj5irgLPU7nlmy3NB7rLLMLKLT9z2l5Q9xMZHCOKXsxt1niZy2HhuuldMB7Dn/
jJeNUkwOtN9ZGyHT69TPl+22Ji7GxnMTeiqRpzV7X6TAYNpqjP1thIVU2+lWSJI73Zz6AWMMeDpE
F2weDEivl45gi6Mlv4UiGQUrk2kPmrO7OPFpRloJ8nWG/TBWNi+9q3fXQ0W8wYUnvPT4/H8gf55W
LE6XfGmLe8582WKqHPZMH1cDu5FNG4N3jVX5OOTo6jTssfkErnJyH2wvuaurDtrWUO8zYVwXtcdd
mcavY5H/KLPMv+269MJ0u1hu5h+Iow4ZEroMjtnL6L2ZDh8hYhj3TUr+EQ7a6S7oE7ELiHm48LUt
tX6MNe+OEJhy26mAL7tqRBBkgcFBa08vuc3pMHK4viWkGjqO11Z3cejc6h0aJA4DcZm0K54dvJeR
+LxiXSuCh2blSntJ9LecBv//jCgO+Qio6S4u9xnpEOCuDexh70KL2GLm4EZMbVLtnUjLvyLgcA9j
p/w7WeMgriBf7jKrkd9zkmAez38jiwnh45dwbwj3+ChyLkuBNQK+2CR2GgI6WNGV1gR1u2+MUWhX
jTtM3RogXWdc+DDnd/2vpe9jUFRilP6ombKbXJStwlKT1HHMYV90dhxeicYAT9cZxvSdsN8k3nV+
bKEam6yQ2oAA/fTP14w4B9UGCwAEj+XOEsycHedeqfbAl6cX9GfR18Ys4MboTv1DERd4Ya/+4ehb
XC86a9Ohh+zoOKUXGyzddXKOj6SzVF4hHroqibeOmuDBxglIMaF5u1LZ9hrP+b2FA2Md5UpbGSHV
BX9gXx06mnsnKnPcorCK17bSfp+/ISfmpqPfN///vzZA1liJSSXpsJeBm+ywZfbAYHXt0jCfH/u8
w2XxoSEkfLS3x8PAEu8SAper/Ti6htxUJP7lG9ISonFHBnYZbJKmr++SJgIIEFkKkcL5y/w88XjG
bOjF6MJ6QPXweHyNOmVU6X5J7Jgd79vZDhbiZkRFYGgXdnefPisTCRibeqjmxNRxojgeirxELw30
Ptsj52zBUbml8x50bWHcmaiUuNEUuy9trj7dXpTkjMVCS2uE84R5PCZJ9F5ahQN9x7qlJtZQnoZy
ORpTtJ/l/0+hBDuxmtLBSukLKWgs/3h75y8KzSfd6rlTvVTmjL3SOKvqhKlaVbnt4JNujMiWu1Ta
/3hiESjHdLq0OFBQkLO/WDzJrJsFcA7sP1tE2sor2+g1Adn6h0rGpdrR4q5+LNW8rmzUkezMdtTj
u2pPRMuFVeAe/NZqdrmrNbcK0M7GyFnFmRzxC4zM3qqvSd48f0M/D43ZBEePhWyXAJ+l70QL6x7A
hvIOVT51TyQT4YhwzSCgNKpPPtCWFqbAOo8KG0JvFA8XPpflVpXd6ez0I6qSr4bgwMVW1R6K0Y5G
lx7GVE7AtAPKS5nz0xm1B4SUNFK8Rt8loq+uy0BdEgEsvlVu+/HgiydcyxFwSeLQOx6iEba/1jNE
wt4133SKruaFa13MgB/D4YVAiE/DxoNBcPyURRiTvS4Dh66il5FjW2ukhPR5PqUXPpITz5SgJOA/
ONHs2X9xPFBgR2GR9LZz6OzE/BKrKA+opQ5xA/sN6MHOU6V8hhaUArkDTR3+o/d8vq1MSxxz7bmV
YyxmesGZk0C9xDm0ZtJifpjyjMI5kBxrnXBgf5K6yq3rqQs1tZWRMi/sNk49VSgXeG6wjWFVW0yL
yLmlBOXuHGyt739w7ARp54RlI/A9VFO3Of/9LM9488U6nD2g6n3oJBc7YTI9xtBB1E9gz5TtB8eN
bilcwskKdXtbRuq9SnEL/PuYswgVXwkKdCaM4+cL7SwM3IoXyZE9bPUCZAWJzlb4MOQp7CBVGy/g
VNKv50c99anOETlUb3i1+FaPR20gJOZ5r/O19PEbZUh9zbsLZqrIwo0x1NVLI1HBDmXZrfF7Xsrb
Y06ab+VfO5z5+6FfZrr4ueYC4ZKXkTSBg7rCsg5mY8kdgqFu3/dk7cZ6nvxCE09DEghh6qyzth5f
NCPMvxRoUK69whH9yhP1NIcpFeHGMTr/qofS9YI3yCNRuPDSm8SFWLxi6+Aibe3wvXg0NfAs1V+7
BMb2tg6ytxS0650uEx9gHuqy3O0zeHAyXplKV7dZM7AY6mMyvmn92Kq1cgOb7npJXhUs9BUFaOeV
eCyemV2IwkYjXxPIIkyt/c7Kgm0zruh3jZ2tbQKt/6lPzfhIGb8EEle4isgCtzBBgBoa5aJeL5Ju
RZCNAApo1LHCwOfnww40lVmjBwrzat8NKkak1pMaBMsjhOAkkWX6kMunuILmGaobM3WGgLAHV9vD
hiXtqCnS+DqfTLaPVYZ9bVWUmvs+hSZRI6UxOreRoh2GdyaA4zlQkGfr6HXD85QrEHFI1HpMOGZE
ralNgz2B1QNRPokAUZhEQ3jv9yCFVqqNZHJVc6Ifd6GfTPeGlWt4KYb0dqqVcq9Y1+1wk3V00nZ2
J+MfCFrrZ47aGGpYg811qSJuY+Q5zWvfBzHJur0PuSlmUmU/Qv/lpYelA6pQBKhvTRUQcZ20vxIN
nu2qiSkqK0Kf7ycHaFLe59mDl6ZjvapFrv82VBo9pL1T/vBsaX8JizKJb8fOMw9OaTGJdj1w/KbQ
iW/AeQSpvgHzOGXTtEp5iVYpies7uxr0N8NE+RCjnOr4SFW2Nb2W+2D2bbulw+BtncD30VWLqnhS
/6PovHYjR5Io+kUE6M0rTbG8quRbL4RG3SKT3ifJr59TWGCBXsz2lFRkZsSNG/fwiKDLsjpghWJi
n8VnpjUMcPs6BTpLvlRf+upkRGE0edRamx4QvYxdrTPMjwFfCSNXO3lqzP6RBp2VYDSEUwcSQkvn
m92mx3Vtuz/ZVpg3p3TcKq6S0XkZCPojpnNSPi11U05z3hUtlpAc2uNIDavy1IhEhHxWnThKyBGd
DwRO/HDuVHoMGSTzrmuZlBs5uxDCdiM+cXIMTSM/sPdT/+O5wi6tqcWTIx+4FKPMAbU1TYEdM1/M
TwOGNNlspNASYkqqHW/PXOIFbZNRDVhXlIC2MsPdjJhJWc14Ei3PV9tJ7DBDuqRYom+ywGn0znej
dOVNrO18N+msv5gfmz+1W8Au0Tpn+quYCYlfmV7N5W6yVJKpzMEKPF4Nf5LYiXjI+n96ics0KAt0
MV8OZnUseO4/NH2Y98wOxFVJvOKeuyQN+ktr17tFVZo/TFtNhFxbuYvcTjN/WBvSjj28UrAX+kgR
kHKQBJKdGLyWAEHqsJCCSD4rDPoIINLwUg0utc6TqqjbnXbY7sNtXMW6H5d2OxkYcEVYjUlxHwZN
MOtkC9qbYPFFA18VyVG5VIeAKi6naoT4/YGbhwAvYG36AHjALj7LPFdq3zUZAbhOxcQMCPUxAf9B
aDEBcHo3MiVuF3M2j6moYUwAJTpmTuEExapksStEHxkPgYNEScHZYsnWr4ndiNlALfeFZlY/2qCS
05cwXf2XLqrpszn4WAchIvhZFYazq2aCA0niQBn0ubTmjwa706GiL2UtePxXjaUeapOa/5cTYQch
RRTegerM9V0nsdntUptd67EmpbtZQ+gsmSno9sbJwFhFLLc1ndTFyUjdE80745dyZyRafnfl1O3Z
EOsA80CxJ4nXNjnhGAPLXcuLFTLGNbMgw+vK9ZBXEGnS8cPyUidG1p6DmtwxjL1ZBzKHfMyah5OZ
fWvt83rqD2z1tibLYiaQi1au+Ys5KOkBsNcQEci73/oiO2flnOxV7uck8OopPSW0jRwJwiQ8387n
0u8IY/DHqRRXMU36k8cW271Z5vwkHPKuc5BBUYXl05dTiobpZjJoFE444v/1cDLgcyXJil/BIi/W
VzAmK+R2MhsN115bWHCz60A4pNzNWN9f3GHzXpK2Nu5tkuRo4ElyUAej2BPrxh/rJflRMnaGZi9R
Y4tYT5IapoqZ1KKy4rB0W6xVvfVdrP2DF4WlIxCj2h64aOeLkg2ur+qtGg3CnMl0UMWXVk7OK1Mt
sNnCMEkiz1z9WtkgZpAp+GmMCfKEt/KfIPc05bkyifGsvEUl1HkcrqW68TVps0Zkumj23MnkBaqW
fE0nVTvmTW5/sc7u6U8sec/O0cm6+u+6DGo8zu30KPbU9BlN3oP/AHh5Faa9V0lkUKo8CxQy6CAp
AgvzpapXkV6NSgjdyX1Zl2UsA97aMsJewMofUWmUOgmb8v/UTN+OUiUU3nEaiJf61n1tpccCyCg1
JSSefgg7Ts83R0gG4GDjbS+S/UNf4/9AEymbxPsuBCkXDQW0ZNe/0YOEgLjPPGWFb+K7MYNCPiiP
fa3tU3fLrttYYSMYS4WJL60u6AeVZLZlhQzuU+fjLXcYW9f9Zu9H7Jgfawfl3clE8zIy23xfCRYh
hyZNDA3aGRPcUZiwVyYQJ87qyJ9Np2zNhO38a0tHDd3GEy8ZtDpy7rNh2xVdc1GGgroisWrXNxw5
6DtSPr0bZbY2+asx1odtGDFirJiZ5JoQ38Zu2ER2+yM9Xy5b/jpZQ6mgEqT2Xc2GoQg3dcb0XLu5
dmanjpREBkN5qGCO/hUqy1wFbYLvGvlvQQfjayLd3rS656qVuqMQbGuRIphNTsBtSbjVpCXvs9oR
Wj4D54xxWRODS3JNLCTFjuwXreE2tbb/Vh7Lvb5sZrQtjLDdvMFbD3uB/PXGne/CbrI3bUrSqGsS
E+aV8oaW1naB1QPFs6Yq9xdZDN9e0f4pHA9yhNyMSHGW4q9TjA5VWrnlR3aDsuNmtxNDNNQlfXOb
8bCBCthJjKreSRu2FYYUa+GBnuD1jiGNuH5TNDgUJl25pqsBpAULhAu+oOc6TmUfDdvA7yHtnBfi
nfke5lLrPjiitCy0xZSEA3EGU8BEoKkxV3ngsdYcjJCSdWDiVI5AslUV63kran2/ktDLh6vHHheK
Z+xIwx1YHNVNqwrIpnSKaOiysjuYlaMcmcH3YVFa5l9J7vl+GRL4FBYSj7HipBxxz/szmaMRAwHg
Iuqqo3nDPTtsAkg1WefV0XSy+sFVcYmFrLqQInOj37ZB92xNXx35tMpK/IvSRbqwSXPcmuEOqu65
HMf/SrdNXvp1uFUQvN/x4eLoZqWyRMgWdR5LpLwdTpatjR5JvzvN6usb09TXdu3lT1YsBvtXMCBx
R5UmpazMCKfHfSKiTUrzSjgW6ZMkb4xhzXI3hlQ3nQGNMBgNsYjh2smLnIF529uYqNLFuFDl59ym
4m1YjOIAICpSZ3kZjIYA26yu2Kvm96+PdvHEmc/1x7J/bKhdisVJeU1bpux9ioVfezGwqPj6KvMA
NkDB/S++mZrtTZ3NFWSJZ9tgY0WfCBRmpybMk/7M8lYVri30O5rv8Qq8jAd4Ucfbahovi66H1Fdm
VI/pnmCPN8YsN567PE5nQTgsY1zZOHTBxufUWiChnerOe39fCpP8HWH800z5x9GUb5cCKsDGMpwJ
XuFrIciKVHbzndhMz++qsn+mssmw89oJ+7/EYD0lelYFtWULHHpsvxa5m8eaVzYchPVvosg5UL3N
DuEsArtgBcCAZTMmah23yfypGPYvjaznjx6AUaU5lBxWAC+2MjKa7EKG1wwmrPWVZny3pDEDiFm+
y8IlOlUaN3P2CnKWMb4RLpdu3aFSqo7lqUVjuX7jkHFJgp+MmMAAMItjHmnpg4FXLT8k2L5SGL1Q
yt26MR1JwWfPCwzrfh7yk705fyjITpQLLXWBbscJa6GhXStKqLWGdVl4Y3fAp/KnFfkfkkA2+ENj
tEHRrlc7gfC2jBbZttnV7ZYXoEuUMXr5Yqrlj7XVOu+OFKFL8GG4IDL6auFmXH6tHmJN+KMKpwhB
uxicCfY+t7WPdkKyH9pYipnXw+Mr6xwqdGtZtv0gJq6wwv6EufO9ZfkX8XK9r5XsABMGcJNKqfrz
kss94DF8mOZ6yafZC/q2JsmfdDa+pcInMIMtqom6S3TkiIFueVeT9VovxEFkFpXFZGYvrDCSxAfu
wLelVh87zLqh2mnqbsOh5CtuYxOxT5j1ZKq7EZ/o0VXn/qTVpEVUA9vRAKhOaW7+NqZ7nHH5nkbR
Pqh2uB+VMTWPReM1/2HRTV6sIQczaZfFHm3Mi5a0+qqV+l8F2/mR9ZreatcBP0x8k1M9DC2jg/k5
lyxdq4l3w/j4rrkwFlIAEnr9q3lyZ6k8h0PiHSZ8qJ095n7GhX6cdPdp7Jg/4So9Zw0HmhxzeIkG
dftQEvJNhqIMPF15dbeZ67XWzdNQacdhkFe43H9GjdkRZDtW/1Uu7sRZiw9FJsV7nxUFX5L7Zhqk
qwIveE1l+lOY1ffgOOTj9vyraE3vlbU9S50QCn0mY7TSdH+ru3M6OU1ERiI5+UZrEbtdtoGXqpK0
epWP6HhNaBNTRiFu3gmxLffN4j4zUsuoeYYPsSpJPA5b+9Rto4vBtSmvY9pcNiZfDAr4+6Txj4CE
HnzKyoK268KEy5z9orRvik2fgHbYxxDuzF3GxCRI7cL2R3Uzg5Xo6y4lK2wwALLNmvUpXUeGcmxX
XzHN7atNXYIxskwLkpZGGFtb1IjtSRbNOV+dE0VoaAzefST/BFmh+NvyvLJimcfmPPXQBNjUqfpE
3ena0D9hVm6eKo2rPi2bHINWO+8dWo8dgI7xybDb6m00yY/PyYs7PMY+f3GX6sHi9UlK+LpXRuxb
HaBJ5pDbqvSrryhYCZeDDjbGWzU2kVeLW960sIL6/C8kG+3DaNw+6EaAhYPSrntEqFgW2kdTif9o
tcaDli4RRJlDoa8wZ4AwAByZ/H7U7kvz+PLS7N5WlLNZzohLMYcytqXxnYvxroy9AT66eBZqXf1V
iu5vK/mV9llKTsPY5mFPtDzJNCQsoOfd16SOyDl4U7qt9Fslj9uSB1Mh0F9pTP6Q/pnZCOyGbWQw
YZFY3W7tfjDGFSOpNpMQMW5ckfQNdgn2jG1QAp2pTfCBH9usi4ncebdH+8lSxhsYvtBxqBDQa37r
ZsmFb0qh7cU8vzM1PGkVZA6SmE+9DWYmW66OK/kXrsl/bW4cnYqn11inHDA4L6SSite1zG/z0OVR
Nq8prr1l9EmHimU9UTlOMs6ZiScLFb3UsveJ513l+AlSgzD5clCOOujcELPGS+MqN/zMxKuDKrAb
OHRN9YoDuQkUnpG6xm+wFvqh7bxPV5nDRZ09ymDrq0mKG7OOuGrb2LGX91Ikx0XOF86u/+SshRTo
RzwUxz4HuubID2hOM0xDdb+6SWi62/PsEnNvdUtgArSBRA51KcUZlUrnVMnqvTAkxKLCQ/IRp5l1
PJEpPzoOqKu5DDGLCmLXd/nFmdJYs9qjqTe/SFqwE8tCXjNnOOvZ9qsK4ikVg5J5TdqrbkDeGYiO
H5pXraywVZl6FjOIy0NH4N7JHs9tj7+3VbBO9xjt8VcXJ1yqH5NOQCrWX/arxReKcVxkLou4VdSm
FgFfBS2qNM2vJnNUkMXphZXsi92l3JtV+9zzNPmpV+4SgXZH/nmICf9UCmSX2dMeSk6z85z0P7Lu
qSCt1Qg9dwK5gERjYKiesKD6ee6FOouuYSbL53TkFLJFec60RaKKetfG6ffmzG9cDAfdGmk1qs9q
dO9DmVwgPr5vLBGHZt/cVsTLQklORZfdusS+qNt8dKT7zmbhazeU1y1B37Hmt2mFZNqreWxPiDvg
Dj4auz2yy/7RdOR/mAQP8VM1J09sf7fVOuaLLnnFiu/RyO5Y03aEx9R+2xAf4HbvGJge4sBBajZY
0cn8T0vT3SqT/jiO5b3TjfcE+YAM3dwnXDAuVdaamUz6rIwcEOS++5buP8vUf9zBr7ZWXLKpReo0
2I62YBFRmL1PVb/npPtvAGVDCAlUYwUwMwcqTKgOaqi0GYS7LPCgjhiBp1h/9a5+ZfMrwh72ltEH
uHmC5dgddL9OWs6UbPCCwWolqpVZniHe7NMW5J2RnEA7KBidlycIWl+JWjUnrmO4tUVyTqoWGkex
p9CnjJGc2Y6XBOzXvkEJu26CCOLOW+V70lD7Jy7FANEB0TzMDtcQFUOaFAEZmMlJo8niCkjHU6s3
rEQr4NxYY+aOLM/YaBefeG8ZYek+puv4yVY3DkAQCtVGvLmS8R6xsLdzRrBDcyri1SnO1ly9ilUe
9HYbbk2+ZvGSujsls59GocOXW7ydJ3lMNHVcdr2J0uAp7c5N1Q+bYsjmU8V26x02e7xnnUd3JLR1
V03G56jUU/hYw2GTQVBokXMfSL3jd9X2I8E7aU78Wl89zwCoLK8qQ7Nd5l0mzXcTAgOEWR4mLJLn
xFHBhEwqLYQ6ZwH7EmzvTulZxYTOcooNtxe4kO20/9Bl9EDU1glQ6qmf56ix9cNA3G7YTNtyy9m9
+OwdS4kRabtg65U5ypUUnIOa7CQ0D5/nz4jzfq1v86bc06TZvrLeXcNNWOU+tQjLopeViuEbAMCe
2qQxQSKwy+NSOr8o0hC3efEQ9Ww2VfxtViFcZGQL+plaWbs6r5rLrPR2lGr69pqb0JMrYoEiezXX
wCVM5814wHFXGywC4q8OhqXVIGKu039tVkCjMEfkKo9AOY3tKHNInlOOL3XJxG3TeM+6wUWc0DH1
XIZ0Sl8xQQPkIxmSpu0OgerCVbcARRQ7Oo0rG0p2ZJtNHas8xNCmp2hjgSG0VDznW+6guyHLhsJo
5zgfEnbr9L+ogB23M5h4zE2PUWaZEYKytK8PTS7Aa5MSLkjMUStqso9KFveTxfEtMzmayXiizYb9
1Kr3kj2liADmU7Nof+YhuRdtgrYqi70GIwRmN+5+LWGAAcDXX1vlSoRAE1o9yDKrvdtL8ZTrGzAw
0+WYflRDrXpBfmHAYNKb9Ij667dW5x+KAWeuzPUbO6VPIzJHaHXakT2SM+NLOJ+u/NO2aGEwti4r
/KS4YkkoKM3sM++h/+YGiX3NelZRMn0gUDPPtv5ZKfa1Mced0SVXBp3HpLeeu02eezHtORsekTzW
ELOpX5wAZpv8Rhqi4mc2egJzcrdgEUA6ZQoa1SznFaiKC4Qq0/5zyv6lB4Sp5T3idl/UIaPjUKHF
7SvllUL5d9XHt1rO7E44OWV73bEQZTxZ6baz1iJyiylWewmpriTTYEmIgchZ9Vyv9KhfDXIlOkzS
3QnyLgINLl/VGs8Vona4dZV3Sd0pZnR6NlFUQrV3oaypC/mQBj9sy9WsiyQyiu6lb9RohV4KA2g+
lIqNKtE4V1ZJ/q2VcwVegjg/nyYWVpCv1+64TJXJyMdWTqms6c0odoyw7wF+TU3V7kZTbc5bqbLC
haOWF9z+muZK/Zy0lnM5NYxnMc7M6lrS2hcBp7In5xWvc7J8UG9tkVAn/iZimC5rj7/LGaGiT6sJ
RHRQsTkivIZZyxfHSpsBczh7cXLayqoZ02BZ0h8EJc72OVti1ZbPXdFTS+dajtqdfhBRwOm3KVdu
/SyQZS98SAEW/K/hbqAjIddsebzq3BV+jwvwaZnk8JZOjyK5h9w0I4TyPSNss2BCvMlEqZCNxEU5
SBphkiVmrC88XFNbhsW2zDepzwrlRWPuVNCdf7YeMiBJzDwnZp/G9mZbUamV6tECJLHDaZp/jnjM
LqXilcdJ8IjWJgJKR/AYpdmi+d5ENJjBBOPS0A2/6F3XBSVlOTx7GlgSOOHnDlMHPrlM86gvBxL9
qLDA5vzm3MWdAzxudUo1FOycRIAH+W5LLirFKXH0zTkQLuKbaQptUoyL4otRBKNwUNeF77WDtVdd
6LKsOdFOdSTuWyuDOujOHN5t/SIIo4mSoXC4FpV3QBT9tWoy8To1i/JiT714JbqT3TLsdrtOlYzQ
lCYLSKunspkQHQPdYsWttm2aa6bhkQmii+4X2GiyUmwZfancchh/n+lcDPs5tfJn6aEtT6IxYpKW
5zCtnT+jNxCFmaOMESRmh+k4OKTMOdPVWhwL+qZekKCOWARXhufEUX9Arme7om+NY2erI0o1U+vV
rt91fdXRPKZmR9Iyqmm2GcmOsTMBbeNQ+BtLY+EMaxIEwpDPFzNRnYhNDd1vK8OIF41zO030KhDF
WMXZqvzrKKMOFmzwUNoW2r+w81uGTRCQQvpnxFr/VDHl9jVmVegdNSM1x7igiU+xoiaftqFsOznP
+xm5hhmb8trjsQrBGbJegE3ifQBAWodKMopzbo8E6yo1ZYw8NRrJWmXuhp1p70bFYrWqqqLVHKLR
xFmsyYwpfj8+OZUdV0N91Wr+apuprp3nkT7VUcnpvJNi6wLX6FEzhLfBLW2Osq1SHIfzaSv0mrRF
cVZhOvuObEMDwHYIjLr3x8GAhjvPaQjAikdSGpQ/I7MUe5k+mVqAnW+9/7ZtDrve+tns7L3QmyVy
7Pmi2vm5TyCXs4Z49hr5VwxGzyLdclq1gky+TCVU0BBEF1TpgVumCEwGy35mIox12UNpKWE/JhfL
ag5K12DfzhE6lYWhyGqPkMLMU9KOZcSJcSdK9NRbNU+0hdA+zjtaAp6b9fHwtNTqg5YfCnMYCMnL
Fup+s9+ReSg41Jc7mmb3o2/zTaipFYkxYSDYj/8AOUXAR0J2Gf6qXRsP3rBXM7HLRup/bzMvjWxp
IKvnjKxmtIdMDTRYPHByvsRYPlNevEDGxWjQcor2AJ+Mjc+mlmUEhUAGk+zPdHbOpykThzPGdjhK
qG2FU44A2J3F76WpHAo7P5Lcv4Rp0941p7qVYx2aTvtat4h+ibfHv30pTSa2mdpdJ4xhvtnWBxYb
ILxakanOsWp6WdDQYwSb0zesjlefQjP+qoU8KLT3bOGsj3QFVl1U92IMqNMDeG/HzN+RNA5JIcjH
tZsbM0eNuLPuS1tYEATXgNPxuKn9fwTzmbt+chyfQy02UvqkcqgNRuAN1oPMVXdtVzo+jMMtqPQt
ynnwLymlRWSaifAnW4G3PvSn0m0+YKbOkWPSkDzmE3XVku2ixCsfc6wH2M/lsMvH6blTZtvnjrwD
CX1n4+nFKvNnvFW3Lq9+lQVJJumhFQ4Cdb8Yz7lLleaJhi/UAVVpAv8JapO7IKvr7zntDrVeu3uL
dVAjcXrAM1oZgbn/MnrjG5cPz2TRgZSca9VntTP1C6kfuq46z3XJUBZOPbRomtLBHQ8V29JwaZug
kiRJ92TLc+EUg5+yVbmxquxskmvKkON+mOlHbWt5HzlzUumSVEO7+1htPrOSftSy4bXV8leWawPC
+Q8pr6DWebt2KEz+IaZK/NM7ozcvtLQN1po6mhegk5Au2SdXq6NbNd+9rZ0Lozyv/aYfU9CAYaKR
xj6710XL7gJKGNXurpwN+nuGRMSuCn+lyQ10uwWVWT4NOX+gavw36woy1Ex7sBBO64KFNpr+2KAq
YViLtvXx+7GMJyHEU4X+z+lF4E1q7RW3/q7K8kQvgHYwy3jq24vHyA5udnJHP/ruuvmphtvYrRQp
yvKKxPUfBKxvZ62eukcHWOTZPtPAMjPVZTLmvW1yPui1fnRr58jR+t2uxoO27gCerJ+S2tYenqMt
nNz0I50UBBHw5LlhnFglxNDk6iERYz9lMnzglqewQtRIBeU9WWaXjJ9bLpxOW68zFRsXNRib8bPH
tte402+RMh4vp765rs6aRNLSmBg7MPMqiLhe1d0zC6dK1ivRphVxkcL9sGV/03G3nNemffLGtHpy
5v6jKxxeOhtLgCenQ8aAxVPcm7HRj6027ow0OamYGPRU/lPFDLyukBevsHZ9u+wdu9qTk6sGq7Dv
mT4eMO7y9HnZu971AMHkhmSWWRG7bUU4je52rK35m/EW2gKoQjFrn17WzLQWJGN2IyMmfUjWV94R
a1e4ynOfTpTea+XzUjHhM6aftkl38vFQt5iQrLV+8wbvC+h1F5GqT1rKoHegEjJ7tzq00fbQvqn2
9KsO7fsgil3ScgoatXMhvPA9S50Pp8lxbNjI+ivZdMwmMrpjfvH88miPjVPXcSWyy/i0bimyflf/
IWDXC2azeMaTcdMT9a/nrFfCai+906aB6bjvisl2s7FxdtYKxhZLdlhLkjfVGvl2R/cFFOfs6+Ar
eL4979NDTb06NAPM6D1q9vzVau2zu3QP3kIvAq/AzSUY5o3j+m+w+jNGyX+drcOUHap34crYY/FI
9y1rjqemPqldyneJQ0eLi0n7tq3my86piwYXw0KPiurbphGmGOH9RE8mcG/r1RzlAWpnGhhLQ5bI
+jF12rdJF80mD/6LQqUVFtpXUWlhawOnRK/5Y8y8EAAePehgHMeFUtaRouZZ2IEe8LMZ0ZVL54Q5
/qiZw0Hb0G2Gsj0MTffXSNObUzNn7JVpvxRgtBfTq6JigaxoIsuX86Me2HJkPq5AnNEOEp15VLts
J0aFw05ffMa6L2K1WMvt/phgfV3iGOKsMbXjumAdgp02+bg0h4DpNzzFxRHMwSkq1kZ+K15zpev7
0prpR1fST0hgoIg9VwSK1re7rmMKa+dQ11kOAU1Zf5UZxh+BTcabJD2biR8tH6t95QJHtyQq9qR3
sZVYR7vnQW1YaKaUWD5EmVmXZthiLvwegij/5fbTBXHmvZysX9ubj3axBlVa/Y4a3sC1yLWA0jHs
cvfgZRvQRlrGerT+TKKM0Em0Y2ks3xaTigim4h4z0YWXCHlMZM8jfCM/NaYDfdIlzey/7ireF48s
vkQaANWV73GTY1hCzsRJuU8aBiG0pUCx7WXvqVlkDoLdt2TYNdxDm5sdS2e1wmpNJ4pqbnMEmLNd
In/Paf5Fd3HCQnRQnPpS5+sWQgdWfBtZRZ3W1wUHBFxH1kwBIwvbw5aRkSShTgbEVM3WUPuKPGw7
+byp3Ln0IiJGZt/R1/9w3ew9LauDqkN0SXvnIzWZQxv2culb87XU0tXPLQj2yPXPLSfwEZsIlwXD
TCiV6AuVSVukMDFGDlEveubUT0au3tdhHvaUUnuzzF8kmeblYKxHlbPjsHRrzH3/26a8NL0woq1r
ux03zhO79JgHvOWY2PoHQVN/uH8f2fTwTleDaOjmOovyue7LkgFV6pGAbvne7L5sRimOTVHzNnGT
qqoqI0GVF2hUenlRPJNK+8sdGblt+a6KTfPBy3yDPIiVupZB12Ze2CzylPPX+COXnSSbIuSa/g9i
UhtMMzailWGKyWA32Nrti3F8Fdms0jzbCwNfsVVXciLQAObqtxFzEmp85djOPEQXNwtV2nt69Gc0
FAS3CfObBoh05OpBYBXoactH10PbLs36EV3Gh17p6/GxmrvH5BwGPHYgdblJW9yVPMEhBcDdyKs4
rVR8Gz1jMKX/qNueQzNJriN+BV9FhPFna/5tW5VgSUHshXHb9Oxi5pMWiqrWY7Lq7UhbmThayZ9q
cZq9WmMtcZziWuBV9M3c+gXg+Ux+nX2cZGbiB7a57gYmdzq2MV5Pfibg5sHa6WfSVQ9an57WLfvS
3cniPAKn63YGLNpSviWJM5BkpM/nbsFJk3DSGaxJY7Fb6hC/EBpugoZkegteVDcABTAGhZvv29Zb
OEVsHfnFC+FsR3Kz1pjQj/WokQYZkHZ/8jr1WazMEwsO9XoS+3R1P3jljhZxnFSU9k1vhx/2Va6d
qe25ury9s1jh0mINkctwzR+UY5FymKiNEztQ4QIGfUR8mk+5MZH3T6GkFDw/ffFwpCDkTzYobBD3
vTMBuZ6tP3qSJz4MGuyFjRgCoK4oNqtJAqBFVt1SowEMDVqBwjNvTFnMVgIaINBvfemPGhE52gRl
VWgxNWuYrgUfu52eQBJ3yOGld8kIh7nr3XaH4KcEIA9j/Pw3YLdxbj5Mo5X902Jl3Rf4yf1MZm/e
lk1BiQAkOvywmf1az0Y0FkZ2MAhzIx1xOIw1QQuZuf5sSUa35YRlXn05SJ5+nk7PmckIQ8ejIYfp
SBVXEs5jRp3DrMrTUOY0/mbz3HTTy9QVx1Uo+1EoT7WmPfWbpCia/+pbZUcEt9MRGl/w/iiAE/I7
qAq5tKlzpl0pFdw/JcrQxME01suN4cK9nPARTA5REA/Kcc0Ha6l+A3qFq17ZUCHb9dg02m+v6dce
e3zoyizW9OLLG+W1nhkP8Ix0fsPjLcihwX7i7bMCsUowojEW4mMMw6NLeAwMOTq6C2H5sG/7djqx
aUUBYeslnmv9SVmVxZ+NKU4NBodsge3sSjdCyo14drPvRM0vGlkqhOgXuBO9v72LnthInBaMa+OM
zilokdreiNBag7HT4xEZYqo05rJb+h/Jmufa7GRgeyOWtcSJaaN3KqRwf8SjjC//jNfaivB78b/U
C5bK/kyMvfxOSV7eLzlOJyUxtcPK4mVgDqyBSee37tunQu0uADL3k6UeK4JaGKubf3RZF7tFNu1u
MLQSe0+NWjl07ZMBzppZf/vFXDFKKvfeWhoErt54KbjpLvqi/GJ8e9G94a4V4ixzULF12WrPylLd
XDm+Y/rkCSQdAePVwnG3qt+N0d9mo84jNICjtJN4bTVik/gt2sOan1oje8MHOPtpOpfRrFeSST5L
qK0rzkvDy8JQFjqFl/6rzPJ/ys5kOW4kXbpPBDMggMCwTeRMJmdKIjcwiaQwBaYAAtPT/ydr9Ze6
rMrusm/3VQ5ExvC5+3HKC5Tt4TymplcNmpHFRCdyt3KiSZX+CkYwEuuwcutKvPzXkEizT2TXHJUW
txUDJAxyWE2qpY45ZMbYPx5kOxMiC9adZXmHHkhO1HUNxwrps26ysdYuR542bQ4MiSHoTt0bfevI
AgPTS8vGRbjg1kY1Lw9Ogg8Et/TtQPQ97sr+OsCJpnyXh1lshugFd3y0cUoSmCkUp83ot2tcOJVz
LAtu3hFgao13ZjNZ4Uvj5T/F0Oy7gv+XZhxfZYPrIakCeT0D5fg7IBQI1aCtht795Dp3NhQyHAf2
9jqu41GBCDYH536g55Db0I5vYYpTcmt4EeBjBnZ1T1vWujFiehId1ptphkugBucQZJxUpajN1Vfy
Wvb2U91zp1zBh8QeZPcNIhIVIhnWC8slRFvOMawM/t21/Zrz8mmsrS86hxusOqQRQtTPPYCNXes6
v1scMGU2vU328GvS6pXoFyAiPFxrChdscX7RJ8H1TkQfuPNSggv1MRsHqrP5Yp12eR+r1cV1Wkd7
SrshAEcByjm+xHOX8GcdufZuEqd9Wz241SJvPnMZvlCl8gMVhocPNXE0HJ2zmaVc2su7m6jT6OZM
+7L2p2giBKTWpJ8rroaNnKFmjy7B8KX7SbP7CSv/m5d3n7krzyZqLr3wj1DFbsJUPHGxEIeVEdp1
nyRaTrQLrNUr5g0uPYn76sGn51g62bfJkB3SKDxPrLbc0poTeesn1022w2CPmyViKBmOzUeylL9c
vtOq8bAWjdPet+yn0PhHQmSnERmenm7mF50Ojk5U4Oqztr1BVcJS+Vn00UDfegFqkYMtYJV2S6/G
r7ysKLEvwupWkVPZ9F6JQuo2Vwplx5ISct9NrGpEQsOrYWlH4aylFHPs2rs84TpJ5GsfjTM3lSq5
V8BON6vN/dLCobBgKovHFnm5VZ8Tg7c1aZ5J/WPOCPt7Uqv0aKdvedech4hTDfrvacUqeg8b9jvT
n9iiVnDfzoWJ5wF7BtUbVZyM/Y1txoOzOoxW9Ixrbb5W9bhHHtQpTiK9LWrxc0j8s7bC+4jb+cZf
guPCIr4RFj78gt4R20nauPcccM1dd6NbcB8CM7TDbH5btMW5v44eS43hSAp58YCyb1SAkYK6kp8t
AqOXVRdXWhfO3vOp8BgHM9w41AuKgPFSNg9ngWrLoNXgUGRBA5WYn7kZTh8in6dDIsr0ZYjSMday
LPCQiyfdz3dTPmsOlsm1Vh27Qgkpt3VO3cjMeB10eZktPT1o7UQl5eZ8LhiUy3mG2BN3qgr2rR/1
Mb77BNGVtAzPhd1+FtoDm+ZUXRwkmfiA0x9cVFdVT4zhcSlV6bNiDHHkVqPRt4U+wLRMtwD3s1Mi
o+KgdTY/RdA3bvGkDdF26hliEnotUC0Acevd3Lj2LvU6Lve2YTFfsaQXdkM6Ch2u2GaaKRfYovAk
Az29MhfNtmMq3O/BmBRnJRtMmRqrXiZE95atWXWazDCe+pyrRCf6IW5MTX+MSuSNM07FyouMDbbN
qunwZPflDTiHWcY03ZUfGm4OBqgUkbMtmp9rqav9MrqkvfTQH0Cddx+Ag2zm+44RXpy7CXpvkD2U
ijhgLgYvJppS3KgO3zYXLJ8sGbQMutsLiesxu87OHK7fSFHBruPwsh+S2bt0i/wV1XBMQujOZ1WX
GM7hgN7h3WdO1vvvoVcP+zVKXKCcTo+h1IXzH0hviL2KDrm4GeV8XBz3l4xq72x1U3VjT93Ac9VT
NDV5U8Vd8ZpT6JuhPmh4ZrSk8DYS129uGQUEu5Yx94mhpOaono3IhdgaGSHOzwpBZuexH1LTOaVH
RkfVoaAbgtJDy0W4WXtyHX03PIRYFjhLU6oErd57Kkm17MtSpjFXw56R+nhVa0z+6a8dZodptAZ2
j4ylSSKybVMPfx7jJ+9pWvv+pptX/VjnbhjT3il5OJv0zloRcsokS5kcUaW+CZTCVCIVPuCmGe5A
Pq13wTh/zoWtbgO3Ca8uC858mVpRHSVjTeHph0mm071XWjP3naSqN8zIrynklAuWleOi/kuwOrcJ
18Yrt8vQTb864dlmJrol39WwGo7zL0u1DCFKppteRBCt9gy8g2ldg70A2Pk2ygInuKkxTVshMrBN
ieKXVfr61UWE3GemfA5gSSKTeuvt2nbJ88JnoAo059f77zHSf4jnAqdA6favFRtglv8eI7W1m6u2
yqKTS5jyC9WeY2OX1LfV5L39+yv9CWYJCIy6TF9CGTi+oAnljyBy6+Ox6Js6PBXk6vlOvTT70acd
piUVjI18h/PePZrAmj6xSYQIrz3KSA0m5nko05br8hJRRfbvb+oPaMNf70nYRN1hVHigCv74+LXF
DU/2JjzRr8P8lXasx3Zw6GIci54Nm3RJ81/MBueaeP5bcBZGML2SEQBBcFDiT1CEroHhlCx/Z7Hg
HHBRsU94FF7saBlukqr5bQbA4uL66+eYcU7afCDFEw7/kVr+n1Q6I0zWEkEo+8ry/jPqn1ulkKNh
02AsmegDUL96uMlE1lywlF9tG4BJf/ZLlHKBWoLkP179f753Xj0Q1wLKMPCp0vkzMx1yoAIrmJ6l
yLjep05M+0VzqzrcQCUwkuP/8c98/bDgFFwHd5EAkfD3p9wI7A6avNbZtd2CQXSW/VArJjymLjjw
Ntnc5+///or/G4/mJa+sI9/ht2X7f+IFEq0bN611fm5V528pteTOLmmndnNpbYPRa3fovGtTnP2W
3dyUCDv//g7+6Svmk8JA9ThCyD/bkXqQIatXkOjj0mMR+0eFH0jegvYEh8hEIWn+i7z0Dw+2DDwy
czzgviP/+kr+P6bM1dQYDEVgnYSoJ38L9axbdqMKrXeswOK2q4xFz4Y1kYBqaks1TJmr2toRiKVp
xdF+/h/ghf8hPFwfMqqKrgXdEbD6P2AAoKw6YYRJz2gCOHCvqzUjKVvk8j9e6B//2AiNtu8zl3YC
+ccrgUJlJhVEfNfXTCPWiTB5I3M5N5vUCHXKBiTbvcvx/veY9EuJvVaRCW1nu6j/rwva9TPLANIO
qgS0KffvT3oFc8xmns1n1lGyhycyHelqfHOKXG2dmTP5fzxl/7CM+LZLXYmU9IRDZ/n76+nU6wtR
ZNnZnhN200iCKN2Aec40VjzLvp9YBParnaav7L96+o8v/h+ecX5bge1f2TN0sP/xabXLkDUcmRNk
Yf17AN2HRYAA79LXpIldDGP//pP6p6Wb+B+PEk4NGBPhHygPx7KrhAhQeo5qYe5LmjDIedbucgey
lRRhNYq4uw59apIkcQeGANfAgu489dV/vZX/wS8EgS/glXM8uj5a4o8VlAQv54JZpuep0QtjzFJn
b3VfNS+4u8gVDdJ5pBJifhybea23GAxR6RopreI//gT/9OyzkUGi4DkApBL8sbaGg5A9bLP0HNhE
39JeVSSxE/uB3T4/GMs0ZysqBnTLEgMH+vNGOfo/KZPXx+yPPdV3UYmZWfNTB3j+98dwKJpBLvOQ
nsUMfigqkuxbwBw85rOn/1Gw8k9PPNwYlDlwUqzwf7xUl+CxHVoC0VmNBacfFvpFUchwWgTjvlRU
WBK+vhFwFh/+/en7p89IxgGKFcBWKl7++KKLxQ0bMaOgj1ll42hoB+md2fRam03FVOX231+Ow89f
sMY/vla6sIDHwI7h0CL/hDkyI8ocP49OpOgms+2cQB2oW8XjFJUFo+/M4LazuaQcrviarbEW+weJ
L0GY0+PingiiYERI426E69FMjnPsDckZOywJiSkvf20KBLhAVs7BR2y4S9nKbsc81M8Dcsw5Wofu
sa8Vx5EVfRuBr/fwd1t4+LHvIxq2yjSf3LRLUhnkN/rUQm8dLXeXdCB9GIu0e4k89zbyQ7nHUta6
MWJ7a7ZZ5VVXO07uHSjZHN89JDIrtgS5PmJ9+fRcT05y19bWwOyLKMbPkR7cO5KY/OBNMeVYTJOW
cF5LtGrZd02f3Sytl13yDi+SHpPhUuTGORquGOdwCD1MsmnfPLb5NRy8aItBcc7gr4d8AsBDvVDa
81VkSXmTJ/MS26QI8o2FG/DGo0CIArCEmr+cZE09MG9UFrMF/mO9D4hx7PPOzvbRIMo7eBf1juwT
XeV4cwxQSsTNPPhy0cJO1x66jzJaJ9gbpd4SXEs2w8zwuR4xw1jdHH5yDfVoBwvkI8cF92dXjMsF
zdR/7APZ7pRlM/TKMwLjWd98ishrrWMR2vKohDU+m8QiJ+8380dvB+MJzi1Di27VzW+v6617WzTO
C+PZhYBOFd5C0hieEWxxL6iQ8ZEavrgDBFuTEhbjADgyfPKjQ9IQMKlp4b2tJyFvvMUNbkfR4gee
K10xSWnheg4MAolCl3s5Y7mNKu7aI+AbaNzU/uXYobZjbebnpE7be2VV7h1EDOj7XrLGMHIod8ka
pz4kuVnPfWW8l9F2zHdrvrrfoBU8rEple+pnDDderAYzCv+5jswL/p705AUTBiYsad22xk4KBnxK
9rAGi0cGIXJr5pIszLyGWwQ5HpoeWyNomXnv1knxcMUzW89lSwgo1rPf3RPmd3aN1grBYkq2QVJw
NY46Zup55D9lEdIW8cJq2eTaUycKt7Eh+xW7XpAVrw4K38PSswIFnADwJ48IGKnTEOZw0Umkk+ff
lr6qPyVqaezPeLkbolGHysnSGBam3rSLnClx1tdAt5MGh4zZ7WuN+vaaBoy3ZZKVdylf7wNuSHza
Y4pzVkDwrO15rNj16zWeOsIRUUJ8XtcRLuGkYFw2Ec+pKWb5CSEe6S7As+RMlX1aa5okiyqyNlXQ
R3YczNPUXDoPqstcyO80VJCSmULKHS1mR331gDsXDx4VnBtlifCYhNM17QAeCKB2e6TshWvltc3Z
V326LRr5TK7wvbQZKTbo9gwm1nAv22YPyem5FdfrfUciB9Nzshsra7wltp0eNW1823URaRyudXiW
8PBZrJyhhpswRu8DdQN3uVsM9pbmJfMUhVyVyc5k7skrKO9bgtp6zTnlf5RuQ6NEbWr3ZSYCjOsO
ZMFdhQOSx3exKZ930I13+KRhg82RF8S+c506Rc0K5IL5plFxGlKTDD9CD+k+HDJiSmPpp2rD1wVc
prHyz6lu+0vhLT+rxTInW0tGQQVfGqMYvatM1F6yykc2bXg3zoNdLN1zGM31dGkIUFKSR57D/lzn
LqqPFvN49wIRXOIpHC1AE8XJpNxLa94IFpUd3Jf0PiJmei8pG8BPOGTLT68NohgfKSgArwPuPPgR
Y7nUw9Be9J1PgtuziEKPGCHdIbMvqWKj2dXTJBHII0zqxawJNYg0+Iiy1rwYzjWcqijQmLxWfg16
7B8xvjEwCbuG96vQOEKamvYrI62NZl98yLSSL03gt3uGqPNzLpxuP0St2VEe05zH6Oq+sd3up3aW
Gq66V1Mlwmz2Q02M5s3AD5oWQnVqEVJzuE4jDl8OXz4OcVraDn2NUTBd6G3Z+D51s2JYRhwCAdrF
FaZ2G4IdImUUOsG9b1GBtqk807wV5eCfJqvuz6P29RkQsEsUaiyPIa0sODbF8JK1HmeUwsFM6SFw
fZDk7dAwU3iwRUvegvA843uBlndPxrF/TYx1FzJtJ+QI6wiJwynQE21tkbYZVPTLmiwMHog+FClw
8EacDYN7WVbRe5W27rnOcCpkJb++okxxnFidRSBuoriEmxo18WWkLuFQlxeJxfnYYrb/Xlj59M2Z
Q/yBs2USxvVEn9srjLAhveut3wqCF6e2kWbn98hLSSrqh5X960WH7DnEF60b3QTBOZvD+RVTR3Kc
F5K4vZHXGcM4l8eCYVu4bwDQTUwKNf9nNVvh7Rhl+WNYGOsgNRXejuUgMpnEnFCxs2OBzMCWkDYv
bRbKbV83xIql5vxJVd/3POotGrO5XAs/yc9ZwloxXzOku0p6JPmmpADWVIFIEiUY8E1inFxxVYNI
3EZltNX9kN+7zmI9Zj3pS7zAw/ITdYJErOJviXESwO2PLLi2ZcqpxgZdpzj9E2afAYbETbSWqkUG
0/p2RXzh/F/RCNIqfgajfXGmNL3FOiXuwX9xFW7aEY96p7YibRKehsk/KXoJY74MumuT5oXiVOu+
UMIn3rW4R7hQ9veM8T/hq6W/5Eo1T/0AWjekcuVpsKX43noWLrK6ItQ38jNtDal91+ZO5lQDtmgK
0/cOEtbTms7pU6rURzqV673LsOYpJAy665eJ4Iw3ls+ybfWPZXWWywy/YavLTj7DSVkPHqwXts/S
/tX4aJi5m7fE9sxwpFbAPVkA15ZtUgY4W93OvXpJarEH5WPFpo980kJ/eYGL8CJNEm4sN7v+lqbo
xiwLfv4pDeO5GfNLC8LhpTTqd1RjKMJEGx2tUeJbSonDrKEfvHDvlDHs1WEnyhLvcpsBj4eEduiA
Kz1UNuXnCuPhrusWjQEtr+LSnnowHHX1FaFj7uaKOkZP+t5+cAd5EJi6fyYcbUCC45Y2vG+ceym6
1Sqb71SflHdd2Xn4vKWez2E/wV3KJQe8CRrCfXbVMjvBhtNxttuNkevfuI34KksIsCTKrtAmKWG9
Cyp6bO28N8HicnizUVjKPOiKbdlhzAsc5uROuLp4XG376Lnaum8pJcH+U08k3AiEl4G35bDovwfD
i+V+heQX21EBOez6bkssn0Rmv+KurKlQYKbGrjeiW1NCtRWlwpCcd4xhJlgZT6PvoFCkVbSXqcHT
BLyBvHvV7xKvk7dJOAbklILgYywCdbE1xWmVFulDOibJtlykxnk41/bJrky3LRtd3k6WH8TUeRZ3
zTDr/ez3pM0R0BC3vUB/eeyNHCaWun7A07t+rK4P+m/g8Q5n1dxIizndWmLzhlkV4l8RXf7mwAm5
VfhnfhrXQbuUdfcLKg4W73TyF7MFBhCyJDfRKDfUD+ffwKXh5l+09HmTcLeXo2CPvOU2wAbrkSC0
NwaHakzjhvBZTuf00iN3qk3phPnOLwVXyVaWb0Wo1h+CBBUOkMIGelLBtcHjDbdg5rUsUEp7YGTo
SzCn5DFqkAQXesoQ2cVQXSQ4hB3/DTsYUZT3tPKgysK0OSm/pugK3eTWCQpxHyyWe+QZ945LLb03
Kx94U2npvy26W/r9kHf5A+Mb9ewnibkP9Sp3jSVcsMZaXzqMn+fOOMNNaM0sZ4a582uZWu1dQWbo
l0ukh2xb3zWHTlkBWceJEHhnZsxIWTA+1qbFmZ3PfAZbz3DhalBaGOmmXj+sLvbSArr3hfCmsGPi
vtP7AjSIklNfji9hXXQ7DvV2nJO5e0iRLbiZQOZA+6CryGrrh3bom5dcu9YBbVm8UTsAqhITw4xB
KCFPx2jjYlDRb1cu8bHfCe9nlur+w3fH4bvCDYI31LOmUx8goqq51O9ulM80T8lWCD4GCzzlwi6W
lwUKE+dFbbBYt92umAi/zTzE2MxpIIWQVt+uUxt8KeirTxJr2pOfBdNeByr/Xo3NuBWeP2VodwL7
QFF0Zq/HSl6cJpgeHYgOZBVFxBpDzMP5BjHP2bnMGF+us2UWHj/SiOOs0H5ceXrYgvFpftZlNu5N
Rgl5L4v+xm/W4tEyqbxNQ1E/2ghexwUu6q/MpKhsIiALR4UsP3NswhaLjw19iZMCHlI2FkJFXXSs
dcADQdXaAUoeBoS8mu6zMKlPWWGM2nZZOhPSdDBR5Q7dkhxcRordUkTOgJQGGROHKOJ6nMDULzEH
PvUwmKFAW52csoqzaGWXV0oUv9fQW8TGqpb1A9xyeQIZK6SGlNFzOVUDD77TZeE5lNR0ZwFZynSZ
iGFAfsrBd5Q4pIJkvG/crKV6gua11IaGZ/kdwQ/bh5wjRIsjZ8V9ljLFuB1oj2L9qMSuQ2sloDtT
VqCQleHEiM8yEzPRY6E/aFWrbhbmIC9ZThu98bNhS4Z/2A+tYv+QVYHxKfLgbbBPVO7yaei0kxiN
0M6cyrd/OWKZH9I+cvbtNRrN5Dg5XhFo3EKHakZCnVMd8zePPto8973rLIFIghdyvFrRP9VS77XC
AGYroEU9NqRWBKRsAdkYuxripKtdFlxbdF/5VKc3sq8ROHtqQH7gyKgPLLLeDZ8BHpQbWMd1RVRN
smb5tWJVumjGzLGXmOrchxnPsCW9nU6IuSQDsZI5cz+YhuhDV6fExjljgelb/G0gmmKbXAcb8Kmm
uF/Dx5mL+WFaw/oGHni3b6LafXVG65cD9OhRlB0Znsouv1mabvFRrc7HSp1GXOIoO6R82NjxMrNJ
qzz7XqRZ8MVtEvfCEPU3qd/zfOJiISf7l8sUm29OoKjK+dF3hHtHaGET5M4fgEKAqg0BWBF8QkTP
xvSbM0X6nbYf85RafnvplE+5dI11HQSJGl5Jm8KqnckvfIWAvW+t0ZKPuW2BTDDkNN2ow4i6IC9y
MvcMsTmsSjhSZocbJIERORIB967JWgd4z1ZNpSELE6hih0IQ7NxobVHp3emD5Xchy9OJm1Ws3kuN
4rtHrybOPS+9eEQB5X/o+fquqU2zdbmqbFHFzQ7H5XLbEPEBwGk6zeIt8h92hvuPqTCl4An3/qRy
vuF2KTeNwNjlkv/eED3/oeCC7rTP0AGh/w2syDOpTkLOfX/rcZJFaZ6+h4yewGB6IvZN6WxhX/vb
mcqfvcb0sVmK4oHrHVtL6bwrYQCCpviTPGOfw7K569f6EW/CR2UkYxoqphedbELtPIlwup9s8k8c
bdp47WZYWCm8Ds8Iuc1CiAoBpqqdxYNdJW2Ikb+nyJojiZiws+JzvrhLVHMqG+vdNXzIZc+hJUIy
EugKVuLKtbDDmfU+v2K2oiJ8DznuHdtIR4TEtT5Eq9rb9fqsGijqgvQsF8GANWnVmCvCZ9fpXvPC
/UZ/vYN3OE9iyN/BlgXzmBThGx6Q31mbgL+88pRLqrMgO9UvkGofiRB/eXbiYj02N61Oj+08v7c0
lsU00IC8TwuCYql8HbQHAEfRwZ3bJEKnNev3MvQ/khy4jLLGD5rj71q3VJtxIC6SKEH2GfMxP05s
nFP5I/Kx0lAGDwmrIOtMaoHfoMkMxWvt29KoVw6626jp+AcIucZBGJ5mXFRpltzmof3bT0HeZlV+
XYfhETUL9dR1SiOjA5Wic5zpMGXFZ5kTCtPT6uOUDIZN5Rf31MzhHFW2vy2NpOENc8+mhLizCdol
jKWqT11le1trHn+NfXrpfJLJcEDCY96zVgVjV2KtdaGu5n1zG83RjyC0sCx0tI3oht7zTWCk/gXp
dzmasHF+IE61X2MS1r+iqjVH8MWYKoN68NwYqXN8bQKvufbPldQlRR6gPG4lj0BpnXt4BM0umVRz
AOLT34RiulpFlcZEZHz3Zs1X914XEJ02vQoHnKu+fw5NaG8huCZfs1ON8Zis9q3MCu63bR2oB9RN
h6xo5BB5LUD0YKbf+Y2cv0dLN93Ua7TW0LHy/oW05XBsuZjdZgaSkByVeR6tvBzjdVYDbi8viV00
dn/DrJfyUQs3zXlFG3z3lTvezIvl/eDBd0jXB5SFOk7hnCbCMWT1OutYYyY/TO2gsYLy57p24O3K
rvNfRjMvd3kFwKujp+vOjGx8hZ2VWOoqmkQx1DyaNM84krvRE9gFGFET+rZdZRx1TWu/ySFjgx1H
51sVJqCFICp4n2mBr7S3LL0NF5OdQhADsbOGZ0SVaUuW2uKA5TxyEPqVD+UFH82xSQLwd07PtSIB
UGve4DTABCHCu6lr963LIHVZVQQ3KnSecM8zbMlksXEn73dghV+jV/i3nmTkJD1h4mExb4WPj1yF
cMyIMm3AZJA6ZL2Nq2YiBIG329UMz9rBe00zauyLtP6+zKqMVz9UJzcp3+ZxmUn9Os5lrZxlIwLi
KElWOHuP72gxeG5rrEw2SdtDEI7gwSqfdEFd3Seh4roxtG/BEHziB6327eS9kgJ61BXHUfi3fpj3
pBqT4xisR1waJzl06H8F5QRkP+tyegLlwEmMpJ3lwAZuivp57FeAesPzkLv39qA0IaT8MnjRZRrT
x9nH/uY2/kPFokeYrh63EQYtmxWZ6GqX4q3GboYnejSfpep+OH3LtNjqfK6o+qUSwxu1q3dhn2X7
Jbxmy/BTbLNSBzviig4luNeM0UA4jpi6eFqFcjikdV8dsYu4c+UEn8p+WjEjHzzZfBOaUy1o730W
KLHP+C0T0GldTid2aScX7p/BndVY3m3I1eKNst3kwejO2646CjZeZCBkm87fRcCRGdmEdAklw4tX
ZUSO3a6CHgp2fa7qp0SQ2pDNCDLNjvbsNu/DkHxvFFe3jojwZmzSe07QD2Jxqg1llwcFbHRbJtwG
cwA4EG8Y8vXahHwVPfcJOk/mzzwgEZpFdvjK1Q3E5JrbJ7QXOk/bYX5p/KW5GRoD0yga5DNjK+ei
lolsTzYsiWSyHbTPnKMYk5Bj2DPBSvdYKOkRjjpiPGZhRDLnycaW/Qfh4y9MWc4GV4emttxxDqtY
oIqw0JM5hUJwPRJhSVi+i7COTtWMz0NQgk77TN1jICZ0Dh+z5sS+pjyVC/d9LoSbYKzuJjlC4Oys
G5lXnJmv3FXXvyiff9BqIPVJWaoD/YDtWXbiBxko6m1s1+ybKwRdlpzngpyJ/zDU9t7xJ/ShKbys
su+5oDZRPHjEDfqiqk5O1T736/pVD827kvNhsILkSfSm2hmc8DdljVGy/CtaiOl4PybGZqik7gWj
NTS06Qkb9BAjyqY3nQ/8yiEqUQjulaixP5kgpq+Rrut9HfY9UfoZlWjOGOyi1q/H1Krf6km7N6Na
5ive74s+BRBZpHaoK0udLWHF6ySDyAA1beDGaBvZpL42+5I/byy96bmkM3jbT7KEyGKbbeoH02uH
rvMKGX3YS6tND8MwVtf0A6oc/qJYMRHbkXqC5cxi8MgYKoD8LZjQNN1x6ZN38ojpTT75L8ug0+2a
QcvsfMLcCQe9J6zOhiR/776pUUh4X2QfBDzUfpGUlIOWo4mZIbtjrfnWgQKY4lWJw1B1N9jLAOCn
NO3m04sjLZS/sb7PFB/JzwpCl63zFQJaOrRiCQ8hn/q0apXuGA6yHg7+59gLeIqTTZ4+7DsENFe9
REimrGlVBtN5jl7WNPg9992X6JnuAkOaNo6Y8SD7+XspK2s/CGc5a2RqWO/5jT+NCbEtGsBnH6sM
5+/+SGeu2ffT3O24/q9xhDN4y3YX7rCQdHGegMwe/MYn3o7U6vd5dWrNdUnMzSbAcY0NXuLbZqF/
0NcZk9Mo0q0ZKE3leYeo7HgYQd5itUT9qevwR52qN0qqSG9XncXBJGNgl/LvKAjNG7Yss+OClW8H
H+Eq1I3cDVJEu4ASaLRSbm5Gzwc+usvXJKgPCIL+UC5DsocVanbjAFKytpeYbILzuvZAUObWRBuu
cPYNnu+MhELfqB0hD5vvTiILzVTPodn0x75omk+r0VzP8wqcCenmygq7IwqJPqm29A8Lg69dlVXq
OGoIUyA/rdif8lvk1uqYh81nZIKJcRdtA75/PdH6K5PvtBh3PYVJaF9LzqTBnY/S5UTqaRylmbIp
zhzMpQkJ6M6+HesJPmkaLj2hXOIOudU+WQUrExHDVh8rp1BxHTToRUWdkToa9Mn3rCujs/fTcEPa
D/aE4+MGSqflIfBLwqiuyHglMODlwq04i6YXn0cfE6j6IvmmYokh7OrZVUcHQNiuKKvidySr+py7
VXZswTVtsxTnqU+Gbts73OtxL9qsgc58Tme53E1EbIwQ8z69Pu5m0uU2o+tKcXW8InLHxd/DCh+O
BQSuW6cXDOtskpNjyb3DUJZ4zmHuP05LaG7WXomLTZ3ja0XhARUTuFlzl/mOV15h+3Bbuo2xsmLv
mF6f8qVedl7jDg+1qziD22DzCcEAi+0gxJip+XC6lThh3zTdK4PElsAiJlpgzivcdYFwDRcX7N2K
wLwdW0lGUTBarQXxRYZh686zLEZ2HXGzOgwt/AccylpnohAds81v1mD1tswlFe2O0vfwmpsTTpGZ
2Vw7HAjb5idu1vUp7Qr3NV88700pjzE0DQmH1kYp2pC+RnMjisOPANIa4wK2j0BAxOostWUkgKM6
nAks+Um562j7QjWgzQ/DuH+Pgsvz1I7JaeRHv4UtlMWRz37chDwkZG/mkx9SwVUsdQELAIPlBow4
OzLwQ+YBU/RzkQvyddZUpwSY0wYAMlwuuuni3KZwW01MxkIkqseMa9yWtNlIGIwHuaCDhCxICnXM
GR8Y7JETGud+l4PWgCwN79hTiQfgyiMiq/GuD7bTgTgfu22a2nej1gx8F2OmnQCKxIiMoHvHYZu6
Abd5XOsxwZ/+/zg6s+VGkS2KfhERzMOrEJplyfLsF8Iu28yQkEACX99L/XZvdLerLETmGfZe22Xy
0BlJsLI0dT+LWRDsSwaSO/qhFCQXLwj3ZLBOe7fDNUNpnhhZyvHqJudOS+dV60/FMSV4Y62Grnvo
BcC8BCoVnU+ufzNeScOFjDHOF7tap9aCO5pLdxuMc3Vb2OwirJ6zyOvN4dAX83QY8F4eszxtdyol
PRa1YX4kZcI2kOZ7XmgIbhlu2ikktj1hDw4IaMScHslhmPc2HtKdviQlW57CXunp3OGKTzsafIFl
foIxAsdDllGZYakIB5wMVwfZxhOMgG4j7DzAoTtQIqpe71lV6agoXBdFjCWH9KRScJGWVBIDQZ7n
a2fpXrg2xCtc1XrvtM6As2xZrnPpdG9dmrYbk/PxoV5GGtKhbf9NxWBvMZ9p77lEJgEnvj6KCtO4
SWr0zewwIegu/FKX9pxMj/aaBJUDe2Cu5gj2fXvEzum+OU6cPMYTlGcuLBNVAnKTT6/xqSmKmbXE
MN77eduqwE2o7mIurv6GvK6KPBMwmpm73p4ZvvFIl1LQKPht9t3Ai1sLKCe7dk7zc4OielM4UKra
uRge6Kq9Iz0ELIDJbhmjuCzpLy1Do8/8HnwhaptWDh/RumKrQdQKpSBmbrt6K7SBOAD7vrAq/cI8
OTB0VwMZJAfQA8ulsx35Z6W6e6s07O903pn/0Gtm/OrEBcBcOXgOdoHAofUe/Bi0rV+NX3osgpFi
DUtWn8n24JiT9VkiQA8zm+H72OjLtdaM8tkdFh1MXpbuWhsLcGVow8XSe/w3C0KvVY05pVrxMVb7
Dvg2lhbzDhQhjGY1OyBpe4HJTSEpxXldjQ9Q+BSGoDzBZybzV4e4hsMkjeU0QqL4la6WM81k+0fI
I0UZPBtNQ7sAyNc8da3WX3Tmkfs+NrSLD0IDDXrtfnfSmi+WT34wDl8rxweNW6WZ0unRqu9ZAXWN
oYc3J6p0wz1XgzJvQ+06T2gTQCdlsmf/OiwPLe/kQWMnv2YI3+/dhcNKCZvgr7i8Y94x+3/UAn8I
cUQ0uIDthhF+Ul4fNAqw15pMvENtevqTLjXiQhA7wcSxTMZyXb9lFmw8taPBWmfK2o4utXE/gHOm
G1+N6taNi+KZIlyA9kkMY0FUJKPFMvsKWD2cWuH0R4M+VpsUBa7Wm1t2qgLGsF8xhsidmwkL6s3i
RnyhDil/eZhiV6HQfyQXiUwB9lyM3nssMSfPNO3rHHj9gWOsekKsktFqDoUN9L5PmzXk0XbDg8ec
TXyOBB4wpk81c6mIrCqgG70Y4ALwNY73HCjjjmGO92hQZPzT4rE+UbGQqOMJk0MgZbhtZmhPjbLs
PuSs3yGnVfbSzl4WobosorKxi0euKIpmr3abJ78WNErId/tbM/vLcQC+9lVa5vyNQw2huIfuvyZ+
6JAVtgbNxM53owjy4wiQduPldwBW43i/elGps8gcfasV0rh1XL2Y14eM3aUJx3PQWx+vvUuysdml
15oBzxGBhYWVP8vhy7rK/05wEB84BAviKu67zE63ytvk14ia4tiigsuCT8ERepyhcp6tyTVWojOW
r6KwrShJBM/diPOnIW/VKwkX8lWhZ75YZpJj9+/9GrbNrH8Xgwb/pG/TJhI6UKFEyv7d8Ntk23jI
D+Z5+M6FVO9EgxKMqnIYfK0orFer77muB9REMXOVlFNdxsfOcCRTs4qkbB2LLAAmW3JadAhhAe5k
9tpJJzS4hWvo8CvH5Cy6tvm3IBhyGKBlAQ72xCL/2lZAndHHdVs5qOBgTHDzVjZPaq0lCSO7zDWn
HVEUoLfwfYUGmTxrBHPlAylPzRvxalB5g9F86SHIRSlF2/tADOdzE2fzV40y5GMekcmpqXRvyzKB
ulO1+dMsiB8ZkxgllalZnwKr0h5NZCnvLirZw9SjWgEd43DueLF2jUfzDsCHfasMa9xZnmXsGW/p
u2Bs64eRbczOkHl7zoMgCeO4D/YdG8LPigSzR9Hkw5fWxnEU95Z+WKjd1rVJd1rNMZi0xZrXOu3s
bvD07OQzi+PCp2kfqr57yPrJ2C+xHXAadsMxM9Pkq4KQtBZKKqotUW0GT/hHj2J1g5MnOflcE+vO
L/BNmoZVRnSN9NmucMZDScj6RpJCd/ZHghEp9/1glyfSiTy9cIH+a8u19U1xdT27O3t2XF7hSSZH
j+0NBWFJjh2bSRIom9La6jzBTeXPdUoHkYyYGFqj3Urq7b3f2vNNX9z/4a81qxuX6cjVkUVxmMqK
LQkHw61HusfGxurVdgLfCIcHkl4UlHXKmD+YnqTAa5nKYjz3RtWv4ewZEIE8gF9NoLrPIFXYj33Z
sR7yGg9JSa1zpJm+MZ/KRQMvzfKFhJos3sYq6a6gfXx4NBoT8t5ur56n3icjU1ejJgDHrWomZaPm
v+qVbb4hjHNPSe1WR8tPMalmcT1/x5nbHvl9sUMyKINqY/saL0ztPzUjKi43d7HajtQh27Sr1TE2
BvXVtFP/MEx68yJIo3lCzbAcsrFgzR/ElbnWtbnbUia4XBeY3wqB4gMBVXKyPSYAtuo80k2I3+F2
zFkiO7oVRJWIzb0mNaRupT9FmqMQv2iErdEdZI0M49Jyvu00h7YZ+OJGhHR9oGNFnpmOtb1JMN6h
NWqCmLV634AeSVA+MaNhEmCwtqNLm9ZQRZmEEKHyeH9ZXyZSUc7EU6odkrKemHLAWA9Kassxbs3k
vKDLxFXYwSByljj5x0RHZ3dpCfvvbn0IfRJU80g1FOLRlAPJIIVdOzWVfR/NF6SZrJKiEl85C0vG
oZV2mgZE8m5eF7+B78tjpukgM3HybXMngdOQjS2bOMaooZ0ZPnjjOdd2MDnHXden7lWayubQ4XIg
4MOsECd395SsYhKEI8nqXzD1+Zeb6Ez+Tdk4f62DSB4LNDL5kHQQSoxCEWLrZ1NzW7zaOkp7nk5E
oYBtlMvw6OUOsRkDI5P+Acut/+GBP1yLmUubYTIO4IKUwX0PP38D+30u1ro5lC821gAQhxXJL1nL
2GHyOvPddHQHWIRWHtI24NvdtgvTANAz1U88pG3O8FYNb0UXl4y0BgSczOTS8dC7HvZfURDVGFbj
lBpnaelkC1KCJjPkyyQZ9lKKDI4XMIFjzF45PpkoEn48JQRnAYkK/Uq/69FCWZXQpwZM2xls7DqQ
ByPjVTkqQf7Od2zOMzIsu+ALtS5g5nqblo1Pel1ma7oPS9I68shBW241IRDEApk9smgExt2yEbmc
n5U7Tva6RKnHBFX05B345HNYkT3jvArrDuM//urFH9aZTZeEBtdrk32i+2y/69zre5axBPexT6QT
BtzBwJebINGsF9vpq29bFjWkaCcYrfPstR5k3qRUFrh15FIn3lWC4RDWxc8TL4O9601JyECxZGQb
DaRgTywY+zk5s+lHZMBy4M4zpkOHrYTuiPlZ5cbdMW+95VNx7smTspiH3mUYaHbSQSl1aoTQY7Ay
mpgidmX0Ut4QmDzppamuwgB7wXSN1nFLd9miSs6WHM4sEaD9jmVrX64oXVPjRYw6TNkKm2m5A1Rd
iyP7ZgfjM9bi6ojPhlWhy2B54eXD3BExRxlkyCxIqaNdmHYddp3I/aMKUJxupMhHNp8gzstdDuM2
vkjl+0xJKh3EJmvX1iDqpyzyA8JRg64RJ3McYVLXrUiLK6KNkcsbkOGsAfmNGJBTYP+VRRLVRVm3
LzrjhVuM3JHwHkN1rCQoIR4gP2Xdnz6nnhEiZrRQ6c0tSsioUEYXhGJsuIdIpmJlaWgFBoU4d134
n8vC0oh9bqcftMZcAHcnZvmLwpPUxNnIZgNR3UCMV1tL5iJzLDOwDYGXz6GbWulnlbloyTLIQc6O
yikPorJ1kPzrCG0wWNXso6MBvl1AbI9jgcjJS6454BfIV5e5ZIRXqlwaG3ij1UeXdIgGYqScBSiy
LBfNiz+OAAeZc5iauvPbBou/hZHELaVtSWPnUQsyAeSQ894xXLfvslSSvbiJPvx+MwmD/a5k+hsT
iXaqE2W+DqKyg2ghmMMLq7yv0m3G6EayP609fdcxIh7vdyjFccb0iAO3kfOfMrUu5zwvlY5Au/8s
TA4X4HFNSTSN4Tbtoz4gto8a386NB5Mdvz3tp/taVIWmR1ApjgwXnQyynNbpYf2ADcjtGjQ7KX3Q
Kqp0qpuQ1hSuJNznxtx6E66aFd5AX2Dqxr4fdyZZjaUIgp47o+/46OCxGFEQCFTfTpwzbA9gty1k
0XXFMYA5kG4Gd7LqJ7VAf9kRWVP4bHriwT2miFmHNeFGgtE5LbONsIw6qiBQyVbkkKEqlxJSlKsl
wxipPCjiTT03IM1TqbT53ewW8sD9qfaR0Zk+6Zgo9DOWTjofn/faLDWzYbJbic+pUbPExBNJoEmL
I7z4Z8EKhfa5itFE6HIo9Sig4LMOyOigSzDvpysIEFQwYW0XTx2rBSZ/FwIDgZNNPA0XcoaPJU58
3n2jFhH7Slp3zAl2gGCtNViZaYYpfvRiYYIBAmVlZ80S7NWYN9reQXu4vEzMUWGsT6JrIsV/kt76
xeiMvQ+jQK1QzWTuJl9i7R0f/fTHZ2a2715u6khzLeiCFaeicFw21uNiPaJ3E+lbVadSnhc3T93I
BBKR80elePINkrSrI/jo0aOb1KXNA2yYKv8W7tzP4eh1KQjLxhqXj97BuQpUXPIbYoFtCPaFbcRd
xOCIxXOOKmqbuqOh/lmLkgH9Pi0teaB9gCviAGVdjSdNL7IRHUfMHlCPc2Nt6lpXHAi4pgAIjZq5
5vfM43sOJsqffZuqJrgjau/RBGVs+T9kBnDUUezpn8HYeC96TtAQedUqu3Mn4rne9nKov9ClOzlQ
OHBwdO4GHMyCVZd9MJTQ2NMU9LJRy8dLlF9pO+DytF4jNaInFfFKccVGorh7ZkJN840RzrPbOhq6
INC9v3OTAntSk6OATKNQbE8TsxSDbabFYNTrGCYjrnEqc2eZleUdVXbnbusqCdTBZd5ebxWxPJfM
09IO/36+LNzJ6CixE9UU3E2DOmbTWmpyEWTcnSyE0o3gBokR/BGLOyJrUtlgb5YiMP5IRsj606J5
DI+pbqb2Q5De5ECaFA3DPFvZ32jUCLtEF5STCc9xIiC3SQdXHxFPZv1SlYY9rn1AYfqDlsEU2aGT
C9ITDGf4slYR41goDa8YnuBVudoTk1QO2A5gwnfWUXmzqIib/JF5D4LY3mfdA+SkJVDA6gkwpAyd
cQpZUtoPbRdM/xLSm0FrBqo2mFYB8wLlZWF7v0O9cM9vA3eU5QHr0zSsncGe5yh37x1LQtx6Fqap
Vo8PJipV+BSMjArQRxqoHcsyVflIRK500cdbzT/lBCYpKnD29ShngoXgtmXbEo4kmpl8SyfXOwft
SKStspYYtXLbeT5y1sIAiYlxzN+4njawLilYCt7zZ8wMu2QxDHukk5QxLIxwWkTKKJtlXQ2MG2CZ
cBV1ZRXoyOMQLELdD/SCvcBg5ISB2CNAxWy5C06Q21IdEYzCVIkFeRaR6NBnRxLnC9QxdTAX19Rw
4vlRBiZfzXqB71mLrPvumtozQ4TgtEodwlArHKuMjDzVg237sMomlWurHuuJVC2DRE2UJHIKx0A3
RNQ4+Tx9ahJd8hokJZtHWRV2u9GHTFD4N+BDVmUzEpnDylT8payeXgei/dS6kb5bYdbsXH9deNY0
RhBoUXU1lYMXhNEpxymbar3YT+iuRyi8MwLDQFuc4qdkhKn9ujLJs282tV3Ov8qIRj3CXqWNn5mN
dikFoMyW89h6aNV5caT1WDoZI/MAfGS36tDaFpuyX9Jf3zRxA2SjjIttXc7M2VjA2uxixkZ1332b
dDBIijhhvYHBNAjvZgGxzweyQA7eGNfPlq+MD5lUsbcjoEDEG/1/GawKtODNHYBir3NKGAxZyMa/
czhTKWdp3U9njD8EQZAlzrvvdlRCW5IOkooHUMcsB4jIvosJKhUfJzkASF6ErsUv9E+e2GdFrL+j
Me/Nz9kKgiCi9y+83WLISjtocc0yAz2n/lSWNcuZRJPPRDOUey/21JO0detbVY73w5Usn3zbRd8h
qmyAnouPYD+BwTgtnUSMWmdzx8vHQhJiZ+Ua70Mhy9chzaZpDetuEatGJndnse0kf/GCnnvlBi3V
n1kvateVII6BoI1Xs8zr15yubGPRmVcR/R3PayZ4i79G9kQQUEF8uoR9xRVc4oyYZy7aWXUxum0j
cdZN0ceAvZSFlLmeJiC5HgtIpL3olhHXVhpbk2HqbPB6JO+UJCNRzBIKjCk34ot13zhAmd1m9FMI
W+7o1Nh3zwXBN8w6F+Zd/L1rLV4Hwbx8NlXAj3OdNrk2Yw5oKEkSlwRAfyAEM4/LN8bnPoTRpkYb
sgQmUwndsPuDg4x72RI6oP9YdpC89r43/TQd2qsDgnrrYgCN2vipKanVZjHzVbW115wEvG3bt/rB
baFFhjEtqFzT8GrJBhNp3O2rbgm22mCjBJnKQbsuTiluqPjKNWNynYWtbbhR3aDMWAINjZvOL7iZ
7KHblIYy9ozvi0PllN1PEQcN2HOlbaRviy/+V8jSlX3FJofEZZOZiv/1YlIPMNM6LtPZ8YbIRjBy
X/V282NfukTM4pDVvpBZr+Yahlf6yhG+S9xThQQrvTi46IiPpsw1T+k4HfT5PCbNA/H0O1mwjw7y
pyXJNhmvmdnJdwfZnBO8uoPYdgbYrLS/g0yPMiPaPCaEAaMt6H7HLvYMwu6cwE020VSz5ur6jesW
H0VfnASMYFFepgwdhiQM2WjCABYQm4T33LnaZMIlGSJLt92zwgHQVFcrlr+/4KQPRZJ++EP5VLjB
ax4Xm96f9q167yyqvGKOIOheWIM+5fG4SbrldSmLR776UVYQyQ61HldcGU2x9zaib+oEkuvlWpYI
+wXhyJKh7dju3Kl/GlKNdTXpPtqvHxBVjHOC4ys0GZdqc4CgAxhGJrExyItL81UIrNBpfDBb+9YH
0yuO42+Lqhn59YRiz4hm97NGajs26bWfvgrKF1jNq777AfkWABpfGRZ8eEKMKIrg7hehyEle0lrQ
Qi8gbleedm7IRs0MGnTVkGZ2D7RVy4jH193PQXWr0UCsVK9Cfel55Cb66aZad8hhmBiu2LyshsQL
kcefaJ5zSmkiylAF19OGeIfKvt6ZXDJ/wNCxRpFFFG9G7+GtPOurAcZvpH6oMl6a5dEa3w149xYc
OV2VBCsyYHOYupU7DvutC8UW7yiq7Mj3mu/ATvm/kAxdgh8gdTXWxo5fkUQE7XqhEXdPjK90HBqg
RsIseXKhw2UUk8Bb9RIBGZmrSm3KeQeicd1X2tVUBIFJH0+MZe2D++dw10qO7KG7Aad3XSxo3VD+
o3lS3pOevjtDsprQWGaN/T51ziGrvWOd6tfaVjcRXCby7sxDM/0onNuWztZlQQlmrmN9j1d6bKkG
DpkcsQpj9sCXxeOeB9z7CVPzfjUVD4bIYeQuTKC8Hb3yMJzIo8BZGiefNT+HbzthxQvDW3/dkHDK
KILDr8ckzFNKjj2ZiN8pt5kM7rHe4o/k8oXJgoW1t2YVX2/aYJtkp+J5BuiLSswyH13keVoHfepL
iz8sd9vFl5TMBP65Q/GKtmC+sNwug6cyQYCL+JocdACV5B8zTtAjEa8X1ijTUZRb1j+LtW9Zo1Xf
ixnm2klrr7YLLh4+e2QCmiuPBpFiGWQ3bpnkxm1hWJcmOKP2cuPfBSGYRyALg9mPxtjGZFvlr838
6ojrPL0uSzgU9PoPvAOBseLkdcmQdTaTs8OXjyrmrRSXpnxlYdPJUy1D7GFR9olBXrbIj0KeQWYf
W857x/7zvWtGREejQyFm9ZsJ/Olnp9Zo9yI2cTiRi2ic8btIEZHQC4w2xcFXBwhyNpx8lrMDUseE
HeymzB4GUlXrOkOA8A/jjC4Oy8Wut/MjgEeCDogcBM8ItDYgWAIW5hxwno4bOphuZfd16GvZp3OW
Vf/DznSlGWgfMq9HlnBLExYvhNQjgy7OpUgPouU3DQLnWlOUJg3J4fzLYEPXhMff0s7bk7kaTUZ3
qdJHAylKs+CNI36MYm7XWP8YBjIUmujaxXvGvJzrZW1nuFTnNl4prLucQd9iMt7SnOKoTE6d9iM8
N1qyB1k4eCAgf2rudmTs5sUsiNrQasoNkShhagO90yAqtgk0cEbOJS+0IZxt29YbQ09+REaqI2pf
+k+27zkMcZagqYsZPt6nE+mgvXH0/H94NklCQm0aexGLxg017k2N4uSQwSTJE61qwlAH49oDVnRT
dw/K+xVZ0L0qD5n7rQduVaZArPz46PsYB40Mp7lfZwvSQAO9R7LFlxP1OvNAc94bvIvuyDwLfXM6
nnryqBiLYed8I6x8NekUp8B6bcpG7tWN0Q8hnCUI9cMGAN96Gf5hUN67+m+rftPumlVJKIi0WXag
f+AsxLPB7cq1UPwfDsCXtsOZARgHLbS3AXuYFo+TTEk4L5rRJAyin/D7OzopRVdrXqb5meYcem+g
zQKUSTonWsTKgPh3DuSk2yXovNrPINPkn271LEVEnizOWcRL3T3U3iKmozaWyPedFtktKqjcJvMY
g6do9kbStGmEEU9aW1IRkvrP9QMb0DBBnvad/asCUAE8zkpDoJqMmNAEiXSAzhFgeq2+cGS2SDQt
7Cmz9s82UXHhtFLGyN3uwP0snzLb3+QDeVQ93+40H0OPVTLSJWY1bfMFIPEZ5/WuVkhkgsV7qQO1
v9t46pb8K1jYcBO0JboXYlTM1YqORw+rpTVQmqGfUdXIudX6ZCZW9ApjX4XGhJPIx/FUBNbO9fVT
mejtPy2AktvH9k8HhGglp+zUmP6Nbeoxr+Ulc5PXyQ9uglo5FNBVsEjh3fJBz4UkVYWjQuWUjDpu
ASLDteHQTf2jhmDd0QyNxlLfKVJ3pO6+94Xo1wtKrtCz7pqcidAr6MVhs9inyTLoli3kb7olP0nv
/HRQZa0gULarxjX2FeJDKmbj5Pj9d2e6RJTBUxhmiNcVtaw5ukjJEpSGgWnJfR2Atahx22EQJS0y
fQFc+O6wN8bV0YWp77cnHAYFOXd3j12cHJj9/Q7Etbief0bQDndUGSlwR6IkPLJ/bcMxyTzr9uxP
ef55e9PZUjGkeKote42YAJ7ESIjQDF2/YFhwQP5ASyzSB5LvrtImHDi1voQDSNfwHijyd01r7gYW
XqtMdNfY6D/1XFvdLRCNcUpda0fp+pk2w4b9KBLk4V8CBczSvMgb/DcQD2ixavT6NyYEnw6JW/aE
pdq2V7WniOENLkOTvfMWhwoPiZmDh4B0lXjL2vYJfUCzs9TThakhgK253ydlwE34GZRkX80xwxfn
hpooXLjE7yvAHigFjZfOoHIA+2/W09F0sQ6RiBvOPAQkuDT47tonWNRWV+i9F7v7xyT8hHY9VCC/
AXVEXj0/uE38ZYKRnLvUXrPoChvT+TX4XrL6Fas83rPaQUcm1l661+e9673nkJz1GoW4RbSCyUyL
2BgYivsAG0wXVxHTznU//1VE5wlUcchXbpxx9wU7MZFt5NvOFmnzWcXveMU2fmGGjjttcvU8YtNr
vfFQ8IvaDuN3f11rO9u7FkW3ifUxbEgks5F+ubCMUQskUOhMWJrxhiV/1PYbLxFhLbdM8EiwuPnj
t8QEi3VDI8ZLq98TY+OZRchiAt7JJkEjgqCjHs6z+y4o4sDjgIs/JsE7SdabNNlVhGBM1JCjQTJm
xdEBK7UGpmB9OPGuvVsB4yuz5fBus7Lc93gciTs42EQ/aeUZAPGhwdigdfYVagoyqX1QzFtbTe8L
7q5YWy7ES6wpPZ2AGqtanhrmzLl6c7zuYWA4gHwxxEsWuThSE7IDO74KrYdkDEvi/ffsP3Qqj7hO
b7M7P/d8E2i48OHzQyrnWU5wSnp05la99bRm3bXGofFi5HQUxwJCRP5cmj8VHkmDHWGxRiJ0ipFL
dZ8ZY475RasfEgS+dIs+uHD8E4pNpNYE0Yz5ys39+5ZmrdqK86GMBOaudHjuxAlM0jnwiXxUjyYM
iIHGVpFMbO7TBj53nbzlJrrA0nr0muZQ5OKBNn+E2zK3vK7puSBqrc/pMMp3NuyefCXgefb/ecMu
kGgdm+D3rgKO08tkYIqRalNrNuGi/sqjspPLRTT34MB45WCirgRCQ6QTdXVMR/8wGG8WJTQ6rAgk
RFTo7AKLhxRJFHuxwB2ijtSiZReIE/p8tq0AmuN0jSrZtfbSuGb9R7I8JHm7bgnYIVEp3jP0vnWi
ZLTIHYjOO0dbmYIAYT/k0sk9JFZkwTFkCbcGdbyP4+82e/EYURI20ivWCPYXMe8rCX/emRAikLjg
Q7R1I2hIQ/noLj+q+eiWx1rQXHDZD9wZyH/f8uJkoriYnsB9AQFaj/mGzaHeblPzKfWOCbPNnnr4
tWaknHJoEnl9Q7wyGQPTrnXXRwBA/Caq6ijHBE2UdXKS1dEZo6Sg+WJYeYJKzjAYYNNavCvvzD/y
LaLKuYr7yyIPQbFnsZbqxxwtXXLycGRk+aXKr4SLrNr0x57e+uwvf5UKYPy6NwkgRTr3bskf1vK9
c6SL3/iuhSqS1FkUiY+yeNTsaFSvVYJlflssG9DmY4+jM0Ivtbo7yZOwyi7CNff32AurO0wkBNtv
Fc9m/ldbZ8YcZcuYcRsnOzKPJ/9DLYcmwYgKMerM+6trWw0GMoEAOvqMl9Z8JY0rlSwGMRBGZs6N
vbWdq1lsZ4aISwiSANh05r415hGFps+lY3Pqi4/S704Mx0JBRxAfquxrXLyV3hFXuPP6T794qKpX
JF0EoYclUHsCTVGITB2OHH2O5vQlFp+5+mX+oDdEqcGu5gAZSRGC55yvR1fbCspNIa76EBnGIcXq
Ia1lwyw9TIu/GL1ctp3Er5i3U7437VeHEjgbDZg/M3/eX8202SmuRKy1NhFoxVeCoEPWipK6PgaT
tpqMsxFHZXfEKUAteWcbpMjkUX+qL+Oe/biEXXCaUEV6lB3ahcBtq9riBXWDLzjpK1K56wHG+6dD
e9WMZw312dxfMuGECOUizOlVA0kGk2emH/Xshi+37CHPzxfPI5viR4p+o3vF1qNmndMHBFxItDeM
n9cIIJgUAFt/k4HHD7v2JMQX+NqCnOtgZu6rzul0aNuz/myrv7umGYPSR0DnALCL5BPrpS+XsMdn
2bFfMDt9U2LUmKr+RQB7sPN3L9mUHdm5aRLJ0l4z0iNW1CO1DAubla8HSDfeuER1/WeMfMI1y5Fx
V1ribFXPrjdvNdAhCgKy1fwiDd6acx75iEL8Cq9CGayJ+VgxQKctPZn23oNurk9MlECVGWg9oe/h
DPlK9YVVCUl6EhNKTuBswxg4zS6Nwa7RqbY+aGmuMaZMDfm0yymru42ayZSUi/aX86B1Qn2W+iOx
/Wcr+8TUtUJxdQz6YdOnrN1nBfLb280oSmPKenTvfNJra7Z3vlHvM4NvdmOvi/JkMDHDWt7nb1rw
HlfaKpusnbzXSuitQF7+FkMVDqrfpNP8NFslpnZ4UuQ97DtXhjOdKMmv66a9ua3PiUzvkphHRGKc
Lsgg9CekWEBBcJqmIsy0YD37X539nNB1swvkL4Y+F0McjRJGdVCE3CCuImCa2EosOIcUq6nlxRtM
hVtnrDaxcSszElXKno0pjFbsPgh02MRypbfmwe645SqyJeJmUybBuba2dvoQGPseShCLJn7WBUTT
xHgscNbsAnGSlCvflqtFK1d6VdKaHzwzXpGEOwa7xGvXVbI8av6joS9fNgIFuZy94BKnt8SCfTOB
vW/3mTzgUaf0/lTZewXDvdmAUFwoxE3zIVC/FkBmP5lWzuCvZo0VWfxszO8Gc4RlKA5627w0+PGX
KfhA+I9a/rdz/hJHrbCvicXeFlqwse10Z6FPL4r84ic0CsSfzLihJ3q6lsNzoG+woZ8l+T3bJ14x
RFxbPT4D+80cFWZK5iH4R0fk7BItcntUzVdRvc2Mciv9opm7hFqkaC4Js5y74xv8xaobNBRS8z73
46vg5bwbMmPcDrqgEEFJ3xOH7le0UwOuAJRQ8eRvO/dVwmRvSZomBCbKsDRKisX+H2vmvTX5z4lH
qFFwGW2YnwjQ7yl6bgxkhwWYPr/ETMIaas6ZKgZO/LbK4nXLoBhcDLmj2doaiLshvJeOIhS6HcJS
qfkWdcH86DE+dYv21mE2sjkpPP3Z0779qkd8QvHh44ckuqXUcnCujyx+Qq26NjOxX0XoxhqhrcV2
suZ9wlC5ZXygSXebzddeY2T0kdv8cfcY0fTN+I+j81puFluD6BNRRdzArSRAQtmW5HBDOfwm58zT
z9JczamaM7YV2KG/7tXNgdokbxFg6VNwyJLKb1L3OSRAxllbZXrY04vF0aXtxs2S+lypKC0JYVIp
25KBbB1w6SbD0OwAgGwLcziWzVtLPDDeYUUm/sEKxX1Bfl4t0QN7uhknJmNcIwFnrAosWkO8NcCS
UJxIyh8N8btSPyi3sGF4jeGnNVLcvWPBYO5LCp/mnefUiAbYH+ZiZOwzQQ3wxDHf5AhettJFVtRt
ya9Jq97Pk/QdrphYFV2778z2qBbmNWzCU6WKexQbKmJEm5DKIm6Dcec6Fd3GlGJXi5DFTVKxICHM
VZtqF8KWmAKtEpmZm0jfzDr4d65npqZSKSENp6nnrmUu/6Iu3M59+Epw7wNfbI0UYr6Hz7QJ/gci
/EvgTbMA5zbqnmTk/lSiiCq57hnIZ7FonGgxXsIidwVpdqURrP2El5ElrnbLVV/udUIc+lssCEcq
Zc24s5595ZkJW2qCUhr2KokgXMr04GlUk6HfkqkmqA2XJUVjWZkxzFdZZsAgqSKBjWWdqTprt2Sy
+Prj+3bMpvmkNw1VnsZpsItumch/CjJar0y3hCqW5z07mGU/mcJLWyVXmXxVCV14BRSrIOHAkMji
8taqGEBsHCoDyg82Vp2hvrgmSXzVExAeMBsdo+6xBIyKNzTppQFh4Coo3pbJxUPX7EueoSyrVnWl
Aho3ZK4xFhI5WRCylKmaPdQSV05uI5arml3s2mh4ROhmjl5MEO8WXFWUWiMflDxeTcb63S81BTRS
uw1D9da22EBqzbrT2bOJJvslVsYvWgC+sho7Xxgk5zLNHnHA6aCT24tRs44HWun3QfZdkMgqZ469
pUKYkidYhVTa6dzd7OrDSrQ/o4O0lvTfwIBI0sfqX50tZ6Oh3i2BvFBm9Y/CpbWRUC2gcrGLq98G
6lFJZcYyM27JVfU7RPVaz9F4x2/pyotFymN4q4L8hAnnX6Kbuj9MLE4CGlIQ6dO6U5kix6ZO/+aY
/KvAl8qEX/FZv1Sx/BuU8YW2ld2kmj4kmxMewA1oxV+QPWf6s3HvdlcO6g3iMlX05oikhw8LC5us
4/YbLPqTkn1dBAYoHWZQODjFGhsQuDbQmHYve8O0vFW1/a0/B8TZjE6CQpLX26ihchrc2+tEpTH7
vIFAC8ii7Xu/QuYdF4Tq1EyjtTQF3IFJo1EQ2p0kIx69aFz2S16d6P1i4vn0EHRxusMQAMTDau/m
wsoUaRjPJ8OfYYU51EOhiE/WW0IVfDRaTlWZJ7g4O1WyH5j8dkLii2IzqUj4ioaqQjSSRlgrrt6T
JnlrqRhH820/4mjaQog7LSOrVqU8ZybGuygszGApQQqu0OJgzCosTJXSP/tPwXM4TKRksWU4WdpS
pkbbF1ZxugtszkJpUvwBEdyZle1hDv8rEv1S6f0N/wZ3+HC6KiXZMXhIKACCLGJLwNUujgCbGWCq
Z3reZ2diM+fhvoWq5QBKHVY6d2d6MNR72oHjA6wZrvFkoYi201fc6o9wLm6SHtzpu2l9GjX3+rJ8
BF3jD2HnWbnqimeMOFqein/gqbH1OehWtSpmYv4NrBi7IixrGO4wNHtC9U6TJz8wEg/RiMOJGVoC
Js5Wq6+ymhg46fJfjaq2TkIkPjXDwWeIiNKqUOJeBhtpBezrjeE219h2PLC/PRhQ/0sS6css+pd2
hrbVNVb9JlFJxMGVJ0MLW3eJlPeioXWzQ0u1UiqnDLwY61aUd/7OdaFoiP4xukIfkEvVihtgsfss
6n20SPe2Xu7M0C847stNMC/eNGGjLPBVrsJyesuK9qKYC2ca1meiwf86Liwri4GLFk67SoE1V0AB
5g6BAgF+gHbyOL7GCYV+mF13+C3e8RnJbC/qC6NSgCvthWz+YRzV+6wKV2Qwa6HLVma4F8nwnbac
rkGwMvzu780kNj2HFXjD2I4nea/oarwyc2kXQZuF29NsDJM/X5LWilxsp7ID4sthC6O4k9j2Xh2k
nRDSL51nM/9vXnw38FfM3CdI80Ku3ufaKFaxheKE3Gw6YtBf7GSg0TvjiEnF4U1/omUDwinsCtVV
MaetxkZTxhX3HXLY86Aua8keju1gvPYqJoxmAPiK5yVeF7q0b0MMublOVZSI9uS1iKJI30vIV75W
7ctoW6o7B3W1SZLwRvLuHT7He2fX773CxjIy9JRoD/OifPT7CFkmNbZGmG6we1CvSWRyxR+ymWEl
rnWpu6h59dZnz5Wp0/2unM+Y6EkD2J6u8yAHKa/ExKaRBeEtQI1n9GX/NAMeEDX9sjpOOFP1lYfx
TbJMv+iso5gCzopKZ6F28RHmg/Yvn4cP9il0bZRKBjWdq1FLHIamM1TNt4KW0YUFkYt8NzNALQ15
h6eUfqtkXhVxubfqanYX6QdmE5IDoFCFGQxqHHrwihDuri0S8piHAKBEMl1VLumtbh56csYJW69E
DwUsp10j5VtLgIasA9Q8GB+xvia9BFtZ3kRF5QckC41Y+5nqNnEDQuJP8RCS4SpMuL/26PExNFWt
/8GV7UpVFEBiyUB+FPYprourmG2OzOY/qbwbFlFtDtHxEjiVabrEDNYx/KYp+wkwAC9cLiUI+iAE
XDmTcFf/4QvexHHjTSnzkoLnJyzI4RgTA/0jtqoTSYY3m4mKFQJaqq1jbNDBBV2sZpCc3CtJQ+3D
/OR1OiwtrQ9fxPKME/UeOyWNh3h7TTnfKByOQzSWkIHKCroaFqwXJTJ2U9Psm4L20I7tcnEhdm5g
ESK1MEFTb7Cg2TQ/JPMXrtmms7VLsmivmoTIK1Q3XIRn9vUajtu3aSkbs878Ss8ZCbaXoidORQLX
Ruha+IMFK3IWghwyjbuW/y2lueq0D8T1qzU+1IKQ98LlpGcZRJ3FHe92omWZqwEFBJoTWdlbMroA
uEAOzsjsbNAJymk7rdQEPZ/hNciv9YwYMl8S1gXol51i4aBgHRtazinRxpwZPKp/yvJXgRBCSMdM
M4uvST4JutGK/p2iy9Ui7ksCxPJT0lypYOKZV4eRQrgE91tdlF4gYC7w2CdqjtyMb2187XtlT8XQ
tuUIANt6LckIkHGNYbg9QktFFKEt0GyOA7dvmWJdRY8xVhQcIeuCjoXoLcuhg9SaieMyW77mbMas
GZ8XHRtwaD+APnzHCNdy3+zB2L5m1MbFYXsdNNXv6N+yGLzKxamjsbCmwGlOmJ52pn6QiPcWoNSS
ioYCfQteTVhio7InZJRAE/soafjK9Rz8+PSZT5+RnDgJk8lJ/Aam2/esdlHqVZjfe2rzkjhed1G2
iUHetKW1bQPkVN0AORLuYgv7dnU2O4jektjj/6RrtvX6nlWTD60cczcfy82ALZA9c1fxQrswvZph
dAomjGP0PMfD8NvR2yEvGoNq07iEmbbRW90rDcUn/QkV9wphFXcY1Gp6Fce08Mq435GGcQoZqWEe
rXs5ycep0HEpWmee011oxSqXwuCKnf+pWq3L7BLDtLKz5NLZdHsiOgTJi4UNgUkLrq9/fIKCe1Gf
HcmWUSRn3vX5ViWvaf4d6J8FQYMOGWlE7IkK/EBjeigHhMFcOaYpz4vSf3H2dLni7uXpGKWPGf59
zkh8NWbVNigaXxPAC+tzYz3m7EWFPFrlF3nQNnMouPhScsmcJcWQEFlia5TG1WAwwbUyG45288N2
skkiG0OedoiTn3B6a/ru1lfy1W6eB8kA9tm9GeJ9qlwyG8OabBZfSP1niKxzFG2txWA2L+OvlWaf
Y/oL2CJGJIQzzCzdiKByyb5w4PkisWyM3zITSHYNp9aKT6oEEIyjLeZmj3sVNIzoJaHGONXQKhfB
/TfFFN7Bq7Ukpmg4mwm/w/lCL6H/bxsrVL9lPcg6k8XFKWaFLYFvi1y8xvm/Yum3w1igtiA5ium6
dCpkgZ9kZEnXx01mONnUeFiV/w1mdp1xAlR9tCEXFKL9RiHNENO47SIOG7gqBkYwivxmIlFgXF1J
1V9ixTviOgMFe0zAEO5aB1UFLxKKEnB+zPNwXChHjA/ksSAd4xAXBzhz2Gj92NglWbspIr+Lvuxu
D+aFXYnRFJp3NvpWUjgqI7Imf5gQp1RbcUwd/4SSeDDn6Zpn7hlxpCT9PmAW0rlbBHz543DN1raG
8eCMPR6AQl/XfezkEz6PirmVwJoBNkn5YITPD3pLJJXrsLlPynsCUb619Ya+xvHNMnntA5dRhhBb
iC83Ktb8vgs2gUUcKZbVddrNLjXotPSl4zEEgwKJZitxtdETvzJ0V2tf5/Q1IScmZdeIUX/wJZpz
Yl1FW7nJ8M8ujINMSV6h3/Xm3aJfufdGfdtwx4V25IA+Q0Ak+mPB45kFb4T45EnV4uChBlRkL8Fu
sX+ICfJmmvWHLaUbuylpixKyk3I8p0vZXpGSoDEZPkJZyoM/5aDniro/LRaJOqOrd0H5XAbmTZxS
2azWv6rBxNJ8HbO/Zjx2Kgk9YuwAEKvvYM5XUccoI9p3mtPzsum9+EEjLsAkfqrYUlJ2QLulDBe2
Dvml9WROOJLxEkl7GGvkI3ZytuF4MoZ70rJYWEEFG6MXFp7onDTCtVsofhOXrMwcUc7T+4Cfbdku
03Yc/8EVWhW6k4X7qbpxoULsbs3vId0oTFgopDZPTCMtpNdkbbSHTv8cCi/C5za7zZXb0Qru4mrU
v9r6m/Jc6E7DwDLEMlyt89Al/J6Bipa8Nr0Z0wmyIfPA/mYjWRr6q6Xt8LzOFKfH6yTwk+bYaIjf
1350x2EnjG918i2mW4NbKV+dhQ2V0IWFOJw9lGw5lckZENzA2CYs9rFFCjSETPFR4cZiTkYiooHS
Y7tdk/BI/4l5YxcfoIiX3INkOukXKTmYEti6TdChDCqqW3BhGfy52lGfwA7lypoHgHq0XO4nSgO6
4YLvCMhOhkbOxFy69MSZ/uEMKnFY2qSZl+yT7s4D6SNPHb8q5QTe/zRVG2lYazyJSXNN8ruO58XE
oeIrNRo9pKkbTxXzXLTDhifqzoCsqaZdqB5RdIPloLMu9E6enGFlgk6I+7P8bA9Q1tX8FZBcqM58
D9cSF1DpI1IPYvomoQY1hqHK5BBPcFTx19Uo8ywuKJSN4VXw55GLOpkqa3veFRVGNV5YfxtQc3W1
3otO2iVL6szZeM5S5RpJrzJo21jc7fZNZXkEKE0PreogsoMDqKSSykTZpd3e1j4b3VWnt0p5D/nK
WzZeALLyMNP2RnPJaaSEH6p4JU6K5aWGuPgsb3UV1Ue5GUTqGTH7yICQp72wW7+QKbcXHsFDnn0q
tGKwXHYvyEHqtOfkxNW6VU41swCE73wr9161zwUh+Z1QKcronQkrKro8FPeKMIhfNhhCiD2tk2pn
8GZ3R8FAig/HxHBJjtubYbsDbWDA0GxkFIgsuVqTC70ysp1mYlzsx+rJjA7QHSsba6kbAhlKafok
zb01i8PcHNVnQ+kzXEyBMTS/B2NEA9gLp7EewhMQjsSd+2M1r1IiiMmt049G/DGqrxbPd7nTIcTM
jBR/BKhFVrQZrObI57BOuhsOAqVwWuow9aNQHlH3Z35pOPhJtFoCMPUvmeQI92F6y0s30Y7ov6ua
2ZbmIAAzNFRDh2RE125NlpYXjbk3ARaD8Zar0hKRnuz5h0WT48JIMTzDrfifYt0i5prNC0n1OL2p
n6O8yfLvVn1JSs+wDk8mBcvTgBCCTrO11P2QsGj7OKaxdG/+H5eCR2CihIt+Y0wHM7gY/YHxMvsq
6z3UNV8OyaTua80p/jhskwDV2n1lcnQF/e1loNtIezdeFe+4ICnNPswxmE4HBbEiCxCz/AbMA467
2ZGSn7ai18CzLSeMvbx+MbuTCuYYvyUk2nDdPznXhD96jHqUmOc7fXybR0eRP3KBe9EhPBE9SUmI
OTiWOAqw7RL7DHyNOtrloFjr7ml3O7Kyp8u+MN9L60p5niL59eAs+jYz+I24YQ9Te+WRznHEKue+
YMLkVMI1kJfohC2OUDh6xeU0BJ/ViHeFBCkKsvUxijlXryi1JBFu1Ccuotp80UZULmZaqwY+H7ba
gYPp2mB40TGAo4D1Tap3Miy+aRv0W6F6gUaxD00UK9KZGPatddSvMeExRWejbXRsq4AzdgGFUNBN
Jj/pHFz3Wo4I6oGqoBgDHCXnOboBtxRRC0CNaAfgYzH+mQXayR8+tWfQZN3UlMPrjwVTH+SY5hCI
yeHshSnlPdSPc0e5yp8MAZKDTUeSUEeK4z6+Crv3Qjup9otlstvtgukoaz/a2LtM39eQIxPeC2Cz
ZBcUT1JTgiVpfur0ewftdQGiJ0faAUzttluWPeyvtZHssm7bQlQMsNt3DCJT2dhkinZK1P5LtP02
KOkkiOUXTZ6pu8kdJMJj2VHrQ9j5MFbWCyej55JT/eo5SF2hVL4ZKY0HFoO5v8XbI4fLve241dvK
+NeXkjvqMrkZra3WNNeDwmiiZxBj5HBGzsyKBi+bAjfXZjyq5W7GmWI/Z5QTLdeW8WtxGEs4Zc5J
wW3uONixa8Iaas5tbcHcrmhXuoqOPARhFA2EUTL9Rv2lzimDyFeA1CLp7SlwTNZGfwILqOdwk8yH
qytJr/aMxgkDNy1WlnS3tb0Sv+t8sriWMc7im6h3uPhljXbtik33YFVHWf/VoqPZ/OrSvai5lBeb
jk1m/gunf1PxjSECoPwirXB64hcpeX+573DE9SncbtaLgyT6/gRojBssX6Ca9YKbhBtg+wq38a1h
Xpqs8TrL38gofJ3AwBvxKxbeoLhGQBCM8/KIO0bFLgW+EFjHCg+by/kmAAjEG1Y4He6yHyJYRr8W
R6y0MEjLVeWIj2JeI+gL4kB/8j7+NvE94xG8WwhFyho/WWPuqagfHsOV7x0/DnNV8xmYnLuvHD5R
Dgo4AwDV68PzOGACyNhUd8kV5S7s9lwpmEvE5O33IZBX6pPxIe2ncMthSEHc8zSuP8kuwlGy8LG7
/T8WBSwY1FH1Gw4cBkDKeifRtvE0gINmkI/JK7Y74C4cMeeX/A8nm4m+WgIc4tuOlLUizcTTmtyk
3+AoFxuAcKNfcReUXjnIqDg+DsmB+9HCZt9ialkBooqB4a/C0/RJ/YMH78PiJQER3YUKOgotb5dq
OvUNuzC5+q31PX1kD6y1Yo39+qvFbFasEm/0wRTCFSw+c+zT0RqyA9d8cZx32b3nNZtfY3Sk64sr
C+PnedlmMcvhtsCYw2SFmoAT6bJol13gREGb7nDNvyf/1OZA9iEudlpJQJZBuDsTfrcpqttk6lbx
aV8ztvRjJY9Y4sLkMcVFfzLKy+TZF4jSFNcX36RJBsLfd8VyOzy0qKgadyzkmZepd5mLl+wCuHNr
sDHA73bxtFbP6U1seL/sN3ur/pEerv+IKSzLhl/YnbFHYxYaybVeOCBgvFVei8+AY0ricHLYFd8h
t+rf6BWbgw5o4xj+YoyJ0If4Q6aNhbGO8eIF08YsXwC9keatVsHZhqr+M51MVtsMQMmKjQ2kObdT
TXtr/E6sFw7j5h4Ph4p1BSgOjck3ogiDcUn22A4VHHdIC9FOTVe4DQmnYzAaAZSCDzjw5W0NOGc3
s3Ks+NHEZOP2UXZd+lM+rpZH880/QmxOzcOY1hypq4c6eu0FYETuqli7hTe2+4FR+zrVzyWjqDVd
QyFCMMficvWEu77oWN+8zs1P9pbBNeZgHhBJWpF0wx+0F07nRdDnALw4LeyCcWW+t9/mP6aKDL5f
CUbVeObZtwBjY7ShR0bBv75N6vtwhSOolC7CGOT5KHVs1uMXZu3xfLZ/MvsrfUmHcwpuJF9RJED6
BfLpGuXojx2eY1XhMPktTJ+TQ/2JAG1/A87MEc5Dn8AqkuRqeSf0JIV/dexWsy+59WN6Xhfx/q/0
/TR54XDpDfzo62ibZ27cHlt+WrgTJ+aHsx1jgdiXeEx35W8sYU9bU3nNIAbA8y2+Ffv8V31vvqn9
Ix6g/giiDBjV76PiRjzqOwTklqwFXDxGCNTiLYKL8jrP1I2pPAkH3pjsjfy9Bgetz6xahitLkH8B
r5C7XTcE22LrT1bhJRknS2NeJpgO8lC0rYOLlwpmHsUHWhRL7qmIXA2RCc6x3f9WbIYjdnqqFBrz
czA0pLRvEkOc7TySujDXHlXAHBD5FkV7JdJDktKtlaCgdTuzION+MeMbA8KqOBa0uk182X+09qRV
fEJaecqSdNPknhEcJOuV/2G2/+TGWkEUBSf4pRcHaDEb0dmcLrm08XArXE82iACF6iuNy/0Lzv9H
A+CRmH3pWJXxZscGLRDWtz79ZdFvgRtF0l4NHXJA/mXQF5V4unKSutuiudBTJcaVT7I76o/ug6o8
wgXgXPPTb7GkkGdg5cRUx9VhSJGE8+fpq37oPeCR4h+uR8BWtwKjcmf9wfyhFTL10k7b2AG4B8Iv
IxfJ4Qf2NojBwIsaLrOcu5O9RTZvwfs0c3ca7EfWWiAXukclNvE54/VzzaEp+WapGtP055ET8G93
j3BnjWQcMjRucD+ttpWn7dSQ9sJlISncFL0nupI6kVADiz+fGD017Kn8ax1XYTaxinGfMy9D4esL
2FYov728LbimgojDgJ7R39jckmE5TU9wdVu9R0p2oANw4CKjGuVrQ3NsXtLHp2P1BfOnMBrWdIR8
O3cy8ZmBDA6xuw+gYJeWnxonrqVc9enQydKjVTm1jvExVtV1oO+BNzAEaLfQWbi85/tA5Ys9LMqO
NPxmGhbStB3ZHDAwYwI92eKxovMrwNzGJtcfOgRNuvE4MmbHVOj+0kkvddvgtGOpITmyqYMEk7tc
9fy34kMnTmlXnN2YuAs4hatIY8LIEQVTl0e0Xgbts3wCWHkCoo3dMKhwrhfjpJWlE+HbMrv6NeFG
V0ryegbSoA/W1upoNICOCcQKrQr3E2wRmexPxMgOh3nDequKcz9/6+wkUoKbDvacKePPI8QqkwMz
6dnpkXlRSDnqMNHQes7f5pi/G6HmFlGxVZTfvuHXSrrA+zz+thaHl0Ti2NTZb2HyIUIO0FW8rUZx
lGy8G3yhqmTx7VHPnMiWbmXc3ijbeUB+XodEcomt8JAxKi0lNtIAdETUkQzrFCL/GaljrOVFLZOc
Bchj/WKqR718ehNj5diUMZEOHjS59Zq88UO7JsILayTV9h00dFnCZMdz2XQGpp8Zoa34pReGxA+a
rhW4Yx+vrYSBO9d2wK0XQAw6vKD6BnVh11CewUqaE2CwoacMi29Jlm8tiS9r011X4fEF+rEL2p2t
ZVthVlt7UsFKKqepaDcLkGfqcAmWYY4h9QBg9h1D4Qb2I0cH9vmqfizB7E6pwlSJWzgWU4YsChim
mVuXqb0KWriApaRWx63NPrRd/hMOxyx9y+xmNfYvYY4Bp0oPMPQAaKNhgw5nlquOp1LnNBXrzMzw
E8axLrFShpNnaAoGdk0DcqBz34mi5GxUkbJLYcuvZnV45EG3ydCUbXm6Dj1RxGbiAAZVf2rxzxHY
6CFC8FPt87NqRcV0b1mPXP3HKuC2oblJI2aqOaPgN8Iya6srfK3PtwzeV0Aq32KcOhq1KmnJ7WU+
hfO1Vq9JKIFMxDS4iJ5nWWEcSUScFr4TLgpOd1UJE/tkoysmNaBuIgZ9b3BRpvmGp6WiC2JqKda0
gCWt8hqfO0l5WisplVopbeiZQ/MWTLkvK/O+eiYFjBB1ebRVElnCIklV3PvC/qEfZRdnqZdln4LX
2xqKp/GoZgUqi3Alsk5jpsAfp5alk3H2FDh7+qdu1imHKqZBzpgENaxt9RMrkk3MdvG0MDbWADw+
c9QYj+Ss6jbpuDNz/QUwSMtVwderPZwCg6ugBU5iJJUnoWd14UC8RtrbeU8wcMEsPvy2ibi2GhWz
Xe+0HBklmLVB0+K+sJwIUv3KUlmZekqlof/WfsC1yorNoxJLu6zVj3oXH4MwP4683+YjCLsjUzlU
boxRvEpmJ+cu0W+m2j/ALN6nhKZs8yuL0YWqjE3MWj1TGgt1AwVvGZNKQZaSsqKfrslf7MV+0/Pg
XxmNblXjD8Hy7uNlvQA4h31U3RT4eQ3UGBPSoYIXuVZxly/tWlY0p+7FaUb3xWHOKQIPHHEx7upY
LpVfGaV8CnDOGD9QWxpo5BAHHAP5UcpNfLX2vjJuXPicoOIJ7WZ4o8pAcnMwpOeYCypPgZzfbFQ8
wzRrncc591QTLPuoQzKIDqHKaY/6nU0rcm8Q0esIKAZ7xEPkyY5m39+Um1syU9jIxyYNaNYt6hpQ
5/fCtraDtbw0OOQzE48wyVc6vs4qU88Gdbml9WOOytdCIeMLqEiaKfyIXqVq+uFr4mcK96wCEFt7
ldqx45ycniUJoioDFwsoWkkqeI5WDVEDhfmnxaIxTzdq0ZweU2hQerMaI1SrLrWtnMU1jlo2a41E
GoCwmD2eAJZ4tSV5KYGfqQtWfcmRPqX/RCfZxlkuesREEY1y38cfomdImn/YxB5FdcynL9k6TeO3
lB/oCuaJUrYZYRtIwV7BzRmP3rayEDWYpWBxXOuMtqyhdKNB+In+Bv9qjujSUkvyKLzV+Jy4AIZY
4wFVraJQ4nLOSkETL3Y4jknsiLFFgJ1AQsCWYxlvAjGB/c3PymbL7repq4uRVxuSg5tinDHPBWTf
8Wun8l6g7KSAG1I1/U56LOhVr18BoT4fCGeEqigM25sjbRMaHTX0FgS3Kn6h5BHkK1n7VckZawIB
FC1gBiYydRWnbyUnZxs3B42EGSytk2G2m6iuTjLvSWLjsmdFZNyxspETiRxiCklf6HjYGHCbJ7u4
lhguDPtpNkmg8U9uLMf753Ex+E1h9jDNGPuiX1HzCWktXYAH/CPmu01szefItq9VmoXUxRmip9Ku
MqRn600ZLbGlivmIF9kZGYel80xVGY5KSoIErUSR7Gc9mqpi2n6LIiLacYcLAeq97EeEEMdSdTmU
E+GZOe0N7b/n7JBxyqa2j7HJCsZYpxDMosvsNZulvaaUx66239I6eSzjvJuGbtMoyblCIB+S8SjQ
/QwZ6k0PjJS0drpkd1OxvoeYo7nV3S0YNirXiBGfZqZFe8usrmGVv1CAtTPRS0Uy+lmQ7oqJTSvq
1qnaGZscY0KrCi8JWAetmtN3a+2wnfhtV21ShmX8FZDITVpJNpTZPuD07pM4wwY+bGOaFmXWl7no
dxEjWwIVB8gCALXMi1DHDwPiCwnR8ciI4mkXC9LgQ0gV7uE024tBZcQT5j59pZy00v6RJ3ixyTfW
cOwbnIfQ/jDMf4RPSb1q/1Wc8mzktP9HHjP5g2g7RME67JQdKAM4mQh4KShdHBciUf3lia9YytfM
/GlbPtMUZgFXp7D7kvHzp/3vEvL0LnxBMFGQupvtj4b74rNwea6ZuJf4QmE9R7f2GfVb4NdA2sHM
41IaTbIWqEOH9scgXp0Q+1GOqRDhx6ICicrrqYcKxumr7asVHkEv6uit4h3Uu2gn0dO9toaWMuyc
qw2+KbvmAKmfrKc14YLrbj3X1UcQILtZkDJJGMbaLm/FRq/+pcp3jqKjEDSB5cBCmtJEI1TQqsQQ
EFyGyPAtwV8YDZxokBOtjTAafVUji2fQ8r/yRubLP8X2pRrEz6JE1T3Dq/WY00q5Nvh2LnGZz2tt
Hia3nuf2lNOjuOEUouPYGjGK1qN+ag2TieRghm9WYOJsN3v7U4MWh1KxwPVWcIeNQqV+gG8YMJin
F0UiOIrpJMLWmyqj7htNZdLzjWPxJS95IxrI/7upit8Gi+s7EBcutFkcemqrng2yz04uFrHNILye
EkkfPrF7MczvGhT0ZFGPaocupAVl4Q8R24LZ2iFXWJ1rezgNqL/tfioxPRrLtYjCRyToI5sb8QY5
WnF4b9hYNPoqcOvaoPPV/j4CNMYaDvrKWUqK3oxUFY5CpdCrubA62G2bHbLZ0NxRVM+mdNMCTRRB
ZsTqNR9rU34sVfKpCtazqWuN2zBPy4YSMuFrE/Vleatv9SzkTMdF0kULDhiimDPTh4Gt2tZilDit
0UKiT4E4RFRrnWJAidS9YI/UQxphkmkODrI5/SRmrSkr5YlStZLwrR8Eg3BpKbipIQwNcLzY09rO
2Np0Ia7arheEhurKCZR8XGsQEQnPQwYrokl4VIrmLKiaIm5mGpAzNESPKlfIJI+q6c8QjAklsKNe
A+LqTA5dIpmnmDBdKRYikN6/QgLCNJVLDboFBlTba0Jl8KU0ZIWV9NTDMFjdAVRnl2ZJSbdjtUaN
pJEkuNjUNK+rpQ08PbYnGCVTQG4ua/NNZjY8KWUASa2x72lAfr5mJu6kdcx7kAw1J5aJ2FWrWRQm
GJCCsrZrIB6MS401jbC1FljlyZ7ieHD1jr0YAy5hkZnjEEHigZUmUBxlmdCC+PR9XpfuBhz62GfC
L34ByV4QxmuDrclJ4/i77VIEIAuIGo0Oe6pS+p8YS/BH2g78wor/kFtz9VEHWgrlvqvp0es0vnBR
ts1lAcu71wZ6asihLNU8vrIAoI+EeX3mqzzS2jQAy4HBuWrl7p0Ieb2yKN9yZKvqDjO5XsZZAlVQ
Vjl2RxWmtUZrzh17nxO0T/9ck/zoWWR+J4kCSEMW1evMMo+T9T+OzmO5cSOKol+EqgYaccucSSVK
1AalUUDOqYGv94EXXtmekQii+4V7z6W9L8eoOEiA8bAoDW2fD3C30p5U3B6EKQKyXmzhuDOZBWY5
Prw2aV5zLbKOJEMB+OKW5BccJaefwjZLCIfcaqWljl2CpNNSafbtZk16JTvbPyLZx2JvNmO8QaiB
PJ08nocfWAweK9inH57Gl8Qa3IYBYlQgl3MNTEITFpcIp8N71lb6povYT49djzG5SLiiR5PuWk/4
VUU9fCofm+gEu/fNDsNg6ZJtfCSge6uN1hlf7amTSm7dyZlbqSD7jgwNE3jUfA4xPZQd9eMikh4o
kID/Ng1Hj28DqgFasYUf1Mmirfv8MgJ/XAxx91AyOtmQYjlROhQzhDWeAGXhfI9YYGVYArBDgwzr
hlvXOLw7HIq4tLT8rxvZ0JBWgOPO7axzT472ngdwgNJ5TJhDGRV5lLbzAjgeSnDwZuPRG2Jw1n0J
e2LWkxMe+oJQ5TNIxbcq7RdZOvfBT8/11EHzFmmwNRkN/GRllD0V0FYx1vPjj9mArKXxvSXBe/ZS
evI1Ift85QD2XYBkDJclqpKVnxsPP/IGiAt0AFmgt8uyyx4ycD58EDepU4TYMS2FeG2OzwAssfDr
nAm1HHi8vdtoi9Dutl7YISKtYvtqZKF7zl0c604+PDti1ODJIf7qdXzobkf1NCSoYhISmvjL1KLS
2bV2MnrAMf4jdCBj2lqzMQ+LifbcDDaeDqjEtODEUcNPS6IIZgMSG01bOmuCYOtNg6dlXY2xc648
tlK8KWJJDlS4s9oWGJTTv7d632z7kNKiH8nSqqLiC55EQ2xgDscfCDTm9/QrNpxiUbcNOqycb00j
eLSp4CF7RDjVQOTs+tRXgcCfllcoKpwrPLTpqEyNOwv431b2owVjx8LkOxS/0zC1C47sF7z81nYa
uvSkBsb6ExyPHfMiYqlp1nRfr1b6OBlfvZN73KEKtE4Y+Ez1Jxg/PlSIiIybJVnt+mrqUaEmrpUz
jwpthldppf2LR/lP5u646ZPu7E/WS5ZO67KwXzMk/7cKk9FOFz0Wessb1pPVIsOd3B0LRfeAro1r
OAh3BCzxsoKnZcJteUBbpPGa1n5BJIBbnMZW/zL0cI0to2C268HADPqvjhTrRWGA8Qja/Llk5ibp
HhYUcT2VkwE7yWoBpwmkNoJc7n2bsxyWc+5PEAR8QeENLHstpU9Ihx0T0G/fo6ORQ3HSDO1HmPUr
hpEWWR0hHQxX8o3IgqfQ4jDwlUIaHrgPv8GaOKmwY6+I6AjUdkDCmQt8jHxE1EbWDZ8GkGl9BnCw
ZsWzpBa2CREQFOmnGEgM1qBfuBZTKUSaOaCZOqJz0NHYgkq+eSV1rZl1N8I33IWtk9bXuu1Xg1J/
1bbqzfFEsIPFlC3BrMW4ppHSsiNGkjRi/i5iPO2kFH0jZfdgK/kkdJSVWgH0P+IeZvAFkQINZ1zU
l9Sa/X/hACfP6qMF+vBrUozEfOjtzbNo/xFNMVYa7Hdh99REpeLocf5KrBrLNMusLddQDbK6fU0k
nKxsdMQSfSc+/D7g9XHRaqFjR+EfA2kq57NhHBJcLaUZ/3REcyPCIFZHq6Zih8No7kuTf2Iysi8x
NZ9Ry7lrFTgFALVHu9wdjmTvcdKVOQJol2fR9xmtW2meYvbJx8EBpYPI9i1ilx/YukZHUmlXDbAK
3yFn5gGrOD5qk7uehHuLVf9bR+oua4cRR85yMSoulFOSbfb0bNna58BLuUx09WeE1omgvlMOfDvK
9V/UkeI1bDSEQyViI7Nj1cmZ8K/oc32bEuwA0YJAR5vhzHLkr/4rS0Ojg8ZNkGnWk4zDgy0Y3/va
7BZon6a+4PXLAvIqS9K2zDgG+t2SkzKqq1Mjehq6lu25PT1kTXsskD6zAfWeOizVMNitmnWzovkf
R5RohsOI2lSfls0qKSQDuCf5ipEkFcjgniY49SgxkTkI2V/zmKCIBLUJgSvvDobTXd+Ln7QKP/j7
BapwOJ1dZe81y7jbflOyaPGMtWlr72gc0rOp0MvL0ZlxRZPkCoW70HO8gEOJ34IhoN9RzyFm/8gP
XjzR8atx0kem8ghdtOjbrcor7uQ0JjvTTJJ15k/jwYVG8WQ2lXXz4m68WgkNXSXUAZQ8/FDnT5ct
0QEVPBpoCyx+4DG1v7adk7eiF/VKuiNLlbbLALtGLY2t7581t3QPtLzOphGIbAdzaJfG7CZEhIkp
fQqH/GJrPZXBbNKz+hJ7oHHoCAGUdvmehx4aNCt/hDINNnra1uvOYZ0E3ih98oaoPBIRNi6ppZaE
xdFwcHZbDjt6vsnWxh55fl0escFuKD7LMPkUtqdWYWqUKxhuEHZJBHRFAylKCIf0JxeyWBLOxWvw
YVHHV5r4GRs2qrBLWCdlCr7LnG7EHZ072zQMNllxMRyQskjKWr58jnoHT3eyDb59CIBbr+A6c4/R
WO1x2IzrNhyvTVIcdLpJU8Zsrjmaosw+tW39amOhaNy7J7uvcdKuAeKRXknEhepmTeM2tcjdHQv8
FFP82UcTq+ti2zj5ZeYDDxaxEnVCiWWO5bbR4UMZMcQQ9T9P5zoU01vP7c8PQrGDbhqSEmV/Nlab
Pg4/ZZgcQA6+Bs21xJLciA25TauganBS6cuuPSjkBJNFHG/IRhAAQ2OsR8XMXW9/XURyUjwpUByF
/0OcGXDD535E9sYsD6YHHO+1nv3EUPw8B8xX/cjLl6TNjzlJjKbzgOq09HX7JnqKDPXLNu8yhH9K
suAeyxX15bbLmqXmFEd01WfPOLfsjnN3ozE504NsS4XLat45FR0+mTuEHuSGOI5WVvsvk9uy3FIV
XsLszt4/NoNPw/ruzK+WcL9UfgInXULMZyxP4JqWvMdg0bSO/nxQKyLc/unMUHyWPWPu3Gq6AZnS
t6ybXi4VEdWJ3JXNvbZIB/TFJmFFayP+UcjGRXfz0qNBc5cihyQ2iN48fVNgVczKvOTwlIpMnqh9
lxnGphbLNgC5ZWVDuuBV4OzbY+pdKFSQ4UB1CsNSVLSdAmKR3m0tfZfQhWp07z7iNXUk7oA/iOhi
dx8ae6zTM0/+Glgvo/6a8J6KssZirs2/GjqT8lCC/ZiSi1YhNQFOFN2LzqEri5ka/2s6H8lod+I1
Z2YIMFtOa982t36lL+U8qbdMjJoz6xaxHwVe5eAQgWMzIXfnbg4gxIHKX1boUcmKY4+AHEr7daZ1
reMw2br9S+IdJmLu3ewn8ZhVliFfEXBp6oVENH5nuj2KoYQJL7x6jESPmeWfY5QzGh2ABQ7c5GCy
vM78r2G6Y6Y6QnNiWI7YzywfBYmbNbuLPg32JilXE50Z+qaMx3OVqb/RhmpTeg2Eun+KkMiADLaY
4Z5jH9r86jdXZ2AglDgLl2VizGdupNtI3Bz/mHYDi4jXYTwDP0b+8+JzvhtewG8+7EsOICf7nBJ+
F8s92gX8S/K9tXfAz6ukvmglOCX0LSL/JpB8SWrtIoYcZhbtcRLcP9aXVlJN2enGIy9Cudp5Mm8e
bIWpeMBS6dyXlvo0GbHzj/+Ar2/SAiWd+Sd8+nVGlz3k8H6W4cHvoQA9TgkLy4zhFLRE2+KiYt/v
2w8SrNHDJFvJF9DpXr1RX5VxSOcW/D/VBPMLevObIuJSCLZWBrC9bHaTLHon3MRt/NHWJZrF/jNx
mmXq6GslNsRuW6jU4Ojostm6EV9tMikMoBZWh3qKJjuKhsM0/qjuLp1DKRnABvZ5mGcg5CHqNjSz
mn0052/SBJve7HZsIDh7kJLb3+C3b22GWYznpNk/mXolvIAl8otpUCtPT1mPZsB8AD5cYINYDX33
TB6VJeA28tIQcfVhcC5VMb9GkW2nat8NFxcLoe781tLZ1SJBS9ohyMJtUyO8KLQLE4OVYLY6IdpF
XUEANFuoAa2deahck4g+AME63ZHPoVicdGGug7BZxLraklexBxMPV2RckTO46BkRRogj9FQ7mu17
iJthUH8Kq6PbhHf8zZtGaljBOTfMtyTbO+bLAOXfCUi0rhumoBa7oGBV9OAm0E8QgIKagZKQqmxg
YYJQnBqrqBmKxs5T38LxKM5R8+IANyvdW1sOW8Cki8BlcKkBnyuYqiHftcefbhjhmSCX0qM3ERFc
PYUopny8F/Ui8x/doC9DxXyQ1tIQ1SYxmVw4wQFnMWmAYEpKbQ9h+Tl1Ogwg3h4TL6MIkjikvcyt
j8jIzkKbOZNUOg2qp+bb4u9P2TRp4sP36l1bQaHi8IuDXzb3OwmTIDGafeu81eDHkjo9TcMraWbE
eP8i7NB1Lqh8VzHFMGu04TfT2zXOi0GTmeEEHRjQMfMMrD0gCj8+Jf3RB5gpj+TMdOaeTPoEQZB5
bbOfIX4I4xYgJ/IoWq1z1eOaYa6GGDfD8gUcKHpS/m8ZvVjBj2oIDaxXOc2W+YnP0wvQ0jE+Z9bv
jP9GA3GQ/EqxyVYkhdzi+DEaaLDfpHUKGUbLkW/iwXXxgHDYOerPIZJwYtmw7opLV508OFlQ0sxX
9D4yOZTuTmcb6b5M6n0YXiMfWQ+PmnBkD9geXKLnNvjo2g9sz4ugeumG/lW6l8L/RbFDWsJiHGGQ
0GjRjuBLM0H6sin1LjkRi+O/3uaPeqcjkJkGm2TLAmCsXkv/ZwZnlQjeYgjsyb4aVwmK4qGnyqIg
rjSXPWN+6fDRdeO21C3OEYq+EKXA+FkOd0MnkzV7jpqVIh+4infQivnXJIXYuzz/14zMI68NBNae
joYCluJ0OEiXHBaeHCYNrdcPbqCtLE/tRvbOHGDdXIkSUco3nCZ8H2TrUUe1iuT06MWon59S/1cH
FA3YeBB7s93V7ttQY0VaVfOoBSfYTXNuhrtBkaXKHd8x0QKUwFo0HgTJK176ZmrfTvolENn46xar
JjNvTFltwlVEr1gxJUqGixCvKQKixH0lWnal4wcxCpSVzHlE9eLp97pIdiUQapF9mNB8k6tOATLu
KAhzbqsoOEUKPXV6tFhPT+02Sr4Nfdep39AB3JPxJ8HT1UP56BGsZTEJWBXHSFVGq8Kjo7bKaj9U
KL7BjBytnK1t0hc7L0QbWUR1sSqHBPY0Utck8PYUuQnuFEhnTveiAoY9voC8/z9yI7IIPibVJkCx
GrViZRI+HDGgTOPo1mjpmskbfBBKL9QJKAr1fqjZQpsgCVBvAIekF1wpJs48YHT95sFErhT7n6Hj
bUsHIXZNvWzBBXJjQuNiRDaY/1pEs7QqB63EhdBYcAUxwwj3OtBnu9YLHTwzge/Anp5id9j0qb4O
fHHULGQqob2LovQg6GU8x7xNY3juVY9cGdkBrcvKcL+t6UGmBiOV4AA07jVDM6Xr49ZuxJZEwV3P
ynOpo94teqxkfbQhf5jR6biGYUrSEm27vzdEdhRQwtzoaBiQBfJpBShwyaEEK7pZZsVaCGvhTjbp
PuFmmIonL/wiwYC/9LcaxMWtfxyUwj7zCtnELrxAF2/ueISx9gHUZknULWPn/FlgSYj05iOhOnO7
d2vykCFOVyXttzLWTxhoF0ZXfAnBVtXyCBpDxK8NGtHOCR+bOdQfIanpwuhWjmB3NjwUr3ZtVBva
rFcP2glTplWlHFi9hMsPhb9NTYMIwWmZAayL5NaHl5Vmd2on0lV6huj1LlPEHuOnKKu3zCg3fo4z
CWmYAQEALwK7CUpO2VwHv7o0hX2xWKUJLicbbTMzsOc2eok1/tFpMes3nuF6fi3c9o84dhAN4zNA
g4NRluuJC8ovnK1lVLsyGBQLH/kuY/tIBtSqEh8Bn9voVisR1wdz/CPajbiPZZm1Tx1vSWAZvwK1
J6xoQICJvoKwswJzshCI4JD0rDsdKpJ+6bByFAX8EdPf2pYNSgbvDtplUXHVFCyB2uhUouDMPJpu
elLEV0hnGFQlMWdZObyQj87kW18apmRDnRK51K4JvCF+2u8JBKxW9Rhs6854V4gbBZM5BAromBHC
utQQnfbQcf+ivDzYQUw1hw0nCN7SebzgaauZEcsdteMDXEa9fXGBXJkhHp2eJAaTvpbcC/KQSLI7
kqG1qAkTsWv7UgO8VBfd4gXNgJ3Ym9D/sxIMA9Obo9UbJBqbkLFDBkjS8aeXCApH0XY7gVjLlc8m
B0pP8VXDxs38emVHz2Pf7YyGgOA2+8DzyoiYWgls0NiwHuDUg97OIp580G/X+/L8+pIgpgb/PNDW
twi4Kc5dqImcGeu5mq+HhortTuQytjq2IRw1VEqKAV/N/xf48Kv5QueuWMuY2kd+lFEE4AnJbmRh
BiHDPWu3oPqWUSneRemuY7x7FegK8oeW+RBsJAJ2gm6MnVekLd9/BBEuZE0fgW/lXGQF8G9EexHW
/jmyzVPYptS+IKgQthC7QPTBo0UwCt5DQnIXMCRWpSyOhZc+E2h160d3VyQAPnSfgUX5lDYMg8N6
zLB9G2JhGGQRuLD3JqNAGPSXRDz1Vhkt++HiJw0JC3yqCjh+HOJemZKsRSmVNJBonWefwtwrTNay
+TbACxy4RHjSyiFrtNUpNP9UdxxQ5St2lenVws2MTolZKoD1cCfDt0aDjD3ghYrOrfmalC9mg+1k
Xl/tatapLpq9OvrwhvDWi48y/w3lvJDrzpmNfLpozllhX0c3gm+/9rlh4zo42SMW0Ya0hfRq8NO4
qdgCRF0zMcSal1zGwFy77mHs/gwH98b4mZvIwnT5nPdM3213m5CBg2MjmRlpwXiQ5njOIg0SWsyv
OUcWBD+11jzrRBnC/DEbZ9+zsFs4IRKHCm3JNa+PffhU+u6q9kxOK4rXwtViJroIdZOfLIsegBbW
IRZJi1E+YoZPQ0vuQxE8JZ61BSa3R/rClew8jK5eFhlR66kkVBQtXUuMyQdRQZCpdKyk6hgn5bqz
64NdklmeHO3m4Asycqb2uYogSjKbEd0+sLlFBfNNWyFNhs5a1NWTPYz0LcCU8VRnSuOdxnXdon/V
n3wMcXkZn/wCikfkP3zpX3WBPdP1V6qWe1fkm6ydnuE/oK2MN4iztwonqE3f5DU+SJFD23XUKmjD
U3SgwYsrSDtvPlifoSbgEfImRwhOpvCtY+icmnjriJQjTGOdll8OUICB0j9wrh1lZeprILeuRfPe
++seAr/1PsA69lmzKG79Clmmnz6K7mqn7w0fnOnQm7sbN/4cvI8MnKEObVBbehB0yuZi6tceLm7p
IHW2XhPjjTg7qIYfZaKxoXwfKYyajk/KwtuPWJ/KqxiX8fjlRZjQ/9XjweuMJds0pNfrsfhUzTWC
QuIUpBTfgiZAeAp8a2+k58B/qvQbqW/4BCEyY8VBrxAhy52099i9+s5zgzGh0ZnXdeaq9BFnOVed
N7PuwxV2ccJWVuTWENlFX9knyxBtHEhwsJAWMBkWy0y6OzLDfH7iYXrHe7RUGBGRXZbtTiG78sy/
oH+jvesZHYMiAR+Fes/9A7Lcuyw9qHvkw87stSZ+A8RLvHcU808tKTLBAVX1QqPFluAEqbgYGnb1
OfexQvLB2O7Bj0rwnJR2ceADt4VijXft3s2QbxTVybHRvn1yuwJkDguSVXnc33n5ZGm3JjmzgV7U
aj+JAm0s4A4ohIzyF4kFU86CC0zHx7BNqmfi8qhQh5UOQxAkq3QPsHcj+9kaD+BJzNkCGi9H1W86
Uub7WzC6RPpxMIE6RHO8bIl5DeZ6DSxv7tirtkFGxzLfc+55aK9m6pY98VcDqe3DTUGRGHj/IAZL
d4WANKuv5rCWslt3CoLWspq0Jltg97UIiS7jr3nP9+cADqL1d/oZ22Tkl3Ay8HC2ZIndK4/d+iqe
ZgCUQeF2bgl4BsMLUH0Xtnn03FggvVh+hn964LgOtqEh+smdaITChzoS8aWKg20XOQgb5K+FdzRT
s6O2f+mCpxT/R2n/M2MWtUQE2AzIil7sg/RbuLAIVU1ScbwKNZ+komzfBM2e1DbUat1+4l7PzREN
OvkqFBe4YtGcMNepeXexYfEksrI7ClBJuTyY81gxN28JCV6JhTE4f4uUh6+mIJtDbTKeGQv/eX23
1rBiYNdb1oUiZG9iIcG6FD23D4LRxvzboOKIqIt6vvJa/9kUjyaNv/qk3ibmubfeXZN8nwiXm7xZ
RrvSxl0KL7Eka7fNfzuBPyb/ExAmPVKQQDLdKHGWLCKfHXC7csTkZs7ZgToYwHQVKJMFX897yVHp
UXjhjgrn2HfmE4P6wQEwhuxNPOfs5G9ErgNawGkC5Ffjez+aOCDeUxeQELOu1Dj3GU7s6cdktl65
c6HOL188p7IG8wFEKSBII0chCAVxSNctS4MJ+0/2zsVXNM2xbQa4feExmBNH51mb/OkYWhEixtXL
GUyVn5XWnXD04wgAbzSXAFERXj2B6llY5nuTWU916bLbeZLmq6pZaLOkGJLX1v43IOiri/BcUpNG
nB2+iYkQsNM4/Nj2r17e4/aXSjFFlDQQclAKIvO8WxJyt5Vzn/To5N/gaCfJFlMVLzYRCTbWL0lA
ox9RhddfNsKwEk8BG5Aye+mhGvqatwIw7OfOZrQR+qPe8MKzFX8nATCD2aU3npz6KdO+S7YHgbXN
qMRbaoxhHdjgBFBnORJgfLIWxVPP+VpSILZUo92jMvIDsp3Xqb+W2o0Iincu+wUCD6pQjETQN1p+
hvQeZgJNzRzvwpPxxEc8+tw4TGnFSxN9oldbTKaDluafIty9Zjjngp8Jy7XXsK+IyPfwmX3tuuEM
9i/12Bu8C+9iYvQwMHdr1LEgkPNpWkcxbbILJYb8aItZjIHdzRur2xgP6I4H9H4DY3q5iGk7SsVI
kUJg1lr29l1nVogt12USMmbXDiG8l98yFx2fCR0Ai1lVB3jTU4yzy8QNuRNZm6f6Z43plpCGp9x/
LQlldFll6vwZyPlqlW5dYlUQsjHW3ncWDzfbtC2GIcU0hKSrcfgDjMYg+CuU3d/Q1htNM/ZWwNJh
ZDaCrrxG547ueqmXv0PAmN77dMq7xo3CVX5Q5kkiIjWx+2bmfjAeXvpIQzhbrtMsg649IXhnD3Jq
p4/e+K1dGqX5cyC+gVJwmY2Y+4vnmhu7xgAUE+mUmuW6kT7/WTE/+nXqGNdiSk9W62/KoV83gVyU
8m4Z9TthnYtycraEgFFcoyIlu0wf43fWYqwY1Bp5/cYq1HUinMaiKnLiu66mk9M/lJi+/RozViNg
A/wmzqPuPsEIHo3gnxbwxoZHdoJa+exqGBmtN2KHQdaodY35q0ChWUyEXBf2Wcl7WpM5VzwHjCE0
z9/HWbU2gW01LEBEZG4aeJkxdWfZ79Q4PASvhCVcUPE/gSfXJD0jOPiXMcTy0oZ6M1yVwUHKv/mb
rrePLmpX5lislQWzKgiWhtatqmGOELZ4eKyeenNbUkCwiyZBg1cEJvG5K3cVRgE0DEcUAIhGUX2A
q40nPEXRv4ktRIalM3aDi4NWsoqBt1mvJgOmYN68koiO4t3BZlfT2DVN/hlVGvwL9lUwfdEjUns0
NgYAua3mIYJdwNQOB/wDeBPy+MdrQCUo/WrE2gf0rZ0WsfOzvfA2yniWoJHa1v8A810n/haOMP0c
BE34KlWt72aVJ1hJjzIjnhjJ8yL2prrYHlxeWqrMHLd4C0D3N0tkx+xC8/fcmDau+ZmNLwJXOdG1
W939ZHa879msFO1FYN1M6fEzPhPU0xobZW3H/nsvIZ8aYfA+5cldIzw+yHTi4ag4tXw9zjqh9LX1
nvUIBQDr6rB91MVPgVVClcN+aI4OOXd0f4igyAMooTPVuIjDQjK0tY8k7O1y3QAYbe8niBtZ1u5T
vBVZ6X4XTYz5pH2VlVSbZKDDrsKJW6DwnvQm3aE6xOzMxEC2zf8VCEV90hPTll680D/FMts4KcQB
ukLg/SyIB9SKrGJYGpNryiepzrLjhNUrA0fpVP2Kwrh5Fa6UHhwdrW91smdEXp5x2YbAD5Szzcix
QtiGu6R6H83i2PeTwYndxrtOJJKonBzrtIMLt+6BBrOZvyI2XEdOSURHeAmEx6Q5+mmz8ewW8xqN
ADpdFK/RkB2iEjxThoSuEBfpKAcRsvhLpjLcVSyKjDo+hlGBeDvwYY75rz1GUE4OB59R+CdQU6+8
vt4E5nQg64bYCu9Myi+SMjRwjQo44eV4jNoWUnPtH5FmfI8uVj/Di1GpNz+Jhjy8gNtpG8U/RJuf
jc0d6o5Q59OqQ9ZH89azWA49RoOQZxCFTN2dzIxbWhMYmPuS7q9cZWFxtOHkrBQxnRjduG5yspiK
/MYigGu60lB9KhxWA/dvU8BKk5r2QL5L2lKsbkE2MFXMkZIMFV2/lTGgxskS69B9a+0aN1SXkhpw
wz2srXI9ei119quN0V5bBV8b3nuDqsgkHyJxbBRJ2dk05fsIYJKkQEVY17hpO2c/yG4/aOowCvEn
avU9RcaVNMtrZrtHEzJiynBC9wmhrf2PuiNpsHOPUnLHmKJF6K9fk1o9olq+mAjXADXjgasFEtgE
DQ3ydb+KzqYoX02L/HqT98sjEI7vfz4jDxiZjETt2fYXwfIrv7fW7lCCCSRiVXLFNYqDhhk/epeQ
xmdIk99cUsFX0cT6Oi8saq/2NIxMR0sv2ek9GTXxaN09LagYDxubErMzqj5wLtoqJUR5UZnGEcPP
RxTHmF5BvfIeEoVXKIfwCf/kgTy06I1lPqLTz51yK2AZeF6z61z3i6wsggZNjOzVAdyyhxidnNs6
u+vMOlM9kvAB3Vujc22YLJq03GOdn2YIGyXnlSXoISBy6K5DrFMza/JKFpmi89+Vna6L6KXipUZz
WiPg6j+QMrzpBG3riXeFyLYppbupBGSPaOYvkhggsoMjhofMmW/NrATgjm4THAy2+vThqPa8dR60
4DiSVfl/DweuN7bhfkQmYI40WpmF+JjYk4L35Za2FBKMuinNVVt6X/7s5iuYTMPobNZGlh+QSpHn
g21mRLCXjeYxClFRsQ8m46NcA9KGpoRwI2qCv1xSeRsVEyrTO4ei/ClGhV3Ho+bBV4mPrM9v0cAC
0Z27nCr3fk0j/Q4RKyDc/yBreU/o8rmxkPs2TBChP333Y6bWk9NdDYitsrtUrbd1YhcbjgliNKcX
IZq3cQBQ2D3LYbD2puFmm7ywiU/z6b9A75sVIuAs8TBJQ3hQTHQMvhs4f12PAQivGNJsY51Jgkok
/kY0yJC1/I9ycsFVMferQh0AwLjxPTAIwn5rHO+eielo8DxVSIfjNFm195h7UNOCcQyyiWs9/bSI
0daRZ3q2deo0QWwFsRhRm61NM/119OoPTw44gwlyUWTTwDllvcWXFBJPVD1Vbf2ledHWqLMfpMLv
StCGc598xXW3kVOPFVN+aoa4qnC+VLJsbrSGM+O4azlx+4tce3c7suO6QLsMHhdUYeV/Xl0+eSPK
3JH53EorcwGNbHiZ7yL+2bSD2AS2fx8mNNGk6iDbezHgQQLyHH9hqcyDWpDTXS3JpOHTmUjQobdj
0V9zfWwiM21Xo/CMZRsD0u577lJpuuCrfOeOjpQQaNcqHlaF56jR7WBjJsO3k2PxV6MFsyBn1RxE
7t4yabljBa4kN0KBV9Dij47ubhz9i8RwJ23LhAiUHOvWWRuMU/VCIk3xCsTzgF1rtEoT5xAjYstV
T+UE6c9FCwLA3CCxRONt8P2ORBVMSMM4mKQqGHAPcB0FMRCVpnsllahC8MxXy88oK+SccTQauLMj
+mOrTWzYz3G4I9pTLsauYxJYnNreV+swQhqRI6UCjuisJFPAQSv+aZUCdEnVp8TC1CeWTug4cJjg
6VsGNof5VDHUZiaRWOtcRD8osRCuM6CDtMVkYuEQUoCi7JAzj1Qa5s+EPb7vWciAuF0z/VC2FVTl
3sZjsbakj0gqS5FRUslRoh9olYkYEH4Tucjok6nf6HrMPFJvDe+3mSTdKtaS+FbgDFzrjhaPB4uB
GVzRMoUQq1w13G2v4wQIIi+zvpMkSfMtbgtbY+dRmv6RH3i8zpLnSxZX/4TNxs7NEXYrF2u+cDRn
IxSuibGonzuzb/X1QKLQoey1V90mChCEQSs/yzg3XlVBGn2Zy+g3Sy3ji2ogu4Wq77fCbCHtd8hP
0xCuSNPQXUpEL2HMh9TJjo7cZkSRa625MWLSsHgd/6KJIVtpzK/vYLmctBKIu84r3sfxcMJ6d8zc
Kr7aeQOZRueQiJqSCQQrImzdoB59L2HEnAYePxLbu7YXFttg3V4bGCgvIo++LR8GRJnIGZJL1Lfm
aD5gPlIzvZT7O7GhlqFvKrB1d9lXnmhymacZzlpvaLcqN8xj56tu6TrUk0YUsltr+j7/NCdkubnU
HNhACJLGgTTJIkakL3WegksQ+lIpu32GM1F8VaYMTr5jz1BGHeAwVqZ9Z1qoua2YJLjIr4D8if6u
S8IHevncGd1WdBwQYYB5HreM5vjMCy3zdVL5VbMipuiRfsSM+gYYatmaLc4GOtUBiooxVC+Tq58I
vzVJyCSFKFLwTmo60iJx+dC7dBNm/XuaVHTymgaS1j+WRJY0YOga0oNNzsHVWHsfTQxpQWOJO/tn
uKUmQGzxJdL97X8UncWS3FAWRL9IEWLYVomKsXGjaHCLmfX1PtrNTHjcYJXefXkzT3bzCjyoUAGX
yAJYA4Mpl6ddQYA+bJKPbgUsTKPdSeajJhgitfNHwa/YHldKE3Z8goJk5JWIVwhH5SappK2UoY7o
S3aR4uEtEKCE90m8H2TaNUP6J0A5GtzHwETmYG/7gfhTo7AUUCre6GzubqY8ubJUXoJJAaKE+ZZd
k75rS/GNbAqjS8SVTumW46DV2Jk1ZINCnPcp38pkaEc5KPatHn6zS53ZluXXsFPYvJcEKBtmnrHI
Cd7Uqr9QEZXlwkPD3lzoAp0QI8yRsgD4tVROVKlPSxh2czK/ILN7gcHyTzVseolhaAwoP4b2rRi5
T6jl2ujZT5sq9CbQXJ/G+pFqCawKjGqqvhta+s6aioaPbB8r7VPpkl2a1QelJACZsFwTRJy+Udrd
ctplR3QVLUZRN6GAYVxYBuPUJRiwu+yf3uVcDxd/mjqPVzme+PSm1oLT1aPf19mjGMlZQU6oQIFZ
CxtPbJAZYlmOhLW1LOPZKWq3sUhtsLGJWNkkLGYAgMoaJNZUGwZ30VjuaWIC7CjWml04JacQOBND
FHws+glQhPm5kU8MuyA+nxbzEdswaQEVHiy5zEFML1bL3po0JGQbETdGHFREZpOReC40gl7Xdyl/
gJpQy6mIE6rYHml9RCBIk8+kr7+Tbn4Mo7UAUy+YcGPk7wlKoKOQVU4DZWUxqvU+10UEQot7siWA
DaYEh5ohBBs11Ys9L7BPY4IOWiOkbKOWSTiVGQ0XOfjscj3Z15UAjbyyWHCGyK+qoQLhDujLqRe0
n6F/azq+IxxUnEjzmNkouz99bwp2o6vGDuA5EQ9SBlxckSnFFEgzr6ovMvn0oMCz0HDImlYPlMYk
8aQM4rTCq59TPJ4MpZm2WhnjqqoiDSxGxd5jlcZR5FB7PhudohhN56rHaZxpndtN+n2WKOyx6sA1
h0ZGctXpWTOuC91laa0B5ubSI2eEaGU6QHDSxaG8i2fzog2TT4vSvl/EfZPnBPKKtR97Pphx9m9S
+2VrdFjA+Z9p6KAcjI2Yz8LoVmOmYw02vhP98JVGPGkK02FZ9btEqxyJAiBwChlgCRjzjWbwPgop
RcYw1hvzt6DPt3aejhh3IjwTKHwtMgvbQSzNQzR+SHKKITs5N/yU1zrUkrMG16WKaMFRxp1ENyhb
bWXtzZNNdgSVsB009UWp+f0YbVXZYi5BxOcC1I7xT50ivYKdd8I8uiNxaWjWzIdLnFzThnO2G9kS
jJnWOgsDOfIr6lwSYRQKNAx9ScO7aGywz4zaM5nz117pIHPxQm4ka08Vw790oJWyJecZtHzFJPlX
SNkHKYhz00qHpWbciuscw9xM0q+XO3KUyeyUTU8BR7bewXf0YNwN3i2rewXGBLwXDwqEvi5qf/lq
71puPpQOQYMUuCZa/xTWYjRubfsId6VmneWJ/h6p4x8IyZqXviF581Be4qndpaJwACwj7q1p/qcq
mt+zJqZLkV6FVnTGNvEagwzYLGReuyqxQgb5HHGYYP8/c4kfXSo/UxiHnRbtsI7aRO/xmCV/CHU4
fY1nlNK7JVABg3Hh1IbTpzT1AVNwdJM1DGs6LM++JlYuAe4NC4UtfecPckmQpzxa0Fi4SPDr4XMc
diCpdGMnD4IHHuWL8p+PFLcvYXEoZQG0B2UaSF1BL1ywLBmy9i3K7Vu5kgNrdnMULH6AEfeWrHIn
w2IvXwHrWcKvRqXQg8UCOPHPDlfFYog7q4fMpnaDRxSiQe6N+FaBE3eFAvUZnYsRrEdbbhiDfKRY
2F0WHtMiGM4JM3nQifuiwUhR1wTjcLQE13yZa+S7RPeJwSCgk6gCkhJALV4tVricEIj5jG71Wnwx
aCjJWUjoEBaGIvWGXEA61tSLbmiaE1rhP5EJEt3e67q1Dyo65mrjT4R4ROyroaU/VslDW8R/cygR
YEz/uvqfHkeHIe7v1ZRdxQmskWTi6+W35Ir4a8Ul+9BiyyvwvDItYteFlxuB2Y2hUf2LKAwdEI/k
Gn/MWO9KVhKWDiR1YXbKTLfAy1uRjlFn3vNi8RxE/KKF6lf0Wy5t+qonwXPRtQDYgnXmIwSgmm5B
rK9qJF4yNGt2msqlzkVutVzTMyS6uGm/qKddoRTOyE1gzPKP0sCerQBG4Hm7Zr22ryf1I2wp4FgQ
ILM5pkOUjX5RfQlzayCaCzBZrH2ZKGBzg+gYlaw41NRNE8ZjNqcI4PjuhE2r/ivAY2p4Cqun0OPe
BQswENSU1M8hGx91ND8KYbpzy+WhKLWnVptuo8qvRkLxmECWYuRsbnrdXibFEQZiJ13Qvci99mxN
ZR+o85rVpCpGcdDZf0zefooIVV2lSZdImmFhtwrFaSdlsydSwWBScoY5C+90u8tMlQwLjOiS46lK
rZOQtfuq1WxiUvsIWkud93tAS8eJO9yEL7BbK+fTmb/VorCSBnP8KnOMT409AAh4ulVYzJsSb9fQ
8heNS6hR6Ser56U3Ca2dsYkRJcg3BQ49XQAeW0q7MGDNXZu2ZgZ3naYXZ47xomdaZeuYKUZJO0oJ
k/DMWRPni6/yeeiojZsy41WOAFgtuMvpOwKyZRMfssnacF/TtnpYfxAn3HLoeoPW3tciWCP8l6Rv
RNlJGrXbXvuSUNL5pTgBDnQp5DUso+tiLG+Myh4rEVRLOLxpbXcb2L6JBBUKKDNlOYFl4haBDr3v
EcVNMNljPPKMZcT1KAKgQKTbjQkS+ij+kO1zQ3iduRXymir8oSodWUK3ma4xzqwAnWeBCbQAAG+E
FUOte1aDBb8Jwa/jYmjoGkCvnsy4dgpD/Ie0xLWVvBUBX2Efy7DppjT+R5LvrdYLlV49WXD6NPto
cyF0yjR+DRICrVOEYItcjMY0sqE2FOsuli2oX8KkUw0bOaIFySrGr7EoomtOl6qQ1JwPM8UO5B7x
lhJCnZqFcgPrqzYavxUnp1jmj9xkzdXyV7CQ4vscM5kQclCfokTcCZl8HyooB+Nc4oll2lEMzu1S
wI4R1UJ9J58N7QHBm2LKMIo+5yGFiZ4jJcOnsZW1oroS8G8KJYmlIEFsiQoaUypVuElacC2zxSPc
dVHJ+2zAVhjEvfCYplBqhamYjkMMbqbEa5fFTeEDfdpZFvwtWsuVFgOqIFYddx5AjLj9K7P08l7f
SUQbtg3s6akgkSgN6aXhuXMlgQXRQLrZlrI+3nMX/8sjvBNBX4ReO6aCj86Ia8/IfpJhuCH1MTOm
KNG1Ig70HcU6Bu2h88MM7NYSDEyMeUrB4KDtKlw+dknIfKPzbG1khd01kZca2bgyGTeQ8OuU5qeR
GAKjccswvY4U2Nsiin7SzmfKVUj0KNUuF08Cl9f8tatPoeItRkDAmtVj/kJX/abmFlIy4I89G/aV
cXueETCZKVdQUY8hfU7+atbwIGICKI5B89NEBzBeBHV/euqr2hokF2e2docDBlDgarU3BdMUHXW2
ScSrk75Toq7jdJfbWwTWD8Gn0ndGuweAM8xvVJFV1YXmLu6gM0m/7HMaXVCPi8ou6xRpnIEVHYuX
SsQw/Z7KThb9DMIJZ0QNtpdqCbM6h82LkK3/yRfGFyrENAk4esPTRHDkDVBWVjHyGkeDvEMWRvws
UWVnIk5MWGr1pXywyMIdIWaYo22BjhTIjVALQwZ+DE+OEl0TBQEENYFAuyLhqtnMt/lAOiXlff5C
B6Q673JwrFBJNJ9+jjDzajaFjTvoDr/5fqeV2HGdujmOkZ/88n/s6GCavYXMor6tqhd2/vMajCcz
62sVReFuZxwScR+SxjX88RiT7LC4C2zzP3CdIAU1LkeC3UY23F8G3YHuUxA1Wnk09F1GLDXxqClh
1xAVH2urgEDcITmNDfXnT8bLhJI+61dPnlqPBfmsd5Da4zO8JZXNO2snmoGyh3pRqKBgMsUQo9lM
ciyy4XXINLdfAZOBuO/jawgkYvlu6SRkFSG7GQYa2aa2iBQRP77RMM8dIesacBLk6a5TfZeikXEF
aq3LHH9Lqoea3RcbZXCifKIb2Kn1U9J8dq/qQ4oukXijfn28srGaXvRsy8ecA6bxBfzyMcfWMcJl
xsYodxZCbhN8Bxciba69T3QAYNdBLWhykKpvcLWy9Fgvp+6qEHaA+1K/pbwzhn+p/iAnve0qUudK
g9+HrQ1f9NnXn3lxl/SLaLDTjn+mHudcdQoSXr22EeNgYXx0isleBAS7rTY7tDlJ7A7JysV38FRv
enlSf0YoihioZVwJ25pMNAi4mSvhW0FaOwIbvk3fWDctoZ3fR9ETq5/5lTQVR0Ke4/hjIUUEHSnL
7p7dW2PRGAsweqP+9iedY6zc4pTSeK53xeCzTgGVIg42/3pQckmWs0VQ8Oa5fBrFvxY8KXGqyW4N
0pb0hLhwxkh3LmAaMZ9SqQzehgxrw+njcK9vC1fAumpPP9Z7SSCCy7N6whgEDhnd1vo1LnxGhn/r
5/BVgSSCB83DTCtZm/4e4Gb5ZMVUQ1UlnNjZ+PeJ9lump1yhLgOtEQP20vxzunqyy+md9XQ82zgC
AJc90u863en/ijdyXmZ+Sc7ryc57EHcKfyU1dDS9/7UvUNdV3POWXfxFNCtzFFCw+uQfCwtW29nV
K5bgvt2TEGOL9qDMHS1rNDiYeZz3Iw6vVwGbymIj9SeR0+HCw25iYLUE7OsKlEB+W3h9MLLwEbmQ
8RJg9uPWHZ0EDPNIOBIv3iH6omxE10F/2TQaMGers5s9BFSLN3AzoJQoZW4FGxWTwsY6dFF30V6h
z+GpQdvamqz+QbDdosCOjw2BTfHAAy+0X3G055rcRED2t9GR5WHpqPj6gWGX+5qu6Ppzvk2Dr8WU
gjgrq73fsg7H8MvjwagkCn5E/7yKdZ3r+QFXDINLAqaSqQkWDxYLWFvLBi/kp/URRu7agwAYJKWp
2IYJ1d6B22OpmCFeOXizV4x27gyWnTs8cctTLfls85Shd5KicTvZJkevi+4cbXUajQoSFG/oI8qb
8NKV/Ah7mGCagTOSemBmiCMweHAh58xC8PXE9tKORzm9abNX/cABJdJWwmzCsVzuZaoKdGykuGk2
2XFYv7JcHSkjrWBfgTnamKCp18dDGJ80kbAd4EMfHqZvlfb5YIsjWkuIB+FL2ghH3Eq4KIfELn4K
+aB+widLUz/TXYmnJ9oSLcfGGH/Xi72887eD+ZsIL8ZO94NeA2yvecGH1mq70nQXTPvfNB1m03aB
BLLXat9Sz/iNUA/4iikPy7wO34z0iIhHvfXVI3jmitH9rXgnWkUsEh+vyonEUVMfGTbWCEu7i4aL
2vF0KHS/qN40UAdcf8cQOnWcc0A1Tce8GU8+KJpyBm1Kqzy26/HTEH5LPLEdrxdO7iMgvFwlRLZi
kXEZsPJLNAdpzbj2f+yHAKljI1Gzv1HeScTjm+APooqn9TcBE+06fp0rLmwNOQISZW957Rsf9IA5
FBPma2HrZqDzTjwp9VPiIyxy97oq1dV8U7Drso+THDHizMPWdStwV1Mlw2OVrzBjZEmvH73gQpPd
2lRT+h24GtzeAYZIHv2bGPg6tMOYS9BHa37M+jGf9kK+rzWnyo4zl0UN+xHP9JdEMtTY8/tJPlmT
kWwimgQKjRpotk81mv6vRCKGK1BM0WTpCtS9Veo1xIvKk16Jd42et+leKLtJcqJ+k897pJxzHPsx
2r6ifkm8LrXhqieHOT4LnFzd/N0q1ND3z85UkJPWQgOHvhwjcJSUDqtDcRr3a3fEQ1F+atgtwlZj
70MKNN9I74iN+av4wgSh8/GEo3wK/1JiWJDRuz0PQ/UH7qUKT+ovkliBIEhOf6UZbETCBExbqFQv
Kn6oX5qN6tFVoz0iK90SZG3XdRD39Zn9yKZC3s/t5j6+WX8CzPT2Elqu8QjOLZ241TF+K1sXslXJ
IvZqmedQ2ag9jtMNDwEBjg44S3uoOq+ob8sOonqq7uTlkua2kr2QPBS7+wA75jUNdq3JE+lBc1Mq
gqyucBioocLABPoyd8JvtK15R+yvYIh96WdXepX0g84WITms1yzZj8vXHpYyiJDfeAGBsS0ITMwu
FTELj5fm1f0p7fdsHEztVEjHsjm0H4TCVCxjcArYM4Rg1regATr5tRw/RfOBwT/q9jNDb/cpvy8B
x1P6kK19pXEjOiQ9j+hjgCUTvTbDa/vO96JVPwbUEPEvvw7q+uoGisame2wcjaPcxbycbkhvosCy
1FteQu1ELBTBv2P1IT9LooUX3KgMSMYXiRflywjuBk04F43+OuGt6vfA/ORmJx+XzE46eBcnELDC
b5bxTf9rDZfHYwXvCUTkmCRDeS8uJ0gUG0U+q2tL8HKfwJtXb2p8yzEFmdDg90N6UnjBdvwI+Vdp
XmLzpTnP8Gh41ShMWXxvfNc9QRV2kDOgHCoEx+/gX73oW8yAqnYsskPd7Sqh2Uiv5nqrQF8+FsYP
K0BOFhokp+RoykdD3ZM4jMsSWzhc330znCReDlz0U4CfzaVnWV+4KMZo8LPpYkyXexf4ccwjo3+U
9fuk7ycKQxKH5lOsimAgFPlJHinjNBrw8UmQC71ieimiLXMTfIlqsFc/gvw0WdXGryEAAcO2sGkB
GZjdCCqD+ktym1IAlp2cTmQkmtQfvgbrzMRMRApP+0jQdsGHCG/Gxj+a4/K1iARc9JiQsS2p11I7
yKAtMYqjVYTtT9XlfizvS2zx8zK8R0T75GQ3hQdrIX6F9t69lygj8yXBk9Z/sXFGf21Yp7gkjFc2
m7RPZB+jJ1mWWJGvUtNtKmtbvZIXZl7G98kqBGz4p2F8A+weuGZ1ew1tRax5D6Qnbb2DUDXxKHDV
Kb+GfK4qTP92xv/IqCIfGcFb1jnlVxtdVUj9VFUY8z7DnoKRAEH71Xo1jG2DZbTkkPbjBw/WQPIW
Rg6ni0zBMbN7PHx24TdrTWBH+tliGFyshyE9p+pMGkr7Z5BBJBC14201LMDgxKP6x2K25A4IMZzQ
EKt1Pko6d8cu97J7nbjwjkkdsOfloJFir+ATjm12etSFByaLeUxaHdfuxLtMQGoWoNj8gWodF77C
lVJbg0PupzRu5JFlkgrdUaJwgvYc+TjTuLGmeLyleiVOTW0HhiyGQ+0kzcxl8hezrWx4TCswmML3
QvhbRBckP6291KyUT6YFOblIyVkN+AmoWEFAnC5T+ANohOqAVnrtrbsVHHWGfSzr3LGNhNLbp0zc
NwCyGZQvYvRK3T1vxRejTp1WkrZt9WQOVIxDPZ9haacYmKX5exXJkhieNxCttUqUdvASdfLOblNp
uEUdKG1QIB8E7yXRnNmJRVuR3Dy2mQuFF/q3Nsyuq1sgHBnSWNZ588eQPHlBqRFQxxlTHE9JvymD
Ux580qqK2cYy7Kw9DwooI7Zn7yMnLs8ebCeN0QyUSn0S1P38IzfwwQ6psJ+YOahbDW0AEOaDS8TS
nSfOSWwP2kNVtjG/YPGbWCtlwnNzm1K/JE4USpBx7Cq3ReDjT/q7zOlNRFIWpWMr24zmYXxHcRnC
d1E609wxKBdKFFqJa27xiU6FfA1eB0M+or7eE+wVMx8f6KZHi3XaNyQkubUIJQGfLey0j0GcMoj3
F5Gubwz7SKKtXRVvE9pm2SCnKhGD6cwUfppiX5UorMFTunR/LZ2B+XCqVizig/X2A0/HuWquk+Ab
1VPKe8qVKEwavXFkm9RXblp8NJHfMLXQGutJQ7cZwdquPuaR+nRhAWFRYergpV8oxrbmo1Ib9bao
u2NGgaHZPjUAXFbzJVsL5wVU9vzQYvjAPV3c1OCzCOKLIhV+KCl2hT5pQmff6GZ9mxNauudHqn4Z
mmmvS2ixEnCdZCe9I0++xpWxBJkNwcBfLSB8Pq/D5F3vDqMEvlK6qgQkYyKnYEo7oHxkVhYy/2FB
Ik16NZr+LwTels0XVfqqpzN1wUbHvWDZCUO+yxh7LNa51rns/dAgpklDzijblUjcORb/hGjhUxb8
ZHnvUcnuWPTLyVV6r+ZLpcDfDQx6nEqMipKNDLbRlTe9Vi9qPz5ncJGbNmm+9axnbTzfiLnyzHPV
rvoew2/DAkqs898hqnZpEWVcvrW3JE4pMYsybg9U+kq6/imG2is4J66j6euEmR7Hjeq1lbxb4MoM
JnboKOBtDsaoa46ZuWboo1e2mBQwjQRpZ1n9UATxKpSB209delD7SdwqfYkKgtRWV9WP2C+Xvgd2
Y5nUQ42jIrss7eTXHhpjlnR4/CkiYhlQRPQhD4yQt9ls/bUlOGCOJM+SblKsT5kcHYDQXYVxcAXM
7FqTwxNpvRFPRYhcL3aHnqdY+8YTQxE3hAE2VT9jdMrFio9d6hBpqjklYUzVuTs38IH3BRRZIiKE
gLOm2EyI7Vme+vFqLD/q3Z6zC5CIE+BansVbZNjBdyiJx3416cJCYHmLfNruKpVqxAu1K5KEjAkD
YtmOdDvN3Vcyac4Cj0GGYWQ3xVfPZoXsoHYtxLMwPozhRRc+RuGSCV6R0kZzY3df65fIPGSD0+OD
Wtk4PpeNqnxZ5ms535fEjZPKXtpnG+xS7OgTGPL8i7onTEt7mcAYfZ+w5cp7yj2w1IddKVnw61mv
YmKgRYlFipBeY65jqehCO8GU9t4ia080tx5y1qzaRdEOhbrjc9wzFa8/mDexZVJiUPuP2Xo0/T1L
Br9QHw0y2uQptavPh9b8aru3RXBAzsQC/7gHYN6x6CSmCJbhH2F6BgI/6hFw/41HDT84Vi7xx8Ll
a+5EWGQcm+0IjMxdhq3Ff7eUY0DfqpHs9NrO8XpCh3brL3r6Hqwwow0lzZ/1H+iXe/XODgh4tH6q
K08YPfWG0RIBZgcH6E8/ifvpou/HuyZuuLd/JsmW3nWXYPW0L19hL2a7zo3f5pv2qHbSER3xClTL
7j+Ym/gc6x+087wHz/JANsHc1t84A+0ZPAXdlXZ6ACP7nZ5Y7zxg9bxR9+6JByDiTvmHp8hmZsFa
cRlfDWUrMwBv8RK1f1HrRAx3dC3l9KXa5R/aCbruQmhxi13iE+onJZfWPT5J6ikHUZAchm8d2c81
f5Iv5USwbzvaxT236VBwjHVahCR46xzl1Nvxtbpnn+OBe6JLZMBJHsEz9ZUDZql9/0ryRbiYKJ77
+oQW/KL+1rYykxXhUFzu6ZFHwsZwa5sbZKHjfJKOoPK2dBXFGxrkEYo9lWqp6VB8xwB4nujL5pMN
Dmh5BInwO/9ubE7Zh3A1fpt3Kj+7nfgPzjGvR21L+H5H4ueh+WhIb8mNWBwR6nNnAxZ0q2rP7EVU
z/Ap/ZqDB98mg1Lwxdh7yJE2cERe1QsYydbVbox/dKgUIP/h1P2ET+OTLeiWYP5L9DDttrhQZ7TP
d8Dg/sJnPLvzu+w2Hh8ytzyJu8qBEp5XT8RNJNrgUl/H4+iaG5ORQnet/fg7ndC4IZfyXvC6U/kR
44fHZXgYI4fSsYKTdqO75Z42b5tPaL+tzvWVoMVVh5xRbzFW7owDdSaa0xyFBzMZ/6zlNt1K5xUt
8cNvW1vl1+BhvnPMH7uT+VOdF8BQtJBsaLmzrZfkLLGBRD/YBOxjHO1EkeRF+ERV0CiEo4XlhkiJ
7rJmjo8NjG0H0RlwB96ThV+VRxrS6Y6KjTszsoktbi23f8n9hbpnr3irbeRGUrPlkZpSnVvCeX5d
mKsRRRnB7fYc3+ngcRguX+sfHfHDRUF7o6PxZ3kvfdEbnehD/5u/2m19YhXB1qs6CK/CKXT0z+nC
etKeP2Mn9qMfmL7eYmM6cxnNpX290w/ZqTzUhIU2/EL2sLb2xrn089dhl9kcvh7DFD/plrYej+sW
0lzyzWf0TBmOndyWxMasLfshR/QxfEpOg7dzS5v2DhMy23W2K/8mfuFO9tvf6b90ZATS+mt5n47A
s1hafpr2j3lRPAyf/upCcxbHuimvsrtWwuAeeuDJR+TY1FxTt8Qa1Z12j3bmDZff8s7iG97bu/Ku
PMIzj2l9JxAPTlfxY9ovfWiWiqvY0oHPBqbVfXJOd40zbTQbkwDmI7dwoweEL58KSyeyoz8mLnaL
bPL2ghc+82f2yhe6i3uTF5PmZq52nb3Wr30+zafq3TgWO+SOU/dh/fIyR0WcjS3V1m71iwBvN49p
Vz3yrfkMHYAaUKQxQHNjezF3lNP/rY0F29ixHPrU4g2jm4tYRFDI4yMM8fXcXOp77AQ2kyJTNlZG
jBC9Pf6MV8sZfMMBS/Nb+gSk3qsnDxYacr+ZrhIy3THbpWdiQq72DSrpgJzoBzuMUtiyNyifutM7
4bqf9dt6m/rjGpPeLcRreI4lstunSXYEh98Ti1Dsfu/ZZ7O5Fg+NHk479Jg1qIdDIqyuxF/GY+Tr
XH9+CaUkdJfaPM+c9Eyq7Ig+Df44OJPIUYtDtStrd1Wt9sNbO5yM4ZVmMRRexPbgidYR76dD/K/0
yGR/hifSu0CR7wzPpi1ekOW5avEHP7Lv7qDuDGPTHAKffy1k3ZNwQx7m4kz/BU50dgvb0c98vnXt
nzy6ssxim+Axzq+byOXlmwCvETsTv48za48z8Ex+6Y/Fjf3aE5wKGZJh/6Dvgh2lF6FHbxjHCriW
1oc+tOxJsrevqexxOBjvHKfc2CYwIPi9NJvdXf/S80ETHExQsuqoe3FPpp5mDGxbvIZosSNQHKLB
7oaDdudZKw7hTsLf5eLbEIElcb9DSPrj1wltIowcaE37whn+CajFgz8iE0vbzEM1Xv1K9mzn9lQj
lm0iB57WNw/5loNtM3xb2wwh+6t8mtCf99NrezX2tCfGFtaXbXpXWqfaNVyCMRFtc1io+kk3HLrL
LyThsezyypOfOOZ96NCAvevTKgFyerAeVrdda0MJiXh4EW8d+aFQELJhAecuPp7l9AVZGWGUWdkL
v3gpIni/l+fqOj3aT53yC/6VTEfmzwgbFVHnJO+Co0CcCAP7d/EmHZLHiGy8Hfk8yHz0dwQqPrhi
98OW0L711/9yaSTtLiPbdj7uJOR3m4Ohpc3D4+IbY6khgr/DO+TVim9I7pQ4maetZQlnXnI8Mvvm
Npw5MtAPd7LdfXJd4pM6Paqrxd7iS5NYgm1kJor+a8w2s4MLNbvmr+o+DF2cDQkWTULCr9H6Re9U
SuXqHtwo11e0tU1xKak9OI0v5Rbn3EugbLRzcYku+rV9yU/s3Fgr5i/su7C/TLXH+xSZT7zGRyOz
uffdu/vkhFuUq8hTPXSbD+wru/qIK5gkkCe6+H80e/bza8GSeWvteMRdaMj4SV1o1cO0rbzJS0Vb
fOsP5CzndWja0GjCRPCS7ftd+RxuXHWfPcch1aIcfK+S88ZJc1/c6qhcIvZGrsRrc/FHZsdtymOx
sFyRqZPfVL/WG0CWINrP2LJu+d0A5USzemq3Nw55KD8XZMBNx9AxUw69jRFZwi33Xg/NdDnydkYb
+mFY2wo+uNT1y5ScK+WJOur16FZQGl6YbxxEHV55gsfnYa955g/sruNa4kJW7zmdzV/yZ/i2ZmiN
R+MeffNy0ByVXqFNegBLbXeHzAWXgo+GKfcTbqGr7Ll+ySYzB4Q+lu/XysttFSuyz4OwvCANQOaB
KcjmjJKRZ7yjMMnnLh3bxDJ5Hx8sppVtqTgoAjkaOvCQjUUT2KY+iB6hApeTMPKEa/dC5h2fGgYK
gg2gBSU26hsg9dJbuI4cvMp2JJh9iQ7jU4DvfJPy5qPSLX+BurMZbf7+3oNTcwP+/zWvR2dzIcd5
gC6EJ5IZA6LZhocQQhe/I3fyeYHk9MSsTbfcG9iuIkYFP7Tc4JyUpF37G78Xi6d+A/oReCks2XeA
ZLhiOdmGYvzNb+LMX8v6PT2w/zWofzUcdEyDiR2NvjlYvRNhQBHZGtjD5E3GEeEaSO/AqfqWRTuo
/GwRWTjFPWY7O+GF9DKyOvGbM2pxV3iUBc/vC3Rc1vC5PfxJfyWf5yemRNgpkAgIOlS8ebmQbddc
ABXalChF1wVVm4+GxPZo7eXt0y1tRHf6ePV3xs46OVKRTOdGT03qDfs/x9HwFTB/k25/B6ocV/uJ
RTwZe0N5kNJXKVqF+2mY72K7izFIR9znlYzJOt/zQDcIa3NQ7ntyRYoEeTHnmJTp6DKnXdOgU7G/
0ipjg3pe3CPrhDZSjmjVRDhYoAAZ0iZpSxerFp7H4h6MHv81i7+H4gef/EzFZvEnRUyTpU1UqJJP
hkqGbsP/dcYYWyuv8CiJqB6T7Bq353Y6x/OtXN7RdrZZ4cfCX6phMnPAuwoDLGTBM2sOKPZsWMJZ
5NRvVkvanF2ERs01JWua6WpstKW5+lm6/mWARJC3jwBhWA0xGmRwQqTcS6Fs1XRv9sLf6nCprfkR
TjqMMmmTwygbWCHiU0NOVd+jjBTEcpWZiVp/bLhukdXpzgMLQcqBvFJsPkTK8jZWOkVkajId8YqA
iDLic9Ss5GcWjX0pVp+WUn8uC4JdY+X4lXAe5hKd2YSPDpHY7hWx8+RVNsUhE8p0BcwmvasmXeQz
+mlrkahqh0XDJ4HJxBKqs9ICUZxTfJpir/yKBtwvY1IEF/zpHWTStp1kD44UH9K4F84UZip/mcKf
TrLqXMAdzevpVxCBJAoxaYIoeDer9q0QKV8WupchoJa11QiTRnIJ6USCRJEPx4S20Iq2pFjB4app
DX7FWP8ycla+pTl6JQ6vzaQuQJ/mjoPOxOWgjLnTQ20Josj40hu2YuKc9jZdZoVdD/ojoFQDlMnA
mUB6TOsYyXpSIDORTLXVvoWxXRVQCdMn1ULxeM343RPip8J03IuicEt0TinScX4/E9xqlhnHScBx
bAbJfsHnOpUmBZXmLVWz71xGDQlS5XOgH1JIuptW/efoPJYbR6Ig+EWIgDdXOtA7iXIXhChpGh4N
b75+E3vZ08ysRALdz1RljYcJVJEdC4Z/VoAQ1B4HpJKcAQWet3Ma2vLg2iFovK4m+jpibeV5+4QI
taBynzFeX40AlUHr/kyjf0+0DpqzyjA3Vl4A8u+9mslMBgBmxv0MSIzm969Dbi1YPgn0HulUwm1k
jh1+1RaG4QmIcKNqu8H6J/mY6uhfJ+DIc6Er7YycYOZvvRRNSmau4IxqLqHJjVkA4Uy5cHmoYjZj
SWMxe7mOFv27rS1S3dj10ZchyEYq5bbzOkibny15Y5H1VAmJaQZv2w8WwlbwDBC/ookmg12nUK+G
8pW5XIWNslfh9SS1hywywPRe4hP4jV3GBFgiRjYdSc1mq5w5stjJLL5KnPCj7gLTcnkvYZ9YDq9H
4aPDXoR0KArjINkWa2yMUF5s2kZ2+U16H1lPIoxE6c8EmCkOMjAPDLaJxtKpplUXE7nniGWabG3x
J1OO8FjhFC5fknGg5Dlnpbsdp0OhbTS231JFicTMQO5iPBkqu2MRvFccKTpblJjtiZIxw7K+gRI9
ymAG0HkA7oLyn+HGfAgT3gO9KH1ZthcngSJTRkaxRML8UaYxWxH3wtl2qodxW43KqSeGHutbfMyU
8mLYyqrRm0Nc10vNCl/0AdEol6Ug3SzLwo/R0t9QRSKdGN6l1n5hH+boprZI3femxMGd/x8qxbaB
O4Bx9y01yS3uQTCApT3kWKTqXCVxGv/0cEhGiIjuLqAmCcAPBq1FUXTIqzM0YTN/nSCGe126MaF/
oiayxe9IT6TMpwSa0zT0vh23/HZ4AVvnR2ATsqA/ENp3jkxIW1Q2yBaJ2zppAe9/lxDQRwEZlue0
vJb8AKn1UhGEieKfphiArWldcU5lDcIVVtqJ8jngKwKHin1mZyd8h+ylJ3O6djNPF8LtRHFMkDcj
WCySpLgsZOgsHYW0564kIo+pWEGHHGvb0kGRYm+FjX0P8qKVnyr8ePQcefsGLm5TSANKzy6guQmM
3yDzDjaiA9U+aTQiKeu2qSXB+Cct8BRzChRvMw2pom1Lhm4p0B8mQ8sJTHVenVVEehHx2Zr2GXO1
NhV3b8aozZvntuIhjflavIMFUmJjVWZfBqsBKrHs0dXQKmhxGQ3aHRvXi9qhpShJUad+7j6tEMt3
81DZGjikVbcqT2y4I92GXSLozstIl5Efe7o2g1E0r68eshLNDEJlPjXuOQVFsmbsM1ZXqf0WJ0g0
OFuS/k+3wSdbl3kxK1Gbzgnk2IXpdUXJZCJluNK8JlhEFIpbxWm/dLChSp8tDY1CIoVBzb5jeMnD
fToUrxpxi4Gnb+MeYUHB12KwLsH/vy/gU9Xxt8b0kFGYHv6ogHOd+NZTMgxWh97+pDCDgrzALHxn
0NU5RXWpITAOIscABwaSReNQXMcuxiv01CdfQxaniM/IAFrYnN0GbkV7gtO6VkvYYu5HOogVxgRw
GRbv3cjAKiknbM/kl6nY4sxSAT/AUFXOO5OgWzcVaaLdtCsdbhyWie1LFlfXfkSHiiFEivDLNSmf
FPtdN1s8axJxhRWdEurHrtXxwuGXOhNtx2mkwA2cZf0Cf1myanqNJX/eQ+HRxbGQNDxYldHmRvGh
GNy9TPo3Tfc+QQf4UeZOCy/DNl1kjFRC5GN59JaYObQz7Jhgu1lKYvLYxkkAe/mj7IlvsBwCkcNt
KscjSI4XMx9/2kg+TcvYaTlnM2zuBUzHgyM7ddV7zWvl4FzDymaK8j1Mqmcf0E7qVrRRqS8LACYN
3cLUfyWoHmYma07CBDkJJDWoeb22yEeUjI/AdiDiqK5ABcinffVQBmHavTeQsWTIxDWuI6S4R0LC
kMDMliAbuKFmwNb8oQOqDHq6KgJID60I0+y5m3Le3qcV/qsM8xSz3pU45r3BwvVKGQZjv5GfAGmR
ppUrwAX0xaueS4QzK+chCmKSBbYOKUap+zOBpFKN1yFFLNpwWtFxlOg+8D42d5MPUGzGZo9cA3cH
scAkXTTtRrq3qX2xjXsU/IXEcHGhAc9k2Wphzt8xrwX3OwiM/gizQAJqbHRY9+1N3ss5XxvA2j7x
fALkA+RHjL3iS4kb2PpQPbRHPoC+RU0FN1DSohadLjA4+EzBaAVdTtXF0iB+ndxzbF4EE2cqJn2A
G30Z2SNN3jtMosAAS0Q48hwr3w+vhQBMkHnUH8t2BP15JWWNKmXVSWTJ+zo45p5P0gIeioJdI1rb
4TXn0M1ZR5r77MPO9mDue3lMPDi0y5Drf3pW9u8k9zkgVrr6Tcn4EIWEzvD4G21BE+7pWBz9bYAx
aC2VcmNal4SdAPsE2zeBybjgrHizbNtX+D2FWLnGbwRdH42p5rM0NFtyD5J10h4D40jQ99rRD1bx
IIpg0RQEC3gHU3mvzHsyYvLfag3hRQdAsn39T2eIm2eEOqJ8CW2Ur3CTch4fFi6wqDxu42aCnZbM
QFpvrlYDvhtrqQ2HTvnCdDmzl8dNz4fIgTmixbX6LeKjibqypOhhRReyOuAQlz8lQk06yokuodjS
yNQw1dIgW+XFRWN1kByjcKvTPGXkmxK+iLcbY813DbiwYu7qtRhuzRXBxSsMY4u+OtepuaRlYqes
DH99SOkfnCOBJ3muSBDfEG1r8yzA5Rg2Ylpn+msGjfVQ82NQqNPbgUNZoM8zdigNeabbkTePkV+9
VoZzbx2c/qBaM54UJDJVTfZm7NR/8Rdok+CGCtgM0dzACduZ+/A0fUSog87YebwE99QZT8d4htuj
M6FGVYEMstwm0xbgjr3FRVXSQzOCz+ArMfvl4+HHNv3pitQ48RE5tnvE2JSWzsr9l+3zd0wdRIui
4oMAEK87ee+f1iqxkcitnXrbaG/8PGiAEJtyOuhUEV94p93IJ9oKC4MrsCYs6t8c0cuKTtb2+SMM
0lw+Riav4DOnXQ29DN80HiFSnxaV5wdymSlr3AxE1p1SkgPwiNfL8VNc27P2U13cX7DsLJIf0Ylv
R7kViA3zC+FtN/ufbCFNM/8N/xAwETR1RJOJOGK6gPVodtnN4Jr1sR15a80fPuDfWivtqsGsZEZx
RPLNSHickMx/sfOeqt3M18vTL0W5ZO7KzNayXVuWT1jqhIifTPp/PSEE6mee7HX9mBaUgQtH3c/U
KsrlxXDS8bEtPfY1xAJnsOZ8VudiNSEhYJ7C0PiLVG35iWiwUdakKaMQ8hazfGBYAUTXlO+McELw
4uWCqCcBLnLDISuyLTGC8Mb3nKYzgHQ/O9vPFVxH1KXr4iNU1lFyzMWpsTZVso9zX1GulXoh3pxh
RMLJFPhItaB+Nex+oWe8DZ9zhcLKLt2B6NPpSVQKR4Kuz5ir0XYWJBy4vvtlWHeDQ/GsjqhTCEAF
Kbj2tiROU1DGhEr49r9Q+LwnLFAg2LKMCK/WCxHJYkngg699zMLvH/Y/7l/31I7KTq6YIaU4rRmi
M1ASH8kl+hfc6Lnqf1T7Llp8k9yKJSmYhc/AGzIHX3UfL+o/hJt0asT7YRS0d8a+eRqEaUPxizeB
tswMBLocI+hLFBBcP+0bJ2ayt1gxPEvKFzLW7xM1dLICdLSrPss/bkeL8f0z/CZK00dUdQsfGYT+
f+E2vJWb+rdVF0h6Yalf1XtwAUQLEfeMeoIhXfk5bo2di3xvTXyjeou3OcG7S34aZ53tIspi7GJi
TWtk3fpd/ui+3QNZY0zEPZQeC4SAnCuEzpBcPTztS70TJxwGlK4uaXj882eNz+3Eos67G1f3Ec7U
QvYB2i3BULoUW2PLX0ABU85DUzIYiQqlmKUR8/WL8QHh7Y3JCv/36ahtpzsCO/e9eK1O2V/P1eVb
GCGY3sMW/YHN98gPzZoWb4vDmPjgp2DhlkNi7xfNmo/ia3gIXzlpp/5pe6v4i29Ue/Fe4XnbxQ4u
wJFXNbjWG+qK6EA8340qJPxu7vRTnr1s3wfmrxwJ0yNl6zli7lmb2wAhqXFIHg53K407DwDPonky
9wOtGiYKnMtrSu6UA3TFO9r9oERjzkCeBvzBgOXm1iTRYO9e++hoTUtiEDfp3rkG25b1VbmvXuUl
O/G7H9gY1Bwc6FwvPJ0x5IxigQmHUxQ9KqruC7Hnu+gZvmGCnaWnwSfLHB3l9348RhdWCMoyPNTT
qv4BJQa5/9R8208FISjXxSeJTtNWPhkpI+Myqo3m59/9B+7iEIlxuS5u1e8Mad57uM2wnVyH2RS4
QIAdnVIyzqBkB6fwV26cc3Nxr0oC8GrJNqweNySy8sgzNwcMODkrJXo1qNKYVf32z4SDi6OWeTvR
FY8Qrf6iJduWSOwAJZuPnUaDfbOIANO6e2anTFttxozSp1A1xpUo7uixZP6azQ8OI46FHO9NQpu4
hVCxIgGXBKVyPEKliXp3YTD1B0+GBb/Vbmm3rPDWhERhdQayat/ztgh8E+9ud76sfvpow4ZClBsV
BcKD2OtFaHIU7xP3kck/yHWBHPBNANXaoNiZXB9gzKqLfqDVxuXG6vm60xXx57N7jUkMi9xkZeFO
as92+NfNahXIpV9i2pnhZSYCdwpiulk37dv1ySLgO0dRSmnF+Nx7VbsXQ3tAYDezU5D6bfqh5ZwR
HIbhqYazDUGu22X2JcIl0HJrDtW9bGPKkZXG0JoJ2cJsrfXQqoyacKuxC2J/M5pIi/9B7/Wdslzh
xh4KtlAdpSOjXJlcccsKFnu6RlRRi5EOhQhrwPQeKJJq6GQ679AfkHCeFO9etfG5JdJPax6a8Qpy
LmE2mueMP5hNNLg6DLoyJQjRaaw78QOYJR8OjlqvMqNfFaRV9BXq4pEu2yjxI2hy2f7RljmpP9LN
Vb5VYuXeRY1P/NDwTqQAd66gWkPNjTFnzVQ7eroFYrAPV9sqNQz0tT6uKwaZc44B74D9rVqvOUbm
wG+pxOurGW+RTKUqN3r20t66Z2JvKcQHdR2xwmLr1gxQ+Eg3YhEhTkF58LiM3epYaDdtQmrKwm8G
ruHBsw1OzwIYO3LtiJUXSHJyWsORoy8PfieSH0IzW/X8otjFOStZTJECTszzPqs/DUjpVrqS0bQG
De83Ln24k29VjzwnsjhT9AuNfIpqL5nbtmfFvBoQIZD5Vvkq+Jl9Fz9jtmG294MfFZg5t7W1oysM
NL/+Go74gSB+Y5RDmlFkaEr85ua9IrAPmJ3NExPfQFQdrZRdtVFJZHljdc0LV/5TPohXyG853iwI
Bu4LVWr65dkrXvqRZRUN4xXRI2YbfvB4F/LYMc394xVnm/MykDn6oFcBpMJsEtsSuTCzUWshTvUx
vbX7+CFw5FHGHailkIGVu8Zvt4wYI4NAbTDju3rEBQzRAUWF8za8Yz/JdsrdYCCO1+ch9JX3JbAk
3uZ9+Vb6VOHDWd1aK/OG97BTFlxpYCzwVfr2vjiYexYt2BbWreWrBNuc203w0fnoNAdgUy/iwKoL
kWJOBYmzYdb5sjeYKATyAysoUJB78Va8o1dKnhK3jy0Wwx8qAoz+2gpAD11GsGBglERL9ZYdEZnV
P+ztsk+Tzci1eev89DTnliFZY0TjLkhLC9aoxBDotmwTDu65+enge57dtenr6hZVd43rd5E+6nrD
tUHcU821/136GO0xCF2YNbMurXCjj0t5RVezk1wub5xxE8/6jURNME4xOnTfXkMBReDFlbSvt/kR
TkL95HlwfPPF/slOs0ESElyLcEN/0v7F5sY75fm6/2AU0Czsm/FJOsOd537DiR51mK7wPMzrHPR7
+4K5ylo/dX6E4m4h0N3CT1/1H3DukQT7wcEtVulROcav40m0K56sYt0My+BByX+ToCsuzTnYiCus
SBrJXX12YW4syxfzlHD/P+U5QvO8jG6sB5OjtSdDDoMlvsVLB8Thk7QPKEQbVlXKtmQzv9D/sQ0n
e3AXrBDf3OKr1hy6F5UA+2V7xIyoPJLT/x/Cp05nTekxvQ+78NLiMVw3+/CHURTrc/OWbkdG4Mt6
P/UAT5c11g1GJcmV6rN5WMQLgZOm5HnExgFkB8RrQ2JS8FuX1fImfODjjP+6W3pOt+hzGRNAFit5
DbvxZhTWtTEJ/mPUE1IaWlABi9I9u9PkJ5jDY7wMkfi04dn0pXlUUSQEruYbyfAozVMU3GqpbKL5
D5dsGy36wyjY6PQcTpEcFXhVrkBIboAsRLnntm86QMix2OlYuTtoHA2l49CxQO0EhT5U3N6ozq7u
vLki3QQSKUVCOwsdrdikIRfrorqWtFDAsublp+2uJaNHdBzhvsdPCW0XT6GjpWwEPu2YIA8eunhT
qYhtjxEPRr/uIdOhKco+wmIrrHObOngSOCBpq2pCR1bt3XF93bzFiLPCbNPR+k34ALwLTWSSrSO6
I4vrbTXmYpPIt6Ji9Cv3Vb1XFZqjAzQoo96F7VqtH9jvpb60mM/BRVF4nOTKLRX88QCYt0m0xzLQ
W0yy76oJroFMikuXXlxJZEl3Dsv9oDKo2I82Jj0Q2Ev9gcCaqnuWrmpLgB0VwHp6R/OQDbtihqfd
InRdiBiBmQcD7ZKzUxwfHONaBvs5+KUWKIp9pNUAB4h0HVkB0Osyo61zdgWIc3FRL0FWpIGfTxsM
9RsCRqF2fkCM8NINRSSNFEY+Bg86BZJHeOYRibOZzK6Wac7BZhvveud6gqq8sMS30G6YekqWrVlG
aMbBpID3/IGJA0IbpiR99Uzjo2LgCcReZZQ3TPsSnEPfPxIUdIRRJPYmUrce8a5uTNbB1gGBu2k9
xkGagbrUSPTf1htJimhWkQvoNw9NP5kzDtgmQEJXEMdk1O5FeSI/Y9kisQ481jpDZrBfiQhwnVe+
ZvhTaba1CjSd9Qx82wicgVba/KJm+R2ljU6uad38tP0kn5UCSl8owvtNiR14ekFR7fqetyLuveRa
6DVhGYn5ENUY7bqWWGrHEeAL7DpALcuyd4zlXzyOJqb2zgIGZQqQ0yOVuWMJUsBK08LoJbPig4ic
wFcHEsCqYiyxNcEInSPCvU1IFMNLPbCAjGSl/Q5ZW5Hn2xJcp1EgtqrZbXRRIoGJsHCliUrEnNO6
r00zYrgvQIloZdRch6zgvMuUVjDPbIiE0HTdPDpZL/pF5KCuBivu7bqyAII/FSGEeQ+hjeHQfgUD
z4LVGOTURuo4sY3n+G/1SXnLMm2ebhWQ3BgCOliv0zb8SOIuI1+xr9+auFLpGUfH3RgEtK2dPnUv
cWllkJNSB9u4CSK+dtyvqE65ZRxTqrsoI8kwtCMGeTLXiIJ1rZpaNM2T2D00bcGMzCr0S2U3CJYA
HDOmZVrFPeoyZNKH6BYHXnpNDUJCbM1QiqWAd8fWqza3RJWzAWgFluaBJJ8+gkc/xFr+omYdk4Oe
gZxo8dA2MzpST5pxJ70QipM1PgAlDxGXWgegIsuK13aIHBoyjV5qTBhtEHdQHsLGUPmh2rz40NME
/K2V1PjkDbNDLZiP90KTKPxVkMEMqvP8RxE8kogLhpB/QJ2pS4Ol1KVfmJ7zjIYxvYq+wXUzSkjQ
epxQk0jVo7oenfilsVPaLGkQ7wHEQy2/KkuZTZGms62hynuFSpWgSY+iITXoT/gPzpOkyTh3y7LH
4Ri0O1AoLk511lBvtSgVBo8psDzdbTH7Tvgcs9S2T2NeR49JEP+YDslvoPY/Y8nyVJiN8UIaFNP5
qohXRtHejbDTD1Pgtgp+SllmK1JyerTlMadFntgzxY9U1M/cZL02aaT1VnEDmGFQ+F0pD+NC3Y66
Vtb7iECCI2RJTqs4BptK+5OMDBD0Il27rstVahoM/8KaPRVcQ/2qWDK45YVk3ldO5XgPeZLXtdqQ
EtrgRA4mwEjsawEO9qwWQVG/892xkVFBWu9SBcgJ02NjQ2ZpsKrdPL6G0gtIBE3BP+WjIF6ve5Ym
GxX4gaxdC6/ZyGRC9QXKZiDy7FWNoMcmAYR4Hv8KyMqcVGjV6rkb6+hSCWAOTtF7TNwTIj10Oycd
emTqIGpjOpXFmM4x2sTmkOh4VOAiYwrzZg96PySHTuWb90bbePa1lj+1QJAXr9lM3TCkkMxbyllP
7aXplrAhrke7Q7bcKgTDqRwUVwLZxdlR0/7Ux462z2DgYy7FhGdGde8rQVmjx+R1Myy330ubXLja
druDUSntmYi95tWtjQLdSqQ7B8/rW3T3I55COFgoX6hVA52QNSZ3FqAaEFIkvwGtMwKpMww0g49R
A5qkDhoDCIeeWnMSl8Qxe/4zZCQ9USnAU+DFvmlk/C31HhwEGUmM1HqPZMVoNJBREsRR7WrW8gB0
4/TuNdHwAj2u9rgcWx6gCgGJLAoKhjaerToy1HcdueGo9siudvS6uDeyEGd1QjsTsBleDWzQ7twA
mt+1YN9h95Iu0nbartMjdFfgaM19akf9RiSdecrlYH4Ppo5803PwVfeTWOfZ2D/jauSpLsLAYW5d
dcjwDJe6s3Cme2dM1cluR4iyY45GKrES2qpW27pN7brINNCBWGWdncu0AFw+CvgNMp2NZn2GZVVT
qvSU9QMTJtyU4GSARsbbrESqN/XwHSPTJDJBqtDDIlN8ZsXIGHXQP8IhDdYJQV7rUR1RsQQd9t00
jEpMwgjnO8OElNHBi2iqGg6f0MWeo5NBYj5CW1qUjUhwRU8xHCilo0j0gFgE+hwlmEgDjWHoXYtQ
kbQtUdbfS0ugXOtNTs4mJeqxT4gx45KgEKwY2XZj4CKxC4sI1jeJDaAWJeO6MlUuhuxsdvbkoBtJ
gwwBBck4iPSvaqIi2QDZ6rehncH8KMhxs2QR3hTVRtNrkxznmMFAq9PAfuEKEaCvhsJ8h2k0Y2ls
l2lQE8thrXdhchrs0ENVk7LqHTxpH6hyJWbnIr1Qw7C9rEkT7nSLfYidwEITncUiMul1FjrUS+11
1NTUgSBf174X1s2mTlVcgxlkgKwj5nEJ2x3igDOyq1wAcKLLUxKwN10Y0ypD/UUdnShIa6LKRiIY
6KXfG1hv2wrQF9KGAjAB05gYndUxqATStV4Iv0866ZcVZF5CBBROqRG5nz6wQvUS3kqRYjHq5YT3
HAlLxKgtc8OTC9F5nfUG1oBO1Me8a7GMF7U8QsDm1ZxI4yXXvFe/0yK4w99KHkbgmD+EtzcfQN/D
narA6Q8t6m9BSeAHGtqjUm35u4bL0tCzQhz8KYEIePjgSy+0GiDcIiGtKlxUhV5CbG3DRxXnFsaX
sC8PWuWFb3og/vXooObSDH9imvKnS4/1mYj6z8a0RsV3jJ5O3WaBMpLqk+LYtxmTCfGM2yjfiDiO
fI20mU3suEyI4woyl6523oNoJm9fGdWXazXekXRRsTW7sDuadoQPq/VYljARsUXwiMrJZezieiSQ
NoaLmW3I0BZ0vaavtKGalY6exyddNGN3NGTc/eo17+qy1FJibAb0IH+IrOK1J52vOLTKVdv3oNPU
zqKb5ng5G9HkFdsAFhJOwIQ8yqZj66OCS4pDHF0NDYa5Qu3FRUftwYJQx6PYtjI7BpNRb0xZqNei
gD3Hci9Kfd0jhnISEHhTN2XhmQ0kTyyDStP9OGTpqdehu2PE5piEvGmIN4WVdrt6sDDRSCTlRZy1
lwEN0sKWJEXyePc3YMP6rdSb1ndEHu+drmeUEfe0IlU4PaSUGS9GFveYt/oRWTjCzrZoyIH1koh8
jDhYq6blrW1o40D/dOUYeMBI8jgIt7XluNc4ZyEG/arYDEClN3z38wYhab40e2iBYwhrO0UMSnTX
6tni5MphMmFW2GPBBz/a9g9hVMWbmRbwsfLB/GfGpXEmoivzUe2kX/XARCg1RXfigtZ9rQZo5aZJ
t5J9le29vk79qe6bVzsdER2HQ7O0wKCicxq8k+poyT4z6+SgSZaqTtsztiGVvKb4HqZNKHQoxdgz
3+0en15APN2Sx6N7mbT+u7R6Y5UrufnM8jjZ24al7a1qbnNMfi8wcc5TsZgHlrqLVHSydUGktlev
RUXiUqkDmqkU8BhGYpar3tJtsmfKuRXQiZ9G17iMC0UDI9YHF44PRCgxGmXsrqghYlIYhzhRHupg
eGjX6vS9S4gZTDRXOQx6kt8miIBLUixeBKKYQ6OG4dowErFNRkc5qES4bupRp6UuU9t8b70w/CDa
dXhNEan5ius6zzAayQkXXrDllYRLa0i+qm5AhdsM2bj15Bj8wXTULnY1L7m9vAUkVCZ7F1nsZnQ6
hwm7pNtnLPCaVxbZgbrRs3LQW5MnuRwGrhU2+WMec6GHsjOfnojtSz5ZvOYhu3HyPOl8sTQqF6+o
amKbMhiAU+YiWUUNpioTzaMN7RUcSs2eRxVhyqKxqpR7bgHmR4qROOvaYxKIjqY/DK0+gr61ZvSk
MaClwK/sWWVzCEt0qbEVBXtbqd/GcJSnXkQDbb8zObC2w26XpyDUwhB8paqZ/QaWu06KZUoZNfb5
D0XbHm0lEXf5thLttQ2M3u+qCFR6Ww7ujUSzEQ5F/tvllbLuncn9TfJU+Cpo0UMV9tqemcmLHSjp
XWmtYdulBW2wxo1+ixove/Zx0jAp9dBUSRrWkilu81eFTYhg13GZxNdF9FE5MewFGuFvzhbgI2qQ
nwO6sHcenWnl8JVicjB7lGXmbJsxs25PCKU8xiQGrBqalA8jLZzDUESs8insR0S9EoyRN+JTld28
FnG1ebTXUj2x97Dta2mV8WtIy9XyLG6sJgpxPmvBaxDji1DMwCR7V5eXSVP03dBm4mxKj3VVrFZA
jFSIHoOYDsGkMc8itBNMR5y9u6Y6Wew/1eEeNsXwYbu0KbYxFX5f4nxrzRmoMhoaczZTvE+2TQJO
R9Q6KGxWcVJhPRZpyCADnUlbWZsbwGsYk1xb21ZmQWiYpoZ/IohICotqMEBG1fzjazdotqBWlZXB
+s9pU2YvZYLj3WMIXRJnsQxdi/RU2xQI0fLyw6yVZBurk0kIt+C6lNb0o2j5+FqXrEhzQwIxt4rp
lttw+/FZN52FQFUFJDNMHetQuwDapQX1+JJmurOXradfuTjPurSGf26SBScXZi6z8VFFw0vZYowt
q/8hQRi+oTZINwy3iBSNNIzyaMfTO89YjUB++htSxF6AfDGqTmSB6FOISQL57LGIvPFuuxkrSDUP
Sb0B1tG1gXMKusj8yIY+P8S9Fp4ctdO2cSGRacbZHE5AZWCt3JHk1p6M+rXTOtVBNVoOgQbVp1Hw
G1bWWH26QxkDa50lxFYQ4FA2APlyIjM2GGGAMPFXXEf/6fpWvEK5tt+9xvIubSOA+MyS7bzuyjeK
LMuvyw4Hn+dYHiFEZvEwXDM6qwYirTYUkErzsNr0VRtuykSdtp5hYaaBzSuLldJJEExunBYfbl9L
5Ee58c15zsCllPquTPCGlCnmCuASjJUbjQsX/S/mbxPPbjiZvzmN4HJMSQqMh97eVWOASy+vfhJR
uKt2KMERiqZ/KibhpElMjc/xCy2tBiAUSJen2pvYfNqIk+qGxbMuR+prJz2Aq/b+bDW0Hoqnt4fA
rSoMLlAxyPsi5ZJvGRaOzWRN1RTjmHoiw/CaDhA6ZkooUO+GpZdBBJtsvJ84sYwDIwhnR64DxlbX
IzmjvnRe+JJZ3Z8RVb/qpPFokNMmq6SHpoduZipQhXosTe1E+FmjLgun3QwV96OTEiUJ5nqhdgLP
mLGhUl+mMK8GI3nPJoeFvUpaHBRKwlSReHA2bVx1eiXtgUKiGo52NYLIke0tV9rvwkPpUtgbR+As
nELjVqQt1Lme2oIyqlx3fUwAVl8na5sljcZczayDs02kfJ0krxahAEujQTc05sGlifKfQEfUyoPY
WtOLTtiNrXGYKS5EGnWfwirmKxyOSjgeQStAqTO3hIutAwwcVoXg01KoBN2da5O2HuPF1PWN5pQ7
fAuvgYh2jcdwTGrvrY3vdPJ2ynlAqiiUaNujeqHYIe4BsYTu+pGinZKp5erpj52D1LNm5TCmxLMn
yKVGq6EJYsUVQkQMumsgs3uZYVkcWb2xYjNZJkveUaM1bk1jbnO1PCgpbkGnYrTuQfZENuH4vNJY
hkCekDN0tgeOdyPUD6qcHolpoSmMl4FtPVEn+jQ1S29qXoq5RXPZWjnYScJx0yL6NTGwMbHZMEdo
v53QXcIC3jH6ooKddSFBf2lwDRhpc8nCdk8T+KIZ1Z9tiWuCsEBNsZAP6V2fhMBdGmAPNbHiel99
WOMuiPEYNUBRNfUyzQs0788IZzReuWvTDqzRNW4Mn6xGPMuMVzc6yCoRtr6CiknCL0bWqzP77mCQ
Gp29twcSkcwH+TyhegUjWWPZUOzmpKLI8+xp5xjsNMnq6F4ZV8DUMHkDvNWAZmL60Kz3Wn3aOVFE
SBT3UGqU7Ni4a0gXMDO3Lenr3bS16Ss6Z415hCUX2ZfYRTQmDdnwN1S/FUw155bmD4CRindwCW4g
2DgU0EZN96tCTWSiY2pK4zNkWazmHiSUaZE2QCMJ1FSTyffIkc3Ur8glLPNTj5lA27cpgyy2UtVt
I9bkFy3s9JsCGpXYRWqvOuuBmAl0usZSpav3giAPalfS7+RPAdY0+inltz1xQQyXWGKwUHhtpYZo
Az7wM9HZXHWSrXG8ndTsU4csShG/bqsA2bfpx8juBN7e/zg6j+VYkS2KfhERmASSaXkvlbw0ISRd
NR6SxPP1b/EmPenrVAWZx+y9NmNvahJC2dbuwGQgYGE1Fv8ZSbtlU2pG8CxRjzOmOQVud7FCJIKs
javPmNT0BGYZW9XhqQKMQvVjvXPQrxLCedWoKJ5ZAwCqG12yheof2xquGs/8GKEqHBhEzv7eQ9XN
wCu1kZoNi6Ot7g5JQQ28bDjQuIroFo9g336Af++x4WwsEIx9iCpjuc/yhUr9LdFthAYraSEe0vjX
H/AWoXyQDwvaYokCaIeFGw8Ln2orKr+d2T6VYEAitreyCvd2kTl7s6vZgAc7ShIU0dGBU6ngIGKA
2ejyb67FbUrA/eAnukZ8na7XHRPIw54cvhNYC2Fqb0KD5SYyO79LWK8mxIryDvshlgOyvGKGGBnX
EONq2ueOay4EESdIdwhCxgYIZDDFjhMuHts9FUF59O3hFlDCD7OzKUwU4H5HjV9MHw52rFFKJtX2
lVjDz9myr0Eiz4GJI7aZ+2MXDLs2Zmgw8bvt6KsILP4NmftJZ/w4L4g/blIESky7OwT7awp0ZyuV
J84R2fBwk+QbGe/o1twW5A7lM2Zw8Rk3oImyXNCQzByUVm1gB2WjASZ2Vpgt83A+k1u8zIrptuN1
2OKUlSVY68S72r7kqvTsF2Et6lCvR1DF/di7jr8yplAjNHPPXtuwvHb1bciJEYx6uep7aq5CFIdW
+myZa42YkjCDJXqIY28EopbkIEBkPUPv9b4nMz1IGpbSwQAdu3djjPZqGthCMTdKRmfxCr3WWAnl
wPEa+y6D2TiA2Un3FPYyPkZlDSG9vYcVzDfdfvQDKNwxm95K37k6qj2FpArSfMLfd8K24fZwt5xM
v5WVPgSRfGyn+KkLmnPvEjTFTOTQAApOWnZwpuM82qlxTINsG9OsUzEcXKO+MWu4OD6SqoSkZtI3
/apG2qkwYKow+glhqg6Qfkwn/cxF8RL1zltKsMZqLNu9Z6qD02JXCseDJ5ILqW0bZmsbj+QRU5Sf
A+UFz2n1KIAUThgOVIafyCvzA6nGR78HdEsdtV7urtrvN5kzXfsedTkGoZZnh/skQHCaSZCAXEpB
H+4c7t2cjWe6qFlsH00SeZSMTchPzl/GCHdzpZ7jusI0YnpHdgAHyWO1Mvr5R84Vn5bzUtnMxUNC
v83IKZnEuswQw409kpFC28sb7RTqH1odBNZOtGP3siNJ82Xu1InG/D4rCYEPUbJgpO3hykxBCXu2
+zya3iVzcYZYREaq4EYC8d7p02OfQsHS1aVxERKoeF8UAOWoMOivjl5RHpuMiJ0S3kwzLwm/CzGg
CVl06dc4YBw7oaapZ4bHyv7qE/9K5bdjcPbNTHqdO/YvFdTBa6bXMI8OQcCKkwnQtsnzH4fjy3Xq
TRBaJx2jSwhZxDTg26nrKwC7jl6Au137J4Ps2QXDN4Ymsu/5rmx+oeSaJ0qTpPVqOxDrdMoE6M2A
KSK3mnogmguN6JjdZVn9JhPZgEavny00bDRC8aafnIXKWR26PP4wXJwuqRmcbBeRH+HdIxFZq0ZS
aufmlopwS61yNozhmEckBpc8KRk5b3T837ZBgBI5d0diBKl5LNLas/pOeA4FkYleAIY2a7Wj5Uc/
+YCxCh8ad1lRbaqo+Jen840O9bXwuyfVhPivDShlA04IP0HvHDOgyBWJaITGHeLMWqnmMZgwvEYD
7CBH3GcKeuVW0Bo4yBz7w7Wm/+ayfMwzFL6kYhyqtBzBTuofu1+2SpNzIkH3JBv96qahuCoN+UOw
/VvHLhMR3TFEjcJY7QdOEj6QaZuZfEcOwySMfQwSmi6lj9RnOxivbSI2lYOsxJ/sQz0lVCVS/pHg
lRN6xeHPggxpB46MJiHJT1sPbmv222F2b1mc0tmyPx+X1tc1P4MATlQQwWCOXK43ciiHVeT4sB2r
s+Xn7P/UcB8LBuZmYpy6ukLvYQE1ihCWSqjaTcreV2MaSAV0+7Aw9sHMgVxX9taG/kNO0TVhQMHp
00RP9DLWzzB3XJkNP26ZsUj14abAM8qipGfypR7y3ntJfXOPJZWlQz98M+F7GK0Aj1hkxBtaH+7u
RLXr0kzfsfWurQRyFfHnUxRsXV/9eLx+XmTvyGD9SJF2CXN4knh/1rEz5jvFCAjs6dBevQD/fYph
2m3501KfwQsmDXb0kld1Hs/SRD4q6uXrnNzrYCzW5gHrVgzKYUjHd52axqbwkscxB1SVxVfaj19R
JB+WmLJ1X6EHrqn0M0EgDf+nd9Lfwi7/GxsdMALuf1vZPDouPgRC4fi8hCTjQVHQLnBue3joQ3Ew
Jlzg5FGCXUJFS3EN82DWz0wOrlMzGKvCZwS0IEDLacAdM8931zER+rffnfLaAzMti9/QP+Q5mo9s
ctiuT4dwALQmmHSFEfpE1d3GkVtcWMlnCW3RMNBsiPrKA/sQZdZbldWQs23jZkWzRaczX8lZLH+M
FrEaiQ1H9kUb8G27Clmm1hLBiTefextTZuMGMwC8fp+N5qm1rbOFJdEEFEzT/eIYQKtCjnBbowdP
KtnjAC5+CiP64QNDjYqSUwfzxTDyQ4iPtPFwTFLKTG62Nw3MqYWe/phIbR133olEWtzSyyh2TJn2
GAKbkMjulL6nGstLPnv/SCl9aCpx7GPwT15MJZT7i5l7wjFQSaAJ9M5gRQCRZHFnb4yR9aK20m9l
0RIblikfgpnRBPtQ3AbZd9grQG6NeCY+/ezDp1trKpxsHPY+sQfMkGGrTgu23G7eXB9Z5yz615KI
Gd0sfP/axYvhYGRgnLr2PfzuvfR3c2L2V956fxNJ1GhpE29TjUNDQ1gFqZhbQ7J1PQTHzdzoc1U2
R8G2sO5CADiZcS5ssJluUPzlofdoML3dtyL8TBH3kOz8GM7tq7EcRdXUvpOBfJSIOHjiHlgwcBQE
yRuGTWAdZpDciZT4xdgGbwlbe9Mjji9askYzmCLkJVYzkTpFcB/j4BTq4UO05Y9evOwtvWupmjPL
/8cZoir0tvFi5s4poVR1FdtuW2H9MW9hlv+wjTk3LfMdzdwC7mCcgPZrQr1JEDBnFf5NPT1wmC0+
fAuSscjvEQf4ysNwZkXRxQwWK2GNyEfZrzqQz8FIghlBATbKvLlFVKkMhbWhRVRaHYKmPevafE8H
9zdvkqMRwoyc0ve8gPgjDQ7owv41sU0pbJatdG8GyaqshA/tMJzCfDz4nfeFc3yrK+NLeU314LV+
hkKnjT4aC0yzBc11lfrLShnW1EjMRdZti9aCp0i0ZmqjpobuEXiM1OtS7Jg+oW9sO1yMWNniPvjx
ev3PCMREBB7/dq8GyE5LypoKWRykALE2XAfYI+P3TqIhlrPYNuyy/bx+UYH7SukDRaYdGqRZIzyg
HE0dSQUrh3xCEZRnWXRntkXWKiauFELAU6W9m/Tmh1wjXhyK6LdAVahHE0IcGE5cV4qyAOkDbQ+O
IDau5wDTrFVEry7qQFPiOEztDymo4fN4MdVYTK4C9NkD86/UNTZ1SiwReQKJ57BJ0k9pB9+eSL+i
5QRPsUjiT7a+I9yZeRqheZVrpyN7Rstb5RbfxCV9VZa/Z9T4KwYfZKP8KlPrNs3ddqaISRR6LBnf
pAu4VKu7Y9SvTvSWSRuIKbYlaf0kHWT3idutq55b8uB8c/KJ2hoPZtOezGA4K3R8FcDCkOhqQzjH
qqjvXr74xrBjCmzX88gUoa+fEmO6Bwh8NHEGqEm2JLCsU9AyE7qkPmg2Nr2c5sGJnWRHW7pn2saL
Gt9sU322uXshenQ/49mMlCBczjjrZnpnvPrhjzjFMnpaGkHUGAbxYkN8dSqBYSWHPpP4N5NQxJBo
mobOX0V6PY9YEo36nurRQSRqHDOdfU9J+Ns4rICTBOSEF6zSrn2bwWYXZXXoe4pgq6clLhXGoHo4
G451pe/DEdIHdxzMw3rAlFtoxbrXFYQFms/Zkn9RRZdutK/5YJ5EgibXhEsWR8eBKp21xkvY4y8v
EYasEwwMfdM8WpwZhR2/TjifRpOyJFg27Z7JeelhPTEtnzgQjQvHAgTULCY6xTbryJpoi0KIn4+n
e7Smekdwc7IPYOmXeQbjGqOPo7K3lBmO6VIRjjwoyIzwOQ45kaatH/MxpPETa5n0mLdOs3daeTVd
GFi1l9cfKf96BxvUQFLZ2eug+E0mhgo1R8c55Z8Z16jtXUwxqudEysZSoOim8Q8s948bIjnlAmx/
mZDy7rTHTiEKJpwzZ0hhLJ+58Uy/R7JEZPan1hcrbavL7NRYMlEewe51I7IngmqrhUlPEzP3+b+k
SIjy2W/xY+eWOvsWdWSbZt8G8Thi7HGB+bB9fAccbkPf4JKUnXFP6a587hv6NfGEMo8RWIe8qpsw
ZTEdPIok/XTQRiRJBmAD60UIWQYjLA25opyam+k6GXpPoA8qCK6UgHttHNqvrhteyT45xPRzWT8c
PQYSw+SEz4mfH/J5+hvrAfehZM6StgFjnwoJaNsia1909eb0OkpbM1L23i0Zg83oowuqnJtbjs6t
9tnWp1iWWY5bIJQmgCdzZCAETl9TjRyzqO1TXmNgkhY+zsn/6ir35vj9IZmqS44pRcrswqUL3z4F
xZLAcIni+V+cBsWagC/3Nowg9HgHTmTLJ9u8xL1XBsYhGqEOtm5+sU2gOnaZ32akVGAd9pHJnpeh
4qoSDL2Y+DVe/iVaEpgbaZ3G3H3inn/wEoaYJSqBnaED45TKnIjhAMZiaxVvLPvUMRbeI6lINjt4
HO9CtdeUyB7CKPddNn/G6H84iDE32NpuNoGDWSwfg3HnGsY6MD2wTa0GeO89KT1tloB74QTwbBpr
69T42xXz03h0b0Ur3gOrew0w7UasDnYJssoGZSOZ2meKPYrCnlJLa3GIfWTTfhfD27ZQsENaxVw+
4S2gjdaahNuuoC+syAhT5lkGZf2F9GVjuTiuyHZe263KH1mXeHs4HscQ87CPA2gK6js3xhf12udo
RdQAwXPJr5aGXxzrQPZ4SVhHW0RjcrazEnX5j8OiG8dRQtaTE93zKkLqaCi5i1Wu8CKjYeslE2Nv
NKs1+wLqtOmpydrhXCdevdO2fs8cfF2ZEePEQfJO8vRfTY8BLohMoSrLidQtyXcaaJzDWhG7mhB8
xTaTzTzCZEDJmI3yHbrardmgBuiAOPv+c11Tc2Z95R7iJnjTHg61OEAzAjPh6Ezmtu7Tv6xhx9JE
A+Dg4i5ytgiUPtgk8LMq+zlFHkaPUG9UDUNGOD2HocIx7E28wEWT8kkjG71HQ8gfTejk7Ou7zIjB
SbPj7PSv0sQMVuf2t27RUmTlDsEhHlthvPqZ/16BdesK8jJk1b7arjrCGZk2Qg8nWzVLqnqRAz9p
y43nqKsfdI9Vx7Zm9HCoZxmluNbuy5gNL9KNSG3KvRiuqHWRHrMs3zbhQvqe2hSz/Cpmzr2p4vDu
G/mcmN5zaaR7g21DEjHroD2ldxumQ+lLNNoDat2xCz840LYxc3a8GGQSa35SRCvtPTeth3jobx6z
L6KknEvXmS0hS8V4pgUKANY0Pom65Xcp7aO2GdsLLgV+GudWBpjQS4IjAu1s+Vv1kUW0fUXx9O0G
40dk25Cvw3lP6Lu/9dkRb6yYSnnuLx6eH3KxTYZIakAHyjF0nI3eoOxUkOV5961ZB7vZm/+bk49q
Ch5zMDGJN7JQmZngS6Jh0bowFHFd8zCkHB/x2J1cxga6ZslZYrauCvmhZkzRaZR+WpSgZpxIrvj+
hS7x4OYgtacG1Fzgztts8XzF8RA9FG6T7X3DBOA2Q3MsYumAwxDnGaazhIhOiWA+UHbtZ45bcOVk
FTKFYcOGwpqCJN1Di+CsI/mjyrxtUHqAJKqiWFcCaW1a4FxhSkmpHiGZja333BAvVtO96v8P2q3o
bZySswzFa2Olwd5M9DHNYE+Gl7mC5cnoIArSaUNr3fwnwa2LUj33OYbEQDhM0Zpb7UjYQ6jKV3nA
wRr4xp/v99iFSfQJtWKczU6/SRGmRcgXr1HiUTOETHnG0gpBcouWdZntIVfmNwQd609H2H8tX8TK
DsMvVYHxC7ARJt6t6zJw3ZgOtZu+G5XVIpUAw1Ys9ESC/faZN38TafuSjj4PBxdWHPCtj9WnX2Jm
cWO8yXq5Twfhc6QSLRDHzLQECwJ3jk7xkiIeFgjtsNFN/bNbR4dYl4cmiL9Uy1KGNe/jEI9I9K2B
haEhIGbbFyWj94Jd3L4wULfXWcXI0a9fe1lK8hcSa9tOw6FeTjofWWk5QDREXLdWboCy196ZvgGx
CiF6JJq9HfuLcaKzSYeLmQqUej5MfLFploGVmWDbNc1z3w7XBGOKWxXPTmnwPRevbTM9lL5P5F+J
cTFJ2dHDMF/lZHLDKrROrZiIiocJFcJfGd2PNHcfyoX+I7FhaJh/Vd0/cqaflYD+4RAJFckBZS9e
PH9yDlklo/tkCaDA4iUjW5HvGjqiO58kOT4ZvVUksTpacXnuu8Lf1TrfzRZ/kvk4kQRpFD+GMYH/
Zgdto9HeVDmkGWEHxGLI8SlDxNhN1XZyGiLDQiCpWY88UHdhsiZ1/DeV9Rsysh8+dTRZ2SFLgRWA
uM6C6DXt/JZlDMI6xQQjLN4bQkTagXA/5b9OrIzw9AhxWHqFLhv3qU6PxtjkHEbOrcvMu13xI5ad
TZHB8ccAFokws8UMhSyIBW9S2cYGCfNUMj/b9K33ZDX/h3iTWzjBZqgUlFOKB8qDg0sOcRlRPDFG
epTWRJdIIyet/BQD/fbcGR+cvQ8Rz8SR+87Q4wP9XAaSy9iQekyuTeCUawTeCMgGLPJ4y1wQQgix
dp6gK5Mi3YQjv3hu4p+50IBC2VJFIC6aYdg2jrn2A7YxGl6D5etdoIa/Mv/XAF4Qtr9TvT7WBijT
NnpsGc4LqTey4w2eUY0K/5EdFBZUU1Co8bi2qIVIqzDPHeujZGqPoYMrb0j6Dz/Lb92ESrGk7mC+
Ee3raP6vjvqdQI7e2xERj8SIpnX03Vsxju+6zLepQYZD3TMyUR1jyDpXnGcsKn1Ex1yzMBT/lZp3
ti5xbIsGyqS2IOj3eHurrtmW0ic+DA9oBzUj7INrVesvw1rGULF1sn0qzExfhc0AzjHhF0vBjMuq
LWg0bnMak/A228arULzOk9yUI5PbAhSBP5LaPLJc97/q/pxEJMF2eaHwOQrgHScH4sBQ3ttk2qCG
0gMO6e5KD44FjOoWLGvff1vTqP6puJK/qHUEyaCDsRvQ9jFl0d1fnsTpE3JXGtsozCJy39wK5iz+
EgBtueyfc2Q222wIjbemrKafXKaYe83CaC5FaJhfKZqBszvO43HkVLvZfdK+jvYI3Hhu6rWhCngi
vWNj/rRMPFei6klubq1qayUhdGgXK3hghuERShJ3Rowpt3LZD8kccEaf9N3jjAVnm2o05l1Q/me6
ItuyzJyw9rbxb1m5+MsqFIZNV0Bnbi3iWeLuvSmA3xrjNpE4SdKYAMuSVOy1MAKQcL3GQDVV1WPf
UCtEnUY3Be3NNuCbDIyaGf5HY/CejOlHi3zukkqNGduYaE7xybDVhJ/Bri858IF4LJ75tBtU4txj
MXLkrommczfPJuyLlDTbCp9SvkQ5lwnUkKqgbrJdSHgRAdicMQqmYapa9B81IzXJb1wVAUGAnnYd
HsKhJliROJ6uc5lkstSncbMW6UCcJ1s+nz/XlfOjOVhOfPGc5c/ujICOGuqfnwWw9SsjgvppGkk2
rdthnm6R4CpFTA3Th0JIwtVjhOClC+nSNOgXEcCRf9t2JpIF89PglC5C6sTJYFxbLyuU1qcy0UxB
VMdA3JK7htzrfVYy8hfpbH6qkTqCmUd1mwrrKWmcdpu1/kMyqC8bWXzeO8eg9W89qM6+ixFtV/4v
zh3cPYKpl5rjIwLKl7AgViHCIDE6w2NV9NWO7gTWhybJLsGK3ckCh7v4dJEMTKayWD8Xj3QRv5Nk
lwJKkBApRaq1m0W3xB2PYQJ3s7Of8zl8nkX6FaQdRXB7iKP8OZGI9wg4z3ZW2x90H3NBl1tumWRv
ojCNTXtHf3RR+OO0VG+lhCPiy6udEbvSs22chuphRuCJrvajcOxH0yr/PARQGI3qu2hr+qya814+
1zOj99Sy38JMIK2yb7oENZTZFAlDwn6g6e7s4ub3KmiOTiLR6Njha4PWjYAqONSAO5KgARQ/OdO2
pEDbhCK4G4YR7n3lPw8WO1X6urcsGrd9Y78PPUEwSfNcUkatOgfPs5lz4qcR+XEJktmLywyJi4k9
/pzgy0mUtNEl9GqVhahIhvKJe2QVsq6xSHfWboX4xGa1ay9vWBWmDGEx6pQ9Jejgbn2yvrQq+KLF
xci6gBrXWKOA/RdJ84ejRC7bXHsXE3Ead5Br7f5uOBqEjpmwGbPM7jlzO4hQcfpqgB0ZEbqb7P/o
U1NMqD56O0wEm3zmybQSC/0tmUtF141vWeYzeW8EaHnLPvlR5e/5TA5Z0P9HanF9qf32aSDOkbFj
s0HjBUlB72ByHpQgngDz2SaFLSlKg9lQCgLM4JEKkpapSn9MbLnJlfg0h/iGHpVyo/SObZb3N5Sn
a5yDAUtjojOXDq400dpFAX9h3otNswSSRal/w2uHuNwo471ZpX9TxEkQtwO4rg7Pa+tEaznDzchx
IPgTJVGFHmzwzC/R6f86Qa3NiafPvRX+N7niUUZMQPBBYsScF+O9Uzgb11RweUFbzL34SDz+VKe8
urLHHx9Vq6QdN0Zggf2wrY/AQkni2WiZyWYpfP46Yltbi8M/j147t6VJGY5xjkEqiK/hoigFvLoN
c3Dedebd2zTZOWO1ZRr/OagRglCNH3rwatqKRg0niv9tj5B8zrE4mAKXXcWMzDAN71BHpckspjWf
rdBAxVSV3YPd8Nbn5mKHsJpbysFVsxsYinkd85iSmbKiitqa2l7bZMu4VfvsuoAvJPFHgqegY47C
EmZtmdlFI7FSVvTjptOlDBWbM2uXJg4M0E8JbaN1DnXY/VWyTtcOm4OKoS0392OO7ZT3C1Rg8JMh
bGnNR3uGkU6W1lymV4HqVIqvipIqjQBOBRLQiruEW4JeAQfOipIY3I8JIyAi8GMpcMlD+Jtk/YAm
bEtZtG1bGAmht0o9a9f6/7UGcYf2r1biRaAhSr1vdjDLoRt5kADEqVTeDhbirRowH8MYMXy0xvYI
xxRRDFvALiS/g1g0jBHcBrC4R1jywKemEtS1O17aAgiWAOfAU6QqjoOOECqnvUQ6ZqNfb5KYKS22
zhi2AEOxgDhPJ7AuNSKmcPj2yeij4ljZFMKxB2SWX1b14bc/ldyiONVdrM4tir4Agaxd640W/XZS
FrkC4mcwKPcD7lDT2faVfmxAE/C07gq8HFndrvq0WLu2BgD8xM/MLnhTYTRH9NV0/2zgWpgeFxn5
roaWhcVn5UtzF5cbVO7QocBT0iWgekd/ZJ68jFik3js23j6RL+zC2IdNO790GeCM2xzud/vqu2ww
1GvtovW3EZPMG8xsFMtXs1Sv8bRONI+pTVQRCBlW6wEjAftUxNgPogfEvIvHlcsApgmsZsq1EmwI
SmY1v9TDlyK8S+Ban2ZU6vx1qHN3Tm6Qb2q8h271HkEtihbuDKdW1HhrsIe7kDqAdeee6G109tgz
wVa0ubWTwSc2ucOSyO1VxrenLhCHDS6PiR1YJLybQBGWQQeZcXfmwobqC8WQxUOFIJT8J0ht7top
WiQKJCjVr4LEQXZKFVmy0cwnOme3sjWhb3rf3M77wr+503GSZwuqnIOy1eugbcGIY/WEqTkgMzgd
bnWRHVM9s9NgCBMfW+fLmoGmzMUxnbtzM5mMTtBVfYQsXlyyl/yT0TF63wToNrLpJefthBHiYWGw
1amFAipf9HyT0D184rpzuK3IUbz6VmtzXbMLFcNnkL6psuP6Wafq1cLo4bNTJrXS388gNjLzZ4IR
xeO3wImADESkAgU1DoYnThmzXzaXxJD1et8sVlZyvaw3S5QQoM8RWExR3SuoTKgd2vJfTmIfX1i+
PMMhyDJ40//11lNMxemAPoPFumYPqbuXMKbNAYyljUXcC+yc06+rYUr+IeRaoddazcXAEntBVJR7
CdVcg96y4Rdh18O5H63L0aLG6x4837wHyr2OfXfux+4cJ38zzUOTzpsxgYjFZYTTjSTc6DFBuGfg
b8BNvO/zp9EjqTBlme/eooiniMYODQPPOBI7Iksz2TFyxc0MAM417wk8YV7lXPyl4BUmcREQmU1b
bxU6ioC2z578vRoiiGfTU9AFx8bgcm+eIpWQpgVjNWHlCU64IP7ZyI2vcgwOqnimXr/qFpAOs+oW
PkXcs0d9y9N/KrJQ8ruC2OCU4swJ3iYJxAtJ0L71uKlAPiM9bY+sqE5zNHwMqvgrGrHFCQ1ENrr6
ITDM8WVKiCrD9GSgYUNKcp2H/9MRk1AxiYcEwygymgCDeX8UI6tR/VWJtXIa5lDWsJ7i+Ec3zs6I
s79oqC7CARjNR0IbtEJvdzU9UO3IXeZxeBxTph9uvUZPzwDkr3eGS5286+bPmMU5QykxottFNkKs
qXkY0dUVcXSeHLn1NHvH5F9toEcb8M46xS2SBMEkFCpB8yPb+DwAze0ZxThd+m9Op50gHFkWX1bb
QhzLNl57DPL+YECOcM1FzAwZyrbeAlh/bf9FCXOe4+DgUGLEqSKdLNzaGJD5sfhXmIti06PojR1s
sHdlpFs7fZpAivlMv/WAHaf7Uyy27dLbKfff6P7kXP+CE8KdHxl1PkE9VtFTHpv7sbpSkXBxsKeW
rx2C7bz/KIsbZrHRIU50U7a7mrkzD//Ndq5ejt4CYm1v3A2ANaKdV3O2QFzHM0NxeBbVapb/zfrV
rB6y/FvHeB1Jo3OSTTyCv70X7BsICdKUrTnEfo+hVMV8MogvEmp1AmUQ/oZ6mWE6yYAtLjJkx9ti
LVtn9dWC4F0khJUrJMYhibnWvjNZP8kAvBeE3Qi5MYgIuLuI+OR6xM+xEpoBX9il8LrhS9JYoX0/
1DJnfV+zq3COLsXnTHW9xosAbx7cRUylHQxQAtn+UHnL6J8E0N21d5Pmn0ZhhX7Fp0R3v9Pou0i+
y5yRbqJWLnPqMgXOsq+CSwibuHGXZFeoHlNPjTWiFWrchxo/LroSxWIn4KvOsJ2By4uAuJAJ2+qv
NgR2YmZ7kQV3S7MujFP9G5NsMnnZw2Lj5h2q3WmD+QtXHAsJyvAKXsRKtckhlSjJ2KRrPNUzZIAK
kk08B0+Os/PTH/Z00DuLR6XMHSiErWSOIYL+tDCmTevTGv+LCYNx8F8jzZXjMQLlUjsnTLCbGV0n
3hGOIl75HoIzSWjM0HZNgUS5t9ah2e0GNBACdIKBG0Ax5LPC9yiCby0C4hpxU9G7YUux2IpSrabv
ncf2o9CA0Hp9ILWS6ZoTEjTmJeyVFL9aIXdpPZuFfjE/+8FEA5l+ip6MXbQj9kiDactiHZMuyre1
jcc/YYb/NNqjmk/ANX/JQIQr9VI4r3mH+htwghHfMs9ZFWF/HIsHVZ/n5C3gIIvB0pQSolwGI5XK
C/t7048r5oTlRFfy0tuwqm1AbXzLdCXrkUGSnzKig1kaaO8KiqdogdzBBMCf2pI9rxdbo9V+9Rrq
QOAQjWLiuyMdNwuvQ9s8NMWnRjwzq+ZikSY9Rs+qSl8LY9ghEwe7t5fcdNh1d2md4VMipkEYiEWZ
rSUH7ELsc51d5sb/DEZgvUAJYgZ7w2XLKIstZ0kKONH+VnZSwbTq4+cGroITFc+lV1xbnHw+wy/P
TJ9l99jY5B6X4CjxH6EHvIbof7CNXZT50UnIyZF9V52+pubL6PxzKMKb+l2buGnlY5N+YGRjPLrN
1Vm0yWNHuLGbGntLuHu3xRRJC5EQSJgtaUaucekjAgH5LibSgo1UfFgVb03a/IZNsmOyRxZAHrwO
qINp8PegTADsU0dGzEoItHBwaZc3NT/PiIz6sXowCGBramtbyL5chYzJ+j7eWMlj1L2X4X+I8Vr7
XJokq6XEaGIx6/1mR9m/6cE+zOaDI54ZIPLaD8ekarcmKvneMw7A6XeisPbCnzY9Sw60DhWpJJcW
hbqW4fuUGjtzNo8uU8yq/pvqbxQ42wyzWWNPJ52ZbC0+2ujZLy5LuRshqpsHIngJMUS/afCCw8sU
Ar18m5yLiPZMw3rVvHQzjYoIqPuQ/EEmWQmoDCr6RQC/YbOEzzJFzMrkfXgae6RijOEK59KSRCXc
f9P8C0X/KHqSnZB2tPFbQypJjnjSZ5XhYSRIZvaCTcMdDzyhMTX9A/p/X/NPJhOou/oQiMolQEcm
+8zvHlIPTuyYV0cnep6hoWm+u6mmgjNfFYiqwvxuCfXD6eLfZ+aADkPLnSVZfv8VGfjR9s30ATdN
X7b50I9X2UVHho78CsC7/+PovJpaR8Ig+otUNQqj8IptOWNjk19UwAVlaZTDr9+jfdvavXsBI034
uvt0cYlz5zw0TyDrOaA91PCzu+w2V7ybJvRLKN4O/lEcyOnIRHEgebTXkUpYChyCX84XTZqzke4j
jUBOSuDDGQkNWw+FXj3rZUzGrPUJda1q7Be2eKQjmURt7V5DcU6JedKM1LzzqgeS38xGc15t3jcx
Iv1QG6ad3OSzrD8abliGgnXF1ld1ftd8CyBqHIUGRuERexSHreCRo4Dq37jZtIwicELCFJiwAh/x
vAlkTvyvELL5Z0Y2HsoFSa4K5LyLp8ILyKaRGqwcBV679TUspwwCD61NNREBy7G5McZbRUAvHabA
vUabUW7vCoIOZMmJEXK5CdKrgGChi2sTLm7tCCdS5Kc2tw1Q8bL55s5aR9dKXclQbioavQU0K+GX
vE6Kv9gunkN5wZAGp7eBKsVmHg7LU3CULl4FuEr8eUs7USEhjaOl4BNPlt/z/OKoTXjfkkdzhAlj
pH6hbWbG7pDEhgJn6DFo7m166MsN2QtZnGxczZiUQCrfuI2s22k7inxrNk8oBVb+pfPZRLjaB76s
hcHL0ungxsU6Ib5QRrxqOOJqw2tWPqY156O2X2Ob3yf5UvOKhmB8BTNXEGtGIX0b28L3qsMMXXhm
uBIV9Ps55GsGmno9fkA+vKzAR84mLzN8/Yo2sCOlL0h4O49Hosg81sNy1WGCjXAy0iigO/1vFh2F
KP0ecXnCXZ+lUAVIH4Bs011KQNIR8T8xaRMIT5W8qXLf0rFTx/B7C+upzXOiZLQ1ccTOgNgH1l7g
cBllDtdouupaR762xQY6nsNpnS5xA0EG56sdvT0RZN9gw6a1Mta8tQz4hQYhwOEZPFb3DFRoo8X4
nS2Xjd0ZHjlPP5iSDZ7eKrFrQolc/TxV7zit0CUfKsipQo7ryCSRDfwgA0cuTII9pJEEdT4EFNin
69Uwzp8O1bVTTlsTKkiQeJdYntPg5X8AUAsLfa4oMLY2hnozZ/wInH0D55gzmTdCPtuxe0y4oxcW
NJxLoS6AWgyKbmi1xE14sKkh8MinJqR6EFC3WAfXDB15BE8S5D5oAdnbZw4FkHOzMwN+GpbSiyFv
VgicbAaWN1oBYFTPL4qO+gsDg9fo12H1Hc4aH9AB/4MAqlOPOcVVOMOIIEBhTwZeMnm2bRmtiVR4
jOLDk+1lDN2zqnkci3hpRRnqxzrT6MBKs18IQB9xkPSbfKmNjnKcdxpuyBVwAWwRA+M1jCtkak2W
2chasPPiua3kdRzAIKmARhQPXmCDsOM0Ed45bCQt2Va9FVuMsovW7x7FGHyQ4qYzEkWlzcxtZ8YH
aYX7BHeD19ElCpMG+KJH3Z2I8gumPV64+NA53dbyBo6TFsxGc24v4zzxJtUkT716gvJvY7/s4/mY
yIwoR17RCmioYtPl2ieDnV0pmfBOixVgsukPCx0OmlSNCxvVvxUmETOVE+oC5cI0zQj2+XKn1Iyj
octDZExf2sTky6FEuzOtL4dsK/Y4jlwM0XI2bAIhI3GTTAFZNQ5GyYqVp+vI+uohNOt9sDaxMpfc
bckFUS6qzCtC5cUovfdxDNFssN1kpoiwokfQdTXsv/MiZA/Tj8uckqCCnPzBG34YqL56rvsdRFOL
rwiDprtkvGZ8dCnWzlXoMVHGbPBIKuHCVU//5mGg7TyjLSysm8+qs6FjEDPzKro0B4wmbpfScdZ6
y6mIrEGNEwMNOZshkKdWsxaW9lrBgkeciSvnXEbiB3l023CLdXBAFZYBjkX5Qxw/V7bGJkGIg5oT
S2dKQ/plDOQ+wjVuOtAhcMsm7kVoEA0L92Wk5AtPOpkMfIfAfyJB2bTGYWsOH2VuHbv+GpNYsBQv
7BIP0nvBYod9vh2r+xjgyicq5aChaP8ierQ1O9sxZP9qawG5E0wZTlH3BibPYLzXbl3XhFmYrB2b
J9MdaIVz2vcgcPweXhymaAPxEWsuDEaHNggzSTBET9deOjcDzn6Uy7OWcS9m3h1lL0Qt9kMKKULr
OSlimTXHR65U67hujoZ8FrA1cHnSoEDFAo6XmAs8CT1OIiZCFBcu7zOtyn1mRdtyUq+SaF7Gljgu
onpj7QHzEFVjqA4EM+H61zTOZlAkjbKAzrAIN6yxzpc0rDcy3bnTpMRJsFsbYbxLKXXhasiJZTh1
vLRlxczG3mj8NlzD2UzNa9/e2vAFmoBHKplrYVBc5Hic4qvRnGtg0hl4qZJJJVVFkw2FH9EWidWH
zbCtsJmn+HN0Bo1jTrDEg0OPnzmBbWtDkpYMt3rrS0HDqF51XHGB3Wxw+myqITvPHBYz7XvhPro4
TOrhmDABR2B/MHIw+DgYm2LYTlS9cP8/qvpr0NqNHXzZDcsCQV04bnPM4TAJgCPvdMYwNEdwGcJF
0UHii3Az5HL6nBkeW3RodkvQg+RVUfKu1n5cp9TbABltl7nRYuknjNW0hIgibj8McgvN1wPvBm6J
Z3eO3jLRXnJSQ8sbXczkFRcEkFvseRL3teieC0LTEjU4d4YddvWjO/1TMMD76g+7/IMNsXZWcF4q
6krRghsS0WkH5QjLq65YhsS4oTFmFRe8NMZOx21fGc6T8pbAyqyuVrWd2u8pfqsGEt6t+6jFBBsv
Lo9a3NjYtq3T2H2m8SWCf40h8yGRzcYLW77Y6Ot2v8sTAQy5XUvifSYCCCAZAgfdqpPea9gsjXhW
YfIpc6C03eFfbdL7PJYN0N8wPFqW2oat+TskGQ5JcUqc+LVRNIpmxBPTgLWtMrp53Y35djQsZsyV
DueCg2M5cVxiLWWONhxAb9xbZZ8V7oaIoVYCft3rsp01Jn8ObEwWcueWBePVhTYXBq2xiohKaNiM
8DiLc1TppDNNjTVAbASp8oi5rMhKdKN+M0vYatFEOfaSpzBPplTEpLUvDwILMyGOPnFcCXAX2RFc
JCenON6iMHHaTotDqiH4GlhhHyBtQFrOujMRXbmyU9ETloKEZQkFO5i2Cm+0Dv2ytboGfvxUaf9C
fdhZbUvTfboBgORizkCGiavojTDjtwqsBQfyaRuLjW923jKInKtedwNKsKCESFRKQG0B659BPJdm
sBpTaesytJ5IUexkUX9WEmKmOfFnsvDZHjES5cGfCodD3Unc16y5A60+cTjtGpDvXWG+yjy8VBEZ
zsD+bs2WVFr5kpb9F9i8cd+1AS23orqU6ktjqFvKgV855kYyozZvP4OzElb8YFyKlNYyHUByOD3O
U34vMfrIjP52ZfiOilbNON5CfvmEGNdBwiFSuAB61cK/1/G06WayRQnyo1b5ymLPzPQnw206ojxM
8LMI50FWFZ9GBn2gsY71SIVAEg03xUAKE1B4kbb5HGvxUYc1ZIbFua/UMvZDZINFIRirlwFpncS4
tp1N8kPbINodtLD8a+lT8NxwK3jRE1yUjO0Z50UByjiPsrbqcJ8j0QGUdHJquyuClHZFbNzNf2e7
+1JgP+N0oIItmBVQd5jMFZJS18YfwoQ0XbNCe8m16jxEzWweN1LPoBLI4anqMfuLlgKjPDGrvWZ0
fp5OSJNd+RaZ7G5J7ZckWlelWMJTEhquWg70Wdt9YE3D+IeBdQuz7FQNHnnZ9DvQQN5HeLzmlCJW
s56dcxZz/bJUsw01Kgu0wLpOAeDcYCk/orvQnye4Lo5JTWJZXZpeH7m2GRN/K57PJuIgXtn6mqAt
WXTIS5OmcQu0mBLz3CXtqajzz8mK9mTn0WGGdw8xMQibtyylRV3DFEiu6SDzpEcf8FibtG3t0PgZ
hCTlO9f8s6V5ic36iifBeuMvuDkZa8CQq5s+AvWKiGwybwUvbOZ6Rg8CQee+SjeF0Re7Xq+/6YA8
Zyr/Z0TqaITG2dQna515erp1cW4mbf5GPubQOs4ytVu2/f4P+5sf2saHPWpYD+xT2aLUjCrwyez7
ROfWM5qr7crjqPTjWMMp1srHfJZ/oneemj44NEb14RqcfrWoMQDAc80aBu2NtWPr1gOAqegQwCW3
RP5auw0PAGTB2YkfRRx/mfnEkNRe69ReaIm977NmmwkmfU6AbVIm71PPJ5gVFs521wRBGVb/0KhJ
DS+qi36t9a5+dKr47HX21hHGJ2CRnBhS8okH6TCGaq1Z+gJ9fugDAjbhi9tTqelhEq3KZIvvZ930
6S4G7OyVmP6pRy2r6QNX1ToPglfDXOoS3AM1mySpLaYFSYCckDOXCWptHUXGiQK+O/hIY2XX3jpX
NNR0rIQAfq/4Bs80TaK3cM7rFaCFpJx3mcf9rdShznNYMJP02HjZAC4+v41N+zhBQtfsJchWQOX1
msYvRzxz5KJylmDx57TkKhRSIZkGgm6aoNJAh70NVBF3rc2KrGzw+iF45my6TSPYmC4+KpXc4zI5
T1FzcHpnmerCXLFRd5zJe4wi6wWEAv3nnX7Po/6xE9DULWtTWtGuc2xOH2qle/G5FhQVDaFAC4GJ
xZE0/pROjbWIrS9OGD2aCr9gNel4FVKiLrP+2A7qnAVxtiZOCGrJMznyG268xhpKAYhpTYfZ0f5p
nVuDZmivg+fwbRjw1whPJX3M51BWJyvmrmvMNIH0hPRxH99rObyaA/0TJXTjFTbAL3JzZ7iBZztp
l5bQ7tvSkVqzZn5N7eq9QL4uI3owAIw8xVaMRUZftwrFPjPsY+eV+kZnVYX4hjF+dBMskkn6IyTd
INIcNqEip5WK/Ky1Hf5IVC1cBYQlrEIaG+BwXAeq9wEPGRNthDpt+gmVc4jpX9jF9lSj75qpP2RL
Lyq3iaSwX3CtVpuaeQAOnpRht/gCNkuNgQzbF9z9/QrPOD8HqZ21XqJTTR1NWGVNqkzT3qO8ZgWa
5pNqMJvyij0UsOhW5O9YVcyo3vIuvMSKc5POyAFZI72M1nitRs5epcRrbpv9XtQRqTFtx8K3d936
aQ6onHORdQE7LcU5fFx7OyUilGJy3MiMuHZNCNHvIIKwA7THeqIZ3BzXOj7ylT3JQ62l4aaZE7Em
9LQUzoS3MXBiqpk6ZqBITya2jA1OSwg+vGvSrrHzetS2tO1zFDucyR24BFzOknAAdCDlzaAjWWpc
xxrk54c2D7ftgBxOqoWDpM3xK+RrRCGzUD1gGkxbrvkgBsTxuBxe5IAHmq/4LmuUOswS20DQaBV1
04R81IhzEuY0WiXCus9mRLnRMrdiYBRc8WRzgol/a+6IqWuCRFZn9gHay2OQhObcwCQAFljw1Yyk
yPzS04oFS/iezE3LD1i8uRGSWGxRDO0Zc761g5EIbejBxRps46EX/atVzuz8PXUMYY8+y9l+yMDS
iVPQ5TtX7xx0da6wgYTZiHCXED8u3Us8FkuOflC3sNe2VjwAfZqHf3psfM0RyJJ8TlhP+GD0YbyP
LFxN5YSwONhWDZWcFZaQV1A7LOeDw4Nozfw3yhBCbO/YvpMXKcyXETIGEh2+Qannf2MCrEWHCMdL
hVYXasgD3lB1K3YKLuAVx4S6p4m6RPoQbEcPss+pTdc/ao9CGyeHBznW7pvnti9F6SQ+WZRTW+ZA
Dab8jRTCcbaGrS6LZ0evt1kWPKf29GwV82PYl7eevJIFdxay7QeYuUslpa+F9F3rAwK7o7mbygZV
GlRkNR33KWyCXVuUfiGi+2QtnJQUb2TiPtaknHOPMxV8cX8Ya5Yj9ryKex5Rgz/oqdoKU/9F0e4d
9GzNw5zuOlvHaTMw10/dPWTbY6EDykB8ZnPJEj+qFp1kiS6PoeaQ8/cY9VFqO/HheynNZP2SMOnM
RyykV08bfuooL5g4yIsoHQyl3B6hgKQ/lIpyWWXsUHX60QH45ZLMAGA8MzQL/LGDX2xxOTFZd0iy
/8XsNGRK8m9yTdckCD7MgeJCt0lYhJ3fxq0v4EVfwJ9zLLNOdkAmNi4YbYbqkqawRnr3Ok40dYGs
p4nQwHPPs0dSBvuBDohyjGsG8YbF+peb2BDUQPAhRLUMBP5TV+OVbxrFhDLdku/n/JL0+KPyCLUj
4wZoTt4OZXcvp+hcZ/1NdyUJL07myBCrPKLPB0feU2WlR6vM8p2VUf1p99MZr25Bp6m4w0LY2ka/
B+Z/Lebppyqmd47MfDJYiFDhh4AWixxYZzGtTD3SjorlhvOp1IarIDP8Dq83vHfAgXf10g7gVUgn
cTyXHKcpV/ZHHeY11Ob8ZOrpfcrN5LGI03pVdghFrQsNKwLJDCbyMnWdtbEZo7DscOcbBZMdzWPH
mTWClRR3b4NGvMQi/5IkscgSN1z3lfjF5o5CINt92QyM7cZ6J6Us7z21zGT+SEKrhA7Grs9aZn+C
ts9G1XtPue9DJECUZXhvYbHu7IqrEJPMVVOhbXa6d08aEkkxRpOHNBtP1TwsSf8Mz6n34UUO+4zt
jxb+mawBDjQvazO948hC7pthOtd5WbQ0/R9zqKtyJ4gokUcrfD3wFeL+Rmr+mGjDLSjEMbDkI2P6
z3AULxzqWNkIfnUGit4MPy4gR/6gJiaR0yy/55YCDiisZxgg/0jqvtYFR5CcIqmh1t+Al6CjhJR+
uEHzV2RMxh7AQUZQm1LrMPX9d+S4csMm1e0wOa8HSil5S0dar7ppo0Hk6sPOYbFFFmNfaB5CnbBA
Y7TM0AcTpwiVD8laaxXsMqs6FVVxjD0gEJJpKadbOBvFZH3m3M42DZQaZvwJFxiuVVU1k8SwcdL2
7vQZ5NR+8t/J6tFc48pt7eFug8D4wW7znvCTg4B5gZDwaEHR0wxj2I0FWy1gfH9IGEdGvELdxO4+
umAHihd9Tqlog6uXK+fRllyOcX9xgXwOgo4lliaWuH4Gg0EwzWDqE2rXjnteYnRnkbmfOowAJCEg
/dCV1lag38xCPCnTop1iUpuAkzeCZX21U/poBvE7TyFTBoFDF+qNjuw3h9TvpfbeaSxUkuklY/zO
yZfhSzJPF8ex7kO3lBZowS+TMWb/5Bvt1v5022HDZ7BNXSA7lntlCXiIC4PYYKWHPsyV9oST+mms
EPNGvBIbZtKUXtWxduxaRhueS3S1YoDktwbWLGRCtc3n+Tnl7cs8fA9dQlAwtKcL8ysJ5AwyVlpj
QjJzbE62KdoHoalpC5mb/IEXvCUazJTCw8fR8jwEtk3qw8i2Nh21C2eGLWxfp/W21+DFz/r85Q7O
0XJvMuLoXMT2Zw/ee+3yuuwsaIccpJaFT4ElFOh8kN1p6QKuECaHgGAiRyxGbgSc0d0EO0uUzdoB
1B/QFNjNGWG40QE2FkWkjEnZi2NrVc5zG9Ujzi+W2x4fDWdQJZhk5pjzDdNbjQKLijYsxWE1wgrx
b56sRQn1fgppBisN76GhrBNRwvdaFzlG7PoXfZtAG5n+MsXMFofHnIdhFZlMdJuO6L4BysTk/SY4
mqy0kAtpkNkfKXXUK7Cl+wheKBVnfGgSQxSvOUUdcSh9AzsTH6NacYjBYoA7ZI0lWG7aOjUPLS7f
TDT/7CT6J6xs4dPf65C+b/6sb9WdnzBfqWMK1ZqlsqEfNpPO4puad33GTjuo4J+RcZDVsoWS5gZb
d8QRAHaWRJ2G48CNF4HYIi0SDUufUGPhJ8ZRZrEft/aMyU0DujTSUYh+vcCUFn6N8ulzxjNYLJQq
Y7zNHpVIo3xOJqAmRsBbmECxg08GM7XYxZZ5jep4owbjVnTqB6/yAUIsXjFVfDaNmJbH7y+pUUwi
ml+o5JtTb1f0FItGrl7sVJO+juV88Kr2LTTH367jzU6ldwfkf8mHhpqjOMLKUs8r2f8PR+SI11Tl
M50Q3B9bX6KwjjFqKwkFSDBu6aNW/jV0MvM9ck+mmCjmKCto3YNavyNijBrNPrwJBvVTsNuvYpT8
W56PpzhzCjheNPOAU/gBxf1MvvEP/M13NzQBDXfmvhI2LGmPppZEnb2h3EVJ4XMZ5xraysdCOFAm
vFadKxnUT1EkzmCwLnlUQ/MM6z271NqMa4Zn/N3Eh+5ti3t3iuMFkP8TG1qwKV1z72B/Rs8QPPFu
88/j2jmNGBbtDpW/GLmw0wpWt7Rp4pNbcklvTnjuBuPIGIcDuuBnCOgPh+mvdtlgL7gR78io09i7
AT3VU1dT0Jjm8oRBltXf8W4JCASSz6xBI+mkBrDSo2YX1daU2DlNXX91neppSifG4BSFw6jj0ZjR
4yhbsn40y7uBS/fb3jqA7mAujqtst2SXZkbbfh4gD3pYGa0SwmCcMhEx4KMByDLylkIr/W2qzU+3
xxKVVfLiatqH0iqdoaZq/RQR4yFOyi8Y8jFqRoqZkzBqONy0MX11oumhUu7e5FA9k+Yl5Rfck7B6
juW8laL7ii3ja6IMAvVYMs+3fpIxumH+udFX8aaK/gjmgiboSKzcFHhkQtfuNG9awmUpf20kcPbM
cuvl8bpSHPOznkhQ3ce3ThrEFAvgIXLTiOpYjNPWCVAdjH5iSk48sQlMemvrr7aPQK2F3I3mAQ0P
NFWXzK/uaBwCfcTAEhvvM3S23Aw2Ue5t03h+TYL05kR0WxXfrobhWDrHOU0uE2PMwaGDp4PXOtr3
ENwjJCza9xw2R/oXsxn7r7dteEMD1X6KjhfRoIZO4zCJOIhRhi4pxRaJ0JxMDtIilqSwRbD/EcMX
8SyOnO1ea8iMgsslgHJg86ADs6TZvjuX+XRJJoMpqnqbY8biOdsPAntV5jtlNpSTd5+um5y8Ob0p
aqoCRx5kLDYtvelZWhw7agg4aOwzSjrqynhLUWEbiokE02CqaJvfeP5NYWijpD15jHVVQncZVb/T
IkinGf1oaGdb5ep+WXBtM1z71ul4BAzqLyctugRz+BaV3S5nia5y+oEbwq3KPCQ9h3wBH8A1hV+V
f3r5VYIsLcP0PKT4v5oq4Q3kSd2UpXP2HMNPOv1nmkbf4ezmOtxvK72m+zOg84YbbJP9da61K6OU
cdYy4n/lpvHQKuuWYcoq0Sfi+cljcBJU9PjygBJruFZN59tuvyvbcdOUNnndCTOptaoG42Uqx7XK
+2ytdeQ2lrpxs32hjO0tjqeLHnsvZRifAyzeLL+PHlXcSL6QajT4IcnBjdWGCpt7EHlADxbyBmsy
tWkZHQaqpXRUdvqlq6dxl+Tcx8yRLTGFU2tIX++Rv+iReNQM1BpBrfYYzd85RXIGRhQwTJgz66he
BXH1zRr7OHuMJ5qRz8Fxpr8kG39l5GTgvTQwSAkN2FWM0T6HgxTCuz63aAh7kyAiWYnMOzoeiIBq
LJ8YI3t+2vdnTbqfs8rrFdmfm5uTPjbwHQZZ+TSV+O1DKkQ5TFrsm0gqmglVo4YQ7oSgM+dmfudx
+OqgDdDW4HOzwh8+EXoEHEn/TmLBhRWJj+jgj3mysRM8Y9DNz1RwxWutBq+gGKQ5UXfhyvDQCXXw
MPVJxKPOzo8JoXQ3yPfwk49mSecbqCmjA31hQrGlFoNATkHDSiLVGhI9tmDCHTFs8ocqCt+BK7Ot
CttgWK7xJy0UeSuFVYQvmym1gDLBsCGgd2KC2u5RstHqFakWkHspgeznZRWemV4+GDb8SWvi8DKZ
Lo6q8cXgrFPrWCnn/MAF4LLMyxKHmNnoOWSEGp8zxaHRIBIhfrUm/q+kAp9NnZRYJyNjvLTh/+Ag
1q6tTIHKhMGPgSkQlA7rtXFOR65PNfOWyqQ6KsOUqbGTE+KQx3qJKhciIEjE3RMvYB+flKEfw3ng
E6aueSz2NreOUZtPRr00pFsv+mS/BLZxzBrsArOHjjqX9RrbADqW2W/7lDJZHAUImbKiDc4u+53Z
1n/EcsEXFngSKsFuaPjw3E591T/mEgJERy3EXC9xCvSt2DYudevcoxkxKKjmPULGbgT7zbzQZ2RC
nYR57JO52Li2h8Zk5L/wLladjbiYTK8CP0erReHawiET18Dv8RuhrK6cAGx/PPvg/c5z0Fwdmn4d
a/5ClNrpbvkK57sjVVzvjSF5bt32F5wVnm8RUFKOk5XHiR0c26J9pFlq04ruOxs5gmOOu6czgOHR
/Bui6MPDaW7ncsv5jur5tM7XYvKOnkMXetAfGhO4ZGk/1wJFqOvfdRvahdUYL+E8nkwzhozk7Jcm
sdbp6oeGBgqcgvq5KWqXb2Pxk5k0AcaVdhFuh9U+LD+C1PwJm2jRbJceQ+XcmPgEq0ZvtoTwuHCk
cFzN+WqK4ga67bss+bEqRiobu8c+wxXi7jnlU9ukuT8U9q0HhoBGUISXkI4f02Q5dmIIbCQoLCsm
W0fxE3pp8T3V2a/m8f0nHjF4ML1EBhcZsUyadWFH27SZNigwoLTSu2R4omVYX0fch0NOCOGvWW5D
lle/S+RWO5qOIq/ubcNpkDvwkwWBrAUdbRgatPCUDFc67aqk98kzHBq7esTnfC8s7CgRV1N8LEgF
84biLOYmaqtgSHA2xmaZ5wWCT7ZOAQGOnMJXXQ0TNzJXDjJU0leHJmKVI522G6Py4JTzTVn6e6L3
Z4s/NHrIuJX1UfG7LG0PYTV4StL8EhGpmYfhcx6pX+pkwcXTmixMAt4Td9WPIbN80eIvnGpMBx3q
fGJYd7FEAmXz1tX2JmvIjVOViPOCwJeZcvA1jrFhYmtkGhyF1iPC7qsRllfTle9Uw0FEo1t9ZAqI
ZToNxi2U6J9s8A6gAa56GBG4q06akb3MCce8QLuVuGadCWFhzA8MnXe2HK590d8CWe+gix5MWmdU
yMqB52ZsqcrQwnw/DcM+YWDldQb7BP2Dg3GXVoHZo2OY0B46ZVGNEh20CN+EqG8N9I4i175ohvpQ
DB0EXQI2sEhk62DZ/1EbZfrBoeWu+uyqD+E9HeCNdFZ+bYtiHaXlqsJ1mJTit/Wgz8rGhLyF5RQr
JbxGtgadqRlOZZsGvImqYGZaeEhaSLhO+kGwh4Bm3/I2YSSAkVYmw7bmwcln+xTqzjkKpqtpk62S
zl+YeT8dUgdyu3yye/QiqhksjCepxWmLTKAn6I0DwFhCjAZ99CiG8IQIuDRf/9PU+KRjeqVs5Dh3
fAfzEK5LnHJVOC7VjZsoJZhAfSIO7ggmrApOGV/TCgO0vfEJpPW2IhpfuAxG+mA7p+PdChAQ+kbt
h9Y5d4V1Bt34laC/edyzSzM+amZzSpWnLSU3WEqGkx1GO6cHgeqqbZBqz6bgkQnpv41JfwEseRiY
NT6kbFIh1xhM+3QLJQmV6eVGthogtHnqYcQHz/ie5VYPISGlCxJMr2abtsZoP2IbCKoYQCybM/Yq
90AMMWZikb/ODoq659GhgpVfYwnCcrBxgpThDTSqyup0BA0qDnptfkM+PU4lo6hkQAUbT2ow/Smb
3kZhvbljcmWqs47i4TTVw0YUYLpoUqSvDacwyDBnirm5c+HDWAu31aWVDzRaSpcA+o31KttlrhDj
L/IAeW7KTILY7BkFrcvcii8QwdSCbYQin8j4A3RBuZ7cqb7gsQhpesK4YBr4IW2870cHbsFKYNu+
zrA+TowolrDXmHzgrXV/jBIj+cy6/Us7noGUbJBzyezeXYdDMn24Nvkvo3NZPJSzRHFzs4GuMbfm
ZrZY4KUiwu+AXjkVqSsPwMfsyyAc8RZaUUCRfG24BOAm8AIhBioFcAQ3FW9BKHWiCf10twvUeyrK
bclYmygN9t4JXiAn+5nbk0eGjft5YzL6qbUVtL1VlY6v5C78Ct9oRLhetO3FjZ90+ro7W1wE9tHZ
VHvhEXsc3rMS6aFboL8YfqylIQkyOP9uDOD8DNWDF6PH4PsGQ8EOFDwMQCwXJzZXNyxjXvPBhQZL
trUjVozeb/hzxQvbMoHAgJHnNjji/MHrxUOXM+bzzDVNhpeCPnFbUDKo8lctTI5E6g5Wlu/7AIQy
73CnDZy75DGxx898AB7VWNeeNyx0XpQbHuIK2W5gvYQwS02gP7V/TTpvCtAQ6GdoEbQhMpVqA6qr
+2/W8J3kGNuwT2bNp8S3kHmv8Ct9AeXFkeYLlqx147W/sz6dlJU/hYo83hxv6NO600K3XoZlJP53
suuY/IfnavhTIt41egtIZFzp9Rn7ykrOFEqUVKOXHqdJhPIHzGHHiUJlTJoPbjDQ5wNJWtkrN7lD
L2HSR8OoKjdmTLBOeie8mCsEJ6xmY3o2tPxFVo08BD0biiac5EiM20+S6T0FaPvSZ5SzKiUWgwvR
QWILTJAJDLfTdDbK+WyZ1TGJwQoMmFp5Hs3krmzswWb2ZmEHOCZNmtAgGuVnfFHdNoiE4OkJueoh
V2AmG5snF6cdg/bse4izXw8QEQieEQHa4MBPAPthGGlZg2Gh3ZOq67/nPo+Q5/vjUMT72bamY50a
3QbP5oVrPG/r8pHYkZkA1q2f66gavtyy+TKa/scYnXtdg56NOrSOKSTChkXWHqxfxpwEunqQCbqg
Uc7mlquXhJ0dp82eqzCrtkYPjSqigGLJxLlBf0dC2TuSkrXabXFeuq7dP3qaFz3jBtE+3WGwD6LL
XytTpu+uhqOErbc8RhmVSnNhAFI1bACILPqmSKp1Hin70LblD3VWN0NTeE1cme2TeLRf0LR/YXL/
y0TmAfBMoFx6AU3ItJw1JeF/klLFgUnwcKw5hu9VXhSQ08kHIf7Yn9rQp4xUQzjg80IXZptMMMOT
91fTCHpayZGxZgDEHh/DdxnT/P4fR+ex5DqOBdEvYgQJgCS4lTflVfZtGGXpHej59X3Ui1nMdMR7
PRIF4ubNPAlX4Mx7s15D0PuDKO69MUfwp+eVvun18p0n019SkVfW9UspKabieMCeNnGf5ae4t7Du
HYqptz6WJnYPXtK0VGll3a1u2vHRxAGlyL1I1pVBs08Fr8aqmvGWRcE39DxCYonPLMKlYkbOpmIg
98AQVopkkGe75qHUbXcvgTKvi4rxLq7A/tTDlNzS65LsIw92kMpOTbWgOTRXwJhXOvNnoctfu3bc
+6w35iYNxsdRKon9ICv+tBw5rSbHsDCUOPebgZ2cjAhLeA52ziXlyXddLChLE11jFvhwqsbBnTHS
JwnhGHmqqs4eXxuvQ7Zl1cKJ4VcgbQAxtTv6v3pWZQG7Uidtdti5Balwp31hz+JtqV8E/N8YxOIg
KGJim5G6XxqliWUHRyd06m0JQfMp7UR/9APK2xB5L0mq6JqIQCnwz/hFNvFLu4wffUAYpwuF8+Da
RAQVKBCuo0O/TYO2J3+m+rNJC8AeTlvMtxFQ4l08x2fC1DhSYEuAde+XW12rboNN9tO33Pxu9m2g
uLGdvujATXi8upQaOvHWXPnh/WLmd7PkBr4exyWYArxJ4UIdJDEkLpDhcuu0uMhym9F9lhhUp4AH
qI6BdrvhWbaFgJyfk+ft5TMMX9acjYLqVlCy7UVL+9mVKVeOGWVh9kP5rBfSYBA3FwTG4Cnursue
AD6nTUfU0VnY7KiJoc6xZn+N7+h6ZBKXaJB/jMCaQpE9AAIwqfuYwNbGlFTUemPrENgAnm+c8WLj
J6HrUvfdT+jjhoEcVF4j0IZQv2ieI66Gh9KK6y21jl+A1QPKThpoPxn3395v/G0simRF1nlGrGNo
9KIGTwe+yX1Xy+K2nnW8007r4oer/kVwZ2HXayqWloEjOS64ogdmuPcaRMLFbZOtneXRJYC0uHUm
GjETC7espq1gxVe7yTw3WBm7+/C68j4oEfBKQS4eSEl/8MUooWIq7+zkTrHPHFxxoS/I4Dcaa06S
wjNv2EIkE0DVIXP/dSqSh7RdmvdiKXu8yubD99QONsd5KHL2Xxm/TCe4Gcbmw5LI/XnETrCySB9n
sKCO2qEHsrVxogzQBleIa/dWmbLSCqo/f4EaPgItW7F+du68un/usBcd8jo94t9iPCKMDlQMvoiO
+qdxwVGMEPWL5/C9bsy7tPQzo+qFhYFYVWg7mOPBQQ0z/eF25gHsJPE0yisIuI/MN8TNApkvgcDX
X5kGZl42ueBO2pYTraED6EGofs1OATJBmrDkTvHngS1i4u3pZbQ1mV0TEz4Zcn0aVE5h4vX6jKN8
VRUmuVE4sVeMgu6XCCUknbmFGbDQ8QMlS2yxUbFIdTrWD9Mbn9JtLbGSDgKffVAoQkNVgRNUtcGP
Z1G9GzrXl6JGk19mtzkF3YJbJUuTk+fM/zg2wpXd8G8Htc56b3knE2gv13KKCXfV1ZryowubkNcG
BMha82wDH5g/GABZ/pbzR2dV3jaakVUSZKhTFDN/CMnUW1ybCnNU6gC9Za0maBtzQmOtDcV2u5T6
EU3T3kXUbPBEKnaXRh4rXxZba+LFg0rl4QZzuGVX9BjFWAkoMCKLovXrkIzLQSp15A7GU9LNd1gt
arLK0CrrdmGDV4Exb/sH3E83CdfzPY73/tCl+D+1FxmeCmXtwoLbHM0X3EXTsQCizU0psBNnx5nh
3lC0Pu66NtBABpZIHcsqrG6yaBD7aup9ajByrAV1PYP2xpRzzBPCu6ktcPpZ/AN/8lmxjbH32hPs
JyPqBgeUtonOMo/1WAADCvuVX+18lxCaqQpCJTgrdkPghid/qZZtZKesiB377OuACs9gisjqxFgH
cLM7V934yx2vfvIo+3ZyNmacUcPWMYXcubqd93Cc+crpCIfJL7G5ks7g2Uj69slyCR4KhJ3cnx48
8ioQfEoWcH0BJiyzlbrLtXR/a7dojnhfuzWJFYJa2VJsGFvJQ0yjwrMU5MelnpMnJ1x+6j4lVohb
9HkclvjRsxteTOY6asV9aHNa4BKGAJnsGyYtbv2kKhrL5p4e0LHlJx7GGn8c3tVEq2/VlHR0RL37
J1X37Yg03qdtCK+GMpcVTcpwPWGvMdw4muVrmp9lAG0lL/mvaYKTibYrs511hmInsjE+ZS3trF5T
qF0N7WuV0vKyJVKRvHh1C5oxdQnVOcFrHEvKq4A+CMa4qzFozsO9lYHIhzdOLQYnCc1mO7uAhZvw
tmB4TN/avoJlXg1E+kq8nYRGP4bGpgPc8t2XQWi20IGNIszQt9J+nXBDA3PVAw1cwuaTmjcmw6Yj
8uBF+P4hlG+9RlYbgJzUqw1Vf3LG4MOrw+FT1mDbtfB+XFbJlH+4FzvS7zP4phU3uBfsyS4QM4ib
csp4pWAgv6UEFgmNLqHV1JOtZqstD6TbrPsuan6dK/W5cHV65O967KPkkVZINjeKrZ8gRn9hDG13
Xh4faKT70ho5bRiAY6TSAUSYx/xQyA1Hg5P/JUU0HVUZXlwkW2BFLA0U4Hk6sebxQssn8FvgTcci
nMhza0AKNfxwHL7ibmi799J2oIgNAH1K0BU8JF9eMrJlYoDFyadgzNOhscHG/aqXCapq0ox4KyTm
1IlNPlVvBmqEuJ5nafQyB/qEpDZiCUvrgyloXKsCDga/8u4mXvBFSUZlnogxVKaJOY2xUGCzYdWd
97s5ix6zwP8OKSbFh7BAL85CTtLGIZ/l6V2lyuaAkl5tGdRBlypq1bohfHK1EyKE0IQ4Gb/kjTZS
tSPm8b1z2gdqVV0UPaWP00KDUVaQyGpIBW6MTxAvlzV244m7YKVDa1u6E7BH2Rr/QycLUm2RRTcg
gvnNAp57rVzT0X2kX5axUat5MmBly5KfZlSa92yEXM7aezrVfHMfAofSwpKVF18YsaHvKm6Ydl9V
l8qFdUIRJY6mKToD5lOcSSWLeRNiq5ThGcrqyWXr/rZgzQbi0DL+uD/E3ago7+w7DgzKPRRZtRxL
ZMt7ldsUSicdwnPwbIeMjDnA+yN8WcgGMU2YQGbLU6ySL5tu8MdpIXMsTH/BsA3tqLdRw2TxnA01
dw8xwvIZQ5slR5z8k3IMdwgSLJyuMd2szgPymABVMi/OX32EOOq5xs3sjLcMgF9OyAI94a0HVOeq
EQwTKZx6Ck9FmVeko7z7NM++leRq408Nol4aszhqIyNwdceoAlVdM13bvLosKGVrkbr+N4yQf0Y7
OCrnJ2Q/c1AynzaUNsCV5Zi7a8b2q8njj6Kfo8e47Gi9cfrbIu2+U1c8l0n8Z5uS2h9obyHxnXXQ
9SR9kh+n8y5dbj/aRUWB0VDccfG+Os75wlhM3ReYW45ovTxitrdjUc5CqGgCio9r9+RF3jcvnmhP
XByLHJexTRjAjWjz6bVHSQ/i5UH4zi3gfYLTIzyMyn2tB/+99MHezDkg5dG/9fwRNzW251U34842
vk+jgBXCcgvz8jOLCfDGLCoS03i/YlDjkf+oVTxPlGLzIgFlcK1yclPxaEX5sC/n0sAgswnauwVF
QnZynW7ZuqC4mPoQOh3o73yqyhMkBu9oQd0/zEtN2a61ZCRXQ+zcRCWz/YzPPEWmWndWCapDCELO
zoQ24xBuUHUwnZxq+qgq7x+axV8iqG+84lmEiK37gZut211hrilmB15rYvu/VZo20r3l4uxwczYs
UeqVJJPJH9lD/54VRDeJeI1z8KhnfceHFW5Y7V+Ng8FPULWn/4G4iVM9edS0sZoEIjAk7SdGlHg9
mY7+RTM8Vpn/45fUfwgZkRCbm+bBsg37UIGyktfuxbpWeybGxSJOMd0Rh7bzxLfMICPc+EBr0SGG
1b8eaN3AeJ/iCxd2v54rsezKaZouEa4c1uwqWWM2R9nQ1qPSgb3rp7aiHIrfQZU3n9iQqpdkKfFy
43dBsaEpVEQDHFIdNMcEG2+zgmycvNpZr+EbW+pEUNn5DDK4Oa6ueLVrf34ZRkxNK4eexE3ktdNT
SC5kZRVsJphV2W/a4LSU8jiepitHV3iAUT3P6g9TTg0Zcq28YOAQW5cM1ubKANxYAJnJZGAtgfHG
NjDkcEmsAothPDfuA+r2I+mtCcc52e0gxp1dsh9bmcoWvwt+r7t0bEn+wMllK9dIaIBqUBmfQx1a
QMXpHgqkZcEfQdj7nqN27/au+2k59cSvuX0wHTkY1MyWnY937VLjlGs13pAgrRJOlb5ceE+5LcIx
Dxr/HLxQ6c+XjGGUSCYO2RgLPxV25XBpzEJGsCkxaJqI70NlYniMaBhi45jfxobKPnuO7AveUIoy
Igt2zVwRJp1S68nrqXJOnaKmvImNZb7EHa+SodmxP2af0fsE2KgTWLPqf27pX9hK4UEoksw7qoP5
byWg/mAKmz0ahrWthoGDpcHOErCPaLGeYR8M7ucgO5SyPSvbf+3KDlhgix9XqEXvUxsCAcxGPrkE
bELrwsNh/mZaNlW2Ga8c9uI6dxce9gjjTtB+3ObYUlvAz5RK1VTd9LIP9yjtzh672x0jfvGUML1v
xgIIZRHOL5OvG0yAdLTw693IMPMOoyeKk9DX44YINlGlCinXBQG70oH343uUvAzVVSR3MPs0ARb7
TI9nnzQE9QKYyBo/jVhfg+10hfqlFNS7gY1NIwqFRLCZnVu3tcN93Sj1jD7K71Op3SJxDlZkVE9k
k5bHJOk/LJG8lRZZC026BJ2eQwH1x3qgUHfaFQpZIUf6WhVA9Vm6CljOoqcpNiIcIlzedmMTL5uo
bQRtSaSGCMek4NujP8uj0UL6ln/Dz5++ghiuo58G7xqJmSUL/SvII/q2hRJMLJG/oZLLWxqyP+Jb
xMU2R/1Nzg4EUaT8mWr9FCp56evURmYqcpLrqXV2owiZQ3QWzu0gwfPj1+dZdJ+j43r4iICj88H2
EIXjr7wheG+i7jtusnrThhM9qOzUHnqvqW6kDq6ECVWeY+m1BzuzwZi6GFIyy+lYiEjgWRbr72HJ
+n3fNMpF7XTt89jZxU6LgsJgt5x3tTU3zy15zG2LSrEuS8bIuge/m2LpS+QMECnoyNLXWDSsvqCW
aRqLs8q7IwUkJsV/lMgbIXzQDbFS4rEeegeUTIVU6GVcgElo9h+hY7pHt/SqawVHsG0kNIwyqgb2
5lF+sCvPf1eWS5pGGPu+yq32hO+2PExZ2x1L0ETE+0a9LrjS4mbAt9YnbnBv4kJDeaz8S5pa/bNv
q+IY0oS6ZzsSbWXjaTpE8/iFC2S/523MVQXXvI1Toeu791nCpstwTcISCSn3nVo8Cqqt9mHlsNUl
snPom+T64mkwQiBlbzvqy0IvpzZ4Mb9lG1s74wEvmSMkSkvwcU/Xmyq5bv2QmukqZfGkMQQXN3Ot
Juw3JDMFjceb0kTvXQOSKHNJfPGvoI6oI2AjSoJRebEQT0yq5zKI9DaZl9fBqx7S3Koh77ghIIKW
3kH2YyQ9BFLAUM5b9ojuphypuKo7pMCCAOvs4ymd82ajrS7E3QlVHjDm06zdz2HEzEVZHhkGQoYQ
g4bHYdLHOei/7US3607qe1MziIy63kANzl5NZwWPoU8EKOpGDKC6bTnQwK92iNZ7y3aunFEMJDz5
7ErttvnKB2w9YNyRkpw020W8O6AwEcQj6NTv8jGxtp1u413B3HzlDSUgWMLmpl1EdfEGd77raB9w
8dUw8BNTtWC1TFJJ6ipFfZfpKLjkVGNwO4y0/EcnCncKj94XQhB4tf9I1ppv3pHACTUen1000F1D
Bttxn/WY4PcKyY1Z2wHoTQdcd14Qd6wgf8YOGrMpbckL0UlLiBMOad2/LPSK7SVRpEMYTs8qWiTg
6KW8CNFmsGIoCdpXxvo/USIPvEnGrVfX0ZlxzQVZYoW3tsBSlgSZu8n64b4h8beuWQ2c8KJkh3Aa
Fl4gAwWICTnZELl55XR29doqQ2rO8nu+fdwCnsU3RnMMug6GzvvcC8NtYYMR9kvw81aKDOt23BCi
yiID4/LrDYTHns5ivZ8IIKxOaJxt7Sj70RrZYtMlkRx0OgKQ420hf6mY6V+7Tv6VWvO09kl/nqz0
qncgUuugHTZt5ot1wye6k1ZIRXBRUFMHGQJBKO6KvYj8+p4oEpngDiMsl+uUwFQTE3WV8bGmz2Bj
l7wA+VPfkjjO2WV4/VmBbyWgVd9i3whXlo7tk/AymF2u4+9Ch7dua3f046boUUHgP09quFFa9r+F
5cf3xezpl7YtoGVarQNXJaefFmdgjG0LZg4Za0qIkymKtxESnuaDJd5QD5yFhKy8PVJtDFvSu6P6
ztvlhi4Niwn3Nq5bB4pLJ8/KEABLsgBoR5g/DkqSTqeuBwdctB7q5BmL7oUUHVtP0ARUbuQJX5Vl
02Ro9HIT1aJdKdf8JlP9J4I6uqGT/namPuCCa3Jec9HNtz5IcYAc/SHK2rswInis2M1u7VZhdZqz
hAXWordCBTPdojZBXwcjVY4+t2H93xzyCQa+wx5wswBifqTpz7qK1k4B48nuTrGbMhr04jR14Qtr
CQgjWepj9qHxkM/lET/7l1CoDWlnZ8ckyp7qTHhvDBO4+6/0GqOi+tgVg7NqWcByXQx2VgvUOqSe
ivPAD7eL0V8w+anllmo7sUp5QxGK98pv2z2RK1J0PlK7JtRb+ddEmynbj0BJi3JzS56z2P+Dy5Xu
OJlvKCn+zgrfOQRLD2gSfM9f7Ya/PKbMpOqWhoN474z0w3sm/2xCxHOGG5v41tLv8zgdD3wu9V4i
P1I055YHHtYR/YcdLjgrvfaDgB1py1GKK2jeSIoYNoUHY6KdgW8rKN2ubHbwi+q9NYbdZqrn8FUm
PdVZA07w0dYWue7WfkqNIsPAewwDcluUD00wPORlyI+A45mARXloXBAslpN/dl36DwJmTgqPw4Xl
TLupSpdaJzp6XobaxS0wNNUpmY06N5FxaY2Dh5V74PPBf/z6sevu6wQVlV4fc5rmpt8UCOTX2ajb
NC3umIH64RuXfOC+ivhZpldQbT/F+pLKpeJ2Lj9rHAFHkREHMDkE3NEuuA+yanC8Ij9bOrEBbIGI
j2biYKV+o+eVtM2Uk9iZS+fs0s+1mUPtn6sxZosXNfSEB9hn03ocILsUW6/jx2Z7qNVcS6Fz196N
hxxP6Ns/lFH3JL1wwKmZf3gzCYdxqOsNga2nKAjVRpeMrXOev+a6BQDt11+Tqj4NiDbGr+TBdQ2g
hRyF1b3SbNJviBP9WscgboeJfi03U79jkPwJCzogm737pAnhcwFyf7Ia9NDFEI0D2RXtM6DS4OCh
8w2LoRmH9hMKE6Z37oHPAK4+1NjrfYLflWUfVJIUxYWNAGuKBKEOrUGZnYKseJT4mldU9KLzB4j9
vR+cM+/qg2d7fahCbH32UmMAzLvwrjIpmawY5ovdNNGubRNw0lAarJIxppCPIhZIriLBMtvKtwzP
v1A4ewEOYasoSMdP9MCR7f1E9ccNiR4yFhrot/FBMbZmD4rirp7GL3JUAEZATFPgyJaqrLrvpnf5
SNnjYH4ejkWWb10RvPhlo06hq/i7BmTLTuG096gUVOHVEHaLrK4ORl2N+G3gb8KFb7Oc8tcY3fFD
z1HNbhZDv0+8br30wUPUiYBhKhff2SKfAqqhnrld6DfKgPydGhDlZ7qJtjhXWs5MqrtHP7xNddFu
wLFQGxGpV/ZC5A9FHWwYC/BltHnwvHjyLSLksVIRzeXOiJkma7LinHRMqU3Q8MSxg7mxJfbL1ObE
FLIvb1Q23lNUwYUBXcnjhMZfqXErwjpZ6u63DLrmqFmY7ILMAMnzbKbr1vqHneKKCYYFgRaJ0yaD
sxbyPBOOJKYc2hT79liFBne5SXSE7SeF2+W5Lz3N3pZoxztpI1WEdkJlr+hfoC296VSC/gj4M5mw
l90ShNON110puhAPdlk5dyt6Pb4GUT7EbgaYqOJK0ChvPBSWJk7X4PIWC2heyiaaxD/5LnIplv10
t1ThF13SbCi5GDBrYICrJlbcFlflddNw32fw5WOoxuKZWysSRkLWLpvMiVaX5NT2yRtE3J/KgpHj
2OqJWiD7iXsHQX0qFegOgFrjYE2WXTs/Bcr7KbhR0WPCu20OxbWfuRk+6glZNyJxgGGe5ilqvASP
u0eA2niwETPyI4Q/MMOkFupWVlhbTmS2925nX7RH4mWyrLrhPW3GTam5ReAXyR8aBW8yWgYJItIA
KbIfMoOODTpjO47Dm6nig4zcJwYZur7nXJ6njCDc0JXZxieCcu/lza87Y3jxReWtLStg0S+/24or
vbKp6mhZZLiZfrG7SMAHd4nn5MzzeeD7xAbraJ2VwGiW8iYkf4Gjr3iYr71DpVWPuLbqgcUcClfj
63NemaPx8mSHHLErh9bashosdlCXp1XcAY0T15pSnccnkZTgD5MGIleGqID54m3uyy8AK9vC98MH
16//mWnB4BShzZy0n1IRmSBCzwFmi2ZKy6OqAQEsTb8c6iACIBZMpXlgyGeX2aUFVRT2+DUGcXvr
UCiOGVmZT6NQ0jnRy3+LQevNI6jGTEJYe4L0b8BSBNsGpFSeV91GU9fDz6xsDyn5mh1doNwLiio4
M6APB2WMOTqQumirwzJcls67zQ2HAsXyr0+qGE4NPsfCjp3XSc3he8Jaaj0XBEE6afLDKFp5x4hO
YWJBBUUd4+YrosSCy+db7Exb+zFNBcZRu48+JGs9J2qepX9lkxtaBGMDNnayZgPYjSFrQso9gB+h
Qtu06Rbp3t00sbiLZf8u0/KSo3OtBZbu89hEZODSSR8m0kDbLIGDl6jUP3f8u20mETj0BLuQhjl1
AFv8WmgTG1aO5SEQRXWuNVvoMuZdl/XhR9/TSCMTG+d3Rnl6kVNFw/fgaEP3oc3ysSCPvqLpR90P
lJxAtDHOQaTdZ7Vk7inBCUbQw71TbVsiz9jVC3u0s8M+k+tcl15koqe7zOECHXdBfChiVWH3IX/s
CHaRnQrkLplagl6pvJdlMp6judX7Cc4p/S/+Jz9gWI8h6mVHLmggCST8+IAC/ykn/YRJ+8kX0Y+x
CO41iyiRYwH/2AvNb9fBP++IQYgi/Jp6amfirHHuR2hpR9ufnhigv5lXp42cUzz7rtxS0GIdHcxT
23jpDnYQ3yUxxw7adHpjednvwiOzs0UFdLws+hPGHDx5WUuOHckJLzTe1BFmeQyv9K33hLyPrYT+
MOa4Lkq7TaTy4D5l/c354GRP7dUlh9yIRcYhlx5xaW/E0NHPFIF+GqB43NKMyEs1BpvbGLbxZDqo
TEhfHNd+VJF6yLD4b2GPuKtqDI+TAJmroWwBWWEfGnnSOrARpOlZtzeiUc9LOr6FmoOqHZfkiMMO
2yHkbt64074OFM9MKLlBNdw6iq7eTkF5ocSePhEMxNe9K8qW4P00Xq/Jde5/6Sr0WZPHJ6r7rkVj
RG37CM++zfq2bjpKfbGMBKHzrLrw7GXTqapZ/3c5XQYIY/mqDTFyjBH5f4cuqcDXtA0m2j9ZWndr
MTb3mLEctIl5zzrzZkTAoo6R2Hc7dhcZZGo7AktYl27yPtjm4mXVfOM3AfQYv/0RlUVO4mpYRedM
9+WCJNfV3V81sGGabQGagNUx4iwo6gr/9rqbA4p8wni6H71x307JfFNF82M6yw8MgqifIR4D3wMW
mJU9P90U4HgEcRzZtmNl7z65XvWS+vZTXGGo5rCDAdn7F54Y7BV+Xd8zCzNicFFD38UNAibWJrQ5
8r8BNtg4reYaZ/x/UFNvLMT1dVbP22loGFDrelyHViUPvZyPNrnZVeJ2aIpYhc9ZTSh4mrBi4kC6
LgxZ6Ec2g6OR7w1LTv5vVm8OVJMrfiRZz43lHzLD8VxCGVgxx9Pgg0q9Yud2VQDVccrUS9YZqHUF
Vy4j4AUlwJQ2QY7a6l3NDHn9UUEyQKwVzA1J+wjeG5mAMFnAA8naYiEgTU5+n18NQX4qv5XrYJkZ
DDAJ233vTfntkNde54pjRstoX/fNEzuNd08ueKeX3F6nbnkGdE8uaJw3XY7VcCl9AeEdY1FIHFx6
U0a7DtqQF1i3k2q/qjy4YzeCo9YxN2YZcRdm032lu+LOq2gTpQ2ETRpra5oj/41h8VGFzn3tgJaR
i+YQzoqTFQIRJfEhtqz4Ea468p0EYKCeLz3Pkda/kzB3UZbwv0TgnoYYfOkgp30RqZIUSXNwuZrQ
zkE9h2u+pZ89p6x7KIN3fodOom06X2xWST0uLq/BHtxYaJg1pB291rbCjWdRyFQIw8phGV/BlN3S
jf3RavJRzcT28GqNGubIOxivflmgEyECchMoYgqWFU0jHlWKXtw1237WByo24O0KjsQ2CbYkLh9M
jHkdWvypjp3npbGaW6RpKILUnzk8kfwwz9q3/5U9GcciGu8T4gyuN4MSxtxGVBLOKvQcbEA+Gw58
FpPpc8bDBG5o6FX72KHWB8ODQ+8B97TaHu9rK/5IRvNqvAgiZIInIJ36vzrv3zzfuehoeQaC9krS
+Ya8QbEBKnexFkyxg0ZLXKrZPRSOZnMRJvJouf2dSby9EfFn0Jf8Dv2mO8q4o7PKEc/R1X+FsRNt
yCR/iJSUd1jQtX1u5b825yM/toK9gqcjLhoqIohh97dx237XJnnjnP0cBRf1pSqQpmGvZ7TIKFTf
QxIDXeeoJ3zCD6hP+Zsd3IDkuyhTHuw3pqVwkzZ5TwfJQP947ld3aRJZeF6o0YzZIx8j5OdTQ75p
Q/yL4uqMjYZvuhkTtnOHXHZrVP9pz8kFBywtFL2/zTyPrH5PX5sSrlxjxN1q7R91qpKHStneScJ9
2pPHgdcfsHUscQPTk5kFe3YFLYbzniFGzG8AjP+cHkaRUx3nNrL2C+z3A3Ejb+0sMSoSUqQarmc8
7NBTmPpEhSuvZ4nq/thDixTiei8GwzzjdJduPB38q1Gu7ofSeinx32yy0fnpSY9j9ckvPa7h+0Di
f1AFwMdlVu9djFCDP3Z+6+L0FUwYCmBWeED24f9J0gh1mJ5DnI+bArrDpo+JnbAP5tzKNOp6PAXt
Kq/c6jfCY0StDYu+Jb5NnVmdHV3eNuj3PLPdqfZGedSskpnWaHMbO7wafj/1ryopDnMBiykJ5Wn0
JZ1d17rC61coJsdfD50NASRut+wyqVkEi+vN/kV1zRfdgvSXxaZ+WOoGbaWjURPjC6tmW97YYtol
A3VQk0t32kgUemW1MWyO0fVuat23H1ykDkGX1t9t3hsK7OPpcXB8HH6qkm9i6WnOkv5ySnC+77EV
Bx+cmfgCWzOWl8Wx8j0sAvZbpsEDlFBPUHYE+7xU5QCJIGZG+Fl2UFEg+9emeUZHo9IOSyLqXKHw
13t8Z7WR8y6Xmh55p9NvGSCE2xZSEBXAmBEsYT8yMrffU90j42WpqP55kyO22eR8j4VtNk0myPzW
1Knmk6devDjMjsGo6l+TYW+lROKZWkr7ZJBIVgzPyy/6AYaLicVNzSIAUoSLjd/ksffhFsK/4boP
+JbPadqEM1BOt6m/KTy+2i4hVTIgQvGsaBscFXHfeJ6fo7zKzj5bhBvLlfoRfzfQV6siBFfZToLx
J8o+nYmtRFxJWPsNyItC9MG9innYV8KdEMZYpaMQ+rGNK69v+18vF+QvwsFU44lJkNuqHH7SXvqX
MmUcG8bJw/ZDRXHVJwuOLzJTKVw4dCZ2Qj2RLdRmSmd5MB1QaBjFvJRb8ASxzVyF3EhmAmMu5hAn
qamiqA2/df9qCVeFoKU5nx8pO4z+8QLxcduyACuplcwkHTc++92dTd1fXLEOU3ZkgFCVRB+VtWGV
Cun7moHvrEfJqv9BXEtzB3+mk7OuD7rwr7k5K4ZYUfTurZlt/I3RtRTedv5ki/miVK7GCjTvtGvu
saSIVbBYzO0j2YBVUTMNMCouJDp7p98Zqhk3jDP6WkdZAFclILGrYrBVQZswuAe4abh7z2l835YW
w2mcLFsV5dOK93fFx4vYF0AhI7hEUp1MDW/1ZwtSZCQLEtKoTecsYqfA+WKBECuz1Sxn1u9F8BL5
Qf85zyW3lYTb3hJfd8JNcprr5bUj1k/s+FjqAL0+CtAFF/NR0teK27q5rXTxZiJPH8MgDj76yGHO
UQQFHqi1xWOH5ssR7MTJj2yJNcqsC9l5m+wIRZCpAcoPBY1uZZEYkT/gKjF0ugLT6pivxpZ2vzYO
v1u3754mvMKUHtH1u3baqTjYcMX6zxwkJlTYuYIZ7TfFWO3LQAIU7PGLXTozx1xOmocMDBw3267Y
1D0nMHQPopoLnQBjMaXboaNGsmyzAP9gfht0ntiALtmbOILBGpMLZtNPWU4k7irtge418OJVB0NU
Vu6tnSh4ioWF3J/c54r5Y6whPRohX0RsY8eOs9jitUshCuY7cGyC9R1X35Z1tBGkAbFrTT0vk7x9
K5KOKbdFmgQ/UBtmjD4m7Qlcr+VbgvjvtixKOg8yr/IaQ+yzzb6gcNwAI0UG9mznP47OazlWZAui
X0QERWFf2xupW2rZoxdCFu8pCvj6WczjjZiZ22pD1c6dufLGRmd6HttQYWd0vwYzeCNggwkyYGxi
AakW8oMmQMlG3GabArDXdDdQF1rkZvvdrvWxLHGvNX7z1FjolIpPgh9k0R3EAIORmLcmJ01Ut5F4
TmYbu5utWR5GvNeAbgLSejnDM0yDwFvCSNDMnZ4CebYpHTE19IH4EPE9McyY7GcwdZsI8QGhCJiA
j89wq+oGYCDRJXj0Yb1TKn9uk/4KgGaifJeYa8jsTJkEhyiBqMch5JbhL6LNVOe4SLXmCmHjH+oM
tgk8uWrYXyRW02M0i2tuDEQb8H11OVG4rKu+KtHSB+R5t5LnLHjgc5m7lD2nmm+ZXXVLD9KylEq/
FNPx2q/rX7Z6YhNbHKot7QmxNQ1XrfPPLM//MDJtlXC5PWH9xkyaqNnq11COSzxapqQtt54bQmZo
m/OnlbRpABjWmiEn1A7zwJgRlWJmaPynjNHY3gZpgSsx6LDubnG8TU+QVxBxG1nY9ygmNCTxhK3f
3FTRJOXbfYAzCp949zCbRQtGJjf1O7a7jrAvsMkUt1KqMQuWfMHTQFI4UNDsBmfBzid2a/jO1kPD
g6sR8ZMZK+9BOMnPKOVLPfYPDDEOB6/tYNfhiLZq3Ot1kMOM9X/6hHXH4Nn5Z+R3OHv6/FWWvl7X
hijO5mQvNzRMsNEyKNody4oc2WU9w8e+OI0zvgZchI4AAXBy9UzXqJcISWVofJXmQEpAkqXbjxbZ
MMLLFXA2VplHQhoRrUd0RKNAjQa18JqqEjZCHntberDaq9uycyRXm24UVMMVEQEqGhOcp3grk3dA
w/mntOjxxltpEtHF5eHjPlgVKQa/JMC94Xjkm1NZ5zcrLyErVI39wT4sox5O8YeHtPbJ0AZo5lQ8
+FFsGMKMOod/GlnhymGtv+O+lgKvLqp7yTvww21Q/Hpt5+2pm5531CtFv5l0p28dBtGDGHFr5A7d
xOzFnb3f+OR3kEaoBGdhxa9Nu8FWZlF+n+AG/NcTYnlE1GmeHC36tR0XbHm9yis7emThbOwE8/WL
b82UHiI6tjufNnnAw7HbPpZF3T1PcVBefRaB+CE0cSinr7JbyCPmjU+wvZoyWc6gDkGhyQxnV8cW
jqbKLGh7CD0OnDrlZtH0M6h4lQvrOrs93rSavmBrVViAFeZ+boaNWMiehRVYJ3AXFBWPMwD+wjHY
G7VQuuOsO82EDFZKGTyKcj/Grga70RkwPNVK24zybXT2eRPhzjG9hjqIdg782FVfJv+qoYbNssDY
o2Lhqy+DlKvGfB1nMItKZXpnr4HtlmgE5TSp1F4K/14QvkFORM6fRcqEUcoXXdOcmrKMk/mg8Bwj
AKl2ICMl8Ysn6KO1G9NJECMkpgNDfp6Owcofech5BtcAQIML2hy3hY7rY+MCwJALsa8QtqY8Bpt3
+/8o6eb+n4nHf+NU0SMgfZr4ouwNOgXVcSl1UUlScUk2Fnojy9KEVMnMj4BVd1ysIbdDiZ2qjn6D
pEYb7h9VOQWYGTQ7OY+NJkXvOMfDmnZ2b6bqO0js4JkyuPKjXBZX5VLN4Y3Z11ROz37H/lCVr2mh
c9IsPW+PYywxy/a7NJEB0GQicrDcr4vYACVs8OPwvPyBx/h763andCbm608xcnE3YGK3iifXL1/n
oiZlnkT9Fi+lvgtyAMGe4kcpnH4v+thYBxnWT8av+MWy1KuO6CtFbViPQrxxW1ccjiKLTnlF2IEF
ZVYchRGyMVcM1nsG9PwS+AuJq0OvSPvK36nMAgycD+0diIZxrQye2/ww648Cyz3tszwctFX82FUE
T3bSjyFROvys6jMMkZaK2Q4egFMmjxQTN5thTJ/TEo4Y6yWohUtUVzPjHGJbh3uz4U/3k8WXX43I
4a437COYD+s45rUKgz0QYwi78UqwTJ2sB4wyT3PQU1LTzu2eAuZgNcj+tyqNn9KBYeN68DmjhO8a
dyCuWXl4Dv2JGi11Kjzu8V4BBSbV1ieuCYTevPhoEuKCrTlZ6zqc3/ToYJVrnlnsQCCxo78B6RsI
ekHpuh6si5P2SGZgfbd+Yxwr5Ro7yzCe/RD/rPbZXY5ywStbVrKdg/oSec4Cec7osLDoYRh4CPb4
Ux0LOvEYDz8uXZZAFsl0ugFZzaRjcjS19RKyu2K7p1/DsXimFsrhc2Mx7GT1XzF3902I7uX7+SNW
kJahkxJPSnj3QzdR4jYyZ9nY6Sge0/QH4UxVnvgUdtAcJnzjJLfj71JUANyFcMG3la++Ktq98DtN
zAqPuA6oAGwigv11iGjFacFU7VE17yFL4WkmbVq14qP3EqamkTKu7C8LJa593G4nbJAwi0PwHMIx
Lo5dXfuUlH/pu+DxJCL6Ami2SfFnPtV/xhTCG2XJjqHHCmBsTke3yqJj60V/uRqAqVUKbij4z8fK
GMB6h3bK0K/1oW+gWhUzMlac5Ol5yKf0kCh0YUCkwDTCWkH7gDO57k2Pj0CUwYHg/imIwnEFkNji
Qdz6OL+Kd6fpqUhoGmvPuk+g1xN1LdqHOXLKi9d733PLb6AY5MIrCJCBmz8/Y57Cq/uehM1D3Fnm
3RQXLneohruPXeOTXhnugNewVe0HtyPC467l/JBW8D4ioJIE0FmuV7rRW3wi04mqeeygzMf002bB
A1Mm6jrTKtlEIVliCe+Uob7uyqYyN1O5lKakZB2SxUIbd8FbPUWLtRJFl/B2dHETBqCWQAMRI/cN
v1926ZN6eEi1yu+0nTz5Hh9Gjq3m6JvNv0GXipWrh2oXxvlaJ0F+LV3ZYNumm564tfnZxDTUWK7l
Pibe+M8oB/wfDbuopj8onjJsZ3nFMOBo7eCnHEkv3vSVibDmBJoZfUCq5UY877OIQybvdcNAHrsP
gY7JFFE3ezANw3p1aQ0/uPgEVkVS/2i9MGZLxzsOQfFdUQWxhgb8WBPxz9rgy2E7teW6xXO6kKjH
2YRdJvfXrt3+YrPE9Wm3cLuHvLkrMmzSwQicDGGtrZYypWWuGafBWuMziVFaZzwzDQg74E3GElae
N07Ng1VMxasl9QFFPwJ8MhSPsWG5/5ipq83QtNPBIpv6aI/dX19j0Q2aptm3MmKRGNc+yEBaCBQX
VjMjSmVkdrzmhvrFeNKtnNH9mRqaxxO+edtEGu+tlyRHV7qfNntMoAD+fPT47m5HzBOb0Q0+6ar6
7qOEvhUPtdLDDYXKVr+6bSrvCsfXW0ct9+uOLGgbSX2SvZ98kL7bWlGP/T6Y241ua72PXfOryIFi
AGVujkFXelc2DmfopbQ9eUa4VyHSVefGAq/55J3zzDBWtmTIlzr68pWDmdfR71jEH53G9w4NP649
n5gH8KsUpzCKsQJhHsdF+jUM/hcKNLuSif6eoOuriyccdkSG/x4gdF1ZvffHxGgggKk4/I3tWF9c
r8O7onW/4XbtrmnrHrj+DDFcAU33TcEOIyHcsNOTfyd7wU/cpXMhwUHGnGqULtk8GkaGTcJLBJ+O
ZFKXFlllyxbgMOcTQNCDpNiVYP5ZWuNjaThvQVC52dEIXLG0aWupHvgSXIMp2Kd4kiiEg5U0xU92
sTCPjX1epne2ET+blbyKzK02ETVyOoGGLiyeOaoyrjHn9qoYgRDDtB/1fENSRM7HthknrxZ1Km5Z
cbDZ5B583KsOmPwlaACLvIvREKYEjoALoCEM2IZ0xXBbCBY1PHUQYxEatAhu2Rx/+LN1kgvqeEZG
aPjh5z1NuKX48TN+ijAM1lUOFRu6rjub2ygdHpw6+RAZSau4feZKx1asHF+opTqMBYs4TGE8hqvt
TLOsBBaL+9c+OY65zar4PVD95//sGVxy5M8GlbLVjICYcrAxd8afanI7DB0eMUz4dE5gXgZ2VVA1
fEozpXnx8+puxrK+wW+N9ogTb71YYr/LMWTgiIez47LmjDhgVxhFsBpyZ9l3Q01AucQw+IEMSbl2
N0GuddIHesevPf3RAyB8BAFzVdf9uPcGjRFCsut9Zxf817rZoUi4z82z+kcAe1/18lQH2b+yHZ6t
sjhkLC08+HNAgqJXi5hsJhhqi8I7FmZ41IP/atUFqGQTGNCgc3gYWTpuXTy7B45fLhFcAFbCnIwH
UYWPGNuvs6O+JwroDkTbUjrLRp7h6rkzPcnnSp4RhP2D0xZi5UjWSRCT/yA7QxMkCra3O9tcOYDN
12ye9vhcxGZykmZLUjnd6aS+kYjjH0q+vKx4oaEr3OGg4g+cudHWD1FFOIMmKej7GUmwKiVCN1FG
vqEsh8aAfnK/I9A5bzyhzxi3rtgzY8Cw7gdKpHnnQ0Iu5PjjotTbeV2TTaOkyUOhM1EG/cE7zLn1
Lxnmd2eAhDLgDDE849ctfMRLt/4z6yjcIqTCgVW8J4aY4BMn7aNqo782jZ5V4bEmD95MuoTXC1tO
hssJwi9tZdMdnWpcGQFWs4002WMi5JHpn0nyGeU3oYhiMw2MxZnQT0XKcpl38Ak8msEvxNybFFy3
EzMIN4LXKGpJ5bWfUUKwm0A0rz3EOqq5Ba/NuDubtvque89dkXz8MxQRAadJn8eEk9lWi70zgQI2
qTdHTNnOcUY4n4ydG6jieFAIXcUoQ0QR0nsM7yXUG660dCI/VtNIHKHAciJsi7WVXl5OZj8RpwWQ
3e1UvlycnarbJwmCaljbznZizXQjWwvnIsjfTcKLkV+h1Ih5bTjtWyXsi7CdneO2NWGx4UoM9j7p
mLlgPNPN57DBbHjqpMImrxmWlGtMxDuq3jt6qtkG/cDcY8I/6y9YNJ4kuVKyHu+x5Wxzwz8Jx+LC
2mg0ZR5ysbfY5eqRraFlXtl3XqbZuClVbi2uY+TTeX3jixHCGRlCDjOexh9kDIabPbFkxCjM3kYF
/PHK2HoGC0DRW6AORU7CtmxPUtSXSSOU2uO5kcBPdPlCku/JVcUmM+waiGuLhxUyhzWHBzoD1SZy
su7cifQWVhYWv2bknOcuLNR859elXOusvQvzCR9jRaxNxxfFfcDwIM54CwUqjebPpoUh5hvhTncA
DoqsfkjM5NYG1iO7QIRqLE4Fer+t4xtNC1sP7+bKUsNTmPrfhZJ8QNkPtYs/Sdf/K4ArdLF8IGt0
7QIOjwBEvRNQnmuQI2spb2v5W+WEKsuVGUdCufZFRj9FcDZhW/AdvTgxRu08Ty8kjRfjICuXKTfv
fSbbPWXYGw3/fOuRcetm/+pSa0nL1zYOjac5FT5Hd8dXvvqulU/nbIA5ajbZU1vTWcb2uShJ0ScM
ImGi93mR/rkzQEIVPHFRe3Nd78V0p1+SKjtavK01DpB5PY8gCs2wepdVj5utbb8D2+k+Zy/hGgdq
kT8m2ueNkAcJu3zTSLYefR3FF8RUeZR6eAULtxtyPB2d4KdqmdFVMpdzrjVwy9PieUBkdxrCDIOO
lzSWe0cPZLRRbH+BtATnSHY3z8hZmcvk2KIHr2svoIo+9i78bYAhq/bbimgASMdfb2KrB/K33Tad
92uSOyGpdEsd/mV7fHNG8Ou4kQ44UfbVYO4pjv0yDYfQRP7Nb+NuHGcIWHx2BULkWlbBozLj7JD1
8bZt5N4gYEWU6WV2w9emab+SKPApDcxeXG1fXFFDk0jVvWmW9Af20xm/6V+CUQ6PgwXHram3lhhe
pjn7gnp4DUksLL02CHvSOwMKecibSXODTV8TBhncMsklJ3owRWgjpaXe+AHS3eDrS2tWzHBT/BD3
Dk0pPH3pUflIkU4w+MfHrBovDf29fqnQzczhZrrscMJMfQhw2mtGgo9ROn9eAL03gKN8DonOOSZe
wHyuT8osqOviO7Vq7PRt7qnF5pq4jU3fX8Eb08hPFaYvqgUiLosd4PbuZLhY5/qSGHTiRogUMQuR
8WL3BquxJPjHh1+sTPzPCQZ4z68fBq4OGDlGKoGxT3iwFHzLgLnm1u9gCujTI9pU1gZHQ2zdp0P2
0iNyUvwANAxwxyO4/7VMEqChFmTc8hS142coaVN0XPNhUvocW/JhVCw94v4A+PxnkUJpButxmzjV
RRvptuiGIxeZjRD5V8Ttlw+9NEiF4w4JLCo0wGNwoaVZCn0hOg7mSIVJ2z1Fo4B+r3FOqOYunYLv
rEq4JUmCt8F7IllQy+nJ8ynAs3RwiPx0zzdkvI6BmR7cVhrrqEvCNZDNr3lcvH120uwKPowdCB5n
FSClr0VeFHh9IZdNXr9rMoUziguwnrHhpeW9WflvoWh2HRwJxhAuv0yiG5DbG6l4U5tw3ti4lbeY
NnZRX742efVS0Dm9zoLyxTeRZ50qPokAwlGTvmF5wkYVOXATELyyZt5NYQUxh+oTeyp3BJTrbQ3L
DozOBbPoZ+dU63GiXtSfjDtZ8+NLh+ECnA7Nx/N47xIszoLIQZAreh8g8gPDuIYIzP2AGTlv6jOw
4Hwd+o48N0V0tkcHFTKf9ySEP6seOwTeKyog/PwnCrLtMMo3qxAbNqrhWmMiW020QpHwVenOa8UL
uX0cTiWfZ+/fZcI+1ACGcM6nJ7sp4/sooB3NmcCAGIUCpMG/bnjAT1BWIWLNO68KNh6wXi/hD1AF
S5G8UG86yrfhlHOOuRTQVz7PqtzpHnkS022xFHB3RCk2epBnCVFn5UoBOqjxGScXxDTBjrz6SUeI
5H73L0viI+G4s3QGYOY+xUo9xl68UBRYBaabgU7FzZZQiT05rB5X0p94cGafOp5f4kkRLeEitEqX
zoNQWOfQEKRI/We6a49z58XHCTh0P4bvM+YY4NMq3OGhwOLaUwuB1LzJkuLkd+Iv6zjOy/DYl8Zb
XjWSpkJstNmCj1Gpz8sEWT0O7tUNmLRhIgducwNicwwM9x1/7pm97KOHG2JdDvOL6LwJBlX6LCB8
lNxqiW+eUPlwCQiPbVdZbUb8LrKMPQCvwzPYJdLMk3EvRHC0e6fZiH5ACo+PKXv9YqJWIg4YxJLc
wVne+GdcTxe7Fr+BZV3tqvrqZ1LbIcHCoujstTbcA4fZnV0z1xT6eQ5DcZj/v9wDcJpr9YlPgbZL
f8LCyj8KLZesPJ2vzaWRS/8LdlbEJHNDx8Rjk5ek6IvfkCFJp4gzHdnPMkqfBt/9B9AGB+wQ3XQa
n3XM3SxQ7Yvf9TuUz1uCn2/b9uzH8L3+8I1h3wsk1pXyJMr8xRQpiwaPu6SVtkAQ6YCdVGLu/bmG
KY0/xpAYhdh+lysq1Q7zkN95NX3OAaqjx/w5oAUzOYS3GVg7LS6cCD1fGN7Hw5z6v3hOX2uZ3YWG
c+pYW3DBwwtk1QyF0AIxRfTJaz3ggJ401b1gPFCrWwIzmL7ZRAWIg0IcqDL/lnnENjVjWai5lmIf
tQljbtgpQlAp7wIhHgt/+oqc+kKzwm/N9o6ZNdkkWL0tEOwidO5xN2H5LosfuBL1aiJj5pbWU+o3
tDCrgJKTxRgNhKvXcFu56J3HoboTqXMnKIKYS0ZEJ8XSmjTHOqULeGqHJ67aj9oXh6b2HiO7gA/H
LSID4qBTDKoZ/9UqGqks9anFaJP4qw28Y2bFNycbTh5Esj3NbkyIc/oZiYqXkMgzfsajaZNCbSOn
WY/QlNcjsKssmOrvNmCgiwUSN4LFGYPPcB8L2l9yd/gSDVvYaIEUNkUt90GbYZxt1Zk9ye84lG+Q
r8hZVIPPbSU+yc71wBrZF8Dl/tpOpj8v78Jz4dl7O+ueCfqDlc8oWEBMN06sY+M1iiXFeAbXpX4a
T05CA2YcnG207L60UHxpL0jgBK6MeXzuRX9FCOdp06UH26iAdBr9n4mPqQ+zHUyPA9LEKwDxdpUa
OPSYYf4llXmxFpi/WNYtaextZyk/OiyoKia2i3UwcroHw+hfWM5da9e4U97SNUDxYqu6L0itv01v
Y2GyBwqryeMDbTnwPZjWphE8mX447qhw5nBN7EvIPlbk7Z8wceQG9I6vdN1cA3MyVxadaknAuFum
+b1KF9Q6AP0iOemu/Boc319bZh0ciZW02KJijjxnzaf9ii1lp5X9q/wi37mqCnewWx/zwm2x55Kh
iwgbMvujiyfw2tfER+k4DnvIfQ0PX6++DXH7gnsQmoOOKjpKKgeDKhoMO4aNth2+ujwBqDSY94i9
Jd452MUS3/tuzMU+LAKItVRzy6I8eYTrA2GQKKDgiJXFhifoenT7H5W52bZngbRjcQxjCZ7bvjFD
XDseyH1I7pzUwIHq/0Wx5Uyyr6qOn6qwvHRUMvdS7uVs7ihMaDdZMIJXML8tyZM81uZPJtiieEMA
zFG1e8bTa7cAxw3vSPflzPqE/LBOo73XYSGJRbIdrR42AcnLrYlfcg3qU6+HhERNMYfRTjsETSx+
Z3VEIePUpge0/peky+iZHNPdYFo7RJj3KnDOZpRvukm/zhltopV4tKLiJbCmXw7Wl2CavrLMwho6
2M5+ltCYBUxQFdp3Q5xvfef/529ZbknpKPyxWHDCgYtrWj/z8+Ie0vdknnwCQuqsjeZBBzXpmwzO
hWX9S0tod5h7LuTSd3kRcr+jhSvOyrvM8f6VZvbkW2Z8wu/Pra+MH/JMXtlJPPY2dEgOq23P4bqa
fWOXj/Y+7KsPo+dGasV/sevcZ7HNyTjs57K4GzMTRA3BFSAA3ueQ08dHlk9U3Ppk/oh9eUMD1JGy
jps5BLiorN9OcuqPObaVxTsg3PxkCe89nPRBi+rq5EPNwcr21KTLtyiK/gCVZVM1GKkdMrJZ2z8H
YXvFDbqHSybZY2VsCTOgODGy19rHB/sgGrXPcLpUqflg9hCHrP6s4urT6JoHZ3TwcpKdo5qTjkBM
xLq4Q3T+ozNrM4Tpne5hx3hu9NR2ol55s/kvbGgCXwpBUVffc0yz8+i+D6morwO/bTLLSEkMp1zJ
iWmTNaNRIReInxZ7A7QMz/mwMCvzF2ypAzwOVvzTUeK4Tuw6W3tZc51RuvGmcUTxrDp7hdyruP2a
lIv50RWQporaQWVgnovAbnAajevBsp5jRDmrjrc8QOJ978K+pu7AYUnH8sJ7wOgdbrRJSpfgAkj5
JpfrXFEEodKwwz8z5YjJxIT8YD7lputgIGt3zEhAdtEgQz/+cpt6z4p+hjDWDPfTNFywqRv0pzJi
WIFvL8nDVzO1zV0wwFWtlfVoshI8OqEP3xJ6x3PjJmezk1/GKM9GMdHkW4KoKCcexnENkswrWnY2
+Ein9o5rFYJtvHGJ+LnTvHMMfHTS2rPg+5ra+JdKlRSXF0+OFOSJT2R+NSArgyZ9Tat6PAatf4V5
Qkc6/z+ZNR3iZkKc1tFNZSZkAyKwXHXp5nW7pdwZ9noaQmsIK+NcGuExGWeiBi69Rii6MFDjB7Md
b74dHAOfKrK+ys8hN/11OxNPA4r3Fk/IJ+1g3TII9Hk1ffjhfE2U9YHf+VCQY1rRWZiuJ9E96cx4
M2xEalvxiVLjC97GJdUYRuGXycoKbznc1KhfWlkBeOHHU4cWDOWWoC4nP8F4lg/YSpuKQs1c0BSi
wy8vtVw6OZfAlksUbA6B8LWe9Q+fMt0okXWPc38HVaRaVwtBnCzWyGzWsRhp+24zVPbTBDVj0xo0
EGGq9jF84rKvn5iHAVnw1nWjuyDV3Wg/1u4LuNoPXBHMnu47yekvW5S//hwRYOUfb7i5y/Yfi1kE
TCpQwzq4DXn0MReYVRRVd+7yVa7C/pkCipcApZUuJfqjOg+6PRGOTTYDh2rHmjYGO9wNRo+UGPw1
Pgu6KcZrETA/+h3SZ8fqMfKzOxCNPelo1iiSj8gy+5HoRX8KR3rgO2SGofRZBtf65HXsCqXMOePb
X2w3eHMGzq5ZMQzV3kiEuuk1aHnY7JquJd9oHsuRs26MRbqhkGLTmA2dr2FKMsqpMUvh7dxCwdrm
bfXqSoWK6jVb7U4/Zje8jcWoVyWcTa6gi4mghcvdmDwMMKuINTYNE6OYQDKQ1V5m45+QEkAGdScJ
uHJrcr+iieB8OjJDqyHEN+QnNGpQYLYea3wks5l/GLF57EJgz/BzprJ/1SoG0ziUe4Tpa+WYF9vu
uZCa09WxPST/Cu3XpRgCif8+1BbiIckQ9GdGI/VgNxJZIlV8daggTHv9NiWSPPvACk/2xofbskiE
yLhB5dk3FhSCoDiVIFzJ3Qb0EZb2qRnME/Xh26KZ7xkPXoYyZrfPiYlRe95bhADwsD6WjQN1vgOV
GZH4mnP7rx6tEwGACV1ivmdrBzTIc1Zp6b1huMYtEwfvUVTez0i7VFNgAjK9u8Zvoz20/A/JLWYS
Rbp2e/NFVDgvBTFDH+skXTfRCTbLYZzDt6zqULwozvAE6ql/UlA5V0qH0UYG3QY0HTmtjEK9sKF3
pN9xCfshADbxRGVEN4poqytv33qkTv2egts2d59i7KcsG3k9aLKrGR4PtANUeHTUlo+QvXSL2tsN
5mtgN99OOg23MKH5t1bBPYZDYJBwr13zH4H23aTGg+8ya/ZGeAoaCceYjQx80xRHA/pXO58rOjWw
MlHi5czAfhPFIY9fb+Xn2W9Z+zcjHyiqU/o+6uSf1wc7eq8OdDRcbPYxfUEYWbEL1UNF8beiq6MU
8ystu5I3WvyIrHuy1TDe2RZR3N406lXrTvK5S6rXvuUdcgafOQPYApenZs2E/+i2iPoZ5FzHUz/U
cf+b4eyQ5LfYf2LrMvleWz1PolhnsLA65wEK9jGg6SnwyLcL5f9GBZv9cKYmFFC+4YRvozE8JBQT
oZ9i0hibI4XVT4h78abJxZ30szcMudi0p+rDb8QT/zEJ47D7TKnJiCxaJ6iEOGtOjMSdHmyH1W7j
zQmU+uLNCoZfCYKTpOQIqFQuIJjS+QaNTLKpOPeNME69g+0Dy1yzHUX2ZcZMRZMFgyFle41dMDtG
E4J5rfFaR7pj0eTnb22RvntWom82ucpdFyThoWswOnklPz2rRGWOJkiNlqa7dbGH3RVoEYdYc+Ya
dfkGIf8BPMxVJxkqU9JMe9OKAmbF3j+0s91/GApL4aKmC69rGG/N/Bx1vCGdgHsKOvmbmzqp/ATA
QhLIiAoG1W0hShtwRGqxbzugPlMqjkpD96gIr16QOqtdJ3m1RqpInPMMPIKkq+4iFgQ7/C0gyaey
+YztMMbdY76gcMt78BLN3qbNdATANj/3tTDYi0qC51UhrEM+OZJVOE2ZR/pPileR9uiRs/fVkUwD
4eKcYJiFjPdab2Os2O/QqK0z6Lzp4AV9+147unts+exvFJcq+jRF82QPc7kfHIpqU92RJwvSS4p8
BSuNxgHcDU82q+drMZQ1JUc+K1XS1UzTQHL5fgqDHF+J1asYrqriRplPtL8FQVccBkbpFR7Xt1y4
3c1X6g8u77cGKbMfbDc+himTJEsX42TNRnVPsVi4LWW/D53pl2p1/AKpepONpFaV2Yg28PiNZANp
0ppI9AyVnHZQtOjGyV8UvE7M2SVJyva5Rl0hPwPMcQCPt209YikV5BeR8NxK+k2Wy/e8m6p9r5xo
TWHGHu4ru8DRFotHsfE2vdvJcu0m0Q9tk90JwwU1WraJaGcFIU4XZbe3oeF248dE8eK8lHc2se5t
aEE3E07YHzOnNG+Umdcb3+ugP7OSea3iYEZOpSNY0wbD1Z6Tuq3T+WakGfCwvHo1Afus3MINEN1c
Bjgam1rkvvg1nMfrkMrnkA4wWu4QXDHyU4UoW+SS3sDGK4UDHyrlDhS4GOAcJEC7rb6haLOa6YaR
w8vnXBjDJ85xGBs9too+QTOeM13eqdpNXxyCyphFBm480rhmBZeaWJkCfEXxDsOP495szsYE2QzM
Y0yslNoHTHZ8FYqFLTyIb3syMVQAx0S1VOH9WHIMZ6Xu99PEFS7PIjakfQ6nNxBHa0oBI3TqNAik
kUZnIWGrYS8GFkpza+BKcecPMnVAcIbkAjWAXiHhfIUSVMgYyPkkWe0T3zGzZF9DWLh3c0Xa2H/J
zMTZeDiX9zpEgw+NkbVcqfWumAe98qKYoXS2LW74Lq1Vfv3iVvJsEmbf1mX3lHfFB8HV+R4M3mtN
gmljzR4QexuWWS7M7EUmY7Mb/T55AMpnbnUL26ImUXbIETP3XhKAJQ5JPdiO/eWAo956FjgPOdjh
D7zBYG9E8Pc7drQNGIeLZ0MI6pDUkAMQNUaIkJzovNUqpz485n/iMDiRMX43i+65muZnT1YvWeMM
e6MtGtTbVNHzydRvl26ACkElR5SNt641m03syovlDeIilEkPUiLIwBvUoHVVfjRaLzuYHXfAgKYF
EuBcEJU3cXIVGgoiZukU+2OLs4YymbXFNgclRLIvarlWZCGkpziewG2rW4FtxKfPoIjwbLtpYmCy
59jDB1XQXevCf4jr5yhyoHEL7sIE5NVjJ50bh3a2pSWoxJ/dXHm9SziTG8Wsb3WdH3LwjWuZpkcz
LCcuQiz2QlDeZx982rp3QNAENdqJ65pYogR+toO0/6PszHYjV65t+yuGnw9xGSQjGDy4vg/KPtWm
SqpS6YWoln3f8+vvYPmllBIkbNgGvL23K5JkNCvWWnPM3t5Is/X5y/6UAcraZPaC2u5SbG1U94Xs
6XQ9xMW8j4q0X5WR/zA2GsNYEweQaWmln+N22WwoEeYVav86xtaYk1OvOeRa1Hst67PDhnZDc88C
4ImNLyMnGlG8KK4mu6beScM+gRM2WnN5Dy+1vjR7tCfIyj9hzMuduBbOBakP7PoyG/Kgi4SYgIti
W8cWpLhv0/Q24mhIhykF3frYAxlbeWH7C0pvsS+qIF9VfvxDNH21NzzDgs2m2xvLdsxVa+WYf8vo
kx0AaQt8/FOVLvrn1DW+ImqUl3Cekr1BrQqHMosGIB1lgE8HEss0S/LXnRHTjqkNVHpsLnURuI9i
Io7J4HmPiZpXpJsX69iiuprDHlfKGHqCrCh1sjvjO0fIPDafIjqBn1xVC2zsTcT1eT5d2VCX1myP
6abwICcP8Ww9Ik5xvpPed58AC/8uuY/sicqiA/oF8yB6mBx0Gle3bYRhE3RzqEaZRUMoKm8kIrR+
9l/jgfvQDjCGe9UThf4AEtRXdJ1aiADyqsYSQCc2F07F5FOB9J+pCYoH5aOtI3p1wx4VAZdqenPE
FzsHWE0PuX/deT1VgMSw6QcPFMZhvWsckjlqrqlPetQ9PA3Tp/MUltAOabhYCfsT15LhpwA6edJB
yke3gDFwuY0Bz3WNetJ1SxVwsNtvpY4nKtp18nnsSe2HZtuejCJRx2quHTqjXJS/8ehLLvwmFcY2
t7mEx1ZaH11j+mlFjjhgM9WCPptw32tAUqETL4YfRQ01qaQUjxKlxQYOh3j3zmtGupZsr37qM82f
bgsIENhpI4I1SmI/u8kGYlZgco6zJNFCXPOaJYDAGIKwB8TyygJ+eJVVXKUliJIbHanf6Of0Niwd
7ANMxb1BW9wQawqf9Dng2EU0EcQguhSx53qYDbmpwuhXN5a/JPLbQ2hrxJRt359EY1yTYOtOkUl2
SOXUrmDLZFs7IZxFYvajnCA6hLlH+cWjHORjFrTyqn78OheB/YUJB0FTBvPORMG1J4cU7FlEfbBt
Taw9CIOJ4WFQbylS1xsxpHIL28Tfl1mgtg6IE3ombXKwid+Qfh3l00SH+VcUI9k1khxuvYZXQEFB
u3BIBx0d2hp2p6qjaF+P2EKwzQcLIBys8JNOauOyx3v1NLQlxQRYddBM2FKAezEaFmDhWN6RzFNw
X61pN1DKP0mjUjc+M+hGkp1cdWB2+NDDZV92/WUp3fA7xXJa0CqaBtOumW7njoFJOaXmsXV7HOBm
0wZ8RYvZ4uxLDrYoZnatouP6rNM5v2sKxeV7kkTVGp1JqyS37AIvJQCJ6jCGDVy/KQh+ILmMDoMd
PI4YOh8UHr73TSj5P8xcm2jV5RWaE6aCljteGUNApNeP5DbSIgt3TAHyXTIQhDoN2VIrnsTSmz9c
Zk5V3y5yXpBuCPZcrgkuPdS3FHkxeLLcOtwk7oyVVlMntBJ4KDF8J5CXJbOQvdaQ47GbUqJaqMnH
WEf9dddaJ4WWczUPVsn1FymEAD5MFIKMeTQtZyMtGotCx6TcR34XuXOLoKOyXSjyHT68K2Fn/SVs
p+jCJ/6nm1K21K7yjK7cASGNX04Wc8rQ6lKZvXUJ1JPjJDCJ9bMshaoQmgG3ntYcKzxOZmHeQJKH
8W/QKn8p8L1fdTb0dJOMJaFs7Hyh4unfWa2IyPi0aH58kiVY5DrJqiGSonpChzRtC525rxEv9+s+
Rcd6gReJ0jtupQ42WXQbsEQbvHXpPYOe2LDaYhorLgJhe1cuBzpmi4AymstiSulOHxGeVqgbJSRZ
CEl5slcVugEOxcJod4QR4/Z/8EBsiwFaPc25GZChuXisaCYfYdYVQI7Xfdz8qo38SyOH66hkj5gT
fExynKGxtUzEEZtx9ozQ7SvS97PVn/79r//z//7vj/F/g1/FXZFOZBz+lXfZXRHlbfOff8t//6v8
7/96+PmffyvXcT1qwtqVlqlMbbmav//j233EFvyff4v/YYLIgb7jmGluJdfTYhlzSV5E5uQCYxyq
/+FodDl6lqTfkyBZkKt/OZrSzJw0DrIjNC1KQpYrVkZTuCeSFf7u/aHU+YMtQ0nbtGkpkNqU3suh
yKDXZtBAtICpGO5NrhCQl/Jmkzq0YCJtGvfvj+e8OZ5yuJy4nuJq/HK8wXAEImSJO0w0pt9qMYuT
5Nt88AKXz/Hicy1PxdNYEtayNIX5chQXGW5YlXN6nOqxOGF7yWqKGzKk0Lu+jVlAHx2mWbtOxv72
/ecT9ltDezi78Ua1KayzoXOItnMwxotTcMg1BsQHp5YHLy+g428yE5x/6t68NsvC3AMfxHFyttjy
iXthWndBciTd7K/e/1HLS331OjzHUp7rgUsxl9n91+zNAto6qUxnR9y0qcb5lG5GoZ1rNM8b29B3
kz1g0U1epPn9/sBvvQ0X5q1tCZaNayrxcmRUP66myJIeg7hRm0K16d4ax2yb+tMz/VWwWrTtrTJj
oDcBzCWVrRxjPAvu+V1vLaQyq0o/+EJvvAzXRL9uQpdY/r2siL9eRstl2KiaPD3WbKKnsKVL2ENe
/ujH2dewLZ8Nz+xXVbF0WIccHO+/kFf7iDZdNknLorWWHlbzbHAnrUsVxW5yTCehr/K2n7exZRKk
1yik3x/Kcl9/dVeIZZUxZTxXnO1Zde9L1UYDM6ry6RFRauREiKaOsmvngCSkU4RuAF/Sk6BCxPpm
lVmPsgxyiErANA+w1/EUzz2yeTg1cKI6Yw37qOEyTfeYtSct0y/o/7jYOuqPklOX3yEuc+mj5TzZ
tyQutpz/zSM2XOoqQyRff/CMbz6iC/xCkc0Qnj57nXq2c868ID2WRtteDvwVebWspaFoNB/NEbNl
A8jVB1umeGMPcylHMqNNcDHAX17OINW50hk8PznibICnixHQ8xGgh+hbev/5nNPFOBXc27CvKRcq
SozDUdT/pKBMvAv6+8asY4jXJgjh9z/5G9seb8JWSmvHNcnNvPxhWeMlPc3yETTldrgl5zis4i7E
vqIalg3IiYgZesSmMbrf90f+s6OebTGuFsxpF7qGdpyzLYb2Ztgx0kuOXNmplstkQLE3/HatipiW
PM5l3LG8h6YNL2lNcDCqf/8HvF5YggUtsNOjAQ8r+7PJng62AcU0tQ6qQeD8jBSibH7Qiu4fZjOc
Pr0/2KunlYKPIyzIQK62LN71yxcdRV5YNL7OoMSI/tSR76I+Tg3Pauh4sEjFA/njSrgYL5DE0/KE
rU74wSt//cR8aGlLj38JROBnTwzmuDdJ1ukDagtv3/Tcx0IjIPpOGvfz+8/7epkxlKJaRUGXM9uy
Xz5unGKNOclAH6o0GrZULeVd00c2/aV+/a2A37ZtuQpu3h/0jWVmaweOgzAt5RJ5nS1uA8JXNk4u
xVcylOsyMq0VnQkF8ZCjuK61zY+6bKrHYKws6lMypbpF1i9w0u4GL0g0wD3ZNUFB8fj+D3v9NhzL
JD2APMIldLKX7eGvAwSK4YgK0HSZWWL+ZntVQeqejmBKIkn/qURHfpdYCr31+8O+/t4MC9oX/Z+S
0lXL3/9rWDCh1EVJ/R26HPORaQgVGd8GvUOb5R9sq6+PSIbChI2KvzJpEDzbRwB1kgKVtT54kl5B
vDFzmjCQ0M5+3dyAdo6Ptc6Su6DW1RqQov3BBvvGkxI9OWxjBCw259fLJ22lKqguBsFRt251A1XJ
IT4ayvxGSa4BH7zW15u5YxMnSrbNZSHLswiFPD+ZDKM0yD/SQz9YkbjTjiBd8/7Xe701O44DycQi
/CL35py90rGkMbc1a+8wT0qF+7zS6XMddvq3reAvbSPPk9/EQHuwBEMvPzgX3pixf6IAxzMJxrR7
9owAACQ30MCjFhSBGAp9eiLoB9lVCUpma+5hLDmz88Ggy/J8eSLwxK5r87iu63j67IlF3dBFpwYc
f5vq2i36aFuKJNonVupv68H9YFG+2pIJckh5AqgVDCYZ8+Wk8UAhl25Jc+xMkzqbIGpIf2iCtQcs
9+j0CcXfxAMEamc7ux6XsqCfffCN33piyblLyEXgZZpnd5upwdjLmix+QtR7T3Gq7xVQzCcyPPVq
XgTJ70+pN5bJMqPMZS9iV7DPDiFnZvNPewxvB0tiO5Hb1vS9ixvv00DD1K9/NhYtiZKBJFOfjYHV
8vLtaiKtNsPv9TBOUqylz7mW2UZwExJ5frD5nE9WhuKksfmMJEFs8/xsBbU5Thgw5wfBjN1B5KZj
OLYf7SBWGytyvyES9R/+8dO5tsS6RwkWh7LPtlayj0xfSZE6q5CDRzlQfS+wJNleo3t8f6hX8/TP
47mY0HGGsBjds0nigHaGT19TELfDz9iPo+vCBo+EoencAFsa6UBp9QU/176WM5hs1+ynDx73fHtf
fgKeV3/mqWSxLPP4r5OEyRuqKZ3SQ2H/Sc0U0V2YRz5Fa3qVKrK+1xj6gH4FhPHkA075/sErWFb+
3zvDn/E9tlqEjZ5tW2eRi4NTD7y/Oj0ko48bbupld6mk76eafIG4aRoxfEtmRKdZ6raYihj0c6JW
eER6lN8F2iL9/P4vOl9Jyw9yLbZlYSsIRef7Y0XR34haXoh2Mg8XVQ8Lde4R88kmofvt/bHEG0+v
Jd9vOVkll4ezZRuHNPJWJhNgNOzi86i675NFZ68cKzhBwKRXUlDj8QTablG6zn0bz2KVR+jwvHqA
KPDPfg7HLEHdsuI8jFodZZ3Nx7zIE0ysYncf9doxMKpxChRPdR/gYR/UyNU6r4GGo9wC66kRZXN/
gQRBbMeexRlGNZotK3l+/0edbaTL5UVItnEOPZcg+/yWzOUSw/o5dFAkpAt1dsIiUtrB4v8YiKq8
QPuWfX1/yLMp8GdIbVGHYflzmXTONrhRpumU1bNNMao1v8G2QUHpddV2yoDrvz/U2Qb336GYaJRN
NVkwfbbbTOE4tiKskeDQbbsdsSe/wMoKNyMvuA8raCJNPI67fzom+lXyMII9hyNKnUXwshpteirV
tI+tqrzS8EweckNZIGMKzNIGsJ8+/krGR5Nrmct/rXQeVTiu5WKd6gjPZcG/3GlimhjNIZHzvkmV
uBwaFegVcfwEqc4zjWmlimywV5K9QG4TOprvJoQv0R1oiG7z/gt4/X0F3oHKYmYRjnBcvvwlgNSz
VNIGt2/YkH5NY+p9iYw6/ZJNUftBKPLRUGdTSeVBmIVdSHov1fO2loV30+O+A0o2BO/9/mO9XimU
FUntsG0pcmzO2XfNWpeGJqea9/XEeXoxKrv5ogtn2HaymL+ONXm2D47nN0Ykgcgdm7dpEg2cxVmz
lOBpImdG/+kt7RsgPny3M07kzft9J6ruo835LHJmDsnlpq3/BAUmXiovvxzbdjp2dISDBwnyaieN
gXFF7EYY3uST+RtlXN5tG3jI8aqvaev4YOa8emCPfgOHlL/F6rFIrbwcX4R0VkcDbL4UO/Rb4dAF
E5m6P3qN11Dksq0PPunZ6bzk6vRy1+ZoFMjXzp+3TIPG7Y3Q3ZeDjB76rohuwlCGd3Xml4vbQx3c
OCqyd8nsFp8lnVLygx/w6oF54bbJt7U8W5M9P3vhXVPr1mnBGSsTweOWBloLF7YhegzNnpaEyHTD
fxg5awIBYTKTuRcJ29F/zsy/IpIGM/QRDp6zDeq+u+q1llgXdlARpqq5dLza/WALPl+ikhOYwIcQ
nVoOYd/ZbjD6bTcHHTy2sBuRNyyecah9uEuzaX+wXsT56yRx4llUjySJouV9ns0f5bYhXtJVu7Nz
DGLaSNw7dvkNGtCjgxcJ5hyq2zmzuuTgperi7mXUbSmLbAnqfwQz2owWTNoa3sj4wXc+fwkcrezJ
krOOPZqU9PL3/3rp4O1Ze+E4X5YiEDApjAGbrWdkANp85IQsow/GO4989HILpCTC3BJ/Iq2zieXW
fVxnkW5hnbYLGXI+IhyB2YUq6KIspgevNm4yZdyEwXDVCaO50F157Ism/2CD/vNkfx9LJOGJ88ne
WuQZKImcPTko3rRpZ1QKdajTjeG5N2UMGNCrFz/Zuw5qXG7l+CInT+Tt6O83twZSFbgah0ThtcRu
jtun+JEZtAuBdC1DTF4LZ1WN6aPh1MfWMReP2ZMaUXq/v9//KR/99dNdEqwulS1EZEIRxJ8vztZA
ZltWnj7MsERxr5AmDXYF6A9a64tyuE8UIEj6LaYQHk8YBj+WUiWQsraiiaOyycZGVd/QwtbV7aOH
j3SLqXxgQTLxHFo6EykcTNxKfVloLEN4T/E/i+2WByBDqyjrEAKrV7OOphTH70XjHex+ELdqsd+q
6afHlpPLh5Vh7v7+G3t14frvG6NEwAZDNdU9O46rxg6o7uLqmFlVfE+1gGbUNm4QC4bJJqS4jHq7
GOM1qzKkPgJlqLTQprz/K87W2p+ntlyM05ltpOjP788zCEmzsQp9CLGJpg10HrtdCJgKZYQvf/zz
sWiOcck3cZ8V9lm2x+HClFFk8g5VweKukKZEG+BmzsGJWsQa7w/2usLH9yQfwDDMS0qM1stdhN0l
tRHXeIccAtpVWmvx2KvcvlDAlfe25Rkr7prFlp7u4W4eGutCm6ikUNMHew7y/JL/dB/8pmUfOVsj
y6rmKKHAJ9T5y65CFU5lF3kHXXXqibuYvs1Q/WxKJ2j2aRZWyL3p1nj/Rfx50LNRPRal5L5Dfo/M
/MsXoUNFBwN0r0NrJWAcRnqNtgpS5hc7nudTE2Xdr6hAT7GXaYUiakY3vAlo8ruKqavdjhPNevuh
GqOroPLMExaZuAQlha3uIcOLZxkGwbcwYaJdt4MwHwh9gGTVuXLDXR5R2z+NE3jAA7X1BKwd1p7G
Fy8FmLfGZAg/0oAZCP8HuA74bBrTn03S49cEI+V0I1DZeRinW8MhNO36uUxDp19x2Ec4nhGtq+sy
riN3rSNE9lsncqtrSlnx7WQpGwd61hYIwylEz86GTV95iC3YsaF3lY5GMhx3ENDa+6l2SdErt6cM
ns8Ae04Qavjnhj6m61i3DR4J8QzAGpB/FeGi4Nc/O3vO1Vq1NcqC97/W2XokCWvais9E7YRkujov
AnfB6E1CJXrfxaV78B30KNZoGxtaUvoPZuNbG5BHjVLCdCFo1n/qHH+ds0ErOrhLBm607HF7b4y6
lUHfAIrZeaD7Wvh3tSdSMOyR2PY+Ftj+LD4qj711bpAbJd1A2AD4yTybnbYI8QJMaNKnbtBdWnQm
/bLqMrw3ImeqVlhX6k2HBwbKGCdBZRtUNj2Z9tw12Ka2ar4r7Qq8gQrjOt+3Ek7cKhjc9EkaEz09
wdQrROnG0vblgdzYDXxC8cEnO7sHMLM57XiLRKfEJZ4822joqUxap1hOvtjvvxl9oX4YAJw/z3GC
Wpg6XIhddDJ4z5ZDg8cHg5/Nl2X/5vMRMJge+RL7zzf+6xsaOUnJZGj0QWOghVeixDkENUA0jkf8
wpqPLs6vnxVVH8UPGnPIpXjm2Rae1yigM6slQAmsceLK7AZPiad7cYirHEslHDsdFNJ1AVKMDHy4
f391vDk8Tly0PBEhkxY528raqWxIC6Gpq2ERCEGIQQstff4Kg9E0taM7K0/TDW0Ezgcjv966NSuT
ZhFTOqRczbOPbI44jQWV9g6tSOcDNUcUNJ0DHfNqaGge55pXgHvKA5sE9PvP/ObIxOjkfzg6XPts
ZG+cK15n7x/AnqtL5nWxq+YyujJru9ugunZOLXyCDwY9uxv8mdNkgogH2I4oWpzlAkU16i7PGv9A
aQO+T9i7+jSnNr3CONCgq89v33/IJdZ5eUYRe7m2QyRka+qIZxF401ehMRBhHqp21M/xrM1sb9Wt
HD+49LxeLrSTuaS4FLueohPq5QTyrMpuOith/kLlfy5ptkI5Qjv+BaFx8fj+M716h8B9KRNy6JqE
k1yyXo6VzzKoLQl5Oe8auUOBT7t7NYzhp6yZzfgQiSzvV+8P+erxtGlRNKSfitdIHXhZP3/tBhAG
EFfhb4dxqkLNUsxSn2q6t9sLZY7l5/cHO8sHuOQ/Le6NyiIFopbN5+VgXlHVQJTK5GiFbd2tNZB1
GxJX7nerBNvDO5ZL90lPfv0FePRwog12uHn/F7z1uKSJ2f3Iw9DlcfaGfai6MvJKevaK3L9yIrM5
4NWj9o0F8O39oV5NUB6Ws9lkB+CqLc5r/lbZCTqOGhr3chE9BwLV0GqkBSn/YOG9Wu2Mo1Ag0DDC
5Zzi78uXmrWmLgzab2kCCz2MN8tojb2DcQEVflrFI6b2oh4+GPOt10hSjA48bp2keM52VYzFYXMn
mJGFVercYqGln1KaexGTqYzWxPdf5JuD0TfBgU/OgQX/8gFLxC4lhIv0qCJR5hs47NGztmXoQrmY
iw9qGm9NUU5kzkfiHNK9yxL9az2ovp47MVjJsTAxEs6QvH9yAtPZ5GNdodiq9abFSHpth2N91J3y
P7jPvzqu+JgcUnQL0OrJw5692NxqQMBYdIGNXtBdok/wkEn4BcIm/LXMehguEgE3JZiievP+W35j
GtmKbiOP7NVSsTzbvxvfwPjMDIpj6TUgjXsW6H5yKwGuFP1Puh5G0aeXalbl0z8f2KNyJugmtOly
PdvISXVHKrVpo02QZ66T1gCZxU13N0FsQl2HDJkc3kcJI7Fs2y+OD71kBbnocXN3mFfWy++cGH3f
zAZttbFW0YFKasCt2fOAcYcnXSFeAsx1spzc2Y2gZO6j3qfHsXfu3n/2Vxs+v4JqFTlS6dIbff4r
bNyHzQAs6dEaMKZBIGyajzP70SmkugPTxY0ht7w/5Bvfmds01TrbJPRk43j54LruBgF9ITtGlo8d
hlMiTTLNbjMI7KrncPYvctBYh38+KFKpJatP4oL/9nJQr2hwpvL77OjF+LrNokClL9P22IVNuUZn
JQ9aNcb+/UHf2IAdSXaMPB3NVxw4LwdNwTC3USqyI+TJqV9NDRzbi8Eou4f3x8FdjD/pbDKhw1F0
npPjtm11tnZyGsjoS8zCo5lqkzLvYq8apBR+hjRf3LBkOcIJxJ4c5WlQqjUm2XAuUhmndA8PBs3K
mIpui9F3fuus8vBMGfFkjAMfEgfE1ksJPPOiMUXhIqqZxHOgZHfXoaTcTSysYdPXQbl3NOQc+mSR
GuPL5fz2UEVCQ5oTJJEAfCZwL3jcfUaUY98NnfD3WpYQp2Lf4PrqObBBKIgsvld4IzWu0xyl32Dy
BnEHvYhI6ZOrK+wpWylW4wg9fz3brved+l/3qOuwxxO8ZHSkmWH6C1sQdzOBYn+oqqbaTaFt+5u2
9eW2NQFa7aBFjTS1Vfb30dbNiFgOk/OLNPanIxzrGHk1EmIY4vHMkvSHERDgmLtgLFIDtN8FOnDo
R3Wsh686Q+nMhbfWP1XvwMXrsLaCfCKTaD3pyTygtZJrQLXhIzg8/7LnuF+rKRzWaOXqrRALZMH3
2/gkIK586jBXhdwaJ3I7Vln7QGvkdIJzAKQONCGEyNIaBBy2TDQHi20F/HFBk+GaNR7/mrq6viJf
47vrsGqDuzyps6+6s72tZXV4bNHlam7CpLVBtTjDw9CnQBD93oXR5iHxVzvtGuDjRtXPcBUVCnQf
S4PDxPXe/KwRZH7CrrQ4tIVVPTRJwLZVV92d7ZX+UzaU0YrHdQ6xk/anqDc0FFMkcENruUfJ7nVH
c6O9U5EzHo1IdIcgymi2w40J7W/vifKblbdjRrIGO5c1TpMJzBJq4g/wQajhF74/YDZmFTl+e1Hd
NOuw9vkeaKcj8OeFf6W7wijX05SNm4p26VPeZOIUov0uNh2UQL3y8AECiZfq7Esz2E25KVwvwn0C
HOlV7s92vBvtmnuiKwPDRiQzD8WFRAd3GRjSw1M4LPdqzOYjKCNfX9jh0B8qaY67KkrS56oK6ntj
7gYYcl56zEVQglwvm5/SHud7eF79lR0KcF9pCq1uhWMb9CLDkW28k9EQnjzQBtRoKpMuDa1rGl7p
JVOHoMN+e90ACN5MUSQuSTpL966YurLZlFz5NlMPbvJKe6K9HsZYNQAOBwiWBdYnoTOHVyQy+j2N
zP6XAvgEoJLWJ5uty7C9cXJXnLzMBsYp68C8lnVdPHNJtNJ7iqSI9NI6dritzgq3voZ2OypnHhKl
rupv6AT17A04OygsgQJwe4GvkL8PEwv0TcVuIh9KS3ewW8xeuuhdZzf85HclXKCsMisoTeHwuxa+
twbHNDgo6EOXBNlgzp/mrLIfUGFyHre9twpETCKlTADNJJkVX7ql7GyYr0OzrZtSyFWUunJD7Rav
WzI+JVj10TuKDK16H+lpA58f72RMpUjC6fQxKt0WUYS0iIUtf3gwCJLvsZysZuxjUrE37K6XF2DX
kD6NpYMjeYaUIS9wLkY3lh0h3eenDhcWhF2CbqI0HCDBul7/Lfd1dMtAsF+mcbGIwlmmuEIgUj9j
5FkEKza++TED4YSwOhsg0OikqfdTFgSXtSumva5MO8TKuZuyUzfJsEffljtXbj6KAzqK5NqqoNlq
YRSXntOVj0GCTRTRRXvgwmsdgFGkT/5YlpsIPfsnN5bgmH1XX2OnofaBGMxoZ3T5vA99N976nSG2
uY1VPVYDyvrWZdSAURQ9lZ0LQd8GIHQxD3FvXwg4ZFceeKE9bQnqus/xRpQDUBflwnwCX58vzte2
80CcAYA1xBEKzF+Q0n4F8a/Agbpd4dC2tmW0cuGhXpiFi7yQUrUV7iiAp0fhZom9KuEh7nNv0Hpd
kBODENxl9I7ZPdyGKG6p5gHkGC0SnsnSDt4RCK6dulWXURuh7SVouB1bw9ynQx3dZLBZj22Y+08h
N1nFphxwgnXct7C2MAcXjTmKCrr3wYDraBixf02TajE4gppZ02j0UI2uczmnhlwL3SMbNrGMEDZN
D2EvuBp3ujpR280eg2Jor9zWd3/bbqoewdqoW3Mu1MnxJ1ziRORa3xcy+N50S2NV9Eb6GaeVWHF3
8GmpzCoQAAuMUmMNXONpTCJrj6AoIOLzUIOTRuzxj9F2+EG4/Ubkt/StUbslYKBue3Zr8wkDsNLL
UBO5YIV9M7eOU992JeWExr2IJhuTuvfDlDcCP0bknkgfIl0j54m4gCoGaBgIBUaFia5VOHCi86r6
JCEsHibdq+sUDeMHg9IKuETSZ8ERzVjUxcltUA8/70jrPZXWYT0gbAFIF04sX3v6OjQCYSyaKcNN
D4Msr/u2fxRTvhGu/mzAPRmt4mgk4cnwktVgjddo0VfCKq7z3vxFNHJLr9djh6xwwBqTpo2fgBsX
ehzAotz3fnl5+zy56srBqMYMKlpjytsJ0MpuTikEYGC1p7n06+hiJ95Nz34V2BuTNqaV79GfDW8U
ttO8yQf07mne3NLme4ii/DYJjIfG9jF0RRtjewD1zEtIGxbaTXjLKh3XTdN/yVPv1ASSqA9fP9YW
+tV23cXFNTeAG7+wt7Bl1k0taTe31sniyIhb4trFfTkwzKuscB/isv9pu92xpsSZe/KqS9u9Quld
z+VvwEVHu8Opmt6izLMLVDjhV7/AqK2QyUkqAD2NdZhg6pjV9MmLxyMaiqfKm381afKjMhLzAgb+
bVmH1SpW8oBrU3uBWc0tGweivfJehBOmwOJygooE/MnHBhxAkedOx3kcLkXDBcVwtp3RbMBaWKtk
gpERGe2lbYh91oRXqp828VAAg3Kus6o7+KM7rFtbXw2VXht2CVu6QUbvNNl9nyWX7YTDnYktMPYT
S40ITg6eFiHK9xx0UudhUDC5/X0j0nVdWBtzqOFAOcZXkQKRTTndwFBUx05WT337eSjtDca3n0oy
sys/NqcNFYCLtiZEMUDrmMnz3OrVhK1KkVHL8WBRWLANwRACgMK0DwbLj2kQG8gLxq5N8i8tpJkr
bq3QABEEE6shCLP69HMz4FaDRlzwW33CnxUJhesyigtwG/at4U87Gg4hitbZTdJG3xAOehtdp8kG
kNB+kvHC/1yPLY5h2mwWTzfn5E54+3CeH9sqPjSLLH/CryMx+aOSRZ6FfwVSDVCMHDV1il48aB4x
b1rZINnIkX63sG9Y9W53CkV6FQ7Gc+T0v3tX/QxCY9eYxc9pwTWP6XU10mYT5s5n0KlwMuSzmU+H
Tk/HpWBn8+CjC8cydqwbGi2DlVNE13NYIDiHoVYM07Gg8hIO43bxLuRSk1xXlQ9gI9g7Yjw0vfMA
/X/TjMMxAWnuZPldMYQ/8Xb9LIlE297+aqO5wcJgQ6veD8+It6Lut3QC7CtJ5T+bzbURI/UP0T9Z
6cqRxjbw5MHt43bjGeMEl7NdazHiVuvu6NlbA5faFhqjVNJD/KiC+2RyVROv4EX7yQ+nndbBYdTN
zrKyo2xLyNEmFNMJnfdyzIyrCV+L3mputDE/gIvHRdfetDV08MQd9irB0bITsOr4ylPu/DBUfIs5
3ZOnwXVV1mOFqwtijnmF3BBIfvDHVI3pUkAtIt7L269aLjbo469B2tuFBIpl1NbK5q8+COQ6mX7S
lbQJvWRNn+yvNMzvDMf7wdm1qmv3mzPBLQ1NcDFcnH9Nunrq3Hjn4dZhJP1dFSFojEsqjFS4zHl6
aOA8gWWwbi033E4sNIxTq/spoRHFA5OXJXhVCJXf2E6xliFsBBBP6Yimoee6SUtB2dRHK+9hP3qr
OFGXFevL0IQVoqlQ8tcPfgFJbqxvZNHdZFH0EPniSEvZF1lYW1sa962LXzIiwjEGqwBcqurTTQNt
iuolldwBNNKwsczit9uMe8Rt+7Blj9UplWXL2BHY3wx+uM8mZy0mcZd46Rqx7YkeBzzAfdhJI8iK
OZQ7siX5vpryPSyt27KsN5k/bmwTf7cgyVa9aC+tLn30FW9Fl4eGPlgQQMFV2PDqnUiKQ6PKBPh1
dZ1OxW2UcgcKok5d9M1EUQ6/5AsTu1ueGFGo5V2KtriPMtyeYEBgHgMcth6dC0Lne1WZ6z4wD2UU
7osIP5YQ0tJkfCdgI2Ltk4cQyzAr7HaW3QBss3E/BxkV5jv40TcxruNirHeyslfOaIFoY2XmEiKN
nW7hRCyV9JW28LeETontR9tj6VudWt/5/xyd127kyBIFv4gAvXltku2t1LIvhKSR6MmiK5qv3+h9
WOBigb2jUTdZWZknI0JYzusEUh23CelHvfhJrfHaALJ3k3JvYw5fhvgSM9ijx1j4bI1DROzKZ5FX
6J08c+vAOKnjbpcAgmL8Wd2SavzWYFclNkoDOcK+N1WYf5qyHmq+siqKAXMKVK07xqlxMzTgpo73
nHj1CNGBAR72rRqV2IOs0hp8BxtEgWm/JgX/RE3MpnR8VdNkw6G4JmcYNHV1maP0WXbOuvf6WyTF
q6d266KuvmbukVm0bEu3PHZe9ILNR1mJvl5XS/VpDd4YNq6ywae+i+J+qyUPjso87CfV/fHsKd3H
2H8tI/to+f6gB60lYAOLH7MqbnFu/FoCg8mgQ/MmqkZHZhIv3sASq7CT96zECVireHur8+OV1rbG
0XGrDZvGgVCR7g6P4yJRHF8V0VOmgTo0tftiG/t85MNtFGJ4EaciUTRwFMbuIcrrNJjPavJcNeyf
cYwDJpz8sSzCudD7taE31M1E1pxcmaHais+RF7q9TCEI3pu04kMPMlhTp4PRIW0FXJXr8iQAHFhG
vuM5CHQwPpENblkMthaMvb2reQEv3rBPI5VOzHA2dJp80pQvTmZs2qVM/XHsf+hT7ISEaK/k/QnR
9keU51e8fe9cKIlrlPINSWdOTh6JAJvVRLIwq1FIJxnDIjsvfE2TG7W3tgQ3YAVPmRFUQHX9uG7c
MIMcuOFEOrV1js/bDJcRz0OmZaFSphTyUE1Ug25y91piMow69U93Mdf13qFtuImOLW8CQ71AUf9w
tfnSleYrVlTgzrr5ao3uJW/SbTc4aCXLhwx7K1N4shnGk8ZS6G4hleWNnBfiiCTkGVU7rXTYWRpS
ySBZ+oNTC9Lx+trJ1Y0+tm/8/vjDo3CK4kNdiMBmFRZcym/76PfTCuu4VTIsWMeqfDbwH6fu9KoP
kNOLvDtpvJHrbgrhgJzNZdjyg19Fkx8md/lMBN+GYXF/ZSTwxPSfDT0oxZr/eAcEaifwkAysB02q
XAFFCpADXvM+5/FoKA08ZWvWZbFKs2GHNQl5UX63k14HkVMCM8l/FEdk4FRH+uR5Frpe8VxM8t2w
56echemVKKbP1lV3teKeOGhIhCSQUvB1Wgb0T6BSu9oeUb5RhuErT1Ywu4CSS3mNet6iNBEO/eiG
KGHC2RIPEDd0t9ry6FkZ9S3LvOlY4fdZja4Rr71+/hz7/Nw5zgfx93WnKWeljd9FjF8sUqUDgoAo
4VSHbZm8dm3/sHRNuzSyXk0j+QEtxMsF3JTBdwl4W4AoGQYlqD6VP6+QZlg0w0Y1u2uiDuiIHmQ7
4xTDQrlUlMmBrYBUrIZkzZMifWQIXzB7N10sT0pMgT+kv17ufcw19QPCS29lC/VWuZUbFHyaUY/5
peEgAg/lZy5YoQWmEU0IwN3TTx1DAx68N+fxDuaiuetzULWGh41NU5JX4fWESRz9T4L/miNrq3IV
WfHE8KLNoFC2iZOs2pJhuIIix83qK67Fm21lN0drV5aF16vUa0SrDwwOe9BQa/M7HKRTXSA1rFyS
iy49ZIqXz7Rr3kRVbyzLuPakDVe9Pm4NA5tP3Y43yRUCh4UVDiOkTa4EoIHGHzGZNER6Fl4S1aIR
RDwLkHs1Wbu6bE7eOL5OAGVttcDR4G5kmx8VgWUwE0bAA7/8L0GQdf2s5uKl4zqLfhJZbMNFlXz5
3dXLXZMnvq71W3PKr12W7LjmHYZyafZTj62FajGcHS1f5V69z+f0FrWYpRPFuFdVecpG/EAlBCrG
sUGjAOB3c3dXoBNcNap27sAbrtzM3DuZCXPLvJSeuFdLdoMURHlG+mdRzS+W7+62E9+N8QGQxgHH
6K4gzj5gC1FdKJ9wAqwGt6hc9LNTwmH02AnyLWc8xCP91tKGyO1BFSxBRaAVbgBS89XUhHrqQE/5
HQxrs3c+Zy1fD9idg8hJd1Yqj1GHn3GsvwqdA901uk/ToDFrQcE1eWa6OX7Clr2v55RTRogndsIu
Ul/WomTBupw1D36XdbV1EVgZT2DFFvowOQqR+Mxbu2X17sCz39sJxxXHZ8g9+lTXlOl1dpr01lwt
bfWn8PPlZoZrwoJHS5ge2UulhCB2toOLRqe656l4TdX8zWyQYs6AjRkOJcy6KAfJj5yQkfShOSOC
cmB5fLUm8lwFncQ0Qjlz678+US9KbLRru1+6lT44R0s2gT3C9nZjcc1lg5adYqRRpAP2TVzUpFhN
rRUHnMvEqWqNcyg1fbO0LwLuqapE3FCHd/SsYDVrdKPI6AydSUYMJdvOoyLw9PFJsTAgT3Xzg+Bq
MxisNCv9XiEQ4sd9/4XyhSBLxjIdoyo+QD3FyxI/3KXxZYynK/s4v1maB4lZbE0H9107rHvp3p0l
2nFxr2GWOyDklei5WWL4peqRTaqSRJ96lBpwfivlL5XLt0kTDZ8ELsluaAoivcqDlWervt3ooSid
aFWybhf0WX/KMEwaib5RkCesE6M8ZHw55ozLalp/1Eg6R1W7lGiafB1/V9Grb1yuLkOc2j+NbV4H
i1rNACtCievCz7OQ/2RVBa6/3SBxOnNVDwwzS45pZoRENvcDU+AmTbjQwqXMqs+McW3eujhMAQQy
AMKlZyuU3Bmkq1INvEVlPkB7rmr7cz25h8Q2qXSwAfc4xXg3BrO5QCdI3ioDQuXkZj+Dw9laLVxE
FAgqBYyfSgLmavv3WoFGKntaiRP5zGS5DTFypam5kLg+J53rLzQpiiWG+TSf0znBdNDM75EmjnrV
bszeoHax1go4XGNpk60zP75RszscvSX/KFzrnxW10kdpFkEUxeLYp3agu+oHXVsKYOkPUGQLHnZk
o8LnqnxkjvCdRobDyCzd8MoMbCDeS67fsnSW67n1gF/GR6BneAgz505ngNJHm+8a33Yidy1WJzcP
2CKgmYnTt25Q0Dwc3U4Fd86j5E/Mz3bQDpCaXksZsexlNIvfGvZBV9IDYuk47K1877jDJpviYwk2
gZ78US+Hv65H55s55kuKHLov3T2wSmpO81+dsko9NbSZKr5HRkV2la2Nvi3lqnKKrd1RklZlmpzq
HvEK0EkO4Hk6jUryrivWr2XKb6vjZmbU6okW6XZoPfRRI9+IDqJmn6+7RLk1bnXLdIKsE7bt1AK2
3eptsCgzoO2Bpo4XNGaNIa+v71mmP3MalYE9JEHRQVkvzenEqvrRHKZ13Tb+wjTN9uisZ0n9ozm1
7pNGfx0ybe9WsMwHweu5b0gORAPSMVf9rGh6+zA5E+pnyot01JlwMThsLG4NcUHJ1U5rC+ilseQb
eiRrnplzEhk/MwFkhn8ZvLvkF4gH/21Zmis9sT6U1lgTFH62e22l2gQKu37gi6jqf3YMhR+KXCaU
2K+j6ZLGbsUaKh1BOb11Kug3nLHKTuIuHGvLV1z3BPcK/jizqEmrbk6xKFsdGjzOyOifmjpvccMD
P7CkEGbQAKkAhb23Y+NXUoSs+kTfd3SOGUwkn0pedH7csuTsLbwA3YFLiVCTsJp7YHlDXgbVow+u
YVeR+niaePV4uphPE4m1lTnaPH4dLj57RL2xUCdUrIaHQGfvylwMkPtofHooWuwCrmLaiDrsi/gw
QzDBusaMSPQ/XPxOi6s9Z2k0rszCxbc3UfFO9X1I5inUrOrGWwfnp1F/wejcMmhhPs0O5SoFvbKy
tAGOqNz932e0rKCj6gZGuNM5nXmtOqv68Zxki+S93ry0c88Vuqr9rKbmtgyTze/6oBjI7ePBfnLI
AT7q2XNnGze+HP/0OT0Iuw/MgasF0MtwiMqjacpjEdU7drMCHAOYbBxi9dpFndrX0Ui4eOo3ra92
bp2+TGXx5pQxk+gmfWcvFIERHYnaUradRjjHGc+s+t/nmJdT03Hh5ztHCRwipw8ihspVb6FHWPRN
6vT3kd5bVbevKFCCNsGrzlLWSc2GJ+Bx/9IEs0OULb9ZlG8HVHJpAcwMVLCtKETA3XNmWAFDhdDI
1QTXTHTL1ebQaThgHMCnXuM+a81H5hSTnzOWxVJj07ngz8HHM2BhinNuxSMwL79p9OeyUi6TYABu
JLxymvanlMscEAFSAge0fZjNQNYIyRW4GDuNERljXQbMa/4bwFDDUq+9zEFWBmsSxj9QUZNhp0mr
1lDfuz4LJgmPbXbGexLpd8gghd/oxdGV3ROU8dNMw6yAJWlFlKi1xkZnIpWdUPt9LtyL6zYfluf6
kzk/JUNxTxYnqAbnyeN8wKG193LrWOkaIhoZ2nq+04ZCW9sa1wAv2ctSfZlNOpKZKGnma+ZXk4FJ
NLNxJ7BYcsv4f3Ref9HLZxhmERM103fWPbaibTiJU9tY8aH9XwzAaTTmMDbnN4ZJGyEf6Gz265wx
ot4r7I0+oRz3+Lfo1a4G6fvV5DpiNY7lK+TtnU5j2lacrZOON9C9Tz1SKcPLD3rr7aeWKb1lXeCt
P0dm+6fr0WvpiENdm2einpdyQAw7QbzmUQV4fbSWhXBEjFFbQH5M6zW7Vm9qHAfCkEf6Mj443e2k
D3+NTVRLLNNbpqIobhzrHkc4ZcYamCsi6lU2D2CxJwZZ3UvMcaOYcxxYdbysqizWGV07XDiplFeD
zXzPrtO3SG2JyywsPhB0jVtJIkKweCMm5hnSu40QymvdQA1Qo9cuKMhX1HOZb1bYPHVVIQ2gcOXF
A58+mC1Ke2hNE3Y1E4TU5JcxdZ/AEylfkNbS1O4lHvByNs5xHe0c9JBdK4M6i8JifriGdPMfbF90
z0VlrgvIy1q7bGKX4vIB2PGiiledQzDFMxgbJ/KWJP0JZcDKrJtLYtA/lsJaiVz5Ub3q0bCM90qn
vAhF/KMPdjYjBFYyzVeCHo9sEflKXb/kPLaZWHZ1t9ALweo5a9rKBakB95aCtIE70b8wXY79OU7M
VSnoDpT1ZZ4pm1vjX6/SRKw6sUsmb0uxvMmkrhDVce+aEgF4q98c1XyJJkbaU209sSu/kRVlfWqF
Tua9yNr7G4zsu2A+1UTlVlvcEc7cbFJapDutj35MvTqrUaz6ZpHfC3Zm0F/K73ygbtSWT4koSKWD
NtXmOknUU53KsHR0iLXpW50mt8VL1lKyqJiZXYUUr/gEgP3XLsurDYAY4yR+Qsj7E3IWFwX5IyC3
KPH28WSAO/5q1V8yLZtobFSGh3MeVlIPNFt/KdNqUw4J2cUHMzJRii9IIHtOMgGmGowu8bOdV7se
RsLlSgJJ9clar9ReBW+KwimUndhXic2spRMvGt5g144P+L/WEowvV6dUCej/fRodxGq3SveMXi6y
F+voQeaRfbdTJtNbqYX810/2car1x1rFQqrB3Gl6eklgha8zwcTM0ugheRjU4ksexYxkXBZM2xDl
53qZtH2LRQgz3oLmkfWOsl6PlREutCGxl3l8g+aDJjDrZIpP5HYzmq/ENG+Nyv1nbrd2pa40ZORz
XH63ityCug4z0/Gl5f20GcIJo3GIHDl0yTzvQiAQre/ww7T6dVS+hKvRVuKlyi/twCTcwHyA0NqZ
EQxZnRNWnfGwkHFiNg5pIBeTsEfJyoOlT+YfmcJbnFZb0dE4lFx+IIHc24gw56isES8ypcfX4XrZ
iRDBicAhh5jCMMo5lknyShppLfs5UCLrjfTnqaEKwkAadPn4j4vChzu6Z69F7+U+xmP9Bu3hRGhG
Aa+MDqBWknWVjYesar948n80Kb+7OeU7mPtDHG86AbudXy4uPjf7sHkEcs3eAcO5c+hh/yo3WluE
lbdckSitOaLWZHW2Y6VdJWOWxuqOiU64Y+CQdFEpKEUA2Yb1uGRtdOAKdQDbiN26Lvux6hb50EjG
Iv1OCnc/LNNXX/4TuYPsQzGxblW+SfuI60j6KouaeUlx9ihxIpovYskDKfKDRdcLXjwo+OhkjHil
MBSoKHhqBrzSqNZJqq+7dDwtJB2EWb+y/xSmyhh4JpJ1jKY+TqAeoq7xZLfOtiuJ1ME44pjB5l5T
NCHz2tKx4SB3xmOEC0+vXAO8NiNcZ8gO9sgmd83P21PeLvQNEGyfoL6Gqlf6Tjy8WYrY9XO100mo
2an6HMXTX6+UvA4BEmf6apjfKxGfWOPVQLKY4Thr53HRn2qECPjL2E5RdfBr8QYWEoofFKOqc2Yj
pg2ZWu7cTNkUvYena0B9y53C7G5d/g0b+UwfIOrGkLTKc+5oxyj5rSDM6xkAbZ3rqQ4dfVDm88zF
kJnYp6W+0I6YrqPBm6btLLy1+TbC+dCiGl48aC69gG5NkRYnzGbGdwrJlCOQy+nQ9B+MHpo1OZ1u
VaPc1mFvDQwmkFj9TYP7WaRVtK/qbK303qPlt581qBizefJK+5qb3VNjKCfdLni99NW1iPpznNW/
TU4jZJYbxLocW6wae0L+JAseBG+4OI27Zq19D0CcPNVHPbPH3MjQkNa7YjmQXLiyezPeXM8a7k5n
/tCop5U2oWFz9+mcPsU25Y2icMEaeDcVgda/1orBeenS11CF4zcqZXCr9M+6W7+MavSOt/q0sJSY
mOI6ud7zMipPsLm3ElVXp7G7MzIkr5XtnOinLolfACFcDVriuiGOlj7eBwrxRuAOFO3FWOxVlrhI
PCi3Bnu+EA/dYzldxRYdb/o9agOyBIc3LZQ00K2PJqquptXuZh0rU+8GWJ9e8qV/UfX8aRGub0DQ
p/HLKEQ8z1lMIyR+YW4yr7x6+OhtEVZmt56FnjLyABYcJ9suFs9MyXi9qfmNl2DI5kzLnZDNPaoj
MidLF8QECPvIe8NVW2/MhHcYOhT92FdtQI50nxB/N1vP+iYMyVKdpJ0eli5RFZRX7qmOXIrNkcoj
yqzx4Bio9gg3wgtOSj5YmsjM+GitzYcZqepcUGjQ3HS77rtznX+z4h0oVMPkAQqqkT5yGCUP+20Q
SeUrX6zdiOZ9S0X+NQzWGYjF1mFlpO2GMkiGed6Upc1Xgm6xLqyTjLnill71tGDNLcf8qS8iH/oQ
OMku32dNuW3N1Kd9unGiviPAICDmY4BiJeUJmsRVrbTNrNRHUDKrZqYvZrO9qijVc5HilRDWkzfR
JoqGMy3uDdhA40bKiySRVTM38HgfiCojo+G5zQo2+4pp96Fr9XWVVwwClFVjG5TP5iYrZQAa7MmZ
YwoNI2xFv63t/DmyaTc3U2Cl/TWu0ERnzN8q7KahaozhWPK2rxuz52VWZhtcN8R9BRDPQwnN5Kaz
hn2XQDR3BWG8jeoy7OA3imR1cdsKxzACoy2jGn424mpcoYmi/L+xgb8Ap83skcuTMk2+zIXIOr4E
h0eumftvT2t/sU1u4lKs7Qyvcs7SXPVw2yHYpUdzcpOJbWHmFKO5iXlQyx/FROygZeu2JWVh6G+t
2cyBajbvGqvLZk0p1DE80NP40hXVUUE0okBoLLrXnqZb5UVv5KEC3iIh+5CrvsdKJMRVIY2VePpV
t5D09A1jB9o19sDMVqyWzt4YqbYrHAff2LLqxADPlLeWNiRUqsbVbsZQiz+xc6BVou2PfG2265Ao
0dlTSoZ7pBoS+plagdVySO6ZteHiw2yr5Bul5HGIACuMRR2o5LY6Zo+D+Z02Ju3F7NgY+YWLTThk
wzEtrZ3eTYvvKNe84XhhhawICrRfSLXzJ6gIxgqWzh7uFMqWSjvnj1xe7nILc5hA+yZxdQic1rWf
lktneTtVKit1XNb8BSAkADIRjt2shE7s1z0QyfrHpeE6EzdAn7IWijwjMEt469J4xoixi9hE9koi
NmV+YgS+BJpRcQPmNqoL1E25cld0LcRX4hdZeiCFzTlcq5+KK/kGULgvOaLowX4vDeaIsZZc9ByF
2ijOsTev0Z5cF7dnkJXU/uh4WAxbf66Z1uoTd1XurwZ334lojMwp1BBpCVfxCIcPO9oi0y+vfS6u
WAvMvzaWTuennUcZ7Gp5/K+MFPOPXmb527h9Dp+0nU6W07V05MY5fx+TqoXUP0fObwdHcWvaUWwi
TqhF+ykHl/+tjPDJ/KrSsFVTKJ6crHZksFQOdlEIWTZ5ZEVZ9poU+l4rFOolacAsw1nlInWq4a8G
S1FVrzJmJXfl/bpgF+drVNqbNNW3ZhT9Cu8V6XCAGyRYSnfnjIzRrLjn1jxKCNP92V4oQdrBnPwy
4ZcwyT+69P/serin02Og2fYHqqRT3jevKvFlMrW0bxLMLsl8qcBnqjBPODrI19sPA7MDTqURU5h5
PNilGTjAMDoIDI0tA/LUoWMo/rx4TxptXc3Egtcb6pqdrIFVeTpF88IYsG4RfajfDo0fnBjOhnXG
FzPrL5C8iI5inxvM4ZV3O02dZkvavCIlp9d+O7anWFW+GXlgfnKMYAJQxCb2ZuBlPCtMoFWu0y35
K4X2ARqokOGvRzu//NJm9aOBHD8zCZDuiCKH6WU7yWumFj9JrJVhMlgH+rI0k+I/j+FuXw+rscKv
wpoXp0tIOphPE4lFicJSKCuYl2cHv7jvLrS4u/HYyu7SLFyBIu6LLBP6dJXXZD6DhsE04VYm7QbX
p3mjkCrhMo01aTm3mvFmDem2Lr0Dy0+hVokviIafc9UixCzOPEH/WnLCTI4NNySHvnKdfBPN0a2Y
lJe4b/Ev8eZJ574NxyU7j6lYDYx4mtb9mhR9bafpzs65rjnaPXGVV8PEI8xciL/Vlo1v7Gb6SuVK
1JnVelyA1WX9T1EtoTLbx5HmNsc0B1txJRGJ4lDG+1Q07E1oeKSSjVtFEO2yJoQBEzRedfYssWFL
YtNnyvMkOF+6LD6MNaV1SYidboGciSGoA0vu/BElDfyhuZBqDjjhsnM88gAX3KkTuAF63m/1UQaa
pM1mUU/Ylo0rQv01Ypdim0F31X5rnnEuFV7CPACz1iBmsekRKMHoli8zl9ZcdjCshYmpnl9FLHaF
QRTQJMRuMkA2au2lQfIepC4kV91sD9mCLCnJJRf/yDwTE10XA68fXEHE2719Rs6nWwh+F/hsVLI/
ZfTJ3+q1mkryHkwlF+dI5+de9O2OLvJ17lIfueBlaggBFrSpmyhJ6d4QwWC14zgQU/AW7+Ya0UfO
Sl8at2Fkpz77/79DwarAWLM/2bQPKPVpeeAABJmm+TabLqlBxdccdReP3sEth5BMM4MTug4uL+dy
1g/5YgQlj4RPGsQ9LjUNfaQXo2gPdlseUwPu/EgqsWi/zax4cUU2M9XoqrCL0VSKx+gK2625lIGZ
5buUKdGKBaoNPu4tzZJbN7lfKqY/Qky+Zow3zo/12DWBJNqB5IfyuSRVhTV0NctLRAdAuqdOqa5S
uqwOOjy87lb0bqgjD6SFor25BW/2KFPCeVlCm9stW3EvlPXhaJQnp72yunUXdRbzvajeqOIfcSmC
TzhWm55KdomtcS2ERcJpkHi2+DhZ5GCUdvGkuMdqhTcq6XxtYkQYebdm5NwbJsvvE84g6ZZrYWbc
X71LpLzXtrOpo5ToTbPlmpkGrO+t23m+j2Rilp7BVuypI5ayEpCH35gZazAK2wbtXGwA9F0gjOzT
WN2WNpb1jm4QsGmMsZzedIH4R7rgQbS9xdJ46mk3Y1ACkoz7YSAsiBgz65CXLXr6xn7NWmRyS+Ao
mIb4atZGCJ32u2kImHukB3vckby1t4JZQkpkcDI+XJ08P+5wBmiI0JkgnOXE4CMbu6A1sJCJ6MJp
smmKlreEupqmdCesed2O7qahK8MpHEws2MTq9OJoI7No0eHkczamBI/UNm+YedhdYc5lUS9IOfte
nPl0/vCRR/hBsqCRyruZmc+0oDYOO06RV2w8akhTt3zJb9+Kko+EipEVBKJhQ71NHlG7kjLYk82R
KQ1B2eGnbInaDdl8nd0UvXYexGZ9L7j7rWQL/R4Af6yOJ2Dhvtq2F3BeT8u05QFLN3JyNV62wmTA
rNJpvLeD8Wlp07cbMweRdFnUriQqnN41qzk37GkQ34zIuxsO9iczPntCuWaz9TcRGvMx3YHsWOZz
A1aUmypPzWhXO3WwD7UwNzJ1DlWn/XNcSFb5IyD7SJJGMt4UwDFpbFAPkeMqmOEwcwWD2mehqoqb
yJS3Su/DvKn2bdbtkFyvmNieCrU9wzpc9xip6S/8yyDTcYz6PQtD6pxtx5QUneOJFq4tM9rKLQ7e
4F716BG+pfaR/X40+w47s3yeZfzhZLBGpY1yLd9rFCMgZT4rBaW6hagkHHTvrbHMa5XU57yLaEcP
h5RVu0IMXw8qPFSgGGovD3PckwAceaKnwQzKmu8FLdHvnNyPP8YFc4Asx0tVUxC46K/oZYhgGN17
qlW7WI+2Nu1cfuo7E55vadNXdzrJKaVRRBPIb9kUV3LjXtIe9S2lfU/d5FAZ0zUbaDUV2Jc6HYOl
PLJMws3DSugECvs0CRdxYcFaY6Up97bPPwbLYwYTHzqdzgDt7Kf0seaitTe3i33VGm7RMHCl7HhA
IhIWSRwxv5a+W+HCnSb6QMAXVBxxAz7IR6SvT7C/dgQjF6JNXUfEsEHAsMa59myMeOUKmaCwrquU
lUhz3kTC2rSEUUnOEMdv/gqG13OCvambh9LXGvOQAAJcNcivLHaAfGrEvdd60re6mqskEQ9L1v8w
gv8545PtkdIgu8ffw7lbhf5M/XOMzfyvrsazaRBJn8vQ6yS3bfMvq3nEeUtcIhIDaZ2RCSTz1mpY
1hsic6asDjpgirVM47Dz2t+k0rgKFxjS3RjpuwsmlzAhJrKJXl86v9hzj7e7r45yql7m3PZo6Dlh
T3OVswvzjDL1j6r+VunjxSJXJGo7ZoY27s3YLjYAvw5eMtOAdE/MiH2lVChB+WxLQR/CNFC8Gn2+
HwFFr5a+X6P5OrScMcyEzjpvMmzMETepiXW5aq3n0VmL1E/colVAmGozdQNmPZdep/cJSiEcO2Mv
i5SSEge5i2kmKIbuH10QRoVFvJcIQmptmfw2rbe20EjYp9EjK0bOta08Nvsc9iofo68UdBlDpU3i
iPfZKF+dluFlUetPGTVuIfIXc8wCyU4Iv8ldVRrIdpZnXIVmIOxSXecZgxNYmg6gF6OG/cvY1Vf6
4rHP025wSj4+dYNUMgtWkmn26D1nOlDGJqHNmJTfBmc4Masw5ZaUu4UPp/QnKccTKIB1ZmdPkv8X
lSH1sPRr3IP3Uct++6TdWTES8ny+OFF3sRM4e7Z1oxhkwq9z0mo2ZXEcDvnwT8j5r+rTTTfm52rO
nsaGNL3piDeHYVmh0VCDCxDo/K55dZ0SxjMDCel+nO8sq6yrbkQPHrOoVPO4Jpn63dr1SU3LG5PK
oJ/zmxEj68jrfdqLDZNQOnDqYcmct9zF+6cWhGnN+PC4AUWzcQG/uWta9UP3Ur5J44cjzReb08Fd
xlMtgPe3CjJc86T27h8Kwfq6mMxYi/gHBMBuocNYyPY8JfzN1KVZqe6QsrOake6bLZN+h+Awq549
2R7Rzoy7UuULQmhLh003vIxjg8bOpKmf8yqoa5LpJoG+rvyN+XHCfuz3dZVslEgc7M4+48s8KsRy
skYh/2A1Oz2uP5oZpHe65FvL1G8ydjCoIRakP+AxwVTlV8+PqT5WBO2yPmgNtB9PuH8l3FUmI1+d
Ol1B0nwpy7hwz8xVelhTvTMyyj295d2/4NAsl5wkVW++A8AdV73i2MHA1TUpkjX2gT+W2I5TXvzW
2RAF7NW+VBo7MgoTrkzVrmPMLl/FFrLRRMaqkyQ2BMlIa/nmwvpSmfVzotZ6oHTjNTKUf/NsvhbD
RCWUW5ueyeQ8d39dTVt+UM03YaCSohdkIyhVjJYN7aq5RxU5+LmHC8MVnw2eJ/LcfbgkbEGwnTOF
oGywIOn2j8QcXXnGe+xU6lbNmR4l7fJulsO5iXD4ZvVbXSphMeXf7KDw4Sl9tgaT/utW3j1n6Y6X
dRpASjhFRrtZ1HIfWS3qXO1lkMXP0DnkBaJdKQe5XjIrlMR1njWwr6uObA6znP84O48lu22uXV8R
qwCCcbrz7qyW1EETlpKZcwDJq/8f6gyOm+rqXf5mLrvc5AaBhRXeUB8afLLP+Th6+2ocTiP9Ctss
in08kmAHTTlt4JNfac8zdhgJ0T5xa4AmsQf7obSuTKt7jCO1k3p0YQnJPdZShK/mn1nrYz24Jjhu
yN9A4KfBoAM3X1URsBmXwEABbnE1BhFvgI+e09gnK3M3olY7e2o+z2743HpIJ1YocW2afjia5XAw
Kp/wCufSbAr+pD7F3PP0Hp9KC7neoqHUA1V34v/B6B6V6aMDWYnaI/2nHp0CofMY0AlgzWrsTIJ6
99K24bWAwcvgu7lK+nSvQxsG43zbATIPTOZ5ZURzCx/1GO05YP7iVwIoaxLlXc60QzfDs4W4HnkM
KxWMxZUO0ls5Dkdu/3SXA7lB+QBjq/p3sqB+XH1wG5yRKlVR4nBdE9Zcj8mCE6CYZ2dteg1888Uu
vbs0Sn4Je/LIm92rvArGHZaN9TWgV1RxKdkiSAJx6S7dNvSpDMe8lrl+nvLuwezUMVH9Y5oOuyLN
7px84kyMdP6yz24+brOQ3ngc71B57kAlkL0mDDy8sGUcJ8lQK7VIDRuL8nDBDEU/W2ZwqHN1o3Lm
xwygaMEdTNCXTHu9cxpFj25oVodEzO1nsBYmZNiM8EXkKdnznPd+11vqRmClS5ncHgqUuIE2dmDb
AKvtprq7TRNafp2bjLvlHwqTgq8LTiVFGrPz5DoDd7NBCvAXBP0rx3L3aBafajOxSYLVqZEgCuJo
uALt5h/icdiIQX8VTv3JZRdvrJjJp4jDn4nydhP6ZdYS2Gh6fPPp/Jmd+WWxEEWBoChOkA31xk76
AsBu+t2bogcPfVGaWcBce2u+D3z9WFbGvTXR7jFmh7DnX7uiKgEN6n1hgzgZ4/kuc61bOlabCfPi
yBL3OOxeI0UJ9Q0tg7ia621ojvW2whvPTFEuJOG580e9GamyxjS6R5MePDgzYiDxVl+cSoCcY1x8
LTJjg7XMKRbNUWbjNUSO57ZjIIaHz7VrjktT+1QbsF3s5q7tg4OwGj7JcByi9KFwPMgqQIW2UdhC
OZrh1yjzPgY4wOZOn5yZQdCs7WerAVsMd+ABhclgb0poDbmd/kh8RFOV0ztbFZHBNi2+qHLc4dVx
APLxtZUlPGZHfB6cavlyoKomjJGH5ogULFzzumNIbqFx4YbfXac8yyk7ISiNek3Ukx3B8EKn12WE
OYAPVVP/KInjO1zTnygY7wu3uonxaKI0NG4GO/uHoUO2HWcYnRV0hYFLFlq/q71o59XWwhAtTvkM
0NwbHjEf6nA0Zl5IZDpwfx4rGX+uuhaEqWWJM+gMzq4oowOkAINWDjP2IDJPacCPIGVj60VOtTj0
3rCWZ7uRRzvtvnjd2O1zECAeosGVOVEWmTdgWH5Zon3BdhaD6AqWTtqKF5UFvCfBVpGWBnn8ZQJr
sZ1A36SWPLo2lSxSroec+eiM54GjrG8OcM5YtJ+cocSRPkfol6nPEC4NPd3prd81P8sKyHQQzIcR
dXRq0rDaFEbYbQB36Y1B86QZ+tuiRgI2QxRj18EtJfKOoKdmFaNqroqHpKx+WxV3Vsz0b1tEobMN
0wmH3o5M07GGV5vrd9MxiuklRqwhCqte2tznnJIy5DKn4/kyWO7nAm9g6qKXuSMj0B62Wf1DuDBn
m7C7g0Xa74TO9zJNjwDtUfiMFVRSZn1J+1QUHhSh4SoIxifVu4eU3rs7dECRzOzVjYx7I0EGGTyc
Y4439hj/7Iv4ppumUwCvFdD97YQCPrrV2PqKZT3c/Ahvaj6YYf4tS9qjyI2bkonGMSIVAJ83fBWA
vrd1g/4kFk8/7ESe6gKKbDS9JOOww/962LeJqDd1lDxN3XhbCFCMVoryqIGsL3HoO2Ybv4KwBE3W
T7/tUT2T+n0LzQkNGR3fDs1wihP5eVgEtcdS/2LW1cPzG/8Ro4JDZn2tXbJpDV+JNmF1W0OsgUF3
PQ0R7AYDqq3bwPkSDYVKvmzYQN+15rBHyvi5G9LbTlTHsB3uq7Qct8kkEkCpRgB+hLIlqCxzi/Q5
UJ36UNsTgKjhuwD1lzMbsrm893URPCQmOySWDeRR12DEo4Hy1Fb0NavUF+zuXhJTYNLcHkfeTmYL
jC6qgi25B9SPWT5FKhk3ZktqYCInrrMbpkeMLjEO3rULdgpTm3tQJTQxxuNsyfvBTm7aXDS7FkQn
ff9rGZiPwqdS7VtJFlI6V36RftFWT4o1VY9zGx3jwL3DXekY5UDQMLIEGcTAyJ7mbYfLOFSjK2Tc
aVS54XVUJ0dHqm+jWbh7tDzvU2DSYE9pUPg6++RVv6MSaA1CIK8qgt3cgAim5LUT1KDtmUZH+tu3
inwnSvEYQKrepr3FBVUCEMF5bucvsJWB27wJyDSdls651dPGTR4UdQ+zK7BU+E+faP1cTdr/MhXF
s+kwngzSHeICp0lwzSQVSpKFYKDTVC8N2XEkzSu7NTajsB4cPMPR/bo2Mk7eIH9MVn49+yivWOqb
ap1Taclfk5s/jbH4pw5QeCiGuzZJbox8fim8/oH99dng6rDr5Eb4+DHQJ5zhMqR+/9C2XLazEd2N
vfxZa5tv2p6kyTC7CF4jm8G7FPNDA9hm47vWP2FMLKBap8K4BuIGMFowoO5PTACu4pZ4iI8K7WRw
dHPFVCbdtyWkZkjfmMr6O6ORP9UQ3gZMaEf9oyfcm2V2Syr51fXyB/TEOXNtybjM/4yRIbp01b1j
4TpMkVQVdCXtuX8JsoLEIEctF4KB7z6Ezm+/zO8HvzrJni7UzOor0r+oho3s6eG5NOVDQ52SB5Cg
x+JbHHa3izkiTM0WsCXDq5Z2DMoL9jbModQ23bfELfboKX4J4uHI3P2Wnk24xMBbtIU/q1p9qf2y
3oRJ/WBM02dy9HEb13inoFZB3wOOqeVUD6hGPBSZ/uExbBRWch8E8oDiBQNpF6pSNiMyrMFPpz1z
4qa9UZ17z165CSt5DE0nvvaCAa2BWPeHesy/5twGblodldnuAQ9sZzfdd1H9K5gbvnigPztWR+4S
Nr9yYLHKG24Hc4DnxyTSk9XVqAGiV8OdA2Zsr4lLJMI0DgB6yWq8yaJ25wTslNyjkRE5YJD8bwbt
WaMxH5VVI38/wr23GBVHDpge50livLHYJd0OIjQ3oTtfRegwbxFw+N716SmzK3q+JmBqRN1LM733
em6AcNLbMADZmcc38C22aI4AmoA6EgPHKGfv+2CUV+WA+VBLZo+V/d6X3Y++okcEoRKJhrA75mF0
73rtPTrzG2cq/wkhVLHDOiinUt84/fAFd5kN6tq0AeGBdura6819k9ClCp0UMmh9gtMOnRGJvKj+
3FAE8BduZEpcqM1vdodDugpv4UXvFRnxRsNf8JJFliKDg9U1JLJJ8aNd2htcS4CnIpR+kb0I/Rdf
x89jbtxnwbyH93dGA4QBOjOfYLoDTPXC3PNauPqq82hELKigkHhe9/uQkV+WAW5FcnYDxfOM5vXP
WhYH0VtHmo4PNkM/0Uh/a+tlAdJ01w7JVSrxJh+iU4pxdCvt+0ZyuU9tu1e+G4J6tQ5GZD+mWf8M
Y+8Zlvg5svChh9l/B/3oJHN3VztIxjElT01Y6tznTzjcb4ea/Ztn9EX9DXv4RdTG7x4tjKiN9uzL
eXE2h2rlUlmhM1cHMItz8WhW8DyqkXb9xLaZctRQSEzmYud2dF1FKY9+Xp158Ks/ZnAv6ul2AfvV
OLUk/q/Enf5xRcxcLbxtLYlMGBxad74eTfEy5tZVnHsAktQpQDKoK4HrRuN1klDNVWkOCsz+7ki+
28ybuwWOIJnwwF1ocqyqN698iGKLmv82BTMBthg0duuBPfM0r290N4NCN4w0bvbyO8Fbh8yBcYW9
L22HGGUQx/3tpIf9HwhgK6ZtxbzUNctPeK9T5lKwNu2wCxgTqybCvqF/TgP3U6/Cz12qjgbDIInq
1zx0IMhLIk7+C1uxr2WZHrPRfcBJ5jzNmvrYyH8hMWA/c6Kjp2CGd26OXz2S1k3YZnLbOeNDXbNV
XWY0nl/tJdVhmDBfjSuOHik1Oxerz8YWLxSFqB+Iu4WFgEzJOWwEGEVzZ/twwJ0IlrrQRNB059T+
a59lX5IpZEzFvSbqlJUP2g3Z4V0Zv1hjdUokPnt9AHdnfiiM+ThW0/dpmM7+QjSGYw+coYOyXfTP
sbQorK1tU1gXVCbfkehD9FAgFsycF0n95b///P+u9zF1YuYIK72awHNtK0VznT69/Fw0BIOPhXbk
ot3zL8UbzxYCPBpSyPSfoC1bK0XLHlkfNJ+84GQC6KV9khrm73xcBuSm76D/GlUlVWRsWv1dRFKG
10+h1L1QrT/f9C6TVmQNHI9aryo8feHl/lgmrF/Osy04GXhN+1gBvV0I/hUwZM1cwDMTaAMJCCnO
1ujRna4hFzdHEM7U/4jWC7gxuTkcbd3kxzirIY4Nmto2znT0GM5yPDDqAt8R4Oqij56MctrOIi+/
uLWSz20yOXcJtnjtzjakramKwG8ZIVzJnc7b5ged5jTejqkor2meMAQSakC1IwSCSbbp+7OkfwZg
/4IikVrJQv75Oj4po21JuZh6rRYA1t88tLVrLHS2qbypRTV/DW2b8VdBq81rEuJND4lVQRP1E7Sl
0vinnVVM9mhd1MwjK1wsjwoS3N04Oh0RYQgZA4IT6Yu9ryXJiD/FPhd5VTyWwiSjkZNGvbmbyn3u
5/1NnfrNrWGxKJuqtvsZsCL69cy2vCQ9ubM3XLfaCW4k6WQH9BYBCtElYEfSiR3+33SoltVwcEdC
C9W2LFSRV3u1bJmKYk1onFDQKK+ruRiqe6NGnes0xtiK7sl6uXo/PiArJao/z8S97M/RQPlKriS1
BzeuEaOOeWaRG2Jrm7MXbtN4aPIFfE6un2r0DPZjaIBz+/jRqzDw59EKxVf6n4vu6lphW0dAIZXl
R0zGVPpoARegDaumFycsxYWN5i4baXXSHKTfHSEV3wUrjbcnDZG6yBGOFZ1zZIpzuqaegZpE2bg/
J6/xEFVomYuP3OjXUZzgl+dG07kN5fSp7CAxt0znqMEiJALC1JTfvAqFhdNcopCkKatQHcmdr6gv
0+jRvd98wqfNvNd1nPwMB5Q8Ty1SZw6RvzMwp8SAun+qdFfvWhXbt4Wa9U54ZnU3U+mRFztddFPn
83cGiEg+5HTbt0ZASdc5ZnM2wibYB1g8LOO76qRbDC2BJbEVLZU3Z1gOZrAgxxjjVESR2e5z+Mij
iq7n2mYSlyJXx/UmFeWqLzhX1KiLFo2R3Sgxyhsic31GiQ4UL97By6w/JzXPE6SfTEbGr5DO8js3
67zXySyMo+/0zbXhVcYzGlkQAZI2Ure6NqPXEAg6cDPDa4DqqR458/+8ebzli9pKLVZ1YhU5hi4i
LWtsjC9g4p/8MKZTAk3LPvhuDEPu44ctkrjr3cMlstxWuMFjE/F29+TOEJflmCbnhjZtdXDtKvWP
TuaZT1haV+1JWVrouyxuZnYBYm6Hjx//5xD+9Xzf9qnmHSYFf+6Rf12YQrkjSCi4LX5Gm7FqW/U9
cXu1i7WSB4tiCAEhukz16P+eKj5wXBk9F9lwyUP3vdsUXWrHwf0BiWTvTzz/14uMVjTioyric+/6
iB9M9ZDgIcauK3exUXrFKfK74QW0aXOMR0Ebvi8st0OrqQvNk4n1UwVzpop/Zglekv9DOPFMhZCy
yUrhevD2IxmQne3M8uIzh9U8d15SPUSGz0Fg0Z4vfJBFRHj1QVypSESJm4h026vdV3PiqnpskB6w
SBQ2MfbF5daIOsSX0qgwr/s0CcnykjQADhWnkGbpwdlfhzgLjZ8fv8s7ARwFQdPkdbC4wwDr7c+u
pD9OpurCs+26VQ6sOUfyIqyFc98Osx2dXTPK5S6tYlVduDreid+epwREf5zDaMWv0jjPrieBtBNH
0ByaeifGYY722hsEtaIoECT7+Ieaf8mEs/UWwURHYNciOQhvf+k0ez3Ks9irtUPAZL8fp+wOOWIk
peWOr9//jHvZorbhKB8VIce9huLf/agHhG93QaKrdJcNU/lz0JGdHCXEzt8mOIirPBTdInIQAtTM
8nrYRI5D53z22/nx41+wWrDFlmOROcemzjYlBharH4BwRjvZEZ5WMenVD3SIZARgZNYvAbdTc2G5
VjHr/z2Mw4ChhMfH8ZbU619HNZOx1j475jxm4UApnrf4IQUOrM4c77afEsWOCJGkBEB3MVf97cc/
df10Mm4c03GlRzvfIq1YqXCbDOLnsUgier3UFZ3bmCcMmdpDmDlUMyniw/MQZufKRYDk4ye/t8jL
Ex1igCmxRnr7uyE/xLr1IiR6nTC9TWwK3CIux3YT2Gr6rw4WDuxKz8I3Et8F11x7c1U0t8YkwT7H
GoiAfq7DRyMJ/CsXQYEL/narTJnPiV3Poo5PrmTiS7I6bDrJDdMlh4LeOFqv8zxBVKbjjjTRx8sn
/xJDhRdBSo4Zq08XEHv2t+uHyGNZ+GPhnF2AmJBPU9OnT2hMC3E6yZwR/E4Ioy8EtEMRXpsQUNsM
/pJ2jS9jEjukG/T+YMYHDXpW+QimOUd+mmauSOf2vwc/wh7GFzjw4V1ork5UPZdTanWdd5pGydDe
CX3nKTYjsDciLQxaMhlFznaY/DA9frxO6w3O90Djl28vbdQQhFpts5rwEDiDZZ+hlLdHPJ0x06ah
D8AMLuFgwTfSmT0fzRSI/8dPphrgE/zr9qGIZci3eLniN4rRiLsS0xexmWqmvgixpCK4izqoVa1F
14d+ry6W3ibKX/XQpL+arLZReJYRA0rTNFFkF52zMO4nZVIPyuJXEiXOq6Hl7OysEPkI5mYhQG5D
BMLeWp5ff3f04N0nng1jCcXeFiR44GLizd5hlOblkaabI/o8uTbcTt7lTW76m9aI6B9D3A5gSGUG
2F9mKhMgwS79krhmr050dZA/7OCP1dsIFrjeCpcCbkFpwHkzo8G8mhGhST6JEvDTNlGN221swaSS
y7ihOePjVkOyBoyMW8/83ZUVLWKLsfmrKftFjND1g2ir2hqukWknwc3UmKiUhkk604trTWMPAElN
R3rU1cTELgInRi4tw/s6U9PzLBLw1VUub+ksu/62tWv3Z9mg3Lgpxq697VtIwjuDGBtvZRr0DTl+
jlI8Ilj9FxQZeowfUYiEUqJcdazyfr5O84g23WwPU3u2+iS+WrBy5V7p0bwXiWZaHyQJQFzNqLcD
EIqu2wbvx+kfQwXAqayqW2hTgTJ/8S75dTpa4Ah6mu03/Tyk/3QTeQ9zaRrZk5LBb+jD4NO9wqIz
PzswnPY6llRybZ2Coe8zM38G79DcFhR2ydbJoV3hljqKfG8lRnSbFljKHErlldmBNgDTaNmnHqL/
0KE/G+APAAwxgu43ymuRIrOtopp3aZug/9UoDUbWQC4CMu0w+FfCrSKUO7uw/eko+luIYSv98vGp
+CtskQTB38XPAhKG77irsIU0dJ7bFo2twJOdu8szj0FUp0Hr1U2Vfe26tnj4+IlylXktxxAd5aWg
dNViIrcKyVY6RdY4NcHZiHLA8kNSoWxpA+bcBEUQ28B47ekadDpUoniM898u6txf6e04z7rSeHt4
1kjbHphbgLJx4wQHrYLA2amkql9GzwwumBP/dYPwuh5B0gM95FlibWfjeO2Ue8SoMzmAY53xNEAh
caQTcsk8/I/P7So+0biybVxCsVGhwfX2CsnQI6/RZQ7OgBjoeNoD7GGwq4A4X9G+GH3M5bKs2ppz
jP6O9oBhH0hgkD110HjTe29WxaudeSje55YrUMcbUJdGgCcKL+WU7+wanEzxKUY13OSF15+wCgZm
hagjIUAjrmEUtzfMKedPVWY1G2T9g+3He+YvRyO8Wi06kQRvPETddf3kFyETrDkIrxR8Vxp0FU2I
WTb3pVYvwAj7jWuP1bYLOdkaytilm+OdHbvkDzQcaS5hUb26tArd4+w6ouDlI1pxxdAbOdIumRlX
+mizhNl06pxAHaMiTXZJ2cMjQ3LsMKbAYhHmze+yjEEn3KztlOcb5Ic2yM4mnz5eonWNybGikKH9
y+ahNUyi/3b3VOhy2UUsMHCBif86h47zBQOAuAORBbmMppF9ZFSJLEGQGcyVK3hpzzGyT9cadaIr
EBMDTZomuZDq/b1TXEod9okgyVLgSN6+VVqY2RzHk3EubWmedCOCE6yzcu4hbcZzfiG2/P2heJrk
rC7dYY9w9vZpMGrjCBM/BJLmrgQHPGEh1qKLKZwUXdbYrvetbf3z8cL/qRT/fWxtEnb0s6XiZy5l
9KoVSHPVEyNqM+cEF+fbMqrBg0A3tEoUGGT+OXcmq9p0Q6jCvQF2GBxZZWXPdubnj4pWMr2voWRO
iDtPex9NE+y7KHXSXToOzT9xpsbuFPXMA3MrZt5aCesrXTnUhuAbm3a9BeuO9mEXIjRolHdRbwFP
SsOikme0RSLzxsv6yv2tvTki5awMsoxKjel33CQ82BxcqoKGr5/V28zXYYrHo6bnZCaj+dQ7mfml
8TwuOLToXW+nh76Ot6atLdSfsqT4PWZuDy2pcaPX9CvjxYPqQ/OQ6hF8pTXOR2+EWLKprKr4HC3r
Acoww5/J4YZmqhli123I6UcCFdPel10XLeoYDSYLdcVVDgpXohAURHN6B0RYVcdcJQ1qEEEYdvtY
Vx662RrhHECzuSiWRgogyYnevA/FWTe4BOlx2il24HfMN1jb0odVil7rAxV4725H2IRokIvcvZ3V
KOsLFcH63li2haLkJkgCmf7L1XwwHNlEygnO3dQwocNLqYVXnzunj7efXHL19fZT9Jo9uuBkbu5q
zzd+i30G4fjc2TpI9qRQDGmNkDEI4zy7Dqr7cQzMJ2bs4VPcTia6jH0+QbRQqXO/mLcy04EPjwLG
xy+2Pov8fs8xyfZ92hzc9qt4pGPPzfsGyzvkY1AzS/0hrHdzuiA7KoOkF/ZUGt7Pc2d2F+L1Os9f
Vt4SjkNt41DPypUBXexUfZ81KTJQTph/RTa9APpWQ4KeiqS/8JXf+ZWmS8ShO041RWf1bcSJraYc
4LkZtDjLaJ8IdPDceJL7dHKbU1QB6UoSGggfL+2739y1yZ7oFvgm3Z23Ty0qQfablMYZ2mr1Ba0U
VI0q1fbPkfAsBjTMXYsBiWovKLP7TEjj3tZOCVO11r+mOg2sw8cvZK7D/LLkLjkFXur0tgBFvn0h
I/AaLDgjSisPSqqyLORZ8j6YJMonhbgTnDi9j+fRezLjyP8GwXXETQmVExRyRr9sNmlcNPDBDN1c
lXD/vQ3eLB0WtxGUhcMsRBg/yTRSXwUl9Y+6yJPpEA+xiXq0W5hgg2MybSjR/Y/AKVK5tSMP5/iP
f+R72woxPZ/mBW1DWrlvfyOeWVqTtxmghJMe5i/ET5wFLOMrarMAKj9+2Hv7ysNJ0KJ7sUw4VylH
GDhJmdk2KYfU5ka2zmtoons+I86+0ZrrAj9v9/g/PJNRDydWYCu6bn31/uy2fkSaE5e+eZQLd3bw
guQARyp4AUjqf6FvUDx+/NB3dg7zgSWVFFQiznogkWghZvQ4vDOQeuuWoTE3RMUvLTSFETSt9sKP
XKeS7NQlmbeYn/GPUqyCgz8qlaOdy20N73hX68Dei2G0H9xAAFCTfbmtFTIF7tgWZ3Qs/odNhCUn
7T3TtQhSYhUVu77RyTDQZuMiQrsQssEGyIg+4pMXXfDhfG9liUqWJRj2CH8dgPlRoc5ghZ8LXYBM
7Rtn2o2xB19OJeiltkBnP/6U8p0rD2gCmZ6wgJn/ZTyq1EgwpiEMHdFJDqnZIvSFLvCOYrpGxa2D
tupEA9aYSQT9Srb7ucGUDhAs/gEI0n8qRRoczB7RwwsvthzN1R2pCE98+aW/wpF6e3QDp0HuysF/
rMyAycssSOBom+02qysThysY7503+9TXVQKGUQ9os0TygEXWzObP5baHpHL4+J3e+TquS6ik7pZc
k38i6r/6zF5IvQroK7sit7TvmEyWN2PnGiMNi95+deIQGc2Pn7iEjNUiUETR56F9zTdaF209NjWG
3aPx2owSrsRozIJiuqK8O7bIL98rE1d1mmFh+kqcA0L08ePX0zgGgS6Fic0HkIQX0AtvP0KLUUcA
Lgy7UpCDj1qF8V1mEknTvg+PqLCBsB2ZnxWbtozNHCkrS/i7tpmiO2Q5kv/qIUoth0C0LYVjc0ao
L9++DU52Ki65pc8xEAtsWgyJK0binNkm4zMqFu6nNpLG+cIaLBfzm2/A4fcEMAUhyI7wTX37VIzy
KAQmS53drlMN4tlO+2NKmqm5qqsoKj9ZnRj7sxunbXFD8wlOZYnoast4KI+TC/fZX6d1eReL4Gtj
S+zxVd6+y6iYw5uTo84G4pX9rm1phGwnCtbyQsj96+IE27yMP6mOGEPR2Hj7oFwVqT8NuXkGJ6V3
9HWmo7KZuwZxaV5Y4L/2uCLecZ7oLbHH6XK8fRQILQMzRviVfFCMU6STYGs5wUjI2uZcul508vWg
Pw30DS+s5t8/kt4/1upsJ8Gu8lZfNqizgdZ5goWDN8bgvssuRmrYsdEnAQvuVxeC+3uP4x4xlwTQ
Jw1crSkLjgskmIlzOvVoEbaDBZWYiR2KPX6L6uZ/jR0cFaIn8yFqXfBGq3UtApHkY4bTeO3Wc7dH
c8f43tWoojhOawIgQITalxFMtdAeZP0/PJwLRZEGKRoJ66Wd/CltkYBHiAPYwLapPCSOqCn2KbrL
R9LL6YADaHZo62T6cuG8/n1G1NLeArC2JNus9tv9NMjYSYui6s5l0wVoGpqBg5NNratvhAjY6n3b
IB2kNUxk6aUhZhqzjbgj8oVBvTdcu38SusCIwkR4Q6PbrvwLb/jePuDd2HiUARYdlrcvODkFvqN9
250ztN/2cH2tU5YJjIRCx7vQCH3nbHk8Rzku+BE2wupRGs5CAPBboHyK7jUjbMQnGa3hASwq5MAy
lAlKC71r37zkgvzOj+TSZmxD/49Rnr06W3HjGFaaqRnD145ZaGea2DkuQlhNIf/7MfbJyygcidBM
Y1eXlJtq8qLAmM6gAxr3Swere7wFx5r8rNp8eL2wvZa/9vY6YCppgWHEKHEpkZft968kQBUNpCbm
JuhDt1nyBDtjkeVsZ+QW9lE+0xL3G+Qoad330P1qaJm4gkJIyCD63rUppjTAMdEQvrAIf+rH9XvZ
y8CUlEkyJFx96r6LHasaAn32rQZxU1HnzT5yrQqR5xxqM04GVdMg/VktOP+hw++sKwL1aGM/7F4Y
4P6968hf+fg0NykQqLzeLlFt0tV2AIadW2apDxpO3es4TsV2iKREmHG0X7WnR/DIgOM//jp/ZWjL
E4EUgjowOfnu6uNQmUyhHfFkhDaGwwi3FyqiF7/oAPx+iwLF/uPnvftLHRqJYKWAPKxLvmD24iBu
u+481Y7/eUA0cwOa1SY3ld38yNyZdE0i4rfNVVlcuDff+a2SRV6SAT65UKv4bhhwU5Cd6M8ouIqb
2A+7z2T5NWxz0zDSHWbZlX8hqr/3SCYdDk0irmsS0rcfFp3ErEzbeAILFES/mL1hl1BN5VXYJd6d
pHm0+Xh5/5rQAxeWlB+A+iQ1Cijytw9E0oUDPzjjWajAyK+yskMPS4hWe6cm9CoyTr8v9SJfJKfr
UfnVQprjWofLPHXKeardMoL3309x8cnTVoi4PeMYB5ofbrQ7Fbhy+s+JE5hWShbPJ+bRXV7tQIXc
YBVn1XgOC+wjSmghhyT2nucsaC7E9uUvvT3wC2SBpFwCA+PEr75/GwUTMtbJeFZeSPvQd0voMaoV
KLV9/BWWC3P9IFdQ9nCZLkhWtfoIiYoHbw6mc1kI56Qr+jiWruLrshf+fVel1TbnLZ8/fuhfEKjl
07suMZ1AS0xbF1voLHRTVdfTuYhNM9qlvkQCr64tEdw4dmeOz0oEs43cTqziK0dmtY/utlV8LSPY
jRvHndTjFPQKXgSpHFLQU04EYkxdtwfMniY4ZRU8v9LxJxQevF6+LspO073XNeGlDPcPmnm1guwJ
vhbANCwH12jnlp8axaMazr1ykuFeQ/SWm3oQo38LTM7q7lxjCpEqTmKkrIOmoZAN+rHEqGTqDYyF
LFGEi+EUmELkcMcRCVzmRp+Gjrt8X2fCf9ZRDencDpLMo49pRDh0MEPEZnlj4/uprkVbF+2J3p1o
T36qPTyJe3rtXw3tosDZ9wioX9ieq9C4bBQuIov8j+Eos7ZVGgYgENXtJo7Odk2B+btIG6kfm8Re
SGfMBmp007IMdwJ6rf8wGaidC6F5lYD8eT5rTQFjLQ7V1uogQgZWooHvdGoG9Lzr3vGv8dcpd83c
BRcS+/Xd++dZVGQ0UWkN0LpZ371po1Rlo3QP7qu9k6heHH0f37GpH/MHHUiwMh0SWk1oRbDlUTdI
ktm78HvfW2/mTR6gepoU3ro0NDw10PTDmWJKOvtXFyXVl3FYtGLD3LVxHpzssd32fQyDFVVXhG4/
Pq9riMCfNSDNdPjssBvAKb2NEil9k6HySDTA0mPVMNeSIZ6F1c140zY9/Hp3sgEoZakBw9p1qZbP
Ho3fbjtDP36iZW4nD1M9M4hDDl73x66yygAdOyepUOYofVwAfayXXj5+7dWN9uetmTxyx0iQRlRn
b98aQWgnjioVnkEwCByfZjraXTWNaudpsCcggEbjwkq9tzEhLQmHGQSdt/UjVTYZ0F0xh60LjSK3
zFHD9Ir2zk8j98KjliT7X3Hnz6+jTbWwfgDwgtp7++vU6GKtnI/hGRuWlN49XpGTRGMyllVxaxiM
j63Yggzggt7BNtO5gIxc3VDL48GKEMYX1Airu+pWVGOUimKmR9tGPXRPlQhClz8EiFJ//BXf23wA
Zm3OHsA421+jxqH2NcBQe/802qJASSZLAMdGEx4/Lvj1BonuGVkWOqnqqR2N+oH5G5A5Ukh08we8
2QAetekDxnO1xRhUhsWp0DmUORNXPHkKue52F974nV3AUaXfwRp5Jlfc208zeS6IkCbxT2H1f5yd
V4+cytaGfxESoSjgtvMwyfaMx+EGeRwIRc7w678HfzceptWtfaQjH2knGiiq1nrXG9Lsk4oFDsiV
WeyiIMifu256gHPTEHnUuQ9O1Vv4iZjOwWzRnpdDiNNCM96UyMlOYS+rK4Xlue3MxfMFvh3QAZvz
6rf1QRtrllaRV6GQcdIg3qC3k8cRKxxcMMcfaRWSx2NMv8pQfUhq5sWXH856NPV34QjJa+TcXxDX
1cLJu1gVsyPdUz9wOuKDiCGCrJWBAe+IVcypGA31Sa/T2r2NC9wtsaNgq8UiAquhPQGacOzGfjo0
QafjCACf9bvV5cWwjWAFZYTl9DqJNHmH8QYabF3emn0SapvCtmo8NZvOln4xk9wJ9yPpnguWxbMb
NZ55pa4683W6ruMa8D4MgcHJ6tSYhxibC68kBaQM5Y9A2RYefT3RHmYbOTijTfUNaVV44+JAB3sK
bPMafencIlygAQauvGX+eLsIm44DLcgnRHkubjl39SyUdxgYgU/bWK8Ady+/1zNHFCEDENaALpd+
fVUSdDqiP8iRwSklZzzFQ0YkaEmr6hbVW7yllg12FGb27xHKzJXv7dydspa4MrjQguW+vVP2ugQb
CJclbbj5TRsEuIfCBP085Il1ZdM9dyleKpgx/Z1hOavFa0+F4aA09E7dCBvfLnLpp6OFKfCAscXl
B3ruUoxn4IBD2HnPcxuzbM4mjLNPKourL7lO/hb2r6OHwixiXvM/XAwRm74QzmHqLLv9P8CHE+Ux
qSiY22MxPt2rUAo/yl3nMM3pj8tXOrdOPLEg/AYb0Du1XJGLCWFVxuev5/l0GnOB0acnZ5Pwa9Tw
N+AbY7BR3SCHbUG+crW/fP13Q7GFl0XpzMQRbgYNlvn2Vts0x9JZOFD6i6H9zB/WE+8U3nMDqf9X
FGutdvDww3rsi6j+kc014aGupv3K7T76FU2B8UemSnyDzIoH7OXfZq0qlgXgWjiYjEHp/fCMX/7+
P69hdoZphDBFz4NoKdyOpWM+V87kaIu1Idl+pbKx400zU35m5qfkHmtf78mcwjB7CS3s/TepWekc
hlNKBIB0JM4ZnTNgs9OVYwc9diqId5fhbL6kKjJuc3Kxf9SJSZyO1+DzT6Fgu/EeelP3EXcnYhcZ
y5GmVKiYMftk1/WxjPT4EWDMewlaw4JBQmbSi4MJhbM3Q/KztpUaCVCyOqMwTpcfz98J6T8lz0Kp
Y4rAnGb5n/NOrpSnTllXdsnjKRdnB7dT6perSE7bdIzR8bNvrWja6A3GG6RrplSkEg8b4gODyUar
JbEBIGyAUrkObedZtS4hi/kU82BoDME7mr6HD4xwHMlfh9XJrTd3hoF/kNNpG8jl09eoHqfqiBkN
DiqBbc/NoWiFDTgY9lO2bZ1Up+GMMHralLio49bZFsPjmPVE7LlhPHyexxnqNfap+XeRtnmxMazQ
znYzToEGzhQB7ktQ8uoam9Le46+IugkOXRRlP0IoFfhWQPO8abwc8/6IcxQDJs/tGdZZWYuKLsdR
vTNs7ErduRokd6XXH5xpyD7JXDPi/QyP/JrQYrVNLe+E0ppq12NiZbMDv12ydmME4aCzZCvLLnZD
ZBWY2jqsQcccrs0I15/Hci3mHgu5ynLsdxBVhtuTNntz7Hsg32z0JrRvgUVUm07eU25bz5fX27pW
Wu4NDo3rSg/uksnp8fbegj6xm8EM5Y0gjID0okRaP0odbG6r55GyNroIYTGNqet1JydVZU8CR4ZC
NhvrqLryY8Rq4/z7YzAQY8gKDcV9x3sOYAZ6oB3yhug+s/aNWUArs3Czw2q/Jug6g9/YOFp+7IbM
wuwqnapqTxlJuCXTQIxLCArCv6+vOtN5RePTGy8akWzf7XooRyyOY0gslt6O+iuWMVRjgMnJiPNc
MO/4aBQmnVX0gpbGw1FIzqmFkYM7qL0NRd2Bhz/TyrVmZzw5IzaGJwtH7fijTEU+7eq6m/QdI19N
2+HKEwVbESjD/t6YRadwBCmin3UX6+NO5bZqbgxGS9VWokx/jJmwxAehxcSM6mYxdbgKZCFKXgO9
wx/67MmYruzB78bivHTG8qiBIH0LQfX29qWXVJPQTAj1nPIKAX8Y6rvUiruTnPvnIAuM0ywS82Ab
OE7iVdzhegfVaQ76ax/W+/e9cGc9KDiCSo1d7+3vwOG0y4xAg8LVh+qgRxWWwqWVf6ihmi3x1/2e
GnfcmgOxqpfX/RoTBGOAOytpYIFXoNKtTshUg6ObkzFxA9afEpqNx2WGx82+wHR8m8/ovCUjoCuN
yfJY3+7tIEqGBwLJTGn5vN/eri0nRitDHfpRKjQTp0L8VbaaZ87/y3OlAEC+uEjdKHbeXqhBEqR6
GJB+Z4Gkl4l8Cpx0+CE1o94Ys1lu09g4jbIQ/f/wWOmXPUbiTM7e3SFW+I4N4y70Q7fVUFnVRGZr
o3acFeE0vYlrD85Y1pXH+n575nEu/GtnGRa/W0W2XoUNKt/Qp9OzBYVBMfOBLVovp9BAzC6vHEM/
dz3PMdgtMRR/3/f0U+IiWCITG7+HODhgwCKcWxuaS/yhYlN7KY3Z4LwLuyVwgTwPieN322EmFrK7
oxaaLMzA+5C0Rg/cEae1CeborhyN4WVinPWrN2vs0GNpzs/dAIK8GTko/+hjad9YEkM4DCIRT4EM
YM9ooFJ9FrJegpj6GLPnodAGfTM4OlHtmkg594epyQb8uebgPu61vtnFVjb/rorIgBtMaD36M4oy
4MxYtTvPqB2xkX2kJ7dGYyb3JLCNP7LWsxfoZYRP3uG0iUZaEjzKaRHht+I2Rk1ZNeXyQ4tq4bFy
iKrAiqpHpaTlEXUXEKbakpyD6ioDqf/WYghd7XNDz7H8ixKc9ivXGL+xRVTBDbin/DSDLWMqNlTG
kwx1plC6pmSJTm2W2WsYduSdU9GZz3xTFbJ2zuzHphhmlE4uyXwYFuvdNzxlRy5r0+EfcaMGBtCs
DGILloNYgxKW4CB/i6g8qZjc4LEqevFVpcnwElAgu3dB3IrskOQdFhdEWuYE1gyuuEmiMCZ6XQ/c
H2hltI8uB1YLWxITROJ4saFIuWlCCgo83wCqGkOdMqMh3Ngwyffe9Gkv1OdYq0nyrBVGjgdMtLxv
DN2ugFfvCwlnIRtZiwcCT2yNQZSEqM9pDUt4RkR8jLzBeUZTUvg2k/t9Tzf+9fJ3sd7coCzg7mAD
mTM3ArRbgS6ymhEPFERGUda3T11oaITS9H16zYjmXXOzXIhJxDLCY+fm9t5ubqkEaZgm9MrwzKs7
FEuc4K0iDiK3ku/j2DibqUyXfRWX2VzUYp9WRDegW0DKMOMDEOHXSVAWdK/LD2B9mP39XcuR4sLf
ELZcHWa4XDT1IjTzmzzGIbFzpn1DFO1TQ3Tfye0LQk2G6JURt368fOF3x/lyZYp/8DjYbksl9/aJ
gFzXsUN54XOMio9Tkvd7xEsaadhOtiMuFpNiIu5SyF6MOwHug5gk+Diz/lz+HesV9/dnwPQDiaZx
kWs5dxU1edtBN/OZ7hdfStn/tvN5ZKAc2De2N12z2jh7uYXYaoGHoNFa3XVs6vDpSJ7xZ1oLQsBp
soHGpIUNq0BshEtSfrh8g+eWuAT2Rr+MIguBxdvnTPhHhrzFjfwwxdadyFl0esg2te4agPiuKv/7
KB1EmTZ6joW59/ZK0WgHmaFFDNNCE6BJYrw4pQIT5K4nXcFFuZmT236Y8MHCzrlD6TXF0ZX1TGXC
Vf6tV/gVJsUKDByH+Rezkbe/otOnfCpQ+PoO0Su3IzStI4oSsfGSasCu1iWjN+0HTECtNNpiuwLS
KVHFFBrMSdI9qYpLcuIwAnV+Rk6FX6KIs00x180uHTDat4ky2sSOGv0oHJZcQpyF2RiJiFdZsp/b
EoKX1pa+ntjWppy96hiF6S9cCcZdYNOrOCjzoBAmZMnKllC/mW9PmuXs59ZUWJuoK6OHCqHmPlBF
9LEN9P5gTORmI+7ll2d5T5xCqqHUTVI7IPk4IEB+sjSxC5T2bQpjIuojMZFHXoRPmd6TmI0H56GP
8c9TnsJs245I5BoaKCtaIV9ECHld5Ym6RYxsfkji9iWfyFtNbJeoqyhNYVpC/9Zb/IPorq1TEkaO
nzS1fkQSN2zyuoF9zsB/VxkDVqNAxy9mmWOk6dQHsincXR6NxpZPbz4ldYl5uyhxW05lGH+Ltdm6
M3qSeHkrBACZXf7JjI0+2ZMoHhA210ZbDWejD1UyqO2Y1XjgkrfTbE1HKw+ZNpC/OUBNaNDPIANf
cpJwJMEmQWq3jUJBCFUaxWMWmfu5qPD3c8lIg4VDmEkXTSc4WdqHeiqSrxbZFD3R0jZmg0KPrb3w
8FhdNNt4PYfB1plJWQjS6fflL/PcB2Oik1i4YqCWbIZvl6psyqwwojHEzwEfytEm6NcqiSCS6Jk/
Bmjh99bcDgcz752PBD6o46BINLr8I86o8qDtgEaD3NBS294aH8ZHI6omAjzYHeavnoYB1YaF4qIC
shlUbdJo8YYeZUdgc9OXXfOxCPPC+RDN0C0X2/WJBKnA0ruddDsKrtgOOtJARK7/JD2j+RgUlVGg
/O5Sor1FsERPGmB0FG35SEilEBPzjSq00KzryXOQhOPHiEKdQIeGxY94PwxejXxCmms4c/41GMw5
WrILRlYlZxem4b3EcLXrWqbvcKHxq4/ls8IweYlCSrBfzIhGnbbA4J5+DOdpKLd0wqwlpyi9hpeL
cZ+vp6IPD5OBI/82spqMVEnbtsabZmzz1ylOn8lGcF4DbQyzXQ+ldNzjjRneYQmXPw2TRncih1yT
W4Ts1nI/uLPvRptuHOl1pbdbshvs57ohsA3Hhi7D17if7gI3IMmWHTnzzVY6r+nsYErcOL2WPY2T
PtYv9ObynkACN9gXUUw2KQbY/R3YiCiO6Jo8kEe8xOXBie12ekyc4ZM3qxtBjl975RhZ957Ltkrp
snQOrBWO7bdrdTIk06EwY1vVtOBoOOXPkXp2o8HfJX4An2+02P3/dE3MQhCLCmDX1dHVuSooU3NR
M7M0H/CMyDDQDiayEGx1EIhhdrEttSuFyZmKyGSg/v8fBC3h6vyoomo2iPoNfc8sFHBNrnnlDcYM
9u1ss29v03HE59Fqg/DOge+SXrn82U0BoIPxFJSGRSX29kGbxVgEinAlv5aZ88qRuk+dACcUzQ5u
0W21f6os0p76xsTf3rXz9q4W8B+v9Itn3rYFysLPMOhNKdDe/gi9dhzIcx4SBHco92EwlI9WmTK/
c23ms/RpG5T07RUJ9LpFZYktFEqE8pB1eOGrGrlJZW1QiqU+QRJ+BhH/g0WKGnbvQfTl8qb3zkHg
76XgHsANoik217MG6rqgsZMw8+uqsO/Z/+VE/q83h/vW6OzXTLaKwWWZt+VJQcJCpxwb4RevT7LH
iKaemDdsJg5ej4kqp0wA4hdi/Keu7M3vu3Z+J0gPxYyAWg3HY/Uewj5nGzLsxKcxbV6t0nUfejlk
PyPe+TfMI8NnYybOFL2vdzILcoiE2Y770sN6uCyn6hRU2PRtbKsVKIwaD8cDfdCtnZUlGYF2uW7+
GlzAam8i4dMwYxDFKmMES6xYKbZM/RlcyIHPjjUWHmKvx/6qHrvoV8ee9xOwRhV7TZSm7o/mGJG/
VVg9h5ll3HRR2uPVHDQBYnkXs4PKVdbDSPrBbW8200My4ettmIujuDWF7Q3SxsEfSDGELmYN4Vf8
QuIbNwq9e+R847dWj+yPIW6EL+UcpYBdQKlYgBRNA4u7r0gvVvb42WE8wmYtsyORwLDL0zZSX0EZ
xJ0wprzfilhT6Q5fw+ZloNE1IIimynfwICCk27PTRxuv0M9xLqwPM2SZ7/WA/06kG1Sp7Pn6Ke1h
IW6VVplPY2zgbYrdYVVuUMRhJgAN9GR5SLNJIw++L7qguyRxYZCFcUDhazTEY+iJ31dTdeCk7D9j
dkcB2TY0/1gPE+vQlzL5kRu1ig5wuAP1y5owNxQSKneVNPG4yTwCfbAnJqxyEyPqDR84rpi6N7w9
3BNJwTZNAtAufytnvkr2AfaiReuIO8FqPxS4qkSLZtUnpIoPAQS8+UzRMjvUmHp9zTDjfbfiIB9A
kIJkAzDwL9j+z6Ct1lOg1TJQvlZnpbzRMtedt64+1/JKo/D+trgQ1G0GF8gB5FreqOEzWetdkvpj
OLq3LiGkm0bX04PUR+3D5Sf4/kRxXK7EbGyZ40ITe7uZ1nMZi7hZnN2NLr4v3db8CCSUvOhmaj/h
JjD9aYcSmJpCeby9fOn3+zjqKfYQDjQQFU9fbakTuq0ZpIXHaQyUX1FHPHEaRPuRqnxrBTgwixij
9csXPfdopVz80fDQgxtuvb3fUVStlQilfHapjFySpv6Dvmf6oln5NVeeM6clN4hOjrG1zlDeW/Wc
2MimqW0myld6Et2MjY0XDhv+qbXn8mj3DnyjeobFRkf40SPBy6+64BpCvnwBbzvO5TfgZ4HxCYfl
WvOjsPXQQa6UX2pGz/32Bn7tIyXgBiooWKaYkDxdWb7nrglSvoA2lr6cYG+fsZeUIme3Tfy2dwi1
LjPGJpuik+KDpQJZ3CY5ZIQr1/xrYru+UbhlTHil4aELXtWAVVi2ViVG5QdVhHVFwNTjpTZ1j2zQ
MbfIh1UUznip0729tob+YRpqwosivXsSo5aR11PGAyOLIqye4sQtljRHbNUzYWbKt2tbvbSppz+7
yBw9MmgYsIb8V36WWo1nTGdAUNxfXqh/yT7vbgjKiMnZihB3/eZKgPKiaVFajmEP5l7NFQumnMia
3sWJQpGWDhlOWE2r6hss1Y3vDeZixq5t+unWGugSN2GLh3IUZ1AO+qRsieDyahVum2jQH8dC6353
QObZtqbeGbdhPKnXLknMB2WkKb7bSefcWJ2Jk4mmc5Gd7oniLsqkuOfolMGVou49sR8t0mLOg8aZ
mQ7cvLeLpra1fhFZpSShJvPXbojck+dlsKKHuG3x2NKgD2+zlEy4zRTBi97UqYofyjTPTqK3osdk
iolDMJU9Oz+krRFUHJW15VtjyRj98qs5+2HTGjtsI3CHIGC8/a1FaLeaBn2CvDKzOmRZhWN+2ck/
TB+aBRlcuBRlAojq5dtSRMUhFt016fHZH8GmSeEFZwzThtXOrYRZLIUI7VmcAyMNxNeNpJlvR+rY
XWR7KdIez/iKTKLfOhoZuQK09HD5SZzbwj1YVHgyLuq1tZtC4wXe3BKD5jcLTcKpBcGPVVwDzoyv
TZc3S8Od/vdjAx0ZnpA2akKg2dVCsTtBtGmXZr7M0iDfVV4o9K1ZOsQO2SV+TjE1oVoS5+BwXL7b
M3AEst/FjoRDiwNkzdrHI6ioi1hlvhNYBOVU3F19AgmSz66aAEMGUan5pqkq8jayPDS/F3Geg55T
SrTHScZTflR4tX5qA3dKtoVZBhhGpp0gnaMHxmZ2EoBCIYWqf0p48c+a2zjdru30lumpF9p/HGwC
d7XmBDtZpxpxzy3MgS2ux6QJDiqs/Qzh+ReVZ/VdhJryLpaF/AO8r17bOtFI+XKzWfddVxm/4Ow4
R5U7Zr2Z5s57Ws7akCivBJ+jeBAMVrJKJgbhaI6b7EuMVBMoE7R3m3nAGVGflAepCCekeMMuS3mH
43e+CScdGkFK5elu9MTJyFWbqoEYS3u0011RB9M3KCg5DjdYUYwniXeQsaFoLbVNOGC3jWNIA/Iy
VbnZH0LNSv3AMBIiMcK0vumLrB23Y4t/4n2lB/JXgpcHtu2VHF7sudL/lJ5yyxPaF2lj/VvZ3wmV
Je6aHQCyc5nn8pdV0SFvaxhZhHr1FlasrhtEny6vk1WNsZBVoRwBCuADh9Lhrx/7P3WiREnqOlUc
3xTM8Z5Bq1C2ccQ89Fo1nS5fioHQ+wN+ccsHoxMwYyG5vN2LhD0hSBVd6gs5WHfkN5m7sY3F3srI
cmNmUj9VsgPVNdqFfxDHn0UwO+TUuWV0LDDueRhTe9jRFxBXjE/zfmjRQel6rx7H2rPv265Kb2HW
zCdvhn+E4XgC4uFiB6HIkncRq5ArqfBaLK3f/eh4hwpByy3HDF1AI5y7qMgJ1O51lI6eXh2G1sYP
BrPIG1OriwP+pXCYO1KhyYwsGmANckqhwqOak1gTb4m2w001DBVJopXnYX48kLpT9bY/t6N4Tcqa
1SMDcQRxAIuAcU5/SfYQU5IeIlMtDqO55G8NWM08RWaSPER66h2T2SgPc2xqZCfNWfMBKLon4cZB
iDJN0c2cTk55hMWMtXKl3E2EgGtH8nd4R8pzexc1ZMdUNWGRBEIVgN+luuvhtW+rYTL4l43eT6P8
T6GFv/suak5OOfyO4ph0CYA9P64z/a42Q7yb9M48ajr5Q30ZWWwYgIQdksSdhgRqY4yMAKZKaPtq
JJEzDAi90gjiuInabD4QVDhsbatvT44Y8/1ExtE+CbthQ9PYkNAnhwe94BQfJgiAtj6a4OBO5U+l
MUZHNhT7YzLO8QMVRLNzYfnuU8WBshNZGxMcFeIbgZ8KdYM9dTpP03WI4xik3I5Ox/6QpnF1r+Bk
4uDsGCcKWKB90UtrT9b2ol2ym204ZxzVRj0Nx15nKrOrQtsmvkmKo0OvuKvNmUxvfdR56L0HvDnr
7leHML3tTKmytSCP7ANDJzZXzpt5bOAZMWqgAFpA08Fxr5xk7z8jFzdbuLnUILhbrN2Mq2C0PcKa
SCNSs2b7sTTmnW0h0dop2nvUV3rV1liqEuZ+nIdu6g9N3Tl/Ln/N68J5gRLBWRj4edB3ETi+/ZY7
7OWcQdmxHyIPo4M3kIEcIRdUUP6mqnup9TF6unzJ1V5F7bJQlyDHcYAjPXFXlwx7USW9Gaf+AjAd
RW3EH/EO+JIOlXkl8OV990zjTOtMq073hefk25vjYRZ2ZuupD1GCQU7MOHlT8ID/swf28hChrcAU
pr7BtuztdSoMFRTFfOKPvQUnCLgSc80AO6pXVRElcKUmWD2/v3s9+z0pDIuJF6ZLb682ooMQxmDE
hGRl5beE0/y3U6RNuAPpFx8uv6t1tbUsj7+u3hTJuH6s5/RjGeZM47LEx16Q3tEqJDIMonMyYqjv
kkGff03Qcp8vX3T9YSwXXUgPNCCYtsu14FbxpFN8KmK/c2uDozQLtrUV6ZtSb+M9MWkYOmih+zsI
7BSzQlv9x2pvuTyzaLy6+INFs1o1WUFHpsUFI/DMTW4MzRPbsB/lBnLIsxPivuIo2V07VFcvFdbk
0i1D2GfQz/z/b+n9zwGO5scxKPEBxKLErThcCCqOSSPBVWcvdWV/YVgX/uA7iRfKCcNOIHfMk6lg
0ttqiM2fyWjCmqhzO3Y2DfxMeBNV4l4hxb/jbSw/Uy4mDkx7QInWbUgyjtogDFBCFLPtvkDQcGBC
KzA6grALPdDZSyvpT+juxG7SYCHN/ZiRuKXpuF/UGBCMub3LBMFnl5fMuXVKNgIvDd7pgg2//SZM
slycORwTQuAL9YWUvfiu9sZFA9+Us/EQRTInnVnEcbu/fOF30PnyRHANxR/KBKezxGq19KSbQdRz
Ez/PLTJYnbLbBzqx3nY3bqsqoyekWbpVWhOeMHAmTUQjY6kX2YuF1xyW8rLaSKgvTMqwo73828y/
5vH/NvT8ONTZwED4O7LJr+Eg9tmWLJo+8iGV9/cdvuzVzlOetoGkLzbJkkoY423+AraYkePnlO3O
0sBWYdqM6Y8xbMWxN4b+I3bkOmNioXSXYWFfLjWOdkOGuPbJzKAojq6CLGJPOsA2ZtWknlnhH4v4
umc9dsiQx/5vG3vJki7ait8D/c4xB5LaSmtsfjRZbByq2qle4Ws4IWvEcZ5iuIBbZSBEiqSVfrCL
Cjo7wXx+ieX3zuIT1DZNu6DAvZfrpI7inW9G4Y9yro1boRUh4nt7OMx1VT0ium9ve9kWD9YkESC7
UeVuy8pWzHSNHF5AUcnHtCFjT5lVcYOiuXhhYFrvaphIX2U+Jd8BLMqfsT458H9c7R4eWnjS+8Vx
X0Qlybazcg52ltOAz4FzN4yeSf6sLXYN4V5bL5gHX69MYwd6ax8HgZmn6svybk4yOwF1N6I9zlUh
X1BfKsR4Kv0daG39pKfLKIt6J0I9acpebCFXC6whOcirvayT4jMblXbCM86402pp/p6GRjQ73cLS
cD+aQXK06mHCGr4i/Q37Tvt7KaoOJ5p5mo8z0dRbPSIps+oawvZCqX2E/pR8nMhb2mKNrcH31xKx
KchfhTdRzveFqoJnT0+73VDa+v1CTdNxJA9H5KNVVb94hYN+LAKF+DFoRf9VTqWzszOB2WtTjr90
MnwwvOlq7SZITXOn3LS7NeaekNmosHYY4pv7EEjxj3LS4lSnWQlRP0ue7MIMSKqcdYInEw3RZElq
5v3icf9UjPbwMIjafrC0OP2Wi8q4NejuEI8tXvFa4qafSEoJPxBUSpFeShLwtLxzmN2FuWtts2Tx
68vrgZIyIBbcKJTfkhyuHQdMV62tdMeOpPR8bm+RfLCWnT6dNkmdCbFx50avt1rc66/Ec8bppo1z
2ApMHrZBWPV7htXpyQjycjug/ToFMsRED0+O4WvdaB1uGaRhK0HIMO525r4dmu4mY6CYbatSTnKb
Bmnb7LswKQ92N2UHx0jlcydIn9WIw7xRaeXedCRO/qxzU+56bQQEMtuwOwRy1h+D3iFyDQKmuS1c
yaQCfTicx6oNacpnwLuaDFGhgNmHbt60bOs7Rnb2bZF7w31GzftaTM28NcnXISzdm+4jHtCRwRiJ
B6qIvcM8m1q5VWFoQjcozRwlRee1B4Kh1F0jMo4hfNqnL01D8IAqJZ40nSRwMXRz50FkIZGvwRTb
tEta2g17req8n1mT44RftfnBZrNguXTqJittUPkiHB5iZloYlXJDorP1b/PgeB3VQe8+eFHb/gzz
pFFobYLp5FgoBSByOAyjVDruBnPy6A4qHJFVEN5rsDT2LJnxj2lU9TVj3TNHEV4onJFQi9HCrwfm
XqSIdiM4zyeUBQ/DFqrAkaHyl9jrrIPoa+NL0pjXONvrSnfZ6IWxsEQXDr5ceyxFyZTFdlbFvhHh
0oKiujDSfQbe8R9zwJY6xeYqeP4jVocguPQT/9Qpoh/Hts6jxC9dx7qB62ue0kKLT41pXcNn1yUR
g9yFDE4WG9YJzBGWv//PpfIiQMEe0h8RmCo+xxZj0rB27S1hltHx8km5fnzLpQh8gevOQ0SMukI0
nAl23sBw2VdM9aFRY0qk3dexKYz/6NJA88NNMftyIAQaJvPDtzdFMjgG13JOfNcZjJsG06pN3ZPl
a1ixiUZNJffUiYupHiBVlDtk2gMAXKkLzj1Y6msmFh6qb2iBb39DPWM1nzdBxIMFQhW4XJKNLrV9
41n1lQe7bi+X26Xqo9sGvHyvhBrwz8xBESN/6KP0UAAVCcLfVXuSWJ/tITTX1+qxBQj/t+RZrvj3
48Od0eZBm29vLtAqcLoA1iUK7BSxWTQEzceFrlXdtWACw55YzvkFrl9Ph20rvfwucqFMKpomiWHt
Jf21fmLdzvCLFioZZSItLyDyqkJ0AhsqM1RE36I4LKgCg/mDcKuWIG9Swstbra7Jh8A/3es2eWJL
xOHzpMbd5SV+5qWDNixJTejEeBWrXzHWDDVmRiswbUNFtcOBNAt3PGVjFF8hrizrZ/UK0B6bOrRe
DwqdvlpfHCNwhmIJxTbA/aksKwskr7ydp09zRujtZCaP4HfJ0+UbPLPUoGJBdWUIuDAIV1cdDAv0
pw6VL9H53QvSnI9zOrsnuHRqo8ve3v4P13OZy+PuApAjVtuT0JtSk17Hl2yVzqNTzhjZcOZuhCo/
u2akrizss7cHKZ/viUYD6fNqXXcd1CvMX30TrZwfWSYCjmRyAbmGMXlSaWn/VwHSsm5B5GnVAFD4
glcPtKfmRb6SK3+kPv4eo09ZcAZrY1Z1uE2tBPOQdpRHdKHhlbV6bgEBLqPOBx6jmVtdWRbh7AQD
zXBZURRPwSSpW+JfJhjnDnp8fxrjJffKHetvl9/puQtzDiyKBHpbxEhvHzLWfQZHXpv6HhXOR6Nk
3lAzGNpNudZ+bhpt3ocK+LKkC76yJ6+rhuVho5rxIJch2SeG9e2VOSrcOSmYRfI4nqtYDNtgNPsb
M4u848Q0eQsxOL2ygs+cerxehgaLDoOzfHVNaQQGNakCiAtF8b0nkx3QFw3UeGXpnnuqy6SOHBzQ
Tr7Ot/c2xvylsOGpBuRN7KmXq9uiQi83EDSx9dJi2tftRFZUlRRX7vDslV3YLOJv0sHaBoHevK7m
FFYLRXezD0Zn/jiZ1nwr87S5hWUGMK34jlC3pVcMGM69T+z4sGDACglx5gqQALercg37Ub/sxq/O
MENQr6f4mAgnOFZRq24bpNlXDtsz75MPFbwMAwSe99oSHbKZEbTpMpexBvzlhig2fzGmV/9xo11K
QHY9ECAkPGCQq9dplvh1kY1NgTtnhBcPzOc/pDo7EzGRxnNpeOrKdrDe+pYLogjk/zhEoYevvkpo
hUUAiouc2mYnMILSfvJg7AHIed0RAv219Xr+eosVCSNu4OPVzj6xBUvqTg5sMikTMgEI4Tr0Ai0M
R5uDxUtAlvyVlbpeL8s9LsJSiDu4pBL5uvpGjLKpRxLTfUkOzF5ZxmezVe3dZKM5VF0sH2V79QQ7
pznCXQJX3kVDS61kvb1oObGL61WQ+w5THt9OB82iGu0Y7WNl+suNYybJUTyTKwv/wv4ugtaut0Xa
sRlvxq69ioIuD/bfwoGHQO+yfDCWxca/jmuClNJTwuSJL8o6JH+invKdFal63ERWV12jvJ15zahr
l7xO1vESIfD27itiF402ADPEamu+182JDLykC47SapJ9As7z8/LhcvZ6ULN00Dgq1HXpLzQi49Ee
cIJTLTO7GvHBJU9+D2fG2xI55F75bM4kO5FkRI8CmI08m0Pl7Q1iUCRbj4AWH2ir/IGBEbN/8v44
wklBtb7HdViku6jpVYfd2dj/UQBcr7FIkidzZma51aqweOxqNugri329LS/veekhsTxbVG/rD0w6
M6082k2ff2Q6hsymjjR26SZ0qmSbl6P7KYo9bR9mQ/3n8jtYjrT1CiPHGp0d9Snly2rFR16f83uY
ZwSNU77UYfoTQ6l2h3BVbJguZy9VlCZbXQzOPqnn6nT56ufu2yVja/FCAzJeu6U2fW2hZphiH+nj
L6NykP9guxRtKjua7wpUQxsc+sJ9NpTXoOAz2wvDhSW4W+cM5nh4uxQyJ0JXu/QgcnDZQjWbvAAr
zk+VrP6Ps/PacRvJwvATEWAOt6KkltTB7bbb6YZwZM5kMTz9ftVzY1GCCO8sZr2L2UWJxeKpE/5g
Mxwt642LZsnKvX/lc5bJjGT0mHDt3sLPXwV8axR9bWS85m4GJQRceNJfm7YbrW1oZqv29svbj0MF
c9UlmFFpXupIAUSqJhckwalWqME2o1qZ6KoE7Wpb/cpe0vmQxFzmtjR4FteRAg2jbWovPg0DGBJ0
b9ttrxTjEQhPfprzdNrVzrySmF4bvJCqERbpGYBEWg6lMMqBp64yzG87y/vQk0T1m1HpXXUDtLx8
qAMoXAwSHAHwTmS0v/MEuhD2OJrbAKwzsb9ENLH0q2h2P0fGrKnH22f7SnSTk2z6NFL5g+T9/IR1
SO2URT+BwHRith8aeyj8dKzwzVCKRn+kG678Hxc1iQ66LtArEVBboqPNCS68aTOpKwE07RLhoZiI
BsZ9gEaC37rO6+1HvHKe4XDx6inA5Ox6ETx6zDnLhGnFidrBOBata/rwza27WNXFWuy+sp0QR0k+
KC+5oJaxG9ZF6iU6SqypkmsHAeLkaVQnlEM7ATxLGFREGMY/9FGY7HpPZ4AAdeNO6iJvGKLk8EuL
P92YYcPcN2LTYTn6z3vhSGlcRF5oZKEDdf66pbCKVTEfPXm57rzvO2/cw6fEkpT6ZiVqXvmwaf7R
p+IWAzOwZOyqRj5Fo6mmpyyoy1evqc3Sh0om1swiL0d5CDtQ8nKe2HOGaYvW0aCpMZNJPT9NRd7f
mTMa9Yqp75iQIS9szkKq+2H/1r5MOS1tisFsfBiCrASKlDuTQBAXw1bP64qVvV6eBWwhaNTB4UVj
WVami3PnBhV0NmXIT13u4LTXN/1eb3v4IMUUPdqll378t3f7th5yA2iOsB/oQ56/W4fI2dHCBuZp
uHTTQ20MPd9mhhBvJGyuXSl9l3eyXI67kKIFYTy6DYvHY5SFEqgG6U/xYFOOVgHauahHdCe9F/hg
5g6wYehPBVNBdNS7ldWXd/Lb6m8VsOxyUAmfP6xqz87cOH1+wiustA9e0SOOPxLLnl3d6p87fQ6+
YKloKYw3NOf59k6/Eav+zkcQlwNuTd7P20WFdQl14IoBeQbA+FQxX6awwCPeaTBSHOLwExbTYNIU
mJlGn0AtRqQCkRtPPAonTb+4Xol4x+2f85byXvwchN3oE9JnuKTj46KD+pEN5QzFptjvgZ/CM4U9
me3soERJSp8it9vDdgrwX2qAfvgMrKZHkymN9+QWcfhr7Gfx3ggaYLGVYY2fEvq1wT5vBxgyAVne
fVK6buc7UfytbfAG2EalblQbb3Qydx9X7lBDXu3gLkyl9RJlWoV6tGq2aCkFqQB2FkMY3yQGOh9A
o7zwh+I1iupT8TaPQkFW+cEzovjYZRj/AqyyRPytKDISnaHMowPmLuqTbaKU7Guh4dr7wNOU58kg
N9/nQkecJJyCoN1b+qidRDiUX2tsEUeCqCdgaZPWv+tSXIP9IA2juyC0NDRrZyfND/qUa5+VyYje
46I3d1tUQEnnBpHM+9vv6CITeDsyeD+gUgElCPjl+YGF/MBcxHXhIlKMHtve1R+tEiXWWi2GTQXH
ahOrg721OiSe+xxTWVfEHvIzUQpI1kVtt7CYeK9x85ZBWv4qjjHNSRAzKvJB57+qmVES61rk8YuI
ETMAYvfNTnv21gZQV4pWPhlJ8eDe4dpfNkJFq1Cz64DQ59wSCNKY8b5VK+e1M7N4y3vq9q1ZqZQR
cevPbdJ9A3FovmNI7a7ghJbpgHxkRm7w1CliIIMtIscIiaPsFcKkUgjrWIc1ikVIQ+JPbk0rY6PL
IKWpTMF4rToqOIz4znd3GMYQIYemOE00nfdKPRtQXOp8601Gu/O6RhyAiUOri52VrO7aMxKY4UaA
t2eSs7jmA0PMiUV4Prlxo98jLTluE2h/e9cVa6qJl7ccJ+jNVBzGG9XZYimz0/SeEpUT1KT6b2rw
+RMggQyVnmn42TrlasHwNkBcRjtakhBAXHJHiLbnuyrQb2vKysjRnLJMkIFm7sybrOpcSJhW0M0P
4VRPybbUa/GNjCCK8U/RgsdcMdscHYV6svzatIs/2DgWj5Po7QaHerOst8gyQTNtweRtwDSYe0Zx
ZrlNE91+qsLW/J5BKrU2OqDUPzYz5BfdSdwV6OO13aTcA/lBwoXuv/xe/6q9SgOn+rThWqMAsH2v
tghwiIkdktpFg97oqrUG9uUtDoyUDxLpBGBMdFTOFxRg3dF45BZvmwZc0xA1qF9k+hHuW74rXeV7
MDT5nYCAt8O9Rl153GvhhxEucnCM0k3uyvPVgyDuB5TDODxVZn3vVOT3cCpMUXq8HX0v1yFLQBeJ
vBcuOA2E83WYfUcQAsCu0pIcqKG1HjFS04RzuxJcLr94FrJl7s9nz1exWCh2vcIUpZLCOO9bf6I9
g15H2e2RxdZ9bwRyF7gkKoi7ane3H/HyRbIyeRhEF1VqXy+YRn3fexNqreCFCkXnyHsku5UzqVg6
hOiMOVXij8BT90liuMiFm6tpuDwp558lhHfOLNMQKaK6pBfE6YTeviHoy+W5/d4RebCvFY6NsCbA
2Ej67ZRs4Evtxmr6jpBMtYmAdmxu78K1F20BT6Ypi+cm0f38RZt1WwAgk0zzfqjCnd3Elbmb+gjK
zL8vxPcJaZMGjRzEnC9EPW0wJdWSU9QETY4Mjz68N9UO6NHtdZZdCwZMsnoAWMufnrYEeqOg2VRG
WoKmaPta2bYk2y+axrOdahWdNaAqmgohwIVHdHvhazsJMlIGBwOc+UX1kkeuW1c0deNQ1IZfZ6hR
bwRCUytT52vnVvqbSOSuTSRYZCBtzQ2iRMBFpsFxpo3Q7Hl+xHvLDA+5Ewb3Vt8llMmoGaGGMsd7
V5vGlWv6Sm7CE+IgqKLZQC2zfFav5h7FlyI6gdbPd8jubWJhtQC1E/oRTWtvkrxX/NhEtsb0AoSj
ezo1QyReb2/5RSUrXzZNToyZ2Aiox/Kd/BX9gxL+tkLed+pF+h2EM1OaTJ22JDT2o4PAwE5Jp8kH
ApVtC8hzfkYYAKuINp+mls8avEy/c1X8kaE2roSXq3tE6oRkp5wi4Zhw/tucfiqVshoQ4kWw80F4
j+Q2cDOKOENWac52fYW0sLJ1vPpLs+tisUbHvmiLv20OhS34G0+lg7cobxvGV402VulpKlUHEIRd
PcDQMqkIim+GQPlomAznLlGtT1rHRDSdZjSU0T7ZjmaIG4I7uJ9uv64riQhyRxD8KX6ZfkDfPt+S
LE2sOTX0FE0y9ApKzUy2iTK/qFP8I1S7+9TIhk3fjI+ktA8Tijc74DsHS5nuY1X7gzXqsXUcjHdM
tKfqsj3MGvzqTsH1LBFworw03TUVSY1Smd42rjh3qYU3z+2HuEw4OHLQz0jIqccoAc6fwa3dqYHw
DRxC0aePRm3WaHx7GUK6hf3OyOnZ/Pt6zFWJzfSzUCBfrDe04Jq1imlKwXx5nwWuvUtiLdi1sdAP
dW/3a+f22rVE8wn4DMUxTcdFm0IxlR7PIFfCIVLzRAM1OFaRFz8MVS18HfdKB1k0hNS8aDDeeeBw
t54zKCu7fJmPo0hFSiB57lway45npQ9h2Kj0nquwrN1tlht6thcN9CAon8q4BgFZXBouCDHw/lQ5
1HWy7lhschem9YiRjnJAxB1obiiS+xJu0IsxV+UeMZP0k5mhDnf7zS6bIv+tSmUrW34MYJe+ryEp
alZ0jXLQhh6lM0Uzyg+BFmlPSZvV31J1TH4ZZepqG7tFD528JHYnH6ZmZG9UbXajfUt6O67s/OJ6
eftRDoUt/0JoAKjv+fnWVOCkQxwDeoFGuvVK+ARoujUPTWk7266JzX2hq/kO4nqzDYPOWVl+8eLf
lrcJ6KyNaCFOa+fLZyaXZ2yrwQFLt+yzbQu4WvSeP/XAaVeWWqSe/z0pvTCTrMcm2V08qWMmAMVi
ExOnKc0/dCPIYDY3yH0T+67X2TG6U2I50Q6WxVor8Np5Q3iYATCHXA7fF09poF7TpopyKMLc2CYo
zu4GL++/9h2lfmtXzV2aVuHabXntgV3gPpSA+FxfuFZh66fVfTOHxwThQn2nIT9Y+BO5KXCYZDLu
MyyEgEh2U1cclG6YB7DjOlrXcPKGb1GQxS6KQbkXb9i2oqQ7LyHRTWVSGqCpxP81LHs32UwMZqJv
t7+VRdR9e1fg+fDEY67Hl7rYsGCue3ewMNyKoA+c2im39raShHfCTeJniKb/GgVB8/EXKQ5cG3rk
F0hZkL9qDyYEzoGpPquJwF5Q6O4ryIXh0UueJuvew/aoDbp3Zr+Wwl6z5KFFS5dJjhMZ3sqP5K+0
JhnqdoYOqxxGIzCLHQoTfUW3p7M+k3bSGR6FhmqdaSjhTy+LHe/AfF+bX5kdcGdiHF4/t42ztZ2i
d4+tmwmxLcMY7reGp0R9N8C+dU8RNl2QTIsZq56xT8W8M/DVHBmzWcOfbIB4t8vMxPxR6KPt4u4p
mODffqfLj0BuMSNvxIXQUWF4ugi6iV3mblPy6xHJi+aNjleV+Yj/yAhTugwRxMWZ2v1smrqi391e
eZmbvb1d+iGMdMCuM+RaRBkPZHcTkWEfRJdPqKy1TvZ1KJqY2cbkxq+90StQOdgE4VfeMP7I9Lyh
XzuI6WejAOu8/XOWh1tuBCkiuGwKF/jmi18TZV5fzSgzH1y4zOmmqsbx2JepdzfgqLHp7dRZkVte
Btm3BeUYgk4mevLL9L0jK4TWEnmHqc+8l3DWmt9xO8/wdIZp5cO9thSJuYQiIB5oLgfyc6y0VdLU
waFi+pduomw22x3q/MZvR4mDtZB+dTUUpCUUjmJ22Zypw2DuplwEB6cK5wfXSeb3Ag20PUj0NVbz
tdPL98k4FmSH6S0xRYgzZHOtDMFhHsHqd6ZVInkDpKmYqhZ93w5DkL5bQ9tdez7U4MhU2C1caBdh
MEPILOrEHBwGLLag85PCoVwfed0z2hn9r9vHcrGYpEDQfKerRmbCJbVUQVEVxNSwagdoXCI+W6aN
+TRHQXk3UQWvdIEWm/m2lOyJ8iXydBzJ84A3jQwsMiRZASbBtkeabgK+ndW+okrNzL5E6CMK16So
35LIvxsw8gHheNAYpEDCO08/XzXve6HmuQduKAzJakl6jcbvywYJXKMS08detM5nJDUQ4y5ou+kQ
fXrG/EkdJqlvmOFvF/r+k1XXKRw9U5WtUH0cfo2V4RUb06aA2ZSKkt9bqNo/hQhZ5dtQ0VE6ims6
pqYUloetFIknJ0qGDjleRVSPJnq04yZuDCRekBuWnKU+dl/K1o0fSWPLdCfcULuDgtVKOlOtfIpH
EAG7SM25kLCjCUFDBEUr7iysdIrNnMM52/UR4ITNlNgsnIxpWeN56tbGpsNQ+zst3eSZ2qt5f/sA
LeKafKvACCCmy3kJ7UqZj/x1jYU5ejJO0oaneBjVE+3m+ZSLtN2VZeHsMwU9/dvrLVJXuR5NS/ll
mBRo1C7n61GvDEZkBzgjjSi5B6UV3Xkd91g/Bt4h64LEn1JH3Bt093dp5Uafbi9/IRsk10e+huuM
xNUG4Xe+PlltCFQGCU+1GuvKj/MRjsOI7kO5EbE6vyhDhFgDtrG11MUup2hb1XxWx2jOA2ulS7TI
9d724m/IyOKL6kO7qFINXEVimM2hrYL8Xa+ltm/XCEiIQo12LT4vXxrMiXa3t+FK2JAFG+NOylUI
TYu3INqxpWAqo1MkWnHCdhzxSHu2xF2VjP3KU8oUYfEFM6+RUBU+X9nHPd/xJkvGoAJPxlDbTp/t
Tiu/V+EQrlyXF6tIqTDJ7pEgEHT15Ln76xzzLaZRPCCVHMDHfCqZALSbLhrtNbjgRceG7BY0Am1w
Cb2BDrbIiKo6goSfz+GpQi7D5tBo0YMOfrPZcuL6GKZ7Nj26sTsUd2j0z58ibAQeNKPIPqtNPmNP
pYthoD7rmED840uliwSojveJ+A7+JYstYLI6uciv0Cx3R/UDYVzfc4rj1zZU1oSv3uR9z17q21og
2WH522zDIixHzjiaWUBjHolj7XfCiOqkJQnetQO6MdhE4nWzyXoPlr2dK8Cja6e37wMEzX7oaNz/
yI1+PtmiTyPfwgDsuSJNDn2PdLqgKaRHEYmxGH9lYhYfhqx3S8YMav/bNVIa8BqSqJ9zCKMoprYD
FpyO0aAno2i9fdLaqi6ky1hU/WvgosdIfwccCpNuBEoWu+u2IhqqqU9PxpSHLRLveK9vJkqb1M8D
dKM3No7V45a+R/vJg8j8c8bc6uX2G152I8hl+BGSN8WtaNGyXHy3MU6dM40vQMlxje973v2OIqv8
BGrjXYfh9ybHPnCjg0NDAR7oQKLrn4e2hJAbl2ssz2UIkZ1Lmd8w/Xbkf1p8B4j59EFXItZCZS41
dk03rP0pG7LPTgbufqUPcLkaGq2UIRZCmTDyL5TWxEQCrOfBcVRrxh4pYQSaN5ScftuEytrA5dpq
SKcwZJbh5GLgJdqmCxA5xcxJr5Fhaqw+s4/x3GTIKDS02FYupSvijYxW6ULDgHTppi1TK/TRE+Fq
oXJU81H9pNUoDYBQ7A8EsPFrVEyUfGrb9uUuhqP3Y9TV8tTOY/QQJyVglMbLgucUrRyL1N2Ofk2Q
mPgclKAAxQM0HgXeMU8qNPoUAcm7mruXKCBAbTR4DNVWn8GJ/vvrwrMDTIh8VbSSF+HBKwclyoYO
RfKQkXZQe/ZT4oXp1qSKXVlqmVCQ2b9BICXQlot96aWX1V1tTJ2B9ZjGlcZMMMtx00lr3X5WWk9/
YsbdRn5rTrDYydWi7KGwoBitRIeLL5OfwcXA05KmypHW4svERzws3ckKjg4qF08eCVTyZQorXFyT
SGAtKJKDZY/mvhuy5MNYjs0u0fJuL4SnbVeChGz+/h2b+SkSDsyA+614XnbwnaF1EiiR7nGsQxtj
gIZJ0MYrlQzjih7dO9SddOTO6BNa1t5rSX7uPIEndjF0KfZ4cwzOCnHa6qFRgixZGUuZ8rpf/Dqa
hiQC8m2h8buIG0HroqqMiMRprE1v2CMzClE+G8IP+tjl3q6uspb2JTPfuykPjF8TaSI5tKNjGNeW
WfinjfX5a68GY4a+iiu+VaKqhwOiVmVymFprfp+PM4YE0+AGYlfnlOluVsWfpjaiTWxUejBsRo+M
x0eyIAi2FcizHx0l07uKizlEkskqBDIXQ5jsQfJMf1QGaRJ0paId0zUaRm4d8FbQFk3qvY8yR3Fx
7yuS72WfzB+FAv/St0ts/1YO2JWQhPMSPGKXkASVS/7zv/Kb2S2axOgU96gPTfXINZDmCCz04sEb
63at9XmR5HCE6C+DuZN0FEkNP1+tB0dqFzj+HBVNj9x9RONDe43Mj3NoNd+8wRgjX+sLA8uOuUdu
0+GLGrZeRom00xBNRiKvDz93+kj36vbhlp/R8vSQcvCr4ItzCS/KFeqDCRnAEAX+cgjuEHB5Rmk3
2xf5MPiJNqxdO2vLLS59D0UTfWrwExwUtUQ/sM4xbFXyX0Mfi0d7jP6xNyLbFIglG/wh2zHOUjoh
zUGjMJJmDg7CdN+KnOJwmOyKYVyerMUJ+aUt9xKNAXI4uusOCNLzl4wsyBSjdAMf3talpUfcbkat
Mu89N7d8rdAt30iKj22T94c4TVOqZXSM3QnMbdbJ/2oEUqzEWtuDZVUk9wBOsdRPJkrRazv/WZYo
QV57JaaGJfgWmJiGM+3zGlk+bM6L6asahsNrbDb6T7M1rOEfk+i31ZFRltUhuOtlw1MUTl0WDZaK
9jSgqqIln/B06D/Dlxo/3j7KF6WoXIp9J4VyTVOq/54/qIagIFKujO5KOPaPCXHa78KoJk2mHedr
roLIIB/SNrITdRfFhnPCMyVciSsXh0AW/aDOAEzBdnOXpleI9Y4wnCNcAbyuQ7SUUdcjWq5NtLv9
tPKtnR021rGJW0w05A25ZL82veomGeTFY6anabEx4GfiU+giTlnU5fshabs7PjX75faqF9+vXJXY
jx04FRGypOdbrI+KGc9AcY9qO/anPtMwWdYVe5+1TuyPerEmw325HoIaaBfKFypr3kV4KjvdjJRS
aVA7d9I9OZ+xCxGyOqCSnfuYu65J8l9ZD2iHZFKBNGHmssiznEEvNKecu2OeO82XotQ6Fcsyc6LK
jA3fKOJ+pV10cQ0ZHBLCLv1GCkhu8fMNHcXMpVs6zbHSS4AAgKPMYtPO7nyXNSSZK4fzcjVyKnnp
oc1P5fJmnPnXpWc4YUPLzuqOJfzIjwmyZK9DZylHbDmnlfN5EXXk5cqEg0+S90YbaPFgVY0fdGH1
x1oB2n2KotjyDvmcON8SEcGY7lx1fJ8AD//OUGYN5nb5GqmfJNkDn1OpjrZ4jeqgC5o8UXfMpuhr
rCMKW5SDtU2Jxi90VeaVHOz6clK/AWgEkx35z//a1i4PdOg8AdKFZh3ilSmKIKLCiAyvulOE1Y2n
zIKSeLz9LV5GGhqNhlRxIAY4F1Nj0XhVD2sXHWOSq963dFQc8DIr2upfcwQD1AoUDoaikjGy1InE
Ii1xE17dsVLQE930SGg9kcSBVRZDvmOqrf/7fgJQBEJEICXELbX3jT71xrbv6qNaGX20GUdDe8wG
2E9G1qDaZdMlvr2Vl5gqST6icUsXH+OPC0yVbqRNm8ZjfRzqqDnYkQK2pTC+ixg9stxQ/nRt+JmJ
eoM0oph2ylgwVxwFnmXokRRAQ7LSL0jRjlnu6qvJ45WvVqrs0NwFHoCC5CLoYpFZp3oKO2jMsKOq
8lB/13UDootWEm3D2RB+rg8q8mZz/hCNnrNJczwA41CzfAjfv4gpyastPCxfCi1c+cyvHH2oi3xt
KInymS+PPoI2RpYUYXbEUSg5uHVe06U3nIRcWtV3Vpas+WRdOfVvtw+zfF2iSORm/fWtwcBUTNT2
0qOFONlv8EHRvpuN8MftA/EGhD2/XklZ4GQBHScLoyNzvkycglWoUj07InldPYENiurNZAQF3NMs
g41ZR+VsHoIx6o0HHAzDwVfQR042ZWVb6Z1utu6PUcMF0ghJsOLcfle3TTxjgWhAN1OqqEcgqWqc
bBfPZRrsHA3Iy6Fq/59PCfICk1ZZ5zD6XDwHrRj836IqORZmWfnU7K8QwLwtGRSoGrGalVw0DxAM
h8UPjIp/A+a/qHNgOHiDo48Y+ZayXBbqBpV0DaE/szjkeZw/5pMW+o6phN+yMl85i5fsGbk6MUrO
eDkcyyaqFQlQxSijHnGAHPptAKki9ltvmJWXoc7y4KmbKzfcNpMzFS8OXXT3ubW0bIDzV3QqQnxq
+sHi1lV98hkc3mx3qsTKhb/8kW9jeO4IoCgAsbmDF3dTYQ0U5LyDg44gATM+d0JyfxCt90lthQH0
mpnhF6QLsBtqklF1YAK3+TsvGqvcz8omcfZ90kOdKCyjxrjawZNqJfwuey///USJTsDDh8HO0pys
MYJM6TVstuqkBu0yh+rXKaEFo2oA38IsLo9dmMd4hKIYGjfcN9poR+/aIteOnSAq3v4Wl8Xzfz8H
5CGHWDIklyNLsBhTFISTdxgGlP4bpwvuZmys/SiJVRAUenBE6nD01dQoUJzBaFgopeaX3fSnnbRy
G2BoujKCkV/NX9Hh7RdJ5AITcO5G4sN5dDCism/UrvYOY4Zg6n0cpHQYi1KtnZ1o52DY396Bq8vB
R7L5fvh72c4shT0G5SC8Q2nODlRFpJFtesVHNaqt/2ezEengyYAHyjH44tEAM6np3AeHGKVQ4ZcG
4qv+4PTBu9ApQsdHlWr8bMW1Ue9CDM0/qjVEvW1XmobYBEIL1R2MIiwlYwuB9pV9WFZ4/+07jS4y
S5QASDDPf5zXODni8gw2mVmp6IeqlQi3AAoHrL9xwtxMWWx96XDQfNGaiKyd6fo8MzFxcm1ln668
EnCC1NRktpZE9p7/Etgo3HXYKx2gAP0ACjs8zJY+7lGY91YCxtWVaNNLMQ1gQ0uGdKq7MBrTxDkg
6OT5Q1VMCEgTO4NqXAMnLS5zub1nDyV/yl93a5eYgHLs0DkYPUOnoM5wahb4SDkd3rLarOor7/Pa
eiAuYWPL0Skv9Hw9JzdTm96hfQjzyj1h/dJu2iExP6udgmVtFdUrL+1aJKFapg8H202arshe6l8P
iMdJgM5aaB86rUP4hv+pgdKQoybJXoQa6t8WeoxDqDrPHXYr4l6bvMDaugiWORt9NKBwwChRfkyB
lXy6/Ykvyvm3rYfwKVF+fOMXCGsvFmM122gH54YVvo7YyjYb4dbzY4Hd1SPceWuvxxESPreXvfYG
EPBAeYIeEU2LRSADF6nUjt6zbGJZTzPp/0aPG/EuDqADDRZU09vrXTnMhBQ6iqYMLWQm5y9AbePY
GbLGPSSm0N5hsGEDKS+m906hOiu32CIVkTuKfSsALFgACPIs33UYh7NuDi6HedZxmSlQD+42TZA2
H60yReUeeqX1p43sMNvYLgPHTRqFY/xv3a//fgQZCWwjeI/8cf68ej1qoRUm7kHFExctGCdU/lhm
0zhIBAk04G/v7iI3flsNJX9KBVhAgHsXq2WJk0y9obgH1DGbV71wo4fWteYV3NK1KMyX8eZcKKUL
PHmW//qKlMx0hZtpLiyFPPkx6QPLNFiC1KWd+o7wcNtrHGtbkwQfIs/pdhmqoGsV29VnpTSkBGaG
DI/u/EcAgnCHyeIkCcRji6Pd2envRsJM0GS3tBCKxySiHd5NefzMxMo172hAIijGcdv3kR29jsOQ
/zGC2vzSdHpS/PtBl+MFOThCd5b21fnP8wKzwSEHeGNfRBk4587c1pNavZ8hSf7bW2eGTZ8KK0qE
P6WE2lKyLRn6Mi8moRz7wlMerMZons2wEt/+6WzJVai76BtJmCFCf4tY3eSOEk7Z6B3tajLKrdnh
NnU3BpH35/Y6S5jqfwshxCjHtrLCkyHrr9OFv6jTDk3rHQU9zH2vWz/rPqw+MZn2HtpRe6a8KE+6
6Od3GMD/YJwyU5KR1d/+GYt4/PYrOOLo4NGfk9CU81+BubYbAgb3jlbmdS9VM7Z+WlY/NHdgIjPH
4qTkirXyIhcR621YQQsJYB4kVIqnxe2Uqri3em4ZHPO4yvdznWY7fWQ+xnAv91tVC7dO301HRdQl
rRdAzbcfeVmZ8MwkVkyC8F+T+gNLBEJmNcyU1cQ7wtIso8fZKaF/5E2W5dspYQgKnEypPyjULwZC
FsiU+yH+l+YxLxuBFXkcFh9Cd2x3TqMU92rQhubKBi1uD/kDJboOeQALaxQAoecvpW+bNC0BmB2R
tU12nBPU0nPdfaQ20D/e3ozlu2ApmSdwr76ZvizT4MFJHLeJFfvoJTBxzY5YjWtiOG603rD2EwDz
rSY0Y4txufbkBcFa1ifjw18VBkMrbkcE7BhpMNMAh3T+qIJBomuGRoCrcYerRtpSqG2Npl7r31xb
R2f8J4MI1OolKDyII/AL8xgcUO4AtZAibu7P4AvWEo0rY2rmn3BgZYMNgfFl2YsGNagjuy1OiYc9
8mYwqkrdWEGs349WOLj+xO35zsD4EhgK+jRfJyvsP4O5SV47hxEWZIsx/hymDExRLVRGYyNKbCT8
QlFiSuRezOEmGDr3ZQrS8QWqjf6cYNmcbbTcHfGnwKEUCIdltZtB7/xGCpR0c/teKyc6/NJg7yvB
b053NW3VJxNa22mssI/YhmmY3yejxXTFUvhrG5aOfR93FT4a1kh7xYdi2D0IPGsOt0/g8polHKiE
P0B4lDpAP5bjrFB4ndZjGn2a3aZRNqXT9vcMS4Nknyt4hG3w8U4Lv2kzF3MCQWtuAz21Y4TcVdoK
WH/54fFTwEaBbYT6StXjLqJhVGg5Jj06bXz8u56brC33iaKH0vnE+nD7sd+4ymcnXz42NktShov8
e6nAJkCq9oWmS6FTHJjn19o1untpxL3DW7ZE87v42esO6pklQvuFoYbbGLc5klU1/WzOH0rcIjPf
s2Dz6DN+KDag4wJ/IcVL1hBbVzxGQWAiVAJbRXIYlg4sU0nzs59MtG8L03nyMHlDHzXd6WaWfzPd
crjTRkmmEAEZUZYZh05MWIqqeJIp0Cp8NyWK5W3nPPEYua81yaqBjXwxy81EZYiKGbowSvuLy3Qg
althjebPEAQvRstkv24y7EuiIfsxhXCx3DyLX7Rc/An0VPlSmwgDuWVmP5YkxivR+00B8eLHmBTN
bxwY/OjPY5qVdVbVVEF26nELyra1kxvxRjOrKdqoQ2J8MNtSA/JmBtOrXacj1jItNC0frXcveMn6
dvioTLPzMMadiI9FajfuERR6+CfG0h7vt6xNf1FmQthqsALBdTIwjNH3lCAn14uHGbuIMPsVISXz
CXR48pS2WfMTyKmVgg4nwm+CeMaCbnSitW7yosp6+5IluFBqYpIvL9EfeY+3OV6J+SnTw/5Ic2P2
a6IgHSOnPcK001aS42XyIiMHpRMDCaisXGOLt95BmWy7iMgBcyL7oDptIdX5010/w9oI4vGbPiVr
Jk3LC/NtTZ2GJprTQNWWF4kbuM0ocEA8BckcP3gIXZ0ScI4bctJ+k6X6tAXbY92Tbxvve6QQVw7X
lS0mMQARTIOEoaO5KH08iMkeFC/smttJfGxECBLJG+19Ooa07F3cDW+HqYt7kyuTjiSjTZqS0MwX
6yltr7j4hiIvM6XDV7DshbqduCbW/OCurENCJjV8QbfTUl+k3ZlgwNIWc3GaKySQdqpwpWhXl0JL
vv1AlyHe4otkD7GgkMTcRVFXpXY9UmMUJ6PySG4aa6zuKqVs8ACjI7SGlbk8LaAjEOWRfwMxXCpK
TaEUSjZUVJ8nVF92gdVa9zPD/o9Gl1t40c3tbLzPBgPscdppwdeWuaa+cmTk1p2HI+nMyJEFqYOy
1bIXAWYtVrGFzU/YxHSboXDaO/De4xYITraphTnu1Fn6ywhR7W7v9ZWr3cKpHjIs0lLSNGIxJrHz
IkU2iM0WzozTWjWiSQz+epMWnfE8CgT5+/mL15aRH1VRs0eG9B/rU0KSnI7Tk+BSkBXq4hdEmBl2
XMDJqclt496NqsJXXLv70YDFXjlZ1941Aw/mx4QGUMeLT0Urmj4FzIwVplFgkIscZrGD2/4nFJXz
UxF2sCkyK/MDzsmhwN32318z2EhYGbr0Zrnon8YTVpxpQ2RIBJK1PpCV8cGelTLeN1pb/9GiIHmG
AA/erSuc/vPtN33ljIEngOX4BvrjDji/8jJVEzm3XnrKM4Sh7wo7sN+V/Zz87nS3NjfOnLXvOxWT
sK2WjeCVbq9+GRTpXTJBR0GVgp3v+3x1t80hKndqeoowVkN5wxjgMbsoN/0Wcdy/uIloV5Txr0QR
egMgKtE2pY71Fu86SguzyGNUgbUwVL91keUhTW1CJbeSYP5HhgpHmLVgBjKukFPxRWh087IA9ce5
Qg+lc/doqAXhgwS4rFkpXF6nHD3ZYoGWTP25fIlBjUhm2eGEB3DM3VkNGhtZ0hr0AVBMx08OKT4m
vCvv7tqi2I4i7y171ZA7z98dBfeQpAUC5jo8wS3yztA5lNp4CoAd7/GII/cdjX8tsOFAM/VBmIHe
OF3h5aQtGkIUl8oa0wglNTBkyhy6eHb/PAyesvJ8lxN2yf0l9El5dgCx3qKYV6Ygd4x2QG3LjCE8
Yp4VvNqBI+ptXrtK8oh7YPdQZLOznzMl+05rE9tLd/Ca3xhfDZEPWmNWtgoo4T9zbgQfzSwjkwMf
0P6PszPrrRNZu/AvQqKYuQX2aMd2nDhxcoMyMo9FMf367yFX7W3LW+fTkY661elmA0UN77vWsz4p
4tM/56qCYeUkqSb309riXhylXVxbRN6YylHEUK/hK+cITpvm5XtyF8cq020Ubl/DL4d2x1dDxubf
qteGMyjnMg71xI3bY4UDgRB0PtR+J10n//X+t86mniu9XM+Q6WA8xB/AT0JN9vKXjLEw1KRrfHvY
uYhFG5Kormc8S5XZYKlR8IXtrokE2bU7ov3IR0yB75tVqod6hYzByefvMWfRA0FGI21oxAHlCuVo
SDckSlc1oc6/H0g5Tsi5pvLGsfuC3I1GC/GQOHcZ/LyD0XteoGLmmaHx5p2f1cWfVlsUOocxPnuY
lY+qi6fI6EDip3UXf8DVNEJ3Seoo7YTcj3qRUabVpoeNFR/YizGcuzJO+asm/dyAsrop41E/9rOd
BdZSe39M4p/ClFlnB/ZiITDcKnakLZTHnKrxcXWTZ9k6ehCbersDBzYf1tj3SbVLvY+FgYCx8Mz5
DlWNS8SfL2+E1c3n1rDzmxQrZ71b3b7ag59KQ9LyzN3s+z/0spUPxA+bURZ75Y3UEH6UzuQFAH06
QjJzAtpLxYkQcl2opV0X2dKw/hipre/hQ7VBuxic3Mti2Oflou8XW9SPxEoyPIqMcEs6BDemr1SI
F8w6yaGfP4sMacAslulopDIO5tY298My/dRTUrZsfJX4U0beEG6NB+XXLlntrO954DgKvm6Jz0kP
smrNQlcmKuiJh0SlRur2DBPqpkl5eH1a+CdXYbZYWmV/0HXqKzS9UvVrmcrurieHEdtTTCSk0JOw
1+TYhmZiLVQmlHA/dZhOSTzV9dPsj180tKChnc3tfSNkCnh1WHa2E3dH1XrLsZ04jYE0lbcNDaGA
6n6yj4vCvS/yQZz00Y4PTT/Zu3XCXFAXVDaaIulxCdOta+i2RMbij/d+a1cwUZ3PvTtVUVNpxVFq
aENJC1efHGitf5HdOt85cUBMyhvT/FooYXwC0f8wyYwTJVCDG70sMsi0C1WohepPNvz0pB+fFWTu
IC0MGw4F6sTW9hj5bOkWVH3eQinf0KM6NbBQZFI/LYjATkOtt2FS841jy3TCcVYNx1oiSZ2hc2/s
2czRSSyNdepTo9snysx2iVzMgzUDnMwcyPIsQvOHYpranQEH5xl+i4jsxRM77Lfdt6Xv/Vv0H3Ee
FL74IaqW1HO0KsaXtHaWUw7CBgFwNXAAG5LbIsaAy9Own9zOjdFB696unlPzh89mLHD7djlifNNu
s9UkhZ2Akju/n/XTZCv30GSN+0FnUD+kg7feq9Ktbhnj+v26zM7HuJy7O5EMXRRnwvqcmkMWAZ5v
Ti0N2xvVign2mAEnX66cwRu0l6PMvxUNEM6ZZvpupcT9p9b8+4Ya0F3NSeQG/vUvVTjTeTU7eVN2
/FHP7PpA6z2gwBZwUEDOEvmfvzDjOxIcvJjcD/WsZV+b3nU+ePSt9+5oin3C1PgxycfujtoUQe8V
s+C8rF+xZ2k/yLc0wIs0zEtpVX0CPOEyrp00XG2zvcEAYR1zQ+uhMafeh9FQy31OKerZWYz2uXO9
9ian0Bx0vWx2tBS/1a31Gwbtt65vvDu6YjIceJI8w0rsNXQ9IdJ+ETmJRX+Myv7O02v3Gpnr9TYB
/TfVcE5TW0f7siTOIif7WrBN8Ielvl1IBAJrQ/IH7Njlthvc6jCP07XQu9dyyY1gAgEC+R21SWpg
L5ea3vWXyRkxBxNYYH7BYuERO6Kz1u3XgVLKh8woKv1E/FJ9LkuHQJm2yfQjIjexAk0lqiKwSh3Q
U2prT3mNcjWoRuFfKzi98WyoRrC7oCjAJviS5ZArR+99EvHOrYu1QtOXuY34kN3Ps+yMOzWY6tEg
g/caxBgR4hsr8YbzZdO4HW5fdX2NyeirgRBlayD0N8iLTD35rUEca91Ngd64OgwfxTizK49IB70e
ziAT3F9tq7oVkEFaeUG1ZMbXIq9VHlqj0YZMS96h6KtfpTb90bN8ygEvYB3JzOInjKP2R9KIZQfG
SBw4Sg6BnzXqmxnnbgBva3kSCoxtBd2WhhbcOCG6IsfV1wwHNmjTzUxN5SQopIVkGv+q+nrdueyu
WXHcbo9hpYjIGJSnklRWvGQGEPeqEVTYlr8qWeyzKbTCDXQgsYo1eRk+NrX1m/os2kh3HvcrRIg9
jHGqfTRcA88qMiKyWiJtO8EX7rkxuxQTjmJgIpwOixpdGYRbuQMe3uy7GEEeaVTAKsa2gPyhTyeZ
Vk4ERVhFeSGNYCzz4Y54R/mFp1yHpl78qh0T1b4q4V4qcLUmm8Go07W/rlZoUUFIxr3jxtpHZzTE
LUfhLoC8b65BOq4f/ZwU3RogFKuQkR6a1SGZnuzgCGBZFVZV3t2UbYLYBzlJlHmWFrSdIaNuNv4m
dTzvvdVJg0VVfIq149GMaMubqbS7XdukawjKzAtjpZJ9XqzOvXL8oYjWpqMAPPvZx7gZx1DoXeEH
Ofm8kV/Nxa2RxB2vy47bUI7JcEu2ZL1Li9GNtFW3b2t30KJegW7OoQJHin89iKuUc5+vLzurUZy6
y9jaEd2YR/1ao+R2hBYYvV4d2LdMB31p56dpHrJHB9ncmUdfPC5dm93hzBzg+sZAEsvSOnRaVXyJ
7RL1hFexh7I1n5pFOwYIwpbdWCR6AFE9CbtM1/bSabQd6asNLtoKwcOaeFGfLlMECH88AELUbpHE
6g/aAONvnDJBU7EVD3qR+ECWXTqK7jCEWVwVj2UpnN2K8uHOL42BTDeXElWli6IjSU8SepOXileo
Da1/QqY0R1XflydzHOdbxArfVs9sYd3G5sOKD5PXMnl5RHpy9Vx1TrsHB4VeTW8T5IPelJ5qvNBR
12NJCSsKrMR5G91DhqTzFhuP9kPrO15GBYow44PGLh518bZU06Jbznk3DE/ozfxQEMUZZJqRBmbd
z4+jJsQhtRLn1K2Lf1eZg7mz7VLbrYNjhambZCejdsbILtjMZJhBQteclxutWNlxWTVkHb6pcNHB
PIPqE0etZacIAVU9J4lf8Q0ZPZ2OrvzeFT2b0Nxvvy4JmvEyK7B/akYXGn3WNIFLs/Yeqyp/GHtG
ZA5xuScpNdsXyGJdpLm6HfpOZ0YuFwxEunE7hqQ2yoPer3kWEH4b19HcbstmX9VjEqhJOScWczfU
XJdM7L5dT/Wqk2TiZSYvO4mf7BWesrtY8GeRbehf4wTP5bIolzK+bn3u2zk5msViPvn5/C3TM7pY
gA/yZ7dTI3s8XZXPqdTlI6t2dQMAsI3maXD9oMkXyvrwtvdMmRgmE39CIwCpDwaoCqdV8hHZ5frD
VoX7Q67+/DfXJbnWRjlxChjSHUp5wdqjw6022ul2cwh8qV1/CwlI9Z3kq4xmqpjRpI2fO8vWwrUV
BabWyhChI+Y0gC4w7Zeia85VZTxPYvCitfZFmHeYBehD8PbNaTzEOeEPxEvyH9AkwgE3b/TfLigH
gHSxe6o03fw69vPvPh7zHWrkjQzma98nih8Hksq7gz+lxZekwXnlGIX9YHs52mW4OtGcN9Z+LHs7
TCyHTPQk9nZmOjOb+HO7mzTD+JN3o20G6+i3e6/X1dFsF/0k8765tQiRJoViHCLRD9Q6m6GZdus8
cNHMLiJjRsHe1+p7YvXrU1rCmDBl/H1RvrmfhFWT+ag3h67s4r1FJSuQtp+yQaexu5gat2YmQxhP
jnbQO917qK12vNNk7O40DX1pXw7rvdZM5YPWavEuU66mBQ5mgjRo1/K5SItrve5/Fd2LEzLlx62v
iGOGosNlxWgzcVXjoJ1kpaef60RrcWfr3ZeyW+Zfq/CQ+Md5FzixYPAIzm4lncW9jRhgy11ant4/
sb9xXgdoDngTpTXQh0uXi5WOJA56E97UNk3CZiZByV4zBQqjU83XRpkiQHJT7dtUfgWON0fvX/6f
LujyaaCk0PmigYehrH65idNQzcyurNJzY06eBitY5X+s3LPuEsMsb2LhyRupx80dE7ye3o2uKj8R
XoDwVDnqY53MXcAs1ZSBby3qc6+LKXsoEssKKr+yn8WQ+P+7PmYr49IGQR1BAfuyaRAvbLh7T2OK
7w33L158pwRqHauQysM3vDEmugzrZ5ErEqp8V155Xq9Lm7CnN3PgPzgH8UgvH1ecIhMqrCI5j2Vc
7gT59p+NhNofQV3O/v1X87pui/kQ4f0/ehwv5qJqHOsWuxcfhhTdeIIKzEzb+64y9uzN2GfbI4/+
/Qv+ExFfjgWHNgz/4ywBNePlzYmk0MrO8eNT7qhEfZCWSBmHla3ym3Yqyp9lsUXVeIOmoTtw1ZJi
ZO+Uc1iyrmMlaYgDky5Zk23srR+cRLg/63RaEHiIRnUBHIB1jeLVaKxocoYpA/KuKAoDx3YTzM8O
x7rEdgmB0syK4yNn7rPSlZsFTZzS+oi7paJgUJmLCuyuxRqPglKNgdJW6zaZ2nivu2NmP+gD+51g
XvT10zCxhoV6XhJnbBX+2u+c2S7RnXiqu00qusaAfdRz2ab1vVqGzKVE4xvrvsqN6XOsc84LOZLH
Et2AGJu947CT3s9F3j7Ged3fJ6Jx6mjUZ0HqYj21lA5AO37F0zj8TRVakytzxfb8L98PatmtOruZ
my9F4LTKPd4F6rtO76CK00HWD5veNMJbbRxa3ZlY8uzlZhpn40qh9q1x/89ouAWC4fG6GBrknzie
nEu86UbBwd+e+kcoQsNuzr3/vQfJB+5sXkMHjRc6w5ej0GX1o7ULlIb9rLZXGE2O7sClSJm3Tu+P
+FcyQ1rx/+JsNq6T4Dh7cYRVLtHtg5vGpyTeBEGuo0WOKPpwLRhCvjnirjCtdj/EHLvYP9KJi0G8
9xWnuvd/yesOLz/kn/Yaf/7Gc39506M0JrtWNcDpqlmfObS6VjCuxGZd+cYvroN804amQp0AG8GW
FrD98//oKg1wF4vtyBFFmS9/slLXd0xC7ZWp62KgbleB+470mo0Pvc1Lv5lXNKs/WsVwpLVFP6sA
TnIyWmfdO2Q1nmdjrdgHSussQeRdGagXp+7t0mi08OtRm2DAXkoAkhSTfJka47Fg3/IFvE8elV6b
H9Dw999dK2t+JKQbX/kwLzVA/65KY5FaCE02Jk7z5WNt43bVPZVOR9eeBnZoRj0+65VfLpxWR3Vb
4DH8iolgfKKSYnwFAFHpYac6/5k5x5oCgtAJfEfuaQ60e4M6j10tADLWeQ/vD7NtGP1nBvn3O1nk
sfFuGAwk+C9/Z9LaiQ7tcDqS7zV/JqXLpoHkoofL+1LfgTLu7hMvm8JW073AlKV/RUL2xvWJiMDT
S2QNcrbLPkkeq7Es52ak/taWM4fyrGqiOlnW28WDTEv93NtqV+YyYxlvSHaI1NDm12QiF5PZ9hTI
9UQRtVHWtonm5VMgfHUuWsdVx9ZMfSfwUtflkKMZHDi0eKycK9/cWzdNit3mpaL38HpwOBiZM0iT
RwBy3aNVtv79GHOoB4Rj3BV4NqOJKkvQequ86X0q+e+/81cfI1k93CfqUYN8QVyRL++2N+xMVLXm
UGMu21OlrybZikkTzbqTPvixnH/ROfB2K03/4/tX/seNeTHcWKiQx6Ai3uJhacC/vHRMNVeq0feP
mhXr/RHcx9KckoHg7Qcn9Zr2e+IuHBFwW4v+d2ka8kFD/Hsz2ckAMLcBSRPSACyP6L8n4+gjNm4O
cwoy8sa3O6l/5A8YB5b/qj+rqug532dGbg8/S9Lr6kivY5NiOO5sdvQlQWqOqsh6pNaNGSEr643p
ny9fG1+nZbKo37NGjz6y2mLG05t2PpV6zy3rg3T09ludO8Zv+FCcqQxpZmuYDXr9p7C1pN2hB68D
6roeaCS5ulqUuYRaRKtM5XLqOO2CQ7vHiuacYZmeNEyTnA6Ji48/QElvqTlVe8+qPsML2bXterbz
76UdQLSCTu3R2xDHZvUwnG+dZu/QdKPiSOfCGIjWKs/am9FyYF5XGJl/TiMaZBfz6w+ZWcZzba7O
52Rc099DvbI7azXApJFEnntStpV+LTN+IxvK0SrDwhWdxqdnk4np5h1lj3ZN1Qe9XrMEZ0dt54GX
gHE5apIFcp687t4tjLw6WZbqPq0Ar+g+eebIfsuwinvPoK/xNNMx+5BQtCbWpzDpEr0/wF59yIwv
2tRkAjOu4RJcjC9oRZWfVEMMqIqYeqm6/Jh7kjwB0/Kv+F3euBTLCT1V4viQRl1ifcqkbVo3Tb1j
TQVlV9e9uCeu0DwlnVVcWT1fLWFAmLjK1hAHjY1A5+KrWZ22KWrbPTqdFP0JuG237mcYa3+6uc7+
KttIykOXpeu1o/HFiQPDEBfmUbGCsRviL15eGBGCyLLRd48bTfOoEYCMVmUw9lCLjP3kefnP91/f
m9fbzhmU5/8Vyl9eb5E9DJCeZ6rHyOndIVPHMveozFCuoQrheFdmwrfeIXp6/MwwJ9laXqx+Psr5
qltJhGGqh2Zax97BKos4FKW1/n7/1t68FBmJNA5AX7iX5um8ZCkdPdM7ytHQbzLhd2FeTpSRx9a5
Msu+NVyYXumuUJhCvH+xh03LgQ7P4nnHzG7lhEI8rT5n1rwM9BPp/PXTAJeP2rGbX3mcb7w+duoI
ILcWB5/GxV6ysWJtHEWjHa0x1r7WdT180OwseTIWeyQ0WLt2MLi4HjvXTdDqs4EVDEXUPi+Hi6zs
dhYOgtbMIxasLVI7RQoJvCHInbl6HObevOIefOOKYATQBuK6NXx0gi+vWDLv9rGwizOsaGcHZEM/
LlREychV6tag5/C/PdHtDtHAIBD71yx75VZcG0q8jqzKc0U2mRMNyIVTQgZ19YNdUP7TSxbdOrw/
UC9Gz7+Hyu4TbamLqsO/PBA4qjDWUhFPaxoNlVCOfh+nMZH3tBmeKXxVrE7xNaTuG48VWg2wcxpj
W+PwYkdipolrrz5Rfm4/0a1y+/LOWG39wyjy7thBKfvflol/98jmB+6oydLmXNY16jUuJsftqrNK
8GwV4xx/1jlRRtVsAQX/n58nZyvgz7Tj0YpdDhl/1RJDWxBPNRWsuTqR7s6Pk+Qr+xBY2LENH7QR
1wym28j/zz7r37jhuIOkns01rpptNvrPqW4wR7tAzV6eXbctvGOTWLSPkIdZKhzVDNNQGnU5broE
Afmu8wgYTyuCP6/c+8VO89/PwKLChm+zYyLzfPkzRvgVzZLn5NYOav7m6tWm4V2wWPdycb/Nueju
19JFoND58//jSyX2gIg95iHe9YXsiUHTL5Dfy7PZLUBx4s5M997YK+QuY/Vrggdy5VPdHunlI0cx
zKxLlDJ6wIsLKterdWfgXlVVNXdCTfiKiXMklq6oPO/KQvnKlLdNDHyguLNdg2n+0gjmriAFHcnV
akebbpIZEVI0Kqs4xZOCz0CmH0k2oETM78hXy2NdAqcI0fxqH5ALOiau1wr3czHH0kbwNTrplcf/
xizCgEd+SXHUJtLjYqK0ljVPSgsh8SIzQQvYdXf9/HPApbcGUpPz2cl762q98o1XwM6B6ZkEVXoy
24/6z6g317nV4JAUZ0sRNVDUeYMACMPvkZzQ7FpC+xsSv81RTWkGDjhD/NILmKVwUvumKc4C1fBJ
wfqCNWJt3be4O+XDmAarZcqwTduJzt2a0V801a/3J5e3Bh1iLwq0hFKwG714zA0jOqbOXp4pyUtS
szO//sVxPkdn1Mzh+9d684ZtEy0oSy17wcuZbCnSxc9kWZ0FirdwlnN7gp7MbS7jkjDKOfOUs2Hv
K+WRZl4Q41Avevw/S4nJMrE3pJ/NPb8aWOiFBT1nvutEjxGFNmSTJqFj13ro17K4crE3WkNcDY3v
1hCBVneZcGemS2nWomfyFjBm2mkUO8rY6RGplXaYs6Y6uGtDmlC73Twh3VmkGc1EIHbm72XaV5+u
vII33zcCWaTUKJYYdy9HOAc9HjOZqGfPzuKj3nZqr8B37qc4fSCTqmSM+TIq7LyDN934tEut/AdF
cRSF/gYUHfv6YEkUUOiDrgXHvTXZU8vgZyESZixebDvXtDMNXHmsOTXKAou091scaN7DCDEkWCnc
H/sxmw6A/f8fHwEcVwg4zLv4Ji4++1g2TZuvjEuEIOstf8XZ25mWY8eSduUbeOv548/AgEu7SdBw
evn8Nb0bZJGMxbnh+PmrsBXNSUpLfARWJsU1ydCrJ4rbA3gagB9zSz2/jLhJ2Ir21bSsp3U1s6Pw
6SKzkqf3s5ZMTGypfZtK8LEWgtQrC/c2b7xYzLYrY2Xa/p/a6eU487O0EWnm2ifU5BDw6XxaP4US
tHDfH9Bv3SE3iJeZLRJWxO15/2fGNnKashg+nFNfVojmdHeH8PjnZDY5GlXGzL7z0j6K49y5Und8
/WVvThoLJzflYfa5/1jx/7kyCgGgBlrvnNTsKw2TMFFbJQxaN6j7zivPQ5MM1RGzoJh2E/PeWThq
YYafCrRaaTuMVjBPMaLJ9x/I60l2+11gDngcHL4hi798InVOeC3BoM4p7TXzKMq6oTi33DmzqX1A
HZ2GObV0YDSLCMypF2GyLG70/m94Nci3nwDrlKLwv87AxSRjO+TwWMninBIk0YwzoU4EgnXh2pjX
cLWvNv5cisHNF0XflvPqxfcELMlbyNbGTy/bebd6mgSY12J+ISDriTbddKVo89a4pkIE2ZuAS07H
F5s0LTWQ8xSGeeryzUkqVDF/tut6PLz/BF9tv7ktenIsHeQpsfu5uC1RVXI1Z4vLuGioDpXU7Uhf
kvFxtPo6OUiUsOazpVVmvtOhOMwROh3/z/u/4Y1bZR7eekecqigGXPwG1N5NWsy5e6LEAXZ0lMr7
ttBCvRZm/cYrpNxGiYhzBu7SS71ANzAqaAZaJ2ISe7UbfVsrkU2vCO5QAMnlvss1dXr/3t4YoVTr
kRWQLk1D8PKa5NmC7+4QwfctcX1EDyoanavjfJ0mx3h8/1qvt9omBUXQEhzCTdpYly+zW3xfTiqx
T/j8pbyp7dKZw1TP3CWc+7Jfd62IDf1PJWfviMs5/+XH9YykierL8pEC6Cy+2FPuJEekwLQ4OP6I
a0Eab/5GcEZAQpjNNvjYy1lDljV+umxEOFW3QxJ6Q7JEbL9LivgOMdRJr8KeitDByovh1q3HASJe
jTysESJs5/hnUnr9AamP9/H9h2e9NTqQI7AhoHkLdvdiLhnquUuk06EvtXJ3rIN5pcEQxGj0HyRt
+RQxdDqUaBgJzo7K1PQ6DLrZ0u0arXZ+t4mZyKjxi/RZ6KMjWR3Y4UYlTNsc4Cw03yg2AF2HdJfY
b1cL82I4wehYgz4ViAjg5k9aIOxOzZ8ts0tuOwVIa5/aRZeFTQ0FicEjiFOdkQvUB7dQVh90g+lb
OxgYaL7nWPPdYJIlSWOIJ+va/i2nzPzq5KljBA11UDOoGtgrp3XMBrFH5dZiiMh1/1mD4flZxF4+
nKkIOnagF2NpXtmhvjHTbCdOHGEWLVzqCy9f/NzTVBOw0k6WXje/48x0dn2c8XAMhifboeRkVW19
Gvt2jIgL9a8sFW+s31SHETNTnN446xeXFwu6LafVmWRccWNoidj7Ti/3xaKQ4KpFRZ4cEPtV18yj
by2T2Ks5XG5lOJq6FxN5BegQT4rlnFiUsmMZi4muXSk+2XDxDt5gpQ+4vbQ907wgfj61IkGbZ/f+
4H5jFuLBI6/HLUy17PIMLszU9fPeMU7ewHYcoMOUL4e8zM35PNYO6Ib3L7c9yxd7Ms4f6ADoN0CW
wFd28Y0rI6kWmP3VOTdQuwTKIbfzZvXt/tSYM9LuIo1HKPqwya+85Ff3Semf7gObEoJEsFUaL8eY
MdtQYisCZkzYhlaYI91EGKsNaFiHGiP6lcf6+j7B3bEfYJXejvGXOzOnN4yyxlN5rniuj5lIcnUq
a6lRMK+H/AFZeHkchSCe6P3ni4/k1RPmytwsO5/NO3q5rCBDyIhMMfPz1IlmR+V6OfhGWUZTDJDB
XXRip4jRPOAZGv9oXj9Ggxi/5fj7P/dNtZ6slTOVicg/KpDwBXYh/EcjV74MpVMPK/KcwjghhPDu
+qaX92zy3LDRnfKDIZLsU6kDZUCdbdHWjKcdU9R6xjbb/8xLvD6TXJabyi8Ic59dJq1q+Z4XNATd
Mb7b8E1RZqmzZXd5pPrZCtcsp5qpDybT/mhCu+msb2sjNASdvRH1UtNPooccNQ9LfOor5B+F42uR
uXbdR6XmjJaLiQ8wcDy6z2Plluw4ezxMrlu1Tw2zfZhgyQwSIy2ywKDA+We1/SUAaj6Gc1wigFUa
26vWVijmW/eM3DcJYOSMbKAtGbAVnJ5IDaif4EMUm+okl9BEx+Wc1Q4GPtzt9X4TZk2RnoNQsDEm
h9lkkwEzSpOHLCdxl2pF+zTFrR/OzTqHw5DpIVysBelO3T1pTS4+qAUggu4nzSlreySUMQT9o96U
7Z5Y7b8J0TUfllUTx2px4aB0XodizJhG7JieeMQ4tP6dvKWLJobkB4syHuhddMOhRmN2QoXZ6FHu
VCTqzN0npRvpzQSp6McyIbZf7Ep9mfJh+plydjsbOqIhoKlbOZKhETvFEDbUBwInK/BPFPlEy38u
I52ssVt9appPg1yXkPTxeA5a+rEHq8r0w1rUeN2qxM4e3NaYd72Jc55DnBsos0huXc2e92KsvYPN
DHguMqkeKREVZPDIMcps629Cm+/k4RM4xU5VndPZjQ92kt1C76oi3c7NkxXbfjhWugxqsdQ/W4Be
z9XAM+/AmaMDL9bAqzjQp/aA0a/FftFmFbh37F/hkCfFI+s7FCJcX+3RGeo/ymSaEHToWaP5nfju
s52PNO4hGVg0x1HzfpmabanNk1WBq2/VhLTRGp80ZlNsDpr/EXtJZVEld+m4oMbdMdFNH9vG6s4O
pwa0Mt145y14FcXQ/1gw9xybviVjo8/zk+rhQDVeVu9XIFEnq5z1iF3/FIxuVd/zGY4HTypM8ByH
ojQj3GjsvPq+NKv5vo9T2tTuip+QL6K5H2fb3NXjMuBh2DpoZUx1LyP+SPelzfxrVETDJkURZZo+
/BnHLg8LaHFfUDn0ISJFiZvfno+NHDPqSekPIpp+WVJTByfFMwVZY34wJkPbuyJeH/BQ6nfI1X+l
ufclLZr6sCRpdsJiSsknEdV+YCLogAXJMdRImDlba66xpSGVC6NM8qsgVD0y29iNVFwPO0efvreE
ADyy08O8W1i9Fhb2ltE7DOmNFbsuGKzV2DWdRilvahf0l8IMEsFMB8w8wi/1BC/U2pH0BJQhaX9k
OveBS3ac99Ki1tfkqbrNY3K2VF+XRzI6BrwpevaUywZtruogKWgmBot8ie/8PJ9+Ov4EocmWnrZD
ay6jER/rPsvrLdExRnncp0nUFrkTEsqUPcwagjjg9h7GxESCWIO2trcG+cfCav9gVTksWt9QUd2a
X3svFj/XuojvNwNwYGq6uHG8vA+rMXef3UkCAErK58nyapYzM45SezHxoxRqn2jC/uC0+AuMxByw
8K/VAT5Cd4pNjvy1xX9E84t2B4hsfowpPN2vIisOCTlVO0OmcY0zdfR2knBXMB6zeFQCY3Q9xf0+
NbFx+U1jIrBgk15kxhTZdrbyt8bG0sNdESdWFsKf+OiSxR30KjHI/U0fbX/GJsb5Y3is28TeSek1
v+E0mI/KZXQaU9aeWBfzsNM0a4dP3jyX5vYZsv10vyfTpMIE/eltMqxDhNOzvh3pWR1rMbWkfNfD
nv6l2Nn19NTU7IeDRoef7w6JFTrpahz1GtpvlYEcoVgCZ2xyssi04uzIoXKIIFtbN7NikFhrKs+t
QCdjQrrc4Vtd99ok8bbhBj3CujCPLYCcSCsW/VwOVfOBHlh5KwUHIj9m5u6HMY5WWNlHsxITfzv/
5HPe3hHDaiXyEcstAHQUr4ShmzoWZ5KSo1Y0Pdlmpf7JmqjHWU27IrhZ5COZ71nQU5bcx16VH512
dsMczcwndlEE8i2Y/7MsyZfAyKcm8rR2McOWqfpoDh4Zm8g998Rad/upyThLZI3Zhk7WaNGa69Od
B8Q1mLc2MM1nLSgbW99RnLSiaqQXs3Q01jSb5ybTHKWSWJeArfpfeyUSu06tnAfYYMAXhFjv3WXo
n8acmFP4GA6UMmCkHa3ZoF/YsY+NBWhdLOK5H7H01Nn0SQxjfUsb+gtDPHvAUTR89kyZnfRWK/cO
TZaHXtTNLsZ+sccBSlwfOQNhmnG+EzR0bzM55o9WJeTzUGN1X+psOdNiF3GAT5ckeDtpcRs7RR7V
k54dqPfPxDXHBUsrM5VqpHtuHLN+LufceObMXKQBaQc0INx5Sh9g+aZfncxKIlv9H2XnsRs3tkXR
LyLAeElOGSqqVMqSPSHkxJwzv/4tetQqCS68SQMNd5tF8vKGc/Zeu5m9cWRFT3HSew3nZX+M02ab
JzYaw5w04luMbiq+T232EDqTIqcMT5Ee1ae4nHUfoB4bexbZ47SQF1eJ2XIGsSpIQ25tojq5G6kq
7fKAHjXZFhPeQSDgR6tb1F/6pBSHXh6KTTDX0zbEKfUadY2+waoebZDURlt6J0h9B1TtGnlqJF2m
IwktU9twgqoTdgx1ZFueaFXC82JzQFbUN/d2K6fPbA6VOylpwuMSBoaDPr7YZDiNkDzNWA35n307
kxQ/EwsG4ZFEuc5Muz1+pfHOjnBm81UO3oSOi7m1BqdgtkADkTo8gHO2NkaUSLs2DeYdySH5jiSP
2ZdHYXhCaioA5swzLVvv8ziFxUnKK+lu1LKcKg9MxGUqek9o+B1kfcnBhgr9iLwIf3xI2I7o5WSf
yMiyLDVQXLI/IAlJmXqTdiDcq1Av8Azm+T41I/W2mdj+VAPxhiVKAezzBj/NDso7UJCGb6Ga38ZT
t3hopgdXU5fXTh0XBwPSypGYSuEnM8LWMMm7sz7qoU/wgeSnLYZ5sSi2J6ZYhSFRCY9owowSTppt
mQO6NwA1YETrysDsrXYbW870+6DOU6+pywqvPpnNWT1RHtZ0lhXkd249CGIPCnn2TMT9Oz0th2fF
kpQj1a9YdQrccdjdq/GccJbYjNNS+XRsiTc3KmV2cqxm7tCk2tswtNGWlnUJHAAT5DEfg2EzFkt0
AGCPc7zvczeFNedlQUjtH6GQP5QG5XhFax9UthunFKbP3ViN0ZGJoHQ1vgG/HKEztIAsYC4M4buI
WT0dNdODk15Hq72ufS7JbZH92c6DbVMuyyaip8M2KjN2eaPEBzzRw96sAII7s2r1ittQW3RjbWHC
WXr1abDMEF+6GLYjhP6bSR8YHKiADj0tPZ+QawVoe9XvQtAoCYWfKHytJLDmAz22LfQ7vIHdmqAs
owCOpkL2MzUqgXwZlSMvFrIPIkWp6OEsZ35Kgi2PZT7FjaqfaYLgHwxNFvmllX1bLuxvTKgBmMVJ
bt1aFeWexPjGXyF/u9nC/4jMMMfilo27bmTTERE6twUaLXaKtFgPUp7pDjuwxc+JJ3xO1fXsEGaM
QSy7NzUyXmLkJ+YtuszWPpqH2q0MMaZOEC3McjzGc6wWI5902z8pamxHrm53066GTntI025xcYDO
W9GkgA61JnsvpXH0wG4YWxBq2WmRFg20DlTJDuEfzppyxjybi8fJGEjxC+pmYxLpukmratp1QfHS
tzKQLkxIR2vND5yNudigqw626ZIk7MkoxehD3v7Jmq6nc2ckvhgi+VHSNepRVnwm+MXawb3p34VW
BqDFZn0TRMHs9AsZ9k7cwFJZmq7dzXUzOJwYfpe5LbZWT+RFGUaGn5cCqDVThkfuR+hjLezex6mM
kQ0xk9lduTyxQKtP9A+G1zFnhc+GfrzTyfQ9R6beRN6ycoSxnN91UIwdLFSAsdE3nqRuzp/DQai7
WTSs4WQDc6wLku00iupe6gh5G0s8q3OKQZSgvXNd4Bb0yjaJ9nmqaXegWRQ/TlWEF6K33C4DxR0G
4XCsEvyaSstZsdSK4ifHJ9tdsAU/Ngrio2gYMRLrRoBjnTQpO0HnNEqogp2l+4ttl9/StNaXnVnY
+TaKhsFZ7IiY67Q3r9QjPpUw6a8jYCFaAg0LxbT1z//TKbLJDsF/CkAHebZ5H9ZDeSrT2Hxtetov
NhE2m3/XIT6V9Nbrrb03QU+ENvtFaYt9fKdUrJmH1u6SnV6KLfVkb6l1f0JusLXmxjjpQavvayoU
V2ogn0s91JZMfCeI8umPXOqzpSbXk3KdbuBfhlu5Kso3qxul27hHunHlWp9reMp6MaINaDTRYhdr
OeY/D7aHBJSRWwHtzzZwwCPRTlxQAfopqhN5n5CMdGaHuhhOP2edk+Cyxmpvd+//ftxf3TI0Z6rm
aGz1T4+7aRoodIoZH2owHoT9aElEN9C2NoIDzLXn+1VtC/IajQtaeyRcXJTD4cb2xNmjUKnHKTna
djlYzkivekXT2lWBG1ddfje5MmdXanifukE8a5peFA/JQEIjczGI2dYvJpNbeui7uv9Jv2T2ms6U
rlSjv7wK6icdFrxKsX8tF//njS6DTHb3XKcHApKUe2GM1qkTY7P9v98Y1TlGDsRhfG+X6r1WYfmj
9RUfCiT3d2Ot97tZm/qTNQfWlcf21Rhl/7qOT14YH+NlF22WqlFm3TnAJO5Kvyhx0wklG/9gpydd
b9GKah/nLUawQaRs4+xQlBRCELn9/P9vGn8WkSi8QAwUF49WC2QlopIWUUCyop9sQOTWr/Dbg78x
J/vp3xf7YpjyXa7GVgpduGrXP//Pe+xHoVBeYbEbelUbjqOYlAX0Rq69dAVANVfto/AFDdz09u/r
fu7KM/dR1Wf0IG2z6GV9vPAsz3Ot5UF0EJ38GKll6+ZZkkOwnpO9aCXNbaVcf8SNGvyOkq7aG9MY
7mIKJgAIhuAaI/LzY0B0oa0Pgm8HYfPFM5cyRZ3zYQz2ddurW6Ayo18lMbB30VJFMqJsA7Ggu9Ki
vrSOIZrkqnQ3BbUMBDKX5XazNbGRykqwT3sc/vliYjdcZpJmdGQmmEibZzG1YgO6FNBTnxiwNfBM
acEQedzKr8TQJCe3JN21U2t0AtwJ//cCxQ+kUK7jOCU/+BPNsQBCU1RVsDcqTT0hs+x+j0uq+JxW
jXOg59JbSwDgPkGaGNPqM4Mr2sLPM7ZA8MjSyEyKvPOSGW9EnNnrriYKAoPOZugUmYC9oGlvdUox
V2iSnxdjdEVrext6JXHJlykag4JiXo0JX2gKukpUmLTMTbDZAiuw4zutm2oCB2TUGjRQ3AXG2bVF
8vOUyg9AgUbnR+H4d6nkNcYgpsVm2Psy+zPLcbu1OaIelkSZ3aIyXsIsQylj9pI76rH8Amh8dnuJ
I93qz4XBYYUn1AhXftRXLwDdKZMDUwOevYsdijzMo0G7gIC1fMp6Rx7k5AnjaFG4Kk7wa9GO69L0
se+1aqcxjLGw0IG6bCGPkF86pSGOtkKYcpibWn6p9Xr066BP/SXS1SuL2N9G2uUF2diDwtWwhnzm
t+NdT201JTA6Tatum3QE6EDdyWfqG4oFCYLwYbu/YQuFcARGH1viIhOgVGQ6CLHThoP2apMdw3E8
iylS/nuO/OsUufx5NB1RCAEKZt9ysW3KxxxBUKAHHKpGLhfTji7cQFLsfG3sSM/4Wmsdx5atVfRv
yvJtggrymok6tvxSTlrO91OqNVu1q1tcWI1aqG7QTevotmIKNIT2xaCAxtbCk1cpoQOJLrjv1MI6
61SqD6YVcLajra3rV1bbr+Zb1Gbr0m4SN3LZ1A0pJyl6EwR7tuLSBgC8tIVaJt1HQrx0FgnIlrx0
/3dXdaVar5/YasbkHx9XnLgzAzE0YXzIbMzsxC60/oQVEAjXEpyDpphcmHbX2uZf3Sji1XWjjd8U
/vHHi3bttLS6ncSHNCvb/VCp8OzgO3+TRGM7kbDS7UTU5PbfA+erqYztLb1NlVRbJFAXF1VTZVSN
jDs10psE5pRXxbrYxJBsbtrSGI65OplPVUAxpTGBLPz76l/spHi1JjIF3AjUQY31mfxnT6FMYb2o
qD0OepAkXtQO3bqYAW9lD8ViYdqpS8dPOi9kcp7hxfUuOeLllbf91cy1xh78xQnoiJY+/og8yzgD
hFN8wErf4yglwPcdpme91bQovbJj+wKHtw5mwMBsZnSoAhebmaYrIvhqTXyYiFPw9SoyN22r/ULW
GECJDPIb1kb1No6BUeb2yyzJwqHV27oxbAk/nNHskJCluKOUNlc+tK8eA8mBa4AMsxQc6I+PIV6K
BtY+ov+hUBO3Gdepm2pw0jlznSRXNjRfXAzFMvIpA6LM6g37eLEijcnEFfD2AqEO50Ek6nuao1km
OHJ5vDLI1vd3MTcikECKgRyDI9bfvdV/BhlNoCDDzRIeEsPMN1kjvsmwvahOBC21EGXaxvkUeFOr
4IBZyo7ChF26kaYUnmZdJZx/dePrBM1GmGeMTP/jjdMqAB2Zcb4NyhliGw2Cb8TKdq5SJdfy4r/4
tlkMcDxgSMAQrV2M63mBsac2gm9b1+ZzF06dy6wFlhRekqt1leEOQZC7up41Dpuq6e7Kc/9iQkMu
wewJloZd+6UEW+k4VTYz12dkJfvSbIVPPvjsdDTn/JnyjMuZWNA8rV/70QAnoGj9dpVQeaaYw8ME
g8wVYDHJa2HEh0HUuVY+X1Oof7GTsAmGW7eMTIHYZz6+EHVk/ahzlbLYtPSkC/Sq3wJqc8gPiTdm
ql87zax/3+VoRLdNYi5rmfqpwFHq85DbNiilZsByni92DgpUpNt6GMVujpvRhdC1ToNs5tpBinx1
suX7f7+aT/eMBZ29DBtH7liT/+bq/OeLwN2qRRL4iL0+R2bjqHJlzxTkg+aXrBQkLoEs76/N9Z9G
w6pQYl+ISp5ZRlxWsPqJInpIDOOeZpd9k0flw9RC30Ol8acsaWSIaVS//9+3ud4k7gPOBkh4Lr41
U68ksgb/ruDZ8IfiRPdtoJ/1aBG/fjLnLLoGUVj/wg/vlntkT7pWVZhmYMB/HEs4qUAa9jZJcGoH
dGcWya+cTL9v/76tT1MIFSk+aTYmKzEUZ8XHqzTYqGQyVIx9RDXWHeOWPv2oWBBB+iy5KoD6fEtM
VGxhMVIY6NouPg+zzSqzJxppH0ZtfMr1UDqSnou9Bt9ecKYqNajOHLLfBe2sNu2VDcJXtwrvhs0Y
eiXu+WIjJtHASCLyzpGC28CZagorqRYHT+yGrq1IX3wT6BURDSLzYq68VJ2n2ZTVUhlZ+1RKu7sx
gAPkRJZRvfMuaIEiXbmy7eCc8sWzZfNDIWG1dCiXd5cSt0SVqbf2WiUf6E7+KlPtJZo6T8rbpwae
VqpMz8E0v4S2ui8kCIV2lO2Lqi5caoQ/6hCT8aJBEVUi20B10kJhxAr1YBSRvdVHGZBlbvVQ2HNY
jIMdeH0y3rLR+F4VU+n0xVwARyWnTI8W3150AJ1jqBoeFAOZ5okmezo6qrgtyjO409STtWKvjv0R
P9cDgSNbLW8PuLzgsYzlt05u3JlNMsLn/MHu88SpWmnXK03qRWHSHAtyiDkklwIGlnVPJZ+6ZhPs
p0Xct2LajUst/CnKo+8LaVheOInDqA4NN4AQeLSEL81VuB1ZDJpRd6FoHEUJY2my0KTk0k0ppFut
f+w6a6sOwDJmeoMuVtfbtij8AkhoL9ee3nb7Lg79eOVis735bdfV76rtzkGnHYWEoVg2Gr8Uqo8V
dxta0i+dbBnMFJJX21hDRRkcpCLFtJ5Gz3lVnTWaSLbSPw9l0cF2oy5lVy80VlLYhPbBpqWqAI5f
7IxW1ZQXjozpj+LJb8J69zi1N5aI9ktrNPxc+dGw5gcaXY+dQMIlU6iBzmVJBoqEBt5edkdTxLci
aa/UESlFevbcLuJx7bfx6G5reT6RabXGifmyFcHs1x6jhkqLQetJS/STVnR0sjkzcU5Vn8JWPvYj
QUFZ/iaZoT+mxe88K45FQ7+O7a+jsAy1pnYgiuyuIOTbK/IJVjCSvxlebts1m6xP7nCLckhYTpoW
vJt68ppmqL+C5k3qAo8e2kmfzMdKFL0rR9GPOAIRQWFOtqqS7pP4Ncr9UY7UdzTohAyAlcHDckdK
WsWfdr4MLADNYOXoovE7PXwZBXhjq6nv4avdYYN5NwfLM0P5VEtt4QwTXb5El0o3XsHRpAr62aBw
gihvR4Esy0oUpx+mUwbxxSzUe4IrwKSaAFT0dDuk0ktEn6iZsxcV9JQYcaWGgZ8bpdvr4W070m+1
TE9G4ppmxpMlWacG66yuzw8YU0anWqsA87CxOaDgUtwOpnoibJBY5mzy8bdtgG0jwej2uUXdMire
alH4iYQdEN4/zWR/VpbNskS7JG/vtQzSeG+fGCW7Ioy3nVCJhMm8xSpO/B2PdO4Nh/PyDvzvrVRq
P6NseVYkXBZZgeoscPpoOteg2uW49nvKACxJb1Nf+3ER7SM1dvOq9KI+Pwa99IMTSoF2sL1Nqv6k
MIwcozXcBE67IfUHary3EMoPVa+hz1MZF9LwHWHmxkoyr9PauzlDj2hjhhqr3Sg0dxnCt0Zvnuaw
v1EieU1aM3NHm0TrljYfiikdaObctzSsibVD1GZsUzIu0OU8Z6V0a0rFC3HBD+iy95CjN/2gCRRY
xv0o6d4cyp5WGkczMVAWVr+J98gRdkyPaTUd4yXb6bHxLCqxbev1dcAFkYJuO3XqLdDM54Xonq4a
t0kQ+cwurm2WD2hkPNRaP3Vpil1bDb5RUaZeU+/KYnmV9Gh00V8tAMl1qPjgb5wYirVvM1tYU3wb
2g3ZT6Xq6SZIPTWhRVpqxmMkjZqrmJEHiFiCSh2pLqTlMzEG33KR/5h6cZoqUA3lQJpJYjkz8WtM
rfomr7WdFZM/qVm+AjszT9NdY8m+xS1G5gD1unpoRD9utNLCvjFGj4WZgOdVn5Vp8KQm3BgWAQu0
0yvZ+hOGNJnzdjsUKbzqJKTuV7GEyo1xoybhz6GiwCOG4VmPwTFaa1t5EEQtLS1R4v3eFOFt3gyu
KOxnMoluY1u9593f1EU7UvOXIZFXwxpkoXr2vHyvBv0+1+XI03PtboxVrBOZ9D1eai/OamSOS+uj
qEDfCI6RyuluxsXojISJDHHrW2a0Vzr9NJroiRQqqc14kwU1tfT5UIXRiSY0ARRwsTOlIbfSLPea
tQi3TOLRsaVop5ME0ppzQqc/2g9GtuctwoVRV3jyXvCsvFLAeyRHC8lpU3p2Nh3wZR+irjxqUfuU
6tabFdI26DhgGKG4GUbkclq4EaQyGknu9+bo5W3o4dne6x3Z1UF5rykNj7l368Q6CGRyoH72qdF8
5/U+phFyyYJNS6kzhNmRjbp0iPo48wAEHosl+a7mquoAOfgRwBBnMMt/LCm7GZT8t7FkimM3w2YW
zKHx7IzG8DaN7MZbxJly0v9MEUHczCnT+awAs1wGfBzjLeaZc1rPx5gAemcgo9RN++WXYk0NWg8I
KEJGcGQLV+kyP6hWe1RnHIqZXmYWwiNeAicLxA8x1e8c2z1jQCyj2o1jz9EODwC6p5gK56IRPNGP
SNeHRd60MsE5pbWdZvumT/IXgAQu88JTNdcgfpvMlfoYFWlasYoPzSnTx5cA9j+OpH7XmsUfmTxM
xygNnU5O0HljZt4F83CuY5w3Q10xzNubUP4DAu7XWMg/tKqjdioZbi3aY96jqtX1XTeV3mwaPh3h
FvRnf9vlkk3Oacpit0zf0R/y9Mv5zpArJA8Z2uE09+HsoGHT9YHtTvQt0rTndI42yBt88OQyuxhp
lywKJU8JJcoqVFzyB1DM96o5HogifcQ6glRYWDsKgXdksdKLzmtvtqRb1apYJfXfHYLkIi/uZr30
uEu/q8UfFIxHkhA8o03vxkHs5Zn48a7w0/C5HYyzlcUIkenNGHbrJ0vRO6ZkuWrXb9Sg2ZqF/qDF
80ZtzVtrXDyCJ7HWaU9Sux7l9Qhcf0dNEv+AEpxraX5NJjTuQbpNs/SlqY37KUvuAt3aJObMKOzP
s66j5TO/2eAXqXFuW1O5Bft1a87iZDT9bdqom35poJZH2R8OpL/ScXhq8vmGGJ1z1SN3zxXd1ZTw
tiS1yGxLjiCxvpnU4Alh9l3ekdOTljdjVnl5HpwHrS3RZCc8y4WPD6ZfNGE2mG9rW2Yb1O2KhPXc
/har1fesyU+lIR4Ipj8j73qTVxR5Pof3MLt2qRThESCJoB8x0zUhmSvjK7TF2aX7+4x6gOXIfm26
maCavCHAMkKP2QQ9Wrzicem1M9W3t7hWN+Qw43kASuBLhbSl/LZGJc6Y5FIJQW/qlmHh28io1ywj
wQqNbuUoEu47JZBBBZo/yagw+5E9ctlh9U+9pJI2FFjdXMi/1GT+Y6kLoyDKHmy7Q4HYRTqvc7xR
lXIiltj6DQuPjUO5SUPlVgeXbdFTNAv5GBkVk7DU/KQWrLoc/s/E5x7CIdiEc/RawmN3qFoj3Kz/
DF36hKhsZ/amW8B2mDMyd3K9oFKtDo/6VN2WlbWf+uKlUKRDl7TbnPe77mXhFTBszWUHNsz/v4+n
FFMhNwIRXOUTFyXlPqNPaUW2vi+IQbE8xbanXyWZRvD1rFZSvH9fbW23Xhy5bQr1lDNQFmD4v7ha
RYab0VHL2gdBh9BsrIxm3CtFPL3GxZQy2KFPM3/lLQkVlKnwnvz7+p/PcDiDVA7Hf01Y3PjHw3gV
oanrAjjhnSU/R7MqsflUpWiD46b98+9L/W2hfbxXTsH0wKlSocRBLvLxWsXYhojNAmm/2I0Agmae
q85q+Wa1ydPVGPVGZmgeML0nRe4Vx+wIqdDWrti/f8fnkzI/Y/WdoXyAsHDZa2przrNWYkrEpNDw
dHQytQIHluHyRy1LtQePr0dXysWf3/Ia/Wbqq7tPVyxtfQv/KVj1FSgtLaoIkckVDgipGRbDITel
8l1reiYg0rPYfdhzaj2JpEB6+H/fMVQxmSuvbSgIQh8vr7bo0pA/2ntyIIYR4GJm3MGWdsa5Ft+l
qTavXfBvGfjjq6azS0ME2czKDrpkICD2WVqYRBHNJ9ngWBD9yKiaetJgc9qQUStOqHqIVsCXo+tE
3nG2fW3G3kL/1yhHwDatV4Xt/90XQ+69YsfgDBkGBcyL+hb+l0ZRR1Pa5WNr0nizst8cvtKjokjh
A8EqaK7555U6yecm0XpVFAVMJtiBQFd9fPo4C+C060W4Bx3e73o4KM6YSOkW3628aUxyDupM0T0z
Bigf0C3H+lWkV9AQnwcgv4FO1Tr8FOVTZjAbXWNkmZF2lZkt+0BOoecVGY+7ECwFFX6NeTAmt+DT
yK4MPv1z5RRK8V8SLZZg/DQXU1wugSwZVWoFYP8VQtIGjS0OHjDSYDsFaSjOZoWSgBZwsAb3Ir/n
ZT0/5UquNJSDgkjdS3FY3tdxYv0sUyXRHTEX6L2SsXtoo6hgg65P/b0E4FQNpPaOQuqyFW3vzWIe
c8cye/WGxsGrZUrDn1gnqNwB4D7YCH/zEpFJEpvHYrCK/BY6aCXvgkwU477sppUOClYt23O8ySrO
mxMREoNugMac53HOvS6ozdRv2paUa0EVoTgiGZ70m2pqMQTiSw8mr2rNWH3GrSum/b+/6s9Tt00G
NXOKApmB0p/6cVzJRoRddcrC/dzaKJkkszsPvWF6YD+uyTc/T5lcSqC00VgW4b5pHy/VcgIoDN3i
oJMm865Ml+ZUkUC96bux34244a+Mma+GKwj29VtV+WIuhwxk1j4uaczv63ApYe+o48qjnbdKofQe
7a3Wg/2FpH1k4/B/P1T0aIDnuTSXvxRmrCkrmiz14V7Sa9nNVtk5vqHuJoEusv33pb54qKoCjoSP
kq+auu3Hh8pslLalhoGvm7T+IeCqNzLRWL8zUw2fsJrO17DoX81EICzBM9NMpCp9CaY2JqA89lKH
+4hbavmMMCf2I++xJXy+Qg2fDd/z7rRgQuq7Z9wMwzWhxxdjlhFLN9Mg5xVU4TpX/GchXOQoHxug
iPuMTtia4Sgw+MVqzklRL+byz7+f8F9b9cUyxHQKFJH+OA2NS1GP2thMvUuX7Yl36CO/k5aOVK1G
6wsXuyOZkYpRDRLpkv3wE567KWO4J1Rpa6q9yXE7quy7lApDwtlRbSW3bhKMKmYmT4xJM9BvhsQY
D5oczD85FBgvBm6qyDE5NdQb3N4Mmy7GGntl//LFM0QjA9sV3TbHs7/hqP95hiPpZ9QyRLaPscqe
c70OCUuHDBg4XV8aD/9+hF9dTAVHgvxV/iJSWh/Gei7jnoSpXshnygkW5XJw0VZlX40K//JabAsF
UknG6aWQocpb1coLOduTVNe3LmotBOqG3AtYj23/rnWm2hwmrCj9Q50v1rNdL4vpdaT+2Zu8rfQn
o6oXUtSpwFjuLNpC0J9MKnPz70fyWUvFYo5QDLEz3y1L2sUg1iy+k3RS073UEG3pzFIyQ+yGpdR6
cqOT8kmWqX3W42pSQXkY0pPZ11hMghljCdlG8ugsaUO+1KCr3TWd1+f2LO0fi2Ywu1uNltM66fxn
cPQAsEC0AM+T6R6E4cohmXS9eNNKIb5jHach0Bb1cF/3ail2rLm+nF+b2D5v9FG8QvtmbmPDs3bv
P/6IEPN8ksVmcmCDuGafKJRejdrudrPMtxTq+eArIsq3ihxP277mgNNqurwZqKNckVV+mmPXXwI/
jReGVMO8jJauEOBZIHTTQ5gO0KXo0nSFA+Gifx2HdvxJgyT5/e/RIcx13f0w6SBCQbTAVn9lxrHh
+nj3pj5kVWfnCULjUngkm93hOP7Dv+wxlW6bEeo/R47BIyfyMQg7fH0dv6xdCB9TlB+0TG/mPNmy
ylFW71jyJGKxlm9CwXrd2GQKIiSgbTEfqYqC9a8tDhXmviSdZQBiwK42IDKU6p4kErLhMJDFbUNF
f/SDRqZ1bDXYGpGKLMH8mHP2xnxWOGgFjmo/7PNZeWonZS8gINhZj94hvgO4ZNHrKjZNaz+3QXUc
a2M3Jcm2CRHwKs20xf1YO1o4HUe72odF+TNMdDB9c7hT+/xmKfM/C+l10RQ95FP5XFf9fMvfcQ8H
icDIvOInLC8LjTSLgMQMwzAVBSVymkE79IV9x5pV7ebETpxiWLPjidqx0j51Oz29yc36txpbz2wQ
MNXkdCya2H5LJrXyo3pEntDDNFBzxTcVTEqjlLvZFLxYrXFEbMs0oz/URk2UruidyQxpOk5iJ9kS
BvlqekRNZO+o6s5EdkpZQUJWNe+ztg6eGim/bULraKcB1T85eU5SWplwJLd1QE1zMnwpLg6KvVBT
rY82+aCR3hdeEtWqI2ftQ11IGyAMx6qDr04txemE/DQp8laZ1NbpmvlNkpcNHWvPGvJtZYW3vclR
oZ/v7JJCLyQup2XVBlSys+d+u5jUZhND2etitglUacn1murXRrSbONYDR40AleYcO6uwOoSU5Xpa
8KAetONAfogrMkm+CSPthwxsX+4qccvGeGNU3BINZFeah2if2rFTz9Tk2ui5K6t0Z2vlPp3CG9VO
gMXnx0yfT1OpqcSWJ+9BwpDRlOEnCmrISHOa7+OoLwD4lLdhbXwvbXC5gTr4Jiw2YxBkzhW3lcAJ
2Yj3ustOKJrO6jABkGg0Px6E6ZhL1G0bA+DUCJCkE5hg8+Y4gINUZvVlSM3KGxrhEg1waNkUiiLd
GHn6jie6eQH2gmSbpOCxslzDUjc6ZsB9YoevY18eg1h/oKOKrpQPM871t8GQfkVBuFXClzpYHoqC
OmoU3BM4qG/zTMFaPWftvs90VHbRJqDaDvYh2deVfStBLHJMtYy9wpzOcS/c3s5/yYvgpVqL22um
h2RlN4U9LvwowondZ24WqjdN1g+eNdPoTduNBUEAC54H5ook5lyRnWiZiS9cU87ntaYJeXmzVKAo
B5VKmOkv4eI2Q7bXp/clKmlIa3v+Q0+zh7swXrZkeP9JF/J4Rwzj6Vj/HuZmJw/909LoJ2Owfey8
76i+H614eU1U7Rn/3XfdIMQ4SR4I7nxEL/5DxZQuInHUWvktSYVfFtFaboTs0HVbk3xmWaK3GVIb
ZTu7Ib/B11PZN7p43w2qW2H6X5TsR97QQ4aU/xvR0iab+oVGab6PQuNYlOWdxR67XOr3stVupkbF
lN0DumjbDYb5NbsweRuQ8G8l3FzHYFrOVF+/E0fKkado7uZUOg+xfkero/XIIBloTaXf0WQ9F3H0
Ng7ptxpSqAcJ3R0hZLSpeT8CkUDi5g0BQEJtfkL1v/aAGny97C5G9SQSjVTEPrrTG3Hk1Ekd1Eqe
RLwAVyxlV7EWXlAxMnObeBK7lBkkRuEl47HN2Mp7lAS8gbpLEAHgxzj/Sr7qoYlaxa8V/Y7mootM
dptIw9r8dMdM/6m05Y0RjlSMq/w3HIuDWjWHapx4B7Wry/HZiIZ32pSPSdWStE0sY6jXtEb6u1iy
CEGtt5aKCBRR2o7t0k+5sx9RXTvIGB216hDKZSZb7V5Gm1G6FD8eSGa90wJy6EeJpN5h06Z8xEsx
HXCa0lQpnodx2QlrBYCZcNo7MZ5ladmCyHuVkSk49BlJNLeCY6jEGxGNhPPmZyUtT4Fo74jHuJek
0c1KCh+kz6aydpoT/Wdnm1u7bzlq227XmH5pTI99bHtQE91QBlVClQZ1Xf29mfKbciKjUOdV9Xgt
zRH7ZJvKD6q57MtZfqFOIM5TbMDgkMmeCWhg8jyy4Ym+zs+ibf1Urb9hD/1G++SM0+leNutbAjXe
MSSfslx5brDB6BEHEJgppTtRqvDTptzoal5QrwpcOSteC3ppTrlEkC5w0kmZwfBHdznDdMik32XY
E+GihnTll42uMS5i6rSNrFLr6tXUMaxxHyX/4+w8etxG1jX8iwpgDltRsXO7nTeE0zAWc/7192Gf
jUUJInyBwZmFz7jEil94Q7UtMnWnNxWElzj+3QTazKcFUAEGvOiaDrWF+ClDZQSUw73qm8e2au+q
vjuZfe7lUXBy/GyPKPBO76L7NpwZ6dytgR5C0+4+R+i6KaboeZWVjZa0kYeCjrrpyK12TWe9Udl8
494+4LF77Nv+zvd7cTLpcAaxe49JTrN1TKjfSXsXd359SGR7r2NVyRP4i2bSZ19JvzkN4HuuCH3j
aM6PsJSf8wJ9mZEqjJt/Sgvrswz1x8YELpBylY+mfp8lMB3H+S6u0dgp+sZT+hK7s0rcxaL/QAn+
KRmVr/BB6ehQXDEy/VtfoyHf8/iIRiLqYnd0/Opy6zojnKE2Pvg0maqSRyDwvzqtTS/Nfi57uuKB
sSuC9tnMht3Q5XLju/oGsyfzkJr2ZwrbO6B0xdxlg2auH1TeTGF1WDkDwNuUAc1+KzMfrE7eVSiq
+10/7G05EaPy/68btFOnXeJoJzUuEKIoNzlbODbkr9m2sEZQYePrsLVrZXieTG5khLPzHPOYoPru
UmpuejRA9NlTNXxVpAbfuEZA240Nr7TDH4Zb3JcKigvRlAgOC8VAQ5wCIR5cMdznRZhsynTaZsgg
HfEaMJ4n3XysUhU804CDm+a8KWN6bzftJsTpdhtxVtTG/zoCGqFv8UcqwGFGu/KiQXlqubcM4T9l
eKBagb7VfJqNBYsyYXPqdaX2sa3z31qi4C+TztiEoz8CJza0x7Zu7kvV+ahWENaREWsDjHZzgWN9
oVcbxw/uDCP67Qvt1MrOS3X11IJM8lpn2jeyeIic6K0leIvt6LNKfFDl+IUrs8SFEpejB6b0TjW6
tXzoAtKogoi36DYgLTJjeBdFlr4NsQxqyYdy3/6i+H1+jNOUOmOGV4mGXrs36+ggxWZ8d0rtDVXn
9r6m8bSxE72jZZwryT3phbNS+plLvucpAt0xHWeumWkGeG5ZT9NLK0lQ5r3DbTB4U5zIf4F0VDyj
AUHhMAzt9jSDn0/+VFmBZ5fAHVZ+wWWFnokxVAsiFkxlFRzmeZYyFUpNu4WJsczQ+ZqFUvtUoTNl
A/VKK3QshfI8Ba1hvblF7SsH3w0LgYrbwMUZl2XjxW5nK0xchZs3crdI4N/Oo64lkc7ciZkZm/jY
LB297GYYdQJ9hOvc/FUtkDfYIhcYjGim9Zq+F5hf9R5GjexcRSRvArmbiSheVK9KLl9u/5hru4iG
BsQHDZlMXM7OJ4vC8ThVMRQLhHwx4+wjtMX2zpiP/04DNoEs6UgHw82DX7DYrk1et9bY4nFh+r7z
mvvgrCjp2zBpRkhLtz/qosjKB1HnpP6ISR71pEVfolPDwUB5NLojZOGV6ucZtmDLc7voAUlUJZ6H
3HaPosjXgMZzheR8/89FXdT94U6o7MJFBSUPQ8SLLLQc0EX1P6Vylm1V9eitr7EeVTRkdajMj/9a
2p0XUFORTSXsQpl50epsUs1Ki57vHYQPQh3QIungpMdPRpT+owkThSEDEV/+oeE5c+MXBzyJEfMt
DTjxuT2goDZGrflJy0TqbOy6q8eVlbyyPfG0omymgE+n8rLYnlXlagUsqPCOY5tIIJdj+hpUaa9v
b++YK9UUBKAtTiSFWRgZi6+yJqPn2hogjudjBNfOBq+V5OMuVvLmwXcB+90e78o2QemZYieFYkrx
y2KWjQ9BEKrAbPNJDY5WEsiXIEEd0Ek6d+tWU3Y01db/11aZaoK1R1yajhkmK8qifONPssJ/Qg/v
ysYY7kNsLmfNjshzTNzQtS58HvGp95JMW5O9XXwtMHWWbyaa0PdQ+ddcV/qrdKfhUqe7Resc65Au
lOm71hs90GRrmzFZUENjLiraYoULvFjS90FBxlPHhKBuXDSR0hhdvpBewXGEYfeI1BVRkSbjJ7WQ
JYicKVxZ0sVWfR8PlqDD2/dOMVgcwloUaJU52GnpI8qOYKyyvPfCtgU4cnvvLIrJ/xuIxiNC2pgw
ceLPZ5OOO5F8q/lHa1DqLzn6RTgBWonzVuW2r364PdjiPX8fDHwYr7mG4eyFhULla8CwHNqrlR/a
bx0Id+RS3Yfeqs2DWVBgU0mg4BmMAHGcrF4Jci43Dj0dRJk5/rTTUTc4/9TcavxA+qM4qgAAisco
ha+8bVA3bLYWfWcU5VCz+a9Gi+TtXz+bRcRtwKU7CA5mWQj3A9RMuUW1Y4zA4SZA6If0XwSTle9H
iVusp0VYsm1GOgjNhnrplD4o6liuNUSufj/GwrPXq25eUKC6Jo87OXXiWLp2OQtxWgU+owkmEmOD
vDaYwUPWhsVK+/VyJ8+dNGhw84Vogyc5n3WZ02dN0tE/EroEJF91VEyfIt8a1uxsL3cyA/FQw8xB
xA0ryPOBQHNFalG1/jHRUK7Fdsd080M+uMEvO0kAmt5e02ujwXGaQy+6FJBqz0fzVYErLgZf1EEr
9Q79EDxhzJa8KTPXTO4v7x6VEAcrGiK8GYG0mEGj9ZHMqh3taIqa8htPzhejK61DZkbtazsZ9sqV
cG08zB/IBqzZ2t5eBDw6Lbug7CvjOChkgQfVbx3cfUA7NRt8BcDqw3+Y1mjRVwYlvudaQFXbhX2/
eDObApVpdPjMI00Qv9sMHdQfL+okCAzHQNH2UBayWpMSv7KIBu8Ioeps7Mf+PF/EzEBcOGtU44ie
HOKbJoqj/tY3AqB7VgTLYOUoLFnB3H/qDOzAvouolYRm8ZHhZE+BVCPGq9uy8DIS42Fj5w2pJT4n
4at0lO4BnXv1GebSDDR3rfq3YmbT5wiB3D9umCSvYZ/YL1Kr1L2Wwd25vauvXBGwvwDAsPIEL8ul
L1HUEhZiEseRvPcb/rPgTin6xJ/p41l04uwsjzewvKtvt8e9ckkgpU4bjGYGu2A5Mex9uw7VWjlO
oFmxBBjHBtw8MOP6n99xrEyBs8G8J1yiUHq+4rQ9qL8CvzymyTjuiNL6irq/C09qiHRw80lI5nT7
2xb5w7zoOFXwr9kNBGWvxfHNXCuym7hQj22NnSpQ+SHpMYiShuuNqgxCr8R2GTVox8o/UvvwnZWo
9xLOwJcS0nNXcX0gmb+4qgrXwcDeltGdwzgBol6iVPZmPuWUC8MwVtFu1dBMFkOrfRjroZ31hXGQ
2oxF1k6H25OxOHEE/NQXuMsgxoMtRHnyfP71Sqv0oNHFaYDZ8IS4WfzDQmNp77iRtrKXtfk9P8ue
oPkZJIica3YzCcb5WL6aiBFUg3tKJ7CCEJ0so/+kpmny5vem871RE2qkYzyW5q5p2jQhV58q+AKW
hZpG5PohetCV8ZQ0gXyMsGPCuVCLoXDHJf7LrjJIlxq+MVBhzKvhQ9q4xp2a5125vz1ly1tjnrMZ
B8o1ReCLbsRi/dpe1mZUaOGdMBGm2Plh7z6kWSSmYxKB6/I6J0f+KNFGFEFkU+YpnvHl+JahB517
9DNsZ4PNjTg5sam1XkETuN+OndYnKxN+daPheQ8Ul1cR59LFw1Gp0hlEYwd3DYXs9hM3YPkoQITA
CuqdCAgZ6uHNJi9LG9/s3nF/UOmdC5gqWPCVTb+4UN7nDO0dmuvc6zi7L+YMCakR4WDo5SnCnh+L
oq3Fpon05t9lS8BHgo2FnkuBAK2e8z2miNFVGotPHloTI7w6GDPEomykt2Gqid9dW9vg8LRsWtkU
V86RTpwzb+0Z22LPf/5XEjQkueuECvoSBdQKz+za4GBLJX8bgdGFK3N5dV1djhCAXACaF0AOogGj
qwTyHXatjicb8X6vGqCslw5imYhZKLscpIpnpHl0HHQJ8p5bZOXiuMQocXOgMEDOSbFAA8x3/sVN
Iwor0l1xai1c3zYKGgFf6jhAiKaZeuQGSO1hTPT1JCVuJwlyz2SJ5nepBuob/i4mvgTFWIGbt5ru
ReZGjU2AEgGDKcu439iUMNH9dcfG3iVyaL6i89uU2O06odyGs2Jum8Nm/H/MrAHkk5cIzQqb5+H8
o8QgJ5H5pn+KBvqLid8V28wJtCfQcEBB3OaPg2znqbKzcTvQ23/Om+DfjTPxSHVmF7bZodrQFy+i
g6dRFuaDOIVpH79NKMVAdkVTGFHtNZL5O2T87EZGQXO+HBCze084tfPPLdq8D/0iTWEcunWJVmlg
BjTOwS5tpB4p01Y2rsj3AUyZr5jtmQ9TU0E3TJBGlHcOnmDGXejbAHBpOKk/h2AoUq+vIt3rJwnN
teyC7wV+n/AeLTtMySbDmS+GwOR9OXTTT/Sy6MrECs0gr6GpVGzLQEMpo6owr5GZUWgb1QjdX2BV
9P4ZCmjR32thOfOpbGvQdpZq9d/oRiCnPKB2H93TyuisDXpc6YvTCnvjZ1bhDX0yfQlCo683LlAG
sR1Hy4LSIo3qZ9d3+YcRpdNvaGaUtIuC4U83wQ3caH0RfAn7KExXwo93ScTFpKMnh/LFe/BxIfgS
l8hsIMEb3mGRWn1pgqgZjwHScx+qrjR/NkqiAk+J1A7+rdVEtJ6Coor3FTjBce/nWfekolufbd1e
Tl878crzA9HrEGhWFW+x2hZ4pITIyu4iBOybTaCUsL+i3i7NTTb4wHa60ABFE9gPKcR8hL+bBq1j
UbkQ1Z3WgiLK3wSRrcwt4k4nrProkb4o1lWF31gmpOW6TNFUj+to68CBCDcYK6hkroWVp4j3F/V/
tKEnPDnYCe0mqM0RDBm+Yw1kulyTKS4DWuCAFkfCoAFsom7jSrhvkernpxoi6Xf6IvLJgVFW4Hmg
KKUnTYVUgwMnKyCfPpiJpJYwJNk4AZe5UkZHROKx3RFjTMUr64Ms9kL0v7RtUVUpIu9OTMt3dEMm
oUduaGVJLy5/UFrkudrMRYEu4SyOker3Ct9aWKfaTp07vGCQIosjZOCmMl6pmcwX0NnmQTgEEQ9o
Nxivukhvnp9YZGdUe6o0+6TmBbxguPae8MPxaE1tecSQa9xVNqhqZzZCFYFQVr50ETvbVPkZnkeH
Wh+41CVCjvo3tCuN4V31Py2V9pOSTto290eUsNu62k9yBAIWJyuPzXznLb/6vZBK2Z2pXoo/umnV
+4OFf17VZq/ZMEKVTyqdMIrGyhOgGwqNquIHK2/6HJMsRsX1CJkIikWUyJajiqrjCDcYuQWoj+9r
zuJH28QsRg1mb3vbLldAf5drSyGIQhiKjlgF8gacr61rjL2rZuAz49m+ykMjBk0CPwjxNoASbzb7
Ug2T+JDi3vbTwSyg+Thgi2au1JEvN7Mzy2TNKEjiGH0pGBM0JuRW34hPjoPYoZcnnV1+6Kq6/ZKj
QGqtfPOV0ZAXgQUwNwDg3CyiCLUzulbnSjrhxqL86IIm+C8ADlQl/loT4CICJVIi0ac8BH+KqHgx
Esw7pQ+RozrZItbAEFDVs/eNkwX2ShBxuVlh6ri8qLTdWMYlNc1UkmxqlAa2ji+bAnBKHhd4SxgQ
EROrzH+KTtPGzQSBwF/ZsNdGJgqF/2eSWqIxdL6B+lQYaQ8g5tiODUgKgJPaUfh5j6VQY28pvzlv
Fl6nK6NebltKBHMcSmsKU8b3aPWv0LdUI2WUiQZHJy2xAALKO2yxe7c22TSUH5U2Lu6h/gY7imny
e9cDBlqZ8MtzSgwMQBjSFqVsNKXOP9tA2t9NO+qozajmmM40vbYHiG39MicgXoHerKllXxuQyqk2
Q4S1WbDwfEC4H6GIXBGcUCAN823m64O7aYNUZIdSVYaUmHY2TLqddl5bXGgzbCwqB0hIzfv7r2nO
ptJ0K9gAJ0GIiHK9HqHi0jpvmT9+M0MpXxxj9S64zDRY1vnMzNKIXMDLYFSMTVoauE9AoEmG06Am
KhwwBQMq4OW4+2gDVPW+95xJlp9iqLFbUw/GX7c//PLNoTYHNplUm811QWyNACa3oL2Sk9WqhzzT
9V0BL9uLUgKWQu0IW4Ny+JkWcvfP47LEcx8GrTxQR4s6UYdeoC2DIgLml8nPaVQZ6PJljleMfblJ
oL14GS5qu6Lq9dPtkS8vRZcsch6UZ54fsGiMxO6IwVFqQOYxs+iYA9S/LzJb7MJ2Wqv/XJlcitka
Nz5PHb20xdmJfFOvILMFJ5Dv7aOWxBlCJW7nfKijMCvAQlJ92dkoLz8oKZDRlXDiyp6mDzNTErgu
EZxajA4BolRwYmH0RHnqwt65R3DafkjCQeyTpLUwPkEi4fbkLr547nnpXBcGstYWqY+yWNZR8XNX
G3X7OJlj8sccxup1SoqGdFSWELRsodVfwdcGuDEldfGPpuXvo3OUZnlAHnlzeaAoaOHBUQ320dLK
/AX7Mfc4oAtxh8aWWHlal4f3f2PNUP6ZOjvv4fMbwwKxGCbCcI5a7rgfqPQV+G/aloCp6djVdyge
7iuMyvZPnFbx66BrL1kNqPv2dC/28v9+BA8h6AUQBfzP+Y8IkfsQij059DMn8zFzR2yWndrZ+sCx
VoZaXMvvQ81qdwQthC2kzudDgY5m4zjSPSqR1LzKnaaHrsPYCmMk/0PeSPVw+9OuTjBN6BkxgUsi
7eHzAXE2C2WRZs4xgJrwEIboUScdERoMNHs/1X6OoRegLeyYJGWNIN4kU1H9vv0jFkfo/aMNhFLZ
0HP6Yc7b/a9noUU7o2/yyjkajvhT1NK68+OU2s9sZYNLnb5T7dx+uz3mtTUlyrDfMx7CqcVEO2Hn
kAvlzhG5EXULTL8COoloQuIXa+7d104rzyxoUtyskehdTDG4IlEYWu0c48aZgg21Jv3e1WtMpyZq
4VljuvetDJ1tng/xyoN77SvnRgdXhIPjwPL44HDnlyUmr0e11OtDWyvtoZSoYtVkDCtDzW/3X5nG
+yJSRXN54+age9mQjruoasBtA6EQevQzHlLjPypA0e72sl0dxaSNZBoQyYmGz7dKaCDHiheec7St
3DYx0cI7j0DJzOTKwbhyEInEYKoDX+COfW8E/LUnyf6rPIprG62EMjk4g54eeFO+lMgheUU6qcfb
33VlobAEcMlLZ7VZIoTz76rCxh6cQbOP9iTkUUlz7VEphnJPOrz2YF0baiaB8miRCpMcng81IYrN
X++iVNMrFPq5tI8FT+QTQZT4+e9fhbQ/02exK1AkWAyFTuBk6UFw8gcDC2x8xRJnU0wtIuaxCJy1
0ue1L+MhpkNDMwjI6fznf61ZWdn6hGshT/GI7d2kG+OrI8DtKlmkr/Szrw7lAlQCHEW+8N5f+Wso
W4kBJWbQeX1VCfZUG537uK3y5zEYnJVyyZXbEYoALy1deBLrpXICGm+4i5sIVCWm3urYfQb1H5Tw
4vAQKQnMHqUXnf11KoGZ//vy0dgEUoNZhcKjtJhPUZu+aeHpdFSbvofHo/nmt4h6BW69k4qGxe3N
cuXEQZBkP6L1P5+AxVNf5F2IDBYp0GTk3assfZxWW/Qb3GM3+uG3oPUdZX97yGtTO5cpoLNSnARf
d75hErenHJBLcYR+LLatM5vsNdCI46B81ntjE8R4nd8e8soFRmLLcSCAgh25bJwqY6/mfdr7R3My
6mJXjRHqjj4MhtUaLb99cR+/cyFnwxH2zbIGAtlH8THy8Mko7eiXQ392uqutYEBSK+zSaWeJLMhW
3oArpwLUAyK9lBDBOy2TyhbUclcj7nrE1U58F5MR/qmmYooPUwqMd3d7Jhf7hQoeUSHCKjM8kTrP
u0TqX0ewJ9Ktu6AaTu4I6r9xdSBgvSb3UxgH2xhnsq//Pp5j0fwjUKGy5Cw2S5shVetaJUJuSmKY
X2kUWJ9DRMBRuHQStThgmYwS5e0xFxv0/RtnDB1xijWjP+fd9Nc3xryg5GtDf8o0mwqMHlajtkE4
92UwzApN7K6ZYPINee57twe+NrnEhLwQ8+Fnqy4G9kU2VIGN5HJLpxEorSveBkXtBkQLrKL0hFF8
vz3i4mDMnwpURyP4RSYHzsDisuFSqEvcUe0TJpDpWz2UyLLpajHph9vjXILb2TczhX+ubcEgXtrN
5Ca5k+VjoBlNluaVEWiJfgQERe9zh0l5DuizkIemA3M1qhnsl2ly9iNunx9v/5B5v/x1QN8/mDSO
9BzAMoLui/uuTO0qLHSgBC3eN/UD4heWupX4YGBcKfGc9aLM8V/Lgqwd6mxnfLg9/OKs/m94mnPo
M1OHB+x/vsJU5mO/KVpcb6TjHMsWUiBvWrAl7lk7qde+lIGQYSIdc2lqnw+FdztcpNK2T5MtH/Vo
60ZPqWLFh4aerMeLJ55GvzH0lffk0vyJHUXIyxUxY6N4wc6HpQ/YSq5z9vCgJxlkyQSFybBD50xz
GnSNiySB+V5KMf02lEnQYcIe8mdadUm6o7c/OlAcBumsnKxr+5zVJtlBbgFLvEUES/cI6wot9k/C
FiNWJJQkN3AIxZpG9LX1JUbG2AiEJOiYRURJmT23OUruKWsTZxflkLszqOQ/XXW0V7L0a580y3xQ
Q4Xlc2HTZkb5IO0kABTj2pW6UzIfeLiWxtlqtqpdnpkZqs1JAIxJWWm+L/+6D/sGvRsrxD7JEA0U
XkojQD26zDr0KIN4XKAIi/bVi2OW1l2rwjMKhzp8VYO62cdRYb/ePkKX303eDBpImzc3b9HikjTt
LAk6JE0o/EfVHVQKCi4iH7DAuD3O5VKSh8zyP5R9uI2XtTRHlWWttZN5iqnIwJswTa/F5fiIiI37
+fZQl9wk6ljImGMGRHI1I27OZ1jXYss3iDdPES2GN13Mepcy+YaVp/3dlBoepigOHAkNAy92RI2Q
Youcro7hjNGgQK6a1aF2te7p9s+67PLPP4u6MeBR6kAXhJnECgpqE4GJNpRbDE99qGcY+FbjSIt2
nFyEQFxrfKmUNJQP5Kj651QABntQTIkrctL2duCNugpfCrUVM6XQ3TjyMBiZqmGmXE8PoQ4lZucW
Y/3Y5KoYt03huw56x0oxfm3rortXREEXtrKy4k+g29AjTUUmu8gKWuTr/eh7RrkNJ/sp0KVnJ1rs
ejGNyPAh1wafOQwqoDxCmvK1K3KrfhSFXWinomiK/+w4Mb8WsYqzMa4a08eudmId2KAccNgww8za
Shfblx0eP6PtBQhXj58Kq1O/izGLMwDgIdZcaqEmKQ48rbLml3V1S/BKkAYzOQCEFjdJr4SkOuDU
TsNAx+k5DR13fOiGnFBEx0H7W8e9QuxVT8k+tnpEc0WWBvTn+aTqqYLnhtzR1HXTAXaDm+4V0atv
t7fHsorFYwZZDawnlX52Lb5A57sWUTWjoT2vniYl8PsNmVl1SpV8tubWcSJ2HXTdi9aHvzbpd5Ph
IzfahOHKJr0CDoTpaBrve3QG1i0mChEKnw5rYZyKxgCOBioUWSk/kxgExz7CK4FQo+BpUJvijxk5
GGelStVKiDR985CClQLHZpttvlex9phj6MjK75U4EB9sdxj/qL4ziQcgIWArZBWa44tQFPFSJXb/
9fZ0vpt4nIcmQLQpQAJkJncnLDufzqhRlBFzTy62nt37QyInKhCMGLPqqWtDVHZmSc0/NZqkeLK7
PnQVzJarnR4PKFLQkNgXsUQCZCxkM+z6wdaHTY+ebkt9GueisAkogxV1LO9RUcKxSUKVECugXLpJ
/Mjzj+Dpx+gCsic6JUDPzz8CkI1dGGmko7zodMZ/wYSMPGrESNHDCreMP9jiog4dFMMsMz6OyEKE
eoNla2KoHX2RrhzKY4gz3X+6nmGMG6cx0iaTn3ST5+t6cUox8T2h3xE9RlwHvec2LsoLGmf0uWlM
+OHdNHCkhWU3jpdq4EY8vw+cP0DD/D9KVXa/ol4FVzT6ifgi1CyFENsI81Gahf2rEi1marYIom5f
kSLeydYQ2iZFhnrYFSrE0o3t9NYzYnc4tBWh8pIqSmHuQZj10T5MdFluus6oga34ChibSY9U1EbM
PRoEd7IcvKTJn8HnAIwqW3BZ2biTvqlkX4dUYs6M5kMjvb6t/d8ZGNTHrGiG16m2xj/FIOsfMmlb
nLEjN/2t1aoLb16URrv3FVt+slxeqm1Jq/g3EaZteL4dwN/uUS+Idn0mlM+VdCpjM1hN8MWuR8vw
1MHVgwPbscw2ulKPAEpDP2wx50xEswndnnXKp85ukS0XhfIEqR//CWrZjQlDsrS/ZagDiq+5ji7J
xrDyScKqtqpDkSKmXKPKW0VVcid0ggT+GFjIlkpb81EvVIwXwMGq+laWlXyrIiVSAOxVSfBQpiOi
0VmuW/FGpjDvNkalObCXDU1PNo2ssatw8u6QqvUY3gsrKOWW9CgIvNQaax/U2QgPPXTSmUNPD67d
R8R9FX+X5it7HqTmgX5SOd3Xehn+sIxWfeXA6196VOnWTB/fK8yLowBQnFr37MJCvLJINUBcTGHF
hX3qh6H7nFrS9rcRxI9gW5v6BDYbbcd2G0V10qLyQz94g+BJUuMxZesYJExS3Btp1j6ZdWp+A8Km
kfhG4j6sHVdulKqIYQaPfjB4bpBgBm4lqZQ7DAud3y3+6A2k3QgREqeMNYTwR2P8mcH1j1F7RcRr
pxdE/0geTYj9iCRz8pfbt9llDg2wk6hhRsHgzrLMs+g3c1CTcjoNLooImY6qx32s5l0Dcqvph51U
Q/Vz44/Gv1V65jdp1v2ccfIGfbolLD3VbfBMbjSewjwuP9HuRWyWr4vXNHWvvM8zDm/G4VN2Memj
nF90Lk7xaaW5wylAx/Qk2iTeG1bCxaIXEvWUArGRpgBT2EaikFvkkuRnaFvty4Te0H9mM1T1nsJ9
VIOa7Pt/q5O+TwKddxrAmG3a9hIzLUiuHKlkAw8zPZwHM0VzgYtJdPqOoonz7xKS4CXB9M4N0ndi
3vlUJGZaGFg39SfTjKaP2VQU+8G0qxfRtNrKA3MZ/FPEQ16WWhdRBxji86FaDkQmzHw4JX04i0TE
akNIHBvaGpj2MntmICqFFC2g0EBrPh+oHrpBDxymkOjB/o7uZjHudCd3P7n4zuWHfqr0FyupA4TH
izTXd7dPzzva/PzuoP5EbDWHAizhMqhRJziO6gR0QQBWNlH4m7U2lCnSMRrQu/G77ovBP01pUrdI
VVRByEVXgzhFeRa0QRSWtbPLWnUUH3JsHjovnuze5VWswdE7uYosimanI/eiiKxnGunOqQnMCWFy
OQz2ASKVwDYhT4pfzQwQiSgm/LZtgfhOOboBulamjP6xQ8KmpRRMEAmhkb7ZBVtdoo83GmbSn+LB
L08xPb3DgIrz1pLpWtfsss42A8dQNCSnof9jLBY3rEWXNqmRnMpY7wB28qi/1klijohlKVDWsZ7o
2pU4dU5LlytK0QkNS8rPEEGWgZGq5z1wivjU4am0DZraPzVpEnmGgiF00kuY836ebNNedRCYJedb
KcxcXshgh6l5saGw4bWWZOs4UBLS6iE+ZaGWEITYpAwOrVACiKFOoAVSh5KbaOAhWkmkL88sg7Kk
FhAkME/LEm5uI11L0xd0Ypb6d70lzEMZOHKV3HBtVWkoAAok8sTGcDHDBo1DRGDC5CTVJnoTpKle
NcbTthxrbUOeiM6eOYB6VYFsdFOobKWRvg3Qy7at1EYvCTBYpKgS7+fL2ROxaaxcXpd3Cn1aMBVs
Ai5n7q/zO8UNBEb0II0R+RVw8KLayP4koaUheZaHH1LVItIFN/RDtfRypZ01f/ti982phUNNinQN
0N350D6aJubQxKwB/hDpPnGTQW6JHGt8DA3sU1eurytLPvejCX1YePpLi2saGSHkGU2GyzWEX7ap
VSMbqvZp7W8gjhmoICZWlG4U9HhgbIRouG2oGjtISIemdsjC5pNSNTh7Vn7mVvSbUa3c0EsBbu6X
U288Gk6avCSFNqrYdxRTsmvUzk+3KsHyM+Z3cDFbcj1Esa1qWiNfX51K5GPAO86tyCWwwFanVgiY
nnRAFH/f9Zrv70JcimocXKiS/T/2zJxJORpIBoCZixxb+o4bNNJNTkWnkECnTZe0pK1m43oTde7p
mZepIFBHQbr8pJEbmNvba3llKUFnUghDnYXi1NJ60hFurSpUUE6OMdSjp2nChHqD6Ka1ck1cOR2z
IT2PLoRO8oHFpSwzzNlDAnquCREdrAKPyS3qUnH56NtuEp7yvs7afVmpdfSQddFq4XrxoUApiOdA
L8/LqpNJL66PGu2f3Cw1hTRsxCEkr4cx+SbzzE+8rpcIWCJhaxOvq24ldkFXjr2HeWQUH7QsbZSd
0jd9dfKDtPjYt6b7Q9UKDOFur8XiDp9/Ir0DEFHUVOc7fLEZHKwFW63P1WPaaG9yivJwC+sDy5mA
/XgX4Aoooy5ZeTiWFf3/jQrIbo5zVQp1i8OcjURKXSzUI7J0SoOrHo+H1wcjXiFIASahZ2uN4h+7
qUHFLxGaibB2POvuIpGJ86FIfWy7qIyH/crWXBag5l9GtYEqO9hdVGCW3VYT1lURm+Z4jHUb0kS7
txC4/y27vNyoSWTck5m0O5Rj4RjAen/OTGutNn5l0xAdzq8a9S/uuvnP/yqNk5E29YAaPtp1gGQ2
kTmXZahc5MHu9tK/mx7/dYO/fyvnghscNSZo3Yu1r5mAmr7reEzCgglGY3I4TFVhPJNm2LoHlyHZ
+VEJsjVTDGzVquApKYcDrRh3A7JHeLpMotegr5JHbSwQsuFaMczj7V+5OMPvPxIpl7ndBGmUNtv5
dBR13ru1UY5H+mzTPmuG+i7Wc7xGkZGaPmoY0d+5DYGHSoNtZejFtfy/oWc71zkrg+2xyLbbWA/0
1GIvQE0aTn04TTBpc5wXxg7tuNufaV1b9lnObE6vZjGpxXPa5lVEzD6Nx8gt9d9mHr3EeYujUNU4
mzJC660M0/wZqYcP+ZC+dQ3CwoV/GpXhlE3dQ6vIjVbiEQ+OP5SYTVJn33WGeJxaLEp6BKtz/UGO
9pFn+0FN5Zuvjc/RYL65TbVVUvnoStsbpm9TOZyqWWKEB3DkP40le7yy7wyUlY30YwlGRh/aB/yc
NplS/zQCtNwLBbKR0BsYVf6TmuBWVQ6wYX4EeIUCTt+aZYrIafE8jdlGCzrPwZstrNvD0BWP1dju
tNmJNKt6efQN+5toh2R/e26XneL3hSSNpJiGECHw8cVCkjk7soW/eUTOBu/pFk3icoxMKoSTjRMD
lSE7NNw3LSpRhwU/ukfnJd0D46vVlZvv2pbScXkgC+PlvXgR6A3IHkVYDneW6o5nQHAB/JaH+Ve9
z8aft797Eb3y2VRKEGDiw4nUIIKcHx23V6pwsInPYZeOyQ5Ah/SPdm7GDoLveLRu/cmyxOFfB8Ua
hYgQ3ijKJ/D5zweFYeu3uURHtEV8mFKaIaMfsWFUtHZKQ/3VDbFYqQtdfiYjzrgK7itIz0s/BCsC
F18F2nREvl9JvKmfuke9dopXt0E4YpMYhlgDEl95NaHuOFwJsD0A9y4Ci14je48MycOuRr4nAtd5
jDRRfKrDyt1qeKP9H2fntRw3lqXrV+moe/TAmxPTfQGbhkknkknyBkFJFLz3ePrzpaZPl5QtKs/U
RUWFJBLI3NhYe5nfbKvcvDSd/dXe0WmPI8FBRUJA/HllK9XM9MliZUelE66HcEwap1EG8U3I8kuA
qv+8Fw4eJuNQmm2k3OfRqGy1NUII1tjEcKQxYC0IMrQlWg0nxVFoLhVa//kIT18L5PJpSsHGOTvz
5AxvwQmVha0kqKPTVvKXbOqFZ2EVO7eU1EvcpF/e7vTkCOwwZs6Rk3KCLKhaJrA4THWV7GzJkv2k
6NN1WQ8oIMVq4v/+paCcOp1TZ4ctSTfT9VOeRYfvLL5b5SBOlpbrGwkIhT2WM7TeJN/Q6wavVu1l
rbuumajZJXsYGW1tj2vLQ0F2iMKDh6n6tusWRm44eloveaq/iFWpMTJPdko4jddz3buRgiJ4J2qP
UfSkStlzZWVkD5hjIts66kgWR2L1bKiTXxHMh3D4VltV47Qw3bdpId7TrLhOqtHru6/m3G2VTrrr
iOB1XVyh0eRUSutBiviiteKrppYok5Ti4k/lgBNDu35SxaJ2T9JSHk32fY0rig1v8PMgMo2dxfZB
jXIP+u0dCoUBs6NvQkxzfykHxLdzrFrbeLmKM2uXL+UdDGv6/lJ/4AByEcXczUVxpSWYOOcAymvx
Cu+a57U37vJIQ2IYH+LGLByA/THau9np6GkANoYlUX2ty32kQT9FTfdegKLrrTJGnbNho3/xaV2r
u0XJXk9WkX1VYRyKESdlSQ9fqtSe6flv4qRtbMi/DrYDx2ieD3ok3iXhcFviC5w1sTeZIryjXnoy
um6A5jxd62bnjG36GBX1i7K2aCcjJGYVm3xGgoODobeTVPXoJeGdlrjpEisbLVaPAJ0yB/MTwVbl
1Utyur0JvGyrQ+ZeQXI2w6QP9FCNst14D7uhwenPuB9FFB7aMh39koPrOhYNXH2SOwntCXyp4lPC
bNHuwrG6URu8M5fVz00scSsDTTHTmJ66OX4eBA0X5iSz6e7VW5lukt2XsJPXSp1us7Z/lcwEfeH5
FjvbTwtOo2W1knqkAsbbsAjhuCfX4Eu9cIplr23iTQW8NV0FRjaMjIcS11Ud3za5jNGpLVHUBya1
IvacezQlmTjIJpV8jcNBDM8cLasnxu7PoqBfJXm1YcZUO5kmYp5puIs8vYRm9dgjOltZ4t1KqxY6
n6vr485srZ3OZ3fyhrQZ6zpnjPFXwazAK7NFBzmz+vrSPuZKdI94fOImSOvYUVKQSha8c2G5LkHR
LaDF+vlaOdkSkG32tjTnErOg9qhNnT/NVYD603g/YRnjV8iW+9ZSfJnou3MX4kbIMcwG++5Yjr1D
I8qOoizX2JHeSlO4W1s9fyjM9S0yitzuU4AMGoNIV4xkz1JmUHkLM7Kwj+DRh8ytEKdxupCZbass
ZOhphmG1yQCE/utUt3e0OSyvMJBSDtHAcNcSHjb668/QEDJHHIbmStFOmm5riFCF1Yv7UGj1a2nF
nVfMIEubg+hGS1b4iyiuG63ucc1VcTuI0Iy060XAPEFTcv90tm0sEZLM0ra90xrLZ7EaU2cY2Px0
Om+lInmuVOkmNvudRmKhmZhPZDJ/AbIkzZGoUiIXbn9k0yB60lIwathGd0z3ACKWgnEnqVRUUxT2
3jyb2btoRo+a1iQu5u61kw7RJ1UwXOak25RPrDbztzyJ70y9Rnp5VhE2V77UsrxVG22yJ7RSPbNW
cNDI+y3EMZlZLtr6MGJM5t3Jg3pyimtQUwiyWrzFnLfeGJM4OlLdrdedhcU4HFJ/qKS7okq3nJDf
GjwXgCRhdSQVX1t0TaoivkMi6SrKENGP8AeZEk0FJyBgULGO+2WkJ9gkXqWgSM/gTMC+AQpskV5V
S3WgIZc6zDXBm4zKdaLnos00RbXH3sTVTmTlyq5Ghr37UtZZ5IVDeuw04xmX8buwUx4sRNq3UIWd
kfluZFYU6TIO4tzcljkJYsAxKA10usOwYXUmFZ9S7NnYF5wdKNcPnpZV5kHX6s0Y0vFB8Rv1hF12
wjVI1uT3sbHPi/hL3i/umGlbpRkzl1L0a2+MAdoCwYQQK8AYrFMtEwZoUzSJswjV5y4k0ezCIMdV
CeBLbXctk4w+Su8aXLRTKzyUC1ZuIWPvtrk1y+ZzeiKZrOMtrm+x3WGIjfeGP0KcgMQ/fg7H9MFK
x09tuDa7Dodo+Ex66SpC9zCbbYRpeFJjbUkgUo2SpY73dSbc5WGy1fT1VZpErOE1glq/hvsVyWWj
qXdlGnW70lCP5Yit3JKUaCBZSMLnYVrZUtm1Tokd/UattdukqFwYI1dJZB0xfmckgs2GZWxnNocd
l8mbMspo2UvNLbr3ntJWn0xl2XAcbFpdvmVkctQE4VbtF5KK6Nnq5JfRkB6qoUhBLRpXTLIP0Vre
A1JCKFvLfaBn+6mWb8VuPA5Dh89WF3uY4OAYocdXYKUUHGYg+6BU4cvyFJxkoeyexr8nL2Liz0Z5
nxSd3+bG11iFsK7h8yGrWWfT9LqfO2v2h3EKzKzZ62a/z+MWC5NJNR2plT6vi/g0qPI1aWdji0s5
u6mpP4PFeRCqCNMCeMT2OhgTutY9DdVaJTig/4d8rIQfJkwpp2Lo6+Q9JhFaOSmMf/PZYagUw1vE
GLMq0OtD/NqwUyzgnROVBLP5GexVAYU2toH1j9huY0CQV0sUqBnyCXQaRnRXivhFRpDHpmgJd1iO
XA3MTf15SiSk+tfRDnXpQTLiOjCxOrHbCQsJs1RMX00JiuWI9sYsm1+R2EYDRED+VRljX0QXxMVF
AuIMevFah3d83iCzYoQ1JSpseTAgiMI7Vm2igtabt1LZm75e1E900CJPUNQHueqe5DZS7CFHBrmx
2CxKWxwTHEvkrr77rh7KdrxJmcTbrZLpQE0YGWBqT7mHKa49N6TVtVACVjFTFY3RXkKNnj82Ubzv
ReFKqcXjiJqGHeP5UNH/c+lFoF8/8XN6BhlVvW4a7VaS02eklg76KuxHIb7pov46Eutr9DZu9Lq+
5RwbbEuLH7u8W9GXkzxqzrdojIKRxENOJoFnwKg/H9Vh3w3lDWKnvhxPqY2NehzkmBMD1QjCoW2w
lu2e9CL8SnYjeZGovTVKda+l7ZVhpsdByK/Hqb5B0ftFD2WM1aT3tg53WZK/txZpkNDhhRHpG73A
jifCWj03D1mpMRaxIL9kbftCPHpXmiG1FWt5otOHXrA0jE5f9rusySECSdLTyocqY2jtRl+QeYb8
kKLNMcF7esXF4/MSJzxSgN5ZnAYoPb0Pgpo6spTOvrLSYJbAc5kElMw07+XZ2ofS+F4id+ox/RWv
ZX0CaKMOL7E5sAlw2vOGeD5EAxVPs8TPUlicrNlVv4lrjeCjZ7456hxGFvYs+rABKIV1PCdZPpe2
UOKIjS1n4S0yAzklWfutWGpvi5V8bZrpvi+HmdlFpLtlIj2Og6W5pw1rm8BB7W6BnTPO7ANJIJSX
3eh2o64dm2rNXFLKl3BASllS6qsp7u5oOdy3i3ndCO0paBivAHgGBxiguInyaVuj/eLVRTq6BeSK
Qll2cYV/QrIg3aJqW1Tl7o0GpWu9DSNsI9KNuM7b1JrYus3SO71gNb6xhJNHKCqDKK90RxPCL6Me
sUgh+GrsKZ7EXL3VcaslkPuN1F3jgfUNdw/DtibUcHRCwCE2pK80XqwN8MbGZkKm+PWimK62dkwL
DVB/WSWSBsBRUoAb2nIXYl/URT5PAmuJJn8CqjvayjLiJFJ3SOz1DHtGSjk7U4TrVrdwKBGOdWt9
iga090JtCGSGdDR7VSY5prRt2+kYzmN7HWV55SbdGrud1ByaWHaVwaROyNaHOlUU21JihWhk7nQV
+TCJKqdvq2MlabETjvrgGzo1B4fZeKNLo+Doei6dYPDvCv1bX8GMIxASPCb0Eh2kUZcO0D4au1fa
o2Jgq6GVVsAK4lM1YYheVKjk5PHwPGLr5VV5ytBUnx7xlk3ItVYQryRA+LV800vhrl0sy4nGKg5A
uW2yWW/tCsMcppH9ZprzRz0f35tB1b25g2ZVhLFE9a4fmgJZYb0qty36e+DR6CoKQ1q6IbtaUeni
MoFycw3rahF9PK8SS4mmnm7wyCkHqmSKn5NMzlu8ajrzWsH20uuW1PBQcaI4mycTYUHLDI95o0u3
mPiCGOjiaLfMZrQx4dXvIAY0rwpkJvlK4ASysPaA+RbNuuwOEJqhasnva2Z8TRjY+0kRlkEfZsq1
pbbCMRJq2V2nQbyTkml6LtV2CvI0k4M8zlaPuT57uZeNQNG72RvSZdyHFjJvJ9cy6TBPc0JRJZkj
7kCUGDetpQ0eniiAiMxhNt24H6aXuJebxkmbAX+RWVA0O03y/gB8zdyI9Tjejcwbq5tZn0nKc1ke
b6VR7m5ErYqCQYreNa7hZHm/Phalkdzowhh/0kBZORGV+KuSCtSDQIJPBjXr4ORhg3QqgrKBUurT
BhZD71dCmNwmQ1w9zYlWBsA2l4AOt8yCR/p9m0SGr5SL6eZRWuxUMxTpvkv6rsUn0QWtYfnA6zDq
UfsHtAYzcnlsCUc5Snb0QOJvitzn13oxjA9SGfWZjcJNtoGX2t0siGZ4bdlae4wEDYTxFGE+SPS+
nITZlDf21jNwwtTr6mze1WIlexOwijv+y10Y0OWDhp+dzzgeU60BwTpPjvt2IzdY6MliZNiLrKAY
WwiS0xVKseUkjTjvI81bYgS82h4djSymCzx0xE0wsfhwLtabShW7NRZrcM2yhQc6ZiMqNXVjTw01
IcWwDgRrTHddbGrUeqtyv3ZNbecdApeM2hpfS4oxMBpFdztV0Ox8sMxArNUkIIwrT4vVdP5ANn3b
MXXblpECs2Iux22O4ImrEvB2UiPXblvlBkQavTrGq6yS7+gwUdELvYuzhA+z6nQh5M5QtgIgjVvD
YGKrN2O/HxJTAYwnJlfDHKlba6q701fVb1epNRunF2EFzSVthrUfVIh8ek7Nkw7NC9hW1Wc8kB4S
c8yDsFGnnjOEYE6gCL3KnGMPV5XM6RRmZXXZlaRYaTns5pIEpqQv82KFDMk1owBBlipYi3VC9zQB
WXxN+oYBRqdrQOVihFyzSVr2QyMzNQjTHdgzV5sFCSXMlaSpCe8IZ65VqO4qrFersHxK+2I7WSax
PJtuSBE+m3LzSPf8WDcNOX1+zZ2P+rR+a7ThrlukFV8y80lYm2+5YO4Zq53IwlQjmJof4SQ8zqWm
2PTD75kQPpWm1TtKFz2qk+5Xk3BHcdFyOk5BUsZbuQUz2/FCuaJZftNH4m+i+FqYvmum8ICow9Oa
pjuprW8jPaH5O3xpl8qb8uYWX2fXEEn6oGOJdt8hVlfPtYJXWPUor+hy54gHCvItIm6+jjuZHRWW
h5Od7mYKVCPSUWc0ste8CF18dnK3qKUr6pmbMSpfcim+brJmq08CPnXjg9jj7DpweTsaY0IQuxVj
eOYy835e1Y2RLoGMW7fTrIbsJrr5iP5pg4ePtA1DfbfoxYPeV16UUOWP87wdqnAPVrUnnUk2idK8
GyLlCFAce+KDNyu2g/2qvbVmeQ1zwl0xL7MjrWzwh+Lsa5XOIteMrWW0E0kOX6NpGmt6Ou3sIK9C
5TxYT1YmHqKWrmCoio42zUdk1AB/WtO9Omfrdu1kR1SKTZN0J4OuQFFw2Zs05PxkhJOkadrBQXrA
ov4JZDgZ7kArJUImTDMOojxdgRf2kq57k0apcAZoO3a5sF8jQ39Hk28PeonRNwWF1tKeqFShtsNM
uq9qgPMSnmJm/9UqlO0wzId2oCBY1duYgtA2xhhZeonvWGLFycoYpyom+aJXPTD7qqn9Ri0fkKBF
OBsu97ZW6xIZx3B1StXINuhTvCYRpQmjCD8jKZ6HhgJX8EeNzlSNEMqMUaOx9LIzVcKBFvFgp6mJ
GaaxaxV1J4zahjP4WMh0QAAewEGJ3KyVHX2gvlCjMN7JYZ5wltCQDIvCiSxj9LKx2BSrBKJ7dvsi
Pyh9s5OjerILQbTnUNrXvBkk7JM9z1QG82o9g+72SnHyTSU5tpP4ELXxi7EAWynWIpi0zosR47EF
JQtKtKptplyVM8SlANC6u8P3yzWUnrKOorZPyith1lU7zCsqz8yzBu1uJSsYqsYbOEC6ovF6NUIi
OE6wIloZ5q3y+Ez/66bNJK/oVxdBpcSpdOMLHh6fQqt7MAQ8hcEE6pN0lI3hqziLu0FoHHMqr1eJ
4VoT3Ztz7o8lkTJmHsbnnT5p6YTECxSaNBb2Bo7xbjZKpd/pKt1lcT0REl4xKLrFAQHKhHpVJbI3
DvktBtGHrhYfBUJJmkt3czg7y2QetLh6A8UToB68eL22SIQsCN+6WihYk3EmAQs7njomi9VugGeq
DlBWZ7DqL21m+koi3yyh8VkKW69N8pR6fj2YZPn4nfFK1bm12uto3dRF+aqY4KJDRFkdM21vF9ik
9mzgb1WN2VXf8rLjeXIngNGn73boa2EguDfjdWTld7U1ld7YjrGti9NXxlGR0+KyKCcZgDmjiDfd
1C0ubdxdapCoV8tnvO6f6yQfXHWYCrtIs86JSrQmsTTSr5syyjfZEt0wGj+alvC29JqH2OaxNYVj
Hub+YEWAHBOS9p6WYtmYB1nGyLmRtPcTB5vmulq6et6+1nG7nZQ0ciAUWvuYvejQ78MAl6PXyQSD
cKgM+FRik8YO7kS3NltWL8OcMgKVMOrNvajyRXOCrVLvwxgzXUH8ltE0trXeuELm51s5wU0Yu0dI
cX5toUZpTftYjKnt+zfIf/xSdZvjr2ubvSqcunfQIvqbRIgXr16Tq8SIWyfEjhQ2oj8mgE1V5B4L
fMfNZd1Bqr2RSwxKwvBLWIN0r5b1Fpe0wygJO60JfbONCz+itCpSaI2N/mZFq2uVZN6ZZQtr7egj
3e4FYz1hPmZ9sbdOmq9V5aFTtC8baAupWt9IVki61eAumfrwq3jDVMZ88kbEUQI1cA/WCj+s7OWQ
UmQCZaat0n18OrMiejf40I21ti3WeDfKla8pvYdo81ctRqq4KRea+EUw9KU70+ke2us+Gm7TQrpi
Vv4el8t7LFZuIZmFO0mRX4vDpkRkDEfEEKCuZb0KWuKZZf4l1qYpWGVtN8hx6kardi8yu+jySgAM
IG56SCZVj48SwqkPFQoUjhauV9KSHpZZCIwTMs7oCOpa8rzkEwW5yFQkisdvTFKDTsn2BfVfSjEC
x2CfqPVg68Mku8Wa0xTv0AVWiwPI4pj2UHUFb8CWmolcrB46P8xOnrPxmlMwDd12RFlDx4ovwtDF
Q0vtBlmmzRoSJQBdH0OFV04kO6kNOKBD82ky0oO0hE+03X0q1s9R2uIuGH8XuXtXu+Q6o5jinHbp
xHiWIF1BnSMsrnRk0A+AM00TOnwKpdAxIpURlWpLxfx5hNJnA50k1wC4kCv4ECrYjYc3otFeWVp5
0Gdduh/YlmXWu113RD/1SkVNWBpF/AM/ia3wKGa6vUbLbpEzDwbiFoQircE688bKOJZNQ5cnT2+6
PGbP5PZkKa6VjZuU3M9qBg8bQ3uO0l0/Dc+DTm9SnO7rUPUKy8DhotkCEZrtUVSf1YbfLvHzaqPH
kKAl6s1Dt4j3idGkoEKiQDzVgCMebvKysdp8W6bzPaftfZijxmdBUO5if5wp+pP0sVfrYI71TYHZ
TGdIgdTKNoLhjjHmF7Q7/3PIikrfia5tQtsGhH02rhYjYMiWkBmbYprijdkzI8REEUfJJPXmRlH+
h7v8X1/m/xO9c+hyJlRl98//5s9fKsS4ofP3Z3/85039Xn7q2/f3/vBW//fpV//9oz//4j8PyZe2
6qpv/flP/fRLXP9f93ff+ref/uCVSKwud8N7u9y/d0Pef78Bn/T0k/+///g33Ge5ysNSv//jjy/V
UPanq0VJVf7xr3/afv3HHyejjf/68fL/+rfrt4Jf898gLb2VX/+27U7/685/8/2t6//xh6AZf2f6
DNYcnVz9JK8Hzmp6//5PuvR3lYEMIG4TcQYFgu4ffyurto9Pvyb+HcswhuQGvW1w3idyXlcN//Nv
8t/Rkzj5JWGahHY3U/v/9yl/elx/Pr6/lUNxW+Ga0v3jj5/B7MKJeq2CIz4XSjNatZ9iLTYCNYyv
FXm8T5T8JscnsVCM5z4zX2DtPU7Ygv+wSP+6/Y+3+xlu9eftzuBkVigLaH5LeqDIZDuNaov1BRL9
z9CJP698hrbRV/QALGY4gSY/cf0WYhpT1sfff+wzzN6fVz9DnJzIL6vQz1bAnL8MJk/0hoCxoDf4
woFRrraTbdFG+uYCXumDZTqXdk71sc4xgdUDbdgPOZOl0HQvfJMT4OFPQMS/v8k5nUpH1++UpEMJ
cSev/joEWUBI3uHk6zC4CroLxKWfoTp/3ub09z/AKNG+o50fD2YwMDmZSsuJSasl6UERX/WwvfBl
PlqmUwz84SZWoetMh0MjaOZNF33N08T5/SqdkV///Phn0TOPIwMO65ptwhX8RYcfUGw9rFnq5qnl
SrP6bZFHXwkbPE+ZmfYAZAuldpJMCKZGxbY7D6/DDL/gtoiu1Ky8pqX1xlv2kszYVEqj8kkgm1vj
fIPw5CUo4wcP9rRIPyxGVJlqy/DHDBTt86xInkHBkMyJjennhVU5A/T9uSqnPfXDLaTBxIoBxfFg
Keprs1wsQInip0jVr9uMNoNErixqsWiT7AdNlaLg+b8iPfx547OwIdVpJRirbAZZdw/ZRBtWsBTP
v3/W0kdb9SxypGVnmiPNt4B61k/68VM3jIHQCs+JQraYl8+KVdnYEDjDGLtF2YCzle3Y/AZJlbEX
iY+gvmrMGi58nI9e0LNQg/Ub3cC60AJxtzzVfuzLtyQaDP9Js1zAwp/FS0ruH31z+XQo/PA8O1pK
9K4nIxBUNPEHPN0Ry36b8PgKdZlRojZi5FvDNTW744o9n9vHS9CFBcPwdtO2o6Pk406L+udcBJF0
4ft/8FKf27bI2lyHUxrqAfNsf97mN7Er3mqH1TF2vZO4+YG+/e9v9dGdzmLUNIWUcjXhIxG3LZNF
zCvd31/5DGn/7w17DnlVp6k+NeDNYHLQzdjQAREcJpw8Qf2YB5eOiQ/OvHNhuVgJTwYmnEpDeFSZ
145x7zLxvRBQPkgN5LOAwvsGGCZdSA0Cc3c6J5RACFDR3v5+jT5a/bNg0iRTYsalxD5XH7p2GycX
EoGPrnsWK9ICsAuoCy3okze1vAkv+Rv/nFj/+UjPwgSiyGs7LZoFsCsFgXDIZ6ZG5m2tHH+/Hh+E
oXNaTjP04lpkhhUoobqF1lBVb+EwUJUq9ixfiHUfbJhzObJ5nqKRIt4MBOWxEoIcvAxaAb///B/l
SOd23PRVirBHf4P9ovilH24t/a5dXZrlbvbAoN0zMIFOHQmBqEsyax886++B7YcAhpdTGvcxL8BS
vJej6izWpW/z0ZXPUosSLBQID10LKn1vMcKOCJC/X6ePnsFZakEbXY0UVLECbGoAPqxbRc8Pa9pd
eK0oKH6V331nuf+wJFm/GL06LvpJUQF+sYpLfS14iZCf0pT3Sc/flKK6FOc+WqWzd3iAjd6ucI2D
brkTwBT85eU/e4lXMaE+jwYjMJZ9QvQUQ+HC8n83pfpFAvw9uflhgQylnhGGka1A+sT+3JZ+5GHQ
ldmzI/sI+AfChZzljNP074Dx/e9/uJGU1uqKUKQVrOlVr37tmsGhEjXX3snMq7b7ttaJHa93f2lX
nWtoScnJh7RTNDrTvd8a5g6SWy9cslf4aNHOia5xR+G2thQkvS86ixc7aWlDY7CZo3n1rg6UC6SC
D3aveHYkA34aa6nStKA9TV6MqbkyO8UPO+w5BGWzIneQJ5eS/A9exHPF+bAnvBpaZQZFclyqfUqg
vRwMTxv1F7vsXENXDY1GsgpZCzpvdCWXyVVQb1S72RY++LoLRdaHj+X0Xv6wxWiUglZumzAQ76BG
bxFnceKj/AkooRfvBrt/+f3m+uDoO3drVLWok626NgPMlOx09cWEzqmxMQf/r13/7G3PASCK6ySR
iBWn7m+PONfsr4lhy/RJ/9otzk5vSKqnrjxvvTbQ9lUy4pXW7dDd2sxpdOGN/2hDnWXuLfpTRhjG
WmBMACrBFocMmopL5h+/ztZNGCg/P2wGc2K0NJkZGGIlBWODl0mnWFt1sbwmhW89lK9VKx9jAUIV
xEIfcMVrmnSvcW4uu1Urn9BpU2zI4nsTcLz7+3X99RbkU53e5B+2YFdhl7osFGXZ5Nbbwps3zOXM
q9kZPXBaN8vmkuDmL88abnQWGgaQEiNSdWagjnRzJ90bjfjC/vvlg+PSZ4f9oKhqJzPNCRRg9yKz
m8ZwG/nt9yv00cVPf//DAhWqkYCtrMKA4YSrW/TC5diJBelClv5dTOw/Ig0f/iwGxC1gnXI19O9p
Omjez+Gu3Ipe/Wkk3ii7+L64la9mD6s+N4cJcN1sfv+9PnoeZ2c/5LdUNXKOhLGDK8vEAszx76/8
0YqdhQMBb1vVYKYHeGyfYyPUpC91979qj//rUGa1zuKAiquzSiVrBFG4Xkvj6AjD4kvRuisW6UIG
9uvij3ucxQFxQNTPAAZI7Jf8/GU6wFVxUOryQJa1QRr8fpW+59W/ePDmWTyAURzjuTDpgQHI2xLr
/RwqB0HVbnHNPNaj9TJqRuVGE04mzLNnW8vryMHT61OUKjdmnKx+RWhw4g5ClJDAsM3q0vv9Z/vg
CZ4LhAhxjjBsTkA3pxaId/Ow4tgLvfOvbb1zmUKMETJ5YrQU1BJyTFgQms2nv/bBzyKBHEdgL1cT
+GCzsbTtYN2MlwzsPnhfzLM4gHpJqRU99a6mNJWdCtm1dRqb/f5zf3Tx09//EGRUPY2GGPU+Ftyb
5udWnv7au3jORBRjdG6xP9CCyCj8VlA8edK/hJVwITh+dHycS52LIiLuncWqTE54Z0h2GAxB5DWg
+SS394SdvM+rC1H+ozU6e/ULzJNA49KSxkYcbCUtvUtqDqfd8as38eyFn+M6ykGlst3D64U3Dalx
7GZedL2/kBZ/cINz7/cQBTK1YBYU6MqLyJBXGWd3VhOXQPn8lzbQaT714way1IRG0ilflcWtrmX2
iRPy+yuf6av9O+QaZwe33OktEiG02TpP3RX38My3vY1S05UQyHbmW9tLOr/fxyO/eA7nFg/iuAq6
AHYCvPzw0JljBb0SUdvsZH2DpZWiomu8auGLJs1fdU3zWxGCCl1QWubik9LW7rrkBwNqjWQkYEXr
+iUqzM9gDw95KsZOKVVPGglIn08bLdKvaIZ/LRfpUVuS3NEBhIxTNTkD4I4iMoExymh9qjdREu1r
OXyEWjv74pTegLO5lP9/tC/OYkqai8geonXG0k6e5CaYpdvqS7jNHB0chC05lStsRTjRF6SvPniF
jLMwgxzOKEyjwAKHqOgn8S2KR3/x0mfpBJNBXFoVgXcoOWbp516+8NZ/FGGMs2xCC5O2VvKOHoW3
sEbKnmdePGITTL2fe4XsXTyQP3oaZwFGK8opVRbdCrA4OEYWcKJ1ucXDdC/Kq+70XXPiMIKdbMt5
N4WGE1rSrqy7r99BtKngaXUmg12kF/H7N++jp3UWlmIgkBWgWzNIpAdD28z6JUHMX7f6Tpzqn6NF
YrYZ4DfRDEBMQKhZ9nOVPbYt0IkC3qZu5F6ipJu4IcWoqIFCsBjhVO6zWbOBurzX0LAcrHrSv5Zu
nGvw44RYGHTz9UBSn6L4SdW86lL2/tH2OVdp0XJx7laBjGCqneZJdTqnOsi3SKpNli36pSdsk0vx
6xQQfxG+zkUeZaIGEoUcI3jDgApB4VeTnUSI7Ch8jdvkQpX6wa441/MVV6pHYj2Sbc0e5oxtIirw
+/0mf+8j/+obnMUHmCNpuoRlGKAafCOgjTmosASLCv7GOor7ubUemmyNbQPqOzD0InWVqXvWx/Eb
XEwEbRQKZz1tX3UxPaJEjui37Am69WlcokM+tldqk+7HuLCbyiLaVfWeLP4WIDtsR2HubPycUVQx
mL+ao+yQG+9kRTpACYCiasG773fyWMCUqf28HBEaWGiRDMAu+7a50mcYL7qJbc6g3OhQpZM6e4C6
HSQTbKoaJvLaWZ+LQfStYt6suXysjOwa+M0bzBVPEUDISwDg1km2LShEYIgkW15Db+rk1UWn9rVs
s2Cs3LEw3CmTXye8UMu27xyxKz6hpSvbphL+X86upDlOnlv/IqoAMW6BBrrtdntK7HhDJW8SEIh5
5tffB68cfVbrliureAGNpHMknfMMp34hQLck5GA35NS51ZObDIXftrpvjtWjrVcPEI9+Stbm9zaA
k6NQRz1ADHn1mqn4WRvgrmUgXlRDoYel6v5Kp+1Q1GMNsBjg1/3YpqipTb9sXG5BL4igWvsdrK0w
2XJAmJrFt4rdRCGN+rL/3vW5b3bzmZo7qUkrH01tjIfRhfr0TtrW0vmstOU3pqY4ta02cGx21DQQ
XzRcYGpp1d9DSwpE52w8gcgOnpitjGDBzo1XNDNqJFlzMOGcYwD23E/dAk1m6w70xFtzte5pbeVB
0uZx0W031Wz6+jT/3uXjVgByCZkCMqGa2uTKW0frh85efqzN9F8DmCCo6YYHgfcSLI/xV6HDFBvL
7wwVEsD3YRFE+zK9NFb/a1PoL6OvQ3jDfB+gtKS26gny1TvPaYFOc/bWz8kR7amLC6dxrYeIvYPa
DnDjWgWqTXea5zxYTPBu+pIdAfRcsWCyJzqQLMDFDN4cK/DR7ttCrJtMQXe0XNmDAfU7tI6wgFfN
uh0yNwbhKtLWRUUhGOhlZzFhML19c1VgChtnZ1l1Dw5oG3kzpTi5dBDVG1SIO5uVEZaGwnxtnmI1
U2/IBFikYxoHtmud1+YtvuJ56Mit1sKgW6+/QVP5oTSNIticFSBy57LfRBZ9/dut2tf6ydgWuD08
SfKpaWGXgTy8hXa+vEAgY/XAG46yfH6GiGOo2NPjsIKhwyCpDdo1NsGannolWTxIPPcATrRPiIUw
BbrzelISHT95mUxVzyhIOjh+rmjFbkHvs0v6huMZTkfEb59wJLQl+U+4V3AHAChS0qTuCpRE2gDa
5yjChOlDCQaDD/o0vR984F0fr3/Wfi7/LNNye7tjFMqMyyqK13N2l9u6b7ssohHA1MT5voySjVWw
V+zQtI+3gl4x50kdelSxOzUgbu+X4yJ5tKhKwrtV5ku2Ioe9V8jBbPRZYN1XMRDXoR4n/ia5OO0H
4U+GyeTuHuWWDJVqbbjzwe1bU0FeJf1BGWQrXvT4/ST44do9ogyRwJzPjKr2uCWXymqQ8yWrSTT2
+zs/PBsE357RBDiQaYym4e+Q/b6+ckTP3f/+4bmZqrslDM0c1O2wK9f/QfHn+oNFBWqTC38nc+wt
A7s+QrUJXFoXBNAeFBoSqvnfbBvuAGN8ayBgsUOUS7IdNvAZAXS5KSxQU6wE1Kd7SEBL1pfoM7lj
/wwp+bJyKJKcBvgMSopHnVUSiIHgoMbrJ9Zm49Iix4eyBlWz8Zg5JfgL8aJk4G3IWmGC2wSvnplC
5G7IdVQq9eKkkqeyhSWbFtd0jK5PlyCDGFxs6zX0YKCrimSNRjS0xOkZ6txozWvU1+flXBYLuFc1
lVxVBdNhcPWFiRWg6JEsiRqQNBV1fNzqtJcsPEEU8vaYMK2G+ifN0dE1AUj+WZgQjJTkj30wPskf
vOj9MiywUkuQZo1oABSJRmuYxepNJpkDwRwbXIz3LbiiVVbZESCxhyEJYRx2sJabVpGMuuj5XKy7
IKhDNR9dLwuEeBP6VOjNkOp3LQUziF7Ah7yimoUy4uZlwcdZc4BTm4ao1O67/GtlAYMLY4WCEUpT
nCBGZSvQP9eQJhaZ3Jro13P7NZmg7rnB/CvqM/2mK8AcVwFqS1ZQuCtDct0SrSBuo3bVNQPzeNtR
MWlMYvcwh0Yo7wII1j6PFHbbBKplS+JGLfg/yRG1KwiZXE8QgtHhkcJwTQe61lCRzrU/hNwCtx3Y
9LRZkoER/XJua16XfLNQIEERv8EJ/hF2qB7RJT/9c+wFJJ33b/qwyc3ZUhuduiH7LxuoTabzs16S
xyrVWYDkE+obyM7ZEthT85bXw8v1AROVRXjxRa0gKnWgzhiNPvRBq8gMtRiSuoFxUTUvPabPxK8O
wFhrh+svFCRV3rFinSwQ+9zWwuTft+D8NFn+tdIR71Vl13bSAaeNNpl6aZy7VZaQRL+YC+dFa9Sq
3TrIFBEg5vsfmdSWcn/CJ5macLFsLv0IL6rJiaBFG2Y4Tk6xeehxnGQHFq1fy9e88CTohWi1Dqgl
Wj315/IXzMXQ7sbpBUz761Mquq7wmNyu61sKGBsu5yfj5Ibjt+ll/aFFZrQGdaj+QjXt+fqbBOHN
42y1RcnpkOAciL5fCH0kaix3Wn5MtlqyLYuuQ7zSeWW0HTU3w43c2LzsjZ3ahx4AwAmBHkLMKpbC
YPY5/mTuebRthaYu0JODDRMPMEKhjwmAQL39YlP5bVjJrkZHwe7dUHhxGRRAVEh8pbIlIUhjPAYX
VV0L6BWsaE1vwUFmh6GATte363Mkeji3f6M31swT+HvR0sHM/J70t13z+LVHczs3/NFq3YGsW4Ri
CComA6TS6iyL28mQxIrogqdzsZ72o7P2LcpMRgSmnnm73VB/8bfWTwFFqHwZBlSUdd+BER9yfTcq
iwbRLzeaT1sIc4hTe54g3e9vkePVz50H/bTeT+5kVVrRnHAbuq0v0FhpceSpS3anbBn1ag0tC9WV
HDkFKZLH6CL6GwU3JTdCw/Kx1s3NY46hytKL4NT/PyDdYmFU0YBRIk87YqyPkoA1hzZIDy4KZd7O
MZhjCyqiEMXDaVH2WtFHcZt96g7jxMoahSBsjanXBfpJP9BDFuhVSHp0A7N4OE8yjKfobdzuv1Sa
DRUZFLjUFYJayAGSe58gZfJu9R2Dlknp7ldy/ZZmMbQKvc49sPLn9ZAUPZ6L9hJkIQi5ocubA12Z
m6Nf29/WJNQhgHn9BaKQfM/UH0LFBRN5JMN7zcXABOQhpJMg2xo5IRTcfNnOIkr876//8JqabLmm
z3gNdBGmgMZtNNzALhAt5fqooyOJ9kYjXVqiUeM2fuBpoRrQvKNtdmAqpPyaU+agnAzIzRioQX5g
qCeakXsvRfbuOfKT/YZH9vb2WpXgbmK/8ZsuIOGIKAIXkCG9QYsvyN5kLUXBQuZRvbvn54giOeCw
eg31B4hWSRG9gkTAI3qHtSy2FLWxqAuTcxr3UXvubggU014mz/DcB/s8B+QA+B4wS1p4ff29Xx0+
GTge3lusGms6AxwKyL/fW8lwSTMUzudBPwN1A1EY46mDRHMNho86qLY/MvNxhlIDGLJQCAAEwutU
5aYfrO9Tbt60iQ2Jmiw5Q43whajFXbZoe+tneVwgm8MgnlVq7as+ZN821OsHmEOtWR+USX/DUmgM
1kS5USGLDH+9eNYz06PtdiZskQDNRAc5Hl7sNDuheg8C2NlCif9QR8ax+wWnHPesYQsc/qSB/fv6
uIqWyb5VfYg3uEXjng9Zm8jRftRb5svBG6In73//8OSVlY6lT0B3glSYMUDKydPXfjJ3/NArNG3d
vkygZ3ppcwYtgK8dmVTu1DFaLlpDe4pLyUMxXGonVgbJlAqu8rygfzeguwEMkRPBRvi2HUDm70Dc
r6Bikx/GRcGm2cVZT+LrI7RvjZ/FCnfOcICDdiDhA9xohx4KhJezN0ZOIxzbhuTv9VcIEjWgiv9O
79LpeVH0SxK5mtcdSVycC9+5mAdoihyg2xHIwB2ffwucCf59jw65Rz1L8J7MZL+gypQGKjTHFit/
2mgOipa06vv5ZuDwIGGDLikdzCmJoCsR1cUvt0cGg8IqVM+uD9nnAYEe179fMsIXMRkZXlDtOvL1
psRYb5L19Tm/1oHnyb8PL9H+byFTDRwydIdxX+p+LQ+WVz4rJ3nBSPQBXESr6ljC3AhTkRR/Bxzw
IIV3fWQ+Pxej5vLvj09os8GHdUyirSYPZerelUYBExtZO0T0eC6uVbVpiG1oewHZhlikFapZdadR
SxJt76zG/w03hwcGk61qXaPQMbH1hPoQg+FMf4EH5t9CIbAjX29yo31MRuc2U6tQJ2YHbXfsU1Bn
e7GN5nZd6tQb2qHx6rry7RHqh6Bjw9Olgjiirb3m0EEaq+lZkUGxROPBpQeNOWgQpKsC8qp5aYcp
ph39282yW44gkHhwsUXHdUm3JoX5TjN5c9K1EF9CGbxnp2xVZUhvwWLkccJQQ0LTqLfTeEigUwkh
3mWzZNdPIkg6PEqYQGxSgxgfHBia5NZs2EXXim8rY3dgzQRz157yqoqsrjJuMmf6j6ltWJjj47pa
j7pZQz8dH+9A/5bM3WHE3I80PUBW6mG2wa9IdPeS5KvmOdl2GloIPhbLTTbmIfzOohKbG6yA7NQb
p+mmGLDvQ8kwTPS5gYLTkEFSHnbzRvE0pQxoikl7Bf0a9t1zNwfMXe7oSGPDhkA5DpoApzQz1E8L
sgaaCwkrB6oEwUQKKAlBjBVtZgX6qslNZ4JVoEJR0h9ccw3Gob6jFFLyJkwnVMX5qWjOn6Ff70Yl
Oxg5njgW9VtG2Tl1IUwOJ7hT4TZQIDYexzZ5Mdd087KyBnbHaP9LCZhqo97BJHq+KdcWDg3UCttF
fxo7aGrabpv7u6Sm2lSXpl++pT0Ug5cCm2PtXsgKpTUbO7xdwwwxI2fWov5SA8oASbMOphjdbyCX
5yhxiictXWDrbp1h9RW7Gz23Vf8AJ4ZvIGjAoqhV78ku1OgCETWRfYghWgk1xPLQtMYxHWHD7Cjl
vVFDtgyqWT3NVsgU5xdDVx4sKL97Bskf9HUOIescwiXmUVm37xMu8ekCuf7eqZsgz/sGirTmndnZ
h96cXxbWPcGqMPcgjxcVWwN0KDlez5eC5ckjbuttZ692YOHqEIJiiK/OogvwKUA4TTYAbDS4/h5B
JPPw23TWq3y0e0hA7R4kTv1SADPFoK5pF9XytV2RB94OQwNhRpVBFjH9Qyt/Kh+v//bPLyn/I2IE
KfRZV2iRAuOS37Z1chl1xRtMtPFhUAdRpvXIFju8/i5BLuKxrXrjQP4R6qLolX1rtdSvNmmFSvRo
bmuEMYWCEmQDucswiVCaeoAD4v0QN4c1SLHwvOpsP1//CMGuwINdm2wzmGNmCqp6vy1IjMBm0YeX
q2SaRUuJu2o3bTLrgFVjU+hRNrAH84j0+kLR7NvWTLYniF7CbWwUnsipblIl6tVzvkI7FsIxKeAn
bmpKzlmCQeLRq1anOd0CicAIJJnn1sQVHj4ZZwDDZUBIATUHxkP/noWaktbEMBHbQDxdmvv6BFz2
dmPM/j7pmm/6Q5SoXnNOSm+MZQlFsMp4pGqXGLW9WKMSZVV1M1hdVDutpAsrmBNn//uHa+DYQdrQ
hJd9nCe/iOWEkMLzLIizUdaH1xeu4Mfz7JgWJUkTQD2cBKjpb4p5GDRVchIQPXr/+4cfn/ezW0KS
OwH68gcDld8mMls50bBwcV1O7kjyAmqwuZF7S3fGBuMx9Zw4kkERPZ8781K3z7Kt6ZVIJa9zcQOh
FvCq4EjwdH3MRY/nwjlZLKu0DDcB+x0CNkeQH+IcurfSDoBo4LlINovGXe06wcCXeQgZ78ia6ev1
ny54NE+IgZIZrHlSJImkTwMoDm6eoq4yIJNg1+Fx2K06tiA7I3rhRQFTkOyxIPWzPoB3Y8IKC45+
3/Rcf7v+IZ/XFCAo8e/iLG13nkBJViKD1T/KrX0puvFPAl3CkkEP322U12ycbnpFBosSdMYhRvfv
CyuchFwgQoBiaWigVEtsq9Wh15zf4wYhVfsVluInurl+ZSnB9U8UzBWPCq0L6qpwskeUpHdjeprL
5689l4uONutLmxWQ3MpXGDAZ/1mz7JIvHCQuMoASV6p0HJRoIy1A0NVrOUMplwxn5nTRxPKnPoM7
wzwmDzgc+tc/R1SMsbhwWZGlaN23WArRtoZ7SRZwYx/mINqp+I2eWSirKgv2Px7VaTVap9oj9r/K
/rkZ/laDSN5ITrWiZ3M732zTzi37VAHLEWYFVecZu+g5k4S9IGPxcE53hQ4iKUucmWtQuizXtxfj
Ls/m15JVX4KlQJLx3/hgMH2ik4ZVBdsE2ERnUIg+9oBbX59k0fBw4b5tUPYbJzw9HSCSWr7uItUz
+fa1h3Oh3ecomkMOGrs0neErBtwLLFXYw9cezu11hVrOwJL3kBJNL3Mar7D6nPQvbqS8I2Q2sWRa
uzmJUBIMHQjXgQoWmcX6aM99fP33C65bPGbT7tmswfUb5anGDfr5EW4OXpZbvo3OcPL7a+/gIjiD
uexMFig0LPrvunwpgAqBTn0NCTOZWJ1g/fCgzbVfrCzTQcDLezhKJQru/0A8kBI8hOufIHoBF7+s
UJpsaHeVK5sFLCGhO0HV1h0lHdR3SMYnZTYeq1mUVKdYpcBqMtg31TBrygrnuLRuFWx6clCYETsu
Tvx6oRyHXv2dpOlzOeR/SLmogTkolyRB9WawCAPaqVj8DEg9vx2cQ+um02F3yhhm8ts1F1hXkF3o
2DpoCyxfvjY6XHKg7qL2jpaiSJiq3xyS++0EmRqovUkWqWj0979/OKpqHbQEi3JIoqE/Nd0l246u
Jrn07BP42cDzycFQwF0yWRKZ1ZtrXBybRkB/wIj0OQU2tIUByfUhEt19DC5RgFtCIJsN1E/z3xQ2
aHwtcXWDko1OvO1h841wOtXHGrRf9MUgByZ5677pf/Z53GGgnnC0yk3gi3fNBTDMtsFrbuC9jQv2
9geS6jKOh2iGuJOBOxEr2w0co0I7mfZ/Hel8RZN9hejhXP4wq2oukhxzlAMW4QBJrlSNAqXxXGaI
K3gBjxad1VVLqwnF/3VZI8OFI8Fm3XT5Fw8WPGJ0oYad2gAEo1tILqxKHprUiNZetjULdv/3Qu+H
6OhpMxOzRXTA4iAfjxaOXm0f2XKmuiBGeNSonlYsHQlabv2BPU9hHcP5J5hulZf8Cfrl4w/QdrGe
4OMF37HD9YW7h98n65aHjCaJnu5APIRl8eZof9dWcul9x6R89mAu3vWZlspcAkbUhcNrTj3w9vZg
zELXH0CFqyFHYvpN9MW44AGjva7UqM0V6CRSA1Z/JMzh8pnAMuH6MIlmhgtvmEiPcF/Evue0+uLl
pH0z8Z9O305AMB4H3F7L4UsyTo7DI0nriVoTA5Mrmhc9qEgH7lDxVrhtK9lERN/CRTkd8yl3NFh1
0sU6O6XuKx1kEnsI8DvlCKNAZExTJgsnQCE4PJy0GbuMTOq+voDEYb8r8PLC9DQBg1lB8XWCPadX
X2RnrHdo3yeLjseUTnBN3BbIkkY2jLZHD8F/cHyYbER2WEfuYQexuocaHIcnLfMdz/T/P6LZgqs0
DzftYYas9yM6hIm7PKpMu99gWg1X7lNn15qnaMabri7RQltJ6AqAhw4PO22Xtl1ZuiWRUqy3hdu/
tBsQMzUNUvjExAzkGbQ31AgsHhJqlj14OOfeG8oKUzGt/E/pS6jxu75pOL+vB4kgl/BQ1DyZZwW9
DbCv+8d6GAPXriTbq+jJ+98/ZF46jYZCE3zpNMTGeEzc5+u/WLg8ucPC0CujMjoq0obuA1exazF+
60AafhqgHladaOAGgAtKXrYni89WJ5dELFfF1R2GXJH91H8fjm2kACJmuB6B8rkSOF8cK+6E4JTw
fO4rLMNsZ24b2S+q9TLFYsEOyGvEEtXK6jLFcOXVDzhtlSkF5Pi1RFvw+hAJ5pnHnsKUg46zuk9H
Dfr+kz1JqgKi3YiHnap6DWi01mBnNbEN7SpxxjPDyTlYIfTnQ1g6YpFGAnh3Xf8QUTGFV4ZVXAe+
hMBOA/q/y9GW2PiqF/vwLvIZuvdfI3A576nhQ2DMLWwMs0VFqXB9S/IBN7HecxqYIP28/h2CAxuP
OF3JkDaKi8UEDXqYw8wBXLCMpJaMkmA5vUflh1/fjdYMp3pM91RdRrfzbGiClewyLzLNZOG8c/Ht
wKxYZ8BGRV3iggNvQrdwJK9wPL1t6uKyttWz7ipHiOvAdRi6jBbMZoPeqi/gxfX+NDW3kCqQQR4F
FQAelQrTExuSZEhiOUxMNVaeZ5RyPZWhsJ7DeLshqSQDiIaVywBgs4N5kOCj0YiJRroeiTJ+n2f6
rQPQ8WvrgjtDrHBlgkEewDYGTK+t+2mDzFD4pUfzmNMU6aqwSZtEXfrI1v9KO66Kr7WReMxpupWG
MW5oCGgsNLfHAh7R2nqqoNjwtZ++z/yH9dxoRB2LxAV0CkSotUt81f1R1ktw/emCaeUBnTDn1YxS
wdOL9VA0j8AHHUaUnFNX5q8gyL68ZuyWmPBScrFu+upPOj7bMuU50Q/f3/dhWJStogBeYNidBddJ
oyxmv6/yZyvbXrvFciXDI/r1XKgrNtMnBwKo0UzzW6s09ChX1layKEUP1//9hDRhJqiaSgKAwXkA
HaaRVCsE+ZWHdM7rOCXNhnJ1sraHwh3POvBCJvyWry8Z0TakcnG6mCCl5TNuxLM/H3bGQ+3TqA8t
DxkxSgOZzMHnM2zzOE5jmzTXLICTMIsafsm5AyCJ1f4oHIh/WK1kgj8fK5sHcQJ5CvPczcH6Zyc7
B8rDutebp+sD9fn8Qg7u3/ktHTUHYTNXIq39kde/7e31a8/dB+zD0odgf9/A6BfV/BLk1ec1+3H9
uaKx2P/+4bk6rPFWeJ1iXpl5X9X0TqU2XBQ1yc8WPX4fpg+Pp7sU1DBhWWolbNlDAmaMMf25/tNF
Q83F6cQcR0UTJY23pgLYUQvSJouvP1q0DLkodTqnh2kxOn3b9FLRQwIalg4Z5HyTtfJF48LtrFAc
qwGXwwvMZPfBXXw1vaMy7c/PzwdoIf876A5AflaRAeRgs9Wn4BbMxe778tzAZ1sz768PkYCCY/PA
SsiJjaA1QBXeasC/gk1CMNneOzHuUAfdH1kpTnA5tXlo5TxkrM8JuO35sXiEFeBw3JXLAPyDvSTU
hrzUZyc3KC5fKwDBsezf0ZsAXFZM0GKiyjjAXWJILVAxvkbosnn8iTsUtNbgHIrTo3LpG3YszOQg
mRDBtPPIEwaIaKk78MjroZ2quMbZZtW925pHNOp8SsFd1fuDOUCmZJ1fyil9ojk0FWuIBxL1qJtw
k5/skLEvnh5th4v93S4dWpr4VquFTCZp22At4EM+Zu2x3Yo6uv7ZglDldV0JDnnTWkGRt5x+GgaM
KqvRU23cAmRTJnoBlwtsm1Cr7wGigEnrhkMH4KwVA99v084MDN3w+mcICgi2w2UE2I2Mi62SNN43
2FWP5mh6mU7a264+Du8Ltnhp8LXyvO1wCaLFTWyCHSmyMko4Ovx2FsUISNb8vf4tghHjMS11q4CU
u6N9EvNpJVOYw0gshWaa7S6SSRekTx5yCgtPqy4qQBx1asRkXG6NwfVqZ5M09wQ7C480ndRpXpMc
AAZnbOGqvKl+M42SwRFEKY8wdbYJ/ooM4LZk+gnotl6lwVTBsjyB3nwmrRB9XkK07X3gPuy7jjak
WzbjC/Yu0nSvfq8C1A1+FWcjUM4qpF+0M/o996nquV9dVTzuFOptTQrneJQQ+sFzl/+q7jvMQq8v
KdH3cHu9nYHM0A92Fhc9NMj62UP30hvtAvxLVgTdclDgKEuYJbnfiV7HxbyOZZWgM7sjWLDdwDFq
DrHWYll5+fPCuW1zsW4QmJF17Y7QdV466wCdwadmCShFScmGK7s6eNdHTbSOuTjfjJqxYl/H41Cg
RW0AaCyzoRDlKx57CvKjojYdvmEK25+7L0h6cH4ATdkd5mDwR+ik3pVfutvYPAg1KdxlMRlSfEa+
m/pPbXhcXcnxVzBCPNSU5Ja+1QVSFQFJaUi9DCKa18dekKJ47J1dONaSK/scq+c11/0RZIu9mf+1
p3Px3Sl6b5SoqEG3tj+mqt575pZGpQpk/NdesA/YhwTSaxMF+glg+8Y5ztPzZqEPJtnqRCPDxbLD
OhDoCTBpEP30nJEFiQHi/Gr413+56GDK6yTqJnHQSu0Ap4OH9kH3i8MW0z97C1372UWj5Iog+gou
hgv0SwBb2WdgfFXZBtLtpdBkgSt6OBe40MiFDDAwk5FR3xugkMxvoy3Bab6X2P+3eQA/3n9nFpK8
VF0dDP/oB8bDriTdOV562v+V/m7t99P0k9f1iNbwo4zXK9j0eInETm96DbZzoG5A+7bR8jB3IdnQ
9VE/er+vT7sgknlEnb6RsckW5DoN/SnVcIN0zCX5R/To/ZzzIRaWZWIswaEJAnNNnK3WZaKZZKMR
PZqLY6uhWVbXsDVfrZcOvO7u6fpoCI5g5v6+Dz+ZthCmngoDp2KICLfLsXKDrk68qnq8/nzR7+Zi
uGtrahqWnsbTskSGad2sLj1cf7Sg1G7zGDrSJJULmdj97AIHG58eZnBT/V0BoQwoFqUakx+a7BYr
iDQeTdcwLZ/qCXWV/di9PY9nDcKq6UHxobwT1PfF6K3xF2+WvBDiwDpaDCrKl2Z6z9ZHC4yK5M/1
QRMEGA+nsybXcB0H853gDJlmij+lt6DgHtiq+nYlSdyCRcVLH66gPu+kXsAyC3pq7Pm0zs5bvZno
Ai8v179DsK54VF1nGU2+zjgdq/Rhhjhzs7Dg+pMFE80LIEIrvCBpRd2IQh9yfmb2Tbr9d/3RonHZ
X/kh2DACtEkA9otbYJxV/Go4CkF1JqxS83D9DaJh2f/+4Q2OOrtAvaFKty03oNJ7K92+ts/zILe6
tWqHVQg2aFRb2SnNbxcZBlD0o/V/f7S5bFqpdRVoq/oPpbo3ZBAa0Vrndl47L4t2ZHUWV0MOdenR
Y7gGzG0DVMIFVM6vjTi3A6t9ooFcBf4ZW8dTNkOuBLUMGctQAMu3efiak0BSrEoQrsRo7UNabs9N
YywQYjN/s2FA8tHWy2x1Vjhpyslo+r/XP0r43v1C8mEdTYtBtk3HJgm9lyON6Yk8aidyUG9kFycB
898m+6R9eAPcjBIlX2D+usN0dsEc5bCfKfQgO8mQZoJw48FtFivNqtUx/2Vb+3b5kAyQe0p6X6Hk
a0HBY9n0wSq3DaLskV3lMEt5TBIQcC1JihP9/P+JZULcbAA2b0thPZKHNIPAn3OvocZ8fZYFmY5H
sG3alA15jxyqsTnoINhZW61vzzJ6qWh/JlxcwzsJvYid3qFdiu/wGrBfLb8FIZD9TXWvvW2Bia2i
VnL2EjSeQGn7d0EZKYOZxIDUt7ueLPRg/8ozzz0Mh+2QWYEJjN5XCxi8KKJDWFZ3KrTjLBeQjnWY
7qo+g8eKIbv5CCDFNg9i09NRr20NZ283ti/V8wAcYx8tMXC31c0YEN/+bsR6vN6wSFbqE4U8j2Rr
NmvpWY21zGbrN2wWe3iDPvbtg2nUUVMbN7AMPKXjHPepVKh+n5pPbhg8fi0tTI3Y7Y6evSxB5kMx
9KDeryGULm5kOUCwB/CItdSB/XOtri4Eb6vQVG+hywYqveFN5Z2bPF6PI0Gg8ig0Y877oc3xDga+
a4dtZhpxlL5JpZgS0Qu4TNAvS12RxUGJ4Dy9drdmqP+pv1n3648xqI/Ja7VB8S8NmlmS1QT7sc6d
2SujqBUyoyKxWCxeFy2wzOzh+lAJUg6vkEiUmqkVQHtR10wAcv1ol8pXCZMkNNGNnhdGtIrCneoR
fKDlVQubMLmnPlx7X6GG7qeBzINeNBvcjq9sptskJVZtP9vP1QCvE0cJmcZiUlIJdUGgzWLzsLSk
n/J2yVFXdNk8+VsBSeIB3StTfx0c43nr6KOrV7fJCLdYKyGF14z4Ytqj7TA6D0u+Hkqi5AFsALBx
9ORU5XPtj5uWecZQwp2ouMnydgtctY2II/PlFCwbHvFGMrLMA0MY2BqU6DLcwxJZbhcsGx7b1mWm
Yi3oQqGGWN7tjkTjT0DnYuoXx476uTedK1+aCPft6ZOsxCPc+r5PB5ouRWzkcXe0wwKijc0LIOTL
ofxBw1ayvQsyEw90S12q7hJmaTy66iuxLXBfNzVUK/NYsf6WqrokmkVjxyUPPe2gTtJj7Noy8Vr2
fWygyQyrtOsBLZp0LldYlaIVeodgsNcZ5yzL37ARXn+0KJrf//7hiIhOUOuqM9gPRmT8JUF6AsPl
b/sKLg0UFTvZGU5QY38/oH54C2a6Z6mFI/a6TKYHm5ZvrTndZS1cDdcVDOjFhhOSpTiSQrLonPK+
/354n1I4K20bgOHnsZ98Hbk9cBsnIuvslasa91WpBqlRv+Wl8qa15WPLppBBF8ZbbRnLXtQq5xFv
eU5cpaqAnqlei+87SaL2S9/9aZ61aAwsiLUnfn2QBdT7PvhJQPEguCzvE+zCSxrXnQddQN+Mk4jc
snuaeut3m3rGd6vzdJ8EQMz7c1j9hPaN1lLPCmuodMqAq6KB56UYK1rYTqISisap6odFvMVJ8N/7
aSPuJYlKEGs8YK7A1XtyweaME+acloE8DjN7dAtXgoEUnah5vFw7udq8rCyNu6DRvfWvGfaRExRw
NTnBHukJoxhkB1kVStDbUrnEkeXuMMwlXqaezJDENNoR6nosw2uIxorLHDA7h8veiMqgTYaDReyT
PjRP/SY7NIkev2f3D2G24XBpAVKLm+VWxW05+xWsStWpDK4nJ8EhgIfRtXVuZW2roeQ+vegL6Jnw
raNoDkmyhCCt8ii6VimKhoLeHwM7CinEswJVm+s//H3P/N9otHjknDXbWQptJxo7ZxV4HDvcjt1l
uxniNrAu+qty2v5kJ/so68l9PlAWj6FD1VRF1S/P48ZKL9qWRfrw2zXKk+HKOoyfzzSUUf+d6SUd
OwVieTTODM3XrW918nctiWSeRQ/fP+vDMiLWtqhLt9K4tFhQ1n+6JQmZK5mLz2fZ4tUPV9igTR2B
9lmFE1Oq/7EbSbdA9Kv3F3741ROMxSrFwjkYCrK3KkzZup7F1heZ8RYvfLj1i6FlK4Xf5QoF+PmZ
NIVnd9+uL1DRb+cCdz++k8VgWczy6k6xu9i0RkgvEQlAQHCqsHjZw2bU9KRDMohYd4S/Im6d7wzB
7bjTA2koQ1mJPoO7JSRaCc3kZl/3dL1dUjgXus5DscrMxASP50F19Ug2JDVIcjf6785NvHx+M13Z
ji3o2Vs8lG5ZoE5YKDjVQRgSyR8n4JDcdbEWZbF+Y//IfdkZ7/NDMAAt/y5UlSVzp1GIIOEM6Q39
ro4+hHmeeJb6pEAx7/qSEs05j6bLikxTzRLds6asX0trhvFK5XoVYL0VVW7LBi6KNuyyVv3OyXv4
uyJ9AM4naQB/fsC0eLhdpeQGhPUASTHXxVtY4xHtZw1WUGvC4XB+ppnk0ijIJjyMLjXWWR2HKo81
awvmZArU8lUyfp8XaiweO9eu69jbCSr0zuzqD1u+nKD0nHps3hj8s+zzog//tWv1s7GxwNetukGv
UnbmES0RLh9URgJ3yZygGqF5/fcJmxXE1V/Mx+m0U+vzk/KmRDubjUiZVPuTP9kheYSdDc+MNIHp
8zsmigT5/3F2XruR49wWfiIBFCVR1K1C5eBst2+Itt1WJEUqS09/Vs3VoM7U+MdcdKMHA1SStLnD
2t9aMRV1uyFhK6B107B8/eFXvfUMX4WIlM3w6nAyaNjPtAmnPNRPNLmYwQdJu0q/lm+geH7G4P5z
OseuxXYw9CyVm6OlUKChb2/Ydl7ZSbP+Sap048tcK+1gBTr7KsOXCZZ9PdlRTz7QtfrhAb5xD1zr
7AS6FbawVb6pGt9EknYHz4f7jyr4r2UK3rwle/r3a3LjWb0W3cH6ccnHBuJKYCnWmUzbMJDLPWcG
aFIANMNOuZteNj9EhhtP7LX4zhvrYp4E6II1JO9Wa33RgPwA9blR7bBrkZ1pZFAvboPrYcGIt9rV
5ts3r305RLao7yfrpUzREKUndH1DpPnhUCX//hPaf81X/uH58a8y+9lJ0eXLCZJXJh4FuuPW7AQ7
u6ircPboXsGOOOwYJ9hEa9wQxsZvo6RzPM2NPnmeXiuruessADQKZDFhm84PDny2qcx0TMwiNz6T
MhGzBxiCP2E3Y+QbJ1/qtclHbLfVw/2EJK0bMhXNo4jaBeTGPB/2VaCTsldfgU8eMz9AVw0WxJNb
w5jvpFR9r+187/vmqWZLHaLuOUwH03gPfDL4JKzJIqs0Ouq4c9c78lnKTMasSCNqZTuR0TelvXCa
po/ZlzuZobBeoPIRtTdEE8vhUbYkU5qtvNTbaWU2wgLAZky7JqwKL3ZY90DhDMXm9Gtw9Ue7ZEkb
VG3YlPi9wNQFs0yLEFKig6+HTe/1UCwZ1wkbDXasSO+zqj8Fo//apcWTEd6OpvOWtBaPAGhOqt7s
UxOsJ0sClNR998jCIco7m7x/LWz8ZhUgziUT8ZhdXpFvJemfUZ2tTFr9sepsPfdyh9aj78uVXKYY
2dN2Ur0Ja//YTAFZp9Qc/AFdkgCIIcXbMukFHKKrddBV67qCB1wKREn7yXA4wC0PrAyUr8aL2knv
bOom9sie3MBe1UFxojV5Lsr/Bt1n1wJKYmfumI4pyjRiIrd4n/7bOiLzr2L3XIxWfbEvQf71DaQ8
2JBWjFHjD4XBrYTlWjTpKR+2NYTgwH3u4svShIRXhU6KBxLr9X+rwNm1XBJiKw2LwTrf9C1/Xdpl
pdPgvrLr7b8Hghux9Foy6Y90aGibQo3Z8W3W+mfW0tdmqXcNUXFA9R8WjI///la3AulVjhBwi8m2
m4uNKLtflW8nlmx+yH3+muX+QzT7f/rMZaz8tICo1NKyjKuBP5WttxP21NzXPbzeHU/ze5CpFZI5
UA/IBSGdTmNMg/yAxYokBStpFj5g0VUfLZV/zBvUM+6ko95ysLVmoZdjQ81rRjLtGpbOcVZ62eMy
zSvulLvR6u/y0QOEtJGbuWvf7K4+ohl+ZrW1Bezphzvuxi94TWWs/Bb47UKVm9yD1jIvoh8l+DcG
i+yavxhYHZt7pIsb8GVO/VpiG9Bs2ea/jmPZNW6Raq9okIqCH6g/yXhvB6/jTwy4W5XQtUZ0GlQJ
x0YkBOKI8efeRHUEhAjcYjh6bU2Uxz91227kT+xqfJ358OWcU8yUwVf3N8DYnCR1g5XKfrJtu9E8
ZNe0RYIzzMqtodjwd9ePsqcltkN4zsc2u5BRLg4tDaZkP87iLpHwH56ba/mo5KAB+62DGYoke9PW
x2pme990bejbWDZoYTKA5krYOPwsC/JDTn0jyb3Wj1oFfBIIFlA3EEzGuoat9mhWQK55xRhRt11x
lsN2/YdhpnujLLqWktYWJ0MJf5RNMyIPaeejaNod7+w6bAsWj5qvakk+ANN5Gnn9XXp8WrX2sleO
dzfb/N2f2Trl2d4T6a9AmbNFUXpWox/aMt0B3b/1nTYqOmsO+8Y5WW7+Vndm42t4y2kzrSa7DRUc
CrJewWFsSoJivteWPM15+93racMrs6mDPOZpttbmp432v6bA/3Rdrzpias6zkgx42rRx7p3JT2PL
syPGxgfFFissDAn50IyrHM45HXAAM7LPlSzYaVraGn4CnYZt7iA28JD4HnNyJAPfjE0p4YVKP4Za
vGOeqVbYIP5vAnvmXZ64vzXDXJItU+9LtC6sestIv6bmmP3E+bjx2F7rZ0U2tChPETdLoJNouuv5
Hyp/UGDfipzX9uJzrkrtzGWJ9Ja7YV6wPznNkApm23IsaWiXFaykuHMElnU/yP6Hc/tWoLjW1RbD
5HFpoWPoruGpMMfjFGZxt2ljVHXbZudjj2aXr34KfLcqlWtlrbUYCEZLDyoze83XNBnTaPrA8s59
Z6Lyl9iTH3W1t6L5tbA2N4BhqIWVm/R3byKaXIA4Q9QeYAcuwksT4UcA/o3k51pnmw0lEGcjkZuL
Npm8QIvQxeoR6uQVD90V25O4xNuRNFTPP3Ucbxzh16pb1/Z8iD/xllO7Jvxc09//nlzd6OBfS23t
oneE411el5XbwvOAgjQn2ruraWh/qhlvHBbXotupF0s3pbbcCPoE3YztJl2zY07cwkymHDf+IOKs
e/7373Pjkb22IM+LzqlgZlduxFR/6KU4A3F4WMRPVIhbP9fl8vwt3EiYX7cB2D+blrW7sZFgdbZJ
FuRfdep8/7dvcFVgyzmfHTGgwLZ8ttOoKjVpT6Vt/xAAbhyi1w7kI2N09tD/Xbds2Pld8pcrSi+j
ydsH1amHurWZf2q23bppr9IefyQZpxzqBIZyOsvFgfnih87hrQtxVaIJWGA12oOMyXa+BtjKqIyF
S7at86d/vwo3Xv9am0vN1LjyYgGy0OGj9fnXjAbppNWna/3oK3mjFXnNl6y06VRlYUjqrj00JUCR
yiN7Vz1QKL7+B8nLjUTmWoxri8pm42VLQx2Gw+VddNK9wK76f1glvnFTXYtxOR62mV4W2gsQiTn3
0DNORdw59lbzYJspDEdqvfEp8X6oaG7V0NfiXN3gxbMA8lMAZt8t9Bz8ixMRyVLwcT0YzGXuvSuq
r7wGca1UEfPVFnS7/xY0/59RuTXwgYzoWJJy15I323xgpkCxEv7v996Nhui1dNf2qmLGcnm+qTGE
RmWpHyZm86iomrXm/XHpf9qnvREsrzW8btthrnAh6ajWjwlbTRMWRMlPlL1bZ/+1aDfFFJ2SHFsF
w4p896dLeQVjovji2wPL5PxHxe6tu+8qFuRgeYtmwqTVtJKGIHAlQ1N+pp75HDq9hYAOV6rrmh9k
IDeuzrV6V45uNesG2gO3tt5ZFtyh4/fhAwYX1rQxoVtVq3+/DW7d49ei3WFpeplVwJk452V1yWfE
E4JctCTN/0A6vRGjr2W6ZQ1kQ2NBCGKPbVhBkUN/aNvcuvzX6tyiLHBVUlz+MRpifSfvsxjWa6sp
SSP2+nN8u/UFLjf3345kslhSEgx1Nn02xen0KORPg4lbGeVfAs6/vXQj8iIIRry0d764S+uVxHq5
iHQyYJqs3pc/+eNPTke3lBvXutxJgdWhp78ETLTcydPHykTZin7Jtynyd+Yr2MnVT+Ocm1/sqqXW
zS0Djwfzgyau0CY/lDsrKeaQHdxHslKJWtu/fuRUesFf0/d/qCqvlbttwZ10aLJiU+YpInXhvWSy
hI+CPcBHud5glH7n9fx9Gd0HW/RNKAq03q1qpOHgNq++xc7Ktw+F7jHvyPzIIm0bFuX4m+XBqZHU
2iuXvGu9ENgkB48W9DRhSt24n/o/Suukcc07q+q9r93HtqWHJc260A6KKWJN9ZYW9quVFhRldOuG
RYXFKoXb6CIs31l2vzE1xpH2a12Xc9jk1j4d0QSsDHvKTLelbn10WoNZRMqiINDwEep4KHl+b5p2
A5u7fe92n7WiXuzTCSzQaVv0tgbPu26iwklRIhBqb+bMe+r8YV3x5WQojfyy+CDLHISzAUYUC3cr
OzuVJZtDzxvPZQ/7jpQVOq4J/HO86l475k5K/qsuxbYU2bFP57203DtSm51L57Vc6JmLAPPcBbry
SXurvtAwmQncCWtq08YhSkVon+xm3u9pTsaI1+a9IeOuE/Mv0xTPQ0o+FiLvem9w9gHUmxGhw2/Y
4v2GoVW5nlzyJObloOZyCPvZMyGBOj+0RqwVuZivOXDIDUkBA+2clpshp3ZUKBaEC+33xFHJ6Pht
mI/8WDkN4M6kVPdlQf3Yb9x3e6LLumTFu+ZYbpeOjJAVH0w5fouJRAFx1raek4CrCDS+L2/2H01m
n1NroJHxJA4F8pL2/k5Xl6E2T2FLUz87zZCG3FKfpbJITBbMa6S2TnZVPso6A0c+G4qIFsMp5TxS
vfWsNd0Nw/gqzLKWXv02c+cPXUDPMf69CKwPJr1gRWyeJ3mbbgOneyyV/ySM++GZbB9gwhTaSxuL
QT0OZoByW9nHHuZmsDYsV9LGIWWBY1cs1h6IgNfJApWWgcztgr64pgHFTrZkySLNegAEdGrGOBck
bmc0wRppbVSBO09U+hkemvuJqm/UD0cIg9+nIRsw/RnvhsFdItOwLdTtGLfZPp783oYnwfCw5Axa
Mao/VSewJjw3vxy3f/AWGYu8vBvhG7f4493UY/oDz6xQWXDQBK1xXdUsg4PyEPdjfi/96aNy7L1V
FydRwiTFGlH/Dly+QMcOKUQX7Fyv2C2T+s5t/7XwIFQ2qXpv5wxNu3opQ/zvD8Gmsx69Q9ZLL5J9
Chdrr9ynyr93+iFZLLYfRInEVZdHQf2nJajBFJLebuiblURbdTWBe9dZ6bnnaGjkzRgSMpi4qqfP
0ek3Wl/sK8pPexYmXgpTr7pCulE3sc+6RfkOvVY0S/kQtMtb3rpfqslhd+19FiP7HbDurGGsFuU1
G6OJz7BFlTqaq+Ill+lzGoh3W0ExoZleD7R/d7vlhQZm69qOCmsLCk61/MohF4k0C2CnKq0dRa/C
yHmVSzvR/bhurcuI0wgDboplQg3iQtAM8Blwm3WewlhvmjF4s/XW2PppIiXCEO41dxgP2ADYUYzi
BCmmcJyUE3tF++wZ8U2zHlPF7tCPMHR1aX4vGisBKLSKstbdQNZxHmm+HoeehAyHXVLZuJYwPJyp
xvhimIq9l2KO3JfgCXb5sbeb3yA8C4w67U2quBtrptCTSA9zUAEvJnUWDtr5yDEZDrmwl8h2+mNJ
rHdtZzwevC4pdAY3Utq8pax6I/ZYboLOKxKpzJ+5hbvsxF9dm0RdsZwc2zkZL19PXbnhJQa3rEp/
ZVVzLMZMQu5ePeRu8+0A3LF09oEQdrdIfVeO2bPs8euQxrlX/pgMVipjr4IjOy+e2TJsukCvqavv
UzolpHXeFqER5i0rEXl10F0u4YWURboEV0xIs8dHwJkwgY3VN4hl1uTjX2l+nJv+N3xpHkdTvBBB
ooJVIpwZbCinonkRi6lDHYCaLYztwxsC/n8lTEJsWr6h6lu1Dlx1raXZSJWt06w6qqDcdvnypngK
Aqp9WkpnPaXiszf+EdtvOzd34lF1Ht4n2xdN/mxnw0mMalc59brJCPrgGMJjoPGgJWsj5HVVqJox
AWRGRrYxXdR2XpKq9i2rjY9DNt8UbTZH0hQQdXRRwKkBoak7lpa3m0xxYqo9DRggdEXwJVwOoDsF
AzpnGJLpy006pDB/7NnDwOwglIPzEWT5XdN6eVhYjgkzLqA7n/0Hgsvr191h6jDph1FhkpH0sWfu
fZrRzSLh/VoDfJQ0Sif4fo9lw52t62JVYoKVx+yPJnH8wgobInN4wkLOYM8DiX0LpyLOua5iTwPz
37T047wQpybwulC57gYmtYcAZ1PAey+kfUZCfxy2tqLgT3Q71yfH8vLrC7FRgw88WvBZDsu37rKT
mQGWo4GCo0uVxuMwrtgidiK1MO1nH8KnuBNbZAJSNBFoE692BjVAIDEOJ85JDnMLzI5nhY47lhGw
a88NYS+sxcNduGUfV9knRrORbIcTKfbctSgWBcS7xZz9wuZvPzWPruYvEtxawI3QnxXQ/i0MY4Up
q0MfNq6Et9MaNLJj4zYxDtTIh+8VAI5luEzusbAENiKDr0BOU9jX/c6i0Dd4ZDpQiTX9/nLYzAPM
UnSQJrNjNnQuYlsauVnwvBGm7huP98h1OsSVbJe7WN9r+yJuAvrQ+ZrEnSDB3sepGObYd4jzCr9H
Uw6fdSfxj2ZYcJMV9wAn4X3GbCVb98jE1Ie2K07VON6lQsCxNTtoOh2s0ftT1Ppe2Pm24ywi3EZU
hooklCa4H63qOEvxnrbFqRT8qKTekrlBEDMmGpkb1c2CG1EU45aDaqGqxVkpBS4/wavR/jgseCK6
itSx13vY5XIk/IsdO6QNco++ql4DOjwPNOuiBadSNOfuoQ0QxNtuMuGoxW8LyLfIqMkNtag3Ze99
SINArcq7wAv2tWbIg2pyUCJ9ycoAoiXa3buDekK/5bPw+UvgtftAcBl2OcOeal/sFOs/u7yQEc73
ewSi36T2Tk0LlaLUbOsvfqLzBY5RCzdx18y7dhy3tdfs014lHmx1DRVv2oMDd+O+9C0Wb23ib6jT
vDKvRUpZLzurQ7Qrml9YQylwzgSHiYgN5o09Hnl3jtIlT5xWrPJ6edGqP4HkfMy08mI5pt/Mrd6d
Ov3Im/boWqMKfTnYkRHzw4CEAK4bxA2DgH5mKZAYZZkoMeiE5w0UlcWhHTKOoy41sccpC7OAPxdN
uRsspN6wrw47CEUmT8TNaPNwtowV0rZe2y3b+GZGJtHLFQbj8ELJXgGV2i8DeeNd+ml341snqrts
8M5LLzv4cUy/OoKJLXdgIC1aMBycfTswSDvrM7yj9po49/CofaK6dkJ/hrn5rLt3UuZbGYzNRznO
RQiz+FhoGaiwL9BkmYmM+FTDhbkazkPdwonZmvYgv0UDTJdXaJUUUPSIXYFNvYbruyxXdQSXz27V
VOVxsqfViEgQLmlDoypz/iifrq3CPBey2rlEPtJ+PA1D+xhw5PwDTVcthMqgCSxlVOYUOO3urUlT
jFDhBzKNNgC+2GmmOqrb9li36hfs0c9wcT5C93PGGtMhS/1DqulRWORhSZ2zPdS7gg0q7KRe5yJw
QqgkDipVCeAOcAQo6Sqd+ntvtN/9AFFLit9eQ2Mwmg8ZTT9nKIFCAf0U1hxj0+VjWE7Dr7Sq5qSB
jj226lxgsay4SyU/d6MduiWJM2wPYx+Wl9u2bR4K5uyYJ16yuSTroKXw2/Kqd0rxuC2wDMZHwPIY
PtjKBBaSO6HvCkcuW5cVsE4qNqTXbTjM8nXwxdMsPRRPiHbIWrfWpEClZPUmXapnuM3tCzzeocmA
eZR+V8W5676ONUbe8+xErkIls5Ttp63mLiJFDwwQisbQ9v009GbGI1k4eNzt4KTGtgh90zw1jn0/
6Pz3MnQnnvOtt/SngU33PpJXp99D7vZF/XLld+o8OxpLiTzKKu8AM4waNUvDYrOMCaMFyLYBUgN/
aI8YEQMEXpx8pk5V1mZJY7d3qoVz19Dar5ixLEkh852Szb5Xkx86i/th8TGPEHp/ByNH5PUqFAl1
MrbiO62mlc3JUcFxI+xMcCgr3kWeylBTabpBFhwks3BPNqyqQskaRFIBRZsFWUON9HqqjEwaq9iX
0l2Aga2auJdk7ZsBVsSdPGmNJUs2Rwu1jnJiZz/Y1U0pcDW8+9S2v7lphnBqEXItUu496m1wN556
Y/8Z7GJT1/NWDTIIaeoc/a7duFkKM71eHB09x1a3OJHT45Naff2QN/BM4I5eFc20tXIXQAUS7FhZ
fJVi+GVy583qO7paKJbJFtKdeQbVvlvtKIbQGaOryfXXuuFrWQVxUPnPupjOBT5crpyED5kb0csR
tFjTpyXTNyconpFb7nu7erHn8jloAdfwg2PX0i0sS2TIWyxQZMtLaaHSMEX+wMiytlxUr3luPZDB
fRty8VROclXVuFcsX/xyl+lsl14ipualKeR5XvCn7U513dwBGrvKkLT1fXteWr1DRR4VrbxbJl+F
KRs1foPyaXBrdudV1hDOfQel32S1IdXlykodkwxoKMb4Ed8Ln95NpffdIOxLbn43s6dCEC8/vX5M
PNUCvV2Vz3Qin7NJfxdMfIFGX+DsSGnUXRh2i7B+627sYksEPCzt/nucIWFjeS+xR1zHooFOxOV8
I1okYKwom5As9oGb6pT1FpwcZ//SoOERM1xEQjdPE0zikEHeN21zoG2T7slcjeEICR7SnQBRzc53
KBaOaYdaXzniyebWYeaQ8opFIids5gN81ZMgz7aOw8Cq66c1JA5J3pA/3UhMtGj7Nc/6eyhMn6Ge
wuIbHU7cs1CLdknQo6KTTtRlaEz4QHFQd95z3nWRUEUbOx7aJlO3DJGi7OhfMnbdZ08pHp0QKkj8
XBT9AD3OB8frNrKc4sBmdjwG6ldXgyeM3XIaYmmXxS71fyHDg8OvgXsR/+o8ujXZkHSTs5+AyQlb
pw1CuyNrb6oHdJzqpPH0SmfBnmLQGIITsFqIgflHsdfe0EfdPABNIlHKoPElA/boqunUlnYRyhHJ
VMWP1HHSlapxMjQoZseOPMFWAs+fJZ61B1EL7p/IoWUaZZztHNdqQnyYPzKo9jBHRxbsZ7sJUOEo
m/UBZe2nITi/VCAfemp/l0x+9v70NDFyIm3/VDfpPfX8JUQddyBBi1htPxWVXmWQ1tUl1shH0f1G
YWxHgSP2jWm2XmdB9zZ4HwHjSVEFe2HhOMcW5/soFGJI5TzyYvp0CX0tmVovvRv5LPR8v8DzkD8J
CzLkXk6xQ/iTQFHr4ImNBizWt1O30pX1NXa+wU3EoVDN9aMmIuSdOGeT78TEbcD/UuyhlHVctT3U
vMFBDd6pR54Z1EO68jzU00LKe+0JnNjF2lEDkF2Q3NumvrPhaR1VuvoqvW5NG//VwdmYl8uXKD87
Ix5yHx1FeAjfUSlK+AfmXVTo4aG+FG555mxm7NwbPOUh6uQi6krv1Z2qA7ebx8KeHgLDMZyBHGdc
Vs4Mui1Si3Mmxn2f1y/eGKwau18TIEqEdpNeZfvO9+67nry2gv4yrr021bKzLxPXCkbkSaaXI8Eu
LTKUd77M54I3K17zTZrPGydF7iuqxOi0iVpDD75VfqCjcXSoeELD5OirzkHhmn46jPzOnWbH7WEG
Mpi/UAsRfhqcZ8NIogb1KjyAH+yye2I9eaZl8a01qMaq5CvLWu54p/YpUuTQQYkoc/uUmlFHktB3
kNwRc6oVSMtnW4g8pBxloefIlzZvd6lBjRXkZuVNBb5K8TpIde8vFQ/RGFnB7wwkL+a+Tk31u67o
lmViZU/trnaWRFRtFhJenF1iUGqnK3DrqhBtwGPH1VYZ/0/ty7dshprezjaDlaEplp49H891Ue5p
0Ozk5ZC9VGhpem+NYtdSfsCxAcF0eq4g1HKC+hRwtg76fpuL+tmU0MVxr4yYzXZ+Q9/bnqLeQneF
BNm2Q5+6XmgZ5hpc827pQ6/Wn52Ua1o2L/VE77IU0RYge2+skqxfYjCazo7L7vKJhAoECXRBEQbT
oDnaPLhDLrubFPyA+Gh/EHSfJBpoBFUsxOVP6VwnNrbrqV8fZw7ZSps+6HqIF6M+IA57MTLY1FKQ
lUOX39hNfS4HtkOP9ddcmth3633roYqB5C4b3bNX9F/QFr8p291k/ryDDcG2slq0hXM0K7O1KND/
EMWmdapLTqZee5w5CNeQPrY8qhawGJHnrcZ2eC2C0iAPhEzfQ8roWcU25RXSRHHZmafWpg3oakDW
h0HA/ZL3T0Fan6CcRRqe4kt43hmP9TF1x+e6GkIIv0gMSesfuGjM0USDtfIs9Cidp7yoeNR6OjbC
wmSrs54NJrsR2vlbmRUvtkLRJdDfEnMV9aY6tNmLScWmLrHFLvPNAByjBaOUiKcTVIFkr1W1Cio0
FXBugYcXw+puj0b1M1LmsC55XNjeZjFZ0hM/lnO/GoXztKDrpIbyG3lrXFb1jqHXsuA/orGHlStO
ziO1uxW6q+eLu4Y369ip3A6MPe9+rMVmkGTVFAtyL3u9WCN4xF56qj2xarIS95N71wmJQ2WKVIlE
ZuKfIw92nSt/2SXAhjxNfOMlHI0rJMjNlpfk6HL/3e/dh8KxXk0NQgipE8PGfeGqmNBq01Rg+HAH
un/Eg1CoDtdwpFt/4O807SJNrW1dybXTwbekaj/gUnscCKvCGnNQFKVDosfu5Nb+bz0ue9Ka7QyM
fzgYeaqFuus8/xAEBgM7B/q9oN4savqWsl3XFt1Cd/Gp/W5jdf6hytu1EHwO58J9Kw0+BVarYCeD
/M2t+60NSx+/yJ9U0J2LGh1JpIhiJuc+ZzG1MWSS4tnHTRLUak/BLBysEjF28e401JIpHQ6iEaCa
tCd03ww6r2SXjkHiOMRBxqw2qVfvert/a9X8PimkIHQmyJI6KwyMvSG+d4ADLZqOaMTRdlzDGeIO
NLdPXj6j27EqrPq5kjjQunqOBgsBPF12fYNhRG7BiMwyGEYwjSRIPSsP5bBuCChQ+S6zVQRBdWz6
gF76ZRhkS6IjDSyVVw4bKccEXMy1mZZhy5HrQdHzgY26LDQ10rGOLth6cf0Qtz+iiqvQEEV3gQTP
nOePdfclLRSyWsRIbQ5tjy/F0/w0eQ12qwEgQp8MAu5w6oEiQr8xsjTPY8X9B7s1rxmrP2xlvnNK
15VqCfqV9DVwip3opqhXAXATInb88psgQFbG3M2+gOqnOpWmfFCuPhR1v+79pUE6lH30uOBJb/lb
Hw4sKIM5bt0x/3C1BxvfZp1p85n31bZvW/xVouxlbp+47nTKMmtb5taOSbrOkA/wrEdYatE0ULHy
030t2mRRZv1/HJ3HcuRIEkS/KM2gEuIKUZpkkUV9gZHdPdAyob9+X+1lbG1nrJusAjIjPJ572Pl/
yi6zSCu73Pdk9dgX7ie26b3mcYaymLsolveutG/NiEpfaQUyYu/ecmsIptiWwUTDwB3dURI4f+M2
JfMmNz9sy3GDVp9DKylMfpFhCiaLaGqatcFOzkZVYYtyjiRd1T6C5Vc3zVlkiOW46eVbJfRTLvvd
bHDSG+tHuYgnXUM6cTyGioXbjQFugWdnTfH2eEV1P9TPW9M/OZ36XRPrW67eJbGBhMuMpNKF3d/W
Mme+6a0VIQXuSzapQzyMB4MJp2yc/2SaPg+tLH3PmZzLpKdnVkP4fcwJQOhQGucJbgoHbUKirUxa
bfnKAQdjJWQ1m2xz7doHqlacbI1xixdMbMUQ/1VDyaAt7ZjYqDmqS6akUiDnu8aDa1hVUInhe8Ka
5evZpvxZ1i9rJv6AHD9uq/Vop+zgo6vjEO1ehmY5qmre556kH8gylAD7cbO2aEYYm1NOT688Tp64
pPVghWmLL0vF9q5M2DIiE+fQztqTMQ5H3pPnjTxDZa5HQ62XseubnakW18/Mto42Ds/Vq9+Fl/0o
CtVupTbP5wjF6tWaxz8qHu9FcbrL3WTwlWfhp6wNlH3npdSLp9wZfCNd7GBNp/9co6cm5QusFhJe
JEPHyF2ms7IUSpZKnrO+eNXMYZeWZcgSxZuJLB+1DZ+vkRrPMnPDRjd+6/m3MZr62Mf2WZgJnZy5
7DiND2WV/2njheddktxn840wfNvrfWewu9fD/CRMPCLwdWIOzYWxwDgTS7ZuBT9QndvHLhuO5po9
mSZot0qXs5gBqrWGUSzk1E9SeHu2S/xu9kbQk8j/io54p16mu7ibjzJOx8DS6ufK3na0QiuWuOWU
8OMNapmeyrk5a962S8kcLWbxshbrrq+nS7m1YW1kDxx3L26XkAvLGdJu1SnxJgBkd/tvXrqom+fd
aKuriSZibsu/jcLVt7UukqlVUYwxfBqGvZsl34YXP2wVv7pWWbtZq21kfZyGyuPjMt7dVJseHPaJ
+8WIbt+xkz7NiZPuOhWUa+0+KMli4HqmotFnqe/qsrkkeh1Zw/i+uTJoMvucKkqozCvt06SlAbko
f2cjXgJsU6VPxnMZ2RmXoNU+jPHy5LW0DyRl/ustO1xSfb+W9/q0eWP78UtjNXmwFIPt59WCvcMY
XkZMc77tuLjG1vxl1XM7UCbPlWNsVmRV6XO56UC9pnxqJvsomu3SWutO8Id1LXSJEuuTMeec2h4C
mD3WbwWz+N4yz1Kja0jH5UIxcHX6bu9VU0jiVB7oTL6WksLJcGlN8UccjI63Na/ZksM88Z7aZbpa
KBLjOI3JVfXdh5Gvb6k1MWMl9h5J2jxYXksQ5QipIHZxkWUR5/m3sRSsxaos356qMigc7ZIOVuqL
nnVo9wiHzIEpmGW332r3n7Ood4HhNrAlYvs4sGpzMuKH/wcijSKug2YtXoatPbdJeWhqrL5kxW0c
/ghHmy12WgqyG2/HLQWHmSXm0ulv3qxbtObxOXahyOrizNt2mfo0lMhNvHHs7BH2gYFhOPXZ91KK
o7PYu6Qg753jFfTXTqLNTF5Rxq94pvmzAF6pkzGE6jQhiGava2aM/uJqyKiK/YquZwYiEX+qogqH
0TkOhX3o8jGyk5aUlv6gFi4ZZeGgar4y5rnNgEZBWMpzNnZPnoNpRE/fUEv/q9DngmkZ2HQZO1rU
1eyTkHK65gwBADb6q2yszxZlYa22QzM7odHaP25aCJ5R86UYjDdDn4YgYTLjmzM7BnVRhFau3tcs
PqFd/kyuXfsmMyc/96oDeYWXsZlFgFHhT9UkKiy61IBDmPb9pBzujNss0uuo17t8Y8ZadQ+2kCFz
1HPeeNbf3FzPk2KYY7Wf0zD+Z/GtmwPz/GJjY6InHjcjiyw5PbVWd8nd5lET7fPCYbZKtR6SWT6V
63aYvIk52gqFYg/tg0a+++wG2tREVsaZ3Oi5czGm7VkO0xlWuNqX3ppHZa2fmHIcHB1rp+ulZjCa
3Ye55n9JOmAFaq2IVNZ2lZecJ+l+AqYctLQamC0NRG01S3rITPYTiLrZVW68BnbKU9vnABxDSk4y
9zVFh9kUfi7zN71LdttaJLtVZdfKGYYDANEcemNdBAtET6Cqlq1Pjn403OU4b4jortum5CKk6V4b
uyKydGM+Va6NLxdmm44ESFRzzqOpPSdrleDlZWnuOkVmYv3rPNvwty4+m2kayW48zRDLqWTui7Tm
p4JUpNT8a3fFg1n3p7QYyZjVIg2AnQog6NtuuNE+MbAaqBPmpIp06szCGH4Kq4d3nJqDZ6Vf0k3f
Z0UORU/Rskw5300jWbCqPZttsrPWejcZ7veazicx1pfeQaVQcX1wNf261GugQwPS6yWIaUbDD2CU
yPHmb8M9acX13os7wFfKDnP9WTmzVPm1cef7sUXORu/mJzjP71JRQZIjGCZqZNZHkCqcf3cf2TsT
KlM5Cbw69hPJ28yyGUCX9B+DJlW4pdZ3sWxs5mU0jnZ9sUp7CbJVA1dw5VMn5+etIOaMyRBnDlJw
LozPSTUvRjw5+LhViAMOf+RkOn6nj341blQ8JkCrnxpOREwatiI7+9ETb7/N274f5xP+FyrnFW91
fNl0pYfov2FsaI+Wl/tWZr00otJhSTnxPSveFeNwdye7X+QHfDZcnQiCX+4Gk9MWF5skjtRZ/lqb
fXUdwIakH8Nes66zypqwtYrnodafZCMDcEUOZrSoyeE6dM6euzxJY/qethk//fidtPPrPG/XpSsZ
3BhkflRisYEmY6aQTUTh9SDNWgtihmdBP6XRoutovGkHmjYVgWX0L9pSnBJT7Bq420RUl67OXxzh
Xh3G+v5A6xRUFf9LrfJqpNtfG4ms2ug7e46WUsVHe56XsHGYrWf3QUwKLBx4fcmMq+lRabIy4ZNl
kpDV7mmz7jQbpm/P0gakCnWLp+47bp0TmughyRvmdrQMunOWU56Fg95pR/InWS+oru1snzLPesrZ
ksiMd3ybO/NsFlseJpNzS+yFZQILf9mYM6Ziy3LojPqD2MY/myiOOJjKcL1PWuzB+Z4ZTrncsH5j
tackw/6zVgfLbUt/MptnOuxr2Y43J+/2jjM/jR3FlUPtvgx2qK/atejjZ5ciUMzVLjU15etpezDS
WT9qWhGJrNlnrn6oSe79J1f90ez5tfiwuE9fmoZpf+HdweniErtUjLNod0v1nrDZ0wF5Jqfj13Y2
yGSZMwXfnB4eou6IxzXg9yzIw6b5HV2CCUZNbTcO1yQs7l/plMiDXQhu9oXiygSpDPOW61bxOkeL
kbfIYoQGWKYJuAh6UfGP0elKjBZNiMDxDO34n2IAsLrgOpVn2oGcra+4mB7nej3kbvkda6z8snL3
yOlHP6c1AcM9E9KtbIJ6Tf5ZKtOjydHiYJXlT14I56BtQAFrRncJqSgdGXkx4ug6Ft5OdnRAU0kK
b2bc0ty+6HiODZQx2yKwnpniOa/LoBFynzB/BLz88cYWcVwD6l+00Nxc32tl4c+NtMK8Xhg3uqBF
GvDGFM2aOkiV/SerlIInZkZaIUaaVf6ASf/Byuogy9NICPFsGvIBYe3i6R4VoXWD93tE7N7V2lQd
MjdmX91cg6u417zJmc/V7lfvJQhnLT1znJlJaKXbk5vwc9EYzBhBNUUjI9o+KJLkdcML2o2kKFca
4VIbyXCFIJRQvsUKfSMbVqSKUSJHieKxBNUi9uAvFcYYJXb7ZDtQ3KrJ+Z3m/sjSjMJP87j1V6sl
mGSIH8ea/IKtyP3MiRWVn/VrbN2rvo3USjZbD4uNOXCiItPKGBG4a4QTlLmxSs7mZBO72FhmtM0K
N7nsnztLu3l5G3SahxBnuWjm2xN7wQIgwQOIW5iZQ9itwoJGjCO7LU48gUvYGU/5/RyOHUpDKJpQ
nxbzpI01c+PpiyANEh6aUGPkZ5jZ30one7HXGIIoyWiLD7LtRASwcuoKHVS257rqjN3oubsqtX5Z
Hrj5pbMd+gKRLLdRHzSCUbjU2orivcou3ehQ3XCIr9CAVzye/9kMPEOna/9kG9qiZ3j3Cs459SmP
P88G39ownvrB+8UN/B839EFh0gvHGvDRkYwna3eMiJG7Jd58kap7ECrs6CoDbbOgvJaMsqHWqGin
buM8iHPnp7adJ2taEakrv8irm8rE/YAxCB1uvTDNe8G1PB1XlV7y0ngYeBkeYs94q+g1fdeTgT7k
LAvQVNBK86kv+oPtooq6XlDL9A9a+kRRDlpYDXdPaRtys8OS1tZnbqURaNiCkkAqWt8aeP315Cg9
Xd85U/vtif7VXtgy7YL4ls2hXNXOKD0vWC04kCz51JvF9t2udpjXdvvGk/vBXh6Es02+ZzThlmXM
l+L2ImRzlx2ndy5lI1pyCZnbX1VHEIhbDYHute+JSQaHjjKZqOIOUYxBaS1vpS0e83jBlCD3oyn3
XpezHVl/txS+DrPxjnkP5cUDf2E661yqjvm/ubHYVFvRk6b1UpO10o7uhciIU6O4WnJTD42YBAQb
ZJvR+Hg1U6e7QTHWvraA9Qh9E2w+MpdgW2NOprRLjnbt5MFYmtM+no32e4qHdZ/m7mPqJK+WNj85
2V1sL/gwTFnvChvo19o2dRoGxr+z056kNm7ITd5NyWUKq6Q/DYxcxJI/ZUvPU5kP3MFM5Uqrv0De
+KOs3kep/2VEYByZmaH3dIQxWMS2uMY1Y+QSCAumLjb+Zpb7n123f3Rlfk2mdpt0qio6JRkWrcW0
3v6vSDDEdbLTGYtbKOfbY+byLU/OX44kGwE8PY0y38l45kNbM6w/NYWiGtGfJxuXvZazjsBltJDD
2mQK4iXuw07p37JGtdVNsLZGIAgSUnMZJ3Gq1mYFr2p2G8bF1ZqOHQuxDiXGY0Pn1lT1uMvltiua
+uSZ3oudJAyb5Fcyp3/iyf0qE0V6sXTO+GDCiRXQdLrDB8m3wndgTxiLWrupxNKJEL6MU5hbdqTz
AfstOIPfoF5wAR50NKfaNh+magpWs/qbejNTy47Se4scqzwXznrLXO9ADOrKMxq/TbpGrKdNicsM
a8nWeecWNn7x3nr1dPHK/OqfBlDs3neJljG0uYVkN25j0Kf2jKo5VdSJRRuQs8+PkqJEZXb8CuQH
7dHESWio9M+6iYBh1bnGaB4AFY5BkdKUxqV9iVfnnFXaBKaA/lA5zrns2zp0Km0O24WDsjAcESSM
rG6O2Vthos020KvSKHLLLFzIo9npnpH7bh9/6dK7SmO7TJl2q6aawkld80xd+9U76MViApEJ4Wt1
ytjsTpPV5i1hutlV7r8+7cIxSRvyEut/9pY9D1b7YfA9J4ZxNunfmO6XL67tMUXOT42s/qjGeCMP
pOARs6PFlc9MwB691nypNv3Au4CdYM13xmzsQICPatJ/qUieYrc8MZb620AZaPOanLN8IbDMLd2d
clYRzv1ohWu/hk2sv+jevIt1KkMyITLObUjAsqiQzqvuiSCQY9V6Q5BJGYkFxa4pSoc8pvvUJlb/
ZqMD5rBzFSBvcLvQQyFW6gtjZ71YH5c2PohCe0sXuomaR5FdRjcxtU/9tl6THiv5RgB1tRiXrF7f
tKzIgtYUCJxDz3Ylos+DONuOjrbsksp+1boWCN28o8MIrLoW3+zefV4HXuncVIjpFLFNF4kpnvZZ
WvrCzS6FhyrKcTHvN5sKKb+3pAW6bjQX9pnwynaH2lj7eqP/OAwAIl2XN2LvHp2FvwJ08l2hR8x8
w/Biz+mS/BQOt54tbFBCFuCspl3sB5avSlYbh9pQUOnUADAp01uhIo2tVNFo5Y/z5n0MLNiI5QBS
lmArgWlYci3qne5Ys1XXBeDyBVuYg9Kw5LlbsjL0VnUobS3b2yNTh7RiYt7FfpvEVEt38FhNWQTI
0txn+VB1clTHbS7m142CM8yQFT4bRiJ9o34br4MzHTrt4Nn/PENuPpMyGRnKvKWieshT680Q26Od
iDdRQLfXREjt3N4kLaou7kzJuyuHiraksoPKpbNuNUP6jlrYrply4o3VzNxdELG/6NxOTf1dGXPM
W5whovXYeCgZ/Q5Q5lzHVIG8Ep/2Ot3ktD7bHcxu5aVXAxjUxy/wWIOKBF2pXs0l68I+s/KwE8nF
ShtvN9wDdbqqGhvcN2bkIBeOru1nTV+CWecHwQckKoWqww6rRN/051SIP1uiXwZrVVcji82dWDYX
Irj/r0mVvvMmVl4PtfOCtHM/q9TvVJmXDqdLMDRAOXpiT2EM87arKH1byYieBEdsQU8Jc6HOdXaa
4ub36h/qqzenMkc+aPHVSnZzlgsMFj38p77NRwQuFAC0FBCNBgxmGp8sNToofcgZa2xePcQrWFWf
Of2T08JU9VnMkznrTCbG4aCv9qnotxuv3dX05F+J2LAaZjB70ynHTXI1l3xvbwDCfHceAU7pKG91
2x3GejslMPlljhBLukK+pqeyX06dsk5c7McuL15WKmBTjFFbb1sgjfZYsIjVHqt3YfET1ckUTgvR
hLUR7xLM1KHhOKE9qig2DTiCtDhoWnwtcue5uMMord1dFJ4LSEpEKmcOXYwHftFVP8aEc8Ud7Zsr
UWXEyjyylcPsJyYy7oinvGW5kVb1vuFixpXYQqrFBVkVVFztqZjq4wa+3PUxGelm9q6V6ivL9FPr
gZA6EI2zVZyn2TpyKKIB5QYsa3XVM+etvsfMcXuT4F+KyxKDjxY5vev2vG5AMGO2z+rk2hAOgqSR
+Zow/hhoGkjl3u+wFlFSNDdHy/ea5RVRA2F1HJbhcdXTHWep8i15P6LH5Sfli6hkDpflXGyCH3xN
ybDvWKc+pKxUzcWKiyd7kCrdL6p4bMg8Me383ro1T7Nr7XqMKSkTuG5bP83UFQy8pt+m4OOjSkWM
cKq3EnuRPRVfQBIHL/OezTpGIuvpbjxC9BTw2VKu+77Wg3nYjhAFz65X/BoLJ4bhzB9Jmw2+lRpQ
UjhpbLbxxTLmeu3qhldUBa6evUwq+a+TVbjFw5n/FKdaVR9qPo7YRPR2ils/5hP6wfzqWEsTlFM2
R53ufbfGt5wEP0CqB2hx10UmAdTkaWyhjjr3GDvpM3r7R5IlO1sfDjMfQ6Pbn4koQFSqzylZS2Zl
y86sh73F9jtODh2yO74tlfYuZudUVHXPgC1+NYo44PkhPlqHDMCNxm6vYLiH5sQGjKc1f0IIHPR0
G3fEa14s1T9WqPh8H8A/o7roGCHGprlpLun3rQvcjyjFGbPPNGggoxEvgjsZOu4Iqn4DNfxBf9VR
I6huGZ+cVzd9yex0R9cWaqUGLw6pFMPiJwNafeHCUy/Az1UNn+lkOOyYgWkaeoYwbNNPu96Bi53P
E9FhTPkhKRpYW/4v7zCjcQPG7utaIzbI8VdDm4I8dwL6syyqhSrCdQBknMk441YoQAva4dSt7Q//
/n1Z8seuoZOE6QorfSEssB2JBOJLn1vyf0hVBhh3HtDgDhNjGiPrea/gYpC6U087WuNiUMG4z246
7CAATzk4a5yqlmdmPXHDM+e3//Hy2KELLcGuCgfxarAiLc1++CA4Q3MMQnNdPdOumz7aczhy4JpK
3tLJCT3hHmp7OKeWxk1dPZmuFZHIH1W9/MMiAsiefH1kyHkcbO07vycabop8x5j1TcZMTkpi7qtu
3NtLlR81IPEGq+jErXBzDJg4bx7Y8JLzDmBTrMJpSD/jZUX0sObDoM8vZpGfkLQdn3COk7HZnyxg
aKItdsWxWkbOqCqnKhUv41q9JSI795p3o9eLtFzcoGNujU6bo5VsLfZYhXRQvUHCnHnDSvbTYx8Z
zenQ5AyMHNbWz6QsNk1p0eqoR9F0R+lYlF51hUuj2s6OsuiyIIoCr2XmXairnS/Mua2vZZ1QRBOg
a7pObWHzA7oRE1L7bZPepUJX0IhNqury2CUJ80wu8KYkSCo2fLPkMBoFwGhrzX2oAxzo8Ur8ZKE/
2p2LiMzKa19OMf0a62Rw2tKLILf2s/kDyBjZXfy1DvW/zVkD0atzbCRvORky7VQ+xBBRExtY25E+
gWv/w6xcnljD/OhFx/eLCI4fyseaEw4VBx4GAAwsyyIi0ahdNrerb07pcfUGnpo632mb2i0Nhm8x
b0HhyZu2opasG6txjXgww9HVkqios6e1b3dC2xi5VP9Sdp9lqrggcZ7KxPvYDPPB7prIU8NxdsfJ
75NqB3LAz+TM/iLTH1sofS9G9F+IQsVAdqjy16nnBdJikDE5PrOUOhgNjScufrCd7GgrJrN0YWO5
7NvW/l4a+9DAO5u6IiZmeFcqZZkApVXNvkzR4dkzLfrdJjc/M1O/etBjbepe15ynudPVPrGbJWqw
OmSCmdFEWyuq9AMA67edW8ztTm4yHN18z3QqJnogHRmU6aC4/RoJNlvMEv4zvTt6B/w16EZb7HCG
yOTf1mkPplmcRUmIplhxS6Hd4p+iLSqLI3lcj5S+pzY3do1FV+rCCzDkOKad/bI2HIKbTMLKUI9S
o1HrRlyv/WBdjBLcxMK2rIDKx3Z8zTC1YAXKfX6TY59Me9mXb2sOcOg4VPp0/IFuT4E3t49ZDm0y
kGdKT9U96nPzhLZ11IYcUHrZ7sZJzE7Ep7o5TiCrp7bq5KkordCmThhc5HLTey/riZz0GbhkzLRu
Z2r2CSPQwxDXr+Wse7umBVK/+5/W8aWerb2u21FLqr2hxJtcDMBcxrNwPDZrbHs6ysw91dqAr8q4
5F5JlQYg7fXWrnFdc6fuCGvaPuO6e3dr8aVp1jeOE8Ca4auZ1x8tQb9L6/qkC3mHla19add4chxj
pnBMRqhzzfN7jdyqVn61CMUoyT9CkhEdd7/TCDuRCPStyUQCmPv03JctrH4rzvHcnYe2PqReTuuW
/B3jPDK06qin6b81QZRd88dVyC2Y1XBr4ZDzyv2gLY2aOv/PZf4s9Q2XSBUYpf5SZPa3OZZ0+6sE
/CjP0KpMNZwTBaZJVyE+TN4hxc/pL0n5IUbcI7a7XrpYQZq0u6mzIltp102mR2NGLFZkSo6i+68j
tm91nL91BYbcMDfD3wR4m1DpLoPxZGoOtEXyOesYjKacJyxzWPJqt48z07cst8CJOuOfayHftUZL
bUHrwDQALDAjwqxQgWV5R9fo6JLX53aOI9Ej+CRZ9TuKNDA8mIJJ0oSXVJduDPs2ZbsUi26g6Tm1
QDOUvqzEU2KSTo+diu5PhkpwLQK5Zbg3pEEBO8IsYlVs4uqiOpoFrkzEDgPTXZ5hxE7wVDF5MY6x
xTJNV7l/yoyyh4PrR4yYp8oBf3zxgriKvjS+aK11Mpbx0THEY10CHqf61S7MqJXGCZnwNNPFBiTO
joGy0ifljJehmr8tpj4GMhYgrRX1BmHfgrszbq7pwgRjVPVLrGUfuEjZWthKDCnM+0Y8a8o0dpZm
fvcVtIZOHHJ7ny0KnURdDXzPxeHU93bglK4KuBafFMbpXs6PkiwTpfR3I2sfjFm+GHIJ66HKGDkg
0jpN8zalMXnjtiopIPG89NJ6XOc2Wmcmpo1omU7SkTc2tuOkiBTGsTqB38qdjzEVu8SYL3bNtzql
TRsURdlhQmkPi6vAGEfApH7iwLBi6vBmrxndOUZuw8Y5+VWf7ivT0EjRbr9kb+wcLdm5FejL7PKV
NXX539zjUM62gzPGOD3x2vO34OCyczvyNHTsksmhnkwHYIVAyC6sZYGbWbfCoXAsH2fHhaz6f63n
fNJSVPAIw69YqQ2mAns3vFK+9nfPstoCzFUh2kkAXolrugTn0wdnZ6viBxE2aK2YU7g1Xpyeanny
5LWwSG2V+nRwRXlKNW9GLFx2IvX4DK1v6qxDPpc/W6mxC7IVdLRgA/fKa0kKBAcmaJ06sO2Dd8XG
rzRQWDlg534h9GDDwnu/6RyUgOUzLyYtMN0GS4TBw1ymx03LGU9Qnora3NdWfzXEvLeHek9T/d4n
w7lxoeGK3HzTOgvEv6nCxR78zXHeJy4l4jBPWlNGFDYH0mlvaD7Hrm2emCPt4y55xbSKl7ZlmAk4
szYFluPVvdZTfuwMGLa0KB6sKpa+p6gb4wTCapPYaKT+0CQ25ep08kA9BMA1MyZWdE39++x0+zXW
I00ZL42zfnRj95uX60VTWh9V0/TgYR1bctOI9MH67N06wj1KZEC2Ut+m8dHw9FcAuuX+S/2ttOo9
H5xDZVJLE3u2Xz272JlpiR95UOMOnDzFigtfa0+YGlTBP6bNBCUXhGQgVEI6esMHzEWGqZxcC3AM
O9OfY2HjmS+gjra7MUGjb6151Abz79ChLUmDB2+7vxMyXb869vzJmvtZM+I/6xRjODC5Nju7grZ0
8unU68mTkPl9DVD3XN3tcSO+SoNRAPcQ3pZWNnur1052CpHh6vqrVpNScN+kTEM0zc1Pz1DUb9b5
rGUNPhOrOuPh/zCkzTh7KPckzcx+66I9zfGuK60ipL78a3LagEckBaLuvEX44cxj3izFsR50TPzx
OH1kpIwTn3B/KU0WaxSreViZ5HkT1YXdtodsXftg8xhfuTob0w1rN7rpU2474aa8N2c1Xya3mzFD
Wn8qe+3vCuy5GxgWqv6z29z3tJ80f+09P7XHj8LEGTUMgIGkdpQyjog1uDLaDuquBTkZSFlUyfcs
VuwYZvvB+nlUxzLhTy6P6UqP0lHKout4b12e/pMC4LfnwrZp44rOfKXuuJIp+mGI7mVhXVtUE+Wh
maSt1IsK6o0CyBjWL1vT9kXCkVJhyvQZI72SmSrxhNsfbR/vxWwtt1xUr/z3Lw4+sUam0ZRhIuBo
89otoUKeP8vRPo0bgzjI9qNjtg//N/vr+nQuxPKbj+K0JoCvTf0rPEeEajRfmmThhS1D4reGADg3
xI1kQTlbRzXbdDIZLMUgf7oc84Na1n9N18BfmNyvvZe9mmOMvJUmb7C/T/Eo/zM3+cu6uDfSRr4K
sKSS4lQfgeHoytucgz6bf9qewYo20HuUPYsq7mn+WFrJQCmvirFQa+Q3vdh+49a4VAWOXqNixYrx
RWv26wpxMQw3MJz8g404u8ktfyqU7Luj/F1ppK1stfOW04NsGIfcbaP+mjFgLt2LtNTJ8ZargKPu
JpK9nRXGm83NzrozFjEjARKOolXkHPSt86YLg6j8bLeW8qEy7T/lNH6Ycv4fZ+e147bSddsnIsAc
bhUoKrXUOdwQHWwWc45Pfwb93fjXsbqBfbOBbRsKFFm1aq05xzRXo6a9SehaJLq0bMvFTYCTpe6n
l9poV/WA4WuUkK8YcoMFpacJRD9LxM06mJfHgTfvrdQLklkHGKWIburqXtc4Z2S5uivDhIFUon6E
loXxVWj6qkvwL8Q1ynMaBkx8UOQHGK8yzrKhjqYS1fuijEt659ItNp+1itwFCfuuLcts1Vg9xs3G
OMmjuUBR+tJXNf5ezlRN3rzQKH9xBrEf1Qw0qsmOoJntCkIg3tn6ZIY3JG6dDcJTdFww0YQ4Eam4
NBjHXJo8A78iptR9I/doNywm1Eg1aNU3w6vRjA9dJG7NQqwjR922ZffpZN2pykjJnTAQF6aXaNQR
plXK7hAxBiqirSXlr8Wk3CWF/qtWlQe6Ne8OSq7BoPOGduCjkvyKM4yvIoLBZ8cp7VcT2oeUhirj
rfJsBcVeQCtw5GErqWG8sDOmiKZEkz+oJexcGHUr9svW5rIJZJatwjZp1MhrYyhRte0jj+9ROsLr
2OR0EABkJAuUcDEruP/IrVktVZvMnwQTFyiiA5WdW7NDNLV5Kq38kEKWWDOAaTF5lGBmSodTc9Oc
pkTfyUb5PAoEMMgZEIXH23gSYGO0V7XgEKo0rI9Z+BwlnD1E1LzS5n5Vx4lSPXuUNeWU+dapM5SP
Asm6QhtwXRfpprEGhmTiVnM4vQXIuwdh77psekQk9Lsb81WNMqQJ7A85tw5t0G7zjEZmL2/bCZ9K
IwNrl7gvrIxEi8xkUy8giSysNGaYl9k3lmgfND85DnJ4JwftEyNyVwvl96zN3ATAzbrxp89Yjj2z
5fRjRAAyDCU8OVG2lpvm3iok18l7AAf1L8XCjC4cC/J8lf5W2EyFQatDKXU8hZY3tcZjAkjE6K2l
qkie3+k7rCQuz/JKjvJ3k7ZWqtAHNEt8jSWYrFHJyAoyjUcLEFZDkjE2XQJ22uxDqDm0kih/K7UG
61BYsgxUKe3wYvrKB/lBwhHW8Bk9xhazpMg4pa0YVyruYTmykpspsh+aNn4KhY33JCjvpJaOV0QZ
ETTlXZWgUnSKL1PTTjFYkBhBA3fWtJm6fI8kGdCQxUwO1Ysu4gBWT7Q1EtEtyzKOV3Irtk4kBh7a
MtgNdc5so20fW914NlO6WBElfis72LCtIGbOE39Rm2/Mkk1PLfsHJ6zJI6/lF6pcjVssWfLPlhhl
OJcPaCqqgBu8FSiW/ZrWioX/eGFmIYVbtKt8ay1yHaG5kBD3G7etSD+SCukMfcQ7yQ+wNGrIroIy
oHdQNvRYh2hJWES509By7kD/gGSKqKAljqnruOo2Lf2VXClRaQokuxPz7r5sH5Cg7i0JAVmT+k+y
wFFMF90YbCQ0dG5jP05WVPK0olM0Y+ZUWEhasGPVA4L+YXBHmvlQtbQtApb7HkNZ2IP1iKbsYGrq
o9wjNGrt+qurcPcMxUkx+hclax51nF9WZS0Zhp5yQ3612tETprxJAgUziPIiEXqoJvnJVIZjlOl4
oZLPforFIe3jgJtdemrVFpdvjwdvurekwkuSVuWKIYDFo/Kr0S1mEs3DwIStiCBmWxwmzfTVdxB5
liJ9ixHlLwrLfqlTdZex2HEG4CfW02c9RP1nByy7tqI9Ii48RDrRJXpfMupMgnBTgd7TsMfZXZEe
Bseq1jYSV6AMq1EWx4KUl6VtcU5UwvKAl20T5Ug1e8d6lO3h3EvOs9Wbb3Zfhm4fdluTEZYeF5vC
iF6YC7JRpAVhMflZs+MvK+DXnSoMpk52aFWHlgP2gCYqQLxkVPBCAQaUFD2Sl3RjpsmDNZDK5eja
YkzGbTMqH00f3Gghk6s61xseQB4HlS5zV/l3iCY8MBheh6ik77M9aTToKM1JXsY6PYQEjqg1FZ+d
Jm9tZ1ylvfI0Vc0R5n+y0NN0QmTgfNkOLPgce55sFsTyRveOkZzVYZYWOdSiqvIr6xRPmbJ+Vn+d
5Ca5g5OOUjrcAOLFEDQ+4J7iX3Oq4pTx4iTj2zgPEbX0kXTpcGlJ5SZkip4qGMZHHg0EjlQ4rYwu
XkeBq87vW9U89QJdEveu1No7zs5rLpebTQFgEgkjlLBnsYdVnAYsVwufWcAypoMSC+0MtuiRYu6p
1+QPWZpPbZ1OXE0UPcUp6oduZEmO7nGJnzqoR8e6BfgwJJzgaR8NdIXNo65nv2wjfS91wAoqtNlh
Mu8oyu21PeanskcgJZnjyjHwkneN8oEj8xQ2FOBdUcL2GRz+PmJwX/U3A0GudBhQ2iYG4tHS/hhK
HyVKZHBwjwaadvabr2fbnHN7IYUnY3BugsF2k0L+cJrwVp7Vxb29KqZ5cm0pSMhK9T61kvWk2/sJ
hbfEqjFl8pEOmKfqw3sPKkEeo0MnnDcztpG+dLd5EqEoKvNm1Ub9SdehEdTzYJfxAZ6S0JNwzjBi
Po1qgCrMqO9iWslYh4ND2QSP6VSrN2k8azIHuTqGU3kjRVnlOsz9bCyCp1Exb6my2Q9ZabOYAVsi
qxy0fIwOo/+KYTHfdmrZLRRqhceysE5DkDJkLtqbFNcfq8b01IjQWik6utm4sH4nOtpHafhyxOim
qfWQ5SELXtcfbNb+OhL9qlbopdpkpzJsXPo5KAWFLi81UdmjeEd/v6mKYuU34dpOIXeQL8XAhCo7
UqFfzfuNr64CkBOOIW0bBTs9XZBDEusHy3jF0w/sJNdwH0SbWs1g9NdvRjCdtSTxgjG8GVPrSCvQ
FemXXGRMR4czT8N9JTpXyaNbhzF0qgU7xQy2XY/Xb+KoxElCO2BZuhkYQ6wk4IMuU84HvU8eNLpb
dii9x6rDXM3Uz1Mw3pkNluU2saNjHTIvbWNswejtSl+7a5IJolonFUsS5N8ju2lv05hfrtNooBtK
f2vnNNx0qyruq0SP3LEHbpNU+15PNzkOcZaLcS+Rr7ToaooAv1tWJl6leElLhfmkipDNVnfNqPvr
SUY81Q7TMtBwgeAWvRNyctf5zl1uWMsEylpW5b9kpg6LKpKf+y6EpQhWsLSK2woXdAdHkSVQnBOO
twuidR9liZWTg88s5/SELo4d2dZMoNTDWPFpJlyaJDy69VAegw4v9WADbkuGG8fg2aHruUAIu2md
/piTzys0UqUm1jlVlb7MSkFjCnF20o8MxW8BCe2zBncwZ7E8xbDJlKNGIldKkacGrHqGrW/Txlra
IoBOY02siUhDpHgTNeWTYZKhLWk2XlTjNNiBvEATdeenLRkZ/ZlvshkL1INTqYHXJLCEDk/IWqkw
kcHOwkzDDy2XeLtlj244cmQiZsxyoyp8WLOuXUohugGcy/ryxE54qwt5I01hjkIyvuudSV3VVCzo
NMgTU5dOCOPQ1/HUQagsaXmWTocsCleCYj9IxARgVYdLwJ6Pscq+rZL6HAorB4XYv3JHPo6i8fS+
3s/7/TC1z0XUPqQsLVXdPHU+s8p2HIM1ygSMNYbyLAHoWtK/IUgtqh3PLPnQuolwD1ljSH/ZcRJm
CsWwZfY5cGvhf6LA3GiJQ6tT/bQ16xG46FmWEJapo0cyxJuW1TuWpA3H3Y09ZA8Nd2irdO912K2t
2HyChPOazV1ANQoPfT23ZOMeGAOcOYuDf6EVNyi/vmBO8l4jAs66HN8i1d+GVfQSOPmvRJreSgOD
osF9vzLl6COZi5omRdcvVTaxOwFybNuxaRml84gyTtdhYO2jpDtwWZ8kxky+YuHjsRVgH/OiEuK8
K2+0wHhSc8PFZbQL9NLNVHk9mtOBoSFms8h1UPlOoL5inRaeUEI3DSdXqewR0KegSW3DpFPXU9I/
DREm67rdEJN27g1jnzcDMjG7qmlwwECkmdBTC2MmV48SOrpllU1rpAu3o2VsaU2/9QUqkiDYzIoN
joCM0PuPFJRZMZn3lSEzFbIA0LXJ2deVh6Qzj2Nh0lmXn6yh+j2ZPWl14xuKcrc31EPR9p6gMeYb
zGGLqNo52fCi4Y5VfLY1NOy0iKo7qQmO6KDi1YBO11eQ0KbWWaGBOSbQj+htn8YwWEt4A6dWPs79
o8iq7tCjb50+ZbZJfI/T8jDgKgXzZYdHos6R6JTHIbKOdAnzJWzJX3EQngrqK2qBVw5sPC6n2AQe
GoRrJ44ONPxp+MDJHfrhtzLqZ8WpYD5o+j32tztLSanhMq9Wy10U9fcTppNlG+sDarT4Ni6qbWkh
UgUxc7QDBR0soWbLiIE9H+fTmLL7LO9ukKhyyBirbYeUGsietTCCEDeYIymLOI6/QEKAw3PKr8qW
zmNn3TsNWGChMP2rsMJMdgxyA5BQXD20mrXRIEiAEnNtdV5eLEVZhxY9giYAmABkQYN+gtsAMXLb
JVQVtr6MegfAKV6zBBg0TIKlFoEa9MPgZBu+40pJ9kKL7ICd8xQwIhyItEQxiBowoFpLrBAdM1rG
dRap2R3I151Aj6b5WHXqAJxoZjuw0VMdFfHg8Tw9o1QaV8wOP8bKPtW1fTepnGH1BoeOJlwzgTKU
E2WIQ7eYUKJ2foXKXdHgflTJmVza+8kPqUyFQHqJR6OH9cfATz3rZvmqMJEAA0dx0GBhKRBlhlH5
VGkOxwylQAkcnAPZZ/I7RS+Zkb+lrY87krmH6LaF1fH1s+CdH+U9M8Z3JxVMDtVTmPWcanFQwK3H
EdF8xhOnYas+FxMSuJzhem5bz8rk6IiTmNmP8qdqQVnU5dBZwQi1V/Ao3bxqsLZMHKP8RBj0ZbN7
fAccieL0d2eRZjjORzJuHgcbvv40dKHitpGOH97Jv8YSfW4di5XVB2je7Z2iOjs4v0hJnCPTwZOh
QcaaGCGodXEIg3RpYSTZWnq3t/ygY3ZFI8UxTH0N1BRTuvaQTeiRLOmsTCGjVeeu6u3nOhO0XmgQ
FcBGCtrJjkS6sONbnqX1R1JCWP8y/OYO0pDaEnddKZteIMvgojDYZCTvjMXWACu478vut24jyGSZ
gfTYz56AYngIUU87jXjTOXGsAASM+zwO/YVMKxiyK9JelqBY8teDDHs6FpQOYwqSsSwTND9Buyo0
c1oMlSbdjFbyEcjWS5ja7cqYnI8URSF+8xuzLtaahcOGNrojcWPbkAf9ii61WOuC9PgsZ9uQ37pQ
29gwuFRhVOvEBlgW+c6ePtC6zuUXwFBbA/BwnpEymGK+6zqbMI5229fwGA1s3eNIDSD56rYhT1Mb
klU7Ah4VurEGa0U/ykIY0Lw1Q45jVkr4wwKmCoe/QG7HZTuInaJTq8sqibad8UsJMHIjMhe0apu+
mj+Dl8oKrpr81lSkY5yyz1oQnMz2TNzoshU5HKoIHWhi3uWwoBp4TTOwu2wYkmRFA+az2tb0zkUF
fES1V0rkH7hXt2FDdFVIA2ShyxKbCU1Cc5TfZEyYS1sdxUIK6nAl+2I/QdiGg0PJNkQHvYiypU/j
R8tprreVDVbXfErHbFNazjNsxV/tKLlD2NzmafegNNoOL9QTwLP3SOEUF6PYimODdaTEleew9yDz
uPFbv0YlVyEQ104WAN8k19tlaY+PFZKF2p81X93J1waKhGB2VoPCSJp023eFV2DrRxfCdCyoX4Wd
3idgRNJE25sYzhYFFgdJHvdwGO6LtjCXYazfWiLZ+Pa0DWP1AcHTjJyyPgjceBMBNfKQofutG3ay
TN1o/bAuAsw6FYlfaqFxbA3fiwR8eW135z5VIF4kuheV8blRmNIrpfo2ROUtsWi/aK/WS45jXlRp
tIAZ/oZO+FxVyR3qkS0Zomubvmk2FexKkgZIIR/ucjV6sHVl3dZmQ9u6uZEa487RMEnbmC3VqiNA
NhCPRi5uKFfp+lb2c07neIU9FgXl8KCESMjpTTpaUSLfozc7UkorfbIMZnGVnTfHtC2fjY6DbsZk
W2URT61f6uCg99edky3ZbmOWH1OicV5Cjt1Zrl5P255ZXjKOrsjNXa+VK6E6S86ma6cY86U5xZyG
1PFdqdnDkQCso9kc5JBJzIJZvBGyTIJrXxzh1grOuFifh06i0nC+cqn7zAbzpUEItqyN2oUx+1u3
sl1tx2s1KHKW0eGrED02eozazCwPKL32iaXv5Vj8Qq90KLLobNXgAYvGWGDR9PD25KhWSWTBz7gb
23QVZAoeUn/2da44mz3JGgcokeF1i6yPoOxe+0CssxqJukjXTOk8iL9VC3+ZHMwssWZ0NWnybbhF
6MzKP3lj4dyNM0cLbScCbU7uyYRUvxqGt8BnytdM+tkfeVSo6z853sNhxkGbhqFbZDYS6zFbEFR2
luZDseTMepk8WWEPeI7z+KRgnlgEDcfFQK0oBezgtwViEMmiSsgcfI8pufWpjjXbvjd6coIM+QvX
2qLRikNKHzJjRVJRhRj0gEQRLVE0Ua5LvYQrowAbjY3daTdONx5DEW4AQFgLOTTPgcQJypxKtjPu
fmkyPOT2t32UvqRjgEce//yyNg23GP1dGMvRiv+hC9sW72KW3PvZLLUwIImFbbZha4xZzweVzZ/0
zFzyRtbzAupd4Fc7w2/XvRStCVrdTj6OaI2u9JCb760f7OOp7VyCD/e6hNxGgevF4f9pqEDTxUAg
ErKY0cOle6X036PSCRc1yrWg089DM7Ct6Wg5hfzYDu1rFqguqmTkmZa8GBTkGVh+36kaG1fyBb9L
4Zm1HrpKXL1JfbzqNaj3iOxXDJIRkjKJJUlqXY/Fyxi28LtN5SFvqKdb7XeUab9gt9wzAgdmaSsl
nQxc/7HF3BTSiJeaKgjk/kGNIvBOxnMRVjgWUpZzmCA7ZxqQc9gicaMImS2jVHVpxJCrfAd4hnac
rOLB92WEMaqJa5fh2YKu2zYTwUNiO1tVs+7GlKcwyeNz0gT3QzsQBoMl1Uqlh8CC45/GVKiMHKLg
Xu0woYZiYrI3fIKpkjg1ZuWSmTbaARwFca2+zYbq1jHnyW6/1v3iEw0wYQVwbMvaea7hjAxyO4OT
ey/B6gH5khkWVTDtFvQnuXyanOq1TtBd+bL8lqYcFJp58J8o56JwvMLHtGCbyq/KMRlbjlyKiGoO
X9hHpevPsNrBCNe+sTTt6oWpNP1fAy9bncZPNCdMFpjhPimxCxK7gw+mTO9jZCRMqZDgchyXmUKs
w5whm2WHeFGjolspoBZdh3vd7Png+AaZ86KWZk6xstm3l3UrtN3YhA9oLZ6EXh9oiXC+NsczHZ0b
CoEAt2x5UyN/RtxjvMcRxMeqgwbuy4e6dj51mnteWsI2kdWBLjN9f8T/A09eBbMx6VeiY3PNTf09
Ckp6ZiGeeGlEhjwJwDSOg5SXTquiKdTbiPUsK4FDZj47XQPExJRfWPVXTlZ/pvVoruWCLnTEJAGY
yR3mMILIFQ5bKGBn2KT4AvSL/EdC9lBJ/aEZdPuzM8xXYTLrNwecM1UlgdxTKDUnqtTyJZODG+pF
5vu9fhsnFMi9H92ntfNHZvJiq8T4WsHozSiayO9fRxORJtMHAkAg+HalC8T5qW/Lx6w09j0sfVUe
3mt5Qn9B7YZY8LMx+DSFpB/SNMVgVt81XfjR6eh2oG42AIQ4TCVqi7acdr8Q8S5RUoqmRuyqblY+
YT9gg+bQLtPYis7jGH9WuMC/DyC6koGmXuQq2SVWyR65qWfybBi/Mf4vajZ1f3r6/vWvJPcoc57T
X/E6URPJrTY/0V2HZ7/vnkqs8d+/9LXsJGWObvzrtXHmJzEdmjl8CAn4OnGDI9KnHXNVD435D1FQ
Vy7Qnyyfv96kTEO79w3yg9WJQ6adKXvN0kFnAgvlVPX9N7mS0aXM7/3Xe7TFBJJ3CrEZhV/kv/aF
V0XJD0FjV3Is/2SE/vXaIqm7qeFG26Bg2BjU21GELkB1E5JHwLSgvv/hjZQ5vPAfCUDKfAv89U6c
1rRRJvZ1Yz4GN9OqXtS/nJv6VXocXeJXPKVZ/berNb//X+8jxKiD0IHfUbKRWzqJH2wc/vb7F/9z
zf/1LS5jk5B9laCVpI39huwTbwUBje7cj1WSFdUUogpjY7rFBqCp9dOVu/YbXWQoxpXWMJUi9KVx
cTxskKrP9zON6SUnvvRl2mFHcjYsaXNc9cMPX/Tak3nx5DfCaaugt4WXvdA08TeFC5ViaT3q1XpY
Kst8JYFe+GGVufJe8sUqoPUFO3sw+PRiTqZ4h4z1/Ze4cuHkixWgZe/0q5QL5xcAufyzbJ8N0P6V
9FyDg1Bvv3+Xa59+Ton764azuyCW64GUaDUzdmkWbiYA9d+/9LUvcPnkgyIEvJCj6zPtc17lrxn9
4MA4D0HzWtkvaNJ++AWuLZbyRYQaTvzQQGTub+Knfv2/4NyQOvLwvywwFGTffyFtvn3+8fzI80X8
62JhcWV/D1qgslOOQFOID0MMH342Fq5dGuqym9L3Jix6FDh0hPKUqk+rIwOt2bCioY8GzIzAsnYm
89MGHDT4unWsRzH+ZEb4SdK/6KA9GCbL6y5R3mcg7y2c1LlgB7Cs9chLEeNBtKZRZio//ExXrp5h
X9zAkTpmvjqjcpMtIXRvwo1xUS3g7f+JXKdB/v3V+/dGYNgX93OVZ7qp+PhT69y8SwtmMrn1oIy2
+/3LX7uRL1ZOXR70JC9Y25RSIUSrOYgw/yGr9coVMmX1//7uqUlnpm6IB0VhaO6wm+7yI4KMJW6B
/iTW/zVsWr5YK2EOJMpUsmz5j+262moeKkn4e5BklvaCKSGm3833V+vqV7pYIYc4qogHx1pY/qaL
5yqeveLo8a7xm7MOr354l/ni//8PDIl6//fCVSn8pmHkXcInGBnI65fzwt8sGpsUSHkRuj9FWv/7
1zeci5vLTwYmSdGcBEpawmIYePyd//yEOBeLJOoBK2Z+FnigJKpt4uKwI5djjYRuna5KQkZ+2KCv
fYuLFdNQYinpaCR7luH5pVenL9//Dqp67ZUvVsiRgcxMlCFoKtNuZxKiNdiMhEVJYyLojqACvJyA
l0Ej6gYQXTglm7L0Pd+C1l9jn4Ync4PsPaMBBzazL2m5h0zC2k2ax26stpsuHld+XCEVI9EnFBtN
9ofDmOoIwbLovUX0S3jRRko4cMpTeIZknS2qNvnsHJ8paEq4DmBDVOf2UemxX4T6uA6m6ibSqk1v
jauyAuc/MV5aaBKC6p5UEcUun6e6fbcAWavKsG8zvGgh0nsmrdMyiuONJFkHw+7u4jjEfJPsZT27
ZZziSsHczJ3lxhUt+6p+kRASFrYOm9t6UTRwtk7EgVD0HXi6eLi1Jaa0ZdDcFmn7OpQaM4fAh09p
cV3GiqZJo+pg8+NznHNA6yINLmODpwJ6Heo44ryX2DTBjFu4Ful+31d2e9YR8aqy9iANxZFkoDUm
8LUoWuAcsvOmO0hm9RxG7Zh8/uknIUsK1GApIYCO5PyBI6grz14FfTwwFwNNVvGBtQj7TKXKn2EH
+E11DCw2wZStDDWm1ad/dmmNgKYBW1+JcDXqEyo3XSGjEdUNbpJT16gg3AfMqY12wqq3Rwi47wmI
K0vr1EOJ74DWanG2LtIK1124Txrn1TC7V6nxn5Wxfa87CZxBRJc5iRsq8VA+1U53m9XTWxVbxzAo
Pa3q9uxoh3pKH31U8U0T8fzYdbyubCaubZq/GI110+r468CRYj/KzpAzkVbGv6yi/N0RiT5iE1RJ
1UAk+BabM4zE8D+DCm9Zo2BbH8EjNRWwbCGClziKYswQDE7ydChW09Cu66mf0YHtq2HY0Urksqun
06OThF+w+5iv03QKo9sE+yhuybu0tB97qdzS/vGhLDaYcAgS6WWLZtvU2hD3I4T/oUQXAYHTMgKU
e5CEdEolOhk9RPUdfveXyCb8iZSVCPHHhLQ30CVXNdI7RQleIm3AIG7w38VIjpqLmSJcc/ab3Xv5
a142nhD5zkrIOEaYQcKP6BxPjfP/VsAazrxm/FXVqIKeH8JO4cmEO/CjSUeBhOC/7frOxbbciHyi
nCED2DeVk6k3xxxiSmSHP+1j1xa2i605Np0mnkgN8QZX/a0+lUtY5Mtp16+mtbbO1sidV9+voVeO
gCCR/u9l0lKH+LGyFF6lr9lnXH8bHBproWz6FZacW2mlvX7/Tte+0sXWrLTyYPchX0mdE0C7A5KS
9fevrF6rwS42sryh9RrJXeRlKZ33PGoOqHsiKIv1WsH/vtAH7SHPg7PuWAwDGN6oXYnxFXBwkd+r
ZbPpfMWjJbaSc2Zafn43TtHTCIMyyDhQ6jVy/yLrfuk9omwA74fvP/aVC2JfbItyGaqVCbvGk9u7
Kn/Oh6//9roXm6KCnjLJy054igrENHNQOQU/dD2ufeT5z/96pmCLJijPG166Ww7Jr4Su+fef+dov
ePE8BaZKb67PcdoMyonUwds0Mg55Pv3wPF17+YvHqaAsCEunFcjVomNRKdtC6jzVLn44bV7pQBj2
xUNUmKGp6Q1e5QQV7VZfh7fSMmF4gUgPuN9Ts+k9bau+AbP8oaS6+o4XT9OkRqWo7DQihNzEd7Mw
Tv6GMtSVlpmn3DaUvutio6eL3PtPP5B1UfIGLTtebYjAm4fwWsKgrtvYQqy+f/UrdbthXRS6mQVR
f6CL4/HEuuE+Xpvb+sVcAOnYBKvphxVofrD+UbZbF8tEgqoa5yOEza5xVlKG5bbHBGeedCgk33+P
K/eZdfFI17IyFNZEHEqRBcsBnX8pHpP44/sXny/1vz7+xXMt2X7i6LofekTfHXH1upnQ4NVY+lcw
opYKEucNIiNehf7u+zdU5tv3X+948bg7KoODWqExwPFcQjErDuoQPdVx8Ihk72kawIhJYIPdClzP
gHwYX8hPbz3/Jv9664sFIdEknbKrCRC0A/NMUnU7psoeRtxrm0kwVosKRhcKwUQ3X6a2Uta9Hnmc
+fm3MEBWeomzusDA6vfnplZ+WP7+tKn/9alUPu1f618WZ4qUiTrgNg3uAOO+zBntzQdmWjc8d7t2
xVl6m/DkaT8959fuqIuVJWkKUL/pJNEDsl6mg0v9vnKW1lFZ1gequqX046nWuHbJL5YUo4zSPpNB
tChG8lrn8Ws+JMuiLvDZNy9oa++1XFvZo7ZtQ+2+CqGWKbXLoPgx1pgPg+d8CYyMPKvSxnei3I56
QdUcA2HqbNs1wC9gNAE4QQjWr6lyNnQeyNnRwmhR15qNZAZJQJqZ21ZrPo1WfmhF8jDHkKahoK61
YbgqNR4+ZN9wZ6YKM3Wfym+aGnmsHSAwYkfHoqC/F9IAqyc8CD39mKdHra/vG0UcJEJNiDNbW0X9
qumyhQVbOih2d0Sl/MMieW0Z+3Np/7o/ILWbSUaIDT2nZpvepst4mT2Rqb7Anb9Sf3o2rjyW5sVa
rAMl7Tn0Cg9Nef4LKB93nVxFy86omEgzYFuOJbDAtHZrZuU6xDGzGv/jDWlerNQWzJ1xYMJIn4uW
hFa25xL6phabZx/0RRDZt5aB5zvvGer+Eka3doZgM04OgbjJl6OKH2Y8VyoR82It9zMEgZpBNZnW
/U1Zh89W7ay/X/auPHLmxSIeJYw8E2COHsORjYYGYdQimFj64vuXN6999It1PMXEDJ1kiL26qkai
3cpdaNteSDsCAOuJaJDnMsBb12pwZFVpzyz1U7TBnMxQAxJPJOIWfPVOjoy3hBTsQdbvDL8GFWxm
RxJOmjWRUzcq7QlXb81TpSOOYbIcAj2YHkNMIDT1b0M//fI14OJhx96nOUxaJwgGhojcSfJd8vEy
FDPkCAGUd5SkgCatTci+ROD6Ou4qEYm3uq9hYI20Fpz2Vp6Ta5kp15PxaEjVNgvsh7C2DyHiqrzw
X7umebaMSVsNev2cMzNWNIeMRbwniQbyK5TDz6F3fnhAruzzxsUPmJOYQDclCTynwEX/HKOSEioH
TOfp+1/wz3jsH9uAcfELFrmpjWZRR5792Ll0dDyxBI2wJrEavT29s58bgFfuReNiB47BwVeohDnZ
GM1egqVfWuSrceL+4ZvMT+2/vsnFNusXQ5uNhj1vaP+rH+MNPcC+xw6J+J3YCNrBAHXc7Ki3aNd2
yU8TwSsPgXGxk6aBKUl2awVeT+CBGr0pyBp++E7zfvWv73SxZZqEeXVazHxc35BB5Kab1h3WxrLZ
1D8s89c++8VGiYu4zjuDw78wSFyrIVP+NPlVrnz2P2vGXxtIFoLTrjQ5IAuuWw+lreEsRxpsEdZA
LmiNw9yvp00EQlAV9g8X7Mo9Zl7cA6VvmUjCMH5oYi9L0Pkwv42S9EPNdO3VL37oXsOADOgh8vyA
gE+UNjr+Sydrf7iDrxTF5sWPnXVAl9TKYBqnhNo2xIgGIFD06Pd0gDWSOPoWpQLqzwiRU7L6/ha7
cgOYFzeAnA1CnWQWmEg2XuG1H8z0p66VduV6GRebe2LrY2I5Kb9GSrg6qUOTPT2Y9nADS5JcvBHH
x/g8NWiYBh2arWBJX+UwSc0yubUH+cTD/D6lxWuUJMc+tvbZUG1kNXQ7jBQSEZmxWnm64YNNhJqA
tYimIZTRfabYNCPZK3ACEdBMYF4cwKzV4HipqrwJRigh31+8a0vORQEBRMEfalQxXmiOn5ST8AKa
B6eix4uxdjUhe9Oy/8fZefVGqq1b+xchkcNtQUVXOdvt7hvkTuSc+fXnwefokxfLFJ/WzdZWS6sw
MJnhfccYj7C/fq0PyccXc4E6e5rgR6O886iFDA8ImlpHtZsLAvRb9zjc9yc0kNZ+akDpt+33lSsu
bM7U2e25QxCmUtr5B1J1t6odO+6xPuHb2Xm7tbP4hxDkq7uabX5SClJB1bSTiqZ3Rid2IOVMbpFH
niZ3uZ1kB8J9WK+07BeGuzpbT2NwEmJHSAbfGEVp+W8d/bdNnDp9A59mO6EEfYZM3jvofbQdEHRl
xp/rr2HpT57+/dMve7EA/ylni6wW+K+EaidJoXP9pxfGrzqbLgmTgp/qtsGhLNIb0+/s0MdAQTBd
rZzz/A++xevXWTpMqLOZM7XYZPTG1JZ/NfeI/g+WreyFh4/+9S5cmfyX7mY+f8IwQcvHRcg5so3y
eRLp1+Vex4qZuy5UvZVi51LBSp3NmV5Upm6mBEzUKbtMw/KeiljKAekE5s5v/RK+JIHdulltYdzs
VTH8EartWZVImq1AnKoDYvaugDlmiE8rD3hhsVVmk4OelIrX50zjmGjPqTjeFF66g9N2r7O2pkr+
HBjFuUd0RXLFSs994YytzGYH8sGzLq8skoFd0Im5BpTLsMm1hsEAuUH+ff3OFka/MpsfPKMbkiBj
iPp9cWx9/Fy+QULL9R9fGpfKbDooKlE1AAMK+/ZNP8FnPCiPwqVzZIcy583auFSmz+mLOe5jffz0
BdeWSVFLJ/+5I/MFKbplwVkqplXwrpKTOx045ZbEs0dX9Z9xL8RO18pOWmVnQglEJyiq+wJkFk1C
2N+Ex3oPgLfcySoZnnGgf1dd+NKJP9JX9ciDLMTm2MCu2BDEAjyczHi7qfVDSCbxqVFSYmBN5ZJ1
qYCvjKyVlSe5NABns9RAt7QmoovRAPVzq2k6v04KbViPrl1kiMFTwXwi4t7Dg583lDiKw/UrLw2Q
2RxG/bWWhk4NDgM4mCr5nqw2rr5e/mR59k3Jg2Z4U3Dz/ztQABrpdqNNG/hEXv9/+fNlefYVNZ7+
fxfBJY0TbqvyXq7/8te7L1mefTlQJrzaitr4kEMCZqo/9YQMIFB2Vn5++kb+PaplefbtyGOuVRlR
5Ycp3TVIcseT9MqW1Pw1rsdDGnbgl8vNGEaOKfhPbjVMEdBwIAQn7yNyKiQ0hmCps5RcerVP7TzC
KaZVHhGS4jfgahTT5PYxLsnvTSxLIXnEQMzj0wPDp0eemLw35ZF8r9y0BbN79ZXJzCEYThySJVBB
ym0lctqAE8sa34PkBO4IQneIndSPT6JZ28Tv3hBfDW+UkgtJNVak3uSKuDdj4EREUPu9eBIE8oci
4Y+c4Xq5/uAWJh35o/X3aToIEFkJbi/877jy7fxu3LjOx8bKCdKNu71+mYVZ53+FJp8u0yaG1xde
FB2Iv7HBUV7MMH8WI6IIg+wb6+RejkvCZTx8tALp6KhPzoIgPeS+cWA5uQyKMNgFfWCkFsLWrKPn
ThydgbjiTARpXBhd6FDP3Sdt3O3CBGC8WR7rGEhQm9f+1oqrs5qNL3UQvhSJ/JbJ4ppMzZIXRt7s
kyfEUSviGJ+vAFBLleVH4inZzWV4paWAJDX1YuYh6bPyJsnFws4UlSgLskmhgG+x2rxEUn+oqMxW
ypugEGVHHCGwlIvrej9iaTLyN8qNG1anRG7uRTirSl/tR7rLGzOIvoXRuPddzcdz64NcE1MS+NDo
q8rD6Fn8fD3YhkqMAZYilBoAwo2g26vgLeFCZMQsau4dgfQ73Uu+F71xwYt5iihzIia4JZHjdyVR
ynJV9S2p+j8wcv8W2nBEEeL4QBQKX8sZ8DTmzOERVetRigBEw/iATarILLuVD42zI/6v5AsbfGun
W9WFV4BYUDT5ieSPFUf3uNpuRkl8HsEm6J36WLnY1w1MgI1G4FLc/2kV48a3oFJwcNs0xXAPVfa2
IR7brwTVsfT+LYdItckm69b10bowWc2F+oqoRalMSjootR12s5ex8W/JyFv59YXujzzX6o/YDDCy
ZdnBMJFrZxaeLssKncFrn8NOQK/pTSGnujDaoxqLe5lc16xY69guXn02E4cFDYNCyTPOUTiEn/+3
jhPd5yfBWdtjLE0qH3vVT197mkVjXeI/P5BaU27ACZfQpzzdackP3qhD4+jkK9nqJH+iOnkeC/Xg
ivUD8pe1zdTCejCX+ku9lFgD9vqDXxdk5/b9jZ6RNyDHz6To7a8Pk4WikjxX+Vu1KBlNXU+Pstsq
O+VgHrudsFcPawK/pbuYzS14RS21qAqQxQAU07i+aJH5I7LMP64k/L5+E+rXWxb54x1+eldhbri+
OErZoQax3FsPokqynkB/ytoMBuH4A2Vpo/R3aJtGHQ0cllUx7hHM+ac6PcrjSy8hNhMgjre3EMJt
w0+3tREDVr2Lshe1fSH3yFYF7ZC0/SXDCx6q7PyqHZnFu2B85YiyAZ+yG4fwNCUzREpgAyPpMX6E
4H7kON9rw+gUxDNcv+Glj3t2MCNQKcKFlqYH3JK3WtjvhCa56y1xZaVb+vnZcaym3N+WHq+sdcWT
FZH3lk90QOnx+l+vatO7/2KnM/cPlK5CuBXhX2hyqrvSd3dyNLyWqvxQYePasIzc0Vx2EAUhT4mk
h1HVJHzRersXYxL+RgSOGNpEzyFaAwyw4JtnFP23qUEfQs/aH8BfrEM9lvd+R2YH6WQywTcIWslX
cXPYJHCpiA/6Y8rKa1Pqe4+oyMDSHkcDC5oe/hSA8gERIXev8Tz8llK5lc3xRSTO2WTztKv9atck
lDuMVD1afhiRI5u/RAIh/npovQcEd9e58BAKmM0NJHWJ2m2DxiJXW7pXFYI1SYl/LMIWJhVZp7IJ
vRyOxB1AOnkjtNj5m8a4FST36MrFN1UoKsJjEnPXRvFR/4AUCp21L5TBt3t4xWB0+28cXyTgS/Sh
RDfKQJtE/rYqiGAtBmgeWn+LufpksQAaof8kQD4FxbPL9O57P9aXQOhvZGX8jdz3xYfwQMm9ORqx
+44U84Uga8SEMejGqgiOvcfEV7UVLrnJNdkgWgkFkzx0qXFM0n3stMkegG4/D6QUWL3yuzGkA+od
3NJUiGLxDshAuW1T1tcySC9pJUP8BTsnd8lNrfbPBkmIGykPv/edJDmh0ZG7qZmPjdscYnLIpidO
swrPKZkphDAE4aUQifBRDYVMiXErpfkpBIKXyJzWIGI8pBZV8loljzYCg0a81F3Q1fdg0i56PD4Q
ynwfavq30I3fe0Ic42zwwJYMBMiUj2Hd/NR05UFN678Ec5bkazQ/5HFgi+JK9xWmX3mQMdLrQBVy
AuosHjrRLu1Fq8EZSCXpIJ24jSPImPRjM0jI3ks9eR5KIwUpEezUQLhHwPugUruNSD10fK8fN9BG
bsO0PeQSufMhKAwCC3FmC6LT4lcT5P5u8shxCs0OpD0f0mwEWlMNj00AfYEVaeca0iOJFprtx+ae
UIO3Ic5+5Qo9Owl6VZpgm/eLPHQ0iXNCVYc3mlb81gLzPTYk9s4EHWhZLu2iLieOovHPmjDBgU2S
UHgAQLQNsSOOipjAuj6hviU+yB2eiqB4k1oTXJH5N5H9W6FA0Nx1/mMppbdGJ5Eapkq7XNfuAzV9
jPn+bVFB7Ul63gne9r5LUk5qDA29436Epm0cXyVQfpCjH7kFKaAjWzZWihtF7E5DDMiuA3wC4aEn
GTJ961IpsZUmeEsrnxzmykidkszLrkxPhqAfPZJUCaTZN1K/J00fIBTZd6U0XjK3egpalSyqwXoy
xnof4slNLXh3hlr/jqv0qYC7vAl87Xnsi8Nokd4zqtFzmU2RLCPp/Vh8NLd/bRqk11bpnvQec6hY
mI9MRk7uESbQEzVIuvWBD+ZNIwpi9MfvRmtOIzKyLTm9h6r9p5cx2RcS4TZStFWmGUXywM42ExRR
GP+USjceRtG6CXPvd595t0PBf5x2/W1EdPOmsJArARuU4u5JH+ubQGP3PmQAhctSflRbCwKsmR+y
hqZ8MEX+xw3ZDDky8K1gjufep/XatTfqlKKapy/DlGIkVyRbIlJKfY5TcJnzHN2n4v9WVPrBkhL+
TWv+j6t1J2uK/KXR4HoZVMXuXq/q7zWpsAqI8ryX61tiP+1O1m5d2g6OF1WHICWp1p04O26vaCCM
pVeMqpewtrYwy8jVJ+cUPQiia60FWtqkv4kG+Vtbo+s0iS5OgVxwI1Jyfggpz223HF+jKCcGtdH0
jRAN36wG8/pAnNtG9pV6StBoCHfz7sROfpUr4W0gMx4AO4rNJm7bm1IeSJjqt6PXxPsgbCJbMXhK
RAueiX/aR9rgsJU4GGgZWhFDt0mvQOGI46nAT6N7coj/aHL1zkpD8kqjnl1dPye5YJOjQM6i9Efx
raOYk7aeTRwyNNLQ45+9XieyN7COcTO8+zpxhSyAu8EaLyRtkxdGKFpUcThMJLKrpZIgIKaan1rO
wQXkiZASG+YRBJIycWh1sacwCi4RQqZcPlVie2g8hTADwvwas2GxwGGeqjsY8D9VPSGpZSSTXiLC
atPDX6wY+WVa71rguW0rpU6fpt9FRbwhf53I3gTjdqelb9EAiw8gC/wPb3Wb/fVWAHgjW4RPWzeJ
nSHSf4lNLtEWv1TMmaFjHsvDlAP5wLpx+G9lLWmuZc6DRiplEpwIfqK1lT+RB3V9O7NwUpCs2XYJ
rKhcSRWnEf0Bu+d2PKhH+U54AHC4aw7SceUqX++jpbllra8kV7CGgrCUPfNTMdr1sdgL9q+RmKj3
8S+Yuk3keE6zdsL7uv4ozb1r1pgINRXAFHjoAM486F+iBjJrn38XDKZCLAzkUd0PZl0SquauXXbB
byjN+0kp64vrhhHj4Wg+pLJjvaW/vYQGylb9W4LUvlft1Bm/sUF6j87DjopUYpcx2GgMfE5+S4F2
RAM/PQl/7Yi0METnnajQlVTPH8C8csQgV34ijxce+Bm/akSnjkGymM1QHHKCfjZ5n1u2hIT80lY5
CpZQl/w7y1zTwi7szOcG2YAYV9Q2nNZy9TVMHnwyCVVj7dmbX9+oLM6O1V0l+FktydGB6tN3GIex
XaXsNBP93GtAVyvVIxbFGJ7MDuFTlNUPo84tN9A+IpEXVLr1xaCzDqrge6QY4B68AnaO9yRQIyU9
4imVivfcpS8phioYQoSB0C1uhzTaeaV5UusuIA3Iu0VjdTL7/M0Uut0wYiYpC4PcDP8ipQGhCyXy
JiDOFM62CmlUYvaRU2h3icqfSRR6mZ7jCug5wsHDhGrJMSERoR9zYkPeX1bi2RokYheI/wjEs0c3
fSyGm1gX/QmBAMs8O5USMD2QErJff0fIuJEt5bXMmhOE5p1iypAlywwLWKaTHdzdaIIGG1rrLr0s
PaeCfN+azc7XlfdBLX5oefYghuVdrv+uE3nl/LdgzJDm44CqETDrYIAAfBe9IwfANcnZR/lB2r8j
3nQgZm+vTztfn6yl+ZCICRqqGsuy9oF8USGCGH2+MsEs/fKs2s3qJ5qewi14QMWlINqbQ/vt+h89
9RO+Ol7OftoYsjoUWhWxuzW+DHA+ykp+970GvmGZOm1G4c7T3lsika5fb/o+vrre9LV+WsO6qtea
0dVSQFPgHqrav8+leKfqIp12tX7tazAl16/0kePx1aWmp/npUrCsSz0ZWcUo20/jtQIrUyY/OQUR
F+QPd34ZkQMBBlaI4l1iJQ9yHJxFcZhyowAc5Fb4ZKC/7Vzw7uNwo0ucJZKo/RbHkGKu/40L6yGO
vn/+jUQ7iYbXutEh8W39RBLowwB/M99UTv2aP7i3ytoQWipezU3KgpqxJ5J0mJiW+aOUGwLgSAmU
NX9fDkxYIN354HXlHoHyd6M3dtdvcOl1z6ovDYd8txhkap8duG4ljPdofjQnsErHNKGA6NnKuPoo
wn31tmc7i6JODWCiXKmzvdvsvT9LB2tb/RpPxl50wm16KVbEFgtaGGnuWtb7zixVQUgPYdOcpEr5
UfTNnWdFf3OoY63nOeCHfnpkYBE3smtIadMN97mKkxe9EF/rUrzHfRjQ+whXBA5fP2Npbm5OOLBm
dc4h1+rUXS3+rrNXMiZpRZ2s7vn6a9S+ljdIc4tz3PTaOJC9fVBLvogWQGQ/dZSpKE1WsIxMRo2G
RFKRUU0yWF/eJTcI22tBO0kZCXGmRGBgDguzJzw4oTNEmoEC2aAQtzJKOZ15Bz5cBuJYYm8v/hhF
4XdLS7XTm8uoQ4YdyPdNUMtefHK+gYvtY9VziWDXbtIISGkMOyPSyGTKB3h1nsbMrqP16LVLUXQH
oeuRbcH7hutAU1g3QHyBmbKiR7nsz1ZPA4NDqd13tBUSvT3WgWu3XUHA3eRHvv4EF7ak1myepSFW
tn1cZXjEOTF2RFFlMrWAOt8KKcfS6xdZekuzyVUdPHSPIo2MhkOh7D1A+t7Ewd7iLEIxCQ/f2gZb
/nIWJ0Tsn9NWYibEHcScROo3EmJ3KZZ3vI7cyz7ZDT+ztS/t602WNHeHCqJbpaQ3UvsMNlME14EC
mQ1vnUiYB8WG8L5b024urLDm9G19WisIrK71mnrLge3Lt0Aon3Gm2tdfytcrrDS3J5qkghA2xjIU
HpEH76P91DMo9+H+v/387J1PgdsZAsbsUITaCUNwXO9AVWZe4qiIz0OR5DsKXNevtWAQlczZe08H
t4M0QQql99e7Lc900RlVTusI+GvFber4T9aWrWr+Or4GZ/cpfCdabUtkxKrMauEz+tiOf3pPaYEv
A0Qo66XcXqzU2LseLhVXtCUipK7f5PTg/r2QkDD/z6HQS2IaDy0P1BciJy7bBzNXHyWxXlkRl35+
tiJm0ugWZh1nhyiw4DkhmSlR1yRrko6lBzRbBvuetFLPCBBejDce3EWLaE4p2sdGuvJ4FuaYuYGx
9CKhKSMu0HKEkTtzF7bYIxu5IisiUQ5dHjthuWbtXXhYczuj1RJeLyo0FhX1rLsHqXtJzdfrr3nh
Qc1NjGYgFyYNhOwQZMFF9rQfnKWZnEtS+Ei4u36NBbGeNPcxSqKuqwqVqUO9I3loOo07FRkn3qXb
kdSwneJUBGct5ORDtvPFyDVmU0FhipoJ2Q4WQm3SnIT8lxgIX+L83hXSka4QgWdB1P2IWmwvqXtb
69G2hSEY1t7Zi+u9r0n7MCodNoQj5G0lAFkAxLQ08J8RIhHLQA1NLT70yuCItE4gnzkjBJptWq55
hha2cZIxm2EUwY2LVKafZkjQmDfB+5TO5R7F36pFEiqxQ/FWcFa3ckuDYLb95iySJeLY42TdGW/q
Frx6Z6vwpx97GyEe6l/30dC3pNuvrGgfeumvXtFscqGm5va+jnVWifIDMJ1vroIhMYI/XGTNq2tm
1UmUE5eSvNXfib1FMUAOkk2RK7aSWWBr+gZmg8xxrC/pzFZK0jtgypElwWna6Ip1r4A16iM8/A2Q
nDiiapm125j2UutWh0iiJTT6N6layPu8jfSjLMoXt1OfLRowQmklkDLMwqagcWm75BIXGgJ4dbjp
C5qysZld6K/nACvooJlAafKyPXV99FNsUJvr3YpOeumtzKZIM6dCInoMNM03j7rYPIujaRcWAUGm
ma8c1pd28cZsohwimlHNIDGaf0WFXZ0Gu3oHd+n4DmWxB3qC/nu/nbYYa5/nwhZj7jYU9UQRrJC5
oMnvS/G7Wv/HO5k7CaNGIhm+qZODeWmIN5MOdHG2wR7aa/p/yVD+KUBsdRHXrriwL5ubBgeDlOg2
YktDUOA2OmSX/BuwMxrNfDHDDej6x+vz54dc8IvPRZ9GyKflPmxLNZkIoliQaoKVkpfkIGe8KMVJ
TqFjbY3tSF4fDYr+hXpV5gTUMokfvcib/BLba5vDpWlcn02sMlo2WdGM9ECZrzyL244G7ya66Edw
HTiIhzMF3ztv3Zi6sOzN3UtKGySVWo8x4k9lR1+s2vs71LQb6eRyk8aflDiR1eCSpXE5mwNrTzUD
lehHqsh1Y0s73aYBN1Gzbe9Z2sZbwHnWca2HsfBp67P5r3PzUYbthlyikgggTyGctu7NkCq7fuic
66Nm6YZm00crar0/4oM7DG5+hiG3D6h4X//ppT9/Nmm0kGbB8UIb8kynE6HHE+BQayApPGXlj194
9XPbEuGqatGpbnooJLpY46/e9Wwt+Hv9z59OM198Th+n+0+fk16oZtZNSrSu/OUTDVUoNxMww+vG
TQsG9vpFlr6WuXnbFP3USqZbkH5Zb8QoM6VaW5zl+kayoX84ooMql37oyjtZemKzOUKOchDylT5Z
i6Vt5KpbM3o2Om3FaLD069O/f3pkhWgGiqTx6+JIrJIkidFGl1D+QqnJVk7TC+N17k0NVYSOoavE
h1FHOYXm1TSer78KZRryX73w2bdND1MRYsWMsUESGZ+NBEBU4FLavUFYuQWdMTPw1mPjkoWdWqKO
AKlb0eX0kJhIkl36BLGrDlLnjSQRCi3fqF3y0FYyedPEWnvaNqhzaMTG1jXGUzzG9y1Y7KY+Utdd
2UIvPZzZhNGKhTuqaRMd0Fc4aYQAXl8ZN0sfw2yayHzw1G1rRIdCfujrC83i2iDQHHqpVGf/8a+f
zRepRcpsSRXpMJYn1fqts3hdf7MLf/zcj0f9kQZNX6Gv1ic8J9D18ieNmFD/qQ0rB72FJz834IGi
lYtCraODD7USaIRH2UyyVn584bNSp/v69FnJnVp69EVR5Vn00rNwZ4613UXW7vrjWThGaMps2GRa
r1v5BI1XTED1VoXKsG/a7VDLdJqEbwaFyUzJ9nU5HEIDVAquTgY0kNRoQhgB5lu5z8U/ZDbKYmNs
SyXDFNzuWnYl35WbzG6Rwdraqb1VD/KNcL+2kn+9OGkfbeJPz5QQfJTepY4ZReOjTp9MmJ6+8eaV
//Fe5p4UFLYNGM7J5+WkZ9Eez9Ims4O98IOvknk936/dyZIxc25MQa7cEpiLDk5o0tZGxEbIiHbS
9e5cB8F9rZOnEivkQtFdTwMi/zs9eTUEJBkKZTvXA9sqaY8rQ2kaMv+eQ7W5lUUT6jRUNc1nBrLF
wc6POdVO5TartvKb6JT75nD9Qguvb25pQdEFfETl6WYInlRQOxqWn0moX327foGFTqg2935w2O0V
f8pziM/SbnTKO3+X2L8ax/vOOcdZEzEvrP/aR8jop3FIVc5UZIiXB6+3jq2LvoqghQS8EehMZfxB
ouOxFfSdPOS20UR/ORgRRBN7k2cAntWolGDC0jMgibXe19czmSbPVkG38FQ56UPvEIzKGarSY/Mf
1cWaPJtntLCM/cCnL27I/tZt212VIyQVzJXWztJfPps9Gl/MwViTzhJIz158HGJxszIWvt4ZaHP4
AbmZpZ7HGCg72937NnhSZaM6jaNCEKi7lVVqYUjPjRVAekbVkxkJ7C/owPbKrZtb0kZyGwdp3f31
W1m6yFSo/DTcRsno5SCbRjWYR1czCSkY7agxz23+cv0K06L0xQzwUUL4dAWpFRsBEll40ETpJ5jT
U1QIE0wguBcsFA6t1o3O9Sst3cv075+uZNaCFKnaNJxySCLiT626rwEujYW1Yh9eupXZdrbsgO4q
BfsGqJWln2P2yZ24492E5r6mRnj9NhaKK9rHavjpPiL4X6qV5ozbPHkzc1AlwiAdtTI8mma6BTto
a4W416R3s+Vka1nbtnsRSPkV2mIPNdwpdQInxGClXrH0VGffP1THSnU7mcw9XHphaOws3GKC/yau
pYt9vZvRPrr7n25XSQQvo7/HjBdbpEcdI+mVrPeVh7n047M5wOokooQMIh0BrG3cpt7kAdr37O/1
V7Uww3zIBT796VWuJtaoSGT8yP47uOP7ROtX/nBJWfjxuXeBRF1VbdBgH2otLRxtqMkw81Chegop
FYUSOnqrnMYxuG3DocKWrtzEhfGUteNNIpR78HVHVfEshNbFYLuFyn+t6j9zYdwlxvikDhEZwqN/
ilXsB74pQXN3f6uRpKF3auywZ7MdSmi1O5nSsQncywrjnakqP0TLHaABFYcAUFgVKq+W6z+kac6u
IrB2rWa811lxn3d4zsIQWBl18W8Nylri/Z903Trjx3wjG/ROyHzVET1D3/hN+LMWzIcOHRZoRbUj
PY/yrCimj6OcHGJXPQ7ZsIcGd84s6I2DicxYkb43sQqUXYFL1FZ/6oQ6ridmv5qYmqw6XqqkBQ6k
Qj1MG1ILBJ/kaTTZG2wQGCPE+jXww2+m1/0iAQDRat6/CU2sOJJp9DZstsceVigg2Gqjw9ua4OTQ
54yqRkmLkiUzsAfErgny23rxPPNHUbvbIgUV3oxvfVXuXF//FoTGnVchna3jdivX4k8pcI9ZK8r2
wICsWuPRVOMtChbRNjxcEXCjG7F2PF/chXGv210zPFWW8hwEyUvWclW3THMbH8TOMOCYRdZtKifZ
zioUtHG6fwbYeiMk9Xtchae0wrDihQ3xM/5wIuKrWlmVlkblbA40uia0Kqtjn0ype2r4700gVCs/
/tEx/mKxmEMgMIPnkSuojHlLejLDuNwLZYekTc02Qljscx/kIpE3jpyFP7GdcFwmuLt362+yhw04
MI1dIfu/5LHE8QKqURTBY5WcfVUzbey29m86vXNtZJ+PRpOeFUX65TbxnSJie3PdYQRFrYqbUMCz
jPa6cwafR+vTR8gyH+ePYdq1Pjz2jbHXkcV3IXaWOtTQIUZ/dTfRyJEWIyIkuq3XmumkgnAGQ3g1
3AE0pBXch3qJf4tDwL4X3M4JR+UwZP2NWiJcUpLHofJ+C3V8X4aGnTXvaYrPuO/fNHkEQhl6l0qO
71BN431Ufio6asywG3e6EAGEFsYjUsGfmhb8TiNQ4IFU/vSn0Osw0uCe8oNm7F3cRA32fazdpZb1
ywvKP2EpErMzkI6YNMKjSWliZV78etol0fifS7GOP6YzoNEe+kTbD6bx4oIkA95s7sw0pFRqjFsj
gbUo9ZdEDpGy6bh9RhGzL992rCmvQsX8QYzN02jA81S1lyYKv3duYkNY9W1wQd+7aNjmWXgjQBNr
ABJVMrc7Wpa2QSa/TUbtXA/Ke1n6l2IotyZ4YMFSgQe6xaYf1GFTQnTbYUzfhZqvYCxNIDoHd22J
riVXX8Sherr+LL7eNKjzjLHYLz1CJlVOJsrzkPREz5uHVgMtCVmVs+z1iyxI4bCp/fOBZ6OVhlqg
TadLYDmOv3Ofx325hcrqECy01pL9+uNXtVlFxpL0Lmi7mIDc6NsIz8801jY9CwNmXpKpgoCIucIi
SZGqDOpWj6SQtNO/rzyerzcx6rwck1uIWGUUwvQEegeKJ0zck+sYWyjlKLs1O97GD1NW93bletPm
6N/zmDqv0AxGrsquyfXic34sf0dbnFcUBG1cI6hXrHCjrOzfl57bbM+riXUTVApxqTU+BqunZM+M
J6/1Ej/OGv++D20u/031FvDoFLokNRvF3IsaQpXpZpAhTzLL/NX4O/4lb1DfJPcUaPbmygP8eqBp
czWwKYqY3ISG2yqYsar05I9rEpIPgf9X9zR7ZFKpDxEhY8GhF4lzVQU3IiAZI1ddlK9WGIh272dP
Q1/dJ1F58hX/oQGGiJkHuV4g/qwL/VGPcK1gfxoy64jZ40mzoCq4ydQu7nunUtJLkKi3JqD1LAl0
DvA51gU99kjSrLBuGqK0KeopxaF9Bq/UbTICoTeeob2UlX5JDGsvyMjKm4DeCKHhOy8DYq70lmlz
LHgU1PQlEYl3xGe8GU1jZSB9/YVo/9LSCrKuQkz3Djim7d5q/zTQH30zdTJBe7j+VSxdQv7nHGVU
kahHtc5gSh90/aVx/3rqu2ZFK5uHr6VinCb/+fOJ62uepZIiGQTfym6nBS+F8Nc1L2Z09icXztq5
XJ5+8KsBNJsFRVMvLVdi1+8XBbHLhQ/QtNPJu42zy6gI26pyHchTR9AJez0d/U2Vi495xd5RTfzf
XVneWAYjognIHO0UUzjpGjlMMWWVzi3u+15eOa5KX/+h6lxrC0Pc7JSWpUcItbOE+44ta0mMcWk9
ykOyC1N/b7bST7HS34lJPZaKsjLfLqx5/xLVEhbdmjifKbAXP7ycPe3YvWSmdOt16Ys0ENRxfUQt
tLjVuTBUU7HG5Tl6jWqgp12VvxtlitXIG/6nDc+1KGPXKSMOKrGW2Xie3+I0yPb9OOh71PvHNFfO
g1wfW2t8yETpaCVdsSliHTY6cGGvM45ZVf4StfZbhGF0wlxvh3bY1aHqXL+Dhfnbmv790wkyT9GR
SAkVbijVcvZDMp20+U+dMXUuM02FcZDUtJ8+N8/WUah41Rp45OvpWZ1LS0HhtqnpZRDNOH2N+vdA
WynjLg7Z2RwBNab2kj5jlUQYOem9+hvv/1Bzwu76I/96nlDn/jxVFcF8R7mw98nsgUgf5D/8JLUj
665t7rrmd2KlK8Pza7WfOvfrqUkwulno+4exM7yjF8bGpq3MZgOo7dbVPTBXafkUJf7KorlQOFLn
zr0YZ8gwdCnt1pPiA186ZLeqXdnjje/4Pyn7W+ne+gtPhXr1f5MkqHPzXlAAkmo1sr9N6cG3ckdl
4Rq9o+uuWRMWhtpcW+wqVhFWLUmWEkZv370x+UCvj4OFT28uLR70AAi84qP1aoZngzNQmhV3MmkA
139+oZKvmrNPu2mIs7KmcmTttGz/oOcgYHad1q6HzTaTN/2rZuerSual5zT9+6eJxJjibS0oqoeS
w2tjwrJth5WJZOlBTZvcTz9dtIbfiE2L7MQb3togdJTAv6cKtL/+oL7eFqj/kgzrg6pXITgDHOMv
mnfu1HNAuVhWuhUVwkIbUTVnO4Oy7grdNamkqfuMVma2CQ7jIdgbF+Nh/Fsd1UP09N9SmVVztjcw
4ZVSbKF221km6KzHNnm9/pQW+k/qXDqsVpz425zHhB3jrOub+om8tY2y106ejXH7/wPGtLB6z3XD
/f9w9h1LkiJNt08UZhACsUWkztKiqzZYVwsIZKDF0/+Hvpsavqa41psxm7IZSEJ4eLgfAUR4ayuc
3r1lXJJB24kCsrVBQSFvNZS3bITQDRWNCybXdbBAlkBdo3GtUHtiEYXCgfQpzOpa3l5Ypz9//fkr
y3sJOO4bHks9RHoa5r+r4YEbG4tv7VvnRflpbTfUDmhsQ2ptKPtbA+SPmAe+FWkHbpZ3zNQ3Zm/t
5y9jQaIFueAY0jzKnSZ/od1G0ruyeZaI3ylKUhkmuDRD7eyGhYCWmklwpLCRckg9bLxk7dcvAoAY
usDM5+ICEWoPjT/p2iUuO/82s4sTn2tNQyBRCG5pRfdmHFBnIubHvz17sfEH2ZrZZKBho8U/I+u8
aR+8EhGX8Ne4gPV6oCfy0I5+SQ52w11qSv/rH71CNuRLrOvUdIqICiXi8Ca7UbvhANPAb1C/d/8N
9MWXmFc+CJj68Qg13DhyILyLdjFyhjzzvv6AldFZAlz7upziEnnPgcKlqcm1q1S6J+RWRrD2+MWW
tcsslV2OXxxpF8Jg2egXW5DZFegEX2JVzSYQMFMu0OGroOAOFy3mwfPuodFdGJhBvdKpJic+BQ9b
6dPqC+ct9yn+FDURJUSvYK1wKXxj3zxFf1xc03P80nozw6F63uI6rYSKpcK+TUSoGaDtHjis7xrY
jVrFrUKLtNzS6lsJE0t4ajVqKVo/pTwIO7uSwnqqsq27zNrpZyx2MmGgzadVFeP008HOg/aFOnQo
pw0+pBBO/x+H38rtYKmqj1o1KUmpy4P+2HgDpNpxycFd3Re7ue4FpwVYx3r5zXSVEIJ0thQRVgpt
XMw/59M6iFHNHmmIsTOp8cF5/TRI+RRCE3PQyjdqWtcAkq1eUMIYNwDHDrqeQiUzqYNf9VLcprHe
O8l8uPQ0mlBtIuFvooyNFvBqdXmBEhDoNsT5XPedbnGXP8CfERL5Dn1sfGMXnYKt8vJaorYEv/K+
k1M54T29C1qcg6vLQX3AR5Y/ilOzt4+y8Lota+6VMCIWYWTo2t7qswS1bJW8IKu95DlE+upqI+lc
e/z8908TahulIFLhU7poOAgowbQcRk//Vq3jS9RrOopBgAseHUKdQqY0d6sJylfR81i+fh3DV7bB
H0G9Tz+fxSoaIDiOrgX4K4au70oIW/dj6/djscv0wkPd8sxGuVGqWknDlsonEY4LCJNhe9es9NPJ
PIJuha3Won92zbQtwYCVOeGLYCtR6SlbasYHg0bXodG9qQNFKas38EYrAXapyS9t046mAT2MfHzk
4a8J0nCTeZd2/9Z65XyRKSUi6blex8nBCm7gveV22r9ZiXC+iK4y6iGwpuPJWt5c7BJ7L9uqlq6d
cHxxI0qg8s3Ad4f5ReVA/hAs5MBDbw/aVA455TcCxYjcnTaq2GuX7qWafqcX+WRbKAKLCoK6WmCh
G2/BzQ0lR9I1v1ER5QdgePwRFUmnAXFU04v3JKzgxp1+6/LhfpyKm4HYG6nQWkRbSu1D7qBQfQrK
Wu+ifxLsgd8C7DOB3rs/neIXvqOHbssTYi1xXCruo3keD3YPQh7JbtnA/TTWdtZwD8PYc9P80MyP
LAndMtmqcKxsp6UEfzK0qp3mVROa4NfwgwX0t2FubKaVZIIt4qeOewGxCZlr1xDEjQTzZaU9fx3c
VupyfxA3n4NbAZmSwiiig1DKGZKnXAdWFN7DQ+hJ6AzBWH339YvWRmhxcWoi9OINE4dAUMFXZCL2
S6tK6vPC3Dhl1kZpERJg/kx7VeJLguw3zCmctNuo+awd+X9IEZ/GSGYRTER7JPHG+5wF6U7oQ3p5
Zt6Wt2DG/9vNcom6pnE8DKMOE6tYp1DOLXvIzkfpxsPXQs8Scq130G9uOvhYtZEL2FMFgiIEo71h
ROI4wipi+JX6gO5u7PWVuVjCrvtBkbJtMBdaRJ24hcs43/iQFTEe/qf98WkygBrPmIhhX9V4s2RA
CjtuHbXxYk+fQz9xa6+9BN+yt+peueRINs7kte9ZJEidMCoy5bAuH3R+LVS57wB3/HpfrFiYQijn
v9kRAJrZKNmE3gSNz0kFPgGUy/KieIP0nCe6ep+h9w/Zfxg3TsWVR0HgKNH7hSJQ/UrqOyPWXBj5
QR7BDs9JgpLe1z9sZcMu0ddFZKdGKec5tDSHSukGtXK6ZtN1EZ/3v51DvsRSVyOL0OadA4/Ruza6
9nVWUM+M4Rem2xDx/foj1i5LS1w1BG+jFPi+/5dGT94MUIZNwYE7GOddvo82gs/aYC2yhiQKx66a
sEAY1F4K+9JU0k+3irZ/6Jp/G6tF3qBIatURhYvpGAejl2n2McgCCLlarHP0iMBoapanresMtij6
IHdJAWmQBg390jKdPI5/M0VQieTJ4JjA/LlWoR+HvNj1Ggy/rAH/caWfTSO+l2bjZny6zagWeb2e
o1E2qV9mQ4XLZ5HVJIQyd28+j2l6ZnGB3gkL/C4CpisN1FmawA/o2ZA7qT4IOKEFlyIvasCLoBs7
wNe5UtV3FQOCMzX2PjDH+y4HnlDXi4dGqFeSpY3PgFPDodD/7JRh7xsreEqb9L0xwKrp2tQ8hiMY
AFjpgAvFdd/tdUDCLlmnw29LFcnGqlnJXpdwc6llEQ2xKw9cy72cPqQgqc0iyabYuFKsxJOlkn9B
9SbvBg03opjdVvr4lJLo7esVv9KS5386Yp8CZD1ogSwzOKy1+Q3Ql333zFK3h6/pC0UDDPh8r2/2
lnHQpyP+CTqf2E9/LDK3DrKVlOJPPvrpB+gTVhAb0aYymhiyKpB9JtCbTc2zReixHNMaLBttS6Zk
5bb057z79DIRhhHvrQm+YtX3eLqDAKzeZn5jh5A0eP56RFf29p989vMrOl5UBLriUJor7gpO3kgd
7qBFvnUAzDHiL7v7T+j69Hx9TCmtTIwXmmPo8860aQOTYuya6xYlaC0MLoHlaqiAdNZ0RNvHzpMH
wFk8dH9OM98KPhub0gRrQ7UIg7gIN2OJ2HGAmdErH+SxCfidSLaK72uPX8bBSovbLOcYqe6MgzGR
l4FtpKcr62iJMI8NSwttggGCRk82VG4MTsNI0p0xXbi5sTVXwsoSQcZIn0+mwPUvzb+VUXEegKUK
laOHbP9PK3UJFdOz0So04KxAhgyvqiOOgnI8h1nb149fiVraIgtCMR5QUhajqIloHLe/ebKRXq3M
qzb//dMOoAwmd8JCySMg8T3UkjowuHA9i6stZvRaCr8EU1s01qJOx8hU3ugbcxQ8Tg+pMwETqh02
i3ZrE7y444xiggyMgjKHDiWJICxdaND4mqF8Q5Yb0WJtqBa3HCLHkVspGiJGcuL8cRhvA+3j36Z3
sXkzGAOUjYHpTTN6BIHhTKTwv3702q9ebNyk7yImG3RZpvYbWEL7MXoL0y2u09+XJVtCu2wjHHg1
pvJQaFcFfDhvt6DE9l8jM1tit+pepkZdljHkbt6q/DpCHt4qX8ARgyzvzzDPfRH//HqAVhYoxA7/
uwVUXHOjARgGxZHeJ87c+hgO4d7c57583LqW/X0a2P9AxISRFX2HfUbgERREv/LKdOxNDdK/r362
xG9JZQma2ZgHk/ZXgMdPeswcAROm1BYbq39tque/fwoUAbT8oYfcpofK+BWxt6k//OPwL3auHnaJ
FSRwLTbehe1UR3bO9tMe/h6Qwjtsa+ytnMMA4P33A+oGtmwRRRyq/dGPXLzGhebBAc4LB4XLyBY7
b6X2x5bArh6F4nricBHleyDHAO1ywncKD4lDFTrQK75EhwylxoZ7gb11Mf/7CcqWCK/BYGMjYcx1
0PZQw71DkD31MKp4TNhOfIhDexXow7tg4jzxXX6qQQ5x7RN7znbB5EmANh7J08ZkzpP2vwkVW2K/
cui8TeDSJgcBg2HNr50mcXHpc7IjHIYGJ/S2oNkrn7xEfIGPESvdjBKAAcCSCUogMnYpqz0jldDs
34pCf+6qf/ueRWxo7bwntEcfDqKm9eS25YvYoSxwhUfM4DQ+0qF9c+1e4CQSOO1TmP0RR9lWpacr
1kFsCQ9TmVk2Uoc7pd70xGN2cAcW6y5V2lmAZmfPFnJdiQa3CovX3ODgxhmHCSriTtDUOw5rMiC6
i7sYvm9ulYPVogfFCecxunTNN8MgkArJXftqx8wz4K3UcG1PmNzBp/xF68AUyOG46aCbwC5hbdd7
YvgieIOIMow7EMqkX0ZY1FNXO2FIXBLyp7gGuYRoeCqfFHcYU6Y3tTB3NILxbYTleZub77BBcnXc
IMsR4nNGJx3eyBRyrwI3d017G0vQSDOla6jjtj95z5ww6I8EOOZp7F1TZbUjpHmyswL2NnpxrILp
NGiwpEsg456qyIH43Em2aI4a2nsPcwox0XstVNNJabC105uwd2obcFu4C1hV866XkVMVhqsyJP6j
HTnA4N7menrKpvR51MdXIToGs5nxSVqFH1joxIKRQI9CNbGbhp0BwlaDkoD8btvluwIU5mjqpzAj
3aWSQJJYLGjdYuTPIdSqwZMU9CeELaC0CmLXpTfTbAdy6zmjVbzLDfU2jNahr7Md6zKYN1i9b7Xq
to0tPyfqBc4vt6EmykNnUFAdFIzmwpZAVI1f9AycwTTJ9lEGQsConQzefQwdlOjqKpqpT+I3y7Pu
Bwt0tGxFX0I4PcP2NIZg19Q5yIEacLR0DAMPCPHKNevQM6B/jwpUcDEifKsJpZjCKo82NXHJ69rX
smqehW6aPopH0BiRtRdM4WWYCDgmynyCb92u7cUtI0Q6pWk/6hbs0zUq/a4BDyEYUNHl4FgWaXmO
p+R3pAKQ3AbipZC3oSM/c8ASdj1aTn5hBociqp6joIbEzRih0FJ/yNk4NLXuJfhuVZcee7sanEDm
BUimHylaYKyAA8vQNU6QRAV0D+UtOFrPNIfUU1FkT5aCBL8AscQdE8tjLYPAy/RO2vKe1u055iVs
dILbOb/RVf0ujMBHjf6iGvrMsupF8cnnZAJjqyXsRCsIJXX0pgy1XdDLI1LeXdQWftQB3QKCO0rK
MvO5hSaFSEQPw2Mdwn1FAxteWEupAOYZWtk7agpPGonvoNwCaT4Cel1VYqJBI7yXEvr9oGZ+q4L+
frbCcqwswSFT8tKRo35RNPjRlF1/0/T5sTTVz2ooofdik4e67FxWGk/CDlDrbJN2SwpxJdrPyc6n
nGDUqOirHp3MqSa3EPe5ye1x40xbSTeWKrUkDChXOlTjsG49IlAEy/6pXgjtmP/+aJTM7MruDNzH
R+5G0vA78a2Ii8evT8CVTGwJIx3roICWN7SOdEQaw+4fcNOsRO3Jvt19/Ya1RGaJI+1GWsZDgkws
Zq4x5xiushzLw94HLR9YHeltieatJK1LGGlZZzWENTngLn1+Dk3Q/Pv0oVGbqdLfyy9sCSa1q5hg
5SRAfZn292SC4mEw/GCT/g2osMTtzKy7ABDZwZEacvNMxt+hO7JV+1m5YCzhpXkrmS1LQC7Ba7Jn
HayPydZGx4ytGxvamG4KBXFnyCmc+Ia436hurr10kU5UuTEOVj9l0JFGHnqV++zI/Gq/Zd2ysmmW
UrU5QzaaEDYrQ4xP9qiOeaRv7MeVpbDUpZ3gCggpdiM5GNCyaGHwYMEPssYa/3pR/+kh/SXRWiJI
kxqiTW0OjGTWBV6pR/u0rfcdUvadXiVvfQWmrKlugsnW3UkbYJI2vSZdAJMWEX2XiM6OpU93nIO6
GxsH9E/OiQ3/+hzUNhMOdjwe4FhSweGEDSDZwyG3sMfKzQAx9jc+YG2AFmHFjESVJdYMO7OMc6iF
k6PZnekV7fg7oOy7huY7TxuA+fT2O3KKRyBZvpc6SpkwmMscGeSBE3T5K6olzwXR87n1tIND2T6E
D3Y2ZSkYuzABqqqj0bbfZcm2hHXWrr/m4l7Ulc0grcDGz4P06EwOaM76TXbRvGxHvC0Z+LWFvyhw
EIgFmVpEMsiv9EeNhqdIWX6d5icx/tCGxk3K4JRM9b/pbbAlMna0S9EGDV7X8xOwPE5unXm8Bdla
C8BLZKywQJ4LLfi60/vwITyU+7miS67ZEaInbuRvlQxWjpIlPhbFxNqaxiA59MM7p1cbaR7rLiR6
+XrFrk28sQhGvGwqnnAEo/xCfvBfKJmBFQKi2s/2bvsjVt8yf92nHCGnFjRPpkr+aRqDX+h1Gg4r
uP8dIf7+tuV29vfGB1siZmsaBZ2tTYBCw7YTRnTxMQmja5KD25LDngYG5mii7b8euLV5WVRC8pqZ
SpYoNZbc9DGInurh7GQMnt5/fP2GlcY0W4Jkg5Tz1OTtTKHCvoBaiJ/ukHKHJx2EEfj63EEl0yOA
JsKxfpNEtXJ6LIGzZqKGGoIR8iDt6RL19KxBtOHrD1p79GL7V1QB8WtqyKPt57iNHIae6ddPXgm7
S6BslQpobkyQ7TFttCmbR8QCFxYQXz98hcrGlnjYFIfdMPQjQN7Q3EbZaDjmt/I+8AQ6r258A10D
mND1r/Zx+DfkGFvKu2Zy1ExDB3iK6bgWOSNwFuoWfhNYYTA//GB7NKE9MCnFG3va+Mg50P/l6F3C
XSkfOiVNZEK0Su+t1GZuWUjqo3Hl1Wn/ozbK82THfkOhAaO0Hxanv6FwG24sjbVoukTATloz9nqG
khGoyoD4mK/6GU4kKJXhMh662yCflRAh5hX0KRARNONN9EdR7Qs13yhx5YPFKjSYK0Qj4lbx1t5d
WetLUGzVVy0qH3jPrNDH/eEQK9+cHFzyBrT8Ci/cwZByyHdfz97K+l8iZEWa8KookaJT9WJ2EJq+
Lft/fPS8Xj4N2FhwpuqyxtbK3qc+cDR+qSD89PXvXhulRUQYLcABY2XhWCifRvshSzZ051fQVmwp
DjKWRq+immFA7qfdbFG1pz4EyXwa+ijPBU65q/aomWzM9nxW/mXvLAVDgKrIacpIfIhF8DoayUMW
VLBjrg4Jjy4weX35erRWCMlsqRyiMy0WJkeRhRxmz9DoVjuK0xx8tsP/ykrii3QAXBazUGpMDiMd
3AaVA57e6t39xges7L7/8bm0KtG28ECGhmp+FHB/gDQ5xKRxeQWNL9rRI39E0aj5Tp3I36pGr33R
YsfDCFiqrqHJISG12/QvZfC9FlvWdCtZwBLF3XeBnci5QTXkt0Z01Gt4B+u3df9jY8DWfjz77+6z
h25AgRO3fG3P4Wnwpu9mDEnsVYfopiN+4EB7Y9OSZy1LW4K6qyK06jGBN1h8pC7mAYJpiMFiz3z1
vv2atW9abPrAsgszKTBmdXkn6SvMCWX67evxWoknS3w3RNBGARpleigHaHPBAD3qj18/eQXVgzv0
f2ciiccCOZ+dHVQlLlokOTzT0akq8vG5j/W9bkfSE/Yo4LToTUkvPVbooddJ8msERMbhPXc6Y/yZ
JIbpjFl8U1L1KMwp8exGf89gJeR8/UNX7lhLkHeUwXCkyNGrgJH3ebJinwgoyzAjGl3SkuOQkt4T
VrgPW7v2/+2Vi5jRtsMEf1AUWkkRMmfIYHNdZ5cpEueoNKF4xXXXLGvYpKmNyVgJI0uw91xACWBk
iS0NwLRMKrjMgRtlB4+JhB0b18UFQXKL1boWdZfo74gBWp63ObCnApbXkn7Xh+yXpFBOmY3tLSO7
b1tImkjzpSWFdPrJ3rr7rX3nvMw/nb1dEEHDrcObFYFliiG716qsPTbmJw3O5x6Lc/QMuo1ZXAll
bBFqiDaEpTnEYHpa36a0dDRhel0+odAS/eOpzBa5hBp0K4f6VXyAYDCHRybYpPHsMhb9nh0FZjho
cQiwXza2wtoXLQKNxWBd0Baz3jPAdvWjAbm6Kn4BZ3jj+SvRZgkYR88iKaoayngU5fxB/dDsjXNy
JUIuseJTj6IkfOaSQzqAnREPzkSPlBkbE73ys5fYcI3QyYBUJaxYcjiuS0hsd+HGpXjt0YtIELfK
gosjbkr5BDt5Vbn61upcuyAsRbWHciq7JCPQlADsvIMxNmiXDWS/DPz7MfW3axXzb/1LMreEg9uy
1jPWWwj09XAFF3yfWz2cNeLpaBTtFdLeW8KEa/fKJcCbD0PITMhNHIpSL3Y4W947Td9FNf3ZRsYF
QsVHnloPUHCAu1x7aAq2K2V+X7ZwaYuiYh+BOjuh0SfiLeG7P4jKv337IgYwGwakEGmEGyQGufT1
nbiEp8Slt+Ye0pagmf4b65stUeFC1jVjA14EvLxfWOTY5NxNsn/s7vw5xD8FTpQWw8BQKLaS8AEe
W2fVjvsptDaysrUVsgBTVaztpsnAVTmuIHxbEKiH9TG0CJqXoEpQyESp8euDdSWALWHQQlUDbVQG
d6b4dRy/y/BxpiLyptp4/sp2XaKgeWAZjbAxCxP/pcQ3fStZWvvdizCAE9mmsWhh8RTqd9Fg+DYb
H+LU3rfE8r4empU0Z4lx1kpWD0GCC16UVrGjVca1SKPSEWnpJazeVxbUAesqd7BBKvfrV65M+xLp
XHGeA+IOq1QNwvN9JiwvhLyNlk/nylZuLYyNJHZt9ObZ+rR4x3gIOgK1O4gan9VZpSe9u/78+hM4
6up/D29/4uunp6cROutCoDjWldbFQItEK/ThXGjVjVbAanmE+D2b7o2UHe0ph6w/P8kg9TikS9Mg
+RaY2QjoRAWKha0cVivosQTHktt7vYPFVFjf0R5lMYPfRhO0YOHf5KRjdWdMCeAbQ/ERKXU7FXAq
0qwYDlgN2aF5HTqmDAD60lCHiSATFYvzEFn7mo0xnH6nOxECjK2RGe8hnkbGbnTVPo5QeHJVMz4O
QLsB6wHB/j66NlV3G1J119P8hhpqdAigEHDDBtTJpiEM9uqbdmhPdlwdsiA+N4n5QwyA5zN47Mpp
uC3D4E6HCBpa8e3OHvO9zkrNSSLY1uZSv0JY6U4o1ODiYSRun44HvZDAvoTNgwa13nPFp73dTrsk
DV9lWMCDVr3XnXE1YOUXwqbOKwdsXkUrj6So5FIev6ZmpHtlQhOno8YRShheYpa7rG8yxyTpzyyS
wk1iy4QauQD5rWl+ZTVsv4l460dSejA3vsouei/q8rFJLPTJ4hPpVbsf894pG6ghC3D045D5tQS4
QBow/xuUcEO9frClcUqsPHSIFVFI707ftCAZd3YQX5Ogt2ewSuV3ClB+ERKvDiqQMBg/9dSgrhyb
jwyf5VqNmEe5/l40/TdVaOfBsm5lJmqXFhIorB5OhGPMR7TZQIIV1DDc0Sa7JtXexWAAQZUy1OJQ
zOB65bBGjz1Oh/taJD+7kt9CbvPcFNlbmFHlmbwfnUEaIeyco/MAnR8A93eqtDNPxWYOmJF87JMo
cuhQ3jVR/czgGu8UXNxVKn5PDZwDUMIejElz67K56+ZzvecDSnJZ9sRDC/+tgfsE9GSuLB+754im
P6ox+UY74OSKjjsxKwtfFNPTkAJSQpD7+TqtHyoLIugQx3ykUn+UlbEPLfq7bMyntrDPMjSf2wpw
FZwNwGP17XvRAYUi7bpyusg8DzIGXlMcEqxAS+jXgqZ7VYC0E5cUbDre7JMhf+ZxApuWPIVQOLSR
O21yKM2+J4T8RkvtLbKDj6KahJOF/GgIwZ4h83xTZdXe6LLnGpQ9JzOhutYnhpsH7QNBKd4Fdu4E
CszN1DRgzAal9IrIcCeWE4+jN+pGFgfdrKo+EqzkHTAdF/hNJrD/mtxGD/0gJbs6b94mAgS9qIM3
VQKOi7I1Qq7YKWL3TpprN2UzhW5XKbT6enxTQH7HSGQZp0eoxRro0+KSCCMT7IfgnPUKWY+8Cww4
h/SGAHWqTh5xryNeAiGh1Gi528u6gI1MqlxjyPtrqAe+1AVxMrt8alS40xttz/reEZo8BQHT3IaM
T9gcV5OQfUwGkEhKZsJIN7qrbetn3rGb0RoOLA+/60lgoEkMS9dMPZc2PY9VFjuqNt9BGdhXITRp
dGHdqRBupsOA4kgTRrdcZa/1ZPiBmPyopA9JYD7EMb2F2g+wU2ngqdLAXT/OHbMb36GAuO9V8KTa
8lElib3nMAt1tWSsnTQEFjVqYHyjKhCsWPA2VMID8PDYGtLvLbBf+773Zy4Haa1rLIcEwp45TD9k
6dr18JpOjQ8l2Rn33r5GqX4maY62BIw9PdpH4scgpLajcXZrm8bH2EvhTU1/btPuRnbijaQV+hjQ
OYPiOK9DF3JTv6XZH1uzheVDBLkP9ARATRO9Ywb89zCp264pPb1poVcPXF5Q9TdGk2eXNDYD3Fk0
mJMlN0YIPZQRErOkwbqo8JNB6UAUSQ04OHS4l/VPhk19iI2/k6T8KCgFNYnejOn0VMHAbFLB2WwL
xwyjR2UXbhjRw6gnCAJx91FI7F5LuA22PixpYElfovJCWOBOMQI6LiDUNrzIjl4Q5X2Zxj/bUvgl
1gkwBtquwp6F6uke+AFPL0OvhgNRpce7MfmZR5B6jI3Ai8re07PYpRG5dHl+b3X8xzibFcBHBA4R
zG2J8WyYFIbJ4XCBWteusuSPskz9sOEPsWl/aPlLAUpfQsVN2rWuaLujOQY7+Iy4/QzyJ6nXI6gp
nUDHP81tRzMTXy8n2HhMzKkUvDzI6FaZcLOeP1Y1a2+zRO1B5PZZ/AuCh6UTqF65Qdv/UMZ418do
leTaRQ5zSEpHdyLtPZCUXoHuRl1LREBROEma77jeuYkxSCeeNPQt0bhOzTn0mr6KYCQklQO1UdBg
g72mkdbTzGYHeeKHkhhwoW9PI5E/AtZ7QRNozmDopyIYdpMe3Vms3Xc2Jpkk7Ak4ml0dUDdtrUfO
jNNUzuIjpPL7sDjpBAfKBEECh5ra5McTN/yqqUMnj9Ahbkzp9hY2NM59hmbrPmQC3bYpzA5li6Uw
2fsCPH82kDuwVb0CMNXRSr1KDT/s0vYsOYBNfzNZtcOHX6Zo74P6Cs7mriHitdZz2FDhpNHD94bX
O2KQO2SUN5zad5T074BBPmVl6OeQIxKq92orASYz35NoPLSEgxtO/YpQ6dVZ80wa9MvN6ZCH6Z7l
0Dqrzeg6GdVLA1X/icUc6UP5XsfRfToSOCjxcjdJchlNiv9dvUoELcTz0iesve8CesxyhS8Co7PR
7BkNe0k4Nlom8p+tnvwq2voSUQLAqHLg6HeBjd+3KgrvA3u4TiAL46P7Y8HjfZXWe0vRXV90P3SN
XE0NKODWtOFFMd42QA8DVzW6yHf2jRIHyZrzlGsfrIowjsx4VEx8l50JfiSN3ITT0TPb7IUGBOra
RfNDj5pbK00fbAAyk07Wrhhq1HFq2bsxif2itW+0kuzKWL6TwThZcf27SI0e0AX9TUSYaFRpX/Fy
RzfTfTJqcCIIwWGd0ZJDBd4ikqoiG+9ykezslH+LKt3v6vEpFoABmw1xupTcS9p5DZXAjIKqodUH
kee5F7TRpdYgyx/pUP+0c8AwSfuDJNVZi4YdrvP+OAHppbr2DIOH4NBHnfUGwGgiYK8MpxcgiHUA
vLM7ghqMAxuM/WDnNwOOQWUmj7IYobNU9oe6Zxdh2LYDCOgdOGR7XD5KP6P1wbDz6pgLgIs7Bj0c
YygDeLbrHHq9gw56uR49FXmXAfabnGN4eqDGZlSXXhjvQdAAnQ0IWtjxU0V66ilbE3OuGeaHHN53
UVW9Fn2/b9jwmzfhxwg/RZ+kenHQRtafGtLX3kDbuzrmexOQtagyL1FrPMUFNBmNZHxpAmBhUkAj
ehJ4vTQ6T2XJlRuF+dxNhJzHTLW/8WfUzRH5kjaTHkWuX5qRV9b9TVz1TwSa0uk4XOuRuklTH6ap
PaSJ8oDS9K0xP3eZGZ7yXo92RtMIH+QWlwbjY9uF76DYZIDgylceBHD/LucQU8z+JnqLYDjk3mBH
v2BPYHl2ALY70Qy4hvPEODRpNrhYkAdi9UCxIg2nyQ4H7UvCxgJK9shiU/MSKPUrnzS4POg7JTPc
Tibqd2N8YgwYMNv+YcTWqcqMY0It6MUb7D4n2o0RC3ixzG4/KJtfjITOowqxzDa/Bmb8TYbcw6K+
RnX4o2S6b4N5WgXNNWf6a5Ol12hsd5EJRD0g0rFr8erRGJIdQv4h6FrYeDcmlE94eeqI/d2u48bP
FNM/6gpTTqO28lmuwx+jvoZj+lS0wc/RjCA9iswxbULfQlVIFP/H0XktN44sQfSLEAGPxith6Clv
XxDSzA68bbjG19/D+ziKXYmEqa7KzMo0n2XmRKWy9rIyT01b/5dY5sZnlgic5y3c/HWve9utGbdn
wagmc/e7teVt8BuLUcNeSSlsrGDdmjOu5BEe8cG6Tgdj4LQxmvmQJhsOWl31u8z+ET3fQ66paFkJ
xDHU1kWJ7G9lTXaPa/Z1IKfm1bRtdLj2r9Zx9VlnP+nJuh5cfeljq1qW+/Voic6pLmXSvs1ZrkfW
anYxlRqDk4n4IEDCV6Xrc1wubbDVxaum50/5HZdNBHkhWyUhyut0ipcBdzsiHAPua2TrKUK/LXnY
0uVzSPMHi7SaaFqX12T2mj3147KRevM1lvYjeRrVucknFYI+DLt07O7JG+12MMeNuSbP2F0V3cl3
3FDhujyhAd2hYw7qlmkLLwcjXhrDCuZNPY32ei09b8Z+wSrKPVWeAxIb0nKlBxfLLpEGzg+SpqBN
XZI0GqJFkJZHi47k11oe00aIx7wb3pr/z3Diuxq0/F0vtibqPe3EdlucanLv9FpKtd/+0qq9LtIr
42HT9mVavyx1vs8aNiwAz4/rWv4ry/5BzbQ2uPVPwr+mGYJ9t+PKdRsbRviSghDtVVpyciQhV/3c
WOMR6c2e5QcybIzH1lhOqV7XgZ3UES/AS6eyM5XYfBhWyj/A/9IPx631uSoernYu1uN5ccogqXwt
D2pDS4NRZFqEQKndJVny7kw5Ns9ld5KTifAx99c4aZffecsjy68CPUv/AJfjTrkxTYoJ0xB2WLqu
vYCAxqaWv2RkLmmbua/5w0lrcBral8blRE3sQ5bi9src8pF00w9FLT9KPXOeGF2zq8nG08lYFvdZ
FnWoV0hkDKFGwg7wxrO9S1Urd6fPkyCnjkAnNjfGgaWddbGjok0eMCI8KNu/dK7zz0A/lPH+dRN2
H+Uaa4X4UyrjKSe9yrL0f/5g+hHhY3Fe1U/b0j7lq5Zel9Eh/KZtb1vOfLfUvtgCJaeHRKSodfpS
MLHafsht/WsstR2atjrkLBuEdmWe/aoW+2l2rf2Ul95hXTOsRKz1ZSvUtVvLiM2FZy2Xd6/b0ToM
I6YnIsuPtaFHuMN5r50PrVj46xSJhXGJ6NXjqNwfe9tkoNksqExFFdUie8iVOJfFhOvMuMldXjX7
EpO2PmmPWzruyd56WO3qD6KV921ZjsrO/1bLulMl035q4R3R0ZN09u3u+6eGJkoH669V50dHpmd7
ssNSFRogzljsykWdNWf91T39iQf9c/SSl6L08Gq7ox6l0UYlEjyr99pomedjxwJNyZoMUa7UUIlN
RdORE9p1dcLsSRqYZnBSFeaVfZMhIzbMfxTlxsZL81LLRsK6dF8VewHOtO6aUn25XnazW3kwnJll
Ab+viNPAr5CQ77ymfPiOSoLV00glG/GdlNvvRtrbrmYVih2lWDOGmBnmsfSS3dY1x2zNb5xnB821
3lMrfUlWk/HP/du7pYdYdfz0Rmh/r756nhE3tgpLyk3gGNBNuNRNHAWgL9XTYGm3umq2EALxqA9Z
zED9n7LyyAaaZq8jSLp0n8j0qfFtLZxE+z2TIIBQdq8ZxtnxqnPeFx++1r+u6W7W9E8tT55JjQ17
OhnWGYPWzjccnZBkG/knJmJYZoyPShXRYpPj1ZRevetXZ1+kag8dFumESInZ/ZePFu8xdUPv9evk
iU9Z90V8d79uXEnDYo+HXtsgVN0BwyuPEXCDCBmyjtmu6nAVMfARJ7E7qHrBJCDhIVbRE/1ilR+6
xeU21oGFs4n7ZjgGsbJS+xaTEU5udys05Vxm4d3zI8VwMF1SRNgjLm8rUSun1S7mnb+MgjjB6YcI
rAq8w476VtvpYzdSDNywLVmrKJcmqLA/iYhyivtaOw7zENN87zszu20us2OXVe/a2qtzLZ2zP6c/
8zZeBfagu6ID1et9qM7M4fot2nImneCi5mZXalsHFGCskb7p+Mb2prfLKmGxvWODKW8OCjXwJEYj
48dite4ePxwLIqUO7NidDQt7XDgNr29OTDUEyxUn5rG3rfE4QQvjOSWAl3aO9NSs+Ra65gNfaHFT
+iEz/8O0JjeDCK9gG/smMGd3IzSr/CwF5PKo7IPUtRHZp7hi67IvpL492Zv/yFZZc3Q1w9vJnFWh
mUT4iUJ16YrtH0nxNSchC4JcZiYzYx5x58oufVX9JG37OS7+g7dYoeehnKdjKVX94qbm15oVb5PP
Jba3Bs+6Nukj3+Ve4L1IzR33UwUUOqztG3f21NpNFU0Np+jYekVsTS3RPGWijnI1elb0fNrxsswD
dyaUW1/mLWg6+eS38jpn6YkP97HYarpjvFkwpdqXXxVqJxKOGscY/o5sD7JN5nvxUhmnfJXnciq/
V1Uf0joN+/uQNpJPy+zNuMLcmxicElLHGxITJ1CeaNWnP5MurkaXHqfFv2x2cdEK+qW57jvS9HIu
ieeGcKEBSQmnugekLjZeODm3OquHG1Bfd8tJKezL4b2wKHh8wvsMPYEtDZdx4ujUlLB3mrdcG2By
s1XomNrqtsnxz7yyjmoAMXamT/BXE/nipWrAfbxsi8aU9VFvvsr8r18aUTMUZ9Nq9rnkgfDTsJjG
YJsYg9v31fDBUPWbTu/e8IgMfR9U1nSU/qeZP1o60WMZuU45Ys2UpbchPc7OHzP1ED6HdvZR+a+Z
VQe5VkUM0XtfHl2cW9bSCsRaXTSTPDmqGAK21eV347JpChk3YLJpLYLcIZgOsDcf/dgCKDGb0On9
uE2ACcnOGQRwdxqSgRiVRRGWDjZtOiGP+eSGk/L2pntziQJY2khLq+ukgbuW8i+hlQHzX4WZsf03
K3rqC0oHzf5ZPaB0b/5T+0kwG79b+0Yn95OZW7hQhVyEVman6wQU2r+zlbDosb5DQeyq6qF18h+E
2AeNNFRl9eFQUSOc9WV11put3CPY9FeaqZYFE2Ov2Xwys8MEyTJ37ZDvcoeleZUTur2KVydXBzWt
P3nJKkauHYzURax0zzc3dsU8fLa+GQDusikLKueuPxkCySL59vP8aI3T1bDNn7Xw32x5cZvnxbqC
kMVyFR+Z3vCsetVl4jr3fWsG/dC+oIYMzNF857x8nGqWukr9t1f1mzUDdFbOfw2dH2Vo+fZYUW27
jQjO6VpoObhLGzIcPpi58+TqM08eOzHQFFibdHlYj1uYgsEVlMmmNqLO/EwskqCMkSSpOqhccZpN
7XlqtdCVzbPsqn2z/mh1F9fS4srhJfM7Sd5eHkMqRFRjxpQ3xe/sAmoiPx851WxeC+udTEmCK2TM
IcNRD9pPqa67gf6hto+VlzOuq1dEpHHl+oeR17uVXthhj6Kh1x61T4M76y8kfhYFXt0pV2i6tpoW
1kz4+dQfDYvkTbgcIFLu16/EVKnp37PWiqq8/pdgawh4H9yd+S32f2lczj4jyuwel2WOESzrmv48
ps2TnXJQFLHNO1x24lzpTaCUf2yIswLvFfeozacO9qEbVGBZ2jHXxSPbxDvCG3Za0ulBt1Z/ec3P
ZSZPvfEPa7BoqsQhK4jVWs33lqiqYvXCinCXcNzadlcvOIwa+cMwk9g1jd9YiKwBcO/naBtPKcvA
O8ssn7oRlky0Bxd6mcgU1USyZ8WbpN2dmRhx2xs/K5mQ+VohMUyfm4HKnDl76WlXtak86C3wY4r7
0Rz/NMXwt/cgicww7xY4KnMJVJ7QxeI3WAFTsaSvmB/o83l6RPVfoS0xcB+y8l/TIAjVfJjSFbuC
i8q/G/Ffvn56iQDKnna9fWsLO5iW7Kmt31Kj4oYpXjUu+WbsBPIEg2tUWu5BbROuaGUk/S8L+668
kVefgx7BJF9oPS2Nc0uyP56JqbWnnyGMOcapupwjdvbQLR+WGZVb8qqvXjy6e9ftqPLYY+p2HSzy
OV0ulkpei7r6o5KU1JeO/nu8aLIRQaNNv4ne7UgfCKsSb2j5ttm8XvYf2sPABi4WyfCoTR6fUd+L
5VNAFsvp19TdICWHXq4YMyZtIAf7VDXgW6O8LY22o08FAUoXYNvPabNp4Sx+W4GTg8nZwYK8/5y4
j0nBnvFdu1840bjUD0wVWvdks9C22ISpGVvgD8wvKrCNayOZlbImMgmXbCeWiUekICcx4uIm3P9W
DNB6gsPWctxt9CvSNmNOY+IrnX1SqwAfcsR1N4+YMcbbWlQR69vxiBPblCe3xlInC6c23flytv6j
4hT3uol3C/cR57CaCbP7k5Ua5y7tD6WrHUuHIMX0tow6r/vPVryaOOVWbhkaMPeLV54zQwvNrCb5
teE6YYGXDgFn7gsFJu6FvU9cM56BV0WrLn7qM2jRmY7QG312blllmFl+A4A5etu4r8d79jb3TjGo
rBHYQOiK8VrXnx43gk2OQrFxPkHoI3ipHrfUeWwK7qEnA3f7mNNyp9X/Glh/1WXExOnhXD4tQCMw
fLt1uGfafaH15+R/Xqt/Zn3ajDeRNfFo2EE/YYrRHuveuU24PXYtDJn/j2CJnes/pXQ1TUcuovPi
ULC9+7yw+Tz2/n7R0vM26cFUfLIzFVbtGGPrGSGxxG3wF0h/vwzjlR9H8+QF2gIQ3ZlXld+DiCx6
JQVdtTYEJIPKuJ82C/EwGdARMARbaFjppTfpk6zkdfXEXoFHWmwOEy+3M2mnG+9BZe+G/a/kH64l
4LWNT8/AQmBujiPYsg+2485+VDZuWLB2CJHFnYDeYanQ3deajIZ6jnsM4LrJC3uKTNF9mz2hps27
QX3tvfk0iJQYifeKw99fKQoWnuT1bkJkUZTAC73/37gmh9mcv8Di8b9wOK3vrobd2VzFty2XV0tq
z/hIMc+xjAnZVOzynvqxtd++YkJschwgLU5fTrcM0LhK4RrThuJFFutU/tRy7XdlXvIGtcautLs7
9nVKYSpIO443sZ4xbKPyzrFLTwSUtfNhgqxiPlSKOCCYh1X4R9Z4YywNtKDX6y90lKiLVGJF7QwI
norfXjCOpJ/b0KKqyeI2nWQo9PWQl/rbVLBrUxGJ67kHknUnpwozid5eeZGdaY+kgX7h2bgDnI3T
YTtXtdybrbyZnvqoaxkPiAH7yd9BMfMYVVCqTrFPN/HjmnXoOX3k+BxOZIGH5uSCkA8PbcP+fzq/
YJrxy/Sr77Ne7AGKiQGrbk4pe96aMY9wIflrttVridv5YItoKsCzcPlxU/0KIhgPI26Mix9NzNVZ
Ox1tYp6EzF8xBXnMhX0biubX6wn98/0X15q+irTe37u0om8pgOZ+xC1wa0S0zXY44TKxq8b+mTnk
UQjvqZCIv3iaZJ7OsRjIjM2BQaVqHzhUXkwahaYrdzqJlZtpxYJ/e6NLo/vk2+3bhFdH0aBCNgBc
c07k2d67xnx2SztsDYcjy35peu99tpe46wi9c7oD8q1QrVY4VW0ZrKZ1rO6PIZHmeOgGWF8EDs4T
qYajZn1/1lpHkZX5qct/Tva3QfghdIcJdgmwFOldEdWAAsvEIFxJZAONHrg1i7TOz6B3t05rxhiL
SWe3+HfEaPkc9eln8eGr2uHL9jRiNwRjj+tk/WmtE+hfy+Fssq+Yc+CdndM4zdQ6ZxpiE5ut3eiS
z6DzRdC/zA+VNuAZYxrvpY59x+Rbd5qQGZgaJeWL4SVIG3iXTm7jfKM0mR70igdab0BlOZ569Cn4
dJAnLFvt7NiYqCinwYYWdypHtZEs0U3YCad7en/As8n/6xsmbEbtuDy7qCEy6Tpxn2S/iA9OE5Mw
aWNkF6RrvK76cJlxV/FNI05EnQe2oxb23VsV6IYF310Mj0OPT4ibv1hax0OPsREdLtB2l+ZTOFNu
94lvAWuxOcJ2PjobsmbD0qzlg2P69uc8qwNX820e6fxMyLCVzb+otqsAhzkUPQn9CUx+H2yZeVRd
6x50Z3qD2XJ2cu3QcVUINwwj4HJYO9tSJM7b505a5GEMG6gghzrEsnvdlPfPAiui1IQOitlFTl+r
scWrXuztEqseGzqvMc7C5lpIL15b+6yV3sUo9WO6pW4wmOaf3lg/lQLpH7RYzOZex5OKxqk/auzI
7iS0W09ekiXpD4acSPvWVNxrRfYHogiRePAqPUNVHqYzCJJnGL9dJx6quXwtvYEmdGF9O43dwoTy
ciJj9TgagcAh0Z7HWREC2IwEPprH1sUJegJrKzqohWoDpmEKXbCQd/p9p5UtCgzdui0mIKRpoT2S
nmC41M29B9DC2Ff/kw4Hd5FYEtuExIvz2iV9D9ox6fo3NxX72lQeJHn6OHteEcnavBkLVEk/H7Ix
Kzh2y0NXbcHaL09Zj8XLCCEJ5xpykAS50E8ESL2Zqf2E0ef3nIzem+MSi65Kb99h57O6rhMCRq20
xVQmHF1uXu9m5E7kCRpssgLGrmfVfQAEppebx1QGyiZlXq+fsamLtnXhApgf3WA7oeOxFW8meNHM
jpki7x+wpikcnkPb+RLpFheaC/Mz3eo1H0NMHgN3nPYs4m+QvAnUaWU+qZYuzHXUFzcx381t5f3t
NXE21YgIAYA/xTG+kVFScz5Iu/uPOSIcJ5bUcXtRfntMm+1I4P3NxdonUyK7urMbN5p4WVvrdzPN
W9Gve759WPXGu2jrayqyiRKo9MdiXsrQExPcl5HZ2EbLs1PZp9TJPgsjeyAN7rukmRpX/U2x4F3z
hVij+JuP25VXkI4pVwjrcPKq5+WtrsedUMuXnUCX6oV6djtxsdLh5qJbcekkJ1DwYbwfW4iVm2F+
xCnnwdElnf4a1eu4Wz157h335A71joBLUG4n1Mz6anhDuPXTocyq8zR0V5Gbh7EZTsZgh1sGk6KJ
8aXc2lcpNdDq5FtfNgxHViYJXxUfzTIdzVX77GrnsVh4FhrbP3h8z4TsOXu1PjY/2Sdb81Eaadxv
/+Do46Kz9p1FUDPKA0rW0XCwnFTLxSxUsPgEYiYzo6Gr9oM+v2y5e8Ti+Yzm9svUl+uE0AdH1Yxx
ocFcLaM3ajeyUxFJK/15TvWniqDZJh1fEe3ZO1NbH0ZGCQ/qq0y1/7wMl6IpHdkQUrdkKI5VyRKd
sovd5iUfja5ea4/5yB+ti+iNl7aAdC6Jc/U0zCp1174unvaSF7Yf9NpC+8+CpN+NRDYur0j8bqlR
nvUpORqGfpT98LRM4ylDn0Te7fLfVJaAOrWYmPHKV5V5IyuVqg4yqt+YiDtuMn3ptYbuu2j/sfyP
k/qmnZREDF5Y/5YCNy7I2XdkCnvPKr+7xBWB2zcXw7CiJBuvBn6MkTXLv+Ziv/rUIE69rYSMLV/b
boIVJIn36GONsTRujG02HrROfVoUztSbtnzRhAeG6VJIRsKF6uo8Ds5V1T2qjBYRi1Ys7znBs+Us
zsnWP+cgZfp0MVwFmwMVNfV72bz78xeEvWENOwKD3Iz2JU3Os4fr3FAGeEjz9ibHJacv67yjp4nI
L9QpKwi98wa0NeR4d7nGD+ZdvqSRWZvBQoOhui3owTA043Y/fsuaSUBe9c0+V2wQ3oUfK/Ijc9re
RnNiUbm9mEI867Z7GjIfHc0QiAKcv+DZtHnARocb6DEXJALGua6b52519wizIKSHiIXa85pqn6rK
Yq2iyercs+6PVyyfXg19eXJrdyZ2fvzbL/nn6iYvjBNkD24S0+6xDGUzoaZyqbktaoCByB0tRd26
0EVtdzY3QaJiZixxtrh7m9nI2aiXb+CfDAtYnYSmmT6oknNCt97tRv4RtXPBByeeIT4DmS1p6HQW
8nYWWl1m7S7j3LXWywqvBOwqdvkEtQHQ+jCNc9ia8PS0qYHrJVHqdDEp91ctydJ9DpDbmctbrquD
J8c2MKzus56HpyQtYlfMJ98afirX/cN2k7Of7m2NgC/pNhib3F4p9o71mCYN9lQdkQk2MoRgrrYH
Hd/bnQkScN668c13tZv0AO/M4bomMFqV1X82hkvnlsuTI+aD65g3sbl/kjuP1jl6EWTe+phO2xz0
C9rGRDNjdkDubZgtQM8tFRoSDxE78X791H61VhYvN+6D3BlyYgjV9tYIcDB4MEhNvi/oiHXmj3lL
76zz8gMsn8N++sSuG1cjn8Hke33NT2m5ujsxVvm+o/c/eI7xANH7Y20dcECmh3ZenfIRcj2rR4TR
aLTKrIz1/I1loCDp13go1JMv75KZQTnPhMbu13R7s/QWVWO28dCv79BB567jyVX+ZVYu2DMDaamn
L7OQJ81r4JZ1pmUDoCsX6W99TzVp5rvpchJt1sr9d9fPDAewNKdDsCqm1XXMwxKkFwdQ3kGL3XaT
wyvXcQHc2mRX1uI/teqnHukl/bGPzo+/aE2XPjfooYfWA94aP0DsIyszkA3LCpAB73ht/OhEJXeJ
j2Gc1vSPRmUzPCX+XrdHLxBeE+l6Hbt61wVFRimx1lBZBaNiqb1r6d20q5UEQxBlXGDiXv+RffZQ
bsCtXuo+t4a/z1zvNZXdno4H0eJ01YZxT+h8HqqqY27nYavM+TCo+ia15c2YjAeykp782XhY3JxT
Y31zenWwMv9RMb5BCd6qBARReF2oW000OOmtMoZQZ3iQGKn0zsDCAC5saFUNiboOS0DNmPaE1AbA
FZ9VOYTOVt5Pq4hQrtOq6fEyWo/uPckndeOkqI/dNF4c9kscQuYYKNHy8pL/Vkl2su3pWWL/Lxcx
sG4sHgD0zuaMnFyUBlS25F23+zmukwX58nDDiq4Jvc77y+bmdeg4hbuyL6Hx1X+bWx3rrNBicMu3
pSclz8ncT2ul7II7e0mRBPodXPTF9Ghnlh5NnnSYKtEotY3+Wd2PeOrZU9bJWzlYBfLmCZ0LGQag
jRAU5dyuEIMMC3WzfbRdcXTgXvQWYwnVtPtFObzAk3ay5Xiz7RZHOfgts9traf0nt7TPfOD/v+vr
3RzgvaQea8lR+R6t5Kp4ouc1ynv/oSWB1uJNCnpTGsiv9MtiGf9NbY7PnW02AALybw53VObyWhX1
b+FBT+mtuGkzibJ3XGOy0lfHzJ+qLPeQOtoVGwbJvna6izCrm+B+2LQIIWU4bJzpoSS2vFm9y9R2
H6Li1hT2RaZ2XCj3j11r/62w7xOlE9QZwp9XZ6EIjKzrZ1XxvejZtabwI6l5tRnEI/7en3LeLoxp
B0aw0PDHZ5NsWaec9otjc5DL2OPjbwoXPlTzvkIhYnvHiergSMQBY4Z8akqRGq3vd6MdK++Orige
LUkkhK7ipYAmngiWyxJYWInSkyY3nx6cbTt6xfZkNmpv9G68WtsNQz9MXdM4dfUQmSvg+wjWmWb1
bhPiWIgpqkosDrwKtefUn1KsB422O2yJ+6S76my47i9CEyDcvCjDpF724EwHP6kvVFHA5MIAx3Uq
WlW13aoxu1hudTJ1+bIIusatl0HjAbqrTbDzkifBBJZ9Qhl5R3BmdDb9etGSot8LS0MefReHDNis
1xmabbF5apexG6AvZpzlNbsG1vesWcdaQEaMLCyPiI/p26KyQ208zrGWW+9Ljrtdpl2dxcV8FT2K
rFMOtb5mo1oMcJLKhLyrMQ9dm3wN5Np+D+USu/58qXIsZuymBPjhv/bR1Za2hH7RybVU67+7nKHT
IHyc/rtIy9NoO8Eq82upvNNMfq00xs9kG54nle+1xth7BarBZokdWX+PiUcFnKdLxorjipCIGJjd
rNZQW7fXWqV7nnQXcQw1Buks+gyg2uVUTS7s/3A2BHIG521bUcsUyxj6ffNglbkP6GKc9GY6pW51
mw1chQBnFkdjp2Pd5aS1BIa/xdIbzd2SpLRA5o8EDetMtUcXGS1wXOFmI5+RyP2mWg+zpnrm69Zw
cVw0Vxc/NQRG6WsPhM8dSl6sZng3hvoBznAOXX17ZxKPu4QVM5Bd2TQvbr0eM5WcVwc0NVmPs7gT
x86VNY5bN/oX2be79T7zGk40rMXHpsyDb/TnIReoP5DGuX2Uwv/NeXmr5F/pAGpNGIBx1PQ1BXqI
qj65sBYcNlq6B6wIU49QzXtMSnGvYgZveuZmyCKnBk2ihx10zQTsaVFb3QNX0GavFnYqQrtV/cwk
gtDDQiuq9PkE0MC5j/QgWwJRZaHoB/rhnhmvD3tr4Za8VtBPvagCR+fHs+DoUkfWk0OfVZ/5PhOx
VJP76Uc+JMwaw74tv+sy//Vr/2FtxbRLpyQYoLNcy3mdhPfj9Ol/tiwga1MSdbpo6zucTYwjm0/4
itZHp0LGqr0irvqdKv1SOUts5eZlrKG0jOrNW8DJJlqWxm3Perq89TlnSGuWZ23sIlacgoaakmz/
6aJ+UrkIxkY9Z7XHtgABJh2MTDK8boaKEPrAFmM/utAkVXg7d3N+rGdO3J4VK98/pAtLa+twnFPz
Nam/cmDY3lL/rSXGdWbCZMkK76SqePQxI03Knm/Q9PDj2r5yqgeBJrMHQK5qb6/yOS7GNao042EY
eA2wHwZDF7FZbf9GDMkDzR+bCJYcKQXaPpqEVdzvIxaOlY8ZdYMaSKJiHKeDVQ5XDXpiYRa609ed
Ob/2jRfNvYcb3p+k6k51thzyqvqULcJY/CIDbfwpu7uoQOc0JVinopaY/r4YLSATGQwAv1laBINi
+QuZMeV+V5tZqHxQlrn62hzv6k1aCHQXrYtCsnjnOPM/qQl2ulrsOLQbaO7wSI7WXjgk2ffOseSS
Y3nM/IicFlYzg5btJ3EZ7pLjCb/jtnNerTtj3+OxMGvOeXDdx87ST3lW7r1eXDXtP3TmO48OIxnF
bzpiCa7Js1ULHJ8KagxjRMPe0LxAx1U7y+6eCmN9Qjm/MxtK+/jHgQ8q2nHbGSXRpxWJsMb6ZqmX
JRX5zltw6Ek0dfbaIXKT9HtT6raKipGNPo6H05uXnTEA+CuGjs7dFQNQMs17v3YBWsm4qIxwtTe2
/NpYM7OL360UQJRKZeJH+aSBF1fHRuJEhv1AvyyPNdlFWZucplrtM77JIlzwYhdKtzPPieWkoeIg
GJzao/Vq+X1brKv7igK47I6VIvQq/kNZYMboFX28ZKyMNs55AnKQ7QSeLhu09TJOPPG9NWTM4Ph1
4Ej3dpOG2wSq7MBJCzDNghuETfBWfBW+/o3M0wVwq/zk6Lp8Paf8asQ/ORkH0L5PNniPo2l8oKAO
cx8a2JhvfouYlgkfJcp71stjNffnKrcee7+bWddqws3Ln2SxDiwpVJFCVzJaw1vOKQdOwy7VOj7C
1kXZoJ1SxRqfnUXj9GGsCu46C6UmFwAH+580VOg09HtbdarQj+Incloq82NV3vtWJjsiMHHIKyPB
G0LLCmAE52y3T5UUJ+HjIMU6Je04egzkAdz5c6b/j7Pz2I2b65boExFgOEzTTuyonOwJITkw58yn
v4u6E3381d2Ap4bRFMNJe1etCu/isl6nEYtoT+GfQ/pNlyQb0Rc73/R26hTYZBbhEXnZMom7h7Gs
qXkk+0zFd9QWO3J9t2GjLFMlmALWooVo3L2hSOuwUptl7jX05zxaYhiMurTgWSrGR+kpT1PeeGHY
T57mvw9+Qksn2JRsLExNQQdqbsyx30nYB1VT2qUY0VQ6R/WocBSgwEqf8aCXaruozfQewPPCyCBl
iXIpOg37JTlVEaVdq3mvIgseGZXEuGd0RcxqnAELPVjK926OcKNvuFC2K2oCYePuluMjPQNiq0bO
Bb04VBYIFjcTx8Ko7hWzOXB+O+qm64wwWoRA2BjRWkoTJ6QYGkjm0pTaW7OnfRy0XABOuYXiSTX3
fgUB3mcEEquXBPxfXdBvwb7WxaeRRlZhjch10LimWrcpcnmd2zkilTy9YWzvi6RI1mrkvw4ahT6A
0nJaIbrXHgZEdyiB+odSUBn0cmndWOlB9wf6mka7HNrs1qr95BYB0y4CNOMXhiMV+R3Svhv8DH+l
sHovQpEyfAZ6n0lxDOXoRkiW7iRlcnKN6DHVir9qhbFJTw6NKk5oo9g0+cNdOah7PMAmX2e2srXg
QXLL3VAoiDz07sCOYZUb5p9aUjMkcikVZvYfCcKYRTZWz1Jk7ZOheUMi6C8qz0JtMwQ3sTwsW4km
BgXHp0BWlKkF/EbJbeMP8q4cjVMytGvK+iy7uouAmVOAmnnvGfQRoYdQ9mSkxpiGBMXYCplKjktO
aaS/LTocU+njVTTqf5pCOiZx+NG02rNa+c8q1ouFVFQ4cFClBHUE+zw3003aYK4N/ewuKrxblA/9
NhHKXy0a/uSS/KS2yibAmZxgiZC64WcVB3ejYm1GKn+8SareabaKUOwuIt1EC4mdTuoQuZFFdWo7
vM8GZ38l2nhd8ZDGHMazbHjxuuoGEYtM7ct/IXjzmU0vyHkmRr3xMXVS8/cbtDxZvyeP3ql7lU7m
dBStzb05bYUV9aUZqxX1i6eUSojKzjePcEdK6svgivHQTo7aXEZC6nUPRV3jntKemJ+8hY+Bedoj
a/K41SOEArJKJT9GwlYymUiucdRGa0nZdWU3QNeHQVtq1UBJ3F96CLxkmguJQrJ8jEC2aH8ChW2P
5IGvpDTeNHgWSX0LHb2RT77L/G27zW3rq4cxmYwIPueA3EBjbMiIJJsHqe/XLlobkbOfHK0Rpf6Q
cebO7tLpkDNAMeXrGJaNLdMzsbvH0a2e/FBZVhR71rmJCJPMvJU5oDQqu4RBoTi6pCerEJvSohj6
bS+FANbiW7nNHQTn4S/Fy37RsIP1rib3uKo5/nioSYatURlbwvLMXSuLD5Tq5Hn7tLnaPN+gBHkw
1fR3PaBBlClc9JCNBYOoGtVN6On2qpTkiPC5kNk4Y0xmLHXQK+k/iUC6b8Z3vaPpmcQsvY0UPZZZ
8uh3EsLs+nksm7VES7D1kGfpLZMWUo/Rk9YKeg0OndGb7dLsMJrwzg5bOpxD+Sos7b3VlW2jD1s8
pfdKaCyzTluHRset2A+4HH71XXOKbQ74ctbt9NZ8RrDwkfJNosxBbz/mb6qmHco226Yy80Js4/sW
7imrBPY1XPNmWb5EsXFsYlRdVqRBQYykD5MCWsX+hyGPwDdS/YdOZamxEnKI/RGicvsy5O2BxIPV
EBnYwbT3UWvWaQAPXyYxAJyJuqk8qmxWzAxX6zdFSvlGsmn25GZ7HGPKMF55nyFU9CpkITmzEXPI
Td9SEZkkVvAZ05VcVewMk/xv3QWEVBjuS+AF72KIsL22Tkr/clGVVJjiXjuyjcDtm9uHQrJRjdnt
WyHV1qIzSICyomCP3Zgw17RYI25/NjrtVo05vyCSqPLUcWV3B34QFq3t6zQz2PUqYm3QAtFpaC4j
rznUvvU45MZ7Kie/TSHoxYqULG1rcocJAAVBppHT3P914/5Rs6T4TlI6jMvSJH2g/dx5Kpr2SltL
EQ050xxMzrllvBzHMmJxTgh4bDKk+YSRZeXTQBSkz5y2iOqSCiaZFZK+ydTUWFY50i4SEvZ5ziIq
Soqv1QCvYIypFWnabWhgTKrVdzJBnGAQVJ2QMTcZ4otE0Hiz04IqT4PHGxUadqGK/AGNmNZJDcRm
gv2X0j9VuryvDQrSVvkH1uAjDUvkgWHtKNVUs2eTgmMReWHIFC/M4k6zips89H5lYf4Mp4H8CTQA
K3xF/WbwAKTZGjrTMc4e+eYxu1NazeWCrs6o/Sx7ARCbIsEY0kByo4xtav4kB0gjYwlhi+9rRyy4
Pg3iSdtjDr/7tiT7og4/khrTs1VhTxB5+bNNW4MpuvtgBdLJRJM1Ussix+ojhKpduap9s6PgZv9M
UMEudFU9YFB+bvMpj5vnrA+U8hvujnSNt8hAB5ubON9c+2fVV5Nu+EYxVcwqYc8BLr9lYtyHvX3U
YO/Zhr4O/e6OcpWNC6j/G7jZSxy4v/qq+oXZoV95TffQNG201TQoQj3i36IpDppfL3uy3kPAV3qG
jdwIzBfdNQ4VTr00eSmS4ceoDne4RaqVyBWmcNPjjIgvMQ9kGhQdfbr2JrbFEXcgboc02kiYJoNU
peYSVYfEjX9FHMmSwMpXY48Ckp7fPcnfW55+s6qjpkPeRvSqht+9YuYEshEeK6t+izpQwn6WHHSQ
mYklHaNc35iRdrRrioSqglemZ2yrDZnpll4XO1T+NxF7LFoS29QtsK0lW1OqcUj1zD9kwHR2bi3D
DEdh12R7ZN2cX8w/HItOtSThnqOM0AWHjsJiFaBXiuxDm6VbO62R0w4bORSUhNSezoVH21g6hNNm
LxLhT48RZ8t2DlevPOYsTxCYmSlG2k9d3P/NSDJFuVosfaHBsk7x9acEnJuhtDRSdOmTg7j2Mgyb
Yc6e09N4KmayHjvv3ufIVkfGwTQtRJC2ziTTdkth+k5VoXqJVfuhzNtV33PSTCbKAa//0QwTmO61
tenox6J7CpJF50W0u4w9raxmlQT+Y5uk6bL3rJeuh0Wv9rsw7FZlVr94rb+J8elt4ziwboSSrjBI
OpQVl/HIPk/XVMNJZcIIsrE86qV0sMhgsHMDT0GjL4SPWLNH4rnwKpbdRqbePrBuGM1tV0t7q+l+
ugF/1GiihbLlR9iDx34I7szC/BhZ7fkBg42C/h6Wxd7S3eeuV26EBitDZc9jcSzv42oTuojbG1rw
opDXap4+1ByYxs58pHGAKNx9osdzH0op1eng1LgFKsvkPgzyQ6LTXZLTW92O75ooeeyn9hahtBs2
qjd9PtDZRwSEz/YgLJqC7bQkV+6Omhm2i6E7hRW1llLGDqrZGyXO7zy/Yc/lb+0QoZyiKne4j5/k
WMYUxUSP3tuxNapccAtSHHlgn+ThIAr7KIuI/NDJLpDC4ojp7XouW4/OQiA6VEG1MNjtGDZPv4/K
v26SHBtROn3m9WtVQYxn11ayyOj4Lcux3Hms8esgF+VGCZhB8nBN6lBDa9Xo+q08SjEdVd49cxfT
LJ4tsCtWaA87uoTYyOkhDjZL3GhCeYnkqSbh46aQXE7//V9r9G4awPVLYfUbTa8eazcj984zVxAt
t2MtYfHPUTKxLUcKKr1JvfqnDEN4MWABll2b3KlBHD3QfqY4mQqn8RE9WiW1HU5wYhEYlOJDwQdb
pQr+7szx+nBv5cldSe9HtozttIgLsnfqmrJQShSAn61N6jShiWJFCHs6SAMhAHBMxrBb/jJGFkM0
VPQFkaDKEF1jX9y7Qn6NPc5r+mC+oePZq0azEan8bFvJnkMHp48CtJkxadWbXj4QGxsuI7mFSSdl
f2J0OVkVhXwNQFYoZVFKbDaD1RJO3LHAaj2FYim+7+jFWonIad2N0FAL/H9ekL61aik7SRP+cHvv
PcX7tSqNYB/3/lHu9Ee8SXdCIESOEeoHffhX142FiaFhKSLvFvqtsQyj4D5hNhZjeG968DCycq+G
8VM+ssVPCsrKI1aztNXX+mSmVLpjIWNVUavyZ4gCXmtA43gGimNN8tjnyTUfHtvDwOh+qqnVrywO
0WB1PI5RkgGMZarm9UG7DM3onnX6RyZVb/6IHN0r11KCFa0u/rTUuxSTjUpYox3lZ6jHKkelT6ds
FIrdVY9muIJsUvoxAtaKUom8ZsfxKMoBcaS/1hQKjJpdFoizh19xj9I7oyzQx9qp5fDXKuVpMIg/
yQXeBQ9eQJpjHy7dnodeIPxF+sZf6r32Wd6zqIzGznIBexYGPZR08G/rFs3YkKq3cj2tawmuo9L2
XpgU712kLwbdsqUl4ahMSYmUK58WlNu0SxPKLc4hHzEsev21gEq1YssOp0LI7CvbZ2T2D1YjbsjI
2NddHi5p1SHrHV8kc3zFHQ7VFB9ZGuGMR56u2aj5uuSpRpuzzouR+o/8Hqm4netwP5QVgV7RsY2h
KI/67x6Pci4MBEVAN1pMbgHmLZN2Y2RV2GXYGbA9QBVcac+5F94mSroZq+Gnq7VP5Fl99CL5FbIc
+Hb9mwOvY7fUJQAl6VsT8apc6fhAo6cmGPdlGa+zSkL7TqC7WfPpYfr0/C0Vm8lGSQscXYA+UFlq
Q/cUlioBnVSCsOV7i1j3G6fpSkReWUfOnb4agua1jHDZR8S5rbVAm7a3KGTZuq4VRGJjhBUjx464
8KM+RPllvo091qbB9t66IjpyOHBS3YVcmd1DsHSyyv4lc1pYqGbosG1DgTvW2zKMH+UccqZv0LsR
vDQrGW/tvOgXSgM2xEjCn9S596iib0vBB0IHdx+A8x66fm/TuF4YanVTgnQuPXvJTm9rYS9qoOaP
fl1uNXCjC7PPpnHw2qoE/oS6EwislIrRLxW9B2WS/kRRtK9KzI5j+9DIhvUIXeQu6/r3uE9PZfcr
BZSCvf9vWHgv9AdfJrhLPbZvXVX+NnKZjEfaCzI7OUR6MTp0C/oTs8aiaElmU5PssUW6XxT9qudg
a+rJNsoUeQHn8QCK4DZEcDLS0xe427GwoXssh0PTNhFtPRULevVkCHXh5dZNpef4WjXHAKbF6Sj5
aZoai1v4wwzKeHOZ33aO0Pz571/obWpduPjk1ZSUUuy+f4dnfyUto13/4n4gKboCulPOMeJm4FR7
1ExbD8i2aDfZDTYgx9sVu3R/ncJ/BnD6eeEvt9GrhU/jB5Re64uFzw4e/hxx9X+uPKUJV/kNxnKe
Ja0bxOWkXR1uA9lR9/omQFuLlmrN4FI33jJapQ5yxssXO8NQnGdKSzSxlKSvkm0whn8ob9EBGMor
wNwzj2keJ51EtGD9AVZfXD3FhdPENDJozl7+w8/9+IQf/PIOLDMTZarzDrSWHYkJpgNQUH/lx899
QvJ01S+/DrRykKQaPqOnsDnIh2rV1dFTZQegtxrgC5yAg/w5SrODn9lXwInquVuakRNt0aZyX0+R
PF7nRFW2Tm2T8FGsIMO0uLdkx9M1D+57rSPsjeU4De1DZarOUNNZMTjStgZ956E5JH2znCrlWFJx
KYmFp+rsWVj99OxJSt3nFn/Q6vJ7OPuopq/4y6NyAYZmo0rIXb/xHsTa21eb9oW+y6q59jLOECVl
9b9XABXnxa0JUVK+H/blcVwln4PCO9UwopCBLLS1vIXxcCUQUDk3JmbzhwEtg0QWPd32b3Tms7/l
rnJQVg6/qWiOS1hWRN9qPy4/vnPvfAZjlegGcVrmWqZyp8qHxHgQ+evln/7+NtR5rnVmKbapyPz0
SNIka/WhoL90+aeV76codZ5sXXqyFckqZ3IrX+J+xSC1SZ57bAnNwl14y/g+fda0K+//+0ek2jMc
a46dELiNkeIWqRcaspuKA1LHhvHKvUyf0f9Ot1DV/vt5IaNP897jOdkysAcPVHFS32R1dWzhxWGZ
Vx6L0XTQnrBGYtqKbekuQmF77fLnHuVsqvEVYkeDkVHv75IbbTVhoQXBMcpnCu/1NevM2ot54b+3
qSJuwEYTZFscOVg9AydrEaYbvr8lwPCEnGNVQRpScv00Nj2ySoabnX9cfsbfs2dVezZHdIlSu33O
tQFvROK1YYtBOlyL9sFMjpcv8f0kof5PMnYUUdFhY7MdTU7oRbNWqjulmIQ7tnP5Ct8ze9V5JraK
LTqXQ5vn0lIYt+sbXQdPEVTaDkX0VrGKfqkO44Nuhu21YXbu05/NDrCxclWSVZJZTDTwZaYfJRCt
vQhQeI7GwR/CHUzQe7MdT4YsnisTbukYg/pMDXfpR3grxXgF6n4mzkudp2IrfWjhy4yy7Yt/zKlg
B8uJso2dYs3ciMWvXVI4w9aOdWmRLq9N/mde6zwiGzObVRqyHm4VhHxStEz92y69J2lpefmlnvky
rdnkMuSe1FfRSBZDBbirKeButca917nPWCQOVq/219bJM9OMNZtmxNhE7H4MWoSOtyUx5s+AYmsp
b6a00+6juIYmPzPrW7PpZBwsWzcNHliHMTgcnbLq1pcf1Se3+5uJ0prNIFYk+rEIuAPVgRG38vZh
vWg248JfqZjMuRVIkSv6l0a2bjfDVr+2AJx7R7PZo29ENRhDzQRtjY6vUykwbtL0LqhcjqA/r9zc
udcz/fuXbYzU6FLthhxNtNtC3skv0d5eF8qq/Rv8Fsfk0X66fJ1z3/Nsb0E6jdnKMj4BechOqeVu
OcE7CmKRrgvuLl/i3Ew/T7x1TdfNQ7WYzj/eFiv/o06fbVevlXXphH9QHv3bdebJt2EWETYOVWxr
/OScWu6SNZXPVxPfx5O2hj195X7OvP55yC0a/jCQ4Apv7doZ/Ef4xocG00DK1iMIr6UEK+euMpsI
OlW2QfA16dZ47vbtKryDNXzbv045oulf/2ZYgSXqF+CXrtzVmXE6j7mFKE7z2UeDPQh5peTaX0Hh
9MqbOffbszkgRhxKYA/J64r+kLKFNYPfl1/5ma/XnC74ZZAIo5alVJvO74GKC+RFqZI1mh7Vv5Yt
fGbBM2dDPWjY2w09p7oC1Rlgj/ylVzeX//ZzD2U2wEe0e/QHZEIJBwggCtY2lWbA5d8+c2RQzdmw
ps6YW2ZcR1t90a6Gl2lVxNB9sG4BqhAGFv+5lqmjTL/4zSRszrcEVk+XK6a4Qe3Tdxh/qFRhyfbU
wdsCIFTSvLEvocEe3/tj/wOE7bWv6txNziNjo1ZN0zEV8bZ+o/Pw4i+ntNV8Hb/ImynQEdPn6vLj
PPMVzENjFY2ast8y4tu4/J2rKYfsXEGsUFw54Z37/dlY9+JiFKzGxGan5jHV7MdR5Ps64Hhx+e8/
86kZs6W+CPwmyRAUbw1pHSDmQEx25ZfPDEBjuqMvA9Dy3aQfagZgmuCSiX51dQE7cadlz5f/8nNr
hzEb4bmhitKq+ZCFo22qZffs4X0JjsXOOuAdCK/cxrkHNBvmeB6NIi9YoTzvb6Jv0fhc/vM/s4u+
GR3z+FejhEINwmL685MbaSGf0h3sFR9sFalz/q26Mx8wyu3EJl/bDgrIbXhINrmj/LA+wGA6xYe9
+7e4WPyG/31VthzllqWlfMT+g+zvU3GlYnBmoZqHxbp+Z6N/5qAzmAeK14X1mkdPY3gqlPbK8Dvz
duaBsfBI6TxmXKGxH4H+SMn+8ts597tTTtiXjzfrKtdNU15OC1xel7c2eqLLv3zmaKbPB7QOpK0U
/HIcHhP/SZGexu6YjX9T6ViZjqS+Xr7MuRuYjWulVFQ3nG4gUdFC/wbF/W+/OxvV8liVFrhA/vxx
M6TPnn/lU9HU7xcLfbqRL0+8D0l4xIkdb6s6fy2y/J60CzQxLSQgz6XV4+XNppCym260H/pIdvIS
V0Xgd/vBjNAxue4LXahwDfIDPqhK84paOqBSdE9oF9ySU2fln3qMVvsEWZLZWhA+invJtk624j5b
EiQDN00+sLI8s+CuLz8tZXos3wxyfTZ76L010H4n96cv8sdG5C+1Ev+yJgF6riA+VrOT6Zq/zYqm
ptb+sBPxREXCXlXotOPJxg8b7OXKn3LuAU///uUBs1cBhyCYyKxnwaGocaQ1/b1gp26m4Hn79+XL
qNPi/t0dz+YSFztYYk4fCCZx8CM6bJAyfVViZMFxWz7TFHKsAgms1ryR8xKTe4PNtVRN+rHKgUbb
bWoBbPJkJxL4y6QEs1ZDwhnM78t/4JllSZ9tSnq/9NAWVPG2BCYSg8MoQJgP6jP+vuXlK5wZevOM
2jQzaQ+HLKlSvMn5Vd1rrvzyuW3NPJY27f2sGnMloYA9rJN1hpJh4b9WG5vQMKRnaM8xm16ZqM7d
xmyiagchFDeRad5m8NNld20N5b/NrmI2ObmDwW/pnMZkepxQvgBT/9ujn81OriFi3Q4J3MMf81BJ
/pp95ZVD0JmRLKbH9GX4ID60Olvjrcr6IR9+j5SSYVmtLv/d57bKYjZPGJpPf7iBPj8F0MerzAkc
3REbqJb74sqG49z7nI1/JYa2bbgMzAgXpE+H2chz5/Kff+6nZ2O+LSxPFdMqHDfJjdcNy0QNTpd/
+txhV8zGawDEsKanEm6tnxFai529EMv00d3BwhRPyRFgyA9wgHtzN1550ef2lfP82YTciThKGWRQ
ShyYcI6B+4D6l7+NNpa5UK+1BaeB9M1MOc+P7U0/SJuKZoEyEqfS/x6RgSTiwcp/wB648mF9buG+
u8hsFANWCFq1YRS3aPJ2o2G568TInuuB6VhpT5zD7nNjeIYuGaxrCcCbXdy2A8d7D1gVaOaICabS
OoRkFrBoF6q9W79DdACdKtAQW5RVi3SVKtDECr2l14FbSO6dkuCrRmpwChjbxOswH9jrnJJrYgfb
0euPntw5Vtlss0Z681S8wFYIWxNeIQhQiRZmm0R/MBO95MBLlwYFXJevCgLASvFljJEGSndNnPQo
wYXbpfBZ8p9+xOhJifjIjF2u0bXPNMyf8c+hvJZCeq6VNE/DBXeJ9FKlu9fd4w500o2/yQ/DXb8s
dp9r6JX+wJmpZh6Dq9SCD16T6NnX93rzW8kcg1bSlfF05lCuTWP4yzyGxwmKJ4a8LUBeSm6b6ET2
lbbEb0gdTNr841Vm85mEa1oYqp9tMV6qKsEzg6khGoPBblBLHkSz1g1UcgUBT3XbPMrkB1258pn1
/XN/+eX+0K4ZOD0nCa4zgIrHBLGKV9adAhPYsZCkb8p3Y1Mu/zXHXdVmk5/qBV1Y4ZqF4P0S6R8l
/lv3WsNPnybn74bvbPZrVTBxw9hF23osbhq3J/TYiIl5k1p/XVaIgwMTbz9IstrDjGM3SwAoS2wr
5Pta2b620x9hpu8zHTFTlMhwwuOoWZQlpCAi94B/jD+CrCM3I7nThf5R1DgUvVz70ES/i0Z01dkU
zCpsLM0ZsG9AuIEE2b7PfkV2fnAxRJpDcJSz6Lc0lKvebYbNaAKGE5ojin4NguQ5BzlNW+iEI3lt
gARqBu1Zr8A5JwUGZFf5R5WFqs7WtzjzZaTHVbSVBGE34reOAxmb4+XP6syQVGcvuSH/zTA9MwJb
uPWbOxkvivmPfaPPnfSXLxb7VByrOU3Mro1NYnoavLXan0Add9O8ffnv/35UKPPdS5xBqxo8BPKd
jckt2iED3Q6gwHoidC5fYToZ/++Xqsx3MH2XRQZZZ9k29zTUHH56gux+agU0P2FjPxlxOujllarY
uduZvWs1q9sceka6Jc59k5b52s/lDzPP9y0yl8v38zmpf3dDs1fetwgjvVSKtypS96JQF6HaP0ZJ
euthHlKLYsvjxGJ7JKx+4eIaH6zntrOdyLAXmYtd2CuI9ystqEsnwwK+3I57AwpJ6I8br8eHSVma
ePODCdhAn9gcqucYncCan+z9uN22EqrxjkksrxzOiKvIFlemyGmm/+7GZnOKKxWdPlhZth1jaW1K
P2QzvPKVfb+jUeY7p8ok+SFg37AFfHLqvX6ZhVjk4dIMQF3Da5m3Z/7++b5JN5EayiaFd6V6y+t3
Lbzyxs9sNRVttldCVqbinyNM1NPQncch25UeyKlH3k3VY8+V/bu85G7s6V/BxnwMhBn4YX1LmsN9
S8gyWaZ243jC3hgVUrvLH+K5253GwJfpwQYhz1xaZVth6su2aciwuHIMOzOK5vuMUgdBNpCLSOg9
CyLy5LJ5KSx8TIV35ZGeu8J0T1/+9nC0atudPjVTsrEBBQ5hW7/9oBiXaoH/4PIDOneR2V6jRWMu
LAX/nTRGtwVCYrDE9V0SyFvNlZMrF/l+AQBR/987yfkAyBPps22L3UwBsvmgav+kPVTmGwjFInIm
amr2SoEFpTl3YALAue2v7CbF9Cd+M94/C9BfXgIMyj5G7zv5EyunFeVNruirqPT3ltw6WdodJNlf
CTKqKmxaogDkSlZYi/OF6WqAJgulBOjDm4VB+MaHNd+5+sZtQFDp5or+DTLp0H3RilBZ2GrxgCth
Cu8AemSO4UvVJcWCEjDNl9AlxtDA6905rT9sTOiLZR2fTJhRbEdvQw/PW1i31IJcqFGohC9/HWeG
jzrVYb/cfdsaQ1Z0MloiXNgxXtjJV3X5p8/UuhR1Wgu//PbYFnpK1ZGaJQHuxhL62IH+tbeHol04
nROspeUv8HrKGu4nY+BuDNeXr3zma1RnM5XX+7pZ18TRVVoFNUtbWyVZQqCqLv/89zVqAIT/va9K
N8Jm1PP4U/+hHeqt7nAP+9C5/PPnXsl0V18emxH4eQHPB4mVCfQJZ+vQjQ+Xf/pMGVlRZzOO0ktu
QMRdtnUtDfZJ3z03DdMNkYybOi9PYW2+Jwa89cY7ZgKEm54+45q/MbV6mzS4XTFMOeZg/YlkjNTt
yI5CLR5hON2NfXUnOoKVFSjBcjUejAYha4zVzu4eOg8YNK4uM/8YaxmfkP3n8v2ce1SzuU2SYLH1
puDjIXLBCA5lc+VBnfuCpsniyzuAURonmqpm2y6TVzpQx5gsZXd1+a8+U0LBG/bfX4d3nvsiSGLE
890a5sdaejDXBHc4ySZdKldaBueezWwfk49j0lQKi0uorUva+lgn/u37/1QVfXk4g1k1baGO2dYa
OHHplXk/+vmz3sXPvRK9ggdaVWO2F2X8fOV5nbmVTyHblwsmuJPLuMQoE+9AVRD1niykcYFtbSk2
pUPMgB8t3Id/61krn/ufL1frklaEXUUeKVZlb1Xldr30i4ijhwYc4fIdnfm8lNkMYpsEDWoeM0hl
Ezdfqbg8PgjpuvJ9fY7mb5a0z3bLlzsgG0VXZQ99YypwCPsLRb5jTnFEMi5xr22Gsl+KGCpkggGB
TBazCNaDeA8huyWA3g4KlTYvIgOj2rlqukmie6haoiLVrm5fLz+Azzv97k+cXvWXP1F0EaZF12CK
DtCZEeB5wjh4MsoIsE3+UWTunziRbnJD2aZq86jIyrq3ILDmMZ6cGvaYWLXVeGUWOfc2ZrNIW8tk
gYRuts3adyXd5dKr3q4v3+e04nx3m7N5xHd9CS4sc3mV/lb9xzIh4sB7KCg19NCELl/jzAbvs2j+
5VHavd6loPmyrQInS/9JMtRW9/7GVXtlPfr/Hf53dzGbStS+TRM96Vg1WhDHHI9Qp5gB4VmNArhD
Lg+YbN8qdpW8UFI2MjwuGR7K2O2wQ9bxL5KtIMyW9q4F/zdCRoTKUEGDhKOqUxXVvAEsgZvAAYx+
kLq2zntVgQ9LWxOV80dtSRwJvRfFtCVcT4UMEKtzqhp2caOE/rKOy2IVd9JfvbPewaEtxkaWd2qq
hqvYG260DuRWmWDKH/UyQ3XYmouk9J+kXnvwdOsVZ8YjtIaTiIhmK6qjWnk/vCx/tOzwoOmcAWNF
v8NHRoYT8lWaMQT7DdYrANJ9roxwIe+EvxpvtBHnRiuGj1Cr1iIdnRaWG25luKmN2MQ5RyazcQwf
+qWShYdRz4hvbO+gDBAvYrt7PnWnzXGCa/428z7N00S0x+2SkhRP0ny2ObtHcfBH6exfWVkuLHKB
FFMjnq7nBnqfum8pPQDzIUSDDIk8OGZGRjwbNWDIP7Gc7CFx/+ngejaK9kcgUpSH4TBhht1AdRpk
NKzbyS9YZo9WrZzCPr/NQFjJTbQTpPpiAC3e6hp/YG28hErOAl/fSJGkYFfhaB+4Eb1k9G+mdzB8
d6/4QGcMj3gaOuEtuZDkZdQgacwr9ZRza+jcWqVAz6haifpDV8POdt1THdY1QQWW48fjtkjsPdCh
Y0WGVivdRor0Vprx4z8NuLmlqFJ0G2c1e+bWePDbm0bRF00HC1F5vvz7Z5Y7eTY3giNqYV8yoEuc
/9CpjpZePFz+6TMtUojN/513JbWV3UH+3JOHTziX12r3ZK2q1WRSaPsFOXVytby2kz03y8/9Pr7w
RqhzrHPtBnXbMt70O4pqnLQW1aZbefBrFtkmFAvrynR7ZiaXZxsrV1Grtu+Zbi0BEBsfa+K9m8A9
Lj+8M7YuRZ7Ng5XfMmH0nCtYSU/MuadKKR91Xb3TMrD4RY9xuKz6E+mACcTH6KVqJpyFuk5JVc8y
aV0Zw50mDdtJOAyihvwQu8K1buCqjz3XXLsmYHbisH6HnngtNT+8siH4fhXCg/rfl57KgQHBLmeB
q+FIFTUgsAjCZ17depHrVBBuLz8gshy+Xe/kuZuoJnoRljAb8qAhWjwS/iGOlGDhe/qLYkWHriQ1
puXSVfRsBEDTwXm3C3AO9KgGbTcozCIpWbOLprLXViPdhm4HSycjF9CQ5V/ER8JfiH2Cr1zYnY2S
yRyzSazH7i+NYOHHnnOA6YvHAphcrtCLVFrQ0572Y+ztmw6TIbQZMm5UAbgl3LdFD1xWWgVGf6fb
xbMl2+pCl8XPEkxC0Gn+ughMJliJmE2wRvz0gKPA9TxY2NLa8tm5iLDayY2+kexoxeMQYEC71xTq
gdAxlPPtw7FN/bt4cP/K/0fZeS1HjmQJ9lfG6h09EO4QY9PzEBEITQY1mXyBMSmgpUN//Z7I7t1O
sqozd6yEVRYFEBAurjhH6U+hqk9BOJ5GFXv83um+GHO+3b0fbHPF5bo10Bqjc7+gJH6B0RciQZPc
FoGzbfgupHzZW+P2B3rSnwfZwRty5U4b2+vUAi6ajOOlZaJ4iqz+XbP7fds3JDaGlKmryC/AAahl
lcjrsXNN1FvMybBW4BhbOmCZsUPxmKwdfcDxaKffdRFv4mo6uQGuAk97qAJy4kNd9seRRuiFlmn3
AeaTnVFiljPV3my1nT0RXZr79qHyzK2b03kBgtsLYfmh4HGrCOwSjX5Ds5GJeWfW4qkyJjBbzW3Y
eh/B1F0mFYo2cMGD7UBEd5rZj9ziPWgTc9VaSIMjjV71FP50YgBjyL2WLnntwdaN90yZq25sMW8R
qAPQTx4cEwQkJQyvBjL2Xz/gf73UYln4+UWqHJZCeVyU2xGzm+wAmRCaUXG+9uzgNzHBf5NF1b82
yZXUfNvdzAjdrIwfY6aXXQR31sZYmgvxKMN9/Js1+F8PluQQP38Y0dsJGG9SEv2MxbCggdt2Id0G
vxkt/80MrXvn4/60LsUUEellUlPtv+18GmU22hJqyN6i6/L36cV/d0e+zJUU8vUaMdpymytWpXYD
zK5MULoSGAAHC6/q1zf+336YL/OmyBtaPM535dwqhSvCd7+FG17wTbtJ7n9XzfwjpvnnhTajzedL
JsooRAdPzYOtX+ejidzOOaAB8ZWZXsKWuvYsB7ynuQAuUxrdMh1uk+QuUE/hcJq0dqnDwC1d+LVz
vUmbkU1yAjnXXXR9sI3M6yj8aKgLKbVq1aNsNRGSo07kF8r1r6/SXy9csDd/Pv3G6+xUJswzjQo+
atj3C50j//jd//k6/lf4Xl794yqo//lv/vxaVlOD9az98sf/OVXvxW3bvL+3Fy/Vf59/9P996+cf
/J+L+LUpVfnRfv2uTz/E7//n8Vcv7cunP0Dyitvpuntvppt31WXtjwNwpufv/P/94n+8//gtd1P1
/vc/XsuuwMJ88x7GZfHHP7+0e/v7H+fi8v/8+df/82uXLzk/5r92L29l8/UH3l9U+/c/NEf+Dcqq
8BxTWoKN0Lmif3j/8SXP+JtrSs/UDV14LnUFfKkomzb6+x/G3wgEWKwHbJjbDj/IUw3G9vwlTf5N
Zx1LD63neiBoPIIu//fcPt2kf920/yi6/KqMi1b9/Y/PY4w0XMfRHf7lmLpuC/3rsrMvm2CqEyjX
wZj2yDKHZF3p+bwhp/u7eqEfYeV/vTznY3m6ZUmd3g3b8iDmfH4KxYyNKhKwdKlg7Q5T38q9iUqB
nRub02qqj3OE88wbopvxjKHpbOejGt1vJRJ6LCnDnZdlBxA6SFmCASJxBG0Wot+EfkQ9x3H6CmIN
pFsO5d0ZmuA6ci0FdsVMjYVOUTE1qfp7YmS/i0R+Xrv9+FSGbtsuTX+eYXh/KvQK7Ih7NcEmG3S5
jScPJXgtoe8llCEu2llr36Vyo99kRf5031ydA7q6Li3pCeNr8p1yiZpQesF9a0GLzmUul0ODDLUs
Udn99Dj/85H5+RH5MrRKyaoLA5IuSdTxqII1+3zfpqzWI2yZfMIgBToYmwAr02neqj63j2hxkT87
o9iOQnWPcQYUXLUNyJfSi17MJIZD9evz+XLBpSMt27D58J5pW9L+UXPy0/QFbzJGoavpq8ZyjJ05
qB5xh11/q7FN7Dujy04j67zfjJxfDupJ27F5bMmVWCZZua95tGnQZyZljL2uPdjvc2O0xOHLemVH
UzqhrHNBEma/vctfL/0/DmuztZcsUW3Gis+X3gFw5uI3NP3IxiwgeqX8zjbcQ6TMmpIUqQD79x99
ohu7vJLh2tNMbaO8lD5pXSFW/V9d+fPZOCbtKVwAW7j8/flsJqQMqWHhMPMss9yorOqWSrlvEL6G
XTAHm4im818f8bwB+mnI+HFERzdNaboMegSWPh+x1UQ/EO8xVmk3DVeOF1prqOlnFKy3E32jfU+L
uv/OpoTNSDPrD78++peX7B9Hh4YgdJs33P66qswccuNWm7hnjrtDlhyO+Q7PY2D6LDrG6Def9S8e
MZfED4Mxn9RjVvj8WXWjZw+QV86qCer51KQALvOEgZE6jdksc3y35u+e6r96vlwOyStuS1v/UwfN
lMalnHPuqKYb8buQk7EntZTstU70rwUos23v5fWhG/pm1wxmdnAgRPt1X6ERsEL7d8Wy4i+u+Kfz
+bLOgtJQprOBuoQE7GI2imNZJgpC2sCENK6ikmwv5WMxdppbaJb7jlzWkE/+4J2qeFdMD0W3MdKn
qtIvc7dY20W0Syb48Z4WPbUhcLVm9AsF2oK3J9VAn6n5Q4wQ76qXMbvtzgErWnwy40XoWxXAU9TR
ZxrJsgzyVxsxYV14F6WHEcsCuhytz3aHfkD6JJx8q0X9KkR9CieMHbKxh+m06+E4a7O6sUvbh6y5
qVN10A11CEX5Gukj+sFoekir4AUn6A4ZR+9XjaktZBOdIL68jWOEsUQ3AfmLVnJN4PWV4OX8AHx2
ARkuydxDyv9YRdFHzhJ0mpMN7NVNK4ITc/4mScq9kZc7vQW0WRsbkV0nULpRX/vJCM3SAdLW5+vY
0ddnEUEbPYIYBNx+11WYjgCUFn0OjYu9Y9GvZTAvFMjpoC5PPL/LvEyPtNsjD6cjozRvgtA9lUl2
JJC1nMasXqVZciBFvoS0R5CZzS6QDx/7+1JrcvaDrEaRQcYz3geJnXKiq7kJm4fBMq7sIHgOm9cC
YUH4rpAtY2e47lLrJFv9UeMb+GDfXPzOSyejnSDtvnWWgaB1om89BN4ptZtfjwTGD0rTl5HI5SVx
oNLw159CNSIqyiHWzhB0ZLg4mLdFlL9NCrB1h0tZVj0CZu0tATDjFPhqvWjTBmIVRwICf+Fn5nMo
2mWMUY6kDmZaQILcgKG/0drwEJTROu7v8ACUqF8HHn+Kn/dtiDepfQVAZHurZOiWRDdXZXQMxiMG
nxxDVOU4flNjLL2wnQTDxfN5c2Xp9UFrPLjYoAXj1LeL1VA9BOMWDxycebXrq3QjESX3nbfWB+cj
GffmbN6HIXXR4EsOcSDPuWTsJFhE3qfBeAUjxxzndne9jF7DkorOyVuV5Td6UnadNgGVS1YN7NIE
KQCGoRP4E8Rk4tgM2Xqi1aNxoHgg2MKPBzF0HoPjDF3TAVmXiNLnpd9ncNNynjeovejGYI6mif3G
qprmkKpdj8NjNwb+wDO7rCKyZ2F5YY9g4SK3BrIfXMWteV3r2bvmVdsx0Ta/vvmfByWIniB8WPaA
c7VZ7smvhShTqpUTOgtvNaHAXorS6W6S8+ujJ223+/WhrB+0jS/PmWcyA2AdtEhkfw0JQiFxO55s
l1tlW5Q0GWqFfg34aDWwPi6g4qa7mEChG2ubAA8fsaPXIXBuAyu5b9JC8yMtOJWWJhelBD07sAat
quDazFsetxqIyNm+RvILIoK4i3rXz3SU8J3Kr8l8bOZs2HQW7o8kM2/MAQIokHh91m/AfzGY+VN9
V4X2wqImJcYiOYhFjRRUpYiYDR4DYwlCHpqvscjdQ0VZgmFqAFLqnVPvI4CCgdQXdZDdVkZ7k9Tv
loP6FqZjsq0Yegsm8TS7apy1FeyTBvZxez3bjyI1lm1a3caT/VTmHwGqCsXUGLgNLwwgQZlftIZ2
kXtyjW4eUjljTD4xckVLEHUrz4O1nTAM59rCsdUqm7oVL/mVXbQ4AsI93C7Y9qBY045yizEg7pis
KKu4jD3Fsz5cmKJF+IE2a44ftXB6MotwG2CQKlFFzTnNFWV7EzM9TiH6afIdr/wizt0YrhFG3wio
POtIS/XF4BnfCRweVRYdGVJvvRbGki5onOhsdLY1OvE4npeFHIJlKMJbVLkP9nzQki28Mm0ZFPNH
1GrPqXwzhl2UP+JLRG80HcsOolF7bDvkXS6fp5VEIXgnkYPGZkPAIrmSaf3Mkm2NYdWf5LQ3A3Vs
gl2JbSw6Sa6lde8W7WWRpAiR0A3A3Yfc7ifaA9RiJMKODwj6kUAjLqcOjYM1tk9zQTqigVBKwWBf
uXSqzxIwj8OTI8FC9iB0IMowxKhAbWPSq4Qjc3tjF+QMRffQ1HehsI4T8Nwpyu7iQDHR+a08zZ52
OZFli4xpp1ykjpX9gy/cx2jashdolosYY9scsEa5jpqL2fkwszvEuRshIipRc8Zie4uglFB6jX+p
W8xWuxOxuBxifJJWt6wrbQFpisUkKtcEf+4cfsiY2Y+yslG7l924Qtm4EJQ1VF6zpK58lbneNpoF
Gauzdwrc5oTWKQh3JZz2WGl7Y35k57QJ1FuSP51Jzyhf14bxTKHCmpLbhVmZN7IurrvJuMgQYkaV
R60E9xkdW2ffSaNej+aDZhqLskZ2IMxN6N3klVqNYb0MM/2QkOgftfJK1WpF3+dRpriuIfSMhr0M
o3QXSftK8UDM2gWCW9jG3zT7Le7ider2/mD7avAWLZFso0P6ZVr4p6LVEEoEg5l6L+dveQbNLrxr
pguo5gu83CDj0dnAYhuk/JY7RItjYEwaChRWpFQuBKLbVG24cO3w1pOw+2qMK958aaNhsTpWG+d6
JWxK2O0F1eGhzqNDqxBlKKEebeNQMnjYKzNPLy04pG5Eqw1Rr360/K5ptqgCbgJdcmvolJmsMgSE
LDcsv/fY5p80iZA3R16daH7fQeWf4hUdssiJNDb8uP8sg1izZlbvJAG21Ixwk6ACD/jEQYthYFDI
pwRB7ehshSZuznVIJpD/CltjtJdWdZ8Y+qrKm001ODy4th8p+8QL+Q6TcmeP4SZTHm/0QCW6quQz
wNl2icvoWHBvE8NZCpQJo9PdorYAISjHuymO1mNDfF3gsK/p6WDycuf8oOY6WhWDJlapjaohq73f
bN7F512FbQnJ5gUap0vUhTzHV6YUKg93cODb+nVT04iGSVQBk3ZDFKq56ppiR7LbPYInxZkxDx2D
OYNDJTL3it0gYXvGk+cSo8ZjD7P8YOMCfanA8S49LWnYgQeKVQKIEiio+bfSUC3VZ11E40zHIAt1
WJiDH0lSl7iUdN+qNcJKejYay96gHKI4w3ZRYI/E7HXC6hjr7jK9mngpYAiIdJ1l9vA4uzZBhCFL
yivd9MrbQpMB4IeBbWGXxSNFupGDAyFr3hlAabqthSIT9OuJ+UsntDzvBT0WAB6hK8sy5Fe2VNfi
/EjPOrg26ftTaOKxo9skOtUWyXwd8+GmTzAoD4ZBAVTpym3oWs46k2fMfugZ5tJuY/sEm6hdtZ0Q
vwl/fynl/MfpecKUOrtHR5KI+rx5HAkTxU6fsDUP9e7QKYXMMpezb4YNyoIiKPaJk6OFKlvrpjNN
a+XMFv6ttn+PIh2o85zZa0dqzi4k+8dQGZr7eTbhcFImYOHH7IZblSMc//VV/Yvtvfevs3a+5m0r
Z2qJh7LlhbkRkBWTZ88CJvmXHocNC5dYJLskixSmiDS02XbT/PybPf6fT8HVDUt4NN4Qp/0T+hB/
Z5hmyMhWXoK+QaWi5XkNsfGFQse0Y2bXRm1lT/TZq40Z06rx6ytwDmD8a7nH62kghdLPm35HWER8
v2z6vaxyNXuEKh2MCFjaVndvIoHrA6vdtNCMDxTEwdLQ3N910/7FcZHEuLbhCGJL9tdSQVxGQoSA
xaFMm+5l7cr+2REsOLuQHspZuWJfYb9Z9rMcnv7Xn/jnI38NaaHRFho9t84Kjlq5s02NhOFsG/se
B8zGbgl2sncYolfLidPH3xz6fDW/XG2JpkyYpiGIe/+oH/gpdJiHmjbYYDV9AMaMuNR3VneZxYUO
AYKjYkBtuKXwbmeW0ylrEoLqpD1zrMHqexzVC31qT2OtIH2e9zf1MrbTCwt5dKO7fhsYmyAqN0Fz
Cdod6vY+iPA+5vuZoWxUKIZSa4Nl9ehW49pmjTlH86PqxdqLgcFL7eBpyteMaTOMbwBoS5rwVWxe
evm08xJ7oVve5RQwKLL+mQ11NGDOxbSQDD0WoaJZR9aHRK4UtN6hLdVm6LAaSmPNLiopUbfVs4vF
Ba8LRfG6u25iuUlx3ur10W5AXsf5Pm26oxM7z/YoiF8bj7Hp7aXEy6Uj/Ouc21/fiS8o2x/P/c93
4ms81eoII09hznNfW4qGFWGN28k7i8YcvX6zrdDbyFHrV7JhKFXZqHzCjen9r8/iy8bu/PI55PKI
JrPV8vSvdfCpk9sFSgqalCwN3YtLIluLTJPAaiV/Mw//xQe2yPnbBHEFmQ/bOZ/LT4+erVmD1RsO
DVVCNVdgy6kHY/L+4dAyG1iCRSG429YHcSk17t0sdMylZ2fT70pbz1mWT++AMHVpWsJmDqPdSD8v
GH46kTLj2QiJda7IlFgXydS2DyqTxaJ3S3ymCcyPX1/kLzRLbvX5dSNa7DjQcB3+8/MBszk3AxbC
JuvQwfSztsIcaOrpeqjq4F0ljROxudHTiyhJzE0QdihYdC3thY9It3zSW98OLxqnppYrn29MabCS
bPzGIqH86xO1GW7/dG0s1kpk1UzyHQS5v+RJEXjUTpl3oT9a2bijIkXo+M7a1MNd2xW385TNbyzW
XWBgSbIqnUpCtRcl8bGhRGSqxwMatTKbe0RF2IzQ0jdlw27ZKx5yyrvOMrFAParGTFBYVNmb29W0
Y0ZdAuuFSercyjTmXrDwPKtI2F5Z1ne7DdM7iGDBa6xmuWFnat4AIpnvkyI0DkUZxAWlLSVEVq/k
wYqncHhMwzzeW5iiHwklG+vBcfVz2/xQvmrVQJNvFwvR0DJjWVit24aRrR1CLFzSSBo666qCGsuK
FJtk5nuDuwbqog+N+RBqlFhNyRBcqqAyvgulpf6krOTFrVxxbyZyumkrpGKTcHFRJXXj3UyWoKJI
Dwq/Di3oN8I2dn0cj4+UMIrjRJPVSRkCVUgQhb5t1e4H0jZvSXcFLni94DovvaEITm0bl08R0PCL
hlH8OMAFXxUpJlTXcGHuCK8UC02d65VyZSaLBHHKdRsjN9mieUmPRjE4w3rm6PqSHax7S4cw+o8q
MPDAjbr+VmdWox+ErJQ/mnq2Dr0ouw6QdVx2gFy+KykxYHcpRchFjhBWS+tDqbFv7rKRN7RyFJZu
K5IrPn9srXD8lNG1NphqKR2MMe3OiepZLdEqqiq9KLrGmFc60opiIN5gBOM3DFs9tjj0Dm0bHNGm
2S9kpELryQylITyfdSNB2jz2gmFXWFEd4eArtbeo1FGAaEnZGSurisNXz+iqZ13TNWqy4R9g6qhs
+d52c/3S9LYADz/K4BJyWvxgZcBGF407U6SbtoLn0Ou9rc1zszIbpKitrowDHhzdbzI6ubO807ez
sswL4D7aHi8u8lNWC35kinBPX0y0QpOXnm0H6sU4iwYrpTUsoZp4I2tEuP1khQAVzH4f2HZ37fUV
NRO10zwFnWkcIseL6UHSVLCWs0yuLYe4YT+9ConnaTcaUn+WLnVS+VhDGnP6UbIoHCy2wLHHx+zi
1PnWmcpYhzCSDqMTlnu71lxrVbOipYJG69eFmZmbBG3HthNjuyZVOxwtyuK4fdhdOrtiJZKxJJpj
L3+2ImqS49YO35SHDU/BLU3pIm/h8roDU2reDWd31tyunXjKVkz9Z3d33t0lYzlcxSOXI0Ox8ZCn
gXmgtxQGbYWJqjBdgqRR0813Heqr76MWutDrHJFRC8aSJV11szUdJpgqbCsqfaZMTRHVdSgH2NIA
m6zTycxvspznDJOw4SxazRH3em9YT82k3GNNncp3lTooahEBRfT8xBW1Kk1j3PWKb0D51pd3XYgo
MXfs7t5iLXJ0ABntM16Om7LX1U0bEwuk+jubroaiNLZyrp3LCO8V2HGUQ7eCG31ECZseIzXne94q
HmBxjn/pdt/eVlOrTplpBD6okBmMF667RRWl54pCVKnlomwi7blvzOzUn49u9y46F6engsdE/x2g
qVpF8WhQzamJxyFNwm8kTvqLQtMnucDwVlMc2w37ubbzbw2kM29RW3Loj0Fk2QfEoDlLieHcI9hG
K4M6lnVW5vkShDSmFKMrssPgaAaGkjAgbI/mVFFh7QblTZp6pCo8OerfgM5Yx0h3i2OUa/KOkplw
N5Ra8dYQn0iXnmvNx5Ibc1OiGH8IUhReYeFmKWY4TLsLp6qL7xml+dzroHTWGKGGXT2PLLliXR5L
KybM0lJ9+b0Xc3xH5T5zzqiqC8on1FUjWmOfkCEhn6H3/QMhaW2nF7p5qGlWR4sezPA147yQ+3QI
qqvRKcaTU5cdACrbG5aejq1ZzXb5YBcVfpkqZw8q25XovOZG5S6N4ZRaFEysWbjWJKv/A0UsU4HP
0YpfBmE5zzUhTqo5ybFW6GaE/eFQNok9J+yyJdIiuZmrySFkWdljjAM5mPtFOBQ2E5g1i0sScO2D
xX9OIMwGY1+hjwYhxlkmcs5IiRD4GQi+TcFlgTtoRCIlk9fJMWdyvME8HgmAtxY0hN4Il3FKwdrS
CyQBAjvx1iN35RZIan1Fu0F7oiVvflDWRMNOSQU4nXDGcNW5gLsXJusprlaFEd4ODY1xUpCsC7se
WVdspBf6ubdhdsN6l+CDYD6ns66BpLZJaQsgsuO5UPdr4R7tsDSWKcLpY9/G7iZWhnPtzkazT2vs
e8xxEs9vYL/NUdDfOC6DZ99X3t7Dko5p00zvI7vEZTEW6Ql1PU7btpyIq7bjI68xabkk0P3OSqmT
7V13Z3ZYuqZiFk+yqaobU28wPcR9cTmIGMtaYIhzUC00H1w+D6WnNlemaSrx3CkeeNNRbJ2jKu4I
qY/ECTPugD8O+sWoiFDJ7MXGWhPifRzq4kroiEZ7plpsW7Z90wvcNyQFBm/LlnntJoBBgUxnjOYt
M1L6fE7GEaVZCWkwtUGQifd6d1GVp1mYVJPeOPi1qweT1oheO1rJSbd29Dp56or4pp7dmbqvxisi
f/r0lta3o76241XRHYpwX5HsCfJuGWpbIb5V1n2o3usKVWy8CKdT0F2JbK8VN3aAM9c4SqNdWRJN
EE9piOJqfk/lazkfameXRN9ZKS4HNe662lzivPMNu6LlhAySrR5DwerhNFjtktDNBlcalURYZEd4
nwR9meJxzTnKLxiVLgdlXWuxWMZ14kdWdq070zIiq4nIOw2f08DCM0ubVo5KED+qaE9zxmtNCZ8q
lmGyV2Hvl4W50sd9Yhq+K2jPsSgXNclqNPBc0iczu89IyGbnjLcAcnHZJZIbkC4lfW3t2C0mWNzB
oL3OLKEXlfEeWeOCifTdFMkqGZm1psAPzesh+h6kdwzdPcs3fp3rw+FZO5p88DQ29UN/oE7oKrbR
N2XwGoonmPbrNO0urLa5GAtn2fG6GEm+HCq/6yo+g2B4utCH9BYp2Qo7Hfyobtno+eMUTEvTyI6T
hkujaS6lym48ahTaQV2jVCcyP5wsbTykKmB+n6ll5kqzWJ/q7liVzgLvUR6ruzxvHhPXozOn2AjY
SHPw0CTKWuC3OoYz2efoA7nhZUFnNRgWJFDJRtcvzYAYd2rdZvAKvISdK5bfEQyVFI1PIdLG1M2V
VtbrKv+eNFdh/mCwNsgQjhcdcBiKQ+23Lg0vJGl9yQK+HXZE8t5FejXpp6gk8TN5C6e2Cf43e7A1
iwQ8TTSQpzHsXSAptNbCy7DMNhk12ga6+TxLryPVLtq6uLQTsJh5CBGQ98yK66upQjVaaJf6fMjZ
ys4aXaRxuSqlXFWBthkzOVwIZqAstOjiS1+jOl93WrsOk2R3rpetMxcVKsMYQ2HsXRme2gQeEWd6
2UfjyanwcnkbnTSCJOzslnJhWwW0B31ZoncXjXM5d/rCGtFNSpqhyYRU1YvHHiO1GJUQ9bEzXnb9
qaTdIY37K04ZOfZjnLw5+tsYZxsitFwArFbuSNI2u+pHItR0eJHA9WevOlnnRICaMLZHp0hQ1hpp
YhOP1UWOZx6dPDt4tRRhurBwesUZ3rXhvKq4Jwhx3c5kP0qEhfq0AD++HbTbZsI7kupomEJSjqGv
ijvWSWQYyhUdblrbbh19k6XjoiFyXAbzEtfqxhraRTwLrrm3cgKDi7xPo/fZuGw9WuddEvAfXfzg
OPuc4H/HjTMPFUJofH0ifcontr731hCsle17BaPft7gV65K8AvVnxUKQ92RecN0cmZfe8dJMRzpE
11nRkD0x71onX5uGtwjHgymGhdZziYPaz8t+WeAnA7WxBO5DOu7BG65NHq0oyZa5lfgIjuv+Lm8f
RpymoP9QxTqLISBTL7JjZBrbukGhnqqliZEtyMR6YH3PpsJXfYMyTCNgm1OK5+kt+dzRXVe2YvVe
LGp1FTbFKuNEEuM9DE+U66/KiraNXII9TRasIpdT9pFDRHL1Q6M/Gu61B+dYdgVeSJ7WN1c/Bt2L
tNZ2eTGEB63uFoa7QV+6tpt+gcYyMGM+dIgwbRvRQcLM5ZlPbu5rBA4bXMNkf9ejc8VSddvlT73l
G8E+GB/Ix/pGcT3Gz3W5K1KUz3W8yms/hqc5aou0BMKWgME4pN42PLPSIDnJQ5KoS7PGjBmfSlRr
9p3ZTngUb/TsW0l6WY8OYXE7McmHg3f2R21C9qopQl8ibjSsmr5FKYIWtP5wbgFi/C0BLOuSD9KQ
uyLz5JhYOtGe226zitjfdP3CTr4VjkGCg3/I9aFGWtrhZZaVB0L4JLqrZd7ieapK3vp6aUc0asS3
TnQXZjeOcZPpV2VGWKOmUCRFTqz7I0UfwTwsS+/S0R60dvJtozlExt0AY0ErdFYwb4P1nofmkrTS
opwZQdo7A09YEd7X/UeTHx2y5E3pgZeoFpV318n4QF4Z6PVT1jwEZrdOvAvdQt8R1ivgDsshHxZe
BCEVkXsbWruqnLeCGg6vuZ5E5NtOdCs66kdi6Zua63vha5EfRk/uAuIIY3aXde9dQgd8HN/m8RFG
0gK1DJ05xUaFag8uiOv7WofuchwmX2t0SlOGpRrfompgl/Uyg/meo6MwL3VyocP0muvbMOiQoxaL
MQgXBRm5Tn+Z2XVVDBGl7iydwFvKePaFvM/oCPWEu8y9dGNR8eRiLdbcq5oMeWgYa1WYm6Kw4LJ7
1KvgQinFVa72lsXylTJEMi0d95rskO8676NH9cSTPrhUmNTL0tyNuM/L2fID9yNuNPoe79vqSbjv
Q/C9xGXNnnthpHKVzRdkIeqRBkrjOWrb5aATav1hpt7GiUMt8Z0sHy0smnY1rSQB2r5EMpF4q4od
REzPTsD2YXjr7I9zTpsIpxm8jDmPi3NTmx9V8ERIZjk5ZHvz/BqXK1vAEMrb5Dtw5zVy+NpgLVkF
76P4IXG/N2e4bmcu8cwuDQqIOl0sjb7jRiMADeq1xjUjN8noGhyb8SOkc6DX7iJoJjHrJ6G9ifI5
SG7y/jpNsZNqiIuhjbpm44tZW+nGDI3qjRreJDI2JPJXhrXVqKgle5mM9207b1o2KLaa/aSjLdU6
9Bm7OGfdUSdXegxVkvbUZxEf5zFcKOgrowfU3GBZxOlEyw4aW2FCNZuR7X5z5KuLMLPzvFXAAGIy
LMWR7ZfdTYavU5FiR0mzshtWmqOyKUVh13JemxhrjwhaWN8kOmGeJrevzzutep72tX2Va8la2Noa
etNqDu8yVaxMV79ECckeBeetVa6oRbm30pEHIvPN8puj3pusvs4wWc5Wvky0ZjezQsm9ne1yUQXl
feExYr9EGSbhq6z9XpkhSclhmyQ3XhYunXlap4bzOGbPdB+uivlWduapp/ep7lk9Ec1Iem9d5qTP
0LVk5ux7JJ+p1NoX5JNoVAwLppjhoatP7EbW1Of7lQ4R7K2orceobJ6matdx6QtJ45fyMMfSKqZ3
CNqPY3SLqRcnMEntO6vch6wwaM7zZhKpTkG2ndZlmtBaIzmEcX8RxrddRhdO53hH6b3KAJWlmNdd
4NGRRdD5WpvlVpbzLkquGrUTIUqFmuSlqT94Y3LZt+W6lMZlnZVXBs0vje3cD4lYGIpKoDyg21yx
jO8WGM3XxoTrMm9WpBzX9ANucpeSkqm9ZhO9DkkID/H/oeg8lhxFtjD8RETgzVYghLyqVH5DlJnG
u8Qk8PTzaXlvm6mWIPOc3w7HcjG3HgqLIuu+ZmsOM9W0gknN3uwi/tW6d1rrtcfYO/zONd16fw7S
YumSSqZnPI+T86UhgWrkNzazQyPXHfghOW32eYmHfb5qx0ZaDPQZ1TWiCkECIsW2T8DrG6lyZ5ZO
0GUT2oNhPQBBHbp02nvJrRZ9aBXuybAaX8+aS/morZYKA7b7gmZxV1LK42rawWjioDSXvazwbntL
qJCQo2onp5/45dR3CENArrqx0EaX+ESFuWLxnqJe/HSUJ6e83Qn5nuwkk3oRK99RwVtNjhXNtai1
li1y30PXI/HEDe9pa2SlZWBZp3IB2WLYbUymXkrQy+o5ARZrvENpOtvR5AorVRWVykOipo1JmNe4
MXF5BdJbsf6Pn0P7ZyvsJV5TgTMOauHHqPgGnW0lEbavNma05ryK+k3RfvthhzQhXPN6u0xdWC8U
jNc0rjrrLocWRHPqm1zoOraDwnB2CC53HoiTaJoQjhMUW9809rTNnGyn5Ot20biRx/HK5XeprBbT
Aq5jjz+n2/vBnAJ239PoyHdsybfOjQ3UP9pJXea3RfsPHY7nF+Q8BV47nh23uwBZ+o79ZZS8ARVX
yORepyH5Gxu5K6X6PGHO5r1n8h3DNn+3S9fyE5mjaeUGzIb+u+pbWu4W5b+VNdHjC4qF8zpVFsF2
yVRurJrjeHHc96QhjGD9E85bvqCNHK6Zlu/k4Gz1+LcS6quuka5fVo2JYifWtsyR33h2rKtb23yX
xERGuCT+5QoCH6zOQ/+pmFDY9m/JPoh+oPQ7MZIxV6qnqqcqoXGeWsqwvb5AyGbsC/VoPdaq1rul
PKLxzD9DDFa/QQZ8XOrsBfxy5/WkV2UOgBQZWIPdhFLkPoTLp1UbP7LW+MmAfXoM+Iwytyq1Dp5W
qJGifRmWc1OYI+Y12/f2HKpiyLYSAKZL11uBgqdMbFI5vc2S5ZtJaw/xlH/YbfZpDgxtaKFXDylH
YTXBwk2oSaDkJOt9D6Vbl0X9aPxlAzI0ujl4vMjfFCOh1vJskdkGOv+XMTZZg3eoe0zVTYaG98t2
Zh4iO+oSNahFfDHn7iyQBUh562uD7vgu6gya6V8McZxncnN4u+vFDG238ovOvgzJjztWW737Q0B1
omLS15t+YyKxyi03UuX3jB6iZlZcObi5VJ5S5mhHuZoERjQD13Pu0jC77rtk/KviNlpYkfRZHPM4
O2edHbUl0WOLe/LmRjDFD+2hbkbmj2nMfNGsaIukvS9lFjKwhDFvZtGp076qsTSVAHWOkpN/SniY
o109V0tChGakMKZGunNceapzZ885s9GJOKnNhV60pQ/Jo/1I1ToaBii2zexkIDV1OvBQV/WPauva
3ag8SucN89AVKNFBVrsuQJe1MGMJyoeL5k+bB8PPUu8bCWh+WZem/BtjPubcRZCsVFAUdjH8NZbC
lZuKp94e9pVeGX4xZ6181Wvqb1A385pVhglwyWmgUu+zIz9W4Y+n6es45a+81NN/s5U1I/u91ZyS
UhoXE5X2vU5i70YOqfupF22ze9hosCt7zncX628joTdOW11JPiCaTeMt8WJG12lR9krL4GKUE0rT
9IH7w+ZfFrOs+ac/fMn2ZFx7xyITp3VjX/W6m57NC+nPJg3odXNPTcAhXpcOoUt2EUn8WXg6L7ep
QsMnIh82leZ8T57nAU7kvuLiDlAKoJihUOetsTgNsE5KSo/uxACe9cvS1VtpDtx6xXpMa7sOOT7r
5wXFyCZDQm0Z8lrY7rEnVWRbwO/8tN4DW0qKQzY5bzZJLZsiaWHuSaS+l4lnvMqEyURPx96Pu8nz
+5yrVnYAu8AjrV72p6wsl92ILDSECDvZ7ng3ZvFVV+tfv062v+ZDVDjJOcmba+bYQZMP3RMleAsY
G65zb1WLwCLqwW/tfL+UKTHVQK4fD5vJZk7SZiMKbP2ThrAGyzEbHwbncC65fAoWjVArzcA1xsan
hTuK7TXMNWEf5SzY9RaMemo5PXdWei64OYWM75Vpv8vGvlT0yM+5uRe5/qkZpRtWCXdp1zucUIa7
Jx771a57NWpZ5ZW6/G9SixzoECZFrKz/qr28jopubdNFH4J5ZMUW/XGyM44ubeuMzqV125tqKnTL
tJjyc7clc0UZuB/mWdtJOa5BMYi/YnAfH6WYiPCr/oZOfXWdWGxRVLZBy6df5YkTuR3q3sYzP7q6
OXkpv9nLSidsk+zJSd1zyVGUqUAxZNocTQcSQclKIxjrXKKxsgH3l1y9uyKfj5WLxFEVk75fl6q9
Uq9EuDFbZmC5DiBz3SBArB+PTgHzu1FEHyVsgjAUGsnFqLyBtTj5Ie0W9Fa5vmTNFuRZDQtTywiN
qQHwmmqzoO7Hu1sPv8a41ltLNTZOySY4l/nfLHUM8BRMm2+WF5dAeUiPnppUepRFNFP2JeqOGAtH
mnoZkBDgLqFhV0QlpHZSL4E22WxplZn/J9TZAtSggPvuSNesT1o7G5EpNe9JE+nUsvsmnDXkHpDr
Q9e7kjFpeYmzLbFCAPz27nTtxToGNRHp29yY6k+ZedYfDgJcCGvbhDowtBo6YtI4NVW2oGDlCgTl
GgbzROwF7+9EHPbRzR+33oMfzL8mqyIgGYkILRLuY6eW0tTQhzgskLFRBg/ZYQDxdSzMcmQk695E
2R4W3cK1U9zJ8JU87/ZwJIKAFyEu7ss0/rNrM9AWiygte0+J+3YuuNSyur6Yoj6x2BKkM98KezzB
kny3sr1ZiXJR5uYIbUbg0kjvmCF2BE+GfM3/cuSLY8ZqNHTJh1vOFiicmrB1A0ZU3vSZuCv5uOX7
pCaPhzW0dBKJ1L8UWsm20qNZ4f1RknQ/OAnx9apehWqB5pqj1gvsYg0bh0wiuyoSTsP60Pa03CcV
G4yxtRLynmI0x9N0dJd/2qOkXtFuRW6wgplgAPbwlo+WPE2dvkSG5/7mg/WdYfjRW2wmTQ8IIPQj
LNHGnBm/sv5zKMzveRgPdHdeMAyN30WelbcEf6u2cZ1JZ32opk3NnoSj/QOxjxDb3nH52xRLLDzd
gxvlgMMHZZnI4NEbujgX62gsS5itNcEqA+RY1mj3pW8JIJjr32ZBpq8BBNW2s/ol3ojQTcZrDeCJ
7nxAHsMxdemqTm83rrm29xz4AXg495RDTyHO2glMqMU/NxehiRMyJFPxpOa9fQcHaUKNiPVgjBld
SovuVhuQCtXKuOWwKK+KxH1itMtOuPqXM3SBYjhbl+XCQQ3Sqi6zU8pPOao/noM1v4irT8aqW+46
ywaH8YLDwb0MJg0Cy3+5AEt6yPKlaE+18C5mM11oLtibqEsDR22noOq1II5hvYv44kme62Fx7p2S
X3uJUFhvv9ysZl7TcgttdywgVdT+W7HVLgdOb4k4rZN7O2hviSBzg9qDKWhigX+q7UfiUJP58YfW
LyNfepT0Gaglbun3umgJAZfNvrQKsY2r+BGaRUGw8IqrMtFk2VR8EG41h7ptBqoLNA3VgzIyNvNP
NevBz22ge/NoeGklfb0Q1zSW65tR6eOfMFqV2o923LLQ7xvXONNEJchiJdNmcqJ4MGG2y1fJ4FPN
61HqT9r4FAOkGYpKDiUJR5axddDcgThGnePe1Q5J+nStEzWqcZ0563ica+6rUkvAd5TpMf3D3oSW
NK17ShjmtkA9wK2HnGVubPTt0NJbl/t0TbM7umMMVBYJso94Mrko3249Oq+FmzxNVv3cZoiyPXMO
Ry2GlBlDe9a22Ey2k15unILLTo7XQWm+WCk5f6t9Cglcz1842pHjSVZi0M8x3ytN9WTWr49IGJk3
l4RC+U1qZd5ezePIM8lXmrLiKtrumJkTFjB7783ujonzqQZmXMopIAT0lKnK4bFC4br0FTvmFgND
ycW1jz2Aq+atn7MwxdFeiWMpICoG/XlM2+NcrcyabXzMiHRW+yEk7pMEaJMjdo5sjHgEb32O8bSp
2pOFx7/uFL/KzcDC86jj4s6JhVZNPaCxN5TNTqFz1C0+OI2REUILodJ2ildZ9BcTLrt+HZpjNTYM
wW5IPMxmITN71qOa/dka3ECT3676mXvbbH0vxeegv3hG1K14OA4ed7Vc9gnRXBMuZuZiE0uGsAt/
IJyuJyFKq3w3h4MTP029bMhKIDoNvdp8LZrXiaOu8v4zbSSMbHkehkVX7mWP4IUNNX9AH97XRISd
yuRjeFfXuTjmaRS7dHzW9L0Co8mhIcsT2QIYmY/QVY+MnVR8dO6nWJ8mLBfDBP41kY2efpB3NFhk
WTJk4KMl3O1P70hBX54a9XVmoVRlz5ptHcxGHBQ+a9Hjjl/u3vriZl0gyCbC2lkMDIji2/ReiAT0
DbCTobB8LeVlrZhXy35bYKCp7pbxqhpsdHHgAc+Ud8s52OO5m/fuw9rY3ZCnB4kkD9gIuTTZPckm
NbHW1A68e8qcyht177PYbwayiOGUi3epX4dGhqVxmCqoE3zqaf4RF3RIDX/lI9VqNHhOzm0WKaDx
FbxDQ1bQEtfRsn576g2CZqfMbNH7BEDOTQ829J75r/H2HhB6P/1z+h0S7qhGGKPxqRRYSZknSx/n
yaYiTkvKetsC5biXPJkef3ngJvui9F3ZBaYCpAVmxoTFl9vIP0o2o8X9TPOfyWakh+sti1NVYphV
AAohArANTXfA6E3pAnVDtpkSNBQ1RC3Ja0Vg5FQjuEy/deDBBv4loAm46M5N9ynwXOAuClpwXiMD
LQJ9IxJ/fSwKdXnCHrOZii99cg9ZXWyTZQ76B47trRD8kbAvmfVmKFGXD4EC0euRZlS89PabQXEG
sjD7zV129cojxhgz085t8tFhVyRn2iTGpx+zfx2Q/sDrPqR7WXzUy8/KIaIRymh1OyM/jHSM2t+Z
Yh/ITeI1iDTsGLrxmprH0QY/SNWNMt4KxQvBhoFPi02R5typ19QovnOx88S2tas3qzsz9IRapfp1
UW6zSQVnzpmVw6I3OAa0TaegcR9+NPKFl1UHWyT5xxZ4Lc7xo2LBfXM9A01JGKt3JAJ+bpsHz/ps
kxfK355Uwm/qJGhX/dJPE1lPGGT0X7WpfMepo1zNdyRXGXq3MZC46egdSTKdz5jPE4ZlDtW6BLJu
pumsdlhc14lkgwcc2+8NJnRkjmc2mmBJZVRKuOOZo6Nbm+NkDgdT1nJfie6uIwexOHG65vGSCz6Z
LwYnj5yytKeNHrZSL3b6wv7v/Oayi4AalYWRkNqRIsaWjGgkS7V+6+WuYPBAdsd0QlIUMxf0/VKI
W9U1h5JDVOLZbrEwjumy5VXeIvnYFpMIeoJuU/fnAX1r/bvLKS76c4J5wlUJJv4GkDyY7kHnJCuY
kXTrVma7GpPKoH4785cm67vh0Odq6aF4yLxEsjMzJ9TiJVAY4bXq0+PhRE3ml9lEhMmw09wlwEG9
QwXIdU3+M3ld3KZW/+55863lWODDIU0x3upjHswVsgf4hb6Fh8C1SRwK7OLix6DIMe1idmndxuVH
4Nts5piipD7SMiOMZwjCub+kBEw2OyFvg/NklZ+uWW1rfGeEobnOvVlA4zhkBfi2NnubCv1hI+sQ
uCJIqtpvSm3T6id9YB95k+pTEbsbttGNYu6LHgWjafBjIN/97nPUIwsiTMmlqP72Y6QUn/Z6mmHO
6jtvYjVM+6bCyLW8j8XbYLeh1yt+kp0HqKQYuJvId8f7mZQf7/F+w0k3hH+6oaXgYsqfJMT3bL06
89ZEMmUYOea5L02v/BSnKHROZ+xmgPCBMDl1XoPeeTaTESFSmIp9N4qgLsOmSYAwv6T23pU0YHDK
xpwEy22tUIkpX5infam9pMqfIf4J1G99tnPWp5LFqpzsqJ4BJnQRJF0TtM146NFYN+4BIUegOn9W
smc5hObfddDpDRQooXIh+VGCvE/Lu6RZqHbPHYi3Nf9mqFoEcXTOVpnho8VfvLpHAXxrYSdCa/OI
J2yUsM4Bwlu49xXy5QUEGPFfGjicd1rKRxCfp9INHLhXQsw3ml3sp7G+LZkBZmb6AumyOX52MAy2
Yh1q9Ugo+Sa2nu0U1h2S91+dIoioIr1/L4qnWLukAyDW8ONiyQdki1fvVlVgVlUSR5UtDxVLdqP2
H4YsbgTHsHnHfsl4sFkqDHmNzpvmRJph321XapC2oYfifWyK5zrNwwUKyC2VnVwksTMKCn1O+buo
L67xlvbVRoiwnm5TdqhoSLK7z359dYzn0nobyh/kC2Z61h6n7vA1l/MlKX5xP+2q5pPSL4QqQa4j
yjHsjc16ww0ti1Mz7KYYdFLbyPlV1o+W53RHGhKf59Vb79wkvhgvLXUqeGlejKTfICk9FAM+/mSP
WoHiAcKob7bYZnwXvY4MnIwJTMkQFpcCJ4n5uxrpxqp8y8C6yVeypoafqDaYCDdzs7VygcVeDx4z
RdsjGsfBakoO9b9afZvohbAv03idlN+KMh/xn+ktfiuuE0n06vS1muemfXbXZwnP+2hDgIACd/fz
X7Y7n9bCCECTjYqTiRgTi6OHRFZNg2d+sp1DzJ5v8cocTYFfup1uBEUFvav62nJhUNDyU+nsXC2s
y84nC7otDrP9RMWTL9eCdSYciz+nfe3Ug04YLXKUuhVv1fJVKmOo608AHzYsXt8da5EHYwOCGf8p
3blQnU2fHvpYubfi2IwezxqN53XUtPTVPZZorqreKrHZwZSO371ebeZseCfgP6iMEy5fCnquwqDz
oYiDtPOCGVCizxuOvGOcVbu6+nJ1sj2Nhxpj2GgMzLg2dyuBC42j8gzkYbxmW91+eSiCtF2vIcHF
hFUxyJZES0g1WEDQqhSMcuoPaUVug3Vz8/Ns//V9ya2q+GmNtHLU2RAFI8Kfp8/hjBRpavcobplu
HxH8xGiCz2uFb6PFrxnd3PzZNN5MB4jKDnFfoeDnGMg6SGFjh/XVl266G1RW5ffMS/Y04WE2pnAH
PV97AIbFHn6t5yXg0mEPYQTtDoKhVU1rf5K8yD2xGOiwE9JMypguvEuRXVBJkopbR3pCxLi1M7IS
U18KL8JlOVx6UFbb248Kdvj3uAw795Txx4X69fD2jvprx3a1fjGHCzqS3FdO2Jwl057/xjScvCSi
LAtXI1ji3XGIAvInKHMdaY9YP50CLyxCUKXZYmwLK/esQ7AnE/O0XkBxzzQORXbe+Y+qAF7tyGxn
QKO7YrNixkGj4rNqP8bS8qs4vtpC/yia86pW20EzwrHDpZTZoapvB/GldJy40jpaE3+LgsLRii2J
YgOJNyJkqD3yB4caTYcQ9RHxf5jqfZQqjBfl+J1X87HraSCr1Wb0a5xflYkjHYzVQklogyWVhrFX
XfnXxSg7qAralSkmf3IuJP411NaxF9RZXiN3aj5lberMpLLhisLhlnuWZBbsX6045Td46b4TSxwH
pqiYKrLu11Udk4Ke9bmqUiQN6b/c1C6zXTdPyNuUiDq1U+yUz3YFfFJhlp8RBMxkwKt2WT9kec9r
rZwXkkjqsnmWpDTts9WOPJuSJq2MMt6BtKmI//fe5OKdQF3dnvMtQ2Vl1/hDh6uSomudiOdAtIXe
6lH2VB0U1IgQZZCDcjdLvK/4SOvB3agVxQsEf3RaHDq1VjKCef85ot/1XhXG5XAWJh9y310yghkB
ofY970nWmO94kp6tknenr26exmjmiTN0MqkEySXuEVl2be8ns8EFv7ZsW8YSjJbzUmWckzqfOqoX
NFbef0ZPS5wqOWrWr6GQz4RNVgCSmP1pGccmN0Aru7yFBv8AryUep9pY066quaavQ/FpVYg3aYLh
e4hpJnoU+xS5ThyjAfu3H9JwmQ+LLINqJeo7tQOzMb/VvELKRNukfTR1wsMfuzyhGJAgTHkiBz3w
OWFwcuVmHbhTHADwlXpYkoTLr1KsxRc7w9A8/Ab9ywoaLme4soJInxiDwvCPmxGCRplvjY61QXD6
w1K6X6jdJ1R53FrLYEHv+217E3hqmt0MhYsD0NgoQ7lJta0+VX7HiUzmz3pK+i/0jOpyQY9iud9W
7ZMy2XeHSr5lA+fppbfOpNA06Vmue2SZXfHSAnEuO28CEe67XQnChLxCjNdy+Ij7sBgeRFMICjbU
NH0xnz/XHF/J8zhFevw2IWysrnZ8Vv8qdGrLk9RDBIXSjjL31PfHFAEN6RB9TuhBwPnSW08uIUL8
aO6yYeRJYFYQna7LCV0IzN5qE4t+iKswKZ+IfpDdsS/2y/Ssyp+uuyTE3bQhS6H3WxITjK7fJu0h
W/9a0jeT4nkynnhkoU11/cUhY4FRqODNHJpA14L2i/+LEJwR0z6bd/5F20ptHNR0J23iObniO4HS
jYeaQf+FdHwdKG0MSONFs6pMd2P8NqrfMaWlkb+ARWfYrjl9z1qw/JPWi+a9rtNutRlQOe9HHTRq
b6N68rx/uhmRiFobd1b0qmKJCivH2g5cD8lnr1/a6r9H50T6WXuofFXF101ENfs6/h7R3+Z/2DtK
8748xWW8VTPEovKmIFUsQTu/jXpXkMLBjzSp68ZC4mkRm5DN/9xsQY786H/xPcPaZGjrDOPZZLXV
Oh2yU2N63OoGV/U2l+hb0M0ttZ/Vv2bFS1OeNeuA3zTOg/4NMZY3oyz4boi5GsikGSKQE725LHm0
Knur5M+yX83cwJscgf80HL1R85ckRK7LTkpSXoLso/5jhZIqpagiKpUwnbZq904MFMEwKbiBZDFr
AmgGtfhyHN8bLrLRaVb9yh8R/fmTm0Saeu4IUG7p5CIta456949/lp4/KXnQlnu72Xvdl9FfRvWi
9oFV8p+iyqi9Oe05I2tBt79AadzhA8MF3euuAlB9FlyocAa49lKOAtJNuCNQHkwr2bvrycpJlWD/
vtr1ExcGfAxCXcN1qOE+xwzg/0FjHA0o17Emf5p8EtUDcH7pUohT5gp33Zvk/OccmfoXOATRL6sT
ISNZH7d0+2RpgUb0Mww3ORPAwSTgVE5DvOVrb38a4AbCOszJVo6IZZ5zsiMEQh2xSdhK5EmvPhKO
vsU9uBDP8riqX6v1sg7XHBUHoBwtnNWuRJpJCeZmKM+ldy8NRBpMc/xvMJJcPxc5QIwIyOCC5ErG
yOtB+4jUsiPLDKFj1fKkFQemHCc+VQjymvwUg8y4m1oL0nlXx/9auNEWsTtSVM/+nVyU4Kzo8Wez
VDtyvWiD8Ak0wZkY5MNH037myOnW+KRNP4o0kdmcChRN1vRZafQihA4uucdR4/n28m9NwrQ+1/DG
xl/OmjK3+0Z1g1JsDTfEPhNnwwbw09e7J3W5pwuPdtb4GDnBqP/jtZ8FJog/k8E8FS8z6tChnFD9
Hwvg5ewzg/oFHujLr87ZwknWj2V1a53UGsDurXFb/AjYjsB1CK82UOfReqijzKYhzO3anT1jJojM
OELQQfg1mWZAmReRfbTT1fkiQCgfnkfi2AjcEO0xs3dobwsuj0bcC2ObQ9E6G6c6I2+j0fQhFBSh
ZqCGubT9GVdXUBQ6y0g0yH8jT013nlg+C7yEbu9s2+V36RVumyaolCYQCWXDY6QPTCbnvgU8K0ku
+aJcPAB+sWxGxYVziveSK+Hdyw9wLdZ0qkzeS5tskhu7sIlJdd25SEck0jRr31h8Ito51aIZIJVN
2rHeU+ajpY2sHKkxGmc53IrlJ0ZW1JPUWoxjKGcKJalCSyv6UimtwfF/610ZdJX1JFz5vgKQtXnJ
PYCzFh3RNABcT3CgtYU5WHEQM9MNFptXe3iY2i0jcktaqvISdzyR1XMZGKI+YPmBge3UX6eTx9Jq
z16VBtZ4xJAi278cLhnxAklSW1QriIle8K9FPei/CRXf8MwZXfRoZC48J96Ma4XTfwzTJH7pUU7p
GrI9LnKNxMF5FFGF6VctDWhs5lVo8jZTge8FxYbEFQj7TTes/+KKss3llFp4cjIiBghBybV7mafb
Fcc13C1obi6DoeR+HLEGeAcdYL+1ACASOxwsGn3md4c2q4zzr+D0du3i7DjyAPEY1rW2q4vxeck/
Y/UDwdeVur1NgQJf5i0jS08gnXq2Aa21cm9IiSAB7L15VuM+KFw4sZgabOkzy6KT/1DjXbIeqAbE
cjfDL1wSm8gsw90mPfQJyZ+xv9JFogZFXx0zzs+K99y2qF5Wv9SKFnl3awEuLuhwZ+VFZpIylRWx
33oUvE2jgyQ0L3aqgqfFzn/SqtiZ7TFRf1eGR8+xuW/I1yG4zX6kclHe0poOGtaDJOQc7HCvO/9N
efvqlmSFF9aewWerk3lmyE9daNsV2EyRSBjhQQt2nqzyTVAmQjKj1kTSo8IqlUZ2t3L5i1c1Wolb
oUio3nhdGRCQKtk4BnYYhFye/tya7jNp9O+92x9mQoTqUT33yRpMDgb9+iR7tHkkVXUIezy8D4Xc
WUkS4UQOl7byZxKeOoyjKgaQ3ij+m+GQ8oHhlArUht1U0Z4tupGy+NR1T1n7XGno6ZcGaqe+pulI
RmJKQsR36o7+mn2ZvX0qaukXGA7wku+6esHEsO4rthGPZJvJm7YUYTO0UhLZrr4be7sZTUVRGMdS
ChafEseudioIcMrU5GF4xsNnbZvuYRAB+CNoSmH3V7N6B//nr2t8MSY2s1LLf5RsQn5d7fgN18J6
61MrGnsYw0Fu0WWgCE032C6pCXjh6XLa/xAZ2iDULguNJgpkWOrFG59d/VdrCDOvWa29NN4vKS8Q
ORIQxAx4iY/oO8bmm4UUoW8g9HDHz5uW+CmV6Xl2sE2kmv6TIlrvOhwcglDLGoYLmLLGVgGnPXgv
seMnzkvNd46ufjfWybFM6ye76LkXUT4RqaSVaTAzDunyU47bRd2vbbstu53rwjQ4Xri4ia/ETGgt
00B+WQhLUyqHWKc2SiQSQOPVFMfFimYOvEcrdWGCJ6jQF3MOvAYDU8CBSNRcCZwRRuA+VyNVhWEF
0GndD7OLb2lFwH4rke8CyFKNZY6wQvZ0iR9SeeIXPA8WFEPWlKhvVmP7LphSEX8r3XNTvjmjCPW4
OeSaGRg9T34rtjqFGh3bWmoan3Xt3HUPzktyyiXOt52xazdM+okJ5ljsJEdzgbQ+pexDdsmuULNd
qaRn04AqyVmeiy59a1Xz8FhT7fJs6C+YNXk5hp2pQ6jFmE6Xz2ylxwGM1wR4mjI0+qda5vtxIobg
kVvQxUNkoMJ3UnveWJnc2nyVeUGIPUPsMGq7VX91M37NtqyXomUZAHUgQ3pPMEeEghygAyi7wfew
dMZNNsaHagJEIM7ZzcMUlSknC8YHBc276L70JT20HIoOEwQwPhNsEjmpGsy19ZI8AnvIZk3zLHQz
QsC0ni9URlismYi9MwnKviVRGSH9yKVY+LUFXqPY26O2XfhvVaUKIg57Z9vgEANZmktoVgPYQvq5
Fg4qNueu2U5kK5zhjjfzGyYCzYD95hEHOkUaTfskrRiljoIGmp8gJmwrTT/Nkm4RGb+SReNnItt7
WnJbXXb9tUuwIvbX3hpPJfSFCzmWdNVZtPZJ4/jpM2YOC+Ek3+qSJmdFzfcS5MiO17NmDPcUzBE3
z04nXkaN052eatexoTQGNZvZ6/ucQvVuTY9TC/OZMlP02WdJSe5c/cbktsmUwGpbnLNaXGJHPBS9
L6rLC5aPG0l6ljV+ehiWkARGlgb95yZhC3U3V87GMs2NM95yfJFNtZyXXBxsO33N6uwk7N7XerkD
V4OcKh85uEGi4Gsp1lPFjVqNkaClSs+ejaUjKodwWXzv1rJboXkXwfv1P2fnsRw5kmXRL4IZAHeo
LUNrMqiCuYGRTBJaS8fXz0HNYqpZbZVm06u06kwGA8L9+Xv3nju0Kxc7lz+ojdOHS/a3eyv3N7Jt
jxbutjF/C6aQpn1GYZPtdBP1hRcue8YiOfMaO1Zn/vqxlcmT4ZrnDiZu4VnsBvraCMdVM2mU9QlN
zmDv5Oe6i+9CmyTuElzv1HCalMhD5cBsoY3inUycD8hAp2Ggviz69kka3WaqtKus6KcMVnMzLRYO
led0BiU+XjPlT/TBECmUEcZH1X+WbdUvNVlSMYv8u0t6YO1pR2NeooNw3RJND3JnJ5fRlyj6ck8z
0dhjNNYe9UQZD40zb3QWQwBoSCdH0DQrUKKazklo2rTSeqadWqTec4GOhoN7KT4bfbaj6tZLmqSX
SK+REHsw802NQePQcQgssFWmWuUtylxgLO7qN9d2Z6RrT1uQosMrP71CoX3tPeRNk/7t+Jq+wOuC
PU0x4NJGugRamDj7lqFRWvRk8PT0aO0JYQxcdndGpLlMt/wPa6w+G9feili7T6mg6rDbq9qz74LG
fY3j5ExLbxG2GI2d6C0gPjhkUN7Y2pOLQ/zOd4xk1Q7xlSxxxkBYKJ0mPQ6CXPGXluRyP/8tKmb8
zVLHLy+CYNlrNSTrOaEILgSSAauivFDxaXAmnArhr/nxVSPwpsKe3QrLCvfwGCOxyb1VFn/1o7nM
xnrrqSezrO6NpHtoqvfQeUqMkdMGGgjMjI4dPU78+7LHIODurWqvYlow9rdhbnXUsV64ldavDKBQ
X3RPJvJew3pqDEVxuwrH72hiAca025YbM+55V0eyWbuG+nCaYMVQo94nEQTEclhlfVFS/6lv1O+0
ZN4HN3rMjJOU+0xH40klVyDinER7mHoGxmm8Mjwb6sij5+EGjlYBPhblQuQsXrsajXL9XNQPfg/E
9aaFEsMHIu70kJrYV4HqlPoiUvAE8oXPWrS2WzpbjkA5+NvL3tPoSedlSIKdFs+zxeraG+GF0dHJ
hOYr2uZ1HA8A+jAWpBtp5OuI769ZFz9ieeRrWfIWOtVqbOqNo9OMz4cnSWHQRR7TB/Zb+huhHp0w
UmFtfSjH+N1k+Ujx+YwJk39Ks8GhFeoxd2SCEwMDUpjGpvHRpsZC6oxTj2klA71NY98Qpy7Hnidd
/XKCtQJtbL+71cEy40VSa3dESKBCeYFkycxjZ0xUXpyGfb9Yhq3zoqX1JraxN9PV7MAOIqDlv7O0
9TZe1FogYHwMhmlJo4awIcYtxDB1GXoD1uss1Q6WR2ca80sZBNCV8+MU2fsIc0zdo55iBVOTdsk4
QBhYtPuDRrUcmo+pdvPlaz87gx6iyaQbTCckWqQZ/mjA8x0m/XnBNsaSGnh2GxM9nN9qhBHwihkU
vyVF+EYz+xA0jPZLPd+4JDTwGtiPozWsWoxV0Ife22T8Hr0Wh5jYcYha8UPufVTX60zVtM1K/1X1
9kfCXn/XifabwFX42jo7Yi6SVTkPx614eg1Nbuu57UygHqpezDoKo9FPPdSBIW4uCh1FXWt7b2KE
p+GW7akGXR0lPtY77MR3s9g0z46gPU9tIR/JCsYuNtNnsvXQV6c2L85Z3xxjv190lPZKe9PAR1cJ
o7z7Qf9KWZ37/ivBrJ5NL5Iuf+ecrMR6aOdQWJNYxZZG6B05vhypklMDA9hoQnpKnybqomGgorPD
lNlznT0Jeo+5i3W8H3c6piHeviVl1tqheOkp/Dv6PDHtTFWMe+AQay8w2WCRBhV4QPk50b1jjRdS
ZR5zIZhf0tt17fzOBqbQgXirDOtYF7TRKZIU7QYeW1l3e8RJ+6D3UFfl66pFpsA7Gg2EWkr9BjTp
FjDP7nFemGG5IpXiULnRZsAW4ISQXeJg41PcVgVvOvKuIg55a7YDR5wi0zdBpu90GgyFSQOwTAbI
SAF9Xe0JX/NttGlqmhNzL6S0/Qo7xK1w4tfCqx78mq9U2d1L5bCLMGUImca5T2hqz2U0H1FE5699
q4o3DWfV+ah5BhKLRd1LPscpu3W+SXE2PY1esgA8Miy7JikWKunECYiHfh6y+mq37sukifPgVMG2
A0G0apLhDXvDrMhZu3n+FeQN7eeJnqNGmZvCm9fDgWkDTKKLQSDIxqjoLomx/Eg6r73raw7xxpRc
dW98zQZ5He2ZU1CLjQZqtcuSldDM8VyO2b3fYoQNhffSGbp37+T2s0yyzySmLQKJpGGqzKhfELqz
MIbngs43K5wxYoih/959xMl4bhvMY23qbNFO4jgO977Es4c+H2I3g/8I890zGtejwVSq1WnsS554
dSj4Msi6s7q/Sm1cBAzR6LjqVrQwmG80pHcL5lHGxOKmpXQbioXXFW9Nm5+D9H2gwdqqeD+Sr8qy
mMWE3WSDv4lcHLFMTSrNru+o5LfRmCF6sja1pGnoEt+nI09qjWah0H5z2LvzGM55ZrAryXGrzGhj
lN6hqfVrTq+sDIeb7+XrxntPejhkfov9tdjVOSN3elPCHPkRlC38uR7hTg3+91Srz0jfqCk7zTEE
Pac0URHWc1E8d1gPczxtHBub7Cnr4exqyIFqWN198xu9cpWyIpNwPDj1OsolIxTEvtpwMTIAAKGv
HV3pHacGMCOZvAiF6ype97H/kjTRFp7+YsBW4fCQtPmMx3A5zuiHELtvjuZAuS7OKwItoRJEUUGf
IDj0+mXm1w8gxOnUNtyNGRNmM0RCjjiyf2RhvepYj7OAzFp6QzG9oIzMFQtpAGA6Hmym9hCpGvGU
FbQwja9CT5dM1Qlu/qysblP47a/au4FbWHftKWUsNM5zGv9lskEr0NDMGASZ/LmlJWqJhzIO9vD7
5zgKDNXhJXG6dU/rG3Yr1SRKQEvfNQWaz4iSI2ypsz4zpB1I55dtCJE64m6X+ok+f0WMVz9jo3GO
moAsYSPRNGbnKL2FJtYRQqCYh8wwrPuBeZShoQfn0pejv8szfU//4ErQ0KVOUNLj4EpA7xLIu2Of
T0pgPhN1dovitQGVjaf8wuQT9SS/WdheLP1kMtCZfO/Lo32aC95MXtZYI3qtje9jrM1JcRvYeEfz
ILvsEuiMvoV5UNGINxcgbkWn2GpXKnsKyqtGqks4tncVmRo6uiW3c/ah6S5d5W8ten6MDAgNPow0
jmK6BaMCkeNK6hv6bymsPBoXHhU+BfGx79yD034b41fI8aUY2EtBtaO5z8iZcsOAPZsRRd4vWi0+
6oIxM2lTQW3s8Qu9mhE1nnTm4D0ElknN+eJaRwxGAgevcsVUx51GHf+hthvragetswl/+cDKCtk/
Njx+ets8BqRREMTMRnAugC35KYPzpn8N5x+HzS/GZ+JkFsBljhyBcRk9/RLkCEK7cpH4AMa8dtV7
jCQs8KO+sTUAjLlISoLcXwrcy45m3xE1ti61ZOtjWLDp2XvGAAybpiWDUEDia4UYQvrDY+16AB1I
zKleneAdLBBDjJcEm3urL6aEyTQKq5qLac6nL/xqwHApcQOinHEkDdwp6BgWUakOLfOay5JS6Wti
wpngrxkNc3kpzcNrY1YU4jQfQrVo4UE01drvAcXoXyNKBcDOK8Mp73xEySktCRNdxjSYLAGMIhmK
TNHVYepR1WdPI6SiUpt0GvYDTh3wUnRxayYYRzyPH0HdHIOixxojIC6lu8oNb9j4goWJXHhyYf2b
EbO+gd69xRkCbv1LSkVr6eW2ta27YEIA1xgLgZwnpLkxAnCYEqjmEmdP4H5rUv9qtexsW+YTYW5n
fYiuqes/A5heCPpWjon9XhrPWpS/pUa3bGuiTpTc6dpnidUWMw/HDwaRtRyPFtoROLpAPiMCODok
5LFaVyGNiIDOcEzc5wSSBat7y9mcggXXAoQfsK6BHK82nfyQ6XzWJ7tBn+Xo9ilVMyHNq54iwbWx
MPwyoPQTexVH7T5R+sma7bGgpgCgIyh0X7NuxJ34q82RcWnOKuy3Pibwofzu3Md6eGLIi4SuwUCE
nhl0TmQcaR0GszyCdmsZLQleH8z7WWjbIG2MOwzDb15RLMaMgh6ncnTRPcJSaUEDiaOoYjPmLJEa
hEJEL/yrtv+QoNPdCI4pKh3jzXDJCed5c9HKhd0aewP6yCOhHQxnf8G4WFYm8uMiWcdZdBpACYzx
S9FXaBSopV1imEI6QQiTJY+oBxf/OXQfnI7FEN0hqpsKgZVHQ5jYnDsXtQ6RWVtUxCVN0MhlCzno
UBNYXigkSGhb2ZLZqf2apu+NfZbcQeRTQXv1eQkrUBqUJeozHAgwmaNd9Gectdep+syRq1sVEDQN
t26yURC+4KrPOPONxlvirpPsGrm8myXQXjck0Ce6N7N3eiki3ekBFXWRHjROZwracugqpHl7E0Or
/hURbsHFETMYIuH5pMM0CebKTnYYBm3BGXQljSfL9+/68Nra29D/yvs3bC4Tp3pDnllo8uklZmLU
rPvszXBoXBBA1z7Z9UsFcyy6WsMVj0bfXImVajUsvvUzZixPsmUjkGCn6zmQZt8E3DDujtytkyPd
oQ1Fz1qVT1n4EvcIXunYIP2Q1vsEuFhtO+dIi6nM4xUorBmRZEwn3ZTg7p8B5gV3fYo4u/c5SdAN
Z9HR2cmwE5To9urm4kproecmPw57fvBkp49acDX9cwRxpfmwcMtnzxaLVm8HS6d7Fs5ScH8ULSI8
1YuMc0MiiXwiYYA6REC5R03q2U8ZVlKJ0pVh1HLU7jHHbBPKIkPFm5qfplpEF28sl9ssuQU1o0Ro
CWX/Sjlnx7gZKOO7s10uBBOTprsm4y+pPn216wVa762Knr0QCXK7zlAhZ+o627JCbRf7pxTH/3BK
WAPHbTbha78jJQLa1ORx3r0m0UEM75A0hLoK77XghSyPLotvpl1TCJv6xaX95sE8j3Y6+o2A6Se8
q3Q5THQTRo435a+o8442usAYYZygw+FqGx0BNwAApkiHlgo/ite2/VAVSFjZyiYm9M2sxNLucuSW
FsgntausDRl5dylDdkXxW5x1BR0J3o2NbPCl9QxUi/juJvB35dUJvvBD1SihE95wtGssWzqnZlyv
PEV7bV7CkU22j0Z/9THAYj4CqEbbHcrPjuEOJJ1hGSavZKggrnGmTzmcKnmYUIGZJQ0XQZTV2o/1
td7R86GtQ1jVLKKH/aRQtzqQbfVtx/HaHeROqa1lvljGUZWPaXqWmAbjjOPAWmVfKPO96CUb7sv6
HLguRJG9UJS6lPhwGadr5/4aYXA7FCnmLqv2BFqvtXFfoIzzbo6aWaiw0/qroEXS/e76b6Rha0GX
2EV6l2Er5VYhpJxVEemdacaPorGWomqe+1qu7NA5jnRawDzvZ20Jz0ORTbfati45PAxG1K+1sEiy
MX/NGQBSSw7KnREv7f0YQTbyeX2uGTfMRlFhYnwHYobqn8kw/rCFpmm89cdKBEsVsYzfVIhFpqME
fJjoDgao6Or2IaUBN4EEzHjtiuQw5XOd8iC8AZ/p/Zg8aVTOc7iSwQE/zGJe0TsxPUuafn0IBNZY
BcOwi4Kjxvgon25t+dEbOI7ixwKzY1K/hf17o+0iBmdWxZTQmpk0l6m/aS5eCQP2RHkyqcWgqyJ+
Hle60yyb4tgXv3OUQN5kL+vw1Usrjvav/XSnzPJcEAQMzQikwz0OIYeRtZ4AfTjmbM5kh48pCSXc
L2W/ZPluDHFKZ7t4fGrFze60h5ggmAwZRCd/5RO7O69bYgbEmTl4uYFM7QViVPllD2+CLC4aZACu
EjTcx7x9DwIuLsauqG9Opg0nTTvhTg2GrahtRpNgZO+jwEDmRUPYvYQoXRNPstHdApPtJDI5BnC8
InDE0elAWO1jJcuVZBpskoLWoqGI1EHMbeWUDf1zTlLJ6Q6EJdFbZLr5b677q443UfIo4D0XtJ11
61ohCc65E3TMlkGC7IVOh3bAuc1Bk/MZ0ibHexYqWRRi3zGIzOYTOGWNhOouqwwjRndjjLlsAlwb
XMui8BZKPghUMRkeI6j2ezNBx4h7wUm/6qzchZV/BK6+T8yzpn3r4twwebQ5nRjFms6G4wf8Fw9D
0z5HojrMTGZG/LrqER+y2iv8/K+Vt/bLYFU792OLeKZdu+MuFcie4jVzQaT+z4F3G5pqmZWs4XxT
Yi4X5HXTZvPW4czKyxHSmu1bLJyFEbEaDgOp8iMtUooWQAwNK2mNYjq1s6UdXUq3O/RU75CsNlNM
7SIJky0LhmlgO6ixxiK8M8pHuFeHoN0Il7teozH3MIlj1cKw56UKbJfYwYk6jID8tLBdMV5hrZ31
3sgqMJSu2ja5J29roaJ3w4B44dEAchchHihPewjwYVpmdRrpH5XdQwm7j+ai0KxFYdkrsJg5KVQx
Qrcy8lYJVi+NkW+FRHmYDgwKlp1bb+ayJ6O5ObFkE5RNjcyRaPbYEA1kfVP0gZWqMHOmjz4phikY
nTjeq4o13AyPYZeuhaHtXWGvJPl/cqZQVcYS1/UWVywjvQlGN9KxBCl9Z66bWjvBjVpV6A/Czl/6
5NPWCDrJfzKMCLEviqdOP+rtLadToMfPkbHTUia3KcsMzZTG+hjw6MmmIvr1VDhcMIFhGtQVY3Fj
ilcF/s6BnzQ48aaoikNXsZ8r83dVDRfQ2wgOKZWj8SFTLjgZvGtw/w9Bqq0cUS4awIckZac8WjLQ
dlRG+wjQCcvV1jfcvfSPkHe3KtjhumUoYEB0bBdSUw/moK/b3FvU3Lgq45SmB0mx8m1nY/vUc96H
mYxfU0wfC+lOWjDgi4QD72lCSBTlvnaFxspMRdgmGmDfp5QLyJEccuYOgfC0g9ZFuNpLRTczCeq3
lJPfoS5c/9w7Ir92SRETrSD9F6Bw/YdeVA5QVN0JmQHwFpd6bCwkTMRLNkUpFZfkxngEf7IWFgxT
UkU3QIUWXNC8XNep+m2wcj7lPXyAVp9OII9+u84EkNWVuz7hSdd6oi/jcB7sx3GU3BmaRgZUpHn2
GX8ZAjorksx8NYxeFNYUFVmtLDS5yHraCWl6HNUDKubef3JzPdu03czfyuOYVWKoi5NjiIhJW+gv
OoJPUfz70V61FQB+iMAbW2cX9bA6rEUWQeqLZ0a0mTf1ujTN4KLTer3zo0rzZ6u6twydQG4kZsU3
skRzlCqjRQ9mjKtrpLnrokrPpVHBDQdIgpe1Ku8hmx8MsqG8ENFRYOPcSL6dmGVt3bitvSgzs/9w
sxaiqyYCdXbLsmcKkKfNVpDnTcdDYsUuAxVAyOHAAEB0SsiyFL6Fol8EWwYJGdyptlHX0VPjBg9k
dq2arjsU+GsvWmbMY7aSLT9uKv1M7YTDAsLISmvzCd1MEe7rKo1Ohq2gNWAwztdmyLXKYzdYAkYq
H6tccI+sGjFx7lsPfGOgfwlgKfxj3jxj7eVw74/jvBkWyC2xexBxpfqCyWXcTfYnHVWnv3NcSQ+5
hzgt6RIkHSOsnmEgG/wY7WNNhyRbBEXwFFs0X3ksGDT+LzWtFJw2K7d8xd4SLmXW+ZvRLRi5Rp5+
DiQ5C5OS2TXUWpdRRlN6LP29dRKhpoGNhOFMrlnMVtj5LQDW1mtaODduEPYoakPntaSx6N01bhbv
uA3Bk+6XLkmkTooRw3Gp4T29cdq10j2tXwVeRk8UorJ9lKGJyanPk01NDs99Qsf3DyE65j9yXSS5
DZ5BH8Ixdf73I7dBGpj+kokgDzn6t9zhwWzi5rfqul1AHLeX1mtHdCuB97Jps3XWhMB98EghKIFu
e3KoHfSGOppM63YsH4Fsvozo4v4QL/GPbAmpowKzpePYphTmj98xy/3JKXrg+n5LN8IfPJxorFKk
kqO0BHbzh9iNf2SbWDo2UeEJnZh4QxhzDMjfYj78KQsmlxVoieQqfEhZh3e5Ps+v0Xas//2bGfLn
V5s/SxiGoTu2EIb1I9sk15WT4dAkuTjqZqsPRux1MeEbyKFi8yKC2CI8Mlln5pwYnfdY3yyNoJow
ylbSmXvORecubKMI/nAR/pF1wmqr267D1gxowPR+XHMD+YDeOuRLZQXIR6bEMGzaa5IGWDqRsfwh
hMuY04n/I1rlx8fN///frrmYM8iSiF4q3HcXaFM+gHNjPcIntYrc6oElCo/2cE3I0xPCZfmUEjFz
zsjg3+/Ij9C3ObFUmpYkW8KjCrd+PmvEjtShpXIXD0EZcEIiw3odx1gIK0zcJ7MI62vZcL/+/VP/
Chn72/f/62PJZtc9OAqSePYfIWT0zV0rDhpvOeGZnTBe28YmqPRdbvkQ+SEh2NXOsocPLQXT7lq7
2hdP49jup2C6BGNwM+bAwqgDENCtK9A4HEa3JHLQen7gPPfk6vla+tO+Krs3a3w0iCKMYvoN1rox
Z0QcHFxag5CUSSAlR6EkOrEIlhXVR2SqNa8lw1TmQgCg5pA2e9SWQLpGD/iwvMuQ/jfFIxCUtdM+
tujOE7r+lVmuLJooRfrgeEt3KC59+tSyvNF2W2YZ8xPjWnX3nKr3ur9tZofnVDLJvIw0YIlOjnHt
xjCFYoYt6X2XHwzSNABr9sN9RCN/LMrVqLlLu+x2wj/ovCcRHjkQkaeu2IX2gZEITeiueJiYqIw6
LwqKHsNEJOVY+tVDJdKL/liwlv37nfz5JP91J6VusVK5BgvWX2/8355kHbq8yxMLPTU36cXrqHDh
LsSrsczTlSZhYcmhig+9MypEhCbCoGZEsig8RElp3/5h6fxrsfr5YP391/mxwPBsGGkWo4xFu+fQ
55X9ulbM7nwm8R91Gmkrz6UjWHeQ7k0aPEewxmSmZb+zMjZwbiPorzRs1ECj2N5Cx//D9fqxzvzv
5SLaiWwnndygnw9+l9CalV3JtEK3aD5GFUeQtkmRK2iCTNeyF/Ef3nDxI6po/khLkFJkkOxHneCJ
/1xrUi0yGplBRRxrt340Q2ATvT9qx8KGbd36lnfxK68lM7VASRJpJMhOXmzD//HNh4S4BbyEzAGd
qnVQv8Sc6ItRrbW4b5HKuhOVfq02vRQVPUs4imES0zDV3OGShyYNAlc2h2boh+0UJnj6WkcDcQUF
V5RzteBQmZnDhHwvl9WvkvM4WRnVV1PZGDXHeflXStFiztI/PCj/7aJIg4tBoKJJBvl8n/722Hbx
SHknfAJsvCyICQSP0zdpAb3s05Gs0MCZY4Z9WcGVlsBr+q7+wxYwP4g/HlRLYo+VpmPZFi/Qf/4C
qtYY8FezbdHOjQMoEQgfGgm7sk703b+/o3Ns1j8+6v9SqX8+c6Zr4+RrEm/p4Y0yNDj5xqSfJpG+
ty3hCIGFaCKOp/f/x6f+7Qr/eBO1ZLKtNrMdhnAWNndj5rK0frKSsIY2Im/mMDkdHr/ACPfvnyyN
/7KrWSxGjmvbFroW8eORj0czlBJZGTKvAs9esagN5P8PleJxM8DU5TRjBhrn4y3tPNo192je7ka8
G/A8FnatrWOYHKydWdgu8obWbpvED3phPMhSNPRkSVKvgZt27l/aLX8hWsLtzd8dro4oK+gynW2T
JTh+MqOPmLaCDx55dPZkZi+H8cHqmru40ReaRbNhRom8VConNbiER0Metg6wzJGc9Mmaoa3O1EK0
/PtIlZeg1h9M2WxjxV9Oy3LTcpq0wn4ZiBAC33NfDesEU21grmx6MdCPmACj+gEa8TGEX40BcFC8
SnI16qdAewvozqfiXribLngsUDPnzsVrSJg6RYx+CxzgTPZ9ZqdkK4BVgj9DZ1ujtHdn+YU37sbm
Gy7ktglxBVbT0bGqp8zl11b1Z53Fpyyn8Q0KWA41Gl2GfMJp3mgrgtZ5Rz++0wvrMDbhMRGcygtS
IoqQKbLzmMCtSlV61ZPsricQuhnhxATGKhpN1Kw48lraCUnxlsxSY6/b+0VLn6JbGlCNJSBvs3A3
E1kLvmftzdZ9rjvjLe/TXUunzREN2WqcY3sOWPa1tBvow/HSzF6d0iVBhj548UupWUr2apu/fddn
BrHzwK/GOcepYaMV71bzklbNoRvxfVG2EqSzUcCr7YRBKDMt1UT3tU7Wdl/RrSKyJjLB31yzdtwN
EgV4u+7JFAIqXMPeFsAsyEPIkbYX6kAS5MIIboQ6oXQfNykVS2bMeGZCqGg1pcmTxSkvLBlIImBx
+/pATiUdyQECWbdhljjqCq3zltaiy18Y5ExHi5eRc9FheLXOXyQoF/5/29rgYHeF/TUQTj2hg2hf
HfVhcHP1+jkGda2GfQyswTMw0G1CxlAu+QV59ln2QOLpf0wgBoCoryr126NyLfDYOtO7A2FbIyot
pQ2prAu/t2YdMqzmtFMxWZLSpJKjpz4BQidqU+q8Y5jLWWgp0JbSwxf2KEghEOEDZt1FGqNhwOgz
ZMgbcKEVmLUc3BagIstZyBh+K3J5xMAdf3L07JigflgM5MSQ5F7tbeY3RgOJ3ngS8ivSzpN7neAu
eLNuHToNo1RmIVpzwFsQBruWdmVSL63orSN3AVtyY4Ikv8hioY/XiAmKBClafpfyW1nGJcJN2/r2
pQW9EGirEVmVSneTRkOfcr3UP4eYxlmVfNA0XxqAO7w+v0UgmacJiR+4IqIpxDykqagtGzyc7dOU
xsQnRIsyvO8rcVPaMfFJXngqjY3mQwJtj6HzNiqkK/XCtt9htSyyGaY9fJLJhSehUocKB6v3gBOp
Kh5qO4WBvnb46RP+CLQzimUE5OFdV1sLO64QJ6H8JjrE9jE835xx06XTWkkqo+k6URC7bopf5k3J
etk22DGZfYc2ArnWX2gFnjIcBY2a52MNbTqrIuJhXOfNo/alHBwKYmlkqKGjjwld9cjkz3APvHXz
w9JGN8YpIenI9nNTPajyHLenBKm0bGmRjyARXrETbf14etC86Rg7mMiXdZuTy+HxUDOGUF69yQDF
hH+olv5LPSuFIU1PsG/oLiej/9yX+3Ii1ZsacekYVkdQeEyXPK5nb4qIomrlJgyqNcoT5Baa3Cub
Ahj7bxDe8M4FCCvawvhDpfBfNzPPpScgPek64kelIMdKqj6iwjZdfTjlmEuerSEdDsKNsD02JQ9n
kMjrv++h/6xTTWGY5P5yOjQI/v1xHu4pTTzqfXepgyHd+HN04dAaH7EurF0U9p///mmcOP/5LflA
m5RhDqJYQX5WqegeVEYLySfskHFFNK2nkHwHnMYSVD/nu4RXvdtJiNFIzyqS2Y+lab1R2u9tSuhM
oVr2dy1WAfhoZowflc5ikO1mmH2Qj9vShX2OE8/GnzTixCjwVfvoEKppRdAjpg4yPpAzFsc2uk8R
wRsoBEroSgHyLaNYhRKLdWQe7NkMTeGAPULJRxJSWYNYvWGrVAy7dUYWbvxlaKcBTDeoYngLHjJ/
XDtIdRL6h7okWMhHWIy6QswjGZzCbLPSvIUhtHZUxp79ncBWaFPmu73+XPm8WezMXkqh5l8LCpNB
iEWrb6qq3jdtvK70cGkX7cItZt8l9Iijnz7bNcAtxt4OuYysduQFcgULrgS6cQADMRiAmGkyA+CA
Dp+JCUOOHIFus5zSJHUOx25FhoFgnJnOWrcSH/8zpAJd81h82YGUQTM1XwNpWRDm4JGV4HEh9waS
HUM31j2bHNpwKBfNIiWIqs71Vd64O8EMOGYeVIZ73TpGxZdLREWGPTGwsdQAmBmPZfBupM8GXnRy
xIakZWT5Co+mGk6pXXFrBb6jYfZd2VC6Kns4jsZ1bL+JAXPjATFGAojHID4UEapa5Mj8Zfw5A1sS
dnKPwZqTo2CJUaox2BA2s+uZtn5xM4AOcAVdCMNdDhI+QjbCcDMIkIEPt5yt2tLWAqMYKXQr12EB
levcHbfolIG4vCu02kT0gcVXVJSdec4znOn6xg5mSuya7OBFZVzD4BZ5p1bHEYUrPUYDM/C3+/J7
yu4Jk1+4vGbm+FnlD0kdzshfXFu/TEcgAjbJGFhTJzK/B9yzDsTvNPzKg3c58IQlYFA2FvbH+GDH
DZR6ZHAY7nS+MgmAd+34rtxnf4TYThxGj7RGibsCLYjFb5BIEKbqIhkhCyJxpvzLZCDtz37vj1Z/
Te09bfbSfoj6i4XsPLEXTM6Am9O2u8v8ClDRR0RxrD4NWu/5Y2O8jQhGQgdN+buwnz38UxmlLM6H
Cd9z3MLPKFeII7UYf21dUzg845gEWnPR8VzgDEHybYBz2HTFKu5fHH+ju48p6izER24Cxi86Zc2v
unxG/VLb/DhGl/MYurFKSJroo1Ehuhl6TTh3xbeqtqZ1BlirI0KN1G7kTW/qD394cbFVpN9hcC5w
3jvhChlAgGMB11VWv2hWDPVGQIRBbmjdkRN0FyPTndKbmnQ0GkScwGpOKBRca+Q/8+Cum+IdAUbs
bgVdDhhHDkhLM/WXxDSjfj4WzBVj6+SkjyplhM5Aehheu6KA0H9B2rW0u35RDP2qF4cmI3ENdUro
07LCsopSPz2bXUWO5ZUN6G7wTiUVYjVm6xK5nH1j+JprLjF1OLCtfYHIpYyfIsPGer4wKGmVzPGZ
fkjzV8iAxSxQqCLPmaMVyFCvW7UbzIMZnRpwMX1KlwiPHDVGmhlYrbaV+CiosnzNXpgllv4cV4eJ
cgAdjHps9JVufUhxdmYxXbyiJklRXrfWPW/TnV5A6yxxA2mvsOkthDeM763ml45ixglfGlzlyBxo
IWxU952ETL1nfB4Lo59BMnyLm4kVBI6Kf5e03z7PTUdyTTm9BMgkZxlncmqDo4DrmaIjETlE2A2k
Qd09O/yMAoWl9q7bOzHe/PqVBHEElB7JToSdMr/oN7m6r/6HsPPojd1Yt+gfegRYLMapOrGDOkhq
qaUJoVZgzpm//i3e0fXxhT0wDNiGddRNVn1h77XtGwOXSCYYTcmyUVo8n92Dh6BTKoLvchsKfRfW
ZwLw1h1LmrZ29gZ7JEesLY10D15Xit0eZrzy3kW/Eqp9ibcacWcxPA/DERE75kqQJdbS7M7Ih/GI
cuzC4sC/vhAGjUHORg+vs1o4u6Jjox8iYsAlrVfTuumabaciEoSVO4Q6pRPcZDjj7ZOGKiJS91Fy
N+BTsAb/0W2JNuMy9f1xQlQegGRvZ6kOOjF9psqoMJade80quYRZpqsvOse47ShXYWrXliYuaNoH
CzKwZ9144rVgJLGRUaL+UgGLqRxk9gqb+o6HmHdmEr+A7R8riT9wqOa1LFI941FtIDto9IoUSSKI
93Jinyg6vjbUbjE0eHauYZW8iCF1ccURG3/I+b+rmFv5GtSOhAGUIORV1kxsLTo4rXls597mE/AN
Eg09Y2KVQ1mZcXEPugnU0t+Ns34BtrTDv+eL5I+Gi5HQCYu/GMwqy0bZTOnd6t4EkoWu5qFGDMZZ
L/tfORx84yscYNNehLdooq1NUWsExBdpG4mjUeeGR7OUVwJ9EVRFlhZ+elA7pPXWSU+hyYYLnU5r
aKKVo3xlzU2QtMYcIDCg/qAgj7pfdZCwWFkecwvRDCQ05+ad0LlKnpW5MMBnMsWgsrkrR+VbEZtW
Qw75FNfwZENkdRcSXabJNYvXWJwM3lhpuh2Ba3NZVL4M6pvVcYn4R2NkUJFMJ8//9rjspVHjBWLM
4NVnKch+BhnYeYjoYvxBLQwvTgsNDg5HfdyrW3968nXuMSRb7Vtj1ljAsdAiLDGEPI9yvPbwX9SP
0ceiVr8VZnO2UH0V2rTzow9RFFvudOYbmHuJscaO2f4GgpPLrpBBFXq817z4sZtzvbys/YkwpjSF
XBpQ1UsHX1X3ogjv3KbPTZLRfMGGQo0F2qKlqyDy9iHCzt1vKvU8YoJM5GJCHY5JOT3r9bo2dhHn
Rhlij1NQpSOAoi/wPtGjIG7+JWuIiGXoKA1eFTuM0QRuA3WdAbZzVj3Cp3jVBW9A+LnkNwFyJY5d
3X93iguulHWvQW5BSh7AeQkSDg3vswceXeu48+tw1/jXJEeizLFi5PY2FS9WVuHNzBcRtocq8170
ClhSp7hFjpyKO4y0S/rMt9A6GgiiG3wSheXG2pb5jOfdBv0uk8cKGPTUcyERassqOojAGs7DHNxd
GcLODhWeLkkRrV1W+gy4yEy8iXGnB/fZ34pdfT/KpW50W9VypXLr2SIFkHYEc9c4pxzUsQhkq4at
ZkGti0xhN2a/XeDA9CjRtAC/pPFT0SX6y4g1PY4wLPkxwSrMGjpqVOLXjGTvSEDUI5LRBCEZwxNz
IOcnXjc++C9nmY/lMuo4U5Szbn/1rQ1gdn7gjtOwCnogF1nOZIVelWDl5N0P30PlV4H0FxEc6pzI
7DWaH6+6hv65nd8o7kNRb9JZBgKlGvfhV+dsa+coJyZXyGiI4cjQ2Nj4Z9XhEIW/VYmrapuXB28o
eaO2Iwe7QagQBtGQ8kcb6fw3YxQgK9x6kbfqUGvFrfGJaIK8qR+JUBA5pdx4WuaCuYUngi5y8F05
/hBuvJ+a7BL5oHJE1L+KvEdi0a/TmCDMilEYwao12Y0uVmLMvVgW9e+pcE1i50a/OWjclWqEQwrd
D7Astp3xAXJlRUY0Eug6+G6Ta5q8eMG3V8xMb0LCH/vIeGWQu8/K5DWmznBmP06HQNR888fnqLxm
1XPQENr2MWo5mSvTKlEpeg1vzUxwQvalORhNsLhVMOeF+pGORLVxyhpSW7UzWkrj/5V/Fine20Rd
FRw4rLiAhYHcmNFcSl4wEpoVluGNOeqDraHKnfEGCLErhGZGC6AAXUQY9Acw1fuk3hJmhdNbOhev
B+M4bQWJQ9VoH02qMzVAo5rUpzjI+FWfBtjDKfs7dfhK7KMWfjYBj1n7AnIZxfdnp37WQbEuW6Sv
iL+lGTxNdGVNWS2kcJhuPhn2R0+qg6LyVTOKfRIGZ8E61s5RwQhjmTOTOHIKDBlyhrXAbuhs0E1V
xFnDm4nXhgVcB3HQZ1y8SHuhQJCVSxxQFmNc8rwLWGMcHgbAISgJ5iK5B+VrbX2zuA4R7RBtpe2d
/kjiQ+k9owf3CbZEY5qah3BmKx0inspiclGrcaktjGQhu5tqHjRGk95nou6z+IAeglco6OBQ12+t
uWua22Q9AZfUs+NMFyUSTObvIRAC9d3umJqc8U8V1n3MnpP4ZACy4GDjLFRew3zDzWnMIYpnTX8x
BdyJHa8G2U+htvbiTUGC76Qh8jvYpavbWxUNSzqsEv094B1RX1D0kfCJXx0oTGjdq3Fb+zk6jQ0x
EwQvqHKH49dHfhcE65ztNXV6gEQSTkbyBhgyMW4J3IDKuox4NbWN11BeLktcmIJjJOcZKkZj2dev
siJfbVtg0yWxp/feZLvxymMnr7I/xwwOp3MdrOsU3acKPXeTmT+afE+SrQ3DiT7M+OHJluwbJWle
HGVNX6IyWiLUJ6yENud5wHqPRLamyX9UYOeT16yfsP3nL/xIWEzF+CDQwZYMNAkRKHi+jZU+wPZa
6RlUbEyhjzYsIA7Y4RGBloc0iZu6OYKj8LjOQddQc5GfDm2514GPvrWaO4plRh5gv22G3yBcEZAa
2bS/IlrazrtpWvjr3htv56eUkfjbNo1OSuRGtlxKRNq+mgARz1bxyIs0Foea+xxWvMZPWAY1ZQpR
yTu6cKmAP95yQCtvESiTXPn2+pUxHb3qQx3f6fFoi1pJEsneHJ7x1HrGsYtdi0l3vKujpT9dahXs
w50pPpf68NFPz0K+yHA3EySyfZF8IKpNko330/IkAf7DKILLDeS96N6pTUd7a9fsKi91tLOFgnyP
+xBAGd3d2nOYp9+IqqtJEqLqkAaNP4inlfhGNOPFb353zZN5d7jXICR1yStswSTgInbZsY3GMxS3
onGr8TC1rxW9dbC2c9jb/5ke803h3OuXE+pR5JnShB9+c2DdeQcddKS+LqE/LQ30nYQ3kGKkxxN4
cZj6kA3eeMH7BhacvyevzGzBGs1bkgvgwAFnHwKw4GCKm4V6lFFbvInsF798tsM1TEFVuMWIt2Kl
IGbPdqp2AUlWW1TXUMC1DTRifUKE+tBedX1JvM0YwgONXQ1sqYhZ5xBYZF7SngwCRkkJeBRtYaPK
51RJ0BUPi5hyrSuOybjFz9ele28kU2klRtR2i7HaAiYz7KNMwRuxH5pO1dzZxW82Lkfk1sPwrE4b
mqdCw7T8n8jOHowphvDk6uXlyhBPTr6kNDNxBSbNRcs2oXExbbKNV6myy3pmAP6+1r9NauDuk/hk
Pq17I18jIgDrPUVr7rwP+X+krFpCJDj5CHxdgN5oLbqDgLGdhuBhMCS+WtG16ihI6DFPzIBLssdV
GDy0B92w5yxHcTGXoqpyoc+3zceivObZo/RPSnL0goSO7juhxGZ6FVluWczNwkNGOKdypkAPwh/d
2zgJ8QBuxDukvCBbb8xoKXomw/4hslcRevumf2M/hcVjyVFPqBw8VxJszXbmw0wgIGWtrErjraOj
G1cgtaS983Xef7Qbi5ANSYz7pN8zoWPWl1bbdBbMcwsEP2r5HCCZTl8Br9nj0ga9AhWZIXQMOmDF
G0BpQXpgZPIXD0fZ7Ox26bd09m7Qg80oHljTgQchtIQOcq0UmwJoHlUeSq/ULb03w+dRWul072gq
mbGrB19sJAJyumV949gPGhD8r0oec3V8ACUDTrl678GGICE4OzRD1hp5f5/sB9tl/VYxpcRHmOz6
ejVUr1ny7SArpSkYUDOuA2fHPb5kDgoLwRwvuv4SADgZb1SUwkaQdQOIRWoKqZiq3IbOdcA4qh2M
/hMDjsmUGxEWT+ECaS8HVho/9vSWYb4ztRfTeRlzNNE7NJGd8iH0gxFe9fyZmyMN3YhfiLujenS6
uyTCCrbV0LqFcqrDk1FeymKPeh947dAs5lqtWlQURVa7CNrnENm7be4inQHSIrUerWpXWI+2Uz1o
1j5Lb0a8FtxgOMcZT+IutV3yoB9a9YR9lqJMj3cG1/iEAFtHT06+L2Ap56ybX03EyX2e84NtfHvj
sddfLH01zN7g9F6BwjX2E9SydOPRWOi3bni2mUUOlzHBeOfaSMr7FWnWgkemyj5sY1kzimw2fPl6
STIUTXP/lTPZovYe7klKSOe7yD6L8DscP6jEy/SYzw/vAWdVBZU7JVUZ6KfueupW1JAkOZ2M9Vjt
9PKtH5eqdk8LwhGTdV2/huGOjVJubiN7D+Rr9kx67iRYCDG9JLgLDyOVDQ7ajm7H/PB8OMtLOd0M
8exhJRG8L24Irxu/aiDunraZ8+L6Ta/g892x4huUD7hhAKz4EznFrTb3nflkKe9j8FXHh1lISgpU
s6nE0dLWZBJ55g4Fw8SaTdkZ/Nv2OMmlNmxoRap7FWAb3OgGH/ASc/x0wtMP6qRlb4RPSu2fG+Mp
tdaYu1jho8NeO/ln124jZzumzLY/WMNQ/DTWsRK33HzU6qPKAB+2Sei/8KgT66JxymSs0bPsiSRz
dcCKOxOmw+Kha928fJUz3JtnQfgfSBCC4Ngz90nyZZNKxhabocZqnGLOFPrW4fk362U26PT/mypn
uVxsJp69xGR9vDC9d1M/9equ54dY0y5Bt+b072SspcM1dtZ69+ob+8y6t+pVDnsr/yR2fOk7PdjQ
xWRuuuGkez7g/Wtu/nIeULbLjrES7ozxuaW3ttSTaVJa3NSu3BlDv/Jgw2TUzEQGDVdNOWjOzOFa
KG9+T0Wy9cW1bu6p/xxQ+QPaLdPnOIW+8NoAkSJDDE2aA0tfgsAncMUguJFYX2LTOf0RJjPG8Ypr
TW8+QtR244I23G0gj+UMIBuyRMESrJx+r4M1n24TLotcX7cavTsqgsLEpeA2BtXEvBPhWRo5fCSN
SLdj7t1p73kEugnGE8GSjObBVmTLsoYZg7SRb6Q0tgzu5jV2jfYYCbNtQWwF87Cv7ZAx8KZtfpLo
CXUGWhUreMA8702sWN3C3GrqJkq2XkPU53WKzzhBE1x7RXT0iy99clPM721wb4dfMcFTKBeFOBTl
C/3HxCSzkYQLPEzzdG+LxD0h1jfcpyRZgffQNgRcmWIFZMOBOF54dNcnEITci71xJCm1w4hcHPrk
ondAzZczgo7tqkrxq1VPNovpiHQkFA7LIUY1vmDtHvdrhQlEkZ+acBcgIIeYB0NSQS/Hc0WfUm9C
smihTAZuRgqDuWJzAqAPDMLOao++5AbaeL5rIsiCezCc+ZUsHKJM+Kr6FhnfYcoVsmzVpSDeTbzX
/qXvPskZXOk0+qRV5eUlTdc5NsSh+I3YtFvKxof52zNcxuAWvdM30AhPLLaDfZ2f7fbs+7vc3zgw
7QxiHrvlHB6eveZMWGcZooX7BL6RrsMc5DCP30oefmtdmvvKBvUA5nYTdStGHFOtPxBxiVu4ogJK
d2qxyewVzEBYUcCBsVNiGfooDZAhu7R6cXgWPfth/rSaEe3l8MDQuRCPbftGBtgzCCTkIytZvmC/
Id6IBfGrpn0aDPfkS2PuuDJn4obCqgsvIbUdj+iJkX8QbpDO8GX46lbWe8N0FeNnQjHA4+4/+MkO
Z2E27k0i4TI3zfZgyipymKw7njpMQUz2bcrUoR5xM1PwrBwgaVC0euMiCVrJe9Yii8Y/FxA2BFof
F/OdYRMU4ur5vpHbjJVjzgMJptNiu2NXRx0p6LwGie1HhEI6iKMsuWrdmpDWh9r8DclJHoj6BSWj
HHS9XGTaTrMfK+EazPz6tZqdGNAUXJQtJ1Mm90hHq1q+R+CCVHSy3pPOrD0Lr9AO0tz1pbHWJhrm
U+hfAibSwILzYB9j4VM4pPEXMbIkJCvPd4T1Yg5agma3a7hz5KUvBbIVPPEdvVRx9qhBiUxvd4mF
lw+ro74lWpdMwAffeG5B+VvFDnzg7HZnDtNHJJmC/WEqWtiPakqn/tO1/HfvNn1s1lwz6Oo5ootS
3acexwaXDe4on4VY5peMDdqlE/yq4upNR129xeSAWERzJ3YANs5e5mGwEn6LA/65DZ9FS4wcoP8q
+mlLjMk+Id1tdwwYUVSZveGRmGK48YAirBLM96MkpKTEQrKsxusoT5X/lGsburSofOWxVu1Pv90Z
cwvPfp+u2L8Tu7jwTU64tqDyRh+mcG15b359VrWnwbhJ7dI2PuuwCUt0tFRqDsvphH8fLHMWfvjM
4DxlP5W87Y2P31o+9uGtKR9JXq6a51jsy/C3sZ4aUMY2WxcCic0fBif/ueiwq8OH4aYhI9wEXAvv
Uc1f/Ooxqb9L55MjYiQRBoAmRladJeyV+ZGc+IHZuoBXKl+I+SHBIxx/Ckie4hBVWHkK2h0LxJ7B
pc9Y6BTSqReS1eoPhQb2h6Wl/ZJLl8HtBurxAI0CRhrWpFWsnwTy7aAla9P4yTuPzGznYknzOR+3
qhkc41zfFM2u1yA0JNwjqo/lqKSaCZ20u6ZkhXJ78DV+pZ7AaFx00DfGpr2PpoeCpEKeeRCBD1lV
6ykazXkta9fgpvI8J5TOEL4KGa80SY1J+rg720qHXmoUTr6rus7ct/QZ7exVTzbSOZMkRdRjInkc
dcJaMhYzBnN1uSCFkOkWDb5Vlj8AEdsd9i8usQbdOXghnTQGWDGQzF5IVmaNH47LIZI6d1duIdZp
1oM5HvWCKWl2qrWNGlwVFnRZNjNXFraTrAw6eis0XTVhNWH8JslXgOY+wVYSPdgJ/A+QWTJk0UaS
ltMyemrQJyUMyjAWLc0asJ2CokYi27kP1n7krBSVs5etrdIfYVbDNq60xgoWV8uQzBcMG9lBsxg2
RrS2AAsTfkvbfvNwThiR40bhV6jULk/pKp2IZOeXxfxF800yX77OpXFvQson/2jlrHZk4zbeK4u2
bPF/GJDR61lo9wVkiQCohLHqLlP96Siu829yaTErNf+qXf2rLOQPOU5AHJeaeMy/7UgZVpk2Nvjt
4MMFsQQQMsLjKcJav1kKb0wyBHReUQV0QquL2sXkPFv9G1E9/rNc5e/aXf5QtmkBklJNfER/yEsd
x8pskgDtZVcjueukU5MPkxUbNsbGv+iU/zDMIN7mRzmSyZBl6Hh0Zm3vf+mUdeIu4kLPlaUf2tQK
TqMQilL0H//8C4lZzvPnx4zaR1WlaiGLVv/4mMG4TIjDC2XZmXjN122ZKf6iUtI23gy6CJ4qVnQX
C8H0wVRZNBONnS3VNPHvjhVq/yLf/R+frq7qjqYZmnQsw5otXP/1Kwd4msOyQHqEXseBITlN0FPI
qEt0XX34l9/b+R+yo7/8sD90TipgMcdu5uyigbm/6BziZ3xJzNtAFOOXhRk2alNimWDZ5E3zU48V
mab+oUvMlQmFxet0KquBDSc7U6uyXPiWR0JTZ78j52QbESrQ9cBEMp/gpSZZGr6xs1NqT6q+Cehr
+iWYS01GC8v3yzSZLnsG8VM+8aRx92VS3oVNuDH8fGMye3DSat2rOdhXKGKwYwVEPEW+EGXJaPdY
RfzBUdXX7TyEwvLiM3mtaOA1iCKQvcwS9PJLbJQU6P2mE9uG23i2jUbVDToSbz5ON+KU1BQwJ4vD
EN5fTRBO5pibTHvsqjnW801FqxnRYgZ1uB7Sm4VBQB/qRUyHabJjmgy0KJSVBQqT6EsvjFVKeJwQ
0V5h92eSnSCHc+gEj7bKkItS3nSYIBg6thw4KPjSl/D6AKrQpbFktVF/hbayar0f6amrIUUvypiX
mSqUC3ZIORwhUNENB8TA6KaoPvRgmEsr5hoDTeveYEelGUhxmpMGTHil1tgMkf33FkCOCrmjBvsr
nVGXrO9gQzICqeKS8RJLIClXPvXfEKbfKLtWmnVQiX1Xp+o1B4z8oKhAfAHyzWkEEriKT6cievNY
cX3RdKaXrBxOmhj5iuI5DScFEkAc8ssUkqT2mXWOa1Q9TJX0UKsM0hlcelXPr2mdUxQvTdJ8Jq2Y
t/XLqotWkAuCFtQP37FGjdak7VFtjk3foBhDD8ibG2CryW74fZdaG66QzK4FH5W0tXXEVDqhZgBI
B7uRRBrxlFSuwiMYs0bMCyr72cxPeMS/vF7/4/RCP2ijDMb4a6viD+kiFVZnhwUHZVV4Nt13RHZu
hdESrhoAjWYSDXU4bOTSGNWnOIOp0DVAIQ0d3T2uoXjtjH7tFpYev/7zn8yy/9cpgwfUMKWBWgMP
2l9PGYX+NGdbR7ppZGxbj3VAJw/mgFrnFQkoDAoUSxeN0QMBeIqOxmPAZi4LUj5R6YNOSeAsg5cm
mqEUrsXqt563KhIPcInm9U3RXlVt6xXAKsaFU22DsHY1QiyyCoDAXaUonMa7QwI1SiiRpRtCwMhP
gnk8h19684dEXAUmZMT1yo7Jr49VnHqMxppEXyM75kRKoDis+XvXbTvIEBnxDk2mrn3+T+SqU77d
lYb2Ilk2nbm2KlYVTL+N+qQIa02p4YEtlQxCYgQ9M4vDmkFZrbpjCN0MgIxgWGfIEw11PXPwi9kH
HaLIZvlRAhjLjXbRB0zRQsQ+5XBGc94l98qbt6/ZsqvY/7bnMcdfkCAz8S/2eJAdOe8T5AH+o2RO
mMCCF+EPyYu9gNOAd6gYgp0FFKvX5aKvUSrMeGUPLvtDkENsl3BTHWZoWzFuiN2UxhN2cSbvzxY+
oYB2zX8vBmdVls+ldapJXAn7XxMwds66VXofdlrsFYR/RaBfI91i1wqLxpRuywB4yB6BGQaS7TRZ
Aal+jzS6ErhLWe7s51UtNHUfHzuDB1J0HrV+nQ8XZbDcon214aP6xrDMVJcEkpRFtyUAQ1nbrnys
cBQhjKE8sNmMsjCagLIvfXOvGHih8QsGcp4jj465lOI7cOh4J/+csVDJ22uQ+XStOspqGmDU5C38
ZKxYl6D8iOkYE+uYK3sRu23woQPFsXJqWPujZtylq2JbG9ZTkD0V4wgNK8No6m2L+lQU1ZVvxEtv
SrLK7EvvNHvbWVd84naHTMg8e+iCHLZY1sH5SYA55jFgr2BFqrRbINDjFPYNrOdYBtrhaY4ULtDV
IMjQYcmjKLNRlzQsCenNWA84T5FGGz6eHHSeNc4q27w2RA3jsZXUoIjwyl1hMqPshxJyHwG9+UD+
pBIbLFvJCxn4js1g36oCpbO/NZHImD1YOzkvhpJfzNCL1HxKTDShOGwqhHxCrHUm2F7yrllbXcMV
w1DHbQTRZOS+JKPBm8z7Ep2gofO8PaTyGcOM6v/abIE5dmQnUR49OdM7Q7KJpVVLu2KrSxVzKpFU
0viW+jeZ2FsTuDk9LzT7B5AlDyHQOsGa1O69m1PXS12G66giKJO5XGtw98NaqjgDsIWY+zrBSgff
tq+2oeWGZJWr1A92iZzQJo6MaYsNqtrjTHnrGBNECIITcSqybwKmF2RKVOPKRxeJfiSIBiJYkb2e
B4JXDcw3WYwyxJlVp3Q9xctQPqe0GYP23qYY/1pcAMI7VeDHM6bFBk+rAb8Mkq2PbtKIPyf1rJM/
5kmQ6C0eBAiA67r/xFbS1SfRIR1iBTUuK3IIcsZHWc2gPOOWuuUI+QQlkYLWJsW9bO8t79TXT3Mk
u2CEMauffB2mSkcXDEQ7NJexoW604l7ZMSGGYjl7ZxyP54oVcJC+x/FZQ3aGmhEPS+MGJSy5iiAu
Fh8ATAkeVVN26/KA8aXvbDaB71b2BSBK0beEdMQAtnzkbCVbjAraAogEbluj3ftaPIfVP1TKp47i
oBr2XEhA4fCtqsz+g6vEIqKIRZBudEzJzXFEkJ5b6MDVz1HcBQJjp32Mw0OW7cSA3xZ5o8aDK3aJ
krhVWjIVhk0x6dtgQHhYjutYWNdwqI6JeJkhojAwV2StIP1lwjMCMNFRIMLn0Xww+FqFwPe3ZgAE
4RgJ6rqIjwbiMNydDE96Xj8kI6hk+HV89ShNuC/VSwC8uKOUSzZZv9dMdpQT8VDrgCG9b6HhQhnQ
Jauo/R4jdiuYTncQZclMGnwGDYxW2RrZmyDbDMDKdd1Etb5Nla3uH5XpWqARD/Unggo9FFBMzrGL
yW3QQtAaEVHlh6rcVgzHRjN4TNCEdGgMlMJH+PweDYmL4aVuHwg8Zl4Hi4Oo+7Wh+RiztZUogfzC
0tGvBdqmIGOvD+cWv1rWP07kU/mJa2Eb5aswiyOpO7TfqNfZbpcdKXgtWdA24rnoKyUiKKSm0D1E
7Wy7k+hbDfY506YUtyr2oWXhh+wIcckxyW+ikweVQ4GoovlfXdfswuoWscqy51oUudZMvEq+7EBz
darkhFlKJHAcTaTsIoiL8SgBEeCdfaIyGSB45CYTwAIp9QWn9YLMiPW8Q5h0B32pNjMOuYYWPn3F
mHOrwdwUEbcrIhyVKSmp2/nOb59qlhcqxr6i+SnLa6CRNxL8aL7j2lPFbOBdpG/gmRX1ty/OvXlu
4psA+9K2JN8Bh8UbxLrAnxGbyOpC4nq8btF5xyDYCpIA/X7HFYeaaEhXXf3M4HhkEAOdJ+T70lV5
aZ1iY8mvuGJ1IZDPADyLdiGFWFUQEBC/dSAxAg8REE+AWVXXUQSLrHzruqvk856kg5iAJIzSbf1f
3d6H3i8hDGnyGQCKnWAKt4KLLrr6FMrN7KDnmcSIGVssyltEU+ISaALi51Oe4/JHTJak5I7OBh/S
tXLF4PL9FGzh8fysEu8sGLvXDNWT4ljzjWhIEWD3euFcaxyCnEylkAlVSM4mSKNOhrQ57AkIFFHU
ZFuJ5wTauIdxbYDx3EOBxifeDASbpyTozL2Nru0IKX+I1X1N/YMjUR/ELoiwr5svDkrVOWhBjtSv
Gg+xkQ7LSXlL1ZZomGo2SPJAsAssdqaRQxoIADsxrMteAWQTOgEcdHxqWxUf0aE1vpyIZFk8lwRN
iPgO/bauO96p/TS+IIQF+nxUkwiTRbNHqrUdAxu8FwkiItyWsXL3upCzuv/s8+5b6w+ZDRxL/0b3
liLN9ym1bcaJ4jHkQhjGLcAnzF/on4KK7GfLvveseHBrrqbvf66t/243xtMsVRPbkKNS9v9hrU67
biottaSwM2NGQpGwz7Wf1HyoWXQIq4mAN1/kbl4o8l/oLn83LeHd0uaBkapatpR/tBud15awnaBV
jFWPgEPlwjMC9GlG5SRuHklz/c+/6d/bG34eAjnGFJYmTf3PHgJPnV+nwDMybhK8QarJ1DjjMPvn
H6Op//MH0anolskIyDL+GDgxoo/0jlQZgq4p9M1pVxBxqQb4hy17j6oKc67hxqH31SSBa0bjq+lf
nKR79032VoYijlItl7o/B7d3WKH8b6kZgP9q5hLML/u2uXSG/VSEHcY65q+6PiJ5BPEoKwuWY3mv
kenGdf44EETrt8lJQaPQ0Z7UABQcv1hlykxyTReZ0XyFAS+w324CMltsiwCdbGKc3BFxjAJaYaMu
AHkqqfKCCNStev5e9QPBpGyH/HmL9dTkaI27W9Oyb0k9857FrKe4ZSYzdIE7mwDlSKichvArYN3O
J4HZMeBeS9x60F9lSIlvkgmYnOGibrRppv1a56xoTmlzZKBd+d4utqMt15hbd/22RRCe6zqY9TFe
W3h9pwhOUayxzmiPnTY8w4x9q2sIfJNDJTsC10c20Ezt3jIj5gnxt13iOetmREDiTJtSTY4pVV1J
1nRs5Lge6ZoMdp7Qx+rqx9OSZcIwWAPl1HF4e845gt+qEcZjqcqDUr8aGLM0NQFXto7L16C07t7E
Hj+JlyaL7pFOPfXcQigfuohcYqZeAkxsXozotoco0juHqrp57d1CwwxSZKP6j7mCdwraGS7uCf+O
x91pkj5JGtHajOPnlqU6p0zwm6TmPvX5JEjx7oMv1WZD57gkSB1CGsyCGB8lf5ui+CtMKvS0bq6U
+158eRHLlFp1tSy8KCxRC6tbVc624btu65+R+Nx+rvuQIFbWlR2SOzH7qKWGd8IEFnJLQR7LrF0Y
xdVv3vrYYiWLjsQELYcKx2mt99bCuVOAqE3Q12ZaccNCtS95yBxGanEKI065/fM79/e5IK/2f71x
8xv5X0PI0O86qw5rdGRzWpmgjzuramm+dt2AnKLHqHkMYXmMq3/+sfrfDk8LECkpV/85UmZax19/
btblAAT6UELZaPyLmmBK9sO83lJrR+DxWL92Uc4HOtCTew4qC6lXQMfypNU2bdZa0WIMlG7LLJcM
xVjqrjPY+W0KW2Ofa030amlB9maEifmT5XnCtEBXYReMPW3XorFM8VTYI2F5ujrsB9k3T0rK8CFv
M8xVedtwtyhtAEbZIrOqjfVuXxTttLfzsrgGQd4+Jm1Dn1QY1bmB2fbDWTB5S0YJrNPtrERPJVPV
tZUGJB0glOJSt4WDEjbJvr2xSv9lTE8GH5/WX8faOvgsAQRCgtlw/hxr57UytGXLnK5lnA2JdnbZ
LFr2wbrSbsc8ZMc+ELF5GWiuQFSODYEt7EAtKgr0PW35FaFJ89B1KFgCGyzKKVsaFERCuY/orahp
7eqExmQREzVfoJ9vWf/OznQS3vuEruwYoZCysZALTOGSVEiHqFyupE+jrV7lOO1JNF1wtAOD+zV4
OcZDpSP1/lF8DGk1iUceYjjSmwPlqUSCZNBHFX2zSMm1HALWVVG9yMZ6lWX7UjNnPa49fjrdm4SP
WOmcJgMoRXmWBCWTWWyxectJUq46Ninxk6d1wOrYq0r+MfBcnDXBr4azqmbG6Jgh4wHC+eyVTZtI
jiJYZUFCiT8iUlo33qFQlL1VsghEBaRP3TKfYN91WEzCn7jBXYQTSvmONM5azIrw8S+q8jgEb2HZ
HiYDXiR2OFvjXyCrhWyRBNumrfaVhf2CcbklnY3lQCUQX4NyyyilFCYlXqa8MIRZ6kzmI4D0yAST
LF+2oGcLxnSh1m2ChLTR/2fvTJrjRrJs/VfKco9sOOCY2jproWCMZARnUuIGRkkU5sEdkwO//n2R
ld2dYuaTXu1fLcpMSSkiCCDc/d57znc45YwtrVO64qP+unTOXVPRdI1AqerVkk67ePBXiPixNaWX
FTz0TiHWQJFyDhuou8dAvKj+a0vbbPR5Xpz7mg5SU2CI8B87mIRL462peF0eHmHg2KGf8MizDR1U
lRn97nsE26u0OzXRI72VUt3k594OjqaZrvfRTw+Do3Ch6QuHDvsYT8duPnXBN4vusmuTo7rLyO20
1TqIXvBlVFgV0pB6jwXUok0fsQW65NRUNBzjM4yjeYoUeOE6IaD71XXldiTuve7NxeiBD4Yn6yMe
R2LmI46MhnnPEnDCg83Zv7idESp6gDi745hvsRGlzS2xV6tQvXgDbrPFYm0Qx3OUtX7ROGZ1uGXa
Yfkbb7q31SGj+sgOcY3E/DQHX2hBThKD4XITWztbihdmikeh203Huj0qNDVn0TR6eWfAZfAYLKR/
jj2DUUWKBVVZlLhHIImHYYlOcv5W04ec2vp6kB9nfW8t1E/Gw1+cH30UN13wyUtIga4xQ52D/his
4rJlKkJHaugBiZB94LcCDQE6ObhbdQhzayddKOqUNV1QHocMtVtaAuDCPk1H7cdrufN3pzZQT6AK
WdHdvwzV6qRy9FCNEHDo6kgUsKwcqcz11TzF04OAsbJDShYdi/qM8XLOdODCGTaDLyy8LM60klXA
972Npk1XCHVsZj9/ZXnmlDnH+bWc7YE9tC9mAMizRwE2tyPBS6MMD60ZvZ9tTX+zlnpOEPh25IAr
8t9NyharWRzmraD7PNOtm2WkbkwwbP34ov3NJFLSkWeuGoIesEP/3Lf/08YbhG3uRDOARp/nhJlN
4D4aNGW7KGugWlRuCNm9L9eql2B3IlzfJtfDjXK1d/vjT/J3xQRjA+mFjHldYHXff5C8H7sBIFRA
MlVe3U6qHIi3rUCH+XbMXtgMPykmnL+OuqX75zd8d+QwFJ5hVCzBRcFJi9vuedtSLtaqZDJxtOOe
s1mFrMpWyNeDefKwNtrIVCqIq8MZEVATuYkkDS5R24Zwi9oOCbm2CFzpzsGKnd1f5Jnoz97u5gqY
rfWk5CJ+8lv83VULQ5BLoQhcBrLvrhpj8dZCKxFd+FbAmXcM+ITnygVeT12ipIbz+pN3/OsgxwfV
QfCgcNnH4Gl9f5+4EF6DwoMJLlmI9BpIhFjVfUe7tdf287/7TISudBx+PXiZvv/7LfzTw2kTZZLQ
qjnTkAkvbT03QzTfnsebGqGl8t2fzeX/cjnhUTqOJKJFcnyxw3e/3DgS2zO5bDedVU545lPlHZ02
t2+mOS0+uTqWIcpgJDeYQKwEIIFr6LbNmXPIymIEbmYjay2jKfxEDDXnHuGVCqIiU4SfMMb+cl4O
PIGr1/f5pCLgCn1/F9w6ckeZM//q4ri6o+R07uJknu88v8W3TIf3aBnL+vrj2yHe0VwjwbsCrQwh
nwRnlcS7d408W2U9j+K6r1LyiXVhfWlqoK3ryrEjbIqkmToUKduhscAWNE78xU08cfrxp/jrPfJA
yUrXJ2GNc/97colVeX3XtBzZHT+2jgDrHBRm1h2cP3IPVSN+ogj5+7cLQvu8qVCnv+sFtK0K0JUt
Yi37ZqviMjtMfmbWtESI0xXW+se/3O89k++O0AG/nQhBtno8i67/To1RnrnCdBQcpL9m5Fikzx1d
EeiPXgi7YJw6n5F8YzinZo6FEDQw/cSpbl7GAblm7ezrPNJfvKimmqHzTefVH5EJ1KrNVgl+zw0g
wOhO+3Nl4UpO++vZZZaodcX0ZsT74C++h205tmmjV9nnRRPUmOZTiScEWgq7d70mGHdZO0nIKwRg
U0jAbCoXSNgyPpqpj55wdvbF6sfX5a+rNdfFZykAFRTYgq7T9w98R5AtI4bEX2dLhTKpV7SsKW9m
9+tEPvOtmCL8rWpm7KUrD4MCfk1kdB0+6qibVccAdYqZ+yWGgGCH0lYUpfosx7N8usmbsxTUIhiP
qrkvD0kjqlvRui2ReX0qHWImGiSvP/6Nvn+uQinZcKXnQcxjcsVS+u65smw1JKFmv0s8XBbWojbV
3PTbQseI7yyamD9+u+8PR399u3e7XZtqMwBWJ7CaOO07Udn+oa/i7NO//y5ehCDLZyOXofduO4Is
HlGjwEywmhB/LDMVWs598JMvyTus8b9+mQDgIBISmnd+8O7amTIMx7GAHtyG5bizguwzd5+RVEWj
fGpitatavp28+wnBI0c0D62GSqxqqyFewiWhMCx5mH4ipPqbO+pJ9FwuxGuI7O+5jyIRgObVyCyX
cNVHvwS8QsJrLgjKIIeOAiQKflJxi/NT/7+rxe8XApkak3gpfGhO8t31bgaUEMD80Aam8fK5Orf4
0jT47Fted59LRsOtqZEbdL3c5mbJLwoR5RekV6AMtkb9+OOb//efxqOZwhDDDmX47tP4WUY3y8Ew
SW+/XpNsJVdJj1vLLlHb96IghNzYkbgWuQ0ETYWduxYEASsCIGFKKHquP1k1vu/u/HF5IjYKLxAc
cH9Xo/3p/GCCqYt163FHqMGYs+QvHPun59nmNJG5Ybwug8G76MOk+MmXW3jnrfDPd4beMfRX6FpA
R5ET2u8aS3kfTIKN1F+bUWcoo0nBslUXnlrXq9cwkfqVyqNs3cwFGWlzSShMZGtn39EMZaRGA++1
SA2ZSm0L5XBJMfmKInRRR4Odf1zarn2afd98jb3evhoC19oEZsKWR0S7f2KwjxJJw/Vh4kU7sI/8
/rqfA/dS9KODQ4X+aWjTwUyxKG7ILZpO7PvDJ1T/EXqvpjuECRNRWeRipyzMj1XhFAjU6VoS7yg2
ofDyjUOiQ4udC/5jMduYJkdOwnnQU60ufY5/XEnOadB1GA6gbCghL8Klj54bvZBi4tfJU2g57RPN
9/yRSZ/aevW08DJat90pE0AWLCWsvVuZ4XIRWptdFIXnDA9PG5utLg6BfsxxQIrGPN/4SvU7oFZ5
usvZ3Biv21G9HevWfCwSt9slOer2EnQJAhYnlpem1nm4LW0ye7IsYKcQAd+IbWHAiS7d4EpEXcx9
93JekmMZp9h+maQUVNW591GbL27q6D1QjYzsBEcj6AIBoR0UzVMdVLh1He2s4txpnoY5YiJnBw4x
mErgTKycs/6uMYgvzFB52BfiWSEya0hubcbIpmlblespjNGVwHqhXO9sQ3RQ4sJaxpqTLCQ+5qq4
VLlLD7HM5k1PJ4mMzGLaAWUc9spJwztd0p1pEuQFXmi8QxfOM9GLEfmvZXI2GXMsYGQASI2ZXvW1
LQf7JXZyIkGsgASXssknND+ptw0MKbKr1BV014tz2EG79MM1mZCEBkwJ+MK51sgeibrEjGMsH/aa
ih+TskQlPXE26xGvi6anHpHhs0NWR7DKl1SordVF8XOVZ859ZprgJ0vxu7I2ZPOhcJYMz+0o8lzO
id8fF7JhHmt8yQgQgTaMjImDmYtl5V4LQmTqoQfGjBb92XO+TTKWT+h+AuTphtCKJiCc8ccr4/nL
/m4x8EM/siPJOuQI592hrioA/RQaFU6RQM4c82psP3jgliVz7nk5sMGpaw2h/XqaBjxiXRlj6P7x
R3DfbxVsx7b0fMcTVIlIj98N66bc8rJEWdG6jkP4KdHBytiUyHjGqlyh7LJvl8Jsi3mARBBsm4gM
bpircUCg0O/q1WYdZfhbSwRWmF7bHD4nKRekO2BrpSXl+5ctgkZiWFlaiNHAlzI2xDVWH8492gCh
Cqf2fxVB//HF/Gfy1tz86wp2//wv/vylaWedJWn/7o//PGZfdNM13/r/Ov+z//lr3/+jf163b/V9
r9/e+uNr+/5vfvcPef0/3v/itX/97g8A4LJ+vh3e9Hz31g1l//ub8EnPf/P/9Yf/ePv9VR7m9u23
X77Qye/Pr8ZMof7ljx/tv/72S8DZ4j/+/PJ//Oz0WvHPNvqt/pL+YzsgW319/8/eXrv+t18sT/zK
RDiwefTRsp97A7/8Y3r714/kr76N3Jv/LiOSL84/qhvdp7/94v1KwwndhE0yA00hN2AL7xg08CPn
V8Dm8LsjZPjMYKF4//LfH/C7O/W/d+4f9VDdNBnF/2+/+Pa7vZnxrWdzTHLC81HJ86Pzz/+0N2fE
skWAyj0gpo77VjRgyzQmk0NOKXY086jeyjmGnecHMzGIpJiml35J0nMaC+dy6rL40ODPwaXMlE3x
+G5MtDRbq4+Gb/WQhbApDaoGTW6425n2OLpW+qX3U7VPq2E6JtE4rQ2cHdRk50LBdGP6OmLcu0kW
aV/2NKk2RjAslCHzVln35SW2FIc5pGpQarNf7ynPCUpybH3VecgNUciUl3gh/C/KGrpN5C3g3jBD
sKeUIKYSkW/Jc24uGaOTt+En00WZRtaNInx3XxtTPLhuUx+gDgefJY6PT1gP3KvOrZfTVOv02BQo
S8Y0/FyfjWdkJdt7y2vPiOfiTCFjPMl5JlnVlZnhCOVy12VRdJmNQ0+jv6wOpodtvGQdJ5Kk7eEq
UG+Vp3r0fIKiU1J76qja0mxX+wTo5UoXLptsBM+Y3uRZ3TRxlkhqODxeLp+bxvMeVJRV5Ybdk7C6
Ii2s2xGV8TZILDKBQjH0VyGTGkm2VyEOXpSFX63RnTbA0eanyOrUPozdElHIRJqwz9IA8GY89LYl
ieeQ8J8gtONFy1FtDIFdAM0xwsdZP3bs41WhrsOJG4Va37L3aYActOocc1BEtRKxmZwRBAtM/cru
UbSlyQKbNAV2FU35lZOCd8ODieZb6nafOK249VXfb+NxaB6cYU5OQPoXZgC1QgvoGNNST6Cz+tAo
j9Dq3Ms6wqWW+RSUGFYdf+k/OhWCNTtjwOdHqCNHjBwbEJcWkAbRoi2j+01zzo/TdTNO4efC1QZS
jonwpKYMVIjZWMFRRBCKl8B9KoYR1TzmqW+ysPLww+B3xTo08bJxux6x3OyhTJliWe+sPg2sQ+50
NOg/jFWQPbiDEAsni/7sbGwSQKRYh6OnOrXEY0i08Ql7QvUYF7o4TM0SH+d4sg5Ol96ZCf8x5O4g
vHUDC8v0XLkkjs0pE1jm1YOljkWXMk7rdbHobVbK8jpcxHzLkZLRmxOqr5WdImKY/XoZd3lRS9x4
OaRtkJ91fRPrun7KCmPeeoj0j3QzcGLGTOxPjo6bx0ULVIyz0zbgpxetVnEc4qQsjdJgOfquePTs
pZlQ/58dG5DGi2vfVfCua76CwIJtl7A13clsX+IPWkVASy+4+zansCCZOfU4zsqRLSXIrIj/9uLg
2BtsqnHebYMKf9kw1R1Rt0Z8TGn+fSh8wDl13vgHtJvfAhyGkZ/oL1YY4Q/gyhyKbsKINTWo/7rW
XzeFjgrQXoSqoG5fLkRUudeh50gkdpimeeF1W039hSCrczvIsbnweUp9RH0na+ijVVgv5tq1E3C5
ur5Z3Ppole41N3lbBnX71iLSvEhzYrKzJSFBMWrwsSU+sJeKy5xO6trrkgG1HarSmK4lPCIQDqTC
tjeiwDdqJZPDx4nu8AcqVrYA1k6+DKggcSE5F1Xv1YgwQEKtUd/AZVfNozTpta2aN2YdDJC84lZn
xb3K8LRFaXbohg6RbJ+Qvge27EPHUrG2rL5F247YNDLTm5WRe9t49WEJi92SiFfX9ryjHYUaER5R
R7ossw3jsuoKJnZAFhR67aQNkP/XaXe2DeK64MixchaO9kVsX5M6mGy7MROXfAt874OBMaI2Is2y
I08f5+Q0kDec7p4FcfJ7KSz7oKU9X1vtXCD8Az+Pna+7mq38NeMZxf7a9R9ThvhM2ZrhpDrDt5Az
8dEmWZT08VONonRfBtCXcjwmK+PHYMmSADnA7D0FM4R3MoTBLBE3TIwjM8HSFwWMvaFYo/Gx11Ip
Z8tpDKS96d6aJg1eaDr3NzIeW3xexN7KwVv2S9YAO2yLjS8Zo5Wjk3wb/ZzbWiEQPS3Zcocx5aFs
my9Jat/WjRWsGl2cUWTLda6Bl0YDXxo1T1/swnocm8K7b5dxYtFGwSNkYSQwtdn7VHVj0DJ+HudL
nYX2bWCN2Y7EmFvWJaiCGfPgNksiQLK52U5hUJ54dHiIaGNdkDoC5VDiTFq6AlFlSewe37c8Yiab
qra9Kxsbu0Ot9JBt61YiSjJL5mKt8bxiqyJ2nq0vxgAByujich4MgP4F/VPGgof7ehiB9niZ5fJN
KIJlX9VMYtNu4YaqcExWYz1XtyM+KuRAPY7yRCfmcyOH2FonimISOlDXv1aNJsuXd/ikKz+8bdKs
sTaecsLpDqrE/KLUNC2HyS4J0rSXSDdb7cyEeSsY2Q9jCFuP0xpwUJGi6NxlOl7OslG235WSYbof
SoVQPmRVeO5hWgZrNVRhvbIzi+QBZhXavjAcvAawnVIScZyjsNqmtpWcWg+YZZxjKSGjiAg8v5ks
oJ++jekbTQ2gd2OpamcHS/NpVAqqhxjRiXNwwiVMaB+xoI2GKjR1ZfJRu7hDPij04iDteB6PfCnt
r7Y3VjchIYYv1hjJbzppkBpHRfyI+i+6n9wEonGWAaRuDTEraVUy0ScxengJHTM/SRUCPCFI7uxA
KQWfpG6vBj8LkGAhvNZTWIJpi+2MSNE6Yv+byvJOTbL96sadfF5mTPxtk4CTT7tBdx/iIEiOFu3y
w0JKH6mvw5Bd+tHUXs/C11c9CSnrbrQs4iRLmEyqps7gYOZfNIEoPiL2gMSqIA3zksObo42P5qJE
vZ5MACxHE3PtOONxJurIM6yBZ0r0CoXbLis3XMzXaW79q3AAhyeFmm+WIbJgZMYVyhK/Epgcx+ah
CPvpalBRyOzezg7SwoDQDlWK3jtsd3kXUiqFSQ6QRYnPI/UmcufScm5txsewK0B1VGlC5202MXKJ
QINpCKVe1eyvKy8Iu1t/6rObvFKADuaxyFahtUyrafGcI5F4+Nyknd+KSi23iXVOGci7eNenxn0I
LVG9JKXLyhnHZAz0xXBBnFO0crAer/2l6C886t8TSshpZYSI10zGgIKYZpkuW8ugWJu8GopXTXYW
qIh6su+Eq6KjO4L+xM+HMY6MZ4BYie0/VCbNjq3tL5/9fCyOZnJEg86hbQ8V4j9iieuMWFVB6EPh
6+SK5mm/67sZG4SX67UjZPk6irz/VMezy9HNEHgrZgJxOSkzkOSAchLVkNxFWHdP/TI1B5Hj5pjn
TjAknWv3qmhSgcHJaZZvgGGsGx1Coq4iba8iZerrBQseJaXG+K+b+QQT0/9Xdf7/y8hfxHke/H+v
I7fD/K6A/P0f/HcF6f8qCd89D6EwFQaEZ/1PBemLX2l02x61G01O2z3/6I8KMvzVc+lz2Kzr4bnb
QVn3RwEpfhWBsM//Y0KIToOu/b9RQPLJvp9Gej5ecAZBAt8yAZM0et5VkLnMlSKOJl2htu2PpHIx
xEEXdIiaeTqO1Yhsqm/LK5RU/o7ZDj00sEz95VBmnGKXOVWXZWXN63ER8lHPob9rIlUg647IBMGW
BCZviisH/1I/3ktQ8QfMBvUF+eGk+jAVvNXJUJ+6NMxuhhyEvlO4GHnmYnG/tp3mHND20U3iTPWK
BiVSlEzGzv1UJjjLessAp2tyODV66DoNqGxM7rLOqKOyveIpR41If7iwoH254hSRDnqBrre4ZfhZ
nOpiLg4OetOVa0aLbmALlzMtMpJak4TAD58ev5bBdN0uNSfmsGwRLwRyJvigLAhoWXVLYt8ztY53
U1V0J4BAycfOHvpTxlnKvTCLIes9NunX7tyTanWk6AWH1QnN2/g56ALCN+Kq4orTKbvQSS0eRTPo
G+Z34U4vaGIcYwevWg74EFvc0Kp3JoZ1jUn2oQ+BiJMzpjup8l3njfWmSefk2mkK7CV0m3t8Wa53
I3JRXcX11MOM9aPtrGrvBRDyfEGJmiPSDO34MrW86FMXJfoUNYuHqHV0SHH2u+iQGOiLYZ6Cy2sH
78VCU3uZF7N/FwdQmnkx8xQU4fRU1rG/x6iPDhMxbk9tcMb36IF6pBZklPZF+axoSOwdqLa7cEQ1
K6LA2lEOJ59wyA3HCXky6n+JTG4hSeeuJzgJTdsQfSkHK1yLce7kh8DHHjSTV7he6nLY+enUHbxu
mbe+P5R3nEDt62xsIiwNjdpWA81dgWPyQrFIBpxs+hzbhYrQRM4lYtMozK2bMfazL12L8gMjGda/
2i3ZFYfMCr4kaDuh4s7JOummzl21i+3sqqZtyKzwUE5XfbOr3WWE7Wyr+GJKiAHFhoFSMSIoEx9h
IU89A8K19Iwm0iea82NUqXllXJZypMdFlO7joQhuwnBwtzwU6UNaBZIvlW3aj5Mc5xfdL7/D150a
tUxbnY8xdtNGr70t0z3eRUiNKomX56R0cEjlIDm6i2xO4mTdJyVWcRonzjUx4P43KVtg83XckwuD
+Yvf1GkC+t5pQzdmLnHNpIWX7oNBmvaDPVvpvknj+tl4mrNanniEv5sgIAIipGvzrCINIZYyY+cQ
Gbyn65EeaWA4nNWr4jp1JjThtIKy/UyAM6iVMbpJKZ2ppe2Fo16Ve/01zjqDA8BKXj23cY/zwlpQ
jUt3VZI/9KCbhQ/pZAW99jEAI0EBnqavtuijK9qAyaubO/ZRDCo5UXXRO7H9gf/v5qrduwlgwroa
+ms5Lvk5QCoInwMjCRiya9OcmqVonk1a8Zup1uPq2YYPZTkZ69Ic+Om+FH3z7OiQeKtZKV6Wa1k9
C6vUz3bedve6hXVPz6xAaOhqaqOAsBbco0sZAqHKhvExZQzVHus5yPm6BUp86LyiQuzDftA9Wv2c
Z7SrQ5JBpskpNaI/jmqg6gZEuEmX9F8n7fjesUJkY6/ElHOfey2Eu+YFs+UlKeLzr/X7LXZkytEb
nAgfoDXD2XxrzcX1JDhagrtxBZxNw3cMdrBj3dtBVnyKaIy16zbS+lPiKXE5mdq+oX2FcG22xUGQ
dj/DEcu8g+ysZS0T2VUEOGsov5lR5iGM7WpfM63jvcCGPcvMdA9FIgYMcnF1Rdw8DqMasIrt4QXr
RD+fnGqw7x1Pkd2cWPmygnVa39LZXB5QEBVX6MdYYpO+059N2cg1ZrMUBmHGs+gRNPY1o6YjcCHL
IUYFASPYD1ZrCDEOUzQJnQSrTlwLP6uMLN0LQjEXYLvLUoOMRpkmgyp/66SnposaT8j1op0MjM2U
DdMV4gHy6kcqkqfQydvPZZCe9cNI3EkRGDyyrT3VCf/SLS33TZFKUZP321YWm9V8Ln6HWg4bOx6W
4UvLNIhGyoTDiOdsTFBaj3Ie9kulXrt5wmwZnHctXxGzTTkeYNm1yiXgMJt15J77zpSpq4B2Unh+
jsuuvfGbkeAPpkQsImEN6733EwufVWlhDNZDzgPcpAveBTdpMSk1TAzoSEGu65A9ohOuCye7GE2I
VpfBXeRdJ2SrPoi5z8Mz+nwsDyMTLbIGq6kMLozsI3EIlqoMv4WiwO4VmJIWVV4yDBNVHt01MhWo
rpPArTZpYKzgXpamlSvasPBiB1rF80aPpWduaNTg98JErkf8O5brhs/JEMYPURZAw4VhVK67GcKg
bFK+Ml42W7Rbz7E3mvk8AWCOaRd+8drQBwpcCp8IJdjNlLiJeCs1Zd2HuXOX52qQpGJUlQ+1UVnk
I0raDNhxEH2ZD3hWzAtbgTkBOocDFpscebWDBQyuklxuws4zHCI8Obz5YdxBaXQHMCTSbhCTxzVV
xYxzYEhytSlytziWS+JD2XddcMOBZrFfNNEjHzo+NoXlEi1PQyDGEiBrU34ecPZsqkjpG9eI5UkY
JVdDuOAg8Jvc2lA42rt+tDvs1LTv16FS9U3SIU531QA/IK9tSOJT5ZMD05KJ2Gl6EyIn9GBJ8vZF
iXTcjCP6tMWrxKm3C0UtMKp9Edjxp3rU6mQsh9wbv8GwLvSI5ljHj3VegraPNbykqajij7gH1IVw
JvM1JU3zMfBdmX4AYWlvq6Cfb9q6rz+OyrFpmMbWkzv2uIiLcPb3MVvvfhRh98glCM+yIGl/kkGL
L1Ca4KH0ynxGxZll1zQuJeRk3z9acrY2E+6LQzHm4dGjZ73COBZusgToR0zhB6Do5LU2iISmf05E
Va3TJeGWlc7kf2plVu8dJtXbMo4II1hEUH20q2m4rKwl2yZTq3fhXDvXQInS/bhYzmU/F/6dk+ru
svXPavexhWYu2MugDzsJJ52w9bBS9oGkLRWJ2PqUzYb5ZStLst2dfOiAr01UuwPbbfvBp/uCF6Qa
5xlVuBLwuMQM/96u0jcEIRjFh+j80GfRMB0mNwxfLBQbewe6ynqUycwLT1nyQktBfwONk7x0Ths8
M2kMLzpfW0R0zZ3+5mf2dGymyPsW1ZU6CVOOh0ridh5o2q+HMEtvBelIpxnL3U0d6+I02JXZ573I
rsauXNZu4PR7JqQtrfNo2dR+q7Z9GYObZIjOaoZ7SXQFzJzM8y/qUk7rTgnGl5ylmZe7fGlJbtvF
IwSurnb52iTTeN0HtnXoPCEwrQIPsoKg/eRBR9lYVQa/WoBqzKfsy7JAFdSVAAlSs3QKYF3A0GKC
DsKejYS9cuWkabiiK0OwopgBrJcTqA9ZUbq2JGmNfQgMIF04iueLoCUrJOG28bh8Ukk3PjsuqNYl
LsSOCTCsWro9H6e0ci+DruYk3Y1qF9GNWUF0ay8858wv7/3qtgi8/G1Oe2CWYU0ugofJTUkOfboC
i0NlnG04kmTXjW7sl8lr8lsmd/WNJ+XyiT5AeyV6Wv4mJ0s0HPv5IZXEMvoNKUKNTw9qQ1/uTM11
mlM61Tk6QWyeC6wCTDeQUYIqWHyHtds2jln1Uop7b0Fb0dZQ/cosWXZu4VWXIhyW7cJJ4FvRVPM3
jznRhrYk2MkO8+gOG7n9CAyk3peTE5+0C7x+JuEO7ObcHDvf+2rVdvOkCHdYNcRd7Gx0iPTfpXnJ
p96/dlsfy6DBffV5kMLBSEjiNCZtuwGS1nH9Y7rQUJo5TFQOihHm2/oqwJ2OA9kSRPzQmp1Ifsfx
cAwXxg7kB7kot6kS34QWDm7ZyL/3x8y6VmkYH6Xo6IC4EiwdKJBkird69G16IkFhNpX0mbkl5+9o
i69ySbP2Mh49XEwc65wHJ0rHh5HtrCG45ByY1oXddC9aNjTYt/BAJDaPbVwqzdE/NZfjmTOX1zOt
4NyZBsyRFpuFHWlYFmBjUuHRiS5dsBUFIx9TsQDDAxzXvevrZzIeiAfypLPsda44fp9HKPejqTj0
pKi/D3MBidbyjMB3NaZrqyBQcViW/laoJr/p+Jtr5UTWqbDpUyY2kEujxPIsmoCwFcInLjNccCcx
uNjPXV1u05xUvM6mD8nBPFqNkTW/hg1KkIBMmeux8O3ziodFnbYwExH8uSe/aMU+7jJ5CpR2WYQg
D61YbWqwmIH7MMWq3hbsyxsTuz05mL3Cvbm0ZB/0vWa/JXotord1EaYe8FNZ0S6EYKXbr8PSGOgn
tIhJFRhsAptYJE4h9cAFybowMZi6bAru96FlHLBpLdrz5P1hK0v854wz16GaXOcYlgBrlO7MQWD3
PvRmKEG3dOMHg4Rtt0Sz/MhAut0s3MO1HKZyT8sDYHIY+AfK0eIeNZGApWsDgaUi21s6iq94jPAs
dom4ZDrncJqJyNjx6wF3dOXukr6JgJlRzbF4Ek8rkFSklMVPXpWwcfROc7Ral85hUgU7jyDpHb2L
+TONBI6+adjtUm8YSDHI5gOvjp/coOrELVW+Oe1EqtxQxSiJWqgzVAsJGW0kFjW9me7bIoB0FILW
afNQv/lFmN7OfQ3s3Jr0emlltzce0zLwrir54s9MgFNko5+jimQOKR3x0W4Dn0CMVBKECgEyNB0J
DdQ7/VZZffdAyT4dGrYgopyERaSvKcYnejfVTWvoBn6IfW+4FkNb4pSK2ru0q7JNmavyIsiNvKsL
WsQORnckcw088cSHRx8nPE6FXNS5fVDyhadnL6N0uHQFSs66zsEtaPxuNJXHjbB7sY4ZS19mJqBu
aAXVWWgBhnMao1+tOa8eZMqslp47X4V+SHpi2I1znod41rrXrryL4g61WNQWrzIw430fFtS9WnSX
TOdNQ2SkBAlXVdb57rnzZ4RhxS1jHlao9pzqtASEvHdlOL8kQ9RfN+zQJ5OlaJOtpUz2Q+a6iMVC
kVwAa2CoK13QKZ1q9lVIT79hiHcwQDdxSM9rn3N++yEgwezKUf+HvTNrshPJsvV/uc9NmQPO9Hrm
MeZQSHrBQlKIGRxn5tf3h7q6rxSZV7K8z21WVpWWWSkO5ziO773X+tYCG8kt1waPWtfnkX0JPrUz
dHezLppbjvEgjcsGxcCEeUdlif1p5sHZVYmdPNVJXzM59WW5L9Ts3g28Gh6rsonAXUYa/29Y4REr
c9ouXZk3G5V7y8yKQCpgbuSlb0M5Nbe2D1AkmWGWuI0C6gIxQjMi1XPwQEGB+RiKXnjb+769tiku
vgv0oNjU+3a8AUVVnipEmC+lwa7reylgU/ypRDvUAW25uBl2HECqaJtVRnIm+Da+p89Da0QbKUyF
fAmGm+R2JhnpgYy/6AbAnYApzaAZm0O5dVXef2tTU+xBxU7nvkFzN09JvR+UUd4btRjehr4zzj7i
9xs7wBeZqUptvc7SsG15sLre4vkO2V0oXJIZtvII1NvzE9DFehqngWzOCMxvZSAqlz8cv67+OJd8
cLpgyfnHfVFSpucBRwKUL7utH0s5xC9eMdWPA/AfcDqMuu7c0sy2Vjm6333YmYSNxpyaWE+PgfKC
/xVIocBaBFJYkH7X2b571UCCX6efxVE//pX/7m3Lf1l4mDD6mP5iJ/B+6m1b/3Kl+OGsoWILgsVp
8O/etmEG/0KvBHjCdPDeoHFGpvXv7rZheaiqXBtOA2G6PrYc/5+0t3+VD6ONsvmjaGyj2BMYrcxF
a/6TOgpDvk/tEGVbO8ofS5OZopUA5AatEmx++mL+rcz6WYn1hytZ77roasBr4GuuxAD+FjOoBa3J
ebBT//7315E2s4efVJCYdUyTwQDeIcsMkMk77xSIYdEgP2xsglanDklBYI+5QT/FgNGXFOnyg1a2
uXXHMHr1k9TtNn2RgIDG1DF2m3T0Pf3KIF9Hu04gc17ljk0AGkU3afRFF0BzLxNmuGgIAMBh5glz
YihmAOc2W8t4NlB35QyDp5m281iZ6gY5Bc1gjcRRPAhs3cO+jWfiwTCJcKq0oUUwZ+7p5RNfMceE
E2Rtae6mUBI0FoQ9fEpTYxHdqTFzKZS8ksB6x+sIr8JrAaosc5XZHmq2Te8wWP1A+SKouHdYUvmw
qq2a7hGtMfbf2vHG7OJbxTRv2NpdErkTPc24ywdbMmUG4nwsCyP/Pg1S5utBNUm7iWKLqIbMC0Tz
NtIXmjg+DZHapHlTew85/URcOgPq40c/MrS+y3mvwLRo3DS7cFzQRFrmJW1FLEK6HkqQO/YoSWBS
qt+0GC6NLyh7CfizqgmmXMCtRoe58Nwl5NK1y4fa7n15Z5HGSJzwlItvLogDd9f1PZgG1dtIAOKC
IpqUH0yCK4m/tDvFgh4IdLTZ83ZlRqdzY4SZHE5uogDwuJF/Bx/hUMBTCLdeFXFYrCM/jba5ol9C
LnYQTHsPCAJoTxVZ7kI86Z7oncts0/vxwtjTafLg+zNn4HyC1kOa7hAydExa93OQRxjm48juuivV
GsNQrU0SlUvQ4sOzPTPfhL+VkbXiY+FuAUIP7UJ+s0V3ZJUK4zNTYZtzeOrFJ+KO6eDQVZ+Ne1cp
1T4YCVv9WUD/pL1m17U8e/MkymM2R0s08sDo+SS9uJDnnO4yVRr9gOGqqR76BWZa0eQLO9QoQWLF
Ni9ZNwMfIRbzFsc1HPxNRYyM7jTo9Fma2SXq+Z9DlxWEKviARortGMmYRGQk2uPGhh4wYmk3DHul
MGiRHT/npNtatl9j2ccbEtk1ALZc7YiJ9GxSj3K3Q5mQldVhcC1KAlRr+dNsW/NTZWTux14IDsZO
OiXEqmYJ6QupHpti7ze1XIIKAXisg9kxP+Y6ZpYSJoJcT8yisHLaELEq+VGVyyHf553PzD2ov3My
h0VI2GUWHU01YyzETFhDcBCAR055lnviKRhkYJyZP8Enq8B+xzd2howfe4sqQpCVTTNtB5110HPc
eSAZqnE41Xl5l6SnKY8wIgb9zDlYTL21MR0dCuhszRxiFEqGa+FNKjqK5fy3c1vN4SfQRuPiFRmF
ehx0Cxg/xNeD+AMyN08/YAljbYwa+q2rFxiv4znxtGlmtzU3YpbpeGe0kUG8wdAWat+k1pKDVknA
j2uMC23lfUg9ZyZsLRcNeJuLKFDo+t9L0HQ+OENHGg50T2uauivo38QEfhW7Uh+72LYcbB00+cpp
E7DYl3ATRJJb36Ppskacj+m/0U6IZgYzCLhFpZJbofiVV72sIvD2IcWuNUpomp7ZIlAppE9gFM0N
mIt8z3QtPLN6w8kcJDd1n6TtTQCK2aIdPBg35jz75OUOHOov2hpRiXU/5ln90ZlMWR093Q1v7WQl
xTEsSwtqYDwGX9lBOoamwkUG2Xv2wNzHdJMns8tHQABUGoR09Okkd3ObdFsFpuZjOQDhM7XTPRhC
oi9KuzY7O0ZFADUyMOLj/QxUMsg3CbszGSMf4FeQM/OpjLgi+hX4RL1PIL93W4S1dXKW87gEaraR
T0onDa0lrW4EfoQggxqjTr2SqEn+sPrEcsy+WUVVf9dWVy5dBo8ehef4pX1nVqVoplsRQck5+5CV
yfAxO3Zpd1HRHlKjpf3pDwOJG/C8lXeSlQ0o2heNFaztNEVXZFP74CRB5EHcGIPLPl/PLZCEkqHD
C5hbXR4YlqnpWiRzGqwZABdP/Bb5MS+i0b3pfbqnjz0SXzKxC0Vd42QGBhHTl5AbfKdJKNRbi9gx
egBL8rcsTPTVeRH72yKlCt3geiQviAgx1eGAy8vXSMfRRVPR7Z3Ejr+Egeo/N/GIQSzsijHC9ZLm
GX1wK0bFwutOo92leQsPlezqLo5MOFdSkxiR+qEi36EscmZjglp8tdirBwxDCSQO6q2ZcFiZGpoU
sMS5A1aRFpAnO1JL2jikjPR1Q4ppW7lg4bySTJTUSZ351aw7xgfxYPGnF9IkfBdsFpkZOZ3yvex8
r4Kab6t2W4Tt4NJVEdWNZoJqbdQQQ8LOQo/1UfQOLXCtWUXQbn36qHHljZAH0c/Vq1lFTrFJpJqw
ejrJPMKOLYDFtvmY8LAHjUvYKs3EYdUyHycqsHWKaVt1Yp7oZXTzSL075TXwQUwWa8VueNV1NRDl
lhAUExWoaTaFHwzOXnQ0/9fz3MODTnpiUJcbnpMLE8K8Zk45zOKcw3hnlu3EXXKgzx4oJkLVMHv3
Frqa4Kh0MUCUK+aC9rVTBEH5uayEMq4G7w0EnahX04+2HZfOxuldf7z+x2RIZwotk9C/2kpZNUkq
CN9oG9MuL4pDMG2bztDlq5MaMI5TwdO64dDRZ6f/CLOB31IV6TZOhBpuulQFtyOEzPSlbKwp2v9H
VkDFcW0db9PArDBAtRo8yIQ1i6BCPj/WJpxK7R/sLOa7YyveBIEbgeOxKS3Adz9QRD8dkHH91E2V
BekWlSF6TNUdvMLyP7EvYWGz1BVj8g3apHNZ5Qjt6gRS5nIKmeJh71ZkbWoxUvfWsvlnx+nlcyFV
8cQCEfBY4Xgrfj64S7pgpiHTbJt503SjOuHcFZk5brsh+hPw5B0D4L++AgttDqwTXhH+u5N7n0YS
lmlCB4hj922fgK50pMqutlQcrqqJt2MCovfHMf5/xVL/h2X0U0WzeHp+Md18eCvf5u4tf/25pvzx
7/x3TRn8y6dWwzkDHMN1eGv/j17Ks/9lywANlY+p36LkZDX/u6Y08dXgUEUF7Ajp8LD9T0UpqEMx
YbCS+efUqkHwTwrKZd39Xwva4jNn7k4N5uGKlXYg3hWUJAiURRhqZx2PbfjRyKKIGKe+1/ufvpM/
VpOOg9XI8ZlrLlfAAe3avy7/XplDl8+0naXB07sZcn/4VMux7BCH6/kPuI5lgf98T3zT1OE8b4sU
LHD9dxfDLtZg6vbsdcMh5z5Szo0qxH7kqMvQcsLux7sWMdOnf3qL2Ex9ZGw+pn1+5mVn+mnn6UsO
qmVCwyzxaMx7TZgO7J9O+xjHZfHl99dafpX3d8hi8nnWJdXzYsf6+VpW3TeNBPxGxRQ3t52TQhOe
vPjOwHhBmNvUH35/vV931eXn494CNGUuoE2u+W6VWBUHA4B7DMbBTCIqoy5lbA42y2fqNuXffn+1
v7s7TwiXPYx6nA7yr3cXdTLnbVU7ayfDu0QjOdCvINmzBxVgu+F44f1hdfJA/+XrxNcmTWzZPua3
d19n2XuB31nYm0oj/xJC3vQtouDQjgGsL0HkpwkZhagdEc0q5w/X/ruvlqYHWsWlObTY5375KduZ
pkMaY+KaUJYl+IhtOvJjEp3suev+8HZc/qxfl02AdnzZcthZ8PO9ewm1unT7OjXttdmFRXym0MRM
URH+kqyGuvO7bev3YbMD7Z6w3f2PgPTuv67x/+4msYAwmQJnETwhUAA9b/kFfno4zBFBB3oGGxyS
lVdrdiXwQJ52zDcKDsZKv7/aX+7TR4NqL78mLkfbeX+ftIOpr1J2m7pNm/spjcyNp+f4EgdOc2RS
621EyRn29xf9yw8Jg8Rka8NBuVz8/U46TH4bdwgx4YcGziZFiIkMBF9Jo6c/mXb/eikH1A3tSfiU
JrSqd75hF+pkYpg8/oxeI/ucIqSu9iMzMnIanJA8kX96Z8vlpIsei/cX76Rff7xO+bVTw31aB22R
k2MWVD5p4sgsnhOF9uAfLtIFVgy6Ag2xazps3+8exh5D4pR4JMpMqbY34L/UB3aD4qHBZ3n2ijJ9
HIxMPP/+Ft9vOe8v+m7LoSYQqussf53Sl9vlXd5gA2JDCGbl73yKlO3vr/f+F+R6DuITyX94+7NQ
f/1KHa9n0+5ZoT0a2F1aduG+UaK+9JgP/uEG8+NSIExRV5sWx+J3e3eFXdsrOJCS7h14B78RIbhp
8iT9uNK7/4+7QhqOnBsnsf8XTJYcl4dx4dNaObIRz62SUxYO83wYR6s4/v5if/OTOUvoF4vFginy
HuJREF6kKP4hhifxkueMKnWvrDkmd1zKV8Mfgj8szPdHpeWLXIDagLXYVaz3unJd5REpBiR0MGqX
NQYkwxs2nl/DMP/9nf3N4vCRrQsof2bA2fDdYhS6RqZGa27tIAPWFKaBe1e1zvQqJx39gUjyd9cy
bdT6NohW4b+/qRCqRDR2zA9dlfjXuIxfC9Pr4Km75h+gNO83Zb4+H6kO9FeOnP5/QWJ/egXMESbP
nOnGOuVrxCBC5J0B8P9zCXnisyrMLFhZfuv/4btcLAe/vPO4bGAFnE2YS6K//MEM+umypUvM1GgR
2UJtPl9ahp+f68QV94oNdsfsslpPrg7oPlnkQncqvQKu7g7ZjJB4nUBy+cNe+jerlo/jmTyQPPe8
9X998OlaC3r7EB7K1J6gasAUDjOiQ11rsr7YSNH+gCn7m9+XLdQFBQeLxnN+mCV+un2eQd4hFShX
Zh5eS3xKyCY31EloboBXpukfnpG/XI6XkrmMqfCFgPt5X+Z2heytru0d6CVVAWQ2aC90JYZvnhcn
fziTvjvls8E4gcN5yQGMK3ka322hXdjgwq1zIk7IAjml5MFW0QbLXda9tERVhpcs70ZGrgPKy5EJ
O4qCP9zsryuaV9SC2OOsvyxsTn/vsXc0h+pJ50ZIrqsqK8Bo6BARuiKKJVzEHe8rFnmyITcNN98/
2iH+cu/vjlNO7zemriziftANZVgB8rpjSkL4UtPa4g+P0LvflIth92Hbw5+zkLDft1QcWDa5rCin
qgSt6Ra8OXIKTw3DV+1109vv7wxgxK9PLF8rGnCfanipih0CBJbP89OSbS1jRmoDFbmZkKVfmzTk
NaIUrgSiJ0xs8PzXhN3Q7YJdUIbldJjNAe+JSFHGYua4dIlrAGW0Svs4Zb2ACDjb+atum4G0q3wU
EygfSEon3cjeOzoBBN91K7Rj35pOBYYYKH/cHdvYKYa7bnL9EvvmYBsbF6Yh0RW2LJN9bmdYraOm
EfKRqM+abCnRL/J6zB8IV1wxDQzk7MCJiTCVpTyprkrIX9Vxbp+mCdvkHpo6aUu2O6JRHRpFD9+s
8/Zr0UTNputItZVIb+TOEE3jMpVAabRiuGibu6qIJBm2Rk/euI/yzlzjtRgX43NF7xJKowNQK5SF
tUemEPvnAgRutPcnf2Ey9X2Jki5M33o1F8k2MwZsQTj+YuOp7+VIjLoVpPOJ74GebAsC9TlLogGX
X1tLfZ25C5QSonTQwfuJqM/KisEBGKUpaJkXcTBuLCwBuC8C7aQPAc7UZE/zVNBpM5pxaFf9WDkF
DnYQRRuMzMJ/y5WFlWklSOciSAwaTde98D4ogmPd9BmVu/b7hdyXhi3OHJEMD1nOFCJZzxPpCDvp
D2a2LiGeYB7nL4NNSnevn+jjj0a2ywxT1/uS8aZ6Fb2HeDdDasHJTpgEBhum/ZzqJYNvHsdmPJcg
cPBJFi4yjzJIyT6UnrH89eClRK1l5AWyLh1HbX36/oTkKJbJQXYWO40eOiO/VOR16ouRVL11JqBV
YG6y3Ii8qdSrxs8Sy9ciQsn6zLoVpSu8M4+tzm4jlJfdSQ59eFuhpgH6rM26PGsrxcHqT5KQ1wEi
CeadeRi/NNrwb6KxLyTxb9r+NEy5/akI6MYbpD9k4ltDTOezDIE1ryrtL3mG43JfIO/ERmGg04dU
+QWacoWPe4XjlpArM7iUjIw8shWl/thEsTHfD83gX+EeKvEgLUpF/m/EI24rexqrHbCorCWVM0/t
rdRmF6xlkIxPILYad49d3BOnAK9qsrPbSnV7P2nbkUQgXUOxN+3hTaaQrdZ2nvN70BGuqu+iNBWK
xcy3+BmZ93TFvsLnA0hiSqDXot0olly4GS3puov6lojMcGB1WwcxxkwLOi8T3a4uqmp+YOcp72SG
m7ZcZLBgrNLbaJHGNlkE3pHz9gLp4iM8l4HO3xArC4Ikqig6T4Cc5V5HVoExe67hbeMUir5mwbxo
8oZWKBxXwXx1eed48M0r665blMpBxjgFS/ZMyGjJb7XKDUG2VTekNOtjzLd0oFpff++iyLMusdHV
3UYqQcReKUx1L0bXq3fkbSyOrR96bCMHFHgJLSSdX9o+h86uvNTsAf83fAHlmNZwNSIfDbEwx5KA
LqcnnHJIQuIRoQ3jn60Xm9bGHH1cDSR8yHo/cUoSD80PmXsb8ZhuupKnaZWZEAGIn1A16IKBJAGd
gDVHglG7aESxkX8qFvH9tMjwsQDXN42RGJ/mwsqNnYFm7GvkT0A/64oncSV/iP6zaSZr2ciUf5Cl
7iAO9iBa4B4GEZnNebnQkg2Zv7miq9WTyz9rKdSR3qAW1HDHM6nAX4aJMdxQUYyfMTNCwS8cbAWn
yG/SYTNyTSfbmngFcXKVc3rnFGkt+Bi55/Rf7BI29crsI/EVHaO4o4XDZJN3xFQ/dNis5GM9W3mx
jczY9k414pDg5NqtzPfLKZgBCySgctWEYmy2/aisicmanF7aoB0gp49TSSCyGl2ANLKWHpP3Znqd
VE4cskgUTVUTD89Tqevia2wgqV3NtR8QT2K31l0krIaAdweiwMaLLHLnkLxgFYDkVu3IQuSr7E3b
vJsNX7lrO1Fmfxzjoa8OHnL+a18GyPQY80VHa8bgQA6lG/ZErnh28pzxt6INMIxGbhj/otkfC50a
B7gY9SFEiEBW7My4bJMnfkamlGkTZl20dTzt5zThzRTL7gQkllyUJk9FeraBylonc9YGrs0IzS/N
P69PXkxVB9Yt3on+sbFV9QatCbgHws/mbupd5XMBr7gZLdU+eXUzd98dK5qZtgS9/WEMfQhyOR8G
VY0FR9w5wTqrzJ2XdUEECi/R0Y1rtUFya44gPE4Fva381AXBaKwmwzO0zS9jR1gmSbSykI1jcts1
hekON4AmPXVFq940WzXyziBWCiLVuh48VotLW9i8SYYoLX7kNlTNJeL9lKxDw4fOQw56SgjBgB7n
NdOTcUvVRAxFm5iAObI+eW4yJIiJ7J17pQyNrb9FDjs5AIY6nGBTEdkm+kw00+qcuMozbmar6aZV
E4lSn4wKoMYBbgYvdTukqoPq2MnoDnotGASQilU24SDJ0OTIoEvTY54NmXmvZRhERxWhRH9Ipsnt
1xnvjY+e6NUC50MTvMHPOSQPQO2rm1TZ4iFOvO4tsisBP2hKBzl84B+RWMEAHB2qVKXVfwdxCTlC
4IUrkROzZRwGJ59AgYLYgBrTMxGdS2mRABFD3F5lXs5iHwibJootrUiloGJu6pNhz7O3F0nTk1pX
d9K5KSdETbicAF6sZ6xlMbyBVrwgrrbVIupmswo4xVYvgVPZ84UQ38KqTihbQ6OBESAs7a4LEfH+
Fm5DopYJXp7pp9VHHWzrwl9VoLkcXAN9Ed8KNyB4nVCTIcm3Rj/uozwxyNFTwVg/T53GvkP0GxPx
qnQxSyZsmvb0ZsVLBOGYZRskuRVirviOGSnpE5wp+tgGZjeSNOmm+TrkHLRSZsWDidwO66N7SvP4
eXTlsbItdA45AJpKHKLCOsphELvE8i+xA+3YqdlRgkbLVdyFelvIfKsCpF7wrDYCwO+O6uhg+WWD
5iord6PVXF23f4apLFcZAA3stlgA1HhXm5K4MEm2aUPqrBG9eeDEtySdxwA9p4eBkK917/WfxzBF
uJMycE1gBDlEULDujHPTcHpsQl7cwsf34QGRSXre+yI6hI68Sr9HAlefxjrgyGxexVzfD175YZ76
M34tZ91U+iHoo/YAyeiCZ/BDMAoiW+LsSs/z2WvDu5KUhX1nh691Hz01dMw39ui8OALP8WQAOirT
N8fJH5j736qoeO3SZI/NDSJgL78N5fhpKjtsozmDcSjYJwhdGIhLKCPzN3oke3Ihk12LqyfprCV6
C1foNACjcsfk6AzN60yaL0uk3WR5wuy3TJxVGff92qv67twMxWPUoLP30upNkvRn4cbfE3FJcgus
m1USkHmRxMbntjJfZWNuAaXYGAKq75H2P3gqIJQWT2ISWQDCFqtWaxJ7kePUhKG1jR3OZ3363LCS
VpmjOcz74mCGxWvej4c+Gne9pXe6HD+j/9+ys14Nrz6mI6uDjXNauQbNxszvODGlxtMQTcNLyLRw
JSdTY+sqkk3OKXnt8hp5nDJD3kSp9RX60O1QRN4hQ/6zDi17hyOK4EdkNCHP+dgeJMQz6oENBlgJ
oCRiaxkD5hl2aiIiKMXzlOOQXevQisI1Nki8LcHEoWxlFWTPEwRGXmOXnEac+cHaLQz1CjA348XO
0cJsNK53adxlGnO+Depvi0KI4yXvAIrRtsEgMB5pUZNuaB3NsLmEIKxVSl1jR1sW3o0yiuuUG/u8
cvacR/bgSbB7d/3T4Mo7OyG0e5iJ5ZQjf5K/s6C2jLV3KpSxp/jEcmPdNiU5k11NDieLGOYJyBPH
+Kb9+bOZk+dj+l8EabI0xdcyza+Vmp8aJN90B24JCsZCj8gP2ZKEX+oX2f2Qie/j7F+mEahKatPU
Nlv0KVGcMowB79pY7TmvAKLzloosDGK19eRU+jIs2qx6yQC0r3aJyW4Ok5OJPZokJ06xbKLw2gWZ
XZhjEORhksi2uKp3s4j7FVUDbkzeDG1a46d39N7Cw6jFcLRHvW/xcLRe9dyjns9CcqY4aZEgn5Yv
tVk/4HvMMT4Sf+6NZ1j/+8T0tjSCrr7XHpRlXgvHfRStvNGGPkMj2+vM/pSnwbWZ60Pf6j3Wo8Mw
mGe7aA4Oos81wSe3QNNODhwDHwZBJAkTsr0tZL2bIIVjWysipYh2yDvM0gNRPAJJk5eQtBh5yRr0
P4Mj/2gFw20NZWFRvzPIRvHoolPBfdMR9QktIdq4lN6WHh5Lq/yAWfAWCvZLbBGamE6bMZefjKk5
c+iEZy/CV5u0zijI1zEISCnyy0DadyT8XddahzmMzsRmDxurL+/TCGdL3chTQG0TTfOeGdARZMy5
cxGvaM25hO5jyT4N48mbMN26d1ZPcoszk+Rkjs4XTq53HFUx2xXuXWqYxDAXxMijrUFCpVeWHT34
MS2mtr5Bx9zfNzGP/0r2TUuCawxJjPbntnGgYPVFfkmHgZOulBdRTZ+rLDqZeQfbIzPOQxvtIBQg
d21LRmEodZA3JgQV2HpHw/EyEiwSMSDHA2B7Ox2pXW6iOUPnbaw4+B9rrzwakh2s7P1oRYKIzfuk
uQoyslcEatbEIIpn8kgEitGuIQzPkLvKEYm1rnkTXQrlwt0lUKx9UUa+Z1M7UfKW2ZbagW0vGOov
E2uQlTw+TrJ+imZvfkZFqK4pALO+TD7lUfIw5nNBohjqppKi7kbPLvk/1OZP5dxlxKGW1YsKvOli
ds6+6/mNcqMtpnbTIdvxD/bSMflUk0lMuEpjGv7HKDOS6NYrKlk84IydhlPCKh75Zpsas5D0Qw9D
V6DH/HucYDv86lSuzVEoLdL0a4lMacmiNWv7PBRJuCRMVe1F1+ictqD5CLlu+ij6FEEas1ZehMZ6
HwErIqJAMCGkLukc95XQ2sy6I7TAVJfesMIMSnxax3cmsmRCjJ2uyFdD4pISJtPSX0qXsP7kCnya
FUtWHVo7nOfVZJWl3lQtX9RNQLWP+lbhEoNcoBwHMRlBSivgj4TLEzIjCX8qYo/Du92DoWf6UD2b
Zg7iy6yX8gbGez2RGFyNxhfPX6AHHWEjBrnFuk45OCZTeafDaSnQinx+LueCzSYLaLCX60CUYLIr
Q55mk3jCT0zri+rFGUl72BvScj/7spUHvj4c3nPXE00y9ey5hSbteFEfrtPE1vdtYNBlJNYDejue
VB5hn19yhco/u8EdwPnMLorxbJmB2W1if/YV2c21Awgr0usgFx8z0ZsfSxvzeF3U/pPftPmxG0zv
tQ9G65Y/gLTdPLJe07aNbrwwnR85XlIRJIwGN2k8u7TmsYGOPRy0sUtxf0uIGLHSGj5A0bx2Zh5O
iPp6qVd+UBI/qy07e7UqzGLk3E9NtbEpyKAvlAaC3CSkEObDczTriCZHZjinFjwMVm1AdFyMC65R
EtIaCl+Qj6ZbXqC5qb0uYgyKte3uI7yGTzi7us8N3MjlawJYeJxH4pBWwjTUObKhGy+cobU39PGn
DEneataxh1/My+2da8rkO/Vzt44SV99PTF7vw8nzKC76oD5WZZ/NG7cyTaitSRscO91gwy1t+0Mj
649iFkW+rps4+9L7PYF2tWVuQre3Lhydk+ckYgp8zfE7hFtTS2c1aePHV+YF64w8cJqKqZLbXMv2
msIdWLG9mPFOFsAh14XhxykQshAVotnk5hH2gn0dhip+DMPceAh9e/yuOsskuA8dzNbiYcaQ6fgb
jGXmc+u2XyfP56hTHRpaNjjIiL+jJ5sP5rbm6Aqg4QAH9o6p/IcM7irySxo0Mn7IKZtsQC4lUIh1
Ni3EjnLLNPulcYOvZu9YR0gF245T0BjHlyQzb6wuOs6A7qCvE8rTu18BRj4jCni0EYeSTd67GyT5
lyaZeBdELyKmxwKrznjMDLHB0outtd+aLZGpqHXWErduR5+IRuehRquw46VSrfrS+6Jx3q1R9D+4
XvEhVC5PgQ/cuCbDBx3wtlYaAEMOzyFCx7/yJjNdK8tWN0YYscfi6TrTXT5OqbiTUA9EXhyyrv1u
NPJGGtXB1dmL23mUbqk+OxpQ5FCY6z4NxkevQU/eImKmodLyg9lOvaYx/B1N7zbui29pNJ6zVL/E
YXqHRxvZc9kRmheraKOnatfX+gMxOIe61vl2zsjo8uoP9hKUOo8XixzTQjkxqHj1bS6yfIM0+jb3
PCLgBrKiI5bcKunVvTFwi2D+aNV/j6IWgwNgd2MichkC5mrIsudUlmRGuGb9mZ5lfnXmmYBSSIxr
A/HCKicDOMrQCNk52LuJdAHEA2eeB2uvLcVnB5UROuLKrcPYGy3v0Ry+jjTOIc6d3AJdJv0b8KM+
SdNiCA6zh5/D9XIExZ0CMJlXV0gtzA0dwLAuacZoht2dbdcPdSTJkw+uVZpfcNqtG5q0qI+fp2y8
70X1WCXqmVH1wRPVt6Ul1IQ46Gfoo1ZKamFbRYdc4DRw5Skq6g9OED7hzYyWp+UqKv+29Jqbdkou
mIkbCCUhjXbiGereSjdzB+fYXBIB3CDcZp3k9skU2VNSsNBGO0SUkh1SX6y90OzIkPUeLB6axp1f
80yvx4q8bfw2SqcXm/xAIhVukoYyHPLIFfFcsEpySC7NJHE09eqz3aTdLnSn+3jMavArcm8O47Ti
tFUtJ8rzIMrPUc0qjQzzwZLjWxUSalBad1AennivvWgqiQrsyMoJrQ+FR1x6YD9mNhBecCLX3q1u
Otd8auP+a+jDeAUZ1sUhCL7GhYCrgAH46bmu9DFDmJ77drqu8+kDLYaCJOLe2Kal1Z7yMn0GyP/i
68WaEc8Y0xEzQ0Vw53VGI2pfUnXZGx07VKmVhxBf+T54kTrg4XY5X7lD+lw2at83JE+I6qzD8T6s
uEV8BTjwM7L3+pwiuabMwZ+v4M56zrVtjGfDYZBET5tUoyREJEBNnPNB8+yYx/Una6HYjB6c+5xX
dDIbz8A9r5DgbGLsOZPTOYCD9Q3kQFPPFAHeOmH+H7di5cnhKc/9j8bMTEW4h9lJV0IU65kSzIit
K7ArpkxfaenC3X21KI7gMh9nVezZ6O7HIDlHfcw7GlHNGDyPnb3uNRmfPH198J/cndlyG0mX318F
4Zv5JsLg1F5AhP1FCCt3UgSllnSDKJIQqlD7hm3CEX4C3/vaV3PhO79Bv4mfxL8EWN2sAkRKqvLX
mmF3tJoElZWVefLkWf7nfzCmtyDndQLsGKtQW/YRxJ5iugNYUy6DhTOKXf/KT6eQxmzUS6Dnp+sV
fdElGDLUD9kU/D9UxxqWIB1hP6zVLWR2dP3uzV1o1bu2AZXlSr8hehlddw1zlkEs2etqzqm+Coeu
oY3BK76PdZ+S6fwCa/rjBts5iCzKHAYA8HBSXCKE1MVEjzHRbXoKvJfaMFzHhLIkFLlL63jbWw1g
0wTUMtmuVjcefZNgjMjXZi/XHUrRoA7Z0JZCX3/13MmcXhXS9EZdGFdd0Sm1K32cSvRY8jaXyiq+
Qo/rSRsOrwVu3OK0DQ18cBsRgNXmFOTY94FCmLu9Bs29uEyC+bgdZLer9JO5uu2sfovXm0uVHrGB
+56C6PvVqgNTfHZhBqIJpEuOMdLu27TP1J071ClZea5uWlPqq9WFK03P58ucHvHT0xjXSzZhSlti
rKlbKt6C9Qge87607IzpGz/ROi7hJTuisEDH62Xr5Pgsyelyr43w0WF7hnLakQYB4SbFXNzZajwk
vneurMOBpIQ3euhdexC9t6X2p4jO4jJN58P2uBuvxmo0buvxGRSBp/Q4u1GlR/o9K/lqNF+Pve76
susQB083osaKXu8TN8UEa9sfbZfu3HYA6UJwZlAFuF1b0Vb0szLG/lTDSttAwUFwxM7vqB27WZNo
I1BzTVZ2hOV4AefaVexF58k0PnVcunm687GNqbiY0/F1iZPc1q8XuoxK1PtTGEriXKf763QAiQ73
+uocOMJ4kWJuQ6A2huAeqoi4fWnQY9wMHR0tAI2pculvknvPHHIbITxyezvS15Cc6Rq5Vvc9rBfj
lR/LQxVemb6Wt5cjyAm190so3M5TbXoOV+8nmAIvDYmQ2tSHdM5vz+GrUx1XJXSrkLfLTQfynzme
RGzE7sCMI+XM9+Rbd6p9Uh2Md5xvVQEQyAUbs93pVh/ZxNc++3rHP6cR6AfJ2+QjPAv/3Fu684Fp
rv1RuPCh+1+sNuDot4DxxnLorO1+Cpb13I28ZMuNHq1uTWktzfuLddhNL6BBnl7k9jo2BsnaWXyR
t7SwGpDqiUNSePKGluKZGp070mb53kCYRh6YgmUv3lXyTFV7eob9vtGHqtwJNoQ2Q9p1eJ20k/dV
gyRJJxlArH0R6vniYUk5ywTGLIkWzytVJFDs7SBdRdszLADocN2kfSbwbmMtwOj1FllMYDS+2Xrp
h2427dxkeWi/z5JO+3SdrP27+TZHdbIRGAuOs7nSuwuIuzO1OyQvlVzNTXx60EqiRWoHcTPm4W/g
Sk8xY2T1GlrzeHqedU2lfaPIjkT4Z0O89KO0VbhvIvJSa5pUbUjVncK27G8mKGEIuSVas2oDXfL9
a3Pb9iDEgflZ5gSsZZyeu646jVSY+CU6IxDkJ5UPrQv8UV2MAhvmRYCRrnTjrqlJJJHAh2RedG3s
dJbu7ZbKmfEqmWZ3dhaqVDYSaCH5jB//xOmXr8KEzuL+egtTgp7SJcnbdCGCoFLmYknp02ee4X+O
bWl7pcPBBJNLiN9qYMEkvcDBJFzSgu4U4gp4PMzpvH22JPIwjKQplLmGuzYv1dj2brZIwD2pUY/W
w+H2Qo/a2VMKeeijs9luyUPQQHKyMIXLa8tZPklAWZ4S4UW1TPO5DvHa3MSCJB986651jlS0WDtf
oCVFPKUI+n+Tzhq9JXHap3neIay+NbujeAEzKhFLom4GuRIRmYr9c7Ii0ViKKa5dkQS98WOqOmN7
Dul4OxDAy+VXR4fSci3fdjJue7oaQGNGecnA1o0V2UWYGddpZzoCpWGfEz/sXHZW1GFR1xb2AHbF
Q0Oh24GbybR8XJHjckMd52b9MPU5ej4srXTlpYuDkUsoMNoC9PI1bKlJmj+C0kpOcywpetPH6/No
mtNVIrPbMGevoX2yzTMvXZroWf1T3oHFrtNZ0Ro7AFUwTfWUM98OOZBzZaj4NuT2nKRNDjs8Ldqd
9xrXd37aoX+CczVf4Cn2lGln3TdV7wZ2s89dezOxQX7T7sKHFS2WLuiCse3PNTLBKycT9irn3px/
lSGD7Ia0bM785Dxaanl/006vqWG9X0OK04/W2EOUao5DmiUTfppO7GU3HK22nHNaTNhboqcmro6u
LByQKSouko9HSX6SrlBODEvcfP3ZoMHIIJL8eKQqebvvQy0ynNJkepGShjMy+SnBex+AqKY+lvZQ
fXtLomRKkLHnq8BbePSmZ9LlQHKX+MlRuj5dq+ZnTZpurox5dhb58DfakTz04kX+G3ZjQgaLFDzm
1mWEs9wzZUxNfYpbZXTXX9Zq+zNAU3VIIeJMm7cvPReXpSM6VehLCZRGl7s9BsnRc/yuFSyi6UW3
G2tDnE2qdZWpjXto0CIdaAM07Ff5chrjK2wxTnRyeIss+gpPy+XWxDTWaalBGa3ysF7axA/N/PO0
Q5WahkrHQVjd07Gy04NenfpJiFKIgqi9xbbtjKREGWUmwf15DNd4Jp8b+vILTTjYgeXiEWOGPoTY
puvOuNPxsIESkvR04bbhNrvYKG0qDFOwB5o/Iap0JS+VZU/2FjjOznq8Xbo3OeWOAxB1GdEFgjCQ
kMG5R8RBTVYPiyieeJE6B1weT2EU6FH17yz780BRKPtPKVTdUB5q6/PpbzIoko9OTHoi2IT4pFr8
JSdCcRNAo/pJcJeNt6oU0WEgN6ne9D2PDaRdnh0bdMryYwcjrxOuCUYn3U9ACY1xF+KtgUSWmvxq
e018SoqD6RnJOHekLOP2EE5C2tTTACubqMupNARNkMPuv+r001Wmn4Ll4SJfKh0YYDrJx47mG++h
4lSHDrq2T/awa+mdjTwG3Dnd9Hxaqn3IldWah1EBAkVNtqRDVeDYEV6OscRtg3QrZEdoHx/2Q6mb
f4go1j7vdL3Vbw7FzNBlxW0DWjUDjJwGppDKcKo/Y8wDyuJ7caxHF5Kj+pcL4vNfbGVraCPP3rSp
T49UApJdeFcGIQHedQzmrgORrweDbUTrjHlwAXtTTCx/Yetw29LXQe22ZRrzRFCBJVP3Y5uAMWYs
lyiuYwewsDads54JdelL3dNP28raPN1SJvtE+K17agSaN+9vvSksZYTzB9BecmNES9MZJTqJxh7L
GQIicRyYVh0C10EIse1ay4JrNPf21t1mIIXm0RouPUL20iinvuUcirLkkrSYO45IxRD5DqbXFEmb
0IYqWfuKbhrebBGZ0ws/XE1JR/j2pURO/aadp4rlmCsCer4GAbLqjyPQBiBD6ETSo0UsSipTPZXu
t1rcN5e0Y9XysDNyVY2C0ijeDBbSdHnpx6vuFR1sY2uzXZmfAn2LRzZd8faSl6o3i0CPn1LUC9aq
IT3Nt6GLEUtLlqEDUR1Mg8vc6YMog1SUCMEg70BvTJIiPQ9dxf/aiVT1aS0H04s1vikXBsYmziaU
WgRzYOeEGqIbbaD1dBUoiNdk0CABxqUhHfRZXE5uP5I7JOfl9oLWFFtQPwlhVC2HU62zPjPVNaVR
E8VYdNbyaKGGMOwRAV9dxhiq0BCxSvAm5TTKm6/n2WawiaZTSnfM9uas43doOm+ndjKJabYDonAL
fVtvBd7uWklVxE/fuv4oc5bepeIuOjdrkOxfulNIkYjGdNt3MVm3L2mwpOg8Waud+40apU9zyLPI
13Zz+JyoEOrO/CwhzOumHMFRxOHDyVwu8omkqennaWC2nYHuLuyrJS1K270o6BIwcaOILkr0wAGT
F3v6TYaBq41NP80Wfbuz8tHpVBA/BEonvU2W8gp6DhoYpUNHSijaNkPg6KNQWaTEf7eEzMRNSL6B
ChKyqME2RH1r8w5ZTG3pLQwCyzrBQzdwpheGseKvqtl64z2o7UXi38XwqOgzfa2l3c8LIB4f1BBC
ryHEKmE0anvKPLmjy66azbobXV2dS26Y+yNpuXTii4XHQaXNkxPiK4YUnt9o2mqTfo2kJelqmso7
eEZd2VifQrcaTmkltTG0PjW3XnyRaSqoH1rtRjF2ZMdHA4ykHLDWadaGh/hSc8liQ7DsrN2J50pJ
MsQ0TAA3Kfp28RQuMq4LspWRTRtJhyKdM7gX3TXsbon9CIN2xN3f9X1tMIcfzz5VIgmCtpXtcDJR
Y84nQLApRI6xaZLzNiVvfqfCy6udUwmvbk836TLxRgBG25CVBInoRJV6XnyqGp3YhVh3QzwEkkdM
xWXapS0yfclsNeXmAAdxSkRMzU4VDA2sMseR6QsR+fOcBHh33h4mUHXk0TB1AEvg1BEsSq6nxqo7
HQMchNYlXCnGzJ2vV9OzRQcDaqwnYRuBIbI4oZ2iI115zpQopmq4MUXkuQSYkaxb0AeEzhTcwJCl
L0uIzGndQN24ccPEbPmNaoxycYTAQktml2URBasEfylKLYF2o4z+EStFIbqlrO302lxNMb/i5SJx
33hQGfYtHiRA1xSY4Ih2lYPere1tQOQym2Ln2KsPRFg/2XPtS2oGeF8AH/taZme9oGPevg5LFtP/
s3Ju/1SVCkjKuwAlq9WipBR3nc4bNuDKtS9dpYqSQsptOOP2ah4MIPzDxPPaxo1m+N2Bs9XDNyDY
x5DmBlWYMoVtXXKAanl15ys4pD1YkvtStgnbA50+c5/1xFDxhwglpX10GJ0BNGmjTV5/78MHU8iq
UKxBlUBX0UQp9EssNh3VnNVmBWme3LVRgUGbSNUwRG0tPqxhP6Ptaidtr/pOSC/Z+9cfXa6UEEsu
Hm2w1pQNSx1ZTO0FDHyz9cJOx+nOBzEU9u/1DXwko1ACZdGDC8y5nieq9EatxKEMK1Qo0jneFCyB
oM/LT3SXKvAqSOAG0VrfEg6mJY1LNGgF+OtHX42SHZi8FINSQda2UlC3Wa+iEHi1N+hoy8igUUNb
b2OaqxleRRq5v7Xdabw9f/2Zhzupq6pB5aUmU3p2UOjTocmNC2Ghh/Bs1DvYnD9ygGBFlxYrYjgx
FwnNr9545uFZ1VVNVPNReiJ0QqVEo6NNU8mlA8EA7K4JfkalPXC0dUa6N9d7S02HUEiy7YsusNXt
GxUSxx9NnRHqiHpsQxQZvJCeKdrKzGUeLa884z1VeMSdgD4MvHgTjdTuFJbkFICHZhv66esLXS6X
EHJL9Qu4BVUnlW1SDlN+8jZJNprd0UTfv6U3yggQDzGYQoJu9LX+8Ud1qD/pGBTXi1rX8qPwShQO
h+0PZFKzZOLpFH9P4Cntw0WTjl5/VrV17u69eDu0AeQaqnpAPbd1fMehR8pAWqyNy8SAZ3/XMJv+
GNK5bq+lSWdBzVq+VZxhlkbGI9z9y6ERL7I3tnZXRFRWxhSFA2SlxaRJLbpeUUoRrG4qRDj+oBvH
rnrGRZHY400uQ1mKz6XS0TsLlp8lGqUQfMNWJIwWRF27e2pjuqx7WQQf6Q04VN/tA1rrhCMQZ/by
zMex+KIsve32abvCEQc3vFBWvXy6sqeXSm6E+WgOvpv2W2GukvQIaCs2IL6ivqH4jgiQ1oEOj8A5
6u+gznCx3GROokX+AM6SLdgyOJFk3F+/8wXKseCN6/TgYTrMhVwsMhx8Mm1cK0dUJlGiRoAoB911
QE+GDL65bu4GdFIM3A+vS9CBeuVRdDuG6BPFjjKqaD3q6mNoo2R/AATAvzMNn+4XceK8IafHXqiL
vhEFdmg6tXJVSgLbF28TXig0V1SbmHRZjULijD13NfU+v/5KB3cU+k3CHuAQci13qorclzOVgrhN
NKC5xIZG4+qa0kZdX7nmhaBpl8+k1Pe9968/dFez91L+sY81wadhEEDleqzaWjrtK5Y23XsGpkbG
wI7oweBGupSSAlU4ipD0Dww3DT/heWBHt41k4NrOcvD6LBSxkKVZSABhJQpVNXGtENkuK58MGIMa
JiSlyA2OqUG4oVJP1FPADKH7tHZzNHuSuFiEHiBTQuzj9Tw5I9YySRfynBwzcRtpQ/mEGYQXS/rj
9TQ5/GivtU8UtVzom5DuR3OVMuwojt5QIFURoQRVrByGpK6ZKpSe5ZkH3DbAnr140HVgcyTUYwLS
BHkawjYG/Dl7Y6UOHkdqCwMGWhA4Hrh2KgvlGOCopW2SD9ZTvw1SQIk7n7cyXvZ4kUS0EHh9Xyoi
SUU5phJF0V2TS17mj/LLQVEc5NA5dQaKncmfw+2a9p/6FNq8Lu7yoANL5Rt1vdVjjTRC5gjlEleQ
OHDV11NMJyVclw9oEtg5XbnzlWUn0/kbt2rlteA5MJAzoT24VPEyKk+xl/LWX2TUSsADshhsYIG7
8EG/zSV9erY2IWt8fRUPbjvxPB3LTFP5Fy1SeR6oOJCg5AswfL014Ohl6t9uFHXzyV6p/kWsaPpX
KXb0r+lqurlVAtgP+zDgUToTtFN59vpkxH324qSxpV2ap+lc8FhTgtSqvKV0O9GCyJPMAZQBcn8L
QI3YX6QPaWjmwK7lfAl0dSyp3c+Knj++/uij60DFe8egepoOr1pFnGz8m0DGBSBob5iDjgRGJNg4
Y5uYUBYpcCMEEMoZzi3Y8Es7NO7TJb24Xp/DkfPDlqumjC/NblTLbE1dl22KUKDBtGVlCFfgYqRp
YdwPgyx/4zY8IsuE/rFyZFFSjKtXXum8nUWUvWS8rQF2gS7qmy8xlSNvLaoQnhcbKoQZChbUEPc7
RczVx7QBM5pQ868GEcW1ZCBtOMACOo/3FImmlxiVBNQMe/qg6k54yVTPQzN6IGpEsDWgqe7ry1tx
DIR5jp2hKHJH3GWGLCzpF5by1sxcoDvaeuB1teTSzTeLi2hNw15SrQGp0g5BO4R8+PpDlcqmPj8V
h1rCKOCEVXQwjLBASVT6cyvkbm1pOYo1GuuGiztDc61FvPlobt2vtO8Z0Huce04noaql/Q6UsBKc
er1s2n0KVv4gUmkTpC9uVX/+0MFS61HzdgP/mtNT1oHVXq3PpUx54/49OI4sGH2jNV1i3fhfcTG+
WDBt2za2UHdApdomT6N1p+YwsFXnfG5+MIixQxILXNTfAAZ306D9hh6sHsi9MqD1IjYpi4daKD89
dyJqisAfg2KjAoeq1ZgMahtAB/UWbaJPkO8OFmZukvtPp49r6iHvk22baKErbW9e38SKTsavwsrC
L6A6HIMc7pvyVKSpm0CtHm4Hy7mrWAkB8DGgFmcQkf4ZBVqXAsjXH1gVGk3CGhX16AZLD19FRSm3
TS0FQzzvDNiB7VUW5VNrBQbgbqHQJPv1R1U0gVZ9VEU+JZnWgNIKaF6XjMXVlIrDQVcznX1Y6YdY
826iWTDJktksu7Ki/yL+6mMYbRJYyrK/l79N99/PZ6FgoSt9Mwwyoh7v81myuZuluff8V59/9eBT
RuI5z5/ekuPN7sOf+6XXB3pmyrvfRLP/+p8e6R2WifnRzi54yZYnLtc/yKTEq+1mtHuZ1wbwLN45
f2LktiydYPLwJewCYDLz4gNdPVGAokoott0f4nMe9bxBfzzryNu//mLFIr+2iqW5W0++g+OZZonz
mL18ecB9QuV+z/tXxnjx/opy0sXChLIEXsDdV3kZNHXHJqh294tBq9W/aBm+KQOos+9bhMoIfy6C
diJrMnoZ6qH9F+9YEgXjRBKOLnzzf6zRryUK0CbVloTuCZl+bL1C3sWIL1dB1U9MFT5JGDb2q7B/
4q90IPCkv1MWXjkQKv2G1a7wF/bCwIgvl0EzTgwRjcB9/UWXQZZ2LnVNvYBehAMT6/lZ5ivSoO0+
V5SOwf33ax0GqGQkIkT13l/WTyin4MALH//l/usogy5xKMJev+j+w7SzV9KVK+bwWvz2KYBElnAD
yTIV0+zl66u04+auQE2Yz+//q22/SqfEvUz+/PsrJwQLBAt08ZIV6TekE5JqsDbKaF7xtVc7v5Au
FKvwncbRK1LQPSHwZJCZFVU5+9d8KQwYB5BYEUzEu959/VXGQeUVZjubdtfVBy5fMPp4rrXUgX6C
20ko5w8DoCIPun6iwLQM+83zpfErGovCk661Cm1VOkEh6LvEwks50GXx+l1MKDSG+PrlXp88HoHi
2mpRPTEFYRsM2vv3FOf+5UII7Qg5H0iGX28F5O91liqH6U87GUDsCVANdJ6Ggn353pp5Ap4CzjUS
GbuvX04fKrj9tfWhcqLLuzDq8+5Xt1/TMJqwmrg89pfjXu/8QteCjMVWWw3ImMAEkEz4OPcLwcKW
pKEreqER6xL8tOLr1/MUoCXeT+rnbYS2eYLTSAiruPyq0qBqJx2Ra+b+2S/TL3c7ko/v1L0a250T
Tj3an7Zg+6+qTtQwIkjz8Et7afjlDoWwlWpfDfqJLMFP/ucyVA8FNqVEqpwGA/tlwLD+tfwm2ieA
i6jtOSnCWJI0xOHPF61qB5AusozhuP/61RaCwJpAjtSzlXS2G5ghXOvPb4nYv1wGwilkFEA84mPv
vn69KxP63/pXpnkC8SsYT5k/dl/lZdCwmMhIKBJ5yt3XL6cksWr1/d7UuCsIM3fZbRzKqnY0T/ix
uER+4JL8DoPijzh933a8p12E3pmlL8L8b/5CEcY+HOA5PC38K+BqpCFBzBi0KCI8aBCMLf1FEcDf
P2rvlInv/16KxO5C6i8+LELsu+c+//XnFz6cyh8B+cOPyoH2H//85VtiOtZ9K4TnxUuWViCtuQR7
uSy9YTHbU2eWWMmjvdlJwOb5na4tn9zHO28+S0Q7jv28xHai9f6c5EHe5Q+F+OqowTwstzTioqs7
KEVA6coKSnOVmxh3RmVlMT2xAKJZbe3J5hCSPjnFQGJYcbjrDtu3radilN1eoUnqjnk3i/IHz3ls
hV9bmT1rgXyYh8Wwu4egjus+ZDAD55CQcntsvf28BiSwj3QnYTlRKODndd8D9q4wCdNiILE8ArZX
e1gGSCyv9e4rCT4r+GONipF3z8Fnq/0cK5q1Ps6Sp1kx1m5kzJK6Iw8WzkOYZyWJF7DpuuMO55so
K4YRkzUamOwwzq0sRO95rXHuBLOSTjEaEJNh4pCTLw0rLv3ai5HZThiV1bUIaNUd955jP7b8h/LI
og953ZHH1kP5EApfs/agduUa6DSwZYeCQFi//lz7v/+fbNZ6+qezJYzDpVOHU1B/+ItZsCmJ2Q5H
U3eBL52HqlVAQ8z6s72cpWFmly6XXUehBuZbWQWtgcv2ynqy5lb6aCXFmwv9Q0Kw+PYoMOW7DKQr
axNmWVkc9AYO8pXlWSunmN9uugIbV3d9GbYyaAOnGCqM8PGxLAyiGKP+ZHO0rxWUlRkw4waGDrdC
S8Z5eeeMBoTt2sEQL2a427gmFPtu1MpCiDahddd4ryzbPSeFIrEYbjfrbgPidoeZ/1TSapDZFE/5
+UM3mW0e7ZnnzUrm2y4IXHc9Jpg+9rP1VkxULIciNSDQE3rEzi2vNK6o6qg9afzCxGpdzsKgJM+K
3IAmmoQwVJclj/RgA5POn6yyt9bENXofll0eReTJaq/v7/8rbN2H/u//1kKeW7fJ7/87eHSi8loL
/G/dB93ngZNW1lr0Ca49rhVsq3oU1Ef9gT/MDw641oBA9/LEdQKrNbLS0rVCOUX9ORMvcSoGsiJa
g9Zd5CFBjcwJSvcrrSjqD/zlwKCnXqCBYR3/wXpYlaVYAMDqLsReh04OzrfZgNboOUnrHsuopEQp
xK8/63cPm1lp7yBDov6DujaKtYidy3RFfOspxyKb/5igJlgNkj1FoHAXPXyOtlZDlaBpAnb4IEpZ
/r3wcWYFb/zOLxH23MVZin0RNzVAruLbwsJ4fuUXSaDXY54ZQVYCXCXDhZzowfb/4LhVzX7Ew/ux
EYf0lSrfQiIHdRCe+LFBr8NEWEBE3SorQLWuAGeXtcOPjf2OoimiY5Ubjjqcmkv7bLUdzlml8vFA
N/zYnG/ESSjPmPQ31S4KeU+aLnfQPqK6ss663FLsMA+rT4GNoANkl+owaiqfWTfKT8n/LKTAFP4u
hxWZsSqCSDkdJBsQUFC7I4MQ3BUTlR/0Y0t2RXQgCjPu2dIROpZeqizbT7zQlTW3k9lDsQE7FaBC
3cE/HaAA5PBl8rbFx4VK+IkH9a3EeXhAGFrXM8LriYfpw6rvF0o8lvo1Mn+ghVRFNiWo7l8NBOw3
7K+7MXYK7XsujBdL9e/hQgiOaW9dtGHf79QRCXgJWagk3o7tz4u8a2n9hpySrJyX/fbnL+QGuiQU
YOlXv3F3/zvbimPaXoAQXt+IfQL0tRuaK+pr6Lmts1ScwWI8cQQNnUsVoBoV4rJGqT2Ks/j4F9x3
YQD8B9z2r3PC+pS4ld37BjyWd9tZ8mA5i/LADbiE7xKf3HH5snpLbt4W054VzD3raZbaxVhCRAWB
Rt0DcLWxAr8czVbeFPTvmLCdVzetAXewRwK97FmpDcyVvPBD+FTesyZCD5PEaV1agVsShkOX4oUm
/k7Di4ulDHloIpZxSoq/dSH+M3l3V8iVkDJQ3cW331J8b8vDWfBERLFiLVIl08jI5a2DKrj+qOcW
3QeKYXarIErD6x62i01Cn7CqOiMyUH/ova91EVYyzPRzrT/23ic6MnYDgnFhbS3XPlySBs71pVUG
ZUAVXn8trqxHKzw4IgIIWFc4aOAMQqoiy01EE8nUPTnLcoZDFpwntWdMZnFTPdNNYDGuZ1E5tyGb
DWzdrZVYjzPv2dbDadq//+50dxoZ3z0wVeRuA2f7FqimE0UE20qTft0X/c67ZOIEcytCbbxcDigO
i29/XuXf25ZTNaqVJmyLe2vhHK40IdYG5mw55BmLcfY2VgOa6J4khDALq2oOqpPiWT+/zh+2D7Mj
yyF4leoe8I/OLAssvxhotx5NqLqzDChkdMTpoj5OamDeF3lgpTbx/UO3TjYpOSle6OcXfRIBXPQ2
x3QJPJZN2DVXztOTN2sNrTQrpivWX4NP6bXLBg3xXcG7ie24xNWCI0tEeBrI9kEcNf8zQvidzxDI
k43VugB74f3f//4/U1d8d+c8zUvKhpAFXG9vBlXetjHvHXCYbfBEZRAN5eqiArVYxBp7PsOWd/Ni
z/9l4FjhBjfHab0H12uV0os0AzN3daV1jyBdkJ7C1r+QqXLx/hzfKt5DCAOcHBo4++JHP/9qF1bu
JI5bDCTGlqmQNuD2LX7284PfWm2aoz/ajtVO07wY78UzGtj7CQ7ykZEb0CWXVpTZFWtkvzRv6u5j
Eb9/TA5PxAHrlya8nL/Yfuo1Xv5o+DJIWQo+FZ8UP3wtAtebec62pBBEjVXdY9MPuWvRNeXMWxPW
9NBrTeizbj2FSTFNIcqCg7PupMcgkGdAZMpnvIHjjW//JJI1xRT3Z6+BY3fNAifWPC/NmKqt4kF1
lAaGR3lYwVvx+hIfk85XZLbBSqD9tVzIe1/UVj2fGO6tPyfdaIXT/kbcPWv4fBSLCbx64CBLtcrV
LYIJ/89J/lx9T38TJXlJwpq4mMaEB1pw2TlRMcO97L4pCm+bC2dJ2dKXm4CinaWJNSshSqAHK6b+
86eBucbFKLsFEHxWdXfsPEwquDlZaUAnXOQryynZrNCs1p/t5ezBCsp1A2Tk649741fEoAnc0nuy
8Ekxt92GHeb18x+2pydW/uS03iVWFXMmKDvrSsMEgsiSvlWaiHh+oKH47Gk359bQd3CaKjGMJi77
3zD5W6RISvYrBaj1F+XzDLe9GEbsoyL6tNRd6uuwhdD9U9qqhkd0QZBTd3T6wuDWnc4E3WfamuQP
T0c4IjUKqxs4PKBMHwp/qJj5XkHjpUKLWPzs5zXfu4e8dZWnJcnEMRGjN7BW/3o3nAzvPg4H/60l
hGiWBK2DcwDWRIKEHNwezZGoWN+1rHl9k/46OwSe9gO8SmEU/GOskmPv3jTMYY9Nq/ter1hmf1nl
NXdcWQs3cHO+I/cGqL84i+J8vum6vm0+7QB45bnKDThuuINzJy+HHBtQI70wZWF3mPvTWbKdzcNl
JYcqWNBeP9VvrwmTtypGsKCwrj0sbW1BjJV2UG1guoOZSP2Xbs0mrrezhGWogGkaELhhmlVxjYKU
pu7i9rczEZoqBhKno4lqqJETVBdBsA3Wne3ISsLZsRv3EE+b/7B9OcIjepwVk9zpiQZO9Nh5AKhb
sYebSIuN4SYP0tnm5YSbMArGswTzrDxsE+sAIXt5dQX/WV2B6CchpSIl8aW8oP64pzl5waS0CDBm
1h/3jAxsRTnAG9jAuJnllWcrONDrru75LKkIGBS3DQyLgU65b9m1oKlo/ZEvrWxZkYYmoEyXtEHP
q6YJ5Oj1JzzxwqXlVqfcwBpfOuj1bBZg1VeCXU2gpS7z9QzUWJ7MiyXYuT1NJF2vQu+JNSmNK2hD
68oy+BKrWlrdwBEhyZeVJ9tEfvUbuHi5icIvoFIrq6wrmriab4Xf/VTs004cmnCAbymiySulvrTV
K57z8571HdW4FWeDXg71xxUnugqBVZrAapPjQ2smTlDKtCpNeB2TqBIRp+yigZVYWt6DlZRkQlGa
WOLV7Kl8edBsqYH5rpwMXHRVjJUmrrwPrkg6lIxLioTqz/k5wHgBjOkpLLuNTUBtPwp6KuSuTy+c
YrLiaNO9uPj2508gGpkLajZPygLdhFczAd5evlSVJsiGwNPMBCfYVSVmTq1EA4GKPYYVhOUMsHB5
9vRbaMKeuwjTcFlabTooarQ1fGszj0W1/jGZxX2t5H+8WFcfvqYyoUcT2ZwxTtaB493EbXk1WzsV
60l0AKlrlE1QilnrVrBuzHbRqSvBJAMfbDH0Ttm8XXL2dmzqWVFOsoMUjCBtr/sefQbYkdUdFs7u
sSjffkL6nWiyP4omi9nuTCzRiYSOPMXPjijj/fh/3QGGMmw/xbpn+OUriPf8/wLHeZfkD2Vz/pWl
/c6dewc6AYzITr57VvIAnUMx6E68i2+ObN53P2GeO14ZONMEhlnMFqQPIrQ/IDuRa8BpEuR6PcsG
4VIauomMa9/aYNcfCxE24Zz2K9LRBJPYIKSRXQWp1YQPWYx7nDqziQIIbpvqJdaEywcO7Ik7IC8T
MhyyD+Q/HOE9BZnhlIS5CWDsOXJc2T+5ibw+zp5gwalSqzVBripM71RQXWWl1WgCM3BLWDoLBfaw
ZGjSaKR41M/rub25cOFkZPYJNkAfsHTKGqQJ+Pz+KZf5Y9kGp59v/Te4x393nqyn3fTvwwfIKopB
d3dBE0FQUW6xX58+chmmx5Sh0kRibr9QHx2yJlhxYkMEWfJeKxxU6zRBP9mDxdBJ7dZHJ5k7R5U8
YIViPX9ezD5MXn1CA4LcIxhZ4T5VmoDQ9oG5UqBXLMFOpEy1+PbnV2Rila0ixWzAaKb2KmsNc5DK
mVOGTipNpCD30okJk9m//5s380sBDL2JpMvuBa4snlCORkF11UQZ4P4F9rdA62/77OQ/F3sptlaF
HKUBJ+z3/0FU42kGHKt1bS2tNJ1RcLH/P+tZd7T+RqfdKBdYNosS29aHybv26buz+7PSfAAH0WOQ
Tuw0PaAlnEJPsGK63xK9l0b98A8U77GfNg2i2RMa1XVKfkEQTTIXxnq5Qv7VmqnvdDJ6VOdWkmtN
RL16ibUtk9A1QTQpwF6laGsTFVb90AurjOBN1AMOH7F4y/UUTQRXRpjnj7agc69wgzeRRRpZnisi
5ceMC7P71rF/O14zzmHmKPnJVGTVH3ZCMR6VFSXR2HXKFmcm23xLTb09X1FdjZNfumRk0VOu9sCz
JC9G2fvfDaRmPiR5dbJKEyfkI/H8LQG80sbB41W8wLfW95jC/8fEl48x0P0HvBT2cUngvZYfljan
CTuoB2KoGtRqwAyfCHUbHjXzm6AM6YX5cpY9669CQHdmVQM2VT8UjtffLmaU9wXzfz6mJZtwiHYp
IwHbFolh9OWx5zQBnuiHYUESVvK39QZc4nMrwYs/sg9NVKKMnIXzcm+bINIYkX0WlRxPVGaJbMIu
I+g8JocMP68G5r/T7Hq+xYFXbA4YhJqoNOxRWX2MKaDzpu3+9qX4PPcdgY6QUmEvEA3fk8IKcqgK
7WMD1yXBw1IavInCo9MZKIZnAd29w9XjAAfeK35WOhKA8wuB+9Zt9/bCnYarF8ZVMd7u+m8iwlXE
UaClQmu0dsSsrXvigQ4tgMomTBPwkvPQBoeGJn+XhV65OrAJQhQBfhAx/7vZ7GtpqZpwJC4gBngg
QFEeuIGz0bcTCpPIgBzRfHIT8PZby/M3NDM4XPQmMp5XlmgpUonbyE2QtF/PVq2+5R0BQTSBDLl2
Kp1KmsCFfLQCatfLZnoTEbJrFrk8ahM3iljgLzPq7CtwvSY0/q2TPRLZPGq0QYhcnKKf14y3VkQq
VbzCke5UzdB1eNX+LQ0odOyzFBqN4+xbh3zo+Q+ntvbBwtOZR0ruP7fepYTkUweVK65ckg4EWYPW
k9Xq54Fdsv/hqa6/Kfehi89XklSlCRP9Hk648myb4PO7zwEmVibbgGT+xvZix4oFH+UZFEzFuopr
m06wxbc/L/u/YaoduS1oKl9/7APHUGmiQBYWJ7DGz3MumUlAYpsAKPYFM5xIOBYap1gJsej0HaeN
NEziNBimaFbT38Y5/4WBiCMk9XUDES/fRojd65CZl789fI7FNx11P8aQX/ctMaf/DLKVKUb+okLW
8SwkQVlSAE0wLN7laYVuUmkCvyDyxeUyMkCXxTn6lrY6Jiz/mIjdseYAdUXo5ds0cFBeDnfkJD0f
w0cPv/Lv/w8AAP//</cx:binary>
              </cx:geoCache>
            </cx:geography>
          </cx:layoutPr>
        </cx:series>
        <cx:series layoutId="regionMap" hidden="1" uniqueId="{3B64AE69-8CAB-48D3-A40D-BD6FB471CD7E}" formatIdx="1">
          <cx:dataId val="1"/>
          <cx:layoutPr>
            <cx:geography cultureLanguage="en-US" cultureRegion="IN" attribution="Powered by Bing">
              <cx:geoCache provider="{E9337A44-BEBE-4D9F-B70C-5C5E7DAFC167}">
                <cx:binary>1H3nctxG2u6tqPT7gEZsNLbWX5UbYQKDRFL5D4oiaeSccTdfnd97Fb6x84BBnGnCA1Grs7Ual8tl
DoGn335z6OY/r/t/XMe3V+WrPonT6h/X/e+v/brO//Hbb9W1f5tcVUdJcF1mVfZnfXSdJb9lf/4Z
XN/+dlNedUHq/SaLkvrbtX9V1rf96//5J97m3WYn2fVVHWTpeXNbDhe3VRPX1YHvZr96dZ01aT09
7uFNv7++bMogvUpuX7+6TeugHt4N+e3vr/d+6fWr3/hXPYN9FWNldXODZ9UjSZUUURGJeP9RXr+K
s9R7+FrQyJGo65KkG5Jx/3nEPsM6vm9Fd+u5urkpb6vq1cN/d5/cW//uF0GVmfcbYGbTYi8v7qj7
bX+D/+ef3A9AL/eTHR7wm7P0FRacBKkVVHUZXNfS768vguzVqrxKb25f3WSvLpv4cUPumbH36y9k
hqCIR6JiaLJBOS5IR7JEDPDJuOeS/Ah6z4UXrWmeHTOv2CMFhF++5uWRlVdjgA3gGcX+Gxj1Nrhq
gsd9+gnM0Y4kUYMi6A88EMGEXVVR5SMqSoZKNXVWVab1/PWvQwua58zjcxw73m5+LXaYsK9Xh6h/
meESlCOdKgqskvZguaR9dij0SKPUECWNU5ZpIX/976GVzPPh8TmOD6b9a/Hh9KqeDFhWVdmhPXgh
NyTtiEgqnAQh+2yYHIihyIr06D9g2u6d173p+s7lzLNk72GOL6fvfi2+vIV6BF9/poboR/DsKjWo
8jcaoh5RoiuioenffP8ua6YV/fWvw0ua58vTkxxT3rJfiyn7XvEsQ4T3KL4/xaNQUTMQPT7qhr6v
O4oGty9qKiKwewbBxO0y6IWrm+fV7Es4tl2c/VpsY1d+8DM1SZKPDF2G31cMjkNwMqIkK4auz/r8
xYXM8+ThMY4L7I9fiwunsB+pf/Uz3Yx8pEnqFF49WDQRGrEXg6lHMHZEp/JDDAaN2tWY+yX99X8P
rmmeJzuPcnw5/cX4Yld5UAaIAi6v0vrgTrwwCJBF7D6BsZrCsunDpTHq3feyTIm6zxas6K9/fd+S
5pnz7AUci+xfLXf5qbGydqQq+MjfcniOL9rkZwghukTv9YqLmCd3/siwObc3z5P7pzhG3P/w18r4
JzW5emVe1VdT9eXQRrxUX/QjDUqiIke51xfOu6jwLqpEZVF7iOBQnNm1Zt+/sHkO8c9zvLo0/21/
s1+p2ak7IV+QYCpEiWr7FlxGXidSSVEeQp7Jwv8naeZ4zUmqeZXfvvpwW94gDOSLHuaH/4Lq1Nvb
EgXCr831z7Tr9EikGupP3yof4Mmu11XUI0NSiYJfupdjzut+36LmZXT3WU4+3/5imfcUaaNquL1K
b4PyZ/JHRngqUthuSZ63I8oREnNdQapx/+HsyPcvbJ5H/PMcny62/7Yd4eq5/58rvBky8eQnGnoU
BmV1ikgfkwTO/xLxiGi6KkuSdM8fzuZdLC/obxjz+CDPkYtfiyN/xFdedlU9eoK5GOSFrtc4IkRG
Oqc/9j04liD11hXYPJE+qBS+33VD37GieZZ8e5BjyR8nvxZLThEKVa9Wt1CVn8kXyYArQX6Ajto3
Vdh1NapyZCgawe/Mh0Tfu6x55uw/zXHodPVrcWiVBT9VZSRyRAwRcZn2oDPIEvZYYxzJGlUoPNG9
F+JUBuv5638Pyso8Ux6f49ixevNrsePyKnv19qqJf6rjV440RTGIMTn/6cMFZipYJlNKqPgQF3As
uUQlZHlR82zZfZZjzeXbX4s1991dFESc2xsYtJ/a0VWPiKhrhOzYq12l0ShycyQ84N9s6Mya2zSr
Xv0RoHn+6o+mztIsyZrqlYnu/6NHmnOH8zw7/DaOi+Yfz7j4R+lNTnBKgvns5w+EFJg84AK1u2Xs
DEPsZoAwFzqhukwQje5uiWGgb2GoivootVw2cXrbB9fZD+7A3sM8wdbpp2ck3z/wnN7pV19Er4CU
VzcQ44kqql+7BKv6EUUBWUOS9U2Ld2ONB6l89TiE8HK+P38DR7rlPCP8pb39v0/1RdTIiTiVyPfp
JuQubRRV6aGci9bhf5pu8xndH27T27G5jWdk/AMSzjmec0L/c7MTrgLxyJb7jbpX/b1fuVviPjMO
DQAJEoqydx9+nkFTju7zxccYmasKLq/kb4zQw9DI3qp/f/34Ot6w/HfMkkytDEjE7q7vqdBLd12e
arKiiorK07DInk2AdaSqJkmIde8/j+D3bfOpjpr+yBTDtwf3lv/767e/WEp4eVt6QY4y3E9jCRTB
QLcVWbq0b6cU/Qg/nvrofPi0vIZ5Ffi2eI4Jl//pihZnuXaG4b7ZDAt1b/tu2vC7v330+tyjh1h1
z8XNze+vZc1AQPBtiHF6x8OD95K/11J9euD2qqp/fy2AV0jbkbPLFNM/GG+A0epu776agmERqYmu
oIOoi+hSvX6VoqPv4zEU2tEfEQ2EYbosypIKTldZc/edRI8Qi0BNMZZ3NyuhfJvxfJvFg5el3/bq
4f9fpU3yNgvSuvr9NV6U3//WtFaiiVOhB9VSFL8VMg0o4fvrqwuMkeKXpf+TCkoqdYnRsjFPg9PG
9fQPRl/7pySqh7elKoSrOKrUt1QtDfiub9s0g6w9R0aLR9YUQjBTYEgIq3aRhSpSjIAGHZPHL737
mUg9C1qPHQaRllA4+nQ1MpqC6C3rShaduVvdia3QMmxlFRdmsSFOuTKsAan2IdJmUXWVSjIVwXtR
QiSxS1vnFp7Q5UAdzltrtLqVWLDQallh9X8qW38d28NauzkMKkOUeFaSXVBuQ1VhUARR0AC6amzN
SZ1WZG1lugoLvhhmZUlmZo12cyJs63NxHZ42CdMCyzq8iokyTp52FyHDdu1SPjRUyH2CRXRevFb8
jmW0YHr1temrBaT5TdbgkVCaUXSFclCiKtA2HxRAme453fabYNt+rNe5Td+4TGbladizan2YvDlx
0ncwobO75HlapUVJ5EFo22H8YriuvgkNobJEt802PwJFVUUzMGSAmZx9KJ3koygmkKFI/CJob6r+
o6jGS+oxyy5Ug6mO3EdGHWsfRPHcmMQN2FVbdJWNrDIjO3lfOaLBgoBpK31Lne44v07cBe2Xpp3i
BQWtRhhATOOpGFPdR5aiIcuEO8U0O3u0Jq2klm4TZqxi23ME1CcPqeQMoTrCGyijqunI5zjl6GOd
tHoBQkvVZ6M6Mp/qzBffBXqwJJfic8p2oFSZk5GkUyAihLRMY4PZQiq9lbZS7HzlL5iZO2Xa20Oq
KxKmsZCcomcL3d/fQ6/0fS8P046FJ1LGhGv5KrGldXYanZIb/cuJsm1OhpNh076XP8arDiq5ID6c
8yCSohKqEXkap1TQsuekp8hFV1aChrA8aB13XCna11BVGB3ItqOl2ZIFJt7J/A7BD4AG0dBfQuFP
5nSi0jOjLbqKMDm7LBqVxU27yeLAzPSSZZFseiFlKYlXKW23Y9eujMpwAiqySIlZkKubpPqo91dh
nrOkSFHQOyRhd3w9sDhlkosdV0rcSs3HDItrzCxmoyOaxbZ6/7VuWWL7TsvkN+2fYcniD72dWfF5
9lZe+6dDuaBYszwhRINgKCqqGZygl2nll7JSExZWG1eiK6g3i5rBpJVginXF5KhbkAJJ3Rf4e67s
QHJiKGe0SYMEkOqpFzPRN5Mzw6EhU3PWSdZoVhvZiiOmLxhITqWfwXLC4I1U7zof0he7MWuDz4au
Wpn8dfT0BQJngAxRQ9kShkpGsMIx1qhoIdRGo7OwLZjgjSyTSrsbj2Pjw2ERmnjDSZABBIyRa6oi
qfLkfXYkqAjHqm8zrD/MFe+iFYPELMLQ0iQvYHoch5dhTzAaeUhqZ3hnaAjDRKLqMI13ZnoHMhCG
Ngs6SlgVZ+dBeFb3ZIGo5wKpIYRFdAkfPaXunJHQXMODQU4IS0IvNdNQWzet+zkj47Yi7ftApus2
itaHqXq+kcAEmi7BVKDExW1kK/pN7vnArDT5fViQre4Hp6EgbgNanIk0ujkM93wT9+EmAdrZxEr3
fbXvYmh+0pmjkZhUXZB1Lu6ArGPmhmAuB80oWdUJJ+t6reGHRaFBMugp0cOW0cSz0kaIrReToogY
vEJeQhUD/mWfFK/XaOqFucYqV36fqdFGUcrjfw9i2s2d3YpIW4pSkWkMItOxiIxO48fXhzGeqywM
oKTgH4i1KPNpTewmaZzLscao74lWoLhWFZATVUc4ZYxi81IDgTSKIItCDKqghPJs00RCuyZsZEaK
7qxxM98UtGwltF1hC7UiLKA9kzac+kHddprVViVoFKdQjRH7suGLImua0eyLDwlVFhAUGSzYM0Qc
xPT9DouCTlGywh1FNmzJKt+oprJOzMDEv3bqpG9TJzo3zrLtuKYnyjllLivPB0cxZSYfp+/lM88K
BLNchQvxzjMl0NBmpWj6TUGjgThuf1V63jZNV0oiy8aRRVF8ISU3mN26Oiw60nPiNR1bS2ESVZhG
kdfmQamkJok7Vgxdc0KJp9eMZm5lFSPRLmQ3S1kR09ZWKrFwaJ9Jtg4HeBakOTVHGizlAc/dq6aB
y1TT4NAlUdI5slM1SpAfIFHWWGsZGSMmkrpNbncZk53EChxjs7TTi5icS1d0PxuLDpg0Yv11b2lO
s/K2uh0OSAq8t+Ha32YvtdkTmUhzKIHSTofW9rkbS12nhh4yRkUbWKzdtq7KtPaT0YdMrEv7MJOn
l+0L+B4Y79LbWq6T0AUYlenWjVPL1aN3QpKspFD/kwr1uRa3Vu/rxYJmPdfdfVxOd8umiHNaTUUP
I3J6TTQHny4EgEukcbqrjkIzJgVISyuVML/ptz2qiawX8pOqyREHq9mnUvUkFsZLbpdP6uCgJvI0
VcZQNRSVr3tURS1IgRIi1bhL6hI7tART3fSm6GSOsFkKXp4bhH04TjOGJvGrimA3jT61aehaRIOw
pP6CsCySxWtDMCSRUoKs2ulsBRWk/jg41W2VFZvESd8v5arzQvK0i5wmFAF2uE0AF44fI+Wikr4e
Fv6F98tcPJsmolHlId7fe9Hx6NdfZBEG9TDGvAV5EgW+EKQmzdjWGkBaJ90EF6rt2ZJraraYMc8s
za5GbUbZ/JugnOwXRhNWgw6BKC16PtjE9Oz6OD8urAwpSGkOa+ntv4nIxUtuRmGgCMjU4BRYb6lm
sNUSVrOYSWb1Tj4WrBfWoB6UjKKgLBNZk/m6V5vFoZ7mIFIYQmcIziuZ2Fp6eZiwSXWeGUjUpTHt
LSPTNibV24kAxDYJgjRBoSt0iWdRN7aNsltpSv5ZiXWfxbnmL0jMrFTuIHJuNy9JpBuN0DJJINIm
bHp6YgSZ/u4wXbMmYweFMxlJkY1UK0GXkp/rnsg0NWOitBB9zoJoqIhMYzDUeFYXKUojUqfKZCBt
EEiZ3nDcBMOCnV8C4STP69yuHwO3Za2XFKiEJK3ZtiqxC9p39g9s2g49E+t2hCFSK02KCkBlCmye
WzIPxfrRW5KAWc+1AzNRvAPjlklIaAWYXEOFp/CYX/uMkGuqonrefc3ySyFfCqbn7RRRNPR5ZBlt
EE7sCtGL/aqhLYtPSsc7I9vU8R1y05oE1l08Ede6dXgzZ+V8B5CTwFDLI7FA6ZoNyuCMVXRiNPmH
wxCzorEDwfkrMpZtXo2AqHr9TAvpNqLEDIi8IIF8Bf7eEhECAYeQyzjUs8+wVmpztUyAU/wpb0Wk
BsgYDLtx9FW1UezMiSzDKhbCxL9h2BMoJ4xtUMRphAIfq+xyI74f15kZrLwT5Pqb8nxCbJbKnIt0
coIpyl2b1Bkg4xPpkwzLnpiGM66JNW6bgI2jKZ60q3xFF9RukVRONpuxyvsyuiNVcRRLWk9lxMKq
7fBCZrmJmu75iwWHqgS9QJyDkTVV5cJTxR/0QSmkgdHGXxEirPNYXWeq9+dhmDnCMLqpoiCvUpwD
m1qfu5ouD1mpF1N/LD3pGxO0ramV6kw3R9NFeFCkLF0t6d2MR9vD5OQmHIOxD2g+sNCgXspwKNEt
zFDstXwTqLHxfky6wrCroVbogmeTJn3jnKmBeTodNQI66QonP02fDb6UgtzGrC3JUU25YEbAVGhM
tqKbzhnQcFkRJ3Li026x0zIx7RA6J0VjQpJel6OBtYkRx+tgTPyeFYY2SKsWzTrPRB0tkO2uNxTB
HIkUvaurrs6P+0L3aiYFSUAWDMeMfUJVjqDWiaxWwUnmffYLgaB1xKsHJlexWUrXsViaSriUxM6i
oGqGrrs2tdE5Q+tGoytnbjEwvRmoKciFZqtDLtiYihudwwI9J1soNYoqwf0GmJ7k9AaM13S00qA3
gR/b0605n7LRb1ZU85FwaW617uWWrA6DzjgSlAORasHSU1mXOfpyVRSoOIGSPtxGRLeSXlqS3Clg
5mVnF4PzJBq6ZYYRpdhDIbJS2b/VmmjrVuV7JCnbIGxOgyL82OZFz0S9tSPJT021LosFSicJPbQK
Tl4CvZekNE8GJvbDaiwUs/eSjSeWzBA//cCeGhhKUGXcrEP5CvyQBU0Ua5ORGG5btHKkul4QlVmu
GQYiDVnWUV/iREUJPCHreyCoCHA8NFkFpEWHiZgTfBT0ZZ1K6FXLfK8zalyBDgK2a9Q8psvvhcxj
RPz674FwkhHEcZ+JEiSjcD+G2anuyawulgqrc3qlSGCFoqDLjzxk31CIctGkeq70LPZTJklnsa6w
SrjRxwZe17BfTpGC2y1kVHNxBwafscZNXoxiB31yU58F1GB+eRN0fx4GmWP/LsikcDsxbkVEVaET
yOgmVkMTq8txXO1QR2eO+9it6Xw12h8yL8JNpuihqACh9ytTk0pWq81GRk56GGaWENwNhgqpgkBQ
4axPnWuj0kWkh4NwtxKtnVRc6kXMUYJSko4yrEwoxmn296oevTIUS9ozxY/e0GDYZq5XMY90xDpM
y3MgdPWmGW8iytOBEQ4orqPab1Vsmdxpb1KxeR8m1WlcKpc/AIPZe0mjGN7C7PU+PXT03MrVoZe1
H2+loV8XFD4/iRe65LPU7MBwIqYHRNALAzBlUd5gkMxuaHNOQn2h3/08qMGmoZ+HojyOEzxrsfhi
0RJxMspV7X8K9PADUfwbrykcLYpSphhIA9QXt44AuINpcJWrwfPbPq/BqLwY0G7245F5EVlQoOfe
ZgIhBkRBUjWYA45NflkNYYy4wa0R2utVtu3Lyiml/kIhRv5iWw0wXccEBdRoOjC7D5aidqQlIcwo
hvNYH2uWO/q22yyUqZ4rK1AQguLkB3piOAGyj5IHYkSaEcX7HkW5N0ZeJ8dj33QLbnqmTgrZRmcK
lzfggO8z04Nktm6FXumQmmWjqTnB1jB7k1w3J4oZWYEVLmzeXT15PzCYAGGEpilN9W5Sc9eaUs+r
jDSXUc1Ba6Q+kaw0Z4HtWjWr7T5mCBTOStNzlnLQme3cg52+3zHisjd6QuEBVi5jlg6NM027HLYV
M0IICMwcYL4GATIfJgx91xqConZMHL6k9Dao6SqX3viBsTmMM0uKLEuyiqsdMMTDyV8rp5pXh2CZ
G3gnTTuYXr/UkJgl5QmCn4vRmmGUCjgLFlW9qRkV04pLL3dNI/Wsw8Q8DxcgDipBU1TRMOt1J587
fBH7wBAHzeuZPNQrudcu4kSzi6B0Kqmw9DRyDsPN5HX7eJwc5OVQ0tJDNjUURooZ2qYLJMUK4tan
p1qiDYktKE1zIqLZfd52RoqKdDu+p41rRln5VSXVByOqw5iFfh997KiSV1YmNVloBlInXkWxkNIf
YffODnG2LS28lAQKdkilGVOamqna6eFNufNiz3RyB2IShx0myJGWZqEMiP5auBYCJvmsT0/7yOw0
C+V4pjLJNLbhOu1tWq9ln0kFE4+Lj8LCmMFMkWGfO5zRi/VBT4uJ1s6UHNHW18F5tKrZaEqmeywf
G5ultvm8OVKhrDJGeJCSKfukB+jMi1IDRKVh01BjZRbvs56169YsTuqrcJ055Wm8Wuqczjh8iP0T
LCeGBSYb3XwALHFzFheFqZejaeRLwfjdRPZzzj7hcMLT54IXhxNOZfeWwHKHUNtvWLYiVoPJ4mHT
n2LWLvbMfLF4M9OUBzPhIomK5jCCQc5OVQHu+xgGTPR2JhqzmwidxcSMzGQaLTtv1odleHrZM0Kp
julUHI4TUcff56OcFKOLw/pT76reVKto1TkqBsWXChTzRO3gcJFa6va9i0F/9BWtzpaswqy/6nCY
6Oo7giV9PkzUvD7soHHS2Q5VkpfVA5rxKfxcfg5swWyc1hZWYmWVywXMaaOebSQKIthFSZ8awvsb
KapultAYkPFGc4ZT34IVcPx1ep6ai7HAEha3mb3qwWdm7rSZopnfYPx9jSH/i/Lcs16eYEMYd8ji
drLqBc2Vw2kn6bU2XrdNxFTyZYFdc1qNiBBRAIZdMFbEaXVNU1FH8fe+l66hofmnOpqpheaERd+Q
8lxDSBW+X1Ty6bU8y3ZhOSVP07YNuwyw9DR+RzDHiqkmc1wbZm1HxkayRRY4i7ybCxGQ+WoU93pP
g8Qc77w4x/hooSOOe0NXioPKSGj5iOLCD2PJelueMFfp+6UB6lkF3MXlGJm0BepKJXA7UzRl0weh
AlyUvpItca0t+N5Z97CLxnFUjes4USuguad0FYbM/yzbyjpbue/IyeBIcIfIpczAWRJXaU41MFqD
AJlikAgnx/bVUBt0tesjoWPNdnR0p1i5J/7Z94Xks+KzA8XZaYPm4xiG0EJP8ey8wWh2nNoLmjGT
eWLW/JEcFFP3yenFIi6b7s6QWb0VfsaYyWUYOEqCgX42SKw3e1vBCRuvMn3jw+JuTkLxTEN24Dmj
lpVS6+KgTcf8jYbyNRyEa0ln8httpW1rUzx+eb+f7JHLKYdCI11IpQnPd83aw1mNgLC2i9jhbZ0L
nnd3ldOFSJXztPABY4xvhf46Vn1TTNNVRrcxRtgPYy1IJA5l7LNQS3QhcVuISaWxfJPY2Uq68D+I
Tm0i+12Sl0keDjGMM2m5/Cgv4abdxJeJea2h2ZK/X+owzZuTHcngQt9AyiIUJkDVoDr5Jnc8OzLr
Yd2bGQznsE6XmtfTwg8RxkW46pg3Ea7Z6pia5O9Inl15zXieFsFiYLsExBkQVRAG1XVBWN9ekpVs
R7a7gbqNF8U1aZiOgy4WBhGtpQ09bExQv9iXkliuIyWQAJvTkbXGx1xaOkQ263ieOCZxpsTvhSIs
YiCUIoYLJKtLKqtxqV333ksH7VHqx5XkaP7Ru3MZnBAWap81cYBcUdY+ESlgqboAME/KdAc9Kpio
83D66w4khuVFdF4KCWuzjFWjZ3ZxYvreDzkyzOI+QnHaa/iNmI8yTAX9EqC/dSaw2EIj851hXhef
BsdYZVZ0ueQ+54XhCZTbQMVPRLX2pyxncJ08q209aa0FszQv508YnAJL5SC30iTnOM60io7LN9Jx
u/ZWykp0ZIscy+vuo7FQrf0bo/GEySlxIKg4XKJjM6c0VbICm2CGcdPaox1ui4/ZUlY8b+af4DhV
HiK5iTsDcNIbVNZTzw7OpjOx3hcd7rNmxacqwxEqpsIUB86SQv+N3X9C5zQ6b3Sv9UegT6Y4dZ6S
uOzNktucD7eepFTldBtndrRsCCAwrTOi8b6R1sF7byVErLJaW0S64znaJj39wfjgG438EEVKwsT1
pyrUNAQrXmWtFTrUqpAhZwqmU5mwmI/MZuYYLHhUSJULEbyqg0ZOMpQrJtlWrDATYgoX3q36FqXl
4ZPLROZvldAaEVevDivNrF7KqLnp0zXXz873ZK2RRJEPJ9R1F1741WiXSuRLABxxRmbovuYjIxEM
dGgkwYy8fCEemcTumSPdoYGznb1ABSNuAdE6UzzXrjtHWH1Hwj9rX3ZwJlJ3amNibwi5PuV0OBiK
c+GVGUQsfkMtlcHAsPeJz9LlqGTWMeyAcoYzzvsqQXcNzttgJWrk/nWA84iGqayqyhad1B6Oq6/V
ujEPy8VsvYHs4HLGdGwLL0kT4JaobugBTkEmq8BsrO4kXIesNGNzKXmdtW07iJwpbXE61ItqiCIG
EkK0oLzrLK5QYEzISqjatZYvGu8l2eSsaa0TT5Umhopb2SSmtDbOSOpUTm9P6blfwBmz+NPCxk4C
f0haOSOa5pJgJAJA1VUvM8Xy0GZJcNrXM/vT78geF5SDj5FwKtLAIPek4LBnhniWypZyMq4jM7fF
8MSNTvpVYMWmvOo+uDXzlrs8s/H7E1vvnMqO1ngIZIpisjD+pkXdUVkLZ8rK2CbO0onS2QbWjsje
+eodpDKQxz4OsbNCtXVXKHDi8OUFOckC1p3UXwoftvvHah871HG2h5CkHJVJhAo73pSYsb2ozMzE
sQk2XIvX/plsRY64dKR1PupA3wynJHF0DY3LfUtUy1WXVSlQK9tb+2Z66dmJqV7KOKdRiWzR78/r
yTc4nfPFvVDVojAROVU608/6cQzfb6AYqFFTtCJLsOqlY8nyEiaXp0u5K4R5AMzWUZzqvF9X9mCL
FeTHvatD1h+UPzUcRTDAU3nVrOmbZlOe+gv9kPmQ52mnpxtgdm1+VLZ9h4tOphqoty4ve4ae6LbZ
hFtjsxh6zFuGp23mZCka47TLJqzOHEz4FxY7yapc67h+IHqz5PjnndkTGOfM6iFRjHyqFLrkuNCp
GVSfw+DmsK2b9104EoZrcnAXznTj0e7mSUIbK9kwRau+YlGYuuRU0u08WjquMoeD4qOKLjv+/g3q
n/s4QlFWgprFmGpXKpao5+jjOG6L0Ujh4jBBc0KJu25kFJBx7wXh+xiNGta6HKCPkeprJRmtUl1q
t87GvTsQ/Nk2L+zVIBii/ltXwadMFtjYOPExxuYmiYdOhJg0YO1SRWKBPI3bRzdutZp0wE6rfIXZ
ZctvfqR2JOMeZImiwzbdc8DJXWkEpdpl4pRDBOsWhgsR4UZ13I/Lhf45MwksWEgcxhcVwk8GaY2u
FHkzTsobrIMpkicWEiQJR107wfQs491h8ZhrKe8BctZiTEO9UPRhOk/U2FNFWvW3wTkNEcQw/6u0
Uh15TXUm1FYk28li0jSjB/gTT7i2aLpwRtP4zleghjTEWBnobb1rjbr2IFzobn2TtcmSXZyHwj3w
07w5ZkW4YC0LSd6UCoYo2rawSlG/MFIc5xVbiYlKtEllzIQb8edSij/TQFuTMHwXR/GnKsKRQkzW
NlQ969T29vD2z4gvTlbj5LiMDcAEJRcq+40rlUUD8vOhd7rO/eLmxfVhiLkYA+MWuDcF4yoYauSn
M3u/EIUmgEhN7kg6kdBx0EV4e/SlbflYdM0fOBWHmEbBTVQSLpSTYeP2jdso+obS0ur+APF44mLA
fkUt7Tx4N36QTzInXfVLCdVc8A9MzHbrdLrlh0+Cw7DxA30AZmemm3JTvw0QX+R2slFAJlkv58Cz
rNsB5BSn0fwxyUcAinLO9O69jHMahzk34+9kSRNxvl+H7cbY4/42Skah+IZWgnHtVdTpH8sst0q3
Xx9GmYm2p5t0gIR7tHR89lEKD1NpkjHd6QOLox3X6wiXlMnHi73nabVcErGHw3lWX84a4nukZeR0
dGRcG9Ti+EVpj6ZiJgjHlsLcWW3fIYuLN0lQx3lIWrSgNNFqO3Tx08ga5U/+koN9fkcQrPXOBlIu
1MStckYy5kBqP6H8YjfoJ/q4tyBaTVdMkXedo2wHS2aVbC83oWdF5IlK3l0YUSSMQw/svMjetEZV
MJLjDLnbKoF5WExmPdMumZy806po5AJtMCSBIFBivkNvcnuwkATicIllLGr0gsBQTvzF0UtUrwBt
lS1hR6sVfOFbYvWmjkzMV9mSxMwq9M5eTt/v5GKhFLu134HAfnyrFzIOsC+dN1ziFmcXRTH2db0B
RWFevYnF2KlC+SY2ZGeBVTNliT2JnHRjhxLcqYhx3Bo4mmc1MPrBOrbQaMb4SguGdQ2GFVHstbuv
P5J27SFzxsRXCjfBtRkPlt+SWHxJ0VYXHUbWuI9swaXPjX7twXE2pW9zKg01WNaZ5YlwIq8wtIg8
Tz+LcEC1ZriZDyOZpYkzldvM6tbSpliobs/LDDychIM46LZwHO0VCZd3wLqwqMcdX1JGLoqyfHeY
nc/v+bozMGiy4FgPxibvQrgddipN4UZdi00d38BymomHkdN2LYhMOu4xJ4F7Qk5yppnhtjlWbstT
zRS/p2wwL1RPq+AMqtjpY+6CVqiju0q23nH3pVFZvk5WLW5bSD4PJ/2HzBrWg78kzvOG4Bsyf32A
3rkiCSdD4G9GR3OqVWIOGgIYXDaxjhwXt0ou7Pi8nj4BcklFM4hjpU1WdRRTM6pvaB2scDvRYbbO
x2X40wQPbL27XnOHrSptfTcZgVLioBNrzlDLM3Gl3Wo0YVLPfHtROScL/dwDPwFyBrVSg07oswcO
4k++b2MJd+w0lmSXK722fqA4ipwJJyl0XLaKAVnOntIMNz6kg4LJjEw8i/PCqTL5TeOmmlUOtRMJ
2WphQ2cldAeQU0ax6YPMFwAo53fVbv9T7rPmHEPhNqZxz5WtZNfnioc209LB2VkzQHFDIO4nxMVY
fBbTJMGYpdN8doqjQx6RWJYunb6XZjGmu11x6xP+4IXMGfV8DIUMV0/d+9+0gEGvP07cE63/R9p1
LTuOW9svYhVzeGVW1pF04gvrpAYTwAyC/Pq72L5ln9GoWveOXWWPXZ4eCCCw49prad+gmFymc+/1
7m7aV/AxYG4WGH5buU4dCi3XskRD6sBD5RNcJBs5UtdZvGClyHbeJP50KHS/BZwPWD7q5m936S5u
lGLVn7/gysLrwjZEayA9lddGSNcVfJgWpTE93I1Pb53vz5Wu7JtCO92q8t9p0tu/CEKxSdfYd/5C
EFp+3ws3bn7Q/ywIqvm/emlz6qaJ2NjaEt/Q1mMonS1ZWYdJ8xVQb/70fNcE3DKl6JlhdB61Lfzl
KojLpTHn8vh7TeFjegHjwBSpWekaax5l53sO+mbQiMXMhecdc7HXlfTRqdCRkRb/WLr1ZUGcZm+C
ADC1kBLzyrtbUF9ewbWNA3E88k5rmfO+TqhzLll0Xiaf29A42w/Wi+41XhqC53Vw6xanu+BqiS9e
/2x7bl6eH8tePU491XU+lzjXhqndqqAZ8g1MJN2ZgLrBC7CUzkFriGKB7tjXJYy8NGcnIaAs6X3u
VyeQXlae2bgkQJCFyK5TUCTy/w+e49a1+bnu1Su0paFvWY91x9noQtVpJ9BRpmaU6jIJqZNSzBmQ
5NhUonNzezB9FBz6wWXjkMRD1TLPMTt2Lyy45aUX6RhoxiHnx1TyX98PS1NHUtJ0RELZPJF43A2m
l58FsCiY6jc88W19Tx/W158/9L1FrwJczanM1pmwqEouklL4FeCqPMvvZP63rtPPrV2dt1EMUkEq
rKJLNYxsb3U7Dgb105/3cnsVCPNhVksFb+VVPKAl3LCrgSAAEWxjq2kKltvy3lZuhjkapBww74hr
CxHNv34mrZfTiXQUYcC79EkIGJ9J0G64x9xq1fH/A2vfLRPwc8Grw6vsXtUVjgV5jnqX88a7p74s
fF7fOb6bVwFM9guRiwLa7KvjK4e8sJs0H12LRJY5g4vxYinGP7kJIK34zeKAYPEqFFW6UZnpQmte
1Gk099K2M6vzn6/B7X38Zwn1rx+oM8CAYy6XTZJsXxrbWBGW5HaDpt7Zy80P82MvVwdGx97sYCyw
kEpctRerRqxL1A3KZLiTlt2+dD+WWq7+j9gaUWatmRxLLd1Ghoa1dbLB2DKFwypdG6v23i2/tTVd
w3Qyatj41yLq+5f1WirluiWQ9w6aX+iyX2bJ1ho+Gvic///XAmwdnQj4cIzQXUUN08ANbiQIU8yR
unUNxrGiCpPGDP+8zC2ED3pGaE7JqMuDzeLq4ukmq0hbGDAOL/SpBElW5nbA+TwALuaPn03rL0Q0
T85TEZLwXtx5M2xYimoY9DYXfourWMw0tXlQBIYRyV7/tTDfZOjcSi2S3MInvuHf2etiEa6Dhh/L
XU/5zorULeTfMLcPBSgYXsw1mv5+gzkc0+/X0kN5Ki7lqQxY9E/qBz9Xvjplrmekr3JsVK+JO7eF
W+V3YoZbRv7nClevux5AtWY3WIGqdAWa4p3g050yzL0lrt71lLJSKVQsobHGbfgmV+495+UY/vSB
rp4zISaFCV9WQJNqCjq3WOvHBVMNzYU7WeQta/jzvK5ecjP0WZ07uAtkamJTdHEGwAnXrf92S4tF
+WGhyqQdCrFsqcVIgY45m3/R9tth+nA36r+VGP/c05ULZug31qJBYryUySY5VhK37r0yTHwLOJ78
ffLz2Oyift/v7k223bsbV864tJrOSZdx37QzPa17Unj1Dwziz81d2Yomy2pmUqyAyXY30TWvwobu
MVjeuhUAA2CgZeEG+Vu7Hlkam9IO9t3sNJdJqqdnspcU9+hvbi5jAEuNsAKMtNdNLNsopFYzkS6J
sdmxvIk0qXmpiBrcMXi33NXCEQSmcozN/43htyoy0c0O2o561K6c0NgMjWv7NZoxDMh6EU0bMCrc
78nc3N6PZa8ugylS6qDfimesNSumW74p8YAU94C4N8sWP7d3dSVaWuuFLP3eHt1rGNukLgV3NI+t
YGk4yVu2JygKj3HhD0dzc3++7NatB1TAARc4SjLGdVk4xVzUXFH8AEhoPJpafVaN+o6Dvn2WjgZd
TRC4/G30vKcAx3IKOyUZZWgY+Z73fEV65R5afDHe16YX9O//XufK9DI+qEDeYytL93h865m7sB0M
vhramxbFrruzefc2tvz/PwyjnACwKgQ2ZmgEjOOIL0yA1GGy7ryB29/oPxu7MsBT2/Zapi4HGCcP
6WuNKbUUOk3jKwqi3twBvkyf/7zkb+KBP53llR3WFVpzfcSSPCwv2Tnxah8BzlpsxXYp/tSBlXvm
CkyQn50vwFBneRWuauvVoJTAF8jRQNRPf/5NNyPln9/36k3ygdYKXY4bFZriHcFyaK6yVQrmDpRK
9M0Y03ue796NunqdxdAXDepiMHIv6nppBLebOQL/Jkae8wDli+jODpcI5w+nft0+kDJrlvUG6y10
5gsG2ujdhVxeDkEZye6qhNys6/040evIWTVBVKUsL9M4oFFyGk4oQOFi9QFNXC1YlLjuOfg7T+a6
k8AMVmgyw4o9+ZhVBJHUxlDd3YbsvYO8ivMamwIdtSzDwUqdrI1NGqKjCHaD/nQfur68hT99tSu7
M6hOUkoLWsfpmyIyKMvdrCrBEVkOPv2dZKlfdy7KHYtwXTucEtaNbLmYapTskqhfDacuIsh35nX/
Tmu3uD+ecqu8/fOuXBkhy3b6kXIsKa87aCmB2WBbrfiDdHey7SbO6+dKV7aHCxjyocZKUrw0EYsN
Zy4VXn5gi0XPPCcynpCDYB4Yfn9nd3fM7c2ztcAdjQYG2IeugQo2JFikPIURI8RxSQ4lpfvMujcN
y481lvv7w3PMuqyrToU1lvtZHxFSB3SHBuVqXOkfLPon4Ff1917+d09X70EpqaNVy3rKQftsV0OU
hkkIdhXwDQT3i7A3H/mP3V09CE5l0cojVtMx0iPGI7DU/qzfi0BvpcI/93TtfU27aIwJXSYtk6OJ
Hluldyt7xXPiMta5JnX+y4tx9QJqlg8DgySkW7a1qwLPr2vxn9/18k/4myX5cXBXN78hRDV6ghWE
ipkQlblo1PlJkcZEvkfce2+pK2eqdyi20iXum8fnAXSjivNsSJGuNt6ft3SzEQAFPVDmgnUIgoRX
PlSVIZ4pq+g3gDBk20N9ELAjJRbgfbEPzi++bw4QXLzjSG9fwH+veQ3zdQy9z1sdORBrqO7qlWgv
dWbZLrO1e+2UmwWgH/u7hvWyOpfEoGF/bSgApi8CjJi2m2GZ9AzHj38w6QkEqgXGEMwmICO6qsIk
ORsAwqyxGjC25lC71T9q9qNTAYgIyLWgQHj1weaC2kVltHi9aC4qfnmQJVchLn1BgdCKmnCM7fFe
6H6jagIxGRm55L8kT6/e8jBKdLZ19MIKkAOpnuJ2jws0H8IEj/ca4Dc+GI7PgFqMjRhAxX/81fZK
aaF2VQtKKgyyPljhvIE02nYEOGwZtbjXOv27M8FikKhC0wKQRed6lsSy27GjKhbrpXxHJERZ1j2F
rb9f9mUJuCvgCVSkcVf7MdU51x0OtCIYV5L6jdWbUm/umL6ba4Ayc9HjNZeG7F/PrBK1MbTd8n16
a5+0TQCG3RQEBfcEIv9u07GXH+tceQ7hjHWuz1iHzYqvj1kAltjQnsGfeCiU7Wiu7hinxc/+1eD+
db2rs8tGMUxi2RfEnNZ1mKwIposXBHsaEP8eVcDycP602JX/aLqxIUmLxXJMu2jxQp0EXva71Ek3
r9xC6wzNcln5W2WGD7lUQBENdXCSPXFF/pIS5fHP53Z7CdtYZKCghHZNPqCNyN7NCe24pPtK7dqr
ipf/aoHr1gG4+VNztrAAUw1fQhRRs88/r3DzRtvgZoWUG+ip9auPIWVqLXcJVtD7zJuTsG2hRJnX
/p9XgTTh3+JmANnB0wuap39V5K58ujVzQZOaOe44VJb+Yo5CZja01+re+mCF0SsbKYFqWTwJ1ezf
x9Tq2t08M3V4lwtZkA/FEFCkcSe7l+ZjX3OG3gLpWeKnArJQoNOwijiZGigKqHNjuLqaSTwG5bVh
ui2HMmI0OAN/bzt5UnzObfbKxrHfyqJvji36dTsABsVXl4GBz+1rqRs8jIpqfq4WENHLQVNuuRII
DdpdO3R28kacXPG1vtVPdUVxx9RxHNIYFKjyyuyFKjZ1UnT1ztZpWQSGLJP5VYa24dEkVUJf63LU
02gi+Siv0CsHqKLT+3hysuLBVJaP0RrawKNiTgWKehZt+8zNiJ7lnmNlmIUTilH5SeLM60SChKkg
cwMvSPOhOQtIRwVC62oXEg8Qd3bU4YHyccASjhQXmiZt9I6nr7SyChDv1ObOMoZqb3KDvWEYhxte
XxuZ22IC4hU4ELqdwe8dka7nr10lypMjmVooABA56qkFlTNhFLFOpnXrJMeCqL2nTAxz7BJXAmOU
HM8w6HFmteGNjKwkKn3SgcakIspamTXNIw3NgyYpL0qbH5u0frX7yXFnibT7pKR7IRv7sms3CtW5
l0HZ3AVR4kMB264nAO8bDVkJnm5lszg1Mu82rVZnQV2DpN6R5yxo1U7ZDNx0PIRkysZMLHkLMkUz
NKimxobTFy4cVhXyWoUynVZ+JJzXvihq1eM2QUaO9u7OTGxySRsL7WJZrCYjxQyvQd7njJ1sTrgv
jzL888A6T2dz7g3FlLllV4aczKZPZWsI51SmKKAiQyt1pfV0nmZb8OI6HsG/Z8d+01u7DouqjqA/
jKLuDL24VNQQqpiU4ggi8iBjhXUAvfl7RnI4nbpM3FmMB7WfPnUldS4FH8TOsXh2rHQdrB4s+1bk
sfYsjb+qpXpi9rStZrPyGu54pUBfjPfAg/epP9XGpikLGhjoXHqW3n6jo636vVOG2Zyvhkk9kcp+
HRi4XBpNM0Ddqzq7jui5Xyq16RIB3VxpULfGOAb9jK806WeiqK4F9YKu33ckTOf0GYqOGC/jY8yZ
5E3aNp2akzbKodRocQrh13ysQ9FXkcwBA07wBO05rsHICVDKwe4mf5jOpQzUlVPvay3zayfzVQ1V
muYTjJhBUjZBY4UFtJtTDeQNBv10UvFSsGxLuPYl0TK0OrJp8vFodUL2kJfFDAdVywZINFqObXAg
VMumcPsxq1wwYb00jbNVRfJUsWI/a2VcqenGIObRGfRLl2TrcZ4P5lx+5eoUSqK+DFmyJ6Z1HsCe
m9rosjaFJ0wpGIl1kBPTV8rO75tp25TdpuT0Wy4QSzb7og+z2hPT9+A88VJxVd1F+Xt2XPpR2A8z
8yBV3JahPbkU2bH2Qpowz15tCg6XwZuPtX1UP5SjAEd8AimBUPtU0kcj9Wfnrf1QZphFn5rQHGRQ
k3tJL/oJ1IuI0dl7R550ZYbFP2kQfJNTf5yORPUd6jtaSHC9qAtwjmLtisfk0OiL3N7zwNwM4Y5t
x1KxnojPQWaFavxZeYIVcnlZQgLgSUtXVX8ZgBXVJOgcmEit6exKGfADkuSOE76RU+aPANLumMTe
IfLhw15jorg/qaJ+BomVJ/Fz1+fQZAiEnDxU4Ne3JuaOnfUg8cxNG35g4JSEtFFAUsWTdbBJ1r70
rjHA1HRQSkcl8ALPGkpqnRNkdTi+MH5Sqg06NGnukQ1wTqW0VtqHkuynFHBhJOe72fGqjLqOHQyd
V0rg4IG+0BMYymASuxwiNYrla1jSbHa8BE9BMoaDw89K+5ImaASn6Q4cFz7L35nVRVL6oquYxjOe
JatwYQSQwXYfpbVT50tqNJ4sH9SsjSQQyOduQ4Mkixm4COHGqpVmBV3u6eCCgh2utCawM4GuhDdW
qtdqiWtZFWQHI548ms0nbrg8fBXktXIkF24vqzOIjD2ns+NPyXkwAKpSZh96xBZIFUdYIkDe5ZPW
rGdzhQ+qbPTec0q/GyLLCBl9njHfag5Rb4S9WgGQ/015nBpRDfNRRFp/HjGhjDqsfGnmVVPvU1S+
hZ8aMXMuCod9K3bZGBvPKQuNsvTbLlspBUxi0DMGaWm/QORsf7fZTu5iMnjAmmGaHpjtSAHha/0y
FH4zdZ5ATqdagSI+nNRz6HOF5qezb3g0AwqY7HENy2+j2I6GS+sAh5/1Xp8fMdNiZkD1b8pxy8x1
wtz8JAPkCo16GjmWj7StZquxCFok3xPGzbTedVpvcNwpeUtlP002oNqQ+phq68ryx/akpl59Hq2g
byOHCzfZd2NEhnOJUlUVTh+pFLTOMSF+gzHtNEosVxnXc+GyXZtDglP2aO0Xr6myzk81GGbgf3a2
EuVluKDy1JBsUnRJIM3Z7zhcnhWjXppLXsrDoYga9H1Tzy62JhgViNdf5H5rFKGDbNrZM7Jv5ECr
XFxeru4TOVCgKTz4+tB7CR61Knn2cJ6eMXXnUhqIakfBQU32NN/p6UpqYYf8LLG8To8HyTfGg+gK
v+PrniAkMAOC9I8CGoxydF08NUY84eTrfdOv2xLobJiK3uv6MwBa/fgwWpdJXeV9BLG0BlNh9qqq
IDyURk2durNzkBARyJuq3BEaSfYhcfaZeHTaHdWi1lgZuBZp+ZKQx0EJ8xRm2FehPy6vnHzwUS2D
OFpuqhFTXMb3dkNdAvO4y80XboQ4nMT66tKAGWB491WUnMVRw21L47l8yTrZG6SvDEFZ/iVQZJEC
4FM8pXxTi1X2i5xV8cvRXDJ7EA61y6eh2UBMdDI9NY/6IYQYVn1J04B3E27IM2jZJMPDc57Py7Hb
my6LK+DSHdwvEpvpsfjuqkACo1Z9ZlnI86h9NPG/kLnhfubZRsuDzAYWc5uYb3MRKdlaJfviAvmF
DmQOJLb5cz0g4R996zvtD8wOFN2l0kPbvk9ZYKUe/k5W+wbfo6zSw/k8Y3BFAulEYq8U0y2mFJi2
WPDLRDS/Y6vUOFvNqZwjyBhBn7XIPIW9sWmTa9vW+MTG+3Flo3LMSt8hScyH02RSXzcCFUaz8wae
A1u20niM9rxrTVGDOeNmo0LRTx0iqdqreMkQs9YcXNAOc+MHkf4SiLGhnyOeh1EP+RxbGH6Bqqhu
qm6ipZ6R4AiiJN1PBdQCwSOlE783XdY/AaLq1nQ/do2nWc+2daptWLgdxMgQllksIPBKGjyZZJ/H
bGsnK6Bj3MyKc+arigimNqJAsRolixGA+hb5JbJzKZ1bOQu0BueCcLbeycUKfP32++z8SovOtxwW
mC2Ki6UHs0nIQ0E1CC6dYFQSMN+kGebztm0epeDWsPaMe/gvtFrbbJMNIek/y/6zySKer/J2Y0iB
PO41JcKHlDXkMa/msBtBgILWqy37Rn2kzrtm+5U45BRxkxCuLQ6TZSM8jMrBCUqbeVlOj47W+RkG
obLuzOzGt6cy7vJLPpSRXX6P2lfV4EfKJQmZ9NHIl7x6UsaPuc7idJ5gYvExHGkvK8axH6FnzvMT
EESewRrTFRqaTFo97BKZBI2sbOqZxnqiuJr4peVwe7Phg0EvaBTlrddEmE1awBs4wrJ2WYnZYwW5
xzidDe3STWuFyGFTfTB4BfM0woK3s19LB1XsDSMshjMBg5aKyKpc522QZgc+B05xxOVQh8CZ9mmF
L7ifQLsj+jVz4p4Grbky5dXo0HDqX4s5kAEFx3djuYMgcpWIsG6Dysh93UqhNKm5evHoYGakG9YU
r0l/0XMpTtVg4gXCuLDQ1MCWzCBzQkoPRhNBvTfHUzfU51w7pLADMhl8lEbxedcS2ipaDQ0CoNwJ
TTwkI1ISDOODjUSNvOv6m5JcssTATVRc3p6X8AMg7gn6PDIwObRQPFpJbgt61qUh231bcgORZ8QV
WtgOYdVvheyLFjgopJ/pjKPGyADcLJu3zNoUPKjng9Ocy7wF/DVuZfCMiDdF9/q58vLimbeBowJM
168KzcvZQ59dWhFg5N9ENqB7tviqRFTp3lAFY/Ek9zySlW2Dn1DOxK/qg5NvGljKftNDlDFtdxJa
Y8oTE15ZtX6Foxww/sUsII3UxYjaW2FnuEN52NpyWPR2jHF/vN0GAzJbpw+nGsiMaS3m10zfy0LG
zKWnSX5JSvQwY+wScbIvFx6Zt2pxmZVQk8MS3hCxYeYvGZ+QVkq1I+baafxayXd5RbxyCUY3PDnx
/k3GIlI+xM783sGL0E/BV+YsvGRu/abGWVaujfSHQdyjrpJLKk3Qhx99qeF7YVVrx2w8tcI/i7gS
KBEELDe3ZaR+ZxBCuK1ZP8yga3BnQDF8Rz5IiuPZk3VW+8qtCGyBHdDsu5sj6O8g0A4ydFEGUIq9
E+tZkC0fjtb0ybuzafhN9lKYRsDlfVVtrG7tOIeRHcv6LWuEnzieKW0H22N2bEu1K/EIrhfPm5nf
dIYK7Aw64SKg9bZJibto1/zqnEubfYvqNPUbTX2Rxp3OdoWxbRC96R8mFltlzO2fUtMnzBshkmCf
UfNQ8nPVQbDMH0DBajXSmkxdNGT0wemkSAV9vlahD3rUhvce5dA+yVzejQFPP8cSwkJBQ1+cJJaQ
JlsPNhL6xGS4JQZiiJfc8Bq4a8eTT0rylItAPsrgkaqC+mlIXYNtBwdTjQZCDg9/GIFFGc4iJJ4x
r4rBlaBZ8KDyp5ZvrGHBotavNAW38EJLcabman5F9NKnsb6n+wIRaIEYdwXP31HQjJXIrwBxq0At
vR3V9aj6wggtY+OUEe480R7xA8rJR1iVmkfEUI2xpijcdPJFLUDEXsAltS/KiETL1YUvf5eFZ4kP
C8z+ldsMS4RxMk8mahB97Cg++SWDjRIcC3TbfRim12x6Dc4e+vQC99WGcGrhyd9w8WWovy70S+aG
Yyh+PMx5KJYWh7oGM6JhBEnhy+rabI7OM9yhjOTuKf0Eiq6Hga09lKpeq6dRjmw0EAxQOYN/zHhy
8IQSWBNobbuFEWjPAxyV8AC7L1dWEjqfc+aPcAnjqrZDeZW9zpGTuI6+ktTYkt3WHtwWEl7gwEYu
46bThYm4jhcKPGTpEcMN3KRV3IpI6qP6olLwkCPOtFzsN0VScR4/RswTgeclOant2ZxO2ks+AMXb
FS85iIpTr9S9NvONDR0wmYyD6r8nGurjvslC+ZRZPi75hAxloIH1WX6hXQ0VygPQziTZzwjIEcVZ
MVAyBomQA5qBjZA92U6bCsMmykZT3Exd51JIK1/KnnJ1w2viW5lnHe3H7CAPrkNXvewJLW5ylxwh
H2YPHh1ieZX0B+sji3LhW3gKL03mqtu68sY8hAl+lIXXPktZTKtD9WoY7vhV9CCbxh9XfdgGCGiU
jSu+lQd6rCEiP7hdsWpRuKm2+g55lx4ZwJuFM3+yqk1tezpZM78q3fYw26F5malPu4fikwJNgZqB
GkliWXjuIQ6P+eUZHGQ71FOtwq+tY9VvCudiyS8pSHATVBfDOf+uJC83PdTljAo5xXMtHprV8Nnv
qfMwcG98TmTkpUFW6IGG4B3d93THNU/a9gLDexoARvC471PhpZXHMFwHUrXnGj6NY5xa+9WhWdB+
F7tqy8lvEPaCozdglG1fMQNlY2+N9fCV7VLUueZNqQSSEll6LDpP1g7tC+4n/64UbxxBnyavk2KV
OLk3Jvs0jfJ5X5unbD5ozWWyfcc4qUnuNWsLOTAN4CFtEXUiBoGIooRZ9to6kJu4jOid6cMJSUyf
QL1zhuZ8QDT8IXjVISpLTJawtdWfZfNs5SKsOhAHs5cJWFtbOtWKp9cuujH4ap9tBWr7pA9Idkz0
z9S6FJnbvw/9SpNX84TQ/dEgOwFOauWYzoHqwPL6DQCgNcafiJeQGiNXm4msUJWzPWG99i2I3KAe
hgQBOfK2hYmYvBKpk68jtHcHmOqj/EsH8It5NlBWR7txlc7jL3yLUo36i8MSnqbBG4/Z+DAID8WD
XkRQzBzXDvLoEFkpUP9J6uNr2wrkl+MyQ24YjwA24QrkjZ+eNfyAKZSfSI363EFswA0IhqktfhHi
dnWA4EtYIetC+3HDLuyQSKsK9kdn23mdbuoiGBdIFC+97kPsFNTO8KGhpd56Nl/RF9Q0lOfkQlUX
mov1SrKi9kIn+DfX2jTSr/SpNSGUF5nw0dNeP4KTtI4L1ZeUBySIXTirTzLdIBMujyN4yR7xuuag
PmS4OomyabdMO88v084uPi2yHaug4lsUmyDFp0L1IzsZk0ezPailmhwfoYkqEOYJGPOgYdGkrDVz
m+zSF3zrVnGR0i9BFabyhb6qkRU6iCnADQNT5gS0gDrPqssjA/IhR/MttwPE7Qyp/BggYk7MOD2n
I4jVMzMSb6hdzLXX7iE5NtUxMO6oPhp91NYP4/ArNXz2kKhuaYPOTvXx0BPnoieI4FA9iKrPOfUS
eFRk91CS+xTJF+oyZfeGmbgJmnywxTinVxJDy72UovG5x7ce970BwaK4gB8YpQ1HzAWn1xYbU/6U
ZXgdhMt+Ycxue0HTo9H2HEUCfpyhdTEHIvNTyZ9QngDzsxJ0XwKGoV4hWVRyBHqosX9ZKsp25lpe
I41ln+NHB4/KIv7ABJpOWtx6fen23yO0ymt3aJdbOx/ocETz2n4Q2KWJGo0J7RfDA7UKyoWDb9En
epC+GM7+tUgRjLBN7exk82KVqDbUh5Gvmoi1gfKh7XuoXsM5QqlGVUI003qyqQ/m1kHggoz/hO9t
AjLRrGZfsyOGFPTg+EUXoSfRKQiU1/2qrP3kqZTARcWUOLFD/DA9jyU9QA5k2nijgWEF/HUJCZ1H
bQvvRt9n9AxkN5l9Q6BY604nOQmodMylHeoACOG0LlTYxmLHjHrlOt1pzYtlv8ttqFf4TATXr0M5
zCtyzOk+D6jvdyvzwM5JGauPpRERkN4W5wRCux8gAkUNTqW+CWdMaNwhSqglGLUpx8F6iKsc1O4d
uBmSKV6V7GH46hEVOLeXLX/SXidtTY1XGRkleufzkzaVa5o28TS/yRNEpvCxZMkHvVVozEjGWROg
04J6Jqp82Ukqv8EC4w5yFc0EhSE98xKzBWsQBEa7AdXYwJwX0VgRTpMaJI6FDxzr2Zrxd0nYB9vM
VyNQYGWVH21pWmuT5GsStIsVw60sdWs3L9n8JFDOTVDT6ZX5caAflo7yuV5FDjmZWeo68PKYNnCT
qYq4zR/U+qXPVW9y1AtaF6jYlafZ/pggevxbnwoDh0CAe9rcekJ+U/gKWR3FaJj2lGjHSjyzbJ02
5yKLSucyVPgLeZXqozyvC2uL3MtXOJjR8gdCQiJNHhvhb7YSqyBxpbstYgRMvND2mNc7xZRQCzw7
yauRP0xdbHcHtdyP5DRNgTPsbUgZdSV4MBuy6yQa6AA31+xVY+dB/mCYe9cgvZCsbfk5QWDbNkej
092eql41vtVJsxP9s0AEOxbMlyXmKXg4vBgDTXqz+kNfroQVq7b9zOU8bHDRlcZxCwWVuZOC0UF1
3DjTM3OM2BrOvYNMJ/VrY5XruK6/CnwT5VCyRwaiYG1FOF9XsPk9LX0rQWACb6oLIPpkeHYcbPYq
rM+mJs82LE2ivTolcj6ZxVDj8coWBLFUxATegOhQVKIsqJHzzP/D2Jc2yYprSf6VZ/Wd1ywSy1jX
M5sAYl9y375gmXnzCgRIgARI/PrxyKqpV1XdYz2WZmERLBEZgZDOcffjJ4p3JNHbso5XBWJljd9X
wSlTlCDx/QeWRA8NQq0+KNakOTvDZSQHM7yM1cNsTS7cc1FQONq/SDhKSKUfI8tzA06I10iOWp66
44kn0KUiw7EooKjsYyOhjzV3g1jPob8WY7MjE9qNT4BGYMjWtdOFY3FB+901w5RdEbuuiteENnvq
IV1RMEpHLgSXYdy4AAwmjgmf6dcB6i40ONonswBMg2SjCdp9BzhYwzaeYHl0HZLCHG4lKlhvVvJc
14/W+0Fte4ceH1ndH1p5XJqfcWlxY9WrDplsSJ0ddZy113SbgZGT3ykMFHyZ4cnnpxGzTFN4axXJ
dRNEK9LI/eLNxzi8LUO8OYqHNG+vhMo6tHMajFt/7jIUymY0RCtb+04C3KZgvSzAxqSGVRmwk9o9
lCPypda5V85PoKP1NVxmdk3cn0GrVrJu10FRb61XHUJud2LEpG+BOAHXUBz/jKy2XjmmHjheW3+0
TZM2UZRquF9MqN4z/rEZNU+D5gJkhyGhrPrpTRcKfKjZLXxfdWiMDiyrGqcqpwlbo8FvXkZjahZg
5SGuhXSQCRYoRkWpXNftZIzC+t4dsLK1R3EFayWoD6csMYQf7DRuZ0jvZgYNl59sDJI+v0DjSYj9
umTdTVj6xFtVHWyNroohW5EZfev6Oz9+Ej2IX/1Ey3YzduE2mkFpBS9zqM5zDel2ci3CdmQOGsvK
22A8enTbVncSuQ6uf08OCTtVduuwC0+GTDXqKJA6ekrnuHhFQNMGMOTUllu3ftJVsG0j+S6Vtw+R
cBiOodvXn66tjoPRuR/xV3ccc6W8m2YMbmdfnUPt3o9JlCfRqeJ+VvEAulb01yU1YAh/QcTXes3R
VOF+4jKjWo9bPepPXaou9WTzE1fhjmqJfMwlT6437/wWlBRl6O/osLXSDsBgzEzKvfNb904l5hR0
aPIhOegOFA3YORujnzrqHqa6TFEmcdYaUxDv4lUbHbty2bsVirrHYE5HSzMK4gGhqUSrQi79DWMc
IQe4LuH96IS/bnqeOgBXJqgeDEi/ksJQvqUHijXAei+TUuc+VECVmrwTOgsYGBK0E46tWdUTcqoK
fFUPBmfBMjs2eT1jNi6GbcyaQ4JbKe5UOkQsLwXM0IJNbx5mhP0RuMGFXLwJBjsIZTuLE+nZE0fp
d+iLMeccjeIn0afUWVbo/7xq51etboEaGlKnBYBVEAkga3t/vdTPLrsti6xtswlNNaotuLvSHprk
rV8ArKUeQEgQVFPz6AfrRGTjkEbQxC2I0/IGgGSbBnRT8ZPv7KJ+V6oHwfAjrjWWDrXjbjZ7O2ZO
CzxzGNINJBnxswpunfZWSJXW8wXxUAx3FApy0d12Pl/VyxtKaGF7+p6En2X8RK45N7llw/tsNj3i
fsUpFnLk8vAyCs7RsO+D1zA0aQWMt/vpK5357Da2m1A8Jgjil75BtW8GtCxApiceZiDFpY+FvQMq
n8VsHzpvU/wBgFCYo79cZqCY9tkRuxjMIofcZzQrOhw0DLT1ocS1lMhRneZSh28JIvfmjSan2d/Q
MSeJSkM4Zrk/Cnv0kp8KVA2B/Lf23pboUooXAyguQG7ytHg//P4TfKDudB7HqV+zvIABDhMgLJHp
l/QgXdxJ8j0YLqBAo+pt1EcVHAqxRprS8R8deLKoeAqTZusBKuqAxi8EuTOQvgbT66kMttr7kIgs
jLqveRoTJBtDFqEpDNJjP77l4EKG6IkhMqrck4a6vV+T4NWJQeUBaw6c3Hj+YagQzMLYukSn2NsB
6TosfYP4acIolzVAQ/NAYlAmSQLRUo4K7tzKO4yQGLweFWjeMIzgBxFhx0DuojWHSIgNJVKGKtXg
6ko75eD6n0bSZioC5G/qFYtQVYmgvHWDzMFVNhpECX51i58l7ptT64WZQOyqQ7rr4MrUV+5NOf2Y
sGxRdIJ3QMOXXZd7hVy1XK3gARFMN3Y6QN6xipqfo3+/xLfVsun7A9xC8jg6smgXJzdtfDvYmxBC
oIUfawcMI1C05BrEPSbjvsV0W0TdVoooLUNyNopdvHlk6TTHR95AOu9Mb5PXr1nnPEQ9zOOQKlb1
8Ba64DOBd5D4VklY6RO7gSvHUbhk0wEutsLbR14MGlvmMdDdvkRzM0hq49Z+NmWZDSHWE9vuCpq8
QCS2Gaq6yJbyBtYimXDYKp5GkBFqF02IlQOSBbi4138jgWohEW6qwSq7JsoDKhEOjKDKP+ZBZfya
ASlcJ8dfD+EXAahT+TBKqL5mP7gzAuOnGAHoX7N+tmXe+NgD+hmdYCe85twYekrKYGMWwPv9fJ7b
M+2ddelU+8kBWDuwAE2U/FQI1Cp2ZueCW1LUS4ewAsSHW6U1ckVBi6C78872aOJWdUdXv17/yXIC
RTV+kuRVTvLkF8CPLSJ6KuxmtPxSYowbF6av4HumEfNV2G1NLNYjBBbMw5JQx1k8Yi4FGtaDVIBI
fuuCWZr4sJ7ccOVOzddQqI0nYXcSV8/O3KSmDUFMl5smHCFpgjopiTaJHG6U8yHnL1dB2lCCFXPK
U9SUaTvps1eBFpmfS9ls2cDgKSff9FI9X8db11ZD5s1yM0Dh4EPQ0KB1KgcfH3Yrho6yNjlZqBgm
r90pBz1AxnHfEHmKEH9MEFuQOdgXE7yDxZgVJn5cVPWgudhX4IV4Xebam/JaOtcc5IHFz1a9WRsD
DVXuBiFeRm2d28XZEa6qtT8Del16UCrOgIHMy+lAJoSwHZE7VLfv0U7j2Rlf/QpErG5vw4o/h8At
yhEZQeXPEJkQWH8B2zEDhEd1+Ogu5Eh5eZI2ANyIsb7ET9VgzpF3VYeA3nQVJuV+XQzmMHnxNeB6
rYLoFprCI407oIfdxmNDRlz/TXfVswv9nkqKtLG4kFRk/dSCV+iB2ssdD0BZykWfY3+4NH6RFePy
WDuQl+ip2Dc92uJhDcg8x30oOp0ZNz6iMcihHMTNUtbrUsijxXdtRyQrIwEe3u/i+a2sAINQ5FOy
qVIFPDgYh8+krfYG04YD8qox8S6ZfzROv9MUSXXchV+dUFHOXLms9MDA34hXU9drNYMrH9zmySLF
wJeY8ImdoRvZdynFAjg37V2tltSaHbVlNi333XQm8mdXjKsymXJcETmdh+nBwNYDok+J2MsJzhSg
JdAXtINX/ZOHnnVBnBaGpx4IOth6raKugxhhr819zeocM8lSTTuJ9GiKE5RZM6BYm7oGrnMPI/90
9rZwUU6lwco3oSGrF6dlMJ4VhUCN6GPd3znJ6+gP26LYyPbUD4fKJ9D+aEjl3Kzjrz1A8mK+ZeG9
QCBbtR9kgZrjINmagK1B1jZBKelY+LRCdFljMZ5uJ4DtjhyhkDz55UvCMAbCDhxZOjlrf/iU5FXQ
bT1gznP9lF5LqIdH452nheSFgYwMgRESUMqjdamndTLs6JLVWqaJVFnbfVQAIQSS9w3oHQ1M1qCT
4IzRHna72H/3baqTfACOH1Q/WHFoxheDIl9ADEodWqZTXoSrBHihOVFgHC0c7uA9N45Yf+K7yMVV
XZBXPGAxXyZ2IPODz0Lkc2jCzIIUoXHMbwbXZL2QqYsYKAFKEIbOjRffdiAePaR1+iphqOlmmtD0
PoAyMecBrAoJlIYgbbUPscF6qvpMO4+zPDUV5vd+kyDlmOZbD7KaGpBU1OSoisgmiASturNFAIS7
Xy8uCHZ7hHfTBnfbygP23LS7NuH7kkLVAr2lrZGM3RQGDSoxVGpxbHWZOzbIivniYBC5Fbo5mAcz
7pAHraxBgAe5yULrCx+qnajhtMubs5ENzKpOgNs7Db86q/cNq3cSQlIMOVCUAFHlLY8r5DWATUbM
tSckwhBLwvyBb5AE5m6PyxBs6uB9StDnERAyOu31cBJ26zoVzE2nEXIjIbKugmJz+kkX3FtNu4U6
/OQTdeuDCwg8FJSEWKDRs90aizgAarhO3MJo/iCVeluWOLdJsoLYZqUBwjs05/zT63cRNGdou5J2
4JGnQJ+NRvtOWCZRtayHBI0tav/QyQCqWFTPKgviT6/xtXe9D1HgjH4lCayWFbRQCRp8LZBHX1dv
68KkEBp57jzTUmcQXKRug4QMP2pcgwkAgNnV5omilXaJX36qtiPoXc0CiFtBCYbviWs2ugFoDfXM
6JMsvqrDRkicALroEDq+Hsg8A7cdZQW0AokFxYolGd2Oji4bNqL8MMF8qGcAwIULz2m33vYQIBYQ
3g1hkKqWom8UHNr0lPpzBAAXoFpzW6A6zJmW9Jo0jnOJvODWLFCNtNAii2PRNmkU1cdARRmPUNHv
fsQUUEgeJNliIPzRiJAV+jk5647ZTDrksjj9icfhmptgFeKHpUjpJ+s/l5NNY7wzyEdHcMgOo1wC
i3X1yxA0WbDApROEml3ALp/LYEl7yJ8YYGEPOVHTFNtIUujwSi8fjbfSkh5gJQqp57y1UOrBlwit
Bc2BYrkIQLgMwKlqmWP9BOcdgVeI8dlQz6Ih4HUyDejXgM5h7BYFcndGQ8apo9MAcWBU9jnB5VC9
3gJoNcEac8jQdGkX+V9t0/Zb1oi7ZKnddRKyjdcCZ0Zh6ztLnDs9T+8TwbBo0V47lzAuOjetI7bO
4us8BOinWoRjE+8QLfk75WGhSuJpDdF7k1mk0bXnQMMeWcT3aD++KiusHmrANxlbmmTh4EsIPccm
FZAXFYNzV8gRUUDv/2i1i6x4HH6SkXzYETyDdYa32O2Q1S3s6Dcelv8hdCGugAgtYcuNKb1LHJXn
Wroveki2vVL3MwFkOwGsM40EpwiynnbxVYaXbCK/Q7mYEj88CVAI9gHIsovRz2FbfZFq8lOG65BO
ldzDewJZ2jw4Kx1BFWjD6gDPgSP3zZ72ETTw6JqR2omeUKxxFc4he/SZZhvcnlWmvahIfdraVWRA
t4dSXPp29lcsXs6ahx+gpyySff/Ya3CfpRZ3dO6GzA3wIb0HIX67vHeJ/xIv5Va2ZbFSTncnpvYR
SBkI3C5ZxUJuRTF/uEnxGfUyF4kPuhvSoKRCCeYs7mkoTmE/AwytLnOh7vtKv/dIQTtGX4aZXKqJ
noWC8tBrHwoqH3RJ9zwsSK4hOuccqi/ozU5M99DAXtfogdm0JBz3UzBsAgugDAWTuUdBKje8uS0n
CKX6KkqZ4FCK6HdSAiDz4nrj2O4wo90pxM/QXEc+eehjdZVWRMmKRuUtUW1em3DrD+pcO2Rr22ar
Zwfr6iyBTzk0BJHhPdUl20bG+5pqZXftOLfg+9jVzLDEOsrr+3BsLySMkIQWiMR7WgN2Z9W7cDr0
ZSI8BAFBBIR63R38exqwz8sApY+56eYJmBm6axbqPCjEFPEwXawgPOVt82jGEaJVSIjjfviMw+ZM
UKOBaqI7KcQNKjCQ90MtJOAo6M0Y7n0fZSR0H2dAUdkyYI5rqgX3uvEupK70vuZNsTaO0yMZmY+d
Jnjjrtv0YqmLFDAdCC9VIZsc1bEZPKC9bbN3Kbsd3eRmHDE7+FP/021HkqGvZpAPJPyc0UAG6jvD
nngFxD3tlzi8EwyATky6x0EZds+R6N0w1xVhruW0bFxRIGG0QCyfSRJR4Ak9yAk/cPVpmUMudzCq
RXsNYsJb+FGYh2pCCNRxjrrKzl0yKxEhI22CdQkFEdDG9tUNK3/nsTa+GavEPzpzAH12Etdl5kQi
eeqGZDDPUQ2nn2ty7nQ9KBjuQn69qqa+IVtMDlH14YdsRM8wMdAkL0uO/ohoXYqxgblceNYttk0h
XBBwHZIgCGoC/tG3VQtyYKm6g2oas4OtS7ImHWZEUwBDnQMRXuakgOSpncdnW4IjGEoOwsKLy7WD
pCtTJSaEwgncB9eZ6oeZyW6HobCko+81+8lamnfcJJsStjvbmA4LakpsiRlV2pT3MYIlCFjsoRvo
lHWjgnVRhIbvW4j76m0CiC7vhgZuzeEVdItbd5skfYyVze83NiDd2l1cc4exAOQ/SqZtVyzAsrgp
cxqU8e0E8gD3ENDthDck921YQA6rn8jYACa0VZmh/ATJAboLoIrG2fWhLLIm/KSsXNMWpDsqPBro
rEdOgK4R8hXN7Wsg4bFooBRmNXARdewLxGlL351C8PpjA3ezJpg/WUFutMdvSevex8UCQyiBToet
qF1o3Me9A6MHhMx1CNtOgMLtiBhY9wJBJKHQaeLf60PxMXnsK2Hhq1Dmp1cnY8rpBDMhFKt4q7AO
oAiEE2jEXwxqVMF2q5l2t2VVEZj4RnoUu2KAWhtwjVt/oebcDXco3y9R5jEMliU5HeQMz0Z1DTCN
W+thD+gaIe04Q+zlN21dnp2FFvKGs7BAulyoIpIPQRcixZajM5O9qOMIcS2E5EPq6LJVedzPJN4M
brT461LBe//ctyIZoXcgCVadmAK2jGfmtCOgprJLNjUaUVu8tYc6hcLvwNsn5QQFix/J8GuZESRv
GtXH4ZZ243XJ0r6jwKOIqYH8RDZTNtsKgmwcDe6pYEpiaZetmTZtyeZiV5f13KfSkSE7+MvYnqow
FuUpie3i3QeMRD4KagrETRKOgyBsKlKLnUtlMUP300ElVXnTMufVZJviGPhkQl+GyVnmu7gmQAM5
HTBP9o0O5DpQdUd2M74EgreAVfSujLQHJoZbz26qcZijn7LsgV1y1GSh0kJob9zJAKahKQ8ShUFE
gbiuFevC9mh5O8Bim9ugydG7Z0rWkxIewuRwDrucaSBeiK6dYHip6CyGgx8UDSppaoeVBaTdCrKA
wh0bsxZuUPQpvE5H0EdAlDBZBEOickL6OtoHRgztQbYBKs8EltvRuEri/kqm+Uj6EHOIQlcTDxqV
GIDgUigCj6J2Eh3EKzUkAAttSbeHObctMo58CHxs7NY82XbhPCw3uGNNhRzwatoZ9SGQ9yVoQy8v
ogA1BrZWFLlP4HjxxkNY5aZM1smPEZA6YMISDNVKYzIy2xoJ/wAldskouB2V1JlV3KisrAVQlHmu
3Q/UWT0ah7UuMtDIQXuhuBuvv30j5J3LUCF3N/LE1Q+Fgsv3rTcEgJnQlanvf8STNkiqsGx121Kh
3Gg3tSPECLVFJpNFTSda3LzS6KycS2jYJysXqBPEEDkeEgprw90cDXqG5rLsrqpigdJDeAooWN/A
YMW99Y0w0JxLX+Fr+h4y3qXtlwZkLpHRWrdAvg4DbUiXEX/Cr49/jdaPvYjbB6VkKXaRsX6/lbTj
aqenjsfHanEwNYZgOcW9mHwHFFJLLNCrpPSdLRPAyTaxIIrndZxIsOWzR8abQsZddJAdAerA6haP
shuEeyf5MKBtaQHv01QVjUr2NYYOzXXEwECAWxlRPh81pHVWroqY9+ZEI5jRa6+NYUNr0r9TAkmm
Dmups950C7Q7gPzoa6Fj3wyroqfL+EAWB/5gPgHBueiAwokplm5/mJcraVhUvlQvvBnJfPFkXJxn
LzAXMSeuhZYp1mw9K6aDR4eC98mZcNvh2LZFC8hslvOrmtsZ9bZxE0ZgKmtQ7RQFcwxNGkyIRkxT
7zOIvQs9hJuIyxKiEo+gLWyygC+Mfe6DpujnpYKskgVPymX2YkZaPNULwtWNPw8y3rpLXd2rllfT
2bNXONuixtFZyb7gsCd2MCum4/X+ghV/GLo59S1tHlGauUAQ2DQjSizQOjXeFWjwsKZ8pDAJrFx5
jypYCkQ+ovgqPkKgIKtowz4KqQYv9QbXpRnQHBuf4FkvnyoU79FjN1YeeyFOa8I1ou8ZOA3KU6dU
yqrrd5iN0CjYdARCtyQRXv1I5gEinF5yVC+6rRyg3MD4r3PTTkmRG1V0/oHxivYbKnVP8mly5Gsy
CSyNZukjfkqmLoAdWYdCgHSuQKyaiSJ3EqrGYhInXQ1OlBFR7KXwCIQXXrC4yLFN1eeFm9QQRgTF
0myNRDoGVTUPQeJ3pIzTuSeAqFplPGSmo2nmdRN7RZ+RStbmZTBNkKyCIkYVQ43yTQAXhYSzVEE5
49vRGxqUo3PkD1tdiEOvnHnTcTFvGXTyesNqrpy1QwYJV/vCCxkAJQZgFmiRqqs96tZ4uaWGyw7k
vgBLpgxRCuEOYq9N4ivXbFtPIXX1RFANd6TCh2AKGDggI6+ey0eEdRTlZd6EwCcXxVLA1C8KAG2O
CgHzISoNioGxQDrNdlhqyNHKqXXGtSns4OyFCFgMCUNL0KehMlX1WPABjeopqBaF2iDwm5CIiMi/
BKXXvVmJpe3UJjP7oSaFxRtlnP1p0aV8UaULZQBnOn4wMmZRbrlqElRIxiifhf5iRqLI4V7X7iE/
gS7Phb1xdQL420qdusm1sEP3QGMfl6QGkOxXLa1BL9JhwA2FoQ+3mBiLszt1UHSEix9ArD131ntk
3Nphh6DTj7J4iGWwS+Ki4XlZl6ORZ3CsZTusvNpb5p1WfWk3oOojvdMW5roZp2YOAXzFE9kn+D1B
dSDVLPd107F+m2BygGvSIEX/CFgxDo9GkNHNrClQlsyiAmmkciqo3ttymn9GGJTIsXwfBWdMLi1E
ro0PcUzjwwDfmtZduyC/1kFdAcNBnTI0dsQEU38LpA4kWwAbrD7VTu3WYMwsBYJqXM3XMMpjP9zI
Ev8g/co4IKwiFNbMhUnGeyXahuKeC6pobWcqZ4iFRlXedAZjOmckMPfgP4JctYt7gO+syIISqSFM
okHT9rqDRCp0mfdEon4JUO+RxBUqHDSkgNMd4U2DyjKT2OH6mWNy54Q+0S9SNyXJbK9llTETofmz
X+N+2WAmIi8JfterRJ+B1BOUOpCGTZGH0sm69t6VY1mxGTFK3oPF6OKuoBoIfBtIgVKEqgYrRZxC
yJugqUAvYHQK0HxjW5aNRoAcLv+TRd1/sWIIiRt4CRwGKKLO/9J5zRROIklcwV4AzeQAHKuUZx2K
J1biiawRUiBMOjm/feh/fJr/xb7kzW+eFepf/4nXn7IDycdK/beX/zpVkJwq+VP/5/W0Pw7760n/
unRf4l4PX1/69N79/ci/nIj3//3zs3f9/pcXudCVtrfj12DvvtTY6O8PwX96PfL/d+c/vr7f5cF2
X7/+8inxQmDLL79v3v349ZfACxK4QPzHn9/9993n9xZn3ctRl//43y3qND/f/5szv96V/vUXJyD/
jIIggbPMtVVkklw97uav712x98/AxZ4Y/SzQ8QFuKr/8Q8hBl7/+4vn/vPZOShK4RNDEDQKcpa4f
iHek9J8IaEISxuhv5wbo4PTL//0n/3Kx/n3x/iHG9kZWQqtff/H9v40ZQrByxv7V8pOizWJy/dZ/
dh9D38Wi5EiatoyXBrX50J7IYmGnWXrq6HKQY9jy74faItT/90sHCMnR5/vvzQlKIqulwp0m6WWu
CfJwQuyLCv0ij0STbAI22BceXjMDv7z/PsyRsBP63l60kFj1Dnjbe22dZDMHqN/DhI5SrWXWa+pA
XSrZnBxhnPBWsgSob+PzQzAn4vLfHWt4XRy0PtACdTuBHVBEMzjHLnbK5wIG3mtTV3Y3ainvMNn+
6QiMueq5ZIAtf/tnWiHje85NT08arc8W0m59DrYVXw2Th2lR1dVXH5LMBdAZrz6FOtCXIUH1NBuj
8qMPvUtF2PzouDN637SQ+f+/zuRKsBxzWQgvYEjVlR/+gNnAJ/rwDo/wtRjWDazu9ySszZlzoLq2
Sca3FofORRv+cGH5IxL9+6G+A8OH0pVhfWorVCsYpg8LKj3iviPnJiqCc+vLMkD5UINix8lH09vr
xvC6+/sYxJPq0JeQal+3Q+1HzmNQOP6qTZwAJdqJdu7tZLs7wpBmAZJBwU0bLQBQIepxAjrceHOs
7mBm3+7bGFqP75d9L/VdowQm/IH8+QyJRrg38I+o4ihNdLerQ66g8MADiNsyqyQsWbQZf982XJ9F
1x3eiDr07x3weTPIP/7YSCRVF1523kFBOiEiQXPkthWqFwdxDwHKR62G6mOSHG0A1aIhEab60AoF
WSuQmA8SHJFAFm/SK38/cWqc9l720cf3/n5ufz+xdFBRwYhXrpUHGa5/HeSLM6NcpJiW/dAl5gWF
mI07ymfH1Or4fRS5HmX+OGoxAkV30s4QDqCCl7djlEOKAAPO68vvBz+e1Ylyui5IbX/b9Nv2Vr1d
k659U0y/b/8+nfIYjX7/OJbj/vo+XXXGbEYRkquhnLqAaFYXVQfx1k/CL2S86jLpSF2+n/2x/fuo
7+P/uv37UN71xfpPk+nv89Sf5yUYVv3NIAleQgHBNByiuafr4++v81JtdVsPvcf3tpjmYs0sbQ9B
qYpViaaVzwDMBEqcKrZpWTA9Y60G8geo6fS9t4KhQBAI8jgib70QJl6/N9eYVrYJ6CgoFWcO7Iuo
A+Qiq9IbYpRd45lsI6C138+wvN4Si/IGKIT8DLKHMK9Hv7j9fhgVNO4+59Ac/rGNhwAHOSMXTXsc
Vsz1wQOpENLuZbZR97rANDOnqMWDHrDrX4fhvo0se4FfjNkHtInTccYKHXJzquIGdPG1DjaEIBCz
HCTwIiLsVHtVefp+psqJ/fbsexts2asUPxSk8qKMrigvFCg8YOe5d9Fw3MALJPLyChUTH71fQFi9
lNXp+4BwhFs38R9AO4AAYUAfBzkVh++HYiHFAZ0C6bCqSg1tCXTYbRtOINIxaVCH2V1ZjtP9uHhm
z5ZlXNUICcG+Q3jGlqi/OAx7O9M4yC4LCYSixMFOvNwM8AL57di/vdVAADb6VcAPcA9c8nmIxR0a
ysYppFztE1wX7WoK/fmtpeMj0q7uqyvjjBuBIvBaH9RIobcCXLT36op/Khc8duUI8wK1RQMzCxDC
bikAO+PBr6IZ0bt4+n7VtMLLIGm0O1qg4aks6k+ojDQk8XHzWHW2zG0czmdk4842xs+5m20Ni2OU
pki/CPakGu1hiuvfH+xMAJBVcQFt+3WHCSCW/H66CJQxwy7oUHKNGuDrQ0un9wXO0VvfZ02YgaMY
jga1ut87A9O9UH9ku+9Xdg7s2esEWgkkKFCXI7KlzfX80e/8rRBoFuX6SNBY76CsbRH6QVpgwgqw
zSs08pemZeQnIl0UNnbBZwTgfaXAOT1gXr+JbRCijrhDsVlPvTUFjnJSiY1O/fXh+1m3DM7Oqatj
WUE6+u8jvp99b/s+v10stLzXswqINv4HC0kUBPx9YkBk5MPSHj2M4yCi0dXG7U92qX0DdNyOqC6I
ewXTElEalDrhIQjBawPL8DMmh9+3fe/4flm60HijK0043VU6evyOOEJ4E3VIef8PZ+e15DiudOsn
YgS9uVXJuyqZcn3D6OqepveeT/9/hGpKPb1nnx1xbhhCIgFSjgQy11r5nKmpeWhdYCmyDXRlGLRz
qGTpMiXEva0lpz4FkMtZpgzJjxTRgM5wpdfeqtGcqDaNHxWvesJShTt6EIzyNgnSYO74HjRLv2ug
h1OCnB1xu6060z874cQNIpbyEbf1G0/79AoCG/ppqFjL3gYTlOXKamwj1ktBYQDyzykXoTqv9eD7
VzlVvKsO/IX4sPokWm1hUV2zsst1KzyKsdx4GrgGMYBtcPpkJNBT26vvlA4oFZKs4GZjENmGGj4m
lRU+5+Fon30jeEiJEjwLUxm/ybWkI+WAhUzHFqJz/SS6MsP+6VZpdRB9Y15TrzQ3lC1CZeFzaajE
kVsNytE0Ui86YyHDpovgBgaerMwsNcmOBK7IlImXrFDbW0/jscdV0mMx1qa+dkIj26QleQ/iKC1r
/949JlbyeRh1Ld5oSfN+t3csRgGWUVmTVICyl4YRLBn6RzNFipSlmzryXtVSB7UxYp97bTDPpVr4
sJa4XxPsMTayLAOwnO7o4rZeKCgKmE0EkefrLh9FRC9cUzLJ/mffTban6mNnpDVlB1Irtn6Oygiq
wQfMmEhjtY4ox4kA27fS4a667EESLlVCGQCU4BAaRHIByMAl88BUvUK82RNtBVrqpz+gM1jXoOQp
JyulPrfCMrU3gNs/WsfO1lXgX0n4aq+qE9rrPCXFJxWO9hr7YA2cHLQ1OIbXXFNTHklIgmmWl782
rrH187g8S2GqX7zSXghzhEg9kZtf3Mqth84frDfdJN0eeMYvJQRcYFbKz0BG8SPxrPw5jNCvLHqU
bpqxelDNqFoUtZ0e9SGjuLL4PkVP7rglC3ewpkRF0hVJJO9wP0TTpkI0Qx2JEjMNd10Eg0XYUx/l
LInF8JJo60dn2g2Qg+Ijrcr2+2QB29T888V/+qTF4D9KDVhxVzc7CUb6gXTePOtNbdvYHdWvxI5F
5guZRwIlZqq9unGUcFynib6D59ZZ7shTelIosiWCHfnEPuvBxLWe8h5UVvEAGM3Yq64XXCO3QRdg
kN8lgko8eV0o1VOzlQ8Sb/8UsxDf9YWFeoxRvnODCaqFPCSrSjVYskSV9T80b5VpX8lSffCydNq+
muwPNZmjpauaQZE5IXz6210yVIcWwSrb3/ZDH22TzuXJ6evIb4FTsrlNajoIBDZle36D4YPbePZb
Y5bsDKTxrybMt24BccVCqw4JhrF7RKK62ehuYa+S1NVPREBZb1id/aHUsCKnQaNrfChFGr/YkUyq
08uR6PRNhzwIkUZimwd0wqJz7hjhed13AXJA08taceWt3AGIF82oH6H+IkUduebPnMVdOhAsUon/
OVIZn4yuRvMkNaHpmoTYvEJ5VjSpOhd9WZ8127XnKlmphbBlJHSffADTrESWbdR7Z0JF6jNxryV7
bOnkUi/nKbKDU+5rrNcVIoRk6p0d8GYH2SzQF/baQvIs0orx2ufgp8peKrdINsaPuctyTfMJ2gIq
MfQ1qnbtujfSdYQoxi9UBNfEULJfcpSvOzfzr0buA9TXHPna1Oap15F16Ng5ctNOoJAjn3o0VBBU
ctyOKGc5ZwY2V20gkWsAllpblV0hfoLscwya96AbyCKMRbkM8yxCkgqhBrsZ3Q1Rof4oF1WPokoh
vSqBdzV00n4D7/mRfTTJZY8izJJEmjmsFW5VHhtNf25OG82eb2PWVWp1bahFucztKt0OavM/tEIV
wI1/BBymX6ZOYMOSHdMgevjnL9OMmiGxnd5hieioOzIHRv7c+dGLN8aQCSzCeekYk/OYbm8pz0OI
m126Fbe3TMu3dWHYZ7uP3dOoK0fhdR8kvAYZ6UMxKG8tb5MVjQx73ElTf9+UPQuakCoxms5KLOws
6+BPB8mvmnEWj0G9QQ3n6dYUPVnpASQUY4hoUKxWtEVXYJb1XoFMwsr74toZOiVx3i16R432OgVE
D1rEbtLNiIGQo9x7TWP9NIz65qrHbbeoWlgNd1evd+e3oINBCeflbzeq20urvdReEO2VzAm6W6xG
3MbUHBkei3TUzCyj7zVQ8l0rx/XZNIbhGDqkiKaWONSenS1NZ+yoRtB/2jQn+d4FaEMKk/2PQSOL
wY0T5fUsLAoYR1YORzjVyxPqKBWwVLSliHUAgAiTbiLz/N0W3cOXjxgXp2376fPbPB16KYMky3vb
8l60uvUvbtPzqUSjCzasHb71g/tsTHYljxG3A6TxODSAZzJ5dNbiGzfs/hJ7pn8Kx8K8SJa0FL+L
LLbsbcsWCHYkD8eae8O/DUI2tyTzQVx23kcTWGas1edhHCB0Jo27lDRPfSYt1C2cLrCXote11Ynr
hRKkaCbKKC/qGFFQ4UwEFumdMlBuvahoGosIvuKtKTmuuYB71y3V6UR+BeWMVQMKGgaaFlWguesx
T6OFiyT7oisc+ZQavXwaBsgAqeEjZzE1RUcXp9AR5TbaCJs4oOz5IiOxsxu+htqoGWZBiJCrTuge
HVn5cD/kYyEfekuDYGiCMRQdgMa6PViTGamf+ALOcgBd7fDt+1Z0SeI+OjqBc1CthOV9xnJmNlZ9
thHOfRqN+yKs3oSvOBjORCoddPRRp+mUMaPWIJmfLXCL7oENn/FjXI8moDE9cOuHwJLRzFJQr+s0
3YfeXMSvgJIfhQfJyG+ubYfPVQrUVSL0snE1qTw5TWDMhEfemmzZneZ7Egf5vOadHfRAavYwYSSE
9brxvXHUJY8P6UddwitNOs8587ip16mu+utWaVtyDKjTiNmkWF1XqAa/+W2dLUw/ht8/htkRSDH6
kqkdfXT+X8IzyDwJRZvRfJJ9zdokYYoKFOy857b3X4WH1mpnPsvuxR2sckkVn3qbl2VE+dkEhcsC
2dAoi9GECWEn6iVaMH6DZupDGqrodChtv7bcRDlzNzGeMthqHR/UWRwKDW49z0a4Xl82DVAwIAPr
kFmDcg6rDEnriuyl8BATyRMg2a61fi1svucaTyx5IDVxllIBUY9y4rhwpSg7ulkL1DSfuBp5mx3b
6SA6xCsDrVg0D+QYJmjMKlD0JKOBQpoXfvYIx/vgtk6V5ZgnEJdDZK6kup14U6zQZOJ0F6c3h8eC
8Kzo9CM8qmH8GBV53AtTpGXyshtj4LsV0PgvfzFamP6f/oXeDo9xP26Ev5ixT9Tb/MIE4GNiMwF6
VnrOrSKpEqc8S9qpmTbcEofEdGaiV9hiAKaxm1+EpW4gZIeTv+c6v/tHYGFQULbstbiFJoo7ZfbK
YJGKO6MJgO7Wlli0n4TPf7WZJrp6t7vu3ed+Z65Jl97mEnfisW+IhKvxO7icigCrP6z7UG4vfc2z
oghRGQPj215MAuwX/qVPaW95x3HyUPhdLB07HOai0wka/6xoP0WfGCNmtJN8WIvmoJTqzqde6ky4
iLNMM3p67B+Fh905/Yw8wTqfgsG64w67wgk/REscTKOgTDQYiOXd1kH16YNMPQaRXJ9TTfnXQa4C
JcVC+0mbgr/VFCUWB6VI3tM0HTZ3kzF5eHb4pz3zovqxr/3f7GKyL//KdfuNpfiDMfuy3ecWJjHg
n3OUkuXuJMV4z7PyJxi86mdkysQOeu+dQjqITXqyuq9Tkyxy4OjIH3f9u1W7K1/py5/ViMyEikr4
te0RKlJypDut0dWeSijkD8Il+V46kv+Tsr8Za58S9SVPtjfIwqKeBNTxOp1WOKa5+udpzaoLDtp0
WpOE+7seknyZrpDgLM/bTvk87eA1w6bsMn0RxoCdJFN/NvJ8eJP1wVk6rgyddVpKd3b2kskqGF0t
IXAyqM/CXNolQnSmZS0dHu1vcNf/zYunxKeXmLpOypc+KYuTmgz1qczl58yOrW0w1uhiDFDL7KaI
FmFiZq8aOxHuBqbFdwyUatRawjpa+WQ6iMQO+QsJ9/wVpFuMAqgbA0zAyYrbdM1qLVqIXjGF3Oef
UwTe8FxMU8gGqiiKYsUA9amyNMbGRS1T7XlqDZFrXBRiks8d8DDR99XyifTdPf/nuK85xbheiarl
4E0KNjnKdqjAw/mQm3AVRpBhzRbJan8kGwCOzTj1JjWRiB9G703dXIMGrNpsiGddlk0SWrH0qrpN
8/bHRCSlPifSK8SH1dAyTlUR9MRaLf+syR3Rtb1cuupFAZJ7MWV0m6ImBFQrmh3q4aGmNg+2X9gX
vU/yc9JEs4bQcfkgRie5527dqXfKfYEe1KK5GCubkfzE73xhOVzDQxhnv+LEzvbCN+u8cVkHjXPz
TdrQf2yTdn/zRUT+amiRehATGfmISjh7kAVPG2NOEk5edYDL27IffyWdTZ6qRjY+4lPoSyijpPbz
PUss4yPIobl7qtK/aaXsP6g5mzO1h53CfxeEqelGS36rzkGRSnZzYRzu2Dug1RPVIySFqAH0GFEO
r0qGp74vetZtrUw5bSvfJV27l9rEXDlTy0aHPIemxEtxYFOe79IhRo9OtH01QbBCvBSj7569hhSO
TEJsfpsj4JYwLx14xv/mPZCF3InJ7zP8x7klBPazij0MumOtossXcRjtiZKlZ/qmsiPlknr+sMkg
M8zkppIvwlY3UOSgmpzFAFcPYUj7DkpT0yRIsnj7WrF/CX/hYSTdTpMTH+0ypoApPPFxUdMUzcQd
jaPaqXvhKkwAP39aQ5syDRPqvlavUo0wovAAPGKdQrgwpVYNBcLpgXW7XKNtlqVhO895FG3atNGe
s7JItlEOYEaxvOGbIUHyLH3t2XKGZOv0YPqqaUfh9vGmmezCv/bKkMRMGV5GghamVrlTtH0ToARz
EAe2EdkhnA73ZiSD3m0ruVtGUTZxXfUkv3ULH+TtpXURGaiGYy+zEbiunr37TiFvHT9/MwdLfpL0
RHmyqk5+aux0TsgyPQqT6NSAIj+QM0TsqVdHtB6zyl9rUYmo/DRC+JRxIj/K6YWnHv9NYYJ/hAac
5nQb0RS+foqwUFMTlBY2cVBTZCWcxNrdZhc2dMr3EKyKvbiKlvUeso9TVkyP1RM5ZvSNWhPaZmcT
KNajXFsoQ6Twr6M7LHp8RtBwsTVJdX3ZYgtFmq4Iw42wxZPf2KVX3QiknVLFTDUip9xbSvYYQfWa
bnL1k+99DyswThYFAh/6KtEfw4w6hGFX1R8pRM/Mz/oXQK3KymwGIGeGYj3zaHqkvA4CYACQ+Lmq
MPFC19kVBjRAMbIuIQqMxnc+rXhRJn28c0sUOArIvjMxUo20K/ku48oaXlnLRRmsNKeXX52AemzT
1JoFD6SRtsUUZEXQHaYEgFjiC8vGQz05lBqHyBAwMCCzRTGrJiPZJHftRiiygmfb5a1atEuD+Oiu
Hwp3J4zioEMneoB1gKSj8Ll3U6cCfS4ViXBVq9FddOE55AYpMMcNpT2SIsjvVWM7ZTXi4xAr30zw
xM9Uh6gfjdg66VMrSXP9KcrtrRgo91p0dli2i3GQHobLCFlZ9EXwZp4ROxu0FtJoXpyScMy2VRHV
m2KK2TmZs1OTUj6Ilpdr49Eay5VoAQCIzlGCMrTUoDwkVwVitOXI1rXLAf5bSROehSPJ+n2VG/Zn
vEOrfErca5OuSaXBk2xRFhkhn6xsw6wXotnVElU/PGNYi2Y/TNj/Mh/3otkO9t5v5eZUg1tAQnEm
kbd/CXLVeBpChJemCS1Vo0yGjah9CVLsxVRRDjVlyZ3fZtDqEAhlKq1Ek+oq9myMNHMnmmZknBRV
Rgdvmkkvl8D4whcJJcFYC87AkPmRZ07/0vomWo2ojcxFM/P1BnJjQ6WsqdeM9Gyuyp6/sapigD9U
Ql3QkwLROHpz37uMlh9zT6BzrFFyapPhGhGvvFSFd5sRZGL7GDT1azZAZEqV1HjQatU6JHmFsn5b
y3udrKdoyYlKUKt2fI6OpI4PwQg7H4qXdbgZxUAxxhp+/WayZf6VTq+XO62SW9RgWE+2gVUckGse
H/pwKL4HwFrSBjzcoLNecgN4V8KuqtcyN533wmYhJwVOtu6buHoNQQqKftd10TSNknY3JN5wplD0
Dw9+5XfIKibEqTJ7BLdYHP2xSG4n0p3shZoiMD4yRYEIqwW3E5WUWcm9eHzTWa4s/KLblGanzbnT
VxejSYvzoJyMqSEsaRQDEc9tYyWa7SBHh6AlHPzl0cLenJXs73ZBIFUXWSaxEsSQl3jYDdCnocIB
HNGebiNqr2cBjGikcEbMun1SKmluCt/RZ1XupiPf8jS9V6IvmUx7rNtUVp9evSYqD6K3i7mJGV3j
ABb3yse6CO1H1aEkY1mlbybvbQM/EQyr5iZvXucgKQM6fieaYbZOlKR+NTLJ3YdaYs3EoAY01GKQ
JGstvNS63BXU3btA8Oif+L+/exVTEw1LVzJo3KXwCiYlVinok8dW7uKVxX64+GhUqZ61jVtee11n
1x8M33yeKPO2yaOdS/5V2E29LHeRlrtzW0OJ06oG9alVkSz1PEuDQGva57ZE1ItcmPlTdS99l1Y/
DDR7HpIk/XSNy0BfQZ+Oz3EbF1WwckKvlS6+ySOoSqxVEMhoebmluww6qttoTWpd7TxOt2OFTIjo
1XwrOWYKynNTpxrXztkvxpno86bhPqQTV5fkE5UsCDkO6F9UQ2fuI6VmWaRWp7bw2mIubBMjZy9e
hVZi7lEAB0mgSM4SIkZTQHH6u/ufM9ztWW7nLVnRf/iJaQqt2UgOAjOBASclzmCJp9NBNAnsSjOn
zA0g6/SKDuEimv/VliHJl7DbRcaHUeLQaPXnnP9mU11qlWh8sZY+9AdFjlGBt4LoVcucZG1UfMRt
r4SvodqWc4f83Eb0Sk33l9/J9lF0mtFTHFJCpahieFlWchbWJlIoj1wQ2RNDTKlEOa5JpaXozasI
XNxooWuSOPydZcug8EJeLCONMhRxATAXCR2MiYXCjVRnOkKqdvppjKgjYhhBdbw5pnJhbxrVe7e1
zni82ZwaORPPbpG0DEaS535oz7rWiXZ2gxJl3Mqfh0pieTcz3Irj7XXs9UgeCrcxrSCLobTwu5cY
C9hImgeyjEB+2duHShufHNssN1TngkIvbH5v2YfCLnM4zIUCmiKmWhVJBedwGzIiAZCm+u7PIZUH
BCVQHeMBFiRP316XVo5cOMhBRKG9tSSK6ywav7K33XSwPNRKU90PFvAYISV7Zskzp1SQRpy6xZi7
97/ZvLSqKEWYmatysJWFDfKE4kUuYTxXi659qvb7FjDu2SSyeKiS7CBa4tDBRJz+hP4iSREDE7b/
MiiAWBI/3AfczpBU3rVEsajwzWUpa/7K8grip1pcZKukcVCqFm0pHJLDxPKOG09Hv4wDeA39SRvG
jUrNJ+TVy1kIGENSFURt7cE8ioNfO+YxrJBP7MDEdO7Y2rdeEIVUs9Z88KRlZh6FnxgRqjaqLWZ/
Ei2eXubRsRpEc/sx+tbqrsfmCJsYJV5BoSQS0xVUmJ86APdnhwElPQ1pprNcyB9h38q7oIyHcyBF
w8HT86PoY402nDtttOfBmDhE+L0sQbg+XspJUj4KF9uqoy0hj3ImnIUNSmOISKFEhZzpDAp7oROV
EEVDHBInylguZSTxxZSj2n80ui7vRK8kNb9dg14WyLF4BbqqBcUaqq9DgjYO8mqWjNAsIHiY+nTn
Nj/xpXhJTZ1Pd8Mv6Ulaf6uRCr/PcBsHV5JKMGMkIWgWKPu61uV925PBNGGbLK2gBSwmenqt/OwW
zWry7idHPw4giX4NFn735n2smLUpLf3mfJ9FvLo31dFqdsbYoxGCVoWadk+SFIxnPQ2DiQ1lzgJu
LETbXRQegScbG9VqxnMt+d3jgFRvi3of9G7YUItaSryFGHybobF3bmBC7Jzma6yYGlsOonCiKSZp
A7168NwIoaLJJS3j4NyRYZ5OICyj7BQrggzwyycH0eFV0XfNUM2dMPEH3bkOxIOS9esz1eWqRZ3z
tym6XHv2C1ii8Oo/m6L33hS9wrmanHn4/u58H9tW6udUN2eqVW11l/2Nl9vhnnhJuM8RyNxPIOSl
HcffRetuvzfFANG820yKrm2AdM3/sMdqb++IkKhgJiap2r/Pch+JWtRMVWC0+FKHav3d5c8h4rSW
oV7cqBhXofC+n+3WHkwi6+hj8j4AWFJCA52Gxf1cd3cxWZKNVyQ45W3U5eYizI1sJ6u5iaIyGiwO
de8+huy75HTJz8RDTd5Q7eLkWgEqfIpZrFwjqK95qv2C6pP8DFtkxLNefytClIRIA6FcHbb6IZJY
WepK5H5LycWrTTMcoXPqxUfUw8If3PDVS5z8Pap0VFk9w1qLpuW+J4ZlvKKfq26RIs3nJWjZ90SX
EVlrnPKRHIVx+hqtVGgS3keb3W008PzmIa86rfio9WrughGct6hqPPaKlK8bMxg3SVVnR/4aPPWc
wntRYXgBfwrav4oG/Q3ghGi+vSRKHb01ThfO08D+HB2SwwFPo32OTl1Heq69BhGzyc+A8bsOdXDG
EQWT9NS2T7dDqGVbTyWOeLeBe8mWY+JBYfvyU3Lk3wvJGFeuVMgI6+fmFdyhvy+TeFjDp0LJO4e6
P3Nqt927XtbtyfqvHMlQN6JlhCm9ljjePOteHhcgvtA7mMaIA+Si7vZKDBK2m7fNY5OY4bC5NW8T
2dN5bi/lsFMX6E1TIkFcx82qsaBNkd7HrfT7tWJ2zeZ+hbfem78/VCSNSwITwvtmpNglC3JhEKe6
TTQV9XHQ3YFT5+vwIKc3Jno6O0dDwkC16P4+bk636aoWlQbbSja/XdZvbzGqG2lhmBIs9emCRc/v
lygMHmldVw1Cnib4CMfbVVLxqIeeRYJpmYQtVbTKBE5XiJ5jNK3vrGnJ1hVEKOBDt11i3izCLI+K
up6SqzPRvPuzag14jhfVIvV6tjuiO25S6l5qlJ+YphQHO9GVQ2bI1K/w0njhKllDHVFbvZ3anIB6
1H7S84eglVBO+xonzhSZ5tqtnHQv7MLUZpG/t3tqj0yXfjt3UbSs8ABpP/wxvvIrmURAOq7uE4hX
VR4/qHVgH24TDIrabQd7vIhJ775g0LIFa72YdSZnu797nZQxz2v2pb+9e/2kGbp8e9vCNU7KkC0j
Ee8/hhOoKeZhowb8LKdPRZL1Z28cstvnJsb6castYI7wqEbeJ4Nl8ZTBr1m0pp+RjyXnihZseKzq
roI0r3gHJQ6SdSCF0q4JZX+TJ6a77ZqW0sn56G0Ne7C3PG7CDXpc9i6GC7dus97dd5VVr3q/949h
rClLNUbS19dtdzGOYfUEKAb5yEodT1CsqfwcJc4ZATVuGm6TItuvDw/m4MvPZOpJYBs66XXXIuvs
+f1boKAyKQWV/81Ti1922ASXrOx+lXF60CUFkaHC2KqqbJFbQ9w8Ko3+sZa6ajNIqkSCwulPVjN9
TYgqfABrfYC8pUDnqoHCBcbL2Bnolkbd2XXM5DBKSYlg1VAtK4TLrxD5kVKb/IkH8Qj/awAbMlMI
jKMUR0qDe22wA/YLdisYvQV5jfgVlZ1XMQQZgnknud6HEWQQyQF2nPKupwoMxEOiCKiXkjU12a86
2bcuQq1hejNG6RzVsDOpG5BSz85LdKT2IhZkpVyvArVozqmKFNXg5OMPhFC4OH6ZoxzEFz/T/uoC
1XjO0ChapFXd7s2UGrJBQZUB7uHJc4c6yEycpS9PWqLkP2MeNUjON9JZU0hD6UoLfgG84zELCvTp
sy5+UxvnJN5OovL9Zq7zTY8dlEbcpnoqlJgierLZr9uSAIHXKyiCoTH2rgEXJCQ27Ju67vdRqaNj
IV6Kg+Rp/T5FGXpfFMu7RbzyffqAaP89QMxC+XOKM+VNfvMWNhu8GMVNNGSZwySiXs40UEwxJGO0
VFSkZ0Tzz7M3HjTXwDVftRZJBtVqfz/8f9ruw1qEEObIAFFw0DEoFUBucwaXITyGZMePQ+4Et1dN
EQ87x4e2+mUSr7qpKV4ppjvv1ULZWUrZAUTOnEURyfn2fkC25rMpU1iEQglfbeHDvxyjeGkoOsII
SEtltqM+hUoUgTRrs29tJZHrc1N33yaVco4C7SWCb/qN7HWGrpxbsFK1tGul2bsJZ/St4q6+0GvL
2pQDejsdYPubPZQQzFIpOwzQtyWD26XvWbMXfZ3OncVqrHQlmsZwoSyA+5aFmbIulSxc3sweyLlq
kF9S5PUQ1O8JCNVK9pR6WY1wlSydq5AqUWS1xx+GnuzsrrdegxLFUj1mueTKUfYkmdWUycBjkv0l
pRR/N+NhnI+Da+2Rv9YPEpzt+cjFfjjSjrDZ8AO8UwOa0s4epUFuUZIvmkWGlO47bP3VQLVJ/gn6
McyM7Oroq4gd5dVB0f457RrgOXF7qv1OuqYwh3MlVw6iT4bqPuuUtNoK/8GfRHvHZliJ3tiearlG
Ub649fbE4AfJo8DwNPmgFP0eCT4E36EoaHAL4bt58VNREV2YHHSz+vNSkDzOh6Y5iX506v/7pQBM
/7wUcbK4lYDANnr226VYdQxoaTpTGPifl/LZBEQJYO12GYnbUsTXSlaGgRqBViXtCSFqdBOQjUTz
BFRSyo3qR8fOsFLKFLkslJqk0jL+6ovqjZt0+G5oQ0r1MzTE2BcOC7hw8dFVBxX5t8DdJMWg7In3
TNVozYayJkxO0Dx41SVqTCSu0b3lmjbPKsu4toHCPtAirC2apqu6LJbtHeouSNKi2jdoenkVfUEf
PyVmgNI0962rbtUv6NAgdWCPc9Mz7QUPU/dkEwE+KR5aYk2HTmwX1lSFSDtzHfZg4kItHB46yfLJ
v7jhnqU2pQSL1n9mHQD3rjdRu6bTj7TwErvUw5v6xAFJASIbiXQWrRHS1Ehpt5u7A2V+lpPvR7Qe
f99VKWkjEXOXzAMCAt4JDZ5wdgNPstuk7FRhHew09U7UOQYBjIRdjMK/k8vgfkhHLktNjvZJXlJ8
Zur4t2bfmGh5R1DzfxvyH47ldQi0aCp8JXEtjWUvKyMIPgqHun2jpY0H6lo7RwqwocQ8dTits09a
PXixkjFdo62cU6JL0l9H0CRl13+OjMz6cyQf8cQwpcBYSY2kRdlqa9Qx0jcn0JEtCPJ8S1AjOxFL
I7HSUTjPBSveRBIF3r48bL3ajAWAfNkqM3btSHENlptTOz6PZepzwTUhg0xdbQDYxzomljm/G4Hu
ZcckdyGv9DX6j8UkMdCQZJ77E8sufua35HzEI9IEalCUlCKy1cPv/QkV3EnpyFp0qFM331Tgq4AA
m9/6CVsmAGOmPWwLqr+zDcOkRTGJBVlul+3U7NEP+xf/FhmkVRnbf/3xlZhFPaCF9fXVmlp/Jryi
r4RJOP/xld9thtH7uxisgIwuS4ZuCWIkyJAdDa3xLx7/4zWP1Obh1hsl3k70kjF+UIvQOqc1og8W
ZOet4lCtbsgpn5n0yPurPkD8oKcAyB+9oqka9X8438eChNKe83/OLE6ket2wjVEWfNDQVKGEQJTP
VRCkK2NM2msEn2uddHC0nUFqr4pkGYfcKl9FpzB5yB7zTLgW4dheU1WBuF1EB9F1n0t0irkUgDF/
zCU6SyTpJxjGWgWcupMmBmUxESoT9tazzhqDpbCJg+cjXzu7t4XjfZzoEOPkkHq6CPNR4K6L/5Lt
zH0dJfOplzTqp4flKSJwSS1AX+ah03Q/8ogC2B2ZjlcqZ48PKaDqcx1SxCRqc+kgZ6S2O3BTWyWm
YoHd2i7hHJb6KJGiFyeZxbPnWzJiHoP9rZLsz9Po0lMblcNvpyFe+XkacqXjg2377dnOPXMxchdm
Ez+skcNwKEFyi2eYLbnpArAfAm/FhfpEzxXJ3W8KqisPaWdpe8TR7FOdVX+VXcnfYYRLLWWydMgl
u3niVkKMmzfjFspZb6Lu4KgSIjPAp4l6dGiWFgngQMpMntiN/lRicpCS66dzeHzprlZr+ZlBK+Fv
2tRDt9BPXotm6s/h0lXvY4Ukmm9RwlCMJrmw1epMvdYutJAUQtXtbBbqRIQxk/ZJNrX2sVUQRxTz
UH28ppSVphNqUIeL2TqP43QZg48WZmLWoGpGP37reMCJEwC0gbkxUF1BDC8Qhwn5SF4ij5U1EUF1
LoZbkfGSI3B5LnxXP1gGpbaEnayVPms7rT6OmjKefNX6LvkuhV/iTN32dTdeLLd7QFcpO0WAsi+t
1Y7zzh7NpejkUB7asXzWE76PB/hmL6XZJwfhCyrCXVYBlZiFr+2VzQlgJEmbyTfOc0onWpG2aafT
aPVooREdGQgec55/OXUHoHoup4m5BJQoPG6nFv6JTUUTK/Kl1XQNiQtvQtilUoX23RZ/XoPoFIcm
Ishstba6uU1ksda8XwcktYIoMhqwTd11pCVr84cFFbvuf2Sao6ClbDhHuTL6XZVo7YL9vPzWk+kS
jtlUeEJ2kuQSpX61ltrSX8dGrl0alwegcDFHctjW/3F2Zstt69rWfiJWEex5q16yGstNbOeGlWQn
7PueT/9/hLKWsn3WOnXq9wWLACYAyqJIYM4xx7D89zTsjHViKfED3ML1hV1Wd5vNgbjKUhu49GF9
svErnIu8RoYVr84agj/93XfcnRzLMLm72cmFBEfRdSyjXNlCkGg9ex1hY2kyBfYD9M5QnJZWd+qL
AHx4GBPCUMf4i9CDBcwJ1psaDfnRtFxionPRU712XblptBN1Yb+Vef6RJ0r+qIGLe3GsFjFqrJoU
qm00kwAIzMWCd96qqepkL4vjZF4mPbGuvieMpyCLH2R1lwT2nghcvpJDa3PSTc1+7jBUrfVWV2I3
qFXzbAmY7Y0ke5adYhi3dm0O3tWfZ+o1s1qGrIpvQwrVWgb4T19Dq9NQSR9/yE4t2RZbNYG/QRbx
BwBXSwLzKGfSofacNOuLUzrgzVkBLOT1KFZm8OAp4PmYr2dUkCy0kzA+e4Xrv6nTDt7B9phphr2G
mfg5Ajj7NRjhgY4GD+UcnaC1K8SbrFdKD9bw1kM1wteip1rhBT/bmyWp1KFtViffbKtrZPEtyA6F
6IkxhC4Com4DY1+CiKtsiOMYllHoL86drTgXM/S7WwOKU0ig6mF9IZUnvcDniaNhngPa4lmZMYnI
9Q36s0I0Hjhjpn/t1RjCpaS1HiNtsE4APSEPn3tUCS8F18rHq0Yaw0kEUb/My1L7mnT1tzQQ5RP0
eMPRrhzz1gEk15fJGJHQzWv3gTS1aCUHImh/jUnrhnk+LB/UWkApP8+MiuHJywF65EqpH9gwmTf7
os4PJJeNrwRZk4NamMlazqu3ZK+BTACNo5wLeGl5S5VIy/e695aUaFnWyH/vZdHR/X3amM2zK+Bt
rUnUltVuB9NZ30ChKouwvqGoPvF9yGKfrYEIVm+OKcZTMxDikdVxoPkbZDx6wAMgYH3D+A7vsXsR
o9W/sJe9jZWEijgUbff7esi5yVd5qLh72UmNwHvZMzGVE9skkYZfbkObToyPkKeGLNatYy9Ip9Bv
1wPGxivVmhmDET4K6/f1GFXhb4LWRDNvUtUn19YvPY8QHdZGQOHdsNKF4p0qPjmUNWG+UXU7501s
/eTWD39aSr9KHHv4BtRKW7bKYFz8jCewHqTNttXb5Dllb4wUCbZVvTdNN/oPpJeAOKseIExcVqjA
ZtrOUPTk6jT1LAkztj/M5h1PUvgTRrpqUfqJ9lyRw73lxowOhVUXl8y2HbzruHIyGNKkrR0G3z29
sF97yGzWOkTBDwT1+pPmhOZqqNucPT1cGF2CxiHMCeW2RrvpYzDrjQ69HtpiaXTUehYmsl7tyfY1
hJee8Qc6T55Xo9OCvZF79owX7XayqBXRgq9RfYMnUyWVBVq327Au+nH8p5xLBFD4qhb5D1kfQI66
0svG2Ft1DZhfW+j4xT8CHEP7LJ3Jy+dJcAW+FzgArvAv5OCZmorvMekPTZP5cOO32aXSzVXTO/rR
qaPsIg+yPkz9L1arG/vUUT0Si0jPJIstzbZ3E3lmQCq5gl8xhhlcoPsmdCNFjB1AphK2+FPmUeWA
8iwz0ng3CAsPlhw2NzP7oNrW6W4i7dLK/E/jdrMqrpX1JkTkpk/snl/6H5mLf2Q3QuiNRk59lGmL
93ogzQDH5r5A9PqlbPg8QKojBVBCSHIjEyr+w+ofWOHfBytEhNPo+QfLOlLH4CWNeM5tqgQAtqyM
Zl/jgjceaFkzIloz975VmpmGoLRIwTXNlRoJjAc3Kf8Dl3N2EWX5PYym4C3pTX0fZIaPWBnFzLHG
dVciVCqL8KMj+eAo1TGp/fCtSWDpFfbwBJtQvIN+JEYYyUveNARnES74MhIue6yG6lXWWnWTHKKO
B0A6G9URYqT8vBHxmIuqQKx+sKAHdTS422AcUVaTG0VXCybprVFCAyvm4jga4RX20nbvJ066IGer
Qr0onuKjVQ0X2SoPvJpxJyhkzP3dS9bHEahdiC/+MC1N9zhNxXjEVdcdm7A6y2yYusBN4FbasJeZ
MGHpZlfFe71nymgaiwegD4gizPk1/9opHl8ttr2nofPgvVBcWA6GQryDUEZFQEsLdsbl+NIP+VbW
D2So7BRXbda2gYyzF7mofYM5uRRFMjzrQfAgzcIKR3rowJENv6V4h4jzp4/S5mNj4jbHg3GRvWMR
4OeDv2QjO6Wj+e5BknVNg2S4Fkb3Kqvz3DE28IgB782DrVGp6C/4qrKTZzgbf58FvqOQtF8hPjOf
/e92n1r/dby7Xdy2bwY4TlKWkJUDXmHbfK383/lumzI+yqI8DEORLnnmih0AJ39ZQoqJwmQbPUZw
CPF0VYyvccJzIrXr9gIDi3/Rct+8NZi9AjllWY2P3VB6pw46xaVbNebX3ot/lbaqX/12co9limad
HInNx9vQFrC+k6v2MOZ1DAc8M+DHehx6kb4knasc6roUt/oRgQojyDreqD18bRBvrqU9jF8bXxTW
Fxz0OSyQaFXJebMIYTk8KO+4B4DHWU6/kfaaC4wlhunAhqUEiotsmxRj99X8Yaq98RX3NYqRHSDa
qraCj0n/ebtYLydDkQ3LLp4uVpfnZ98itXbygvhUpdGww2kFlZveFAc1SvO9anmg4lr2RySYAPdK
IKUkf4iwgW9ZKwss5LMW14ggBbr7ak4h/OBhaL17NotzQDX2t9BvySyL45+2hy5WO+9bq+qKSzqM
AE35xAI61CLE2O4yLv8/aeK/VgNyfwMBqBe1g9LWGPt3l1cyGwOYW9qau9P3XV4jMwnM3xZG0ynr
3rAgjrbtnBUcaJYbugVfAsLtEn9iu8YRkIyzu9VJMIxskOZqmMUbTXGTZaGQcTuzSyi2q2w7ZaiR
mG/FBxH6fT6ASsf3kx/hP56W0oxvDHhkpytEgdr+CpHfNwLK4gMiVQPKEjc5+H5qvv3fhvWbYFrK
7nJY0GCA0YUYlqRl5kdUQryZTsWdSVQ8UhWOsugQ6yTYPLf8ZSYtoJcA4FMHU7ay8C9sbQ8/bEBe
2msJQnaNeoR91CrgFIUyqJvRgLS3JWC+aHjc/hgNfZFUCXKmVvk2dWP/ZoDfXOXQrp6jSSM7S7eN
bT+W9ZUgHzTDZpV8CxB990cR/7Kqef+9ruxdOOqQ0HWkZsWthaAmJZliFf5XyVaNP9q6zLmV/rtf
YLr5vp1QGDJLN3hu08ElOBYg/lMOwTNR7PJUk2GfzyVZ9ckiUmGWhVjwSTba3w2rnR61HiSOGiMG
3FWW9chthksn8aB8hfIUMElcKotRS6ZLLr5GodK06yZXHgNyrsjknBurAgSgIlZtDm/8WEHeogQP
JHQGD8LPw4d7UZ79a53sIU3koZ1HuRdlt38yiYNNNFoTaMS/7XMfMXat/uqWnf7ByyFYxX3YPFjA
DV6jAEqydNI+RFmA+ROQ0MtiiSsYVYv0TU2G7mDgvl7J+j4s35NOy46WVcEsIFQVRcYyOMVDWl9b
kGu/Hc3DaAJI9vPxK6/WlVlX/Rsxp3Cvj+TV56V2q28Vt3vzrSnc21HJu2m2r4L/Yd+wCV4ZPdlC
aEk5RBEcsqcXMIHV/7Hac9B36k8Iw+OFbsXKSwvHzEYzfevBtwrjaJcx++lOZF/Qn/0ubaGYXHY2
LCnp4ECTMtXW1c7yZMXbBJCt5l8mGIkjnS990Tv58FiXrMJhltVJrJsrW/iJtuGEJGHf2LG3wMXl
PxbGugHP8Sh7yEPUo13gG0Owu9dBduyj2kpc/NZVtvj2yg6a8PFW1cDmDeDMrLa32XSr0XByTDgZ
54up/p5krNFehCzxcrOLJ5h/+G3rm7td4PooE6stOgiBaVfraUA4tgviszQR5MntA74VMpPCChrl
XPMPFdxruddl0doGtbjt7USHAL7P4bCbLH/tRE6+Kgp3vDQxLg+cIAZkA5pZbm6dQoXH+FCCcr91
0qZ6H7WGS7rG+FefcmcJJJlTUumsxchC7QjuaCcHtU2AtnXBmq7KEQD29Nb7okKVsQwz4AZ9DwQB
ucfiUidhTdaNGh5rWJbYTGj5HkIv40iIwNkg5cnSBrwtH9YynsMO9jvSF503c+y5S8xEu1giMh88
RHiEsKuLDU7sCQwfydKCG9/i7Ybodp69Z1pWH2UrOUh43XVwVtOUNjBcKwUodiSc91H5xg4NVb+m
xiPDcixL+2rf5UZzrorOW/Uqm7I0Q2hUCAeGLhQj0zL3fulxd426puJ1HKjLTCWTVEVqZtshbM3S
l8RjvS2UdSpOaqartzRujyX5AbgUMqNmSnAkV+Kd1rTqRWZ1WzpqX6pKao5MCh/JrX0k2XUtG93W
QP0TtfOUsMlCtcFSyrzvquzKg99pwx+Z4VGZ7ox5WGkhh+X92q5vqeTzsEDp1rdL6Ar2T1HXmlAk
qN2zvEI5nLwG2ePfhpMd5DXNF/fHcPerk8PJ1PSga/ka56EInxKSiy33GINuWvGuT9e5XgsXppjU
PTpFtktlsSdjETcPK/8mKpCv9arm0bD85jFONKIkfTsgLBYa5VpvJ4SYPAd5z79MHJEL1KkMsNRy
rLiK0pPrBVs56N2uJjt2AZWGzvDAxBcw/cAylZRoNc1jdY17iFAwe+TrlyBRvQrbV9ZDEtc5jqJ5
NYEPzRDQv1okHlS2/H/2kaMR/mleGeA+tPPrfv55ZNni2f1RzdRuJcNdBXxI28YHFx/OdAk1DINX
fOC3kqyK6jSDd1ZvHrgrrecg7dutcKoMPUUiYiFZ348k1KxhD8mq5dAimo6KAuDreTg3mIqtLpzy
Nh6k5OMjzIJrObW0sFqgLsgL2Q9yON/pV57wvsFMJJ7tPgEEXF85V59ljVPbAAccFqlx14jnRMdT
4mloEfxhwu+F3XJzlR0mOGWhJIQ6KJlH7EtvAuwwfLvbp7VybgPUwWVVp/BbVIkvrWURGEJ7KeCq
kIPJKtcaURAec0FwjhFB7jhbE4KB5f2STfEoL0/WmJ0SLis0qP64ZMKLeBjn7vLgcMkuqTILK/a0
qxJMv1BYM2BMhrqtblFQzYtzmCJHuGAjd1GstP0Gwz56Sk0VfBlbNh9d5OXXqlFqNN306GRWXr6H
HG/cG3jejmEj1I3IO/tRVVGeG4N2fM0KUiaE57tf9ZAHFMvDX23z3YKAE4Fiw1r79Rh+EaX1gZpF
8OAkOMUWKiKlmi4OODXxqXomEjTyIE06e/AfOiXOrOWnlnvxbv1PdUhcMslg9vtAcX3yvv+e5Y9h
/6j9NJq8gE91n61lM2DWnw2iFutPF3EzruIYPc8JQJ1u9QVZ3Wj7ja2XvHudm66iMYwPpgXcikSC
9UQS5ws65CTPJiMi7HO9NiTjZkK1fCt7mVP/Ix9r5cI3Zj8L5J2lldmnoFeDGIFd1pGEUtoXDafG
MlHNCKljLV5UiKd9Z9t/CYRd/uqcflkCAuAh4p39cUrBaSCeEtsuFNVm8U3j5fGhiBLlDj/2XtH4
g9I2Drun0qzqdajX5UUzCpy/ltYd+y4AAtY4e8cmD9nwDLjGU+s9J2tqK6tU4G+oH86tfpAiD5o1
+K9mN7tiluHuj2YnRuhrI5vjlix7pXF2svR5nD/6uMYA7JOltjQs5qGltSy6SELA55iIYgvD2q8y
7UGvGkUNJFXYFzX2nYthZvplQs2n/F0hm0IoInbBlCN5/relPPNU/Fssh9vNpwbV5pWAd+10r480
rT6wi365V8kzAN3qqgnIDLs3yPndLnn20lA93Ouh3HOPSQNqer4OeRDzWaL1+QZsaLss3bTFZz1/
lkKBnLtsh9+fTxpOg35VB+KI9fk+hLT+4zNGA+E3WYlGwp+fj8QZjx1cpqxBXmQnnSTV06CkYl9U
1kFWNYNLCrNskOW0qrITq2trgdTPhIwTPe4NsigPfT6qD0Nm3rrKKnO2lWdjicDaImxrc6kMNkl6
f7fI4f+Y2LW2YaaKGTsIb/S9VfZImsZbidBD8PbefB9LDgMP8yZpxHS419+v41Y32COJBamxgNNF
OzrIBd4OxVz8VBd3HvFICLdWdztpIo1l3b1HnakOQshqsr7X/dOgBi/+o6GRGhZPVbm5j/JPg8o6
ogLvJWDOrbT9NOZgajZs5PG01FhmXFrVg109F//h/eTvlapoLgHL6Ys8643oW1uJ6nN90JtvAWzT
+/sQ0l5ttReriMLDp/pGta4C5ofDfWg574RvWEXA6lYPdpJ8vLy2jjqCEQ/S1gty5FDAT23dYlbW
NYW3EJqhPMmDpTCfZ3r8e2rlCZJLVqi6y8totpjmg5vygu4IVMgqW4TjQQvNK3GUcN/1VXEwJnNU
1ypIggNJ4sPv01vtZwM9zMZpKW0Juhcs0+yAuBnC3iHSL8SJBm9jdx2iNXOxrIxhYQ0DbO1hbMDc
smwRZXoDnZGe8XfAN/C/dvL18ol9AMFYs+pPtal3t0NhBmAmWjOCqseZWD7gX1r8bv7bEAzxFmWe
iIa/6sJpegrY/K2sgWWSJNKDipOYUw/TqSyqZQf3mtEYR8m6Z3lvTt5XX3ph2Od7p3yomy15UahO
lVDmoDl4tqEsDpPe/1GSoga/YKc+qk2kHKqOF5tR+uYH8k4raRENbU50Wq8uWgVOuYDueOVBZ/JN
td8TBNp+BJSWiaHHZwWawJOR9/lKNozrvjec7x0SjtC/hv7JVsgv5+bUlrJ9Mn5NVZh+c1CHgGa3
dx4g1Bku7oADVk4Nh+XK6qPho9FS5NgdsC2ZGVogSDvE0ObLD5R4nxDLfwsTglzcjNa+Voz4Kc3R
r5UWCNRf7GBqvui2mmw76AJ2okuH50HJfsmraPTwzTIM9wVgmb9TQx0nelkpL36gf5EGpa/9ck3R
PRtFwfKIHdeB5RPoMS08WsDIbVawczpxq+wah4h9VegkSMCS326QNi2WquH9VYnfSV/oDnFDaYkU
knWRZ82sPCHK6SRL2tzD6Efz4NbdVU/hdkWRCWFuuAX8lTS5TWxFVUo8YxxvM8t+6GmnGzNMPwbQ
R/gmdGgcGxAiVd3ZZ1X1vYtsIBr3PxpqG9i8G6TT5x6yIfzvobqx8i5Nx/v6PkftmvbZ1oR7m0M2
AAP/Pbns0c5z3Hvcr+o++aceco5/vao/5ojQiCSdxV/belM/aLZWP9gd4kakiVBGBmwk2W2uHTJL
IAo/TRu1biDfTkGKteCDnDHydq1SKisF1cZ312hgYGnhuWiJW76fpI071OiQG0IhM85hIRiC/54g
LN7JVitDvrkY3KdMtPaj3oVvciTYmKatsFsIiueBfWLCC0h5y7MgwvhaOPiX5vl1JI8OVRbBOcU2
aGGV1rjL4Kx76tKvRAmzF93N8xfHjr6DzfZPY+9AZ5Dq/HiQS9jIRljQ20MB39NCtqa9nj0BqQaG
GCmQRifGWx2E460rrNNipadBtJW2fRIo+8j10Cibp4nqYrz6IRSr8zRy+rhRn6fKiKGn42LSuiYS
PIpuK4uli68cgcNkKTuMjeI+muynEOHQydonRtSQvQ1QJaqf9BbwR+/HzokVprFTKxEcHKcsjxAg
uPB7lMOjoYlmFQV2++pAv7JQ0cj55hfFY2/nEAL0xVkFfR4sHFMhmgWrgYEmxKILs+HtPk2cjWBM
kvZ/TDOpBMhNXOy3aYysbV/R1vs/TBMYEFvLaVT4km6fRk5z/zSEEIJDUwflUU6DM2L8Y5r7p5my
6venicWpd20CJfOnMVKj+sdPc/+nKQ6fvAjBbWmkjixYgpovbTSIqzCKtSzJQ9Lqy0az8qfJbM0X
K/R+xHWXnWQb8apx6dlxuJeNSR/Gm2aCzUu28qgcCOSiIiZbBzYapyBNP2RjFlfek0pCrCzJAxox
29pCmViao36RLToycVFZ58pMpSCBKA2QW56vY+wCe+M4SnSbyvC5YTX8eNAG0QrTlXdGHvMqu3Yw
773AqnyfqXT6Ywys/CKtdRe1VTK20wdpEYw9Yn49j1fZaoF63nYlgt+368C1eIOf31rBfD3G4e+u
skq0B7fNvHlNb76AwoKQy1PPsomkB0IC6ZgdbteCNuG6H5AWk63VoDe7CDrGRYV7CC+pcRiizDgI
dmHZQp7KynJukWefip+t4doJMnZ7f5l/bv88sGxPTAPxuY4kJD25zS9nkdVDFDCgNOtdKCsC3Cts
gWFTBYmwrKvXdAqil8oW5SsBcWRWPYeg+lzSrHOWdPZFlvRRfIuF455kCf40VLNTB9j6bAoTbbCE
17sHIU6RbQ5pU1qv7GSxhVEMwJqHbt4UMp/QrHVpBNVGtprAyrZlbaZr2WoSxd+FGVocsjW3hbXP
+WEsZWtFmPTBL0d1cWut7fg0iZ7AxDwyTwj/4iv2s2wk+Vl5ZFG0l6UxM6PnACpkWbKrrnp9AQpU
vN5sx3TJXo/WtOtISO251wqDnM7Rz/qjLMszm4DRyi4sGNH+uwGoavDbWrbIQ56ehSiNh3uNPPsf
tgkZlrbpa7dBpc19ynvnWz9ER93u+E9GE2wkCyQI1X0mxoUWZsFHpebhHlxItp63DB9dm4NdNpr0
0QECfDXq5k3WwyPvrWt0i3ayV1kjvhjyP+/hkTkmUVXtm5lxuLWV/LnzquJZjN3eNfr4IqsmR1jE
mZDWlEV5cFinWZr7JM0TD6XyZk7JkW1R7htgeINtPQ9o1qhFZASo0dqsRhW8FjKxAumKZwhr29Ot
VPl1c64jxzoovbU3THCCC1knD1kVxttIJChA1sI0VuhFN8hW5HARAxdcSZvbOJYaNOdi6spFOY3F
FgJdy7i1t5O266M4fJDWjrDzjRiF2A7IW7pDErzZOLkOcHVaq9FXvI8KyHrUJ8ZTbOX1KfUh3Kic
3vtAuQyOrLDwzoM5KI9uq/+S9YYD13UIhfID8j/ha2R1+1s9LExg1746XghVfZeJhRmU9kFpNEgX
G1J/2r4dN7LV7PQQxme0XmWrFnrh2TT8L7+7esWLiQzH3NGbB7P96SmJmuksq8qgWOkVX4twY3vr
65r/TFQ7u9RKupOlSg+DZ2MKzOWQ6urNIjCy4WKnqNvM9sacg6C6vbusfdgCZZ0Vh/Ylbdy1bJRV
AwLCK6jlspuFbovk0XLclZxAWghfpKtadf2bhe1W3SPo35VsNCuH9PqZn1lUzTqcBusjIYFyXXoC
IgTdaXGK8nwRelL8gKAwDRT1h5s207KMJ+UM5l59GGO3YteQxR8N+fx60oofutpDStKY6ZOKFCTv
Ph3YGDIvr4Qd36WFNtavKNvqr6qNxBXME+2+cQvzGvYDMjTzGOmIHj1RnI/WKJM1jyHlIbaN6TzF
qrGsAYXBqS0Ng6GBfK1RrLOi2cYDGQHF2tENBKjIvJUWJmQYi8AugicA2Pk+yEW81bSgex1grm5J
Lf8xOO0XRFvG14CMwy0rIRgOxtq7mpMDAGG2QMQ2AAxLRkz+PaxjXNGT6E7qSD7cIBISrRUl/575
ALNw278ZZFpsBco3O9KX9Fd+1BeXENR3iECthWWh2UVMpEI4Z2xWcsja/4micP91sLSZSt0EsVXH
xtOo9bPAE0OPMXSek65qT/Fkp4cg9JCmL7rxa4eM9WxQDGG7ckhtPFoiCx5L3TEXcmjATJfSb8Vr
UpokBGReBeXflL+l3N/SoI1stk+qr5+nye1PYTlYt89JLG7VtKR7GQB99mY6Gc/IXiwKsrNfjdaz
X1pAnGEUj0uQtkngkAPWTD0rSbhZ28p7loZq6y1H/OJPsqRB1zsQW7vKUhG6B2PozUfZz++cC5or
Fnc4o4S999ppuX0mq2t4JdH/uxsm3kn2c3UnWhDdDU5t0Axgqdx6MdZ+epStkPPpCzjWqwfZFUA3
IlZ5Nh5uszQp2mOwL+1lK059e9n2Hb/1eZ7SqopVksQ1mjMURdDxNkUUZSuLsTrm65KEiK0cSh/4
ssoUmlRZBNlfb3Jlctay2Ff8lAO9rNayrykquBxMxMtuE1UDMNJArW5FcyzILiibeBMbMWRj8wFZ
+d9nCm7UW50W+02xkM2ysrIhP7sXYf86ph65mfe+/zqU7PrvI8t+OektGyu1nmXpn4aaYgGvvO8f
yPoYTkmm9ycENIeTqiI8Mob+/l4vG+VB1uUivZajpezuVW1XouIiy8Srr9EU/m791FUWeSVeCyh7
/+j/ycy3xmsoyt8Wt0apEyNPSTa5JrAx7xJZd5u7al8JQxovZFwhUODX4SnwY/1B5LW/Ga2gesVT
BqwqSpqfPNXIXwyc7+owZyB2aXnFd1fuOsOAw6Sxh0eBJOISGl3nmw+0nFVz/TOJq29TY6dfHHh+
18g5VUcz6RpETmB5G8LC3PYqxFrlYP4qLcV+kAcbVssHOF8cnvTzqZpGfbUYYYS8tQunPxdIHO/u
1vfOwhYYy3LBR82L41AOXztjyp+b+VBmDek6UTc+qAjWPydlpO6rnrtRFqVdACCn0zX1LJcQI+Jy
YDYyyGvn/tJM6160wIrYrzCEkRvpWtEVlyAfRXtqjUdBzpwsyYPZRnhZSzvcyUtgs9fCvWU/+RP/
gmWbwfFSvA2KUA9yCk8d+4OWxM1CXoAcok5YOUfmeJKluBjZ0uW5uE0ie/XmuDQgIiPKYw6bahqy
k6Vl2amy3PR0L+LLvwxDquxko8g1/PbyVB701nV5dTnv966fTXyjxTuUkcesdiGdk6HaElA014ab
es/taDwh2al8tUvgfLg+nKOpJvU1MMB7ywYL5UXgemEI5rgBManBE3nroRDcVuqyRTCosI65gcci
zw3lK29KUhxcZNJ68A2tImyg9an/ravgLSoisqlqQKRDESbgebGHhHeEKvzD85tqyzpU3QLSTj4S
/GxyIhMFsPXZdSNryaPZusy5ALdDYhBSH5vA3d0bfJGnkM7vMpPtij1ZFQQMaARu3aZGbW/uerfN
XBe29tTvN7LBGYUBblKdVl6RtkeCTN1yzCCCL5DihsgQJGTF3xMYzRctr8cPNJ7KtcnyZq+kZfeR
LWRtNKjJPiKBZx3l0LlDK/ySoBf5FDoIxNR2b8SnqIHwL0g1/RhNlbLNHUU/BvNZNNfl4aRsfbyE
t7N/tMubdgUK3djqdhRe5EGZCEEbRZ6hBdGGIJmD3FiA2QKrp+IIbUyNsrRkl1ScsgC+t787386S
IDr0IynKjt3F34K8fdRDtX9RcHoezAEFDr304m8wzi67aCze20Ggv1368VYvDOfDsB5lPy3xQbP0
UblXrEF5zSGycmIUGO0m0h+9IChXM+HXQ8b6+ylwix+3yVIHb9pUk5ojsuRiAo65XYW8nppkyGvb
NjmPBzdcyR4wOx9jQOuvQa+JfTu0iL7Ml10Rh3XDrvgoCqXZKnoBbW/jOO8DEQZp4JdwOTlG4dIp
1Q+5OvuSetIaTJ/svKSONVQytQbXW9X+DF+GMUx/hhl5LYpoc7QyYCV2FLA0kHONZ8cYqpWnAbYF
QXGSXUhKOcJ9FH/0+liuLCdTzz3CVIe2dKJtk5HUFgBwR/U2iX6C2JJ9wK/z/Agt1jAlkHeydosL
S/wO6BIkeGUY6a+tU3UPStzqLJw07VW2yqLCFvkAB7+Y0wjEkshw8QcbsDmVxwQKhhtdsNL42lmJ
4q1kCpZUwK4RRrsg7hKiktALy4ZPA8kGraj/GChVhDirVbJt7ClYNoQLHmqXEEk4wvhXlCS2TIFC
dFWZsVZ+1r574GEBKPbPuaEKvt/Jv5k1pZFuSoKHW9mrIn5Carp9bfB4X13L/yJ7G6Mdb+EMH9Gk
YOzMV76jyJM/AjmZfbcIS8/VieMmO9S7xDqbi30Y8Ki2Ff2MYvb4QpLtrTeyZMW+6DIbpa6qea/N
WWY2DMuT4g/1F6vr4AGgu9tk3cHRquhmZvKChUul8h6AXufv3YPsnLa1/tAKdYcy3yWMmh5+C7u7
HWqn62BfHghlVjFqp/Ph3vrJWLZ+svtUlH3v3e7jSbuOYMOWdfmPJvHTJfBs86JkYHxLU0EQzmuK
DzOMNn3U1j/CmowNslX9a0fG3qGaqnQTBKPxhurhoQiUChCwQDTILounmIynfVm47sZwRfEF7TUk
27AIE5b8BFamZzUzOtK0fH3rhYr9YqskVM0Wpda+k3OivDRlKrYuKKxdW3EDVFDlLaRFpYjHvBHp
SXGMK9+AgBUGpsLBaNWj3w3jVgTB+71KntWzhSMZDKVdphvjlkTLt092cjhpQfpIcFD1ZCOrbNgq
7vayE+lBgB2lrTTJwnQ/QGiZ2Ub5TKwifTY2GgCKZ3ko1QGutjlDVxan3hVnKKweZEl2QfIC3me0
eA6yzvFtk/sIvWpZvB1SZebgMWYR4fIZkqYRyhU0qCvV/z1Nmryahhk/SXNYYqFyVB3kK+frANRv
XURDjs/f5oZo0f0m+XAvLabJLrZ+G6xzx84PAcHkVWB34XtejeZS7U3zkOdh+O4g7Yt6Tw6Tue6e
4wbUidO44Xvqe8MGGWe2CHMvxYl/jUk0XhCy71/SHgzf3Ps+tuzkTsiC3Me2GBt/+u+xo9aMF7IX
d1ywNod03lx1ebXQHJd/3nyAgHMhgqE/hDXIqlWVZtatAQ4Sr95IG1kppvJmKKvGKYnIClK6Y2RV
T+rk+9/B48PGHPbapYPx9hgUPfTdPvxOThevjVqv30O0WnltTf3ONlT9/7F2Zstx40q3fiJGcATJ
25pnjbZk3TBsq815nvn0/0eU2uV2e+/YJ+LcIAggAbIkDkDmyrU+FVZ5kSNz0riWRU1ySG3l0zmH
ixJIKSMTp2WD1C3CqFd59bfZUbjahG9K0VdDZWRH2SaLIU8y6Gn+0SY7fJh4f7G7Gv+0k8NubWYI
rVuKJP3/MBS+7vdoIlduAjF9zKNkZrymgEzDWFYVPPKBDiL7JLthmocqa5DltWEeFGTJY9uARr41
ySl+GSLrpekg2+WNQVMuZF85TvXByknekDPKk8uOES7Pres0wzLEmzxEk/8IN0/7CfqnI1v54V7W
gBo+GWGe3Mla5ZdwU9fiPIxaCws+RIJNShKW7EwQulp00KEfkThuPw0B+T5g3LKD7EUNwlxqQ4FH
Z+6FtqZZWWg672SvjqMeVu4w28peckmddYcqz0b2mqGub1gmDWvZG6fqtI1Jj17JyyitdNwVbRev
pLEvXGttZXAEKzPzbzUK+/DLIWvdubWCBZh4h6vvoHtDA9fM23Wm1YEHEaS2SHxfPzZq292D2u7u
7aauFpNWQ7M0V0fToiMM3S1eFx08KW1lH310pO0bO/38TjbLIkgKdamGIX70n6YdMn4HJfNe5EDZ
3qPNuzRghr9Xo3QrpjEh2hQgBhXCmqYDH2usQLyq2VAtlWwUjwmB1PVgGqi98Bjtvahs96IdynPs
tgBwsq5+TFOrX45mUr7CrcknmSXNkNTLibQChNxTGJw8PhJFrM+hIW2dovuzbHWwlqGf1pfM86CO
IBtNLMtccVeFVTUmPO99fWnNtFlkWofKnBxOPOOe5Gtj73XaGkbht2rKxIvmoFJihKhvyioc9QeN
9IPHoRHGg6j8ex/ejRez7pM9FP/aSlYTqCaXXincg6yqrYtPS82eFeLQ92BAXmRz6/fFrjFsgOjz
mSLdg3/B4esve0Vtzup86ic3HPI7Z1R+yAvQ67DblmGtsBRj0GB46IX4wj/LQZOzgfwrelE0H71I
E6HBanLPeVq455a8UliN4KCQ1VuHrFpJKI7ony5/a8+9grDo1EzdAoeguvnTWFHlfHcN/7XNQg3d
UkGWVMFflVfs+VY4SMpdqzE0/mzVpwfZKdvB9WxsJ8pPbeGkh7w2zbUaNtNbYn5N1Sj/5gZNt0Kj
LD+NrR7fx7DFLiyYvb9NWXufTS1SUKlT71rXy7Z60g4vEBLs5EiI/PDfcSddjCC2zpE26rPuW/5N
MSYi+KJ5DSEe2Kh97+6qZFCfO8d5vk6t4vt0/Nq597kbUP0J59UcF5OjAOpBrOUlOH7NpLEOhoqv
NPIVEibnqV0/+eaaXfcUWp62V50q2VQxCTMOUivSAAaxeGWo5EiBgmiR8Kj95XXqVJzIeCpXIDMB
wsLcdKqaqjjJo2Y+ulVFg6/ADFWUVP+TnSZ0nAZynO+XLmt2//E2QZezEr8O/m3q2HTXMOMJaEf/
2xXIqeRQeS2+WjQ4C+dTjq5anH45+22eqB3cbWV7D7WY4NNwwmVhtc5rWrntaoIM8SCrJhLsreq/
IpWYH1sLh6xsRnGZ0F8SwVCXONonokA80IwGPKHvxq5vySyZ92Fz5CnX1fAesRLlgXTBJ2kmwA4A
XlbbrazG0XhEb3d6SmNrukSVA83LPLzHtY1XshF7aWYPn6HR7V5ctlnHLrXV67UYhpUi6qgMJyV1
gmeRF28xJGdre0a0ysKYQa/yKJ3xp2wWu3QFke78IoTMuo7GZnHrniQeVlrKxmRs7qOiW9WtQME3
SdEimeALdy2v++akw36wbAC6Wf3Ee1D74cX68+SU5herIxHJYh+M1hH060GIALFt993O6wwIgboc
4tuuUjdd3xUPIdRmEO50yucmhXkfKGH/3XT0DdSrvFxtko48v5/+4u39RenQDW96q1zGBXqaTq8Y
ZKvxGYWf0t9HUTTti6aIzmaFAjp56/3RsevHemA/BVeAvjdI3H5syx5+55lGKzaSk6XghVeIOvzR
Qgvik18FxYvqEJIauvRfc/y0cOc54IH/ny1gq4EYf2YPm+cQNZ9LPUmmhySE3tlPsh/4OKD3MPOQ
HTNuqqxHOiSKlHMd5ylIMytZDHwYXsoEJTTHAq8C9If0HEPACNTFKPIhkXTS+zmMklUWSk15fOKG
L7dZn1WwA+DoGOPeg7SJUFKqhsrnwef7zB61+fqPi+ggMidgOUULkz0EF9HbuJaT7HoROcqCL1U/
VejwaDNPDxeRT713F07spuSpW1PPV0qsLXMDpIA3Z3ci30zupjxU5sTO69Gc8hkrbO4dz7jaKXPT
zUKakTL3MWC2Lec5pYW0/W3K63k6lrdyzhISKQLiXgYZHcG/jEyxTVbAOy3mSF9liuDJh+h3hHJP
tsTlEG50N1NWsk+2WeOj5pbeg5yhJiT5ywx/G9xm+N9OIa9BniIfq/LMWuD5Lx2in2fVGq3nwiou
mXC6O1kzm1JdoLIdHmXVsmsye2LCk12tWM95oHTbuh+mVa1U4rlKBVoUTgjeZ55p7Kfpzk3Us28r
+P1+OYfnZRcPP+D/2zmGuH4dAPkJdZ16RvWARjEIFMc99SMqzCR7TStDSbyTW5XEB43GIQcpDM6G
oRe7PDAgfTH9c6WLqCfTMqOUDdrcTR78Ew5FHxWh3ECJPRYEtq+CLQVhwW3WDB4h79S7QAtSnzw7
Wk9ZNrgr2WYiqGAkRsQLAbNa90j3deNiWI8dgqvX+m1w58RrWbvOMEThm6v0l5bUhJ40AojaziH+
BnxSXjQdhaNulSQ0Cavnwl7Fbo9atW6XG9kogI5iOAzEvf82hFMYtei6toE8ic9EF8qzXyjmUzAi
2DXaCHnBFAFctQWmQlj1LGuy+Kd9G6MY2Oh1vgbTFJz0LugWPnvRNUrR4QFAbPZkxsY3NVSDb0bE
Bgb+vOZBxGmLaFjurLqZDVFLzlDLu29yYJaWHwMDy/om++XAIg+ah1GpHsgzHFYQzPkPehTC5+Kq
ArrTvamn9nvKO2wR+dn4mHmoiBJoUHa/mebBocgN8V4IE38fOLaraZ2BlbmZDjA/ff+H6W3WcjYt
28l/qPz0q2WCbewXBLtgA4U0Ph7FcB8IAyLWWXNPsyJ/eetINfXPHfncAXfBxwh9bP0DohMm8jC+
ZT/5AZGgXPTT5ylQP46Gn0e33tvR/2+7HKKK6xVcz8GTsJxmvqveMbNNZPP0C+FVl6DIoTZynBQ4
RbZFPk+8e1r9LcnV8dNvpm3dfJgqerq1a128Z2F5NSWx62NWt1Oryz9Nczux3/U2+4bu+vT7rP+8
gH/O+l8vINUc5bMTTE95ML5DTcaqV51yWD1wxI1xXj20PuSkgCajd76LYHr96JuWC9YK49hc/Ezo
ZETj81NLPXmtO/NYFFr0Tvrne1AV2nPXJfnWDZxfJ5MWg0rO0c/JNDV8HYkZzF4w/9zf3kGy7iJ5
tK4KtjeyqkeQV60mJ9L20PmAPPGRpC1Fdm8pjfWUN2O/6h1BTqURWE9orAWndsB9KHvt2cSBt+K3
AblSB0hlCutpVHM8kMF3NkqgEuYiMKePonMIUMJtQL3MjWDjIBROttx/smlt3BbEV8qV6gFvkasd
o2b7UMffBiD6q5iV5clKeYD+beCFWb9SuujDQNNSaylgkf7uaUeekOjbzaDvUV4Y51P0aZqSutpM
q+uLcrTDiHWmY63kS1EWqlabF6DVAT6ow9VMNulzOxJE4XXA9QVqBcHGzMt2N6lTMWu8ZU+wIyP3
QlThWxGZG9fozR9O0e47S82+Rga8n3aSd4+GWxgb5OsA4UIKf/JZXV+HKwbJSKVVJnI4EE7zR2d2
+3CcV5HocW5hEB7vxwSMIH+eizdZw70sIg+Cilqt+o1i4WpY9G7S7clGJDBoxuPVRhomyoBgx9Bc
nK7ADhLAj3GQKMUbK87qY1AeWHLrr7iP1b0VGtGaG0D9ounJ5w5KoUfE0KqLCFV94YeF9sVir7yE
TAC2CfR9ngPHPw2+rX6pCf9sIDmrdnI4UCXbzqvXnCX0vmQXtyhIET4JpQ7vKyKY94V3P4RVfKf5
ZuksEp2tbu2hKiCI8zgLaTdaOAPdoobWYbZBzSrf1zoaOcU8gZxFFooBSrAj/rgDcxXds/B7JKnB
3iuq3iBCyE2vNmpzDOFW2zQaeJ9xhM2xJqX9bRLwdxW+8qMlxhCorvc9yC1ChLoefmpVIENByWI+
7WKBH0ODl15nGYnCdboi8Ki/BGP2xrckXalOZ61HFJ0usqhsgR6364+r2vAUfSEbI9szLjGMkwRw
YkvlEZYtURGoK6Tu+OkQorR1rXwfIxxKHp7SRTW8eyha/yCY8jjafvsmWvb4qT24z6zuSYwDdwbh
dJpuu6p3j+T8NIdyEs0urOviAg5iWitJbD82PpgDxH2jVy8rfvyHk5AL9JjE3Z9PUoVKQrYtBFRI
eniHNlWGe+B02nIESLCRVYjBAVt3gb6fFPeH4pGDv5AdgZmCDC6TCwlZ6AbPxW9DpZkcOjAUvrNw
lZmxjrJerZxkAX4f7bZrXTUXvh03x2zQP3plu6zmTu12i6Eoz5lG0pJsm4iPXGe52ckjXR/QjNRG
f/vr9PM5Xb09wR6Nnio8m49tm0Rn8LKPsqbNTbmnkQ0yhuraFckZngvrwB4Tp0clXsUUxZvRCwNz
KTvawDIJSaDBcKvKo9io4gzhMrpvM9xs5JBb759M/tR2nVXxBVyetZmR79KUJzlXJabeWV97frWS
Vy6ngpiaq5bnvBrI1usI/p/BoiWSualn3mxZaDNv9jQXt7ZQlPd4q5Xtb+2+miW/mMkBRgSrxsJ2
612TRAkUN0x8syM7nd7fppFVsyuB1zfN4ZdZrtbXGeV1yb5ZqTew8Hz/8yJ/q95+R6GnyVFxXv54
7puZnFsWWm7ZEGvH69+mlD+jsIPuAPFucm7yvrgLDXQFw8A75WNS3DVFnFqLoDCPujdlx9QH/rMe
EkB4tqrtrybzKHlUdGG6SOoRJL9rI6RhoeoJt5zjbq712PWGZdV7xtr0xMcYOZDvabuyAfSu5CV0
P2eM8wLXEJwegx6Nm1IjlmZ7lnW05kJWZTGRcQFUaO6Whez2jSzcIehx/t2ENyHRJGmjeXG3bWL1
L+gG7U3qWOoqaRCRR2bNu0s0Zc63NJ9kk1MNf1lWn59AaGAw2P+yd0pvex1NdKiySGIsRKWt27Yd
VmnG1g4GMuqKOQ0rqzQJylVz3Z3rGfQ4DxN8/ee6dC/gBS5257bv8wH3e/seWcH14GdXQotv68q9
kTRx7y6qtG3Wt0CnXplrNiUA/eeIqWyXxe8xUqO11voQJgfZa461tsjU3N8OGXuPwe3i3e17HXTg
CWE5EhD389WXn29yorN79omyIk0Di+/7bbgrP/9mXOpb3RXiaqjVcbAlNSgg+NTXd6Zu/YjsTOwg
9qvvZBPRjfpucPRre64ko7WQvb+1pf7QseZBqKIaoe8Bv3TpfDU4wcpTrOHi016HwdvbmR69N51F
WLro0+eCL8I2akC9J8ZoPmRjgC9+NjEEGnuaOnydaiPBlVh/zOaQ3QkvRaS99gGIQYX19W02EJrR
NkebzrcHOG7nDDJjLhzcOqQszmll8tDRyn7NQiSF00/56JYd0lqOk1U7axjyX+aZ55WT5aENgssJ
vEMdb3y31Y659c3E8X9QCltnJzs3KVrINlseGrGpHeXRrWBEFyrT4Wp7G3azCOMZc10a51yx/C0M
cogizgxEstBZ6t4pCasTWrr5kyuPpgJhKdHa9u5mSjLvx/CbnRye638180h8bNYi64F8V8uoEIhE
gdi7z7tnr+yRIZorHtqw98TkwaYmBOY7VXEcNLSuZnpgx3fo5mYssFz0JsvkWGRnm4zSh1D49UME
0+H93y1NIJK9EgzomQVxCEsTy521jnreskAz6FLNhTyC0Cu/yF6tV15Co7vYxcrPFO9iJkV9lzf1
fGvG16bAnWAA8vTBWlh/tPKaujnEAn8K+SHRWp9J8z3Xrbb60P9aBV0crY1A1T/xcMJz9M/e38YW
hf6rsey1evtNyZTyAp3Kv2aXFoYFnT/J49X2T+NvvX86t+zt6vaLbhQNTNmFvivsBqEKdlepGNuP
fdd1C3bbc0nDbDa82eie3u2yugC/rSG9OxcTqSbXo8yqeLOnSqguk8Yxl3yNeHf/ZnQbCOWmuA68
mQy1N10HO4nyI2tzqGMhG0UZZDjrSqqfxtqfacz+rkZ9wXspGdVrb6656FGkzhFvChwJcxF0xd9H
pgGO8Wcb9P/ANpO88RZ1hqCe6xbesjZD78swAmwhimHeuwYYtsFoUSedO0YrgMKpyuKzBZXVEzm+
j42qul/ILVVWWpAo+4TUjpeCeItsTwYWuQURpG00lvmeqzYXVZ9Ez/1GmC7Q9fnYcNhuqHi7jiK2
wuckc7WN5iMDLatRqhnnqoEayIrByMdwpOsF6ahymiGJuiWqOWInZ4qzftopKQSE5LVGD0OhkpDg
VBsk3EGQhAXyQCmSrSZsBtai8JyF3rG17/1uXPsNxD+B1Jh1FXTC3Mg4JbMmrUi69mzzUF07FS8f
15Bv/suYHRJiSL66JNRwJ1kZZSGFSG/VRsKCZnZHry6GHdjCu9/JHDMEu1EfCqb1KJ9MEMlsI1Pr
eK36PRn1XpO/NQbrO1dV2YZ6ngrB6ezasmW9rSJx8WMVyAEvqqtNLwTsa6od7682vsIYBQ2FjzF1
4FcLEw7JlVO34ZK/jP6pqSLtIKvI6RifRFx/VK2p0a/Vqhv/ZXwb6496uLwZy6lktfDUj6mkcaEZ
yiaO+m4ZAQ1Koyo4SADTbYXwW/X6/ffzTTNNwe+rBpG5ZEmFtbs1UL/zu7r4Hrb5uIgjN3lucpQl
XFABJ0+FRqSGmmWLYNNIVAY+k2AaozdYMM/Qnxk/tL+HT0r1MdwL0L/IFVucCpL3D51twSNK5s9t
OXdb08kjOHV4J8j1m+dp8aIeHWd9s74uBn9ZEsoV47XeQne80GboW4VExmksbXcV2Z3yNhbtNb6V
J3WzdPnAAzpxglPi+d7/YGE2gfJWoo0kY1O3OZB/K9c9d79kl+xzO16mgHF2FnHVJ5GqzlmxkW9n
f54vi0aJl0MGi9gQDfGDk7yncTMh1QeZiTy6FbKtsQPw27Kxux3ezDUlSA6Q3BJYAj0Hk9fgLLw2
N7dQIWgL22kzqLa1+MUYh+pw7baTytibZvj92uv4MNxnWQlZnxzdJdzGxELNlWVPu7BBIymKchQn
DF57G53EwqVsDB2XRlG2LcFcyA6vRlrhiLtggvfTcC5kJ5abhpz7rWE4JzEW049CL8COtdM3Uk0g
DWmy4olHod6k88s3nwtZhesvf0IVCJPZeB4lh8/zVJEJICVAVtPJq+oSBuH3IPLDz4ECdrofugrW
1yb8bHtRdmTzzt5/rmaTY+1dJ1eXskpQuduZrtusZLXU5+QwB8CqnCqp6nTjJqyoglCEnztEMdZT
DgBMGhfmdHTz7MStkD2NcxKB9+4YSEXJBstEWjoRZr6xRzt7KnA43GuOv3bnmmwCc9kvO9dOd3IA
We08N5H2KKeSTYllNwsgVe1BVktWijV640+jq4TbRE3CdQZe4pNrx9m+0hzy3XgNf1JjSNfsCfeE
7G1ZQV4cw/0sawl0zw+R6m1kzSes8FxCXzpPc23pkKTMKv9xiuz4k54XT4EaupePsSRJirCPTvI8
wejUS9xJ0F/Mp+1yeOeN1mihLmG2MoJWmuucrteIHma/C4YRkZfZuNBtsKLjV8WGWDUsfVyhkHCs
A4eqbGO1O94VdtQt9Lqzto7WQ8A6t8leFQkumyytw22A1Xv61hzNzeQkxobEUkhBG9GTZVAMq7jm
yyarjm/aIGU8/agN2fB5NKLX2CPxTXaiI78qQQk9uaXhPpv6D9lqgsS+9+LsXtbGXrVOEdptC1mF
67rfQzPpLWU1H3trM3bwFcsqf41xZYbjcD15Hhr4Fjs4VGWv0lu4Oav8Tl5K1RJ+qpWaB8HxP3X1
N2nTRcU+miJo16OMuwW5o7e0Vz+TL0pmTG3C6qohFzQGgvaiOrQ6IMYYCYZ9VHfTWp3bYzVetmqB
hBvO+12fQXcw5ob+5j7Yba68eSXqHEE+VLusbNwXS/VZaXMa4sT12gVCAMAC9KZuxyc5HSQYBUk1
kXl0xCAejaz50oZq/Cq8cKGydzv5Wa3GK1hSklNj5OlJHuHZRKULkqt1NJHZeO1GCsAAaiDtVVc9
ekmo7aS5nOjafauP8+yymgh7OOYwVHSpsS/Y1caGgbKC1ZyzWWKrGTNE0srZeWMmA99keSi7uqCv
drZfn2OrfCcCMksrmuWDr13IX2A/MIaexTZmmBXk6zhZhoAhlgSMxPbaD6vMUlE1587vx+LRgIn+
iLvs+7UTAEm90oW/0ItkXCG8AOJ8Lswmm2OhTXdBXFtzOuKkYm6SnbDTFKteFx8DBnf46HDDuL1g
Kkff7GW19YnIdBaKn6ETE01lwXUea96HflHdhbFNDlY6JGtZlcVoTAiZGUm1ykZXrG5t8qg0Ib8U
GuEZadfafmMtQLNDfgLs/motDdV5moqww7ryDZd1NKe7Fq1X3YGDxAXiG+q1o/B1Z5EV2rD2Ux3a
m0ZFucyt7mGrEHfVXMj2CHWWNSGDAKmHf3RYI/J5AtGB3a1DNAbwLIKapwIt2k1XoObaEWa9QIHo
r9hw1V9tYS39uOrf7VDnhRnVzVPb2OrWbpBojpwifigcWLWlSfgcWlr+nnhRvMygOro3DGTpRmVq
tjmUxk+m1qTcCaJ/VydjxXLZfbO6MllNqoC9aOqqowNb37pTEv1zaGTPgaogl+yWylPuB3em7Rov
Y1Y061HlrWmiCnaGO3dcqeVgftEKbSsvInBg58cxdWfCT7IUuf6dO0zdpizsySIPDZCZXt2cZT0c
nGaZJYO9Cly9OctCdtyqMCAYazGM4jpMdsBsxjTykKW5uXPympwbJriNjcIWTthhMEcUfe5v090s
ZJu8FDM0di27s4Nsilr9oCqiujRw2xxSS6sXrJ4BJ0y2+WSm6TLy1PFhsjNU9LTSXUL34Gxl9Tag
zoukWs7GQhgIiaJksFa7C+xi4aM5L6C0NvU3XdQE62Sm95ZFlVxUOKEeZUUaBIW675ViG7A2WxC8
0j/5iLLhxqNaqg5r8ngYTgIqYzZScLA6PRo87YwjD6LojowdsTP0XTlU/sUuA/9C5nwIjYiV+QuR
T+ZW9vCu9C9aRiBk4eAuXkMDlcMrpPkXZ2j8Q5H4L0UJxSLcz9G2LvMJgRPk2PrQ+TSM5gDouXCX
QyHGL0lbcCFV09+NsQgeUt/+LtsVXVVXYwoP/+T3xouKBrdsB58c7QrPzjZXM784orWQPwcpblO/
tsulgwdqnUfQ0sUiqu9KPmT7geTuZmjruyyr8VXItok2adFM8AtWI+ovXlQjaRFXztcpDt4qwupP
eduGh76LjLWBiClYyqXsr9q+JLxEqlQOfPDRH4a/ruM6fk5oujletq7fNOmEaGsBZ7ywnK8FCOOY
NP8vVRH2kM3bCFW7fOlqN3yQBrpIZiLsChcTOsTn1g8BgXa5+7Xv2x2J/9GLjiIdyzN92mZ51L20
ArqGeWrVbZGs0jSgq0ih3c1PJKuv6zVFSvhkwXLynICK3ftDVG5KMwvfKv6l8qLzYLJWfpJ2R2Fr
wF0zZwN4IPo+2uCUlUkntT1DjCgli2IRQjqLEm9CuqGR8GKWXGz9g1viT1yMwLqIQpPeYEQtYqrx
Gg+lRrvzcLXs5zEayzY5jytIDV8E6COKiDAlnJd43kQ8nCeLKKDqVSfFDImjWzRFWkKmmOyQhaY2
J0jKNUgLsJXFbagcYeXl1UK2l+pAyvLghc15MswGuEpgbC3f8p4H+CpgvbPQGdcS5bkIxmFvslhY
worv8TobnVPv5xDPzr1Wnln3eYvrVpAPsrQA2fb6s7Q0TZvUQKeAtAFDc4CjfyDvCY1xpsmnBhcY
2ZR72ZuPJN7lVdJt5CVMJHnsPL0uVrI39fqA1XjySo6vfxSZ55MSk8aP3Kjp0q7c+GsSZCzh++lH
CuOupyrj164jez6oFZQPlUBs4A0pUIHTWjapiY/+2KA8FXE0LequRgcu0lGdg1sX5M4dyoD1l8gw
jKWrhcZ9XuXuNnTVO9RYIDLO7kB+kwtfApgPeu3YZtZnOC3fPL1SjhY4vqqN512T3SN39skISn+l
5j26EPq26zJ9143pm9dYOQKB2s7UEJbj77FqY0s5oUFYL7qy6z97obXMhs6BCgTpXLPyisWgOtvI
VuHA7fxPVhOuTKN/b0ZxTqzwDoqjrSeaJX/UVTFAP45UdZpqO8sWm9by33iVPCp6va3K+psC5A+4
j1Fssyz/yxFnx1W+utDHoUDVoWzreDkLMuM9AsOwcD0P9iU12Nqs0WCVD1e1Hj5CRe+c4+mv3O6e
1ay3D2AnF3FCHM90wse40giN+iAIyhrMoL+3BrNZq5UhllORLBQCtIWezU8+cImoZYWL2eQYS6E6
/rJXqrUtIKduB91egHgFxe5FYlHEWYhe1QB6qYXMVkd8z3HCHd4xBc1HZYKGJiVLYT63juSvYkNS
W82paq4/dUsS5/O1VgVgAN3waA/aoYrdcZUrabyEt3BT+M6z3qbuXtXVcann+K9EW321Ug0+az9E
W3PwuP+Fd66n+rVPvkTk96YE11EsB2jahXgNKtjFFo5HAlGgWJtM9wcCt+aSHOp2r3JzLgx2yXGn
cXHzKiQgmL/Qwz5cqob5OSRAsiAePYvCJ+WmipZ+FGXLvFRBgTYbu2Tb5/TuLDAmvpGblC5Y50B6
WNvLQm2Sjdf2eP6dXe58s3rylNqwzo9TXDwkFecqtWFcB2MOPetnMOLqRveKJ2362qsDAiZdenHn
Zy1MjWBX9+KBW17Z5VoIeaTvs3SNS38Xa+Kh6Lq3OHAhlIMkatGO+ZudxQg9Wt2b2UQbZc4qK+MA
WTyn2yWq6q38huQ6HIvQr4vwPXO6fGVXYlXVZs86Gktdb3eB7Q7bAV2BzF2gWEPggF+zUoMaoiLD
6hdN9tShzMfr/JAWvrWOfH5S5LjfeYm8GtODX0FplOpFsC2QLq0Nd62x6FtbTfVKcBmVULQMyd9t
DyNfBx7etVb09U4tUyJyfvkIcVS9bT2IjFWIke3iL/L2iqVek9ciMqDaXjZebGMwl4rR30dqPi59
xyKDrtk4VorCBZR1R+6asyq6Td/gValCt95YntocUMi4JLikJw8BmdjQ9MP4CRSE/Uj+Lje3qKt9
GPn7UbVtVqB4zXkl7ULPCe8q4Uw7PjDTIiOyv4TgsoTEBmhP5zwoQxyQUmWfQz4XyxHppjT1frS9
mPjj4utvUDAmRz45o0P3VgHHXXk9PIxlSrIJ/FMgW4NlOmrV5smO87/SoHXvHVHNmajRybYuoWuw
Ww5KUmVVy4WUx9711RxgGlpnEWXt14hP29ZOrK+Z5o0ojdqXQOFX2F7L29jonlwQrotaSaa9woEP
X8Wia+0SgY/iogn4HcfCi1bq4Lwqk28dVNGqD4OnbOOQG7OfeMxbDVHsykC4UUdeyVAeepX7JK2y
czZm4QMZQPY5Qx3Xm8QLudLjDi3wfSti9yFO7aMdJJ9qUjEPZk+Ol65q9joyCvEa6c43o82n+4Y9
+IMmvE+y2WHRu1GGtkfm1IDpGrxQ2ijNkyEK51KB0VjYZWK/Io7prvrRRcxinqy2+Qda4fB5Ci2+
vH6cL2V7Ntga8vVWfxyEbb0MxUnO2o66uxxHHilCbPhSnWF8HSHnWDaGsE4O3Hqf06hYyPamI5dG
KISZutlMyQFWSjOlSfNNYhFjwA1bk1sE0QRbwnuCjDx5P6sEtZ+Nq1RKaBtAvAR4pSaM0+9siDam
Tf55UCT6euj5QgOVIcnsp0Xe4SQJhvLF4sGvhO+8GsFfnuONb/C1DURai2Inm8uRtMIeLCiyQb80
Y31rbtSg2BUFfHBknlqEOETqPcBDrq8MciOPxpiGD33Lrdl7DeDbKn0bHHtCP6Kz9mOmK6hHTt2b
hjbs3D9kgbHqc/2PA9mt9mvD08oVtGH5IuzIPzFn+GBhh+q2HTJyqOYqUsLxQ92nK9nZzaBDs/b+
NQDG9mjVKSbpLm6VEl5HtJ5/MLm95xj05rlP+JagVxNvZfXWcatmjqrtYo/v4Tzg1n6ryiM3YBGZ
/Jzp1ivntHthsnap4ScIbVgP50Lk2UMYjUimqF2Fyv1HE1kxvzeBOItOI45+6KGN/hDb2res75Nn
v62L3f9Rdl1bkurK8otYC29ey1eXae/mhTVWeBBOiK+/oaSm6Ok9+5xzX1hIyhTdVRRImZERYJ9y
tl1koQi77l4TluTf697+xrCWfRpivdolo22sJWTdjlDWrc4pJTXjznsvWhD59VFknEzbHB8S032y
VD+WvMHKDS120ximfM2hvSUhNv/OarAtSChAbxxlNmRgKhp7+wW8mgO0LH2JOj3Vnw/vBVaX9/Pl
yF1CdGm6HAi+9AewxE2XQ7I+QDCiZzfd78vRPOq6E+Y9BKklgizeuHaxOrtxs6S5q0aJ1y6DVFiW
jutIy6v3ECFjwDDii4UvQNJIn4fM9f9iIWCRqDlqB5FPB0mssKqjR+EkQDvqoNWlZs+t6BG7/CeU
5+DT/NOCcThQ39WC7BPpAafZ4p1Ng3QYAu/DHHEjbpPY7Dcl61AeLfzmgSthQRQQjaAnKYdtl6NS
bBlXupKmkXdkEuSoPicPMqa+2YOaiCedc61niHL7Tl9/FZF8RM1r+v2PE7zWs+9Drv9liIz730P/
xaZV8/wx8/VaCYf6OaAHL1yl40UGjv08McFhVseZvp3bRpmCfV7n23JE0QAYS8pVbcZIqiRFtQIL
EDRfVMAgMIrLaEcpF2T2V7obdXegpf04SsYUQbj6U2uevawQR5T9izECk4oYs7E0zbE46o2m6Qvm
+/pB6y3d3dbWqIPBzUHyFjUGWOdokNgxiwcJDS5V91rcZD3Pz5XPLIB+HfHaa+ULYLbhT7AlfnYK
RXNxwjMTXMZMi+oWq0Psq7knAP2MLXPtgnrkreZFinL0BvE9m4lHvKtvqN80ohzp3MBct9Ib3qBS
kGKJB67V0moGKGtZfhS8ofQBVJmcV3eF1rh3ecN+gN6Iv6MqmCGDqg97KGDgjs9whUJ701CBsU81
ZIWom7zHxrh4R2bwffaui2DYO9sIFWoIlTnWuY3dGizWzZklqT11heBWn85KE+s6G/jxLdnSANl1
LVJWymvur2oTNyvEmZGyxfLjXuS2fm6dYVzass6/g3LRACfiV5s55irT6u4Y6LFxLguUcbWjm3/v
xTuKshAWxm2zsVh1otCQU8juzrX5aYobpShaVS0ai/9osd8tsvwXPzkG4ASO2XDWkPlF+Ki3n9Oi
l2A396FaERXOFrh3+4bbWQRFa9vZJAbj98gleEtgwMfXLgMTV1SHP4oQVAQgaGbYIYFAA3iJb8F1
ysivLlOKtvs4ZZ4PzsaOG36vYWm5bOSB/loA/aJNBH7lDf1jHZINU5PiYdT0m4FvyBjr+ItxQ8Gz
a/OTLwogxqfE3Lvgvzo6aZ8eQUNhrho3Z8tQ2qjeuw7Q6NynRYbEh6OGfeYbqEzlSrEVM8w20Ii4
v9yzruajArhs9gDE4hfPwHe+RG463NITs8DdeVajIeDiYFsJ43jJsZIYBSiZfFRdhyaeJNwxvoKX
qdslthMBCzTa1rJIHQRpy8Hfh5793pVDcCvUIeB5cNtlAb4SVpnrTwP4/YLGH4WuWe5fbK9zkOfc
/2mOTPeHhYl67q2hEEe5iypXEbpralmqC5htFDz2rL0MICur9nnNMR1Zcxu0iAcJt++wy6+bW+pr
1Rl21RKMF1AmQvSlfGmjG1rPoXIs2HiI7W1BTz6+h1A/UOs5qZkfu2E9d2OnAy3H0NXf/9lNk/wx
t1WWyYJpgQX0EogmSUKhj7A/Giqtgtyoab2OYf2e8Si/GwLHftJAPkrdSVyrPCqQMSS08Bcn/MMt
cN014mtC1vfgpLFvy5QvqNUC8XQvY2BbQNHRIDPZYCuTx8HBcsL25GS+tSrcOnwDAcUhSkP3B8oG
niMeOy+fTJkBuU7kxyWo+lCy2OlOeMdB/Wgq5JTHu6llKAwXtQCZR0UUWmKBGrv+xAtfnERnh2tE
CUC6Z3q1c1PYYbjmEK6HRnzJEDMX1eeYHeqBjY0ULmg0VDDvQ6hPs10kwxth8W8j0Op1n/hLo6+q
U1pHEBoCEn+Jp0L0LXWB4JeF8Rxzvd9xEBpuEffJ3sD5vSYD1whBHym18gQVBQhsB87FszWss2W6
+vMQuPpCcA+Peado76sUDNcg26p/IG+eDL37AxlDC2AgyClUqZPvZNKbOzKtlSkgFGRqiL750o2I
Gbbdmd4QXS/4RiKhv6Ums1F2aYfxS1aO3mF0UPTIhODvnoF1HJ7gCKHjPfWo3A31GmqBRdyEjuX9
zb3qwlU2GC4Crk30rQyyTeU57A1EsdnW5iXYMaPefbaAEiUDLoFoKNImRQKL4dYwmLv0oSTyTdeT
jd4W0eTpMMQLyjR2n1mgndxkOPiDjdi574pHPG+mNAK1igrQL/VcvLbosUitCmPU4gBEPCTOJg67
eyt0jFtC7KiWdFJzaiWamMYI3KNa89ifftFvS5pFWbocy94+0BdJ6yMypJabmtPa96P/Nj0je1b4
KxqklSboH+x7fOIf1plXA+qTjWPf+yDqUlORyzxD3mnm7rLbTFFjd5LBgAgaS+NvwEftHNwxr57n
i63GY7Zjude/1AhNkYEtO8j5xel4HvC0PFUNYsKjJSdPQDEvnsKt2M4deLEeylrb0CYIESpEJ1le
7UyAyqJlGSNGSO0gCtHWO4BIqJ0pWVI/7Q7WEKS3qOC3wUAn3DXiMPnTgEf9Qc9AAGEmQ46kyZg+
VcvKGL1mCUXjDFMI70Cmk2fou2sylSC2++gJpPwxNL0H5NL2plpyxBbUYuq2Evdab0CJzka1YA/I
3+tfLAzQxC7GAjmhLSo3sm7lmnG26xqtWNhcCKDoBaK5qLAqgMvI3YUY3QJ/FbJVmWqiiK+cXuV8
AIsHjdJdSGmsMhXDWfdA85lDAZanNZZyFaL7GZiW9loWVO+M36Cyp3kLmMFvHAcye9Rtjm2G/H3i
3pK3l/cfvBGDu3hb8iaJIbE85lZ+5ya6vgejBm4B9ZAEuTwKggEDRAc9JyFHESHUB8qfqe3UOP0+
t2f/ikfl3mV9vUI+VaxBxRTtZefo73Sg5mAlKE5WfZ0f3XvCSh5zqP9AVgca75EojPcEabol9WGv
nDwafoJvA/3/OiXYyMWaXK9TxrqebmPmH7km64chlEsvNpwnOqCCZm1L7txTKxmqXwwUlhCahkGX
Sn3ZI9Kxg1a9+5QKmWyghAC8vWq6bdvsI5QaT7NVQdOfZKh9pUG6EpgAl3ZRo+T8n1cBfaB2pGk/
XaUDt9iiHR0dvAN9s86DqngyhqY7lkXwC6XHuK8bftNUPUAl6gcAagrQGSI8Od3kgYVYPHiUmunn
cfV0uwb7W3havZ6c7YbfNblpPoe23Bs+osxVDBpC1WqBC5xbAlmkudWp1v/kR3NeLckP1MSbGOUc
h8Qz2Bpx8fhpyFi0HFAP9t6FATSEo+EnUAvLwhpRl9YgV4FAUvQTGfovLrZB7zp0coDClAbqvcd8
HaOo6hZIiWAbIix2aCFpegBTorFNAcK7NSEfNF1F5unlKsHgvYKjZrpKH0qlLwJYC11FyOZL4SXu
ixx+QcUJBGJYHK7o48+AcjiVDGir6eN3SyVvCy4E9fkjzweo3BAmN9QkV7frzBU1r66Xzx+uWtFk
GycAtXiQNeIB2edbhGjkG/iE5JaxsdgwJAbfgP1S6kflHUQeL1aqGxW+I/j28CVfrRJlZf5hFRch
iPA0iVtBBSBBkfCdrLBC1e5AqAc4A0onVM6ddsqlp9IvHj5J6gOjBbvtaigvXbPyWJvqS6t1fbyE
sQ+vypDdXucgM01ZfJqjwRy0M0cd/DJvbfsW+axg7Yt4BAOcE96D+wShYSTdsE4AixD1TQNSHLRq
kCdzwAdtYNt/awBNPDuNgyhvsK1CWbOaiA40eQOWtxV5UR9C/iEwzWk7TU4DSS4PRRkMp7J34yP0
LZ9rOwQZEPZxhu4nD3ldpg+uaAyoPMf+gvrogBAoA0EpczZIsKQP1BcCbsS1FCy5qgsCAd1tDCXa
2akwQVQNxpN/TARmwBTrfVBVFmAlOMVV3G7pTEu8Zjpjqi9mXIA54ffov9rNs4By6D/M9692dA2U
ABWrMs30vRnESzep6ruujSHALsBEGkRltaAmAcED3QKDXp8j+6JM6PCnVx8gEm6WdQVubSDHLRb3
i8tao5EgB13FQ9L9LCUTi6qQLRAhIOWvAt7iUkKcnbRqVhlgRO+pFZ/INi0RgANr+jtEkesVEn14
NfqiuWm5QNFT6DSPIIRAqg6MhT93dJxnF03FtpF0mhuzc8W5qTskbqH48+fspR0pAg9p48mYJEcx
2iAU+X2z+h6Q+7yHVp9rcTcBOhoiBTrKWjdkQ/dXWZtvoWaAM4M7XgLCtAVPmDHdoyVvoXznKo4S
TEnmXgiAKlRMkE6PYtjTlJXE5u7y89izlg+3HLosKzD7mqvYBHCxNsGXtSjuXYiZ3ul2FvgLRyWc
7T61VkDqeP6CN6ijHvTkl+VqiLE6fbDN7X64i13pLXsk/t7sOAUHE0rKbWwuLb02f8TlUC6ARuTP
HVQu1y7zrBO5G4X1D3cjRFRUuZtw73r3a+yU9Z2S8joGNiSV6aVCTU816X1ATVD3XUbt1pfHaTTs
rWew+cojjc7GNFqr91PaIccuahTuJR3iZmrlw72hWAhk724LEzmhXrffqB/1vUgg9izal2q9FLh3
KbKqb2ldg9BbB33g7M04H297YKlm70Fj59IwEcALshxF4/jL6gyP7ampXpwfmvR3W9lllP5nUzVN
hTSmv/uD8dXXVqNQajkglenfkQPNPvtnLgid6GOY/UcDnE9t0uE9CA5dsCxWxaZqES0esAS+k6me
39FA7wNrBIXsE/XTocLvAmHG/GLbcVu7vQRSWggHFLJ5AYn8a1mCuKRByV045vU71J3livHCOmWo
wjnEWunNppYJOhQog+5bwC3fRdEdRxY4i3+JzuV4E30I34mkNc6ZUc7hOzLo5WiuQD7dHcmA4nu0
Gkd871MAkJegGbWD9jDWSGfoasMiIuNsBp7xXEG1feeCT3rbcivDJtBdg9k3+uYbvrcscqc69Yiv
39YVFiC0YfmL51ChLNBnCEDngwlFpcpHreYg9G2gZ/VNkus1arLHfo2iWe8pwEoQMQPUFToJShBz
Zv8CPuAOa9AGgVZkFGNNaCBDB2O1AaTJZ3cIf0BIAjIfRWnxV8Q6EgV0yL/EWXY5m/vYX/rIjjWe
doB4RLAABhf6ECYTO7rNkwhAo0Hmrymqgw6mqOLp9h9SvVu0lu6dLVRlPWi+90j2rQ4WzCEE9S/9
eDK4p0X20X20/eZU56xZGkb0o+e1eWaVpb+0udIj9vljl+jWk4RwC3WHzPFBvpU8U2sES8Ehrlt/
GhQR1EF6E6iCaQpZ9GtLZt2WmgYWWEiAdNYNNTst/D5fjpXtuh/F/3A5AMN9JJU4YNbOl6oRbAcl
DgHhMi18EJ5gD47iwgJcqwJGdGokDgqdO4C51uMQIPQIPLifBPKBK8Isr5MWkNRVtR5o8J+eWQ4c
Dtm6fcgVa0ax0pLW24oyC46xlXlbjfXBseChO50Bue9tpRr9q10O0gEomwIL1AVKozW4TQJRAluN
3BFUcMp8zXuskXhnsm2KAL1SEIZRCzK+ctDO5BYVSXCbD/bFjZrzfOQPiGyyMFIw/9EHDuIZtgrq
Quzp06u4xxedH+anrEuNl8gfDqGd6/eaMOSLmL5Qpo/iXmigIVG3RFz4yQnKIPU0KL2m3XdeGU/f
dtxFzQZsJd3m09WoKSP7f79acopQvfI8QPL0zh/jE21XqdUk+QkgKJRiqrGxTqcxt4vFJ0vlR/ve
q+WffvOYsrRGt1yYYcRPwFkXp6iEXJrbG86L2xRsD1xns6qqUkUlgTuUHEQ/NOqZZrFsOys6+Mq4
qaJX4XHrlgaT7JsxtNWz3Tn8IU0AYaEJ1fxQ3qkX5KI1PVBZEN1a0ehQGQiQtm6JQlBcrgndAsuy
LjoYdgCl8BKKVknlgZQBjyet6XAzjhrUeEVc7uoKVKjSSMIHoKRqkPvAJLCQNTUBPRl4aa5MPYpP
djZqR9l31sozZPTlz9mYXrNHxFWKnR9Y1Q4EBMEDlv31QkhF9OdBtGA8cM/2IVxQGk+RU1kLLTSt
G2r6aZivzXREwFSN2r0NbHiSmkstMYynNIn6k5EmX2kwtFBoY47faIh6MhQNNNepY9FaCwEe/Wnq
UE2dIHq8iVLMFaCQYzc0LRTY1JVQC7F1E81A2mxs+uRbaoIc2zO6d+iDRUvoj0dPTeOxdSZ9fovi
VWPriLg6pGnADjlYkLaI47NbDtb/tQ8+psc2ToCljfPoPWL8i867+Kfp4Uk7qH1mWfJl5A7iZ1Wx
N8MruncjxVtrMIp4ugrAGfwWKFNzusqQAShJV0HYl91CmLpf8eBd95j84vNXHvLkPSmLbGcDebIB
7lJ+acQLt/IU2XAtnbor1T0GL5ZrJx+6yXoIPltfu69z53qwzEAQto5cr3yxInHXKOrGOI0yyJvi
ngGdDvhPXMgSoXqn+v9YWHGYLqDQFj44mhbvY6+LtwKKrTcXuEaX1gPqbUzvhLKcHOvWBgg0yXzg
ohrvRAN0Rn1BJ+6KPKv31G8rrwawjHGBwN3Fd8xNtGfnzvV+DrrGdzcQnoYipTp4CIpbizSuB8CA
/XwLsCOUdnxTB+VeCflmM3UG3F144K80ZgTnG1TzwGCeYJDdAGJQXDOqUF5OA4A8pMskDzpse312
GsCbu6yGUl9Rkw6hGqCzoO1ABxgDOIcodvLRhoY9IN5OiSUv1mQ3oPJvZUdxCspcNQ/Z0BkdAOnY
+qhu3A+JbxxsTxpQ8TYStvp8Sm1d6skKuYByOZsDeWPxxQdzpscvduND1c0W4CggS03iBYjEJjRX
1CXo8NcpPg1PU4C4Hi/eIf54WTLkDiSO8yRyNpoOdUMZYv+NmjAA3mNVpx9cO7U+QmevlNMFBHMm
S0jHNbdMGZL1PPBhirmTDG3AZA+dQHFamcpDYA6ptqTT+eCBueYGsGLqgZoFcgmzLQjLwNHOTUii
TOOotruckh8qZVivO6vKQkqUckMTjJsQ3QTy7jRFgB9rSnkUqSMaoDMapeYnk3mA7OgQFPjOQpWF
6t0O6liyRjmSGRymzCRoMM+10yfgA02CRa6ac5KSmjQK6SZ/GiX0xmznN1WyodF5gEd+D4o5m29r
VZaAZ+ZpDIPoQAUJ1EXlCm1anQSwelsnr8CRgS/mWDHLgMCona1V2elrhLIiw+jAnthGd6k/OsAh
GfmaTLFovJiOneW9StuCEHXYL1tPQHqnrzIOTk6dwvB6ZNUvVRK4m8hOwBPE8cgVzokectQNRdxw
A7Kldut60KTV8ZBEugpB8ZWZAKbSjZEIAC4p8huwKt2RTY96hwDa5+2NjuIC1BbAz/B6PAOiUcuA
0eqcFXV6bR+e6SxthbEcsH9YxWm2ZU0CHh83M46WkPpRZv7lkI/mCGFR1e6hJFM5tbf/6+jsp+z0
XPf2c9eHWchZ/z0fWBhg56XpMi3GciVi69CMwNEvkbv01n2Z+quplh/B/BcH2DEQziCgw7rQPwWm
fZhDPrMD9bUo51rVeuACtSFKFPk0IvSgEwfE+y8UeJnbJEifpwRPpgOuoJo81BU/g2o2RvwfmsqY
IHKNrUcH6FR9LxRlILbAGlRHwXtM6D9Icif71jRy7J0wCk3g9hFqwzRGGEFERP5uD6G+2wjVMEAH
Vq4bLXRz+GpqoISl1Mu1xVU6ULVsNXZtkSUhKtRYgZXX+dqisdkyLk1UGRFmIYyxAa9jE/qFViug
b2R/o5vdAZ+O5/rll6QeihXkIdpzO+bsQKYQxxTPqGQBtg/JblQKb+zRyVamEDFu3hEwC3WgM0hZ
AZ4esWTzaYCa0HtRyAxlDcw66im1ZMgWUfzb3LaZtwSCrFj5eWOugRXOLlCtpJbm2lLsKtOTAjQu
m3wIq32RAfvmlq/SdeqjjeXBEopSCF93ebziKC2ccEuwyoyiegXwFzUwwHkgYFHLbVc0MTbkbpOA
eSkG3GpwrXY5gd6E5/UL16/NPUHawiaL7ov2u+VI3LdkbLC+VX9t80CHgmv9QhsAWcmjoVpaoEHY
/elld56LaoDfXgSf69RlyOvfLiPasV1WqDldAqNUnlCFjpheggqnsG2CXatlbBfUcf+QVwLFYzHD
NwRCfGgSfC+b4mJqgRNn5/fASPtl4W8NE3vkFoR1KJ5o3aw81hoHwccQTu/wtpEtwqB2Im4G7qxB
zdThbVvZ5XFCDgDhXCxQw4etHB0MLV6yunU33DJ/96kBN/naetI8G0596daBkdrJeixRSfuHaf4f
5hgCvcZOtkeanzLjoC5EJZQhDkFiV7fekJv8W4RNBliDofsNFXq1AKOlFmN+sbQju17HfYxCbFqt
SUd3DyB2/2A3rc7Ij1ysVNbraQlHnf2AVRPq3KCR4+a/dHwFN7FQLC9tlP4aoRt9aapRz8/rm4Eo
Ya7GKRlfm65iFLL4uLgs/1MUOq5F1wM55Bj6uIzCIF7Tqy1KZWWtqNMFy0lr5qAusB5C1woPLTQr
DtCP9eoFtX2rdIHihFLtYTodmS23KCV5iHrgsxdkT8NkTgdRoJzWdXJt9fnZnQ7NK+s7fUtP8mm0
qhK8JRD2RNhGjWPrccAO3DrkljMetDaoNg3kvZ5c6AEsQKcZ/zSgyiCi8CdIQWPEgzvxjLQ3ashd
vEeBiNEPqEj56GQkBTlVbft+WYlnjv9d+Pmh7DN5nrI/qBTa1W0IUVrCaF5HKREU1XqxA/SkXIAW
9qax8WF7SHCfsKL2nypEUZEK4NEEwaMmCCo+NvOWfWxyFC9N6D0yTg0g4DwtfKM667mCuhvlkucV
GGpUcfbcz4pcrm1PQw3utTob6NhLObbngM/OlxevGso3S3A5jCCSw68nlAFgDSmoRsDz7y1ARdYd
oJ10stSvaf5J8QirBUjAGisamIwryzt3Zft3Xymtn0WLOkAZWWC49FFba3SVDvLvGFSsqq+DPtk2
1fGzpiYNhJkrbkewUiiD2ZTcsUfXQYoKEZjF4OXFFhzgyZLXNXi6scI5JE35XmSl/cuTayzbtJ9O
3zCoC8v2BdsTMDxA6usMkBYqPCp3wLMLdcs+18APPLrGq/Im7hdU7pC3rUNVj7zttIR3lculCxjJ
IYiGFUPK+Z5hI/pUjxzBVSe19tQsnLhB/TOwEdQ0Ric5VwnwN8qWDjHITMccYA/HTIrJnXe+Oblj
bdhsEzFKbI/yHYRo/K0rndd5N0Qbn2kDRTsfh3n+FiKAr/NmaOo3kxffUTWw2lA1ziqVUX+OM58v
UVY4YU+Yk7h3zggtarVS+UvLd9b1IFFvHjRyQ9C+eWEd5W6+S5v8x6d+Wj6nTgR5FAzOi2k6mx42
ytMBnzNNZiKFBAVK39iYo5Hedt8ndvlLg6EMCjRbWK1CkhVloCr8T5F/ygHUXXvX1Vp5mPv9Wmjb
2XYeULYJ5lgWCPtOr1PUXvTYULuL6U2cBTaCsag6Q1AE6HR6T3oa9jVci6FsoV7Anzz0zgyhgE28
hmnhDisdr4ql5tuQm1OvkKHQrGVuiY9N4FCb/bSCUsY0SggZgUXB5JuWVrk0NbwGALzDMzBikXHM
OPBXpex3U4sGID2P4cnoOq5Lu0C+X/BDXRr6Hap9X9qQW6+Voet4NwMuwDrbeg0gvbwswUB7oFHf
HtdQIymfuo4Zs1PsNfquzkwAqmuwFV5ymnaIZ4Q2WuxEh9JtsSHXWb/KOD7gecBvo2gymftAUgEs
lRHna28QgIlOSNaWdyDKAVwbvCtpee6g5XPGy+xyVmJ5MI1mo1OeycQHgMRY0IgFfe2NUUDJUatt
Dc9jbjxVXJU1AvuM94VlPIEOMVj1Aei4adQUGSB2GpSzadQt2vBoRuZPGkSVEkjvcw/i88pTzZYb
4Q7Pv/6Ouua5J/uiDlZMy6ItjSL1X+98d0QdpnKNeoBsLbbPzbsIT0u6efF6Q97SSzn0T/B5bKmT
blXkfsRBxxN5VHc6ddFhtgUDCRKirG/EQc1Ho1PfbEOdNGmTuv2h7VRYHDmzhEHBC4TK0Yq2q108
hOtWyG4JQkMoOiQOv7Q77RncOT6AoXaNKsuovl97XDGB0vmWWECb69gi6Pr4NMRWCrQybwdzhSQu
ymfwH0z/Kei30oVMAm2X01/vgKz3JtDlOxil8M+QJYss1OaGFTZrQweejLlmaDRQlydlvZueU60H
KjkviJod2RDK7lMf1Rr1f9pRn1mD1dKv3qGy2R7tashe6/rFZLV88w053Fhul6Ak2JZvIYJiy39a
AcSurxoHwmt0h9KNSAfRZt4GqtuITtF9Od+7zLbcaeTTTT37Me72C7qzwYDQbKaaIC8264XeV8EZ
gh+owlYAl6CHAlEP3ocdoWJA+rELcos9kVltYi1C/ZMZHk7rDJwlW8TkrCIfJpSvcz2jvgYkHScY
EAKYxmZT6ms8JABY9WEGKRAHWpDtb2/mOMUOevXPmeJVBFD2cuiI2b64djZRq60SW/hIrSCEtCBL
8pltXDCML8ANryNenYi431sZAKJ6Crm0Dms4R2Pjjo0MfOiA/SIEJb9Ae0MHIL2xHsAfny21Uisf
3DT1Nl0U14ccUapjVSK/LS2zg1g26GGwXWq/gVxnQwnMKqpu9FhoX8idR3X1EHEEVEZk0Sf32A2B
Ty14feq77FSlfXOHIkgdyz0/+oZq9GctsesnG4q9e7vPmk1jZ/r7mCrAIwzcCmqbRppBZStK/+rZ
F1a1D4Kw3pjQKwDvi2fsIDEVrkFskh1z8IAdUYofrpu4cJ5sH4IYyJEEP3eDUYY/S17jed86LvBz
ebhGFjY9gtoOKM8/XfIU2Akzr7uF6PXgNhP8VxVZuNWLMtoUBYrsqNYmqUEKLAzvoWi1yYoqcrIR
rFSaxvH9AYN1rEOvf26fKYvffjin/hKSUVV/HFKGF23RnOwy6+4I9QsN+FOSue0dsQpeWzQWdRrS
N33SedtOSn85eiBdQRoNXBvSKZbEyJKC9uKxsZeWJdIaFnG4sB1H3zPF2UK2LjeKydXOE+2h1Dd1
uTZtCKxTZQZVa1B5xtycSzbmvkJHSUVmHsgUJLGIIcxedds9iDpge1rAOBwh89orDlOxF0sgKNxi
OS1YLBeWbfGb6SmqmW9anaQHem5eu1Kgow7Ts7VoncmiMtP4/rJ3BqEEagXyn03YHpwoLujE+n1y
Hbqe/C82whHs2fedUfvuRmAYDVHQS/i1vBsfZNBXJ9r/gMs43xt1FaDs8zdtTVYPD9JO+Im6VF2a
XxnVyTcAN1owidW8nRQQ1VGvk780ayCDj/TusYsKjKNDcZ9oPq7eyexAXziUxMxtIPGKou80goTX
Pe/96eunrtmBbglHObiig4YZCj5WuuiC1RwgpqAxwD7g/odez9xPZxQzpjNlMeggLqLWHKWem/hD
fkBM+2JB0wZdGxx0BDSDpaNV9jKCMPUmQkUl9NFUO1HtznDR7qrs0i5qHUGMqDXXxEFLqh/EOzs3
G9FHK8MR4BVWT9J5YKCH5tw2WekewOOy3IDsAskMX2/EOgMV1ppoHOcD0Tgaen4ZTbxsmeqD+24l
xR6KU/Fbm2nA9RhjfsMdrUbpMwhHLAUOv1o0lp1tRNkgrRxZxwIrm0NbeXuiuk4UBzaxYV/7gyxN
NlFQvfqsTbDdsnwQqgMGXmhpsgcvSrCkJTAYij6Ozsa0fP7Q1FK5zfrYgLpA+cOFfh0WU5Z80PPg
TI+noEJ1VJ+X+YYeYspq9PN8tqJHHVkB93ax6rL6h6/m0mUy0lzkHI+NviUrCvGpuUALWG5b3QIy
wSqjxwYLnhVwD0i4ImT7GLpDcJemybIQDsrrASbuV04eGxuhGcNpep1HoWQHliIlfkxMybeQ8vOP
OngYl57vuqdQDKg0DKsSMmooCAkVDaLNm5eij+Kd0EIkErqyey0db0sG5Knbwj0ZmvfRs4Aoa+4i
HlkGo74smASnwJBWx6w3tUOF5MzGFun4JFleLbA/MH9idzqI8KeO6ia8HVBlXYOxYfLhnqYdmMDr
oZHB+BQ4cbUANrjegoUh3ucgk0yMTr6GhdVseZWlqG6LqxcjT470N/pQTQAUO7PPbVjZqCzHzkoD
G+i3q6fWhM3WsIJk5+dG+cJ8RHdbr37MDbyqgtHEhssAjNswbNC+/0Zehn6urcETZ19i+WMpX90S
cEOCXuJ2/uwQgCVBhYJuwoT12iN2c0J71BInv3d1js0QyCKxckW9DMJxCwiXybcMSd+V0wbF3lFB
XmVmWaB+ZDXKarIKhLIeSnCWDRR0b0IPdIoKdNEPwn28tgbVGstuQfAMGru23DL9YMld/4MljV0t
//QDwVm48UH1AYKsmxwSUQ9Y69iPCEujgkwvHUX+5TwGrRPsUYniLqhJB2WPl+WD5Vh4T4L4Z6mh
WmPX2UZ3h6fBZkC4CWyZKEpCJERMzTyzbHAVp19BzO08kgWgcjeBNJtbaqWKqbnpfbFJldSAB8Aw
2es9GCZtx8qWodJNLM2uetUhg0hJ9VYpNHoI5DyIzDL3tdJvvFqUyKfcDwyCFPT7x4b1p0wiewqi
IeAwtejJUbbW1KLHyp+W1xaNXS3/xW/QhhAkpfkuiKFjjqT/N2JxYDnIe/UGNahJG4tDhc97Vajl
XKLfVlHgfClC/E6wS2KgtoCjJkLwjGAcKrIfHXVLA4/MgGA6eGDtQwkuRVRyCcj9qudhDTIVVBza
4RQwoNFYNSkEPTfp85h9df2cgkv9TsqX2gOD1LIcub23AOb+AOMemG6uRvxNIKz6DeOuOf8CVYHh
YCgEeAYpRzUHNehA8zDRNovZh+YpdSjKQguw0R4zPOW/qRIiS1buc1LG9VaalbMDv0LzCLiwqutA
pbLhAh5j+M5znnrQpRyHjxZU7NyF2oNm987nOUAUFC1M9frJq5XV+eVzkoJZsm7GV/rQrPT/GPuy
LTlxbdtfqeHnyz5IiO6OU/sh+j6yddp+YaTtND0CJBDw9XdKkeVIp2vXvi8MJC0RkRkRIK01G+Q+
FSNP5r8i7JLBa5k8tXHRwscTYMhk4tGGofyzTDSZwA/rbgalp/YkCkUf7HJcmf4S2qdvwtKhhLhy
xwtkE/1hTg1GfiyDnfJgG6T/haZLgaO1pEUIFXwdYQakRuiH2QjEte4zBxDsYWzk3ppG+dd1rnPe
XScta2sB12wt5z3LkMl/ynmNem2Q/YDScf0EA3J3w3Sa3jSjPhILzxv5dpKEPyGZ/KzlxM6uUwYf
IaNien9ewVxvKj22GZLeWZhBwqHcxqdoRYr4RTW1gmoh1MY2DprGMUAWZfFXduvC+cqRn/80+PXc
8wPxhdCkWMpa0P3opuqMOgV0DLQ8B8+Q4clbeYmwHCdFwTlVS+h4BfdFmN9Clm38ougEZyf4jeyh
S/umP/HZ236IDN1WeptXgIQHBdBE7VlZOXNaIR/4DjbgTdSHdG4MjpcGFVwP15VeTCHe5Ebl2fEh
5/gm/5DyYKaE314yKiZ50kAQYWniTIbiCjvWsR4q7Rs10O+ZGC2UguucV0s86xOUA7ViXd/U7RYr
o9MbVux1YWlGhd+dvC78kiY59A+gmWQQ2IAANVC5Q9PsrpwBbs1m1GCszajdj6+jng5+N9eMGkC1
mWuaKcvh7kEz0CxGpz2YQwKBRpg3MzedixByA6azzhJxaLsOSvzXyBIcGKgGSRhqANLA3RiWFjlp
CDzt9SlPCoJ7PSsWbxOSkeB0O9aBA6iQWmC94Z6kWQzrZkWnt00zigQ0lsp6NA1RiCiJmyylO97G
sTtsrKEhYgeqMIomTN3C0G/cdIECjGgqRrUBbu/mmncw2QSTV3Dbwp2Vk8iX19FrkiIE9vc1C2GG
r9FWE4czCIP0d2xIduZeBOmoAcUtuPgyF3aWksN7Lo5r7ylMsktEamcATll5vGwA65wN7tge7CZA
JThHESSNsm1vZXhBMwAprCrYonq1dWKabctQaTOKpHxwCzs9xH7frBUKp2vZVd2Xfml+Aq3DX3th
H1uApDuxY6+0QgNUwA5mTz3oZs1BJzeEXKAV3zavo2bLbeaaYNO8jpq5Iy2+M7nhKhs4NECybt3T
BL7Xpj1SPkATXaslxQ79fs3v+hXquUgP1RMsdGI8IWFLrU6RxxdE8PnIqPUROnDj0oKC06HpBD+i
CuEthrqkn4IGtkWash112UOh6rehrS5Km1A4rreztvAGCIhq+RrcfGagvOEpGKJauyh6IH4u7dgn
T9HQ+vsOpZa7Ahvym1CBK2uCe8hMw2wKxfT3k4McIg74vrNFIOVHlWTioJqkeoiIJ5covUB4I7TB
ybUYyK2eL1Akwih3+u6eZ1urR9J83ntw1/NHfCzXqaNVvU7lSYqamZ5adnA5TCS3Z26ChZXQQghq
5yCzc752OHpovPRytwAEDD88eU62Js7MqRKvWgOi2y8G4CYmVTVfYEpfLWCf2506A7EY63o1aTQG
ckeAlgJiocsXJhQoxGoBFKC8hMIVHYr9Y/g11dsbaH4EyEfT7aD3PoTF6X2Gsth8AplnbSKgvxKe
+mraNqKn59qJy2ShPLVSYiQzIAGcrYGdi9QnkNhOnhoNLTddJKFkNoUR3Zq+nxFmsNE2zibieg3f
yekh9KOPlwh9oeurxCMEBlj2JW96H3WvYty2JaTDzJn8eXYdvZ79xzjRdM4GRr2s+UpzAbl5Y4A1
JdbMBkZ/ffHLAgTDwkK/tNauyZKzsXgdN+E1uLiLtvfrmaE0QVYWmUGwFtYX/hJ0dcN978DA3emr
m9oQnsZeebMRG8n1K+fJjuZeiGpGJetxmVsTm70BQ15OTY3w/fiUS8hthomLupGw5gkH1athIrv3
CXns6hTp00BZc9tz00Pvsux+yodHo7vxLh4eD49YL45fuiT5IQayrabSf86DW1fbh4Y24MYlr6D6
nRMbOnECcvSc+M+DgooZwLQmIM7bzZAr65B4UFsex3xPQgj5td4Ann9dKY4vi0PXQg6wStaHuCu9
UzqGwaZR6bPpgkWbe0KdDft1mAjQCWASiK1jR19FoLrZEN40Z9BhGk491joRgap61bmuuxjKkG1z
Jm6vYddYfJ/shUOV1nfvoEWXeDDaJCmQPzIOkWll08kq4XXTQP3jMQlC8Fj6ov7mim5p11BVnlEG
bdPSG752bjlCAzGjDxlQaMu+4Pnp3ZXS0X29UlMl0Bn860rYa5cfxyQxe+p9x+EuoqU53qTcTTvL
O7HPCvy6wXJGkjGFIIlT8REShSjglyP/CtUkENml659VJLxt1dvlOoTX2z0EcmAuq8lPLhQx38Wi
vOFtKaRhuWzu0ghpWuLURyj92HckY82+FtkPSDGRO64PbgTZ66Jzs42JKPy0u02bJ2jPTxBuFYO9
8n0bOnc61kToKzo/r0ixz9snFv9xmXC9mplAPGvr5cQ58Gma2yNBeosqEA0oAFjA/+DG4PaU3vTu
+DpaONq+F4CxlbkzmFE999LSrJfrfGzmk/scMKebdxGh/O0a11e4zmeCtktIKQtolMBNPoDuLMzH
xhPUxKPbcazCU5BCEAfAkGweIFu8Hd2wm5lRM4HgdrKU3giZZW8CFdKJsJYVKSsActRz4KK0digb
/vaCfl5026qCO7i5IKoO35EsZFuAJFGpwesatsuV8uJMGTzEU9edvxtowxDPCJdtr/2JaC7XuPBu
YmX72MnX7rJubXduOgvsej/88T///t9vw/+NX/gNL8aYV39UXXnD00qKPz8Q2/nwByouun/7/c8P
nsc86N7AJcGhLnODkAUY//Z8l1axDv8/kkQoEQVg2HUOA6CkVqsApdQHbC+bE/Kr3azRWZme5fkS
mumQfNVNHRZDl2uXW3DkuMuRk9o0BeW4XyQceNWWnzwFVV5gC6aVaeYxch7YALzAc0jctWI4wFGE
HU2rhijsIWDRw1hF5a3lP7iihjpXMvCN61Xe7JLXxW2Ab2LSejMaCJRDzXiA/0ibgbSgSApR5xpl
aB6SPa2dbBXZLrYqntstgiBDdlg/T+2qhL5ocaNybJmWFiMNyv5jvoLvzPCQOKm1dFDHhiDu9N2n
7vAFjnXdvKUjKk/V0K5KHv6YclumK1y1DdWjIUvQfrChRxOwQwFp17vILZ7zWAsHeD5ElWzYQmeW
E2yHQo2fBmhL9V0FRfl2kaDmfitcBdqS1uNJm+jZ1ym4MYJ7RpIzpAKJ8DZE5v2qwiphm8F3Zpkb
d3W4ylIIVzylvVtt8zhiKD6BiaEyB45gdJwXfMB92dj2cpSWD9Blm+MDgueDawWf/tuXiPm/fYsg
mI4vEfOI49i/fYugp5vjhkGsLUy8w+1lhQTPmF0lgrtwarIS7i4/4KYH1IDeT7KRa5pDN569KqnO
7wasJnsd6ODscSlAvpvxbsDMmAAYfX+pDHoT5wgyXXPRQX14Uqw9KJeQjZ+OBy9JxSHQh0bngmam
/ebUBAp3AiEY08whKRosHi84W5VB/l9/31G2KdbQq31tyoI2zsJ0AiD02mnr3wRwYMBNmBFItTUz
03kJp1l6UwIKPgf0tsdNCdKt5pDq/D6csoLldYBIWArkIZ57BbLW+zye+B54Tb43TVjGJeDC65E3
wyLdxyUWSdf+7GeE6TMXMJcitopfL+C3zi5y/W4z9nmwTwoAglBBDPZVncQry8/ymekzo0qHmLN3
wdemOTMX8Hx57lvIlZuu/ziV+DV+WRPt5xVk8XajKMkO8BEACd60dadpvjkASfQao/TweJ1j2tfI
yyV/vUQN6ZXRA1UkKcXXkoJ+0Ym4grayPuXv2vhRv3aaMwlFlr05iy1GN9xLN2bGda4ZhN+TWI4C
Al8JPNepVhYCmil0xlnbNfQk9aGzLHI5BOH4COcDsTVdMcyT1n5cvvSDr/ZSH+w6T+Gx1I6vbXNG
HT9duhT4BhNj+i6B2Drju2s6zMEBjhPfRnOR0smHvenlgw0xHSk371/iGnKZ8mb8+pZqPPtWRR68
mGs1IcDG0J7Mxm1+ImIqXrQErEQ94UchIeZsc+D9ehvcv6qEam5pW7NgpB2c4Pnn1nWGDOwg8CUA
f5gBWAw3liCbVe1tC+emdBY34B5TSTAPFAk+NiOwg7RdCVIPP4o03cqw6V+iRh5I1nXfkZm7qWJF
zjywupW0gdmdFR6lu8up4hyOqQL+9vgG6e5LB8QQfzmlAVAPcxNghswVAmfClqpIm4XpM6NmAOKL
0OEYmm0N7SWawo71STIBeDa0deZ9KrBbbIKgO/hd2R+iBtY0C5Hia61oshUZLNjvoE8YraFcepeh
5oOU9c9ocwYu87LIPntqaD7GTjvtYCnYzE2zdPpmQyL4kZhmBy7vyh6rZmWaeCdAlfZ1vTFNSM83
8C3CctY0Jwepq7YbQHyBMtxjXZG5P94ZLzLbOJdVmnHMoX1kmoByuSck6He0SiDMN1lIJckeazAz
iqW5t7e98MW0zCH1y28jdNQOxrzMAwNu641w6mFmPiFiyyX8Wk2sDEm4Yg0IqZcmm/g9oC+VI4c7
05MPcQKIdZ6vzNWCsYFoa8wWtdT+mTFYNHOYSHMoLcFzDTlRfoTexP1ldJJDAx0vsDrNKMiu3Q6S
X3J2/VtFEdx2dXzTNPW49cD4eag8eLVFXeisCtpmD8D7YGOV9MAT6Wbe6PqQhF5q3Yn50DtIAraT
3EOVKX0oAJhY8Twpl+ZKderxo0jSz2bm5WpdsRjhuHBrWhY0mubUSeqt2/TLpo7Ex5AWm1Y18Ucr
LeMdLfNqKfQSIAD8s7Px9vIsAF9IuSj8AXMY5yDxRUDSQ3SlYE92nt82vt9BVL0T99Ek9EbCeRKZ
N+7+cZJiU39ORwk5bFs9Mg1p8sxOCDSm4Wjace70mymAjL3eQF1C9CCl7a2SUMYZ3OnBvNecA2OR
FNzaw9aA38Oe6tLPQQ8W0MYUjreOQwhUK+kiR14nWOMFaLrchbR50wOAaTUK8vZOeyxJ9noAVJPv
VJluGMi6QCLqAZR+2iP+/a8hRePjqerF22s/YMPVKgoduYaOVbGwet6fVQl1j6Yrpk1W1+lNE1Th
3IMQG/QW4jOU0KofDCsyQKHTr74KEqTgbX4XVkOxzjLH3skq7Y8cohgQM8utRxgTwzxGz0oHkFtb
74Uwt5hBkqV+rGo6LCNIvx3KMs73jiehAJQTF7/hApXcAE/hGSAIJw9S0HtsCrHZHJ3Y39klPPds
Ba0qgJMhR65NsZqpIzM7GNUucmr/aAdVBpk/q/vYVtTe+YAazjPb7T8WkNdflxS/mlGJ/mNZiGlJ
pghvXo/KJARuIiibTQEABYsBw1a1Pe5prqrbKY7A5NYF5YnUzyByd/cZl+E2EQ5MdIhHvtjDvalE
J4N8nZhAnuDvJlq+lnO0ab/19N6wsBVy3fUE7Kveak6CwlSpT09msNVJJxNRY/mwgT6oXCSdC5dm
SBDPE+VWJ1mE4800AJgFSCRSJhWU8c1AFinQCVJsq/AzSRbMKcEd09VTPP3KPST5sejRzYufexHO
gSDgt6arHGSyoHqCaTrELfayAXjGxFrCRwFK17ehmgI7sGVcE3HHo/qTVjQCo6q4nsRJO0BMVfYr
g0WSDnbUNktPl9wWycTtzy7f5LPcPHgTURFyxsLtC4MUMj5iyweG2h2hxxeHS48p8sntmrVJ+oDG
/ltEkECWY7AsNnOcOL5Fxv/yGqY1gJBeAXJq3gk0ReJbkNZMj3mnbT158xYiD9d0s4EYV/Dw2CEj
vjT9pquPB6SFr+1rCBWwZAhRDxTiycrgHWPO0rB+PTN9CtbXb0bfxVlZRjcyNIL7g5Rq5zUShDO4
GOYgO0b5odX+fVI2ybYrkdv/td8MvuszTTPgWLCKZRdXhER1weGKr2+nRC76GA4gVz7qRWu37aNj
C1y1+b9dPtTAdiC0xOjlMzYDkI5z5q3uu6Qpr+3rvxggodeYS2rTxJDc3YOoXc2ND6E5FPpvujb/
rm8U4Sxv1bC7Whi+C7PhZrVRURTCAYfdc95nx15L0LsOb7cuC703svQ1IurMhcaGFvc0EanTbTRu
HfrbB6IfKODXedi0IjFmMO3WhHtop5JwaxDvaB2gidrdMdRz7vSkSD9uJlX6fzsp6NmDq4Jhrkqi
+Bp5fMC83QxoadNuhJ3O1DAWZyIBuYIFhAV3FgDtmbbvoJSew4k0j4VXzE13AnbboZxqeN7oqLyD
k5SZZB56bepdJsFtiG7yekTmCloSMGwPxDrSUs69FnU2ZySfC6/BnvJnN54b/hoYvAFkaIReB/jo
MDi8o+73buCXa1B7inFr4cUqa2TgANkCHWSvU0AzI+d69ouOrrsEOAZTJioVeds0o9aY+wtTNQKi
+7fRpuvF/JU70LSZWJrKJsRA23QO5Fk1x017cMtv5t7Q5zE5+qiN4KnVlotooPG3fxj3xyr+VhzN
/eY633YLeezLsly8HYfeRgpvuoYc3413+/84v4sLrbylHlFrYedosPE/TqizNk1bxu7ZnLX4wERi
2cdrP4NoI+x7x/PYgj8/M7HN5MHWJyJk3mY9FJSuF00kBKiVifz1gpfAnxeD7s0hqPkuBkb50e5E
BTQhznyiXs/Cn2fvRossDC5xDDTytVc09qyARtEJhSskglqqFqCQY49TWsl0ojc+ln7+wkSQnxGg
EiICANdk5lvhiL3U6+da+GAw6UQBPJaDjc8hx6YTCBWqMO7Mry3/n/tMjkFA2wxIm253KXKBxgpv
U7IzBa7r4fduUykjQl2jWRx0+zIUe5PbDEQJr6WO0vlFQMiahq9J1kxb+Fxge0Boz49BkC8vzXdT
TNOkPs1ZzO3L3DR2nc1Q+t6sDbLkWAx4VPXYWH+C2xF01zpo0ZlsG7zZIPJJW6AyEJbpMNNvwoRg
8cqzaLDt5CS2xCpO17WqWbpe168/I66r3GuE6RP6GgHWH9f+yxlXw9GcwYSlXoG1Ncw9u4v7zxIL
G4MQc5sBnsdRhbKEBpHxUDXnEY7eY15DmMr3py/ZJLyDGfRoAwepCVh+gz9rdCwA5Dtngt3MPESs
aOhrbJIhcWiu62jsmVOWzTl16c7MNF1/E58JBvxRiEUS8sJv+ATv6/WmaE9ETmd9C4kq0zSHKwDA
NC3a3/5zupG63rtso08ZQbqR2HgOkdALGMbf5KyD3nJjJK2qzTD5/WrwXbLNXNZBixW5RU7GVZaQ
4aPGdW7hsvumP8ba/KOJbyDHeY03/TwDN7PqLDbvJJjl1GvYE29lg8oUXqDxe+fJIQz47Di/G1oY
WOZ2ureaEPQ/t8p2cNKAh45uvpsU9zDgy+1i7Uof9JyKY93aCx9ltSS+iQFfmoNa6X8uE7pvNBzU
5XwHvgD/AltUFPbSFPKYKK5shLR9IAIwKdWTrDwNLpNoHS2HRrItcrQQjRSZBXurMHqsYfhkazl0
pUp3ndNCrqB42Xwe9Rsidn/PJic4Bm3vzkyYme4w8To97+LLdAmGw2V62WExH0BAZj0k2IIsYuW5
J1rDYQQpyfqTjNq7kg/RC+BYSySww2caWCVc6trpNheMrVNB2da1eveUDEpCWQq0TmFbydIHlH0B
l65ogYW/piWNEejkHOwmDrbWmFfVDTKFBHVyHi0gaF/egEBV3gh4CR7KhEDlqq4iFAry8UYVwE8X
3D9d+lTltPMoKqDvwjBqQmooU27dCY5zoWthHtjvw43vAjUBmYnTpW906VJw1/ruA9agSqQ6IVSV
mZMQCf2/egRAFQm8WPcVYDFHmmZU7HgReKtqaJCiMp1wJxELy3OxSp3C9FATGsxLt+KHfpRIj/f+
R1Nr6Ho/mKeeXR0MwgSxT6F+Y6GTwL5csb1pFVE/3kQsgu9jE/rY4OsI8/4r39unjn2K9X/h2h9N
2Zvppj9CzefN9Fye8ubWbGVciGHB4pbHKGVgKzTGNFk3QLAtlEapSsr5TWx5q8sWSUdcJ5i+1gpe
J+BTLYFATiBXflEU6Fgbb2BC1h7MoTYp92vb13n4Co5iCxUzMr8OjDr5fm22UGnZ2FNz4kgvHcA3
35ivgzlI/cVI+7iYyz4PV6DY4cvzM858Yy59+E09IqO1iZtgaW6r5pYIME0GD00oB5qb4xSG1bq1
pvZyW26KYrxxSn9pBs0EiRznTIQV+y8TzL05ZgpVbQjj7c1cc/WpRTrLvAFghocbgqubFig8cvXP
d01i09/umqjwQa/IsZH9Zrhv/nrX9BmwaiHMGDfjhS3YpqSfCa2k4+h0Sus09Qq8BWQbfvaZs4Y1
5xD5xVJ/mUkQrqRqq53XTdjkXfrMF1yPwPIROnAkTY5moK/H58TmHqwG+6IR6doXDofFZR4+gDLr
HKZappcmLMT8G5K0GzNowzvyQYOwSr98MD0yxCbLmuyzaeGdyxkoI2RvmhCqTxe9LF5nI5nWrKjI
bRDn8EpViFJobA/D3DSLCByKsVKvL6z0C+dSXF7YREjoC01VdXlhLwuP8ucLY+MiIb8wgbyGRync
CgBXjcUbH5UhAS7zOmC8VUzIdeDa12rA0fRzBrNreFKkwOS38ybxAFExVswR7eaGHXqxYX7XaWSP
TJ85QLnsNfra1+jP+b98mXz3ty+T7zsuHsM+cUP625cJOFhUy3wnWDdFSEHnbOM7ghsDbSvn8WfL
rWzI+1v0MobCsTq4TfACDbbwzCf83pFx33iEh2cXuQu9TK/a5QAW58J0mgMUYDCctI+ktMXu2k/A
3rrOv/bjQfh6jUrENjwbofXX4VkZ01lXO6VcDikyt06c78rA69Xca/ijgdxaIyhZYki3FzxuFASX
ZoitzIzCHXVjluPmoHonmgvUbLA2mGLnspTPktQ9NvS+M1XXoKnZydMHzmQEb0ZgO8zclAQTsBcw
3tVV7rpBBpBByxUrFQ3BpMg9/taeRs62tTax6UGQWUP2a5qZO+K7eyOVPSCOUrkdCJdpeokxgW/u
tra+n5qJXm5/LH3qr1uCsuSQEGfZ1g5kYfDkjo81IIRHM0JL31lKA/hsLGjmhXkYrWIWwdM2totX
hgBL8vdNqUdFZmcPkA6dDV79xOPJu5sqBjrmQPw57+rxi+7P0sq763nbHJTPP3kihNyIOsKZJ4J8
EYyAhlJV6zhzgycCJ0mQgNOvcEcFg38K1dEnUC90oO82Bxwx/TpF3ZuZNndeZ0YgS5iALmQoxjT5
ri6hKthrIyBQ+NpbmOn1EK+CSiDTn8y1r9VxxjDIBF/jmr0jeHKAgVZ+AGEvP/BYvR6ufa5sqn3k
PZixa/c1tPw5yfRNdvTR/Fr/5xeUhzCoj2+8HtsUHLZ3zX8f02+oEPEf8n/1tJ9hv0769/qFn55B
aHwf9MscXPr1pRfP8vmXxhKaInK87V7a8e5FQL77LyiKjvz/HfzjxVwFEJOXPz88fy9TiFEJ2abf
5IfXIY1cccDlx7r/J9hFv8LrsP4T/vxwx9vntHz+mzkvQKv9+cFyg3+BaBmGvu9TSjw/BKhBvZgh
j/0rID4Lse5yGPGhLfbhjwrL9uTPD+6/qBe6fhgEPpCmBAaSH/4QvNNDFvmXGzr6kgTrRKTI3ODD
X/+AVyzO5WP5D9gc4pJf77IOXhmpfJcExPFZ4DP9SH+z0YHtfC08eAXMWRH48HVGAhHKy0Na3jc2
bZ5EaGfPUPL3fwgVyl2X9JC36l+8Zlh5HK5okjsdyndxNO/jjKLQGHbVtkop7EnsxKtvg4KPNXQc
aHtE+bRw5oNj9d8EqE63Q8d61GCR9QTDAP5yAjpdh2qi0azMR/ZCSCSfgqmOIP/T+SfwUCwYvqvy
Hhh5QmadEPwZzhsZNNtbrz5GeQbroCTMT8BCVZro01TINkOzlUZuZc177EYULBX88JNV+/3OsZNx
B6/P5rNT2jmEdZ3s3OeufJBBLZGiTQdHLtumEEfcL+JVH3vVTRnRfM9gQHOX8MbaBNBc23tJlBzD
to/vUwkjcegYxbeim4ZvSayib7Fy+EMp27qdu4HXfRqy3tp0BPDgsYUrwQwmXP0Osh/d0bUSgZJN
wbtba0j7NaT74VLugJUAEys/6KG/CPTWqggl4AqdXgK4QbmhVQUgY8Gq4g4beGfGYa22Ah4JEB0U
CtaVVedfwnJKFv3EADxirbwPeGuvvDJtl6VT04Mf+/IBK4R85Y/5tKkpg8FJTv27HLUkiOrZ4Tqk
I6zLs0atUMkJvvY2Efcy6eWzCEO+iCe/fcBejZGZZ+UoUIS2i6pF0xT3IwcwaJahaklmHAbw+xrU
qLupK6AbBw/Vx7YunZ1KU2hT2y4YCd2UZ5CGiNiiRzrjKeucblFy19/5cZbAbVV6O2DKphUHSCme
IXXqLQB9DT7DvYDNbRrZB12pRso5TXcxflnLYerCu9hy1FJCEeuRMYhUzRovrRNgsmixswA2R/6e
UBQ6IBYjpBeuGUx3H0dgQbdT55EbRQexF2UkN4WVZEDlDbyAvbQ7oBjuxWdOLYgdegWgT2FbrBpt
2zxCCHpeZQFbVLW0oSLVdkhPaet1sETTTQWK5hEaNAzqca5YiAhW7O5ELWcBHku5KcOxWqYwHQHh
OshcvCAmVm2f33SumBet553KUsWfG9V5B4sPUE8GfwWLpL58RPVW3EmWdTO7ADMTqIwclZhqsMaj
EokdbeHLBULA3eQJh972fhLR+g6Kkf2NAsENsszl2NxzppKnoHKbe9aFwzTLOyfdc2tUL3lA0r0N
CsfKlpI9Fi0QaFMN7qyAifqtbQv2aAMRAqxILLe2FQanWAAgZ1faEy+ukJ+wIU88LJAMzXY9xNKX
divrZQAkxSek4OolC4fkCfvd4KR8B+TU1lYvQ21VtxXg1WsFgQSAdp1h7wrQvX0IA39H/p0vJW/7
DSWZ/QDCQQLfONWt8IZxSyFFsIVZV3YTw6rmzgZ28NbmFH8OfoLxUiT4U3IoOc9haFHtRM6hzGr+
Uh7x5IkBRbdrezmcpknE4AEMAk4brbI/qiBw5vBsjCBlBdjbLBMV2HBhiw8N6yhUeLKJezBmbseT
xUZxLiHNAvE4kcRzP8W+cebkgCODeejdWLx0503cAq7LQPOaZgPUuu7Br/BuoGyVrNvOgiSp2+f9
g+10bOUmqv6sykEA6jiFWAnKbAnpi/ImapRzGq0g6JeBmzR76BtAcYjW+K+jiuJDJMMSzYwCps5C
6G91k32MBB1mhWj4FggHoI+gbgcOdIZUNvgsCRZUcZV1p2GasmJRwuDh0DZUkBnpnfxWes741efw
Qd+6WIAtXOgO37OW5c9RJMQGmCP3TqSuteyYNe7dFHXxWSTTZgmRCe7MerDpPnZgoz9PgcVhYi0t
ByLJ4FdFUVvuwZwmIPW2/QqLPtzWqsyd4ykKenTadvvcQpqTJ9gQ2LFTQrcUZKVta/VQvwyygcEI
sC/wwC/TVTbWzZ0LWQ8o0+X9GfjOls0i4pY3kLp04abhj7gkxMBngcuDbSV6VPtUIh4U6+Q6iKMc
wJ00h4xf2wVnPuTwRCnrfJmixvp1tOCshYxn/A0rQ3igwqpYbgNLtcuRtjVWjvlwdoWL70cDog7u
oBbA7HJQ97AFtZ+6GgV26F6DrOvb8lALaypmCkYBL8A5hvOaQWkk9ZtxB1Jjtwl7Hm4ynd2DAtr4
lfR2Dl8Y6W8mFFtuCjCSjgQajEsOFvSDmoJm1vKiXXZaKZMKJ13jaWtvpzKB1kIV4gbjWxQV8Zrs
2wTalUCbw5DGSrMt1EPgi04jsg0oy+89lvu7hGbByulUse3Hvl06bdas7HBkn8ZyBDwGlf1Zrepi
gYeHv2uBvN2FhU51QeQNucyx2kaj+gyBOjCgakkWwdCTtQ0G6k6mNdJYqkgWITBMi7GDNJIrvW6p
6+JYUUT9OW4E1M9LMjkrP2zr72DeYzsDkVRopNNitPZgRFrrWjZsj+obXLSisgVcI8LTW0A1ZTVE
DZgz+Kc9TDCXxJ2K0XlYQ9l25vkO7hWVJ+GWMKmzRZgHDiMcmWZO3UAwuQm7cwAJrbWCq81zmnrh
XNp44IW+JRbcgR4Vhfo9tO389ERHle8pB1m8CKrpKbFbggxSla1bGlqngLQQh294dkNzLm9joLeW
rU2goeENZAPxZTZPq2LYqQGiarNeeN69yBqGr17fTdu4BRVnNmRcPE086cHJDKKVD1bZqh5CGO1k
tN5mxEvW0SCybQ0q2YoHJT9bkBTYerhBLcbGJ/h7Y0JurKJp145W4rT82DslMJa6Te122gSJiy9m
hNTubKqDlq+dMOkfJpQ3Hrq2AToOAvr1niesmUO6hh4q5o3zSLXDqofHFNKoCh4qgB00EElSTlLt
oGgEPQXwcrb4hkXHtJPWOajj+r4f4RyvOJ4nLBozpBeRuwSJkJNjWYEksqiLaYINNTSXihmPwK+r
KFC/vcAN2wJZ49ugoL8DszLBNz7Yl9giMgKaXTZMkPGWYSlmuZLeGRJpwxfcquhsSIcUdpzdtIJv
BL2dRAsJDxEylFSDL6MAv3CSfLqdephkRFg7nIbBR9ks7KBMNf0/5s5sOW5k2bK/0j+AY5iHVwCZ
SCZnkRIlvcDEIwnzPOPre4Gn7y0Kl0hYy6zN+qmqWGQAiAj38HDfvjdHxFms5fG3CGHO71DMZ69J
uS9aRQRVoCYYHoLUFUvRSE+ZlrUupIfTgQ5HkEN1PFg3dThWT31rzZCwq91wRPXTspHVpiyeW7F4
YpkqSvvLv86x0kQOzlr+NljoKZiSRkeeoozKQ5GV/mlQOU3pokOyVMGTuUPjm3i8OPgJKV2KEDlM
10U7oJxEAQ8pTaksHZoIo+sm4syjpXzOUHtNKQ6beWXdmJnGDwYytckySu4qkcS/JrJm3tWVGV0P
zahACpm0CGuPHNHLoW9mQ/1VbYuy8ySV/Ad5fT+YbL3Tx6t8YHeY0jCPtlgVw5HHQuRkpOahGUT+
nqAOrBVvGlBEBLDEfyZmZXpmrfOwhKoAlzTrZi5q00PkpP5az3V5yOGQPxHhpp9MMAewavB6Rsev
iHqGtG9DV82jOnJemw0RBxJN/r0KfYjLhcD0BlzXoemLkkx7x8vMyvAcjM3wqxbr8NFUM9PjjMvP
hljTbyA3fP+QhDRw9amUuXSHjqjtSPXXRhdZMLinGI070w+Uxk2vMHrhepjU4RkhQMUtaDW4RsEn
fEwyiYUjOPPvi6g1b0drWhok1YijOCudsRzms2ryZjPFmWMRMczb75lSyR+3KVOSFNFtKOnKk9gO
0BjSLDTSXzblkpv4LXrDRSaix2YEcOKotGwnEiscEOldm2ldPcXSEpAl3HvhUDHvGinkZBIpotWp
qn4OzCw/z5q5RBPl9KULdf9HEWto03Y5YVA+xD/oSyOEEw3zzrQ664YPZ2YajS9vZl4ZeC1zqxCt
JWqYu0Fdpp/oD8nPg8UqDnpmHkSTDg6havLz24ZKZA7HIBeG5wWKfcjjyLKbQlQ/1yT07wKVia6j
ZVHV5fWrkq0xstFJfpm3//m/izElltDgEKWIcvyyp0W/ZUdQIb9JgFNfN6hgPak+Cqs2cF/rxsjY
P8ncqZ9jLraPytD79wnefrQTUBPoOOXja9zmIWsH7OSlVpWFmj/Rh2eBXPpBNHrzNg5TgZUvYQKw
k0qfJUcsLZ68hLdsgOFXwb7jwthqWFsSscnoBcnduY/QbQ1jk7Z5deoRR0lDDUiWsgTAjdqxPAME
UzadXFZ+tOoxulfVSgbuUg08yYzmpbkS9R79GOSAl23QlaLbAtGgJY/8cTARpQdalZ/VOEo/JUPM
VzRNEPxsZJh+/uNbeslSnJ781vWQTopbTyxq0wgSJXuIFP5jcqTEJnJ9aZmdolYqn4dm2eOdWjqm
aTFQMeF01ELkC7RShF88GQiaF7OFA5otM/HrZppN5LTqkjtEUrNf3jZ3PbExG5QGwVwvpqlE6YKn
Y3LelsSMMVxkhEyopMrxNWn47TfDLUZ2EzqrGs3bQctkUCNgC4q6CDLGSBebb0n1O9z/Fv+Gx4DH
g6l8c4+DoqReIijs8saSvyV9Vk7cHAre7C38Vwtj8cS1XA8HUP7T4Kh1xzOAjOCcNAKKQmT3JmIc
PqLE0MPdzmUZQp/cT44JfIZ3yDNwG6eHriCNOoAMsUOahkeyyvBBtvqiOp1SJqqvi7yhXi5YwAEN
KQ5/SbosHVpmhSMWOwlvRs2sQra43nihrgMXlcKIwzsQmoE6ptEbB3KL4hcjCjodpG5lfMHtZjIS
eb6Y/KjKue7trMLubpuGrlxnUPlL8EAjkXnSiOmp1AJ6mIVqPkuqOtzoJFxr9lDVE78ZesppIYdC
xvTUwefZygIIX+qkYKAiAMU3TMKryHXxKjGJV8W46SZ6z8WY63BSfUlq4J4DSMob6ASqMzDo7D6e
aNBTAqgMQMsoAY1Mc++qdSremdpICbATiq9WYcmvtUSV3Dcl8aqC3vMYB+YIwm9ubjVRomAzoyjz
MHEa3ZvimJCGkTOvDuHptolRrV+9kg/3lEzAoLZ+OnzSOboTuxXhbvcRazqbomDC3iYZj4Mkmd/A
fMcjvA3UbCwuSSdZhczTHMXkWCdVerZIxN1V3WQcc01IbzN/Ls6CGg7ntA+GL9xt1Ke2ysgJzbKJ
d4DZcMHXD8Nv+BxGu8mV/Its1tiIMRjP7K4ytGekUx3dtCyXneF/b4UWsP2YzCZKzPXSit0Ipyou
25+JWvZHEU5UTyw7iWOZQjm4ydmlQ44uIJoY3XQ2k9ruwyA91uo83kvGPCk0oLYCRWezSX7RBEW6
3RcfxZm71UkaqvZRaP3hOR5QTbYpgshkESSf/RvXkOrbAHuWYy6TFj8jp7SxxEItpDcG4diPfDDU
/hjHBo4uxys/B2HPbwcL0OqQy+DHTgGq9fdJyzXKLtjcEcrITfyjLzlGBaiOjStBj5RvcYOzURCE
F1144XBmMGrIA3rA9WnooVmOswEDN/Wyme4mSRu6FyGICU2SJsKW8zBWvglmTmLl7S1oOcY1J0WH
wb4d3WBpYdLXe8wvyfGNvAS9KY7ZqvgsJMmK/tTMeUS9YajxjHW5CIJO4+LvB/KUiKXR0w63x7Wq
1pwmb6cQv4mbyM2Ricm7bnzN44IXEDqcnzm01ZMSVvx3O4azeZIV2oe5S46wQKlL24IeoeIuwTUW
w9MZgS2e53GGNIszTpRInolKwSyA0uKg1shkBCZHztt35vJAoNAN+bn3dSppCdH8wsTQCte9hM98
y6f0AyFGY2U11e5sMG/ffjgXoCGLtszPrTCOh6Du+gcQ3oZTQwLJRSvtbK3tlIcgNPwzWxnGfbMg
fqoUy/oMsqK/zjslvo197mxNYIX/VoWE7t5WFFHvoOhMlwR0k61CUotZOSOZoh+QypR/G8kERZbf
iMFrbZSDi8aG/gVO0pjrwOQ/Ba2KHJwcd4e5hS+pqQvrAENsczBSOb6BhKpz0d5BUSr2DSQYqpQb
TYlGtpaUbDtDAvehVI0d+o1yM2R41FFKQSH1lfWYi+J8kKHldqzBCu5FwW+O8J0lHhQSHY4do4sC
fziXcd9ldgR9vas1cOsbKbu7SSxi7ZGgpIZi/gf85+PXTFKiL/OYtVc5AjxIR06+f0hNUtZODVS9
p6xEJd0eezjwuEbTx1rQOPS1n+PMrptATYBqVP4XK53r5lS1pf8khOn4oBt6d9flYiHZURqAra8t
Dh3QF35Np0Qr6veKlRL5Y+RYOUeFNt78vyrK3Je/8qe2/vWrvf1R/v9Tmfl30eWch59+BVGRv6+y
GBRLtssyxx9pkv7If/6vq2b5R7P+y/8qzhj/0k1DM6nim7oq0yj8T3FG+peqcbuivKLplqJo/xRn
BE38l0W1xuBPLUPXdJm69X9VZzT5X6DFaHWWDZFfokv1/6Y6w0Pe9U0LsqQaqgGOYumnfleSMWq1
RU0yNDzVX5KZ/SdkFu/TEnplxfjaJuY3Rck/D/DQv5uk/1Mcet+ovUDa/mnT/udxqwoQ7ByCr3HV
IBCJCCeA9JfnyyP/Wcn/Z+Sl9vTuQ/Q5k0arb01Pk78wfk2loTCCz5cHl/6E6v0zuvjn6KNm1LPQ
jpbXukHuEa0fOk84GIfuKNwGvq2dyerbgtvtABM2pklZVuvdx8Q6wkxaPupQNV53EIDI4KN2vuTP
Rvn//hJl1SAPiU8kkgQw+JLhUP7svMRTbekMkN/J3NJrri8/589O6n8es/z83RfAeoNIc9iZXjei
L0ifUUgTriQ9K+J3nNLOx2xN0woCZEGkN6aSb3jVeGqCn2kcOZfffrGvj/apsvz83eunIZUqiCqT
E5q+N2ODHw+tZypGLshnVxrV35PcHxW/ehhTIBhcx2wKXE6UCGD7VVJRqX/nJ8AaEHy9oU/oTlC0
H1jZt2iUkyWn/SQ0ojuH6UmbktvL77yxRZVlkt69clCgFZAPQFgU7XVUJBqoIodkFImhcWdWpD/r
uP8s6spZSJ3J3awGYTFBO2Dmk0WGR3wKVP2O4PZ3Kg0ZV5tQpCW89shAki79zynzR+X/vdvYWo6V
24DKvhAMQmIvaT4JGlbBJXLaa/vf2qorzxHT1G/20Wh4XDGPUds/NV0P/b/wNVKKo5bmXxWrsOtA
cpC7cTNKF0FLn7P5ewwCz+wDNxXU71ph7Ji+tGWgK1eTo29fWyUIV/E8fSmP4VF+AHpZ17blFe50
Sl5FcW89N75cXrmZJiZjGk0DsrqqmFLllmi6Un8Mfo88j/xVg3oZGrFStSOTdHAG81AbTl7jZ1/J
YJzqmsb+tD9DH/U1FfNw76U2jFpeOShoKkp/oPvGi6+U43iV3oeu+KDdwm57bh1yq1SSdqZ660kr
HzUMpOshHjW8SLyq9aVEp7iXbVFaNuYH55y88kzqgGI0FTjyVk7vJqcytwWntSkpufpL6u0dExtm
8ea93pl8qPgakHJOpc5/UQHd9zR1FYmx41A2QgN55VCwtylIQQd5qmeel3NC8QSv9Yyry3O0Nfsr
Z1JFA33jC1e8qD439VUY7QQCW+OufEWcRUqgihUc9NEPNb/3a+/y+274V3nlJuSYmHuAfccz6T8N
c7o0Zic1H0rl5fL4W8a4svuqa8UZflPLU3yg75JXFD/8rnPHGvo/ecfXbWwYaWXwMAkHfR+xLQXl
cwF7Ru7GVb5jTVsxkrQyXFUwQS6kEqgGTznSe3xl6Y/17JJHc5Pn1gEVb3AvcyQFyYEdZ7Gx1tLK
gg3fiMMWhUkOpF85ADrSmztfszXyyoDzwKdx1dQ1D150S40pX6Y7I2+twfLzd0bbYLIBgBuqDr51
ndI5pOjp7Rw3O2a1zPYHnkdaPujd8Am8463aT7qXIpJFQYY0UAnJtZAuYcqvQU9/KFmx5+e2Zmll
w9T1iYsTgu5mehToPvrr6V8Z8SxGpLagEfKM6TrCe4q+sDP9W+frW3DzboIMpRyBPMuWJz2xP6/y
Iw3OHpy70PQe0e/yhJ2YRVoM96OVWBm0FAMs0AM25xzftOpP6P8cMIImpM0J6IbmN9V0VFAfL3uP
jV0lrixbiqI5IzGreSS6jrVhnv3EaYXoLydNXNl2CLULnQNcSNqj6NAM48Qkd9zWnp3xUJ5LT3m4
/Bkbu1dcGTREHn0pFZq2JFg4L4fqxmyUo98YRzAb9BkpBwhQdpzH1pStTJzKVtcZIDG8LHqZCjQ3
FNKGexO2bNQPFl9cWbnqwwJgZbLmNYfepdHHzbzypNrVVXYU3GLnkrW1l8WVsddFocpzXfme+Dg5
9VVyhpbxRX7qD9IhPHd2++3yqmwcfW+ka+9MRtWCRrZKymRgdIAbHcUINUzjZHbHvxt/mcR346eK
H4oziHkvgu4QxkAnMMbjTKOrrHQ7i731CavTWzSoLAYjVq8B2wIShb/SmrNS6qcxDnYsfmtDrQy+
lobW8P1Q84whtBt0Xf30Vskm9/IkvR1q/2NLkc9fmXhBOSSYqsT0DPJ8Xl/BBQJR2ZU6WYcqDgu7
y78XtfxCczVFq6A+dqP5PY6a72FqTlRg8y+jmoNfStNrE5LkvbdaXP1Hb7XyDE3RhNk0cSmjq6q8
yg4jDUyOeTM6/UE90vh5Uj9d/v4Pzxo+f+UagOtMvQ+dmYcukj0M+gFI4c7++3DhGHrZNO/2X6eo
aiMXA6FXtfQOunpluJX84/J7bw2+8gRwxUYaOUff8/PI1S3/iy+HDg0TO1H6W/z50QKsfEBYw/6c
g0p9C9P7B+XVP+dX4gHsC/5GOYefkDm8GQ+Kk6DDbet31enyd22tx+rsh2cqVo2UI6FHu3ehJwFi
fHnkrRlbuQOhzDvVAJzhyeV1Wo52FX8rm/vLY3/oB1jqlR9QVTrWuMkaXuDPd1LfU3CZ0BGez9kk
7URgH1/+eMbKD4hdPwJEIcXWHKRj+o3ODydxVHsEWmbXXuxd/pK3uPqDhTdX/sCAO6Ym56JDnhY/
WmJ5PfrKraBqUDrFL2Vvfes1A8g0SjvwclmjraUl+put9hTEyj08gWCbcQ1O2ICbFqLxChLJ/HD5
3TZW0Fw5BWoStBzTD++ZA9paVvU8++EpqoK/23rmyhUICqDxwSTYKSUUN6vUNaunv3vxlSeAlFyk
kGZST6pOlnbVwZWR7KzXhr2YKz8g1FMOZIv7rqZUcL4JyZ1VTIF7+b23Bl9+/s6DqXoMTt+EXsoc
DsP4FQKGv7NFc23loSWBySCOCaid1YJykAf9334h7DjHjyMY0zJXti6KQzo0FrMyOP6jgYilh3Dq
ARIsuqPbg3CWrwHw/90crUwfARkhSKHBAc7iNAJcC4HsXB55w6mYK4MfwzJIwdOz3X3YM0cbwMFN
33/T9XYnLN54wFKSer+88F5lakYtyNOVb6IV2ko/ItUQuTjKr5c/YWMDLfWp90+w1IhE0hKvyiJ9
94lNSLazg95unh/4KWNlrXKj1zQrkWZrDuo5+5Sd/KvWTq6qG8GT7eRoXcU7y/BWHvnoSSvrFftZ
0AVjApjbdc8N7SkOTbYwB4XKQUq7W0W1gCho/jdNGn/qmnZEQA2gGYw2iiZ+UerSnWHGNXzZlUDO
wxhRfgsy8zWc5ds0FiFTQFhKIwBp0+GkBfoNyfCf+SR91qYodXT6E/qhGJxOzaFLNF0VYTbDV++D
iF4UOv+QpxmP4hDfwyS8F/9v7YuVT4lTsVEqiXJXcxgOkhsd2tZWv/lXiaPbYIslp3CFK4rz8t3f
7ZKVm0k6vReGXliQz6UDndlD1Kh/OfTK0VAZDM1KAeJqRi9J/NrKx8uvvOVhjJWH0fyILtC0IUdx
mJgj5Zo1zz6b7nLfTw+ZfNg9kLdWY+VgtAwwozLR1pMH0ktA20k8Tw+yrC7KfrrTNtWLNjTd0ahz
4NfgJnwLSsyy+Rmami3FwkEroR8JenIRlz99y6ZXbin0rapA3c30IunZ0E4j1KmXB/441WdSof7T
W0RmDfIsFk2v9FWARFAgFgngSmhWMl8F7E7HmBKfwooQo+AO5Fem7Q/5dYLchFG0vwCWgSVvjfjv
wg195by6LswMsvk6KOEvQfhF1eDx+ssDaumPfO8YkVAZm1kgIhhKp/qiOuij3coPKYTdli0e84Nw
BQDt8rQuQ37gvvSV+5LxGnT0cYzkECuOSXoINdmJhMAO/O9hHe3cUjd2hb7yGeLM7RFfr3lVdZ0C
jDW1vXIs/fIbX7DyD8GgxfHk574nh9W9EHcPHXpTdgbcyJ578XqsrecqmeF7sorKVgwYHpWh+ar3
/e+iV4RFizW09bj+rovxi2DpN4UsHwTdAsYfwLlQ36hVfN2jLljBiu5GRXlNFP8Q6pRfGwFd1aGf
0awzqL+avewQG58BToH0Nxw1t47F3J7lPvsipuUxzftTFU6kSLoASSk6tfWxS23dFE5zp9wvkKio
TJ71LPeiQb6KSogS5sZ6zTrxaGXjCQ2Tl8JI7kzR/IGsGDTrSW/Tw+/Og2xb0GMC4ZFsefYPQyPP
MMcZ3/M68frC7TMD1K8MtXl5nddt44hN9oRmkmybCrCpUaHv2FcORqmca3qnLL9NEJGXHa3LPxly
/jjl9ZM/lT9nuiIJ203xMAQmWMk++YHQ5HUbBgmNP4l8zETrNejnAzi2Asg8bQxNVyEkM/SvBpfb
KOZA1pQvgVod4VSpQR3D5JSYgMboXMmaL3UTO1o93EZaHSIFmn3SpO7UdqgPwC+Z2VIw3ApV9jkV
A6K2ybidqKCWJZhC1UKvLMqbBx18H60ccHCpQ+QohoB0Gj2BdlIO5EjC8gBi1FWH8aXpa3rDJP2u
sLobbdIfokKPXb+KT0k9XyOF6cj98LMt2sMk0tSg9FD8kk0tY+F7HRWPtTF+m8r+36UFMUFM01Wj
TpmT+t1rItNAyfZDykX1D0WG2jFC0/el3rzOQvSqNsUxLsYvtC4exEo8KxNtJLQb30II/r1BWI/y
1D0ouKMEpNgxye24kS7l4J3r8zDELpja1G6y9Mpox4kNE9KXq0DFqdNjhGIv3JDfR0WHHYHqaDal
j2gS5pSO2MCTpN/ASHpKCtFDLlwkEQyC2xy1qyCeP1tidDBLWjGpsz6aSnaFmHFA5LJgKFsxtxXg
csdMFVJHGvoTdEvXSg95mKmph1QvrtFvvOErnttauZEq48qSi89SPz5mGvgxiGxv6sG8X24iozz9
rifp7+rJHAurM9z3476sYDjCD89HIx5fEDCa7IQ27jAenjOphWS9/9RO0b2eNqxQZXAIFtG5Efxx
oYNFCCWtnrCFY1DKO3fFrfBTX53/oozCsbaARCZKsbNLW+t98J3wjOhIcaonQkLDvey/t0INfRUA
FEEZ+UWdkBKp3L5zSMIcg8fM6Q00YJzooXWgQvx0+VnL0fbRWbE62001EaDO4gTOhvAuppnesFIv
8nzjVTG/jN3OwbpxVizQtPeHXyMgiSy2DVnsGkUbq3GybtwZeitLArnAH2PHyHXiw94y5MNBdyBJ
eYDp2VWP8sl35p2L03KofTBN2ur0zma/zUV95s7Xo7GNuAoCs3R27e34reFXJ3ZHGsLv8knz8upq
9u9zvcTn7+ymrblfnvnuSh+IWpNGPjiQHrW09ncb/ry8c7bGXX7+btxQlK1MzCh79OD35+Lfar8T
vmwlqLWV+Zs0d86hbBoe2SY3p4/Q15prtVaOYvw7nFuklqzvkKs5alncZMp8mNPaBuhyndCcmuu+
3UYPYZjs7K+tz1yZ/SDoyK6iVeONSFDbpBSv5DTfgRhsBGpvPBfvprDQaMqBjtzw0pKsGaJrZnZA
MmaEOm2W90phG7cJbWXhQa9obSyTqZSTs6g8ZVV2nKVTEXXe5X2w4UHUlW3LRU6okEGZLVGItoEF
wFsJfNiXIuSRxtsM/nmnL6Kdq+rGcqx1efo0gbRECX26Z+fPgth9moug2dl4G1b4pubybjlqCQ0q
JYqp6GowxfxItJ9Zv+M/NgJadWXgYzsKg+HjZlWvBYoUeei9nsTrcGcNNtZYXdl4U01BgmKM4QGJ
PbQo6NXBATHCStiZ9a3xV7ZuoZCFTBtVL2TRbMSHaIWHNuxnsQtm2HrA2uQFtHyFjpuX3piuhIoF
FAZeJj3U8d+lBdaUMUIkW7QkEUF0wpxQP6e3uEUO7LIJbL396rxW+kjzZ5XVbSCrrJPmqIiA2vyp
/wWL9c51a2sHrczYEqfQ92EIYwcFJ+VkHYajetyvAmzs/TVS2KqQ6h3gFEM1/dr3r8hdaXsmuzE7
a6Swasiga1URdy79UpQbcNuuEZ1nfWditt58dTRPYzzrJEhI4pdE8J/kgGqVvLPvP8ZemJayfNM7
l7CIaam1OOP9xxmqEc38QX/sJxTtUUIQuyNaf7YQjq7Rl98h+n+5vJ220iJr1LCUKGJkqprhdU53
mHJPO0on09VdFckPO7gKnlFYOYCxlg6XH7jhVNeQX4hPoS21Kp3Ff6ig/yzDeCfDszXyyq6NwvBr
cNqUyZAoN6H62FmYrXFXp/IolWJeQRPpodiOJPq3UNnxpFvhpLKyZW1supErsenVrnQMCSf7k3Zo
CCfTA2pWO0/ZMomVMQvQLORzSy5RpyV0yF7FJKPcTfQS7MJ/N2ZojcmF0aJCpZIjoTmrZ+vYfe5f
pm+Sp3mTC5PRK9m058ubZ+Nb1jhbaRTiqPWJA6n7HRv5W4RIoBRf0ZG4cyxvXYfklYXnalVH2qxC
6nTS7pfCTuHoLpwPSC8ee2847cJgljX+IMpfo21zirqgJ1vDG2a6ZYUqBCBQzK8LS1E7KZUtiYuc
1EzixUpfFIPG4jzY2xIbbmyNwSWrq4NeYUdLMgpFXXpoE28QP19eo63Bl03y3o0hXEwbeYIbq09i
+qCgp13uXCC3hl5ZuNYVhWyq5NtJhpAxaaHOL8LwVPXqjq1sWaS8svWg6eBQqEgzoe6m29rNfB05
o0MvXQAUIXf2MKBbXncNzIW0aERGkSBnOM9HtGLP1S0aAYkze/QcP9Mk7iJY5N/tZWm3Jm7lAwx5
rHSpIuQpshT1kDCyIXh6SURrJ+TccABrjC7WXwrclCyPgiXSEtoMzYsq7vj1LdDA/wDpJmMaCRIY
JeVpQYwhCOGm5aFyg4NFosxeegyGk37IUjuFo2nvONlKwqyBugFS132aFSSCOBoDu3bls3yIDqjQ
5EcFEpWr8ITIwh7Gc2sKV6f/mNO3PMI84InTvZrjA3bufRsuU1q2xDtzhM9C0DJruZLLN1F4sjri
XeuQLqyN/91B+PAfh/W+y2Vr+JW1ZzQLFfNElRd+FDvWOqcwPk/+UU6lPY+8mN4HjvLNU7/7AEsP
REi83nIuKgsQHwUHHivNM4+lZzp7J8uW43/zCO8eU8AjLckDj0lSu3fRUvVaCMURu7CLK5mKJOWN
cndrbc3a6uAHT2tJc/mGtlmAqekxLc+hSToZyE3nwnx2SMknap71sIvsXXzkR9O4cgEN/ekZvZuc
Nw7ttMqxw4roBUxxb1C1ueH3vZLixkZeo3q1Lm2gMsyBw8qFg/Vo+4jejev/GtHbwu86Q5NHp+TR
vw1OjVfd1teKYc8vva3a1qNxO7jKAfgemCXpeHmDv10dPpi4NbyXPm7EfmD19qZIe9D99j4ISZwP
rXwL6ubQp+pTneqngg4fEXUAp0u1T0OkPtAhO5MpWl5FXHh79C99rF1XvlHbpBRuh0h6QSUJEn5p
Kf2Mn8ZMdVPUUTKp+iq3IXQT9blVk6spbNzMb67TQBic4o1AJz3EeXYa5FCzo2q+VdJxB2i25fLE
Zb++MwLop+DkWIygTJ38Sj0UHuxUr9BKWLfogzntr8A1fl6e161tsvJLFrqmJcVWaufSt2IO0Vvd
A29sjbz8/N1HTCms0jL6FEtTYZgCKVee/u6VV+GHDOVBaEF16Q3TfRWntlB+vjzwxvH8Rhv/7o07
3aI0tLi4QIHdCFFMlAB3lnTjKi+uPE3dUt0AQ2R6VlXfVO3nVoXboc8RQYkP3ShwaNYnFONOlz9k
iZI/spWVkzHBQZtGsOBGa2ooA3yz31Pl3MFj0Pq/Lz9iw1EDVfxzecdajpOkgUvNkuz6Sjklt9B1
3WuHzp0P2TFw98AdH38LMK8/nyMnpimHPs8JtfR1EMbAFafuMOrx0xzFtGjtZn0/PgzMNUgYJt0g
arXe9yC08Irk1WrwYNLrbAY7AdTHBkGN688v6dAO87uUB+QzsEnEGGBLrHb218f9tTAerew4o/xf
SQPJHCU4LPel+nV81O3sWTjvJ4y2PmBl0aLYZWkLj5rnJ79bArwq2QkuPjY8ci5/zowflTBBzh2q
roXymMF4kqmJE2V75ZCt4Ve3CRFCMUilpSWBbLhKpx/FML+TIn3H2t66Gv+nuaHG8+frKzMsdWoi
s7BFT34ovYKZ814thd/wOzn+PF3HavXJR0QPWr6jrGi1k6qcU7MwvxgQwE9jEdgtjBx2UeSO0SW2
TDu2M87osUSG9BUpj5cu75+FPSjW1nys3ANksxQIgkmgeVW7r9r+FNXR73rYu+VsGNIaXAy/zDQG
cxmcdKXs4e2r0dGlVqA26TmcxD2k98ZmXOOELcWiaNQYwan1g5MZqwCV9b3rp7LhdNYoYWUOe8mP
k/Cklv6NVqb3spR8ntL0jq4Zd6irc5znnl7DPBOa/b9TsTomWvdpmvRPsgZLbMLHmx09znCsdqx9
FwWHUugeB4P+Cl9GGi+GYscM53NbJScNmemwi49hUHkZhxviPbC0dn1/naBkVEOQevTloXRLJCWd
xs9PMYSnSLuApuilr7RfBzZkh2jzWOMd3D4nFUYXm0ATcEqJeF6bKJMrWT3csbASuJDiarZv5D1l
ZsFVFP+61ugqEMeqcVpLm9yuLe6iSIWZQiy+wlD1Q5DMXy3sRx3qRGrMiF1SfA+j9DawBPo11BGN
pvIaKrZPXeW/aFMA01hWgN1Rq38HCp1qnVyfhHK4hrX5qo0j/ViN8lNXzz1gnip2fPyIWOb3ZTNC
htaekzHhcEQKQ5mqs2xwwhvwIs6QtKIVxz0AKEMYVbUdiPVPkMsDQrjJkxSMd6Ok30pJdLLm6LbK
m8e0LD7ToAFJUiU+KGnyS7RARPXKMsUdFUw9yQ5lpaLLWAYwWWUPaqHeFJ1+aKJwso02vkfS6FFH
Q9dWlfgR8tSjH05Huew+CdP8pecSDzcQTapmUbpx3JRuI2l3Wm0cGm14GdP6aW7gfVeF0kvmEnSo
cnX58N3YnmvEbTEv3as1XbiyP9/Ao+hATAntYgPCCTI2iKPdy8/ZsOQ1/DYYZEgnjSZA72OCB6p4
ScBMpXLpGkk+/t2paKxOxbYtITZHYNqrgl9R7vTZp8vv/vElBRacP53yBEOuLERJAMYlvqkK/76T
BRv9axByrWjn2XSVjsbx8rM2fJGxOhjl0tTbwswFamWfK/im8nk3Q7U19OpoTFRSLmJUCt549D1S
U4/Vrf/QnsrD5CKQadr5rfF8+SM2ToU12LUMZ6QVtBCSYv2nDsWIlYQOwg47y7y1lVZnZFn5A4Iu
PYdCQ9rAaLUr3OtLRLFvnsK9M2HrIauDLRJnxG20SPAa8TZG8DGFOAZydtdCH/OvJmmNXtVryazH
luWgSea50rjCh0JzCzB8Dwi5kWUz14DUMosKRdWwbRBP9+UD5NPAB6/VwVkWXXI0BxFV0UZIIrO7
055D2dhla6Rq7UM3Oeqd4IV5ft3qtVeY1U4VdmNNzOXn7y9VdW0KWtsGp9h/RZX1OEiBrTc1ZGPN
8fKabLz8ujumIiWpAdQjEog0Zxa0RURhJxLYGnr5+buXjxETyapO9UFffktp5TcU6e/sYd0ckyFA
osQJYr2xitJafcsBY6dQ3Zs7k7I17fKfbx7B2xnOkLV7ovIVzm+IWuirskP56fKcbw2/Mmd/1PUM
3Ref7ncIbK5ofjjF41W3WwHYmviVJcOvZ01G4TPxWXwUy97Th+jr5VffGHrdEAOT2ZwLAU7CbwI3
6sTZFkSEQy4PvnHqrHHYldhVNDtjvdBwXw9l+ClBWEVu6bvRsuzGGOPPcix/v/ysj3MKEEr8ucSZ
YQ3/m7Mra46TZ7q/iCpWCW6BAWbGu514uaGSOGEXOwh+/XfwlR+91vCVK1cZVwmQ1K1W9+lzJrQk
K5ACqV+rtX0Gpe3fOMlPVWkXrtMoL+k4nXtlDxYlqYyDjO6/D2SIhBwgQoBigXi6wnhEVXboNfsd
gihXA31xNPOUrY7HiOJf/kTJWomo0LrIHLUHsXGYJzdjcpqrp++NK1hHm/YQ2S1AuZUvrRubf8i8
d8mXTpJgGUCJKywBiXy4Gi1A0OwFgl1+YQzXpd2FU5k/9tBTd+cxBsH73o1Llowhgrks8FJZ3bfY
CuG6BFtKFnBjL4YGxql4R80s2MsqS4IEEdVJGq1T6Yjzj9Ffq+mtNRrJm52oVjb2ZlOfnO1Msw6s
+ImCLsfOVVjnmmvm9uWO2Us8lgjnBJcsUaH7i5i5RksXRBIgZ3CTp/NLVbJvwVJAyfjfDyhZU2ST
hl1lIwE9oR+hUo494NaX96xsegRzX1cw+40TRk+G3FWql5amUDD48b3BBdMG5SqYPnE0R3k2+8kC
3It6o5f33xtcjGFVaLW3tE8jqNPNSbSAH3vSv3mQWoIpp9MmA9vNcYiUYGCDuA6tYCF0Xx/o3EeX
319y3RIxm7QvZ22akXCGcIffzw8GW8CYTjyKynD8/r1nCBacVjMHTz0YGrj+XlfPBVAhCXutQWG2
R1Yn2T8iaHPpOUlTHQ14ec+DMVZw/wfiAbIk32Insm0Rp1kWSpMO7cZyRUu/jI3AmZbIccadCuoH
JOOLNJuI1SwqMOljlwKrWUJosu6b+7Swj7x1wGKvxwelNCPbQcSvF8px6NX3OEmgaZb/NSoO3R/I
esQxsjcQBCqBdiq4B+U102sH6N46yXRQWX6AJsW7Y/HRtw37ipTkANbkaifgk02/4Bwyh6u9rSVI
EibqD9vIvXYCTQ3Y3nY2qWz87fdP3lPrwCVYVEMcDv2p6W7T9ehoO5eezQF/NfGiczAV9C5ZZRxa
7M0xb22ahUB/uGP8lAAb2nbODsJLdvcxBUeB3hIosixA/TR/pqBB4YtH7IyUjW640D3xzAAidMca
bb+oi4EO7LLlScAmtogTrSeEVrkFfPHGuYAOs3Vwm7Ppwg9661+ok+31eMhWSIgMnMkgqbbqNCy0
k0X/dFDjVrS9r5ANLvgPC5I0RZxjjXLAImwgyRXWKK4V59n3jh8RLTqrINJmE5L/C19C04E81UrO
Xf7NwEJEjPLMhMIfAMGoFhq3JYvvm8QMl37vaN6s7Ist/JHo/WQdfdbMhtXCOmZ2k0NuCKFX24d0
t9gp27oialRPQAE/Gii59YfyaQrqiDx0/nSlPOePWuyNr2jbxX7KwegY2IfLG3czv6++SbD4ONaT
DYgHsyzebO3f0u5cej8wKV8NLNi7PmeVMleAEXXB8JJnkJ53N2NMAyhLoRUOArYHy2vCb9qFIVh9
rys1cnMFKomZ6SqKEeSa6cd0j2ZI4r0MIUCwdVC+EhPnnt1CRi432jcL/+n09QQE43HA7bUavkXj
BHE9wcRriKlAoQRLMnPdZ0aH3qHirXDaducQkX2LYOXZmEPdXevjMOPk2q50TwE/vN83UN2sxh99
CY9p7dHCSVAItggnbUYIEkzqtr+AxCnfGfryguQEoXSfgfF1cofVrW/3YqwPaN8Xm07ElE5GA/oU
0JKGlEQapArC5WB7nQ/KqqAOncMGYnUO0NYij1rq2a7l/X9IsyVXaRFu2pcF0fsRFcLY4Q9qqd2t
GTskBjl1FLz4kFx701UecuihXTZdCfDQFmGnLW/bpUzWOFSKBWpB/XO7AjED8XYIWPRRieYZlDfU
EF08RgDBXijSTeUdFAp1vEz1R4H8Wuw4nmXaO+GnxJeIUNQ8nmcFtQ10X/cP9TBCPI7tHK+ykQVn
kk2jqWQxvnQaInM8xs7TzhTKBhbcxtArozLaKtyG7gFXsXEx/ujQNPw4gD2MnTLf8QEX3HnY5iy+
2p2CEyGOiqs7Ra6FPvY/h2MbKoCIQYHYAPO54tvfnCvBfdiVYU09wzZMt85tM/2daf0eY7HkBNQF
12GoJK2rBNOVs1eSXVdJBsjxS4Wy4OUpkiyHiD3VjTQbZ3VbDkj65Y902skKyE4jEXaq6jWg0VqD
k9XCMbSxxJlPJSJnfwHRnwdi6bAMNcPne0UEWTJFBJxCMCu3dWCnAf3f6GgrHHzsmR4+SD4D5+57
DVz2h2v4FJLM7bRaKVeRKlze4nzATax37cZ39iChkohQRJxCxjJpFAebCRz0LoRr/JaezLjeWW7J
dvo4ND69fTeSWYWuKMya3Y5O51JwglXl7cz3OJOl6y7Yt202pl4CGxV2sYMeeAu8haPxohMCidji
dmnZEzQrjyDXCc0CvIxkYIPfk/oWfXG9N03NFagK9khMJRkAEZXKW4OCkgxOLGfgaigriG1vUpMl
Euv5HAyNkex4ANm0Ch4A3ezoPIjx0SjEhGO2HI1NvWrOfnQAOl42VNm+EBzBQtOuMBjANuYSzeRu
WkEzFHxraBFzmsBdFdRo4xCSt+Xyp6IRK75XRhIxp8lamea4oiCglYG1PhQaWjOWEwNjw/defVv5
T/sZcs3qWMQOoFNohFq62FOd16rm/uXRJcsqAjq7ONHMSsHoxXIomgfggw4jUs6Js6evIPG+Imfs
GlsFcxzsm579TcYnusc8J3vx7XmfpkWBNBWAF5h2G/rWrlkVM3R58yeSri8dJ87O9MjeXjB1BWpL
kw0C1HDOoLpUmXqYQxZ7Z1PKBheO7iQuLbRqKjEABtcD2mGanWyFxI5ESOe8jFPcrEhXx0t7KJzx
WgdeyHL2Xlt2DKmCnXILTWn5jBvx7M2HreOh9rKwD4gLjxgm/h7NwdcrTEUcp7lCfNEqgJOwinpx
IUMKIAlpXwvoozmk3Vngr+eKiiBOIE/rdVxt7P/yRHOgPMid3jxetq2v1xd0cP/dopWt5mjYzJVQ
a1/z+p2uL98bd5uwT1sfhP190xQY167QvPq0pK+Xx5XNxfb7p3H1Zs2WhKD+OJfWHauzGzWjQU+0
ndeWDb9N06fhs40KapiwLbXqdYoDA50x5vT38qvLplqw06m0bRVFlCRaGwawo+YnTRpdHlq2DQUr
tTu7zyn0isJ1embZIUYblg4a5HzdK+XL5kU4WcE4VgMuhwdY8QDkF/fU5Cbb4/78Oj5ACfm/k24D
5EeKFCAHqLd5GXoL5mLTfXlqcnrQrLvLUyRJVFIRWAk6sRFtDWCFh57oxj4f+xN1PxrjDrXf/d1L
xUkup1SEVs5DWva5gd72/Fg8zKULMVYwlwH4Z7o22IbcxIMapV/cfi8BBMWy/87eBOCyYqEtJmTm
AeoSQ0LQivG9hi4q4k+cochqTcHggDve9k15LKz4sLMgkmUXkSclIKKVbs9p1IM7VXHMa1qyO6e1
jijUeVmG3lW9P1gDaEqW+bmakscsB6diDfJAQz3qVuVaEw3K8pvRI7UF2595pkCBCd9KWtBkGm3r
L8Wqu2PaHtsV4p2XP1tiqiJ0xUCQNy0MjLzV9AtawJAWHV2V4hawt2SyBwi+gFIjI30PEAWd2hVB
B+CsrES/36pdl+jQDS5/hiS/RW3BI0BuZORUNZJoO2AXPZzD6Xk6aW8b+zi0L0ruJv730vNUpHlt
cROboAsLr4wUjg69Ha6YvpE2/y5/i2TGRExL3Spoyt3QPrH1uBjQRYWQWALONOrwnUWXuE8Rckoy
k9QQF0b5PDMjY+RX5gC1aXvdKe5JThYRaTqpmxxnDgCDPbaqy1fVa6ZxZ3IkVioiTO11gr5iCXBb
PP0CdFtniT+xAZ1O4JtPdzNEX6cQqYg3tbUhWdMZX7BVkaY79SfzkTf4XVybvnKtgvpFu0a95y5R
Xee7u0rEnYK9rUmYiUVR+8F1+B/W/eR7Dauy7xHOepqimaEfaBpB8NqjQEujeumOtED/ZVn4HT8o
awIRL7Jzv5M9TrB5HdsqRmV2Q7DguIFiFETZQz3aSy9/nTinVLB104AYWdduCF37uSMH8Aw+NtzP
MqSUqObO6uBeNkTZPhYCgdWsy7LY9vEIIea6NwE03pOhkPkrEXuK5kdFbTp8wxS0vzZdkORgvwJN
2R1mf/BG8KTeVN+621ARhBoXDudWCRefGj8t/Zc2PCzOTvgrmSERamrkRF/rAq7KQJPSkLgpSDQv
z73ERYnYO1rYhOfKtsbq9ZLr3ohmi62Y/73Rt6d+iqs7Re/NChk18Nb2x0TVe9dak7BSgYz/3gO2
Cfv0gF6bMqCfALZv7OM8Pa0EdbCdo042M4It22WHBnoDmDSQfrr2WPqxicb5xfQuv7ksMBV5EnXL
sFFK7QCny1zcVb3isEbZ362Erv3qwnHniiD7CsGGC9RLAFvZVmB8UcsVTbe3hbZnuLLBBcMFRy5o
gIGZDM0aytSRM7+NdAen+ZFi/9/iAfR4/7uyoOTN1MXG9I+eb95vTNKd7San7V/lbdJ+vywvflmO
KA0/7PX1Sg49kSKx05teg+wcWjfAfdtoeZA7oGzo+rAf3ffLyy6xZBFRp6/G2KQcvk5DfUo1HT8Z
8x3/Ixt6i3M+2QLnU1nGCJpAMNdE6UJupyzdOWhkQwt2TJosTevaAgyNPHfo6+4eL8+GJASztud9
euWsBTH1VJiIikEi3PIjc/yujl3GHi6PL3tvwYa7ts4sk+hJNHEemhY5L052uDy0JNVORQyd0cTM
AU3sFrtAwcbLDjN6U72NAaHyM2xKNTJetb1brMTSRDRdU2o5VO+RV9nC7vVpvNZArJocFA/MO359
V4zuEn3zZikSIQ5ll0HCHOlLK7krlweCjor47+VJkxiYCKcjk2M6AMElUYwYMkkVb0qu0IJ7KBfV
o2zHcUs2lQipW9D6vDX1ApZZZKeGzqdltt/q1UIVmD9f/g7JvhJRdR0xm3yZER2r2f0McuaGl/7l
kSULLRIggiu8MBKWOWEGfsj5qaTnZP1zeWjZvGyP/GRsmIGsiQH2i1pgnFW8NRSFwDoTsMQ6XH6C
bFq23z89wVZnB6g3ZOlWfkYrvbtk6/fOeRHkVrektksGYwNHNUlPSX7F9zCAspfW//vSFl+1SusY
2lb1V4XdmXsQGtleF05emldFO5Z1GrEhB7v06Ja4BsxtA1TCLVo5vzfjwgms9rGG5ir0n5XLeEpn
0JUgl7HXZSiB5VMRvmbHoBRjMczVMFt6SKr1qWlMDiI2670cBjgfbbmdSUeCSVNOZtP/u/xR0udu
F5JP+2jiprGuOg5J8L0csyg7GQ/ayTio572Lk6Tznxrbon16AtSMYiXnEH/dYDobYY5y2GIK3U9P
e0gzibmJ4DZSVhZrdax/1dYere7jAXRPce8pmfE9oxDpD/WBVOsKUvaQshxiKQ9xjAZcsuPiZK//
P7ZsGE46AJu3JpAeyYMsBcGffachx3x5lSWeTkSwrdqUDnkPH6qVs9+BsLMmrUfnvfZS2fksQtig
nYRaxNbeod0WP6E1QF+I16IhsPyX6G571QITy8J2J/aSFJ7Q0vbfDWUmJcQkBri+TfWEZwf6O09d
5zAc1kNKfAsYve8mMAzB5m2jTOtOBXcccQDpWIbphvUpNFbMvZuPBJdJRRCbnox6TTXE3k5Eb9nT
ABxjH/IIuFt2Hn3Doz/NSI+WcxnupfpkJi8i2ZqV8L6ssZfLmbxDZrGHNuhD395bZh02tXmGZOAp
GeeoT3aJ6rel+eKGIeLXksLSDNpu6Nlb7qceGEMP6t0SgOnivOcDJGeAiFhLbMg/1+rigPCWBZZ6
BV42tNKb7lTdOPFOjCsxVBGFZs55P7Q5nlGi37XDMTONCKXPyS6mRPYAwRP0nNfM4DZSBNfTS3dl
Bfrf+ge5W15Hvz7GL2wF41/iN/OOV5Ocx7oQszOzqBVjRkaCkzJauOYTK73/lssRGRINpS5VBtBe
2DUTgFyvLWeeapQ7Dk12oxeJEUlROFM9oh+Iv2hBE8R3mQfV3hewoXuJv6dBL1sNwfqV1XKauMKu
7Wf6xAZondhKUGplZFTZTuuChJuFirC0uJ/ylufIKzrlPHlrAUriAdUrS38ZbPNp7bIHR2dX8Qi1
WBIbhduM+OKsR9lhtO95vhwqQ8l9yADg4OiNE8vn2htXLXXNoYI6UXFO83b1HbUNDXtPl1OybUTE
m5EafB5KmAHVwESX4h4W7/l2yUklYtu61FIIRxUKOcTqZlMkGn8BOhdlXnHsMi93p2vm7TrCLez8
wiuJCLe+75MhS3gRmXnUHWlQgLSxeQaEnB+q1yxod453iWcSgW6Jk6kbhVkSjY76YlCC3tdVDVRm
HVnZX2WqvmPNsrkTnIeedGAn6TF3bRW7bflzbMDJDKm0ywYtW3TBVxCmaIXewRjoMiPOIt6Kg/Dy
0DJr/vj9U4iISlDrqDO6H8zQ/Gf4yQkdLv/aF/TSgFGx24vhJDn2jwD101Ow0n2ZEITYC58sFzIt
P1pruklbqBouCzqgOYUSElHsnUSyLE75OH8/PU8p7CVrG4Dh57GfPB2+3XcaOzSW2a0WNepZpfqJ
Wb/llfKmtdVDW05BCV4Yd6F7XfayUrmIeMtzw1EYA3qGvRQ/tyaJ2qs855d1rYWjT0DWHnv1Yc+g
Ps7BLwxKBMGleR/jFOZJVHcueAE9K4pD46q8yxJ3+Ukz1/xJOlf3DB+IeW8O2C9w32ht5pKgBkvn
HnBVNvEiFSPLCmrHqpGhcKp6QRGtUez/+Yg2on7HUUlsTQTMFbh6Tw66OaO4tE98MB6GuXxwCmcH
AymLqEW8XDs52syXMok6v9Hd5Z8V9KHtF1A1OUEe6RGz6KeHvSyUpLYlSq2nuTMMc4WHqScrMKIs
3BDqerSH15DNleA5IHYOlb0RmUFqDAdi0JM+NI/9uhc0yYbfvPsnM1sRXBJAanGzXFnUVrPHIFWq
TpV/2TlJggARRtfWOUnbVkPKfXrWOdozoVuXoTi04yUkblVE0bVKUTQZ2vsjYEdBhXitgNXm8ot/
nJn/a41ERM6RmaYJuJ2yyL5WgcehwXrsbtfzELU+udVflNP6Nz3R415N7uuJIiKGDllTFVm/PI8a
ktxqaxrqw7tjVifT2aswfr3SYEb970rzZOwUkOVlUWpqnk5+1PG/pTJ21lk2+PZZn7aRQVau8m7J
ooqUflX/7XgclM7OWny9ykRkP1wggzZ1BrjPGCKmRP9Lm51qgeyttwd+eusJwmJMIYiDwSB7pUKU
revLiHyzM56IxIdrz00tXTLoXS5ggJ+fjKZwaffj8gaVvbtguFv4bnCzTKMyZzcK7SKLjKBeMnYg
G5Kogoi0h82o6XEHZxCW3RH6irh1fnQIrsetPTAL9lBWss8QbgmxVoEzudn2fbZc8QTKhY59Xyx7
YmKS4UVQXT0aK5waKLkb/b1zYjef3yxn78SW1OyJCKXjHOyEhYKoDsSQcP6IgAPjpou0MI30M33N
vb0Y7+sgGICW/25UtYznTstAgoQY0h36jR19CPI8don6qIAx7/KWkq25iKZLi1RTrQrVs6aqXyoy
Q3iFOS4DrJdlylXVQEWRQi5r0W/svIe+K9wH4Hw7BeCvA0wiwu2Ykpsg1gMkxVq4y8vGNbRfNbqC
WgsKh/NTlu5cGiXeRITRJeYyq+PA8kgjqz/Hk69WLzvz93WihojYuXZZxp7GyNDbs6Pfrzk/gek5
cct5LaGfRa+5PvxpF/arodjgy8rOqFXuxTyyLSL4A2bGUJfMDWQjNLf/OeGwArn6s/UwnbbW+vyk
vCnh1s1m7HZSbSN/cUKKCDsKzYwkhujzBybK8POAMG84TQcSgFo3cYvnnVmV2bDgIhKyQKvDSIFh
v9U7l2du86QfNjF459AHyfv6D1Q8+zS4X4dzRATbQdCzYGaGlEKOhL4WkeMSaIcu3IMqST5GRNpB
CnShLMXHOOu55po3qr+RtdoxYMkeEHF2MbIVWqyxLCo72nqVPlxZFOo/LLdfV+68WGv6dHlNJLYq
gu4g/bhmcwdwJWgpwrRKetep1nubtKAmBYGmOzAzGqtuxzNILFYE31lznS88BrtgDci70ivvuqPu
kPpIbjtEBNm1XeXUq9lhPRQI8Zanuv1H2+exmDwtru+58rNIkBDVb5D1dRHmu1N5uDyF2kd95Qv7
oUJkvxgJsnyZiuCVxI8xsuPKYjgnLa9Ld7H0M4McsTsQW0UnWme6EDZ+mSt98fnSNTeW1YRM6e4G
BQQaOaIYt0+WBwM623qVNr7arlVESVUd4sUCGQLl6M2Y7cjI1jpssxndbfV0zxGkDVPKvGWOvX4F
c2OWTefSaQ7FyN4dqj6m1EFWDRLE3KwhzHfDWH3faNmZ0vapJmvt4t5zxa/aznqweYs3IV3qKUXb
eINt3I1G9aOq0soneeLpSnqKU/2FNZbLOf+90OpUpbhYr0D5xLU1eZxk0ChbDzxJAyuxTg1ro1gB
gc2cDJ1b5pZvkOFBhzIUWZL3yWx+92t66J2yd7sC8wVOXXCWNbELKNEVbaZotEYgllrTcLsG3LFx
cp+W440z0+chyZ/a2DrpyXJUe8X2QNB8KMf2nLROyJUKREnDvxFROEB5t202Puca5qwEiXNBYn9O
txHtY6WOP3A7C9qk/KvUabiM1QmpR0qroFq5j+jpyNnYujW97rijhoneXtEJWRIHFEPM7ovDGEMh
ugydoQzrEhpwCShK+j8EhwPU8sCVgetra3k9b06abh60mTyZjhbUTn6j1+qPvPge6T4RAZSqlppz
Mie4pqmtZ+Zv/HvtiIQKvnvJZ6Xe5EsQf/0DpTy4IRUfpcadi4EsYBFBkxajkK1RVRy4PwZ/a5qo
oFXRHPIH1W/C793AiQiXBNiqgcRgnUVjbz+v/Ro0iXNfavXxsiOQ+FIRMklnfer0PgEac7CPaU9v
Sa8/d2t96lTmO3rzlzjz4+VHyRypECM4tkKqfljyKC6G15JqB6XqdmKfj1ruF97sf/CZ61zSJAeo
VGmqwi8n+6norVOs8e6+HqH1bliNfQ9maoZgDqwH6kYhnfDZ153sCo0VhwRcSUtMQRZdjt5a0uus
w33G5I03Kga61hTkcjSgedtZ5aeOJIufFlb6uPIlsI3iNCvjXTZbICHtqmgZ+hdtqK+RDL8ltXIE
2dPOjpPMoMjKWNIe9Ns5K6LMAtYyy71dCL6ksEhE/kVHGcgyIlyMwC9zM4YVugHbI4m+W44lIt2i
3lh5h1AU/IHNH3W+15zneY8DTnYTEjGifGIFFBsREMTXKH+eW6/2QCECtRgbubbOy/y9bJskfhKV
tFMKXc4lQU0Z/Oo0Ao3NTaWbTsDSPdk2SfKQiGyLKs4wJVOmPLLfTOqlT6uvudCc9zWyMaNsCi0d
qmS7tbjNE35hNyJ8tLLBBkx7AzWUSj23fX1dLuRM26F3qYZmgx4iA0iuuJ1h31a5uhNTS4JcET+q
5NBJUNGAGgEw6Tc1ZLXnNgDlmpXPnm72gU0yyK7vFDNNybVIhJLWiq1OBfRRom5GHNIv13HXn+xB
q90+J/7c2EFdqb9BpvM02/W/wrJ50GvrmRnW3aLZb3QhYWKnZytOXh3W3io6rp7lTF2tSk6g7j9S
o/fyQVncsTNuFDN7qYc2og205ZqWB1zrXQaFgnRkUBjjBydf7hululmy/t/Y8Mgu26h2Mt9O0rBp
9zraP6rAX62rkBFjS5YW6gRra1rj3uA08RVL8wiZHxhZFTdvVdeeujnIoJwzgA5gQfQZVDm54Wtf
Q09gaCCbO8URNCT+zZl6rU52NHdFBS1U/fdUx2+oZ7IAHcTfA9gTa7O4T8kwU01XPtIKqQulPhJ1
DPX2Ot3j+ZCYrYifjdOpx/UUfrMAdZKenEb7r17tILBlnlOUF18yVjTGUhQIb23TzXLyN9NThILp
sZgL3dWKElJStnENWtbzVI0757bMUYi42nzill0pyBiaITQVFn/mbuoPUe/jVnfsThR9NKcs2HN8
spuKiKxV1haA0cICykwL7VA/zInHf6N5535oveI1Pqu7uFqZNxeBtVkLMgy2kiJKfo2tpx82QpzJ
668gBx67WxJhlwBfEvyIONt0KkBxNqtVtGGT1Z/AIgw+ewQ6ObBdMyBn1S/wODVx2Y+9jKPkCBdR
t6ZmUYA/8Ujeh6p9W+u/LgdXkgy+CLXV8tGIDWsblxTH3LJABdne6KMZ8KnfuzNKDgsRdMvHeB14
olVRrD8BN6OZh6E7EcPvISZTzBGdYj8dflz+HonJihLkWT4YJcTsiijm9e9mzW9BcXi1xnusELLp
2pbnk7upIH7dO+D+iXrSn+auAldnf0id7L1OjH/f+wLhgl0t2WLEEy7YCiWnBrfKRu1vCk3bcQCS
Q1RklpwJ0RcL+d+wJ9OJDocPVZSx8rh1dsqbEejWbtlLtsk27Xa0fpotOquprdtAJxBcp9MsviI0
3skcyhZCuKLFkMDqGgswJs14nyArw1Lirumxzp4ur4JkfBGbq7e8M6tNAmTVp989td8XJEh5w/6Y
yq6upCQVKfJLlk07sFJBkdQMLSQlwCKVedqpfNCB+Pp/QF4kgYwIxtXiUiPz1qXBrqar7SnNYfgJ
uer/RyuxZFOJYFwbxrboW0N7DkZi27aQM05ifzC0Y2M7x5ShOFI3EdVVa+dGI7tDi+DcpsPgqQP4
KQhm3xTkHOimRKSmCfhxLQjMpea9GZfvWQ3GtYJ5hLIj2O2+5zT/R6hcmexJnZGxVItTr75o7W/U
FHS0hF/ee5KEqAjd1awyX9BcnkU1itC4WTYPnGi2l5dd2Njj9Tru9dNKnKWI4TX7AXWFjUmH9dRX
ScA5GkTVPZY92dkvgnYTVNF1NUNXwRSo/8ab7XoFYSJ/0+2BZHK2i9iV7T7BF2Tg8o47jkpr21e6
Cwauw9QVfxKr/TMNzREAOqzUMHQ7MBDJ6ojo3Wo2y6XpgD0wa+WNpM4dMn6/Kcjg3FrvWtcsy+Dy
NpDtcRG0O63dWKUl6EyM2zXY4pn4CU7OWw/d/4PpVOKjRZhuUYOyoVMABNHm3i2ByNF30jay5RfR
uXmRY1USLP/sTX5zV92nPqTXAn5IPPK8799kH7Bt7k+HjLoqVaWiqBONKfcT/hhXe4UJWUT5AeD8
NHQXZ7njzBjaut3UpZugQnt57DWHCdVk9rb+zR73lI5kyA0Rl8sZuDoa/gFg0otTdfM7aL000N+r
F+7RU/vunKpgr5wj/TAhpTYsPQEfD+oHnV8iTX5VnJRDvrjkynxUA3Zgofa6y1NpOR/V9y9ulSJy
t89tI5m6NI+KLIGnzq2faVVAR0GboKNcRyil31mj/bbO5oMWj50b50i9K+Wsu5PZPVOF3DKqXeXN
iHpHSj1F7Xs3L+ZfJHNuukpXzsxU35pmVSGT7DwqwNO4iW76Ix//sqY5dGb7Rsr6TBvzse/1qzVJ
B1dzcu6RrnxJcu1ZSXId1+jedPMSjVUM22gDlp8UbYzaGuVI7bmui8XtMuWczEgCli15StvhqJv1
tdG3qEUkxHOcBjpCg+1Wdnbfdn0EmbvzaA5/aqZbPtU5uED5MR+1BnzedeflRoIrgqpr0ZJaTwOd
wtJeb1pd92iR/1bXxXGXFjSiaLgLtPSmKMjiWtZ8W4yQ70hI3vi1Cv0cq7xvjPauquzXuoiPRZxe
j8lyrhTzTq3bk6kvYbXqt3bsoJ67AlfOGysY8wYiM47J0abGI0NlzEP65LTY41nP1Nmz6/atU+fT
EC+vbZf/mBL196pWd6M1GWcH6E1P1adfkMX7BUGrIuSm+hQv6xVbiskdF6t1VaDzXWVGW5GJ+poB
hVxXzSGgnelFNGW65uWMOO6qj2fVYIfZoL2bzfZ1aXQgd1YLdl/kOvVpZ75pXF/DguRvjY3m9sqo
PETFV20x/4u56jmqEWrNcnBs5oGN791a6GObareJMulea1U4FNSfyUhPTbkVte0EsjT1D6ObEtdW
2J+CKaqvrqjXVI1yo5XFY1Wn4JFPp9zT8+kmsW2PjcqPptFP0zQ/x+0aVlb9stjGX30Fe05L72NH
+U0qywlUzc4OWZ8cHWN4LBh9ilvzt9WmZwcVJldbez+e2OPUTkBuM+16hLgZpA2LoNJwSCngsctX
5QyKgGeugJWWgJnbBPtiqDs6erIrclirNpxAAsq72c9i1e8XJMG6SolYjp0Xl80PaGieuc7+4f5w
DWDwG5/SCdWf+W6azNVrO3IEuh3lNo3C8kcNmgTTw5oRYMX05g8bYrQJL92rYY4P1lr5cVbczdCN
W+l8x0dUf6CZ5TIFCppgawzLmqRQUJ78cc7uK8p/l4Z2Vur8Ji4gkqLMuP9OdvUTOHZAIQbnZFr5
aeXsX6bR59wCULlN2Fu/pEja1Wvh4s+/Y8Jvm9m6SsfK8qoxgYq1VZwTRu+NcTqsCjlPcYHAtSmu
Y50+rU4NTqHKOk1jF1RIqwYcvHeDktyONhIaWTe7qjq1flnzP7MxRk2zyVcUf7Qlbv01/z+OrmQ5
Vl0JfhERIBBIW4aeR9tt+3ij8HANCAQIifHrX/ot7gnfjd3NUKrKzMrU7cZKFSR2Dr9bg/Edeq1k
UeqJm/W9NMFP05eIu6bfcgo/eWivHYLVkrINp2RmC2JRVZcstXwtVf7IufjwGigmurDbjmT4COz6
SrjeB57fxK0DBWez/ishF0m6kCNOVTkHAqxCq2VTKi/rhmlrnD+KUwsN3xRHxx0cF3g/Imcg6Ldl
jmC9eQHx5nV77XUvs1uhDOFZC8bphA2AAwEVJ1w5x9Pc+CmV5kG1+CXFAFbRnoYJga4BKe+idzIY
hdZJYYIdZB3XiZTbaRzcOMRhl9Ue7iUCDxfSgb4YZ3mkOXjkoYKfoC3Pg9d/wuFZgOr0dnnDgrQL
G2AS+WnhNezFVFfEY+d/lWCGYya8NfH84Vy5zkfnFSwdqc1kVyCNlPTveVi/u95U7bilMlON/m8x
SJed2VvguYmV68X3/Ium5Xa21Y5VIG7DOv9X1P1ZToWC3L1+KoP+14dxx2q9k+uGt1V1t2oqHmrA
1XF7/95EUzY6uUppjUR2Jh/hOu4s77Yk6O45mTPX+O+r6FDmHScTZX3qbKmQhVQkXQVfMaH0ER8B
Z8IMb6yhRy1z5gg/5eV56YdP5NI8T1q+usJNZFiLeAkRQznL/lWsuo07Dtdsob0I2RDI/6sQEuKR
6h1T38b4SNV11n6nmmKbF/W54dXelut7w3I4oHqXtfK3cy6+Bx2dsf12CEo/nRpL8XeKo+zLh1eM
FzE1h9pvt33hAgcHCQ9C46lToUnQ19Vx008ZTGZU4mltE2NpljfmvWh1hEO23ElTLInSEqIOm3BG
NBya7Lly6GHW8hI25jKCQLCS/4iAwdCdwAO6DEGSdX8P6Zgj/HEIn8bQ47Ea/S9elLfe0DKWjq/j
ggnozpfoycXtjVp7mi2YfgQVZoWbPw9hcM8LslsVsl9bGB9lfdNl+H7PVc/8fRBgVWJGlMcSTTrz
I+nEvatKZMJCzuAto5tGDk5FnHO2Dl/GMHrvVJSWUlx6Tm3cBMEOIbUnjrOJs4HGZCjcOJrGvdcQ
+E/YQxC55+rv6guxa8YI9mj8uxrX384WF73AWI7wBokudZ5O47QJV3EQuQO2P/wSEcGTaNAJKNEn
cJt48wqoAbgCHe76FzUuBjY71In9YKoS2K49ejd8DQ1ebhlUQ1oX36BmE2XGiyuPLHAIFgXEhxP6
xzVcfqNcPwcde1XwrYW5EfBZAe3fGoJWmIs2jhDj6jIzb+FGdu6DPsWBmkTIvYKBYxWvc3CWjsBG
JP/hap7joR0ODoG+gbrziSis6Q9/h80yIiyl43m2+HpHFpl6SqvdivfNDZt7T9mAXseirhSHMsD6
nhlk2nPyZKPOTa1w+THCqRiX2HdIyxrXo6/G79Yq/NCPKx4yeYdxEv7OVGyUCc6hmIfYC8SlnqZb
LgQSW4tTR+aTM9H/ZNvdhVfuLQsTl3moylCRxErz++TU50WJj9zISyXYuVHd3l16FDGtkykMkrZf
8SAKOe0ZXC2aevU3TQNffhe/jQznccUbYWu3TelAscvlK+QX+15MevQeQ12/cTI+RlLYZMWplCxl
cDIcRdzYWcdTJz4dWL4lupmDuBPtrhrol9Io1E1145Qf2y5EH9S6p0bkr0XFIVoi9h6MzQvwlm8Z
sVdOzZELpmJbhthTHeShCYdvW0qV4Hy/oxB9ui299AYqRdWF+2iNsq5ckRi1Mp3afjmYadq3tD/m
Q5NRxOpqIt47igTuPngdDBZvPTfaEb9/C6lBS9muB8ei2sn+H9ZQJM4ZfppdsQPfOOCVD5YkX8vM
N2JTtutr1wwXODmfi66hqZry3zCoP/w2/yp7cw6cqYkjNXqJFsvTiIYAqRtuEHNOvosclhhVlTVi
7DJW9lBUypMZC4ajLtcpZSSMC84esq8Oo4PWG/HVsYVQZKYi7SePxYujnZiYduuZcBfpBZ3EoDYg
xpGFUrzBVOq4ju47s/m3Z6d3K+pbMdLrOiiLPI75n3XB2DIfAdLCwMPBP5oxhLSzvSI76ti5/h0Z
tS+ka/04WhBuvnT2w63KveJT/1VNi4wRFp+KTvEmHiRAlsVVCZtbpDDX43VsDZKYnfkI57dkROjy
BlCJhKJHHCQ29XrW3YqyaROkfNpNX1fn2Zs3EypBvOY9SerC/6+JyNaR+iFVfQhc9UyG6TKO5pkz
9PwjyTcGQmW4CaxVUpUEdtr2vc9zUKjIA5knDwa+2GkmXdIac25N8w/x6FekOJ+h+7lijelU5NEp
78hZOO7TmvtXb2wPMhyb2KpuWwrux1BJnJq8yWDugESAimzyebjTyfuIOKqWEp+0Jyk8mk8Fyb8X
KIFiAf0U1hxTbcsprubxX17XS9ZDx546bSmwWCZvuWJXO3lxULlpge1h7MOyam9M/yRD/xBS8Vos
lbvlhiBvi9YfhOB1WxEZjI+A5TF8sI3mDpo70d2kr9Z9EEpEJ8mdO3QmHhf1NkbiZVEUwxOqHbrW
vTM3cKUM212+1g+kzR0lXu9YF7B5VJGt0zII3qYWlPey+EnQYJJZK/PtNYtNXDnABghDY+xFUR7T
JWSJkj5ed49fmsnIONL9S+9797ErP9fRXljJ9nQdLmM43yM0r/5whNzth0TVJrLNdfE7LCWypKjp
CWEYLWaWPkz1OmUhkXC25WgNotGcQRHDCFxeorC51IUpst4zt8YguWs03hs4ljWTqjw0qj8OzRzF
/hp8OWwqE5TeTz4xVF5aY0hos8mI37yeNx5zzw0SN2Kr+amqmU1oU2Cm6sgOXTDPFhFcPERVxSrs
UUkFFG0OZA0t2uu51irrHXmsVLDCBrbu00G520iPiCK26tJ1WLIMl2QlzlnN4TXih7avBO4Gveee
98t0P8azQcl13OpICd3habwM2vtv9OSubZd9Myoek9w/R9bsgiJHmN4gzn63pI5d/cQf8EmdoX0q
e2QmML/byH7eO2UAQwWXH8JK/lRi/KdL/90ZLNmsBMtkq2uvrIBqP6gPBCR0EZLNHETbrmdbVfOU
19Gjk/NV4sOVjZ+xsQgS8ncErc787aj83efygd7yOHj1q7dUD25grhHxszVkj8gSFTODBYpifa0c
TBpalk+hu26dANNrWTpP7hi8j6V4qWa1qVs8K04k/gXrfPUqmom5f+2lui4r/jP20rb9DaaxmwJN
2zCY62q6AybyRBp1W+eoifNw6nANqpcxaMMbrZ0xXgYLpd/smJh01cbJfZ2NABRTXMQPGZHbXNHf
HmVfMf3ZL7SJ4Xj5TYcpo42B9XZdPcjsfi86/5Sh+IEbvcTZkZPE/nnYrcL57OxkU0dwFlfe8Dst
kLCF5aCwR9ymoodOJGBsJwwasFBWfeyu3onp+lIMDpIcl+gPoGFJqJlIRNe/zAiJQwd5701/IqbP
j+5ST/EECR7aHY6q5pUHDAvn3GLWb3zx4jHntDBIecWq0BP2ywm56hkvi73vh/CqG+YtJA5Z2bv/
2cnVydp5b2Ux3KEwfUA9hcU3Ml4YdTCL2owPmOiUn9gCwEQEKw4SLEfGrE1EI03qU8Ams13HpCHh
Ofrr2LuheMnx6sRQQeJyEeAB3bScfGp3qppT7oVeOvHmn23hJ4zdchJjaTdMAxL9Q4eHhF+N9CL2
YynZ62LM7OwfZ9jkxMY3PPasu6VzOwJxarOedpuu4EcCojGGT8BmdTXCP+Sxo+OQ2GWENYnCKAPg
S/HwOWjmi6k8GasJzVTNzsT3803T4mToMcxO1n1BrATeP0c8OgpRC56fxCdVnhQsPPiB08f4MP8p
Xh8Rjo4uOCoOM0yFk2LpThhrv7WL86vh6mkg3m8Vqu8hml/m0L24Znhp+/xOaLTGmONOLjeo1d6L
rLtNAWldW2GNfBL2E4Oxl3BfHHvd76l1oHsb6RcPWSZrfhQOjnNscX5MokENqf1nJufvwCVvVdhs
1yFIojCmUSTxPpQvwoEMeVBz6rvsRWCo9fHGJiMW681sN13t/Ew20niIGBSqZffcuSJmVlyLOfJT
N+jh/9WET5Vq09oMUPPyUzPSy4A+k7djvqEU87RQ6t5RgRNbbv1mhGUXJPeebm8eMq2Tuqt/Kmq3
pI/efJyNZbX+iOrbavFURkAUkSF8I0pUyA8sbSK78an9G9zKwt8t2LnXeMtjzMkysRV9C+b6xLz+
WXrzE9cM5AzkONO68Re426K1uBZiOg5l+0onvum9YevCokR0QTY0xdFG9G4H980I8k8H3lbX68H7
Y1xrBJFnRbeeXezSokP5YOtylazfsJbt8nLZ+Tl6X1Fnusv7xGhyipzqC4jG2SfiBYDJOWqsj8E1
//ZD97P0+wPzxgWWweyVOKjw8+g/dOhmzdi8CQrjB6+yL+HgPkglf7sOrsZNxTaOs96YbY45WuTY
x4ioSu+S66lLlEs+4OSOmlNv4LR89YQoY8IwFlJfvZrSHHKNGYuXekNnia8i30bV3KO1ZjGAkQ3y
zuDkFQZvc19/tjXZh4XYeLM5tP6aidoUscvkNXA1Ru18A9+6OgYMeLas2Tc6+q+N1HuxQE3vFbvR
KQCK5Vca4b2W1ZHw/qD+Dtm/CS3P784kDoawE44NCKbzaw2hls/bC2fhlg/DvhTtQ1fQxTFaJaEX
HqKefJiBYN4CuuLyYm+BU7crqeKyg6+5XYeYtt23VWpLqv61ncmtyFFtYWRPpzorhjWFR9PVD8Jb
ObtxAwcJoKAogznvzx7jN/Syh7lBHhCbvC8X6JMCgOZiioW4/CVf2szDdj2J2vPCIFsx+VPXjumq
my+Iw1614rtWCXfjk/UTu6mPagwPwFj/LZVOo6A9GoopBpK7YgquVA4/0Ba/N16wK6LlgBiCfe0Y
wMIlwMpiKyTwDyF3xq//erLmbcCZg3IN6aNhSb3CixF93mYy45vklUYfCJk+RctIHbnPWY02Ufzt
zBNnZzjZjOj6QATc13J44Xl7gXIWbXiOL0HpFa/1OQ+mR1uPMYRfbgpJ639I0ViSmfBtQx1glP5L
KWuWGNqlWjhgtqzz0GB2E8D5e1XIV6/B0CWAb4mlTgZdn0zxqnOxaytssatyN8KO0UFQSsLyGapA
99g19YbXABVwbsEPL0XU3RFA9QMtc9xWLJUe3a26yAY3StUybCbhv6xAnZqx+kXfmlZ1ewiBtaz4
n2QaEOWKk/NMPLsBunr9S9egS5f6dWDhsUfvUyt2o3I3vVzRe3nb1ZngR0zzS0vFpi8qPE/BzQqF
Q2VOmgqNzMy+J8YPNlD/vArGhizPIk0zBuAKDXK/Z5V7Dlj0EQ3Bk/SdN93CIcRtMx1ORxk0qUvq
XV/Dw4f50P2jHsSisbiHE9lHI/sguU064uzbWm19i9yS2nwhpfY8umEdt+BBMZSOWTfZS9BGn920
Hl2j9wts/ONRq0srmpul0YlzDcLOh36Pt7u1mX+VMtvWIXvoLr67yO4cG53q0myFYEu8yOC90vgU
WK1CnAz6t6Ad9h4ifSJZvjTcXmULRBItoljc61CGKfFAMinxiPCQ8LY5EngWjk6FGrvSWwe1ZE7G
k+gFXE3MBeibBvLqHvKJZ77v+uiYm11O28PgDe+mWT7mBi0IWVx0SdaJufZ2bkRPSKAF6Aggjphp
i2SIG9zcvln1ANqxkU77qBUONNsuyeiggOfrYehBRpQOgsgcDTIi7NAENY+GYhzuehcuUOWh8JoE
gupUD5z84WUgspXbJR1sqWg17pSaMvhibvW8jnuGXg+Kni9s1BWxbtGOWbJi6yWIYjz+qCpBA0AU
6ILLH4yVz639UQ4G2U6kaG1OZsCXYnl5mWmP3WoYEAEng4A7ngdYEQFvTJyOlWnDoifP6LcibL+8
Rv+WhGzrxrjAK8kb9+VB2DkZGg67CZH6UfXrokDWWt+WSED1U18qXT01QXeS7bAdorVHO1R8Dbjh
2eBE+wgJLBiDGR7dqfwKOooY335bdPq7HOr9YAz+qTD2hsGQBcF8KQpnX5XOIVRkW6AfYMWAsmQA
GjRpE+XHVphsbfQ2lL8mrMvMrbWMOVWXvmLvWJveuhw1FMHcVTW/6jp8bgeg9MqtACP27FkGNhlF
SJMRAwPOaI2WIPoRXQHPG+m/hUHEks6b0iCvfHwROyZjAGtqDGs2zI9EKaxFRXs4XTUxAMt/epzK
jDjzfvXqh3K8g6T9ZiKo9GR5q2fn6rmATiIOUrFiekiwLXCPlgK7PbxSf0X9uLb9NdLma8mDD7rw
Ux5CJFyXcCqdkf0dzFMZ+3xRMClgT+VodsIOOwKGk7bRLy2Ku+1oHfNojE6jVxwRDRH3AhUApkOF
kDm2KSJgExTYyug2QWwiyMEQCakmH2muujuja8UmW0uexYwltsqKH2NrEG2FBmNjpqypwZJSB3A+
I2dGApUox36MWM2KvXI18USbp6V0viE5vqxLcAkLZPBhqkMR1U+2nfdGTVvJKeaBsgQSEF7WYM0m
AGNTgerJ6/3InVPR2CAtOuxlGRFu6hwpIzSPdt3kXslg93hP7iv8DI2/7IlZToPu241vZhaXftdk
K4rnwptXh5efBo2qXtCbyykDYvUSTMO3EcNfU1xsJMttbHiAfcqGANmPnmqvusrIxqSYw2Qpxl9G
evSkuIFqhsMLBemYsXk8msAAyTL5veyrF9e3m6KuU4QoPvuA5bOuxfUlBbnTkqWtR76a6aslbbPv
RXh0/ByTnD9vUI13tZLfnZjxvFM494W4IyDftl6vCbJ7OZafHB87ItDXOVPqz6AFhgm2ZMta4QM1
Mtzr0u79pbz6PqTdppiPzgRBtduCioVy6jOv+BbpEl9ruMLoyZE/joa9U0+LjdDTnopiSAK3uatw
3WAUWrASNx9yfDxr5vFaT+3R5eumgOdoNTlPS7Vs+mY81WuXNqQ8o9w9MZ3DFxY1pFvVIecjBMhs
/Z1mnelp2gyhufnARPx1/m9F4xqHrs5oESg0YyCfrN2yMv8gXJxXha/uqmAzuU0IWB+bhobjcpFX
VrjjOUKeeFwNwO01MukLCTtprU1SLw07G4pg4GZCR+NN1Ns0dXvKvSYL7PC6Mpq0ZXgsDFqoktfh
YXSLBL4oPxMRc4K1qTqGx3OdhSUOwaA7D2K+8g7jA5wy/+uDMJ0Lb7vUf/1p+0D68VMbtDKZKxvG
Us1Y7yD2acDSXBxGDFtji3xaPBkmxsdzFZE1yAJV3OvVg6jXp9d2DPdOu566YNk4+GW6g7rEOMuV
TBJVmwMAC4fmUYGL7wP/SF1MDcUwn9AM3KJeb7kaUzhOycQD8zXXaJwIw2iK/Ygd0XhbZYOUHPCJ
f65dPnNTJyf7cchvptdvRC6PIhjBscL2HpC0vwt4ByPKAUoFZyOqssxQzz/IXCEWSwVxOKo6qSL3
VNigiJ0ecWh/Fg5lBE3BRPV2bdh/0WxeHSzcJiEF2D5YRG2ORJz/b4g0OKJJ2qV6smt37PJ61zZY
9YVX3IriD+BoDZ2NW0CyK9b9WkAOM1Esl44/sl3WbJHiKBhUZE11xNt2GvsipYCb8MYhs8cJdyAM
07EvP+ba2UdzuMkr+L2jvEL6G+bZ6ucvQMZv2JnG74LgFX0yFkI9DCEAzV6WkgzxzFzAqAb5ioz7
iZM736pSqR2iva3CnZZDFuYdXFr6nZlxyJgAG1TtvxJ8bmuBUcAs5V4O+sojLI14xQNo6a8CPpeM
s0XSpYjcTDfIk6B0vEmQABBs9DfaBu8dkIVFrbt2ilLShZ+sqBw8o/5TZcmDeKNNcjAzsT8hY9Bz
qjSQ5nUpxQHY5efIwib2wTnFkqsd/ApPQzs5CRYVvlWbm7TSBYEOYdz2o4lwZjxPTnEbvGYjV3Cs
Sp9Dh6bgUY+y5cGP9JfjaEDmBN37aIffAHfdt+DzqxWJidy5rKTMAjpeu0CfJGsvrtPdZxSzhZpl
l0/0Wi/rbuQjeLQFKpTQdmcX/u4TS9yxzYISNbn1ZHQi43qndjxCK6y2NV9kVjfeASzHLvKw2sl4
4SeDr9/8Rf7A6QARqI2BpbK7UTw/jpS9Q5iycwtlwS1ZWG21c7ErfeQTOE27UUwsSVjgqe0lBBy2
gE8yzms0HX5bxZLKh6fzzbpU+WYx5U1F1u4gIJpSPjRVMkPRkxjVIfUp8vaEzftpBYjOWFfAF6Eo
tu6gqyzwyHRQLMReLjTbmEggEnWj4+C793xROXZ5EZq7jJmfB/9pHpJ41eLoF0VG9XCYoFguKHhf
QGtx4cAVqfB/Ql2d/aY/FNUAj1k3cyFgRweQ9J22zxifQFhZ9AlTrjIPfWZF7GcV9NA7ju2OB8U/
yorXycCHokfTMo8S96alCFh1736Xb4Kl2YyEfSzFdHCG5tRHQCmMaHbM9W5zsyQe1ICY9XKAaaTF
ByA14Hj/q8U5GYhmy4WG8BVth798LqhZpv634syPRQCfjZ7JA3SeH7VBBwkfwTQ3A7g+GKlC56//
KPtoBMpUjw52dcIrnLfBZYOArjF/WJeadC2Cj2pekcwLahzY9SmowzkpFxdyBUavmk73tYLNGZgh
1BxAwdIh76Npn4gYI+xxmxQbcNiPHP0o1t4Qq2FFx+ND0BoXJMpgk4a1orD89HK+Xad12w/TAfsv
6JwX7FaL0+oZLwX+mwriXgIu46AMnlpHedCSouLzQGyqwf5tJ7N/8A94b3F0AhD8x1ZocrrqFMKJ
o4jmn2ANbyyCsCHvh7R3g9tkyjbtgupuG+9KW5pArojCDCxqjHAcRkfO5isl48e4TtinHz7ybnqZ
pvU26xrEDYHnh3LmEKJJARayzdB4nanfuIkAeZb0Y5HNngeMt9CQpo1VEpD+yZ2rQ+47mxa629xR
J93Ip8hhtwi0fmwxOiVK4Sez0Bsp1p8QEJlaMXf2KC21Eftwmua0jcCtl39ETAGxcML7GhxX2wOl
KescVxZMQtmwwxr8qdmw9M0D1wKqMM9i1B+iiw7ARHe5bMHbYWTwoiMdZZlaT7t7+E8iXtDcuik8
lDy4SqQkguMdHpP2j361yjQfo+c8nBEmMOOPDRI0FVKW02jwzs46fK9OtccGU50uf0xLaKOPCeQU
wwkbt0F3yEus/yxqF7Cujke/vWPCvtXd8BxJvY2i6TpoNFcRevfZhqm3uLeqF3eGJtCZ1KbwXRN7
RbcjxeTtXbfKnLLdlszbNXDu/Y8u3sXv8bVwsXCePrUt2P6K/wmnq5Ng6Bgnp9vM6jVHsmcEyTN8
Or7CaIUymUqw4GvUQw/RaNjjEuj3AigP2/ZrYDAmGFyzPqO45mn1d0vHnO7CysHJPqO58iGpTGWH
49bgdc5mIjvAYjANCHwfwkVILxT+GSJdY9GiTQFw3KF2/DUgABYGuY7ifpjQKfgnqvEyNctOsvpD
uIj8CiTbo/phnnPbBOSeD6Vb3SbNkv8XmNLLxsgVyULrT1k50c5dIQpYSkyXUCrSiGZcABxdhopv
qMYENNZw4S3JcyHDk4edYwJkLAxgWA9O8SibOmkdus3BP0J4+cmHDuC4C1H/7Kb+ymLe0SqeWhqk
splBNzJIi1yIN8Zscs2OmvKXqgINjwBHqgBG+kqesaR/DsomKWWROY5z9wk9A1g7cY+jIwyeofe7
AOzeNO6odiUTyKubGshV2E22Evxcw/71PAdw1mFmFqWfp0GxXlmOz4XBYMIiqGswyDhdn1R5/rJi
F1QPcFFWLsylVjjDVQ5MCelDGOAbpV0AVQwUcJRTXWpItWB78IMOY8jysLuGEVTcppX4TlO/R2hG
FRdSdPESdDAmseIyNPAvWCsZl5Ew6PyCL7LqF28d0CuFSD2sVvDAucn8oARFwJYMm6DgjU1+9McQ
tott4GfrZLBNTvu7DtxnLrtEuxxAXMCAma9X5IIlEAnuIHFLS9+menECqBFFFnbVAU/gnGpylX91
WERoDaGiSb1x9g/u0IA3Hv/BSAMOD23qgvIjfvmjPHgv9i5IEENBbeFCdtrJIFg56MqDVLbHcaXJ
ZuBso4rgC+GBa1xH666vAJLJEOiDC2MUHGqdQvOuypMeInQ3KOIL1IA37Hj+hiA800h33+UKbJET
/tfBRYe+wOOPZwN3zQ6H3vIvbAP/4oTeGSzppUMD4WNEQU82bMhgI/ec8+lEjT47JtWYKhN3DaDy
mku0DY2LjnbUK+qBkNFnE0bXYFwAUqu4kurZlM5fgSEwHe54WsjewbE87hdTnGRNzhYvw1lw8lCY
NWPGaeJZibAA1yQd9a991e9CBlSU8aShxTew9BFNOaSFyv7tlHYpTnZoSZvgXQZFBmnYDCQBrmh9
R7Dr7+V7yj1vE43dB3f6l3BGyjSDxLdud/ViNqTmPFkC6EDK/N1r5zBmuonA1+pty+nWhvPZidYx
5qRN17IEvyS6k0PbP9hxfMWhTLJZUihz+5vRMAJhyiYe715zHx4cHpDJ3FR/IoohqYP5UYfORYoZ
Swl0O/h0y7VEOrL3Ghjsdfgt38seKi888Cews9Hpfxydx3LjyBJFv6gigIIpYEvvRFKk/AYhtTTw
3hSAr3+HbzOLmY6RmgSqMm+eezOvmf9bM4tNjQk9aZhOBVkrVe+diIw4lC1XS2KZKxmQgOCCbDMa
769WpOo7FGOxMEawHmHOgs1H1ricp4CTKarDvVuoZNln1rANtKy+hqCbtlHinSMVvtiGvqj4Iban
fBiWU2xSF+jXnuf20HWMf7WqDo7Rz8hN/r11xmGVh82hY+QixuQSjw1PZdJxBzOVy+zmBHmz6J38
rXfMX0YEcs/MDL2nJozBJrbFk9eYkctS2DB1gfyNbe8/t6j+ma31OVjGfTCpquiUnFVa2Uzr3f/S
EENc7dQmY3Eb5Xw+xx7f8qB+OZJcBPDo0DvJxgk0H9oUY/0pKBTbHv15cHHZGwnrCDxGCwmsTdxC
vATNqm7NL6dAtTUtsLZSIAgSUnPqB3HIp3ICryo3M8bFyR72NQuxdhnGY2lya7ZFv0mceZOWxcG3
/JsbhgybnM9QR/+CwfvMwpb0Ykcd8cGsBlZA0+l27yTfioWCPWEsam+GDEsnQvjYD6vEdtcmH/Ci
AmdYlKgXXIA7E82pcK2nIR+Wk5X/Rr5mallTes9rZWfHVE332PN3xKBOPKPB62AaxHq6lLjMsMZ4
0hsvdfGLN/aLb4oX5ld/BkCx99glmgXQ5jaSXT/3yyZyNarmkFMnptWSnH1+lQglKnaDFyA/aI8y
CFeyjf5Ns1gyrDoWGM2XQIX9Mo1oSoPMPQWTOsa5MYApoD/kSh2zpipWKjf0qho5KFOpxDJkZHVX
VmOvQkO7QK+tQZGbxauRPJqN6ctk4TXBp+n4V0fOpyE27vlQUDi11yRur83k78x0tIDIhFgYRcTY
7EGTFdY9ZLpZ595fE9WrPoxK8hKLP3eOnzu7epd8z6GUR4v+jel+dvNcnylyciid/F9bylfyQFIe
MXc9es4zE7CzX1m3fDZ3vAvYCaZkI7XcgADv28H8oSK5BF52YCz1W0IZGHoKj3EyEljmZd6mVZNY
6aa3V1MzrcrAvJm+3gQmlSGZEDHnNiRgluZI53l9IQhkn1d+t4wdZy1GFLsyzRR5TI+pTdD+aVkD
c7hJu0Te4Hahh0KsNEfGzmY6nccq2InUeI1GuomCR5FdRncxVJdmnq5hg5V8JoA6H+UpLqZXI07j
ZWUJBM6uYbsS0efLIJ73yhg3Ye6+GHUFhG490GEEVtMI7m7jPU8dr3RitYjpFLFlvRZDMGzjKFsI
Lz6lPqoox4Xezi4VUvJoSVN03bVO3SPhldUGtbFYmKX5rRgArE3TuRN7d1YjPwJ08q1Fj9B8w/Bi
z9EYfqeKW88VLighC3Amy023HctXHVYbr4wupdIpAGAipreiXRtspVr3dnLWs//esWAjcDqQshBb
CUzDmBjrRtX7gq26HgDXQrCFeZlJ2znWY5yt/KndZa4Rb92eqUOUMzGvg0UVBlRLD/C4HeI1IEv5
mOVD1Tl9u591ql9mCs5VjKzwUTISacr2p/RrONOuNna+++dLZ14wKXPWsrXukcifksh+lWI+u6F4
FSl0e0GE1MZrLNKiivTBlLx5TpfTluTuMvforCtDOgvVjmzXjDjx+lwzdxdE7I8mt1NZfOVSB7zF
MSJag42HknFRA8oci4AqkFfiw52GuzNMz24Ns5v70VUCgy7wC5wLUJFlnbUv1hjXqya2k1UtwpMd
lf6mewTq1Hnel7hvrLVCLuw9dxGXTQZmnewEH5DIW1QddliF5mw+R0L8m0Pz1NlTe5VxYG3EOHsQ
wc1/ZdSaG39g5XVXqBvSzuOsan+G3DrVOF2WXQmUY4busApg3jY5pW/lMKInwRFb0CVkLlR7amO0
3Px+8U199apyq+eDFp+Vw27ObITBoof/MGe9R+BCAUBLAdEowWCG/mK3vULpQ86YAuvqI17Bqi6Y
019UBVPVxAFPpjaZTPTdzpzcQ9rMd167q+U7vw5iwyStpfaHQ4Kb5GqNydadAYT57nwCnKLeuRdV
veuL+RDC5GcJQizpCskUHbJmPNStfeBi39dJepuogC3Rr6tinpeOrPYpi1jdPn8TNr9REQ6rYSSa
sJDBJsRMvZJKrdy+XQeWhCOI0p1hBNc0Uc/pA0ap3PrU4rmApESkUnrlYTxYpHX+LQecK17v3j0H
VUZMzCMrp9OL0ELG7fGUVyw3MvJmIT3MuA62kHz0QFYFFVd1SIdiP4Mv101ARroVvxlZ+xnH5qHy
QUgVRKO20+Og7T2HIhpQImFZ86sZq9fiETPH7U2CfyZOYwA+mib0rvPzNAPB9PE2LsJrSTgIkka8
MIT8J9E0kMr9n25K12Fa3pWRbA3bT9clhNW+G7vzZEYbztJ2YTuPI7ofvyO+iNxJ4LLUySX4YWG0
zqqpWafeRaxUTcSEiyd+ctpoO7bpuSTzxHKTR+tWXrRnbxqMKRETuHqePqzIEwy8hp8y5eOjSkWM
UPlrhr3IHdJPIImdH/vPVhEgkTV0Nz4hei3w2ZhN26Ywl7qb9xAFz56f/siRE0Mq/R5WcbewIwkl
hZPGZRtf4ARcr3VR8oq2S8+Mb0Mb/lc7+WoOuiN/FKdaXuwKPo7AQvRW6b3pkwH9QL8oeyyX2RDr
dW36X5X8cgbBLxCZS7S46+iES6jJQ19BHdXePlDRM3r7exiHG9fsdpqPoTTdj1CkICr5xxBOGbOy
cWMV3dZm+x0nhwnZHdzH3HgTWh3SvGgYsAUvMg2WPD/ER5uQAbjR2O217B6hOYGE8bT1B4TAzozm
fkO85slum3OOis/3AfzTtycTI0RflnfDI/2+8oD7EaU4Y7axAQ0kS3ET3MnQcXtQ9Tuo4Tf6q4ka
QXXL+OQ4edEtdqMNXdvKyAx4cUilABY/7NDqUw+eegR+zgv4TBXjsGMGZhjoGUK61iKqGwUXq48D
0WFM+SEpSlhb/pW/02jcgLHbojCIDVKLSRrDMknUkv4sXheiTVdTB8ioyTjjVkhBC6ruUE/VN//9
bRyTc13SScJ0rXJzJCyw6okE4kvXFfk/pCoDjKsnNLjdwJhGxg3vFVwMUnfkG3u7HyUVjPfsRd0G
AvCQgLMGUVvxzEwHbnjm/O4fL4+78qAl2FWhEK86e21E8TcfBGdogkFIF/kz7bq1QHte9Ry4Vuvc
o0GtfOHtCrc7RrbBTZ1fLM9ek8i/zhvnH4sIIHuS6cyQc9+5xlfySDScW/IdA9Y3SU1OSmht87rf
umOe7A0g8RKr6MCtcFcSJs7XHRteEt4BbIr5auiij2CcED1svetMfbPS5ICkrRaEcxzk7H6wgKFc
z4En9vnYc0blCVWpuPVT/hqK+NgY/p1eb20k4g4dcy9N2hwjY2uxzyqkXdtIEuasO1ay7wb7SG8N
uzJhYKRYW69JWSzLzKbVac+irPeOsim9ihyXRj4fVWvTZUEULf2KmXfaXt1kZM5tf47TgCIaAl3T
dRojmx/QjZiQuq+z459ydAWD2KS8yPZ1GDLP5AIvM4KkArmwMg6jXgCMVrZuVibAgRlMxE+m5tmt
PURkVl4vnCGgX2OdDE5behHk1kZb34CMa7cOPqeu+JvVtBRNewxk+JqQIVMN2VMAETWwgbXq6RO4
9t+t3OOJldZ7I2q+X0Rw/FALrDmrLufAwwCAgWUcxVqU7SbW1bSwhmg/+R1PTZFsjLndjCWGb6Hn
Zeo7d2NCLZlmVuPKoLNWvWeE67SIL1NTbYQxM3LJ/yJ2n8VtekLiPGSh/z5L68mty7Xfdnvt9cOi
CfMNyAG/k9KL0Ym+XdGaW9Gj/0IUtgxkuzx5GRpeICMAGXP6Z5ZSL3tp8MQFT66K927LZJYurM/G
bVW5X2Pp7kp4Z8tsiYnp3to2YpkApVXBvkxR49mzbPrdMrE+Ysu8+tBjVeRdp4SnuTbbbeiW47rE
6hALZkYDba3Io3cArJ9KV5jbVWIxHJ0XvqVyJnogHTGUaddy+5UO2GyqHfjP6OHo7fDXoBvNgeIM
ccK/uTaeLCs9iowQTTHhlkK7xT9FW5Sle/K4zpS+hyqRm9KmK/XgBRhy7KPavU0lh+DshKtctmfH
oFGre1yvTWefZAZuYmNbboHK+6p/iTG1YAVKFvxN9k04bJ0me50SgEOlqPTp+JemOyx9XZ3jBNqk
I8+Unqo+m7q8oG3tjS4BlB7nh3ESsxPxqV6CE8huqK1q55Bm9sqlTug85HLLf8uKgZx0DVzSx0a9
sQz3gBHoqQuKl0yb/qasgNQf/qepvxXa3pqmu65ItZeteHVGCZjLeBaOx2WNbUNHGXuHwujwVclT
4mdUaQDSfmNvSs+zNu0DYY2qZ1x3b14hPg3D/sJxAljTfZZ6+jZC9LuoKA6mcB6wsr3N3AJPjpKa
wjHsoc4Nf9EY5FZVzmeFUIyS/C0cMqKD+mfoYSdCgb41WEgAuomOTVbB6lfiGOj62FXFLvITWrfw
tw+StTTyvRlFf1OIKDsl50k481K33b2CQ05y7522dF0WyX8e82fHnHGJ5EuZmbc0dr+sPqPbnxzA
j+wIrcpUQx0oMC26CvFu8Q61/J6LMczeRY97xPWmUx20kCbVZqjttdsa19mJ9lIjFrdkSvai/q8m
tm9S6rfIwZBL5mb4mwBvQyrdsZMXy1DQFuGHNjEYDQlPWKxY8upWZ830LU5scKJa/nk28l0lK2oL
WgemAWCBMRFmabu0bX/vyZoueXqudLAWDYJPGOc/vYiW0ocpGBya8Izq0gtg34Z4E2HRXRpmQi1Q
dtnCycUltEinx05F9+esWsG1COQW495wJAVsD7OIVbEM8lNb0yxwZSJ2SEx3SYwRO8RTxeRF7gOb
ZZpe6/3LYsoeDq5v0WOeyjr88ekNcRV9qb8ZlX2QY39WUpyLDPA4Mq9uaq0rRx6QCQ+aLnZJ4my/
bO3o0qr+1OX6y2bqI5GxAGntdSMJ+xbcnUF5jUYmGH1b3AIjfsdFytbCysGQwryvx7PWWnJjG9ZX
k0NrmMQhV4/ZojBJ1DXA9zwcTk3jLlXmtUuuxUuLcbpx9Nkhy6RtzTcZV09SOzfpjKuiy2NGDoi0
qixfhyggb9xtMwpIPC+NY58nXa0nzcS0FBXTSTry0sV2HKbrFuNYEcJvJeq9j8QmlPrkFnyrQ1RW
yzTNakwo1W70WjDGHjCpGTgw7IA6vNwasj4GyG3YOIdF3kTb3JIGKdrVp9PIjTLCjZeDvmiPr6ws
sv90g0M5nneqD3B64rXnp+DgchN37Rvo2BmTQzMcdsAKS+HUq8JJcTOb9qpLlb3A2XEiq/6v8tUH
LUUOj9D9iInaYEixd8MrJVPz8Cy38xJz1QrtZAleiWs6A+czO7Vx2/QbEXZZ2QGncCVvqqFaHnzn
mtqktjrmsPNEdogMXyMWjhsR+XyG9hd11i7R2fecGeyCrAQdLdjAo/IawxTBgQla3e7Y9sG74uJX
6iisFNj5IhXmcsbC+7jpFErA+JGkg7G0vBJLhORhzqL9bCSMJyhPRWFtC7u5SqG3bldsaarfmrA7
lh40XJpYr0Ztg/iX+Wp0u8Ws1NvApUQc5sEoszWFzY502juaz76uygtzpG1Qhy+YVvHSVgwzAWem
MsVyPHnXYkj2tYRhi9L0yc4DZ+G31I1BCGE1O9hoHPOpDF3K1eHgg3oIgGtmTKzoGpo3rertFJhr
o5W3Uk3vdV//JNl0MlqjWefD8ORjHRsTS67Nzv5ovGKNe5TIgHiivo2CvfTNFwC68fGX+s2N/C3p
1C63qKWJPdtOvpturCjDj9y1/QacPMKKC1/rDpga2pR/DLMFSi4IyUCohHT0u3eYixhTObkW4Bhu
bD4HwsUzn0IdzQ9jgkHfWvCoddZvV6MtOZIHb368E040fdbs+XMK7mdDBv+mIcBwYHFt1m4ObamS
4dCY4UU4yWMNUP2cP+xxPb5KySiAewhvS+WUW7sxDm4EkeGZ5otRkFLw2KRMQzTo8rthKLooJ300
4hKfiZ0f8fC/S8dlnN1lW5Jm9KLy0J50sKkzO11RX/5anDbgEWGKqKvnNX44a5+UY7ovOhMTf9AP
7zEp48QnPF5Ki8Ua6WTtJiZ5/kB14VbVLp6mZjn7jK88k43p0t70XnRJXLWaW/9VTdZt8GqNGdL+
l7tT81Bgj3XHsLBtPurZe4uawVhMjb+I3P49tXBGdR1gIKkdmROsiTW4MtpeFnUFctKRstiGX1pM
2DGs6p3186iOWcj/OdtHEz1KTSmLruO/1kn05wiA34YL26WNS2vrhbrjSqbouxT1bWRd27ogysOw
SFspxnZZzBRAsps+XcPYpiFHSo4pc8EY6YXMVAdPuPteNcFWaHu8JyJ/4c/fFD6x0onWQ4yJgKPN
r+aQCll/ZL176GcGcZDte2VVT/83+5vmcEzF+JP04jCFgK9l8SN8JVZtb93KcOSFzVbEb3VL4NwV
biQbytnet9qlk4lhKTrnu04wP7Tj9FfWJfyFxf3a+PGL1QfIW1H4Cvt7CXrnP2t2flgX90rayGcK
lpRRnJo9MBxdeZVw0Mf6u2oYrBgdvUfWsKjikeaPpZUMlOzaMhaqZHI30/knqOQpT3H0ypwVK/KT
1uzHE+IkpbeUKnlnI85m8LLvHCX74Sh/aw3SVuZCvSb0IDPGIW+eqb80Bsyxvjl2e1D+eBVw1PVA
sreaYLzZ3KymjRyFRgIkHMXIyTloKvVqCklUfryZMucpt9x/2dC/W452V5NlfQm4FoFKy7VcnUOc
LK2eP1qnX7Ujhq9JgK84RocFRSMCoWdFabcOH8fjyA/XKt+F2YMDTHKgm7a52xZ9RlHKQx1nDKQy
+RMrhfE1suzVkOFfSFvIcwQDJj4Q+SHGq4JeNrZhKqHeF3Vao52LZ2w+awnuAsJ+6Ou6WHVKY9zs
nIsxuQuI0g/dtPh76am6svtAKP/wx+g4yYJoVJcbwXL7FQmBeGfbixuf2bh1dVieYuOCSWbgRFBx
MTpPpZh3Dn5FTKnHztCwG4oJNagGUn03fjrd9DIk0bNbRevEl/u+Hv75xXBpCrbkzhiIK3eXWdQR
rqqNzZgwBqqSvRLlZzWbt6yy/1ppvqDWfPuQXKOD8gY78NOIoKGHCSQQDD47urS/LvZOOYIq4636
qsLqGJFW4BvjXsg4XXgFU0RXIPKHrcDOhVG34b7sPT62CMyyN7kmnRa8NiUlqvUC8HgN6Uhex7ZE
QSAgI1tAwqWc4MErj2azlB47fzJMXEQRnajsNi03RNe6l1qVp5xkiTUDmB6TR03MTO3TNXfdZc7s
g+HU71MEAAPOABSe7tM5IjbG+pQVTajZcT4W8XuS0XtESfeJzP0pp5lSvXg1LPNSBOoyOOZPBbJu
IgOu2yrfdmpkSBY9Wz7dWwjePUbeYSjmVyCh/4apXLWQIV3o/RilOvVhvy8LhExt7PsZn0pnENYu
eC5UwUaLwuVSr0gSWag8ZZhXeGcV9S9WkD2NRnwzwv6NEfnGio3voi82GQE36y6Y/6VGunN7uh8n
ISDDMeOLnxRro+vuqhIbv9QEHLR/psKMHvmK5Pkm/8/kMo0cpA6ztvEUqt3cO68ZQSKOVktpil0w
2AesJBve5ZWRlN8uslZuogO6Nb7GmpisySzYFeQ6r4ogrI5Nxth0WbDTFz+RLEkrScqv2uqwDsU1
x0CTI4dX8285Gi8CR1jH77hjbPFAipxL3kfTSuIeNhKVnefEe+n69C2OPLwnYX0TPYpXQhkRdvWt
yaAU/erXtaxLSixICtDAkzVv56E8giQTNKSYyUG92FEaktWT7J0sGpZ1naYro4/2fhKNvLR1eBjb
ktlG37/2tvPu5qhYCSV+b/jYsFWYMudJf6nNt27NpSdr/eLHLfvIW+ODKtfiEcuW/LElRhn68hGm
ogl5wPsIYjlokVYU/uOFW8QUbsmhCdQ6Km1A80gA9zvPfZT/ZA3oDDriTQQhlkYL7CqsQ7SDukNj
HZMlyyLqgwXLeSD6h0imhApa0Kau02bY9ugrpVlDaUYguzPzbl33LyCoRyUAyLo8eDMiHMWo6M7o
gdCg3KZBmq2o5JGic5gxd64USAt2rHYE6B/HzYSYT6qWtQdguWsMZbEm1iOZi5NryVdDAxr1Xvs7
NLh7xupiOvrDLLpXG+eXatSSYeildIxP1U+7yDW2WWhiBjE/BEsPZVZeXHN8SgobL1T2T89pdMp1
GvKwi7de9rh8NR68+a5EtcuyXvKJAcDiUfnrbMVMonsZmbBVCYnZimbSzT8DH8izjvKvFCh/USnv
o83loeCwowfgK7bzdzuG/vNCjl3PtF6BC0+JzeoSW9eMOrMw3jZE71nY47yhyk+jr5q1B+JKKMNq
MqKnii0vS0/RJ5pxfcLLtk1KUE3tq1fDG69a+O9Ku1+eruONjoe9ywjLTqtt5SQfzAW5KPKKZTHl
1fLSXxXy7c4NBlO/OPXSR3LAHtAlFREvBRV8ZBIGlFUa5CXfunn2oka2cvm2tZiyad9N5k+nw7MV
M7lqS7vjBeR1kKjMQxPcgCZ2xGDsBqASrYsj22jgKN3ZWKY2GkJGjqiaq3+DZew9f1rl2nybm+6J
zP9sYef5DGTg/3o+WfAl9jzDrVjLm9x9J7vK8YEW+dSi0vwrBnNnzoV+0F8Xo8tu5KRDSsdbgngx
BE0vuKf403RVdBkffjZ9TY8hopW/sl06XipRb2Om6LmJYXzi1QBwpMLpDbh4GwJXPn5u0/LWR3BJ
PLui9w70zms+rk0xhwSTCIxQkfeAPVR1GbFcLQJmAcsUBSWNrCuxRa8Uc2/aMn4M8ejaBpt1NUny
lubQD8PEkZzccYlfBlKPntqewIcxo4NHPhpRhd0n2y7+PCf/rm2CFSRps+Ps3ijKvbU3lZdaA0gJ
d1r5Dl7yoTN/cGRe4o4CfKhqsn1Gn/+eMLhv9HlkkSsKA6Rt5gCP1t7PWAeQKIlD456MiHbeV2AX
+5K+vRLxxRn9czh6m6wyfvwufjYedLH2VtX8mFwrE4SslvdcZevZ9o4zhLfg1JgL4wkFbCft8VsT
lWBMyWmI/C839UBfhucySyCK6rJb9Ym+2DZpBO1jsMv4AE9JvBM4ZxgxXyYZQoU57S1FSsY6HJ7q
LnzN51ae8/TBZI5G8xTP9VkkRbPxmft5WAQvk+k+U2VzH3LSFikDtsyQNFoBRocp+MSwWO4HWQ8L
k1rhta7UZQxzhsxVf85x/XFqzG9dFKuVacPNppX6L7NhH8X460fTJs/VS1HGHHiDPnmc/W0S6VVr
oqV67E5l2LgMSqIUTFReaqJaQ7zD32+bqloFXbz2cpI72C/FwIQqO5GkXz3um0CuQiInfEfsOxM7
PSrIKUvtk3I+8fQTdlJauA+SbSsLMvrbLyecr1aW7cIpPk+5ekIK3ET5r1EVTEfHK2/DvYmGjVkm
zz5j6NwKD6Yb7geN12+mVaKTsE5Yls4jY4iVIHxww5TzxdbZi4W65cXiO5U+czXXvs7hdHM7LMt9
5iVPbcy8tE+xBcPb1YF167KZRLVBVEs2yH8nXtc/5ynf3GAhoDumfvZKBDdbNdW9yexkM2nCbbLm
qO18W+IQ57iYjoL9SouhpQgIhmXj4lVKl0gqzCclIJsnD91kB+vZAJ7qx3kZWrhAcIveIiO7DYF/
Kx21zEhZK5ryz2DqsGgS410PMVmKxArWqnpucEEP5ChyBEbXjPZ2wWrdV0NwctL4PHDOXWRHTwO7
rZlAydPU8NvMuDTZ8Lhpx/opHPBSjx7Bbdl49h3eHVTPBSDstvf1U8l+3shiq9TMOSel+HUbE8aU
xNnZfmIo/kyQ0LHocAfTi5U5hk2mHC2IXC2SnQw59RzP3uedWnpRSDqNmjkTQUNEuk26+s1x2aEt
LA8vqnMZvdBYwETdgrxnR4a+8jfZThX04FxbxGuysASFJ+asNJnIYGdhphHEasN6u6WGG058gxUz
br2VJr+s27YbSiHUAPoyXV+4CZ/tyNiKOS4hJNOb9me5aqlY4DTYJyaXfkzGYWDjqSOhskbyrP0B
LApXgum9CNYEYFUnl4A7H2OV99xk7TWOVEkUov7kiXydom5n6/b4uO/HuX+vkv4l52hp2u5tCJhV
9tMUriETMNY45rsgoGuJfsMitaT1d27NL227gHtgjTH6su9nzBSqcc/sc+TRwv9Egbm1Mh+pU/7z
LPVKuOjVEIBlctqxGeLLKtoDR9KWdnfrjcVLxxPam8N3Gw9rlbpvJOF8Fg8VUCbxSbcPSTbVhDGQ
M6do/CurOkN+/ZI5yc+aADjbevpKZLCPm+Qj9Mu/TMxftYNB0eG5X7lG8pM9ipouh+sXjcfanRAc
2/M9JKP8MaJM83UcqmOSDSc+1jfBmCkwFT4ezyTs43GoxDjv6rMVOm+ydDa4jA6hXW8Kaawndz4x
NMRslmx8KN+ZqK/URsKLzHiTx/PGbLyJoM8Ikdojk06u50y/jQkm67bfsibtqh3nWHYjmJjXtAgc
ZCAiJmhqYczk8knA0S2bYl6DLjxPytkjTX/pCookDLcPYoMWkBG6/smJMqtm9944BlMhRQBdn10D
23zJBvdpqlyUdeNNjc1/s6vZVjd9QZRvtCNPVa93EcJY4DCHrZLm4Bfjh4U71gy41mDYkYiam+jC
JziodDXC6QYmCG2uriYC5pSRfoS2fZnicC3wBs698fTQjxLV3ODR977OmW2yvsfveRlwlRLz5cVP
rDoH0amfxkQ9oRKWS7Il/9IwvlTUV9QCnzRsvC6X1CU8NIzXfpqcEPwRfMjJHfX4nznZV9NvyHyw
7Dv2t5syc2q4YtfK+pAk+j5jOln2qT1Co6XPadXsawWkSsTMkxeacLAsNVsmDOz5df45c3EvyuEM
okqTMTX7AZSakD21cMIYN5gvzEWapr9EQhCH59e/jSeu06DufkcscGQy/WuwwsxeSuQGQUJp89Jb
amuRIEGU2MaTj+NFmeY6VmgEXUhgAiELFuknuA2Akfsho6rw7GWifQJO8ZplhEGTSbC0EqIGgzi8
eE7gb0RWfCCRnbBzXkJGhCMrLSEGoQFDqrVMxXDMsIzrIpHFjcjXQwSPZgVYddqQONHC88lGz20o
4nHH+/QOqTStmB3+TI13aVvvNkt6WLvDoWNFGzcjZahklSEO3WqGRB2CBsrdtMj9aLIre2nvcxBT
mUYR6CUeDU3WHwM/ebXd+tNkIkEMHMVBh4WlAsqMk/qtsXzaDLOCBA6voREw+Z2Tj8Ipv/I+wB3J
3CMa9pUa+OsX4TdfynfhTN9+HjE5lJe40HS1OCjIrccR0f1LZ7ph1V6rGQSuZLheeurdnH0bOImZ
/WT8k4qURduI/RUZod6KPMpN2XRYW2baqCCLHHTZ4o7vgJYozf8bFNsMp0dLxsPjY8O338YhNjd9
YuOH98vfqYbPbdNopXQI8+4dTOkfyPkFJfGfmA5eHItkrJkRgmyrUxzmS4WRZK/s4aiCcGB2hZDi
O669JtQUU7r1UszwSEpczTlmtOrfGu29t0WE9IJAVBE2UiEn+4Ltwn6gdsrST2wJ4fwr8Jv7oCGt
im5Dbbi70DCIi8JgU/yPs/PqbRuNtvYvIsBebiWKooptyd2+IZzEYe+dv/48zHz4kMNjWUBuBjNB
hhTbW/Ze61kk74zFTgMreOjL7rdqIshkmIH02M+egGJ4DFFPW03wrrLjsAEEjIc8Dr2VSCkYsivS
XoagWPA2gwh7Og5YOowpSMayTND8+K1dKPq0GipFuB2N5IcvGq9hara2Nlk/UhSF+M1v9brYKAYO
G8rolsCLbUIe9Cqq1MFGDUiPz3KmDfG9C5WtCYNLDrRqk5gAyyLPOlAH2tS5+AoYaqcBHs4zUgZT
zHddZxLG0e76Gh6jhq17HFkDCJ68a8jTVIbEbkfAo4GqbcBaUY8yEAY0782Q45gVEv6wgKnC5s8X
23HdDsFeUlmrizKJtp32KfkYuRGZB5Rqm76af4ObihKumvysS8JNnDLPGhCc9PZE3Oi6DXI4VBE6
0ES/z2FBNfCaZmB32dAkyYoGzGe1q6mdBxXwEdm0pcg78q7uwoboqpACyEoVBSYTioT6KL6LmDDX
pjwGK8GvQ1v0gsMEYRsODku2ITqqRZStPQo/Sk5xva1MsLr6czpm29KwXmArfraj4Axhc87T7lFq
lD1eqGeAZx+RxC4uRrEVxxrjSIkrz2LuQeZx67VejUquQiCu3BkAfJNcbdelOT5VSBZqb9Z8dXee
MrBI8GdnNSiMpEl3fVe4BbZ+dCF0x/z6LTDThwSMSJooBx3D2arA4iCI4wEOw0PRFvo6jNWzESRb
z5x2YSw/IniakVPGDwI33gOfNfKQofutG2ayTN4q/bApfMw6FYlfcqGwbQ0/igR8eW12pz6VIF4k
qhuV8amR6NJLpfw+ROWZWLRPyqv1mu2YG1UKJWCav6EVvlRVco96ZEeG6MakbppNBbOSoABSyIf7
XI4eTVXatLXeULZuboVGu7cUTNImZku56giQ9YMnLQ9uWa5S9a3Ml5zKsY09FgXl8CiFSMipTVpK
USLfozY7spSW+mTtz+IqM29u0rZ80To2uhmdbZlBPDU+5cFC769ad6ZgOo1e/pgShf0ScuzOcNR6
2vX08pJxdIJc3/dKaQeytWZvurGKMV/rU8xuSB4/pJo5HAnAJprNQRaZxAyYxTshyyS49sUN3NqA
PS7W56ETWGlYv3Kh+5kN+muDEGxda7UDY/a3amT72ow3sl/kDKPDryLosdFj1KZneUTpdUgM9SDG
wSd6pWORRSejBg9YNNoKi6aLtydHtUoiC37G/dimtp9JeEi92ddpszd7FhU2UEGG1y0yfvhl99b7
wSarkagH6YYunQvxt2rhL5ODmSXGjK4mTb4NdwidGfkndyys+3HmaKHtRKDNzj2ZkOpXw/Due3T5
mkk9eSOfCuv6n2zv4TDjoE3D0CkyE4n1mK0IKjsJ86ZYsGa9TJ7Y2ANe4jy+kzBPrPyG7aIvVywF
TP+3AWIQyaJMyBx8jyk5e6yOFdN80HpygjTxF661VaMUx5Q6ZMaIJKMK0agBBUW0RtHEcl3oBVwZ
BdhobOxWu7W68SYMwi0ACGMlhvrJF9hB6VPJdMbbL0yai9z+3Efpazr6eOTxz69rXXOK0duHsRjZ
/AdV2Lb4CGbJvZfNUgsNkljYZlumxpjxfJCZ/EnPzAV3ZDwvoN75XrXXvHbTC9GGoNXd5OGIVqhK
D7n+0Xr+IZ7aziH48KAKyG0kuF5s/p+HCjRdDAQiIYsZPVx6kErvIyqtcFWjXPM79TQ0A9OaipYz
EJ/aoX3LfNlBlYw80xBXg4Q8A8vvB6vGxhG8gOdSuHqtho4UV+9CH9u9AvUekb1NIxkhKZ1YkqQ2
9Vi8jmELv1uXHvOG9XSr/I4y5RN2ywMtcGCWplRSycD1Hxv0TSGNuKkug0DuH+UoAu+kvRRhhWMh
ZTiHCbK3pgE5hxkkThQhs6WVKq+1GHKVZwHPUG4mo3j0PBFhjKzj2qV5tqLqtssC/zExrZ2sGPdj
yleY5PEpafyHoR0Ig8GSaqTCo2/A8U9jVqi0HCL/Qe4woYbBRGdv+AmmSmDXmJVretpoB3AUxLX8
PhuqW0ufO7v9RvWKn2iACSuAY1vW1ksNZ2QQ2xmc3LsJVg/Il/SwWAVTbkF/kot3k1W91Qm6K08U
39OUjUIzN/4T6VQUllt4mBZMXfqsLJ225citiFjN4Qv7UanqC6x2MMK1p611s3qlK039V8PLVqfx
M8UJnQFmeEhK7ILE7uCDKdOHGBkJXSokuGzHRboQmzCnyWaYIV7UqOhsCdSiY/Gu6z0/HN8gfV7U
0vQpbJN5e123gbIfm/ARrcVzoNZHSiLsr/XxREXnloWAj1u2vK2RPyPu0T7iCOJj1UED98RjXVs/
VYp7blrCNhHlgSozdX/E/wNfXgWzMentoGNyzXX1I/JLamYhnnhhRIY8BYBpLAspL5VWSZFYbyPW
M4wEDpn+YnUNEBNdfGXUt62s/pnWo74RC6rQEZ0EYCb3mMMIIpfYbKGAnWGTwS9Av8h/BGQPldAf
m0E1f3aa/hbo9Pr1AedMVQkg9ySWmhOr1PI1E/1b1ov093v1HCcskHsvekhr64/M5NWUifE1/NGd
UTSR17+NOiJNug8EgEDw7UoHiPNz35ZPWakdelj6sjh81OKE/oK1G2LBn43GrykE9ZimKQaz+r7p
wh+dim4H6mYDQIjNVCK3aMsp9wdBvE+klEVTE+yrblY+YT9ggmbTLlLYik7jGP+scIF/H0B0IQNN
XuQqmSVWyR65qavzbWi/Mf6vaiZ1b3r+/vgXknukOc/pr3idqInEVpm/6K7Ds993zyXW+O8PfSk7
SZqjG/86Ns78JKZCM4cPIQHfJI5/g/RpT1/VRWN+JQrqwg36k+Xz10nKNDR7TyM/WJ7YZJqZdFAM
FXQmsFB2Vd9fyYWMLmk+91/naIsJJO8UYjMKf5H/2hduFSVXgsYu5Fj+yQj969hBUndTw4u2RcGw
1VhvRxG6ANlJSB4B04L6/sqJpDm88IsEIGl+Bf46E7s1ZRSJfd3qT/7tZNer+tO6rd+Ep9EhfsWV
Gvvf7tZ8/r/OEwSjCkIHfkfJRG6oJH4wcXi77w/+555/dRXL2CRkXyVoJWFrviP7xFtBQKMz12Ol
xGY1hahC2+pOsQVoaly7c5ee0SJDMa6Uhq4UoS+Ng+Nhi1R9fp8pTK/Z8aWv0x47krVlSJvjqh+v
XOilL3Px5TeB1VZ+bwZu9krRxNsWDlSKtfGkVpthLa1zWwC9cGWUuXAucTEKKH3BzO4PHrWYOz34
gIz1/UVcuHHiYgRomTu9KuXGeQVALu8kmicNtH8lvNTgIOTz92e59OvnlLi/Xjiz82OxHkiJljNt
n2bhdgJQ//2hL13A8ssHRQh4IUfXp5unvMrfMurBvnYa/OatMl/RpF15ApcGS3ERoYYTP9QQmXvb
+Lnf/BecG7KOPP6XBYaC7PsLUubX54vvR5xv4l83C4sr87vfApWdcgSaQfBDC4YfXjYWjllq8rqb
0o8mLHoUOFSE8pRVn1JHGlqzwaagjwZMj8Cydjr90wYcNPi6TaxGMf5kWvhJ0r+qoD1oJoubLpE+
ZiDvGU7qvGAHsKz0yEsR40G0plCmS1ce04W7p5mLFziSx8yTZ1RusiOE7j1wYlxUK3j7fyLXKZB/
f/e+ngg0c/E+V3mm6pKHP7XO9fu0oCeTG4/SaDrfH/7Si7wYOVVxUJO8YGyTSokQreYYhPmVrNYL
d0gX5f/93FOdykzdEA+KwlDfYzfd5zcIMta4Bfq7YPOvYdPiYqyEOZBIU8mw5T21m2qnuKgk4e9B
klmbK7qEmH6339+ti5e0GCGHOKqIB8daWP6miudIrmmz9fhQeOaMw/aVs8w3//9+MCTq/e8bV6Xw
m4aRs4TPMDKQ16/ngb9ZNSYpkOIqdK5FWn/99DVr8XJ5yUAnKZqTQElLWA0Dn7/1z1+ItRgkUQ8Y
Mf0z3wUlUe0SB4cduRwbJHSb1C4JGbkyQV+6isWIqUmxkHQUkl1Dc73SrdPX75+DLF868mKEHGnI
zEQZgqYy5TyTEI3BpCUclBQm/O4GVICbE/AyKETdAKILp2Rblp7rGdD6a+zT8GRukb1nFODAZvYl
JfeQTli7TfPYieV228Wj7cUVUjESfcJgq4jecBxTFSFYFn20iH4JL9oKCRtOcQpPkKyzVdUmPzvL
owuaEq4D2BDVuXkj9dgvQnXc+FN1GynVtjdGu6zA+U+0l1aKgKC6J1VEMsuXqW4/DEDWsjQc2gwv
Woj0nk7rtI7ieCsIxlEzu/s4DjHfJAdRzc60UxzBn4u5s9y4omRf1a8CQsLCVGFzG6+SAs7WitgQ
Bn0Hni4ezqZAl7b0m3ORtm9DqdBz8D34lAb3ZawomjSyCjY/PsU5G7QuUuAyNngqoNehjiPOe41N
E8y4gWuR6vdDZbYnFRGvLCqPwlDckAy0wQS+CYoWOIdovasWklk1h1E7Jj//1JOQJfmyvxYQQEdi
/sgW1BFnr4I6HumLgSar+MFKhH2mksWfYQf4TbY0LDb+lNmaHFPqU392aY2ApgFbXwWhPaoTKjdV
IqMR1Q1ukruukUG4D5hTG+UOq94BIeChJyCuLI27Hkp8B7RWibNNkVa47sJD0lhvmt69CY33Io3t
R90J4AwiqsxJ3LASD8W72urOWT29V7FxE/qlq1TdgRntWE/pk4cqvmkivh+zjjeVSce1TfNXrTFu
WxV/HThS7EfZCXIm0sr40yjK3x2R6CM2QZlUDUSC77E+w0g076df4S1rJGzrI3ikpgKWHQT+axxF
MWYIGid5OhT2NLSbeupndGD7pmlmZAe56Kjp9GQl4S/YffTXKTqF0TnBPopb8j4tzadeKHeUfzwo
iw0mHIJEetGg2Da1JsT9COF/KFBFQOC0jgDlHoVAuEsFKhk9RPU9fvfXyCT8iZSVCPHHhLTXVwVH
1tJ7SfJfI2XAIK7xz9VIjpqDmSLcsPeb3Xv5W142bhDkeyMh4xhhBgk/QWe5cpz/2wJWs+Yx469V
jRxQ80PYGbgi4Q48NOEmQELwb7O+tZiWmyCfWM6QAezp0p2uNjc5xJTIDK/NY5cGtsXUHOtWE0+k
hriDI/+Wn8s1LPL1tO/taaNssg1yZ/v7MfTCFhAk0v++TUpqET9WloFbqRvmGcfb+cfGWEnb3saS
cxZs5e37M126pMXULLXiYPYhlyTPCaDdEUnJ5vsjy5fWYIuJLG8ovUZiF7lZSuU9j5oj6p4IymK9
kfC/r9RBecxz/6RaBs0AmjdyV2J8BRxc5A9y2Ww7T3IpidliTk/Ly+/HKXoeYVD6GRtKtUbuX2Td
p9ojygbwfvz+Z1+4IeZiWhTLUK502DWu2N5X+Us+/Pq34y4mRQk9ZZKXXeBKMhDTzELl5F+pelz6
yfOf//VNwRZNUJ43HLpbD8lnQtX8+9986Qkuvidfl6nN9TlOm0G6I3XwnEbaMc+nK9/TpcMvPqeC
ZUFYWm2AXC26KSppVwidK5vFld3mhQqEZi4+okIPdUVt8ConqGh36iY8C+uE5gUiPeB+z822d5Wd
/A7M8sqS6uIZF1/TJEdlUJlpRAi5ju9mpd15W5ahjrDOXOncsPTdFFs1XeXuPz0gY7Hk9VtmvFoL
fHduwisJjbpuawaB/f3RL6zbNWOx0M0MiPoDVRyXL9YJD/FG39Wv+gpIx9a3pysj0PxhfbFsNxbD
RIKqGucjhM2usWwhw3LbY4LT71QoJN9fx4X3zFh80rUoDYUxEYdSZP56QOdfBk9J/OP7g8+3+quf
v/iuBdNLLFX1QpfouxtcvU4WKPBqDPWXP6KW8hPrHSIjXoX+/vsTSvPr+9UZF5+7JdM4qCUKA2zP
BRSzwVEeouc69p+Q7D1PAxgxAWywU4HrGZAP4wu5dur5mXx16sWAkCiCyrKr8RG0A/NMUnk3ptIB
RtxbmwkwVosKRhcKwUTVX6e2kja9Grns+fm7MEBstcRZXWBg9fpTU0tXhr8/ZeqvfpXMr/1r/Mvi
TBKyoPZ5Tf17wLivc0Z78wMzrROeun1rs5feJXx5yrXv/NIbtRhZkqYA9ZtOAjUg43U6OqzfbWtt
3Ejr+siqbi1c3dVql275YkjRyijtMxFEi6Qlb3Uev+VDsi7qAp9984q29kHJFdsclV0bKg9VCLVM
qh0axU+xQn8YPOerr2XkWZUmvhPpPKoFq+YYCFNnmo4GfgGjCcAJQrA+p8raUnkgZ0cJo1VdKyaS
GSQBaabvWqX5qbXiYxskj3MMaRoGrGtNGK5SjYcP2TfcmanCTN2n4rsiRy5jBwiM2FKxKKgfhTDA
6gmPgZr+mLtHraceGik4CoSaEGe2MYr6TVFFAwu2cJTM7gaV8pVB8tIw9ufW/vV+QGrXk4wQG2pO
zS49p+t4nT2Tqb7CnW/L176NC5+lvhiLVaCkPZvewEVTnn8C5eOtE6to3WkVHWkabOuxBBaY1k5N
r1yFOKZX4z++kPpipDZg7owDHUbqXJQklLI9ldA3lVg/eaAv/Mg8Gxqe77ynqfsZaN3GGvztOFkE
4ia/LDm40uO5sBLRF2O5lyEIVDRWk2nd35Z1+GLU1ub7Ye/CJ6cvBvEooeWZAHN0aY5sFTQIoxLB
xFJX3x9ev/TTF+N4iokZOskQu3VVjUS7lfvQNN2QcgQA1juiQV5KH29dq8CRlYUDvdSfQevPyQw1
IPFEIG7Bk+/FSHtPSMEeRPVe82pQwXp2Q8JJsyFy6lamPOGorX5XqYhj6CyHQA+mpxATCEX9c+il
vzwFuHjYMfcpFp3WCYKBFkTOJHgO+XgZihlyhADKW1JSQJNWJmRfge94Ku6qIAre676GgTVSWrDa
szgn19JTriftSROqXeabj2FtHkPEVXnhvXVN82Jok2IPav2S0zOWFIuMRbwniQLyKxTDn0NvXflA
Lszz2uIB5iQmUE1JfNcqcNG/xKikApkNpvX8/RP80x77YhrQFk+wyHVl1Is6cs2nzqGi4wZr0Agb
EqvR21M7u14AvPAuaosZOAYHX6ESZmejNQcBln5pkK/GjvvKlcxf7VdXsphmvWJos1Ez5wntv/Vj
vKUG2PfYIRG/ExtBORigjpPdqC3atX1yrSN44SPQFjNp6uuCYLaG7/YEHsjRu4Ss4co1zfPVV9e0
mDJ1wrw6JaY/rm7JIHLSbesMG23dbOsrw/yl376YKHER13mnsfkPNBLXasiU1zq/0oXf/mfM+GsC
yUJw2pUi+mTBdZuhNBWc5UiDDcIayAWtcZh79bSNQAjKgXnlhl14x/TFO1B6ho4kDOOHEhxEATof
5rdREK6smS4dffGgewUDMqCHyPV8Aj5R2qj4L62svfIGX1gU64uHnXVAl+RKoxsnhcouxIgGIDDo
0e+pAGuE4MYzWCqg/owQOSX296/YhRdAX7wAYjYE8iQywESi9gav/ain16pWyoX7pS0m98RUx8Sw
Up5GSrg6qUOTOT3q5nALS5JcvBHHx/gyNWiYBhWabcCQbucwSfUyOZuDeMfH/DGlxVuUJDd9bByy
odqKcuh0GCkEIjJjuXJVzQObCDUBaxFFQyijh0wyKUYyV+AEIqCZwLzYh1mrwPGSZXHrj1BCvr95
l4acxQICiII31Khi3FAff7KchBfQPFoVNV6MtfaE7E3JhO335/oj+fhiLFAXd5P40bjofWoh4xlB
U2er6/YGAfqttxtPwx4NpLWdG1D6bfd25YwXFmfq4vK8MYwyKesDF6ruRl0ntrdr9vh2HN+5thf/
IwT56qoWi5+MglRYt92sohnsyU5sknJmt8g9d5Or3MyyA+EUNVda9hded3UxnybESYg9kAy+MYrS
8u8m/rdFnDp/A3+NdkJF9Bkyed/Vh3gzIujKjc/vH8Olnzz/+V9H9hOB/KeCJbJa4r8SakeSIvv7
Q194f9XFcAlMivxUrwvdqswOZtCvowADBWC6RjkWxSe+xe/Pc2kzoS5GzsxikTEYc1v+2dwi+net
tbIVzn/61050ZfC/dDXL8ZMME7R8nATO0dqoHmeRflNtdayYheeRqnel2HmpYKUuxkw/rjIvV0IG
6oxVpmH5D2UiFQTphKYTdEFFviTAbt2sN2TcbFUxeo/U7qhKkGZrIk7VETF7X5I5ZogPV27whclW
WQwOelop/lAwjGOiPWbidCj9zCGn7aQzt2ZK8Rga5XFAdAW54krP/cIeW1mMDvDB876oLcjAHtGJ
hUYol7GGa00GA8kN8q/vr+zC268sxgff6Mc0zHlFg6HcdQF+rsCA0PL9wS+9l8piOChrUTUIBhS2
3au+J5/RVe6Fm96Wbcqch2vvpTJ/Tl+McX/mx7++4MYyKWrp8J97mC9I0S2LnKVyngXvajm90wmn
3EA8u/fU4BH3QmL3nWxndX4ESiDaYVmfSiKzaBKS/Q081j8TvOXNVsnoiAP9TfXIl06Dib6qDw+y
FNtdS3bFChAL4eEw49dto7sRTOJ9q2RgYE3lJu8zAV8ZrJUrd/LSC7gYpUa6pQ2ILt4GUj83mqZz
dCi0UTN56zJHDJ4J5gOIex8PftFS4ijd78986QVZjGHUXxtp7NXQHYmDqdO39Grj6uvpT5YX35Q8
aoY/g5v//4aCoJHemda0gffw+v/l58vy4itqff3/nQSXNE64jcpz+f7IX6++ZHnx5ZAy4TdW3CVu
QRIwQ/1+ADKAQNm+cvj5G/m/b7UsL74deSq0OgdV7s501zAtbF/S67WkFs9JM7lZ1BO/XK2mKLZN
IXjw6nFGQJMDIdjFEMOpkNAYEkudZ3Dp1SFbFzFOMa32QUiKL4SrUUyTu/ukgt+bWpYCecRAzBPQ
A8OnB09M3pryBN+rMNeC2T8HymzmEAw7iWAJ1CTldhKcNsKJZY3vQbJDbyJCd0zsLEj2otmswe8e
wFeTN0rJBVKNFauHQhG3ZkI4EQjqYBD3ggB/KBY+5RzXy/c37sKgI/9p/f01HISIrARvEP57r4J1
cTetPPvPwsoOs5W3+f40F0ad/4Qmf52mSw1/KP04dsHfrImjvDGj4lGMQRGG+Qvz5FZOKuAyPj5a
ATo66pOjIEjnIjBcppObURHGdUkfGKmFsDGb+LEXJ3sEV5yLRBqXRh/Z1HO3aZf0TpQSGG9WuyYh
JKgrmmBjJfVRzaenJoyeylR+zWXxmkzNki+8eYtPHoijViYJPl+BQC1Vlu/BU7Kay/FKSyEkNfXG
LCLos/IqLcRynSsqKAvYpKSAb7DaPMXS4NZUZmvlVVBA2YEjJCzlxvP890SajfytcvCiep/K7Ukk
Z1UZ6u1Ed3llhvFLFE/bwNMCPLcBkWtiBoEPjb6qnCff4vDNuDZUMAZYilBqEBBuhP1WJd6SXIgc
zKLm3QGkd3Q/fSsH4wYv5j6mzImY4BYix69aopTlqeprWg+fZOT+LrVxhyLEDghRKAOt4IWnMWeO
96had1JMQDQZH2STKjLTbh2QxtmD/6v4wsbAcnSrvuERIBYUTQ6RflpJfMLVdpgk8XEiNkHv1fva
w75uYAJsNYBLyfDZKcYhsEilYOO2asvxRKrsbQseO6gF1bb04bUgkWqVz9at79/WC4PVUqiviFqc
yVDSiVJzsJs9TW1wCyPvytEvdH/kpVZ/wmaAkS3PXcNErp1beLosK7JHv3uMegG9pj9DTnVhWk9q
Im5luK55ea1je/Hsi5E4KmkYlEqRs4/CIfz4Xx0nPhV7wb62xrg0qPxZq/71tWd5PDUV/nMXak21
Ik64In3K1+0OfvBKHVtbh6+0Vmf5E9XJ41Sqric2Z+Qv1xZTF+aDpdRfGqTUGrHXu0FTws4dhoOe
wxuQk0coetvvX5MLRSV5qfK3GlEy2qaZb2W/URzFNXe9I2xV95rA79JVLMYWvKKWWtYlkcUEKGZJ
c6PF5ntsmZ+eJPz6/iLUr5cs8p9n+NezigrDC8RJyt2GiOXBOosqZD2B/pS1Gg3g+CNlaaMKHLRN
k44GDsuqmAwI5oJ9k+3k6WmQEJsJJI53tySEr40g2zRGQrDqXZw/qd0T3KO1Kmhu2g03OV7wSGXl
Vzswi51wemaLsiI+xZnGaD+TGWIlXBNGMmD8iIj7kZNiq42TXYJn+P6CL33ci40ZQKUYF1qWubgl
b7VocIQ2vRss8cpMd+nwi+1YQ7m/q3weWeeJeyuG91bM6YDS/fe/XtXmZ//FSmfpH6g8BbgV8C80
OfVdFXiOHI/PlSqfa2xcK6aRO5rLNqIg5CmxdJ5UTcIXrXdbMYHwNyFwxNAm+jZoDWKAhcA8oui/
zQz6EHrevRP+YrnNVJ2CHmYHdDIZ8A2CVvgqXkE2CblU4IM+TVl5bit964OKDC3tfjKwoOnRD4FQ
PkJE4O61vo/fUqo2sjk9ieCcTRZPThPUTptS7jAydWcFUQxHtniKBSD+emR9hIC7m0I4RwJmcwNJ
Xar2m7C14GpLJ1UBrAkl/r6MOjKpYJ3KJunl5EjcEUgnr4QOO3/bGreC5O08uXxRhbIGHpOaThcn
O/1PSKHQW9tSGYP1QF4xMbrDC9sXifAl+lCiF+dEm8TBpi5BsJYjaR7acIu5em8xARpR8CCQfEoU
j5Pr/dswNTehMBxkZfqF3PcpIOGBknu7MxLvAynmEyBrxIQJ0Y11Ge4Gn4Gv7mpccrNrskW0Egkm
PHSptU3oPuuszc+Ebj+OUAqsQfnVGpKLege3NBWiRLwjZKDadBnzaxVmN1ktk/hL7Jzcp4dGHR4N
SIgrqYjehl6S7Mjo4W5q5n3rtW4Ch2y+4zSr8JzCTAHCEEY3pQjCRzUUmBLTRsqKfUQIXiqzWyMR
45xZVMkbFR5tTAwaeKm7sG9OxKTd6Ml0Bsp8ijT9JfKSjwGIY5KPPrElIwCZ6j5q2h+arpzVrPkN
mLOCr9G+y9PIEsWTTjWmX3mUMdLrhCoUAOosbjpol+5Ga4gzkCroIL24SWKSMenH5iQh+0/N7Hmo
jIxIidBRQ+GEgPesUruNoR7agT9MK9JGbqOscwsJ7nxEFAbAQpzZgmh3+NUEebibPXLsQnMX2rOb
5ROhNfV434akLzAjOZ4h3UO00NZBYm6BGryOSf6zUOjZSaRXZSm2+aAsIluT2CfUTXTQtPKXFpof
iSGxdgZ0oOWF5MR9AY6iDY6aMIcDm5BQuAGEaBtiD44KTGDT7FHfgg/yxocyLF+lziSuyPydysGt
UCJo7vvgvpKyW6OXoIapklPo2ilUs/uE738tKqg9oeftydve9mnGTo1XQ++5HqHtWjtQAcqPcvxe
WCQF9LBlE6U8KGK/HxOC7HqCT0h4GCBDZq99JqVrpQ1fszqAw1wbmV3BvOyrbG8I+s6HpAqQZttK
wxaaPoFQsO8qabrJvfoh7FRYVKP1YEzNNsKTm1nk3Rlq8yups4eS3OVVGGiP01C6kwW9Z1Ljxyqf
kSwT9H4sPpo3PLct0mur8vb6gDlULM17BiO78IEJDKAGoVu7fDCvGiiIKZjejM6c38h4bcnZiVTt
z0HGZF9KwG2keKPMI4rkEzvbzqGIwvRZKf3kTqJ1iAr/15D7t2PJ/5z1w20MunlVWsiVCBuUkv5B
n5pDqLF6H3MChatKvlc7iwRYs3DzlqZ8OCP/kxY2Q4EMfCOY03EIaL323UGdKapF9jTOFCO5hmyJ
SCkL2E6Ry1wU6D6V4Jei0g+WlOh31vAvntbvrRn5S6PB83NSFfuTXjdvDVRYhYjyYpCbW7Cf617W
bj3aDrYf126YQar15pwdb1A0IoylZ4yqN1Fjbcgsg6sP5xQ9CKJrrSO0tM1+gQb53ViTZ7epLs5A
LnIjMjg/QMqLtVdNz3FcgEFtNX0lxOOL1WJeH8G5reRAaWaCRgvczb8Te/lZroXXEWY8AewoNtuk
6w6VPEKYGjaT3ybbMGrjtWJwl0ALHsE/bWNttFlKuAZahk7E0G3SK1DY4vgq4afxCQ7xpybXH8w0
kFda9ejp+jEthDUcBTiL0qcSWDuxgLaezzlkaKRJj3/0Bx1kb2jtknb8CHRwhUyAzmhNN5C24YUB
RYtrNoepBLtaqgABMdT80Ao2LkSeCBnYMB8QSMbAoTXllsIocYkkZMrVQy12busrwAyA+bVmy2SB
wzxTHTLgf6h6CqllgkkvgbBaDeQv1rz5VdY4HeG5XSdl9pBlb6IiHuCvg+xNMW73WvYaj2TxEchC
/od/dZn99VKA8EaWCH8t3SRWhkj/JRa5oC1+qpgzI9vcVe7MgTwzb7j/VtaSllrmImylSobgBPiJ
1lbxAA/q++XMhZ2CZC2WS8SKyrVUsxvRz9g9N5Or7uQ74UzAodO60u7KWb5eR0tLy9pQS55gjSWw
lC3jUzmtm125FdY/JzBRH9NvYupWse3b7bUd3tf1R2npXbOmVGioAGaEh47EmYfDU9ySzDoUb4LB
UIiFAR7VaTSbCqiad+20F/yG0rKflDG/eF4U8z7szHMm29Zr9stPaaBs1N8VkdondZ3Z0wsLpI/4
ODpUpNJ1lRAbjYHPLm4p0E5o4Oc7EVzbIl14RZedqMiTVD8YiXlliwFXfk4eL33iZ4K6Fe0mIZLF
bMfSLQD9rIqhsNYSEvKbri5QsES6FNxZ5jUt7IWV+dIgG4JxRW3Dbq1Qn6P0HMAkVI1r9978+kJl
cbGt7mshyBtJjl2qT29kHCbrOmOlmerHQSN0tVZ9sCjG+GD2CJ/ivDlPOpfckvYRizygymtuDDrr
RBW8xYpB3INfkp3jPwjUSKFHPGRS+VF49CXFSCWGEGEg6Ra3YxY7fmXu1aYPoQH5t2is9uZQvJpC
74wTZpKqNOBmBDdSFgJdqJA3EeJM4WyjQKMS8z+cwnWfqvxMUOhVdkxqQs8RDrpzVEuBCQmEfsKO
DXl/VYtHa5TALoD/CMWjTzd9KsdDov8PZ9exHKkSZb+ICJI0wBZTRTl5vyGk1hPee75+DppZqOmi
mNCmF4r3oEhz8+a9x8j+ZIEAL/NsXxKY6cFSQvHrVwAZDUWnT2XW7OHQvKGaAmfJMgMFLBPQDu4O
XOLwhubdqVfIQyopN63WbHxB3wdWvPE8u5XD8joXn3WirNz/FogZZL4OUDWCmXUwwAH4OnoHHACs
Sdx96BvU/i350MFi9upy2Dl/sybzJRFDaKhqdF3fBsqJwRFE7fOVALP05Fm1G6efrHkUn+DBVJwE
0VYb2ufLP3rqJ5y7Xs4erQ5ZHUotA9hdHx8H+HyUlfLuew38DcvUajMU7jz+3kIS6fL7pv1x7n3T
bv1xhnVVz5vR5SmMpmD3UNX+TU7iDRMyOu2sfupr2JRcftO3jse5V02j+eNV8LIuRTLiFEPZflqv
FWxlyuQDtyDIBfnDtV9G0IGADawUxZtET26VODjK8jDpRsHgINfDexX4286Fvfs4HATBXSKJ2uc4
hlPM5d+4cB6C0ff3b4S0k6x6rRs5iW+KPZRAbwf4b+ZGZdVP+a17RdeW0FLxak5SlliGnIgIeGLq
2lupNBCAg0qgwv1tOSBgwdIdG17QGwCUX9Ve3Vz+wKXpnlVfGlzy3WJQUPvsYNdNw3gLzA+3Ar20
NA0uICJbWVffRbhzsz3LLIo6VWEmijd1pneVvfdH4uh29Wfcq1vZCu30VKyALRawMGTOWhZ9p5VM
klInbJo9qehb0TfXnh595XAdaz3Pgv3QhwcNLMiNbBqotAnVfaji5FEU8lNdyjdgHwbofYQrAIfz
Y0zm5OYEF9asznHJ1Tu2qeXPOnuCxiRaUXu9e7g8jfw8vIHMKc5x0/NxgPa2w0rsiBYGkf3UUUZF
aaKCZdBk5GhIJBU0qqEM1pfXyQHA9lrie5JBIU4jEAzM4YXZQzw4QWcIagYUzgaFbCtAygnEHfjD
ZbA4Jsjt5bdRlj5btFQ70ZxGAWfYAfq+CdCyJx863zAX28bMcyHBzg9pBJPSGN4ZEYcmUz7Ar87j
iOwCWI+en4qic6SuB2wLft/wdUBTWKiw+ILNlB7dKWV/1Hs0MHApNfsObYVEtLs6cM22KyBwN/GR
L4/gQkqqz+IsGmJl28dVBo44bowdpKgyBbWAOrelFNfSyy9ZmqVZcGWDB9yjjEZGg0uh4t3C6duI
g62OuwiKSeDwrSXYytkoDhGxv8NWoiWQO4hxE6lfoBC7SUF5B9cR37JNNsNHtrbTzidZZM4OlWS3
SqHeiNpnYEwSXA4KZCb81iEJc0tNOLxv1rCbCyesNu2tH2cFBKtrUaPe4iB9eQ6k8gHMVPPypJw/
YcmcnqhBFQRiYziGwh3gwdtoO/UMym24/d3jZ3M+CW5nADBmThHyPQjBcb2BVWXmJRYD+DyUoXyH
Atfldy0QRIk2m/d0cDs4TUCF0vvyrsojuuhYVVZrSeDXynZq+fe6jVQ1fxqfgqN7H75DWs2GZMQq
zGphG32n4z/mKS3Ay4BFKM5LpT3pqbp1PbBUXNkkkJC6/JHTwP17kEBh/u+l0BM5jYcWA+pLkRWX
7a2Wszsi1ysn4tLjZydiRka30Oo4c6JAh58TIDMl0DXJGqRjaYBmx2DfQ63UUwMAL8aDB99FHdKc
JNrGaroyPAsxZk5gLL1IasoIL2hxhVE6bRO2oEc2SgWtiIQ6XR5bYblG7V0YrDmdUW8hXi9TNBYp
OwrXId1jqj1dnuaFgZqTGLVAKTQ0EDInyIKT4vE33KURnEuo8EHh7vI7FsB6ZM5jJLIQjKIy5dQb
KA9Nt3GrgsaJd+o2UGqwJzkVyVoTOfmG7ZxZueosFBSazDU428ELodbQnITzX6IC+BLnN66UjugK
QfAsiLq3qAXtJXWvahHZLTwEw9o7enG99TnZhlFpISEc4bxNA1gWwMS0VME/g4hErMDUUOOx09PB
ktE6gfOZNcKBxk7LNc7QQhpH1FmEoZIbF6mCfppK4MZsBO+TOpe7kz+ZDiVUyA7FtmStpnJLi2CW
fuMukiXy2IPJulFfmA179c5k8J++600A8YD+de9UYUPdfuVE+8ZLn5uiWXBBTc3tfQHqLI1yB2Y6
zy4FITGC/3CRNU+ullV7WUlclOT1/lrudRQDlCAxipyaNNNhW9M38GxQcB3rS3RmK5r0FmzKAUuC
T5MhqH5DYWvUR+DwNzDJiSNULbPWjtFeat3KiQhaQqN/SFmhbPM2EjtFVk5uxx50NGCkUk/glKEV
Jgoap7ZLTnHBAYBnw6Ev0JSNteyE/noOwwp00DSY0uRlu+/66ENugDYX3QpOemlWZiFSy1EhkT0s
NO5rOyE3D/KomYUOgSBNy1cu60tZvDoLlEOEZlQzEKzmP1FhVvvBrN5hd2n5Fspit+gJ+u+9PaUY
a9tzIcWYsw1lkVBJDxELmvymlF9Z/csvmTMJo4ZAGb6pE0c7NZA3Iw66OHawhdtr+n/KUP4+ANjq
JK+9cSEvm5MGBxUq0W2ElAZCgXbkZKf8GWZnaDRjxwwHWNffXY6f33DBM9tFTCvkx3EftiVLJgdR
UJBqCCslj4mjZJgoaiX70NJt1R6h14cGRf+IelVmBahlQn70pBj5KTbXksOlMC5mgVUBlk2hXE0d
lPnKo2x3aPAa0UnsYNcBBvFwRMH32lsnpi4ce3P2Em2DpGL1GAP8STfoi1VbfwM0rUH2Lj5S/S+F
nMiqcMnSupzFwNpjWsAg/Ygqct2YZCNMNOAm12zTeyB2bMM4T9+t9TAWtraYxb/OzUcF3m6AS1QE
AuQpHE5b9zCkdNMPnXV51Sx90Cx8tDLv/RE8OGdw8yM85LYBKt6XH73082dBo4XTLOx44TbkaVYn
wz0eAg41hyWFR1d+/MLUz2lLEFdlRcfc1CkIuljjn971TB58Xf75023mzHb6vt3/2E6iYFrWTUi0
rvzjQxqqoIfJMMPrRqOFDezllyztljl5W5P9VE+mTyB/9BfIKCOk6jaY5cIgJtw/LNkCKhf90JU5
WRqxWYxQohwW8pWYqMXEjlxma9GD2vEVosHS06e//xiyQtYCSjieLo+QVSJEjgxBgPyFS022cpte
WK9zbmrIAHQMXRo7owByCphXTX24PBV0WvLnJny2t9HDpFJMtRg0SEjGZyMEICrYpbRbFWLlOtwZ
MxXcetC4FGnDSqAjYKlbocvpAWJCiFn6EGJnFqDOBiEQhVYOrEtu20qB3jRkrT1uB3UON2LVdtVx
H4/xTQtb7Kbeoa67kkIvDc4sYLRy4Y4sbSIH+AorjQCAFyvrZmkzzMJE5sOeum3VyCmU274+oVlc
qxA0h3spqbNf/vpZvEh1qMyWqCI5Y7ln+qfA4XV5Zhd+/JyPh/ojGjR9BXy1mOw5YbpefqARE4oP
Pqxc9BZGfk7AgxWtUhSsjhwfrpUwjfBQNiP6ysMXthWbvuvHtlI6VnroiwKVp6OXnoUbbazNLtI3
l4dn4RrB6WzZZLwXej6ZxlMNRvV6BZRh37T2UCvoNEnPKgqTGc22dTk4oQqrFLA6saBhkhpNFkYw
5lv5zsUfMltlsTq2Jc1ACm43LbKSV3rIzBYwWJPv2yvmKAfpZu0kP3848e828Y8xhQg+kN6lABmF
Y1On9xo8PX31xSt/+S1zTgoQtg1sOCeel5UeZXM8EiMzg630hl2JuJ5v175kiZg5J6YArtxCMBc4
OKlJWxMgNoiM8L0Q3bEOgptaQE8lptCFQnc9DSD534nkSZUAyaAo27kebFsJv1tZStOS+TeG8jmV
hUt1GjLOfUQgUx7MfJej2kmvsspWXmSr3DbO5RctTN+c0gJEF8xHGEY3A+CJwWqHg/IzAfWr58sv
WOiE8jn3A5fdnvqTnkN8JJvRKq/9TWL+aSzvFfccaw3EvHD+82+R0R/rEFU5jSpwvHS8Xt+1LvBV
EFpIYG8E60w6vkHRcddKYqMMuak20RcuRhCiib2JMwA/q5GWsAlLjzCSWOt9nY9kXJmdgm7hMSXp
Q88JRnqEq9Jd80t0MVdmcYaHZewHPvriquLbbttuqhxAUklbae0s/fJZ9Gh8OYeNNdRZAvLgxbsh
lo2VtXA+M+Bz8wPoZpYij0Gg7Ex365uwJ6UGsxqLwUGg7lZOqYUlPSdWwKRnZJ6ClYD8Ah3Ynl65
uU4M4jYWoHU3lz9l6SVTofLHchuJ2itBNq1q2Dy6XINIwWhGjXZs88fLb5gOpTMR4LuE8OMNpJUb
CU5kocNl8gGb031USJOZQHAj6UA4tLwbrctvWvqW6e8/3qTVEokYn5ZTDicR+YNXNzUMl8ZCX6EP
L33KLJ0tO5ju0gJ5A1wrSz8H2Se34g5zE2rbGjXCy5+xUFzh36fhj++I4P/F9DTHus2TFy2HVYk0
kB0vw52mpTZsB01eyFtO3rUWN1tdt9vuUYLKr9QWW7iGW6WA4IQcrNQrlkZ1tv/h6lgxt1OguQeW
XhiqGx1sMcl/kdfUxc5nM/y7u//jc2kieRn6e4h4sQ71qF1EnqD1vjKYSw+fxQC9I5ASUiHpCIM1
w21qIw+Afc++Lk/VQoT5hgv8+OlVzhJ9pAQaP4r/Drvjm4T3Kz+c0IWHz7kLUNRlrAEG26l5Wlh8
qKFh5gGF6lGoVBQ0tERL9+MYXLXhUIGWTg9xod5n7XhIpHIL+7odo54OoHUxmG7B8H8z8ZFL4yZR
x3s2RNAQHv19zEA/8DUCN3f3k0WEA+/UmGGPZDskwGp3CkrHGsy99DDeaIy+ybo7wA2ocAIYhVUh
fdJd/zZNc2QVgb5pufpeZ8VN3oFzFoYwK0Nd/LkBshby/vdC6EfwMV+gDXotZT6zZE8Vht+EH7Wk
3XbAYcFakXVQz0N5VpbTu1FJnNhluyEbtnCDO2Y63BsHDTBjSl6bmMGUncKXqK3+qxPUcT05+9PE
qMmy8VQlLcyBGFwP0waqBZIP5Wlgsg3QIECMkOunwA+fNa/7AwUAgFbz/kVqYmoRTe1NeLPd9fAK
hRFsZQj4bU3m5HCfU6saSFogWTIV9IDY1WD5rT96nvZW1K5dpLAKb8aXvio3ri+eg1C99ipAZ+u4
tZVa/iCBu8taWTEHLMiqVe80FttAsMim6oEVAd/oRq4tz5c3YdwLs2uG+0qnD0GQPGYt3uqWaW6C
B7FRVfiYRfpVqiTZRi8osHHCP8Kw9SAl9Xtchfu0AmHFCxvIz/jDHhJf1cqptLQqZzFQ7ZpQr/QO
eTJK3VPDf6vBhGrl4d8d4zOHxdwEAmTwPHIlhjWvk3stjMutVHaAtLHMkMJim/uwXITkjaVk4Qdo
J7guQ7i7d+tnxQMNONDUTaH4f5SxBOMFVo2yDHusEndfpqWN2db+oROdawL2eac26ZFS8sdt4msq
g/bmusMIK2omG6EEzjKw1501+BhaH32ELPPB/FE1sxbDXd+oWwFYfBeCzlKHHDjE6Eu4CYeOtBxB
QqKzvVZLJxSENajSk+oOsIbUg5tQlOBv4RKw7SW3s8KROkPWH1gJ4BJN7obK+5Tq+KYMVTNr3tMU
POO+f+HKCBPK0DtVSnwN1DS4j/SDCqAxw27cCCmCIbQ07gAV/OA8+EwjWIEHpPzwJ9HrMOLwPcUD
tdg7uQkLtn3Mr1Nd/+MF5X9hKUNmZ4A6YtJIdxpKEytx8XzYhaLx30exAD+mU+FG6/QJ3w6a+ujC
kgzmzdpGS0OUStXRVhN4LZL+lCghoGwCbJ9RBtkXezvm9EmqED8gY3M/qvDzZPyxicLXzk1MOKz6
JuyCXrtosPMsPEhwE2tgSFQp+NxR17kBmLydjPxYD/S9LP1TMZS2BntgSWcwD3QLox/YYJRwdNuA
mL4JuU9BLE3g6BxctyVwLTl7lIfq/vJYnE8a2FxjLPZLDyKTDDcT+jAkPaTnNaflsJaEsyruspdf
sgCFA03t7wHPRj0NecCn2yXMcix/4z6M29KGK6sFYaG1luz5zc/4rCKjE9EFbRdDIDd6HuHnp6lr
Sc/CgpmXZKoggMRcoUNJEVUZoFs9KIWknXhdGZ7zSQybl2NyHSBWBQhh9AR6Cy6e8MTdu5Zqw6Uc
yG5uxnZ8O2l12yvvm5Kjf+MYm1doBjVniqvhffEx35WfkQ3mFQqCJlgjQK/ooUFX8velcZvlvFyu
m6CikEutwWPQe5TsEfGUtV7i913j3+/gc/hvKloYj06iS6QxqLaVOYAq08cAhjzBLPMn9Wv8gt6g
MJIbFGi22soAnl9ofI4G1mQZJDepwWcViFhVuvfHNQjJN8D/3DfNhoyUYoggMhY4vQw5Vya5EQSS
QeSqi/JJDwPZ7P3sfuirmyQq9z71bxuYIYLMA7heIH/UhbgTEVgroD8Nmb4D2eOe63BVcJOpXdz3
VkXTU5CwKw1G61kSCFzgc1AXROxBSbMCdVOViVHUk4pD+wB7pc7IIAhteCp/LCtxSlR9KymAlTcB
eiMQDd94GUzMaa9rJq4FdxJLHxMZ8o7gGRujpq4spPM7hP+DpZUUweCY7jlgTJu93v7XwP3R11Ir
k/jt5V2x9Arl7xilVpEsolpgMaW3Qjw27pfH3rkerSQP56FiuE3+/fjE9bmnM6hIBsFz2W148FhI
X6520qKjP7Fw1u7lyvTAcwtoFgVlTZS6S5D1+0UB2eXCh6FpJ6B3G2enkUp2VbkWnKd2sE7YinT0
jSqX7/IKuSNL/M+uLA+6ihXRBNAc7agm7QWHDlOMskrnFjd9r6xcV8n5H8rmWFt4iGsdbXH0SCE/
ErDvkLKWkDEu9TtlSDZh6m+1lnzIlXiHTOqupHQl3i6cef+AaiEW3WpgPqPAXrx5OXLasXvMNHLl
dekjGSDUcXlFLbS42RwYyhmocXkOvEY1oKddlZ8NnWQ18gb/tOGxlhXQdcoIF5WYZyY4zy9xGmTb
fhzEFuj9XZrT46DUu1YfbzOZ7PSkK4wiFvBGh7mw16m7rCr/yLx9jkAYnWyu7aEdNnXIrMtfsBC/
9envP26QeQocCUlQ4YZLtZK9Ec1Km191xtgcZppK40BY2k/bzTMFECpetWY8cj48szm0FFa4bap5
GRzNcPsaxWvAV8q4i0t2FiPgGlN7SZ/hlAQwcsJ79Qfv/6zmpM3lIT8fJ9icn8eYDJvvKJe2PjR7
4Egf5G9+kpqRft02113zmejpyvI8j/Zjc74eS4LRzULfd8ZO9XZeGKtGW2mNAaO2K1d4sLlKy/so
8VcOzYXCEZsz92IwQ4ahS9Fu3VMf5ktOdsXMyhwPvuV/oOyvp1v9C34qqFf/DpLA5uS9oICRVMuh
/a2RW1/PLYaDa/R2rrtGTVhYanNssUv1IqxaKFkSEL1996Bhg15eBwtbbw4tHkQAE3jqA+vVDA8q
7kBpVlwrUAO4/PiFSj7TZlu7aSBnpU/lyNpqkf7BPQcAZtdqzXow7Ewx+idu5qtI5qVxmv7+I5Co
k7ytDhdVp8TltdHgZdsOK4FkaaCmJPfHo4tW9Ru5aQE78YaXNggtGvg3qAJtLw/U+bSA/QMZFgMT
VQg7AzDGH7l37NgxQLlYod0KCmGhjci0WWZQ1l0hXA2VNLbN0MrMjMAZnWCrntTb8avaMSe6/50q
M9NmuYEGv1IUW1C77XQN1ll3bfJ0eZQW+k9sDh1mFW78bY5hAh3jKIRR30NvzaBbvvdMELf/H2ZM
C6f3HDfcAxHe6DlO704Tx6iXNzyDbK2bKZC36otrOkDoRuG1CSbXqddAlkBdozY1T36gvgKFg8BW
YFbXsOZIW/J4+fMXlvcccNzVLAyIh/TUS7/K/o6JlcW39K3TovyxtmtFd5VQh9RaX3TXAuSPkLm2
5ssOU4sbqpKV2Vv6+fNYEMluyhmGNPVTo06flHYl6V3YPHPE7+hHceBFuDRD7eyKeoCWqpG7U2Aj
ZUhVv/KSpV8/CwC8b101nYoLEs+30PgLTL3AZed3Mzs78Zlc1xIkCsEtLZWtGrqKMUrqx++ePdv4
fdCoySjQsJHDT187rNoHL0TEOfw1zGC97pIocJrBLiRHr5mpqIF9+UcvkA3ZHOs61m0u8RIlYu8q
uco3vQPTwBeo35u/A32xOeaV9RymfsxHDTf0DQjvol2MnCFNrMsfsDA6c4BrVxVjWCDvcRS4NNWp
fApyYvFgLSNYevxsy+pFEgdtil/sy0eJwrLRztYgswvQCTbHqqq1y2GmnKHDV0LBHS5a1ILn3V1N
TBiYQb3SKEcj3Lt3a+nT4gunLfcj/mSVxAuIXsFa4ZjZYls/+N8urvEhfGqsieFQPq5xnRZCxVxh
X5e4JwvQdh0G67sadqNadp2jRVqsafUthIk5PLUc5BitnyJwuJ6cpEx7KJO1u8zS6SdmO1mioM3H
ZRni9CNg50H7IndalNN6G1II+//H4bdwO5ir6qNWLRVSQQKH3NdWD6l2XHJwV7f5Zqp7wWkB1rFW
ejWeAghBGmuKCAuFNsann/NjHYSoZg+Kh7FTFfHBWPXQB8GDB03MXi5eFVU7uZBstdwCxrguOHbQ
9eR5NJE62IkU/DoOSWdE0+HSKf6IapPkfUm5WGkBL1aXZygBjm5DmE513/Ead3kH/oyQyDeU+9oW
G3/vrpWXlxK1OfiVdW0wFiPe05mgxRm4ujj5B3xk2T3f11t9F2RWu2bNvRBG+CyM9G3TaV0SoZad
R0/Iao9pCpG+qlxJOpceP/39x4TqouBSkONTWr93OJRgGgajp99V69gc9RoPvOfggvuORxTIlKZm
OUL5yn8ciufLMXxhG3wL6v34+TTM/R6C4+hagL8iCNkUELbuhsbuhmyTkMxC3fJAh2ClVLWQhs2V
T3wcFxAmw/auaGHHo7oD3QpbrUH/7JTIa4IBC3PCZsE2QKWnaBQ1dITin/qaWGMLilJSreCNFgLs
XJM/0FXdH3v0MNLhnnn/jZCGG9WbuP1d65WxWaYU8ahjpAojR3Ov4L1ltvLvrEQYm0XXwO8gsEbw
ZDmtj3qBvZesVUuXTjg2uxFFUPmm4LvD/KI0IH8IFrJrobcHbSpD2qdXHMWI1BxXqthLl+65mn5L
snTUNRSBeQlBXdnV0I3X4OaGkqPU1l+oiDIHGB57QEXSqEEclUn2Fnkl3Ljjlzbtb4cxu+olfSUV
Wopoc6l9yB1keReDstaZ6J+4W+C3APuMoPduj/vwiW0Up13zhFhKHOeK+2ieh73egZAnJde0Z3Yc
yhutv4Vh7KGu/8jqRxJ5ZhGtVTgWttNcgj/qm7wZp1XjqeDXMEcD+luoK5tpIZmgs/hJcC+QdEma
atcQxPU5tYNSfrwc3Bbqct+Im5/BLYNMSSYy3+F5bvTRQ0qAFYX3cO9ZAXSGYKy+ufyipRGaXZxq
H714oeIQcEv4ioyS/tTkhWKzTF05ZZZGaRYSYP6sdHmBL3GTL5hTGHG7UvNZOvK/SRE/xihIfJiI
dkjixduUBRHDsyG9PDFvi2sw4393s5yjrpUw7PuBwMQqJAqUc4sOsvN+vPLwpdAzh1yTFvrNdQsf
q8Y3AXsqQVCEYLTVD0gcB1hF9P/FNqC7K3t9YS7msOuuz6WiqTEXsq8YYQOXcbbyIQtiPOy7/fFj
MoAaTygPYV9VW5NkQAw7boLaeLZVHj07MiurObovyWt5m5vSTlo5k5e+Z5YgtVyU0pjCurwn7JTl
xbYF3PHyvliwMIVQzt/ZEQCayRDQEb0JJTxEJfgEUC5Ls+wV0nMWb6ttgt4/ZP9h3DhmJ+a7rpHz
zs5yCapfUXUjQtmEkR/kEXTvEEUo6V3+YQsbdo6+znw9FkUwzaEmG0oQmG6VG2296rqIz/u3c8jm
WOpyoD7avFPgEZ2po2tfJZliqSH8wogOEd/LH7F0WZrjqiF468fA9/1vGj1aE0AZNgUOMzDOm3Tr
rwSfpcGaZQ2R7w1tOWKBUKi9ZPqxLgM7XivaftM1z43VLG/IpVirfAUupkPoDlYi6zs3cSHkqtHW
IL4Eo6lJnraqEtiikD7YRBmkQWo09AtNNdIw/KK5hEoki3pDBebP1DKy69Ns08kw/NJ6/MclOagi
vA3U2kzYeJ0osm91JEWjbMz/U2uFm2wSWY08KHN36uMQxwcaZuidUNdufWC6Yjc/BCrwAyTpUyMm
PYcTmnvM0qwCvAi6sT18ncu8fM9DQHDGWt+66nDbpsATEpLd1Tx/lpK4tilwajgUus82F/q21tyH
uI7fagFWTdvE6s4bwADASgdcKKy6dksACTsmLYHfVp5FK6tmIXudw80DOfEVD7vSYXJqpcpdDJLa
JJKs8pUrxUI8mSv5Zwqp07aXcSMK6XVJhodY8l8vr/iFljz77oj9CJBVL7tBkcBhrUmvgL7s2kca
mx18TZ8UNMCAz7e6eqsJh4w7/As6H9+O3xaZawfZQkrxnY/++AFkxAqiA9pUog4hqwLZZwl6s7F6
0CRlVwxxBZaNvCZTsnBb+j7vfryMe57POm2Er1j5Ho43EIAlTWLXugdJg8fLI7qwt7/z2Z+vaFlW
StAVh9JcdpMx6VWqvA20yNcOgClGnNnd36Hrx/PJECtKqWK80BxDn3eiTQtMitjUpzVK0FIYnAPL
874E0lkmiLb3rRU4gLNY6P7sJ74VfDZWpQmWhmoWBnERrocCscOBmdEz64Nd7bIbHq0V35ceP4+D
pRw2ScowUu0BB2MUHHu6kp4urKM5wjwUmuzpEgYIGj1JX5ohOA2DFG/EeGTqytZcCCtzBBmVunRU
Oa5/cfpS+NmhB5bKyw3i0e2vVuocKkaSQctk4KxAhvROeSsZOZTjGczaLj9+IWrJsywIxXhASWmI
oiaicdh8sWglvVqYV3n6+48doFCY3HENJQ9XCm+hltSCwYXrWViuMaOXUvg5mFpTQtlvCUamtAZb
TFFwN97FxghMqOysFu2WJnh2xxn4CBmYHMocBEoSrleY0KCxZZHbIihWosXSUM1uOVIwDEyL0RAR
0Z6x+364duWP303vbPMmMAYoaoHpjRNlBwLDQQq4ffnRS796tnGjrvVpUKPLMjYvYAltB//Vi9e4
TueXJZ1Du3Th9awc4sDJ5FMOfDhr1qDE+tnITOfYraoLYlEVRQi5m9cyPQ2Qh9eKJ3DEIMv76aWp
zcPPywO0sEAhdvj3FsjDiokaYBgURzpbMqbWR+94W3Wb2sH92rXs/DTQfyBiXCRZ12KfSfAIcv3/
0lI19FUN0vOrn87xW0GucSXRMQ+q0p0AHt+TkBocJkyxzldW/9JUT3//EShcaPlDD7mJnVL859PX
sXN+OfyznUu8NtLcCK7F4o3rRrmjh2Q7buHvASk8Z11jb+EcBgDv7w+oatiy+QriUGUPtm/iNSY0
Dxw4Lzg5LiNr7LyF2h+dA7s6FIqrkcFFlG2BHAO0y/DeFHhIOKVnQK/46DsJSo01s1x97WJ+/gSl
c4RXL+hQBzDmcuQt1HBvEGT3HYwq7iO64R/caU4cfXgTTJwHtkn3Fcghpr6nj8nGHa0AoI176WFl
MqdJ+zehonPsVwqdtxFc2sjhMBiW7cqoIxOXPiPZwWGoNzxrDZq98MlzxBf4GGFOVD8CGAAsGbcA
ImMT08oScQDN/rUo9H1XPfc9s9jQ6GknKR36cBA1rUazKZ74BmWBEzxieqO2kQ5t61P7BCcR12ge
vORbHGVdlV5ZsA6ic3hYnqhFHRC4U5K6kyyquzdgsW7iXD5w0Oz0yUKuLdDgzr3sORUM3DjhjFAR
N9y62jBYkwHRnd2E8H0zyxSsFuJme5zH6NLVL0JIkApJTf2kh9QS8FaqmbyVaLCBT/mT3IIpkMJx
00A3gR69Sq+2krC5+woRZRh3IJQFduFjUY9tZXieZEoeewgrkEskGU9lY84MSnPVGhuYOwp3eB1g
ed6k6htskEyCG2QxQHxOtIHB6iCG3CvHzV2WX4cCNNIkJzLquM0n66jhud1OAo55HDpTzZPK4IG6
15MM9jYk25XuuO9lWNJFkHGPc9+A+Nw+aNAcFfJbB3MKPiq3speP+1yGrR2pvc6odMBt4S6glfUb
KXyjzISZJ0j8B903gMG9Tkm8T8b4cSDDM+cthdnM8BBome1q6MSCkaDseF6HZuy1AoStGiWB4F3X
i7ccUJidSvZeIrXHMgCSRKNuY2YDe/SgVg2eJFc+IWwBpVUQu46dGicbkFsPiVKGm1Tkr/2gOV2V
bGibwLxB62ytya+bULNTKX+C88u1J/PCaYUCqkMOozmvkSCqxo4kAWcwjpKtn4AQMMh7wdqPvoUS
XVX6E/WJf9E0af9Ql6Bly7sCwukJtqfo3U1dpSAHysDRKoPnWkCIl6ZaeZaA/j0qUO5R+PhWFUox
mVbsdEXFJa9tnouyfuREVW0Uj6AxElSWO3rHfpTAMcnVB/jWbZqOX1NJCoxC1e+JBvt0WQnstgYP
we1R0WXgWGZxcQjH6MvPXZDcesmKIW+jDOzAAEvYdGg52ZnqOplfPvpuBYmbwUehpfoIJuPQWLsN
wHcr23jX6WVvuEGagWT6EaMFRjM4sPRtbbiRn0H3MLgGR+tRSSH1lGXJg5ZDgp+DWGIOkWbRhkLg
ZXyTmuJWqZpDyArY6LjXU35D8uqNC9dGjf6Y18ojTcqnnI02k0YwthqJ7pUSQkmtclV48sbtgh1S
3o3fZLbfAt0CgjtKykFiMw1NCh7xDobHBMJ9WQ0bXlhL5S7MM+SiM/LR28tSeAPlFkjzSaDXlQUm
GjTC2yCAfj+omS+l291OVliGlkQ4ZApWGMFAjrni/qmLtruqu3RXqPln2RfQe9Glu6poTVqIB667
qHU2UbMmhbgQ7adk50dOMMgK78oOncyxkq4h7nOV6sPKmbaQbsxVaiXPVVhOoBqHdWtJHEWw5Ff1
QmjH/P2jUTLTS70V/8PZdyy5rXPdPhGqmMOUQVnqHCes7rZNgiDBAJIIT3+XvtH5dY+sqjO0y5ZE
ENjYYQXU49pLKxrki//e1d3T32/AK5nYJYxUi6KDlje0jmxEmiCWj6g0R19kVM6rv3/DtUTmEke6
aGeoFUMmVrtpcM4x0j5KogxnH7R8YHVodks070rSegkjHUQrIKzpAe4i+b4MQfOXzePU30yV/r39
4l6CSeOxJtg5DKivMP5iBoqHhfpxjf0OVBhLl7BdDgBELnCkhty8S+sv6I7c6v1cKTAu4aV8pm5M
B0AuwWuKzzpY3ya2dBLW0SmGNmbaQEE8UdyBE5+q5Y3u5rUvvUgnRh5oFUnTQkcaeeiRrtutm4/r
W9YtVw7NpVQtd5GNMuKelSH0c6z7La/sG+fxyla41KU1cAWEFHvANgG0LGYYPETwgxTY43/f1P+b
If1LonWJIGUCok0zB0ayXYpssKt1M4v1gpR9ZY/sQ45gyob9qTCxnRpLwSTNvLGlgEmLX31RROck
ss2954G6WwcbzE/2LIZ/PQe1LYSDnVcrOJaMcDhxFUj2cMjtYj2mLSDG+Y0HuLZAF2ElrPyxZdEZ
dhYF+9IqTWLFS5h1s/5TOO6XheG710wA89nzF3KKJyBZvgYbrUwYzLUJLXiRFAt/Q7fkpSM2P4+e
VnAoW5fwwW5N24CxCxOgcdwG8/xFB/eWsM618je8qIuWYVI0KmL8PEiPnskB094+tQcra1ckuyUD
f23jXzQ4CMSCQqsiLeRX5NZyyl3VR7lo+M7XP5aaUjYUO2bEf9PbcC+RsToe/LmY8HXS2wHLk/Bo
79W3IFvXAvAlMtaPQJ4rI/i6Ow/lY7kZ1ueOLjm2W4iepFV+q2Vw5Sq5xMeimSgiowu2kerTc44x
0jx3OZDq9e879tqLDy6CkTdMo8c8BCN+ID/eb7TMwAoBUe3XfH/7Ia5+y/np/pEjcCeC5okZ6f+G
xuAXZouFywruf1uIv3/ccjv798GHe4mYFU5VLLFlAIWGbSeM6OotK6sj4+C2cNjTwMAcQ7T13xfu
2nu56IRw4YY9HdBqHLwwxyJmvYSzU6AyW37//RuuDKbdS5Bs0XheE3rzmUKFcwG1kLxZIeUudzYI
I/D1uYdKZkYATYRj/U0S1ZXb4xI4G7JeCQhG0A2NzaGSzt6CaMPfH+jaR18c/9HpgfgNLeTR8Us9
V4mLmenfP/lK2L0Eyo6ND80NA9meMMaYcnpCLEhhAfH3D79CZXMv8bANLjulpAbIG5rbaBupLb+j
D0XmY/Ka1ifoGsCETr7FW/XfkGPupbxrS7UVBjbAU66NsijRwFn0d/CbwA6D+eG3u8YQOgOT0v9w
n2885DnQ/8vVewl3dTy19DREJuSMzUPUxG46dNTJMbjKRCN/RDDsTVznkwMNmN76iTznDxRuyxtb
41o0vUTAGmvS0m7RMgJVGRCf8M3ew4kErTIU42V6G+RzJUT45x30j0BEMIwPMR9Ft6+08mBAyQeL
VWgwj4hGJB3rW2f3yl6/BMWOcpzR+cD3nBX6vFxt6j4PTYIiT2Hk12XlCoaUiq/+/vau7P9LhKzf
MG/sBqToTv8aLhCavhvkf/zo8375x4LpznN7MQgcrfbTyCKxvMMI4ae//+5rq3QREXQEOGDdR7gW
hmcdP7bshu78FbSVeykOoodA9pVwsSAPZnW2qFo7OQTJcqfM0Z4rkmE1rtEzufG2z3flv5ydS8EQ
oCq407ik3tR+8aYD9tgWI+yYxw3zqgNMXl//vlpXCMnupXKI7Vq1H3pospDN2TO0urO2/u4cfG6H
/ys7ybtIB8BlCbu+12yjHZVO6Bx4zZ29PNx4gCun7//zuYxGf57hgQwNVb714f4AaXKISaN4BY2v
Wjlb7wlNo+nLSar8Vjf62hNdnHgYAdN+mRy2YUSkk3wdii/h37Kmu5IFXKK45VLEjJ4HVIrfBdXW
FvAOtu+E/LmxYNd+vPt/T1+sFoUGJ6p8a+3B0+DDXp0xJHU2bqrTQvIigfbGTUuea1naJah77MpI
aAZvsHrrpHgPEExDDPbXbt5/3v6aa890ceiLKO5C1mHNxHBPnTeYE9Lm/e/rdSWeXOK7IYKmfdAo
m82goM0FA/RKbv/+yVdQPaih/++bYLXukPPF7aYf/YNVUQ+e6ZhUdVy/yNpe23FFMz/WPpwWM8Mk
zdzOLrOFkt8aEJnEk16yBPoXY0GY6LY+DU7/5IeGZfFkf7awEkr+/kOv1FiXIO+qheFIxzGrgJH3
3kR1Tnwoy7hBpVMyk61qiMz8qFyXcyzy//aVFzFjnpWBPygaraQr3US1sLkW7cFU/r4aQiheeXYa
DgI2af2Nl3EljFyCvc8NlAJGljjSAExTNsJlDtyouHhiFHZsnu0fECRvsVqvRd1L9HflAlrOZw7s
qQ/La+p82ar9TR0op5yN7aOgfZhnSJrQ8HUmHU2kiW/Vftee87zN/3H3LkUFDbcF39wTWKYEdHkb
B5G5mu8sOJ9nbs0xM1huvMUrocy9CDXEUuUQqhpMz+jdNENi+WG2cINGS/Ufb2X3IpfolR1xqF/V
GwgGe/DIBJu0PruMVX/OjgJnOGi3KXBebhyFa090EWgiF9YFc3fWewbYTjwFkKsb61dwhm98/pVo
cwkYx8yCdaOAMp6Ddr7qf6z4xj15JUJeYsWNRFMSPnNs0yiwM2qVGGfruMGNF33lZ19iwy3imABS
lbBi4XBcp5DYXsobRfG1j76IBPXcR3BxRKXEDezk+zG1b+3OawXCpai2GsywsJZAUwKw8wXG2KBd
TpD9CvDnbZPf7lWcf+u/JHOXcPCYCrt1ZYRAL9QRXPA1jyScNWqzDbr5CGnvW8KE1+rKS4C3p1Tp
hpCb2HSD3a1wt3wulr2qhPNrroIDhIq3XhM9QsEB7nLzZurc1UD5wzDDpa2qunUF6qzBoM+vbwnf
/Q9R+W/PfhED3BgGpBBphBskFnnI7ZV/KHcsde7CNaQtQTP9b6xv9xIV7lMhXFfhi4CXz7uIbCfu
paz9j9Od/13i/wicaC2WRdCj2UrKR3hs7ftZr00Z3cjKru2QCzDV6M6LMQFK5XqE8G1HoB4ma2gR
TK/FyNDIRKvx7xfrlQB2CYP2+1E5U9/Cnal+0/qLlk9nKqI3jTc+/8pxvURBe0UUTH6Mt2C8373/
bt9Klq797oswgBs5dmp/hsVTad9XKshjVz/WTbyeSZT9fWmupDmXGGdrcIUqGAq8qhnrxBqDY9dU
Q+I3Q8ZcsR4jqAOKkSc4IGP696+88tovkc6j53FA3GGVakF4XrZ+lJWQt7G42Y9xnwo/uJHEXlu9
89v6x+bVtSoWArU7iBrv+33f7Ozl+Ovvj+Chr/7v4e1/8fUfn95UmKz7PppjyxAdAoxIrM5W+84a
T1YHq2UN8XvXPASNu40Nh6y/t6NFk3mQLm0K9l6ErQZ0YgTFIu4TV/TQYym2gxev7QUWU6W4dyTa
YoF3VxlowcK/KWn0eB8YBviG6r6rvr8zHZyKrKiGA9ZEVhhel0lIC4C+LPRhKshE1f5eVdFauLqG
06+590uAsS1yxnv4z9p1T3Y/P2koPKX9pJ8U0G7AekCwX1bHaVzuSqe/lw4/OUGvEwIoBNywAXWK
nRIGe+I0q3kX1+OmLer9xMIfXwGe78Jjlxp1N5TFvQ0RNIzi51Ws+dp2BythFWxrObWPEFa693v0
4GqlSSobvbE7CuxLOT1aUOvdj55Zx7NZsaZ8o2UHD9r+UyzBMYCVXwmbumxQOLy9M2akQSfX8eq3
JqzsbGAOSxYn2EIJI2PhsGrl1CYhaX61FfVTVkch1Mh9kN+m6XcrYPtN/A+pyZDB3PhIl+qzE8PT
xCLMyeodkf281lwmwwQ1ZB8c/bp0c0EBLqABzP9U76elLR5jGuxYxMuERJUD6V3zbhVMr+KiPrJC
xmewypgvPaD8fkkyUYwgYbjeTjqBk1I9fbd4rDSa/PMqi69uku99Z+1VFN3R1hep01GgsCScCHXt
aYzZQIL1nSBIdUxWU2N9+ioAgqpx0YtDM8Ozx8Sd7DrzHPUgfPZrGbw7yG3up679KFunz0JP6kTR
oISdc7VX0PkBcH/VD3Gb9XXIATOiT5JVVeKo4X6qxIsL1/ik8/z7sa8/mwD3AJSwVWCsVAzT/XK+
16Wn0JJr22evjPBvA9QT0JM5ulwvL5XT/IyavTsLcHLd4iW1O3S535ln1QBSQpD75bYjHscIIugQ
x3xyqP1Ex2BdRs6fYQqf5y7e0zJ8mUfAVXA3AI8l589uAQqFxmJMlircK1oDr+lvGHZg5NvHzmnW
fQfSTj04YNN505op/uLVDDYtvIFQOLSRF8skjtN+MUL+YKT2UcXFdzcaP2lLbxv4vvsCmefT2I7r
YGlfBCh7SRtCdU2yIOXF/EjQik+BnduBAnMy0wTGbDHQrKuC1LicZB5mo2kVeaCbjeM3w05eAdNx
gN8kg/2XSSe7zIuGrASfPgwBgt4XxUc/AI6LtjVCrr/qSSyThlunYTJluow9Rn0Sz1SQPzUSWddz
tlCLDTCnRZEIIxOch2Lfyh5ZD70vAjiHyMAHdUqwJ9R1JGMQEmqC2UslFR1sZJo+DRSXx9Iucmr7
JGnj4Xnqy5U9WWtXysS36K4oXCudiH7G4TiGhKxrokAiGdwQRrrVvYijX3xxTzpSG5eXXzYrAgyJ
Yena9i9D7Oz12NZJL8JPUAbWYwlNGtuP7vsSbqZKoTkyldWd17dvwgR54Zu8GpxHVoSPde3cQe0H
2KmmyPohQK1f8yRc9CcUENeyL577eXjqGYvXHsxCU4tpkTQlsKjVBOObfgTByi0+1OhnAB5u54Dm
MgL7VUqZn7kcZI6ONVUMwp4cph90SGOh3hoz5VCSPePe57eqsfek4RhLwNgzc2Tl/yifWiunbu/i
MPjWkvqZmeR+bpYTXfwP0oyYY0DnDIrjnihTyE39oaHczuEMy4cKch+YCYCa5sskLLw/yvR3yzRk
9jRDrx64vGKUp2Di7aGpwwI1iwVzMnYKSuihaEjMkgn7YsRPBqUDUaQJ4OCwoC6Tz0Hs5BAb/yRs
+O4cB9Qk56Qb8zzCwMz0xT6cuyQsq6c+7tKycjbaZggC9fLdUZzeyE8nHH1Y0sCSfkDnhbhFamoE
dBQgThxkVVy9IsrntKl/zYOfD9gnwBhYqxFnFqqna+AHMnsoMwEHotGuV5r94hWkHuugyKpBZnZb
p05FDgvnD9Hi/eizWQF8ROAQ4aYzCV6C0IFhcqkOUOtajRH9GYYmLyfvsQ7jb4u/dqD0Mcc/Ncuc
+vOyDXWxgs9IKs8gf9JkEkGttwl0/BseJ1bIcnswsPEwbjL28PIgOh1bP22l9zQKd75rWb8GkTt3
698QPBySopd9Wszypw/0vawxKuHWgapzSGp0asj8ACRl1mG6IQRFBPS7hDV85dlLygJFk9pYmFti
cN2E59Ab5n0FIyHaJ1AbBQ22WFsWmTMrnFaQJ34cSAAX+nmnCf0pXJkVU2ElKrB3XaFWxq7uI3de
LzFeMmHuM3A0K1E4aTNHT54b7MxwFh8hYy7LbmcTXCgGggSJE1omr40X5OMkyoRXmBBPIU1lhAON
e9/FsHVduj6mbaZsN8OMrWDidQeev6vIPdiqWQeYqo6abOzVTzzEWUQV2PQnE4nEU79Df34oxBGc
zdVE/Ddhc9hQ4aaxy8/JEysSkHtklCfPie8dIj8Bg3xuhzLnkCPye5mJiAGTydek0puZeOCGO/lI
HJqJdnohE+blodnwslm7HFpnIqyOJhhfJ6j6G7f2kD4Mn6KuHhpN4KDkDStDyUGHDv57/0YRtBDP
h5y488NSONuW93giMDonKz6jYQ/Mw0Frff5rttnvbhaHyiEAjPYJHP0OsPF7H6vyoYjV0YAsjIeW
286r12Mj1lHvrGS3/NgWOYYWUMBzGMOLQt9NQA8DV6VT5Dvrqfc31J32hlvf7lhhHd3gqXf9L7qE
4Ec6Vco8R2fh3L46BYG6djf92NV0FzXNYwxAJluoSH0l0McRVKY1qfNujk/WQFZDTT+JCnZRLf50
TSABXbA//AovGl3aN3x5YofNmmkLTgQlOKxntKQawVtEUtW1+p77bBU33ns12vki9HPtAwYcTiRZ
GvJAnSWbHArMKKgaltj4nPOsmKuDsCDLX9lQ/4w5YJhk/iFs3FuVWqGcz7UB0qtf5j0MHoqNrJbo
A4BR5sNeGU4vQBDbAHi39wQ9mAQ2GGsV85PCNdiH7Il2GjpLg9wI6R78II4TQEDvwSFbo/gY8tYR
myDm45b7ABcvLvRwAjUU8Gy3Pej1Khv0crt67vjSAvbL9jU8PdBjC8aD9IPPopiAzgYErVy83Uik
k/Wx5Z9zzZJvOLzvqnF866RcT676403lt4afYk4au9tY2pW7iUiRKWe+F7W3DgFZq8bwUM3Bc91B
kzFg+nUqgIVpAI2QpMgkDZasb9nRC7rwZTGE7HXbz3/w1+ibI/KxuaWZg1x/CKtsEPJUj/KZQFO6
0eootJOySWyMmTcN6zOgNPNI8/3ShuWOS7taBdPk5yC3pE6hn+al/ATFpgUEl755RQH37+EcYrqz
v4k9Ixgqnqm4+g17giiLC7DdiRXANdxjwWZqWpViQ25IJIFiRRrusBUu2lfm6g5K9shim/BQ9P1v
biy4PNirnraoToyTL7reuS4wYHH8E9TRbmyDLXMi6MUH7gMn1imofXixnN1+0DY/BMw5ryrEMmd+
LML6nZZehk19rET5M7h2HoN5OhbTkbv229Q2x0rPqyoEoh4Q6TqNvPEpUGyFkL8plhk23lMI5RNv
2C0k/opFPeVt79rfYsQrd6p5zF1uwx9DHEvdPHdz8UuHFaRHkTk2U5lH6Ar5nfMoKj9n2l2Lxtnx
rv1duI7BbxYAOC8mM7FaW6E58ck8RijVBA0+O0+cxpi7KDU8BZdC7qbK8D1UyXNoxKdKzRt7xG1j
82VTFgYKWn3zLZd4CzzfHSU6lwqGOLY2fV6I4cRaePcEztCmYubPjucBh+t9kx6rDzr7ziqU2gSW
HFZuI+V5PTpY5zQHVnQvS0Wt3FVOv0KkhsDJDPsgNAmftWUtKya71LT1M7HoAz33ZYsIfiGmERiU
t+W8kiPU7WDhmOK95p5VAuhnijtTyvexpHcu3GryWcnnYgn5GvHjYOB68zEx7x5+Gs2e01ln6D6M
STn1Z+eNzmycyaCuoRW4q1G/i/0g01BdnoEBTYBjTtsO1Ra0HOyV5LabLkY/TJ46sjBcIL/g1myN
KI8LEjKkTCEHj2RSCBvKDwJJQVcGcNLgsBYBtDyXFiC/rrwveRTd03584f+r4aLPZiT01aoNz4eQ
7MBuW5VErP2BlIj25hdStWcpQrYaDVmzsn2SLV1XHAwLNM+3SrE/jA13ekFqA7X+OYqPZQXAftBj
5XoDhhF0SdEhWuuS4eYoMqz6nrvTFtCbNcgP8LCx7ztb7kqrbVOvaHMcgKdeV3tEYuduVAj/aPzL
YdyaLsaqhFC1CyA9TutdhSFVTGja2qRMp6giOQBKXVJUxas/U8g8s34nZgfARxqrVdHJ78XQ3I2b
1KrKH7TLoU5pUE1GM0RDwGHp++6ADujKIfSpgucSMc66xRcXnY3b0DvwADdq4W2qEmqvqFvein7+
QlCjW2FV/gNK1+rogPG0s6UMHkXdZlYDiIwd6QlmB9DG88JD0+ogsZY5gk8dDJ3A3JhGkHaU9PK6
K+4gRLjRXnzoA/+PDfxQhfPXz5D7YGpF6uiHafuBwr3Kda0/8ejEOczHVrRpH4zsHqgi5VFOPsxv
uu5kKOo72caRSbWY74qoBFpnYBEqVi/O8Fp/2bL1MsfTGwqyQeY1zj5u2mg9L4G7nikLN0pVkBJx
1ZOp9bFXLAdz4ZFQcda6ndzNOEH0JKrotrWtHOpw4XMfY6xYx2rOI4lyCdar20kHX54xIiUeCCpz
3eRtVN1RHe1ZPUN1ZjIioQ1fM4i0DUW3NeW0hvfWnfKaH4BWXo2UW+3RX41UiWao9ksX2hE9cpLe
O511//TI83J0f7kt3fqi3HuzlzFdEzRxpjphUu+Jr76t0HrARn+fwuKpZiG02s5dD2Z3OQMEzx3C
LpfLsu1BoGGgycDKFTFUQKaC9/AJ7fu2QO0JNzBi46aqnSP4JmMF27D4PmIGjBf+1AouMHXpPxrw
AvxZJZzpjyCsTl4nNra/gCwQDw3sNKBXCJNv2iJ8xL4uUhUSuJJN0J0U5tvA7S1pQYUCR2lF7HGF
GuaehUVier6tFD3hPtuQwH0t3fKpUA7Kv+DXELAQYNXpPZww9g/bYxjaK+7pjCHcpL6NcRNU6mZc
Bei+NA+jS05tw02GAeLWGqsVCurf2qW5h9Y0eB1p0ZfrQpQPPPZINkfd5wIHAQBl18S2937Y7OlQ
v8VkeFZlshDrndDiEa6x2YBMBnTGtPOogaITINk2fYeIGCQzpnut61x68PHiLGyTQfnrutRrjMNy
CyZS0RL8oZOLc4y4YQ3WcQ6jd9EO9eqsfs0DgYTFmzYDMRioBiMEr0KUgAaDkLHqUds1PVRFbOiI
w7E7bYYIlYDAHEJFA6xfXPZmuVhuW40gnM14b7Zvw1ZWkM9otrM56E810f5hicKzf2Q0bpwALiLg
EbOTgtXKTnn1ksRyimAnOH/BAqtBv8PLh44k1tRPCAZB1jHQKpjkaQP5kxxWTquhJdtxGVdIvte9
U51MgNqxr5pXoga9b4W/j5fyazHTMYI8aFL36OoNMUadlY/1k0Tu4U5w0AtPGDE9WgG2yi1jQTd2
cMKkaiIX7B0PPWXjA6GGfhJKI/vLBbXubD+8imAptQHHbm+7kMfFTCMc+A5VDYzl6h3qsRfDQ9yg
tf1YwoAX6RzcUyv+GVkkRvuCrDiLM9T8d7MqTjYsvFIzDTx1lsDANIu9swjD5Ul7G2GRCbDP6AhZ
l3UtLPPgmfgerDK+DYgdJoKCKrTAEX5GoDr0tfkDp/gWNyEIglhmVGb2MkGdqzoMTfNVdN37JOO7
ULpZGAI5j4yF6fYpKJ0PVdUvc4wl9gyHZl1XDHkc4F1AexExd1rPDVqho+pe8GZ3ncebfOa4Racu
rFfu3MGahxV6K5Q9gKIXIx1njKbBAlNuSy4m5b14iDtxXKpyhx/3Jj09n3u8VTqX5CNuap1EBa4a
3x5/TWAPgk0WhyvZ2DuqxJ7N7FPpdlO2ZTaci7QJ/rSovVGuoO4tbNwSwoI2JESc0OXJlTX/zFZ0
tPtyO8v4YLz6QGrkS0s79HDTo1iSMMgwC03hlLBrBzSpa4MDJ5bOAvXQoNXXnyhcCgc2vtYuAh5+
4bmGntFbGg/TjKuT6MhLSCiPHG1yp9PAMXXNyYjpZ1Ggo9poMfZODOMvnsfRU8PR9wkrk08l6KPh
chT0V8zsnI/13nH5mgpsiLjM6nlKzYwyuHtVdoweqnWykLtzbJFxGNLGnbcifnfovWvBeqyCrxMF
WLME6W0st4v/45QhgM+ZV7018XPltiklTY4ieh2LbQDlFsXcNFLNgTjwk0MUA4BNBfhsqGw6kVhx
9GTLNkqpD2M6NHvpFK9cNEocnvlDvOoKtAnhnTNGaHeXGTwQc1bXGfMh02bB5JHOQTbrcO0EpwBW
ALLLSdkcZ4K+KxO/YFqZov5rIGbs/arqAfEFSAfifakQrfRw+WnjIl3sb9O9IJP7qhyTSUShAEAr
p7csGBR634tbgOihXjGCSJrmrvPpF4DYGwI3VO0O2dggRvjqSfnq5Olgi970R1npDgQTe008/DKn
hwiS6yTdSBPqgzSvKUy3VfTsU73Rs/qiDFQMSjZ2GQCsdPY3t5N6Gd+72EnR3AVTFl25QH1VAEjW
xWdM6dad5qPtOV+qjl88cQj4o3SP6JCthIreKotjr4bNYcY6D0PnpMPYPQENmTqT84r78n5uQepi
1veg2xd3QaOz8X9zZH4IQ/IzBEW16w0sOOdjTSj6Ll2G4vDOof5DYC3YeeDEYEwBaZOeZu1kshI9
uBphkrd23jvvhQsnKHuCk1SbNkG0WxzyOHckCwR/FH2z5uqLtP2qFS5WDloy37PA6cU2RITIW4gx
UV5/LwGamoCfT7jVPBwL9xWekjCuECtcMrjq0e1HqG77EflD622bkKJc188Aka6aIN5MON6dCLMe
8igEeO2JvNt4s7GE42ddQ6u7xArNx46QrEWFT+dha7tw3sQsBy1SvK9vAVElPrxWnZs3tP1TQNYQ
zfv0rMzvgv+LxGUfo0RZgq2UywqAZYtYj1PJH7wSF0W98nCGWR/tG4unWsdbDjsr9Hujs9XmQ4/p
Qz/q1HXJllrRPdjECcwbElL0Vtqr5heO+Z5VYjfYfyANls9NtKlq2Gop57WDVVWtwqyBuUs2ma5L
WgmFUZvejQscu+bpExIiKkW7933y7IcSZODEddhDP2FKFnWbAONlWKZonosBFG847SZOYa+6wf5S
8ISkqgHEsHzkIyJz5a9FSI7aaJoOLvrHCO5bZ/rh9fhrCDEkcjLaS8yoHJlqWiCLhd5ggzYVSPoa
9QPyfOyeqPldE7lCuw+w8m/HhhGqczeXCnIFB00/efSbqvewiNDKnpPBO3W1l86yeujal9Ju8MI0
jhqW3NhJBHiCjTVibrDRZoYqGstF/OFCvotycYxx0QMwiQdSO8n9U1H9hA5ErUNrj4ExrnFEXdwj
XnXXyzfXyZkpni0VrqZgHQQ9ojzkMS2vTaV4LOXB1cVz3TY/uijh+tIj/54ORPAo5WT+Lqw+gftA
1jBoQ4sX4+F4eT9ID1MP7eKoGO/JHOI3WutIvkcYFov527GCtIQPvVAQZiy6VIzeruHob03iJDlJ
kKeiA1RKtG3fZ+MhhXPxaTWUHBzcHSDIx49FcF/U4Bmfsfu1n0+yvUNVQfoHD4Q26cFMzTZpPKJ+
0alnH7lArVTx3IG5ZDeDTDwBCrKLJqi4RcFvBQG0AcZhik2JQb4iPGeF2xj2lf66aHUKHXKA604h
bMZQ3rZRk4O+vZqgxDbT4sRdvXOh1Gb5H74Z3hrc4mE/42xBfcTfKKdA7f7glva+L4cNC8iW+TBS
LE9ysnDcv0z97EAptwlYZmNyL0O2r2ySOVUL51eOdYIEXjmmuHOfEGBWQ+Sti8BZLWivRp0+xGWM
QguZ6YTxxlDtO1AZFpDf0IDZhmZat9PZexvvTqNQUTl6A1kQTce2fQ/xIsDkqDUY5zMG+gC8NPem
9O95jXcYijQwb0vJEtL+4Zj6676CTZyVLexBojWCCV+ixrOn3Qew/rj5H1Xzx2l3xn6JKr6abC8d
ZohidNt28E8z1B77DhOy+A+MJZIgfiiR1fAevoj+k4+AHZ7rBRNj28drScq9ma10rt/BmcqablpB
1jMHxBJqg99o6a/lOB3x1/kyhymRaET3zlHTsxGRi1xJY1ylOAyS0ZUJ3j0Q4jHJwDji/1F0Xstt
41AYfiLOsILkrUh1WXKP4xuO7Y3ZK1gAPv1+ukxmN4klEjjnrzAEa2w56aW3mZOc5FX5wV6DRzo4
h6mX29iM041/09m75f6W/EI4Aby29eFbRAjMzXEEWw7BdsQcbstGxAW2Q4gsvgnoHUyFYl8bcjvU
864nAK6b/LjnkCm6T7un1LR5tzhfe38+DUFKjcR7xeUfKg4Fh0zyejMhsihK4IU+/Deq5DDb81+w
ePIvPG7re6phd7ZV8OnK5dWRxjM5UuxzmDEhm4pN3nN+rO1nqNkQm5wESIfbl9stAzSuUrjGtOHw
oot1Kr9qqfpNmZe8Qa21Kd3ujn2dUpgK2o53a6DOBLZx8s47wUwElLUJYYKcYj5UmjogmAcVhEds
vDsiDYyoN+u/6ChRF+nE2bYzIHgafPcB60j6sQ4tqpps16aTjANTHfLSfJsKvDYVlbi+ONCsO3lV
nEn09trfupnxSBvoXzIbN4Czu3RYz1Ut93Yrr7av/9S13A2IAfsp3EAx8xhVUKpesU/X4EvYdex7
/dYLuZzoAo/tSYCQD7e2wf+fzi+EZnyz/Zr7rA/2AMXUgFVXr5Q9b82Yb0kh+c9uq9eStPPBDbZT
AZ5Fyo9IzQcQwd0wksa4hNuJvTprp6NLzVMg81dCQR7zwL0ORfPt95T+heGLcKa/RVrv71Na0bcc
gPZ+JC1wbYLtOrvxRMrEphr7Z/aQxyDwnwqJ+IunSebpvAsGOmNzYFCp2xuXyovNoNB05caksXK1
nV3Ar/1RMOg+hW77NpHVUTSokC0A15wbeXb3wprPonTj1vK4styXpvffZ3fZdR2ld153QL4Va+XE
U9WWkbKdY3V/DKk0J0M3Ivoi8kieSA0SNev7s9Z6mq7MD1P+etl/DcKPwPTYYJeISJFeBNsaUGCZ
WIQriWygMSNRY6T1vgazu3ZGM+6ImPQ2S3hHjJaP0Zy+lhC+qh3+ur5B7UbA2iO8rD+pOoH+dTzu
JveBcA6ys3MGp5mzzpuGnU3M1mYU9DOY/CDoX+ZbZQxkxtjWe2kS3zGFzp0mZAfmjJLyxfITpA28
SyfReJ8oTaabWfFAmw2oLNdTjz6FnA76hGVrnD2XEBXtNcTQkk7l6XYrS3QTbsLtnt4f8GwK/wst
Gzaj9gTPLmqITApv1yfZN+KD08QmTNsY3QWp2illDpeZdJXQtnZJUOeR6+kFv3urI9Ny4LuL4XHo
yQkR+YtjdDz0BBsx4QJtd2k+xTPH7T4JHWAtnCO489HZ0DUbl3Ytb54duh/zrA98mm/zyORnQ4Yp
nH/b2q0iEuZQ9CTMJzD5fbRm9lF3rTiY3vQGs+VtpOrQcVUINywr4uNwNq6jaZx3z5106MMYVlBB
LnWIZfGwav/XASviqIk9FLOLnP4qa90ps9i7JVE9LnReY50Dl89C+jvVumej9C9WaR7TNRXRYNs/
vaU+tAbpH4xdMNt7k0wqBqf+aOCR3Uhot56+JEcyHww5lfatrfmuNd0fiCKCxIdX6Vmq8jidQZB8
y/ruuuBWzeVr6Q8MoQv27XQnChvKy9tayudqBAKHRHseZ00JYDNS+GgfW0ES9ATWVnRQC9UKTMMW
uhAh7/X7zihbFBimc11sQEjbQXsk/YDl0rT3PkALa1/9Kz0u7iJxJLEJib/La0H7HrRj0vVvIg32
ta19SPL0cfb9Yitr+2otUCX9fMjGrODaLQ9dtUaqX56ynoiXEUISzjXmIonywDxRIPVmp+4TQZ+f
czL6b56gFl2X/r4jzkcJ4cWAUYqxmJOJRJer34uM3ok8QYNNV8DY9VjdB0BgZrl5TGWkXVrmzfqZ
mLrtqhY+APtPN7he7Pm44u2ELJrZs1Pk/QPRNIXHc+h6f4N03RWGgPmZrrXKx5iQx0iM0x4j/grJ
m0CdVvaTbpnChKf/8iXmm7mt/P96IzjbekSEAMCfkhjfyG1Scz9It/vHHhGPEyZ10l502B7TZj1S
eH8VRPtkOsgexCx2jRG8qNb5Xm37WvRqz08fV731HrT1QxpkE0egNh+LeSljP5jgvqzMJTZanr3K
PaVe9lFY2Y02uM+SYWpU5pvG4F3zA2Gj+C8f1wdeQSamXCOsI8mrnpe3uh43gV7+ugl0qVnoZ9EF
FycdrgLdimCSnEDBh/F+bSFWbob5kaScm2dKJn21rdW4Ub489544iaHeUHAJyu3Fhl0/WP4Qr/10
KLPqPA3dQ5Dbh7EZTtbgxmsGk2IE40u5tq9SGqDVyae5rASOKDaJUBd/mmU62sr46GrvsVh4Fho3
PPj8nAndc65y/qxhsk/W5k9ppbt+/YWj3xWds+8cippRHnBkHS2PyEm9XOxCR0tIIWYysxoKvR/M
+WXNxZGI5zOa27+2uTxMCH1IVM1YFxrC1TJmo3alOxWRtDaf59R8qiiabdLxFdGeu7ENdRtZJXyo
rzI1/vkZKUVTOuIQ0tdkKI5ViYlOu8Vm9ZM/jalfa5/9KBydS9BbL20B6VxS5+obhFWawn1YfOMl
L9ww6o2F8R+DZNiNVDYur0j8rqlVns0pOVqWeZT98LRM4ylDn0Tf7fJvKktAnTqY2PHKV535I5ZK
XUcZp9+YBHfcZPpr1ga676L9xfxPkvpqnLREDF44v0tBGhfk7Dsyhb3vlJ9dIoJI9M3Fspxtko0P
FnmMW2eW/9mL+xpyBnHrrSVkbPnadhOsIE28x5BojKURO2KzyaD16tOiSaZejeUvQ3hk2YKDZKRc
qK7O4+A96LpHldEiYjGK5T2neLacg3Oy9s85SJk5XSyhYXOgoqZ+L5v3cP4LYW85w4bCIJExvqTJ
efZJnRvKiAxp3t7kuOTMZZ1/9I1gGxb6lBWU3vkD2hp6vLvc4DfmTb6kW7u2o4UBQ3dr1INhGNb1
fv2WNZuAfDBX91zhILwLPxTyI3ta30Z7wqjcXuwgeDZdcRqyEB3NEAUFOH/Bs+nygI0eX6DPXpAE
MM513Tx3SuwRZkFID1sMtWeVGh+6ynZGxZDVibMZjg9EPr1a5vIkajFTOz/+1y/5hxLJC+sE3YOr
JLR7LGPZTKipBGduixpgoHLHSFG3LkxR653NTZCo2BkmzpZ0bzsbuRvN8g38k2WBqJPYttObLrkn
TOfdbeRPUHsXcnB2M8RnJLMljb3OQd6OoVWwa3cZ966jLgpeCdg12OQT1AZA620a57i14ekZUyPh
J9vU63a03D8YSZbuc4Dczl7eclMffDm2keV0H/U8PCVpsRPBfAqd4asS4gd3k7ef7mNNAF/SrTA2
uas47D3nMU0a4qk6KhNcZAjRXK03k9zbjQ0ScF678S0UxlX6gHf28KASGK3K6T8aSzC55fLkBfNB
ePY1WMVPcufROs8sosxXj+m0zlG/oG1MDHuHB+Q+hrkB6LmjY0uSIeIm/neYuq+Owni58j3IjSUn
llBj74wAB4MPg9Tk+4KJ2GT/mNf0zjovX8DyOexnSO269WDlM5h8b6r8lJZKbIKxyvcds//B96wb
RO+Xs3bAAZkZu3l1ykfI9aweEUaj0Sqzcmfmb5iBoqRXu6HQT6G8S2YG7T1TGrtX6frmmC2qxmzl
oVfv0EHnruPJ1eFl1gLsmYW0NNOXOZAnw2/glk22ZQugKw/S7/reatLM99DlZLs6iu9fqI+MBLA0
Z0JwKrZVNeZxCdJLAijvoIO33ebyyk1SANc22ZR18E8r89QjvWQ+DtH58Tc606XPLWboofWBt8Y/
IPZbJ7OQDcsKkIHseGP80wWV3CQhgXFG0z9alcvylIR70x39KPCbrWnWO2F2XVRkHCWOirVTsCqW
xruR3kO7WkkxBFXGBSHu9Y/ss1u5Arf6qXhurXCfCf81ld2eiQfR4vRgDOOe0vk81lXH3s7DVtnz
YdD1VRrLmzVZN7qSnsLZui0i59ZQb16vD04WPmrWNyjBa5WAIAZ+F5tOsx289FpZQ2yyPEiCVHpv
wDBAChtaVUuiriMS0LCmPSW1EXDFR1UOsbeW99tqSynXSRnmbhmdR3Fv8knFLinqYzeNFw9/iUfJ
HAslWl5e8u8qyU6uOz1L4v/lEgzYjYMbgN7ZnpGTB6UFlS15191+3tXJgnx5uBJF18R+5/+Hc/Nh
6LiFu7IvofH1v1VUxzorjB245dvS05LnZeLDURy74M5+UiSReQcXw2B6dDPH3E6+9Ngq0Si1jflR
3a94zrOnrJPXcnAK5M0TOhc6DEAbISjKuVUQgywLdbP+abvi6MG9mC3BErpp94v2eIEn4+TK8eq6
LYly8Ft2tzfS+id3jI984P+/6+tFDvBech4byVGHPqOk0jzRs9rmfXhraaB1eJOi3pYW8ivzsjjW
v6nNyblz7QZAQP6Xwx2VuXyoivq78KGnzDa4GjONsndcY3LSV8/On6os95E6uhUOg2Rfe90lsKtr
wPfhMiLEHMNx4023ktryRvmXqe3+BBVfTeFeZOruCi1+3Nr4p2DfJ45OUGcIf16dhUNgxK6fVcXn
YmYPNQc/kppXl0V8y9/3U87rhTXtwAoWW+H4bNMt65XTfvFcLnK58/nnr5oUPlTzoUYh4vrHidPB
k4gDxgz51JQiNVLv96AdJ++OIigeHUklhKl3SwFNPFEslyWwsBKlJ0NuPt28dT36xfpkN3pv9WKn
nPVKoB+hrukuFWaMzBXwfQTrTLN6swbBsQimbVUSceBXqD2n/pQSPWi13WFNxJMp9NkS4huhCRBu
XpRxUi97cKZDmNQXTlHA5MICx/UqRlW9XqsxuziiOtmmfFkCpsa1l1HjA7rrNcDzkifRBJZ9Qhl5
R3BmdDa9uhhJ0e8Dx0AefReHDMSs1xma7WD19SbDG2Au9i7La7wGzudsOMc6gIwYMSyPiI+Z27Zl
h9p4nHdG7rwvOel2mfHgLYLwVfQosk651PoaR3UwwElqG/KuJjxUNbmKpGo/h3LZiXC+VDkRM25T
AvzwX4foaktXQr+Y9Fpq9XuXM3QGhI/XfxZpeRpdL1Iyfyi1f5rpr5XW+JGsw/Ok873RWHu/QDXY
LDtP1p9j4nMCztMlw+KoEBJRA7OZtYoNtb7WOt3zpAvEMZwxSGfRZwDVLqdqErD/w9kKkDN4b6tC
LVMsYxz2zc0p8xDQxTqZzXRKRXWdLVKFAGcWz8DToTY5bS2RFa476Y/2ZklSRiD7S4KGdbbeo4vc
LnBc8eoin5HI/abajLOmeubHreHi+NCEGXzVEBhlaNwonzuUvFjN8G4N9Q3OcI6Fub6zie+6BIsZ
yK5smhdRq2Omk7PyQFMTdZyDO3HsPWDjuHZjeJF9u1H3ndfytoMq/qzaPoRWfx7yAPUH0jjRb1P4
vzkvr5X8T3qAWhMBYFw1fc0BPWyrPrlgC44bI90DVsSpT6nmvSaluJ9iFm96JjJkkVODJtEnDrpm
A/aNbVvdC1fQZiuHOJXAuFb9zCaC0MNBK6rN+QTQwL2P9CBboqDK4qAfmId7drw+7p2Fr+S1gn7q
gyryTH57Dri69BF7chxi9ZnvOxGmmjxM/+RDwq4x7Nvysy7z77AOb6oNpk06JdEAnSUc73UK/C+v
T/+5soCsTWnU6bZr35FsYh1xPpErWh+9Chmr8Yq46nuqzEvlLTsnty9jDaVlVW/+Ak42MbI0oj2b
6fLW59whrV2ejbHbYnGKGs6UZP1nBvWTzoNobPRzVvu4BSgw6WBkkuF1tfQWoQ9sMfGjC0NSRbZz
N+fHeubG7bFYheEhXTCtqeE4p/ZrUv/NgWF7R/9TJcF1dsJmiYV30tVuDAkjTcqen6Dp4ceNfeVV
twBNZg+AXNX+XufzrhjVtjKs2zDwGhA/DIYe7Oxq/R0JJI+McGy2sORIKdD2MSSo4P49EuFYhYRR
N6iBJCrGcTo45fBgQE8s7EJ3+rqz59e+8bdz75OG95NU3anOlkNeVR+yRRhLXmRkjF9ldxcVmNym
FOtUnCV2uC9GB8hERgPAb5YW0aAxfyEz5rjf1HYW6xCUZa7+rp7/4E9GDHS3VYtGsnjnOPOf1AY7
VQ4eh3YFzR0e6dHaBx5N9r13LPnIiTxmf0ROC6uZQcv2U3AZ7pLjibzjtvNenTtj35OxMBveeRDi
sXPMU56Ve78PHgzjHzrzjc+EkYzBdzoSCW7Is1MHJD4VnDGsEQ2+oXmBjqs2jts9FZZ6Qjm/sRuO
9vHHgw8q2nHdWCXVpxWNsJZ6c/TLkgb5xl9I6EkMffbbYSuS9HPV+qqCipWNOY6H05+XjTUA+GuW
jk5sigEomeG9V12EVnJXVFas3BWXX7sz7OwSdooDEKVSmYTbfDLAi6tjI0kiI36gX5bHmu6irE1O
U633GT/JEgjwYgGl29nnxPHSWHMRDF7tM3q1/HnrztR3iwK47AZLEXqV8FYWhDH6Rb9bMiyjjXee
gBxkO4GnywZtvdwlfvC5NnTMkPh14Er3N5NB2gSq7MhLCzDNgi+ImOC1+FuE5icyTwHgVoXJUQh+
PK/82wS/crIOoH0fOHiPo239QUEd5yE0sDVfwxYxLRs+SpT3rJfHau7PVe489mE3Y9dq4tXPn2Sh
BkwK1VajKxmd4S3nlgOnwUulxkfYum02GKdUY+Nzs+04/bGUhrvOYmnIBcDB/ZWWjr2GeW+tThX6
UfJETktl/1Haf1/LZEMFJgl55TbgDWFkBTCCc3bbp0oGpyAkQQo7JeM4egzkAXzz58wsHqth3DYl
l6gC+GdJvy51vXNVf8z89GjfC5v8vrggL4vqanlehxHMoz61Nr6juT/S63soJitqrPxesFZu3Ck5
CcvYFtKeoi6d4OdSKDEMRkvT81la4ntIrdd733gvwtfUyb50VkPp5LuBwcJ3LHSg/s5f1dHAPmj7
xrHBiGbDHI2rxSoAwArPePYGe96MfvNEwPNGtCRluUPkLg72S3qqSqDdYPqSZUAeGUhipXi7Sk41
dsDeyyPzKekQbqiJv6g99iOFsNVyY32EM6C2amUvUO5ZBkSwJK176YV8svzpzP528fxkv5LR4roI
G0uopabeF4ChueFHvjHffAV9nM/8BeSUByiebP+USRLgM95AavXqnP/Wc+FbsK8t1cMKkdUHK3Id
NK6Ns+z6ztx2YYdIpWuuvNunvu7rrV1mf7QD0EegtNlIRPfOs0Z0hxJIPQ8uyGDaGdspaM5epuE1
xRzpub0FY1bfEDAdS4Jmsl7sjb57RNp3xc/waxTyqy/chtdHw33W/aUwy6trBN6+HuqHRJQvjdP/
2hJjk1efJ9t9QBvF0JTpx0HbJzzAPk9nG4dO/mwkw1H3FiIPbzkzMcSd8P+Nht0ikWtAmJk/aoQx
m3aVb0YZnGo9fSARzDYyDVDb6PxamTqaDUgMAMfX3LSsOwX8AeS2y7R5HFbxUOt5C6zPteslCJjZ
Auw2/WpJH3G9gpQ9E6kxpiEXMFYiU+lwyVmT8Tujw/EtVcXl6v2beuNSV8X3NDtvtszebKwXG6OX
OHBQpeRjSfZ55ze7ZsJcW2TtY9mnN5QP6lC71q9T6n+dYb7as7XLcSbXWCKMRX/KKn9crWC3gvzx
TYJ6N21cotjdlJ6PFhI7nbEgcqOL6mFe8D4Ldn+r3KVL/9xULONtq9/TRV4RsZhgX9k7xZtvDL1E
znMwelOGqRPMP5vQ8rTqRB/9flQ2TOZ9FR39k38fhS37fVplDH7x2oCE2Ey+XYk70rDfdeKu5/nu
qO1MJKTp8tyPI+4p55XzKd1kGJjvM7JjrgevRChg2iD5FRK2gcPESMTFWYMI2DUOJ0LXtXYiR2og
8SxKEXiZkAu1RbN8hUC2nz8JhZ0v9IHHRlPtJjyLtL4Ve28yH7KE8ztMptuc2ee1vhsRMvaATqAx
FiYiyenZUGqboLVxO+bJNVhR6uuWnbt9bO5LjibFlKdDR1NowpmEy8uayNessCIJ2LPtfESYdObF
vkZpNCw1L4W19wyvjgtsSpteq4MyCgLWqps5d3sE58WPlbY/EHZkvdv1E65q1p8UNYk+CCkOlOX5
x9l0v1Gq0+edQXPNXbdDCfLs281/o0aDaAJcKJKNXV4iudq7IvXCeDDMkvK5gtO45Z1suepIr4R/
cnPjaVq/vAXSs664eiejfBna+iVbDITZ49s6TFsDSnBOkWd5M4cWUo81NbYWeg2WzvIjTCA7xFQ8
hsUMw6mHP27gfM2edZg8fcBT+mQVImoXZ1uIhR8lfMbl8KOW6aEKWfDNdjl6s/+GYOG74ZlEmYPe
fu0+bMc5D3N7aEzOhSrE9+0mD610sa/hmveH4b2sxGWqUHUFpUMKYml8+wBokvmHVx6Bb2lnz4vN
VRPU9BBnK4nK87vu5jONB7EuBXYw52t1pm2Tk4dv0hhAnIm9kykoW1Bxwo3etW+Ab4wQsqfz58ta
AcOkw1OLUDGVyEI6TiPOkKuaQUTuEivyGZvYlJLJsO5+xyWnpEIk73maf7m6xPY67xv4y40cQJgq
5VwYI3D7duG5N0JUY+H80RtjsFkEDVBBmZ+wG1Pm2vRbxO1vYnFudsX+gkhCds0+MZMj8YNk0YaZ
B5nB1Gu5WwEF4kFoRmU6nccseNGd+GrM+j/fdeFi3YYu7eDuDnMJKMhbh55m9ZtU6sUJjOrRsBaM
y8Zd+gD9vKQ2mnbpbI0SQs73tc+eO1TRug4ll3NNwePUIs2njKwdXjVVkBln2qYcBxBMOisMb9fa
jYhkh7SLhoRT13GJugPgq9TkFawVWJHj3AqBMWm0v+gE2efaBXVCxjy1iC9qF+ItbHpQngmPNyo0
7EKS/gGHmta7GohhgvnLUq/SM0+jAJAOhn9kDb5AWCIPLMa9Je+YPUMKjkXkhQVHvOv3j07QX7si
/WmL7o2cBvon0ADE+IrUTqcEpIUOOtO1al945jG7A612Zg+rszqfg3IJxAYkWAsIpKRsGVO7VzNH
GlkZCFuyzLlgwc0giO/aHl//p+aB7oux+K5HTM+BxJ7gdsPn3MyCI3r55gby6EQzHVrLyn2gSoSq
yxCPmb8AuIWfNSrYjWfbZwzKb3N37+Pmc/Y0UP7ET0e7xkcp0MF2Ps63JPyUSt51w1fLtzGrFIoF
rrtxMJ4KFV4csvdC4W2LbHkErgpxAanfPGnfqzz5UVL+YHZQcTotz9M0lwfHIUVIIf7tp/7sZGOk
6HovCL7yWmzkIvffvUScJU69pn7va/13tfUjbhEZu53FEe6n7Ij4ErvchKBY4OnmaxW6F9yBuB2a
cmdgmswbG8yllOc6qX5KVrI6D7p4VSgg4fyeaP4+8OlP8VhOC/I2qlcd/O6Sk5OQjeIig/GjXIgS
ztr67BGZWQfGpey8nV86l3AEJLQtvDKKd9ue6EwPvLE/ovK/lsxYUBKHJumxrdUH3xhxSCnOHzpg
lrALoqLFUbhM7QlZN/uL/4+16GE0DNxzwAhLfl4AFmWOXqkMz3PbHMJmRE6rd2bhAgnZCuYihTY2
zsV92Cvd4jPljQvNsCNXb7h0XE8kMHNSrNBPS6V+W5pMUa72UeY6ZFk3+PobCs79wohEgy797iAe
0xbDZtExc6YOn4pfb9clfcpY2cZSnH0/QAQZehwy8xK5fraXEtVLZYfPQzfHSrFp1veUA77+F7+o
yXQfg90CH4vuKa83S1pCd4kTVNYU13n2MtdNE6k0eF8UWfS2OhbFEg/t+J7O2a7Cp3eoqjy4ulYT
Y5DcAytG1cqc5zm22DcmZQTtOly8wTgHdDCEncBTMHkbN0OsqZB4blLJtTuZ4O2ae0NMt2U0TsG0
fCY5/6jVRwsVmi9kD16Uzh/93v9eue35AwSDgvdVDP0p8JK3RVlX1yErw2bmCVjLVSV3RYK4fYKC
d3tza3fN88jCtC7+C8QBovDkFY7nqTAa0On8YUp6VJb1U5F359qDXTKbmxdWj1NZv6g7vUUp7Y5B
9ao6DbOPCAif7dkNIAXn+5UskyOYGbYLvTwUEqxlMLGDOuHOqrrHNJuYubJDWCCUs2zrEffxq1mZ
mKI46NF770MHlIvcggZHHrFPpj67fXgx3ZL+0LtdoCGLo4LbTRNGjyVAIKplLjeCaUeEfPqqHH6T
ur5M7rBXbaq2toUYLxyDetPC+EXDOhxT7vht3rnDzso5QbpiS+vQBLUqFnUwV6OCUeW75+zimMWz
RexKUIT6CEuIjRwOUYdccatPyktp3jGJDDeFkbD9q99gTa8TwfWRG6id48mXMWnpvUv9mETLwzoa
WPw7lEyM5UhBjQ9D2f+GoiAvhliAaJnrRzuvymfoZ8DJxt1PGaLHYADbYYNzN7kAii9cHljZWPi7
232qilPQ1Y8D3I8ZiMP9Enfp3hlHYKGGKoCs3frgNIWPYsV1w/siTQgBAcd0DCfDj1i5DNFQwQsi
QTVJdK0y9ylxzT9Vyr7maf8DHc/JFtPObcy3MKhPLB1sHz3RZuKuVZ+UeaY2tohKcyaTzmj/Vehy
WlkWPA2ErABlASVOOx3MlBMvXLCOAig2qqcFLjao3Q7qbiUNtcf/l+bNx2wP5r6eir+JSr8avF/x
IPJTpbKLuXgveJMeXRchcoVQP1fFr+eJjY+hIXLL9Eb6rYiKMn+qOY3dtXjyU/Iw2uFkF9VrtzLi
1z2w8orVrJm9rXc3U1rLpTexqthy+CxQwDsT0TipQHHsGClznjny4DEe5mL5tJtAxQFLNLE6KWuU
IQhjuaN5Kp+jwi+fuKf/tob8yFbk6OmwNWqsaGP/bwbvsnwGlWJEO8ofAx5rXSzV3LtRALulQjMs
STYZsgoBqwQqMbdMHC/uoBFHZlvHAmB0wqFHnK1/KoXSuwUWUJXzMLP8zdbwoAX1J52LdyElL6Dp
sA8PieJD7xH+In3jX5r+UW2nuFRWcQwSgj17AYfS6Ow2zmjGdGPfzPF+r9W4joYwfedQfEqQvgjY
sigwcFQ2tESaMoOCSqY58km5xTmUIYZFr791SaWKGdnJqXBN5sr5DZn9czC5VzoyTuPSFRFUHbLe
9d3w1z+4w0k1xUfWlDjjkac7IWq+pX4d0eZsu34F/zG/Shu381ic9CAp9Covc0WK8ur9p/Aod65A
UEToxozJLce85UM3loHELsNkwHiAKlg6b11a3Gqr2a1SfybO/Eqf1bdy65+C6yALx/9YePfhDC5B
UJJ38BGvmtLDB1q+Tvl6GoZq20oD7TuF7v7Io4fpM80OIDZ3GyUUOLoAT4MszUXyUAw2BZ0gQdjy
003lZdN+WgZEXu1Cz50X63z6M5S47Evq3LZO7tzHWxSyjK5bC5HYWmLF6LAjbrJSFSi//I9VYW3S
Yfqx9OWF5WDfeAnJle0TCZb7VoY/JtvCxvaLPWMbCtx1PAxF9WJ2JGdmAu7G5UsL6vUWdr3aWBOx
IaIuPsG5T6iib4PLAwKDe8qJ89aLOoUQ1xthy+tApPOQhhGT3iHAXjSRmr9m43BwiBvd+Kq9vwd/
ZpvCn8Lb5y5WSkuoyPIUUSbNJ4qikxwwO67z82SK4IV0kcd2UV+Vah6G5achKAV7/2/Rp+/wg+/3
cJdxnT8WOfwnOpOOR+gF83/Ozms5ciXLsr/Sdt9RDS3GuvohFEIwqEUyX2CZFNBa4+tngVUzTeIS
ETNpda3MMpkE4ID7cXHOXpuVHEV6EXXoJvQnosYib3Bmk+P0rqF0P8+7VcfG1tDibZhK4gLO4wEU
wVVAwclATl9F3Y6EjbrHoj/UTR2S1pORoJf3uiov3My8LLUMXati68C02B3FPw1DYXILng2/iDan
+W1zhOaPv/9Eb5Or3EEnLye4lCL3fe8fvJWwDHfdo/ObkqIzoDtpjhE3Aadag2JYmo+3RbNJL5EB
2e4u3yX78xT+GcDpx40/NaOTc4/EDyi9xlMXHit4+HPY1b+deUsjrvIbjOXUS1rTsctJ2irY+qIt
77WNT20ttVRrBpe8cZfhKrEpZzx9sxmG4tRTWiCJJcVdGW/9IXjjeIsMQF+cAebOvKapnXQckoL1
elh9UXkf5XYdkcggOXv6wecuPuIHP30D00jVItH4BkrDisQA0wEoqDtz8bkuJI53/XR1oJW9IFTw
GV2JxUHWl6u2Cu9Lywe9VQNfYAfsZw9hkh681DoDTpTnmjQhJ1pqk4hdNVryuK0dluk6sQzMR5GC
9OPk3uAdT9bcv+mUFrM3puMksA6lIdt9RWZFZ0vb6OSd+/oQd/VyPClHkopKSV24ssaahdlPS++F
xHlo0AetTn+H2Vc19uJPr8oBGJoOMiZ33ca9Vdfuvtw0j+RdVvW5jzFDlBTlr3cAFedGjQFRUrzp
98XFsIo/BoV7rGBEUQayUNbiFsbDGUNAaW5MTOKHDi0DRxYt2XY/yMyn78WutKms7F850RyWsKyw
vlWeT7++uW8+gbEKZIPYLXMvQ7qWxUOs36rZ0+lLf98MeeprnZqSZUgilx5wmmSuPuTkl05fWvo+
RMlTZ+vCFc1QlNmTm9kS9SsCqU380CFLqBfOwl1GN8mDopz5/t+/Itma4Fgz5ITAbfQEtUi1UCi7
KdkgtSwYz7Rl7EZ/D7dQ1b52L8rok6xzeU+WCOzBBVUcV5dpVV408OKQzEt3+WDY1J4wRyLaiizh
OqTC9tzt517lJNR4Eraj/sCo93bxpbIasdAqxjHShwvv+TlrZu5FvPC1mTLFDcho/HSLIgepp2+n
DYXpuudtMTA8Us6xKiENSZl2HOqOskqGm5X9Pv2Ov2fPytYkRrSxVDldxr0Bb4TqU80SA3e4htoH
I744fYvvg4T8N2fsMOREh4XNdjDYoef1WiqvpXws3LHs03f4ntkrTz2xZWTRmRhYvJeGg3GrutQ0
8BR+qeyoiN5KZt4t5X641YygOTfM5rr+JDrAxspkQZRxZjGogS9S7UIA0dqpPhWeg37w+mAHE/TG
aIajLqoPpQG3dIhAfSa6s/RCtJXqcAbqPmPnJU9dsaUuMNFlhun20bvIOMH2lyNlGznFmtiIxK9Z
cnCGrB3p0iJZngv+M591apGNmM0sdFELthKFfEK4TLyrNrnBaWl5+qPO9ExzElz6zBW6MhzwYigB
d9U53K1Gv3Fb5wGJxMHs5O7cPDkTZsxJmFGHOmT1o5MitN0tjjFvPRVbS3Ezup22v/NzaPKZqG9O
wsnQm5Zm6LywFmFwMNhF2a5Pv6oPbvc3gdKcRBAzVLsh92mBbMOIW7n7oFrUm2HhrWRE5jQFUuSK
/KWerptNv9XOTQBz32gSPbpaLXu9rwjQ5mB7GicF+mWSXPulwxb055nGzX2e8e8/LWOEWhMqJ2Br
olzl4k58DPfWOpdWzbv/ql7Ed9b96fvM9efJ2gJ3GqMRRXQCYp8eE9PZsoO3JYpF2ta/Pn2LuUg/
dbx1DMfJAjkf9z/uFin/nUaebVetpXVhB29UHv3ZfabOt0EaYjYOVWyr/2SfWuziNSefTwa6j3tl
DXv6THtmPv/U5JYa/sAX4ApvrcruvTv4xoca0UDC0sMPzrkES3N3mQSCVhYtEHx1stUf2n2zCq5h
DV91T6OPaPLuXfYrsETdAvzSmVbNjNOpzS1EcZLPHjXYvSqupEx5Vzk4PfNl5q49iQERxaEY9uC8
Lmm3CUtYw389/clneq8x3vDTIFH1ShQSZdy/+zIqkEepjNfU9MjeOW/hmQnPmAx1v2Zt13fs6nKq
zgB7ZI+dvDn97HMvZTLAB2r3yA+ImBL2EEAkpG0yyYDT157ZMsjGZFhzzpiZRlSFW23RrPrHcVZE
0H0wrwCqYAYWvZ3z1JHGK34ThI3pksDsyHJFHG5w9unZjD+qVGHJdpyDNzlAqLj+wbqEBHt04w3d
Mwjbc71qrpFTy9iwkZNkSNRoW/0g8/DoLUe31WwdPYqb0dAR0efq9Ouc6QVT01hJ4UzZaxjxTVS8
ZnLCJjuTKFbIz+zw5q4/GetulA8qszG22YlxkSjW3aBm+8pne3H6+We6mj6Z6nPfq+OUguKtLqx9
ijkoJjtz5ZkBqI8t+jQATc+Ju75iACYxKpnwpa1y2Ik7JX04/eRzc4c+GeGZLquFWdGRVVvZlMv2
wUX74l/kO/OAdiA404y5FzQZ5mge9TzLmaFc9z3WttT4nH78D++ib0bH1P5VL6BQg7AYHz++FBbi
MdnBXvHAVuE6513JO+MWodxO3WRry6YCchsc4k1mS8/mbzCYdv7b2v2ZXSx6w6+fyhLDzDSVhE7s
3YrePlHPnBjMTFRTs1jHay3qn9no9MaBw+vcfMrC+yE45lJzZvjNfJ2pYSw8UjKPKXeorTugP0K8
P/115q47+oR96rxpWzpOkvBxGuDymri1qCc6feWZrZk2HdAakLZC5cpRcBF795JwP7QX6fCeCBel
YQvy0+nbzDVgMq6lQpKdYGxALFML/QqK+8+uOxnV4lAWJrhAHn/Y9MmD653pKor8/WShjQ359Ma7
AIdHlNjRtqyypzzNbnC7oCamgQTkOqR63Kze5EJ62Q7WbReKdlagqvC9dt8bIXVMjvNIFipYg/yA
DyqTvOIsHVApdU/ULjgFu87SO3YIrfYxZUlGY0L4yG8EyzxakvNgCpAMnCT+jZTlgQl3ffptSeNr
+WaQa5PooXVmT/od358uz+5qNXuspOjFHAvQM4niYzk9Go7xapQkNZXm2YrVe04krFVJnXY0yvhh
gz2eeZS5Fzz+/acXzFoFHIJKIDMfVDZFtS2sye/5O3kzGs9br6dvI4+T+3ctnsQSBzlYbIwdBJE4
+BENNkiRPEkRZcFRUzyQFLLNnBJYpf6Bz0uE7w0y10I2yMdKBxJtV4kJsMkV7VBFXybEiLVqHM5g
fp9+wJlpSZssSjqvcKktKKNtAUwkAoeRgzDv5Qf0fcvTd5gZelOP2iQ1SA8HTKlCtMm4qubWZ648
t6yZ2tImnZeWQybFHGD363idUsmw8J7KjYVpGKVn1J4jNj0TqOaaMQlUTa+qkhOLJG9T+Omiszb7
4s+iqzoJTk6vcy2N3ZhIjhPKF2DqP3v1k+jk6GqkWQGGe+hjbkvBW7OuPLMJmhnJ6viaPg0fig/N
1lL4qqJ2yPrXgaNkWFar0889t1RWJ3FCVzzywzX0+dGAPlqltm9rtrqBarnPzyw45r7nZPxLEbRt
3WFghqggPTLMepbZpx9/7tKTMd/kpiur4ywc1fGl2/bLWPaPpy89t9lVJ+PVB2JYkVMJtubPkFqL
nbVQl8mds4OFqd7HFwBDnsEB7o3dcOZDz60rp/6zMb4TUZgwyKCU2DDhbB31Aedf3jbcmMZCPpcW
HAfSN5Fy6h/bGZ6f1CXJAmnATqV7HSgDidVbM3uGPXCmY30s4b67yWQUA1bwG7lmFDfU5O0G3XTW
sZ4+VD3hWGqO7MNuMr1/gC7prysBwJuVXzU923sXWBVo5pAAUyothWQmsGgHqr1T/YLoADpVpYbY
5Fg1T1aJBE0s1xpyHaiFxM4uML6qhRqlgL6N3RbxgbXOOHKNLX87uN2FK7a2WdTbtBZ+uDJaYDOA
rQmvEASoQAqzicM3xESPGfDSpc4BrkOvggCwkjwRYaROpbuiHrUwRoXbJvBZsp9eyOhJsPhI9V2m
kLVPFcSf0c++OOdCOpdKmrrhgruk9FImu9feoA60k423yQ79dbfMdx9z6Jn8wEyomdrgSpVKh1cE
cvbVjVa/Sqmtk0o6M55mNuXKOIY/xTE0TlA8EeRtAfJy5LYJj3hfKUv0hpyDCZs/vMskngmoplVd
9tItwktZxnimNxSKxmCw65wl92q91nSq5HIMnqqmvhPxDzpz55n5/WN9+al91K7pKD3HEly7BxWP
CGIVrcxrCSawbVKSvil+6Zti+ac+7rIyCX6y67dBiWoWgvdjqP0u0N865xJ+2hicvxu+k+jXyGDi
+qENt9WQX9ZOh+mxHmHzJjTeuigpDvYNtP0gySoXMY5VLwGgLJGt4O9rpvvKSp6DVNunGsVMYSzC
CY/CelEUkIKw3AP+MTz7aYtvRnytqdrvvEKh6GbKb0XtduFAXXU6GrOqFpLmFNg3IFxfgGzfpS+h
lR0cBJFG71+Iafgq9MWqc+p+MxiA4VTFVvNuDYLkIQM5TVroiCJ5rYMEqnvlQSvBOcc5AmRH+sMq
C1mezG9R6omUHpfhVlAxu1FfNRTIyBxPd6uZISlPPnKN/5tuuEYItnDr1dciWhTjD/NGHyvpTz0W
+VQUyRlJzLaJDGx6arS1ypsvD7sxbp9+/u9HhTRdvUQptKrepUC+tRC5hTvKQLc9KLAOC53Tdxh3
xn/vqdJ0BdO1aajjdZZuM1ehmsNLjpDdj40KzU+1kJ8MKB204syp2FxzJt9aTqsmg56RbLFz3yRF
tvYy8beRZfuGMpfT7fkI6t81aPLJu4bCSDcRoq1MqXuey4tA7u7COLlyEQ/Jeb7ldSKxvcCsfuGg
Gu/Nh6a17FC3FqmDXNjNsfcrTKhLR90EvtwMex0KSeANG7dDh8mxNPbmBwOwgTayOWTX1lsVaX68
96Jm2whUjbcEsay02SOuQks9EyLHSP9dwyYxxRHyVuvNNN0OkbA2hGfRCM70su9XNNJ05VQaOD/4
rBu2gE+Ondst0wCJPFyaHqhrcM7zdub5p+smzaDUUDQ4eJfKH1n1SwnOfPGZpaakTNZKlJXJ6Ocw
E3UV6s6jgOVKB+TUxe+m7JDnit51VtAaa/xbsDG/e8wMvKC6ws3hpsFkGS9Tq7Zd1droJaV2pzvi
XHPHMfApPFgg5ImlZbpVDW3Z1DUeFme2YTOjaLrOKDQQZD2+iJjeMyFSnlzUj7mJjil3z7zSuTuM
bfr07MFgVpYzdjVDsJAB+TZmW6+enw9LOUd/cPoFzd1kstZoqDFXTQn9nTCEVzmFxGCJq+vYF7eK
I8ZnbvL9BACi/mtLMjoAfiJdum2Qm0lANm9l5Y9qD6XpAkIysZwJ64q1km9Cac5smABwbrszq0l1
fMRvxvvHAfSnjwCDsouo9x31iaXdqMVlJmmrsPD2ptjYadIeBNFbqXhUlci01ByQK15hDcoXwlUP
TRZKCdCHHyYC4UsP1nzraBunBkGlGSvyN5RJB86jkgfSwpLzW1QJo3kH0CNjCB7LNs4XHAGTfAkc
bAx1tN6t3Xj9xoC+WFTR0YAZxXL0KnDRvAVVw1mQAzWKKuHTvWNm+MjjOeyn1jeN3qd5K1JLhAo7
Qgs76qpOX3rmrEuSx7nw07WHJtcSTh05s8TAXV9CHzuQv3b3ULRzu7X9tbB8Aa8nreF+Mgauh2B9
+s4zvVGeRCq38zSjqrCjK5USapayNgu8hEBVnb7892fUAAi/tqvU9KAetCz6qP9QDtVWs2nDPrBP
X37uk4yt+vTadN/Lcng+lFgZQJ9QtvbtcHv60jPHyJI8iThSJzg+Fnfp1jEV2Cdd+1DXhBssGTdV
VhyDyvgV6/DWa/ciVUG4ackDqvlLQ6m2cY3aFcGUbfTmWygipG4GVhRyfgfD6Xroymu1xVhZghIs
lsNBrylkjZDaWe1t6wKDRtVlZL+HSkQnZL2dbs/cq5rENkGAxdYZKp0HywXdPxT1mRc114PGYPHp
G8AojWJFltNtm4orDahjhJeyszr91DNHKGjDvl4d3nnmqX4cUTzfrmF+rIVbY41xhx1vkqV0JmUw
924m65hsGOK6lJhcAmVdkNZHOvFn/f+jqujTy+mNsm5yeUi3Zs+OSyuNm8HLHrQ2euik8Ak80Koc
0r1aRA9n3tdMUz4K2T7dMEadXEQFQploB6oCq/d4IQwLZGtLdVPY2Ax44cK5/bOctfSx/vl0tzZu
1KAt8SNFquyuysyqll4esvVQgCOcbtFM95ImEcQyMBpUXCJIaWE3X8qoPH5j0nWmf32M5m+mtI90
y6cW4I2iyaJLfWOiohD2FpJ4TUyx1XhYol7b9EW3VCOokDECBDxZjNxf9+qvALJbDOjtIHHS5oZ4
YJQ7R042cXgDVUstcbWrmqfTL+Cjpd894vipPz2i2oaIFh2dEO1TZ4aB5xHh4FEvQsA22e88dd6i
WLjMdGmbyPWdJErrzoTAmkVocirYY+qqKYczUWTua0yiSFOJeIEETrpNm19SssuEJ61Zn27nOON8
18xJHPEcT4ALSywvk1fZuytiLA7c25yjhg6a0Ol7zCzwPg7NP71Kq9PaBDRfupXgZGk/cYbaau57
VDZn5qN/rfC/a8UklMhdk8Ra3DJrNCCO2R5RnWL4mGfVEuAOsTggsv1Rsqrkg+KykaJxSdFQRk6L
HLKKXnC2gjBbWLsG/N8AGREqQwkNEo6qxqmo4vZgCZwYDmD4jOvaOutkCT4saU2qnH9XpsCW0H2U
DEtA9ZSLALFau6xgF9dS4C2rqMhXUSu8a635CxzaYqhFcScncrCK3P5SaUFuFTGi/EErUqoOG2MR
F9690Cm3rmY+ocy4g9ZwVEOs2fLyQi7dZzfN7kwrOCgae8BI0q7RkeHhRPkqyRiM/XrzCQDpPpMG
uJDXqrcaLpUB5Uaj9r8DpVyryWA3sNxQK8NNrdVNlLFlMmpb96BfSmlwGLQU+8bmGsoA9iKWs6er
202GElzxtqn7IZ7Goj1qlhxJ8SaNB4u9exj5b1JrvaRFsTDxBZIMBXu6jgZ0Hue+hXALzAcTDTwk
Mv8i1VPs2TgDhvwTifEeEvdbC9ezlpQ3lSJFse8PI2bY8WW7poyGeTt+gWV2Z1bSMeiyqxSElViH
OxVXXwSg+Y+qQh9Y6Y+BlDHBV5dCKEjIVdja+05ILpn6N8M96J6zlzygM7qLPQ2Z8AZfSPwyKpA0
xpnzlLk5dCqtkqBnlI3A+UNbwc52nGMVVBVGBabtRcM2j6090KGLEg+tRrgKJeFHYUR3fzTgppKi
UtIslNWsmRv91msua0lb1C0sROnh9PVnpjtxEhvBETWwLxnQBcp/6FQXppbfnr70TIoUYvPXuCvI
jej04seaPLhHubyW23tzVa5GkULTLfCpE8vluZXsXJSf6n081R2gzjHPNRuq25bRpttxqMZOa1Fu
2pULv2aRbgJ1YZ4JtzORXJwsrBxJLpuuI9yaKkBsdKyx+8sA7nH65c3IuiRxEgdLryFgdOwrmEmP
xNxjKRV3miZfKylY/LxDOFyU3RF3wBjiY/hY1iPOQl4nuKqnqbAu9f5aEfrtWDgMogb/EKtEta6j
qo9cx1g7BmB27LBeA1d9KhQvOLMg+H4WQoP69aMnoq9DsMuY4Co4UnkFCCyE8JmVV27o2CWE29Mv
CC+Hb+c7caomqrBehCXMgtyvsRYPVe8QhZK/8FztUTLDQ1vgGtNw6zJ80H2g6eC8mwU4B3JUvbLr
JaJIgtfsoi6ttVkLV4HTwtJJ8QXURfEF+0j4C5GH8ZUDu7OWUpFtNo71yP2FASz80LEPMDz1Lgcm
l0nkIqUG9LSrPA+dddkiMoQ2g8eNrAJuCfZN3gGXFVa+3l1rVv5gipa80ET1ZwEmwW8Vb537BgFW
wGYTrBGX7lEUOK4LC1tYmx4rFzUod2KtbQQrXPE6VDCg7VMC9UDVEJTT9+HYJt511DvvYin+cMv8
ynG7q670La7bPyRdzD83H1pdXvG67iRsjbFzP1ISv8DRFyJBEdwljrEt+FeY8kWvhdkc0KT/bLUa
3pCp7YSuugkV4KJB110qMhZPntK8CXqzr5qCxEYbMnUl8REcQLnMAu2mq00Z6y3mZFgrcIwVEbBM
V2PxGGwMscXjUQ9/i6pv+1l/ZTp4FVjCY+aQE2/ztLnoEEIvhEh4cHA+2UkpznJyuZcrYaf3nC4N
TfWYWfLWjFFegOC2XFh+WPCYmQd2CaFfW9haIN/Lufojk3owW8WdW1nvTl9fBhkWbeCCW92AiG4U
w9ozkzenCuRVpWAa7Alo1UP404EEjCG2KlTywqMuSm9RKa/qrsJ5i4M6AP3kwXGCgKSEw6uEGfvp
Dv79Uotl4deBlBkshWI/Sbcdzm5aDciEo5nSjzeW7pw5E5zJoopTkVxKzbdeD0ToYiV9xEwrOjr3
ii0t5YX6pLl7/8wa/PtgSQ7xa2PURg/AeJOSaAZcDBME3LoJ6dY5Ey1nZmjRGu/7aV2KU4QnpkFO
tf+2XiOUsYUl1JC9guryfHpx7otM5koK+RqBM9p0G5esSvUCmF0aYOnKwQA4WHhVpz/8bGMm86Ya
F0g8xq8ySqXwilibz67NALcrO3g4V838cab594U20ebrK1NTz8UOnpoHXbyJOxlzO+OADci6lMNL
2FI3lmKA95QXwGVSqV6G7V0Q3DvlD7e96oVqKcLATU34tUNuh0XHJjmAnGsu6sbZevKN574X1IWk
QrZqsGyVMSTHOpELapvTb+n7hQvuzV8fv7BqPdQC5pmidN5z2PcLkTt/XPs/X7r/5b6l1/96C+V/
/xd/fkmzvsD1rJr88b+vsrfkrire3qrjr+y/xl/9v//06y/+99F/KdIyfa+m/+rLL3H9f99/9av6
9eUPkLz8qr+p34r+9q2so+rjBjzp+C//X3/4H28fV7nvs7d//vWS1gkuzLdvrp8mf/37R7vXf/41
Fpf/5+fL//tnl79ifm39Uv96TYvpL7z9Kqt//iUY2j+grKqWIWuKykZorOhv3z5+ZEn/MGXNkkVJ
VC2TugJ+lKRF5f3zL+kfHAQorAd0mNsGv0ivBmM7/kjQ/iGyjkVDa5kWCBqLQ5f/82xfPtL/fLT/
SOr4OvWTqvznX19jjCaZhiEa/J8hi6KuitNlZ5MWTp8HUK6dLmwwy2yDTSbGg01O91y90Mex8v8M
nvFelqgomoh2Q1csiDlfe6E64EblqbB0qWCtD31TaXsZKwV2bmxOsz6/GDw8z6zWu+1GDE2tG+9Z
Zz6nmNDjktLeW1F0AKGDKYvTQiT2oM1C9OuxHyl/+n74AmINpFsM5d1oC+fGM5US7IocSguRomJq
UsW3QIrOnUR+Xbt9tEoSdd1E9GdJkvW3Qi9H9/hWPWyyVtS2fm9hCZ5r0PcCyhAX1SBUb1ppemey
In/7bqbIDU1R1BTNUqVp8p1yiZyj9ITvVoEWHdJYW7YFZqhpipXdp+787y7zuYtMQqumserCAUnU
SNTRVcGaff1ufZSLHm6ZtNAJgQ76MsDKsB+2ZRPrF9jiYv5sdOq2U8v6yY+AgpdVAfIltbxfcuDD
oTr9PJMXrhmaoks6jbdkXdH0j5qTT9MXvEkfC11BXBWKIe3ktmww7tDz5xy3iX0t1dFVxzrvTOSc
3NTSdEOn25IrUWSyctM8Wt+KA5Myjr2m3upvQyFVnMOn+Ur3+rDHss4ESRid/crTV/+v2+ps7TWW
qDqx4uurNwCcmfgbymtPx1lAbcpyXeuSefBKOackRSsB+zfvTSBKuzjT3I0lyIJdWiE6abHEWPX/
682PT2PIyFN4Abpq8t/Xp+kxZQglBQ8zS5FTu4yyelmW5iuEr3bnDI7tITo/fcdxA/QpZHzc0RBl
WZNNgh4HS1/vWAlq03LeI63Cum+vDctVNlDTRxSstVObQvgdJnnzm00Jm5FiEB9P330yyP51d2gI
qqgzwvXpqjIyyI0rVWCOHHeDLDkc8x0+j468ZtHReWfa+k0XM0n8EIxpqcWs8LWtotSwB4gzY1U4
+XBVhAAu44DASJ3GIKcxfrfyuV79Xf8yuSVDXNd08W8Kmj70U22I+aKCKPlvqtZLe1JLwV6o1eYl
AWW2baw4P9RtU+yKVo4OBoTodd5k2Agorn6uWFb95o1/eZ7JOgtKQxoOEtYlJGAXg5RcpGlQQkhr
mZC6lZeS7aV8zMed5g6a5b4ml9XG/bq1rjJ/l/SPSW1L4Y8sEy9jM9noibcLevjxluD9qFzgakW3
TkrQFoyeUAB9Vg7vagfxLvvVRXf1eGCFxCeSfqnitnTgKYrYZ0rBMnXiFx1jwjyxjqmFI5YCdNnb
jO4OTYvpk2rEW8FrVi7Wp3DC2CFLe5hOuwaOszCUt3qqryFr2nlYHkSpPLhq+uKJHfaDXv8YZs4v
PEF3mHE066yQhYVWeFcQX167zsOxRJQB+auVxjuB15eCl1s74LMTyHBBZB5C/mLlee8xS9B+CGzY
q3alOlfM+XYQpHspTndiBWgzl2w1ugmgdGN9vQ46aJYGkLYm3viGuBmNCCrvCcQg4Pb7OsPpCEBp
0sTQuNg7Js1Gc4ZFCXLaydMr+u8yTsML5PaYh6PISOVbxzWv0iC64CBr2XdRvgqj4ECKfAlpj0Nm
NrtAPta4vy+FImY/yGoUM0h/wPdBw52yR9VcuMVjq0jXuuP8dIuXBMMC963EbBl3hps6VK60SnwS
+Ac07NnE33lpRMgJwvq5ViQMWnt06y7wTk24PR0JpA9K0yQSmQwSAyoN//vbUY3qJWnrCyMEHTNc
PJi3iRe/9iVg6xovZS1rMGAWXgMAM0aCX63l2ZWjrnxPhcCfrCP5p6tWSx9HOZI6ONMCEuQDtM2t
ULkHJ/U2fnOPD0CK9WtL96f4eV+5+CZVLwCIdGsVtPWS081V6l043QUOPjEOUZlhrIscx9KjbgQ4
XPwcN1eKmB+EwoKLDVrQD9d6smqzR6fb4gMHZ77cNVloaxglN7W1EVvjPej28iA/uC510eBLDr6j
jblk3ElwEXnrW+kFjBxznFnfN5r34qZUdPbWKk2f0aTsaqEHKhesCtilAaYAOAxdgT/BmEy9KNpo
0yP1KAwoHhhs4Y8HMXTonIsBuqYBsi5Q0zWDfh/BTYvpb1B7sRuDORoG+iurasQhWbXp2qe6c9Yt
fXaZeWTP3PSod2DhPDMHsu9c+5V8k4vRm2Bl2y4Q7NMf/2tQgugJwodlDzhXneWeNi1E6UMh7bGz
sFY9FthLNTXq22AcPmJQ1bvTt1I+aBuTfmbJzAC4DioksqdHglBIzJqebfKpdIWSJqlcYb8GfDRr
WR8nUHHDnc9BoekLtoMPH2dHL61j3DlK8FCEibD2BOcqVQRtkWqgZ1vWoFnm3MhxRXfLgYiM7msk
vyAiqPdeY64jEUv4uoxvyHzYQ9TatYL3RxDJt3ILARRIvDiIt+C/CGbrPr/PXH2hUJPi4yLZqosc
U9AyxIhZohtISxDy0HylRWweMsoSJFkAkJLvjHzvARR0NHGRO9FdJlW3Qf6mGFjfwnQMthmhN2ES
D6Prwtgozj4oYB9XN4P+pIbSsgqzO7/Xf6Txu4NVRcnU6JgFAwaQoBYfK0k4xpa2wW4eUjkxJu6J
XN4SRN3KsmBtB4ThWFgYermK+nrFIL/WkwqPAHcPtwu2PSjWsKbconM4dwxWlFVc+lZJX2+Pslph
+IFt1uA/CW7/Q07crYODVIpV1BAjrkirW5/psXexnybf8cKFeHapvcEw+laFyrPxhFBctJb0m4PD
izLyLgipd1YFY0lUEU7UOna2OXbivj8sE611lq7q3mGV+6gPByHYwisTlk4yvHuV8DPUXqV258VP
+CVib9RfpDVEo+qiqjHvMmlPpXEKwZjEHNSXCw4sgmstzH+yZNvgsLrutX4vO+VF4exS3Ma8K413
qTyYSXWZBCGGSNgNwN2H3L4OhEeoxZgIG2tA0E8cNOLlVGPjoHTVjyEhHVFAKKVgsMlMlOqDBpjH
oOdoYCEbEDoQZQgxpVNufdKrHEfGuq0n5AzV+rHI711VueiB5/ZedO87JRPdutKuBku47MmyeVK/
K01MHTP9gy/c+Ni0Rb+gWS58HNsGhzXKjVccB+Ndju4xzrVV1aMSNSYW61sMSjlKz/FfqheDUu1U
X71sffwklXqZZ8IC0hSLSaxcA/xzB/dd85n9KCvrhAet7lZYNi5Uyhoyq1hSV76KTGvrDSoZq9F3
Ctxmj62T4+5SOO1+Keyl4Ymdk+2Ur0H8YyQ9Y/m6kaSfFCpsKLldyJl8q+XJTd1LxwhDTC+zqJXg
O2PHVuv3mpRvOvlRkKVFmmN2oMq2a93GWbnq3HzpRuIhINHfCel1mZcrdJ8XWojXNYSeTtKXrhfu
PE2/LukQg3DE4Ba28bOgv/q1vwnNZt3q67K1FhUn2VKN6Zes4D/lrVpXw2AwKt/S4TmOoNm590V/
hGq+wJcbZDx2NrDYWk17jg1Oi31gTAIWKKxIqVxw1NrOKndh6u6dpcHuy3FcsYZLHRsWpWa1MdYr
4aaEu71Kdbgr0nWQClGG4ore1nc1goe+kuPwUoFDanpIbTj1ajplXRfFFquAW0fU+DQoZXoldQEh
azbL7z1u8z8EDUPeGPPqQFg3NVT+3l+hkMWcSGDDj/efInHWLMjZG0mALTUjfCSowC1+4qDFcGAo
MZ9SOdT2Rldozs15D0EP8r/ErdHba0r2EEjiKosLO2sNOq6+9kr9igH5BpNyp3euHZUWI7qlEr3M
tJ8AZ6slXkYXCd82kIylimVCZ9R3WFuAENS6+973Nl3B+bqKh32OpoPJyxziQznk3ippBXUV6lg1
RLl1ZvOuft1V6IqqsXmBxmly6kKeY8qUwsrDbA34tuu8yBGi4SRaApM2XSxU47Iukh3JbvMCPCme
GUNbE8wJDpkamdfsBjm2J578THHUeGpglh90vEB/ZeB4l5YQFOzAnZJVAogSKKjxcyqVFdVntYdw
pibIQh1W5XbtaaQu8VIS10oucKwkRp20bCTKIZIRtosFdseZvcixOo5195GY9QwKGAJquIkivX0a
TJ1DhDYK0mtRttK7RNAcwA8t28I68juKdD0DD4So+N+UnUdv5FiaRX8RAZpHPnIbNGEVEfJmQ0gp
Jb33/PVzomcx1dmNKsyigAKqMhVikHyfufeeH16gmG4b0bEJ+vuD+Q8ntHnrBR0KAIfRlWFo5p/Z
UkMP8yO74eD6dBwvkQ7HDrdJfGkMlvkq5MPtmEJQnjQNAVRlm7vINmSQm7eY/cjRdNfqE+tCNlHv
9YMQ/zD+/kPK+b8fzxG6qdI9SpNF1L83jzNjokSOKa15pA7HoeuAWRbm6utRC7KgDMtDKguwUFVv
PAy6bnhyNeBv9eNPHKuEOq+5FUhTkfuI7R+vykg/rKtODicyAQM+5jA9dgXA8b+/qv+lvXf+71PL
P/e2tVx65qG0vGRuhGzFzBtnAZL85wjDhsIlEek+zeMOUkQWWbTdmJ//ocf/z49gq5ohHIw3zGn/
I/oQfmeU5cDIPCcF39Bloud+jaDxRUKFtKPn91pj5G/47LutnmDV+PsrcBtg/F+5x+OpAYVSb02/
FAYT3z+afievbcWaSZUOZwAsfa/aD7GA9QHVbtko2m8QxKGrKfY/uWn/y88FEmNbmhTMlqw/pYKw
jISICBYnZVq3z41tjh9SUHAOER7KtbPFoYZ+446rOb39v3/jv/7kP0daYLSFgudWeuSoVXtLV1gY
rpZ2GGHAbK2eYSe9wxT/MmSSvf7Dj75dzT+utgmmTOi6Jph7/0s/8JfRYREpymQRq+kTYMwbF31n
/ZQbXOiIQHBQDKANdwjv9nq1XPI2ZajO2rOAGtx9JXGzUZf+MjcdSZ+3/qZxEyu7M4BHt6rt96G2
DeNqG7Znot1J3T6EMdzH4rDyKps7EEOZsYWyerLrObCoMdd4fe1GETgJYfCmcnSUzle0ZTvN3wTQ
Vpjwu0Q/O8Wyd1JroxrOeQl5KVL/rFp30sicS7CQTCMUobINYuO3CVwp7J1jX3XbaYBqaGoBXVRa
gW5rVhuKC1wXRPGqHbSJuc1g3qrNyWqJvE6KQ9YOJ5nID2sWzK+110R3DqYJl0sF+DfIx7//Jv6I
sv3Xff/Xb+LPeaoxMEZeooL7vjE6DCvCmHeLcwONSbX5tozI2ZqzMnpmy6u0y+fOZ9yYPf/9p/ij
sbs9fJJdHtNkWi1H/VMHn8nCKkFSYFIyFHAvNotsJdZ1Bqu1+Q/n8H/5hQ12/hZDXMHmw5K3z/KX
W89SjMkYNYmhSnTtldhy9GAc3v9iaOktWYJlKfi2jd/Mpbr5YOeR1F3Hypd/krbetiz/9gwIXTV1
Q1icYdiN1FvB8JcPUuXcGxGzTo9NiXGXLn3/0uVmuRntCp5pSubH31/kP9Is+apvjxvTYilJw5X8
67//wHwt9JBCWKcOnXQ/72vIgbqaBVPdhD9d2sqY5kbN7uI01bdhNIBgUZVsFD4g3epN7X0rumtl
g5arWB90U6OSbP3WYKH89x/U4nX7H9fGoFZiq6az72DI/ceeFIBHI6tiiPzZyOc9ihShwjvrMwd2
7VA+rku+flOs24SBpalXydok1V5UzMemCpCpmkxg1Kp8HQEVQTMCS99WLd2yU74UyLtuMLGwe+1a
PQVhUeff9tBgx4yHlKwXDqmblWkunHDjOEaZ0l4ZxpfVR9kTiWDhr6RbzS2dqf5AEMn6nJaRdiyr
MCmRtlQksjoVN1ayRNNrFhXJwYAU/cooWQsmaas32/xU/VLqCZPvkAjRYpkxDKjWfcubrZ8iKFym
lrY46+oSjWXNis3k5Psmd42oizHS1mOkILFa0ik8d2GtfYlOyfylM9JPu7bFs56ay0NfAxVbhA2L
Km1a52ExBIoiNSz9JjJIvxGWth+TZH5FwihOCyarS6cJUCFhHPmW0di/gbY5Lu4KWPBqyXV2nakM
L32fVG8xoeF3LW/x00QuuFdmkFBtzSZzRziV2CjdTa9UdHq6SQGn3PcJcJMdmJfspJWTnIKVn666
dLD2Iw5h8B91qMGBm1X1u8mNVj0Ks+78WVfzIHLi/D4E1nEeCHL56kwTAvaQIUIuC4CwStYcK4W+
echnntBadlC6jdj0+P0Tw4PxU8X3yqR3rikhxvR7GTdr54JV7OrsrhxabfVUoBXlxLxBC+d3CFsj
tDjwDn0fnsCmWZ9spCLjTY9MTTg+dSND2iJxwmlfGnETw+CrlO+4UkGAKGk1aJ5RJ9EvRxvqD1VR
FTTZ5B9A6qgt86cf1uazHS1BPPxshmeS05IXIydsdNPaKyLdrBfch87o7CzuG09vgaL2aqcd4eCo
fpvj5M6LQd2tnaHfEe6jHODiAj+lWvBjXUQHfDGxByYvu9EOuk/tBhqsO6WlhGqTrdkAwh0XIyJQ
QR8PoWUN985Yo5loZPsWDrp2jKWT4EFSujAwVzO9NyRzw3H5JUw4T/tZM9UP00YnVcwNSWNynE2K
wsmgBU4cfs0hyeT7oHdaEJGRdJxlVB2sRrENr6GiRUGjjEGp5/o2BduxG8TcB6xqp5OBLI6vD7rL
YNVUIjkl0Zo4xYcRo0lOeiv67hxoeB25pRku8p5cXnviSC2G6cbOWvtAJkvucfTf2N3F8JTO1XRN
Zi5HDmLjpchC/Yi3lAzaGhJVqdsMSeN2WJ8G0FdfsxLZpNdJkaMFo2TJvGE1luNCpgptRa2uyNQ6
proSOcAOA2waZItePOQF9xkkYU1uekWKZ3XUjLd26exTg07lq8skiFpAQDGen6RGq9K22tPY8T+A
fBurpyEClFhIa3g2qEVOkiCjQ87D8VCNavfQJ8wCUX/ny3UqK21nro08x3CviB0HOfQo+KJPIGGz
U9ytxYGnihtY3OZfqjX2j/XSd5dc10KfqJCVGC9Yd5s6zm6KQlCp1aZqY+VjbPX8Mt5+ujXa4Fzk
iIJHB/8dgqny4mTWUHMq4nXK0uidxcl4VyrqYm4gvDWIY4fpsDZW8d6SdOZsGsOcxlMYG9YRMGhB
KTHdPIJ97GnoWIK8KgqXCGlIKdpQ5sdJKhqEkihkbA/mtENhbYfVQ5Y5rCocc1bfCZ0xTrFql6e4
UMwnJDPRfqqU8rtlPpG5jm2sp4ov5qECMf4SZiC8otLOM8hwkHY3sm7KrxxpPt91WMkAItS0b9aZ
kitRzVNlJIxZetSXX6NYkyeU+5w5c1ffIZ/orq3otUPKhoR9hjqOL4yklb1aqvqxwawOFj1cyddM
itI8ZFNYX2dZzhfZVAMBVJYzuY4KrblbrerFKmv4MnVBD2r2nhic9qErbIzhSC1KDtY8ChST6v+I
iGUp4TkayeckDPnRMOJEzcmOtQY3I6zfEtkk9JxoyF2gReZ2rRfJyLK25gQGcriOm2gqLQ4wYxVn
FnD9i8G/LkSYTdqhBh9NhBifMjXXnJUIg5+J4dsSnkvYQTMQKTP9tUh9ZccbrvOJAXhvkIYwapGb
ZAjWXCc0GRBYqRPMfCuPhKQ2V+wG/QVL3vrSGQuGnQoFOE44bboONsHdG516iqtVQ4S3Ik3hPSlY
1kXDCKwr0bI79eZtWO2o2afwIDjPcda1JKltM2wBTHYcm9T9RtgnK6o0NwM4fRr7xN4mnSbv7VVr
D1kDfY8zzoTzG1rfaxyOD9Lm5TmOtXNwoKRD2tSz59iqYFnMZXYBXQ/Ttq8W5qr9/MpjzFouDVV/
MDJ0sqNt7/UBStdSruLNbOv6QVdbSA/JWJ4nkUBZCzVxG6pF+ovN74P01OLKtG0tPoaOG16XHa1z
XCcDI/WZOWHON+DPk3o3d0yozPzTgloTwX2cmvIqVECjI0cttC3LehgF7BuWApOzo2UO7JRgUEKm
c97mPSdS9nFbxjGl8YSpcbSRIJMc1OGuri6r0FGTPkj42vWLjjViVE5GelGNPV4np7sy31TzJ131
u/nK5E9dvrPmcVYDK/HK4VhGh5plT1gMbqTshHivjeeo+2lqULHJJlou4XAV+UEpH6wQZq52MrXe
M0wwQdylEYir9Sczf1XrsZH7NP6iUnSnbt4Pje7CvPM1q8ZywgbJ6l4jQfVwmYzeZXSzhZWGkgiK
7EzeJ0NfjnhYc7LzS95K56kz7pVEuEmT+rGR36tycWO2moC8s+gjCw04s9i0ClCC8FFFf1lzHmsk
fF3pRumhi0a/KnVPnQ+prvm2wJ5jIBfV2Wq05Llkb3r+nLOQzW8bb0HIxXlITb6AzDXxtfXzsFnI
4g4n5ddKCb2ptZ/YmDccpD+6SL105tRaQj/S76f4K8yeeHWPlG/8dbZPDk8gFfPFUWjqp/GITuia
WOCbcvIayjcy7YMsG+6Mvr2bS+kOPC5aWrhT7Q9Dze8geD3dqVP2CJTMg05HftTgtmrxuoSLq2v5
aVFgabTt2ezyBweNQj919yDVmcxPF0OZj1kXcr6vaJm50hTrSzOc6kpu4B4VSfdUFO1rajs4c8qt
IBtpDV/atDM28K1O0cr2Of4N3PBc4qwmhgUIVLpV1bMeMuPOjMecvAInpXOF8jsTQ2WK1keItNVV
3VOqJqiLr7S9RsWLRm2QAxwvB8JhEIda30MW3Zms9U0K+H7aM8n7Edl1US9xxeJncTaysRj+twdi
azYp8TTxxJ5Gs/ahidBaic5RlW9zNNoauPkiz+7jrt/0TXm2UmIxi4hEQJ4zI2muSw1qtFTO6nos
aGVXBRdpUnmVaXp1qGzn3JzuBCdQHhm4+LJfcVMEg9IHUZrub3rZJrdBofIa41WYOFfN6bahw8QZ
L/usvckaLpezVVkjmIyd7crcWEZJ2oPqVuDdRSvP66BujBncpIkZmk1IXX869BiZwVsJUB+dsTuM
lwq7Q5aMVz4ycOzXJP2W6vec5FsmtFwAqFb2zNI2v44zE2ocXixw/dWpL8ZtEdAtENvjSyyQtcaK
2CZzfVfAmQcnTwffuSLKNgZMrySHuzbdqopnhhD3/cr2owJYqC4b4sd3k/LYLnBHMhUMU8TKMfK7
8ok6iQ1D5eFwU/p+J9Vtns2blslxFa4urNWtMfWbZBVcc8eTocZFPmTxz6qdewfrvM0C/veQvEh5
KBj+D3xx+rEGCA2vT2RvxULr+2xMYdBZvlPy9ntPehFU7BXQn5Ubwd6Tc8G2C2Be6sBDs5xwiAZ5
2bI90Z96WQS65myi+aiLaaOMXOKw8YtqdEv4ZERtuIT7sI57caZ7nVsrTnO3MFIfwHEzPhX9ywzT
lOg/ULFyM4Vs6kV+inVt17Qg1LPO1SGyhbkIJup7mgq/G1uQYQoD2wIpnqP27HNnO6itjuq93DTd
NWpLL+eDpNpPFF2Q63tVjW2jMIk9TTdUke6S/y5IRLLVY6u+ava9Q86xOZRwIblbv231FA6fphFY
1d0UHZVm2Gj2FnxpYLXjBoxlqCf80hHAtF2Mg4STy9Hf7MJXGBy2sIbZ/gazvFKq7obibTR8LTyE
8wv7WF8r7+fko6n2ZQbyuUm8ovET8jRnZZNVhLClxGAcM2cX3bLSSHIyj2nanfUGMmZyqUCtWU96
v8BRfFDz94r1shofo/Jx4ZCPJufGj9pG9KoZQF8mbhhWdd9AiqCEvT/dLEC8fysCllWTX6Rld8Xm
SepQOsGeW3brxfQ3w7ix0vdSaiw4+IddH2gk14rOeV4dGeGz6K7doofzVFc89Y1rxRg1kkcZP0X5
g9QecvVa5Yw1GoQiGXBi1Z8RfYTr5FbOWSovSr/4ltYeY+1pImNBKVUqmO/J+Cki3WWttKlW3iD9
kwYnrIyem/F3W5wkW/K2coiXqDe18zSYyZG9MqHXb3n7EupDkDp3qgG+I2o8wh3cqZg2TkxCKiD3
PjL2dbXuBBoOp71fROxbMn4UA/qRxPR1xfad6FdZHGfH3IfMEeb8KR9+hhQHfJI8FsmJjKQNaBmc
OeW2i7oDcUFc319NZLvztPhKqyJNmdxu/o7riS7rcyXme41PQj+r7EKn5Veh7qJwAI5abuYw2pRs
5Ab1c6XrqnlFVKp0Zei4ZrL6wnzOcYQ6wnYLJ9saKJ5sqMWKfW3YkEeaFnSlvi1Lg1x2B70KLJRK
XIvuYBiUr8gQ2bQMfNdsh3xb/swO6ok3dbJRmDRupe9n2OfVavih/TtpFXyPz339JuyfKfyqYFnT
c2+0zPTy9Y4tRDNjoNQ+4r53J5VR67/I1LsklWiJn8zq1YCiadWLZzKgHSsgE6nj1XQQCZ6dkPZh
+h6s37edNhNOPfycC24X+dDov+vwjZGMu0i2vUVxD8uVFjAi5W3xJbnzCjt8ZTJcquBDnLyk9ld7
C9cddBfOrKshIBpU4WrjwBcNADRsAoVrxm6St2t4auffEc6BUXmKSTNJqJ+E8i2qjzB9KMb7LINO
qgAuJm3U1ltfrIqnaitpVN9oeNNY27LI9zRjp6CoZXuZzs99v257GhSrW/10wJZqHMecLk4GAzq5
yuFVZWJP/RDJaZ2jTUf6yuwQaq5RFvFxYncgja3USTVbge2+S/OXDTBzcBwv5AWi81pKYsuvhocc
XmfHih0kjWe1VJpzZyFFoWu51SZa4DBBi5qHVGXM0xbW/a3Tatbl0FjXQkkDYSkB6U3eGj3lXenp
tnoGCUmPAvPWqDy0KM9GNnND5L5evcvup82b+xyS5WoUbqq0+5UKpXD2ls1FFcj7olNMv4QMk/FV
3n/VesRSctql6YOTR65clyDT5Oucf+A+9Mr10Rz0y4j3qRmpnphmpKMTVAXrM3Atub76DstnlFqH
kn0SRsWo5IiZXobmQjcSoM/3a5VEsO+yMV7jqn1b6v3ApS9NjF+dAzkWq5g6AGg/zfEjpF6YwCy1
n4zqEFFhYM5zVhapsmTbjnUZE1qvpccoGe+i5HHIceEM0jmZzi8zBGUp1mAIHRxZDJ3vldXcmdW6
j9Nr2+1FBFKhYXmpqy/OnJ7HvgoqUzs3eXXVML+0lnyeUrHROpRARYjbvKOMHzYQzQNtgXVZtB4r
xwA/4LawkZQs/T1NdBCxEJ6S/pgvwndQWGRJ8zGbc5CowvRGNXmxsvCX1rxCrdduZW//ay5h631L
pMWTTSqZnnA/jvJDQwJVTZ/YzA7VtG6ZH5LTZt0tYb9PV+1YTSYFfQK6pi0CJgE7xbJOjNc3k8qZ
mUuvSUa0B/16YAR1aOJx70TXsu0CM7NPhlm5elKd8xu2elIosO0nNIvbHCiPrWkHowq9XCz7qcC7
7SyBQkKOqp1kN/KfY1cShoBcdWOijc7xibZixeI97rr2qwGeHPN0R+R70pOM6rld+Y4ynmpyrCDX
otZafOS+h6ZD4okb3tHWnRnnnmme8oXJFsVuJah6gaDnxUPEWKxyDrmQ/iA4wnJVRaVyk6hpQxSk
JW5MXF7e5KxY/4f3vv62FPoSpyqYM/Zq5oao+HqdbiVqLVetxG5NeRT1q6L96vot0oRgTUt/GZug
XACMlxBX5bpNWQuiOXUFB7qO7SAz5BbB5dZh4tRWVcCOkym2vqms0U9kslXS1V80TuRhuHD4nQuz
xrSA69jhz+nWvhejR+97GuT0ii352tihgfpHO6nL/LJoP+hwHDcj58lz6uFO2s2ZkaUrrQ8j5wko
OEJG+zL20fdQTdt8Uh9GzNk891S+Q1Cnr1Zum240pWhaOQGTvvssuhrK3aL8rLSJDl9Q2MrnsTAJ
tovGfGOWvI4Xab9GFWEE63crX9IFbWR/SbR0O/XS18NfRas+6xrp+nlRCRQ7oeZTR37i2TEvdmnx
XRITucMl8TtVEPhgde67d0WwwrZ+5fSD6Adyt2kHMuZy9VR0oBIqeV8Dw3a6DCGbsc/Uo3lrq2rn
GnOLhjO/Rtub3QYZ8HEpkyfml1unI70qkQykyMDqrSqY2tRl4fJulsbXVGp8MsY+HQZ8SplrEZsH
R8vUnaJ9GKa8KtQR85rsO2sO1LZP/IkBTBOv1wwFTx5ZpHI6myVJN6NWH8IxfbPq5F30FG1ooVcH
KUdmVt7CSahNjJKjpHMdlG5NsusG4zvpkaHB5uD2In+zHQi1nu5MMtuYzn8nlE1m7xzKDlN1laDh
/bDkzE1k7ZpI9co2PIu5uWuRBUzTtSsN2PHNrjEg0z8Z7XGeyc3h6S4XEVh24WaNde6jL3sofL35
RkB1AjHp6lW3EUisUtPeqdPnjB6ipFZceXFzqNzH1NFSuQgCI6qe4zm1Icyu+yYavouw3i20SPrc
HtMwuUsaa1fnRI8t9smZq5Yqvq8PZTVQf4xD4rbVirZosvb5lAQULEHIk5k16rgvSixNOYM6qaTk
nxIeJrWLY2tRgNCMFMbYiLfSnk5lKve8ZzY6ESelWOCiLV1AHu1brJa7vmfFtpllwqSmjHtu6qL8
Ui1dezQKB+i8IQ5NhhKdyWrTeOiyFmqsFvhwVn1rc2+4Sex8IgFNz+tS5d9DyGVObQTJSsGKwsr6
78pUOHLj9r6z+n2hF4abzUk9Pesl+BvUzTxmhSEYXPI2UMH7bMmPVfjjcfw8jOkzD/X4M5tJNdDf
m9UpyifjLFBpP5ZR6FzJIbXf9ayutjcbDXZlR342of4yEHoj6+JC8gHRbBpPiRNSuo6LsldqChcj
H1Gaxre5P9v88yLykl/95ku2RuPSSZNMnNoOXdVprnoyL6Q/CwjoZfUYC4ZDPC4NQpfk3Ebhe+bo
PNxCZQ0ftWm/KTT5OTqOw3AidRUbd4CSMYrpM3X2jUVWjHViUnp0GTLwLJ+WpvQn0XPqZesxLq0y
4PVZPiwoRjYJEmrTmC6ZZR87UkX8jP3OV+3cZktRdkhG+WKR1LLJoprNPYnUj3nkGM9TRGWix0Pn
hs3ouF3KUTs1DHYZj9R63p2SPF+2A7LQgEXYybKHR2NuP8pi/e7W0XLXtN9lMrqL0uqSSMur0r65
B4K3MGPDde6sauaZRD24tZXulzwmppqR69vNZrKZo7jatBm2/lFDWIPlmI4Pg3Mw5xw+GY1GoOXC
s42hcqFw70JrDVKttY7T3NLrLRj11Hx8aMz4LuPkbKfwsRDW61RZ5wKO/JyKfZvq75qR20ERcZY2
neQNZdh74rGfrbJTdzWtvFLmP6OapYwO2aS0K+2/ai3Pg6KbfrzovTcPtNhtdxythFeX5stBnmu7
vqpCgS1TY8pP7ZrMFaXnfJhnbTtNw+plffud9fbtUrYjEX7Fd9+oz7YMWx9FZe3VXP0ijeTOblD3
Vo54a8rq5MT8z06Sy6COknsZ23c5r6JEZRRDps1RSJYISpIb3lCmExori+H+kqqPdpvOx8JG4qi2
o75fl6K+gFci3Jgu0zNtyZC5rBAglrdbJ2Pzu1HabhfRCbKh0EguRuXNWIs3P0u7Bb1Vqi9J5TN5
VoNMaAmhMSUDvKrYLKj78e6W/S9jWEvfVI2NzOkE5zz9nicdAzyAafFiOmHOKA/p0X0VTw6wiGpM
PtqyIcZCTkLPPRIC7CUwrIKohNiKysXTRosurRDpT6vOJkMNANyPcrJFedLq2diJSXPutTYea3rf
iHcNuQfk+sB6VxIqLSeSfo4VgsFvZ4+Xrl0HryQi3U+NsXyfEsf8xkGAC2Gtq0BnDK0Gsh013poq
XZC3cgQy5ep7cSL2gud3JA77aKe3U++2H0w/RrMgIBmJCBQJ+9ZTT5PQ0IdIGsjQyL2b7NBj8XXM
RD5QkjUvbV4fFt3EtZM9kuE7cb9b/ZEIAh6EMHtcxuG3VQpPW0yitKw9EHd/zjjUkrI8i7Y80dgS
pDNfM2s4sSX5rKf6akbKWZmrI2szApcGuGNGuyV4MuBr/p0iXxwSWqO+id7sfDaZwqkRXTfDiMIZ
3yN7JR83fx3V6HazBqZOIpH6HbNWssz4KAq8P0oU73sZEV+v6kWgZmiuedU6npWtQSXJJLKKLOJt
WB7qDsp9VNDBGL4ZkfcUojkex6O9/NZukHpFu2apQQsmmAFY/Us6mNNpbPRlZzj2r7Q3PxMMP3qN
zaTqGAK0+pEt0UbMlF9J995n4nPuhwPszjOGoeEzS5P8GuFv1Ta2HHXah2LclPRJONrfEPu0rd9J
m79NMduFu7u3dynD4YOyjGTw6BUszsU8GssSJGtJsErPciyptMelqwkgmMtf1YJMX2MQVFpydXO8
EYEdDZeSgSe68x55DK+pc1M0er2xxVo/powfGA+njnLoAOKsTYsJNfttp20gcEIGZCqe1LSzHpmD
VIFGxLo3hJQuuQm71WJIhWpl8HlZ5Bdlwn1i1Mu2tfUP2TeeYkjfprmQqEFq1aZ2ivmUg/rlSKz5
WVi8U1ZdU1suGxzGCw4H+9wLCALLT9oyS7rJ8qe2PpWtcxbVeIZcsBeoSz2p1qNXdJoXhmy9s/Ds
TNzX/SIfGyW9dBNCYb3+sJOSek1LTbTdYctSRe0+FUttUsbpNRGnZfRY99pL1JK5AfZg9KqwxT9V
dwNxqNF8+0Prh5EuHUr6hKklbunXMqsJAZ+qfW5mrR8W4S00C0Bw62QXZYRkWRVcCLuYA90Snmoz
mmbVgzIyFOm7mnTMzy1G9+JoOHExuXrWXuJwWl+MQh++W6NWwX7Ug09Dv69s4w4SVUsWK5k2o9yF
vWCznT9PFD7FvB4n/V4b7kMGaYaikkNJwpFp+BLNHRPHXSPtR7VBkj5eykjdlbjO5Doc55LzKtci
5jvKeKv+2d4E5iTMx5gwTD9DPcCph5xlriz07aylfZvzdI2TR3THGKhMEmRv8WTTonza5SCfMzu6
H83yoU4QZTtiDgYtZCkzBNas+dhM/FHPNzLjsJuGS69UH7SUvH+LfcwSuJw/cLQjx5toiZl+Dule
qYp7UT7fImGmtDpHAOU3sZk4ezUNd44gX2lMsktbN8dEjFjArL0z21sqzvuSMeOSjx4hoKdEVQ63
FgrXpatYIacYM5S0vXShw+CqeunmJIhxtBftMW9ZVPT6wxDXx7lYqTXr8JgQ6ax2fUDcJwnQglfs
vLMw4hG89T6E46aoTyYe/7JR3CIVnonnUcfFnRILrQrdg9gbTNVWgTlqZ2+8jZERshZCpS2z5ynr
zoJddvncV8diqCiC7YB4mM1CZvas70r6Z7O3PW36tNX31PGT9TVv33v9yTF2zYqH4+BwVk/LPiKa
a8TFTF0ssGS0Vub2hNN1JERphWun7ODar6pcNmQlEJ2GXm2+ZNXzyKuucH6EhYSRLs/BsGhP+6lD
8EKHmt5GH87HSISdSuVjOBdbnqU4De02Hh40fa+w0eSlMeUnsgUwMh9ZV90yduL2rbHf2/V+xHLR
j8y/RrLR4zfyjnqTLEuKDHy0hLt96w0p6Mt9pT7PNJTq1NFmmwdRtQeFa912uOOXR2d9spPGa8km
wtqZ9RSI7adwnogEdA1mJ31mulrMw1pQr+adn2GgKR5N41k16OhCz2E8kz+a8mANd828t2/WxuaK
PN2LJvKAjYBDk96TbFKBtaaU7N1j6lSeqMcuCd2qJ4uYnXL2OumXvpqC3DiMBasTfOpx+hZmMKT6
7/yWajUY3Cd3dbJTmMYX7B0qsoKWsNwt66ejXlnQbJWZLnofMZCz44PFek/8rpy9wwi9G3/LbouE
e1cijNG4KhlWUurJ3MV5simI05qm0q8Z5djnNBpvf7lnR/ssd+2p8YTCSIuZGRUWX241fQPZ3C32
e5x+jRYlPbvePDsVOYZZhUEhiwBsQ+Mjw+hNbjPqZtkmJqahqCHKibxWBEbyfyg6s61GtS0MPxFj
0De3gUB6NcZovGGopfR9s4Cnr4+7fc6uclclsNacf1sM4DLd1oIH6/mbgCbgojtXzaPFc4G7yKvB
ebUEtAj0jUj8ZV0UyvyEPWYzZp/qaB+SMttG8+R1K47tLBD8u9a8JMZdk3ZN2nsSRK9DmlF268y7
RnEGsjDzbs9BufCIMcZMtHPrfHTYFcmZ1onx6YbkrwHS73nd+3gvso9y/l44RBRCGY0m0NLDQMeo
+ZVI5oHcJF6DnYIdQ9XeYv04mOAHsbyRhudMcnywYeDTbJPFKXfqU6xlX2kbOO22Nou70ZwZenyl
kN0yy7fJKIMzp8zKftZpHAPKppHQuPffCvnC86KCLZL8Y7Z4Lc7hWrFg321HQ1Pih/IrEgE3NfWD
Yzzq6Eb524tM+E0ZefWiXrpxJOsJg4z6I1eFa1nlLpXTgOQqTW02GhI3Fb0jSabTGfN5xLDMoVrm
QNbVOJ7lBovrMpJssMKx3V5jQkfmeGaj8eZY7HIBdzxxdDRLdRz1/qCLUuyLtnlVkYMYnDhNtb7k
LZ/MJ4OTQ05Z3NFGD1upZoE6s/9bP6lodkCN0sxISO1IFmJLRjSSxEq3dVK7ZfBAdsd0QlIUMxf0
/Zy1z0VTHXIOUYFnu8bCOMTzlld5i+Rjm42t1xF0G9vfK/StdO82p3jbnSPME7ZMMPEXgORBtw8q
J1nGjKQaz3kSlJhUevnLmj4VUb5qFn2uhuq3q8yrjQI9sXwlnD2JEV4pHg4PJ2oyN09GIkz6QLFn
Dwd1gAqQ65r8Z/K6uE2N7t1xpueaY4EPhzTFcKsOqTcVyB7gF7oaHgLXJnEosIuzG4Iih7SLmbnx
PMzfLb7NagopSup2SqL54QRBOHWXmIDJKmjFc2+9GPnD1ottie+MMDTbeq1m0DgO2RZ8W5mcTYH+
sBKlD1zhRUXpVrmyqdWT2rOP3IX8koX2hm10I+n7rEPBqGv8MZDvfnUp6pEZEabgUpR/umEnZQ9z
OU0wZ+Urb2LRj/uqwMg1vw/ZvTdr3+kkN0rOPVRSCNxN5LvlfI/St7O+33DSFeGftm9IuJjSFwHx
PRlv1rTVkUxpWop57lNRCzfGKQqd02jBBBDeEyYnT4vXWVc9GhAi+XG7b4bWK3O/qiIgzE+hvDc5
DRicsiEnwfy8FKjEpE/M065QbrH0T2v/WtRvXRJYy0vOYpWP5q6cACbU1ouayqur4dChsa7sA0IO
T7b+GdGe5RCaP2ig0ysoUELlfPKjWvI+DecSJ77cXBsQb2P6SVC1tMTRWVtpgo9u/4WLfWyBbw3s
RGht1njCSvLLFCC8hntfIF9uIMCI/2LP4rxTYj6C8DzmtmfBvRJivlHMbD8O5fOcaGBmutsiXdaH
RwPDYErGoZSPhJJvQuNqxrDukLx/ZYwgotip3XuWvYTKJe4BsfpvG0s+IFu4OM9FAWZVROGuMMWh
YMmu5O5DE9kzwTFs3qGbMx5s5gJDXqXyplk7RTNfTVsokLa+g+J9qLJrGaf+DAVk51IgZkHsjIRC
n1P+tS0vtnaPu2LTtn45Po/JoaAhyWwe3fJmadfcuPf5N/IFPT4r66nbf075dImyH9xPQVE9KP1C
qOKlKqIczdyYrDfc0CI7VX0whqCTykZMb6JcW57jgDQkPs8nZ3nlJnHb4VJTp4KX5qZF3QZJ6SHr
8fFHe9QKFA8QRv1sttuE76JTkYGTMYEpGcLikuEk0X8WLd4YhWtoWDf5SpZYcyPZBBPhZq62Rtpi
sVe9daaoO0TjOFh1waH+r5TvI70Q5mUcnkbpp6DMp/3Vndmt26eRJHp5/Fz0c1Vf7eUq4HnXNgQI
KHB3N/1hu3NpLdwBaLJRcTIRY2Jw9JDIqijwzC+mdQjZ8w1emaPe4peux2eCorzOll1lvjAoKOkp
twJb8cu8ccmCrrPDZL5Q8eSKJWOd8Yfsn1W/NfJBJYwWOUpZt/di/sylwVfVF4APExava45lm3pD
BYIZ/pOacyZbmy4+dKH0WrfHanB41mg8L3dVTV/dukRzVXVGjs0OpnT46tRiMyX9OwH/XqGdcPlS
0PPUanQ+ZKEXN443AUp0acWRdwyTIiiLT1sl21Nb1Rj9RmFgxrUZLAQuVJbMM5D64ZJsVfO2KoKU
oFOQ4GLCKhhkc6IlhOzNIGhFDEY5doe4ILfBeLbT82T+67qcW1Vy4xJp5aCyIbaMCP8cdfInpEhj
vUdxy3S7RvATowk+r2SuiRa/ZHSz06uu3XULiMr0cV+h4OcYSBpIYS3A+uoKOw56mVX5PXGiPU14
mI0p3EHPVx+AYbGHP5XT7HHpsIcwgjaHlqFVjkt3FLzIHbEY6LAj0kzykC68S5ZcUEmSilvu1IiI
cSPQkhxTXwwvwmXZXzpQVtPZDxJ2+Pcw9xv7lPDbW/lz9fYO6lvDdrV8Moe3dCTZb5ywKUumOf0b
Yn90oh1lWbgawRJfLYsoIHeEMleR9rTLw8rwwiIElaotxja/sM8qBHs0Mk+rGRT3ROPQzkwbd60K
4NXe6fUEaPQqmayYoVfJ+KzqjyE33CIMn8xW/ciq8yIX217R/KHBpZSYvqxu+/ZTajhxhXE0Rn6K
hMLRCA2BYgOJNyJkqD3yB/sSTUfblkfE/36sdrtYYrzIh6+0mI5NRwNZKVeDW+L8KnQc6WCsBkpC
Eywp17S9bIt/TYiyg6qgII8x+ZNzIfCvobYOHa9M0hK5U/UQpa4yk4qKKwqHW+oYglmwezPCmF/g
xPumncPQ09uCqSJpfmzZ0inoWa5FESNpiP9SXblMZlm9IG+TdtSpnUIrv5oF8EmBWX5CEDCRAS+b
ebnK8q5LKZ1nkkjKvLoKUpr2yWLuHJOSJiXfJbwDcVUQ/+/cxeycQF3tjvMtQWVllvhD+ycpRtc6
Es+BaAu91Vr2VBwk1IgQZZCDIpgE3ld8pGVvb+SC4gWCPxol9K1SyRnBnF+r7YLOKfww78+tzofc
NZeEYEZAqH3He5JU+juepKuR8+50xbOjMJo57Rk6mVSC6BJ2iCybunOjSeOCX2q2LW32BsO6FQnn
pMqnjuoFjZXzq3W0xMmCo2b57DNxJWyyAJDE7E/LODa5HlrZ5i3U+As4NfE4xcYYg6Lkmn7qs4dR
IN6kCYbvIaSZaC32yVKVOEYN9m/fx/48HWaRe8VC1Hdsenqlf8lpgZSJtknzqKuEh6+7PKEYkCBM
eW0KeuBywuDkSvXSs8fQA+DLVT8nCZd/S7EWX+wEQ7P6DbrbAhouJriyjEifEINC/8fNCEEjTc+V
irWh5fSHpbQ/UbuPqPK4tebegN536/q5xVNTBRMULg5AbSP1+SZWtupYuA0nMpk/yynqPtEzyvMF
PYphfxmlS8pk1xwKcU96ztNLZ5xJoanis1j2yDKb7FYDcc6BM4IId02QgzAhr2iHp7z/CDs/61ei
yQcF60uavpjPryXHV3Qdxp0a3keEjcWTGZ7lfwU6tflFqD6CQmHuEvvUdccYAQ3pEF1K6IHH+dIZ
LzYhQvzR7HnDyBPBrCA6XeYTuhCYvcUkFv0QFn6UvxD9IJpjl+3n8SqL76a5RMTd1D5LofOTExOM
rt8k7SFZ/tWkb0bZddReeGShTVX1ZpGxwCiU8Wb2lacqXv3J/0UIzoBpn807/aRtpdQOchwIk3hO
rvimRenGQ82gfyMdXwVKGzzSeNGsSuOrNnxpxc8Q09LID2DR6bdLSt+z4s1/wrgpztsyBovJgMp5
P6igUXsT1ZPj/Kn6jkTUUntlRS8Klii/sIxtz/UQPTr1Uhe/a+dE/CgdVL6y5Ko6opp9GX4N6G/T
f9g7cv11fgnzcCsniEXFs4RUMQft/NLKICOFgz/SKC8bA4mnQWxCMv3ZyYwcee1/cR3N2CRo6zTt
qrPaKo0K2akwPW5Vjat6mwr0Lejm5tJNyh+94KXJz4pxwG8apl53R4zlTCgLvipirnoyafodyIla
XeZ0t0h7I+f3sl9N3MCbFIH/2B+dQXHnyEeuy05KUl6E7KP8xwolZEpR210u+fG4lZt3YqAIhonB
DQSLWeVBM8jZp2W5Tn8RlUqz6me6RvSnL3a0U+RzQ4ByTScXaVnTrrP/8ddS0xcp9ep8b1Z7p/nU
ussgX+TOM3L+U1QZ1c9WfU7IWlDNT1Aau//AcEH3ui0BVJ9bLlQ4A1x7MUcB6SbcESgPxoXs3eVk
pKRKsH8/meULFwZ8DEJdzbao4T6HDOC/0BhHDcp1KMmfJp9EdgCcb00MccpcYS97nZz/lCNT/QSH
IPplsXbISJb1lq5fDMVTiH6G4SZnAjiYBJzCqoi3fOvMhwZu0BqHKdqKAbHMNSU7okWo024ithJx
UouPiKNvtg82xLM4LvLnYtyW/ilFxQEoRwtnEeRIMynB3PT5OXdecw2RBtMc/xuMJFXPWQoQ03pk
cEFyRcPO6UD7iNQyd4buQ8fK+UnJDkw5VngqEORV6SkEmbE3peLFU1CGfzXcaI3YHSmqY/6MNkpw
VvTwUc1FQK4XbRAugSY4E720/6jqR4qcbglPyvgtCR2ZzSlD0WSMj0KhF8G3cMmtR43jmvPfEvlx
eS7hjbV/KWvKVO8r2fbydqvZPvaZMOk3gJ+u2rzI82s882gnlYuRE4z6l9d+ajFB/NMZzOP2NqEO
7fMR1f8xA15OHgnUL/BAl3821hZOslyX1a1xkksAu3tl1/gRsB2B6xBeraHOo/VQRZlNQ5jd1IE5
YSbY6eEOQQfh12SaAWVe2uSjHp+sTwKE0v46EMdG4EZbHxMzQHubcXlU7WumbVMoWmtjFWfkbTSa
rkLB1lc01DCXujvj6vKyTGUZ2fXib+Cpac4jy2eGl9DurG09/8ydxG1TeYVUeW1E2fCwU3smk3NX
A57lJJd8Ui7uAb8YJqPizDnFe8mV8O6kB7gWYzwVOu+lSTbJM7uwjkl1CWykIwJpmrGvDD4R5Rwr
uwkglU3aMt5j5qO53hkpUmM0zqJ/zubvEFlRR1JrNgy+mCiUpAotLuhLpbQGx/9zZwuvKYyX1hbv
CwBZnebcAzhr0RGNPcD1CAdaGpiDJQsxM91gof5k9qup3dB2dk5LVZrjjieyeso9rS0PWH5gYBv5
x2rEMTfqs1PEnjEcMaSI+l8Kl4x4gSSpLaoVxEQ3/Gu7DvRfh4qveOa0Zrc2MmeOFW6GpcDpP/hx
FN46lFOqgmyPi1whcXAa2l2B6VfONWhs5lVo8jqRge9big2JK2jNu6oZv2FB2eZ8ig08OQkRA4Sg
pMprnsbbBcc13C1obiq8Pud+HLAGOAcVYL82ACAi0+8NGn2md4s2q4TzL+P0ts3sbFniAPHol6US
lNlwndNHKH8g+Hqibm+TocAXac3I0hFIJ59NQGsl32tCIEgAe6+ucth5mQ0nFlKDLVxmWXTyH3IY
RMuBakAsdxP8wiUyiczS7G3UQZ+Q/Bm6C10kspd1xTHh/Cx4z02D6mX5Uy5okbe3BuDijA53km4i
EZSpLIj9lmPL2zRYSELTLJAlPC1m+h0XWaDXx0j+WRgeHcvkviFfh+A2c03loryl1i00rAdByDnY
4V61fse0frNzssIzY8/gs1XJPNPEQ22V7QJsJgkkjPCgGTtPUrg6KBMhmbtaR9IjwyrlWvJqpOIH
r+puIW6FIqFy4zS5R0CqYOPo2WEQcjnqtdbtK2n0753dHSZChMpBPnfR4o0WBv3yJDq0eSRVNQh7
HLwPmQiMKNrhRPbnunAnEp4ajKMyBpBOy34nOKS0ZzilArViN5WUq0E3UhKemuYlqa+Fgp5+rqB2
yqc4HshIjEmI+IrtwV2ST70zT1kp3AzDAV7yoClnTAzLvmAbcUi2GZ1xSxE2QyslkfXi2qETTGgq
skw75qJl8clx7CqnjACnRI5WwzMePmNbNatBBOCPoCmJ3V9OygD+z12W8KKNbGa5kn5LyYj8ugj4
BU+Zce9iYzd0MIa92KLLQBEab7BdUhNw4+my6l9EhiYItc1Co7QZMiz54gxXW/1RKsLMS1ZrJw73
c8wLRI4EBDEDXuQi+g6x+SY+RegbCD3c8dOmJn5KZnqeLGwTsaJ+x4jWmwYHR0uoZQnDBUxZYquA
0+6dW2i5kXUr+c7R1QdDGR3zuHwxs457EeUTkUpKHnsT45AqHmLYzvJ+qett3gS2DdNgOf5sR64U
MqHVTAPpZSYsTSosYp3qXSSQAGpvenucjd3Egbe2Umc6eIIMfTGlwGswMBkciEDNFcEZYQTuUnkn
yzCsADq1/aE34XNcELBfC+S7ALJUY+kDrJA5XsJVKk/8guPAgmLIGiP5blSma4MpZeGX1Fyr/G4N
ra+G1SFVdE/rePLrdqtSqNGwrcW69ihL61V14LwEp1xkfZkJu3bFpB/pYI5ZIDiaM6T1MWUfoomC
TE6CXIrPugZVkrI8Z018r2X9sK6pZn7W1BtmTV6OPtBVCLUQ0+n8SBZ6HMB4dYCnMUGjfypFuh9G
YgjW3IIm7HcaKnwrNqeNkYityVeZZoTYM8T2gxIs6pud8O9Mw7hlNcsAqAMZ0nuCOXYoyAE6gLIr
fA9zoz2LSvuQdYAIxDnB1I+7POZkwfggoXlvm091jg81h6LFBAGMzwQb7axY9qbSuEVrYA/ZrHGa
+HZCCJjS8YWKHRZrJmLnTIKyawhURkg/UtHO/LsZXiPbm4OynflvFbkMIg57Z5rgED1ZmrOvFz3Y
QvxYMgsVm/WqmNbOlDjDLWfiF4wEmgH7TQMOdIo0qvpFGCFKHQkNNH+CkLCtOH7oOd0iInwji8ZN
2mTvKNHzYrPrL02EFbF76ozhlENf2JBjUVOc29o8KRw/XcLMYSCc5Fud4+gsyelegByZ4XJWtP41
BnPEzROoxMvIYRyosfI0VJTGoGbTO3WfUqjeLPFxrGE+Y2aKLnnklOROxU9IbpuICaw223NStpfQ
aldF7022ecHSYSNIzzKGh4NhCUngzlCg/+zIr6HupsLaGLq+sYbnFF9kVcznOW0Pphm/JWVyas3O
VToRgKtBTuVrDq4XSfhasuVUcKMWw66lpUpNrtrcEJVDuCy+d2MOFmjeueX9Ev3Wxs4Vijmwxtjj
fns2yjDQ+/5k4G6byke0xID2BYNNsZdV1BdO7I3QIiV8jZnOF375qdezm2Krl4FM3MoxuA1kX4mn
bbdIjPUZIGd0sMpLO6Sb2KSJuyaud+nYJnXkobqAW+iTdK9n1jfJQGchmC+rsb/pyhAsjXTVG/AU
YXQfqsHBMZclyKCOj1fN+SdwMEQKdYLxcR5/6r4ZPUmvmZi18m/IRsLa8wFgXkcHYds1mh7kzlap
J79aNdYHwETlgNFYepWzWXnprPWiMyABSEM6WxqgWYUSVbXOmiQtW2mE7ZSS+avU0NGwuNfaTyev
dlTZuOdZ/pTILRJih8x8VYJoFANLYIWtMpcax61LDWPx0D5s014jXUdgQYYOp/5xqhnt6+ggb1rk
PyuUZBevC/a0GYJLmkAJpDizDj2kUV6NdPCMYLTmgjCGXHZ7jUizYbfCb2Nqfjrb3Gmp9JwzQbXx
cJhbx9xEnf2eptkFSM+Ne4zGVvKIqA+OIco7U7rZOMQ3oaVk216kV7rEoYGwUFpdfhIaveL3nuby
sPynNXD8nSfjl9eiyBulliTrtaGIXAgkA0bDeDGnZ2EtOBXiz/XxnSfCmypzdSt4De7hKUViUzrb
Iv0dJ9UrpnbnzDe1bp6VbHjpmq/YumXKxLaBBgIzo2Umrwu/vx4xCNgHoznMKRCM+aeoOxl1rBPv
dOOzIFBorIabirxXMW6dMjPcbuPpL1k4gDHt9nWgpiPv6kQ369AxHy4LWTHMqM9ZQgJiLbbFWNXM
f/Mf6ncgmS9hJ6+Fctb1QyGj8WSSqxBxLlp/XEYI4zzdKo5J6sir4+AGTrYRPpbZJpGzeh9aNMrt
W9W+hCMhrh9SrGP4QMSdH3MV+yqhOrXsJjN5AqUbchb5Zg+yZWkoB/85xVee3GRehizaS+nKLTbX
UYmfoI7OKmm+Wt+9T9ORgD6MBXmgK6Wf8PeXjKcw4Xjkr2XoH7HVbKeuDSwZML4UN53BYEgc2Afu
W/CNWE7OGKmwtr7UU/qlcnzk+HymDOaf0UxYQKEOvCMMTkoY0IxpbJleTWYspM449WArIfSCzvxA
nOpNI0/6/GlF/ky0sfllN0dDTd2slTZUSKBCuZNkCeexVxYmL7bhMKy8uLfuUt4GqYm9GVRzIHYQ
AS3/P0fbaOJFbTUEjK+RWDyAGsqGoFuoYRoK9Aac10UuHQ0HZBrzSx1FpCuXpyUxDwnmmHZEPcUJ
Ni/SU8ECoWDRHo8S03KsvubSR6i/j6sz6CVZVNBgkJDEzQv80QTPD5j01wNbmWpm4NVtTPVw+dEi
jCCvGKL4kVXxAzD7GHVQ+7VcBjYNDbwG5utkiG2PsYr0oa8+m/4mp8chpu1Zorb8kOcQ1bVfzC2w
WR2+z6P5nXHXbwat/6NwlXxtmRux1LJtvZLjRrq8xypf66UfVEI95tZddRRKJ59HUgdE2j3N6Cja
Vjo4CxSehFt2ZBq0ZZT4WO+wE29WsWlZnIj2PPeV/kpXMHaxNX2m8MXYnPuyuhRjd0rD0R0Y7Wfp
IREf3WRQec9C/s05ncfxN8OsXix3HZR/sM5GZrz0aymsSq1iDxC6oceXlSo7d2QAK10MpvSjoi4S
gonOjHO457a4aWCPpY11fJz2MqYh3j6PMcu3GF5GBv8BnCcFzpyr6UA4hO9EKhcs0qAKDyg/J3m2
jOmJVpnXUtPgL8F2bbPcmIQpDES8NYpxaitgdIakGbiBx1ZvhwPipEM0OqirSr/pkSnwjiaCUktd
/iA06SOCzx5xXqhxvaWV4tjYSSCwBVgxyS5pFIQMt03Fm468q0pj3pqdYMWpCjmICnkvAzBUKgBg
nQmSkSJwXemGr/ljMgE11QXeCyntuMUO8VFZ6XvlNC9hy1+pMYd7Y3GLwDLEsHH2DU3tpU7WFUUb
Qj80mjTo2FXXVfNCSCwWdSf7mZbiYwhVhrPlNjmZS/CI8IYuq9w5G7QzIR7yRRTt1ezt+yJpF2E1
0W4ggmjbZeKBvWFV5Ph2Wf5GZQf8vIA5Soy5OXnzcixgG8gkelIoBAmUBnRJm+rvbHD6zdiyxCtL
dpWd6b0Q+nUy15yCVgskolaHIttqkjpd6ql4DnuMsLHm3AdFdp6t0nzTs+InS4FFSCLpYJWh+jVK
d1xFvFUg35xwyoQhBvx9+E6z6dJ3mMf63NqhncRxHB9CHc8e+nwSuyH+E8x3b2hcTwqsVC8D7Os8
8fOx4i+DrLtox6suTW4EiQbiKhuJq8BvdLR3a/BRysLhJuWgDZXrDNWj68tLlH8JANZ+Tg8T/aoc
i0VK2U0hwiCxccTCmjSS2W6Y5HfJVCB6MoJWBzS0qe+TkSf1SufOaL9Z9jYO5JyjRvuaHrdGTQKl
do5dK19LsLI6Fh+hU/qd85WN5JCFPfbXat+WUO5gU5o68SMYW/jndiJ3SoR/Szv/JHIwL8V5rSEY
2dK0hrKep5nnDuthiaeNtbErbsVIzq6EHKglq3vs/qFXbnJOZBqOhdX6SalDoSD2lcSTUhAAEIfS
ydad09IRzEgnL0Lhtkn9MQ3vWZfsyNN3BbYKi4ekL9d4DJt1Rj7G2H1LNAezbeO8otCSVIIkqcAJ
ouMoP6359YIIcZDajm9jjQkzIZGQI07cH0XcbgfO4yKisxZsKAULKuhcMZAGEEzHgw1rTyJVp92K
CghT+a3k3INVp7j5pzGGoAr7z9b5IG7BH/pzDi00rTxNeF9MohUANAuIIJV/7oFEDe2lTqMD+f1r
HQWG6vgpswZ/BPomu5VpEiWgIe+7Cs1nwsgR98xZPwXSDqTzXh+TSJ3wbdfyGZy/ocZrXGOjcY6q
BFmSjQRozM1RO66k+QlCoJSHTFGMZwEfpUjowfno6yncl4V8AD+4UjT01GYo6XFwZUTvUsi7557P
asJ8FubsHsVrR1Q2nvInmE/Uk/zJ4v7JkM8qhM4SOr8O8Gmp8WbysqYS1Wt9+pxibc6qD8HFO6lH
fSieIhnqW1OPczLhzSUQtwEpNvrtXNyi+irR6hJP/aahU0NGt2QP1iFWbc+ew50B5gdlQGnwcQI4
SkELppmIHFtnvgF/y8nKA7hwmPAZiE/jYB+t/k+ZfmPWl0pwlxLVjua+oGfKjiPubCiKcnR7KT3J
GjQzbVNRqxzwC72rCTOebq3Fewgss5b94tomECORhVe5gdWxl0nGfyjtp7bZk9bZxZ8hYWWVPr52
PH5y371GtFFQxMxFcKkIWwpziPNufI/XH4fNL8VnYhUGgcusHJHyNDnyU1QiCB1qNwsJGHP67ehA
SRjEj4bKTiFgzEZSEpWhp+FetiRzQ9WYX0vZLsSwYILZO4ogDBvQEiKUIHF/Rgyhh+K1tR0CHWjM
ad6t6ItYIEiMe4bNvZfdJYOZRmHV8mGq6/aFX40wXEbciCpnHEmCb4p0DIOqVAvIvOVjyZn0JW3B
mRD6UMN8vIzm8bVTGwZxwId4dnvyILrGD0eCYuTfCaUCwc5bxao3IaLkHEhCRZexCJUjACoSUmRJ
rhasR9NeHImSimYO8kUcBE4d4qVAcVsYjBOex++o7U5RNWKN0UhcyveNHX9g44tcFbnwYpP1ryZw
fQLs3mCHILf+njPRGnK9601jEy0I4DrF1ZDzxIAbEwEOS0aquY6zJ7L/JF3+7aXiYhrqjTK3iyyS
a26HbwRMuxq4laViv9eVNykpH7kyeH1L1cms72Xpp8Zqi5mH9QMistWnk4F2hBxdQj4TCjgGJOTp
7DcxQEQEMpxS97kQyYLVvWc3Z2DBtUDCD7GukT5dTZD8GHa+GLO9kFc5unnO5zUhzWluicZnY2D4
haAMM3ObJv0hm+WzsdpjiZoiAB1Bof1eDBPuxM++RMYlWdt43IWYwEX9N9ivrbhB8iKh6zAQoWcm
OidRTkCH0SqPAG6tE4/idaE+r0LbDmljOmAYfjhV5U4FAz1O5eRJdihLBYImJI6hisuYXSJXKIVI
7vyufvzWiU63E3JMUekoD8WmJ5znzUYrFw8+9gb0kSdKOyBnP8m48BoV+XGV+WmRnAVRAlN6r8YG
jQKztE0NUwwShDBZ5xF1yMV/i+0Xa+AwRHeI6qZBYOUACFObs7FR61CZtUNFXAOCJjZXyFEmNYHj
hUGChratqcOdmu95/tWZF51vEPlU1F9DXsKGKA3GkvknFhSYrNUu8hvO2uvS/JTI1Y2GEDQJt24W
zCR8kau+xpkHEm+J7WfFNbF5N2tCe+2YQp/kWS2+wFK0fC9HTNRVfpTYzmbSlmN7Rpp3UDG0yr8J
5RZ8ONoaDJHxfIIwLRq8slUchZBcdtCtrtyMMNyM8bU3d3H4W44PbC4LW72iXzhoyuWewhh1/lg8
FAvgggK6/ma294bMseRqiCsejbG7UivVS1h82zfMWI7OlY1AgptuZCEt/ii4ge5O7J1VIt0BhgKz
nutbEd/TEcEriA3SD934WggunneDdQJiqst0SxTWGpGkLGdZ1Ym7fyMwL9qMOeLsMWSTAA3n0JG5
ybAT1Oj22u7J1g1XLlV+HPb86Gbmr1J0VcNLQuJK923gli/eDA6t0Yw8a3jTLE/j+5mBiPBUuwV7
Q6ZT+UTDAHOIRso9alLHvBVYSXWUrpBR3iQ9Y47ZZYxFypwGLT9t7hFdPDgud0X2EbVQiaQl1OM7
45yZ4mZgjB8uZu1qMCbdcM2mT33+Cef9qKH13s3JmxMjQe79AhVyMV9XW1Ys7dPwnOP4F+eMM3Da
FQu+9g0tEaRNLQ777jVLjpr4IklDm6+a817xQtYnm8O3kK45CZvykw385pB5nuxl9BsR7Cd5V7kn
FtCEifWm/kwG52SiC0wRxmkgHLYUyAi4CQCARTr2TPhJ6pvmS1MhYeUqW2Dou1WJJW1K5JYGkU/z
vjECOvI2OST7zPBbXeSZdCTybkxkg/feUVAt4rtbiL+rr1b0ix+qRQmd8YajXePYktmacb3yFB2k
9QhHNtm/KuM1xACL+YhANWB3Un72kDsk6Qgvzt7pUEFcYy0/ujg3+nFBBabWAC4aVVZ+mMq+PID5
AOtQVrWK6Ml+mlG3WiTbyruB9doW+n6ed4Z6N5TTXL/m+UXHNJgWrAP+XPyizHf+c3Yeu7UjWRb9
IgIkI+imut47mStNCFl67/n1vZg96CxlIR/QBeQkX9a70mUw4sQ5e68dPCfdOS+Pnm1DFNmKgVKX
Eh8u43ht7LceBrdFkaJvkmJLoPVS6bcZyjjnbg0TCxV2WnsVtEiar6b9QRq2FHSJbaR3CbZSHhVC
ykkVET/oengTlTEXRfXUlnJh+ta+p9MC5nk7aUtYD1ky3kvTOKXwMBhRv5TCIMlGf5syAKQS7QZ7
QrzU5z6AbOTy+lwTHpiJokLH+A7EDNU/k2H8YTNFUXjr94Xw5kPANn4ffCwyDSXgZaQ76KGiK+tL
TANuBAmY8Npl0W5MpzrlIpwOn+m5jx4VKucpXEnjgu8nIa/ogxifJE2/1gcCqy28rtsE3l5hfJSO
9zr/aDUcR+Etw+wYla9++14pm4DBmVEwJTQmJs1pbO+KjVdCgz2RH3RqMeiqiJ/7hWpV8yrbt9lX
ihLIGc156b84ccHV/qUdHwY9P2YEAUMzAulwxiFkMbJWI6AP+5TDmezwPiahhOc1mM9Juul9nNLJ
Juwfa3E3G+USEgSTIINo5Fs6crrzukW6R5yZhZcbyNRWIEaV32b3KsjiokEG4CpCw71P63fP48vF
2BW01UE34aQpB9ypXrcWpcloEozsOfA0ZF40hO2Tj9I1ciQH3d3TOU4CnWsA1ysCRyyVDoRR3wqZ
LyTTYJ0UtBoNRTDsxNRWjjnQP6cklZTugJ8TvUWmm/tq229luAqim4D3nNF2Vo1rgSQ45UnQMZt7
EbIXOh3KDuc2F03uZ0ibLOdJDNEsE9uGQWQy3cApayRUd1kkGDGaO2PMeeXh2uC7zDJnNsiLQBWT
4DGCar/VI3SMuBes+LtM8o1fuHvg6ttIPyrKjyqOFZNHk9uJli3pbFiux79xMDRtUySq3cRkZsSv
Di3iQ3b7AT//S+Es3dxblNa5rxHP1Eu738QC2VO4ZC6I1P/Jc+5dVcyTnD2c35SYyxl53bTZnKU/
sfJShLR6/RoKa6YF7IZdR6p8T4uUogUQQ8VOWqKYjs1kbgan3G52LdU7JKvVGFK7SMJk84xhGtgO
aqw+8x+0/Ab3aufVK2Hz1Es05g4mcaxaGPaceADbJTZwonY9ID/FrxeMV9hrJ703sgoMpYu6js7k
bc2G4F3TIF44NIDsmY8HylEuHj5MQy8OPf2jvLnksPtoLgrFmGWGuQCLmZJCFSJ0ywNnEWH1Uhj5
FkiUu3HHoGDe2OVqKnsSmpsjWzZB2dTIXIkmjw3RQMYPRR9YqQIzZ3xzSTGMweiE4XYo2MN1f+83
8VJoytYW5kKS/ycnClWhzXFdr3HFMtIbYXQjHYuQ0jf6siqVA9yoRYH+wG/cuUs+bYmgk/wnTQsQ
+6J4atS9Wt9TOgVq+BRoGyVmchuzzdBMqYyPDo+erAqiXw+ZxRcmMEyDumIsro3hIsPf2fE3dVa4
yops1xSc54P+VRTdCfQ2gkNK5aC/JIMNTgbvGtz/nRcrC0vkswrwIUnZMUtLesqGymgbADphu1q7
mr2V7h7y7nrwNrhuGQpoEB3rmVSGi96pyzp1ZiUPrki4palelC1c01qZLvWc86FH/fcY0sdCuhNn
DPgCYcF7GhESBamrXKGxMlMRpo4G2HUp5TxyJLuUuYMnHGWnNAGu9nygmxl55WvMzW9XZrZ7bC2R
XpsoC4lWkO4zULj2Q80KCyiqavnMAHiLczXUZhIm4ikZg5iKS/JgHII/2QszhinxQDdg8A24oGm+
LOPhS2PnfExb+AC1Oh5AHn3Z1giQ1ZabNmKlKy3Rl6E/DfbDMIgeNEUhAypQHPOIvwwBnRFIZr4K
Ri8Ka4qKpBwMNLnIeuoRaXoYlB0q5tZ9tFM1WdXNxN9Kw5Bdoiuzg6WJgEmb784agk9R/LvBdqgL
APwQgVemyinqYHVYiiSA1BdOjGg9rcplruveSaX1+uAGheJOVnVn7lueXEnMiq9kiaYoVXqDHkwf
FtdAsZdZER9zrYAbDpAEL2uRnyGb7zSyoRwf0ZFn4tyIfqyQbW1Z2bU5yxO9/bCTGqKrIrzhaOd5
yxQgjau1IM+bjofEip17gwchhwsDANExIstSuAaKfuGtGSQkcKfqarj2ztCv8EAm16Jqml2Gv/ak
JNo0Zss58sOqUI/UTjgsIIwslDod0c1k/rYs4uCgmQO0BgzG6VL3+a7S0PbmgJHyW5EKnpFRIiZO
XePCbwz0LwIshX/MmWasrezObt9Ph2GG3BK7BxFXQ5sxuQyb0fyko2q1D5Yt6SG3EKclXYKoYYTV
MgzkgO+DbaiokGQzL/MeQ4PmK8uCQeP/UtNywW2zsPMX7C3+XCaNu+rtjJFr4KhHT5KzMA4yufpK
bTPKqHKHrb81DsJXFLCRMJzJNQs5Chu3BsBaO1UN58b2/BZFrW+95DQWnYfKTsINj8F7VN3cJonU
ijFiWDY1vKNWVr0cVEdpF56T0BOFqGzupa9jcmrTaFWSw3OO6Pj+IURH/0euiyS3wdHoQ1i6yv9+
5TZIDdNfNBLkIXv3nloszCqsvoam2XjEcTtxubREsxB4L6s6WSaVD9wHjxSCEui2B4vaQa2oo8m0
rvv8BmTzuUcX94d4iX9kS0gVFZgpLcvUpdB//YxJ6o5W1gLXd2u6EW7n4ERjlyKVHKUlsJs/xG78
I9vEULGJCkeoxMRrQptiQP4W8+GOiTfa7EBzJFf+JWYf3qTqNL9G27H8999Mk79/temzhKZpqmUK
oRm/sk1SdbASHJokFwfNZPXBiL3MRnwDKVRsXkQQW4RHRstEnxKj0xbrm6EQVOMHyUJaU885a+yZ
qWXeH76Ef2SdsNuqpm1xNAMa0J1f37mGfECtLfKlkgzkI1NiGDb1NYo9LJ3IWP4QwqVN6cT/Ea3y
6+OmP//bdy6mDLIooJcK990G2pR24NzYj/BJLQK7uLBF4dHurhF5ekLYbJ9SImZOGRn8+xP5Ffo2
JZZK3ZBkSzhU4cbvtUbsSOkbQ2rjIcg9bkhkWC/DEAthgYn7oGd+ec0rnte/f+pfIWN/+/3/+liy
2VUHjoIknv1XCBl9c9sIvcqZj3hmR4zXprbyCnWTGi5EfkgIZrExzO5DicG028amdMVj39fb0RtP
Xu/dtSmwMGgABDTLAjQOl9E1iRy0ni/c5x5tNV1Kd9wWefNq9DeNKMIgpN9gLCt9QsTBwaU1CEmZ
BFJyFHKiEzNvXlB9BPqw5LVkmMpcCADUFNJm9socSFfvAB+WDwnS/yq7AUFZWvWtRnce0fUv9Hxh
0ETJ4ovlzO0uO7XxY832RtttniTMT7Rr0Zy5VW9Vd11NDs8xZ5J56mnAEp0c4toNYQqFDFvic5Pu
NNI0AGu23Tmgkd9n+aJX7LmZNxvh7lTekwCPHIjIQ5NtfHPHSIQmdJNdRiYqvcqLgqJH0xFJWYZ6
dVCJtKLdZ+xl//4kf6/kv56kVA12Kltjw/rrjf/bSlahy9usWOipqU4vXkWFC3chXPR5Gi8UCQtL
dkW4a61+QESoIwyqeiSLwkGUFLf1H7bOvzar3wvr7z/Orw2GtaHFSYgyFu2eRZ9XtstyYHbnMon/
KONAWTg2HcGygXSv0+DZgzUmMy35SvJQw7mNoL9QsFEDjeJ48y33D9/Xr33mf78uop3IdlLJDfq9
8JuI1qxscqYVqkHzMSi4gtRVjFxBEWS65q0I//CGi19RRdNHGoKUIo1kP+oER/znXhMrgVbJBCpi
X9rlTfeBTbRur+wzE7Z17RrOyS2cmszUDCVJoJAgOzqhCf/H1S8RcQt4CZkDWkVtoX4JudFn/bBU
wrZGKmuPVPrlsGqlKOhZwlH0o5CGqWJ3p9TXaRDYstpVXdutRz/C01dbCogrKLgin6oFi8pM70bk
e6ks3nLu42RlFN9VYWLU7KftfxgGWsxJ/IeF8t++FKnxZRCoqJNBPj2nvy3bJuwp74RLgI2TeCGB
4GH8Kg2gl23ckxXqWVPMsCsLuNISeE3blH84AqaF+GuhGhJ7rNQtwzR4gf7zBxhKhQF/MdkWzVTb
gRKB8KGQsCvLSN38+zs6xWb946P+L5X695rTbRMnXxU5cwdvlKbAyddG9TCK+L2uCUfwDEQTYTi+
/z8+9W/f8K83UYlG06gT02IIZ2Bz1yYuS+1GCwlraCXSagqTU+HxC4xw//7JUvsvp5rBZmTZpmmg
axG/lnzY676UyMqQeWV49rJZqSH/vxQDy00DU5fSjOlonPf3uHFo15zRvD30eDfgeczMUlmGMDnY
OxO/nqUVrd06Ci9qpl1kLip6siSpl8BNG/sv7ZY7EzXh9vpXg6sjSDK6TEdTZwsOH/XgI6St4IJH
7q0tmdnzrr8YTfUQVupMMWg2TCiR52JISQ3O4dGQh60CLLMkN32yZmirM7UQNf//YMhPXqledFmt
w4H/OM7zVc1t0vDbuSd8CHxPbdEtI0y1nr4w6cVAP2ICjOoHaMRH539XGsBB8SLJ1SgfPeXVozsf
i7OwV413y1Azp9bJqUiYOgSMfjMc4Ez2XWanZCuAVYI/Q2dbobS3J/mF02/66gcu5LrycQUW494y
isfE5sceys8yCQ9JSuMbFLDsSjS6DPmEVb3SVgSt845+fKNmxq6v/H0kuJVnpERkPlNk6xbBrYqH
+KpGyUNLIHTVw4nxtEXQ66hZceTVtBOi7DWapMZOs3Wzmj5FM9egGktA3npmr0ayFlzH2Oq1/VQ2
2mvaxpuaTpslKrLVuMe2XLDMa25W0IfDuZ68WLlNggx98OxtGCYp2Yupf7m2ywxi44BfDVOuU91K
yd6N6jkuql3T4/uibCVIZzUArzYjBqHMtIYqOJcqWdttQbeKyJpAB39zTep+00kU4PWyJVMIqHAJ
e1sAsyAPIUXang07kiBnmncn1Amle7+KqVgSbcIzE0JFqymOHg1ueX7OQBIBi92WO3Iq6Uh2EMia
FbPEXh3QOq9pLdr8B52c6GjhPLBOKgyv2vqLBGXD/69rExzsJjO/O8KpR3QQ9Ys1fGg8XLV8CkFd
D902BNbgaBjoVj5jKJv8gjT5zFsg8fQ/RhADQNQXxfDlULlmeGyt8d2CsK0QlRbThhyMEz+3YuwS
rOa0UzFZktI0RHtn+AQIHQ2rXOUdw1zORkuBNpcOvrCbIIVA+BfMurM4RMOA0adLkDfgQsswa1m4
LUBF5pOQ0f8ZyOURHU/80VKTfYT6YdaRE0OSe7E1md9oFSR67VHI70A5jvZ1hLvgTLp16DSMUpmF
KNUOb4HvbWralVE5N4LXhtwFbMmVDpL8JLOZ2l8DJigSpGj+k8ufwdBOAW7a2jVPNegFT1n0yKqG
eDMqNPQp13P1swtpnBXRB03zuQa4w2nTewCSeRyR+IErIppCTEOagtqywsNZP45xSHxCMMv9c1uI
+6DsI5fkhcdcWykuJNB671uv/YB0pZyZ5jusllkywbS7TzK58CQUw67AwepccCIV2aU0YxjoS4u/
fcQfgXZmYBsBefjQlMbMDAvESSi/iQ4xXQzPd6tfNfG4HCSV0XgdKYhtO8Yv8zrIcl5X2DGZffsm
ArnanSkZnjIcBdUwzccq2nRGQcRDv0yrm/I9WDgUxFxLUEMHHyO66p7Jn2bveOumxVIHd8YpPunI
5lNVXIb8GNaHCKm0rGmR9yARXrATrd1wvCjOuA8tTOTzsk7J5XBY1IwhBqdcJYBi/D9US/+lnpVC
k7ojODdUm5vRf57LbT6S6k2NOLc0oyEoPKRLHpaTN0UEQbGwIwbVCuUJcgtFbgeTAhj7r+ff8c55
CCvqTPtDpfBfDzPHpicgHWlb4lelIPtCDm1Aha3bandIMZc8GV3c7YQdYHuschanF8nrv5+h/6xT
daHp5P5yO9QI/v11H24pTRzqfXuugiFduVN0YVdrH6EqjE3gt5///mncOP/5W/KBJinDXESxgvyu
UtE9DAktJJewQ8YVwbgcffIdcBpLUP3c7yJe9WYjIUYjPStIZt/nuvFKab81KaGTAdWyu6mxCsBH
00P8qHQWvWQzwey9tF/nNuxznHgm/qQeJ0aGr9pFh1CMC4IeMXWQ8YGcMdvXwTlGBK+hEMihK3nI
t7Rs4Uss1oG+MyczNIUD9ohB3khIZQ9i94atUjDsVhlZ2OG3phw6MN2giuEtOMj8ce0g1YnoH6qS
YCEXYTHqCjGNZHAKc8xK/e770NpRGTvmTwRboY6Z77bqU+HyZnEyOzGFmnvNKEw6IWa1uiqKclvV
4bJQ/bmZ1TM7m3yX0CP2bvxklgC3GHtb5DKy25EXyDeY8U2gGwcwEIIBCJkmMwD26PDpmDBkzxXo
PskpdVLncOwWZBgIxpnxpHXL8fE/QSpQFYfNlxNo0GimpksgLTPCHByyEhy+yK2GZEdTtWXLIYc2
HMpFNYsJoipTdZFW9kYwAw6ZB+X+VjX2QfZtE1GRYE/0TCw1AGb6fe69a/GThhedHLEuqhlZvsCj
KbpDbBY8WoHvqJt8VyaUrsLs9r127esfYsDssEOMEQHi0YgPRYQ6zFJk/jL8nIAtESe5w2DNSlGw
hCjVGGwIk9n1RFs/2QlAB7iCNoThJgUJHyAbYbjpecjAu3vKUW0oS4FRjBS6hW2xgcplavdrdMpA
XN4HtNpE9IHFH6goG/2YJjjT1ZXpTZTYJdnBs0K7+t49cA61iiMKV3qIBqbjv27znzE5EyY/s3nN
9P6zSC9R6U/IX1xbb7olEAHrZAwsqROZ3wPuWXriK/a/U+9ddqywCAzKysD+GO7MsIJSjwwOw53K
r0wC4EPdvw/2k9tDbCcOo0VaM4iHDC2IwU8QSRCmw0kyQhZE4ozpt85A2p383h+1+hKbW9rsuXkJ
2pOB7DwyZ0zOgJvTtntI3AJQ0UdAcTx8arTe01ulvfYIRnwLTfm7MJ8c/FMJpSzOhxHfc1jDz8gX
iCOVEH9tWVI4POGYBFpzUvFc4AxB8q2Bc1g12SJsny13pdq3GHUW4iM7AuMXHJLqrcyfUL+UJn8d
o8tpDF0ZOSRN9NGoEO0EvSacu+xnKNa6cQRYqyJCDYZNz5telR9u92xjq4h/fO+Y4by3/AUyAA/H
Aq6rpHxWjBDqjYAIg9zQeCAn6CFEpjvG92FU0WgQcQKrOaJQsI2ef83CXVbZOwKM0F4LuhwwjiyQ
lnrszolpRv28z5grhsbBim9DzAidgXTXvTRZBqH/hLRrbjbtLOvaRSt2VULiGuoU36VlhWUVpX58
1JuCHMsrB9BD5xxyKsSiT5Y5cjnzzvA1VWxi6nBgG9sMkUsePgaaifV8plHSDjLFZ/oh9TefAYue
oVBFnjNFK5ChXtbDptN3enCowMW0MV0iPHLUGHGiYbVaF+Ijo8pyFXOm51j6U1wdOsoBdDDDrVIX
qvEhxdGaxHThgpokRnldG2fepgc1g9aZ4wZSXmDTGwhvGN8b1ZuKYsbynytc5cgcaCGshuYn8pl6
T/g8NkY3gWT4GlYjOwgcFfchqn9c1k1Dck0+PnvIJCcZZ3Sovb2A6xmjIxEpRNgVpEHVPlr8HRkK
S+VdNTeiv7vlCwniCCgdkp0IO2V+0a7S4VzYdxouoYgxmpJlozR4PtsHF0GnUDSe5SbQ5DaozgTg
LVuGNE3l7AzmSI62tHTSPXhdKXY7mPHKaxv+CKj2Bd5qxJ15f+v7IyJ2zJUgS6y52Z6RD+MRZduF
xYF/faYZXAwyJnp4ndXc2eYtE/0AEQMuaVmOy7qtN62KSBBWbh9ISie4yXDGm6uOKiJUd2H8YcCn
YAz+LW2BNuMydt1xRFTug2RvJqkOOjE5UWVUGMvOR8UouYBZJtVHyTZuO8qTZupPDZc4v24eLMjA
rnVnxev+QGIjrUT5WAKLKR1k9gqT+pZFzDszaj+A7Q+lwB/Yl9NYFqmecVBryA46d0WKJM2PdmJk
nqi1PDbUbhE0eGauQRk/an2yxhVHbPw+429XMbfyGNSWhAGUIORVVnRsLW5wen1oprvNO+AbJBoy
pWOVQVmZcHEP0gRq6W2HSb8AW9rhz3mQ/Gi4GAmdsPiHxqwyr5XVmHxY7YuGZKGtWNSIwdjrRfcj
+r1nfAY9bNqL5s7qcGNT1Bo+8UX6SuBolJzwaJayUkNfBFWRoYWX7NUWab11kgk02WAmuWn1dbhw
lM+0vmskrdEH8A2oPyjIw/ZH7QUsVobHnEJcBmIu5+YHoXOlOCtTYYDPZIxAZXNWDsqXoq0aHTnk
NargyQbI6i4kuozj2syfI+1k8MYKc90SuDaVRcVjr75YLYeIdzQGGhXxeHK9L5fDXhgVXiDaDG51
FhrZzyADWxcRXYQ/qIHhxW6hw8Fhq486deONV09yjiHZal5qs8ICjoUWYYmhifMghqcO/ov6NnhY
1KqX3KzPFqqvXB+3Xvim5fmGM53+BuZeYqyxYzY/vsbOZZfIoHIZ7XQ3OrRTrpebNt8hxpQ6F3MD
qnrh4KtqHxXNPTfJrY5TLl+woVBjgbZouFUQefsQYufuVqV6HjBBxmI2og7HpJycZbWsjG3IvlEE
2OMUVOkIoLgXuO/oURA3/5A1RMQydJQar4odRGgCN766TAHbOYsO4VO0aP0XIPwc8isfuRLbrvRe
nfyCK2XZ6ZBbkJL7cF78mE3Dfe+AR1cSd34VbGvvKc6QKLOtGJm9SbRHKy3xZmazENtDmbqPsgSW
1CrrPENOxRlG2iX3zJfAOhoIomt8Erm1jvQN/RnXvffyQ8SHEhj02HEgEWrLKNoPwRpOzRzcXSnC
zhYVnhSkiFZrRvo0uMhMvGvDVvofk78Vu/puEHNptBvVWgvl3jFF8iHtaPRdo4xyUGIRSBc1U82c
WheZwnZIf1rfgelRoGkBfsnFT0WX6M1DxvQ4wrDkRwSr0GtoqVGJXzPinSMAUQ9IRmOEZDRPzJ6c
n2hZe+C/nHk2FPOwZU9RztL+7BobwOy04I5jv/A7IBdpRmeFuyrByvGrF7wGyo8C6S8kONQ5kdlr
1N9u+RR452Z6ozgPtWqVTDIQKNW4Dz9bZ1M5RzHSuUJGQwxHisbGxj+r9vsw+CkLXFWbrNi7fcEb
tRnY2A1ChTCIBpQ/+sDNfzWEPrLCjRu6ixa1VtQY74gmyJv6FggFkVOKlaunazC38ETQRfbeWgzf
hBvvxjq9hB6oHC3snrWsQ2LRLZOIIMySVhjBqhXZjWusxJh7sSzKrzFfm8TODV691zkr1RCHFLof
YFlMO6M95MqSjGgk0JX/1cRPSfzo+l9uPjG9CQk/dKHxTCN3lxbxc0Sd4Ux+nBaBqPniDbeweErL
m18T2vY26BmZK+MiVil6DXdJT3BE9qU7GE2wuJUw5zX1LRmIamOXNYS+aCa0lM7flb3nCd7bWF3k
bDiMuICFgdyY0FxKltMSmhSWwZ0+6oOto8qd8AYIsUuEZkYDoABdROB3ezDVu7jaEGaF01s4F7cD
4zhuNBKHysE+mlRnqo9GNa5OkZ/yq1572MMJ8zu1/4ztox681z7LrHkEuYzi+71V3ys/XxYN0lfE
38L0ryO3srooZ0Jz6G5eDfutI9VBUXnUtGKvmsFesIz0c5jTwphn9CSO7AJ9ipxhqWE3dFbopkri
rOHNREvDAq6DOOg9yh+FPVMgyIo5DiiLNi553jmsMTYPA+AQlARzFn/4xXNlfTG4DhDtEG2l75zu
SOJD4d7Qg3sEW6IxTcx9MLGV9iGrMh/XqNU41GZGPBPtXTX3Oq1J9z1Wd2m0Rw/BK+S3cKirl8bc
1vV9tK7AJWV6nOiiRIKJ7DUAQqC+2i1dkzP+qdz6GNJbHJ0MQBZsbOyFynOQrTg5jSlE8azLR1OD
O7Hl1SD7KdCXbrTKSfAddUR+e7tYS3ujomFJ+kUsX33eEfURRR8Jn/jVgcIE1kc5bCovQ6exImaC
4AVVbHH8esjvfH+ZMb2mTveRSMLJiF8AQ8bGPYYbUFqXAa+mvnJryst5gQtTYxvJWEP5YMy76lmU
5Kttcmy6JPZ07otoVm5xbMWT6M4RjcPxXPnLKkH3qULPXaXmty5e43hjw3DiHmZ8s7IF80ZBmhdb
Wd0VqIzmCPUJK+Gac+ux3iORrbjkHxTY+eQ1yxO2/+yRj4TFlA8PGjrYgoYmIQI569tYyB6210Km
ULExhR5sWEBssP0BgZaLNImTuj6Co3A5zkHXUHORnw5tuZPAR18afT1o85Q8wG5T9z9+sCAgNbS5
/mrh3HZeTdPCX/dau1svoYzE37aqJSmRK9FwKBFp+2wCRDxb+YEXacj3Fec5rHidT5j7FWUKUclb
buFCAX+8YYNWXkJQJpny5XYLYzy65Zs6vHLH41rUCJJIdmZ/w1PrGsc2Wlt0uqNtFc698VKpYB8+
6OJzqPdv3XjTxKMIthNBIt3l8Rui2jheud8NKwnwH0YRXG4g77X2ldp0sDd2xazyUoVbW1OQ73Ee
Aijjdrd0Hfrpd6LqKpKEqDqEwcUfxNNC+0I040YvXvuUxdPscKdDSGrjZ9iCsc9BvGbGNhg3KG55
vS6H/dg8l9yt/aWdwd7+q3vMk8K5181H1KPIM4UJP/zuwLpz9xJ0pFwW0J/mBvpOwhtIMZLRCF4c
pj5kgxde8K6GBeftyCszG7BG05TkAjiwx9mHAMzfm9rdQj1Kqy1ahfajV9zsYAlTUNXW+YC3YqEg
Zk+3qn4BSVZZVNdQwPUVNGI5IkJ9aJ6knBNvMwTwQKO1DrZUixjnEFhkXpKODAJaSTF4FH1mo8pn
V4nRFfeziHKtzY/xsMHP1yY7dyBTaaENqO1mQ7kBTGbYR5GAN2I+NJ7K6WYXvdi4HJFb9/1NHVdc
nnId0/JfkZ0dGFMM4fGTmxULQ7s62ZzSzMQVGNcXPV0FxsW0yTZeJMo27egBeLtKfpnUwO078cl8
Wx+1eA6JAKx2FK2Z89pnf0lZ9ZhIcPIReFyA3rhatHsNxnYSgIfBkPhshU9lS0HCHfNED7gge1yF
wcP1oO137OUoLqZSVFUu3PNt85AXT1l6EN5JiY+uH3Oj+4opselehda6yKfLwkNKOKdypkD3g2/p
rpyYeIB1yDukPCJbr81wrnV0hr19aC9C9PZ198J8CovHnK2eUDl4riTYms3EhxlBQIpKWRTGS8uN
bliA1BL21pO8/2g3ZgETkgj3SbejQ0evLyk3ySSY5xTwv9Xi5iOZTp4Br9nD3Aa9AhWZJnQEOmDB
G0BpQXpgaPIPi6Oot3Yz9xpu9mu/A5uRPzCmAw9CaAk3yKWSr3KgeVR5KL2SdeG+GB5LaSG5vaOp
pMeu7j1tJRCQc1uWK8d+0IHgf5bimKnDAygZcMrlawc2BAnB2eEyZC2R93fxrrfXjN9KupT4CONt
Vy368jmNvxxkpVwKetSMS9/Zco7P6YPCQjCHi5SPPoCT4U5FqdkIsu4AsUhNIRVTFZvAeeoxjup7
o3vHgGPS5UaExSqcIe1lw0qiQ8fdMsi2pv5oOo9DhiZ6iyayVd40uTeCJ5ndODmSYB3yC3F2lAen
/RBEWMG26pt1rpyq4GQUlyLfod4HXtvXs6lWK2clRZHVzPzmFiB7t81tKGkgzRLrYJXb3DrYTvmg
W7s0uRvRUuMEwzlOexJ3qb0mD/qhUU/YZynKZLQ1OMZHBNgSPTn5voClnLM0P+uQnfs85Qfb+PaG
YycfLbnoJ29w8lGCwjV2I9SyZOVysZD3tr/Z9CL7yxBjvFvbSMq7BWnWGkumTN9sY17RiqxXPHxZ
kAzFpbn7zOhsUXv3H3FCSOerlr7nwVcwvFGJF8kxmxbvHmdVCZU7IVUZ6Kdcu+pGqyBJsjsZy6Hc
yuKlG+aq/pHkhCPGy6p6DoItE6XM3IT2DsjX5Jl016PGQIjuJcFdeBipbHDQttx2zDfXg7M8F+Pd
0G4uVhKN92UdwOvGr+prH66+mvLiulWn4PPdMuLrlTe4YQCs+Imc/F6Zu9a8Wsrr4H9W0X4SkpIC
Va9K7WjpSzKJXHOLgmFkzKZsDf60OY5irvcrriLlR+ljG1xJgy94jjl+POHpB3XSMDfCJ6V2t9q4
JtYScxcjfHTYSyd7b5tN6GyGhN72G2MYip/aOpbaPTMPenVUaeDDNgm8R5Y6sS46u0zKGD1NrySZ
qz1W3IkwHeQPbbPOimcxwb1ZC5r3hgTB948dfZ84m9eJoG2x6iusxgnmTE1uHNa/Wc3TXnL/X5UZ
w+V8NbL2YpPx8cx0X0156tRtx4dY4zZGt+Z0r2SsJf1T5Cxl++wZu9T6aNQn0e+s7J3Y8bnndGBD
Z6O5avuTdD3A+0+Z+cN+QNkuWtpKuDOGW8Pd2lJPpklpcVfbYmv03cKFDZNSMxMZ1D/pyl53Jg7X
THnxOiqSjac9VfVH4t18Kn9Au0VyixLoC881ECkyxNCkObD0BQh8AlcMghuJ9SU2nd0fYTJtHDd/
qribDxC111HONXxdQx7LaEDWZImCJVg43U6CNR/vIy6LTC4bnbs7KoLcxKWwrg2qiWkmwloa2HwE
F5F2S9+71V+zEHQTjCeCJWnNg61I50UFMwZpI0+kMDY07qYxdoX2GAmzbUFsBfOwq+yANvCqqb/j
8Io6A62K5T9gnndHRqzr3Nzo6iqMN25N1OfTGJ1xgsa49vLw6OWfclwnmN8b/6Ppf7QRnkIxy7V9
Xjxy/xjpZNaCcIGHcerubZC4x8T6BruEJCvwHvqKgCtTWwDZcCCO5y636xMIQs7FzjiSlNpiRM73
XXyRLVDz+YSgY7qqUvzq5dVmMB2SjoTCYd5HqMZnjN2jbqnQgcizUx1sfQTkEPNgSCro5VhX3FOq
VUAWLZRJf52SwmAumJwA6AOD8D+Undly3EqWZX+lLJ8b2XAADgfaKtOsGXMEIzhPeoFxxDzP+Ppe
uJndJVIysevpmq5EIgKT+zln77X3qj35JivQxvO3NoIsuAfDJV9J4RClw1fVj5F8C1OWkGWrLwXx
buKp9q/67pmcwZVFoU9aVV5epek6x4Y4FB8Rk3albXyYvz3NZQxu0RN1A4XwxGA7ONT5pdNe+v4+
9zcuTDtJzGO3nMPDs/ucDussQ1S4T+AbWRbMQV7m8UPJza/WpX2oHFAPYG43UbeixTHV1hkRl7iF
K3ZA6V4vNpmzghkIKwo4MHZKLEM/SgkyZJ9Wty73oueczWerGdFeDmc0nQtxbNsHMsBuQCAhH1mZ
5S32G+KNGBDfG8azpLln3jb2niVzJm5ojLrwErK34xa9oOUfhBukM1wMX9+Z9UHaW02+TygGuN39
Mz/Z4yzMxoNNJFy2TbMDmLKKHCb1gqcOUxCdfYdt6lCPuJnZ8KxcIGlQtHp5ZRK0kveMRRaNf1lA
2BBofbaY76RDUMjWyg+NucsYOebckGA6FdMdpzpZSEHnMUjsHBEKWSCOsuTO6NaEtJ7V9kdITvJA
1C8oGe3csspFZuwN51iJraTn16/17IIGTcFC2fJmyswD0tGqNp8icEE6Olnv2qLXnoV30A7SfOub
cm1MFMwXoX8V0JEGFpwHhxgLn8ZLGn8RLUtCsvJ8T1gv5qAlaHanhjtHXvpSIFvBE99RSxWXHntQ
ItPbfaLw8mF1tHZE65IJeObLmxaUvyr24ANntzt9mD4iyRTsD13RwjnqKZX6e9fy754c6tisucug
q+eILkr9kHq8NlhscEf5DMQyv6Rt0C7d4EMXd950svTHmBwQRTR34gRg45xlHgYr4bc44G/a8Ea0
xMgB+q+i97bEmOwT0t12p4AWRZU5G26JKYYbDyhClWC+jyYhJSUWkmU13o3mReVf58aGKi0q77mt
defZb/dyLuGZ71MV+y/ELi58mzdcW7DzRh+msWx5D359qRvXg3w0jau28RmHTViio6VW87KcLvDv
g2XOwh8+PThPO0wlT3vj47c2j3342JRHkper5iYWhzL8aNR1A8rYYepCILH9TuPkr4UOuzp8GFYa
MsJtwLXwHvX81q+OSf1Wus+8IkYSYQBoYmS1GMLe0T8yJw6YrQt4peYtMT8keITjewHJU5xHFVae
gnJHgdiTLPq0hS5CKvXCZLT6zkYD+8NSGR/k0mVwu4F6nEGjgJGGNWkVWxcC+XbQkrUp3/POIzPb
vVKmfZOPO90OTnFubYpm3xsQGhLWEd3HclSymwndtLtLyQpl9eAyvqaewGhcdNA3xqZ9GW0PBUmF
PPNcBD5kVaNn02jPY1mnBjeV5zmhdFL4OmS80iY1Junj7tLROvRSo3DzfdV19qGlzmhnr3qyMd1L
kqSIekxMbkeLsJaMwYykr24uSCGku0WBr8ryHSBiu8f+xSLWoDsHL2SRxgArBpLZLcnKjPHDcTlE
psXalSvEOs16sMeTVdAlzS5qY6MHdxoDuiybmSsLx01WkopehfZWTxhNyI8keQ3Q3CfYSqIzJ4H/
ATLLDBm0kaTltrSeGvRJCY0yjEVLuwZsp6GoMZHtvAzqMPKuFJV7MFtHpz7CrIZtXGvlChZXS5PM
FzQbmUEzGJYjWluAhQnf0nEePJwTMnK3UfgaavWWu3SVTkSy82Uxf1F8k8yXr3NTvjQh2yf/pHJG
O2azbbx7Bm3Z4n9gQEavp9DuC8gSAVAJuequpvrZ1bbud3JpMSs1P2tXP8tCvshxAuK49MSj/+1E
2rDKjLHBbwcfLohNACEjPJ4irK1HpfHEJENA5RVVQCeMuqi3mJxnq38jquOf5Sq/anf5UI6tAEnp
Nj6iL/JS11WZQxKgs+xqJHed6dbkw2TFhomx/Ean/MUwg3ibQ7kmnSElLTw6s7b3J52yRdxFXFi5
tvRDh72C22iEohT9jz9/ITHLeb6eZtQ+um7qClm0/uU0g3GZEIcX2rKz8Zqv2zLT/EWlpW28GSwR
XFeM6K4UgulzW2fQTDR2ttTTxH9xVWh8I9/9zdm1dMs1DGmYrpJqtnD99JUDPM1hWSA9Qq/jwpCc
JugpZNQllqWfffO93d/Ijj4d7IvOSQcs5jrNnF000PcXnUv8jG8S8zYQxfiqMMNGbUosEyybvGne
67Ei09Q/7xJ7ZUNh8TqLndXAhJOZqarUFr7lidDU2e/Ie7KNCBXoemAimU/wUpMspS/3Tsrek13f
BPQ1fRX0pSbZwvJ9tW26y54kfsonnjTuXm22d2ETbqSfb2x6D25arXs9B/sKRQx2rICIp5m3RFnS
2j1VER8cVX3dzk0oLC8+ndeKAt6AKALZyy5BL9/GsmSD3m86sWtYjWfbaFQ9QkfiycfpRpySngLm
ZHAYwvurCcLJXHuTGceummM9H3S0mhElZlCH6yF9VBgErKFexFSYNjOmSaJFYVtZoDCJXq1CrlLC
44SIDhqzP5vsBHO4DN3g6Og0udjK2y4dBGlhy4GDgi99Ca8PoApVGkNWB/VX6Gir1ns3PX01pOhF
afPSU4VywQwphyMEKrrhBTHQuimqH1YwzFsr+hoDRetBMqMyJFKc5sIAJrzSa2yGyP57BZCjQu5o
wP5KZ9Ql4zvYkLRAqrikvcQQyDRXPvu/IUzfUHatDHWuE/uuT9V9Dhj5TNOB+ALkm9MITOAqPpWK
6O1TxfJF0ZleZeVwYYiRSxTPaTgpkADikG+nkCS156xzt7LqYaqk57VOI53GpVf1fE11maJ4aZLm
OWnFPK1fVl20glwQtKB+uMYGe7QmbU96c2r6BsUYekCe3ABbTfaI33dptOEKyexacKpMx1hHdKUT
9gwA6WA3kkgjrpNqq3ELxowR84Kd/WzmJzzim8frN28v9IMOymCMv44uvkgX2WF1TljwoqwKz6H6
jsjOrTBawlUDoNFMomEfDhu5lKN+HWcwFboGKKS00N3jGorX7ujX20JZ8f2fP5lyfveWwQMqbVOi
1sCD9vkto1Gf5kzrSDeN5K71GAd05rk9oNa5RwIKgwLF0pVB64EAPM1C4zFgMzcLUj5R6YNOSeAs
g5cmmqEUW8Xot56nKiYe4BLN64Nm3OvGziuAVYwLt9oFYb01CLHIKgACLzqbwml8cUmgRgklsnRD
CBj5STCP5/BLbz5JxFVgQkZcr+3p/PpYxdmPUViT6CuzU06kBIrDmv923a6DDJER79Bk+trnN5Gr
zvbtRWsoL5Jl09lrVTGqoPst6wtNqDVbDQ9sqUkjJEbQM7M41AzKavU9TehmAGQEwzpDnij19czB
L2YfdIgim+FHCWAsl+2iD+iihYh9yuESzXmXvFTePH3Nll3F/Le9HHP8BQkyE//KGc/Njpz3CfIA
/yiZEyaw4EX4Q/LiIOA04B0qhmCvgGL1lrnoa5QKM17Zg8t+FuQQ2024qS49tJ0YN8RumvIauzid
9xuFTyigXPOfisFdleVNqS5qElfC/sMGjJ0zbjW9H05aHDSEf0Vg3UWWYtYKi8Y2ty0N4CE7AjMM
TKbTZAWk1ktkUJXAXcpy9zCPaqGp+/jYaTyQonM0+nU+XGmD2hbtvQMf1ZfDMtO3JJCkDLqVAAyl
dl15rHAUIYxhe+AwGWVgNAFlX/r2QZN4ofELBubcRx5de2mKt8Cl4p38y4yBSt7eBZlP1WqhrKYA
Rk3ewk/GinUVlD9iKsZEnXLtIOJtG/ywgOKonD2s86Om3WXpYldLdR1k18U4QsPKMJp6u6K+KIrq
jivipY9assqcq95tDo67rjjjTodMyL700AW5TLHUufueAHPMY8BewYpU6W2BQI+3sC+xnmMZaIfr
OVK4QFeDIMOCJY+izEFd0jAkpDZjPOBeRwZl+HjhovOscVY59l1D1DAeW5M9KCK8cl/Y9Cj7oYTc
R0BvPpA/qcWSYSt5IQPX2A4OrS5QOvs7G4mM3YO1M+fBUPKBGXqR2teJjSYUh02FkE+ItUUH20ue
DLWzDFwxNHW2jSCajNyXZJQ8yTwv0QU0dO63s9S8wTCj+x8OU2BeO2Znojy6dqcnmmQTQ6uWcsXR
lzrmVCKpTPlmWm9kYu9s4ObUvNDsz0CWnIVA6wRjUqf3Ht26XlpmuI4qgjLpy7WStR/WUsU7AFuI
fagTrHTwbftqF6ptSFa5zv7BKZETOsSR0W1xQFV7vFMeOtoEEYLgRFwU2RsB0wsyJapx5aOLRD8S
RAMRrMheLweCVyXmmyxGGeLOqlOqnuJ2KG9SyozBeGpTjH8tLgDhXVTgxzO6xZK7VcIvg2Tro5uU
8fOkX1rkj3kmSPQWDwIEwHXdP2Mr6eoL0SEdYgQ1LityCHLaR1lNozxjlXrMEfIJtkQaWpsU97Jz
UN5FX1/PkeyCFsasfvItmCodVTAQ7dBexlLfGMVL5cSEGIrl7J1xPe4rRsBB+hTHlwayM9SMeFia
bVDCkqsI4mLwAcCU4FE9ZbZunmN86TuHSeCTyl4BRGnWjpCOGMCWj5ytZIpRQVsAkcBqK9uDb8Rz
WP1ZpT1bKA6q4cCCBBQO36pO7z+4M7GIaGIRpBsLU3JzGhGk5woduP48iheBwNhtj3F4nmV7MeC3
Rd5ocOOKfaIl2yot6QrDppisXTAgPCzHdSzUXThUp0TczhBRGJgrslaQ/tLhGQGYWCgQ4fMYPhh8
o0Lg+1HTAIJwjAR1XcQniTgMdyfNk57HD8kIKhm+jq+fTBvuS3UbAC/u2Molm6w/GDYzyol4qHVA
k95XaLhQBnTJKmrfxojZCqbTPURZMpMGn0YDrVWmRs4myDYDsHLLslGt71JtZ/knbbor0IiH1jVB
hR4KKDrn2MXMXdBC0BoRUeXnVbmraI6NdnBM0IR0aAy0wkf4/BQNyRbDS92eEXhMvw4WB1H3a2n4
GLONlSiB/MLSse4KtE1Bxlwfzi1+taw/TuRT+clWYRvlUtjFidQdym/U60y3y44UvJYsaAfxXPSa
EhEUsqewPETtTLuT6E0PDjndphS3KvahZeGHzAhxydHJb6ILDyqHBlHF8F+7rtmH1WPEKMuZ96LI
tWbiVfLqBMbWYpec0EuJBI6jiZRdBHExHiUgAjyz1+xMBggeuU0HsEBKfYXTekFmxHqeIUyWi77U
mBmHLEMLn7pizFnVYG6KiNUVEY5Ol5TU7Xzvt9c1wwsdY1/RvJflXWCQNxK8G767daaK3sCTSB/A
M2v6R19c9vZlEz8KsC9tS/IdcFi8QYwL/BmxiawuJK7H6xaddwqCnSAJ0O/3LHGoiYZ01dU3NI5H
GjHQeUKul6WbV61bbJT5GleMLgTyGYBn0T5kI1YVBATEDx1IjMBDBMQdYFfV3SiCRVY+dN2dyfme
TBcxAUkY5bb1PyznEHofhDCkyXMAKHaCKdwKFrrozmej3MwOeu5JjJixYlDeIpoSV4EhIH5e5zku
f8RkSUru6GzwIV0r1ySL77NgCo/nZ5V4l4K2e01TPSlONVfEQIoAu9cL573GeZCTqRTSoQrJ2QRp
1JkhZQ5zAgJFND3ZVeImgTbuYVwbYDz3UKDxiTcDweYpCTpzbWMZe0LKz2L9ULP/wZFoDWIfRNjX
7VsXpeoctGCO7F8NbmKZDstJe0j1lmiYajZIckMwCyz2tswhDQSAnWjWZfcAsgmdAA46Xretjo/o
vJWvbkSyLJ5LgiZE/AL9tq47nqnDNN4ihAX6fNKTCJNFc0CqtRsDB7wXCSIi3JWx9uJ1Ie/q/rnP
uzejP88c4FjWG7q3FGm+z1bboZ0ojiELwjDuAD5h/kL/FFRkPyvnpWfEg1tzNb39eW/9q90YT7Op
29iGXJ1t/xdrddp1U6n0ko2dHdMSioRzWftJzUnNovOwmgh480W+zQvN/Ibu8qtpCe+WMTeMdF05
pvml3Oi8toTtBK1irHoEHDoLngzQp8nKTbZ5ZNrrP3/TX8sbjodAjjaFMkzb+lpD4Knz6xR4RsZK
gjdIt+kaZ7zM/nwYQ//tgahULGXTAlLyS8OJFn1kdaTKEHTNRt+e9gURl3qAf1g5B1RVmHPlNg69
1yYJtnY03tv+lZt0T77N3Epq4mTq5dLy5+D2DiuU/2YaEvBfTV+C/mXfNleddK6LsMNYR//VskYk
jyAezUrBcixfamS6cZ0fB4Jo/Ta50NAodJQnNQAF1y9WmTaTXNNFJpvXMOAB9ttNQGaLowjQySba
yR0RxyigNSbqApCnlmq3iEC3Vc9/q34gmJTpkD9Psa6bHK1x99i0zFtSz37JYsZTrDKTHW6BO9sA
5UionIbwNWDczpnA7BiwriXberDuzZAtvk0mYHIJF3VjTDPtV11mRXORNica2pXv7WMn2rGMbeuu
37UIwnPLArM+xmuF13eK4BTFBuOM9tQZww3M2Ie6hsA3uexkR+D6yAaaqT0oO6KfEL85JZ6zbkYE
JO60KfXklLKrK8majmWO65GqSTLzhD5WV++ekSwTmsEGKKeOl7fnXkbwWw3CeJSunWn1vcSYZegJ
uLJ1XN4HpXrxJub4Sby0GXSPVOqpty2E9sMS0ZaYqdsAE5sXI7rtIYr07nlVPXrti0LDDFJko/vH
XMM7Be0MF/eEf8dj7bRJnySNaG3H8U3LUJ23TPCRpPYh9TkTpHj3wavuMKFztyRInYcUmAUxPlr+
MEXxa5hU6Gm3uVYeevHqRQxTan1rZOGVxhC1UN2qcncN17qt30fic/t534cEsVJ3zJC2E72P2jTw
TtjAQh5TkMdm1i5kcec3D32sGMmiI7FBy6HCcVv11CqcOwWI2gR9bWYUj1ioDiU3mUtLLU5hxGmP
f37mfu0L8mj/9MTNT+RPTcjQ7zpVhzU6sjmtTFDHXep6ad933YCcoseoeQpheYyrPx/W+uXlqQCR
knL11ytlpnV8Pm7W5QAE+tCEstH4V3qCKdkP83rHXjsCj8f4tYtyTuhATe65qCxMqwI6lietsWmz
VkWLMdC6Hb1cMhRj09q6g5M/TmErD7nRRPfKCLIHGSb2e5bnCd0CS4ddMPaUXYtG2eK6cEbC8ix9
OAxm31xrKc2HvM0wV+Vtw9qitQEYZUVmVRtb3aEo2ung5GVxFwR5e0zahjqpkNVlA7PtnXfB5C1p
JTBOd7ISPZWZ6ltHa0DSAUIpruq2cFHCJtmbN1bpN216Mvg4W5/b2hb4LAEEwgSz4X5ta+e1NrRl
S5+upZ0NiXZ22Sxa5sGW1u7GPGTGPhCxeTVQXIGoHBsCW5iBKnYU6Hva8jVCk+ah69CwBDZYlFOm
NCiIhPYyordiT+tUF2hMFjFR8wX6+Zbx7+xMJ+G9T6jKThEKKQcLucAUbpIK6RKVy5L0LNvq3hyn
A4mmC17twOA+JA/HeF5ZSL3fNR9DWk3ikYcYjvTmQLsukSBJ6qiibxYpuZZDwLgqqhfZWK+y7FAa
9qzHdcZnt3sw4SNWFm+TAZSieWkSlExmsWLylpOkXHVMUuJrz+iA1TFXNfnfwHNx1gQfBs6qmh6j
a4e0Bwjnc1YOZSI5imCVBQkl/ohIad1454WmHVTJIBAVkDV1y3yCfddhMQnf4wZ3EU4o7S0yeNdi
VoSPf6VrxyF4CMv2fJLwIrHDOQZ/gawWskUS7Jq2OlQK+wXtcmW6G+VCJRCvg/aYsZXS6JR4mXZL
E2Zp0ZmPANIjE0yyfNmCni1o04VGtwkS0kbZ5XQFrVO64l31NtXGdZ7SdHVBqVaLKei3XmsvEPFj
awoOKTz0ukSsgSJlDhvI6jslfpTNW0HbrLO5X4ybjA5SHmOIsO9qmIRTLldUvCY3jxjg2KGfkOTZ
OgaqypB+9w2C7UVQn3L3jt5KUl5Gc28HR9NI1/toB/vWKHGhVUuDDnvn9cd6PNXqQ6O7bOrkqG5D
cjv1cqXcH/gyUqwKgUO9xwtUo03vsgSa5NSkNBy9GcaR37sleOHMJ6D72TStTUfce9YMy06CD4Yn
ayMeR2JmI45023HHK+CEB5u9f3w1IlSUgDjrYxdtsBEF+RWxVwun/CFb3GaTxrtBHOco6+pHhWO2
cjZMOzR7LfsbvdyHVB/h3suQmJ9G9UoLsrcwGE6XnrbVLfGDmeJRVMW65r3dlWhqZtE0enmjxWVw
pybSP7uGwWhJigVVmeubRyCJ+3ZyT9b4kdGH7IvsorUex+pGm6ifBom/ODraKG5q9SR9UqAzzFBz
0B+DVVy2TEXoSLUNIBGyD+xCoCFAJwd3K3Ngbm0tE4o6ZU2tkmMbonYLEgBc2KfpqP35XW78btcG
6glUIW9085ehWuanRtWmHQQcujoWCljeHIEVVedj7/W3AsbKFimZe4yzGeNlzHTg2GjXrS00vCxG
v7BSxfNeuP26jkV5zEc7eub1zC5z9KILa9Rb1tAmHgEgj5ICbCw6gpc6y9kXQye/W5p+8y6VhlK2
7hrgiuwvk7JJyyeDeSvoPjnUq3zqqBt9DFt/Pmm/mURadOSZqzqgB3THnvv2Py28yikiwx0BNNrc
J8xslHk3oCnbumEO1SI1HcjuTbIqGwvsjovre4iq9rI0K3n150/yu2KCsYElHca8JrC6zx8karq6
BQilSKaK0qu+TFribVPQYbbusRbm7TfFhPHrqNsyfz7gly3HQOHpuPGkljE7LS67lJvEmrRFwmTi
qHsNe7MUWZVeIl9XYy+xNurIVFKIq+2MCMiI3ESSBpeoKBy4RUWNhLzSCFyp52DFWm+WUSia2dud
nwOz1e5LaxLffIvfnTXHAbnkCGUykP1y1hiLFxpaCXdpa4o9b6f4hHPlAq8nS1BSw3n95oi/DnJs
UB0EDwqTdQye1ufrxImQOQoPJrhkIdJrIBFikTU17dam0h/+u/eEY1qGwdeDl2nbf13Cn25OnSgT
n1bNTEMmvLSQZohovpjHmxVCy9I2v5vL/3I64VEahkVEi8X2RXe+fLmuI7anN1luai3p8cwHpTwa
RaRf9mMQP5mVZzkog5HcYALRfIAE5kC3bQyNfZjEHXAzHVlr4vbOEzHU7HuETEqIikwRvmGM/bJf
VlLg6rVtPqlQnKHPV8HMXLOzIuZfteel15ScxrXnj+O1tAt8y3R4j9qgaW9/vhziC83VFRwVaKUD
+UTNKokvR3WlXoYNt+KqSQPyiatYe80zoK2r1NBdbIqkmRoUKZs218AW5Ib3avpSnP78KX69RhKU
rGXaJKyx7/9KLtFS2dR5wZbdsD3tCLDOQGGmXcP5I/ewzMU3ipDfH045+ryoUKd/6QUURanQlU1i
ZTX5pvSScN/b4bCiJUKcrtBWf/5yf/VMPm2hFd9OOCBbJfeiaX9RYyQzV5iOgoH0d+jYFlVzR1eo
6lE6sAu6vrYZyecD+9TQ0BCCqqHp2dWNU9ci18yMXRa51at0M6oZOt90Xu0OmUBWFuHCx++5BgTo
Xlf2mGq4koPmYjSZJVZVyvSmw/tgT7bEtuzptNHT8GWqCGoMoj7BEwIthdU7WxGMO60M3+E3KLAp
JGDmqQkkbOruhr5x73F2NvHiz+fl17c158XmVQAqSOmCrtPnG74myJYRg2+vwilFmdSUtKwpb0bz
rSef+Ur0Lv7WcmTsVaUSgwJ+TWR0NT5qtx7LmgFq7zH38wcCgg1KWxEn5YvVzfLpPMpnKahGMB5V
c5Ps/VykV6IwCyLzmsAyiJnIkbz++Rt9vq8cy2LBtaSEmMfkilfpl/tK08vWdyrWO1/istCmcp2O
ebOJKw/xnUYT88+H+7w5+vVwX1a7IqiGFrA6gdXEaV+LVLf3TeqFT//9o0gXQZbNQm458styBFnc
pUaBmaDlDv5YZiq0nBv1zUPyBWv8ry+jAA4iIaF5Z6sv525IHKfrYujBhZN0W02FL1x9RlIpjfI+
98ptWvB0cvQTgke2aBKtRulr6aaCeAmXhMIw4Wb6Rkj1mysqLfRcJsRriOxfuY/CF4Dmy45ZLuGq
d3YCeIWE10gQlEEOHQWIq76puMV81//X2+KvE4FMjUm8JWxoTtaX8523KCGA+aENDLzpJZ1bfEGg
XmxN1jeRxWi4GDLkBnVjbaJhipaxcKMl6RUog7Wuuvvzxf/9p5E0Uxhi6I7lfPk0dhjSzTIwTNLb
z1YkW1kLv8GtpSeo7RsRE0I+6K64EJEOBK10anMlCAIuCYCEKVHSc/3mrfG5u/Pv0+OyUEgl2OD+
pUb7af8wqL72qkJyRajBmLNEP9j29w+jzm4iNB1vlahWLhvHj795uIWcl8Kfrwy9Y+iv0LWAjiIn
1L80lqJG9YKF1F4NXRWijCYFSy9r51SYMlvBRGoWZeSGq3yMyUgbE0JhXL0ydjXNUEZqNPCe42Ag
U6kooBxOASZfETsm6miw83dTURf3o20Pb55s9PNWmdpaDT22PCLa7RODfZRIFVwfJl60AxvXbi6a
UZkH0XQGDhX6p45OBzPAorgmt6g/se63T6j+XfReeb13fCaiVhyJbalhfkxjI0agTteSeEexdoSM
1gaJDgV2LviP8ahjmuzYCUeqoVqdmgj/eGmxT4Ouw3AAZUMCeREuvfuQVxMpJnbm3zuaUdzTfI/u
mPSVG5n1E7+mqor6FAogC1optJ2ZDu1hElU1bF3XmTM8ZDXoLHWeA/Rj9BQpGuN4aZdlswVqFQXb
iMWN8bruZpsuK4bH2DfrrR+hbk9AlyBgMTzrMGRV5GwSncyeMFSsFELxRGziAZzoVLemhaiLue/O
Gif/mHgBtl8mKTFVdSQfq+HVDIxqB1QjJDvBqBB0gYCoDBTNfaZS3LpGZSy8yMjv29FlIqcrgxjM
UuBMTI1Zf5cPiC+GNpXYF7yxRGSWk9yad65O0zZNVr3joSuB9UK5XusD0UG+CWsZa44/kfgYlfGh
jEx6iEk4rhs6SWRkxv0WKGO7K43Aua4SujO5j7xAOoPc1844Er3okv+a+LPJmG0BIwNAasz00rci
afUfnhERCaIpElySPOrR/ARyowZSZBeBKeiux3PYQTE17QWZkIQG9D74wjGrkD0SdYkZZ9Bs2Gul
d+cnCSrpnr1Zg3hd5A31iOU8GGR1qEU0BaLcaLXrPaRRaNyEQ66+eRV/KWsdFh8KZ4vhue660mSf
+Hm7ELZjl+FLRoAItKFjTKxGTpYWyQKESN9AD/QYLdqjND56y7Pu0f0o5OkDoRW5Ipzxz2/G+WH/
8jKwHdvVXYv3kCGML5u6NAb0E1eocGIfcmYXpV1xJsEtW8y5x2nPAldeVBDaL/q+xSNWJx6G7j9/
BPPrUsFyrFvSNqSgSkR6/GVY10eaDP1Sc1eZ58BPcfdayKJExjNW5RRll341xcMmHltIBGqTu2Rw
w1z1FIFCf6lX85Ub4m9NEFhhei0i+JykXJDugK2VlpRtHwoEjcSw8mohRgNfSpcT15iezT1ahVCF
Xfu/iqD/+Tr8L/89v/zXGaz/+Z/8+TUvxir0g+bLH/95DF+rvM4/mv+cf+z//bPPP/TPi+I9u2mq
9/fm+Fx8/ZeffpDf/+/jL5+b509/AAAXNuNV+16N1+91mzR/HYRPOv/L/9+//I/3v37L7Vi8/+Nv
z29pyLpTN1X42vzt33+1e/vH3wS150/Xdz7Av//29Jzyg/87efbz5/rXH3l/rpt//E0z5d9B2xss
Sv37v/6H83d6N0rxe3X2nNYM4M7yqgn4x87fqeWF4SId1dmVApb/23/UTBfmvxP63xkr2yZESrjm
juk6f/u/3/rT9fmv6/UfWZte5iElP1/j8y6UiS37XJN7z5Uum16ezs+PZeq5sVN6jOKKx/ajfw4W
YG534S556NdqHz6SL7n56bT8+xP8fMTPy/CvB5z//qcdQBNoaRMn8+zPLA9dyCi+jhmDut8+X18O
RIgFzzc9R3YbbIDhan4+UKsH8J0m1DSQaNaZUj/cprm0qu/2mKb++TmmCUJwhm6z76X3Qp2ovhyo
8jWTrohP5UcnJrjU9JapmF1XZNRpI+a22Aii6bxwUgH2pB7wmQHfz3ZSdJG9gZiNg9gJw4kOcFTn
8QWjptFcmBPtaPwl5oI8JCKfdODRAAcNok6HO34IEybKTvO2JeaZWUU+kssoSG6cyuhaeg33OLuV
jeT6r+sgRAPT1qGC/kJgqkfJSvxDzvpdlkTokZNDMpEYXfrIZATt3Ko174XskPA17nAdqUBg82wM
5g/UGfI+LZS4SHtIOpaVe+d+Q2TTbTegpXLqwX4UpZdBSXJIh9E1WRy6CjBAlXeAgpwhApDkuH63
p3EzfUi9QlbW6crfJkPJELRCVrInXbXDcJa6cByjHjpSlpBYsIzQ1W51soXetDgd7isl0A9XQmM2
g7D11o5S49zrO5bnDug5NXo4OreeX8p3FcfRkSmYCVsuTF/dqWNCX2O2enJU4YEbqs2dniksig2z
5bYkixRjIuiCwWztUxRkGOnsllmQjAvfOgOHbrBdT4wBQTOXyrBFjTy1LHdt6MC8iXyG8Zm0b02d
+WFSqHSTxSSWd1MN6CIwcEgThIcGzxcwFEiJIKa39C7Kwa1w7A6k6IH2HmBLQpCHWtoK59hNQ/+u
iSqASAoGPYNEYtXnNvapo/RxFEy8kW8iM3ZvNM4pSX+uWTwVTVuv48ykM1o6M1k69bBFew1RUtIC
V9aaerPlDkVgO8LbWoeTGWJu08hdtQCudaGDtyoy2u7YSS8/5YZNH74yRuAgBDFtB0fhAo9JtehG
smoqJ4UcZgSxuoAIau6doAwf6ym3CJ7sk6dmBN2xJlwEQFnWlSXuOquCxxLGt0YnygsvEM6NLUZ8
qoFhJlsCYcSlTFOY6rwJHxwPfPqZJcPxJu4HBnt1UZq7IR29dW3ZxIbEoftUx1giFiXkppsiKDJQ
JAlCXacmFTbB3nGVNx2oFTuSAp5fFMFCSPvhXg6oGLop8gi+yOpsn6ZZCG+SWcMBM4Q1HVKI6Wcy
tOmjEHk+oeEww3slvH5pDWX2lBeRC4YeHgf6NhI7IeS/Dx4eikVtkC2F1RwhllPlK6vvPmovT54I
cZ0nSy6+Nh+ql88i8JxG/4e981iSG0nC9LvsHbPQ4ppAqlIssii6eYGRbBJaa7zNPsu+2H6onmlm
RWES2+w9rhkPNKMxHR7h4eHh4v/zytn5uhI9BlYxvLWkkebnIdUKCHkiB7Rc2zC6k2GM+TsoYp1b
psGME40gEyU4pwC31BwtmgXoJUnv8Yz+Y2OEEDfMwPownVEmoOpa8Hsp5cDch13V8dsA0K9h10uS
SXLGjvWvzHkod13GBHwNnOTHUnNGWAaVjNbhONKApOpGGxy/sYbvTh9+q3ut/wQ6o/8tbgabpl0z
/A1QrfAR+l3wx8PMpNTL46G8nSozJCrvI0pxASw2zFjnI4SCpMsmD8xj2l+gEKMt1e4z8kGZKUHR
YIV2Pt/YeQ/nohqqwACPgS59SiDtYA7Ih3WKsKwrSkCmoJehXjTbt3FBCmQJl9qHWM05JxZRwwe1
VkaZAqxRfY1Cc/iDXGpBW3Ssv4vlIXlyuqIBlY7G/vjsExrfyVI2f5KL2X5IGt5nbtAtwGq67gPj
rpuV9WjpEV1opjyCSzPKoQ7maxXfaWELuXucTMbAS8kEE4+Xuefo/he9mJmAd6T3RBmm1xpAOQRQ
A9zMIa5xnAYZOHOj0d+nc+7YGy1hwgW/3E4amRnDUnn5MrInxN20RxqT38/ge05QunONfCbv9GfY
9yLqu7zTV2UYS4jkwCAl68INWPmlEg4VMizQ+1u6/K15I2pYfuFnvP58x2qkuv+SsOQVLqKGKgWs
t9GRIOXAjKp3Gjhmnd7S0s4bAarr6zHKlj5CqmBSjV6FiYvZC+3Oqj4p5qfrv/8yC/JKG0MIuvqi
snuozVPOLC27OvjORQhc9dx/4nV5HEnRg0JVbwjdUErMBHKfm7NWL5tkLUhAZvemaraKIK9jLozt
5zYZS6h0sU1hGFNrlpFBDuGgl3dGBXA+FAbXl29LivZSSutndRFOSJHb5l7BnSUOUMTF238mRTg4
9jA1lQ8nLTMQj7V2po6fpFvZwi1DEILh0NFnWZYmYFju6LndV2+jgHb/3biLXMkFvM1jKOVrOO7s
r6Cmbqzilj0sydOLvfILxo+yHtl6ydQjmckw13b/bAmXU30hQtUHDYQNllAHVm8In0pGSRKq/Nel
KC/TvK+Pk+Ac4NpmskVHk8G1j8s41pnWF9ehvWPXeYyVm4fajW9owNpYwecnxBWvJPaqxaVW0wCP
fs0NpeXHngjiIfxteIBN7UZ/H087+yl/YKIJlBDj8brSG2dAfLfVqQRe5SI6anparbogODsK0dQu
C0CT/RVZFuGeQ0cgb9aX28hgGqzt5BmZfKGAzRjBSCHV1N78ghSTdy/8wrJKD+xLKZqvFhYNuSxm
+LYf7wpw6H19S5VVU7kQIhp9NYcdvIw4qD6mGXaqj21cnBRNb4CZUjau3tU9Ik3FA4T3PS14LzUK
YL9T6I5JQazrbwE5LIkfqCFvmP+qD7mQIvipwUzVhrkOdoeBjz5kaEvu7F2ggrQd5XvZie5riGau
75W6FA5eWf6FUGGz8n4o6CBEqHykzEPL8B1tXgv2GoA/H0CX88ovsK4yTeQyyulGXjicpY0ysLK1
vMJehrhn8E/5hv4QPg4/nG/FO0bqPPXRfoofOPbTexgMT9cVF9KY//Y1F4oLZ6Gq4SOu+2W1HTC5
mAKSS3dsbfAt6FeBVqwq74ecIkNpygHTdzIEJaocnW2ZvvPrn7Kmvg0Pi2HY1DNe9QlVchc7YYbX
o+C7t8G57/L8mNZbvfdrJ+ZSjLDKlhLS9auRr5GZQtV4v/eMNZJQTsn5X1do1Z1eihLWNldghfIL
NGIQtd+lj1DoQPjkKrcgR+2n3xzjUDwCMs7M8U59d1321mIKV4hGdp80OaKjskYsLKNlzYROA4Xj
dUFrt+6ljkJoqduR0nVL63thm58nSX1U7HTDkW6IsITo0qJ5feiT5Tp0rE/RMDCGF3941uL/53n/
B82K9PaxZP/zP1nVV6nexy/1l/x//6/LVO9f/+vf2V7d/pdMZwRz/wYtOjyKsKd/530N/V+mQl3M
Wu5TG/5F/uk/eV9V/ZfB/3BoRJDpbJG1i7yvav4LoBWGTgzABLiI/1baVzB30rwyH7XgnTgqOUux
XK8kjiaVCtmJqQSkFpK6BmMvpb/noZBCixg9M7Sfq7Tuib1bkwSARJeZIcSuJN0dc5kej5lczSZj
4wH6Wh+yvLKq0YTE0BVF3Jc3LVBJI4m1DGDslLE4qtqt/ymqNy498cLRKegvK0+1hsS7CTvWSykj
ZKpJNdNqOx6YG4FMNjmG3vDY7mGkAOQIEORwV7oO6m5c8a/UQzBgMDa7DlOnogvqBS1wHzat2sD5
wgrTHoEIoUvywoZX8vKC13hWjiZCEtiggCh09bxULmnmQW/MkDnRDN5X9btqbi3f8gsXMcOfEuiO
g+3YJFf4PPlx8RqwGXIwLSgZQRlwwUjVDvkhO6a3UvHH4BVeuN/SSLi5XskTXC2In0YyLtsFhMsu
6IEyiIedbTJ6qM4blv5alLVwzNL8wk7RUcOZvnzodH4yJoEeR2Bp3AVA0cmAA0BAR653wxKWK/Dl
GiIITCT6ZKk0yKKhB4yxWVqUopMz7ec2gwfMBHGxpicXyELG0mkuuW4Xr20PxADKTEglkHVMwS6c
NAI0xQKDxR9kFWnGXSvHECY2zoYg8RnHftGjozP4s3ADUyoTFpHHBVSCih966luIMrEO//foQ3kL
Bt7j7+kp8U7+u/S3v68c85ngKyx/KBS93LdBATUrVfBQCkSDk6q+A/cJQPytavParl2KEc5vU8o5
vMdY/uD35DIBwLfNN40TPYYWjG6BsXGU16yR1lxWE09IYVEQl+mgx0QdRkKC1bPM70yh7moQ9xLK
B9fX77XToHyucytBWGfQnytsGelnfdTK5R5pGQ7/QwJ57h8JeA7HL3wG2EAz0x6c4bkPwD+uvbHa
6jBe2xz6mbkIyZTqltjHWOlD4FgTZmd+lp5Gr3pHFubGeZiD3ehG7+HnbB/SG8lrbuV313UTurPM
Z4N3LO5fZmiXsQLtpfXZfd0XwYBy2i66LecncMQHj4lxBlCr83gPRpa0sZwrh1mVVZo2adSFvNBY
9vNiOamV9hqFyMiDkP59C/lGWw9vOodOjOuqrcqhNXdpr1AJdgTXG5dKY+VgVXlKZ5ws2DMTcz6Q
s99QZ8XQCZL+EiMmQaKsy8O+AG9DyYo7w2ze5ur3Sn4Ixo2n5rocNoihDMImVTDzvKCg4FscqEqV
z4kEXYoSfuuclJEWrdoy+VclefzgkrTn7C7t/HSsvdwk7t8qiSa08j8P2rBz5V2mcjlCePim/Q52
9DF705z+1n4xdLE43eVupleQNmfBDzaq08TjYMceM3ZyxOgzVTjIRq8LEVbxlRDBLVGfbcK0QkhS
frNMExSOZt8DgVBH9t9zgK8kLUf+wsyVXtasrFEjT62paOaQ7uUHE2iamWHe6zoJDhB+bZlLWNVU
uqkY3XrFs935wdj6zYKD9cVfVi3WN3RZl+Aojk6XEjMXojWYdTMwuBl5hQXWqQ/qVbfRGrkqwdFU
Biw08MDEzdedtuiaDCwvjfRemtxX8tP1RXq18csiXQgQNp4pBKrjDfTGVesftHz+qGfxXi0ZLVad
jZO6rovJLAxBEiGLICpO+zQdO3TpJbBpwh0NBxtWLLi25x3XDEPmybfEDZb60rbmeFZ8fRwjT1ZG
BXJv+W2jTPZeiuyNDO/aqtEnRyKUdxppQeFMZq2cJJUJ2U8Z9m+1+db3v6Vleg+Y44azFi7AZ42W
KGFpAyJKEYHgWjpSh8knwiu0onNHYM/ktqZRIBzdqgczWonfXbcHMdHzp0RlGQgk0WvQ5fRyDQPJ
H4o8HSLP2PUeg9TBR/Mm22f6zmIM4B0QihM5++wAJXh8H29oK966r4QLJmLaYUcDKMIHV/s27eEq
umGOlBnMo+q1oJ8cryu7Zi/k+TSAK3jEES291NWxnFGyY+ylS58SybrpIJsYDetwXcqasVxKEVZU
A1lXrmSUipUKgEwwpiVANZt535Tl/rqotSN2KUpYP8wl1KcSUaGSf4qy+j6rgM2+LkN8av+5Sct1
y2uRVlxxrikFyVM3ayXyrCf7rXbIIFDc9ac/K2L9sXoP14v7SztFd7OhcrzpVRU8bTU1rcNsEW1N
LdhI9TScphb2xs7fqPqtLiBqcd3ico3n3PrF7cQYQtPDxQbkOkU3awGJiza2aH35LkQITiqwzTbr
FxtPPkYPo0dLtr7zH2G326Vf0of+ITtIv2efru/ZmqGzbqqFV6TWIY6LVswVOJYfMoFJT18S1q4F
+OFcyN51MWJ49Gwal3IE3eiJM7rU5ECBK6no+/Kc7ceT8s4AT+wbuCXy3VJvKL5el7p2vvD5RLPk
sRx6KV6e4sLU594MWdAuMncd3bU8tS25ceNxo2a0ZhwXgjQhx1REpZSVQLt4Lf537weGdDZLQNOv
qyPWb/5cRGptDFeazA6KcxiNBQ3wXC34nR/Lc/UwufUBhlWV1rldf1ZO5hnM80eIvgitIYM7Zh6Y
mxsbufkNQlTd9bTZO2YAOjwjdZ3LoA6QkFFh9uBEWQsojUFzHKy7zh+qCuWoHjYwqdBzdKhT2B9w
DqWr5LHyZQDexu0ivXk089x2OyusjnpPT9AuBxHNq4qoAlzLVzYTWhqbfpGMebWIglFoRpsM5sgi
1l73ozxPn+dbGG5Oo0vJj047ydu6u57b0v+7RNphXprhoCcM/OdIVJ7Meyk99IfJpeANL6OXfF46
BiYol8LddFhmEj3Iqo/KRlSyap9/GY4ijjfrkjR0Vc0XlAupefWt3YrglkW7pqJwvOcunswpRIB8
4x+zm/4EwPmDetpy9mIhT9g8RXx8y7mimlODHIAGP3bH7Mg82N66UXfx/m+/roh/8Yj/PmzKM7jV
hcNPklofYXJezjStEL5D3DtCs23trh/q1chmmcTliY8QRvZfWkfLsJuVBSZyvPpu+GjdjrftDgyr
H8MbLtKN47vq7i+ELYZyoZScF3OVTzphADzwkt0frfm9ppYb76vFB7yyBoYKDRLTINmI5hZlRp2O
MSppjfpFr6BjduCji8tjUdiMzKjnesiffmkZf8oULNCP5K6tcmRCFLaH6hLk2DPgoYd5z5EqD5O/
FZGu+hGVwJtgmIqR+MSb57q3C6ddTJG0p6fczsDvuOBkHuHHAdP6aatcsnqIfwoUK4R5FEllVqPh
4DwxBwMo+caT8r+Y4l8qWUv/wIV1AKCaxU6ChOKH7Aan5tie1KfOa87LTWJuhDtb6ggbJmUKo/FN
T3qmnbOPUVdCWqxZxcbTcjWoYuT5P9skFs2ymOdYxrQ3D4feAzjOI/sefNceOGMKCbvskIKSukum
LfNYPwM/5QonrfZbeUqXezI90/7vZokHcWv8ZMRucGy8yZvOTHyDtS9/ZY7N0nbSRrCwHnFdKL64
govNTKJ89CWwy734DlTLU+WCsbkLzvQ1HQIXJFLyl9eP4NaGCk8MMwLutm3JeagNc3j2/VBulMjX
ndfPJRUSRL2fpA5E3zyXuuEMu8qRXpJjAUL5dT1W77KLhVt29mLhjKov665m4fQjtMmn9mQc9YO8
eZetLhdgj0wbyyC1iCBfmjbR2gwmJoCgzZcpjd9HzubdshoAX8gQtkQOBhJHA4mu+AwPjPU+Pc8e
Eo1PAJCmICgd5z3cdZyJzYGhde1IiQJpudSTF+95sYg6TItVmSzaQY60ULIP0pa3WsuAMJP4lwjh
hAEU2MZ6hQOWOEU3ZHX2NNJVn9sTgE0Q6h3qm/qtfEpd4ww51nUTWT3cF6KFsyV1g8XsENdokjbS
G9UY6cP0wUAeqgkeqF51fhT09t1JVhd/vS55bUep3ZBfZtDMsp7d3cW6+k1ojWVNVi6t6xRYVi2d
7qcxgVQPTpwzUJjtVivR2k5eShRsaKhzJ6pkdDUgsRmCwi1gF/lnSgkHOyqTjFRqwpsi63eF8jV0
vkVqs4vnL9flrFkMS0azO7Ar1MyFQFwOSqara0agZjj0pvwLQzxV/DFKZEhBx40LYM1ZUZaydBV0
GfCYBJ0ABrFmywcrQAX7KHlQ9J730VZyfkuI4Kp6Zib8UZbBIlgw6Ck79BWcTMqGza1ZwKUqwotp
dJzCDjOkzLAojNbvQfP++r5sCBBbNEAssHzfB/k8Ynqmb+BoO14XsLFOYhd90A5ymkVsBjMXn+ED
upcBOwyiaqu0tSVHfen1mNkwbZ95J5Abvs9q7WUlHegbb7ktGYJnHeakkWoHXfokvQklYz+YMY2x
9oaLWxfDBCYFzyWZLcSCWRUyzxOiSldBRgXXr53o9GFE3i/sDLgtBo05S1vkYhoX/gzOGbKWTRl7
ReIzz/SNCXhg8b9fF7IaBFoXUhZlL6QQAjp+VONgltR1f1aTfQXK9ffyU71XD8q98l2GEgy0y62Q
aDUIAz996XEyUM4RVtHMioKHP3TSTMilKkMv98VDd+xPyV3aHGT/RjpCwnHYjP0WGxAfYJdiBTuU
8lTr9FjD+Rx1GIDcxp2/Asa9m28gTjR39XHzYb56hC8UFazSrkI4eUwk1h7AFpULMj3DPv5ZcrUj
73OSAl5+NDcgrJ57sa/pKVhPaxSzDr4a/s8N34/Qjx5jzz/DQ3FfPoSM45zCDUeyFhteLqxgSKPv
NGo1Q4Oj1P7tXIdAI/deuyB/QsLQ+fmpnEGbNPxpIyZdt+CL9RVuYRCpwD/p0dT/AFjEHkb5N85D
ZLiNBwUetOkMmtQHiHKuH5wtdYVLrLGVKqpokSIUXlp7+hM8sMf/B9Yj3GMmnGzmEHEBtN6fj/fQ
eZ/E36bH7Cx71ZsF8jq9N6INT7p5OoWLrZlVnaI96vWH5qNytzyRvkHReG7OwO6SCew2lnNZrv9u
roaYCGSKcZaqYVnOZFCPkj43T50NpYnF6DeA52UQeEZvDRsudsN2DDEdo5dB1g9ptpwSIp1op3ja
SQOzwlXPndd+LH5XmbN0t4C51j0CmD0A99DTZAi2wwUy0j9C1JAmABdD2WCXG1n31XwFpZ+/RAhm
Y0eJZRbDFNPayey+Gx+yft+7swuK2tH4HYjY66dhLfa+FCeYSwj3C4QYaFQwexXCBJTr0Vu7ln83
nOHjdVGrt+9PzcQema5uRlqeueS1MPXK1LwdqvqhtAmKr8tZt8i/VlAs/yTQLA0OCFveBIj7UH+I
cgn0FljVQaQPx/N1YVtKqS9vYbDMJjvqEKbWh4hZ/0kxdtKQHa5L2bA7U7iJFD038yTAl+gO1Ebd
DxXysesStuxOrA4ztTtnQc0t0B9kdyE7pSW23XW/aT8gRnnavOW21k24dMA+BxpmQJwxPcBftqST
gObmteTq72Ec0X6HhtkLNusWWwspXjmJZMTBEvYn8ILNJUoW6T/cK8FH1FNfRoOGmXeWAmjBfUYV
6fpebSkhuIg0J+LXKpToB8ejQWsXw23wKyLo8KUX0aBNT9yesZYdfxGhD9Ghl/z7rjY3ch2rWpj0
Ktv0lkBRIjxc43huZadARBcFu7h5GPwtXKPnn3h1N12IECJVCfoXMDARoR7942LQjCYel4L9Vnpt
SxfBC8gBICTSwPlUzPY3pck8P8t/xXte6CK4gLrWeBcN6JKmmWuWX5wiBnBsa6B53Q1ciFk0vXhV
zGUKNYWPP3uOjrz5VquO0MV54IAeVe20VbvZWjjBzpTcDmF1wQ04NTgyC4mUPf/KebzQSDjy/RhL
BWaOEeSPZtHsjWzLzlZ92YUE4cRD4sKc/JKxkOV8N1v3BYFBN33/hRN5IUQ49IU8WlnZsVJaJLtz
DUrllk/eUkMIBfRcreg4XQJWSXedSvEGYu8SUMjriqyJobZEGdJZYNjER3gxl3AfZ+Te2iE+6cGC
stP+0PP53XUxa5bFsIABvqO1UCAJ7qUIwE4AvZBSVgL9RvGuTccNRRbDEb2LvUA4AjbKpIWI0tr6
gR7oCb2dhf4+aLp9CWfoguuMIfyCKgbzS8DBAlslhthlbpmDVrFiWvBYzrrbzs7+FyTAM8BgBd2d
9N+9PPXBbFfMbJAI8RuIDKwEYq0f/0zCsl0XfiUborFvSnTocuiZICd3Nmf8V/eD4Sv6piCCkcUn
wZTnJSBIKDFF0k1nGACdkww1q+yNksF58Cv6/BQmePwBLAG5jth8mEkIzcBk2SgMrUWxjMMxbcUg
HrUGwal0ZSA1SsKC9VZALe1d1XQ7K8gPWnWXqYV7XZu1pVvGucgryJiBeCZbKdHzCTwEj143WCQg
IlPedw5YQ0OzIUlZvIh4ahyVxgD6SRk5FHs8Z4kSM/weBH7gi/xm3sBO5TlucQcTbXFn0f1wBCvh
zjxNJ2231bWyeruBM7cApAFU/6p5KtNzHYZfKg2DOz3HnBDmUEGE0ml5XW08DVbfqBfSxA4qqzMb
wGiQ1uxHb3hnHWCN98DOdOuvS7W0zr3iKfzwCzv5U8NlbvPynHWDCW50voQJNXwkQSxDmSwZnyWY
OjtpCzVkuXNe7eWFMOEQGFaa1sbAXnKY3TJ9M8H/V6bDwdb/aKtb0GCv67bm0pkNMJbJNvB3RC8V
O/KcMLDFzQHNhBrFbqQnv18XsXY5cWdgl9CFW68aIBqnggVIKkhJZfVnW8+/pr4z7grZ2ridngPo
V0v3U5DY+GABATzq+XIMdto384N9z6hm+6eB0Ae3ZDeLY38rlyCH6N/Cjw1sY3DUeInneFvtb+un
wlq85qKxLuIR5zylwUXnxdLsFbo+on1/ksGQdyGF38snf9q4ztY8m/NTnBj4y/nYRjG4c54M5WOo
fGuncw9ZcXRrqOWGl17dzgtRwmlgzncIwD4lmWImZ6AxXKn9mlsbKbctIcIpUGOp/rN4YUswh8aB
Z6nv7TLcSAytrxr4jrztZEIa4T4AiFpXGpXA3K/MM327D0U3v6UH1C30ZF+E+oYfWU1DO8DCMosG
jPorEJTA6kLnOTFEXx9JRH+39M4AauyG5m14au9TSu/Xz544dvncCHcpcrmlLmKEMq6D8LlkCm3S
XSPfy6C2uyYNaidrHz4UulvLpy5zpZv/iya81eW9UFdY3krxjbhWCK+nyU3Tw/hbi64nVhY66eMy
+EkKM27vAInztjvYVlsALzUXgvs8gFGgzZDu39c0vUrvComZP+NG20OEWmycv1V7teGupIUBNGQR
DKYIA/hHZZU43//QSX+Y9lf/l4q4zoWMxZVfbGU7huZkVsiwrK95/WbAo8Lxet1eVvQAyxl8e0K5
pR9EOHdzBsA4OPKxV8bvgrE5+VYDg6xyvC5l+VLBUVPmIkPBM5TZFxFGP4wtKNWXmrfS7iUfU5Tm
jThhTYIpQ55CTzdTXGKuJTeTQuEJCUd203zTFKZNrOLvOw8wEBgt1ZaMDlv/cjsikMnlXmI7oLxy
4+wPNbJ2Sg+AqPa5hBf0+oqt7YspA7LAvMTShC843dbXmwi859Sr6XyIrIeqtN1EnjZc++qqAeOv
MrrDdIbIvaIbmRFmhhR72aT9bpbNHc0RwT+UIVhx6Yy8K3NkSNp3GXhLf3p3fanWlWBKEBwfCtLP
wfLFMUmcsLT1EgG58aOBdrMxeu+6hNXNsP+S8NzHfSEhpxTdKo6ZkDaIGSNRys+5neTH0K83IqeV
J4ROAPEfVcRZEkcJc9gvUKVsP5Vyuk/692kDJVyzlc9Z8dQvBAnH3vf7srcqOwEteNyXUeSqJWCj
s3ort6Dvb2i1Fhu9kCa8jH0QCXrdthJeDMNeJyxLql1GR2x11k+0G26IW11Eh0FllcTI0j/w8pwO
bR6MwYRudZBy3bydhxnymWnXAZ9+3S5WLe9CknDXBmqqFL7iJ7RAPNVhvTfjX7hmYNxjjB0EDyxb
7IIoIsA+w0hKPIPCoNeF9tuunEsoYuVvv6LKT0HCojH0X8sT9PVeEEN4oU+OdeodW9k4SGtmB/4E
yALcIWSsBUNQrU6G2AZ1YH0C4XrYBXPglkvBjKRfaYSH60qtPK2YWP8pbtm/i3Pb9Ok8dmDhevZc
hq7ULMl+2uBg7t33ChGCr0D3m2xcE2vO4lKosJLjpGdTAs+q1xSP+vze98d92m9mANaM/FKKYHpD
Ptl6FJNXHNz5UD/a9/OBchYTTAfb0980xj5wTc7WZnP7mslfyhUuwayNByNsWVIc7bDvOFnwJO/j
AyWnXZ55RA5pzqTKr7SRsJW4RlpmCCPEiS0zaPyqmVhV+8P4zaYOAesyxOs+QzKUdSnKl/CQbpjP
+k7+JVNMPTghiM+kc7nwFSvb27FlQ4CdtjcWkxIbdZy1GdpL/cSUgwFsciAt+i0uUvHg1C5vRqhg
f89oOahdCbTL6FD3J8dwtxI6a5NbC1AG06xQZ7xm8RkUGWbIMExoslAOyS3A72+dbjd6wcmg9aEA
rQ3iLr93zV1xzrSdftvqu6zd8KUri00Dgq6SrWPS8RXsvkXWvBmmhI+Q2odap0mn0wDtKPrq+3Wn
sPZOeCFJeCeoQOyoSZmmC//GIYoeJvsBIuBdBBV97+S7uvsjaMcDaFjuWLYbJiVyqC7PsxfCnZcu
ScsCqesKhC9rXVHi+DB/1T6VjyEnFyZ42sqhBuYs9XvV6+9hdzH4e3mQzltFo431toXUvtMzeT5D
I+PloXUwG81LQtn1MfHrq70lRoxjVSPQZ4M4NrKHfd0HP/JaOSlS/uW6mLWMKOsK/wbcELA16oI/
LAarU1vDX/zhMs3R7Jr7sd1Rd2OuotG9ZUFhPTiUn9tkP3wqda/ZysisHWED0g2+AUfFgJNgV900
+iDW8wTRj3RneH3xZnntg575zcKY6fL9DT4a43nCYsstr63ypWjBqpyQPlb6l2lAGU9BqO1K88EZ
fiEPdKmfI1hMFtpDlvYIUROi+LYhsfBQb+a2N1QRGyMhUajrcencq/W9meknn6RTEWxY5VqW5IUu
Qvzb6T0z2wbPXugOFnNxg70a78qvpOuVo/E8Nhi8GXM322oVWvU+vLhlPAHIc1TpXjoAu8vsKpnQ
T57cpZ4eHvBy5T76Q3Pr41ZJfSXe4ijI8IbS287VuSz2RQCURtJsqotdGBCP+Q4Bgs+YUfdGDpy9
TWvr9UO4nDHhlf9CmnAGIxPYQDNUEi8bP2vB7RCY5xk2dL8N//7j2OC1R/kDnYgGBHOv9bKrfZJc
Xlenblv6pzgFNZxBluv6rJnihRix+tnppZa2PTFx3RhRBdv50N1EWVoelSneGhxZW7tLWYKf7KIh
zFOLeE6fRzev4LUIv2nx4ErDlq9Ys4lLSYLpw9Q3W1nP8yhZkhelNt0Yqe1CvaLutDT/Zqd4qX+2
jkLUb81TmzPIkXhNC+L//DUO692ofbouZCUwvbSJV61XdBtmmsZmMXG8c8rv0fjHdQFb1iCcpdgI
gxj67MSzGEUfOmk3d/WhrOZfmEskF0dP+lIRp44s7I8GucOQd6yW9qb35H1+kB6Ce2Pv3FPs2qkn
wMRulfMvqLYUhShfIFmcWKU2Dmaawms50Kx9kSbvJFXfBfkW7taq1yX+UcmEE2aSg3/pjuxUznOn
wh3FZyiCvGCvHUJX+WQSUz6ZjB8uM5cRDCBfr6u3ZhqmxsSNw3TUQucsiE2YMIgTI/FgttjBLWjP
W92Sa4l+6lA/RQh3PyDKzE53aLZUf4Lg0Ljhgdk2KPq88l1s7MKbrfgNhNjX3vZSpOAEfTgjtSHi
Ihlc9SY45ZLXKm55Mt4Z+9Ed+l3rlm7X7spjc2tIO+P99TVdOw0Ami0vBkJ22otermneKFFRZKyp
Wfr34Zh+gUDno5ZIv+A6LsUsW3t5gU1l2jrpsq514undsNck2a264vT3tQEri2l7suCqJmozYJMV
cIqpN/bazexDXDiUeyXckLJWy+Zkg1ePEYKIKSZ164wBeFULqD8+JQ+zR+n6Prrvjr5XnuwnBWqK
D83XdhN8Z9kK8Vq+lCo4lKByGoXWERISnLelGTr57jzwuAEIpD7a1s589wuLiTMBP402G8YRX+5Z
aMYxvEFoOfafaO2BytBxlfAXXBYH+j9CxLc5HUu1CrEzO6bdSeqHukxBCrE2rG/tqgT/BizR5UlB
uPZSkzhX2rAoEEJ791tbOZXdj9Hvj2rgu5q0lSdfO1GXwoRtqtRsNqDrTL1OTQ6GGR6dpv3mKP7G
wV1zhkDeaAqwvYZM1/pLncpsVCYFFlwPdjprp0KRBZOTsrFwaykF41KKcG6VxJICI+c55n+W3nRf
ygMZsNje9bcpwLbHwTNccAr8r8MJcwfg5O55CGh/3Q5X34SXHyHc2F3clk3ZkFIAY+YOruiugZxr
53ytPvM6wzdDDWvu2mbnfJwgfvoePW356BX74boDrQBocPrnxCLhnFhBXVjEJFVtwkGWw67QhnBt
GEG8NJKMu85pN3zMM2SwcNqRCZywLFPVQ/rL/W3tJNRbmZVH6bN1Mg7WV/8xubHpSEj2vHLOozt5
yZ+n/y0DGAXtELlOl1B70DZq+mt5/xffIpo0ZdNJNvkW/Th6IVRSu2CfuNkZ3P+b6Vfm5l9IEyw7
bPCtYcV262b7IY7lT3JeF7vrNrVyel7IEOyax1QSzEuaoVHOqZlB5mxuSNhcNMFqwylS83lGRH63
LJr2KWS7zJ29k26yp60H4pY+wpOt76QuS1KEJV3kDv7c7XgfVBsq6cvKX7NJIQDTCsCvfQ0p/H7r
zQfFW0wxcesl08nZhP+Pa8l619zPHox/X/R9tJeY24n2wPh6QMA/2Id035ztU/ZG9XR7N+3SY3yq
3fo+30yHrrzETBj1qFPTw+TQNvjyAM1lR9Nez8eG+f0o3ToLD+8hJEF43ZLWZsxeyBEWBd5xhQE6
5MTn6KTYO5/Z0/F9mLgJ6b8RVHPG3G+i+Vu1kWpe3fIL/Za48iKkqoG8VIflpcm82R+dFD3mcEZv
KLclQwgB8h6egLghuWg1JznoGKk3t26YJU/yyqZ+qiE+zqENTJiqRg3p1O2XZxLkmhHYDjIsb2eD
aXG3B8i/PlYQfvPMpbAFnOv3sjhc38Y1TZXFXOjvohIohghccQNoDCk+tIRQNA9OkqVu3WNrx+dS
hvpyx6B8VqzWXnIDx/Yc7eevaXRI3HYPV+kuepOaNAZs7N/aGbiUKLhSq9BrpQ+pfNR+/C4p3+nq
D3NW9/rUb+i2ODNxFy8FLct7YYyTlPt53aFaEYxe4dfUoDMIj+oNfdYib4Zjfm6T4FSTTMsVfba4
iX+YIfX0nXK3RMLQ+cDnCzusl77TT9u+ZEs90Zd08bKUnHEjNXa63PyRNvNd1ORbOYO1QONSPcGX
DLaRlvVyZyw5A+OQ7K383Jo3dvY1udeOkwef0XCuk2M6HTPjfmt6desMiB5FrQk2WzaRR3/zVtbz
9l2qZltcX1trKfgUa7BSGkDQsQ77g18Ne7mqvGGe9//oQIvg4HPg+3a9bJlv0RahBPJTof7CWIUJ
nrG2QHSryy3z0urHoqvsacQahzC7lafqYG81kqxuyU8JYmdsSpbFMmIO8GRV+w5A+D6ONiLN1z5i
KeDTBA5PBpk3MavSKIVd9H4B7mlg70ZgDBwmjwJbOrSbFbt1UbRrUvddeZ6XZtYOhoKo6GPxcfSa
h/yA339QKNoxqAz0yLH/XN5XGwquRGKLhj/FCs5JYoiLaA+xaX3O3yteQ2O9+n6aDsYNZZxNZKTX
Bv5S3PLvF74w00bI1B3ESfr3NP0tUh+deAMX4Rll+qW/fSlDcEhlCxynQ+fAQi8eVnsG7vrBbbKx
VE692Ug7DYpwngKynPJ8mKJubyax7HamWh7IrYUnO80Uz7Qh8yttqX+S8qrs4O0NCzhSGFovzLn/
DKBHsAfeQmfKrmwhcG7G3+J6ml01mTywwLwgGLxuVB5sP4BqOVRMN9ct6ZYXfXgOstbaG5IRucnQ
WW9G3Sxv8poMYdwn8THIEm2fR3l9Y2hqdaSUa+4aumYmwIGm/iRVivwYGfb0+bpPWMm1LU848kPU
yG2w4QX/appFnchpCzpi5xY/FjqT7qh/0U4SCTfrA736v8l3drFrj8NuK12/Eie+lC14V1MHG3EO
q6V/TpPuJH8aXEevwg8NdOwnTcqMkVlp3fhOs//4pFeZsstrY7qdbCsK9hXoCUfYXYKjzsjK8fqy
rBjsi1UR3FgcNOkkB0B50fuU7GI9esOwyq1TB3//HfliCcRaNUW0yG/HZ7Qy/2Yp1e9tXgUDFOwg
lgSbaAwbeomDPOApWn1csttZTn/L2AOm9b7agp7ZEiIEdWOT9V0Ml6DX6+EuM57M+EOTv72+Qc9k
J8Jxv9whW4jjgnD8P6RdV3PkOJr8RYwgATq80paTVPLmBdGtVtMDBD356y85t3ejrtGKcXtvOzvd
gwIIfD4zGQQHsBMQzMbZrk8wXGKHa2K59jwxvHwEbVfhty96lK7i3pg0AR/nVl/w3/wMd9U6W0dN
/7JKnyybthiOQrdptd+d9Fwjhqap8e68syRusnD9IVnM7yvIuBf7mfppcmvClfjd1XjcGnb5Z6S0
XqW/f8qFAYTk12TqBQMM0DJ8qTSvaHYzf5XdSz7XGznKF73ePxe7MBvl6PagrwSYzi3p1TQndxXN
D3RhQT2XO5rYypsMcqsvI/bcZinIFdjz9zdga7sXxkPoUJyHwQeXJlJvs7m33J8uSHiGofJsd9mK
srdWuzAIWsbZoC34zkPE3pcgfZkekMj76G5zT0A39aECu6TxKz244ffb/DdG8n8/6yVRWFmDYZKs
DJAZ9EMBj0RhIY8qRPe2uBkB+Zl32kOycbb/jLH++LqXlTY1ENC4Ndgt6as96yDj0m7hVb7oK/25
xoWVWJzWHaYWANz8JH9YGeokCWyfcctv1moIcEVbB/m1Wfr7IC8shl7plXJW5QGon9hIN53d/FHe
pFEb2R4DW+nZ3qUhGqDff78vmLD/3OdFqGVP+ZznqzrG6NenhF8PJCDh+AgMyZH5xckAJkh6ql+x
HEc7yr0s2vSzG5fXWk/mk5FK07bUAQnCFaqC8gHSvp7xkwG0PwZ2xG6d0Iktn+zKeIvu9qsw87NJ
uiw49fVU2lTDwh1EJbxst+zsgN5mD5j0C7m/FdVufeD1GD5tk1V2MdIOq7ni15zcSJr6bOs5bq1x
YXUSOsseJHGgU0zne8McX4RVhJVV77+/NV+kBX8c3IW5UeCbVD0IDoOmaRFUZh5pDqK8J/Ov79fZ
eOiXpSblqHSsRwfbsUe/SJ+o+/L9Alvm67IxaE7dIrm57iQA/c0AeBr4iJFPr3Slvd/9oOE2EevG
6V3OGcipENJZndOYpTFmDkC6cE8NEoANceN1b1yHS+KduVRT086wKVX/s0hTb0CNh7gbsc4XJZ4/
TMjlAEgP9aGVCW11Pro8QjebZR4NZMz8bK/3vrA967dmY4Jiq4a+9YDtC8vBWhNcNS2cj3NPDlaE
wXKfR+SF+qu72wpgyGqB/xnT/a+FvpQDNG1taoWOfZJbAApRKjMBtiMeNKztH0CdHmfoOh9A3gXh
xUg/sbhUkO1eiZ3LeKvws2Ey7QtbkvDM5anAxgc2n3m6eLOiodl1Z9ENL+PSbOQBW/fowqxUTY5G
wuoMOzl4UFTzFvIwjFtid1uv/cKqdJPICyZxvlYrjDAF0i+c8qSOvn/yG3u5LNBwUw4MeqLQRZjr
wOEvym09peLvF/miA/rHm3AumoGtXurjOGAv+oG91INnpQF9saLsUPgCk4+/uWf5I/hiMk/d1z6/
20Lvb+3yInzRaKFntMf6cnFcr16cB9YpSJ9NP77f6MY3uxwsMrTeGXpAOwKGSfVFdNe0dTZgHV8M
L/15lutv+OQ4UwymamrAFzNj+0B+VKEQXofoZG3NTT8gZxmiw1AetiTqt45w/feflp1IbpR5BQWZ
mb0kyo0pBpfRtfr/mWjnIi0aMsWk1G1cen5Vg/TDGd6IZYTff6UNc3FZRQG2EBjECbdhaeUprZhf
MxqOzAhtfrDGLUO5dXAX1mKuctsGDWCGxg+G69HpV+q27bdmRL+8eQyTLlBZxsTDX5790+fJe5Ym
o8KepuleH5TPMTz0/altrXBxARzW2XPPsYLduQeZ94Gqt8Lv1aT9w6V82sTF1xciKSVbAykzbvZt
XMQU/O/b+PCtnVy4iyzJ3baYGrSBl/4aEpUHS583CMO3lrj46Jr+P3kgwaBzLfdOL7eS+q3DuvAP
EgXjVBEc1nhoMVCt/Kr1yh6pUhmBJXSZfdcbT1UaGr8b27Mxr7nldb+2RH9/rks4al+g16ivAiMg
t4XVAcigAkZnnKISlUl0e6a49oWfXpXahj/56klRwBvA3L9S91/CUxWGnzSkDygnOUtA5E97Fni7
//dGz8pm9/cqF06DsZwwqIsinLLvtOwBJCiF2H//pr4MuCm0ek3KQD8ExeM/rarbsq6dHOwk3aMi
Jf/iZUi8u85r0awOOlTBNvPLrw/PsXB2gGoADv/nkqbe12NO6Zp4kQOVI/BHk43iyDCOvkVW+j4t
6Y+oYjhnpjnjyWxGzM51Fg1dzeWhI+sGVBUGhpbcektv8MvfhpEhw1rZ791/4AQWlS7TjHaRzc5O
vS/AppK9fn/kW0tc2Bgtdw0hVq6npX7VAaCvROWT8eM/WQQ6fAZkXcAGcFG9KOtaU3Y+I9NAUc1j
XOMRyzkJLXP4j+wABXb+f9ZaTdEny2/mynXaBFcoz8ApFSazpxkee0+QZ2D8dx1vScdgNgKrCs0k
KM4CfN5bbB/roV0a7s+/YT30T7+hVqCBWdZqjTPbfqLpkSDWTk32vd6Ijbe/Xs9/LgWdegBXgKm+
TFHlnI4S8qk42nHoPVailQxRoCmWw2xfTan1TsB+HX7/Ob/MrIAHXGkdQONlX2ZWWT2aXJYoX7ah
7rd3IipAp7r4cE4BOW5FWl8dJmY8VxVYexXnvbg8CFWbpeEmknDShWV6FrYRJ7XrqfH399v6ykl9
Xuji5uQJZK5nFzVo0SUgmM5aK2CmsDa4z756cJ9XubgbfcXrqlywnZFNNwYGcMXUI0Bt+EZzjHx1
MzBoqNsYcbR0LPnnJZQgvuPDX4xSASjP9+J10oNsCFScRsVteg80Y7D4U0hO4rpb01B/Ovfn/K3t
vf6mfDO2qg1fny6ajPAhuK2XzXW9yzDkzUFwhSHUyBHVak3vv/+AX7oPEw3Bf61xmb1pqGZA0AVr
OJCYB8fjqmZKY+4R0K+ZUeOLeNrIfb+sBH9e8uKUcwA3BFuw5KpUsFJb0ee1vu1Aggi5x8Hc6BR/
+fQ+r3fhhTnYkFp9wCVNlJ/tFEIMKCGUQADrQR5CGmvrqX99i/4+0ovXV/dEK4E0wHXl4UppRwMo
pgdGHSvMx5MHin2aoN7wne0W69bSF++R5wU1aoKjzbtQmLFZ3PcVxINtAK+7jUe5xp+XVvTzqV48
Ss2yQKlJRgwX1jz3IBM3HLO5wxjuwsfithJGv+9VQZQ3QmJja5z9yxLZ59UvfHCSpSTJDWx09N14
Ha/slqDs/pqEpn4ZAi2S3ZcYFdnIYL6YBoeT+vRc1g/w2U0tud3lDtZdJfisqLmnINSDJoO80jAD
qsUjJioSf4ircx6CiPlxq8T+tSn8+25dZAWuUyb1KBw8Vzn4FiyOaTWhM+6+twprzPjdt72IKbuk
gQKljV3qh2xHj92u2vf7Imo35jc3NnPZDK903iypi4ey8Jtcz72pe8xoF3y/l61FLqyNZIaeKmmj
6oCggnfg4hX1fEfsbsusrWbkm0NzL8xM1ZWtpVaztkoQLEHri/vp6PhOrFatxC0aiS+3BWS2AS+v
g8HpwshwPjpNqfD8MjioSvx0ab4zqo1i1NYiF+aEYb6vTyUcLzS4wt6YQza+d5bx+P0X+tLNfdrK
+is+vSkM3FEQ26zRClha9JL4mbXVfdxa4sJccGl1uVpJhucMXAV6+5TydmMXW2d1YRmIM2eOLQZM
wjVDGXV9oe+TvBdQaMFQEd+41Fv7uTADsp6MaVldzMSNAGPQj2zRt0DyW2tcGAHadzmIdLCGWDQ/
Ecm5StqN8PHr6AMGFSSelILt7OLTC165hVyJho2b9smEoml674RGvADQhaEJDMRsidt8+ZU+LXhx
EWyRzb0DDHSAYaRYVcu1OxQ3A7gONhzFl/Vq89NCF9dBuEZHh/92FM1+cT36rIVVqC2IBJxVPzVQ
4Od4LOPOR9U82czRv9wnsnMdoosmoKIXH88dG52MayDQzPeuSBA5F0FGlq1K8mpl/mHz/l7mMnrM
SmBwuzVC/UsS6cd4Vace/wuTM68jTeXkbzVk1w/03YoX5nyoOoyhTC2wBtI9gULtlJTWG+vGN8m3
sbBfPoFP27sw6YrQKckrDQ7qRj61P5xdFvJg8I3Z09+NMA9ZsOXft1a8MOvQmPrX/aTyRg65X2na
xs38OoT5tKn1J3wytxV0aoox+ZefQpHUsxA3WbiX7slERhOuggjI8h9IgNLGDUj03LfNOaqvH/6n
H3Hx8EEckxmTwo8gsVNGJDR2LDRu5/chbMBtIg7iaqtqtXWyFy+/IhMrMJYLTvPJDdJueWh19fy9
I9t4dJddgVnLCtXxCSyXieXP45yA075MPNVVd/+/hS7MfycbY2Ez9lLMt0UBTXdx1fdbSHDwmK2P
6Y/HtipwriVSEBlZqDBeXJWOqEwvunQICt0GVYTDdlaiTRFKf1bYGJZxSMa+PXedJCLo9BYIGQDW
4nGemtuG9K3vOC4Ku4m1eAWX3O9kOe3txEwPmXDHXdVDzHRIlNxbvS7PDGxGewFx3WgULT/YU8qj
YUmGY6LX/GkxCH/E30+D3rDHHZq1uLCJMI4yBS8OMbs6lNYgbhZDGVFtpvaN6ybjVcMGNzInww01
KJbic/SeUZkLWG14+lthJuPYT1xRz006UHG1uVl5HWko5Cy5+VYrewCiglNfTXV1oopDXVhLkudS
S7EdveqLd6ccOTRK80m9z6lqTwYKIlcQUmn2aUmrGweQl9KDdEoVEKPv3xY765+s1CBR2pr2ucrH
FnKgwnUrH/qG8lkISKX7eZnkjxKA0Lt+Ttu7wnU6xxNUw8SBQpKl/HGR8B+9UsZrMTSgcxx5af10
kOQSgIaWLFZWwjxWaOaZgGI0smre7PWBNKlXAFFb+voslPIs6FaBJWFSIbeSBfP7UHlLU135SyrX
IqBhh5hXB9i16Ze4KGgdQZejvtc617jPUyALBhNswV43CHHqdM28KgfN8SZznlLPxIvz0blq/F5h
HNsaDOKjHg6pJ9Wavj70OGoNExq9z9oeLKRpZ72CM7I/go++3melyPdjWcs321yGOAVr2uKNbbmM
fm8uNNAL/VXLObLLtE3jTLPmOGuq5V4Q1n846WA+9qoZnoe5XAKFZmeU4XZlvmYvzY0yGzfkXTFG
ZjLbNy3ADaMH2Kv5U2lN8dzJer7BbtQHpEdr30pFO3vu1PWHpM6KR3ygMrYWJNhD7tj+pLv2DWh+
0itaiyQ0dEc7NTNvbyrN6M+9mu1TrblVmKh+iLRafyurROy6bjHuSm2cDhA3dXc9ZeWuLvJ5Zywt
mOFpweLBHRB2UTb5fZ2WK7S5ancpl8a5kV17NZaaccSz5Y/znDcQmrIniP8MbX6T84LH/cAnz7CH
LgKZkxNCICoJzaWnaIfqk5ejdh473QBaBTT8YqMYUHqx226fTy5YLLEUxFdQBsYIvbObLDJdgTg+
j0uzXCJi1RhCLDUMieem4JFZYfpSMJPEtE6hoNcb1W6uR+llVtnGfOwsBB5FE9Rt6VzhP9jvimUg
/sKt9NQwSYO2pLiWEAMDkTOYh33RzRRELkBVF6wWPjFS5rtN74Y2E8ZOLyxrVzRJdrJAnXMe9GF6
dRfV39mJRg99nUlcELS0uqypTyDvGM9DqzmIYZXlT3lqxRN4pe8VB+ICZKvsJGJnnuK5SoOpnQ4Z
ITeNYUfu0D3xrsNHBOUzZiJb3h5ByxX2HEp2VnZLyfvE3b0wfw0GMiPS7w2VPhV8vG47fmIlj8p0
hnSGy3bghtx1FHyCdRfmy/Q8ahhCBHkwmYuDXpfeqkfUmUso3D21hiifGuRxU9g5455wemjb9nqq
unhoaupR7kTtMO8wChuWgA5A1uxEKH3KGIkLYLH6xU49qstd28qfTQkdCmqpD25NoKYk+o3mOlFX
OCzoKsK9aQGXdTY8cts6d3N71KGE6gGLEEFT/Tx2mDMdnNuJ1UdzsQO0IgyIpxXvLB0Bm5DstRXL
rZT0YGT6FBUNibpGHnN3vEvyet8MNpj2kpuir5/1ptxB09z12FxdgULtXhYTdN74M9HRYbBFCgNf
gpIPI0CgIlNeag4nXb+bFbK1nlXejJFyOvV6pPfkRtPZK+nSa3s0zaA2h/NCCiBwab/PuuZDS/WA
tfZOLGLwk5bMsZ4Orgj0yWKFVzV8zq6ypMgfMN9aeMTRO2+CNIWvLOuWOa3hNQ59M8kCf6CTp6qT
SORtu/PcbkYXcp4hPDxppmcsxnPq9hI3qFVeAndk5qCu1PNoatxrrbRg0uobUrL3wZp+OLW66mrs
vQbbE0xMgaqUC9xJUHQfaLscWcVuJoPfQFr0ZWGaHUhMn3tpQu+aju1cZ2k8JPpXY9qcWzDe+Kpt
ZNxNte3bhhXr8+D1OeqJ3AyJXtwkjB5qiwectyFDTNCnFQhwRnsVoqlNz86gAp2J8T3FGLW/tEWs
zflDnuSvvT0dlpWs0LaKkzO7cV6yLkz65dQs0yNt2qua1LflPMsg0/GfK7UGblFzfbsqj+VMj6ot
g8GCXkjvpuGkJTcAasVFwj8mBTEPaqIn11bQTIXuQMgG6F42nROAxDHzpVZEY5VhnI5UjT/YOnQA
BhIKqV2hoPJSjdVbuWS+CU/aSHUrawmqLLB2agUFDh/8jWU3v7BG7kRuemWpo6mLsKtOp0c54TuX
icq9yl4+ktqWoLxm4VDrH4MOxk23kxDPMn0O8pCkn0/WUJEryALfG1n5AgjQGEibD97Esru2KhoP
8h1RmoOipil2zgjHDmYVq24P2kxxv5hiAS5O5Rmm88MR2WnWqO534G3wFj1911N0exyIb2rTz2XR
aSwnrQ+LvrhmtbkGcHnvWXNr4NZaIEQN7F5DZdXuaH2jt0y+l1BG+5XYrDpCKJVAEp48N4BK+rgh
jSfwJ3wwk5+61g2HQTssdbH4LWR23kpzbsICjhLTUXOUWcVhAYCywQXJE/euQ4Cw65e6CRJtbKOm
t6HfoTW9J90WzXgjOSqGKUfpJtcG/lBhyBgp3w3gS9VBzJNvyzTOWRHWOcE1lrhipImpOe9kUUG0
ubANr87K67EjEauHq2aEBRXN3WwOYZ0a16VenR0B/ICcQFpj6W3jM0gp+X1LW/wBihF4Y1CBnqcx
7FHhsZbhiZOzIUmYlll+nSYMFBRtdmitMurBKMXUrpXZgQsZFlmCx5NLn8iVtWPIMWyXlYeFJSez
cE0PCQFGbcvsWa9aH1FC7WWaGaULwtKyeWl7OwK8PGJ2qUPHxHpPROtn9Rw4C30WWbtjy4Kbo78a
+hyVY/pItRYUHHke5mtRdlgiqOX67ji/dTloohOl3c62HVWt/cAkeZROIj0nAw8WSeJW8nA2/yIG
ikzNvBaIP72Sq18GT38mFnmyIPjlNUaDPn9teO4oUs+Z3DPvnWeDLtddbmEmLjMj2rX3xWjcVQiL
NC2Dq0geHTm/VuTaHqDhq7Vnt2SnBSzNqB/X+9ytT2g0F95ssbe2GG5HM0X53AwSpEkFLOGUk527
thHr/Dhr4+w1czV7mZ7cT3r5qmeZ5SlOEGkNJiZ++Wsyi/NiLHsNORAn423F6DlNJuiajBP6yOQt
z91rq5RvrHXBE0TFAH6u7Gw1/INLSMSaM3lzjRyU2ikLskY7C7eBT2uyvasPHqL7H/iXsZiVJ6ZX
C/g7xeEKXKs6WXR5XNJmr9WY+O/kdA0k9h6aMDcaeFDHAdfXuKqdMtC1NMgJor8ZVqLnWljkWILN
Ze0XvXEYQH+dEOi5SvMslIxYZe2YyX+DgyZOl2YMXILFa634qPTsp2J41Q7rH8EI9pzwefbsitws
svywSLuAXL+BYoMbMNkHboPjtKoVqdPm+OpACzYLKT2hGZpXGtCVGDE1r8Y0aDVwAJsmKuKWeSA5
AdGRqUMSZj6S3HR3jcau56KKU00cc6CTccz3AKvEdID0NWkDCIOElg1yGuUyb16G4+I2H3prcZjV
NDIzeW9J/VwmTbVjZfar1kTqQwJZhgBt3o+OOixWeTe3zgfmc29BS+4nnIVKq49jlWAwVvPU/HPq
3HBy7Hs5am+Qq4Dktoi5qHd4OPsmhetuV5AWhoaLPmgycA43cHu9dO4qPQkonFeJsGtwDI5EwY6g
SbTvRjukqg9NR71V4Mr0HLu4mzE0MpXGERF9aHF2Lex6Ny1pUBOB6D27mogJkokFJlzkXeNxOkZD
jyFNbX52gegLoG9FkB7jsnDbr2QTqmVEupl7xWRDlIgDVpjvyhzkYuyRwW91pX7bcHY3Vx0JFr1B
U3IqnhkYNvG3++fOxmNol4NMktLLlfKLebmH8nvhj013W0vk4QsQQnJMJ2Q8NmjT6Bg4BoXZAJAH
KOxSPiDxu1PU8XQuvDZpXgoKb48ZmnRmnpYmYJhoYsPSH5pJAV2VIQr+bXcs6IskSFhzLTO6N0UW
Jm57TScHAiVrFbj36uoDDyAcKPUWe/JSok65htw3o56e5bGbgbko7W/lUJw1iX+fXk3Wckir4t6q
ylCKBcJQupey+ko6jVc3DzYAdfo4PYzZW66/KeO+pHMstfqp69xIot/WZ64n2ZNVv+ntzzYvcHiW
n42YviXmY9aDYNmBKmHvKeOFQBC+E54rquus4odew6SwAvlJqTxDXsvxWpMPLHVxa+a/ZAaTQYCG
4h32LqZ02QukGLr2qA3JLs3Hg9VhbgP51QnBDqwAsAWNHgzthwmAr1NknpA1OhZnSMR7jV5emxIE
CfYp1X/0ioR6b/jdZN8NzXLdGjwsFC5om/k6KfA8kO+rl7LkIU3IQVUFeI0+EqRDo92GSX2X6tYJ
SRWqYk/GckYTwWMiuckSGboCc+ozrGUTWghr0c6IJgt0BSYIGTTia9BzSgCIKOUrbYsrW1P41qCo
MW5N+OUCysRZhTQj2c8dcLmadqzYECX9+wIfWiwYzy0XvDooQOlwdoyjvyBiirOFXpw/sSRKwZ3h
or+drwl9ox9yemt2kUYrjyZDQA0oyOyN/LHPXkvIb7hMhrlKo7k4Gwqm346MwQq05FeFYrS1IFE1
97K+NsorszgwF3+hAQSaispjSgaMav7kvq1oz1bn3gwOihHiXnXymJg3GnHvRPfcVbFFKQYXIrd7
AbbWa1MkjI3p7mcE415vTtBNcN7d/HYqB6gklbsRNXgkitdNqUdWkoZ2pg75cK1n40FRsOVVzrEx
nVPbJXhVwxz0sntwZgwt43ZhgL4BAfb0Olj1dWWPT637k9LRa+wszHJOvTntDwKmn85VWFSPTM17
bme3ljDv5wRtwVw8GwQhD1Nhmi3hiLBB4wWAhT2IB7WDaUNva5aesHo/FfAcZbEjyCgK92pU+0Xr
QlnN0TLOewukQ95MhnDCQH9rhE7y4I4fMxVhZd7X1suimwEtztI+J/1hcReMeWthy+0rLYttMzu2
OqCjNcyoHPE98GIk9xzMJYKqPqJQF5dqjGmJMU3dPThWcyT4CDytkiAzgYgcHvsBv7oa92mPOa7y
p0AFqsccJ89OFJe5UPRWG1FFQMFD1R82yf2c5pGFGDwrG4iuLgCrjkcw3z60dX8YVRWpoT3J0vFB
u+dZDONn7i9E/YZnm9NZ1ezHYKP85lB1zoz6R6nLu0ZNr4uRrruoPaJppc/m/C5zrR+wBzuULSrf
4N2t2XToTVCE+xlIF1qJoLTIfqezhBEnkDjIyuFBGvjDOldDAB3HK8LtneuWJ/xvxE2ldpUKDXwx
V64Su3bsEAHDeVby3OgaqGeJ19sOgDPXagpHw8H3yH7TcgzQavQblBCMfrrmcxIpaYUcHy9vMjgb
mPtMh+MZwk7kvizzQ5bVp0aB2JjXQyBscJLUr4U48yR76MXwc+IgHXDTHUNVBaozITwtoAm/6QQ8
t/4ycNA78TxEIZEEYB449hzBLu7laCJ2bvZmXV2VjJy62UKRb4xEictd28zT1dT7VZl5nf3aGlDY
WjIE2GgmlwDU8VXwO/dT7QPlrDuNlWEJZ2/MU8hHZBgjDZOBgiAFa5v5qZZwq3ggVD0Yxa8cdgRp
ZWTgb8wcw7W9ddc100HTiJe674oYHsqHV2w824MDOoQALHtePQJBqN06FeJfs8fHJ24f8LwOG5lG
PeAQuYDLsCi40brpfkicgyDuw+Q0BwTi9xZ9KgxQXRbJAQXKYNLT0GT3iwtUD1AptthRfNilHkJo
wPmaHK9AlP9UOjIqBd0z+QgWhBRqS+ps0v6IcRbgPVhQcfNHYpMHiEoBhY14FOBnLXdWc1ccnYxd
IczYUVK/WPrK0JsGUEG6IckDyA98xtJ9NVCPNQyNj3BKUdlgQGs6HKa0DzkENt0M48CFilIk+UK8
k9qKNRdHjtlW2BS/c+4bXYatcSId2QspfxkipHxX6NA54D9BfejgGLsdG4294dKwXEiAlM5rtWbH
x8kTlcKXRSdQ64PKOrWVwKwKGxE2ip3EC7DzZ7PvcXWguA6zYy5vGqcBH6uTqLtTYaeh6BCF2Sgk
WPsG30xlEk6k8zT6xLI4yxM/gavE/1lCDGcBVeDSCL8lvxLEGDpMFkXyj/T7wIl4MUB3w/n8QpgT
J+5jNTmAburvWtodFEkjB0VDzbrONUgMZwfVPFViV+nzXmlwX9O01+c2trMqknjzKOt7mAzud8bk
wsgTpMKZsF+6RFznSjsVapiQS3e/eJvuJ942YcMwVtr25E7N7W8wQ/Bg1otryBIiukLGDPnbX7lu
PlGzvnPs8T7h2PbsjDeYP34Aj8sdBXG7W7OfWm3cAfEKAo/psU+jCnVP5lwnen/f23foSQSJuCHO
Swm/0rSvltEhc4cqt1HukwSujjIk6OAyNY8MQQFzwe+nXenTDOCUGYNmJEqqcjc3v3vOAmVrnnQy
3+IoI2S+DekXp3yXwxJWowwd/KNpjd4IB+FqqGX9TDmJEuu1H8ad7V7byK4hFRtlMKea87vjTzr0
iF2pPBuO2E4VBHiUrwseVwk9oKyGIv9uGuzYNvoDs7VYqgYVthtrSH8AeeUVWg5xXlyhOt9B0hi4
0b7a2fY8X5OkRSlprbzXr2w640bv62UJLKZFxbgbOy2YltcMzaNc79FneWY56llWFSPr39uK7ezk
xWH8MJf9MU9zL++Vp0vhg4wjzoufA4hDnZygbO/sKqTjGgQmvMWa7qt0eVigRDPYeIv5IYXKtikX
2MSHVaPGts8ZWhnN8IGRHzbBt6EICX1sP5mjRHW7PIeF0cFS2mCmfOx3bm54Or0liKkLAmSguGqn
eycBf2D+gwOU4LDBq4anVGHAbbjPkMBLHGyWHWiO2kVxi7vtZei+rxFItcBwqeeKdH6D1nFHg75H
GuMEZrorQb2GUqOQKAcAJU4fTJR+eDYdUczwOoL/QPMhMGFhL7+FnGKtwQjoUv3oLAy8V06Qm1rQ
d0lYVtA9LWiHQKLZT7q1G+hZlOfKeRhLGYvhmQP+rfoETC/Xwnq0JOocMvUHHjsaexudGrBpI1wS
iEev+ucKyS2KTpV1dIcnUqnreUC9yy2DqsJkISqxniN36PPHmOIMW0TRmTnGWdYdtOG/SDuT5riV
JUv/lbK7x6vAFAGU1XuLnJMzKYkaNjDpisI8BWb8+v6g+7qLTNKYfbtNKxkpBWLycD9+/Hi/DpKk
W0HQQ8TIewiG5rrOeVNQOtoHWbSjy9zR9cSHrHUPVlIcUmk8BLLc5xa1plFD4iwvHoY8JxEwRGJl
gSZo0WD4TDJELhDibG4NkZvronIuQS23ZtFduP5oAQ90ct3R9G1nB5hI297pCPy5nV29zur8Y+Bi
ssPW+QXzKzqmtbMp8vaTndD7NPemK2+cWgp3U2PfKHcbDwSKXvrT8qcPuhuuIiXWvTBBNusL18wv
S3JVNZkOI//ZxTk9mLJdZe4Ht/tQZXxA9i0sNRYZfv700cua7WT2N3WaPOb5+ID53HCzAIn0lzBP
LudweIjy7qIsTSLbp7nWB6vLPso2YM+SYe+C//dzsmuk2NQROTjkenCD4ss29/Z+S7K+qELcep2S
OPHMLzAwbocx2xML3tamfwVSu7MJfIQ2VlVAP1wH75K6CXrRoAoNw3mHPu+6H8NL5NQ/jHEW7cOp
uaZFH/lk+UM2JUkG+9dgBWuT21vhuLXtrylpwLMkWGJ+TCzgr7S76kJ5LWZng+LRVTxQJFnm+2rs
oTIbj+PYLAhvtopUcucGam9N1YVswh2iN6u5Ly8CZ9rmXrkNwORMwcbY6ES1azfWH60UVL03+XUP
F2ZYZ0W7JcrdaPU1b/RxilDhNb2NijTqSsG20fATRVXdgZdsM09ic59KI7sIc/dxKNNdzdSNelyF
Y307TWoVJd6XpH8c4n6nkvnQjf1+ee6HIt/X47AtTTRfcngJltrVLj3rimQ7+/4HYXLxpv5WEulG
fbzL0nId0PBCoBET4tZ04VyBElsHu+EiNXInnPRn68OJ4d5Z0x0PM91mh6vOJ01kNjfp1Kzi8DLX
alP5zVrUeAkWCitWvI+i+cIT8d3oZHucwi3NxVYZaJg/xbvG8Nc6Ca8C1e0cE0xoJj9nX4Qt2aUo
2MdlcSN9PDmr3M5W8DAX4800crtHNsyp8PbS6eCOwbZ0nqqa1i9tffCp9+jAmhyd34gq+mGnLVFY
dVnY5X0d+9tcohVZO+swdbZ04vsS2OxHZx6HNL7QY7Bxwpya2OYj2n0go9ZGoJdS5PdmbB9Mgcec
x+pjN7E4YXZhdPQMWmauAvKG8VapYqMKf922j2g10Sp8W1FAYJkVFSLRBgmjG38px9YQmgJ/p8th
P9DqNhKaM4/YaTvfZ/Njoeh6gi1y6nTndzm5dOtjkFsraYfrWv8y63g9Zor8Y7VrJrWzeahVH13k
Wbu3mvCh0+7O7vNLLxFffHu4qPLiVunBWMdC7UuAZdXShzMfLqmVv8qD7gDRjGwr0Hhg7o2OPXCm
vT86B2ukd4cO/6w7h25QJIHCIrsoFcCCzgAk9MUQExnIamWrdJtY/WUJllwLd9OP1QNdR67MWe9I
za+tPL321bBNpumTmdawDYJdMdo3lYT4RIL/gKG8hNvy3anSqyIkaeQa+zaP1uP8LSJJRV9dfPjP
rjZ3bUwT8JTz6cty2zr49srbzaa8avPsszLpd94nF8j/XKR+/hhGEmGdwroWyCFWg9zPHSSd0duK
vrjuE/9e2i0uRDN9CCJCjI64qUjinUyK+8Sz7WOm8E7BeqhemMsLHaH1ZQDcloV7kRBJDfM4rCZH
3gQlQJ8vr+OkQAOMI0OyZmP25iER8ZfCn77pgcYD6JmtB4EqjvC2drm4i7/95NZeu7P9OCWCROR0
lw7JD2TiP1qd3a1Fpb+YczLStrqGl+63n5MgwBEYw2ptZL66zLLY24Bmm+t0CSRl/TjnNgkBw7xZ
WJUk78CA6jg4FpN1IUfvAlbvF47bHfjmhYzae2mgOmS4twjd4eLXxpci7X5Vbvg1DLJr2bXNyklg
Z2vlrgZEyFa68L6P1vA5zusndkqvypkllcWDoldzklOZOmZOhVibZRyM0PxaVP2nqiW6b3wJH6CY
PqV9eRNmGlYBBxVsIPseOw57GItqL7Jy3sfRcF3Yjr6hJyAGtxo/z7lxCIf00c3DhzptyR2FzSoq
ja/jHEs6kSXISQzdEyWR1WrqyScOAqCwkI9GmhyjafwFcuqvbDN/0DGpC526G/CrmoUpKsBEs1jl
wjzMDtwOR5BQqw2cALP3hhU7JFdjbuUb258LqhHacFfN5XVpgy450XwPwPKlc3ywnMILNwW1oSuj
Fz9aOgrsgkx+Zo+PshLHYrZhGyg/XMcxaQOzay4cSgEOiphzrOgr31fBjUiM4+RO876t0mNMBlaP
6i40/Xw914m1SlP/JyktUHQVUGiik2PdGt5hJIO2Um5FE7wJ9MbllScENT5MtTdemwmC62Kg+s2D
+bqFsPQrtUlMOSrtVjNsiFWtWoJwkxR4o4oPs+UlRK3mcONHxRfM2ufBRvugjOUnHijzYCfzD1/o
fBXMpbell9GfmU7uSUreWjqeVkM+iINjRZdtUIFFBkW4SpP5XoXMyQdjrNO83ZoVjilrOh6CatyP
DffEIaiubUFqUNrTqm/bhCo258HPm69pKDNSprHazokmxexBSYgcckshVaSbWoS3ZD1zkt4VOg0k
92g+cAf7EHeVM77Ken0b5kW6pkjJoGFV8DmywQpBChSUieTLGIqP9eR9r0I/Xc+9AdqTpuGVCgYH
kBLHMWjsh8C1yWEb4abv02ptCXg6oSO/izn+ZKokXSMlHa/DKKdTnq1IjLA2UAI8xDnS7ItTOLT7
FvjaqHaUrImy1tYcPlVt06y10R37otb8rPhpNOrGpA5+VVmk0IvE9AEm7W41WESRtXIzksZErePc
fxeV95BbSHZXklve1Dog24CYm+XBEam5abSVJg5sHuzAZJichgw9qSQj2+eQDY6lGzmEKoS+qhH2
ysoRr5pFxnsY9O7RGTgMMwm3o2dCvY1jU9zbvTUd21apvTAUhykxFBSQEHHlkbX+6mWLq5aU7VGg
mgrU2MjhKRXNQC8UM9vTjr1am0rP08Yo/eZb2vB3ziflIG5jHD1VD7vUpHGktCLjsYuCattAcD/6
nZPsXSt69FJL3LluaQHj8vyRAo7TrdURCcxFFl8ORgiCRyujeJ/j1Oyxf/qxLYbu0pzr4mpSkfeh
HZW9M+sqfGzM1FvPZkixb8P8Ep1mayfBDidD1t8nughuvSgp1nFuuZs6htsTNnhGk2vGKzMLXOxL
QcxhTCYZYK8/JolP/1wa6h2iNoo/6CA3dwEhK1whl3RIXM5b0+4InLRP7CXs8Ijst7zooQJ+ouyJ
3MVY5xdajD63X5IvEqq+btyRu1V5IGBNbuwITot952XpBUbZuuqiudwFntMgbG2b+7jT037QlrNv
QpdW84A/x7Fxi+ta62hPL1dj20ZBfshG8l9DMLoHls6+jLJmvNdVV69JK9THASXmlZxMsZ3s1sBV
9wHhvK6izWYZjLet6vLNCNHtS6K0ed2RXOaqQ9csIsPbkmGQjxKDeqzL1thO8FhYrbbQN8Pc65vZ
9LurhFbX+1LM2T7FNd2xtBPHfCpvE8f8IQxZcS/LAU+T0+HJCZrRaFNp5gnvWk+1usKU+1e4PBWp
CLIuWmHWrLHxOCfD+OhFg7ysHb/GKhhttQ+kno+9M5kONDWDnAPrTU5W1xvTMIanvjKiP7XjTDeT
sJz7RLXdw+AoXBqWRf7E3Usu+zkKN54dhE92EloP7mDHX2EOtdQola5977VGfq+p1SawG3SzUp03
OavScX2SRoZDUnhpA+jN8cGw3OYySDOahog2I6MxAop86K2MLNbQ6PYhyPPZWXXo3yYcByPck5Eq
Ptep0WKE3WQLZNN+tLxUIQ8fQZubM5/usoBSO2AzGipmdXqRxiIhh4Ln8LmwwvEqHuP8aqAIZT8L
nF/GjDIMUwuhElcq/SbMKOIbIbhvmyiJ7kW+7AA62Z8o9owIt4MATLibuO9OOA5PXoks7IaLo8hv
c8++pk5KCiilq+enzkWSaBVQSodef1GP8yHUMA4hGgbDx3Qek+9DxTZ6ZsDjE3YBSC89jHHm4LWO
P0LbsL5WY9pctrIxySjIEvNR9fUHz575B8M4kTcQlpzN9YBkYgDZlRnAJfW9G6cYjMsmJajZliSv
HjyfWj4gLRLtG8vRsjm6Kk9u/HHsiWpNvzjUnTGCVw+uVa3jjl70qz5PKfyf4cU9emLMd7yVEQ9A
7ic/kAxRELytFPiLh8sVWyMLvBnugQkE2qT+EG6SYjI/wRsKyT1XaYAmqWlX1n5uJ0k2x4/h/oVT
yaelEbRxNJOkfAjNNHto8O0RBq88j+aQVMUDTUHjLY+OGfff26ISvwoR44JYZgKhJjdb5d6VGM9q
XbZK8KoJuDibZuwa/4LmarDNit63iboWKpk3h7O6DINhKHeD6aQEdllIkM9yRA+VlbaPom/5Eq+u
WKomCPkUyMHhz4ErxjvnWukTTRK4Arbwmmv4G913DUBO/F05OF4lnfnUqmrmOn+soazUO2lZkAg6
ZPlhMSMJDXykDbfb5kYXFptKGBT8emzcyhVWlfH85wVtCZMsQ0g4j51N7hDEHzul2vka2pynaE9i
+EN2nJkzKRFrzu5d1ZbOOnUhS96T/Srd+zpKG2udOpl3N9N3aBeLsvuoc1sHhzwtRi5bnZAY7iJx
1J6B8ozU/c/eL1tzBQUXLMx1sgScrjWpn1etfeOVreuv0TtO75IUvGR2WrXWdjkeh7DMd0JU/i/R
hk0FY41KA2ccMAG2P9WXiZ3W1yryIeRnNEIkVozsD71PAqSGU0TtSmv6exX34hDxbj6kaVLkh7bu
sit/UGm7dZIxL1fmAISQooG8IVSGK5ZFEaCJZ3ZinTlmd+/Q8X6nhjmnuViXi70fNGqNyG/9OZl9
AlYdJZcJ0su7lgT1pR/05OWGfNy4Duion6bDHuYWOklJiFQYLcwfW+gLq3iaskunieZjMyXDve3E
3nEwShtEyooezMwIDmFYDtsg1byweZM+mvCE92PO6xKrwqZvPOkGdJjDY0o29NIcfRBMywZTUOTn
7AweZRl0/q+x6NsLAaq8J7Q31lAsRnIvwwwpto0OcGyAamq7vsdy0sVsGvTer8d0n2ZIY8sSgKEp
MmOrWtn+SBvHoY9Q3rv3gWWYuzlFgyDqrJGUsVdtwxaRIcskWujDyr+c5i69CIYk2AI8FR/yEdPS
CydcOxrUMQJe2yURjciTYPhmZTVspNISG3tyx33cS5NsdZND6icFaNi04UvAIbwBam7WOu5logbr
tk2t8Oes6ixZDV2vPwmu2m0Fp9Rbl3mIgWys7qJSovwY6JYoNqhizQsRia8FNvJozbGisiQlwTug
I/JD5VX2FS0yMi8BsyX1Mu7KPrMgYErX/yrzxpbb0gqKP3vTnzZBKdJ97bU0AXArsaYhDnnQ2NPJ
Ux360W1Ql81N6Cj31koF1wIJjRyxwQivus8TeC6tjLpiuQJ1A3446U9z6lXw31LZpiRJQtCnJrbb
704uks/ofzcsX0ihMlycGMe417XcioJBAALay9SIFGFhEvywWgm3VeMVE700RwkW+KFpC8SSMrf/
ia7/+NGohYBl7/TDThfUAoQzCQmfKoVDWFreddhbfriybDVfe/NUk1H3pvSLmfTNA3W9Sq9nFeLe
lJIHbtKDuoWzWH7pkc3aO2E90BNkau5jfxBQGob0A9YxvMnw1R9lHpG/adzkmz36yX3cRfWDS0Lx
yi+Hvl1pQzh3Uekb38qit6BfRIlBq6hRmpRptQUQvQkI9iOIHejWI84EuinK+kknuX43Fg3AIuyW
XeF77U2ji/qD2UTtJYTB+aKP6VUJNXlKLoc+jdd1nvxVjvyff47/FT6Vd39VnDT/+m/+/ifkeh2H
UXvy139dx3/qsil/tf+9/LP/82sv/9G/bqun4gNE36f2+nt1+psv/iH//7/H33xvv7/4C8mzuJ3u
uyc9PTw1Xdb+HoQvXX7z//aH//H0+3/5OFVP//zjz7Ir2uV/C4H5/vj3j44///mHTUXZfz7/7//9
s5vvOf9spb/PcXb6+0/fm/affxiW/w+axnp0LXBx92w0jP74j+Hp94+U/Q+iInw9l16X8q/qv6LU
bfTPP9x/IAdiIhW0KJGYvnAoMGvKbvkRouv/UC41HYpMH2RjC7Xw//1pL/bof/bsP4ouvyvjom3+
+cfLQj1UVXylsIk8nEuLVtc/qVHSrdfGqp55RL2o/uyNpqZL+eheEPY4POjNOYWVk+Irm1brluKP
pUwhkcxhOZ6XtZFsLAu8lwgXK4lA1axmIW0onj8iqnTzbB/+Pdnnk1s+/llh1NKIGNUomwl6jqfo
ivZysMKwC3OAorOaq4K+h0GoHv2xja5l2k532jGolcCg33mO9tfvj3wyzd8jK2FajqCZJL1HT6ap
M4MS9nkGc2t6+XPowvDom1nMAx0iRf7+WKf1X8tgSxNJzhe9MRjtpIq00pP2NNLrkP78xb3ohti0
Eaamoc51Bbc6hlM6fwr9jHIf2Tz6aZtk0FX6wdkQIVDR8P73nJTwOWjZIISEspPkYJmmfVJTW1Ho
BNPSgAVqSPOYdKN35cflOSWiN0axPctBPIpiHSZ+Upropp2RhiXJNceoyEe3qrnu4yJ8eH8up6ok
TMYR7CE3hGvqi9NiwWayiQ9yxGrraeiuPBkq/OkyaNA3l+6DBRd2VWdev7UbQVeVkaSU8rrihriU
kN+LyzNr++pcmdwbl9vjOZT80dDl5YkOB3gJUBd73kHICVmX03Wqd+QW6G3Yvj/1l5ZBMnMYj7Sg
wDJhJtQrdSKZe24teSRjZQQbqhkWRLOuKIpq233RJdXfk5lYxvtdwmhy2RcprZOS4dBt3DRPw4ES
qmn+5oM7HxPfaDYi6M+t4qm2jcPJRIUNb4/Ww558dT09o2s13IwejNltdpavpy1os9xHjgh3uR/l
W0nq/K4uScMlXic3KL23ECmGLgDJgKThy6bYvb/epjixVqw1LdqprkcVTUHnP7nGsdeJ2a9ZcMO2
7stx+koFmbmpVHRVGvM2acjI5zN0BjM+tJF1Rsfw1FQyuK9cz5HI00n3VafktKZcJ8dWwEq1QZOC
9OMY5X8aeURRVaE3bYqJnAl4zsz5pHTV+T2s59u+7XCwyX69PM81pWWZ7pEShgLgQ4drRbWGs0z7
qKpyqeCpq+uhsOS2kgIUyxL0z6KFBRzzsT+c+ZST5efQmUh0IDWGtqagJG/5+bOCa/rHJsSaHqnE
qa+o9fL6C+2KbO9VTrfr4Ap/n/qGOH/GTXMkXzjO4v79bzixaX99gmsrwlYpuHInr0Y9G0M6LozF
vsir21rYw32XTrBn3x9mMcDPnkWG8V3fxaxR9SkxnyczTUH4p6pue9q+J0a76hOES1Y9kc7XBmrT
T1e2hSQS80mZvj/wcoLfG/ikbL7yCZSTrGNgtmENedLY5Hjt26m1ssvJ1HoT5bm4N0K7eaBWxDiz
vCfGc5m3FI7lgdM7yIadugNUFHqUD0DTdFo43olt6UOuegXbxznX/+2NoRTqsiQKpcdAzulOjqJR
UsBIbstEU0AooWi4dAelOnZJPby/rCeWepmXwo7hyS0+ofO7mdCzk9tOdUKF4O/BCJlWtrYlAUhl
iWqT5DJ/yCW44Jkx3zhDjMYr4boW7ql78hCB3ZcEe5RnemnjX2sdXyTJUPwZU/wDhWVyvqW+q891
LD71dH7P9Pmoy0o8m2kdww+k7hiATudypbs6W+EQhRct4XFT0ICDWhpoX2uSQePOc0YqdalePGMp
Xu0t7Zmlx1FyTYvu3afNZUBT6j6Ubr6aS0jqZTempO3HFDZDl/1/DnXiSlEnMdCpgRJsCIKkItjM
J6Br/4CYlz7T0u/VhjIrJXEh2VHOrXOytAiCGimNEVlaZzap4jOC+GuUT6mJy9rDKfCbkkaGMw24
zykYnPpYLs4iUn4WWszOEvGcCky1M/l8SrxJqvrJfNtpp36cskLt+rywKYLtxSXh7rQT2k0+z2oq
r2dBRQlbHwi9f/8qvbW3ihdA0TCdzm/eySoobenRNONiZQhKmDdW7TrzinpUaNDe1JTzmVv0yuAz
c3R1Uba2Hbk4Iy/Pc2fZqaYQmDJN+jTfEkc6DzrR1qf3J/XG1kL4wqTS/U8Kyz8xRkWFAKVn5BSn
l2n1GCs4J1h4jcRCl3y0YwnlIyc5dmbUN5ZSmbCJKW8lCyms5efP7mpc+7U0e8jxtt/bUIJMG6UA
Kjt02we79yf45lDE2HT78hDYPV3Gmio6R1pVQe2GFe5silu2devQyjfLkjNDnfhJy1lVsKOU4y6x
pfjdLOHZrCond5OCbBK1FqN8ooAs3bSA91ewrlNKekrYI2D9pNeDOjtzWF69nsvQeEp4hswRF+Hl
gkaB62WjoWD1Za5nxFvTGo1gLd3CL39msrLFdVgZQbGZ3LIfDxNZnWiTRxWk1fdX+40l8HCRHMI8
5eBHnGwsS0StvUL3vpUaPkxNjRdn2NjaXvaUeSJ4CMva2JYU4Z0Z+I1z7KF6LiweVuWDIbxcgLqc
crOUzrjWukT7ujWuy/kmLsF6B6j6e6La6Yz9fWPJGRFjaPuLWPype5qkbgp8jYYHuAakrTiji5kk
3WJ3+bAumk5smxEcTWgJaO4a2cPfX+nnw5/seO3FmZENnOsuIJ258t0RDa7aaXsY43Uzfhujjkru
wQuqzwPd4Isz6/3WRuMuWfjlHlf5tA0NheWSmtEGuyFFR/FbT5496S9sFSwMT2tTlvnnlnzFmWHf
2mYlfN9V+DKK7365zTn1Kobjw2xyqZ9d6DYdhdh+Y1IFQ13bD2Rmow/tkNbBmXFfWxFqOWHTYo8x
WK9CIOjvuKWVw2Yng72pCjPaumVU7YvBOicH/nplLSApmz8WMqqvFHv6MLFikh4FYLkTPWZVOB7m
RGWH3mipBjegzaOelRzzYSrPHKnXi8vI6BESYCNuClDzcnEDL5nGNqeThCMo+GujSj0OZo7oRTtp
VUGm8hAM0HkwnGv48OaU/2dg6yTo6CvZBHHEyxq0wSQpg8jEYZ6GjHowy9yLWFhk7610Y5B9/nsa
qBgk0oAow3CYYDs41rImz2x2p+N2GAUvkaECymD8hBhrnc+W9c0MpvGbFfnFr9gz6/vacgGU/u4d
BgRbLKWHjIllnUYChTU7RUfXzFWaTRaiFK4d3gQ1tA3bm2m6Tj50BeO9DMJp//7Ab+w0A3vSEsLn
6T/1qjyRFF5fRWQP7G7U2yyLgB+7sIKpmjj8DP5omfurvpmqc17Uaz99gSMJCgByiA1wPl6ueJS1
rZ3myOEMk7DXadkG3+A2RQ/JsEpk2lNKlwSfG/STVjr3faTMROVsTPjn7y/BG2eOIw5+5TqYL9c9
sSQ0ZwI4/H3N5tK60mV6FwZWcOfAt1/lJIq++Vnl3npVXR7+Hwb2wJ4BYxc4YfmwZyduqGodywrD
nQRNt+21F++HXvkrd2jSy6IOXWirsfswun316f2Rzbe23cWkEAraAEni5M1QEAoV92xeR0o1CAlN
EvIbqjvw+WwnTMe1mZsaGYUuJlQaIg3ZbUjSiaopuuWSPw2siSpbJ7fTy4xMWEj5epd+EVFXTVeG
gqm4Dmp5DmZ97QdbIC+oZ3smO+L/ntSz9SKhTkVeMWLy/cwtEJQQ3XikOGGQX99fnjds/OKLYgMI
I6nNP/FdfIUHClmB/gtDNZvGerDbtP9SRPg51qbzIBqeGfCN4IZoQploiSwK7yQhXh4FMxpGJmdN
UHpRc3KjKFlTahAfCxrnrkvd0ZvUkIjrtIaxEXMqbuFX1R/7Xjowht2/KVy4mMKlqRA6T7CPgPtO
LmY2kwuG70GNb9yJ9q5MqFJd9+YkxBnrcyr9vIxEPknaNqAaxXOnWQCpY4KNDPOTdLNVbyh24IpH
fTcNmyRzZ7C+sbloQ9FM66EKg89jlc3XPfzXeZMWfvcAPDMmq9qZpouuy/P7IACyOmMf3jgNL77x
5Jr2gU2L5QxOrq8r70+zGqGjOW0JgXj6m3mvv5aDnj0WocMCPS3X9tkJl1Uww5y05zWdk/29Ac71
NS4MnMiwhNr/tw85mRcyXrS+BVI97Zyge9RcEgieq8KHDZzqgWpJfwju8y4P/x5svEyL5BoNvBUu
MplM6+W00nlo9VAhJ64mVfyyWodaVZ+OhQntuNeZ6UJqRGTv4BaJu3l/km+YjN/N2T1bgtt6pyYj
td1I9pTLrZqpj11q5OMs3Jk2COaZ1XwVAywwHolb8i0Wt/g0BijpFF7kGtXyALLNZipyRKycmYo1
d/CWRuLWfBiorrwN7JlWVoXRn4k4Tw6pJN8DLL/AIzYeDLf35RLnZjHrQYRfo7pISPITnD6YmKv8
oqlkfwYEWh6HZwAtoTr9WIA+PBonK7JdJ8ZqBmAaFe8Auikyr+9q352o05rt1rmejDAJ/zTjPJZn
buHJi/XXoB65cbBS/P5TZwE03FWw/2Hrx1G25TUVX8o56vaei/x/7AbNYbQorXz/+Jza5d+jcj+I
MGiqAHJwsqyuhkHhp8VEXWa6QQ7gyV24Oo3+VMfmRZx013GdfO4rCp+E6repGRXAxvpcw7xXm8uC
2y4oEA82aZDfiapnZiFI58Aqg5qv6CZvbYA3Ua1UQTaCenbmHJ1cGCYMYsk1XRLvjodf9PIcVWiE
ym5OEL8gg3GLzh08s7Ebzqzr6wlJCxgROUXaqKB3fmLnfNdpEw1BbcX75iDOM+qPVYzTXXj2eOZp
fWNCDOWRDcXZ4YU98XSSOZ7H2KumVaFy06JavZorOt9QPH3GyL2ak+SELEwNz6X5zkK4eGG7AS3b
cXTRFLSq0Gm2Sg7FUlaLJuMqKKa4P/7do0mWYvFRFniJaXnLxJ8dijkrUNTsXFIUeCiwS/C4CHaL
dvhU1kQLxfwwTwnCUsl0H0l3l0L2X0k5/jrzGcsNeG4MiB0WU0CyGacRA7Qsy7PPANjxEZNv8JXc
Pku3qs9EjH6Nm3yvIkWcNOSJyNZuQdS24oHIvs9ZGX1sIDOfe6dPTLDk0fzLWwG+JPvtntzVtDIo
S6P8flUhT7OpIgMFME4zugvxrG8oNfMvfCHlNpodex9T9n7mCTg9AMv4mAkP48hl9dyTQ50lA1xe
UVO7M9P/wGq64nPjp95V5COE+v6qn1pggnN7AQTAwQVZ8NO3W0HfsuIRotvgNebXMIFrLUl5fLAg
5f0IRJ+dmdpb4y22nigLDiyQwMtNTkJzTsn9UyA9+P1tLNDJzLulA4utIsIA3Zw53KeXlkDc9MlU
IQ8LroTNfzleV6ZtTyaLxNgwubtCBwHiEUH/5f1VfGXdGYa4l+NCP55F3v1kx6iqp/IgQlcHmoQJ
4blxStSreswSqlsrp1ZQ0BUVvnluNMVhMiCsfxkToFLXKdtd3zf5uTP86gz9/iJPOI4ivgSNfzlx
Iq+c+9EitcCbcqC1FcpMyNwiTiPjM/bqjTW2TDxAuBuOvbhlL4eqSEr2HUzkFetS3Hd9Im9ofHmu
ucuyhC/MAxMijqL8gISRjRf2cpR2MBNtGniZ6awpdqFKOEqBYmvKWbb1oP906y748P62vjqsy5DQ
ucBEya6Suz4ZMhZxXYO/Uz7mG59z4ouPMdhHA/Sr228OOmVy9/6Ip6QMuRwkGKrELwxIxm/5pGdG
0IzKvJo6TE/n+forfH1nYxm9uUGfV28DXVAexZE6RgZZR38aPyUpSkjvf8Nb27lkG/jDwXnVYy4t
pIWG2ojUXhtSLxbHg0WPc+MsaPPW6i50GNb3tw1arPDzqWYDXR4mAdfV11hYk+zadooWlT7E5Egu
uLOCheK7d9EogAdlHbfJNl2qnyPUSX8CRKENDJXeeWzirL7Uk2XfQi6Mz/Ld3rpKmA7OAOxIfJmT
821NhLBmGGAjudKfqBGpDhTWpntlUuKfVpS8xzLg5YQffizcAcL2KKcQtgPqW9TZSZgHPf0NPbg+
9tD62/e3682v8xwX7AcIhgD45TIiriTRtQNthJZHQUJchtExa0e0nAoI75v3B1tO/MtLSPDDY8Fb
rZb04MmehbjmvauWCJb0mL2ZqmzM92EetM5t3eIcbYH35/LOVfUEn5nCIvdv4rpcEKIN8sbYW4CF
V6czl3YaWpI4365duZvLBKHX0qMwO6c6NluXIky2IaoPu0bUH9+f/Cu3AAxDmPYS5UK0eJWIb/te
6YhAcwUHkYb1SZruUnLzh3RKSczUQ743jKha9bYstqjAz2c6lr02gAyP6wl1duHqnjrU5VBkZj0x
c6pnxyurLaftiFG8T+2StqiGj6asN4ozp+u1McCyEyUxMI6vfwpgyagkPe0CJw+qk5dgWeFD1fbG
4f2VfW0K8LdYWJAr+b/YO6/lyJlrzT4RIuDNLVAoT+95g2iySXiXSAAJPP2s0swopNZ/fh2d0Myc
iOlbmS6ymEhk7r2/tWht/XotIaXYGnOXmTDACrXtFoIQgyPryFel2kwe8ZE//7w/+q0YpTBdXBMB
NYVflrHwm9ktiAld2u4TULKLmTH2CiZWD3/+QX+5TP7ywDjcgpj+sy9d/l8PBnNbFH1u+nxSBlph
tTRjbybyw3eIYdNl82OjUu8iN08JkJZusBmhKQsBn1URqnWgrnAW/SfP8B+tI9e6jHQz/UDb65cN
Y2CVt916abN5tRf5mSIV0iQM8YbW2PjtkxxT1UW0hVvvnxwU/uCYxKmP6qRHBYVCzq+TQ4R/5DB2
I+9wQuRRbVriyrGz8ZZ4EmqsWntl+03jYLjkvFaAbaMBrQhtq7lten9++/O/zT8uAn4YjNyXWXm+
j19nLxprbTX8WOwkXVL/IIHkuhvUB8XwT77vv/R7/n4N/P0H/XI4bIKuhZzAM4RUeb+6oDkozZ1L
y3wk6TjBiQISMwUFmE092w9T+zPxx1ez7q6qhmH1yjc+ukF8trX53F1C+tlUwIVE+BAFo+6AWoCY
YNbBEvHqIgi0GgZSM9eMFugndab9k0fnHx9Vpkc4oTNmxqPj/HrYK5y+aubONKJMZiUaD23ObybN
XM61wWNap+by+ed/pn98v/GBlz8R5TB2hl/PfRX1QK2XLNdEOOKQlo48M5Rm7/LBXe7+/KP+aEWY
FN0YN6DMRzfl71+lZjM51Ic5YlaEfx8APlex1szzx59/yi+/EDct5iF153KMdZkg+fVU6WWOnrSW
pULa4EX+YSz22H1Vs+FXDyYTUO7Xn38cA+rmL6/tXz/Su/xIf3PUCoSQXUYLO+6kd5MPntmPFBQQ
NYBqVSNX0C3DdRNXb1+lnj5H2tBOjGYJMuDcYSaRMv4ezZXZ4ocYC2sKS4GTgWqE17cTQpHZr1+X
MQVpHiWuTq+bukib5TW2J16OkuY2jDsZzTBI1a3J9JzzpFeOUZVQ+4At0SOVHec9iJTp0AYbJjvW
IovG1WphPjrDSA8p4rXRwoCYRNP0lxVuN1a2G2eRmIhs7WEKGfckCNq585D08I39cgrtdEZDkJHu
jbW8Kw54R7zT0pkZDQlXK45Nv1rH3pHuudHTILLNCj4dqeL7pZmmkcEX2xigP696DIRivTcb0G6J
6PMzB5tmU81zcC1E0G/XxoQFblBSAzvJ1Bo77FFUvXXvz/pwrvJxjGlINbuUHyIqujY59JNebzNX
QeRaAVG5lSmOdmcu0C487TBwo41zjvtnTaZqKw1LhGYROCeHixb5FW12v4hcl+QNy/WGjbY+piMS
gHEd2tgAXfg2WHpxxd3Yf1NqLq9WT6ktRzrtaaV4NUctA/XzRid1eq9NOMhV7xnvRSPBYFOzizVC
HBTTBphklRj1zerr81VNFiH2B6d+mCc3/9CqlnOwytVjRjdjm4P7isiJVlHhkA7MJ6k/5ckqNq6h
VWsEIgsf9ly37Q/P6tPjknJqHk6XGWgitkTRJCjVcvphzRV5u4AY9S5opAVQihUw9Uf4YWHZjv67
tYwkAzx4E5uK2s1GCK3drZYvrtIh0A8TOeCbuu76Z/gCivyhyM80dS60eSmvR+oNIsykUX9rnV48
u1malnzGIMmTajDcgWD08GJ8BQ4cw0NFjS+0yqo+V6AnI6egXuoYynwnfgGLOxnFNigT72GpmEyC
W49PWdkvtUpAA+hORhaVsF9MRpK6VasRwVxXGwwqJDeivyAqk0Aw8+dhL1KqvtIE8W+qIywyS4Dk
1pzUj80ZzURUUGfckdq9k7IJYr2QQPyaTO5nqhpHhPLbOXPitRtIgg7+OkMK8RrlRGNpKORB0v2s
VUHjddWTGBqjt0l6Y+ZeZeYG5ea+39bKBMQs0RR1O0Z9jPtkAcoIierWsAv6leN3bZRPFMhhneWf
hPP3ZC33xVidmqJ76qr+SyzaT8qZDkxj5pxxA1BGzxoGOxdVo9PoLzGD/lFzJIR7RqJztc4xO7g4
ur1lXtmQbbRhhF1jVClPfPCsZQ1/BL88tPZ8BWbyQc86eL+d18O4MxR0DZKLRVLfgAhSUTfUMSNJ
l7G/gRsyn6avoItt8dqO+ZObm69T4JshxNYy0iSkEzMZDmU1nTkkwfgp13f2uid7rCGfGChuFs+9
0AlL69BzwpaX7KZpNneBW3yt4KZyPyeG3SYt527g5xRyFmg5dbZvgxUcWa+zJBlMa+CRmZprYfrM
Bwje+Qczwl2U0acMUzqzMO5G4lP4IYqlZoQt0WxYgPaG6h/gW2RCYTk687mbpltW9NVgmXygAKiR
cAvbWKjReVyNo1whaq5jfW859b3MjJ3P9x32lMPYNMgWaE5tb5PZTePJXc0wn8E2MYEphg1yLbqB
VmXyGwcZ7FDfUFSIGuwYuqbTBzF+llkJiLf3m3Axmu2Yltk2JR1/m7jwVwsfkmTeoPoLu6rodviz
GerBN4H4zwKNYSyWwmbVM4rA2Od6q6Y0uPkb14nnfy1a9h+4Tph0v59T/7fr5Lfr5Lfr5A9cJ3lt
xIR18t+uk5ffrpPfrpN/r+uktYp7xyq+AcPflSsO4i6DTNqdEk4I3IuJ536QG/xPu07goMTGMPw7
XCdzBYGW/NG/zXViUJWQ3UiM+6+uE3217pUCtWI2pbdb2u5/uk4mX/zVdQJyDfCM0/6fcp04jfMI
1AmuPXNF82c3+v9vXCd4Mx+V/arNP1oDfPD8X3Kd4KBISnhV1bO1+keZ/2ueEx2+h7P8xXOSaOWN
zSXmr56TdUY9/C96TpiyfAAo9q97TnLhnWezu9HQICa31YqsY0iucwjK/9tzAv0QKnG4/rnnhNnv
0B9xMxj/Rc+JSsodbB54m/5/V89JYpubUmyX7k1wh/wDz0k2fLruXc29doAGO+I5Gfr2n3lOtKZI
wbOov3pOFvclgcr1vzwno7xOquF58H97Tn57Tv7Wc1IqZrN/lZy08Bl/C07+WwpOTOOJTtlvwcn/
PcFJNzC902pvvYL77UDFRwlj6a8SLBEsTmRe62FsytffPpPfPpPfPpP/L30mzKzui64pN39xmTDs
l19lYi43U5N+ln0PVSR9KWR/z8ThyV3c2NSCuDPT/aLSo9KNH1Pn3a7MVe7rzH90Ki6SgY58fsgz
TsIlSsfKcb7heaMlbn35OUE1P3R+BhFoymRUFilukwAcJRLSQBs7pu2E2AEpvDEsztMmFek571Kk
2xSjhejvmbaVoQzylbxwhuZytCsO587eVkAoIbOFCfNzMBCSPVSAx0l2ZjjNwVNnz8z6YkYHl19t
Vd3vBiFea8O9sWWDQty9aRN8lGtmcheyEAxpbvnR+DmdgoYPMGg0tVUOsyYddOrXLtBKv+QimaOW
ms8+tF5zRU+IFBVjaXIAmElWkZ4YIoPm2lzUDM2bdpeYlx9VCTUXAzckxyG/Mcq130yGee69ZduP
1mFtU7m9IPA2E0B0grtmdzCCLN+O1vTeuUTT59aRp1m0P6VEVzh0uGpaWk0RQFHigP114ql7Hfb/
HVTMI7O9D4FT4PZzZrgpjoYHk7Y9g0aCkHteFeT7/TlcExlgALYcOiVW7RK0apKsHcKWCcUHT1+a
JxF0ZUAYZh6f7QRn8lPJN420xzSxoai0ZHSok8GlTVGcRs+fg0fhKE8CfZI6TR6BmdtJ9cMcpN1H
4CQkFWofN4OWFc5z7dW2dl7Hsatv8Vmv+UeuLOF/thq8/K0t3RJ1Ko6fs3IG66r3WVYLKK0r3Z2B
WOg0JjIp9deBEPfGlD6XUq4UMb2V7Eh3s30zRzvZ55OY4pQoxL075glUy6RSDB+39VWZW/0GDyJ0
yHoe7rTMcA+ptjonKynmvVUX6HVAU571FXaFWdR53BcjfHh6fsWWNFi98efxfuRGe8hTLopBU1m3
hmhblDDlasWaYfbI1TsvWqoJEqVfzl9z0BdRNwt0gB7EeOY9Ty5TtedVMDJTJTQkxmrJ40pUzryt
TV8e0Oc2cB/q6USTmbH22q8ePVzxTFFiKoZcgxN7GbO7wlC6F2uOj3HR91R2njMroDFONhBvHf/a
0hboP8apKQ9WoGiSTKl+Z3fTENul2T9oydzcsH5B0k5w7K0EhL2TIaQp6elPYYuEZDcrxtO9ppkg
c3rDvoTaHbdrkJyDxPUi24WrufhJDRUbPvHLclmic8U12i7dJGqMorgNqou3SREbKU2G9BtLm45d
7/XM61QFBonUWJZTB3nzGpPHCDY8Q3ZPuIXtxu6N+gDNN4vrLst2iaknHxgI6LACNxme0maRxyDP
jM0lpksx2WE+WFeIDRbdpGOk+/s1k/VZjI2xs6cJRi+cavpJgaR/5QbHRsNcDagOQZY/oIjRELGf
Ws22rmAtD9slDSBI+42KxwK/wZKO9Wku0S6W/dThmWjK2JrQ+zVkx58dp353ytkLXYBYu8EZtYsi
2Xh0nElEZiKQNpdT+WxKWGqbDNXASCcLU/0q2poxjam6t4nPf+fe1ERGNaAjINWw1bsZzVNPCFkW
cjov7Yi4TKbGQ1U3TO7hkSGNDFdxRhs2mn1lvCwNDUAgLD6Zg6d1MGDe4kPh6y6zq0BLSxjiBM3K
kkZZ1llZszEzNSGYEXpJwtUyWlIblAurrDpZlaXLH4GugVJ8yhg4gEfskLYQfahr9VS99E2t2z8Y
HF/VsLXtVcr+AOB+rb5oyDf9y6qtSXvbFZrwHtdAuPwfme+UFfo2/hDTi+fVlvNtm9JRTP+VmkH7
zl+lvxwBBPnlXQmDNzgWwWwH2NUSp9kuHr6v8yi0KqPJl8OaMEK5Brnmb7qSiQXakcyzVW9G5zrW
V2ozzPjRaqmnfq5EenEgWm2ABTl0SbgzPZJY05CncdeVtvxBoWMUV9OwigQGvaOwz4ULDPn1Nm/t
Ojgabj+3cKmCVnUvetm5aYLmBugRnWc7EPD0fTEXbRf2jR3gMHbTNqmBsA84hEI2nmz80jxUHNhI
M33Qf7LYPGzYF7HAUoedl8v+baz6Zrxz7QnZgGYXtnhJMEQEqG5SM/n2WPrLzQLtf3klTj5Yx8Jt
ExnBuksBkdpjA4+3mYTL09jlORPzZaM/t0EwLSfXxpwYA/708Sosgy22+Nx5aix99to3Z+jN4b7y
UANxEFBMsdUjY8Ok4V0v3ZNZMezroe+FtZl7sitxPoyJxfyJn+LaShftbWG45m0gZIma0dH7JMc4
tA4ZPfDskr6O6osnRT/44CdRJEu7bQYw153mc4QwKh2rDb8yfGJyUF62dwjpfI/6OE5fQgVakcN+
TyfxVjNiALHTVhCraesmq8yfNH2c4BGKruPPgZjLffUDNnxKdHm+9gcplY5SsHCd1XpsrTb7Ofim
6k+qsdU9wJbR2i2dK4ubwBVmHdctvm/MxpaliSXC72DUXtjki0GP2RzSiQiCBsR82KQujPQ3e1rZ
VnvKzyxVqJeYPsO2g9ceEpBq041ioNuI7DH1llPSpqb3kLIL1vAhJ/0L2Nki7xn8RsIl+8Dqj3NZ
WvU3cgYUwGtR9W3Uu0yvJrhfpoGJqyKpcqST5qRFXToa1tb2BmSCYjLhFPtLZ/R8OWOr9R9d7Tf5
ttUhnZ603hEOsppVmN/91HpqA3tdd56DVF+TT0uU0xXuDzFPl2F5CwMP0xpJu1vWHOa7RSit4ZRh
l20GJb3qtC+Shr7/7OpKpQwCaBjMP1rZrfpDOk9rcp3p05idKx6qbG+kxQjqZs1N3MZrNckfK/+t
9uo1BdtnWK1TIgjX67UTGdDm+u9kcILygWEurAy+yygng4CMQOaCQaOqa1ACz5U+3gyVw+Eva70i
fxk7IPuvqYJov0sSaXlnH27F9Oi0i9vFzpJrFvCzutK7dyOfPdRrwF8RC0gw2oo/yc/KyIZ0xz/r
2OEyl0WxsRN0tGuiq0+7DLJL/MR4bQYRzNvBzMy9qrLZPgTC909A2oejaVWJQK/WMwqlScVsihak
UGeSpPGv8QRW12yU8Ava3nwN8rx6haOJEmYop+x5UkLu3JSzauWPThvPw0Kg1Bh67LZVpgEQ8MfW
ZmRtyv1rBtUukO5EP0HTZZrNJsdb3xRl3X0Ug2+9wmywfCZRPO+rM/xx2/Ao3jmFXd5bhBXes5LZ
f6EJirWlP5WcVybcnwRBBjooup1cGwpb2oERfMryy+irh04HLoNf0UcKvgR0AKKRwRbGg7KSSaMm
T4dPE7jMHFp+q9BW14m1BZ9hRnmyDNd9P+akt8vKv3NlN62PshItVIus+QLVksuNnOzCgeoCHH8z
L4Z1rNWQ3UCE7W8yQxOxliSvdjq+cfx67ryhj4bBYugOS0zY2ESXjXk+p+uwM9wR+9TKrB+xVE4l
wRDX0vKj2tFe8EWMkZviegq88Syapd6mJsN17eTdVpBj8WOq5piUTFLpDZPw7Tqmz4kjxSde7fS2
0YYkFkuLnKV2I8ecDlU9aFsOVVroeW12Agax7ngbNmcnscQ7l4uMA39/TJi+i4ai0zYOVrBITf0K
0r+1d2liGM+9FMNedLN2W/A20CO90Ofq2isT44rZJb7EiuBFsWQ5x3ktv1LTdAD/g14BEfHHotXz
c98vdX9v6WjyZieZjIMvebYiC1nNFSMszPXUrEpmglUf3C+aaR2le5GWGS5zzCHjLcMmgxz5kjdM
dnet/Mpl627WoUNYP63jjh//e2o6bVsEiAJcv0UdTXDh0lMbtk3XmNHA13tQ7mBvel+cM6y9bi1I
j/RckjQDbvtCRpgUMIZ1a+gtYC7ETNrOryO5TEFsJPaLIwQY/8ZyrhhBZ6Scl+ltlxGGn63+2exB
8Oteu56EmaT3sl/zy2lwChvTupKVedKDiosKg/JRV1t1pDLXDrs+uFuN/szRxg4ZbmMfC9T6PI7+
vGG/7aMsMbbtKNKNp9BC8MLmObW5xBmKb3w0s9t1RSJXTo4dBbW4sdGRITy58BNXgdgQJcyWiTqX
STevJ+XjO5tu9MzTNDq3HEd+aBWnpDRgLBCW9hoxVgoJq0TSw7j6dML+YYSOs3Lx02HUuwXHNwvz
nd8VPpS5Jj32k3Uc09YP3aFsIqEHUTJVdYxZeod/BDUZkplN0Oj6UbWru3U6sfK/GBXvHkyoEK3R
kvECQZGoqmtA2N6eNGoW1byGGKq8Q/pQ8R3xCGvlZY/HBHHQZV5uXQWpkJH2U5tDvzRxAPISrNcY
AkawgRzwGkiJjYzja+z7SAOrrP+ckdp1jafOWmk/2oM3bBg/fyanZ0WDnjkRBB8VB4ZeHhT53w3v
G7kp007u8nJxTsDXtJ2vT/OTZ1/YL5q0Y115p26aOXc0QLf7cr6tMjwegpdy1PUzWjXLPBD8anej
cPZ9ht5d4TpfixpYTZbTm5TjJk+5IaAu5e+sTVa8usa7GKBrAjDsw6zhCyYssl6MJNUBdbjBqGiJ
vz3lYFKX1W5BxRIm+XTGxkbrC1tnmJnibCdDSWbPsQ6sKi2qag5JZVa8mKTcQkQgETqXx0yV3cbG
rtDW2oNn5kSMvNfCQvgpZ3cPC80JAy+77ZzkabSpUaxzd5+09mvGCX4b1I4ZpXY/3aVtz9ybVU+3
RYDfrxpNC22IsUlUraI5aF7Ycq24zdmm8xICTMAYY7Q4qOP1VKaHdDHp1/OfwWJMcejkpU39hNtR
3aI0r5byazR0d1NauheRh7I2mfQ+E3O8MfLljanb167r38QokMb51yjybqhibBuOxKGEXOo2mvac
p8ZN7TWI9ZAGgvP2qRGNz4ZI7jOhW1s8oTfGtDD7mg/qu51JmllO3iHGwE3BP8NZBZxOWencoIbi
YAuTsgf+oEjTqvqgaqq0F4FseuXZpYwYQ2ZZ+GCdR2kBr5CFHksIjVQbhvwe6++AOt2qTgVp9lsK
DtO9zpDycxMM6xMKqekegpO1nQK0kh1kul0LLeysJjPz4rZpFxVVWu34cTMX/XKndwMPpTsb2I8C
t+nRGXpPhpNTjfIXkJvcEl2kPsnaGBSIupotutcHhGDWLrV0PVynMokB3MjrUvXas9TdBROrPmz4
Ij9T3RnCyhPcJiFoHyauXuGYzetR6v0SlRdPaUuJJ265DmxcZ4Ri6rBo3SXPIgKk+O6k34Xcv819
EKQnlbSvxBDLKGem9KUWiN7naukPXIq7eNRdcSprrvdlmWEfBgKYYz6wLXFdOsreOBL/JyL05RZ8
ox0nmjFvqezs07XDW23IQ56ke05g2LR8TJIZN4rd0nh62CC72jPDbXIXqn8Y7rpej2PKvtbhJWnX
KdJXH1ca9uejDqL8aij5WvhWDeDYWblho3GeUgHHqilIwJpmdpOV43VD5Y6x5YLnbhJWqKfZnb2q
ZhekdnWJ9PMPuudJT7hvQ0aKVD8zTQ+XiYF0ZeG4zdVXNQ6ovlf1sAbWSHXPE8SRbHEwKiRJndRj
76Jxbg0QT6LtCt5z5TUHcepOMxcwJ1jCZO7w1ZJSTeSh1KeVcID/PsjpsxuWOhIcm3eF5o8bP0u/
ZJ5dqBeHruoOohJokJvyDM/hZq2xhxI0sSOPrT7UW5+J72Di2qOrNJbzZfecp2tnnaEPBwh2rfIe
f8qRPXozZuZnMXQv1YSquxrW25F8eNQ5I1eBvn3DOGNvy9b5MhSGvcWzP5uMJbSOPT4ZxQbtjP0B
bRnJPrcIJ7M/I8t5TJMsiLn0EO3ELIY2M8teHIlyGSGhz/x6Uz13jvFg+DW+sTK4IUWynL2pfCnn
YY/TkFHqUf+c9TL2W8wpgdunzy5eqMsYR7FxUgSXUlZ7qaoToVLtiL8VAajWKui4lTj7BTZ4gEV3
vGJPMp2xypXyDDrv2FicdZulI0QrKmJAQ3KscopZvv/Oio4mr7oylwXjmn+jF8mzscy3Y6X2pr1S
F8yMH1a1EJ+ccWUO8Nq2hImzjdcBJS8KBDp2hm8tmwU/Z4vIisepiLA8sPKbVNvkxuRG3Hco3bmZ
B28O76TjSe9JeanRh6Ob2CjbagD7AYjxUfRXfUlAyctI95VNybvA9M61Z+xUpuUb0VkaV3l+EgSV
z9QnBRnTgcjcxRvHWHqAGikvopX3tlHUXJ7WEyUmfKjGcqOy6Ts3V97jF/0vmYIpcmeuUEm33CSc
XCNzNu6gyVuxUxmbntJwCDPkh0ircQPnnjyWMX4lQefdEEeGe5lMP5ZGvpc1o9Ymg/tRKrmQit68
qybrLq3ELkvIYepz8ICSjoqG43/BWyui0ZMVYWBgneOI51JKybElH14VF8p8ILOc2dYmzeA7YrRU
vBrNfqsFlHPGwYQxUfXx5HXOdg7qI/AUefQ1xqlRXK6xTmTnJDsDgl1lf4OJZAzNN5+61rb47fpI
z5rvxix2RuFcdaV/CVdQ1EzSbD8u2ZHb6E2n0psh5SA0UF1H5vTuZ8m94NIYr33+s+GsTnmzOYh1
ekNDloRrH9RscdjqDJHeacr96WvN9TB5Z9s0vhUAZWJS2o+59w/sg0ecjPa2KigyZ2UQgy/xonEB
7QjQMu3FR+ozDj/B2G9XS9x7q71b/ODTynJc0kIB9GjtF6L2t1ZVXqlgSk9DLt/yXKWkw43XgnIZ
jRKu8267vpGkQPaZ+PuEsfm7aZnVdoQ1FSFxO8o6P8/cJe6I+li4lPI9NV8nMl11Qha2kJoINnVK
DTBIqxDs6xamy06MOIXZmvheGuunjosbXKS2yyhiGhFmSvtUKf1n4Q1v6drgP+3qxzXNbltredUb
Uha6LjZ2psk7jf9dpI/5rjCrg6eKk1ybEwiKISIGoN+mdXBoMLWEpZnnIf5izmRzQM14cvAmUvuK
pz7hatkVx2KWB7s1zE2FIisaPPc+S1re/qb/lZTzAxf3HVvjTWJoipiD+gZNftEEmNae4OwPwe/j
zrUKeVfFVjl98Rq+bugFxUHF2XBOg2sLJXtla/duaoybqm3uPNlITj+ISrt620/Ju3dBOI8sSE6W
LTvofDCm5NvV+mKPBMelA9Tu11ToYeLUftRribmpV/mV9Xm6MVT/LrU5Juz4TA7sPhfmjZaMz5xz
rrze/UDnwa14LttYaK4XUirTzs1MxN7us51Mam9XdEAM6RYRVZnGEIVYE+fEAK9wSwUct4qrUreO
TmpuSJ99Gsp6TRuuzglOx5PLzxKaXPxTSq6kbDUzEtzN2TgpY00tNnGKQZA6Lo7GhWoiqsDHIrPv
psS4M5MO56iNf7gyWL7e4sQCal2YcTBzkfLWjZMfssKXO39g98Ho9sVp+TmzvT09ueIiTT+ABXgK
tPakCXvvSe1cCvPgJMmmrH2OvpmzE11ZoIf0eTW0G7OSZBxW943mwmuwDDiCMNj32WHJKbODPp5C
8tHbVnG5FDJ48N0i29BzSok+cd7Q533emmaEuwQ9rplFraUxyxlQEcNQjkbtkiZZqCIWn21ruOhr
CvzmtQhRWugH2TW7coRgwCumuPIr7ct2R6I64/BIYacPFfSSRHNPg4skosex6bfawRqsuJrPPAKx
Y+mxcD+SrLszZbcJpPqsrP6k+ZJHzrwezPp+oryLjm7XmetrHqQxBbJYNSvxGrzkzahtrIpdrTCR
dppJFnlzfpztcRPUtr7jQn0HKZxUlbfr2yIWQRLRUo210iRLvcYz1uEcWHzvevDS2Vqt/FgtXwGa
pZDbEWcjQz22vno1kllGk3IepDPuBh16ct5vp/VlHJarVvbXqDC8sA1Ydn0dm576Bm9FsHEhHJ4W
6xMS15fFNx+croAZOTgnsBnabm6b+4VVFMG23Lf4eCR1v2hynRskafTG6qshJcvlZ+SCpP3uN96H
I53XxXSpg9gsFpKHcWC7e+B6WdhSHqZ0rONLzOuDqCmHSyG2Zud+L0bNIz0ca5pgha3vm9ULezE9
+VWzL2b7RFn9itYvi7S+zoNmU0t3h86iDIfUPfYZMCfD0PZZkvqRozW3xmg3cZKOcxjk802wJCdp
NIcicc7WJc6ZJMsS5q54dxJ6scF0bFIK/ZW6pkg3MEQ2bAtWrCZHK2yy9r5pxHNnTbeJIVMYTZfg
EnrjfiZYPVrFrh7VbTq2HFv8J0fSKjCvvXXaV74Tq7aKeVlT29f6g2vlZ6FPhyQnodn7tNa9O0sW
mzzQ4lGltxyc4QFk/l3WjTsNsWnqM/cIZwjDn6JUqDXOs6Yu4bE8vXA9A4SE6lohFFxUsqWMW7GX
XXzKUJI3bPw3ZUrOUsc93tXFpzewqCoVmmaB81Ltmot1caiQwRintJx+dqX+DtPjbNn1s6ZP986q
lnjyPW1jpO1h9eYHyxm3wyXUbtevWtnjQ0USbCnO6DKjNWhwozYsa1+jQRGYvCd3ihfX3iQUcdD3
JrdWTwRy7fJ9WbvXUzL/WIP5kYouN+L61Jn1kRbPEadiNC8+ck7LCc3VtsNBYOFepmuJ8SBqau9a
9/TYtVy2zfRdM+1vNckHt+3w4k7uCzVLh6mm/HvN2SKFb9D1NoGEpL5fQVCb4nawTmJgsls43tGS
Th/Xln3olbntvHK7rA4dyjIiqLbPdHVNWfUtdZJDLvNjxiZT95QNHY8CNlULf0H9KxQqb+toqiRi
fWxzbf026mHDTf9scKIQpbmZc+smNbk/zO60nfLpWOjLN31Fh3x0cQUnmdZPGnbpx5xjAq/bYZtL
eUjq+X4xHyDuv+Ct4ljtb1zykHgPsQ6g0h5WJxrm5L3rdVpW8ynN860Jj4R9dHiECntHnY4GYjEe
7bWKM0SKGOIoSiUpIi16IfhQMXBFXUIMMpnHYTMl9YHy10eRlLEQqCmCtvgfHJ3HcqtIFIafiCpo
8laAsmw5hw1l+9pAkzPN08+n2U0eW4Luc/74ZImYgAZawN14vfqT8TqnVHdVa7NPFu2fISvS/JLq
0dfjs6cXIhza5MXO2QBLVWwJww6dlSpya3Iunlq/lGNf/RyQBIBiW/IMBI1iu1jmddhA7QFGVNbR
NaZDzuJsj9VOVMPGXGLWlKIE5wOaqJwGvJxW2bkNGQ1vwW3UPcN5ZzOHuX1JV/HVJMZ3Uk+h8odt
sgy3J3iXOUXPcbMCT+vWLoea6j36QBd/V8DjyrK+LxwaHHg5z65beFEBgTPI6SdtykdsqXeyYX4d
5/awiDiUNRWmS/9ai/JAsGLHC5rqgTO2pHANy34Z2++uttpN0pr7bqQ7RuoYVkV/p4/V2cNdbQ6P
U0//VbKKQ+qoky/tB63MPmdUNa0PUyq9ezt5X0qKouLmVGLEMG+/qGNtk7k59aW1r1svNFztiQz9
o9Yse5ohLjih042DAbiZrEfh6mFqdQy9nnZgHKYOfPaHwOrR5RilThOoKbfD+jpAiRplfPKSxozm
svjLcu/ZIcIzrKzSCd1Jqq3wcIKyFlRBXYOI2c0vicj5BkUNjE/F/OZAvYDedsEiQQ9FrJ7wOmP6
ljl23NzaFBaMQhvnv17j3a0+rMnqPlgDZ0yRGw9z7J/ctfkdXflhVvlRNyreQdhX00u5ld90utdV
O13bkQhffqEmeZkz8SHHHgJjIrmvmErihzAc442HMyRAiV3RZx1QfPba+qQZ/bU36lDTaDmhvPpP
n1Pg+pYioXabYob2PfuFFz8q07cm0XeF8PaZxdPksU1l8w5EMsDjGRVrYRBbOgCYsciW8luY2n6k
HLo3vTDRnBl6IrYpFtWrMJmtITSrOb3rV5d86gV8FpmBA3XJwmZYEw+tQSv7lAp8qs7AHFa59aVN
sgFsX6hTqwZz5zl9v22peHzomzqBVZl+JpJ/QyLzksBoAQgLXa++XHqKiSmi3qzohAx1VD4XXXTE
O+igT6QxvHdpgmygTCKiqP8KrT4y6O05nCN3/l6amYgWZzdV628njcAFzUjKHZzxoYP9oTNgLGKQ
V3LCBs5vg/72iUTKUoqjqgn7bKG+QfLAzC/pQEh5nYxBv4g9grBDQ41SnjMAVQVyqbjrd3bRbH1j
uCPocYMPeJMa9c6e6sh2FQ+sfq3I/Ih532MCQm5WeBI4w5FR2/TGK93rrJ/TZUjBXS2iQvIqzHEt
VeRwu8bch5osDiiDNtJEvZQMX40e7+aJ+Ak7R9hUgV87G63InquZdXBI5dmW/btfORdeji2M9SYm
mcStNw1KhNJMjsmQUcBNmz0Ll/Yz0T/bz1agJcaFD+uclWLfWF7gsBpIU+49ij4zz3wrE+vHN9pL
JdsI7IMx36llCIqT/1RzPQaQz3LbLX2UC38rJ4FkreP7MkIahbYstkHRlcdWZOcFDkZY+UOVXPmp
ttUCf6Fm60+TxgGhVDAM48XSOTgTfjAtfm0TiDXgHrfPw7l5KCg+zgvwI8Af34lfpeZcq+Klnp/r
+ceXlQxccMK+uOYAQ9BClNcs77kzBWP122fuc9I61PO598YyvDhy2Mbr/JsM09ac3I09ZdE0Nha3
T/pJIACU7LTVgBkmzrcye3Tqakeuxd4cClKICjZP6rTbjoe4GT+y5EIv+m7kZqH7/MephwvJJGGR
MCtAZwedXdvBWuk7F1XXrWdz9VgofPcIT3IY83E3eS/83mGdq8fJhFEizkGNX6OrooEHuR2zk9c1
d25dnuqEDa3Mnqo1ufjjchxm80TA/Lle1cXOj76ZMioCdYNiDrk6Wa5OyEvN1zmbRya+ez3JosXz
Qr2B6kiXJ3rSg0LJY+NzX2rTfWopUh7sC6odgzAJ97JYQN3aeopX77tInE1COrqvZXvNl7wV+nOf
GqfY+NPX4iBW5zQyVzeAgLki4qMlxmLTNxyB7vTJS/Dr2xpDqNwyIN0X6jA6VxjNp1SUl7jtL5I8
6KZSV2V28MxHH+DEW4mXuxGMsdhlcATKB4WbGxPOVtt1bn81O/OFGFj6KgBKvdn9ptD3pyliG6Df
qUADqkNpG+d8LL8Lr3nmYAqXYtzWxJ2p/7sdDZpZvKjP9K8bXTrGxcmQ6ZPKVEGcxO0ILt6dungT
uWcEyKIuRYyOdNCe/IyKr4wvRq3bZuQGo6lke+NVkCz1GyYSBI7JidyE0F6du8yp2T3qnXEros7r
U02wpd3kodePgHXwSOS+91V25uu58vici0X9FU5hwXLpAKH6a0U9gmt0fwlaiI229kQrpJ+CQScr
xqcZfJ6Y1v2QoCWd3fU5trm3UkH4rRO/tTc4z+6fycSD5htRc/X7DIUWMg2xa2ziUMvM3GTg8ahl
HsdeezDb5Qr9G0nLeHD9z8lao6quA32wX53M45zzUcTkbA2mzenqgfeBh/DJ+mz9wzyEvVT1Zu7T
V5aZQ+kh8+se4zH/olMhcJuHWTd5N4qjAYLSEwqodyrU4i5qlBGWqg5LWFcnnrdOk55MUx5H7zhK
g/Wlje+WFp3W1O9ds3rJpXlUbhyojEvFH7caqtR4xe9GGIQJH9zZL20833eu1gTght5mivUtBGlr
aP8qjgVgEXqast/Fsq6LnM96+zaRoJrkCV9idtX74jh38ANyvdP0db9O5d2EQcxX5gGGYNNazm3p
QDQDwcPS4Bd0WSQMvxIgeOqBnfPiZyK8C1i8PYxwCKPZ/zDmHUuL+aJt8pObWW+mMe06MRzzTnvQ
xXpo0+rVGRZyTFYW5XtLq6IFhZNo3Qe3W/ZpNSMEO4zx1eakTDhPJkqz1r+1KEltWbfdsERNRVfp
yjBbnOrllYviyCXxF5MzIhpt4+kvmeejGkUpqNghMKP5rf/icXGxOIfSV0PkSPGaL9MurYy9NIeD
M+Zbrc8DY+GWgM/2mD6M6RndziXN7DCfvAcL+GOxYOG7L9msYRb7PNHehfnlYPfxJomnyCqzL2Yx
8la1wERzayGrbQDNWibBvNLCaslp9jS2KcJpHQGvoVjzmoXCPt1/GTT9F33IrigZkB3qGTbUfZ1E
4W/TBOi8na9o286DDahjI7XpCcSoTCvi4Au7zN24y0RyyKqda8t/G5DYjmmNPcT5t9TJ2RrXEHj6
QJs6ehPJAyDoqFrtY06PvOr0KPWv2my9mxkSYG/cmSbR4662dUUXqLIL6sTfwnWEtaGBEv+yFXB/
VzujN/+mMT51QJ6a9uIRMBKKZr5apTpayCNqoLYKkegG3ejd7E7nwWkeOmlF6ZCfZU2cT23+u1Eh
2SKus2W8LUa1p3hoJ2pzt/YjZD1RZOREOUt/KGY/yssqkgisVzs5ksV+7OOveMnvuOCg+Qh3aSqG
RvvBNwyE2FXEr/1mWtkjoOUHrULdJnEB0hbqi/PKigrW/3Ypt27Sk4v5okouJtucOM9QYMwSQ7UV
0U5wEi3xf5DGfTxZDBxdgsaO8B1EpjmCumS1IIVHkvA/PZhQ0oxY48zXhRDKDSQw5DGPXfzRVJi2
x/ubyqlLh6MSvMLOM8lPKK50ESAxjnyAAlHuKrvb+UykI1hbGHsXASvQDxdTXbL8q+05idoqML0/
k/gji4PJjOsvsbAEzb0RroY84qv7TGf/QH0gBJic78vefK8JqK0KJA0UjJAerc619ALXOZWa2Nr9
dRTsGvo/0o/u+sKKJuX+1WV7R5U1uTJwafkaVN1wnq1vS7b86RLJNd+oON6Y6d/YKJTSA2ToH0vc
xmu7n0ymWxW7Z4diSK0fwrJvQcDSS8E07iH/Zu9PK5PRl4Qrcx3OuMv2gLyEAHLmDXl/jNmvPLfb
5fIQ62mIooETnDfLFifVvw9dGWpdgUdBjM/wejR5Z8vdVJjfTse9vI71HXPwR4LuWnEWcCRgevUs
RlinHb8Ku7taGuq+pg1s0odyI/52KiRrdtoyFzl1MJK25duI/go+aj0tg2SU0WyMD8uQv5SUOYzd
Da7Ot5aG3sXICJDq07eW/zV9ofeqbM4JH+gsUGKP8qZoAdPgNOtcL+z6xyT+brIPbqbAujF4tgfp
byF14nAZ6cDlx1c7u0xvH6p6WzLjMwV6v4X+/tqtjnLWnSBnHLFPE8apofmqdPXmCXFt7fYjM7xP
e3wFt9YjoeJdLPVtaadvoG6fqXe/VPnfoNRLVe56LnaMFiR2fBBIthVsQk32RDbYhz5XZ9/ow7g2
vobM/9fHDcfYiRqIoCviX0039xWJWzZ1kTt9IJ7IIYYn8GlYD+sp52orf+M6Pycx41ilqbu4T7NH
b1HxZ3d7JPNyeMky00NMCFGIcEyBD4ss8gqvfhgarQyhNVRI90KKRkfoUYMW7mQ3nnUQzZCHyGhh
XXPzhKwpFrwKKe8vCZr7iqSxsLWGhgWa5R7ROPlhZt5ucndY2SPa5KR0u0XlP7TBYphYSjRLod71
vpDFf60qh8Pxm09X8OWVxg3SFvVj2db5NnbV12wbEiUYTKC2mMAqi2ttMpW8jK3Dn2kjreSivayL
M+5aCwi0l0SGzuZySkdtPNga8h8gBoK4b2FOQ0uuH7DddTbgvYkULYKkgqBwmCgnO9uiHOA/U8Jk
IYO8n5T36E2ZC4xamoxibRQLYWzS0cg2UlVi56Xr2QE55KRtJ46OaTf1zhf6+56Jk6IbN6FE1UJB
17sJ2GD1TT8QAQYGv4FFVm3T7EsIp41IjKvI/YfJBry2nX1ON1RAX1i6GRxodW988qpx3+j8LwBV
KWXdOl4XLkN1IM7pywMoccFDZB9fNQ3qVN1sP6N59rvxRlxpzwUD5dq6Ifx3D0I0fCNlhESagrQQ
wDrzxrWqO/7TaNn5TJPYzDZjQ8yiGtbvfOGF6dZ0idaS3XY2JitIvRK2b+kCO9bptfIOfD3/iKVy
dpnUDpVTPMzEQE2uegAnq6LOJeTKtGsI5DQDXc2brS2Ks1sDjEFrPs9oHO18ect6AAeJADFYrAKZ
nDceymz1YWIbBkLf+e6m1bmWZQ3uFXc1geluEgwyD1eOo4yQMDoiT57O1Nqn/b9YcrCn7NDBahXP
xpD/0txwkUW/TezhcRT6k+7V/6xV3a4hcDESh0eyOZsfum/Rz1fpAXdB2HTWZ+xhwrBs7Wj5EpYq
ay2kwuWvkTkGOkG8Cn3NZFBXQMoWWsKqc75iCy+H468HkSoEBCQxH5asvW+c9IK0/d9KZc+RtfSb
z/WHIjydlnN3x1+8opP7vIFb9W0soVsY/KkL0rZH3m05WaBcg7xPuI658+INUbVTMKdzGqRy/jSG
9a3Hjras61duEfHVxuO2FZYfUmt/V9f5hbbdmYgucummMiu247jmqCqTLVGJAyIEIgwbY5FbIXuF
cj9tA4tXayOH+muIxdPKy13xYvMtrhmN6LyMqWkah9EEDJ4R7sMFIn6rrHhE767/0o+6RKrH88Jd
+eo3vbtBR4ZMUNZbn4U3GgTQNTnuBIThQ0Ne/5tVyGza2W3R/2L1ctsinEoEFnQ37fty+QUBmPdd
L7BjyemBEPs9TDfrUX7QUCcSqTaH/Q3jtAoNcB5dSNlqR4ivr8LyooY/2MgZ6cq8MH5aGkRFoS6p
W+ob1zARikw6o/eN05+Fcbab1AzXapo5FMS4N9icXcmBa+baFnZnm046t3Nhn6SdDLtYNc/1Unx5
PnH+ZWPsCnKoN3JhwJySO7NlgyOqejOPfHSJUbLz5dPWieOXVTn3Q+X8VKPPJVWHRVFdp675bAe0
j7UGDUlvYphJdhwhnhokZaHPoxbOvU3ecxpryPjrU1vGd4jwz90iTrIz9qY1ukDLHzSL6NtCOU9E
zr1M3i0Z9pZIp8affEzv1UhUuXQvUgLxlIjeb/YtKzWuXQYWIkSxy5rxfjCsz75M3tZ5ejVa8Qau
zxyqmyeY0q0+aGDM/j+B2vaQzv0SKgHMm0lj3K8eivhi3Zmp/gultZH2Lc7RPnROwStDmLuqk5Zo
FzIHlz65ImZnruGwjK3x0Ddkp6MX/GALM/EaYf9zzParySGfdMk5CSt2t8zlo5S38XBFfkpWeLqR
HQ+HtLv7KvfKrQ8DmYlKD3OXG0dDYaB78g6NcrJxS2KPxZAhyKZR8HYLvKfIqDe4KD9EQqrdKrxH
e6ATg3B5bERUtm+Tri0DVZtt1KXzgefUCmDon1rhIXwATLVxDUX5xANYx4pXesDh0yEXUMmVg+jY
S/Ht9fl5yTEE9Kh4Ucv4UxS3VbxNG4TPukC8I5ZTRoa94TV/qw44r1wGVdI50a4T2XKgsvHS8/en
Ht6jNw9x46i9NlHx4NpTz0NG6umNTVulBEmS4OpaNZwUGZZhZvf3szMczWQ5rLzxiHF2VHRlMJDT
qTSdMlqMGs+O7Gg3gRa3Ne9R1uIf/Va0Go8+t7fUGEPjG/YEV7AfHO7oeuKcJd6Vw6my8wDgNYtG
231MU84Zohb30ueZ7KF8YhQ/aKaYDZcpSnv/o9fsN5cYmziLL3iY9m6mP/hldrQ1WIZaK6BzKTrH
CmY8UuN5mgkq3UyKTbVxirAY6ge3FEA6LWgQNiNUUtlni/5iZePWkuRbn7IsWAQnFvA2QkxxYAqH
iV3G7GnwyMov3Oq9KkFFsahFI796eRPpqnECrCnAYVkPpaO0TaomuaUI2gzSpB/2vU+SJ06d7pzo
Eyt4gzJnchGK2XPsXhGHu/subm75xA9CWMbWqJwXX3r6YdEJF10Hp9+MAldLnRFTOVWtHg6lJVF/
s9y7+trsoFj//FFEOrN5gNw230oDDBifJ7rGFhAE7Q2XOSfN3GmcZMNj18xsz8mrBMZppPPZLAD+
FjJ8Wu22FmqFwCzKS1Xkrwip+Gpu5WgpmRfacTRYj0x0AilnPjrwVQ37wdWeV09cJ9d6pRhrY8P7
e6v+roiuyuuMAGHhXnRF8vxQbecuj9ZpDFVJia0jb/L1W02zmfMb1c0LgQrHpsMNaaf659DMByot
Dmbrvrez+qBwSt841ggrr1kvZU4QqSWFsc8od0OOktyyYhWciGFOkTeLOcBUe56IzHYSt910Xf0B
2XA3AQ5vEni+aJr0pzxlQGwc+2Wt+6eeqcCq+oPmZhdkrPvb8inr7FlLtTsc2y9p6lxiX2O/H05W
ap5Fd+8qECi2nI3oUPk39cnQCE2Z7B3W0nXTgNoGPcFGet9trW65OBXeuaxcvpL6yZfdCynie5jc
41isj1Xds+kYKHSp7nA0EF/guHIAt2TMGlP3hWeqC2akqAIDGnhXfF1t9e711Yx30P6zW2JoE3Yw
HdAVXoIIZemw4lsBj3ZyQuTY3lTaL1OR3Ks8PqXwhKOOzFCxESUoXEbxQinCv1yl21gv7wZwhGH8
ygd1saQeyNx7AxK6Hwof2Sqcy9Dvx/ELBpi6GJ05jm3RWs9xUU/B5A3fNUhuqAntHqAOvax8Q/cR
FNWncvNoUMaLDe+e6fO5bodj5+LvqWHaqhE1B9pqPGLnute/Yx2djMclbJnD81g7hCh70TS4UEEM
pH7/BwrdTfYBheUm9u2tcPuwXtGfLYV70jhMG8zMiLjukqk4qTk7l361S+l77ere4bi1DGbK8jVu
xjdTc44F+pp00t4sRYyZZ9/PDCzguR7vqsd4UI5olqpehrjo0zC2dO7+Udm7wWadrYZdaoIIdPIt
RuZAt+Ex9YcQxAQgtgm0uNmts7fx5k/afh6xme2xmH7GN80ROvmDBANwifv1teXZQuJnVV86aJrR
oCJGodMb6xpRZIHLARlzmeyLiSdFJfzzc0hPdKitCaBI9e7WV58bN0mS0LJsxrGfGocqI3CDkn3N
3qbB+gKhARlehm+mhifcpCEpyDvMeo+960W1617bwv2H+2KvOnVsJu2XsTUaY2A1iv1mueymcdiW
js8XXoV2vAQlxzBe3jVyVuvggB+yWjI3oXVK8j+R49RWGeJSYIw1n48utSy3ZfClZY/iLt8azrQz
PHmMLZxbrna1UA4XGqRwPiHa1J+myrxBwpwQgkpgeqm3tFRiJ55s+g/i+TxYDJu18i4DlP5U6w9r
RxLLYOXwxuvZ5aSHPM/DVvLE80PspqJlAjfHgvOreV77+XNonZ2lrUyK2vqOJQSoVuy1Tjvjg36Y
UUIk+MhgY1Ua1h4f/jydlDsESnZvyYJ6TC9ZPqY/k3kgcBb0A21b7tMmvhioyXCKnWq/PnW+jke4
HNjFDduFuBhlOOQEGOcUKG5c4e7t2Nh7JsZj39cH0niHwOiKQFuwosGFHCu342mu8Jg2QouSqTot
rgabpYb3pO7e0mLkyFmYcKhb2WkF16JTjudUyEPLZE5fGyCnGWRk429cE6m7AdBITnMeAa6/ltSV
bSjeCWafsIcyVyIqUiFObK3PtmFhzUeAxs2DoykPUkz+gb+inq+nT6uqr7OrEHN3m9ETd+hU+42o
qixK2+6hyfxPVfpLMMn4OXPcY9ywCvjppbnFkuN533N8v4BKh7FrbwxXHfvJemRsYHnXOFa1jV/O
d7Vx62j+pCaCr4KmYm0+WYjG2NXDGsJspo+wdr5tE1dVOXFX0WTFdFej68tJyvCe9PKFKAjeMg/v
fneqOpZ9+EsdiVeav+G+IVkbRFsTXhU5NdtSqdf7ae1PnjM8+cjhiKIWgNmquwLtyA1CNja2IvAX
5inAWMfntvXL+hHEs94MaEBVKk9VqhBi8hWBGGARbOy3WJsLXHD9eTDcc9emLwyrgTGY0WSoD4NZ
F+klJ5vpY92ZWk0d0B7uMpTum9JJscrYcw0w6z8kWEycXHtrZPlIYvLMoCke6DEl8cH5UUZ2mDoI
NzdOApjumVEM+Uc6O8XO87pobMZbTCPEy0J1Zq5lQen+kmvO6cUpY3GbNnl+HCumBfEJORn1nQQd
/EekfsgFE8SFfl7aKqqpSoum7pan7V5iW4Jfd9r92qp+4yNQCeN0qUNdjG+2a96vI/Kc2LWufuOz
iDsa05mMjzYM84heNxwMb+vPLefvylboPOkifSqp9oA37gkXcYxzovSGCW2xvp2FmxlRckgiCA/2
qjMJW13GrFg/6p6JJNv46YDpTW+O8KZCj+JbWnCgdy027dy6aygX32mx91ioKokYRa9p4e30Ee0V
vMG/pMV/Rpb+c6flHiEMXU7ffJpsMFXcz1P2ENv2HSr8nUwzpgeEYKBr/c7KmWnGgb0ta4ygGuhe
HEv1Ugv/l3oadgFApx6xUZ1C4SY2P1lNIyRKdTvBU9zRlGM/OMC2QZ2DnbjWiO4ifcYo9pMWxbaT
TTQ01pMo3RfaHtEsmemraXV7Z7Lu3Rtjy4rJ6Vx8+JrxrFzze9S9O6UtjJbxacVWBiqC2X3GpeE0
VCrEwNqD3XeBFLQWz9N8zUb7GZ4P9iDFLlA6v85yh/MixyiAcaNxU0DmWL47i/3Q1uYlzuQB42VY
OcgMIYoseh8ElQezbrxNmbEvOKiT4cZq9B2LGx+OYFiOew48W4sKz9rqs0O6QWnSO7JyLiFFqcK1
NJ6bFb+BG/c7rPnM93GY2qwTo8O/0H0gBVl4tD4MKw683ttDfFo7IQCMpiQ5p6vBhZgAacPGvFVc
hZmRHudWHYu4BL4Xj65V8wDpLD0ds8virZe0bo6L49z31nAeW6RWPlUCNZR4MS6/He9ytUqEVYbO
7am/9SZXAdjDu73ScCEG7Y5dMox1De18MQQLDmylP5azCAA46puQKdDmKZy51CRC4TidLl5mnq3Z
3yOFCA2r27TCvcaWxpvtcDTn0OfA7tMEZoO+MAP9zsAFWCyMfYzoLK3HrWc+pij+k4mgECGYZWPX
fMWVew9MJs/YyeqT3/v/7MXcY6o/YgLEfBjneCaQ4Dk/Zqt2S+xUvILmYW4lI0F+JRblF+UH17wW
v08WUkk8KWswZN3bGPePa/zeZuqSy+UtKeZHo5PV1hXkZXhaeZX9EokEoV1uMjdDg8+6fnK6pQRP
y0mSqb3AakUkSqTqmAnCWFVrqFasU7r/0K1VhFMmWiyX727OolJNT6aDk6+pOggli8Ybsy//TGd8
7BMj3rXxwiSBGhYvVolmGl0+MFeL7Hh1mFmdx0S1P3rGbQBOx5bup84G6fXWNqtz4vXfiUBS5nt1
0CduyRrC7w/37U/DRzsaxRHLeMTivtcNgxImJI5NWX7iAWNYbJkneUIfQL8f+SQCIlOO4236MCHO
vGHvGv7pJsOdK7G1HOQqvh0Jv/rU0Mfqw3iY+/bsD9kXqNkhqzsQEdguygTT0NTmneqbu0QkB9/x
AA3sR/SXRqDjAIaC1/Qt2MNvixaDCqKaCbbZjaaxtxBQVnCdWgfrW/uLQaxI/zUuh0pgXDFWXtqE
LpNkJt5nOjh2/Vao9JYSgpheUY6Sw/gDGiNQMXje3G7btt5eb7ZWIk6T+DFiBIP8RvYeUIj6384+
6Q5tqmrWEDDQgzVaT8uMWHwo75J43sPgPUP1Ia5zsXbDAMbFw7Soh9W0n5Da7jQ3P7gJSD9i6pFn
xS/UWc0MZnZm/uLnRTE8348xCykn/VbyqOod0sDbhCft0Q+E4tblG8dCYWs102oa6dXKZUA/i9dN
FNRLyQ9EDwKQuIO10cNsvrZfviHICUirWyRwzwXXVHxysNSC6ZZEl40Pcwor4G66kuM8q/pfm3MZ
GkJ8CIOgjD5+9Ifkhf1tP6z2/ZqaFw270qYoNG54Ri0Ns05gVNN7d1tMkdy8ORUSIHxWH9kEzGIU
T43PN+nUcDjutEFFxqzya7K19DKxd1mC9WnRgrjEj2Rq7lut6ETx8va7r4dozuawiGPu3imjtkKr
Mb6j3zEWKMWFzLAJu2/aos9Kv0uBzlBqG15rLGLcxYarB4lrMPM1kWvKyM6gQdQ6wE8j+7MHP9nH
HSxYzmWrN/I8JziFGqnOhSqi1aLWd+QG7nK+5FlchtE6WOTEiJQqniwfgWjb/DRoSAWVxWhoUp0C
LuZ9tdiERms6oTFqkI+MxNGnN6l3VY2bNGu23mw/lZP/aDQcw0mKJtjvau1KM4nPnNCdyaA62xgA
67k7jiaeAr1FevMPLDvQdBDu3PhkUUeYpeHjSf3mkT6Sn6qrO1zFJE7YifbuLc5T2cyMPr0dqanY
YvlFO1ehYJfOzmfo3GA8Z5Ga3H9YgF/qNX4tjf5HxWBiICxHMf50JkCwlae7FYo+xiQpJnQWWeZQ
qSHmv6r60FacCZ73VLGB0Cy/K1f7ZM5Ppcs9ZSAfnzJWYtc3zvwDj/HADI9u5ero8+dYeK8YP5EU
kUGys7OF5zDT32Vu3E+Le/H66S+l/4ZT2quPdmw/N17zs+g40psb/WXy6SYxiQtpeipnnJaOv/dY
NkaJcbGDm6kHc5tW4pUYjl9stsfcvLPx+Vf+idyg9wpcQQzuvzjT7io+5G5Zjo603paGU7vLD9R+
n20XiGjNcCXoVzcBh9DKSzZDuDLGrl4fmsnEAwjAlXWhvr44MOvUIe6sAfheO6n0vuW3M5A8SmYo
f8aKEe9JQLodeRgh3cBEi0kVCj/6XZFU9wrqsUaVWiKLXYs9fh08Zcu2x28/p9OBMs0w6dnSEDZP
BkfW2kZCL579m0qGQ85gc1uxxhWAylUPZwkVHJjdEIyJ9aAD4VeFjBBszcnXdHNu1S+C8YSYEt5z
+7GlQWUQYsMD86ov8rjelIRaucsdhPjmkpzH7MuWMMO8Vu1/HJ3HcuPIEkW/CBHwZksCoHeiSJkN
QqYF700B+Po5mN1EvH4tNQlUZd689+RMdHo89JW0tcacG8/elEZx0mf9ZOu/pDH45pNVRrp10uhg
WHzVWM+E2YFp4JsLf+3ZWUOuep0y84tRvB1mi5k+SjCOm9uhtfyuIWZud0hy6jdTaDcZu02KyiGH
38XCNXeEG+WMubvXAfVp4gYsJWubxgZCTUprEmxSjee9oK6S1S+TW4bFO/xqEZFDBhmoSk8AFqei
qPwp+mKFtm9Ylj9qoDLweeN0BzuQey26X64zybScHZaM1YgWbg/qWu3J9tb5XmJAkTXNrmbMXyIC
cy6jL0m7gXVbDRJbbx8TbOsKBr/OQS0B3CUYtjPDw7JCb0BtVBXfhYa/ISSOiWAUBj52PNKo4aaR
+r0qfxgFBoFZW5Xgk2INc2T7IWlHUyEsOAMBGF4nkjADhyEJcsrPXTn17hIRBZMHTZvTmSu+VdpN
bWLrcKZzXz7ZqLzO7KByo+jYNjrWWu23nrj2uFaqHEFeouFmkDvd1f6YiXshtjLBNkds536XjLVr
SFAsigA1h2vHyjbJkHpl+GOjT6RwR4z5ReLBliX6BvzAqbkHQnK29cI3MSs4Ufhpy+FxKrQ/nX2v
k8O+Kkkp1r3au2EfbrtMeTXyEhW5cViYY2F56odfnXMzxJAkD5mnaDrnejf5eY1wP6pEc5s22dKE
hsQDqz3AkqNm21cjn2igUhKl5W/TTJd2PEkAd4whOKim5I0xK2hBj8XMcMep2bTcvbq40y8k2rc9
Roy2tiPaXCV0qjDFE5Dt6LFBzlDPipo8JiJ3zovNMHdedKDWWKOl7ZAjGX+wqBKjpDpXR0iWnS5W
aQijUVJcm7xROeeUFdZ27r46B+HTcHZC3OIOphu2ppR0OgUT+vpc+wpvkd3mx5aMqH4OI6h+NT2+
0lk3Etcui166ej/IryrvohK7uuRz4KDSfyVhs5WUt6bcSVEJxOgmKC/C69g+ivTc6aqnW8vc4gcH
06piHGQrXrgMDWzdUzocbsYzYTpDJNIYs60qGNPnDvMk2Y17fTVaS9OZbyKWcbeh7rH5D2G2wjwo
r2RoZyEDDBhFvC4/+gBMLCWqjCTcRNNG6+UXvQhXunWULZ8uKZ1ZEBt9z81bRUMUzkh11JBjxKeb
AMQiuSbhtap3NheEholfaP6ifyr5J+66rD5W01eBj7oi4zWHf/ZnUBH1jM8F3SlSsI1tUeESBBkA
QmhtAKcwPWv8jOVDH1yYrpijz3Qa5Ywk3UY0G3COYX2yWCS5YMESqGXADU2aRKPyc/u1zV7Nxh0w
IJtAech/0yccjfCfTvBPYx1ZO7uDhAXGObPY12MZ3Z7V0StJJySfFvuSm6LLHXdqGzTH0Wuc/NBo
DucEMR5CiaFGxodhLIKmV0fc9dSfrOmjiNuVqucEv6bBtrz0zGLjzWhL6xwNw2Z+PRmLzZeVfnN+
1J0d7xzCM+n/GiGQcIBqvjmRfpDVdIvNd9/Gcbky039lIq27svnXSwb8QRkPwFh3mPgIkOe58rJo
1qz1iGjGoghQwyy+9TBLtyV8UtaFjT7wpr3thA9HxYBkWMmVeT5MATA2cDRiciDlaG3ZKOfmyAWU
fa4W07vZPtvQounWBWJXaq96hS2PJMJQrGb1ngGrbOTEq82E1D+syd7cR622lpvualFJMoV4Kw2K
AmaiRRTvcvliyxAdXzvjGg4nVKmVSlsszSrn0OfIRKrXpVNafgwKUQi8gaSyciN+ayfO9gpkm1kd
jOEuJZJn44OEO+iyEntv4mmEWkbb5ArjXSZJgBEFjtEqp0lDa9HLbW6+OwK/O2nkxi1QOovyo5Pe
WvwiStx6ljRjpiE/aFVuWN9KeXnLuC/CexU9DfldNg9NcB5EiF55npR+3xHbq5iCuQnwPmXaU6+a
FvM71GH9J8WrvYw4IGQywHtl5TlDgXTXDo6vpry7BSIvuVej0zF9vfbzRndeypbFkDSjJYE7lQT3
oP8o9Uj49awnsIE2U4aBff4QJFqxIHlBObqxyedFA47gWRjnCatj/LDsXabc7fIdkKlhmp6A9Wja
2yS4mzyARrKbFR+7DjIEpg5beWcbJtoF/hLmqvvFf7iYfEW4HUZ4uFtLPGLnbDJQJ83i9Jk79j6y
m5H4GoZejZFnTJi3ewmSxalGXjE7RvVJT72WbZA8oYL8bCAsn/zRkYWEmJ8Z3TLRzcAtsFUPzc7w
lWR6ccpeWrNqEAqCxuVlh/Y7MoJwNWwJM3JkEBNdxpdLstZ5zNpwk4FiKgMindTt+ybd14LASnUp
85K+/c6kfp+Z8zUHYhOV8nqM5zUwHwSFahUx/1RS5zPHkWlRAQN/RMC3XH06MQgEu6uIA+wKBh3m
Km58g819SAVa86wBVrW7tqXglK5CP4b1q2gvI3HIbFNkhW+r2U8c8aBKXXkYJTJZAP+Y7K41zJdB
pm2g5H5OwvTi3jb9VE43BQZ7C9+8M2BWTJRjl6d/NjGJ1hA3Cru9JOMYI77ONc80StkWzMkE6niY
HZtK7Id2wJ6KMLfsX9anZZteTV5qXPP37Dr5V7dlV45NkFgUQdX0O2vyy1AMz9mOT0o7b0wJQW2o
OXVL7Tu0iAID+ppzY6VLSrOM2cmoQAsOOF+sdt6LYMaelqjk6P6FUnXtJ09Bpug+Rma9JhvwVDgA
rFhkkDLtspowySOoqJcmt5vqizaO4OBuS7MMwGYbTInHWncWQ27nXHyxABHbCabntvAka9inBWOh
Ln+z5WktFJZQbpN24HgVq6bor23CvlTe1hPcP5S0XEb5k90WtycD0/dcwvCvGZtehqOq/xuqw0yV
beWneVY3JqKOPR0lpfKG+hICjRGSm86EG5hdDwn75eX2nJFuqrAvqMBj91LglzSF6aQdcbJuRXUh
J8+JopyqDnPUjD0gNsQdK7k7RLNXd0hxqXxVTLEZuvoB5+xo4AJTWpz+1oOAZLZsqqTFVXFgGJp0
qxzpqfcMtSjIAjXapvDACnElmfKrS861rEZKxBwwSbwux3CtWVC8Jh5W2C1UTNBFMLEFLsXxC3NU
uAALEijaaCzh0Rt9h4bvtdQyZfrXI0pG7btMBTGSccIr5kR7XXovmN000o8Yi50q/5oggjORrCUU
iaY6DdWztEB2GpT5erAXsXlUGRSTrd1MotmNKO6DzZmJfhmLtWOxyloGzgAqu+CPRXMCImPyax2z
W99t85HIdRPtsrB5TfTgJe5OfTX7avjLCYQFnMyFwAY401WZVN4Z94x0NHR9l8PP6YdbxyUh34vG
2vHuy/aPTDGYd+9t8ywNvrtslzaPiHB8TP2ZBER56vA1wP2b4cHFIuGlhsA83v8VCxtBRJRQ8Hyp
bjE8ZUDGm0yHieo59OVmVaG3DqusMt1aI2olPkhwRuq+CRWuImlHZmmskEkxe+vV2xQ955DFQCG9
SERfmF8r8ukpEK6arxns5qXvcCPM2OrtfUsHExNrizWCjekLwTm+nswLCFAOA5+UGIOLJpWvivMy
Gu6UPDp1NxQTjfpNYn1wokgbYKceXipL6k55hJc3p3U3tLeAjxofaFF829bNBuZX42EoysvIWNDJ
nm390apsIjd5ssd3kexbHFXVSLa4Yd6uTf+wkRMsMDhBrO1y59pJs2Vz8tJzUbUo3N3t2LiTwNos
xMqAmcZIdi07IKeIY8VT61dgh7uJaR8J0pQNH1E6n+VY3eZ0XYFU+gkuc1p9WilABHZ5SO1qUzXm
hgXtK1mTTxghX7klwMdJzIknfF/xTvSal6bBuq9RW6JmXZDHWkZXhEpc+lD8vCerN24x+G0F949t
jNucF7zkBJoh3c2S6qWjvieutgW9csRguJMDyq4qfRJAusd5SzxOWY/z4NaTAw8G4RdSVpSTnG66
FatVvTgjjcHbVqkomCaxVl77cviVKXe5XPAXtcEORL3bYf5JZsIFqbKFYLwbcucmO59GEl+iObiE
QtpWBkzxhhJXg1vADT/pOb2nDFlWdnPShVoSg5YKiCNObh3a98TibIzBsgTJhsj4kXTqziRtvbaw
X13mgGmwUuBqoewy4+R9MC0kDotuoZ403jqH8GVnZ+AJs/RfDX626AEdDvEpVcfHjLEqtYo1if6L
Stgy77ON3mtfUkLgp3g2xvyaZf+aIsSsJd5GwT5iRTuHxMNrLTnIUXgRot11hvMXjs5bxIy2qWS+
k+X6uMJT88L0pc05Lg35l/nJv04ZXNtUvH4SG7BOe5j68IpqrIc1NoBnUWIvdBZ11KZoa2dg39a8
adLew4Hh2np+GIb+XHb1s5kaZKdjqgM3xjLggMwyTB/gvCQNUFuKvY2uFJXTPUJJ03RlY1nyrU+A
AVG4tvKA7qu9EKvZwGBDwn6v8utgMvZ39hzY+J0mxQNY7ptCeDplM+fJdxrzO3Lwgo77B8zgkkaE
MQnX6xpPOtpDwu9hU6JkQ7Htbf2UKkus8KQIZyDmpFIjA7qTviNiUbxX1seMpb1Tv6iAMjYvWPnv
hOE2SyQ3GrNHx2ESKckHhE4OQUIlcmitYuByJn9lor5hF0Lg+NcZjIytjEYyphczzH0/PwHq/d/w
TCPhQyU9R4GH3/dfyEcvenltcIkRbwcgQm1tGcmmIWhVwlEpCwWU/M+QvY46LZNZ+yqRNhGYWBZZ
PKAz0bLN0ziVl6bM3KQ2yRKSuC2b/dy2wDJ1QJWhl43dcyA/VsjBWcyVp6ClcicdQQ+7VoO+VkVX
FUnDzqV/SJlPI30kzm9cPxIJvGlg7BOO9FAR1Lqtq8+XqTIIsnUgiyDS6fJXpXGfpXjVDYX0AG/7
DOfTQD4oMGdYU+OWVuHXVrLtnGTLDeKKWfhDOhzjWN2nHdE6ccPMsNOjh4HeWUw1H21MfZZ6GJIu
cYahvC8AG77HMkiBfnyWUQe3YRF/wqMU916dOvh41FuY1lsVaX7hEAUDndEEroKQsCrthU310Gt7
I2YQm0WArhw6aio0PW5fNI1SgKYfwK+hUDYVtm9y00nTuNHa9A84Pi9Z5WWZGSNIxETH92mPxd0M
MJWEnhESkgGUduozg6h86jmVBn8z9DHMtL0B9QLNlj3VY35D+XpJg468gPVqZsshxMyTn1hjYGuN
vYGupzrmRpnlDzlYKDMGE0AgLVJHl5/g5Uv5FToJL3PeKzfZyPZy3/9L5xa+0fCdkuujmoZlFI3Y
GsYcsnCqpeZq6KcfaII3Z+zPgt9ync8Z5g2Cn4tDnoJemhduBDCcPDf8xmomPoQ0e8UR116KaQou
UV0+bJ213QrbiayCqz6v7xkkrHWrdp+9BoBhSluOiCLAqpdqr1MU/hJ8e0pR+g8ayBMZ4t84R9Te
CqdnLUDExCb2Pqumfk0q5Vv0I22BxnConETvabUgvSzmFpR5amyAqx0mkNgBX3XV9Fiijaaicy+z
jWMQP4jHixklLdkQ6VfT0qtJdGgzxyPDreAlp3txWz7YtdDLioBHCG8l1R+q4PCdBOFVwJ7KxpnY
9mAsrmmtCDJ35t/MOmgN+cPpCRhxQNSt+lelhNrCTMO9MoizRawe3dIi0iGb0nooFQd/enWXUawX
VeiqQmhbQ5rkUTGMjzCeNnYaXPsi88O53HeNvI1UTt9CfbUpKZVC26ijdSbWb7mKAsjGTPGK6y+N
hnxfcBXqov4rZaDkofoMYbySp4/gS5MbNWRpHzXFa0vRu8o1uBEE9jQh3uQkhd6TTg9Njh95o5tu
0Ztc5bAJY+gNqdIflp3lvd7hY7Q2xbJgPLXCi2HjLnIs4LYMTEuZmaCRS4jiFomP9DhI7TWexNFs
hj0Dmy1I63KT5PNbXBIPB3tP9M1yh1Ba4zf0bXt4ERnSY1DhPza+bFFfCZR5WuJc5RHRaMQQAk49
SMcPHCnHqmxRYDDzIklqkbXTq+bJfoRT1jU3Q6EhJXRJCF22juo4M3RU/dHpvGbhSnHEoYc8BJI7
yZeXUu/AJcjKtm7MrdCZNqBRcJ/VFZ9wn9/tMLwNMVaTRrUPZZt9RzHCcVvAAUYCiOY/ZiGfej1t
S9G7nVa9DUYHUU9DS0uNe6nN92lkVAZwg20UZnqUAk4cbX44pqZQfwVvDihATZkQpdOLmefPIYtO
ogu/FraSJsZjg/zJso1dWM6Vr/W9H6hIATXT3kL22rlfa7FyrtTwD90VHte4M2R912IdJQuau2LU
qlXbUVLkFDpRLyEFyudUsTmF1C1wGaILeM8q7lcF7lxj7xImtbk07kFabZuodQGoYAzsqFGZImBh
OkoSPIDMfNQ2wwc1JdS0tDEVTVw+WZdJTWm94k0LXSCayIHjfGTMuwsmZc+GDt+uMmjrkJMceI4M
f5j6yOnLrAZ+UYHEGH7qWHumYosnwRsrMn/cfiojw8zO1mAfhobaFzci+sUJq/kmz0n12+rFNLpX
4E+7cchvCbQjgyoz7HO/V6RrVv+LsZcNBi5wsjmbhS8cBcXNnrILJ9NWjfvDKIPcYBwjldazT6Vt
U96t+d0gLCL3r7Is+Swj+LQlcD34yYV6hVh8DjWIBENyEEz6REK6kpYAE/56nqxbraVeZObQ9ap9
aWJ7mHEIJXa1t6YJ62+5dpzjgrFiUbRL7sftLMIG1IGFE29UyaIwZBVE3XO/69j4zGMYf6uLTCfV
e43wGCac1vkuJnYXdfDWGD5EkeZZEwUWL2MB6zBxmJk5/D6IJfrLHNInMdkrnTeZ8XCDZoAIzfM8
+bGs77sgOBW2ttIL0Cjcor1ZbWSVeEPwL+8df8x0v9akDRubtqyz8AqLtLauIhqRU3fQwVOUu6U3
Krklqff50v60qvzKJHxY/WRjwT3JFmtFyAgCjArmdBsGaNPpxItd/VE77hrloebFlp0Vq9bE/BB5
dZYeG0DvcvqVFs+qVdbSpH9o43EiiRkSfDISx01x/bMTaV0ISugaIRJvEVeLD7qORM1rDDG8wC8b
y5arMnrpWmIJCdCQUqMPRDYGx1ipwLqypn9RMVfJCvzzbNw7U0R6YlwrUk7X1mAkwPAMwcnWjnb+
YaOos/sHBbTwQC+E2U2Zs41MW6ctuLJlcUgm0ElKajQoiCVsjJEqt2hVf7HaNIIDnAzFBHml+zGH
h4LW25v3RWrq7YZtGz3BMOfIeo2tJkvr2YkODXV/SYwkZN1X0P/UyiEVhtti3TPmH4s5Tygrv2qP
Kz6ZkQyZrtUBk+UOzIiZu5MSfitp9KIYwivi5BjP9SmfoeWN3PVNsCuc3LNDkt7xH5arRFQ3c2h+
pJAlUsKhGkgY5ZJTQZpiW8TBtnveXFZopc7OrrTNgHNvtO46uCEABmzpsLCkj36AY8th3Q82et/i
LbZSuEPVVx+95Ta7c9BXFEy9KoyIaKlapgUpgAw+UKLq5PPA4uACOEq6vA8jAt8Dx+o0fXKEudzg
R3LQR5kRdT9fQu3dkT1JvEE8ZdQHv1YO/bG1nnUyfhWmxdbKisC19lQm84/TcQ9GGYKDfBI5RCUm
Vmp+U8SfiV8lpJWBkkm+evE2OO3JIbhgTXeZSqtcvtay3BZT4GEB9TLjlXVLa/FSSyE7t045YrjJ
y9VVAG4hyGGiY2vmKBXPoJG/la4mSE0GBi8l/9KenKisvBVQLETvAPjgwwKasx3V5k9I6g8UjSkZ
GU1FiKksb+CwQFVLUjY3zfuWzDR6TCZdLBsxC5OywBtWIz62EmkUzutcxlLVZtt5XiY+46EAVz9p
kECYjHcktBMtP8nYzmxMUkPdEEFq3BRoLlbw4dHDmYGk/5foDq7wem8zC+FJ73gE89J59gScWGzD
o/5MZ3LBfLUxQ25Rx0sK6MkqG15L1G1Se6si2ITcL1mcbQboBI7+aLMXgvBCnKgNbRzL0qEKt3F3
TPD7ArCYnW1Kl4MHNsPXMZ0qTHdh4nXyFumy7XZc1AJOx8WEveK8q/XDnN/zAVMd3t1Zf8+1fwaj
EXtvGlerVDzUEs6vOFt3aKHkvoR2hQg5S1C7AHx9KWTuTJ8YKUNCUCSAsxVudgsOQMbrhwUARw3l
XLss6Rr9hlNRI0NofOfTe4Z60v6DSzMnG3QA5Zr2R21gXYnHu7Rg6NsfHUY7QExGdxM9oTk94Aiw
eOA+GwCuoNhmh0AnzkatucmZ1sVmtBHhcxwoQaKTBcDLgPh9t7XvMcHh4CrOGavftrU+cToQwFUh
pOVOvwvV2fCs7N0uHh0XJpunvBgcGRM0gxjAuAnDg5ZvemmPeL7KTK9MKprBjQ4bcLAntkm9Unmt
9QjLnIQ3hhH3p9TczPivHG+1AeYSGBuQuHPdr/R8VWcwSFdV+ysRaW/fzHxjySfKwnz+sbPFRwl7
CVrIwC66oygQLqtXA+tXfsMhkEjEWMRTVJiSvcL4jWN6oqMB0oWlb1j30k38BgHFtuE5LXah+gBV
vzF2LJzJbFcffLX+oHuVITkGNYRFsB7xDA71CWHBKl8sKQGgTd+yg2IKCgFzVo5LDYgYhHevIOA4
/lmKN14reiqrPmeQcpR7YX8tZnbLOk0N89/3DDeoLDy19Hv7kqnPbtxIzQO2y0yYBxPOLE4wGKv8
S17WZExezIRfhb5NZCKkSYCTLRPZ32SxfcqHcGdK1yH3S4UgS6hfkVG5a9YBAO8Vq5cy59qPUJrZ
eEjAk2VdMZXVpjA/R51dhiHEtnIfoVJk/KEObUhioJN0xtrRwrUwmE/clPEdc1DX7vrozlIPXi1C
ec13IdyBIOWw6WsybbAwAK4PF7N8ENjnuixxLhOiCBnxR7scJzZvT4dk/169FezqMThZf2hyiE+d
J9wlAe47bRvg7NdRXV7b9MqTYpGocbQLonNSAUBbdqL4GY2OQd0m4PgRlS3ZQoSAHnlqc5DzN5Xf
Lo1uafmvB3pAtSFdjQpKPDaWKPcjdZeIXdfexHgln7cn01XrGwYpA5d4NGDg/4X0GVtbDVQx1H40
6CMJsFfo9OoSeBzFQeNLdyj+03ZJ15LnjNlJgJUqB7oCRU/ms0rIULnaD1ghKdxD2FHm82g/pIHt
Dy4Oo+gi4QDLoJvz4pCarVkI10On2QrJZgflqZ1uGuqXQs/QpPNzlLxgOdaIPVf5iRwkNsyNQWbE
6d3hK5x/WZQSR3+MTmxp8GSyFWxZJHcesi/oOrXbHJUXgvryZOEWcMVy7lVPB29bo1AXqn+tGrrR
hLkNz0hIrS+PTB1eyRgM06cmvQmcNKX+T5t3WDma2C8sr+gXIKdrU4W14UnpdxBiUtyAER8HD0hq
X5XwoJT3nDBUB7Zp+kmKY6MeAeHRLJyALVbWz4TabvFCR/dM+KRY+emRebGdZ5j5EgFMZFLxl/L+
szGsvzvwT+WtyUC7P+bYoSi0HO2Mibq1xILygMoP84FSCcfsdJqsZyy21Eql6RcDuAmYIvvC+Mra
D6vyh/CSJh+G5scBDTeMuTsBMvKHTf418WTqG/6ncnbZKnkLSNnbu6hg0JK7qb5PouNA+k7StyN2
hVl5h8DQOQxyQTKxAcfegXm3egLWaGqyOvnS4nxlc6JKgAh/1PwsoBd28o9MGLA9TMbJcJiKXqbp
V0TfHXsNuDshF5TOZlLXGM8iQXVOTpMVBksa/RM93MzWhIZLeiVKSc4/42ITtWBfCk3/fYgPdb9l
S6Ce0BUhY6BWsUnQ4vibsyuS1jAfe92NlpHyT9J1SKnr+WOs8ZdteTnDYZ1rHpIVPFVM1mbIoBxr
YC9d8vCZV+9VhK7MtGbI5zOx9rolVYtmyAHthJ+R+i07r0UG3GC5jQ4pc1Ln4WivM4RKy1tgT1IE
GzP2s/ylmd9DhlKWNBzVOHLD5LbsHopLrpvhu6U1C900203JyQy3drYBxe8P/TtRWhzTHxnkefk3
1r7yGj8HnVobvnXVB/lkgiXQ07MCZRffjzeGO7XdjOG73L5Jary3VXlN8o/HzmHgP2qPFBtno/Ov
GPhAytfolwF5+5KMYm8PZD2nVTsc8/KbEsg1jK85fdcZrGIuyn+SKHCRSoB7XhrQhipY8BrOCKT1
wLiMpuozSTShh2MV7V4jCDfKuOTdPsLhwxgGb5xHt8tIiEVIJ9i8DeIHYJW6+bXg4CKTCVyRU5k1
SjXuK2aDgsVrFgWE6oUg/Uu8nBZNVFPgTzSAs5+hfM34VrJyK14yU70wtiilS2H4koL7SnuY8bSy
9BMTC+3dkn8SnsOMNF6hARTCfQuE+RHZHrHYlS19W1iAwL+oyauZb9t012dXJ3nowYUsEc6MDPyP
8jBb1+4OOM0dRkIDxyWHIvN9GeOSF3LyxtCXGsMvnJe+B3Sj/Sl8NQg6QEMPanuXsToWxh14I37b
zTw6q1qM+qoz/vjwouSis/NINz3WCVBRffBz42PPrknMP05wDvJb4Dxk7dYZO0U5C/PaVG+5gOnr
h/m7Pp8ayPiqx1aIkZwEkYOUvV8zDXpVHiXQDQ0LBNgaLHM5b9XJraxHUX0oFJ2hI7s2cEsJvZHp
sVqRKGIND3cwGK1VZO2H7mzDG0y6P2n4GsMbMAvMVS44b1j9PawdbzA83D4pUUnyWSz5XfNjpuym
x57sHGPjTe/ZiNRHfkypxKpNfGl/LcNg4F88Tvivar7FZidRSZetdU4nxFwIeuVaWtZWDQ9ZujH/
cYrLYnINkLWXgcOtgHUWy8ZJs3VwywSBNolCCfZPxryXffYWACjmcvO3Ir4cJt+RoW3M7mBXbyYS
iuyxIq8mWEYDRkFIPg8JRge3mYwgI6VNQRynJJVDFKXBeJ1cgkQjwoc5mEhlyHEecWvMaM33LnpX
32CO6CaTCrZdGCqkTWKQr1XLTL77N+d38BRdtm+wxqH3RGxpSeDyVySBf6dkI7qTbX4bXErtVUzf
DNTX0fSuTzs78DKHMpR7ghGqND3jiFEODedaSIA7kJVsaGPsFdxa6q4fDzIO/UQ74EJwxr8CogHG
+pZVE4zRAkk+xWzVQKnGRObS64ClnRyII9sa3T9mqq7gu8ePGTZnCUPzJBMLm9a99sRNFkfbZT/F
iD5dpoxolxlPU9EbEHEV20nxA/MRKh85/Sseih7/jUj/8uZ7Jv6pWKBoQIkw5EVH7iVAxgNK00mv
rgoI5cikWuCxmNFN3E79HYFEGjnImuRToKvU6qbmdIKjbADlTbZJ/Wr3RMKqg1JxawoqGH1ncT6J
NxIEE2ux5jdkAdiqe549Rp6FdotQ6+qtWX+a0PgcdF6QQh+KQnhl+S/gJ+m2S/axzItRIBZVm6b+
ShM2PJ0n3Z8Fcfbhg3zCYi0jx+rBDg7ZBtV2R1ZeoGyP6xrwV0AV3xWwS39LfPp9cuxRPxsfk8Zq
4jFogQam6bkM/hLqPiXNfEv3reqq4YsCnc2xYfJ/NjwRcrZD0SYGyAz9rUvAjj7Yuzr12Gm1p118
qDS12PWi+tVS/tTq2jqQ4KvVsqq6rEm2rFts5OpbgN5BDIEJH9td8pvJPheH/2KgW/DXVGcBgngB
dOFPnslpcoZ+sG5aj0uX0WUsw5Yk0FBxWGbxtM5AjrMNobG2hf1UF/j0yeSjj5uHNv7k4CWtb/wE
BLBu9gc8MzP06+zczP/CmkqgYei6jovPDENr1T3DiOub34Km35kF9WPoSlzhrhLd2wF9g8CLP7xU
PAGNW2MA6Q3CkPvQwMYQQ6dzzfZPb9nztVPU95Y8seHgIGzPheWOZ2KJ68W9qcDhh54ZctUDDuuN
w8jRGNAiIFmE+SEGrzCLX2Vmf7QrTceE3UZ0OHAv4eaL+F8S8cj+lcVPhYWF/Vy7VP9nz5/Rj4E7
QpV2mfZJjMs38oQlRhvB19Ysj/Ubdk9bepEqsr0WNwpD5O6eDJ8DZiLdwd1FXPo0TRe2ZbFM2SCT
ZAXsd/NlrM6wlTlWFPmP0UkmnQJpX0ssQrzThgxMqZv53CckzjJWosP0NaJtX1cbJ2F3LBQSk1wH
3YGi/DNZA8afIaDG7BrX7sUkmkao2Z42Zkge7KkhQheW7pkc9/wozlFQa878mRHLaqpfPToMylH0
gStTlcSZG5NLzqPhxFZymX9Qmh5ScHrzCcJeLw5OdZXDQ8AwI3gaLzjnOvFuSuhtjwwqnTH5RUTT
xZT2S8cRZWONM1lA1aX3+pflczAsouG3JEeI3gMD8BRicAWVqj7pR3qgCebWDtBF1/AO82Fho6xG
+VMx/yUVjTAjmrUxPK3qtzFetWQHPXBt9vuK11IFC3g35jOYeCdB4T0pjAQCnTJk+Yo17t67NXwl
8ReLNiJiwdrgG6WP5QwMEa88Q2RrfIoMPsFOjjjWPcVeV5Yv8pMxrpkltwh9xo5LfDbJm0AbwQiY
cpjydEzljn6V/N/kuH37YtjTqh4/Z+4nPj2Zgzo9AYpuccemDGPNOy0eq1ZShHV1QFbbs5XVh/GI
c27lRCxouWFMRdE188McnwPpLSo/pMFHSdPTe5QTkio+h4zxw12W8TluWE0AMPI/js5rt3Esi6Jf
RIDhMr0qUFROlhxeCNtyMefMr+/FBgaYQaOmy5bIe0/Ye20T5WolHE9cLHHqlDVUpjC51uONlVgX
4idv/mLEdR3my3H2NXFARl1IpIpLJa6rp7g+jM2fUsRuxe0O2ms1ESyaf88HYJxipg8Z6JXPfLam
M8LUynnoSWObfpnBT6HEO6P4sRixYm1j/UQpkZuXjOYFExiBimzUuaCQYlSOZB3Klnmfm/bHqCUn
nCgHctuIZURl3H5DX0BVto3Sv/+LtodivQV4BgXj61WKKbPmzLU5mgzU0yC4Wi7uLqdXj55Cw8h0
monzPV9PEOCoXQRzOMYvaeCoio4k/mqpa+eXWjp3HNNEqnQcNONBJTyYBAFL57jfqQa5cbtQ35GI
2b8g97TF36QClYGVB3QDTSOMcJQIKIDj58hWInhN48tEFNBSTKblQdUQpA4kM7HvbFmk8sryVG7q
/GLSYUb6y2dWLUfYBZ9jfInre5+5tYIc0vW0a2ajgsA0nmsLKYKkxC0Yo3MF44D+J191A0pTAhUb
hA1YzSqMln+tj7/1rvsdPz0ogrnFY6ohQbmSa5lgBv8IbyVk/I4LzJ66o/JkuxTz8rW7GT+LgoXO
B3eqgWKXpUKWOuJv3ldoVujMQM1uQgsECuUtNjBILkW8Z5HQgynndG4/9PoIzT6YtiTZFdYzaXdA
rlEvAakq6ZTTAYq6tpAvOL94LqwLe8q2OYCgGonI0tpTJ/0ztVP4lDwcNdicKmQxrEIjQAoJK/Oi
5q45weciKGGN+4zGyqq57hYzPtHSgB4u8reaYXkThctYYZczd3hknKIwIPAILkqysyqXRSruTAQq
8x+o1WeR3nN5dvXhblg30qcxkB20CSz6DIDxIw/NtCIQLENcwD0J3U3yEW7/lfraH/Z+HaDEHbhn
1opBzgfm77sXWziQYGp/C+1eDJuRPQGmQMHgGrsSyilUgjJBFTnvBaqkxXiMrDciS6ghVqSuivKB
eodgjzr5yrFEwROqAfXHzpTQgQAp32g2qm6NDuHU0rKe/NhpuiuIEKqZIzmyBS9QdmNPJw06sG3a
EHbSihMG24LXJxgPgfkVad+BeK+n30G62f2PWrjMcVvU2Gw17Rb4uDDZs3JGVF+Keg8ajwHTkjUA
Az+Et05d7g1dx4UBqe4s2JLp4S7DyYvRRycw2MK3bKp3m/13WGwZYJC6CiGGf/BLeSXPwQBolrHy
b+JwJ0/avUUdqSgzxr1aYLBZqMo+hWeTvHIMubJDqa2gHd+ZdxPhTy9GN/iVu2PZnHI2gF75p2H9
7RiQ0oTLbI81RMIbXzx7b0HZmooXH9em5XUyrF+YE9GEBbgvUI5fuUSw7k/Kvm8fUYsrni8AXR+k
keaz/o6rS5iehvicTT8CcYPGpqvArrILGK6Ye728jjZmUW7jiJ0QSpduX6NRYfShYTG8FOJmWZRm
lavqu6JeezBEGra5nesXly746aAFlxNwy7ZbQ8/aWODXs/6lxy6ujc4inFs+ROix4IGR5MUEAx52
Fr41BPgm6T8x7Ev5ECR8WvZnOW6b0EJPj6f/LBcfdV6sAXCgoJctboxtyDuX9y6B7pBVLnG0GRCN
JAp4C8I/+RHs5CSBFaTzEVuLAGXaseQ2Kphn9LN4RUqOevMqd7tuIj0x3adEeXkFb9whZkMhb9OJ
HByuo0G99sqFfq6ILyEuLsboS4MOSj1paBHitRlrREf1S8l+w8yNTQsqXk4Vzp08rSWOxAJjBxGF
VEwBkJC0eeacMsgy0/Kf2q8Rpql04COHfFvXa5n/bnD/RET7iGCJgrohcivld6NDIP+8QBMcv1M0
yextvf9v+TXvX6ux6VO4LrjF6nn6X7Amq/Vrqq8a2doHw3cK76GDPJxTS7ao/GqU3Y9ueAPZ4dik
uwh5GetrYKlgD19y96Prb6l5NVCtInujXmI2Vr0DrtTKCyuSbmajLdlHt6SSkrUxGeGKzPdNGjOo
QGtRezAogyN+JjcmKtgI02+vOujJPQE9xZi54vyjWvxEu4KVPIREg4XMIqqOeqh2mXZ3UKa5Lvx/
Bs5LO8AN7TM+O5JUQ6yKOf3UDCsSb690/8TLHM+K4Rjquk7xL/Cp/MG+HQFZJvEmQnE8Xin+NIYt
4s2oDnXM074xOtb4Z6NyFa3HMb1uMnULiISW0/EjDH1IuPMqdm0YkfVUvaFJAlkwhtqKG3EgCTCq
uf6qEDctZ/m4jLLvJtrPhUiQUq/3yiJTd330FWWbiDaQ04f0m1E8CdPUZ6Xbjh+vpmzTxVZGBbcl
g7OGAqBZh+GDgCBdW9r6gf2Q1/1YyQWAjW6CfYrusXVWiifLO4Sywjj3MvAu9GL0GHwFezu9VN1N
zcm6c1gfFYm2troLA27N2vMRe+HN0m8VotcA4+vU7Ez5Ismnjlsf4Q+7G4tpnRr/9gpmCpRiKMf9
4tj7ELUjoKvt2ahPMUN2pT6H7XEE8NUxaCCASp7PJIJbGaLNd+yiCbeMmQ2LagbBB+w6hRQy/VPV
C4ZuQDzYe1TxuwICNTZ+WVSiFyOccEvgoYOdgsUhsVVk4u5zC87Gs2mP+O3hWLGE+SgAaUOeWgid
r/YqaRfbxJfGCCoXF6O76snVp0pQ1bv4KPXH1H8TcqSSTEkPk9+C5G1ezHrYMsVL+BuvWQf5T6h4
bqYDQC7ey+EZZLeetDxiDg0ayG1T3kePJ3xd2ATT9diRF1OAsYGgX5phltQS6mEUUP3FY6CdraeW
RSbagmTrMX21rrGyl8Zjb3OgPWohnBlMWQGFTCj6X5HF2EVxkuwvkbVjozP3YvyPGv4QaXNuTb9W
JmD9OCw9Qets5Wggc6emPCwFFMh/81hFHV32wlieEj4Hzo7kYva3SFmN8iUU50I5gAqjmIvI8GW5
kmrIGYmGaJaR9okq2tNWZQfg5y+1nJShLyVNizJcMNIpePSV4p18Tois2zo4ZNTWAdiCqg4Xwnsz
9LU1LWs0kHX4YXPqjONVz1740/XemZC6sR1FUa8WZ9b+ZR4gLH+mOXFDG48aifO55tqYnTunTPmB
z4Dv0m8hER2716SMC9uYdqIgmXz2/T75J24NBaGG/GCgm8hQS+D3xv9uMckOP9Gn8PwD6rS8R2Dv
Zb4gbosABkf0r5iPKN7yKvpL8y8+VPbCmf/VMIaDrGLNWoICQGF6UP/GnI0sNxHaUQ1dp8yy+WHQ
jXoq2y5WDLiWmDzsTN4wwTTtCkHUHDmu8EJJ3zyZ8bAhpcTEZ1y6tnGTGFhW6r4sNzIvXY1nNVdd
PHwx5seIwIx4HoUeJu+PQgSUNEOipZa7ZYymcYUSe5S4/Rg8+wAS2q50tZ726WEWv1ptkCjwkplv
DIwi+m/eNogWmvjHzqFM91aG1AGRBm/qnsGVHYF1/UQ3Qr8GJzdj7pcTFbGzWYfgS4tVlNoMV8mO
Ibpbvpn8IgCDFfvctgynOzK4uAm7NbsH9RnUzd62v5TkMZPNEgXUrxUtx1MQnAv6bSm1mZWVoJbb
dSWfw6pdDcVfi2BAWWnmNoKBPKFkQFVIxPFSmp6R8YyGC0QXu3IyMDL1s4koH/Nr0DCEjXehAMBa
fMmsJzIyOYymOTTYDSP9UJm7oghZK92rmCRdjYZFvpvsjqOnFrzho7ZkluynWopXpnwuJvRTN6QB
doXj9eLpTjv3GeoFqigV70EO3waOJsug/xjWohg37AQt+GI5XRGyW1re99B8qkzjRsCJJA2M/dqM
3mX/ZGO5Kcu/ilQYPgHmBN4etgD/L8Pi4IFh2VJ/MoTLlxDw3TC6BXjk0u7DZD/jIXcxnhY6RSTE
WCm5YGOKnfhL8q9qeRLl0xqu8egU1rY/RemRBgY8SB86E/dT/i9DS5XHW7yMTDn7dKVO17ShLG/X
Mu4dUMrxjvVWUrvqA92ZZriTsWnymxjWqUKzvx40VgU1g2dklnn3naJI8bM7Iak42q+ZcWZNxaiy
Y8WxywZguCt/uEJTUIetaN/69ksFUh58q/HJS1yNybVfPnrdZlo8Lbko1rqot4a4DMabDARCtr/z
GFPCLU4pJoa1PjK+xu+yFCSHUq5V/0aK28J6JMUpJvVh2GrDK/Xc2Ziij8ZKCd1x+LPx3aWIQfkb
8Nrop2wAd8bZTK6Oik869n9QXpC/MBgIjDaUv5KN6Lu/aQlydxIncf5o9TYLflDBhuYtntubDbAC
T5wGCms+4Cj6V3U/6KvibDvPOf30OAAXYWoUmE4x0H/jL8Ur2iXnzHqT+6vHZ5si4hdI8dfoWNnu
sOHptsTR4n/xyK3Vjw2ruYiZcgX5HhP8V0NrGmB76MitlUCBBMklROUPWVXkHxYU43QN4s/qN6jt
2+hm+ntsf2HxI5m/OktsBIOs+gXHdR1uAjLow6WIXFXcx4nCsUE/8CZC7L5O+1kQ3aBeBjTEDcoS
eb7ZWlKRnN6/ljC0MclpLy3GX4WSlQE4+hEaxDa518GxazlC7JXs3ZlhCLMkQPWWos4psH45aeji
dBzqS9d4Kzs7jYaGbf8fWqhN3ReouOplK2wXBvuqY9Q/xTdrlqjXX2L2Sn1p5Ty2JT0uZnztCe7w
V9U+CwswtMXPTyvLsmYxUoBrFDAxVVTKT9PI8p3Q2uGQVYQMMiz79OPPnpKjDC+SyRaVsMccYCCD
x4DeuVA+q5vqsxR+1vckQo9MdgQvKT0nl59oHUk+tMOXJOUuVwDFvMyh0mxomiGMVN6fyhTJXDba
yZh4vt3KgEfhjD/h5KoBJf70BU9FYm/fDz/CeASglYgtIL9rYZlnSTpYw3NOSxk3YbeWdGeEyY1T
RNynfM+MdBRuzS+i/Yb9bweuZM4AT/p9Lz7TaKuMHx7skVocfYWY7wuNkIRHqscShHLMeuYIKcvz
bMJO/9WfZTYsKxRgLLDU9q6hDil4BGm6knA9GUdhnEZtF5sfKcHOuYueG7mC9mBG62VQvFc4Nyhi
ATctTDTlE++lNYetPjO2pCa3/WStJ55XI4N+xc4K/olkYixgKvAeV2/CZAj3PSXgH7x/WnqQ9b1A
mIAdukNFGDzwhGnDU9X2WUItyiNAeAPNdFXB7D7qvBix4Vjz1/nS8kM9z+PqPS7KJLhp2MBUCpeB
CidmsTj6t6G8F7FOAfttpWclJ8Z2HrNu4naHxATzbwofufV3g/al9PAM05XxIyNqhrHSjOcI82Ke
fATZT2Rf9XwnPvxmacOrZIIMn03gpGUcoKRIyREZqnyeFJbVECxAJvjGTW5mahY6rYQLms7YU/d9
F+w6UHIRZy3JNAqCxFlZP/sVG79dtbI7ao4E0Sx/5ugtR3HV8QREKP7VbJ1mewl3FtQGsVR/VNVV
aOMS7xwj/82kM31jikpbmkFlv2W7Yuc9ZtQFiPhYNZxtEGQ9eaekpxII/gF/yfxqgmsyyUSBAdxE
xwViifyptk8da+yW/rSf5IPSvUrpRhxxqB74WFFgt+MGx8ei+pbm/UeHdpbBH6PNlgfBwrKmhyur
/E29tdFT4fh/0rDuxYvhceI5OgAHTaHnosMJlN+itBcGkpuWAYT4iNVlGTBXeCRcEUjPHQwEylFk
AMEeo4aGpnia0nsHYiHxb1Z9wSbGIFLv3uAT1/4zNk0GnDQQrTugbFB6KA244Hx75fNvRiY4n4Fr
CSd3p32b9T1r+dGTYxcfQYP1OMcTb6eV/3B0GvKPNa4EUbo4vNTWUSRSuCePb/I1tGdQjV337MDS
DvbbQFkmqV+hWmyM5DpitGtQ5Qb8KARFLGNGW8pM4Jvliuwx7Qg3z0r2N3mUrWX10XjuzIYy12L6
GJll1ugWW6rX/JANjq1j70jPKkwZ0xXVjtQzTvC9Ge8DcWJvhIfvpyRHbNJYExPzMikXOkBDHPP2
2JOane7iYiUZax/vr7zHayjyr5pBZmw9Av1utf+AOhTmZcjvyBM5DMr0wJVcRbzG67GifL60Jf8f
Nq3QfQi8hf26qks3Cw4l73mdpqtAvQm05TAG54uoCNyxuWfNHb06kM5DWW6bb65VziFJ+8qbqx/Q
1SwSBQLzCm1Iat664coQ35oA199S9cgV1X8aKqq9dxBUy/LOipmVBivMkDssJy+D04bQBOzmjYvo
SRDIot66/K58pfGtabtl856x6ZT5VEkC+VQs7taW2EM5XitkdnEco7IPwzsKopzfl1EO+3H0vdZd
pzeb8x5qhNoxblYVdXkC9SiztT3WOx7sT+Mg25usPLfI5kP/7rVbT1ll5j5pmgvIslXIxCj04SHC
FCYErEXHrbIY3mDVLgUDqcmZdfnjszJ9pNY3vMxyQtnjxNWaC6lo1+Gjs7o73NQVo5lsYrsWnUDg
wp3zuj+4D3VFMkqIbpCALe0oTVe9BS6W3uT2OsDd9PZ68hMDPEmGv1y/xAV3NKOkyrEQ0ADkJdG0
YiHaXeLg0xs/GiTsHEgfYfBXCUSm1h6wXUFcsT2sysLeSJR+0iclgjVflVh8IaamFC4yix1KQfz0
ORIbzLBsvNPuze+3yTMI0cQKAaDsivqI5lhCMos+bID5itqm0t9HuB0dyl7b/huy3cQWw/Jevfyh
quPahw5vtJ80ymMBYtNCXgIdKkCLIRhCJSHnarST9HX3MGCS4uMOdjiEGNoWyYrLvYBgh+JXYZpv
kbm77qcfxvV691JQVAyEbzNpPcTKLjMOJeXhoD/6eD9K7sAXpI6QwRQ2ILm+5ZiZ9PgaZ4zBlSXv
Hqh4jd8uaN574v6ahoLWhAJ1F9qxYF1VXaXpCM5oSVONsYRTMAscA3QLPCWyvj153fEZzGJpsY5A
FdfFkUcuY2/I2Cc3/1LKLKYIkI1qgyuk/6nN85CcBEldbVRwdJOeA+BY/R5NGCiM3xsUc+lRLRYm
ldeIGhZpQrnhARfRSZe3Pr0/wZQ05dATygUzn9r4Uh5h9IuuW5LXkb6U/Q+t+iyjPwEMWSaUdpoX
gGrzLMqdDc+1eFO5kTH3N3sxXPiSISoI+zSTTnr29cSN0/CXjOBSpsPVq9Bgde5VBCOAzG3XqNFz
IhZ0O1BYMA/lvacTtIcaDS8KaihOe+YLs+QC3T/nS8F7kAxID7onFpVVFd9jY3KMjqSQoXmoxg9G
NmfScSOBhfWXkrgJdNAibxajBJB/QMrGn81Uwfafv455eZh6iKrzDxMxA9lJl9IqljkM645wdFJv
Wl3eCPWeVh+RVG315ok3uwo/vUznzkJtal4787MNcXAyk9K6+8g8NqGMbj1lMyEXUKJTW/8j2XBd
I6pTKQxQCQ7+6GqRQIsdXErSyys+fpvBIWjSoF5KQCoKhImC8izWv+J02+aXqjr6WA9CyMRalD0S
rP825rtScSTvkqB/1NJ1SAFuw9gZiepOVIO50ixvZtQingN4dWIulz1AOfLuV0GjLgRclbYjBtEp
2bvJpMWiI+0gIWEJcybv30i2WvBtQ4NjVcjGtj40hGol9T0lXsLnVLR0Z/CdiJktMOBFz7oRxwO8
JCJ00K9Y7KGnyGCPxWII419PHC5QT/oHl0ipbTeRUOWtLYIUSiYYUcMZRo+Dt2kpenQUjFk0srDs
Mt6M4hUaBmWHiv4F3eLoVCOrEmPC+cLEZYWzMmPLJ8YQ1SIOf6xTjFAHGAoGHlib6keFRAp4nUfo
iI1sHSHvyoZ3QmPcKboNIXtVLo4Y/Q8GA8TVWMdUfakq2PLJQxNm+wYb9IzMbCc0GwFmgr61/lE8
eAdVHS9YV0TRNiUAZbSdejblP/zxr7WuGKxwV169inOQzS1sMpFdbelT8r5T6wBncTmMj867Jsqn
KD8roHl0B9Mpy05B9KWq14L0Sp8XruLWGwdWkCxXKEcgFIzwsQLOH2aGpZpy5b7jmV5Gypuc3EXz
NUUfin2sWaON1lNGrcPKM2LVrZfe0gfxuVCZU6ucjwH3FoGR7A8ZuUyTdUqHchMw9Qrr4+y/L2RU
XNVfHFn3cVbJBsQypuGvXVAzwifM6KqhJSwq5SwTPmNd+6Rd9P18g4H1AM8ZN+fAKvZkjtrBR4RY
XtXQHUrEMwX8G6gNujRyE2aGHT4x8uCWKYNGFXWfgf2i0DXAIvMX2j9lPP12xz2j5utBktbsFUB0
s4o2GiaY9C2lcAl04MJQkIv/dhUrsrrxObG1Q96XLG7Lfw2QOZOnAkwZFzVAdS0EX1Wuy7ZyIXiv
Q4SKQ0dRE3pIM129OvaRILQtvivVb0SsY0IaUVW9l41PDNCNqBC9cfth52XFORQxXh1rIbOcKjWa
125ck0TNOOcrn3/0+cOo2/VoG9wFGbtww0axOrdVQFtCBhjqrlB1vogGIGzT/Uu16FTryp+Emino
/xeoLFtml5L1phlnsgtA0XDBwAvRtQbh6YCPul0lqBGYmho2NjqHay9ocN+x+IiARqnhC2cEUE1q
pgB9+lboe5XNAZJUT1w988PqDiLiuO03ok725YdKbTOxSM4xvTamvvTjL7P736xFlrcEtudIZneJ
hLCrNSDGJLXEkRNSufVSsPBoeibAAHaNKbG/pzEXhJsyTTMs9oUTEUiC4o+15qFW5t7wKoxL2Nvs
jAHjQdHrNzYami5dpuI3z1+THOP8n+APOhWb5br4Qc14kqKPAPW59GlR0lGfVZbTovFF/xn6CItY
im6VisdsXzTggLSd3JCbpB5l/1tmX12gUpGXDOkuhaafRz19ZqzqaEREtmtB3yfI8SaFINH4oAdi
zkRYymgCLWw7Zv5rFqPTDv9AzMSYIyoEaoxj2OvPkHntJIlNJ+8sQ9vHmYnhqqdy1/iyZzIY0ABq
MquCVjncFOOXiLYJeQ88e/wvdfOjobsh2ZZV/Q5oi8bocOjvkTojWBeNxvBNJ9TX9VncBXh/VrwE
BPwEv+Z4oUBWpffIwkjECMRCFZN0j6KE9CA/8jgCNEatBSd3TndiAuClh7R/s9UYYx6lOUIUdZXz
NNV8CUr4UVpcJ8Sd9xlCWQtSqBMlP4if/fbWFVdRAu7jd06WFnIALHKLxsQKj1ZbsDFnHrnSFDD7
q97+QE4QZdpKYyO68b2HJQEMVFcy57dkdQ6c7UXEcAuGSsCygiMrtlYZFKpgGyvbQDdAHj8HD/EZ
hE62VqxjXoJnvcSPkJu1o2ORJKGTv2kE4M/kb4jvtkH32fNp3VG/Vvyv0nOFfJHHfVrthn8puD5r
lJYlcpG5l2XLptQX8itRfxB9dcgzNOiXaULSwV7NQ1JzommKOlfBMNQx+BtCpgbNKe5fQi8BEWMc
2JsqIdIKP+1vXrCXnpllCRVr71QMtUQ6gIhbgY/EDGXq5sLHPJXI09q0uk2sUE+RI5zCGERNWa9H
0Poe9oCZItLpLvK3FGmgL+dbU32ESPeHJF/N/5aUYUre4GOK7g2EQH9TNsex3UkW86Rt+sik99b/
mT0G/KdE0KWtK2+XwsuqwcJMb1LoIOX02f1oPAJXfDpWcTNDtJMwzSsiHZV5BQhSSwNypWLlGJEj
kcN3xdx59FCr5Ow/RsbRMR1v5penKZ4XurBM61F2UEM5AZb7BO8BcXbfI01A07Xbxk5wqTNrUhjG
BsmWd4psTp1JZXnx83aD6DLh0fCJ19szxR3FZs4nAB5HKlUPQOeMaSnQnIzsDtkh3MuOt8mwNpJL
QoKif6CBIORhFiJjFPcJ9+yYt+NuJITVQpPJDHNY6QzuG6Cab22xgfeixxtoTdhGRhYwhTuqjqqh
23hKuNzvannO1WWBtycjUcaLYpg9d67QdkIV8cPf09XRp8z21ZedgUULO2B8LygzbCKga+0nx0Va
NGej3VbZvUETMPzV1NpVyWVUvxPmtqBbJHog0ef0jN+OCftQTdwWpHY0+TFhkV9zYMvm/2jRUfuc
5HNds6dQN6pvH+immdAJzoop2AgRrspq2qBXx92gDRIKmadKCxRH72PUOXl19RO2SP62IGMrZjsL
qTeVvc2gUzmcfRXLfs9VMjDVweva3GTWzoLMYj5AlQ9MkNvJZjxlXPwoun8TeNsaPjiOdyJyTt2w
bvR7ici/sZ6WXFF+X2L/0IRHkzpQlWwK7EOgne3mopusV+S9nT0HM1mNdNJG8akpEFZlErcxt+KE
LHPQionvzNCVITmm2rXS/gWsJSTlWcwo+35nY3nU02/RpszgMgTcRzKbyb+ONDox/kRNClbxnRaE
tsFkoFw6WfI1IaEN+3b4nscuSUZMYRDyumNU7JjSKd4lRw+RYKeSzJfNITHSTFb1vWodDawwDhBA
5ihuoIqBb3yLTKet/VUWxPecHDflMoTHYPpENBDa80S90SuyycTKN0kttT/a8errp5IqHIa8M2Uu
LBbMTJqOQw+p6qzQ8/CtpwTLv0/MOFpePGbqeKl9slXjtWQ0DurNDhJByBTcyyiO8W6hMlNUJB9w
rNV/CmiaqLdwb26UYhsGbOd9fyeHl6D/jVH9q4VKSRFtLJ0NgvTecJArWFoNf/ZyIgWY+dNsPtro
LCcUvg5Os20XnibvZlV3kzgII0P1AxY0PzMwg5qMwpN2tmHF/eOLeY4EMx2Jx1+orhJikrx3oz92
GdIhBEG6DVAMpXokbtKHbRsr2/+MiPEseVeEtESnRTybIbBtLksWfhlbisBNzZ0JdTdX1L0vscDW
aSx4t6OrpbzFIBug6DiNNBH03DhJDbSrUpghA5hEgGcymFW0alNGFSu2l0UjhEt/YSJa4LuOGzyo
fOAVrhLMDNxJaG7XgHYMNKrGpwDfEw5bz9iV3vsw7EUp/bE/v2d1xirawGfPJULsg0wuqs9RQLia
a1ge5wv0rxwZvMQvreLXlrdB/FLCz5YV2mCO27bfZVVPE9o5hG1uOpW9BLV8iO+iZzBYkDiRpxC5
27T+iqQQ85O9SsJLYVvQBnUTaToTKsXoXEu1t/PTW3zVzAaILUerXDAdmx6yReMtd0RWp+8Tu2E1
/m4R1hRYeFJUMCKj3kCKkXgo3gr7z+qO0dCyJcTEpgSscOw14s7vkDGcpwSHRkNX5jPg8yD/Vt1x
akaUJQD5mYi3GCt8nfwywDSezU2lDfW+N/7vVskCpBfzPWNl0g+2ZGpJWYW4Hh9NPdSbEv2JoeJT
5+bt2PNSdsWi/shgJuEPGLYWsWiqIsAS4OgY+DEmY5GIalNMT4M5L+Wy/zYhi7FJB1JUONeUiMgb
I+b4mooLjict0eodApiVWRtuOMFDgmxXNiZ66Xk28ggnMN2BufZ14kTxf6vdqpLv+hCsCSiklX8O
PP4q08GOmDjC0BrjDwIDsI7wmMUEokdsa9Ks/4cJjnFa7d0DL10Vg+GMeYL9xBwd39C+dBytCZso
6y7lzGSTTY/VNOXwiFHcez5sTJw+zcD8EbyxhuA/tHi1zS3tGNU5a1eMKx4fM2a4pdlwFNXVh4Qm
rcIa3no7s/3h3vIRv+QYGJKM9DZTfobsv4Ci4aow1xMp8GjNPXJsJVFcs0kjWLp8x1mbjs1vaUD2
H3JoBjn2JDIGEUXGobeSmu9RBrQhtIPP25lZs3rY3yYcNLme0hlieuCRLcveCRrm8+wqIq7zjocm
r/CI+9uGGXrffKftheCgM6niSyKxFyambxuZlV6Np8x4zpAF2T4k6Aj6ycO02y6tBKFbE8N6sgmX
EEg9fDs4GWw3zPKXP3htc20rT19djqGT+VSVOg3JdHY+PjAasNbJZpLxOkRo5CmMLHEix5W9t9K9
DL7MKO1Nm4TnsmPWlkpfVjWqiw5grfkdsB718WKmDLAibamBrJUiRPVZ7sSY0u3ONbJDh6JiSLda
1K4sXmV5cn1022N+lJCO2AzvVDDOWf9b0LmPaGyUDqc3cHAuc353sW7VM+w9Z6ow+JLCYEJ7rhLQ
1/m9gfPuzR/vwF8Ro0zXRwQcY4t8/FQgSCfGfBHZ8i6SU1JkomWmprtkYrqCVhT9VN4++Bi2ZN3B
uOIyQV2gKf5GSg+E3jBeg2NelBOWmJnI2a7CRDmUVXCuRtw/2GRaKJ2G0bhKz/RXzyh5qwsBka46
23nV5Jaag1tgEBGIGnMWt2pzM7gebYVmt6O7L4OCuDGJlPp/6ZiMi6rtzmFAGiYMOVu2aeE2MItW
dp2u6Cw2kkaVRCfqsS+itupa1mMBlaT+8LAWejWnaGh1K6XUDvT/b3HAtN6C7HBsIVNTRK1sxA9Z
Wyw12lQJS0FK9s3YQq6F6WZoIGEbayVpMNsxXAFdauFba5q0leh8Ww6Qp9ZvWtX+6WlSPZ7lSCj/
JnZj3B1sW8XSUvUVO3PMN0sZC3eu0R5o8UekF8+AJlNhsdukKjOLzmmw4qC8XHTdnwm/byopnIMS
WgRzfd84K320GpB9Jwh1IDg7szObOZ6j+T27T+oHZdOkuzY31nr0ZjLWl0hgTMaXHkLm1X7HEt3H
t26Bo2khXmvR0UbVLJnJYzCGz1E6IuwbVLSPVkKyGwTJbpPJxZNEEWTtfY+TUfi/+RjvO9+e9bGr
rCjeDPOtyXXIODVg7NyHhAHjp7na1cO0jqaWI9/6sivisAY8hz6c7sa6Fk1/1RF7e1zZNfewhtau
fdZorAhDiWFdp4/eNPehb7upViML4FRLx3Mg2a+xDCHnIU0ekMRUAc7Fe2tj1sype4E7EQys6sgl
1dlKdc87idm2vgsb0+0jj006yoYSdBwpD5h3UeY3OPVC2h7xgtW6zCNa11nUwPUIh1roER3uh6p9
xEyn1PinNRm1R/of2bJ0TwpgG5adPqa+sHbjkSy9JiCONaJ/OCs8920LfAF3R+5/T4h5Pb8d2dBU
+MtBIwXFTc2w3Ej6CsUIfv4s+2VWPpRkRaavyrZ+7XCWcBHYovQrwTKRVQH7WnudM1wbsbD1NYpq
HGhGKxEycm7Niu/alVD7arw8GmOKvM9uyZz16VGukbPX9c+Co7LsOIPPrDFl1m+BdgcpX9qHQqdy
qR427qCI7iXYay3CGMIAcsH8+TPCHq75HvEj9MH/cXQey5EiURT9IiISD1uV9yoj09oQsnibQAJf
P4fZTURPd6urIPOZe89l+x13Ieuwk+/OW+1ZX6RQPf+O9VdjgVQNn/MUMbDCCsx5PcdilCOY6g48
CEFAOpO6wV3DuafdT+h8gWjUsbdShnnX4GNMCKhgdC97trU5fjWHeznIQXoG8XZimx3Ny18eDMl3
1oD0E7F4CTAFdIaAqq4Q9lrbhNgxrXaPU5zs4RUSKja/3GR7g3295JLgj4CjMkFTb+HYC30QZ1wl
ftiv9VliiyiHPbv5K83uCcdo7TerqfT+9emQM85yN1R+BMGlLFkhdxKB5sCZRqPq29chYljA4Hdy
UQXxMBoYZYfoJtmu8xt5Lr9IntrFLRxwnmsmshjm9x4EoqYFcC7eLfpCaSwVam+7Jju7gJ1zb8gh
kVgNK4xIddvDvXSfquJrsnG1Mt6Vpo/bjVS0Sq4dvAtuDl3f2yc4EHXWQ0Nerxs80SJvdqOd0LLG
K43FdmUcsvEahO1BEqecN+JkYs+wymyR26cgy7cxEemQ+T7Mvt3nngkEoyMadZ/OOXT2rRIGq0B0
qQxojD7/09gqpkLj5oGGns/JwgfJe1bbiLyQIxk4YhRjxzi1tiosdk2Pft4cNzmSSTJjVin1noOk
0fDiTSUhazX1x9i7b5kzItL6LplA6oBr3cBYJO2/vDRPic36mcMq89sbceVLk6131xisPaczQLen
mAFFLWAhqPI8q+JTAHslAwdwdTeIH4TgPDybJrllm9jqSy5TQoPNg+F1a7ACTfk8GN2cOfIzZycP
1LONuA1J96xT8xSTS1HXbhrf2ZHG/WRl9UsbKfqKN7x7oFezlUvVUtb1Srf63Uhx4rcB5LTXWWqm
URV6xC0aVHc9trW0CnfKGQ+W8DZVX2zqueuBWUc5T0IM+QEebwc7ctKJExDrRSre6bZQpYh1grBQ
qPgRh69hrl9sHxkwM712JGHpmqEFqKkP8/EWCGJy8FDhc935Grgzzq6RAy3B9VcExquBzZb9RNyR
/cm+zCAKlnC/dZGW6+B/Xqi9oujlRe83VoXCIiA+dyovCYMtq1l5vGKV9tnlz5aTAI1mS0W+qYoB
g+AMHMW5lowDm/xvSKd1RbPU6sHBj+KNlxUX1RT7GjiDx8cdckBUYI6K5h3FKd1Ae+PDT9BIWYjm
+m66WeWxtyhBvJjdNUWVBoXMk9SKhX9uw+AUuOnF7bxlNtC3kYhYY3Zl25OkzWaozXVCYmFmJGsL
0aqfirWhu/swBqNGGywYCOjcJJjgXWGcgM2W8mFRSPgvSYx9NHCQEJHjUNH0NPyYPyxzPCNeKHz4
EtkWK8TFUJcXhVMzBMhTBKQ1sDUMLFYDFMUu242dw/Kgqga0gvj3adeFK4grKTeF3HvoWTNMVhXM
LBu3O5APKMebAC6N48JjKd4iGtS4SbnqGRVxPxVVevBIpXKb8EQhiaIuOMeYXay+WEUx+yot3Oqj
u5VttaqoywHtI9eVtzbQXhrcty1bgQED9MSoZMw5i4NuxaJf9cxCRARnTl8F8FNEoXiH2cquTH6F
SLCFa2bbyGKuooJ9RdaR40Bq4odyLKxkr05LfgPSTz6DVOcdwXdXoSP3MKNa30H9QX5gkLzpTByK
UCx9UAwFcCm/3FIZbeJgevMdsq0ixd2ZL0Os3rb51QAKi9jmK/HIi2Uq0PnBJ+yteqEmisPAeZ5s
jREBsTQ28B8UHLNWxB0ZchXguExAxL5adwxegz7815K0meboGvOGVwGpM2yIAPhHg7ACucHWmhCy
Z5Ri+HWsJDvYjv9jWl9pSVUdanffdE5KHzbKHDCn66uR0n+ItIfmE0rRtqc2+OvGnzxetlyOSTjX
R/rB9TUYaB/SfkkmfxWKX+X8anZwE/QX87xe1n+moxYhMokhE8xjzX3t0edkzQoE39LEaSKYE+T8
Uw3zasAlH3I2x7STKUcENl6NHS5UNyB7Hbo4CX2YfR/WH6sGqok0qZm2NEMPJ/IxhGHdZUos/YxO
PlimEmiFp6Z3F7lTj2m00+PTiBOmioZNpDHYrK29bra7KosONnvVoXmx5Lkb2PwIxoBBYOHIZo2K
3cGBNITH6owDb6sLDemGf4UVCGMbcyWlOIqGbW71x5DdsZfiWYgxzhoeZqKCfJRg56L10AWS0a7g
N2Vy1WTN5zQOO5fJitfXG2dCk+Z2XBd82iO5CoAQgKEfx75+db1sn3jTNTSYobnxzsIGXkJg7gXz
yik+9OimxUjUqgOSwUk3cJg3w/AWeuODoo8JqVilPrRaEymEVcKBiO0C/UKGA93b+7BmBOb3EAtm
F5CdUTZgFgcGQSGqVJazCJKNVAd6L2+jc+7omTNSekVQ/Emo6U9lYl5DlnwdwSWSSWc21ZuiEs8p
EofON4hE/Y7DF7bkG1fDLgHZUdYN6t959wBrpnegyZmHhv9bk1hHwYmx5jy0rFwszgiFyFcNUFYi
HUl5epZV/OClP49T9ObZKfeE4RSLQX/Vmcob9SvDpq1bAl5FEFWxo8oRa2n1T0ngD2HOW8C9v2O1
gb+9jhD5Re0/OkGq1/CJQh9jETLTi4ootU0HRUwByghPLS6jDNp94h5K/bsOdw13I8/cwR69h04a
ewMcOh/4BOYoQ7qEYJoOvT/8tCkDe+xtKdksEZmUesgpCb53pG7x7I+2ijclm+GxxNk6sFjSn+Y4
HOlyG6Hni5L6pxjI7nRoujKZrUd8B4IhdR9Rj3D8eMDkdOdPMT7SxvAUwEVoIB1UsX4X+kzxpKUG
Gmdbd2S5eErThQFmvu3oTtES2OiDE/FjI/gKhcBqWWPtgL9qmc+DaDbzFLYwnG5D3u3sxgJbF8K+
eAztm8BbG8MDCsa9XlPvCi77CnYLm81jxJta1/YrySAviDivQYs3x8nnQzuGphcfaXSe3QQWHou/
1ly6FKoaoT2syJ50wdzKYGRQMNwMInMjNP00cB7HI5hI5f7FxbzC5Q+zsUBYrJ2BZfwLmQkMCPsa
G3075J1RWw95eat95kvRuEtYv/qYePOk2IcWm7m2YdecL1qiwSSOA82pd7lOMh8e01HRW0fut1Go
14bjJtcMCi4L/ZvpvmY1Akfq6zINZ9YLC7D6YIa3As5JEfbP2WStPBm9h0AdvTI7DLm89WwMxJjt
tIanbc5/qNHLmOkLf8xdup/1NJyixmUgVC0A7K9KxavaEjkFj88YxpVi+2/MBiHXe7MiGteh2heA
IuoMeYrp/7aZHaNZ7YDtuDciCGM8bXqQvzYcN0QRICiPp6OVgvXjMyxDQfBXsaqUf+rwiompf0QU
3tOIbyoF/1MBySvXvDI7dwjxLbTThuh6Cnam37oj1sJ8bS0qOD3Ef5DxQDgSvZzRiLekuWI081Nn
V6kSvTolYaZnF1Icni31VWWvqp8OtcX5WNtH3xTcPV9zmIsNlK+ylvqA5Q+ss2j9wzSMO7eqgcn5
+kq1jJUiLPth75MVgE5RtFCJ8nMLZcHPfGwPlM11fTcKBC1FvBFE7MkUaYTH/LTtDqbrcIWEJJl0
FGo0DTaK1aAvHtXobB2B4NcBQFTb+yh/FQFSlDlFhCiEzvXvJbikWo14COZFX4MFkYkUCq7QtNep
cVKT8xo27Vaa5rmPvY3JztEuooUuqn3tDmuraQ95WyIDQmLGyPKvDvKDqnkO50tQSbzD2doi1Moc
WYi4zlpVzatKP8P8a2qBm9TlGsA3xxBbpqJfm1O4z4Xaxen0HFTVykf3zBaIyXe6sCZsXzibzelo
MgMLOnfFxYy+KYdtRMyl/tH6ZKv7Sw86aS3csyHZk6Ri2yFXybNTHHCZhD35vT88FBh6SM+DYjxM
tFDQGUl35w62z2ECphKSex/aO+XDUmQJU0IMqXUXbQ5jwzE1OGPVzWPnr8hmieJ4Y5C1hFnCcueu
YXa5wpouLnlUsRJhARiRZitKhbvMP4GkafvyGiAe5K69j7JbqgI7gR2yG6H0bQAGTdpXTldqIMO0
wvqYRd4mSZzvUKHZEHKrWxMH4spL7nMPkgj5Tr/FGiFj2dahJPmoUMYNiL0nofZV3CAx/g1bFPku
Xs1ZitCifdGr/pIL7Cm6uJiut7GbCifXsB9skPtpRBIE22/N1U+NH+wC013ZvbxpuoNxDnIHE1V3
DDGknR2SwSdv0+lg7f4Ver/KKg5TlIoZE8Nex1JbbkOJEpaS266br1x9NEikC//TZrTdldPDn1hv
u+WG8DhSnLPsI+VGjuIRU84QHSLFgDZpvxwnules35eZ02HxCVjAW7qabUgpBmhhv7r9xauKU+in
iyG/u7OlHlOiFx9Fne1zHMI9GyAgCEzYeNeU4nx07jPppIDzlybbsn7PpuTgtlcLgkycjifMHpsa
T4PvDJcsmbB04gRANG5aCtO3XCQD5d8MFlDevwrJgNmpxzjmB1cZd4OYLRFWr1bEjGxwVi16oKdR
wBME6uoo1JAUloGdz47/6RZFEzCN/Ka7NVrG6lerA5Z9ijlR8q3LkvJP8dB1nQ02JxneUdmRhhQy
F5Kxx7DDagJiqIJNEhOkRJqlC7yirNKNQIsy1ed6LK6mTsYV6pMiyZ99Aw6Be0rDGHyVzIm/SzWK
EetYxT9h4dLNIuqL2NLUdrZmgrcfcEj2JSCXWn+LcqaYo5zVxkAwIN5aaU4IBlL+4aezmKZDq1uJ
oNuL0WH6U23SMcQQDwi8NU61xC/kl8tAhQY6Gqq0yT9FRX+zkAAnHG2aaM+h51yrND67Ylwbqb1V
Rcf92eGwcImvudjlyxQ8ayPlzOBeWk/H+o+LIK+uSWkexkjuPNxbExpjaWjPmudilWQwTNSl2XeX
FOJ0E8Hk9yd/N4bIGk3A1vPMmeyFVMOCSTelNd0phKwcz7RAIHkQo7mo80M6iEXTv/tZuwltrkjo
ccptFi2piDHHEH8fSyZE3FF2mI3odSUg+xob6vMZ8a1zdIWbtMt3tmafNS5rFYY89USdg5GKc4CS
ZATZA53hrFfnkk9M9LyCwSRaiWGiwIvshcxnLTnaOTNhvNhiZucA18NdLX5GQiMM9mpZInY+FJQU
YDH8GdK7zV1njNta44/MDUwW6M9s+BeBC7B3jEB/qWvkeuG1lN0fIrytjO2XqI4l0wV6MUy56FMV
CkeovZ1RvnpzrHeCWLNDRpXMfTDupdZXFyo/tBaYy2yfs4uP9TOjT5Oz20Vjr5Hp1oehtcc+CB5a
KX85Si5jY5/HpPyzXFRBBdpMQa/oTBCkUvamJRnxvecbDHoMhpUdfWPODQFKFbStO3Fve7HJC919
lbMAW+bYH43AOXRpBWDXw7kY1dELg+RlWIZ4s4AFP3GnPXUVxqH4o9ffm/FeV9OmD1L2dASlqnI3
RzfRUz6ZZrR23fG3DRtOPUrVuqmJ9ISKrhdUx9wnPSR0SORoYCQ94BQTNpPkO73KHo37Zpg8MQ3F
g2m5AJXhIwVQmVwkIoMkoVbRuWoe2/C48W6pBijPSPY9Z9UI28FV4cHKzHNO4A6YJgs1Oz95DIiv
D+t/Y2W8Wj5x2LT7Wu7ustYCQQK7MtDtTe5pWwaYC2rsrQ2VKvHERqMQZry3VoZ6JIUxr/dwMGDo
4sTVMrmPk5EFhsOwqVi2IfvMrL1LFnzriDe/UGo9cpSGSA9GaZ0lQPzWLT+7Vu11h1Y7t5dTVp1y
uHkmy99C+wvKR0oUHuNZfNqYdIyCmN8JgQ+xRzRfDAxx81uoPbUWbCNuziLB0Vklj44cH7ssCWst
9mmktl79pajzOzkt+v7uUNvQreAsR/jWprcK/xaeVEA0r145vJcTWiBF5Ll9p+v9V+Lpi3VjY2JN
1rKKaY+Ee4y7J4QryX2tzUAFOqw+PoYtUrJkFn4sFaDOwCIPzGmPMqxuaaLuTqHftALq8GQCJQH3
KJzHkKlPO+y21bj1sEfWjbasOmpAm/QNLfhXSWcxsZv1GDgIhdmTMVUy6sgSRr7pVmfakP3Emkcs
0uwTEPEPQeS3fsR/3unei6r6Dwm37CmSMyBdP8DipFUK4RpNhXlDOHtzEyTx2oCjz6ZE0dGrVaYD
vsrDvSU+ahzSGR9gjh+21AeYbxMenLp6lk6610k3MtzgGwL8kUU83N/w5mMO6Sy+zUJda9N9rk3i
Vsg0MhBVoxC5cjEMTLKYaGkoX+P8ktvlTWeul4xSY1IebKymPNgFaZ8V7WGJNBqZia35H42JtlqI
h9bqJ8/EwabCloCjeGOiiZlM62wV3iaMko30kRIh17EVlVZiPID4QzKCTcbE5jwIJpuFw+HQRew+
REwNAfPGkM09qa21LryXsqaxadNh3XQhNaKFqoysldz+8FEE4O36jSlPiB+5Ol3kYKIdcT/DXM8T
3aZWQMISaoS9BwCqwzl3qIvFnLwNbYTaiPavbF90GT5bfn9XNKEMNEEvGoDhhhIZO+Q0PvuNBNLU
MrijF77kCEFEGjHFlEefr7rS8ulp8AnE88KS7jDb6G27cqhpZaJdmVoQEdjDFsYKOKq3UtIzYwzv
afBjoweyRNmX2hyKbRLRs6g3es1fOlR8QijM6orhWA0xH4U8k0dm9K71WrOuyPBdZoP8MXp2nwY5
KvW0GDKU5OFwNNh1avCL+XBolvPdGA1rp/BXwrLxGLqryPcIpgZWAWVWp11BJL2cIABonbF08P64
UF4tpCoO464udu+qz/pl7s2xYGhVKv+9NMEFUnY4UrJ/aj65YZ1FHnm7Tq/pL3CKx4Of4F+fkdS0
xTNIW4bi3mdodivnjBOP8NsAP1kJGONPdjCyiveirSjZzGNjjQdZOYdKTucqz655n26CHO6Y0Vi7
2HxEsIDMFiGsw+ACCbrFNnYxNgYCBddwtkxGnmVkLsp5zuhXJxbev1kFBtcFu1XGJMPlU3dCyYnG
Pk/OdQRCvSAAINM89lQIX0vOztUkrbvLORsFJbLKCs8olmQMd3kCoapEDZ24zUFr2mtfyjNBd+uK
UgJolPleZcglqqRjQ6+li7Lx8OM68DWMVdnX9KlmcXcU01ZVXZiKnfG7YBTQXxujE2iyONbdjt6p
TBx6yfyzNZ2KjAuPfa2o97bWv5Vj8eUnajkVzqE14xsjbmZK4FlImATuG65xv3/3Pmv7tiaMUfIa
YtbmP1yICLZbvhvVtA+79LcIc8LMtEOKNt2uHB6F+Gr1SP/5RZYXTKRaGax1l1FRHh5sSqLEQ5ZY
aywgIobvEl8iByQxIwZUt4msYJmycBJY0sKIktajFCtxZet18NXlxRF9/7YhxyA0kcMa0a9I1XNl
AP4ttWmjpyiY/dF6RJ7x2dvgMxPkXCNlWtS7qBSppEGNjw3zGHKk3Mnxn4aOSWcBK6awu2TpiWmn
TEUENaYyW7Jo8OET4+cJsKrVbXE2gurkDPlf6vZkfYOPLcNqlRotwX52vS4U8WJass+JJea6KffU
qbgakH7o3q6gp3GafxnaQDmFl0bAt3YhYTHf0jNS6zN/YbnJo07FhqBfCnxozxZp3bVsHqwOVwYM
b8KVcCVF4jlnlzhZ3VLTkQfpztkQ1JfliKXEqHd8eIjItJWanVFpJ9eMlw5qMs5BjFyGgrUp+pMh
zHsZc+DnxSlK/XVeiL9UQ9dTowbyHELWDRniCq/WPjRDJDd4RXV2a9QoykNH5KJRZZplIGLLrjbC
sqeRfWjusmhjmocAEe/9ND0GF3KgDDWM+MJbT1TXA0IpPYkPrss6KmXzJ/QaQfFwj5v2nPh33ch2
oegPcWx9kxe2Kp3kUAku5FqcjJbVt0mQlYs+DjhlWAWLwav+RX70qMMRVZp9TH329CMLdWJv0ZwA
KEAcbhXvuTs95o+qVMDfRLnmNcAei7WHtVXK6DIMB4y24V8TAFqotPLSaf0lwmSp+VwRiXmyoTgn
/bRJIp8OxsD0Ev31JbhtwzJNDH4DNRtanKg8D5r9kOyxtI5liYGzcPAgj6CheCqzjFm3R5/UG+gR
KLRArxmHURcbs0MxNBIAZ3GTRK197caUawpYyiBuhPQ+Fb29ZG++dTJS2qiTnwqiOgu9A5hOFYOC
vO/0t8BHoM8+mYhqH68dbiVIw7nTnIXNYKPE7BbY9LcDdTqma6IUW3sZVZhRxjg/SoERurVR57U9
RshiFsDKaD957kueEGiHRXP2OCFS2UkcPo3Q32t9eHTOrFwpg43wp1Wv+g/X0fi7o43rRucM3i66
RX3Z4OqC13PTOpbv0rHuRVBv2wn+lh7unU5eJz730kaVkgODjqwIica3Z4O+ise7bXrUXUbBYi97
6SpGro5PyaYumS85AYtrR6/mAIYzg+LehclDONF+7KaXfNJYROG/qdJ7DjahtIBfsLpmC8NIGWyd
AHhP3Bx2TgAMWEdUuCOYkAYXlgz6rP5mY/en61p74Ux1L7deYq9MlZ1sQqMNH2ie6PwPjx5E45CP
OtuHAIdKc1Df0nvjzHjXg+6uewyICQix9bs1OYu4pAtX2q0DijRSmtpOc/VwMDmF8e6M/nPEyC0n
FLymS0EBsDOaK5hZ7BPNyrReUvApXD1wqlgXoQ00Ru08DYgpep6YKndfYpZHDtYUx6p/kWi9RW6C
b/PFVsYVl86vyUlcxne21ec6sXf2ANc//mdnvJ/IQUqbm7eGHGypo56jf4kLedDN4USIIe7SF0vP
2HDG6MtSpzsm7hzzgko8jMkTIL3MFwzbLUSg5fhVB2yA8Laa0Fo0TIFsgJ+HkYfKdRZD+arZEtdd
Ri8NLq42dr0R7ELtp4QP2LbldnSAohudpFiFAjFJvt0WVlvvvdTl+5DyEYXja9yjjmZKqgNiKTMS
lDGXDhaDrTIiZ4TgppFbvJtw1Pk5dCJ4IWkBCANU9LxrmP7FCXKPwPm1dc7KAoBVCiqQQEHA6J6F
G0x8NnTDCo97qkZip7tjmYIab/0ThsdzoJwPk2uhUsa7VxdPDRwH5SUvo26R1v6tmvLFDQFcqxZW
JnJgdkV60W80fE5ufNSnHgcSVjLTRwGRZiUz02xf6hojKn+mi60qgrG8jEAQh3CYITklAmSE1oit
5nSgFlllxASFDgEkqIlKFS71JWlQo9lefFWhPNshElK9s0lH7ojmZAfPDgZVy8aI5SHGXeta39O8
bHGcC74N6rOvenB+Uq+9TOU8pkZhkEW2T0eE16lmnqLU94i4eXKJOI8161p5Ddv0cRlAhjBZk8CY
luxeTbxBbR3/yKpAKslX7nfjmdSN9YBcjWn/bkR63cYkJ/CIiNZ7AxX/rjXkYuELK5F35ra/8HuQ
qoXkvshH5zj1aG3bgj19W2xQT4llM7I6SdhEF4i4nxqzLPBvgJlO85jzsAB5A7td076ycER66Adb
d+y2Im4PvuBgNjTSo/NpuGhDBu5IUqnl35rniGNRsTFzFGbgskAvmobkB/a+JHOwwroh5PTeCvPW
ZHJXdThoDQrcRv5h2rhFFWtWZu4EPfloebKmJ4ah9JGz9BssoXimMuPXGjGsja720aCIpwR08qf5
4fDoc1A8IFsYgIkUPcNN3WR+wDF5mwpJbKB7RFSC/yCKL82MFNNrNmBCna2+upkdo3bGAqAd2oMa
IIeo3Nhz29CnjIiolcOeQRnpGeiYC0ACdPuUT19aWV2MwrtVCYP5uuZnRv13TfLqaITF1qoIt3bl
1bKjvUaWut2mrxIkg8JKlBO1hjTA/2czDWso2aXSAH7F9MmeBRk4cxysZjjvyfaboxp0mG9my+ee
1NABRlHtpgwRuuaWyPLNUyzyux/Wnz4qeeUKTBEmnjowXA4AL+K0HJPs4CymydCzHzDEyyn98yRf
qebtAZTdBlV8Mj14Jghim2Rczn3yDRPJXHeuhdwMsB87JEbb3Cc+i4o4s3cJl/eT8j8tIM02pIIG
k5ZrVz+Opb936bRnEnm1h2oTttGj8qa1bwwkqmrMu8Lew54W7tNMUBFpONVBVBEmsgiS9mHX8m7a
+aUugVBSraJKIbQY5VgyEcWOKWBA7+FzfaaG9ZH04bLO7HvSoHweqRRGsFBJqlDWoUwddLLzPLIP
dSyinlE/jNh/yQzo1F7lPyxhvhDx8KsYdQzSg5wKLcKNdkA8js7YwzHzun1ji93Ayx9m+TGsmhOr
qZUn8Lm62lkF3sLTcZ+LdhvEcO8Szm8KayyptNGO9Z5ZwE7akXA0DvkqyBlA2xi50dzpTgwRL8E2
bUJADCry2LVgm5bRwRDpZTT0t7QgHk7qa+IPIFLNOEQwrqbLFNhBZlD1zdnvMKqCD4z1ZKnciw4P
cWD+YxtzEINorp1fbrjy19Hg7Bpzr2xbBzSSWSdHh9hWRM9ER4+LnqyqtujWxpCRqcVUE2WqPqJB
s1HgqqEhU2JM1qNpE0AjV0NWH82UtTf/TBJao+cug2UZmGKF+TMlwgvGpTHQOYQKhPbUzdguQtBy
ZsyTAgNTCwaf1CsjgvOx1B4mCp9RT46NBFtchIgtNGrBimxkmw5waYzQ+1Jt2veNfrOTaVfoJO+M
OmobmTbEZNrffeed26Z7DDoIVlmIf4Y0372cPrCeIeEKZalT4vnyZcqRWqH4HuJyK4tp3ZQsbI04
3waYCYc8tNaqcaZlHkUvrWfgeOOYN+A0BMNLMmYvpiRPhF09h5CnzbQZTilZdjs7Mj9UQk8G8vcS
U5WvdeWvJw4iR7OoAiA6MZcoVyX+giepp19l6Hz/P+U3pvfYJDM2nLS/0HcelfDlqtSwlhKDufOy
4UBM3ymNp09PBIhcJu/Fy/Gqt020J191M0Am5ebDBDVAOSsj963zxo9qCq/M+DYZqZG16rYRvRrC
yu4O6SgAYxosu6IYYNHDPBKYlkuzullO/qLlPTf6OHzorZtt56T5vlEC1ZXahQ2HqfLm3jpB2tEO
zLQgF7N5YZSbpzkmRVGhmZvpdcW0qIxg1VrqUeYJ5vEEVkTfsneyCgyFUW7eqInnnLnqnjs2e1vk
TNI8xMp760csjkGaqjlajbOt1e+NbPkCI1hiVVicnNQ7W5myFxQURHUMimXFiE8GtKYQbGjdni4i
mU2wtanfIr9ojsoDMs7f/K1Mdru157w6PftJXVG/tnT6T5pfvuYwKHwFUUAOfAhC05q1Tjqrn2aE
Iav2R8uxYyscMAB6ANl4Xf2FSuQRi9FaavUAxdG4ab36KJIKDZhOv22F0TZUKcOk4tBEyC5iVO4T
GYX5pQvqb8uihEkNnN9+qU5St//xoH5R5UoWPzVoJH40Wgq+1sEbcSDYQAarmOkfJIRHbHXu2UYK
j38q07j+M3BobhKgKouBOhmZC8G5E71Ql1yPqN2HIGJ3yBg9zsGlFMWmYNobx+lfD2pOI88r7zqy
GMgNApQpKhZMLsRnjyzuU1i+kvy4sj1/L/uvhulFwOAWO20c8LQkH0Ds2TYlLCk/QMxcQ3K5/YL+
deLo1ejeu06yxCl4TMJwXVRYmLPyJLrx0yUBLXUrAPMde7qLr4vzINVadOVFS3CvoD8K+cL4c+6+
bJ9FbT9Byq/kuJC9fh3H/uC4Csr0J+SspZilGyyxJ8P9tML8SHzwpsIU35MtoBDeLm3SJvYy0vNN
jZaO1NH2q5H1L0UxDj+TTJYeP9mqi2FVykgW+6F2WI8CZPL8rj4MuDmfex2BiSXBkzFTQgABXLyp
nHHvtllyq526wkBcosnKyC8Nn9MJPC44/7ZiWksogUN4bDfDOwYOmBbXikPDGQn/JooAD3Bp/OUT
O68UtkcDGQXIFZ6j8WYiOUOpxWqVj/Q40M1452qW3H9w+oh8kwOcad4dtezqczud9XaWn9BE2NuE
4PMUldICrF6fbNxMW0EyXST9HaR/xCbdYJtSv0zuzpbvprerS2IX8nLlNcUyKD/LEP6otjYAaA8k
QbnhFtjkUk/zVSDhA/hLhMMKKzAJP5377Klrh0pBfuDKZFfC1uepUq+YUhlAxu0aPlrVnUBamSWI
9+3EOm6OzpjZ/zxDCF63Bh4BVqdRcTdHFqioVOeUhHPeb2ja8fymqEKK8C2Ehh046LFvg1x5HRw0
2D0ToAV4PmWGZxYZZ3ymYMzo9037NFafMd6qKPBpN/804JMECjAO+g3xEvV9vkjQ1zlmfGG0yStL
189p6rLn83l8zTBZJA1rco1rouXd1dpzhuzPwXEY83fG2ARAoqBmY+gLdvOzZ7dFOmF7NBtoxeWu
9vk8oE9/ROa+1d7Y1BMJpgUH84pxdMn2mvk72aus7heGu8khnloRVGBMgeGuBGkOAyd+Gx1nOzQI
0Z6MD74evSYA2VuVCC5p4dDCHwYm4xaXKCs+Oq0yvszL/7p+rUgOiNhMs2UsiewtqQ8JywD0zq5t
lxWr2EKdRL1C4427hUunnwfPiwKVr8hfYTrrvAtElnnNvyja8xh37YbJCclndr8f+jWan6eGDVr0
pFErFdXv/NnKQ1UcbX2GaZXVvyLZme2zhBLSYd+ImXAt6oH1SLVwi1OfPUf6sECDpf82DHRBHxjm
hZAL0X0NE5qPs1TX1FxbxsYOBQllG5qMJ/3HpYl3GArr7rZs1j06nmTe8iBRTs/uf5yd2W7kypVF
f8XwcxNNxsBgNLr7QcpUai5JVaUaXogaOc8zv74Xrx+6lBIkXBuGAZd9i0kyGMM5e69dPuBzswAF
OdLGcF9LAi86/upPGXqGPrnc+vSYV5HPlvqx6R+W5ledYSaZf9WkHgQcLCz1HqLFWl5hVl/06S0n
sxZbQmgRHoDSB31ZlieK+gvnHWQnxVW6TA8eHMYqcS59DgU4ZFgGMSdcBfyi9X2TX5UWKSlHBuBB
DfcBn8DgF/Y/YaZf1UMbwDh47LBBOvvaXjjDRdv/GPJ3a/ewyivsH8hD+Soidm8PwJ6IUyiouTnN
zluYg0PYoyvMxPyDIIAC1AcNRKpHGH8McItvmBu6+JEd8VYHX88ntU+i3Vwh+D5f+8McsZMZUWef
TLV7gkmFUyp698MmzKLrkfusDYy+MqGujHxR7ERHLf8BBoSEXj5+C9P3vrkqPIFfUZ2XGzJDlbhg
hn1A57K7HdMvTp4f1g3K7w0nBHWglRHdX7bWLZaX03fh3NRwoBp7027Dj3qKv/Oq39K9T6oHd/6C
R7LAsYoSARjbgUmdkI8s/pY15438SF1QM5HMirEEIiC747/tfIP/pULoyAEOa0d24yYQYtvrIiR/
fefSVqo5KftjcGY71Ch7D4Wp802P4ftCHAbNX4DFb1EArtl14Lqj8XSSLLcLTSmOYfsuRkQ3gkuv
3+O33TUuDgxFEykha8qQ4XjQ8xdIJGcAA04D3G+RZgPjc5a8a/V9lewje0iBMKziXs4XI1WPdUtq
6z6GqGT7tWX9PPedrenxhYU3zr7FwVkzwxesHzv1WCHwcj4U2UaTwONwWgT1SRP5HIO/Q0NLxrMU
8KffX/msMRvRjFhZ9A7yHMIH+TXC2Qv4YAJIBGfHJQGzAp8/OO+r20R8SqgnCNgyWX5LWwyFyaWz
wjJ13w0syPNA0pXajf0PcKGqv5rjGxrYWYVKaT9MCOATmjOnPSO0uI/RXbM8Cvuzna/j5Wcnv4FM
bdDmVlRasvk6rx6mSaCsPU83J+x82SzA9uLbeWjvo/q6ntZTEt0OWQpMHxZjeNMnn6L4p8XTMKdf
Ij4rpq0R2IRbXw/iAGxgjD+i51HvUn1Hyo3lzoEA2erMw18Y8Xxa+Ul6v112MuvOys8cYRXUbHHl
zu8gS6I5KOazJccjczehCJyYjvjEiLZcsk8iolxI8tt8Z0r2tDyR7KLhWEWqSN5BsPnUbgsGlV9q
oycZ47sKz9jjXWiihuLzGonOcttMHz3K8fq7g0ErHsgtfQ8B/0S2G7wgB9hQ2/uouyuXM82OPQRc
Bz9Yfu6Ib6JB3gqUnojI9SUul6K9blEAOgAAgZEO/XmONblYLdP6Zexd9fpH63w1zsVIHEZKvp1W
dF723tcOZ4yLurG78JKfHhiZobh3ukfjSE68gGs0iwduF3qvJV+FIjgz7i868mEdx37KFsI2gGWm
67nxwUZTpGXrHEc7Tz2mFRyCyzbo9pN8zB2BuOyi9D/33V1NVon7uURiE3I8bwlfQ5M2EqWzbDyI
6xkRJG75UpDg8qCTbCehW/rhpcPHCyuIg9pOssDkw20o0ERR7GJqKc6EbQ9dCcieEZc8bNIKhqeI
JMaE840lNcBxpAyIPb2ekDTjdQB0XFw2nMlF/IV4tSq/NAA50/QhtR9rDxWX+1GMW8mK6m1siVy5
d0E80EaHX3BOH4mJ96t2c2BaEhX/TZt8mIvPxj4OLW2hc0lTLmAi0xPr7vRVU0kvQO9j7eC0U7Op
vPHzGgHSsCMU7qwP2lPEiMwMUC2X62EZ6cbUhz6jG3rm2uiik8vZQuWWUylH/c8V47Cdz0G2H9au
OEzlrVKYh+VtUOrzzgECLs97hXAH2Hx6rsznjbefQq9DP9aaz16W7JEvnnaoYXHjroQpBhU9y+GH
F9xqLDDI0yk4oZrH4sv6h0OqBXoABm0I3jvRt17g2MKIaRMIHDMO4BZAIc7rTQzlT48GjtMUm3NR
NQ+VF38NScwJGsHg2YxmaJvQEXhIxoOAECR6wWFV4Y8XJ91gb+hyEm8xXzqN874fKZRb3Bz55tdI
/OQC7sUhJnnOS1AWA0mByPsFxS5HvwI+qFuCt61Czdytd5rehksMfMzSk0/5vvU3UxrRV7Pv1jdV
WwnolCF6Fpt9QB8CiBcYVOGK08TY836TF5Vx/B7NMn1TtB4ywQFrzWGB04DvvLtyNVC6eeMeODSM
T5tQHnRoDnkQEmgWpr/Qdz3UFQMo6PPoYtDNh6VB6mapCt8NugsvRAwXeIksgfb1XOycZKg/pX2D
YWuBzo64dWGvZYfk+2z/qoBAH2kWez1ZczHLeuMfrhisNV+AVHzRNfkRnV5jaPCDvohK586YKDsP
i6G5HAyitaUrEZJq96Zq/E+B580gixhyU1FTYot8j1kcfjnEge424OeeZJP/iahkmoxmUmf+rMNH
ZA40FmQPQnWmJwsBkfqNuVwLqP7oJNnPrfOtdTDsFLU029O8myo1XLlO1JwaRfyUmbDR+8K7pcjL
eWq9yfE6WNmy25iWq4SNXl4IzDLBO2kpJMZsrU5Fi5+axuJ5jZW4T91vUuKiHFg/EA5wQq1P3Vb4
u6KhUVPR/SgUn6xIholCPnSRAeifT3gKmIGsWi7LAEznon8EDjp1YJkssz1e8a6Rh1loed5G7fmc
bNFE6aXWBhCRnbFWKO6nKcbbWWafEooneH2Di5XDzoJAf/Eaeng4w5aNeshS29EhrwLAk+2wZRlk
NKlqKI2u75NjQS4BBqkA08oCND6M09+ocUkFJsV10A+CJE4nhcSc9CDMSlLWFgTleqB4Un1JVPAw
ov2LsSDsunE89LX5Va7Zj6ihP8Jvo6MzQz/pnG9zjL1P0SQoe/db32/2cOenSKNfsXQ+VhocimVr
L52bnNyvAa1AJ1qAd9VNqpKLPuaNO8VtEcSgNWLSKJnjVnnRs7HPVfCIeAfpoy1v6G8JOuw4evri
Asfh2Wg4lgfReQoeOEnxU5PMpvwOU2d3KU13kK77WExoJZH/ID5LdmkL2LHHQLH6eEv88pbDMUQ4
P70vWhLMs/5D0nFe6iyMFYiDTscBRnzNQ6cHjeLhRu9DI0kM9gy0AnEYg2Vyf8GkmTFo6K7U03dX
Jsr/FmXIUn9649AM9NZA/0uXZKzcJfhxwtAAyVM6eUYroqzGkk1X5VdlJs6iVlWsJL3TrGCWWJ5p
zcayzmlwdRaUEsUMglbISzRsH/H6RXHtiHdxFWigwH0Rgi48lWVpFfmSHWQN1lPT1mhhyZtvKWex
pFU5xa+12ETYreC1nQC8a4k8xi7bKlqaK73p70vCQee3i/KSEAezdoIAKeWM4fg55J/dSgPWiwbz
0IymgNVVpDk9K7S/4cCmwSmWOvgShz5CBopgJm7ecdYd4YhWQZcxNxggVFuTZ+BVqV2mnJ4DP3BR
Dg09PQlqIuvqUQ6iqiRYV6qRBuXVlBVjme8aU+iJrUfERv+mk0R/g2ozo6xPOz8ipWKKrbrU2ZQW
rEITPYpdF8gCFh0OupjMYsS1JUfSDDlj/rWzlJiX09KNK8pjGfKl8Huo6UcUe8x0ilp+QtYwK1Mx
JPlgdlE+hx1hRDpEngvsIyIsoIrDVTcIBcdJnoOdrDgPmLAmX+PUBHQFCwYe8k6YCr0FBFsvc/V7
bYQnvlYSygd6OTeNswU1ZTtC6Vb5ao13jcBsTr4E4MOITnTmKsYIWNo4ihwAxpGiJeiG8Zz/aofG
h9nfuWk037jZmIl3ahnC7dCdNgEbz5y/CfFytuotpCSa/bb+mqUI+VCn+BHS6nIxSPqr1Zloe5Px
QMX0RAkv0PTcpiLdJO2JSd9nEicd3okATMSwx99mF07xyVIs8FS8QAERjESTAstlkxPfGluHIKNH
62a0QGcmD6p/QdL+nv00JwfVaasFuFwceQsiVd0vkriMIGP2m/YQ5wP/g5ECFxK9gSBRBMPKJbDy
tB/7gs1CaXPlrCgNinp+Zwz7S2QHnqcx16N/zfOzPF5W3h4+eBPOH1RZ51vdV89B+Lkf0wTDHQS3
JfmZmCDFitqxsg4/fBSVGM2YO/qLZXSWzcva2dajodZF7A33JsbOEU+E3dOcNPglqRGKccw65Bp0
SxNx3pfYyadLI5yKFK0lTg3d5MHxEwCMBTSWTECPl1aSC+N2wnPOBltX86PGzoGVNlVp5qNDkrUx
bG1mlKcOCnBLDBtaoIRZXqxtOMfReVPm4Qh+KOpH1NMdTRr0iX7txXt+Yhuci2ZtaLf0vrNpeQpM
qNEI0mTD8UcIrADzDGXLoRTjT8W2se/bEbJeixafvpARdnksgi7qnKuyG9Jy3nfOFAXdjSt1Xvi7
IY7aDrtOLjcsaLjkqv42BkO0JgCfukZ9EdnYIXX1XLdwqRCDGMzUji8uohCCuKAfg71I2kS870QY
5sO+CbvKlfc5ZHE0nA72gOG3R3V/KN6XPh3H8pfqnAi9bcoIWYHqu0lJTaGPkyD/pkKVeTdRFquG
Om+lS/RhU4MLGgaOVyms/otjCrsl+nb+8BhmUyaWQ9ZOws7IRZoY9THbhpGaWY3pTzEzO7X/LrSt
Epdu0ZQkKQpe5YdZjhVHWrxn3LRBeksvMeoiBkORpFHzGZUQI+20QSA43oSoX9Cf9dkZqBfzIXI1
EUmzog96H7sxQRbLako6cqOAkswcinLJLnbbYsYD9T/UY8VVOQSo3pHZBeMvoXJN1qchbXb+tHRz
TVKv7RfBIWlYm9b7TTs9Wm+4N4ZCukZZcg/lsVLXUntb1QD6CAt46qZrdojzxJPXem5Z1humcXyG
qc95qOk5Y+2pLwbpjaOCrRLYtta5HunKrhcgjntohvzDy/u1T/IHXnGSXiW21eN344l5vXCrJIfQ
FXsYliCd++H9QmHBoIfovfJcrkNhAYv0pR0OKspdqGm5wwHXrEUCcbHuY59665wGzQNmMgfKYVCV
bkIxbG2b8RxhpO1h06YYh7DK0+h47Pqyw1fqoHu0ewqmKt6pvl0Dl4UEe9xXu9ZUTxnCkhqDkKi9
qUgsa/rb6KKYcEAlUdK+RxdcUElcQof0qEhkQfN56lTCbpp35FALaaN1wi+ZhyEqlqiMpoS+ETqF
82Im3xwLebUydqhjbvo601dsaIhz03nKFcK1ysfLDDpN6JHpOlIhA+4cdSE9+tz15xtjqWVf8lHU
Pr2LscXFyxYbXR+7q0UvP5xmJAU+ss5ji3IPkV6aDqu5clSZKboPWZmnoJPsHKFpnucF0D1MBvht
+ygJGzqkNQwghvSyV3TwoFlGIP6CfOXUWNmlTmJUI0FkgY00xFJUs1FhR7K6coC2Fm0yJIhEqjEH
R5T7cXaYvYD+d6GZzM4kSVzmEGDncL7PQxZRhZtonR/6kpTAayeusOLLYiF6hJUIBWdQ1oAsDRCL
8Nqxir656wZD/MPiEh9ov8RjeGicSCxXiLLG7iNRIhnmrjYrIethZZzRSUkRMnk4LM93S1Yo0Ese
QaAUr6qsZJarRUbYddz/lAzoG9E1lfczLruWnVarRUHxRurBHYA2BVVx1igXM5iTojKhLccx7Ga1
YAfuurELvKt6cibmC8Zsc1HKplFXTbSGNVWOyOuXX2HY0qRM5LpQkilZHHcicPii2rDvUBlmvWqJ
CenZyzpqLdOPcVuU/Uc+1So9nTqHxLYg8Ybplhl7SS8RUoTM1bOe1+u+5xv3ZlNHu6432F6xqQwf
ylZB9smCbBYE8gQAyebATwggpANELu4QV4w9B7irri+neSL8taAfFV/THB16DIMV9HJUi4hz/Ewn
06XU7BRPZq1MfOOWDW2aiZLluG9HuvpnKnTdn57y121tGwN154Vhhra+HtHywFPzIw57tUdA0VRS
0ezdojXf1kRkuD5KM433FGFzeyiUMShZjemZm9osQNVWOXbKLyC4DWqv+VjUaaZrpsVplpVmGFaA
ExvRCrj3S5axcbO9+BH77fhztFXPz4klmQDeMlqYLuXk3XIz6TslVNwQB8Ukv3P6ib7JYtDaEcHW
Oin6jCmjmJ7BHqJeuDqU51QPg3hBuE9cUGxJ7xWotk7MtGKRzV2DGHChRLqcWL/SyDd62WAxq+op
2AqkfnqrTDHr0xooNFGevd9/zzqlaPUBiNqyOYIipxjkpfYQNAOaNIfeuPcgEjGjU/Azqx7WZKXL
6nlIp95lQFjeiTpMv+AXAa4i+zSCTN8UC4oOQYyMRjv+tfHb5d6EAaYrr8uiSxMaqt0REwqSNbT5
1HllU5GqFBlS15sKHHeIt/Z71YksP51FVfKfy7j8RBrPBqNDep+dpRjzvrgi1N+sN2Pcp7FM3m7W
TAnWkoiJCiyBGL4DJQsAaRQxgtKFQtLnhbbqA3TE5keS14Ts6LqM8dS1SYXMjK0lgH2VDnB1UHwS
2Kv8mKRNxLLJufQUXE7HGgFrEpLC+xYuJ9F1Pa46qEgQ57Y9O6PA0VLlVCcDgIxOOznLbmGW4S/u
pgJUjsz64rzsbEWhkXl82c+DRzxJj5m9xOhjyBOOWlewIDkBDkYuXkb70vPgGCTCakDzmCncPf5O
GKtLnNCX6aaUQHofIgROR+OWI3W8tv8wO0im9kVh4FLj8tHOGbO5H1yn7G+n01RHpb2II93/BNg/
lsR+4zXDdrhojkaMK4eVWqFHdWJUC4Cqysu6CAyQaOC6cOOmzI8f2LwoWDb5KOEDV4LI5UhpQC0o
ngxRlVkMhxBnInsb7VIjPVvG3G0+wlcq+7OeY1j2mQFZdu/wGJXJzirHRf0bz0V7HjiT037zq4kM
1WDppvhrOwwYZz1A4snPPAL4d1YNHrodeGeLKMnLANeV3VnAaYz5Fd2uCtiujDhZvMxvgnOYq0v+
aBFhZaxbtT9e97Supos5dKv0B8tnziBZFzA1SN/GmIYpOwInvB4THyUBBx5TjWwLW9BpVHXQ/Y1U
yTY0t7esd7MigJecwnWZQeF2aXU2+lrU90FrjCRmwM6chOB1mYxDcILTbWyM/1usdbqyxTYQpRnn
cXcewutJftZeV7I/aBKH7IC4JuzLqgT5fFYEKP/7cuVUmo5O/jCNtYOubKk8dGsimPU7AibMfIB+
Vjxkoy/Mg5I9AlmQ19E39oNrux/pbKjzfFR+9DGCFkquTe+6Nb2duCmZFuY5TEPAYqqaksOIuA4y
5ND6EBtsPt3oahySvarjqrhF2UphNMEkedHms1fzlRuK5nrQMHXHpsiyq2ZqTX9IEKVM5+5cZjGi
36jAlhZt89Y6VCVIs9VsYQn5nFX2NG/lFO5r1rj4k0EXaLHxqYL+bObYeviIFqVj2x7h76ANM7dL
j6JUGcDH8GTA5SpJg/M/wiTBcFkz5+Pe2jGB0t390Zj3qtsIksPpiL8lgsKoavxYGfaqdtvia8QZ
cY5Woe+p5reNOWlpi7vVDBGaws2aPTZ8xgMarjxGM4fiwar59J//+M///e8f839Fv6q7Kl+iqvxH
ORR3WHX67n/+qf75j/pff3rx83/+6ZtAiyAQRvpCSdfTRvK///j2kJQR/2fvPyBhDHkd44vOwWJC
adFenOyKLOzlyesXMm9caPshf1wo9eIlQmpWoYrM2Kv2Xk70T+fOlOKqrGpJb+VkwmpSdFV6/fql
ff3StZWxZrtTzxj79NoBG6SotSyqnj91lP8c56x2QlgNZUA2bUxiCceBDfKREeREyY+CvTg1s5UX
uRqzs9jUJEsyNKinqMeAT+WOEcROfMJrbD2dXg6I6aKyMvuFYyRqX2IC/QHQoGPMO3bNVzRpPja9
eu/UnCohXSJJBdjsmOj3UhLtEhuUPWXmsMfPxo3T91gkPoRzDu9eVnqcl/G2rUk0XtaK/jsldea6
OfueDvX7tJq+ewaQJntx1POwyCVuyXyWZI/HqK98LKn9XSKLX11uz7IyQwbSkMOnsVInqXs/xO1d
1ulPzE1krcnu4fVn77mvP/vAe/rsqTM4/rL96jSoLFjHMJpIm4wR+DCiS9AIiJ9+x+wYPboUWarQ
7AAyP1BU5YN7/bf4z34KQ1xajs5K6oBd2dOfUvQz/KScqmrtJuFh6GPvppVueiBHpLwCRThevH69
58NOajdQwrgm8K1vt0/ijyFv6TpQAKD94jXw2khL+ODMxExMqdFnr1/phTvjSsa4PiajwP3rA/jj
SuMcGddhZ4+YYmx/UTWCyNFxZinH0KUY3kQfXr+eJ54/SqN9UDDGCildsd36Hxds2qTpHPjVJ3Mz
LssJlvnvSKdB2rQDBpmIP9EKZwaHlRPinecP2P+YyeCanUbe2rz1a7Yx9HQSk6xqUlGq97QHKerp
rwmqjs9UEuQmhgydbtj/rmSOh6DGhM0C96PFZPE7dKG1lpHnnqcd+Kc8UMMbc+kLb8EE4PV8gLtG
CH30vsel0ZxOMM0qpwu+5N2Mk7dXRnK8hRpIDIYjbfjGm39hjLG32cyYRntGm+3z++NFtNFcp5Qs
5WnoLonzIZkNlviW42L9fSLhZPn1+ovfZsrjJ02/2FifiVRacTSL27ZLsZ/SeE+GuLuSRYxCMY5q
hIsVlp8B4L+NsRSM8BDu8c+Lu9cv/8JsIinSI3d2ackZ6x69aWcQQdH3eCcxonm/AhNUiL9YRutR
u3uNSP/QRXO2m1GOb1UgUV5kKA33r/+KF94zP0IJ6yuGHEvK02dOQKzw2G6iM0XlSlvSp3rtVfM6
QvWtKIwl+Kf+/hV9l52itUxd6JWPrihop5a0+yEQt8tBqlkQTw6l1wmH4R2gI/vGHb4wqgL2BoLL
CZhq4mjBHNFgorFlPhEFzaVqTOsri33jk8sff3391p7vCyiGM2X52mOZYn5+emtxVvp1KtkFdK03
/Ein1vvAMVEeoA2jdVPVT0v/49Pr1/SC58OYh4lyU/ge7YXjYUQPid2gZENAf7S/ilMoZxKg/lm+
4Wxtks0HlMD4jtbls4npQ9vW9ge9yddcTfd9pQeE2BJ6PIBB/3JSy+8kjsAK2dp/Y+/ywkyrXFeQ
kWQ8GdAjP1o/+8jvkKyxb6JFtZBJUbEQ3GhPwL1ZB05DJ63T1CMkQNO1h6xe0aGMPp0EpJQJSUx1
2qAgVMCvvr/+DJ8PEfTwyhfCCpYBffzeynCec5zPuP/dSb7r18L7NFAgP4mNP78xv2+TytNJB5E1
k6pgKVWe8Y8egR1Szsg9o5EHsHS7OE9RI4qlH7o3Fuznw0L7CmyTFgrjDcvp07HY2hFAE6I82sQd
7aymQYK/FFQuU3ZokG6W4axgQX/XDuio/+7jfHrpo4k1cZI2DhqHE3YjkrOcxQMHDiXB1Dj1+d++
lBE+a69hx8AO5WgOFXIaWs7PWz02R8c89+m9FwYpYpEwfWN1ev5xa56iZPhqzVhRR28OwJHPKoje
uJSVwRg0z+6XiTbYRzeYcYZQjAWoVLRx7L6x1Xvhs9mu7G/LMIBq/3h4ysoXaChcUBjQiG0g7uOJ
w7TX+VdmY2bOxHZm6/e1acK9rtCaU0VvUGy8/qS9l+///3/F0VtddVtMZbTWYP+W6DIZmvViNiU4
qLkFuqu13eu86w7EO7ZQnRTwMTfMHjzeGZUBGxFJ42OcCzXd4HWsgQksGHx9MEJ/+z0xD/I5C7qA
rmYz9XTgs3XkI6N2dzJ2HhkY9aruihnYPDEX81VjOrZxeYyG543H83zfxmU1Cyk5HIGgIvT0sv7k
VG48IGmt/dpgWUOaJ0+cInTvFDEOD7r1+u9V7aUp4Aqc3QjHywz+Al5RoKY2tW8MmuebG99j64ag
JOAJPxutdArKtNeYwDrvA96O5opdLoZQ/oWjpMQOECAzXQaa/GbCD/fGw9gWuqez3NOrHz2Mph6G
NdwcYcSeP+pmTq+7WnQP7dVQLxMpMzvJVubUZKLdo2bw0GC5EMHjpYCR8eYG//nA9QXlAHZRxmN1
Drb9/x/bygFxdELdgEeR9OhSm9llkOJWWKL+4OJN6Xbp3NMwf/0ZPJ9/uapkoFvtg9e2R/NvMNjY
STbKaL+G7lWwCdzC9jZw0Jv6nju8mzuCcApp8jee/fZonz569gBasvvAcke1dPtdf9ytMAuNtJLz
79SOwN6GDCNfOpQaeRbD/q1J4aWrsZQFAW0bqXVwdDWaKfXEjocucykuJZCG3Tojs6lHsjkg26AJ
pIl71QvH3FnHTNeKHixdP41cygkAyFR1ez9s9qE+ICP+9Tewzf1HT0Kzt8Utx5dAPu3ReyeEADRX
m5C60bawIKXMl5sFj+21GHrww8kIUfD1K25T4NEVjcU57FOJYvaxR1vNWsQtNGOaD1Hau9dqseZ8
tIH3xkN/PrJ43IxnFnWevJFHzxywha5JLG9gjeL+om5vDdyVGF3Y8KNvDPDKsQzj6JRUM1V/xeCD
j/r1+3z21n0wiBwZkKwwyqQ4WgqHMURqSIAIAtfG86/skgHwTqMAHDKe2ci/ev1yz26Yy7ELpPyg
uV3u/OmQdoaJClVEEF6G7uydQNPB3SImm5rFvSpGYX9DBouuHTOk31+/8rMhdHTl7UH88TH5qkLb
A9ZhF88UXEjjHfEw9ygIGsDg+ZKcFz1ejDee7rP5iova7RBsXMFoco9uN/an1Wkm4tBVNokDncTu
/RDAujFhT66srmk76tFMb4yqF94pO3LFvy2zFm7pp7c6qFrm/cjYbbstosYs03CJB6+Gb4Zc5/XH
ut3Bk+/Ed4XLR8Lhm5ZjcLwJpmYIHq7vCzCwHVDWRhW3GNLQY71+mRduieo1w4Y9E1OTFk9vycad
YA0KeJCeKaCrbo4unfeXpimXN4boC5di1sbVbS2P71m5JISYAAhmgI+fFKR8em2I6DQWOGDD9efr
d/XCmHxyqaNJZnCTzu2NbTlkyhVFt3IpXaULQUEniLzY+81rHN++fs03bu/4hSGfwD8uF9jJiZG3
1JzVTi0uifbR3L8xaz8viwAFkMoy9M12FLNHh2jP9UQXlAXZAr0vQW2uDsxn+owY+uW+GpE74nCF
pQOY/JwegHosZjc7vH6/f+3Wno5QySfANOt5gRewr3s6dMIiWJekQqQ8FW2KVNnX9Q24H/wTKquu
Jy2dbz6i2s8oHuYbHKPug1q6+t3g4xvKUgTPiNAU8pXC3qCxKB9e/3nPhwAecw49FliA61u1va4/
pqVEuoO0wHB3Af3j8UJWspy/upwfCMqBIy4F9CORvTVDvHRVCnMIaLdakTo+vde9P4KPYxrOMc2Q
se2mAYylqig24hmSl04TFlxh8vr7N8sg9qUmCiagfPD0ZicvijL6tTFYXymaG+WmVfyFiKk1us2H
pEgP7VgZ8caAfz5DSZ6vYDVXHsrr413UGmkUsnA8dsWoscjRZJ4uPLyX2RtT1PO5XnJc4K62UjfD
/WicjZTaZvC40a4Hb8jKPc3owHZrt5Lxduo1Jem6p0lHIWneOSOt4NPXn6337NSy1WJ8l0GuGUnP
jgmEh6RLokBRNF43oTQm3ClpS6yKK8OXqMLNYAZRMew8qBrrhisCJgGlhE37Gz/lhSfB3hz/NbM1
g9vbRt8fY7pa4qlCh0jDbhqJuds4CHGRItcbF/9mjvUPsRKK8/rtP5/WGFB/XPNoKqWZnKNITit6
z118X1TElyMD8c/bWDmfXr/UCwPqz0sdNxmcwvOs7MZk11BeesSKMZzRbK7eqLC9eEPWo4vBF8oU
cDQx5HXtNNsb3QHjIj4gdEJ8qiHUTtRlb7yv55syRAD0H2lFanJu5dF+wdE6WoTA2BAzB53QD4P9
tvTIbNdwyu4LCGcXQ5Nx6pr6WJs3Ln50n5yvpScYJ0oGkuPHcZMkqgjxQHpHvOFYN2cVUoRLmdlk
LwIkAa+/uL8+wT+Wgn9di9l2a0mwGkn5dGBOGO2FF+NMDQgz9OOQ5pcPAtjTM4OluzIz/nPP20Hi
E3hB7A78JXTkYCaUMB6vvODvdiH/+kG0DTyp2EYZfbz7zoiqSKJuw3+Duj/kyPzvRdCQYZPCohrz
rj6YZHTO654JGYVySUTmm0/l6Gv912+gyMESjdY6CI6+HCVz/nyk/RgOms3AgveWBbFbNcjV2lLc
sf6GNnZN6L/xPo5WoX9dGWkXzQPlsTs+GndazaCydEw534O9dZKBv+1Oc1ppPQIx5f1i50C75PUx
8NLd0vhk3ZOC6p/c/vc/5qaCtJjKMZgp5iao06vWzcPi0EbEF52SCVeS0zfDbVxLctVfv/AL45zK
gaCsLwTFYvdoB7tw+yEWALquYQlpvZmTZk8Q0kwucBbF7//uxZS7lTbp7mqfjtjRXSaorezU0Y8a
siK7KiOY4osZ64sIu8Du9Us9f6Bcik25H1imqcAcLXs+m8eyLBaanF6ovrpZFJ631KsxbgXLF5HO
4j6z4Kz+9mtkxNDN4njD5pKz69PXqBqkNJyoEWlIqhWrnD+LtnrwcQ7uLQ4Hw485vH6fR7M+g5WR
Sj8o4LDDeD3+TJyucGA7FAigigEoQ5bZoUIhISHvvn6h5wOFC0mOU7S6+CiOm+a1DFAGBxiIxNgT
hLXU/Q7u83wfD5hH/41LKboYQrNQMyU+fYqLWj2djSBzXG8p96Z2NaW0ChEsmut/4/EZdke0CrVL
b/5oRK6Ti2Za05dx2268UFUx4Eb10zfG/UsvKRA8PusHNGP/Knz/8XUPNkxSH9UZnlYgMqdjWSTF
qULKPPwbLynQtHrpRL6goXCYy1mz4fGihtWfI9LQgdW0bPDKKX54/SU9nyUZyH9c6mjTbFd2yQ2S
yZPOD+ZT9Mnh3q5DTLYkG+lxUPHN69d74Rkay/j2mB+lxzh8OiiyaAx1UWE6MKWFCL9oWzpnwaoQ
D71+ob+EB0+XY0YeYXFKQOTDB3M0/DxFeMe4AE2KF+ThwBOXz12vPnczoK1apPY0ohT/qSvQ5zh1
8bDNk3DjZroTCdgpZLwwzYqYjDQZzJdtMqJ+G+y4Zxmb90NQBWeVhhMX6ZwSz0D6fEOxYGca8xWD
Gr4bbAfArX0X2/P02RuTGO5pdKlmT2/qO5/mEEDo3K3Jqco98s5i71S78VXmDISmyF+1DYnSDW6G
1v5ugv8j77ya40aybf1XJuYdfRMeiDjnPJSvondyLwhKIuFdGrhff7/SmDOkeqQ7z7ejoyPUJFVF
FJCZe++1vlWKjUHSd9E5dXRB4NanbijPEIcexj5MnlTM/noSTn3VaA0dwytP8Qz42BEyXYvFt9e9
Qmj76wv8J0vzv17f931rpwJ9tfQjWJKC/B76gM1DgVVj09dOfIPhF9OKJZzfaALs86f206dKj4+d
DtOf915uUsRVT4NNMK0clrxcI9emd0y0kd56SHO3mevU19PYhpswK7JDaabuzL3vH5eh0fuupSQR
OFNw/C/4OovUre7LuDZwHNDMEO4ZubdV29W/u1Z/supG3PCCNhJnMVoWb+/6iLRUswQgXGiPJMds
pNTDgo5Jpc8LqGe//mB+fqR9QS+HvStGx8Du+fbFFj1WDB7p9YzlIuKNiA1C/ZCsb0jYVY5sN+r8
JfrN4/a+QGQHe/uqzttXTRUHBs2cmIUkY22kGQwqE2LYgYOyc4QFmh/IPsZZbLsaiW3GA7E4Tpat
DUO437yZny8394bNeAO5ls/Z4d0VmGZ7LNuzT46arrjEvYEGHl7Czi8nd/fri/2nL4W4LkBlF9AD
eDe96TypZNaBPzNhoGFO9RlAfZsIiQLOThD8ptuAbvOn+59DV3hevBiksKi9W68JCkQXLhmZKx+T
OuTr/WwpSLhramH+HIX0WT423afaJe1Of0+gxU5DtrFS0sBDuDsEFrKZLDPmzxvEqCtLOpA2NkME
AGZE9p/jB3qUAGmWRZNMs+7TLwjlecbF2qSA+6t7s9xGrdjJiVCAptxiuUECWiFI7o4uOFLILQQs
QB3tkUvZO5ASIj/g6lnXwbW2JyBeObEy/mWkzqiZSwugffw8gONpMhr1ASmNIAjOoSOgEKF0Rmdb
GVRcSVRIF0BHncDGJ1F1OZqiP9XZ9NlC0ZJaXyDJV7lc20nB6vwlxUiFHZIoXow/xv9IdNCod2F2
4PzBQcf+0TS5LDFz2jeRAZqUeJuFlmhQOOsWzgzQc29+TCISOJ4y0A08r7P/AUsObKYnb8A3TzJa
jS/lsSLMlxlK59wbgzkjPI1Ei4+9u+qXGzKLMNWsQvu6JOamxe45PZEWgmMX4BZ+A9LmQkZtGYb9
KPm2EDbtBq+kNS7uNellC6HIGYqFEtYIq/rSffNpK5X6uTScRbcxFP4axtbgwwkW/bptPuq4P3kx
0KayvOEMu7KB1y3l1UCMoql3DeYoVNleuKUexNxzKol2jj8rP1rx0cKEAkJKgrNl6OU4B8dNTsba
e9WuNPY64jEK1wFYmeQ6S9T1VO1HsBulvDoHcxY86ngj2vQJLC/pYzYRk+Jh7C8gXoj4awtSr9xD
7wQAZE4ZmSB6uEC2n5JWCYjcbu8nD87ZcJsM+zTWW9ycJGncesDw2wwUI2bhhazbD46Eo1g+5OMz
sVokrYA8sQGTjS/p8tTqSwcVO4pxTrX6FJT3RCD51Z1T7oaG2G1OACon46T/MrE8yeKrRDnZa6Ja
8nzr4xJhIE8AFp6IBclBGONuXcDcnx0A1513DKtynfmwb1nDmyoAvAZ7SX/xzTWBDzUcnRyv7TR/
XuKXdmAffKiQw5dlc2SObCc3UfXFB6vdNYRK4oL3feupaVqYV6jfsVazLp0AnB46wK06WCUFUUWm
2HXBaYjvMlgTZJHgFcX3O3t4R0jDrMwBpC4kBn8rjdhU1Ak6uC1J/Bvq6Ap5JF/icNB4u2LgUwq2
cXLjtBvsJgIUj2N9dZLpFv7A1pYHtNYlrskAnt6v18afz3pv16p3u547D+RO5hCq6mEEtNTk48aO
h+g3a+KfrYhMAhC4+7aIf+4wBHO0DCl56gWirGKDJ8FspmzIjgnDM/eavJbF/tCPsf/0n/92CKfY
97C7UuO8qznYDmJ7GViJGw2lELlxdcCLl9z8+lV+aHbeHnioAHzUWWelr+u+380nv0iVlAmV/eRf
elmFFcZde566aj2X0ORQl9sAl/P3KPHTy0wpgjAIC15wSq6Gsh9+U9P92UcK+tGNfRdFKpf77S5v
ycQpqpSCu3Xy+TK1SiDajD1/MyR71zLkLMHvHFD7hOddNXrfSfO7pcgbm0tbcxg7yngqDqGewANX
jXwGlYEtUBYD/N8RNMmvr/fP+zmS9fPQ8ayaj+D+vP0FFfbaQbRYHPKEjGxD/tqhq3FN1Yn6XYXy
8zmNEu7cgo19Zvv0x96+lMCRHCYkkK48Q1JKZrzxYSnc4HaaOpAqdEj/48cRNeVZS0tPMD5f27ev
F+WJmpYWBGc2SVzD2TzFlwCT49813n5+IHHnedT74XkwF73/vc6uG18u6L9kbV8uGd50WA7dsply
CFiEtTWXbcUm/uvP7ecbM6RHhLKEmapHYXn+XP+lNvfpNIwDZlEaqllzsBOJ4VWm6fHXr/Jz9XEe
t9PcY3ZLY+N9m61YugB/VMrU26+fQBBcEQP00aCA30ig274VfqYgCjed5/1mGfj5iUB9zjET2bCP
ANV/99xh+Y6N0vjIF4x+T1mVOVeDbyumh3DkSOAed5mfZTsCWn/XC/vdK79bxGHUu0WQ8squj31b
1gA8+oRYMszO7qHICAHFJBoeEhWb33ykf/J8oEs76zWh655VDm8/0s5ZyiDICV+z0SF80W5qDoh0
yBy0F7do1v18xuf++vN9r6Bk5WHAReWApIIOGUqwt68JvMsq2lCDRC8ZFbo5cOjY7rMT/G/ys/Dj
bUe/yr+49TCvaQFHaGc8YuCnUG3aUTfbX7+dn5+kyKaTiZSU/i1glXfFhQQrixpP8G5ihrQi6aut
7gUTPjx39D4fUxP0v1n/3k/Vf1yBgAbNeXLLP++bXHFFg8YhR2oV9xrIbLSvrQ/lRcRs2+iov051
zMbSOu7DUCfe7y7/+Rd6s9n9aBXyCNPMRqn7fulghGipsAsAx8IM9daRO96XzfDkFUuGCzOIbtNu
xmeDwre6o5UKptKe9PA7rfBPawnvAvkQchA+Qpup1dubAAFmaNNgAbvPxgvM2c0s8oWLzvT/aTPs
/EJsdeykzMjE++UkNClUBslQVWLNTLemCop7UzVDtf/1ffTzh/ruhd7d1ik+0CgYYaMXIlE7NbeS
kLih/NYGbnFRBnAYjZ9D65xnMgwDsLRjA3vw12/i7c0c8Yy6aN04NdgBgkcOTW+vKi03UrLt+syW
puECJymAnYXD32JmTHQlz3WZ/7YT8HYN+elF/Xe/OKE+U8YadUZ7+MVz6uYuRU4jFrPp6T1cFUk1
tr95aN/ePT+95PsDG3EoyhIBGSdGlNLf9nPXfVNYhaffPCx/8jq0TpiLMICxGWG+2/HiIJM+/Czq
GhuvY6mF/RiDxjj8+lM7/y3/+0T++G3+9VWcd0tQ67EUtGk/gwZE27KfWQjEKXDIzz35PHn6by/3
f95Yc9UPq+63tptlTsrbuz/+z1X+TbaqfdX/df6xf37b2x/6n5vupXnQ8uVFXz1377/zzQ/y9//9
9TfP+vnNH7YNjaf5zrzI+f5FmUr/w0R8/s7/1y/+5eXH3/I4dy///dfn73XebIhBkfk3/de/f+ns
OuZIKbh4/7Qpn1/h71++fq75yatn3f5lz2+u2j/5uZdnpf/7r5Yv/nDOXS365w6eUE5Zf/3L+PLj
S4H9R8DB5Id7iUeMx+yvf2nwEGf8WPgHMyUnijlV+2wnZ4Eb2Q8/vmRHf3AKRXXvoCvgGeVr/7gI
t3+7Ef72+fwbZ/WPHfJ/bxiWMiow2vtnzREFWRC9WzzryIxsWi2A0qqryQwjYupVN1Mjr+qhDszV
RNuSLkSTmArSNALwo4UO2dzlwiKelvwMqLsAAYbmRiK/zS8wJxUe68OgqZN9I80j2u2JIVwSux9H
Gva0grPF5lQLo0I9znIkLitsEzIrenhedHOMSyCv596AdaJPV9qpJW5TG5fqIclCrGtRmpA5ULJi
RTdMImDsuSYgZk2YDMtxNlkRZgow6kB7iwFD726cFuPdLMnQQdOlzs7di5KtqtoGveO9VHVZONcQ
3r3iFk6WH+w8djTQd0EAqlBkUSfWgukw3ZjYj6AhuEsur/Fc9xlH5M5493HcTOMmEIm1bFyJHQGa
blGDeT1bATCatqrb5PQulkNF1okC50r4zKovREq8X1/S+XNzusCAhS0sx+tZqJw8zTYmdRJkQ1KU
Jzcve7OeSH4NwSnLbt7T20yDD5Ms0nKfNt687JtJ6vA0J2Z2NrMvK/+DmfP4vs6tsDjKtFFwX2wD
DUugaLDXAl5TvW7B97U7agqlT3AoR7XuxOh9Fw7B21t/nMCTSCeEYjnSrV/5ll3pjeuOgNerehsu
nDl2TsaIkqyuhHA/YjxCwjJGCKA3Y+Q0t9Fgw8xBDnvXNK59F8QyWY6SqEQDfMAE7oZhMMMVJB+R
/VzXBn5yZ0ZSO8fEAMEE5BigxmAE4FCs53QdTSRr8mS7higADfehupqTculekDoFAMGDWdH4CUvV
QaIFQEZy6RIoWCdR8Nqm0LdWg52GIbUGJzjIdbCcd3bR2WeUkdONnNetsih3SZx4/qMshXK3DCFi
+4VA2Nk7sS1ocTDRMHaCUNuG2qXdcUeVVQc73iJbN4RcDtYMo7ybEX7Zwij8YpP/jk9wIDcgWbdh
77o7iV5+/qCjzHEJsczbDBqEABuniWfBq4fsgJSkoi+ce9ckJt2ZCiTJJipAAML3zWe5jfKZCYjd
jmN9r6eKo8jK9RzjXcY6SLo1mK4qvgpIYulgoufN5N0qcusLWJIwM9ah26EJRtaipxBBCSJ94h3K
CBBv0C/msbRCe3ZXYR1NdMC8zq6+CieF956VQTndxiHwxGOat3W61mXqgkOxjHKuJXLc5RglxeKQ
QjYqMAJFCtVWLiL1njKB6CGb2f/aznBgBVbhe9BNccrcsOeHJblVctJfhlG2UIwTbeJ1mZ5RGCWM
l3hLvm917/SptezK8cw4Qq9PmlgwS2tb5p70N4CGvC9uF0OrKNohI/es7DHyT40R1jbIOevseq6n
XkskTlgTatl8rBdNqHho4lBeSUNq7D6JLEPQVtAu9a7wEhwXmXbj/qWB1JeC/Jyc6CMqnsY9Lgly
/JUajIKKHrFCRFLHlypo2uaOURh9Dxf4SZV/mhcHaCEnYk+ToxQ7n5Yyh8mjPdVWiD/6GgiSbmjs
Mpsm80G3cZlsBxzzcJt15Dbg1Pu8P+XwBgmDDPux8dcNrDH/5PWpcA6+7X9XXkRKX0fMg3eE4lg5
d4itev+YTdiAt84yhfPa5in0v/KNIbVg5RismqoH2ge9VH0NRqH9wzLV+lE09Xg321HWXuKMJ7a2
tmyLRC+fVjhRHbJ0AewObQXCHFjVFiJjWe6WoXXth2lxB3+r6BuYdW9sQEIb2x53cF+L9kJWtrFZ
rl1sbtKrClRFFdyWywH26OvIHP1+itHBb/4GaUPqmr5acqkU493cu0KOIcjncDMwDF5Fj3boF/mS
oZ2BTtm66iziAsmE2kaafRnU4mkenLy6yJekpFnrEFeH0T9MkwfIGI3YsurAeCslE+ZqnUOLKu7e
kt7cgPFfQta6zCeqqL8D36o6JfhlhBMHPC0oC/toCA12aEL/BH+LIdyl8I5Jg1kTSMe6zQnBJPvC
uPLTiPwoI2zJAWX078BwTQ1mQvk1ywEiWZXDHxM8Fn8jxUmvjsBUBdnCdgVZWPqfbKiFMZzwngAO
x55S5gKjQyqGcsxNW3Vzs++qmnuuCbGCr70RjOO1MlFMiixmDHVREtsqLtqiYQTnpamGZNz7nfPZ
9G0N+zfoSZp2U4/1uUR1D7epgBUrVKWB6VhtnF8UaUwXJ62s8XLSpIRug0WMyZHEozIgOrQMlit7
rInWy8XIo6mKxYSYlvucvEzov/ExqTy9HOFQgf9tWg9D7RhNwauwjHkCgc146YyXOLLGtIgRm5ps
uzqNohZkjZcyNEqoEnpm2luaZ+5N0xjfuZph1crHOmkjyOXlmKk1YTyDf0RteZJuuO+Fn5ubQNXs
cR6jyuFYJTFzesrNc9KoCyLzdmoLxlpJYZX2t2Za4pmshRHwk+vJhjBHZc0ukTMAEXfaHej5TIS7
NscBacq9Pwm7OQZ17S7Xfl2Uzh4qY5UdsYTSD21NPkjYRC1Zs2jvYliogdsHA1+ou4B1hMDZW5Rh
Kj4ttsct4HVsr9vQzqvoqpncap8uNv3BQvRAoTzFSi5NcpN2GMZXBNOSBjA4EJzuxtaZyTRzXf4b
TsP4wvPGracAg33XxFjM9z+Ow///1AbfWtPoc6XBTtb86xn/rJD/94XBuq3a+mv+/P4n/l4SBMEf
ERiBM9sF5xO6ek7cfy8JIvsPULgoDphSgExDLf3PksB2/8DweT6p8y/SXI++3j9KAu8Pagu6qegU
ztYtHyPkf1AS8CYoL/6liPT90I/xSPBqSLPoYr1nwqhS5UWdkKAgcPXd5DVqmPBUZG5eEcZBDjFw
TURi1tSQXdir8EFhC8QUkVjSv7ahZcO0Tocbu+tflwUXQzi8FoS8WXeTH4MxrrtkGIk0DvJXngh7
5U/GIqMAkfh878GiDuDvJAIoRto0iBKa3HGq3WKLDmA+xMt527haD49NVqScV0CnTRBux0pJ8h7t
yWE43Z531TLWRGQWIhiJIa2Y2rGQVRWhs3lsAVWyU3kvsyFV4AsdRnQOGBr369BifHwdVJOTu8Kp
m6xZBDvTTlvDbFjhh67aJij+mvsBSJm3bjDj3ouSq7CumOaCxc7gZu6Ea9EfqauwVls0zcD7xqUY
nL0dGzJnAZaTKdMSoAfAq6SZCsq8JyfJK4vJOudcZjHRtkNQHYkgoGTJCAnttkmVtskaIzISWfic
BnM2FG0hieWxyrzezt3iQMjWJAyfimosiuuC3t9CAjac7vSbQDn1JWzwAFAVBRL8fV9bd6zuab7C
2xFZYGUb9dwlPjolXPcQqlccYeEiS6sKmdBnxeiteoeYhS8SVGIjVpPyJiJfVJMUn7yZ9eiql36W
HjXwxHbD+WAh7lu5RCJWHpYt5uaeJTdJNLXLR0kny97O6KrbTdBoCotVbPXtApyMRNd7Ok12uo8d
LZZHM4r+cy704JJOPrd+xiB+qN1t5mHK33KadPp1zxFNH/D0pfahLkA5KWauvPvrSkX1QKKQSKoL
L4hISa/nxYi9cTnp41VNM4CuXqqAvEL/LY/etBTeaQjA5d15Xj9FMJeJnNwsHJmyK+Mt88xN1eDH
EZEVHD1V2/0hjZvK27gdONLVIpr5ddSgPTe1pjfrH1Xi0ZHmRuG4MzLURkQdgWy9b3wV8E2lkBLt
Ly2E2w4cu9kaq4qCy3LyrPkIcrW1N0RF+hCaMjmP80BOuCFQT8+ajmvReRP6jIX25ynuCibmJSmc
2XbMpCQULxRJ99XuZN9ubKjt/cVi91z2ZbBMeKFUlyTE/7Rx+wjatih2Os5lug1VCyaDbArzKVO2
g+gEN0U0YBMRUfFtTtD9bpUa8WnOYxyfcUXYUI6jWkb/gmBB2OozIYjg9Za5R7ighD/qbeBWS3VX
RoxCjg18VP/WWiYrv0xUzvf0QRIXexH052gBqz4HLHWGnXITRaQ0wEdw7DnYQAQ17VYsUyyOZ09e
2wFkM1GgDnmSzOOlxr9a3pepmt1NVaFTPhmV9CM5vFbhgRKc+oLYn3m+UGXHtau9ofpAg9qxt1PS
FCO0/dCQFGITwcenG8n5IgiGaXheagywgEyqpgdMrND7xlAFX6OIB/gyK2ps74GjTEdzYeb9XkRm
TniGyAKvQ6KRuR23wh1cMrxb3vNnuKocmkCIQ1sQ4RSJYw+/pfo8TRSim6Hu6/wi9e2kOnklvYNV
SwYwKVqhJ/qvRrhT+lhrGaEgQoWh+s0y1g04cVCDRt7XS9epb6GMokcBbLRbL02QXqT2RBlOlpX/
MakG5CFp59VEwzQBUdE2PrZlNVZyRCwZCCvk8O5FrLV4Tj5D4kZ7LCTCi9HRyURIYFjsGdz198Qo
Vg23HiG7zLhTouwrLeSwSoPBuagzqxq3rFsyJ+VPlUSPphm87W6ILpDEN5eJ5twLloUkkCqsAPt6
3vwVjDUQiSEg19HTTD03haXGB+mlznYeEECo+Jx5nwHoI6+J7I1EMbpLSLdfTOkmGPIyAh8srwOY
DJ6dEiooU62eoTpGDa51QQ6cZBSfwAxtVXkI0VaUh2XwVEiikyPmcV+kVKxU0mbmCZcwomfWiLAb
TgGtq+aQJH7wZawdJ72s/Syu0gP3nexfNVDK+UlxttY12h9lo1g5B6po/RQ5CTT9+DYV2b1mDjfF
QU/eDGB5niTcdc4j3oP7PvRI0h5Y/ugda+jxY76bmE+uS1UjXlKdOAjPyg9pG/SnpB70VpgUfm7r
f6JuvFVdtG+UvitYC1d5y01jCSDNI6pJPg+XRlijwYCTRVD/sAC74zFKm5uwtT/IMnvw7Tla2XP1
MubTXb+oYbP4DhlpgXpJiTJLz3HkLjtTPY/rbCbFxVbKp5PmRJdilN5H94zEgAE4nGRVHsCEZheR
u4i939O+ZzWrd2lv4ftUfbZ2rfJh7GImVB5UeV06K8kNvvUnnX4SfgrPms+EcFZQRmUSnmhKxnvb
adM7IOFjuimajuAcMzb1zUgSkNjZifb2Iuu+pz5ZWpmFMgbnTLcdyuA5t0o0FpNq4RGAteUEVW4y
U7OPiYWs5KjTN3MG2JQ41ut5gqokyzS/b3PG+1HlX1dVgnjLmj5ZM+GoRQGFvy4frTyrtiOf9Z4H
NoN7kj3HbW/fZPWk90k7wszMPdpmYRvvhC+dF02Y+s2Sj6/hPGW7WMzF2lThyaqze2fBR4rs+W5w
KAXLtsEXa6aZrnOXrHXXPVdt6d3joMs+WFSCJxxX3aYlP/TTrC2sHEvr7y1yGg+Ik60znP/rLCVy
qM5cYjUPN8om+ADLYbJWCNhWjRTlVzWIq6qqLiO7JuOTZbMhGntHdGu/tqjwtvEcPWdl2oOAhEtP
SgGpRW59EaYEHbKbb3o3RxAWV+1h8uadY/JbLh0ACO4pRqqkmvTdS82TgISzO0jSQbWsPsjF+Yrw
5FD0cM4dVV3l/nIiCtzfxMR9L31WrGGGFEftNztCJW5JZDmaNPzmaXVUYthlNCexvU30ciei0rI9
06D6mWKMQK0s/V6Ghb1qptrfjxOpVsUcfxriyeKetgkOWghXcdv9RG5pFKbrzJDVhPN0RHvU3tOS
fyht98Lv5KVKE6CAiYQfH6mLqQDAB3h0TfaNtdXo44mehbSZWIj9LMvlER66YAHuWwd7uxH9rovT
+NFb8vahzQr1EdTC8JC6WrzETZY85DNWckJwZXAcsLqmeH9mza7d2OWT6eAfV1R/u7otIupi184u
YnfyLpOZI+ogsWFhiZueaIKW93xLdRvpSNMI9bOrTEv6MdXU7Th2Ry8dmU0HkrCXQwN/+tqQq/Jp
0Ml8Xc5kaiZ2E7wyUC5vienWm2Du+/aas2jp8csS+r0Ce6zXejHqE+FlFgrMCkPC1TR0JAKlVQLK
JXWWluybYiZdsJJJbI4N5+ivtcWpdO3Fpe43UWCl1daT8/Dgg2Nm5R90OB95DAeNTaEK8r0/5E1x
cokf97+0VR7qy0LbdDFHdY4rmq3AvESVyKnOaaND8u1naP20mFtpBWtlx2m0AnSY3uVgqKxV25/D
Gxx6mNMqn5GubMRoAIcKI68YBYgPcy41O0HnnQRIT+iePQBCfgm9EIIRqsRZLZ2dc7qqqIiI0ayl
2ofK6GEtpeEyEHLQg13hSBofJs41DrbBxP7aWsHHgmbg1nMm2rEBiCKqFHOD5wo2uEY07Rq4xlQV
Gx7Z6Yn4y/KiGpsOwKNWrIslO/DYWbs6rYM1gyTK/9KNj2PSEu1RFPaJBeGxCr3sntFzf9ukM+HW
Kf6BbBb09QdxbA2heHYgNhNUrnVekL6C1uyDlv4Xr6Lf74TtQ91G9pfM6eSpJVvrggNEu/H9fjzY
lvUS91Nws9jDc7uEX8dBTdt6LOdTkefY4DC+3/i61hd1N9CK4pG9ypxIsZ1m+dnvMj518xxt9ELg
LyeM+hXFy7xjEV/WRZ1nO+7L6lxJGPsOmZh/0B4Nw8KT1j0VBcTumLT0nPqJo2MNezgmP5VTPoc6
yh5hnUhrYQjEqLpmi1DWMZhcccVBTu1px4ZrL/WIoWJO04chYdBhAqdfMhZYeaLNHuNGtBe+6RKO
4oCiHbJjrqIgofWsx++9jsftHE3FPgdRcYRmTJ6gq8k2jTJ+sWhXnbeLZDLXted/D/t4jdHo4Cf+
epgrG191fp+67gvexM8kcD0Ye2S1pIuz5tg3rZIh/qwT8KI5XmS2eUOIcO8zJ6mdz45Lpz+0YrqY
sj0FIevMmA3Lugmoq5ckOJBYdz117rW09AfOfqRdq2wjp/Sp6BiCKRKkjA6uQM8/G0d98hqODYWw
bxJCEGP+p7aHYyOiPZEppJvYc3sI4rQ6+VhZ+q5iY3EASyu6r7uoHK+nuXwE2/idsRPN1bG74uR1
JWehr8KcQ4ALt3MVlN4rbPZ8FY0Ag5mLXGHdPZaIr5A0L+52cCU8pIhVNHX3Xabodef+USbiUaf5
nuncuAo8Q80Za71nWuitBq/9lkFZ3TEzbDcJ28g6DKgRSRqJd0WQE/cH0mNlp7xpgLTuatbTF5c8
NRkS7YfEGqVyJ5/yNHjSCiF2O0P/1q15THS9NyXZeK7QxIFPNPN0htYJ5qs+dmN1p5dpI0tdrUt2
B/S0ya4ryNLNreI6Hmg32nOMsWoo4q1qLITi9fyBlI5LoaWz7WOLW8miyhsdWpiyepS6vxOBEvu2
TYkFGxs82aL/hq0aHlfk3i2EwdiTePSK+HaoipOTqRvPj5H6FtNmbPL0rpNutyvGRh+ckvWnIG9o
7as+osNSlbe9R46dUhKiWuGYcVXVJrysChXwN+VkkYpgvmxzWGOV3yznEahYkxNwiaqY/5WJBTK3
uF78kCgpdXSnhncTSW/tz1QrI2FEcevvPHLn90Bv6iOYxpjAd7S4FfPLxQ5hfMXtunEtWM5BfN9C
ekK7e0Vch72ipjgUbvrB9+atsBz48Ev5hbbBlfLnjyQYPM1MX7bZYrWbQpAJzQN2YM3rDpHMxTY0
SbXhaDSuVbOQyzhySp1ZXkhkHVF6e0nKcqrH5qqbaRqUVfI4tFO1Rdz5ZFvdZZ268Z1nt8lxNvyV
feXMu9ar5MakcXsphNUdOcf1+94eSZk1ofnAaZXEl14WhHXEEYIaBawOFIMHISwG8b3zF0K7aOPU
iiBvMq/S9TLK5CuCkOGYldpOdz7JYDnFaJc8w99iqB2hk/QPDOnZFf2mHARQ+34Cblna+S7Ok+He
wqV/AenH5ghjoWygW/WYo+1ZJfn8avGh7WcxTNvU9eabOvCIerUGFdNpIumJtcMzu9Sr9CEkD/Lg
B7p+rWzLP2k6GUdMBNRcgW32mWN4/hw4+0wQ0yCP+CEKtZWhOF2T8hFdWISp7THdDd7KVFB4aVMk
tX+Klxi0E65gdeU5lvlU24Fs90Vps2Q7Ib2N41k5sM/jPL6geTOeo/TIpGyI4OCJYkglj03NPI2E
P3UjlCNuQIbHt0h45vwe5q+ajpVe3MslRwnNBW7kiRgDZ9+nk7gubE40e4sZBK574OH2pqTTRaeA
GOqAgu6CI8S0lbDdXrMkbLaUVSjfl9ameeguDnEg2mI5CEkct4o7H5PMZW7Xj73rLBjv/PRDVY/B
JvGK/AZLjHqwZXrXLsPFnEdPDjagY+twXJ0D6e2aPHnMimXH500lHbjPczE6u56wL+Yz6YBI1X6q
GQ8RrHNttJuvXaPwOwDEn/zoOKEf8KZ6V7ZwbELR7wPlf6+K7mRTGwzE55Iukq70JE+oa8W2CNqP
si5uOhtLQcQcd23TMdvgsm/WTl8byj18I9oJ2PeCYJe6DNioRDdOaMSOw+mVySPO+EHxWQ75Zckh
ck2f8WwfM4dgbq9IJDnR2t9aEp7WEA3zTlZ0FOskbpkmoOQ17VBu7FQIdsk43UZtQpx3RN1QeMAl
tAzdE9FT+U1MZXADeYjARdoKcLtnMFW59Hh3XmBj6m5aveljg7kHNSuZGkJcW4L0QjLDroaYOs2i
W8xlqRnhZhZJ9+0lDtUD+v8H8pu2adrdMbLFl04y32ryqgNdN5IccuvCSdQTI2qPDJESzxLW221g
aRZBUrCPXeDCMk6S4xiQZjoF1m2sl49q7GPICclj4bL/eo7+ZEnrhuweverosqyV1yUrWA57tOoj
xzx9jUaEnS2pz0XFDa3Zr+3A/Rwm12FW36HX3MLV2qfzfF+Nno9rpBtWdci6bkrraBvnq2U5F7SK
0xUBlM+oXL7YubMcCyyCG2lRC7flbTKHl3MwX+lUHJcs+khW6dak1ZOqnAMNUybW6uhliDcIpVo5
MIaKCEcL6QJkIJMjHobj1exlr8TnnepluqqK/k75PqHWy11okVQR9q++TzoxPYDU5QBS1vNN75TN
vlioTOZQvg5lpNexO3zgs93E/5e9M1mOG8my6L/0HmUAHOOyYw4ySAZJkRo2MI1wzIBjdHx9H6gq
M8WQUrTKdS/LVElEIByO5+/de64KeLWjZEFdgcujfIs+7L7RpAw4pXF08h6fpTwPXfVlSQ8yJsHj
1+7csTm0VUVrlt/WFYg2Khxoky3XhANTcagH2yAkLOq28ySONg180Cvn0XYe88RVTNTaDluTdx5L
45ZO3Y1foPOxnOJzZpjvSKK6y3Rz6NuQF7X7xJ7fbtqqbQCxdt26HoO3da+IrIcPZReDSbPV9+4s
jnecRkggiSKiJ9qIoVoXQUQcDMwGkhdsbflLphjtdqtq1arGi+Q09RN38C5Ih6t+7tGPTIe0Mq9D
cv9WTTRdpV6+Q+2AOqjZOg69k9kiVXFuMknWjkl7T5AejD2A3LA63oUxgW2Vkke6iyukSh/bZNxT
VD7FgdjPafUp1+qWltgpzvvPIFRcFmX+JksVeghnq6b6LlXirslxVhICt6FBuMmMlIF78wF6z32e
Rut8pvtSdB/9cTHCuiEPni2XAo441JGsyIJzVD40d50kF6RO3lSZwj9YNvFBVgpnU0yLm4Mg5Qxm
jCI5BmVerJMp/DS10acuc3dNLN+INvzIF02vvXi6TVoW5lIpmdFJRv2Jzvl6KgyccrkjtrY0kAXZ
9ZvSDvfDVFYfncINr/oigVq21Cz2aPFopuX9lLXEZCdop4jBktth7s+Qs+TOtqtzMupdSQz42kzy
nR3VbzKvfXaq0d2S+zzvADB+QVRs7Pu2cNa1cqsdatsHuj+fSyO4GZEicG7zl4Jzvk4i8hECwCDj
UN+7dIugXfeHzsLspt2e4IiJ1VHFb7pxeMejivGrXmKc7DdBkh/7GdCImgzU+P48BLupbMcr1wzT
T3Fn6xt77vDgBlmX2MhPg4yfpBA3fVS3O26LfcU0ZYmxrEzqIQx9DAWyz9hRLIIuI/0uiA33qGvs
SNTQs3PyaC8/Mq+ZH5xKzzci76FEg2XnN42C/pEUZ+tIH2s6IQtQnxO6WeTUNjVo3dCMhl2ENup9
h/bg0HDwvw7nyXqvkBF9pK3yaWg0bRV/abqgMmIy4vIWl4nJ/yyidaSTs8rtZCVb400wiAWHn+9g
HS86IFydY9/fBGPjHziI3rm1Sc8eEdl6Nq15FRYuRLDFCUZMyLZN/QSxFk9pZLINeCGN8pDHhG7H
sOJIcO9kzpUl1CNzP5apH+idhxKKZA9Bno6LIKhsmnzD7ZL8TphHM3rqq6IhAIiO7INR1UhgAGCG
c/BWLzDdIMs+eKn/qaI+Xvcyc9eiHhpGjdHbWMlNTqpCwdln+gS/7p2WgfHObas9gyS1NZ0ZiqP5
EFnWJ9WIL0BD16E3Gxvh0ykgi+GthvS8rhmXbNLGrlZ1RKltMeU4usshdDI4nytEQ6tpEMe8n9/4
0gAEnXfvOlijfmzftYN12zXYUGOUA2AA8nBNdkO78Xipr/Bvw4ZPcOh6nLSssr72w+RQGSkbfTO/
o3dxV/jqI9GJj4nbEKLSV59m4t9uLTUckJI+RtOM37elc8+Q/yiFh17Bvpp04yBypIYBQawOLo2K
LWlFsPaXTNBsGPTed/j49ErOjq6atZ5qWmdMkD4ALKHFUPrOrrEL9yuxpuUpEAhy+mlsjnlsy0dR
k4c4lfNw5RLMt7aDcboLuiin21s79lePhUymepDeMTZyo1WrSFRjkhmWNIdl+jg0dnxr9UZ13YZk
sjP7sQ02UKfJvzKrwwUxGpH5aS5ZLVrXS1ef3SzIm/FMYKtLC7u3t6Io4ufYSMQJeZw8Yh5hzXvF
VFs7Xr7erUtX9mggBD3PnedsRrKAM2OFhoezNlIJHqd0zJdEd3gQYm42iCkpoGQwbWlk0Z3BLtzf
21NPHCc8hK5mjxA+8O+JfscqN7V1nBJFm7PhBFXAfPqmwoSXuCjFqRFt+ZBPZXkiPtQHi6vtQxga
xTd7FPH1YOnmPrJwB65kkrVc1Cod6IJDYPAzyeBNFsQTUQ9lg25GjldW1Lgor0LzicaZ6DbsgNY7
kfXmGjUhgedtT6Q1iWP7yBrGQySqdm85Sl1XFrOyNi79bqXDghjkuvZ2ha/Ts0EGJJ4Bt7M7bL1d
/1RAEHz2ljNXG9TcUIjqe1nOHQ0Ew01ukTE6R6fvCAEmfvCa5pW5Gy2mUatCDDWYD8peNJDp0R0t
fK6ShJjNQEC1WiVILNdeHeXHyCDHGOVjMa7NeCRXUUvxrXDjipgkMs4ArnRhtrW6mFqc+JqwerDy
JQg55gHCc00pRrfnyWJeE6yHeEw+WIMpnyvSVrcFgwdSlBs2YT8b5y8xE9dN3+TivlwauwUAwU2Q
ifStJCCPQjQ1b9Jiaqllg4AaxXHv7NQfz8pDbrvJ64psdJPO1073E+GLravY+gL3Qas7g0hnK175
dqsY1YeBzpiG++OV3bXxAcvKoYzyOVvBJmuozAcPSSCzyPzBbRq32EVdlsqtEQ/lVysS1he8VeOV
JrTuqyO8CPlNGbUfIjoRz4PIYMl3VePMK3gYwU2dC7nk+83pB6vMpg+lNCvUc1HWudceiYbtzilC
NRUIpXiW+QAcGlYDYtyBblFBIa5rNeJ5EgpFNbpHEW2tBWxCE3LWuXeOfcle4EWxGg8z8dY0yszI
8smSGg9usrQLaycjzTMjxvbajarwCXIAxmPt5Kg6o5IXzravotbYW7EOvZ3ff58HlyOV1Nh12T7v
e41GFl1iviH/g05c65bOEh5YMq7PwpEyVGkmfKtCuyTaxI1Pxrtr6/zKwvpH4J0zdJ9owBJyX1gt
U5q+C5GOJ9pu3qFc4Q2TuOii11GdT2rX2bEAfRDU8jaxeP1tEn/Y0wH2rYOvjXR+QIiyrCZZ2+Om
EGIuM/oZpfWlKg0mlIFRstN6Xt9Pu7jo6aK6scNRln9EuyE8tbShopmKso9E5mzRW3kK4FLveNvU
BF56LXnlBoyZ3KK58QZCt2+qiT7wRwyNuXszVhiEbtrMLd+3aY9MOqrtnNkIqkcCiOLGHdYRUo2i
mbqKQUsUfrVL7X7r0SnihyY7Jb8Ok6m4D+SAOLulWYRzHQ3E2giqmZ7JwplaiRa57t41OzKH2whR
89Ye6SEd+9DsvjqGzYjDhA2Ny1zOT9GI/8sNasaooUPcMiS/5HMxOX29rbuwD+kglAI1SBGG+oEo
VM6cVVf0170tgs8MOfS0RvzTT5s+gtjEgdQIYEkQAHATh8P8rcsmDv2eietkY0S4RDAQAFTbygmV
Or435hyrjlhNuanGoj45o7YnMoiRjOypvBHTczSTHEbToBXXfUUuzvcxtd6N2vGRPHhhNE8nx+gr
/9FHy2Zsxikp7mr6GfHWQ5/oros4j9Vdn4hYbHUoECT4CBqD/TCgOjmpzgjda8Bn9dmfolmsC9u6
7njNjpyw+il7TKn51I3dxwMFzWzYyHa8iGXI4G2Eh+mWAXqkyawbbid+0hVaKIQjoxOyE1sehcLW
GkpR7AbfsCZm9cCftmXaGp9ljYvsVCPOofNhDbSTqqhJv0wzCIkVdGmxDtyUL9pUwT22dAQkKHW8
AYlNJiFeSPLT11kSMlYqzEU4DmB/ekQa1MYcu3T6FMwIke91POafUhew6HH0pWzeFAgfrF3nGRzn
zTauiRCmaIuec8+eihtLwspHiR62EwMzCSFpNUWipQyCjvXeN5YSyDFknFKFtwENarv19FtXuWaC
CWKUPp3qVHlrn6DVZ2pdEawaQzbxvVfa85ex6aOZcOYI+U1nJPO7LIUHutZRGTgrLDj9J6uZi2yd
FJKeYTf6jrqr43z4xvgTJkUl+YtbUsHbCSSLL55nuygov/yGl2lNNyNbo8sypq8mU6Rmt6Cp/L0Z
DrHEzQA/jQdMDgV1eJrGV7md6m9OgdrhKFRO6mVV50O4yjVptde+WZVqnY8YRFelmwLNGEISq1dJ
kdrPgzM6et84vqtBx7nRR0mTt/+Aeatrr2ojtRUYeLdhH/fVGK47yh0axkZhnDiWJ0iMWTNiFQ5+
+1AOyrzVVVRkmyQ2SnfTalX1xDPk6GzYzDlSI1fJDxNiqB27IUma5jDU6yyzUybhmnMhtV4h3JOH
SlxtEmnm7VUu4tBhW1Rsnww3mFJ0uW8x7memX2761GEa70oYXbtoaJr+LTPM4GPEoJG+qpXbn20Y
Wm8jzNfDJtQYWUjD9mwmAnXoFLtqmJR7T8dDZGvT1WRTkujuO6eU5NE7J61LqCBJS8hDnzuwaDpj
nNwjO20nrruQAwTxBCz/DcmtQJaHuZqjTW55vV7z8HbyVIlIICmb3Owmj/mH60JZEGayRmfMp4Ng
4rGo2/GOmm5KdqIVCL2S0sjVNTJ9umRWXc3AdJTI5KmlPTIDl/G6z4VGoLwrm4iM2zbXwl1rBinN
XosG+q6kRun4NvP4GdfDFNJcM91gbycZgilJfAgw9CiLPoUO5oI9Gqgi2Bu9o8KdN5iMfaFkN6i2
FL7tQ0Q4M7EoSeHRKZSDumnCRGTbJnXdgTfgON8Rb4fkOm9zn7xMRyuEJjVCFE7QlZlcKZuIvy2q
GXYOkXZOe8TjL3raXypEwR71yPQL/lt369AVxDE+Vt2wbxu0Ypy4SRW6kmTGogImOiZxplWDXuAp
q/TSNzK0o9d+1Vr6Crapa8hV4OTkOFqFp+dby3eadO+Eo0tCkBnZBbsMb2zvFZ/jS8994MA9JgIM
gyN7LUQ8exGX/uDsh26a0CaHVUOIrfngB3QAl8BtphsVVlbbjHZl7OhNxociXUbNr9nQLxyQy/Xx
1UG7dwVRMeYlv5aOmpxJoBGbrimxVSRyOPi2RrtgyunrD7re/7jpfswl/dWlHBOQSeCjySW68+VX
nUeKwFrWYmPZKr/FCJgQDGNyCouz4N9i6hc+yx8vdcHrWm6rjbDX8RApYgqErv/yWnHCk4Z/xOGV
r1G99nT34oZiz91EjWGe0r6lCQXfp5o0G2FNOxxDq2euf/+NL/y5y6cAnkJb2GTj5kB/8SmonIue
J1hs4q6wP2UUicN6yox8VZPgdd9yNHoN03thQ+aKfFcYH4vR3QWVerGcOKhGCc8HX7NaUt7S4StC
GBPe0PCOUI77Jkas9/vv+POvCisFHwZ5s/TygksG8YJMcJphdDHwo56hPJzBSyHYMf2he8Xo/dPt
DAAeusRcgX0HXnDpsRYD2rOx79AUW2nzTmILuMKqaGFx5FRf5aHxijv4woMMjsJlAfk2sADgG0DJ
Xi6iRsh6SbimPA8akW7JUkaMNtHnC15ZJ7+4EPCSZckCgSWv5uJC4dSz9U8VQ3tlDo/oU+Xt5Ayv
ZRxeIJx5KBbii0kcDuI98K/OxQPYa4Tqi3FzWxbkc5dVau8zEsnZntt0rWjjkBoezCs+xLMu42iL
qqJcZU4p134gl+p8Yli8pOT+fgUt1vi/PLU/f6zl33/YAsuMjICBHNGtLiVCjAxRwNwXMY+lka3d
2e1usjhOz5hM7FcW1E/3nf2Wn5VHRkDEFd9v2A9XrhNm+0JkOQ0PAbcl0uFZJ6b/ylUunxCctUtC
AemSAbNNM7gwmZv0DnIGXhZzdNQKKkimu4qaC+pcJDe/v5XLL/jjrYRsARMxNLFE8FuTi/PyViLE
l0ZZSJsWXQQBzOtai0JXqJ3TG0vkXZMddPPK17u8iTzzAQxq3mP2ghQRF4tXCdTtnN5T2s4Wk7LZ
y7ASy6n2x+3vv9zlfeTpwF/B28rHQxu63sV9bE3UL23Ty501aVstKeLpA4ZX8tMlmpP/oIT/34/z
PwR5/HDjf3Lqn7+q/kczzvf/+x9unOBfnsts7rv1Her5Ui785cb5N8kFehBRHIDp/3TjGOa/wFvb
lDcgyRyCBhbmyB92HBz6PBTkixDBYAY8jdZ/Y8chP/PFIwAqDaCWCaIJZhkPNY/3y0eg692YQrwY
tplhEBSMlryv9I10RmE/2qkZooy0mYAX1xGTn/FLGxZW9nlUk0Rg3eLzKa7QfuTgUSK3ZOzeO5kH
xZbudtVvyOLEDsFp0zLiI2+DAVmLq330joFyR+8L6g0HFN9AwDzSbhM1i1jZUg9vOeyH8zou5ag2
EuuJxvgzV5lx7SdG3sm1lbQCDXykJiSFaZEyL+tt/AsmzEiq2y+Yg5PgOVRV1dwUTELJm6+sqncf
MP+m4fPoFBmWnTAmefwjk1ep6SlWRfAu0A6DlJWo62IxT8ae034iVUbBk6vTumpMumNtmt2PAtNP
cZ5SxibiObCZRE2I96VRv8PdaMjPMvELmygFg0RL/EpEqBVP1mhmKbq0OLVupqAm9xGBGbZK/2Ym
c6y/ddJsjB4ju84Gcv4GTB7HrAI3QKMbZVY+oTnUyJhdhuD6Kc5H4b0tpWMV1Y0em7z+VrVDV55N
vk3/2NFWnAi7aZzwKSIfvY3v6MDPntyYeeJxGibsx6YHB3B60nemqUoG9LVnheMJ0+esPngJQ5iF
RRhOKXLgLO13YY0t58n1cuG+T+AmcuyUUaX867SRSXg7Z7XT7jVKPyYIje+URx2Mbf/N8jNRPSA5
r5amo7b9u15h1ABbiCC7aXd5YU/eTcruHikklrO79DDxQLoPuJhFQl47kCN/Rbfoa+kFNeIEDlxj
9DaZNDoatGpqiE9d2EqpVlZNfuzeTToyX3duXwE22MfR5FrXpeoi4z1BzZjbZwdd6ynNJiZvc9gG
PfSsUGBbLeoMJz1jTNve5GVq35OLMdm4qEreBgExWv02EXbVgd6eYvlsIhyZFiBmiiK7iFRl38wO
2VdXGCgSffQ6o+g2C8aeYM0whI1s0tPTV/EsiOVqQynSU4LL2n0DZBOsqOs0ffixLYY2eRvY9TQ+
pfFY42uFxxicqb5p3G5EFWMWwqA8dpzeZyOyh5Pn0xu/sdCzmMpiOmDl8zXJmRw2Ze138Q1DcNQr
niDO+MDic+WhQasZ3IZGOmDYgsmArsswcWPsXAP64KacOgiXEz6Cnv5mHslv8bCcVyNsHPnd5GLC
3mNf43g7WY0T7NNBx8Ddvp+GoSyk/lXXt02076Cnjc8lAgvvwGPBMdvInXz6nML0Q2IZmV1/QqJi
Mohydc+ApP9+oue+puLeqOg3Fyv6bDQCOJzEDqniUDuKU8DGOGDMVdVU3uRGtMwvbUK3NyqofAgX
ypgUzXHGUDcah1u5LwJJGyMZ5pBLgYv20DIEagBIN401NK1VHLhItKaYGPG123veZ1XmmLls1bn3
HhoNAK46o+N6rqteL7E3bFvjx1pUs0N6h9tV+cnlQe8O8nvXaHHsNbsZBFj+QSZY6j6PyZC4JyWa
Bc/bBG1/5ohM1ok3OnXFMDSzHcmUMrL96XkarZGZPLPyK9qaKCy2ZWDS+2GpgxMq1r7jaXabwLPr
/Wx7bAQr8ocbJHROTAM3wy8RbkavSrP3QaWs6Is3RqX7VY8CmskNJVzaRSem8XkpN62cTC87UxYo
5KCrZFa+6jc0RFuU6YZV+/VRmo037jA8tu6DH3ZjsmmLzsVjraUZIh5RGe8HULXzgADO8wbFi8Gm
C4kH34uTuSC2dc7MHYiSpLqpW782H6y0D8yTqvG3A04Y2VANy587azUwpmywdsneait65SWdjRWF
G9vNCj2oQReGd4nBMZAOmV+c5nxuxXIhusK3dR0V4slFAx3cRZNVBLdqOfDW/EDCkW+KTnvhsOaR
7hvwxkkCz5cDVK0ex7QZ2vYGQ0IdK4S0Ydy2wOV4MSBSLfvqXMx4U9TWqqcA2RS6rrL4EAW4kA6R
MfjysQl8D6FRoIPKuY7ytOs4NqZtnwrEoGFY5NY+rm3tzpuwFLpr1mqE07vpHLhy5n2GDKSxVxyr
fBC8Nq1+Zw1UJpZ37Od8PURR82y8X8rfYDuFNZktU+/O9GwnDOwHPaii+Io+H43lym2M3qStg5xi
YUeA5shmpuJezc0VQWrQYsZ4MXoumGc2Q7FSYzqR2DG1NaLnxEkPcozxqZe5mGDFQgZA8Qf1Nh9R
9aEJT9CsjSGaSiADTEuezN6EcMhvhjR+07Z2A4e6oLx9m4+hkthz4rrGVFU2NGKDI97ytv8wVxgE
5Jo0FqaAIe04Wl1jXXoPYkb2czB8J9XHPmWq/7FOjXFeN52VjSeRT/34RhW91Jsi1w4VCVVSE68n
wszq58QtRx2zKEnViZZWZuZ85Y2cDG9yaFjepuK/4cm1UW5P474CGUCQIIf+rN2b2p8DOAE2Jz5r
uyD/0KJnfu8peDVTD1IAGVx+1F06CmNDRy+Xn5dVQr5JTIkB1kuzBzjeqhdEcpvgo/0y/YKdOvRP
VlOjdFhxSk9jbFVMNdJqy+dW6K9+qDp/0S76CYaPwcg1KfbZTbFzAoi8qOTkSE1VheYWT/HZqoYH
RtusVlsSXBt1wPHo1F+lVrijbDkGzN/ryGt3+OdiwAP+sEHfah/qyvE3hKcN13WmD0lenyflv9ZE
e9mYIC4DJzmwgcVuzsGE+vflJw29TjmO0ZjbJDbbaysoiRPGkfgeSabL+nKL+P739+blOY8LYXmH
4ujDBAbbQuj9ywtiDy4pDNMJ1rUVHi01AsYcQ6OM106PA6yo5w7t2MIK+v11L3m94dLiAa/KkxsQ
lMaR7+WFcfcyZ0fIuhWYCEGgt0fLNDe+br9qMuIFKR4u9HW/LDbGQgr35PCpQpWCudXPX1kfF/cg
5MRONxFzP1UciZOXKMcibwFAu+CgUiHVfZEkZcBQLXTuqkYa5yaNl2FI5Vfyv7wut4DMVw5BUJY4
+l4mb8xTHRrfxbQ06O0HWsWa10NL3RFKnZ/qtrN2da/NV3pRF0tsufE/XjW8vPG9O4BmbY2N2+bW
ti+1OjeBNZ/NyZ62xjzkr6ywX1/P5cCzQBLsyxXWVIZqPOmpbQcCaUcFxpRscp2dOcEksuLsNRjo
y8M98FdAlHSFBQ/Pcm8d8XJh1ZZ0WoBB7bYEJEShP6UPureaUx02wb8bFv9/sv+fpQ3+96SN/1Xx
wvIrP7443fOf/EHfExzuaQyCRRQm1EWTbew/h3tf/It+C6d+AZ+X1vKSqPcHfc8GwwFpwwaxxxvd
d5fd74/Dvev+i/EGTWG28uVsz5/8L1gbL9ekwd8nEsWijXCxNuLODJrKkdvJtQe4EnFg5tuA7LWz
zjRyLWWL5LXIsYu3z18Xu+hGppS0TO0AnaXGVHz1B1cR1ODJ9cDkeaMhBKzjIb5PYYux/c1fZ8qU
VdXaDCsrNe6LxDJXBVgZKhAjpdhvkvVQk16JxXPaErMTvtLxe/nc/Pkxg4s3ABIRpcgO93a1Pxdb
M8LdqLp4xneuXksefdng++sSF1sO6JUEPTONb51H2bOPUzFaeUnaPP6wCH/xnn/Z/v3zzy9L6se2
L26eqBvnxtvZud3fKgquI+godVtbM5iMsP3ao5O58TP9GsHb+psrXr68jDbrOCE6kAU838AQldnI
BBzEPwkvyqH1P1tZ956RdbwqLMm/jcgcBba0tS7gqI6SM0npdOcAiNouaJz38WwOG7y6+St7/d98
PufijgRZ3RR+Y3q7OfPFPVPuOxQsT7JVO9mN9aHWMlsDdn/z+/u/NOZ+aBr/+QNcBqgLbTSQ8zwc
TXaQQKjsh02sDUCMvt3spJd9Iggl3+Dd6Mj0icdt70vAM3EXrXVqFU+//xTLd/urc/3nh7gksOYR
T1sGvGLrdjLN9+jI+xEIW2iqLXTETr0Sp/Drtcz46OVii6mkmJGz2Aofvt3aw5jor+lpO8n2H3wP
eN4Xv11XhmY/pnG8R8/Rz1cAN4S9ghNjj2gE3YE9+c+N+xfPzMva58+79f2n/GFgYfqVmaZww3eZ
iU82NTmRRDHC27GOw5sydYeDOVTOK8vx1/eM4MeX96wfGy0MIiV3japGwgKs7MY3yCr5/Vf5u79+
sbvk7NwoKNxsC/BnOo8yiT6INDGnV6q1X68rqvKXH56Gi1EXMnJ3cZR6ewe8x0HZ9XyqGMT8u574
22Hz9zX689rljPLyGjW5VymAD3YwCAvXvVJyN/RTS4sM3ogpmcJ2ZaXX9oCpZnLFcN0SKbFtgkah
U8MUQnNq3kPuKfamM4HfGI3sYFDv7MaEFB/84oROVkP4ysf95Q2ncr/4tKLwBaLIUm4r/BgfkXR0
J/qQ42tRBX9zw5cZw4/b+VwGnVv3lgQr6DjZe8twNAdhoo7K8TkWaeG6q98vnL+50AIE+/FCHnoO
zs8aq1fm6DeFCu0PtPsJ0si86eGfXAJ48MtLMP7IXfzT3o4pVHQdOaTVNQv7NOmHZvOPLmFffIvO
lyhOMuwwOvL641z67Y4DF3bghQzx+0v8zfsOicfLr5EMsHQMs8qOQesElr/Thj98YbRqG9sJ3QK5
SXOX5uG2l071pqCGUs9tJkcLU32A86dbBw268H0Y1vSnjDoAL+ahOtVQF+YuuQPuZD0BQnQOYxz0
4pWUlAuq+x97nHOZdeGHpIU2cx8ftEaGVFVRepYtyvQ87DMMjAiAaZDDJYh9kIdO5Z0FZKPilcX1
N1cXlzWCwIaAGdsmN4hT/dthwiVYhhxgjSXSzfXHaN/WzYfCQl6yTtAYXvuLZ+b3P9ivV/ZPOZ+d
Uxa081t/BzS+rgHzFoB4YlDIDz1Qo+yVjffX1TSV/stVEQuzALLUxSSHCZTZo9AI+Up1P8Rmsc8B
eL+yA4vlD/68PTKWfnmhqm5nq1cYqYcgKKIzBEw7TjcGdv12o6x8gpcydrh+tyhoW1g3pbCH+dRG
po0x18Ma1YK6YqgsH1OmKOVOWW0xlvAEUleWO2co7CQ5FH43htV1PXmlJ25KhRvhXWDKeUiA0mBn
jta+xP7kHkOtCtK8BjTvabPi1Dzmz8EcTn4Gey1Cl7eqEXM3iYPIEKyCty3baUz8TQJghCgUnkuB
oYB2W3NumjDCHflPfnR4hC/vkiGCdpGxj0eQxvIKq332FrfECATB+e8icv54ouyfNGZIpV0FthyT
T63hzWnjyvRqVPv/6BtclnD4oTHYC+BypTUr7O+FAhnUM6pKrv2xoFH7+8v88v1l2d8lXz/UPgAW
qx5TsntwyfE7Jnin7tgWple2nV8/ewS6v/wZ6GIiWYCGfvDn/D23sLkt4UttBJSu9698/gVV/4sH
AnXWy2ukbPJlV+n6mAGjaO7A48kyOwo3H2xKbGBdibX2ksQaznkfhcHZ6mGzBNAT5qThcIQhffSu
I4AW+Wax1k82reIsGvIds70pLjB7+TLFEhQ6XRMd/MEP5yczsUE0mrFd2R/jlKZeviqwyZCuQj6H
G+5Hx8qSftf2jMjAVVVg5EwANdJNvxAaOgI/yrBefDLDuRj7nZGEaQ+qJIF7SNJmhLSlPjdwQTGn
0RFsjZg8KRVXYDdsjAulzjNILG1rwV3EuhMHequyoRHeDjs+toi1bzJrQ39rmROExtzou1HsTTTm
U3TPJAtOwgcjVK3w30IIdxJ2jNRad2h8Nzb587uyHxNvXptTYFe3cUTXHoirSLr2rBqCEU1IyI4f
NScDyqxZozT0h/YmdMBY3M7KARIAAwPX+NoLxkzcOB4yQKDRzhdWwxYEH+/m9WABqj+FIHKkr8en
KqIX0Hbo4a4NuPdgGBIDLetjo0vheRvT9BG+QlVpSNi66SEIiBo0UsPe9jD5ky+Gc+PXk3vX0b4f
1R7Dqw7rrQ0kAZ51mINEKw9d15Pnu4NFHnOICAD6uPfYIUOiI408jsf21ESd4dqYrFsDMyLTbgZP
oR+r/nPcgWFeHPcNPp4rEyKcbeyRn/plAgjHoK23wavQOqckYZx3N2d469+bQV8Wb3y643iypgpF
qrWu+9YFMdViC7D4/T3F2XzDHQGFixwsIZdQgFskLrowMtG169nhkPUs7VTqaJuB81rG17YXSCjx
A7RPLHeZyP2d2YCCY/rsQuPs4aEELnZUe2yydF8Pbhb3jx7+w8K9D3NGDHCB3GJwuiRb5TNg9JKA
QBnD5FjpIsgi7OCtmkISHHlxZdU+b7E6Zzd23Dd+cT0roxb6Ie7xHFj7KJxmxXhvGZUAFeU0X5xT
TyW5PNiWIUg7ziyfd+6XocvzYABMgob9m9FPMoZwhJ9zMYGPo+r2nYptXLo1cmFkujT9K2m/LSqb
9b/WAMEIOu5lEhgnoGWO86U2eikTQhoDb84ey3ZInXNT1pVh7VJoTfphCONOfcYoWFgWPCPkpFBj
7KzRp2aSPC+bsMUpmLBKaci6K95WbgUsDBn7rIETUS8x02ePGI8iJnNNMQOpXIvehRZV2h3Mzmib
+CiTuKCUmmvyDLA3A7XM9yqpkb/BiHZqRNWVF+IF3/Ay6sfuAOQyVIzxIHdgf+H0BzObWSGaEOs9
IBMjNyGsV4n4olLNQOkMcp0lsFUao3i/rUA7on9Q+M/8aj+MvuGoox4YYme7joxXDahwUnTzphYt
e38vcsDipF2kc2H3OAvjXo3RwwyTDpi3jdWnxyzFRlBpcWpr3ysYfc3CxbnSNxghSTLNlLJuY+Z6
wD2oIQw+e9R4eUzuK4DT+JlJQtuQIVvNIQ6GKe/S7FaBLAW6B7SncfNvTM5t3ez81I3kGyapokQS
DibEG3a57ZbiziaZjbSFKDNqTn21C1jDXHdNlgC/xZILsQxbRm5OFf2/Ia4ji8n6PGmak+L/yDuv
HbuVNEu/yqDvWQiSQTIITM8FuX16J3dDpKQUvfd8p36KebH59qmqLuVWKneXbgcoHNQxyki6MP+/
1rcSaXePSFbmgeZkbGJHWUWSLCLIqI7ZKrG2kMQHup+hcVGXuQZpy/KNniO9gxqylGV9ISILrIo3
J2FVY1TtaQKTHjFrsrC9pLOo1vi9vTRfQU9Z1ZbJUrWGj7VozNIjJ9HMHkREt5ZPR0KlE9BQkxEW
kmGYHXDEBidD+RIllZBfp2Ysm8Xji48UEJiw6loAJlnbhtiyOtDGYBNDQp+/GCxCRbkCbJ61+PHD
MIwtL47w3SQrxyCU4MmpgoWfQSebk8WmjXO44jSW+152EH9SPFoepI2qe0qTEVOJ55phou3SOcl5
wrTypAm6AXk+tCCh2zj1WAtYBz3IFv14gRR6Hh1/0uqW7JBRIEhKd8rCX+xj9EDAxQ93Q16rsRaJ
+RK2+XTDBBRMWNRN6PwvRjZgkqGsl1j6oUYkxKkD2oqf4pUSnb9gCwWXRFVOpq1n4bXjDOQuWsP3
nCMuGr8HLOjtVw0qBFBxwSmf5ig9bj1+liQ2MC8eN5EE0FtJMMB1QoERFc6K51jVPHqjY+YFRmrj
uTNqFfbXKFhKCsUGnq0PY5VXiOSHtBULMI+CrrNLRF5CkkBcirb62AcNzDjEJkm2fE/wcwBO4a9Z
+aSbc8Rws9ZTHPeK1B7DT6gmRv1JjQ7fs5fMQnWf43YOg8emTV1oIIlRLHBZuiSoHVKUM0Nkao1g
o+/2Nj0b2ucR5JG6XjVBNy9PrUWdHKdzPTRp4S0OVl3pyRnRAnf1GNYyaFqeW3AWySo3aPrXlfNB
Yd4euYUaG64N0QR58AnL1MLLM0UUKFYk1NDnz0b6eFt0QnG6yzkUde12WMhb2jttgqpslQaGiHuP
jvw03uQRXtDU5x5hPWbi0MsSP5Fj17hM8TDn6acoVYNzR9BE5MiVHPSqVx6djlgcZlAQVCkaZADz
jeR80e3MyBLzE731otrrpdaquwSaLuKZIkNifjfliYvggXx7soi8wRZDIBC8p01X4g2sa/0xIBwj
+K4XDgqAOrVsNP+8l4vbrxiym277XLpDs8ZZtbgPbiok6dK8B3iiPVuL3JrXfiFuBg+nm1Z4K9OW
LJ4HhTwGtvAoulS/hl+cZN8nSltwUJDahaIh0C7p2u91ZRW9e0ubP69qr87ByF6JciKbAjOTFRT4
haAt9LdwKJo28oauajIH5APRQwCPikm7oV2bl43fNUitXoIZLeflbMWTtAi7gZKia3d5Qo/ZvauT
WjfOVEN+szM2T3bfSHZak3ZLBR+pCiA7IVtwAlHvcG3PezVDy3p/D/7XqerXM6lunmiIE8fW6nGc
KDGbyMo8YwpUgB4uXj7mhiweTYccgF0FSQdI1UgSgPBjrQ8PzQxKBgzpfB1LRB+ehfGRlcDevP9r
vX20IT/99cFgYTPf8nKQpQS3/UkD5XDU0018he///N/c3r+6+j8dndAtNOkUktWEO1pdmr00qn0L
L/Nz0jZYS/Ooj//sGCWM11dSVz3w+ArvvUtJAWBxzGzfNshR3cH68ScXQ03s9RA6jtketrsF4yOS
69QN7G2v5QHrKMIxberOmXjePhEiuHg9zhAtbK26jDpjM3815aTDVBLqiQnxXJnxN8Um1q/XQ8il
mB2hs5UoceW9FFZzr6oQbmhcfQSkVUAtjwMWXMDRtGyvOLM7t390D0/7CE014oNbACEwO41rBJjl
lYVuH6IXDENNkl7y/jhvvthoq09KQCCnl4JUG23ThFnzAUlIBdW5K89UtE/cXv8obPDjj420n95r
QN5yTt2C+1cY5o0bWsGFROuzrlEZ+8iKup3Vw0IVhASsRAS2AqnDR2J3wm/vX96brwjBDyfTlr7g
Diwg7rGPd8INuzhKxEpp29DOsjNhmr+7xtM2qcyDSSO4RtsAzK9goSiASBQk18QS2VuSrHKPrBfU
eXWFBlTCCyYR6K4OxvbcL3D8dH+ZMuHTHJ/tTzcZyMCI3xjw4xEiLVmpZ0N9pmhh+JldtDuwIjOT
1YKGt0VXyelP245uDGauN+Cj/dGNPiZ9/Pw7wClp7EHP3Y00IWs0EC/3ckyaO1KfnT8c4mRaMXox
aiOi3g3ZWC0lcXo2CfqzS8gh+R++r8dglFeXgRgNyBNTSg7P6hpTTbGe2pq8OGd8jlFkHOV3AbLE
YjlmMLJ5nW0y8iYtOtcReLMkK9xTf1BEj7cc+oj+oZ0oP5STtjbIDl3B7kO2YGa1pzWjtup6GovU
jIA8QApYTa2ubSatlAC72+bM/T5+I2+8Vqfd526y4YOlk7ZpGwPb0IwmfWWMEPlBkZYZ+KJJOMfD
SdefWZreXAQFEeGvb34QIcwlrZsKhD5A2XBa+34sRxhL+OO3JdxI//139W0FiSB/5vVAqQApSRs7
2IBsDHdjWeierobn1JSwVNxjngWgChuiF0ca6tOxtKHgp8q5yAwNVWOPQNVKkRBCdgk8gO6EFijC
YyymgecAhduZyes3D+C0vas0aVOkc9xN00nXz0S3XNYjeKqBvJ5VmIGaF/GcH87clOMG69fHjWDy
9U3p4ZgQTDUhq4moowSOrvvHwx+OY855WjkRnIv7H5Kolm6p+M3kktnxmcHf1FVg5Tx58kIjeFCz
BngsdLMvjcxMkBo3H8CqoNfNTN0roTd4KWeuM6/A28seas3XF5vAu57D0ubdduiBHFxwdhQW2eu3
q/dv59sLD3v/1wPQxLbJNhHuBlfCvNF7+SEJumyXIH4/83ken8sbz+tUX8QyWmeUBWmBVtMDPomN
g/HJacgVsfrABvtL5Y/UDzRZydCcuW1vf6F0WV9fFZAYXSsTGe61CfUhZ0lJkUQ5QE7Tzv7YYXj5
8ke376+G6U9L2jzZoV1rtDYpE6qnYNCOoLQq+KKgPV6+P8Tb14Jc9vW1pJJqTmqjNSohbIM+qNML
vXOXoz68v+B0Zp95t38z2zinR6faQgKs25q1sVot2IKLNf1IiI7zoDauLNk4TO5WfwB6bJOxElyo
4nMUL0cdJ+c69KsKL5jrTrGng5zecJ7liFj2ai20sD9zL95+l/DEv74XwO0VyoPK3Yyylo8I6MfL
phltHx+T2EQVoOzR7TuKdho2BRcXwvuP4O0JDh3562HxE40ygtm7EeEE/c5KtOSzOdruZ4qLsEQK
YcOMbKjy3r0/3l+751+/GcpQrwfE1JCMcjLdzWwJe1tTfl21Rqqtsxk4EpKzYO/Aj9rLOIs51Lr2
jcMeZlUNLmVCqOTnNmxvT7X26afblpiSpsCgQEmB+mEgS0JRLoKKW6Z3rYJAh9XxSwiwkwQ+U9/K
Cqzj+3fg7XkPJ+brG1DOg9PDwUGR37BuryUYtXwzYw0Zzgzw9rxn/2X+/OnDLXpKr8HMpdH9qy5K
+vFrAt7mi6GZ6vUfXcPpnr4Lm4o51dTI4LSGYDsulo0VnQrQuXPl21+Dfbqh7y3TAFF3PLQkGjsD
IEJeZs6Oj0+yAEdSNpumKYJVocIvekDW4fuXdXwHf3037dNm/GLhlpRAIdje2vWaAnWzozR6Sewz
fpwatyrkrBbGUduduY+/GdA4WfCh4XfCSuj0GdrcfWrx0e7yPmGGKmx9ZQM32wztkuzBMKszU+Fv
buxpH1qfgV0v8ZHuh9143YWThDe7PLp6kvoDVX4aZAQNT/fQoYv9H93Vvw72P72PBK/ihco59iGX
AWys6/O2xEmJCreytoLsZLBx5XRQYK3OrJG/+QLEyeZSYtrrRgTJkLAIPzOseVhNIeUbY9TOSefe
njet061aAwknswRPTg6wpXt8ZgeNeN6NJgq5cvW+IGupLW/ev4O/Gez0ZAcfcej02Ak2Qa2q+znW
Kxj4WLByfdGuclxbvqsTefBng53ePKFmPTdRgcLUDh7LxPo64DgmucBUK0g4i7/ENKPfH+vtDQCE
iddzYdcTsjPFbDqPrQEyZqNyT3G83rpdGh7gbE1nruntF4IV8/U4DgZloOC9s45pFa2sJhQkPU/O
3qY5u3n/Uo6359e5wzp950hxHIDFHrMck9z9QRuKlEuHnIK/fvr/P7aM5+/YD48H8yb+1v3ssTDg
rTAt/rfA91fkwnPz/H//6+vzG3/oH94MU2KygLPhCixxeC2OZrh/eDNM9TfHtuh0Gi6nJo6bbJv/
6c2w//YXDsSFCAIGiT9v/MubAXeBH0V2KYYOE94bO8p/w5vxV63yXy+HLTGFMbZt4tmjYwl16fV7
iN82E4bCsdiuq33yPbyIouv5CylZPiy8jTJovHiuvhM758yLf1IZs22DopRim2YfyScmLdjXI2fT
PHPHGNm6afa6lx6GnfQWv7w1dsmZ1fOkUvvXWNiRLXnkj4BZAlbxqoKz0DMFAsFcj+19V2xAD2+1
beKR0XNmpNeLGAPpApDF0enncC+B07weyEgrQoUK64fcdnuSzHZU1nbGzjmzbtknTKDjOJRN8ZaB
OjpG4Z5OH2mwYAkmq8kLm8F5MbpO/zC4dXXDQkNpDc+H1mHxc4IPpQkTmYgcrAGjpiFzx33pmVXQ
XYTVVP5wqiI8LFUXtZupjGK4GYIkOK0YiDUAaYCqblZqg6RokR42aruhUWn06wa56W4k4eka5md3
j8Vtus8ztxIEo7FF6FSW7xoYp9eN6sNtbTnDS49qao8vXT+ASu/o5JGZ+hWhh3YVHXc1Vqbp8HLh
zeYrMQf157TR+0dLjdUFey0YA10YEfnutEdAgavnF0g59JUVzfVDoy+Jp6dZir8uKX0k5OJmyCZ1
JbJBbZe+qtahPRVkTEG6GognTP0yrpMcsA+cXS9EdAOMsBmiO2G3CrancC+FM/EXk3+mRCnpy2bp
6A3U3Eimcw3M0igfYbPTiL10WxvHZIdcvR5F+2y2kdgZjUl/F68W+TFBRL9S5VDSY0ReMivaLR7q
7qtWCDf1tbmPVg4IiC9u0AyAnToOeYNtkbBEC3eLXUrbNmUT7+IJhamTltW2skrnYz7jUV+R4KSR
pzHpzU45s3lrLK67hXVrf6DjGHwG7lit86Z/MsEbboBrAFtWY1c/FGUFLL9NhPhuln311Ln6vDdQ
a3himPkKF2WulnyaH/vQjA/UkuvvUehWkV+aYXsNaTe4MRbHuNCHeUzQuvadifs6VwcXx0no90dC
F0BvApE9GpoJff82NPbjkvZ3bmcaF04xzQ/lkolnLOLlhxyqASFMaFrv2qysbyQNY90LrdyELSHF
QtIp4ceDn9r9tKaEUV/QeR8OWadlm1QrUBm5Vo340u1yu1wtqOqcvbvUw+emq+MbgGBEtoVmAWgf
VEd+HUX90QGkl9MqaJW1A7WkPYs0BoUaA6y/bOeR0GIiYHMX2pyboVSjueISPLRQt281CL+JA4TS
iQpx4RjmcIN1bKD3NznkHzSDZh56gyoiFuKm2CrU+xQEbcKi60iS8gDixTV87lOvKGbBkwdQO2zA
cSSfJXCZDz24g4+iC+fQ74oi8Ke6snfw+0F+VfnYfZG61fUkUIz5586yq0sIhPrdiAJnQ4JjR7lH
S6Yn0r4VadAGUF4SmDrSZixOL+7GtGWZrcLWDb4sA6JBAJ1WJGmlI4Twsba3H5EWJd/1yQpoTIBk
/VrNBcYupzb2aECMJwskCt1r7uxGDSXaraScNk2UxeGuz0LrouqK5WvLRwNSGkSxl8UURQnpMNSD
mpfpGr2U/kiEIisKlJWbHk3uRRNFTkcsKYigdVo4ocAmGNc/9FIQfQKT2dYuZkw5QDMIr0O7gOOk
oRU81NbWatSEyLzIhx1cTBvB70hosz2o/AvOftfcGj3UDVgRWR/BucnqyReZwOMXhmmGuosMoku9
ld09u2cQ3DbZjLCn27a7Sqw4AGBP0HEVgdfF+5HnztrlGGL5QZ6ld0gGqxfdGOiVDo4aD0Xp9IfJ
yOA4N1lP2kYKNXn0VZQ3V8tSmp9apQgGC2Amo0hLQ4A1yv2uZVoDsRhVRkjiV0sAR7AY7gezGIi4
G2NTvx+lMmqvUW52achB2w9jPZDYEGelryFH2xHuhCagsBvAv3oZu7tGV8tuQSBDhJJhXhStEexS
eyZxccrxiPUBqP9Od2rhGVYdf62Iab9NEOLFHpS7pvFgLPdATiqp3UdRsNwI2EdcjFt8BORT0ysL
yoNo44I4MIkRJS+dmTS+yAm3aUqIGljpIdjR3I3xNUZdunFLoX9vLFMxB4bq0Jt6eQkFJLyfEDs9
ZAYWBaJZdPcGv0m/jZdQfidiAz3rxORTuC3RgvZS38coiL/1SBU/hWa3tlAo+WBJ6xLlUq9tyb0d
PxpufZOBWKJ8P0NRjrCBgOWsHtgTaESwVv1VGM/LXQ3R/1L1iBvHIWl2cyiNWycS3caIDc7wSbQQ
kuvM9uMwx9bBitLpe6YZNVj7oXswzUbb4rEaKw/sjXtNfiTdFZs35xBXo9wH/IYktiAk/BGrIroI
i4FanbSE9lRPevgIPKZau4s+fy9Qy++6ua4uIfIsgz84YXgIgEUJ7mYvDtYSEhLaOYvnBFb3Aluo
W5uFCDf60hKHUlX6XTvb4a1ie+ONkFOYMkk7rHHW72QsKBAWtKJg6OpKAAx2k5h4pczcxnBR/HxJ
7GltOmNxX/SETqIErWE79W18l5ehtc2dbPIJDIFPXeZL9j0zxukJb59bEdJW6MiVK+NQUxPzC+UU
pR9mlf6SVSGiRitsCP0VabdJmoROuOjIEwoDGX6zVZuhdrSdu0omw1YTE3IqN4ecY6FLKSm8k3JQ
DA5PcXH16wiUFreyorXk9xBsr0TkzmtDm7LNgmTtMWUB7z2ty4MtxjR9V0J6OMI6BpRjVpaxqbWt
cJ8Zi9r0kH0fWxjhP/K6Hh7jYBEd2QWDfe30YL0t0PMbYYfG09gM81r2dUAyGXj545yTLZHfqUBh
vFl6ed0T0L2TXQ5y1zWtW2qvRDnR0f4eumPxHZVi4JXV6F7EeHy9dNIdEqFLqz50Onmr2WCVREdh
35ySJryK7KHaxXk2PKmosehxOU7uGTlZk7OLi8UfYmIynbmymSLcVPsI5My9H5BZXaPY0q5puag1
L6F+PzGNfzTZjG0DW/afgi4RD3MxpHeJAUcwMyANAHYiXsi2U0v3NacOLqJJLpdFpixiSNzuQTGN
3MlOM/2WUIO9UIH9tURPxZJWdlbnkdZq71SZpp/QI9NiqPCUejExSZsxlNohHNz8hsTt8SlvbBpS
8Mx0hYJvsS/50+EmhEoz+6Fuk9iLfO5ZE8H8GJJyf+cQI/Bs1UNxR0xad5Ch3l+DkzEIRGrm6hux
qcZTLCP03rkk94Zw+f4e3ZmtVgqh6mrBYfAdvAIgsMF0auro9cK04cSfjM4aHS8AP39RQYWBaNx2
4J0CpzUuUjA7VOua4nHIUMluWLz7b45IAcllybLP9FYvyBWUYeRN9QRdvSXp3VPcGpK08ukBSHS2
K4wgXFVjdxThVsRuJGOtPoMASZ/ClOwYJ+iC4KbBv9XsVbCgadWnVN9YxuQW26ES6PCS5BhsOVSm
4ecdwj2J+nmX6Ud5cp4exiDOL3K+ih8qbsurRmSIFpYgvHFLZdyNS1fdW9OEwLwMJBpTw47a9RIz
i0CI11mVa/dzlOjdZyOMFpYmoCqIa2Xerzt4mUC0y3afl3pwMZn5MWjZDB90w+k2tdsMrZc2Rv3V
csrgg25P8kMr+viZnCJza7dRfQtaz/3QaNK8nBdh3iu+PfasSSQf5pjosLw30svEauVVXaTRi+4o
1A7s0cg5/ffrDzfVS/HQNS8v3dVz9b+PpYtvJbrCOIy6//P6b9u//334Uh5P86/+Zg1koZvv+pdm
vn9p+4w/+ncv6fG//J/+y/91RDV08+Ncvfznf3wrsVAcfxqbreJVkeCIN/x9XeHDS/Gy9C/Z68LC
8c/8E/ng/k0JTv8Oh0xFgcCk5PMv5IOJZdBR6hfkg278DRyPI4VOLQgoBEf9tuy76D//Q/wNPwWg
EsoKNj9SUjv858Xf/r1YwH37rbGWwX+qN1mcsOGOEFbnoFuRlD5OSgoJda0ciB4Ni6kLPpFOHuIC
GM6WxF9XzizryNFRNM6OI5iUVk6O2kOlj322oPmTGhTg1Zip8XMtsYmvNa1ZzrQcX5fDj4MpqgdC
B57Dlf3SIuFNwwSM0tVvK7Mmmc66Bs24nUySv2pmNXLKW29aps8/PfZ/3Nmfedi/XiIHJQUWlgoS
nsZTd/pQVIsq4qMYFxgsKlqEo17WW91DFBX51/fHOj6VfxWC/n6FvEwK2K2kHuWclEiMI3tMHgOy
ibxrb3oraYkncaJbjZ2KX9Mj2r0/3pvXdiz82CbvoylP3hKDY2c/mY70ie2tGj+yHAyZpQGpcp3G
c/b9/dHeujqHapohAS8Bvqag9rOEJ+xlFrVaTRRKqiAhYyZonl1W9PvKJRfX76Nz9GA+zl9uJ/U0
SZ0GdCoVidcDsodxFYdA6cMb/BoIMnwMLVmXi0VMdGHPXhKzvYfGetxnW2eKUG/dWpArLPuIJqRh
HIv2P7U3uqWdyiTqiAco8KJ5Q2KOD9UUsyosfX+moXH8Wa9fGyQ5PD4Ka1TYHOs4Gfw8VlPYQ50Q
36X3hGNdkFuFbaF0nSNAq+4VK40aqD3YYxYz3f33nPg/+TiUkIL/8YUAtwVM/3pkfTIR42tIo4vK
4CjErETEgtNY+oveceD/+zLz20ntl+ukVKnM49N0qZZap9e5BHObGAmzTd0l7R1mDn3lNEt0GblW
uycV11mJImzPDPrLg1QUeZnajuxvBj+dScdZdRxt+P4dOEyrxHCkZ8UJBYqG5Lp/925S7abBdgQB
6dJ0TvoRNvWFWNP5/CUbCfOCg1hYbqeuRmbf4as5Bw//9cqOw8ljhZT1izXp9cPrK1VbgLBMn5JN
9hTH7Ge2Qacb41NcWRQ63r+404fnCmlCPiPAgGrpkTz2ejRaVdYcE6YGAYXQs25oqw/MBvl9S5j4
BWTO5AGGg3h6f9DTKed00JMpp4JmWvU9gV8c88NN1metX0omBHep1AZ/krt+f7zTW8p4lg2unP+x
+vOivr5IaqxM2gNv6NBBL0loum/bStSXg+rG7R8MdSQ1Kx0vIO2D10OVS91icjekT+Sus1OtCNa5
Uv2timiD/8lQeDuZvGlEqJO7OCDM4GOMJelrHDVjxy7jQxqMy7KbJiPfvz/YG4/MgkENDZ1fHsHD
8T36aTLLYxdZSynIT4ojAlxKaU3bylgQoYxSPmuKIJz3BzzdKh2fmQMgAgweswpkutcDNmUW1nkl
oYYQC1TfdrXmjCtH1YH+778cSrgKLiMNI/aGJ7dR4JjLYJeYvmUTy+ONQL9uOdTNz0S3hGeUmm+8
iHy5dCVMadJBO72ooHHycOptk+g8wt+iInrOdafHEGrrZ7Qyb3zXivwFumtsOWmknVwVNYB0Isia
T4zbuAYwEh6xmeGXgkrklwpCOB5E1akz9/JEKETPTtA2c9mb0OGxflWKFiSYO5MxEDCfzwvMZ1P7
AlVc3FVMsBtThaU/243r47OJVkVfJVcx0ymh3llU+rEyzkmf33hr+XUcnQ/yCHk83WrUcNWWtg/Z
aiTmfDNqHOqOepuVbczGV1PN9hk92BvPlynUpmKrs238pXXNN8gaUgrpN8R8dXinAya5Eee0vpqD
JEnOfCO/DMeipCO5MykMm1KcIlfwXQ1G3w2W3wVl/jGu3e5yxAnx3XGi+Mye9GSXzwRj0VMzHFig
xOqAM3z9OfZBm5R2nTm+jTftkKi+KcNVrA1p/7HTozC4TLOjAcMbp2qZ9n2MfOTMxb5+o1mimAl4
tTig0Ub8ld9Iy6OeG1jSZIBVRblJ9YbwuhZWPWdrUJ13JS95vKK2+M9z9G83OCe3+ZdrP9lOWYPC
7l8iQ1ysngNb62SU1mw4QLu2oyz//rz362DHFqlNvAYzOlKVkw/Xii0iuUqOU2VsCHsNJq3DOlaN
4zcor/PL+4OBeTj+vH/tUrmthiRZQCdcgxeW1uzx9/lpYu9QaOdjawxUtqo5vmqTgGWkqmZMgLOr
mx9S/jJv4DyjpaRoWsy7hXDlT/Cn6ukaaNFlH9vaZxOmtLmf00EQEr2Y2TPaq3H2BMDz2VvaUZaH
piUAZm+5qDh8IAGWeaNb5SyuDCuM+mP0dz7e9rOtitUELFsjXZ4YrH1jyoKMa3Iz6Uu0rZAPfZ/W
WKXEgBd2bsM+Wzm2gMzkj3Tyo0PMH5CHCrJ8dxhpvpiHeVYZpmpnRlFnUq4hK7qtxtpDD0xwWBu2
q75XybGo30okQS1W27HUq8YbDMfUkbuGstuMGuGkvoIFq4PkHyaL3PkSjSk8VWsiQ0/mxjbGHa8u
gCvn4RbS9OQe43gLAGZB8jJUSx6T4DDiIzZDMGePZP9M4jAabrIcuA8a4ZYEej2lcTiOq7SrJa0R
rsK9NsmydXctFPb6ojKiXnpagatuXeeRO60MQcnOi9zGSu7dsc3ircIHGh+Tgyc6EMNUWrhc0FLH
q6m0haIQbbgQXgUu5kL3YzqU/UfWg9zd14A4OLk3asB8OdOI/ZAVIh7v02yIk9hfZpcEUKlGusSw
G+Swafi/7iopSuQ0nkLjnNJz1Jt6WxBgUD2LwZFPZVrw37sglkdf03TzKWnIF/SWaWon6moStvtI
4jVdGvy4wVY62vH/jw75d2NaDC7vpWVVmNwL+j8UTq18J3uDmaYZey27LBstby61uByMC3MEs7+H
3RnSok2ccvoi5zkikW9Jh9S4EYUtnAs+2ya9Qctu9wc5DsFNiec/XLeNXhcXDbAHLLuzpKY7ktsT
rsNlnL62jaauw2mgSzpGjfl5nDPzc+7Cmdb8wkoFJVYpnyRYDc7pjQIkEUzH67KsSKwqhCrNLqlU
jv2lSqT0sBHv21l3L4uRchWpGrL51IaRttyN7aiuSj2HwC4Njor8Z0EzrktiOMuNZg9pd41PNjHX
EgmA6+O9mR6FW7T2lmRjRxzcJQhIzeto52xV3HXTRRniUvZL3RxfZAJ6jRS6jOch4A6UP0ShVwQj
pHCw4NETrZBvS/LMMgJDYuIULWXnoZ9L1CHUe8OhyyEFjLzdxg6xNbmyvQO1b1PnZbncM/MUtzIV
yV3RlOJLYCSERCekQ7RpCIeF/bY1e7R/hqfCbbIXfW5FshZlGF7MZB/ILQSKnITipdbw9vMcv6Xu
gk0wGju6NXPmLlc2a47j1Vlp3PZttqzdNE8Kz4Hwf1UWPCsv00TVekALq84DtV1QgepU84P2iGNc
RhoNkZWsRGv58CKqOzHZDh0/PpMAaUatm3tc+WVyGRjAur52Q5ZF+wrJG6l+DmnLPgHRZD7OISmY
NCOmwvEzayDXcKRhQgAInj6BI5nvZqWTHSL9qEEcvkU47Yr7tg1IxUCn4TarvuBr8lI9neSmjwBk
+vpYV0+0mUkOjXMYxWtyN4bP9OvN3awZySEfmvq61WLtMygJytxaGy7fUKBjtK9LvkSP0n+Zeem8
xPZOSyu1k0c9g28MeVr7meOG0iMEl/NqocnsxRaoOh5t/l3HQd01CDGgmfCjQIBM1mgQa+M1J4rp
S5TGCvI2Knw6GKpNxtXEmPAN9TKae0I4luTWypOaWG82Btbw1SzofOF6CcW3pZLilhKOSlasEXN9
j+jSkg81aNF8HeokbsMmsAL3YJsw9olydnqIgvOMQQpc1tSuhwkcP+Emcv4Io2Dst80046dSYLEQ
9cpaOpfh0M7Pc5VFZL3HFUVVfWrDx6Kp82+RVhuABWgik/JpdsZtKIx23JeWFgwrgqdbyxvxvh7M
ZAjLTQ+oiEYDcVq3i6Yq8l7jSh/2UzQO5c6pZHaFPCCkYcUasDcWcO3HKIeATrPtmPFTyj8KV11j
txgz02WS+ylvQD70cV3vgmTWLU8uMY6wLFZpv450xIxATupo3i5JzMqE9OEw9205eG2WiOTCjA3N
OICeomFYh6SXUvxzhvijTrCAcRON7fDQmlX5UlaFWXoLTIbbebArxQBOfj0ZVffo1O3S/7AM5Lws
44P5AVs4FOqMXyant93JwDo0yirJVE97F6FZSerltW10bnyjT1AFDjm1rezQY6TQgC44Gn3LNkDi
crDCPjQ2oEA6mpK5bo/XeT471VXUsT6vSd3hu8vzMi78enR4W2zKwvp1PIZJ3vrF3JbtZcj6FPsB
Od256VUZhIjVKJPmOW1m7YZTk6r9LtaJDk+H+KlN6+w+loN1V1UgUHCWRbwLIG8RXy+AbEOT6Gtn
qvXqIrYrR7tejLafvTYURXPQyrhvdiB1WNTNgFMdJIZehrc5KaB0qfO0TOdNHKaEj0i3T5I9YqZU
v2tk4Ib7KoxUcB/PMyqmlHXjkyOGauQYEebOitCAMb6fSZS7TujC3pMn1L+EZimAwM24JsYP/KuJ
UOymV/MXWRXG8EMhrAg/iaRvih1pmJqxoxc7r8ayRUPWAfKljVpII6J4ELaIJJyMl31EeA5IKikL
tebE3NYHzVwWgm/jdiBYo+6ldV3MuiDKAWVkBFslmUlGKjrxMR9Ns9oQ8Mtk5bKLLT+6NKmWS/qL
uVEexrgPSDvpFmEQ6ZsLWJ4bgc5LI4iggahhwmfoCSPPlYedbbCukW7l0Y2wsaBAV8zHOFtrw7QN
s1grtlDkp/pp7pvMynzCoTvCkO3rkjnJm835xYgAjWhTmq7Q9JQ+qJdbeNLFihrfZohQM1UTmX12
kvkB+yBayyUfphELr7XsQ5JFT5Mt96Vp7Nkfh9u2FLswN/ZyHAkuMdRlZHUEw9TMKG6LNi8CJLL+
f8ydx5LkSJZlf2V+AC0gCrYFYNzMuXuE+wbiwUAVUHDy9X0sq6Y7wyMnQmo3IiW1yaqEm5lC9el7
954rRblRvtwKNEqRbqfWltvR3vSqDrBFgejb7C7EoTyD7hBAKcQndO8yzNV81xiCPCmh752uuqm1
5LtLsitiYTofbbXgsnSYP7vjG8EWajvmtRFksdjZ4zVxK9FOHbI93hYObt27mXNm3TIjc2nUk31s
i4vwrkP95jg3PiWzcdHX5n5yqxeoCSfTVnYIePuBWON+X3vNmWyjF3/W56BIiws9z2e3j+8qabY7
kjjfmzF56uiYY6q1P8H5aHlZnQPpFt9tu3xw14yAZflOVsdOSqcJ/FF8m6r5FbAPIPySAG7DM44j
AxvTqXb5sn6jR7ITbZZte4O84cGMkc9cVUrkPofOnB3sqXtfNf0LS6SP0AnlG+Q0Nj6LccTrMQ6n
bpKPCZHpkZvX30VWH82lWMm3AHPJBpoFmY/kIUu1t7423gVcjNEXFmdj/SNpvRdX+Re6nfzPEsSU
id+RlY2erSsJ4F0nuUlt6rMxf+5YSUFBBDLMHX1vxPK9HOf9mMzb0cRvUs1vDeMSdtYL8/xDPrM6
2DgXgCQ0GwtvoGLKtacpWaZPMYB4rHmgjWibZVFJlRw6HCOPS6GJmyQ3AVn1t5PE+0AytxnGprXt
y/gCKivElv6Cf2Ev2mbLfQCcuiGCvEzYWmafeYaFWM+iEnleygoXRRubSRzCH4Nl5S8UZQgaUB+h
0ygiNWTHa3qNzyxfU++KyTsHO6WF0bXNHr/8XdF6CFRh8GxSl39IxBkoChciT5rOB1rUgVaYByPu
znHd70iLiQYrgdAubpRGzhJqybJGFab7O6XhTs2H8WlyxJ2VyftqwtjeiZl/k7c1lXOeG/colba7
ptLErnlLYHtJlaR7eHiTG1lN4Wxr38jWfLtGWWmG90XXkx80xUORl5darU+dVt3THbj12AObZQhb
r4kEuS/ga+6nQv8xr955AUYa5RZNbQMnYZCkOcOYIg06sz+VdbpvOaUSU2ybxnyy6/Y8efXGa7Qv
qLQuJHRlwRpnR6Mxgqnm9fDYRP1p1uGS+XVUyH6z6MVGX1HE6Pi1uDVEQ8LJ0Ocoawy73ZmwelqC
4K0ZbJ1ZbIBGPI9dfFsAzwyotMzAyqtPjdE8lCMj+riFTODOpziWu8xwNzSCLp7b75VpXKTtPOq9
uGm19jTVVCuF9Vrm/gWe437s211bFftpMk6W7PZ2O64hAILbKjGPtqvtvXXZJWKMasvdjN184+fl
CenToVIaTqpBHqoJbpeussjNlrAGExv2MmVw5B1Mf7ptIO26cXZikI0I1SEixIzqYQVDNTdJhKjx
aLbTY2VWL6Zt3CJa+JSaWpjmSzSX4lVbuhNFJ/QnPX63SKVP/BJqYn0UenmeCDNOdCRCvblHW3Eq
SGmJTNQoeVJqQdOJIyCWfbKsO2ZAB2+oT4NTske21CV0Hyv26eSou8v3snXuzHFAALVOPYWa/YXK
9Y5SFd2sdO7wjeUBCtWblvAXxDZtYFrJg5fSYuqbGxTl4z2pzpMMIBz2IX6kkgRbvq0OCzna45J0
8olKV4izXi9vNX4UA5kh5DntNKGv6ZfS4C6AFItYh2oju+xh7NH+0HA8z5jTST6CMjFZLlQPtS0N
ok8yeGsBhf+hcauDRuDerhqhfs1Wa3GedBe9QvUax0YTVUJ/7qWlB342dCGER7GtwcSYYcNJdJbK
qftAk1b/SWnljk3tyJW3KjbcHdj2/Kn5srAGWcnz4yKap2R11+dCL9QlH4oNKC+8ndnDXK4yIkgM
XD+Xupt2dao9tMHsqSK05jjUVf1J+S5yzcHeDSO/UYnya+kjuDjC21vXjskrhszOvvIENe9zUmhZ
cgvFS8gHJaD+os8zjZlvtmvGF8a2sUsmit/O5Y8UINr8lcg/i1KIIMf8azVobUECmdFYp0lmsf/q
eXV/Jl3FI7jF82Nr341J8poYo2uSbaHAoyR9BwI31ZkQci8ZbOc9j0kruAPPaajzqJlxcSNF3qR3
xmyueZTYA0xDUJijEYi88q5XF5Tvjl7JS82SVfveilcysM2qaiMS0qvsxue2Lzf0H6kHZapsO8oE
qVXBYtDNQvi/iiQQMnUp3q1RkzumD2DFAGNXkdFcrzfC8pplkw/1rH1xvb5L2EDbWCOLom1yCsds
qe5aZINc0GS5PlfIwPWg8GmwVyGoKe1g1Zo4roin81em9bL+ZM+Jpu80YTpvnujFnq8PWt46jN6r
Wkb2XInmdbv2bAikabX3vY/EbIXyHkcStCqvsMcvGQjLgOzHj1ZsLSnnk4lpZsBIvkJlN9LGPhhZ
0oZ+qX8u9NH4XFldya288Z48cD+HYTLc99GfzVv+Bd1ewex7z/s+uXHjfH2kvORGkDEavIo7HVrz
ev0yj43cz6Sj7XMBwypVbXvOatm9DwawLWRdo2gDz6+y5RpVUryb9VgbUbVS3QOYTfEmCzI2l4jE
JsBTBjAze3g1XXzja37VrrFq/UilqVPRGBBNuu1HaXxODac6N4NUu1aSdzg0lrNDy1g+NVT0bx05
fNeviWC4wzq75LfphqZOiWVft4CxCN1pTF8LyY1nbVMQei2Czq1jiOwH92dU7lg07hcmr/fxgpQw
FLhCDjU6wDVyasPASZn1/mFou/omrSzrpRPNZ33VZRk2XVp8GZF0hwaq8Sh2RvNM6Zw9I8lrpgtW
CgChRivsgGDDv74y1w+LDpA+a1eJTdkKNNNlGwdsL0a6hYCTNqEE4pBf5gIUwd5Ao3coODQu01Sn
j3Fcag+xZ80/1GAaVcCwX9+YvMw7s7e9SBWZ8dw7/dfF9Sh16n1Hy6aFUBowy7opJ2PTULoqj+D7
hNyoPn8pJAJuOdKgEekDGr7Q6js2LphCaEOPRlxtmGZ/6hz/qzHa5mFNnM1AFTSn6TmDzmYOyWG1
EPG1q73h1vFV9OszooBHK7fXMMYTiG7ROnfZwlmQfNJTeiwTK/ex0PQIy+Uu0ceN0atNhVonFJk6
DfSJaHTuG7QKWw4VdOKV+6W1uyS0F+2B5MCXWDm8BZ68I7uuCvCvbBrVGjQyLPLtKwwJ7oKsTpmW
utGIjAg0jA8nusuHJdfvhPI3Ok6bYuh/aJ24EVq9d9rikzO4XN3y9mTDiCknaYRj7s+PLhbzsJ8T
j4ZKzw9m2U1IY/iH4YlNOspveTKfirz9ROzlXXo9jIFAmWGVqiRql3o7Nu2LEyM3b9pysxZxiNby
xXLob63z2ST8RRJnempy9W2VoI5rmd2WrkvqLCGCAVxQ6uFR3QPr2TRVdaRV/yNJelSwK4B79OVm
Os+4LYrnHJ46jQujeaNnWV7sdcU9kRIcpyFeCMrejRKyKIHSdvfOkoYe4oET74O5a03F3+45RADr
Fz76yG3LdB+N6SvQcMIDi6Mjc9qrlh8UEn7cNZl6v7qiiBy3bCN3UHOQlvUFpw1zQ9DboQOVMOjh
7lhW89Ak4pT4/qXOSywXwJNo0urD8rwU8/2o14/wd58ZVe9dvf52bQkRkxpHMAC3Zl5WQV8n+xJS
eOmIYyKbF9uPnzwjIQUpUaD+vFso0zeAw844oa/Sy5hGO5mRDVnF0Tr0TmhQMo6OD6R3EHz8Mk92
XClYaLMVI0op9jkibzfGdSJj98Hkpemc9R3CYTjX7U7O4qLa/Ewo59aw85us4xruqfaCeM7H9YIh
pVsEmNBRvVkdKbuxs9yncwFZqBQ7Y5pJSyIV9VpRniYdDkHDKk0048EU8/c6riOjMu9aXT5xrn1q
uUnUkha+HZsv0vV3lW89FlZHNGVnX0anvhkc46lPx6+x532KJ1Ig0zj0m845thXBUK6Xn5q6PRQ5
gBsP7EtTLi+0GGTQZKO2ySuzP8LOfgYt9slrZUxox7oeWhS/AILhSgPVHXcVty4ralObW2rtJhJO
vCfYbn1ebof6ivDV56pTuxFHWaPXpzae7+Oaj9gviLLiolgiTGR3DRjV4BqAG3SImi59pz2DcB5D
etpaYMB5qwV34pI/tCwO8EJezWXKwtmVD6LkiM5W7Tlr48tQZlYgYmpyOgfRlHwT81vXrFwCXEhC
sD/Ia3TF9ATC+LO2MlPRnf1q54Guy3DlCqal5kUwf1i7r7R0gzh9N7kcxaQbr0ru2OjuZz87JWPK
GY2oZvaf58EKR9ThHm/f6FNMr02Y2zTYKVaTCemGQ78Uin7X1ucqz7ZNIS+yi8dgAdVL4PF+npZw
1dXWs577mBAFvwsFlSB2pufZWpcNa74KkgI/jp8S6FxM9i3dS3XjO+733uOi5otsb5PAVDhih17x
vrHlJvaHE9X0C4hj5hzvFWgdBHhcUgo6hNrWUV8butvwzu91Td86Da0snY28IAY2LadIg/nUqcd1
mm5LeW84ZjjMbjDYWXR9x9Qy7V17/lEWj9g8tnqMocS5+DOwJl9/iXVoo+VyNqfmwj5uY5fQl5xr
XL7X9Mtc3UHX25G1TWjnUwW4ttHmwGzyc1slO63q76buszvdedOnZl7Olp8DJbhvZfc0Td42xU/p
VnSkUtITOeyfNOi0dvbAdspUnqPbSo/2NJ0KPUYnP2xgYO8brl6GW4dAThso7AmOnRm+C7ZbXIt+
VTwKr6C9lMI/j3FjFvx0RnNoh8cyF1vu6EEHDDjOiEmm3WS6+UNKqCL9vaM515Fu1rd2Xd6UdXXU
dO2zctaj0fW0eXZ+M+0stdPs5jCVyV7a/a2lf9WaE3E422Telf4MN50+eLcw0bIJJ30sOkowLX3B
CAPIuwpyvzo4QOHX+V2tOQJcZyfJ2zLSZT8aNEfS4WFom9uZQRuNmhumslsqx1MSJxcSwo9t3Oyz
axZ6kexSSsU8qTaEHUS5Zt8A9GVLxGEFSbUZ7I1qIdLiI5DjdESOsMs7yu2G5ZJOZBaQ+nZ2yIBw
68xmF6iOq3mWS/tUuhtOIxaPoa1be+5vhS2YtRb3QwfmDmDRxjKVG4pBG7fAGsU9MFz72In4qK/+
ZxjnZ0enpRbLwdpJLfF1uuWFRevWZG43uJm+kwk3iQbAbOQ2CmtcadwVsfgMoJnTq88tE0EgB2zD
z92t9jalv/YqbWLqh8J81stl2HKzkMdyLAgddeH31rmEBJ1PS+uQpz1lO6xcM8x6tKzHQpXtyomu
pjtXn3Xsh3Ptdye9n2KQ5TMoOgI08jdjNXURMeppakZ4xlIHS2+pY6Yv473DYtqWaArGoKFDBbYH
jO+B+n2xNxbRpwutzTr2NqWHOSO0HIYkXhsRsQauZci/jLZWP+J81PeeNlnXAUq6Rt2k1gMVgBUV
RauR0MxATlQUvUQPNzRGm9u17J79PvZu+6FO73ui7/ZzO8uHZB3YOvkhKBaybLnYPgDotbd8zD1N
e0lc7vSoleiXKo/l5iT1J3Sle8oYw7pRhWjiY++7pnZrGsR2b7KFfumLvhJc/aKYS80RS5FR3b7x
4Sk8sgnPTgi0bRKRrUt5465aKS2G2IvBGzAbXHoefAuf0Sb19OqY0eRnlB+X5XbkShHgTkS5QzyS
flvM+UK8cc0/ZPJii13mjcXd6qt+N8FXfkj72iKnjEYLw2fu8d94+41L3VpuKOfVel3tjijCEtz8
qbWX+DQOcn7lGfK1SfUVmufCtbyrubc6VDC4rTNKwrFv1r1LQPKIESzBAEjnYaP02CFvpZjds9Wk
5e3KCnhiNFpGplavJ1tp/beOaLqvGN5W5hCVZz3m7vXKmxr98NiistzT4WVriUmUyBh9ulSQzIPv
itnmlVL5nL1BdGZ56qoiDtm0gczRp/2WDB5tdZxg2yaH60zHkq6bw6zk2plq5JGpiNrpTS/3hC+X
t7Ix16cmTYqto1VX4eX4I7OT13427rye0950uOJqZD5Hqe1MTBfjBLyiF29RaWCdxgZxxvtb0KbC
Voewq9k4piZAfRtfrWRixlXUNpeb+UsMczqQPn7q3CvMjTPobGBVzgs7S9o13fAVlVa7H6ikwjFp
5qOKh3Kbgcbfpfrsh3bqHspuJMfHsD8PHlgfz4NAalSoCuLO7njntZoXMjE3JlwQAai5WAbHhh0/
ZPeC43vYew42ykuSc1MkRt3DQWeVt9ZsvJIy+5ii/A5bLm8sHf1U+XKF5cgkeMr6a73Ke+8mP7Ax
4e4Z810v26MaxRAuWndT9f7TTNJeqHBVh5lBdLShc1134sd09OvttPKet1xiV7qnBJZvbDPPUKZY
XJGIfeIGRKFeZY1LFPb86pSxiJQum61lDlooSZ/GB5xc4AqTKtBj1uT2HqGoLkJv8uIwxUQP52sl
hMRC3sKjl8A1zVAvRu7Jqpv3s+W+CgxdFyfpD0p2z1qqDDLM8+ETdWPLBIsRPOXWWXFZBmtPqUmW
30qran6bLVLFEQpv1tz/LhLtXBZcWbyVWEx71FFp+JztDUqOIJP+e5Wr+OT7jdhw2dROwoxTroeE
gaRIG0AYXIYxBl9h4KpKoCdt81798DMy2l1KY3vEcoUE9Ms8pvQP3eE19mrmSGzpXBCmJ0ulXqAX
sRdYTX2gC2KRbKBlW701t2R/UfI2yUXrjaNjj286+q+gHPOvFDOuHlGbzt7O80pqoJYhPfyptJzF
aTE1QP8d2gMhH+kqXYzRHAOjzLk4Z/NuHYvbwWiXCEVdT3eBJkw+LEXQ03Gw2ulLrprHUlkJ4nIA
V5AOBhRMY5hUpnkocGLx0y543uwk/mSgInnJGsYT1VJzJxXN20CH4rYCFP+5nKdxt1q6CvOFSMiw
kmXJDzhz92scN8xlk1HkeWCPErP1PyMldHZ+lqyRzpSa+ao2058i/SU+MIwrtubYaBs7W/IuHJar
Kxag+gY1wXBMsskLu6m392h5OMhHnN+M9doXT0jn3hSptcnYa0Omh/47FDBjh7gzXgLpiPx5MDHX
BQsOkDmg4RX77ICp4pbjjFzbpGkAic9dn+241v3hGS6bd8QYPX3KhGYvIfWAs2c1oJETaAqvcDpq
VsqDhGKgaWx10jNLnnP682+puTpiW6aL5gWJsmhI+gpNTU2Dd27Q3HkVaM9R9uqMQ6U6lfba0MvP
UxvQnpa/W75mHFyhkg3treJFo2FMGcshytXRQywsYpyDjG7WzWiX9l4zZ3e/FkJ+o/3m751KlFhu
yzi+aWnnR4ObcGKokXC01mbQSFoIfbvKz7L0UF7T7iuoadEs+uqGnXu9K9YepRAID4OtvZX6dsDf
cuyk3p4ZixU7xSiGzncV35iZdKcgMXvtEvtp+T1XbnySNQRTg/76GdaEutWGznzP3ImGnhS7hcJk
p1AboAzxWcU5K/i6HnEOY4BoQmLpNV6Z2tsWlsjOk2qWKNfj8SwBkV4US/h9WSf3c2UDKQniiU+v
l511m1d2861je6FadfRvyVoT+9OZbUxuQs0FyxuHLERRRj4SHYJo8BKD8fnUHevClD88ZVnfZqPC
rMjdlAODYpPLJlljNHPCTK5cONRiPHSFae4liQ5RzVgUFlVtv14PJ+AJhsdw3tByV4FmJYqENqoY
TvHozQfXmrFGPZrwdWfyXawasy8d8OncUKg68AQcdZDe0PdhMif9EuG+xfaPjms5eNJTfZh2afvY
WC3N0oVQBVoZ6O1uzM5i+dlrQT5DNuLfL3LvFkRABu2jog3Uz7720DB1e+squLEoai3vabFU9y3x
WCL0XYfqL4eQ/132LW1eMiWaaqt4+bhkjvnwqAure40rV8siu8jTy6i5mRaoyqdhUiiVnKiqcjR5
TUl4EQWu2Lmy6/Mw9SbJnq4a8aUyPYKXRmPqILoyk99keqvIa66Ro29rM+/o/660zK4nIfMGHCRM
Uau1ZvsWiccUU4xl7tBYtmkeFuQDnxxn4v9q9fNSfrE0wAkPja58+7s9i85/zZF4PFvwBuSmtK1a
bbXSTNqH1UstTO6LbU1HHUuv3OrjmDWnHP+2E/Kcmrti3WXpLbjspfuh9JFxtafyjJuRj0V1n7pz
HYcKoawgWwoB66kXBNQsge+phjrSk+wAW31ArLXvtdJzzsSDdCpigDwXj2Wht+2G0rBF3GTaa/6N
FB6OC6aVKj1KJ8Okcxh7r5ijgt7r10WrsUbXvpQiSpp1BPSjdAM6Q5rxZrKNZZ8RwXZeODauy8zb
1cvkwZoZwx/bNLHW/dKNbblFMKoNR/R6Qo/SriybPXihpgjnYaEfsjYtpeLY+VN5YzZpagHcRd/C
qZ72Vr83KTSoyggfu7IgZDIwAPcTbdMOhST9p8sQS3Cpo1nU3sTO5Mc7hIMgk+vJdL4XyTzFh5wM
rRqMRg3EuKCz+FiSrkt+GIhui3tA0YBXG3TEjEzdqhAROn9CAQxQfwMwJtVR6h1ITP6w1PiDG+Nn
c8RVC60Dz3KxeBk2zd+PQDvVE/w3mSbdLVg/3Q0hjpRfDcCG4g8P+ln2fX3QVXSNwYSLKLSuj7YP
bcXjnuLUZjA8PdNh/Zwm4q1zK25fCB9D0ad9AOTg7vey5Kug+idNMk+1HB8KlokomWyZnzXJHdf1
pLRSxJWz1C+daXZXMkK206akijqjo8QrNecWzLQfZatd/0GC/U9KcwdfK+yHK4TMtX5+fDKVtSjX
kkDtfqm1yC7r4tVuHYv7EK2kLmQPq/tQ6It4/P3n/vXBGFlNzBq4BKCPXW3Nf9dilxLQDuk/FNZ+
yhZYaXSqNjXbVv48z8vkbFyv06Ywq3vfefr9o392Slx/6OujHb5rbMO6Z1z/tL/JwJe1rD0v8xNS
hMr53l50xqMk8sygHmi93oCt0P/glfh1DZs4FD3MIpZx9RB/eGIxWsir/DmN1GyvtIMh9BR0gybE
X//pR8OyQ5yECVMOE4j9wVC3zJOqkVeXkSdG5QST0myN0vzK3V87VXzSihgqwu+f+esvCR/RwXkp
DKxnvxh9vFiKYiYSlMWzWA9D2r3wAi2ItXOC0JKGgyRzqj8889d31bbE1c2H9eS6J3ywaHgi7vSi
ssoI7a6LfsbKkXKs2daGPRSMwgb9oqfpyUe2uga//7j//Gh8RmxH+LGdD6aFmN3KHQwebUylc48L
j74T0oeobACSW368Bn2HwANQhb3//ZN/tktc1y3uF3QLls0o28UO8/O6Xdt2ESlU4EiniNj2NIg3
FEw1TbfO+sO28E+P8vCfeOQgYVv+aO3jVmLycqQyMhjNMomXS/1E46kD3KF1f/D2fUAA/utz8d/s
BjavpPUxSAUpr8wgyEB8y2fn3DqNcULNoiLp9NBv0ll/JKnbCofVzDZ9p5yvM7riDRFRf0q//stE
9PNmjCkcISs8Qhcvuv1hU1Jy8K1shQnnN01hHTgo2nS3kIGiCPTOLfiRfTW+6k1e0HyjVqSNVik/
9fcppQtwOmXI6RYdqixCRGtevUVxlo4HycXiDfbKun5bJy7i6IZzcwKQNKXx2RycetiS7kexC4XN
YuhRkeEU0V+x/rDx/cOvCiTK02mcs/394jMkrLPPWqFkNPs+NDXPGEqD66/03pI/U3V/eZhN/gAH
i2GwMfjkbv68Wg0GJZZCRBn5c1WESDmKMxnQFUmOVfH8+xfjl+2VR3kOWlmLjZ3N6MOuh6++8Yvc
kBESAPlAvGD6rpOY+4d1+k8fyGe/uRrs2OmsD0elftX2NWvLB6rdCbcJeQQ7VdNnBNgVl6+//0i/
nFHsbzr1AC8hx7L3cSOXRm9hiFtUZJrkD+wTa8baaNtT4Z7MtO2Mg95JWd7//qEfAJngJbgNX3ka
Dg1UjsePtZadALBLS4X5VDAxSMFlBoWydQIvEpNX8ZpmQdhX/ZmbB3W05rRRkWZj9Pu/wrx+kX9/
C30dIayOUVVcjxU62z+vnB4Zg1W3DKWYDe7wINzi1Lv6KSBD2LJiuxfpY1tQERJUt6fFvpuT9kCv
5bHLod8kA30bfcE+AY/qNM46gkejfoFy9BlTy8le6hbqm4UNWzXqD2fDxyWCBfX6zVHS2YKq7spW
+XtlUXHaIHsum8jPrLGm1eMi0kR5Wovtivy5/8M39cvjGG1RwPC7wXjg2PnwRWXgJkeC84ZojsnV
4nYPdmg1uGXv8vYabPT73+XDksRRTqmEKRpwqsen/FgfA36shsbMvchMe+O1XiFX071b06PPdTny
AHv9wdf78bVmNZr4ocX1CLq+cB8/nulmHe26IfIKw9uDypve0zZO/nCqfvhYf615fip2Dw5Vbhkf
npKOxirzHq8EHJA8Wlp7OEnUb4lux4fZrf/kY/3ltLu+YzaVmbD4D7vIh+ehikMJyryAwpcU9a09
dvJuMa3lczpZ8tSYwv6hN5n9o5vi5c6s7BzbDRN4SYncGd9//5N+uHzwk/o2hx0HPNUUvJ8P553H
KKRSJQwokAFGuCJQo/en7I1fL9km97O3yrZ2uuW/mvbw9feP/sfvAcf7lY/LFcATH2rilPtNZXAF
oGkPC8zT0YhUCzA1ekK9MmEjVDnj+ewObfg5rZ2nbuyW//z94Se3XIO7NL+Gc32//nYRcG2bdEvK
1KhKDXPjWlO+FaJuwrqCrPn7j/sPa5nWP1WOcbUUc9X7+VGD1itsLz2f1kG74KITfWtwjvzpS70u
np+2TuPKNmYb4nzHxPzxMRpiRrfNmylSmGuZQKYJwyN/RHutX+mDrkFDzUnjL+QV1mf+1GPtqi90
jWi2Vuuf6B4fLgbX8pw6wzQN73qWOR+DWla3L5DuEANT+qI9F8OSn9TcU0plccWo1KNpxyLf/P6L
Nj9siv9+KhdqnaKAN+zDHlzXDlISy766ReU21cdtI6abqs4fHFG8583y4q7FD0i3UUcYMPwcBqqi
Cz1BuykFYNnH/rdqkpGy8nNm53eWTL54VGoBnrdbUkOywJyh1k3zUe/NP5y/v7yOfGEWFB0g3IAM
9I8Vhlg1ZwXdMUeWxpxG+LG7qYi6PCbuMxGneUgEdR7JBTF40VV/Clr5+EL+azMA/EpNypfHtvBh
iWYKTxH6Y1RsOHBwrTZMUDUEHfgtNLpPoyei3B1INE67+OuMH/KpXTW6hYW+/iFP4MOezL2KKov7
Du5wCnLYNz//KTox2DnazDUak8J8b2mA7xC1ZNE1jnhbCR8D5O9XzcdFI8j/szC/Ow5fPbyKD5uy
5ooODXHiRfwC66VXQ/w+oQF4yM11/sNn+7ATiI+P+rA+daOqXH1CmgfZu7zEOA4jX7jZv9pK/xGP
//9THt7/k7Rvuc4VAfA/9KdfSPuXrHrv/s/ue/uedX8H6f37//h/aftg8cBQXREnZCfxWrJ6/o3F
s43/0q8/sw+zgmsehfX/0vYN8V8mEgfzSncj4Ydq53/AeJpp/pdvXscR9BrgWtCq+0/IePZfoIH/
3aadv4BHLsctcBn6QZQeP6/vccYXvOB+C0GwDnmUL7JPt6WGxvWeZDeVb7zeNvqtkswQoj7TkGZW
LtGUtMTMMsiwrd2tcCSJF/RVVmzbEejPeQLV7jE1RLOOVY2Z+gY6NRHlCOA6wlQoNOZzr3nkBbV+
3fRBhjpp2pvkseLic+Muwvwv+8uQrtrwkqvBSn84KpmLe3vWhh+O0/QqRdOSz/PB4GI8btbaGVHM
6ZTd7AkMJm7WwcnURjMA3N4yN4CIPfTZzdp1S/9oNgiBgtaA7LRj5gcYMqzH6wyz6poMv2o8wppb
6xX9orIckhTXfui1qExdxniGstcKybiNo6kapsRnlDxYfeQ5SteiLkFzGOn6WA8YznNu1AFfGf7U
fW/bBU5mFEvMXiZkFnnkJQ6C7hxDZvd16lxVRoOJjTvS3bULO2e2H6ip+wzfkZzkIfV7YQSQFIx3
xnbCPFjWaNQ3YwEQLyr1QbeCsnZbd0P2mZ0d2dKm4VkwEHHDATaSteG+D8qT2s0ZIzxFxhNOnLnY
pi1JkpEEyvtpna20CJzcX/lfxLJzoniZzBGUu5G72wXeF6zYcbAcdVFl5nd3gg/qh/zATRzkxuTj
7zIxGu7zOC8I+FzSji9GUXXdG5UgyamxCz/fapBSkg2pmK4X2swsIMMU9kiIUFr2UwjrfR6vJHsH
zUdV8g0Ns2nKveaNE8MAd+LL0RlSq/Da1KXtIcvJ+pIbVx3Y0HrpvStLheE3Fv573ZZmuSv7vhwi
JxdadYZdiiK67bpRnbS5sRDaeYR0Bro2JMudchs5Py1A+8qoK2P9LMzM1ja1aY/FoXVbTQv+m70z
2ZJTybbtv7y+nQFG3XV3vI46pJDUYag06hoM+Po70cmbV4qjlN7tvcbr5UgdCXfHMGzvvdZcGczD
4OCSQEAsOjPYL8hA3S89TO0n25URGZiL0TphAdcPq4/GIQsFvrWcz7Ynp5fJFvNHiC6pG87wkcm6
zxc4F3YEk5VfVgn7QGd9tC65WKrmkKse6GpSuKp8jmcwA7i4gyF5dGJVuGHQZlW1E05PWWwvsC0f
mfx6H3l5claOy8D4RAYjIoPKcYT7zGZSVDeMCSFklLaw39FiEs0hnkgW2KBUDMRWmtglduhfLBMA
lOodngIxMglNGhG4oS1VIbbOND4C/fCZaH9HL1D7mW8TI2I6yBNNf2oICmJlx4Hb6gWQ2/RcHvgL
y0tgOk0dRsJNxF0dM+Hcl5WVePueW+hs4QYKtIRjUmAY6gbO3Uwvx/66RLX64kh74Eg8z+QQOJEe
VWgMpkCKqifEqs4Eev2hrOwp3aAGK+ZNMjdJGBlOdQDYi9SqFUl9YK+po52q9WzvcRpKvpcQAJWj
pS3jPSheczojP9PWsfThCe865GDlpZj1fDQFoFjcpSaC5oMq/Ww5U0tH3kHjULDPJQEV7sFBCICt
YZROfxq61WleD/ztk6sGlscmyeJhqm5rHWVpOEdws88T01NIoW46tSetmRa/oZcoq4s51nN3tJsO
dR8Q57Yi/MJp2x24FyfDsecriQqnMLuXLGLwtjGCSqwjEswX042afXy0meOkiPtYXfmWYMLIuldY
Zlt60nhO471JP/wZcyXil0o0ArdXuyzoJyCeb2JfFOkVv2T9oYB0IO8MBBbENKJpA8hQ9pyGfFkq
72lqgyQ9dEDPETIzbCguCaP4YY8VpgIiEftNdbRaxvMbBoZ2ekFmNSfbKsJ2dRg9Y1nSsJ/KLgqX
ZZHy2YwBr4QuH1lsBdx78ShnMhg2sa0WFD2BhWBE1vZS3zEU5rb5/ilwZ+TUIvPjtzjtgeNvSmVl
yRHYLMKvyfD18oXTFFG5aZ2XyB6ztCOal2qvOEAeqB5cxu7jaYwozdAZ6KQ+ZvasUrUhsAQhupom
ZV1HoAwDMrKVvtJZuNQ3NnKT7tKB9i622ZqsvO2yLgpCPboTfjGj94rmruQNhVu/XFaz9XeuSTX3
oxEGI/Lbe2CRUcW8VqbgU0rfH91Q6QbzjB00OKpU1wIDWRg/A7rOHP5/gHaOuxWF0M/UG7yuEoz7
0U4WgDyxjvoj9HSMSmRK9FWefIYPz9WRIQi32Q52FI1hTVxpcpP25WCda7rL8ZYttzDCgR2/CQNU
ffO5yAK9PGSQc6xzmvaIyiGAdN1lSGGpb2KvtNM7trxWPJhRNARh76r6C94tuOiucNVXHGMEN9Cz
ruvNEHjv0Q7d5H16g7oGcXsL1b67ZvNU8qdj5KQgDQLnpTZVMdwzU3YlrxxDRmFnDeaCzSES9dbi
6P/sq3wCGFOvcJsiykxA1Rg1QzNi2sHLt3KhcPmpM2A5tyGNtm7P3sHXoxnupFUyfoWueuycpDVC
K+myEhF3Inh0WrOMX6BQVCG7UCovCC14WSgH/Z49BTLaG/0aVqEKFbUbmwhWiBRtLZ2NUXn0xjNk
+x+r2tfPajAA0dhshxXuTYtbiEiLMXWHexFZgLGwbKqiICTFriJzxD0bzeqm8gOMq2mq/PI8kjoy
7+0MvEy7BPDea6nUEhqZufBhZMPqywq9QnKYuQ1nv+Uw8RHaAfPzoqh7lBBYhz5UjkSvn9imBnk+
FhKRplWlLtlJBL4h+rJiloWU0yLDjtXNrt1IEu36onCGg2+mMaQKYmtCXlWgAVKqWG/rYw9Lt4bv
xPo8JpWXQkBIMtJh2hLeWob06NIP3kCKBRvIqB6rOmOTgDtDnpgx9FNwgFWBsKFm2lhdmtkGOt5b
Pr70pvATKOSW138sJ14P+3kWPY+F3ZgaPZeEj8Mey7yfqaGquIPrz7NbjCUVN7UXt/YBlbzV39Y5
3YlQNBkPTeYZyJn599vuKVIBmGJ8Hpjw9lr7dXU/Lqhad4Cc9YRqTbf2XZsX1HSb1IpUceNliJie
OrawiE5X2S3Vs10UafBuTDxuMF+BkjQpfKIWo8Gd3fvG59F/SH07G/aWQKd1RSXo5GHbks/Cg2+D
jAJggFgSAwnLV7dGWT76flSXD5Y/J+2bdLaIBeijGSYNveIElpNhT+pL33hBhTsJhcC25zVa53jd
jCY6qQiB70nD8pvuoy4v42NZVT2StVZk6XPqAUfZcOofzL1pYFoJhwBs/EMO4QAoH/E0nJqWlh1j
Ayl3IWSmMqpvrZHN2btizaHfdHEFjN1sYH25qHw+cjBvmgPaTyxGNgydTwC0VoYS/4S+Vgrc2Cn1
IB0+eVrUj3bXGAi0MrfCsaDQsyGTrcykeSkcqzbppAVNvBXV2C83kZpNf1snKCMZshl9vvdsHk2v
gZiy07rglKYRIpPewHF9AiJjGMsZIgrPkoe9NzjbA1+ZvL1i6fZWM3TY8j1meDuR5kkfqsTykt3C
LJY8orUK4N7n3m7mxydcBs4NGOTZkuZl4Ga1G8hMXnbALV7UzzAUen2z4K0wN0vBSemIXKxLMaqa
XXXPfFmMIBGsU0Pkw2fh5vO4meYqHY+i8eUlbT3pvwfU0CEei4SR7D3dsJciQ8rsI9gM9OhSYqS/
QEDW8d/dxP9VyX2TfG6rrvrW/8yb/45N//xvGP3/o4X5fwTV0xH6XVn+NLQU5sXXH0vy73/lvzn1
1l8BXAla7LTZ6c+tY9X/Lsj9vwyaZpLWqG0yylj/qKzalUZP+p1Ja5kaGb0G+sy1Mf8vUL35Fxhk
uRbQ66SWifj/php3nbW58z/VODNnOgXofWjK8gHXdvDP1biSsnVT0/XB3DXsMnVdD5xLXQx4jghS
LNSlik4V+9RDttT4aumZYnCwDOol0fRo0vL6rhIaChVmZ3xiseFNV1OW+LooPi/IYYG3pM1w57CU
ycPKxx0H6OmEwFIdKUW8TzaDq7fNko7v7QhjLitf3fq97KmKo+gbAWGIJckhvlBYF/vOx0SM+nac
SORIgpvChHrWJPVyIxpwekRC+A/pGBcOKngHeiAT/HQ7+vVy8YahPnuJm36QpCYkeI4qUCNkuHaH
hgPvXRpzaCF32ICKEwzTIxu95Gku5DbwY29jr3P3jc7tlcASuZiwu/xqLbQwiIMbvRfEhHiaSltf
5olj7M4AAHtMR5uy3plxMQQo+SVK3oGfi5PTczx19sWuo+YWsJYArlcBp6B7oRnQJW2yskPiN3Tg
+mbXux7MlQX2Pigyv7U/+eM49dCEltjcD4SZ1CfV8SqEOzPnEJXKcske7Ai8MrQVh1OBTUoJflKJ
OcqhViy2g+FVT5bZgfbtivEzQmwMRWAHsEZ7ZahTBkJWASKiBAF5TFsbBE3fG3ct/EWsWQTldMzK
dvmM6LPvs/SsDUs9DGmcHNrBUC9VHrQnroSPGJHfW3D99qdkHNigzaGmDM06fTFq27mJCTMJ4xSQ
VOAr68Wyi/KEf0IT6Ut5xowU4eJMi/3oMWreiFin54a5ya60VHHMdaNwGIzBsI3piN84pTYeDcT/
eIzVTEYP74ICELu/iHPvZaIFS2PgnlpmLtek/u2SZnDwJKxaf5pXVm097Moc4wgwyRIhcVZ+aJuo
+aYnxJSxmObzZJnLQ5Cq7MHU6xBVptaNMdp0EMaMECCKZrVptJ3c99iLHzwJZYhnv91GHp7wooRU
s+mKqQxl0i/8Aml2wr5lPVhmn72F24VwmliZ/CB6w/qQR30WIomAbtEbyXnglLzPOVBdY6twn1SV
1eeMA9rGoKYud8oz53uUssnVrkmbsf1l+sIwdtmSRz+HRU8nt8vM8tQrbKLk3XhHzC3wANypE9sp
SPsT1W7+LrcWdzcTYLdzA4uhiYFn9wLgkxqpyLqrA0vrrgR4fQFZBlutRfl5preibhy7wTWNvjNi
/EzWDM0w+6Vxy+aLLKf8URBhdWrzaXnqdFN9SjOsfEFKtCbW/w7o1hBZO5oQIpS95x5Mr0RxbuTm
cakZf26cBvdc50Xz28ECR3WNCmN+m+DAeIrElN7FjemtRSuuYIwShvnBdMbivk18hmlaeTdRnOgp
rMVQQbPpAHOJcrXr0i/hqbDZGXcCaS9osoa9ZSyi/s6ZWsY1ZWAXyD8p6TeJmyt3g1XOVWwcdnaZ
7cU5JCTN3yIsVenBZHQZh3oIAIw2U1qduq4z3ityn+54ZcMsoYDBhd9r7bZba3T432PeZM6G/lRy
6qyojbdmnesAJKmjjwayDiyVLXH2WFkEZtGxtJ8FQv4WU3U0ZEeo+Z46z3hqljPL1X1oJ8DdT0RQ
1WI/unnw0Hh18CCN1n9vdENi7tQ0C5qjqPF2pVrKbqdxSL4ZkqD4ABAtEdu6z9qOCF4v4SA9Qsb6
PPVYksp8MRSL3Z2G9qmQgdiT7f1guDGS+qIp3kvCdIptS/Tmkw0+1t0wayxcpOZL/FxD1KdecNXB
4MS6XfycBTvj86yDDw3S8xD160csiI90KBpK9jh6GUvTUtwnqw4BecoTn6T9Whk6uySEFhLYFH0s
Cz+cc+rQcbmf3exAnmV60fm4x8dkAXJyb2IhUH0jWCelgDCGsk5ETbHYl6QfFo+iFxFmw/6jbNwg
LAmUOiapeJuq9D2qIAQMS5ruZ4Qme7os1T7qSv0gyqxFFup6jwUYwMvYo/aDOxFSzNlXk7iwjVNn
1PwWmAuoAUxwtsSECtJExXxgncS3deWzsxV2RQm4VBy4wUnijzCXWd8zlvzgAo7YurbOwpzgaCR9
wE8EXIBd21SfiVKiECgwWruq1Yc2UPp2IasEL6E0tqYdj0wWF72PIILCEZiLO3hCPj5jLz/CCgAS
RLrCqc+mfbW0x3ya8EgWb8lVvzGXqjyIJLsCOt4BlN8seZZfncV8Y835Da6EG6AO5aM5t7zUXL/H
k5b1V7wxx2jobvJqnOgTx0dYeRdvdq7DEB/H2buZRXmfNMgwbRhc5OURtppVt17rxhczacuNwft4
J/nyoYBesA2qbAfi9TClvrrgt7qPZfutiPU9eQEnFI/zZjSnGdHLCA6uvhKvdsAbbH4g4lvsYGwO
GxuY1hbiLhGJGFBb+ZaQR89m9cqJHWSCy3gxe7N4GZPeKMMlwrh2yGWj1K4bcw+Y1GQYhySP85HH
mPDPjUMY1ITJg07eZsx9mfBidlR5TJpEXdsMxSNmHMTU22kaPciEMq0/+W09PpfQQl0SJzu8EyTy
8eh5htPdNo5IGHy5pf8uKWxsvSXKEVwnS7+p3bxsMJBkROiQVOIctO0j94OzQ/s9HdN7bXYar1TD
I7hhOohFDQ9EEPrUpHdTT5rsRrmDf1Nas73R0IIfx0DQFMr0YkGZmpZnQB7lAzQbkCDDEACsYeAD
3Jdh7AZeHBdkLrBXSS/Dto6K69BX8dXK2umerp16cTHMvIVWld3XqdeqQ275+mzRqD5XvVXFO1H3
3f2EkvvE8lveuzC0DxrR4Fc6YMEEDdlI3y9LAycE62m2IzSydLH7sUOt9Gs+jSPjDubBmgbGWk5U
OAdF/ogWH4dzjxu7+mRaM6ZIs3G6q5cl7rdoFfptqzTgGEFbxX9uNdUgc23eZTzbEYzOwjGyPDR6
0sCOQEay4DnOdFXwyFLsbWBZph+WWC3pI/1Fdmg63hO5dK0x36khW8RuFHasOYUQIBH1tv6c1Vnx
MjXN1G6Qv5rgMq0uu5uhb5wiyZre4UAMyq1rFcaLjgs2dw5i1UuHkOa2lEMFPBZ99Is1LnxN6I39
HZC4gioxqk6LO/DPogDPKpoY0rjRhiM+LGYfXMdojD+6WmHfSTrVo52OyuCmqRZofTVf99nWtjow
yup2fu+6tzZwrxsrHlY+Qoytqh16ZveeV25BD5usnGgM7ukfZnfk/YLY6QpNH9cS8cnqc5Qgtlsf
vNbp7xJVe8fElPx1gjZf+qkyBuTGjl2HpLry9SrACS/LzN+025UdiCY0uyMdzpUATuNKQjIc6zBu
i+Atb9Vup9jZa3QZ3D5J0MndUs3qs8y96lRYJqayxKd6Zeq+LoZaRctLiVGn3AmNjekjUEYpwzG3
clKG+yWmu23p5WUkcvkjnE68laY7xs9LJ+ZrzxANr7suschJgLG1ll959qttXMfqS2f40x1C4z66
2hQpQLvm+hFqsDhnTsdY0W4BIXCUPlbt0oeTQGTnZrNuoBytp7HZdmlltjK0LYhMEETFXpmL97QE
C2EL32vJ/19W/59VVf2fh93bOMl/KqnX//xfFbXr/mWj+LMpp1GtcfpngPyvippx919IuXzU8dSy
DnPuf1fUkHH+4k+oqRE32wEL/t8VtXDcv/hv10gz5tzosQgZepX19rvst3V+/T8Vtevi07FQyTJn
99ZB/GspiZcq6UDEJaRxjt0XAKW1vykzg4o4D+aqgK3hvK3iYorDnpFQ9veK+b/MMFilfPTBVnU+
+mPTJu3r53qeeZST5lOrT1FgdaeMohPkk7KfzLj7U77XK8Xsei3SoHByEilEOfCPb9o5g+XUTKpP
bNOxcxvFUXy/mAwTOKMy5dgaOK6fK1SHw5m0AWc+olW2hw2u6+xPGTk/y61cVgNqp4ApI2NAyWh5
ldX+oGab5eIhYDeWk5A4M5lGjVs8cyPuQTs+uILgAbhZ6g9qllcXXb+/xH9B3AgOJlIDXyl1sNkj
GaItQKiBbW6DiH5eogOSHuPO2hF9amyFVfh/sNO8kip9/9W/R0YgHTTXhMFXdzjrczeB/rGctONZ
y46KffqmRr+0NkSf5tPG9OuEOIU5vWeiWaZ7w9TVB2Z5Vb+P53Rp/rDg3J81Pd8/z+qUcEggc0z6
WK86SJ3b98toDBhITdPB6lclyW3bc3COIWkKep9Wi0MxFGosLm2+WkJ7j1Kbw4mdzQ920ve3/hRb
LVmtfhFjY9X2u1q5unzvEMlFv2HArKqgnEWfiF6OsvuEVADnqGSd3OfCN2GauYqBcu/NIzP01KGg
15kz4AZt0ngMZZ0690WL6mPbNksCmkM7TbcjDmsFYEKrIRDUscW0G3VZ1NsxNjsa81EWfImHucoP
FoTSd0Ml7WgzFkHxzakt8abM3HIPHJDA7+bO9ubHqhKk2bVU8keRuyBhx35Ukq4SocGgPP24PCV5
bX+IAA09mfABEQA6Zlrt/SExxjtaGRghEiaa8kTEOjxTK2iiZ2TqznD0ZFvku6BEV/v0w656//eu
9GO64qsVvD42qLVX20cguXWvI8+miqBol7CzE0lyxl6npndcMca3zKHg8tkFLArmh3/3iv/jFvXq
outjg3eIjZbINjxE/qtntW8aWlPtMp0cs7Xe9sr1tw2wi12apJihvck6L3Xj/2GZvt6VuahDkJxc
r01qz2sBt6ZXZmdZb5yqgfiOvU+OkE3cWjKipLciJ1RGY9HVNxem3WKU9uff/9A/a+y+PySOg9r3
u1XDoH/78/60ED47zswZTyNkekD/Q/zUmWbyNM19tP39pV5lM/19LQ+NOnYQPJ20dn++lkDraeP/
XU6kimdyIxHJ3NpAbd7MOTvySVppdW7YvJsrfiLnKBNV4vucY7gCNXNFb8OnK+vw95/qV7+/t2rn
2QR4OZmvbrpVkMCtQficsH30D9ZcB8cph7+3SZLB+hoQmUAW5FRrP2xwN3A2+Pfh4RfL/Ltr4sd3
MnefTvcqiCW71KSF8fNPQkeG15jhLFh9FyvY9bngdUwxAKKqQwKPOlhA+9taKCW+EWCA0Mr2RUSm
8IwlExxLsBbVgJN2vTMM0J4mNgxMMAFGC2bq/ntrcvyvTWGtVVxnkseOMVphupaj19Iox62CvIjM
bkKHMYNve6aR1cZP1NjvFOKEMy0WYTCyQte28SsSC8BiAcjcRHQqonBo5VBvSlcA/V1GmYeMWAHZ
akG++MYjwuNW9xokM4bx4M2YuPS1YwA1/zqM/sfn9lcLC02wwzyDaQUq/ldvHivzwe8zPToFg5H4
F5RbQUCMNi/2nlCJPuynNDA2VjCxgUJssbNQjV3erfSZaXwmzGY5EecjP/3+5q5v2df3Fou042LP
4NPZr94/ekjbxWdKd9IdDnRgoYW378ZjUvsfLGOi2ROcksb82MFh+8OVf3UAwjCNXthHFWl6/qtl
RcdtLrLYw+Tmmc7RoZv9ZdRjzw0y6Bpum2nEq9fI2XFu8zo1Sa7gOMVkn0FRdPz9r/DKOMQJyEBj
z4nYoHL5Hkb68xLHiF5R83vFkRT5qzmDg23dR6YAE/i4tuXZ0hfekt2uzwKi3J0amnx0a2RAdY3h
gIIBqorRnQb6Or0H7Bh01KZMl6tSDbi54DwrAugThGy//9jfk/B+uHt/f2xeY9hCbMT7/zivSpHD
WEdsZ8I0T7Phang2/ntDb1NvhRn2gnygJP8g2joOPdj0CQEH28buzjkUShg1nKAjF3AZYlE364+L
NgFPNAaCoTJjZiCqa2wuR9NRRxg6N27qErvhfZoD6w2+P41SzT4GDh2PWly54EW7+pw6DoFNXXPn
lmKvC0ts5xjUBbSEZjNJFJlwzr0NtKK95+bXsi7oScl77JLZNie2Zluz+W7pZl0yEtm3k7S+xZCh
bpEdFoAWFNyh2HrbJBht6hnghp0+2Np/MGrw0MGUBVeZTHdETbxwjmyQi3bmQabuskNt9K0I6MEM
uAdiBSXHmuVV1eWpjPrHuphxYurk2AcdiMI1BSbD9AguHStmN+lPbRBd43Z+3xBVly/Ve2vFPlTO
XpLPNFrljbKbPR3xm8qK70SEi9dI4rBogru2cR4Sw3xHh+vgAwv7/QpY30Y/LgD2fYP5KEI/jG+c
Zl/5F9USJDj7zPyM8mWtpMv4FnJQ3G5Z0eLx99da5eWvrsWLgGdlPYKgcn51rYVoe8nwG5a8lsuq
kEnLN84Q9V8gyI1X8GEIWH5/xV98Oya4DhUSZ3Yfv9HPT2WbJSnKliY5wxCNbuvekGD+mHNUfu39
4VEyXx3EiSHkzILxRZqcL6T8vkP8UANVvWQXBnRxrqh1kC4iTsMiboi31UJMqAm1JezKQsC8BF55
SIXKyo3Fi+rJqMzgNu3aQQMfnvp7xmnA737/Q7x6///94ai9GSVjh2V+/fMPQZCg62KbW1XCRnTT
aX9kV25IcFjm4Zzb3rBZ5PyWg/ifqACvTpvfL4zM3MCQGLBHWusH++FXGSPdgEhK13QlG+aj7qzy
AftedVMRK+VtyMYZyRUyUdH94Zj7i1vPKReXmWGyrhnn/3xhG44aI+k4Po/ZWNwwXY0OE4CbsydB
kP3+x/3FnccmgZw2QNZPdvH65z98RwbS5KW6SXJumR98Hjq2zi36kqD9wxL71W9JW5VDFGUe54BX
77tCEE1S0Pc9Q7HLDqWsBdELRbqZmuzdVEAK62Sf/SFK9VfPbMCs3sKk5niu9WrhMACnish0fO5B
HaHBqyOPYQayKGgO8ZHjs8gOv/81Xx0o1hUT8BrFB0xxRFfo1bd09Igzq2O6Zns6BFaIasAILkZa
uZel3dfgjgw070SqWX+4jb9cMatzHBOOTYDxq9sYUWIzuWvis68K/X5B3gWBKCBHhInTw++/469W
jIvjyuU+crHvspAfVkyFnM1PIN2fu3mOurBNES/uh2XN+/r9hf5xLll/TTB5qxXeQ9Rir1/6hysJ
Mcg68+b43Dh5fEuIpDxKSQBZUAUwTwBBXYaosV/iBq5z7rBTJo6f7/Wg3fctRQ6i4yp7U7SyPJll
5R5hPqyoxGnYp7QOQrfVDGYq05s/IxwxQjeNG8LeeE394Qf7xf7F64k2BwZxB5Paq0WRR203Q09N
zhE+ikNdB9YpjbMYCBwuQwpLucvd3HpDZfEnb9r6L796afGkwU+BSGFwvn21KpKip1we+GGyvBxh
EBm9gcSzK/qBILxBftLBMkgSMmPih35/7/6xHq0V8oGUw6PPig7p1aMHaYrUc4xhp8G2UI9Nusjs
UNhawKs14CH+oXD9x5NuYUilJ2BTAtIpcl590WjppTHR0z11eqmOCl3+VQa13tj5qkQQdfeHWwqu
ZK0Nfvpt6QWb2EW5HGdm2sY/L862R3FaxZ576gMU7+Osx7BHYrxtlzbYl/mUX5jRdqgkGpAnrbAv
lqeOHhPTs+8OlHGRefQJJntbgq17E1jYekB1TVug1OrzyAttB9r8iD5zj+JvWFc74EeJvM8X+FBW
aQ4FAmR3oL9VQagGKt97p4K31PRY2tFxnnwIGzsGyQgtl+KwJFhALJ8+xRjdzjIlBKocP2W6vEw2
6EIEJf6GVQQtf7ajLRqF59bkvAsoTUh9NzNh3sUFYHJD7QxRzW87fz4Ka4LaVaPxF11xLDjrb+uo
JDitPgHv3PH/foUqfucT4bIhoWxXyP5QgZogIRGMvhOBxafnznBsHXgFCQ5q5kCFGZZOkh5tVdlH
Poz7rcg7kOGMyDsw4g1o0NgS9rwlw7NHImUY8BvRFV8CL3/XD754MAZSeCaZqS+zhuoWVvB1Q7Md
XLULRgPSbtZwr5zS23utro7mqsGk3RrneL6gQz7OSdN2oehQdaF5SGo+2pSfmyHKLmR5dWEuo4Va
nZdylyz91grQFnv0rHaLJ1FHW+XqYTDKd8TGyLdJNFlw+CqGb3mdvdF99MESNWFt+G+giA+PQGNf
PPxJWw7gXxm6vjR1HOAMqb2nprNwCmQVwq543cDg4FJ1KA37N+/rPUJrHVq5cca0hTPGCcImKenP
YOBYdajxLhdIRkusoF8Mojl3LZXlKSnL/FQQm3kITFFCFWTOjgOpIrOq4HBBlq5xqM25vPa9M16h
EL8vmgE/D4edsw+zk3EvNmlzFYO6yFzPMVxuXuZfSdCND6jIml07Zt4+zRp/2EylYJpdLwB+lF2G
NZ4sxLyYdRULuppudNV8lQl6MHqdWUrMn8jOQlryENvlt9g1TUZoo7+pewsGamSA+Cs7z7/DziWf
BTS8A0LWaY9aOnlvaExsk7Y/6wkel9Jq2Ea0896NccPawi+4B5Gl9hYovptxjv37WoFTLnWM4Lwt
5G6q0XGNtPq2o+PxBbu+ugE/9UEaxbz3iccpWbCteZeY1OVgOOdnl77F285NojeD5b2oNkAyMngu
goGue4x00JBU6hknKzf9g1s72aPA94PYPiYsodIkdpSJy6SBj1cnhvOSctL8SF++uzMCwnUdqKX7
mMSe9wp652FRqPP3bkyuzQ5ArfZ38SB1eWTRZ+VuXPwZ2n01GJfZUcYld0faUO4MCKxMZx7jqshQ
majKegOZLwgtrxzoRLEXpZpgGp6v+p5WsnwnokUeOUbUX2szLabtPLQEncm4CSGhkj9WFysbnEeO
8LU2Wd6AN4lgtLMAH2sLabyXe8uN2brLnScG7zDXSj9FyxoNG/UQrAMFqKADsZ+MvTixa6dhjcj1
iI5bfII+aH804ohXhI5t/TBOeK5GepSf/CUo3qDwWcKWDuQezai6VxnpT0qSwiUjonFQ0XSfI1c4
F2cc/Gs3mKRqKDTzGIvmd8JcrWAl7fTBrBFDwNg5JLbO79IaqDVZKS77p/WR/lR6dEjsfRMgSLzN
tJK3lsUCp0HooqVU6RkXQPsl9T2n3xZWMz6MyK/27tLHNyheISxGrvfewElzhs8od+1g6r2V4kaI
Bwg7Q1eQKkaKSb1tTeQW2GxQ15C6xSM4EpUHSa/czWqiDzBhX9qh41u+timUgZi37REyvToil/CO
o+9jMq3krWEoUltw7dvvlD/mt9BT2q2w287b9Fkef2PK8w2MbnZHfosOk6ksQuE6Sbg07rAfDV89
TosNaVoFAv9pMqCRyZzIDGvHqR9d10HI4OqvWedhCrCZEW053RLdTFrutQXMZmAepemLRnE69e08
8gqrH0CBOM99QrqKk5YZ2YBoyDaFURp7IZXH4xH41TbKZqKWtGKP3aAQIaxrZXl8joIJj2rr6DKM
V5NsZhXlns2+YQWBQDjnsfDORpWhaEmJkyGwyw0eGLVh4qx8HG92aSItzGQL8DpucnE0R8M9Mu+d
93RckzfFaABQzRMavru+L/p9NPdEYCUWIp5iNm8Sy4tvVDdaoLAJYIfYXKWe3Pitmk+OVxKVttRq
K1p41xpvy1nZgdhhZCMaTDm82Mqm8L44qd8d1WK2zaYfR15qdAjkdYH58j6YR/lBF76+wTjswKW1
E+Y9rsQUQ/09YBjBdyoE1HIRlziWMy9G12hGV0dm1i0akLzYtaQ19mwIbhtmdRcQpmGhP0WOnJAY
1rj6sZ2b6Zp0nEUEqN+JbshKzYp8YsBENst37kBOMMkkabuz6gXEJmWud5aVVx5xi2S7DHglCLom
WpN2ODd+jlWcPTM+M7f2TC9uYyhOPDbCwFD3iCcWnsRmHZsuY4qGc+oP00SSbRR9VYvdXFMio41y
yh6nyuIQochGVqp9D/emOAxZMH/ugu6DOWTPrYzwQJVH7O5oJZbxBkvaxe7G57x2TvEwdoQIVt49
JM7t3PQ8V/kR1DMYT5U+uMBOMYu46WZs23fWwOt27pCZoluSG8ZG7N4seyUrcj91fDBT+81iNSdF
+POGAwA/R9IRWOGub6Ha2cnsvzg6j+XGkS2IfhEi4M2WAAh6UqT8BiF198AVvC18/Tt8y4mZ7pFI
oOqazJP1Ll1Mh5ujQcW9crSNqrniyCsexiQv7aggZ2baVQ3JB1xzPmRNHrVu2tijDFU5/3QLWfBe
ax3zRIMMMb+nE19o7jbvVubgqkEzWM1DpC76xbIG3NCLm/ltyX6JPrxEd84bgPbWdwguYpZvXi14
vjLtflxhPBwjMcIRmlVjVFtCoAKFFCbEQdNxSBd/SIyG8ECiL2Lk3sQVqStGytSJ/yi4coLS4aAQ
neW8k8wbX22dyTf+T0SCoz01mOzwznRL4OZkKU9qDB0WBFmalKUfL+TiZHrhRN1kfeUqlqo4i8pm
2Uk8P9OSv8yi2qYOUj43Zlad5yiU+p9yNb8dQcweQsSbHotmq9fWCS/aMXVcbKd6cqjxi/vZaL93
xJjkRvIjukmHz661l9gwqo2WW+3R7hjfYrt6YB42kQnVzW4t9dcFM6tRTmcNGTu7i8ieWvbJOCbz
OZpAbWUmeBK3UkirmwTTbEfuGqe2t6Xl3FLcTQigl8jozIUE1sTi2yj3eiU+caTfs4kDK09xHM8z
P81y7TI7Up3yR+nKqM2Nl6ktH6ZO5FpRPjjF/orK9CUnHUU/svi1/OdYoIBd558BfBo3fnZrgBs3
ehfErGqxEsVcrAsJLQnuMc6PlPiDjGOHsRrhaXkcIcW88stfiao8K24GYsW+SJJ4XLFsy7j5a4jx
kVrapUDIPTUAatP2VmWrs6E/+5nEtEdGe8Xmiqmq+SQcpqUhcX2dp+OF2/dHXea7u4zzZtBce6sZ
67kSaeMPzng0RxP4vyD7uKf6RQfiMM+uxI6U8F8XwJqx6leuu09L8MfXEkRuuSyoAUlGCcvJ5TdG
0jfbh4nHkrvDvLZpdhgqAaxv2WKP3Q42OWmLd0qdjEwCGIF1S2eTF8+0e8JTllTsxIr4PU5tUjCe
uTz2+NCsXgR2Wq6BZ/EQWJI8iVy1tS1jJW8jM9PZAe9BwWL/c9YutPEK1mVOOzKfqf8ZVoAOTar6
q9ZlWFjpBYmJ4c+u9jI7MwG0WEocDmzTid2gnebfHmQ1k/Ft6k7POKCLLRD+6eN27cw9V//LoFth
lhen8bkC1DIUC5noWAmu+VmRXlRAO44HEt779M9S5L/pEF/dgQ5pKS9AEcBC0kEjnib6bB0RIRPm
k3CCKHw+Hv2CSxLoXDVfnhoP/4GusTYDKOZggPdEBLF3TyVxn7g7fZ3LBDsDj5bXOReXsjzR8m8z
798A+Pzmk/OdM9DTan0NzNSiSgE0rjiBPipBXaeo69mhkEgSo5mPBsf6LpnOoR/RfFy5/6pV7SPP
QfAO2pKlqyTcJAWsUWthL+xXg1hwvzKp7kqPfISZt7lhbgSNeYARQCYq/Kxmg28GQ1BH4FKs9xu9
1DBN9Doz1GJ4r9DDUnWXH3kjUz5O6jwFPf2m6ciLZzLDuA5ZYFc6CgnVzreLaih/viyNN4XYkXcJ
5tTN0JQYmkXr0YonBNXqCgc4EVEkQV7i2rM2BqsNyyEOLkn724BUu0sJQofFT9RmSIvyV3PHx4xx
amMMHVL6JA+NTl7l1GeQ2puzNYgvxPYA3cvlX6uRgDZ1zb02zBlVJeoDbJeVP6vlmzCaI2p7XmJi
koWo+jA1Un0r0/Y1W6x7Y6fsy7iuApwE+HrF9EuUNISPlTgGVMM90A+0qDNQC6t7xdFJ7rBVnKrM
GPxe44tBpbpLLGUnzPpsZl0AoTwOGmGeB36eZGi9MEN+EciqRcLe3nQrzkn4lXtF4XESudwht9/z
W501rdyoPcD4POOaWNq0iqa1+ksZDpm8+utU2p62AueqyyaQLF3y1LBr5Gv9K+P4abDly7XFHBYF
PSMOc74etw4kSlbu5uUU23wP6pzWTNbUJ+gDLv/YGiOFtLIQXNKR8mqMbXyiHVMv0zPdtx9Sa68X
1RkzKjrvGXp0R/Krlu3l0O6KdfXnvvrglN4sxNILpLpBPC2fuVCNICFu5DDp43+OpnT7UhKhBfj0
YKjytVssP2ntj7xLhvOTnOBbDn2UKthBD1Vz0J+VrcCd/4hL45SUUvftmlBecoo3AiJApLKd93ug
+QQtI8RHCTgG2jS+t723feZPmbV1RhBAMGX92qvYKoumVTeKkVMrOj2JgQ3xJPAI2YuqNTbiYoZJ
rZxnQz9QcO7JATjWiXJWKWQ38TSFsaFYhJqV02ZqOArLFhemMxFhMda7lZnTTtV4p2YVmkBnzm+j
19P+daYDkyXm9jCV7IsC5UP0nAiFY94WTEuoyqQdwZ7keMJsXsKJcAwSzzSph6veXrJuIc3Ws/xC
RQg+4+fuxUjmQkLSprFDMfju1i7WbfVcTCMWZWQNCsE3qtaOYWbyj70jtsLxKp5kwvoaZ49sCAzN
+OrW+Zuuy21Bj4FlJcZpXws22ainNLacjMX7xdec2Qk9w9R3GXV1UZrHNK22bsHnSO0IxrK3vzJl
fMFa8S+Pk/epfpYFWgwmIPukvg/ixrqn5IFzb3xIAqWBVaub2Vx1nxqd0Lhlge4v3yYKxqpX7p5Z
j/tej9UNker7SU248PrLMwNc6VcgaPZPS/AUlVmECP4F/c37BFxzg/EnGiWhcOa48GyxCCyz+1DM
2Qk7ex6oA52KmiWlT2xEdsUg0wRQ8XrCY4aLsiZNKAdudmQ2hHUSWhkIvsx4Vv5zK3WvD/mH0Zoa
bSOhUOna7NvZ+KvZ5XwkWJiEO5IT3Di75VN1TBLtmlbtmZjb//J8ZlCnXmRd8Vdr6Y/hIKzX1eQf
g3WwD6saEiR6cyRUHLQnCGi+2H1EbTHcaxQrG6m6v0RnIJC2/yAPweaWfTuK4m1xwn1acAR9bR2+
k9LMqIG4kClyhsDGSdZMJGKu3R3W6N01Jdm1VvE99cq4t1Ly3hu3HxCm2M9KphPMWpKzw04kWEWK
eY1pGxoWpA+9fc214WDY46Ww3QcZ0uO+0DPcSy1fp7ku9B/rR2stfyn7YP88lTPtk46XrndT6m8E
xUbT3J61xcxDbRE0m73zVuVd5S9YKia7qC6TPj1UM7PeNVJkCIITTJxWrNysBuQTmRHbAbSl/lDq
WKDreYm03vhA7RD7XY+qq3OGyIBOfTKXJ7LAPBP/QKwPYeFGB1nGsfYkY3uB3hGKWlVGMNpOqGkp
C/hsW5ZTuMSfY+m8tu5KeVmFXdtcJ2v+KBzrb26Iv7E9XNXSbI6NMZjEmK5bkFHbaWz9DExp6PYL
M4ZywpQR4wLpddoydbnQvV8n0/42CtNfNCTnJEwHwlSPrWqaYOiGkMiuW2tYAE2IFqtbVLV2H9hz
wwQHYkK2bvE5fYyd8eOmcu/M3nGt56hVxwADGkMYmV842RG5yUGPioQQZadCxW4n3a0TNtsEg4Ir
JfS7JBWuqi4AdQKXrAW/SMBBWG0RerOzR2kULijmN10D3LywoqRIgcyo2qaHN7U+Hw88ZK+LkUFf
7Y9d7gy+5ySXicwAXPnDuSbTttNpQQS7ilyJo9pNHi6e/9VxXm0xRk6yHlaRM29H9pSr3l7BmDtZ
lu8NDuWEvuMAOUHe2nXNsi0ali6tSjacXAjTaN1oXTkDtPIQ10kosmo7mVYU40naaIq5FwRUkRWP
F8mTB65xv61xk5kj5boSGr1x0rUuWOp5S/Rx4JEc3yt8dCh2jgRoBEMpbvEoGdzG97q1oxk9N+9j
ZJo2Zel4gbByyIVz1mwCrquYRxpjET1B2pMrZC/oWLRLpoktM+STGN0tIcVBnOWcGkO9e7pQtvim
I+DpvMR9eR4k8/VS+a00eED0b35qqJBZxxPvb5Qy3/Riwj4AnClCBhXR0U6sbku6jFjUh1TRf801
jsgNP6vV+I2odC/r4bO2udRr/iHvHZwyyQ1RwrZi8UeffC675WAvK0QCPYTLdxn0gnQvLlmMYZWw
ybVXA/LN9tYwXfQB0JCmnnU13yWgoAxT2Q6FTtoSXlw0dgH21tOEhy/oq2ZXS2fXklVBKgfGJ/lQ
iQfj6fPXRDzqWoa4j7eC6jtXqmwnY727kpguiYDp7hg6uEnEIXXqkEww0m7GRdmubWzux4SHvNBf
irY/l4l8GdT45gr1Z1aUYVuOCfvAdvwzWcsuTqn8HfxJ0CLgapzUtL4jBYxsY7xQKsyhUEVU56YT
ErCknay2Oyozji4Fc2/Md3iZyBIPC92+xYKGFFXRtcvn8UHiyWF2WIED999ClSOknryhYYpIN30z
eR5clPCNNp96M2NhAspxIYlYzFtFcUJ9wiyYCfVjAmHGQCtQJW51k+KyqbdtsRLf0ls7hr0h8UCX
GjgeLAD+BiKEaprjqf1S8cZABVFfbY6SamHOtJS+qy+CBQ2jQgY0sS4BgvfKK1l9IbWo4gvYsqGN
haqzOuOskWp3wHZO2m2KVgnfOrJ8faRdmUi7UxOPxN3efWAwbAIXifWmQxPCGKP8qLCmUk+lp6aY
dr3Kecau5FyOxU/XL386ZU1Dtob8BI1K2poy3qzRu9uT+5zX+WgTCaRstHtteVtr5G2riuVgVvLS
uM0rE13t0E7ZO+PK+sRRx+iNgCZ/pZadqV824+rQdSrKyySWHysRR1LhcdC27uVJoUk8l/EDMVWk
gW3rPoVF70Wjoe+8IY9SBmPstWaA7Gq0VPxG8xKHEs+PViifpBIDm1pW8hv7QJQUlFlyMxIKNdce
9M2y1ofKJksSodkZvfZ2tYDx9Np3bjwHAaw9UE3bFPyGZJBb6Mp3q2GJXQrq/q6L7UOsLXvFYwrj
qNdW6gjU5mprWgRgcvi4hCvhMjzGI+z9goLfniSDRmFc8i4zGWl2filHUAVKd83M6Wsy9D/dVFpv
ZtU2FHtYiTuYVnyUJYWTXd1rQpJiVS7o99AqWCX1hYuddQ7nst4SeGMdU2/6TNXc3eXs64PGaBjV
2dSyJpPRl4m0nSR9FoSAg9j2ULYxog941kKR5K/q1Hz1KyTbZVCLoFSND3hgbO4JVgfLCBVH2ZEa
yfhBKlaorJlLVehsVw3MlWq8uD0OROEp79KE7dQOVjgt/c5RcM9ZbRVCSdT9blbtoKUwZqRCeBr3
ABa1yjcsql4YfQxXhhH3A59z4C5z0LbM3/UC0t0Tfg7/jOcs1llN9lq/UZlzOSXpAkxHt4bd0Yw4
y5kB7RsX/hC08LQCu63+CXOVwcobZLMQ28jUQBbtvdl4cKn746+ELLzAZMjl6/iHJw9Naw+lr0xh
NlhpVGXys5nE3sAZ6pJGaVLBQFv6JcIt9BTld17Vq9one9nmH15Dx5XrHpPBGJNpK9Zjr8+/Vu4R
Sp8WW6l7rKBMfLqERber/tPi5DnH1aj9yAYTooZpgYmE9fRqj0TcOgux70KcxkyeMgzJoJgYpuol
XR1eDycn1q+Vik+83zbN0gO25/+yojhbrJgOqcvbqub/vM4gwBnuk9l+aPpSBkkuQEdJ/TgQpllY
85mwtG0HYchYxW52ku8meRY3RcEKySSS6znnNrTpv6YQ35nVftu5EinaDB2wfWg6ob/M43pdvA2z
CCsQXt4ThgFM8JZUyaNI8gooWRfZVQZ3X6JZHDHeaskrdpXrOJVvdcv/iFE85vu1OUpbV9kSEOGk
5gen699zOES9Zx3NnNVM2U8PGBFuaBZ4p3tt+CVLlCYkh9brxq0eWEP1k47qF+O+7tjNHBKzQ6i6
wnvk2NjEveyf6dZ7b8oKbCc4tMVktOyG0/FCFCmDaE0czbVtifozVRyFee7rtXt3UxEVrP2FlmAg
Vpd9o2SPCYYRVzw8se6mNO451WN+wxo+6Bpocr0ueUfKFU+cgX1H11sQPa5+mLzqNq7D34aey1oS
nBhq8WutT0AK8zFCbkRUzu7KcRpvkWeEJZw9H9ndlpzJkr+hxsrCdKnMsGCC5vpxBkYQ9mdq91ZQ
xUW0uOur4shfb2BntgzJXjXLPzYRZpigQV26JqNwQj2+gSZBhq+KdbOkHcrbOmHPqtRehOvpU4Hd
1Xti17TWZein5HtqOubk8d5TzFdPiccgTfMWB3uPe1bNNoMe3y11Ribj7pPEE4fe7pMA1MVn05O0
XHLCWSUyAHQoRIExdcAzD8spa39nFhTbNVbOhTO/dytcQ2rvfSXHB2Kfq2HKkGyD5bSgWfaFo+Hf
9uxjK9IALOJfrGZsYNQj11WwGuNpST9qA//tYK418zfl1LvLl5rJqC31B354LYKJ9W5J70aM+qWX
1YEpFtckmbgQtgIvSbaLPUarV0d2r7Q+fMHt1Fo2O5HmDifyqiupDDxNJ1UcBUBiDDfJq+1rZBFV
UkRMoE5QyqklPC0kdtbvUz3dzDGgVsUzix0Emk+9S42oYILGQOiFFz9s4/ScTsVllulIXmrjfPKf
UuV41wLbdqGrS4iVFu071rBNrNkP0dAAlHAsw5rxyahhVsakT6x8DdWVBPR0US71ZCY7XSnfuf1I
uQGlaw/rdRr6P9DibqOqfJooRzb2WnytaQNWYbyNRXwF2xn7KHbRlYvmH3EtX01pbQn9u63IVHaS
XOWCTf9MXzxVNcTaBYxHYgGqAUlmP8cFqzL4zvrTZdpd1fVzUjd+Wa2BVS74hhV5Ry8cmAvz8Xom
75JxGcsdFmxWm34OZvrrLGwlVZbU7ytDMVhAbQDAJ1gyWBHm8G21yaHjrF2q8W9BQEPVqv+W+Pmm
SuuOQu2amt41IeauhWZLOD3wuVpv+KPQF7j6dsybDPQ/bjR61X+0LLcOn3BOGLP01B9bpyBnErkZ
E4Jms+ZIdM9NPp3oAPQ/mFlOLIndfTGxDdbS6i9ODnosNgZDD7Ay1tmsZcaXZo4cqh0Tprj4mb35
XrkNLeci/NYReEXnSyENQBzx7zTMH/bQv9NTHslhC/psZLRm7WFc7O1yfNVJ021defCQ4WzypXiy
R9ED2Y8e45pFuLYaJ5e5oulwxQFzjNjEsXyz3TwwCrThCTr0JWPT4owsKMxAiDniGSuwxYnzaHmv
HJEh29l9X6TnsVZ/oLSxmioc92nt3qda/+jX5o6jZ5+k+S42JIEG0ylZi0Ab6+/EsA5GTNPnPGGY
5qnQzMAbxmM7aRD2aMqUydo7OdUudn3mkXCHzZ41Rk2a6+C1n1Zd/Yd2nP1195PqzmnVMMcry4sx
ZLtnRiWCJaze2ra1tZ0FtTfrUjag8ck1tbfctY6rqZBimhHdqqY2KJxSwpHEtpepJ69iCMezW4nh
PM0a3YVzIITt7ngg31rrkQxEGIPIwDzhRP2YH7upDuOMzPV0OtGf+C7wnjkdeCrYlLC/XVJ12axs
qpaxpK8popxRwGIpwKHRfatpmJTrI4n1QB2Z2Ja14vmkVB5ZvQYA33y3hLeRxLsqaQ6mJG237a7D
aFKhcjp0JOcqJod5LqugBHxSkseLMh+FkmJunbR/Gx2CMlxetg5VYCWfCNnkppB6tkFPVwZcw4wE
CiTQBLSmxYk+N5xye7fY+dHQDB/1MJOsiae5+otTnzp1OZar+5JY9qEYIOhKOfpawYD5OQ4caHAZ
rx8qa35Dj3Gio9uTv3jQbEqZdBr8Zq2uxkTYqpOfqnndmx4+pT6Z/lUmc966OvEl7r1SOVmjFYmJ
ubLTczrEuXZSGPy1+bqH2nRbKtQFlV3ux7IZfYz2j7JAhTGp1nYpMLqCCXlNcsiCSWG+aGq1TxUY
4GwBLsqyRHqh/Nc06TdTXFptuFhpgTBODB6JGnpGWrTGOlplUcsEkctiS7aXsmW4w4ZErsuhNZ37
ajUwHnQQzjQP9jL7bDF3fW7wlClWvqlN3lIl7faLm55kmt5FKS8T9rBGOiwjtIsyZS/PDMGNxtC+
MTV6l/RdTVGO8nPGBIy5ueVCIKovQ93t+En47orpTw0+bB2Kr2Udd0LNLmwmgAXFD1T8qGGtSOoT
U9T0ukxKgEcj6FzyonU9MnvzUsIrk2r8CU8zFIqG0cN6b1t56vVy25Fan3RU2ymeGm4oKDu68yhz
fQPb9mVSNH6E5pQtvV9O659+bIKxAQujzc6lwD1kNSp9YO9cS9H5Yz5v2X1x0eW7TlAXuvQbVq9A
4WJPzbP2auTFBfrYTqmthZDVGXYZBSndlXNg8XGEmDcCimFqgF6FeWEm30qbTkgRFsxKtsGTY/yp
DVWLJv4fRyYGG68d3w0YY1DiwsFoVh/rXRGAWX5bTftizP3ZXWlyU00GI2YazFZ2VHn6SZB3uLEm
wzgvKrf2Gr/2BgsWV+lOXk9Xo7dz2BXiao1gIweeC23I4LDb8Y3OdJcp3cHIqmg0vT89IWxep1xt
Ow9MULBNGtNTextdNqcqfZqXR+M97uQ72U7Fpp2mY9klr4mTXuKsPy5lgY+YaCYGmmzvXpDyp37Z
pdLXRP/AF7FH4BUKMs8HCthtnpj/Fsc+qHr/IhLv+YDuHK5IJqCgqGLInDak4lbY97ajlaIUQlix
cUflrV7yfZ/NN76gZDPN+h+zTyMH9bzvSYU26NlN1Wa51ZuOMkpAuUOrpuAb81V6wShRYtXPVvNf
jJ/D7y2NlhYKvVbpz6ea7S5Ovz6LeqGTez2Q5K5WR9nP7SNLwRaRVocAdNoDUP6FRdYHZIX9x2Oj
+yizbo0kQ9dREh+oumTVRy1imTxPCMHIKZ+q+V1ysAUmEPrN3BWhm/XKBlEMYMFuJm4DbQfsnvWq
TO2trRjQecZhHoxf23XVsLIpxmyt2YJzyWggVu2K7egAShlpDwzwA8nVESagGTksI3PgvaxgSzRa
HWtMXvsq0GV6V+v20y2MUwGa2FjYDxXjBzut79E0fkv0ZheqDbzRMPUzVqwnVj1jOPXqn7Ypw9wd
bo5tvq8Dogec1Zxuk0+F6YMEayk2tCVcKgj6jO6apl9DO9MubPvTzZJVdwIPWMV02k7LMqRMkjRc
BW62MYuDbnfDMy/99oSyzWOf7fR50gO08Pui7rbIqt5NTycP3hY7bB/8fJZ1Jbj6nCjNyZmBnDBF
ZF2TuKTWP2UJAN6Z90pcpHkPkT9m7RxCB/gAjfK+KNV/eqf/qEXGydm8dCbnIPb3bTKWd0A1L2JY
do1hfXRMhJEhJOGyIqWqlLCtiq3ZiZfeY9K4jl7gzcW3Nlt7Y+zfavnEGWcQzdBZX9rJ9NG4bmNP
Pkrv/80cwdJZaiOmXz7dimZkYUesEckeqTLdKxqsv2S8S5AAy2IcG533ront7SrBKlbZm1QT1Ahf
zVOkm8vkTXQjj3pvNUGuYBEoKzfZtuiP/SmBvBxP7RsnQrEpXZVmvnhuEc2mguLqqc0Pti39NIP8
9xVbGXnq8MA35vAJSvg9d4s4QA+hbWqnzrbd1OTbLk4/jAQQWdKI0JOjG6zgHI/rBLYO/nsHxAbp
DoNTO6YJiMdd6cQv9CwtClH1BynkQR85p6cJxRt1/Hcs43DWq13epTutF38NNkSb1S2c8yoQQLdx
HtSUzxGMSEBfU55tOkQavWH9LsQc3pF57IyysxkTG4+ON9qd1U1MmtbBU/riqKwUhlA/xYFcmVce
c/Xi9q3cA/t7Q9d0Hjj2N2z/r+Myv61AbH0jXmoaHDZqhvNY+jrMSm9kZSLZn9flbSjXW6Kl51pW
tT8a7bFO1wuW2NJPlCnxE9tgvD+8ClPyn7qv66hZUFD6iZ0BGyaYvUOIDYcZVFV+xAXG01brvw0r
D+26P7qMM9H0bKw5nZl+Zgc4H2GP0INZsI0blD2vgOjMs11EibCSo/CKgzUgFiTbKEdBOaMVlN6r
HMxdbrtMQuxs1yjqEOouwpDG1H+UtHnYevfQxh6gOf2nIVid6kNfBNacuae6Q+s9ZumLhwa/ndPP
QqUPs6lwcgGlQrHvUyWtMypA35vzlMwJ+zFV0PFpO2Yf/2XGtpQjdyWmW7JIhfVN7EiG2G/rGZWk
SCvWP2xtjY2KJuuSjevdQHg6UtDFPTsidWZ/UdjyTWriw7FKuPD5Lm2WA3plICtdlGij6gu2ieVo
hc8g8mIpp62DzL2M6ygr52BMvbcFJNnB0eb3KhXfopz/yz0kdcbsHVbsNmxltJ0uvXdar6Pilnuv
f4ato3BNcVB7lY7yt3/Jmyms03GX5taBDBeyRMrpKnsdjYQdGg1U+kaqQ1DW2HGdsjHpggA0SvLa
NfdoqfA2F+1XtNrQbJhM9b5odEId2izI3QwRQqo2kQ5cHlKgoW1MQ3vHOXvQkvmYawDicCkD4kxY
DqbFeu+H9WVZYsPHe3lMZFpBUCvjU1mRq8Xp2W4HCfiAEtNaFyQZQ1KwFud2gq1P42erp9YcUXOY
UZmjis5N6Mpl/sg77UNvqrCanUPl2mdnxLygmDrStPXxJAdCZEOBhuahODBlgQSLMCt5FsukJmx4
MM9qy+/T9eboIxkQUCPVk9uxFLBztFhe6/WhvsQSVi1r9QE7+GwUtDQrUxbVG/jbSXo3SmShcLcE
B2xBQsgOYCYX3zww719nslLd8aczjC2GT2hqtW8QDycW6z+IpsfYEblPsLpEX9Hv22QGslb0dwnH
ZDMY2g5Q/j/biTHxqaoMANaASzHibNMkhYW2KlYCLoc6GEZtumTEmLI3cmEVIL6ecyYGDiMwnUqz
6OevtG3+MNuf+b7tcZNX2sPuSMy1bDaLg239myRUMDg2eVi6DmMbYHEslNXPdJCvxMzxuKO2s7zI
1W1EculJyey/S178iQHaO/kYGYRT45v1UZL0oRrX08+UD8feS5jWJ3n5GoNjLViaq4q2tUkB6gBG
vhZqcdKFenUrJno5Q7oj345OGEu+WzPE9IvAkpAY/GTSTk7SUt6HKnlJZ3EmM/PCkPfE05UFhgow
p2qWCwnxv4s5PxRHOebP7E+99cQGNTtNT/3F5xV2rktYcOF2B+ScgXSL01RYGQtk452y6E3r3euS
KXt6c/xiBkjgovT2jBbSwEFvxUQsVl81i0WqQf/GZDPu+bn5HuhrgZy3iPWH/mGYI+IuM9tV8GyV
ftnnCyr4XF/urg7JXtrnkRU24qRdYw03sINgKjL6rtQphD/Y9Y1GiCYo5qvVSNvxGy5TdRooXXrK
Vv2zTFrmQxPEXK0GNdcNlFtYLHeaLK4xq6n9MLaC0yZjhpBmJ4KPdgXXWaaXCbSLMqqM5tvWxL/Z
qrRDIXPX9/SlBVmb/sdga46KsdqxLvkeS3VfeOKeVSgl6qyV6PsAphvJ1zDxGQHcZ6k0Mf1TwsXx
/MxgJJ5Wn7pifsFbiqMUwNZmTTToQAM/imhPaMkoirR4W41lMLUknWgYQ3tzN+rydbLaERgFA0iw
MJHblW+DOfyjRf4YtOUoBut1hvhYtTMkDUc9IkDcg64ifarz874zAiNpXy0sZcgB/8/bowBOjVoN
W8e+OeZs+golozvYHat0XBQUsyfCHthcjd6FWJwPPDt/3KnlT7G7EtQsS56Z4Wyn7N1pCIJx6N5t
obGrrC2OvpGlVDlmvieS98Qo/8u1+l5RkG2morkzl42MuNl7bXZZsmGnzFqxnQbEOPZaffQC86ZJ
dJ9PffWNvwQSLU8XKzd834L+ocLOVciM/6hzohxhTpXIYxqj8Fsw4ZjDmX93Kl3N74Hqqj0RHk2G
zyl+mbBiuWt2bF0iC+Ks2TtNfcQCED/MMp78VtO/MpI4tghtdSB/o28JbCcgj056nzf+bPPvveGX
RCfsi4YXDdAHZJddlIyzCVDwHxtjDILR5sdxLDj6xkBMDSIKU5mOeLeeDEbrs9eWxMfu6acEQwTg
s33pJV9ew1i31sidqJH7OzCoQ8HgHLm2VLMPLqXA6qsnV8nPdftutQ7SZhiVUe4ZXwQU/BL7g/a0
MkwAir120kSRkk1AS8bUyA5no3tp47kIFsrebYcigBWgtp+8+FVY88l1Bj5i/CTk3vhDmh/j/n+c
ncly3MiWbb8IZuibafQRDPYUSXECo5Qi+s4Bhzvw9bWQb/BSIRVlquHNm0kEAIc35+y9dsyraweo
rO0mFd1dU6ZvECHyVQoKbaOq7npAVbMyW/la9kSY5zSJbP4uWOjmhWAKuoS+u6GRdx2FVMdBWh6z
on4fHKC09FnI7/jwYvnkav+xK70tVMuZrUV5byTWnS/luYz9A+jZfeyF+DXzHIgpJrsC1wAaSmDR
ZA86SIzH/UCGe+M6M2qC+LnVyUkWFOADuzsVTnEuBuegPbVxBVrTnlBENkp9lqAyrj8Ml2nASpND
7/p36eiRASIn1mJnI4L2RAPhFeECEHNL8n6RkBhWigJFncAxmofMab8Ovbsnao7nXBbHYXBubYJw
rG6stpoZtPG6k4Og0/IpXDrzHaeTTes4N7rCBefMNxx7dq3hfaRilHycxY76yq1ITf5SQN9+us8R
+BFu9d457tZU9m2bzBs5k7LK2Lj1MvREuryefY7PZYtIvEpu89g/LzbzMwdUZ5+SwUZ0CCoy/RZV
3pUozHtp8QWQ83EVc+iqgvSFX/EcetZZh5x/DR2yh3EmztSIZ5qGiLg6vvUwbGKlGqCA2NZIimt8
ZY/IHeISlR8AVaR5UbK1KbGDLqaRgEcA9LZ2ngW0OvTpmIZoOREUIsnMaZoHLP6wA3sHcBrW8auE
o/eNUmyhKltnvB37Y47laeatbILR2xZ9tQgHEvbiA3JZQnVXiQrYtyVHonMEyNl052vrQ43jphis
c6Lzaz2FzyCUmEAGbC86KwhOa6oK5RQ4DgQA72EHPoomEuAi4kKmm4UWzvZ9I+vmy9DO905ioaUp
TxMN5hXfAJRme9rznU1UCjhsTbgQTk43fUW2v9FGcvJi+wEqLkWWQVx7uAMfbLZMSIdq84BYtlkF
PYmUTpfhRklJ7hlTSVkFwnuWkcfnAon3In2KwvZ2QBw7FObZz8wPI2h+BG37w3eGDyblZE9o29Gr
Btp+nKKF98DUtRY2re72G/Kwe49qOh3G84JF9pNvRhBv+sbYApGmD8GnUaXQ5oaD6vSVCyx006TG
MZxdMkCGTQs7pvDaGx+2Oz3cd1mEB60yZ4ninjaIJZ44iN3SiiNCB3133mVntg53c+Z8i2jxrOpU
oRYzag49Jq2IYaBl0o4m3UHU19Lcz9CHUz95MpzifYiMcDvDXC0L6lhO9RV50M3ciLPdmduGED5q
GMONlNE3Aap2VWQwy8u6RjjYYbIQp9boj+weKINVB2pt12NMa7KRJOPNYXgD1BJyYjHAyIFdPWbf
4hHxY0suIIZOxAVbL5wf8Ytv84g6bZuuU9f+Erf1GeVJyo4crWzE2G41pdHOpXtoUkqlzIXpRKNF
ns80D845AFYKmO1em2SYqeah4buvWnErO4XnuLgHGb8dA01rTCxt1Azz0ryrtfuFihdhAE364JUM
ThlHN6PbnFWGhw/gZFza70WoKZAVX408ubZHI+Ss0b+5tIWANNHjRYFFII9XD4+hNl5J10aZltCG
LgNaVsmg3mQ5fFfN9OBmxnUa6n1ITlVaJJumcFCPY2tdFYPxw+wRLjHgnwsO5esZbT25RKcaha+L
ysjhF2MPhkY4TfRdJ5qaOnmFGXpuG2qTmW3eJFZ2Fcl43suAuVkKlGuBatFEmg6C6t75WufMDnCS
kTWDnrcnEiyGxKRl2OfqHm7weCI7uzqFuf0a1daXbsDSIIF7m+715CCrLipWSp25b0tq3Fp3CErj
qd+GwbylifggOBbfcJbzt6Hy31OsIn9L7MBJDyCM9DzIoAGU1p9N9RGu0W5AqHrsLZKtNqnf6AmT
R4r+f6i6vlmTaE6s2+esgt/AA0D2EUsEjMsiWeHCyV9adkqb3wyPGqEYkWWyOnh1StCQwlhqZ635
B0jI7673b5r5cjXX9i6uh7gxi4kG43rjTLHAS5D4UcqvFbLq3Jhf08qmKfnX9wjCzoE4bQY+MIqL
a3oiU2andXh0euwHoBFytRajSg4jwNFXfITz4fML/gYAgYoR8ArIPLAM1sUFhelUnTmK4JhYvvmF
lGswm5rswHVHienH59f6BXPhuHDLHC4FLwRa38W1iOFIpzGv4qPb4b+aZ/p+roHwzatSi1Z2Pz6Q
b5n+v6Tg/xVpZ//CQVmu6po22aSuy+UvsB5+kI8eeSzxEf9492ZUTYGLsBbhExXACJaqt8gJFTZI
n43QQksf4qBeYls1ihQxSZRDbN3e/KKwbttiyF4yBcwktFqmJt+s1FqltOE2sZcNC4k1z3C5UMj3
vhmqpnXjtw2dwVIa158/TOc398XARL0VsJUCfHFxX1ZI9CMedvc4jRZhB4UbDPO+XQJat1kDH2BL
FCLyoL4Nx/45C8V3jQsTO09glP86t4kCqqrAS7YywDlEBb7G1RLnQ3k/VRAeOe0JFMB0mMlHVXXx
UJlM899IHTamW4uC/kg46xhVa8IScywlRaHsdeXbjTxFXRl8xYJHagLykWRfkdy2HkksK8kI1S3+
CNvIXimkkkP++UP5BeHCuyaa6V9wkeVAy/t5XuoJ9q7oCcTH1HHtiANZqD40sFc+pTTrCOqKvRek
SLjE3aps/PXnV//NtxSYNm8iCGzezGU6fU7Emw/zzT+GfkYIaxM2z7Rn6iMdVORHn1/rd98SMDDT
WdKdsJEsv+U/zB0zH7RX1mF89Htb76wufoTlXzxr8lo2gxiwOqpp+MM1f/90//81L0ZcY9sxKeNu
fMy9YtpUINiQ3Uskr+Uo147y8RfGpTjO5pJ/+vnt/u7SYK8si6HO/HFJIJ4getdWlRtHErErd+cz
RG+rJML3FRbJY1gseW1dg2B332lnUn8YVpb/m1dLOTxcGGPMlnZ0AXkL6FcSd9oZOHmj2jkMEPjP
M+c7OhZpgpc9GphYOM06/iMC/SVHVFZLHp2eDUFtzsxvaGOlV4hnke9MaT5h3GZfWq8QBqbqEEdD
hbMnK892pUZODxXdz5Xl+PREVVTQNFVOw+YvURy5dy52yxJbT1/fQTll74BJI6SzVfvjTBdEtx90
2aJ3I0F5T0naHJ+scvLYg87YYM0mojzZ0MGI13ocI+KYYeB/xAjvxb4ssgFpbDrDRomTsKALiatt
ROrDln4HC3y6qnO3o3ldzyBI2RXiinVxH79TS5UBElNvnpAopP6tDrnr9Vwm7VXjjtWPsh5GihO1
zxaG1Bv0q3MwTUc4tgh8Z6JKKSAjkWBCziQGAonWMFxNcbnYs2WOW0p5aJFXupABLVHPtcIt4rnm
0cSicJt0OCtWxey2tILHJcrGTbLwYBSF0e+z1pD5ymrD7E6osfoaBFp9yFSZJZ2tLHz04ar8wKpN
YtiQquAhTQO4FXUw/RAuuCAsKIZJoo8Y6msOJ1m2FqwhE27zAFWqYKv/VhC83qwSVG6APGaTHWcC
+he2q2xRFfEPgjftqOYx99X46rijetOZBv9DUZMmqBNRdF3PgJoDDCL9A2kgT3WABAN/b+W8yLLo
t3TneyqinLIxaPgi6zEOdxZHkIgbGufJop4YeQUb9NrITjQ890ZOfUvrHjFTwFBZhYkxrxzbOQ0G
DrXRpBW22LD9+gbRUIuSLik7DhSjFQwbYxQZ3Y9MRNT5Ie7Uq4mduA+6MuUYgt8GGUMnpThnYRZK
GDt6fpiFU/8gKaIc1nEXomrs8xKEQl282rD6T6lZUcJzI5RtwJ9sv1pFfjntI9dq41VUSYiVecL2
j+rLaHypeIcewWPKzRBW4tgmEoWlHa1DlkabIh5FueY7Edum1YB3s4zv6u8nc8+hHkgwX2iyPbrY
rADuSeoUtD+C8bE7KSspqEi10S1hUN4fppffbTQBJwdAHRfw7hIS+N+53LfqShgABo8+Br1zSrrb
IdMDKWRFuIpIhTl+Ppf+OpcRn8B2aJnITNuxLpYORfhwblIyQARRo5ogsO/YlnOB+ifLtp9fyvp1
mYpCYodMyPFcMgwurpUlJkQZg2uNI8HWG9LfGWQ9kxhm+kzr5jR7Ab593XRin5rwkzdjXzTpWrTN
hGZS9DAHZojyyKQ9Nz6Fdur/k+uwZzxbkoauSmflff38Ry+P+ydimGuZCxnQgSbJCLh88+RfUZ6d
A3lU/Ht7xb+H/Xx+NUOj6VdlM2ScTcMCfV/DcbWBjfyX62zo+tDgIjjiQAJ5eJcgTbeuRtuYYu+A
xpjSZeOT/ufjWu4nWATVCI1nkoOz60lwyv+wzv5LDv/p5klX4GUF/AjEM7Zz8cJYzuVMkml2hEEx
Qwagyll3PTU+KhYHYT4TwzC8VIVMkhOSX8nIMUW3S4qWZv/QW9W9hWcba0krsOG7iKsjJBn1VB1i
e4BsxsHd2heDj6yz8AYXq1NOmXXf8e8Hr04IcEeWbE8JfkyHvz7p8Egjjw1q4Num4y1bjP/smPqJ
WbpOneJIrup8GrSmQSPt8j4WXvyHvfnykC4fIrZ7eJbgGFzXu3iIdTWb3FtQkKpZRDQ5la4JHyeJ
mvIoeGzzD/PHr5sjIPsuOD2uSPLakpby051lCuQp2y86gQPlRFeY6BmF/0Ti9w1MfH1g2tcIEto/
0QN/83UvxEQOIaENhv5fmvh/HukggsmFMYzSr4tuRC0H6trEPRKpoBEI4XUcEuoCn3+dv06WZKbi
3OANWi4t4uX//8813dFCIGZ1NMdUNV7ZIpy2oeVibFHU9HxsFX94l5cEcMITWAPoSoQIiZCVXtJl
iVXuzUFW07ENG+MeTGKwrlr1gBLaJndNOfukyeuDUaPs6RMr2I426+Xn9/zLc15+AhM2PyXyTc43
P9+zrGbOq72g/JnExF214yMGvRSoU+lie3aD02S7f8gg+WUIc0nGUwRL0Pb88HIeMIJ5ppnYTke3
pf9SprQ/ALnow2iTcPb53f3yRpfDue2jXuJ1Oo5/8UajULmtP1r9MdFzcTTbwHvS1UBSJrSacKsp
sP7h3n5zQfBHsJrdheoeRBcXNAM62Fks5BF5Q3WLxxp7vcdWSCEzduVtnblN/4dR9JvH6THl/Ev3
jDgZXswIQxew0UEUfrTRcW96iTc5QYp9wF/zp3AI93LyIeUgZOUAKOqzcfEvBguV/jnppgJXaOE7
6J7miP5q2eg5+NsiIBdCscKXj4afnKaLCzUlfe4BTOvRMULekyPb96U3+ax7kR/GvBGPfz1OYPVS
HWNddpnpLs5gSP+qNjB5bTNxJjviVewHvMr1bex4D/zEaP/55X796FjeudhSGbM8//I5eggzR0au
PMZlqK/rGfH80ENfSlt6z+UwZtuG7O72D5/6r2+Pq4JAdiOLMiD7z58/9UpKFs3J5CYju8ZAKTAe
lnr6Q1HsMmGISY3LgBLnq2NGiQL758tw5KsitIryCMalvc3NVu9nN3XXVLmyneGE8Cj6ytm6ikhP
0tq79axNEEsucK7Pn/Jv7td1qeUylkx2W+7yFv4znZvRlJHWPtXHPhxRhsQJKnGFFen/chkXyp27
xINRtv75Mp7Xp8h16vpI/25qNoT80O5rxm7604X+3R3+tPbDSFpiGqDOAl8OLwHaZeJF0KHm+ujL
Gq9earg5iYtDSMIgeoxDnJCLRmuEnvVqotyfYCDPLChmM8LTXYGhtUZAYoBxbUJwYn8YXb/sFPhx
YIaXCgYTA3Wqnx9D7yNPdUmpRXxfzclOdapoAdSwpdxYnGHddRvK4LWhZwIMt8oz+/nzt/3rNLiM
ahDmZJFj64gurk/Ztwolidj08UjUnelbvJqtYZxaB8f755f63YtglNvuMsQ975fpgobqaOX0xI6i
EiVKevTCZTXUW8s3AN15VQYZzDdgHAXZMXCHAjMN7ZNysDBdiCx9EMBxbj7/Tb8uPBabJZZyeiYB
S97FmVLHvawMMYtjl8vqC0YbtW3Rea1GYwgwjEDr+uvr+bYfMj27DMVfvvK2ZWLuSPSAw6+ybd/6
0DGbDOKmaLoHO06m/efXc5Yb+O/g50hJQpvnUpNc+OqXeyXb8VOanRbAOyt3fgDOxsGV9lBf5GSC
ptQyG35EAL7IzYFN+eaOHUUJEgFCuaNmPF4V7aJbGke6aahGhv4mGxwDHeXoDW9p05n2TdqkPVm+
Q22mHAErv1yhU+zpXTtT+L1wCKhfNaoxvzm5PxFI7w3TNk9GhA+UGygDd1VFAkrkJfgCquiFdHbb
3QBTSf8uNy5g1LnBsiNmZwyt6pKrXaWJMAgLmo/ah0GUazWdEuruWIkDPPNdD/ImoY/4+eO/HF5c
FKa9Sb3Gcn1e+kUdQZWyhs5MTA6GBmedEGe/El5RAkwojQ2KKfMvNzXL9ThNsRS7FnzXfw///5m7
XS/3rGEMuUkjsFZjYo1AQCaxqc3K/sPXfHkmXy61HIuXg/Fyyrm4tUQ4MjUHML04uwpvl+ZWK3dg
Igt7wwYlfkS1HL9lARr6dY1WJ0XsZBnOH57vL1PK8is4e7B6Lj8ivBzeyqvAExq4ODR2XYXO3xoP
FEYtCp+gPUH5ssiZ62LOUA1lfpSLHZV/phw/S1s0LskUPuRW2MPUmEP9hyX9ciHlt9mcN2kHcHTn
AV3MLUnvamgBSJe6pIbDwPHUm9bTNIavnw8yuOm/u5THVp0kl6UaH11sHvLKmHPftu2jado4hw2W
EQKgBIixvmm/jEFT7N2hVpsYTNd9NlKaay2DsGOCxVdQpu0T87AFdDohaiGGQ2MSW7+daqn3jDco
PLPt3s5RUe6tMH+Yws5byznDQWGrLtyFGHv2Kc3J1xzuB1DdsAleDWnYhwbe6rEtVHWFfyx8IYIy
2w+VKXZeFHYbbSbu2oJ7txtG/9uQAO2SKIy2mdO7q0KEMLJUZUxHlHXzXRjBT85NgUOtVdGxsTTs
Dmsc7xMXHpcTNSFgCiVPOi+7e0wGr3GjyqVI2YWHqrPr29Aq602UT1aBIBevo7ATce5im9J5YUFe
HHsM+w0ewW/g2ZDpoLFHD8n8rCSSi2FG1rRKZx/fa0ORxJMWkS5iMr/ayZB8t2xwvUFhQlHNJsHx
vguc+9SZNQgyipnHaWLxW/k1VkA9QWYImF/Xjq3UU0fxP1lVVtJeS+KAKaePJk7XfIRECZwleKvx
Iz/NmYRtFs/xjv3xwiGJZbiFLO7SkG7mbeMG9X3maOOEbToFSdVFVwnI152MUv3gVhnG0tRC7ZiS
apSZGjdZpQ9RlUcPjoMqHEGWWIGkJLgui5tmR8VvSTvqHJyPcSV2lAf5WNgqPA6ovU50iF9Bxow/
cEZZt4YDmWHdI53udoHH2WY1lBaOxjT4poLIOPba+4FTYunFuM91nQwfCrL4DR+O+ZwGQm4tgtWu
EzjfgDXGRH5nSJxGy3Q/6Dh0z70ZqXjTGZifPG9GR5957Zd4gQfShBtXEN7ufC/Oxs3UlwVRySX1
aNRhs39jjhR86Kj6H1D3qPkUUwvffzEbqpqyXeJa/3j9FCy0VTTY4Th+FYp8bxEV05aAGfAEsxkg
iUbTaYET37ilkz3OZeYCb7JvDZ/8laqblgYDwSXvyhqeAkjMQOqycDmfB9+bECI90il7HjeKWrNa
6T7/kYw23muaWms0x8jVk3K6Uom2N8OkIZxwFF5rA8KSLwgbWNPYJE+dRFO9mnDIPdXjwMAsHBtP
wBCgKtygTAP1UXTg2lTEvRUwjQBDTscuFi+M7xTmkLcrpyJfN+NSiCr7+mQHif2FJsdw4rvKj35b
fw0HHX+xa+fsGfA1TRMIRRIF9MDkl3ziBYkyOFljlZwn1EYrmh/dC3qZFAp38x4vjASvbfnizBAd
umm1nFwgmMGXLeUXVWsBeovjTYorsZ/3mWWJ5xQR7bnJBX7dNrWxrk/kjLMdNV6sjmdFoq9Yj8Vs
f+tNa17ZXR4fDDMimUyTILmyyz7BqS4b5N2LebPssvc4avPX0ItH2NmGL/xVBsToNYoTB8Wml6Oh
bBxZYhgbi2uUCdiS+mxK1/kcgJ3DWXvn25jdeISL2YA/g9/ez8PyKpsG/44RiKWjYI9Ql4R325PT
fQ0Fra92sEfq6PA0yijJ751mwOTrKvhCI4XFwIN7BUPWXTG5RCfY3zQKrWz6Dv//u47T9OC0QKGr
qRFvwjPzTT0GI3mEgXofTaxrUiALyNjEYzgTIY48Hn6lA0qyKIQrzCrkAe5GWPW3NPYKrIhQXXpR
8EytXEOrqCmiWLOA6+fJEgiSRI24U25j3dHnyfF+em134yAzuTGk68UQGZsej2gstjCQPfLT2mdl
xm88ruq6hcLwblCPvprMEseX7PotvoBgi5bOOvoF2EnP8vQOLHf4TrKsOplCfK2sJnmZqDVtRiLQ
cK8kMYrXKZw3zG3FWlkOPMs609Y+jOYG5E6hz1MelHcDZgmYEbhr/dqi7hVB3JCVl50Z+Au5fmAu
d7VkFBg1Srr6mgSQU5IahK6XA+rpXJPSVo5Ar4dYbPKEh6JkD43CgP6aOILObL1LcoAHgrtYozzX
6yxH054z3cOihlWj7aQ4UMGGrKZgRiZF59J/KNpbKiJ+v0om2GOJN6h1XyYodGVnbVKvFnua/h5c
oAELVTarG0Zkd/SKRVuJbRBacdbDSiH59brqFOgVb073Mp9rmoWAAFia7qRDtEbReOMepLLewF3O
PkpORmc6hN1ZEUu76RP3zsqC+2BE+ZHOXLpKA7kdJogHFTLeN7OC+4mOtLopki56c3Aeb5D7Gjwv
+3mgr77C/Yt2gBkatb7ud4PkTUwDDrOolP4av+cZt+j73Npv5hR8EKLQbJ1A/OMPxDBpawyg2quT
DqsCdsAg6m8iwGgh3fZr548w1UnK3sRW9HWie4hvPvruxV5x3beec+/bBXNzgq18dDDFJmFDZEvU
XDWB8VGxhuMAGT4gO/ekv7CNseGx7zsEy2sDdTerdPxmyxBimFZi5CE25bdcgVGRSehtU+qnGzY4
w8occVFy1CeUJMR8Cn6s3UZjcU8XbliVCQQvKH+vAwZSMkT6NYLdp7zzsAOU9imu8nobu3TkN4FZ
WTdlUT5UMbNzXLm4GqM8ACQQkPGWgcDU7fTk16w8k8ItzPmPZ+uA0AraqEKW5gfHDnTTPSFwxPlZ
0BHjEQFlgREGiqaaNnR/Hjx7fKjbDpgvQBwz5v/K4irAAxFGS2rv1aQaeoLsXBlonIxvjdxO9iKV
w0mpUXP2msWGJZHb9IzXMZumbY1Kne2zv50yE4A8moN1UEIfpgZbbehfn7XZnnEGvzZZC+apqpal
RtzP3dxfYV3C8e35/JRcO/gIEmzJFiGpIvfeJxGpVSM9Z08ASrzqWxaX2sQHkOJRPDLJmuACze/U
4flmAv+qi+CRgCpyMtZHwQp7VUvvtUD9s8Jo/sMY6h8wqntcMEQhNJk93gurORLTMa6HEJBi0DhP
lpys72ZXWLiZ8m7rlmRLSxLajl3ZHiI2A1vmr2kl4tnHl5gb+A0z9vXNMi/I4LmFV8OKyfHU97Gi
eUEVLsSlehUsOs48Kl56s02u+xBhGcUokA2q26U2fmp/YHvTRIuDCJBnFs/OjRwT/tkUE9/FgrI8
iXTDsfOrdOt+z7mjOUy1/gH7PFoxiaaPlpkQeQP80C+6XVdDehYKGYqr5ms/AChWNC4+gWF+rOKZ
/0R1RzsHytGVvb+eUNJA2ahvotl6UpEVYoNbIANGzgdk9/vZTtwNaJxsk0X4dPH0HTEZLOOhm9ad
yckeKsuuVIT8oa0ot+ATo1WqiKExTC5t9ZO4yjy3WVsDfJ1ESBdrkvGNVJJu5fhjchcX1bj23ZDM
FcM2HwpOvPxdA+jiLB9bwwkAgdFeqjv+xtyMj00BzY9K6gm9niYCHnxE3yjnir09+m7F+tQY7Vfy
c4DLWWz6AW6qNfY1932RG5zwErAcLk5juLv8IbJXGA18UCi97LcQPdWRLyReD13+pYq7EbdhUXzv
wiB5EnN6b0btS8XiTN8yvGoH6ay9BreUJW2xDbr6Lhh8zDYRrC6g3THM+OFh6GN0UypABmcNyYaa
9hVZONdKQ2PwVQCtjUAmf4tdAYQRvioqF6QhjJ6RbsdGyw15OGD7APVj+piDg0IjircEl6AcOXvD
x+pvatFxo9g5jhBefmC9+TGQTLryJyz6wm+TjStjcYO5qntzwmhCih5L56XV00noSm9DMX9ULa4A
7J12hyawE9u8g0vaGxikvKhGt1Tr0XoUBg7mQiO5Tysv6dY12ZIpy1aRb5Zt3UobuUWu0ITE0/eQ
OIs2cne1crKVZyIC4TUUONc4Ln84BV7BoucacZFI2M7BK0LBa5F5zXU5V1j3TRACY81fDuUMxLiq
M+D6EpOiS5bBZIgrN3P11uOQdvAsjpxkoTZnjmLFbk7TEP6J6R67rNwF83ifgu1YzLn2BvRtvGt6
73sdtQ8dmbPEbXkv0Nurm8A1/pnr/C6fMopzRIpjOFNvVS77pyl2r4WcoAu7XoKRzUesgqzUJqaE
X6QqLKFDiqnZMeNTBgTsLPIFG1QOACGkD7DJtDbI7Fj1a+K2ugoHleXO84ky5KNhzF+KNL+BVchl
EZ499n3HeWYoTb32o9g6h5ko7905AjzTWC+iFfsJtv97FyjvuiRo5oqvx91qbIv4RHqENT2ptCsr
4qc1cHsOY0aMPQzSYNPMLW7uzu/2fmmHuPR4e+6IzcUkDQmYq2fcVhFsD1JxUDoZdrMPw+EljmEX
1MifdsbAznnurZiN4ByuauJcz3YTXdlsDtk7Jcw5xOusk9nIDmCe5RaZlnslg/baNK3q1uZ8LVK7
eKoNR9wiECXw2sUZ7KSxXI45bIrY8umgea4otm+G0HmLWpKEOgfnUda4uJF9/0upEgAMPuDHskDC
VebL5jOCpneC71luMjMN2XYFPVW4LsKyBs81oG28m434Cdpat+VIjKFbtHIbNXl0hGbClJ5GoBsd
DjBtqOO9H3tvLQETa9XyKPtMh1uI39X9PGAXH6aW/4BSPtikGdGp7kA3FB+VJAMWHBYGEwVyMmG+
cmwhOZIAperY+bElI8/PpqAKzDMSqxHn61ZrpbdzCuoonHCDmkixjjaJg9vEz98IdI93HErOAoPM
BvlcTHtPpzuz8d/yLm/WCUU01tuRSaP3y3UZ1t6GmkSzYT7+MMidWkVelK2bsL9HPp8eXKYxLxC3
AVHo59on2xqH8BVGmY9iNkqGm9PdmDkakKkGfhn484n1G74X+M61jsnX9ZwOXBllHxzB+M7YXWDa
AwdK1st3Gct6Y/YLtjeKvxkNNBpStayNzZYnUa2346q4LF1BxtYAbM+qvZtEwNKJvZKqbVQOmyZI
me99MPS0KPg2fbvczUoTIMnZLvSpoThNASur9MJ10cPdHuSMBSGxmlt8gOcGesUesflN0HXlTsBw
IdvAupIDk6HT9y+pC70ozZ6ZjcNz11HqYEfA6jDI+3YWLxALohWuA9qnituUjVOup9Zkl1rfzrTF
V7Ow0S7F0UNc+MCdE/21Qp+4npTD/sbIyL4zsJAXCWF2TgUYaqilQYiWA/IyjTC7+7TTmiJ5UT7L
ZarFt1FMxD0Q142nV0Y7fux9D4eMnDXjvktEuqch261U7qhjgc78gSAskzVfWUd21BxDa8/9YizY
c6iD95rl+EVS8jl23uTdDyPDEJTaIqargO9RGrzqQ4Ndkjz19A52zdD664KiGOyUucIbayJkCCqj
v9ZosjgpuUiQSmc+B2434AqO3lJCsNYxykXOCWT8OXL01oZHmUFl3jLufZIKlPFQR8mjniCUVEzi
X9hm3BGd9F3n4dk1mfEZZE8yAkNddOG3EPAtzN30a22SXxLgFJO1CVNIN5jvCqM5WdpHXVsNxoqq
1rXpcTj3m1yeRDvyzfRAWZO2+YKEtD4Mpu63c6LTg2oq89Eh0I9UCdxdNtED2xZgAqE87FKnFolB
qFhVLdoHA5rmFZkt11pFyR53G76uBLwudcEXsCgoTcagPxBEybYOCwhOQuIBhHY4zHoEZMDnHfey
jJy7MrUfXbe8mSYMe86k3+u0/hqFQ7QiDf3NWtwkUwlwxnPtVcERHoARcAVO5hTDipbqgUd8VVON
OPxTu79OMoNTQmFjJojeTQO2RrnIqij9OVWSHRCBJlsBfX30m9cBvAnL2nA/tkvxUQ1yMxu5/2CR
t7DLhF3tfczpnPPcZuuNXrw2RX9XB4y0UjSgol3shURuHWOStKHA5nclyYer0fHM7cz4ffSn8rWg
hbPSdvuPrQIQeERS3U/QJG8xEry6gV+szXC8JcgpQrUsqQ+X44mYANTBKSQD5LHRPsitexLBCRm0
aziuXXMjB+t7Py0/yhX0gShf8/3lLzlB7TIjcyXj5WCE9J8jw79KvPoLS8g/VLhuDEzExF740YGT
To01NVBXyejJY6ADFLiz5Z4MsjOpYlgvRWh9DTsBd1f2zLo+iJ/FKBoCDRbqSxL02S1LTbcaS6TV
GCzsdegB/iF9cGERqghcoJufjDDlHZKZA10138l6so9wp9p1JubsjJP/RgUa3OpQ+2drKtlhG+hq
aw7YGaEBRYIdtK3yne8a1kZH9bc8mNKN8tnLxRZbQ3MkM4b/9SDSHl5O1wvoA/PZcAcXjAixDOOw
cOtB0Ozw88cY5JTFwUA4d8zA+Sa39GOI4x2bZlmitAy/FQFz9NQYe8DWHK/p+c/V8yKOWeV+h7fR
L860Bn9EE9Z7cjsV+/O+2+bkaO4Nd8ZcJ5uJ/9a8H7LpQ6fsKuiBszOoOFg7hdSHDoP8WnnutDFI
7d2MVTfulRc81SXlNECbD0IJhjjGqUOku4WPD4zK8hq2sZSuN3rCowgf+bbz6jenQez8P5Sdx3Lb
yhZFvwhVyGhMmUQqW5Il2ROUwzVybIQGvv4t6E1MiEWWB3fkumoidThn77WbJmpWxJh7KzeYma0O
Mmh/wkWZziwaXIcDcvc7MtLs2wii1IEr5RbMVf5GGKgWyuBBqyvCbwbr3VfxuOoLEzhqZ31XGVBf
tr3wCwgnws5rmnvL06dtnkClICDzHW5gtI/rRD2NHoE4lGS6x8hOqcg5jofaDXyzP5bjvRkaOBZ7
u1o7ArEuOXDwXrTglennh0eg51p6McAdB5TWVH91MqkfUKCTsJMX3t7JYeRSsE3Kl3GUcIkaNdza
LpEF3tAetAJOQ2C5GtWIiWRENd1PLomDJedRtqPuD/Ylz0YJYFxperh1h2HcegJeXM7pbFXoFAby
pJcP+MHLXZZOFXPaYFzHpqdYVvsrK3Uhywxps3HJ6tzIxHlUpfBwxQ+3Xj3ng6qKSq11X0daRk7o
pHbakOSI/pMMMj66kbe066moOaIVdzDwFARvRtFBxfAIxlE9SwqtN61GPm5RgN5s0jZ6KUMqV5xg
s+c8DmjSxFgmWxErSL9NsZ8cXizXdQH9NTSCkyLO9lTuAzzSAUuOb0dcRl2BK5LZRJXMofpmVHjR
K9J1HlgHHbZXvXelBr3fhw1dqG0pHPO/JLUL8tkn+5UiF6CkihyK0ld/DC9u7qGlvtXGWL0R+ke1
e6oiD6V6y4JFTarzSo6MZvwU+PV/NAWBjHpDuY5jgXPY0iyQ0UnWrno/mV1kWHvVdSLN5EpFyIIF
DbBfoV7Z7wNf2S4Ezv4+UaihVBwa/KnaTtqfcWPf2Z6sthwHoxszj+RNVZg6roeSpCnE72+lFjUA
hgsFDMeOtJlobD4FfYi01KDnt8cMyl68U9n3tnMawg7ddlW2Y/8yJKW8hwovtpidgIJQ19oHDZlZ
HOdLwldr+WDHVf+NMxSsgFp116SGBXtSNZutQ1DrDqFves0sM8G2FBTJc+2PEYNG0WZ2iW4C7gps
i4Ni7vTVLizZ0wyVlm5p5ZMZoHwKhRFu6NTRu5chjVrqF1F4E7FzPnSDld0qlqrc10zyEDXr5iOm
HJ5rg/WEPkuGOfmKIhSZe9lIHkoIx+LJKN2vVLe1AyrmCoc71EVyDwgT9534uujhK5mBkb7o9Dqo
QMGNFVTUv3mKCnHQyUPuW+N+aHAPRDHNSEz5/0WdtLbCJiIl0zWKDlZhrOPAfTFKXbJro0TO5vS3
XelMIOQAr6uOjbzbhIT5mZW+nzSP0A1XGmuk0gRFenF27Svg8VHbQKZoeGHteMhWRkByARUDYlu5
sxs839mhdqfpoFOtX9sWNFkNcQ7mdI8pCyMZVeLKWo9Eg98btRvCILKHdQtf7BDTZXlFKBbOlT/q
IlqFGygSZbpt+R+v9NGoOcr5MRy8mggHa9B5xfkJqZOZryE44A3CmJDzTzvfeEDUNilctEZxdpf9
wKScT/jlBvGL3VC9mhz6XGKuLUe5LR9NEx142NucBFJd3fj9lNwYdZ2+TANCFq0u6l1izru7wJm+
FlR4txom9b2aGvcW4GsF3MmKLogDlqoiWt+omuYQenYNs4XiWNUUDWmYqibTDxmxVVi+0fXQKKLk
b2/Y89lfLjTAZwneschlNpQiksetgvHuQ0L/l+xBr2bMjt0bQEXj/pqPBbUJdHRCDIJ6pdHefWRJ
JtHEZUHXOTa1DTGn53/DCTkEOg5hmShYCUV2Fh14twdK0eKKOiiyoe6KxmwAEke4nCaw/cyGjch/
2kEYw0zLo4RUsDGvwv353/BJGM1t91EWuQ4yF/TYH2qJv+5DiQfekYimD3WTMHQ5Tnq+LS1v5EiS
aNbOd1jzqN0DMrEKBPAd+0d329DyDy7onD6E5sePxMNdgjLDRo/u6d5C/FDZkEeyCHSFK9KJEGTR
BVemk3B8KxSbiYfQ8frb0TT0e0nA+N6pa/niF6n/SsA6pTe9DowLWpGlRsIxXB/9tIPL2ce2uPRw
RPEoXddpofGHJQ6l1Ha0fteUFSlG5x/D8uWfB0LqizyPthmK5oWkjvafzDzLDtEiaAkQyGTSfiU+
/lP8XP+dH2qpL1oMtRT8hlOfa1QlCQ5EETqsCodTkUzpmvmlOUe9ATo8P+CnV2weUWCJQqeNcBPP
//GXDSVziiBoaweF4XMdjrnYljUMNpDTCI4scIWxnLupbjSS2BVxiK5DcUHm/EkzaWCw5gki+2Fq
gXew+A3kJrVtwpKDvDTc4H3zDiIus4OTDOYmMePhdzLUJVlN4yXRuHFyaGTjqDWxT2FfOR46VVbl
Q6ydh9ama/x4w9bXSQgnU53KSknHuq0KFvLaeGeXC8oTyu+qU/1La7neDq0SLrlcjZSv4uBmLHhc
gZy1ckDULrzun99CbpLlmwhCCIuxPiRDf88FjmaZ0oeA5vcoRPw+6+j9OPIrSpXkwmz/+S1kKNtE
RwlCwPes+af8NVRsW9Jy9UE7dIEz/J6Gyk23VRtGB5pf2iuCPsKzzr+G8yf09+yCsk1H6s6FoQTH
W754DBTbJFvCXDugCKL5M0Ya/X/Ak5Q1FTIRkkpYZNN/1YrOgyKuc5GuG8LRF9/1UBu9LNjZX5Oy
ZN9l2NW3oc8OA6pv9wMe3IVV7dQ1Gmj4XJvJAgnhYkUZsE77Dc6B67Kaa24Te4BXo1d9eRXAoKB4
6vBzVpSmiuvzN/fUO45bHlGybnpzX+f4cUoqBGFC2PS1IHCWwkegrkVlDQMqJa+Cwkoc5hwtS3o1
jcvzQ3+eo0GJ0ORBnomiD6H/8dBOrAMCZoRDG8MjI7JPj6AUl6RPnB/n1L39e5zFG1u3Heu1oWai
kGZtEUtqCB2i6jBVfbfDK/WmkA29nx/z1Adpwy0xeabgAZZ0iCpBj9RqZXidD/Q2I6X9is02/RpW
mn3he/y0+M6fB2JX/f8zACrN49voJoOWB5zRD1T9IKUJQTS51O9rAAgbK3LrJzf00x/IWNROZiK9
1wCkvVCI0a80rxEXZJAnrxvjIqLvWey/NIm4xDeYaZWG1/Q30seJ1hXQxHR84LQXbc/f4lOPFcoD
viyLhiCrw/F128R+MxdpgtpOX+xI6o53hGATbuBJ8CkBiYMkJfUX7vZy58fNRj+OtMtDimrhhzke
lLCUAlJJGZBMUFR3IksQt0gdgVGDpdafcn0F5q16M6fWpIXZGofz13zik5lnQGZ6bL0+loDj4aXo
aDyLyYdZx+aUZpnQnjModNWFe3viMRq4k8ladU1WFXPxadqlrhd+QPO1kh76aaup7+uGjpfhmOHL
+Uua79hiduf7mKcg1LmsKvNP+Ws9QUyk+SLzSUB027HbKdGZP8shnKFkHMNXjdEkl4TEn4acTUye
AavEIMIbK8TxkHoZtmMCSuwwEE5OlkJT/Vcag0seU+a0d80oxgtvzafbyYAe+1FMH5wJYQsdD+h5
Uhu7HvUCPoms3WZVo8mNKDIEE01HLvOFCe/TS2pRs0aDjHmQbamxfHrSiggzRcYHlqslUNdpzXUv
iOcORye/rwb1KGRRcpwm0D1TcAbPP9BP7yij44aF1kENhRl+cXdHyvk1YhHvkJi5eMzACj9rIMQv
jHLiGdq2BxEEI6/FPLv4EqZ+ojSvDA/BsChwacvIJzfFb8BiEAubP4dNCZP8/JV9mnHmK+NzwLvI
tuDTsQ94bWuOaSxgNYvyS2BoVQvSIUu/TDZyBbCyU/9oEGMbXRj38z4cy5A9+xhszGLYNOdb/tc3
EmVVZURVOx6YkLpr0Y/Wlrou2FZt8nf1FHh32kB/J3JSlzkwUl9zq7C/nr/4+YYefacfF0+xiu41
lkN/MSWMdWeLnkPCAb09bRZlG+uqKsI7shLINiIzGLGWVV2nuhwvPOrPbjmGdj2meJwopm0up4io
6KpJkGx4IEBgJZvbjSOptlIGQBYnDPfG12ukb6kSq+HSfH/qqgUTPssMrnVneY4UhaR7j8b3MNqd
O23GPgwo0nsIogRC3++eXiIOCWKNEpDjYTm54GM59SVzsOZbnnEErljcdHMCphNHTBzETstHiUzr
OW5TGA5B5tDxd71QHHJlzE4TFcUHmcv07fxj/7y9mN89XC3sSplNOKMfv3uExbE3dwvMz5BONzqK
FNC9tbVLyxQlctb8NBq//i7G0tuMzNtXvizEhj6qc5M51nDhtP1xvxdvIRsqaHCsGOj2lhYQO2T3
Zle+eyhaglPXEMHdZ0c6ybieUJ33pNe1cGup0oK7DXLf3Zs6Ucy0e3RkVTn6h61m0F/Mqqh9tgbT
2EUF8DBV6dM3JD1wsjTVkKNb++ZzjunhKVMeLV5J0PhPdMI6slxUrBA0qvpqIpSb1JgEBKTd6aGx
sjyFCpmhwyeExf1vCUHEXQ8U+lBpVEZ20CZtOETBaCEnoPW3y/x+Vp3S95sghI65/2BQZV1J18Gy
5ZYk7+xEpvKXAdEErYyK0qZrdXPL0Moe9BZQycaYECEBIAImvEoqwNzrNBXSufUmZf0eAhhFZAfH
HihYdNFqHbIUX6O4TNeYsJp9osBoGgRFUVBPh0dCt7UtvIt6NyaV+4gSCFloq5PcVpj59VgXxVvW
VeZVXGr2OyJ1jEBmDLG6b827Rpa4QQrmKeS9VBp3Za05F85kn5fRWTrj8NQ569LsXLyKQz/Yveky
D9AAhPrfk1SYZ8Sh4mCor86/9icWMW+2cmGWcx1e+sXyUgrgcfgWLY7+HHXRq2VfYrwJFw5f3olV
jKMXOznEsZAx9MXEbmhTH5HSimcEwmp6cDSi2zZaXYfTOmhS86vhjfGvtgkKQgdN5X3BzeZ16zxR
Sb6KO1v+YYsE0A09BgFgDa0m0rGABMmtG4p8WJETSzYvzdrfcFbsb0q3WmPbdNborySxGb+zrCFC
VAUKRr5WTNSdBWjceot6R/fX2pSNT6ZU470GWP0n/cDwl1mp4D9CxsNgSx6UR8WnixVI0qSiysYm
T/+OLkX88oJ8ImiigZnls3opkA0pabbgoIptCi3wCRH0SOqqj+4tpR/+xyPlQ9+RpUv+AGGTZrQh
U9eBGpq1o9h4VpHd0+82aUexq/5eFSQBIB5jBhB69pjU3RsyEzLYfKLDY9NujG8ksLnPgQU4bOsQ
kmuQh+c3X1xUZ/lmMqyEm1NV1QNacFIKzZam6Y10bafkvpfOoc5jCywpjbhqDSy7uuQM/ViyFvMY
WAw2aB80An/5KouhtHwt0onhYjHF5BN+lbpJhRLSeIBKeKpeQwSleJLgHunO8IW+S0PgCFRAVJxA
7BPk4pbzev6lP/E28kt0Fhr2j1TWF6sN4cxGnZMhe+iDroOtM0Z6QaZQn9ZbayTqDdl3rYoLq/vn
Fda32B47dL/wRSN9Pl5folSqwokVL3/VKrCUDrEKQ1KMGxGPTLLx0NzQ1+Tsiof7wtAn9lUY6DDV
6OzKDWAC5vHYptRsPxj0OWeuihVRxKIor029yzpktGQzEZqZifcWF0Ky6vD0GE/uXJ756tcCsvT5
m/95cmNKA0JFOR/MySdzo5YzGSUIbg5AZBoEl1L37oWLqOrKyxN9vDDa562sz4nE9T6oGCYP+/jK
B9/qROwl2UEipLvGkEMG4Dgmey+bE3q6lo40DdDH85d4atAZPYpwi5IqFInjQXtcamS5Ntkh0Lxu
58cy/KE6ERGiQ/weZwo2dzNz+/ygJx8yC4Zr4kJ3UIYvpnKEe+wjujw76HX7y6cJvGWrPa3qRCA1
w7E0S7E9Uomi4sblzu8nq1EXNlGn3nH2kJw06YvOtZrjC0d85ql8kNlhCgyS3XJSDj0PZKLVut/d
LA+2TmjVO6sc8wv1AuPzBpJToAfEyuCW837Nn/xfJwfiVtK+DuuczkxM4iao+/5gZGX+VvaV9aUf
GvTaldeEPcGQdWdSf0u7B2Hn9ttYzulULsh5f+0iHCR7ciJTRxhzlJnsXB3nadWjP0fL7VYbLSrq
S5DNE7eNHb/HZm/+LKzlIhwTXzy1rZUfmhBTm0OsFJ6ZxO6ui0A5kOEweN+yjkX3nTHmFz6Qz3Oh
TxWWkqxDIwl59OJdRfcCoBsJ+UEQPRXhWCLcZpfpnLi25CXkf8I0g6N9/lU15/fgaFWgh+FDbMPB
T0MPotTx07LCwY4MKdTBrHP7j6VpxnVTtPFTRVxSiOdCxN/tKo9xp+DEMarUeJENytdN5vQJ1sZs
DJ9jvUSjlaDZPCR9lcWs7rV948lgiLb4Br2vZNb26OUzTKYXvrT51y1+veFQGgNbxovOJv341ydW
QEvex7uVVqW6N6oe8bDVmldckLU5f6c+7sTRWKCROJf4sCXms6i1GKuMLRGxs88Pmumkv0ukKXzR
mhRPJWHleyoGIVT0zHj2OE6/iMBD0ewWsv4TkOK762K3UbvCNsCc52DugW8AKVhLWbreSmVk1cTl
aFzr7ERvAQ1XT6XsLOI46uZ1LGTxKnI3eKp1hR6CWOGv2BemN5Me1SGNXHUIZyk6qoPI3gcQwTYG
bNItDRrWEI9k653dTs69igLrlymlt0cGUrarKckTopxKZ1oXeW08FG05/ogcWeGg0zRgTDqUzD/U
GgxynqdekNSaz+ykAaWCF/c+FuqGuMeR/q+7qrzc6+FOFpzEsrzso1VkNCOJD1lMSgsxA87XOE/k
E79MfSd9A8h/XzXppqALp+9rqw1vVVjY+2pAw29y8CUbIlcvsEKjbZqVyEIwAt0YBnndDZokqAoW
SU69H0IS5Sz6VAnCdF1VYegJHWntaWRbb7qJsRg6P0rnXDbNY5y0eG7OvxanZjtUCBTejfnAunTG
6/RXOP6lySFCFCmJS1V2ReZZFvx2TcxWhHVEebm1C1WWQEb6kpgfioyXIH6fvoP53eS1pN6n07bU
F++mkoaSSidV1ffHEBywg44Q9YvAj8xOu16dv+YTiyqAMBp/vgGYDfzc8VdHsl8UTwVfgsOxeF/q
vbvzyd5bTbHaRPA6UVuV5qWJam7oLz4/KBdsGyijsm/TF8uKS4yUyJUTE56UmmxIR9Xvq4KCPFkp
iCXxnfbq0eD4MV2h4nTr+wQvuPPqp70Kdk43lM6d39j2Y84RPKCqXBTBlUHCR7Sq6qq9C6I2NYhA
mVyi55jw2xUfBfSJNjA6snGYGPHmEID2z9UWulBsBWf407wtnG/1X4tlJMj2wN2WHqQk4tBCp3iV
of/ccfyaHo2JVALdIlhTcrzw/NB6Ov8glyvOrOeAOS8AJIFH4zccjx5MU2zX1DIOfqw3X22lD1+l
3dQUnVo5zE3+vtb/8d2Zh5xrp2wDZ57GkkcUTUDThZdyoBajhexYn62TWb42uzS7JrvEXUsgr+cv
c/m+8opyxJjbQ0A+EWgstCLNkHptwzx2SLQGiOUQlfrGReUfrHBZFuNKxPSQVtIYB+fCaXs5OyxH
Xry0YWVVnV6UpAsl0tqZ5DLcQPMk+KQv5NPgQ7jw6si7wkRSbMl2iS6sWacunKoVqxVTk8ESdPx8
U6T4dVvV1kGPqmzPlJlsrQKesCRh43vjkJUVC1wv5+/2ci6ar9mcGXsWGymmh/me/PVKiynNE69R
FlRwq7jT0O1+tccse/Rb03o/P9Tn95eh6Df4M9sKuNni9jbAgWXfSOvAnpEEcVbudeErQuwVuoQ4
YZ04P968A/t7Dpovjf481+XCh6OFfHxpdG8HM8s7HUsoETRsST2ffEIE7cWFgU69N/PZlOYNBFM0
X8cDFW7pyrgO9YOWE19sZ3L8UpEGt7JH2/+CBjXfZrOnxHOtZu8kXnvhtT1xnQbYMIpDyPZ5fRbD
a1PqgmHyjAP2BvwuEC8UOq/AxYJx/oaeeEHZvyEBYF9jIPsxF9eZkETAM7SRU8TA0BR3stybCBJ2
ssxJGIy1jhCVGCtuuz4/8olLNGeJD6ANn2r78i0liqIjV3eg7gIMLcPalOW/zN7Ov/37MMIBC8XR
E6amt5hhzbBunbBprENquVRYBbyMcV8pqJEXrufzp8CKPKuWHI4tJhXE4zsJkLl1vdJ0D3bjtNjC
cItgmWZQf50WBtyOUQBM35y/ulODwte12Q0wp6NMPB7URRkE3Kf0Dsox65ss65uXLBI2HjWvT5+0
oTUvgW+Xj40u6lyooFA6XyUa0OMRVaxCXc/leMgQMNfroG1lvnPNUF1iQS5nsY+BuDAiAAAz0+E+
HkiQVEH1ZmAgEqPynW7HSHVHsOeEVmsCEMX5O0mfkj/499wyD4joSzBR25w/lyKnagyrBOzyRGiV
hcMJBLbYdNCEr4akGn619iS/kbwd4RDAEParkl7dIITHulPWsf8DhDrGrChBpY9y3+rV1pgCIXbW
ELTuWtf89C43B5XjV3XKkVKP5rxTGZW/kX/jr+lsN9+KkjbuqhFujuCalNWp8s2d0LuWvdAow+fS
NQdwTraKrmsEFikuHy1Mt66e+gQZZ8L6WUpCxi3cW38yoWubcqztHaICDJx4mvR1nvn1dRaGGPED
x6p2QG5/x7hjHmsp1a/Sd3NvMwUoroEi4hEw2vFNAYm6tvVavo78Evo7BhlvCI+JZKtUvO2sgtTX
pHG/xX5lvroVpTs9H8e1JcFyTUlL0Tpz62lbNHpMgGhlb1QZuV/DEt9oFUXxe9u2CqVRl700Renc
2mkcsIuUhbv12LnjARv9iHNHoL1Fdc9kW5Rjs/eMoSywB/XWRnhJe4tJwXt1w3q4tUo7eYSMBCOH
2y93RP7MuXyTuAnSREJXwnbYlXb6Xxm0f1rVeQ9CRfqNm9fTDbXrdA38ilhKOx+vurJRAM7Q8UGm
J2yg4J+3HhXwCLsjfwaVtsw2FSXzdSnz6bp3mvZLJ4Pkqk8CSrg4QL7LRBa3TS3M23mnjF9XDFSr
NWHce5Xyrub3aW1iFoLBW5ZzeFVl5ZiQ2u4uDMn0CvDQ/4I9MBL15Ef4UsAYPJcOILsLr//HMWnx
9rMCzBFB7PChmS1W8sKnygtMyjg0sMAokE1wEghClQVt1pK+OHFPYzW8GfipOK4SP/NNGzJvF8Hr
16EnUVczvdHAMTf5I+fbrPX3ZjGZ5J6OZf4a8ifkirKy02B1yrpHGEH9uyxZlfAAkMRrtf50Mwi9
fjN0ZQd3Ic4ZiZFbOltCSLpH0Y3BtBVmMvrrkMYD1lBhRclG6k55nw5G9yRwv8MxDYYcylSbiZfY
8yasKnXqzMCVwcTBWsp37NfmSwaGBiBohPBtBGFRbnQAUtmN1Rt1dzX5Xd9uokDAAaD3BPiiVWja
V5XUNQOT6JBkEB7c8D2Lh9ni43uwWnETxEz0vt288kJqcg/JU8FG6FPcTZ3bF2vSLjQS4JoifJLO
oAjCoHM7kilhF/+hkE7stY7x8XfT2IG5xSGCCca3e87xoy255V4R11sPP88r+jral8Y4AhyERdbd
E0YX4wjM3XgjVdf/dkq/2rfkxdxpgPkEbjlDNHuLrLbn1tMw5KrG0Es8rHBcrtgA+LfuFA0PplJU
SM7PqsttFHOqBayfnQzfGfBN63gSB2AiJyfz1aHVJrXSiaRIsis59iWt+xhYz5QMmzrGVqHjRr5Q
mlpubT7GRkJAPQ9NCpu547F9spg0KigjbWNt/GmLsNiGev2q5U20Gfk/iG8c/Qv7thOLFl0NkPcm
glxa6ItNAOil2IXcNh5ivFLVhuRp3v2RkwHCMAr6FzZvy9V/vkIs3vBNKYDQxFls3gIdL75RktJJ
XutQ7prULf3HSIW+c2AqKpq1L8r4H3f885j8NyvFZjWMv1j/e+RS/iRspAFtJ76Ac/N2hkxANPtY
4DAktheAlyeEIAzIWdVge0rlwV3U0XUSrYfEZ8OR1HzZZCavOGdSkG0tse/rnChxGT75OCFXBEgA
yuuuapqEF/ZZp54rW2SqwrOvALX18bvUkKSj6VAlUKBb5QPRe/pmMFTEJF3LL+c/mY+/tZiJgfVS
ZaF5QDLJR8H4r+NbG/ZtYDXtdCDZhRM6/KviOpyi7tugJ/23QTXBk+dJ79r1M/dhMof6icRZ963X
p/gxs+TwSyR+//P8jzrxprFP9/T5d9Gp+mg5/PWbxiSIHb4b+1C6HQK2SNA9Yu7NQm2V+MQmkqEb
kYx6ftAPPdfyTjAqLWRDkLi1tCJUKnQ1q4+nQzy1pbrzB7A9a4gy0zdHc6hy9X6V1pBXxzS6rrB7
OMD/Rh8o1JBavyi3C2edZnwDq6KTeXYN5tRw1kBQNOAoJXXXldlbnbnXvJqKamWEYHgMI+38reb6
eX4NWad/DnvH+GraoauDW3DaL8koZ4+T5hCcQd+LAsL5iz75viMPoI7Imfqz9yHkEOEMBi41iQL4
No47a0ZGhvJ3rVyxjvqmJm9paq8KYf60vV5iAeW3+QG8j/O/5NT8STwhJT9WOtQQiy/dqqXTQTHj
7ve02u7lGGNVzeXU3MFK6XcuuD73yWOduTCHnlgz5pwcNL5kwaABW8yhWq7DAOGsDQK0954VW1yi
kzLkDUnrfknsaLhRlhtf2UWE5dMS4YVP/cSrTi3XmZWwlBjMZclGEjKf8npNh9bHxpHHGFOdCNwA
KePvmjCbSxuvz6cOhqMaN1cBZ6nf8cyS5YbeY5VlZhGdvu8pLX+Ii4kUxillN+4+S+S09dhwrZwO
YM/5Z7xslGJyoP3O2giZXqd+vmy3NXExNp6b0FOJPK3Z+yIFBtNWY+xvIyyk2k63QpLc6ebUDxhj
wNMhumDzYEB6vXQEWxwt+S0UyShYmUx70JzdxYlPM9JKkK8z7IexsnnpXb27HiriDS484aXH5/8D
+fO0YnG65Etb3HPmyxZT5bBn+rga2I1s2hi8a6zKxyFHV6dhj80ncJWT+2B7yV1dddC2hnqfCeO6
qD3uyjS+j0X+o8wy/7br0gvT7WK5mX8gjjpkSOgyOGYvo/dmOnyEiGHcNyn5Rzhop7ugT8QuIObh
wte21Pox1rw7QmDKbacCvuyqEUGQBQYHrT295Danw8jh+paQaug4XlvdxaFzq3dokDgMxGXSrnh2
8F5G4vOKda0IHpqVK+0l0d9yGvz/M6I45COgpru43GekQ4C7NrCHvQstYouZgxsxtUm1dyItf0fA
4R7GTvl3ssZBXEG+3GVWI7/nJME8nv9GFhPCxy/h3hDu8VHkXJYCawR8sUnsNAR0sKIrrQnqdt8Y
o9CuGneYujVAus648GHO7/pfS9/HoKjEKP1RM2U3uShbhaUmqeOYw77o7Di8Eo0Bnq4zjOk7Yb9J
vOv82EI1NlkhtQEB+umfrxlxDqoNFgAIHsudJZg5O869Uu2BL08v6M+i98Ys4MboTv1DERd4Ya/+
4ehbXC86a9Ohh+zoOKUXGyzddXKOj6SzVF4hHroqibeOmuDBxglIMaF5u1LZ9hrP+b2FA2Md5Upb
GSHVBX9gXx06mnsnKnPcorCK17bSfp+/ISfmpqPfN//7Xxsga6zEpJJ02MvATXbYMntgsLp2aZjP
j33e4bL40BASPtrb42FgiXcJgcvVfhxdQ24qEv/yDWkJ0bgjA7sMNknT13dJEwEEiCyFSOH8ZX6e
eDxjNvRidGE9oHp4PL5GnTKqdL8kdsyO9+1sBwtxM6IiMLQLu7tPn5WJBIxNPVRzYuo4URwPRV6i
lwZ6n+2Rc7bgqNzSeQu6tjDuTFRK3GiK3Zc2V59uL0pyxmKhpTXCecI8HpMkei+twoG+Y91SE2so
T0O5HI0p2s/y/6dQgp1YTelgpfSFFDSWf7y98xeF5pNu9dypXipzxl5pnFV1wlStqtx28Ek3RmTL
XSrtfzyxCJRjOl1aHCgoyNlfLJ5k1s0COAf2ny0ibeWVbfQ1Adn6h0rGpdrR4q5+LNW8rmzUkezM
dtTju2pPRMuFVeAe/NZqdrmrNbcK0M7GyFnFmRzxC4zM3qqvSd48f0M/D43ZBEePhWyXAJ+l70QL
6x7AhvIOVT51TyQT4YhwzSCgNKpPPtCWFqbAOo8KG0JvFA8XPpflVpXd6ez0I6qSr4bgwMVW1R6K
0Y5Glx7GVE7AtAPKS5nz0xm1B4SUNFK8Rt8loq+uy0BdEgEsvlVu+/HgiydcyxFwSeLQOx6iEba/
1jNEwt4133SKruaFa13MgB/D4YVAiE/DxoNBcPyURRiTvS4Dh66il5FjW2ukhPR5PqUXPpITz5Sg
JOA/ONHs2X9xPFBgR2GR9LZz6OzE/BKrKA+opQ5xA/sN6MHOU6V8hhaUArkDTR3+o/d8vq1MSxxz
7bmVYyxmesGZk0C9xDm0ZtJifpjyjMI5kBxrnXBgf5K6yq3rqQs1tZWRMi/sNk49VSgXeG6wjWFV
W0yLyLmlBOXuHGyt739w7ARp54RlI/A9VFO3Of/9LM9488U6nD2g6n3oJBc7YTI9xtBB1E9gz5Tt
B8eNbilcwskKdXtbRuqtSnEL/PuYswgVXwkKdCaM4+cL7SwM3IoXyZE9bPUCZAWJzlb4MOQp7CBV
Gy/gVNL386Oe+lTniByqN7xafKvHozYQEvO81/la+viVMqS+5t0FM1Vk4cYY6uqlkahgh7Ls1vg9
L+XtMSfNt/KvHc78/dAvM138XHOBcMnLSJrAQV1hWQezseQOwVC373uydmM9T36hiachCYQwddZZ
W48vmhHmXwo0KNde4Yh+5Yl6msOUinDjGJ1/1UPpesEb5JEoXHjpTeJCLF6xdXCRtnb4XjyaGniW
6vcugbG9rYPsNQXteqfLxAeYh7osd/sMHpyMV6bS1W3WDCyG+piMr1o/tmqt3MCmu16SVwULfUUB
2vlKPBbPzC5EYaORrwlkEabWfmdlwbYZV/S7xs7WNoHW/9SnZnykjF8CiStcRWSBW5ggQA2NclGv
F0m3IshGAAU06lhh4PPzYQeayqzRA4V5te8GFSNS60kNguURQnCSyDJ9yOVTXEHzDNWNmTpDQNiD
q+1hw5J21BRpfJ1PJtvHKsO+tipKzX2bQpOokdIYndtI0Q7DOxPA8RwoyLN19LrhecoViDgkaj0m
HDOi1tSmwZ7A6oEon0SAKEyiIbz3e5BCK9VGMrmqOdGPu9BPpnvDyjW8FEN6O9VKuVes63a4yTo6
aTu7k/EPBK31M0dtDDWswea6VBG3MfKc5mvfBzHJur0PuSlmUmU/Qv/lpYelA6pQBKhvTRUQcZ20
vxINnu2qiSkqK0Kf7ycHaFLe59mDl6ZjvapFrv82VBo9pL1T/vBsaX8JizKJb8fOMw9OaTGJdj1w
/KbQiW/AeQSpvgHzOGXTtEp5iVYpies7uxr0V8NE+RCjnOr4SFW2Nb2W+2D2bbulw+BtncD30VWL
qnhSvCLUZbEOOJu4w8+yoqclJbl9tUY6S6Ly7+boRaAwymRbOZO5Br2MXK227DeJroSWqxs8lHYz
06CjjBiN2CvWAwkt9cquJ/OqKFzxK5pS+9HLPJFf5UHrPUtAf2A6O+3d0Sftpk/qtEISkpD22LKH
1Xlr4iD+H0XntRs5kkTRLyJAb15piuVVJS+9EJruFj2ZtEny6+cUFligF7M9JRWZGXHjxj0hn1Un
jhJyROcDgcv/cO7UegwZJPOua5VUGzm7EMJ2Iz5xcgxNoziw99P847nCLq2p5ZMjH7gUoyoAtbVt
iR2zWMxPA4Y02Wyk0BJiSqodb89c4QUVyagGrCtKQFuZ4W5GzKSsYTyJluerYsp3mCFdUizRN1ng
NHrnp1W66pavYr6bdNbfzI/NP41bwi7ROmf6q5gJiV+ZXs/VbrJUkqnMwQo8Xg1/ktiJeMj6f3qF
yzSoSnQxXw5mfSx57j80fZj3zA7yq5J45b1wSRr0F2E3u0VV2i+mrSZCrq3c88JOM39YW9KOPbxS
sBf6SMkh5SAJJLt88AQBgtRhIQWRfFYY9BFApOGlGlxqnSdVUbc77bDdh9u45ut+XMR2MjDg5mE9
JuV9GLScWSdb0N4Eiy8a+KpIjiqkOgRUcQVVI8TvD9w8BHgBa9MHwAN2+VkVhdL4rskIwHVqJmZA
qI8J+A9CiwmA07uRKbFYzNk8pnkDYwIo0TFzSicoVyWL3TzvI+MhcJAomXO2WFL4DbEbMRuo1b7U
zPqPNqjk9CVMV/+li2r6bA4+1kGICH5Wc8PZ1TPBgSRxoAz6XFrzR4vd6VDTl7IWPP6rx0oPtUkt
/iuIsIOQkpfegerM9V0nsdntUtud8FiT0t2sJXSWzBR0e+NkYKwiltuaTuriZKTu5e0745dqZyRa
cXfl1O3ZEOsA80CxJ4nXNjnhGAPLneDFChnjmlmQ4XXleihqiDTp+GF5qRMja89BQ+4Yxt6sA5lD
PmbDw8nMXlj7opn6A1u9wmRZzARyIeRavJiDkh4Aew0Rgbz7rS+zc1bNyV7lfk4Cr5nSU0LbyJGQ
m4Tn28Vc+R1hDP44Vfk1nyb9yWOL7d4uc3HKHfKuC5BBUY3l05dTiobpZjJoFU444v/1cDLgcyXJ
il/BIi/WVzAmK+R2MhsN115bWHCzmyB3SLmbsb6/uMPmvSSiMe4iSQo08CQ5qINR7ol144/NkvxR
MnaGZi9RY4tYT5IappqZ1KKy4rB0W6zVvfVTrv2DF4WlI8hHVRy4aOeLkg2ur+pCjYbcnMl0UPNv
rZqcV6ZaYLNzwySJPHP1a22DmEGm4KcxJsgT3sp/gsLTlOfaJMaz9haVUOdxuFbqxtekzRqR6Xm7
504mL1C15Gs6qdqxaAv7m3V2T39iyXt2jk7WNX/XZVDjcRbTo9hT02c0eQ/+A+DlNTftvUoig1IX
WaCQQQdJEViYL1W9jvR6VELoTu7LuixjFfDWVhH2Alb+iEqj1EnYlP+nZvp2lCqh8I7TQrzUt+57
qzwWQEapKSHx9EPYcXq+OblkAA423vYi2T/0Nf4PNJGyTbyfMifloqWAluz6t3qQEBD3WaSs8E18
N2ZQygflsW+0fepu2XUba2wEY6Uw8aXVBf2gksy2rJDBfep8vOUOY+um3+z9iB3zY+2gvDtZ3r6M
zDbfV4JFyKFJE0ODdsYEd8xN2CsTiBNndeSfTadszXLb+ScqRw3d1stfMmh15Nxnw7Yru/aiDCV1
RWI1rm84ctB3pHx6N8psbfJXY2wO2zBixFgxM8k1Ib6N3bCJ7PZHer5ctuJ1soZKQSVI7buaDUMZ
buqM6blxC+3MTh0piQyGilDBHP2bqyxzlbQJvmsUvyUdjK/l6famNT1XrdQdhWBbixTBbHICbkvC
rSYteZ/VjtDyGThnjMuaGFySa+JcUuzIftFablNr+2/lsdzry2ZG28II2y1avPWwF8hfb935nttt
9qZNSRp1bWLCvFLe0NJEF1g9UDxrqgt/keXw45Xiq3Q8yBFyMyLFWcq/Tjk6VGnVVhzZDcqOmy0m
hmioS/rmtuNhAxWwkxhVvZM2bCsMKdbCAz3B6x1DGnH9tmxxKEy6ck1XA0gLFggXfEHPdZzKPhq2
gd9D2jkvxDvzPcyV1n1wRGlZaOdTEg7EGUwBE4G2wVzlgcdaCzBCStaBiVM5AslWVaznrWz0/UpC
Lx+uGXtcKJ6xIw13YHFUN606IJvSKaOhy6ruYNaOcmQG34dlZZl/Jbnn+2VI4FNYSDzGipNyxD3v
z2SORgwEgIuoq47mDffssOVAqsk6r4+mkzUPropLLGTdhRSZG/22Dbpna/v6yKdVVuJflC7Sc5s0
x60d7qDqnqtx/K9yRfLSr8OthuD9jg8XRzcrlRVCdt4UsUTK2+Fk2UT0SPrdaVbf3Jimvoq1l3+y
cjHYv4IBiTuqMillZUY4Pe6TPNqkNK+EY5E+SfLGGDYsd2NIddMZ0AiD0RCLGK6doiwYmIvexkSV
LsaFKr/gNs3fhsUoDwCiInWWl8FoCbDNmpq9an7/+miXT5z5XH8s+8eG2qVYnJTXVDBl71Ms/NqL
gUXF11dZBLABSu7//Iep2d7U2VxBlni2DTZW9IlAYXZqwiLpzyxv1eEqoN/RfI9X4GU8wIs63lbT
eFl0PaS+MqNmTPcEe7wxZrnx3BVxOueEwzLGla1DF2x8TsICCe3Ud977+1Ka5O/kxj/NlF+Opvy4
FFABNpbhTPAKXwtBVqSym+/EZnp+V1f9M5VNhp3XTtj/JQbrKdGzOmgsO8ehx/ZrWbhFrHlVy0HY
/CaKnAPV2+wQziKwC1YADFg2Y6I2sUjmT8Wwf2lkPX/0AIwq7aHisAJ4sVWR0WYXMrxmMGHCV9rx
3ZLGDCBm+alKl+hUadzM2SvJWcb4RrhcunWHWqk7lqcWjeX6jUPGJQl+MmICA8AsjkWkpQ8GXr38
IcH2lcLohVLu1o3pSAo+e15gWPfzUJzszfmiIDtRLgjqAt2OE9ZCQ7tRlFAThnVZeGN3wKeKpxX5
H5JANvhDa4igFOvVTiC8LaNFtm12dbvlBegSZYxevZhq9cfaGp13R+ahS/BhuCAy+mrpZlx+Qg+x
JnypuVOGoF0MzgR7X9jah5iQ7AcRy3zm9fD4yjqHCt1alm0/5BNXWGl/wtz52bLim3i53tcqdoAJ
A7hJpVL9eSnkHvAYPkxzvRTT7AW9aEjyJ52Nb6n0Ccxgi2qi7so7csRAt7yryXptFuIgMovKYjKz
F1YYSeIDd+DbUmuOHWbdUO00dbfhUPIVt7WJ2CfMejLV3YhP9Oiqc3/SGtIi6oHtaABUp7Qwf1vT
Pc64fE9jLh5UO9yPypiax7L12v+w6CYv1lCAmbSrco825kVLWn83SvOvhu38yHpNb43rgB8mvsmp
H4aW0cH8XEiWrtXEu2F8fNdcGAspAAm9+dU8ubNUnsMh8Q4TPtTOHgs/40I/Trr7NHbMn3CVnrOW
A02OBbxEg7p9qAj5JkNRBp6uvLrbzPXa6OZpqLXjMMgrXO6vUWN2BNmO1X+Viztx1vJDkUn53mdl
yZfkvpkG6arAC15Tmf4pzfpncBzycXv+VbSm99ranqVOCIU+kzFaa7q/Nd05nZw2IiORnHxDWMRu
VyLwUlWSVq/yER2vDW1iyijEzTshttW+XdxnRmoZNc/wka9KEo/DJp66bXQxuLbVdUzby8bki0EB
f580/hGQ0INPWVnQdl2YcJmzXxTxptj0CWiHfQzhztxlTEyC1C5tf1Q3M1iJvu5SssIGAyDbrFmf
0nVkKEex+oppbt8idQnGyDItSASNMLa2qM23J1m252J1ThShoTF495H8E2SF8q/geWXFsojNeeqh
CbCpU/eJutO1oX/CrNw+1RpXfVq1BQYtMe8dWo8dgI7xybBF/Taa5McX5MUdHmOfv7hL9WDx+iQl
fN2rIvatDtAkC8htdfrd1xSshMtBBxvjrR7byGvyW9EKWEF98ReSjfZhtG4fdCPAwkER6x4RKpal
9tHW+X+0WuNBS5cIosyh1FeYM0AYAI5Mfj9q96V9fHlpdhc15WxWMOJSzKGKbWn8FPl4V8beAB9d
PudqU/9Vyu6vkPxK+ywlp2EURdgTLU8yDQkL6Hn3NWkicg7elG6rfKEUsah4MBUC/ZXW5A/p18xG
YDdsI4MJi8RqsYn9YIwrRlJtJiFi3Lgi6RvsCuwZ26AEOlOb4AM/iqyLidx5t0f7yVLGGxi+0HGo
ENBrfpt2KXLflLm2z+f5nanhSashc5DEfOptMDPZcnVcyb9wTf4ThXF0ap5eY50KwOC8kEqav65V
cZuHroiyeU1x7S2jTzpULJuJynGSccFMPFmo6KWWvU887yrHT5AahMlXg3LUQeeGmDVeWle54Wcm
Xh1Ugd3CoWvrVxzIbaDwjDQNfoO11A+i8z5dZQ4XdfYog63vNilvzDriWojYsZf3Kk+Oi5wvnF3/
yVkLKdCPeCiOfQF0zZEf0JxmmIbqfnWT0HS359kl5t7qlsAEaAOJHOpSijMqlc6plvV7aUiIRaWH
5JOfZtbx8kz5o+OAuprLELOokO/6rrg4UxprljiaevuLpAU7sSrlNXOGs55tv2pOPKViUDKvibjq
BuSdgej4oX3VqhpblalnMYO4InRy3DvZ47nt8fcKBet0j9Eef3V5wqX6MekEpGL9Zb86/0YxjsvM
ZRG3jkRqEfBV0qJK0/xuM0cFWZxeWMm+2F3KvVmL556nyU+9apfkaHfkn4eY8E9Vjuwye9pDyWl3
npP+R9Y9FaS1GqHnTiAXkGgMDNUTFlS/KLxQZ9E1zGT1nI6cQnZenTNtkaii3rV1+r058xvPh4Nu
jbQa9Wc9uvehSi4QH983lohDs29vK+JlqSSnsstuXWJf1G0+OtJ9Z7PwtRuq65ag71jz27RCMu3V
IrYnxB1wBx+tLY7ssn+0HfkfJsFD/FTtycu3v9tqHYtFl7xi5c9oZHesaTvCYxpftMQHuN07BqaH
OHCQmg1WdDL/09J0t8qkP45jde904z1BPiBDt/AJF4wrlbVmJpM+KyMHBLmfXtD9Z5n6jzv41dbK
SzYJpE6D7WgLFhGF2ftU93tOuv8GUDaEkEA1VgAzc6DChOqghkqbQbjLAg/qiBF4ivVX75pXNr8i
7GFvGX2AWyRYjt1B95tEcKZkgxcMlpCoVmZ1hnizTwXIOyM5gXZQMDovTxC0vhO1bk9cx3Bry+Sc
1AIaR7mn0KeMkZzZjpcE7Ne+QQm7bjkRxJ23yvekpfZPXIoBogOieZgdriEqhjQpAzIwk5NGk8UV
kI4nobesRCvg3Fhj5o6szthoF594bxlh6T6m6/jJVjcOQBAK9Ua8uZLxHrGwt3NGsENzmserU56t
uX7NV3nQxTbc2mLN4iV1d0pmP425Dl9u8Xae5DHR1HHZ9SZKg6eInZuqHzbFkM2nim3hHTZ7vGed
R3eUa+uunozPUWmm8LGGwyZDTqFFzn0g9Y7flehHgnfSgvi1vn6eAVBZXl2FpljmXSbNdxMCA4RZ
HiYskufEUcGETCothDpnAfsSbO9O6VnFhM5yig23F7iQ7Yh/6DJ6kDfWCVDqqZ/nqLX1w0DcbthO
23Ir2L347B1LiRFpu2DrlTkqlBScg5rsJDQPn+fPiIt+bW7zptzTpN2+s95dwy23qn1qEZZFLysV
wzcAgD2JpDVBIrDL41I6vyjSyG/z4iHq2Wyq+NusQrjIyBb0M7W2dk1Rt5dZ6e0o1fTttTChJ9fE
AkX2aq6BS5jOm/GA4642WATEXx0Mi9AgYq7TfyIroVGYI3KVR6CcxnaUOSTPKceXumT5bdN4z7rB
RZzQMfVchnRKXzFBA+QjGZKm7Q6B6sJVtwBFzHd0Glc2lOzINtsmVnmIoU1P0cYCQ2ipeM63wkF3
Q5YNc0PMcTEk7Nbpf1EBO25nMPGYmx6jzCojBGURrw9NLsBrkxIuSMyRyBuyjyoW95PF8S0zOZrJ
eKLNhv0k1HvFnlJEAPOpXbSveUjupUjQVmW512CEwOzG3a8lDDAA+PqrUK5ECLSh1YMss8TdXsqn
Qt+AgZkux/SjGhLqBfmFAYNJb9Ij6q8/WlN8KAacuarQb+yUPo3IHKHVaUf2SM6ML+F8uvJLCLQw
GFuXFX5SXLMkFFRm9ln00H8Lg8S+dj2rKJk+EKiZZ1v/rBX72prjzuiSK4POY9Jbz90mz30+7Tkb
HpE81hCzqV+eAGab/EZaouJnNnoCc3K3YMmBdMoUNKpZzStQFRcIVab951T9Sw8IUyt6xO2+bEJG
x6FCi9vXyiuF8u+qj2+NnNmdcArK9qZjIcp4stJtZ61l5JZTrPYSUl1FpsGSEANRsOq5XulRv1vk
SnSYpLsT5F0GGly+WhjPNaJ2uHW1d0ndKWZ0ejZRVEK1d6GsqQv5kAY/rOBq1vMkMsrupW/VaIVe
CgNoPlSKjSrROldWSf6ttXMFXoI4P58mFlaQr9fuuEy1ycjHVk6pbOjNKHaMsO8Bfk1tLXajqbbn
rVJZ4cJRywtuf09zrX5OmuBcTg3jOR9nZnWCtPYlh1PZk/OK1zlZPqi3tihXJ/4mYpgua4+/yxmh
ok+rCUR0ULE5IryGmeCLY6XNgDmcvTgFbWXdjmmwLOkfBCXO9jlbYtWWz13ZU0sXWoHanX4QUcDp
tylXbv0skFWf+5ACLPhfw91AR0Ku2Yp41bkr/B4X4NMyyeEtnR5Fcg+5aUYI5XtG2GbBhHiTiVIh
G4mLcpA0wiRLzFhfeLgmUYXltsw3qc8K5UVr7lTQnV9bDxmQJGaeE7NPY3uzrajSKvVoAZLY4TQt
Pkc8ZpdK8arjlPOINiYCSkfwGKXZovneRDSYwQTj0tINv+hd1wUVZTk8expYEjjh5w5TBz65Souo
rwYS/aiwwOb8FtzFnQM8bnUqNczZOYkAD/LdVlxUilPh6JsLIFzEN9MU2qQYl+U3owhG4aCuS98T
g7VXXeiyrDnRTnUk7lsrgzrozhzeonnJCaOJkqF0uBaVd0AU/bVus/x1ahflxZ76/JXoTnbLsNvt
OlUyQlPaLCCtnspmQnQMdIsVt8a2aa6ZhkcmiC66X2CjyUqxZfSVcitg/H2mczns59QqnqWHtjzl
rRGTtDyHaeN8jd5AFGaBMkaQmB2m4+CQMudMV2txLOibekmCOmIRXBmeE0f9A3I925W9MI6drY4o
1UytV7t51/VVR/OY2h1Jy6im2WYkO8bOBLSNQ+lvLI2FM6xJEAhDMV/MRHUiNjV0X9SGES8a53aa
6HWQl2MdZ6vyr6OMOliwwUNpW2j/uV3cMmyCgBTSrxFr/VPNlNvXmFWhdzSM1BzjgiY+xYqafNqG
su3kPO9n5BpmbMprj8cqBGfIegE2ifcBAGkTKsmYnwt7JFhXaShj5KnVSNaqCjfsTHs3KharVXUd
reYQjSbOYk1mTPH78cmp7bgemqvW8FfbTHXtooj0qYkqTuedzLcucI0eNSP3Nril7VGKOsVxOJ+2
Um9IW8zPKkxn35EiNABsh8Coe38cDGi485yGAKx4JKVB+TMyS7GX6ZOpBdh54f23bXPY9dafzc7e
S71dIseeL6pdnPsEcjlriGevlX/zwehZpFtOq1aSyZephAoaOdEFdXrglikDk8Gyn5kIY132UFoq
2I/JxbLag9K12LcLhE5lYSiy2iOkMPOUiLGKODHuRImeeqvhibYQ2sd5R0vAc7M+Hh5BrT5oxaE0
h4GQvGyh7jf7HZmHOYf6ckfT7P7o23zL1dSK8jFhINiP/wA5RcBHQnYZ/qqdiAdv2KtZvstG6n9v
My+tFDSQ9XNGVjPaQ6YGGiweODnf+Vg9U168QMbFaCA4RXuAT8bGZ1OrKoJCIINJ9mc6O+fTlInD
GWM7HCXUtrlTjQDYncXvpakcSrs4kty/hGkr7ppT36qxCU1HvDYC0S/x9vi3L5XJxDZTu+uEMcw3
RXNgsQHCqxWZ6hyrppcFLT1GsDl9y+p4/Zlrxl+1lAeF9p4tnPWRrsCqi+pejAF1egDv7ZjFO5LG
ISlz8nHt9sbMUSPurPvWFhYEwTXgdDxuav8fwXzmrp8cx+dQi42UPqkaGoMReIv1IHPVnegqx4dx
uAW1vkUFD/4lpbSITDPJ/clW4K0P/aly2w+YqXPkmDQkj/lEUwuyXZR45WOOzQD7uRp2xTg9d8ps
+9yRdyCh72w8vVhV8Yy36tYV9a+yIMkkPbTCIUfdL8dz4VKleXnLF+qAqjSB/wSNyV2QNc3PnHaH
Rm/cvcU6qJE4PeAZrYrA3H8bvfGDy4dnsuxASs6N6rPamfql1A9dV5/npmIoC6ceWjRN6eCOh5pt
abi0bVBLkqR7suW5cMrBT9mq3FhVdjbJNWXIcT/M9KO2tbyPnDmpdEmqod19rDafWUk/atnwKrTi
leXagHD+Q8orqHXeTgylyT/EVIl/emf05oWWtsVa00TzAnQS0iX75Gp9dOv2p7e1c2lU57Xf9GMK
GjBMNNLYZ/e6aNk9hxJGtburZoP+niERsau5v9LkBrotQGVWT0PBH6ga/826ggw10x4shNO6YKGN
tj+2qEoY1qJtffx+LOMpz/OnGv2f04vAm9TaK27zU1fViV4A7WCW8dSLi8fIDm52ckc/+um6+amB
29itFCnK8orE9R8ErB9nrZ+6RwdYFtk+08AyM9VlMua9bXI+6I1+dBvnyNH6I1bjQVt3AE82T0lj
aw/P0RZObvqRTgqCCHjywjBOrBJiaHL1kIixP1UyfOCWp7BC1EhzynuyzC4ZP7dcOJ22XmcqNi5q
MLbjZ49tr3Wn3zJlPF5NfXtdnTWJpKUxMXZg5tUQcb26u2cWTpWsV6JNK+Myhfthy/6m4245r614
8sa0fnLm/qMrHV46G0uAJ6dDxoDFU9ybsdGPrTbujDQ5qZgY9FT+U/MZeF0pL15p7Xqx7B273pOT
qwZrbt8zfTxg3OXp87J3vesBgskNySyzInbbynAa3e3YWPMP4y20BVCF+ax9elk701qQjNmNjJj0
IVlfeUesXekqz306UXqvtc9LxYTPmP6INt3Jx0MtMCFZa/PmDd430OsuIlWftJRB70AlZPZudWij
7UG8qfb0qw7ifcjLXSI4BY3GuRBe+J6lzofTFjg2bGT9lWw6ZhMZ3TG/eH55tMfGqeu4EtllfFq3
FFm/a74I2PWC2Syf8WTc9ET96znrlbDaS++INDAd910x2W42Ns7ORsHYYskOa0nyploj3+7ovoDi
nH0dfAXPt+d9eqipV4dmgBm9R81evFrCPrtL9+At9Hnglbi5coZ547j+G6z+jFHyX2frMGWH+j13
ZeyxeKT7ljXHU9uc1C7lu8Sho8XlpP3YVvttF9RFg4thoUdF9W3TCFOM8H6iJxO4t/VqjvIAtTMN
jKUlS2T9mDrtx6SLZpMH/0Wp0grn2ndZa6GwgVOi13wZMy8EgEcPOhjHcalUTaSoRRZ2oAf8bEZ0
5dI5YY4/auZw0DZ0m6ESh6Ht/hppenMa5oy9Mu2XEoz2Ynp1VC6QFU1k+Wp+1ANbgczHFYgz2kGi
M49ql+3yUeGw0xefse5Lvlqs5XZfJlhflziGOGtN7bguWIdgp00+Ls0hYPoNT3FxcubgFBVrK38U
r73S9X1r7fRHV9JPSGCgiD03DxStF7uuYwprF1DXWQ4BTdl8VxnGnxybjDdJejYTP1ox1vvaBY5u
SVTsSe9iK7GOds+D2rLQTCmxfORVZl3aYYu58HsIovyX208XxJn3arJ+bW8+2uUa1Gn9O2p4A9ey
0AJKx7Ar3IOXbUAbaRmb0fqa8ipCJ9GOlbH8WEwqIpiKe8xEF14i5LE8ex7hG/mpMR3oky5pZv91
1/x98cjiS6QBUF35GTc5hhXkTJyU+6RlEEJbChTbXvaemkXmkLP7lgy7lntoc7Nj5axWWK/pRFHN
bY4Ac7Yr5O85Lb7pLk5YiA6K01yaYt1C6MCKbyOrqNP6uuCAgOvImilg5Nz2sGVkJEmokwExVbM1
1L6yCEUnnzeVO5deJI+R2Xf09X+4bvaeljVB3SG6pL3zkZrMoQ17ufTCfK20dPULC4I9cv2z4AQ+
YhPhsmCYCaUSfaE2aYsUJsbIIepFz5zmySjU+zrMw55Sam9WxYsk07wajPWocnYclm6Nue9/RcpL
0+dGtHWi23HjPLFLj3nAW46JrX8QNPXF/fvIpod3uhpEQ7fXOa+em76qGFClHgnolu/N7stmVPmx
LRveJm5SVVVllFPlBRqVXlGWz6TS/nJHRq6o3tV803zwMj8gD2KlaWTQicwL20WeCv4af+Syk2RT
hFzT/0FMEsE0YyNaGaaYDHaDTWzfjOPryGaV5tleGPjmW30lJwINYK5/23xOQo2vHNuZh+jiZqFK
e0+P/oyGguA2YX7TAJGOXD0IrDl62vLR9dC2K7N5RJfxoVf6enys5u4xOYcBjx1IXW7Szu9KkeCQ
AuBuFHWc1iq+jZ4xmNJ/NKLn0EyS64hfwVcRYfzZmn+FUAmWzIm9MG6bnl3MYtLCvG70mKx6O9JW
Jo5W8lUvTrtXG6wljlNeS7yKvllYvwA8n8mvs4+TzEz8wDbX3cDkTsc2xuvJzwTcPFg7/Uy66kHr
09O6Zd+6O1mcR+B03c6ARVvJtyRxBpKM9PncLThpEk46gzVpLHZLE+IXQsNN0JBMb8GL6gagAMag
dIu9EN7CKWLryC9eCGc7kpu1xoR+rEeNNMiAtPuT16nP+co8seRQb6Z8n67uB6/c0SKOk4rSvuli
+MO+yrUztT1Xl7d3FitcBNYQuQzX4kE5zlMOE7V1YgcqXMCgj4hP86kwJvL+KZSUkuenLx+OFIT8
yQaFDeK+dyYg17P1pSdF4sOgwV7Y5kMA1BXFZjVJALTIqlsaNIChRStQeOaNKYvZSkADBPqtL/1R
IyJHm6Cs5lpMzRqma8nHFtMTSOIOObzyLhnhMHe92+4Q/JQA5GGMn/8G7DYuzIdptLb/CKys+xI/
uZ/J7M3bsimoEIDyDj9sZr82sxGNpZEdDMLcSEccDmND0EJmrn+2JKPbcsKqqL8dJE+/SKfnzGSE
oePRkMN0pIqrCOcxo85hVuVpKHMaf7N5brvpZerK45or+zFXnhpNe+o3SVE0/9W32o4IbqcjNL7h
/VEAJ+R3UBVyaVPnTLtKKrh/KpShiYNpbJYbw4V7NeEjmByiIB6U44YPJqh+A3qFq17bUCHFemxb
7bfX9GuPPT50ZRZrevntjfLazIwHeEY6v+XxzsmhwX7i7bMSsSpnRGMsxMcYhkeX8BgYcnR0F8Ly
Yd/2YjqxaUUBYesVnmv9SVmVxZ+NKU4NBodsge3sWjdCyo14drOfRC0uGlkqhOiXuBO9v72LnthK
nBaMa+OMzikQSG1vRGitwdjp8YgMMdUac9kt/Y9kzXNjdjKwvRHLWuLEtNE7FVK4P+JRxpd/xmtt
Rfi9+F+aBUtlfybGXv6kJC/vlwKnk5KY2mFl8TIwB9bApPPb9OKpVLsLgMz9ZKnHmqAWxurmly6b
crfIVuwGQ6uw9zSolUMnngxw1sz6xTdzxSip3buwNAhcvfFSctNd9EX5xfj2onvDXSvzsyxAxTaV
0J6Vpb65cnzH9MkTSDoCxquF425Vf1qjv81GU0RoAEdpJ/EqNGKT+C3aw1qchJG94QOc/TSdq2jW
a8kknyVU4ebnpeVlYSgLncJL/9VmBbygUk2cx2B6q7FHspAwkbuNiiat+n/OTIzENm50XYmZ/zcm
1rRLrK7dV71+rhGQMMhhNanXJqDIDLB/3CyxsETmbJGimPFASI7XdS1lhWVzbnKxNgYlj0jbGJGY
BF3ZfcFbZywwol4qKi7CFbc2U/My1hJ8ILilzyOr70FX/k/ZeS3HraRL94kQARRQMLeN9s2mpyTy
BiGRFLwroOCe/l/YV//mKLbiXM6ZOWpDdJkvM1d26wAnGNNd6ieh7oNn3PHBxspJYMZQnDaD2yxh
ZpXWMc+4eQeAqRXemc1o+M+1k/4Ufb1vM/5f6mF4kTWuh6j05HoGSvF3QCgQRY226jt3o23dmlDI
cByY23Vcx6MCEWzyzl1PzyG3oR3fwhjG5NbwIsDH9MzyjrasZaPF+CharDfjBJeg6K2Dl3BSlaLS
q6/kJe/Mx6rjTrmADwkdyO4bRCQqRBKsF4ZNiDafQlgZ/LtL8zml+eNQGZ90DtdYdUgj+KifewAb
u8a2fjc4YPJkfB3N/teoiheiX4CI8HAtMVyw2fpFnwTXOxG8486LCS5Ux2Toqc7mi7Wa+W0oFxvX
aRXsKe2GABx4KOf4Es9txJ914Nq7iazmdXHgVou0/kil/0yVyg9UGB4+1MRBc3ROJpZyac5vdlSc
Bjtl2pc0P0UdICA1Ov5YcDVs5AQ1e7AJhs/tT5rdT1j5X520/UhtedZBfe2Ee4QqdvFj8cjFQhwW
RmjrPkm0nGgXWKsXzBtceiL7xYFPz7F0NG+iPjnEgX8eWW25pdUn8taPth1t+94cNnPAUNIf6vdo
zn/ZfKdl7WAtGsa9a5iPvnaPhMhOAzI8Pd3ML1rlHa0gw9VnbDuNqoSl8iPrgp6+9QzUIgdbwCrN
ll6NX2leUmKf+eVNQU5l0zk5CqldrxTKliXF574bGeWAhIZXw1BWgbOWUsyhbW7TiOskka99MEzc
VMrorgB2ullM7pcGDoUZU1k4NMjLTfExMnhbovqJ1D/mDL+7I7VKj3b8mrb1uQ841aD/nhasonew
Yb8z/QkNagX3zZTpcOqxZ1C9UYbR0F1MPRysxWK0oiZca9Na1WMfeVDHMArUNqvEzz5yz8rw7wJu
5xt39o4zi/hGGPjwM3pHTCtqws6xwDW37UU14D4EZmiL2fw2a7Jzt44ec4XhSAp5dYCybwoPIwV1
JT8bBEYnKa+2NK6cvadT5jAOZrhxqGYUAe3EbB7WDNWWQavGociCBioxPXMzHN9FOo2HSOTxcx/E
Q6hknuEhF4+qm27HdFIcLKO1Vh27Qg4pt7FO7cDMeOlVfp0MNd4rZQU55eZ8LhiU83mC2BO2Rent
GzfoQnz3EaIraRmeC7P5yJQDNs0q29CLEvEOp9+7Fm1ZPjKGx6VUxk8FY4gjtxqFvi3UAaZlvAW4
n5wiGWQHpZLpMYC+cYMnrQ+2Y8cQk9BrhmoBiFvtpto2d7HTcrk3NYv5giU9M2vSUehw2TZRTLnA
Fvkn6anxhblosh1iYX/3hig7F7LGlKmw6iVCtK/JkpSnUffDqUu5SrSi68NaV/THFJG8WMOYLbzI
UGPbLOsWT3aXX8A5TDKk6S5/V3BzMEDFiJxNVv9cclXu58Em7aX67gDqvH0HHGQy37e0cMLUjtB7
veQ+L4gDpqJ3QqIp2aVo8W1zwXLJkkHLoLs9k7gek3V2ZnH9Rorydi2Hl30fTc61neWvoIJj4kN3
PhdVjuEcDugt3n3mZJ375jtVv1+CyAbKaXUYSm04/550+tAp6ZAL60FOx9myf8mgcs5GO5YXc2x7
nquOoqnRGUvuimtOoav76qDgmdGSwtuIbLe+YRTg7RrG3CeGkoqjejIgF2JrZIQ4PRUIMjuH/ZCa
zjE+MjoqDxndEJQeGjbCzdKR6+ja/t7HssBZmlIlaPXOY06qZZ/nMg65GnaM1IdVrdHph7u0mB3G
wejZPRKWJonIto0d/HmMn5zHcem6Szst6qFKbT+kvVPycNbxrbEg5ORREjM5okp94xUFphJZ4AOu
6/4W5NNy6w3Tx5SZxY1n1/7qsuDMlxQLqqNkrCkcdT/KeLxzcmPivhOV1YYZ+ZpCjrlgGSku6n8E
q3MTcW1cuV2abvrF8s8mM9Et+a6a1XCYfhlFwxAiZ7rpBATRKkfDOxiXxdsLgJ2vg8xwgusK07Th
IwOblCh+GrmrXmxEyH2i8ycPliQyqbPcLE0bPc18BqpAU369/x0j/UM8FzgFSre7VmyAWf53jNRU
dlo0ZRKcbMKUn6j2HBvbqLopR+f1v1/pK5jFIzBqM33xpWe5giaUL0HkxsVj0dWVf8rI1fOdOnHy
o4tbTEuFN9TyDc57+6A9Y/zAJuEjvHYoIxWYmKc+jxuuy3NAFdl/v6kv0IZ/3pMwibrDqHBAFXz5
+JXBDU922j/Rr8P8lXash6a36GIcso4Nm3RJ/Tdmg7Umnv8VnIURTK9kAEAQHJT4CopQFTCcnOXv
LGacAzYq9gmPwrMZzP0lKuvfugcsLtZfP8eMc9SkPSkev/9Lavl/UumMMFlLBKHsleX9NeqfGrmQ
g2bTYCwZqQNQv6q/JCKpr1jKV9sGYNKf3RzEXKBmL/rLq//P986re2ItoPQ9lyqdr5lpnwMVWMH4
LEXC9T62Qtov6puixQ2UAyM5/h//zOuHBadgW7iLBIiEfz/lWmB3UOS1zrZpZwyik+RHsWDCY+qC
A2+TTF369t+v+L/xaF5yZR25Fr8t0/2KF4iUqu24Uum5KVp3S6kld3ZJO7WdSmPrDU6zQ+dd6uzs
NuzmOkfY+e938KevmE8KA9XhCCG/tiN1IEMWJyPRx6XHIPaPCt+TvAXtCQ6RiUJU/4289IcHW3oO
mTkecNeS/3wl/x9TZjU1en3mGSchqtHdQj1r591Q+MYbVmBx05baoGfDGElA1ZVR1EyZy8rYEYil
acVSbvoX8ML/EB7Wh4yqorWgOwBW/wUGAMqqFVro+IwmgAN3Xa0ZSZkilX95oT/+sREaTddlLm15
8ssrgUJlJuUFfNdrphHrhB+9krmc6k2sRXFKeiTbvc3x/vcQdXOOvbYgE9pMZlb9Xxe09TNLD9IO
qgS0KfvfT3oJc8xkns1nVkG0hycyHulqfLWytNhaE2fyvzxlf1hGXNOmrkRKesKhs/z79VTsdJnI
kuRsThG7aSBBlG7APCcKK55h3o0sAvvFjOMX9l81/uWL/8Mzzm/LM92VPUMH+5dPq2yGrP7AnCDx
q9896D4sAgR4564iTWxjGPvvn9Sflm7ifzxKODVgTPhfUB6WYZYREaD4HFRC3+U0YZDzrOz5FmQr
KcJyEGG7Dn0qkiRhC4YA18CM7jx25d/eyv/gFzzPFfDKOR6tj5b4soKS4OVcMMn4PNZqZoyZq+S1
6sr6GXcXuaJeWg9UQkwPQz0t1RaDISpdLaWR/eVP8Kdnn40MEgXPASAV78va6vdCdrDN4rNnEn2L
u6IkiR2Z9+z26UEbuj4bQdajW+YYONCfN4Wl/kqZXB+zL3uqa6MSM7Pmpw7w/N+PYZ/VvZynPj6L
CfxQkEXJN485eMhnj/9SsPKnJx5uDMocOClW+C8v1UZ4bPuGQHRSYcHp+pl+URQynBbesM8LKiwJ
X18EnMX7/376/vQZyThAsQLYSsXLly86m22/FhMK+pCUJo6GppfOmU2vMdlUdJlv//vlOPz8A2v8
8rXShQU8BnYMhxb5FebIjCix3DQ4kaIb9ba1vOJA3SoepyDPGH0nGredySXlsOJrttqYzR8kvgRh
ToeLeySIghEhDdsBrkc9Wtax0yRnTD8nJFY46UudIcB5srQOLmLDbcxWdjOkvnrqkWPOwdK3D11V
cBxZ0LcR+DoHf7eBhx/7PqJhU+j6g5t2TiqD/EYXG+itg2HvohakD2ORZi+R514Hfih3WMoaO0Rs
b/Q2KZ1yteOkzoGSzeHNQSIzQkOQ6yPWl45P1WhFt01l9My+iGL8HOjBvSWJyQ9eZ2OKxTRqCOc1
RKvmfVt3yWVunOSatniR1BD11yzV1lFzxTj7ve9gko27+qFJ13DwrAwGxSmDvw7yCQCP4pnSns8s
ifJLGk1zaJIiSDcGbsCLQ4EQBWARNX8pyZqqZ95YGMwW+I/V3iPGsU9bM9kHvchv4V1UO7JPdJXj
zdFAKRE3U+/TRgs7rT1073mwjLA3crUluBZt+onhczVghjHayf/gGurQDubJB44L9s82G+Yrmqn7
0Hmy2RWGydArTQiMJ139IQKnMY6Zb8pjIYzhSUcGOXm3nt470xtOcG4ZWrSLqn87bWfcmaK2nhnP
zgR0Sv8Gkkb/hGCLe6HwGR8V/Sd3AG+rY8JiHAAHhk9ucIhqAiYVLbw31SjkxZlt72YQDX7gqVQl
k5QGrmfPIJAodL6XE5bboOSuPQC+gcZN7V+KHWo7VHp6iqq4uSuM0r6FiAF934mWEEYO5S5JbVWH
KNXLuSu18zyYlv5uTKv7DVrB/VIUyZ76Gc2NF6vBhMJ/rgL9jL8nPjneiIEJS1q7rbCTggEfoz2s
weyBQYjc6iknCzMt/hZBjoemw9YIWmba21WU3a94ZuMpbwgBhWpy2zvC/NauVqpAsBijrRdlXI2D
lpl6GriPSYC0RbywnDepcooThdvYkN2SXc9LshcLhe9+7liBPE4A+JMHBIzYqglz2Ogk0krTb3NX
Vh8StTR0J7zcNdGoQ2klcQgLU22aWU6UOKs10G3F3iFhdvtSob69xB7jbRkl+W3M13uPGxKf9hDj
nBUQPCtzGkp2/WoJx5ZwRBARn1dVgEs4yhiXjcRzKopZfkKIR7rz8CxZY2meloomyawMjE3pdYEZ
etM41tfWgeoyZfI7DRWkZEafckeD2VFX3uPOxYNHBeemMIR/jPxxTTuABwKo3Rwpe+FaubY5u0UX
b7NaPpErfMtNRoo1uj2DicXfy6beQ3J6asR6vW9J5GB6jnZDaQw3xLbjo6KNb7vMIg79pfLPEh4+
i5XVV3AThuCtp27gNrWz3tzSvKQfA5+rMtmZxD45GeV9s1cZLymn/PfcrmmUqHRlP09EgHHdgSy4
LXFA8vjOJuXzFrrxDp80bLApcLzQtdapU1AvQC6Yb+oijH1qkuFHqD7e+31CTGnI3bjY8HUBl6mN
9GOsmu6aOfPPcjb0yVSSUVDGl8YoRu1KHTTXpHSRTWvejXVvZnP75AdTNV5rApSU5JHnMD+WqQ2q
o8E83r5CBJd4CgcD0ER20jH30oo3gkVlB/clvguImd5JygbwE/bJ/NNpvCDERwoKwGmBO/duwFgu
djC0Z13rkuB2DKLQA0ZIu0/Ma1yw0eyqcZQI5AEm9WxShBpE7L0HSaOfNecaTlUUaIxOIz97NXQP
GN8YmPhtzfst0Dh8mpr2CyOtjWJfvE9UIZ9rz232DFGnp1RY7b4PGr2jPKY+D8HqvjHt9qey5gqu
ulNRJcJs9r0YGc3rnh80LYTFqUFITeE6DTh8OXy5OMRpaTt0FUbBeKa3ZeO61M2Kfh5wCHhoFytM
7cYHO0TKyLe8O9egAm1TOrp+zfLePY1G1Z0H5aozIGCbKNSQH31aWXBsiv45aRzOKJmFmdJB4Hon
yduiYcbwYLOGvAXhecb3Ai3vjoxj9xJp49Zn2k7IEdYREoeVoSeayiBt0xfBL2M0MHgg+lCkwMEb
cdb37mReBm9l3NjnKsGpkOT8+rI8xnFitAaBuJHiEm5q1MTnQXH1+yq/SizOxwaz/ffMSMdv1uTj
D5wMHTGuJ/rcrDDCmvSus3zLCF6cmlrqndshL0WxqO4X9q9n5bPnEF80Lqr2vHMy+dMLpo7oOM0k
cTst1xnDMOXHjGGbv68B0I1MChX/52Iy/JshSNIHP9PGQSoqvC3DQmTSkT6hYifHDJmBLSGun5vE
l9uuqokVS8X5k6q+72nQGTRmc7kWbpSek4i1YlozpLtSOiT5xigD1lSCSBI5GPBNpK204KoGkbgJ
8mCruj69s63ZeEg60pd4gfv5J+oEidiCvyXGSQC3PxJvbcuUY4UNuopx+kfMPj0MiZtgyYsGGUyp
mwXxhfN/SSNIU/AzGMyrNcbxDdYpcQf+i6tw3Qx41NtiK+I64mkY3VNBL2HIl0F3bVQ/U5xq3GWF
cIl3zfYRLpT5PWH8T/hq7q5pUdSPXQ9a16dy5bE3pfjeOAYusqok1DfwM200qX3b5E5mlT22aArT
9xYS1uMST/FjXBTv8ZgvdzbDmkefMOium0eCM86QP8mmUT/mxZqvE/yGrcpb+QQnZTk4sF7YPnPz
V+2iYaZ22hDb0/2RWgH7ZABcm7dR7uFstVt79ZJUYg/Kxwh1F7ikhf7xAmf+VerI3xh2sv6WxuCi
5xk//xj74VQP6bUB4fCc6+J3UGEowkQbHI1B4luKicMsvus9c++UIezVfifyHO9ykwCPh4R2aIEr
3Zcm5ecFxsNd284KA1pahrk5dmA4qvIzQMfcTSV1jI50nX1v9/IgMHX/jDjagATHLa153zj3YnSr
RdbfqT7Jb9u8dfB5SzWd/W6Eu5RKDngjNIS7ZNUyW8GG03K22w2B7V7sWnzmOQRYEmUrtElKWO+C
ih5TWW+1N9sc3kwUljz12mybtxjzPIs5ueUvNh5X0zw6tjLuGkpJsP9UIwk3AuG552w5LLpvXv9s
2J8++cVmKIActl27JZZPIrNbcFdWVCgwU2PXG9CtKaHairzAkJy2jGFGWBmPg2uhUMRlsJexxtME
vIG8e9ntIqeVN5E/eOSUPO99yLziaiqK00ol4vt4iKJtPkuF83CqzJNZ6nab1yq/GQ3XC6nzzG7r
flL7ye1ImyOgIW47nvp02Bs5TMxVdY+nd3lfbBf0X8/j7U9FfZEGc7olx+YNs8rHvyLa9NWCE3JT
4J/5qW0L7VJW7S+oOFi849Gd9RYYgM+SXAeD3FA/nH4Dl4abf1bS5U3C3Z6Pgj3yhtsAG6xDgtDc
aByqIY0bwmU5neJrh9xZbHLLT3duLrhKNjJ/zfxi+SFIUOEAyUygJyVcGzzecAsmXssApbQHRoa+
BHNKHoMaSXCmpwyRXfTlVYJD2PHfsIMRRXmLSweqLEybU+FWFF2hm9xYXibuvNmwjzzjznGupPNq
pD1vKs7d11m1c7fv0za9Z3xTPLlRpO98tchdbQgbrLFS1xbj57nVVn/xjYnlTDN3fsljo7nNyAz9
son0kG3r2vrQFoZH1nEkBN7qCTNS4g0PlW5wZqcTn8FUE1y4CpQWRrqxU/eLjb00g+59JbwpzJC4
7/g2Aw2i5NSVw7NfZe2OQ70ZpmTu7mNkC24mkDnQPugqMprqvum7+jlVtnFAWxav1A6AqsTEMGEQ
isjTMdq4alT0m4VLfOi2wvmZxKp7d+2h/17gBsEb6hjjqfMQUYspV292kE40T8lGCD4GCzzlwjaW
lxkKE+dFpbFYN+0uGwm/TTzE2MxpIIWQVt0sY+N9FtBXHyXWtEc38ca98or0eznUw1Y47pig3Qns
A1nW6r0aSnm1am98sCA6kFUUAWsMMQ/rG8Q8a2czY3xeZ8ssPG6gEMdZod2wdFS/BeNT/6zyZNjr
hBLyTmbdxa2X7MHQsbyJfVE9mAhexxku6q9Ex6hswiMLR4UsP3NswgaLjwl9iZMCHlI2FkJFbXCs
lMcDQdXaAUoeBoS0HO8SP6pOSaZ1sW2TeCKkaWGiSi26JTm4DBS7xYicHikNMiYWUcTlOIKpn0MO
fMV9r/sMbXW08jJMgoVdvihE9nvxnVlsjHJe3sEt5yeQsUIqSBkdl9Oi58G32sQ/+5Ka7sQjSxnP
IzEMyE8p+I4ch5QXDXe1nTRUT9C8FpvQ8Ay3JfhhupBzhGhw5Cy4z2KmGDc97VGsH6XYtWitBHQn
ygoKZGU4MeIjT8RE9Fiod1rVysvMHOQ5SWmj127Sb8nw9/u+Kdg/ZJlhfAoceBvsE6U9f2g67SRG
I7Qzq3TNX5aYp/u4C6x9s0ajmRxHxxWBxi20Lyck1ClWIX/z4L1JU9dZZwlEEhyf49WC/lnM1V4V
GMDMAmhRhw2pER4pW0A22iz7MGormwXXFO1nOlbxRXYVAmdHDcgPHBnVgUXWufAZ4EHZnnFcFkTV
KKnnXwtWpatizBw6kS7PnZ/wDBvS2amImEvUEyuZEvudaYg6tFVMbJwzFpi+2d16os620TrYgE81
ht3iP0xczA/j4lcXeODtvg4q+8UajF8W0KMHkbdkeEoz/2YousWHYrHeF+o0whxH2SHmw4aWk+hN
XKbJ9yxOvE9uk7gX+qC7xG7H84mLhZzsPy5TbL4pgaIy5UffEu4doIWNkDt/AAoBqtZ7YEXwCRE9
G+Jv1hioN9p+9GNsuM21LVzKpSus6yBIiv6FtCms2on8wqcP2PvGGAz5kJoGyARNTtMOWoyoM/Ii
J3NHE5vDqoQjZbK4QRIYkQMRcGdN1lrAe7bFmGuyMF6R7VAIvJ0dLA0qvT2+s/zOZHlacVnE4jxX
KL579Gri3NPciQcUUP6Hjqtu60rXW5uryhZVXO9wXM43NREfAJy6VSzeIv1hJrj/mApTCh5x749K
6xtul3xTC4xdNvnvDdHzHwVc0J1yGTog9L+CFXki1UnIuetuHE6yKM3jd5/RExhMR4Suzq0t7Gt3
O1H5s1eYPjZzlt1zvWNrya23QmiAoDH+JEebZz+vb7ulesCb8F5qyZiGiulZRRtfWY/CH+9Gk/wT
R5smXNoJFlYMr8PRQm4TH6KCh6lqZ/Bgl1HjY+TvKLLmSCJG7Kz4nK/2HFScyoZqt4YPuexZtERI
RgJtxkpc2gZ2OL3cpStmK8j8N5/j3rEJVEBIXKlDsBR7s1qeihqKuiA9y0XQY01aFOYK/8m22pc0
s7/RX2/hHU6jEPK3t2XBPEaZ/4oH5HfSROAvV55yTnUWZKfqGVLtAxHiT8eMbKzH+tKo+NhM01tD
Y1lIAw3I+zgjKBbLl145AHAKOrhTk0TouCTdXvrue5QClymM4Z3m+NvGzovN0BMXiQpB9hnzMT9O
bJxj/iNwsdJQBg8JKyPrTGqB36BONMVrzetcFy8cdLdB3fIPEHINPd8/Tbio4iS6SX3ztxuDvE3K
dF2H4RHVM/XUVUwjowWVorWs8TAm2UeeEgpT4+LilPT6Telmd9TM4RwtTHeba0nDG+aeTQ5xZ+M1
sx/Kojq1pelsjWn4NXTxtXVJJsMB8Y9px1rlDW2OtdaGupp29U0wBT8838Cy0NI2omp6zzeeluoX
pN/5qP3a+oE41XwOkV/9CspGH8EXY6r0qt6xQ6TO4aX2nHrtn8upSwocQHncSh6A0lp38AjqXTQW
9QGIT3fxxbhaRQuFiUi79mVJF/tOZRCdNl3h9zhXXffsa9/cQnCNPierHMIhWswbmWTcb5vKK+5R
Ny2yooFF5DUD0YOZfufWcvoezO14qZZgqaBjpd0zacv+2HAxu0k0JCE5FPppMNJ8CJep6HF7OVFo
o7G7G2a9lI8auGnOC9rgm1vYw2WaDecHD75Fut6jLNSyMus0Eo4hq9caxwoz+WFseoUVlD/X2oG3
y9vWfR70NN+mJQCvlp6uWz2w8WVmkmOpK2kSxVDzoOM04UhuB49gF2BEjejbZplw1NWN+Sr7hA12
GKxvpR+BFoKo4HzEGb7SzjDU1p91cvJBDITW4p8RVcYtWWqDA5b1wEHoV9rnV3w0xzrywN9ZHdeK
CECtfoXTABOECO+mquzXNoHUZZQB3CjfesQ9z7AlkdnGHp3fnuF/Dk7m3jiSkZN0hA77Wb9mLj7y
wodjRpRpAyaD1CHrbVjWIyEIvN22YnjW9M5LnFBjn8XV93kq8nBx/eJkR/nrNMwTqV/Lui6lNW+E
RxwlSjJr7/AdzRrPbYWVySRpe/D8ATxY6ZIuqMq7yC+4bvTNq9d7H/hBy30zOi+kgB5UyXEU/q3r
px2pxug4eMsRl8ZJ9i36X0Y5AdnPKh8fQTlwEiNpZ1iwgeusehq6BaBe/9Sn9p3ZF4oQUnrtneA6
DvHD5GJ/s2v3vmTRI0xXDdsAg5bJikx0tY3xVmM3wxM96I+8aH9YXcO02GhdrqjquRT9K7Wrt36X
JPvZX7Nl+Cm2Sa68HXFFixLcNWPUE44jpi4eF1FYHNLaz5bYRdjacoRPZT4umJEPjqy/CcWpFrT3
PvEKsU/4LRPQaWxOJ2ZuRlfun96tURvOjc/V4pWy3eheq9bZLirwNk6gIWTr1t0FwJEZ2fh0CUX9
s1MmRI7ttoQeCnZ9KqvHSJDakPUAMs0M9uw2b30ffa8Lrm4tEeHNUMd3nKDvxWyVG8ouDwWw0W0e
cRtMAeBAvGHI1ynt81V03CfoPJk+Uo9EaBKY/gtXNxCTS2qe0F7oPG366bl25/rS1xqmUdDLJ8ZW
1rWYR7I9ST9Hksm21zxxjmJMQo5hzwQr3mOhpEc4aInx6JkRyZRGG1N274SPPzFlWRtcHYracss6
LGKGKsJCT+YUCsF6JMKSMH8XfhWcygmfh6AEnfaZqsNATOgcPmbFiX2JeSpn7vtcCDfeUN6OcoDA
2RoXmZacmVfuqu1eC5d/0Kgh9UmZFwf6AZuzbMUPMlDU25i23tcrBF3mnOe8lIl/31fm3nJH9KHR
vy6y67ig1kHYO8QNuqwsT1bZPHXL8ln19Vshp0NveNGj6HS50zjhL3mFUTL/J1qI6Xg/RNpkqFTc
CUZraGjjIzboPkSUjS+tC/zKIiqRCe6VqLE/mSDGL4Gqqn3ldx1R+gmVaEoY7KLWL8fYqF6rUdmX
oZinFe/3SZ8CiCxSO9SVxdaWsOI6ySAyQE0buDHaRjaxq/Q+588bSmd8yukM3najzCGymHobu974
0qLrvEBG7/fSaOJD3w/lmn5AlcNfFBZMxHaknmA5sxg8MIbyIH8LJjR1e5y76I08YnxJR/d57lW8
XRJoma1LmDvioPeI1VmT5O/s12IQEt4X2QcBD7WbJSXloOVoYmbIbhlLurWgAMZ4VULfL9oL9jIA
+DFNu+n4bEkD5W+o7pKCj+QmGaHLxvr0AS0dGjH7B59PfVpUEe8YDrIe9u7H0Al4iqNJnt7vWgQ0
u3gOkExZ08oEpvMUPC+x93vq2k/RMd0FhjRuLDHhQXbTt1yWxr4X1nxWyNSw3tOLOw4RsS0awCcX
qwzn7+5IZ67ed+PU7rj+L2GAM3jLdufvsJC0YRqBzO7d2iXejtTqdml5avS6JKZ64+G4xgYv8W2z
0N+rdcZk1QXp1gSUZuE4hyBveRhB3mK1RP2pKv9HFRevlFSR3i5bg4NJwsAu5t8pIDRv2LL0jgtW
uu1dhCtf1XLXSxHsPEqg0Uq5uWk1HfjoNl+ToD7A87pDPvfRHlao3g09SMnKnEOyCdbL0gFBmRod
bLjCmRc83wkJha4udoQ8TL47iSw0UT2HZtMdu6yuP4xacT1PS3AmpJtLw2+PKCTqVDS5e5gZfO3K
pCyOg4IwBfLTCN0xvUFuLY+pX38E2hsZd9E24LrridZdmHzH2bDrKExC+5pTJg32dJQ2J1JH4ShN
CpPizF5fa5+A7uSaoRrhk8b+3BHKJe6QGs2jkbEyETFs1LG0siKsvBq9KKsSUke9OrmOsTI6Ozf2
N6T9YE9YLm6geJzvPTcnjGqLhFcCA57P3IqTYHx2efQxgRafJN+KUGIIWz27xdECELbL8jL7Hciy
Oqd2mRwbcE3bJMZ56pKh23YW93rciyZroDWd40nOtyMRGy3EtI/Xx12PKt8mdF0VXB1XRO4wu3tY
4f0xg8B1Y3WCYZ1JcnLIuXdoyhLPKcz9h3H29WXpCnE1qXN8KSk8oGICN2tqM99x8hW2D7el3Wgj
yfaW7tQpnat559R2f1/ZBWdwE2w+IRhgsS2EGD3W71a7ECfs6rp9YZDYEFjERAvMeYG7LhCu4eKC
vVsQmLdDI8koCkarlSC+yDBs2TmGwciuJW5W+b6B/4BDWWONFKJjtvnNGly8zlNORbtVqDt4zfUJ
p8jEbK7pD4Rt0xM36+oUt5n9ks6O81oUDmNoGhIOjYlStCF9jeZGFIcfAaQ1xgVsH56AiNUaxZaR
AI5qfyKw5Eb5rqXtC9WANj8M4+4dCi7PUzNEp4Ef/Ra2UBIGLvtx7fOQkL2ZTq5PBVc2VxksAAyW
GzDi7MjAD5kHjMHPWc7I10ldniJgThsAyHC56KYLU5PC7WJkMuYjUT0kXOO2pM0GwmA8yBkdJGRB
Yqhj1nDPYI+c0DB1uxS0BmRpeMdOETkArhwisgrvem9aLYjzod3GsXk7KMXAd9Z63AmgSIzICLq3
HLapG7Drh6UaIvzpLpMHZcXBxjbGdS1GIDgVDCSP3IcSkFz8QNgng23Su4rUDEfz2EoTllc3vioj
mTetP+WXhOKN7aiVuu0bgHkxVCpuPpn5i/FKEi50jLG+OOU2sRfS0Wy6h2CYy8cFZRdj9ZzuvF7o
c5/P01mTvbykWdIex4T2WNyG/4+jM1tuFNmi6BcRwTy8CqFZlizPfiHsss0MCQkk8PW91G/3Rne7
ykJknmHvtfMjKRO2gTTf80JDcMtw004hse0Je3BAQCPm9EgOw7y38ZDu9CUp2fIU9kpP5w5XfNrR
4Ass8xOMETgesozKDEtFOOBkuDrINp5gBHQbYecBDt2BElH1es+qSkdF4booYiw5pCeVgou0pJIY
CPI8XztL98K1IV7hqtZ7p3UGnGXLcp1Lp3vr0rTdmJyPD/Uy0pAObftvKgZ7i/lMe88lMgk48fVR
VJjGTVKjb2aHCUF34Ze6tOdkerTXJKgc2ANzNUew79sjdk73zXHi5DGeoDxzYZmoEpCbfHqNT01R
zKwlhvHez9tWBW5CdRdzcfU35HVV5JmA0czc9fbM8I1HupSCRsFvs+8GXtxaQDnZtXOanxsU1ZvC
gVLVzsXwQFftHekhYAFMdssYxWVJf2kZGn3m9+ALUdu0cviI1hVbDaJWKAUxc9vVW6ENxAHY94VV
6RfmyYGhuxrIIDmAHlgune3IPyvV3VulYX+n8878h14z41cnLgDmysFzsAsEDq334Megbf1q/NJj
EYwUa1iy+ky2B8ecrM8SAXqY2Qzfx0ZfrrVmlM/usOhg8rJ019pYgCtDGy6W3uO/WRB6rWrMKdWK
j7Had8C3sbSYd6AIYTSr2QFJ2wtMbgpJKc7ranyAwqcwBOUJPjOZvzrENRwmaSynERLFr3S1nGkm
2z9CHinK4NloGtoFQL7mqWu1/qIzj9z3saFdfBAaaNBr97uT1nyxfPKDcfhaOT5o3CrNlE6PVn3P
CqhrDD28OVGlG+65GpR5G2rXeUKbADopkz3712F5aHknDxo7+TVD+H7vLhxWStgEf8XlHfOO2f+j
FvhDiCOiwQVsN4zwk/L6oFGAvdZk4h1q09OfdKkRF4LYCSaOZTKW6/ots2DjqR0N1jpT1nZ0qY37
AZwz3fhqVLduXBTPFOECtE9iGAuiIhktltlXwOrh1AqnPxr0sdqkKHC13tyyUxUwhv2KMUTu3ExY
UG8WN+ILdUj5y8MUuwqF/iO5SGQKsOdi9N5jiTl5pmlf58DrDxxj1RNilYxWcyhsoPd92qwhj7Yb
HjzmbOJzJPCAMX2qmUtFZFUB3ejFABeAr3G850AZdwxzvEeDIuOfFo/1iYqFRB1PmBwCKcNtM0N7
apRl9yFn/Q45rbKXdvayCNVlEZWNXTxyRVE0e7XbPPm1oFFCvtvfmtlfjgPwta/SMudvHGoIxT10
/zXxQ4essDVoJna+G0WQH0eAtBsvvwOwGsf71YtKnUXm6FutkMat4+rFvD5k7C5NOJ6D3vp47V2S
jc0uvdYMeI4ILCys/FkOX9ZV/neCg/jAIVgQV3HfZXa6Vd4mv0bUFMcWFVwWfAqO0OMMlfNsTa6x
Ep2xfBWFbUVJInjuRpw/DXmrXkm4kK8KPfPFMpMcu3/v17BtZv27GDT4J32bNpHQgQolUvbvht8m
28ZDfjDPw3cupHonGpRgVJXD4GtFYb1afc91PaAmipmrpJzqMj52hiOZmlUkZetYZAEw2ZLTokMI
C3Ans9dOOqHBLVxDh185JmfRtc2/BcGQwwAtC3CwJxb517YC6ow+rtvKQQUHY4Kbt7J5UmstSRjZ
Za457YiiAL2F7ys0yORZI5grH0h5at6IV4PKG4zmSw9BLkop2t4HYjifmzibv2qUIR/ziExOTaV7
W5YJ1J2qzZ9mQfzImMQoqUzN+hRYlfZoIkt5d1HJHqYe1QroGIdzx4u1azyadwA+7FtlWOPO8ixj
z3hL3wVjWz+MbGN2hszbcx4ESRjHfbDv2BB+ViSYPYomH760No6juLf0w0Lttq5NutNqjsGkLda8
1mlnd4OnZyefWRwXPk37UPXdQ9ZPxn6J7YDTsBuOmZkmXxWEpLVQUlFtiWozeMI/ehSrG5w8ycnn
mlh3foFv0jSsMqJrpM92hTMeSkLWN5IUurM/EoxIue8HuzyRTuTphQv0X1uurW+Kq+vZ3dmz4/IK
TzI5emxvKAhLcuzYTJJA2ZTWVucJbip/rlM6iGTExNAa7VZSb+/91p5v+uL+D3+tWd24TEeujiyK
w1RWbEk4GG490j02NlavthP4Rjg8kPSioKxTxvzB9CQFXstUFuO5N6p+DWfPgAjkAfxqAtV9BqnC
fuzLjvWQ13hISmqdI830jflULhp4aZYvJNRk8TZWSXcF7ePDo9GYkPd2e/U89T4ZmboaNQE4blUz
KRs1/1WvbPMNYZx7Smq3Olp+ikk1i+v5O87c9sjvix2SQRlUG9vXeGFq/6kZUXG5uYvVdqQO2aZd
rY6xMaivpp36h2HSmxdBGs0TaoblkI0Fa/4grsy1rs3dljLB5brA/FYIFB8IqJKT7TEBsFXnkW5C
/A63Y84S2dGtIKpEbO41qSF1K/0p0hyF+EUjbI3uIGtkGJeW822nObTNwBc3IqTrAx0r8sx0rO1N
gvEOrVETxKzV+wb0SILyiRkNkwCDtR1d2rSGKsokhAiVx/vL+jKRinImnlLtkJT1xJQDxnpQUluO
cWsm5wVdJq7CDgaRs8TJPyY6OrtLS9h/d+tD6JOgmkeqoRCPphxIBins2qmp7PtoviDNZJUUlfjK
WVgyDq200zQgknfzuvgNfF8eM00HmYmTb5s7CZyGbGzZxDFGDe3M8MEbz7m2g8k57ro+da/SVDaH
DpcDAR9mhTi5u6dkFZMgHElW/4Kpz7/cRGfyb8rG+WsdRPJYoJHJh6SDUGIUihBbP5ua2+LV1lHa
83QiCgVso1yGRy93iM0YGJn0D1hu/Q8P/OFazFzaDJNxABekDO57+Pkb2O9zsdbNoXyxsQaAOKxI
fslaxg6T15nvpqM7wCK08pC2Ad/utl2YBoCeqX7iIW1zhrdqeCu6uGSkNSDgZCaXjofe9bD/ioKo
xrAap9Q4S0snW5ASNJkhXybJsJdSZHC8gAkcY/bK8clEkfDjKSE4C0hU6Ff6XY8WyqqEPjVg2s5g
Y9eBPBgZr8pRCfJ3vmNznpFh2QVfqHUBM9fbtGx80usyW9N9WJLWkUcO2nKrCYEgFsjskUUjMO6W
jcjl/KzccbLXJUo9JqiiJ+/AJ5/DiuwZ51VYdxj/8Vcv/rDObLokNLhem+wT3Wf7Xede37OMJbiP
fSKdMOAOBr7cBIlmvdhOX33bsqghRTvBaJ1nr/Ug8yalssCtI5c68a4SDIewLn6eeBnsXW9KQgaK
JSPbaCAFe2LB2M/JmU0/IgOWA3eeMR06bCV0R8zPKjfujnnrLZ+Kc0+elMU89C7DQLOTDkqpUyOE
HoOV0cQUsSujl/KGwORJL011FQbYC6ZrtI5bussWVXK25HBmiQDtdyxb+3JF6ZoaL2LUYcpW2EzL
HaDqWhzZNzsYn7EWV0d8NqwKXQbLCy8f5o6IOcogQ2ZBSh3twrTrsOtE7h9VgOJ0I0U+svkEcV7u
chi38UUq32dKUukgNlm7tgZRP2WRHxCOGnSNOJnjCJO6bkVaXBFtjFzegAxnDchvxICcAvuvLJKo
Lsq6fdEZL9xi5I6E9xiqYyVBCfEA+Snr/vQ59YwQMaOFSm9uUUJGhTK6IBRjwz1EMhUrS0MrMCjE
uevC/1wWlkbsczv9oDXmArg7MctfFJ6kJs5GNhuI6gZivNpaMheZY5mBbQi8fA7d1Eo/q8xFS5ZB
DnJ2VE55EJWtg+RfR2iDwapmHx0N8O0CYnscC0ROXnLNAb9AvrrMJSO8UuXS2MAbrT66pEM0ECPl
LECRZbloXvxxBDjInMPU1J3fNlj8LYwkbiltSxo7j1qQCSCHnPeO4bp9l6WS7MVN9OH3m0kY7Hcl
09+YSLRTnSjzdRCVHUQLwRxeWOV9lW4zRjeS/Wnt6buOEfF4v0MpjjOmRxy4jZz/lKl1Oed5qXQE
2v1nYXK4AI9rSqJpDLdpH/UBsX3U+HZuPJjs+O1pP93Xoio0PYJKcWS46GSQ5bROD+sHbEBu16DZ
SemDVlGlU92EtKZwJeE+N+bWm3DVrPAG+gJTN/b9uDPJaixFEPTcGX3HRwePxYiCQKD6duKcYXsA
u20hi64rjgHMgXQzuJNVP6kF+suOyJrCZ9MTD+4xRcw6rAk3EozOaZlthGXUUQWBSrYihwxVuZSQ
olwtGcZI5UERb+q5AWmeSqXN72a3kAfuT7WPjM70ScdEoZ+xdNL5+LzXZqmZDZPdSnxOjZolJp5I
Ak1aHOHFPwtWKLTPVYwmQpdDqUcBBZ91QEYHXYJ5P11BgKCCCWu7eOpYLTD5uxAYCJxs4mm4kDN8
LHHi8+4btYjYV9K6Y06wAwRrrcHKTDNM8aMXCxMMECgrO2uWYK/GvNH2DtrD5WVijgpjfRJdEyn+
k/TWL0Zn7H0YBWqFaiZzN/kSa+/46Kc/PjOzffdyU0eaa0EXrDgVheOysR4X6xG9m0jfqjqV8ry4
eepGJpCInD8qxZNvkKRdHcFHjx7dpC5tHmDDVPm3cOd+DkevS0FYNta4fPQOzlWg4pLfEAtsQ7Av
bCPuIgZHLJ5zVFHb1B0N9c9alAzo92lpyQPtA1wRByjrajxpepGN6Dhi9oB6nBtrU9e64kDANQVA
aNTMNb9nHt9zMFH+7NtUNcEdUXuPJihjy/8hM4CjjmJP/wzGxnvRc4KGyKtW2Z07Ec/1tpdD/YUu
3cmBwoGDo3M34GAWrLrsg6GExp6moJeNWj5eovxK2wGXp/UaqRE9qYhXiis2EsXdMxNqmm+McJ7d
1tHQBYHu/Z2bFNiTmhwFZBqFYnuamKUYbDMtBqNexzAZcY1TmTvLrCzvqLI7d1tXSaAOLvP2equI
5blknpZ2+PfzZeFORkeJnaim4G4a1DGb1lKTiyDj7mQhlG4EN0iM4I9Y3BFZk8oGe7MUgfFHMkLW
nxbNY3hMdTO1H4L0JgfSpGgY5tnK/kajRtgluqCcTHiOEwG5TTq4+oh4MuuXqjTsce0DCtMftAym
yA6dXJCeYDjDl7WKGMdCaXjF8ASvytWemKRywHYAE76zjsqbRUXc5I/MexDE9j7rHiAnLYECVk+A
IWXojFPIktJ+aLtg+peQ3gxaM1C1wbQKmBcoLwvb+x3qhXt+G7ijLA9Yn6Zh7Qz2PEe5e+9YEuLW
szBNtXp8MFGpwqdgZFSAPtJA7ViWqcpHInKliz7eav4pJzBJUYGzr0c5EywEty3blnAk0czkWzq5
3jloRyJtlbXEqJXbzvORsxYGSEyMY/7G9bSBdUnBUvCeP2Nm2CWLYdgjnaSMYWGE0yJSRtks62pg
3ADLhKuoK6tARx6HYBHqfqAX7AUGIycMxB4BKmbLXXCC3JbqiGAUpkosyLOIRIc+O5I4X6COqYO5
uKaGE8+PMjD5atYLfM9aZN1319SeGSIEp1XqEIZa4VhlZOSpHmzbh1U2qVxb9VhPpGoZJGqiJJFT
OAa6IaLGyefpU5PoktcgKdk8yqqw240+ZILCvwEfsiqbkcgcVqbiL2X19DoQ7afWjfTdCrNm5/rr
wrOmMYJAi6qrqRy8IIxOOU7ZVOvFfkJ3PULhnREYBtriFD8lI0zt15VJnn2zqe1y/lVGNOoR9ipt
/MxstEspAGW2nMfWQ6vOiyOtx9LJGJkH4CO7VYfWttiU/ZL++qaJGyAbZVxs63JmzsYC1mYXMzaq
++7bpINBUsQJ6w0MpkF4NwuIfT6QBXLwxrh+tnxlfMikir0dAQUi3uj/y2BVoAVv7gAUe51TwmDI
Qjb+ncOZSjlL6346Y/whCIIscd59t6MS2pJ0kFQ8gDpmOUBE9l1MUKn4OMkBQPIidC1+oX/yxD4r
Yv0djXlvfs5WEAQRvX/h7RZDVtpBi2uWGeg59aeyrFnOJJp8Jpqh3Huxp56krVvfqnK8H65k+eTb
LvoOUWUD9Fx8BPsJDMZp6SRi1DqbO14+FpIQOyvXeB8KWb4OaTZNa1h3i1g1Mrk7i20n+YsX9Nwr
N2ip/sx6UbuuBHEMBG28mmVev+Z0ZRuLzryK6O94XjPBW/w1sieCgAri0yXsK67gEmfEPHPRzqqL
0W0bibNuij4G7KUspMz1NAHJ9VhAIu1Ft4y4ttLYmgxTZ4PXI3mnJBmJYpZQYEy5EV+s+8YByuw2
o59C2HJHp8a+ey4IvmHWuTDv4u9da/E6CObls6kCfpzrtMm1GXNAQ0mSuCQA+gMhmHlcvjE+9yGM
NjXakCUwmUroht0fHGTcy5bQAf3HsoPktfe96afp0F4dENRbFwNo1MZPTUmtNouZr6qtveYk4G3b
vtUPbgstMoxpQeWahldLNphI425fdUuw1QYbJchUDtp1cUpxQ8VXrhmT6yxsbcON6gZlxhJoaNx0
fsHNZA/dpjSUsWd8Xxwqp+x+ijhowJ4rbSN9W3zxv0KWruwrNjkkLpvMVPyvF5N6gJnWcZnOjjdE
NoKR+6q3mx/70iViFoes9oXMejXXMLzSV47wXeKeKiRY6cXBRUd8NGWueUrH6aDP5zFpHoin38mC
fXSQPy1Jtsl4zcxOvjvI5pzg1R3EtjPAZqX9HWR6lBnR5jEhDBhtQfc7drFnEHbnBG6yiaaaNVfX
b1y3+Cj64iRgBIvyMmXoMCRhyEYTBrCA2CS8587VJhMuyRBZuu2eFQ6Aprpasfz9BSd9KJL0wx/K
p8INXvO42PT+tG/Ve2dR5RVzBEH3whr0KY/HTdItr0tZPPLVj7KCSHao9bjiymiKvbcRfVMnkFwv
17JE2C8IR5YMbcd2507905BqrKtJ99F+/YCoYpwTHF+hybhUmwMEHcAwMomNQV5cmq9CYIVO44PZ
2rc+mF5xHH9bVM3IrycUe0Y0u581UtuxSa/99FVQvsBqXvXdD8i3AND4yrDgwxNiRFEEd78IRU7y
ktaCFnoBcbvytHNDNmpm0KCrhjSze6CtWkY8vu5+DqpbjQZipXoV6kvPIzfRTzfVukMOw8RwxeZl
NSReiDz+RPOcU0oTUYYquJ42xDtU9vXO5JL5A4aONYosongzeg9v5VlfDTB+I/VDlfHSLI/W+G7A
u7fgyOmqJFiRAZvD1K3ccdhvXSi2eEdRZUe+13wHdsr/hWToEvwAqauxNnb8iiQiaNcLjbh7Ynyl
49AANRJmyZMLHS6jmATeqpcIyMhcVWpTzjsQjeu+0q6mIghM+nhiLGsf3D+Hu1ZyZA/dDTi962JB
64byH82T8p709N0ZktWExjJr7Pepcw5Z7R3rVL/WtrqJ4DKRd2cemulH4dy2dLYuC0owcx3re7zS
Y0s1cMjkiFUYswe+LB73PODeT5ia96upeDBEDiN3YQLl7eiVh+FEHgXO0jj5rPk5fNsJK14Y3vrr
hoRTRhEcfj0mYZ5ScuzJRPxOuc1kcI/1Fn8kly9MFiysvTWr+HrTBtskOxXPM0BfVGKW+egiz9M6
6FNfWvxhudsuvqRkJvDPHYpXtAXzheV2GTyVCQJcxNfkoAOoJP+YcYIeiXi9sEaZjqLcsv5ZrH3L
Gq36Xsww105ae7VdcPHw2SMT0Fx5NIgUyyC7ccskN24Lw7o0wRm1lxv/LgjBPAJZGMx+NMY2Jtsq
f23mV0dc5+l1WcKhoNd/4B0IjBUnr0uGrLOZnB2+fFQxb6W4NOUrC5tOnmoZYg+Lsk8M8rJFfhTy
DDL72HLeO/af710zIjoaHQoxq99M4E8/O7VGuxexicOJXETjjN9FioiEXmC0KQ6+OkCQs+Hks5wd
kDom7GA3ZfYwkKpa1xkChH8YZ3RxWC52vZ0fATwSdEDkIHhGoLUBwRKwMOeA83Tc0MF0K7uvQ1/L
Pp2zrPofdqYrzUD7kHk9soRbmrB4IaQeGXRxLkV6EC2/aRA415qiNGlIDudfBhu6Jjz+lnbenszV
aDK6S5U+GkhRmgVvHPFjFHO7xvrHMJCh0ETXLt4z5uVcL2s7w6U6t/FKYd3lDPoWk/GW5hRHZXLq
tB/hudGSPcjCwQMB+VNztyNjNy9mQdSGVlNuiEQJUxvonQZRsU2ggTNyLnmhDeFs27beGHryIzJS
HVH70n+yfc9hiLMETV3M8PE+nUgH7Y2j5//Ds0kSEmrT2ItYNG6ocW9qFCeHDCZJnmhVE4Y6GNce
sKKbuntQ3q/Igu5Vecjcbz1wqzIFYuXHR9/HOGhkOM39OluQBhroPZItvpyo15kHmvPe4F10R+ZZ
6JvT8dSTR8VYDDvnG2Hlq0mnOAXWa1M2cq9ujH4I4SxBqB82APjWy/APg/Le1X9b9Zt216xKQkGk
zbID/QNnIZ4NbleuheL/cAC+tB3ODMA4aKG9DdjDtHicZErCedGMJmEQ/YTf39FJKbpa8zLNzzTn
0HsDbRagTNI50SJWBsS/cyAn3S5B59V+Bpkm/3SrZyki8mRxziJe6u6h9hYxHbWxRL7vtMhuUUHl
NpnHGDxFszeSpk0jjHjS2pKKkNR/rh/YgIYJ8rTv7F8VgArgcVYaAtVkxIQmSKQDdI4A02v1hSOz
RaJpYU+ZtX+2iYoLp5UyRu52B+5n+ZTZ/iYfyKPq+Xan+Rh6rJKRLjGraZsvAInPOK93tUIiEyze
Sx2o/d3GU7fkX8HChpugLdG9EKNirlZ0PHpYLa2B0gz9jKpGzq3WJzOxolcY+yo0JpxEPo6nIrB2
rq+fykRv/2kBlNw+tn86IEQrOWWnxvRvbFOPeS0vmZu8Tn5wE9TKoYCugkUK75YPei4kqSocFSqn
ZNRxCxAZrg2HbuofNQTrjmZoNJb6TpG6I3X3vS9Ev15QcoWeddfkTIReQS8Om8U+TZZBt2whf9Mt
+Ul656eDKmsFgbJdNa6xrxAfUjEbJ8fvvzvTJaIMnsIwQ7yuqGXN0UVKlqA0DExL7usArEWN2w6D
KGmR6QvgwneHvTGuji5Mfb894TAoyLm7e+zi5MDs73cgrsX1/DOCdrijykiBOxIl4ZH9axuOSeZZ
t2d/yvPP25vOloohxVNt2WvEBPAkRkKEZuj6BcOCA/IHWmKRPpB8d5U24cCp9SUcQLqG90CRv2ta
czew8FplorvGRv+p59rqboFojFPqWjtK18+0GTbsR5EgD/8SKGCW5kXe4L+BeECLVaPXvzEh+HRI
3LInLNW2vao9RQxvcBma7J23OFR4SMwcPASkq8Rb1rZP6AOanaWeLkwNAWzN/T4pA27Cz6Ak+2qO
Gb44N9RE4cIlfl8B9kApaLx0BpUD2H+zno6mi3WIRNxw5iEgwaXBd9c+waK2ukLvvdjdPybhJ7Tr
oQL5Dagj8ur5wW3iLxOM5Nyl9ppFV9iYzq/B95LVr1jl8Z7VDjoysfbSvT7vXe89h+Ss1yjELaIV
TGZaxMbAUNwH2GC6uIqYdq77+a8iOk+gikO+cuOMuy/YiYlsI992tkibzyp+xyu28QszdNxpk6vn
EZte642Hgl/Udhi/++ta29netSi6TayPYUMimY30y4VljFoggUJnwtKMNyz5o7bfeIkIa7llgkeC
xc0fvyUmWKwbGjFeWv2eGBvPLEIWE/BONgkaEQQd9XCe3XdBEQceB1z8MQneSbLepMmuIgRjooYc
DZIxK44OWKk1MAXrw4l37d0KGF+ZLYd3m5XlvsfjSNzBwSb6SSvPAIgPDcYGrbOvUFOQSe2DYt7a
anpfcHfF2nIhXmJN6ekE1FjV8tQwZ87Vm+N1DwPDAeSLIV6yyMWRmpAd2PFVaD0kY1gS779n/6FT
ecR1epvd+bnnm0DDhQ+fH1I5z3KCU9KjM7fqrac16641Do0XI6ejOBYQIvLn0vyp8Ega7AiLNRKh
U4xcqvvMGHPML1r9kCDwpVv0wYXjn1BsIrUmiGbMV27u37c0a9VWnA9lJDB3pcNzJ05gks6BT+Sj
ejRhQAw0topkYnOfNvC56+QtN9EFltaj1zSHIhcPtPkj3Ja55XVNzwVRa31Oh1G+s2H35CsBz7P/
zxt2gUTr2AS/dxVwnF4mA1OMVJtaswkX9VcelZ1cLqK5BwfGKwcTdSUQGiKdqKtjOvqHwXizKKHR
YUUgIaJCZxdYPKRIotiLBe4QdaQWLbtAnNDns20F0Byna1TJrrWXxjXrP5LlIcnbdUvADolK8Z6h
960TJaNF7kB03jnayhQECPshl07uIbEiC44hS7g1qON9HH+32YvHiJKwkV6xRrC/iHlfSfjzzoQQ
gcQFH6KtG0FDGspHd/lRzUe3PNaC5oLLfuDOQP77lhcnE8XF9ATuCwjQesw3bA71dpuaT6l3TJht
9tTDrzUj5ZRDk8jrG+KVyRiYdq27PgIA4jdRVUc5JmiirJOTrI7OGCUFzRfDyhNUcobBAJvW4l15
Z/6RbxFVzlXcXxZ5CIo9i7VUP+Zo6ZKThyMjyy9VfiVcZNWmP/b01md/+atUAOPXvUkAKdK5d0v+
sJbvnSNd/MZ3LVSRpM6iSHyUxaNmR6N6rRIs89ti2YA2H3scnRF6qdXdSZ6EVXYRrrm/x15Y3WEi
Idh+q3g287/aOjPmKFvGjNs42ZF5PPkfajk0CUZUiFFn3l9d22owkAkE0NFnvLTmK2lcqWQxiIEw
MnNu7K3tXM1iOzNEXEKQBMCmM/etMY8oNH0uHZtTX3yUfndiOBYKOoL4UGVf4+Kt9I64wp3Xf/rF
Q1W9IukiCD0sgdoTaIpCZOpw5OhzNKcvsfjM1S/zB70hSg12NQfISIoQPOd8PbraVlBuCnHVh8gw
DilWD2ktG2bpYVr8xejlsu0kfsW8nfK9ab86lMDZaMD8mfnz/mqmzU5xJWKttYlAK74SBB2yVpTU
9TGYtNVknI04KrsjTgFqyTvbIEUmj/pTfRn37Mcl7ILThCrSo+zQLgRuW9UWL6gbfMFJX5HKXQ8w
3j8d2qtmPGuoz+b+kgknRCgXYU6vGkgymDwz/ahnN3y5ZQ95fr54HtkUP1L0G90rth4165w+IOBC
or1h/LxGAMGkANj6mww8fti1JyG+wNcW5FwHM3NfdU6nQ9ue9Wdb/d01zRiUPgI6B4BdJJ9YL325
hD0+y479gtnpmxKjxlT1LwLYg52/e8mm7MjOTZNIlvaakR6xoh6pZVjYrHw9QLrxxiWq6z9j5BOu
WY6Mu9ISZ6t6dr15q4EOURCQreYXafDWnPPIRxTiV3gVymBNzMeKATpt6cm09x50c31iogSqzEDr
CX0PZ8hXqi+sSkjSk5hQcgJnG8bAaXZpDHaNTrX1QUtzjTFlasinXU5Z3W3UTKakXLS/nAetE+qz
1B+J7T9b2SemrhWKq2PQD5s+Ze0+K5Df3m5GURpT1qN755NeW7O98416nxl8sxt7XZQng4kZ1vI+
f9OC97jSVtlk7eS9VkJvBfLytxiqcFD9Jp3mp9kqMbXDkyLvYd+5MpzpREl+XTftzW19TmR6l8Q8
IhLjdEEGoT8hxQIKgtM0FWGmBevZ/+rs54Sum10gfzH0uRjiaJQwqoMi5AZxFQHTxFZiwTmkWE0t
L95gKtw6Y7WJjVuZkahS9mxMYbRi90GgwyaWK701D3bHLVeRLRE3mzIJzrW1tdOHwNj3UIJYNPGz
LiCaJsZjgbNmF4iTpFz5tlwtWrnSq5LW/OCZ8Yok3DHYJV67rpLlUfMfDX35shEoyOXsBZc4vSUW
7JsJ7H27z+QBjzql96fK3isY7s0GhOJCIW6aD4H6tQAy+8m0cgZ/NWusyOJnY343mCMsQ3HQ2+al
wY+/TMEHwn/U8r+d85c4aoV9TSz2ttCCjW2nOwt9elHkFz+hUSD+ZMYNPdHTtRyeA32DDf0sye/Z
PvGKIeLa6vEZ2G/mqDBTMg/BPzoiZ5dokdujar6K6m1mlFvpF83cJdQiRXNJmOXcHd/gL1bdoKGQ
mve5H18FL+fdkBnjdtAFhQhK+p44dL+inRpwBaCEiid/27mvEiZ7S9I0ITBRhqVRUiz2/1gz763J
f048Qo2Cy2jD/ESAfk/Rc2MgOyzA9PklZhLWUHPOVDFw4rdVFq9bBsXgYsgdzdbWQNwN4b10FKHQ
7RCWSs23qAvmR4/xqVu0tw6zkc1J4enPnvbtVz3iE4oPHz8k0S2lloNzfWTxE2rVtZmJ/SpCN9YI
bS22kzXvE4bKLeMDTbrbbL72GiOjj9zmj7vHiKZvRnciNmm7uGDpC3DImsmfZB4rSICss3bG9BpM
N5/SRfZqvRQHWipCSxKYVMauYSHbxjTdeBi6PQCQXe2N56Z7k9gDsz1SZOwfnFD0C/q9tWQeOJDN
OLEZo40EnLGqkWiN2c4BS0JwIi5/Zojfwvwg3CKA4aWST18R3L3nwGDviwuf5J371ogE2H/sxfDY
ly4xwBNl/n8cnddys9gaRJ+IKuIGbiUBEsq2JIcbyuE3OWeefpbmak7VnLGtwA79da82OYKXrXSR
FXVb8mvSqvfzJH2HKyZWRdfuO7M9qoV5DZvwVKniHsWGihjRJqSyiNtg3LlORbcxpdjVImRxk1Qs
SAhz1abahbAlpkCrRGbmJtI3sw7+neuZqalUSkjDaeq5a5nLv6gLt3MfvhLc+8AXWyOFmO/hM22C
/4EI/xJ40yzAuY26Jxm5P5UookquewbyWSwaJ1qMl7DIXUGaXWkEaz/hZWSJq91y1Zd7nRCH/hYL
wpFKWTPurGdfeWbClpqglIa9SiIIlzI9eBrVZOi3ZKoJasNlSdFYVmYM81WWGTBIqkhgY1lnqs7a
LZksvv74vh2zaT7pTUOVp3Ea7KJbJvKfgozWK9MtoYrlec8OZtlPpvDSVslVJl9VQhdeAcUqSDgw
JLK4vLUqBhAbh8qA8oONVWeoL65JEl/1BIQHzEbHqHssAaPiDU16aUAYuAqKt2Vy8dA1+5JnKMuq
VV2pgMYNmWuMhUROFoQsZapmD7XElZPbiOWqZhe7NhoeEbqZoxcTxLsFVxWl1sgHJY9Xk7F+90tN
AY3UbsNQvbUtNpBas+509myiyX6JlfGLFoCvrMbOFwbJuUyzRxxwOujk9mLUrOOBVvp9kH0XJLLK
mWNvqRCm5AlWIZV2Onc3u/qwEu3P6CCtJf03MCCS9LH6V2fL2Wiod0sgL5RZ/aNwaW0kVAuoXOzi
6reBelRSmbHMjFtyVf0OUb3WczTe8Vu68mKR8hjeqiA/YcL5l+im7g8Ti5OAhhRE+rTuVKbIsanT
vzkm/yrwpTLhV3zWL1Us/wZlfKFtZTeppg/J5oQHcANa8Rdkz5n+bNy73ZWDeoO4TBW9OSLp4cPC
wibruP0Gi/6kZF8XgQFKhxkUDk6xxgYErg00pt3L3jAtb1Vtf+vPAXE2o5OgkOT1NmqonAb39jpR
acw+byDQArJo+96vkHnHBaE6NdNoLU0Bd2DSaBSEdifJiEcvGpf9klcner+YeD49BF2c7jAEAPGw
2ru5sDJFGsbzyfBnWGEO9VAo4pP1llAFH42WU1XmCS7OTpXsBya/nZD4othMKhK+oqGqEI2kEdaK
q/ekSd5aKsbRfNuPOJq2EOJOy8iqVSnPmYnxLgoLM1hKkIIrtDgYswoLU6X0z/5T8BwOEylZbBlO
lraUqdH2hVWc7gKbs1CaFH9ABHdmZXuYw/+KRL9Uen/Dv8EdPpyuSkl2DB4SCoAgi9gScLWLI8Bm
BpjqmZ732ZnYzHm4b6FqOYBSh5XO3ZkeDPWeduD4AGuGazxZKKLt9BW3+iOci5ukB3f6blqfRs29
viwfQdf4Q9h5Vq664hkjjpan4h94amx9DrpVrYqZmH8DK8auCMsahjsMzZ5QvdPkyQ+MxEM04nBi
hpaAibPV6qusJgZOuvxXo6qtkxCJT81w8BkiorQqlLiXwUZaAft6Y7jNNbYdD+xvDwbU/5JE+jKL
/qWdoW11jVW/SVQScXDlydDC1l0i5b1oaN3s0FKtlMopAy/GuhXlnb9zXSgaon+MrtAH5FK14gZY
7D6Leh8t0r2tlzsz9AuO+3ITzIs3TdgoC3yVq7Cc3rKivSjmwpmG9Zlo8L+OC8vKYuCihdOuUmDN
FVCAuUOgQIAfoJ08jq9xQqEfZtcdfot3fEYy24v6wqgU4Ep7IZt/GEf1PqvCFRnMWuiylRnuRTJ8
py2naxCsDL/7ezOJTc9hBd4wtuNJ3iu6Gq/MXNpF0Gbh9jQbw+TPl6S1IhfbqeyA+HLYwijuJLa9
VwdpJ4T0S+fZzP+bF98N/BUz9wnSvJCr97k2ilVsoTghN5uOGPQXOxlo9M44YlJxeNOfaNmAcAq7
QnVVzGmrsdGUccV9hxz2PKjLWrKHYzsYr72KCaMZAL7ieYnXhS7t2xBDbq5TFSWiPXktoijS9xLy
la9V+zLalurOQV1tkiS8kbx7h8/x3tn1e6+wsYwMPSXaw7woH/0+QpZJja0RphvsHtRrEplc8Yds
ZliJa13qLmpevfXZc2XqdL8r5zMmetIAtqfrPMhByisxsWlkQXgLUOMZfdk/zYAHRE2/rI4TzlR9
5WF8kyzTLzrrKKaAs6LSWahdfIT5oP3L5+GDfQpdG6WSQU3natQSh6HpDFXzraBldGFB5CLfzQxQ
S0Pe4Sml3yqZV0Vc7q26mt1F+oHZhOQAKFRhBoMahx68IoS7a4uEPOYhACiRTFeVS3qrm4eenHHC
1ivRQwHLaddI+dYSoCHrADUPxkesr0kvwVaWN1FR+QHJQiPWfqa6TdyAkPhTPIRkuAoT7q89enwM
TVXrf3Blu1IVBZBYMpAfhX2K6+IqZpsjs/lPKu+GRVSbQ3S8BE5lmi4xg3UMv2nKfgIMwAuXSwmC
PggBV84k3NV/+II3cdx4U8q8pOD5CQtyOMbEQP+IrepEkuHNZqJihYCWausYG3RwQRerGSQn90rS
UPswP3mdDktL68MXsTzjRL3HTknjId5eU843CofjEI0lZKCygq6GBetFiYzd1DT7pqA9tGO7XFyI
nRtYhEgtTNDUGyxoNs0PyfyFa7bpbO2SLNqrJiHyCtUNF+GZfb2G4/ZtWsrGrDO/0nNGgu2l6IlT
kcC1EboW/mDBipyFIIdM467lf0tprjrtA3H9ao0PtSDkvXA56VkGUWdxx7udaFnmakABgeZEVvaW
jC4ALpCDMzI7G3SCctpOKzVBz2d4DfJrPSOGzJeEdQH6ZadYOChYx4aWc0q0MWcGj+qfsvxVIIQQ
0jHTzOJrkk+CbrSif6focrWI+5IAsfyUNFcqmHjm1WGkEC7B/VYXpRcImAs89omaIzfjWxtf+17Z
UzG0bTkCwLZeSzICZFxjGG6P0FIRRWgLNJvjwO1bplhX0WOMFQVHyLqgYyF6y3LoILVm4rjMlq85
mzFrxudFxwYc2g+gD98xwrXcN3swtq8ZtXFx2F4HTfU7+rcsBq9ycepoLKwpcJoTpqedqR8k4r0F
KLWkoqFA34JXE5bYqOwJGSXQxD5KGr5yPQc/Pn3m02ckJ07CZHISv4Hp9j2rXZR6Feb3ntq8JI7X
XZRtYpA3bWlt2wA5VTdAjoS72MK+XZ3NDqK3JPb4P+mabb2+Z9XkQyvH3M3HcjNgC2TP3FW80C5M
r2YYnYIJ4xg9z/Ew/Hb0dsiLxqDaNC5hpm30VvdKQ/FJf0LFvUJYxR0GtZpexTEtvDLud6RhnEJG
aphH615O8nEqdFyK1pnndBdascqlMLhi53+qVusyu8QwrewsuXQ23Z6IDkHyYmFDYNKC6+sfn6Dg
XtRnR7JlFMmZd32+Vclrmn8H+mdB0KBDRhoRe6ICP9CYHsoBYTBXjmnK86L0X5w9Xa64e3k6Rulj
hn+fMxJfjVm1DYrG1wTwwvrcWI85e1Ehj1b5RR60zRwKLr6UXDJnSTEkRJbYGqVxNRhMcK3MhqPd
/LCdbJLIxpCnHeLkJ5zemr679ZV8tZvnQTKAfXZvhnifKpfMxrAmm8UXUv8ZIuscRVtrMZjNy/hr
pdnnmP4CtogRCeEMM0s3Iqhcsi8ceL5ILBvjt8wEkl3DqbXikyoBBONoi7nZ414FDSN6SagxTjW0
ykVw/00xhXfwai2JKRrOZsLvcL7QS+j/28YK1W9ZD7LOZHFxillhS+DbIhevcf6vWPrtMBaoLUiO
YrounQpZ4CcZWdL1cZMZTjY1Hlblf4OZXWecAFUfbcgFhWi/UUgzxDRuu4jDBq6KgRGMIr+ZSBQY
V1dS9ZdY8Y64zkDBHhMwhLvWQVXBi4SiBJwf8zwcF8oR4wN5LEjHOMTFAc4cNlo/NnZJ1m6KyO+i
L7vbg3lhV2I0headjb6VFI7KiKzJHybEKdVWHFPHP6EkHsx5uuaZe0YcKUm/D5iFdO4WAV/+OFyz
ta1hPDhjjweg0Nd1Hzv5hM+jYm4lsGaATVI+GOHzg94SSeU6bO6T8p5AlG9tvaGvcXyzTF77wGWU
IcQW4suNijW/74JNYBFHimV1nXazSw06LX3peAzBoECi2UpcbfTErwzd1drXOX1NyIlJ2TVi1B98
ieacWFfRVm4y/LML4yBTklfod715t+hX7r1R3zbccaEdOaDPEBCJ/ljweGbBGyE+eVK1OHioARXZ
S7Bb7B9igryZZv1hS+nGbkraooTspBzP6VK2V6QkaEyGj1CW8uBPOei5ou5Pi0WizujqXVA+l4F5
E6dUNqv1r2owsTRfx+yvGY+dSkKPGDsAxOo7mPNV1DHKiPad5vS8bHovftCICzCJnyq2lJQd0G4p
w4WtQ35pPZkTjmS8RNIexhr5iJ2cbTiejOGetCwWVlDBxuiFhSc6J41w7RaK38QlKzNHlPP0PuBn
W7bLtB3Hf3CFVoXuZOF+qm5cqBC7W/N7SDcKExYKqc0T00gL6TVZG+2h0z+Hwovwuc1uc+V2tIK7
uBr1r7b+pjwXutMwsAyxDFfrPHQJv2egoiWvTW/GdIJsyDywv9lIlob+amk7PK8zxenxOgn8pDk2
GuL3tR/dcdgJ41udfIvp1uBWyldnYUMldGEhDmcPJVtOZXIGBDcwtgmLfWyRAg0hU3xUuLGYk5GI
aKD02G7XJDzSf2Le2MUHKOIl9yCZTvpFSg6mBLZuE3Qog4rqFlxYBn+udtQnsEO5suYBoB4tl/uJ
0oBuuOA7ArKToZEzMZcuPXGmfziDShyWNmnmJfuku/NA+shTx69KOYH3P03VRhrWGk9i0lyT/K7j
eTFxqPhKjUYPaerGU8U8F+2w4Ym6MyBrqmkXqkcU3WA56KwLvZMnZ1iZoBPi/iw/2wOUdTV/BSQX
qjPfw7XEBVT6iNSDmL5JqEGNYagyOcQTHFX8dTXKPIsLCmVjeBX8eeSiTqbK2p53RYVRjRfW3wbU
XF2t96KTdsmSOnM2nrNUuUbSqwzaNhZ3u31TWR4BStNDqzqI7OAAKqmkMlF2abe3tc9Gd9XprVLe
Q77ylo0XgKw8zLS90VxyGinhhypeiZNieakhLj7LW11F9VFuBpF6Rsw+MiDkaS/s1i9kyu2FR/CQ
Z58KrRgsl90LcpA67Tk5cbVulVPNLADhO9/KvVftc0FIfidUijJ6Z8KKii4Pxb0iDOKXDYYQYk/r
pNoZvNndUTCQ4sMxMVyS4/Zm2O5AGxgwNBsZBSJLrtbkQq+MbKeZGBf7sXoyowN0x8rGWuqGQIZS
mj5Jc2/N4jA3R/XZUPoMF1NgDM3vwRjRAPbCaayH8ASEI3Hn/ljNq5QIYnLr9KMRf4zqq8XzXe50
CDEzI8UfAWqRFW0GqznyOayT7oaDQCmcljpM/SiUR9T9mV8aDn4SrZYATP1LJjnCfZje8tJNtCP6
76pmtqU5CMAMDdXQIRnRtVuTpeVFY+5NgMVgvOWqtESkJ3v+YdHkuDBSDM9wK/6nWLeIuWbzQlI9
Tm/q5yhvsvy7VV+S0jOsw5NJwfI0IISg02wtdT8kLNo+jmks3Zv/x6XgEZgo4aLfGNPBDC5Gf2C8
zL7Keg91zZdDMqn7WnOKPw7bJEC1dl+ZHF1Bf3sZ6DbS3o1XxTsuSEqzD3MMptNBQazIAsQsvwHz
gONudqTkp63oNfBsywljL69fzO6kgjnGbwmJNlz3T8414Y8eox4l5vlOH9/m0VHkj1zgXnQIT0RP
UhJiDo4ljgJsu8Q+A1+jjnY5KNa6e9rdjqzs6bIvzPfSulKep0h+PTiLvs0MfiNu2MPUXnmkcxyx
yrkvmDA5lXAN5CU6YYsjFI5ecTkNwWc14l0hQYqCbH2MYs7VK0otSYQb9YmLqDZftBGVi5nWqoHP
h6124GC6NhhedAzgKGB9k+qdDItv2gb9VqheoFHsQxPFinQmhn1rHfVrTHhM0dloGx3bKuCMXUAh
FHSTyU86B9e9liOCeqAqKMYAR8l5jm7ALUXUAlAj2gH4WIx/ZoF28odP7Rk0WTc15fD6Y8HUBzmm
OQRicjh7YUp5D/Xj3FGu8idDgORg05Ek1JHiuI+vwu690E6q/WKZ7Ha7YDrK2o829i7T9zXkyIT3
Atgs2QXFk9SUYEmanzr93kF7XYDoyZF2AFO77ZZlD/trbSS7rNu2EBUD7PYdg8hUNjaZop0Stf8S
bb8NSjoJYvlFk2fqbnIHifBYdtT6EHY+jJX1wsnoueRUv3oOUlcolW9GSuOBxWDub/H2yOFybztu
9bYy/vWl5I66TG5Ga6s1zfWgMJroGcQYOZyRM7OiwcumwM21GY9quZtxptjPGeVEy7Vl/FocxhJO
mXNScJs7DnbsmrCGmnNbWzC3K9qVrqIjD0EYRQNhlEy/UX+pc8og8hUgtUh6ewock7XRn8AC6jnc
JPPh6krSqz2jccLATYuVJd1tba/E7zqfLK5ljLP4JuodLn5Zo127YtM9WNVR1n+16Gg2v7p0L2ou
5cWmY5OZ/8Lp31R8Y4gAKL9IK5ye+EVK3l/uOxxxfQq3m/XiIIm+PwEa4wbLF6hmveAm4QbYvsJt
fGuYlyZrvM7yNzIKXycw8Eb8ioU3KK4REATjvDzijlGxS4EvBNaxwsPmcr4JAALxhhVOh7vshwiW
0a/FESstDNJyVTnio5jXCPqCONCfvI+/TXzPeATvFkKRssZP1ph7KuqHx3Dle8ePw1zVfAYm5+4r
h0+UgwLOAED1+vA8DpgAMjbVXXJFuQu7PVcK5hIxeft9COSV+mR8SPsp3HIYUhD3PI3rT7KLcJQs
fOxu/49FAQsGdVT9hgOHAZCy3km0bTwN4KAZ5GPyiu0OuAtHzPkl/8PJZqKvlgCH+LYjZa1IM/G0
JjfpNzjKxQYg3OhX3AWlVw4yKo6PQ3LgfrSw2beYWlaAqGJg+KvwNH1S/+DB+7B4SUBEd6GCjkLL
26WaTn3DLkyufmt9Tx/ZA2utWGO//moxmxWrxBt9MIVwBYvPHPt0tIbswDVfHOdddu95zebXGB3p
+uLKwvh5XrZZzHK4LTDmMFmhJuBEuizaZRc4UdCmO1zz78k/tTmQfYiLnVYSkGUQ7s6E322K6jaZ
ulV82teMLf1YySOWuDB5THHRn4zyMnn2BaI0xfXFN2mSgfD3XbHcDg8tKqrGHQt55mXqXebiJbsA
7twabAzwu108rdVzehMb3i/7zd6qf6SH6z9iCsuy4Rd2Z+zRmIVGcq0XDggYb5XX4jPgmJI4nBx2
xXfIrfo3esXmoAPaOIa/GGMi9CH+kGljYaxjvHjBtDHLF0BvpHmrVXC2oar/TCeT1TYDULJiYwNp
zu1U094avxPrhcO4ucfDoWJdAYpDY/KNKMJgXJI9tkMFxx3SQrRT0xVuQ8LpGIxGAKXgAw58eVsD
ztnNrBwrfjQx2bh9lF2X/pSPq+XRfPOPEJtT8zCmNUfq6qGOXnsBGJG7KtZu4Y3tfmDUvk71c8ko
ak3XUIgQzLG4XD3hri861jevc/OTvWVwjTmYB0SSViTd8AfthdN5EfQ5AC9OC7tgXJnv7bf5j6ki
g+9XglE1nnn2LcDYGG3okVHwr2+T+j5c4QgqpYswBnk+Sh2b9fiFWXs8n+2fzP5KX9LhnIIbyVcU
CZB+gXy6Rjn6Y4fnWFU4TH4L0+fkUH8iQNvfgDNzhPPQJ7CKJLla3gk9SeFfHbvV7Etu/Zie10W8
/yt9P01eOFx6Az/6OtrmmRu3x5afFu7EifnhbMdYIPYlHtNd+RtL2NPWVF4ziAHwfItvxT7/Vd+b
b2r/iAeoP4IoA0b1+6i4EY/6DgG5JWsBF48RArV4i+CivM4zdWMqT8KBNyZ7I3+vwUHrM6uW4coS
5F/AK+Ru1w3Bttj6k1V4ScbJ0piXCaaDPBRt6+DipYKZR/GBFsWSeyoiV0NkgnNs978Vm+GInZ4q
hcb8HAwNKe2bxBBnO4+kLsy1RxUwB0S+RdFeifSQpHRrJSho3c4syLhfzPjGgLAqjgWtbhNf9h+t
PWkVn5BWnrIk3TS5ZwQHyXrlf5jtP7mxVhBFwQl+6cUBWsxGdDanSy5tPNwK15MNIkCh+krjcv+C
8//RAHgkZl86VmW82bFBC4T1rU9/WfRb4EaRtFdDhxyQfxn0RSWerpyk7rZoLvRUiXHlk+yO+qP7
oCqPcAE41/z0Wywp5BlYOTHVcXUYUiTh/Hn6qh96D3ik+IfrEbDVrcCo3Fl/MH9ohUy9tNM2dgDu
gfDLyEVy+IG9DWIw8KKGyyzn7mRvkc1b8D7N3J0G+5G1FsiF7lGJTXzOeP1cc2hKvlmqxjT9eeQE
/NvdI9xZIxmHDI0b3E+rbeVpOzWkvXBZSAo3Re+JrqROJNTA4s8nRk8Neyr/WsdVmE2sYtznzMtQ
+PoCthXKby9vC66pIOIwoGf0Nza3ZFhO0xNc3VbvkZId6AAcuMioRvna0Bybl/Tx6Vh9wfwpjIY1
HSHfzp1MfGYgg0Ps7gMo2KXlp8aJaylXfTp0svRoVU6tY3yMVXUd6HvgDQwB2i10Fi7v+T5Q+WIP
i7IjDb+ZhoU0bUc2BwzMmEBPtnis6PwKMLexyfWHDkGTbjyOjNkxFbq/dNJL3TY47VhqSI5s6iDB
5C5XPf+t+NCJU9oVZzcm7gJO4SrSmDByRMHU5RGtl0H7LJ8AVp6AaGM3DCqc68U4aWXpRPi2zK5+
TbjRlZK8noE06IO1tToaDaBjArFCq8L9BFtEJvsTMbLDYd6w3qri3M/fOjuJlOCmgz1nyvjzCLHK
5MBMenZ6ZF4UUo46TDS0nvO3OebvRqi5RVRsFeW3b/i1ki7wPo+/rcXhJZE4NnX2W5h8iJADdBVv
q1EcJRvvBl+oKll8e9QzJ7KlWxm3N8p2HpCf1yGRXGIrPGSMSkuJjTQAHRF1JMM6hch/RuoYa3lR
yyRnAfJYv5jqUS+f3sRYOTZlTKSDB01uvSZv/NCuifDCGkm1fQcNXZYw2fFcNp2B6WdGaCt+6YUh
8YOmawXu2MdrK2HgzrUdcOsFEIMOL6i+QV3YNZRnsJLmBBhs6CnD4luS5VtL4svadNdVeHyBfuyC
dmdr2VaY1daeVLCSymkq2s0C5Jk6XIJlmGNIPQCYfcdQuIH9yNGBfb6qH0swu1OqMFXiFo7FlCGL
AoZp5tZlaq+CFi5gKanVcWuzD22X/4TDMUvfMrtZjf1LmGPAqdIDDD0A2mjYoMOZ5arjqdQ5TcU6
MzP8hHGsS6yU4eQZmoKBXdOAHOjcd6IoORtVpOxS2PKrWR0eedBtMjRlW56uQ08UsZk4gEHVn1r8
cwQ2eogQ/FT7/KxaUTHdW9YjV/+xCrhtaG7SiJlqzij4jbDM2uoKX+vzLYP3FZDKtxinjkatSlpy
e5lP4Xyt1WsSSiATMQ0uoudZVhhHEhGnhe+Ei4LTXVXCxD7Z6IpJDaibiEHfG1yUab7haanogpha
ijUtYEmrvMbnTlKe1kpKpVZKG3rm0LwFU+7LyryvnkkBI0RdHm2VRJawSFIV976wf+hH2cVZ6mXZ
p+D1tobiaTyqWYHKIlyJrNOYKfDHqWXpZJw9Bc6e/qmbdcqhimmQMyZBDWtb/cSKZBOzXTwtjI01
AI/PHDXGIzmruk067sxcfwEM0nJV8PVqD6fA4CpogZMYSeVJ6FldOBCvkfZ23hMMXDCLD79tIq6t
RsVs1zstR0YJZm3QtLgvLCeCVL+yVFamnlJp6L+1H3CtsmLzqMTSLmv1o97FxyDMjyPvt/kIwu7I
VA6VG2MUr5LZyblL9Jup9g8wi/cpoSnb/MpidKEqYxOzVs+UxkLdQMFbxqRSkKWkrOina/IXe7Hf
9Dz4V0ajW9X4Q7C8+3hZLwDOYR9VNwV+XgM1xoR0qOBFrlXc5Uu7lhXNqXtxmtF9cZhzisADR1yM
uzqWS+VXRimfApwzxg/UlgYaOcQBx0B+lHITX629r4wbFz4nqHhCuxneqDKQ3BwM6TnmgspTIOc3
GxXPMM1a53HOPdUEyz7qkAyiQ6hy2qN+Z9OK3BtE9DoCisEe8RB5sqPZ9zfl5pbMFDbysUkDmnWL
ugbU+b2wre1gLS8NDvnMxCNM8pWOr7PK1LNBXW5p/Zij8rVQyPgCKpJmCj+iV6mafvia+JnCPasA
xNZepXbsOCenZ0mCqMrAxQKKVpIKnqNVQ9RAYf5psWjM041aNKfHFBqU3qzGCNWqS20rZ3GNo5bN
WiORBiAsZo8ngCVebUleSuBn6oJVX3KkT+k/0Um2cZaLHjFRRKPc9/GH6BmS5h82sUdRHfPpS7ZO
0/gt5Qe6gnmilG1G2AZSsFdwc8ajt60sRA1mKVgc1zqjLWso3WgQfqK/wb+aI7q01JI8Cm81Picu
gCHWeEBVqyiUuJyzUtDEix2OYxI7YmwRYCeQELDlWMabQExgf/Ozstmy+23q6mLk1Ybk4KYYZ8xz
Adl3/NqpvBcoOynghlRNv5MeC3rV61dAqM8HwhmhKgrD9uZI24RGRw29BcGtil8oeQT5StZ+VXLG
mkAARQuYgYlMXcXpW8nJ2cbNQSNhBkvrZJjtJqqrk8x7kti47FkRGXesbOREIoeYQtIXOh42Btzm
yS6uJYYLw36aTRJo/JMby/H+eVwMflOYPUwzxr7oV9R8QlpLF+AB/4j5bhNb8zmy7WuVZiF1cYbo
qbSrDOnZelNGS2ypYj7iRXZGxmHpPFNVhqOSkiBBK1Ek+1mPpqqYtt+iiIh23OFCgHov+xEhxLFU
XQ7lRHhmTntD++85O2ScsqntY2yygjHWKQSz6DJ7zWZprynlsavtt7ROHss476ah2zRKcq4QyIdk
PAp0P0OGetMDIyWtnS7Z3VSs7yHmaG51dwuGjco1YsSnmWnR3jKra1jlLxRg7Uz0UpGMfhaku2Ji
04q6dap2xibHmNCqwksC1kGr5vTdWjtsJ37bVZuUYRl/BSRyk1aSDWW2Dzi9+yTOsIEP25imRZn1
ZS76XcTIlkDFAbIAQC3zItTxw4D4QkJ0PDKieNrFgjT4EFKFezjN9mJQGfGEuU9fKSettH/kCV5s
8o01HPsG5yG0PwzzH+FTUq/afxWnPBs57f+Rx0z+INoOUbAOO2UHygBOJgJeCkoXx4VIVH954iuW
8jUzf9qWzzSFWcDVKey+ZPz8af+7hDy9C18QTBSk7mb7o+G++Cxcnmsm7iW+UFjP0a19Rv0W+DWQ
djDzuJRGk6wF6tCh/TGIVyfEfpRjKkT4sahAovJ66qGCcfpq+2qFR9CLOnqreAf1LtpJ9HSvraGl
DDvnaoNvyq45QOon62lNuOC6W8919REEyG4WpEwShrG2y1ux0at/qfKdo+goBE1gObCQpjTRCBW0
KjEEBJchMnxL8BdGAyca5ERrI4xGX9XI4hm0/K+8kfnyT7F9qQbxsyhRdc/waj3mtFKuDb6dS1zm
81qbh8mt57k95fQobjiF6Di2Royi9aifWsNkIjmY4ZsVmDjbzd7+1KDFoVQscL0V3GGjUKkf4BsG
DObpRZEIjmI6ibD1psqo+0ZTmfR841h8yUveiAby/26q4rfB4voOxIULbRaHntqqZ4Pss5OLRWwz
CK+nRNKHT+xeDPO7BgU9WdSj2qELaUFZ+EPEtmC2dsgVVufaHk4D6m+7n0pMj8ZyLaLwEQn6yOZG
vEGOVhzeGzYWjb4K3Lo26Hy1v48AjbGGg75ylpKiNyNVhaNQKfRqLqwOdttmh2w2NHcU1bMp3bRA
E0WQGbF6zcfalB9LlXyqgvVs6lrjNszTsqGETPjaRH1Z3upbPQs503GRdNGCA4Yo5sz0YWCrtrUY
JU5rtJDoUyAOEdVapxhQInUv2CP1kEaYZJqDg2xOP4lZa8pKeaJUrSR86wfBIFxaCm5qCEMDHC/2
tLYztjZdiKu26wWhobpyAiUf1xpERMLzkMGKaBIelaI5C6qmiJuZBuQMDdGjyhUyyaNq+jMEY0IJ
7KjXgLg6k0OXSOYpJkxXioUIpPevkIAwTeVSg26BAdX2mlAZfCkNWWElPfUwDFZ3ANXZpVlS0u1Y
rVEjaSQJLjY1zetqaQNPj+0JRskUkJvL2nyTmQ1PShlAUmvsexqQn6+ZiTtpHfMeJEPNiWUidtVq
FoUJBqSgrO0aiAfjUmNNI2ytBVZ5sqc4Hly9Yy/GgEtYZOY4RJB4YKUJFEdZJrQgPn2f16W7AYc+
9pnwi19AsheE8dpga3LSOP5uuxQByAKiRqPDnqqU/ifGEvyRtgO/sOI/5NZcfdSBlkK572p69DqN
L1yUbXNZwPLutYGeGnIoSzWPrywA6CNhXp/5Ko+0Ng3AcmBwrlq5eydCXq8syrcc2aq6w0yul3GW
QBWUVY7dUYVprdGac8fe5wTt0z/XJD96FpnfSaIA0pBF9TqzzONk5XpfzXHpawDjYVGq0q4Y4W5l
A624AwhTDGSD7MFxR5kFZjl/2F3a3gopNvY0QwH4YpfkBc4aq99EbJYSDs2TKmPa9ymWTmPK8h8r
b7Mz3dnBHss+EXu9nRMXowb2dPp4PoLQQHisYZ++2xJfEmO0WgTEuMQuZ6mEhBYiLjFJh7e8q//j
6DyWGzeiKPpFqGqgEbfMmVSiRG1QGgXknBr4eh944ZXtGYkgul+491x900Xsp8eux5hcJFzRo0l3
rSf8qqIePpWPTXSC3ftmh2GwdMk2PhLQvdVG64yv9tRJJbfu5MytVJB9R4aGCTxqPoeYHsqO+nER
SQ8USMB/m4ajx7cB1QCt2MIP6mTR1n1+GYE/Loa4eygZnWxIsZwoHYoZwhpPgLJwvkcssDIsAdih
QYZ1w61rHN4dDkVcWlr+141saEgrwHHndta5J0d7zwM4QOk8JsyhjIo8Stt5ARwPJTh4s/HoDTE4
676EPTHryQkPfUGo8hmk4luV9ossnfvgp+d66qB5izTYmowGfrIyyp4KaKsY6/nxx2xA1tL43pLg
PXspPfmakH2+cgD7LkAyhssSVcnKz42HH3kDxAU6gCzQ22XZZQ8ZOB8+iJvUKULsmJZCvDbHZwCW
WPh1zoRaDjze3m20RWh3Wy/sEJFWsX01stA95y6OdScfnh0xavDkEH/1Oj50t6N6GhJUMQkJTfxl
alHp7Fo7GT3gGP8ROpAxba3ZmIfFRHtuBhtPB1RiWnDiqOGnJVEEswGJjaYtnTVBsPWmwdOyrsbY
OVceWyneFLEkByrcWW0LDMrp31u9b7Z9SGnRj2RpVVHxBU+iITYwh+MPBBrze/oVG06xqNsGHVbO
t6YRPNpU8JA9IpxqIHJ2feqrQOBPyysUFc4VHtp0VKbGnQX8byv70YKxY2HyHYrfaZjaBUf2C15+
azsNXXpSA2P9CY7HjnkRsdQ0a7qvVyt9nIyv3sk97lAFWicMfKb6E4wfHypERMbNkqx2fTX1qFAT
18qZR4U2w6u00v7Fo/wnc3fc9El39ifrJUundVnYrxmS/1uFyWinix4LveUN68lqkeFO7o6FontA
18Y1HIQ7ApZ4WcHTMuG2PKAt0nhNa78gEsAtTmOrfxl6uMaWUTDb9WBgBv1XR4r1ojDAeARt/lwy
c5N0DwuKuJ7KyYCdZLWA0wRSG0Eu977NWQ7LOfcnCAK+oPAGlr2W0iekw44J6Lfv0dHIoThphvYj
zPoVw0iLrI6QDoYr+UZkwVNocRj4SiEND9yH32BNnFTYsVdEdARqOyDhzAU+Rj4iaiPrhk8DyLQ+
AzhYs+JZUgvbhAgIivRTDCQGa9AvXIupFCLNHNBMHdE56GhsQSXfvJK61sy6G+Eb7sLWSetr3far
Qam/alv15ngi2MFiypZg1mJc00hp2REjSRoxfxcxnnZSir6RsnuwlXwSOspKrQD6H3EPM/iCSIGG
My7qS2rN/r9wgJNn9dECffg1KUZiPvT25lm0/4imGCsN9ruwe2qiUnH0OH8lVo1lmmXWlmuoBlnd
viYSTlY2OmKJvhMffh/w+rhotdCxo/CPgTSV89kwDgmultKMfzqiuRFhEKujVVOxw2E096XJPzEZ
2ZeYms+o5dy1CpwCgNqjXe4OR7L3OOnKHAG0y7Po+4zWrTRPMfvk4+CA0kFk+xaxyw9sXaMjqbSr
BliF75Az84BVHB+1yV1Pwr3Fqv+tI3WXtcOII2e5GBUXyinJNnt6tmztc+ClXCa6+jNC60RQ3ykH
vh3l+i/qSPEaNhrCoRKxkdmx6uRM+Ff0ub5NCXaAaEGgo81wZjnyV/+VpaHRQeMmyDTrScbhwRaM
731tdgu0T1Nf8PplAXmVJWlbZhwD/W7JSRnV1akRPQ1dy/bcnh6ypj0WSJ/ZgHpPHZZqGOxWzbpZ
0fyPI0o0w2FEbapPy2aVFJIB3JN8xUiSCmRwTxOcepSYyByE7K95TFBEgtqEwJV3B8Ppru/FT1qF
H/z9AlU4nM6usveaZdxtvylZtHjG2rS1dzQO6dlU6OXl6My4oklyhcJd6DlewKHEb8EQ0O+o5xCz
f+QHL57o+NU46SNTeYQuWvTtVuUVd3Iak51pJsk686fx4EKjeDKbyrp5cTderYSGrhLqAEoefqjz
p8uW6IAKHg20BRY/8JjaX9vOyVvRi3ol3ZGlSttlgF2jlsbW98+aW7oHWl5n0whEtoM5tEtjdhMi
wsSUPoVDfrG1nspgNulZfYk90Dh0hABKu3zPQw8NmpU/QpkGGz1t63XnsE4Cb5Q+eUNUHokIG5fU
UkvC4mg4OLsthx0932RrY488vy6P2GA3FJ9lmHwK21OrMDXKFQw3CLskArqigRQlhEP6kwtZLAnn
4jX4sKjjK038jA0bVdglrJMyBd9lTjfijs6dbRoGm6y4GA5IWSRlLV8+R72DpzvZBt8+BMCtV3Cd
ucdorPY4bMZ1G47XJikOOt2kKWM21xxNUWaf2rZ+tbFQNO7dk93XOGnXAPFIryTiQnWzpnGbWuTu
jgV+iin+7KOJ1XWxbZz8MvOBB4tYiTqhxDLHctvo8KGMGGKI+p+ncx2K6a3n9ucHodhBNw1JibI/
G6tNH4efMkwOIAdfg+ZaYkluxIbcplVQNTip9GXXHhRygskijjdkIwiAoTHWo2Lmrre/LiI5KZ4U
KI7C/yHODLjhcz8ie2OWB9MDjvdaz35iKH6eA+arfuTlS9Lmx5wkRtN5QHVa+rp9Ez1Fhvplm3cZ
wj8lWXCP5Yr6cttlzVJziiO66rNnnFt2x7m70Zic6UG2pcJlNe+cig6fzB1CD3JDHEcrq/2XyW1Z
bqkKL2F2Z+8fm8GnYX135ldLuF8qP4GTLiHmM5YncE1L3mOwaFpHfz6oFRFu/3RmKD7LnjF3bjXd
gEzpW9ZNL5eKiOpE7srmXlukA/pik7CitRH/KGTjort56dGguUuRQxIbRG+evimwKmZlXnJ4SkUm
T9S+ywxjU4tlG4DcsrIhXfAqcPbtMfUuFCrIcKA6hWEpKtpOAbFI77aWvkvoQjW6dx/xmjoSd8Af
RHSxuw+NPdbpmSd/DayXUX9NeE9FWWMx1+ZfDZ1JeSjBfkzJRauQmgAniu5F59CVxUyN/zWdj2S0
O/GaMzMEmC2ntW+bW7/Sl3Ke1FsmRs2ZdYvYjwKvcnCIwLGZkLtzNwcQ4kDlLyv0qGTFsUdADqX9
OtO61nGYbN3+JfEOEzH3bvaTeMwqy5CvCLg09UIiGr8z3R7FUMKEF149RqLHzPLPMcoZjQ7AAgdu
cjBZXmf+1zDdMVMdoTkxLEfsZ5aPgsTNmt1FnwZ7k5Sric4MfVPG47nK1N9oQ7UpvQZC3T9FSGRA
BlvMcM+xD21+9ZurMzAQSpyFyzIx5jM30m0kbo5/TLuBRcTrMJ6BHyP/efE53w0v4Dcf9iUHkJN9
Tgm/i+Ue7QL+Jfne2jvg51VSX7QSnBL6FpF/E0i+JLV2EUMOM4v2OAnuH+tLK6mm7HTjkRehXO08
mTcPtsJUPGCpdO5LS32ajNj5x3/A1zdpgZLO/BM+/Tqjyx5yeD/L8OD3UIAep4SFZcZwClqibXFR
se/37QcJ1uhhkq3kC+h0r96or8o4pHML/p9qgvkFvflNEXEpBFsrA9heNrtJFr0TbuI2/mjrEs1i
/5k4zTJ19LUSG2K3LVRqcHR02WzdiK82mRQGUAurQz1Fkx1Fw2Eaf1R3l86hlAxgA/s8zDMQ8hB1
G5pZzT6a8zdpgk1vdjs2EJw9SMntb/DbtzbDLMZz0uyfTL0SXsAS+cU0qJWnp6xHM2A+AB8usEGs
hr57Jo/KEnAbeWmIuPowOJeqmF+jyLZTte+Gi4uFUHd+a+nsapGgJe0QZOG2qRFeFNqFicFKMFud
EO2iriAAmi3UgNbOPFSuSUQfgGCd7sjnUCxOujDXQdgsYl1tyavYg4mHKzKuyBlc9IwII8QReqod
zfY9xM0wqD+F1dFtwjv+5k0jNazgnBvmW5LtHfNlgPLvBCRa1w1TUItdULAqenAT6CcIQEHNQElI
VTawMEEoTo1V1AxFY+epb+F4FOeoeXGAm5XurS2HLWDSReAyuNSAzxVM1ZDv2uNPN4zwTJBL6dGb
iAiunkIUUz7ei3qR+Y9u0JehYj5Ia2mIapOYTC6c4ICzmDRAMCWltoew/Jw6HQYQb4+Jl1EESRzS
XubWR2RkZ6HNnEkqnQbVU/Nt8fenbJo08eF79a6toFBx+MXBL5v7nYRJkBjNvnXeavBjSZ2epuGV
NDNivH8Rdug6F1S+q5himDXa8Jvp7RrnxaDJzHCCDgzomHkG1h4QhR+fkv7oA8yUR3JmOnNPJn2C
IMi8ttnPED+EcQuQE3kUrda56nHNMFdDjJth+QIOFD0p/7eMXqzgRzWEBtarnGbL/MTn6QVo6Rif
M+t3xn+jgThIfqXYZCuSQm5x/BgNNNhv0jqFDKPlyDfx4Lp4QDjsHPXnEEk4sWxYd8Wlq04enCwo
aeYreh+ZHEp3p7ONdF8m9T4Mr5GPrIdHTTiyB2wPLtFzG3x07Qe250VQvXRD/yrdS+H/otghLWEx
jjBIaLRoR/ClmSB92ZR6l5yIxfFfb/NHvdMRyEyDTbJlATBWr6X/M4OzSgRvMQT2ZF+NqwRF8dBT
ZVEQV5rLnjG/dPjounFb6hbnCEVfiFJg/CyHu6GTyZo9R81KkQ9cxTtoxfxrkkLsXZ7/a0bmkdcG
AmtPR0MBS3E6HKRLDgtPDpOG1usHN9BWlqd2I3tnDrBurkSJKOUbThO+D7L1qKNaRXJ69GLUz0+p
/6sDigZsPIi92e5q922osSKtqnnUghPspjk3w92gyFLlju+YaAFKYC0aD4LkFS99M7VvJ/0SiGz8
dYtVk5k3pqw24SqiV6yYEiXDRYjXFAFR4r4SLbvS8YMYBcpK5jyievH0e10kuxIItcg+TGi+yVWn
ABl3FIQ5t1UUnCKFnjo9Wqynp3YbJd+GvuvUb+gA7sn4k+Dp6qF89AjWspgErIpjpCqjVeHRUVtl
tR8qFN9gRo5WztY26YudF6KNLKK6WJVDAnsaqWsSeHuK3AR3CqQzp3tRAcMeX0De/x+5EVkEH5Nq
E6BYjVqxMgkfjhhQpnF0a7R0zeQNPgilF+oEFIV6P9RsoU2QBKg3gEPSC64UE2ceMLp+82AiV4r9
z9DxtqWDELumXrbgArkxoXExIhvMfy2iWVqVg1biQmgsuIKYYYR7HeizXeuFDp6ZwHdgT0+xO2z6
VF8HvjhqFjKV0N5FUXoQ9DKeY96mMTz3qkeujOyA1mVluN/W9CBTg5FKcAAa95qhmdL1cWs3Ykui
4K5n5bnUUe8WPVayPtqQP8zodFzDMCVpibbd3xsiOwooYW50NAzIAvm0AhS45FCCFd0ss2IthLVw
J5t0n3AzTMWTF36RYMBf+lsN4uLWPw5KYZ95hWxiF16gizd3PMJY+wBqsyTqlrFz/iywJER685FQ
nbnduzV5yBCnq5L2WxnrJwy0C6MrvoRgq2p5BI0h4tcGjWjnhI/NHOqPkNR0YXQrR7A7Gx6KV7s2
qg1t1qsH7YQp06pSDqxewuWHwt+mpkGE4LTMANZFcuvDy0qzO7UT6So9Q/R6lylij/FTlNVbZpQb
P8eZhDTMgACAF4HdBCWnbK6DX12awr5YrNIEl5ONtpkZ2HMbvcQa/+i0mPUbz3A9vxZu+0ccO4iG
8RmgwcEoy/XEBeUXztYyql0ZDIqFj3yXsX0kA2pViY+Az210q5WI64M5/hHtRtzHsszap463JLCM
X4HaE1Y0IMBEX0HYWYE5WQhEcEh61p0OFUm/dFg5igL+iOlvbcsGJYN3B+2yqLhqCpZAbXQqUXBm
Hk03PSniK6QzDKqSmLOsHF7IR2fyrS8NU7KhTolcatcE3hA/7fcEAlaregy2dWe8K8SNgskcAgV0
zAhhXWqITnvouH9RXh7sIKaaw4YTBG/pPF7wtNXMiOWO2vEBLqPevrhArswQj05PEoNJX0vuBXlI
JNkdydBa1ISJ2LV9qQFeqotu8YJmwE7sTej/WQmGgenN0eoNEo1NyNghAyTp+NNLBIWjaLudQKzl
ymeTA6Wn+Kph42Z+vbKj57HvdkZDQHCbfeB5ZURMrQQ2aGxYD3DqQW9nEU8+6LfrfXl+fUkQU4N/
HmjrWwTcFOcu1ETOjPVczddDQ8V2J3IZWx3bEI4aKiXFgK/m/wt8+NV8oXNXrGVM7SM/yigC8IRk
N7Iwg5DhnrVbUH3LqBTvonTXMd69CnQF+UPLfAg2EgE7QTfGzivSlu8/gggXsqaPwLdyLrIC+Dei
vQhr/xzZ5ilsU2pfEFQIW4hdIPrg0SIYBe8hIbkLGBKrUhbHwkufCbS69aO7KxIAH7rPwKJ8ShuG
wWE9Zti+DbEwDLIIXNh7k1EgDPpLIp56q4yW/XDxk4aEBT5VBRw/DnGvTEnWopRKGki0zrNPYe4V
JmvZfBvgBQ5cIjxp5ZA12uoUmn+qOw6o8hW7yvRq4WZGp8QsFcB6uJPhW6NBxh7wQkXn1nxNyhez
wXYyr692NetUF81eHX14Q3jrxUeZ/4ZyXsh158xGPl0056ywr6Mbwbdf+9ywcR2c7BGLaEPaQno1
+GncVGwBoq6ZGGLNSy5jYK5d9zB2f4aDe2P8zE1kYbp8znum77a7TcjAwbGRzIy0YDxIczxnkQYJ
LebXnCMLgp9aa551ogxh/piNs+9Z2C2cEIlDhbbkmtfHPnwqfXdVeyanFcVr4WoxE12EuslPlkUP
QAvrEIukxSgfMcOnoSX3oQieEs/aApPbI33hSnYeRlcvi4yo9VQSKoqWriXG5IOoIMhUOlZSdYyT
ct3Z9cEuySxPjnZz8AUZOVP7XEUQJZnNiG4f2NyigvmmrZAmQ2ct6urJHkb6FmDKeKozpfFO47pu
0b/qTz6GuLyMT34BxSPyH770r7rAnun6K1XLvSvyTdZOz/Af0FbGG8TZW4UT1KZv8hofpMih7Tpq
FbThKTrQ4MUVpJ03H6zPUBPwCHmTIwQnU/jWMXROTbx1RMoRprFOyy8HKMBA6R84146yMvU1kFvX
onnv/XUPgd96H2Ad+6xZFLd+hSzTTx9Fd7XT94YPznTozd2NG38O3kcGzlCHNqgtPQg6ZXMx9WsP
F7d0kDpbr4nxRpwdVMOPMtHYUL6PFEZNxydl4e1HrE/lVYzLePzyIkzo/+rx4HXGkm0a0uv1WHyq
5hpBIXEKUopvQRMgPAW+tTfSc+A/VfqN1Dd8ghCZseKgV4iQ5U7ae+xefee5wZjQ6MzrOnNV+oiz
nKvOm1n34Qq7OGErK3JriOyir+yTZYg2DiQ4WEgLmAyLZSbdHZlhPj/xML3jPVoqjIjILst2p5Bd
eeZf0L/R3vWMjkGRgI9Cvef+AVnuXZYe1D3yYWf2WhO/AeIl3juK+aeWFJnggKp6odFiS3CCVFwM
Dbv6nPtYIflgbPfgRyV4Tkq7OPCB20Kxxrt272bIN4rq5Nho3z65XQEyhwXJqjzu77x8srRbk5zZ
QC9qtZ9EgTYWcAcUQkb5i8SCKWfBBabjY9gm1TNxeVSow0qHIQiSVboH2LuR/WyNB/Ak5mwBjZej
6jcdKfP9LRhdIv04mEAdojletsS8BnO9BpY3d+xV2yCjY5nvOfc8tFczdcue+KuB1PbhpqBIDLx/
EIOlu0JAmtVXc1hL2a07BUFrWU1aky2w+1qERJfx17zn+3MAB9H6O/2MbTLySzgZeDhbssTulcdu
fRVPMwDKoHA7twQ8g+EFqL4L2zx6biyQXiw/wz89cFwH29AQ/eRONELhQx2J+FLFwbaLHIQN8tfC
O5qp2VHbv3TBU4r/o7T/mTGLWiICbAZkRS/2QfotXFiEqiapOF6Fmk9SUbZvgmZPahtqtW4/ca/n
5ogGnXwVigtcsWhOmOvUvLvYsHgSWdkdBaikXB7MeayYm7eEBK/Ewhicv0XKw1dTkM2hNhnPjIX/
vL5ba1gxsOst60IRsjexkGBdip7bB8FoY/5tUHFE1EU9X3mt/2yKR5PGX31SbxPz3Fvvrkm+T4TL
Td4so11p4y6Fl1iStdvmv53AH5P/CQiTHilIIJlulDhLFpHPDrhdOWJyM+fsQB0MYLoKlMmCr+e9
5Kj0KLxwR4Vz7DvziUH94AAYQ/YmnnN28jci1wEt4DQB8qvxvR9NHBDvqQtIiFlXapz7DCf29GMy
W6/cuVDnly+eU1mD+QCiFBCkkaMQhII4pOuWpcGE/Sd75+IrmubYNgPcvvAYzImj86xN/nQMrQgR
4+rlDKbKz0rrTjj6cQSAN5pLgKgIr55A9Sws873JrKe6dNntPEnzVdUstFlSDMlra/8bEPTVRXgu
qUkjzg7fxEQI2Gkcfmz7Vy/vcftLpZgiShoIOSgFkXneLQm528q5T3p08m9wtJNki6mKF5uIBBvr
lySg0Y+owusvG2FYiaeADUiZvfRQDX3NWwEY9nNnM9oI/VFveOHZir+TAJjB7NIbT079lGnfJduD
wNpmVOItNcawDmxwAqizHAkwPlmL4qnnfC0pEFuq0e5RGfkB2c7r1F9L7UYExTuX/QKBB1UoRiLo
Gy0/Q3oPM4GmZo534cl44iMefW4cprTipYk+0astJtNBS/NPEe5eM5xzwc+E5dpr2FdE5Hv4zL52
3XAG+5d67A3ehXcxMXoYmLs16lgQyPk0raOYNtmFEkN+tMUsxsDu5o3VbYwHdMcDer+BMb1cxLQd
pWKkSCEway17+64zK8SW6zIJGbNrhxDey2+Zi47PhA6AxayqA7zpKcbZZeKG3ImszVP9s8Z0S0jD
U+6/loQyuqwydf4M5Hy1SrcusSoI2Rhr7zuLh5tt2hbDkGIaQtLVOPwBRmMQ/BXK7m9o642mGXsr
YOkwMhtBV16jc0d3vdTL3yFgTO99OuVd40bhKj8o8yQRkZrYfTNzPxgPL32kIZwt12mWQdeeELyz
Bzm100dv/NYujdL8ORDfQCm4zEbM/cVzzY1dYwCKiXRKzXLdSJ//rJgf/Tp1jGsxpSer9Tfl0K+b
QC5KebeM+p2wzkU5OVtCwCiuUZGSXaaP8TtrMVYMao28fmMV6joRTmNRFTnxXVfTyekfSkzffo0Z
qxGwAX4T51F3n2AEj0bwTwt4Y8MjO0GtfHY1jIzWG7HDIGvUusb8VaDQLCZCrgv7rOQ9rcmcK54D
xhCa5+/jrFqbwLYaFiAiMjcNvMyYurPsd2ocHoJXwhIuqPifwJNrkp4RHPzLGGJ5aUO9Ga7K4CDl
3/xN19tHF7UrcyzWyoJZFQRLQ+tW1TBHCFs8PFZPvbktKSDYRZOgwSsCk/jclbsKowAahiMKAESj
qD7A1cYTnqLo38QWIsPSGbvBxUErWcXA26xXkwFTMG9eSURH8e5gs6tp7Jom/4wqDf4F+yqYvugR
qT0aGwOA3FbzEMEuYGqHA/4BvAl5/OM1oBKUfjVi7QP61k6L2PnZXngbZTxL0Eht63+A+a4TfwtH
mH4OgiZ8larWd7PKE6ykR5kRT4zkeRF7U11sDy4vLVVmjlu8BaD7myWyY3ah+XtuTBvX/MzGF4Gr
nOjare5+Mjve92xWivYisG6m9PgZnwnqaY2NsrZj/72XkE+NMHif8uSuER4fZDrxcFScWr4eZ51Q
+tp6z3qEAoB1ddg+6uKnwCqhymE/NEeHnDu6P0RQ5AGU0JlqXMRhIRna2kcS9na5bgCMtvcTxI0s
a/cp3oqsdL+LJsZ80r7KSqpNMtBhV+HELVB4T3qT7lAdYnZmYiDb5v8KhKI+6YlpSy9e6J9imW2c
FOIAXSHwfhbEA2pFVjEsjck15ZNUZ9lxwuqVgaN0qn5FYdy8CldKD46O1rc62TMiL8+4bEPgB8rZ
ZuRYIWzDXVK9j2Zx7PvJ4MRu410nEklUTo512sGFW/dAg9nMXxEbriOnJKIjvATCY9Ic/bTZeHaL
eY1GAJ0uitdoyA5RCZ4pQ0JXiIt0lIMIWfwlUxnuKhZFRh0fw6hAvB34MMf81x4jKCeHg88o/BOo
qVdeX28CczqQdUNshXcm5RdJGRq4RgWc8HI8Rm0Lqbn2j0gzvkcXq5/hxajUm59EQx5ewO20jeIf
os3PxuYOdUeo82nVIeujeetZLIceo0HIM4hCpu5OZsYtrQkMzH1J91eusrA42nByVoqYToxuXDc5
WUxFfmMRwDVdaag+FQ6rgfu3KWClSU17IN8lbSlWtyAbmCrmSEmGiq7fyhhQ42SJdei+tXaNG6pL
SQ244R7WVrkevZY6+9XGaK+tgq8N771BVWSSD5E4Noqk7Gya8n0EMElSoCKsa9y0nbMfZLcfNHUY
hfgTtfqeIuNKmuU1s92jCRkxZTih+4TQ1v5H3ZE02LlHKbljTNEi9NevSa0eUS1fTIRrgJrxwNUC
CWyChgb5ul9FZ1OUr6ZFfr3J++URCMf3P5+RB4xMRqL2bPuLYPmV31trdyjBBBKxKrniGsVBw4wf
vUtI4zOkyW8uqeCraGJ9nRcWtVd7Gkamo6WX7PSejJp4tO6eFlSMh41NidkZVR84F22VEqK8qEzj
iOHnI4pjTK+gXnkPicIrlEP4hH/yQB5a9MYyH9Hp5065FbAMPK/Zda77RVYWQYMmRvbqAG7ZQ4xO
zm2d3XVmnakeSfiA7q3RuTZMFk1a7rHOTzOEjZLzyhL0EBA5dNch1qmZNXkli0zR+e/KTtdF9FLx
UqM5rRFw9R9IGd50grb1xLtCZNuU0t1UArJHNPMXSQwQ2cERw0PmzLdmVgJwR7cJDgZbffpwVHve
Og9acBzJqvy/hwPXG9twPyITMEcarcxCfEzsScH7cktbCglG3ZTmqi29L3928xVMpmF0Nmsjyw9I
pcjzwTYzItjLRvMYhaio2AeT8VGuAWlDU0K4ETXBXy6pvI2KCZXpnUNR/hSjwq7jUfPgq8RH1ue3
aGCB6M5dTpV7v6aRfoeIFRDuf5C1vCd0+dxYyH0bJojQn777MVPryemuBsRW2V2q1ts6sYsNxwQx
mtOLEM3bOAAo7J7lMFh703CzTV7YxKf59F+g980KEXCWeJikITwoJjoG3w2cv67HAIRXDGm2sc4k
QSUSfyMaZMha/kc5ueCqmPtVoQ4AYNz4HhgEYb81jnfPxHQ0eJ4qpMNxmqzae8w9qGnBOAbZxLWe
flrEaOvIMz3bOnWaILaCWIyozdammf46evWHJwecwQS5KLJp4Jyy3uJLCoknqp6qtv7SvGhr1NkP
UuF3JWjDuU++4rrbyKnHiik/NUNcVThfKlk2N1rDmXHctZy4/UWuvbsd2XFdoF0GjwuqsPI/ry6f
vBFl7sh8bqWVuYBGNrzMdxH/bNpBbALbvw8TmmhSdZDtvRjwIAF5jr+wVOZBLcjprpZk0vDpTCTo
0Nux6K+5PjaRmbarUXjGso0Bafc9d6k0XfBVvnNHR0oItGsVD6vCc9TodrAxk+HbybH4q9GCWZCz
ag4id2+ZtNyxAleSG6HAK2jxR0d3N47+RWK4k7ZlQgRKjnXrrA3GqXohkaZ4BeJ5wK41WqWJc4gR
seWqp3KC9OeiBQFgbpBYovE2+H5HogompGEcTFIVDLgHuI6CGIhK072SSlQheOar5WeUFXLOOBoN
3NkR/bHVJjbs5zjcEe0pF2PXMQksTm3vq3UYIY3IkVIBR3RWkingoBX/tEoBuqTqU2Jh6hNLJ3Qc
OEzw9C0Dm8N8qhhqM5NIrHUuoh+UWAjXGdBB2mIysXAIKUBRdsiZRyoN82fCHt/3LGRA3K6Zfijb
Cqpyb+OxWFvSRySVpcgoqeQo0Q+0ykQMCL+JXGT0ydRvdD1mHqm3hvfbTJJuFWtJfCtwBq51R4vH
g8XADK5omUKIVa4a7rbXcQIEkZdZ30mSpPkWt4WtsfMoTf/IDzxeZ8nzJYurf8JmY+fmCLuVizVf
OJqzEQrXxFjUz53Zt/p6IFHoUPbaq24TBQjCoJWfZZwbr6ogjb7MZfSbpZbxRTWQ3ULV91thtpD2
O+SnaQhXpGnoLiWilzDmQ+pkR0duM6LItdbcGDFpWLyOf9HEkK005td3sFxOWgnEXecV7+N4OGG9
O2ZuFV/tvIFMo3NIRE3JBIIVEbZuUI++lzBiTgOPH4ntXdsLi22wbq8NDJQXkUfflg8DokzkDMkl
6ltzNB8wH6mZXsr9ndhQy9A3Fdi6u+wrTzS5zNMMZ603tFuVG+ax81W3dB3qSSMK2a01fZ9/mhOy
3FxqDmwgBEnjQJpkESPSlzpPwSUIfamU3T7DmSi+KlMGJ9+xZyijDnAYK9O+My3U3FZMElzkV0D+
RH/XJeEDvXzujG4rOg6IMMA8j1tGc3zmhZb5Oqn8qlkRU/RIP2JGfQMMtWzNFmcDneoARcUYqpfJ
1U+E35okZJJCFCl4JzUdaZG4fOhdugmz/j1NKjp5TQNJ6x9LIksaMHQN6cEm5+BqrL2PJoa0oLHE
nf0z3FITILb4Eun+th1n4EHJFHAKPYA1MJgyQ+1zDPRBHT/aGbCghlWruy8VxhC9GR85H/FqmClN
yPExCuKRlyFHCFflIi71pZ4yHbGn9KpH/buvQQnv4ujQG6RrBuRPgHJ06MfARGZgb7se+1MtWQrI
khOdzd2Ta6iNoRdXX0kgSohv2TXZ+6YQ7/9RdBZLckNZEP0iRYhhWyUqxsaNosEtZtbX+2g3M+Fx
g1V69+XNPEk2hdEl4kqndMtx0GrszBqyQSHO+5RvZTK0oxwU+1YPv9mlzmzL8mvYKWzeSwKUDTPP
WOQEb2rVX6iIynLhoWFvLnSBTogR5khZAPxaKieq1KclDLs5mV+Q2b3AYPmnGja9xDA0BpQfQ/tW
jNwn1HJt9OynTRV6E2iuT2P9SLUEVgVGNVXfDS19Z01Fw0e2j5X2qXTJLs3qg1ISgExYrgkiTt8o
7W457bIjuooWo6ibUMAwLiyDceoSDNhd9k/vcq6Hiz9NncerHE98elNrwenq0e/r7FGM5KwgJ1Sg
wKyFjSc2yAyxLEfC2lqW8ewUtdtYpDbY2ESsbBIWMwBAZQ0Sa6oNg7toLPc0MQF2FGvNLpySUwic
iSEKPhb9BCjC/NzIJ4ZdEJ9Pi/mIbZi0gAoPllzmIKYXq2VvTRoSso2IGyMOKiKzyUg8FxpBr+u7
lD9ATajlVMQJVWyPtD4iEKTJZ9LX30k3P4bRWoCpF0y4MfL3BCXQUcgqp4GyshjVep/rIgKhxT3Z
EsAGU4JDzRCCjZrqxZ4X2KcxQQetEVK2UcsknMqMhoscfHa5nuzrSoBGXlksOEPkV9VQgXAH9OXU
C9rP0L81Hd8RDipOpHnMbJTdn743BbvRVWMH8JyIBykDLq7IlGIKpJlX1ReZfHpQ4FloOGRNqwdK
Y5J4UgZxWuHVzykeT4bSTFutjHFVVZEGFqNi77FK4yhyqD2fjU5RjKZz1eM0zrTO7Sb9PksU9lh1
4JpDIyO56vSsGdeF7rK01gBzc+mRM0K0Mh0gOOniUN7Fs3nRhsmnRWnfL+K+yXMCecXajz0fzDj7
N6n9sjU6LOD8zzR0UA7GRsxnYXSrMdOxBhvfiX74SiOeNIXpsKz6XaJVjkQBEDiFDLAEjPlGM3gf
hZQiYxjrjflb0OdbO09HjDsRngkUvhaZhe0gluYhGj8kOcWQnZwbfsprHWrJWYPrUkW04CjjTqIb
lK22svbmySY7gkrYDpr6otT8foy2qmwxlyDicwFqx/inTpFewc47YR7dkbg0NGvmwyVOrmnDOduN
bAnGTGudhYEc+RV1LokwCgUahr6k4V00NthnRu2ZzPlrr3SQuXghN5K1p4rhXzrQStmS8wxavmKS
/Cuk7IMUxLlppcNSM27FdY5hbibp18sdOcpkdsqmp4AjW+/gO3ow7gbvltW9AmMC3osHBUJfF7W/
fLV3LTcfSoegQQpcE61/CmsxGre2fYS7UrPO8kR/j9TxD4RkzUvfkLx5KC/x1O5SUTgAlhH31jT/
UxXN71kT06VIr0IrOmObeI1BBmwWMq9dlVghg3yOOEyw/5+5xI8ulZ8pjMNOi3ZYR22i93jMkj+E
Opy+xjNK6d0SqIDBuHBqw+lTmvqAKTi6yRqGNR2WZ18TK5cA94aFwpa+8we5JMhTHi1oLFwk+PXw
OQ47kFS6sZMHwQOP8kX5z0eK25ewOJSyANqDMg2krqAXLliWDFn7FuX2rVzJgTW7OQoWP8CIe0tW
uZNhsZevgPUs4VejUujBYgGc+GeHq2IxxJ3VQ2ZTu8EjCtEg90Z8q8CJu0KB+ozOxQjWoy03jEE+
UizsLguPaREM54SZPOjEfdFgpKhrgnE4WoJrvsw18l2i+8RgENBJVAFJCaAWrxYrXE4IxHxGt3ot
vhg0lOQsJHQIC0ORekMuIB1r6kU3NM0JrfCfyASJbu913doHFR1ztfEnQjwi9tXQ0h+r5KEt4r85
lAgwpn9d/U+Po8MQ9/dqyq7iBNZIMvH18ltyRfy14pJ9aLHlFXhemRax68LLjcDsxtCo/kUUhg6I
R3KNP2asdyUrCUsHkrowO2WmW+DlrUjHqDPvebF4DiJ+0UL1K/otlzZ91ZPguehaAGzBOvMRAlBN
tyDWVzUSLxmaNTtN5VLnIrdarukZEl3ctF/U065QCmfkJjBm+UdpYM9WACPwvF2zXtvXk/oRthRw
LAiQ2RzTIcpGv6i+hLk1EM0FmCzWvkwUsLlBdIxKVhxq6qYJ4zGbUwRwfHfCplX/FeAxNTyF1VPo
ce+CBRgIakrq55CNjzqaH4Uw3bnl8lCU2lOrTbdR5VcjoXhMIEsxcjY3vW4vk+IIA7GTLuhe5F57
tqayD9R5zWpSFaM46Ow/Jm8/RYSqrtKkSyTNsLBbheK0k7LZE6lgMCk5w5yFd7rdZaZKhgVGdMnx
VKXWScjafdVqNjGpfQStpc77PaCl48QdbsIX2K2V8+nM32pRWEmDOX6VOcanxh4ABDzdKizmTYm3
a2j5i8Yl1Kj0k9Xz0puE1s7YxIgS5JsCh54uAI8tpV0YsOauTVszg7tO04szx3jRM62ydcwUo6Qd
pYRJeOasifPFV/k8dNTGTZnxKkcArBbc5fQdAdmyiQ/ZZG24r2lbPaw/iBNuOXS9QWvvaxGsEf5L
0jei7CSN2m2vfUko6fxSnAAHuhTyGpbRdTGWN0Zlj5UIqiUc3rS2uw1s30SCCgWUmbKcwDJxi0CH
3veI4iaY7DEeecYy4noUAVAg0u3GBAl9FH/I9rkhvM7cCnlNFf5QlY4sodtM1xhnVoDOs8AEWgCA
N8KKodY9q8GC34Tg13ExNHQNoFdPZlw7hSH+Q1ri2kreioCvsI9l2HRTGv8jyfdW64VKr54sOH2a
fbS5EDplGr8GCYHWKUKwRS5GYxrZUBuKdRfLFtQvYdKpho0c0YJkFePXWBTRNadLVUhqzoeZYgdy
j3hLCaFOzUK5gfVVG43fipNTLPNHbrLmavkrWEjxfY6ZTAg5qE9RIu6ETL4PFZSDcS7xxDLtKAbn
dilgx4hqob6Tz4b2gOBNMWUYRZ/zkMJEz5GS4dPYylpRXQn4N4WSxFKQILZEBY0plSrcJC24ltni
Ee66qOR9NmArDOJeeExTKLXCVEzHIQY3U+K1y+Km8IE+7SwL/hat5UqLAVUQq447DyBG3P6VWXp5
r+8kog3bBvb0VJBIlIb00vDcuZLAgmgg3WxLWR/vuYv/5RHeiaAvQq8dU8FHZ8S1Z2Q/yTDckPqY
GVOU6FoRB/qOYh2D9tD5YQZ2awkGJsY8pWBw0HYVLh+7JGS+0Xm2NrLC7prIS41sXJmMG0j4dUrz
00gMgdG4ZZheRwrsbRFFP2nnM+UqJHqUapeLJ4HLa/7a1adQ8RYjIGDN6jF/oat+U3MLKRnwx54N
+8q4Pc8ImMyUK6iox5A+J381a3gQMQEUx6D5aaIDGC+Cuj899VVtDZKLM1u7wwEDKHC12puCaYqO
Otsk4tVJ3ylR13G6y+0tAuuH4FPpO6PdA8AZ5jeqyKrqQnMXd9CZpF/2OY0uqMdFZZd1ijTOwIqO
xUslYph+T2Uni34G4YQzogbbS7WEWZ3D5kXI1v/kC+MLFWKaBBy94WkiOPIGKCurGHmNo0HeIQsj
fpaosjMRJyYstfpSPlhk4Y4QM8zRtkBHCuRGqIUhAz+GJ0eJromCAIKaQKBdkXDVbObbfCCdkvI+
f6EDUp13OThWqCSaTz9HmHk1m8LGHXSH33y/00rsuE7dHMfIT375P3Z0MM3eQmZR31bVCzv/eQ3G
k5n1tYqicLczDom4D0njGv54jEl2WNwFtvkfuE6QghqXI8FuIxvuL4PuQPcpiBqtPBr6LiOWmnjU
lLBriIqPtVVAIO6QnMaG+vMn42VCSZ/1qydPrceCfNY7SO3xGd6SyuadtRPNQNlDvShUUDCZYojR
bCY5FtnwOmSa26+AyUDc9/E1BBKxfLd0ErKKkN0MA41sU1tEiogf32iY546QdQ04CfJ016m+S9HI
uAK11mWOvyXVQ83ui40yOFE+0Q3s1PopaT67V/UhRZdIvFG/Pl7ZWE0verblY84B0/gCfvmYY+sY
4TJjY5Q7CyG3Cb6DC5E2194nOgCw66AWNDlI1Te4Wll6rJdTd1UIO8B9qd9S3hnDv1R/kJPedhWp
c6XB78PWhi/67OvPvLhL+kU02GnHP1OPc646BQmvXtuIcbAwPjrFZC8Cgt1Wmx3anCR2h2Tl4jt4
qje9PKk/IxRFDNQyroRtTSYaBNzMlfCtIK0dgQ3fpm+sm5bQzu+j6InVz/xKmoojIc9x/LGQIoKO
lGV3z+6tsWiMBRi9UX/7k84xVm5xSmk817ti8FmngEoRB5t/PSi5JMvZIih481w+jeJfC56UONVk
twZpS3pCXDhjpDsXMI2YT6lUBm9DhrXh9HG417eFK2Bdtacf670kEMHlWT1hDAKHjG5r/RoXPiPD
v/Vz+KpAEsGD5mGmlaxNfw9ws3yyYqqhqhJO7Gz8+0T7LdNTrlCXgdaIAXtp/jldPdnl9M56Op5t
HAGAyx7pd53u9H/FGzkvM78k5/Vk5z2IO4W/kho6mt7/2heo6yruecsu/iKalTkKKFh98o+FBavt
7OoVS3Df7kmIsUV7UOaOljUaHMw8zvsRh9ergE1lsZH6k8jpcOFhNzGwWgL2dQVKIL8tvD4YWfiI
XMh4CTD7ceuOTgKGeSQciRfvEH1RNqLroL9sGg2Ys9XZzR4CqsUbuBlQSpQyt4KNiklhYx26qLto
r9Dn8NSgbW1NVv8g2G5RYMfHhsCmeOCBF9qvONpzTW4iIPvb6MjysHRUfP3AsMt9TVd0/TnfpsHX
YkpBnJXV3m9Zh2P45fFgVBIFP6J/XsW6zvX8gCuGwSUBU8nUBIsHiwWsrWWDF/LT+ggjd+1BAAyS
0lRsw4Rq78DtsVTMEK8cvNkrRjt3BsvOHZ645amWfLZ5ytA7SdG4nWyTo9dFd462Oo1GBQmKN/QR
5U146Up+hD1MMM3AGUk9MDPEERg8uJBzZiH4emJ7acejnN602at+4IASaSthNuFYLvcyVQU6NlLc
NJvsOKxfWa6OlJFWsK/AHG1M0NTr4yGMT5pI2A7woQ8P07dK+3ywxRGtJcSD8CVthCNuJVyUQ2IX
P4V8UD/hk6Wpn+muxNMTbYmWY2OMv+vFXt7528H8TYQXY6f7Qa8Btte84ENrtV1pugum/W+aDrNp
u0AC2Wu1b6ln/EaoB3zFlIdlXodvRnpExKPe+uoRPHPF6P5WvBOtIhaJj1flROKoqY8MG2uEpd1F
w0XteDoUul9UbxqoA66/YwidOs45oJqmY96MJx8UTTmDNqVVHtv1+GkIvyWe2I7XCyf3ERBerhIi
W7HIuAxY+SWag7RmXPs/9kOA1LGRqNnfKO8k4vFN8AdRxdP6m4CJdh2/zhUXtoYcAYmyt7z2jQ96
wByKCfO1sHUz0HknnpT6KfERFrl7XZXqar4p2HXZx0mOGHHmYeu6FbirqZLhscpXmDGypNePXnCh
yW5tqin9DlwNbu8AQySP/k0MfB3aYcwl6KM1P2b9mE97Id/XmlNlx5nLoob9iGf6SyIZauz5/SSf
rMlINhFNAoVGDTTbpxpN/1ciEcMVKKZosnQF6t4q9RriReVJr8S7Rs/bdC+U3SQ5Ub/J5z1SzjmO
/RhtX1G/JF6X2nDVk8McnwVOrm7+bhVq6PtnZyrISWuhgUNfjhE4SkqH1aE4jfu1O+KhKD817BZh
q7H3IQWab6R3xMb8VXxhgtD5eMJRPoV/KTEsyOjdnoeh+gP3UoUn9RdJrEAQJKe/0gw2ImECpi1U
qhcVP9QvzUb16KrRHpGVbgmytus6iPv6zH5kUyHv53ZzH9+sPwFmensJLdd4BOeWTtzqGL+VrQvZ
qmQRe7XMc6hs1B7H6YaHgABHB5ylPVSdV9S3ZQdRPVV38nJJc1vJXkgeit19gB3zmga71uSJ9KC5
KRVBVlc4DNRQYWACfZk74Tfa1rwj9lcwxL70syu9SvpBZ4uQHNZrluzH5WsPSxlEyG+8gMDYFgQm
ZpeKmIXHS/Pq/pT2ezYOpnYqpGPZHNoPQmEqljE4BewZQjDrW9AAnfxajp+i+cDgH3X7maG3+5Tf
l4DjKX3I1r7SuBEdkp5H9DHAkolem+G1fed70aofA2qI+JdfB3V9dQNFY9M9No7GUe5iXk43pDdR
YFnqLS+hdiIWiuDfsfqQnyXRwgtuVAYk44vEi/JlBHeDJpyLRn+d8Fb1e2B+crOTj0tmJx28ixMI
WOE3y/im/7WGy+OxgvcEInJMkqG8F5cTJIqNIp/VtSV4uU/gzas3Nb7lmIJMaPD7IT0pvGA7foT8
qzQvsfnSnGd4NLxqFKYsvje+656gCjvIGVAOFYLjd/CvXvQtZkBVOxbZoe52ldBspFdzvVWgLx8L
44cVICcLDZJTcjTlo6HuSRzGZYktHK7vvhlOEi8HLvopwM/m0rOsL1wUYzT42XQxpsu9C/w45pHR
P8r6fdL3E4UhiUPzKVZFMBCK/CSPlHEaDfj4JMiFXjG9FNGWuQm+RDXYqx9BfpqsauPXEICAYVvY
tIAMzG4ElUH9JblNKQDLTk4nMhJN6g9fg3VmYiYihad9JGi74EOEN2PjH81x+VpEAi56TMjYltRr
qR1k0JYYxdEqwvan6nI/lvcltvh5Gd4jon1yspvCg7UQv0J7795LlJH5kuBJ67/YOKO/NqxTXBLG
K5tN2ieyj9GTLEusyFep6TaVta1eyQszL+P7ZBUCNvzTML4Bdg9cs7q9hrYi1rwH0pO23kGomngU
uOqUX0M+VxWmfzvjf2RUkY+M4C3rnPKrja4qpH6qKox5n2FPwUiAoP1qvRrGtsEyWnJI+/GDB2sg
eQsjh9NFpuCY2T0ePrvwm7UmsCP9bDEMLtbDkJ5TdSYNpf0zyCASiNrxthoWYHDiUf1jMVtyB4QY
TmiI1TofJZ27Y5d72b1OXHjHpA7Y83LQSLFX8AnHNjs96sIDk8U8Jq2Oa3fiXSYgNQtQbP5AtY4L
X+FKqa3BIfdTGjfyyDJJhe4oUThBe458nGncWFM83lK9EqemtgNDFsOhdpJm5jL5i9lWNjymFRhM
4Xsh/C2iC5Kf1l5qVson04KcXKTkrAb8BFSsICBOlyn8ATRCdUArvfbW3QqOOsM+lnXu2EZC6e1T
Ju4bANkMyhcxeqXunrfii1GnTitJ27Z6MgcqxqGez7C0UwzM0vy9imRJDM8biNZaJUo7eIk6eWe3
qTTcog6UNiiQD4L3kmjO7MSirUhuHtvMhcIL/VsbZtfVLRCODGks67z5Y0ievKDUCKjjjCmOp6Tf
lMEpDz5pVcVsYxl21p4HBZQR27P3kROXZw+2k8ZoBkqlPgnqfv6RG/hgh1TYT8wc1K2GNgAI88El
YunOE+cktgftoSrbmF+w+E2slTLhublNqV8SJwolyDh2ldsi8PEn/V3m9CYiKYvSsZVtRvMwvqO4
DOG7KJ1p7hiUCyUKrcQ1t/hEp0K+Bq+DIR9RX+8J9oqZjw9006PFOu0bEpLcWoSSgM8WdtrHIE4Z
xPuLSNc3hn0k0dauircJbbNskFOViMF0Zgo/TbGvShTW4Cldur+WzsB8OFUrFvHBevuBp+NcNddJ
8I3qKeU95UoUJo3eOLJN6is3LT6ayG+YWmiN9aSh24xgbVcf80h9urCAsKgwdfDSLxRjW/NRqY16
W9TdMaPA0GyfGgAuq/mSrYXzAip7fmgxfOCeLm5q8FkE8UWRCj+UFLtCnzShs290s77NCS3d8yNV
vwzNtNcltFgJuE6yk96RJ1/jyliCzIZg4K8WED6f12HyrneHUQJfKV1VApIxkVMwpR1QPjIrC5n/
sCCRJr0aTf8XAm/L5osqfdXTmbpgo+NesOyEId9ljD0W61zrXPZ+aBDTpCFnlO1KJO4ci39CtPAp
C36yvPeoZHcs+uXkKr1X86VS4O8GBj1OJUZFyUYG2+jKm16rF7UfnzO4yE2bNN961rM2nm/EXHnm
uWpXfY/ht2EBJdb57xBVu7SIMi7f2lsSp5SYRRm3Byp9JV3/FEPtFZwT19H0dcJMj+NG9dpK3i1w
ZQYTO3QU8DYHY9Q1x8xcM/TRK1tMCphGgrSzrH4ogngVysDtpy49qP0kbpW+RAVBaqur6kfsl0vf
A7uxTOqhxlGRXZZ28msPjTFLOjz+FBGxDCgi+pAHRsjbbLb+2hIcMEeSZ0k3KdanTI4OQOiuwji4
AmZ2rcnhibTeiKciRK4Xu0PPU6x944mhiBvCAJuqnzE65WLFxy51iDTVnJIwpurcnRv4wPsCiiwR
EULAWVNsJsT2LE/9eDWWH/Vuz9kFSMQJcC3P4i0y7OA7lMRjv5p0YSGwvEU+bXeVSjXihdoVSULG
hAGxbEe6nebuK5k0Z4HHIMMwspviq2ezQnZQuxbiWRgfxvCiCx+jcMkEr0hpo7mxu6/1S2QessHp
8UGtbByfy0ZVvizztZzvS+LGSWUv7bMNdil29AkMef5F3ROmpb1MYIy+T9hy5T3lHljqw66ULPj1
rFcxMdCixCJFSK8x17FUdKGdYEp7b5G1J5pbDzlrVu2iaIdC3fE57pmK1x/Mm9gyKTGo/cdsPZr+
niWDX6iPBhlt8pTa1edDa3613dsiOCBnYoF/3AMw71h0ElMEy/CPMD0DgR/1CLj/xqOGHxwrl/hj
4fI1dyIsMo7NdgRG5i7D1uK/W8oxoG/VSHZ6bed4PaFDu/UXPX0PVpjRhpLmz/oP9Mu9emcHBDxa
P9WVJ4yeesNoiQCzgwP0p5/E/XTR9+NdEzfc2z+TZEvvukuwetqXr7AXs13nxm/zTXtUO+mIjngF
qmX3H8xNfI71D9p53oNneSCbYG7rb5yB9gyegu5KOz2Akf1OT6x3HrB63qh798QDEHGn/MNTZDOz
YK24jK+GspUZgLd4idq/qHUihju6lnL6Uu3yD+0EXXchtLjFLvEJ9ZOSS+senyT1lIMoSA7Dt47s
55o/yZdyIti3He3intt0KDjGOi1CErx1jnLq7fha3bPP8cA90SUy4CSP4Jn6ygGz1L5/JfkiXEwU
z319Qgt+UX9rW5nJinAoLvf0yCNhY7i1zQ2y0HE+SUdQeVu6iuINDfIIxZ5KtdR0KL5jADxP9GXz
yQYHtDyCRPidfzc2p+xDuBq/zTuVn91O/AfnmNejtiV8vyPx89B8NKS35EYsjgj1ubMBC7pVtWf2
Iqpn+JR+zcGDb5NBKfhi7D3kSBs4Iq/qBYxk62o3xj86VAqQ/3DqfsKn8ckWdEsw/yV6mHZbXKgz
2uc7YHB/4TOe3flddhuPD5lbnsRd5UAJz6sn4iYSbXCpr+NxdM2NyUihu9Z+/J1OaNyQS3kveN2p
/Ijxw+MyPIyRQ+lYwUm70d1yT5u3zSe031bn+krQ4qpDzqi3GCt3xoE6E81pjsKDmYx/1nKbbqXz
ipb44betrfJr8DDfOeaP3cn8qc4LYChaSDa03NnWS3KW2ECiH2wC9jGOdqJI8iJ8oipoFMLRwnJD
pER3WTPHxwbGtoPoDLgD78nCr8ojDel0R8XGnRnZxBa3ltu/5P5C3bNXvNU2ciOp2fJITanOLeE8
vy7M1YiijOB2e47vdPA4DJev9Y+O+OGioL3R0fizvJe+6I1O9KH/zV/ttj6ximDrVR2EV+EUOvrn
dGE9ac+fsRP70Q9MX2+xMZ25jObSvt7ph+xUHmrCQht+IXtYW3vjXPr567DLbA5fj2GKn3RLW4/H
dQtpLvnmM3qmDMdObktiY9aW/ZAj+hg+JafB27mlTXuHCZntOtuVfxO/cCf77e/0XzoyAmn9tbxP
R+BZLC0/TfvHvCgehk9/daE5i2PdlFfZXSthcA898OQjcmxqrqlbYo3qTrtHO/OGy295Z/EN7+1d
eVce4ZnHtL4TiAenq/gx7Zc+NEvFVWzpwGcD0+o+Oae7xpk2mo1JAPORW7jRA8KXT4WlE9nRHxMX
u0U2eXvBC5/5M3vlC93FvcmLSXMzV7vOXuvXPp/mU/VuHIsdcsep+7B+eZmjIs7Glmprt/pFgLeb
x7SrHvnWfIYOQA0o0higubG9mDvK6f/WxoJt7FgOfWrxhtHNRSwiKOTxEYb4em4u9T12AptJkSkb
KyNGiN4ef8ar5Qy+4YCl+S19AlLv1ZMHCw2530xXCZnumO3SMzEhV/sGlXRATvSDHUYpbNkblE/d
6Z1w3c/6bb1N/XGNSe8W4jU8xxLZ7dMkO4LD74lFKHa/9+yz2VyLh0YPpx16zBrUwyERVlfiL+Mx
8nWuP7+EUhK6S22eZ056JlV2RJ8GfxycSeSoxaHalbW7qlb74a0dTsbwSrMYCi9ie/BE64j30yH+
V3pksj/DE+ldoMh3hmfTFi/I8ly1+IMf2Xd3UHeGsWkOgc+/FrLuSbghD3Nxpv8CJzq7he3oZz7f
uvZPHl1ZZrFN8Bjn103k8vJNgNeInYnfx5m1xxl4Jr/0x+LGfu0JToUMybB/0HfBjtKL0KM3jGMF
XEvrQx9a9iTZ29dU9jgcjHeOU25sExgQ/F6aze6uf+n5oAkOJihZddS9uCdTTzMGti1eQ7TYESgO
0WB3w0G786wVh3An4e9y8W2IwJK43yEk/fHrhDYRRg60pn3hDP8E1OLBH5GJpW3moRqvfiV7tnN7
qhHLNpEDT+ubh3zLwbYZvq1thpD9VT5N6M/76bW9GnvaE2ML68s2vSutU+0aLsGYiLY5LFT9pBsO
3eUXkvBYdnnlyU8c8z50aMDe9WmVADk9WA+r2661oYREPLyIt478UCgI2bCAcxcfz3L6gqyMMMqs
7IVfvBQRvN/Lc3WdHu2nTvkF/0qmI/NnhI2KqHOSd8FRIE6Egf27eJMOyWNENt6OfB5kPvo7AhUf
XLH7YUto3/rrf7k0knaXkW07H3cS8rvNwdDS5uFx8Y2x1BDB3+Ed8mrFNyR3SpzM09ayhDMvOR6Z
fXMbzhwZ6Ic72e4+uS7xSZ0e1dVib/GlSSzBNjITRf81ZpvZwYWaXfNXdR+GLs6GBIsmIeHXaP2i
dyqlcnUPbpTrK9rapriU1B6cxpdyi3PuJVA22rm4RBf92r7kJ3ZurBXzF/Zd2F+m2uN9iswnXuOj
kdnc++7dfXLCLcpV5Kkeus0H9pVdfcQVTBLIE138P5o9+/m1YMm8tXY84i40ZPykLrTqYdpW3uSl
oi2+9QdylvM6NG1oNGEieMn2/a58Djeuus+e45BqUQ6+V8l546S5L251VC4ReyNX4rW5+COz4zbl
sVhYrsjUyW+qX+sNIEsQ7WdsWbf8boByolk9tdsbhzyUnwsy4KZj6Jgph97GiCzhlnuvh2a6HHk7
ow39MKxtBR9c6vplSs6V8kQd9Xp0KygNL8w3DqIOrzzB4/Ow1zzzB3bXcS1xIav3nM7mL/kzfFsz
tMajcY++eTlojkqv0CY9gKW2u0PmgkvBR8OU+wm30FX2XL9kk5kDQh/L92vl5baKFdnnQVhekAYg
88AUZHNGycgz3lGY5HOXjm1imbyPDxbTyrZUHBSBHA0deMjGoglsUx9Ej1CBy0kYecK1eyHzjk8N
AwXBBtCCEhv1DZB66S1cRw5eZTsSzL5Eh/EpwHe+SXnzUemWv0Dd2Yw2f3/vwam5Af//mtejs7mQ
4zxAF8ITyYwB0WzDQwihi9+RO/m8QHJ6YtamW+4NbFcRo4IfWm5wTkrSrv2N34vFU78B/Qi8FJbs
O0AyXLGcbEMx/uY3ceavZf2eHtj/GtS/Gg46psHEjkbfHKzeiTCgiGwN7GHyJuOIcA2kd+BUfcui
HVR+togsnOIes52d8EJ6GVmd+M0ZtbgrPMqC5/cFOi5r+Nwe/qS/ks/zE1Mi7BRIBAQdKt68XMi2
ay6ACm1KlKLrgqrNR0Nie7T28vbpljaiO328+jtjZ50cqUimc6OnJvWG/Z/jaPgKmL9Jt78DVY6r
/cQinoy9oTxI6asUrcL9NMx3sd3FGKQj7vNKxmSd73mgG4S1OSj3PbkiRYK8mHNMynR0mdOuadCp
2F9plbFBPS/ukXVCGylHtGoiHCxQgAxpk7Sli1ULz2NxD0aP/5rF30Pxg09+pmKz+JMipsnSJipU
ySdDJUO34f86Y4ytlVd4lERUj0l2jdtzO53j+VYu72g726zwY+Ev1TCZOeBdhQEWsuCZNQcUezYs
4Sxy6jerJW3OLkKj5pqSNc10NTba0lz9LF3/MkAiyNtHgDCshhgNMjghUu6lULZqujd74W91uNTW
/AgnHUaZtMlhlA2sEPGpIaeq71FGCmK5ysxErT82XLfI6nTngYUg5UBeKTYfImV5GyudIjI1mY54
RUBEGfE5albyM4vGvhSrT0upP5cFwa6xcvxKOA9zic5swkeHSGz3ith58iqb4pAJZboCZpPeVZMu
8hn9tLVIVLXDouGTwGRiCdVZaYEozik+TbFXfkUD7pcxKYIL/vQOMmnbTrIHR4oPadwLZwozlb9M
4U8nWXUu4I7m9fQriEAShZg0QRS8m1X7VoiULwvdyxBQy9pqhEkjuYR0IkGiyIdjQltoRVtSrOBw
1bQGv2Ksfxk5K9/SHL0Sh9dmUhegT3PHQWficlDG3OmhtgRRZHzpDVsxcU57my6zwq4H/RFQqgHK
ZOBMID2mdYxkPSmQmUim2mrfwtiuCqiE6ZNqoXi8ZvzuCfFTYTruRVG4JTqnFOk4v58JbjXLjOMk
4Dg2g2S/4HOdSpOCSvOWqtl3LqOGBKnyOdAPKSTdTavmwwKqSE9CxD8twAiqzxNWSd4BJZm3cxbp
1cHUI9B4Q0v1dczayrL2KRVqQWN+J2R9JQpUJmn4pyrjWyoN0JxFxNxEeADk31stykwOAGbF/UxY
jNbP34DdOmT5FOL3yJYabiM6dvTZagSGFyDCnSjtJu2v4tfUxn9DCEeeA13oV+QEmv9/js5juXEk
CoJfhAh4c6UBQG8kyl0QoqRpeO+/fhN72dPMrEQC3c9UZRkvRZuSmSs4o9pLqHNjFkA4Uy5cHqqY
zVjSGsxerpNB/24qq1TVdkP0pQmykarS750e0uZnR95YZDxlQmLa0fGH0UDYCp4B4lc002Sw6xTy
VZO+MpursJX2MryepHGQRQaY3it8Ar+xzZgAS8TEpiNp2GxVC0cWO5nBV4kTflJtYFo27yXsE8Pi
9Sg8dNirkA5FYhxUdsUWGyOUF5O2kV1+m94n1pMII1H6MwFmioMMzAGDraOxtOp508dE7llinSa+
Kf7KlCM8ljiFq5dkGil5zlll+9N8KBRXYftdyiiRmBmUuxhPhszuWATvNUeKyhYlZnsiZcywjG+g
RI8qWAB0DoC7oPqn2TEfwoz3QC0qr6y6i5VAkakirVgjYf6o0pitiH3hbDs14+TXk3QaiKHH+hYf
M6m6aKa0adX2EDfNWjHCF3VENMplKUg3y7LwYzLUN1SRSCfG91LpvrAPc3RTW6T2e1vh4M7/D5Vi
28AdwLj7lurkFg8gGMDSHnIsUk0ukziNf3o8JBNERHsXUJME4AeDzqAoOuT1GZqwnr/OEMOdPnV1
6J+oiUzxO9ETScspgeY0DZ1vy66+LV7AzvoR2IQM6A+E9p0jHdIWlQ2yReK2TkrA+98nBPRRQIbV
Oa2uFT9AarzUBGGi+KcpBmCrG1ecU1mLcIWVdiJ9jviKwKFin9mZCd8he+lZn6/9wtOFcDtTHBPk
zQgWiyQpLqsytNaWRNpzXxGRx1SsoEOOFb+yUKSYvjCx70FeNPJTjR+PniPv3sDFuUWpQenZBTQ3
gfYbZM7BRHQgmyeFRiRl3TZ3JBj/pAWeYk6B4m2hIdW0bcnYrwX6w2TsOIGpzuuzjEgvIj5bUT5j
rta25u7NGLU5y9xWPEptuRbvYIGkWNtU2ZfGaoBKLHv0DbQKWlxGg2bPxvUi92gpKlLUqZ/7TyPE
8t0+ZLYGFmnVncwTG+5It2GXCLrzMtFl5MeBrk1jFM3rq4asRDONUJlPhXtOQpGsaPuM1VVqvsUJ
Eg3OlmT4U03wycZlWcyWqE2XBHLswvS6omIykTJcaV8TLCISxa1kdV8q2FBpyNaaQiGRwqBm3zG+
5OE+HYtXhbjFwFH9eEBYUPC1aKxL8P/vC/hUTfytMD1kFKaGPzLgXCu+DZQMo9Gjtz9JzKAgLzAL
32l0dVZRXxoIjKPIMcCBgWTROBbXqY/xCj3V2VOQxUniM9KAFrZnu4Vb0Z3gtG7lCraY/ZGOYoMx
AVyGwXs3MbBKqhnbM/llMrY4vZLADzBULZedSdBv25o00X7eVRY3DsvE7iWL6+swoUPFEFKK8MvW
KZ8k813VOzxrJeIKIzol1I99p+KFwy91JtqO00iCG7jI+gX+smTTDgpL/nyAwqOKY1HS8GBVRpsb
xYditPdlMrwpqvMJOsCLMnteORm26SJjpBIiH8ujt0TPoZ1hxwTbzVISk4cfJwHs5Y9qIL7BsAhE
Dv20nI4gOV70fPrpovKpG9pOyTmbYXOvYDoerLKXN4PTvtYWzjWsbLqo3sOkfg4B7aRqRK5MfVkA
MGnpFubhK0H1sDBZcxImyEkgqUHOm61BPmLJ+AhsByKO+gpUgHzaVwdlEKbdewsZqwyZuMZNhBT3
SEgYEpjFEmQCN1Q02Jo/dEC1Rk9XRwDpoRVhmj33c87b+zTCf7Wmn2LWuyWOeWc0cL1ShsHYb8tP
gLRI06oN4AL64s3AJcKZlfMQBTHJAr5FilFq/8wgqWTtdUwRi7acVnQcFboPvI/tXecDFO7U7pFr
4O4gFpiki7ZzS/s2dy+mdo+Cv5AYLi404JksWw3M+TvmteB+R4HRH2EWSECFjQ7rvr3Oe7nkawNY
2yeOR4B8gPyIsVd8qXADGx+yg/bIA9C3aqjgRkpa1KLzBQYHnykYraDPqbpYGsSvs32O9Ytg4kzF
pI5woy8Te6TZeYdJFGhgiQhHXmLlh/G1EIAJMof6Y91NoD+vpKxRpWz6ElnyvgmOueORtICHomDX
iNZ2fM05dHPWkfo++zCzPZj7oTwmDhzadcj1Pz9r83cu9zkgVrp6t2J8iEJCZXj8jbagDfd0LJb6
NsIYNNZS5erGJWEnwD7B9HRgMjY4K94s0/Qkfk8hNrb2G0HXR2OqeCwN9Y7cg2SbdMdAOxL0vbXU
g1E8iCJYtQXBAs5Bl95r/Z5MmPx9pSW86ABIdmj+qQxx84xQR5QvoYnyFW5SzuPDwgUWlcNt3M6w
05IFSOss1WrAd2OslfHQS1+YLhf28uQOfIgcmBNaXGPwER/N1JUVRQ8rupDVAYd4+VMh1KSjnOkS
Cp9GpoGplgbZJi8uCquD5BiFvkrzlJFvSvgi3m6MNd8N4MKauavTYbjVNwQXbzCMrYb63KT6mpaJ
nbI0/g0hpX9wjgSe5KUiQXxDtK3JswCXY3TFvM3U1wwa66Hhx6BQp7cDh7JCn6ftUBryTHcTbx4j
v2YrjefBOFjDQTYWPClIZKqa7E3byf/iL9AmwQ0VsB6iuYETttP34Wn+iFAHnbHzOAnuqTOejukM
t0dlQo2qAhlk5SezD3DH9HFRVfTQjOAz+ErMfvl4+LF1b74iNU48RI7dHjE2paW1sf9l+/wdUwfR
oqj4IADE2768D09jk5hI5LZW47fKGz8PGiDEppwOKlXEF95pO/KItsLCYAusCavmN0f0sqGTNT3+
CIM0m4+RySv4zHnXQC/DN41HiNSnVe14QbnOpC1uBiLrTinJAXjEm/X0Ka7dWfmpL/YvWHYWyY/o
xLcj3QrEhvmF8Lab+a/sIE0z/w3/EDARNHVEk4k4Yr6A9Wh32U3jmvWwHTlbxRs/4N8aG+WqwKxk
RnFE8s1IeJqRzH+x857r3cLXy9MvSbpk9kbPtmW3NQyPsNQZET+Z9P8GQgjkzzzZq+oxLSgDV5a8
X6hVlMur8aTiY1s77GuIBc5gzXmszsVmRkLAPIWh8Rep2uUnosFW2pKmjELIWS3ygXEDEF2RvjPC
CcGLVyuingS4SJdDVmQ+MYLwxvecpguAdL842881XEfUpdviI5S2UXLMxak13DrZx7knSddavhBv
zjAi4WQKPKRaUL9adr/QM97Gz6VCYWWX7kD0qfQkMoUjQddnzNVoOwsSDmzP/tKMu8aheJYn1CkE
oIIU3Do+idMUlDGhEp75LxQe7wkLFAi2LCPCq/FCRLJYE/jgKR+L8PuH/Y/91z+Vo7QrN8yQUpzW
DNEZKImP5BL9C270XM0/qn0bLb5ObsWaFMzCY+ANmYOveohXzR/CTTo14v0wCpo7bd8+NcK0ofjF
bqCsMw2BLscI+hIJBNdP98aJmewNVgzPivKFjPX7TA2dbAAd7erP6o/b0WB8/wy/idL0EFXdwkcG
of9f6Ie3ym1+O3mFpBeW+lW+BxdAtBBxz6gnGNJVn5Ov7Wzke1viG+Vb7OcE7675aaxttosoi7GL
iS2tkXEbdvmj/7YPZI0xEXdQeqwQAnKuEDpDcvX4NC/NTpxwGFC62qTh8c+fFT63E4s6565d7Ue4
UAvZByi3BEPpWviaz19AAVMtQ1MyGIkKpZilEfPUi/YB4e2NyQr/9/mo+PMdgZ39XrzWp+xv4Ory
DIwQTO9hi/7A5nvkh3ZLi+fjMCY++ClYuOWQ2IdVu+Wj+BofwpNOyml4ms4m/uIbVV6cV3jeZrGD
C3DkVQ2ujUtdER2I57tRhYTf7Z1+yjHX3fvI/JUjYX6kbD0nzD1b3Q8QkmqH5GFxt9K48wDwLOon
fT/SqmGiwLm8peROOUA3vKP9D0o05gzkacAfDFhu+jqJBnv7OkRHY14Tg+ime+sa+B3rq2pfv5aX
7MTvfmBj0HBwoHO98HTGkDOKFSYcTlH0qKi6L8Se76Jn+IYJdpGeBp8sc1SU3/vpGF1YIUjr8NDM
m+YHlBjk/lP7bT4lhKBcF58kOs1++WSkjIxLq13Fy7+HD9zFIRLjalvc6t8F0rx3cJthO7mOiylw
hQA7OqVknEHJDk7hb+la5/ZiX6UE4NWabVgzuSSy8sgzNwcMOFsbKXrVqNKYVf0Oz4SDi6OWeTvR
FY8Qrf6qI9uWSOwAJZuHnUaBfbOKANPae2anTFtNxoylR6GqTRtR3NFjlflrtjw4jDhW5XRvE9pE
H0LFhgRcEpSq6QiVJhrslcbUHzwZFvxOuaX9usZbExKF1WvIqj3H8RH4Js7d7L2y/hkilw2FqFwZ
BcKD2OtVqHMU7xP7kZV/kOuCcsQ3AVTLRbEz2x7AmE0f/UCrjSvXGPi60w3x54t7jUkMi9xkY+BO
6s5m+NcvahXIpV9i3unhZSEC9xJiukU37ZnNySDgO0dRSmnF+Nx5lfsXTXlAYNezU5B6Xfqh5JwR
HIbhqYGzDUGu32XmJcIl0HFrjvW96mLKkY3C0JoJ2UrvjO3YyYyacKuxC2J/M+lIi/9B7/Wsqtrg
xh4LtlA9pSOj3DK54pYVLPZUhaiiDiMdChHWgOk9kEqqoZNuvUN/QMJ5kpx73cXnjkg/pX0o2ivI
uYTZaJ4z/mA20eLq0OjKpCBEp7HtxQ9glnw8WHKzybRhU5BWMdSoiye6bK3Cj6CU6+6PtsxKvYlu
rvaMCiv3Lmo94ofGdyIFuHMF1Rpqbow5W6ba0dMuEIN92IovNTDQt+q0rRlkLjkGvAPmt2y85hiZ
A6+jEm+ueuwjmUplbvTspbv1z8T0KcRHeRuxwmLr1o5Q+Eg3YhEhTkF1cLiM7fpYKDdlRmrKwm8B
ruHBMzVOzwIYO3LtiJUXSHJyWsOJoy8PfmeSH0I92wz8otjFOStZTJECTszzPms+NUjpRropo3kL
Gt5rbfpwK/dlhzwnsjhT9Att+RT1vmRu250l/apBhEDmW+eb4GfxXfxMmcts7wc/KjBzbmtjR1cY
KF7zNR7xA0H8xiiHNKPI0JR47c15RWAfMDtbJiaehqg62ki72pVJZHljdc0LV/2TPohXyG853iwI
BvYLVWr65ZgbXvqJZRUN4xXRI2YbfvB4F/LYMc394xVnm/Mykjn6oFcBpMJsEtsSuTCLUWslTs0x
vXX7+CFw5FHGHailkIFVu9brfEaMkUagNpjxXTPhAobogKLCehvfsZ9kO+muMRDH6/MQ6sb5ElgS
b8u+3C89qvDxLPvGRr/hPeylFVcaGAt8lZ65Lw76nkULtoVtZ3gywTbnzg0+eg+d5ghs6kUcWHUh
UsypIHE2LDpf9gYzhUB+YAUFCnIv3op39ErJs8TtY4rV+IeKAKO/sgHQQ5cRrBgYJdFavmVHRGbN
D3u77FNnM3Jt33ovPS25ZUjWGNHYK9LSgi0qMQS6HduEg31uf3r4nmd7q3uq7KPqbnD9rtJH07hc
G8Q9NVz735WH0R6D0IVZM+vSGjf6tC6v6Gp2JZfLG2fczLN+I1ETjFOMDt0zt1BAEXhxJe0bPz/C
SWiePA+Wp7+YP9lpMUhCgusQbqhP2r9Yd51Tnm+HD0YB7cq8aZ+kM9x57l1O9KjHdIXnYVnnoN/b
F8xVtuqp9yIUdyuB7hZ++mb4gHOPJNgLDnaxSY/SMX6dTqLb8GQV23ZcBw9K/lsJuuLSngNXXGFF
0kjumrMNc2NdveinhPv/WZ4jNM/r6MZ6MDkaezLkMFjiW7z0QBw+SfuAQuSyqpL8is38Sv3HNpzs
wV2wQXxzi69Ke+hfZALs190RM6L0SE7/fwifKp01pcf8Pu7CS4fHcNvuwx9GUazP9VvqT4zA181+
HgCerhusG4xKkivVZ/swiBcCJ03J84i1A8gOiNdaiUnB62xWy274wMcZ//W39Jz66HMZE0AWq3gN
++mmFca11Qn+Y9QTUhoaUAGLyj7b8+wlmMNjvAyR+DTh2QyVfpRRJAS24mnJ+Kj0UxTcmlJyo+UP
V2wbDfrDKHBVeg6rSI4SvCpbICTXQBai3LO7NxUg5FTsVKzcPTSOltJx7Fmg9oJCHyruoNVnW7Xe
bJG6QYmUIqGdhY5WuGnIxbqqrxUtFLCsZflp2tuS0SM6jnA/4KeEtoun0FJSNgKfZkyQBw9d7NYy
YttjxIMxbAfIdGiKso+w8IVx7lILTwIHJG1VQ+jIprtbtqfqtxhxVpi5Pa3fjA/AudBEJtk2ojsy
uN42Uy7cpHwraka/5b5u9rJEc3SABqU1u7Dbys0D+32prg3mc3BRJB6ncmNXEv54AMx+Eu2xDAwG
k+y7rINrIJPi0qcXuySypD+H1X6UGVTsJxOTHgjstfpAYE3VvUhXlTXAjhpgPb2jfsjGXbHA024R
ui5EjMDMg5F2ydpJlgeOcVsG+yX4pREoij2k1QAHiHSdWAHQ6zKjbXJ2BYhzcVGvQVakgZfPLoZ6
l4BRqJ0fECOc1KWIpJHCyMfgQaVAcgjPPCJx1pPF1TIvOdhs423n3MxQlVeG+BbKDVNPxbI1ywjN
OOgU8I43MnFAaMOUZKifaXyUNDyB2Ku06oZpvwTnMAyPBAUdYRSJ6Uay7xDvasdkHfgWCFy3cxgH
KRrqUi1RfztnIimi3UQ2oN881L1kyThgmwAJXUIck1G7F9WJ/Ix1h8Q6cFjrjJnGfiUiwHVZ+erh
T62YxiZQVNYz8G0jcAZKZfKL6tV3lLYquaZN+9MNc/msJVD6QhLOb0rswNMJino3DLwV8eAk10Jt
CMtI9Ieop2jXd8RSW5YAX2A2AWpZlr1TXP7F06Rjau8NYFC6ADk9UZlbhiAFrNINjF5lVnwQkRN4
8kgCWF1MFbYmGKFLRLjjhkQxvDQjC8iorJXfMetq8nw7gusUCsRO1ntXFRUSmAgLV5rIRMxZnf3a
thOG+wKUiFJF7XXMCs67TOoE88yWSAhFVfWjlQ1iWEUW6mqw4s6urwog+HMRQph3ENpoFu1XMPIs
GK1GTm0kTzPbeI7/Tp2ltyxTlulWAcmNIaCF9Trtwo8k7jPyFYfmrY1rmZ5xsmxXI6Btaw2pfYkr
I4OclFrYxnUQ8Y1lf0VNyi1j6aW8izKSDEMzYpBX5gpRsLbRUIumeRLbh7YrmJEZhXqpzRbBEoBj
xrRMq7hHbYZM6hjd4sBJr6lGSIipaFKxFvDu2Ho1uk9UORuATmBpHknyGSJ49GOs5C9y1jM5GBjI
iQ4PbbugI9WknXalE0JxMqYHoOQx4lLrAVRkWfHajZFFQ6bQS00Jow3iDqpD2GoyP1SXFx9qmoC/
NZIGn7ym96gF8+leKCUKfxlkMIPqPP+RBI8k4oIx5B+QF+rSaEhN5RW6Yz2jcUqvYmhx3UwlJGg1
TqhJStmhup6s+KU1U9qsUiPeA4iHXH3VhrSYInXLb6DKO4VMlaCUDkVDqtGf8B+cJ0mbce5W1YDD
Meh2oFBsnOqsod4aUUkMHlNgeardYfad8TlmqWmepryJHrMg/jEdk99AHn6miuWp0FvthTQopvN1
EW+0ortrYa8e5sDuJPyUZZVtSMkZ0JbHnBZ5Yi4UP1JRP3Od9dqskNZbxy1ghlHid6U8jAvZn1Sl
avYRgQRHyJKcVnEMNpX2J5kYIKhFurVtm6tU1xj+hQ17KriG6lUyyuCWFyXzvmqupnvIk7xt5JaU
0BYncjADRmJfC3BwYLUIivqd746NjAzSepdKQE6YHmsumaXBprHz+BqWTkAiaAr+KZ8E8Xr9s9LZ
qMAPZO1aOK1bJjOqL1A2I5Fnr3IEPTYJIMTz+NdAVpakQqORz/3URJdaAHOwisFh4p4Q6aGaOenQ
E1MH0WjzqSqmdInRJjaHRMejBBcZU5izeNCHMTn0Mt+8M5nac2iU/KkEgrx4xWTqhiGFZN6qXPTU
Tpr6hA1xPZo9suVOIhhO5qC4EsguzpacDqchtpR9BgMfcykmPD1qBk8KqgY9Jq+bZtjDvjTJhWtM
uz9otdSdidhrX+1GK9CtRKp1cJyhQ3c/4SmEg4XyhVo1UAlZY3JnAKoBIUXyG9A6LShVhoF68DEp
QJPkUWEAYdFTK1ZikzhmLn+GjKQnKgV4CrzYN4WMv7U6gIMgI4mR2uCQrBhNGjJKgjjqXcNaHoBu
nN6dNhpfoMc1DpdjxwNUIyApi4KCoYsXq04Zqrue3HBUe2RXW2pT3NuyEGd5RjsTsBnejGzQ7twA
itd3YN9h95Iu0vXKrlcjdFfgaPV9akaDK5JeP+XlqH+Puop807HwVQ+z2ObZNDzjeuKpLsLAYm5d
98jwNJu6s7Dme6/N9cnsJoiyU45GKjES2qpO8e22sW1kGuhAjKrJzlVaAC6fBPyGMl2MZkOGZVWR
6vSUDSMTJtyU4GSARsZ+ViHVmwf4jpGuE5lQytDDIl18ZsXEGHVUP8IxDbYJQV7bSZ5QsQQ99t00
jCpMwgjne02HlNHDi2jrBg6fUMWeo5NBYj5BW1pVrUhwRc8xHCipp0h0gFgE6hIlmJQaGsPQuRah
VNK2RNlwrwyBcm3QOTnblKjHISHGjEuCQrBmZNtPgY3ELiwiWN8kNoBaLBnXVal00creZGdPDrqW
tMgQUJBMo0j/6jYqEhfI1uCHZgbzoyDHzSiL8CbJJppek+Q4Sw9GWp0W9gtXiAB9NRb6O0yjBUtj
2kyD2rgct2ofJqfRDB1UNSmr3tEpzQNVbonZuUgv1DBsLxvShHvVYB9iJrDQRG+wiEwGlYUO9VJ3
nRQ5tSDIN43nhE3rNqmMazCDDJD1xDyuYbtDHLAmdpUrAE50eVIC9qYPY1plqL+ooxMJaU1Um0gE
A7XyBg3rbVcD+kLaUAAmYBoTo7M6BrVAujYI4Q1JX3pVDZmXEAGJU2pC7qeOrFCdhLdSpFiMhnLG
e46EJWLUltnhyYbovM0GDWtAL5pj3ndYxoumPELA5tWcSeMl13yQv9MiuMPfSh5aYOk/hLe3H0Df
w50swekPDepvQUngBQrao0ru+LuazdLQMUIc/CmBCHj44EuvlAYg3CohrSpc1YVaQWztwkcd5wbG
l3CoDkrthG9qIP4N6KCW0gx/YprypyuH9ZmIhs9WNybJs7SBTt1kgTKR6pPi2DcZkwnxjLsod0Uc
R55C2owbWzYT4riGzKXKvfMgmsnZ11r9ZRutcyRdVPh6H/ZH3YzwYXUOyxImIqYIHlE124xdbIcE
0lazMbONGdqCflDUjTLWi9LRcfiki3bqj1oZ979qw7u6rpSUGJsRPcgfIqt465TWVxwa1aYbBtBp
cm/QTXO8nLVodgo/gIWEEzAhj7Lt2frI4JLiEEdXS4Ohb1B7cdFRe7AgVPEodl2ZHYNZa1y9LORr
UcCeY7kXpZ7qEEM5Cwi8qZ2y8MxGkifWQa2oXhyy9FSb0N4xYrN0Qt4UxJvCSPtdMxqYaEok5UWc
dZcRDdLKLEmK5PEebsCG1Vultp1niTzeW/3AKCMeaEXqcH6UZZnxYmTxgHlrmJCFI+zsipYcWCeJ
yMeIg62sG87WhDYO9E+VjoEDjCSPg9BvDMu+xjkLMehXhTsClXb57pcNQtJ+KebYAccQhj9HDEpU
2xjY4uTSYdZhVphTwQc/meYPYVTFm54W8LHyUf+nx5V2JqIr81DtpF/NyEQo1UV/4oJWPaUBaGWn
Sb8phzrbO0OTenMztK9mOiE6Dsd2bYBBRec0OifZUpJ9pjfJQSlZqlrdwNiGVPKG4nuc3VCoUIqx
Z76bAz69gHi6NY9H/zIrw3dlDNoml3L9meVxsjc1Q9kb9dLm6PxeYOKsp2QwD6xUG6nobKqCSG2n
2YqaxKVKBTRTS+AxtESvNoOhmmTPVEsroBI/ja5xHReSAkZsCC4cH4hQYjTK2F1RQ8SkMI5xIj3k
UXPQrjXpe58QM5gotnQY1SS/zRAB16RYvAhEMYdWDsOtpiXCTyZLOshEuLrNpNJSV6mpv3dOGH4Q
7Tq+pojUPMm2rWcYTeSECyfweSXh0molX1U/osJtx2zynXIK/mA6KhezXpbcTt4BEqqSvY0s1p2s
3mLCXtLtMxZ4zWuD7EBVG1g5qJ3Ok1yNI9cKm/wpj7nQw7LXn46IzUs+G7zmIbtx8jzpfLE0Shen
qBtimzIYgHNmI1lFDSZLM82jCe0VHErDnkcWYcqisa6le24A5keKkVjbxmESiI5mOIydOoG+NRb0
pDaipcCv7BhVewgrdKmxEQV7U2repnAqT4OIRtp+a7ZgbYf9Lk9BqIUh+EpZ0QcXlrtKimVKGTUN
+Q9F2x5tJRF3uV+L7toF2uD1dQQqvatG+0ai2QSHIv/t81raDtZs/yZ5KjwZtOihDgdlz8zkxQyk
9C51xuj3aUEbrHCj36LWyZ5DnLRMSh00VSUNa8UUt/2rwzZEsGvZTOKbIvqorRj2Ao3wN2cL8BE5
yM8BXdg7j868sfhKMTnoA8oyfbHN6Fm/J4SyPMYkBmxampQPLS2sw1hErPIp7CdEvSUYI2fCp1r2
y1rEVpbRXkf1xN7DNK+VUcWvIS1Xx7PoGm0U4nxWgtcgxhch6YFO9q5aXmZFUndjl4mzXjqsq2K5
BmIkQ/QYxXwIZoV5FqGdYDri7N3W5dlg/ymP97Atxg/Tpk0xtbnwhgrnW6cvQJVJU5iz6eJ9Nk0S
cHqi1kFhs4orJdZjkYIMMlCZtFWN7gJew5hkm4pf6wWhYYoc/okgIiksasAAaXX7j69do9mCWlXV
Gus/q0uZvVQJjneHIXRFnMU6tA3SU01dIETLqw+9kRI/lmedEG7BdVka84+k5NNrU7EizbUSiLlR
zLfchNuPz7rtDQSqMiCZce5Zh5oF0C4laKaXNFOtfdk56pWL86yWxvjPTrLgZMPMZTY+yWh4KVu0
qWP1PyYIw11qg9RluEWkaKRglEc7nt55xhoE8vPfmCL2AuSLUXUmC0SdQ0wSyGePReRMd9POWEHK
eUjqDbCOvgusU9BH+kc2DvkhHpTwZMm94sdFiUwzzpZwAioDY2NPJLcOZNRvrc6qD7LWcQi0qD61
gt+wNqb60x6rGFjrIiE2ggCHsgbIlxOZscEEA4SJv2Rb6k8/dOIVyrX57rSGc+laAcRnkWznTV+9
UWQZXlP1OPgcy3AIIdKLh2br0VnWEGl1oYBUmoe1O9Rd6FaJPPuOZmCmgc1bFhupL0Ew2XFafNhD
UyI/yrVvznMGLlWp7qoEb0iVYq4ALsFYuVW4cNH/Yv7W8eyGs/6b0wiup5SkwHgczF09Bbj08von
EYW96cYKHKFoh6ekE06axNT4HL/Q0hoAQkFp81Q7M5tPE3FS07J4VsuJ+tpKD+CqnT9TDo2H5Kjd
IbDrGoMLVAzyvki55FuGhWMyWZMVSTumjsgwvKYjhI6FEgrUu2XppRHBVrbOT5wY2oERhLUj1wFj
q+2QnNFceid8yYz+T4vqX3lWeDTIaSvrZICmh25mLlCFOixNzUR4WSuvC6tzx5r70UqJkgRzvZJ7
gWdMc6nU1ynMq1FL3rPZYmEvkxYHhZIwVSQenE2uLc+vpD1QSNTj0awnEDlld8ul7rtwULoUpmsJ
nIVzqN2KtIM6N1BbUEZV236ICcAammRrsqRRmKvpTXA2iZRvkuTVIBRgrbXohqY8uLRR/hOoiFp5
EDtjflEJuzEVDjPJhkgj71NYxXyF41EKpyNoBSh1uk+42DbAwGHUCD4NiUrQ3tkmaesxXkxVdRWr
2uFbeA1EtGsdhmOl8t6Z+E5nZyedR6SKQor8AdULxQ5xD4glVNuLJOWUzB1Xz3DsLaSeDSuHKSWe
PUEuNRktTRArrhAiYtBfgzK7VxmWxYnVGys2nWVyyTuqddqtbXU/l6uDlOIWtGpG6w5kT2QTlscr
jWUI5Ak5Q2dz5HjXQvUgl/Mj0Q00hfE6MI0n6kSPpmbtzO1LsbRoNlsrCztJOLkdol8dAxsTG5c5
QvdthfYaFvCO0RcV7KILCYZLi2tAS9tLFnZ7msAXRav/TENcE4QFcoqFfEzv6iwE7tIAe6iOFdf5
GsIGd0GMx6gFiqrIl3lZoDl/Wrig8apdl/Zgja5xq3lkNeJZZrzqqiCrRNh5EiqmEn4xsl6V2XcP
g1Trzb05koikP8jnCeUrGMkGy4ZkticZRZ5jzjtLY6dJVkf/yrgCpobOG+BsRjQT84divDfy08yJ
IkKiuIdSI2XH1t5CuoCZ6Xekr/ezb9JX9NYW8whLLrIvsYsoTBqy8W+sf2uYatYtzR8AIyXnYBPc
QLBxKKCN6vZXjZpIR8fUVtpnyLJYzh1IKPMqbYFGEqgpJ7PnkCObyV+RTVjmpxozgTZvcwZZbCPL
fiu25BetzPSbAhqV2KVUXlXWAzET6HSLpUqV7wVBHtSupN+VPwVY0+inKr/NmQtivMQlBguJ17ZU
EG3AB34mKpurvmRrHPuznH2qkEUp4rddHSD71r0Y2Z3A28vYm5qEULa1MTAZcFhYjdk/KWq3bEpl
Ac8S9Thjmr1jdEclQCLI2rj4DElNj2CWsVUd7gVgFKof5Z2DfhURzluOJcUzawBAdaNBtlD1VJXh
VOOZHwWqwoFB5Gx5JqpuBl6xitRsWBxtVedHGTXwsuFA46qLcziCfXsC//aw4WwUEIx9gCpjuc/S
hUr9baPb+I+j89huVdmi6BcxBqGAoqucLVnOHYbt40uGosh8/Zt6ndu5J1mCqh3Wmis0WEkL8ZTG
v/6Atwjlg3x6oC0eUQDt8ODGw8Kn2orKb2e2DyUYkIjtrazCrV1kztbsajbgwYaSBEV0tONUKjiI
GGA2uvyba3GZEnA/+InOEV+n63X7BPKwJ4fvBNZCmNqr0GC5iczO7xLWqwmxorzDfojlgCyvmCFG
xjXEuJr2ueOaC0HECdIdgpCxAQIZTLHjhIvHdg9FUO59e7gElPDD7KwKEwW431HjF9OHgx1rlJJJ
tX0m1vBztuxzkMhjYOKIbeZ+3wXDpo0ZGkz8bjv6KgKLf0PmftIZX+cH4o+bFIES0+4Owf6SAt1Z
S+WJY0Q2PNwk+UbGO7o1twW5Q/mMGVx8xg1ooiwXNCQzB6VVG9hB2WiAiZ0VZss8nI/kFj9mxXTb
8TJsccrKEqx14p1tX3JVevaLsB7qUK9HUMX92LuOvzCmUCM0c49e27C8dvVlyIkRjHq56HtqrkIU
u1b6bJlrjZiSMINH9BDH3ghELclBgMh6ht7rfU9mupM0LKWDATp2b8YYbdU0sIVibpSMzsMr9Fpj
JZQDx2vsuwxm4wBmJ91T2Mt4H5U1hPT2FlYw33T70Q+gcMdseit95+yo9hCSKkjzCX/fCduG28Nd
czL9Vlb6FETy2k7xcxc0x94laIqZyK4BFJy07OBMx7naqbFPg2wd06xTMexco74wazg5PpKqhKRm
0jf9qkbaqTBgqjD6CWGqDpB+TCf9zEXxEvXOW0qwxmIs261nqp3TYlcKx50nkhOpbStmayuP5BFT
lJ8D5QXPaXUVQAonDAcqw0/klfmOVOO93wO6pY5aPu6u2u9XmTOd+x51OQahlmeH+yRAcJpJkIBc
SkEfbhzu3ZyNZ/pQs9g+miTyKBmbkJ+cv4wR7uZK3eO6wjRient2ADvJY7Uw+vlHzhWflvNS2czF
Q0K/zcgpmcS6zBDDlT2SkULbyxvtFOofWh0E1k60YfeyIUnzZe7Ugcb8NisJgQ9RsmCk7eHKTEEJ
e7Z7H03vlLk4QywiI1VwIYF46/Tpvk+hYOnq1LgICVS8LQqAclQY9Fd7ryj3TUbETglvppkfCb8P
YkATsujSr3HAOHZCTVPPDI+V/dUn/pnKb8Pg7JuZ9DJ37F8qqJ3XTK9hHu2CgBUnE6B1k+c/DseX
69SrILQOOkaXELKIacC3U9dXAHYd/QDudu2fDLK7C4ZvDE1k3/NN2fxCyTVPlCZJ69V6INbpkAnQ
mwFTRG419UQ0FxrRMbvJsvpNJrIBjV7fLTRsNELxqp+cB5Wz2nV5/GG4OF1SMzjYLiI/wrtHIrIW
jaTUzs01FeGaWuVoGMM+j0gMLnlSMnLe6Pi/bYMAJXLu9sQIUvNYpLVn9Y3wHAoiE70ADG3WanvL
j37yAWMVPjTusqJaVVHxL0/nCx3qa+F3z6oJ8V8bUMoGnBB+gt45ZkCRKxLRCI3bxZm1UM01mDC8
RgPsIEfcZgp65VbQGjjIHPvDtab/5rK85hkKX1IxdlVajmAn9Y/dP7ZKk3MgQfcgG/3qpqE4Kw35
Q7D9W8YuExHdMUSNwlhtB04SPpBpnZl8Rw7DJIx9DBKaLqWP1Ec7GM9tIlaVg6zEn+xdPSVUJVL+
keCVE3rF4c+CDGkHjowmIclPW09ua/brYXYvWZzS2bI/Hx+tr2t+BgGcqCCCwRy5XG/kUA6LyPFh
O1ZHy8/Z/6nhNhYMzM3EOHR1hd7DAmoUISyVULWblL2vxjSQCuj2YWFsg5kDua7stQ39h5yic8KA
gtOniZ7pZayfYe64Mht+3DJjkerDTYFnlEVJz+RLPeW995L65hZLKkuHfvhmwvc0WgEesciIV7Q+
3N2Japelmb5j611aCeQq4s+nKFi7vvrxeP28yN6QwfqRIu0S5vAs8f4sY2fMN4oRENjToT17Af77
FMO02/KnpT6DF0wa7Oglr+o8HqWJfFTUj69zcs+D8bA2D1i3YlAOQzq+69Q0VoWXXMccUFUWn2k/
fkWRfFhiypZ9hR64ptLPBIE0/J/eSX8Lu/xvbHTACLj/bWVzdVx8CITC8XkJScaDoqB9wLnt4akP
xc6YcIGTRwl2CRUtxTXMg1nfmRycp2YwFoXPCOiBAC2nAXfMPN9cx0To3353ymt3zLQsfkP/lOdo
PrLJYbs+7cIB0Jpg0hVG6BNVdxlHbnFhJZ8ltEXDQLMh6jMP7FOUWW9VVkPOto2LFc0Wnc58Jmex
/DFaxGokNuzZF63At20qZJlaSwQn3nzsbUyZjRvMAPD6bTaah9a2jhaWRBNQME33i2MArQo5wm2N
HjypZI8DuPgpjOiHDww1KkpOHcwnw8h3IT7SxsMxSSkzudnWNDCnFnr6YyK1dtx5IxJpcUs/RrFj
yrTHENiERHaj9D3UWF7y2ftHSulTU4l9H4N/8mIqodx/mLknHAOVBJpA7wxWBBBJFnf2yhhZL2or
/VYWLbFhmfIpmBlNsA/FbZB9h70C5NaIO/HpRx8+3VJT4WTjsPWJPWCGDFt1emDL7ebN9ZF1zqJ/
LYmY0c2D71+7eDEcjAyMU5e+h9+9l/5mTsz+zFvvryKJGi1t4nWqcWhoCKsgFXNrSNauh+C4mRt9
rMpmL9gW1l0IACczjoUNNtMNir889K4G09ttK8LPFHEPyc7XcG5fjcdRVE3tOxnIe4mIgyfuiQUD
R0GQvGHYBNZhBsmNSIlfjG3wlrC1Nz3i+KIlazSDKUJeYjUTqVMEtzEODqEePkRb/uiHl72ldy1V
c2T5f50hqkJvG09m7hwSSlVXse22FdYf8xJm+Q/bmGPTMt/RzC3gDsYJaL8m1KsEAXNW4d/U0xOH
2cOHb0EyFvkt4gBfeBjOrCg6mcHDSlgj8lH2qw7kPRhJMCMowEaZN7eIKpWhsDa0iEqrXdC0R12b
7+ng/uZNsjdCmJFT+p4XEH+kwQFd2L8mtimFzbKV7sUgWZWV8K4dhkOYjzu/875wjq91ZXwpr6me
vNbPUOi00UdjgWm2oLkuUv+xUoY1NRJzkXXrorXgKRKtmdqoqaF7BB4j9boUG6ZP6BvbDhcjVra4
D368Xv8zAjERgce/3asBstOSsqZCFgcpQCwN1wH2yPi9k2iI5SzWDbtsP69fVOC+UvpAkWmHBmnW
CA8oR1NHUsHCIZ9QBOVRFt2RbZG1iIkrhRDwXGnvIr35KdeIF4ci+i1QFerRhBAHhhPXlaIsQPpA
24MjiI3rMcA0axXRq4s60JQ4DlP7Qwpq+Dx+mGosJlcB+uyB+VfqGqs6JZaIPIHEc9gk6ee0g29P
pF/RcoKnWCTxJ1vfEe7MPI3QvMql05E9o+Wlcotv4pK+KsvfMmr8FYMPslF+lal1meZuPVPEJAo9
lowv0gVcqtXNMepXJ3rLpA3EFNuStH6SDrL7xO3WVfeWPDjfnHyitsad2bQHMxiOCh1fBbAwJLra
EM6+Kuqblz98Y9gxBbbreWSK0NfPiTHdAgQ+mjgD1CRrEliWKWiZCV1SHzQrm15O8+DETrKhLd0y
beNFjS+2qT7b3D0RPbqd8WxGShAuZxx1M70zXv3wR5xiGT0tjSBqDIN4sSE+O5XAsJJDn0n8i0ko
Ykg0TUPnryK9nEcsiUZ9S/XoIBI19pnOvqck/G0cVsBJAnLCCxZp177NYLOLstr1PUWw1dMSlwpj
UD0cDcc60/fhCOmDGw7mYTlgyi20Yt3rCsICzXv2yL+oolM32ud8MA8iQZNrwiWLo/1Alc5a4yXs
8ZeXCEOWCQaGvmmuFmdGYcevE86n0aQsCR6bds/kvPSwnpiWTxyIxoVjAQJqHiY6xTZrz5pojUKI
n4+ne7SmekNwc7INYOmXeQbjGqOPo7K3lBmO6VIRjjwoyIzwOQ45kaatH/MxpPEza5l0n7dOs3Va
eTZdGFi1l9cfKf96BxvUQFLZ0eug+E0mhgo1R/s55Z8Z16jtXUwxqudEysZSoOim8Q8s948bIjnk
Amx/mZDy7rT7TiEKJpwzZ0hhPD5z406/R7JEZPaH1hcLbavT7NRYMlEewe51I7IngmqthUlPEzP3
+b+kSIjy7rf4sXNLHX2LOrJNs2+DeBwx9rjAfNg+vgMOt6FvcEnKzrindFfe+4Z+TTyjzGME1iGv
6iZMWUwH9yJJPx20EUmSAdjAehFClsEIS0OuKKfmZjpPht4S6IMKgisl4F4bh/ar64ZXsk92Mf1c
1g97j4HEMDnhPfHzXT5Pf2M94D6UzFnSNmDsUyEBbVtk7Q9dvTm9jtLWjJS9d0vGYDP66IQq5+KW
o3Opfbb1KZZlluMWCKUJ4MkcGQiB09dUI8csavuQ1xiYpIWPc/K/usq9OH6/S6bqlGNKkTI7cenC
t09BsSQwXKJ4/henQbEk4Mu9DCMIPd6BA9nyyTovce+VgbGLRqiDrZufbBOojl3mlxkpFViHbWSy
52WouKgEQy8mfo2Xf4mWBOZGWocxd5+555+8hCFmiUpgY+jAOKQyJ2I4gLHYWsUbyz61j4V3JRXJ
ZgeP412o9pwS2UMY5bbL5s8Y/Q8HMeYGW9vNKnAwi+VjMG5cw1gGpge2qdUA771npafVI+BeOAE8
m8ZaOzX+dsX8NB7dS9GK98DqXgNMuxGrg02CrLJB2Uim9pFij6Kwp9TSWuxiH9m038Xwti0U7JBW
MZdPeAtoo7Um4bYr6AsrMsKUeZRBWX8hfVlZLo4rsp2XdqvyK+sSbwvHYx9iHvZxAE1BfePG+KJe
+xytiBoguJf8amn4xb4OZI+XhHW0RTQmZzsrUZf/OCy6cRwlZD050S2vIqSOhpKbWOUKLzIatl4y
MfZGs1qyL6BOm56brB2OdeLVG23r98zB15UZMU4cJO8kT//V9BjggsgUqrKcSN2SfKeBxjmsFbGr
CcFXbDPZzCNMBpSM2SjfoKtdmw1qgA6Is+/f65qaM+srdxc3wZv2cKjFAZoRmAl7ZzLXdZ/+ZQ07
liYaAAcXN5GzRaD0wSaBn1XZ9xR5GD1CvVI1DBnh9ByGCsewN/ECF03KJ41s9BYNIX80oZOzr28y
IwYnzfaz079KEzNYndvfukVLkZUbBId4bIXx6mf+ewXWrSvIy5BV+2q7ag9nZFoJPRxs1TxS1Ysc
+ElbrjxHnf2gu1Yd25rRw6GeZZTiWrsvYza8SDcitSn3Yrii1kl6zLJ824QL6XtqVczyq5g596aK
w7tv5D0xvXtppFuDbUMSMeugPaV3G6Zd6Us02gNq3bELPzjQ1jFzdrwYZBJrflJEK+0tN62neOgv
HrMvoqScU9eZLSFLxXikBQoA1jQ+ibrldyntvbYZ2wsuBX4a51IGmNBLgiMC7az5W/WeRbR9RvH0
7QbjR2TbkK/DeUvou7/22RGvrJhKee5PHp4fcrFNhkhqQAfKMbSfjd6g7FSQ5Xn3rVkHm9mb/5uT
j2oKrjmYmMQbWajMTPAl0bBoXRiKuK65G1KOj3jsDi5jA12z5CwxW1eF/FAzpug0Sj8tSlAzTiRX
fP9Cl7hzc5DaUwNqLnDndfbwfMXxED0VbpNtfcME4DZDcyxi6YDDEMcZprOEiE6JYD5Rdm1njltw
5WQVMoVhw4bCmoIk3UKL4Kwj+aPKvHVQeoAkqqJYVgJpbVrgXGFKSakeIZmNrffcEC9W073q/w/a
rehtnJKjDMVrY6XB1kz0Ps1gT4anuYLlyeggCtJpRWvd/CfBrYtS3fscQ2IgHKZozaV2JOwhVOWL
POBgDXzjz/d77MIk+oRaMc5mp9+kCNMi5IvnKPGoGUKmPGNphSC5Rcu6zPaQK/Mbgo71pyPsv5Yv
YmGH4ZeqwPgF2AgT79J1GbhuTIfaTd+NymqRSoBhKx70RIL9tpk3fxNp+5KOPg8HF1Yc8K2P1adf
YmZxY7zJ+nGfDsLnSCVaII6ZaQkWBO4cHeJHinhYILTDRjf1d7eOdrEud00Qf6mWpQxr3usQj0j0
rYGFoSEgZtsnJaP3gl3ctjBQt9dZxcjRr197WUryFxJr3U7Drn6cdD6y0nKAaIi4bqncAGWvvTF9
A2IVQvRINFs79h/Gic4mHS5mKlDqeTfxxaZZBlZmgm3XNPe+Hc4JxhS3Ku5OafA9F69tMz2Vvk/k
X4lxMUnZ0cMwX+RkcsMqtA6tmIiKhwkVwl8Z3Y80d5/KB/1HYsPQMP+qur9yph+VgP7hEAkVyQFl
L148f3J2WSWj22QJoMDiJSNbke8aOqI7HyQ5Phm9VSSxOlpxeey7wt/UOt/MFn+SeZ1IgjSKH8OY
wH+zg7bRaK+qHNKMsANiMeT4nCFi7KZqPTkNkWEhkNSsRx6ouzBZkjr+m8r6DRnZD586mqxsl6XA
CkBcZ0H0mnZ+yzIGYZ1ighEW7w0hIu1AuJ/yXydWRnh6hNg9eoUuG7epTvfG2OQcRs6ly8ybXfEj
lp1NkcHxxwAWiTCzxQyFLIgFb1LZygYJ81wyP1v1rfdsNf+HeJNbOMFmqBSUU4oHyoOdSw5xGVE8
MUa6SmuiS6SRk1Z+iIF+e+6MD87ehohn4sh9Z+jxgX4uA8llrEg9JtcmcMolAm8EZAMWebxlLggh
hFgbT9CVSZGuwpFfPDfxz1xoQKFsqSIQF80wrBvHXPoB2xgNr8Hy9SZQw1+Z/2sALwjb36he72sD
lGkbXVuG80Lqlex4g2dUo8K/soPCgmoKCjUe1xa1EGkV5rFjfZRM7T50cOUNSf/hZ/mlm1ApltQd
zDeibR3N/9VRvxHI0Xs7IuKRGNG0jr57K8bxXZf5OjXIcKh7RiaqYwxZ54rzjEWlj+iYaxaG4r9S
887WJY5t0UCZ1BYE/R5vb9U161L6xIfhAe2gZoR9cK5q/WVYjzFUbB1snwoz02dhM4BzTPjFUjDj
smoLGo3bHMYkvMy28SoUr/MkV+XI5LYAReCPpDaPLNf9r7o/JhFJsF1eKHyOAnjHwYE4MJS3NplW
qKH0gEO6O9ODYwGjugXL2vff1jSqfyqu5C9qHUEy6GBsBrR9TFl095cncfqM3JXGNgqziNw3t4I5
i78EQFsu+3uOzGadDaHx1pTV9JPLFHOvWRjNqQgN8ytFM3B0x3ncj5xqF7tP2tfRHoEbz029NFQB
T6R3bMyflonnSlQ9yc2tVa2tJIQO7WIFD8ww3ENJ4s6IMeVWLvshmQPO6JO+u85YcNapRmPeBeV/
piuyNcvMCWtvG/+WlYu/rEJh2HQFdObWIp4l7t6bAvitMa4TiZMkjQmwLEnFXgojAAnXawxUU1Vd
+4ZaIeo0uilob7YB32Rg1MzwPxqD92RMP1rkc6dUaszYxkRzik+GrSb8DHZ9yY4PxGPxzKfdoBLn
HouRI3dNNB27eTZhX6Sk2Vb4lPJHlHOZQA2pCuom24WEFxGAzRmjYBqmqkX/UTNSk/zGRREQBOhp
1+EhHGqCFYnj6TqXSSZLfRo36yEdiPNkzefz57pyvpqD5cQnz3n82Z0R0FFD/fOzALZ+ZURQP00j
yaZlO8zTJRJcpYipYfpQCEm4eowQvPRBujQN+kUEcOTftp2JZMH8NDili5A6cTIY19aPFUrrU5lo
piCqYyBuyU1D7vU2Kxn5i3Q2P9VIHcHMo7pMhfWcNE67zlr/KRnUl40sPu+dfdD6lx5UZ9/FiLYr
/xfnDu4ewdRLzfEeAeVLWBCrEGGQGJ3hWhV9taE7gfWhSbJLsGJ3ssDhLj5dJAOTqSzWz8WVLuJ3
kuxSQAkSIqVItXaz6JK44z5M4G529j2fw/ss0q8g7SiC210c5fdEIt4j4DzbWG2/033MBV2uuWWS
rYnCNDbtDf3RSeGP01K9lRKOiC/PdkbsSs+2cRqqpxmBJ7raj8Kxr6ZV/nkIoDAa1TfR1vRZNee9
vNczo/fUst/CTCCtsi+6BDWU2RQJQ8J+oOlu7OLm9ypo9k4i0ejY4WuD1o2AKjjUgDuSoAEUPznT
uqRAW4UiuBmGEW595d8Hi50qfd1bFo3rvrHfh54gmKS5l5RRi87B82zmnPhpRH5cgmT25DJD4mJi
jz8n+HISJW10Cb1aZCEqkqF85h5ZhKxrLNKdtVshPrFZ7dqPN6wKU4awGHXKnhJ0cNc+WV9aFXzR
4mRkXUCNayxRwP6LpPnDUSIf21x7ExNxGneQa+3+ZjgahI6ZsBmzzO6euR1EqDh9NcCOjAjdTfZ/
9KkpJlQfvR0mglU+82RaiYX+lsylouvGtyzzmbw3ArS8ZR/8qPK3fCa7LOj/I7W4PtV++zwQ58jY
sVmh8YKkoDcwOXdKEE+A+WyVwpYUpcFsKAUBZvBIBUnLVKXfJ7Zc5Up8mkN8QY9KuVF6+zbL+wvK
0yXOwYClMdGZjw6uNNHaRQF/Yd6LVfMIJItS/4LXDnG5UcZbs0r/poiTIG4HcF0dntfWiZZyhpuR
40DwJ0qiCj3Y4JlfotP/dYJamxNPH3sr/G9yxVVGTEDwQWLEnB/Ge6dwVq6p4PKCtph78ZF4/KlO
eXZljz8+qhZJO66MwAL7YVsfgYWSxLPRMpPNUvj8dcS2thaHfx69dm5LkzLs4xyDVBCfw4eiFPDq
OszBedeZd2vTZOOM1Zpp/OegRghCNX7owatpKxo1HCj+1z1C8jnH4mAKXHYVMzLDNLxdHZUms5jW
vFuhgYqpKrsnu+Gtz82HHcJqLikHV81uYCjmZcxjSmbKgipqbWp7aZMt41bt3XUBX0jijwRPQccc
hSXM0jKzk0Zipazox02nUxkqNmfWJk0cGKCfEtpG6+zqsPurZJ0uHTYHFUNbbu5rju2U9wtUYPCT
IWxpzas9w0gnS2su07NAdSrFV0VJlUYApwIJaMV9hFuCXgEHzoqSGNyPCSMgIvB9KXDJQ/ibZP2E
JmxNWbRuWxgJobdIPWvT+v+1BnGH9q9W4kWgIUq9b3Ywj0M38iABiEOpvA0sxEs1YD6GMWL4aI3t
EY4pohi2gF1IfgexaBgjuA1gcY+w5IFPTSWoa3c8tQUQLAHOgadIVRwHHSFUTnuKdMxGv14lMVNa
bJ0xbAGGYgFxnk5gnWpETOHw7ZPRR8WxsCmEYw/ILL+s6sNvfyq5RXGqu1idWxR9AQJZu9YrLfr1
pCxyBcTPYFDuB9yhprPuK31tQBPwtG4KvBxZ3S76tFi6tgYA/MzPzC54VWE0R/TVdP9s4FqYHh8y
8k0NLQuLz8KX5iYuV6jcoUOBp6RLQPWO/sg8eBmxSL23b7xtIl/YhbEPmzZ+6TLAGdc53O/21XfZ
YKjX2kXrbyMmmVeY2SiWz2apXuNpmWgeU5uoIhAyrNYDRgL2oYixH0RPiHkfHlcuA5gmsJop10qw
ISiZ1fxSD1+K8C6Ba32aUanz16HO3Ti5Qb6p8R661XsEtSh6cGc4taLGW4I93ITUAaw7t0Rvo7PH
ngm2os2tjQw+scntHoncXmV8e+oEcdjg8pjYgUXCuwgUYRl0kBl3Zy5sqL5QDFk8VAhCyX+C1OYu
naJFokCCUv0qSBxkp1SRJRvNfKJzdilbE/qm983tvC38izvtJ3m0oMo5KFu9DtoWjDhWT5iaAzKD
0+FSF9k+1TM7DYYw8b51vqwZaMpc7NO5OzaTyegEXdVHyOLFJXvJPxgdo/dVgG4jm15y3k4YIR4W
BlsdWiig8kXPFwndwyeuO4fbihzFqy+1Npc1u1AxfAbpmyo7rp9lql4tjB4+O2VSK/3tDGIjM38m
GFE8fg84EZCBiFSgoMbB8MwpY/aPzSUxZL3eNg8rK7le1pslSgjQxwgspqhuFVQm1A5t+S8nsY8v
LH88wyHIMnjT//XWc0zF6YA+g8W6ZA+pu5cwps0BjKWNh7gX2DmnX1fDlPxDyLVAr7WYi4El9gNR
UW4lVHMNesuGX4RdD+d+tCxHixqve/J88xYo9zz23bEfu2Oc/M00D006r8YEIhaXEU43knCja4Jw
z8DfgJt42+fPo0dSYcoy371EEU8RjR0aBp5xJHZElmayY+SKmxkAnGveEnjCvMq5+EvBK0ziJCAy
m7ZeK3QUAW2fPflbNUQQz6bnoAv2jcHl3jxHKiFNC8ZqwsoTnHBB/LORG1/lGOxUcadeP+sWkA6z
6hY+RdyzR33L038qslDyu4LY4JTizAneJgnEC0nQtvW4qUA+Iz1t96yoDnM0fAyq+CsascYJDUQ2
OvshMMzxZUqIKsP0ZKBhQ0pynof/0xGTUDGJhwTDKDKaAIN5fxQji1H9VYm1cBrmUNawnOL4RzfO
xoizv2ioTsIBGM1HQhu0QG93Nj1Q7chd5nG4jinTD7deoqdnAPLXO8OpTt5182fM4pihlBjR7SIb
IdbU3I3o6oo4Ok6OXHuavWPyrzbQow14Z53iEkmCYBIKlaD5kW18HIDm9oxinC79N6fTRhCOLIsv
q20hjmUrr90Heb8zIEe45kPMDBnKtt4CWH9t/0UJc5zjYOdQYsSpIp0sXNsYkPmx+FeYD8WmR9Eb
O9hgb8pI13b6PIEU85l+6wE7TvenWGzbpbdR7r/R/cm5/gUnhDtfGXU+Qz1W0XMem9uxOlORcHGw
p5avHYLtvP8oiwtmsdEhTnRVtpuauTMP/8V2zl6O3gJibW/cDIA1op0Xc/aAuI5HhuLwLKrFLP+b
9atZPWX5t47xOpJG5ySreAR/eyvYNxASpClbc4j9HkOpivlkEJ8k1OoEyiD8DfUyw3SSAVtcZMiO
t8ZatszqswXBu0gIK1dIjEMSc61tZ7J+kgF4Lwi7EXJjEBFwdxHxyeWIn2MhNAO+sEvhdcOXpLFC
+76rZc76vmZX4exdis+Z6nqJFwHePLiLmEo7GKAEsv2h8pbRPwmgu2tvJs0/jcIC/YpPie5+p9F3
kXyXOSPdRC1c5tRlCpxlWwWnEDZx4z6SXaF6TD011ohWqHGfavy46EoUi52ArzrDdgYuLwLiQiZs
q7/aENiJmW1FFtwszbowTvVvTLLJ5GVPDxs371DtTivMX7jiWEhQhlfwIhaqTXapREnGJl3jqZ4h
A1SQbOI5eHacjZ/+sKeD3llclTI3oBDWkjmGCPrDgzFtWp/W+F9MGIyD/xpprhz3ESiX2jlggl3N
6DrxjnAU8cr3EJxJQmOGtmkKJMq9tQzNbjOggRCgEwzcAIohnxW+RxF8axEQ14ibit4NW4rFVpRq
NX3vPLYfhQaE1usdqZVM15yQoDEvYa+k+NUKuUvr2Sz0i/nuBxMNZPopejJ20Y7YIw2mLYtlTLoo
39Y6Hv+EGf7TaI9qPgHX/CUDEa7US+G85h3qb8AJRnzJPGdRhP1+LJ5UfZyTt4CDLAZLU0qIchmM
VCov7O9NPy6YE5YTXclLb8OqtgG18S3TlSxHBkl+yogOZmmgvTMonqIFcgcTAH9qS/a8ftgarfar
11AHAodoFBPfHem4WXge2uapKT414plZNSeLNOkxuqsqfS2MYYNMHOzeVnLTYdfdpHWGT4mYBmEg
FmW2luywC7HPdTaZG/8zGIH1AiWIGWwNly2jLNacJSngRPtb2UkF06qP7w1cBScq7qVXnFucfD7D
L89M77K7Nja5xyU4SvxH6AHPIfofbGMnZX50EnJyZN9Up8+p+TI6/xyK8KZ+1yZuWnlt0g+MbIxH
17k6ija5doQbu6mxtYS7dVtMkbQQCYGE2SPNyDVOfUQgIN/FRFqwkYoPq+KtSZvfsEk2TPbIAsiD
1wF1MA3+FpQJgH3qyIhZCYEWDi7t8qLm+4zIqB+rJ4MAtqa21oXsy0XImKzv45WVXKPuvQz/Q4zX
2sfSJFktJUYTi1nvNxvK/lUP9mE2nxxxZ4DIaz/sk6pdm6jke8/YAaffiMLaCn9a9Sw50DpUpJKc
WhTqWobvU2pszNncu0wxq/pvqr9R4KwzzGaNPR10ZrK1+Giju1+cHuVuhKhuHojgJcQQ/abBCw4v
Uwj08m1yLCLaMw3rVfPSzTQqIqDuQ/IHmWQhoDKo6BcB/IrNEj7LFDErk/fheeyRijGGK5xTSxKV
cP9N8y8U/b3oSXZC2tHGbw2pJDniSZ9VhoeRIJnZCzYNdzzwhMbU9A/o/33NP5lMoO7sQyAqHwE6
MtlmfveUenBix7zaO9F9hoam+e6mmgrOfFUgqgrzuyXUD6eLf5uZAzoMLTeWZPn9V2TgR9s30wfc
NH3Z5lM/nmUX7Rk68isA75ZPSeGfh+YGsp4CbaHhZ3f581zzbjrQL6F4++hHUSBnIxPFAefR3mJV
wlHgY/zyv0nSnO1sHxsYcjIMH/6IaVgsSqt+saoEj1m7wdS11MgvPPNCRjKOWi2vkXnOsHmSjNR8
8KqHLt/M2vDfPN43c2T1Q2yYcZLpV6U/GzosW8G64ur7H0fntdy4EQXRL0LVIAzCq0iCWaRI5ReU
pJWQgUEOX+8Dv7nstQIXmHC7+3TV+V3zLYCocRQaGIVH7FEctoJHjgKqf+Nm0zKKwAkJU2DCCnzE
8yaQOfG/QsjmnxnZeCgXJLkqkPMungovIJtGarByFHjt1tewnDIIPLQ21UQELMfmxhhvFQG9dJgC
9xptRrm9Kwg6kCUnRsjlJkivAoKFLq5NuLi1I5xIkZ/a3DZAxcvmmztrHV0rdSVDualo9BbQrIRf
8jopvrBdPIfygiENTm8DVYrNPByWp+AoXbwKcJX485Z2okJCGkdLwSeeLL/n+cVRm/C+JY/mCBPG
SP1C28yM3SGJDQXO0GPQ3Nv00JcbsheyONm4mjEpgVS+cRtZt9N2FPnWbJ5QCqz8S+eziXC1D3xb
C4OXpdPBjYt1QnyhjHjVcMTVhtesfExrzkdtv8Y2v0/ypeYVDcH4CmauINaMQvo2toXvVYcZuvDM
cCUq6PdzyNcMNPV6/IJ8eFmBj5xNXmb4+hVtYEdKX5Dwdh6PRJF5rIflqsMEG+FkpFFAd/rfLDoK
Ufo94vKEuz5LoQqQPgDZpruUgKQj4n9i0iYQnip5U+W+pWOnjuH3FtZTm+dEyWhr4oidAbEPrL3A
4TLKHK7RdNW1jnxtiw10PIfTOl3iBoIMzlc7ensiyL7Bhk1rZax5axnwFxqEAIdn8FjdM1ChjRbj
d7ZcNnZneOQ8/WBKNnh6q8SuCSVy9fNUveO0Qpd8qCCnCjmuI5NENvCDDBy5MAn2kEYS1PkQUGCf
rlfDOH86VNdOOW1NqCBB4l1ieU6Dl/8BQC0s9LmiwNjaGOrNnPEjcPYNnGPOZN4I+WzH7jHhjl5Y
0HAuhboAajEouqHVEjfhwaaGwCOfmpDqQUDdYh1cM3TkETxJkPugBWRvnzkUQM7Nzgz4aVhKL4a8
WSFwshlY3mgFgFE9vyg66i8MDF6jX4fVdzhrfEAH/A8CqE495hRX4QwjggCFPRl4yeTZtmW0JlLh
MYoPT7aXMXTPquZxLOKlFWWoH+tMowMrzX4hAH3EQdJv8qU2Ospx3mm4IVfABbBFDIzXMK6QqTVZ
ZiNrwc6L57aS13EAg6QCGlE8eIENwo7TRHjnsJG0ZFv1Vmwxyi5av3sUY/BBipvOSBSVNjO3nRkf
pBXuE9wNXkeXKEwa4IsedXciyi+Y9njh4kPndFvLGzhOWjAbzbm9jPPEm1STPPXqCcq/jf2yj+dj
IjOiHHlFK6Chik2Xa58MdnalZMI7LVaAyaY/LHQ4aFI1LmxU/1aYRMxUTqgLlAvTNCPY58udUjOO
hi4PkTF9aROTL4cS7c60vhyyrdjjOHIxRMvZsAmEjMRNMgVk1TgYJStWnq4j66uH0Kz3wdrEylxy
tyUXRLmoMq8IlRej9N7HMUSzwXaTmSLCih5B19Ww/86LkD1MPy5zSoIKcvIHb/hhoPrque53EE0t
viIMmu6S8Zrx0aVYO1ehx0QZs8EjqYQLVz39m4eBtvOMtrCwbj6rzoaOQczMq+jSHDCauF1Kx1nr
LacisgY1Tgw05GyGQJ5azVpY2msFCx5xJq6ccxmJH+TRbcMt1sEBVVgGOBblD3H8XNkamwQhDmpO
LJ0pDemXMZD7CNe46UCHwC2buBehQTQs3JeRki886WQy8B0C/4kEZdMah605fJS5dez6a0xiwVK8
sEs8SO8Fix32+Xas7mOAK5+olIOGov2L6NHW7GzHkP2rrQXkTjBlOEXdG5g8g/Feu3VdE2ZhsnZs
nkx3oBXOad+DwPF7eHGYog3ER6y5MBgd2iDMJMEQPV176dwMOPtRLs9axr2YeXeUvRC12A8ppAit
56SIZdYcH7lSreO6ORryWcDWwOVJgwIVCzheYi7wJPQ4iZgIUVy4vM+0KveZFW3LSb1KonkZW+K4
iOqNtQfMQ1SNoToQzITrX9M4m0GRNMoCOsMi3LDGOl/SsN7IdOdOkxInwW5thPEupdSFqyEnluHU
8dKWFTMbe6Pxt+EazmZqXvv21oYv0AQ8UslcC4PiIsfjFF+N5lwDk87AS5VMKqkqmmwo/Ii2SKw+
bIZthc08xZ+jM2gcc4IlHhx6/MwJbFsbkrRkuNVbXwoaRvWq44oL7GaD02dTDdl55rCYad8L99HF
YVIPx4QJOAL7g5GDwcfB2BTDdqLqhfv/UdVfg9Zu7ODLblgWCOrCcZtjDodJABx5pzOGoTmCyxAu
ig4SX4SbIZfT58zw2KJDs1uCHiSvipJ3tfbjOqXeBshou8yNFks/YaymJUQUcfthkFtovh54N3BL
PLtz9JaJ9pKTGlre6GImr7gggNxiz5O4r0X3XBCalqjBuTPssKsf3emfggHeV3/Y5R9siLWzgvNS
UVeKFtyQiE47KEdYXnXFMiTGDY0xq7jgpTF2Om77ynCelLcEVmZ1tart1H5P8Vs1kPBu3UctJth4
cXnU4sbGtm2dxu4zjS8R/GsMmQ+JbDZe2PLNRl+3+12eCGDI7VoS7zMRQADJEDjoVp30XsNmacSz
CpNPmQOl7Q7/apPe57FsgP6G4dGy1DZszd8hyXBIilPixK+NolE0I56YBqxtldHN627Mt6NhMWOu
dDgXHBzLieMSaylztOEAeuPeKvuscDdEDLUS8Otel+2sMflzYGOykDu3LBivLrS5MGiNVURUQsNm
hMdZnKNKJ51paqwBYiNIlUfMZUVWohv1m1nCVosmyrGXPIV5MqUiJq19eRBYmAlx9InjSoC7yI7g
Ijk5xfEWhYnTdlocUg3B18AK+wBpA9Jy1p2J6MqVnYqesBQkLEso2MG0VXijdeiXrdU18OOnSvsX
6sPOalua7tMNACQXcwYyTFxFb4QZv1VgLTiQT9tYbHyz85ZB5Fz1uhtQggUlRKJSAmoLWP8M4rk0
g9WYSluXofVEimIni/qzkhAzzYk/k4XP9oiRKA/+VDgc6k7ivmbNHWj1icNp14B87wrzVebhpYrI
cAb2d2u2pNLKl7Tsv8DmjfuuDWi5FdWlVF8aQ91SDvyVY24kM2rz9jM4K2HFD8alSGkt0wEkh9Pj
POX3EqOPzOhvV4bvqGjVjOMt5C+fEOM6SDhEChdAr1r49zqeNt1MtihBftQqX1nsmZn+ZLhNR5SH
CX4W4TzIquLTyKAPNNaxHqkQSKLhphhIYQIKL9I2n2MtPuqwhsywOPeVWsZ+iGywKARj9TIgrZMY
17azSX5oG0S7gxaWfy19Cp4bbgUveoKLkrE947woQBnnUdZWHe5zJDqAkk5ObXdFkNKuiI27+e9s
d18K7GecDlSwBbMC6g6TuUJS6tr4Q5iQpmtWaC+5Vp2HqJnN40bqGVQCOTxVPWZ/0VJglCdmtdeM
zs/TCWmyK98ik90tqf2SROuqFEt4SkLDVcuBPmu7D6xpGP8wsG5hlp2qwSMvm34HGsj7CI/XnFLE
atazc85irl+WarahRmWBFljXKQCcGyzlR3QX+vME18UxqUksq0vT6yPXNmPiq+L5bCIO4pWtrwna
kkWHvDRpGrdAiykxz13Snoo6/5ysaE92Hh1mePcQE4OwectSWtQ1TIHkmg4yT3r0AY+1SdvWDo2f
QUhSvnPNP1ual9isr3gSrDe+wM3JWAOGXN30EahXRGSTeSt4YTPXM3oQCDr3VbopjL7Y9Xr9TQfk
OVP5PyNSRyM0zqY+WevM09Oti3MzafM38jGH1nGWqd2y7fd/2N/80DY+7FHDemCfyhalZlSBT2bf
Jzq3ntFcbVceR6UfxxpOsVY+5rP8E73z1PTBoTGqD9fg9KtFjQEAnmvWMGhvrB1btx4ATEWHAC65
JfLX2m14ACALzk78KOL4y8wnhqT2Wqf2QkvsfZ8120ww6XMCbJMyeZ96PsGssHC2uyYIyrD6h0ZN
anhRXfRrrXf1o1PFZ6+zt44wPgGL5MSQkk88SIcxVGvN0hfo80MfELAJX9yeSk0Pk2hVJlt8P+um
T3cxYGevxPRPPWpZTR+4qtZ5ELwa5lKX4B6o2SRJbTEtSALkhJy5TFBr6ygyThTw3cFHGiu79ta5
oqGmYyUE8HvFN3imaRK9hXNerwAtJOW8yzzub6UOdZ7Dgpmkx8bLBnDx+W1s2scJErpmL0G2Aiqv
1zR+OeKZIxeVswSLP6clV6GQCsk0EHTTBJUGOuxtoIq4a21WZGWD1w/BM2fTbRrBxnTxUankHpfJ
eYqag9M7y1QX5oqNuuNM3mMUWS8gFOg/7/R7HvWPnYCmblmb0op2nWNz+lAr3YvPtaCoaAgFWghM
LI6k8ad0aqxFbH1xwujRVPgFq0nHq5ASdZn1x3ZQ5yyIszVxQlBLnsmR33DjNdZQCkBMazrMjvZP
69waNEN7HTyHH8OAv0Z4KuljPoeyOlkxd11jpgmkJ6SP+/hey+HVHOifKKEbr7ABfpGbO8MNPNtJ
u7SEdt+WjtSaNfNralfvBfJ1GdGDAWDkKbZiLDL6ulUo9plhHzuv1Dc6qyrEN4zxo5tgkUzSHyHp
BpHmsAkVOa1U5Get7fBHomrhKiAsYRXS2ACH4zpQvQ94yJhoI9Rp00+onENM/8IutqcafddM/SFb
elG5TSSF/YJrtdrUzANw8KQMu8UXsFlqDGTYvuDu71d4xvk9SO2s9RKdaupowiprUmWa9h7lNSvQ
NJ9Ug9mUV+yhgEW3In/HqmJG9ZZ34SVWnJt0Rg7IGulltMZrNXL2KiVec9vs96KOSI1pOxa+vevW
T3NA5ZyLrAvYaSnO4ePa2ykRoRST40ZmxLVrQoh+BxGEHaA91hPN4Oa41vGRr+xJHmotDTfNnIg1
oaelcCa8jYETU83UMQNFejKxZWxwWkLw4V2Tdo2d16O2pW2fo9jhTO7AJeByloQDoAMpbwYdyVLj
OtYgPz+0ebhtB+RwUi0cJG2OXyHfIwqZheoB02Dacs0HMSCOx+XwIgc80HzHd1mj1GGW2AaCRquo
mybko0ackzCn0SoR1n02I8qNlrkVA6PgiiebE0z8W3NHTF0TJLI6sw/QXh6DJDTnBiYBsMCC72Yk
ReaXnlYsWML3ZG5afsHizY2QxGKLYmjPmPOtHYxEaEMPLtZgGw+96F+tcmbn76ljCHv0Wc72QwaW
TpyCLt+5euegq3OFDSTMRoS7hPhx6V7isVhy9IO6hb22teIB6NM8/NNj42uOQJbkc8J6wgejD+N9
ZOFqKieExcG2aqjkrLCEvILaYTkfHB5Ea+a/UYYQYnvH9p28SGG+jJAxkOjwDUo9/xsTYC06RDhe
KrS6UEMe8IaqW7FTcAGvOCbUPU3UJdKHYDt6kH1Obbr+UXsU2jg5PMixdt88t30pSifxyaKc2jIH
ajDlb6QQjrM1bHVZPDt6vc2y4Dm1p2ermB/Dvrz15JUsuLOQbT/AzF0qKX0tpO9aHxDYHc3dVDao
0qAiq+m4T2ET7Nqi9AsR3Sdr4aSkeCMT97Em5Zx7nKngi/vDWLMcsedV3POIGvxBT9VWmPovinbv
oGdrHuZ019k6TpuBuX7q7iHbHgsdUAbiM5tLlvhRtegkS3R5DDWHnL/HqI9S24kP30tpJuuXhEln
PmIhvXra8FNHecHEQV5E6WAo5fYIBST9oVSUyypjh6rTjw7AL5dkBgDjmaFZ4I8d/GKLy4nJukOS
/S9mpyFTkn+Ta7omQfBhDhQXuk3CIuz8Nm59AS/6Av6cY5l1sgMysXHBaDNUlzSFNdK713GiqQtk
PU2EBp57nj2SMtgPdECUY1wziDcs1r/cxIagBoIPIaplIPCfuhqvfNMoJpTplnw/55ekxx+VR6gd
GTdAc/J2KLt7OUXnOutvuitJeHEyR4ZY5RF9PjjyniorPVpllu+sjOpPu5/OeHULOk3FHRbC1jb6
PTD/azFPP1UxvXNk5pPBQoQKPwS0WOTAOotpZeqRdlQsN5xPpTZcBZnhd3i94b0DDryrl3YAr0I6
ieO55DhNubI/6jCvoTbnJ1NP71NuJo9FnNarskMoal1oWBFIZjCRl6nrrI3NGIVlhzvfKJjsaB47
zqwRrKS4exs04iUW+ZckiUWWuOG6r8QvNncUAtnuy2ZgbDfWOyllee+pZSbzRxJaJXQwdn3WMvsT
tH02qt57yn0fIgGiLMN7C4t1Z1dchZhkrpoKbbPTvXvSkEiKMZo8pNl4quZhSfpneE69Dy9y2Gds
f7Twz2QNcKB5WZvpHUcWct8M07nOy6Kl6f+YQ12VO0FEiTxa4euB7xD3N1Lzx0QbbkEhjoElHxnT
f4ajeOFQx8pG8KszUPRm+HEBOfIHNTGJnGb5PbcUcEBhPcMA+UdS97UuOILkFEkNtf4GvAQdJaT0
ww2avyJjMvYADjKC2pRah6nvvyPHlRs2qW6HyXk9UErJWzrSetVNGw0iVx92Dostshj7QvMQ6oQF
GqNlhj6YOEWofEjWWqtgl1nVqaiKY+wBgZBMSzndwtkoJusz53a2aaDUMONPuMBwraqqmSSGjZO2
d6fPIKf2k/9OVo/mGlduaw93GwTGD3ab94TfHATMC4SERwuKnmYYw24s2GoB4/tDwjgy4hXqJnb3
0QU7ULzoc0pFG1y9XDmPtuRyjPuLC+RzEHQssTSxxPUzGAyCaQZTn1C7dtzzEqM7i8z91GEEIAkB
6YeutLYC/WYW4kmZFu0Uk9oEnLwRLOurndJHM4jfeQqZMggculBvdGS/OaR+L7X3TmOhkkwvGeN3
Tr4MX5J5ujiOdR+6pbRAC36ZjDH7J99ot/an2w4bPoNt6gLZsdwrS8BDXBjEBis99GGutCec1E9j
hZg34pXYMJOm9KqOtWPXMtrwXKKrFQMkvzWwZiETqm0+z88pb1/m4XvoEoKCoT1dmF9JIGeQsdIa
E5KZY3OyTdE+CE1NW8jc5A+84C3RYKYUHj6OluchsG1SH0a2temoXTgzbGH7Oq23vQYvftbnL3dw
jpZ7kxFH5yK2P3vw3muX12VnQTvkILUsfAosoUDng+xOSxdwhTA5BAQTOWIxciPgjO4m2FmibNYO
oP6ApsBuzgjDjQ6wsSgiZUzKXhxbq3Ke26gecX6x3Pb4aDiDKsEkM8ecb5jeahRYVLRhKQ6rEVaI
f/NkLUqo91NIM1hpeA8NZZ2IEr7XusgxYte/6NsE2sj0lylmtjg85jwMq8hkott0RPcNUCYm7zfB
0WSlhVxIg8z+SKmjXoEt3UfwQqk440OTGKJ4zSnqiEPpG9iZ+BjVikMMFgPcIWsswXLT1ql5aHH5
ZqL5ZyfRP2FlC5/+Xof0ffNnfavu/IT5Sh1TqNYslQ39sJl0Ft/UvOszdtpBBf+MjIOsli2UNDfY
uiOOALCzJOo0HAduvAjEFmmRaFj6hBoLPzGOMov9uLVnTG4a0KWRjkL06wWmtPBrlE+fM57BYqFU
GeNt9qhEGuVzMgE1MQLewgSKHXwymKnFLrbMa1THGzUYt6JTP3iVDxBi8Yqp4rNpxLQ8fn9JjWIS
0fxCJd+ceruip1g0cvVip5r0dSzng1e1b6E5/nYdb3YqvTsg/0s+NNQcxRFWlnpeyf5/OCJHvKYq
n+mE4P7Y+hKFdYxRW0koQIJxSx+18q+hk5mfkXsyxUQxR1lB6x7U+h0RY9Ro9uFNMKifgt1+FaPk
3/J8PMWZU8DxopkHnMIPKO5n8o1/4G++u6EJaLgz95WwYUl7NLUk6uwN5S5KCp/LONfQVj4WwoEy
4bXqXMmgfooicQaDdcmjGppnWO/ZpdZmXDM842sTH7q3Le7dKY4XQP5PbGjBpnTNvYP9GT1D8MS7
zT+Pa+c0Yli0O1T+YuTCTitY3dKmiU9uySW9OeG5G4wjYxwO6ILfIaA/HKa/2mWDveBGvCOjTmPv
BvRUT11NQWOayxMGWVZ/x7slIBBIPrMGjaSTGsBKj5pdVFtTYuc0df3VdaqnKZ0Yg1MUDqOOR2NG
j6NsyfrRLO8GLt1ve+sAuoO5OK6y3ZJdmhlt+3mAPOhhZbRKCINxykTEgI8GIMvIWwqt9LepNj/d
HktUVsmLq2kfSqt0hpqq9VNEjIc4Kb9gyMeoGSlmTsKo4XDTxvTViaaHSrl7k0P1TJqXlF9wT8Lq
OZbzVoruK7aMr4kyCNRjyTzf+knG6Ib550ZfxZsq+iOYC5qgI7FyU+CRCV2707xpCZelfNlI4OyZ
5dbL43WlOOZnPZGguo9vnTSIKRbAQ+SmEdWxGKetE6A6GP3ElJx4YhOY9NbWX20fgVoLuRvNAxoe
aKoumV/d0TgE+oiBJTbeZ+hsuRlsotzbpvH8mgTpzYnotiq+XQ3DsXSOc5pcJsaYg0MHTwevdbTv
IbhHSFi07zlsjvQvZjP2X2/b8IYGqv0UHS+iQQ2dxmEScRCjDF1Sii0SoTmZHKRFLElhi2D/I4Yv
4lkcOdu91pAZBZdLAOXA5kEHZkmzfXcu8+mSTAZTVPU2x4zFc7YfBPaqzHfKbCgn7z5dNzl5c3pT
1FQFjjzIWGxaetOztDh21BBw0NhnlHTUlfGWosI2FBMJpsFU0Ta/8fybwtBGSXvyGOuqhO4yqn6n
RZBOM/rR0M62ytX9suDaZrj2rdPxCBjUX05adAnm8C0qu13OEl3l9AM3hFuVeUh6DvkCPoBrCr8q
//TyqwRZWobpeUjxfzVVwhvIk7opS+fsOYafdPrPNI2+w9nNdbjfVnpN92dA5w032Cb761xrV0Yp
46xlxP/KTeOhVdYtw5RVok/E85PH4CSo6PHlASXWcK2azrfdfle246YpbfK6E2ZSa1UNxstUjmuV
99la68htLHXjZvtCGdtbHE8XPfZeyjA+B1i8WX4fPaq4kXwh1WjwQ5KDG6sNFTb3IPKAHizkDdZk
atMyOgxUS+mo7PRLV0/jLsm5j5kjW2IKp9aQvt4jf9Ej8agZqDWCWu0xmr9ziuQMjChgmDBn1lG9
CuLqmzX2cfYYTzQjn4PjTH9JNv7KyMnAe2lgkBIasKsYo30OBymEd31u0RD2JkFEshKZd3Q8EAHV
WD4xRvb8tO/PmnQ/Z5XXK7I/NzcnfWzgOwyy8mkq8duHVIhymLTYN5FUNBOqRg0h3AlBZ87N/M7j
8NVBG6CtwedmhT98IvQIOJL+ncSCCysSH9HBH/NkYyd4xqCbn6ngitdaDV5BMUhzou7CleGhE+rg
YeqTiEednR8TQulukO/hJx/Nks43UFNGB/rChGJLLQaBnIKGlUSqNSR6bMGEO2LY5A9VFL4DV2Zb
FbbBsFzjT1oo8lYKqwhfNlNqAWWCYUNA78QEtd2jZKPVK1ItIPdSAtnPyyo8M718MGz4k9bE4WUy
XRxV44vBWafWsVLO+YELwGWZlyUOMbPRc8gINT5nikOjQSRC/GpN/F9JBT6bOimxTkbGeGnD/8FB
rF1bmQKVCYMfA1MgKB3Wa+OcjlyfauYtlUl1VIYpU2MnJ8Qhj/USVS5EQJCIuydewD4+KUM/hvPA
J0xd81jsbW4dozafjHppSLde9Ml+CWzjmDXYBWYPHXUu6zW2AXQss9/2KWWyOAoQMmVFG5xd9juz
rf+I5YIvLPAkVILd0PDhuZ36qn/MJQSIjlqIuV7iFOhbsW1c6ta5RzNiUFDNe4SM3Qj2m3mhz8iE
Ognz2CdzsXFtD43JyH/hXaw6G3ExmV4Ffo5Wi8K1hUMmroHf4zdCWV05Adj+ePbB+53noLk6NP06
1vyFKLXT3fIVzndHqrjeG0Py3LrtLzgrPN8ioKQcJyuPEzs4tkX7SLPUphXddzZyBMccd09nAMOj
+TdE0YeH09zO5ZbzHdXzaZ2vxeQdPYcu9KA/NCZwydJ+rgWKUNe/6za0C6sxXsJ5PJlmDBnJ2S9N
Yq3T1Q8NDRQ4BfVzU9QuP8biJzNpAowr7SLcDqt9WH4EqfkTNtGi2S49hsq5MfEJVo3ebAnhceFI
4bia89UUxQ1023dZ8mtVjFQ2do99hivE3XPKp7ZJc38o7FsPDAGNoAgvIR0/psly7MQQ2EhQWFZM
to7iJ/TS4nuqs1/N4+dPPGLwYHqJDC4yYpk068KOtmkzbVBgQGmld8nwRMuwvo64D4ecEMJfs9yG
LK9+l8itdjQdRV7d24bTIHfgJwsCWQs62jA0aOEpGa502lVJ75NnODR29YjP+V5Y2FEirqb4WJAK
5g3FWcxN1FbBkOBsjM0yzwsEn2ydAgIcOYWvuhombmSuHGSopK8OTcQqRzptN0blwSnnm7L090Tv
zxZ/aPSQcSvro+LvsrQ9hNXgKUnzS0SkZh6Gz3mkfqmTBRdPa7IwCXhP3FU/hszyRYu/cKoxHXSo
84lh3cUSCZTNW1fbm6whN05VIs4LAl9mysHXOMaGia2RaXAUWo8Iu69GWF5NV75TDQcRjW71kSkg
luk0GLdQon+ywTuABrjqYUTgrjppRvYyJxzzAu1W4pp1JoSFMT8wdN7Zcrj2RX8LZL2DLnowaZ1R
ISsHnpuxpSpDC/P9NAz7hIGV1xnsE/QPDsZdWgVmj45hQnvolEU1SnTQInwTor410DuKXPuiGepD
MXQQdAnYwCKRrYNl/0dtlOkHh5a76rOrPoT3dIA30ln5tS2KdZSWqwrXYVKK39aDPisbE/IWllOs
lPAa2Rp0pmY4lW0a8Caqgplp4SFpIeE66QfBHgKafcvbhJEARlqZDNuaByef7VOoO+comK6mTbZK
On9h5v10SB3I7fLJ7tGLqGawMJ6kFqctMoGeoDcOAGMJMRr00aMYwhMi4NJ8/U9T45OO6ZWykePc
8RPMQ7guccpV4bhUN26ilGAC9Yk4uCOYsCo4ZXxPKwzQ9sYnkNbbimh84TIY6YPtnI53K0BA6Bu1
H1rn3BXWGXTjV4L+5nHPLs34qJnNKVWetpTcYCkZTnYY7ZweBKqrtkGqPZuCRyak/zYm/QWw5GFg
1viQskmFXGMw7dMtlCRUppcb2WqA0OaphxEfPON7lls9hISULkgwvZpt2hqj/YhtIKhiALFsztir
3AMxxJiJRf46OyjqnkeHClZ+jSUIy8HGCVKGN9CoKqvTETSoOOi1+Q359DiVjKKSARVsPKnB9Kds
ehuF9eaOyZWpzjqKh9NUDxtRgOmiSZG+NpzCIMOcKebmzoUPYy3cVpdWPtBoKV0C6DfWq2yXuUKM
v8gD5LkpMwlis2cUtC5zK75ABFMLthGKfCLjD9AF5Xpyp/qCxyKk6Qnjgmngh7Txvh8duAUrgW37
OsP6ODGiWMJeY/KBt9b9MUqM5DPr9i/teAZSskHOJbN7dx0OyfTh2uS/jM5l8VDOEsXNzQa6xtya
m9ligZeKCL8DeuVUpK48AB+zL4NwxFtoRQFF8rXhEoCbwAuEGKgUwBHcVLwFodSJJvTT3S5Q76ko
tyVjbaI02HsneIGc7GduTx4ZNu7njcnop9ZW0PZWVTq+krvwK3yjEeF60bYXN37S6evubHER2Edn
U+2FR+xxeM9KpIdugf5i+LGWhiTI4Py7MYDzM1QPXoweg+8bDAU7UPAwALFcnNhc3bCMec0HFxos
2daOWDF6v+HPFS9sywQCA0ae2+CI8wevFw9dzpjPM9c0GV4K+sRtQcmgyl+1MDkSqTtYWb7vAxDK
vMOdNnDuksfEHj/zAXhUY1173rDQeVFueIgrZLuB9RLCLDWB/tT+Nem8KUBDoJ+hRdCGyFSqDaiu
7r9Zw3eSY2zDPpk1nxLfQua9wq/0BZQXR5ovWLLWjdf+zvp0Ulb+FCryeHO8oU/rTgvdehmWkfjf
ya5j8h+eq+FPiXjX6C0gkXGl12fsKys5UyhRUo1eepwmEcofMIcdJwqVMWk+uMFAnw8kaWWv3OQO
vYRJHw2jqtyYMcE66Z3wYq4QnLCajenZ0PIXWTXyEPRsKJpwkiMxbj9JpvcUoO1Ln1HOqpRYDC5E
B4ktMEEmMNxO09ko57NlVsckBiswYGrleTSTu7KxB5vZm4Ud4Jg0aUKDaJSf8UV12yASgqcn5KqH
XIGZbGyeXJx2DNqz7yHOfj1ARCB4RgRogwM/AeyHYaRlDYaFdk+qrv+e+zxCnu+PQxHvZ9uajnVq
dBs8mxeu8byty0diR2YCWLd+rqNq+HLL5sto+h9jdO51DXo26tA6ppAIGxZZe7B+GXMS6OpBJuiC
RjmbW65eEnZ2nDZ7rsKs2ho9NKqIAoolE+cG/R0JZe9IStZqt8V56bp2/+hpXvSMG0T7dIfBPogu
f61Mmb67Go4Stt7yGGVUKs2FAUjVsAEgsuibIqnWeaTsQ9uWP9RZ3QxN4TVxZbZP4tF+QdP+hcn9
LxOZB8AzgXLpBTQh03LWlIT/SUoVBybBw7HmGL5XeVFATicfhPhjf2pDnzJSDeGAzwtdmG0ywQxP
3l9NI+hpJUfGmgEQe3wM32VM8ztcgSP7plpB0PuDKG6/cY/gq2ele+rc+SeLx7+4JK/sqpfCpJiK
5QF72sh5lldxq2Hd2+Vjp33MVSR3dlw1VGml7dmtmuGpjjxKkTsjXpU1M/vEYGssywlvWej9QM8j
JBY73EU4VEyMs6kYyGwwhKVFMsgWsr4WbtNezP84Oo8lyW0tiH4RI0gQJMFtedPe92wY3T099A6g
/3odavEWT4rQSFUsEDdv5kmgzNuyZrxLarA/zTClt/S6pMfYhx0k80tbL2gO7QoY8ytn/ipV9Ws3
jnef91rfZOH4OLrSxX6Ql/+UO3JaTY5mYeji3G8HdnJuTFjCd7BzLhlPvudhQVnaeI1Z4MOpWwd3
xkifJIRj5Km6vvp8bbwO2ZbVCydGUIO0AcRkDvR/9azKQnalTtYesHMLUuGOeWXP4u+pXwT832rE
4jAsE2KbsbxfWqmIZYdnJ3KafQVB8ynrRH8OQsrbEHmf00zSNRGDUuDv8Ytsk1ezjJ99SBini4Tz
4NlEBCUoEK6jQ7/PQtOTP5P9VWclYA/HlPNtDJT4kMzJlTA1jhTYEmDd++VWNbLbYZP9CiyvuJsD
GyhuYmevKvRSHq8uo4ZOvLcrP7xf9Pyhl0LD1+O4BFOANylaqIMkhsQFMlpuHYOLrLAZ3WcXg+oU
8gA1CdBuL7q6phSQ8wvyvL37AsOXNWcrobqVlGz78WK+uirjyjGjLMxB5L6ohTQYxM0FgTF8Srp1
2RPC57TpiDo7C5sdOTHUOdYcbPEdrUcmcYkW+UcLrCkU2QMgAJN6TAhs7XRFRa0/GofABvB87YzP
Nn4Sui5V3/2NAtwwkIOqNQKtCfWL9iXmaniqrKTZU+v4DVg9pOykhfaTc//tgzbYJ6JMN2SdZ8Q6
hkY/bvF04Js8do1b3jazSg7KMR5+uPpPDHcWdr2iYmkZOJKTkit6qId7v0UkXDyT7u28iJ9DSIt7
Z6IRM7VwyyraCjZ8tbvc98KNtrtPv6vuwwoBrxLk4oGU9KdAjC5UTOlfncIpj7mDKy4KBBn8VmHN
STN45i1biHQCqDrk3p9Oxu4pM0v7US5Vj1dZfwa+PMDmuA5lwf4r55fphDfD2H5aLnJ/EbMTrC3S
xzksqLNy6IE0Nk6UAdrgBnHt3qoyVlph/S9YoIaPQMs2rJ+dO7/pXzrsRaeiyc74txiPCKMDFYMv
ouL+aVxwFCNE/eI5/Gha/eFa6oVR9ZmFgdjUaDuY48FBDTP94XbuA+wk8TS6Kwi4j/UPxM0SmS+F
wNevTAM9L7tCcCc11URr6AB6EKpfe5CATJAmLPcg+eeBLWLi7elltBWZXZ0QPhkKdRlkQWHien3G
Ub6pS53eSJzYG0ZB71tELiSd2cAMWOj4gZIl9tioWKQ6HeuH6Z1P6bZxsZIOAp99WEpCQ3WJE1Sa
8K9vUb0bOetLUaHJL7PXXsJuwa2SZ+nFd+Y/HBvRxm75t4NaZ30Y3skE2qutOyWEu5p6S/nRM5uQ
txYEyFbxbAMfmD8ZAFn+VvNnZ9X+Pp6RVVJkqEucMH8Il6m3XJsKC1TqEL1lKydoG3NKY60NxXa/
VOoRTdM+xNRs8ERKdpfaPdeBW+6tiRcPKpWPG8zhll3TY5RgJaDAiCyKUm9DOi4nV8ozdzCekm6+
w2rRkFWGVtmYhQ1eDcbc9A+4n25SrudHHO/9qcvwfyo/1jwV0jpEJbc5mi+4i2ZjCUSbm1Jop86B
M8O7oWh9PHQmVEAGllieqzqqb/J4EMd66gNqMAqsBU0zg/bGlHMuUsK7mS1w+ln8jWAKWLGNif/W
E+wnI+qFJ5S2ic4yn/VYCAMK+1VQHwKPEJquS0IlOCsOQ+hFl2Cpl31sZ6yIHfsaqJAKz3CKyeok
WAdwszurbvztjaufPM5/nIKNGWfUsHd06R48ZeYjHGe+cjrCYfK72FxJZ/BspL15sjyChwJhpwim
B5+8CgSfigVcX4IJy20p7wrler+NV7ZnvK/dlsQKQa18KXeMreQhplHiWQqL89LM6ZMTLX+bPiNW
iFv0ZRyW5NG3W15Meh21kj6yOS1wCUOATI8tkxa3flIVrWVzTw/p2ApSH2NNMA4fcqLVt24rOjri
3vvnyu7HEVlyzEwEr4Yylw1NynA9Ya8x3DiK5WtWXN0Q2kpR8X+zFCcTbVd6P6scxU7kY3LJDe2s
flvKQwPta5PR8rInUpG++o0BzZh5hOqc8C1JXMqrgD4IxrjVGDQX0dHKQeTDG6cWg5OEZrODXcLC
TXlbMDxm76avYZnXA5G+Cm8nodHPobXpALcC73UQii10aKMIM/RtVNCk3NDAXPVAA5eo/aLmjcmw
7Yg8+DG+fwjle7916x1ATurVhrq/OGP46TfR8OU2YNuV8P96rJIp//Ce7Vh9zOCbNtzgXrEne0DM
IG66U84rBQP5LSWwSGh0CW2mnmw1W233RLrNuu/i9tdZqc+lp7Izf9ZjH6ePtEKyuZFs/QQx+mfG
UHPwi+REI923UshpwwAcI3MdQIRFwg+F3HA8OMW/tIyns6yiZw/JFlgRSwMJeJ5OrHl8puUT+C3w
pnMZTeS5FSCFBn44Dl9xN5juo7IdKGIDQJ8KdAUPybefjmyZGGBx8kkY83Ro7LBxv6llgqqatiPe
Chdz6sQmn6o3DTVCrOdZFr/OobogqY1YwrLmpEsa1+qQgyGo/buJF3xZkVGZJ2IMtW4TTmMsFNhs
WHUX/WHO48c8DH4iiknxISzQi/OIk7R1yGf56lDLqj2hpNd7BnXQpZJatW6InjzlRAghNCFOOqh4
o41U7Yh5/Ogc80CtqoeiJ9V5WmgwyksSWS2pwJ0OCOIVboPdeOIuWKvI2lfeBOzRNTr4VOmCVFvm
8Q2IYH6zgOfeak93dB+p12Vs5WaeNFjZquKnGVf6Ix8hl7P2ni4N39ynwKG0sGTlxRfFbOi7mhum
3df1c+3BOqGIEkfTFF8B80nOpIrFvI6wVbrRFcrqxWPr/r5gzQbiYBh/vL/E3ago7+w7DgzKPSRZ
tQJLpOG9ym0KpZMO4Tl8sSNGxgLg/Rm+LGSDhCZMILPVJZHpt003+OO0kDkWun/GsA3tqLdRw9zy
JR8a7h5ihOUzRjZLjiT947pjdECQYOG0xnTzpgjJYwJUyf2keAsQ4qjnGnezM94yAH47EQv0lLce
UJ1VIxgmUjjNFF3KqqhJR/n3WZH/SJerTTC1iHpZwuLIxFrg6k5QBeqmYbq2eXVZUMq2IvOCHxgh
f7RycFTOT8h++iTdYtpR2gBXlmPurh3Nd1skn2U/x49J1dF64/S3Zdb9ZJ54qdLkn60ran+gvUXE
d7Zh15P0Sf86nf/cFfajXdYUGA3lHRfv1XHOF8Zi6r7E3HJG6+URs/0Di3IWQmUbUnzceBc/9n94
8cRH4uJY5LiM7aIQboQpprceJT1MlgcROLeA9wlOj/Awau+tGYKPKgB7MxeAlMfg1g9G3NTYnjfd
jDtbBwGNAlYEyy0qqq88IcCbsKhIdev/ikGOZ/4nN8k8UYrNiwSUwVrl5GXi0YqL4VjNlYZBZhO0
90qKhOx0nW7ZuqC46OYUOR3o72KqqwskBv9sQd0/zUtD2a615CRXI+zcRCXz44zPPEOm2nZWBapD
CELOzoQ24xBukE04XZx6+qxr/w+axb9UUN+44lmESKz7gZut160w1wyzA681sf/fKk0b6dHycHZ4
BRuWOPMrksnkj+yh/8hLoptEvMY5fFSzuuPDinas9lfjYPg3rM3lfyBu6tRPPjVtrCaBCAyp+cKI
kmwn3dG/qIfHOg/+BhX1H8KNSYjNbftg2Zp9qEBZKRrv2VqrPVPtYRGnmO6MQ9t54ltmkBFecqK1
6JTA6t8OtG5gvM/whQu73861WA7VNE3PMa4c1uwy3WI2R9lQ1qNUoX3oJ1NTDsXvoC7aL2xI9Wu6
VHi58bug2NAUKuIBDqkK23OKjbfdQDZO3+y8V/CNLXkhqOx8hTncHE/VvNpVML8OI6amjUNP4i72
zfQUkQvZWCWbCWZV9ps2OC0pfY6naeXoCh8wqu9b/WkqqCFDrnWfMXCIvUcGa7cyAHcWQGYyGVhL
YLyxDYw4XFKrxGKYzK33gLr9SHprwnFOdjtMcGdX7Mc2urbF74Lf6y4bDckfOLls5VoXGqAcZM7n
0EQWUHG6h0LXsuCPIOz9zLE5er3nfVlOM/FrNg+6IweDmmnY+fhrlxqnnFF4Q8KsTjlV+mrhPeUZ
hGMeNP4+eKEqmJ9zhlEimThkEyz8VNhVw3OrFzKCbYVBU8d8HzIXw2NMwxAbx+I20VT22XNsP+MN
pSgjtmDXzDVh0imznvyeKufMKRvKm9hYFkvS8SoZ2gP7Y/YZfUCAjTqBLav+F0P/wt4VPoQil3lH
djD/rRTUH0xhfUTDsPb1MHCwtNhZQvYRBusZ9sHwfg7zU+Waq7SDt67qgAUa/LhCLuqY2RAIYDby
yaVgE4wHD4f5m2lZ1/luXDns5Tp3lz72CO1N0H689myoLeBnSqVqJm96t4+OKO3OEbvbHSN++ZQy
ve/GEghlGc2vU6BaTIB0tPDr3blR7p9GX5QXodbjhgg2UaUaKdcDAbtRof838Cl5GepVJHcw+7Qh
FvtcjdeANAT1ApjI2iCLWV+D7fSE/KUU1L+BjU0jCoVEsJmdW8/Y0bFppXxBH+X3KeVhcXEO1mRU
L2STlsc07T8tkb5XFlkLRboEnZ5DAfXHeqBQdzqUElmhQPralED1WboKWM6ipyk2JhwiPN52Y5ss
u9i0grYkUkOEYzLw7fE/y6fRwg2s4IafP30FCVzHIAs/FBIzSxb6V5BH1K2BEkwskT+hdpf3LGJ/
xLeIi22O+5uCHQiiSPV3atRTJN3nvslsZKayILmeWVcvjpE5RGfh3A5TPD9Bc51F9zU6no+PCDg6
H2wPUTj5LlqC9zrufpI2b3YmmuhBZaf20PttfeOqcCVMyOqauL452bkNxtTDkJJbTsdCxAWeZbH+
Hpa8P/ZtKz3UTs++jp1dHpQoKQz2qvnQWHP7Yshj7g0qxbaqGCObHvxuhqUvdWeASGFHlr7BomH1
JbVM01heZdGdKSDRGf6j1L0RIgDdkEgpHpuhd0DJ1EiFfs4FmIRm/xk5unv0Kr9eKzjCfetCw6ji
emBvHhcnu/aDD2l5pGmEtu/rwjIXfLfVacpNd65AExHvG9W25EqLmwHfWp964b1OSgXlsQ6es8zq
XwJblueIJtQj25F477a+okO0SF65QPZH3sZcVXDN2zgVur77mF3YdDmuSVgiEeW+k8GjIE19jGqH
rS6RnVPfpuuLp8UIgZS976gvi/yC2uBF/1YmsQ7aB14yx0iUluDjntabKrlu9ZDpaZWyeNIYgsub
uZET9huSmYLG412l44+uBUmUeyS++FeQZ9QRsBEVwaiiXIgnpvVLFcZqn87L2+DXD1lhNZB3vAgQ
gaF3kP0YSQ+BFDBU8549orerRiqumg4psCTAOgd4Suei3Smri3B3QpUHjPk0K+9rGDFzUZZHhoGQ
IcSg4XGY1HkO+x87VWbbuepeNwwio2p2UIPzN91Z4WMUEAGKuxEDqDKGAw38aodofbRsZ+WMYiDh
yWdXapv2uxiw9YBxR0pysvwQ8+6AwkQQj6BTfyjG1Np3yiSHkrl55Q2lIFii9sYson72B2++62gf
8PDVMPATU7VgtUyudKmrFM1druLwuaAag9thrNw/dKJwp/DpfSEEgVf7H8la/cM7EjihwuNziAe6
a8hgO96LGlP8XhG5MWs/AL3pgOvOC+KOFRYv2EETNqWGvBCdtIQ44ZA2/etCr9jRJYp0iqLpRcaL
Czh6qZ6FMDmsGEqCjrW2/k+UuCfeJOPeb5r4yrjmgSyxoltbYClLw9zb5f1w35L42zasBi54UfJT
NA0LL5CBAsSUnGyE3LxxOrt+M1KTmrOCnm8ft4Bv8Y3RHIOug6HzvvCjaF/aYISDCvy8lSHDeh03
hLi2yMB4/HpD4bOns1jvpwIIqxNpZ9840n60RrbYdEmkJ5WNAOR4W7i/VMz0b13n/quU4mnt0/46
WdmqdyBSq9AMO5MHYtvyiR5cK6IiuCypqYMMgSCUdOVRxEFzTxSJTHCHEZbLdUZgqk2IurrJuaHP
YGdXvAD5p76nSVKwy/D7qwTfSkCrucW+EW0sldgX4ecwuzwnOEQOb11jd/TjZuhRYRi8THK4kcrt
f0srSO7L2VevxpTQMi3jwFUp6KfFGZhg24KZQ8aaEuJ0ipN9jISn+GCJNzQDZyEhK/+IVJvAlvTv
qL7zD4WmS8Niwr1NGuNAcencq9QEwNI8BNoRFY+DdEmnU9eDAy7eDk36gkX3mRQdW0/QBFRuFClf
lWXTZKjVchM3wmykp3/Tqfknwia+oZP+dqY+4BnX5LzlolvsA5DiADn6U5ybuygmeCzZze5tI7E6
zXnKAmtReyHDmW5Rm6Cvg5GqQJ/bsf5vT8UEA99hD7hbADE/0vRnraK1U8J4srtL4mWMBr24TF30
yloCwkieBZh9aDzkc3nEz/4tJGpD1tn5OY3zpyYX/jvDBO7+lV6jZdycu3JwNoYFLNfF8GAZoNYR
9VScB0G0X7T6hslPLbcr9xOrlHcUoeQoA2OORK5I0QVI7YpQbx2siTZdmc9Quhbl5pZ7zZPgH1yu
7MDJfENJ8U9eBs4pXHpAk+B7/jVe9Mtjykwqb2k4SI7OSD+8r4uvNkI8Z7ixiW8t/bFIsvHE59Ic
XeRHiua86sTDOqL/sMMFZ6W2QRiyIzUcpbiC5p1LEcOu9GFMmBn4toTS7bntAX5Rc7TGqNtNzRy9
uWlPddaAE3y0lUWu29hPmZZkGHiPYUA2ZfXQhsNDUUX8CDieCVhUp9YDwWI5xVfXZX8gYBak8Dhc
WM6YXV151DrR0fM6NB5ugaGtL+ms5bWNtUdrHDyswgefD/7jN0g879ikqKj0+ujLNLf9rkQgX2ej
btca3DED9cM3HvnAYx3zs8xWUG0/Jeo5c5ea27n71eAIOIucOIAuIOCOdsl9kFWD45fF1VKpDWAL
RHw8Ewer1Ds9r6RtpoLEzlw5V49+rt0cqeBajwlbvLilJzzEPps14wDZpdz7HT8220et5loKnbvx
b3zkeELfwamKuyfXjwacmsWnP5NwGIem2RHYeorDSO5Uxdg6F8VboQwA6KD5nmT9pUG0MX6lD56n
AS0UKKzeSrPJfiBO9FuVgLgdJvq1vFz+jmH6T1jQAdns3adtBJ8LkPuT1aKHLppoHMiu+JgDlQYH
D51vWDTNOLSfUJgwfXAPfAFw9SnHXh1T/K4s+6CSZCgubARYU6QIdWgNUh8kZMWzi695Q0UvOn+I
2N8H4TX3Vx882+tTHWHrs5cGA2DRRXe1zshkJTBf7LaND8ak4KShNFgVY0zpPopEILmKFMuscd9z
PP9C4uwFOIStoiQdP9EDR7b3C9UfNyR6yFgqoN86AMVo9BEUxV0zjd/kqACMgJimwJEtVVV3P23v
8ZGyx8H8PJzLvNh7InwNqlZeIk/yZw3Ilp3Eae9TKSij1RB2i6wuT1quRnwTBrto4duspuItQXf8
VHPcsJvF0B8Qr9suffgQdyJkmCrET764TyHVUC/cLtQ7ZUDBQQ6I8jPdRHucK4Yzk+ruMYhuM1Wa
HTgWaiNi+cZeiPyhaMIdYwG+DFOEL4vvvseEPDYyprncGTHT5G1eXtOOKbUNW544djA3tov9MrM5
MYXbVzcyH+8pquDCgK7kc0Ljr1S4FWGdLE33W4Vde1YsTA5hroHk+TbTtbH+YKdYMcGwINAicdrk
cNYinmfCkcSUI5ti3x6r0OAtN6mKsf1kcLt877Wn2dsSZrxzbaSKyE6p7BX9K7Sld5W5oD9C/plM
2MthCaPpxu9Wii7Eg0Nezd2GXo/vQVQPiZcDJqq5ErTSH0+lpYjTtbi8xQKal7KJNg0ugYdcimU/
Oyx19E2XNBtKLgbMGhjg6okVt8VVedu23PcZfPkY6rF84daKhJGStcsnfaHVJb2YPn2HiPu3tmDk
OLZ8ohbIfuLeQVCfSgW6A6DWOFiT3c7MT6H0/5bcqOgx4d02R2LtZ26Hz2ZC1o1JHGCYp3mKGi/B
4+4ToNY+bMSc/AjhD8wwmYW6lZfWnhOZ7b3X2c/KJ/EyWVbT8p7W465S3CLwixQPrYQ3GS+DCyJS
AymyH3KNjg06Yz+Ow7uuk5Mbe08MMnR9z4V7nXKCcENX5buACMq9X7S/3ozhJRC1v7WskEW/+2Nq
rvTSpqrDsMjwcvVqd7GAD+4RzymY54swCIgNNvE2r4DRLNVNRP4CR1/5MK+9Q5XVjLi2moHFHApX
G6hrUeuz9ov0gBxxqAZj7VkNlgeoy9Mm6YDGibWmVBXJRaQV+MO0hciVIypgvnif++obwMq+DILo
wQuaP3paMDjFaDMXFWRURKaI0HOI2aKdsuosG0AAS9svpyaMAYiFU6UfGPLZZXZZSRWFPX6PYWJu
HQrFMSNL/aUlSjonevVn0Wi9RQzVmEkIa0+Y/RuwFMG2ASlVFHW3U9T18DOrzCkjX3OgC5R7QVmH
Vwb04SS11mcHUhdtdViGq8r5sLnhUKBY/evTOoFTg8+xtBPnbZJz9JGyltrOJUGQztXFaRTGvWNE
pzCxpIKiSXDzlXFqweULLHamxn7MMoFx1O7jT5e1nhO3L26wssk1LYKJBhs7WbMG7MaQNSHlnsCP
UKGtTbZHuvd2bSLuErf/cLPquUDn2gos3dexjcnAZZM6TaSB9nkKBy+VWXDt+HfbTSJ06An2IA1z
6gC2+LXQJnasHKtTKMr62ii20FXCuy7vo8++p5HGTW2c3znl6WVBFQ3fg6M03Yc2y8eSPPqGph95
P1ByAtFGOyeRdV/1knuXFCcYQQ/vThpTIc/Y9St7tKvDPpPrXJc9u6ma7nKHC3TShcmpTGSN3Yf8
sSPYRXYydA/pZAh6Ze69W6XjNZ6NOk5wTul/Cb74AcN6jFAvO3JBA0kgESQnFPgvd1JPmLSfAhH/
1RbBvXYRFXIs4B97ofltHfyLjhiEKKPvqad2Jslb536Elna2g+mJAfqHeXXauXOGZ99z9xS0WGcH
89Q+WbqTHSZ3acKxgzad3Vh+/rvwyBxsUQMdr8r+gjEHT15uyLEjOeGFxps6wixP4JW+975w7xMr
pT+MOa6Ls24XyyK8z1h/cz44+ZNZXXLIjVhkHHLpMZf2Vgwd/Uwx6KcBisctzYi8VBOwua1mG0+m
g8qE7NXx7EcZy4cci/8e9oi3qcfoPAmQuQrKFpAV9qGx71onNoI0PStzI1r5smTje6Q4qMy4pGcc
dtgOIXfzxp2OTSh5ZiKXG1TLraPsmv0UVs+U2NMngoF43buibAneT+N6TW6K4FvVUcCaPLlQ3bcW
jRG17WM8+zbr26btKPXFMhJGzovsoqufT5e6Yf3fFXQZIIwVGxNh5Bhj8v8OXVJhoGgbTFVwsZTq
tmJs7zFjOWgT85F15s2IgEUdI7FvM3bPbpjL/QgsYVt56cdg62c/r+eboA2hxwTmr6gtchKrYRWd
MztWC5Jc13T/6oEN02wL0ASsjhFnQVHX+Le33RxS5BMl0/3oj0czpfNNHc+P2ex+YhBE/YzwGAQ+
sMC86vnpZgDHY4jjyLYdK3vvyfPr1yywn5IaQzWHHQzIPnjmicFeETTNPbMwIwYXNfRd3CBgYm1C
myN/DbDBzjGKa5wO/kBNvbEQ17d5M++noWVAbZpxG1m1e+rd+WyTm92kXoemiFX4mjeEgqcJKyYO
pHVhyEI/thkctfvRsuTkP7N+d6CarPiRdDu3VnDKNcdzBWVgwxxPgw8q9Yad26oAyvOUy9e801Dr
Sq5cWsALSoEp7cICtdVfzQxF81lDMkCsFcwNqXkE741MQJgs5IFkbbEQkCYnfyxWQ1CQuT/Sc7DM
DBqYhO199Lr6cchrbwvJMaPc+Nj07RM7jQ/fXfBOL4W9zbzqCuieXNA477oCq+FSBQLCO8aiiDi4
60857TpoQ35o3U7SfNdFeMduBEeto2/0MuIuzKf7WnXlnV/TJkobCJs01tY0R/4Zo/Kzjpz7xgEt
4y6KQzgvL1YERJTEh9iz4ke46sh3EoCBer70PEdK/U5C38V5yl+JwT0NCfjSwZ2OZSwrUiTtyeNq
QjsH9Rye/nGD/CVj3UMZvPM7dC7apvPNZpXU4+LxGuzBjUWaWcO147fGlrjxLAqZSqFZOSzjG5iy
W7qxP40iH9VObA9Xa9Qwx/5J+83rAp0IEZCbQJlQsCxpGvGpUvSTrt33szpRsQFvV3AkmjTck7h8
0AnmdWjxlyZxXpbWam+RpqEIUn/m8ETyw7yqwP5T9WQcy3i8T4kzeP4MShhzG1FJOKvQc7ABBWw4
8FlMui8YD1O4oZFfHxOHWh8MDw69B9zTGnu8b6zkMx31m/ZjiJApnoBs6v81Rf/uB86zipcXIGhv
JJ1vyBuUO6Byz9aCKXZQaIlLPXun0lFsLqLUPVtef6dT/6hF8hX2Fb/DoO3ObtLRWeWIl3j1X2Hs
RBvS6T9ESso7LOjaAbfyX5vzkR9byV7BVzEXDRkTxLD728SYn0an75yzX6Pgor7UJdI07PWcFhmJ
6ntKE6DrHPWET/gB9Rl/soMbkHwXZcqD/c60FO2ytujpIBnoHy+C+i5LYwvPCzWaCXvkc4z8fGnJ
N+2If1FcnbPRCHQ3Y8J27pDLbrXsv+w5fcYBSwtFH+xz3yer39PXJoXnbjHi7pUKziqT6UMtbf/i
wn06kseB1x+ydaxwA9OTmYdHdgUGw3nPECPmdwDG/5weRpFTn2cTW8cF9vuJuJG/dZYEFQkpUg7r
GQ879BJlAVHh2u9Zonp/7cEghXj+q8YwzzjdZTtfhX8alKv7obJeK/w3u3x0/vakx7H6FM89ruH7
0MX/IEuAj8ssP7oEoQZ/7PzeJdkbmDAUwLz0gezD/3NJIzRRdo1wPu5K6A67PiF2wj6YcytXqOvJ
FJpNUXv1b4zHiFobFn1Lcps5s7w6qrpt0e95ZrtL44/uWbFKZlqjzW3s8GoE/dS/ybQ8zSUspjRy
L2Pg0tm11hWuX6GYnGA7dDYEkMTs2WVSswgW15+DZ9m133QL0l+W6OZhaVq0lY5GTYwvrJpt98YW
0yEdqIOaPLrTRqLQG8sksDlGz79pVG8+uUidwi5rfkzRawrsk+lxcAIcfrJ238XS05zlBsslxfl+
xFYcfnJm4gs0eqyeF8cqjrAI2G/pFg9QSj1B1RHs8zNZACSCmBnjZzlARYHs3+j2BR2NSjssiahz
pcRf7/OdNdqdD4Wr6JF3OvWeA0K4NZCCqADGjGAJ+5GR2fxMTY+Ml2ei/uNPjtjnk/Mzlrbetbkg
89tQp1pMvnz1kyg/h6NsfnWOvZUSiRdqKe2LRiLZMDwvv+gHGC4mFjcNiwBIER42fl0k/qdXiuCG
6z7gWz6naRfNQDm9tvmh8Hi1XUKqZECE4lnTNjhK4r7JPL/ERZ1fA7YIN5bnqkf83UBfrZoQXG07
KcafOP9yJrYSSe3C2m9BXpSiD+9lwsO+Ed6EMMYqHYUwSGxceb3pf/1CkL+IBl2PFyZBbqvu8Dfr
3eC5yhjHhnHysf1QUVz36YLji8xUBhcOnYmdUE9kC7WZ0lkeTAcUGkYxP+MWPEFs06uQG7u5wJiL
OcRJG6ooGs1vPVgt4bIUtDQX8yNlh/EfXiABblsWYBW1krlLx03AfvdgU/eX1KzDpB1rIFQV0Udp
7VilQvpeM/Cd9eiy6n8Qa2nuEMx0cjbNSZXBmpuzEogVZe/d6tnG3xivpfC28881mC8q6SmsQPNB
efoeS4rYhIvF3D6SDdiUDdMAo+JCorN3+oOmmnHHOKPWOsoSuCoBiUOdgK0KTcrgHuKm4e49Z8m9
qSyG0yRd9jIupg3v75qPF7EvhEJGcImkOpka3uovFqTI2C1JSKM2XfOYnQLniwVCrMo3szuzfi/D
1zgI+695rritpNz2lmTdCbfpZW6Wt45YP7Hjc6VC9Po4RBdc9GdFXytu6/a2VuW7jn11jsIk/Oxj
hzlHEhR4oNYWjx2aL0ewk6R/XUOs0c27iJ23zs9QBJkaoPxQ0OjVFokR9y+4SgydnsC0Ohab0dDu
Z5Lox3h99zThFab0iK7frWOm8mTDFeu/CpCYUGHnGmZ00JZjfaxCF6Bgj1/sudNzwuWkfcjBwHGz
7cpd03MCQ/cgqrnQCTCWU7YfOmokK5OH+AeL27DzxQ50yVEnMQzWhFwwm37KcmJxVysfdK+GFy87
GKJu7d3aqYSnWFrI/el9IZk/xgbSoxbuq0hs7NhJnli8dilEwXwHjk2wvuPqa1hHa0EaELvW1PMy
Kcx7mXZMuQZpEvxAo5kx+oS0J3A9w7cE8d8zLEo6HzKv9FtN7NPk31A4boCRIgP7tvPERmd+mXTU
Y2f0vwc7fCdggwkyZGxiAdmv5IeRACUbcck2BWCv7e+gLmjkZvkhm/FcVbjXWtU+twKdsueb4AdZ
mpMzwGAk5j2Skyaq27p4ThaJ3U2OLA9jPmtANyFpvYLhGaZBGKxhJGjmXkeBPNsUQ0wNfSA5xTwn
lp2Q/Qxns4sRHxCKgAkofIb7vvmPo/NajhXZgugXEUFR2Nf2RuqWWvbohZDFe4oCvn4W8zgRc+e2
2lC1c2eubAAGEl2CRx/WO6Xy5zbprwBoJsp3ibmGzM6USXCIEoh6HEJuGf4i2kx1jotUa64QNv6h
zmCbwJOrhv1FYjU9RrO45sZAtAHfV5cThcu66qsSLX1Anncrec6CBz6XuUvZc6r5ltlVt/QgLUup
9EsxHa/9uv5lqyc2scWh2tKeEFvTcNU6/8zy/A8j01YJl9sT1m/MpImarX4N5bjEo2VK2nLruSFk
hrY5f1pJmwaAYa0ZckLtMA+MGVEpZobGf8oYje1tkBa4EoMO6+4Wx9v0BHkFEbeRhX2PYkJDEk/Y
+s1NFU1Svt0HOKPwiXcPs1m0YGRyU79ju+sI+wKbTHErpRqzYMkXPA0khQMFzW5wFux8YreG72w9
NDy4GhE/mbHyHoST/IxSvtRj/8AQ43Dw2g52HY5oq8a9Xgc5zFj/p09YdwyenX9Gfoezp89fZenr
dW2I4mxO9nJDwwQbLYOi3bGsyJFd1jN87IvTOONrwEXoCBAAJ1fPdI16iZBUhsZXaQ6kBCRZuv1o
kQ0jvFwBZ2OVeSSkEdF6REc0CtRoUAuvqSphI+Sxt6UHq726LTtHcrXpRkE1XBERoKIxwXmKtzJ5
BzScf0qLHm+8lSYRXVwePu6DVZFi8EsC3BuOR745lXV+s/ISskLV2B/swzLq4RR/eEhrnwxtgGZO
xYMfxYYhzKhz+KeRFa4c1vo77msp8Oqiupe8Az/cBsWv13benrrpeUe9UvSbSXf61mEQPYgRt0bu
0E3MXtzZ+41PfgdphEpwFlb82rQbbGUW5fcJbsB/PSGWR0Sd5snRol/bccGW16u8sqNHFs7GTjBf
v/jWTOkhomO782mTBzwcu+1jWdTd8xQH5dVnEYgfQhOHcvoqu4U8Yt74BNurKZPlDOoQFJrMcHZ1
bOFoqsyCtofQ48CpU24WTT+Dile5sK6z2+NNq+kLtlaFBVhh7udm2IiF7FlYgXUCd0FR8TgD4C8c
g71RC6U7zrrTTMhgpZTBoyj3Y+xqsBudAcNTrbTNKN9GZ583Ee4c02uog2jnwI9d9WXyrxpq2CwL
jD0qFr76Mki5aszXcQazqFSmd/Ya2G6JRlBOk0rtpfDvBeEb5ETk/FmkTBilfNE1zakpyziZDwrP
MQKQagcyUhK/eII+WrsxnQQxQmI6MOTn6Ris/JGHnGdwDQA0uKDNcVvouD42LgAMuRD7CmFrymOw
ebf/j5Ju7v+ZePw3ThU9AtKniS/K3qBTUB2XUheVJBWXZGOhN7IsTUiVzPwIWHXHxRpyO5TYqero
N0hqtOH+UZVTgJlBs5Pz2GhS9I5zPKxpZ/dmqr6DxA6eKYMrP8plcVUu1RzemH1N5fTsd+wPVfma
FjonzdLz9jjGErNsv0sTGQBNJiIHy/26iA1QwgY/Ds/LH3iMv7dud0pnYr7+FCMXdwMmdqt4cv3y
dS5qUuZJ1G/xUuq7IAcQ7Cl+lMLp96KPjXWQYf1k/IpfLEu96oi+UtSG9SjEG7d1xeEosuiUV4Qd
WFBmxVEYIRtzxWC9Z0DPL4G/kLg69Iq0r/ydyizAwPnQ3oFoGNfK4LnND7P+KLDc0z7Lw0FbxY9d
RfBkJ/0YEqXDz6o+wxBpqZjt4AE4ZfJIMXGzGcb0OS3hiLFeglq4RHU1M84htnW4Nxv+dD9ZfPnV
iBzuesM+gvmwjmNeqzDYAzGGsBuvBMvUyXrAKPM0Bz0lNe3c7ilgDlaD7H+r0vgpHRg2rgefM0r4
rnEH4pqVh+fQn6jRUqfC4x7vFVBgUm194ppA6M2LjyYhLtiak7Wuw/lNjw5WueaZxQ4EEjv6G5C+
gaAXlK7rwbo4aY9kBtZ36zfGsVKusbMM49kP8c9qn93lKBe8smUl2zmoL5HnLJDnjA4Lix6GgYdg
jz/VsaATj/Hw49JlCWSRTKcbkNVMOiZHU1svIbsrtnv6NRyLZ2qhHD43FsNOVv8Vc3ffhOhevp8/
YgVpGTop8aSEdz90EyVuI3OWjZ2O4jFNfxDOVOWJT2EHzWHCN05yO/4uRQXAXQgXfFv56qui3Qu/
08Ss8IjrgArAJiLYX4eIVpwWTNUeVfMeshSeZtKmVSs+ei9hahop48r+slDi2sftdsIGCbM4BM8h
HOPi2NW1T0n5l74LHk8ioi+AZpsUf+ZT/WdMIbxRluwYeqwAxuZ0dKssOrZe9JerAZhapeCGgv98
rIwBrHdopwz9Wh/6BqpVMSNjxUmenod8Sg+JQhcGRApMI6wVtA84k+ve9PgIRBkcCO6fgigcVwCJ
LR7ErY/zq3h3mp6KhKax9qz7BHo9UdeifZgjp7x4vfc9t/wGikEuvIIAGbj58zPmKby670nYPMSd
Zd5NceFyh2q4+9g1PumV4Q54DVvVfnA7IjzuWs4PaQXvIwIqSQCd5XqlG73FJzKdqJrHDsp8TD9t
FjwwZaKuM62STRSSJZbwThnq665sKnMzlUtpSkrWIVkstHEXvNVTtFgrUXQJb0cXN2EAagk0EDFy
3/D7ZZc+qYeHVKv8TtvJk+/xYeTYao6+2fwbdKlYuXqodmGcr3US5NfSlQ22bbrpiVubn01MQ43l
Wu5j4o3/jHLA/9Gwi2r6g+Ipw3aWVwwDjtYOfsqR9OJNX5kIa06gmdEHpFpuxPM+izhk8l43DOSx
+xDomEwRdbMH0zCsV5fW8IOLT2BVJPWP1gtjtnS84xAU3xVVEGtowI81Ef+sDb4ctlNbrls8pwuJ
epxN2GVyf+3a7S82S1yfdgu3e8ibuyLDJh2MwMkQ1tpqKVNa5ppxGqw1PpMYpXXGM9OAsAPeZCxh
5Xnj1DxYxVS8WlIfUPQjwCdD8RgblvuPmbraDE07HSyyqY/22P31NRbdoGmafSsjFolx7YMMpIVA
cWE1M6JURmbHa26oX4wn3coZ3Z+poXk84Zu3TaTx3npJcnSl+2mzxwQK4M9Hj+/udsQ8sRnd4JOu
qu8+Suhb8VArPdxQqGz1q9um8q5wfL111HK/7siCtpHUJ9n7yQfpu60V9djvg7nd6LbW+9g1v4oc
KAZQ5uYYdKV3ZeNwhl5K25NnhHsVIl11bizwmk/eOc8MY2VLhnypoy9fOZh5Hf2ORfzRaXzv0PDj
2vOJeQC/SnEKoxgrEOZxXKRfw+B/oUCzK5no7wm6vrp4wmFHZPjvAULXldV7f0yMBgKYisPf2I71
xfU6vCta9xtu1+6atu6B688QwxXQdN8U7DASwg07Pfl3shf8xF06FxIcZMypRumSzaNhZNgkvETw
6UgmdWmRVbZsAQ5zPgEEPUiKXQnmn6U1PpaG8xYElZsdjcAVS5u2luqBL8E1mIJ9iieJQjhYSVP8
ZBcL89jY52V6Zxvxs1nJq8jcahNRI6cTaOjC4pmjKuMac26vihEIMUz7Uc83JEXkfGybcfJqUafi
lhUHm03uwce96oDJX4IGsMi7GA1hSuAIuAAawoBtSFcMt4VgUcNTBzEWoUGL4JbN8Yc/Wye5oI5n
ZISGH37e04Rbih8/46cIw2Bd5VCxoeu6s7mN0uHBqZMPkZG0ittnrnRsxcrxhVqqw1iwiMMUxmO4
2s40y0pgsbh/7ZPjmNusit8D1X/+z57BJUf+bFApW80IiCkHG3Nn/Kkmt8PQ4RHDhE/nBOZlYFcF
VcOnNFOaFz+v7mYs6xv81miPOPHWiyX2uxxDBo54ODsua86IA3aFUQSrIXeWfTfUBJRLDIMfyJCU
a3cT5FonfaB3/NrTHz0AwkcQMFd13Y97b9AYISS73nd2wX+tmx2KhPvcPKt/BLD3VS9PdZD9K9vh
2SqLQ8bSwoM/ByQoerWIyWaCobYovGNhhkc9+K9WXYBKNoEBDTqHh5Gl49bFs3vg+OUSwQVgJczJ
eBBV+Iix/To76nuigO5AtC2ls2zkGa6eO9OTfK7kGUHYPzhtIVaOZJ0EMfkPsjM0QaJge7uzzZUD
2HzN5mmPz0VsJidptiSV051O6huJOP6l5MvLihcausIdDir+wJkbbf0QVYQzaJKCvp+RBKtSInQT
ZeQbynJoDOgn9zsCnfPGE/qMceuKPTMGDOt+oESadz4k5EKOPy5KvZ3XNdk0Spo8FDoTZdAfvMOc
W/+SYX53BkgoA84QwzN+3cJHvHTrP7OOwi1CKhxYxXtiiAk+cdI+qjb6a9PoWRUea/LgzaRLeL2w
5WS4nCD80lY23dGpxpURYDXbSJM9JkIemf6ZJJ9RfhOKKDbTwFicCf1UpCyXeQefwKMZ/ELMvUnB
dTsxg3AjeI2illRe+xklBLsJRPPaQ6yjmlvw2oy7s2mr77r33BXJxz9DERFwmvR5TDiZbbXYOxMo
YJN6c8SU7RxnhPPJ2LmBKo4HhdBVjDJEFCG9x/BeQr3hSksn8mM1jcQRCiwnwrZYW+nl5WT2E3Fa
ANndTuXLxdmpun2SIKiGte1sJ9ZMN7K1cC6C/N0kvBj5FUqNmNeG075Vwr4I29k5blsTFhuuxGDv
k46ZC8Yz3XwOG8yGp04qbPKaYUm5xkS8o+q9o6eabdAPzD0m/LP+gkXjSZIrJevxHlvONjf8k3As
LqyNRlPmIRd7i12uHtkaWuaVfedlmo2bUuXW4jpGPp3XN74YIZyRIeQw42n8QcZguNkTS0aMwuxt
VMAfr4ytZ7AAFL0F6lDkJGzL9iRFfZk0Qqk9nhsJ/ESXLyT5nlxVbDLDroG4tnhYIXNYc3igM1Bt
Iifrzp1Ib2FlYfFrRs557sJCzXd+Xcq1ztq7MJ/wMVbE2nR8UdwHDA/ijLdQoNJo/mxaGGK+Ee50
B+CgyOqHxExubWA9sgtEqMbiVKD32zq+0bSw9fBuriw1PIWp/10oyQeU/VC7+JN0/b8CuEIXywey
Rtcu4PAIQNQ7AeW5BjmylvK2lr9VTqiyXJlxJJRrX2T0UwRnE7YF39GLE2PUzvP0QtJ4MQ6ycply
895nst1Thr3R8M+3Hhm3bvavLrWWtHxt49B4mlPhc3R3fOWr71r5dM4GmKNmkz21NZ1lbJ+LkhR9
wiASJnqfF+mfOwMkVMETF7U31/VeTHf6Jamyo8XbWuMAmdfzCKLQDKt3WfW42dr2O7Cd7nP2Eq5x
oBb5Y6J93gh5kLDLN41k69HXUXxBTJVHqYdXsHC7IcfT0Ql+qpYZXSVzOedaA7c8LZ4HRHanIcww
6HhJY7l39EBGG8X2F0hLcI5kd/OMnJW5TI4tevC69gKq6GPvwt8GGLJqv62IBoB0/PUmtnogf9tt
03m/JrkTkkq31OF/bI9vzgh+HTfSASfKvhrMPcWxX6bhEJrIv/lt3I3jDAGLz65AiFzLKnhUZpwd
sj7eto3cGwSsiDK9zG742jTtVxIFPqWB2Yur7YsramgSqbo3zZL+wH464zf9SzDK4XGw4Lg19dYS
w8s0Z19QD68hiYWl1wZhT3pnQCEPeTNpbrDpa8Igg1smueRED6YIbaS01Bs/QLobfH1pzYoZboof
4t6hKYWnLz0qHynSCQb/+JhV46Whv9cvFbqZOdxMlx1OmKkPAU57zUjwMUrnzwug9wZwlM8h0TnH
xAuYz/VJmQV1XXynVo2dvs09tdhcE7ex6fsreGMa+anC9EW1QMRlsQPc3p0MF+tcXxKDTtwIkSJm
ITJe7N5gNZYE//jwi5WJ/znBAO/59cPA1QEjx0glMPYJD5aCbxkw19z6HUwBfXpEm8ra4GiIrft0
yF56RE6KH4CGAe54BPe/lkkCNNSCjFueonb8DCVtio5rPkxKn2NLPoyKpUfcHwCf/yxSKM1gPW4T
p7poI90W3XDkIrMRIv+KuP3yoZcGqXDcIYFFhQZ4DC60NEuhL0THwRypMGm7p2gU0O81zgnV3KVT
8J1VCbckSfA2eE8kC2o5PXk+BXiWDg6Rn+75hozXMTDTg9tKYx11SbgGsvk1j4u3z06aXcGHsQPB
46wCpPS1yIsCry/kssnrd02mcEZxAdYzNry0vDcr/y0Uza6DI8EYwuWXSXQDcnsjFW9qE84bG7fy
FtPGLurL1yavXgo6p9dZUL74JvKsU8UnEUA4atI3LE/YqCIHbgKCV9bMuymsIOZQfWJP5Y6Acr2t
YdmB0blgFv3snGo9TtSL+pNxJ2t+fOkwXIDTofl4Hu9dgsVZEDkIckXvA0R+YBjXEIG5HzAj5019
Bhacr0PfkeemiM726KBC5vOehPBn1WOHwHtFBYSf/0RBth1G+WYVYsNGNVxrTGSriVYoEr4q3Xmt
eCG3j8Op5PPs/btM2IcawBDO+fRkN2V8HwW0ozkTGBCjUIA0+J8bHvATlFWIWPPOq4KNB6zXS/gD
VMFSJC/Um47ybTjlnGMuBfSVz7Mqd7pHnsR0WywF3B1Rio0e5FlC1Fm5UoAOanzGyQUxTbAjr37S
ESK53/3LkvhIOO4snQGYuU+xUo+xFy8UBVaB6WagU3GzJVRiTw6rx5X0Jx6c2aeO55d4UkRLuAit
0qXzIBTWOTQEKVL/me7a49x58XECDt2P4fuMOQb4tAp3eCiwuPbUQiA1b7KkOPmd+Ms6jvMyPPal
8ZZXjaSpEBtttuBjVOrzMkFWj4N7dQMmbZjIgdvcgNgcA8N9x597Zi/76OGGWJfD/CI6b4JBlT4L
CB8lt1rimydUPlwCwmPbVVabEb+LLGMPwOvwDHaJNPNk3AsRHO3eaTaiH5DC42PKXr+YqJWIAwax
JHdwljf+GdfTxa7Fb2BZV7uqvvqZ1HZIsLAoOnutDffAYXZn18w1hX6ew1Ac5v8v9wCc5lp94lOg
7dKfsLDyr0LLJStP52tzaeTS/4KdFTHJ3NAx8djkJSn64jdkSNIp4kxH9rOM0qfBd/8BtMEBO0Q3
ncZnHXM3C1T74nf9DuXzluDn27Y9+zF8rz98Y9j3Aol1pTyJMn8xRcqiweMuaaUtEEQ6YCeVmHt/
rmFK448xJEYhtt/likq1wzzkd15Nn3OA6ugxfw5owUwO4W0G1k6LCydCzxeG9/Ewp/4vntPXWmZ3
oeGcOtYWXPDwAlk1QyG0QEwRffJaDzigJ011LxgP1OqWwAymbzZRAeKgEAeqzL9lHrFNzVgWaq6l
2EdtwpgbdooQVMq7QIjHwp++Iqe+0KzwW7O9Y2ZNNglWbwsEuwide9xNWL7L4geuRL2ayJi5pfWU
+g0tzCqg5GQxRgPh6jXcVi5653Go7kTq3AmKIOaSEdFJsbQmzbFO6QKe2uGJq/aj9sWhqb3HyC7g
w3GLyIA46BSDasZ/tYpGKkt9ajHaJP5qA++YWfHNyYaTB5FsT7MbE+Kcfkai4iUk8oyf8WjapFDb
yGnWIzTl9QjsKgum+rsNGOhigcSNYHHG4DPcx4L2l9wdvkTDFjZaIIVNUct90GYYZ1t1Zk/yOw7l
G+QrchbV4HNbiU+ycz2wRvYFcLm/tpPpz8u78Fx49t7OumeC/mDlMwoWENONE+vYeI1iSTGewXWp
n8aTk9CAGQdnGy27Ly0UX9oLEjiBK2Men3vRXxHCedp06cE2KiCdRv9n4mPqw2wH0+OANPEKQLxd
pQYOPWaYf0llXqwF5i+WdUsae9tZyo8OC6qKie1iHYyc7sEw+heWc9faNe6Ut3QNULzYqu4LUutv
09tYmOyBwmry+EBbDnwPprVpBE+mH447Kpw5XBP7ErKPFXn7J0wcuQG94ytdN9fAnMyVRadaEjDu
lml+r9IFtQ5Av0hOuiu/Bsf315ZZB0diJS22qJgjz1nzab9iS9lpZf8qv8h3rqrCHezWx7xwW+y5
ZOgiwobM/ujiCbz2NfFROo7DHnJfw8PXq29D3L7gHoTmoKOKjpLKwaCKBsOOYaNth68uTwAqDeY9
Ym+Jdw52scT3vhtzsQ+LAGIt1dyyKE8e4fpAGCQKKDhiZbHhCboe3f5HZW627Vkg7Vgcw1iC57Zv
zBDXjgdyH5I7JzVwoPp/UWw5k+yrquOnKiwvHZXMvZR7OZs7ChPaTRaM4BXMb0vyJI+1+ZMJtije
EABzVO2e8fTaLcBxwzvSfTmzPiE/rNNo73VYSGKRbEerh01A8nJr4pdcg/rU6yEhUVPMYbTTDkET
i99ZHVHIOLXpAa3/JekyeibHdDeY1g4R5r0KnLMZ5Ztu0q9zRptoJR6tqHgJrOmXg/UlmKavLLOw
hg62s58lNGYBE1SF9t0Q51vf+f/5W5ZbUjoKfywWnHDg4prWz/y8uIf0PZknn4CQOmujedBBTfom
g3NhWf/SEtod5p4LufRdXoTc72jhirPyLnO8f6WZPfmWGZ/w+3PrK+OHPJNXdhKPvQ0dksNq23O4
rmbf2OWjvQ/76sPouZFa8V/sOvdZbHMyDvu5LO7GzARRQ3AFCID3OeT08ZHlExW3Ppk/Yl/e0AB1
pKzjZg4BLirrt5Oc+mOObWXxDgg3P1nCew8nfdCiujr5UHOwsj016fItiqI/QGXZVA1GaoeMbNb2
z0HYXnGD7uGSSfZYGVvCDChOjOy19vHBPohG7TOcLlVqPpg9xCGrP6u4+jS65sEZHbycZOeo5qQj
EBOxLu4Qnf/ozNoMYXqne9gxnhs9tZ2oV95s/gsbmsCXQlDU1fcc0+w8uu9DKurrwG+bzDJSEsMp
V3Ji2mTNaFTIBeKnxd4ALcNzPizMyvwFW+oAj4MV/3SUOK4Tu87WXtZcZ5RuvGkcUTyrzl4h9ypu
vyblYn50BaSponZQGZjnIrAbnEbjerCs5xhRzqrjLQ+QeN+7sK+pO3BY0rG88B4weocbbZLSJbgA
Ur7J5TpXFEGoNOzwz0w5YjIxIT+YT7npOhjI2h0zEpBdNMjQj7/cpt6zop8hjDXD/TQNF2zqBv2p
jBhW4NtL8vDVTG1zFwxwVWtlPZqsBI9O6MO3hN7x3LjJ2ezklzHKs1FMNPmWICrKiYdxXIMk84qW
nQ0+0qm941qFYBtvXCJ+7jTvHAMfnbT2LPi+pjb+pVIlxeXFkyMFeeITmV8NyMqgSV/Tqh6PQetf
YZ7Qkc7/T2ZNh7iZEKd1dFOZCdmACCxXXbp53W4pd4a9nobQGsLKOJdGeEzGmaiBS68Rii4M1PjB
bMebbwfHwKeKrK/yc8hNf93OxNOA4r3FE/JJO1i3DAJ9Xk0ffjhfE2V94Hc+FOSYVnQWputJdE86
M94MG5HaVnyi1PiCt3FJNYZR+GWyssJbDjc16pdWVgBe+PHUoQVDuSWoy8lPMJ7lA7bSpqJQMxc0
hejwy0stl07OJbDlEgWbQyB8rWf9w6dMN0pk3ePc30EVqdbVQhAnizUym3UsRtq+2wyV/TRBzdi0
Bg1EmKp9DJ+47Osn5mFAFrx13eguSHU32o+1+wKu9gNXBLOn+05y+ssW5a8/RwRY+dcbbu6y/cdi
FgGTCtSwDm5DHn3MBWYVRdWdu3yVq7B/poDiJUBppUuJ/qjOg25PhGOTzcCh2rGmjcEOd4PRIyUG
f43Pgm6K8VoEzI9+h/TZsXqM/OwORGNPOpo1iuQjssx+JHrRn8KRHvgOmWEofZbBtT55HbtCKXPO
+PYX2w3enIGza1YMQ7U3EqFueg1aHja7pmvJN5rHcuSsG2ORbiik2DRmQ+drmJKMcmrMUng7t1Cw
tnlbvbpSoaJ6zVa704/ZDW9jMepVCWeTK+hiImjhcjcmDwPMKmKNTcPEKCaQDGS1l9n4J6QEkEHd
SQKu3Jrcr2giOJ+OzNBqCPEN+QmNGhSYrccaH8ls5h9GbB67ENgz/Jyp7F+1isE0DuUeYfpaOebF
tnsupOZ0dWwPyb9C+3UphkDivw+1hXhIMgT9mdFIPdiNRJZIFV8dKgjTXr9NiSTPPrDCk73x4bYs
EiEyblB59o0FhSAoTiUIV3K3AX2EpX1qBvNEffi2aOZ7xoOXoYzZ7XNiYtSe9xYhADysj2XjQJ3v
QGVGJL7m3P6rR+tEAGBCl5jv2doBDfKcVVp6bxiuccvEwXsUlfcz0i7VFJiATO+u8dtoDy3/Q3KL
mUSRrt3efBEVzktBzNDHOknXTXSCzXIY5/AtqzoUL4ozPIF66p8UVM6V0mG0kUG3AU1HTiujUC9s
6B3pd1zCfgiATTxRGdGNItrqytu3HqlTv6fgts3dpxj7KctGXg+a7GqGxwPtABUeHbXlI2Qv3aL2
doP5GtjNt5NOwy1MaP6tVXCP4RAYJNxr1/xHoH03qfHgu8yavRGegkbCMWYjA980xdGA/tXO54pO
DaxMlHg5M7DfRHHI49db+Xn2W9b+zcgHiuqUvo86+ef1wY7eqwMdDRebfUxfEEZW7EL1UFH8rejq
KMX8Ssuu5I0WPyLrnmw1jHe2RRS3N4161bqTfO6S6rVveYecwWfOALbA5alZM+E/ui2ifgY51/HU
D3Xc/2Y4OyT5Lfaf2LpMvtdWz5Mo1hksrM55gIJ9DGh6Cjzy7UL5v1HBZj+cqQkFlG844dtoDA8J
xUTop5g0xuZIYfUT4l68aXJxJ/3sDUMuNu2p+vAb8cR/TMI47D5TajIii9YJKiHOmhMjcacH22G1
23hzAqW+eLOC4VeC4CQpOQIqlQsIpnS+QSOTbCrOfSOMU+9g+8Ay12xHkX2ZMVPRZMFgSNleYxfM
jtGEYF5rvNaR7lg0+flbW6TvnpXom02uctcFSXjoGoxOXslPzypRmaMJUqOl6W5d7GF3BVrEIdac
uUZdvkHIfwAPc9VJhsqUNNPetKKAWbH3D+1s9x+GwlK4qOnC6xrGWzM/Rx1vSCfgnoJO/uamTio/
AbCQBDKigkF1W4jSBhyRWuzbDqjPlIqj0tA9KsKrF6TOatdJXq2RKhLnPAOPIOmqu4gFwQ5/C0jy
qWw+YzuMcfeYLyjc8h68RLO3aTMdAbDNz30tDPaikuB5VQjrkE+OZBVOU+aR/pPiVaQ9euTsfXUk
00C4OCcYZiHjvdbbGCv2OzRq6ww6bzp4Qd++147uHls++xvFpYo+TdE82cNc7geHotpUd+TJgvSS
Il/BSqNxAHfDk83q+VoMZU3Jkc9KlXQ10zSQXL6fwiDHV2L1KoarqrhR5hPtb0HQFYeBUXqFx/Ut
F25385X6g8v7rUHK7AfbjY9hyiTJ0sU4WbNR3VMsFm5L2e9DZ/qlWh2/QKreZCOpVWU2og08fiPZ
QJq0JhI9QyWnHRQtunHyFwWvE3N2SZKyfa5RV8jPAHMcwONtW49YSgX5RSQ8t5J+k+XyPe+mat8r
J1pTmLGH+8oucLTF4lFsvE3vdrJcu0n0Q9tkd8JwQY2WbSLaWUGI00XZ7W1ouN34MVG8OC/lnU2s
exta0M2EE/bHzCnNG2Xm9cb3OujPrGReqziYkVPpCNa0wXC156Ru63S+GWkGPCyvXk3APiu3cANE
N5cBjsamFrkvfg3n8Tqk8jmkA4yWOwRXjPxUIcoWuaQ3sPFK4cCHSrkDBS4GOAcJ0G6rbyjarGa6
YeTw8jkXxvCJcxzGRo+tok/QjOdMl3eqdtMXh6AyZpGBG480rlnBpSZWpgBfUbzD8OO4N5uzMUE2
A/MYEyul9gGTHV+FYmELD+LbnkwMFcAxUS1VeD+WHMNZqfv9NHGFy7OIDWmfw+kNxNGaUsAInToN
Ammk0VlI2GrYi4GF0twauFLc+YNMHRCcIblADaBXSDhfoQQVMgZyPklW+8R3zCzZ1xAW7t1ckTb2
XzIzcTYezuW9DtHgQ2NkLVdqvSvmQa+8KGYonW2LG75La5Vfv7iVPJuE2bd12T3lXfFBcHW+B4P3
WpNg2lizB8TehmWWCzN7kcnY7Ea/Tx6A8plb3cK2qEmUHXLEzL2XBGCJQ1IPtmN/OeCot54FzkMO
dvgDbzDYGxH8/Y4dbQPG4eLZEII6JDXkAESNESIkJzpvtcqpD4/5RxwGJzLG72bRPVfT/OzJ6iVr
nGFvtEWDepsqej6Z+u3SDVAhqOSIsvHWtWaziV15sbxBXIQy6UFKBBl4gxq0rsqPRutlB7PjDhjQ
tEACnAui8iZOrkJDQcQsnWJ/bHHWUCazttjmoIRI9kUt14oshPQUxxO4bXUrsI349BkUEZ5tN00M
TPYce/igCrprXfgPcf0cRQ40bsFdmIC8euykc+PQzra0BJX4s5srr3cJZ3KjmPWtrvNDDr5xLdP0
aIblxEWIxV4Iyvvsg09b9w4ImqBGO3FdE0uUwM92kPYgt47Zh/zj8FgAytoWckFtq5xaG1e9oZ5O
9zqt5kNS5cO6TsLnsfMpjDVpAJkWK/2c9svDhhVh2ZD2b1NqjTk5/Q2HXE96r+f3qaih3WLuWQA8
qfE2cqJxixfV3SRb9p0Y9rk4UaM11zd4qe3ZHMieECt/opiXmbgV9grpg7q+QkIe9IgQc+H6j7Iz
241cubbtrxh+PsRlkIxg8OD6Pij7VJsqqUqlF6Ja9n3Pr7+D5ZdSSpCwYRvw9t6uSJLRrFhrzTEp
tnVsQYr7Nk1vI46GdJhS0K2PPZCxlRe2v6D0FvuiCvJV5cc/RNNXe8MzLNhsur2xbMdctVaO+beM
PtkBkLbAxz9V6aJ/Tl3jK6JGeQnnKdkb1KpwKLNoANJRBvh0ILFMsyR/3Rkx7ZjaQKXH5lIXgfso
JuKYDJ73mKh5Rbp5sY4tqqs57HGljKEnyIpSJ7szvnOEzGPzKaIT+MlVtcDG3kRcn+fTlQ11ac32
mG4KD3LyEM/WI+IU5zvpffcJsPDvkvvInqgsOqBfMA+ih8lBp3F120YYNkE3h2qUWTSEovJGIkLr
Z/81HrgP7QBjuFc9UegPIEF9RdephQggr2osAXRic+FUTD4VSP+ZmqB4UD7aOqJXN+xREXCppjdH
fLFzgNX0kPvXnddTBUgMm37wQGEc1rvGIZmj5pr6pEfdw9MwfTpPYQntkIaLlbA/cS0Zfgqgkycd
pHx0CxgDl9sY8FzXqCddt1QBB7v9Vup4oqJdJ5/HntR+aLbtySgSdazm2qEzykX5G4++5MJvUmFs
c5tLeGyl9dE1pp9W5IgDNlMt6LMJ970GJBU68WL4UdRQk0pK8ShRWmzgcIh377xmpGvJ9uqnPtP8
6baAAIGdNiJYoyT2s5tsIGYFJuc4SxItxDWvWQIIjCEIe0Asryzgh1dZxVVagii50ZH6jX5Ob8PS
wT7AVNwbtMUNsabwSZ8Djl1EE0EMoksRe66H2ZCbKox+dWP5SyK/PYS2RkzZ9v1JNMY1CbbuFJlk
h1RO7Qq2TLa1E8JZJGY/ygmiQ5h7lF88ykE+ZkErr+rHr3MR2F+YcBA0ZTDvTBRce3JIwZ5F1Afb
1sTagzCYGB4G9ZYidb0RQyq3sE38fZkFauuAOKFn0iYHm/gN6ddRPk10mH9FMZJdI8nh1mt4BRQU
tAuHdNDRoa1hd6o6ivb1iC0E23ywAMLBCj/ppDYue7xXT0NbUkyAVQfNhC0FuBejYQEWjuUdyTwF
99WadgOl/JM0KnXjM4NuJNnJVQdmhw89XPZl11+W0g2/UyynBa2iaTDtmul27hiYlFNqHlu3xwFu
Nm3AV7SYLc6+5GCLYmbXKjquzzqd87umUFy+J0lUrdGZtEpyyy7wUgKQqA5j2MD1m4LgB5LL6DDY
weOIofNB4eF734SS/8PMtYlWXV6hOWEqaLnjlTEERHr9SG4jLbJwxxQg3yUDQajTkC214kksvfnD
ZeZU9e0i5wXphmDP5Zrg0kN9S5EXgyfLrcNN4s5YaTV1QiuBhxLDdwJ5WTIL2WsNOR67KSWqhZp8
jHXUX3etdVJoOVfzYJVcf5FCCODDRCHImEfTcjbSorEodEzKfeR3kTu3CDoq24Ui3+HDuxJ21l/C
dooufOJ/uillS+0qz+jKHRDS+OVkMacMrS6V2VuXQD05TgKTWD/LUqgKoRlw62nNscLjZBbmDSR5
GP8GrfKXAt/7VWdDTzfJWBLKxs4XKp7+ndWKiIxPi+bHJ1mCRa6TrBoiKaondEjTttCZ+xrxcr/u
U3SsF3iRKL3jVupgk0W3AUu0wVuX3jPoiQ2rLaax4iIQtnflcqBjtggoo7ksppTu9BHhaYW6UUKS
hZCUJ3tVoRvgUCyMdkcYMW7/Bw/Ethig1dOcmwEZmovHimbyEWZdAeR43cfNr9rIvzRyuI5K9og5
wcckxxkaW8tEHLEZZ88I3b4ifT9b/enf//o//+///hj/N/hV3BXpRMbhX3mX3RVR3jb/+bf897/K
//6vh5//+bdyHdejJqxdaZnK1Jar+fs/vt1HbMH/+bf4HyaIHOg7jpnmVnI9LZYxl+RFZE4uMMah
+h+ORpejZ0n6PQmSBbn6l6MpzcxJ4yA7QtOiJGS5YmU0hXsiWeHv3h9KnT/YMpS0TZuWAqlN6b0c
igx6bQYNRAuYiuHe5AoBeSlvNqlDCybSpnH//njOm+Mph8uJ6ymuxi/HGwxHIEKWuMNEY/qtFrM4
Sb7NBy9w+RwvPtfyVDyNJWEtS1OYL0dxkeGGVTmnx6keixO2l6ymuCFDCr3r25gF9NFhmrXrZOxv
338+Yb81tIezG29Um8I6GzqHaDsHY7w4BYdcY0B8cGp58PICOv4mM8H5p+7Na7MszD3wQRwnZ4st
n7gXpnUXJEfSzf7q/R+1vNRXr8NzLOW5HrgUc5ndf83eLKCtk8p0dsRNm2qcT+lmFNq5RvO8sQ19
N9kDFt3kRZrf7w/81ttwYd7almDZuKYSL0dG9eNqiizpMYgbtSlUm+6tccy2qT89018Fq0Xb3ioz
BnoTwFxS2coxxrPgnt/11kIqs6r0gy/0xstwTfTrJnSJ5d/LivjrZbRcho2qydNjzSZ6Clu6hD3k
5Y9+nH0N2/LZ8Mx+VRVLh3XIwfH+C3m1j2jTZZO0LFpr6WE1zwZ30rpUUewmx3QS+ipv+3kbWyZB
eo1C+v2hLPf1V3eFWFYZU8ZzxdmeVfe+VG00MKMqnx4RpUZOhGjqKLt2DkhCOkXoBvAlPQkqRKxv
Vpn1KMsgh6gETPMAex1P8dwjm4dTAyeqM9awjxou03SPWXvSMv2C/o+LraP+KDl1+R3iMpc+Ws6T
fUviYsv53zxiw6WuMkTy9QfP+OYjusAvFNkM4emz16lnO+fMC9JjabTt5cBfkVfLWhqKRvPRHDFb
NoBcfbBlijf2MJdyJDPaBBcD/OXlDFKdK53B85MjzgZ4uhgBPR8Beoi+pfefzzldjFPBvQ37mnKh
osQ4HEX9TwrKxLugv2/MOoZ4bYIQfv+Tv7Ht8SZspbR2XJPczMsfljVe0tMsH0FTbodbco7DKu5C
7CuqYdmAnIiYoUdsGqP7fX/kPzvq2RbjasGcdqFraMc522Job4YdI73kyJWdarlMBhR7w2/Xqohp
yeNcxh3Le2ja8JLWBAej+vd/wOuFJVjQAjs9GvCwsj+b7OlgG1BMU+ugGgTOz0ghyuYHrej+YTbD
6dP7g716Win4OMKCDORqy+Jdv3zRUeSFRePrDEqM6E8d+S7q49TwrIaOB4tUPJA/roSL8QJJPC1P
2OqEH7zy10/Mh5a29PiXQAR+9sRgjnuTZJ0+oLbw9k3PfSw0AqLvpHE/v/+8r5cZQymqVRR0ObMt
++XjxinWmJMM9KFKo2FL1VLeNX1k01/q198K+G3blqvg5v1B31hmtnbgOAjTUi6R19niNiB8ZePk
UnwlQ7kuI9Na0ZlQEA85iuta2/yoy6Z6DMbKoj4lU6pbZP0CJ+1u8IJEA9yTXRMUFI/v/7DXb8Ox
TNIDyCNcQid72R7+OkCgGI6oAE2XmSXmb7ZXFaTu6QimJJL0n0p05HeJpdBbvz/s6+/NsKB90f8p
KV21/P2/hgUTSl2U1N+hyzEfmYZQkfFt0Du0Wf7Btvr6iGQoTNio+CuTBsGzfQRQJylQWeuDJ+kV
xBszpwkDCe3s180NaOf4WOssuQtqXa0BKdofbLBvPCnRk8M2RsBic369fNJWqoLqYhAcdetWN1CV
HOKjocxvlOQa8MFrfb2ZOzZxomTbXBayPItQyPOTyTBKg/wjPfSDFYk77QjSNe9/vddbs+M4kEws
wi9yb87ZKx1LGnNbs/YO86RUuM8rnT7XYad/2wr+0jbyPPlNDLQHSzD08oNz4Y0Z+ycKcDyTYEy7
Z88IAEByAw08akERiKHQpyeCfpBdlaBktuYexpIzOx8MuizPlycCT+y6No/ruo6nz55Y1A1ddGrA
8beprt2ij7alSKJ9YqX+th7cDxblqy2ZIIeUJ4BawWCSMV9OGg8UcumWNMfONKmzCaKG9IcmWHvA
co9On1D8TTxAoHa2s+txKQv62Qff+K0nlpy7hFwEXqZ5dreZGoy9rMniJ0S99xSn+l4BxXwiw1Ov
5kWQ/P6UemOZLDPKXPYidgX77BByZjb/tMfwdrAkthO5bU3fu7jxPg00TP36Z2PRkigZSDL12RhY
LS/fribSajP8Xg/jJMVa+pxrmW0ENyGR5webz/lkZShOGpvPSBLENs/PVlCb44QBc34QzNgdRG46
hmP70Q5itbEi9xsiUf/hHz+da0use5RgcSj7bGsl+8j0lRSpswo5eJQD1fcCS5LtNbrH94d6NU//
PJ6LCR1nCIvRPZskDmhn+PQ1BXE7/Iz9OLoubPBIGJrODbClkQ6UVl/wc+1rOYPJds1++uBxz7f3
5SfgefVnnkoWyzKP/zpJmLyhmtIpPRT2n9RMEd2FeeRTtKZXqSLre42hD+hXQBhPPuCU7x+8gmXl
/70z/BnfY6tF2OjZtnUWuTg49cD7q9NDMvq44aZedpdK+n6qyReIm6YRw7dkRnSapW6LqYhBPydq
hUekR/ldoC3Sz+//ovOVtPwg12JbFraCUHS+P1YU/Y2o5YVoJ/NwUfWwUOceMZ9sErrf3h9LvPH0
WvL9lpNVcnk4W7ZxSCNvZTIBRsMuPo+q+z5ZdPbKsYITBEx6JQU1Hk+g7Ral69y38SxWeYQOz6sH
iAL/7OdwzBLULSvOw6jVUdbZfMyLPMHEKnb3Ua8dA6Map0DxVPcBHvZBjVyt8xpoOMotsJ4aUTb3
F0gQxHbsWZxhVKPZspLn93/U2Ua6XF6EZBvn0HMJss9vyVwuMayfQwdFQrpQZycsIqUdLP6PgajK
C7Rv2df3hzybAn+G1BZ1GJY/l0nnbIMbZZpOWT3bFKNa8xtsGxSUXldtpwy4/vtDnW1w/x2KiUbZ
VJMF02e7zRSOYyvCGgkO3bbbEXvyC6yscDPygvuwgibSxOO4+6djol8lDyPYczii1FkEL6vRpqdS
TfvYqsorDc/kITeUBTKmwCxtAPvp469kfDS5lrn810rnUYXjWi7WqY7wXBb8y50mponRHBI575tU
icuhUYFeEcdPkOo805hWqsgGeyXZC+Q2oaP5bkL4Et2Bhug277+A199X4B2oLGYW4QjH5ctfAkg9
SyVtcPuGDenXNKbel8io0y/ZFLUfhCIfDXU2lVQehFnYhaT3Uj1va1l4Nz3uO6BkQ/De7z/W65VC
WZHUDtuWIsfmnH3XrHVpaHKqeV9PnKcXo7KbL7pwhm0ni/nrWJNn++B4fmNEEojcsXmbJtHAWZw1
SwmeJnJm9J/e0r4B4sN3O+NE3rzfd6LqPtqczyJn5pBcbtr6T1Bg4qXy8suxbadjR0c4eJAgr3bS
GBhXxG6E4U0+mb9RxuXdtoGHHK/6mraOD2bOqwf26DdwSPlbrB6L1MrL8UVIZ3U0wOZLsUO/FQ5d
MJGp+6PXeA1FLtv64JOenc5Lrk4vd22ORoF87fx5yzRo3N4I3X05yOih74roJgxleFdnfrm4PdTB
jaMie5fMbvFZ0iklP/gBrx6YF26bfFvLszXZ87MX3jW1bp0WnLEyETxuaaC1cGEbosfQ7GlJiEw3
/IeRsyYQECYzmXuRsB3958z8KyJpMEMf4eA526Duu6tea4l1YQcVYaqaS8er3Q+24PMlKjmBCXwI
0anlEPad7Qaj33Zz0MFjC7sRecPiGYfah7s0m/YH60Wcv04SJ55F9UiSKFre59n8UW4b4iVdtTs7
xyCmjcS9Y5ffoAE9OniRYM6hup0zq0sOXqou7l5G3ZayyJag/kcwo81owaSt4Y2MH3zn85fA0cqe
LDnr2KNJSS9//6+XDt6etReO82UpAgGTwhiw2XpGBqDNR07IMvpgvPPIRy+3QEoizC3xJ9I6m1hu
3cd1FukW1mm7kCHnI8IRmF2ogi7KYnrwauMmU8ZNGAxXnTCaC92Vx75o8g826D9P9vexRBKeOJ/s
rUWegZLI2ZOD4k2bdkalUIc63Riee1PGgAG9evGTveugxuVWji9y8kTejv5+c2sgVYGrcUgUXkvs
5rh9ih+ZQbsQSNcyxOS1cFbVmD4aTn1sHXPxmD2pEaX3+/v9n/LRXz/dJcHqUtlCRCYUQfz54mwN
ZLZl5enDDEsU9wpp0mBXgP6gtb4oh/tEAYKk32IK4fGEYfBjKVUCKWsrmjgqm2xsVPUNLWxd3T56
+Ei3mMoHFiQTz6GlM5HCwcSt1JeFxjKE9xT/s9hueQAytIqyDiGwejXraEpx/F403sHuB3GrFvut
mn56bDm5fFgZ5u7vv7FXF67/vjFKBGwwVFPds+O4auyA6i6ujplVxfdUC2hGbeMGsWCYbEKKy6i3
izFesypD6iNQhkoLbcr7v+Jsrf15asvFOJ3ZRor+/P48g5A0G6vQhxCbaNpA57HbhYCpUEb48sc/
H4vmGJd8E/dZYZ9lexwuTBlFJu9QFSzuCmlKtAFu5hycqEWs8f5gryt8fE/yAQzDvKTEaL3cRdhd
UhtxjXfIIaBdpbUWj73K7QsFXHlvW56x4q5ZbOnpHu7mobEutIlKCjV9sOcgzy/5T/fBb1r2kbM1
sqxqjhIKfEKdv+wqVOFUdpF30FWnnriL6dsM1c+mdIJmn2Zhhdybbo33X8SfBz0b1WNRSu475PfI
zL98ETpUdDBA9zq0VgLGYaTXaKsgZX6x43k+NVHW/YoK9BR7mVYoomZ0w5uAJr+rmLra7TjRrLcf
qjG6CirPPGGRiUtQUtjqHjK8eJZhEHwLEybadTsI84HQB0hWnSs33OURtf3TOIEHPFBbT8DaYe1p
fPFSgHlrTIbwIw2YgfB/gOuAz6Yx/dkkPX5NMFJONwKVnYdxujUcQtOun8s0dPoVh32E4xnRurou
4zpy1zpCZL91Ire6ppQV306WsnGgZ22BMJxC9Oxs2PSVh9iCHRt6V+loJMNxBwGtvZ9qlxS9cnvK
4PkMsOcEoYZ/buhjuo512+CREM8ArAH5VxEuCn79s7PnXK1VW6MseP9rna1HkrCmrfhM1E5Ipqvz
InAXjN4kVKL3XVy6B99Bj2KNtrGhJaX/YDa+tQF51CglTBeCZv2nzvHXORu0ooO7ZOBGyx6398ao
Wxn0DaCYnQe6r4V/V3siBcMeiW3vY4Htz+Kj8thb5wa5UdINhA2An8yz2WmLEC/AhCZ96gbdpUVn
0i+rLsN7I3KmaoV1pd50eGCgjHESVLZBZdOTac9dg21qq+a70q7AG6gwrvN9K+HErYLBTZ+kMdHT
E0y9QpRuLG1fHsiN3cAnFB98srN7ADOb0463SHRKXOLJs42GnsqkdYrl5Iv9/pvRF+qHAcD58xwn
qIWpw4XYRSeD92w5NHh8MPjZfFn2bz4fAYPpkS+x/3zjv76hkZOUTIZGHzQGWnglSpxDUANE43jE
L6z56OL8+llR9VH8oDGHXIpnnm3heY0COrNaApTAGieuzG7wlHi6F4e4yrFUwrHTQSFdFyDFyMCH
+/dXx5vD48RFyxMRMmmRs62sncqGtBCauhoWgRCEGLTQ0uevMBhNUzu6s/I03dBG4Hww8uutW7My
aRYxpUPK1Tz7yOaI01hQae/QinQ+UHNEQdM50DGvhobmca55BbinPLBJQL//zG+OTIxO/oejw7XP
RvbGueJ19v4B7Lm6ZF4Xu2ouoyuztrsNqmvn1MIn+GDQs7vBnzlNJoh4gO2IosVZLlBUo+7yrPEP
lDbg+4S9q09zatMrjAMNuvr89v2HXGKdl2cUsZdrO0RCtqaOeBaBN30VGgMR5qFqR/0cz9rM9lbd
yvGDS8/r5UI7mUuKS7HrKTqhXk4gz6rsprMS5i9U/ueSZiuUI7TjXxAaF4/vP9OrdwjclzIhh65J
OMkl6+VY+SyD2pKQl/OukTsU+LS7V8MYfsqa2YwPkcjyfvX+kK8eT5sWRUP6qXiN1IGX9fPXbgBh
AHEV/nYYpyrULMUs9amme7u9UOZYfn5/sLN8gEv+0+LeqCxSIGrZfF4O5hVVDUSpTI5W2NbdWgNZ
tyFx5X63SrA9vGO5dJ/05NdfgEcPJ9pgh5v3f8Fbj0uamN2PPAxdHmdv2IeqKyOvpGevyP0rJzKb
A149at9YAN/eH+rVBOVhOZtNdgCu2uK85m+VnaDjqKFxLxfRcyBQDa1GWpDyDxbeq9XOOAoFAg0j
XM4p/r58qVlr6sKg/ZYmsNDDeLOM1tg7GBdQ4adVPGJqL+rhgzHfeo0kxejA49ZJiudsV8VYHDZ3
ghlZWKXOLRZa+imluRcxmcpoTXz/Rb45GH0THPjkHFjwLx+wROxSQrhIjyoSZb6Bwx49a1uGLpSL
ufigpvHWFOVE5nwkziHduyzRv9aD6uu5E4OVHAsTI+EMyfsnJzCdTT7WFYqtWm9ajKTXdjjWR90p
/4P7/Kvjio/JIUW3AK2ePOzZi82tBgSMRRfY6AXdJfoED5mEXyBswl/LrIfhIhFwU4Ipqjfvv+U3
ppGt6DbyyF4tFcuz/bvxDYzPzKA4ll4D0rhnge4ntxLgStH/pOthFH16qWZVPv3zgT0qZ4JuQpsu
17ONnFR3pFKbNtoEeeY6aQ2QWdx0dxPEJtR1yJDJ4X2UMBLLtv3i+NBLVpCLHjd3h3llvfzOidH3
zWzQVhtrFR2opAbcmj0PGHd40hXiJcBcJ8vJnd0ISuY+6n16HHvn7v1nf7Xh8yuoVpEjlS690ee/
wsZ92AzAkh6tAWMaBMKm+TizH51CqjswXdwYcsv7Q77xnblNU62zTUJPNo6XD67rbhDQF7JjZPnY
YTgl0iTT7DaDwK56Dmf/IgeNdfjngyKVWrL6JC74by8H9YoGZyq/z45ejK/bLApU+jJtj13YlGt0
VvKgVWPs3x/0jQ3YkWTHyNPRfMWB83LQFAxzG6UiO0KenPrV1MCxvRiMsnt4fxzcxfiTziYTOhxF
5zk5bttWZ2snp4GMvsQsPJqpNinzLvaqQUrhZ0jzxQ1LliOcQOzJUZ4GpVpjkg3nIpVxSvfwYNCs
jKnothh957fOKg/PlBFPxjjwIXFAbL2UwDMvGlMULqKaSTwHSnZ3HUrK3cTCGjZ9HZR7R0POoU8W
qTG+XM5vD1UkNKQ5QRIJwGcC94LH3WdEOfbd0Al/r2UJcSr2Da6vngMbhILI4nuFN1LjOs1R+g0m
bxB30IuIlD65usKespViNY7Q89ez7Xrfqf91j7oOezzBS0ZHmhmmv7AFcTcTKPaHqmqq3RTatr9p
W19uWxOg1Q5a1EhTW2V/H23djIjlMDm/SGN/OsKxjpFXIyGGIR7PLEl/GAEBjrkLxiI1QPtdoAOH
flTHeviqM5TOXHhr/VP1Dly8DmsryCcyidaTnswDWiu5BlQbPoLD8y97jvu1msJhjVau3gqxQBZ8
v41PAuLKpw5zVcitcSK3Y5W1D7RGTic4B0DqQBNCiCytQcBhy0RzsNhWwB8XNBmuWePxr6mr6yvy
Nb67Dqs2uMuTOvuqO9vbWlaHxxZdruYmTFobVIszPAx9CgTR710YbR4Sf7XTrgE+blT9DFdRoUD3
sTQ4TFzvzc8aQeYn7EqLQ1tY1UOTBGxbddXd2V7pP2VDGa14XOcQO2l/inpDQzFFAje0lnuU7F53
NDfaOxU549GIRHcIooxmO9yY0P72nii/WXk7ZiRrsHNZ4zSZwCyhJv4AH4QafuH7A2ZjVpHjtxfV
TbMOa5/vgXY6An9e+Fe6K4xyPU3ZuKlolz7lTSZOIdrvYtNBCdQrDx8gkHipzr40g92Um8L1Itwn
wJFe5f5sx7vRrrknujIwbEQy81BcSHRwl4EhPTyFw3Kvxmw+gjLy9YUdDv2hkua4q6Ikfa6qoL43
5m6AIeelx1wEJcj1svkp7XG+h+fVX9mhAPeVptDqVji2QS8yHNnGOxkN4ckDbUCNpjLp0tC6puGV
XjJ1CDrst9cNgODNFEXikqSzdO+KqSubTcmVbzP14CavtCfa62GMVQPgcIBgWWB9EjpzeEUio9/T
yOx/KYBPACppfbLZugzbGyd3xcnLbGCcsg7Ma1nXxTOXRCu9p0iKSC+tY4fb6qxw62tot6Ny5iFR
6qr+hk5Qz96As4PCEigAtxf4Cvn7MLFA31TsJvKhtHQHu8XspYvedXbDT35XwgXKKrOC0hQOv2vh
e2twTIODgj50SZAN5vxpzir7ARUm53Hbe6tAxCRSygTQTJJZ8aVbys6G+To027ophVxFqSs31G7x
uiXjU4JVH72jyNCq95GeNvD58U7GVIoknE4fo9JtEUVIi1jY8ocHgyD5HsvJasY+JhV7w+56eQF2
DenTWDo4kmdIGfIC52J0Y9kR0n1+6nBhQdgl6CZKwwESrOv133JfR7cMBPtlGheLKJxliisEIvUz
Rp5FsGLjmx8zEE4Iq7MBAo1Omno/ZUFwWbti2uvKtEOsnLspO3WTDHv0bblz5eajOKCjSK6tCpqt
FkZx6Tld+Rgk2EQRXbQHLrzWARhF+uSPZbmJ0LN/cmMJjtl39TV2GmofiMGMdkaXz/vQd+Ot3xli
m9tY1WM1oKxvXUYNGEXRU9m5EPRtAEIX8xD39oWAQ3blgRfa05agrvscb0Q5AHVRLswn8PX54nxt
Ow/EGQBYQxyhwPwFKe1XEP8KHKjbFQ5ta1tGKxce6oVZuMgLKVVb4Y4CeHoUbpbYqxIe4j73Bq3X
BTkxCMFdRu+Y3cNtiOKWah5AjtEi4Zks7eAdgeDaqVt1GbUR2l6ChtuxNcx9OtTRTQab9diGuf8U
cpNVbMoBJ1jHfQtrC3Nw0ZijqKB7Hwy4joYR+9c0qRaDI6iZNY1GD9XoOpdzasi10D2yYRPLCGHT
9BD2gqtxp6sTtd3sMSiG9sptffe37abqEayNujXnQp0cf8IlTkSu9X0hg+9NtzRWRW+kn3FaiRV3
B5+WyqwCAbDAKDXWwDWexiSy9giKAiI+DzU4acQe/xhthx+E229EfkvfGrVbAgbqtme3Np8wACu9
DDWRC1bYN3PrOPVtV1JOaNyLaLIxqXs/THkj8GNE7on0IdI1cp6IC6higIaBUGBUmOhahQMnOq+q
TxLC4mHSvbpO0TB+MCitgEskfRYc0YxFXZzcBvXw84603lNpHdYDwhaAdOHE8rWnr0MjEMaimTLc
9DDI8rpv+0cx5Rvh6s8G3JPRKo5GEp4ML1kN1niNFn0lrOI6781fRCO39Ho9dsgKB6wxadr4Cbhx
occBLMp975eXt8+Tq64cjGrMoKI1prydAK3s5pRCAAZWe5pLv44uduLd9OxXgb0xaWNa+R792fBG
YTvNm3xA757mzS1tvocoym+TwHhobB9DV7QxtgdQz7yEtGGh3YS3rNJx3TT9lzz1Tk0gifrw9WNt
oV9t111cXHMDuPELewtbZt3UknZza50sjoy4Ja5d3JcDw7zKCvchLvufttsda0qcuSevurTdK5Te
9Vz+Blx0tDucquktyjy7QIUTfvULjNoKmZykAtDTWIcJpo5ZTZ+8eDyioXiqvPlXkyY/KiMxL2Dg
35Z1WK1iJQ+4NrUXmNXcsnEg2ivvRThhCiwuJ6hIwJ98bMABFHnudJzH4VI0XFAMZ9sZzQashbVK
JhgZkdFe2obYZ014pfppEw8FMCjnOqu6gz+6w7q19dVQ6bVhl7ClG2T0TpPd91ly2U443JnYAmM/
sdSI4OTgaRGifM9BJ3UeBgWT2983Il3XhbUxhxoOlGN8FSkQ2ZTTDQxFdexk9dS3n4fS3mB8+6kk
M7vyY3PaUAG4aGtCFAO0jpk8z61eTdiqFBm1HA8WhQXbEAwhAChM+2Cw/JgGsYG8YOzaJP/SQpq5
4tYKDRBBMLEagjCrTz83A241aMQFv9Un/FmRULguo7gAt2HfGv60o+EQomid3SRt9A3hoLfRdZps
AAntJxkv/M/12OIYps1m8XRzTu6Etw/n+bGt4kOzyPIn/DoSkz8qWeRZ+Fcg1QDFyFFTp+jFg+YR
86aVDZKNHOl3C/uGVe92p1CkV+FgPEdO/7t31c8gNHaNWfycFlzzmF5XI202Ye58Bp0KJ0M+m/l0
6PR0XAp2Ng8+unAsY8e6odEyWDlFdD2HBYJzGGrFMB0LKi/hMG4X70IuNcl1VfkANoK9I8ZD0zsP
0P83zTgcE5DmTpbfFUP4E2/Xz5JItO3trzaaGywMNrTq/fCMeCvqfksnwL6SVP6z2VwbMVL/EP2T
la4caWwDTx7cPm43njFOcDnbtRYjbrXujp69NXCpbaExSiU9xI8quE8mVzXxCl60n/xw2mkdHEbd
7CwrO8q2hBxtQjGd0Hkvx8y4mvC16K3mRhvzA7h4XHTtTVtDB0/cYa8SHC07AauOrzzlzg9DxbeY
0z15GlxXZT1WuLog5phXyA2B5Ad/TNWYLgXUIuK9vP2q5WKDPv4apL1dSKBYRm2tbP7qg0Cuk+kn
XUmb0EvW9Mn+SsP8znC8H5xdq7p2vzkT3NLQBBfDxfnXpKunzo13Hm4dRtLfVRGCxrikwkiFy5yn
hwbOE1gG69Zyw+3EQsM4tbqfEhpRPDB5WYJXhVD5je0UaxnCRgDxlI5oGnqum7QUlE19tPIe9qO3
ihN1WbG+DE1YIZoKJX/94BeQ5Mb6RhbdTRZFD5EvjrSUfZGFtbWlcd+6+CUjIhxjsArApao+3TTQ
pqheUskdQCMNG8ssfrvNuEfctg9b9lidUlm2jB2B/c3gh/tsctZiEneJl64R257occAD3IedNIKs
mEO5I1uS76sp38PSui3LepP548Y28XcLkmzVi/bS6tJHX/FWdHlo6IMFARRchQ2v3omkODSqTIBf
V9fpVNxGKXegIOrURd9MFOXwS74wsbvliRGFWt6laIv7KMPtCQYE5jHAYevRuSB0vleVue4D81BG
4b6I8GMJIS1NxncCNiLWPnkIsQyzwm5n2Q3ANhv3c5BRYb6DH30T4zouxnonK3vljBaINlZmLiHS
2OkWTsRSSV9pC39L6JTYfrQ9lr7VqfWdDSznbQipjttEv/Lb8kckh7sKkL0Os6PCOXzugtuAwh45
xnSFahwiYpN9KpMceyfP2bswToqgOYSAoCh/5qcwH74L2FWhwtKgH2DfOybMP2Fsu4Ipa2Ix4Ixr
UzRXQWSfbAHc1PU+hV4xQHSggIf7VoGV2EJWqW3mYIVRYPT/OTqP3ciRIIh+EQF6c22S7a3UshdC
0kj0ZNEVzdfv6z0ssFhgdqRusiozMjJev8YF/0RNzKZ0fFXTZMOluMZnGDR1dZmj9Fl2zrr3+lsk
xaunduuirr5m+sgsWralWx47L3qB5qOsRF+vq6X6tAZvDBtX2cBT30Vxv9WSR47KPOwn1f3x7Cnd
x9B/LSP7aHl+wIPWkmADix+zKm5xbvxaAoLJoJPmjVUNRWYSL97AEquwk/eshAlYq3B7q/PjSGtb
4+i41YZN40CoQHeHx3WRKI6viugp04g6NLX7Yhv7fOTLbRRseBG3IlY04iiM3QOU12lkPqvJc9Ww
f8Y1TjDh5I9lEc6F3q8NvaFuxrLm5MpMqq34HDnQ7WUKieC9SSs+9EQGa+p0MDqgrQRX5bo8CQIO
LCPf8R4EOjE+kU3cshhsLRh7e1dzAC/esE8jFSVmOBs6Ip805YuTGZt2KVN/HPsfdIqdkCTaK3l/
ArT9EeX5FW7fOw0ldo1SvgHpzPHJAxFgsxpLFmQ1CukkY1hk54WvaXKj9tYW4wZZwVNmBBWhun5c
N26YkRy44UY6tXUOz9sMlxHOQ6ZloVKmFPKkmqgGanL3WkIyjDr1T3ch1/XeoW3oRMeWk8BQL6So
f7jafOlK8xUqKuHOuvlqje4lb9JtNzhgJcsHDHsrU/JkM4gnjaWgbgGV5UTOC3EEEvIMqh0pnews
DahkkCz9wakF7nh97eTqRh/bNz4//vIonKL4UBcisFmFJS7lt33o/UhhHV0lw4J1rMpnA/5x6k6v
+kByepF3J40Tue6mkByQs7kMW37wq2jyw+Qun4ngaRgW91dGAk5M/9mgQSnW/McZEKidgEMysB40
qXJFKFIAHPCa9zmvR0Np4Clbsy6LVZoNO6hJwIvyu530OhE5JWEm+Y/iiIw41RGdPM9C1yuei0m+
G/b8lLMwvRLF9Nm66q5W3BMXDY6QhKQUeJ2WQfonoVK72h5BvlGGwStPVmR2EUou5TXqOUUREQ79
6IYgYcLZEo8gbtLdastDszLqW5Z507GC77MaXSNee/38Ofb5uXOcD+zv605Tzkobv4sYvlikSocI
AqyEUx22ZfLatf2D0jXt0sh6NY3kh2ghDhfipgyeJcLbAkDJZFAS1afy9xXSDItm2Khmd03UARzR
I9nOOMVkoVwqyuTAVohUrIZkzZsifWAIX2T2brpYnpSYAn9If73c+5hr6geAl97KFuqtcis3KPg2
ox7yS8NFRDyUn7nECi1kGiFCENw9/dQxacCD9+Y8zmAazV2fE1VreNDYNCV5FV6PmcTR/yTxX3Nk
bVVakRVvDAdtRgplmzjJqi0ZhisgctysvsJavNlWdnO0dmVZcL1KvQa0+ojBYQ+a1Nr8Tg7SqS6A
GlYuzkUXDZni5TPtmjdR1RvLMq49bsNVr49bw4DmU7fjTdJCwLCwwmEkaZOWgGig8UdMJoJIz8JL
oloIQdizCHKvJmtXl83JG8fXiUBZWy1gNLgb2eZHRUAZzIQR8MIv/0MQZF0/q7l46WhnwU8Ci21o
VPGX31293DV54utavzWn/NplyY427zCUS7OfemgtVIvh7Gj5KvfqfT6nt6iFLJ0oxr2qylM2wgcq
SaBiHBs0CgH8bu7uCnCCq0bVzh3xhis3M/dOZpK5ZV5KT9yrJbuRFER5hvtnUc0vlu/uthPfjfER
IA0DjtFdgZ19gBaiuqR8khNgNbBF5aKfnZIcRo+dIN9yxkM8oreWNoncHqmCJVERYIUbAql5NDWh
njqip/yODGuzdz5nLV8P0J2DyEl3ViqPUQefcay/Cp0L3TW6T9NAmLVIwTV5Z7o5foKWva/nlFtG
iCd2wi5SX9aiZMG6nDWP/C7rausisDLewIot9GFyFCzxmbd2y+rdIc9+bydcV1yfIX30qa4p0+vs
NOmtuVra6k/h58vNDNaERR4tZnpgL5USErGzHVwwOtU9T8VrquZvZgMUcybYmOFQwqyLchD/yAkY
SR+aMyAohyyPr9YEnquAk5hGUs7c+q9P1IsSG+3a7pdupQ/O0ZJNYI9ke7uxuOayActOMdIo0iH2
TVzUpFhNrRUH3MvYqWqNeyg1fbO0L4LcU1WJ6FCHd/CsxGrW4EaB0Rk6k4yYlGw7j4rA08cnxYKA
PNXND4CrzWCw0qz0ewVDiB/3/RfIF4wsGct0jKr4AvUULkv8YJfGlzGeruzj/GZpHiRmsTUd2Hft
sO6le3eWaEfjXpNZ7hAhr0TPzRKTX6oe2aQqcfSpR6kRzm+l/FK5fJs00fBNwJLshqbA0qs8svJs
1bcbPRSlE61K1u2CPutPGYRJI9E3CvCEdWKUh4yHY85oVtP6owbSOarapQTT5Ovwu4pefaO5ugxx
av80tnkdLGo1g1gRSlyX/DwL+E9WVcT1txsgTmda9cAws+SYZkaIZXM/MAVu0oSGllzKrPrMGNfm
rQvDlIBABkCw9GyFkjsj6apUA29RmQ8gz1Vtf64n95DYJpUONOAephhnYzCbC+kEyVtlkFA5udnP
4HC3VguNiEKCSkHGTyUJ5mr791ohjVT2SIkT/sxkuQ0xcKWpueC4Pied6y+IFMUSk/k0n9M5gXTQ
zO+RJo561W7M3qB2sdYKcbjG0iZbZ348UbM7HL0l/yhc658VtdIHaRaRKArFsU/tQHfVD1RbCmDp
D6TIFrzswEaFT6t8ZI7wnUaGw8gs3XBkBjYh3kuu37J0luu59Qi/jI+EnsEhzJw7ygCljzbfNZ52
LHctVCc3D9giQMyE6Vs3IGgejG6nInfOo+RPzM920A4kNb2WMmLZy2gWvzXsg66kB8DScdhb+d5x
h002xceS2AQ0+aNeDn9dD843c8yXFDh0X7p7wiqpOc1/dcoq9dQgM1U8R0aFd5Wtjb4t5apyiq3d
UZJWZZqc6h7wCqGTXMDzdBqV5F1XrF/LlN9WR2dm1OoJiXQ7tB74qJEnoiNRs8/XXaLcGre6ZTpG
1gnadmoRtt3qbbAoM0HbA6KOFzRmDSGvr+9Zpj9zG5WBPSRB0ZGyXprTiVX1ozlM67pt/IVpmu2h
rGdJ/aM5te7jRn8dMm3vVmSZD4LjuW9wDkQD0DFX/awQvX0yORPqZ8qLdNSZcDE4bCy6hrig5Gqn
tUXopbHkGzSSNe/MOYmMnxkDMsO/jLy75JcQD/5sWZorPbE+lNZYYxR+tnttpdoYCrt+4EFU9T87
JoWfFLlMKLFfR9Mljd2KNVQUQTm9dSrRbzBjlZ2EXTjWlq+47oncK/LHmUVNWnVzikXZ6qTBw4yM
/qmp8xY3vPADSwphRhogFaCw93Zs/EqKkFWf6PsO5ZjBRPKp5EXnxy1Lzt7CAegONCVCTcJq7gnL
G/IyqB46uAZdRerjaeLo8XQxnyYcaytztHn9Olh89gh6Y6FOqFgNDwmdvStzMZDch/DpgWixC3IV
00bUYV/Eh5kEE6hrzIhE/0Pjd1pc7TlLo3FlFi68vYmKd6rvQzJPoWZVN04dmJ9G/UVG55ZBC/Np
dihXKdErK0sbyBGVu/91RssKOqpuwgh3Orczx6qzqh/vSbZIzvXmpZ17Wuiq9rOamtsyTDa/64Ni
ALePB/vJwQf4qGfPnW3ceDj+6XN6EHYfmAOtBaGX4RCVR9OUxyKqd+xmBTAGINk42Oq1izq1r6OR
0HjqN62vdm6dvkxl8eaUMZPoJn1nLxSAEYpEbSnbTsOc44xnVv3vc8zh1HQ0/DxzlMAhcPogYqhc
9RZ4hEXfpE5/H9Heqrp9BYEStAlcdZayTmo2PBEe9y9NIDtE2fKbRfl2ACWXFoSZERVsKwoWcPec
GVbAUCE0cjWBNRPdcrU5dBoMGIfgU69xn7XmI3OKyc8Zy0KpsVEu+Hvg8QxQmOKcrngkzMtvGv25
rJTLJBiAGwlHTtP+lHKZAyxASuAQbR9mMyFrmOQKWIydxoiMsS4D5jV/hmCoYanXXuYAKyNrkox/
QkVNhp0mUq2hvnd9FkySPLbZGe9JpN9JBin8Ri+OruyeSBk/zQhmBVmSVkSJWmtsdCZS2Qm13+fC
vbhu82F5rj+Z81MyFPdkcYJqcJ487gcYWnsvt46VrgGikaGt5zttKLS1rdEGeMlelurLbKJIZqJE
zNfMryYjJtHMxp2AYkmX8f/ovP5Cy2cYZmETNdN31j22om24iVPbWPGl/V8MkNNozGFszm8MkzZC
PqKz2a9zxoh6r7A3+gRy3OO/gle7GrjvV5PriNU4lq8kb+90hGlbcbZOOt6I7n3qgUoZXn7QW28/
tUzpLetC3vpzZLZ/uh69lo441LV5xup5KQfAsBOJ17yqBF4frWXBHBFD1BYkP6b1ml2rNzWOA2HI
I7qMT5zudtKHv8bGqiWW6S1TQRQ3jnWPI5gyY02YKyDqVTYPxGJPDLK6l5jrRjHnOLDqeFlVWawz
unZoOKmUV4PNfM+u07dIbbHLLCw+YHSNW4kjQrB4IybmGdK7jSSU17oBGqAGr11QkK+o5zLfrKB5
6qqCG0Ch5YUDnz4yW5T20Jom2dVMEFKTD2PqPglPpHwBWouo3Us44OVsnOM62jngIbtWBnUWhcX8
YA3p5j+yfcE9F5W5Lkhe1tplE7sUl4+AHS+qOOocjCmewdg4kbck6U8gA1Zm3VwSA/1YCmslcuVH
9aqHYBnvlU55EYr4hw52NiMAVjLNVwKNR7aAfKWuX3Je20wsu7pb0EKges6atnKJ1CD3loK0IXei
f2G6HPtznJirUqAOlPVlnimbW+NfryIiVp3YJZO3pVjeZFJXsOq4d02JCHir3xzVfIkmRtpTbT2x
K7+RFWV9aoVO5r3I2vsbjOy7YD7VROVWW9yRnLnZpLRId1of/Zh6dVajWPXNIr8X7MyAv5Tf+UDd
qC2fElCQioI21eY6SdRTncqwdHQSa9O3Ok1ui5espWRRMTO7Cihe8UkA9l+7LK82AcQQJ+ETkrw/
AWdxQZA/DHKLEm8fbwZxx1+t+ounZRONjcrwcM7DSuqBZusvZVptyiHBu/jIjEyU4oskkD03mSCm
mhhd7Gc7r3Y9iITLFQeS6uO1Xqm9SrwpCKdQdmJfJTazlk68aHCDXTs+wP9aS2J8aZ1SJUD/+zQ6
EqvdKt0zernIXqyjRzKP7LudMpneSi3kv36yj1OtP9YqFlwN5k7T00tCVvg6E0zMLA0NyYOgFl/y
KGYk47Jg2oYgP9fLpO1bKEKQ8RYwj6x3lPV6rIxwQYaEXubxBM0HTUDWyRQfy+1mNF+xad4alf5n
brd2pa40YORzXH63itwSdR1mpuNLy/tpM4ATRuNgOXJQyTzvgiEQrO/ww7T6dVS+hKshK3Go8qEd
mIQbkA8AWjszgCGrc8KqMx4UMm7MxsEN5EIS9ihZebH0yfzDU3iL02orOoRDSfNDEsi9jTBzjsoa
8CJTengdrpedMBGcMBxyiSkMo5xjmSSvuJHWsp8DJbLecH+eGqogCKRBl4//aBQ+3NE9ey14L/cx
Hus3YA8nTDMK8crgAGolWVfZeMiq9os3/0eT8rubU57B3B/ieNMJstv5cGHxudmHzSuQa/aOMJw7
lx70r3KjtUVYecsViNKaK2qNV2c7VtpVMmZprO6Y6Jg7Bi5JF5SCUgQk27Ael6yNjrhCnYBtwG5d
l/1YdQt8aMRjkX4nhbsflumrL/+J3AH2oZhQtyrfRD6iHUlfZVEzLynOHiVOhPgiljyQIj9YqF7k
xRMFH52MEa4UhAIVBE/NgFca1TpJ9XWXjqcFp4Mw61f2n8JUGQPPBLIO0dSHCdSTqGs82a2z7Uos
dWQccc1Ac68pmoB5bVFsuMid8RjBwtMr1yBemxGuM2QHe2STu+bn7SlvF3QDANsnUl9D1St9Jx7e
LEXs+rna6TjU7FR9juLpr1dKjkMCiTN9NczvlYhPrPFqRLKY4Thr53HRn2qACPDL2E5RdeLX4g1Z
SCB+QIyqzpmNmDZkarlzM2VT9B6crgH0LT2F2d26/Jts5DM6QNSNIW6V59zRjlHyW5Ewr2cEaOu0
pzrp6IMyn2caQ2Zin5b6ghwxXUeDk6btLLi1+TaC+dCCGl480lx6Qbo1RVqcMJsZ3ykkU65AmtOh
6T8YPTRrfDrdqga5rZO9NTCYAGL1Nw3uZ5FW0b6qs7XSew/Jbz9rpGLM5skr7Wtudk+NoZx0u+B4
6atrEfXnOKt/mxwhZJYbwLpcW6wae0L+JAscBG+4OI27Zq19T4A4fqqPemaPuZGhIa13xXJIcqFl
92a4uZ413J3O/EGoR0qbwLC5+3ROn2Kb8kZRaLAGzqYi0PrXWjG4L110DVU4fqNSBrdK/6y79cuo
Ru9wq08LS4mJKa6T6z0vo/JENvdWgurqNHZ3RobktbKdE/3UJfELQQhXA0lcN8TR0sf7QCHeCNiB
or0Yi73KEheIB+XWYM8X7KF7KKer2ELxRu9RGyJLYHgjoaSBbn00UXU1rXY361CZejeA+vSSL/2L
qudPi3B9gwR9hF9GIeJ5zmKEkPiFucm88urho7dFWJndehZ6ysiDsOA42XaxeGZKxvGm5jcOwZDN
mZaekM09qiM8J0sXxBgI+8h7g1Vbb8yEMwwcin7sqzbAR7pPsL+brWd9Y4ZkqU4ip4eli1UF5JV7
qiOXYnOk8ogyazw4Bqg9zI3kBSclXywiMjM+pLX5MANVnQsKDcRNt+u+O9f5NyvegUI1TB5BQTXQ
Ry6j5EG/DSKpfOWLtRvBvG+pyL+GwToTYrF1WBlpu6EMkmGeN2Vp80igFuvCOsmYFrf0qqcFam45
5k99EfmkDxEn2eX7rCm3rZn6yKcbJ+o7DAyCxHwIUKykPJEmcVUrbTMr9ZEomVUzo4vZbK8qSvVc
pHAlhPXkTchE0XBG4t4QG2jccHnhJLJq5gYe54GoMjwantusyGZfMe0+dK2+rvKKQYCyamyD8tnc
ZKUMiAZ7cuaYQsMIW9Fvazt/jmzk5mYKrLS/xhWY6Iz5WwXdNFSNMRxLTvu6MXsOszLbwLrB7isI
8TyUpJncdNaw75IQzV2BGW+jugw7+ESBrC5uW8EYBmC0ZVTDz4ZdjRYaK8r/GxvwC2DazB6+PCnT
5MtcsKzDS3B45Zq5//a09hfa5CYuxdrO4CrnLM1VD7YdgF00mpObTGwLM6cYzU3Mi1r+KCZgBy1b
ty0uC0N/a81mDlSzeddYXTZrSqGO4YGexpeuqI4KoBGFhMaie+0R3SovesMPFXCKhOxDrvoeKpEQ
VwU3VuLpV90C0tM3jB2Qa+yBma1YLZ29MVJtVzgOvLFl1YmBPFNOLW1IqFSNq92MoRZ/QucAq4Ts
D3xttusQK9HZU0qGe7gaEvRMrYBqOST3zNrQ+DDbKnmilDwOAWCFsagDFd9Wx+xxML/TxkRezI6N
kV9obMIhG45pae30blp8R7nmDdcLK2RFUID9AqqdP5GKYKzI0tmTOwWypdLO+cOXl7t0YQ4TaN/E
rk4Cp3Xtp+XSWd5OlcpKHZc1vwAJCQSZCMduVkLH9usesGT9o2m4ztgNwKeshSLPAMwSTl2EZ4gY
u4hNZK/EYlPmJ0bgS6AZFR0w3aguQDflyl3RtRBeiV9k6QEXNvdwrX4qruQJoHBfckDRg/1eGswR
Yy256DkItVGcY29egz25Lm7PICup/dHxoBi2/lwzrdUnelX6V4Ped8IaI3MKNUBawlU8zOHDDllk
+uXYp3GFWmD+tbF0Oj/tPMpgV8vjf2WkmH9omeVv4/Y5+aTtdLKcrkWRG+f8fUyqlqT+OXJ+O3IU
t6YdxSbghFq0n3Jw+XdlJJ/MryoNWjWF4snJakcGS+VAFyUhy8aPrCjLXpNC32uFQr0kDTLLYFa5
QJ1q8leDpaiqVxmzkrvyfl1iF+drVNqbNNW3ZhT9Cu8V6HAAGyRYSnfnjIzRrLinax4lCdP92V4o
QdrBnPwy4UOY5B8q/T+7Hu7p9Bhotv2BKumU982rin0ZTy3yTQLZJZkvFfGZKpknXB346+0Hgdkh
TqURU5h5vNilGTiEYXQkMDS2DPBTh46h+PPiPWnIupoJBa831DU7WQOr8ihF88IYsG4BfajfDsIP
TAxnwzrji5n1F5K8sI5CnxvM4ZWzHVGn2eI2r3DJ6bXfju0pVpVvRh6QnxwjmAgoYhN7M3AYzwoT
aJV2usV/pSAfgIEKGf56yPnllzarHw3J8TOTAOmOIHKYXraTvGZq8ZPEWhkmg3VAl0VMiv88hrt9
PazGCr4Ka17cLiHuYL5NIBYlCEuhrMi8PDvwxX13QeLuxmMru0uz0AJF9IssE/qoyms8n0HDYBpz
K5N2g/Zp3ii4SmimoSYt51Yz3qwh3dald2D5KdQq8UWi4edctQAxizNv0L8WnzCTY8MN8aGvXCff
RHN0KyblJe5b+EucPOnct+G4ZOcxFauBEU/Tul+Toq/tNN3ZOe2ao90TV3k1TDjCzIX4rbZsfEM3
01cqLVFnVutxIawu63+KagmV2T6OiNtc01xsxRVHJIhDGe9T0bA3ocGRSjZuFZFolzUhGTBB41Vn
zxIbtiQ2faY8T4L7pcviw1hTWpeY2FEL5IwNQR1YcuevKBHwh+aCqznghsvO8cgLXNBTJ+QG6Hm/
1UcZaBKZzaKesC0bVoT6a8QuxTaD7qr91jzjXCocwrwAs9YAZrHRCJRgdMuXmaY1lx0Z1sKEVM9H
EYtdYWAFNDGxmwyQjVp7aYC8B6lLkqtutodsAZaU5JLGPzLP2ETXxcDxAysIe7u3z/D5dAvG7wKe
jYr3p4w++a1eq6nE78FUcnGOKD/3om93qMjXuUt94IKXqcEEWCBTN1GSot5gwWC14zhgU/AW7+Ya
0UfOSl8at2Fkpz77/79DwarAWLM/2bSPUOrT8ogDEHia5ttsurgGFV9z1F08ege3HEI8zQxOUB1c
Dudy1g/5YgQlr4SPG8Q9LjWCPtCLUbQHuy2PqUHu/IgrsWi/zax4cUU2M9XoqrCLwVSKx+gK2q25
lIGZ5buUKdGKBaoNPO4tYsmtm9wvFdIfJiZfM8Yb98d67JpAYu0A8kP5XOKqghq6muUlQgGQ7qlT
qquULquDDi+vuxW9G+rAA5FQtDe34GSPMiWclyW06W7ZinuhrA9Hozw57ZXVrbuos5jnonqjin/Y
pTA+wVhteirZJbbGtRAWDqdBwtni62SRg1HaxZPiHqsV3Kik87WJEWHk3ZqRe2+YLL9PuIOkW66F
mdG/epdIea9tZ1NHKdabZkubmQas763beb6PeGKWnsFW7KkjlLKSIA+/MTPWYBS2Ddq52BDQdyFh
ZJ/G6ra0oax3qEGETUOM5fZGBeIf6RIPou0tlsZTT7sZgxLgZNwPA2ZBwJhZB7xs0dM39mvWIpNb
DEfBNMRXszZC0mm/mwaDuYd7sIcdyam9FcwSUiyDk/Hh6vj5YYczQAOEzgThLCcGH9nYBa0BhUxE
F26TTVO0nBLqaprSnbDmdTu6mwZVhls4mFiwidXpxdFGZtGig8nnbExJPFLbvEHmYXeFOZdFvSDl
7Htx5qP8wSOP4INkQSOVdzMzn5GgNg47TpFXbDxqSFO3fMmnb0XJR0LFyAoC1rCh3iYPq11JGezJ
5siUBqPs8FO2WO2GbL7ObgpeOw9is74X9H4r2ZJ+TwB/rI4nwsJ9tW0vxHk9LdOWFyzdyMnVOGyF
yYBZRWm8t4PxaWnTtxszB5GoLGpXYhVO75rVnBv2NLBvRvjdDQf6kxmfPaFcs9n6mzCN+ZDuiOxY
5nNDrCidKm/NaFc7dbAPtTA3MnUOVaf9c1ySrPKHQfbhJI1kvCkIx0TYoB7Cx1Uww2HmSgxqn4Wq
Km4iU94qvQ/zptq3WbcDcr1iYnsq1PZM1uG6h0iNvvAvI5mOa9TvWRhS52w7prjoHE+05Noyo63c
4uAN7lWPHuZbah/Z70ez76Azy+dZxh9ORtaotEGu5XuNYoRImc9KAaluASoJB917ayzzWiX1Oe8i
5OjhkLJqV4jh65EKTypQTGovL3Pc4wAceaOnwQzKmucCSfQ7x/fjj3HBHCDL4VLVFAQu+Cu0DBEM
o3tPtWoX69HWRs7lp74z4fmWNrq600luKY0iGkN+y6a4khv3EnnUt5T2PXWTQ2VM12xAaiqgL3U6
BEt5ZJmEzsNKUAKFfZqEC7iwYK2x0pR72+cfg+Uxg4kPnY4ygJz9lD7WXLT25naxr1rDLRoGWsqO
FyTCYZHEEfNr6bsVLNxpQgcifEGFETfAg3xY+voE+muHMXLB2tR1WAwbAAxrmGvPxghXrpAJCOu6
SlmJNOdNJKxNixkV5wx2/OavYHg9J9Cbunkofa0xDwlBgKsG+JXFDpBPjbj3Wk/6VlfTSmLxsGT9
DyL4nzM+2R4uDbx7/B7O3Sr0Z+qfY2zmf3U1nk0DS/pchl4n6bbNv6zmFeeUuEQ4BtI6wxOI563V
oKw3WOZMWR10ginWMo3Dzmt/k0qjFS4gpLsx0HeXmFzMhJDIJrS+dH6x5x5ud18d5VS9zLntIeg5
YY+4yt0FeUaZ+kdVf6v08WLhKxK1HTNDG/dmbBcbAr8OXjIjQLonZsS+UiqUoHy3pUCHMA0Qr0af
70eColdL36/BfB1a7hhmQmedkwwac0QnNbEuV631PDprkfoJW7QKMFNtpm6ArOeidXqfRCmEY2fs
ZZFSUsIgdyHNBMXQ/UMFYVRYxHsJIKTWlslv03prCw2HfRo9vGL4XNvKY7PPYa/yMfpKiS5jqLRJ
HPE+G+Wr0zK8LGr9KaPGLUT+Yo5ZINkJ4ZPcVaUBbGd5hlVoBsIu1XWeMTghS9Mh6MWoyf5l7Oor
ffHY52k3MCUf37qBK5kFK8k0e/SeM51QxiZBZkzKb4M7HJtVmNIl5W7hk1P6k5TjiSiAdWZnT5L/
i8qQelj6NezB+6hlv33S7qwYCHk+X5you9gJOXu2daMYZMKvc9NqNmVxHA758E/I+a/q00035udq
zp7GBje96Yg3h2FZoSGokQsQ6HzWHF2nhPHMgEO6H+c7yyrrqhvBg8csKtW8rkmmfrd2fVLT8sak
Mujn/GbEwDryep/2YsMkFAVOPSyZ85a7cP/UAjOtGR8eHVA0GxfiN3dNq37oXsqTNH440nyxuR3c
ZTzVgvD+VgGGa57U3v0DIVhfF5MZaxH/EAGwW1AYC9mep4TfTF2aleoOKTurGe6+2TLROwSXWfXs
yfYIdmbclSoPCKYtnWy64WUcGzB2JqJ+zlFQ1zjTTQx9Xfkb8+OE/djv6yrZKJE42J19hpd5VLDl
ZI2C/8FqdnpcfzQzkd7pkm8tU7/J2IGgBlgQfcBjgqnKr54fU32sCNplfdAa0n484f6V5K4yGfnq
1OlKJM2XsowLfWauomFN9c7IKPf0lrN/gaFZLjlOqt58JwB3XPWKYwcDrWtSJGvoA38ssR2nvPit
syEK2Kt9qTR2ZBQmXJmqXceYXb6KLWSjiYxVJ3FsCJyR1vJNw/pSmfVzotZ6oHTjNTKUf/NsvhbD
RCWUW5ueyeQ8d39djSw/qOabMEBJoQXZAEoVo2VDu2ruUYUPfu7JhaHFZ4PnCT93Hy4JWxBs50wh
UTZQkHT7R0KOrjzjPXYqdavmTI+Sdnk3y+HcRDB8s/qtLpWwmPJvdlD48pQ+WxOT/utW3j1n6Y7D
Og1ISjhFRrtZ1HIfWS3oXO1lkMXP0Dn4BaJdKQe5XjIrlNh1njViX1cd3hxmOc26hZO9K6fJDcUk
txN6haVXVZhOFNhRW88r9sn3o+sqASAh5BOnwWiSumw/1OZeN/unNDECbZwctoS0ELQUx1f7t4zj
ppGOjo+b5W8s8LNUUOCWvUiwzTgcDDTgJldjlPATwNGzW2trFs5KbYzAmtvn5T/OzmO5bqNr11eE
qg6I0503syiJQROUkpFzxtX/D3QGx4RY3OVv5rLLBHaje/UKb3CC58ZFOrFEiWtTd/1RFf3BKD3C
K5xLVef8yeEUcc/Te3wqTOR685pSD1Tdif8Ho3tUpo82ZCVqj+SfarRzhM4jQCeANcuxVQT19qVp
gmsBg5fBd30Vd8l+CCwYjPNtC8jcV8zzipDmFj7qEdpzwPzFrxhQ1iSKu4xpx1D3zybieuQxrJQ/
5leDn9zKsT9y+ye7DMgNygcYW1W/4wX14wwHp8YZqdQlJQ7XNWHNcZks2D6KeVbaJNfAN1+swr1L
wviXsCaXvNm5ykp/3GHZWF0DekUVl5IthCQQFc7SbUOfyrDVtcyG5ylrH1Srj7HuHpOk3+VJemdn
E2dipPOXfnaycZsG9MajaIfKcwsqgew1ZuDhBg3jOEmGWupFathYlIdzZijDs6n8Q5XpG50xP2YA
RQvuoEBfMu11z0kYPjqBKg+xmJvPYC0UZNiU8EXkKdjznPdu15n6RmClS5ncHHKUuIE2tmDbAKvt
pqq9TWJafq0Tj7vlH3JFwdf6p4Iijdl5fJ2Cu9kgBfgLgv6VbTp7NItPlYotkmB9qiWIgijsr0C7
eYdo7DeiH74Ku/rksIs3ZsTkU0TBz1i7uwn9MnMJbDQ9vnl0/lSrviwWoigQ5PkJsuGwseIuB7Cb
fHen8MFFX5RmFjDXzpzvfW94LErj3pxo9xizTdjzrh1RFoAGh31ugTgZo/kudcxbOlabCfPi0BT3
OOxeI0UJ9Q0tg6icq22gxmpb4o2nEpQLSXjuvHHYjFRZYxLeo0kPHpwZMZB4s8tPBUDOMcq/5qmx
wVrmFIn6KNPxGiLHc9MyEMPD59pR49LUPlUGbBervms6/yDMmk/SH/swechtF7IKUKFtGDRQjmb4
NVrdRwAH2NzJkz0zCJoH69mswRbDHXhAYdLfKwmtIbOSH7GHaKq2O3urQzLYusEXVY47vDoOQD6+
NrKAx2yLz71dLl8OVNWEMXJfH5GChWtetQzJTTQunOC7YxdnOaUnBKVRrwk7siMYXuj0Oowwe/Ch
euoeJXF8h2v6EwXjfe6UNxEeTZSGxk1vpf8wdEi34wyjs4Su0HPJQut3BjfcuZW5METzUzYDNHf7
R8yHWhyNmRcSmQ7cn8dSRp/LtgFhapriDDqDsyuK8AApwKCVw4zdD9Up8fkRpGxsvdAuF4feG9by
bNXyaCXtF7cd230GAsRFNLhUE2WRugHD8ssUzQu2sxhEl7B0kka86NTnPQm2mrTUz6IvE1iL7QT6
JjHl0bGoZJFyPWTMR2c8D2xtfrOBc0ai+WT3BY70GUK/TH36YGnoDe2w9dr6Z1ECmfb9+TCijk5N
GpSb3AjaDeCuYWPQPKn77javkIBNEcXYtXBLibwj6KlZR6ia6/whLsrfZsmdFTH92+ZhYG+DZMKh
tyXTtM3+1eL63bSMYjqJEWuAwqqb1PcZp6QIuMzpeL70pvM5xxuYuuhlbskIBhfbrO4hWJizddDe
wSLtdmLI9jJJjgDtUfiMNFRSZn1x85TnLhSh/sr3xyfdOYeE3rvTt0CRVPrqhMa9ESODDB7OVuON
NUY/uzy6aafp5MNrBXR/O6GAj241tr5iWQ8nO8Kbmg8qyL6lcXMUmXFTMNE4hqQC4PP6rwLQ97aq
0Z/E4umHFctTlUORDaeXeOx3+F/3+yYW1aYK46epHW9zAYrRTFAeNZD1JQ59x2zjlx8UoMm66bc1
6mdSv2+BmtCQGaLbvu5PUSw/94ug9lgMv5h1dfD8xn/EqOGQmV8rh2x6gK9Em7C8rSDWwKC7nvoQ
doMB1dap4XyJmkIlWzasP9w1qt8jZfzc9sltK8pj0PT3ZVKM23gSMaBUwwc/Qtnil6baIn0OVKc6
VNYEIKr/LkD9ZcyGLC7vfZX7D7Fih0SyhjzqGIx4BqA8lRl+TUv9Bbu7l1gJTJqb48jbyXSB0YWl
vyX3gPoxy6dQx+NGNaQGCjnxIb1hesToEuPgXbNgpzC1uQdVQhNjPM6mvO+t+KbJRL1rQHTS97+W
vnoUHpVq10iykMK+8vLky2B2pFhT+Tg34THynTvclY5hBgQNI0uQQQyMrGnetriMQzW6QsadRpUT
XIdVfLSl/jaq3Nmj5XmfAJMGe0qDwhvST275OyyA1iAE8qpD2M01iGBKXitGDdqaaXQkvz0zz3ai
EI8+pOpt0plcUAUAEZzndt4CW+m5zWufTNNu6JybHW3c+EFT9zC7AkuF//SJ1s/VNHhfpjx/Vjbj
ST/ZIS5wmgTXTFyiJJkLBjp1+VKTHYdSXVmNsRmF+WDjGY7u17WRcvJ6+WMys+vZQ3nF1N90Y58K
U/6anOxpjMQ/lY/CQ97fNXF8Y2TzS+52D+yvzwZXh1XFN8LDj4E+4QyXIfG6h6bhsp2N8G7s5M9q
sPimzUkqhtm5/xpaDN6lmB9qwDYbzzH/CSJiAdU6FcY1EDeA0YIBdXdiAnAVNcRDfFRoJ4Ojm0um
Msm+KSA1Q/rGVNbbGbX8qfvg1mdCOw4/OsK9KtJbUsmvjps9oCfOmWsKxmXeZ4wM0aUr720T12GK
pDKnK2nN3Yuf5iQGGWq5EAw85yGwf3tFdt975Ul2dKFmVl+T/oUVbGR36J8LJR9q6pTMhwQ95t+i
oL1dzBFhajaALRleNbRjUF6wtkEGpbZuv8VOvkdP8Ysf9Ufm7rf0bIIlBt6iLfxZV/pL5RXVJoir
B2OaPpOjj9uowjsFtQr6HnBMTbt8QDXiIU+HHy7DRmHG974vDyheMJB2oCqlMyLDA/jppGNOXDc3
unXu2Ss3QSmPgbKja9fv0RqIhu5QjdnXjNvAScqjVs0e8MB2dpJ9G1a//Lnmi/vDZ9tsyV2C+lcG
LFa7/W2venh+TCJdWV6NA0D0sr+zwYztB+ISiTCNA4Beshxv0rDZ2T47JXNpZIQ2GCTvm0F71qjV
ozYr5O9HuPcmo+LQBtNjP0mMNxa7pNteBGoTOPNViA7zFgGH722XnFKrpOerAFMj6l6o5N7tuAGC
adgGPsjOLLqBb7FFcwTQBNSRCDhGMbvfe6O4KnrMhxoye6zs955sf3QlPSIIlUg0BO0xC8J7x23u
0Znf2FPxTwChih3WQjmVw43d9V9wl9mgrk0bEB5oq6/dTu3rmC5VYCeQQasTnHbojEjkhdXnmiKA
v3AjE+JCpb5ZLQ7pOriFF73XZMSbAf6CGy+yFCkcrLYmkY3zH83S3uBaAjwVovSL7EXgvXhD9Dxm
xn3qz3t4f2c0QBigM/PxpzvAVC/MPa+FM1y1Lo2IBRUUEM+rbh8w8ktTwK1Izm6geJ7RvP5Zyfwg
OvNI0/HBYugnaultrWFZgCTZNX18lUi8yfvwlGAc3UjrvpZc7lPT7LXnBKBezYMRWo9J2j3D2HuG
JX4OTXzoYfbfQT86yczZVTaScUzJEwVLnfv8CYf7bV+xf7OUvqi3YQ+/iMr43aGFETbhnn05L87m
UK0cKit05iofZnEmHlUJz6McaddPbJspQw2FxGTOd05L11UU8uhl5ZkHv3pjCveimm4XsF+FU0vs
/Yqd6R9HRMzVgtvGlMiEwaF15utRiZcxM6+izAWQpE8+kkFtAVw3HK/jmGquTDJQYNZ3W/LdZt7c
yXEESYUL7mIgxyo7deVBFFvU/LcJmAmwxaCxGxfsmTvw+kZ702t0w0jjZje7E7x1wBwYV9j7wrKJ
UQZx3NtOQ7//AwFsxLQtmZc6qviE9zplLgVr3fQ7nzGxrkPsG7rnxHc+dTr43Cb6aDAMkqh+zX0L
grwg4mS/sBX7WhTJMR2dB5xkztM8UB8b2S8kBqxnTnT45M/wztX41SVp3QRNKretPT5UFVvVYUbj
euVeUh0GMfPVqOTokVKzc7H6rC3xQlGI+oG4W1gIyJScg1qAUVQ7y4MDboew1MVABE12duW9dmn6
JZ4CxlTca6JKWHm/2ZAd3hXRizmWp1jis9f5cHfmh9yYj2M5fZ/66ewtRGM49sAZWijbefccSZPC
2tzWuXlBZfIdiT5EDwViwcx5kdRf/vvP/+96H1EnprYwk6sJPNe21DTX6dPLz3lNMPhYaEcu2j3/
UrxxLSHAoyGFTP8J2rK5UrTskPVB88n1TwpAL+2TxFC/s3EZkCvPRv81LAuqyEiZ3V1IUobXT671
vdCNN990DpNWZA1sl1qvzN3hwsv9sUxYv5xrmXAy8Jr2sAJ6uxD8K2DIA3MBV8XQBmIQUpyt0aU7
XUEuro8gnKn/Ea0XcGMy1R+toc6OUVpBHOsHatsoHcLHYJbjgVEX+A4fV5fh6Mowo+0ssuKLU2n5
3MSTfRdji9fsLENaA1UR+C0jgCu5G7Km/kGnOYm2YyKKa5onDIGE7lHtCIBgkm163izpnwHYv6BI
pFeykH++jkfKaJlSLqZeqwWA9Tf3TeUYC51tKm4qUc5fA8ti/JXTanPrmHjTQWLV0ES9GG2pJPpp
pSWTPVoXFfPIEhfLo4YEdzeOdktE6APGgOBEunzvDZJkxJsij4u8zB8Locho5DSg3txOxT7zsu6m
Srz61jBZlE1ZWd0MWBH9emZbbpycnNntr5vB9m8k6WQL9BYBCtHGYEeSiR3+33SoltWwcUdCC9Uy
TVSRV3u1aJiKYk1onFDQKK7LOe/Le6NCnes0RtiK7sl6uXo/PiArJao/z8S97M/RQPlKriS1eyeq
EKOOeGaeGWJrqdkNtknU19kCPifXTwb0DPZjYIBz+/jRqzDw59EaxVf6n4vu6lphewiBQmrTC5mM
6eTRBC5AG1ZPL3ZQiAsbzVk20uqk2Ui/20JqvgtWGm9PGiJ1oS1sMzxnyBRndE1dAzWJonZ+Tm7t
IqrQMBcfudGvwyjGL88Jp3MTyOlT0UJibpjOUYOFSAQEiZLf3BKFhdNcoJA0UFahOpLZX1FfptEz
dF79CZ82dT9UUfwz6FHyPDVIndlE/tbAnBID6u6pHNpq1+jIus31POyEq8q7mUqPvNhuw5sqm78z
QETyIaPbvjV8SrrWVvXZCGp/72PxsIzvytPQYGgJLImtaOqsPsNyUP6CHGOMUxJFZqvL4COPOrye
K4tJXIJcHdeb1JSrnuBcUaMuWjRGeqPFKG+IzNUZJTpQvHgHL7P+jNQ8i5F+UoyMXyGdZXdO2rqv
k8qNo2d39bXhlsYzGlkQAeIm1LdDpcLXAAg6cDPDrYHq6Q458/+8edzli1paL1Z1YhU5+jYkLast
jC9g4p+8IKJTAk3LOnhOBEPu44ctkrjr3cMlstxWuMFjE/F292R2HxXFmMTnmjZteXCsMvGOduqq
Jyyty+akzUEMd2lUz+wCxNwOHz/+zyH86/me5VHN20wK/twj/7owhXZGkFBwW7yUNmPZNPp77HR6
Fw1aHkyKIQSE6DJVo/d7KvnAUWl0XGT9JQ/d925TdKltG/cHJJLdP/H8Xy8ymuGIj6qIzp3jIX4w
VX2Mhxi7rthFRuHmp9Br+xfQpvUxGgVt+C43nRatpjZQJ4X1Uwlzpox+pjFekv9DOHGVRkhZsVK4
Hrz9SAZkZys13ejMYVXn1o3Lh9DwOAgs2vOFD7KICK8+iCM1iShxE5Fua7X7Kk5cWY010gMmicIm
wr642Bphi/hSEubqukvigCwvTnzgUFECaZYenPW1j9LA+Pnxu7wTwFEQVIrXweIOA6y3P7uU3jgp
3QZny3HKDFhzhuRFUAn7vulnKzw7KszkLikjXV64Ot6J366rBUR/nMNoxa/SONeqJoG0E0dQ9XW1
E2M/h/vB7QW1osgRJPv4h6q/ZMLZeotgoi2wa5EchLe/dJrdDuVZ7NWa3mey341TeoccMZLScsfX
735GnWxQ27C1h4qQ7VxD8W9/VD3Ctzs/Hspkl/ZT8bMfQis+SoidvxU4iKssEO0ichAA1Eyzqt+E
tk3nfPaa+fHjX7BasMWWY5E5x6bOUhIDi9UPQDijmawQT6uI9OoHOkQyBDAyDy8+t1N9YblWMev/
PYzDgKGEy8dxl9TrX0c1ldEweOyY85gGPaV41uCH5NuwOjO8235KFDtCRJJiAN35XHa3H//U9dPJ
uHFMx5Ue7XyTtGKlwq0YxM9jHof0eqkrWqdWJwyZmkOQ2lQzCeLDcx+k59JBgOTjJ7+3yMsTbWKA
klgjvf3dkB+ioXFDJHrtILmNLQrcPCrGZuNbevqvDhY27ErXxDcS3wVHrb25SppbYxxjn2P2REAv
G4JHI/a9KwdBgQv+dqtMmc+JXc+ijk+upPAlWR22Ic4M5ZBDQW8czdd5niAq03FHmujj5ZN/iaHC
iyAlx4zVowuIPfvb9UPksci9MbfPDkBMyKeJ8ugTGtNCnI5TewS/E8DoCwDtUIRXCgJqk8JfGhzj
yxhHNukGvT+Y8X6NnlU2gmnOkJ+mmSuSufnvwY+wh/EFDnx4F6rViarmYkrMtnVP0ygZ2tuBZz9F
KgR7I5LcoCWTUuRs+8kLkuPH67Te4HwPNH759tJCDUHo1TarCA++3ZvWGUp5c8TTGTNtGvoAzOAS
9iZ8oyG15qNKgPh//GSqAT7Bv24filiGfIuXK36jGI04KzF9EalkYOqLEEsi/LuwhVrVmHR96PcO
+dLbRPmr6uvkV51WFgrPMmRAqZRCkV209sK4n7SiHpT5rziM7VdjkLO9MwPkI5ibBQC5DeELa2u6
XvXdHnr3PnYtGEso9jYgwX0HE2/2DqM0NwsHujmiy+Jrw2nlXVZnyts0Rkj/GOK2D0MqNcD+MlOZ
AAm2yZfYUZ0+0dVB/rCFP1ZtQ1jgw1Y4FHALSgPOmwp7dTUjQhN/EgXgp22sa6fdWIJJJZdxTXPG
w62GZA0YGbee+t0WJS1ik7H5q5LdIkboeH641U0F10hZsX8z1QqV0iBOZnpxjTL2AJD0dKRHXU5M
7EJwYuTSMrivUj09zyIGX11m8pbOsuNtG6tyfhY1yo2bfGyb266BJLwziLHRViZ+V5PjZyjFI4LV
fUGRocP4EYVIKCXa0ccy6+brJAtp081WPzVns4ujqwUrV+z1MKp7EQ9M6/04Bog7MOptAYSi67bB
+3H6x9A+cCqzbBfalK/VL94lu05GExxBR7P9ppv75J92Iu9hLk0je9LS/w19GHy6m5t05mcbhtN+
iCSVXFMlYOi7VGXP4B3q25zCLt7aGbQr3FJHke3N2AhvkxxLmUOh3SI90AZgGi27xEX0Hzr0ZwP8
AYAhRtDdRrsNUmSWmZfzLmli9L9qPYCRNZCLgEzb996VcMoQ5c42aH7amv4WYth6ePn4VPwVtkiC
4O/iZwEJw7OdVdhCGjrLLJPGlu/K1tllqcsgqh1A61V1mX5t2yZ/+PiJcpV5LccQHeWloHT0YiK3
CslmMoXmONX+2QgzwPJ9XKJsaQHm3Pi5H1nAeK3pGnQ6VKJojLLfDurcX+nt2M9DOeDt4ZojbXtg
bj7KxrXtHwbt+/ZOx2X1MrrKv2BO/NcNwuu6BEkX9JBrirWdje02U+YSo87kALZ5xtMAhcSRTsgl
8/A/Prer+ETjyrJwCcVGhQbX2yskRY+8QpfZPwNioONp9bCHwa4C4nxF+2L0MJdL03Kr5gj9ncEF
hn0ggUH21Ebjbdi7s85frdRF8T4zHYE6Xo+6NAI8YXApp3xn1+Bkik8xquGKF15/wtLvmRWijoQA
jbiGUdzcMKecP5WpWW+Q9fe3H++ZvxyN8Go16UQSvPEQddb1k5cHTLBmP7jS8F1p0JU0IWZZ3xeD
fgFG2G0cayy3bcDJHqCMXbo53tmxS/5Aw5HmEhbVq0srHzqcXUcUvDxEK64YeiNH2sYz40oPbZYg
nU6t7etjmCfxLi46eGRIjh3GBFgswrzZXZoy6ISbtZ2ybIP80AbZ2fjTx0u0rjE5VhQytH/ZPLSG
SfTf7p4SXS4rjwQGLjDxX+fAtr9gABC1ILIgl9E0so6MKpEl8FODuXIJL+05QvbpekCd6ArERE+T
po4vpHp/7xSHUod9IkiyNDiSt2+V5Cqdo2gyzoUl1WmohX+CdVbMHaTNaM4uxJa/PxRPk5zVpTvs
Es7ePg1GbRRi4odA0twW4IAnLMQadDGFnaDLGlnVvrHMfz5e+D+V4r+PrUXCjn621PzMpYxetQJp
rrpiRG3mHOPifFuEFXgQ6IZmgQKDzD5n9mSWm7YPdLA3wA6DIyvN9NlKvexR00qm99UXzAlx52nu
w2mCfRcmdrJLxr7+J0r12J7CjnlgZkbMW0thfqUrh9oQfGNlVVuw7mgftgFCg0ZxF3Ym8KQkyEt5
RlskVDdu2pXO78GdQ1LO0iDLKPWYfMdNwoXNwaUqaPh6abVNvSFI8Hgc6DmpeFRPnZ2qL7XrcsGh
Re+4u6HvqmirrMFE/SmN899j6nTQkmonfE2+Ml486C5Qh2QYwVea43x0R4glm9Is88/hsh6gDFP8
mWxuaKaaAXbdhpx+xFAxrX3RtuGijlFjslCVXOWgcCUKQX44J3dAhHV5zHRcowbhB0G7j4bSRTd7
QDgH0Gwm8qWRAkhyojfvQXEealyChnHaaXbgd8w3WNvCg1WKXusDFXjnbEfYhGiQi8y5nfUoqwsV
wfreWLaFpuQmSAKZ/svVvDdsWYfa9s/tVDOhw0upgVef2aePt59ccvX19tP0ml264GRuzmrP116D
fQbh+Nxagx/vSaEY0hoBYxDGeVbll/fj6KsnZuzBU9RMCl3GLpsgWujEvl/MW5npwIdHAePjF1uf
RX6/ayuyfY82B7f9Kh4NketkXY3lHfIxqJklXh9UuzlZkB2lQdILeyoJ7ue5Ve2FeL3O85eVN4Vt
U9vY1LNyZUAX2WXXpXWCDJQdZF+RTc+BvlWQoKc87i585Xd+pXKIOHTHqaborL6NOJFZFz08N4MW
ZxHuY4EOnhNNcp9MTn0KSyBdcUwD4eOlffebOxbZE90CT9HdefvUvBRkv3FhnKGtll/QSkHVqNRN
9xwK12RAw9w175Godv0ivU+FNO6twS5gqlbDr6lKfPPw8QupdZhfltwhp8BLnd4WoMi3L2T4bo0F
Z0hp5UJJ1aaJPEvW+ZNE+SQXd4ITN+yjeXSfVBR63yC4jrgpoXKCQs7oFfUmifIaPpgx1FcF3H93
gzdLi8VtCGXhMAsRRE8yCfVXQUn9o8qzeDpEfaRQj3ZyBTY4ItOGEt398O08kVsrdHGO//hHvret
ENPzaF7QNqSV+/Y34pk1DORtBijhuIP5C/ETZwHT+IraLIDKjx/23r5ycRI06V4sE85VyhH4dlyk
lkXKIQe1kY39Gih0z2fE2TfDwHWBn7dz/B+eyaiHEyuwFV23vjpvdhovJM2JCk8d5cKd7V0/PsCR
8l8Aknpf6Bvkjx8/9J2dw3xgSSUFlYi9HkjEgxAzehzuGUi9ecvQmBui5JfmA4URNK3mwo9cp5Ls
1CWZN5mf8Y9SrIKDN2qdoZ3LbQ3veFcNvrUX/Wg9OL4AoCa7YltpZAqcscnP6Fj8D5sIS07ae8ox
CVJiFRXbrh7ivqfNxkWEdiFkgw2QkeGIT154wYfzvZUlKpmmYNgjvHUA5kcFQwor/JwPOcjUrran
3Ri58OV0jF5qA3T2408p37nygCaQ6QkTmPlfxqNajwRjGsLQEe34kKgGoS90gXcU0xUqbi20VTvs
scaMQ+hXstnPNaZ0gGDxD0CQ/lMhEv+gOkQPL7zYcjRXd6QmPPHll/4KR+rt0fXtGrkrG/+xIgUm
L1M/hqOtmm1alQqHKxjvrTt71NdlDIZx6NFmCeUBi6yZzZ/JbQdJ5fDxO73zdRyHUEndLbkm/0TU
f/WZ3YB6FdBXekVuad0xmSxuxtYxRhoWnfVqRwEymh8/cQkZq0WgiKLPQ/uab7Qu2jpsagyrQ+O1
HiVcidGYBcV0SXl3bJBfvtcKV3WaYUHySpwDQvTx49fTOAaBDoWJxQeQhBfQC28/QoNRhw8uDLtS
kIOPgw6iu1QRSZOuC46osIGwHZmf5ZumiFSGlJUpvF1TT+Edshzxf/UQpZZDINqSwrY4I9SXb98G
JzsdFdzS5wiIBTYthsQVI7bPbJPxGRUL51MTSuN8YQ2Wi/nNN+DwuwKYghBkR/imvn0qRnkUApOp
z07b6hrxbLv5McX1VF9VZRgWn8xWjN3ZiZImv6H5BKeyQHS1YTyURfGF++yv07q8i0nwtbAldvkq
b99l1Mzh1WTrs4F4ZbdrGhoh24mCtbgQcv+6OME2L+NPqiPGUDQ23j4o03niTX2mzuCkhh19nemo
LeauflSoCwv81x7XxDvOE70l9jhdjrePAqFlYMYIv5IPinGKtGNsLScYCWlTnwvHDU/e0A+fevqG
F1bz7x9J7x9rdbaTYFe5qy/rV2lP6zzGwsEdI3DfRRshNWxb6JOABffKC8H9vcdxj6glAfRIA1dr
yoLjAglm4pxMHVqETW9CJWZih2KP16C6+V9jB0eF6Ml8iFoXvNFqXXNfxNmY4jReOdXc7tHcMb63
Faoott0oAASIUHsyhKkWWL2s/oeHc6Fo0iBNI2G9tJM3JQ0S8AhxABvY1qWLxBE1xT5Bd/lIejkd
cABND00VT18unNe/z4he2lsA1pZkm9V+u596GdlJnpftuahbH01D5ds42VRD+Y0QAVu9a2qkg4YB
JrJ0kwAzjdlC3BH5Qr/aG47VPYkhx4hCIbwxoNuuvQtv+N4+4N3YeJQBJh2Wty842Tm+o13TnlO0
3/Zwfc1TmgqMhALbvdAIfedsuTxH2w74ETbC6lEDnAUf4LdA+RTda0bYiE8yWsMDWJTIgaUoExQm
eteeuuSC/M6P5NJmbEP/j1GetTpbUW0bZpLqGcPXllloqxR2josQVp3L/36MPfIyCkciNNPY1SXl
JAN5kW9MZ9ABtfOlhdU93oJjjX+WTda/Xthey197ex0wlTTBMGKUuJTIy/b7VxKg8xpSE3MT9KGb
NH6CnbHIcjYzcgv7MJtpiXs1cpS07jvofhW0TFxBISSkEH3vmgRTGuCYaAhfWIQ/9eP6vaxlYErK
JBkSrj5110a2Wfb+cPbMGnFTUWX1PnTMEpHnDGozTgZlXSP9WS44/77F76zNff1oYT/sXBjg/r3r
yF/5+DQ3KRCovN4uUaXoatsAw84Ns9SHAU7d6zhO+bYPpUSYcbReB3cYwSMDjv/46/yVoS1PBFII
6kBx8p3Vx6EymQIr5MkIbfSHEW4vVEQ3ehl88PsNChT7j5/37i+1aSSClQLysC75/NmN/Khp2/NU
2d7nHtHMDWhWi9xUtvMjc2fSNYmI3zbTRX7h3nznt0oWeUkG+ORCr+K7YcBNQXaiO6PgKm4iL2g/
k+VXsM2VYSQ7zLJL70JUf++RTDpsmkRc1ySkbz8sOolpkTTRBBbID38xe8MuoZyKq6CN3TtJ82jz
8fL+NaEHLiwpPwD1SWoUUORvH4ikCwe+t8ez0L6RXaVFix6WEM3gnurALck4va4YFvkiOV2P2isX
0hzXOlzmqdX2U+UUIbz/boryT+5gBojbM46xofnhRrvTviOn/5w4gWmlZHE9Yh7d5dUO1MgNllFa
jucgxz6igBZyiCP3eU79+kJsX/7S2wO/QBZIyiUwME786vs3oT8hYx2PZ+0GtA89p4AeoxuBUtvH
X2G5MNcPcgRlD5fpgmTVq48Q66h3Z386F7mwT0NJH8ccyui66IR335ZJuc14y+ePH/oXBGr59I5D
TCfQEtPWxRY6C+1UVtV0ziOlwl3iSSTwqsoU/o1ttWp81sKfLeR2Ih1d2TKtPHS3zfxrEcJu3NjO
pB8nv9PwIkjlkIKeMiIQY+qqOWD2NMEpK+H5FbY3ofDgdvJ1UXaa7t22Di5luH/QzKsVZE/wtQCm
YTm4Rjs3/NQwGnV/7rQd9/cDRG+5qXoxerfA5Mz2zjGmAKniOELK2q9rClm/GwuMSqbOwFjIFHmw
GE6BKUQOdxyRwGVu9Klvucv3VSq85yGsIJ1bfpy69DGNEIcOZojYLG8sfD/1tWiqvDnRuxPNyUsG
F0/ijl77V2NwUODsOgTUL2zPVWhcNgoXkUn+x3CUWdsqDQMQiOp2HYVnq6LA/J0ntRwe69haSGfM
Bip009IUdwJ6rf8wGajsC6F5lYD8eT5rTQFjLg7V5uogQgbWoobvdKp79Lyrzvau8dcpdvXc+hcS
+/Xd++dZVGQ0UWkN0LpZ371JrXVpoXQP7qu5k6heHD0P37GpG7OHwZdgZVoktOrADGHLo24Qx7N7
4fe+t97Mm1xA9TQp3HVpaLi6p+mHM8UUt9avNozLL2O/aMUGmWPhPDhZY7PtuggGK6quCN1+fF7X
EIE/a0CaafPZYTeAU3obJRL6Jn3pkmiApceqYa4kQzwTq5vxpqk7+PXOZAFQShMDhrXjUC2fXRq/
7XaGfvxEy9yKH6ZqZhCHHPzQHdvSLHx07Oy4RJmj8HAB9LBeevn4tVc32p+3ZvLIHSNBGlGdvX1r
BKHtKCx1cAbBIHB8mulot+U06p07gD0BATQaF1bqvY0JaUnYzCDovK0fqdPJgO6KOWyVDyhyyww1
TDdv7rwkdC48akmy/xV3/vw62lQL6wcAL6i9t79Ojw7WytkYnLFhSejd4xU5STQmI1nmt4bB+NiM
TMgADugdbDPtC8jI1Q21PB6sCGF8QY2wuqtuRTmGichnerRN2EH31LEgdHm9jyj1x1/xvc0HYNbi
7AGMs7w1ahxqXw0MtfNOoyVylGTSGHBsOOHx44Bfr5HonpFloZOqn5rRqB6YvwGZI4VEN7/Hmw3g
UZM8YDxXmYxBZZCf8iGDMqdwxZOngOtud+GN39kFHFX6HayRq7ji3n6ayXVAhNSxdwrKNHtMIhMF
5EoVu9D38y9dN92BuWmwPOrcO6fqNXoiyjmoFu55OQQoLTTjuYROdgp6u7qQWL4Xzlw0X8Db0Tog
OK/erffbyNBGhV9FAo2TAvEM384+jkjhoII5fk+rAD8eOf0qg+QhrpkXf7w469HUn41j2nxG7v2l
47raOHkXJcXs2O7/cXZmvXEqWxv+RUgMRQG3PRvbcRw7znCD4gzMQzHDr/8e8t2kccutfaSjHGlP
NFBUrfWudzj1A6cjPogYIsg6NTDgHbGKOZWjkX7S66x2b+MSd0vsKNhqsYjAamhPgCYcu7GfDk3Q
6TgCwGf9bnVFOWwjWEE5YTm9TiJN0WG8gQZbl7dmn4TaprStGk/NprOlX84kd8L9SLrnkmXx7EaN
Z16pqy58na7ruAa8D0NgcLI6NeYhxubCq0gBqUL5I0htC4++nmgPs40cnNGm+oa0KrxxcaCDPQW2
eY2+dGkRLtAAA1feMn+cL8Km40ALiglRnotbzl09i9Q7DIzAp22sK8Dd99/rhSOKkAEIa0CXS7++
Kgk6HdEf5MjglJEznuEhIxK0pErdonqLt9SywY7CzP49Qpm58r1dulPWElcGF1qw3PM7Za9LsIFw
WdKGW9y0QYB7KEzQz0ORWFc23UuX4qWCGdPfGZazWrz2VBoOSkPv1I2w8e2ykH42WpgCDxhbvP9A
L12K8QwccAg7b3luY57P+YRx9inNY/Wl0Mnfwv519FCYRcxr/oeLIWLTF8I5TJ1lt/8H+HCiIiYV
BXN7LMan+zSUwo8K1zlMc/bj/StdWieeWBB+gw3ojVquLMSEsCrn89eLYjqNhcDo05OzSfg1avgb
8I0x2KTdIIdtSb6y2r9//TdDsYWXRenMxBFuBg2WeX6rbVZg6SwcKP3l0H7mD+uJdwrvuYHU/yuK
tVY7ePhhPfRlVP/I55rwUFfTfhV2H/2KpsD4I7NUfIPMigfs+7/NWlUsC8C1cDAZg9L74Rm//P1/
XsPsDNMIYYqeB9FSuB0rx3xWzuRoi7Uh2X5VamPHm+Wm/MzML5V7rH29J3MKw/wltLD332Sm0jkM
p4wIAOlInDM6Z8Bmp6vGDnrsVBLvLsPZfMnSyLgtyMX+UScmcTpeg88/hYLtxnvoTd0j7k7ELjKW
I02pTGPG7JNd18cq0uMHgDHvJWgNCwYJmUkvDiYUzt4Myc/aqnQkQMnqjNI4vf94/k5I/yl5Fkod
UwTmNMv/nDdypSJzqlrZFY+nWpwd3C5Nf7kpyWmbjjE6fvatFU0bvcF4g3TNjIpU4mFDfGAw2Wi1
JDYAhA1QKteh7TynrUvIYjHFPBgaQ/COpu/hAyMcR/LXYXVy682dYeAf5HTaBnL59DWqx0kdMaPB
QSWw7bk5lK2wAQfDfsq3rZPpNJwRRk+bChd13DrbcngY856IPTeMh8/zOEO9xj61+C6ytig3hhXa
+W7GKdDAmSLAfQlKXl1jU9p7/BVRN8Ghi6L8RwilAt8KaJ43jVdg3h9xjmLA5Lk9wzorb1HRFTiq
d4aNXak7q0FyV3r90ZmG/JMsNCPez/DIrwktVtvU8k4oral2PSZWNjvw+ZK1GyMIB50lqyy73A2R
VWJq67AGHXO4NiNcfx7LtZh7LOQqy7HfQFQ5bk/a7M2x74F8s9Gb0L4FFlFtNnlPhW09v7/e1rXS
cm9waFxXenCXTE6P83sL+sRuBjOUN4IwAtKLEmn9qHSwua1eRKm10UUIi2nMXK87OVla9SRw5Chk
87GO1JUfI1Yb598fg4EYQ1ZoKO4b3nMAM9AD7ZA3RPeZtW/MAlqZhZsdVvs1Qdc5/MbG0YpjN+QW
ZlfZpNSeMpJwS6aBGJcQFIR/X68603lF49MbLxqRbN/teqhGLI5jSCyW3o76K5YxVGOAycmI81ww
7/hoUkw6VfSClsbDUUjOmYWRgzukexuKugMPf6aVa83OeHJGbAxPFo7a8aPMRDHt6rqb9B0jX03b
4coTBVsRpIb9vTHLLsURpIx+1l2sj7u0sNPmxmC0pLYSZfpDzIQlPggtJmZUN8upw1UgD1HyGugd
/tBnT8Z0ZQ9+MxbnpTOWRw0E6VsIqrfzl15RTUIzIdRzKhQC/jDUd5kVdyc5989BHhinWSTmwTZw
nMSruMP1DqrTHPTXPqy373vhznpQcASVGrve+e/A4bTLjUCDwtWH6UGPFJbClVV8rKGaLfHX/Z4a
d9yaA7Gq76/7NSYIxgB3VtLAAq9ApVudkJkGR7cgY+IGrD8jNBuPyxyPm32J6fi2mNF5S0ZAVxqT
5bGe7+0gSoYHAslMafm8z2/XlhOjlaEO/SgTmolTIf4qW80z5//luVIAIF9cpG4UO+cXapAEpT0M
SL+zQNKrRD4FTjb8kJpRb4zZrLZZbJxGWYr+f3is9MseI3EmZ2/uECt8x4ZxF/qh22qorGois7VR
O84p4TS9iWsPzljWlcf6dnvmcS78a2cZFr9ZRbauwgaVb+jT6dmCwqCc+cAWrZdTaiBm768cQ790
Pc8x2C0xFH/b9/RT4iJYIhMbv4c4OGDAIpxbG5pL/FGxqb1Uxmxw3oXdErhAnofE8bvtMBML2d1R
C00WZuB9SFqjB+6I09oEc3RXjcbwMjHO+tWbNXbosTTn524AQd6MHJR/9LGybyyJIRwGkYinQAaw
ZzRQqT4LWS9BTH2M2fNQaoO+GRydqHZNZJz7w9TkA/5cc3Af91rf7GIrn3+rMjLgBhNaj/6Mogw4
M07bnWfUjtjIPtKTW6Mxk3sS2MYfeevZC/QywifvcNpEIy0JHuW0iPBbcRujpqyaCvmxRbXwoByi
KrCi6lEpaUVE3QWEmW5JzkF1lYPUf2sxhFb7wtALLP+iBKd95RrjN7YIFdyAe8pPM9gypmKDMp5k
qDOF0rVUVujUZpm/hmFH3jkVnfnMN6WQtXNmPzTlMKN0cknmw7BY777hKTtyWZsO/4gbNTCAZuUQ
W7AcxBqUsAQH+VtE5UnF5AYPquzF1zRLhpeAAtm9C+JW5Iek6LC4INKyILBmcMVNEoUx0et64P5A
K6M9uhxYLWxJTBCJ48WGIuOmCSko8XwDqGqM9JQbDeHGhkm+96bPepF+jrWaJM86xcjxgImW942h
2xXw6m0h4SxkI2vxQOCJrTGIihD1OathCc+IiI+RNzjPaEpK32Zyv+/pxr++/12sNzcoC7g72EDm
zI0A7Vagi1Qz4oGSyCjK+vapCw2NUJq+z64Z0bxpbpYLMYlYRnjs3Nze+eaWSZCGaUKvDM9c3aFY
4gRvU+IgCiv5Po6Ns5mqbNlXcZktRC32mSK6Ad0CUoYZH4AIv06CsqB7vf8A1ofZ39+1HCku/A1h
y9VhhstFUy9CM78pYhwSO2faN0TRPjVE953cviTUZIheGXHrx/cv/OY4X65M8Q8eB9ttqeTOnwjI
dR07lBc+x6h4nJKi3yNe0kjDdvIdcbGYFBNxl0H2YtwJcB/EJMHHufXn/d+xXnF/fwZMP5BoGhe5
lnOrqCnaDrqZz3S//FLJ/rddzCMD5cC+sb3pmtXGxcstxFYLPASN1uquY1OHT0fyjD/TWhACTpMN
NCYtbFgFYiNckorD+zd4aYlLYG/0yyiyEFicP2fCP3LkLW7khxm27kTOotNDtql11wDEN1X530fp
IMq00XMszL3zK0WjHeSGFjFMC02AJonx4pQJTJC7nnQFF+VmQW77YcIHCzvnDqXXFEdX1jOVCVf5
t17hV5gUKzBwHOZfzEbOf0WnT8VUovD1HaJXbkdoWkcUJWLjJWrArtYlozfrB0xArSzaYrsC0ilR
xZQazEnSPamKK3LiMAJ1fkaOwi9RxPmmnOtmlw0Y7dtEGW1iJx39KByWXEKchdkYiYhP82Q/txUE
L62tfD2xrU01e+oYhdkvXAnGXWDTqzgo86AQJmTJypZQv5lvT5rV7BfWVFqbqKuiDwqh5j5Iy+ix
DfT+YEzkZiPu5ZfnRU+cQqah1E0yOyD5OCBAfrI0sQtS7dsUxkTUR2Iij7wMn3K9JzEbD85DH+Of
l3opZtt2RCLX0EBZ0Ur5IkLI62mRpLeIkc2PSdy+FBN5q4ntEnUVZRlMS+jfeot/EN21dUrCyPGT
ptaPSOKGTVE3sM8Z+O+UMWA1CnT8YlYFRppOfSCbwt0V0Whs+fTmU1JXmLeLCrflTIbxt1ibrTuj
J4mXt0IAkNkVn8zY6JM9ieIBYXNttNVwNvqokiHdjnmNBy55O83WdLTqkGsD+ZsD1IQG/Qwy8CUn
CUcSbBKkdtukKAihSqN4zCNzP5cKfz+XjDRYOISZdNF0gpOlfaynMvlqkU3REy1tYzYo9NjaCw+P
1UWzjddzGGydmZSFIJt+v/9lXvpgTHQSC1cM1JLN8HypyqbKSyMaQ/wc8KEcbYJ+rYoIIome+TFA
C7+35nY4mEXvPBL4kB6HlESj93/EBVUetB3QaJAbWmrbW+PD+GhEaiLAg91h/uppGFBtWCguKiCb
QdUmixZv6FF2BDY3fdU1j2VYlM7HaIZuudiuTyRIBZbe7aTbUXDFdtCRBiIK/SfpGc1jUCqjRPnd
ZUR7i2CJnjTA6CjaipGQSiEm5hsqtNCs68lzkITjY0ShTqBDw+JHvB8Gr0YxIc01nLn4GgzmHC3Z
BSOrkrML0/BeYrjadS3Td7jQ+NXH8jnFMHmJQkqwX8yJRp22wOCefgznaai2dMKsJaesvIaXi3Gf
r2eiDw+TgSP/NrKanFRJ27bGm2Zsi9cpzp7JRnBeA20M810PpXTc440Z3mEJVzwNk0Z3IodCk1uE
7NZyP7iz70abbhzptdLbLdkN9nPdENiGY0OX42vcT3eBG5Bky46c+2YrnddsdjAlbpxey5/GSR/r
F3pzeU8ggRvsyygmmxQD7P4ObESUR3RNHsgjXuLy4MR2Oz0kzvDJm9MbQY5fe+UYWfeey7ZK6bJ0
DqwVju3ztToZkulQmLOtalpwNJzq50g9u9Hg7xI/gM83Wuz+f7omZiGIRQWw6+ro6tw0qDJzUTOz
ND/gGZFjoB1MZCHY6UEghtnFttSuFCYXKiKTgfr/fxC0hKvzQ0VqNoj6DX3PLFPgmkLzqhuMGezb
2Wbf3mbjiM+j1QbhnQPfJbty+YubAkAH4ykoDYtK7PxBm+VYBinhSn4tc+eVI3WfOQFOKJod3KLb
av+oPNKe+sbE3961i/auFvAfr/SLF962BcrCzzDoTSnQzn+EXjsO5DkPCYI7VPswGKoHq8qY37k2
81n6tA1K+vaKBHrdorLEFgolQnnIOrzwVY3cZLI2KMUynyAJP4eI/9EiRQ279yD68v6m98ZB4O+l
4B7ADaIpNtezBuq6oLGTMPdrVdr37P9yIv/Xm8N9a3T2ay7blMFlVbTVKYWEhU45NsIvXp/kDxFN
PTFv2EwcvB4TVU6ZAMQvxPgvvbI3v+3a+Z0gPRQzAmo1HI/Vewj7gm3IsBOfxrR5tSrX/dDLIf8Z
8c6/YR4ZPhszcabofb2TWZJDJMx23Fce1sNVNalToLDp29hWK1AYNR6OB/qgWzsrT3IC7Qrd/DW4
gNXeRMKnYcYgiipnBEusWCW2TP0ZXMiBz441Fh5ir8f+qh676FfHnvcTsCYt95qoTN0fzTEif6u0
eg4zy7jpoqzHqzloAsTyLmYHyk2tDyPpB7e92Uwfkglfb8NcHMWtKWxvkDYO/kCKIXQxawi/4hcS
37hR6N0j5xu/tXpkP4a4Eb5Uc5QBdgGlYgFSNg0s7l6RXpza42eH8QibtcyPRALDLs/aKP0KyiDu
hDEV/VbEWprt8DVsXgYaXQOCaJb6Dh4EhHR7dvZg4xX6OS6E9XGGLPO9HvDfiXSDKpU9Xz9lPSzE
baop82mMDbxNsTtU1QZFHGYC0EBPloc0mzTy4PuiC7pLEhcGWRgHFL5GQzyGnvi9mtSBk7L/jNkd
BWTb0PxjPUysQ1/J5Edh1Gl0gMMdpL+sCXNDIaFyq6SJx03uEeiDPTFhlZsYUW/4geOKqXvD28M9
kRRs0yQA7f1v5cJXyT7AXrRoHXEnWO2HAleVaNGs+oRU8SGAgDefKVpmhxpTr68ZZrztVhzkAwhS
kGwABv4F2/8ZtNV6BrRaBamv1Xklb7Tcdeetq8+1vNIovL0tLgR1m8EFcgC5ljdq+EzWepdk/hiO
7q1LCOmm0fXsIPVR+/j+E3x7ojguV2I2tsxxoYmdb6b1XMUibhZnd6OL7yu3NR+BhJIX3czsJ9wE
pj/tUAFTUyiPt+9f+u0+jnqKPYQDDUTF01db6oRuawZp4XEaA+VX1BFPnAXRfqQq31oBDswixmj9
/YteerRSLv5oeOjBDbfO73cUqrUSkaY+u1ROLklT/0HfM33RrOKaK8+F05IbRCfH2FpnKO+tek5s
ZLPMNpPUT/UkuhkbGy8cNvxTa8/V0e4d+Eb1DIuNjvDRI8HLV11wDSFfvoDzjnP5DfhZYHzCYbnW
/KTYeuggV6lfaUbP/fYGfu0jJeAGKihYppiQPF1ZvpeuCVK+gDaWvpxg58/YSypRsNsmfts7hFpX
OWOTTdlJ8dFKA1neJgVkhCvX/Gtiu75RuGVMeKXhoQte1YAqrFpLiTH1AxVhXREw9XipTd0jG3Qs
LPJhUwpnvNTp3l5bQ/84DTXhRZHePYlRy8nrqeKBkUUZqqc4ccslzRFb9VyYeerbtZ2+tJmnP7vI
HD0yaBiwhvxXflZajWdMZ0BQ3L+/UP+Sfd7cEJQRk7MVIe76zVUA5WXTorQcwx7MXc2KBVNNZE3v
4iRFkZYNOU5YTZvWN1iqG98bzMWMXdv006010CVuwhYP5SjOoRz0SdUSweXVabhtokF/GEut+90B
mefbmnpn3IbxlL52SWJ+SI0sw3c76ZwbqzNxMtF0LrLTPVHeRbkU9xydMrhS1L0l9qNFWsx50Dgz
04Gbd75oalvrF5FVRhJqMn/thsg9eV4OK3qI2xaPLQ368DbPyITbTBG86E2dpfGHKivyk+it6CGZ
YuIQzNSenR/S1ggqjqra8q2xYoz+/qu5+GHTGjtsI3CHIGCc/9YytFtNgz5BXpmpDnmucMyvOvmH
6UOzIIMLl6JKAFG9YluJqDzEorsmPb74I9g0KbzgjGHasNq5U2GWSyFCexYXwEgD8XUjaebbkTp2
F9lehrTHM74ik+i3jkZGrgAtPbz/JC5t4R4sKjwZF/Xa2k2h8QJvbolB85uFJuHUguBHFdeAM+Nr
0xXN0nBn//3YQEeGJ6SNmhBodrVQ7E4QbdpluS/zLCh2yguFvjUrh9ghu8LPKaYmTJfEOTgc79/t
BTgC2e9iR8KhxQGyZu3jEVTWZZzmvhNYBOUo7q4+gQTJZzedAEMGodL5plGKvI28CM3vZVwUoOeU
Eu1xkvFUHFO8Wj+1gTsl29KsAgwjs06QztEDYzM7CUChkELVPyW8+GfNbZxu13Z6y/TUC+0/DjaB
u1pzgp2sM4245xbmwBbXY9IEhzSs/Rzh+Ze0yOu7CDXlXSxL+Qd4P31t60Qj5cvNZ9133dT4BWfH
OaaFY9abae68p+WsDYnySvA5igfBYCVXMjEIR3PcZF9hpJpAmaC928wDzoj6lHqQinBCijfsspR3
OH4Xm3DSoRFkVJ7uRk+cnFy1SQ3EWNqjne3KOpi+QUEpcLjBimI8SbyDjA1Fa6VtwgG7bRxDGpCX
SRVmfwg1K/MDw0iIxAiz+qYv83bcji3+ifdKD+SvBC8PbNuVHF7sWel/Ki91qxPaF2lj/avs74TK
EnfNDgDZuSoK+ctSdMjbGkYWoV69hRWr6wbRp/fXyarGWMiqUI4ABfCBQ+nw14/9nzpRoiR1HRXH
NyVzvGfQKpRtHDEfek1Np/cvxUDo7QG/uOWD0QmYsZBczvciYU8IUkWX+UIO1h35TeZubGOxt3Ky
3JiZ1E9KdqC6RrvwD+L4swhmh5w6t4qOJcY9H8bMHnb0BcQV49O8H1p0ULrepw9j7dn3baeyW5g1
88mb4R9hOJ6AeLjYQaRkybuIVciVTPFarKzf/eh4B4Wg5ZZjhi6gEc5dVBYEavc6SkdPV4ehtfGD
wSzyxtTq8oB/KRzmjlRoMiPLBliDnFKo8KjmJNbEW6LtcFMNw5QkUeV5mB8PpO6o3vbndhSvSVWz
emQgjiAOYBEwzukvyR5iStJDZKrFYTSX/K0Bq5mnyEySD5GeecdkNqrDHJsa2Ulz3nwEiu5JuHEQ
okxTdDNnk1MdYTFjraxSdxMh4NqR/B3ekfLc3kUN2TGqJiySQKgS8LtK73p47Vs1TAb/stH7WVT8
KbXwd99Fzcmpht9RHJMuAbDnx3Wu39VmiHeT3plHTSd/qK8iiw0DkLBDkrjTkEBtjJERwKSEtlcj
iZxhQOiVRhDHTdTm84GgwmFrW317csRY7CcyjvZJ2A0bmsaGhD45fNBLTvFhggBo66MJDu4of6qM
MTqyodiPyTjHH6ggmp0Ly3efpRwoO5G3McFRIb4R+KlQN9hTp/M0XYc4jkHK7eh07A9ZFqv7FE4m
Ds6OcaKABdoXvbT2ZG0v2iW72YZzzlFt1NNw7HWmMjsV2jbxTVIcHXrFXW3OZHrro85D7z3gzVl3
vzqE6W1nSpWtBXlkHxg6sbly3sxjA8+IUQMF0AKaDo575SR7+xm5uNnCzaUGwd1i7WasgtH2CGsi
jSidNduPpTHvbAuJ1i6lvUd9pau2xlKVMPfjPHRTf2jqzvnz/te8LpwXKBGchYGfB30XgeP5t9xh
L+cMqR37IfIwOngDGcgRcoGC8jep7qXWx+jp/Uuu9ipql4W6BDmOAxzpibu6ZNgLlfRmnPkLwHQU
tRE/4h3wJRuUeSXw5W33TONM60yrTveF5+T5zfEwSzu39cyHKMEgJ2acvCl5wP/ZA3t5iNBWYApT
32Bbdn4dhaFCSjGf+GNvwQkCrsRcM8CO6jVVRAlcqQlWz+/vXs9+TwrDYuKF6dL51UZ0EMIYjJiQ
rLz6lnCa/3bKrAl3IP3i4/vval1tLcvjr6s3RTKuH+s5/ViFBdO4PPGxF6R3tEqJDIPonJwY6rtk
0OdfE7Tc5/cvuv4wlosupAcaEEzb5Vpwm/KkM3wqYr9za4OjNA+2tRXpm0pv4z0xaRg6aKH7Owjs
DLNCO/2P1d5yeWbReHXxB4tmtWryko5Mi0tG4Lmb3BiaJ7ZhP8oN5JBnJ8R9xUlld+1QXb1UWJNL
twxhn0E/8/+/pfc/BziaH8egxAcQixJXcbgQVByTRoKrzl7qqf2FYV34g+8kXignDDuB3DFPpoLJ
btUQmz+T0YQ1URd27Gwa+JnwJlTiXiHFv+FtLD9TLiYOTHtAidZtSDKO2iAMUEIUs+2+RNBwYEIr
MDqCsAs90NlLK+lP6O7EbtJgIc39mJO4pem4X9QYEIyFvcsFwWfvL5lL65RsBF4avNMFGz7/Jkyy
XJw5HBNC4Mv0Cyl78V3tjYsGvqlm40MUyYJ0ZhHH7f79C7+Bzpcngmso/lAmOJ0lVqulJ90Mop6b
+EVhkcHqVN0+0In1trtxq1ROT0izdJtqTXjCwJk0EY2MpV7kLxZec1jKS7WRUF+YlGFH+/5vM/+a
x//b0PPjUGcDA+HvyCa/hoPYZ1uyaPrIh1Te33f4squdl3raBpK+2CRLKmGMt/kL2GJOjp9TtTtL
A1uFaTNmP8awFcfeGPpH7Mh1xsQi1V2GhX211DjaDRni2iczh6I4uilkEXvSAbYxqyb1zAr/WMTX
PeuxQ4Y89n/b2EuWdNFW/B7od44FkNRWWmPzo8lj46BqR73C13BC1ojjPMVwAbepgRApklb20S4V
dHaC+fwKy++dxSeobZp2QYF7r9BJHcU734zCH9VcG7dCK0PE9/ZwmGulHhDdt7e9bMsP1iQRILuR
creVslNmukYBL6BU8iFryNhLTVXeoGguXxiY1rsaJtJXWUzJdwCL6mesTw78H1e7h4cWnvR+cdwX
UUWy7Zw6BzsvaMDnwLkbRs8kf9YWu4Zwr60XzIOvK9PYgd7ax0Fg5pn2VXU3J7mdgLob0R7nqpAv
qK9SxHhp9jvQ2vpJz5ZRFvVOhHrSlL3YQq4WWENykKu9rJPyMxuVdsIzzrjTamn+noZGNDvdwtJw
P5pBcrTqYcIaXpH+hn2n/b0SqsOJZp7m40w09VaPSMpUXUPYXii1R+hPyeNE3tIWa2wNvr+WiE1J
/iq8iWq+L1MVPHt61u2GytbvF2qajiN5OCIfVap+8UoH/VgECvFj0Mr+q5wqZ2fnArPXphp/6WT4
YHjT1dpNkJnmLnWz7taYe0Jmo9LaYYhv7kMgxT+pk5WnOssriPp58mSXZkBS5awTPJloiCYrUjPv
F4/7p3K0hw+DqO0PlhZn3wqhjFuD7g7x2OIVryVu9omklPAjQaUU6ZUkAU8rOofZXVi41jZPFr++
oh4oKQNiwY0y9VuSw7XjgOmqtZXu2JGUXsztLZIP1rLTZ9MmqXMhNu7c6PVWi3v9lXjOONu0cQFb
gcnDNghVv2dYnZ2MoKi2A9qvUyBDTPTw5Bi+1o3W4ZZBGnYqCBnG3c7ct0PT3eQMFPOtquQkt1mQ
tc2+C5PqYHdTfnCMTD53gvRZjTjMmzRT7k1H4uTPujDlrtdGQCCzDbtDIGf9IegdItcgYJrb0pVM
KtCHw3lUbUhTPgPe1WSIihSYfejmTcu2vmNkZ9+WhTfc59S8r+XUzFuTfB3C0r3pPuIBHRmMkXiQ
lrF3mGdTq7ZpGJrQDSqzQEnRee2BYKj0rhE5xxA+7dOXpiF4IK0knjSdJHAxdAvng8hDIl+DKbZp
l7SsG/aa6ryfeVPghK/a4mCzWbBcuvQmr2xQ+TIcPsTMtDAq5YZEZ+vf5sHxOqqD3v3gRW37MyyS
JkVrE0wnx0IpAJHDYRiVZuNuMCeP7kDhiJwG4b0GS2PPkhn/mIaqrxnrXjiK8ELhjIRajBZ+PTD3
opRoN4LzfEJZ8DBsoQocGSp/ib3OOoi+Nr4kjXmNs72udJeNXhgLS3Th4Mu1x1KUTHls5yr2jQiX
FhTVpZHtc/CO/5gDttQpNlfB8x+xOgTBpZ/4p04R/Ti2dRElfuU61g1cX/OUlVp8akzrGj67LokY
5C5kcLLYsE5gjrD8/X8uVZQBCvaQ/ojAVPE5thiThrVrbwmzjI7vn5Trx7dcisAXuO48RMSoK0TD
mWDnDQyX/ZSpPjRqTIm0+zo2hfEfXRpofrgpZl8OhEDDZH54flMkg2NwLefEd53BuGkwrdrUPVm+
hhWbaNTS5J46cTHVA6SKCodMewCAK3XBpQdLfc3EwkP1DS3w/DfUM1bzRRNEPFggVIHLJdnoUts3
nlVfebDr9nK5Xao+um3Ay7dKqAH/zAIUMfKHPsoOJVCRIPw9bU8S67M9hOb6Wj22AOH/ljzLFf9+
fLgz2jxo8/zmAk2B0wWwLlFgZ4jNoiFoHhe6lrprwQSGPbGc8wtcv54O20716rsoRGpS0TRJDGsv
6a/1E+t2hl+0UMkoE2l5AZFXFaIT2FCZoSL6FsVhSRUYzB+Fq1qCvEkJr261uiYfAv90r9sUiS0R
h89TOu7eX+IXXjpow5LUhE6MV7H6FWPNUGNmtALTNkypdjiQZuGOp3yM4ivElWX9rF4B2mNTh9br
QaHTV+uLYwTOUCyh2Aa4P1WVskDyqtt5+jTnhN5OZvIAfpc8vX+DF5YaVCyorgwBFwbh6qqDYYH+
1GHqS3R+94I05+Ocze4JLl260WVvb/+H67nM5XF3AcgRq+1J6E2lSa/jS7Yq58GpZoxsOHM3Iq0+
u2aUXlnYF28PUj7fE40G0ufVuu46qFeYv/omWjk/skwEHMnkAnINY/KUZpX9XwVIy7oFkadVA0Dh
C1490J6aF/lKkfoj9fH3GH3KgjNYG1PV4TazEsxD2lEe0YWGV9bqpQUEuIw6H3iMZm51ZVmGsxMM
NMOVoiiegklSt8S/TDDOHfT4/jTGS+6VO9bf3n+nly7MObAoEuhtESOdP2Ss+wyOvDbzPSqcR6Ni
3lAzGNpNhdZ+bhpt3ocp8GVFF3xlT15XDcvDRjXjQS5Dsk8M6/mVOSrcOSmZRfI4nlUshm0wmv2N
mUfecWKavIUYnF1ZwRdOPV4vQ4NFh8FZvrqmNAKDmjQFiAtF+b0nkx3QFw3UeGXpXnqqy6SOHBzQ
Tr7O83sbY/5S2PBUA/Im9tTL6rZU6OUGgia2XlZO+7qdyIpSSXnlDi9e2YXNIv4mHaxtEOjNazVn
sFooupt9MDrz42Ra860ssuYWlhnAdMp3hLotu2LAcOl9YseHBQNWSIgzV4AEuJ0qNOxH/aobvzrD
DEG9nuJjIpzgqKI2vW2QZl85bC+8Tz5U8DIMEHjea0t0yGZG0GbLXMYa8Jcbotj8xZg+/Y8b7VIC
suuBACHhAYNcvU6zwq+LbGwK3DknvHhgPv8x09mZiIk0nivDS69sB+utb7kgikD+j0MUevjqq4RW
WAaguMipbXYCI6jsJw/GHoCc1x0h0F9br5evt1iRMOIGPl7t7BNbsKTu5MAmkzIhE4AQrkMv0MJw
tDlYvARkyV9Zqev1stzjIiyFuINLKpGvq2/EqJp6JDHdl+TA7FPL+Gy2aXs32WgO0y6WD7K9eoJd
0hzhLoEr76KhpVayzi9aTeziugoK32HK49vZoFlUox2jfaxMf7lxzCQ5imdyZeFf2N9F0Nr1tsw6
NuPN2LVXUdDlwf5bOPAQ6F2WD8ay2PjXcU2QUnpKmCLxRVWH5E/UU7GzorQeN5HVqWuUtwuvGXXt
ktfJOl4iBM7vXhG7aLQBmCFWW/O9bk5k4CVdcJRWk+wTcJ6f7x8uF68HNUsHjaNCXZf+QiMyHu0B
JzjVMrOrER9c8uT3cGa8LZFD7pXP5kKyE0lG9CiA2cizOVTObxCDItl6BLT4QFvVDwyMmP2T98cR
Tgqq9T2uwzLbRU2fdtidjf2fFIDrNRZJ8mTOzCy3mgrLh65mg76y2Nfb8vKelx4Sy7NF9bb+wKQz
08qj3fT5R6ZjyGzqSGOXbUJHJduiGt1PUexp+zAf6j/vv4PlSFuvMHKs0dlRn1K+rFZ85PUFv4d5
RtA41UsdZj8xlGp3CFfFhuly/qKiLNnqYnD2ST2r0/tXv3TfLhlbixcakPHaLbXpaws1wxT7SB9/
GcpB/oPtUrRRdjTflaiGNjj0hft8qK5BwRe2F4YLS3C3zhnM8XC+FHInQle79CBycNlCNZu8ACsu
TkoqyXC0VBsXz5Ir5/6Fz3kpZhZFj0Br93f7+aeBb6yiU1bGa25nWELQhSfzc920o70LRXY13n59
+rGoUK66bGZ0mm99pCAiVZMLk8BXGj3YZtQrga9K0FyF1S88S5CPRZjL3BaAZ3Ucacgwmlp5sT8M
cEjwvW12nVaMN1B4cn/O02mvnPlKYXpp8EKpxrYIZgATaT2UIigHnbrOMP//ODuvHrexMwz/IgLs
5VaUNJKmeDz2uN0QruydPCy/Ps+ZvbEoQYSzwcYJNsERT/3KW9rO8j70BFH9ZlR6V90ALS8f6gAK
F40ERwC8Exnl7zyBLoQ9juY2AOtM7C8RTSz9Kprdz5Exa+rx9t6+crvJTjZ1Gqn8QfB+vsM6pHbK
op9AYDox0w+NPRR+Olb4ZihFoz9SDVf+j4eaQAddF+iVCKgt0dHmBBfetOnUlQCadonwUExEA+M+
QCPBb13n9fYnXtnPcLhYehIw2bteXB495pxlQrfiRO5gHIvWNX345tZdrOpi7e6+Mp0QRwk+SC95
oJZ3N6yL1Et0lFhTJdcOAsTJ06hOKId2AniWMMiIMIx/6KMw2fWeTgMB6sad1EXe0ETJ4ZcWf7ox
w4a5b8Smw3L0n+fCkdK4iLxQyEIH6ny5pbCKVdEfPXm57rzvO2/cw6fEkpT8ZuXWvHKwKf5Rp+IV
AzOwZOyqRj5Fo6mmpyyoy1evqc3Sh0om1swiL1t5CDuQ8rKfmHOaaYvS0aCpMZ1JPT9NRd7fmTMa
9Yqp7+iQIS9szkKq+2H/1r5MOSVtksFsfBiCrASKlDuTQBAXw1bP64qVuV7uBWwhKNTB4UVjWWam
i33nBhV0NmXIT13u4LTXN/1eb3v4IMUUPdqll378t7V9Gw+5ATRHmA/0Ic/X1uHm7ChhA/M0XKrp
oTaGnm/TQ4g3EjbXrqS+yzdZDsdbSNKCMB7VhsXn0cpCCVSD9Kd4sClHqwDtXNQjupPeC3wwcwfY
MPSngq4gOurdyujLN/lt9LcMWFY5yITPP1a1Z2dunD4/4RVW2gev6BHHH7nLnl3d6p87fQ6+YKlo
KbQ3NOf59ky/Eav+jkcQlwNuTdzP6qLCuoQ68MSAPANgfKroL5NY4BHvNBgpDnH4CYtpMGkKzEyj
T6AWI1KByI0nHoWTpl9cr0S84/bPeQt5L34Owm7UCakzXNLxcdFB/ciGcoZiU+z3wE/hmcKezHZ2
UKIkpU+R2+1hOwX4LzVAP3waVtOjSZfGe3KLOPw19rN4bwQNsNjKsMZPCfXaYJ+3AwyZgCjvPild
t/OdKP7WNngDbKNSN6qNNzqZu48rd6ghr3ZwF6bSeokyrUI9WjVbtJSCVAA7iyGMbxIDnQ+gUV74
Q/EaRfXJeJtHoSCr/OAZUXzsMox/AVZZIv5WFBmBzlDm0QFzF/XJNlFK9rXQcO194GnK82QQm+9z
oSNOEk5B0O4tfdROIhzKrzW2iCOXqCdgaRPWv+tSXIP9IA2juyC0NDRrZyfND/qUa5+VyYje46I3
d1tUQAnnBpHM+9trdBEJvG0ZvB9QqYASBPzyfMNCfqAv4rpwEUlGj23v6o9WiRJrrRbDpoJjtYnV
wd5aHRLPfY6prCtiD/mZKAUk66K2W1h0vNe4ectLWv4qtjHFSRAzKvJB57+qmVES61rk8YuIFjMA
YvfNTnv21hpQV5JWjoykePDu8OwvC6GiVcjZdUDoc24JBGnMeN+qlfPamVm8ZZ26fWtWKmlE3Ppz
m3TfQBya72hSuys4oWU4ID+Zlhs8dZIYyGCLm2OExFH2CtekUgjrWIc1ikVIQ+JPbk0rbaPLS0pT
6YKxrDoqOLT4zmd3GMYQIYemOE0UnfdKPRtQXOp8601Gu/O6RhyAiUOri52VqO7aN3Ixw40Ab08n
Z/HMB4aYE4vr+eTGjX6PtOS4TaD97V1XrKkmXr5y7KA3U3EYb2Rni6HMTtN7UlR2UJPqv8nB50+A
BDJUeqbhZ+uUqwnDWwNxedtRkoQA4hI7QrQ9n1WBfltTVkaO5pRlggw0c2feZFXnQsK0gm5+CKd6
SralXotvRARRjH+KFjzmitnm6CjUk+XXpl38wcaxeJxEbzc41JtlvUWWCZppCyZvA6bB3NOKM8tt
muj2UxW25vcMUqm10QGl/rHpIb/oTuKuQB+vzSbpHsgPAi50/+V5/Sv3Kg2c6tOGZ40EwPa92uKC
Q0zskNQuGvRGV60VsC9fcWCkHEikE4AxUVE5H1CAdUfjkVe8bRpwTUPUoH6R6Ue4b/mudJXvwdDk
dwIC3g73GnXlc69dP7RwkYOjlW7yVp6PHgRxP6AcxuapMut7pyK/h1NhitLj7dv3chyiBHSRiHvh
glNAOB+H3ncEIQDsKiXJgRxa6xEjNU04tyuXy+WJZyBbxv4ce07FYqDY9QpTlEoK47xv/YnyDHod
ZbdHFlv3vRHIXeASqCDuqt3d/sTLhWRk4jCILqrUvl4wjfq+9ybUWsELFYrOlvcIditnUrF0CNEZ
c6rEH4Gn7pPEcJELN1fDcLlTzo8lhHf2LN0QKaK6pBfE6YTeviGoy+W5/d4RebCvFbaNsCbA2Ej6
7ZRs4KR2YzV9R0im2kRAOza3Z+HaQlvAkynK4rnJ7X6+0GbdFgDIJNO8H6pwZzdxZe6mPoIy8+8D
cT4hbVKgkY2Y84HIpw26pFpyipqgyZHh0Yf3ptoBPbo9zrJqQYNJZg8Aa/nT05ZAbxQ0m8pIS9AU
bV8r25Zg+0XT+LZTraKzBlRFUyEEuPCIbg98bSZBRsrLwQBnfpG95JHr1hVF3TgUteHXGWrUG4HQ
1ErX+dq+lf4mErlrcxMsIpC25gVRIuAi0+A400Zo9jw/4r1lhofcCYN7q+8S0mTUjFBDmeO9q03j
yjN9JTbhC3EQVNFsIJdZfqtX847iSxGdQOvnO2T3NrGwWoDaCfWIprU3Sd4rfmwiW2N6AcLRPZWa
IRKvt6f8IpOVi02RE2MmJgLqsVyTv27/oIS/rRD3nXqRfgfhTJcmU6ctAY396CAwsFPSafKBQGXb
AvKcn3ENgFVEm09Ty2cNXqbfuSr+yFAbV66Xq3NE6IRkp+wi4Zhw/tucfiqVshoQ4kWw80F4j8Q2
cDOKOENWac52fYW0sLJ1vPpLs+tisUbHviiLv00OiS34G0+lgrdIbxvaV402VulpKlUHEIRdPcDQ
MskIim+GQPlomAznLlGtT1pHRzSdZjSU0T7ZjmaIG4I7uJ9uL9eVQAS5Iwj+JL90P6Bvn09JlibW
nBp6iiYZegWlZibbRJlf1Cn+EardfWpkw6ZvxkdC2ocJxZsd8J2DpUz3sar9wRr12DoOxjsm2lN1
2R5mDX51p+B6lgg4UV6a7pqKoEapTG8bV+y71MKb5/ZHXAYcbDnoZwTk5GOkAOff4Nbu1ED4Bg6h
6NNHozZrNL69DCHdwn5n5NRs/n08+qrczdSzUCBfjDe04Jq1im5KQX95nwWuvUtiLdi1sdAPdW/3
a/v22rNE8Qn4DMkxRcdFmUIxlR7PIFfCIVLzRAE1OFaRFz8MVS18HfdKB1k0hNS8aDDeeeBwt54z
KCuzfBmPo0hFSCB57jway4pnpQ9h2KjUnquwrN1tlht6thcN9CAon8q4BgFZPBouCDHw/mQ55HUy
71hMchem9YiRjnJAxB1obiiS+xJu0IsxV+UeMZP0k5mhDnd7ZZdFkf9GJbOVJT8asEvf15AQNSu6
RjloQ4/SmaIZ5YdAi7SnpM3qb6k6Jr+MMnW1jd2ih05cEruTD1MzsjeqNrvRviW8HVdmfvG8vP0o
h8SWfyE0ANT3fH9rKnDSIY4BvUAj3XolfAI03ZqHprSdbdfE5r7Q1XwHcb3ZhkHnrAy/WPi34W0u
dMZGtBCntfPhM5PHM7bV4IClW/bZtgVcLWrPn3rgtCtDLULP/76UWphJ1GMT7C6+1DETgGKxiYnT
lOYfuhFkMJMb5L6Jfdfr7BjdKbGcaAfLYq0UeG2/ITxMA5hNLpvvi680UK9pU0U5FGFubBMUZ3eD
l/df+45Uv7Wr5i5Nq3Dttbz2wS5wH1JAfK4vXKuw9dPqvpnDY4Jwob7TkB8s/InYFDhMMhn3GRZC
QCS7qSsOSjfMA9hxHa1rOHnDtyjIYhfFoNyLN0xbUVKdl5DopjJJDdBU4v8alr2bbCYaM9G322dl
ceu+rRV4Pjzx6OtxUhcTFsx17w4WhlsR9IFTO+XW3laS8E64SfwM0fRfb0HQfPxFiAPXhhr5BVIW
5K/agwmBc2Cqz2oisBcUuvsKcmF49JKnybr3sD1qg+6d2a+FsNcseSjRUmWS7USat/KQ/BXWJEPd
ztBhlcNoBGaxQ2Gir6j2dNZnwk4qw6PQUK0zDSX86WWx4x3o72vzK70D3kyMw+vntnG2tlP07rF1
MyG2ZRjD/dbwlKjvBti37inCpguSaTFj1TP2qZh3Br6aI202a/iTDRDvdpmZmD8KfbRd3D0FHfzb
a7o8BHKKaXkjLoSOCs3TxaWb2GXuNiW/HpG8aN7oeFWZj/iPjDClyxBBXJyp3c+mqSv63e2Rl7HZ
2+pSD6GlA3adJtfilvFAdjcREfZBdPmEylrrZF+HoonpbUxu/NobvQKVg0kQfuUN449MzxvqtYOY
fjYKsM7bP2e5ueVEECKCyyZxgW+++DVR5vXVjDLzwYXLnG6qahyPfZl6dwOOGpveTp0VueXlJfs2
oGxDUMlET34ZvndEhdBaIu8w9Zn3Es5a8ztu5xmezjCtHNxrQxGYSygC4oHmsiE/x0pbJU0dHCq6
f+kmymaz3aHOb/x2lDhYu9KvjoaCtITCkcwuizN1GMzdlIvg4FTh/OA6yfxeoIG2B4m+xmq+tns5
n7RjQXaY3hJThDhDNtfKEBzmEax+Z1olkjdAmoqpatH37TAE6bs1tN2170MNjkiF2cKFdnENZgiZ
RZ2Yg8OAxRZ0fkI4lOsjr3tGO6P/dXtbLgaTFAiK71TViEx4pJYqKKqCmBpW7QCNS8Rny7Qxn+Yo
KO8msuCVKtBiMt+GkjVRTiJfx5Y8v/CmkYZFhiQrwCTY9kjTTcC3s9pXVKmZ2ZcIfUThmhT1WxD5
dwFGfiAcDwqDJEh45+nno+Z9L9Q898ANhSFRLUGv0fh92SCBa1Ri+tiL1vmMpAZi3AVlNx2iT0+b
P6nDJPUNM/ztQt9/suo6haNnqrIUqo/Dr7EyvGJj2iQwm1JR8nsLVfunECGrfBsqOkpHcU3F1JTC
8rCVIvHkRMnQIceriOrRRI923MSNgcQLcsOSs9TH7kvZuvEjYWyZ7oQbandQsFpJZ6qVT/EIImAX
qTkPEnY0IWiIoGjFnYWVTrGZczhnuz4CnLCZEpuBkzEtazxP3drYdBhqf6ekmzyTezXvb2+gxb0m
VxUYAcR02S+hXCnjkb+esTBHT8ZJ2vAUD6N6otw8n3KRtruyLJx9pqCnf3u8Regqx6NoKU+GSYJG
7nI+HvnKYER2gDPSiJJ7UFrRndfxjvVj4B2yLkj8KXXEvUF1f5dWbvTp9vAXskFyfORreM4IXG0Q
fufjE9WGQGWQ8FSrsa78OB/hOIzoPpQbEavzizJEiDVgG1tLXexyirZVzbE6RnMeWCtVokWs9zYX
f0NGFieqD+2iSjVwFYlhNoe2CvJ3vZbavl0jICEKNdq1+Lx8aTAn2t2ehivXhkzYaHeSrkJoWqyC
aMeWhKmMTpFoxQnbccQj7dkSd1Uy9itfKUOExQmmXyOhKhxfWcc9n/EmS8agAk9GU9tOn+1OK79X
4RCuPJcXo0ipMMnukSAQdPXkvvtrH3MW0ygekEoO4GM+lXQA2k0XjfYaXPCiYkN0CxqBMriE3kAH
W0REVR1Bws/n8FQhl2GzabToQQe/2WzZcX0M0z2bHt3YHYo7NPrnTxE2Ag+aUWSf1SafsafSxTCQ
n3V0IP5xUakiAapjPRHfwb9kMQV0VicX+RWK5e6ofuAa1/fs4vi1DZU14as3ed+zRX0bCyQ7LH+b
aVhcy5EzjmYWUJhH4lj7ndCiOmlJgnftgG4MNpF43Wyy3oNlb+cK8Oja6e37AEGzHzoa9z9yo59P
tujTyLcwAHuuCJND3yOcLigK6VFEYCzGX5mYxYch692SNoPa/3aNlAK8hiTq5xzCKIqp7YAFp2M0
6MkoWm+ftLaqC+kyFlX/enFRY6S+Aw6FTjcCJYvZdVsRDdXUpydjysMWiXe81zcTqU3q5wG60Rsb
x+pxS92j/eRBZP45Y271cnuFl9UIYhl+hORN8SpalCwX5zbGqXOm8AUoOa7xfc+731FklZ9Abbzr
MPze5NgHbnRwaCjAAx1IdP3z0JYQcuNyjeW5vEJk5VLGN3S/HfmfFucAMZ8+6ErEWsjMpcau6Ya1
P2VD9tnJwN2v1AEuR0OjlTTEQigTRv6F0pqYCID1PDiOak3bI+UageYNJaffNqGy1nC5NhrSKTSZ
5XVy0fASbdMFiJxi5qTXyDA1Vp/Zx3huMmQUGkpsK4/SFfFGWqtUoWFAulTTlqEV+uiJcLVQOar5
qH7SapQGQCj2By6w8WtUTKR8atv25S6Go/dj1NXy1M5j9BAnJWCUxsuC5xStHIvQ3Y5+TZCYOA5K
UIDiARqPAu+YJxUafYqA5F3N3UsUcEFtNHgM1VafwYn++3Lh2QEmRC4VpeTF9eCVgxJlQ4cieUhL
O6g9+ynxwnRrksWuDLUMKIjs3yCQEmjLw7700svqrjamzsB6TONJoyeY5bjppLVuPyutpz/R424j
vzUnWOzEalH2UFhQjFZuh4uTyc/gYeBrCVNlS2txMvERD0t3soKjg8rFk0cAlXyZwgoX1yQSWAuK
5GDZo7nvhiz5MJZjs0u0vNsL4WnblUtCFn//vpv5KRIOTIP7LXleVvCdoXUSKJHucaxDG2OAhk7Q
xiuVDOOKHt071J105M6oE1rW3msJfu48gSd2MXQp9nhzDM4KcdrqoVGCLFlpS5nyuV/8OoqGBAJy
tdD4XdwbQeuiqoyIxGmsTW/YIzMKUT4bwg/62OXerq6ylvIlPd+7KQ+MXxNhIjG0o2MY15ZZ+KeN
9flrrwZjhr6KK75VoqqHA6JWZXKYWmt+n48zhgTT4AZiV+ek6W5WxZ+mNqJMbFR6MGxGj4jHR7Ig
CLYVyLMfHSnTu4qHOUSSySoEMhdDmOxB8kx/VBppEnSloh3TNRpGbh3wVtAWTeq9jzJHcXHvK5Lv
ZZ/MH4UC/9K3S2z/VjbYlSsJ5yV4xC5XElQu+c//im9mt2gSo1Pcoz401SPPQJojsNCLB2+s27XS
50WQwxaivgzmTtJRJDX8fLQeHKld4PhzVDQ9cvcRhQ/tNTI/zqHVfPMGY4x8rS8MLDvmHrlNhxM1
bL2MFGmnIZqMRF4ffu70kerV7c0tj9Fy9xBy8Kvgi/MIL9IV8oMJGcAQBf5yCO4QcHlGaTfbF/kw
+Ik2rD07a8MtHn0PRRN9avATHBS1RD+wzjFsVfJfQx+LR3uM/rE2IssUiCUb/CHLMc5SOiHNQaPQ
kqYPDsJ034qc5HCY7IpmXJ6s3RPypC3nEo0BYjiq6w4I0vNFRhZkilG6gQ9v69LSI243o1aZ956b
W75W6JZvJMXHtsn7Q5ymKdkyOsbuBOY26+R/NQIpVmKtzcEyK5JzAKdY6idzS1FrO/9ZlihBXnsl
poYl+BaYmIYz7fMaWT5szovpqxqGw2tsNvpPszWs4R+D6LfRkVGW2SG462XBUxROXRYNlor2NKCq
oiWf8HToP8OXGj/e3soXqagcinknhHJNU6r/nn+ohqAgUq607ko49o8J97TfhVFNmEw5ztdcBZFB
DtI2shN1F8WGc8IzJVy5Vy42gUz6QZ0BmILt5i5NrxDrHWE4R7gCeF2HaCmtrke0XJtod/tr5aqd
bTbGsbm36GjIF3LJfm161U0yyIvHTE/TYmPAz8Sn0EWcsqjL90PSdnccNfvl9qgX51eOyt2PHTgZ
EbKk51Osj4oZz0Bxj2o79qc+0zBZ1hV7n7VO7I96sSbDfTkeghpoF8oFlTnv4noqO92MlFJpUDt3
0j0xn7ELEbI6oJKd+5i7rknyXxkPaIdkUoE0oeeyiLOcQS80p5y7Y547zZei1DoVyzJzIsuMDd8o
4n6lXHTxDBlsEq5d6o0kkLzi5xM6iplHt3SaY6WXAAEAR5nFpp3d+S5rCDJXNuflaMRU8tFDm5/M
5c04869Hz3DChpKd1R1L+JEfE2TJXofOUo7Yck4r+/Pi1pGPKx0OjiTrRhlo8WFVjR90YfXHWgHa
fYqi2PIO+Zw43xIRwZjuXHV8nwAP/05TZg3mdrmM5E+S7IHPqVRHWyyjOuiCIk/UHbMp+hrriMIW
5WBtU27jF6oq80oMdn04qd8ANILOjvznf01rlwc6dJ4A6UKzDvHKFEUQkWFEhlfdKcLqxlNmQUk8
3j6LlzcNhUZDqjhwBzgXXWPReFUPaxcdY4Kr3rd0VBzwMiva6l9jBAPUChQOmqKSMbLUicQiLXET
lu5YKeiJbnoktJ4I4sAqiyHf0dXW/30+ASgCIeIi5Ypbau8bfeqNbd/VR7Uy+mgzjob2mA2wn4ys
QbXLpkp8eyovMVWSfEThlio+xh8XmCrdSJs2jcf6ONRRc7AjBWxLYXwXMXpkuaH86drwMx31BmlE
Me2UsaCvOAo8y9AjKYCGZKVfEKIds9zVV4PHK6dWquxQ3AUegILk4tLFIrNO9RR20JhhR1Xlof6u
6wZEF60k2oazIfxcH1Tkzeb8IRo9Z5PmeADGoWb5EL5/cackr7bwsHwptHDlmF/Z+lAXOW0oiXLM
l1sfQRsjS4owO+IolBzcOq+p0htOQiyt6jsrS9Z8sq7s+rfXh16+LlEkcrL+OmswMBUTtb30aCFO
9ht8ULTvZiP8cXtDvAFhz59XQhY4WUDHicKoyJwPE6dgFapUz45IXldPYIOiejMZQQH3NMtgY9ZR
OZuHYIx64wEHw3DwFfSRk01Z2VZ6p5ut+2PUcIE0QgKsOLff1W0Tz1ggGtDNlCrqEUiqGifbxXOZ
BjtHA/JyqNr/5yhBXqDTKvMcWp+L76AUg/9bVCXHwiwrn5z9FQKYtyWCAlUjVqOSi+IBguGw+IFR
8W/A/Bd5DgwHb3D0ESPfUqbLQt2gkq4h9GcWhzyP88d80kLfMZXwW1bmK3vxkj0jR+eOkj1eNsey
iGpFAlQxyqhHHCCHfhtAqoj91htm5WWoszx46ubKDbfN5EzFi0MV3X1uLS0b4PwVnYoQn5p+sHh1
VZ94Boc3250qsfLgL3/kWxueNwIoCkBs3uDF21RYAwk5a3DQESSgx+dOSO4PovU+qa0wgF7TM/yC
dAF2Q00yqg5M4DZ/50VjlftZ2STOvk96qBOFZdQYVzt4Uq1cv8vay38/UaIT8PChsbM0J2uMIFN6
DZutOqlBu8yh+nVKKMGoGsC3MIvLYxfmMR6hKIbGDe+NNtrRu7bItWMnuBVvn8Vl8vzfzwF5yCaW
DMllyxIsxhQF4eQdhgGl/8bpgrsZG2s/SmIVBIUeHJE6HH01NQoUZzAaFkqp+WU3/WknrdwGGJqu
tGDkqfnrdnj7RRK5QAect5H74fx2MKKyb9Su9g5jhmDqfRykVBiLUq2dnWjnYNjfnoGrw8FHsjk/
/L0sZ5bCHoNyEN6hNGcHqiLSyDa14qMa1db/M9mIdPBlwANlG3zxaYCZ1HTug0OMUqjwSwPxVX9w
+uBd6BSh46NKNX624tqodyGG5h/VGqLetitNQ2wCoYXqDkYRlpKxhUD7yjwsM7z/5p1CF5ElSgAE
mOc/zmucHHF5Gpv0rFT0Q9VKhFsAhQPW3zhhbqYstr50OGi+aE1E1E53fZ7pmDi5tjJPV5YEnCA5
NZGtJZG9578ENgpvHfZKByhAP4DCDg+zpY97FOa9lQvj6kiU6aWYBrChJUM61V0YjWniHBB08vyh
KiYEpLk7g2pcAyctHnM5vWcfJX/KX29rl5iAcuzQORg9TaegznBqFvhIOR3estqs6ivreW08EJew
sWXrlAU9H8/JzdSmdmgfwrxyT1i/tJt2SMzPaqdgWVtF9cqiXbtJyJapw8F2k6Yrspb61wficRKg
sxbah07rEL7hf2qgNOSoSbIXoYb6t4Ue4xCqznOH3Yq41yYvsLYugmXORh8NKBwwSpQfU2Aln24f
8UU6/zb1ED4lyo8zfoGw9mIxVrONdnBuWOHriK1ssxFuPT8W2F09wp239nocIeFze9hrK4CAB8oT
1IgoWiwuMnCRSu3oPcMmlvU0E/5v9LgR7+IAOtBgQTW9Pd6VzcyVQkXRlFcLkcn5AqhtHDtD1riH
xBTaOww2bCDlxfTeKVRn5RVbhCJyRrFvBYAFCwBBnuVah3E46+bgsplnHZeZAvXgbtMEafPRKlNU
7qFXWn/ayA6zje3ScNykUTjG/1b9+u9HEJHANoL3yB/n36vXoxZaYeIeVDxx0YJxQuWPZTaNg0SQ
QAP+9uwuYuO30VDyJ1WABQS4dzFaljjJ1BuKe0Ads3nVCzd6aF1rXsEtXbuFORlvzoVSusCTe/mv
U6RkpivcTHNhKeTJj0kfGKbBEqQu7dR3hIfbXuNY25og+BB5TrfLUAVdy9iufiupISkwPWR4dOc/
AhCEO0wWO0kgHlsc7c5OfzcSZoImu6WFUDwmEe3wbsrjZzpWrnlHARJBMbbbvo/s6HUchvyPEdTm
l6bTk+LfN7psL8jGEbqzlK/Of54XmA0OOcAb+yLKwDl35rae1Or9DEny31adHjZ1KqwoEf6UEmpL
ybZk6Mu8mIRy7AtPebAao3k2w0p8+6e9JUch76JuJGGGCP0t7uomd5RwykbvaFeTUW7NDrepuzGI
vD+3x1nCVP8bCCFG2baVGZ68sv7aXfiLOu3QtN5RUMPc97r1s+7D6hOdae+hHbVn0ovypIt+focB
/A/aKTMpGVH97Z+xuI/ffgVbHB086nMSmnL+KzDXdkPA4N7RyrzupWrG1k/L6ofmDnRk5liclFyx
VhZycWO9NSsoIQHMg4RK8rR4nVIV91bPLYNjHlf5fq7TbKeP9Mdo7uV+q2rh1um76aiIuqT0Aqj5
9icvMxO+mcCKThD+a1J/YIlAyKyGnrKaeEdYmmX0ODsl9I+8ybJ8OyU0QYGTKfUHhfzFQMgCmXI/
xP/SPOZlI7Aij8PiQ+iO7c5plOJeDdrQXJmgxeshf6BE1yEPYGGNAiD0fFH6tknTEoDZEVnbZMc+
QS09191HcgP94+3JWK4FQ8k4gXf1zfRlGQYPTuK4TazYRy+BiWt23NW4JobjRusNaz8BMN9qQjO2
GJdrT14QrEV98n74K8OgacXriIAdLQ16GuCQzj9V0Eh0zdAIcDXucNVIWxK1rdHUa/Wba+PotP/k
JQK1egkKD+II/MI8BgeUO0AtpIib+zP4grVA40qbmv4nHFhZYENgfJn2okEN6shui1PiYY+8GYyq
UjdWEOv3oxUOrj/xer4zML4EhoI+zdfJCvvPYG6S186hhQXZYow/hykNU1QLldHYiBIbCb9QlJgU
uRdzuAmGzn2ZgnR8gWqjPydYNmcbLXdH/ClwKAXCYVntZtA7v5ECJd3cvtfKiQq/NNj7yuU3p7ua
suqTCa3tNFbYR2zDNMzvk9Giu2Ip/LUNS8e+j7sKHw1rpLziQzHsHgSeNYfbO3D5zHIdqFx/gPBI
dYB+LNtZofA6rcc0+jS7TaNsSqft72mWBsk+V/AI2+DjnRZ+02Yu5gSC0twGempHC7mrtBWw/vLg
8VPARoFthPpK1uMubsOo0HJMenTK+Ph3PTdZW+4TRQ+l84n14fZnv3GVz3a+/GxslqQMF/H3UoFN
gFTtC02XQqc4MM+vtWt099KIe4e3bInmd/Gz1x3UM0uE9gtDDbcxbnMEq2r62Zw/lLhFZr5nwebR
Z/xQbEDHBf5CipesIbaueIyCwESoBLaK5DAsHVimkuJnP5lo3xam8+Rh8oY+arrTzSz/ZrrlcKeN
kkwhAiKiLDMOnZiwFFXxJFOgVfhuyi2Wt53zxGfkvtYkqwY2cmGWk4nKEBkzdGGU9heP6cCtbYU1
mj9DELwYLZ39usmwL4mG7McUwsVy8yx+0XLxJ9BT5UttIgzklpn9WBIYr9zebwqIFz/GJGl+48Dg
R39+p1lZZ1VNFWSnHregbFs7uRFvNLOaoo06JMYHsy01IG9mML3adTpiLdNC0/LReveCl6xvh4/K
NDsPY9yJ+FikduMeQaGHf2Is7fF+y9r0F2kmhK0GKxBcJwPDGH1PCXJivXiYsYsIs18RUjKfQIcn
T2mbNT+BnFop6HBu+E0Qz1jQjU60Vk1eZFlvJ1mCC6UmJvHyEv2R93ib45WYnzI97I8UN2a/5hak
YuS0R5h22kpwvAxe5M1B6kRDAiorz9hi1Tsok20XcXPAnMg+qE5bSHX+dNfPsDaCePymT8maSdPy
wXwbU6egieY0ULXlQ+IGbjMKHBBPQTLHDx5CV6cEnOOGmLTfZKk+bcH2WPfE28b7HinElc11ZYoJ
DEAEUyCh6WguUh8PYrIHxQu75nYSHxsRgkTyRnufjiElexd3w9vX1MW7yZNJRZLWJkVJaOaL8ZS2
V1x8Q5GXmdLhK1j2Qt1OPBNrfnBXxiEgkxq+oNspqS/C7kzQYGmLuTjNFRJIO1W4UrSrS6El3/6g
yyve4kQyh1hQSGLuIqmrUrseyTGKk1F5BDeNNVZ3lVI2eIBREVrDylzuFtARiPLIv4EYLhWlplAK
JRsqqs8Tqi+7wGqt+5lm/0ejyy286OZ2Nt5ngwH2OO204GtLX1Nf2TJy6s6vI+nMyJYFqYOy1bIW
AWYtVrGFzU/YxHSboXDaO/De4xYITraphTnu1Fn6ywhR7W7P9ZWn3cKpHjIs0lLSNGLRJrHzIkU2
iMkWzozTWjWiSQz+epMWnfE8CgT5+/mL15aRH1VRs0eG9B/zU64k2R2nJsGjIDPUxS+IMDPseICT
U5Pbxr0bVYWvuHb3owGLvbKzrq01DQ/6x1wNoI4XR0Urmj4FzIwVplFgkIscZrGD2/4nFJXzUxF2
sCkyK/MD9smhwN3235cZbCSsDF16s1zUT+MJK8604WZIBJK1PpCV8cGelTLeN1pb/9GiIHmGAA/e
rSuc/vPtlb6yx8ATwHJ8A/3xBpw/eZmqiZxXLz3lGcLQd4Ud2O/Kfk5+d7pbmxtnztr3nYpJ2FbL
RvBKt0e/vBSpXdJBR0GVhJ3zfT662+YQlTs1PUUYq6G8YQzwmF2Um36LOO5f3ES0K8r4V24RagMg
KtE2JY/1FmsdpYVZ5DGqwFoYqt+6yPKQpjahkltJMP8jQ4UtzFgwA2lXyK744mp087IA9ce+Qg+l
c/doqAXhgwS4rFkpXD6nbD1ZYoGWTP65XMSgRiSz7HDCAzjm7qwGjY0saQ3qACim4yeHFB8d3pW1
uzYotqPIe8taNeTO87Uj4R6StEDAXIcnuEXeGTqHUhtPAbDjPR5xxL6j8a8JNhxouj4IM1Abpyq8
7LRFQ4jiUlljGqGkBoZMmUMVz+6fh8FTVr7vssMuub9cfVKeHUCst0jmlSnIHaMdUNsyYwiPmGcF
r3bgiHqb166SPOIe2D0U2ezs50zJvlPaxPbSHbzmN8ZXQ+SD1piVrQJK+M+cG8FHM8uI5MAHtB96
7NM/Jn2OhpUdRkq7H+YK9qJorXTtEblylYOIoV7DKScFp01zvk7OZJtZJHehPA0/bdodn/U2MP7k
jdKdkHLOAl8NnaA65DAQMEHnoDa71rGTn7fPOkE9I52/Z8B0IB7CD+AngSY7/yUi0PR+UBXOHnQu
bNG6cFsUI5yl3Cih1PToC1t1udX+x9l57ViKbFv0i5AIPK/Atmkry2XVCyqL9wQQfP0d1FPnzlRu
nasjHXWrq5sNBGHWmnNMsmt3RPuRj5gC3zerVA/1ChmDky/fY86iB4KMJtrQiAPKFcrRmG5IlK5q
Qp1/PxiGaUbONZc3jt0X5G40WoiHxLnP4OcdjN7zAhkzz4yNt+z8rC7+tJqS6Bym+OxhVj7KLp4j
owOJn9ZdfIeraYLuktRR2olhP+lFRplWmx83VnxgK2M8d2Wc8ldN+qkBZXVTxpN+7Bc7CyxVe39M
4p/ClFlnB/ZCERhuFTvSFspjTtX4uLrJ89A6ehCbersDB7Yc1tj3SbVLvQ+FgYCx8MzlHlWNS8Sf
P9wIq1vOrWHnNylWznq3un21Bz+VhqTlmbvF93/oZTs8Ej9sRlnslTeDhvCjdGYvAOjTEZKZE9Be
Sk6EkOtCLe26yB4M64+R2voePlQbtMrg5F4W4z4vlb5XtqifiJVkeBQZ4ZZ0CG5MX8oQL5h1GsZ+
+SQypAGLUPPRSIc4WFrb3I9q/qmnpGzZ+Crxp0y8Idwaj9KvXbLaWd/zwHEkfN0Sn5MeZNWahe6Q
yKAnHhKVGqnbC0yomybl4fVp4Z9cidlCtdK+03XqKzS9UvlLzWV335PDiO0pJhJS6EnYa8PUhmZi
KSoTUrgfO0ynJJ7q+mnxpy8aWtDQzpb2oRFDCnh1VDvbibujbD11bGdOYyBNh9uGhlBAdT/Zx0Xh
PhT5KE76ZMeHpp/t3TpjLqgLKhtNkfS4hOnWNXRbIkP504Pf2hVMVOdT785V1FRacRw0tKGkhcuP
DrTWv8hune+cOCAm5Y1pfi2kMD6C6H+ch4wTJVCDG70sMsi0iiqUovqTjT+9wY/PEjJ3kBaGDYcC
dWJre4x8tnQKVZ+nKOUbelSnBhaKbNBPChHYaaz1NkxqvnFsmU44LbLhWEskqTN27o29mDk6CdVY
pz41un0izWyXDMo8WAvAycyBLM8itNwV89zuDDg4z/BbRGQrT+yw33bfVN/7t+g/4jwofPFDVC2p
52hVjC9p7ahTDsIGAXA1cgAbk9sixoDL07A/u50bo4PWvV29pOYPn81Y4PatOmJ8026z1SSFnYCS
e79f9NNsS/fQZI17pzOoH9PRWx9k6Va3jHH9YVWL8yEul+5eJGMXxZmwPqXmmEWA55tTS8P2RrZi
hj1mwMkfVs7gDdrLaci/FQ0QzoVm+m6lxP2n1vyHhhrQfc1J5Ab+9S9ZOPN5Nbvhpuz4o57Z9YHW
e0CBLeCggJwH5H++YsZ3BnDwYnbv6kXLvja969x59K337mSKfcLU+CHJp+6e2hRB7xWz4KLWr9iz
tB/kWxrgRRrmpbSqPgKecBnXThquttneYICwjrmh9dCYU+9uMqR6yClFPTvKaJ8712tvcgrNQdcP
zY6W4re6tX7DoP3W9Y13T1dsCEeeJM+wEnsNXU+ItF9ETmLRH6Oyv/P02r1G5nq9TUD/TTWc09TW
0b4sibPIDX0t2Cb4o6pvFYlAYG1I/oAdq2670a0OyzRfC717LZfcCCYQIJDfUZukBvZyqeldX83O
hDmYwALzCxYLj9gRnbVuv46UUu4yo6j0E/FL9bksHQJl2ibTj4jcxAo0laiKwCp1QE+prX3Oa5Sr
QTUJ/1rB6Y1nQzWC3QVFATbBlyyHXDp675OId25drBWarpY24kN2Py1DZ9zL0ZRPBhm81yDGiBDf
WIk3nC+bxu1w+6rra8xGX42EKFsjob9BXmTys98axLHW3RzojavD8JGMM7vyiHTQ6/EMMsH91bay
WwEZpJUXVCozvhZ5LfPQmow2ZFryDkVf/Sq1+Y+e5XMOeAHrSGYWP2EctT+SRqgdGCNx4Cg5Bn7W
yG9mnLsBvC31WUgwthV0WxpacOOE6IocV18zHtigzTcLNZWToJAWkmn8q+rrdeeyu2bFcbs9hpUi
ImNwOJWksuIlM4C4V42gwqb+ykTZZ1NohRvoQGIla7IaPzS19Zv6LNpId5n2K0SIPYxxqn00XAPP
KjIisloibTvBF+65MbsUE45iYCKcDosaXRmE22EHPLzZdzGCPNKogFVMbQH5Q59PQ1o5ERRhGeXF
YARTmY/3xDsOX3jKdWjqxa/aMVHtyxLupQRXa7IZjDpd++tqhRYVhGQ8OG6sfXAmQ9xyFO4CyPvm
GqTT+sHPSdGtAUKxChnpoVkdkunJDo4AllVhVeXdTdkmiH2Qk0SZZ2lB2xlD1C3G36SOl723Ommg
ZMWnWDsezYi2vJlLu9u1TbqGoMy8MJYy2efF6jxIxx+LaG06CsCLn32Im2kKhd4VfpCTzxv51VLc
Gknc8brsuA2HKRlvyZasd2kxuZG26vZt7Y5a1EvQzTlU4EjyrwdxlXLu83W1sxrJqbuMrR3RjXnU
rzVKbkdogdHr1YF9y3zQVbt8npcxe3KQzZ159MWT6trsHmfmCNc3BpJYltah06riS2yXqCe8ij2U
rfnULNopQBCmdlOR6AFE9STsMl3bD06j7UhfbXDRVgge1sSL+lTNESD86QAIUbtFEqs/aiOMv2nO
BE3FVjzqReIDWXbpKLrjGGZxVTyVpXB2K8qHe780RjLdXEpUlS6KjiS9gdCbvJS8Qm1s/RMypSWq
+r48mdO03CJW+LZ6ZgvrNjYfV3yYvJbZyyPSk6vnqnPaPTgo9Gp6myAf9Ob0VOOFjroeS0pYUWAl
ztvoHjMknbfYeLQfWt/xMipQhBkfNHbxqIu3pZoWnTrn3Th+Rm/mh4IoziDTjDQw6355mjQhDqmV
OKduVf59ZY7mzrZLbbeOjhWmbpKdjNqZIrtgM5NhBgldc1E3WrGy47JqyDp8U6HSwTyD6hNHrWWn
CAFVPieJX/ENGT2djq783hU9m9Dcb7+qBM14mRXYPzWjC40+a5rApVn7gFWVP4w9IzLHuNyTlJrt
C2SxLtJc3Q59pzMjlwsGIt24HWNSG+VB79c8Cwi/jetoabdls6/qKQnkLJ0Ti7kbaq5LJnbfrqd6
1Uky8TKTl53En+0VnrKrLPizyDb0r3GC51Ip6VLG161PfbskR7NQ5mc/X75lekYXC/BB/ux2cmKP
p8vyOR304YlVu7oBANhGyzy6ftDkirI+vO09UyaGycSf0QhA6oMBKsN5HfiI7HL9YcvC/TGs/vI3
1wdyrY1y5hQwpjuU8oK1R4dbbbTz7eYQ+FK7/hYSkOq7ga8yWqhiRrM2feosWwvXVhSYWitDhI5Y
0gC6wLxXRdecq8p4nsXoRWvtizDvMAvQh+Dtm/N0iHPCH4iX5D+gDQgH3LzRf7ugHADSxe6p0nTz
69Qvv/t4yneokTcymK99nyl+HEgq7w7+nBZfkgbnlWMU9qPt5WiX4epES95Y+6ns7TCxHDLRk9jb
menCbOIv7W7WDONP3k22GayT3+69XpdHs1X6acj75tYiRJoUimmMRD9S62zGZt6ty8hFM7uIjAUF
e1/L74nVr5/TEsaEOcTflfTN/SysmsxHvTl0ZRfvLSpZwWD7KRt0GrvK1Lg1MxnDeHa0g97p3mNt
tdO9NsTuTtPQl/bluD5ozVw+aq0W7zLpalrgYCZIg3Ytn4u0uNbr/lfRvTghU37c+oo4Zig6XFaM
NhNXNY3aaaj09FOdaC3ubL37UnZq+bUKD4l/nHeBEwsGj+DsVtJZ3NuIAbbcJfX5/RP7G+d1gOaA
N1FaA324dLlY6UTioDfjTW3TJGwWEpTsNZOgMDrZfG2kKQIkN9W+TYevwPGW6P3L/9MFXT4NlBQ6
XzTwMJTVLzdxGqqZxR2q9NyYs6fBCpb5Hyv3rPvEMMubWHjDzaDHzT0TvJ7eT64sPxJegPBUOvJD
nSxdwCzVlIFvKfmp18WcPRaJZQWVX9nPYkz8/10fs5VxaYOgjqCAfdk0iBUb7t7TmOJ7w/2LF98p
gVrHMqTy8A1vjIkuw/pZ5JKEKt8drjyv16VN2NObOfAfnIN4pJePK06RCRVWkZynMi53gnz7T0ZC
7Y+gLmf//qt5XbfFfIjw/h89jhdzUTWOdYvdiw9Dim48QQVmpu19Vxp79mbss+2JR//+Bf+JiC/H
gkMbhv9xloCa8fLmRFJoZef48Sl3ZCLvBkukjMPKlvlNOxflz7LYomq8UdPQHbhSpRjZO+kcVNZ1
rCQNcWCDS9ZkG3vrnZMI92edzgqBh2hkF8ABWNcoXo3GimZnnDMg75KiMHBsN8H87HCsS2yXECjN
rDg+cuY+S126WdDEKa2PuFMVBYPKVDKwuxZrPApKOQVSW63bZG7jve5Omf2oj+x3gkXp68dxZg0L
9bwkztgq/LXfOYtdojvxZHebVHSNAfvI57JN6wepxsylROMb677KjflTrHPOCzmSxwO6ATE1e8dh
J71firx9ivO6f0hE49TRpC+C1MV6bikdgHb8iqdx/JtKtCZX5ort+V++H9SyW3V2MzdfisBplXu8
C9R3nd5BFaeDrB82vWmEt9o4tLozs+TZ6maeFuNKofatcf/PaLgFguHxuhga5J843rCUeNONgoO/
PfdPUITG3ZJ7/3sPkg/c2byGDhovdIYvR6HL6kdrFygN+1ltLzGaHN2RS5Eyb53eH/GvZIa04v/F
2WxcJ8Fx9uIIK12i20c3jU9JvAmCXEeLHFH04VowhHxzwl1hWu1+jDl2sX+kExeDeO8rTnXv/5LX
HV5+yD/tNf78jef+8qanwZjtWtYAp6tmfebQ6lrBtBKbdeUbv7gO8k0bmgp1AmwEW1rA9s//o6s0
wF0o2xkmFGX+8JOVur5nEmqvTF0XA3W7Ctx3pNdsfOhtXvrNvKJZ/ckqxiOtLfpZBXCSk9E6694h
q/G8GGvFPnCwzgOIvCsD9eLUvV0ajRZ+PWoTDNhLCUCSYpIvU2M6FuxbvoD3yaPSa/MDGv7+u2tl
zY+EdOMrH+alBujfVWksUguhycbEab58rG3crron0/no2vPIDs2op2e98kvFaXWStwUew6+YCKbP
VFKMrwAgKj3sZOc/M+dYc0AQOoHvyD3NkXZvUOexqwVAxjrv8f1htg2j/8wg/34nizw23g2DgQT/
5e9MWjvRoR3OR/K9lk+kdNk0kFz0cHlf6jtQxt1D4mVz2Gq6F5hD6V+RkL1xfSIi8PQSWYOc7bJP
ksdyKsulmai/teXCoTyrmqhO1HqrPMi01M+9rXZlqgXLeEOyQyTHNr8mE7mYzLanQK4niqiNsrZN
NC+fAuGrS9E6rjy2Zuo7gZe6LocczeDAocVT5Vz55t66aVLsNi8VvYfXg8PByJxBmjwCkOuerLL1
H6aYQz0gHOO+wLMZzVRZgtZbh5vep5L//jt/9TGS1cN9oh41yBfEFfnybnvDzkRVaw415rI9Vfpq
kq2YNNGiO+mjHw/LLzoH3m6l6X98/8r/uDEvhhsLFfIYVMRbPCwN+JeXjqnmDnLy/aNmxXp/BPeh
mlMyErz96KRe035PXMURAbe16H+XpjE8aoh/b2Y7GQHmNiBpQhqA5RH992wcfcTGzWFJQUbe+HY3
6B/4A8aB5b/qz7Iqes73mZHb48+S9Lo60uvYpBiOO5sdfUmQmiMrsh6pdWNGyMp6Y/rn6mvj67RM
lPy9aPToI6stFjy9aedTqffcsj4Mjt5+q3PH+A0fijOVMZjZGmajXv8pbC1pd+jB64C6rgcaaVhd
LcpcQi2idUgHdeo47YJDe8CK5pxhmZ40TJOcDomLj++gpLfUnKq9Z1Wf4IXs2nY92/n30g4gWkGn
9uhtiGOzehjOt06zd2i6SXKkc2EMRGuVZ+3NZDkwryuMzD/nCQ2yi/n1x5BZxnNtrs6nZFrT32O9
sjtrNcCk0YA89yRtK/1aZvxGNpSTVYaFKzqNT88mE9PNO8oe7ZrKO71eswRnR23ngZeAcTlqAwvk
Mnvdg1sYeXWyLNl9XAFe0X3yzIn9lmEVD55BX+PzQsfsLqFoTaxPYdIlen+AvfqQGV+0qckEZlzD
JbgYX9CKKj+pxhhQFTH1g+zyY+4N5AmYln/F7/LGpVhO6KkSx4c06hLrUyZt07pp6h1rKii7uu7F
A3GF5inprOLK6vlqCQPCxFW2hjhobAQ6F1/N6rRNUdvu0ekG0Z+A23brfoGx9qdb6uyvtI2kPHRZ
ul47Gl+cODAMcWEeFSsYuyH+4uWFESGILJt897jRNI8aAchoVUZjD7XI2M+el/98//W9eb3tnEF5
/l+h/OX11NDDAOl5pnqMnN4dM3ksc4/KDOUaqhCOd2UmfOsdoqfHzwxzkq3lxerno5yvupVEGKZ6
aKZ17B2ssohDUVrr7/dv7c1LkZFI4wD0hXtpns5LltLJM73jMBn6TSb8LszLmTLy1DpXZtm3hgvT
K90VClOI9y/2sGk50uFRnnfM7HaYUYin1afMWtRIP5HOXz+PcPmoHbv5lcf5xutjp44Acmtx8Glc
7CUbK9amSTTa0Zpi7Wtd1+OdZmfJZ0PZE6HB2rWDwcX12LluglafDaxgKKL2eTlchspuF+EgaM08
YsHaIrVTpJDAG4LcWaqncenNK+7BN64IRgBtIK5bw0cn+PKKJfNuHwu7OMOKdnZANvSjoiJKRq6U
twY9h//tiW53iAYGgdi/Ztkrt+LaUOJ1hqo8V2STOdGIXDglZFCXP9gF5T+9ROnW4f2BejF6/j1U
dp9oS11UHf7lgcCRhbGWknha02iohHL0+zBPyfBAm+GZwlfF6hRfQ+q+8Vih1QA7pzG2NQ4vdiRm
mrj26hPl5/Yz3Sq3L++N1dbvJpF3xw5K2f+2TPy7RzY/cEdNljbnsq5Rr3ExO25XnWWCZ6uYlviT
zokyqhYLKPj//Dw5WwF/ph2PVuxyyPirlhiaQjzVVLDm6mRwd36cJF/Zh8DCjm34oI24ZjDdRv5/
9ln/xg3HHST1bK5x1Wyz0X9OdaM52QVq9vLsum3hHZvEon2EPMyS4SQXmIaDUZfTpksQkO86j4Dx
tCL488q9X+w0//0MLCps+DY7JjLPlz9jgl/RqDwnt3aUyzdXrzYNr8Ji3Q/K/bbkontYSxeBQucv
/48vldgDIvaYh3jXF7InBk2vIL+XZ7NTQHHizkz33tRL5C5T9WuGB3LlU90e6eUjRzHMrEuUMnrA
iwtK16t1Z+ReZVU190LO+IqJcySWrqg878pC+cqUt00MfKC4s12Daf7SCOauIAWdgavVjjbfJAsi
pGiSVnGKZwmfgUw/kmxAiZjfka+Wx7oEThGi+dXukAs6Jq7XCvdzscSDjeBrctIrj/+NWYQBj/yS
4qhNpMfFRGmpNU9KCyGxGjJBC9h1d/3yc8SltwaDNixnJ++tq/XKN14BOwemZxJU6clsP+o/o95c
l1aDQ1KcLUnUQFHnDQIgDL9HckKzawntb0j8Nkc1pRk44AzxSy9glsJJ7ZumOAtUwycJ6wvWiLV1
3+LulI9TGqyWOYRt2s507taM/qIpf70/ubw16BB7UaAllILd6MVjbhjRMXX28kxJfiA1O/PrXxzn
c3RGzRK+f603b9g20YKy1LIXvJzJVJEqPxvK6ixQvIXLsLQn6MncpppUwijnzFMuhr2vpEeaeUGM
Q630+H+WEpNlYm9IP5t7fjWw0AsLes5814keIwptyCZNQseu9dCvh+LKxd5oDXE1NL5bQwRa3WXC
nZmq0qxFz+QtYMy08yR2lLHTI1Ir7bBkTXVw14Y0oXa7eUK6s0gzmplA7MzfD2lffbzyCt583whk
kVKjWGLcvRzhHPR4zGSinj07i49628m9BN+5n+P0kUyqkjHmD1Fh5x286canXWrlPyiKoyj0N6Do
1NcHa0ABhT7oWnDcW5M9tQx+FiJhxuLFtnNNO9PAlceaU6MssEh7v8WB5j1OEEOClcL9sZ+y+QDY
///xEcBxhYDDvItv4uKzj4emafOVcYkQZL3lrzh7O7M6dixpV76Bt54//gwMuLSbBA2nl89f07tx
KJKpODccP38VtqQ5SWmJj8DKBnFNMvTqieL2AJ4G4MfcUs8vI24StqJ9Nav1tK5mdhQ+XWRW8vRh
0ZKZiS21b9MBfKyFIPXKwr3NGy8Ws+3KWJm2/6d2ejnO/CxtRJq59gk1OQR8Op/WTyEFLdz3B/Rb
d8gN4mVmi4QVcXve/5mxjZymLIYP59SXFaI53d0hPP45m02ORpUxs++8tI/iOHeu1B1ff9mbk8bC
yU15mH3uP1b8f66MQgCogdY7J7n4UsMkTNRWCYPWDeq+88rz2CRjdcQsKObdzLx3Fo5UzPBzgVYr
bcfJCpY5RjT5/gN5PcluvwvMAY+Dwzdk8ZdPpM4JryUY1DmlvWYeRVk3FOfUvbOY2h3q6DTMqaUD
o1EiMOdehIlSbvT+b3g1yLefAOuUovC/zsDFJGM75PBYiXJOCZJoxpmQJwLBunBtzGu42lcbfy7F
4OaLom/LefXiewKW5CmytfHTD+2yWz1tAJjXYn4hIOszbbr5StHmrXFNhQiyNwGXnI4vNmlaaiDn
KQzz1OWbk1TIYvlk1/V0eP8Jvtp+c1v05Fg6yFNi93NxW6KqhtVcLC7joqE6VINuR7pKpqfJ6uvk
MKCENZ8trTLznQ7FYYnQ6fh/3v8Nb9wq8/DWO+JURTHg4jeg9m7SYsndEyUOsKPTIL1vihbqtTDr
N14h5TZKRJwzcJde6gW6kVFBM9A6EZPYy93k21qJbHpFcIcCaFAPXa7J0/v39sYIpVqPrIB0aRqC
l9ckzxZ8d4cIvm+J6yN6UNLoXB3n6zw7xtP713q91TYpKIKW4BBu0sa6fJmd8v1hlol9wuc/DDe1
XTpLmOqZq8KlL/t114rY0P9Uw+IdcTnnv/y4XpA0UX1RHyiALuKLPedOckQKTIuD44+4FqTx5m8E
ZwQkhNlsg4+9nDWGssZPl00Ip+p2TEJvTFTE9rukiO8QQ530MuypCB2svBhv3XoaIeLVyMMaIcJ2
iX8mpdcfkPp4H95/eNZbowM5AhsCmrdgdy/mkrFeumRwOvSlVu5OdbCsNBiCGI3+40BbPkUMnY4l
GkaCs6MyNb0Og26mul2j1c7vNjGTIWr8In0W+uQMrA7scKMSpm0OcBaabxQbgK5DukvstyvFvBjO
MDrWoE8FIgK4+bMWCLuTyyfL7JLbTgLS2qd20WVhU0NBYvAI4lQX5AL1wS2k1QfdaPrWDgYGmu8l
1nw3mIeSpDHEk3Vt/x7mzPzq5KljBA11UDOoGtgrp3XKRrFH5dZiiMh1/1mD4flJxF4+nqkIOnag
F1NpXtmhvjHTbCdOHGEWLVzqCy9f/NLTVBOw0k6WXje/48x0dn2c8XAMhifboeRkVW19mvp2iogL
9a8sFW+s31SHETNTnN446xeXFwrdltPqTDKuuDG0ROx9px/2hZJIcKWSkTeMiP2qa+bRt5ZJ7NUc
LrcyHE3di4m8AnSIJ8VyTixK2bGMxUzXrhQfbbh4B2+00kfcXtqeaV4QP59akaDNs3t/cL8xC/Hg
kdfjFqZadnkGF2bq+nnvGCdvZDsO0GHO1SEvc3M5T7UDuuH9y23P8sWejPMHOgD6DZAl8JVdfOPS
SCoFs7865wZql0A65HberL7dnxpzQdpdpPEERR82+ZWX/Oo+Kf3TfWBTQpAItkrj5RgzFhtKbEXA
jAnb0ApzpJsIY7URDetYY0S/8lhf3ye4O/YDrNLbMf5yZ+b0hlHWeCrPFc/1KRNJLk9lPWgUzOsx
f0QWXh4nIYgnev/54iN59YS5MjfLzmfzjl4uK8gQMiJTzPw8d6LZUblWB98oy2iOATK4Sid2ihjN
A56h6Y/m9VM0iulbjr//U99U68laOVOZiPyjAglfYBfCfzJy6Q/h4NTjijynME4IIbz7vumHBzZ5
btjoTnlniCT7WOpAGVBnW7Q143nHFLWesc32P/MSr888KHVT+QVh7ovLpFWp73lBQ9Cd4vsN3xRl
ljxbdpdHsl+scM1yqpn6aDLtTya0m876tjZCQ9DZG1E/aPpJ9JCjllHFp75C/lE4vhaZa9d9kHLJ
aLmY+AADx6P7PFVuyY6zx8PkulX7uWG2DxMsmUFipEUWGBQ4/6y2rwKg5lO4xCUCWKmxvWptiWK+
dc/IfZMARs7EBtoaAraC82dSA+rP8CGKTXWSD9BEJ3XOagcDH+72er8Js+ZIz0Eo2BiTw2y2yYCZ
BpOHPMziPtWK9vMct364NOsSjmOmh3CxFNKduvusNbm4kwoggu4nzSlreySUMQT9o96U7Z5Y7b8J
0TV3atXEsVIuHJTO61CMGfOEHdMTTxiH1r+zp7poZkjeWZTxQO+iGw41GrMzKsxGj3KnIlFn6T5K
3UhvZkhFP9SM2F7Zlfwy5+P8M+XsdjZ0RENAU7dyJEMjdooxbKgPBE5W4J8o8pmW/1JGOlljt/rc
NB/HYVUh6ePxErT0Yw9WlemHtajxulWJnT26rbHsehPnPIc4N5Bmkdy6mr3sxVR7B5sZ8Fxkg3yi
RFSQwTNMUWZbfxPafCcPn8ApdqrqnC5ufLCT7BZ6VxXpdm6erNj2w6nSh6AWqv7ZAvR6rkaeeQfO
HB14sQZexYE+tUeMfi32izarwL1j/wrHPCmeWN+hEOH6ao/OWP+RJtOEoEPPGs3vxHef7XykcY/J
yKI5TZr3y9RsS26erApcfStnpI3W9FljNsXmoPkfsJdUFlVyl44LatwdE938oW2s7uxwakAr0033
nsKrKMb+h8Lcc2z6loyNPs9PsocD1XhZvV+BRJ2sctEjdv1zMLlV/cBnOB28QWKC5zgUpRnhRlPn
1Q+lWS0PfZzSpnZX/IR8Ec3DtNjmrp7UiIdh66CVMdW9jPgj3R9s5l+jIho2KYoo0/TxzzR1eVhA
i/uCyqEPESkOuPnt5dgMU0Y9Kf1BRNMva9DkwUnxTEHWWB6N2dD2rojXRzyU+j1y9V9p7n1Ji6Y+
qCTNTlhMKfkkotqPTAQdsKBhCjUSZs7WmmtsaUjlwiiT/CoIVY/MNnYjGdfjztHn7y0hAE/s9DDv
FlavhYW9ZfSOY3pjxa4LBms1dk2nUcqbW4X+UphBIpjpgJlH+KU+wwu1diQ9AWVI2h+Zzn3gkp2W
/WBR62vyVN7mMTlbsq/LIxkdI94UPfucDw3aXNlBUtBMDBa5iu/9PJ9/Ov4MockePG2H1nyIJnys
+yyvt0THGOVxnyZRW+ROSChT9rhoCOKA23sYE5MBxBq0tb01Dn8srPaPVpXDovUNGdWt+bX3YvFz
rYv4YTMAB6amixvHy/uwmnL32Z0HAEBJ+TxbXs1yZsZRaisTP0oh94km7DunxV9gJOaIhX+tDvAR
ulNscuSvLf4jml+0O0Bky1NM4elhFVlxSMip2hlDGtc4UydvNxDuCsZjEU9SYIyu57jfpyY2Lr9p
TAQWbNKLzJgj285W/tbYWHq4K+LEykL4Ex9csriDXiYGub/pk+0v2MQ4f4xPdZvYu2Hwmt9wGswn
6TI6jTlrT6yLedhpmrXDJ2+eS3P7DNl+ut+TeZZhgv70NhnXMcLpWd9O9KyOtZhbUr7rcU//Uuzs
ev7c1OyHg0aHn++OiRU66Woc9Rrab5WBHKFYAmdsdrLItOLsyKFyjCBbWzeLZJBYazqcW4FOxoR0
ucO3uu61ecDbhhv0COvCPLYAciKtUPq5HKvmjh5YeTsIDkR+zMzdj1McrbCyj2YlZv52+cnnvL0j
htVK5COWWwDoKF4JQzd1LM4kJUetaHqyzUr9ozVTj7OadkVwo4YnMt+zoKcsuY+9Kj867eKGOZqZ
j+yiCORTmP+zLMlVYORzE3laq8ywZao+mqNHxiZyzz2x1t1+bjLOElljtqGTNVq05vp87wFxDZat
DUzzWQvKxtZ3FCetqJroxaiOxppm89yGNEepJFYVsFX/a69EYteplfMAGwz4ghDrvavG/vOUE3MK
H8OBUgaMtKM1G/SKHfvUWIDWhRLP/YSlp87mj2Kc6lva0F8Y4tkjjqLxk2cO2UlvtXLv0GR57EXd
7GLsF3scoMT1kTMQphnnO0FD9zYbpvzJqsTwPNZY3VWdqTMtdhEH+HRJgreTFrexU+RRPevZgXr/
QlxzXLC0MlPJZnDPjWPWz+WSG8+cmYs0IO2ABoS7zOkjLN/0q5NZSWTLXkXzzIpe4KSPes7Luzkr
+kOV+2gMK9KI7zG6Gfg+TRUhdCZFTkyfUivt7rJGWTuAemzsWWRvlpW8uNZRXjA5m4I04dYWqpPH
marSsYrpUZNtseAdBAJ+442r8dtaRH2W+lTvY9UthwSn1Nd07K09VvV0j6Q2PdA7Qer7f5Sdx5Kj
2BZFv4gI7AWmGElI6X3VhMhyeO/5+reoUacyoxRv0hEd1V0IuFxzzt5rj6jaNfLUSLrMJhJa5q7l
BNWk7Bia2LY80amE5yXmiKxoaO/tTs6e2Rwqd1LaRqc1Cg0HfXy5y3EaIXlasBryP/t2Lil+LlYM
whOJcr2Z9QF+penOjnFm81WO3oyOi7m1AadgdkADkTo8gHO2dkacSocuC5cDySHFgSSPxZcnYXhC
amsA5swzHVvv22mOymupqKW7ScsLqjwwEde5HDyh4XeQ9bUAGyr0E/Ii/PERYTtikNMglZFlWWqo
uGR/QBKScvUq60G415Fe4hksiiAzY/Wmndn+1CPxhhVKAezzBj/NDqs7UJCGb6Ga3ydzv3popkdX
U9fXXp1WBwPSxpGYK+GnC8LWKC36W33SI5/gA8nPOgzzYlVsT8yJCkOiFh7RhDklnCzfMwf0bwBq
wIg2tYHZW+13tpzr92FTZF7bVDVefTKb82amPKzpLCvI79xmFMQelPLimYj7D3pWjc+KJSknql+J
6pS447C719NtylliN81r7dOxJd7cqJXFKbCauWObaW/j2MV7WtYVcABMkKdiCsfdVK7xEYA9zvFh
KNwM1pyXhxG1f4RC/lgZlOMVrXtQ2W5cZzB97qZ6ik9MBJWr8Q341QSdoQNkAXNhjN5FwurpqLke
XutNvNnruueK3BbZX+wi3LfVuu5iejpso3LjULRKcsQTPQZmDRDcWVRrUNyW2qKbaCsTzjqoT6Nl
RvjSxbifIPRfzfrI4EAFdBxo6fmEXCtA2+vhEIFGSSn8xNFrLYE1H+mx7aHf4Q3stwRlGQVwPJey
n6txBeTLqB15tZB9EClKRQ9nOfNTGu55LMt10qr6LU0Q/IORySK/drJvy6X9jQk1BLM4y53bqKIK
SIxv/Q3yd1gs/I/IDAssbvl06Cc2HTGhc3ug0eKgSKv1IBW57rADW/2CeMLnTN3ODlHOGMSye9Ug
4yVGfmbeostsBfEyNm5tiClzwnhlluMx3iZqOfFJd8OToiZ27Op2Px8a6LTHLOtXFwfoshdtBuhQ
a/P3SpomD+yGsQehll+v0qqB1oEq2SP8w1lTLZhnC/E4GyMpfmHT7kwiXXdZXc+HPixfhk4G0oUJ
6WRt+YGLsZQ7dNXhPlvTlD0ZpRh9LLo/edsPdO6M1BdjLD9KukY9ykpuCX6xDnBvhnehVSFosUXf
hXG4OMNKhr2TtLBU1rbvDkvTjg4nht9VYYu9NRB5UUWx4ReVAGrNlOGR+xH5WAv792muEmRDzGR2
X61PLNDqE/2D8XUqWOHzcZjudDJ9b2NTb2Nv3TjCWM7veijGDhYqwNjoG6+lfimeo1Goh0W0rOFk
A3OsC9P9PIn6XuoJeZsqPKtLhkGUoL3bpsQt6FVdGgdFpml3oFkUP8lUhBdisNw+B8UdhdF4qlP8
mkrHWbHSyvInxyfbXbEFP7YK4qN4nDAS60aIY500KTtF5zRJqIKdtf+LbZffsqzR14NZ2sU+jsfR
We2YmOtsMC/UIz6VMOmvI2AhWgINC8W07c//0ymyyQ7BfwpAB3m2eR81Y3VdZYn52g60X2wibHb/
rkN8Kult19t6b4KeCG32s9IW+/heqVkzj53dpwe9Envqyd7a6P6M3GBvLa1xrYedHjRUKC7UQD6X
eqgtmfhOEOXTHznXZ0ttoafVNt3Av4z2cl1Wb1Y/STfJgHTjwrU+1/CU7WJEG9BoosUutnLMfx7s
AAkoJ7cC2p9t4IBHop26oAL067hJ5SAlGemWHepqOMOS906Kyxqrvd2///txf3XL0JypmqOx1T89
7rZtodApZnJswHgQ9qOlMd1A29oJDjCXnu9XtS3IazQuaO2RcHFWDocbOxBnj0Klmeb0ZNvVaDkT
veoNTWvXJW5cdf3dFsqSX6jhfeoG8axpelE8JAMJjczZIGZbv5pMbtlx6JvhJ/2SxWt7U7pQjf7y
KqifdFjwKsX+rVz8nze6jjLZ3UuTHQlIUu6FMVnXvZja/f/9xqjOMXIgDuN7O1fvdQrLH62v5Fgi
ub+bGn04LNo8XFtLaF14bF+NUfav2/jkhfExnnfRFqmeZNadI0zivvLLCjedUPLpD3Z60vVWrayD
pOgwgo0iYxtnR6KiEILI7ef/f9P4s4hE4QVioDh7tFooKzGVtJgCkhX/ZAMid36N3x78jTnbT/++
2BfDlO9yM7ZS6MJVu/35f97jMAmF8gqL3Tio2niaxKysoDcK7aUvAaq56hBHL2jg5rd/X/dzV565
j6o+owdpm0Uv6+OFF3lZGq0I46Po5cdYrTq3yNMCgvWSBqKTNLeTCv0RN2r4O077OjDmKTokFEwA
EIzhJUbk58eA6ELbHgTfDsLms2cu5Yq6FOMUBk03qHugMpNfpwmwd9FRRTLifAexoL/Qoj63jiGa
5Kp0NwW1DAQy5+V2szOxkcpKGGQDDv9iNbEbrgtJMzoyE0yk7bOYO7EDXQroaUgN2Bp4prRwjD1u
5VdqaJJTWJLu2pk1OSHuhP97geIHUijXcZySH/yJ5lgCoSnrOgyMWlOvkVn2v6c1U3xOq8ZtqBfS
W0cAYJAiTUxo9ZnhBW3h5xlbIHhkaWQmRd55zow3Ys7sTd8QBYFBZzf2ikzAXth2NzqlmAs0yc+L
Mbqirb0NvZK45PMUjVFBMa8mhC+0JV0lKkxa7qbYbIEV2Mmd1s8NgQMyag0aKO4K4+zSIvl5SuUH
oECj86Nw/DtX8hpTmNBiM+ygyv8sctLtbY6oxzVVFresjZcoz1HKmIPkTnoivwAaX9xB4ki3+XNh
cFjRNWqECz/qqxeA7pTJgakBz97ZDkUel8mgXUDAWjHngyOPcvqEcbQsXRUn+KVox21p+tj32rTT
GMZYWOhAnbeQJ8gvvdISR1sjTDkubSO/NHoz+U04ZP4a6+qFRexvI+38gmzsQeFqWEM+89vxrme2
mhEYnWV1v097AnSg7hQL9Q3FggRB+LA9XLGFQjgCo48tcZkLUCoyHYTE6aJRe7XJjuE4nicUKf89
R/51ipz/PJqOKIQABbNvOds2FVOBICjUQw5VE5dLaEeXbigpdrE1dqRnfK2NjmPL1mr6N1X1NkMF
ec1Fk1h+Jacd5/s509q92jcdLqxWLVU37OdtdFsJBRpC+xJQQFNn4cmrlciBRBfe92pp3epUqo+m
FXK2o62t6xdW26/mW9Rm29JuEjdy3tSNKCcpehuGAVtxaQcAXtpDLZPuYyFeeosEZEte+/+7q7pR
rbdPbDNj8o+PK07Sm6EY2yg55jZmdmIXOn/GCgiEaw1vw7acXZh2l9rmX90o4tVto43fFP7xx4v2
3bx2up0mxyyvumCsVXh28J2/SaK1nVhY2X4manL/74Hz1VTG9pbepkqqLRKos4uqmTKpRs6dGtlV
CnPKqxNd7BJINlddZYynQp3NpzqkmNKaQBb+ffUvdlK8WhOZAm4E6qDG9kz+s6dQ5qhZVdQeRz1M
Uy/uxn5bzIC3sodisTDtzKXjJ92uZHLewosbXHLEqwtv+6uZa4s9+IsT0BEtffwRRZ5zBojm5IiV
fsBRSoDvO0zPZq9pcXZhx/YFDm8bzICB2czoUAXONjNtX8bw1drkOBOn4Ot1bO66TvuFrDGEEhkW
V6yN6k2SAKMs7JdFkoVDq7dzE9gSfrSg2SEhS3EnKWsvfGhfPQaSA7cAGWYpONAfH0Oyli2sfUT/
Y6mmbjttUzfV4LR3liZNL2xovrgYimXkUwZEmc0b9vFiZZaQiSvg7YVCHW9HkarvWYFmmeDI9fHC
INve39nciEACKQZyDI5Yf/dW/xlkNIHCHDdLdEwNs9jlrfgmw/aiOhF21EKUeZ8Uc+jNnYIDZq16
ChN25caaUnqadZFw/tWNbxM0G2GeMTL9jzdOqwB0ZM75NqwWiG00CL4RK9u7Sp1eyov/4ttmMcDx
gCEBQ7R2Nq6XFcae2gq+bV1bbvto7l1mLbCk8JJcra8NdwzDwtX1vHXYVM13F577FxMacglmT7A0
7NrPJdhKz6myXbg+IysNKrMTPvngi9PTnPMXyjMuZ2JB87R5HSYDnICiDftNQuWZYomOMwwyV4DF
JK+FER+Fce9axXJJof7FTsImGG7bMjIFYp/5+ELUifWjKVTKYvM6kC4wqH4HqM0hPyTZmZl+6TSz
/X3noxHdNom5rGXqpwJHpS9jYduglNoRy3mx2gUoUJHtm3EShyVpJxdC1zYNspnrRin21dmW7//9
aj7dMxZ09jJsHLljTf6bq/OfLwJ3qxZL4CMCfYnN1lHl2l4oyIftL1kpSVwCWT5cmus/jYZNocS+
EJU8s4w4r2ANM0X0iBjGgGaXfVXE1cPcQd9DpfGnqmhkiHlSv//ft7ndJO4DzgZIeM6+NVOvJbIG
/67g+fiH4kT/baSf9WgRv35tLnl8CaKw/YUf3i33yJ50q6owzcCA/ziWcFKBNBxskuDUHujOItJf
BZl+3/59W5+mECpSfNJsTDZiKM6Kj1dpsVHJZKgYQUw11p2Sjj79pFgQQYY8vSiA+nxLTFRsYTFS
GOjazj4Ps8trcyAaKYjiLrku9Eg6kZ6LvQbfXnhLVWpUnSVivwvaWW27CxuEr24V3g2bMfRK3PPZ
RkyigZHG5J0jBbeBMzUUVjItCZ/YDV1akb74JtArIhpE5sVcea46z/I5b6QqtoJMyvq7KYQD5MSW
Ub/zLmiBIl25sO3gnPLFs2XzQyFhs3Qo53eXEbdElWmwAq2Wj3Qnf1WZ9hLPvScV3VMLTytT5udw
Xl4iWw1KCUKhHedBWTelS43wRxNhMl41KKJKbBuoTjoojFihHowytvf6JAOyLKwBCnsBi3G0Q29I
pxs2Gt/rcq6coVxK4KjklOnx6turDqBzilTDg2Ig0zzRZE9HR5V0ZXUL7jTzZK0M1Gk44ed6IHBk
rxXdEZcXPJap+tbLrbuwSUb4XDzYQ5E6dScdBqXNvDhK21NJDjGH5ErAwLLuqeRT12zDYF7FfSfm
w7Q2wp/jIv6+koblRbM4TurYcgMIgSdL+NJSR/uJxaCddBeKxklUMJZmC01KIV1VQrrRhse+t/bq
CCxjoTfoYnW96crSL4GEDnLj6V0f9EnkJxsXm+3Nb7upf9ddfxv22klIGIplo/UrofpYcfeRJf3S
yZbBTCF5jY01VFThUSozTOtZ/FzU9a1GE8lWhuexKnvYbtSl7PqFxkoGm9A+2rRUFcDxq53TqpqL
0pEx/VE8+U1Yb4BTe2eJOFg7o+Xnyo+GtTzQ6HrsBRIumUINdC5LMlAktPD28juaIr4VS4HSxKQU
6flzt4rHrd/Go7tp5OWaTKstTsyXrRhmv/YYt1RaDFpPWqpfa2VPJ5szE+dU9Snq5NMwERSUF2+S
GflTVv4u8vJUtvTr2P46CstQZ2pHosjuSkK+vbKYYQUj+Vvg5XZ9u8uH9A63KIeE9VrTwndTT1+z
HPVX2L5JfejRQ7vWZ/OxFuXgynH8I4lBRFCYk626ovskfk3ycJJj9R0NOiEDYGXwsNyRklbzp70v
AwtAM1g7umj9Xo9eJgHe2Gqbe/hqd9hg3s3R8sxIvm6krnTGmS5fqkuVm2zgaFIF/XxUOEFUN5NA
lmWlijOM83UO8cUs1XuCK8CkmgBU9Gw/ZtJLTJ+oXfIXFfSUmHClRqFfGJU76NFNN9FvtUxPRuKa
5caTJVnXLdZZXV8eMKZMTr1VAZZxZ3NAwaW4H031mrBBYpnz2cfftgO2jQSjDwqLumVcvjWi9FMJ
OyC8f5rJ/qKsu3WND2nR3Ws5pPHBvmaUHMoo2fdCJRIm91arvObveKRzbziclw/gf2+kSvsZ5+uz
IuGyyEtUZ6EzxPNtA6pdThp/oAzAkvQ2D42flHEQq4lb1JUXD8UpHKQfnFBKtIPdTVoP1wrDyDE6
w03htBvScKTGewOh/FgPGvo8lXEhjd8RZu6sNPd6rbtbcvSINmaoqT5MQnPXMXpr9fZpiYYrJZa3
pDWzcLRZdG5l86GY0pFmzn1Hw5pYO0Rtxj4j4wJdznNeSTemVL4QF/yALjuAHL0bRk2gwDLuJ0n3
lkj2tMo4mamBsrD+TbxHgbBjfszq+ZSs+UFPjGdRi33XbK8DLogU9vu5V2+AZj6vRPf09bRPw9hn
dnFts3pAI+Oh1vqpS3Pi2mr4jYoy9ZrmUJXrq6THk4v+agVIrkPFB3/jJFCsfZvZwpqTm8huyX6q
VE83QeqpKS3SSjMeY2nSXMWMPUDEElTqWHUhLd8SY/CtEMWPeRDXcw2qoRpJM0ktZyF+jalV3xWN
drAS8ic1y1dgZxZZdmgt2be4xdgcoV7XD60Ypp1WWdg3pvixNFPwvOqzMo+e1EY7wyJggXZ6LVt/
oogmc9HtxzKDV51G1P1qllC5Na7UNPo51hR4xDg+6wk4RmtrK4+CqKW1I0p8CEwR3RTt6IrSfiaT
6Cax1Xve/VVTdhM1fxkSeT1uQRaqZy/r93rU7wtdjj290O6mRMU6kUvfk7XxkrxB5rh2PooK9I3g
GKmcHhZcjM5EmMiYdL5lxoHS69eTiZ5IoZLaTld52FBLX451FF/ThCaAAi52rrTkVppVoFmrcKs0
mRxbig86SSCduaR0+uNgNPKAtwgXRt3gyYHgWXmVgPdIjhaS07by7Hw+4ss+xn110uLuKdOtNyui
bdBzwDAicTVOyOW0aCdIZTTSwh/MySu6yMOzHeg92dVhda8pLY95cJvUOgpkcqB+gsxov/N6H7MY
uWTJpqXSGcLsyCZdOsZDknsAAk/lmn5XC1V1gBz8CGGIM5jlP5aUX41K8dtYc8Wx23G3CObQZHEm
Y3ybJ3bjHeJMOR1+ZoggrpaM6XxRgFmuIz6O6QbzzG3WLKeEAHpnJKPUzYb1l2LNLVoPCChCRnBk
C1fpcz+sN3tUbxzLhV5mHsEjXkMnD8UPMTfvHNs9Y0Qso9qtYy/xAQ8AuqeECueqETwxTEjXx1Xe
dTLBOZW1nxf7akiLF4AELvPCU700IH7b3JWGBBVpVrOKj+11rk8vIex/HEnDoTPLPzJ5mI5RGTqd
nLD3pty8C5fxtklw3oxNzTDvriL5Dwi4X1Mp/9DqntqpZLiN6E7FgKpW1w/9XHmLafh0hDvQn8NN
X0g2OacZi906f0d/yNOvljtDrpE85GiHs8KHs4OGTddHtjvxt1jTnrMl3iFv8MGTy+xipEO6KpQ8
JZQom1BxLR5AMd+r5nQkivQR6whSYWEdKATekcVKL7povMWSblSrZpXUf/cIksuivFv0yuMu/b4R
f1AwnkhC8Iwuu5tGEcgL8eN96WfRczcat1aeIESmN2PYnZ+u5eCYkuWq/bBTw3ZvlvqDliw7tTNv
rGn1CJ7EWqc9Sd12lNdjcP09NUn8A0p420jLazqjcQ+zfZZnL21j3M95ehfq1i41F0bhcLvoOlo+
85sNfpEa574zlRuwXzfmIq6NdrjJWnU3rC3U8jj/w4H0VzaNT22xXBGjc1sPyN0LRXc1JbqpSC0y
u4ojSKLvZjV8Qph9V/Tk9GTV1ZTXXlGEt6PWVWiyU57lyscH0y+eMRssN40tsw3qD2XKem5/S9T6
e94W15UhHgimv0Xe9SZvKPJiie5hdh0yKcYjQBLBMGGmayMyV6ZXaIuLS/f3GfUAy5H92vYLQTVF
S4BljB6zDQe0eOXjOmi3VN/ekkbdkcOM5wEogS+V0p7y2xaVuGCSyyQEvZlbRaVvI6PesowEKzS6
lZNIue+MQAYVaP4so8IcJvbIVY/VP/PSWtpRYHULIf9S0+WPpa6Mgjh/sO0eBWIf67zO6UpVqplY
Yus3LDw2DtUui5QbHVy2RU/RLOVTbNRMwlL7k1qw6nL4vyU+9xiN4S5a4tcKHrtD1RrhZvNn7LMn
RGUHczDdErbDkpO5U+gllWp1fNTn+qaqrWAeypdSkY592u0L3u+2l4VXwLA11wPYMP//Pp5STIXc
CERwk0+clZSHnD6lFdt6UBKDYnmKbc+/KjKN4OtZnaR4/77a1m49O3LbFOopZ6AswPB/drWaDDej
p5YVhGGP0GyqjXYKlDKZX5Nyzhjs0KeZv4qOhArKVHhP/n39z2c4nEEqh+O/Jixu/ONhvI7R1PUh
nPDekp/jRZXYfKpSvMNx0/3596X+ttA+3iunYHrgVKlQ4iAX+XitcuoixGahFKx2K4Cgmbd1b3V8
s9rs6WqCeiM3NA+Y3pMiD4pj9oRUaFtX7N+/4/NJmZ+x+c5QPkBYOO81dQ3nWSs1JWJSaHg6Opla
oQPLcP2jVpU6gMfX4wvl4s9veYt+M/XN3acrlra9hf8UrIYalJYW14TIFAoHhMyMyvFYmFL1rrUD
ExDpWew+7CWznkRaIj38v+8YqpjMlbc2FAShj5dXO3RpyB/tgByIcQK4mBt3sKWdaWnEd2luzEsX
/FsG/viq6ezSEEE2s7GDzhkIiH3WDiZRTPNJNjgWxD9yqqaeNNqcNmTUijOqHqIV8OXoOpF3nG1f
22mw0P+1ygmwTefVUfd/98WQe2/YMThDhkEB86y+hf+lVdTJlA7F1Jk03qz8N4ev7KQoUvRAsAqa
a/55oU7yuUm0XRVFAZMJdiDQVR+fPs4COO16GQWgw4fDAAfFmVIp2+O7lXetSc5Bkyu6ZyYA5UO6
5Vi/yuwCGuLzAOQ30Knahp+ifMoMZqNrTCwz0qE28zUI5Qx6XpnzuEvBUlDj11hGY3ZLPo38wuDT
P1dOoRT/JdFiCcZPczbFFRLIkkmlVgD2XyEkbdTY4uABIw22V5CG4mxWKAloIQdrcC/ye1E1y1Oh
FEpLOSiM1UBKouq+SVLrZ5Upqe6IpUTvlU79QxfHJRt0fR7uJQCnaih1dxRS173oBm8Ry1Q4ljmo
VzQOXi1TGv8kOkHlDgD30Ub4W1SITNLEPJWjVRY30EFr+RDmopyCqp83OihYtTzgeJPXnDdnIiRG
3QCNuSzTUnh92JiZ33YdKdeCKkJ5QjI861f13GEIxJcezl7dmYn6jFtXzMG/v+rPU7dNBjVzigKZ
gdKf+nFcyUaMXXXOo2DpbJRMktnfjoNhemA/Lsk3P0+ZXEqgtNFYFuG+aR8v1XECKA3d4qCTpcuh
ytb2uiaBejf003CYcMNfGDNfDVcQ7Nu3qvLFnA8ZyKxDUtGYD5porWDvqNPGo132SqkMHu2tzoP9
haR9YuPwfz9U9GiA57k0lz8XZmwpK5osDVEg6Y3s5pvsHN9Qf5VCF9n/+1JfPFRVAUfCR8lXTd32
40NlNsq6SsPA18/a8BBy1SuZaKzfualGT1hNl0tY9K9mIhCW4JlpJlKVPgdTGzNQHnttoiDmljo+
I8yJw8R77Aifr1HD5+P3or9eMSEN/TNuhvGS0OOLMcuIpZtpkPMKqnCbK/6zEK5yXEwtUMQgpxO2
ZTgKDH6JWnBS1Mul+vPvJ/zXVn22DDGdAkWkP05D41zUo7Y2U+/a5wHxDkPs99Lak6rVakPpYnck
M1Ix6lEiXXIYf8JzN2UM94Qq7U11MDlux7V9l1FhSDk7qp3kNm2KUcXM5ZkxaYb61Zga01GTw+Un
hwLjxcBNFTsmp4Zmh9ubYdMnWGMv7F++eIZoZGC7otvmePY3HPU/z3Ai/YxahsiDBKvsbaE3EWHp
kAFDpx8q4+Hfj/Cri6ngSJC/yl9ESuvj1CxVMpAwNQj5lnKCRbkcXLRV2xejwr+8FttCgVSScXou
ZKiLTrWKUs4DkuqGzkWthUDdkAcB67Eb3rXeVNvjjBVleGiK1Xq2m3U1vZ7UP3tXdLX+ZNTNSoo6
FRjLXURXCvqTaW3u/v1IPmupWMwRiiF25rtlSTsbxJrFd5LNahZILdGWziKlC8RuWEqdJ7c6KZ9k
mdq3elLPKigPQ3oyhwaLSbhgLCHbSJ6cNWvJlxp1tb+k8/rcnqX9Y9EMZner0XLaJp3/DI4BABaI
FuB5Mt2DKNo4JLOul29aJcR3rOM0BLqyGe+bQa3EgTXXl4tLE9vnjT6KV2jfzG1seLbu/ccfEWGe
T/PETI9sELfsE4XSq9HY/WGR+ZYivRh9RcTFXpGTeT80HHA6TZd3I3WUC7LKT3Ps9kvgp/HCkGqY
59HSNQI8C4RudoyyEboUXZq+dCBcDK/T2E0/aZCkv/89OoS5rbsfJh1EKIgW2OpvzDg2XB/v3tTH
vO7tIkVoXAmPZLM7HMd/+JcAU+m+naD+c+QYPXIiH8Oox9fX88u6lfAxRflBy/RqKdI9qxxl9Z4l
TyIWa/0mFKzXrU2mIEIC2hbLiaooWP/G4lBhBhXpLCMQA3a1IZGhVPckkZINh4Es6Voq+pMftjKt
Y6vF1ohUZA2Xx4KzN+az0kErcFKHMSgW5amblUBAQLDzAb1DcgdwyaLXVe7azn7uwvo0NcZhTtN9
GyHgVdp5j/uxcbRoPk12HURl9TNKdTB9S3RQh+JqrYo/K+l18Rw/FHP13NTDcsPfcQ8HicDIouYn
rC8rjTSLgMQcwzAVBSV22lE7DqV9x5pVH5bUTp1y3LLjidqxsiFzez27Kszmt5pYz2wQMNUUdCza
xH5LZ7X242ZCnjDANFALxTcVTEqTVLj5HL5YnXFCbMs0oz80RkOUrhic2YxoOs7iINkSBvl6fkRN
ZB+o6i5Edkp5SUJWvQR514RPrVTctJF1srOQ6p+cPqcZrUw4kvsmpKY5G76UlEfFXqmpNiebfNBY
H0ovjRvVkfPuoSmlHRCGU93DV6eW4vRCfpoVea/Mauf07fImyeuOjrVnjcW+tqKbweSoMCx3dkWh
FxKX07FqAyo52MuwX01qs6mhBLpYbAJVOnK95ua1Fd0uSfTQUWNApQXHzjqqjxFluYEWPKgH7TSS
H+KKXJKvolj7IQPbl/ta3LAx3hk1t0QD2ZWWMQ4yO3GahZpcFz/3VZ0dbK0Ksjm6Uu0UWHxxyvXl
eq40ldjy9D1MGTKaMv5EQQ0ZacmKIImHEoBPdRM1xvfKBpcbqqNvwmIzRkHmXHlTC5yQrXhv+vwa
RdOtOs4AJFrNT0ZhOuYa9/vWADg1ASTpBSbYoj2N4CCVRX0ZM7P2xla4RAMcOzaFosx2RpG944lu
X4C9INkmKXiqLdew1J2OGTBI7eh1GqpTmOgPdFTRlfJhJoX+NhrSrziM9kr00oTrQ1lSR43DewIH
9X2RK1irl7wLhlxHZRfvQqrtYB/SoKntGwlikWOqVeKV5nybDMId7OKXvApeqrW6g2Z6SFYOczTg
wo9jnNhD7uaRetXmw+hZC43erNtZEASw4HlgrkhiLhTZideF+MIt5XzZapqQl3drDYpyVKmEmf4a
rW475oE+v69xRUNaC/gPPc0e76Jk3ZPh/SdbyeOdMIxnU/N7XNqDPA5Pa6tfG6PtY+d9R/X9aCXr
a6pqz/jvvusGIcZp+kBw5yN68R8qpnQRi5PWyW9pJvyqjLdyI2SHvt+b5DPLEr3NiNoo29kd+Q2+
nsm+0SdBP6pujel/VfIfRUsPGVL+b0RLu3weVhqlRRBHxqmsqjuLPXa1Nu9Vp13NrYopewB00XU7
DPNbdmH6NiLh30u4uU7hvN5Sff1OHClHnrK9WzLpdkz0O1odnUcGyUhrKvuOJuu5TOK3acy+NZBC
PUjo7gQho8vM+wmIBBI3bwwBEmrLE6r/rQfU4utldzGp1yLVSEUc4ju9FSdOndRBrfRJJCtwxUp2
FWvlBZUTM7eJJ7HPmEESFF4yHtucrbxHScAbqbuEMQB+jPOv5Kse27hT/EbR72guushk96k0bs1P
d8r1n0pXXRnRRMW4Ln7DsTiqdXusp5l30Li6nNwa8fhOm/IxrTuStolljPSG1shwl0gWIajN3lIR
gSJKO7Bd+in39iOqawcZo6PWPUK53GSrPchoMyqX4scDyax3WkgO/SSR1DvuuoyPeC3nI05Tmirl
8zitB2FtADATTnsvpltZWvcg8l5lZAoOfUYSza3wFCnJTsQT4bzFrZJV16Ho7ojHuJekyc0rCh+k
z2aydr2k+s/eNvf20HHUtt2+Nf3KmB+HxPagJrqRDKqEKg3quuZ7OxdX1UxGoc6rGvBamhP2yS6T
H1RzDapFfqFOIG7nxIDBIZM9E9LA5Hnk4xN9nZ9l1/mZ2nzDHvqN9sktTqd72WxuCNR4x5B8nRfK
c4sNRo85gMBMqdyZUoWftdVOV4uSelXoynn5WtJLc6o1hnSBk07KDYY/ussFpkMu/a6igQgXNaIr
v+50jXGRUKdtZZVa16BmjmFNQZy2Xl0qvta3GF7S9FcfqZufFkEFGvB67EdoC+lNCWUElcNJCY3D
0A7HdhoDY6rcKokCKyx3QIF9bUxOQ7w50plbIy3Gpj2+JHDdZEOaWJVlR82GxIWgozgjZyu/H8Uj
lc1H5u09GbuHaZiOYThJgUGHM/ofZ+fR4zayruFfVABz2IqKndvtvCGchrGY86+/D/tsLEoQ4QsM
zix8xiVW/MIbYvcek5xm65hQv5P2Lu78+pDI9l7HqpIn8BfNpM++kn5zGsD3XBH6xtGcH2EpP+cF
+jIjVRg3/5QW1mcZ6o+NCVwg5SofTf0+S2A6jvNdXKOxU/SNp/QldmeVuItF/4ES/FMyKl/hg9LR
obhiZPq3vkZDvufxEY1E1MXu6PjV5dZ1RjhDbXzwaTJVJY9A4H91Wptemv1c9nTFA2NXBO2zmQ27
ocvlxnf1DWZP5iE17c8UtndA6Yq5ywbNXD+ovJnC6rByBoC3KQOa/VZmPlidvKtQVPe7ftjbciJG
5f9fN2inTrvE0U5qXCBEUW5ytnBsyF+zbWGNoMLG12Fr18rwPJncyAhn5znmMUH13aXU3PRogOiz
p2r4qkgNvnGNgLYbG15phz8Mt7gvFRQXoikRHBaKgYY4BUI8uGK4z4sw2ZTptM2QQTriNWA8T7r5
WKUqeKYBBzfNeVPG9N5u2k2I0+024qyojf91BDRC3+KPVIDDjHblRYPy1HJvGcJ/yvBAtQJ9q/k0
GwsWZcLm1OtK7WNb57+1RMFfJp2xCUd/BE5saI9t3dyXqvNRrSCsIyPWBhjt5gLH+kKvNo4f3BlG
9NsX2qmVnZfq6qkFmeS1zrRvZPEQOdFbS/AW29FnlfigyvELV2aJCyUuRw9M6Z1qdGv50AWkUQUR
b9FtQFpkxvAuiix9G2IZ1JIP5b79RfH7/BinKXXGDK8SDb12b9bRQYrN+O6U2huqzu19TeNpYyd6
R8s4V5J70gtnpfQzl3zPUwS6YzrOXDPTDPDcsp6ml1aSoMx7h9tg8KY4kf8C6ah4RgOCwmEY2u1p
Bj+f/KmyAs8ugTus/ILLCj0TY6gWRCyYyio4zPMsZSqUmnYLE2OZofM1C6X2qUJnygbqlVboWArl
eQpaw3pzi9pXDr4bFgIVt4GLMy7LxovdzlaYuAo3b+RukcC/nUddSyKduRMzMzbxsVk6etnNMOoE
+gjXufmrWiBvsEUuMBjRTOs1fS8wv+o9jBrZuYpI3gRyNxNRvKhelVy+3P4x13YRDQ2IDxoymbic
nU8WheNxqmIoFgj5YsbZR2iL7Z0xH/+dBmwCWdKRDoabB79gsV2bvG6tscXjwvR95zX3wVlR0rdh
0oyQlm5/1EWRlQ+izkn9EZM86kmLvkSnhoOB8mh0R8jCK9XPM2zBlud20QOSqEo8D7ntHkWRrwGN
5wrJ+f6fi7qo+8OdUNmFiwpKHoaIF1loOaCL6n9K5SzbqurRW19jPapoyOpQmR//tbQ7L6CmIptK
2IUy86LV2aSalRY93zsIH4Q6oEXSwUmPn4wo/UcTJgpDBiK+/EPDc+bGLw54EiPmWxpw4nN7QEFt
jFrzk5aJ1NnYdVePKyt5ZXviaUXZTAGfTuVlsT2rytUKWFDhHcc2kUAux/Q1qNJe397eMVeqKQhA
W5xICrMwMhZfZU1Gz7U1QBzPxwiunQ1eK8nHXazkzYPvAva7Pd6VbYLSM8VOCsWU4pfFLBsfgiBU
gdnmkxocrSSQL0GCOqCTdO7WrabsaKqt/6+tMtUEa4+4NB0zTFaURfnGn2SF/4Qe3pWNMdyH2FzO
mh2R55i4oWtd+DziU+8lmbYme7v4WmDqLN9MNKHvofKvua70V+lOw6VOd4vWOdYhXSjTd603eqDJ
1jZjsqCGxlxUtMUKF3ixpO+DgoynjglB3bhoIqUxunwhvYLjCMPuEakroiJNxk9qIUsQOVO4sqSL
rfo+HixBh7fvnWKwOIS1KNAqc7DT0keUHcFYZXnvhW0LcOT23lkUk/83EI1HhLQxYeLEn88mHXci
+Vbzj9ag1F9y9ItwArQS563KbV/9cHuwxXv+Phj4MF5zDcPZCwuFyteAYTm0Vys/tN86EO7IpboP
vVWbB7OgwKaSQMEzGAHiOFm9EuRcbhx6Oogyc/xpp6NucP6pudX4gfRHcVQBABSPUQpfedugbths
LfrOKMqhZvNfjRbJ279+NouI24BLdxAczLIQ7geomXKLascYgcNNgNAP6b8IJivfjxK3WE+LsGTb
jHQQmg310il9UNSxXGuIXP1+jIVnr1fdvKBAdU0ed3LqxLF07XIW4rQKfEYTTCTGBnltMIOHrA2L
lfbr5U6eO2nQ4OYL0QZPcj7rMqfPmqSjfyR0CUi+6qiYPkW+NazZ2V7uZAbioYaZg4gbVpDnA4Hm
itSiav1joqFci+2O6eaHfHCDX3aSADS9vabXRoPjNIdedCkg1Z6P5qsCV1wMvqiDVuod+iF4wpgt
eVNmrpncX949KiEOVjREeDMCaTGDRusjmVU72tEUNeU3npwvRldah8yM2td2MuyVK+HaeJg/kA1Y
s7W9vQh4dFp2QdlXxnFQyAIPqt86uPuAdmo2+AqA1Yf/MK3Roq8MSnzPtYCqtgv7fvFmNgUq0+jw
mUeaIH63GTqoP17USRAYjoGi7aEsZLUmJX5lEQ3eEULV2diP/Xm+iJmBuHDWqMYRPTnEN00UR/2t
bwRA96wIlsHKUViygrn/1BnYgX0XUSsJzeIjw8meAqlGjFe3ZeFlJMbDxs4bUkt8TsJX6SjdAzr3
6jPMpRlo7lr1b8XMps8RArl/3DBJXsM+sV+kVql7LYO7c3tXX7kiYH8BgGHlCV6WS1+iqCUsxCSO
I3nvN/xnwZ1S9Ik/08ez6MTZWR5vYHlX326Pe+WSQEqdNhjNDHbBcmLY+3YdqrVynECzYgkwjg24
eWDG9T+/41iZAmeDeU+4RKH0fMVpe1B/BX55TJNx3BGl9RV1fxee1BDp4OaTkMzp9rct8od50XGq
4F+zGwjKXovjm7lWZDdxoR7bGjtVoPJD0mMQJQ3XG1UZhF6J7TJq0I6Vf6T24TsrUe8lnIEvJaTn
ruL6QDJ/cVUVroOBvS2jO4dxAkS9RKnszXzKKReGYayi3aqhmSyGVvsw1kM76wvjILUZi6ydDrcn
Y3HiCPipL3CXQYwHW4jy5Pn865VW6UGji9MAs+EJcbP4h4XG0t5xI21lL2vze36WPUHzM0gQOdfs
ZhKM87F8NREjqAb3lE5gBSE6WUb/SU3T5M3vTed7oybUSMd4LM1d07RpQq4+VfAFLAs1jcj1Q/Sg
K+MpaQL5GGHHhHOhFkPhjkv8l11lkC41fGOgwphXw4e0cY07Nc+7cn97ypa3xjxnMw6Ua4rAF92I
xfq1vazNqNDCO2EiTLHzw959SLNITMckAtfldU6O/FGijSiCyKbMUzzjy/EtQw869+hn2M4Gmxtx
cmJTa72CJnC/HTutT1Ym/OpGw/MeKC6vIs6li4ejUqUziMYO7hoK2e0nbsDyUYAIgRXUOxEQMtTD
m01elja+2b3j/qDSOxcwVbDgK5t+caG8zxnaOzTXuddxdl/MGRJSI8LB0MtThD0/FkVbi00T6c2/
y5aAjwQbCz2XAgFaPed7TBGjqzQWnzy0JkZ4dTBmiEXZSG/DVBO/u7a2weFp2bSyKa6cI504Z97a
M7bFnv/8ryRoSHLXCRX0JQqoFZ7ZtcHBlkr+NgKjC1fm8uq6uhwhALkANC+AHEQDRlcJ5DvsWh1P
NuL9XjVAWS8dxDIRs1B2OUgVz0jz6DjoEuQ9t8jKxXGJUeLmQGGAnJNigQaY7/yLm0YUVqS74tRa
uL5tFDQCvtRxgBBNM/XIDZDaw5jo60lK3E4S5J7JEs3vUg3UN/xdTHwJirECN2813YvMjRqbACUC
BlOWcb+xKWGi++uOjb1L5NB8Ree3KbHbdUK5DWfF3DaHzfj/mFkDyCcvEZoVNs/D+UeJQU4i803/
FA30FxO/K7aZE2hPoOGAgrjNHwfZzlNlZ+N2oLf/nDfBvxtn4pHqzC5ss0O1oS9eRAdPoyzMB3EK
0z5+m1CKgeyKpjCi2msk83fI+NmNjILmfDkgZveecGrnn1u0eR/6RZrCOHTrEq3SwAxonINd2kg9
UqatbFyR7wOYMl8x2zMfpqaCbpggjSjvHDzBjLvQtwHg0nBSfw7BUKReX0W6108SmmvZBd8L/D7h
PVp2mJJNhjNfDIHJ+3Lopp/oZdGViRWaQV5DU6nYloGGUkZVYV4jM6PQNqoRur/Aquj9MxTQor/X
wnLmU9nWoO0s1eq/0Y1ATnlA7T66p5XRWRv0uNIXpxX2xs+swhv6ZPoShEZfb1ygDGI7jpYFpUUa
1c+u7/IPI0qn39DMKGkXBcOfboIbuNH6IvgS9lGYroQf75KIi0lHTw7li/fg40LwJS6R2UCCN7zD
IrX60gRRMx4DpOc+VF1p/myURAWeEqkd/FuriWg9BUUV7ytwguPez7PuSUW3Ptu6vZy+duKV5wei
1yHQrCreYrUt8EgJkZXdRQjYN5tAKWF/Rb1dmpts8IHtdKEBiiawH1KI+Qh/Nw1ax6JyIao7rQVF
lL8JIluZW8SdTlj10SN9UayrCr+xTEjLdZmiqR7X0daBAxFuMFZQyVwLK08R7y/q/2hDT3hysBPa
TVCbIxgyfMcayHS5JlNcBrTAAS2OhEED2ETdxpVw3yLVz081RNLv9EXkkwOjrMDzQFFKT5oKqQYH
TlZAPn0wE0ktYUiycQIuc6WMjojEY7sjxpiKV9YHWeyF6H9p26KqUkTenZiW7+iGTEKP3NDKkl5c
/qC0yHO1mYsCXcJZHCPV7xW+tbBOtZ06d3jBIEUWR8jATWW8UjOZL6CzzYNwCCIe0G4wXnWR3jw/
scjOqPZUafZJzQt4wXDtPeGH49Ga2vKIIde4q2xQ1c5shCoCoax86SJ2tqnyMzyPDrU+cKlLhBz1
b2hXGsO76n9aKu0nJZ20be6PKGG3dbWf5AgELE5WHpv5zlt+9XshlbI7U70Uf3TTqvcHC/+8qs1e
s2GEKp9UOmEUjZUnQDcUGlXFD1be9DkmWYyK6xEyERSLKJEtRxVVxxFuMHILUB/f15zFj7aJWYwa
zN72tl2ugP4u15ZCEIUwFB2xCuQNOF9b1xh7V83AZ8azfZWHRgyaBH4Q4m0AJd5s9qUaJvEhxb3t
p4NZQPNxwBbNXKkjX25mZ5bJmlGQxDH6UjAmaEzIrb4RnxwHsUMvTzq7/NBVdfslR4HUWvnmK6Mh
LwILYG4AwLlZRBFqZ3StzpV0wo1F+dEFTfBfAByoSvy1JsBFBEqkRKJPeQj+FFHxYiSYd0ofIkd1
skWsgSGgqmfvGycL7JUg4nKzwtRxeVFpu7GMS2qaqSTZ1CgNbB1fNgXglDwu8JYwICImVpn/FJ2m
jZsJAoG/smGvjUwUCv/PJLVEY+h8A/WpMNIeQMyxHRuQFAAntaPw8x5LocbeUn5z3iy8TldGvdy2
lAjmOJTWFKaM79HqX6FvqUbKKBMNjk5aYgEElHfYYvdubbJpKD8qbVzcQ/0NdhTT5PeuBwy0MuGX
55QYGIAwpC1K2WhKnX+2gbS/m3bUUZtRzTGdaXptDxDb+mVOQLwCvVlTy742IJVTbYYIa7Ng4fmA
cD9CEbkiOKFAGubbzNcHd9MGqcgOpaoMKTHtbJh0O+28trjQZthYVA6QkJr391/TnE2l6VawAU6C
EBHlej1CxaV13jJ//GaGUr44xupdcJlpsKzzmZmlEbmAl8GoGJu0NHCfgECTDKdBTVQ4YAoGVMDL
cffRBqjqfe85kyw/xVBjt6YejL9uf/jlm0NtDmwyqTab64LYGgFMbkF7JSerVQ95puu7Al62F6UE
LIXaEbYG5fAzLeTun8dliec+DFp5oI4WdaIOvUBbBkUEzC+Tn9OoMtDlyxyvGPtyk0B78TJc1HZF
1eun2yNfXoouWeQ8KM88P2DRGIndEYOj1IDMY2bRMQeof19kttiF7bRW/7kyuRSzNW58njp6aYuz
E/mmXkFmC04g39tHLYkzhErczvlQR2FWgIWk+rKzUV5+UFIgoyvhxJU9TR9mpiRwXSI4tRgdAkSp
4MTC6Iny1IW9c4/gtP2QhIPYJ0lrYXyCRMLtyV188dzz0rkuDGStLVIfZbGso+Lnrjbq9nEyx+SP
OYzV65QUDemoLCFo2UKrv4KvDXBjSuriH03L30fnKM3ygDzy5vJAUdDCg6Ma7KOllfkL9mPucUAX
4g6NLbHytC4P7//GmqH8M3V23sPnN4YFYjFMhOEctdxxP1DpK/DftC0BU9Oxq+9QPNxXGJXtnzit
4tdB116yGlD37ele7OX//QgeQtALIAr4n/MfESL3IRR7cuhnTuZj5o7YLDu1s/WBY60MtbiW34ea
1e4IWghbSJ3PhwIdzcZxpHtUIql5lTtND12HsRXGSP6HvJHq4fanXZ1gmtAzYgKXRNrD5wPibBbK
Is2cYwA14SEM0aNOOiI0GGj2fqr9HEMvQFvYMUnKGkG8Saai+n37RyyO0PtHGwilsqHn9MOct/tf
z0KLdkbf5JVzNBzxp6ildefHKbWf2coGlzp9p9q5/XZ7zGtrSpRhv2c8hFOLiXbCziEXyp0jciPq
Fph+BXQS0YTEL9bcu6+dVp5Z0KS4WSPRu5hicEWiMLTaOcaNMwUbak36vavXmE5N1MKzxnTvWxk6
2zwf4pUH99pXzo0OrggHx4Hl8cHhzi9LTF6PaqnXh7ZW2kMpUcWqyRhWhprf7r8yjfdFpIrm8sbN
QfeyIR13UdWA2wZCIfToZzykxn9UgKLd7WW7OopJG8k0IJITDZ9vldBAjhUvPOdoW7ltYqKFdx6B
kpnJlYNx5SASicFUB77AHfveCPhrT5L9V3kU1zZaCWVycAY9PfCmfCmRQ/KKdFKPt7/rykJhCeCS
l85qs0QI599VhY09OINmH+1JyKOS5tqjUgzlnnR47cG6NtRMAuXRIhUmOTwfakIUm7/eRammVyj0
c2kfC57IJ4Io8fPfvwppf6bPYlegSLAYCp3AydKD4OQPBhbY+IolzqaYWkTMYxE4a6XPa1/GQ0yH
hmYQkNP5z/9as7Ky9QnXQp7iEdu7STfGV0eA21WySF/pZ18dygWoBDiKfOG9v/LXULYSA0rMoPP6
qhLsqTY693Fb5c9jMDgr5ZIrtyMUAV5auvAk1kvlBDTecBc3EahKTL3VsfsM6j8o4cXhIVISmD1K
Lzr761QCM//35aOxCaQGswqFR2kxn6I2fdPC0+moNn0Pj0fzzW8R9QrceicVDYvbm+XKiYMgyX5E
638+AYunvsi7EBksUqDJyLtXWfo4rbboN7jHbvTDb0HrO8r+9pDXpnYuU0BnpTgJvu58wyRuTzkg
l+II/VhsW2c22WugEcdB+az3xiaI8Tq/PeSVC4zEluNAAAU7ctk4VcZezfu094/mZNTFrhoj1B19
GAyrNVp+++I+fudCzoYj7JtlDQSyj+Jj5OGTUdrRL4f+7HRXW8GApFbYpdPOElmQrbwBV04FqAdE
eikhgndaJpUtqOWuRtz1iKud+C4mI/xTTcUUH6YUGO/u9kwu9gsVPKJChFVmeCJ1nneJ1L+OYE+k
W3dBNZzcEdR/4+pAwHpN7qcwDrYxzmRf/308x6L5R6BCZclZbJY2Q6rWtUqE3JTEML/SKLA+h4iA
o3DpJGpxwDIZJcrbYy426Ps3zhg64hRrRn/Ou+mvb4x5QcnXhv6UaTYVGD2sRm2DcO7LYJgVmthd
M8HkG/Lc924PfG1yiQl5IebDz1ZdDOyLbKgCG8nllk4jUFpXvA2K2g2IFlhF6Qmj+H57xMXBmD8V
qI5G8ItMDpyBxWXDpVCXuKPaJ0wg07d6KJFl09Vi0g+3x7kEt7NvZgr/XNuCQby0m8lNcifLx0Az
mizNKyPQEv0ICIre5w6T8hzQZyEPTQfmalQz2C/T5OxH3D4/3v4h837564C+fzBpHOk5gGUE3Rf3
XZnaVVjoQAlavG/qB8QvLHUr8cHAuFLiOetFmeO/lgVZO9TZzvhwe/jFWf3f8DTn0GemDg/Y/3yF
qczHflO0uN5IxzmWLaRA3rRgS9yzdlKvfSkDIcNEOubS1D4fCu92uEilbZ8mWz7q0daNnlLFig8N
PVmPF088jX5j6CvvyaX5EzuKkJcrYsZG8YKdD0sfsJVc5+zhQU8yyJIJCpNhh86Z5jToGhdJAvO9
lGL6bSiToMOEPeTPtOqSdEdvf3SgOAzSWTlZ1/Y5q02yg9wClniLCJbuEdYVWuyfhC1GrEgoSW7g
EIo1jehr60uMjLERCEnQMYuIkjJ7bnOU3FPWJs4uyiF3Z1DJf7rqaK9k6dc+aZb5oIYKy+fCps2M
8kHaSQAoxrUrdadkPvBwLY2z1WxVuzwzM1SbkwAYk7LSfF/+dR/2DXo3Voh9kiEaKLyURoB6dJl1
6FEG8bhAERbtqxfHLK27VoVnFA51+KoGdbOPo8J+vX2ELr+bvBk0kDZvbt6ixSVp2lkSdEiaUPiP
qjuoFBRcRD5ggXF7nMulJA+Z5X8o+3AbL2tpjirLWmsn8xRTkYE3YZpei8vxEREb9/PtoS65SdSx
kDHHDIjkakbcnM+wrsWWbxBvniJaDG+6mPUuZfINK0/7uyk1PExRHDgSGgZe7IgaIcUWOV0dwxmj
QYFcNatD7Wrd0+2fddnln38WdWPAo9SBLggziRUU1CYCE20otxie+lDPMPCtxpEW7Ti5CIG41vhS
KWkoH8hR9c+pAAz2oJgSV+Sk7e3AG3UVvhRqK2ZKobtx5GEwMlXDTLmeHkIdSszOLcb6sclVMW6b
wncd9I6VYvza1kV3r4iCLmxlZcWfQLehR5qKTHaRFbTI1/vR94xyG072U6BLz0602PViGpHhQ64N
PnMYVEB5hDTla1fkVv0oCrvQTkXRFP/ZcWJ+LWIVZ2NcNaaPXe3EOrBBOeCwYYaZtZUuti87PH5G
2wsQrh4/FVanfhdjFmcAwEOsudRCTVIceFplzS/r6pbglSANZnIACC1ukl4JSXXAqZ2GgY7Tcxo6
7vjQDTmhiI6D9reOe4XYq56SfWz1iOaKLA3oz/NJ1VMFzw25o6nrpgPsBjfdK6JX325vj2UVi8cM
shpYTyr97Fp8gc53LaJqRkN7Xj1NSuD3GzKz6pQq+WzNreNE7DrouhetD39t0u8mw0dutAnDlU16
BRwI09E03vfoDKxbTBQiFD4d1sI4FY0BHA1UKLJSfiYxCI59hFcCoUbB06A2xR8zcjDOSpWqlRBp
+uYhBSsFjs0223yvYu0xx9CRld8rcSA+2O4w/lF9ZxIPQELAVsgqNMcXoSjipUrs/uvt6Xw38TgP
TYBoU4AEyEzuTlh2Pp1Roygj5p5cbD2794dETlQgGDFm1VPXhqjszJKaf2o0SfFkd33oKpgtVzs9
HlCkoCGxL2KJBMhYyGbY9YOtD5sePd2W+jTORWETUAYr6ljeo6KEY5OEKiFWQLl0k/iR5x/B04/R
BWRPdEqAnp9/BCAbuzDSSEd50emM/4IJGXnUiJGihxVuGX+wxUUdOiiGWWZ8HJGFCPUGy9bEUDv6
Il05lMcQZ7r/dD3DGDdOY6RNJj/pJs/X9eKUYuJ7Qr8jeoy4DnrPbVyUFzTO6HPTmPDDu2ngSAvL
bhwv1cCNeH4fOH+Ahvl/lKrsfkW9Cq5o9BPxRahZCiG2EeajNAv7VyVazNRsEUTdviJFvJOtIbRN
igz1sCtUiKUb2+mtZ8TucGgrQuUlVZTC3IMw66N9mOiy3HSdUQNb8RUwNpMeqaiNmHs0CO5kOXhJ
kz+DzwEYVbbgsrJxJ31Tyb4OqcScGc2HRnp9W/u/MzCoj1nRDK9TbY1/ikHWP2TStjhjR276W6tV
F968KI127yu2/GS5vFTbklbxbyJM2/B8O4C/3aNeEO36TCifK+lUxmawmuCLXY+W4amDqwcHtmOZ
bXSlHgGUhn7YYs6ZiGYTuj3rlE+d3SJbLgrlCVI//hPUshsThmRpf8tQBxRfcx1dko1h5ZOEVW1V
hyJFTLlGlbeKquRO6AQJ/DGwkC2VtuajXqgYL4CDVfWtLCv5VkVKpADYq5LgoUxHRKOzXLfijUxh
3m2MSnNgLxuanmwaWWNX4eTdIVXrMbwXVlDKLelREHipNdY+qLMRHnropDOHnh5cu4+I+yr+Ls1X
9jxIzQP9pHK6r/Uy/GEZrfrKgde/9KjSrZk+vleYF0cBoDi17tmFhXhlkWqAuJjCigv71A9D9zm1
pO1vI4gfwbY29QlsNtqO7TaK6qRF5Yd+8AbBk6TGY8rWMUiYpLg30qx9MuvU/AaETSPxjcR9WDuu
3ChVEcMMHv1g8NwgwQzcSlIpdxgWOr9b/NEbSLsRIiROGWsI4Y/G+DOD6x+j9oqI104viP6RPJoQ
+xFJ5uQvt2+zyxwaYCdRw4yCwZ1lmWfRb+agJuV0GlwUETIdVY/7WM27BuRW0w87qYbq58YfjX+r
9Mxv0qz7OePkDfp0S1h6qtvgmdxoPIV5XH6i3YvYLF8Xr2nqXnmfZxzejMOn7GLSRzm/6Fyc4tNK
c4dTgI7pSbRJvDeshItFLyTqKQViI00BprCNRCG3yCXJz9C22pcJvaH/zGao6j2F+6gGNdn3/1Yn
fZ8EOu80gDHbtO0lZlqQXDlSyQYeZno4D2aK5gIXk+j0HUUT598lJMFLgumdG6TvxLzzqUjMtDCw
bupPphlNH7OpKPaDaVcvomm1lQfmMviniIe8LLUuog4wxOdDtRyITJj5cEr6cBaJiNWGkDg2tDUw
7WX2zEBUCilaQKGB1nw+UD10gx44TCHRg/0d3c1i3OlO7n5y8Z3LD/1U6S9WUgcIjxdpru9un553
tPn53UH9idhqDgVYwmVQo05wHNUJ6IIArGyi8DdrbShTpGM0oHfjd90Xg3+a0qRukaqogpCLrgZx
ivIsaIMoLGtnl7XqKD7k2Dx0XjzZvcurWIOjd3IVWRTNTkfuRRFZzzTSnVMTmBPC5HIY7ANEKoFt
Qp4Uv5oZIBJRTPht2wLxnXJ0A3StTBn9Y4eETUspmCASQiN9swu2ukQfbzTMpD/Fg1+eYnp6hwEV
560l07Wu2WWdbQaOoWhITkP/x1gsbliLLm1SIzmVsd4B7ORRf62TxBwRy1KgrGM90bUrceqcli5X
lKITGpaUnyGCLAMjVc974BTxqcNTaRs0tX9q0iTyDAVD6KSXMOf9PNmmveogMEvOt1KYubyQwQ5T
82JDYcNrLcnWcaAkpNVDfMpCLSEIsUkZHFqhBBBDnUALpA4lN9HAQ7SSSF+eWQZlSS0gSGCeliXc
3Ea6lqYv6MQs9e96S5iHMnDkKrnh2qrSUAAUSOSJjeFihg0ah4jAhMlJqk30JkhTvWqMp2051tqG
PBGdPXMA9aoC2eimUNlKI30boJdtW6mNXhJgsEhRJd7Pl7MnYtNYubwu7xT6tGAq2ARcztxf53eK
GwiM6EEaI/Ir4OBFtZH9SUJLQ/IsDz+kqkWkC27oh2rp5Uo7a/72xe6bUwuHmhTpGqC786F9NE3M
oYlZA/wh0n3iJoPcEjnW+Bga2KeuXF9XlnzuRxP6sPD0lxbXNDJCyDOaDJdrCL9sU6tGNlTt09rf
QBwzUEFMrCjdKOjxwNgI0XDbUDV2kJAOTe2Qhc0npWpw9qz8zK3oN6NauaGXAtzcL6feeDScNHlJ
Cm1Use8opmTXqJ2fblWC5WfM7+BituR6iGJb1bRGvr46lcjHgHecW5FLYIGtTq0QMD3pgCj+vus1
39+FuBTVOLhQJft/7Jk5k3I0kAwAMxc5tvQdN2ikm5yKTiGBTpsuaUlbzcb1Jurc0zMvU0GgjoJ0
+UkjNzC3t9fyylKCzqQQhjoLxaml9aQj3FpVqKCcHGOoR0/ThAn1BtFNa+WauHI6ZkN6Hl0IneQD
i0tZZpizhwT0XBMiOlgFHpNb1KXi8tG33SQ85X2dtfuyUuvoIeui1cL14kOBUhDPgV6el1Unk15c
HzXaP7lZagpp2IhDSF4PY/JN5pmfeF0vEbBEwtYmXlfdSuyCrhx7D/PIKD5oWdooO6Vv+urkB2nx
sW9N94eqFRjC3V6LxR0+/0R6ByCiqKnOd/hiMzhYC7Zan6vHtNHe5BTl4RbWB5YzAfvxLsAVUEZd
svJwLCv6/xsVkN0c56oU6haHORuJlLpYqEdk6ZQGVz0eD68PRrxCkAJMQs/WGsU/dlODil8iNBNh
7XjW3UUiE+dDkfrYdlEZD/uVrbksQM2/jGoDVXawu6jALLutJqyrIjbN8RjrNqSJdm8hcP9bdnm5
UZPIuCczaXcox8IxgPX+nJnWWm38yqYhOpxfNepf3HXzn/9VGicjbeoBNXy06wDJbCJzLstQuciD
3e2lfzc9/usGf/9WzgU3OGpM0LoXa18zATV91/GYhAUTjMbkcJiqwngmzbB1Dy5DsvOjEmRrphjY
qlXBU1IOB1ox7gZkj/B0mUSvQV8lj9pYIGTDtWKYx9u/cnGG338kUi5zuwnSKG228+ko6rx3a6Mc
j/TZpn3WDPVdrOd4jSIjNX3UMKK/cxsCD5UG28rQi2v5f0PPdq5zVgbbY5Ftt7Ee6KnFXoCaNJz6
cJpg0uY4L4wd2nG3P9O6tuyznNmcXs1iUovntM2riJh9Go+RW+q/zTx6ifMWR6GqcTZlhNZbGab5
M1IPH/IhfesahIUL/zQqwymbuodWkRutxCMeHH8oMZukzr7rDPE4tViU9AhW5/qDHO0jz/aDmso3
Xxufo8F8c5tqq6Ty0ZW2N0zfpnI4VbPECA/gyH8aS/Z4Zd8ZKCsb6ccSjIw+tA/4OW0ypf5pBGi5
FwpkI6E3MKr8JzXBraocYMP8CPAKBZy+NcsUkdPieRqzjRZ0noM3W1i3h6ErHqux3WmzE2lW9fLo
G/Y30Q7J/vbcLjvF7wtJGkkxDSFC4OOLhSRzdmQLf/OInA3e0y2axOUYmVQIJxsnBipDdmi4b1pU
og4LfnSPzku6B8ZXqys337UtpePyQBbGy3vxItAbkD2KsBzuLNUdz4DgAvgtD/Ovep+NP29/9yJ6
5bOplCDAxIcTqUEEOT86bq9U4WATn8MuHZMdgA7pH+3cjB0E3/Fo3fqTZYnDvw6KNQoRIbxRlE/g
858PCsPWb3OJjmiL+DClNENGP2LDqGjtlIb6qxtisVIXuvxMRpxxFdxXkJ6XfghWBC6+CrTpiHy/
knhTP3WPeu0Ur26DcMQmMQyxBiS+8mpC3XG4EmB7AO5dBBa9RvYeGZKHXY18TwSu8xhpovhUh5W7
1fBGO+Wps9advbZ3LMrjSHCQkXAhns9sbjiJ1bvMbKfX4qn1u6j0Sr1VfogkXQNUXY6Fg4dDO5Ri
GyH38jbKKnMKEIK1jyEcaQxYJZcMZYnKxEmxE+VaonW5hPNngVyeuxRsnMWbpyV4C/aoLJxUYXRe
lWu/kr4RX8Wk1NtMNda4SVeHm1eOix3GzBI5qUXIghr/R9p5ZEeOpHn+KvVyj2po0a+rFlAuSHdq
FRu8EAxorXGdOcpcbH6IzOkmPfjoUzWLXESSTnMzGMw+8RdFDIvDVBfJTuc0vhgVfTwWVY8CUqTG
/ucvBenUek+dXLYE3XTX1ziLCt/J+W4VvThaWqZvJSAU9lBM0HrjbEutG7xaeSFr7bGio2YX7GFk
tLULXFvuc6JDFB48TNV3bTvTcsPR03rJEv1FLAuNlnm8V4JxOE5V54YKiuCtqD2E4aMqpc+llRI9
YI6JbOugI1kciuWzoY5+yWHeB/3Pyiprp4Hpvkty8ZZixTEuB69rf5hTu1Na6ablBK+q/BKNJqdU
Gg9SxHetEb9oaoEySSHO/lj0ODE0y50q5pW7Skt5FNkvKlxRbHiD33qRbuwkNvdqmHnQb29QKNzQ
O/opRBT356JHfDvDqrWJ5ssotfbZXNzAsKbuL3UHLiAXUcz9lOeXWoyJcwagvBIv8a55XjrjJgs1
JIbxIa7N3AHYH6G9m65XTw2wMSg41ZequAg16Keo6d4KUHS9RcaoczJs9C/ulqW8mZX0y2oV2ZUl
xqEYcZKWdPClCu2Zmv82ipvahvzrYDvwFE7TQQ/Fmzjorwt8gdM68kZThHfUSY9G2/bQnMejbrbO
0CQPYV69KEuDdjJCYla+zSYkOLgYOjtOVI9aEt5psZvMkbLVIvUJoFPqYH4i2Kq8eHFGtTeGl221
yNwrSM6mmPSBHqpQthtuYTfUOP0Zt4OIwkNTJINfcHEdI9HA1Se+kdCewJcqWgNmi3IXjtW1WuOd
OS9+ZmKJWxpoipnG+NhO0XMvaLgwx6lNda/ayVST7K6AnbyU6nidNt0XyYzRF56usbO9m3EaLcqF
0CMRMN6GRQjHPT6CL/WCMZK9po62JfDWZBFo2dAy7gtcV3V82+QiQqe2QFEfmNSC2HPmUZSk4yCb
ZPIVDgcRPHO0rB5puz+Lgn4ZZ+WWHlPlpJqIeabhzvL4EpjlQ4fobGmJNwulWuh8rq4Pe7Ox9jrf
3clqwmas65whwl8FswKvSGcd5Mzi63PzkCnhLeLxsRsjrWOHcU4omfPOBcUyb/J2Bi3WTUdltSUg
2uxsacokekHNkza2/jiVG9SfhtsRyxi/RLbct+b8+0jdnVE4NwKuYTbYL8dy7B1qUXYUZT5iR3ot
jcF+afTsPjeXr6GRZ3aXAGTQaES6Yih7ljKBypvpkQVdCI8+oG+FOI3TBvRsG2UmQk9SDKtNGiDU
X8equaHMYXm5gZRygAaGuxTwsNFff4aGkDpi39eXirZqui0BQhVWJ14EQqMfpQV3XjGFLG32ohvO
ae7PorhstarDNVfF7SBEM9KuZgHzBE3J/PVu21oiJJm5aTqnMeZvYjkkTt+z+al0Xkt5/Fyq0lVk
dnuNwEIzMZ9IZf4HyJIkQ6JKCV24/aFNgehRS8CoYRvd0t0DiFgIxo2kklGNYdB502Smr6IZPmha
HbuYu1dO0od3qmC49El3Cd9YraefWRzdmHqF9PKkImyufK9keafW2miPaKV6ZqXgoJF1O4hjMr1c
tPVhxJj0u+N7dXWKq1FT2KSVeI05b7U1RnFwpKpdjq2FxTgcUr8vpZu8THbckD9rPBeAJGF1JOU/
GnRNyjy6QSLpMkwR0Q/xBxljTQUnIGBQsQwX80BNsI69UkGRnsaZgH0DFNg8uSzn8kBBLnHoa4I3
GZRjrGeiTTdFtYfOxNVOZOWKtkKGvf1eVGnoBX3y1GrGMy7jN0Gr3FuItO+gCjsD/d3QLEnSZRzE
GdyWuQkiwDEoDbS6Q7NhcUYVn1Ls2dgX3B0o1/eelpbmQdeq7RBQ8UHxG/WEfbriGiRr9LvIuMjy
6HvWze6QajulHlKXVPRHZwwbtAU2I0KsAGOwTrVMGKB1XsfOLJTf2oBAsw02Ga5KAF8qu23oZHRh
clPjop1YwaGYsXILaHs39bVZ1N+SlWSyDNe4vkV2iyE23hv+AHECEv/wLRiSeysZ7ppgqfctDtHw
mfTCVYT2fjKbENPwuMLakoNINQqWOrqoUuEmC+Kdpi9fpFHEGl7jUOuW4GJBctmoq32RhO2+MNSn
YsBWbo4LNJAsJOGzICltqWgbp8COfqtW2nWcly6Mkcs4tJ4wfqclgs2GZewmNocdFfFXZZDRspfq
a3TvPaUp70xl3nIdbBtdvqZl8qQJwrXazQQV4bPVyi+DId2XfZ6AWjQu6WQfwqW4BaSEULaW+UDP
LsZKvhbb4anvW3y22sjDBAfHCD26BCul4DAD2QelCl+Wx80qC2V3FP49eRZjfzKK2zhv/SYzfkQq
hHUNnw9ZTVubotft1FqT3w/jxkzrC93sLrKowcJkVE1HaqRvyyw+9qp8JOysbXEuJjcx9WewOPdC
GWJaAI/YXnpjRNe6o6BaqRwO6P8hHyvhhwlTyilp+jpZh0mEVowK7d9scmgqRfAWMcYsc/T6EL82
7AQLeGelkmA2P4G9yqHQRjaw/gHbbQwIsnION2qKfAKVhgHdlTx6kRHksUlagj2WI5c9fVN/GmMJ
qf5lsANdupeMqNqYWJ3YzYiFhFkopq8mHIrFgPbGJJs/kNhGA0RA/lUZIl9EF8TFRQLiDHrxWot3
fFYjs2IEFSkqbHkwIIjCO1ZlooLWmddS0Zm+nlePVNBCT1DUe7lsH+UmVOw+Qwa5ttgsSpM/xTiW
yG1180s9lO14ldCJtxsl1YGa0DLA1J50D1Nce6oJqyuhAKxiJioao52EGj3/rMPoohOFS6USnwbU
NOwIz4eS+p9LLQL9+pHf01PIqOqxrrVrSU6ekVo66ItwMQjRVRt2x1CsjuhtXOlVdc091tuWFj20
WbugLyd55JxfwyHcDAQecjwKPANa/dmg9hdtX1whdurL0ZjY2KhHmwxzYqAam6Bvaqxl20c9D34Q
3UheKGpfa6W81ZLm0jCTp17IjsNYXaHo/aIHMsZq0mtTBfs0zl4bizBIaPHCCPWtnmPHE2KtnpmH
tNBoi1iQX9KmeeE8elXqPrEVa36k0odesNQPTld0+7TOIAJJ0uPClyoiaO1GlxN5BvySok0Rh/f4
BRePb3MU80gBeqdRskHp6bUX1MSRpWTylYUCswSey+RASU3zVp6si0AaXgvkTj26v+JR1keANmr/
Epk9mwCnPa+PpkPYk/HUc/QsBflqza76dVRpHD566puDzmVkYc+i91uAUljHc5NlU2ELBY7Y2HLm
3izTkFPipduJhfZ1tuIfdT3edkU/0bsIdbeIpYehtzR33bC2CRzUbmfYOcPEPpAEjvKiHdx20LWn
ulxSl5DyJeiRUpaU6nKM2htKDrfNbB5roVkPDeMLAJ7eAQYobsNs3FVov3hVngxuDrkiV+Z9VOKf
EM9It6jaDlW5W6NG6VpvghDbiGQrLtMusUa2bj13TidYtW/MwehxFBWbMCt1RxOC74MeskgB+Grs
KR7FTL3WcavlIPdrqT3igfUTdw/DtkbUcHSOgENkSD8ovFhb4I21TYdM8atZMV1taekWGqD+0lIk
DICjpAA3tOU2wL6oDX2eBNYSdfYIVHewlXnASaRqkdjraPYMpHJ2qgjHRrdwKBGeqsa6C3u09wKt
38g06Sj2qnRyTGnXNONTMA3NMUyz0o3bJXJbqT7UkewqvUmekC73VaIotqVECqeRuddV5MMkspyu
KZ9KSYucYNB739DJObjMhitdGgRH1zNphcG/KtRvfQUzjo0Q4zGhF+ggDbp0gPZR253SPCkGthpa
YW1YQXyqRgzR8xKVnCzqnwdsvbwyS2ia6uMD3rIxsdYC4pUACL+Wn3oh3DSzZTnhUEYbUG7bdNIb
u8Qwh25ktx2n7EHPhte6V3VvaqFZ5UEkkb3rhzpHVlgvi12D/h54NKqKQp8UbsCuVlSquHSg3EzD
ulpEH88rxUKiqKcbPHLSgTIeo+c4lbMGr5rWPCrYXnrtnBgeKk4kZ9NoIixomcFTVuvSNSa+IAba
KNzPkxluTXj1e4gB9RcFMpN8KXADWVh7wHwLJ112ewjNULXk1yU1fsQ07P04D4pNF6TK0VIb4SkU
Ktldxl68keJxfC7UZtxkSSpvsihdPPr67OVONjaK3k5en8zDRWAh87a6lkmHaZxikirJHHAHIsW4
aiyt9/BEAURk9pPpRl0/vkSdXNdOUvf4i0yCotlJnHUH4GvmVqyG4Wag31heTfpEUJ7J8nAtDXJ7
JWpluOml8FXjbzhp1i0PeWHEV7owRHcaKCsnJBP/oiQC+SCQ4NWgZumdLKiRTkVQdqMU+riFxdD5
pRDE13EflY9TrBUbYJvzhgq3zIKH+m0Th4avFLPpZmGS71UzEKm+S/q+wSfRBa1h+cDrMOpRu3u0
BlNieWwJBzmM99RAop+K3GVHPe+He6kIu9RG4Sbdwkttr2ZEM7ymaKwLjAQNhPEUYTpI1L6cmN6U
N3TWM3DCxGurdNpXYil7I7CKG/7LXBjQxb2Gn51POx5TrR7BOk+OumYr11joyWJo2LOsoBibC5LT
5kq+4yYNue9DzZsjBLyaDh2NNKIK3Lecm2Bi8eGcra8qWezOmK3eNYsGHuiQDqjUVLU91uSEJMM6
EKwh2beRqZHrLcrt0taVnbUIXNJqq30tzoeNUSu626qCZme9ZW7ESo03HOPK42zVrd8TTV+3dN12
RajArJiKYZcheOKqHHh7qZYrtykzAyKNXj5Fi6wS7+gwUdELvYnSmC+z6FQh5NZQdgIgjWvDoGOr
10N30cemAhhPjC/7KVR31li161T160VqzNrpRFhBU0GZYel6FSKfnpHzJH39ArZV9WkPJIfYHLJN
UKtjxx3CYc5BEXilOUUeriqp0yr0yqqiLQixkqLfTwUBTEFd5sUKaJJrRg6CLFGwFmuF9nEEsvgl
7moaGK2uAZWLEHJNR2m+6GuZrkGQ7MGeudokSChhLgRNdXDDceZaueouwnK5CPNd0uW70TI5y9Px
ihDhmynXD1TPn6q6JqbPjoz8pI/Lz1rrb9pZWvAlMx+Fpf6ZCeYFbbWVLEw2gqn5E5yEh6nQFJt6
+C0dwsfCtDpHacMHddT9chRuSC4absdxExfRTm7AzLa8UK5oFj/1gfM3VnwtSF41U7hH1OFxSZK9
1FTXoR5T/O2/N3PpjVl9ja+za4gEfdCxRLtrEaurpkrBK6x8kBd0uTPEAwX5GhE3X8edzA5zy8PJ
TndTBaoR4agzGOmXLA9cfHYyN6+kS/KZqyEsXjIpOtZpvdNHAZ+64V7scHbt+fN2OEQcQexWjOHp
y0wX06JujWTeyLh1O/ViyG6smw/on9Z4+Ei7IND3s57f613phTFZ/jBNu74MLsCqdoQz8TZW6ldD
JB0BimOPfPF6wXawW7SvjVkcYU64C+ZldqgVNf5Q3H2N0lrEmpE1D3YsycGXcByHippOMznIq5A5
99ajlYqHsKEqGKiio43TEzJqgD+t8Vad0mW3tLIjKvm2jtvVoGujKLjsjRpyfjLCSdI47uEg3WNR
/wgynAi3p5QSIhOmGQdRHi/BC3tx236VBil3emg7djGzX0NDf0WT7wL0Eq1vEgqtoTxRqkJlB6l0
W1YA5yU8xczuh5Uru76fDk1PQrCo1xEJoW0MEbL0EnMssOJkZYw1i4m/62UHzL6sK79Wi3skaBHO
hsu9q9SqQMYxWJxCNdIt+hRf4pDUhFaEnxIUT31Ngiv4g0ZlqkIIZcKo0Zg72RlL4UCJuLeTxMQM
09g3iroXBm3LHfyUy1RAAB7AQQndtJEdvSe/UMMg2stBFnOXUJAM8twJLWPw0iHf5osEontyuzw7
KF29l8NqtHNBtKdAuqh4MwjYR3uayAymxXoG3e0V4uibSvzUjOJ92EQvxgxsJV/yzai1XoQYjy0o
6aZAq9qmy1U6fVQIAK3bG3y/XEPpSOtIaru4uBQmXbWDrCTzTD2r124WooK+rL2eC6TNa69TQySC
oxgrooVm3iIPz9S/rppU8vJucRFUip1SN77j4XEXWO29IeApDCZQH6Un2eh/iJO474XaMcfiuEg0
1+rw1pwyfyg4KSP6YXzf8U5LRiReoNAkkXBh4BjvpoNU+K2uUl0Wl5WQ8AWDomscEKBMqJdlLHtD
n11jEH1oK/FB4ChJMulmCiZnHs2DFpVfQfFsUA+evU6bJY4sCN+6mitYk3EnAQt7Wisms9VsgWeq
DlBWp7eq701q+kosX82B8U0KGq+Js4R8fjmYRPn4nfFKVZm12MtgXVV58UUxwUUHiLI6ZtJcz7BJ
7cnA36oc0suu4WXH8+RGAKNP3e3QVULP4V4Px9DKbiprLLyhGSJbF8cftKNCp8FlUY5TAHNGHm3b
sZ1dyrj7xCBQL+dveN0/V3HWu2o/5naepK0TFmhNYmmkH+sizLbpHF7RGn8yLeHr3GkeYptPjSk8
ZUHm91YIyDEmaO8oKRa1eZBljJxrSXtdOdgU19XC1bPmSxU1u1FJQgdCoXURsRcd6n0Y4HL1Oqlg
cBwqPT6V2KSxg1vRrcyG1UsxpwxBJQx6fSuqTDTjsFWqiyDCTFcQf6YUjW2tMy6R+flZjHAThvYB
UpxfWahRWuNFJEbk9t1XyH98qLzO8Ne1zU4V1uodtIjuKhai2auW+DI2osYJsCOFjegPMWBTFbnH
HN9xc172kGqv5AKDkiD4HlQg3ct5ucYl7TBIwl6rA99sotwPSa3yBFpjrX+1wsW1CiLv1LKFpXL0
gWr3jLGeMD2lXX5hrZqvZemhU3RR1NAWErW6kqyAcKvGXTLx4Vfxhqm0+eStiKMEauAerBV+WbmQ
A1KREZSZtki30XpnhdRu8KEbKm2XL9F+kEtfUzoP0eYfWoRUcV3MFPHzTd8V7kSlu2+OXdhfJ7l0
Sa/8NSrm10gs3Vwyc3eUQr8S+22ByBiOiAFAXcv6ImixZxbZ90gbx80ia/tejhI3XLRbkd5Fm5UC
YABx20EyKTt8lBBOvS9RoHC0YLmU5uQwT8LGWJFxRsuhrsXPczaSkIt0RcJo+EknddMq6UVO/peQ
jMAxuIjVqrf1fpTdfMkoirfoAqv5AWRxRHmovIQ3YEv1SCxW9a0fpKvnbLRkJEx9uxtQ1tCx4gsx
dPHQUrtClmm7BJwSgK6fAoVXTiQ6qQw4oH19NxrJQZqDR8ruPhnrtzBpcBeMfoncvaptfExJprin
XSoxniVIl1DnOBYXKjLoB8CZpggdPAZS4BihSotKtaV8+jZA6bOBThJrAFzIFHwIFezGgyvRaC4t
rTjoky7d9mzLIu3ctn1CP/VSRU1YGkT8A+/ERngQU91ewnk/y6kHA3EHQpHSYJV6Q2k8FXVNlSdL
rtosYs9k9mgprpUO24TYz6p7DxtDewqTfTf2z71ObVIcb6tA9XLLwOGi3gERmuxBVJ/Vmk8X+Hk1
4UPAoSXq9X07i7exUSegQsKNuOaAAx5u8ry1mmxXJNMtt+1tkKHGZ0FQbiN/mEj64+ShU6vNFOnb
HLOZ1pA2UiPbCIY7xpCd0e78vcmKSt9K1zahbQPCPmlXiyEwZEtIjW0+jtHW7OgRYqKIo2SceFOt
KH9yl//j+/Sf4SuXLndCWbT//C/+/b1EjBs6f3fyz39eVa/FXde8vnaHr9V/rR/97199/8F/HuLv
TdmWP7vT33r3If7+X+O7X7uv7/7hFUiszjf9azPfvrZ91v0agG+6/ub/6w//hvssf+V+rl7/8cfX
H3mMr2TbEap0f/z1o92Pf/whQwkBuvEfb0f468fHrzmfvPvf/6v82/XXPis/+Njr17b7xx+Cqv4d
YBuoAf4aOqDGangwvv76kab8fWVh0wm3ALAbyKj88beibLqIj0nW32mQY64CBBqvhF/CU23Z//qZ
rP0dlgofRFtChNRgGX/836/47nH9z+P7W9Hn1yWuKe0//jjZLjjXgESD9AkGFoITX+g9ugEL2jYk
JBXXbqabYhgmI8VhBkh0j9/fLM5fI78dSTpBb/w1FDhiBTkcGBGnO1No07AVIDIlOxKiIDws7irL
bFve7Mt+c5sPZAF+6KQu/Vnn88FPgBW/jX0yzTipswnEqOj0VWLP460WPa2v9+eDfLSWq/A/qD5g
vr8B+5ZxmrkUWUto9YcxF4/83rMyjF/S5pxO8Clg8teE3o614vfewBWjsCW+YK3pVnc3cpkdDBy7
7LGNJ5r6S+noeXyTNHCpxyD3FbKmf2OqGu5HMrg5MFXrUrwZPqiQ7otrhs8A3Xc0kheCKxEVkBh2
+OdDnSD0/pwpeGXgG2i4mKeiOIY29iYlRmZah09TVr6AYvU+H+Kj3YFFH2IS6srpODUUjagbhgVW
cs7QPev5N26GOP3XjuV1FsYqmQK6B7SUaa2kkjcLpiRpqFcBQ5idgdUtONbpJkHZpxrO6UB9sF5v
RmLh3o+kx3GjZLztTjsSLVFZ1vNzHk2nENY/Z8OhxlpBh+QYej9Gj2OShtit5Iib3iPp8zN3egof
vue78nryOie9wuTwDPHhg7eLb22tep0K8uenQqEtoYU0VpHsSAFdhQpjNtiXsGyp208u5NbszHi/
NHreQId+TRKw4C8DRxn5wRPokFHlWUa3RnTGfX4kpZncjO7qpnDLTer0brjX3exR9EFXWK/dg3IG
XvfBnoRt+T+jn2CzZppunTHxhtXo9EnT90F6UWhL/csb/90g65d4syunLBClsdRFJ8xwaxQj5Q46
7YsliGcgvaccy9/W8uS8yIxJEMifJUezB1Igu/KHLRWtK8mJtphUuvjMnznxP3oN3q7fyYkv5WUq
qh31WqEPNkmOc3x5Do547hGdnMFNBAamKbnQ2s66WcRlA9MNrFFfnNuJK2L0t52IkpSBIDziG/LJ
6zZpTSqkygQDfSy9Jf1WlhLNLdoVBpV6c20IL4dgQDZALDdFJZzZJOs0Phv95D3Ih7mZ6M2Qo9Jx
B5GzCYeksKe2dIcS4GeM9Uxvmvef78wP33Y4YDhtwjlDQev9zsxAhhCRsDMD6GVzSA9hqh2r/EmR
68z0frEe3szvl1UQktJ4X6EcyZ15sjcblMggKqZIhlghzXZhpHkmNZb4Uq+Cy60iCLeCjp8BsJvm
WZB0AaIv4sTmpCZkFa1KbXdcKEH1wbKTTKE6JrNaeKrewybSI/p4Sc5JQRkdWrGsbeMoNG4hCIV3
mpEZdLtF+aBGHY5XQpSqL0lS1Rdd1BajzbU7X3VtqJlXiZC1O8NNLi+KITtMwir7EBX1cDGiMJN5
AviivaGqNNmVRrhSl1C3ERCSLtummEm8xtrXxTS4llXIH2IxTAAgyX2WNj4nxHny2v1aTATRISaq
Gtv9VDYpofMOrIHFpA1GUvajPkdM+GUqdPq43o5wcjCqM22gGhi307jBIbiJt9LWdAesQWzRpW3j
njtIzg54ckgqTZWjvcGUtCtUE/b5NrxJnQ69B1u2UxetvH/t5PptCU/2I5GCUOJOozh5VzoaIB65
PcMq/xXQ/LaGhCIAxUUUkU7pNlimNdCgc0x6nMGdLiuf5NseN9O28upLDumN5CTbxrFezi3myZH5
59zeDHxyksEpqSJBWQcG1RHctzl0wf7MzfnhFnwzxsl5pSpVhwYWY8DSdwbrzhrPxHKnxIbfZnGy
BYVAbieIE5wY+3irfcsdVDaOup+61rXhfn4OfjAWj0glQRORP8Yy72Q2Ydn18F8nxckugw10/G18
aW0SO/FCtz9zEv7mavdLrvDNWCfzSgZKKiACWTkXfgi1k03iAoJ0Rl/ZK47iZd64Peeq/MFehPO1
En3hcKG0tubcb2MQzP7A3cwDcMIb0UFCUAIPYQMbttGTutVBqEFFizzJqW47R9iVT2fW9+R241ky
PHrLMD5Mblj5JDBXlbozJ6RenOH76NHT3YNb2CZ36zPVbdraANScztGfQvecxP+vmb1/C98NfUpn
QMxB66d+Hdofvd7pPYyDXnSHNXdiJ7bvBa/x6El4E35G+3l7Tknv93eR4VftBR39Qt6IkwhJAGKJ
1JeoOtaYocdZ450oiE2PbuIY3X6+yh9PFZvJVS/ZIJE7OUNnfLBiBRN2B/WcRx34+xpOyx52iQeA
2Tva8nZyNBZH9QM79xP7/Kl6ElD8es4asBpTglnBwXfyDVQ1Swf0GoGoY1qlQFBeqjt+zaYOfuY1
+mBdkUtZNfeh+CE/eDKSHi/NhIMXGzq4BOYeoY8UAmv7fEXPDXJySQSUasB08/By9b6pn9p2h6/N
mYmc8kXXNXs3k5MdMgWt2OQdMxkdyVcd/NVvUX3xrE23AYV97lJa/9rJ6/ButJNw2sjiYhGHdd02
Rr8Bdwrh0ymdZis8CF9hRss+Rmi8jK8gy85xoz/YHe/GPjkFlgzquT4z9iQ95ll1AeLdjsLBterq
zIG+nqG/z5Ia0co2tLB/eH/cTWWkzCBlVUdJLy1gZ0358PnO+GgACB9rYQ/RHHQa3g+gy0EyVvP6
qs1000t6XvLz/98IJw8qHSoYywojBDBakhaHhTMJz69D92SRELHl3sPyBaVZ9eRxlEZt4bUMmFrd
jF6wp8+/LW8Fv9jVR/bFTeSCxHBNW3F0W9/Vbnq/eCUn9rH0K4f+oXvulvjgbUPEZZUcRZgZ5cyT
h9YNIYIUbac7mOtdAv62F6u7lbP7z9f1g1G4ABkBXQc44ebJrAWchIoe3hT9rhBhNWtTFabfwIX4
fJj1z5wsLrQ9dEPIrNac8mQYOUA0TMdul8Xtdu0m3SibaIvs5PbzYT6czX8PQ4n5/T7U9CGq6mjS
nKG0vkh1/1Tgixto55j0H4TnhA1vxjmJH7phAmSwjqMfjKvecINNvxmIkkTVay9Ft9kkm88n9sFZ
gUYgERnax+jA6Cfr14p04aR0AOWR3EX9Nu1b4K0XEifG5+N8dGm+HejUfWiOGnlsUx7UiCm008ZE
CJObbuuN5fWSW20bIrTLxFMv/8xCwiNejd7n3+GDw8RA4Bg5B2RY2Pwn1wysGKWLwkZz8qlHwF5x
hPjn5yOc1hLXS+bdECfnFX6j1lxn7bod49uw9WdvuKsPaIUah9giERH2851wHXgY/p0Z+aPJYY2M
apCJ2iQqZ+93KGwHDc22QHPkTbu3rpJr2GIuym5OiQbnBiSefy6al9c/efruvR1y/UpvCm4qykwR
NR426039NbqfvXHTPoQXuVceNJ/Qzxec7+NzdiyvxyvcWwoPbMK/sX3ffoX1vX3zFaqhS8NVxc/J
mtZFyPXW6JSbJKlx41bLc5ITHx0CxFygdTAkoJJ68nAbFVhmgrCDU/V7PZw3abBJS8H//EF++ByN
VXRSR6IGkdv3M6oXZZoXLHudGvvYEKfwKv/2+Qi/Kmy/Pbc3Q8jvh+hV9PGriSE6f3YGYS96GWXg
4Dq4T3gJ3dDJ7zrnSb7G4Nax9rkvvPyreuPra0K5HekOJBGg0J5sVmh4ZhUNguYAf7cbbI8FJCTj
+u7ziX70vOg4YndJZR/h+pPnhV7mmCKDozmIpWzkFlOH9iYezr3y69F/uppIfSCLz/lpQct9v5pV
KuaD0kQ62QA604dg931x0mt5a+w+n816On02zsmapW0EKAOuJJys1skEECiDukPSydHjc8LP68Kc
DmUohF1w/5FpP308WQ2AooMS5kiZsBOTm6IW0TUur1S6cuk51YqPnhJ5zKqZTQD5Wy4zB8C1WgFR
GlGwPEMZoOb1+7Yq3c+X76NAYW26qQSRaP2fKudZTZu0PWgTB3x0iy0bJAS4pJXTTSXkgV7SfSuS
0WlNjPYmR8jmTB3no6f3q2tOORERodMlTRCwKKBm0SLoonR0ImGMrwZBni9ziWZPHsrnXAY/Okfe
Dnh6ODfprE0wlZ1JzLeTbG073Bw/X9IPnhzIDDpY6Mqvp9XJUYWVLIjmyJQQn7irwaupe1E7YwTx
4RAAB8jt1/bsqUhbWCKZHMqW5PRDVftlNZR7JbViD8W6xfl8Nh8sGMpgCAisInyUrNcn+OYqKYd2
WZCklR1LgVDVGrYyvnw+wkeT4cxDt2rNpmn/vh9BEWBDhaiwOekIakCghF7Hm3lOzyjwr3/m5O3F
4wBfC4kqEEpgJwfSNBX5SoBEYdgc3UrPgKfdZd/MiMYYUAX9HBTio1nJEpPCuELFwOJko0VR1FCP
gry0FOVKDneC9EGyin/j6eCUbAEg4ZSlhvh+7XKQahKyH7LTA14dzYfMOPOCniI61tDNBLi4JhKY
8fwWCXMWpGWPCqFTN3bvRS/jY+7FXngonweP8rWv+u0lV6N/LrX4qDDxduDTyBgYk5qoOQPrh8ld
XHh0rnHkEqmO8vZcvHTau/w1S5VehqiC0gQnc3InohsWLglUGALU3pmd6VJxmeTDclwcba94wrVw
//mm/+AuQYQKhAzIHGiVp5oVQqF2ehzU9BVTOCPNFNwpTTDbdUkqGGkgXNWwP5OsfXDWIvCL3re4
akoy5fd7pRAblFothszhlkER2cgxWMRsdK3sHJ7j3FAnh0YKsRk5Y4Dbo+pH3b3Ug1CA1gsK+vNV
/OglwxAYSyzMWYg+T47aUAsGoUUinHdZ/z+knddu5EjWbp+IAL25pUmrlJeqVDdElaqK3ns+/VnU
D8xIVEJ5uudm0ED3KDKCETt2bPOtrd6j5BRPnkS2/uthzlySJlEKPBngLJ+haRp43GjoZondYR7+
7zWtburtpQ90Lg/wYZzVsul5ptNQ8TaO9X1J1VA/6Ua/Zbt0wguiWGfPtcbNgWGlKAy7+HE3IIOn
BzVqgY5/Sq5Fj0N96HfpUdpW+8INPd9ZUvbkHy4YrHNPQeb433FX/lpj5Qn9962EX9hu8iv5r5/a
ycHy9If5WtriI5Y2Kbcb7ZIdO3ePIc6LlYQfDUhptfvbMZeiOFNIeu1pNLB5eh6XIDxiD257Lbrp
4V8ZMKq/oG4t9ybxi48r3PQFOPdSx7fZR9fGRtoFW/8BcQ4n9iz3XwT6l5K0/wy2MmCohWVCQxu8
06Xf0iGiJfbUDhds1tk9s1SdylBXdbIJyzl55wtUEezcWfGlt5Riu9cdOra9xiFUt6WrwfHt7ia6
SU+XkqXnbu7/Diuto0y+PiR6olKDQcPthm5lG0RSBj54Kj2zRkwvuTDPc7b5/Xgrq5JrfU04gWkm
kW830l4QSkRrfKfSOI//wk/ApBiAe4lv0Sy7+nBFMg1jVpDqLuvvjUpLQeh78bj/2oCd+3JgN3iF
ka3gMl8HW8M6nxFPIps51XbptleUZW4lN77RXeM0bbor6YD2xw61lws6yucHRh2brBtjf9IYTCex
GYeE6Q2O6CD272BmfpUb5Ndf5MfWQ9bXnSSHenT6Vr6e85kDj+dF6gutRxyjT0SgSqhaq4PsjAqA
XWi3avft6wHOXHJU++LiEZRYyDur8y3TqWP2AplUMJePlo8DNsn1dTVPFNfHJL++Hu3tKfTRf+Xm
Jo9v8W5Hymvtomgd8pEpLyin+ssfF1M7JIvY7qZXNCImlvFyVcTnFWREpkZJHl3uFMV/PO4lhSVo
XGqK09MbaQdT9qw2/9yBVUF0w5oj9MEbdH2Dt6FPowreEIl8KdmlpVy7lEOL7oXF+/ytGGaJqiCL
q6tkQz9OZRZHORhGhlFuwm37umSAY9cK7PaAHAMaDdoW3PxWeVEumJI3/cPVV+O+IUmDi4I6zloo
0NSCPisJLDnJs/Ka75P7cN+7089k17tvp8HDTlNWZBPJJivqlk7qEOH9Ll7RGXLB//vsxbAG737K
6sZnE6sAVPgp0sJ7C8RHVQ53RElo2PePsuLb/iLV0ibiBeNzftyl0h4rQC38atzUEos46k3FWVr3
6cd9bSr0pSec7czsthTBPKSZpdtZcgkqfSYSy4xxmUQJiXoJK/Dxq6sDmlVdzIz7jX7o3W5HV0/q
TM/jnvh6YGs/Otc6xD8nt9p4SL/YyWZ3KRp85gwtkpQwl7B9n7Ncfh361TCFqqMFVDcj3YYU3td7
+7MPjPtrUrpKeRuHcX1KTeSlZSlVOUG6bkuoYVRS7ijC69ejnJkH5wblSZI8GlVfqzuxnYBUpChL
O1mXOl2LAEx6YYRzBu7DEOt9gjqCP5bpkgoZPNVpnOIpcUZn8StyT9hfKs04s24fhls5orkZxFJT
MVzdHugJs8OiIYcfXzDb50fh4qXMwkIJYfVAH6RKr1otobzXGN0xR7/EaOy8u+DNn0kj8VEQP10K
PXixr71by8zmMUkSk1a66G8Wh/Ys/JSRFoTZ5FYyAlM/Bnruq8R0BxVnpu/sKS4g/0UOAt20dN7E
dflrQOZNopp2oIFJ8y+dhDOuAL+Rp+dS68m9svZB6lrLO82IzLf6YOOBEkYH/YlD4tRefh1eD+5S
JpyfLo772fYv9eTwnpbty+qsrrGpRo7T0IkQty4tzgRkHq1fseBKv5BL3LfXKSoHT4H0/zHy5zPz
ceDFr33nLs9dMoI5YGCiX3ahJN+Jul84NJfmttjed0OQzk7rVFvmljzJeucqNLJWfbcNjPkfb+QP
k1kHikekZoypZKS6fOQZYhf5jT75FwY5E4f5OMrKzBBqVhSOi+40pEGt3q7umqdws5gBYdu0Tvkj
dy69Ls4Up30cc2V3hAnFIbowl0KEYFcc+luCMg6Nn+h82cgSkvipnfKk3renS97xhQ2yLqTte8rL
EYhgTanvxRMDcxtdiBSfGwJa8OKjYreXRrIPG6ThMVen1WA4kfAgp796qCH/9GJAVJs7dlFBhh2x
Zt8kYx4KY5yaqGuNSN6gCin8/XqE5Sd+dKE+jrBM8d0el+opaYOaEbJ4cJr0etJuS0VzrLy1E+ki
WGAx++vRlnJ0ZKQpjPo0nz5Sc7U3EJAeHHO7dK9lf6KtameP4DuP9eZS8v3MATboGKSSjEuVsv/V
AR7rQE2tDrG4ORE8TXtKJIOG5V0aXwy8fH5F01FIjp/AH1CZty7F98vYGjQl1zgqTk16c3RFb/DG
feSFLnjMZ9P2d8IdPKxddbzkA6+bbJYBP4y8+oColAIOoc0aA0zf3Em9U+8HBwFzL0ns4IflUZCM
3wln0OkeIveS/T+3fd7Pe+X6Z36fKn3M6Ak6geKjJt7q6CaZN4sk5Ncb9fNd/3Gey7d+t1ErX0LI
SmGFWy3ejYHhiomwB11zwZ8+4ygxjkR+iTgW4dz1Y6YCviHSkMw4G6hLro6x6nf6PnKMrcq7QbhQ
qXV2Wu+GW09LNdAWkBiuo5RyiP+aExKI4cX37dmTIJEAF0E/y+q6CLpJK1lB9BP34AGlrutyU5wy
R3407pZms9Az9q5wsYHoE8XzbWtST4BDa/G4XstV65MlUnnN3MQt8kaF4CX3lq07lbPvj/0heiyv
o1vLQ7rzudvLu0sB33NTJnUjAVwiUY6B/7hhlEoauymTDEeariMkicLIseqfcnsh9nnOO4QjtFSC
4QbRibxyQmETxoM2iYaTIqHg6QQkzS2CF+64mdk9yJjFm2jr73LDRdil+k3NwYN04Tecu9mBfhCi
JCLDS1BbGbqWxqIiKhUKzfHu4xdegG+F7vQh+N872V4+cfLr6/N45v2HpynTls3TD1Ga9f2aRm3b
jTkeZ0NWgNKb5mkJ+LZ7aQeXgODXIwLhV9ppcBXH+IkSI55p/jRdSrF/voL5wirNjCZkd0Nc+589
EW9RSYgfJpnuO0VQGFup7/4h/gAju4zCG4NbmPzV+h6We5SLlIIBzOJVyr93muASKvW+XtGzU2Ee
LCWuJe/qjxt2UgNJpceOUGhTuv08PMj5fCFKcWmIlTeGbq+VIpbmE+ydHSEkn22O9SXI2WeTxmK9
m8fq7WeIoZZxHoBNdvFtMqK2XdUqlZ86eoP/YsUMMsC8zxHjW0ft5IF2MylF4ySdNqmBHmWTuv/b
CKtXhlb4KL0KfJNx7iJIIuILGMkLs/hsqFgvkjZL0RBpZnFlqPK0kdU+VVmvgoy2MrWICtZRzEVH
faI0C5e+z6Xxln//7iYFSDYSjFJQhoHlbKO0lbnthCBQGflX6VRdenac2w5v/p5MJfKSA/44XC3F
g5hXbAdFR7p9KH7qQ22jCPn6z7+UgSYCyaBlKdf3diZksjzKITKIKlqcRRI/KuDl/sUYGnaeWKpM
2mn1pbKghvwFsc7x5fCk5g0ycCKSaP/bIKvPQ3mUqA2WgOyLGN8LdLijSn9hx50zA3QY/mceq3eL
ELQKLfvMI4L7gUSLdYfo54XI2bld9n6M1cmJKmo0fJExpqqmIiSGv5NRUvw8D3dfr9dnF5SivneT
We0vxPuQixRZr3CQ7KmZnbnQ7M7cpgid6qm1+Xq0C0u3rgkxxEhCD5/RxlTYQRvYAMF5+d+GWN8D
eDNzM7JyOUMk0rDJS/Hn10OcPZNkTnk7UFUqr6+asNCyzIxjwakR0dOlwIXF/LOqggv77NIwq+um
q5tUhD7IMBPqaFr72ubxL90wLszm/A7472yUjxYG+f8g8nVmo8aIMSkjYHGluDYEiY7e8BSX/2YL
4A1QzE2uXVnba2OOE1WwUGMTEj9Fkq4kx9DP3YVunnNrR8H4ApaBVIpn83FS+dz0KT1/gmMZvp3k
NOYqxNfU5F98ovfDrKxNuOA3Q41hmMyxQAkcBHoq6hdCqJ+fx9Q3LVUkImQ64rSrM6r1aaSWNaOo
PsrIdZKrz8iEXiMq2qAclhQwu9Br9pGW8r7e6GcKnZbKqqU8nbf55xDApJI86uowcAcnuq6uG2c8
6o+vBWUY6Y+LZR/Lfv4Y3vgw2LofcQwrFZ8YWUXjoUTBb9dss61+NXy3Dih6bC7VVZ0zRe+mpqzs
RKLI01wuU9MhWZAbOqHL+vXqnUmwfZzQ6gBTJmoQt2ZC0bP2qqEjQGxjcNJ93duqI9mBlzgSVVxo
5N6OmV17kxttS2/0rL+Xu0bOvMw//pjVMU/MSe/nifn2xr762z1TF+wVW3TUm/vBlSmrubTAZ64w
pFneGvE1lFrW4T0yz8IwLQJmKX5SHfsP4mDc+mpkOZcKTM6ESXWGItWE5hgX/Np7ma1yLv0qokc2
v8mN3USKpr/Rvpl79Ua37PraOoXXZmhnV2rotReTl+cn+t/RV0YgEfI4lgRGnxFCsnu4DUGuvaiJ
9WNO/Qt+wZn3MlMFvkttPC+qTzWPwIcIU8g+kEreqkJko/l31z6UD+Gmta+uCmTSndhu6Sv1ut1S
LHWppv2MYX0//rr0UQX325IMExyCVdI8IBz9qF706c9UYn2Y5VogoKVFMUYIlyfxBtHJkgCIp33L
HFBJ2wEpWFg5R61z28QND5dicuc3039XeJ0TbnjG6nHN2OjxuvXjTPL5OTuE8WYYneZU7+BxuXq5
S1onBmqyvbSZz9glFpiID5FlPLP1q0wz0WdvkfSECgUfXR6ons4uBrTODgISkbg7wZdPidmit9AD
EQXBCX7Kf6efyIx6ultcEeg0DoGj7oSLRWBnmvsZ7t2QK492SgazNnKGHA7WQ/wYICBCkYjlAV7+
2T5TOWuX24vfcokera6UD4Oubk6LFygCwwwqHiZvKfBR99NG34jHf27srGUh6VUjhEWP5OpNYFhz
a2qDECLZKROBLG1RfA5N09a68oLL8cldw3HipatTLsuT8FMsskCCimDKGLq6nNtTiMKJvNejp1Dt
NyMCLF9fYZ9O+zIYHWqqQXMJb7bVJdmYkTUWehK6vKjgIhUnyxqdyvIv+Ozn5kQCmnf8gjg01dUw
o9IOJFIgevVmA9JspwiPkfwNtTR3aMcLt/Knrc+U3o+1upSVGkhNWjKWUUvJCel5AWaD9Pefrxsl
Q4vXxm745OT6wNsFs54DtzBp7wv/Fvqv2f/HlmKZybtBVvdOTbig9AsGqdXoW0gdhzymFxoT3iLb
Hw4QY8BqNpcIMJHRN6/iXbSjlwqEqcHfuHJfyycIPvm91esCOq/o1XZbyYy1DGCLXsjSATW0rPhG
PLFyJDGJdQ9UMtC2RpN/5mkhvuqDOE1bytJkXpudMv9WKVPD/yrHWkR6MfKfeezEL6hT5huxR69I
mLLgro/lH1GiqTsoU4SIIZCBYqAs7LdmluUxF+NwXypWd2dZTfg6GtplbPW5Q0D6cBHkVPmi67Md
N0IkD1Thu/VrQhnUo3EEMmHc61f6DUQa5ScU84fLuV/5k9e/LD31MQY+1NLgsHLYIkWEWGsEIYLS
A+ilCHLGqzg2/dEw5AT4hiruwRMGh6Yr2MLlZNzEmWpsurLRCnuSWn8zB4ZxQj8/BG4CSSNWR7e0
kH2W8sx/iaJUT5BmL6t9NOcQU2cxz67kxgpec8pa/0Ri7Z/gViBXkUyW9tQhQHupPXPZoZ92F/qi
8K7pewEO//GVNiDdn1QqD+iC3RsrlRMU41b1E7TOf319IC+NtFiFd/uYp0XQkrUK3DAVj4lS7nyq
TTvBt0Vl9y9GQsyRQBqG85P+geIXhl4LWuBWQKmQw69SBK1bu5wv6XycM2QYZxoZl75M/IWPU5KB
uFuDBMpmUHu7kHS7DS5M5e1PrL/P0pCBEAm5wU+liShPB1zbKnnYWJGrExgWfXayVDWfM3TRoEem
tGuAGh63fhyIP6OI3AF1Pf4AlEIWBsTIh2HfD4ZhazIAd62ZOkfp5x/JaJVuOcjSNwvx9m2kB90p
ytRk34EQOwSNPP7JBr/+m6InWl+Y1Lm75v2cVlazHwgnC5bMnAJx66svuSbagE5GfXKFdP/1Xjg7
lsnXoS4WtUp1OeLvdl1RJyVhojZ0ZQCfZnCosz9Nk4KO+W1m/e+vxzpnpYDp/meslatDCLpuo6aD
bFQNm7IG5tECbdPaC1O6MIy2ytdpUppLQtkvYMWKgn4ghnALwiDxvp7NufOKM6BRdSASLX4zju9W
Dluc5zDoQxeAdwAyd3R6CGnJEDyhKFRdGOzcSXo/2Grp5kATqD1dnLdea9CaEYxhL00RANmvJ7V8
7vVxMqi2o6+KrN/n+o0YrUtCLaGrJuWT0EGQQ6Cuat0JQxxYyVZQ2+3XI55fRoMWPxJjlBevHKtE
FmOtAweEY6Ucgk55mJvsQW3bfaGZm6+Hkt5UoT/Pj95wata0pYl7fbRUKpW6iPlRDVNuLCU2ZztT
NXghZWFt4TwMxxITskn7Gg3ztqc5qol18y7NRvGFm6lxs8CwtqGkJ8fWiuadnifGNcGtfgO6pHBo
VUw3cj+ZP+ZQHrZCPBunslKyHwXpVBgcjWhDRRyPQSujbKOHkX8rRW39ksBpypEAoF/QLoEXuePk
Fwp16m0LFyOSXsymQ6FTqeocOmQKuys1F8pca+mbQdHKbapkOsGbHLEmyIrtID0Y8BKfaqsEJ5BD
THtWQax2T4mfiANFjXK9n0bORBZTX22PeRUfoV0N1mOtjUbr8unJ6be1CrglEPeDFZS/LM1PJzsz
w3JHZlF7zoxMFa7mriuzW8lI5+hXNCq1+VoIRU2HQqsnvq3GcXc1ao1yqsyJsuW6sE4iXtZpFFHi
DNtW/N4M6HPKrQlChjCFJ4YlnJK8LF7kTvV3UV/3kGc0/57v5hd246fjVWgV2SmBPOMOQT3baTY0
dwLfZB8Is3ZUkPfZKVkM7qzUiytxLmZHjrPIq+JOpcxDqeJNOpcZ2NbuHvi1uI8C1CAtFBNvJQgL
8YKgpWtRkiuIkKUBz7gXcltNbDHoXwerApJKhqspDMuJ69w/6lIjX821CvvLT8JNl06RtxQWDpsM
gtZ+ltPcq9usP6aaBH4lM9NHY+xEtxeHye77rHCyqQvvYmkUDU/ADZld0xhDAHqKRXOHWVNQqvDX
piLWS7vr82SvWKg5Tn0g3qll33hqIlcPgj/kN50FX0Xslc5WfC1FHFFCLnxSu+X+zWCkjnrrGHne
O7FuNLvEh45cQBq9klPZwIBZIPNMeLDO5Afyt6kUG6R2spYByI3nUhzfWmnfQxsRFtifhuyaIvSH
sjJASCtpnFOGJE3TsZSa8DpL5k5Ea9tqgG8g+3+rVlK2F0sr9LIyDLe+LPq/fB35FFusNUQ+8qk9
WFEouUE5VR4eHSp34pi7+STKGx9u6m4OgbrVXS5t1b6HkjZZiStoUPyCULcOuaDrm2noCiRmG4Lq
Ql1Ux0JQlVMgg9CZAkuyGzNfSGyR4U1Blx0HKsY8Gi7LTTnniaf0Yuzklmw8a1r2Q0sGw0ZcsAe6
IpOpKUzpUaO9yZH9muKvpE+e5bZrazfMxaKzI6RotnNdZJ6ABOm9qhXh38gA7ialTUDpHfggsQTj
KFcTxL247a+mouuOcRtID7E5jDtzhrBrtqd0qKbvzA8EsqpWd1Kjy9cFYcoHv9PSn3khj0+qXMH5
zPoZWkkR3YbqJOzhiQL5yGRr3CfALV2fwhVUx5sWecA6De543JYvlpEXp1Hps6Oc9iJkH21of47Q
7W/TNge0WPrCU5vk8J5lwUKFuEmqV+yj5eWAHFy5zJXrIBSs2Z2lcNwgHkHEaQpjByHoYDOVYbzn
f/xNAZVtN+hW/1ufaKuj94tokSBKtOcGGXtMF+KHCd/pd9/Ba7NDwSxqZBKa/tEH2fMoShHHShWh
9DSlMv6eYGQ/tEOdAgnu1eg68jPedLLeJj/UToBcXksL0CrWqxF0mdWDM5jl5EERw+ZE+WrnFFqS
73uEXai+xZ+eOw392WHI9/Ae00OS+tk9pS65E7XqdE8Et7hWpTbcgo6en8vALwB8xOF9IlXhXVCX
6b1ZDcPm7Z8IVNGe4ufDRo1Smk+w5t8LCvHv0YqOjmLe8C+Uzr9JRP7JNPB8xDo3txBJgNO2sC2T
ejC3waTTpTr0xSaszNbGtAyPjdapT0bWDptZaUcsX5i7b38vsUpjk/vVBFM6qKNnXAM9cAJTBCU6
laYnWfDV27pNbwS6iF9jY072YzgZkI+i7ntKQ+4PSZeFrTn7/mEC6+W12Lod8WkjsUehzm7nVq+u
oUKJDyQ8QK8lRoispq7AY0mUHbQR6Rr7oRwtZO5nRy/q+RgUppk7ej307qwq4w3VWZNXKVX7PUiz
5CdudnjfGhhxO1q0OWx9FLq/pdBKt9FslLbVWYgBEoynqdoUzG9BVE13WjobydWcWhlsP713oMOp
V2nsJ/nSpiHsoc1oNBUKkOsyvaBRTe58xYtx2e7rEURpz63rmM0s3ppiKDzz58D2CWLIo7IKgc4C
PahtK8r00DHK2fKKKFjIOGOT8fAyU85NZak700oq8s5BcppTRb1HCV/NHVMYzbuqEahEEqO0v0rG
qbnW/Wi4SUH0PhQ+8PXGL+qbWoVVpiVExGyrLOInKS3Hu7JqqTlUWhHjHMzj/UB/yKOghN3fcVRL
OjaCyn8QuE1gmvdy/tAgJue1Rq4+TPJcfxe76HdNVaHnCxTdUQPX7ZpIS/7W0mD9CavaqGGR6eU9
36TYJFLaAn6bNeUxMIr4WRGMBGhnKHlNFYP8G8VWsiPyAa4Yj/pekkqYXVouFXaYtuFtppT9Mcqq
+rHvQZvaGX8uBhLXpqcmk/1XaGYaFEdC0ugp16mDUmgVOvnYc8mOoX8c+TLHVIozD6aV8H1SBJTA
R6RgbFI9k1eLVou5VoKOG0mEsYpu7C6YmuRuyv3GJXU9vfQs3HYchh4AzxymELogfZoVPokthVG4
pzMUcLkGfu2Ec1zdRkIpukXaiFdaV6QhQiy5eqgV69SE/VXYqHdyuAG1YTxI8RzeVm2Rn4Cqhmyv
Kt3NEhWhagrIXBKfZtQwYytwQqWLryuiTBs50Cv4fRrILCNorY2SbQxCQ7DrEMUmQ1ZiF2pFXnAy
xI/sKhWAs2aF6SE+2e75Frk7gOU7ir4OVlsulBdVicRdUUz+TROV1lXS+Oa1StXvIeDzeTBCQSQJ
+D42GiWDrWXhDNHL1OptOwdJbY9m353ok6YNNMTekxigoTiE2z2Tx7oTsVEe/5npqXKbH5rIVJ/6
OcSbmfjjuSILN7QNqTMoVlxGMCf5HWzLDIPQ1C9SmIKBkwvjt5KVnefXsnKd4Yg+ktDV7rISClis
x81OSvLgICpdT37Jt2K3j4z0Jp+i6B5tISRMkzj3TDG2rhN5SBO70Odpw+M7SsDFYqLtZjSiY2HW
6X3Qp+Oj2kz5YZhz00vkyfgG3jR2VRRbboaOUkD7bQ5mx0I2UxYFqNY36X0DTuWJ3Gxw3YtdfUu/
Lmjuak6yfVoU8t7sSuvmbcpqqChQk5rSq+fst1bWwUlo/XlTm6ngigV/lTcI1K3AqrDyCXa3iLV0
C8ok3QYoyizh3vyghuaMdx6nWIYABPT9kDRMZNCz5Udb0fH/LgkZjnKQqOlWMJXwLhNbeZ+0xoTW
15DBuiTZv1PradiJfl2d2qwz9vhrOjilgvhkH9a/g4CaaJsMSXhsJoWY/VQpeeTViF99Cyrolmk8
hV4g9cltYsRgJGtkZipBiN1CGANvaFrVFaXA3/kcm0HIa09ppfyk+iHulhmI950gmcdoHFgF7uBN
JI1szT4zdq3aly+F1CoP8pR3MN5i9Vee+DQaJX2+4141NpXWtPeZIRlXHezGHQ+c5A+KEtmDHIel
pw1588R9DAEvHOFkD4IGGnUOpF1adMk9EE1uvS7za1aInQmI1PSCjpORpBAunCAs5sxL/Dn+OcQ+
a1tUknCcFbF9BiEaO2JfmVt8g+qhqEBuvX2fXqbj2FaHefxVtAExOijz+aHQ2E6qJgyPA+E9txhn
xYV9238vM15YneWb6mLCYxE7MQb5Xm+Gelu2WbmFf1NsKqySm3U5UPQ5gdxcx/pGF/7UxW92CxTu
uMBcj4oS8K+i4C5S0hLmcavOFS/ajh8+Bkp6C4C+f/Y7Nn7VZNl1qmjWlt1RHkjIBH+yuswp7a3l
4jWoLfM+5G4EeJum47YeLf1Or2LpOEpdXrmyWKOGMxhhcjfrY3VSq8B46oQcUnlsSMEpt8LsVY7I
6TtK2EZ3utyXsy3LAjTHvFCCPbq7hmzrusBLM40r0W3kUn7UI9E6qIWkXmvA3G9GIm4/qMVDuk0f
rLCypULAp6gHwfxlJHWA3pVEG2gkRqaLQgsp0EZs1I1gWclV1xbq76EPg9YzojKFwDrI2m8UiSzk
iULLS8R0/NVUhlV4yRgFv4N5sBIcdsK4TgCV3nJUxZdfRLMQqp3Y1NZoS8YwvSo5EdK9aGQT7fCo
cz6aPBjQfQwajsgsLF6/Ru73Jg9nvC2zZxNNSZpcx1XbvrDTxl9QBgbKUQyjD2wxw7lSlzfAthAm
4Vi0Vt0cxTRAP1ctYHU65pTLGoU/Beg1lVeuoxpdo+8AxBb7MhYzSElNOVOyI+POa6NP9LQxjCzY
S1WFn9upVjK4GldZjS6NMhvQytvxRZGH+nuviv5zkfXhNy0cwbLlol82m3isJoN++wrpZVWL+AlF
NuIfao11VQTYSLcZiry6CRSp5Oc1TMDUchawsyAZDurE5mcubDlzTqZoi/X0M6fpIN7aBS6aYidD
jb80aMrwWAh5el9KpUXMQomw7qWl9Qj4q2GEqMeUsqamEYZ3icH3cgNBxR8tMfYbVZbL5tgk/Uhj
j1AOf/Qyq2FvyoHimgpusK9qk7lpYlCN11Q9AFCf41xdAue5Uu2GaojNG3Mq45+qWYXfQN5HlJzo
GdzuIDaTzuUSNoVdP0C3QMw4aKyDXqrg5OVK8bm2Q+WmR6l676uhOsDg8kXdjSefdiYonuPgtG3t
LzJbkw89IgE/XYsZZdBqUoctG8KsC9cv31AZojksf0Di9VJl/FeeOMAF2mgBWuue0MzDrYKqWk9z
uRUBiwxA4jYkzR4tFJ0ieI6jcWsMwVTg7ERJ5yTS3H8rUFr194CsWb8JQfGA4KNo8pkF9Nkwpwbe
MxP+Fce0u2xbtTPN3eCXU3AaEuBmm8HiXwbg7m8SIorBoZkhZ+wKK41mR+Qtj7DSNA3DLsuUBeJY
JsFvdM789Aonjo8tEzGwuyGSn4YQnAU7WZNfhlhi7yRh3O6V5O2XFhzsfZGKUes1pciWEMYivdfK
uTPtKJ3nQ8+VDKZUVEp5O3d1qrqVii4b4MJeOlS8c5+XymzTg87pz9si8jUaouSEbR+RpWPJBlXd
h4R9jpNBJaptiGO2yedweJZjaLQ8ApvwXhi19Conpq9sAiFVXsxx7GtXxbpfS2qtN3s/V2i4awoL
9mi+7FfkeHyYljm3xJxZ5nWfkyDF8TLZGbOsI/0DTRBjQmOymNlx2XM7dOrwR0sCubOLMWmOgizI
L5icxRrAFeeFPXHbG5I/Z3Yvjf4NhTIc0BD7IlQqZ6bOq3HeLexq3c0qBIbsGFXmpyCAYKYabf86
d30CyrkQOSdKMA5/igoyvcM+EFyUV/BQ5pz/QyEpw59Fy2P2kqAN71R++o9MNvx7S++mCSxYJXZL
T3F2lYo9SvdUJobA3sVYt0sFPbdKl4qD5ivWS4yzCgmdo+nM2dw+6uB2vUlvwDUqSv6Nl0+wbYm1
xo6PZptq902NhqlCW549dL71kMhLFZCVpAKXFpGRoxEO6b7vkKfo6nZ8aEIj3uidOeFCqQDJ7RoJ
WpcOxf46AtB5V/oTrwNz6kqw8XNSHQzFD/7UA4VUYqTEx3Y29N+9akRglI22u6/ySLurVHXCFg/h
K0Udwx9DrisXdXhp14zYu7goAgidhp5/q0yuXkHyldqNMmm+NrthfGb5zX1j9HRd0yRi15NROhJ3
yBWxFINNJJqnYlTS7ZsLPdNz5RBq4zU+UhiAfzcQUeDlTQoq3fa5qG+1OLD2JRDQuzC2qmtdJLZu
l0UreJXvF/sgHvRnaDGmRw0eMk6JGewGehyusimdv+OtcXAKf7wBb1w7aqqRnFFaoUJIq+cgiB1C
BZVZ7almq5BkIkoPgheya1uYe0OG5dr7o0YQYiq2bTyVu2qWBEDldbi1+j4/jXVXXOm+2R0Coy0g
0weEQYYKJe+lL0We5PaqNdPkoKt1vtWaTNhQZCq7RG7N18V0E+4yxUOSWfJBDazg2Og+VoG1fuoD
OT2EauXv5UHTySx2ijuG6ezp7Bc3GMZwW42GZscEjJy2kcIHCUHQXRRbRFtqsd/HEFDxDdO/pPV+
5pYCxLrPQYXnETteFUPv/7F3Hstxa2mef5WOu8dteDPR1QskgMykt1JSGwRFUfDe423mWebF5gde
dYmE2MzS7dVETEUtSiWRBwc45jN/E2ay5phFnm/yya+uxkYIr80p0zeYtefo55SgwUxf53FMaGNV
GXyiS6x4jZokd1k4+KfY+nSnSQleQDMT3N/YNxALaCpDLcDCR+x5lEaR2til/hxtqLLJmz4dhquy
Fe4Lq8i3tSW3+86KK1eTyfrjJedKso68jNDOm6iewaVq3bhhlRgYAH+pEQkF7WhaWIaEZrqNl1IN
lbfheTYQYrMTS2j2TVtbZ2k+tg/6FFSiLcqKsU0UBWvr1jC2RtgMe+4V5Vos9dmZskbfW+38LRKk
9GQSU9WV2dqXekMGg9dya8t5Ye5GrMH5FEK6TTHgIpbwpabZlEVp2mmki/u6ysTnyCpiTAXKZvg6
iELuVhPmra3YBZsC8MOhF4QEX8NCyi9aCWurTle+pjGxhxSk5kkShdFZI/XKp6Gus9PayoFwtmrz
OejlzMnNUb8ZOs3/OgnC6MZGhsZGKmfjTqMBj8L6CI0wxCo4lXXltCuG/NukLWhR6v/ngqblXq/g
VTFSM7mQYzk/paLkn4dJ1TyOlTmeK6PeXfJhzJ0WNPEV1kvPICS7E0Nr6y352LTL2wTX2dQPN6mp
8UCqOJ2mlgRVOcrryyhd6rbyPCACWbcCKkhYEtsF7jKfm0rTP6lVKLrGkJPy1gZSBFmlReEm9C3z
JOop2eoBHlxtKT5QatF2Xa+oHob32naqNf3arOTJZgdLmyiesAOvAmuD40/qtCHFbhUx9vPZmI1T
oPrlJvKJKmquNXy7R/lE6vAphikA+XDswl3W4h/dq3HimkHfnhEX9SfiLFGOjUa2O0cR5OC6qRwE
phCvkefpVM3KyQXTPD0JiiQ+1a0yfRfKcfTIA+lZKolcEsa01KMJMoOr1K81LyjiYM8Kjb+UsZCf
Igpbb+IpS7Exl9PUmXozcipRgGAqJdEWxYv+KVKbB2mmiA4629/0bVbsp1lobgCC5ruMF13Yndj1
Fibfg3rIMpldmrZTcCJ0Ye3FoIRcy6/VXUaj66Zo8U4/AhaT3mvXQu9CxAhVC1lZi8XTwWqJeLPQ
wfHdHc+ai+l5PK13IApNOM3qTv4a3R5D3b0/prF4QABWp/n4tutNk2cC5lsBTCjL6y4A+Ez10atq
LssjLcf3+uuUlMHBIv8J92vVX4/TYujFhgWa7uOrkfJ8tYnQp59aR7tArt5RajscATdPOwHrxGPq
DO8idF4Pv+obt0MFVU8paLlDWFcWWRiaSfU+Ah11hyPlaX4J1+ksfjQAsBe341ZAyWkkH3bG7Xif
3HZfj9lbvdfIfvVAL66tr7vm8HmtcOJ91P1yaVI0TG6OvPL3Osqvh1h1lA2x7mIumuWVqxQLc4/w
rDlPtvhhPJlOC4a9vWmqHQXPYxpRv3L1AUS9Hlp+u676fNSDavnaseqOV92OGtGJf5LeQpgFkBY8
i7e6rR5m9EzQqoq8Y5/72MxXYKU8FIV6aBmeCMzRotJOuA4V45DM2ZGu/bsb6OeyXmtDJbI6qnLE
O17acGISOIGVgVF5+vhTHhtl+ftXi2WS5QRGwDLKArhKvibRY4I64/9skBUkQKSGmNYRW2RUaCob
IL3q+rzOj0loHpvLclC8mgs+m02qzgwzt/n5UJB7R15a1t7Hkzm2vVbHjZUG7dBZjKLTXxYEvF+n
v/NNYOPh2A3mSl4zfUoqYX1CFRrjXOINxS7HfSc9fjyL9/fRz0HWp0TQ1UqBQV3oKHa6l7+XnnJa
Xwau70wPlBLvUE52ptP5nIrI12MmS+/uIeiGQErRHINq+vY7ZSSIvtgxdKEUtoVyn0roGXSVo1OQ
/nia7w61GNZJUNsXZ8u3QxWmEmt+Tr2epo9b9ZlnmQSG7ag8iEH26eOx3n2l1qJfQNqyUFtXZ0Mn
+Vo8jwzWOnDNOopSp8ud0O5LjxJYvzPvSk5G3FmH2yK3h6Neau+tzNfjL3//av0bhMtxRxPVsfz7
NHsuj+nc/Eo74ex9PcDqbWqxVepiywCLEFHu+Z9yj5xEP+H83wK9UV3dK7dDvImB9O/HbXtu3hyD
O/9KRls9w/LFX01SDDuw7h3PkO656w1v8UGuHCgvGp7tx2Vr31tAr6e8OlPUojToUDGcFCen6ixf
1KVIsTQ7kYP0yFpd3t4KGAZF0UBnB6AlzlOrQKIMsfkRa7DQgTzb8dh5dRXapLG7j5fpkWGsVWCm
VjNu7TLDGGW8CXNoNeFsS8Ex0NmxYVYhQjRnTWT1DBP5IvqRi0VETuIUeB/P5p01//qlWatwIAER
E8oZw8jhrVFDh+K9fTzCuxPR0a9HWgB1Sm21Aqws0LQhrAKniWtbiAtH0C+mJtz8z0ZZnYkyapOx
UTIKmeZGRPmHduQGhsnv38ToCPyczGqNKWUtpopR8rqq5zrNqaheTIV0ZC7vfpOfg/yixCanUayR
6zlp5dTdNwOI0t95WTjRYHQCG2ENiveHyJ8HLQ3gfpWBrYTSbVSgbjsav81U1xWEwyC9qhLWI+C4
3x42nZ6OyVDRdJVVAT7deB1U+rGL+N23BRQU0Rk0gH8RYM2aros0raWwdxJ+W3S/m3vronHyx3DX
3C5OctL+47f3q9LNMqtXI672zFwqUi+pjBhhGJ05X/RHQJb7aN9njupZJ2jd3B8L29+dJJweC4Xg
d5jYARC8EGArdT4j22T5WYen6sezem8E3h6yw9AifyUpZ5T1J3mgkli1Z0GGKmef/bWs//1p/F/B
c3H111Hc/Od/8OenopxoJYbt6o//eVk+57dt/fzcnj+W/7H86D//6X++/SM/+eM3O4/t45s/uHkb
tdN191xPN89Nl7YvY/IMy7/8V//y355ffsvdVD7/44/Hb1kE4IoCWfTU/vHjr/bf/vEH+hQiHVnW
7b+/HuTHv7h4zPjhq8eaNfvXr3v7M8+PTfuPPwRN/XOR6gAVSZFTpOLCghme//or/c8lglveuCrB
DlhUk/KibsN//KH9CWeFeGGR+ZBh46qEQ01Bh+Uff6h/shRUwlsUYRFuxi3rj/96ujef4edn+be8
y66KKG8bfrH+9pJedIUQUaIayHEAfeOXCoBu1mVlSkkIQEXx9/poXpn5fOuXxbOpVxatB9jxqH5+
7Tv5tvGbsyZT5m0tLC3EIrbo6JUHScFXuBvqM93qboM4VUCNlrcDqsx2HeHbZA5P3SQeRr//loVx
ZiuEPX4NkAAw6aZq6S0L45ghnBJSKOxTvAlM7UwvRmpjSTBtjEg/rTTzVqQz3cU4mI7COTX+PcyN
Dc3Cq1HQehg5waWvVzh6ZNJFGUgPiHJsMknaWmDgKW3XbjVXLkpSz76gbhCFcHJFOiu7mV1Vnqkx
HpRzeBgCFQRffGHV0aM+zqeJmIMNyWE/FvWBX7+Vy/rL6JsOvdpsudD29VS7gVruwqk9GE3vFlXi
9tHoiUb33NfzyE8oD41aOU047XUqZaRw1zL1xIHsZ1Lk87KO9oE47NRcu7ZCL028NOYFSqMNF8QO
0oa6zzc0swe7cWP5OcqDvWr2o50Kyn0uxF9mXz/VZBnWknFWDiGBs0lTUI37U/Ba+1AQDr2pTY40
R9uUX6YXiQluOzsZ40QBqTFHjjy0n2K40vYsjTPNqeQRTAmv3Ze/aLL+NUR3FZkm7VIvlE+BYlWP
Y51JXq9jMDLOQWXDoUkOtSAWmpOC6NpkDRD0LpWex1IO3dRozkEyAM2xwjr+prZa+JQQFfY30tz6
Z93s15Jd9GO8odB+V5Fr2ONUyBeKNkeX9VRZ3tDkrScI852AY+4J9I9iU+XCvPXb9hbAjkwpP61p
UJkPUhNHdhcU6Wnij/mpOdN4EiAJ3+qAiD1D91HhDpLviCrXTi4McEyzAU04bYyv8rKrndYUaGFN
zdYIyoMVivJnaHmdnS1VhLnRT/TIvIp7YQYQLFPb1MRWcXNQ9iHI4Qd1jK8rPwGHXaRyNO+bMKKr
bFrsrLn8xibT9mOBcMFgqSU9t3ra6pjSOUWrWZu2am/yrCupvfc6TatIcYuG9dq1+leww3Sg0bKx
Ja1JANVXhzypMHZJZgir8GY3cq/PdjFRxG2EHoBpGX2Tuyp3O0mc7EHyVS9JzWATI2d/Poxwv9XE
RyKtoKcdqsm1nBXf2TkxhGyZAm0ZVGdCNRTgJINrUA7TRharxPF7DFxpTTuYfBzSOokcGvrnkS9E
jploy1JoFTs08hOlzFonpBQMam+8VEYjv57jaJTcLp9i9UpJe0QTIQvtBL/v6Vz2losQWAk6VwZV
HQqsb93Y6oP6JTLTb2ZOi0kzcX1REkSMqRtP2bT1q+ahiYKDEktXdTBGTjarl1U13otofoHck2/o
OFFOrHsV74F524SUk41U+gQu92spBCOdFIAEc6pVdlIWmTcBTLfbqjmMGg0v0AKPLb1KZ/LNHOCM
aNi9EZj2PGq3gyA2dmQkuVvmkOrHTiZ7Q4Vpg1UBJ05DpO6HwedIkSM7bMQJjrta78IyBSGXR90G
Db0vDZ1h/pLiKm2MM9/ovsxKN58DaNR2yShdl1HzvVO1uymJjE2MUI4zcEWnV6Il1J/iRDSfxt6I
z9Q+UTcViIV7U+0m+l54BYvikKKqE0D8pV14IVJ5PxmVPrgwqtaw5VJtL7rEIh3DZ/s6ycN0Mzdi
et9bS94UwLe2oohyM2RVt00MA1ZCKtQQ4ygRWuKEMnAskcZZV2ZquqneXCozay81/L1ZJd/8EP1w
UZjpKceNbI+h8LmM1OdKQYhZye7bHMynwhsVrHh0jLQO7CKg6VMmV8Oc3I9iAyFKKrbxKH2rS/qO
LSeZ7gdQRMU4d0CvsHvM+U4dgmvNCC5CoB12qlY7DHF3nUSjN5/3WZ+UttlNN0asuKogel0rfDIT
wcMBaqspyXkVN4OT+iCSdIutLINabbTSw9f3wjL7m6gtOxsW2HMj5qBJArfNm53QzrdVYZ4r6SDs
BpCNuCY3VOLEb2FvuNosICNcKgcVjYOsjLfAUR2pLa7DCuubWnTboHgO02wnqJbr+1Fnq2N/U8fy
Kd1Cr5JMAJLdo6E05/BNo01r+l8yNb+h+lK4vVE8ZZVa3gPanr7nYdReqEFuHmqDJk0N4OZkkjHY
iMzQ3MAayb12KF24PaldRRmkyV7oXaCW943e5Z+GvPxc5s18Ko3KQEM09R0FgNaOls1DiDmml43N
tdSWiGYpICG7Xvrqz8C4QTmBg+t0QCyq9l2Lui+Stdyqs7zLU+4uebQkRzbDqwaoK4iy6ImDoPEo
vHpTgiWpuAgwyNOQeqypazMIUeW22pGtgfpT0Xyp+vhWLOfxs1aPp2rJ3TcKAB6UghNUs/Jok2q8
8pDenj1k8kk3KZ/FBvK+JPQhWmgtwvU+X7qhie4k/URxTCcIgcH7WY4R4yJ/eCiy5qGT5a9WZt3P
WnUa+wWdU3pKstwmtNlmfdujJuvKGqDzPFSKk7KQtxEN9O3QVxLotLks+pNmUAPl2p97jnVgDxcT
jfrpRJmac39JCds5g0UagnGyBOrb5ug/BPGkbPUKFo0y0vxLVRzjoh4ID9CTzFGSSfH6GPEaXQ5O
5ypJT82qolM4AGEo4+pQFvN3vxP7TREbwrUOKgaB+QIWriAPuONoUn1qGrl+lzdWsxVboNVziapG
F4oomDSRDp7NkFyhRV87ESdAYRF8i7mZuW7zVtgOU/+1yWm6DLKBDnLX9x7411NjCsCkizeAdwXn
JT7+rUzgPHqqi6b43r4N+9+mD//P5QvIWCny4vX236cLm+fH+v/879cJwz9/6Ee+oBh/yriJ4JUo
UsD+Kyn4kS+o0p80IFH5RmMVywnRoM7xI18Q5D8hS0MxJqFY7ChewvwfCYNg/IksvoXcDQRx7Kro
9P1OxrBWliHhYBgDZj2GBIpEXfRtXt+rxQBZIwE6dtZjOrBv7xQnv43uy50RwiWyVXh0d/09GvxX
r17Vj9zlTa7yUld/VeXjzsYFTsbKRFUscip1yWVe1S9Dy5rMKcDHJCauxVks9OXbDGuse7OOpW1H
L7mbq+YbHrjNd60PIrfRq9JV9Wy8A3+MF0oJBWYYRwDZaY+uXUvNvFE6/omsJ48ZuGN2n6ycT+CC
O1srcu1Q0lm+oqGQb8dalQ85wkGBXUmVfzZmUnkbxcF4CANT2leq1t4qbRZtAS0Xuz7W1Au4msC9
2gnmFNHXPGEKLxn0isa6n9xGbuV7vYknDxxu5XRRLZ+1AeEBZ5Dc35V45twjKwJdfIpgu8iz6WnV
1BH7AMRdfoXsGcoY7yAVhpzqERt8AiWoT1XndVXWDxxZnXanCLCUxDie3T4IxvOuBZSxiSZkIOww
Is4ueqO6bI1EgP1oFY0r61VEfynChqgiSt+qgW5cT4KY7kO0Ep6CMZDxuChzYMV53XLmBtTpo1oi
EirkO4Y1b4wwEJHbVGWysTzLTjM5Sl2jzYR8k8nDeF9mc/otn8KS5n5djeiu5dpW6poIGchhdBoR
YTEYN1LOJ0kNcB8yK6vLWmWL8TaBJ6w1S9xo5kynEnZCScA1+bQNwsyZh7px01FXkKqTF8YqmozV
MMKSV6ct9NnqOrbiibO90k96wNJuDd7xjNDI3zeq5B/k1LeuxlRpvshVJXLd1HF3UTeNeirKvnzW
5LG2FXxtPukA6V9pAsz+PsgFQGx+gbdG2UJOoa1vfW7gaO4sNQtAiVpD+mioMb4ng4G1Ux7J47kY
qwoeCHp2qoxSu1PbWj+XpK6CARTkGPeB8qbxLmjDEG0iuetBZeBj4KgqV8kms8qROyKrzcxB3ZQA
KY9L9YEH0fZprpAzl5omNo6kStNJJscCsTdMvRB4x1lTiOMtt/70tWv0/E43ygjNwiwZP8O9BH9M
OUJqnNqQ09shiOrBpoDhY95UZDCONa2svpipLp8prVH5XoBcsc/zBfWdooQk7ZOk5sAp4TBvdPjH
jScleiGF7qCoEaC/jgYOQmaD7LRxoUhe2+ts4W4WBjrt/BMw0oiUPIyDKOdeaJZS9TwlmWE4ShZV
N73Aeq2BKUagPwFPW+cQzwZg+xAEuy+GPicROeyQyihW6s3nEBxTs2/rOS5RjiNYNHYjXK550+td
Em8K+KDTFWdmoZ1lQlK70MamjTInvUdPDKPaegzOSj8k1wZiUgwbwQ/83ol7Q9A8/neue8FojNpW
1UrjoZ3T3HdaVL9PQ6kSLEfxR8Q/NWArJ6FMNMSZ1QfPWt4LBEWzkJ5LcqN8gWsmF1fKqI2sU3CQ
900BhcJOlGAQ7KqV2wspwt9hyAOYjBHWPAgIBrLxLZXCJtgu6pYkOENChoCyYfd99sXxCd20cAfg
SjrkBG6D18ihvBvTcFD3Vm2ap3McNCdBURPXJ5JGGYLweR6udGvqC2yicvMiHIP0Is9E7WYsKvlA
SpAehlmrfQxN+/BTP9btFiRB6qVmpxXwOKZksqWmAqSYcjLHG7MrkNRI+si8GMwM5Lnli6eUvAoT
WFUC0CxOsvJr3JjKoS4SgJ8C2PTnUjI7DzWJ6lqL1eRGMZPiS5ik5Y5HHYGHmz0lC6H3LQcTh2ZH
LEaTFwcYvgSAmWz5yLUCg1lW60dQjRVQrMKXHlJERsmbAVvGtiE32kaf+miAG11nGcDrzIR/JrZ5
ujE6zgLgbO0hBHTuGLDOPOBUU2o32tB+lZsmvpOh+lzKaiFcNWaVXi+XFHkeGQuFnaK+E8M+8RSr
BAhdjCB5uT45nvq+EaFviXWyUVisJ63uwwsXA8DnfZrP92ggR3dDlRlbOay6E8WEdO+gOJOfZ6CA
Fw5PLQ2uFfnp01AaxcPIC194SQnovlQUziJDL27Tmiw9FUurIcfIg+tMURaTefx6+H8N8V4Uonar
+aoCGm2C6kEpec7ulShNIVjOc3peV8M87awISr7bgiZ1Cvx8TmDVYQeQjFU5u9AqUMhEPVw4JZbW
r6GSx2egh7styGHV6XKTHIvwVxGv4e03CdzbYn428sl6FscSrZJ4qs6TyuBu8XXZ2hdmju5zZRna
lVWxqyxf7y8gwENOETDP2AtcJ9u8C9K9L2aQ4nKrfArk0YS1K5YaqV8/PhtdGN32PPRFo4mBlySt
9IIOJEXr42CbiP68NypLvAu6IDrPqVfe6IiyfI2Evvo8jCY1zhKTvJNGEoSTOQ/Gu74zWioYup7r
dqSb8SlkT4zdpCZxBiroymaMqxh+kh4dinzw3QzE94XvZxp5TKZcq2NgndRKXGwx05S/IWMQfjNN
uIe2lMnjwchK6ZTahZXBqJHaT1HQhS2FG6XdJZkqggcNYgPiYCAUlKcM8Ws2dOVlmZUqWHMqtdqW
62+4T0KrpcZZ1ff5LMridUr4d6dVrTZuEkFcymAsXJkaRZBfC23b6Bu5mAH5lAA97gWjXgofjSTf
ZDDOUqdTBhkfZiODYQNXRtJOMipyXwao5xe1H2T7QY300W1EtAFk4Mt3YZGMo20W1VxsJBCip/6k
VRvTCIoDixXp4KKfLvIY94WLttaSHfwCI4PA2uoSFS8x+1ZPY3dbhr2cnnedLhQbvRFF0NaDRDY7
GHl5EhMaTXs+VR1wjOaBdlpn2HBtixJAJVlOp3/O0zBimWJfRsVUTQHb5yrZEeoZuvA1GOXxaaQY
2WwqnllyRnjhEFa1pN3X8qSiHwIzL2kWS16h86Xe9qMmeCrNar5phkFy24FAGCu7ptAoUJfj1xn0
igdsOHzS8yElDLSm/GzoR8aFgCPXlIAmmbSZAhiMDj4sJeJx1EBW1YFwbhlF+1cu9aap8joiXvVt
dE4PhMXAJihAz2EXrDqSAyxeKbIIxevk3lAv0/b+44h7DRig+yAtwEB81WmX6qSAbwPuinffTm3L
AM7omIQ2uxbbYsK61G631r470odagy2X8VCqQelnSTE068Vl7HWA30xi3IQYSvce6NMWnES/UxkP
E1/Z7rf1OR60R2Fpa2fmX0Zd9Y/LqQPWqzPLeJ/daKdUsDd4oTjlzXEvcnnpD75JYVYzXH2yXsnh
pFuMxSm9VTkjuDJ5t1ZkW4t1hek0DpYowWXs+k/KJt1RnKAkdFy899dc6u2DyCsow9JlBiHNg6jb
eq/t+p2ylTbB5viU1y3Tv14vEploeSGhA9v57SIi0zXi1n/5qIqXO8XWyvaN05y1Nwke1IU7H2L1
yMZ495MCOTBV1LwxJFnPbpwEX7dyiHTqNruoTgK3t1sAu9Vduz2m5/ruokXaEQ9K5AoNIra38yu4
18cpHHBBvx5c0VVdfJc8hFdPRHROMye7FJxjG+Vt047WPQq1tO3kRe1RI+dfDSmO8dzEi5qfMgsO
2haO5GZemPz1Fv9/qeYPWUML/NVZuDSP3/Z1n2uyy6/dU/G6WPPjx36UamTrT6y9TFi7CFHJ6Ib9
bO1SqlEW006g26QtBAX/rNSIf3Kq6bRvscvRFmc1g2/7X5Ua60+Qbwt0kR9UkCxE7uw3ersvi/zV
WaNaAPcU+L/8Ujq0lro6vWU4TppvcVm2DtEjCtWmTvY1uOj7eI097wTX3/WutLE+5YR/crZpt8dV
GNdbUbU4y2UuD2pGi6fV2lccUcymrAbjoG4J6cFKwPT2VE/eBccP8tXhuhqKW+vtTqS20uJmXBAa
4wjkR+fkNsmJ4Nb4v7bR4V842pZD8s0bpjOP3A4d+QWaQZj4dkBacGmehMaB04b+9SyKgILqzjZG
yG1mku6hL36aLAWqv3yamL77akm+UxD79dWuhl99YHXUU5bYy3z9bao43ZY6wYaCSfEviHQvL+/V
XHWMYUyFJpaiEQdQvFndkk3jB1av+Yd4758022SrbLH03B2TAV4e+aNRVp9QEfQ4rmX/oCX0gfUH
gST145e2gqStp7HWyC8Eo4Fc7B/COLdRHlAvu2r38Qi/XHirN7UWxsewUaqKzD+IJ81FcR25A8nc
98Hx7XqTb9lj2+6YUP7y7j94a8qyMV7FTYoAOoqa26FNeyJ8z4w0SNt3LVS5KrrT6t8NC9cTXC37
EGK+MKT+IT1bvHwTF8jqhfWFTbblPv/88dt873uhAUwFVodupK1RyLhpKDomTgfBbN2uQ50N2f3p
+8djrK/TZT6vx1j+/tXra4tUL8JOOCBrujHaPbh3WzV9OwyPiAGvN+zL4iMkQXxRV/XFFfLtQJmU
zzX1uocOjslnA/WBrQb9a0P1LxrsUZbMGyWOQEsiagLioKyRDqPvlG/gtve/Z/z38ig4YWoShfSX
4/nto0jpJClNYx2S6ruuXuXanZlc//5bRamRAAVFqgVC/nYETavGHIHBA1o9zojCfd36Dvp/Ni3+
I3v6lxBs+YCvh1oW0asPiAQB9azQPIBhdReD1061hU1r6zZNdzdzklvf/U0yy4/393N2qzXj5wBv
JsM4aEq9MwV0XQzXH6BPyMfMktbQ+F9GWjVcBJTmgFKaBxr+JzQQubr7veRJzuLuEW16Nzyt9t3d
fB44x9hQ7+2L1691tVxzqxsg95kHswE6EO1Ec7RF/UZBef7jlfLeoU+RxySgNVSC2tV50lH8abLI
OpQzbB3rHlTO3xqAJBY06tJZWw2gQq3FLdA4wEKlG11Hn/PsmPnKO3OwRNWgzAKyBI/k1RE8zEVe
N7N/MFS3Weqo82+ajS/L4M0AqznoSIqFBWe8Fd1Y6mWRfkmHu48/wy8Xl0zjUBVVHTc49pO6VpGn
CtwhxhbHdva9eRQyr7tOPfOK01BCAOBB+zR/qSvKlkc+zrJ+X19ey6jWi4EesbQprRXSE7oUhtWI
FBm77nKsEQ6lHLEZh/w2leZLqZ22H09z/aXImZbomgCd1HSpm7w9LIpsRgQHRyAba2jxBmrVddOa
x0y01m1S4l1GsSjRLLQEXuVq1xaWjxyGzii144nQy/0HFbeYBR6xGVAEkW9G4VbDFxPhtWMque9O
8NXQq23bt1FXVP4yQaufXbGnB9qWuuF9/Bp/ucyWGYJr1dG1J7aHpvr2PbbIEMqdADk1PzNPTMzm
d8m2xnxH7qkidLsjoy375+0qeTva6ogvO62ijMtow6Z3xrNZfhlvCUIXXYfdMQru+7OD9ctxwZqE
k/R2djCfAjM0GC/eR7vxNnCFDQ21Tf8vFIWOjrWaW5/BW2b2lIL2wQ44ZOz9RQRtOrveHoOTrw/1
5bPBA+IgBJlPaXhV+EkQAdMqHYhKZAi+gzqRZStSVe5a/kOxPS6PGIn9WmlaBlRFfIyMJdhYUxoi
2tuzVTGgoMjXxTg91EUrOaURnhXCjM4BuLRs9t1einZtKB9x/nrZZ6t1Q4yDrchLJMIF8/Y7CkY1
omWDiGuDdm9NB/NG8i+RL9S8xG13aOAiNFHRhQjD8x5XHFvdHXvhRx9htR/1OSviceQR5G2T7Iz5
wp/cYJd6o406zFN1pxaXZXE6E6gIzrEw5SU+/nX+hHjUVZfNujrt6lk2QCsNy/xH9k1hiXaU9Y/L
YaQ7xjbP1M8gNrK96iHl4ZYXmZdczZ9yaRdFzn27PbqP1/E8y4/v8fN5VvdkDY1mCAOIi0tRwgQM
AAsNaV93/JQ1zrzJL8bmX/GxWW7HX18DBnCmSYQhrnmhqtrkcoxona2fa4e0tIHmUhMsDuaTfIaC
iFcdW/W/3mrLPP854JojmtWdaNQBA7Luvrdn0c7YRSc4Qu793bxJL+JddbuYXhwL2V5uyw8m+nLW
vAqFi0H1TXReFq+0Hh/4Boug8BZAuG1sEfj93ByZ5/uf8+c0V58TMDT2Bsjm2EU45hsUsq/8QDpP
a6vZ/P4F8OaFruKfeUqSquqYWOuYW+rlOcTQiLu0RLnmb9Stlgv8zXirC8C0ZpRZWmaW0hVYGhFP
86a86Elxj+3Rd9+hJksUE3ElUsxVKkErtcjBInC1QYCVAd82OvJc9EcQoEx+FHX/257RS/XhlwXy
arTVgUh7JdH6jA2ITr83z17rAyxHEN0dd8sySR8V7PPineyN42OxV1ykgj1rq8o2UmBn0UN3We0r
D3DjcRu45Rz86MlW52RSyW2YYcxkz/g3eb6f3I2oBQpZuG/8HHR+UltAts0jsDL53Z1KbI15Ejm5
tO4VDHMr6YXB8VwhtQ0g4LOEx0bx0JRXVr0zUE++sCoODJrBnNkQhF8SS9DdQc4BErpoxTlJ2W/Q
bUAz4e/EIbC9fz7d6vzGwC7q87AL7YTC27b0Qg9dDnMreu2mPG73tfy2Xz/Bz9FW2zlFf6fOfN5F
vK/3mdvvkIl0oQ7Y5eZope+diA4W+4Jw0cHHA518ezMrdQtKZKr/2tCGcDkiAIcERvY5wBRoNm4M
UF+lDko3w2jRd6LN5JUXKUCoc2FiMVJxBQs2p/Z0O/ZfUZHk4oA8Yej2JPPfK2l0tO/RQYDcmF31
16rKOQ+Hzv47x9KrWawWbWSlmTQgvM12GtxudDL2Uen6l4SKM9Hb0fXw7kX2arxVgdTIh8YaUAt8
6WyljVN6Iy3ZzhnnDTw9J/J+t8r810H4c8R1xTTu/HaSFWaobtOrzPX3nbcUM/OT6OhJ+H6o9Gqs
1WpPzArofczslgo+pbIb9dPy7Y0N7UL1wUgR+lG9/v+yd2bLcSNZtv2Vtn5HGebhNYAIxMR5EKkX
GClKmOcZX38XqMpKEopidPV9bbM0pTKVSQ94ONyPn3P22tIuIpd6/ss8ERp/XJHLNKoZB2OZGIze
D9XTAMDaIo9fKy/kX84tmxN3NI2gVMSnfi6AiosXLZx0BAETkzqHQYL6+DsMmkCMOsqv5lahUuOe
e+P+LOfPR9qHQRdHaK1NWWfNyvh569eFu7/WTp3alrI/n8z/Iy/3foZ+GHBxhlY0/NT+PKDs9o+J
/zpF7aGmfXTjry17AH+AqkA7BuP/OtD8MPbiUjUi09DC4f1hpw3eKKtAqVbw5LbvG0n6TVJuaAhL
pG1zfqJPnmQfxl6c6LQfQsaLGJtT6ziotPBCCqmFtflSu1ztVngc3xbJTgcJJw9ufXU+pjj9JmE4
BdBSQzq8vHVNaTsoxBHzAuscQEP9/GkAcerM/sC2TnG6gOg23ckrAOFOci5cO3mqfhh/8SbnYtLC
CGR8FAWXGfuGtEmxC9l6u9AWsSh0cqd3hF/q2QrSqfsmq/zvJ1+8WlFS5pi+0fM51/5bkqQ0FV7m
m/9BaXP+SX+clh9GWrxPItZDWSbwjNGufZk3/jnlrP2KVnNjw7mszumXiUSZwaORyRQXowl+SU8A
3XirYeO538fq8fcdbty00/yXuqlswTl33pzaEue0LPpgjJVUc5EtqBqzCY0S54/WDMpv5iBVzlQO
2p6crbo26UJYnzlPT0UgFIk1TDMJCcy5PP4pla/TGI1GKsCv5b4YJEdL72lltRHD3oHoPWi9ca1n
ja0qj5qRnVm0p9bsx7EXEcnUS0kETZeQPzpOprTuhSspP0bizThZZ4aSfr+Bn1aPJiLx1kkQWhql
4/ds7IebWtYmeVE1CKkxaNTiTeerjWzLPvhExL1m8ZqlVfkjt4ImWplZa7zIdRlStq/14nlAGOsY
nRw9tPw6O//kJnpqeosyh+RO/agqrX6PEgDZZeOFMhwkf4pv6PsrDCfwRP+AqWRHPzdZJ1xVPN24
ho84YC3QSPB2E4n2bopOraoeyrCI3srcS2o70Iz+PiizwdWjSZZtQIg0KWZaSCm1IMuy9RNMKGms
7vQnAKDarynv2ww3nSrdjrgH9Wt6CQNpHRt9k+9DOsYfpsDjcxrDdB9avVYz8SOSTY0uXc53cKwX
mq8qKBZNiBgZiJ6XSTHzFLN4SaajB3LdlSi0w6NSK2l+oWjKCB4x9VG/AT02nVEWh6OU6L4rpHIV
rtVBwxY4SIbuxqQJlIOISfccASM7ZRuZdU3/uR+p/gogZX81jqKKyVbcZ43TYrw5ux3I1fUUdfUT
upx2NriSjV1eaONdpOVN65ChzC57sY9i6L6t+KY0nYzkqhkiLCwKKS7Xamf5j75qxre+HxWx09UK
sGAQ7AVNA2O6E7DG2gME6O+LYKzcsKNB3qY3urwNija80gR8wK4bTYXELaAXfvQ0dOaS0klHjC7U
17DzKyrbIy+IgXviTVAFWE6aFXDgKhf1X4KsAf2IW0+rruq4EK5p8E8uaBgV37KgVKDuTsjwVjHs
4+2kz95R2pDd5lNitCgAQm7dXaLkji4MmU9rcd7fWKoUXtNJTxstrdTqi+bHKNRMlpkpCHSzoSN4
VvruF+R97ZBZTUaPfAiKVlEL5adep+KPuoi8fa6UlqsMZUbFH22opgTmXTdifIqcSLcesStFdIsA
ZTZyGfVDkqJ3obkVfn47RR6oaZLcuAYnxZMw6NFeN3vaWbIGXC398ihqjdrATanUNFaNKmUPRTFN
d1XcseRhB5nPYuBjO2bkOrYnZrON+gFoiaKF3C3AORvQiAdg9Wk6HbXGwBNGVpJtiEMr+yIOUndt
6ldXaRjfN+VYb9KuLI1V2MidsK7HsZHoCO+T52rK1UsjKMOnTh+VvRTExlVWaCXGQDjB2hMeLbhb
GXTqpkq+VQoVcXjpC4Bho6K4FCS1uzDEnvydro7SZtRwnAkm+tT1uGPvtwIEfPhVoCVRi2KXDZpO
539LJqEALbJq5Zx2MTMVY7c1kvLZB5eEaB7TjjulE+s7q+pHZ1S77kKIw+bYaqgdbavMigejLGEd
9BPoaL9Dqyp32kRbLGzWEWxVmNNTPFjVpZ+SV63VPjlWtT46npHEkK6DeECTVQ82/0gdtjBSFz+7
+HrAhem5Tw2k6eZgwL0qyx2GlfVemuDnw4AYtjWQiZRFVfjqiiYbq2ABZPI6yRHqGpXZOq2G0AEG
aUpzf2ZQhQVeu7OMghdmlJLnQctCGPUmznh+HHZrRWiiC8svtZ+x7Jn3gZVZrOFgFkppUUoWUIbs
fF8YpuCWhjS+RrwJj1OdB2+KNzVggfM+dIQS/NlIUN+tKJTVF4M/lZd9rUi3wJPHi1juTH9lAaPY
mWmoPlihKGMjBxvbSSTULHza0t+Pk0xiTssiy2nNRMsc6FXla2FuInath2Lwcfarf6axfKiaCgiA
Ub/VjYyixGLJCxe6ENu6GL36GSCEkR7ArrqMZNOx9P5hGpPLtNuUVNIsn0RBkHNIrwXLcES2RhXi
M65+yi8B7zKvMItVXvmV3aDeqnX2ulLImYymvtPi771f7hU1PVpowBPf+ikkRO0sJMl4ExSj4rVR
eA3bYyLdq3E197I/GkS6JhocMYBzL2HOALlKzMx9UPZXVlagQybTj0I8n8wblu8x8ZVvRV3tqdXt
mqDZUVw9cua5qM2hmAc3BTBFI/PQOJR2FPjXhXYpzSpqM9io+D+EwkUKiVivL6umB1MabPwiukqU
/r72vokC1iJt+F3qv3ngnSnTOcnwnIyxPdL1M4Y/c7zqcJngBz9q/cw4SO2geE5k6UVP402oSQiL
Lxv9yjAOXbrDymtT4sGj8OVE5Y+Epm54D49t3uprYRCcHGWU4+vqK9uRq2Mhl5el41mC0yeIpnX/
V4EqPW20yJEVD4O6yiOV1SACtybNMcwUOkLUvuVpGGxSg+adqtpOdQohBUdv2iaq6XWaPUwCYZtI
6tqarhvrEZrabZOpK9Vq177svUUzfJimkqM1CT8QtVyGcvTI5StcU1deU+ZCg9Sbs0BGVIXvdQF1
v6EeSdV8ugZ7Cv1XxzfQDMkJRon5IBbGTUXVXworCMro3BJxjcnzMRXzO88qDkiWdn2W32jhfacp
LnjqTaykt0WAEAS1dl37hzZLbeT2thz7dqMrFCSn4EpBU296rRsG8qNWqsexNzecpnig6tleQhVn
yNku8wzXy8ZdIWhvGr6DuJuo1yQGYMdIOJmlm7wfr6Sx3cYda2foYzuvpZ91GLhjN+z0ovglVemN
qNW7qJQFZkXZtgrSn7Lw4FxUSXmZ+MCiozF2o8h0ZL/Q9n2i3hFmggxvqcSkwCCmcZIQ7QXfObD7
VdIrxYtRi9dhbV37VHKwb9loUcdjFeKwLoXWmXxicwJXU2g1pwiyagsDWXJhYIiHCa/px76yALAD
GMkHlAXNRsn1vS9LmH2JWGxIUaOuInk0H0bcN36MDccueqHQBrHyE59NEiEy51w24+AIWQSnwsvI
njRUiFoZ8Kx+oRyEJI85QuhDycrSfEDUoG5Q1KpXVSXjvSGTQMksy84MnDeFvk63cteG+xydnZ1n
YYJfQdysUk3jCNENO/EA9uiqtzd6pV8ZCGEUX8JGK2le0zbdYlx0nOkA2zroU/AvODIpdRRsRW76
9lSCKR28RtiIivkmFr11NBPJOqoj6BgTt5AI25xqeBVns4QZcU9oYk7JXgRUjbtWsRbHCU5GY6hH
fmjxQ5ksyzXFTEEwJ1VbrzdRlPpBpuNdUYjGTaOIyXUw4P1T5xUFFyUR3CDIW7dOI42GTC+dNoMa
d645hPL3CC0TjBPTjG2z6JrXqrKS2h2KUF5jXJvtyAuDSZQQzqcWPir4Ik3bDkT/69gIoRsgGLGH
NhyPSV3iQIPNiwjnpFUJQ6Ix6qFl5OpD3MR4lEQ5vlltyS9NQubW59/VrYgfRi4HeF11OarPopXx
vEB7Myef8JfptYLf+ght92JbFOtYxZWvTwbzIqbbDxbPqDnUjZUVTqXBszIEkmOJpZgeAqOWtq0f
qDuR6cGptTKqB0xVy+egapMUZ1YBmoEkB/iYlQqniZSHrw30b3PVSJK0j+PIdNvOI8Of4W2+oVnZ
vxnChnbhsIF3wncFv0KbzAcZ879b2PbZJcG3tE1LuV0bfqhXKxHDtME202nEuW4YW42gSxye+jwI
L/ET9cEQIUzaB/Dbf8mF1xw8YURGp4rTcF8Uov7WNBPQ/Vjm/ZI8hBH4D1rwzTO/uAJ+ID3moqD/
rIwen3bukC2wC0X0f3amrF60poAnXxgLkMhF5a4vmV2w1umE220rHMDDKke/ra3HsKvLa5zeFVck
sH2R9UF91I3ce6yBPrwmVVSi+5NDD2Wj0sWHLJe8QwuAZVeHokEgoKbt2iKQA4PuB9O+CaP2OUtU
/C846TdTJcAGLz3RVaMCEBbY9DElSdsUt7AxSD1Nnn8FeUXYmMjFL+geAhFllPyXYt1MF1lvHOie
QzstYY7WF4ps05s7wWkoMCQGFjFYmRsUbIZ1r9BTp6miGXDAdIHpcDr7wpUQ4QYWYDD3EPel+Vzo
BWScsm/oTp5AcsZFlmxpQ4lurbqoj/1YDw9JkGuHTlCxukilWsJuPImmHSLOZN8MRvujCuDeuBj/
imBBoJcMdROGq6SQ5h1KzsYDhx+WpFXZhk+hWE77qFFKbi/44SDXzds3HKsm7m5j7yMl9NvbceCO
uaX3AcuxtJUf0mosfpQgDOi/FMv20m+Ues8OlN2Ugsx4SfODH5t990RvvDdrP3vxI8nA/CUyQnvg
fmI3ZH+ILwr9WEFnMYHHxxZJxmYCSADi52rwVWFP8wMHiE/hKwLlp29ESY6eVCnQtzU0Juwt9QFq
SCx0+qvZ+HgI96a5A0ClKbA9YtnB1yZzVD03sbXJ1X086BQsWoTZ9BrKXXLTxUO1IdUa35Szb14/
Vv6PqkczK/Vp+E2QLekWOwXsaXAzvew9C1ersbZudRD437JW5hNEYmtR9CINYgvi2O5TYYx+QlLR
NmOttg+h3hVbqwj8C/yiobZ0Wm4Pw1QfyiLXyn0ySMaqNL1pVbDnHjQ9oJfVwhwB3g31lLAe+6eG
O8VdNXMMqralIXOc6QZcRoHtzsQDPe8K4jPZ5KLcJA9WafXHVJMCUGOQEkwjL9b5TE8w+7zf9HqS
3AqgSbY1p1hIWnfuOGLYdTCTGLqZydAWJcQmU6ThAF6DqA3yXTY1QBwkIZQC4lk4PKvuXTlnvavo
cClBUffbJ6iahXZUPmbNnWD4P8RZiNdZak7Tap/iOjYYqbHCpMePVl5kof3rZj0fmlPssvxuNuCT
R/WhnqV/CQ5ClM5Y3z3OdPgY5vDkDrQA4YaKn8bg5O8Swv5dTph3JdJCTBqRGWaar3/rgVbT8ET6
3nIlDKzUA87tCBTjd7GiUWN94etm90PGPaIGrSQH90Y9NuCxNDUrIJVNYrYLLDG4j0xvkOk2FvL2
whIwihuSxPylcdJfD9GAGQyek9PK7AZT3uO8Wkirxotg1iCzr3k/mQcLcwfN2Bu+Jzymohn6a1RP
ZrnKGrMyueR3ibbPuiKcVrEnjuUxIcCxVqzV8DBha4AYmgLL1eg3xmWbdOpO6MyJC/4wtUSPRn1o
q0i+rceOLcNUi+wq2W4jVaavtiXIA42g0xVohXl3TTg5XmtW0v9q8Nb6PqWKvu+5HT/kYRses5Ag
K4+76bLxZ1W30inXlSYWD4RO6gYOl+j26mxzEZB02lkZ5z4WVNoljiyyhKNmEWCDFabts653Jdsg
F6dxBawwuqkMpdDsdogKgjNZyx0u3+r3oYqFreXr3a4rFONbDi/uCXpaz11QRp5aY6AEEyETYvhP
gXEZ0iT1XZda3I7aMD74ngokTjYRqktqxG8LQmM7UlDWrhpwXiM/pUpvsUcvt4Onsn3St7kp1BHB
ahXVDwwuutib+DjrBFpzoSsl/sxliItoBWQDlUik8IpEFZ6SXcjKzGbDv8bXJgqY+HkgJeV8AVaP
YdnzbKB+pI3xRwgQ4RIsXk8UjhWWIE9wRfh35kXHy/wzL8z+PlW71qlLBA4rTHJSV4KathE5p3Af
HmXiK8W8zGPq2bWJ1afad5hJYWqJQ7EYv+H0zE/0CsW6abgXf8+iNtvT69r8LDx5+jHbVJHYsurR
bvMAY4ozSd/PWWZTojNMoTNMR8eKOFxbCndary3GKZRu5hpqj/+WjfHrYRaaqpv6qG5Eys/ohM/U
4N5/6t8J2D9GXRY2Bbmd30TpplybrryuX7Rt4PAuuPmFdZs50aZb4el7IbnaXrObh8FNr9KNv5me
kaC65zsOF3KtPz/OomISgQTMMNi8iY7EUQ5X6KO/hRvjoN930gv9OtxZ+/5KQaT5PyjyzsWDr+Zi
UTTBMEbIagb3LqjTbDEspsuhdqLb39Whf3a8/J+y8L+BNjF1/54Atfn59rN6Sf7rFHD29//7T3Wh
avwD/JNiGqCaZ3m3xjvzFwjK/IcM0okObaBO6FZmZcVfIChJ+4eG3k6yFFUTkabNkrS/5IUSwFkN
BBQCwxn0S3L/P5EXYsD2ac3Q0onwjcYNepbob5blP2joYzXhjIPuf6gkWH4x+QMZMiH+qoe+6/ry
rchQ7F9KcC2wcj6WkB5n9BrXjEMZJfWq1LKLvMFSW0utfZcm+zDUXU75bW2aN2qvHKBPkf3KHqy2
+1EpLZnsGJqdH71Fmrif5AmDIuGCPJ8OyQ1XAFxkG2cSPTcz+ktJmR7ltHrok/Eg1P4dpuMbudIj
W9ESp5QT3G66674OuLIE3BcxXuunneXREApTMmj1m8jz3LGw3KxRfnGt+WX16XUi6vsRW82VlZYu
CaCXChe3vDL2giU+y3l9JXukkjIgcHBG3Tgd+UN6LhVxSwLTbZuIzAn8tyTTiQBRTeEX3nrc8wAt
XYiB5STNhBmwzsleJ7gzC+1Wa4QttzOQgs2NV896oRYDtm6tGsZ9OuW3XhwdyHPrcPK8GcF3MXI5
jWPtLRKLA9AbOinwcF2JXn6ph+kVBtXuaOrbuO9cyHcPeqq43HufUUBhvVptq7C6bJQxXU3Eon4S
bgbOcviDTqqYj5pASSyUt4YebRvd3PB4pn4/42LLrawXeBx2u0EUgNrVaxwaaTSlDuGV+U1dhICA
+kcpk7dTLswxxq4oRiA0I1fqclNaxZVICWflZQNZ+PFCj4WfTaA9637uwHN144nkI/0YhpzfSSC2
+qT85kdYQFrlRaM3hw7446CnW+o5sd344k6IslsiyHu6X29NMSWo69yyE5xMytxJJGdXE/NiNrlJ
9OShacZLM+w32CeS6SfXK5TKTamKLqSd0J5gr6wKoX0O6o6cjm63WEmvFHkiJVwd/Ezhuy02fWM8
Ypq54e6+xgP2l+opbqxVl7nXkxkKDiHZXE1vHztftKt2cnF03NbZsFbieGek1c2Qxq5YTS/kOVB0
ewo/xdK/GXr3DOiQYk9krclSR6t64k2rLA+oRGGtAbnuFdq247q5B1n2TfETaac15mDDH96XcroR
Sy7WTTmR+7PIGhkdfKZSK+Q5guqcOqwfxqF/gsR8UErglYhZAXj2j1NaUpJSjQhyTt0KpVSAWo5N
/gYgrfkuhDCI3diSD6ZVYV1klT+srgFpUAr6Gv4Lt75SJlvaTDSXU/JYSVCfQPD01WWrkDDTO9yc
Jl0g3xO/1v2MXmj0O+RoJIirJNlEQ6TYyDN4jybYslU2WKBSFWUrKnQqqur3RGjv4kYHkiyIF2WJ
h32t+T+HmA7FInyhI9XRg/xpEIs3ICfrsnqqJ3NVkEkteu77RoRdJBholW5oG7zUIRIkEPhSv4kK
qXV0CSqDp5IvDdi3VpZpvlaxeEyn1LQpNNlSNLpxpdhVHh4b3LTLPHaHxLP5QHYkDXRRTtZdQp5h
kJW7IDUoAuVHrQo2klC/ahllziAZbyE4PXfAeXSVgto4HEPgr1EtuLVhOkag/2xq8GaTIboy5t5c
qnVH0YxN4uVcI6NdDcWtiuudlVe7tsuuObxN+DDl1ZzM63t9pwbJq4XzI1W8b5Hfbfy+odAkmnYe
RhfhlBzDqCu4difXoaVe5CaoCV1ydY2/Q4xbaYnEvE/9Jbakq65CriKbr32qf9OH9miWNHS0wS5S
itlbGMmTlSj6Olelo9JNR9Pju0ebDJGuMOqV1lUUfa1YtC6ySiParRLhDpjrhTYV/wQ//F9g8d/k
sSTajP59ZIFS6b/efv7X/iX7GVafsQW//9e/AgsQBBo0ADj/uo4U+WNgof7DpD8eS2ydBgxp1hL8
FVfI4j8M4hAQ9vgJm2jE6Dv8K66QlX+grgDbwjgqBV80Bv8BtmDRGUfUgghwFhVJYC7IRi96xuK6
DcvUN0vb0l9Ly+KwaM4E/ssOIQ1Flj53tOimglUM4uLPPSZ6PKhTIbFLaYG5i5N+HwG+9oaRbH60
7o3yjRr+3tdit8Ay/cN3cv07ov6I7Fnqwv45Ni6w6uzfZM3QiI/9LViAV1UV+xRF3OGaQpeGpdFt
sol/wgb7Ds/w10z1eIg351Qoy2nlmQ2mdm4Hm/0yluzM2YnXUAOo5ZIyrIz8requvn6yRRf7/GAf
B5jdDD4+mOFHoYlOme3RzHZ0ZqyLuL1pSGmf+fYW9yQky58HWna2RVOfDniOzjNI9/qOm5s9bLND
+jC3FBYvWHC4c2d0RWMlscru66c89f0Z0szUkDSNG+t7l9aHrp0kpz9H63RgTy3K/oAs+buz/Lia
690Uge2cSrXqf8OVE9pn6gRa7+ZDSRG/cRqOm7mWcOYjLdqW3idklqjJlN/4aDPZ5OPMN+RWqjr2
Klu+0aiuwuFyJyfdJg566w3JkposuWIb+2SdPKiXXw9+alnhasFEIJFD9rp4lXwY0TF9GngLp5W+
7rwW+kAZn+X5nBlGXzziANtcBsJa2+pN/yKv/b1l50eD7xtYEt5V7bdzmox3fd/fF+Lfq+zDg+mL
vm6yw2I84HZv0yv75P1q3RIndY72x9K+9/JN6OoryS7fRmf2poQMJ9lMQr7hovH29QwvOzl/f70Y
3NAjBjcAefHnr5cCvNaRcGOV/8jui3adyTZtybojPjUvg5s3dvDdxDus2J9HY51816S/x17asuVI
bngXDGaBy5lt3Zl7xfH31dVrehHa3l23tzGv59FfopvkIvx25slPbSkfR5///MO7Fo0DinCLbiFx
bz3pL+NFuCYZQrN7f2zvuwt9K5yVvM+71B9fu8JKhqaG4YS4SMJUslSCp2ObRCS9DibgopV1GTcY
gpbmbL+8imUcKbpm/fWjnnzSD8MuvuNGrwupg30GlP3RjC7r+EFtz+hcPufY/rmgFZOUAIcfjkyL
/ZnWHdCbaQAcQdkbaCXC8FGgdSZkn/rfPMu/BjIWU5j3Qin3Pe8qaqaDZ4125uU3CVYcXw9zctdD
V03ChV9ppVwsjqDqLIHOI5vaIVequ6H91RvxStV/5vLD10OdXBQfhlrsBfSrYfiezLsP3n21O8tG
KXFvzxkunj5bZrIXsY8iS0u0dlyoEP3njVy/qNfV0XNB+8UHZevvRRpkbODuBufLJnMtxfn6CRcN
67/3GI3zg+nEE24pj6SAhMuOKpP3E8a10F9a9a9CpDRNIdvzHjLw/1+P928e1aS1R6LzxFxu6FNY
t12PH4pdr8c1BXvX3Pmut5thf4JbuXRG2f23/7CZ+fdTIsknVYUYmfPq85Jpui7E/IIQxetbu1No
c6CrVTCu8+j+zOPN7+sf28iHkRYvW19pObIySkCq2+xAFKswoJ7oQbM7IP0rz4bE//WIyw3Ektmw
dCz2ANmQ4FuGlVQFxIJ21drOU5VeGGtVJg/R+PT1IMtTeDnInBD8sB9nnV4MYzZhsldcYyyUGt//
/37+PP6Hn6/TCmTijccuyMYrYQATnMv5LzfB9yew0LeZMgE4rnSfR2hwC4koard2nF+W1WWBL0Vv
AUs+A/o5+W38PYy26Jof84KSRyu32FkrP+kOfMz0Yl+o+cvX87XcAnmaGa5G1AXqkG1jMUwXBGlP
/qyzY7/b5RZKXzYowFl9Rk1NO6ekP/FQnIeUu7Akx3nsD7tILWCDGpk78aZzZJvS9GvkdCsyZHZ1
2R9lijTnou2la6r2/oRcLjEqJM3MDfPz90VdKMgVz+94j8hz/MrupSORmJ27mRNvi02INgx1xwRW
eZ1vSL/8x5qwPz7BYs8YEtrPKklv7Izoz9D2uke1nlrhmVjnxMJU5hWJHIx9lt98ftDUjHVxEvAk
iq3hakj0ak0nqwPJt0CLiuj564Xzx/b7Pq8fhlvMawCOAcIV85qxz8LwCp4GR7W5MezmuDIZkAeh
JTwL85JO7CCfHnMxm6ZIX81oMq4M3ypfXczHKdj0VaBt9JW6wWP4rGXjyZmduYMKVBuDRpjPMxup
VdVnZtTZXdPvjJ7eUSV2E1pOzeZMhLXU1/1eKwa3htkdYx7v81CVWevVoPGGGHfTRttIW3Xn71oH
CugGnLjz9Xd4aiqpEMnc51VsIZfxnNJYmjT1YkuehMbuJKdUfWYX++PmMa8SRdIkYkYuH5SOPj+P
HmTGYMzPM8c9zVUhOuG+OdBxyLXLPEAbd0NHpB/RPnf7WgZcvwemIgzgWIKrujho5DqJm95Hh/07
4Jq5MnBezuZElrCE9y9Mkf4eZ3HgNGMNj6JmDrMjZgur9mfg/KBe/qhvYp7KuP/6Gzu1gc7+K2zU
s+/ukkKVC5jkGUGFI2Keb4KKZ6PdOtXCM6HAqYXxcZjFQ0lVjxpB5r4ImfORVnqy76r+/PWjnB5D
m6lNpNs5FD6vjM6fxs6gU9yWKJUolUCvgLD+eoilLv/9yyEi/dcYc4z1IRow/ULXwkqsWATRtbHr
ntS9bKfrhCbWR+IcG78/N3S1G5Wl/5asg7W3VnYBAKJkff5tO7lUPn6axZK0ChKfnYmdZePorue2
rnD5o1nXO3qJ7PNC6JPzq8EtnkGxWBYv9ud6lLGfkpnf0vOsXRn19S6I2v7MSjm5IMliqRokwBlI
+3mGe6klSG5UbmqBfCf6cGDkiPLkKM2mp//KRJ/Iev6RTZlf6Dlf9tdIi+Mti5FPNROygWAnbLqn
8La87deFUxz1eqM+hDf0ZTm5bazzo67YI4Zrps2uJm8xmjvzzKdn9u9PsphZqzXzeBK72u6RTHS6
ugohj339tEue0++V++FpF+eAQS+jJrVjbdOGtjFK9aruvH08DhV+bNTBPF+89yQ8Yuii6ztrExfp
mazcyS9WZxCDngJdXG7cOWofP+i5DVjJcNCD8BnjcteTyjMMyZNzCbvNJC/FIaEu1g/6qZoGv5aX
sQ8lfNCDe6Xqdl9P5qnjG/AsBxGNEDovxOc1OuqDYvYovWzVv/CDkf4+XE3x95C8M6fdqYdhqhiJ
icMpa7HdDEWDC441YetZyOvcozjQnRVFz7HGx2vh/BoA8tNlSaP+ImmLTWTy4yjhTeACNXaF01BE
3dMKl7hmoWLahLHWy9jVGkXeDlNJPVlrwyTefD2fc9Hoz88A+o77ogGzenkFqqdm0rGwrW3ze0YZ
OF9JDr0M/SoCg+SmAF9QPV0EB19a1d+823NT8I4J/mMK/h5+eTUqm8jTQ4t4utqY7nDUXy7oAF6L
lA2ceE3r/d501DvfzXfenbmqwDzIdKsnK3Gj2XNa4Fyk8c6W/OPzcBISRNE0g5ft5/WVgz7LkzDo
bP3G2BlXyX0A0Fbfmw/ZbnLkB7K+KKu+98BdoCQgecPJh4zr3jjzKp2MjMFIs9IB5XOsLtZ5EtPY
mCLdZYesEtwPwoMEoNs8DrA2fshO4Z5vgDu1S3wY8r1M9uGAFWo90CykZsiR/E0bvBmZavcInM4s
uFMvlmnJCvQ3kSleNvelVqLjHBZ3ZNJNN9xq34atZac7dMCo5Gee0rlL/qnn4ro4m+URO/K1fv5K
TfxNIc6wwn1f3wjBsxUMNMi3zpnnmmOc5cr5MMzy9j0pUqFhrFvb2gqEB02L+YPvRpfZetyeq7Kc
eaL3a/KHb8rENTyyYq22C+3N05m1SVhFrXDum5q3n89PZFrYQaq0llF+lZZXClmqtCSTCYejXXJ9
cZ85qSteJfQAxhtUeGcO4j+qsBa1V74G7hWcH4a1PKSiGGOgUWO0mStT2+E7ji+/j/bn0Kx/zh6I
/rksbbzTVt5Duw+zN47JXG2uSCKMBV1iySxo7L+H2Tm23blx5hfhwzgVlsGzH0Vrj/ho+7q1qpOH
KXr8etmd2LA+P838KT6M0vR9n9MJ0pI5BeIyT9smfRnXeC+uoisaYsAkWckKE3WoOdr+U//mv4WI
nXvSRTg3WB7GfnXTUUDPvpmijraGlnMoqv8ZXY5Aan5Wcy7SM3emtnhWzAoEQQ6E1tYiE/HiRqWH
ZbLObL3zdvB51X8eZPEwDXrSRokYJNlpm9nhBjPCdbQ/S9/5c7/4PM4i8hTZIOW8JcUj7pFJQq97
B1Q/zXmzc8V++c+oae7xoMmDJDfaVjoyPi2SOGuLyUgsluLec8UbtFdrJMiE2LH7/jswYqqjuP51
eAxuNfxl5nd8vjed4xGe/CSktMi/4AhGe/fiK8zlOgC9yFPLN9KTsik21c6/JdW06Q7FXfwgfesO
oa245a7fdWATtu3R5+N4t9H3+n+xmPDDYEHxEpJrWwRfAc6+vZ6iTQ5bFTGbtG5aeJO0Z339gp56
N2CegzKmUQEvtEXwD9eg8btUYLdJKY1Go60N/i5pkjPHz5+nKtSQD8MsDjk68hMMpvCxQ2P+QCYI
nbd+9/WTLIkz76/fhzGWAUIvKnkOvwDOwA7HUYdOO3vGqtMhx6oNnfPR2Imb06enev/zD5ubVRv0
5sz6cZXYsAC6GB8BAzjBOjmbYzpxJ/081iLgV1CXSa3EWN2mgbq46XYzUrL4f6Rd15LcuLL8IkaQ
BO0rXfvpsRrzwhgj0XvPr78JnbM73WhG40j3dSdW1QUUC4VCVuY6W6mH9MF0o58tyJoxlwKGKNMx
H83CKzw+Dx7L7/7fVUYtjjuHKF4wtCYxSYQuijH7YPt3wTrbth+pE90Pq9nSBojGWegFr/p7cNQ2
D3hFVTmBtByv3+aZZSgHTQEWch7srCNgXgQnQLjyeWTRi0YAD5LQLMJRzJZkpjiFWh3ASKxmjl/e
D83raCic+mXxaATE6R8rbEUWZt1Q6ArVdtxr29yB8g2U6NZmhkOxc/TYpnI3uEbY3QelfNUAnraK
HZ9FcdFZ+g6HYh4yZuyVoiziITBmHyySGHn3gXee+/cWIorXv06eFebYKnHimhN07KEeAWhGTOR6
nem9fqNpCu+1duE0oU0E3PBxZUUvmDEFgaO6EkbckVSgXqMJin0AcVaBpQfconAhrWHWD7TiaHxp
ELmmfz9LAFGXQcIHFAkHwLdcSv4nNBZZ/edRmGz4iA967DLH/5lFus4nFntABPtogsWGEmKoJZ2W
D1w/0vcRhtlSUeQR+S88EwBzKOMmBNonES1u5osLW6lBiyDv0UoUbdnOHWjG/qa3BNnqHbcUWCg7
gHAE0yCaNCoOJeb9YwCHUCKTBk89JjiB0eZ+6VaBC+ZpT9sL9rAK7uTBClYgXwYrz09VsJpdzXV5
cZE1FDgSAEyGQmdkThc5BmtLLAy4A+oPhfUGzZgt3VvjFRO76KGqT/H2IXB4mW0xlpBVVTo9QzEv
50YbqYszjJX0GDl+k4XNrHA6RgtfIO6R3/8+U9DFkjqFoYmV7Zv2VzbKipUN+QEBw0FWLrzDIGCA
isULP3byYjxuKgChrwScw/Gm36N+ATYWaglb4P8xSuJOgERN3gSpOf7HsbiEhojIwbyRhDL8fAnH
dMIDqAHLkpZYZHoo2sr54zSmQbH+XwvMIg5oDHRVj9xSirfZcBfrO13iFH7LH9yJDaYka+t6jFsR
gRBvMNcJnr5gP9u+hUE6dCB4DeaF6wQcwgcHgCje5FXGoabPpmnsUfAKffzSJrhQTKAFjiqM4Rbo
fGimIyeiBy6O9fWFXN6qb7uMkyAvGxORwMlA7DbQBN/qUfP6FyYo+hsDXzrmwRgTCR6MG1Oi9eC8
C6fYyiteC2IxT5xYYKraqSw6sQ87JCslsOQ+B3HE21wW9uRHDuG5c4FuxPUSuFUTJ7RI8QzsVkFz
XTG6XEVcRNZ03wIj+2l+im7uUHpSdaU9VKndvMgv2Rctd/kl6FICObXPrGcQiLUpZz0OO+k1pUzj
wQsEeK/vGc8Gs6JDXE9xU8BHImEEuW4cTMk/iT3PzEJbGWuJ8wVrquO6R6cKTjN8EkjmVFaIjbyK
hRaKMTXZTVM3raUYzCVzLiaOUYq1W2gg5pvx7LRuQHrxNVS16aEtOlqzKvX7LpYHN4G2GNQ6J3ME
sYXcDJt06pOcUz4tXTU0CccCQEAAEGJWkvnBWj72o45iscYpXNxLu+hAL/7/Cxnr4h7gFRvAGZyB
wP2fm6rnqPaFQh3sYMwgeiFs9HS8wyTGX6RS+lj+jxnmgitCFL1FbkGbNQvvZ3F8k5ryZx5M3vWI
Wko0eMQGVz3kLVGkMWbaWAaPS0FwDo0fRuPbwKSvrltYeGxFwwcKPUD9AHiAkvN8wcoWA1BRhpaM
fgR5HiRjdXf+DbhG693VN7xHgAU4DLBzqNXhlqaBG5+xB94gNQ+pvfYFEiyzm3/RwWttE23I1qid
/hex6SWUd1QsXbBhF0z+koj2pMmi580hitJ6gF3A2lHtgiR3HXqaQwUy69X/dqIvxeKpSfr3k3I3
6WYRs7c4nszaNzwiV1sFQrl2YoD1hbOL9JNnK+tTU0xKUEJ/akWBdLZxULa6bGGuHBBPExNhB30F
dsJjepc/dbuQEz1L8XlqltlMYdKHRJmwqCbwrPqEoUfwb3Bco5n5mmtM5h7zOc8wG0jfNHonmEGk
amGskUJ+2l343HxKWxl7aHjmj+KocmBG9Pdfs81k9F4ZDdC/ouxUWmi4BLmtmF8x2PAFCeMvf3PN
xI1RN0CCgzdesNWexwsoIIIqUoDYyvrEBaezNakaeO45PdilPTu1wvQr8ZCN62xOX+Ea8HLEsd32
j9e3bCnuTy0wOThW1BgKJRmuebMPvqgy/6UW049MxzD3dUOLH/WpJSY/SmDaiFQV+9OA8GWjuBhR
Fi3/q9/KUPQunHDr28GRJzrKc48u8MlnDTqlvO9mLGCbv0YDWOS6+zL75Hi2FPXoauCwBH4WcwTM
GrbgcIJUCH3JAxHffKOApgOVktu8QdPbbd3sVkk9vNXKTp1Y/LvIoosn1pl1Tcx4bPoJQD4ZsFer
nQbKIlt8gHx2cq47Sr8g9gujo114FqIjXmwfqckxt1xLaK2AAG5PtW7HrbCS1wanNFs8dk7tMFEP
JmcpKFTaKHowPym2iXzkgGBKK+XTxwtOBXCRuKs+rju3uIwnzjGbqI1S0GMaG9jkmLxUSf7aJ+UT
0Xn6orw1ZHZLk+UgQgOEQuuI1yHvQzViz9eF43nDxH3dy2PXwiO71XuQjYL4eSjcETiR64u2eIU8
3Sr6O06+r7FvxYLUtNu20l+Ggw8Z63nbuzXVHjrwHk14Tl0cnDko0ASKzg3BkQ+6JwyfWC3vQYpn
hTkn/SoSg7yibahKABVc+dFPojcWEwc3vmwGQ8NQdgRYUGcOkKpF+a1mKDhwPV3L6g0InjwCuq7r
G/T7Cfzym/02w3xLcg32YMlEAgw38gTRA9DYuM2Tgnm1/GhsSld5EZ3h2P6CPiHo+SEHwSvmaKRd
/AAQ1st4lAG4k5Wz0ZoaVUer4Afk4bpskveYpJyG0+I3ZaCHRmGBGl5Fz4MwF9u6h0gJqjXpzvRf
i/KxGzdhfmtWt+OwIxF3UTkGWYaXXkTXF08TtMyhEAfTE47Rmg4tU2wzUJAKtHbHXbINHRGjOwDS
FZ7kSk/ZbXhT3jfHYc37MhZAoaaGFuI/S2Ay26zgIUEvVNpdeZA86APhfiC66VF5Nb70p+hJOdJW
v+QGL/mhPugbOqQ1bUGV6Rk3vCN3OX2f/BYmk6aKP2kpPXOp0EQBJgmAo6XJ1o6DA8DOHb2pSBvw
UP7NB3Vilsmsc9L7RC/w3aZgRh8KYYdcCzaw0ed8UrzNZ1JrqLUTNAEGet7mXjnpdz1It9shcvX6
p5xIjijMK1F6uv4dLxW3p/tLs8lJnu1LA3wmIfJsEtWrEPyt1YjsFztj9zn5vG7T0gXl1BibZ2vw
KAKNhpZZIa0S4WsSTBSgm174dd2pBXAXjVowL2GCBRgQ9socjmUFHW8UTv4B5MDb6WfxlNj6YXCm
vfSeYNAi+eBYXMy6JxaZzdOgyTD69AihKJE2cqmAnZJ7tSt78S4DF7X3Kz0YossxS2PvIgmemGW2
L5ATANxL3Isat8gB9ko9wQaxaWf7R8jD2+WBNwWx2Bs/XVpmD9O5NPEN4iNsXLSLhM4K7hsoSD4g
ZDKrIRAIhKxB8BrY1TFyRu7DxmJJDBwTYG1oiWJy8jxepVGT9LkmkH+rrfgRZO1Q9kS14+Q7Ad15
daVOFrFlJ0FvnnfgLH8q36aZVAjyQTUsU9wzdP1jTAQMM8oWuBFW0JFwM5Th17d2OaC+rTHJLi9A
rEtaPJNpUbuCcrxVJtAC6xT7upmlN1x8Kt92mOwWDUFWDxUWNN2jJbIyj7LxGxrqO+RmvpHuok3W
W8FGfsnd/GDY/ctXueJl2MWjHGUJfgdGcRUWMCYHgyhEHVY27ypL6N8EXq9+6c0fE9jfFpjP05/N
YQjobRQ0f06a2RQYg5tv7GQ26NMdYouPUFicLBmQgwjcEZzN5DnIfKbCUEeV3qFZWxTxJzQOVuWk
rK9v5HLFfOIi82EGhh6PBj2mhq281b1qBUr7u2xDwUb6pnSuW1tySAefChB+CmBGJtOPAVPeMM8Q
nrFLfxOA2tQoH/7CAApYzA2jYwfanPPvPJeLoZglNJWSrrahuYNncE4LZOlzps3hfywwH9hIoE1B
X8NsPRbdGAWqEoK3bYSWIOQO0/BvjiT0OwEToxNW6LGeOxQXpEWiRt6MN+1GW5lW+koJQ/oA8B7Z
03/WT7z7xuIpCEgUwaQJRq5ApnZu0hxrpW9jOonn9c70DrWf/4LgwrW6HQ8BF3y2lLNODTJRMQyl
pIoTcokokTV68GAY1qBtCcXGp7+IjhPPmMK80sHpXsnwLFS/phQdEAhmXbewVIzpQMri8Q08TBeD
yyXo5Ls4pQ9jaNDYPUgWnCwRoD7ayukOAzu1E2aZeCcEpLnvmki4u25+cSVVBVyPoJWUMbx2vnW9
GuGYnQwUMNBI0urMlucfU8ObR1qOkBMzzIaBmG4GLy0Sb/3Se/IvBKY9P9frHomwwDkau8GR1/tf
zBwnJpmtk2ZT80HnDGxLqwdgSUNhK3Xt36SnbyMsZdGMh75ei7F7cVd5yVy7hun9vzaIHcgbhgTi
XxE2CEx1x6lrPos2qEEIJ/CUKxcjAUQDmFEGZkxix2TkAXjducSbpTZXx2Sqd9BQcvzQfLzuz3Io
nNhh6oARHA6DpOM6jROydsaX5N1fERD0RrYseMlj89iueNPmPNdoqJzcPZK2JFkjwWQF0qR6wqBH
9ovfRKXnHlsi45iCHhwoWvHsTH/FiZVm7NNE8U3kChB9fdYbKH/ao2hhbD+xxzto3goUtP2sDxa/
Wl08Y05sM2eyDHWeCuSgFHlkZK72SwdJVIh3rn5HscjyS/0+PTQPfBXjxZU1VEgIypguIITxOTGy
OK1FAoyhRnUhUgsk67YwFJwkyTPDuDcbXdkLE8yQGjec+qmYHnz1/XpgLthA1OONm86JmYAznm9f
J02VBLw4Xj/jtVBsMEVggbyc48jCPukS5CnQY4c64EW2bxI8e4cSjMxC6vmz/qwOXQsNHNVLNL+x
yRx9/IVX3wbZa4wJLal46PFCrav3Y/QoQkuGN+G0uHAnJpiFC5rKb/xQwcIl6yJ40DrRSkXeUM7C
x3W6cGx2igNpBsU5Fk4dzP4YiVLqZh242COwkNqiUjebv1k3OkUHZCSk4ZjAluZMjOUMTol54ab1
CC1FDPOJnI7Pcjh8W2HiuimMClN7sNLWClgzURr60Bzt4q1JoMnFQ5stb9S3Neasj0Yzy+UB1oLM
TW5Q6e4wlOa1a7Dxa501gM6gX03rigPSWjiHwWGAYWfgcFSCWYHz7ypMWqWVSlgNiQTJ3HZfyzwQ
8tKZcmaD8SwB3evc+ohy7QCKwh8YmHEEW7GCx2ITABbMn35YQsWcWWQKGr/FazvooAHJONR7xZY2
GhDexZbOPCifs4usezRXUD/h6oQvodvBnYCQNCX01wFrOF9PsMkl4LKF5eBdegG+aXTS23JTe7RB
0YDuPkaxr9uQ3mg+MXId3cZraFlgAOQv6quz38GsuY5WAWQbIQeUG+Rt8PvjRHiNyqWPHmU+3qeh
I4/xSaZUMOWobZJ8HEE6/Dn7m6FzW6o7PHG674ubCfI09PDAfwomHOZjV8cOei4jlnTY4rFfdill
CjQDPN0m2xowTIBTbgIUqcOa1+pZelOmvG3/mmZ2E2pkqMZ6mA43eNh4T9YSZigbp97hGcpWbfKE
ZjOnZl1KA6cmmY0bVQxeRbEJMH1bHfLkqR+mR4iFXs+f9B9hiqEzv5jvI1CzArrCiI6gRQ0C6RMJ
7FgtyDxBpjlqDcelpRxz6hJT6yuhAE1I0cfMjF7tlEZdg+6WcyAs9SNPPWKfu0gZKa0KMVv0IwPB
lSGTFtkJ+qDQblwDPIE35fktHB15T9WaZc6L8uKegcANHL2aDikeJkL1MArVoMxGiJRA7xBM5vMA
KB4XT0uP6otdOzHDRCME3vzO1GAm9+cnNRi/en26n9ryrpP7V3GUvXmWvcCE7DrRt1Ipra8HDc9L
JjKnVhu0QElB/lmrVlHsinglQVv8upHFWDnxkYlMXYHoUC0l8HGurKEM7A66Z9dNLMHcINDwvV1M
PKadWoP/Aes4Slb3a3ag1raWN6Sxuhd0yzEZzbtVLX5u3wbZ4CxBuR4aOZzKTNFRWt+N5s6q5J+h
aK4qtfKu+7e0T8DxYWAEhT/YG+TzI2gGizOkuFCM+cNot+FOytQHqMlxYn4p+59aYbK/rCg9xBVg
pUevsQmec6kAZ3QKZnhOhUJ3g416OrCBWWGQZF/IXXRRFoQCQfXwDynRf2B6vDbZxaqhySIb4HPD
sYl1Y6lfUhkiSsHYQmioutEUyFQc5JrjyZIJVYQLCh03kw2mFDeiPlNSI4dKANoqvXAcZsmWdc5x
yTPC7H5S9gN0c+lXqvzU1UOif8a8E3nJBN7vcEGi/J+XE51tDSb6Gd9PD71287NToWmVJryvlP7Q
s33HhpxaoZni5MKuFkFn4GY54uwtN5T+tv09kVcDRvAX3AW/jZkGAQ5VAkMIdfnEWCbEgxglNTK4
IVoxNBgwFw1tW5WT3ZZX7tsMk8Frv8hDUWtHO4WQpggFNqvK8udYqTiXCZolL9fu2w6TqkslU+M8
qXDpr0ftJzr0iQMaILLXsxzalXNBuo0wQqSt9wG1/8Psg5XE4I8iAw6NSVwWWxtSgtHAh4tVs5f0
eyF+MGbOd3SRehgTzGZFZp6FmQ9161AAYUtL9DXkbJ6aMF3VQr667s7lwxg1hjJXBOMjeugGcyAV
8TRBo7DDlu2JpVqSJzkdcEjAF9rQMtEcdYXxsRv/gc61YF52FbQWn5htKW6QmjCNhNaHKbLNKy3R
h0bW4HEMsqi220WYGJs5ni6tKuhC6Ng/IIYSC/4ep9HUUwUbN5STNSavQvEp6pDL+Hl9QRfMgOqC
Pv+jjQlEDbOendGGRdAjNOtZfw+yap/lNqTzcitUKo5HC6uGnhEBUxImX2U8tpx/1MCVQZKZhmLS
GTsTwn2F0d1W2uxe92jRjI4JIMxpLQz9z1XQtD6BR0MxWV37o+7eSVBx0uGiEWC5wFADFJLO7s4M
nd+sb5GgMmGA0s1dJoF9uXi47slF8QUWHHC3oMsG7ArFmp4vWJKj/RxEuNFV0N8ER3U0yA+SItSc
fblsCDB2mBhIsiAbRQ3VybSdfk0uAUVCUll4t78T7qrHDMAMwmPHvrxFMjaZos8gPfiGBthMwTkI
ANVK+jDQAX5Od9VestP1eJh2+m0a2H8xb3RumsVyJ2Y9TNqEFNKCKFsT34i67RIeE/ElLIqxwlQX
g1wHZjXQzXP1o7ECk+86OkRbaCa/G0C1xm63q1d/TO5AjcoY5AGmFHdztgdAMORTqhi8s+UyfqgV
KHRV2ZtkjLyIWQp/tBpoXxZzG5jvPo9MZWzMAqRq+JTRxH6vb6dDADEp8ASkN+UOA6CPuYtRpf6P
kUrUvROzzJqqMXR++gDuaVMTABDV/MiB8jAgvKunIaegvqhzGVtM4daVYgauPrioVxt9xltETTnR
tlEMUWRonaexnTc8xPXiB3/iH5MhC0GN5qKaUSzO1UYcMWI+mpx6lGeCKeOmwgxlpYCJGBklCO+N
7O560loODSCr0a/H4wDLntRrAanRHxptITWsvPtZdx/+wJv6v4RV/N6df62wV7jY6DUo48IKJU4P
dtUWeLx7f4185cnPkB75f/nEcvnPkLtvUwwBQ7a0c8LwBs8EEDoJ/7xUQ3R/+8RGXKM0ZdoR1PGK
vIIWzyEKUeQoIqcY5WwQyypblDhvRowa2lmLPmfidYPuZLF3fcXo0cRUvPAFzCIA92D+lz3r0SHM
pEJTUFbUReqFrXAo5puoEDMMTQxggwcB4Pq6xaVC5tQiE9h6qspEIOVkx8MuamJLJW+i8qMeOK26
5cPyxDO6vCdXk7nDAD8wBujV/RCOUKI+FE/tLt2NW3NFfqCb9Zo8X3fssutJYx31DGUMMEWwx51b
rIu8DmsR1Wb7MqVW/0gb9iYa9gAaRxvRCzCUB9CIe93qYpScGGWCMWvzqkgzfGCZ2ltleGPijuy3
nFxBC4uLKIHKlUaVM6HxyRhBT0lqBFrjkjCztPCnoCRrdYDec1pZrfkuk3Jz3avFsDwxyCRYWZxK
I6QGu4ZYiThbRf/YGoPThTsteL1ua/EAUUB/LxIIO1zIWFRmY/a+gqSBcfst5dTpPIjkrHh0a7/H
jS4WEfzAeHjTwMLAUkuFvmqko6AjOWlaek/Q2RLcIivaYl/Iod8+yUEwvZmF0VtjJk8fBjjLnuIG
+i6bekqHeNVVGnAMJIMwqdNmwThaYOUUtqNatPuhEtBOysy2Xo9ZKe9RWgghZCRNfWsqfvGn2C8a
6Cee0E/85NPKU63q/IgWZj3w48EjZrksQ34nYme1Kud4X4xvwK+QpQiIJnUmXaSx5g+gpcItAdRH
2fQyKD/HgZOSLrvgvx36NsLmCqVoS5y1CDfIZjtS7VD2sWz1mSnOdIs8/2vYD8fYNV87Ht3kclRQ
iBRu/rKI6a3ztdQx7F7pAurrfF81Vo3J/XXiZqv0CEDusXhEgkxWkDauNoWDsbx7CDyCX4D3eLJQ
bICZnUBkQqecZ2w5GoADzDTnarINXbQh+zobL9e/sUUDVKXIQDtSvSBPzHq0jnUTBmpIhk/iz443
3bAQJrioyig6JXBwXyC+pLxPMLo7QvA7ki2hXevQaknjrz/34tQITZMnce+PAIkOMowIXewqdeVU
KifvLbpBRQnxlKNQveRzC2WUyTJEKCe7Kb7CcpPrgNV2nLrikkcCHPK4YfxrhHWDZHmK4cTpN6FP
71uFJd7LWzokY2xAKNx4nVftm43mKVANCpzpj99YGfs0IZ8sY182XT7raBkjZ1kZmFqiiVd3UheY
XGvgDEaTFc8VuPcw54cylBCCNmDCF0iFKZBiXUt4ZE3EeutP5FgS+bOpecp2PKNMqmrbwWjrtpvs
Cay7EeRKC32yIgBHIulWVfJV3Lxdj8eFkwvfFL1DAqwHGAJzu9P1XKxLBaXUPy1+sqKT+DxOpqWP
99QMU9dEEDjUAyGFVDTYBoonMvAW7nIaDptxaoFJgtMgt+Lkw5Hei2+bZ7L5D7dcYyd3UWWB41cA
9qDYxOuotMT1Lz6T39J3d/oDmHip2kmq4gTshz4Iz6VUXTeCfFsFCqfaXl5JqJGquI4D68D4mWrh
7GdFNkHvWHeTPoSesnU9JHgWGEc0uRS0SComYMrMHCQqxY8kMDgJZHmxvr1g4jyOjVYhkN21u+JW
nBRrijO75Q6m/4bQsN+wIkFLB5wz0GtnQbyGNI1FA91te7BLR17lG/2h3ht2ByADtJp346bCqHOy
J9txW22Et9nNnN7FMPeKK3S2+J39ruqRM6GWwjjsB7LumzMW1VzHm6zxgjXZJaBdVB57N78Hk6xo
mZjjwxzlXdda6tf1Lb18d6Vfx4l5uh8n+VLIB78cjRD52kOnVNt2q8LWNuohTi1zBQ1Hj3BOocUg
OjHI1HcyJmtTiH5g5cEMXFZgIPwrCwBY0o3F5ZMw55wfpiqoypIJbdn4SU/Lp85MOXcWsrhrJzbY
Y26GEk1YzmA0BcHwpD7iqutGzQ2IpO1YBLFQ1DmVD8qevt10has0mSf0t7IgWkacrqvmqdNDj1Sz
Vynk2MrlepoCS52Ppf9zHCPclz/QwdsVmmRl3aMxvFaD9hACJAtuFsesj2GXWBOErpPnqe5wjXmY
28/rcbHsH27u6O6hNGbvE4MmzdhD1FR0npOSj3ZedMuHGS8Vx1BK/bbDREPdNQpeLpEbe29wiZd7
GGxsN80qeBp3pTvbojPiCWe0zFfNve7hYqJBT51A0wf1Cksybwai2vlFhDtGnmRWh/uglZf+oejJ
/Z8bAo8OlEMpwyHerM6/MDkiOf6MishHJ6Qc34L0Pcs5H9VSo5liinGLBqSZvtGeGwmySGwijdZ2
br7J7uV3OsDyGVJI1LAvMHPn32DWyPkLzyBlAgyYgoxtMJ4Fakp8DAjg7O58Z4gLyyy/RJ5rS/kC
3GMENDZQ7EQ38dwzX1ECzRDqyS7Jryy7mTve4+iiAfDToU9pLACMq5b814CRPZTjp9L8MWUoUiwm
UdAKpaST4u9v4DTFynJeGdBAsWf9Ixd/SiN0xmq34fR0FzP5qRkmBKJKGqKkwqW5cQG8rSwImoaQ
EwPQygGSPbQmrkjnUk2q0Q4f1bORcKM43xod3PlSMGH/w/C9VxvLHH+ZIGSMpsqKxzsyPP55uAHK
hSBQMe8PSulzc6kJalJfhblKfuxQJ0rjk6FzEvtSVtAMANqh4EKRY0w5OmWGkEs59kovH+XxVSp/
EOnlL9yAyoZIJTYgLMC44et1kgwidQPUMDqoC9oXMec0KJdiGjgQdB6IRLljGRtiKnVVW1A3iOL5
TX4/mH/xyoQL+7cJJtzStNEaPKBNdoR7ZKl9hfh0ACe8vlY0/bNl2qkRJsICMyimFrR9dpJ/JVph
VaB3KiAEW/E+nqV9h5Y53lmhCAyyNWbBTLx+9qqC/AmGMycuQe0grXsLcwY/6twldHD5f6EUXXTv
xCqzhsaY10Lqw2pmCSmo76vS0s09J6QXzwa0HiHlgzdB0LpR30/yzyyU2TwECDjKXCE5tW/l3vxM
1aOhPHI3OfEaIjeuyLuJXw72Iu/pmKoE5trAYCVrV+tioswF7Cqrfl86M6a9rNyhbevGEaAOAvA8
RtJrq/L4BElLb0NnxpnCwhAqjE7TZgdlJaPcHMXP3qowzolZ6ScezdpSo+3MGhM+vjEUWlzC1cYN
b+ljtvgj3Mze7MwbNOo9A3kY/Po3+pN/FBWI9wQeb7WXAhiDVARnDAFFmcL8grInoaJUIm5//nNR
PwkdUH/cOealtHJqhInXfjKBeajhpn8IQF23rx9pmaE5jZP5FgSud/wag2eSyQBZN0sR6Fxx58wM
y2xna4aW2PUks9izOnGLnfiZFIUEZQu35JWyFW3lR/LebzAaAEYvSgZNtmpq+Z6O4QT/I+eOJ3A8
VJkjp06beW7osWYOsVtLiiUUH9cdXIwNcNSCghfSn0DfnCcAMQnyulNRzBP1Z14+F/JNOnIS6KIJ
jOOizwyNvov7tC8RIVMLJOomQ6M5fsz9hzrgFLmLC3Vig4k+VQy1AKyquKqC1T3vdaudX64vFM8C
E2xTI0jzGE1oHlb1R+Bnz5POSxX0R7InGh1r/+9CseOvHTGb1pxhQqrqp1xLdmMCMU9jvmuT9rVr
5Q1O6//f3rA1zTiqmV73WLfQf5elow/hGKV9uL5yNL1cc4tpPk1JM9UVPajTXrLStHISwGo6ygYZ
eJDW4jSils5NoP5UKNQp6OEoTHJHczsrhRTJrgTVSD2rzuCndpWBgInXBV2KiFNLTFoVO3XISYm1
Q1Fqi+mHUZac7LNowUTFAaV5aO2xfDhSkgTlQBAQfvMRNzdKub6+M4trdfLvU/snp79eTqYwTPBA
Et6IcCTRo268DH88d4SzHkf9v14wNUYzSWHaVdh/DQQ7fXvQSeem2qPPg2tfaubhEQZQReC1MXKN
CXwm0LpOwgGkyxNmucpN4Zqgkuk9ZTs6IBUfnuhMtISRMg3CeSpYY2uqn+OSLUGZE9ji+o8JBH//
GhAZQVKAhiITHl3ZFeWUEZy6lXnMAEGSa3kPpAhnDy9jBCqJgHZjpguKuRp781FbtdHMoQJRexN/
9C0kk/KJk1wvEzglEgPsiKrT4WbCnBFFrmitLuizreF6Wvmq0zR3rSA414NxAcYAM4RyPwPJgG4I
s2DBHMlJasYi6uz4MVTs7F4DcVn40G47Z3JK6D/8qFd/PkYAo7g3Yhyfiu6xGP88T5OmjRtMh4Xh
OkyTB30kbhPwxjYvvzSY0Q3cimhbCZDg8y9txpem5amMppUwWFOg2SluRrGAidGYR1rzG1t3nm9h
C9dr6HgbGLVlt4sYWeTP0Tzb5QwqqVF1cimxe+m5yupdKNwmWmoZMx6Vha/rG7gYJid2mWwyNnkX
q9D1BhwA5Zi8MVsMpw2cG8vlGQnnoNiFrgne1/DIdr6Qhm9Ok2ZIsz336qMGKawB72xKF62m/KnR
W0f3E04SXnALYQFRF5RIUL9kH7u0mcxqMI+z3ejiJieQ2SwSpy+864t3eUjKZ1aYSi/UBbUNE/iV
qj6YmAd0HQUrGbfZEO5Ngdd24vnEZMoxyKHJISJEEh9ln1BZxaQ6Y2NwnFrITXAKnRJCiQAwqnG+
WSkRo8ysjNkW1PgwRs0u56rSLXqi0DEQZCYwStIP7+QIqwRl6EpQbdhB9aPAvcoHGoUrFQ5UOC3v
mI+KPkz8Y4c9ikfSQ5Y5riFEQ8IDUXxHlCvRmsPxkGZVa2ekJVZaNo+1Ea0bkh40Io+WkkHuT1HH
uyHT910qrSu/PKQV4L518zD66WaS5UfTBNddGJsWZjtX6ZwdACh/GoNxnYfha6UkpVWrxq5QWtkL
x2yNSaVDWYZOXhO8IUymFYrQmy81Cy8aK18WP+SifvHRSbJDGeOVpig4c9t3jljNklcI5YNc+7I9
S4lHpn41i7PXzPWDrs2pG8R1DjFG0cv84WGUzLtGgzJTMeXbolNfJIMWUr1kWjmmNjAtIDu9nh2i
AXVWGYNKlgypfgA/gngUVGXTkAHSFBl+qagUz1kjbIU2E6xgDu/EDKdumOAvOBU7SXYpAmTKhn0Q
JqWtVXFpZ3nmKrnhVVW+1Ui+FSJ5sOWxP4KqYAeM1lvbzrFTyMZHlwt3TSTdJyA1tcaue1JI/Nom
8aYTW68Kix1I0m5yMa/sEpLyxWTed7Lhu3XhbzIx2s+CGtp1KJS2MvRPUtN/ZaH81RLhqwvLe99s
7ka52Ee5gCnDWlwPZrCW2tmb9Ln/Ab2FW7lQZSufpdsq0TKrCn3BUUXMiUWGdDOQeQtY3nOn+Xiv
aBIdyhVD4YAP80WM5jfNrO7isKzdRMw0SCk3j+WYr2YB6OFQHsRVVvS3U4kxcElvX2aA0Hxfs0gM
cnhleKqQ8ox0vjFEZNkGQgYlKR+gVwqSGaLeqT2oLqFJ19ljNskecOZP0MPMLNw9KjdNii9RNH4C
NnhQFUh9Bpo4WpJs7qZQaqw5qY9USL1ohhYvSbo7gQffzf3+pk/6jTkEa6gaPKYiVDWF+l4sW0+p
+r3gJweIMq/afn6MiBhgGGFakUkEXUtex3YY4ExAZ3PV5HNqoV1cW2Gk3aP55ALbYuDIGG+jrPKg
2On4lSyvs2J+KMvxDm9dz2IQrMscEsxamwKLFTVvsW4cobyw60qyDQa8P7XG1qybZOOXpmDrwfSQ
9NVelNqtqmT7StZDy+iTp3BMAvQJVfwXaCaIYWPFrYwH/rD08P/9aJrkRkknp0/zTW4Mj+E4mt5o
RoGVgz/eahP/qwj1u1SuDRdl1x4P3q/mKDt5PN12kfJmlv6DruYWCUvodPSdp/jZe64YX1oZ6lZU
G/dIIjfJiBKASPnoZkodrPQ4nq2xVVdVEu8zAiY9kM3FAGRV2zmXNrFY3QgjGFJV/djMwbEWBMxb
ZO3KUOYPJaElH56iZ23Xxc1kBZn83JT5Tax2EDscvYDE+0YNIisg6ksTCp99o3/NWfWqY1J9xDb8
H2lf0hy5ziT5V9r6TmuS4AKOzfSBSzIzpVQqtZcuMK0kwQUgQXDBrx/Pdxir0icrWX9zekstEEkg
EOHh4R4ze91Mojox7V9MpVdDGW7IrdLOwp5vAyovC9p5sY4gte1Z28E0twMElOIGxzumfQOGRG3e
G2+59KL5eeqsMJn86d2iuCfh1g1JSaN2qhFRQno3iqMiuBiDAI59y7pxzZRGbvG6cp6vXgQHFHMz
FAhI9hSQmEX9TV0EH1xF0OyXwzvHll5FsRs6dDedGY5xEB2s3F0dtTvtiwSa57siupudQCTNaCF/
1O2RBF3iNN5JyXIb9SKrKmcDA4ANvG7S0tixgniQAM15ljAxDJfUWCGG+PWhq54Nm4+9ChLfFZt6
CDIXO8tR/dFvlljQMO/5su3JmCi8tAFGwyN+u5gy5Yc4UDozdEvc+7WUD7Xl7J0eghJLtHOYB0Gf
Ou2sX+sMEzH0N2868hJGNTokA4z4PHdb41P0ob0JA50bhsEC5b1B73FXgKTXC5273mntKobsQIy7
qecHXnSvTvFedssL9vZS7UXfHsPI35VqvHNHqNYtbqZLBKPFP/IKmqNSXjiwig3CJncJosGoY8Ws
+6ZrNxVmD4WqVdyGdxZVqcaQiLMcajAQh36OOxvKJk6U9M6WG5IGQvbxJKukXaDu4+GGMQBGJFIY
cu3hmCwQqCRRHrQgPsuTsaE3tI4pFAtc/7BaxyWCoF570ZSnRlQxgv5mZWHOnTTqecqjw4qyTT0D
3YmXTqWhwCgO/kANJfiyTkx3WU0LYr4XG9g/0tBkLKwyWWDML9QgP90IsCKmtQAr/3Lk1whfG70O
SUHuOnEZRod+eBAFSB5Yaw2eO7ztZV+38wZZfDxOVy1R+cK6uLePkb7W+F1LUeOmLxNaknxY3xe1
K6sicatbg2GWvn8JsbyGrl3f37DO2RfyIyzuK3kllkM1RonjVrGj7oR7QYs7i3uxWz7ZeNO0b3dt
py74LLO6xY3eHQepQH5gm6kgwGpffHnyK0T0oYKntZ+GyoXsQ0abFxRTMa9yHd5PESKUOtXTEWlz
thRjyqtDI97WbtiDUITh2Iea7C1cUriLLxzySZY+ocZNrCGK69pkpThxPwDXak0pnED86Wkc9/2U
lo0dh95DE2KSp3gKnfGiXe4r0cTcfhWwngr9JgWPNOOQP/bppZ52Xo9vFciEhPFAHkz7NBfQZ8df
Kx8sf4diObbc1CpuJBuTXn/6w2F0s6BWWeXrGArrcUOchI0sxd4uYHIxyL2kPNaByNjU7vrlaiD7
kKVruJvHrGsegiJ3QEVbfw2gSSy7FtqyTOZBzROrbFIfVzLOadd+0NK+bBVNW/neVRRmLt3W4q8D
WivUbi5aIB+Dug9m+OiwkwiH2F1zKfmm6ZrU1jgG0RrTsd5apI2nVqS0txKlVWy3PcSt9sTN6xou
PGqEB/MdlMZduOKEPWi9Q8z6S75EMSmu7QECCU1rJ9q9a71bhRtSiwuv/4jaj4Ln3PoVCnAOUB4S
/i6LbYGw3gJCd3H/ueLV6ONQPfjiWE8X5wQOmzpxOyehUZ/YUZ26xVXQ7bClY6cA+K6uVndf6kvM
DW0mfKyluzcYwPKqpKmfhnaMFe6/cNlqvXXV42KfiFFxh3fJy7icIKwFmuYYeHG3emlle5mB3lrr
jnCu0FeNKjdd+8pokSB5SawgH+y8ZHnrbcIZ8W/Ym+Uxau5nyeNx6JNpQQqzbkZ9sOTdOG/lwC+9
liU9hNHZJ6qseFLVbgjgehrsGvYCHRuQUGO2uvEILxIHU94MF4OzXnF+My7IuK6KYEoXPFVBETxS
BxLGzngPygYbblZsFrtI1FrHzDks07UML+3odumekNsFZkfotpcaSdJrTQ6NM8Z9eOs5x9X3Y0vO
scXWbQWMUmk0hig8a2BHRQYvLeundew3XvDpSpp5NkN4vvbaO6b3c9vkqoWujVVdLs2cdbaf19I8
GEAXkH9AcLcQ8epNLeqE2rd8epHV1hvJppz3PVyM3OuIWHkv7LjUPDbdTVs+a6HToupOHn6UIqhi
w4uNbqFGQJGcSjcOKhy10s9UGV4WUZc2A+JmCG3X59l9VdXRGT45Agd178LiuoFC6mJF4KbOKf5A
YktcRiuegAW7wrPyunrUpt/TZkgVH55w86cO9CVXXNfsCWJu+aRF3IXbcOHXeB0LfV36J2bZG8Fs
4CevZVmmnoc0bTBQ7bOyMGJxJf3MSJrO5JFOyybEV4GuXehS3OU6toJm29kkjmYv0fX1aJ94/dia
C7osmU0+ov6z1cvemzY934lgT4UFmdetlA/lcOfLN2/Ois7GpZi1Vk4qRAcZl0MOp9K0w2VuYfjQ
AfVEUjee9cFU9360E35qgKYinpTLJ12ueSSTYd604pNaSw69h+3IXoaofIb8n1NAa5huDbmtl6Os
MS9BznHXgoLRKre8fSbLg7Kgs2ztGu+GU5Mip9w6joyjLtgO8Hdjyly2zRB7lXMKu+6qn4ZNH8JR
vH7q1lsTwIa+11vHcrY2rkg3YFfDZF/Agw5UMdBzrGcmbpb6eZRTPkPeGEqPEP5SWxq+L2yZ43kK
IQm05tBsTZTF0vPElsH/7zBaZzwBVglacNAIK26NexN1r3V51KqNkfQnVGI8fm2yhR9grJxXwZ1L
f+FgedEvC2DACgFYeynjOXqceRezEoTw8a1AmOURDA3441AWkNG+mIqdh2FBUhIkUE2+1GyIAcMm
k4KfgIqgqd5mAxcbr5lzi4ErZiE/r+u0FyjGcOrs1U2NXe804TfNoGI1drkHpvQ6yIR2Plbtb+j0
sXQs48qJgaKl7lzvmU8yQqx9y8J0wb/P2GotCkAgJjOimrCKbeiVWzYC2VWXg4WmAzJAe7lheCvE
LpO2XlMfBzmcQSBw0P6tPOjo381jGEvXjzECed/28zMuRpDvfC+FKF/queumr9SG8Fz53Q3n101b
7aNObnvEwMa1c4Yq2vjBZYEAtPBPzGrBRb1MJ+ei9uFG6o75gLtCdEffgg9C4x8mPUBikm98DuEx
3iXGFzkvmhMvIvB0LmV1qMcJh2hJWFNgqahAmmoOXLeJ7CBm0PtJGz5DyihmvEmXiCWl429EVTxF
bEhDbIkOW2BWiNqrnem2ywtfpGRoklpGm4Jam2VEEGInef4miJwrtODtimcmIHlkgnTg64Z6Ip2m
CtbpOpXLcSAE5chVOSwbrR6l0x8n72nAgyyCIrWzoPEOkTjd7zvdxcJ18xEKzaQdXjlb8sWBNq+b
21Vxe7ZG7ot9s4y5b7fxWJG8G5sskB8TmqqhN6Ja95+gWR8rB4rxQHakBjNbOgnnLT7IlUfWTShV
3lUiBjUr9cMaOZaMLVPvorVHYMSmmNlV74sD/rlllgPKrI/fB3rD2h6hI71V9jWdXAAYl2EB2kOL
CNZBGoLQI26YYfa3kD+AB9wTc9tLw9TRRmpvO0+WhEht8YH8FCKviAn7oY/SJbjUzKCmPGuVm0va
D9uZjc9oRCUaZBjbOhHLin3KEz2pjT8Xm2jECSgfzsmvKBogKIc2unJhGSpFvzFqOAQeRu0bGC7D
gf1OFECJatQYRblsaGlteMtuXTo7cBj1Nrxge1LbDopJ9VB6ZKP6IOZFuZ1CUP5WvlX9kNtIe41y
jkVl3tpmvoBFIUJBQLbCmbd+VNzagfVhSYyzRFPqeOJNF2Bdaj5v3B7o9VQKEmPC+loO9q5lZhP4
PCMaGcU63ag+uoIC8sbqxz1pzR6GmriIndS0bQ4buG0wBDxTKKmFrLey8t8RCHHNsQsLhFcq9DWc
MTdDyZJW9aCkcZvsFme+H8rqRdZelCrp7/uyPZql3vKKHvjopGRacvRVNgErkOwoJMLkAWreN6vX
Qv5RBm+rWyXGXZ8rx4FGkN6S8y84jRVPDn9xanuKdSsvBuEBAWgOCCeP6IYjUTPuG22tj5ApaDlG
5aNlAeZR5UdUOPVl5Ncgn8J9KEEE1akarL12m2uwEY4YKWHx6nYLnEYCGDiz4r7g4baU3vmR8MDC
7nPLCW7ZWJ/8kO9qVz3gCAxJ76EeHT1RIm8Jr1rqIK/hRQ6T6F/GeChnRzQnGtJDvGkQeG8VUizY
DCtFytjTdQcEtG420lJR6lRnOvAUxUELJMJyyDMp1hzjmjtxZvhM89buisuyQw0PD9GnPvSPzIhd
57X3FZf1nozTaZzI82rR65mIU62VyNYgCFMdRdtm6ABYBqdxrjFgOpMicyVK1Z767cHVtpOGBbK9
jk4s07ZdbKD5cR+6GrCKf4fJYpjvuVeBGPeoE18tS+7VQvY0kFdNMGysIYCyb9uGiWc1j+3Q3M4F
2p+D82it5YPtt9czXd9IZV9baPgnDXXVoQdrLpXOcF+i9ZXovoZKj1E4TWN/RVqS+c3apJwEr1q6
EMq23NdIdDdsGA9QG5ly9GtcjMo0TYQ4a056OkOnUdlnDir72BaQ9EM6ko5Vd7bZtXgyR6GIy9K4
qc3DZQM69EPt6Xt4Cqd0gWBxUXRh7FfLxziF+K+ZfHb9qtOlKRQkkwEs1pPKtBalicu1pCcVkmlP
qmjK1bKC3K/K6IqOwu7gqdBV+TzOMhbwwLyREUbQsk6srs78OvIPijD/UcNe+G4RRH0KKBXFcqAg
DchwOZlxiNJaSH/TyHDN1KjWG6/DC+lnz2yDZe6uFDcqCWzLBxkwICfH6buXulZ8YySfT53BpeCG
Ab+Y2TBnAnDWM7p06jNsKsfCsejFiz2zV03sHtXCOnYgryK5waBGj2lGv5kfxsDYL1PHbeBEvvVu
R2V5h9NRbexQVilsbO3t4LY0VW3tpY09BjE7DzDxVo75KiqUnCFAR4yE+uiIhMpUMe4ymhS1xTbl
FDhnUHEwOvFJA+8qaaLcCcW0tagmOWESWEVvhTvEVqB0M05T4djtjrDAARLQRqkVuTyXYVBuLLcP
L8t6ACTVsibtCj/I25GfNZIBiClHtRDo6LwqLdnUbbQd8S3D2N+u8r3TaDfjqanGMciicfmnXKmU
d7TcYvjsHQ8AzSCLJQvMIjoer2FjjfcTVK/rY6Dn9iKozJJHKwxAe+Eju5YwDBo7huLK8brYnUPy
hDoDInS11+ZFNQKb5+dYXJRVBoH7c9oYRNeeV/andQAa6Bp/SERRTdkiWfUuw1lci8ix9pif6VBc
45zlQSXJhtq41DH2NwE8qaxhz01rNpa9BMnsoYzmfcsyTwdIeNcZLCdtV7vgrOmxdpazcYtWQcbX
FJkUKC7HyoGykuzLlBCAZdbszi82qYMHwFzDPURqAwWhjAF/xqXa9Tb1qtiVtQbjttBBaSewaBmu
Ks0lkpSyuWoHVv/C9EGBuWIwp3+Fay9TTqGVaIc1PzQY2p1gIhXBuj5G+rqQlNbUUl08yKlytmg8
YejCmh3MRnBv7Z7ZMmC/sW6KxE2ISeViQ5Gh0l2NAylTQoUzZH0tcWNB006jBe2ZiCRlYyxAgbAy
i3WjHAPZNNP4cTMMOPt6ZZmay+pD25Y7xWJB9EjG1Q4aJJKRPrGuNUjyTORuLTk6mYnWKGMuoTHH
SOxBua11pC0jQKiCCekb+GtTIR+R9K4XHTbCjQ0jCHRpwysfTtD27CJSlbeVae/BstuhYuXgvJ/H
S6QbonT2QitrrFZc1N7kbN2gDDYO4cGWoUucF9aKGp9M06tbakxQGFw64aDsrcVs+ktFuti7WvgI
HqF/ESgaINE24WGxeZRpD3Qdjv5WqiYkWOvM4S1jmgqmaq6VDFUQ3qEXbW/FMEZ5uGjc380Ee945
9PbRGADCnk19LAM5bAe/PTchJqO2erHY3lp0uIeuWXgsSVtmZjXtW9XaLNdlNF8YfOTLJhTFlYcs
bz9XvKliWBBPt8UsLXS2ay+bpgbnEu5b8VQXj2Y8f3WH+sngWOTFZzTIukj0l4ibUSZCpT6wYefj
IEL6RgPu5iuO90F3UXVT18GQFnRsHlBjF1e9BViNCJtlk9uoCGWgFQQwFxTFA0QP2EnX2okFeKyX
sBYKrjxbUgU9xR5bGQJMcO7gEQyYi8bABqyWCjJCXGR2pMKMwREorSNNDkiShgfNy/khCCPx6Tmz
Sv3Fc17aCQpzXQ0fsTXq2NHqyo6nsCDUVzZeZj5RVz7YRY2md8/FaTQUcbENBccBYvzkVZCFLkgJ
dMwp6K5dAgoRvslf7gl+KW40Jb/qekTqOlTzczgt7m6oKb90FtHeNS6vMuIv1QP051WNywyZIxPW
fO0VgGXgMdanfBL10W0ZRbkQ6vqxb2Sd1AZXPKyw9a++DrsxswRs8eJeN3q5Ln06rxcylDyJKqoP
HEI2zrauMBR+JcW5TUP6nsSUVdWTlqJecArheR3bNpTD42Jy1tyD7gC2oWNPR0ZLlHiFKj20DZwx
wdSh/R7BIlrE+GWgCsP5qmmW0HkAatMfh8aFjNjiAKkuAUUkVaXGo48u3gHzbaBu62DZDI1j0YQL
1uSaOj4EtRr7soOay4YAgi+3VTsNNGaQ4MKEqPDqvbeizVKSM/zQNUPzQUhtdlBCLTdO1yOvMtNY
JQUKwJdAui0qpFLvlajDI5kXyBNbEVSeBGN3lWPw8cIW6FdPz5WHZmMqJh2i8oBU2tZzWniCQmYM
RRursqarHJoOjXF3Fcg6yP4i7+zvWlN0r0hwQaZG3daK2G/ViKaL1dIq9ZBOZ9KIYU8Lt8y6ta/T
1vfmNNI03JS1aTO7AngpUVBvcN1UW4TMBmJN3Fk3djOsEIkuJ5GiJkZqi2i86aU9HItowYGITHNT
FBqttIWhnDdkDDdhxYe7qvGtNsbM/7Btae9lpLTUvd8V59IwRCgoablBExdDhM1cYyC1kO6nmD2e
NTKa40JS+2rENnxDbyIycUvRSShJ11zUC9wEY9DA+rRSxrkbhgUlemV678ljDK1Gn0v9yGUFUzew
ToElMQlaxbSs5MKu3OYGeXbG9boNAn6AX9EjG8QT9CzuZt62Se11BrA82iCtc+suVQ7VVrQw4RsM
TKHHSHCjXyqidNos03bUdp10dXXQBtkBhg3369RnLeuilHC0hQ2vbiMaAigbBTDK9g0icDg9I/Fz
46Pv6rrzbtToeAKu6IBrNjpHr5vDoM2tclmJ694Pw9gapA2BFYE+rVvJHAPdZcJqAqM0bu2rrsCV
qMNkrux9t8xlivwMo/RnoNTjC9othW9vnKW7g3O7BGbQnBpIc2O4MmCxWShEsor2YNeDjaNc3fIF
b81RATqenO0Cqibg9P6cM/+MP5VQQxN1NjnkKHDJOrQZ07Hu78MhfDOltbVZCdadJBytK6M3fEA6
6gnUrF6JRpPRgNlMp9BfKboutQl+tYjKKLa49QY4vt7NnUUSjPi8d2CBbW2J5k4Y0XfTmywAy0c0
4QVnZZlgxhkQr9EvEL2hOfHLLkaCRJJC4s6GFdQ1idiDt1ZAH3jxeP4PlIYyw/DlvJmBsiBJqDtA
nPj7J+qhzYr/X7vsHWULzbpFNjd0PqOCAj+wqvFvpGrgkAn1pez8lyGJIEmITC8ufKzB6fkvczuZ
da63t3r8ce705amDel0iRvZAFoMp3XNaW48oyQWuDghPj/Neehxjtc1wxKSqTCqnv5rOpA7kSqcm
BNBVhUW3xeESydyhTBcNvw+Qtca1IRCnqYd3YSaSyJY9k6paAJIjF2w9oPxNvT6aCchniyuDUSdZ
ME2ShdL5MKVYsrJAOkKLHghBhMa4HQ4pvM0huR2ok4AaKMi5bVz1dMooQxHXBsN9IRHTeICSpDan
YHI/nQVdk5nj0nOVvQChKd6MKvYdjcYtJHTQQyztXAbWHeian8gPLiMj97rzy1hadbZgr3lLcYuE
GqrHTV611dXslxxLQPWhK8+gtAHBo+rsG2CbuAnackwsVjyP5+KrO3MkwqnYlDICJu4vO0F6bOe1
RZuE3+MauXTnOfNDbzc15bZbP/XcpEOgLuSEhFWZZsfmAZht6GKYS7yrJbztNbCA2vNbWNp0oJXN
4VGIJqu4yifPQX8U3zmWfrT1Q5z+Qu3apkaavUxTKgEQg+LqZdqR2zEKnlZepKEM4Iu37uppuAy6
4J5Fzt1MC4zqYpzXhectCvU3d7XQ1BBiD2JOZirrzQJK5vNX16uXXY2mdVYuLMO2ARwGgKvF0/rj
nHJb5GJE50ki1fFqC46NNposZeRbsI0xU6LVAtX7dkxG/GUlJ78aau0d3VqJZuVeV+YzrFq8rCWQ
McbBBpTx67Pp+PvkK/eASvZFLuGdgHhXosP+0ffp3h3dLq2H9qqv5mxuAIlbEcZvSQDXBHVRwXwF
ZeyzV6sl9m3y0OK+SWFjRgF4LPtCo62i/fWmtLt3uy5pKgIQm0pAQ4mY3VM9r9ZG40ZgNZgZ/ho6
ieOZIPG4i7xjQDpKocDQefhJlZjjUJRvUVceqmG9Up5/XY1BtDnbuwIZrIfYitaXJRDFZmqDT7Y2
ezoWV8jL38FEXjYOXiuSoHU3gngSy6m2Y281AFDnArg98CX0pfJWsjnucQkl0mU3tuOekJuOaaQg
x4t5EB5X5fBRLH2U9Q2mDcoIZ4DPetjyUg+7zrJAKhLsQ6riVdoVJJ4EagjXke/uwqOkE9Ulo6xM
qp7dUoJ6Q7buvPE7eePw6Vkaqz+4ypwbfsTPilEAW+/NGwYgYQvYAyudydReuAvmhayKvkVT82ww
ZBEvdjeljRs2P1BzyZl9+Df22xdqp/Aabi1Rf6bmAns66yAsEAxKm4TEQGfyaVcm8AjJ+hRJxd65
sHlMLoHsXsxP4s48y8TaFWjAJj8NNn1LmvyNlPeFXyiawRRjIO0kQL8vxPHVK2gUGEWHQAKaqP/5
H//13//7bflfxQcK4GYtRPcfnW6vRdWN6v/85zfKwi40yChIhmdhF1he4iX9RjUU0lEdA/qeRLc0
57szavzuxFVW39u3ANyWLdruCSQNs6mHISVCR6q28v5/Plj950/xhbqpvapVwO/tpJdvUm8h4RWv
9IepkG/Yyn886RfCt6PLs1r0CiZv8HS+psvSxea9Quz8gVv7LUH0t1f6ZV+tNcTypEXOlOEptpdH
4t/+/aN9RyqHRPLZBRwSXsRzv2yRtjKKNTSAGMNtfTVfgTy3820QOGKSQ9fl4mw46++oyP6+7Des
VGgH2BDVxyQCkLMvL1ANtm+a8zCc1Uzx7D73EOSh+icW7zdvj/guiMkYogx8DA79uSEJ98qpoBis
UGw+sbV/pqElfvhC/4wpfDn6fyzyhZVfLgAPGUGXzD3Nn+X1pBNLxCDOYbgPPpFo9oHOt0Oe5CXj
v0POx7wtBPjPg4tQOP6y171otRgIjmidDBAjXYBLAvYB48QZfyAqf/u94MBAAOVQG7T5P98kmlLB
0gPRwe354aEGrWGR/NOk3TeH6jw8/P/W+LLXgcMajjQMg0mRBzM0PW55T69I2ZdQf1s+/40N+Nti
X7Z9CXQz0BbeXBmGuQRmECmA//bywz7/dgf+tsyXHYjCo5fKdtZkkfwEAAWJ808Tas63a3hQR6EY
0aCAuP/8NmHvTLC/wUAXgLcd9h7ZFh8gee/Ubt0NSZejy/DDnv9pxS9PhQmYno3SR2N4NFnt1jse
lf9jKSOIi0AYw/agcIJB/C9L9KM5t1MweRVaa4fsdjyNI3q7EB15+PtG+GbY+c+Vvpxfp5yX2lAM
RS3GoTmmXNDAKJdq1/Wtk4hBO3lkBeVFcR7osQ1cMTlx+rtpCrzDBD7YDxvm/Fz/Ek1+e+7zeMdv
d6j0FlpFZ6mysqn2lLUJyuw5kHmHI/HDg5/P7N+W+jKwqQaPKQeClsmy6R/cZD1MF34WxOWNt/lH
sfz67+v98GT/DBL/9mTCeHVvBFR/dA/jizNtcEZwZJcs/PX3hc77/V+fCwa3NgKjj1mXP1/hii9l
KAFjXjAAWuIZ5gpx6/+kD/nTKl9Cr+pkCwECbNCiOBrvwlSHsvpBYfOb7A3iIGcpJkQQF+M1fz6I
S1UPu3jcLI3rpAGy3bW5WSLIHFAPNJAfFvv2TENp+DznTOH59OWt6Zo5vgXl86TlA3iSDVqjT3//
Lj+t8OWNVUsYQUoO0+hRI7e0ti8g1pv/fYlvPwokSOARBB1U+nWyy0LPQhYaUd3Rc+xWZazsILHR
C/r7Mt9u5d+WOT/pb1uZN25doH7GTeWWCUadE9c36TrBCuyH5/n2lUFFKoIifYDc7EtsmqcOtH6K
MzOqQ8OfJPh4/8aT/LbAl3BTUt2Xq4VvogZwUa0jbl60b187+YMw7bcf5rd1vsQapp0AAlGY9Qxg
cMJ1AMLdAsj/J7Otb08Mirx/BsRdiHb8+WG0gCkV5KowrD8pZChm2Ultva7teuUP8kjt9gepmO8e
C8xETO6GGHyDRsif60nfK2g/nZPnqhhiTZpL3vJf6Jht//6Zvl0H+SslmP2k5OsQ16h1T2WNC1c6
1y4fweH7WKa7/781vuw1ZikbwAM+ESAtMJFfjApjNXQ/HB3nm0qZnK2vMPWGaw7Dv3++splSU5oK
rwwt/ge5aXOTF9dnN4fiR8vIb8RboAb/21pfYlrjO4yuEx5pTkAnBrK4Zzsw8XdWAs5LQhKStUf9
+lPR/V10+H3VL5uiWvwZDl/YhKU6AwK1DdxCaJCP+dYGM+/vX+1f/TnJ+RmRJPlo5vv/4qRTObCa
JuhLJ+WlzsAtJGU2XZ/dmL1dn5xHuvnDiqOAkJh0mUyKtMyj1HzoLfvhy367R3/7Qc6v5begSFdH
rsJwzFkbmY7dqXJl1q/vf3/cb7O13x/3yy7lIzgH41yA+umA0VSwCWzkYfWTZm62EPizsx4k1dJv
96A1HBar2mPGsoxdvfwbAe33n+NL4FxK2wcNEtvYMu6LIs6WuRNmcmo//fsDfxfRfl/nS+B0le9N
DF3SxKlV4o3Pgb6rwPgPuwjCYfXm74ud/7KvmdN5TjTCwDyGsIMvZ7MvCuOB22gguD7uOggXAhOH
4PpP/ujfHpCQBjYAB7Tovk69jtCKisiKifyQjhc2sEJAE2ntgjRuqx/ut3/Cyb88EsXQtY+oCYH8
LyEggjSVHBvcoAPiTZ9AVOiOQl4ZGPkAUSUKshiAOfYOQ2JsXJyTA+xXb7r9eAGu5VV3A1jChQBg
lP4EgHx3swe//VxfggTiw6zWEj/XMkwY5fBj9pNv3j/p4d8e/Zz//3Yg2xLa89X/Je9MkiNHsjR9
lZLcIxrzIFJZCwNgE2mcJ48NhE6nY55n3KlP0RfrDx6R4Ua4NS0ratmblAwxp6mpQvH06Ru+nyIO
uxzd4jJSbdVO1gPq8DXepKNfyxST2TNbKb+Rt6Xkjtu/EYqDC/hz8edFOPoFKpFHI62Y5Bg/kyPO
smDlnZOZPml2jsaYPz8aw6B2vZdnxtHUNrsoNa8GYtLicA5ydu55LawbhjeTugzPsk8k6o5kCKW3
n798JyfCa4dcH4wHgBgfJ1LKXhbkc7V1K+cbvzikkkKW9O3zQU6aE0szTA5ezgxxMY0sMBt9MNkT
ILdofdYc2XqKywext9bpOefo9PF7NNjCVlsdRHvifASNDsZ176qv69ilRts2fqfDB61joDDbLjpj
ME8v488ZLpbREhNExwMeVBXQlSNajh88tv05Fb1TJgwKB7l8nD4QyItdJ6rB1IUzIc1ilDB6abkI
tPVteG4NTz2v43EWz8uzcqpWTG5lFoVhFf0TUvOuqaPjUXR5FnpwblKL56WaQqfJ5WyTAlofh0dR
omzKMFeKeuaueeqcMXBVZhk7Cxrl4pypeoi9P4hv474DFu0fZs1BcXsOF3XSAh6PszD+qtIHBS2n
eGI7g9asAIAf2YhDcSFf5286TpGryit1m9jtyrqP7HB9zgD+OF6WNvj4FyzMvMFxaoRBCBuj6SWK
FkPxpSZDsadmTnrJy1Led0qlrYtAyA9TIfJLVJ/22JjGLGPUeiePi7fME4P3gXa7tTApNxoF1Jt6
zFqHAjxxlWv0jPip1BxSwtAEuaWK9jthXE+NmaI700+pbfHJZqyS4EBNcPKixrK6TQtzoIel1e4i
hfoarmPTlRVUwkMKht+Ohb7cJrluPhapnq9pEs5soxX0FTEJY0fNMKLlSM9c5GaRr/I+7u2wzou1
RKnWXOfa2pkWK1eThCCKUFKd2wFmfkbAvSAPHtWHbMhFKtGjihY3TTpketA4Y9CIEA1Ui/6GanJF
eei1Ve3XlRt0mubScK+upar0DlMmC3vSpP2+9mFltbKurD83krOJ+OWh0c6P5gxXO4iAHy0xdVt1
XgkBSRd/cjPWqU+3TeevrKl2U6vYmIg7fj7iSbfWkNA3JdgjqaK5GLKdwlI1FF69fk/BhhPuKXvU
XO9aX8NgujoHLj91mB2PtrCRkhpWStozWl58l6jt1qv/vhIXMauj+SzcVoBIU5f0XFjFyftWitJl
MRRrH4rD5+t2ZiJLalBA01BUyBj7ka66cXrQ63PHyQnY/YeZWAsbItEQMMYZFrgBbppRCELb1a1w
r+5Vu7S9XZWuiq/DXfZkQTicCY7tZUnFhU0/6or/3H0+35PZOqDBFKxiPsmeLda1pnl/jCbWtbcH
h57P2XvVd4XrP0g2NDd7XKFD83cutEeDLhGPRYJU3TByoZ1U47pKvVvNjNfDILg6b+fnEzx1eh8P
tVhtOc0aKwqZH5Wfaxp39okkOgjxnLk1nzyAfi7jMm4TGoFaZx0vgNXG5M3y4a7PVBKR0bQrNQ/I
hvx9qGiU8jzh7vMJnjxjj0ZeOOVe3ot5khCS0Hnvms7b5CJY1Z5rOlDQz4c6+XLIGDEJwBpcycUp
W9D7Vnjq/JZb3hqE10GOhzMH+ckhFFFCm4hYu7R8ObxC9MxI4YAt8ihcdUlDsY308Pk0TiZYcVf/
GmRxhkZqAa1DIE+hbsI7wVp1l3RB2sl14FAo8j25kp7ydXAhbs9Bmk8+qqNxl4/KF+o2LnHIuwZE
UBXDnLD2SSW53jnRhZMpvOMpzut8dInpNTNtmCFTvFX3oltvPKfba1elQ2HPPl0bN9PN54t6Mmx0
POLCgaVCt5Ro2WIfHoKH5Jvq0g+6zvezcke/3uT7ZouGpqteRlsar27SdXMbrs/Jd5zbPfMDOJ51
1Ay9IbXceOgMksfYHsZzAjanDSbdL/BU4MsRJfs4hiILtZaOXA+FLZ3wgcst2J22OBnXKPJVSFxL
BwpFz1ixs6MuZiarlRhRtj8Lg6gbfT85xjbcB452pWwmu92Z6/RaO/NET5o0eG8zSpKi4aXUcVGK
SkSJPouZfWuMN1pMjPgl6vaSIjpG97U5l5z6f8zx54ALJ0KrfN1I58gK1doPMd50YofbZO05BiFH
2diOlwnq4ekZqfTTe+bnqIsDsNSoiNbn1Is+6o5ETfyoNWfs5skziOQhmbcf4m+LIaQy7Y0+xERT
YUk7u1ptAIKYq1DM1p+/hCfn8nOgpfei+mWgyON8mMODKSXqAvUzm+IERhzv5WiIxXnaGKnYtjVD
1C7Px9w31/5FadP3TjvxBS8cUWFfcQaXUi1Cw+05z+G0mZmlG02IBbOg8sfXr8w0Wphmw4bjtDeu
29fpbfyuvUwOjguVtTQJrSp/FT3ha8PzeBzc3AlRzUGSy/58rU+9HlSmKZQcWeAll4ehZua+TNn4
fIjMEimCq2zqnXz2ynnqkR4Ps5ivNrS9PmpzAgoojEA7jhWfeQFOnhXHQyyOw1EMvF6fZwKm6LV/
MtaYM7tf62/B3eyB+s45J/vU+0DNDwoic77mFwJoQcW0JoTwHQ2zeija4CkfzEtdq54+f0Knh6HS
WUXLFOTo/PnRaTBJOVzilkQGLLZpeAvDV9F4+HyIUxc7U/w5xMIse5oeJFZC2R6NC2tBfawk2DXj
tzLwDwnl0yDLnM8HPL0dfg64uNYlDQ1PkUK2Yuoojg68/MarRPd/NsbCDlN+pptdZo00FMeXFY12
qtWcGeL0y/NzGguLmCPdLGl0stiUub7RQWT7UmCX0VtXz1QuUAleBaLj++fzOhk+PHpay2yE0May
lBdzNuJSam31e+Zw4XK89fhCXY4z7cGhbLBZf8P6H4+6eIPFSC4Do2S31x39hlJMKTrZQ4g0n89u
fvLLGMPxMIu3uEpKylRydrsMp4ASc+OmEK0nsdAfSgnKkRGM288HPLkVJRkmkCppoviLAYzkhpAl
lskgLKSpL9PwtwagYEtXTLrPliEMmASTXkr4PNRH2SEFguO5CPlJlwPVl7+GWGz1JtWmXC1+GHFr
Wz4ND8l9sVVX5spwzev6BoSaY5654Zw2txI8XdKsXKaWJRh+Ah6oBHZkQ9hw0yvZTZzuecKN87/I
q+AHQ/vzB3XSDh4NuJhkDn1ACHVqVjrYouEQ3Iimfy2r45l9fnZii5c6y/1uHOh7tZXrod0gv7Yl
Z7yS9uGleW2+KP8GSvr0G008DlFMid7kpcoiOVPMvpJjRzaR7OSv1sscvxCoCtdbW36jZ9OJ3MA9
F4Wdzfov75psGeC/TXQLl4+wIQ6cFxVmv8nDnVH1F5EUQID0N6UWnUkLnxxKFUWL67amW/rihPFH
rfNVNClsK/ftRgRUChq0Uzaa3J95fqdGInIOPn3OF4nLEEbqeQPUThhIdf7kS4btjeBgPPoKisf/
/n48HmhxDa77WqRqj9ZtMAgrNYGHN+QbcTznDJ+bz2y/jo5/M5rEWvTYG1Nu2hqdk574ZIaIHofn
+N+nLKFlqiqOgEjN7NISGm06gDtgQr1iJGvI7dCJ6+r281U7FdFlH0gaqUlDpyVicfQ3VUe4eE5y
Z5fNpeJM22IL5ZIgHWzLzbnaixNTYjD8MyrFFOjfi23Xq2T1IVDBkY5TO1SB5YhnNvbJESQul4DT
DZL2i2ORjELaCRHN24b/qvYPUfb8+Xqd/n44FfRVcF1YlgWJVUSpfspyKcWXWLqo2/vPv/+EVVV5
Gn99/+L364U36R2pDsgNmgW/NU2/hJnQ2xkiWcWZV/OUaWUwk3ot9Bmp3luYcAEGCOaGd7NZm6CG
kYyiA1Owk++to9jakwxUaXXOyJ1ewJ9jLsy5ALQY3AOc70A45P2Dfk6k5PQC/uv7JXERTYSjYcFD
Yk5il8BdeZ/Se8sP/tbKoVCh6ZwSFq7KRytQBwGZ1VTnMdkkzcYnGGi2f/DzVU/BxspcR250OBdS
ODmzozHlj2M2StUM4J44ldJiV/UvMRhUgwv/5xvwhH3jHv5zZgszCvdKDLSW5+NZ6VquXlXwCab6
PUl95/OBTm4EUqsoulMpiI7gx+koGbgpC7I2x09Ff+uz3p1xiU7OhJMaARHKHqVlv0GYWZYgNewE
A4BSFVz5kGcbaZsbZ0zo6Yn8HGdh1AYwAXTVxqLdIWM8tHBMlDN36RNOOLk2lcOTFihJXGowWl1Z
5jx9ZpKWMSS0qFvJovFaWtnB1IFJ+q1wxoyeuEnN2T0VB1nGx1ueCkRda73xabdPhWZt+ZBLmhW4
QFrHnUx/CHsLcOjmb+yHoyEX+yFqVSkvK4a0VGoUGhry0jMP6uSGOBphYXpCK5PTJKowPV2776KG
sj/BUYbbRirPvESnPEjObToaqb2wdARJPm7uUdbzOop+2IfeFUgD+K7gmgKlvqtk1TvFVbOBABy5
2sPni3jyuR2NO+/VI++k7VFaz0LGHWAspgkANDUFT2XF6Y0QJc/h3E2ZmYarkir+fOSTi3s08my9
jkYu6LqWBWTO7DwDxvKcmhdCelHn5+pyTw1DUa7GucX1DWnKj8NIZj+YRsxLnfspZKpH2ZjWGmga
4ZyJPzfQYiXzQZULs+V+TfO43QrtbiwaGq8Kd4Ce8PnSnfTBJEmdtTW4+TK1j5MShSyjKhALgjh4
aWvregMoaCO/ZVeaXdAXdWa4UwbreLjFQRL4SRL4FZZXIadhCrLry/4O5YdZ3tdO4K5W095MbwqP
CJp4kaDF54UAdttzelKnor6E0H7Oe/Ewh77S4EV0HAFO7yL11tkWyE8bR2RrXk/EWKc9ouzrEdvj
WLtzodazy754xFT6x94wG+74Sd3P8cnY9rbGhoH/DbHKU6f38VwX74cWaRDMZhsuql+kHvAzEnrh
2+dP9uQYMlrvCB2K3LcWvvxE3U0/qrQUz+BXcN0A55ywPBcSOmVjqP74a5SFoa4aQL+lwvbJPX2L
DjBAfaAQUFCCfRqj/FmZa5KQn8/sR1vP4m5MARvBDQmHy/ilERckr2QIJVOrnNH1X2O411+giDg6
HfyI7DoEi4Y5v+oS5VvJ++E9Oduk/iM19ctv4AfoXJTIESxf00DLZKuK0EUa1kO4Uu8ofbkGBP0S
Do7kJE66Ee9bx9irzrj21nMHOczaF8AIvs1dyv4bjjT+AM3Jc9JQJaP20WgoeuCD0FERvNKb9sov
YtNFc+HcdffEw6Z+Q+M1naWSqe35OIpkZK1S1MYcChkuf+Yjzql3/eh4+WVtcTZQP5PgSC7buuTS
HCmI5ODKvzeXyY6iEUqND/qPWFZgz6Lx3ZZmb3EdwCfbVWie85bOwnDhWZXVE5Zfo6jKmhsyyMIs
z+6h89EtEVlYK40cQu+rWFSAuoAOS76e2dXz6h3NGikl5D7mvug5E6r9sqvBYiZaD9KOHEl1aVxz
Wtv1Rv2ibUcXEAOSsuml5Gr7eQPRI7sp1/22Wn/+Gxaz/eUnLIygVJvi2BZZbSvTVR/ct8pzWF3X
7O/Ph5Fmq/DZVBf2L64kWRCnoObGJNr9k+REa8GOL2bqgu50bnyjuLOMny6uzu6tc1OcPz9yTUKw
VNqkssrJTtwMCAXnKDDYcOQ2ugME0dHs4a5xe+68iTteILVDciqyi8vzR87SjP2y2gsL7Sk5/dtI
RNjSffwEk2mVuhIgVyfeA1/9Mhe5Q4bc5GBJ7+RLHeDz+Qv46dWgUZMbC77G0or5etX4agjK2IB5
FBoPpQgMqbPD4UxO90d86pcnPqfI0OQjo6kv3G2ZRvmkmHdWtIM6s1fvuvXotlexK1yFduNG18BE
G1dew49RcZDPt1UtjsM/Fpu+bGTkqVUkL/jxuRuj2VVlWNbw8cODH+uv7MCdmeSPUj9s1lb8XsAw
dJ+tqf9eJOZeawH61GJzxjFeWNA/fsVsouX5RkCU5eOvQHIui2Ho1DagTHCBqCh/T6lbTrV6VXbf
8vIqHL+feddmf/GXlf855A9hwaMNn+XT0EFHq368a/VVTbGMel1dAcd18j8O5v/1gaZS/6CrvCFz
WYV+0Cz+878O4VuV1xjm/5z/7K9/9vGP/uu6eM/um+r9vTm8Fst/+eEP+f4/x3dem9cP/+FmTdiM
t+17Nd69123S/Iv7Mv/Lf/fD/3j/8S0PY/H+z3+8fktDCFx1g7fV/OPPj3bf/vkPxdBn0/8XWWYe
4c+Pr15T/vImfG3/z/8+8Sfvr3Xzz38Iqvgbp/Ic6uThQ6Cag+z9+x8f6b+JMlL0lBASqZoLzP/x
HxlczYA/k38jszwHR+cmSoXySWxEjcDN/Jkk/sa3cVgQL7FIEVjaP/61ADd/bIA/ns1pEM7iHkDD
tmTSro0I45xvILTwcWcqKjKPlP8gnBTQ5Er5s5KdOeCWe5/WVoR1iSpzpwFt+ONQONqIESTDEkHn
eIUQybbdNFtlgyj8/px06h9lEcc7fjHQMlZeF5WAooBKvznIPWRTMjN9kMIxp3Jy5kb5nPWQLQdN
fVS72nTbppevPbUYy1WtluZDaNBcgoKG/tgoKjfnRrZqN0ZdgRqUZlA9oO467XlZCHAaHbSwQVti
ojZlbHvEYMAOd1/ULh4eBgJOydYUvfBrkEl1QwLaS9WVShHqpS+lVgKYjAibU/TC8LXJfLVBnyTV
kWdRS71chxPEcIj23IlWqB8Z3yqkXq4rrYSSVk6Q7letqaEQJ4tQVASTsnj45lGsbZiupq+KoQbc
bwq9hc1t56qOuYQhgDAXKQdaGYpr2bAiYcV+RB24i4Rn9FSHm1yS0svUmrTYFiMdRJk1hc1rPoAk
iPwo2UtdmypULo/WQw62Hf2ucPh9ktA8FdomLNd6OpjlSqqs8KHxqgzesxCMB5iTgpvSFuIoWYrc
EtIicbX2pFEyib8YMqITOSBxt08Hyd9piC7kdtOrOQhIQetbGyxrgaRCKZX3XUJMkkXUvRRcq5zv
k7EQJDQxEh29Hssw9wSyxkPQxc2LKYX3bQLHciXHBsBLy+v731UkJ+1Jaa1L1CuSOyEqk7sqNPqN
aYzypi/r+0zwvE1Y9ea+jzwZ1mvMPwYFkb42XqM+N00P/z5rDZ55htpM7sSxWb0ovaHYlZ+qGyuR
ymQ1WkW311PF2IptCmkyHSV973dmtO79uLPsGPD8bYaaiW+3llI0ttywbdyOVdsTkjUPkzVVLwkc
2HtIw91lrk7CRT326Fi0OjVyoVmlD3qSKV8oxOf7/CkfHlQ4zUijwKu5lOS6kFdVn0IPGvtK+d0z
Enmf5GAjV4Eex/1K88susRsj0e5yPYPZPZT+tzxW+YYmDUcPUF+nAp+X+R3VEFLdHxWR/JgZVXmL
Fom0q1Mzandd32q1qwWlNqzEuoVLjE6BM0oRKmy6OaJIEhdy9GohGL2LEX6402olvapGFE+kvkwe
AX5mV4Kvw2cjA3uhdqG1EgXRujSBZLqC1Q30AAI13ZqeicBfCsDyMir8WdWymNC0miqy62D8k/yl
0mPzWcvDfofqCMJ2Y63+rskNwiCjpUgrRLeR1hAkL7z3I0/sVlBgjcdKG8tnK0zbL0Jq0QsiwGeT
wNaq/o04ivGFYuqlCTEzFDcJMlfrPpch90WFdijCvjiUSps+FnE3XU2hFiNb0YaXXRhHj8hE63v4
tJZb52m+062k/x575XQTZFN3EwXx762qvlhBQrkeXFGUtsbVtAPWfktaEYxwU25jI2zbFZKR8p05
xM1FH7eoh3qpla3aQVF346AYV1lqiNcjhEJuv0MboniVqIjyAbW0LkItQCWsFjmRtlqpUDwqWBUj
Skardo4GILAAzKert/xW07KTJIu/dkFa3xQTac1VCHO22nc19XDOBGX9LggtqIkDPL77DFwJknqp
Nsq2JSlZDLsMxvKqA3qObIMHKNhtK21WdWjE8WogKH/V13noKJovfTGNoANpG/Kih6CBEVYQE/Ox
t0CLOHrc+2+d0BBqorvoQiva9otP+O86FbMhdUahFt7o0eT7OqWXBydTAyVxQHnLd1HtaZjxUTQu
JWFCQwOwBmp/ZeZnt0KGtvKuoRkBmu+EQleICX/IJ8pObkUlia5iwSdyaLIG700JL3hTpoWKmU21
4loN++o+MbuGDglqXRD9TFXxKZYFao4tAfdN102AfpDxsQJdO0oXlY/BdvouaBFVqxPlWzyi21gq
yEKwrohtZkrWX6m97LmBqYcvjSZHjzxPDQypNMQObnmwy4e8ckWpp+KhIhPTOEg8DA/ilPsXlgWD
HHg+MQW9tMrnkQa1F1mw8seg9cODWVriQ428B6xKEPl6lno+CFFyHhRX+us+LOKrDP2Reyrlhndj
FAsNgdIBMGtRl28CaM515unammuxsEMbyt/xvKdylivtrjQSkuuKnOtNYWaA8dpCsHZI4HI0aYFZ
HqShkJ5lrdeessCCmqOOflnaQ0lc4bbLTKHYxE0SbeJckZ87WdZvERcULtCyhWksGhTloLfjGZiB
OA8uhqFOeIdKen+2RYeeR9UlCHJlGdD0ZGwp5pVIygWOJITNZrBk4QllBgWIopf5t8QXKsUdJUFb
haapXdeq6bEiselIUpighJQVxRcv9JI3ZAIk5L2Qj+X8SuvsACcai5bqEXpF8DKUO9Fkk5AzCJ5q
WdQ5AgKxihF+7NAj8uMy/ZoJarATwSw/qQBzHbNFj7dGw+KhKUzpJu4LI5x9kgRdTsu7QW84u1bq
OnqoJ6H56hWTFKKLNszSWsg5hpPcvChBEF5KTTabaYhKdhsJ7QFF97Z4EXMlPRion1yw85A0QDRD
szMmFa3SquJW65e1/AX19e7F7BWIpFNQKaFdjB5oIV811e1YdJ7pjK053FPHhbZmbppezcEVUh7X
IjyJsGEQI8iBbEH15iHEhsSpmQ+WrUO4X7d0m9ihN9ZXAOCDBs2hVk1cpcr8recrw2UJ8TV0hZh0
2JVqtYgbiZU5EqTXNdCmcem3jmAgSDoXklk3FWon30Nl0C4lMaguOq2HhDOKUXlt5pNWo2xVNC9N
F2qUpyr41ygXDMmzgUof9SqVUax7GIobMx37g5cNCu2zRXHTJLWPldcjHbscGxe+WhSO1Fa1vzK6
pnnIIZ1X64676Vcp7bjwJ3phrQpxim5gd1vfWfQWnaBpOFB2lDtjWSKviC83PYLT7+6iMOidNNHV
71NnUTdTZEoIEbkcaHEM+HBVRqNqOIVcx7e0Cw6mG3VymaNn1WogoL0swx4refg9MNLivm/l8iva
Hdo9mOowdhvfiNJ1xwrTpTKM9VYPJNUV5IaTL7N6YlG6D4TfnjtGrVVZW4TGc7I8bjfq0vuQwhF0
gqK2vtVCbfh2BynhCccLKLWphUW1gtBeY/wL89aIfVZEL2ctZSmxuvcENeNXVkR2tb4SDrGVUTTZ
mFrxHiY9mKV2CIRwLSttotl+OtZ7L5EQyypTBfkbiJpvTTGN3/pyLG/GMVCgLlcGroYwNCoqSp43
BauqbbXXtCwLZN6CRkAR0Cv0fJdAJwsdjcamzBkAtuFSjUad2eVUTF+Q8RW3XoxedmF1SMJPVq9f
i7nfXA5m5H+NvRbNBSO2sD2VGr0VWd88d0mkIqaYmNV3yPfCQ64hB7XSKMnrUGLTm7VSgfeuknoE
cDpR2m3wbx/NKmS/ljLaFzZqqOGN1Vjpm6DQAY9gmDA9tDgMiCmmlohUUj/6t2OjN5S+ceg+SL2B
4Rh95FtW49DWhd2NYf3ktRE+KLgnFXsU5rcTrnEOuMaQ7301sDZenOOpBtR4oRUIoPMVhHBBUKrr
xYPv+zJuhChtkpjOWi4fXficVD7pPLUJIpAXWac1Ng0/5PR60YMc1hLKO+SNBFgWm6ajLkgaa9aP
FlUEFPuARjxU6QJiXlGgjysDeeOrCaT3c6dHzX1iGfWrp4bFIfSmcKMGQ/maiGlLpWfm7dXITH/H
aYlR1zG0rl4FlKo9oQUfXImjr94PSAZsMistIodiYiTFiqkDUh/maI/ULS43CnESUnNCK0zojDdi
+WT2LV+uSNW+h6O/5lJDyTuQfn9lVjFBdXFETzZqZzS40TTPAeD5l24uToZlJKxjvSy/RC1ndoPj
eZOVUh2u8J6CW3NKabbwZKs8cKtqrwakULPVSBemtZKQr0FIQM13now2dmGIwiwy09yORJASV6PH
7oteGVyKg0rv96lIg6gr9xME9hhwDD7HWCffJMpiuTbT+HdAzYAMfDQYwbx5LPRyZgtQuoLYGAdl
CgAAq2DKV4mXTfIKyQnU5su01baUQXuvgMfVTW9ChkAprAofNBiqmh3MtU0rjTLYXRcq7RWXOZ0b
WClAHqWXxQsdLKl5XZSSqm5LMfheGpN4a4SAzlei1XW3Mtm9XROn0te+gFUcy13xTsl/eM0tIXm0
pKrbhooUbw3CY84A8xGJ27S+FgDSrSo63jcd2t0Xolcbl7LXpGuqBBFDQVHqWo5btPP8crquzELd
ENjy3WrknbWKvHfCqC9ASDac/1Uvd24JVIXqET+4iELPC9hx+HWlFOv3XZ2q21lfm15qqT10qEds
A8MvtkreBGCsUVBBu0VJb6LCJNrvEb+9l62weZ5azJvue+Wt3LXRQbCk7q5ucrPCaiSGPY19TRFO
648Onqi085OU+0KBFIhqi6Xuby2jze81M5A34CX6y6BEKgZ/SDpYviFvNE5218urai01qQ71XiU8
inyLRvus1uvrMc7rcaVWfvhgjCgMxKjwoZ/c5wdpKgfE1wb1skZm77Xw+3TfZQpd2FWntq5SG0Ty
VS3ZDgnGR/e05jnJuvjKGNRs13HFwRyyOy4seWzfKqNRbqoiCm2oCqJjEaX5XSgUpL/KRL5Wp0ne
RJ7SfW1Z6WupFTodtTuxHey6YGfR8NwgtdIUWzTMkHQzxgHM/pABHMctr7aaVuVPgpjlcM0L+Ubn
MmQrwxDs83zIbtumyNoVmjWzgLtUzc2lsrppcU0tp+8NVXdyqRNxNfrmoe/FcV+w+2I36zvTMabW
vFIHQ3SbAp2+yOt6N/Lq+pnIYllSzh11j4mFtBGCLkTZp063dV2Kv8VVDXpfS4znBGIdCGbrvhjv
Go88hJ3m6F0iakMlJwJLSI0riuSjrSZb6WUXgRJfIchD5VWto8PnIYK06STaDFZt6En7IOn6p5rN
g350Qk8rliUxDlNJgW1cDUi5yTnpl1UWV+q+oG7w0INPw1M1pUtNb+CxCyHhs5UpRKKJYTcH2S7V
MHkf0Bwq1loq4e+LqQl1PA8UK4bozyW2ViMssFo3RbKv8r68V+Rq+GqMvkYlSKF6jw33DdLdYpVR
mq2mykBQIdfSbRs20rWgepQuymOhci5Z33zOIp52IphXGhIeCMojoHZdcB3bJqBHMQj+KF1WmWlC
Ru+sa05wIURiswgNW6pQZ7JxZpWHYoyr730jB8+a58fOkJqVq5teImxRYx7fqiG3ENsxa3QIpVpY
FwlBpTDrb0spVDznKEz6ZxzyGMC9rI8HeqgR9iQ2CluJDMQSrBTFfeqVPnUUw4u5qXayW6yz62Ad
2p0bIQtKj9d5xPgy2//LoIsskKCOY6irxCLnlvRhN6PHBHsuJFdcJKbv/odTXCR6dFyzysyYIjt5
N09RcdpDuvlzihg4MsLnChp+4PU+REEX67oI6NaxREGnyRRnXcF1tfMvSC9tLUVxot20dvIrba3b
ykWPzhoIjk247Q+SnNnZTt+3V9pWS1l4/r+2VpyC52HY4trzUqdwrU3uFIfEEzatI9nchx1B/F11
AG+vpsdH+bIoJlrzMApn21zO7pVF+gSdarkRZsWS+Kl3q53kgO+4+GOvGKVNchZ4fWKfeXrLBMpi
gy5z64RB8SEUFlJbQRO4RHXQqbb5ZbBFtuVMmkxa5oB/jMW5yx0IPo+0TJPVA8IFWTxPkMqwJ8XJ
nOI+3SD94PAuICBqt2cSUstmxz/ehJ8jLmcnWV7XSDmzm1ERqs0oKI2QazxM22brbQFVreaU7Pxe
kISA1iDwWCl01Tbh/bkqhmUN8i8/ZlH7NOqBJyU90492+ia5sdbxftjOr8kExWVFkO/sa7Lk//8y
pPwx72GMVW75JfMPLqe1v5W23SStpwvUfy/1tbhFmNsWlBXSQWAyuOP2tV1t+gty0+6Pbfb/T+7s
LW+zZs7E+WGeHSfCaF45euN+zZy9Vq9++zr+8id/Zs409TeouDpheYrTyRwZPKE/M2e6/BtJax0h
RBKrJMlkPvpX5kyyfqMqXyevpanUZYsmJv5fmTPZ+E0X6fgiRGbxvzrJrv9G5myRWUZljq+iSETV
aBXG31icJXiBvCTktVC7Su6hrLVAfEV5FmmxzpyVZ0aSFyadRFE4mBUjWUlwHaH7hQqsdqdE5u3R
AzhxJqtLaRDWmkJfOo9ECn4hHi5Lfj0a4wQLDVp0xVrkSSxlSAS71wUEh0JYyzxQYuSuPuCdmGGk
IwObhkVPDW05YKqoyqxex5j7KZqayDchW6uAMdD1JG+ctLVyBKzDzhwRXUHHFFKol1wj+FVqW4UA
1nAhQDlJ1lo5TugbD7lUXAVIrVAW4xmdeCdmY90jPz3NdxF/SMWV0uVoxPtdgUiWok5BseX2mEnr
kRh+tcXCyYSDq1GP1sgLonzZIdqOA260xXhZEYtRd7FeSM0s+D0aW+4qPfKDolClazVC8MUpmpze
jqluif6g3jXEl6acjhMBCl8fdj/6Jtbm2Cuqi94QIkJZKiTfx15VE7sv6rAB58b9ZBfT7FW/D3Jo
jq48IUzjREldGnfJmM5HZm+F2b3pC1V1k+ihFTt6rUfI08diRVdnkhH8ruGGlsD4Ef8Z1IM5FEXn
NHmbC1+zqmkFV0ZFdtxYTNXfTqmhxwSvER+7KxUksW7ANU9ExMdE/KZnea6v267rwCx2XL3sIM24
rvxf8s5sOY7gyLI/pGzLfXnNWgEQJAiCAMmXNK6573v+Tn/K/NicANUSKlBdadA8zpPMRAleERnh
4cv1e21NaG+adBB76KqaAJEpfXGcfZHmFJ+VIDXHazuuHOrdoXundvmR2LEKdug5zoiXhJRhkHoz
legQTJ43HxzYn+mlVKFub+mvwQM6wOKxHZgfzXZFk8T3UOuiXZ8h7TxeR+CfymsN4Z9vXhYO9SEK
jb6/dV2EFSkhaSUqUrabjJ+NxW7CzxUDm9rGtdOg20Dc1IEFDAy1v+KUqsq3pGXecz8lToSuPKUW
v6zKRfloVxQS75U4n2sKPjMQc1SmavPGWWa1uEIYHt6BgsJQfm2SxZsgXpW8uLOywBspPJMS7kM3
Jrstgr53fC/WI8PnQ6WPEEkHkPclbuMhalHW7b7pm/qPs5hoS4cD/3Hs07xDEHFJ7Xw3UfNBNpYO
1rQ1GCOfdo6n8NJUZW6oG8SsLBi6Dbc+WlkKeNCoXUpz1R7MtmNcJUXG8CGybUV5HG2d2dvWybKH
xdCXh1JJ7S+DqrZMzCZz3PhmGjeOnzRTS320rU2KuIPTxhuavNqXrIlsyiOxGi07q+wXBArR0TV9
w0Z3eKfTRSAc77z6j0b/T9vMxpyGV1q1uNoubyPgpK6aLdF1lmaO+uCNpqfcIFsYZsdysufovZFW
qoZYK3JmzCO37bwbm7S3+fPLqG/M1urIWbI+Tq7nLFSQ2xtobWzUedDBczeBupmHdgk2Iy2929yZ
q/BKbWJLYQCOih3oUqW1AbWik/VpbLoB/XhNLaOr3ilzbr/mlgo1x8ahUto4BUUUx4rmbbvYaIyr
C0p6d0oXotEVjl1eHVqmqIttUZqj122aSe1K5zFxLIC0d5naJvP8Ts3FTMafop0pg+9cy1SsOyeC
KaK/Vc061kCNRbbZXPVQZFgjRa5SL+atx2FPt6FX9+3OdWhxbVI1pQLaNlZg3nXOBJEShzL+oFZ8
ZTRfy/AepWD9rtUnc9yXjtZFuzQ33QR5vUY1/Jp9RmXa0crfBfXd+H09xEn33ksTU2dof1TeIz/p
UstBJGJgun7y3E2f75YiQ3R5Rv+dedJ+/N2hop5fUYTWNRghJ+8nHqQvtr1qVyidOsZIR0+z4wet
z6ZsP2d5DdxhoJ4FTV/c76rW0L8UI20krbH6e0U1A9Sy+i69sZRSjZivVzU0edKYq7eY5hLexVPo
Tr7nUf16Kql9GtuwzOP6ECNH2SPRN9XxjYnem+NrXegaW3MwkaxrhonymqssNtTMiVMoKIYtYQ3Z
HLUCPS/rP43eo8BsZ85c3pIUFcadVhZqO39QQ3pCN67dUNPAs80o21MmtY+J0pWZ746jUKuuiwqY
bmnAY+iqre5tjCTp4I/sqyylsDkZWrZrvZDy9dINy7GwCu8p8ZKmOPZVXs23iBEl3iZJlfyBb5Fd
MRw12e8HV6PBOeRQkO2WvCopOafK0PkgqaeBAnwbR5ui02GdnvI26ZCozDVArtSm3V2eFF6x1dIs
oH8c9FWPunNWfA+bKHzXqAikWrER/QjAF3xrUfKhnCOmQ4GQJ1lqoHkd0YXluWsePcVNb9OmCVra
OaFWb02KVeRJiGc2W6fIs2nrqP1Mnw0mrnHvLDGinF4XL95+NhOFzsgcW3cMvDHL1A89WqldFKTo
Sjdt5/Hw2DMdaoC6PtAha/mu1X0Fr86o89dzU1OfnCoeUhqq0GccTDr45V4NQTogptmN9sG21fJ9
g7K7vq3GqE23aeBwPvLBCm2/aThF/kibisi8pM1FYbxpKe9UoYXQB2gd/Yo2BrWWOBLyw102xVx2
r7XdDW2RYfS7OGYWfe5gUtqVvUqbsPd6NLmNaM5qP9MS9NErvOFtU5fjjRbFTeKHeZBX29z1Ruug
9i2wdmpMWXOMhyAJxIKX+N0YRVmN1uG4MA7hOSjYoVXZx8dBbb0KSbdyXJyPOtAW76pq8pGaWb7k
KCpauecV3wqmRhQKlbHeo/PRKskXw4gKa2sNtjvd/mNWTGsOdC3ajbWecGriRHWSbQddevGuIghW
EblTmuK7lSh0LxOV27oVIofp9T+CdORbVrRGo1itxvfIbnsfJivVkqei1efw8I8USH5rG020Szyt
1Pyxo3YJieUcoPvO7zd8HeaPbi2BlsJWOvPMlhuExxqwR9GWPk2xPM+qEcn1ErQQjQ2Ig/7o5Lr7
Fb/k+blOKSHp32tmhj42Mtx6HYMhEFHIHI0HGwnFTaNOjh/U5hrRyZnfpSFDrerkFigUPKfGLwBp
oG1sTTGTdAc4aH7P0JJ1l6fatOtHdBEuR9SiwvOiGPN3C4DXQeit8kS4UuROBx6RZkgZ0As31Q9D
TNfDMqv01jArgqty5nWMG/uv0f9/Usr/FY6J3ovJKfrf4Zi3JJVF9H/+u3yZVf7z//U/iEztv0hz
EAYzAYTxXUTe9j+ITPe/YF1jxhL+NZitbZFy/iuv/C9GH6A8hcMAJktHPQVkQlXCB4SpBCwdmelb
0koJLkleyjgAM2Bi9BJSUplvGCRf6qUo2dNyhxvHijPGAeygOQA3YgK87WHcm3LUGRo8HqrM2f2L
/TqTA0qX49k8sFMd9ilmXHSxBS9x8sYywWODIKWvxSjPt733qJTo/TpGuTJdesYQ80mkzhDdI34j
ozWZW0F3vuzQpq1omoyltmx7m/uRAopZUT6RMK5iTUx8kqRjzIVSS8rUiz5Oo2aB/dRtAvpTdPNg
jLZWJo1lsZC/VkBNYokMA3OnO0fsEYWLFZfgXJWf/SHc5UyS1VfdR2W7RqFwZu/QrmQQyuBD6a8Y
eGNwP7Y20NEHtI9rhX39asxqfUcsHOwvnwe5NPl3WZ6oszjMO9HclZbVeGqIzlfpq9fJr+LK/Z7s
1elgbtV9M23rfbgvlJXa5NnPBV7fJD6AmFdUcF4eQSTVw9DqcsThLDc8zoD1kZKhd3x5Yef2EPlp
2CZQCeR9korzCKDW8IByKADFfuyy9GrWp0/pvDZoKb0Az9sHiNuA2c5ivseUJrTyugJh4xWlb6Gm
Z/t5108/Fg9maVRklepHHlTRp25M67W5ytebqOOO2EFIQ8TwsVj+i0eu1420MVSQytyx6AN+xrxv
kkb/fHkTzxx6zMCRA5UHewh/66mZFpiH04pD32y1ffDIANxGvSqvxof5aKwUyV9/MEwJQ2j/Mtgo
76QTD/UQ2jRhl7KHVKuf0j2QG8Y1pz5bOYGvP5ohDjvrcQ0NhSZRrn+xeSrQAKsMNBxG2nq3TRNf
J8lY/IwHJ72t89n8lnpQSq4cyNdfDKN4Kvw/tnlqTo2WprE0rjj2SwBSQSnKhz6wpu3lD3bGiKDF
MHUUGPG5z7f9xcpGFfceFoiJK5YHxdBPB73uyxZefyYxzvBvC+IXvLDQU7UxghnfhKw0iJa4DKOr
rJu80R8X4Jr/b8YkV9HobeKB2y0oAoJP7dzyw1RHGlWh8NtlQ+IPvQjkuMasyhWVXnEc0C46XRW6
4gWIdypWo9tqX0HEa0cam+4nvRxIyQTNyGV7574T7GF0gygs430le0HluVnQOyAO3BqlhuknhbY3
3iePmFwM0TJJAk4X4dnTJQHyJAERXAAjMbi7lOo3sCzeDZz6zVomIP7Uy90Tplyq+GT+zI++0lDo
FgOo2WyjUe4ly4e+MetHJj0dJL0LY9vlg3oTm9G8VxsreVpEOg8QGsCObwRqs3I85V4iMR9IQwS9
BLEXMyRygKNT7kPfPmDZijJ8VlX0/WyjSw+OlruHxWrGjaej+E63HlkhAK80qO053BR1ZqNub9ob
is4UPl013Btj5+0uf3fp9vz9dcReaKoQrsD7dPpRirQHsOvpJLaWuUmz6rowxh1l5LVdEH/nxRd5
tgNygAYLRxqCKcnZaBEElnOfgyd3vebroA7mVlcGbTuoU4MyV6H5E3jHKyUoHcQdps9JGo8rvObS
lZJ/gnyluhjELaRmhc/XUp7ytMoeYn5we+iSpvtmDo5m79++uZDRi3zAhFZQtoimQ56mvcDBGMMm
jLyjFieHAna3y2Zk4o+/K7PIEcQJ4w0Rz8sLF0gr003B2+XUvBoAuBqneDdHlQewtVYA9VmLAzjD
s+6iSUU4wq7jLtmlXqDvImVOftk8f8q143TmYxtn9U0z68aHDm2ONWnc14fN5BVwVIIsmGU4Dae/
M1SSLgmoaPn1DCqQCs1N06LKVrTLSqwv4y7YESxB5wjBGBo0ri3tiDIGZr00hAmC5IGxjq2poO00
bZRDd6D4vQaCkLznX3OEPhB0gchmMP50YRU1CeaVUrR4PQcw05DY72lHOStu7cz2ATg2+Bu0KTVm
8k6tjH0IqFZHX2Oo4scQpBEVyvTRq8DMXj5QZ5YDIzHDgvTrCSRtaTl9mXYDaECcwjhb+6IJgit6
acOXN1vhgRPzhB6xKpw1p8txZuAqJfBBJjkKSOupQvpKpayphIpNOXU8tGZp3eooqbNxMjWXmRUg
qgJFbFpYw1dagbxLxtF3zXpfBtUt2LX3ajytrO21rzm1Kr11eRUGY+DA86mG+cMEknbTRf0DJfJH
gDH/wbmAfhbKSGaL2EmZHi6aC4URpqn0QxuOyNDd6IgOlFmxu/y9zq2JmFsVjVqSJENa0+C5MaeF
kaDA6e4TtbV8tva75lKoRZXrn0WlkxHfl3itM4cdXyamWNEQ1Tnz0ukYC8Od6eH5VZb/LqKl3A4z
anAhhbSVt0n8JfmEEGppnECBDJPj4NzKC4zFuT8F1cFps8c0tp9mVtUG2o1Tuz8ub+M5c1AvwBLI
yC2hlvQSVkCA47DCXFz+WhYAvUW4gSI4BPvGvNdlW68/mWXinJhEd7HETp5uYhLEtHlFuMrA/CYH
SeWMyl7L09+p+fmypdefC48rSh7cMoZu5QyGvKwPpkgBA84AtE49flOU0AqNlBtXvOCZNQkwDaSN
xMUM+EoHo5vrJI4HCkZdGTJ9YjTUfPyu0lXa3Lmd3+e2abxRsUdsoYBxEB8Rt+ITpSgpMMbRNhRm
tLIq1ulx2fnvBA99jKqgWXm6zmwkYBKL3B2TwNfFv794y/mcGph10pnETZqNVbvpzdBmMdQkXr0S
N7x28xbTYjgMV6Mlj3M8NaWYGZiBCN4HqH3MI40UBmPVyfz65pMBZAbSLFHPwU1JGXtopZWpZ+S2
k/NDRHdDXN0AAlhZi1w2Ep+IwALmUsFsQuFb2rc2KjyzcfDzdrYNDv0BtN5wFDpmh3zv5r6SrD76
MrvIs0m46myPaXbOxXPk/+JT6WE7pXlkEN4FCt0xxvxCWs0mRE4KfSHCWfTTgCnvWqeBcyNX2uKY
K/Q7/RDym19tg+6Xz2LQNNNG04ARY5kYqJySUoCWy24/gFdfa5KcuT0iq7QcUVuGRFK6PUVsegMS
gLhsy/zozs4ub+aBb1JTCK0BKVz+9uesMY0v9gcKJUJT6YR1E5PoLjhpzwTWM4YHpfxt9BQb0hWn
+vqVF9Atoc1KMQNRMunrMz5PjCFiCSdONm39u8m9rS5YhpM/jJnSfD1cXtiZq3NiTyz8xaevlqJI
S5vInoEVSOXjeB9GPIiXjYjdOX2YQCwbOvoQJOUcAGn3LD1W0qb3RMLMyN7GVIL4a5TPKSR7YJBc
32tLO2I4CQzGiuVzy3PIJaBfEr0LOZ4dGSZmGpXLlMTuu0HXdtQG/lxe3FkTpk6UTokXRKfkFlKl
Az9SsrhqqZNtHjF6Z5vD02Uj586fA5iPYoNJTdSS3r88n6yq7ghZBiYiJ2vaRSYKm1p87Nxhf9nU
mRPIqDPFGt5aqBdlN8eAgV0Hegsjmc1wVzQOoc/gwbXhBO8iWoPbssyfuhQ3eNnsmW2keKfZopKH
abm+5rhJUpQkHQyF1NGWsvmfyK5WPtW5pb20IV0uBk0ock28E3E3gP0yTFhHp/mn45g/QpSmGewS
Q5lvLLUJ78rAEd6DOyAap9IBUWfFmuqqYIZKgRM2mj63WfF+8JqPlzdQ/HjpkmFGdNlozVKdkh5B
aBAyBi9IqtL+s2K+09rW75Jf/4ENm+Cc4QOawPJFrkEwwbRQUTUsdao4TPPv6o5JYjvLkpVj+Eyz
82o9HuMNLoEKBT0pVHEYB+u1uSUZsIYs3TEOKQZGcyv5XkUOrANjnoBAscCEgJgwnew7TbHooc2g
Xl1x/rqIZOWf4qqUtAUPEemJ9FM8hxZRqeOUS12pp8+MitXJJnWYo/MHRlxVRuntbDwmWZI8lX3f
m36GdPgHCAGCb2YQExd31sIoQGlXqeXXaTTnu6SzR813qsaI/CFfTGb78lABvwWSzfAHsLAPk9HY
9aYz20Yj3wsbb/DV3IMZAwrbwtiHZovG89wy8BXBCNHeOQPd1u3lL36m6gcDFHhheIZFaU2ODfJM
nXOysoI5yF1wyHf5oXiqoPtqfBttaTFBsI4xP/Ne4AVEdxPlYDg9hTd88SgVFSfQBUXIfFFaPcbO
BJSkYFhHy/vkwYhtWIJBI7qfLy/1rFXiVeqcRHe0L06tdgwINxpkoowhNZ+6CR3UKFUZS2yKYFeP
zU+r7oNPl02+vrO2KO0SxxDGkBzqpybbpqsoJBEjL6F3n8atPwyoN83/pJl6Qwpqc/Mpi3KZRN1F
en/dYEziUac2usTuB2K8q6ivriJNW9lAuaeFpxN2XD4OuTtFWPmVsvVgSJlnB2VduP7YLO9roCE+
F3NT5QzEufN7wDl7xg8rXx3sp7Bfa1i/9vDkohaxLLeVVEAmZcoJPsqg4RfkLlgg1aqP9pB+Zwj+
mKllz7y1+hXI17jiIF5/xhOrluzhrXxBAYhYdJqC0R+WGHAsus1xm6y9Ja9fSSw5vGF8So3lSV+y
XpQxnXRG5YYirz7UqjHC6TMDGL98Ls+Z4ZzwZoH14ENK57LzlNpQ0lkA5b7b4y3SqG81YPPI62RS
OBfSeRkuX0fp4jYIBPuWl1nFrooYv7wKzHa0V5K2VysRhugGqQ6gDPrVkuvGI9q5hgSPn6EN9iNX
YTcQneT7y/slz+FQlcAMF1hkhhZlA6kW4k220lbFwODuFpnaHaDQzzgSoZInRGKra7vdrKnEvjp0
zyYpieCxPPAZYuUvnGRvwZ80l8C+PPStyklMI28VABqXV3beCo4Y9Ve45mUQQ8rXa1qVxKdvHtGC
msKPJgHhZRtnv5Gob6O/Q3Qrv/Qzk+mJEwDcaaNxQ3aM8EC5ckNf+XY2i4I2bQViZ5ruUnDE3IFh
QL8FZWPV3zOWcAVrkz+FKNR51S7tl+3bVwTGBH1GZsjpmUjXlPnFqUNJAQzBGN7GkwJgPOvslTW9
fprFol5YkRalV3WsVAwmgJsJj9ZxOBbw5Yz7ZfcXORNCBL9TN0EarfSfzp0JkjnyEKpWXCnJrlU2
6kjUQb27Uu/LLtg7Zfq4GOHd5U08awbeAGouFBc1R4oCFm2M1UTl1TIbazf1fxKBxA3jlTjz3OGj
La2pYrSJlod+eo3KsXNo6FL7aIrsk2oO7zUIDVYO+KtXiQ9FSgUsh9ol5T7JO9RunCnZSNjcB5qH
Cj3CN5AQmN1Q+lndTt+mqIeAbgRl/DQSC68529cbCZs10lZU4yiWULo6XaLOtE9bGSNJ8Mz0QBTp
PrqFn5L211u/F7gIQhlY+wFWmbI2KUMFLS/Xcz0zaa7Vys5z3yoaWLFGM6hWDv+ZNenw7RmgnVQi
G7m6WCeL0rsKsILYQxhcbRrYX5XhUxgkyfHty6IbJlgoyYfpnZ7untPQ0Ib6iKBGVVNrq9cWswRQ
zDTd1iU9Was0vQ6iaLsBeOWUEHMLg6f26tiEP82tKJY0ObDuHmY8wzPD606QhBXJPlcUlH+QgqqK
aQ84fj5qamivLPq1v2RL6fVb/BaPFpq0aLBETQjxU+6XRkuirBzKnnHepLqq3OnKC9/sUE6tSQe0
yWxvyDRQDu78bY6OzILlwUoc8PoKnpoQ//7itaTWVva56GN1TLZsSC6LPaEiAqFu9juDcvI+LGtl
V0bgKC8fH2kneTQdXmhwr1Q3SL/k45PqVZaoCs36btE2BQJvJoPJAs4MtQaVHG/FnHQvns05JDA6
FRQq/DITuOEiTeoYFgxiADZrL/lo1dGhNNZoeSWv+dcMDK+0mUC70vw83c4sTqeyNgkLndF6R2/+
ynTjt91wYUIwW/HM0IB4LUja6swbFUVW+YM9GptSq+4YTjE39tQ8XP5C8jv6bImnGn9CD5cUSYoR
bdrrYCgIDpJ+0ettH9qVuY2Gfh6ZN7QWsqWpve5CBmSYTgyDp6nKllto6splmxZef58YOsyNNRQJ
15B25R8hZqrXahCvNpxHUJQwQZ8J9TxbeqaUqlLQGoOMJR9hLx0q870V1yvX8NVRFRVSnglODwPE
pHGnH3V0YWQai4yohfnJbWeUj5A2JRurHT5BRfnRjKw1kTbx8L0orJBfCFwTW8+7KMq00jFKK4Xy
bEucVA0dk/sRmI9YFYxAjNQ07xvUqK6pENm7aDGNQ5yra/KIr26LZF/a1T6NC4a6uJzgia4Ks9jn
+fhLh/Bq5Va+/nqn6zROd3aCINNMDZPybYDUgjkEX0fVfFu/7dVeit/wwsOZsHgOs4eNOO7u+nS5
RkZnpwfJl8u35cwh4VpSTqdhyQslg7WHoHIzCGEEn2ZyUCJYV5GLa6dkDzXo1mjrD5fNndk5nnmq
FmSKzxj001V5RZBm8PsURBLwrbrquyivV1Yk3jLpEPLWipF3ECk03KRDWFrjFDFxBO4ycW24hJ2j
ViRXtIFnP3KLtaj93IJeWpOOXLZAmlW01KAhTFO7uzIxsnYzaLOqHt6+c4R7dFkJO0HrSctqA9tU
KocPtQz1vl+MOz3J3zYeII4cVe1/m5DWonQGNMkBO6eNfYwEgvJg2/3KdMCZ88Yrg/eDT1VEQ9LV
0aMq6nhoQOyr+tEbELYq7hU3eD9TMZ0dZeWinnEIJ9bkS7R4dtRE4AymhsmqEH5SJpua4NebP82J
FfErXlzVIXHmoE2wErSEVxC9Wle0XIqVA3B2LeTUNFXECJXszt0aUiV9EBDfstkaS7eFK2njMntw
eTHnzGikTyYVEI3uuPiALxbjlpOVMfNNZDVN32kGfJ7hlvPhPF4RsZEbAuK0kXD+25AUwoWL0Q2W
U1S+0DGFL7nKJuQeGI00P9Rd7FYMX+tLeUdL2rCPkJ2F3bWlqEa4MYLQWmtpnnEa/BhQFPhBynCq
/AlVG6TxwubyI7ZqfJcx227zPo3ZmmDQ2f2llilyVLAbcmmpC4vCtir8upGMMAsVjDpaZVQdilEv
rv6DTylw+6wHvTy5bKFDTt3As4UpmNecpt06k/tktis3+owHZOBBYEIYHwFAJB0YYyqj2NBB2ECC
9sWws+/Mp78RdCXOCjY4CIC0wZ7IkLwsGadpUCkztwtkhHrbF0+tl7rvIs/sV87lme8jgNniZFJz
pgV8ev6HwMi6OBPHsqncn1o19b5tduXnqpuT3eXvc+bQWSoVJRpvIAHBkp2aYmgjyaqanaPdJKBC
6btsQOkHgN7RnsI17eEz3+mlNVkHw4h0OlQ2zYnOqvdDNzw0iVOu+NuzNgQZDHB9Gpcy2CVlEtge
XJLrJKkia581QRLuNaNd1gyd+UpgAJjmoV5ACUVuoDdidDVpeUYKL4JYpBn7HQQVwce8z8OVV/Hs
VxLaj8x8cTLkbqHbm8lS9awJ3q1mM9GaFJnzvlKDLzNEpys7KLyeFL2wsH9bk575obLbII6wFnTB
bKO2lKlHaByzfTzp2kGFWMfXaJHCHGwlb4/NLDGnTAlf4PIc6WmOiRKzNCdfqNzQ2tRzE17lpW6t
HPpzRwQhWtDW9CNwS9KhH8J2cBn2p/6yON+1dtjOobqykDMxBs4V3yrmKnHpkkcK3GSeupzDYaq1
9qWLKudx1HLm7ru5cSp/ykClbpo8AHJ++UKf+3i6qODjrxiblft/6TJ2DYQQpNGzU/xBzwAKOS+N
HpMS6cdMswqUs1QoJ4vE2l62fO6QvrQsfTvIg2imwp/jt4Cu3TR8lzLSH05bKERWLInvIx9QMjwS
V4fBkdfv1zA4RFS8lBQsDKga0nSfMpB2TOeUidx6zA+KEpHlG3axgy93WXltzm4xATCFZOqSYDsl
n9nE3TgJDmfFgS3BhwwUxop80fVvGtTh3/TIK/7ErlZ/rHULVMHlXT7ndeiaECaD6aKMpp8an/LY
sxeFXe51ax/B0AGP5C/dCVeuyNk1kkYDgQQdRrx/amYIERVpZ9LY2DWjx6wKp+OSONkRSQCU45Ux
eajsCXXMcS7vLy/w3M3BcxN7U6rxXt0cy1Eir26AJUbw7trfZqfxRyPfmu6PYhhWEtxzq0SOWEd6
i1f9lY4vWK4mhoyItyJo+93QuPFhHOC8t8Y2vSnq0NrXamzdT9ZQfb68ynOXBRFkUQylk0g16nR/
wWxnLSzEXNPksx3/VqKnRfk0w+V82czZBSJN5NBw5Z2Si2oQT0HfalOHMmrL3i/09uAnd61sn3uQ
oW5KNUx2tMzzfavWD5dNn3OyBE14QSJ4xrClV4QxJwSrFVZI96DcULKBedYbs6vLVs6dFuI+Ekae
DIxI57SkuKTVMwskdJne6R2QkgnUxcfUQGrIUDx107mTunI5zt1BKpSM7FHaAhsv/v1FfpLpVRQq
kbgchfN5CpCwtrKvszWvvCFnzYCddRzKohTMJTOiTztmIWaSvNxrukN3sYN0+vD2HRTVMsvQ4QpG
2uJ0Ma6aFO5QsYOT0TNvhhRtDGVZKKSYEsqlrq/ZZe75QztXa/N/r48IKEpcDC7cNRmzlXyZHaF0
RKROX8Lp7RvwUOF9BYzueHmBZ60AIsGNAfximuZ0gbC+juhHMLFDt2WINmDibWvnJPD3rZxFuWXP
aWc9LyxJR34sk6SOdVyXEo00jwxFO8LW/QOOnEj06dydlk3fmli/CczxULUmqPw0gTbYgFU5sjyw
aMoaXeEzgcrpWyneZOZKRZcaxI60+pYPX1aLwF46ubNxo8ncm3YcVbu2GKEhiwto2hRoyKKd1pj8
z7hnWeDbRF2pH9hFUPthhAg4MDENsFwbBvO7dlKUX3aV1QC53RQm/LqyYnVrd2n9c2RyF2BXXsOK
3/XhRPThTr39DjWwx8uf9bUHFQvjyFoUmJlpk24HrHk46ZLN1utg62X9TTTmD1mabmE9+/UfmMIS
7hpnzfDx6QlaMkiw64ErEkUwzcUpoIyQZ3fTh+XV3Ewr4YUsa/t8jIDl/succOov3EsBc3ucFFwL
fYiPi13ToRiSd6mhP0RGhLhCNiSbwUOsMVKjYzuUv9Bk+qLnkPgUSAwgCvWjapufZa4/Uk8oaDsk
ChXcudt40OvsjDJwfD33ZjDFUCJBtQriT7H1zTwPH/JoTbj+9QvEZ6LOShormgCyryzouaBYy2LS
bNZhd7aM8H1QR/EnA5LuHf0B24cQsQzCecWvyXOOz9uIQUYP6eji16RtTKa8ayHuAnynDOoG2rjm
1jKj/i5LakAaufKFyCDcee3MrOCiQqmrQWQ3u4m+L2p3/Hr5CJ1zQjo1YTJsXkN+lPRNjaVUXANf
blRB/j1iwMXewiqYrPIpibP44r7jfZiNAbELMh5sCl711JCoYUzD3CFYOsNU6mfe/KXtzC9iHMOv
dFjSQntUntrcg6mryu+nNITgKps8wW5T+42dBByOSN0GhjtdN/DO7PveG3a9pUDK5JbuvrQGdxNa
Wb0J+6Db1zX0ek7tfFsWTffbqjU2QcnUUZ+MX7QBxwdA6tqcNGuT4Xl9BJfKfaZW4cbKtCvThCDA
UqObVOmPYWv8rrzgJg7d277x/jDeo26R/wlvKh31+iyovlRD+jUL43oTRamzDdUZpVjgHLdF11mH
1kyvvbnm2qgN/IUwK27qdrW/I31IVxcVQ8aruKBENgA8TvdXh7yOrh2JXdaryadoSbOdUozjj8vH
RXJuz1Z0yuwYA49DleHUyhIoANodzu6Imtqxa+0GEqByWoaNNpUwQ8bh2gS4FGz8tWhSCCLQUCEb
kizGyFt5Y8sDAEEmsW9YoJ7nDNVVODvV9j9YHJ1HJpDpoL+Kuhc986xiYHF22MwHw5z0bRw44Qcl
6PsPltOuzfHL+Id/ru1fBuXySTOUY5QJEKlVl7AKBt2fEq2x26RS/gQo8v1suq78E6h2vCkQWDsm
LdMx0NWtjXjLV1McHcoNDNoSN+IRxUd/4ddtE7qDIp95irXA/KamYXBshr7a0k2ev+pkkR8haMur
lRTg3IEl9idbZmKATEOyqqTg0xhapppTpEgjZF9Qk1w5rWfPzgsT0vuYMWWu1B1nJ2gsSO5Tq3tH
Umke4taeP14+O3LJ/u+3hGoa5ggaRa8yGqUnvuqELWQWtd9EG1AThahAVtxLfJjmHdoQ5bZJN2rk
TSD/hE9Wd3aXf8XZBcMIxk0R3GRyZD4grTYh8kE9ri6rvdcX854I/hGK1ZXC3/mjC7EUtXpuJonA
6ZkJ68kMPRGXqUjYeUu+bWwkKlr1esKLB1XvlzEsP6STvtWq79GEWjk9ckz7vN9UyCBbo/ZGY05s
xYtDO6IRBxXihGAV9KVww++n2OYV0xgYQiXuxpnabwoRRF5QFbR7bzt5yeyjy6FcKdFwo7nt/du3
nr6Qa9BSoEAopyuDoQVjV4JQ1HMbPuEhqW68xLGfVP7rb5dNnbuvYqpVTM2BQ5O/smlkkMMNCsea
18/cznEPdDlvF8uHsNZDLZqWBCytKmi/zWXLZ085GSbjCnhi/KTkjVOqW3HYAtsbpqU7ZI3bfBQ8
wDvIbsr9kLX0UmISpaprrX0e68WNmydrsLFzbxB1A9h2gLfS9pBeOsZQrIJOBFhQpXW/Zi1yr34H
5iKCzzddMnRtkbfcX174uS2nh2PozwkvdafT0xalhV0lhkENsdH6n8nYaA8gSIxDEHL8FbP85fWm
/fRmm/SMTFbKU0seKjnIuo6zYYZS1q8bpLmr6FDkcCMVU/2hKWFxtYJqxXvIkam4UywQWjrgDkTF
cuqS22pWKiJPGnQrifdxok8/JlwJwlyZqv1swr6P0OQtis8Iryo7p3e631Y3ObOfV1rgIn6cDsPK
kXs+zS8Dx+cfBVQJKWtqxzAZnG69m9dpiJwkGaA9ttumVxCdUQLQMyRw/hCNcLJBlIa8T7ol34M/
t7D0jTN5xlUGi+c+cqpkH9Slt1FC89EFVni3OMhdVmNJH0uzkmto2bdhUTq7WZ/zbYfA4dbu7ZEq
qvPBbXNoh/rPdWd+UqpG9W00Nv1FD/ZQp/4ZiiQ9oM/XbQr0QbdOihhF6T7msf2VwH3xtbTQjl1h
ZkyjhMN1ZcKppRZW7yPY+iPpq09JOf4A0tBvx9a80pscDeQ2v82QKBymaDM69m2edHexkf9G5nKf
Fmnr97W+0a2lFeyvH/uouUtb66mrBoRHjDWfdu66E+QJPjWg/tTupatW6Jliw/ZbMtheEpjTXR5n
H51eRiLnutDulkEd/8BoCK2JPUIxvWEmtke8BojcGrL3zK2n+MqNB9pLcVJ2elFtTqM7BdwG9WM6
GPvJuoJ8bQs9zcqBO/O0UZABxygI8bgLr+561nXGc69nnFVjk4L6/lYMUXSfjH5i84lb+H6fmHcJ
/QbaXkSIVDB02hSu/A4pQeUy8jMIsUC906xx5DRRpDie+lzpXkr9HaKdd2GgB3cUjUeuWxL8X86u
bDdyW9t+kQDNlF411Ojy2G27+4VwOzY1i6RIidLX36XcexF3dcFGcgIcnJMgzRJFbe5hDZDB58FN
xEW/+zzu/JmYQZ0UgESMD0Nw8s9hKLLhU9CtN6t2oTMEgyukTF8Mki8s4QDfhw4lOojAPJ1d3pXX
EcztEE6LEnyLaeh+wD36K3XDP2M2OHzeCtTGNgJXdb6IU8yMTRyHV9TlnCinGVk+2AbL9nUPFDUY
ngLOMe3QV1/07y88H6ojYCaAtSJQMztbGnbyg8WMiy1cQnrFbRgRe7g+/v2LwioYvoKSA4rU+WUc
1kQ3vMBl3MCSd0pEAKHqrIXjwVccqQs7CVFKgp45Elv/D0o25OsxbVlFjHqvcw+LZ57BEL0PI6iJ
xpHOkSrQ7edncN2g34P+yv5eZSMxa13FCH4P+paABk9DYhwQiCzido83ra0ebFd+/3ydi0/mAYKO
IwLY8nlUcbyIhVaJy6Uf4NFSTj/gU/1i4X9zgrcHBcd/f/BXXTHAlcEfXLVXfn8uqMrOJMQcLokG
BkOQ6gHmUV9Fyot792EN9/c1uoGAXw49cYAvNcIXuJ3hnJWT+SID/zMgr3Sffx7l7G4IfCM5LMSR
8EKNHr618LkY1kGuozbO7DtvXStR6Xz+ui4+WgBsOY4iKDnnACxoklSkpFgTTRofwwD4HroDdN4V
if8l62INv2CRrLUN6DgQ7jp7UzOGYzQuEJ0c2g1RKkwpkAVFBo7saE09/Ifn+rDY2StzBTxXBx/1
y2g5vwrkVUnVKRsWx+SLkHFpAwna07jScfj+wIZUVMU+huHoOAzywKLxquu7B5zIL57n0tn4uMwa
Hz8UZ60yfAERCHAJu4Swiyqck/Tsaisa0h2XAF4T/37/MHLHRYJsMcZ//b7eDK2NoB6RHNjO3OWE
20ECnbIZ2WL1FdTwUmj/uNTZq4Llgw/2Ix6tbuMtSJ93kWm//ZenWdVRMRyChPNZ8IvglT2rcF1C
hSc4OfZpUMTHZWn+3Rzv7yMOz4v/X+c8s+YewCZThMPgjspsIb6vMgxfzF2hI++LZObirqFiW7M3
qACfxz2wl6zCRn4LKQNtkayuY90jc/bEmH2+d5cC+lq94DoEyw3FzO8nwbNFL6mLvQvYLZV+Qi2S
kA6m5t7LoJzN54tdPOZoQKCPhPwMlLrfFzOx+b+z0BXXHS1/+qS/WSw3X9tAn690cf8+rLQ+9ocP
yh97Wy4WohFj7Q0Uk7I5Zu+fL3EujfT3cYBcOErrEBnnH7V9V7u9Y3m4Cyuj1bGobO/aa3y5aeoZ
ziygwWxlYTRcL+ZnUij4wshYbYO1rWIHc5zCdsnPjLes/sNNeJj8+b0sWHQsYx5+kV5dimLYbnQ5
MGAHy+/sJfcCnrvljIMrYVfhBG5CXLMv5b/jiPzvfgAhAEQL8L5/JqnxPPnBGivrLriDhZJJlZ53
lfEeRIBLG84MXyx48bEA23EBbkEMO2/h15B3qqIZZzecRB5QcZhAPHWC4vbzF315GSDAwNcFJvUc
e8FM7LTQM+8TEY1g9z27roEBzb8UJ/7f3QPB6P9XOYuTxdAOM3SPICOlNE2igN0HUskvvvZLHyAk
7lFKAOq8ChT//lnEQLz2gFWtnr6RSSVwgXm86OI4YICTjdovvmh7XvoM0YjAJAL6IBAFOovMOqYw
tAOcPZmhqdinUCZAl9OHW5H+4sEuLYReB1qbyICBQDi70CgFohglRI+OpTvv1URLdPWar/Bql7YP
fOPV0C8AsPGc+mjb+GaB3kQnbR4fas7vGmLB9mCGARKL1H/JqNBJWIWBPCx43kxAY8CMwZpRabjT
jM6U0vIWEqX556f74s59WGX95x8i5TLZA+XBquIph3Hv963eLvDK+yLBufQNgaS2Wn0AkAq5kd9X
Yc0U2ksPrVrPkJe5GLFr2tqXmv77xIasWg54RZCRRcP393VcrlovkOsbkvEW2LfTZOQtLJ62n2/a
hcfBMsDzYBCEhup5udVRYxqmsWmBPUFGeGmdJ60UCNQkNN8+X+rC+0FOA81yMN0BUTpH0nqCcDhP
gxSEyI4eW+O+S1r+h13DTYaLLESy4Z2ngz1DF3eZ8XaGKKJwJFO4JPQeYs9fyate6JhibPZ3WwqN
KYDv1439cNoUCwfHn9Fj6ImcLXiW4V2eoPPDnXTRYvBhwi3gw9iFZJDbmi8NWpahGca0oGWpE14J
SL76XWj/+nyXL73QGCBQYIvWgez5lw1MT2EIQaCKKn/v1faTH4m97uzXz5e5EEAwvfxnmbP4C/c1
YgNKhwqdjPLNkr26KeBedtONwNbOi2BfHJ6Lj7Vex8EqUPUHNTSOqCMHD4fHgQMWJj7NN8sA8D3B
im/zH54MfFyQfKAk8Ee70S9dryFw/0gMICIQeU0DVGeq6Dacvn2+0sVn+rDSuscfjlCzeG3fLThC
uAdMBg3sbByijbKhUfj5QhdfFlQEoBqKrcP2/b5Q6+uethqPVPv8sDSQseVeARF7d8xaNX/xCX61
2FkYRhnQV2EASbNC20dpupPxl8OKW8Z1uZRfPNnlLfznydZ//mEL0RmDLV2MY9GXehOVxXU0mW1c
FF8AoC6FLsh0rbhHYBzRuPx9GQ/C51U9ICdbivnZeC084QDszj5/SxcWWa9ioP+BlsEk9yzFCIJy
7XwBJ8MMPNcCORxl5N5/vsb6Q8+6awiPaGrgalkZDWcnobAQrMAf66HTbHYsemYA3NnlVUANRA/y
z9e69DxopDjoYGNqiN7975tWSB2N7O8bDDavZGxzzET+w5Z9XGL9CR9ef6wr168UohBC8DxkRVM5
JnVnpYcvDvXFfcPVhaiAku+PewWp/+BixolzhqkR8f+C1se9UPFmdFyBvfxKT+Hi1q2CCriu0Eg+
7wMMgbbhTrlGO8iUcrqBrXL6+cu58OEA7oGCg7gra/I8vXA4UlwoXvYQvlUGeCEI7smCxvmgxRdF
x8Vn+bDS2TuqxyDuABlEA6AfVQqvrR+BLP/6L0+DNpoHeB2ooGdJczk0xWi1E17PIJ/RP6Np07rv
SjfuF9t2+WH+Wcj9/cDVDFS0FtbK6CzES5POeDZrEy0+JoefP9FXC519PGPjshDsPiSzUXuj+/5u
CJb3z5e4EKhxBP55lvUnfPh4OhLXMnbxLKLl12SBkyQTm0iVL/DJffh8qYufD66flXyOPPOcAkR1
1MQNpE9BbwoyGw2gajkyz4I/rkmI+P75Yhe37sNiZ1sXVqLrqL9mztTp4aQxXAcgTnxxEC5+Px8W
Odu8mBe1CVa1TOnF7yWxvotIvnZe/JVs2KWXBJlTFOwgemIMfnbgllitCQlekhfEWwtXgkQbmrgb
lIn/4YkAfkMXM8Rf7jljdWoshuIX2zbA8qBqrc0Cp24I4m4/fzuXjgJMKlZcA8ikmAL+fuoQRZVc
BD7VqOrGDSy9uocKNOZMtG58Q+D7l8aW7X7RX/lbpv/83vuw6rniNKD1Ap1pGwECwoV1ulimZIlN
jcr9cID0hue212bqSUaKqtjV2vBbTDXEt2Xs1Jb3gQUpxxKgZbqE1V3FvOa+jlt9RfEfAm6O8W5Z
5zT/Urlj7aSs2e7KOEfnAW2v3/eqDagHTB4OGTwfm5RU5gHe2rlAHfdFGnXplK1ph4tZGIBs52nB
GjFjEeCUxdDvYSa6Yeh31SF9hIn8Vyd6FZPF7z5/G39TLFbi/p9UIxhzKwwF5iBxmiWs4cwLEmmq
3Er3N3UrMCiobFVPWciJbjcz6Pbeppik9jJTeETdWJGs4RIzs9nZ+viTzHZYPKc4QVyJedetRJMe
hIewnbodg+Vz9yBar1ge4cSuxIMCveC+tLqxyt2SNuxhgI4dexntvikwr4A4TJ30PWrilRI8tPW3
ZYLG3VU0Qo02017VkIPXxe3POC5Cfzc7A+sfgqIuyaZojGtdlY1jzRll0jEJLVZ/cYgL8jrpylV9
Y1ZLIGBqHXrDmMTgHS8vUWnKMofh1Vzd6iZeLeRUKX52Qjd93nahcpNusqcm9VWEo9DjUfhehd3U
pr0kvP7hdZWa4CC0FAyYKMtnPwHfic3Jq1x9IxrKno3ShZu3LYma3bLwttuOjsX7vEcfangAsaLn
MVSHG6/ZAmC2/Ah0aKbcQLEieGwg7AcEjRGQQS7b2K7yCrlQmYVTNfHruZyESC3dLDC0tAl+qx4x
zkoGQO2aA1xruuvFoa6bxYhkT67s6ldrEe5TPZUEG4Bm5K8h5OoKZXJ40wcetC7IHFh7r5ntHQ76
8qMbF9Wlse9rLw07f+xgjY2/B6YqaSLMHkcN84pCWRrq5wIwmp7+bdAtR7BAGM4OJhsSssopK3sx
ZBRzZwgXD7V6LeeyubMaJ2IpZNoHqBpBdzmFUp6pr3QU8Lfa8kEbxXzQOrloXOStT+cXEwzwSHcN
qDECAPQ+BaeM3DmOGlJMGbhMzCJWFKAQ9U9lDQSw70ENN7Cd651cz6HzxvQU5xJuOiphBNzJZEZ1
XqcwoXerxGHN3KXazMOOuBrlEvKaugWe00xgWAB/Wu8UhGn2jmfCd6YVeP+N0auapOpxOKBEO0d5
of36yhUy2EzLLP3Ux0gOrtBzAc0/Ntj6wAWfn3UlgveyLKCgNU/jfesMy3c7YsxP8Rx65/hDteHc
0cinOX3v7aW6FWISsAVvxybXPGh+TQub5Cb00SVvOhm91nj4XVvW5Digf3bLXMne9GzzW6sDsIm0
83TyAw6UEM7tJrJbUSatBQJIT11xBzc6/ksUDWofwrl6hlIwBEXRwok3pZIjZg12IY+VZ4Kr0dD6
3dUkvq3cAQbdAG8XOtOWC8VBGLSTa11GxE6LoQrodbAw38tgJUbfNRnDJkd6YDatiyMN1W3p46tT
VgeMT9G9gTtaqkyNfhWAZtovQzbNjndozVDgborlTRgrmVuUPvtM//BE9cjJINJh8GpYwHG2mtAj
aZ+mK7YMWyfUj1DNhVhuoOsUs5chb5UXpdDqf7JNqxH4widwBXGPOH67YW494n4itw0QOhgymO5A
a1YDNwYOcTcT9lj4VLx6c8tuI6elOWy9d1DmCNPAHWEwP1gbPXb4gEgP+sJcLVu8qA61nSd/0gKk
iigWB9r4TjoAZ55hQ2hqRrEkS9VDXJM6zqNQcthJPlm3FStsMBWLUDfXouvdEw97bwMfvzDFQSpT
4E/LkxnHPUgJzV0wMvILyu/ToxBzK+5xbfn5FNDR2UdqscfUM6I9tR5tWdI2VIJpYkR8P1uud1Do
gevUoS2UeL0Oehz+woenYllUwnv1VsJfPVsGHmXzuOgtfj7Ad9zaVDFc6cOor1LYKnSZC4TcpuOd
mw7Y3r0JBz9DSnZVRME+bCVs+gSim+WQLZt1fcC10WG5QXgYs1Ar7XnUpmoe4xxA+KdASpmTzgtO
0BABUc4NulsOwZx08sSjKyw3sUm/HKVL2b0SS7m3OWTLO9c7qcY92nETQxrGc6EH7bWpwT2RcBHf
LY64gqu7n8DRvt/OsVketY6mrK9m0Eeos+m1BJTQkCmdwI1PqB+DYmHgKajd4nZZyiBBMeWncStv
fAmN9T5ctRMXiaDTeNGmbnAUakIELOSiIOOauMdRB7dwi36xcKElLJ5X85J2SWfNYB5dc5mCgzce
R7TtkyBYFOQCQawLK/AqvSncRryKIEresYMYvQO4ZVESDnUH6/U4pWPT5ktUbCsA1BInAvsl7myg
wPsl3ARcQhJ41CYRFgaHIu66TGIklE7AWF6jS0V2kLsv0rbEYfTsO4NiCnsEhxWrptibYBn3tirr
TWjglgGi1LEvgfJ1cZekltcuAOnYcQZNjedYKScRSqs8ijCXaQoQ/hz+wjtirqza/+YPZMhAanqE
e7SXDjYo3CB9mRxti3pvSCWymNkqqxlX27Keg6NFO2sb2eP0nWDEm1SW8nPbkCMfJxBSu6qBtP10
2xQDHOhpx1MuJheXsruH8Uy/1TLYiUJmsemDfKlaQPeK8qBKpbOSqSJRY4X3bI1evoTOTznAJhY8
W5EUHTYY6f+S1n7T7KsGDDS/r9vUYSJK2rrZzn7NElqOV5hSLcmgW4DuXXnlU9xRRR14e5wqC2Uv
CGR1UT25ow0NtnU4y5Zvhal55jfq2LfWA8HlPXPyXHmtm6op3ME+HKAJUtzygH7X/iLSZeL3tPef
Cx/hPW6BqmW+GO+gHskzbP94W8XVtGm062W2dDJqWpNOcfc01ZOX9+VEs7JGxz3uKo4SubNSmykG
3o7b5VAd4xg9Mp6WJZK4VgcyadFCT5q5ftMQB8pqyJ6n0EDyskKRV4ocxinnHxCHfuZc/JBa3rgy
ui4LfcNjsukA+08ULHjDzrIeS+bctAT+dFPUzbk3RAdj60dH0vtC2t6GLM6NM84FHHQG895PsPT0
gpJDorK1K/wx0czLZKobmPuMQ7X3pVtutBsuqQXHoL2Bbh7yr6BiJ+LXKo0mG8cispZcKy9AnlrZ
uYKg/7ZXQ3nfARSVtUCrHysGc1bazOO9zXv62MW4aKXvj/cgM3ubMR67E4eZ+xYONdWVGd2C5GAT
zCZtrDaI8m6qxHxn8wEfJbRqSpPFYSd2ASffnaD0FfRE4ZuaWDJUfUaXzrGTmrcI0cIeTkPgbZln
29BHq2kOhRN1XRthPSo7nNEvtYcMG/nK7GBIGiIBhJ6WYj+aMU50MS2IzWJOkdtSpMSjyntOkPgF
GqZaAQ5tOJdFCj+BArIsEU8WWFTu4pgdDe2f4XFZp2XsmKdWxjqfmlns45Xkq+1QHuu2dQEFKaAR
2kPERbe3viev68D4WaAWuSHam2+hVeDn1HKmTcXVji183jBH7UvKdqDxzkAmd5hT8bLczh2xk85r
1c6aQEYJ4vbFCZflWmuGuMYBTuvBU7OXKN5DTS0+2G3NTkONbcGuOvuBFqDnwCLvO+DmyLYrGCK4
bnFT1Pq64/6UQdoU390oPRgEFnf+YrptzPwmpULgDwyvRpsChw7SRIo02UtHC0JxFTde1uF1vTV6
aLeglj4ssachU0okSNa+3DsNevBc2TmZdQjtz5ImsucV7rn6GunrxlcTSERBPCd04rvAwHSVqn1t
j0sClaefgxpfOSbtqYScybaCoHMWFexNlcWpFNWeN3wvG7nxrK6+8lV1syBhBt2s8ZFqIoLYfRQn
JB6jBAMHlkMTE9FzGpEuoQBC9gZWen0Pu6sDYnSG8uG1GvhTM04ZbYblVmO2nHJUjCkmJT9Iy/1N
3QdvjinrfCb+a1fgCGEOhiTMIEAHWuwBcNtYGid1dMVVRadvjBZx7hoorKLZ7UwrlfkpUC5NmQvY
ZsK75pEHzoMTtXfw2Y1vbNjWXZGxRvEw7FoX9dWs7dfJrvOob8ZNHAr2GFIE6NZyqixgsUiUanbK
NEe491oHe0RgKKzeQKq5kVdRhRITKqd3uGKPik0zoPzqCio4MNWt56SboU4cywbM5IEemnLJoKr4
EycaaXhzcmco4KNOtiv66MwTCjezc33k63PhvKB4gabFVGvYZBblBt64RUZ4NKRVBRChX1QAZk7o
42D6Eyf4nKq0GQuc/I5ZWemMYVpOXpXYYUFAUVY6DYgi3w1hjkh0SP1DXQLzCxcviCJIcRI1ONOk
6EvotNa4C1xy1RJnC3u/MpPcsxJp45fUdf04TJGErtwAIQB4saC04HEWgtidLri3nap9xGT76AYD
T2ZnvjHF+F66C+7xPnSSumrGNJx0cUX5fEORuabu5NwtTeTlgGSCgAEujvTNi2SNzioQfNPQ0W80
5uQGXrfQA6fjy9ypn3XrMtAYeitlym5AV3PvmtG7Y43cFrQAjm+KHyCJDlXtIHqD9EmVgmvSpCXK
+VTrqcI7VUhbyuHZWOIX3Cf+Cgvk9zBB7vZCUoOr0RUbK26sRA8uyCKNyEfCUQvF7aEOtTpEFuGg
XDpLbrtCHxV30Ptu/HfozRUw13O/c5it4+kEWGzde+dWW6cKTryOprQcogW1fbHTc3FgtL/hht0M
DInQ4MmkItPPqKD3Egq8+SLKvzrk6sk8dnu5jD/cBSoGi4hbhDi4kTuS3VnQBYDrzPUwkitg9d4N
XLDB4rVeJhHtEQcPZRn4G0grn0xRx7kJKEk1/LcllPGYkL9YRO+7kSMTXDx5TxZ/O0fxq1eUMG+X
BpJHvf+EwufWa+qTiUd2hIPgj7I0DNbDzjMUm9t0KEWfhv3yo7fAoPFotKPV3N5BysBsNHTDUjuC
LHBbXk2oJe6qUHonQyuoV3dBGrTT0Zsjk+EcZy3TxypmTYIp2mYx5Rb9mmZVWsK+dN5fttvnkO2y
tgUDOz8NQS45Nsb+qyLDD7Z0Vo4769vCitvem5/BlEm1bcvMLyyFGt3Yqa3LbeU2e2Kqo1q6I/ij
Q+paoX3L2njfWeg81G5ZJujrICebYpgmjQFafHKq8lFQD3didagmBVyI42ZNC6mZgYT3Be1x+7vR
G62nh6InW4TGG+pYJrN88w5ZcpUAteXthkC9SDxPOLUGPE+Ze/X4hmv4ulNxmccNcsOJxdeeE2WN
b92HzNFZ03d3kCZVaSP8jTfAX2ekP8nq+KNxIJFZwjAmmPbOSN9DS1Q74OGhzFr0u4WBboQ5A7DH
FvRm20W9FaJkYJoI9BSmHPoLj0XZ3pfSXRnKj8hzTkSEv3TF/RRxp8+lFZJE25111U3QN/chj61o
S7YVh55QhOegYtTJGBVdXoIme5qGJUa6VZ1q2zsEDO2aenqNVfQMpXlvQwdKjyF+S+JaFdj6cGfU
oIOncxRdixYFL+ZIKiNkHBLWmiWpZwXhELf+VhX+3UidO5fyIeE+dZPGwfFFhyeX0IRNCiRmEPlL
2y4o90UVqW00IPr4Lco+plDukp2lOYatrNnDf/17bPVHS/o7oqyrWrr7gNKsbiOkvkWwRZMNRk1t
hKuhz1zYhO2iJfwxj+w5nocthA3wSRb7GVL6CVTSR7SoFjiKoLiUKn6IwqrITEdZJiXyDXvalb3r
plVsHRlSgbT30GCClNhWyeDKhEGG2cyc2UX12vdOCD5ite9kKxPM7u294t221tOU4oqpTlFjvfmh
LhJLD9+YS0RiYDVJrfCIDnMyCg+t8B4dr8HLm+kKn0AOZahchr9owe9cxbNYmdfGE0crUikauNeD
296PIAfGatxyd3kuY5ZPHslNtyxAd88PnbYyr0FUQwPwZ+DSIiVTCVimzuLWt7coqO9gLLVlhmxF
X+Uypil3WW7VLhRilnzCsKSEYaEICcT/EVq98tDMb/HaV0N1hNzIMd/6yDyvvFd4ywUPKtDbwY7S
poSG4vKkh/kEEPY1qGlgBsY4dqLNXWLeQWZZm36QvGHV8r2r5qc5ch8CDrRKMARHKBta26nv7mec
olSX1q63xUb5jKVjGNyEJbmzivY0wI8XsjHFrlf+z6gjvwIVPEMHGn0QH4dFBCqP/XCHtjT6cIMQ
+azsdqfKdi9bBtVtKTcuD99np8UnPRzaCRHKt3fdQsC3HL9HTberJv+IGcWpREunkO11GXdASoTb
AR6PUJwJD6IQNHEca1dQODjDe/HW0X6XgxQ6ATA73cQzPSqn21c0uPJED7QlneekDOXPgE5pG4+H
jkXwSzEA2tIhWbjYdJ21s5T2kq7o77tOPnJvvF2TGhwPcYCfAs9RJsM+oG23XC1oSAi02YLvgWI5
d69da9q1SJhN3+S4rFlSWmIfepjtm3kPK6sjXvmpkOTOU1VWxlZuFnrDNa6AqIjuCq63lstTFjG0
0+K4SVAEYFzXBY8WAGIpsAl4R8j5RjleA/28gdritkLVj4Bbs7RxKz9D4L+pmbVvO6dNq6l/JWC6
IHgnrlul8WC28D9PSI1qZ8H0rx7/4rX9M5zZlee3j5Y93geLgauQmfFv8XJfzcODF+jNsEql+O2z
VYuMzVY+ewY5Ogy6E89BRQ0e2K5VYyo5y8dwzOfQzyiaOBic0ltPKCQ7vNzVbXg90ulliadvUTyj
Im6P0PA4BMY+SAW30zl6t1HFJRCH8ZNB0kTP47UKCUm7lsDQy86h+YWwyX5arv9uRvUwamBcROU/
RWMdpEsZv1FLWMkEMsKhdOcm6wtkMRPII/NSX/HGrhNXxgcPQqN56/l7YdwNJ/VmXoKnmddpT/H+
uXPdhuIHC+i+VOWhQJBpBdqGAbkGNDWPur8tx8yLzb2Da2hKwbkpreXdaYcMlf6Vg4xC1m42ld4N
c1E/TOCD+8t0UKp7n3v0i9qmPMVoWZQemLDsV4+UUdnFsPGo3NN2up/dBxgdPmFug7Q6ysJC7XB9
JCOfbwdHB6lVFC9c2InXT0cGJ9Vg8GGS6OlvsIW4C60GFFcmD8Lp8rqGPNO09icp41E6SU5SiV5z
yumI2cikhwxK8Xu0v35VtM6lhD1qG0f3JmQpt4ZpQ+hyCzHsR0hlQNdp4TtmrL+cqjMow7r72KZX
kd24mRLse1CjAmznZgNdyyxc0IH3x/AUzcvLHAa3cY0mCRoUmxZnIOUzqgszob8ImQA0Izr/QJxx
X6NwDnS3dTsFbCdFmQKFfJugNQEG+PXKiuwnkSE1vF/mClCTORkx/IC7xalY3BfOnF+sh25nrDbM
qMxh/bYMG9hTSuAEtO1va+odhsjJIxNjyjJsIKF204ShRFOHXBEMM/KGDZmqxtcCKji9Cq4rjvxV
T2JvXJpVGE4OZnjs3Xa/FFriA4UmfaihLqOU2RktfsneR0tbeDupIXdT2Sw37nBta0yvRHnlqftx
UOgCLu4evDBoFAR3Vlv+nOYwF/GwAQL9JsCsqJWZovzYqij31gcN/Q24lMeh9Xe9iDKHWA8Q5jlY
3OyckZ2MmQq4OEvIXfj3LrGzwocyzBxZe6TDsBSfYpX6Q4sPtbXrzeBVG7U8Km/E/6fHiHEvn9rm
vayjbyGg11nntytYqJo3bkT7FGVBl2Ict68wkIECLA4rd4tMdMjfwgW+GU4A9dkK3UOXzlArRI3S
VHVednC+goK/lwhav0U8ul5i8+ov5M5XiDFN7dxNNIaBHX/TpMIErT5g9I1vEJ+XF+G0iycb48ZZ
jLdCn0Z8xzNn36fS/VHpQW+QZBZJA0QTGPPQmJiGLeVuXqBWjFEOzNh7a3mwnAFfTJ9ZlgtQtabv
9lSgXS9gGiQgk4k2ThR8x4eft8UTZ/a2caNd6eM0RaimymmLjmQqSJw3S+MkFGTnskQh21a/4FSz
09zNBi/KmBVOGE9AH7lRdpexCfMur5uK62EBMFIY9Gd154S7oEbB5viYoowONTdj4Q5oIynkYR3p
T4KVagOwzHwUM6QNonAYNqLvqjsgnljiFOPryEKeQWCapY5Ag7Cx7e4Fw6sC0uTKyRrpVpkdVPpk
uxLqQza6T7T3nmXButRpWW777Xtj9QckejsE55xMvwyfIDwXbsdueZOVkxJ0M1i7VYTtZZwBGAuw
OEXnFZwIhfjtEI5UA/znyj3MPfw4RXxw0MlDz/xUKMjz9kyng3F3Iyd7Dn+mukYC1DUDMmk5bIMG
oiiOwrxyTMyIKtnpt8HY5wGZcWDt2w5TKIrvnbb8pHtU5R7BPGmCc46+tf8uP8eTgoDc4EO9rO6y
2uLHDlgF4kwDmOjNHnPBpIKgONPiZaLWdlyZ+3A1WkBNa10YmzflNxtytAncZa9ao5+9ajmRdeSM
2oTqZ5cAkydFAlbogYcMswWRRii4rNdx+h/GzmM7ciRL069SJ9eDamgxp6sWDsC1k04VDHJjh2Qw
ADNoLZ5+Pq+qme6sWcysMiMYVO4A7N5fUj0x2YQYGBderLMszH1t+yGLFE/nfK8p7+iNxmtqul9u
UF1K1cRgHzut9MCICfUWd0A52ZesvD50A0os2rmLMzPYqtHc4+XkTTMi+Nct2y2RWMWxMeV5hogx
7ewhT8A22i36FHiLXPwmuubgFXCE/XCxdZ6eCT+dJn40iRlKMB+vQ5SLncCZd1kOiAQCFKAjUJp7
LfOXanquWCxUqUIPsLDLrxnoENwQhafzz8wdw6H87qT3nDTufqi8e2PuXwzRbvtu/U76cWuNyC1G
Ga8itTeqLt5nIZ/EOIIsfYuRh1whH72p2s1Nvrd6AjqAGFRpZEx2XMld8hbUl1KXu4HjpZuHL7fq
L6RnRWi5GUy9Iixb6ndK19x5k34hkHGz+mwVgXeELDkM2bAb/Rd+76jKlsfRglZKwXyGj8Fb4v52
NZvBsfWGOyRUpyqxf2hm82Rg4l9hEfvJOinHOGfsKdPY7BzCwayUmRHMGzizz5YToejnIqkiZU3W
0eiTez2R8ez7kV6DMhfJs93qCB/UsQ44OLXxPrWXUwY6MfTU5+ath9gWzFtbT2L1P/PE3dzUI4Em
91pA0/qsP3epcRLGb33ND+bqngYG7Bo0MFvQIzTeDHxS8yz0xnfuhu8A3UuZQgObxX2+HAb3CrX5
lBJvJpruokhursvluljtaVXHAATFX9PNcmMahbmTkAVLABw31dahSrRd63VXq7VeSNklgxrE1J+8
z7KXX3UuHBB/twQWKA/F7SUais/cr595QkVzPmwrdFULZyahoWEOJt5J/SPwhvMg8pOh0id665FF
wZm4U/7TrfJXk07HcFDykgvJ80F7CqTDvTcdK7jfeuAoQ4K7vREsqTN3G+wwNGYmJzmvkbO6d9Kt
WEKqnQFnkmXVqRLi4NRZ5HcDqB2EUsqrWcozb8+VS+icz8vv3M2ZHCk37hr9R0lqhGe0v2ezBYda
2nhyq/fArMEBp6eRVyajrbVPGroUvPVZOBxgqVkvG1e8Njdcz+mejUTA9w1x1nR7aYo2tAdzNzEe
b2rADj41nHAjD532YDXzFR44Vrbx4AXvtJnHFtR5Piw/jBlbz+ilcQkMtvpgvwC+KeWWOq9swPo/
TvDdtYE1p0t/1Gt1MMxxm1qPYsg+CGYIvfph0q2IuMdjNlNQnQlO/jXSRBvXCyFLS0UbfBm5Ytq6
dXqyLPSx/nFQBntMI+64D09wKXvPKl8yZR0XjwJyyekSDFsUKKFY63vNXTcWxHDrvDRium89rQ4B
EH16hHRaF3eNof0qeTSAj9DsIb9n277Oajrrzes4crSyf1SDvOpdjm0OokCtd5q+7texuBuX+i1Y
rANUwaZBliK6PKTcDTk/gGROxEfCFKxAhMcO/DnLv0aiScHHcUxAJgxW98W8d+TiqkkUzU6etF8t
Y9y1Zn/MWu1BN9cDfZs/3H7eWNnKxnxva2U8t4CjjffgtfM+LadNLg+DuDo8LROeKShJ2vX3mhfh
uK7bFvVtXbq7FC+7np+q+QcnxpHT4reYktistY2vv0g/2MuxOLfLGFdttwUZflmHblfkM5N+2set
s/7QnGmXkjqjrP7gDtmWLAOi+TguILZ9xhBjfJ4054JxI8pG/8EGByHJa1O0H26zRGCLIYFEl6Vy
Dk4nNokY49nOPnIYFLsjAIYgaLsPNvlqR2ZvkkijEUiUxU5tbFMizvRcRcY/NreZ1j49eOk1/TvV
tF1eMCm7Nfcmlt0TQXvbNAFDb6br2MlzT9sWXRws1RobuGXHPPiiVuLcnccWWFM7V3bw2lfBZUir
n0Atv+YqOdt0mYJTH5R2kysqLgBI+Xh1jlkG4djqcRpctcn+aUl1yvNpd1ty9FruPLMNl6INsQlt
IT2iytCAi78RDYd+wN3eWb/HQZxasE9NeyFOCF1BPV3tYjna6CQINnssTUduDKXuJm8892790Co7
TvvsrCok1JX168aJ0EpwnWzjdTbKPVUmO7OysKINsPaIeLImxgd0yFEBZUUZK8+MVic5GrI4duJD
zNkdhxx8n0S3UzI9Og/Yqba34Hh+7VfLlo+gl2/knbfoh0DUZsHzqLTjHBygmYutl3ShmF6WgsPJ
sUaeZ0gxJvU5Q2RXS30yqdDtmAw6MWKSRnIQ0xEYUqyFmIoUWd7fpR5IVXr3oUQLeBmprB92NlLS
rrNJQKDnw72j0yWa9tRvce+6z2ZKETWMMcIFJw6ACnQa1BvUGnUbmakLblpdUjBCp73zxLlIP5su
QeiFg5L/Wh4qTB5Jlqg+TGoI4onG99VQR2udeJgFAAoWHJia7ovO+llpRHbmqBqoVKZHbTlXyg89
91RoJrvodTBZN/Rf+eLddbkdE7rxm+jfOxJTtpKC5DpbOeL782R/2grlfjbHas02ixAbK/091Eus
GT186G/2uI3ftF9SpdtFeGd3zkKt66OiawDB0kvOQO4HF8oyw5RG2kjPnQ31Q+eBCbdEwrgxedr1
WXcUrFi+hwVMHYSeEjKVbWTDPeWYp6X72bcEGbW53OTm8Ay1Z3MwzHdjbn26LSfyOlR3jMJvZVbE
Y8KB4DMIbHybKdZtho/caa+2Rv5LjUvJ5742xKdbomJz0oapyK3CgSCQwMk3gFqhpacFCakqnozh
Ye6zl4LChaG9IdbZ1taQvBgyOS5d+trwrfEp3y9FfU54QScEfPqgbqKWnIzTetN6ftR2j4n4rOVb
7eihfSPxHB/e30btxGNloMSbH3/ZOUV6e1GX11ka7yno+4bMjW+n0QO+ygg/45r7NGGY6uuPUl9e
fdO8Nk7zJg3/3Rl+gD3osbmInVD6tnDSV4C399S/n8vsd78sL2Wx65Z1m7XPgSXf7GTemixDtXwi
Gu9Nn8pzYKD6q4yPXga/8IduauNEPknY5uKb3qR96cpPx2vNnd4nPKcSRClBEgDejBmHWvEtquyc
CAaxUlvuRJfKR39exHt7uySzon+R0vL3RnJrMiV2AojYlLFPDfdDX2tFJKHxo7JkRmxXU49r1fkn
p/ZJ/Kr7LLIVYo0+YyrUZWqFzRy0oSAafF/OKTug3dfs0Oz3i27mkW5lzSbz+pVVoklOi+40m6Ds
m3A2rAbNNKWbSep/TLP7sS4ktMK8vXsmb15h3FBts3osmirbCm/5mBxDIQaDDNRmnJjl7NkbuSQv
Q0P2WakNTAxmc1lnd9g1Nihop/oC6dN8SgdtODjY/kJQhmqreZzcKIdv/bTqOhlQ3+QSIbUs4Shw
L3AlECXnCb5MAZnlzc79uPiP/ig9kNTCYghrYsShBlYxQyJQLM2dn65nt8ZgZSgSIoZq3I2d+5Fx
2jFr0iTnJbScoy2GvUmAB8tPNM3RkDG+S5sOgbreF3BOtJoZVzMLHkYH/Npx9xlhWSF5pinVqDDr
/vDkl8O+1vkWhOnV0ty6fhvR+HeY3OTDByvxgERUJ66aBnu6tM2jO1jnoB1u3JX2nEt5WhsvggJn
evT6T8UNMJu4O3MTZGfaeHZ5x5cmMo3XNBGW3KCYbA/ofz8xDuhhu6ZzvBast5Mx2mHqFxB+cxs6
Qifoyz/w9vyyzMrdoTo/lG7+MKl6N3rLA1BZGbfI1CPLwa2N0AOANau3jpmfPabbG7P5PC2YHrL5
VZIus1doEGnoyVHK+cOhwDAHGVs7IWEan3RguteiqIC+REuO44hgtVdZtPI4kn52oFH25OsIS7q0
+0VtEa4+1mj6A/Nno8++5TpfVN5tE6d/HEz9SferX/a63A4goDHqqwYSRuov19Jm0vnSQ6lXUd3a
78J3GTcc7WiTlLkZZINddiy+DekaSAUnb9NVzARVCbFbZly5wv8QdqFYX9eDmS5oCPJ+PhDMc1+7
6UVV9a8V1z4g5/DJ6/pFrY0errm34y+vSOXeb/hWdRtIqBYGgmrDtOkkeAj5uotHnsUA3TG1vthg
FBjDKZ0IO1TTu9Gv5FKjc1zXj8xeTdCkYdtgSIsCIe6qKruYkscc+4vcjIXMt8OwZggrk20nmh4d
QsB2ZbBxm6pbIvIcmtDm1tqovvrohfm0cnOX3Ni8i6tEAM/NmJIhexgs8OCpTSR0IPq30hbDZnb1
b7CDOV66Ej2lqH4EdXdrkYc/Eqoi7bXP457cpk1Gq6ixBNTABOO3LFHaNJOHSLuX94bX5NFYoLGg
83XfFfM3+/+0bztTo3ltfMh8dw/ZzWKUHTQEimFaT1F3gzntXAOfRxpSNNoR7usjt/245n82akK9
Ms0MnjZeAYQ+F3IR9Q0lh2hFRp2h+0brT6ZxdurUitZynHgomCiM2Zs9xQPXyrQtBM82HXVO59xh
S076nVjq52rOP5jMgEVqY5fTD0JCCaPlmNxZDbsbFSKbCZV0WMP31kTKbF0hXtbFve9L96sk+7Xt
qijPy+vY1u9Nj/yx0mAiaUGKpGK7Mc2nGlVZFHCpRVPnUNCRCm1jz9WpKcSdHQzndjZPqjX2lj14
oMtvNErr23xxn2ilfhn9W149xcrlMnxlQ3q/DP2hVN5FKXV2igbeR017OzWurQQJMc18R/bxfW/Y
712RvK7T+AM/82uqz13o6dYJsnSr9xowc/DLXEbrkE7dHC0mSK9UxrBf/RHQaN1Zqf4Nq7VRzroL
SufQujm3DM1NS5U0EXHSSBW75OqVROvhLgqFPRy6ekHpbrZv7F9WpDleB8rVfNQZ/JOueE5CjOGB
KR6Vug2GN5Mo/m904y0Xh3La+zLzUaJDQpLuqkeZx4lD7Co8i7pDpsw8h8EgNHvZsarbpLqX088U
JfXGWto3M/HTiOqux2QGm/O8PuEBPnrbpG2KcKmsJm7J8+Q6tWGO+qfG9I/9TF38rc0lzkYuwEos
sJQrqrO+fEuW5Drlw1FU7dcIxzVn0o46hLxgVETDi6YU27RG+6zTUULKyQkP1b3h179XHXx+8TAj
jxpDlGFm6aGupkvHx8cO6qOzDqJ2l73bcW82AtGOxDXUizJBJq3AkRTQulb2pyUP6kg63f3k9kcr
mQ8rdzx6nB2NazdvwHgqLLeIZ6NqIjRy9PzCjDua/6gq85dhdWlENjGnt9IYQwU0HGAoYiWXM7oa
ec4uWc/DqXSyEOxVknbvPaZEB2yaNdmrgGuyg/URiH6QTcWLnMc47YK3TnNePSOHUxAXjxPWk/pD
UMgj5YOsU1oOo1uhygVqf6RR7TR1CBGImuUZxpCe99UDmCFgTgMONMPET7Z8b5BgrOzaWpJ8YoKS
4WzyxALhRotpHpjCIWPnQT71PtE4pHz9NEpzRq/jxgO/enHT6S4DucuKNr/bYqjcRaMKYFRbHKgW
MGbX77sgxUxpVu050UeW7xpxzui5CmuV8K6DNXj7VtS3CO8H07SNrVG6L4Hy9QNWoiVae5d0VLNi
oZMG92PZ6FFf2AoBOGt9iyLiqqO9CFHaZltlAP/mK2K7qlkw+aMGaWZ6BqZW20+dm/D4FC8mlGet
3Pd6Buj3rfQHFge6X3Ny/fPsB+KpR73NDylascFgGbLQBaQL8jv/ofe059U3r6Nn/wgQGDpw/N2k
oKUnk0HD9C79uj6PvXdaCuouXXXTp98q261MRabG47tuDfjWVH/v6+kwIFm0Gu9nMy1vXmDq4I3d
si0yyQZBCvZeUtiE0CRhPisW2A7DGmN/MqewDerzaJnPbuLRodBWb9AIdyOILw6QScTjqD9lKXNf
7Tova9U9dRz2dtkdNA96sFv3t21SVfJZS7W7sUxe0tS9iEBjYe9P+LHOZnsfoDALzRbtfl2dyI9C
2ZZrPIYLGXa23OodsHE7X9yypM+2mD8wSgWqfaFtYg83e8Qz9FhW3F9BfRpd7azM9kX3mJYG0A09
Y2g13UoAVonr6iw/e/RJYWuXEGitN8Mq9BHvEHu5HXJVJickik2E+/+lz5nWM3FKYfk6pzr7KCtZ
aRNGfyt9cOhf0i3ntUyNLzQY+95KT2PV3EEAA3lWYzj6/WcFtBpppnY/BzlKVvWKIiPMS5q/sjhP
55fUUD+rpgfpNfczSf6AC+pIGui56vRPR3XuVujJ81C5Z9QBMW82xAyzoUJj0o7gK2C1InC2ptdF
1YoWbM69k9a99SPav2TMTxRVpVSpWKEuJ3fTm7rBVFf8IFz91dLcY47IBV/Qq72YET009xMjA1iq
z90CIV8Ug88jVSpgBRvirLPcXdGzjOFkTK2SjU+9ipvMwK6OYxY8k6i8a4M07gznsdRzFLzOu1rR
3SFOPyi2bk9z9oE2P9vo6ianiIwa3S6amM5Y15g+L3wFHjpd+zQtyR47y722JqAO5U9ROHvbdhh3
vqoGEovcasTiq3wde/sD7MPbFHP/yan8VOg8vgNUrK7z2Hl+XHnelcTAXx0KbIhF7ZuZMB7Ibi4M
/7E1gYaKFEqxgyGO+55c5mlGNpRgCsoqtVnku57n+TO71EvDGsJRCAduqzD1tGue+3cqG9E66k9Y
+h4BUKOmMimVol9uq9jhNw1utJ895DeZnTALhkC2wJMQfpmgacVlFWjmbswbJlSLEPCVQWXtpve+
cXe2tjJJaetPz+DkqYP04RZDm8yMMIazpPgC2AQWiJhFta/JjKxKLxjJx98Wp2TozhDrTVPs01pc
5i5/qoLq1Ab6Ci/Vs51SPgSIP6iozwbgmoIAWM/09g59X75FO1YQ6JDaenHUZnvcwAkcp0xCpNWm
FidjeZo9DVZn6X8mVfvqtZa1o2p4p+WcDS5uVgxoh4bxtK6GqHGtUNKhsEF9mGKwG7J4tNcfk9A9
mPQ53RfZYnIzmOaJle3Z0SuIXbycGIZkGKyoxqvxHRP2dSIjXBv59FJaw17hiNyNSjxL1zuKmnk3
SC/1QI6XPYx7HmYvXQ6k7y3HDjq5scz4BqCbaQLYhaZw0qaTjRSK9TOqahtqgV8sSCNfLhCyAWiT
00DjV+Vyp5Qfa057KltWVifb2K0W4yExgULkQSPSFpEQ5pss8MedZhGEpi/tdakX+FyGyWBe9iiq
d27AQREU1eOgzRriXnUq0wXpIK9jneoBl/2Ub4xmGhCypi8MVaHRW/FoLG8GMxkqQW57K8BlMjba
ckAmh/cNrpyiAFwdzoRSr4CJrVXxaCzWxG1rPlCGuddS92sx5GFs4YLILA9hYydmBX63dHLzne+3
OPAGbn9W5no2dtQ6IgaAbo0GbkqqxKM6y4717N3BmsV45CL8sGTWGz/npowJMMhiW3H86TWD9dos
3SZAMBGJdK5g+Kc6TDORx0EdsA66GjOCEkcHqnNAOBr1hr+VAkLPdgnmTZ8KWos4tjpmRcsHNjZn
+9OdOUDsHmzTGLmiVi4b027xucrqkWBjNMGkygMPW/4U9xa3yoBxZu43btu44ZLZdzVFbztN+I8Y
IjmKchQP+oDyR9Xrr6TB/SRF+9xqmR8iSgWbS1K2kFE+CMe5Q/+9U6nkdEOCBKjT7eyMw3boWRck
AU1lP7KPF8tLZQbfNbKYcCiMS5UWeytx+HGqmGTnTerw2PBaWuCcBxekMKwy1nXPHmD702fsSV/2
6D31tf1kFt5LwEy7MRkVLLvdu6N9793oQTaax0nlb4FmPC+e9RlkzoLXRpxWXExs4M3bMGEKcOv5
6s1UsCmzAW4bp2uHORhsOl3wj80F4xZPdrqXVVR7KTCmUD/dmR/rpirC2hfNVfVlBnwv3Xi1nOJn
0gORr6JK40SgXvftrT65w8Y2xSdz+boxPdHtKsrTN1Sh8bH2Df0AGUTpm2GL0O/8PSSZvQuECzax
GlMEssYk2kyvUrNepmY55qIA6TUfPbvizdYZj1vWnaXjMTS77n1ng4U2iHICsYK/AwUP83eL8rdc
FRIcQ+cQ0F9JdGpwe3Jgmr1G272RbEUOsGrWjyy+DMGBd5pwSSj0oyIdL760zvYU7I2ZZcH0rsLW
AN9dvkaWxoxBJ4XcDO9nJNkRGTKNvVYmh2Bq7hOyR4DDBEbKdfgCJ1FnLEXVKeiCX1LPakydGXr5
+Q7p1Y4qJwMjlkZQXZbiA0YFWGji52gjjsOFsIa9bF/roXtv5HIhZ5kOpFaVW8+sAcV0+ctMqm6b
WUxRsJyTrp8oAu9j3a380CY52yyQIyMYZyEqV06Uhjm3V4+UKPM6TzIuyOQjAUtGddlCEtjpuJFj
q4VdQtp2I+btipgZMwgcs4bcnuc7ZhyhwWH2AxvW0nzp0upv8AvLFzZ16m/Bh6zynPjdZ2IiFgr8
iq/m0U4uU46NEVV44+pnFrG9biBS0JoxroviPRncnomZYSBTM+Sbpu9s4UpCIzM6uhbJ7dCwdGlG
mVzSIni2SJKFT3PYYnFlYv7T9C0ogwxpGkPMk3ldqLVQbnqTQrMlyK0gVRYPb42+hI6D/qCTNvdT
1npf05JnEbAdT30PZHUxZ6yYzuSgzvILf1tWhYqNTH5aZPOEmiDn3a1Usysr2qjmZf5s2Pu2AIjP
vm6fXddmnReZRR4c70dDsOeH4ZPGNusrYl3b+g1kZsMAYcgrtelcuNkcSeT3PPjlFPa536CvRdIF
3rOvNQ5IKUTwZarUhyrskheuLQQcgbaEg1fGq8UZojVIUryWYrE8g+NVI8Sdpt3TCv9tL651ygaW
O6eZOb4aZHO2LYd9VUjkBy04CAxnvaUHIAs54IoHjrIpMrL6oVHGEqrWoS5RSTIMwCl/dJn96ODB
uvNMu/xJQ48fagEDtD7VyV2ZLxRn1caw9Roa4rk0W3wp9jNUMijIzLky5Y4W9Xb7gNKm3gqrmiPd
HQt+QGaguuMKmRM18ThyEnVEnYdym/jNcUNHDwKQnP6DbpUXciu9Z1c4ybcBX/dIUivX9dzNwbZd
LXMvyiGNrKkFmy1xIjQVvipHmgP1PLqzLXvEU0NFToKfDvW+zq3xgW5YVheuoxjU+5vjtosdf8Wc
0qWfXCrToQKFvya9s2yF6Ku9WCqUtEZhbdfW/rB7tJNtCsKHG+eLfrcFbRkqgWGCSjfdgmvGRddV
D2n/UKzZEqJ+QFdN+Qw1kfOU/M69XPs1dOOMpt5u/ZPrqDZi1G3fKoC8fVHZY+Qn1EpCUw7WD4Df
nilDIjoxetGccIMb13TIu7vey/wPe7E8Xum1QSuhaeqZsJDidU7t4izxTTNnFBqaGy3p4rRArb3p
rPT21OH03hGoNu8rrv8LlwS7FY8ahh6PMkwL5qOoeFOWztAowWw9OKp6uaypzY2AuJHZrEXPtbjp
0SlNcRlWpOW5dVOdNMlN2d1ne4PWqDh3smmHMAN5TTr6ZkyMnPNdzQgKZIUGeNSdiTTFsaYuZZBR
mbTuyevAAtYsW94mo4XhdhlT7AD3/jIvxEm0akJeXiasBo1hvLWoLoGiAvyklt4dirZFryBdvLE+
E6eum/61U0DxIvXNvZUjMZhL4/bapcsjf9JOerfWiDkpxCmQ7ZEmjQDMtrirJ7b//VTU7i5reTnz
3C2/BqN3Pv2xmLYZBZW7fk3G5xIM5971OZ15ycQT53d5gf/gAd62GFy7jhUIFiQeiPW+a25ctppp
7G1M7WaRC9KzX+rBqUkT4ji7TpISkOTbUQb+IZGBHpM6yZ6F8DAKmrE/Z2rAw7+O/VFMRXbpm2b+
LXognULDxY7qJb/3enwQoiu7k1tQ5lS70qctxpjvedO0o6XZGiqP2ruzErQ7AeaE2JKZwdxS4HgG
7T0ti+qx9q3GE/kJzlE1cn3plcGICz4SpY1a75Emw6czwB7MSqe+ZvR5DJTWdCL4G6h95PEiVt3Y
GYlZobtjpx0s8YrQDukkwS31qVKTttVLIjjaCurXGW09zFoM7npe65yXjv/D4p16GubUgfs2eNVs
AX2G0T3EYD5cKJ0Xuww31RaHU0o3eC2OBk9wjKeq2+piMWJlCpYUfOCXpA6Gq40PO+68ydgbVk4B
qGzkgayqHNfYLLfM98tuyJLyRyl82ABEoduyTa2D3XTqflKCa/sm5cwxihDaY3HHW4JtoZureFhN
b0f6g6AABJ6um+ZfzY3Xm7K+PndJ4m3wIboRTenBKci5XwtBmrDRgVjTJ6ouE/Qm2YmzYhm1evvc
No69Q37c7DUHIDHvlyHKJhdxgnT0O/aRFZ2wQ/+r8gp8DLnc2ihVsMOr6h5p+YMv7fZpMNR8gA+H
fUBpLyJyv5DNYjCOmJLaPByNBjV/Dn8T45jjcBvQQw/befXwB3pZAd0/DQHaGD3HFB/D1TZXp0hK
3I+Dyi+ljxiTqzSPjFSoj0aUzaOi0HKHH3PSVQSZOBWEK/Coqb9ysIbNJJb2UNVWcFjsxolJOxqX
DICrKjBDiSIH1Ja6uLaarC9ynK2B62gsdiPx6yIchEapUo/3WEDtpsuP2c2dR41DRMXa1DoDP6bO
/j4AUODQ10cTpI/OdSxWttv+7HyRBVEpPIzGKhl1Wq+yzrxLSoGDvmGqA9I3vDE2usFfwGdHRnqf
DjiXVSuTPRKnlgEh4bn7uFZB6e+9SmnBxq+H5olMl+wNZ7ExHYRVFumWizRAWmp6uXdGhJBpP0ZU
YfadpZGA8UBHYYGRcKXw/l46uVXkSAR4n46kyrSMn/aqBiRl7eS0qDSYaOKyho36GmglSxC5BC0n
WqrmkeSDyZlvlqTJe6mcoXDidClUcpRWDgbi+bc8ya62Jneb4CXgaYPz6iUz0uRD1EU7xM6UBY8k
YyE6W2oHlVjf38yIyGDXICwsaiTZm9gj3Y3iCm82Vls/kcrKNFmU/qJCOWTo81hrZkz4erMum7ZP
yhaud+kn7XsskslFFNDZ6Z03ZEDRGY1O1VOy3tquSFDO/IufGBnwauKbb7ily6jqSz9e9YzXVkdw
UMdj0TY1kNAoh0Nid3INcYcQJjWZ2Alj1NfEc/hzxRvKOJNb21ZJPpf0yME88WCp63AVdfIrKTz+
1/I5GiJ/4Jm6y5rm9kmUZYKRmnPZnqnRGqpoym+zkaa6xn8ivWN6tthWn+e55GJWbk+FblUvq7UZ
U7uG3S9S6HPFf3gUODOSqS4h/Gg7IU6hu6roDELBUAKq2CZsiUV2Hm6CrMQGTtJ8XGuHqpj05KCJ
oMqPHvMCaqLZxcww+hhw71OuklsqiGXnu6SfHJLNLHP60r15lfH/IPGXR1yt49lyReTnmBGyz8Z7
shnFUpzpHd3cSe9HNv49jdgA0d4WcmctNmlOTBIRFwp8wUOWDuSE+TEoi8O4ZohunVDCgTlUThYC
tg6P7D/S2v7ja/6fyXd1rQjJqsru7//Jn794PVqZpP2//fHvF/nVVl31u//P26f9n3/250/6+339
XT717fd3f/mo//1f/ukT+fr/+v7RR//xpz/EHHz98jB8t8vjdzfk/T++CT/p7V/+/37wL9//+CrP
S/39tz++qqHsb1+NfKfyj3996PDrb3+YNiFo//Hfv/6/Pnj3UfB5L+2QDB/L//UZ3x9d/7c/NMf6
q45N3qMP0TSJ53bJ5Zu+//kh/6/2rdrKs3S4CBcS44+/lJRKpXyapf9VJ+D19kEXtoE04z/+0lW0
oNw+Zv+Vv/ZNPmTqrs6/+uN//3R/ep/+6337S0kwQiXLvvvbH7cihH++m7dfzkUorBPseQusp9DM
JH71z9Fxi84KKBv2Ha8EZc5Y2q481ECAE6/eCT1vn5qbVIqfZ/1/ZMn9W7jbP79zQFW4D7sWuP8e
Nly5/f9i78yS5DaaPH+VOcBAhn15TQC5V2XtZPEFViRF7PuO2/QB5hR9sfmBklpZYHalSf04Y22m
B32tioxAhIeH+3/pVLXHCwNICrm0pErls0jiWV7RK1wICf4cRxNR4BZVTYR8tZih1OU1eWaouLSS
ogZ6Kb6y1JiSdqOpAMrJeYS7FPjQ09k2+HOhzxdW/+lXfba08xc3+UaSZCiaZsnLpfUg0BVBFE2u
UAUahSZZ4/It2xAsKtIhXvTcI0cRkrsZ4Z7Kb/FVRQEMeTQTp8IHqag9OAkS7zFohz2qslSUaoMW
Wjm6VtwRiM0x2amI9kC48wXalQbMGXoNtTqqwAWQppKRN+mGm0Kjb9fFg3gX9FrxpBDx9zl9L2eq
WtP14rH9HEaTV4EsF2EURH5otm/ootPEiEtVg2PVBg9tEOe3pTwKX6MZSSDVpfC5rhuavznsjbfa
aqTHpGGOt2nepd5WrUvJKdRGv40r87vQGwA4k7ifnqmBPrQ+NogU+n0jnIFGjkD5qu/Ghj6rh4Yf
HjHNPtT78EvRVNZz6CnKPjT61G0lIwFwDzHVrrpSNZ1BFVBuCOd/bgqEwKwt7di6febSKhsVYB6u
jo5QZNaLV7aed5LLtmoBWFjIAkJU/1QNNJZXXSsBYI+DcojekAk2EhtzVsjvqAV5vFca8T40sZdw
Dc1gDZKp+BKLWflFTlTtUe5y/S7qkVUSOEYH8Md8r6GatB9GOlDBSCIVaPhQ1I6k8o4Wcyu4U8ax
XfUBQm+C0mvHpJb1Y1Po2rZSmxl76GfFpmjNul7RVgQrUYoTuzdtxGOEkPxuqHzTaUHIbelPKBt9
agKXC9367vNSv/Wh3P8oilTfZ9aQbjMZWsjcp7IVrakdrR2D29zI4q3SmtSNufFDaN9wI0uhJnMq
OmCMaAweZfTsqByMYLXUUTTX1tjC+lFMy6mbkvIUDEvKRTH0EVKapwZtwZ3XU3acLL86GhOeWyuQ
MTp6mLkwnhA4GjepgdTVJPuA+Zo+z3+f6Ds6oCSiwQ1CKWqhiHZAdgaj9YERCRWlPyQOqTELkxne
CGYpnRqqQjeh1/WHUekUyvr6dGvh4ndfYp9sBy1keKSNRmNw46FJ3nDU01rXl/yaGwkyfhhXEjup
KZ4jxa8fNNp19xKJ8K6mVE3ahny3w74RPiW+0ToFxrzbVhyQ0yiaut53RdR+r6IZzw1OiG4zVUA5
TOIfY9m0x8QqjReFLo6j4zfyIHSBBG6gS8yDBBBoA3YWaQl9kgKb9Rs2plSC4azL5jWF2PGDmgSk
NkHVc7T4R/VZ94Xs4PVAYSVaWztAjnQcdbM+9FMkPIsy7BkpDPptWVUTWGhaPUFe6NuhAN0lA6a4
SRPVAGpQUG0UEmqeaeqdCPPwsvh/+VYbcn/sepk3Lpx46uRleFCMcgAv1Fh31oTqh+lD5xbJp3yU
DYLejsvOBNHdeUd5lJXbzAjlGZw27QZVDu6nTg8OBbH+NHaFSD0QlfBeiIfbupT5sADK4lXsa8m+
qERpLw6h+hiPKHX5/SR/MWKxvg3LEldqJLcAp4hBia8q719eX6TFpgqrFaznQdZbKODSqDUbY/Km
o9UY7WGUodHr8tDuEqUWXvg0aMcE4Wieaj2FzMFDH2dt3k3bttXyT4UA9r2teilBBGxKbsBaptvY
i2F3oIJCaMN4KnvjZzdfdZjt9pANiDYQ7ngmJroQfKppVR7SrtJXk0KPvcx5y+qsiTv1ZoBUZmvY
vRBMN/AlORihFFD6Dyn5DKXZHD2hG9zUq8NNwmZ8Mpq2tbtoUvaeVijfraaW90EAcCEqqvRmqBqE
hVCIhJjaaC8REf+OvSYfkoLjNo4TxJnRJErrhKy49b29Am16b9V9tjdGH/yGl1vWUc4hRKEUo++o
YdXI0whwDBuoChR/JZhXUWHTLoczVJuPtTTkW1+RKgdHgxTNM19FOzHhwRR15j5Fv86tKi15o09h
bgzi9m4sJ+nYNsWIJlvWqk9UMCJnmATvCJ50OCWQ/46WNRg7RY3aIzKrtPBEVQKvGMuvI2Vpl7QH
SIIaIIo5ap58UKQJDngZqHYrIpWmKm25LalNnZI2pG85CTqVdzjGnzo6Mjtv7Hns6+VdIip4ilup
eAPE4WuMMvoOqy+UxLpiru9KcmjHTSlsfdTKttDUlVNldrTuZUVfBw3QbKNR9ZOGk8sjWTg83Hgq
7GZAlDANBoFt5yEiZPJ0bXo15bkp63ady8J3PRGK2zrOIfOTbz6rUo+RPJrsG9GSOaCalIHsFa3N
CBF0JYSR+srbsT52IRDzIs3zXcPr3dVGQNeV1sGIV7Vmp8lKBwIx6JuZdqVthKlp7hWrRQqLNs98
yVZwo2lt+s9lECEmUIHX5BVVWPEurxPeQGqE+pTOnlxV3BC0rdlrD4IRpSfsP/XX0hCErQnR/DZt
EvElzYaim4Wa5i0woSpEXpM/10rCC8oIG+tLgg7NSlAUAehxB6qTPlqcr/WK6gL97lwXtxENBTAe
Vq7+wAVRQReWN3bkWuWgx46QaGrqluMo029oRbOyI5KAwI6lFJ2TzMD2ciWJSv17H05YJY2hYH6i
lji1Njjb8k7083yPzKZ8l0IDn0C/hjElsk4s34QG7MSG+pVO8zSXOokSTMej0xNjc10HU/W9SWrt
dzE1Y0oCiaXuJxoKT3VctXtSDPUU049S6XJQiVqlqM06tClRRRllv8T/kNLnLu0DyJeVogM0KjQt
G22IPBlW8lUbEN4rwXgx/JLORNBk1X1jedoeYRXq/LWMv8kYyMlkW4htTAjtEc6dWVyZ6lpvwn5N
lLzY9grAsBVmDCHRoOxA4PZqPT7IemfdJmRyCszZuJ2gX3My7daq/SctkgVa7YVKY7NCu7h3EzkI
7/3IS3a0DFEVbFULIAHwxRqsx+AZMzPOonM61qUqOfwnor7JgxoRjynnycn1wj2LpImZ3lRmMyNV
G9mCeUEmyifuBrqrQm6qrwUpDGqVWZ954J31TCRPKtJiPaFQtBFEo0SSg5QRNr+R05Ec0iR7omSr
pPRVI1876FURUhuUjapBmNhK1lSPCmA5cSF8U9FKGN1OBi9DtVvwUTGK+juyuwwBOWpl6gyuM1pU
bCfD1QM12vUE+rVi5eGt3IMTxgErfi4TWf/cTQEbgjfRdByEUUPQim16GKrKOJlk0od8jPBkArFZ
u2Wn6xuINJadF11B11Gu2z2QI40eYeFZm9CfqMVI1SAarthMMcGxmvmBdWYi5YP4sTsKktjYCNMM
v3OvT0dPKfrRUWo4ADeTSWkE0kOv4fQNEal0g4jlFpSS1kKjICPj+0hNQXdT+EaNVE0CrFmhe0Vi
WbEeiHbgkEeOTrnW9JzNr+qmB3A8Dzvigmx0exEO1QFx0+xWglHkO0hH9FQOas5apnNlriIyh5eI
bAiIBJLVj4mhgNwTBRQsVcu6zyAP7BREcSEohEiMMjdKDL1BvKSyWwc9vZgJzQRcXLVHi3AAwiGS
m0+x1WRfJ2zOtzXqyKtiRIVbzg1EIaRQfZiyhE4AlVKhbHfCOCCqJlo5qMuy9cMbA7W/U4JYFnli
0jeoGga6XO/zZJBewI1hravJfkgTp9KbV5ARiu0bXv9pSrToJKRieUuRkAqpFjXA0JKpd1pOoLTV
BwNMK0eme+CS0al/1wFUU5BU37yakojdCnn5EKD7u/rfxjjx3shaw0VxGPJqM5m7oqfyWELMcT5+
DS5sAAwQipZiSQY+agY0LGlhPIEskCcKSsYz2x/pq6KgecObUbJpJnbr/8dKMW/faX84Yd1U4bfm
vLAi8aBmYf/7YswmD//zP+oL/8mf1RhV+w3fShzZdFwHdTzMz6oxym+yKmrYqKmSqWqAqP+uxkjy
bwgZEpVFDegUekCUMv6qxkjWb2jvy7zvRUnEXhbt/X9QjVEp3ryvx4hgUyVuEgUHIUoGc+Hn3Gyj
zmPCLaZh9iip+mseZGbi5nXj5wHAQhhp60oVgm+qPwm4kxtS8F304qrYaIgq+AfBr4zGMWlWWZu0
rjrDbVoN1jpSwXn3oCFZjiRX2oDjwR8imhykUBHE0q1uQr/NM6ViX9PLgXBN3ijaVFJHWGdZQXXG
RMJc3aDlMvQOYKPZIqoWxt7JuiHpTzzA+36N9OisJ2LFAep0UazFCE3KPcIEgx7C4NWzmUYKfl9r
9zBfKL+r/LNbw8WUh6+TQvxzVYQsUJWE2/Y0w0RGGuFl1B1iqQzuTT/XgV8A5mwfIQdA0czlkfSk
Goihbgz/ggSFP5O6qoBbiSM0PJuRYc2HpwgR+jeeVeC+oqqQtZU6ddQ7UNEbUbVu5iKwOsWqtxbU
fPiaj2FKf6ZE1O2gjnHG1WA1n1Wxph1B3jhLHXZ0rguygImHCfXxMOw6aGJFj/6MEMU6nONhmjVw
tCpqHCEczP4oewn0WSXKvQzIhEeDDpK4+owSHqqa1KTQG6KDlQH+VARlLU4j9PVygKQKIguL2lNb
5d4XTwqNn8yUHBhjwjvtKAIHuK/MobqLjRCyjCGZt51m3ilxeocgwF1qchet2ixAfj+G0vzdEEaw
3K3uF98pKSdg81CgbeBxI3h5W4qe991oq7o+eJbY+1SZQwt510Qu5ftMMxpzN+kmGgZRpYxoOMt1
Z/UPUTYqBX/dynR7qPUqXJlGCagCp3SBGk2erqMwybWtMf50xEENyLBTZov6dQzXcd8LmNY0RyFQ
4wJ9Dj2Nb8VeC7rblu0TrLPaCrOdjpawvAd1a3kupDujRmmxqJKbJuX2cznvas4M6VCIgLcGT37V
ewTFd3Dqg5iWbInsl+kl0UBnWuifwLPzL9SYfs1atHhQrvwe1CTV9bnCn1ex6N/kpkmZLfcHiXp+
Xnq5Bl6kwWxV8+KIDndokGbneYuOpWlqHl0ZyLE6BslSIp+UltBOf8BKI3wFIyiCNoD+Nv1kCi0N
jUkPq3KjWHinbAMl5nSrZK0V2rM8UTZZzZg2Z41WiSVmHqqvuVa27piPcbWKFW8CfitaqI8WWTsI
jgEiApnVjHfFqvHVzNtbVhFXbkRn5c230v6US4V3is0EOA3HBTQFfMUgOybhABSx74T8ldMpEGry
qj81FveYk4A0lQ+aRbF6hQKddWvQ4n2xBOTzHIn3xxxcyk52oPyChVXbAoAbqS4P/SppEHPKm74s
d2EPLAnOQu5BMA2jasYYT1H9CXpCrB0LXmgvBRpO5o1cEX6dtKHFYkda4n9tJnI5BxR/AjfZiDXN
TgeQJvepavovlSGYbquHWMaVtNag+obNrMZF7t6YzD4Raa3pg9c+Cyh6yJSKTFEwXEgZKR7j1ogC
HvpAU3UPybJVPte0ww6ANwxhPdaCMW0bs82zQzcJGRIQICJgrsKWnAV/igztdS+tbpVA1YEE0/vp
0A0mxLrDiKT43lRjHS2vIMjRcxoMa9oAXBO/xkYXJjvILKEvU3GjeGjngkVSnXcUhhH+SYlrvWbB
oesTMCNo9Be9ubFSICsOKNjpExI+hnoce9Vay1WK7nNeIrcAp1LL9zV68eINhd843VctmbsNLI42
WUK421ATHaYtHpAWmyeOBZgjIpAQOnKi6j+ovUKrCriwdYz7ol//bNlBJ6IBVga03jLoGiqvZFp8
qaB4TwBv/O9GERoPSpNrMcisUucUYfGA/LMvI55kI32W9zj6pvQIAVNFBXpqat4hKTfW/slTkTDZ
GlWCroMCtrVfaVLXpo9Wo3gdOvFjMusCmTwwo4MyhJlyiyXsYKxUyRjY93IOrqGRkuyVINZ2a4SF
zE854NYYGkzK6L421vXbMAoHCqslmT9V4Lh7aIBBjQDMgLXjBJgkK/xiLN550Sz4HyrCOL4VKg9s
VzUhFdhxAGAC6YXckI6hlNYIb1hjmpyICrCAo1EBdogYZKS9iBSg6KlZXWIdexrd00zyEDs0MIRe
Ok5xPzTgUqXMPCRyLKcbFKQgp6rYXAnrmjcvLqQBFgHlyQgkYdhM9PWrb2jpAi1tYeaLTkHhrnTL
ShSQT42EcKKdDwTlUY2QBFtpGQACdloxIz9jPUS9OdWFhh9cR5JVI+GSwqQwkopHxzSnEMC/VXgr
I5Y9oaMSd5R7sQkk5abr0RhfzW/3BJKQ7CsH8H/zSrGr6gTBDdMsNoGE4zeCOUGGWTq1N8piQpmp
GLrIKarook/ydeoEuY82IqVWyAaRzO7jxYzsZwLQpVslQdU3NyYuOwb8sTD+buAtJ94KQqfJj7IJ
2w3Y/hBwF0TsPhifpEpOnOh1eui7ZvI2vFxCFUWkQKxgLAlZddf1UT0XW/yBEnNH6/6eMore7JD1
bP17Lk1Tv6kndLiPXVsGwAe7KdPX4zAIwbHWwlY/CKCtgOENsGvZ80qv7rusHZt7w5To9ppeN5dX
yChfa3TrerfPiSsrs+EhdOpCKjq3fLbW+Cqmvh8gExW3lqtJ45Tu/BiK4HNm9sS1Fta0m5lhbh0I
lUryImpjB2sigyHiFoKM0nRY1JXkEqT1CuHqctKCtSkQW4tZb7wFlomuoR02UdpuUWBGp6SmyaTc
KZ5XCLeS6ivbSLMq7WjIKKS7//9p0YxzI5TcXeUx8N8/Ldy6+M//U2Ei8r8e37Imf/fG+OO//fON
IZu/UY/WTVOHyCPrhkbH9c+Oryr9ZkKWJhdRFE3lf2XEvzq+kvEbbw+oBDxP4CpKBv/bX28MWfpN
kWRdNYG3YCqKg9s/emO8f2FookUXWsWJmESN5uTSv02II25RkEwruIcrE4xmCbHzbGku9D6XNmq/
jDF3nc8sA/G8axV6A0Tx59YVXdUubQ8y9ir4ioYsuhDaLVBoW7HB+qBn3gB8utL0lXiunfe1l7/g
Z3P27BdwQaqhqEDGA5z1hrgCUDg7/L38huZ4s+ZVg0TTtUkvzNFmF05LM7hGeULSz1cXjWbDDGUV
/jAI9Bvtc/MkQfd6yb9QT0FAxx7c5j4hvwPst/mHxYXlwNrCarzW8MojMaGBkT4X6klUjonaX5nd
ooDxyxiLAgaiMII4NIxR9witTasKrGGjav9mFFPSNXCjsowJ+Pt9UxiD77c98Nwk17kip+iH0Bm3
nSpfM5eTFu/sn/OZr1DVEg2VF/y8f872R++nJh1FRkLKyM4oU+1UG6b778ItjV/0XZuX8Ql91pNy
p10DBix25rxNzkemmHA+Mj5rJvxSRq5RWbUswJtIvWdQq8b05sox/OWjmUhhKuCpLYoWANYXy4k6
XOjVDdrkjYPxW2jrCI/lNrgtmxK7g121CvH0d8Hxrpy+eaefIR80yiDvxp1Pytni5qohoJ3CuF6k
xA5ZWbsjU6ctB/FQRzJInra9ONYnT5m8myIT/iyBvQMjnWMvLs4b0I2liYZB0W3xcb1abdHiAYZY
IQyrM334JX7z6crq/nLe51mejbL4kBPhuzRlRqG99JIh1O6tYQGrOzxunO7WMO34ldZx4CKN5F8Z
e/7Tvyzw2dCLD9vFoyT03YyzbF4aMjofz6ePZ3dtCRefcK6VBQnkWdgbrR3TklGMmsw4dD4e5uJE
DG42iFI6MJnFl0IXAptchWEEqYJ5OoI8fv14BEm+tFZnQyw+U+/3idSJDAGsnpsIq7iv+l3p0Itc
jwc5/WfrpktQ4hWAW7Jk0tY35MUlgGp8kwyhBgITlHL4Qym+e8rbxzNarNlyCGUR7mVwYn8MEWnx
Jh6gq6qa+/EQi+j4xxAaACaqkeQdy+hoVjWvdEQZ7dGaBScQQzfui0Gn6/m9b674Pi922h9jUeg0
SX5Uk/7q+2DRAYcg6xHhEQOW7yFy6X2/GzJt/fGUrg2z2Abo9FHT8aXIlvHFwYwBJS5oaEV2JfQt
gsIvs5l/xlno67EtQdWJYTpUKerkpWkM26raVaFcsZq/NtDigGYJFTxA8WjdTIPdIUSTqrdWjLcK
2O6PV+7ifjv7QPNmOZtSicPFpKuMhALIPQ/Y+yCorqyaPKcPZwHt57JR95ZFTeHaJy99PwZN9xgF
DCWyRWS6VhnI58ARf1DzdtKNj0rBj/DO+hHdWvawR8HR0Q+hUx7++TTPf8IcR86mGQpCW0YG00wh
1MjRF4S1Px7g0g5UZYUdTmQAMLnYGmKUlBTzGKCsQkdC7GCE51dS7vp4mPkV8ctakkBxcJEtIh4t
djqtVoTfvJAmMqkvTmF300ndUM5fp27s+vtq2+yBk7fYUj2q63RN5y48XVtM6dL2PP8Ri8kGvJfD
GLSDnR2FrebUbv+W7/3fMQZw+6PwBTq+nW2CzcdT/9lGW26j81EXh6Kv6CcGYC7tcR/d4XGwtWzs
Ynd4vjj6w8djXfqaGoBS3o0mEV9d7NiSsnIbTg3xRP/cZJ/VgZZNqDgfD7K8vH6ei/NRFptyFEIt
VkVGkU7gbdb5jb9pXLwp7coWnKuPpgsnHUgxO4aXkW5ypt8fAd/ydZMGdGzDYTCljbauN/HG+DL8
EI/Iqq6Kh2bTbq/McA7vi0/2bszFDOmsjVoORmEeE32+Q3mDH+EqeusdKOWb0Ln2WLq0M98NOP+g
s3Pe48SnaDKTHDeNkz1Rhv2Coe4EwMCel9UnG4YzcfDcjyd6bW0XpzJsNQiseUnqrdZw8pFDGq5s
lgs7UhbJOCR5hjorxiJOU6ye8NSCfi3qo1NXv1O0RBpXuxJeLo+CjQgIdFMhr3q/fHJs5LnhjbMP
9/e0I8UOGidJrhmNS5eHsQxTlTGzl+RlkjN4itBPTCb/0UKEdtA53Ag2PFzTbteTDTOQN3x0JX5c
GlQR6UCamkyBRlzsf73rO0vQ0lnWof+kFQ12b+JbqKhXlvDSqZYVrjlJoRVNvrjYgoZsDj3NFTh1
N/JedsM9HqD7P7ZfZl97jF26W0nXZ1CRoc/k2sVojdIWojRrboj7cJvespK27zYrdIcP/l59Gmxh
M91AR9zlW+MOQPaV2V64CVCTM1RuJE2ea2LvN0xYTKWEhRiqAKO8CbSXDBMMr9tb/u8fH7CL42gi
BTRKW/AZFhvTlHNJlBPGwZHCQdfRTqPERstyP+ET8vFQy+rSHJZlTRdN8hXTgqKxuGdMeEe0AjG5
inbBU7idDt2qcBHvJmbla9Rhro13aWOej7c42mzYIpmBQPbwOXoS3fgQoK24FVyUTRyRavm34Tlc
m1dGvTboYkHbTDXpyzBJKVQ+00TYFvK4yev0Sti6GJCpm2lcpVROeVK/3yApQkPTgPUcrSJXBRK8
VQ7mzvgyi7TZtTNrb3H83ewelY2rNbtFpeKPD3k29uJD0tJLJEVj7PzHLFiy62/m+oj6VKFw7OYQ
+leoxH1WsMpdhVh3fzF2H++kS7fC+dwXH7ZOiaR0tdDD8V985Yj788d///JOpSKp6Koik/gp7xdX
12Z0BK00WzmBfHRQY3oWHkB3nzj0z/3h2u16cT484xAQIOLIP8P62eVaV7ReZSrMNqzvDUhJNDvb
1cdTujgEUCpVVTT4BsvtokT4OsQ9UhMN9mUTMgjDcOWjXN6RZ0MsdgVwkSpDfHZOXrFfdWSkmF3B
VulurpS9sDcPoF3tap1eeYHMH3uZCgH6+q+ZLTaDLwlaSLMfm8/wwaodGO4ITp/i+EsMWPvjRbx4
ts+GWpxtCNJEt4oZCsXrYL6ipVwZx4+HWJZY/zhbGL1LuiJK5JOLc40+K4J+QPfQJ6fyQjJJyIr3
GLs4aJhuBxsYL3p5q/hq4Lp0qAnQIomDobEPl9c4eUNdtub8CvC32brbgt/YNJv6yueS50Vafq8Z
C4yHLRmjpS8mGBWURCSEGG2spDbCQd5HG2WFttc9+cqwHpzywTrEe8H1ttmb9whlPlyFMgTMlWLj
euUgfnYllF74qiTuvPqoplmGaM4Lc3b6pnBsaEjT9ADumWBmggs03dMrVeUL5+98EGuRmVWg0LVw
1svI65cAZ5DuyjP50r5RKJBL4D0UCTzc4hiMNfgUGOwhEq/2z0fPRu5X8hN6IIRjbGZX+KifEL2J
rj6A5DkaLr6oYmqU5+c2nG4oi6GxE8H3VzRCu1v7W+sQOQCd16Jb29mjYJtHkNEH4zl5w2zNSQU7
uEHKP33UryzAhURGMTkzGluLasGyaj9pWND0KZqJ7G8MVAs30AxXquFXhN8+PqKX9osJEBJQpArl
2FpsYNwEJcBAwNAjRF6Rp50p/Sttupa+yJe2zPk4i3iaVYCEm5pxDGklPqSpg3vKNniq7sqNuctO
+UZ3lI3y0uNS8NW6Qe/FHm6km+Jqo+za71h8XrUnSlnw3mwda+UWXIvlP368opfeLXy8v5d0EVgV
v/MRLGAHGSdyGXRkcHN2PGe6lXeytaI8h8L26nrH5fKe+XvYxck3Ux9bmZiZJegPYpiJXtFrFEDG
yf75xXE2PzSQ3ocYSe/VwRcZqDQflWDtlXeYVf8Px1jEb56weoxcPqKhioY8ABCn2sLKrbwyzKVC
2bu5yO/nQl5mIrfDOMrJOmJs5g4O3qAxHpQ2qEO0OlbpE0ykZJXdps64rbfqffR87Xn08Z6EqPz+
RxT06jth4EeMYotBw01RXbmHLx9yoMQ6nB2JTsv7AeSp6SqCHjEtOioIAef04ZQ+v7KYl6fx9yiL
UGIqWgHxi1thKF6zcLSryneuHK35c/wSnInLf01kEUX0EaWiMGEI/V62hZXRrNDJtAcbYd+b7L7e
fjzctQktYgV+pF4qTixbmn+N0eUunv9nf38RKAqFUs40L5iYofJm0mIRHj4e4WJMMOZOukYjVF42
VkxryLV+UNGv78BaYIHatN+E5tUXoyvffl6KXz7M2UCLHZZ2VoSnGkuF4/dKwW1TI8HJf/iwEpu6
sD+e1aXiiWKejbbYaV2pIVxsMC1142+L03SgRPlc8PYGz3Wg8vXxcBdPz9loi03XSyNvRIvR2uZY
J7dY3NXXGsmXr8ezMRZbzTf1pIPkSrzbFDtxnz5g0rOGbeVqbr8pN6kd2niu2OkdySNieWvsd9f/
8nI8+xWLDakUAOmlil9h4MHkt3B+2mT98WJeSMzffbrFLQUsEw8YNJ9JqvztXFvWNuq6ut4GuLjz
TRHQg0YtyNLmSHKWBw/N2EDmYZzm27jX91gW32YH7cv4WrniGvj9Js2vbJN5cX45AmcjLqL4iCqe
JcybUgviQ56Lx9oqtwhAoP5qOW0J93QYrSuJ+M8a6EeDLs5dY0ko6qDYYdduc8QB41QdRVd8zjcY
et1HD94J4S2bVtNd+xg6pvvxt7yYpptnU16cQ2wi0ShqmDJyiOsb+o8u4tQoRW6G/Zykz+AZ/SFd
X20YXLwGzsZdnMipR960lhjXeJzWxlraUpc5mCeN2n1/uHY7/zezVKibaj9hSYt8R1exx63QdrRb
u3XNTfpm7ueMbi5F85wrncme3Lnk9y+KbxQ34ALRWeLSXqbmQVqNPkBVvm2YbvoaO95OdVHMvxZN
L8VuS0RsRiQHMJji+6OCScigZAXjNJ/7/WhPjrgfXd1WDhho36ElPbxgqn7jO9eqOJeO6Pm4i6/Y
Fn7QdYjIo4uEjHdEYwm72FlkcvJ+fLxRL0Xw85EW0VVpY2Qb56S/RhwiqJ9S9JNT68u/GARan2bO
9zaA/ffLqBcE1kZV2JTJsY5eku44TJ8/HuLixQc9DXESOo5U1xbRM6v7ZDLnd/Hcndtg/PvFAseF
iQOCUjwprr3apHlrL8MLcnUi+kQaT8RlN8Tr1aLDPpXMdN/slK2+i3fmyrdFEuErM7t0L5yPtIjX
k47daaexenhu7qpj+NDe9g8TpRsq3Jww7ce4bncyQLJVcXM1js2h+aNpLkJ3KE9FBYCd0H3qiKLT
1nDniY7O3DVGUvjKibu4Hc9WdRG0RQ9Zu0hgriqiytX4e6GiBxuMV1Ky+a98NKnFsa6zZtI6HE9A
+R8mAE/Tt48/2cVZqPLcAQFgp81o5fMbNpEE3Hoi/n4waitBPmmofHjqlUN1cRKzOBWdOAi0y2Ky
VjcG/GzyyqLOj5oQ7QCMXrlDLx+qszEWcWhKMmgoFLR4Zwq2bGGBU5ZcXk3/DK0FRNo0u7gHKyMa
7wOsh+JAxFlGH67EqGszXYSPsPH/fKOh1Yv552MRXalVXhtgkdwFctZb3gyHjuJnQzkl5cO/2Q9/
f6pFbOqKGq3jZn4CVCNGNF90THMsdLb+xSgQcJEps+CjLzuZcgG/FBEIQrk+HWkobdpAfhQ8wf14
mIt3IozeGaWLLNtPdPt5+gjXTo9ENjeiHKvepwoJQEBPbiL1iLniv5rTfw22bHR7cGYFhI+5CGVq
bxjMaBjvYSDx8ZQu9YEU6+85LQFWbdRUfow5BcaBykvs4UItTHuoguuuDdZ1FOSrXugOWak8WNwy
SMNEtxjk2Wh7NVdW9+JWPPsli9CRCUOvhPMjwLfaNxRCX5LWvNL1uhidzoZYhHQMe6QW5SoCh/5D
AWCFRMtKEvx/Uac9X9J5omfbhD+cmQC9mEjxIx1w7YpeRAx6Cn+8cngv38SgMCWFUAt8fBEeJitH
dSIhCZU33qZYp5tpU+7QIrGvtSOlS+8Y62ykRZygq9AMWPwyUuGDUwlk2Kg5pkabuvCRBKFtVPqr
tkYQTBtjpDDzsHHkXEWFObVGOwwgwik9NrGiYBbbmTCwUrtEQlKw7B6LtjevZA4XT+rZz12EnV4u
SzTZ+LmBztNOUx3UxFaV/BTBwG2KaznrxW3112imuKx9YmGD3xTKKOi0H8WcXA88vZF9vXJSL84J
TwHS8VnccdmxxZvVFyagc7Z5M77UQDWytbmrHWvD0s7PZYBfwtr6N3mJihSkxv9hi4kE0/vdnPZG
3KEBST1qwlsJXLnZzh6ukH8/nt+lHgv4MpC+VKY05RdSAmrjVhMGXBV/4bEr/UaPnNAtHv3BzeMV
EEXQKW67lnhGJjjZBPDEV94AudCzraePf86lBODdz1kkAPWkgPvUCUf93tzM6V9xmIEcFJ7d6w06
BM9+Scx4JPCvAYjDwLOWgPcx9Ms+8ofUzgoZjrfnhyM2AKKYyCutUT2KOyNmraumg6xL+BLExwrB
3teRiwoRR2NWnQq6CbUgox7MAyID1X1QQadFAALrTFi6nyuFjYpgZ1d/LiYvvtX43Noqs4Qax0E0
weKQzqhpltP9oKLsUBQd2iq6pKC40mv9fag3KAEbeCG3Cr0ECe/sH8RTs0Uowafuapj6Ph/wbBxg
DNv+gPljVif4AsyqQr1ZwmdH8Ngu+ce6aT3crGhlOaU6GGuk1AIkT8QBc1/EqhUcTHKM8xD3RQ3B
mMCbOMoUhydzakwAnGmsvMipjDa76Ke7MEzHLymGEwf6g2SbiaH7z3kPX3rVFY300CWpcmNa4zcL
6WwkN5GDQl1P3ihtODw0WRifZNGioYeAAyQYYGRTr3ZbSacjK2lJS/qa9pjAqFU37tROLb+lYse/
/b/snUlz40iSRv9K29xRhh2IKwGuonYpF11gUi4AAmtgR/z6eczuss5SVVdan2fulUWKBIFw98/f
s5YOIF1SrucuzNaDZfbUX4tmyavr7TN6IDxO/hrM5mEoO7jURpt9hS3XHpYusx+GEeW5Vbn9rbY6
swcO0alXj4hls1W+tTCE0iO6P9oo3SYo8cv4fYbKzF7wtYNBv65s7d8SFc6DmzxvTdpmSSeGPUv5
692SrnpC31MqBwtzXZewP9llDvZWy+/uW9DOQCcX7QXe2RNJOZ8lGJNym4bkTbceiB1xbWUq83bS
U6u60gFaXdjLykjhFqDsGhWMloZBXDUEu0oKOBdyACK0dczK+QQVnIeQ0DimVr6zTRKY6xE/ikJb
NdjzDLst8PYDH9+VrgrvUV6QOyAEofBh5IXCLee9B1FgRzFU3Nt5Xd5llfKvAz8sP7GhWD0grq7j
+XJAwI/pPqRuaZ0SFrp2XlJZhxp0w50l8ZERuB/vPM9Q2zId7U3WO6PYAPD0j8NFEWbnefgZ7J7j
s9fV15iUauE+qWXOT4a3ykhXrbczvD7/FvgJH6Ht933Uyybb5bnZHgupVxtXR9E9YLlyQcpZgEDZ
jfiaGXYXj8E43pQEVVCgs/R8cHBdbGA5y+tgKVQ8U7Mh4/b9MpKsvkP+XosnJwBS5syVez1aRngR
XNpY0oLBWdzYXfV8LCsPYKRf2GeVzOUVaVY2flF4smoPqWl5SsTg7jWsi+Cm7ZLxNkuU/GQ48M/D
abKjsAE3PdQIlteiUgdvbPW8WRwxvDRlDb8P61O/hQrJ7ssY1vOVXAP71a21HfdFlnwwVWtNpxX4
9TV0bdki9RDDFS0qW+7zJWs+VnMDH7yxq23OFvShbW2HTzbwPlZ2nd/XmSHvLhmd+341kF4EpsVd
HNFuiQ1m7A9dkDo39tiJO24B/sa1mgZ7UirvEnNGq1qJhsiCh8xdmsk1hAbj0amTCsxWvp6NFACJ
j+by7JqVEZtJCw5+ZmIHK9L7rlL4++ZsDXs2+tN9bwLdS6ZUXa+FHrZ1YWYPqBggD6WLeUCRXO6H
pvBjiLzQpzo3Qz3k1ecsx7osbacBgTXMfERtMhzDobKiQFT9KStc2HUBmFTbBrk+wjHfz1YoTxJf
0Q4QSrKb8Z5u28GuXDYmBIrOxOnZtQPO0X9vZKLhc9tZsCvwJ5+TOjAeZnwa+xKV2LMagZpsWq8Q
ckcDsL3tEqCBObum27W1Jftltd4DRG/jMhvAg6dQ7s6h2afXOeC8h2o0ug8mu2+A00rf2aEggpoP
luzkNmv9Vety+ojOAoZrW46nWTTZfg0AxnKuc7OP2AHGU54aAz6sKoSUv/rDXQ+S57PZjAwNZ3gD
cYNg4Cn1CwJ5oyPtDXBdb1sLXNIOSvsNKYPxtW3zEuisXfjPXp0tnzuAXdFo29Kro6IBAbbrPKy8
aTO0BXqHOXvIrdCKXRMKV9msTrdJrGnY+2mz3s3689xW/X4AE/vFhXO3r1cY7RtE4dbHtGvLi4Yh
T569kGYBVu3Me5Jua91xN8cErFpzCyhFHQjxJjdl45SRNyZ9XHvaGrZGxSW4CS4A2BTI5QkCbrfz
rXk8tageYRmu6J5TnAVbzFZi23pdvfWTVZxFmiWwK+B6nDwzMa4Bojpn1gGaqwBxzbF24KIJGCZI
npS+mc3aO1WIQXcZlP0b5VVcVv461Yc6T6rbVq7W0QPtAQOUu47TeiEeISx3zSCXvTEOwdMS8mTw
G5QpcJqZJCh1bXm1Ce+gxyLol0k8Xw6+c9mhr5Zji2sKOB+46+LcjWBrrMkej9wFlhcPE8dh8FJU
LU1W7P1Mo5xxfBYlQi/ce2bncwvj19csWbJDGaJPdZEGR3v18KovknjIhNMlbgffemGv7gVg3m2v
eW62ngJBmOeE+JtXHDS34FvS3VpnxWOSBsWVLvxHh2cPnM/qgjrknpGp3LvV6xJeG1XGT2k1BGCl
1t2iieoPuS3DJPKWBsMhYBZcdsE8rtGqQ2iX5VIYXzUX+rZqG4lxqcN3//cHwz+XqSzhk5gWJIp/
RA3/eB4OKclHGSJMNVdUF9Ap6l+tCv5FVsQmkkzMwBEhDLE/9d7LdhqsdeKavGUD2TnrjYzZD9gF
7FpsWRTHMbv7VUDzL867lxcl+nchmlmkQv/4d6VN2tVQWMuoi81oOKbrdbnDBrKzeDBcydOvert/
rpl4OTY7Sbr/yHO9e7nW1eSpFv5G1/N2S4bhrDnkxq9SKX/+sv74Ku+Kl5JTzqWNB3AHB6GuQF3m
n39cDv93BAf/karHGsdlFe0/oy8e8uYf++61/vrtH1/BX4zlz/CLf/3r3wF74jfIeWDwKCAdtvkc
oju/6w6C39gkBYNP0SPcgBDHv+EXdoDugNOnyd5KEBCnpyb+HX7hOL8F8DB8FlswHlxkCP8N/OJd
cc2OMUU1L0MgwgfO772LFomZfZNhtpZYJpQBLcBrLJt+8WKoZ82y9k8f090/2+0/r6GzPfjHag8U
BH+vCcmRrgH9yPfuAdF1Q5vNheI4ENzmHPR4qgQSqk24aZaRePPOa5IJklC4pIE5R0bfTKLaMHBc
J8q9LuXIhHbNbshBjpJzftElQb3h1KCaS4N1DqtP65j2tGISH9BBsHUhBeZVjPUDMThiwN4Aszo3
nbnc2QPWymez9Czy5vW6wBPfiKFNPQ0ZLe0h5TthqWUWIWFoWjjlfTIPt0aBCPrJzi1Op6IYzfVA
JgKwGaWW+2IsbdI/2K2ENFfaoXlXUW6dZxtGTsT+C1WNJWuQZb6dOG987NDH8AjdwQ/AlYvldHyG
QCaeg5qNnE3qhEB1ddC3wJHb9r535vRbl41dHSeQfZ2NUBnrHaZJ5QvFbUjmGGMaarNMFt2XupeF
prhtQfU6bk+xhWDaOwkcT25kz4l1NxuNkeE2rcy3lupniiApqicdLMtTmaLkZrA8fwEE5n3gL88V
6qHZ+HoplLLI9GrnvlFTc06HzFO73qgkECjkFh+WVYvpk79I9n1XjiouFlpjZC13RK2xqTj0jBCP
y/SlLUHR1nCAwT0xkqw2DDxQbowWkd2HYMzlqz3CbOYTm7wZCCtfBTQl1YbRZaG4iWojQetSVyu7
/u04iTCeOKqlm6SA3Li5sIOx5JaFrZ9Qf/ftxobiK6MmS4s2WitdBx9FZ4wgCAWjZJ7X68KMcm6D
TY1ZlMa9CMpt4Gb9fpz64U1Nxnh2OACAFBxsJNEuOK4VNVMoX1SplNp6Bb+QzSgqOzlWpeqmR9fP
OXwnYdH123UYwy8Ub+6yseFWGRudAOEDud5jo0VKB32p8oc6iJx2kHqnZ4NSckKcYEdeurrkqP0+
ANu2TnkYNTooMTytaFTg0qPj5Y8LsKbaXeuSKp8ySgCQc1UZGyJYXfqQhmlFyid4Su/erMSuFlY6
gZW++CBEEXJgWRGdmvvOMSng3QCpZwS2gmaCFGxTHOAuzdQMs9JrXNAu5/8JmQ81qDQsFXPxVBXi
Hd4FTA3BtQJjPhHADyHibTxzoa40uq74yIVkj7vWHZb8IE0TmWA+BPBuRIOPBeb0nKrIpyjxKFiD
qtjmVIp4OMYcn2/frtaXzNVqwCzfQuzWCSd+U9XJtyFwUggGiVG1sAo7k+wTRRrMShgg/iZJbJBx
nPaIKM9OMY+wcVOaPP1CshiTmmU81yqUYgdtbEoOHbh0uUsaKqXI9wYiBkXG+T5mFXp5qvMGllw1
L7ABscU5I+S1KbuuavK8yAL8THHG63HIisQw/NjKU6fYVSZ4xa0NuduLbKjvyUbbtblSQAAp5orU
ZX6AmMX9ia/LNjdm2ziPnenr4tYcfFVGlvbzLO7DCxwZxY5LIzIItXcwutlY4xWrG//jfsZWJ5xi
QHLRi8Y4QtbL1+1CUR1Q/nLMiWdOnmmUdibysAY9E7uemQa5R5CwFmTxIedtF0zU5nbmwYBGNstL
hkuzbNgX7n0CmTIw64ll9G54Woyeuq6qAuCgK00+g8ZJ4odnOUHKBFmY1uKYpd5AmdVN9TWUcZ9w
CPNRFq89uzG417rQu41sSR+wsdQniqwA8F/PXle8zIWfPaCmc8WzLCeHLGpj83NPXW+QG7YkgV6H
RTbOEK4Hx93i0bbBr02lqZ5LMMzDblB0Bz+5QVX3t4Dx6zwWIHtgusOL7w6hMRvdqxloAsFlXnl1
HK79nL10I8mIsyUJS30tU+TKu4XVyPSms0F3VnS3NRSXnEEZuKRptM3irjGazr61ZrZTTj4tC/to
VFUqbnzZjQwv6UllYwT/jLXywR5QgJU/0PLzjChv45ipDg8XjFJxsmfa0JFybO5b9QVknxTIETZF
vZbujlMGlFLulTR9VBeGj9r25fMaJC6Zwm40v2pvNGDhK1/IIwtHaQu3LucAmEGX50vtMvUGRhEG
Zm6Y821iY8wKmK49qDkwb5PV97LY6XV909iB+ZWAXwfjfIattgFD6VRROC6u3tSqw+lCD0K6jz7e
nA9MUIc25iPKcnoa69ih6c5LNC4VRSucWxPzoQv17W5x6S3F1OTrsnMk7aTdBWLX3rNzEzhbkYkl
iWu9Btg5QSm2QzSpwP9OFEHqCAh95jFVqbP+kATllH9trb7GL6Zy8lVT1hbjiURiUe6LKoR6ONQ6
p780GeXDPLWGE4sfMpGULVPvlmFbsOxVHlYPSIPs4MF1Bh4g2Rqmr/ZKf2U7lYt0D+Xk0k9N62J0
4eWYZsu6d6aQeLJelcgk2FQgHfP91M+Gux3Hzv/Yt6Kcr71mot3qtlj/bhJRiTed01o6dnC82/sg
YT9n63HQQbKjqoLt7hlCMXZc+k6Mh2pkiN6S0spp08biGQF00/Y4AuBrvtR4jYjKzpmTbatcM/sY
/ND56NKtaFGglGvH55lHffvKVNbCMbwyfB72ds6S4W70lHt5FDdLwa3+X7tN/18N/A9rTJeS8T9X
Axf83es/IjxrXV6//qEU+Oc//b0UCH8D5QH+DqwoYSUqjN8LAec39sYZAF3kZyGsK87gv1PwbADd
F1sazQaP/S0zYHzyeyFgi9/Yhgn/7UVz/ptC4H2wz/WtgBEe5Ab0fY4NXe+PdbC2fHzaw0Sbb+/s
1m/5yY7QFUZGZN4a95c9jfYagiXP3u1Pn9ZfFQV/LAnev+7lr/95alz1TNTrxWziYq1yFBJFxdnN
+VWs5V1B/KdX4Sv9+VUsjSYU1GYTyyM7YMPtZat12oDlvqmeuqiIy/2vduffDbb+9IrvCn2RjQ5f
Hq+oq6eaxCCtBBnGvYcHAsjOlO///mO036XT/vR6774/SWZmzXM43+tp3mqKoV1+mg6kpa+rjBXD
KRL31ZMTefPWvEpgyQWbX+1p/eVnLLiDMVYzUftdas2f5v9Ue8gGbKOOV4ceVGmC818c5xeXi32Z
P/6ztPynoO/HdfrvVwnfBVBTvKjtwIMQhArCGGcniE47B1wlYdw9ZRFTjB9b4IzpnzhY772oPNXb
5bq5hU38ixwCv9m/fSvvLl0eVGUwuhJAcd5n91Uzy60ZDP6hy1Bm/f3X++6lONA4lOoU61wzDIre
j0mTvq1HOY4VlG16x77VJU/CyexjPiT669+/1PvMw4/XImFmkV4iXknE4Y/fYxhWOsmrtoqHeIqR
rjmEfi6tuKmPxGt1DAHbx5egrxNhTO4B5Ud//wb+6m/9+fUvv6yfrqMyyFhmNcBoGNZdYTwI5ySc
x//+JTxABSa7oT5LlZe38NNL4N6x3CphXhW2Hyz3mLRPzfDfXRw/PkW250ILqAVYEPNdFMMM07Zz
XA7dqiiv18R7Xvpw5/e/gpy8+9G9f5kfUZmf/hIfDyuPjeYC8jcPi+kcB+tXmcDLO/3pF/fjJYKL
JoLPCs3de46n43VrjRiIlzgOR5wth0tz1D786oZp/dWfAgPkEnw1A+4O7z6xrJtatGyi5Ak0nals
y10TCZhFbjxsnWgeSNo6d39/Hbxngfz42356zR931Z8+vsFdmYMxwopppTeHy8ZbtW32NRSjU3NT
bas9hgWefrhsSIRHGRGIbvf3b+Hd/exf74DgB01vDFjh5VP56R1kztj7/rR2cbt4TLGCeJ6vBsQ0
o/hVU/jP3TduImHw75d6d9Wr2XSKGhFCPEcmyfYsUntUbTEA7P20Z5/vF7+Av/o+L0edIAAoQUz7
3RPQAeeFN8Nv4ybPIbZ/1XP/izvF+4nBjw+PETcMlwt48k+ApjkRlgrmuorL83iCX6djgIb7/tq/
g6C4RsXdesxO4S9ybn++P1G3hLTvL8FzjmbvzhLEWEDLpHYfA9amFXDf4m0niBL//XVh2eHlRvvH
H94fX+jdB9ilU53kq7kiYW9W2MS1AS4pbAP9DEK9vPMGT2TR0qxfDYVhpHXX9QoHhtduwhV0SFY5
VFAejmkximxjT6F8M+ZcnAoHXDbWrGk+DqnFecQyyshUM3VYGaJNRb59oO+MbqMeuxNJ8OxaK/6v
dR3Mn0vcHXdeg0euUD3Y0hrNPR3fJppY9P2ELmlevwJ2RoMOhjE1LKR1U2gwlWuxcpWwTmUj7xQi
EH5UTYDvkgEyMc8s/d5zQKVxptV1uNrq0S6G4VD6rTgHxrTG2VQgkyezeUbO7r4VpvTyjUBmFBPN
zHYpH4ENNjmZPpa1avnyF70bTUXjkfwGTq51tKxvhfLHQ1iOdMEqGdy29WpdjWYp8B34+YrUkBBb
wWQ45q0vWzzt8ij9Lrga2UskyOgb8oRfzDnJvPDPtZmKyLXpVY1LXj2s2DrHKC9dq8c9qE34sq1J
CocGStKp/JykNBlKyv6brhNqp2vbjFprDaNQIfPSFtKCjujKQzibPR6KEcqT49d7nE9QddomOSqg
nReHwxQlGnuGX9rdyQVBc1iqwDj2cAO2edKBlxvSZTewyL6xpfCuwiUsG/LaafjNsD1UB0mhiadb
1SkdHT/iOdhwkJqsz71jyutLDu/zQveFfs2y7PxAGM86qKw5ajiAANehk4XL08ifFhVYL7IeyhhJ
MdzqhRaA2/QQAEr6EbEOzfm6SoNhG7Jn8jhPfv5mlLjd/AWZTda14S7XgoZcMFOreyVLzdNg4rbV
XexzQeKU0bKuIppazSt6rvS0wj3M+6tClmuwaedpQN22FtMrdH52OQUQ5j3CQRoWM736SZ06pLJF
M4YvDlYcQe5CpXEJIyPuOqPZayfsrtNemMeJztttVbXqg7eEKCLbLj8rxHQbLJXDzWhadCCzwaq+
G60pP/hZmmL0mPvhSiI6hBpsXPqEBvQy0/CHDe4BjbCnrM5lGTSRJ5UH936xX5zebK/9hIk6VMrg
cS3plbaZZe3Txf2Ij45oGYjZkyhArSDgypiCNgZUANyjn7WVsmwV1Jy3EtHFtgqyeFyW6pqktBUV
gdOys92RwQjxI23nsu3XCGZpdiWrfCCn4xVyJ0S9zjcC4VsFDaqwblKfNaeNdHSfYd8NVXo92b39
pSfL82JaZI2Myde7nJ74ttJu2G0cR02npEbdXLVjfcx1q6/4dgBTd2uSk71rMi7VzJxO0qKxklmB
vvaNKv/Q00e+E6bR3zV9inBZO+UbDGRqlFB55oa4HL6XdeEn53Q2GcBh8mIH8UC82pl9CutseIRC
5u5KxGaIR0w00zGWRrGFqZy+Du5UXCWqdr7nleQ7hiFBq6xyki5epsClUNCW+QhhOj/Q9Xp2tMk9
A50JpLbWQffczE+OudDlqV1dxq2VhxehXgfbKSgkWHYA9uhimQMs7ay3msbhG2ahQG1C4bMkb1lj
5Gehelu9vHuxu5EcFwlNksFpVDIRiZt1QDTRoynNK8FtVM6BUcWu94hyCWlPYtE5Lx31CFPF3Tfc
aaMR5Uqcmct8p/0OW6ih+tjOkjoim+KcUOsMD9IkR1LWEs1RYmdnTzUh6Ymw3PeGlPsRM0XElVgD
XGjpqK2tc3IYlKHvdIyTTvoy33hN6XHm6EK8yMg+NYOUQ11Vzk0n8pIrpPFifpb93pcMAVTqh3u/
pb9nNCloigpN3RSkyU6XRogK1GvtOMuNdadtI2SsnTfXI9XgwVACe4RNZqcObSPO/H44ajvxdp4h
1v3cDoT7HKkOVmKX8SQ655AoRDphv6Y7OpPcWgXzcZqT8lbR1I4Xc2kv0lCrfWbJujkbldPjP26s
O2eq+oOVzcnnmttmVPhclnrC4Vm2eXewdT8/DF2wHCZHlIcwWcLDUjfLSYzJeleX3bpvK/wVXeku
USHt9FB0gbpGTyhu+iUr7lj7Mc5cOem2X5zsOpwsTKmipKpe2gFLkCr3CwnTp9ldxGkw1m69eMzb
KKun7hs2ovW2M5h/aGaAb/Srya42jHxujYGnmprLcBtymLjrEtXcOYvtPigDDV/jd2o7MUn6OJW5
+xy0w/RNdpV+RK+77qesZ3onE7WxCvPz4GqH3bcU+C0njXndqLWf9gspgJdxNvxDUfgYqYExX9uL
635kzaKLahujUmS4GaJkz4CdTFF/EuROo5D4Tyz82eZGSqQmuWg2vcqGLeCuS7ZpNY16JYLkPPh6
vnWrPrU2NVL3uJuG5QadW/WZ41O7C3LyWXYL5T8le8H8CEVTgRA5mlGZbpaU92l4qb6iVlJbgB31
NiytlvERs+8ysku8kmBuSkku1bR3k2OaTxz30n1tN+RUl6T03vKmurie/L58AyTf0vW0vF5FlrT1
567j9OMWRmBuKs/qHvop1be5VRQ7m7Yv4TOVO3x6ExbkmrI3wsqDBmjujfkmS3JcVygTPjrWODIP
N6s4NIeQKKghvXsWErtjKWbBz1FUt8hl1RdjrISNwbkU6Uau6RpEGKzkxy7hsdBx3Z5DCxDARVK0
KbzJfRntDqOMu2AC7XXJLu3cKmfT0vG76tox+94ytI1xnnKt+AghvGIgDZXx4HSlNV1JN60e6kRa
u3SVya10QrW9fAWsdQrzSmR1ErOCMB/qcsmYz9jJs6Hb5MOo0+lKWb7YTXWfnLqsYVd39MtjmRlT
3PDk32KObI50uotNWHn5YSnN+sTJk9ISk3iUMh/nDY24gLCgEb5auvtCaxZWzZ5fYFAMYxx01XDV
6am/skPVxoa0nG/CMLkfM1bUSSCv5txBvZcuvT7Z+P2uhq5Wj40IhxuPmdhuUJa6KuYaLg4xr5zn
+Opw5vPnJFLFmrxaZgsbOVgyViDTSnELckHAt7EuwuUq70HTse2SP7OEMQ4bvy7Tsxwz9YAlSt5n
vSdfci71feUExgccfulN4c/FoxSo4VtP3CgRWR89gunmhreV7xPlryc3bMzNNOOiZXY30e3xOVYZ
jVdyIwkC2qNK9g9LWxafhF5VxaR70dfZZHMxpLIPr5Mm8w5uTaKtr6f12pSopZjEmTRXOo9Agc1v
c5P0y/A6CNUf+7IkFeRanOySRX2tEjbvGgvhuYWI9YbRfsMNVzG0h+d+QVl0Y19tvMqUH4ulGV5T
cg/FzmSSwoi0CNse7VDVPTfBoAiu1aKvyRz2LoSjrCNIIGx2aA2nQFZWGTUwPEwQN10qsluJH+pb
3hPLIEdEipEhunMLE6og5SmoTLC0fQmq3vG3lt2Jz3O3WggAbHvZVQVjc8Yv016N/EeLF4g3RKzy
3mEk0m+QqhoHPMf681gIFWe1VB84/Ztfklm4SF3r1NwgdZSHBQ/7yb7oUnVWrOBiQdw1k+OdZBYQ
1dK5c+iWwN5ofIZxsNjdhuh3RfZfy8PqFN/nlHNrmgpcvp7tfDDQdcVyWub9ZHnLPsh4VCqj7Ddz
QwwYw7x7hSmMYL8Ypkefqoa6p6uvRevwYbU+nVRsA5FeuuI8GEV1U8/mfBWuVvY8IHVjKEU6nLfX
3mOL5IHbJuZW0yjcWmZB/5wACvg8DhtLL0YiA4rWpStxbEEKvJPLnB4JKxQxkjCCD8gV0VayMzQ5
xsJ9bGGgCt4B+XXISd1a6kczm+ojsyCJurLy4zTj39YJvyLih8bOUfzlOJ3TbSdT/RrKpX1Y/XHZ
ep3ZXolJEHCwyayGcuDUiAb5oQ3C5VpKxZWuxhaa0WLGq1YBosfGglnn9ujfAtF/ViGRnQolwgvo
M+6Wvp0996PMPlCHIL0tq5nawbG/L+u0kgx3gssv1LHue3dwD2ZHojLTBEUxh4vH/qJS9q0kOYyo
kLfFGsIenmuOmXJlos24bSutNPvmzH2JWdjJt/ztc7oJR0UCgcrMi7C0D+PFecdeTEqVltlwpzYZ
gYR4sHX4YBndeNX2NR/8WtbpjacG82FMPPrgVKqfMsmrcVO0onz238Dl+bEnlHPEmw20ftL9vY2S
GH5FkG9VZtk3teFPLQGCACJ7WdMYZcyfbwfLT/uIAbL9OKyt/2oy6d2Tbx7PchjE1qCt+qlIdHqa
x667n013/jYqZ5wje+irl9Ecm9sKl8KHYJiG23WyzUPllMLcyNGZb6d0Nj6mJpRtvlLH3nU/liRc
rL+PxFWaN+rEKWZjyRpihh3VTZgU5sdMY6jeDT/iDoN07et5tMKXmhF/bEqhd4bQGaEMXTNY5fwe
86vrtx0iU73xvQJKpg6s5kaTEtii3hqKyFhk9eDo1YituTBQro69fWeQBjoZoSXe1jU10G/3+thw
7XAqbxHb+U3eRdoss8gwRHiz0OQ+6ywpHzGnmc4Gg3n6oS4aZ196drXrbA72C+nQWK2aY57JUT0a
Za23FhqBe1R6+hxyCCUcU6y3dTAtO6nadIpCPRf7jibml5Db6LFJB7WTremeRaWSI5aZ5ZiMggzS
LOf01kxNcZiqfP0OUAJvD6ciDsH8ZgljNRDfCsyDzKUntiSaRfMZ2j6lVta087Y2l+qppPuyT9pC
EU3SZVtSTdAxIg/j5HEnVmtbJPx8I36CajehkP+uiT5f5eTqWfhxBDOoxrDvW5GM3xPbS75BISq3
ejU5Qy1Fmj5Y3pweVlWIb2lo0UMwrFRszSUzHpXj+gfOCyVlS9J87jJtn4slocJqaAsMnAGerAFV
rPZWwUmxNz+tfl98mAqhyX154SensMD3JR44Aa92eWrkiZFtCi4d6s7gUpYteRB7pPJiJ7+c9JcA
slnqpcNLnzY42liF5JMFbNUEdXOjagIcWZvZbGoTXufk5c7fGYCT4iMi5e38KTe+uqtnbUNBUIoM
V5e2UZ7YgkxWMATXg2fqg2BadmiSzv7kD4osipD1bULhs3PHsD0z9Hct0hJFdfBHehW+kVn7oba8
SGQ5w/QqtfSVdKryUKyl8VE1ZW5Qla7m/TKpGSUMncRNX9jrTkhtHFeUS5HbWc1xdLz0vkDMd1cm
VXGNhdK46yxc5gUbyveyUtkHitlxt3STdczLpDzUo/bPyyXNtSyedUPRlVOfJxOUGze/U2omqC5M
Z1unCZ0txx6mN9sZwqdKDtk9m6TtvWCP4Fy2S/jBmNL2yzKNLvrzSZYfynD2DrIfOBRU08B+zojT
vnTYf7i0VtIz3TZ53cN6jjueVqwZ1OE3v/Wn14an0HNeqfGtcQfzS9lSNk5icne4VHEhWtay7Wnh
v0yi6fc4Rcptu8r2WAJSvWl5NmyTsVyOlm70Hb/e5YYLm0NqIlYCCgt7a3RfvU34Iy4nksI+TH1f
FXGnKvc4y9rB4+Uu7r5lAHnyCZZtiyIfbzDF5nQ1WE2hTvOqb0aQcXxbreAUVmqInUAulF48Eje5
wde9ofuwvEmn1ncjd+XPjdfyx+MkPyxJ6N2LKZzjZMy9WLv05RwzW6N+7dyn0g/1SdhTeZNmFakO
u3b2IwTW52lO0IH2aTLsASDZr8Govc8iTOfP7pAke6dM3I01SrEvU2cQm2xZ+9hvetqIo1/ceaPm
p210y2PNQ/GTPdHsxb1u7BVosaNWJDw1tJhTkFf2k1Chc0TeND9gofA+VbIJiOr3KRMZYzl3TLWP
UPaZb/sOAfNQJ/rKq2RCQWRY37n3ZXsLFfV5lSECzv9l70ya60ayM/pfvEcH5sHh8ALAGzmLlChp
g6AoCfOUmPHrfcCqdpPgM19UeWl3L7orqlT5Ekhk3rz3fudLq3abSQrOowy8lyot+hILVT7S9ejc
OoMa3Ta1iWWjKY+fp0LPDuYwpge8lwpXVCNpsUhGcBhIaeGraI4OGAqY19hNpj9JpxRs5GF1oxZ1
u5mGtLolv2v1bqLUeNB3UfXk1H3mz2Pe3SHyEM9CmRAq9Wq9E0hRtjOyE4zrCjvfqUqjPslsqMcw
HvJd305QO+zadiBmmjDpJzPepkrOTqhZFPbZhDdGlROpLG2jNhL/u5Y+vFulyZs7Gs9C14lmEK19
VbntPHAR6JzgIMtt9qVWFURAtA55WjtpW80Z9M+laffPzaBNtzmqmfsKT6MtQr38i2lN0RXZpXiH
SCfd6GOLGzLotR+KMV8Gc5K5U1/VVxhRB8cuSeL7MCASw5q55SrBmXithWRmp5ALaUOM7qvdpN1g
UK+4s55FR8Isx1WXTtpO0osddyMCcVnMVxM5ypsol1I/qVN5083C3scjCXsamaMrOSoH/rlAgZiM
1fF1PbbFbp5rTEmUpNvZUTvqHqavGkpQrbcvYr1Stk2UOS69fbNfS05zMJRI8jGPlfZxxXZG+3N4
5BDMP/Ecoz1uxRKtnESL8VxmOyebfpdyJLu6LaUPsWr8LgZDc1V97AjaB2JeJ5x3M21tV5Hd6lcG
+jwKB4R9BxLVtYs+rfqkSuPohblCylnkgz9hYeaRxM0PVi9Xd71IqkunSSwaf8PGVQdVcqOANHw/
aZTq1N7ibp3rl+1Q8v/opPVzje8CrZjum7UVeqxYWgRiq9qZSvErqSMaASVTfANWFtK36NBkahjt
phKltS0Cq+FuOPxUhzLdkw8HEjgL51qhxWJHZ+dwjOW4v6BpPd7BHhJczUrTH1IMlkcTDWIYaoti
R05ovn5pxNbnAEkXLcfbOMLauEuN4RZHWWOTcbf1qSq1XqySXReZGMiMqOVllCuhP2aop1BVtF6g
B+0tGEFnaVbvvXQQnVfGWnzbIePcV+PsXKA2aa6iSp0PaL/TMz0t76pD+FHR9UHPDkSOpXb4tnBY
IcdJbCzgfVt8krPb3vxRag4XwZ/tXyQcW3QfvR5pXWMGWKDYGaUYFsDPsvg2yl/PlbrWha7VAKtG
igoPdcdKLAaQ+t0cXes0bmqqX1g/RhIuQQ7cMrk3sO6QrP5+qPZ/Z3ik5+YLr4pGrNWTbPO0c1Q6
iA1Zvyqn4ErmiCBbWne1O8+Ta9XZdRzQ/hxOe5kjqmo2H/+Cd5XSBZNlwOZ7aQLDLfXtD6DYFgjM
hyvfUFBVherwE7jEmVrpieWiQcAm0KG9i4muiokoZZsuasbKp92RPt7aflKVYFuM5T7vy6+tKIsz
BcxTk8LVA2Y1DQgyC/TtpCAExXNQKaVfqlgmS0O218R49/GDW6u3lqWJexQta7BpkRKv4fdI53Gt
JJD7s6S9uJrmOwOqobaZ9vWZhfKu8PsyGOVmxtExUly9pgppXGNEY+lr6WU53GXacTbONCQsvS1v
Sr7LEPzL6RqxTJVGqrcPDW/4Wg7UpWvM/FklCBjCT2Fx5JTZ2jJMgS7bffwA1RPLAq6GAiJ9eYLI
ct4OWIYzBcAqK/3+OXzSnke6AuJNcNC9bIt040V9t5kvSMnfhLfzBjn5JrhO/eZefXT88sxnsAYQ
L2/zzY9ZltSrXojAiNp+6Pkxwi+/LL0mwW44VodqS9RwE21J5bkxFYPrCRZZdmdfnIe8nVi0BnkJ
eTHeg3e0Xk9zWiNL0CkaoVN+oFHlaxR3Zz7EE6uIaS4qR+ZqASF6O8kij6qQ0nHhFwXqiv7aSO/D
6RxF6dQ8Xg+yWqrtjE6ZsJmKM50BrS3TB37O2e/EUuWmwUMy6ELVMXF7O4+wTcy0HQKCTGP+qZR6
Qul08gLbejTgmnpypT63Qj7z8E4NymdusaEszVVrruAwhI3daayQoW40L6YxAiPT7GIYxl9h2V3E
ioqQVz1z0r5vM+GFoQ7Fk9Hif2Ftvp2qlHWSk0XV0nPYSjTGIhXZm7fmDVS8S1Ijsp9vw+0584Kz
o64/zVkStDoy6gKGaalE0oNnXOMA4wtX3zeH+uY8jW/N3l0+QbQENLYAYzEtwP9vp4rhtxpbc1T7
wXeldOO97lGjkY/RQ3toMJyCPuNv1Js83KWHeZO44FT7a/aEMzvB+16w5WfQKQ2nGZkgDT5vf4bW
5tI0y0b90oM4XA+fI5TAwX0AbzHf5jcIof2PN8J3TW7LgNzpwZsZqDes1cMG+4ngBD0UzWd/oHiH
7YLiPdfkduLjx9EHA2KLJ20xubfzmlKAMIrUwGKp+gjFX0ItZbCv1EScs5A88aVYik2v+RIe6sra
NaK2JDnWSeX6pewc1Ej7HGfDNfHvg2GohLZzNRArngONndh2aOBD3c++tpxjq+klcj7LWsZTjJXp
S6DlX5JR23/8ok4NQa0Q5h0SZ86tVayYGE2a2VZZ+1JFiddUnS+U+s+MceotvR5j9b33ZlQqcVwg
bFNpk4nLYyQuyXt+PJGXN7A66y2Vtaayf2oYlKxGkRyqk0aX1b5Wd/KtQNP3Xa+L6inpQ9qzcoyl
um4cvHokhYvzVLwhRTn6TTlXXkU/1tGOBiq1DQ1IFATGrdLaFsgxZFeWmyUW4i5cXY1NMEz13pT6
6DKoDdA32dg9IDMDqoCqTv6RD4Vxzc7XfypEZfstWq3NPI7qVYryLfcmRUjbqMOazXBE4+Vpztkb
pvRSK2awaQLD3LZmE/62EV5datDPfsltJO9Dxwi+920U3bZkDTZdEHR0SUmBWxppcRVGTrlp26nY
60qQXEuiQqEOXlW+V4oBVEUT0BsgmfOxjkPB1UnRL1SIb75j6znCp0HDJbS3vUnUxg8lmarPyqRT
AwsR6d5o2WDurTHuPxnCVJ5I8CYPKI4Lf55s52jGCVzoKaQzXKHWwm7QfzVpE9h8/GpPrlFSTPw0
kGXvOh/VLi9Mp+DNqpQfy5YwTj3TW7mWa7zs03xnBjwGSDNINt5uJFKBMs8s2Kf7bXq90K6HXeKb
31JQCf3G+R165h7Fmz+diRdPzczWuK3IxItESquvL5BUSakkowKwIX1vsuY4lOPPjx/eqY/v9RCr
z6IyBvqmW4aQtC/2WNLk9zwrX//GGGyKGigLpPnrFneSUWPfpGBjAqA0Zv4sUtO1xLkg7ORMQJux
W8GEdfTVDSgDWYaL7gychrJj27iRchMmZ25AJ8dY6AFkHdXl8Hq7DhCm9mCxh8pHze5O+hE9pxua
nz9+XKcOR+RJKuaMaPehV7wdpEoiIkBtql4ORwDju2Eb7auzh+P7bmwO4dfjrKLWtKqkQa95YPTh
ZYcZ95Hyaj5kW/U239E44FlHwBzyFrPL7fBIR4T/8TRPPcuF68xFSF7kFquVRxFQzVIyWwgPLvv2
TtBiAp7q4zFekiXrXd9ROL7QV/DftVt5Vwmly5ZAI7scfSz9juZB20V7cdZJ9sTNzno90OpTJfMf
mKmOHCfMQldyfljy58KGP+nspuDMbrS8l3dzMm375RauYeP5dn2UIX0orUmCqM8qGg87SA0/uqyA
uHPu8nRyiRCC//dQywb16oqoyW1Q2nYs/ODK9tADXw+b+ELZmsut1V/8jdvNYhxq36S3Dead5zD0
p4JyW6Y9hhs6cZy9Jlggss1YoeKPTyEYD+Gx3QfbHsQ/jZiwNj1bod7incPULNNaPWHA43zeJFL4
DteCFXgNra7XDFvQNpMYx37KvY8X5qnLt83VdmExsrm/yydOw2g39Oywk+yih/Fy8Rof99Whu443
9oF2+qulPdPFqHrX3VRetiv356SAJ7YZhjVIZnL5BpeyysMVVTDLpVxUdJ5FHqYmXmFSQW16L286
t4yeOrheqllsP574ia+eUeFpcxRgT7c+C3STgAIIBsm3GhG8sMVutvhOVCGduUaeeofkdWhj1+j0
UqzVcZAOdNqOc7ToIcSOJt3LsQoPH8/lvcTDsG1IqZrGGQ2/cY1kHWIps0I6h/x2C0QCMYuyj7by
rY7Eo/SrX+ckHu+fHWuFUJ9yPIEIOcy3X6O9ON2IUEJWCWMwkXa2PnjFfPx4UicHISfPlixjZLO+
81uNiSqoJccnV8+y3buAWvw6/GuuUMRTzOTVIMt16tW+IkdmSzcxgyTBFaQHt8Rb1Ugt929MhTQh
BEPLJOm9GoWImnhRo3fL0e3LIowf5ka6qM5mSV6kUm+3C2bDHRMzdlXnBr3a+4XS0l6z5F5bP3nA
d20E6uk7j+mx9FIPXu8TKEa8eUF6CK/9fJaa/P7oeTv86iDtotyerJ7h9R0gryQg9vcha1+YfnmZ
faq35aHH977kw745Z4fy/igiIFZggcqUpLnGrGau5rOFjSB+NnlFoU6U+bOShLC8aoo4+nBm6zgx
GE6yDnIf4qIF6fV20RizAX/O1mrfLr+giXHb7EFE42Y6d60+ceqgxHw10Grd6G1qqHrNZz1unWeK
YdCB+wuxb7Y5Tp7CpZz/2fn58VI9PSZbFeUwCL2qvEz+1RchOQN9xRo3DMPt/eGL4qff+z3+v97g
Szttk23ibfn48ZjvDwA4bITKCphwqhTrPJueyeBc9a4iz4atDF6If/ghnWOwnVielqrRCUS5BVX9
ujIRKJFSGrBCfLl81mgIamm1cCo0gP01d8Mz5+qJgA9oy/IREi1wtq4LL7U2jJyrY+ZnhxF5mrLX
D+3G3ELI3H389E5s/rRFv7wvC3+ed0kzej6FHlIw5/EBh1Y3dNVslN3oVWTNTJLl54S6ZwdcLcta
zJVWpwzYS+1mdhBCaNWW3gq/me4sB7lOid9jFrjp0O8s0Md6Y+yUjg7+jyd+4jN8M+9V3BAGnRrQ
NQMRaebGi+Ig68LNkELQArL68VDvxdFsKtpy1LG5so+v84RRonejEovs5auY/QYnZPuQ3FtQSXf6
fb/RPPg9PxTJrTfpj//l2KvYV55zCv0hYxeXBA+oAl2oqchVq412zD61u+h6CX2FhwbG/3jok0/4
1axX53yc2kZfj4ycGM/9rLqtTmNB+tQ53z4e58RR/+bprvacOrXAqeiMMxEiWdyJKsm3MSz4eJT3
W5tJ5lCjbgFXEw8TZ/UgQ3PUjCFDCNv6w8ZOKTChMn7IXDTvcL3HDV5dPjUgOl0+HvglvfvmXGZg
7Drg3wEZJ928WqmpWceJbA+LAhc9jbRpfndQ1vWnoUaPW2P13l0F3xwvPljHcZf3rm5s5vQgcDaQ
zjpOvdsFl99Cx7NOqE3suwbcp1U/FHC+cz+28LZzIn/G9EIAMy+ivYTy8OOpv3uzq9FWK2gCp5aK
mZxmI3N6iOAOQtCnuG3u/3fDrBcQ8qdIqC36qj45DDSp0f2OdUBSxL/+zkDQGbnBWwRzqzcZpcM4
inrM/RpnheJLqx6q6PnjIU4uUxUmDJlElQLbOvDtFeS/sO2hF25VD17TDf2lWzzDvWAv3VWfksUq
fPPxmMvKf7dAXw252tFTWc0UeMJwJqz2izVNZHLP3bfe7SXLSng1xOrJ4R8HA3mCyRhANiNtwMv5
pdK21Ebn8m9nRjJXF66K8ovTGzy/rvhVsAoC+0sCAa+HRvfxU3v5bj94bOt4e7DmKbQrHluzWd5R
Z7qhcMdt8zQf4k3kq7faLr0tNku9GvXlzUjJMN3yhd/2G6p5Xry1Hj7+RctD/OgHqW+DN742kwYG
pq7vxFK4wz1C2p1nNpxZLussNCjtsc5z3mXS4k89hX4vpu3HMzm1cVCJxIqDlJnurEtKhR1UiUML
CTDOeWepta804++8R+3y8TjLyl4/sSV8IrlEaGiuOURJUkKAA5TuF07m1tlBr/AYNB614DFqfofG
GSuv93EECVsOIdNBgU+vx/okQKGn1dKc/XEE6aCWqoNyiZPiTb+PbHJJGgn8aCP9lG7PneUn3hkj
k2GBXACpYH1pqcYRZWXDyFKU7y2j/joa51L47wPDZXZESotzvCGTkni7/BCU0rgG+9tHSjtv20N6
pLTkTl+pERGfxGfjk1Nb5ZsBV+u9tSulprk0XwZc2BZI+HFJ2fZ7C0vA8Sm4WKKi6ExC58T+8mZQ
7e0sBxvhhcBO0W/H5CpQbuou8uuEz787Q5w48TW/GWh5pa+uYvpottRrGSg7LMXpdk8YvfkbxenV
W1ud0XGjSvVoQbNIA1pBjWtBU27Xnjmhz66N5am+mkw4GlAaKPL41n18bWzrXeDr7njUjos7a3j2
knIizOHuyn9sWlRoaFj+/qvhyHSGuRhY7mgANrKyD0kLKBK64PFpAoL18SZybrDV8VnY44xymmXY
VdeFSL0pLreSfZvXwgsi48xgpxf9q6mtTlKYI3VaUJL1UcnOpauRBW+8F7KZV2KaQYKHb+3m3P5x
Zo5rZA6QWowwaTv2CyC6btrYN3La4h1iRz5uL4emUA4fP9QTJwDyanIsOuR0QufVssxpMx5pVc8x
s7pW+2+zdKs44syzfJ/9Xtb+q0FWqxIfQ0ErM4Ood7Jwy2uxVY/aVt9UB8RorvIo9tIVZl7TpXaF
x+gm+BFtzj3Yk9vJq5+wWqmy2iHBAUjK1ePZQLYkuECbeIyVf9G3C0eit3NdrdJkVvVJbpjrUjfM
sm9J3rhpJJ15pOde22p1hkamgqHkW6iqh9nAojX6lFmPHy+N048MMIIsU7uAofT2444Qb87kVgQ1
/WtkKO4sRt8YZ9fRznkgnggPWB9UByiB6ir527cjWZUJg9wEFGWl0Q9DBjxdSZtxCJ6aJkF9fhEG
ZyK4U8f0QsKiHYf+dDautwPKJQ7F2ZLUQHrg1TC3a/1cMuPUENxeFJvEOr0K6xahIhwR3bZcljIE
voeh1vNruQjGc9/WqZf0epjVchuaPmi0gGGivDsWTeppZX3EasbXqm7z19fD66FWa87IHUw2lZz7
dZ+57FRI8Tj+E6pyfe9/PNSZh7dOIkaFmU1dgaUUUrVjmM+HsTb3f2MI9jySFOREqXy8XQIl5l9S
23JDrx31Wzj3rZtk4szm+j49yWZAm8p/D7La+Oj1scwRfjc3BfNo7JcU7+x1VNjPZeZPnRu06pBv
BSFH6Ls80FcHscMrmHqD2ViT+tTaw14LpRF3Pe0mDoqDqTdn24lPvqJXI66en+qUE6E3U+u3nI1A
IpJt+Tn9/odfue7mV5Ynb1Vf/Sqo22bjQ/95OTGj72e7GU9+Aa9+yOoZx5BN4hQ+N4m73ld89D4D
7AOv+RzvlnZOw7NMr/+V7ejJ+3gFndqDKThybWIN2fo6Dh+maJRC7HX8LITwMBTHRHMOceCc6Vo/
N8xqczQmbaJtguyZgOik5Yov2h920J75HN73PL0s1X/NZrXb67NZ0s/D+5w4k7eIdL4vyRC8wG6R
zu4634bTJ3YhdpAfP8XT6+hf465WroJMtrRyxhXFg1VBg8p0/+MR3hfslqnhHUIXj845to5xFBAB
RrYMsdB3C0otEo4JGG975WfrDzOanXXbuTGb2a4yvb+R9oEmRssjHaMcbmvnHYgUcKFshm+wPQyD
GyU7s0JOPsJXA6y+ACMFjCY6YlLDuarodwUAceYJnvzGXo2wip6SSRnMTifBWHxVj7oXeeUvPf8k
c//05g2c+vtwi4FEGHhhe2bok6v/1cir8y3BRK6eBIeOomNgOD401o80PJMvOP38aL6iUA2aZN2B
ZU70V44Zs9Pjq7TPvbGdzizB07P41wirN6R1IAq6CJTiDD4vawevkW5m7W9tSEurwNJDSNS2imoa
Sc+N0Czzhd/1iRvZtHBA9oup15mXsrZVfQly6UwAj23irkOi9u1x06cdYmu8HAjoFToh0jvNxwDO
Gx9x5/DkQ3n5Td0OzJT1gUR1S8VmAtPzp0ji/8Ho/8ZmtYgH/mcw+lubpOtStL/e0NH/+PN/0tFx
NeJ+vnTg04dBO4nM3v4nH12z/2EsvkEvaPSlovJPODp/BM0cDVGmTDaJVBPR3j/h6OY/6Ksmq+Yg
TeTeCMDmL8HRlwPsVXJwST3SFsjerEG2pnlvlUmWJpw6oZj9HjyRbavbZldA+nOnbdMiiQIEcuak
Y52+G1CjFZK5UaBBZbNO/U95ppcmlutuIzuRvMFGRJMBiFR2u+udoLrQhn6+SeMpR9tcBJMnxwO0
TFFKOAxxTcIzRS71vTYXxnfUZvVV0fQJULO+nTchMuKjEidkymCTjI9SISl7WDXTFrCN9dk2krR1
awxJf+Zj1zw2QCXBwBdGpLtIs8bGLyPJ6VxTmhpYFcKOrV1ftPASayH32KRIFPhhvqXoG3CDHFS6
AOd8m2RtB2srHPJvZY5HwsEuZPNrFcToLDUJr80pEMpmBmIeAs2xqketTKUv0qQl37pR7rcEOObd
IMRgf1HkMFB5ERWi42TSo7umNlvTHTBs3UEIknHDiQPrAMWrM9xMb3q85PkhN4Cl5AvNabgVQLHz
5o70K4ghHTgkcAyIk7Au6ABrjKzSId7V0VXbIn93Df0PcVMKRW3ovpRhJBQQR2P2KGVyfi2pBU3E
qk1061ot6SZX7iP5s3DGBpH1oEnboCihQM0LCsksQtuvuyG4KmVbhBdmEaMzl+riK+ge6Y6ri/k8
132DiwidCdcop/mNjdxiZhyIor3uIwVTkXmYENyr4XwdG4Hb1EXrpzHy9tQwMHcCrlk84L/TPtRN
OeKdmPRwGYUGI53vxexcS04xRBZpf5XMmn49Im6WXa1uKxpZOnCgNeSMB4wr1efOVuM7JdRHvy8N
gfuwKHZ9Xc33jNtmGzWAv+fLAuQUk04k9FBzHOu+ppdj8UnRgXuYkHwyVFOZbuym1h6dnYgnrBGn
kUfZ2vQCerqRFNEF2NLqS2MI3dzU8pzNLojY/jFJmvTXPCbJguLKUx2MRYSkOun0384Mg2eDLqC4
tOL6WdOL+lEHprTTix706AyUHYAbVovIU7+kXARLryxxksqtoseYZky+4iKFitNIMy+OJRD9fFPB
dS0653KM6+Qh76ZeB7gOvT8awdr1A7I2EQsDzEElNdKmNmLjF83RgpuslrsTpjxb0eIhnTrYggGm
y37zZ6zWgy7bDjtgZYEuNiN4xOIObY4O32vO2p2Cg9DzUDhm4GnRHOGnjL/IE2i+5radrOp7Wub1
wrGYnHQv7My4bhMpv3X0UX1gCVSh32l19DUVncBnVh0ewQNFuHVJbfGQVoZ+D4et/JGFg3xJQQza
xhi209Gp7HmxQ3a4g+lzYeIvW+nf8qCfpV2mGC02azpr07NASEz+KI0CwoMFUXIebaTCFdZkAf8I
VAY4PUN5lVjgeoPezC9kecI2HKnxFSaeNGBIOswcuYuzpyropNwT6Qyxq2ydxxDn7cztghKsmDIu
NI4INmcHOuYWUDYemqCadqJIjJ0dKuol/p36hS7p7bWamXOIvafWfO/sybkV6Ei+ZmCLjr1W1fsG
w3hYaE23aXWE1C7gOIM2NFGFx3RWpx5uSF1dzlKp7Kswm39KIcYqw1CIr6Mpys+hVmulm6ZVeeHE
tvTbidQEDCGZmm2I0BCUxtRiTz1EwXU1acQQqiakHUyR7iG1bcr5UTr+7LAlOxadZD4UpTnsVDhK
gc/h0m7HUFdvSwCiewvVOaQBKApRPM13kE+6K5RjkqvWdXWP3al0kUL9v25z+M2S0UrPNbKLXV5I
fYpsjHU75CBnFrJmoNXZvc3+/Cxmqf5UOk3rpWo/H7N8cZeecsU1w0H/qSc5/rwZIX6T2z1oqdLW
7sM2jT71mlJeGtFg4lUzTBC0EvVn60TaxtSj3PTaAGusJKWj3B2kKNrlM8xCqpxiJF/QxOy8wL6P
mYVjezrX5aMSTbQdRcF8o1dpeJ87qMxdqa0ayAy6jUE2MBPrFh5R/KMCnSC7DKAdOHrrrS0BLnTz
Rg32jalqF0UAd7ZWbKzoi9rZ5ybsEI/dCspqUJXSHsRg6SWS3i3mxAW+V/mQgSvKW7ER4HIz/lWV
8yUbGhm9mGagNRJpIyhHJTYYzUlIzuU0l9pXO7HrK0y2iH212AGF12pdgBH1OHVHiKrDURNT9BsH
NitznTxL78Ys1QwPXUQBq5ND0fB6Q5t+xwCVvs5t3F4ZLT7kOLlTw3dl0GefGmfoD0nZyV6RjPnj
nMm0cwuNjcxrx8IuvQCckOPHQgTazujt/HupD9CrqyA0r4w+6PbZZEyoIltDGLtGS2JxQKrWY8mO
WXvkRpKtSxc0UXOCWVpc/34VwN3+EfC8NnBcpXDIEdEMyEKnHcGhA/6lOf9VCge0FEZFo/k94uDK
yp0BGypKJS9wYl9xvnw81pKqexVyLWPBfKIRcGm4okqzuo9kUgK8uTG/6wHGapF2N2mQd0DrKbSy
YoSnN0rowsc5c21Y3YJYTnQGLiUVmAsmrITV/aSPktweU/t3D13cDEDZjDCuLe9lav93LgXPZVe0
Yvr0C+1j8Sao5y39zzcCF+xWHz+t/8CfVwDD+oduELETsrO6SIdwu/jzCmA6eKViebpcfhEoaAsG
4p+3AP4WSnBk9LQc4yWGNuNftwBV/QcSGxaSSUc8dwr+3H/+x/P47+Gv8s/V3qz++vXqN/Rlzb1a
kzRxws2gZr/oBbiJr9u37aEXiAUsedN3Ygw3iWzZBfz8KDC7K7q51eFBUglAj1Y2SJoL88ecqc0p
+vTDmFr9RxhWgfW9VdoEjLAjSa3HUpwSt4VbjqW9PJXadzhz+Y9ggAO6JaOWdqA9obgTU+LgCBLS
SUbpugbT73AQw6MmStKM+rJqEmHVOEXqtrjr+IufVWR1JQeyMEoNZmGsgyiV87DPMTycQ+t7ZOWB
s8czIOag1eUm7jdUCbTwwiYizrcT7oU0xeLSreM7yDbmyWYAeaXPmr7eZ1pLid8dwkCIy0gLG/Nz
YEGVQ1JsRgumHJqKIf/Us1Yy/LDNDclruzEo1GuwiINCXN1J8VUhD3l6INbNa08koFQBtveRlTgE
kL1iT90VYKLIvLWmFibfJmloayCD09Vj3DzHZd8ayT60usZRb+H1S0NISNDKSnxsBGEO7ZFZVu0w
vYVO32qicW4huCoC+8pOdaDTRjjGlkacVBDreNkugXWD1yOsM4LjeEbEQ9TWo1sNU6shlMTmQWq+
aOnUg/DsMIh1S60z42MaJGntjtncQM1VUhUvzaaYw5buvloa57081CrwNKeFhB3w7x7qUGzxkr+K
4qBuLofKKeobWIvGjBY8nZwfTlQHe6VXonkHw37IbyPLEb1LdKlVnjUoLU4Fem7rKeNESfLAo+4c
L9XUJkY1gyeGK48m4GM7HewdkH9l+bNTcJN20ONdHDATJXVTRfA3RU/pWJ/UMtxwNyyRPTiiy3dh
VJDGqtNq2gUQgSUPnGaHYBiDwjBxp1pz6kcpsPL4IEVSyGFm8u88jOWsSd5Y63OOfLdXm9KGGWuj
ddtogaoPHJVR3NTZURtNombi/jlJwThhjhh/Cysc/PwcHma0Ux05mR6wnFcrZMGgBfcA5zHLm8sg
eizjrpZ2zVRZOZ6Qkw43ujDFtxpPTsDUvdJ/hzFLDG6Oo6K4jRnrV70xFZ1rNIH0DV9FFX6og9Wf
PziF+alp1Sh0c7wtoC4b7ai5PeghrFHHuD3UTpqNu2zop+xbIfo52sGggeCbg0A1PYE7ceUn0jj9
iPBVSzB/KGZsISe8/nZ0VgbfQZxO5Z1lBfbnqepC8RTNsZAAUkrdU5x2fQsyb+mLTjVcGnbFOES/
kipOPwUVzSy+BTgaEKsYVfArAeWFXWIZw9MsY35Ii5Jp8L4Ns5tUIoxc+a1JWjCA0c/ZSvKcd+QN
wWw424oOJAT/JlhVgqw4E9uumXi92HHoO4tIH9Ztj03lZRI4xRPcEFB8TkYHmSsbo2n5RckidMGo
ce2ZZZoQhabDt28n4fiZaSHNGqpUHi77PAttFzf7UPOCHJTzrouGOdvqfZT9NMIkxnlUNyloA7Xv
ifXlsXX2k9RE97lcpZgdykrzZFeVk96bYG7HQzbZuEmUXEaATPSE+Ltx7hLxOwFYg+9CP9fppucQ
l7zCGVNrudg1tp8DqG4+Q4ZNJsjPEc1ckizFk+dITaEtHiZ14DlDaFi7UY4IGbWYLfTY56j6No5e
G+p+DmWAtFEDLG6j8vFCnEkHAMMByVPJB18vpdukz0dzA+MokPeSIdcAOjUZxEpVREEFVzOaon0p
sgBde6lL902hmo/OEIBJX+Cktm+Zk/k7UMC1EfL1GfbXimGGN1jrYgE5BBNe97TMptIB9mij75w4
4B1Ww5SIrUjMqToGhgoS1cCyz9lqkgRXG1PNfvRUjXuMHwZ98aOjFcUmtZE3GD/GE27QOWEszG+l
AjA0jETzboz3AkB9stcxFyLZji644uj1tdlmOZbGlpL9rKdubq9qvVKlIw99ICcV1+Z4HHLb7I7t
lEZgj8F1jPlFOPbwXzH2tMvbYXbiatfgMCAOulyAC6b6UFsboOFV7FqYp05+XGWB5JZdOPwOnTAD
iAEuE1SyNeFxOc9c1P0Wj4x4owBeDt00oZq3C6y24c6RFzSB1FHTj7Qr1ePNGM/qQ2g2kIyEAKQL
mfqTwXpPsL+R8su4MUd5UykYcnsYL+iaKxVjLz+XKrxgNKshjEKpIKX1azTCkIyAXoU/y17uEvCn
dj7scbvA0MEJ45QjRG25pAlOTg04suJPk0iiqzjP8UtNuPkUD1At2axD8N6Fx3EzkKEbCnXpMM9V
zRsHGHgbEcU8UgMD8hgpoMqDbfMgb4CL2kH3K+MXpZ8rbGKqCwMtTuMJPDHye6nqcvtSt7Q8p/eA
zhjXGtmV3GDqjPEhjYdMPE08uhgeqgN8HUFSlLtZrw53iKai6VrTgxID4arqIexLQRVuQt3AxCCx
sDS9AZQpt8cBbuMvYS6Vw3IyIc+OUdHUuxZjH4xpcCtv5isgSk403OtclO3segYjKd+SVZQ7j+xP
0Pl6p7XtHfx0zp9qiKdiU5nWABgdOyJBumeYgRDCxUDCJDiUNv/F3pntSI6cWfpVBnPPAo07b0nf
Pdw9tozIzBsiV+6LGXd7+v68uiVVpUYq9MxljwAJKJQyfSHd+C/nnM/POt/f0J82zQvJ5sZdXDQR
nblpMtP+UsCVhTs+s2eM66FpSXZt/ZHe21IEc1ed69PQ8QxYLjxI8+WU21NTXgyoaMU5pZH6CSDB
d8iSc5eXYVGGcwaLwxRXWU3p7RicGmLrKDk1Ud9C3O2jkWObePsWnMQuWX1+orZRoViGjzyzMOh9
M/jAZCYcLgMyAGvntx0rDTml/ntWtk3ysrj9Uu7yytJYaYWEjtQQfEEwZloW2GmbMXVic2gb+SrS
AhA7AZRLqqMRZ2jVb3O1lv5DEcISBqSULGS5ewMLTsLh+Lgre3RaZnMO5ue0XqkXeso5ko87Uuh3
+eT1VhFhAWyCHWlX03LpfC40AwLLr+O8aUnLKKE9h5SEft/wO2onjjls6UF/S40AxrpPLK1+y8h/
Dn82dlpxUg5tDcJOaptBiQJ08VMQsMomlsFVt+u1VN617XSRPfdEecybvurMcDvBdvLBkGQ+qe1y
UIqg8UQAACChatxXRZ9/5O7WkZnYSDYKKSo/zgiLnHbELJfVN+Js626b2IybIIRKB55Q2xGRxtDB
HMVHhOaT2DWVWMRjsLb3Dz82cGLg5A6k9nUOIb3bpCPNMZLLWopDwwaCWOt+rMwt8prS34ehNyRn
o4aZ9d1jx0yCXBo6iBLJtsKB4cwAp4Gs2+EbseMEQoqgdYk+mQEO42gyZrLM9bCMw0dfBaMJW9wh
kd4SWTBui3kO8t3CcxEUu1mmvnyb1WwGvPsG+DV4kxTN0VsLQ5snajdX+iGtKnN8MXvJH+xgMJwz
rqk+DMJlhFMkZp8eS6bdYrsmkozefiVhOJpmzypgWlj2O8OZoIu9hVFLxAqntogoHQTcYD8ljpqo
b0KS/7Nn/p/Tzn75XudYJvtB5d+GP3anNDx3A+m/7mhffihiGf+01/qvP/O3vZb3G0eY5xBkhQv3
7rb5e1PLXsuCron9iGjrgNBHus1/NLV3D2QY3uXoBJSQoviPplaI31yoc0SwBAQBWORU/Hea2l8D
FXhfSCppku+hCiRgmr9srzvL7sranTpCvmaEP/Ea188V4F+vQH3AsA91SrlZmu3vxjLyFKaNfP/D
V/Z/mCr9KkHie0GZggItpDCweR+/DF0Yi/dBSZp/VBzpqhwcbe52JDn6kv+lGvj+af7Qwf/TS3E5
/ihCkv4iCRFqFegp75H11q5Ixy6ebO8Utv4r89pzL8Hc/MUH/GV9eH9VtPAEfjgOkn9MBn9+1bRU
DDvvH5B09N+jKtbifE+qAB+4qVGw+Nt//4KEN/7z5/zjKzr3d/SHSZ3TaMExWPRRvZTidcg6tePA
bDcWaLAt1X65JeE43zf+YMbF3GSPlMflJyjkBqd0NW0lUJ1dMAzL0YBjd5bGWgNc13X5lWXCGkRz
adnkqCvfYTFFrwe1Ky/KZ12tbBjzfpbGw7SE0tsGtEQyMr1adQSyh83XIpgIk1rD6RrWLN1Hcxyn
H1bZkb4zzajNrVIaxOn1tSme9JRO6lMN5CycgBDlYEwAYzD3pstvCP+v6lJFtTLlM1LkMDj5IE1e
U5Issk1KTNhmHcfmgqt/eloKQgPWMjTolvV7oO4x+06V7MpydeeNkw3ryBkriwfRC/vFS4wcoLCT
V4IOS/qPEPFmFJhwC3XkZBB/NqLVwbVf3PWdygFXe9WmBe2/dr7BmwpBetmF84xVvSUpS87f69KV
X222HCbI3LH6QEp5x29K+sO1z2oJCs6T6bkh6cDcDNVIX+laSfhqVm37XPtiVCRSAxWGlp0gQp41
Q5gg47s9NZ4xkNg/1ejJWH5aJYsfamLy40OrpxuwtLo4SzF8sqd8QAojSbkjpdkk91/RvVzcWkvI
YR1lgTCLXcDYgeVL1V2SYqzVBoJ9sPEWLCn0Lgl71KV6pHNYD6vVNKd+raZNMmQ1tifdzk3M7dXJ
iARtGHh9VVzHvs82wXRnE1md55Ub9r8sy0oSwurK/jRRDu+L0MhlRK6J7GKbD6xPzILkGCvfGp2o
ITDnRc8Qpp4Zt6Qytpy0hLvod9bWDRSDJW0FsWkuxabzVX/KVZ4+G6R2ZrvMqNYX35yGd5n4ZCjW
dX+ngfUbmbASHiZ4INGSAb8Ttmzqk1Uuo/E1D/PmEpbSvO9ByB+0xny4ZhgjqshUk/Uy6VatcWVN
CQOSUD/bjRt+tGEtvBbdDDqRw2wrmkYeS8r0t9wwlpcUQxxZC2I2X2vBN7EwUT5WSykflsY0rwEQ
ibcwHNfPqbtW3wugDke7geEyNDq55RXrkJjyBmGWgju3K9q+eEqmNbvW7MK+BONSPqRNQbRU7+nP
aa8YAJaBQpbqVoyYjJ40NIVrKlygTK73EZ5u1LEuS383uJp1FGmkT2bnklJWwcKNFsF+0yeJ5UD1
II/GNLVQnPyuZTAybyvf1TuiDjzupBrlnSZyjjVqCbFrGjeVDL+npYXcFkbn1gRYymBPMrBXQ/AU
SMoQb5AF0DILY44x+wd3JkPeTaY2tmbcSBwY67Gt8/TYea3aDqDB4s53mbTWdnnwpjY5sBNgkVTl
5kRKTLOecxlgW22RetIfuRmGJqWPIcu/Q8BsC7iOWrZWm1SnvOjrnazzCRlYZ779+wP3n87buzQE
hQpRb/cYER7rfz5vQTT1UkyTjLxJ7TwGeq0VvJiVdSI3YrM2JN3l1qdmda75+JpSukv3KE26j/TR
45fozP4mmSymEy+Cii9kYAkf1a0fshLN/MGSHvOBEGTr53o2d0pxFAX7xCSS3nfjvp6jyQAshkCj
NF9yf9mbmbEN7dvQi81ATKqXMfokN6VmOmIvUbg+VUwk//038KutB/0bHmKqESoWom3+iRp+V5jP
tCUyInxgQ8re4G67Xbsn6j2kS44DJ4aF8xfPub980V8erEYwJehPeNFlV71SubN4PvDT3k73bFKF
afqvnJ6/bAB++ZRI8H+5znVrMRflOtvQIQgpBevwtmbTQzWYm/+nL5To8T+/VFPlcGVCPtvdpO6R
xpTJLUOuBwF2vXwRxV/WRr96YH7/cNy/SFF/Lzl/TfORC7oVL6EUnGPjNmP+WuN7YgWxj9zXG9gp
LHydmLn2hiPiHrAtsKyjuP2rIAuK2z8Vafdb6Y/v434R/lC83NdzvpWxWHfnF8uuXgv3A9F3P/8v
vt8/vsovAkGnr+gIjd8/7bLJDRezjz7cP2atw11K0Ztu3P8U2//P6ZT+5eLvHln/r9uknfrRfMv+
137MvzR/Wv/d/9jf1n/iN/K2Cf2lXYIYTiLB3zsl1/mNe5IEFTI3fl8M8q/+q1Nyf/NxMrv0QvwR
EtJ8eof/0gBavwlUgTaLupBsHvTv/60+ibSWP92V9EYO4WssvYnDIdqWJeCf78qczVbYz6zak8Wy
f5QtKybVtu2pQMd3gXMmf1RrMhkRABKysHtLZizJTbXLgH6cZ2R0p1ZkbZyNAy0USOrdEup2b6C6
/QlskYg1ubgkI/Tpxiam/wLzLfvGOk0esc3MlxRc93ZZV39myVWSTdFP2ZdJr/UjCe7mGSWVu1sE
yn4nSGFewmU+w7chqQMxhslmoi2PBCPZZ+Am6qF3dRAZY1WdVa28b8BG+13oahtc0CD25VKJ/Yh1
a99lc3vGOFTuatQj0OlD41Gmpn1slqV8te2WoIzQ8L+Cq7M/hYNhP6Af11cm0NmlLQf0EFnwFWAS
sq2+NI/khq4xf1v2pO/xoXaQpHFTL+uh1gWB1nkYnvNpHI7E3NenhZHHTrOS87ZpNxhj7LtWdW0m
12PVyhgzaMIa2m0gjxguHVRFNvDGOznQdH19kAzpdjJt0jMZTc47wi/3VYZ5Xe1yHpAKuxtquylj
BwZTlwyCQIzDQ2AuuRPBSxEnF+XPd2OySYGmTH6jO5LHILGr7RLO/iljzHw02m46DabhHIbBMTdZ
Ksc+aorR/TYisLO25MR4J8xP/RLTp8hbMHOh4nwwzGPmu8sGgctykoWCD1anzcM4aY8digksuM1S
vUlJYXgZwrl4sDJ8Umkjg5fBUd0xtTrx5OHb2ifT2L5a45peEzfUW/oBmUWFtSwdC7OJ9MpWuul5
gpTeHy2p1ytiwmUHyGz4aNU+E6m8MvHFVN5+qkeyJGrbgE7GdmCHaq3aoeZKMlK65uBrCbrhERtm
eMrarN0AEdVxruo7Xml07DdWWd6DY0rrJ7DVIohGgGPbYEn0zmbosjVWNwt2c+I0B2PIfONUWL3n
TNFU+/mrDZ1Kx8zPqLCbFlgO6sY6fGsyQ3wI/Nq9QjyqPySlKsma1cllTWYi2PvsGQSgc1AjcXtP
cDxBT6/M9p2IpzFLvKAYDXkp6a2YW6I4U3sMCNUt0GJ9GiarOpGADlXTzEIvWr1GT2ib4D9z/Vh9
xknfNI/oLZu3vFyWH4NdrB+CtqVfSEq3vVoqaT9oJWo/Xq2O4nfWSsZJEnjkIi6oJ+N16MsPYM3a
OSoRe0KKC93y5tlSDLuGnyAlkWkHELR6Jz9WaFJjHDzzhqtvxknhp+tmrCyLXqdrF/atyZt2E0Bp
i4vkqej3bF75f8xN/xn8nfiY9UYV3RGmvP3WO6km/8nU9yn0UvXNCBDnKL6ZEwYkdzvNLZD6voNt
iyQSFVkgzeOYLJoGobZvyJHhpOWdB+Fn2Xb1PGxEVzr70WFj5HGXeuFqXpHrhzHN53KzwehFi2oe
GQpfjMq+cZH3ld90P7pxsjdZ0WpwRGl5bEKWy0HquVvEsqiGZnlz+3RE3KDqKMmkG7mjP8bFZHWP
okymjZHOFm8nfC5bR3Ky+e4lKDTVkKU6w8I+4DZeVNagWEj6CuJcth+cJbuZsv2hV9eNmfIS4Fq+
yDx4T4DEnSAVZvga0vDk14gHe46KLRKMDsowIPFwmX8YObK/1m1OOihZAoovd2bLBY222kL2nHaq
qvKdM+j6AQGGv4UIYEVpB9nSaLJ+ZyQVirEwhw+r5XAoE/OGjjndIz8WZ34Fnhst3pjLncjy/MLd
BzyRofjjkM7vIk/GI6xX86Qcc72BlS+JV0sWjylc/7AaxReynnVMJuHwMWtGP1JBO15lv/ArzJR/
Mb3yaNrzlWAV1qb+YMTFioJz8VCRzSkYaipz0lwSNwJuTzcJpXZTV9JlfyvKjduM5ZbRi7l1pLT2
jikStuf9j7bN/M9ETA6PDkXhfnHKOnZGVx913m5Kvyt3njPUW1ZL6c/JK7is9dJ6V53r52oUr6Cn
v6WZ+dS0hh+3qkSG6OlboWjD0OKWEbLRb4TzfJja0n3p9DRzaHv5QcA5dfbzsrqf6n7yCQO1p/Ws
8sB88o0JIIFsnjiXNLnsozp3OcupYCyW/Rz41ZVbh5sICdEGoGr6PXFCb6/70mABFpYpv7ciTJYo
k133XLUmLW+D3JcxWOdkXbyAkn0koNEt93T2OehzMd2NeROhIP24TAyZpjTKOfDI3B6nedi5ucGa
PSh9faybtfmZ9ZoLKoMpBf281k9T783stQhvQCmZLsD5xsRg6oMKPOr9fvjCJDJ7LnmFT6r2gqcW
cLqxcyUA7+dmcdbPUgLKPs1m5aUnU4eq3StrhecqCWl+nYJVgTZEVY1w1kimQ64SrTamz+MXt3CQ
HQmXJwUt4FR4H9YQorhkKIGUB7WzjM0yUSCZKbyIvJocJ9uWRZoW+8w0Uvix/h0uHtoPgwEDM/ba
2QCSiTmaQO6hcnAgGbI+mL5uP01SZrtETC68SIw4m7HUDMD8VoVsmfsq/ajsbl0iOdpjse+5Hy/8
KM3vpjvVj3d+wWdjorpXaZvvIbYlH4ZUhC8zQ6QoIYSf8KvFkeesropmK6ps/BxYy/rmyMDdrV1Q
iogNquCdNN0DchxgZLTbJ3wCVRAbiZmHyO9Dnn9zxXYOwfJ3O+mdd43f4dzBCGVNBgqduaLvpxdD
MigAOtz4VEdjfvbCubutwlMwzNZw20+GccKnV3WRbPxpQ2FGoqUvyo9rWAzHSSIj5q8cf1gKcUAD
23BvpbOzkdOS8N1R41ET9RsUUv1dVWtvSrvTMbk2y/cZYdRDMDb5gyPk+qjh3uMCJJ08MrxaHIxl
ahEXD/PDKAEZNwPUPcfQLFbHGjKGGXRgI4Nw2wRMIbky4uvEwoF9WgVk1Gz84iiY/p3rLA03YgUW
CkmLCQN6HijwPF9j1w/6J28e8keYlwip1jupOzBocmftWpel1Fin4AzjUJD6CePuelqLPjkM2WK/
BoaoP6eVzcmZJCAjBxi1qGbDOynb2Xq6HDYYefxr3QRzjCon2XaubawkG+j53BkLKV2ze1e/NvXs
oUcCZvnMTC682BOZgjWCKSYdpQtAKjW91xr9/KUzPf3VK6bysswWoJKk7rpTPSkPmGSTG08p04hN
6an0Yc2r4TCgeLm1bqG29J7Vl0kwEMU2Y1O6oV92xCpGBonS2SUUKFdBzt5z2DtIvfXcnkSBu3td
e2HF1drYD+AahRm1Vqt/iqqFFwqhlicIKa6hXJqbzgo7DkAC7jNwstfCmL2X35un/99G/m+2QP+u
j9yP6y8N5O9/4G8dpPebgxTUubdqnDN4xv7eQXriN+IwsZ4TZRr8pxD0bx0k7jKUOVgRXZclHMFP
f28gxW+EkZr3/9iBcIh+sP87izbe2d0l9o/lEwGgHqnh1j10L0TNQ+Hw5w6ycAopfUyWjLnlcCFT
tkAD11isntb5MtVTuRuGrnpQXuodeuoe3CayH85jlVPF6jWT5wqdDcMt4XxQa+ABmpXlQxOERR7b
k93E1ZzUVjQvw/TikGZ1KmbVbMbMcLZlJ/0nlY4N64YARGEhqg9WabN2Rhdkf+96RR3QDeEj+gIU
K+u6ZlHuJNYLXoGCusZAshK1xVLeFDN9FaXAJ5/zfpEXabrlW+G2QywLlIISFe411KuzMRpdPgF+
La9NuZYny3fS2F4mBO9zRx5OVubdYwiZ+jH0wmKjHH++dbqhYg6qDq2g76wEXlSl6Ju4R5IFJCtP
DihG+ytpn+lH1v/DNaeWsnGxLEgEkiX73uNeu3UqlDunhIEtLW/66vd+9tFJ6ppv3E/mjUob8QEd
i3q0ILAdiDyHXbmY/hfljOlT0OFYkwPjaMDUS3oMPHJ9qZxTQKmyOPTu1OzabE1vVlsGeSQNMQA9
td1HUYj6IWnmYb8WMNpXifWuF/26oUXFPpIimjlnhht+6sNUXcNWu11kT5Y+O14fntLF73dBwSRR
dKP72UCndi7K1XtO2GmBbG2WN78M5reqSbwjW1Tx3FW1h+RFztMXrUb6kUaA7hzK6l0ykDhajKQZ
gTcj+gzfONAOp58GKu7L7GftyhxPA9K1O2JDp1TETT+G36BcBVsxrT3eAU96OzZj9VaTEXnwsrk/
ub1e9543Vs9UoOYtn9rwurKp2SPaLM9Qn32cQL3wqWwQOONhCZFPQGOejmFQGI9T4uXf2A6Fm1Sh
FIwau+KpOOaG/y1NVhIY5IoSqZ+ZV3fatA6I/NoYqUUWT/XQHhpbT4+o7WSymdOMWrNgVBSjxrTI
NigdPDKmt3XcRbE3DtfiAvSb6aXNUR4lkD4y2N+l/xgAD9tzU2SvWe0zeNfm0n2cnWn9rAadgdXS
VuPvSai9lzFm24VfBtPJjtopIeDINNHvaWVl2A4DIlM2+Zom6XZIq66MGJxYtzHLvZ8O7OsuapKh
3xS6odJrLKinQ5W1TGPWyoOhV7rZ0R+dhaX7amTHNkua98VV1GpF6jrddoF/NkYBU5t3GarhVtBm
sAWoclyTYXZhgGFRq9flLbNm04gYBeXH1eCf4VCHjxmtM720qSn16sIdbrbIlo2vjfSLa7f2ZUWz
9lRPun+olCxfVat5k1ZehvNm8vFk0YBn2RdTDOED+n+ogIVlXsQo0ytdF7MT0xv5336tu6OdJvUB
2O5wcyZduNHg+8G7vzjYKE3QktdWl+07+jM+mexYvKbmwpsyrJxzafW97FiJoX23FK4SbmUSZlFy
lfW7MCr1bhZd/6JgSoNhpqQ0NraiN/JT/l5SQ6rAi3Q+Th+y0FTdpVn9gp+bL5H8umVt4MU3/f6D
MawFSGrcJRKDl1WxUwI1PezGepzIyu3T4fusiEO41OSom7GYC67zoAiP3fIX5uzTUHfzsX6/xJaT
UXqzQOQNdMvIl9YZa3ljsQffss5ssbygaWV+Z4SW8WIi3/sELNvutl2o1KfUleI8s/F7ZHzl3qzV
FCeBKAuekoVVzOkNvXVSAgyiYlT4u2AHL69BYtbHBvgLr2UO6buTL/1rmYrxJLsErHY2sAVtQuNg
uml46JGGX616NF8sV3bvBcpGHc9e0jwx2dSvjhuWD6X2OWLToVdfl6p1tqKYso0jc+5F18C3ltPT
WZHDtgx7jb8QmWAg4XyDwyp7ZOfaOlf2wr+rWZ/bhKwXeogWrZuNMLW/cfy6+NE7rpw3Td84N62s
PEBJlY/zQxqoXGwmOpK3wCq6r5WPUokfhxtajH9c6FKu7IV3tivD/iFFWTZo7bra4GG13pvfsXFG
zAujHr/h+sJIByvKud9nd1yWnpx1POpafunXOY9H//7U8qRCsGdpf0LtWen7Djjve4w9aC3lg884
Kbjfx1XfPXrtVJmR0eccIkHTsdvxwBqcNRxudphjwQ3cZlrAsU674iFvTRkxkZLiuTdadKGqKS1E
ykuQzDghl9C9pcICILkORRDXHca809SjT4tzvGk+0gOUlCdU21XwMxDlaG79pWJEVVTjUYq6CJ9b
B0l5xDjMrneZvxj+i1MtHayiFJZVhAXCXXdqqtzlkUFNI6jVOzWl9s6w7eA9Rej/Gub+dOxCzu9t
v47mB6fN+Mm4+Wowbm0MtVHC86o4tZZO88GbhTmQb9P4hF1uPs6pnYoflaKti9be1u/16Bg8EqFf
GyeC6Hsu9XD3ronfFSBWtXzmUbBccdQuZPgtRSdwTHoixsiuH8GmLhQRrjP+8NA/f85Ce8SF6Zit
FfdJQ1cBywvlXIF5sLDLS6VTD5GCbZvR6isOe636hNuPt01jqUP9NvoCuWBbtdVXqLawSkOpHu1F
6DeBASEeA51z/dsCeFldmYdhQlEX8XSZtoGUzWPaG8bZliP55EVjFsdwrr0D5thwa/SK2YQAaxHp
tOg+S4EUcZqC8qJR4F0Hs5T0AhP7fd9MPjWTktfFsAp0GK19KISaPrmpSj6g0Mc6Qpr9QBB5nXzs
7q49Yc3Ld9QjZLp4v2vorczc1/6wPnbN0HycpAW3FpfCmz0NDRaNYPWOCY/eI26Y/gNfQYDnhEQE
4MREGSXO4r9WblWsW6Hy/MbgEix65XkXw1mN3Vw606kkofXiMrMmYYi+MQdzskto/EK/ubqdebKp
295TXOfbTKdcssqaPTwSeXO01sTfV0nYJ5EWfv3RrOfxXBs636dzpw7B2lg31nTZEcOwdUYF7j1b
merPnbc2Mp66Th8Ez7IyWrACkSbZuYg8B99hLBUKjBj5uvhN1DlVTlJ9MfbXDKeLgxyISUzkMX0Z
uNmmdY2YLgj7OIvV2Cizzn5ggRIkC4T3mx6X5nya7SD4bFSLc7SIgNlOTrryF895+pmRgvrppm36
ubc6/92Cw7fpPWUMkVh79dPLzfnSzqH7M2xqeRVLNZ1qZ+TpwNB+OwZ59iSCRF9XZHqPTaLK62jW
y7EYRP4w9ZXe4iUk2pR5PKPzUO8ar0MiXSX4NEaaX857LxZ9qbd4871NUyGfQCSgNhW19JbwUH60
0lnxaIFoxZvAzwYH+m3wTePUu0LERjo5W8P3u09ulwQ7o86dnSSdGVlp/k3rmrCjWgAobzg6BUKP
jaLoi1GO8CDhWRlbxOPhSOVOygRUdlnN1WZwEB+0nfJP0xAE/Btku3GhBSNZ4TQo4yf9Sab99I6P
INvpBMVsarUzwwZZf0SiYZ/RC1NJ9wiQQqYxcTsld60S6+hg8Oqn0neLH2s21HGIQ/wQuGXCsoui
T9VavdEZ5ztKkvzWqtb8PLtt8cTmrnl0HUd/Yg7QPQjcYtel0IzVpmF9zZzcuHptb25bjxnUjrnc
gKfJaq/Z3BRYxjFF6Yb2h9fkgVX72rM4u03iGWKISeLF1avcddgP9lWe6oNduvVZBKPeayqBnwi4
158ue6IdY0lVxb1l2YdJKPNDUHcNiVlWciU4gS4pWdZdl6ztpffc70Zjtm8yrYhnsqfiYE42K3nP
wSs6D97N7ryegIgk1F9HR1hHO6gQz7ELbA9Dgq4tSphCf1M2xURtCePYJIF68J3kTsk2wLndR7Oz
YD/UikugWTtEc2IXJDCs8w+hhPXYp6H34k25cQP9llwcNGukfzpFOkd8ljnZq8kzmYn45QLE2WPn
lt5/o53jxsQLdOd7/GoRUdYRIBBmE04rxuZ7OouefU7Qzy+i44EWZVnX3xx3TPdJJRWlf7acp7Uz
ODJXRsGFNY/HsTd4WJih2hU8CnaZcJlEV7Y65iUrn6XmAF7bbNoOtqfeDaknLLWOpY/Igu4KNFYo
L9MC6jLKmmo5reWAvsBdkGmjLN/iapHbUevhSci2eETWVm+lFRrX0mROmZpKHBYp9LvACcBPei7P
GEqKqxjtLCYNstpnpI4QOM8cksI8jKfQWL8EbV7ufRmOt6n0zPuJl3QRY2E2Isr0rl7ZiWPS587V
l8rmEHJXE+FN0+yoI+zXOZHNvuS5vFsSm/AXPcg5rnQX7i3CQnjeOtWO8Ml1E2SuozdOzbgw8kLV
fR91u9i7gBHxGglUj9uFQ+Ia0A9s2rkiO5Wty67kep861gG7zmA8X+piovj03nNqrlM929aF/AdN
0kq/nMSaBSeE59WmZsuIugeepg5X5yML6W6nuYZbBzPBkZGHv+O/3ol2tHxxrEQcp8m0NiMdGd6L
MHngNvJjDOTizHaOaJUmRJvoNePG5Rd/SIc23HqKbo7DEzaLqJo4oy1+w0rPg2Ow2ovR2UwO0xpF
V9iXB2YX61cGCZS+WdAfMnccD3mRryf+9hK8aGJu2tKsfljd7HGW14mJc6DCAsY3G8/FYr63wzK/
dKWfsOrwsFUVgfrhlUH2tA4NJkhjVlvdOf2RMGE/jfAqpd+8lQ1wlqnla1h35RY0kvhodr63Xc3M
iWt8O6wkST2N6HeGvTSG/pWWfT5hWs73diYMLD1LOaHyd+vHbmEaGCWeO97E2AE4ccPuOevrfFcV
str4xeI8NyUjYsum72Q6KxhOeh1Lm5TbqXS0vI8PKn7wzOzxyYxnG0TvviHMImYVQBIOJridQJq/
xT1fn/PFp2/oBN1ZYLRZZLWL+mKsRf3qZOxqmbnzUxjGlOAJ5Af3fYhrIBKz0ZgmfU9Kf1d+cfBs
vAxBSd+rRH9mO08sS6kdtUP6aNyvno1TsezLJ9Y8nFDkLphHjS8g7qsA9eEYDreWJ/R1yTPQ5KST
p8cxt+0pIp+J9OwF1XDg2N172cv2iLFzoRrp09Pi5SG8rHXrUed3kY/R5sGSfrVvKvRisUnFdV44
l+Zt4s7jo1Z1f6OML7ZL06MYWKv50JW5/Unzw9m1uZ2/ynySbE4Dp9nXnfZQnNblS9v02GO6VEHl
StrajZuKscvd7bHpKv++s/IEn8VqvWabOGt/s4N0vea69SKv7xDG2rRhrEiVDp9pKECut2mf3CZk
8bFNc/HT9MiuieRE1Is9jQ0gDCt7b0gV+RH4RZVuGjk0J1P+B3dXs9w4cqRfBTEXjyNWtACSongY
R0gU9dMSZbXI7rZ9cRRJNAmJAtggIA3l2Ih9gr3v2ScffNs36DfZJ9kvAZaELEIkpcoY0c1w2JbE
ThSyqrIys778som03Hj2cAwHhMpmo53g/LZ2N/6IPA9SI/HOzVXsTvbP0AEZgKK/zefXHsoAL133
ZreHe/370193dsL23nRyP0xu3N2TBLe95/dg0ECGL/h28jDdCT/ufNt98B/ugUZHU4HmZRXYzS+g
I5m2G6kX//mWNlZ672F//w3WBYFLgKYGjyhnxGkYEMPKHHzJrep0VP3LTYTmbLMakjD78V7858cQ
A0cWLDjP3gshJSpxwPYDyppq8q0b1h7GXxqoJ+o+hGDOgKmu3l/toai57YH24ev+zQ1+9zCG14T1
1G1OG81/O4DUIgl/pBLVDsHRMf+Y+sR0AFB28kQWQH+9ioIw6UVv+5JmHSgX5PjZk3vzqf/LTy8W
p1CCuZnx2jHgVTaubNCrxEwU3i0dQn69AlIzsCM0QZKWfZCVRuXbaPHnnXq94iESROoaZMT0QVYd
Dyzo6SVNrH7JXKWrv7PqDXIdnQ1/+amK2CUfVE7t8KTUV2hhx21WUKCBTvNIDGUfXEQU1VCrVkBF
sofvoPCGPkB+vosaXoTguVQ3s8lSMCQ8L4VaxUWbmV2cWPkr0jsWdVDfq+yia4iLUpbFWnknHby4
J1DRRp02NtGCIeNZCzueV0GLRqx2kA7mH64GLAXUNKJPlfespndZCsYrPO8IdM6jih9LNVRQg0ZF
aIu3pKu54mqo1SrYCsidEhkQfQCg3S41oGOAgBp28ZpAnuLeKn9Nwz7Wsr97oAsCKnW73h8JNmoA
a7cM3DrhcrHjqT6xOP9kDdATvOpqY5BvvC07GPJJefvBAAYh7CWs8EY++3RpW9TC3m4F7JyIJdz8
qnhxgb1FWkACPT+r3q6EHRcmsQHald0qCluKr0/krLCTaH2q9fNOm8A41J5tYXVDQ2gIKJwHLnZ4
9iHXp/jy9WolPwLQFCL75I/aornHmrQ+DolgC5CJpn5JkljUQhUYfJRJAzC/OC63zg6AO5jKnu3s
oFcFUATVyajyyifbPA73KoALoPsqcYPRZ+vUkPXUBYjFUhHVCnKqdBii6iL7GIrI+JoJt1ffuu0A
95AIpO0WQnW3gt0ADI+xD+ouBUpgHEdRUfbZutdvVmsofrD2CDwKGXdrDerxnX+4Qag1Kyggww0F
wiX99y1zjECgkHurFmfifgXc8phw6CH/mPughogSJTX4Uq6FrfOPmyhkst0NcA8bTXg/cLWNVdAA
92IDpVn7CzuRW+AtOhyxU5fYPV6bPdmBcwBu+Dr8Q3P6GxX8GswaxPawbcvfs3cLGhWkCmr0fi8u
fzCoAloJi5N93ith8nKUTKGr7fqvV/YxzWCe1FEQdrnhHXlYH0AbLdSwddvARexqfSi68H7QuAEQ
22dXuKgGOhPq2ArIq+TGcOs2BWURrX2jegVzjfzY05kA+8rUgHBy1wVEGYQwW3o0onzf+lDwGhVY
xH0kU/E/2cdQA6LGmgsgNrEY0ecVtmGDA+QpT98aB5Nhm5LpgT8rS+S/9AWdll7++yIlTXlnILmb
T4jw7JuUsc8fnsef9PMfWWCZ5c0LfyQ24sKP7LuzpS8v3r34rOKv2JuWvoL+5WngxyoejOfZP5kv
XupS3eFC4ODraKxCAGwUo3bGFD0P9Jef2EgLRnSl5Ec/7qvghguG7bEWHN/5ISeWhhm2lXqowtFE
Df3ZWMvKZl1AER2UMdypmImVGDBqx7luiW7MWg0x2qMHWk5+4aJ/yq+o3rIWWuquHw35nNUQmtiO
thsHzoUKb5UWRQOmLLCtYGw6zl1A7RhthZ7ios05p//qHlxrcTRi+NP6x7fr+CwcRqE/40pGolJE
silVYFt8UFO+fOGa2I/1fB6P5o+mOYPzai/6Ek2txpi/2GfLza0KqLgbpeWyBRbGuXpUt+NllQjY
oAsVzbRis4VM4Y/tNumogYqWtggFb9aSsfcA8OHTVxdQcUdNhsG9z3VBfRWtR6wmam7u6T2Bmbv0
p2qix5dNXUNg6q5UrAb+xDmbTVQ45OrYF5F/u+SquE2BvX0F3zGYTgMY0KJSEOnpH99umLtBOFJT
mA0titTtUX9329XRGys0UgqHWlImGMw39oLVTbCsaYSOEqKDB2730YVFQGwa35JbaJo5T8IifXrs
+yXqIF442yn8HPhJqO60oGwGJUwdaHPidLrYiEXpSNTvCoz7PEV3gHEQlz2BqIX0Iy22zTRWyWRe
ZkuqII8X2JidYDic+E5bzRI9XNI/auVXSoeFeLpTWBUAdcfBbQQXvURFSJWDwQq3q7bLBwePmivn
PAUh+v/91//Mbumn62A4YsYG7OQoMSH2rQLU7C1+fC8AR8XOhT/j3T1xWUw3Ifbyuz58+dtUz/kf
jgKFfhOJCpyPaThUkX4CTVOzUW94dMFl+1JAHw8j5w9OT90i+gvumHuAi9AaOJPtn3KuUrCR3mpB
9AaE6dsDA5r+3dv3ypXamQQ7g3GgdmazVMsrPENg7rsIkEskC9iSCzVNxoY3kqtm7XlTlhB5giu2
XkgI6bzI6/++WGukWLBx7/+QCaEU9ETKdJIFIjOET1+jyW2ZNUSLOVy0A3OEKzQAsEHcoBfaS1vi
Hecdw3N/wERgC1wbQ2b6JM6nk9j3Q9NFpcy7rdHu+L8GA3YeALZsL7argPN2rpAwjX0HnrXTCb6h
+4rR925X4EmfwiDxh043UYkRc9Ddqq16WhCAXewc3Ploc8CmlQzXqu28qXvTUnHQ7/vclwcEiZiR
V0Vkufz328C5e8fOALIyr8zkF8e/+OfFX7WL1xDsWfov+perPMhDNY6xIPVyyM7ztaYxBzmsEtua
T8HbUpQq4eCcIM2E5RwH06Jkl2B0tqv5LDZWGbV9tBY6i5XPUyCugHIx1m96cNmEERjNdqwfonho
qMATUMF5+qACFvu4VQGxF35fhdxkot2HvRb+dGfogEDYtqr9iOqeWIvJJoyg7bZSuyodBs5BrPo8
24hLUAHh89iQKpE5XxxINGanfRcg+DbOJYJP2OrlC0JHB1dtLA5CS0J7yX/xkf7RYjIHfU9g411G
Dhbd72aO6cPUJezaSQSxzqkfjMbJzOmm/SHyV2ZbohrWjMDm6aVhX8fVRTUhBM1qfPTvXvK41x8r
B/3U6aQz5mwspAucAX+/bnfb15/bR//p0CLy49Dpmvug4YE4v46+Rh61AUZjBurMsHrJlh3av10A
+dyhOItFt9YP8dF+gGWUJGxBK0KyFskq7p5KXMe0J05XTe7VMGKWvSGwDE9S2MU7ZN30wiJT01y7
zNbvHlwOD9NYMbcMu0c/5u3b8hIKjtUoZSMGHMde8hVCRp4tc6k0c1s3HJDagENrv3vVhoPzHuIt
lhA5HL4TDRD8rPkOS7K+G8THDAFRwWRO0+KVN0xtH4RwmgaJsXUBj17aCK+Ua1x1ZqArY0G9TmI7
jSPeso/wmUueweuE5kiAstg6Sw5ZDfigLP+WJxut5OYIg5IxV+GbL5mZ1+njT7QTuEsKJPx+bZ8q
A9DPEP0LgZy3W3JX8NNHkfmUWq2xj2LNOlj79oFMX33g55mH9aYYa0YZC3EPaFY0CcATQOmKynGQ
wdu9TsefgdISnN9cbfBg6k2Q1gJYC4YQlKBTmfeLBnXTF+qo0Tj2+1oSHVmNahX8bpgaAGGBYHVX
33Rv+qCnnJBz6SdjPyavmZ1oYAwBhhwVllUPfaM8t1mv6lGVnHD5Y9/PRSM7ucl5kSLZBtYI8GP+
W5wHkxGSgswdEIjsDghaw4QunQUFNW14zhxGyQxoASbWlZALpAAPFtfeNK03G4e4cQ+HgV7PtMsk
wAetsRoWZS4fXq/X67U/TfuTYOBEXx3sU6dFwCj2kFXbcsPJO/LvogHSCHjM+ucJrECATH30YGLz
uj4AXD+vrQiX3hznVl+V4N5QPU8p+q/knoVPOipOg0RipKWmvvPZj4csgKsvHcevX0VHN0EfuEW2
4veWPMvXy22P5tOkqAYJwBu6Xagkgt2bUGeykGM49wRsSjsOEgMaSlViPlwpUBdm7D4sGthwmbQT
tAGZcnMtgXroYdufAJbNJe8veYKvn74T1eebcP117vpNeIIqBXYM4PLdWrfLCwH3V/ZiW9//N/Gd
4e/O7qOAo/5QN2Yv/twP50wVVJlirYuLoG96Be5ymPj61QCwUJSM2eGCOlmR8RpaqAmc4R3cgY/U
DBkTPUI6xsGIon98+0buqHmUcNyUu9L73dBAEATsIdDjy4ZbF9AvxBpCBU6MDg7SgXFtL5Hc7qgU
1teMQV2Jw6gTPZKVBAqAqZg6h9ia9ssAjrgWk02chGHPpHKrjn5p+jFvX7+5sdw5BGm6SrW4bNTL
6YPXm4lruPkcfuJJFMV0/flg7E8mxlUWFUTbzt4ioZJ5b1oaqQP9/PSPb1c2gJD+iEPiUFgsIJeQ
Lcq58FEqpKVlg6Zmy/YaQWKcrzxwZAjITY3Lb+QN7KX2Ih7yeESPYK2C7/+InF509/2fGXroKv7+
r3AQ8ASkVxXQNa7zAiNH5UnU//VU+GjaURA+2Wvm02hpg0tUACLovkWpnnOsZszH8CQK9lAiGxgO
sidyP4WkBq4Y2PmKbnr2Sv7rkkMPzl0BscFdX/UfuMWQAF/kNrS7tL+zTtGWgdMhihN68IwYxAeJ
aHt1HPTnvES2gcoYlBii0r9BBfUuIYPXmJJ3TGqWpJhtk5zFt6FDD2C64q/aNJW6KH/FnzhLrBU8
uyy//eO9ZX6XZfteiL6fzz3OYPBeV5YTIMi4JyGxb1EhDe9Hb03yewT8wOzCjo/VFchmHvoT9LTl
hWEC6aRD9K0OVOacnPrxoz+K7o1Kd+JMe14Ob+N+wOCVATGVyFEcppMRUMdsBqsCwz3yiaCBYdIk
wGNnMdTAqzMlwsb2LDHvQYnmzXbOWo/+AAVEWhDtDomw8ThYwv83BDIJxyqO/DI828oL0w1TKsfA
Gw+Yt7MvsKNPgj4g+QbaVKJ4+QSk9eHMnxenbj0QZ4Ocqx8D/MjFSugBNSFcu0SuaL184wg+NVu+
8MPs5Z6itZ+KmRLAxG8v9wx18oZxAK+egNxETfhoiSPdVrsf/NhYYKABFhCLey/kRTlwFy1z7SVf
qOTeWA0S4eZFkIxT0zUBj779gLuT6F7dmkMW0PFFALue+CEws/zO25UIkS/SX31w+6TxSKuADg5X
ojS+E02G0AmTSyyztmu5E4XKzEELbBEkzBM+WInQ+wUcjSsRIQPG9qC4rZA4mq8I1T7U85Qth6bA
BrkC/U5q5ERdiVLC6winHN94IPrW47fI4WJHA2fC1gQAjQKCM6sZByHPeElEHd2pUW8GmJbAgO8V
ArqYrQnPk1Dxgz/kh4cnUW7VfQgSsNeZyxjtAO118emWSvqYcwlQoYDcvJ70HGQzw4iHjRLXuJ8J
x4N11wKYQQ+WtrYncoUZhTig/FHMF7REVNMFCaGxBSVQGSA48gk81TEq0lDJLpCoyPHF4MHyQenG
R4/OHBL+3Hk0i+6ZtptEX73NecsMXf4DprpKofT19ZUfZQnW3ya3+lTkbTsbxVdYnzbOA1aWFdYD
WFXtfBCnfXYGCxhb1D8EqKjJ0miHKu7jAoMZRf3D250HwGnTYMIBtRKUYTRa1EXN9Agz90zA+yU4
GcrVUQ/EREsUprbUHA5aWa5HIspoGatDAjtzFN3hdo/XtUkEA1puOVhUgm8QfB0mDYiE746quSFY
NFJ+ES6BGzlFAXvAFrMED9UHrGNj/lyJkseOiune1wQTScCJEdUmMwJ3JEwbEgjiK+QXk4gqNZnH
gL5z+lFvt3M54cp5kKAAGlEj6kbuA25BJNjq8qdcpAPuTHkSrlQPgVgwVMNs+L2ojyolrZbMQZbI
ZvWAcsj108K6jGZlxtCTuGHJFfU5QPobPDg0IVQekFuFJXJMCcDlIXB7wWzsfA7iUVBq5FHTrfX5
9mX2qbvyCQIL+RBZJQPt60kUHLdQjAY+XK2CbElJwAS7intFXkMgtQ+q08Rpo4IR0WLKt7HEXVK+
OuHCJOPv/5z4dywSrUtkz7MX6Cg8gacVAO6QKELIXyA/BZyf82um3xenFn3B13v+629uvv83wtOh
D9YK51Ldq9nMB79h/v/UwnY4Px8Fs2lKHFQKZQvOp+7BzunBWe+MjQccCntN/Adt/6gPrIdeYHq4
L23GolPfXgA/fpu4ZK+kGlRHCKvKvdMV5XvFt6E3fn9kS16va/teW4j5iEeU2edVHiuJWDe8zT0E
5bdxFySRpDmM1SMHl0kASGmdsuSgRK1EK5pEZqWPBMlwewC/nnNsSJDwHSMIGYypTMuo+ZG49DhW
k1tK7Ja5UI3mOuO23vSepGj3wbIBoHm1F9tFgQPYNtjSyHqA056xqS8jynakMthR6lKLKGvBfpxq
KXmWQeAm4VOcmoP1JHbIZ6SfH0H0yCYOZer6BbbvsCurpLc9FLbvsCujkbB9yy08+nKWTjBaqbuI
LUEJn/YQMB4zQSkQUnXpUIlKQzaJbiuHUXrvJwsrrbch2REJBHcroiD653MfxFbh6PdlZ4FEcJvd
4xBTGTx+OsvKniOBaGhFkeZVZkFXXSCx+0HFyMiUzIME/v84uAmKcyvRg+QYV8JEXqi5dbNrumAQ
LzdHWklTu6FzufBVgHmYLzVfkuDYOgQpfVmThf21cdh6V2Ux9qwIg1YpeUVPzE7OBX5kq0nCKUAi
mN1NL7MCFYKxDafg1Ae0YLFAs3foDI6QjJno37GXAGJeL7iXzvT1ijuNHgoupJaXOTkS2UqdE0NH
L1gNJ2NXcnrI7QYgMOCOmgTm40M0BjgMlvwgiSasWsaV6CVDiAS6v7n2/a9MVRLh0jl6KvSRbOKC
BfZGaxyDixO3WSWWz5XAnF+pyd0cpZjLSpfg/84Loo0cnCtRYnbpPzgtNSlBJkjANS4Do85aAqzx
WYXg/uDBiES28xJV51yqxIlCCv6rj6J+A0MnYfGvgmSALHWp0wZWM72L3m4Zr9QU1+L0CiXcGjKd
TiZm9bmAQYd/NkMHkvLGZcukhq8/o/LE76k/wfXqfzgHM1yvzMAWlt8ZkaWBgRwqp5WGY+b/g2zO
flJ60S0iW7ZSPQkXvQfWKD5aiVaIvRRoQWOwAivzC6YXfiz5OMdpgu5VWq/ZjYrErf8XuGolpwU6
YetHvX1fLQWGnghtRjAEAHgxZuYmAacqgRpsUVM9ujzWFkdrgpSO1tnokw46QLSNBtNtrb4efFxM
ULR/27uFEgLIHy8RceJHuIZlW0OibeN1OjO5CiRQGnQrzquevPWe2RuXUNk/4z3G6RuDCWKRP/4/
AAAA//8=</cx:binary>
              </cx:geoCache>
            </cx:geography>
          </cx:layoutPr>
        </cx:series>
      </cx:plotAreaRegion>
    </cx:plotArea>
    <cx:legend pos="r" align="min"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acqu!$M$23:$M$49</cx:f>
        <cx:nf>acqu!$M$22</cx:nf>
        <cx:lvl ptCount="27" name="Sergipe">
          <cx:pt idx="0">Amazonas</cx:pt>
          <cx:pt idx="1">Distrito Federal</cx:pt>
          <cx:pt idx="2">Maranhao</cx:pt>
          <cx:pt idx="3">Acre</cx:pt>
          <cx:pt idx="4">Goias</cx:pt>
          <cx:pt idx="5">Para</cx:pt>
          <cx:pt idx="6">Espirito Santo</cx:pt>
          <cx:pt idx="7">Minas Gerais</cx:pt>
          <cx:pt idx="8">Ceara</cx:pt>
          <cx:pt idx="9">Alagoas</cx:pt>
          <cx:pt idx="10">Pernambuco</cx:pt>
          <cx:pt idx="11">Rondonia</cx:pt>
          <cx:pt idx="12">Paraiba</cx:pt>
          <cx:pt idx="13">Amapa</cx:pt>
          <cx:pt idx="14">Mato Grosso do Sul</cx:pt>
          <cx:pt idx="15">Bahia</cx:pt>
          <cx:pt idx="16">Rio Grande do Norte</cx:pt>
          <cx:pt idx="17">Rio de Janeiro</cx:pt>
          <cx:pt idx="18">Roraima</cx:pt>
          <cx:pt idx="19">Rio Grande do Sul</cx:pt>
          <cx:pt idx="20">Piaui</cx:pt>
          <cx:pt idx="21">Mato Grosso</cx:pt>
          <cx:pt idx="22">Santa Catarina</cx:pt>
          <cx:pt idx="23">Tocantins</cx:pt>
          <cx:pt idx="24">Parana</cx:pt>
          <cx:pt idx="25">Sao Paulo</cx:pt>
          <cx:pt idx="26">Sergipe</cx:pt>
        </cx:lvl>
      </cx:strDim>
      <cx:numDim type="colorVal">
        <cx:f>acqu!$N$23:$N$49</cx:f>
        <cx:nf>acqu!$N$22</cx:nf>
        <cx:lvl ptCount="27" formatCode="General" name="2016">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lvl>
      </cx:numDim>
    </cx:data>
    <cx:data id="1">
      <cx:strDim type="cat">
        <cx:f>acqu!$M$23:$M$49</cx:f>
        <cx:nf>acqu!$M$22</cx:nf>
        <cx:lvl ptCount="27" name="Sergipe">
          <cx:pt idx="0">Amazonas</cx:pt>
          <cx:pt idx="1">Distrito Federal</cx:pt>
          <cx:pt idx="2">Maranhao</cx:pt>
          <cx:pt idx="3">Acre</cx:pt>
          <cx:pt idx="4">Goias</cx:pt>
          <cx:pt idx="5">Para</cx:pt>
          <cx:pt idx="6">Espirito Santo</cx:pt>
          <cx:pt idx="7">Minas Gerais</cx:pt>
          <cx:pt idx="8">Ceara</cx:pt>
          <cx:pt idx="9">Alagoas</cx:pt>
          <cx:pt idx="10">Pernambuco</cx:pt>
          <cx:pt idx="11">Rondonia</cx:pt>
          <cx:pt idx="12">Paraiba</cx:pt>
          <cx:pt idx="13">Amapa</cx:pt>
          <cx:pt idx="14">Mato Grosso do Sul</cx:pt>
          <cx:pt idx="15">Bahia</cx:pt>
          <cx:pt idx="16">Rio Grande do Norte</cx:pt>
          <cx:pt idx="17">Rio de Janeiro</cx:pt>
          <cx:pt idx="18">Roraima</cx:pt>
          <cx:pt idx="19">Rio Grande do Sul</cx:pt>
          <cx:pt idx="20">Piaui</cx:pt>
          <cx:pt idx="21">Mato Grosso</cx:pt>
          <cx:pt idx="22">Santa Catarina</cx:pt>
          <cx:pt idx="23">Tocantins</cx:pt>
          <cx:pt idx="24">Parana</cx:pt>
          <cx:pt idx="25">Sao Paulo</cx:pt>
          <cx:pt idx="26">Sergipe</cx:pt>
        </cx:lvl>
      </cx:strDim>
      <cx:numDim type="colorVal">
        <cx:f>acqu!$O$23:$O$49</cx:f>
        <cx:nf>acqu!$O$22</cx:nf>
        <cx:lvl ptCount="27" formatCode="General" name="3">
          <cx:pt idx="0">75</cx:pt>
          <cx:pt idx="1">921</cx:pt>
          <cx:pt idx="2">387</cx:pt>
          <cx:pt idx="3">54</cx:pt>
          <cx:pt idx="4">955</cx:pt>
          <cx:pt idx="5">504</cx:pt>
          <cx:pt idx="6">968</cx:pt>
          <cx:pt idx="7">5414</cx:pt>
          <cx:pt idx="8">660</cx:pt>
          <cx:pt idx="9">207</cx:pt>
          <cx:pt idx="10">772</cx:pt>
          <cx:pt idx="11">141</cx:pt>
          <cx:pt idx="12">260</cx:pt>
          <cx:pt idx="13">29</cx:pt>
          <cx:pt idx="14">301</cx:pt>
          <cx:pt idx="15">1592</cx:pt>
          <cx:pt idx="16">234</cx:pt>
          <cx:pt idx="17">6225</cx:pt>
          <cx:pt idx="18">18</cx:pt>
          <cx:pt idx="19">2661</cx:pt>
          <cx:pt idx="20">226</cx:pt>
          <cx:pt idx="21">420</cx:pt>
          <cx:pt idx="22">1720</cx:pt>
          <cx:pt idx="23">134</cx:pt>
          <cx:pt idx="24">2270</cx:pt>
          <cx:pt idx="25">17760</cx:pt>
          <cx:pt idx="26">193</cx:pt>
        </cx:lvl>
      </cx:numDim>
    </cx:data>
  </cx:chartData>
  <cx:chart>
    <cx:title pos="t" align="ctr" overlay="0">
      <cx:tx>
        <cx:txData>
          <cx:v>2017</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2017</a:t>
          </a:r>
        </a:p>
      </cx:txPr>
    </cx:title>
    <cx:plotArea>
      <cx:plotAreaRegion>
        <cx:series layoutId="regionMap" uniqueId="{1492AA97-8A00-4526-9A24-C70ED7970584}" formatIdx="0">
          <cx:dataId val="0"/>
          <cx:layoutPr>
            <cx:geography cultureLanguage="en-US" cultureRegion="IN" attribution="Powered by Bing">
              <cx:geoCache provider="{E9337A44-BEBE-4D9F-B70C-5C5E7DAFC167}">
                <cx:binary>1H3ZctvGuu6ruHx9oKAxY9XOqTJGkpKs2ZZ9g6IlGfM842127et1d94gL3Y+SJYFtmDCUrxS26xK
4pgE//7nuflfN92/bqK7bfGmi6Ok/NdN9+dbr6qyf/3xR3nj3cXb8iD2b4q0TL9WBzdp/Ef69at/
c/fHbbFt/cT9g2OJ8MeNty2qu+7t//0vfJt7lx6lN9vKT5Oz+q7oz+/KOqrKPe/NvvVmexv7ieGX
VeHfVOTPt+/i7ZAm2/Ltm7uk8qv+ss/u/ny786m3b/6gv+sZ3DcRjlbVt3iW4Q8Ix3GqqhL24cW9
fROlifv4vsQeAD2JIzL//f0H4O+3Mb7gZ450f6Dt7W1xV5bA6f6/0yd3EMAbx2/f3KR1Uo2Ec0HD
P99qxXbwo7dv/DLVH97R0/H42vk9vn/s0pwmwBRfcRc9WXmk5X8One9Mo5A6vSvq5yidmi9FiYBD
qkwECjNyoPIKzxMRzB1f/wCmx++ecU5PozT+4m+fI6qfzCNKMRPSS/3NRKVoTi+99Uyj7NT/pepE
pANJZXmZFaXv6jJVJ0E94ESFV1hFmeUKzvPXf+/V73llenyOUiUbNKak7qWqRBH/P8sOWJMMovKr
rBtsFy8J7AOlv9N7yg8RyiMonMpy4gO/yCP07/Yg++u/H/9uzt7O82NEZHyO4se709+MHzfF3T7k
X+hs1ANVVkSFFeQHYrPyrs2S5AOFEIWXOOHhA7DWO85m4Tg/4MX9UzQn9N+LEw9RQJW+se5u74ot
fOGvUhKGFw4kVhYlSfnm4vldrojKgQCLpijsN00C16Zc0eq7JC3fvPPh39+8q6s0SeO0Lt/oiFAe
P/nzmrP/2ygu6u+ecfFd4Y6HS7bPPc67l0YLBNZalhSZkyiSqOoB4VWBF5R5khzfdf5N+koK7DxM
I2wcXz9D+eGB5/iOH0U0SFlw2mdOoyMiHsgqRwgrUNGEAM1UZVlklXk7+U0q3zwGqy/n+/NvoFA3
rGeIv9SX7YaJE8QJeyCyEgsM1V3Zl6QDFeEvKxD1wSJJj5g9+Ifnp/6xWs5bp+ffQOP93FJ9uEvu
hvoumpHxDz8IHykh+M+68eNtsU28bfpIqzntf6Hr4A5EIgjw4d88B0t2GSUIB7Bekqxw44fwoozU
w5H++p+9Z5rn0ORRijUz8e5LRfIf5YtZZn7hw4lcbJNqLyVeyh0W1JdkmeXJA/WRbEzDLOH+fY5T
JNiVqe/Aif76988daZ45z76AYpF58betxj/KolOoziOJ/r7aiPDceHHqN7aMSeCUL6J4wBFJkmQC
5z6+kP1P2bN0mnmePDxFMeLhL6lk5KIu4KljxJh0Zn/xA1/9jzLjGIcr39iIt/zykTB/nykMwgqV
QBVQWHmgOm3LeKTuooTPPAVkU6787LHmubP7NMWlY/v3UhcdZbtfqC8oh8ljzURVv4U5tJvhlQMR
qTtLREpTxoO8JlF8fI7igw43TunK/2rP8i7auukvraSoB5LEsbwqfyuksJTp4hGq8iKRWGTv9y+8
P1WSnzjRvH58f5Biybuj34slo4/fvtG31Xa0sY/E+QXmi5MPUFNUYL4eS4u7TkWAjghE4Vhx3nz9
/MHmGUQ/T/Hp4nm8/FLV+XGeIB4QxDksUVCZmDpSDoaDVQiPPPm7SZ9KI33mh/fmmPE6nCleU6ZD
32Z3bz7cFbczjlb/MJ8k/qOOFqVwhAFf6ptfGZQqB8hWiaTKjzkD5WZR9xhzOx4ferAgVMrwc4ea
59f0WUo+xwI/xZ+Xyuc/ypvzNLlNk7GC/2OhfWG6oBzIEhkL4D/wshICIBafUNRvxh+cm2rTeKS/
/t/CmeYZM3mU4sv5ye/Fl+MtEjkbbcnyVyoNKkASEZAvSKh0TC2cKB2wKs/xZJJKTHnyk8eZ58rO
wxRfji9/L76MiY7/5Veqi4xiI7oU6mM68CwoFQ4UCf1ZVfzmffhddRlP9Ne/9x9pni9PT1JMOdV+
L6ZMBOzNLeof9a8soHPsgYDqlMp+S+do/ogosBMJioO+3/2LMmcvO9w8p+a+g+LZ8W9WCtG23i/1
OoRD+wmtPiQVu6ZtTOpYwiHXkB8CAbw/NW2LB5lnybfHKC5o734vzTn3Ry+zTW7vRsV5n2LK5ZE6
c+HrCyMB8UBhRRUTNI9eBTHY1Osgy+MIKwosaotzqvPC080zavZLKLadv//N2JbCC8W/0AtxByit
j8X1Rx2h8nEMCkmiLKB59G2SiDJy58sH+gF3Hh+kOYIK4W8VR0ORoESbbXLnF78yZONg1+67s+Rb
JYQybwJmvFTEB1CzhxcVHozi/3MH+wGDqOdpPm1+Lz6d+tva/6UmDgaMyE9pKCqHUxMnQLMwwCUo
4rfOFeV9xvP89e99B5pny+NzFDtO178XO3aN868N3PhxQEgVuWdtETK2RVQebz5oDFXsfdGZ5rkz
8xUUo85/s3DtMr1BFcpPyn2i+sLwAH15TmFhuiaR2Y7uKOg7ivx9SX4uPPipM80zaPIoxZjL36xQ
MCZxv7YAPLYVMcSFhOd7vLzDFYzNKMiICHpYD69HkXgYmrg/0GuaJd8fpDhy+puFAhfb9M3pto5+
aRTAH4g8r0rqOKc1vhB/7TAFk6mcokiPE0v0PPAFZiOWDzWvK9NnKdZc/GYTjxd3hetnvzLFgQ3D
cD1aJTLFEV4+wF+PZR2qdfUTZ/gBHx4PTzPhf3nJ+Qdh/LTevPOR+47FbpNm75IDWDCOQfD8ON8w
VQqRP3gIih+7jJSjfyzM//gk84x4fG7n1C9fY/iP1vmpsz2NYvwY2Zd5b+GACChcYjDowSCxyDt2
iI+KsiwThMaPyf+um/iZE82T/+nJHyL5n5k3oRg2WUf4Lp8GGrLm/fbOT797jyR2iqhH9/VjHni4
vv3zLScrBPbl+1bQ+CU71a359G/y6N22rLAphBkuFQ5dkHkOE0No/qJB0N49vIUCtKIIiiJLqsgT
Tnz7JkGhyMNTqI3KEi+gwoNgAZPfErKbMq0f3uMPeAkuCUPhqJ4KkJbv61OnadS7afKdat/+/01S
x6epn1Tln28xSZY9fGo8qySO05uCNIYdEoeJ3XGCNbvZnmNDCx8m/ycsaz+PXSXXVelLrqpa01Xa
hC4zEAhLgRDxvTKm0zEpzY29KQqEFHbCkBE+10VPWYdRuwk433C63hKDwGzl/LZl240rhnbmu2cL
sEHdHfQeYKsyi9CLQzYJSzVFTwi7oihCt9Q5uzt1JU30tfY8ssK7UOc/Sxr/1fE1/iq0ytV+wDRZ
AVcGaVlBFCFInDCea0LWIR4qWfDUQid8p8npbdEgPP4ubTNUhXDQiE0BiBCQKQDZDXylzKRcJ0qy
ZsvEzML6rEr5coF73Az3poCk8f0JJsHQxp2aBiMFB6tac2apd6vkML5S9U7PtpxW2ZktG4XRmtxK
Rhq9D0sywz8ZlTFBIaKIWXsykmECPUr7KBAbqdCV2jdbL9OSUrAYtdeiMNSqVNFTNdME92PnZppL
YsMTWzvtcqsIKqNSWV0dmgWCENRWn1GeEIHjRGgNyyrj+5MjVWEzFGXoFDp3JkZ6muuKPRjxKjIc
w7GSXitTjeN1eROZ0ZWA+ug+esyJFUw/CIGiIpIFSpXcuiFhX4q5LsWFZDZO7VhKHgrGfijjEtwM
it/BSBSKXSWknBgnpS6ctVvOdDeqnh7J4HdnVnpo1B8DfT9EbgkibO+UqG7lsGHnwQy1Orl2vtZ2
nupJowkfcv3SSS3fljSi57e9IW/GE7REBxFSy71Qb/efZJ69qJ6ryJ8R93OUxVBlX2wyDxaju0ku
s9pMOF0NdMlgr6ttZ6eV7n1WrMzONr61SIU5XSNPsHm4/ikV0jDPoQsyqLDxfV29UDa84W6Kky/x
sa87F81GDwYdqG+Ds+jY/7iA+ZxJmUKndC3ou2wQVSbX2Y16LW37Y99UjEirjfaovmyOpRVjOAt8
H63U1PuMZpJgH0RAEVZAzINYf4pwwZG8YmOYSQzbmt4g6Umhvg8rzyhyxXQ9RQs51WqbytyP6iym
E7AUjyupzEjDwqYVwgcleF+GV0J9uh/ErOHiFU4enZ8ijQ58illDFKEPY6/Ua34jd6Xm+x+YONR8
2Kn9gOZx+Q5oTJemgNKWybm2ha52gXfoqL2eOOlZxAQLJJu1egIBtzj8GwuCu2ACr2hUpgOnmF7S
i/qiq7+2cqgJ0l3KXe3HaFYoJqAoW+AzOUMcrJzrgu2uSrtatZa3YlfKAkbzvkXkWDRfJJ4jPGXl
wkwo2nQ05NJxaRZHjh26WnjIr9wNu648XS40Gf7FSmyVXzCwIwbPxF6E/wA5sfTK0sIhprIvCVyu
x0xvMu17tfyasYnWBK3mOFeJWizIyA9QxWQQBlHQ9KAN+uCXddN2aaGXZm/KVmkra9d21oI26Ixd
2KpR6+1HeQHLWRWQOMzRs4ogw1/tikzVNH4dqghRnLbWG77S4qjUGfk0DS73CwwZ9fUZPSeQKHq2
hZgOFUlHianWraQLvJZfNyavNzZbaY7eswt2i1Y6bHtxqiRIooJ/UKOgDEiURmzGCjAgaSzoaalq
eXQV9Nf70RIorGgglDdIGinr+mQodTY7ZZjrWP78975/hD8JZKS+haSwEqwgDC8RPvtevSB3tATc
Y4Dlo3GsVcBOMcWXKhLyIAqGWg/T93nxPosRfaurNkXva19UNMuNJzAiFaL2aUYEueZqvUj4u5In
HxIp22RCut0PhjaBwAajuRyiLoKFKfY+Up7Qq/G8uG3SvNFDt1mnamB4MFChoLUJa7cirmfYh9N9
ZDuV6XtomH9B+oeJbUGlRCwUPRioHrRjzxqD0z2d+RIYjebrg168b484LdOXom1u9BXPYCK5xJYm
kZC1UhbRqTMv5R23gR4V6/prckmOEInpqZ0Y4SqzfNMxaisZdD4xU6uSdNd4hcSg9vF0AspmdJHY
sQWRKj1B9CeLG8l5L/af4/rjfurOCCZK8YAjYqGEwx92RT9WQokdGB+sVLuTLpIKU5Uzg2GDTOfT
xltQg2fm956XE3AUXb2c9QRlpGsCO2sKunfdGYKOjGE9xpVRZ7BWavhGuoDlsziehktRU2GjIugV
wOVEbUi149GdOkaleaIlaYIVW6pB1q+grMirKo+ddRkjKLuUDYSiaBMlaPSmatdy61kCH9qRyq+V
aiHCemb177EbK2G8BP0AvF1QhVJKRSdCQ+SLwRItshLW7ro2WCO2fGPJmc0YYxRCFQ75vICxADqe
4ytVJEPL1qiT+JoSpVqcLVixZ5nHiA8uHiGIGZF8iOxo5ib2RfISuZNHfMa4pzrJWMPfVIcyFL4z
lcPQiGzfYDMj0ZfyjtEM02rPYzhf4sfCoiJTjoYro7BqXfIAuLRDuzC9VbxYEyHj9+yDQzmcqi8L
PitBw+SoMxistHvGjaAVHyQrBFby5X5JnPEKsJvYQOZYxFiySmGVMgXDyl5R6lGaWl4BoqatFou+
vh/MnGBMwVBIkaKN3YJDvojG+Icm4nIN0/OfXgMDjSqUAgUBTmFXMhp36BtZrEqd5PwZXzAbVWbM
/SC40QbRzEFE+h0G5W8UN5NEv2ALSF9wKq+ba2HD6bEZeZryAXGOrnwitm+LZwJE/zYyPdMx+bVn
dmZkLmvbrKhMT0MxT81Q+GwUv9QrQ7Idu7aZ9zeVWa4rPdN9Y0kBZnkoctx4LQHHYmV/l75lz2Up
x4G+ueOo6zxoy7UX1O2CpMwKJKpYgqgiaOQkSr9bUiNIrgRkah53wbqCr3FBkmo9GXf19sUOz6op
oyUZ62WPkCj3loR9r1SDXOjemrGaa/88P2/NzMiOpNISrvyzah0ZqS6b6ZHE6325YhQdVo1bqafK
As7zlH06CUVZtVbScGCbUm85xWgkQfNZf8m7zkUtU2wpPyDHNSeSui/1xiGWnAsnZeNswr4rtKwJ
HM1x2UuHqB/LNDPbRrXCLF6oys0yVgIQ9GR4tG0oxqY1l7pei2xAjbpDyfM/5YNvOyTHatw+ts7S
EvM16H1KcBICBaYIm9JvyxrK2PpEI653yRfNK9w3bloaV7JQboVC7GpCL3W80mZj7u0eu16vOUG9
9optRpwFbzeHDEgFSCAcplkpc9NlFR+H6lDoYsaZqYPmQBMtyN6zxsOoBhI2zzgiov9CRMqIDG4Y
RNAEJFB9kxmVoDSbQmQjW8mE2qrT1tv2TSlq5dBUKGREptgN7Nl+no1No2dmVVJwBA6dbOg3RdBy
qAapc3AG5XPCaWKqESO3hVYLhJVvx2ve7D4Mx96hS7Tyo3O+RAJuATydGuVV4Ei+ini6sBS7O5K2
x/UqN1m0DYzQ5Ex/oxjChWuna+dC0QoNRW1WI5HGWqI+lgWWDC03kpz2MuOIGIIoDPar40LgNMZJ
SY6P+16jS2fyWj6JLj09NKWNcpWsB4O7QtVXMdTPrVHpZax3Pcr9GiquG3lBlWYjY+xiQtJlXEiD
6Y7dc0QhX4pxjtzXWxeR1Zv+IVkxpnLUtYZzwxmZHR0vpTZzVmIC8l5aJ+EdU0qeqFYwhU7hWrV3
KyeC3nbukjWcUyxF5XhcbYf5SBRfdjGL1UhyBDdsUElXbH8lfuxWqh6viRkartHYyynbHF5IFwUU
ehA7gq27AJVQRTIlQ8JdV7IY75PqdZoo1MaCIs1Z+QkYOvseeJKJYQQwotaajObp6ZVrB+8Ts18t
dVkWMLpPkyecUtCkDdRQLPVMvHUkUG1gtKBmljj1XBewEg82yQpyB9QgKcJxpBCjhEM4HKyj0+PL
xIht9iQ657TQcvT65cZwhKYgr4D/wBAapXlBKCd9LwKaYEenpe6bY101vQw23kLl4jn1VJQ20ZbG
HVBoft6HdhPq9X00dpsLFBH6LNGcyDcjt/3sJ/Vqv0QswRkVYQKnqHhewOUqtd53g+ZKqlZGV0Pw
YT+QGYO1iw1Ftqpt25QXAaU0iSWNZLPibW96OtGCkw7lmN5SI43TEAPr4obTWM1dtJpLmFLhXKc6
YhKXVYMGevJRYSWbCQpFqxTvcD+y83CUsUkP2ikihWsRtAzDeUyti4GiBa0lVLk2qAumd5TqXQ8w
EvQJCIVMxShexQcAEq1Fi19VK9EmZrAJ7P24kOf2YhcOFXnitknCpTVKPOwmPs+s2K40SXOux7rZ
UrOfG89M44ShzfsiN4fC0niWiSiGSZ0NcqRCFDeOzZ51161JjDHEDu37P1kogxi87Z76R965qIfW
qONj3rTUT5s9CUpaqL9wGOZA3rt7kpQrvTLhgDV3Rq55K7OKtXuOUpPVHGYX4RX52Bz6Om/n63bd
hFqwqo9cHMc5Dz6XrxAmFZUZcVRC1Nqo4MsTHaeVYq/V/VpYMT4xq3rQk1g29/N5TmaxEI1hdPQS
MXhOBf9CxlduEzOwNjFao0Gvi527jqpowf0896qqOAVD2eq0FiK3jv1WV332CpUgUxmki/2YzFR8
d2DQAULL8mna91Bzb51qqAke5zqjV+i/SpBa31iOxmZ1ZILV/fsTuVVLGbM5LHgkIDbMrGYVHuVr
DFGY0WKNaSYn3cWOCvh5t+JJTQCrsSpOU61mnUAps1Vsi8fRhWr6d5XWobntrSoEnuqlmlqplemL
dmHO/mDlFz1MtP5Y6ZmuBnzI1H7QIj5yztxVvKm+RIZ/3tqDJrUaiTXUgu3mvMm18gJdVHFBkObl
9Qk8RYaslQSXEYZWj2teG6RMSz3bka39ojQLBFM7uPsNqQ+2BHetgMr2nlS4ABKIseFk5235qVOE
hfhl1jVixOkRCh2ReXHdprIAnQiOpE1iJJ7G6MlKjeEUa0MOdGfVmEgj9PoLch1LOndCLT0cZ4Ve
gezYh0Mwjws56ZQiS4PWVQan1nne15yU0YZmW3lLVYZZkk6gUG4rg8dV+whQhAqjGQHPFatYbuT3
kiQsdWtnvMlYRECGj5QVtWAKFG4VLXKmQ44kFrzu98d1zWMewtVkdzEonDFrEi7xvb9WGTPu9Gie
Wvp1rHRpozvHGN8yQzR4mFLj7YemML9envgY3S7lKncgjnSemJwGI4KN3wNimSmZJmaCJQqu6fjy
kd8rnyOWDRbEdKZNgJlDDpmQCGFFiZvSOK8iJUoESYNSIqtzemKQQ88Y4zbejM4WQ4GZsAMTjpje
RZEGY+p0wt36TRNyfIlWj6r1Osrc17XtmqHeWtIRo7e2e8a1mmuXxpDr/J3IaOVhsYjyLJFxPR3W
sRBoCTyFchClYsC0yAHli1T7LOjhZuSt8knVxxqqeBVsLlxjybLNyhKsqiijdTjOvOxytiR1EDdx
1OhM+Jlj1oOwUDGa0UDkkU/fTwV0ARF7z1NB2aasvsYdJ2hxmxxDYBYmK2f6MBAYTMWiww9OYs9t
F5E+lb08Z+CHg3VzhPgFs7G+Fm5UU9AipJsYieqt3oiNZeWYJSFuOUfUNM4f05rfRT0aoAogEynU
+P4irfKXG0vc/fUEgSJii8JAnTewLRl7GrdngXwok4XAb17hJjCokKwqii6oWAhCsFZswexW7tGg
O5qLwr1rLBWYZ9w5EILCYUAUPXmRQqhs4r7vGgS8TBNcVyESit63ZD8ftDBF5UNSDS5krYLzFrLP
eVY9waWQLEu/C1keSLpsvWbdaCP75af9jm0WxDj9LQooX8rjvsvUVIZoGJcqGePB4dDrAy3Jl0oQ
s3ZiAoGW9Cyt2carYawEV+OaRKuEz0OW6r3jG/wSOs8miVUoFCbW4aFxNYH6jFVVIQlKnYiQC1/r
zyvMyN6oN6yZGK6p6qItXeSRXl5z1/HtGO4uh6BzBmQKn6Kn67KFysUNnB35FLWeFrnX5OWlo10c
KYq2QdEHZQoceeJrRVEaEe9esc0SmJmyMuCMa1AoKyPdG7cKdmTDJWqf5ZCNJA+YSiN9wR/2fd2v
SJBgHjlhQ0PJ2MJMJV8xBrSdViV+I+W2zQvVQlm00waRNEd1wLVm2EZOpSm92qWayJXtOuqbMFny
wnN+EXem4rAqBgjZZ+MsUtI1nYxgsYAXTs/JoX88Jv7lyavKJbgFC/rCyvCB99tLU9oUg184TCq2
utvFRynDrOWoO8MmxitM6RQMleCyjVxWsC0os8be+cB2n0mZ3SVub73cCqCJrRBJxm8yYIdil9NV
wKWen/LwQ90XpXR0zKTb+yHMNFtR8MHdqZj6weABQs5dEFkle5IfoyQjnxCLN1JbNof7gWuU3k15
vdQEmBmHwewcYnWgJUkifiRnFx7PRmLijfCq62jtDmZy6+mBIa39Nb9RCqP5yutjErrkKuYSbMCV
RSwWojyp0tPzauv7UdECLsbaEe3GJll5lmSg0GUV9s959DmbMwVJhbthPbBBVMI9qYWjWDyXbwQV
oWiouK8YMhqp+oQdZRIEz+krluFrXTkWNjKnxascI55qqYnHsi1Z5Ul0llzVh96C9Mx5qSlYiplM
L7eh0IOoKuZZ5T7R5GrReIyWmU4apjAoy90lQxLnASbvUD0w3EETsafka+PIT3XofSxvyIYDDxVL
/ZCeiAtjRuP598GmLHojdErR5wg7hSq1JTfRBfU2kGKdIVh/eU2aiYxRxtUWHHq8Ek+NT8lK5ea+
gImtuAnNqJa0XpTMuluowc7xbAqFqleikY10Nhm7cGWoSUGgV83lfpsyJ/dTCHQGIoiB1yUx0rzB
ibQ8S76Kaf8hlrNhybEsQaLsI2GR9osi+FNmerIWzPy4YjXnttlwN7yeGt7G0d2TfPX30BsJPMli
/dpNmnoAAavkk98K6A6dZ/HNfhizPh5VDThLzM9ij4CiYRWmNRGDsZNXaPzwXtBzHZGSWX5ObdWs
zPhUiCz0ajmjCLXlXGSWrhPoFF1DNejKpscgH4exV63qW+SrQvolCpLe2I/oqEG0ho2rXWgLjSte
dB2pTKpBLQhKK9G6OxrHz7oNY3MrZWFKY9btTOFQUl9KGXFTcSwUXag342wT/yXBCCaxhRsHHZwc
w0XsYf5lP3KzZJwgRzFR6ojbFAGAFgF/nYfJpybMrni5WdDoJRpS3JI4zvVRABlH63irht2vLcwI
r17Rc8MW6xOrKLkvGq6rK2CkV3JjskmkJW1qdpgT2U+02RRyCmek6kS/uqZiU74Yq222fN0eO+tI
GzaNWWDZMDleaposseiZ40wEUjDjdK7XovzloWeJTGip8LwEhfKTTu6zbpKPZaicWQV99qXpWatL
+5d3X8EhLA2j8YphQZlyIHmF8FuMEXAgPV1x4vukzCw+lhcYdN8Cf66zT2AoXeKK1imJCgPorble
qwxixWZ5JWBfLTlR1pkpXLNGe1J97Uy0ugw10JaCuVHSnh1Axo8MofeD4c77ccaJhEhlgaijEnCA
xFtlZbgN+Gih4DSrUwpqaONYIG4BoTx/wlZFo4TAMSRnqvMpzS7rbu0lp2p+2rWHvL9I1AWAKsW7
hkXVF62JMcwZRxxUiznxV+PS8jjbjClIQcfs4GG48QwWqzsYpEstYpKr+NR7n52XJ+1qSTNmhkJx
o+0TCVSKzQIaCXIqjtWVC2J5eob8gDWjE+GTcitf+VfCyVjqJ6Z7nRwXx/J6XNLqN6LRWMr7JZc7
b74nZ6EsaSQ4vRSNPlew4/cpq6Nzc0h6XTppDQzsnI2ZClkz61eMM+yQgLKsQ9g4vJxCbyNJ/dCm
zCFsbai1nbOgUkvMp0yrJ1V9wHXt6G8TK+vls0apjar1Tbm440JisMxgs+Rqv6GdC26n/KXsbJMp
fFV5sLOhX9geY3t5B+sXGF190ztL1abRjj5T2QkDaTtbSE2GaTSUzFJih8xtz6gIQNcN83U/UjPD
XaPUihizRTorPEuZvS7LkyFD4OQcR5fKpr9Lr0JdPm6N/ohsQyxahF8WIM4a9wlEinmSHySdM7qQ
cUqk8s0EvVQhsQqTs4LDONNi62t0rLDmAthR9p5T9AlRin0uF2LAPUNeVJppgmGvyGL03Chr3Tnh
LIxKHy/12mZr41PSUjyMhkyFDkIJSxPlIqbW3POy1LILiEyslbzeGnykuZ9cPT/xjW6xsTGXCEqY
Y8JYG0qi2JzcjQtIJxF5KPhG7wstuMzN2nRXiHaM5JBBdV60xV7jdc4IUZtfcjjzqvIEmjKFjhCI
XhYhz5DlL13IYJmR03A3gt31sRkjDN/P2nmBeoJGGbskrRWGr9Amk/zK5kcSh7Hp1IK+H8xcDxeq
8gSHsm5+68ZFm4Og0RFKIrZ6win3o6GOwb8f3pMzfx03mrvmrhMzOVb05vo2s5cs7KwrR1iCc2AV
F5ff7DKVc1uW8WtQNqlzjWk+M0u1+vt+9zM9mUCg1NMZ1LZ1x2y0RRMwivVxMAaZb2DEumDUBq+z
lxlSHI3DyIGPuyMWmLmEIKWmTFv4uVyjWJumwc1QpnbWCwsJ6XzEPEGRUkxXkYNOGd1Uu+E2spXb
xWo4i9fjsJG8zoz9YjOHkIz7VDDhJ2DMaLwUbRqe41bOdhhSND8yZ+1KCO6yi1cAQACLvWHUtHBt
zi6AhEvbdCAoKoV1ocsNhzb4QsI0p85jcfgRAqVgHa+6+dgN0+WANQMEqILnaWyXmQ6Dy0W817gk
1DtxFdC4YYUa6y5CQcpXMNSwm8G6Wku2qkWfxgtDGhfjPZwl3xVXS/nGrBfESBQusIXBxq+vUCDV
rhCaKhg38azG6LelFn0bgvNW4qY7dheHz+Zs1hQgJRVtmxGR7WFLWMKvUIMXtEaq0GaJl6KWWfGb
YEYF5rnshl7OATNPvO0jVECGpWLqXDA2/mwnmm+4h+nZ4nKmsmkdRGNjDAUavcElC0YcMp7ZV1x0
iIWdwvDimD1jXL48r0ufOdsv/rOUFAUeU9VIb7C8tistjejDzfYKApjS16Qi1rnhQ18u7SPNS8gE
DMWwXMyGtnFgeIvrxuK+QjD14WOxamAIU/jRwHRPlmr/s6ybgKRYRwZVcvxBwmxLJbuW2yKwJXX1
GvP0BIS+smhAo6+RAnAvqHMrHApTUa2/xSB6Ia9tw8TJfDCoCNmTvi5v0sottBJjOwuuY1YScNEA
dpQxM3b/+2lTS8u1GKUdMvQspSE/CfvisOkkw/HUy/34zIvCBA7lgzvc4dASGek0PGRhdNfh1rH5
1TgnwzFWeFleVvbStvkSaqOoTDL4sMr4uCQAmePSpKLHokf8dbmIOvo92vXDTeE2PR53caH7vAul
7JooFBwVtgIXfd0U68xK9Y7VsLYf6t2ZjLX6cWj7o9xqy9HqrI+ZwKZ8MqeEfh6GaAZXhhKb0lcZ
l0R56HM1h+MsMnddbPuL8gLjCgvyP0tZRcTPgXPYLuB5CudQiYOoYHnMGEodupORlgqJzrTpa2Rz
AoZCb1DqrGF6gOELZDjFVdpfOOJ2v2DOoAKpR4973BNTMc64y76a9DnBvDi6n8GKSdfYItDCiCwg
MsOn8ac80fiErUUTjTJKZYi2t0cAZGAiyxnkj2JbVxouQ7JCySl1fvC/vAKrJ4B0GqO6CYYWG3So
ZfG88y/Zch0sbTjNEm4CgiKcW+ZO6XgCCBeuUvdCqlktYpeWcmaUa0o4eokvcMkQQv5aXWzV5sRn
SWTGtZvrPg/FYoWiXL+GbuMWHSYjx58g25UGMsRswMVAik1SMyo6Q3KwzMculFDnxeEJCiXXZark
2NoDlKoQjsUBoaHjocMTbFTecoWlabN5Rj1Bo3y936lxwrWA5sZm+B6R7iGW0qxqxRFNqrUW1xk0
dr/KF4a0RuNKmUXcYYBlZ8zhiDx2BXYp6YWVUJEMUD2eHHVCdVRwS0PIcz5lBwaFWZiq7FA5kHLp
GFcUfsDCjMHoguZepmsXY8HL2w9zHbMdiFRA41TotiexhJGM4+JI0MlawoR3uhl3HoSbwYTVPVFt
UV+eQZ6bbsfdCRBJlaC+jrGGXXriNrkwIzUgu1tyjfmmzohOs3VhjQWK0ubMAMG+rBNPL2+wcu2f
Bivh0MMCyCviq51z/H/Srqy5UpzJ/iIiALG+Ci539b6WX4hy2cUqkFiFfv0cama+tvENM9Xz1B21
pVNKUqnUyXMWa+6iVRBbKpFB5ZGXMR6uJrLWqDz30aPMx/u07gK7seRV8M2sa4tKyqAVv1S8H/tN
V6d0mFa672c3E+Rp6OGB/1QHH83nJbVlL+pJYknHAx77zc1MmWIDsOEG5NAAhglwymWCInXcrbV6
zgFFZt62/5he7KbGBKqxAabTPR42fhY7AzOUbdgc8QwV2AF5QLP578/sTyYXGydtDF5luQ8wfScu
quJhGKf7sfwXme2jX4vvI7FZ7aUC0ZF0qEGMa2mAHasDmSfINKXTrrh0Lsd8tLY4Vq1Us6tMjzEz
44qj1do70N2uHAjn+pEfl2353EV4ZnV2hmVrN4m2MbtXlgUF+qD+hu8AnsCbsnpJZWieQFwXmisv
yudSN4CZgM2DEcb+QujgpllqJ5zJoDb1sFRdqEZA8VbxtPNRvczVH80sorHN0aD3HZipYvVgJ/Jt
cKfbqeM3vTn80KUZKWVGia8iTtyDwY3d3x+6H80vInPqnNFJrBLkn41N6/pY51uD+cH3Rs7Gyoel
XESmazX+1BgFfFSCjjwJem9t/voczM396MgiHsvebsD/gHWUBu1/q7AK5c7ck5b2z+iWYzJ67VY1
r8w3G7cMTq4cLfUqOMV8PbS6eJOpngrzPdX9rbBF9P0SnotG4PgwMILCH+wN5ud8qcDiXCuOYiwe
ZdClR4PZdz5JVmL+XPb/aGVxUTQtayhSH1YG9Brb5KkyanBGlzTTViqUeTeWizcPbGBWGCTZuH9+
dqfPWJJqBNXDzIY0o0L+G6a31ib7smpospge+NxwbGLdltQvpdnZUyK7CUS+l451LbMLs1nx5JwJ
W4cL1jxuZnqLUtzLBmaVXiUDHW2VQbsalRGY7spxuWZksfsFH8ZYdfNXar279kXh/srXTuRzJvBY
iAvSzP/5daKzazy8q+H7GfKT8n/1dk7dsli5i31tZGNDPlqZM8WHtoBdJ72Hm6XE2cv3M/1t92ci
rwGM4F9wF/wxBi0J4FANMITMLn8wxrR81LOiQQb3dJqXnGIumqbSXslu51fuHzOLDN7EdZXqTieD
0mh2emakVLDqKbfEymVizpKfvpmFO4tUzS1m51UhcOlvpPOODn0RggaInFxWFZg2rEm/16RugCgH
UPu/zD4wjcEfaxYewiTuElubzgSjSQwXRXsy3Fstv/PUynf0JfUsTCw2K/MrlrK4RWRoIGzpiLur
O/bQpuW20art9+58fRibjaHMhQjD3Gn2FgdSnU+TZaQ9tuxEqE2NyAh74JCALwy0hDqhvcX42GV8
N8+1YF52m3R0nZjtXNwgNWEaCa0PH0q1n8PTKdyxNR14nIMsquuPGSbG1Iqn51YVdCHzRD4ghsYS
/C0n6bulhY0b+URl8UOrf+nurZG+f7+gZ8yA6mLGGqCNCUTNYj17r0vrZEBoNsr9mTBxYlVQdV5F
U0useHRm1dAzIqCZweSriceWxaqBU1NpcygWvXeEwBw+7v5aOGrzvUdnzbiYAMKc1pmhfyWStosJ
PBrrifbdY9P/JIlYSYdnjQDLBYYaoJDc5e6odGRs6JCgmDZuXHbDDLAv13ffe/Kl+AILDrhb0GUD
dmXGmn5esKJC+znJcKMTXaKBozobzTvD0pqVffnaEFjYWcRAwRImdQfVyXSYfk8bAoqEQlC8299o
N+KeAZhB1tixv94iFzYXRZ9HBvANjbBZgnMQAKqt8eqhA/xUHsXJCMqdvJiO7nWZBP9i3uiz6SWW
u/CbcXImpJAORNmO/kLsQ1+sMRF/hUUtrCyqi9FsEl+M8+Zt3CtvCybfXXaRHbJt+tMDqjXf9Mdm
+9fkDrNRE4M8wJTibr7sARAM+XAbg3eByfO7xlLUF+zF8ORaxJwLf7Qa5r4sJhsw3/05Mi3Z+jVI
1fApo4n9s7meLpINBpSxm5f8iAHQ+2qDUaXhr5FKs3sfzC7W1M79uhkSuOdMbQJAVPtYAeXhGVng
lulKQf2lzl3YWhRuPdcZuPrgoiv2rsJbRDNzoh2y/LVsMvBK50HVriGuz37wH/xbZMhaszNVC4Vi
UYm9LjFiLv2VenTNxKKMm2o/Na0aJnJklCS99djN90nrfGgAi4x+PR4HluxJg5OQBv0hGWilR6v+
velf43Ft6v9cNYpI+I+V5RUu9wan701YmYnTk6M4AI93G++QryLzCdIj/y+fllz+ym31rsQQcKDy
PkzTSzwTQOgk/ftS7ZNPy4hrrZaXPUEdb5lbaPFcZCmKHEtfKUZXNmjJKltznDcSo4YB69DnLKJ+
dEOWR9+v2Hw0LSpe+AJmEcCHMP+7POvRIWRG7VgoK5q6jNJOu6jVZVbrDEMTI9jgQQC4+97iuULm
o8VFYLulbRKN8CnIx2PW5tQmL7r12Iwrrbrzh+UHz+bl/XA1UT0G+IExQK/uUbuyo+mifuiO5VEe
/C15RDfrR/H0vWNfu55zJkI9MzMGQKRyCbpp6qpJGx3VZvc8lXS4nxv2Phr2ABpnez1KMJQH0Mjm
e6tno+SD0UUwsq4SdcnwgTF7oDy99HFHjruVXDEXFl+iBCpXDh4QUeYuKSDQUzJaba5xScqok75r
VrGzRwUeZ0E7/6dJ+P57r86G5QeDiwRr6hP30tlg3xJa6IrWw33njWGfHp3kx/e2zh4gkBQFmSaE
Hb7IWAi/9YfYQtLAuP1h5tTpI4jkbNdGP/6MG31ZRPAD4+HNAQvDkloqjW2vlJqL5OQ45S1BZ0vb
1Kzu6lNtpnH3YCbJ9OLX3kAlM6dXD5xlD3kLfZd9M5Vjvu2FAxwDYWLww44lUlKwcmoHadfdaRQa
2knM75qdZNw8obTQ0rC2fPfgW3H9t9ivOdA/eDJ/4h8+rap0RB9nc2E2AD+e3GOWi3rmT6L3tLNX
jvez8Q34FbIUAdGku0gXZe7EI2ipcEsA9RGbnkfrXY4rKelrF/yPQ/8YWeYKq+44zlqEmz3PYjTh
zD7Gtr+YFU7XyPO/x9N4lW/8H/0a3eT5qJghUrj5mzqmtz6vpYthd+FqqK+rk2hpg8n9XbFh2/IK
gNyr+h4JstjSNhT7OsRY3m0uKPgF1h5PzhQbYGYnEJlwZ86zZTmagAPM95WYAs/Vgy6/U97z99/Y
WQOzSpGHdqT9hTyRDWgduz4MNKqAmsh7vzbdcCZMcFE1UXQa4OD+gvgyqqHA6K6cgj4zqdbtXGi1
lPnb33vx0cicJj/EfSwBEh1NGNH6fGM1IhT2St4768YsSoinHMv6QqTNM2aa3G2noK3fUr6vXMBq
+5W64iuPBLjqccP4j5GlG4RVJYYTpz+EPkNMa6rfmod5SMbbg1C4jfpInNq9E1lQDUrC6a/fWBf2
54T8YRkH3vaVctEyRs6iDEwt2bRWd84uLHKthzMYTVa8LuHeszg/rJGb+CFgItaIwBRIvWsMPLIW
enOIJ3LFifmrbdaU7daMLlJV141e13T9FExg3c0GHtTuRDMARzLj2raqbd6+fB+PZ04ufFPzHRJg
PcAQFrc71630hlsopf63xU+28yT+GifTuY/3o5nFbS6DBpmbaOUUmGAbqB/IuLZwX6fhsBkfLSyS
4DSanT7FcGSI8uv2iez/m1uuDYqbTFBw/GrAHtT7fJdxqu9+rzP5nfvuPv4Ai3gR3WSIvAD7YQzC
c6O0d61mXovEWqm2z68k1EhtXMeBdVj4WTqpilnNpgD0SZtiSDdkrf2/ZmHhiGNyzcmMegKmzK9A
olI/Fom3kkDOL9Y/XiziPM+9ziKdhtOyvtYni045C7rVwfQ/EJrlN2wZ0NIB54wBtci5RvyQJjxj
knXLERRjwENzW+3du+bkBT2ADGlAjnIv8KhVnMhBHsRee1EbFg4bDHNvV4XOzn5nf6p65EyopSwc
jhPTjX2FRfV3+Z61UbIjxwK0i9b9sKluwSSrUx9zfJijvOk7ar99/5V/fXedv44P5uf9+LAQWjXG
XHop8nWETqlz6Ld14Ozti7yk/hYajhFZOYXOBtEHg4v6zsRkbQnRD6w8mIG5AAPhv7IAgOW8sbh8
ksXexmlpg6qsmNCWzR/ckj/0frlyZyFnd+2DjeUxp6BEk3IFRlMQDE/2Pa66m6y9BJF0kOsgFsr6
UMSg7Bm6fV9vrJZF2nBtajr18nIn2ofeTSMiVCQsctWZfDdNCbXVFY/fpcxwX35FB+9YOwZl/b03
/hCjc5cCJAtultBvrtK+oFN1XRVPU9PjGnOnul/fx8V5/3BzR3cPpfHyPjE6hsIeoqaa5zln8tE+
yq7XYcbnimMopf5jZxENTd9aeLlEbhyicUOiKsJgY7dvt8mDPPKNCvRQ4glHUv+Hs/new7OJBj11
Ak0f1CtLknk/0e0+rjPcMaqC0R73QVrx+KIeyO3fGwKPDpRDZ4ZDvFl9/sLMjFT4bVREMTohXL4k
5U9WrXxU5xrNM9gXt2hAmuc32s9GEpbpbebMtd2m2rNb8+c8wPIrnSFR46nGzF18iVmj8F94BnEP
YMAsZGxv4VlilyTGgADO7j4Ox7ymPn/T11w7ly/APUZAMQPFTnQTP3sWW1bieFozBZz8ZuxS9WuP
o2cNgJ8OfUrvDMBYdOR/DHjsjstfVvvXlKFIsZhEQSt0Jp3U/3wDH1OsaVbCgwZKoNzXSn83JHTG
mk270tM9m8k/mlmEQCaMMSsELs3tBsBbQSFomkJODECrEEj2lE6rIp3nalJn7vDNejYGbhSft8YF
d76RTNj/NP052C315W8fhIzZJGgub8h4//fhBigXgsDGvD8opT+bK31Qk8Y2zAnzvkedaMgHz11J
7OeyAhRB0KgBUBQbtihHJ+ZplVFhr1x+b8ofBn8kxvO/cAMqG/ossQFhgYUbsdsUxajPboAaxgV1
QfesVysNynMxDRwIOg/EAC3ZcrxML41edPXsBrGiuK1uR/9fvDLhwv6PiUW4lWXrtHhAm4IM90ju
vKX4dAAn/H6t5vS/LNM+GllEWOIn9dSBti8oqrfCqakAvVMNIVix9vGc23domeOdFYrAIFtbbIqP
18/BtpA/wXAW5hzUDsZuoJgzeGyqDZkHl/8vlKJn3ftgdbGGnqwarYxhlVGtBPW94NT1TyshffZs
QOsRUj54EwSt2+z7h/yjNM7UmCDgZuYKI2xiWkXqaVaPhvLIzRTmO4jcbPS1m/jXwV7kPRdTlcBc
exisXNp1+pxYqoZdazuceKgw7UWrcG5bt6EGdRCA5zGS3lARrRMknXsb+mR8UVh4msDo9NzsmFnJ
Zm6O+n2gAuOcmJV+WKNZO9do+2RtET6xN9ZOzuFqu0mv58ds/THdq0iFao9GfeQhD4Nf/9J9iK90
C+I9yao8+bkAxiAVwRlDQFFmLX4CPpDUsoSO21/8VDcPWg/U3+oc87m08tHIIl6HyQfmoYGb8UUC
6rpTcz+XGU7YhiymELg+rtcYayYXGYD1yshA54o7J/Oo3ymqoCX2fZI527P64NZy4meyLJLwDm6Z
W+ugB9Zj8XPYA9cIRq+ZDJoc7JLGkYvhhPi1WqVIX/HQXhw5Tdkq1c7Hmj/mm8awqFa/fu/g2dgA
Ry0oeCH9CfTN5wSgF0nV9DaKeWK/V/ypNi9LuZJAz5rAOC76zNDo+3Kfjg2iMbtGom4ZGs35fRXf
NclKkXt2oT7YWESfradOAlZVXFXB6l4NLu3U8/cLtWZhEWxTqxlKZhOah6J5TWL2NLlrqWL+IZcn
2jzW/j8LtRx/7Ynfdr6CCUM0D5VTHGUBMU9P3XRF96PvzD1O6//f3ixrGilt5jYD1i2Nf5rGVQzh
GKu7+37l5vTynVuL5tNUtFMj5oO6HAxaliIsAKvpZzbIJIK0Fv3e2rlzE6g/Gwp1Fno41iK5o7nN
uFYi2XFQjTTKDse4DAQDAdNaF/RcRHy0tEirem+PFeFYOxSlgV6+epyvZJ+zFnxUHFCah9bekkLW
KIqEjwQBEbeveXtp8d2/WKsP//5s/8Pp7/LJ18YJHhjaC9GuSHbves/jX88d4azHUf8fLxY1RjsZ
adkL7L8Dgp2hu3BJvymd+3gNrv1VMw+PMIAqAq+NkWtM4C8Cre8NHECuOWGWi+/rjQ8qmSGyDjIE
qfj4MM9EGxgpcyCcZ4M1tpn1czbkQFDmJIG++2sCwT8/DYiMICkwh+IiPHre13xiBKeu8K8YIEhm
Y56AFFnZw68xApVEQLsx0wXFXGd587E7u3X8UYCovc1fhw6SSdW0kly/JvCZSw2wo1mdDjeTxRlR
V5bTuZqrAgfXUxHbYdvedJoWfh+MZ2AMMENm7mcgGdANWSxYojKzKP1cR52d36dWwG4dEJeld92h
D6eQQ//hsdn+/RgBjOLeiHH8WXRvifGvqrJou7zFdFia7tKyuHMl2bTJ2tjm16wEM66HW9HcVgIk
+POXpvClOVVpommljXRKnKDEzSjXMDGar5HW/MHWfc63sIXrNXS8PYzaLreLeCyLVaZUwBWopKQd
VkYRDMaTYM0x1a4Lp6SewqOy9vb9Bp4Nkw92F9lEtlWf29D1BhwA5Zi59zsMp40rN5avZyScg2IX
uiZ4X8Mj2+eF9GJ/mqBCrwI12PcOpLBGvLNZfbadqofW7UI3LlaS8Bm3EBYQdUGJBPXL5WOXo4iy
EyVV0Lr6viKQ2ayLcKij7xfv6yFpfrKyqPRSV7O7tIBfpR2DiXlE11GjhTywMT352lrbac2nRaaU
SQVNDh0hUsQo+zRB68kOZeutOHUmN8EpdErITASAUY3Pm1USPWO+8FSg2fmFzNpjtapKd9YTax4D
QWYCo+TiuBeaNfYcVBtBIh5r3KtioFFWpcKBCp/Lu8VHNT9M/K+d5VEsyQBZ5ryBEA1JL4gVh7op
dKpSeVEy0QWMdISWvL1vvGzXkvLCIaakFoPcn2XLm5G5p740diLmF6UA3Ldp72Rc7ifTvPd9cN2l
uU8x27ktFbsAoPxBJnJXpekPYRWcNrZ3rK3OjFLJdphUuuA8DauG4A1h8mmqQ2+eOxQvGtvY1F/N
unmO0UkKUhPjlb6uhaob+lAXyohqjd+ZTWwGyigiMg1bpauoVc2d66hyk+RNBTFGPWLxeCcN/6Z1
oMxUT9Wh7u1nw5sLqcHwaYWpDUwLmOHgsotsRJ3Fc1DJkrF0L8CPoF9ptrVvyQhpCoafVLfqJ9Zq
B61jGk1UeqMznLppgd/Bqdgb5mZGgExsPCVpwQNH5DxgFdtYlRcJUR0cUh20zBwDUw5XoCo4AqP1
0nUqD2vTe+0r7abNjNsCpKZU9v2DRfIfXZHve72LRFofQZJ2WemVCDgk5evJv+1NL940dbxnenZS
mp0GTarxwBqHB6Md3lhqvnVEe+tTfhv77Y0061NWaZgybPTd6Cc7o1PR5KrhEXoL12Ztm7RSxrUo
HEZFGmuhrWNOLPOMy5GoA2B5T70T472iLVwoV4x1CD7MZz1TL44vbvKUN5tCZw6klNt7Lqut0oAe
Ts1R37J6uJ44xsANt3tWAKHFsUNJDnJ4a3wQSHleqS49HVm2hZABJ/wOeqUgmSH2jT2A6hKadH0g
2WRGwJk/QA+TUdw9xKYs6jdd994BG7ywLUh9Jo4uqWH6xyk1WqqK5moWUq/bscNLkruZwIO/qeLh
ciiGvT8mO6ga3Jc6VDW15lbnXWSJ4aTFxQVEmbfdoO4zoicYRpi2ZNJB11I1eZAmOBPQ2dy2lSop
2sUNTTPnFs2nDbAtHo4MeZ0xEUGxM4yFae5Yre44lzd463rSk2THK0gwO10JLFbWvuSudwXlhWPP
ySEZ8f7UeQe/aYt9zH0tcJPprhjESTe6g22xkzDdlHpD8ZDKIkGf0MavQDNBT1uadyYe+FMe4e89
tm1xaZVTOJTVvvLG+1RKP5J+ltAK/PG0K+K3OnVvSrPxNii7Tnjw/uFLM6zy6brPrBefx3euXVGS
cuh0DH1kxexnZXlvDk9dmjXeLZLIZSFRAhCjkhtmNcnWzXNFZWdvRZGfGAGTHsjmcgCyxEFVxj7X
xaUmwZBqu1etSq4aTcO8Beu2nqVerWIu+fAUrZxjn7cTTZj51PLqMrd7iB3KKCH5qbWTjCbEfm5T
7dfQum+KiR8uJtUltoHG+hQNdXYT9/ZxSK0CzHDNVkv1jSvynePxU+JVFu19UG1b2q5R5V0DAiVa
4vOmniiBkCjUW2nJk+WPL0OlucFgD2+ah3MSat2glFTtvi1rPyDC9KmfOMfOcaDYJ6fIVEPom8nr
lOfbyfKhgKJumwQJSR8cQmNf3BaJ8563Pjj7efOWI6SnOtk3FV43jRGKcSAdzMx94bN9b9cBOM/3
iX8/Gk4dlJ2G+rFnV8SpAqO0blqe7nxRb7LMiCAAEEHrJkyVTluQB9WAOY8cIoauDJXmYoi/v6iy
FxWPV6J1Atuso6JxNiYiy2jFlV1KWnvuVuRyJ0gXtFi0BkLDHf54PWxa28UH1W+UtyPmw5Tyx0Iz
DoYAoYT090ZsgdCnCCvtxzRCRAzvm7cV+en6BV5IGgjxWeauwFYIV49cp9+qGIMFrfULfI/7BCA9
Ufdb07qZqixGdVB3+0HkF3lSvRrJW1rJn4htmR1qwa5c396nbXdvdmCtk+amT5GMpH2VZ+Ac5fxo
QCrWccutSZANup62sfZQVizKMHtYt0VLmXuveW3YY0jEkBcFEIiNGGmlg9nE8ANh7HJFQqfmgg48
C5gEu4+FE0ahMcJRwpBrC5+JBEEl8bcOA/CZ3ygdfENTF4KxwLQvJu1K+iDUY8cyvSnrjCLpR1Ps
bnMj9EUe5v7FhGtb+4LuDpVVG7o1RnHwFwowwadFoKpTNkjkfIsqyD96rtrEbrbhCcb83B7gp9sa
qIhhSoDKP3X5NdJX1E9NkJD7qj65/oVoHusEIA/YmpyXCqstDwUbI1TxtBsuGWm3Mq6o0K/8/rrH
n5JJgZM+DbyUbJvpTbb7NEsCM7tTGGYR4qcL8z147YS4jSvjkPB3N3nI+GUtL7LODwwzo0Z7X5tH
L7nXcoua6bOOlfYE27OqPeYj3xQMJ3p11fAW4Ic4GhKCXu1Pm9/YGTJ6k0HT2g7d1gTtw8Yrf+Iy
RfNs27sPg48M1d4UwxXK5o1MujDPLsr611Q1BwCKMBz7WJCDhkMKZ/HRIL+JFIGnzEBrfFoUapPW
N7ntAGs1hR6UQOzhuesOYgjTUqeu9Vi6mORJnl2jOzL5kNUlzfXXGtJTrl2GwJFuctAf296pH/aW
wF45PCAubcijYs9jAn52/LP8UbP3uCxTzQy15JbHXSD633Zz0Zkbp2g3md1TMKzTkhhB3MUhYjuB
yEXDD9zLae/Um3hgeyEvG3Jw43By92O3qcpHJ9kagKJNPxrAJOSegVs25lunyAMtLUMbRzK+04q9
e6l+Yq0XMv5WZR7EXKqdlr82eFrx9PLI0Plo2gdnhI5OfFO7DTWnLed5VFZlqPf4DPyJel2x0wij
A6tDT2hB27dUZwLkVgdibosCKjxtBw3mezCNm1DFcQVgvQ2NxSmXPiXJtd6AIKFketCb98y6a3FC
9vXREu8+e0/yba79cGtgDnA9JPkbT3YJ0jpDC93E+WfWr6q/arJHu74qhuNcwCGoA7MyAs8Xge4X
oZlcOtUeIU2NBM339nIyD2l/wtxQNGCzZPWgMIBlZUFZPDesoy3OP1fu+n5ntk9SvyGqpRXWMk9p
OoBYCzDNzrFoNVlhplsbBb41ZnZQrugvyzaNKvYae0mA4iXQnG2jb9N4y6zIHZH/moOST375MPKc
do0IBokSZoq6/kLj9924401+slgcCBCjx79xy6JDm+0bB6qnzr6Mf4LHBiBUGk8m7aBFYmDKO8bB
YEyXeX7bSVRcl4kzhBJeJR6SR2iAwtjoHgDZiJvbCcGiJ0E7FTQ2LuRwzd2T7t/J6hm1naP2xNsJ
3qNIei3IRWl0VLh3lnE12TbV+Ei1eNpl6FG2PR6GPGjWQI6KNFaYFs9TJyLL+W1yb2PpMdLztcXu
4/4wsnLbMvDaaNlJluOm0u1twdWjQusC9A9I7hoyXhEVdRF4+l0+/OTZzupIlI4HARUj89on2lbU
Ok37nKrqlqUvfd2HSVbdWPhREiejKk+inoGNwENxyk3qZPjUUnvTpu4p8auwbJA3XXC7vozma5td
Gc3vHInDM+/d5LoEQ6rUfGBTxxB/IdA5DqMJHsTOPrG0bZE99UocvLIJ27x5xskfGuCXnHBcx88g
c9sOfU0rd+fK/BrLIb1XKZ5jTY/qWEf/5DVN09CyUKY1Cqx92sb1Y5pxe6O4F47kyRtk5GJXwGvn
mh7O8p5qTrmrdEL90Qr64rrTb/LiiamjJ+VGJ++++M16ebCGSOT72jl4tQaa1x3nj2lzb/Nf1rhJ
Kh2H4oZpW5IhO3CaNlsolYYVDnMNw4cGoCfcM+nYX6jswfb3tR0qdFORT1L525PXuc+DZoxY/dvT
5BZ8D7su/tn46Qvo/4wEXMPeTpG7Ql7xAvMSZM67GhiMJr7L2QuRj60GnmVtX1q3uadC1JQ7w+DU
r5xdA323uFUnVjbUyowbt6ouxdBEwoWiePFcTXfKgZyp6HeGZux0HJGmE182g36EBh2gYoDnaC9x
fSuLl44P2xH0xmB6BPFXu/PcNxnLkY6DC0qgaQvO1qDV4nCe2FL49QqjdcqqgSrBExw4wpI7Zd76
1WuRXvUtoyj6A49jPH4qNzK/gLDyNnPuTe8HPizL/6GhGTCBAFaXKR39pzGvaJwCEN79SpBmcx+C
BvlTkyag0T4Oyd7CsCBJCQqociuLuKFowwZDCz2B1genOts0eR1Z5bjVYmDFNNTnRRGKGpcxfHX6
ZIZKL/Y9yW/LpqVtV20tIKWnhgdeZcOquPWGd1nFm7w1KLpooTkWh9gmG0K0A4vdUOL/R4QawwUQ
HZMRWa3Wkp1rpbu4Q2e3PTUaHh1QAeryNsaqED0NWDGFNj5kdwSAwMDzb2aBR/9+7FzKTZtiBPKB
ifEFByPAd7YVgpQvtMwpElkbkXzb2tVtnl+XLDv4Fd8J5MDS1LcxbtHKdk4JEpDMf2NWCyrqaTgY
x8KGGqnZbRucFXV1ZWvQQSjti6FvQDGZR3YO4rG8CpRdb/OkvMkTHzidE88uim7ARySDuExgyk9Q
pqqLvGcBr0BmIOyAuS+gMqJxXobSj4PUsKM6S579uAldhESFEBhbZO1J3/Ss2iZ2HZKmDAruR4mn
RbJDEopv+LwnyJwTuOD1LN8oh2x95YRNPkWeVYfDkEE6vQ+5vGoIwXXkMm1k1LdP3BBXg/XcwBFZ
eyjtNHC8gySuF4eqr2htmtsODM2ENa95LLfSADevudWz5G6WRhbJoZTd1tYZ7TKyrbpy4/D3AY+q
rtXhtm4/g7OetgYY49HZ4T2Q2dwI8pxhQy4tMkUub7dVVlNAs0LbLVBjcaqpYu9PAokRQTHGl8Ku
L/DfXawZgMza+HOAN0zsCjzSu1a/9gYTDYyTmwD2wJDBKlBDEO8KJ0wz2jvQH0AD7jk22UnF7ZWO
0l43njUOktrkHfUpSF6REw6N8EPpnPpY4U45c5Wrkyea3Rh3L3iICnqAYXTthmgatb086Ic2ssck
8jt8AenjXPzWSYkOygXzL01IhvJaRKptLhwLo/YlBJehwH5fJ+gSFbhjJKmMvFSLchbfmd5oQGHU
ivIkPpBCN3CZbB9Ti0StcGiepLvBBeRvynetaLY6yl7VGldJpn6xcjxCohCpwCG72hh3tp/c6Y72
rnGMs/hDaFj1rz4B6rLPx8gU6F4PaU0oJqyveaPvWawix843pEdFMQ23rfAvwYAcaaI7EKYOENTE
QWyEirEtZOB2TuPkmxZX6poXO57Zb0iEOObi43+R9l3Ldevalr9y676zGmAEu7r7gWkFaSkn+4Ul
yxbBCDCHr+9BV/XxEs1evGfft+Oj2poCCEzMMMaYCgCvTLR3mIwZVDx087oEJC0h2mGg/XPF43eZ
6rZXS+NY8vx2GtJ9ErNT0lBP64Yd+iqBGUYIdmoEwtoL1LwfRj2H/KM0P0Y1did1/B5TCo2gdq/N
P6CZ4nQ0eacp6Zw2l1eV0FEByE5wJ6/ohiNQm9QPliu/rLCGlqPNXxUFZZ6a/7Ijml7bRgrwKaYP
ufCgrVdXyrFVszugEW5BKQmdUS0GTBoxMcA5jJ6jxNpzqc9LwoIFKXcKNR/DJr03rOSQqvULrkDl
ljry0UYXHHGLdZMzirgmiXYYEv1tmnSksw2aE5lWQrypEti3GCEWxgzXtcYdvU0LVEDTLJBKbXs0
nuHAne2YOSoRCtW+a9G4A13zIGaET9fvSRFd8wI5PGaIvpWWcRtO4lDo+XOcyPSoNd1902nfR4Xd
9Zq4T9ta+KNpWl5r2/usKlCwNO+bPgXBtNciX5VIVUtm5Ce1JdSzIkR7BetCvyUkCqD58WypLcoq
xhOYxRi+p96YojkiT/yhKPJYD9qRmfImM6tAqUwo++a55epK9ppX2WMfof1Z0Vdl5C/EyO96Nn5o
MblT0PB3M6bWpxKoOU/S6pmj9eW2ZQqVnqnGbWrKGy3XfCMbMy/RzB+tVCGUrag/bFE8hFVzgtpI
t0O/RgVVJsts+Nnpvu3m0qnNS58is3eIgKQfwhGviYt5zK6SuL1tCYfzSfVIYg0B4NAvqd4+Y6aw
xwYIFkdRYTlGPPxqOgv/6rXPohxbb8iiGpLJKCymXe23reCTw0fO7mtL645abHe7ehgB7q+5fcMa
QQrMVCjiXd/00hGYgfkgbVDQ/EKMausbqW2cai00XluMF34ahFZ/CigVObJiAA1Ia7ifmsr2UiGN
IJPW6NdNPT7oBTak7PVpbw59cVMnU+2aRDEABjS1e0rL4j1N6ySYZNLfFxMeBdUyk6s+rHpfoJz1
HV26+tPKYqrgWpTinfThj1YjJbKFsSkAXkVwA6JGCTajkfUvjTmR965ICOpEhvKT2Jw/4XbEAbFk
7GGMLdlXas68Ok91LyON6YQzgSnJZbMbRYyU00LREZRQAx0Rq55iB28Zc6NUCQPeYZosiorV1LqG
lmF2lZzsHbVEt1dYq+20UKJWUSrWAb4VVboetymiJD9ooUlRCchtT7HVZCctkweKWlrXPK1QksrD
zCsiw9zlTTJrJKMgVtM6h0BHocceD7siaImd7EPQ/g6xod83JGvus7hpTN9uht/pSlzrt4oaVZ8l
1VGgqWQ0+OY0iCJxRitTmucOqtfprdn2+ZUZT8POHjEAtBQGomuJgUFNESK5onrhqL2lvSHPgAhd
que7KG5Qm09mXxzx2IfA/Rw2mvadrvPyfqxQDVQno3JFFHf+IMP4p7R6cSdsqhzBnymQXOOe7cxY
agEjeNRB++tQPImV6phM+RQoZDDdXkcanZR56OutiYB37IFyakl8MGdNj7FQaKBGeQ0Z3ynypUBy
2cQUykqy5J6moVim9Gr/TrTUfEGZq3qGSK1ZQyijwn+jslbVg3SswxtlNJt91JqcuBjRUt3EbSIR
pPDsJq/C9BvYBxF4xUBOf7PGUnoJg1YisdLklIG022GIlI3R9Q7C10HzWMqUunAq2cV0j8YTSBdK
T8GNSPSx+B4OFc5bWHS2eLDAVI4ChgiVHVJcSOlpTNDKL1OJFwuadi1a0Ppkay7PJgWlQIwyc9qs
phNk06bMcLKqwt1vx9Cvex7/aomido4Y4D3cZiRmhkDSbu/DIp8Q5E22uldkQ/3JHm0/VDXmJKDE
nmo1V25ZHmqoUJkdwjfg17pIviLoHa8KHIQHgkEQ6NJaNwYmQZNehafij/GUPwNld0DGmgDzPtNL
pGohddYtxc+UXFylekf3qsnNgGqJuQ/RJd5FyogcX+u6HypvwaCY8OhYVU32SkjYt9puo6PaCgPO
wzKuzJqZCLQn6zSQxPZbHXCdBP0tr+4QYI19gtkyUxZjqJqquFVsWk/oRZO9qBp7Zw0t3u+sw3je
3tKPdmOihN1P6S03ZbWvjHxuQnRTvW8HJTwqQ2sdoWtm3XIt5/40TvlHnJNw13K7v5rwka8zS0Q3
OqK8Yx8nWexgBHH3GPVSQWc71f2uy3AvMX3L6dLodWrmr06Z4VZU0d6NkJl+YYvyGn7T9oVV179w
YPvbSljsg5mJuhtxvU9tYccPaWpWXsSa7AU5dnRTKiiraYKEfqdmtY00UDFNDBcU0QtED8L7Nm2p
I4BjvcZoIfNGJ5LV0FMscZQhwITJHYmNAcxRNmEMWCpryAglwid2bfkhJgJ5qd1qJwRJ1Uub8P7F
tGzxqdO+9oxBp+95B4W5IsUcsdEuwlul4EXiYQRhe0OwmbuOqfKFRCma3mUi7puJwS/mlkhwgcLk
Xo8hCx1pHNUxGrFDPpgMInydMTxr+JGTtUz7lqYNQtcq7r9b3aAeqpQl13QQ+VOmJrGvGUP8Av35
OsVjhsgxFEp/p0coy2DGWOklnUhv1TxkSBesNn0tM5m66YQnHqOw229lahWNrwiMxXPKNmuHO26w
frySlkxcO2btKYGQDd2nMUjhN1LMbRqtLDWHhXH81kqRDriFmHntEALlcCfq6LjToTuAY0hJdxsy
jhQvqrmOtgFtXLAOyU8bI6KFgx+jqlDNT002WPQFVZvytspUyIgNFJVqjlKEG8d1c2ugi3cCvw3Q
7dYcgiqjCnMTEWa7llEDgloZuS6g5hJoKMHzfZx3FXNCSHCBISr09KiPaLNwbS4/FFmV/dK0dDpA
CZUHtCgRV01dE7sREsB3U6o5MiTeHmuRWrdaP0CeWLGh8iTC8CmmEz6elaP6VbI582jDxhNdayHz
gFTaXqc5ZoJCZgxJWxj7WRFT5lXZpB5igHUQ/dn6PN81ZeheaeaV1mX1Y1pr5CNu0HRRchZ7OsJp
X06iOrJI5X4xlqmXG3rv2S2zAp5OuU9iFC8lEuoAz028h8vMINaU0DEgWTVCJJp3wkNOjNAW3jgo
JaluI3vAhbCn7CGKWrTShhDp/KQ1VmDFSfUUZ4aSO+D8V/uclbqvcaV+NopoTg0tuALOeIAmLkiE
WZ+CkBpJ9VP0euJn0u6dSDJy0+AYfqA3YU9OztBJ4FqRXaUDpgk6gIGVXlxP9KmqBqTo8VTqb3oY
otVoJLJ9TWSMoW5AnaKWFErAKrph1K5IrGYPiLP9pB33ppmcMK/oNazEG/Qsnvokz91ULyaU5dEG
yemjOsQ7qLaihYm5wagplKAEZ+17rNWtlw3dvmlJ6hZpfGonRAcgGx7HrvTzsLA9LUFbeEriR5tZ
KJQ1AjXK/AMicLg9jWbsJgN9V1XtD02LjifKFQXqmlm7Q687wYA2Nd7JWNyVhmU5SiUJBFYE+rRq
LHcgdHM3TDUMSkuUY1xEeBJby+1jciyGnnuIz0ClnwulejKg3RIZJKBD8YTJ7RI1g+w+gzQ3yJVm
6EwDg0hWlJ9IWhFc5fgxGbBrtDbR8UzCg8nqDnV6o9+Fxlx/4lBDE6nfUe1W4JGlLGu8Ji2frcr6
mLiyJyEH6k5qCVpXUxskFcJRXSBn1TkaTVOLMttU1OivREXhEQ0/jWxuO0qifKAcnx76QtFcUHx+
FkCB7YlEc8ey2c+pnHwTKB+RWVdJyLkLjjNKvFP7DtEbttMMXjgIkDQ3knizMQrqTrPDF32MUX1I
otf5H0gNpQ/yZR/0qLIgSEgLlDjx+zumo82K/z9Vw59IW5hfDDJ7YP1cFRT4g+sU/0uLM0zIhPqS
P/8yBBGaayHScyIDNhI2/zK1kH6h6kelxH+e0JLfF1Cvc0UTvmjDBJbuHNamDVJygacDwtNNf5R6
AlptVt2CqSrdmJY33QzqQKx0n1kodMVWVOxxuYTbF0jTRZY8m4hanXTSIE6TVj/F1GmuzMPvWhwP
KJIjFsx1VPmzdHydOlQ+czwZIaPuADaJb0n6a+Ji8HmEcIRFJSoENhrjxKo8TKaF5LZZ3wuogQKc
mztxyTqfhUjicrN6jiR8WmIiJUmne7NTP+mArkmf4NFTazKgQhN9THV0LJjd7CGhgx4iJztpKk+A
a34iPri2J3lsC4M7Ukn9AWdNH6JHBNRQPc52cR7f9AZPYAKqDwWfi9ITAB5xQR5Q28RLkPPGVcLo
ezMnX8WMkbC6KODSRk3cGA5CK3GcxxxtkuQZz8i12ve+YemHLuP7Yvxs+8yrzPpKdghY6yk7hH2F
mq2lgswlftaD9Vi2qAWkupFjpE0BWFlv3QqR+XFS7zqdoj+K7+xIw94bFm5/VB/yLEWYPXSdJ1Eg
BsRV91sq941tvo1J5FnSxFy88ZB21bVZmM+hTZ96FoGqCzqvipm3SNQ/1FFBU0OII4A5/hQrHwqq
ZEbyQ9XT4ZCiae3zIfRxbFAOQ4Erx2qNpvcSInaiQedJItTRUwUTGwmaLNw2FIyNmTq3rQeo3ueN
2+CX8UT7ljHlSNtccduQH9t4+rTiHJs1mNIBHaxCGj9+n4rkZ2fU6gmZ7LscrCcB8S63tcpXw2BH
tVELL63ymzLu/T5DSVyxQb/VTExNqK9iDF9BGvtdT+vBMYj2kuO98TDGjKHgMRyjFm2V1hgfOCl+
kpQzT5gANnGUhlzRq/dpPypBixchTIHMMEaLulSfTFdPVMQdFcJRBgWGQsdfWovesQT/sAt+iqvx
ptaNu7gx7WAe74rKYFo5ij2+D6aIgi43P8MxO7ImukFc/hNI5CGg2FYEQeOhAfDEkV1KHH2cUEDt
I9TtUV9CX2qXy7B3SjxCrlTDB0LVe8SmjWfXkOMFHyRxYl79iobS9ssMbANu4w4kfVvtE95Wh0JR
ACoS4S9ZRz8kiSHxJJBDqFT+VIfEdgsRX4cs5G5cho9MQ74hc7UPjEI+0KT7LielPKn1NDf8NMOP
GoHaejl9gACJsYAlaqW91uVX6gC+kBKzD7vLvk8gWTgDKTovU61sA5qrzejDS+i3BbRT6FmiDHY5
Q3NRe5p1EAYIBnmZqzmozuy6A3cxI8QvPQQVR3pFEke7RmX3qn8TT9N36SqHCA1Yd4tGtgqaPAPl
LfCFIqumqDElcU30+yxc33YEjAJUdAgkoIn6n//xP/7P//oY/mf0CwlwNkai+I+ize9EXDT1//7P
FWVhFRpkDCDDWdgFIy+xSWdoeSFpXYSovrv2I9slh7lq/JM6sZ8+k0cU3IY92u4uJA39rsRASrgO
r97L53+fWP31r1hAN1s9zmvU74lbyg/Z7iHh5YxsgxWyglb+stIF4Ju2fFaLHoHkNd/mZ5pzFYf3
Br5zA1u7ChA929LFuRpTiOVJRZshw51DhlfNeLz80dZA5ZBInqeAQ8JL09XFEcnjqQ4zZkKM4TG9
6W8AnjsYBAAOR9tB1+VqHjhrHJjwL5tdQaVCO4BAVB9MBFTOFhtYV8SYspkMp2Sd06vfSwjysHYL
xbuye5qhApgMEqVpgDj09UBqic67iIFYUYf9fTiW35mliI0v9JumsLj6X4wsUPl8QPEw1NAlU+/7
T37Xta4iHADnQO7DnEg0+wDnOyBO0t3mn4DzwbeFAP9MXITC8eKs6/aohAA4onVSQYx0QF0SZR8g
TmizAVRe/V6YwKChlMMIYPNfdxJNKXMoUdHB6/lLRw6aYkTyFtNu5VLN5OF/2VicddRhpwRhGIhJ
to5haG2zT0p2o/GSQ/1t+PwHB/DM2OLYc1Q3zVbBznHL2knUDOwaxX8ybJzz1RN4ZmZxApF4lLIm
dHQHmdyjgILAeYuhRldt6FBHYaBoMJS4v34bq6Qdxt+A0IXC2wFnT9tHvwDyPtSH8VC5xQ5dho0z
v2VxsSowYMqwkQYaw83kp2p6SGz+b0sZQVwEwhhEh8IJiPgLE2Uzze0UMK8sZSwQ3Tb3TYPeLkRH
Xi4fhBWy81dLi/tLeT+kEwMpapgo24HlggYGH+JDUebUFVVLd7Zi8qtoJvSQCVMxE42WT11n6qcO
eLCNAzOv6y9vcrbumd5x9oZKfWCxPUuV8Sw+sjB3kWb3ptwVuBIbC5/v7CVTC8JmXelhTSFo6Q5B
+aK646m7MnzT4Q968Fux/O6yvY2V/SYSn61MTHpaTgKqP22JwRczbLCHcwyvQ+vbZUPzef97XRhw
S+AYDXBdvm7hiC81MQ2IeRGioCW+Y7iCkxtb+pBbVhauty5kDgECHNAoup30qyk+8XhDYXMleoM4
yCzFBA+igl7zdSEqq0uMi8fLkqnUMxHtjtnDYEPmgOmAgWwYW73TUBqeec4MM58Wu9amITUUKJ+7
eVIBJ5mhNfp2+btsWVjsWDxYNqTkwEa3M7lnKbmCWO/usonVjwIJEswIgg4qWzK7FPQsZNTCq9O2
d9SYOzUxXYJe0GUzq0f5zMy80rOjnGRqGiF/xkulchdUZ1c1Jm/sMApsYz2rWwYVKRuK9CZis4Vv
6rsCsH6GO9PUpyx5k8Dj/YOVnBlYuBvO2pKPCr5JXQGLqtzi5UX79kchN4RpVz/MmZ2FrwlbakIg
ClxPEwNOktYE4G5AyX9r2NbqjUGS95sgrkK04+uHaQWGUkGuCmT9rkaEMg0H2So/xny8MSp5y0i+
IRWztiwgE8HctUB8g0bIV3vS0CNWdnPwHEeV02rZdZIn39Ax21/+TKt2EL8yDdxPpi1JXE3blkym
eHAlvVOTBhi+X0P39N+zsThroVITFB7wiVDSAhL5faotp66KjatDVzJlbR59BdYbnjmQf79uWc/Y
xKcYW4YW/4sM8t20i+7maQ7R5sjIFfEWKNyf2Vr4tMygIRs7LKl3ASdGZfEYHoDEPyguMC+u5mp+
ftv+2Eq617zDudXFoYgHo8eELxxCXs8FgZSgbiFagI+TPQEy7/JX+3s+pzavEUGSgWa+8dcknZhi
1LSGvrTLr1sf2EKN+93dPI1ZP5TuTOlOXkZcBbhEt/ClG3l8Z3vTr3YfbnzZ1TN69ofM23LmFNlI
5SimBDzrSXpNcR+r0i/Hn5eXuxqtnS93cUqTBpiDpo8A/aRANEVhBzRyNRpu1md7CPwRvwRIlRv5
EbCG06DER3AsuaO2wz9waOd/x8JxDpwYgEHiGCuT+l5rdB+qHTg5qeFdXvCaRzu3s3Ccam3oXYgu
qUvT2tWb72b7FAPxbxU2hMPS4LKx+ZctI6eZJ2qDMA8Strm4m2UUTTqwjRME15tDAeFC1MQhuL41
H331gljMJCg4oEW3ZL020IqytRGMfIs1VwS1QpQmvFQFaJzUG+/bb3fy15IYSNcGvCYE8hcuwIY0
lWwyvKAV/E3pQlToiUFeGTXyCqJKDGAxFObCnxhIjIOLe3LC+NWH4thcAWt5UzygLKFCAND2tgog
ay+7efZ3LZwE/ENfjxx/11B1oHIYTrg1N+93eHhp6XP8f3Yhcw7t+RggDrccfXmd6K7uZsGA6fA1
oknPvFUBJnNnbSVxp+5L6o/7f1CKgy7gn82fN+HsL9BRebTyCosc01f0iIuCO+HWmOlVt3NmY/75
mQ0L2PVenTWOprY5JDm7GVCTJsOWyNnW91p4NzjegnYFIss+o8AdqVAovb98+VYXgmuHcX3QeIAg
xteFlGpYcDGjrVtV7CJ5yqmGLunHZSOr7sQ2LIaHF28GWSyj4KwxB4YzAcktUJ8NT7Vf0vKJ9HaQ
bwVH68/vmbGFr7Y7KNqjzoei0cm67X39PUh9YLRd6zsYPph1DFGYfZdsOMz1bfyzwsU22iTD0HGO
D1VxsHKI7UX8ue23puituTCocKCXj6APEsiLU0d0PnXxrJBmw0qcvLVIBNr6Pt7aw7XvdW5n8b1C
WwC1wpCV2QCGVeBP0OaXoY9eCNDlpujB1qIW30tnSmeo5eyTOKiPwzOhgE1ZzNH0jVxz7Z2xEKrM
Y+xsqFEu3pmqh2Lvb8W38dhBLDo6zTMHyX5LLmrVA57bWTh/Xeu5BOUUkdjBAjWLQ8AP3YiTvFJv
xYeJoMjXVUffZ27r2I+JGwdbDvD387L0wed/wcLNW3hOrZjH0MZoegrQYkzeanQojsDM0TdRluqx
0yojkFwRp0kS/CV6BHpsCmKWNRq9J1L5UYSE/xpAtwuUSbszAKDe1WPRegDgEUcY4IxEOW1OOcrQ
KHLTCvQ7ZQymhuWYO9NPuWvjJ7uxyvgJmODsTU9VfZ9LNoDD0hoPiQZ8DdKx6cbmlfKUQ4bfTZW+
3GfCZM8yN0UAknDhWq1iOqhJWAdghjG0HKNnrgSTwhF92rtxLWRAAdWaca6tWxipdjNRDERRSqBz
Owgzv2KAu0QfPKlPxSAIkOhJBYqbQU+FyRtv5A2BooFug99QTT5Rh95w6qiufN4Zhg/CvR7QqgxP
U6EqR7RJ+2MdQSurVU0tuOwkZxfx10cDnR8zZ5DaQRHwqycGbqsWlcLRdIkmv8A+9fm+6SLHnmo/
t+WOYbjjZYurYa1FMUcVxR6qE7Yw2U5xqVsarl5/BGDDi4+APRp+eGsG0GC62RIuX3vMzq0tfCTV
40rLe1gT8pMC221W//4kLtSsztazCFshiDR1WY+ElUzhz5LQaznIIIKKw+V921jIUjWIgzSUSBXO
fgSrbpyezHrrOVkRu/+yEnvhQygIAWNawAM3EDctAAQB7epeedSPulu64aHKHfljeChebCgczgqO
7XUJxIULPqqDfx4ur3e1WwfRYABW4T7RPVvsaw3y/phM2NfeHTxwPufo1TxIP3qiLtTc3NHBHJp/
ktCeGV1KPMoMo+qGEQntpFu3VR7eGywNhkHxTdzOywtce73PTS12W82Lxk5irA/IzwDEnWNGiYdB
PBtZ8+oD9Gcbl3Wb2OJ6XXS4AHabom8mhoe+0NGITKZDaYQQ2VA/hwpEqTBUHi4vcPWNPbO8CMpD
0RORZShJmLh3TRfuBIGsao80HaKgl02tXg4VToxCYA26kotXVoL7JkN9vuV2GEDC66Smw8ZDvmpC
IxSziVBrp8vLEUoSskTDAytFEjtd1gBsQ58uL2O1wYpw9V9GFm9ookuodSjoU+i7+EGxne4aLEg3
u+UegCKf2Q19EQG/IvstkebVT3Vmd/mpIqVu0xIBeddAIqhKoTlhH7OK+uHW0IXVFt75Eud9Pkti
eoPlDVaIJd7rR+LXu9DrjsZN6QHYc8wD6266u7ypq2Wjc4uLABYI3ZKCsoVzeOJP2U/dBx80EMd5
ckcf7MSx2WOGpq9fJ3sQr+7yoLmPg63xHVunZ/4A56tOmqG3aIuMB8wgdUzdYdwaYLPuMMF+gZ4K
9OVQJftqQ1OV2shHpIfKHkx47iML9qc9goxbTOSrMOKangAU3fBim1YXK1P1iiSA7c+DQfSdeZw8
ax8fuWfcaLvJbQ8syG+NjS+66tKg9zZLSQI0vBx1LEuiJYDoYzOLn431AYqJlb4l3ZFqxLO6H81W
c+r/s8Y/BhdBhFFFppXPlRWgtZ9SRNOZG++zIPQslBxVaz9eZ5genm+MSl8/M3+sLh7A0gAi2pxb
L+ZoehSY+NFoNvzm6huE5iE6b7+Hvy1M0DLvrT6GiwbCEnR2vdpBEIQ5MSmCy5dwdS1/DC2jFz0q
uaaO82MOPZiSAhdobhyKFRlxRC9nJhbvaWPlpG1rmKh9fB92bG6jq9IF7x104itcOFSFI80bfEC1
UBputyKHdTczj25kUCyYByp/vX5lYYDCNDs2BE5H67Z9nz7GT+Nt8hC4AFkLkpBTRU7yglgbeh7P
gy+8GFNzMJLLvbzXa9cDyDQNkCMb8pLLx9BgIlIBG58fkXlEiuJru/qgbqaca5/03MxivcbQ9uZo
zA0oiMIooOPY6cYFWH0rzk0snsOR8LA355VApui9f7ECuDO3D8wP/jBHoJG3FWSv3QdgfjBBZO7X
/KUAKoGYNpQY+o4Wq55ky1/EwK5No3q5/IXWzQDprGOWKSRH55+fvQYTFdAlbtHIgBbbNHzE8Tux
ni6bWEvsGPljYuGWQ8PkmZ0BtgfiQqDozxWFds34s+TRKQN8GpJl3mWD68fhj8FFWpc1IDwlGroV
UwdwNA/FXVgR/79nY+GHAT8zWVfYIwjF6XUFop1uNxsm1i/Pn2UsPKLA6GZqgMniAub6AQaRG1Hu
lslHV8+qXJBKCCtIdHxeXtdq+fDsay27EUqbqlTIuRtxTVtX/yw8JFxeGIxvwOV40xFyKDv4rH/g
/c+tLm4wSdSSWyVOe92Bb0hTQNHRPYQizeXVzV9+WWM4N7O4xVVWAqYicNpV6BQAYm7dSWK/EGk+
lRQqRxYf95cNrh5FqkITSKcGIX85wERtULKEZ7JQFjL0t2n4RwYA2DI1BvbZsoQBTYLJLCliHuCj
3BgAwXGrQr4acmDqy79MLI56kxuT0OVvJ27vy5fhKXuUe91hjuWz2/oOEmoe28hw1t0thZ4u2qxI
ppYQjCiDPFAJsSMXCht+fqP6mde9Tgjjom+qw39raF/+UKt+8MzgYpEC6gNKbAKz0kFbNB74HWHR
raqPG+d8c2GLS12IqBsH8F5d7XZodxi/tkfP2KHH+JrdsjftvyAlvX6jUY/DUEwKbvJyyiJ6pnD7
moAf2SWqJ97tt7l+oQAVbrau+gHOppf43N+qws5u/a+7ptoW5L8Z5hYuP2GDOrCQFdx+I+KDVfVX
CeVQgIx2pZFstIVXTemE2Ei3DdM2Fy9MNBpdpGMmhWuLyG0IhEohDdppO0PtN77fmiVUziGfPveL
yLKEkYfhANVOaCDV4iWilhuOkIMJwSuQz//+eTw3tEiD674mQO2Bug0ZBEfPoIc3iB0Zt4LhrfXM
/uvs+WfJRGoS4mxMgrkGmJMheWExhh7HW/rfa57QZrqOQIAAM7v0hFabD5A7wIJ6zcoCKLdDnbiu
7i/v2lpFF+eAGmhNWiYoEYunv6k6lIvnJndx3Vxr3rSXe6hcokgHbcvdFvZiZUkwhvgMSDEN6t+L
Y9fr6OpDgQo60mnuxjrEcsjGwV61QJFcQjjdQtN+8Syio5B3SgLythW96/1TUrxe3q/13w+dCvAq
kC4sYUGkSgDVz7FdmvyW0qu6fbz8+1e8qo6v8a/fv/j7TRlOZodWB5QbDBv6rXn+LS6U3i0wJEtu
XM011wpjDHgtzGcEem/hwhVogMDd4G42AYPUMEZGgYGpuNln62mu8aJCVMnZcnLrG/jH5sKdKxAt
htwDdL65chL9k7k1pGR9A//f76dkUU2EjoYNPSSsiXQZdFd+TfmjHfF/tHOYUGGYeCVshCpfvUDN
OTqruYnP5KJpNr5AA82NTpFwegA2HBYkfnLaKimsruzMpvrVZqNVzQC5J7xKuTxU/VsKGVQLCf/l
A7ji35CH/1nZwo1C94pwo8X3Ce08UKt3HfIJTP/M8si7bGj1IKC1ionuQApijuDX5WgF5KZsKGvj
+anAb301u42QaHUleKkxQASwR7rkG8SFbSu0wUmwIKBU8ZsIyrMN3Qtrw4WuL+SPnYVTGyATAFZt
StwOY4yHFjom2kYuvRKEo9em4/EEBYqS5QxGuytLga+PleRlCiW0pHNUYr2XdnFiJsQko1bZcKMr
mdTc3dMRIKuI8ZavAqqutdlEoNvnShPYEZRLGgdygaCOe4X5FPc2hEN3/+A8nJlcnIek1akoK5i0
dWAUGhDy8o0PtXogziwsXE9sF2qeJRVcT9ceu6QB7E/xtOG+oeXGJVqLIPFug9EI7IVtYiDJ18M9
qqaok+S3f+h9BW2AyFd8pgDq62RO78mbZgcF4MQ3ni5v4up3O7M7n9Wz6KTtMWm9iGF3gMZinkEA
Tc8hT2Wn+Z2SZK/xzKYsmOXraBVftry6uWeWZ+91ZlmCda0qGHPmigJiLK85u1Lyq1ps4XLXzACU
a+DdQvqG0ZRfzVDWD8xKcalFlEOZ6lm1psCANI2y5eK3DC12Ugy6KlmL/BrkcbdV2sMoGxCvpD9A
PeHy1q3GYJTq82wNZL5Y2tdFEaUogAqEB8Fw8NI1gnoHoaCd+lHcGK4EL2rD3JrDOje3eEh4lGU8
quB5NfQ0mKL6kRodMPlhHu/rZtBdraYjy+9kiAoaucowiy+MIbDbbs2TWqv6ooT2Z92Ljzn0lQG9
iA5PgNf7GPXWuTYkP10EInt2O6HGOh0xlD0Y4Xs8+7BVat3c9sUnBtI/DYfZcacv+nGuT6ZuuLd2
MPxfGFa59nqfr3VxP4zEgILZ7MOJ/o32EH7GCL344/KXXbWhYtY7Bh0S5FuLWH4C7qYfdVCKZ+FX
yHVDcM6Ly62S0JqPAfrjX1YWjrpqIPRbajg+IjT3mAMMQX2IQkAFhR/zFJM/KxagCXl5Zb9pPYvc
GAA2FDcoAi7rLyIuJHmppZRYWuWNfvSeQvf6G1REPBMMfgzZ9VAsGub+qo8qn6Meh1/ZJkn9d2vq
r78Bf4CJRAk9guU15Uah2lWCuUhDMMSO/gDoyy2EoN/iwaNe5uU78th61lH3xiAMZgY5NGvfIIwQ
ucil3H8QSCMeADl5bhrq/5e9M1mOHMmy7K+U5B7RGBWASGctYBON8+BOuvsGQh8CUMyDYvz6PmBE
RdKMLFpFlfSqO2MRGUKnK6BQKJ6+d989VNQONw1LxBEWOjbAK6G666hKvQ3MhVPH3XceNvoNh9d0
QSWj7TkcxXCLzqpad0mFjJf/qkecone9dLy8mVuCDehnBj6Sx21dZu1NCCL5cJW/q8tsj2gEqfGV
eMllxasFGt+f0eytb2P8yfYNzHPe0gUMJ09SVt/Z+R1EVf7SkEEV5vjbPfYR3BKdifXzZE3qPUh1
C1MXrMOy7ydW9TJ7r+4alBK4j6UveqmEOm9WNbaYmTNgaUeNpLl0b/har9qd/dU5mzYYMYCUzS+N
jXO+LCB6ZHf1djhrth9fw9HdvrmEo03QaD196qqiXVnz9RA/dNaTbG5a1vfHwxjLrvDRrR7tf2lj
mJo+xy0nJn01PBrrZKut0ovFdUGs+016a20WjJ/Qg5Nr69QtLj9/FZpIbKmc2WaWs72+GwEFlxAY
VvjI7cQaE8S1sxrv1WbgzJttpgtQOxSnklV1efqTc7yNvZntox06tEr6t0FErIyH9BFPpiDfGBi5
rtNzzFe/LiJ3nCF3Jbak9+alwPD59AH8/dmgUZMTC7HG8S4WiUZFtsTK2MXzSLqfah0zpH4lxxM1
3Zf81JsnvpTIYPJR0RRH4bZJo3xWLSsr2eM6c27f99tp012nG+1artQmucFMVG3MLf4xNgHy6baq
o8/hH5NNXzYYebSK1AUPn7s7eX1Ty7rFH19eRal4ZgXuvaz8bAzjbuunvyo8DDdP/jz8XmXeudNh
6NPq6kRgfLSD/nEVyxZtLicCsiyHVwFyrkjx0GlXGGViFwhF+fcc3XLutEHd/yzrazn9fuJdW+LF
NzP/ryFfwIKvFnxRzmOPO1rz8q611y1iGfumucYcd13+8WH+XwduKu2Lu8oPMJeNjGJ19J//fiV/
NGXLxvy/l1/7648d/tK/31S/igfV/Pqlrp6r4z958Iv8/X+Ov35Wzwf/sSmUVNNd96uZ7n+1Xab+
w/dl+ZP/1R/+26+Xv+XTVP365z+ef+YSB65WEW2pf/z5o/3Pf/7DNywC47+MZZYB/vzp9XPOL25/
/fzVPGf/9p//7q/nVv3zH5rt/mbRDElTDzs8zZFLV+Tw648feb+R/nAxQyBbuWRF2X0L/DVjfs1w
flvqX5wdbUSUnNv4eLSAbl5+Jn5bWhIc3yfJCeKI3/uPibj9YyH88YzeN8QhbXm4YHg56KVeYius
DAyTz9HhGrWnZvbaHGf7sTHQOaSGGMwfY28m8cXQ90P9sypy37028oWWVF/WvY87fn2hDOOiTnAY
rJ3iqlQ5sJncP+/z7FxKsStodWs9784erAtaxzedW3z2u/5HY3WALNJ+M0fJT8Li89mcN76nXY1O
IYJ0wCAvjHGkm/EPLdzhmrbBRzNvPg/ZdKG10YMfzySm6AuxANbU2HWPsr8dWuoxUbxty2zXD/Pe
D0FBJMZt3Im7JERWXvmY0lu/u5H83R/y20wX51NbcTTO6509Js+NXJxP3XPN17+aZXtjUkozixwc
X5Tu0nzih+NlaelnaezvOpU8hH5RBlkh7mmlxYHRxjKeDj476a/02F9nat57nYAV1GZzUGvdmaO0
MzUh0qnVXdjWOwd+Ck1VG9t1P2GydR+myUWhejhVfoi3bgxWScKhcX4megXQDa+rduCUS+3hWkjM
0+d4N3niLB36nWmqzyIHZeRnX8tM7LEBPGtkc60sjNRmK3yKMrkdLXGe1/Y6t7xHRzM2gzTPsIQ+
UwKZ13TmiU/pc5nUOM5W29ns9yPAQQuWD55qbByFWoV1CX5Lbo2Uz3dhns0l5uvjvK+q6Zzs9FmP
1X3tVzd6C1YnLKD1utOVSLVfKna+iqhcd1G5S4lQ8QHduGb5YOSYYmf1U5RYGDjXV0qoi96oz0eR
nxU9iCYV6XstKe7RBn2aTfeexuh1afe7utdgoYLY0zEobjVcI9Num4nsM3z3a08OkDl0Fxm8QtVv
3dW2votMl1baxsAwUeu+xtghVrFYdVbXB5Y5YxfbXESFxbOttoNyH5PQ2I6huXHz6Xc7tHap01yX
4UDTZnwhU/PCEd1jH3EY6eadEc5nLRA4K033dJHdjXm6w8r6uU0qbZ2FtCC4vnhyRf8Vb0F3peHE
67BkAmiNkLj8EF/Uyt/YKab/Su2A2H4ak+7JijJj7yhvXOlud16b+VavyfQpDNGDxLfwzunxlEY5
awZEmP26le3naRy+NJpzYdXJNk8XLow2QG3C1TWw3YSgp+202qhWg5N6/MurTfVNk7bX71IflJVP
Sq/1a1zIVLsJa01sYg56q7amZ8hSM176blwHRpNgOOkNzTU2xDIQffkwzgLEqZd+BzSISEqJh7b1
3WCJbrfJmFirOl6wljNEvaYAnoR1uXWGDHCLwuZbpnUPKc1egdT0q7puzVXrRL/GdLiUlXz2bLSl
cfkFW7yfLYDJuvnSzpi9wZSqBmunu9jpRiDi7NLHotnlRKgRsEMb2CaVgY2tgad+aGNuGLNvYT7n
fafP+TKfcw/dRL0ykmmXNhYWb/JS+fKiLtPdmIX4xYhVYoxoVGb/Ieuty9HEGTB3N+1UXjoN3rBa
+90p+ITH2XRvxO3XHm9nAV5DTOOlVM5Z0mq71vVAV4hfqp1FMLv6jrp9FjS1WHPE3WZhuTOGZN8a
Jc3X7d7nXNP1IPFaooO2BsbRyfNhEHs7zr774BlEET4lUb+NBmwEE91blTK5knN2KRMsKas8u5W+
fVV6Ga+0sRMO/9bGLHAyAATNPAAvS/F5Mu9HYJtDLp6AQIO2KG7zLt4nOH4Hzkj3kZ9ZMCxt4xJQ
6qWHZe5qFOil08ptQYk1sbHxU92/KhoHalyTaQ8u7FBnruz1y8f0/53A4kfZFWoJUyJZFq8DC2Nx
evnP44qHrpEFEcabX/kznHCs34gVSCuT2iffSvnpr3DC8X7T8V3ASQz9ADHH8qM/wwkCBjIFdLGR
t+HwiqXZX9GE8ZtHFYZuavqwHOxIjL8TS+DEchBL0N1PPw0aSirJXKBOd81hLBGZy7cZEyhgKpha
BxVmINuhFYLlo/m8hF4RhfsyscK7dK6au6l0q50NjrkPFMCRlQce7Aab6q4AruLh5Bjr7nhpmNj5
tmktLshdmns7qbsbx2mT1bjQGobRHve1BS4uzWb3u50Y0WM9J/1XO1T+fs4pYHjKJH0bhuHvwNWM
NXC89MIYDQgLXh1v687GQ5ZdwKedta5WNRbwV3SE0djmmd5d0se5E+S+42xDty2SVe9V84XbddW5
K0XyzSRsliuPD2CLH5jX7urIH26SWMCqpawDbtLvxvu4sUm1ytxc+R4YUXvsClo5MrulBhFiO5y1
GQBQN+6gwPTuU+wN3cYr7OFiGmOjWus5KOGktwG7OpPTBD4WuqBMZMd0jbUH5LS1L+wqrK+TWtf8
dVKOza7Alw/1uGzkyo6N+DO8AVAjSrh9D0CDDRPyRmN/9/p+JAdbzjE8BYGj5z5q6aMLen3K6pUq
AEjc2aHkG6AiB2t2O1J8twbTqjdOPev5qtPd8sEy2nFXtXn/w8gSEJemyFaFdIvNkIT92spLa1XM
4GmSBq1yp5R+0wiEXnpfgHdzLWudkWNfKZi/54NuRXc4qstd0+nRU5n5zZ6RwKlGRINZ59jfZd/h
JWd0ldhMaTtcAEFzruLcrjdxUujMcWQ9AYkpIN3WWN42GW28vt1MQF0M78xFHBpo8ZCc1zBI14UV
5WfZUEdGYPZ+BzeEPc4pBv1enz2oRH00+dWq1Pi4wwydtXPlpvS1ppru7JJ5Yrg68a7nJM13pRmV
K2+cFrRm1a2LrJwv4gz0MWiM4hudgfXvL0SZGDub89Ey5js/idI7Y7AoIpuJdaX39sLrI8VJ+AkD
E8qHvFV1qe440+cr3v1mFbrwX/KiXj4V+VhsTKlmZiBJ9wW52TvLUOlj6M10PWqllu00pVvfMkg1
m5KvNqBUXZ53eepvM08Nl3j2i4eIFs5zzA3sQO98rVhHrjHd+l0hL6FxiEvI3OPPNMPgYcTHYpOr
ebxpU6PYq2ie92DK3LMqGXN69EbAUaOfqL3dJdmXzII9NS3cSOGD9gh0VUYX7QBBQeRpe+n4Q3VT
xL570Wh4SBAP5fm55rq02uIR+xS7eoaD8FRMF3Mn7KdaFPVPmDzZvVb4LWnAcX5oh7r8TksB6cDE
o9/dEm2/SrvQWjtlr21M5YodaczqUuiAu/GNT43AqT2qLG44PXY0ieaXYa5Pj9LQp4dQG5ObuDag
/EV+2tkBXQzGN8Pp89tGevpPPD3cqzCWcDKJJEva29os+qIVZVjixZ7yViz2SGsNr7tiPdTsLX0e
4lI/NslFVfh2vqJmCAFSiiwSQaf1ImLjsNMLMrnOTupadJ2BLUh2pCadeDN0PoC7ekzKfdu2+tco
0tWN11tDTeyZe8VKESE02Ag5/P8+q1Pc551UAu0Om3hlVNmA5rp04ATBUPS2cVN2qBDxl36c+sL+
pNkGufM2DLv0zCYxG51PfjzNmJEU4q4Z40p7iMjhaNteZP5d7Vb+nak33le97aSxjsZJ0zaaFVEU
JsvRkq0yy8+d9PNvXZJIyA4qJe+B8l/Oa7M37OrHqOyEV2LWQeiUBCDNQw6Odxv2zZ0uaMpFWpN/
NW2Iv6vGr6sHOyygNSAbwpcd9/f4UzVI7bkcAYUCXA1Xs5exYKeI5+p/q8fKJtg2n+1Oux/CFKBt
G4dPfWFYEc/JqjZ6Icw9V9L8KrG4uZBx3F1gzPxc5N5myjh29fPtJNKdSgxYOVm/VbFmXUcJzUea
djFjUbvHEjpLg6KSGD4LDVJO4uf3mgJjUybq2ayFvynsqT2TifaYRMlXo6P515+TZDs1LZYMLJVt
2BbDnVZwShtH4d7n5mxe9Mq678BCbRroNJdGXoKrq1KxJTKzscQuEkNfFbWpXXe2Nu1YJzHEBY+d
LYc0ReKwbLBEnRepizFPw62Iw284kocrYQ/pJvMNuTWrtjrTJvitTV3+IKltBWjm6fuJmoGjYzRc
z+Cnzmgo1DFtjvvVJOdhG5aYeZkxlLWMBXeB+Do7i1JvTuGfWXuVjpCCmzNoMut2zB9nO7wyZkrA
mkwvBQtjHLHPz9Ls0pmNz9aUXZnlcBWx5d8bkAHXCN/Utk1SdZlYEyAe7MPKftyDbTrTovyC3vLL
roN8Nrkch4tbWXOQsDlXbyWWLFFaXrtwpi4MCe+ec1K3Nrn5jSalj7AR6/JG242JF10MXngbmw2J
t+G2tMlHgm4PeoN2q0xf2tKrSydqdjZbw7dcIQpIjbSjcg5M3oqY6qWnpjEfbYzrbVavObKDkHQg
glBG/tRLpRebOazTaZeZmNOs2z7jzFyNur6TWZz1vMY4/QVOMVsY6XeYoNKD6AERjqSDM7ysZXTZ
pDUCr9ykUIDLe+9in2cm1XevqfpPAEPoIhqKth0ux3ng1cOxogWHp0l3DUnR+yJz29lUReKtu5ZP
fFCJrIBQoMOAAvkyOLvB9uSGoz6XLpI+uR2MdgCsVvMKBk1iUFDR68KHDJhQ0YLXwPYnOu+qsCY7
GGJ/vO99LYOOO8zWtZ+M8ydbzcWdhp6CRrHOL5/wt8UnnX5gHcqtYEBhN1sgR+amqcL8slNlfGml
zXhLgil6ErT6P/pJlt5WiQs8PbO8Ae6udM5LZZXxGtBOeztmVrxn+c1f6SOxdsM0J7+qrPDHDd/d
BJharT2kep4DPGyAKF45DTsUpyJYEFivQbLAsDhxQEwAd95MyMLuQYwP5Upl/lh+N6wpjDZGDf/d
TSX+4uTw9BWUA8IIS2rep2bQknLdErQq3u2wJXXi6Gm20dUso7OwEqn/KSZdBRfTwNwUEqGbfJvj
aIYErkp2aFjzY7kyG326ibp01ta9ZseUP3y9vgyVPfxIIcg8jXU9LqhNwCXBZLXpzeRJuQ9N1vR6
YFsrVsLK9achztncCcTKJzIy5XUB58cPWnRVT5zUuM25S9SNicvfmafCcj+Ljr9Wc1G4r03wXFeD
7mjfZkP5l33Yx89iAICHHUKkOBWGhX9Vl3MRkR7xk0/2YEc70+1aANICJo5VwriJu/jZxHd93TWd
uiHB4kKqizVsg/Ww929HLU9vmj6W+7nNBxhRlhbvLZWR/sBfZ+c2jrqRUUWDoWHy60BenhT2CuC9
I8euNoMD7CUo26Z8mid+024EV4P5e3rTTpkwgzaLS1rV477axE3uP/JVbdcROztk0ZjHZyrDvJnL
Kfphghra55YROyvpZXB1tXRZDFUUzk+Fm7cFlOuy8p/DxDLNTZ9Zmdjh4xpjnm8N81Of+dVzlLt2
Hhiijz/NrTZdqsrCiqgYgDfoZoMqYzB/8e6X4K7i6Gere+ONYTkqvLQ5pARaPlX3Wldr56nTzmvL
bgraJqaMHOKsNqNmujCtpwHwSbhEY5MtzivZmBvbqp09dqfaFumV+zD7c+r/UYf7/8fqf3ycrQ+a
51lmr8/Uy5//80ht+r9hJopIXXcMbI2Ey4/+zNC7nLZ57wm2fJfGXMrCfx2pnd/MRWThu55BrRgR
6KsEvWX95lI/5m9C+C5emtH+RoL+sGTHkdqndkBPoEMFARXgsU63UZ6Sbj3HAWSF+ok9HE+wenTO
Ox8ejze3yeZVwuHPAsFrh/yjwpnl0YHg8o/pLi35OK0eHuE704RvV4ALGsaEM6ZvtoI2GdfxV1EP
SfDjwY4Kw0vVA0UF1pQ0PXiuf1ylAxXDAWyxjZ+rAgJPGLmPWP/HZI7VdNvAadxlaWvfcuo55cJ5
dJsvI9OhS11OWFRgvKPbJHmlTE4vWSAhf/0cuiiCaZ9B2c4jjoAf3+Wxn+QyGE2JFuvLJw9Dvedw
TunraLwG3mswIdvkbjs+4xioQFjzrqpyxJRX9PPnyM+oIYj20U9VAjs37AcbbqxWePuPr4fC0usS
oS1Q8PhcDY7sXNQbqVDViNT1OX4EhraQ3TpaJX1ZnmpkfGcUyzMXu28DqzBer8ObdsACpFFJXG9r
VYiNj9te9ZCO7j++l2MhFzdDHZu3bPEK4zzmHlXVWz6bMFEyQB/TQE5TRK4KgHK1a1q9nHszpKJU
Z1BwrFavt95YUn7wuuJaFkDEluP9ibl9s65IgaHVNfE3xsSVBqLDu46GcBhnGYKy4zgDoSTvV31v
i03tjcPm41s/3BkEd04XgoenpouDNC5AS2HvVaU3Fbnn1IK6k1wQ0Xw9ydKTwDpT/I/kT1Kd0GG9
c2tLotAzeNlN/Y2RRuS0TpqnEabF/TR/88MQNp6vtWtCgFOzaBwXJVmZhLHIZ5EOeLQoHL2entap
plAs0WF22i3Sq2kzzLHYxTYs2hzAy0b0UXhblyMxLmcCAHBSkTwbuvCsK3GE9UV7Sg71Ujp/VVq3
mWtP2Dg36yh3TF7qwwkHeqfP8FPiQLPMu3KcvjYl9OLKjS9LDRxZq6h7zLAGDQlw2jxh43u8VTI4
9V7aZ3xXp1T7UsZ9/bQp2MQ5e0UA1NvYhmH6aYzzH1oe79sQyx9O2/5qzrwTQo43W9fLsJhUU4lm
Ybve0VtcNz6Alt4G1uYn/j7ulF6tRuVlG6eqCK/nuroa0G5tKqEDkTfJdyoTxKing1b7eLkfTz+L
jrw2PrIIAcnA8Z06nP45SpNsmjwkHVOPeyu1q/PG0bOdV9ndlnRM/Dz1pJFaqH1so1zhOOt3H1/D
0Z72xyU4lguGCJ8A9vTDS6hnbUhH0ydqLvLqBjuLAYbk5FvBx8Mse9arhcYwwMI4LWGkbOMNf9zH
kkYGFO0aSWxRJ5oK6Any3KAXZfMVnlDxE9FfIfZLs8uphstlBX808NGWUvl6SeKuY2Aew6qnoWad
p1q8mZSZXWDb1qxpStLvtMhq77tWaiem92iHWe6bxlkTvYRFH4p+HA5USeP5pGJopFYStyHLBDvo
9u41WqZT2JV3hnIBLtIZIlCSUxc5epKj3qL0BJqryqQ5p6cZkpZTNOUcDHZYnQgAjnbq5b5c9jEi
uSUmpL3zcDAF4VPK/mUwUq2B1ZAHDFRl6uBwc5Hf58K2TrmbvbOGFp0X6TG6u2zaWQ/H1DO7dMrQ
gAqctv5V08jzJBmKHxL861WdT/Y32NMUoT9euMfbxcudvh51mYlXu1QtbYvtHG3V0CCfaLoagrdv
R+fKIjNSUJrWNBr/6AStinHr2eN0ZuiROLFTvHm2i053cfJwDPKtSGgOL8KVfd1HpA1JjHW04Xdj
uu3qEYH32GX/w6GOog+YOoOwNI6LWSXNVcfD/JXYhg8qPmxOtOW8eaDcFQIiPMnxRDXwJT+8K8eU
Wtp0PlNrzwYlHS2UX+N8IqOdR33lBX5bgl2ffV0/ZdJ1HGM5BIuCxbR0oi4nnmMvTDVbbhpNAtac
n8w3XWPXjyh2XdLbhbVWea9fSDsGM9o4ydPsTthE6lejyaMP9Wb38Qp779m6fAFcwTRytjqaBbcx
m9EwUC9qOMFjDVs79hyEk2zU2ptaWnM/Hu7Nhs+d065KYRSr6SUYOZz0ziRtZenEkFmp4hvOkfZ9
kzTm549HeefRYqbLloqZD11Dxz3nRWUZrqchoTIpxDxKdwwxJxckhvIu+WRJQV9ZPtXeiVHfmUrU
1twXJwEk5McgAln7tTB6oKVIQK3VgJfvHkUOOTss37Yf3+C7Q3HGxtfGg5hxPI11DudXmNBSIypk
W0sO2K4rO16LLEtODLXspQefMOaKIp67COeoQb8A4F7tQJWdO0mR1kjwm1H8msssXavZtS7dvAD7
N5dWt9ewvVr1YZ2dWCxvvp7L0ERKRIbcIyHC4WKJQ8fLRs0dV2BzPU1uDBM+9ko40Kt/ZqKy9Kuo
0sJiPVGcGs+madTidR5X5akOtHemAJNOCv1UbWziiOVpvJoCnnbZ5S7uFko07sqtzWLLGsZOyMt+
ZZ4e3kdlrW3KeD71UX1nHSM+QF/Ah9X1ySEcDlyXU26Uwh5XTVNm21jR5Ttfy5Ia8dAMmBoRv53Y
f9+ZckZkM0TewL50HJ4mqZP6Kfz3gLyG2jgyQ0QvwmZndTl9022HT92YwzRohLeCZZzdf7yu35vp
18MfPfHak5mWDazrLqTMH/h4Ash1basedWDdjt/GuHNEQAWiehowSThlyfru8DTGEJfTke4cu89k
kNnr0GzZNwTJ1Hjoo0WDeG654SXVU9wryvxJpcQAH9/1e48Zw2Bcs4ll0KYeqTzyuvI1e1FAQgRH
tZmrbvw++7jmQsjUqu95WMUPakjrUz1jb3cRE5Xq4itlsmG9OQIpiMPCqZC+WclgravCiDdOGcOd
Gsxi//Etvp1ZGo5ADaLcBnfOvw5Xch8lpmwnKMPSs+PHrEJ+MSdUv3qNLq5WG5JPlRjp2Bum8sSS
eju5jOwR9KOk4YDx0jf36uXFq3IaUdMuNOTa+KLiyn0cjLxSG/SjFIZGILDNCoNTnIf/G7f8r4GP
LSf6SrQhNtAIcFU4ocXVwSVTTcy2cjSNnS51MzCUCWvRdZITILX3Zhv3T6yMXZeUybEvIKIoNYw6
XyLNDfHypsZk+rirmuY3I5zGb2bsF79Lz6jvatMhofS37xsJFDulh589DCPz8FEX5mzT5wR4Nc0m
E3MZx4quwzqWDxayh81SBAlmIyjDaNp9PPA7T5qBPUxU8cl96zBOfarw+grXhdGiXLNB3ET6sYuq
CYWfzc8oQZSAovt2qk5FUW/j9CUdyaGARA5nA4KPw5tGYq2sNM+KYJhocEohXH8r+ji+TxZANPLs
NkzCpzbJUKnmvo/zHgqbtTGeQoe+8+BZ4uSvaDJbfHWOdpJG9iQOX16zuTQvmzK9jUIzvAUjSW27
SsJvYLicGw+D9LOP5/7dgdGo8dQJ71h7h/c/VHUjBQ0qAbW9btM3Hmrk3vUDZ2jTi6KOnG2tS+d+
dPpTVjXvWsUitbc4CuL3+QZvgBPin3brUB1bK3AnIcNARBqqKcumrW9l5AbKCRJaHJWGuEFINSQp
RO3YTKc5cEJzkjSS5lZ6kZWmF+1iXMi+6HFXTZeaW2sJYm1xKs36Ng6miQesJvsDT4RC/+F81TH4
QfS7bPk+BJtNFevduA/tdhBfP34w7+zxSyzKHsAxUtDAcziQ7xKBliZ84mioZkPD/0al/ZciJs4x
152nN/mJAd853HCawIAYTjiyB4oQhyP+X2YrvjfRxDE0C4GDId139GJmc+XqRUsTWCM7Xd2ilcza
VW9MyAk+nmjjnZmmnkTfIUk1w+POD+9bNJLDRsb2k3SziUd9JHjFcUeYQJNnzkyub2zPUeEDkBio
nz6NVTZf9XFXzuu08Lt70jMj8iR7ms67Ls/vwpCU1YmI+tQ1Hr2mfWhlSmYFSO+m8n4Y1dgFwlbl
50pNf7PuRVD80qPFhsz3nozQ8XT8T8x33rktKi9UvDDgIqV6bFTU9KkAMcA3vvDjbp82iD1Dfwjv
kD5Ffy9tvNwWxTWspOibhvR+bMGVzoNqhiqlZ2ByCwrldrUq/DR+TErsGXBMLOhu1Zszp0hOUaHe
Wcm00nJEx4gJPfLxlpFaTix6j3iinXrpbKdUZtHWsBYi+scr+c0ZYEnjUbil3gKX4E2KurRdraDf
QAUU9emVLfJuL9HuJ2zmHrIU25zPBn1qb0JrDq+qQutPnDiPniZuhUtafkmPIHim0/AoL50bxdwM
evQ1rouk3xIseff4HoD3aivRn0gCLQeKV6dbjuqOb5D6wDeHzyZ9jYcvLbZD+ejyHUCrIfL6tvad
ydihy1E2GqkoiX4YMpfixFu4LP03g3rUxhc6FZv/0Z5ENtxxozCDfi3jjIZRXf+CWrjbeU5M/dQJ
27PR7MWp/WmJu45H5f3ghOEsRdPjdL/T2LHvQzUIXI0WejP+5XTpedg2n2uJAWDSXck6eeqrekT9
RQ+xERekjRHCfby43jxcJhwAGHOOPzB5sKMJD9M5NGG0chXd5K008k0be6q0RWo4n1hHRy8Mz5aM
Ja/pUni3F++dw2dbST0V3ZxMwUgF48avVH4x49X7t28I7ujyKWc/4NR4vO37jq3QYI8DQvPcDmyE
4p8qSdBdeNZ44tP6zg0xlEc1lGCHL+zR6TiZ5TxKr5oClDf079h+NVfIx5FTn9jk3jwkeg1elBoe
bD928KOZI2mpxtEJ5cqsIrvduGIowpWb1PQohcUk+/3Ha+I4ZKCtl+oEMcqSXuK2vKMXYs6KrCo7
hxIFEQrqEiIuDruFGj6XNaeFYr6fJ6yj3WS6i4WzTWO9DoQ4hQc/LogJzg7LVkCxmaCRDWiZlldH
RRI7fmeQ9Awip8/SjdtnmDlW5L+eq9jlnDTkCbQep+DUFvCByJ7nrIw/tRn2Tid2iKMtmCsh/bBE
K6QvqX4f0zdSlGNd3pLArHpV0F6HPnZZzfSsybm5Rkznn/u6oKlstq2dRHB94hNwvACW8dkmaHrh
UENNfNnBXs1ElgzIJvUadM+sJ4HZdsVT66feZQwr9kQV/HgH5nBuLQkB8uA6VfDjb7dblQUot5Y0
vNcaX6MEXTkUXu/BLPv4e7gYz3282N4bb9nrOWU5Oo/6aANKUIOl1P6HlTP4/Y3UjWyTd1G9knTk
cQxo2hOL+/ilpQEY4BVZHbHkldjzD6eyK1PVU8miMDZMzrZowpDutLD/8vFdvXmFGIZzL8tlceuj
Of7oiZlRO6Y5zQeL6ttwMAGwMd7RerYlo4V3VbvzpnXRyua51hZnkzbrxReU8DSq2aXa9n2bn1rD
b9bQyxWB5LbpsDLJxh/eOCevnPdD5YHkm3I2lMa87gQp0tQT8sR+9c4cm/icAM7ms7KEZYdD0awi
elow0C37bnHX9Ym4rsh4nXgplyl8/QFdpphzlEmbGF/QN3aYwLySxsBeKkjn5kGNkLFiFLMY5hTh
Bq75D6fuwoePH+ubxboMiZyLnCjVVWrXhzempC5rDGuLAFmb9pRzvvgkyX20pH4b9c3ukdltPx7x
7Sa4DInbJ59N1pFz/JExYizZp46tp6OJ9WtPA83a1Hpj3evkVMKmMIKRJbUHXuau/Gn8nKRyOEHq
ee9xLtUG/mHhUJY6vOuUxgI7kuO4qlVEW5KUg/lg2NrJpM17s7vIYZjflz1o2YVf7XJGNnhpOek5
fSkNO6xBdW1Dc7gfoyujgTZyZhcViu/cxqNOelDUUiWb1KeXOdam5CeJKEs7d11lP7Yyqy+aybRu
EBfKk3q3914ltg7WAOpIYpmj9W1OHGEN1MjBwCv9WddhqQvO8TvXyL1dWg0YZ4qQL2czgnB1Bhu8
kZgi1A6ZWIWDLVAe9CE6LbQ+1qD8zcdL5t2rw/SU3A/nkzfGO5leilKbyDYiy4tpby+jeJ+p0Wfv
maZs/fFgy4o/fAk5/PCx4FuNzwL108NnFhGa9w4dSPQfUzVaT1U24vKCgNm+qRXB0Yb0/lzeOm49
+REF08j5m3ldQSIBSAheUaZOYuHN6syFBQhecM5HYCy2c5nk+Kx5ToaMSlUZmuYIrnUn6YbU608f
3/ybsIAcBl59yykXocWbQrzqe7eJOWgGaBDhWNOotU2pzZ+lU0phph7ynabFkPdg9230vJtPmIC+
3QAZntAT6eyi1T0OqMuhyIx64s5VlY6XpiqnzcimeJdaJY7imD2s6LH/m6iDZboX7RpCT1StJg0D
hw+chnXK0w7p5MHtxAW5rOi+Ur129vHMvt0KiLeYWDJXWNkT9RyO0mpzaQxVbK6MMBm3QK3lunVU
Tu9hOq57t/s/hJ3Hkty4tkW/CBH0ZkqTvryvCUJVKtGB3vPr38o3u+obfWfdLbVSxQSBg3P2Xlv9
j3vnP7c4Po9xBK7jKxXL+GsZd141O7lNVcDYfUpDBCyOHbs5itXjv/9gf3OJ///5cQtC/Wddp/x/
FwZznedtZnh8UjpjbTKFfjDk8OXZGRJoqXuxrpbPLjPO0pr3TW8hoSkIaVTmkoWp7VMA43/997/T
f1tHkOeo9FE/MPb6+2HzjdfNdh2zuaUbeuli7fJKIuINzLHy6pdhTBbcQo5Wu/+jUPgvZRJVH91J
YNMejZy/lUO4Kod+bEbOcDEBOTDMDnNkOt6rvCWfphTvbL9J7Perjj0EaMeo91guvZy8ttabP/79
OfxzEfCXueIFEfPyPP7WXlQm1A/P5HQ3cfX8Stn6nchWRf6/Ekn+hu2xBv7zg/4qDiu/AW9Q8Q4Z
U3YgscEK4WJfCtN4Ts10Clw1YcP2QUilWnrop/q39MZ3o2xuQLIwefX0r6bvvuvSeG2AE9LUzAWn
MvB5f9Ts2KylGxglaSQcXX0wbboercIxwnWd7sr0f+F0//mqoh6hQkdmxqsDUO8/X9XcblU1N4Ye
pgOOIdDXc3Y3kWp2KbEHXsrEWL///Wv65/nGB16/oitAiK7NX7dhRT8QMz3LVXZ2d0wKe7ggSiOY
rnfWh3//qP+2IgyabsgNaPMxTfnPn82oJpv+MCWmGrX8Kd1wSIlqnr/+/VP++oG4aaGH1AhHZ1iC
guTvqtJNbcA3JvY5xuB59qWv1tj8qFn31JOBAsr5+fePQ6Bu/HVs//2R7l+7uN91Q5Mywo6bwb3L
etdoRxoKucVUrl5GrqA7xHUTV29vSVxtDkVfT0izulGs3GGmLkH+Tgy3UXt7dyR9MCg66fKNVC5Z
vyB5Z698X8ekL1ClXTPoofKilc/KaNo4HAeG2z3AUOy7nbbcG6jn7BdN2boqwmpdJgALnN3Ue6En
k772I5QdWw45eTPrJg3tfmSGFHJs1I0ZTl1VtdcVDmgh3Y9zJ437yrF6gnd9ba53jTP3siWZFCxT
YCWztuxSK1lwUjb5MUdBcl4bI2Ug4Yj8VLWbeWrtwblUWuKHlqHsYFyy8nGtpmlE+GLpPQbsTYuX
0t8eDbyyoQTEdqGwqSI1z/5th7l3R0CuhqmXlhoUElRr7LCnTrXmozdr/UVl4xgzkKr2CX+JMG9q
eWwnrdylzkIS/SbL0FFGd7IaYz0spSuOMGfcOKPcv4ghWXaDbnaBkfv22eaihX9FzM6PMOxiV9PR
u2OjLU/JaEIB2vo61mEsfPSmlt9wN/Y+lmUubjZ3WXaUdOJlo3k1QzYe8znSehdz1ySy56V19c+8
GhTxYFseC0wcNNP6MQkU1IJo87T5psSLEHtk+z3Nk5N9CVVTBy/Z8pwyzdhBVGC85c7ASm0FyXQa
tJdMboSQ6QKrPb6+Ct1MWde/XLPFnJ1cA4zPVw20S2TyNAzBuhbTL3NWQxr4kIj2PpCrgG5/Gk7t
qVvHoMDx/WmuV7Ogq7VJpOjdRF0n6v1met1N0vvaEWt2cVeWTftqL94SyKbLLgx19KDJhuF2pN/Q
BSl2tz+i0fJXwKNJwWf0wzlXolkjR9CLcAQBxJpwhgD/3BaYhSovCideaOf0S219MT6xXzQ3jhw7
2HvSfVoVyqQm1fV9slhv5SKzgDZ7evKLrppAL6X0rWphH9Jtsz42PYGG4VZG4Em/Q/PnptG4LOWN
6DY9pDvCIjOxH+6EnXixMXuE7eb0Gff1YD8MA9ZWLR+cqK7S4TDT1Tj5fr6bUzveGsKbg97b5iRe
3Gqxw7HQl7eqGpzvcskZvMIhizOg2ZFs9Zl7lZHptJvbdlcuxkBhqeNJ3CP10R/lCkVkXYp73cqZ
V45/Sr14oUEeT1v2vSmygOr+kI/qXOXNS6Pan24Vv2ln2qFA03jwt5I2eloh7FyXMlhIeMJm0D4L
e3ipXSTRhJvNMTt4d3Ja07ixhiYg+zMLOl0lvPH+q0jBbmlecayt+SYX5pOWNnNsNm4bL74O67LV
rPtc4uVW2RKC6oiRJF1lfz03ZD5N2+xIWN17PWYvTma8T+THBC2q+xCHexIZsj8WarpQJHVBXWyf
7HUv1lhiFtYTwBquw2w6LcxjS4U9aLgkDKN68J2cFIbqLvOyZJcBSqDuLuFE1XTUrbQE6OpvSTi3
GksSYVplV3tDEJbNLR1oYpV9oRFuMFrijErSFHxACbVrbCGcrCUSNimsN6lbEd2/4rRt+QCCxZ4v
zTTds6JvetPgAzsjCSW3MFArw8brqp+GzUAcPJaPpl0+Dqm+93jeQUs7jE0Db4GwS2tHgl0ST85m
BNmc01gt8fDDenNwapvK4Cf2CcVqPSIRC68qAqUJjTmI/rtIiyvDyauCVa92Y1Kku6SB4iEdL41y
r6cUqaRNnapyrLGIM3B+Q2yIdLPqbvXVXO7LvEWKgOxzuwdI69+1opjywPMALLveDw7Zs1/6d4su
77jdvrONsLbpsgQo3R/nxDt4Lm0r1c43qAfue0ZnYYs7aD8sjRMyhdjjnwjG3Dqs0ooNrbhLfPPU
2MSWyT72xz4YIakwf3e4tyH7CJysRtJYzd9pu43h1hd7ugnPV77B6CynzUppNdjFxV29fY4kjcvk
dum25cXs+pvGaB4wbZCYqPHHKaRL7SK80CkVbHHz3PYkVaGQyzA34o1N7iYSJ4pE/iytTAMmqDlF
7pWG4HixP633ZTe48PG8DBxLsZtL7gSTUXbh5Ggboe5GXNXipt3s93IuP9XGy9QD3arbh7rB+t1U
I+EzUMESrsBqWN/9rj5UuRUopUWwDXBAp8sLHhu+zaTNAzI+fpLGqSMLbtvUaD+TJsH/DHXIqDyU
eDKScb2ABzFu2tR50jP1Xjsb3CAH/9fiZ49QX7pgbrNdmieHqisO7PaB1NOD3fQnsZq4DX3WMoo3
/MaW+wt8/2UVONEHCoOAMI5vLd1iw52u9JmvbdPMfb2IMS7G4tZvrJtx7PMxsNdehwphZ7kfOaMg
X8kZzCuKz6+/1ZglvxPHL88G+K9IpMZb120MR7auCyp+R8jauwy9F0+TOG1NgbotW6ZPBRYyLmas
01627jKbtwtCXMcCyRPvcWAychi3posSMfe7bnSgIIoOTrzXl6Gvk9/Jfsa/Jbc6v6nQ6705yLuy
MMsT9Uvo1Ok+94u4yQ2Wcc0SM5BsWnAWC+B4NtNxTh91Ow/Gzm+mm47oabfqHldrQnmi3yqtvHcr
p6UUS1REBdrBjpdJOPZmz2+AiDfqUxtpeboX2B1QxoOQ7437rNRBAZjZbZr4Ob87O/W0Qcb2rPvt
oa8JtK/quMgSXh5g+DT0wddO5G2smTpB17hYhWcFhetmgaGyN61EpNNOTDqEtaP0BesAoA48xez6
O98BV94o+zuBgZtxTrqb+VZlPfs86Sqe9gFvZqfm9MUUfY/gjcwYu2OCs+1GWYXevH4OedEGSSse
VsfZlb3z7NcGJwExMy7wRqj9+76W8WoVkTXOO0tYt1UhWcqy/a3L9CuxjVdbW1zOhy6L0kYP0Goy
klq8ezm6b3A1b4fcJmUvs3bm0D8Vs/6ISpuGDAG5ZvLi1utHaeBLtUJX9Pee8i8bLprQ1ptj7jWX
1skLcm39z76YHmYrjcfBAgrjRcVGHm1uHDxjiFWTnym9VjptWJUyLXlaNPWhZRmkGmm8TSvN2lrJ
j2St7jd9O4rEDqUxP5S+eZ8mix2Y8xKms/GZA1iyVf3p9x70bxN2VlJl93Ynf/B3Unitxqen5zRg
oW9mnbivvC4wte7qQ8Pl2uq/+MV9hbCuWj5seESttKzIs8uLbW4vuP+P4tpFHerltk4W1APFnRh/
J/PE8tVvGpciD6l2bvCcV3aJUYq4yPkIzEoN1a5+mtKOIAU0m7V1X7XQiEr74FvyD3PYfYo6IPIM
PrwRxU+pZV8tFFMGyOOL0qq3RK5r4JRXfoH6sQ1CNPKyOxS1F/n1GHkdj9MuWxiLfc63rjtht+Gs
qATECKVn+2UeVdDOKawK6ivLAoBoWyegD/musLSbLl/PRm55h074tyuEqlRU57wcr4/5SWzTHnrQ
aTH6iKlLbDvbfm49n7vAdEbv9aP1tmRbTXdWVj/ZtXavkq48+Cr73Qiq9jax6liU/tPstqfazB9t
M/9jbjNwNytUDWg10ZwlFQL3Yuy5X/gGKbOcJ2xln4newPokZaxqDrw4xy7NorXPDmMiaOiMUZFX
sd73eTDWQHK0JDI5vNS67JkhSPAsDtMi+zjMTmy2IxzV9rOUThG4TvG42ma8KP2cTlZsS/92Vt3B
wH/UoIOnT48zxSpCa2MLr/KhC/Dw7MAtRvSE37z1+kmaYwRaxWKBzFbWXdxu89EeYcEvzu+hlbFO
V2KAjDPOL9Dc4kFpD9pmPi6Lb0RGVbj7tW7efDzzHBbd2+DwMvTbqcxLxZdTh6j4npjZFIjihwfG
iTcjhuEA/yLhyiChAsucI5y/bBs8Anxwqn5Oe+uxNV1oG8hpku69MD3k3ipKV58+WUKl1O1BUj5X
Zh2Z/B4O62aEB1MkUeKDL83Mo1VlceL1t+biRuuaRYscmRX/8ALEEzSgDQpnarSXXHh822agZfne
y5odgq+HeiruRc2vp2B6txMwkie7VHENlk8ImjB+c1O7XdB0z5Bew8HcnhfrXcy/av0JCNUeTfjr
MHi7muprzLhA+69286n1X7B/eHiQOuaG9Wi9ZCPoDjdQDmCQ5UMWl2xRr+ZGInTWRG7rBQDpAr2+
redbUT/7qceKWaN5AB01VVHVfLPX7QmnOGqzxqn4IiZQLaK4I3RFBaXQLxQ6wTaTW99p0dT/WDlR
cUUWVHUTmea9qKgVNHVr1QBAnUuq/Rpxw1Avhqgsn8Z5ue11GRftGHU9CkyG6uk0BV77rpSMzcQ4
tQDiRv8nweg3O32cNI9Z515mo7kTw6uU92prg7KXt5nqgfu91ilSj3IAXYxmwALSa6+RsrpICfIL
uxyvjMJ29AEW5gbtd+CNA8PRB4szuSDlMCvLY58c12GkOBBnIAq7ZPzeOD/B7AbDFTy8TmdN46Dz
SaSQxX7lv3mVB6At2aVMWjxubnlRxfQYTrn5YA07wTzWTMD16Y+1OOo5PK8PhU/e8+s4B2e2crsh
hGp1djrltEh+wzqJ7G0ip/hYN7e6urGKE1MQvDdWBEeMSVVbR74JFM77nCwoxpoMAPZBPtR3TfKS
WHfC8CDmvA3lXlpGVHS7tfnouEMCQqXlYHnHVeMcGK2lDdL+23EeSu61vS3242JSZde3ndJ2dpLG
Ttae8ulWY7rXmtx7SrBylnsRVQ5KBkLVWA/PLmC+1XmTCSzBHl37xzQOt1L1r733xYidFkcWZ7kk
sD0dTxXbPgzluChf/HY9Sid7sCvraU20nSRaUDcod3yAg9kWz5QMQhYU4GM4DuJkXZEZax1UNjTB
ilNDFYera7jwbub2uIkhrst1t83rkVgRpnfGFC/G89TDJkievflnNau4tJ4aQsg1CxDzfe3cJ+Np
87bILwTibOcGPrRjZeeegW7XsIXWM99HdSUfAI6g9WSnO9NrTnU771GQcjvxTq7dnQ2+BJmS55ZZ
T7Y3vYwTf+tyRuyZxIn6qso795oLJLOLyWIuWvNBzIcUcWLQNj+OQS8GdK9N/Z2pjrSXDYzVfHZS
/blvxtPclrt26i+gssKS7rgN7djyflPxA56ylnt8I78mx87hA7X3md78YhT32LULF3xGCsBCA0OQ
AO+v+WPm2b/YCw6zEiUzjuHBwuDXrSalfpZwvaopSIvsT7rWbOAGHQ9gGs+1zm/WZDtFq+ncGCTU
eJ668M/UTErcpBWhE9oNDacDsGKqXw7Osr7vaJtb3PJGB2x0dtsu8ay7cQEzLuAsCzvbPujjcivX
ZFfb+kveZZww7t7KiGdwpngACVqrHOp5c+m4LtNBmchJmyKbkMjqXibZM6zPr0XOYe+lB19bAqfp
Y45Xrst/zGVjz3mfQJIpmcdN6xgRRrnzKKlwWZCzRcHcHa2mvFG+cRlW+7Hw5l2lYEM2jg+4axnD
kgz3wfnodeecbhlVNaYvBWhYjn8MUOmp+BHO9ih8FStOeH1dYjlzrZjNOCH2letZoKz80tScpUDG
aTroxe+czaIb/J3O/7FiiK5G+3HolpMQJAp7362h83SyG3++dyYXQFPUlAttKR2myANWuz6EwwdP
0xsjmTdxV6e7EZFZXnFOMCjcL8PyNCXuqTK858XtTlTfT7b5WgC6a4vkRGpftGhpbPlPG7dmo9Ih
IB9MvtGtoT3Epibq+aae2le6TDtVmUdDf2FSlkb60N5b5ngeQa1W6zVxwfqVOMaz09I90ilCAe+J
nEGWmRRn98p81ZKDaTTvttZhxCBe2PQgaT2Dig59Pz2Wk4n4mHAWm/AvPZj9OQRfxh6KZNdNuB1V
sVO0O2TRQVV9G429Fx6PPMM44ZB04T51Wh33OtNH41jV9W+9ik15KDSI6PIrz5TLYxwO/qwf0WjH
ajMi7nEBzd8DIJGggiEyEAXiihEA2QWFlWLwMVMrVoeape/kb9Y4snSGYGS/sbZPAftSzuWlaoZL
4aTEJtCkICjJAy7Fd9bCMy20gdbSq5/tszwJk+SQ8h/xLwdbAkkMdkZv/EajF2jsVSY3fu7cJ2lU
7xAgaBGs71jc94n30lxR77X4gGB2mu0pynhipvY+gCVahAbvazuOVfFe827TQQvm3BwP+uKxmRtc
d7PKecfQBa9WXIqW1tniD79lnx4XJJ5x56961I/GY7v2f8B3w4/RilsISQr4dfptOdbvXLNeTat5
ROz3lEh+ytWd7xqMWaBSHk2zvPUa/0s0+mPRT5wYy8uY7sqJQEP3NtHGp9F5tJwhSqo7w31XnB9d
/2HraIj1MpK6OiYJR5rpcwkvIt86+9ttj84PJOSNtpAa01v7KfV3SakOa/dnlH7UwkGvAc3bAEDo
RzrjzKbzXU+EmM117PKvlo0kj4OAKMDU+kqlsUvsj3Ga0Y9BOMijjZMsY9sU7p9BvmoFtwb0Tg4H
rpO2kVe0oVbJfZmYp6Jju2oPDAL2jj6efEfsiU98TPI7G7qbtPiORY5ulhXTAPlXS2B0Y3lwnHW9
RXlFu4guFPuTv9yzgI/NtkU2JM5iPsyDiJbtIyuuD3rcTdubD8c5tcs9N/uj0/oHJ3l3fXla1XjO
0xzzQBvgjw5Xz93nxRdQFuYkRpin7qHkyi2WhiGuvTyRRPi86cVpwkVu5qfUqO4tYAt2+iykfnac
+wx6Skdkq7zzF84wSiVG52Gy7pJ2OOQ5G4qmIqdT0TaPBy+nDWs+GNTNhYFcrLrplyc3ERTZv2Tn
BC6QpXJ6Tdsk7KanjEt6zYPNspNJTKcPcBd1eAZLXq0QC3F3Ge1baQxh513swYzGkauKG1npQYnD
1XFf1Vz51x9lPlu0d2S2nGlYBIPBH9D9VBow0O1PVS97OrmXait/DTZyvdKNcouJ7JDEqjTDpjDR
XYAyXjT7MJn3lbov3edZ1ftqoofZBS2zg96/rewXm1zusaaLL/eu8D9nt4lGpROZMcZNZwd5ywWW
xlJpn72JdIz2dp3oaXmkkJWSXi/KT7c+aMa8F/0a91TLGaPyLBtOAvKzzHOYnlxlh9Z7lHMPDIIj
pPbqvVTprnKKIw7MJwXG3sirQ+GIR+nUe0it15zw+aYrq8e5BJaRz2hnDDoGndazz+kW03fahJse
C43hU9VYZzSrh7ypCg7u0QkR+2U3aTcXEczn76JtoYokb/nQPqI4PDurExvCjxsjORD5flo0/dfU
uPcbbZgDmTnPtuIi6Wsqo0EF87Qq1ixQtv1HkfOT02oavidtno6NR30MsxtqfZ6cmJPul5KLuS9G
+MOM9fae6MH1UU8bdKTnrEl2RUczuuvaR9S2Q0AUwHbQOhIiytFSFGT2wVrSwwaZLZDo52AgyANU
gOdpIH9hmv2XxppprFRbCwha7RYyRfquey91584aKDV6566W3NG2lG+kNnkhhVN8VV7GpKDiA3QG
TbXKYNYkRC4Xo6PvGMVx5mXsvPPFM9UeRqwd0ijgFi+P8roiC2ZilJbVrUHwQ1jmjLu6ef2lCuOj
8aH1e36f3enF1kaTblxad921o3nc6mTYXRF4xI+WaCsHoznqfprtAEN/Ng7WdHjBw3nu6t9c2IhJ
aPhua0ZNoS977IDtrXSXR61z7YdUq05oe58IJ6DmtWe4KbbgbsjYngoCfCVNMxL6lDcHGyB2umKm
zaTELJ01XCqZEoFYo1B8cgE8v3R+A+yw8ufxFQBiN74UPGkWuWF0RxZDgXSoGfzrmCI/U0bM/nNH
XgEJH+OgMeTp6FbbxIXMftKQlnB1KpReCu82ze3X0i0tcdngtZf39Hi37CtbzM77rkXdkUIxOAXt
BN6Jy2L35g1RdFmwdrV/ozkzEAuNwUQKrfy9x8QdGYPHpZQrRcxsJT0x3aw/jNGSh2wizAWgq3x0
xkzWQS/Vgvi4Lm+KzGwj7gdkv0LGfBCp7hwTsRHUIfP5YJZ5v6OzUV+0DXaFkZdZ3OajRb/zGuSB
G6yMvHl8HLnRHrOEi6JfKROMal3ngUarLRa60YYbSNVwVZPgAlDMPzNAciiVHWWy64c5es+zQ3/n
snXsA0oykBjVmsWqI4BuVxrecKSlVMF9KKczQ2Zk7aWnnt2FOSbvFLDcCdgl9670gVwMzY0FgfJb
5LlLeplT02fDxxtIWceftta50wREWRRH018YkpCU8mA1U0/IidE+CTlXd6xfI9Imc0TuZjPnS3Uy
7pjpQ8PUy3kPIH2g3VtNXMLd/lBIp4vrzZcXXzpuaDkpdzhPlnkIwtV4W69LdFZco63CkWGl5/m9
r6773IJtpDAQ6VemmE5N67bodVTOJT/R1/Xc6H16WxbbqJEP7fcOpRzbjdXq5VGjGRiXTZrupaHJ
L+mYTFiBm/QvSbUOJz9L4V9j06WZDIu/0BaaD6tmMDHSvMOWDuWlGyt9b02THXirj2XaJts0SR3/
VAm6uYDqOFA8GOSBYDhxroVl3iQGoLM18XXmkSTKjHnmxmsylue5uF5HaDTvGtLEYnOi+q3wjr/a
dvlpF7MbOAx09r09imvbUH+27akLDdnRyCym4tUYYKlFaQXaiUkW05utA1srqkk9Wtjn/2TuVIW6
6uHw42rYac1chkZLu3LIh+my1iMHPXHQT6qsUO6ZU9l0V0D5zDE7Gq3S39aKASAQFg/PwcvW63dD
UdknHneR3viC7LXmajQrCgZlaWOmVWSky+Rfmk4rcLiaeo1rg3YhsOSzqUxt+OVrBGTpLymCg4Tx
Bm6LjiJDlJN6a6tSs34hHN+WfmdZ2zC0R1IJNsXEyK3aN2JQZQ1XWHTu8+Z3Dv8j+s5BUe7wRUxv
BJaY9h/LGOyFKUshdMZ33jZ46wlAkFc8FIMw/FPuz5ZPNSLtare6nI+XsRPqOhbKYE3owbD5QIKj
pkCxwCgN5Zz60BvHNn8SCzHjVy0Sd/m9YenlikDs38q8ycHhThkM9LWHSNw0hTX8otExdjcTaUCy
JdB4oVoLVm8Q231WW6Rp6U4LYph7dL00b1rROIkMSJw2CNMZLL9LWEQdub1N0FaWT1+P9pssPwps
uTQ92HjS8UcQSzRwS0+1XvvNYnPpEKMp4a8UNG42tB8gyqvxwbGmxT8KK7e6Nyn13j8qNzHkH5el
v96ttVzWd+zkvXnKnVoOYT+4CSBSa6zsQ1JNncPb2GQZivmi0l5rn2Hd2YG9XMeAP8kP79ceJDQz
Dt4aU5vd+sMmW6h/VO60NBQCCyq2ckQ2jBvecRmWDaiObknC6cxobvGuxFkP1h/9iZe4eyNZxcdq
1N5Hb3kuNxdba2UWE3DRwyjWUguNelhCUSvJ/AM/SetwsOqqn/eyEWCBWe5aMf7hR26dGB+Uy0QO
k86fkbCp6adbfJGTGDUlU/dRIjGgmLQWVyvpO8htyF6ENk7wCOlY8HVoTeO8ez4bPi26LNva4zAs
GiV47tib+VxDtP7de8bSnpfKWh4BtowmiWTOkN/5TmeUcVnTA6fjZ5qEK5AZgjbFJdpj1ZkxG30y
McsV65YAPHY0o/mwpo1ttaX9zFKlLcNFOKibRlMBKNs6iRYE3Tq378Rdz7JODPcpYRcs4UNO2g+w
s3V4RPhtZPuh9c32NBcM5f6s6MrBB+aqrcPWQb0qg96dehRXuVQZlzRjguifjLq5s9ye4rubjDU/
e2ujtzycsRbtV0MkQbarNUinZ9HanR11y9YZf9qpdpfI7KRmv/qk1MpvsyumG7djLjJdxfJEBFD7
JEQirVuW0e/ClFZRZVgFMPA2U434wWnoea+Otiww7hNBV/+rHppNe2JGs8nbVJvG9EJYQZEe9CQf
Qd1smbFG46am4dfGr4p3t8rZPgO1TbLDXK+VdqhDm2v/yN72iyfEXFtGEBpSToSASCAzgjY21VS0
ymaljXe9sin+0trNs7exYQj8nizuYu+lHEyXsCTXm57tenWa2F4zYQI/K5XWfOrZ7IZzBfw1zMaB
PMqFr+S3IjYK8LlGlkmwzkWeRxY5DH82qS3fVgEAH/uJ/l71nT/veiM1DotKZ+tIvLJ33vKkPxmm
kjCrkxYplBjIvLoXfgJ1RsrKu00Zi96yUdqPS90a737GYBqOJoEADOvS12npBsD/1KrKG+06nvsV
Q6neE3AWKLIO8tAbSVoLiinzbhGqUc74UjtD00XNZuHjLe/IOmm+8t4z32E2MIsQvev+NLo37ipe
xQc7t4pHE7PCZ1qg/e9ER7O28KaCemXirowRpGeColnyVl+mtT8iwactv47e8tRoPpletefJHokF
E4BwRNiCPCgt6FdXWdJ/G8Bl5sD06sVHSSDNHfgMI8zkCha/JYJiLwrlPThDM23Pg+pqqBZp9QOq
JRuiYbLgpWdevRFZsermqVz69A4ibHuX6qKLhZTvVjJ+UH69Nm5PBFpvIrprmySoLKzL+jxfkq3f
6874apcbWj9sqVQlfk8uiumFpS3etIUBm5M4b5nvjpeuWstdYiCuqyf3XkGO5T65VCdZoKTSKpTw
9TYmr9Ieum/6zcl9JXoZd2tNsALJFzZxfKrsxY6iSgSuW6dnYBDbntOwutjS7D65XKQU/O1Jor4L
/z96zib2MFymdgu2vLb2idT113bo+kPXzOI+5zTQQi3XZnXrFlK/QbvEQ1QYL/I1zSjnBVOyaTqC
/1EPNn26r1WU82vbrmX7aGqFBbJdTvrRG3i3QnNpyxtkBOh6SlYlmuCl9R9XYZinwSFmL9QddMwB
8pY+SiFHvqElIaWgHn6yoXairf8/js5juVUkCsNPRBU0eStAWbacw4ayfW2gydDEp59Ps5tUd2wJ
us/5YwORM67Djh//b6xoHJG+vwKm1yCrGBdunFq/rZqKejg+3sPsEMffet05BdRyyg73SMuSpBnA
UgseYVzAMA9m35qEuWAzqRuvDNRCb6URW29210G0V6Z9QYKOpJzL9NqkIBiT2b6KFniTOqP11Ik4
eaRxL7tNg5TSC/NCnv1J9wsWFYTydK6ZZTCnjrVpWv9hNdozow3ygNjlHPPn9XUYPKQgcmmDlEbB
euiS0J3diTAP0h1iiyXOmPnEB5Fe1xVGPB9ti9rp7t76Pw3fueUn3lQaM/0IWxR1Dko3t8Xl49lh
M7jiNA72lXHkSyuYkhL4Rh7Ocg2QlZKElTfMgC4D/YipeWPbK4ufbvCpSsY3c3JITZUeKXNVcmxH
80g9I/qhPq+CTveDeCxKEGpEGrzeG8PLaZqodP0416uztZsOCcM4zNw9IAckWlcs+HkdTLysdwRh
uxC6eRqUXEOIKh9mn5TtpuUV1vLbGQ9fdNBVlm+dmaRCJO0n6Mk0EKsRcwmWa0QChh+SHPDuKwVi
yfgaeV5VB0Xa/kywBk1FKZiWW89W7/YQxf3r4Kxm0OupHSzCmiPf0PPDjP835L5RYZ40apfli30i
fE3bIQmYXlzrlv2iKStCI3Fqxom5oyJ0u82na5H2TdBxKQdNO4lNbYoDxq96N3T2vk2hPeYa6aAs
CatJM7hJNYRZwoagRsn3rI1mtDrGZ9eTrkk6ArxVxQeMWWQNcqsoDiDrBkKBHF4jYTAp82KHigPe
IBvPnm9DfYFdw8V2Zyvu4Rhz2zzwVGlBUTIk5al8E7jc0DxwYScr1V95E1qFOtUlfXwCFr1x36UJ
/A05vicLzd74bnpF3/UyWGAU69Q8xrX1njLB33QKIkisdnxI6hbdm1mOV+nLaVsMwgz1zgjjuZyD
ya/eOHLNqM44prOcBBgfGWOw2FAqeqKSQ7IIyGr+GVmMSRNkWW6Bn7AdlTdmmMK138HQnTA3dTfA
D2WGqXJ/YjHcG9nyger2vWnaj27o7kXn3WXpcA+Ksa0YiTd09x6dStNes8S4L90K8tCrFuK8PTCi
4dXo4se0082tuxr3xriAmmX9/FdPpbcz7Qz0kWIqyR/DrEKcTl7QeD32ko4JAexxK52HcioPcwlK
u6ltmVxcK6eJbtJ5LDxinQdlEl6hpB4pEhpBG/rsEZSsh1kwixN1TcsVwGF81BEpv1JMtb50ljU+
kuBkbkd/rC6N56sdfUfyTKlu6kKb10ig4LVsL6om2S4PetPzUjqTkc23RpcWeZj7YqDMIcl8IXKT
LdFRdRivlQFA1JQc0a3eX3rb3CUmnSv0hSFKMCx1l8+t9qp0Z9l6md6HfJA/iU5TZeF2bJMkaB9G
Vi8EftN6VHq7BHnGEloD8UQ160Do2AMppjYPrbNkdEjJDrpQec2G/VvsfT85zXH9jg2R9hA0pW9l
Bw9CN297YCluokF3ulNest7neRpmKFq22VDCx3R3uT1boa3WbusO5nIlvtGKYu3/rk61T9YGnNdQ
hyxOUICAG0ivQnbMRrFbKlffVGap9mi4KTz1yy84qfVuGOhrQ0eHPGIdA5ra/MMCWnrUiSi/9Dkf
C5+qQTh2mkMl9fZL0pFjVUkIUyHS+zQf7sAokXRrkvdu7JA8JOmDtc7Vzk+s4mbp5w90zmj+2LdJ
RgrmdkJNTy4TgvTZpIQ2m3+LoQcaX2f6OswBdM/tUK9Y3cEoUgQnSo/cG/RZGwDVXd1I7rn8jkEc
3GliAbP9ZRNPzd6ecanG6pDrI6XEuffZq/Gn6Re4XcbmHZoMlEBp8quy9JZ6cWiKhv6zbmvSI3Um
z+F+LSkXxWiCWIujHkAeEQ8YOGuPPieRmm6nJ2ome51IH/b9oDPzR+EnR87ocEjFj+ybt2IE2i76
9TrgDw8ae2AVaOsPt2ysbV7bv8ac5dHiWj9VyiO0Dq0epDMHtD20B1GYOPugmcabhCSenpM49SOW
HqyddmdMSEfSN1uJOEhQb6Jfr4rXxjaeDK9EPJb7iBWX5eyO+Vs+9ftSsJUvg/4z6Xnk1VRx+U6b
vDoxBzQyDhnaiQ88oSg5nYsTplLtSKkUfaw3kcpkFd3Zk7AnBBY9cMWeVDItQUXNFNF5x8pk1q2W
BmlCB/km+vhY0FBG8NUnT3QwusVFLEuwzN69LuNXY5muQzHvhQXVvaTGl1kswPgTFVGU0mRbzMRp
6DaEkktJ36qVSlzWE41KZV35yGIHGdDywJNfoWvKDBqe2XeA7pzUJW8O7YbtKvdldhOjhYCOrSPT
NQH7PmKBoWsvbe7RZJTi7ssrFKGpcM+la+zmVMvCrjE1Vnl+kjzPX8En0aN5PWxLuVooUxrEoLio
gpV725Aly9N6AmJqUCUv93M6/mXiJkWs0VriKRgDZ2KFipvlPmZyDcRkPJAmb0Z2YYQUb/H4WvNX
lxRDSM49fixj+I39xr3HjkzuZTx+LZX6zEsoG4FwP0gUC2nXigcKdB+SotulMT5MffKfMl2CaNje
L3lraFNcVQQZCoRgGOikUkoxtmT9+8xCmfV4llPLDBPYokPbxTNXo2i3ENnaZugFysuijUa3sbeT
Xx4JT1FHT0NObcbGGulYdk6qMSBiC+uPmEhkaJ54aWrL5LeDS0urv0rQtSftSwOnjrkCUDNO0v2w
pEe20ftmTu77hEGoB12X7vTppfFjx9IYrW32j3asEnizOnTr+CFWqgrX1i854oxhQ83Vg4ZYzNOq
u350z5Yw/mYClLFJaV8o7A6cgwgGbGtbSEDmNPcj4kvcYFiIdiTQMmm778RDDj+SsV+vZvfortZu
8fwfM838AB6eQI/aesNqfzWL/DL7I8WKmfrIsjnBHW68S+AyiBLWeadeP3BS0HUde/sY2fzDuEzz
drjV7OkeCV9ldp7YJR6w+pgXjyUYzNcOhDOfVF0tuCYg0RMwQD+h7clwt2S67LrBLEKOJj6Xyvyn
C2SzeqHtUkBMI4BmtE7FrP+Tbv9BNyBiyaZ8XpP0WpvLu17hstD1DnpNUw8a/12gD9lOiuLgzvJE
s9iJCAqaAzVHvyalf6g0RfeTyNBpjcwczeSDGY92AiI7yWhskevkjTzKSR2s2hBhUeJq7l3nMY1r
bn/h/cb59MTivuNovI8NbcbmMP8RTX6rCRDmHuPsV8fv40xIGLiraPMef7mG7yq4oMgvmA2nxL8z
DQ95lvboJJRLF3X14CqK0fVk2vLroXuJP91bhPPAA8lkWXOCTgdjRAOqtXJPCY4DA1Tv16TTN7FN
B3WrxSIsV/WbUgEXGnP7qbQpwuz4ig8M5Zi41+LhlTnn4rbON3UebMVTXkedhlAFqEw7V9OtcrJN
dxSywr42hBjCFmFVgfAevbSKMmyAl6lffcYteaH172gnAgnR9GPM5ntSsTrHFECeHH4WtDcySIBc
b/JWEdBEdcfBCYw11ip0AYNQzSNWyRfQxEbkzzK1HsbYeBBxQ7+WFQvkqDy+7mKj9pDmJmUwu4mg
y8rODqn0FAwyp49VsvYl6jW13D2cHCq3pDgQC/Dia/VJ66y9qxAEdOJgx3GYlx6jb2rvuiZH11Z6
XA00mhUKj8PqfEAuvPtLT0eQ5JVMD0sGzE708Yh+Yt3WM8slEpYnz5F0EVZxEnYd3eD6tM9qAUXt
a6eEUSCoTQ0tJ3II1dnn2bFvbpIFFFH+1LXhbGghOlRd2W2otNAPmAh2+UCCAVeMvHiF9ms5A1ad
oX8G2Gk3M+klseacesSoY2tiEERJZ/ZIO6Yzr0Bkm3rUOd9x2jwI1YS+mn8Ksz1pnuKVE3e9KB9H
4F1fjbtGrO+Zn0QAZNFcrZDl/fJEqW9oFpxqUgyftojTwJ2oCreG0C8tfcdC/UBSOK4qd9fWEiFF
HECpRtSgbVaknrTcoiv1kIS45KVztJrZsVh+fWqWULBhOOPqfa69+d2IJxWMs/2k7GHXUzheZO1N
DjD0y6VW7R1VGC50No9dW+JQmP8wlmBshIkOErm+VHJ5WzzxZDfIB+zePlkEguymunpceIoCsi33
NX08CtwP84Z972Qu3Fh56RO0E16KL0hZn17lftvKfl+EAw5i8bDgPIx8y9kTrpdSGPc/h6yXe5WV
h64EDlddtxWN87cYJa90fywhwaSl76vV3bTd+OIV1V5O1glY/QL1y0Na3mV+FZbK2VFnkSOudY5t
SpiTYWjo3hIvsKmeNAariuIEDYefTff+Ep8U7bcyts/mzc6JKAZhkdN92oi8EGIeqwSgv5jvAOl6
9D39VvLEamowN1VaP1ZV99qY4zU2VEJG0824FJOHPmGsHky5K4cZsV/N2OK92IgHGnHnruO+8FAg
1QXCcxTomdYeHDM7d/p4iDMcmq0Hte4+mEqGma9Fw5xcGZzJA0i9h7QZdppogsRD90jOULFhCaAc
uLJf6YjHPJZhKrCZ+epyvpv9ebvM8RYYt+AsQ4mwkpIccvDf5wk+S90vgT7kj9vzUN2EJWgCfaqf
Kya9uC8ogzHo5hz/Nbn+SabHmRbmV00fH+11XqLRc7XQSCgodKcn0x62/c3UbpXvWt6GYPoR7idm
dJVCDRps1IZp7ktqULrm5sQao8WxEOfgctDp9DRbLJBrk+3z0rkb4+lr9adnEF024vLUiPIIxXPs
FB7LxfvT2eI2YrWsTU958rCMd4rGA0qW3Tvd1SOHhr+4TT41Yf3No3py8AttzNF5A7O0UTVlf2vG
Edl5Bqy3ICQkQVlIgtoY1b156nqU3Z3tHk1lt1FpWod2FtvGzbfLasNQ5gFGtX2q4y6wxo/Ejg+Z
yo4ph0zZAhvaLgA2qIW3oJLq5i+9MY9ijgOej22mrX9G2Yds+meDiaLLRThl5n0i2B8mZ9yO2XiU
+vIHr2jjj5YXcpKhflAHJt/TTUlW1ihdlTrE5fS4iCcS998sXWes9kIHP+RNcC5Q9tNVaAf9FH82
rQ5lNZ2SjNZY8kg4R/tnUmEfwOkgEOVwtNYiSkvwnOmGT8YJAmG4EDdARoE4LkbLFU/UR45xSdX7
8i3jPOo6qin8Wj5ZIsYG0U9bN16v/mi8TinVXdXa7JNZ+2fIijS/pHr09fjs6YUIVZu82DkbYLkU
W5U2obM6DHKjc/GW9Wtx7KufA5IAUCDu4u1r0CFt5okWVKg9wIjKOrrGeEBXyJ5S7USlNhSus6YU
JTgf0ETlNODlFSN9GzIaPhLcFqYICMZs4jCnVHwVX01ifCc1qlJfbRO60nmCd3Q49xw3K/C0bu1y
qKneMyJv9ncFPK4s6/vCocGBl/PsuoUXFRA4So4/aVM+Yku9kzjjMBC0h1nE1LW7YT/3r7UoDwQr
drygqY6ErCWFS837eWi/u5om4KQ195itdLRZGFZFf6cP1dnDXW2qx7Gn/ypZxSF1lpMv7QetzD4n
VDWtD1MqvXs7eZ9LiqLi5lRixDBvv6hjbZOpOfWlta9bDw+c9kSG/lFr5j3NEBec0OnGwQDcjNaj
cPUwtTqGXk87MA63wTT5Cocduhyj1PNtjzRYra8KStQo45OXNGY0lcVflnvPDhGeYYVtI3RHuWyF
hxOUtYBKzRpEzG5+SR7PNyhqYHwq5jcH6gX0tgtmCXoo4uUJrzOmbxwDWZVjc7JgFNo4//Uaqtd9
WJPVRcHOGVPkxsMU+yd3bX4HV36YVX7UjYp3EPbV9DAMtm/6QBJPO17b4YIQZrMgRZ8y8SGHHgJj
JLmvGMvI9TAc442HMyRAiV3RZx1ALya19Ukz+mtv1CFqWOQEQ/ynT4jF5pYiIbSgmKF9z37hxY/K
9K1JdKqBvX12q6j32KayaQciGeDxRO9ZGMSWKgAzFtlSfgsTxVkjwt708NY5E/REbONV1CllnywV
mtWU3vWrSz71DD6LzMCBumRhM6zx1mocz/djip3HdxRzWOXWl5YeXrB9sZzaRZk7z+n7bUvF40Pf
YKzEv/wzJk6D2LJKAqMFICx0vfpysVYSU0S9WdEJGeqofC666Ih30EGfSGN479IE2UCZRERR/xVa
fWTQ23M4R+70PTcTES3ObqzWXwqGAxc0Iyl3cMaHDvaHzoABywS6CZyKnN8Gzb3jTOK3FMeF6uaq
hfoGyQMzv6SKkPI6GYJ+FnsEYYcGd0WeMwBVBXKpuOt3dtFsfUPdEfS4wQe8SbEb2mMd2e7CA6tf
KzI/Yt73uGwuNys8CZzhwKhtesNV/3/9HC8qBXe1iArJqzDHtVTlc+AaE/2xsjigDNpIE/VSor4a
Pd5NI/ETNgZNnDalcDZakT1XE+ugSuXZlv27XzkXXg68fOYmJpnErTHH4P0wk2OislOCntpj4dJ+
xknn0LUCLTEufFjnrBT7xsIfy2qA0n7vUfSZeeZbmVg/vtFeKtlGYB+M+U4tQ1Cc/Kea6iGAfJbb
bu6jXPhbOQokax3flxHSKLRlsQ2Krjy2IjvPcDDYnx6q5MpPta1m+Itlsv40aRwQSgVKDRcLQWOc
8INp8WubQKwB97h9Hk5Yee15lxfgR4A/vhO/Ss1ByPhST8/19ONLpPAuOGFfXHOAIWghymvm99wZ
g6H67TP3OWkd6vnce2NWLw7VyvE6/SZq3JpoyO0xi8YBvzGM+SeBAFCyGEuAGcabGSF7dGgWH4xy
T68wKUToUysjZ6jjIW6Gjyy5VHq2G7hZ+nn4cWp1wRcaFgmzAnQ2Kv7aDtZK37moum49m6vHQuG7
R3iSw5APu9F74fcO63x5HPHl3uIcluFrcJdI8SC3Q3aijfvOrctTnbChldlTtSYXf5iPajJPBMyf
63W54JP1zZRREagbFFPly8lydUJear7OyTwy8d3rSRbNnhfqDVRHOj9hd8XYJo+Nz32pjfeptZDy
YF9Q7RjoS93LbAF1a+spXr3vInE2CenoPjZN2pp5K/TnPjVOsfGnr8VBrM5pYK5uAAHzhYiPlhiL
Td9wBLrjJy/Br29rDKFyy4B0XyyHwbnCaD6lorzEbX+R5EE31XLFaAHPfPQBTrwVg8qNYIzFjgp2
LkFQuKkx4Wy1Xef2V7MzX4TLnnQDSr3J/a5U9tMUMe4326HA2qkOpW2c86H8LrzmmYMpnIthWxN3
tvzf7WjQzOJFfaZ/3ejSIS5OhkyflmzB/gRk60zFu1MXbyL3jABZ1KWI0ZEq7cnPqPjK+GKWddsM
3GA0lWxvvAqSpX7DRILAMTmRm4BFybnLnJrdo94ZUCV5Xp9qgi3tJg+9fgCsg0dK+TTxX/P1XHl8
zsW8/BVOYcFy4Ulo9deKegTX6P4StBAbbe2JVkg/BYNOVgxPE/g8Ma17laAlndz1Oba5t1JB+K0T
v7U3OM/un8nEg+bDv932+wyFFjINsWts4lBLLHcZeDxqmceh1x7Mdr5C/0bSMh5c/3O0VqztdaAr
+9XJvJu7HEVMztZg2pyumAGpfuFfhj5bv5pU2EvsAFOfvrLMHEocI2X3GA/5F50Kgds8TLrJu1Ec
DRCUnlBAvVtCLe6iBtl9iVu/hHV14mnrNOnJRK49eMdBGqwvbXw3t+i0xn7vmtVLLs3jgh1iybhU
/GGroUqNV/xuhEGY8MGd/dLG033nak0AbujRNq5vIUhbQ/uHRyYAFsErlv3OlnWd5XTW27eRBNUk
T/gSs6veF0dMkns2yjtNX/frWN6NGMT8xcSETLGr5dyWDkQzEDwsDX5Bl0XC8CsBgsce2DkvfkbC
u4DF28MAhzCY/Q9j3rG0mC/a5mYBsd5MY9x1QiGr1x50sR7atHp11EyOCSY6VLxaFc0onETrPrjd
vMfRhRDsgEXH5qRMOE8IHujWv7UoSW1Zt52aIyrpMf4yzBanen7lojhySfzF5IyIRtt4+kvm+ahG
UQou7BCY0fzWf/G4uFicQ+kvKnKkeM3ncZdWxl6a6uAM+Vbr88CYuSXgsz2mDwPPE2HKaWaH+eg9
WMAfswUL333JZqVg3OeJ9i7MLwe7jzdJPEZWmX0xi22sXgtMNLcWstoG0KxlEswrLazmPLIbY5si
nNYR8BoLa14zU9in+y9K03/Rh+yKkgHZoZ5hQ93XSRT+Nk2AztvpirbtrGxAHRupTU8gRmVaEQdf
2GUu3vOR5JBVO9eW/6aQ2A5pjT3E+TfXeOuHNQSePkiNXiGMoeDIdFSt9jHP4Rk7PUr9qzZZ72aG
BNgbsHkSPe5qW1d0wUICRJ34W7iOEA8YKPEvWwH3d7UzevNvHOJTB+SpaS8eASOhaKarVS5HC3lE
DdRWIRLdoBu9m9zxrJzmoZNWlKr8LGsk+bX570aFZLO4TpbxNhvVnuKhnajN3doPkPVEkZET5cz9
oZh83IJVJBFYr3ZyJIv92Mdf8ZzfccFB85FH0dBAr9kPvmEgxK4ifu0308oeAS0/aBXqNokLkIYH
BsDfigrW/3Yut27Sk4v5smDJm23iDewVBcYkcSlYUb00J9ES/wdp3MejxcDRJWjsCN9BZJojqEtW
C1J4IAn/04MJLaFjMmm+zoRQbiCBIY957OKPpsK0PdzfVE5dqo6L4BV2nkl+QnGliwCJceQDFIhy
V9ndzmciHcDawti7CFiBXl3M5ZLlX23PSdRWgen9mcQfWRxMZlx/iZklaOqNcDXkEV/dZzr5B+oD
IcDkdF/25nutOcx0SBooGCErYDnX0gtc51RqYmv31wF/hqX/I/3ori+saFzcvxrrA1XW5MrApZFc
UXXqPFnflsRqn8+RJJNhieONmf4NzYJSWkGG/rHE4dntfjKJnzV2zw7FkFqvwrJvQcDSS8E07iH/
Zu9PK5PRl4QrLFpn3GV7QF5CADnzVN4fY/Yrz+12uTzEehqiaOAE582yxWnp31VXhlqHMa8QwzO8
Hk3e2Xw3Fua303Evr0N9xxz8kaC7XjgLOBIwvXoWI6zTDl+F3V0t7Wa6bAPbc0nQiL+dCsmanbbM
RU4dDKRt+Taiv4KPWk/LIBkkxsXhYVb5S0mZw9Dd4OqcZAj0LkZGgFSfvrX8r+kLvV/K5pzwgU4C
JTbOdhQtYBqcZp3r4W5+TOLvJvvgZgqsG4Nne5D+FlInDpdh5edah2Vnl+ntQ13e5sz4TIHeb6G/
v3aro5x1b7EY+N7ThHFKNV+VjrdeiGtrtx+Z4X3awyu4tR6JJd7FUt+WdvoG6vaZevdzlf+pZXmp
yl3PxY7RgsSODwLJtoJNqMmeyAb70Kfq7Bt9GNfGl8r8f33ccIydqIEIuiL+1XRzX5G4Zbud2OmK
eCKHGJ7Ap2E9xMzO1VYSHJGfk5hxrNKWO4xn2aM3L/Fnd3sk81K9ZJnpISaEKEQ4toAPiyzyCq9+
UI1WhtAaS0j3QopGR+hYLnvvZDeedRCNIpGD9KlI5eYJWVMseBVS3l8SNPcVHsKwtRQZGi7LPaJx
oiVMgj5yV2GmL9rktOh2i8pftcFsmFhKNGtBvet9IYv/WpccDsdvPl3Bl1caN0hb1I9lW+fb2F2+
JtvA6efDBGozduZqdq1NtiQvQ+vwd9pAK7loL+vsDLvWAgLtJZGhkzmf0kEbDraG/AeIgSDuW5iT
asn1A7a7Tga8N5GiRZBUEBQOE+VoZ1uUA/wxJUwWMsj7cfEevTFzgVFLk1GsjWKB3zAdjGwjl0rs
vHQ9OyCHnLQYdId63I2984X+vmfipOjGTShRtVDQ9W4CNlh90w9EgIHBb2CRVYvHuYRw2ojEuIrc
fxhtwGvb2ed0QwX0haX4JKHVveHJq4Z9o/O/AFSllHXreF04q+pAnNOXB1DigofIPr5qGtTpcrP9
DObZ74YbcaU9FwyUa+uG8N89CJH6RsoIiTQGaSGAdbBWWdUdfzRadj7TJDazzdDY2FTU+p3PvDDd
ms7RWrLbTgbhKalXwvbNHb5A/WoJ78DX849YKgfzpXaonOJhIgZqdJcHcLIq6lxCrkwb5z8qD9DV
vNnaoji7NcAYtObzhMbRzue3rAdwkAgQg9kqkMl5w6HMVh8mtmEg9J3vblyda1nW4F5xVxOY7iYB
kTLhynGUERJGR+TJ05la+7T/F0sO9pQdOlit4tlQ+S/NDRdZ9DgU1eMg9Cfdq/9Z63K7hsDFSBzG
QzY2P46poZ+v0gPugrDprM/Yw4Rh2VjgfQlLlbUWUuHy18gcA50gXoW+ZjKoKyBlCy1h1TnYFfFy
OP56EOmCgIAk5sOctfeNk16Qtv9bLUMcWUu/+Vx/KMLTaTnHfW2IKzq5zxu4Vd/GErqFwZ+6IG3J
ZqBrNQsW1yDvE65j6rx4Q1TtGEzplAapnD4Ntb712NHmdf3Kb+bvNh62rbDICYrju7rOLyLjmGOL
yTZjmRESNKx5iDpoS1SiQoRAhGFjzHIrJAkUBqdyYPFqbaSqv1QsnlZe7ooXm2+REColeBlT0zQO
gwkYPCHchwtE/FZZhHDMjv5boluPlh7PC3flq9/07gYdGTJBSZYMC2+kBNA1Oe4EhOFDQ17/m1XI
bNrJbdH/YvVyW5K0SgQWdDft+3L+BQGY9l0vsGPJ8YEQ+z1MN+tRftBQJxKpNoX9DeO0Cg1wHl0I
ITNHiK+vwvKihr/A4Yd0ZZoZPy0NoqJYLqlbYno3yCeJR53R+8bpT8I424QuhWs1ThwKApcvm7Mr
OXDNXNvC7mzTUed2LuyTtBO1i5fmuZ6LL8/H3lo2xq4gh3ojZwbMMbkzWzY4oqo3E7EoQWKU7Hz5
uHXi+GVdnHtVOT/V4HNJ1WFRVNexaz5bhfax1qAh6U0MM8mOI8RTg6SMDJ3KCqfeJu85jTVk/PWp
LeM7RPjnbhYn2Rl70xpcoOUPmkX0bbE4T0TOvYwewgukP4/VMvzkQ3q/DESVS/ciJRBPiej9Zt+y
UuPaZWAhQhS7rBnulWF99mXytk7jq9GKN3B95lDdPMGUbnWlgTH7/wRq20M69XO4CGDeTBrDfvVQ
xBfrzkz130UBMtq3OEc82ziecXDam6VOWhz9ZA7OfUI2gGSu4bCMreHQN2Snoxf8YAsz8Rph/3PM
9qvJIZ90yTkJK3Y3T+WjlLfxcEV+qgvy+WTHwyHt7r7KvXLrw0BmotLD3OXG0VAY6J68Q6OcbNyS
2GOhMgTZtuXfboF3snXkBhflh0jw56+EeNiqL5EnK2xE7uhuk64tg6U226hLpwPPqRXA0D+1wkP4
AJhq4xqK8pEHsI4XXmmFwwcLdrIkVw6iYy/Ft9fn5znHEEAKEflHhT9GcVvF27RB+KwLxDtiPmVk
2Bte87fqgPOLy6BKOifadSJbDlQ2Xnr+/djDe/TmIW6cZa+NVDy4NtleZkvq6Y1NWyVZVq0EV9cq
dVrIsAwzu7+fHHU0iYNaeeMR4+xIwchgIMdTaTplRG4Znh3Z0W4CLW5r3qOsxT/6rWg1Hnxub6kx
hsY37AmuYK8c7uh65JxdcsXhVJH/A/CaRYPtPqYp5wzZEXvp80z2UD4xih80U8yG8xilvf/Ra/ab
S4xNnMUXPEx7N9Mf/DI72hosQ60V0LkUnWMFMx6p8TxNBJVuxoVNtXGKsFA1oQwCSKcFDcJmhEoq
+2zRX6xs3FqSfOsjQUOz4MQC3kaIKQ5M4TCx85A9KY9gkcKt3qsSVBSLWjTwq5c3ke4yjIA1BTgs
66F0Fpztyyi3FEGbQZr0at/7JHni1OnOiT6ygjcoc0YXoZg9xe4Vcbi77+Lmlk/8IIRlbI3KefGl
p+OSJjRtVQ5phAJXS50RUzlWrR6q0pKov1nuXX1tCDeJ//yBmB5m8wC5bb6VBhgwPk90je0tEwEU
tLE5aaZO4yRTj10zsT0nrxIYp5HOZzMD+FvI8Gm121qoFQKzKC9Vkb8ipOKruZWjpWRe/MfReSy3
bkRB9IumCjlsSYCZokiKShuU0kPOYQB8vQ+8d9myRM7c6dt9Whx6leeRjk8g4szHBz5P3a6zxcvs
aM+DbbxSjLUy2fs7s/I+ga5KyxiAsGaflQnyfFdsZJP689B7U06JrZUs9vWlplkH7FiX1QOgwqFq
SEOakfLZVXJPpcVer+33Wk4fFE4pUFR6tvLCeOQpIFIj0dRdTLkbdpRwYcVO7ERUffAdqQEucavT
ADLbCu161TTlB8uGpwFxeBWy54P3p9zTiAGxsszHXLb3lqnAKNq9sMF6tPNueXwmZfwiIvFEYvsR
RdY5cAXv++5oRPpJay72hALFK2fBC6zVqjyqAmjKYG6Jls6rCtV23QI2AtC3MZrxbBVk5+J8/ArL
u5s0DyjiOza5hz6bb0XZ8tIBsJFS3WEJFF/kuLxDt2TM6iP7wWeqWUusqBoBNPSu4Hk2p3enLSTZ
QfOfWYOhDXmDKYiu7CVAKCcWT3xjzUc7PGJyrBeX9mPIwsuUBseIPWEPiwXm94pLybN77UEpwm86
RZtAyZ86dISu/0q76WyAiUpS5w1J6NJlLrZVdi5du+v7LzbAq7hSmON4LRrzKcjKYSFEfpcouZ7Q
xAWhDr9s8obvY50Vn5MN8mpSHyZ791iRp7LuDo1Nvgf816rocXPgrSYjdipb5TtQ8Mk4XMKG3r30
pQVEGU4jZIJQMpC67T9U6GYw9zgsV4FrbjS79coZ/9mY2UfBYVoRZsbE9RQO2XGS8Sl3i21E32tT
thbHrQHDJchfg6p/04V1yPDXRIN4g6YHY9O8SAYW9FyH76rDeJD3eJaKFtJj00ReYCjc/f1kbjuT
52zRbSMdRaBJ3gJsDnQbHiK381BMEGKrtQiq7SwdGISftP3ciJntiJh+BovnCJ/8PkEDsMH9umJ8
MbD4GcWXgpqmVriIcei06gxGw9JJOWBjzsNdNvBJmUL+eenRE+2JOUQUKd7t8tnlxg3D0DMMSAnd
T0lClRG4wsk+x29DZ3yh0KAMj903U8OdNKkHBXlLWO/W2o5f2vZzndm/pC8Ae0yHahB/jK1+HyCr
qc5NwhEc+m6TWy5/8MIzg3GdcwyT5Z19azb2FvohT0vmJrxOYfpPS0lqTzHmUmSMOZUHm1qW5TH4
qHlHcZdvVGvYqk5yCAySW7Z4NnAOZ4KlcDpg2lTuQ6EvkjAnBLwJlV7qTYIeAfLMpP8gkKfOYNgs
J+fcsdIfSuUKqZNsq5GyN55PNic9y/PUqxM+8fwQ2yGDKFLqYANnBrG5lZ9dbW0NMTMpivmdSAhS
rbYTjTiRg75KnBAhOTK2sVPkgfTc4SQ+Tna3npLmLRxxjyk5j4/hn848sLZG/AN1ne+iKjiruMlI
ih1Ltzw2LojWIO94i6umzeKiT7wuBWCcUqC4sjV7ZwbqztEJHrsuhJpa6dZqk63FSBSNXQg8roZP
c0HGtNIE5KLiOEKm9LSpew/L5i3Keo6ckQmHupWtyLgWrbw/RVqyr5nM6WtD5ASqBxt/ZetY3VWE
RjjNqY+4/ppTV7aybHMtXWAPeTppfhZp2pFX64upGkTzMaBx85BoStcRIf+1O+OeL4dPoyifpT1h
5m5WvaM94VNtV1oBbS+qm2sVu59T7o7rIQleYguQTsVTwI3O1YIlJ/O+4/h+oEp7gW2uVHs6tINx
Y2zg8S44VsXKzeVTCQ2QMJ2tQpzFfSmFPBqYxnireyULM0kfYWl9mwBGqhwUCAaYmemuxNeXQspw
7kr+AAXBt8whu98ci4bHPvtLBYtXlL6RvoGNhKINiw2aUclrKVfK3TC3R8fq7i52OHhBGmL21Dwj
7SSAgiJebJC6RuYpxFjL5bZ18/KG4lmuOjygU5Qci2jCiMmfCMWAiGBlvgUC/m0JIaxTbWBZ0YNh
da12uj+o04fKrIv1kpNNd4nuDLWY9ngPtzFO91VuRURlTEg6UedeQyImVireqiS/QUyWDJralR5T
iA/Wz6TG+6Fh4WaDhGXTLRnFsH9E0sq2jtP4fdUvmEYWLyPVmamI17n9B9ec04tTxuA2rdL00BdM
C9ony0m/bRLUwV+Q+h4XzDrIlNNYg82jKs0fmoWnbZ8DM0G/bsRlhli0cjGoeEE0lp6i9W+mrV/m
HntOYBvPbuXyELcE01kSHEw2zD1+Xa9TnY0ra87fmVehdVe06J5T7cHeuAUuYsEunJSKCW00vq2R
mxlTsgcRhA/2rDAJG03MrFjeFEfHkq3+NMj0uiN9sqmsR8ktjSTQm5qYdmo8VZSLb0Xg3LKpCH1G
0ecoc7ZKj/eKvcFvWKckJIPmpRGpA4ShSembj4DTpMpFDvE1MM0nXPjbJIqZHjCCoa61WyNlpuk7
3m1xBf6lo3uxz6dHqbl/1NPwFkB0ajEblREr3NDkJyvBe+FUN0MyxZDpSvNqIduuyxTtxDZ6fBfR
C0GxnyjLNg0Qsa4y7lpuP2h7xLOkR+Cfmh2A2ou9bGx5YnI6Zx+uUF8mW//uFedpEiOjZXCciZWh
ihB2l6Q0rIpKhQBZuzMhBycarcVykM9xb76w52N7EBEXyK0/a3wieQE+uCG4UdkRInOQvFujea1L
/RzEyZ7gpVdY2AxZFBmDxLfPz6Cob0Os7jIO6rBbthptw8ONX47GsBy0HHim8DPH2CjSgm4AGmia
Zs4lrCiFN+fqSzWTN7CDdks0n/k+8CKT5wRgYUU2H1hBRj5aH6oRrJ3W2bH4NLaahmA0hOEpmlUu
xBBJm23MW8FVGKsRXL7pkAU58r12s42SD5DCo6dhdhmd+RyVC4nVurRGd+prrFYuVQIlK/GsH/8a
vsvFnGCsUhVuT+Wt1bkK0B7ezZmGC60TT7wlvUAReOezbj2SwJ6UWy61NQJHuRiZ1kIOnuRSSzAK
B9FwdmL9ZEh3hxXCUw3AR5r9HBiCb7bF0ZyyPkd2HwY0G/yFMep3jC7Aw0LdBZjOorLfOPotwvEf
DoBCNI1ZNrD1V1K5F2Sy5EScrDy6rftrjvqOUP2BECDhwyAlM4EFz/rR62k7BvDIh0TfyzphJEif
waL84fzgmhfB+2BglSSTMq+7uHnrg/Y2B+91PJ3TZHwLM3lTm6TY2Bq8DEfkz0k7+lqI0S7VmZtZ
g0tFOVrNmKOnpZBkSmdtgBLVcqzqhAm8YCpmb5qJTinutZkLn6SMPxo2fzsZ+/k03HWLJF9VNCyU
DBpv9Db/p1v9rQ3VYFsHI5MEbliyWDmeaXz5yFw1tuPZYma1buFU/ygxtwE6Ha90N7JWWK83pl6c
Qqf9DjUsZa5TrtvQznmG8P/P7tsduo+6VzOQkZrPw32nqColTFgcqzz/JAPGsFgzT/IJvaJ+3/hN
rEGmHPpl+tBZnDndzlbd42LDlYW2MSzsKq7pa27xKfDHKl2/l219crv4C9VsH5cNigjbLsoEI08X
cju11RNc670L7L2JzBv+S3WtkABmBS+UDdrDX40Xgwqikgm22va6ujMwUBbsOkXD1rd0RxWsSPvV
j/tCI7iiznxpQ7pMQgneZ9hbZvmWTdFCCcFMP1GOkrLxRzTGoAJVOLGbTV07O6XaGCH5Wu1HDTAM
8n9k7hCFqP9tTKBWgF8nKTAwAK3sjfsoMYt3+VMYgE9LmhdWfZjrYPUSrVWD7DqM03XWzTtW262w
070dovRjpu75rLjZdJokg5kZ63/keXEMy0sf8CDlpN8kfFSVBmvgMuElZu+utYlbl784EQpTlEyr
ka8UM5cB/SxOMwiY5wk/ED0ISOIW0UaHsPlcf7mqBicgKhYkcMsFVxX85thSa0y3EF1WLptTtgIQ
2HKO87ho/0zOZdYQ2oemAspog5vbhQ/eb7tuNi9zpJ8FcSXA+YIbnlFLENZZq8Xw3iwPUyw3b1aB
BYic1Uc8ILOo2b1y+UtaJTsce1jhImNW+dN5tbRJaG7jkOjTKNZBTh5JF/ZbOdGJAvPuuy07X8bS
y4KAu3eIqa0QJcF3/DvQBH05wgwbiPtGNf6s6DvX8BkmAuo+W8COu1i1lXVoq8x8lW/riW/GrEGm
uWM/je3P7FwYwQ1bsJTLVqmSkwxJClXJdMqmzJ8Nan17buAm5Y8stXPXG3sDTowWUcUTp1Afgzo9
dgKr4GQwGupUp6CLOV81MaHeGI54jCrsIz04+mixehdFv4rgKjvSvOeDe1MrjuEwwhNMGYF4ppnE
ZU5oTjCoTiYBwFI2h14nU6DUWG9+0bLXQkHhTtVPHuoYswQ5HgjMt1HrfoqmbEgVQ5wwQ/HujNY9
rySjT2v605BtiPzinStwsCfW1mXoXBE85yE12L9EgB/lHLzmavszBWhiKCwHrf9pdIRgI422Myv6
gJCkNuCziGOLSg1N/iuKDzGTTHCce8ELhGb5bT6bR13ec5t7SsU+PsQ8iW1XPfEP3IKOGR7fyrOl
yM8+c14JfmIpgkGyNeORz2GsvCepehlG++y0w7+I/htOaac8mIH5UjnVz6iQSK+W9ZfObzcMIC5E
0TGXJC0td+fw2Ohh99cNu5my0zdRob2C4fgjZntI9SeTnH/hHuEGvRfoClpn/waxeCr4JTfjeLAS
422sOLWbdE/t98m0kYignLah8myH6BAiP8eShStj7Oy0HqxkPoAIXHHjKfPDYrNOHeLW6JDvxXGK
LjX/dyqWx4QZypVEMYIdBKTlyCMIaa91vJhJWfOjP2WQKCdWjyWu1Bxb7JztyOuQKRs3LXl7GQ17
yjS9sOWVhrF5UDmy5trXlOzFXVwyHHIqL7eZaFyGqFy07CxZBa/1plv3oXFVkPCLLPExbMnwa1iS
W+VDYzwBU8L33LzVNKh0sBT5wLwqY3KYFyehyLephRFfH8NTH3+ZCZthvlY1NQVor30ldvaYc+M5
29IszsZsnB3jlzQGf/lklZFunXReMDZVm/Zrwu7AMvHNhb/O7K4hV71MmfXFKt4Js8VMD02SzpXd
0NqbriFm7nRIcto3W2gvGbttisqhhN/FwjV3pRflrLm7lwH1aeIGLIW9S2MToSblaRJsU53Pe8Fc
pWhfFrcMxTv8aBGRQxYZqEqvACzORVFtpuiLCu2NadubETDt4vPG6Q52IPdbdL/cYJNpuwuWdDWi
hTuDttZ6sr11fhAsKLKm2des+csF5Bua6EtiP1C31SCx9c4pwbauYvDrXNQSwF2SZTs7PCwrvA2Y
jariu9DxN4TEMRGMwmCDHY80arhtRH/QlA+zwCAw66sSfFKsY45sP4R+gnHKnx8IwPAykYQZOAxJ
kDN+7ssJUiwRUTB50LQ5nbniW7Xd1nA3oao+9eVrLghNO0HlRdGpbQystfpvPXHtca1UOYK84MHN
Ine6a/0pk/dC7hSCba7czf0+GWvPFFAsigA1h2vHzrbJkPpl+OOgT6RwR8z5RqnFRhG8GxZgunUA
QvLkGMXGwqzgRuGno4SnqdD/GVDIJxd6s1CLda/1XtiH4ErVFzMvUZEbl9IFG8tTP/wanJshhiRl
yHxVNzjXu2mT1wj3o0Y0t6EdgUdoSDywOgAsOemO82zmEw+olERp+ds006UdzwLgjjkER80S/hhT
QQt6LGaHO07NtuXuNeSd90KifztjxGprN6LNVdJgClN9CdmONzbIGeZZWZPHROTO+WKzzJ0XHail
vaLq98iRrD8oqsQoqc3VCZJlZ8hVGsJoFKrnkDcq55yxwt7N3VfnInya7l7Ka9zBdMPWlJJOZ2BC
X5/rjcq3yGnzU0tG1HgKI6h+NW98tbOvJK6pRbh09WFQXjS+i2rsGWLDgYNK/5WEkI7Vt6bci4j+
HXmVjBfh89g+ivSpMzRKE5a9xQ8OplXFOshR/XBZGjiGr3Y43MzXhO0MkUhzzHaaZE2fwwROFC/u
jdVoL49O6iTKbtOGhk/zH8JshXlQWSnQzkIWGDCK+Lr8GAMwsZSo8kKUjqat3is3o6DmwD4p9oZX
0sKrV6PvuXmreBCFM1IdM+QY8dtNAGKRXBN4req9wwWhY+KX+mbRP9X8E3ddVp+q6avAR12R8ZrD
f85nUBH1jJ8KXqdIwQ62RZVLEGQACKG1CZzC8u3xM1aAbF/Yrljjhu00yhlJuq1stuAcw/psL9Bw
sGAJ1DLghhaPRLPa5M5Lm71YjTdgQLaA8pD/5p1wMsM/g+CfTh1ZO3uDwALjPlHs63fheKA6eiUM
QvJpcSi5KbrcpbigQXMc/YZmnkZ3OSeI8RBKDHUyPixjETT9OuKuZ/6kpo8hbl9qvhv8WiZteekT
xcbb0RHrHA3DYX89mYvNl0q/OT8Z7p7vHMIz6f8aIZBwgGa9uRFAVi3dYfM9tDHEZyv9KxOx7srm
rxcm/EEFD8BYd5j4CJDnuXpbNGtqPSIeY1G0QRqQ30YIyr6ET0pd2LgB3nRw3PDhahiQTDt5Zp8P
UwCMDRyNmBxIOdo7GuW8HLmAsc/TY95uzoY2tGi6doEEsfxiVNjySCIMxWrW7hmwykZJfJjVpP5h
TfbWIWr1tdJ0zzaTJFuIt9JkKGAnWkTxPlcujgLR8aUzn8PhjCq10ngWi5mqmvlzZCPVG+Kclh+D
ShQCbyCprNyM39qJs70C2WZVR3O4i0T4Dj5IuIMeldgHC08j1DKeTZ403xWSBBhR4Bitch5paC1G
ucutd2DgdkAaufEKlM6i/OjEW4tfRI1b3xYzZhryg9B7QwqolOVbxn0R3qvo1VTeFevYBE+DDNEr
nyYozh2xvYotmJcA71OnA/OqZbO/Qx02flK82suKA0ImC7wXKs9ZCqT7dnA3Wsp3lxKcnNyrSQlP
Zrz089ZwbyW1R1BGsUaWe40E92D8qPVI+PXJSGADbamyObvzhyTRigXJD8rRi4FY9zzAETwL82nC
6hg/bGefqXenfAdkalqWL2E9Ws4uCe4WH0Az2c/qBrsOMgSmDkd9pw0T7QJ/CXvVw+I/XEy+MtwN
IzxcGrAesftksVAnzeL2mTf2G2Q3M9noGHp1Vp4xYd7uFtC7ZOIkdbNTVFMr4beUxfAJleRnA2lv
yB+dKi5UmBHLXb3KwC3QqodmZ27UZLq5ZS8gPQMbs3QuLyd03pERJGUKfH+QI4OY6DK+XJK17mPW
h6sCFFMdEOlEd+ib9FBLAivVpcxL3u13NvUH4PnPORCbqFTWYzyvgfkgKFSriP2nmrqfOY5MmwkY
+CMCvu0Z05lFINhdlYoE/g4txMy42Zg09yEV6M1rDbCq3bdUZs3iWRqnsH6R7WUkDplti6zYOFr2
E0d8UEVXHkdBJgvgH5vdtY75Msj0LZTcz4kKHOrTrE2qpNsCg72Nb94dMCsm6qnL038OMYnWlFcG
u4Og3qYhvs41zzZK3RXsySTqeJidmkoehpYeFYEwt/QvG1MHjbgmLzWu+ffsO+XXcBRPiS2QWAxB
1fQ768ptKIbX2YnPajtvLYGgNtScuqX+HdpEgQF9zbm5MgSAa9bsZFSgBQecLzaNODKYsaclGjm6
v1BUz/3kq8gU3cfIrtdyV7EGB4CKRRYp0z6rCZM8gop5afK6qb7o4wgO7ro8lgHY7IIp8anwoRhy
N+fyiwJEbCeYntvCF/ZwSKkkCLv8zVGmtVQpodwl7cDxKldN0T+3Cchqvq1nuH8oabmC8qd4LW5P
FqbvucDwr5vbXoGjavwN1XFmyrbz8zxrWwtRx5lOQq38ob6EQGOkoASLcAO76yFRsLK2TxnpJooL
Ag147EEEm5JHYTrpJ5ysO1ldyMlzotA01WGOmrEHxKa8YyX3Boqi6g4pLlWeVUtuh65+wDk7mbjA
1Banv/0gIJktTZU8cTUcGKYurpUrXo2epRYDWaBFuxQeWCGfSab8GsJ9LquRETEHTEKN3hiudRuK
18SHFXYLExN0EUxsgcdwfGOPChdgQQJFWz2GM9UYezR8nw4iOiD/9YiSUfuuMEGMZJzwirnRwRDv
BbubRvzIsdhryq8FIjiTVDagSDTVeahe4eTz5WbMN4KDjK2TxqKYbO12kuDRUdwHhzMT/TKWa9em
ynohv4PKLvjHojkBkTFtagOzW9/t8pHIdRPtaaZ6SYzgFnfnvpo3WvjLCYQFnMyFxAY486qymLwz
7hlxMg1jn8PP6YdrxyWh3IvG3vPdV5wfhWEw797b5rU0+dtl+7R5RITjY+bPJCDKU4cvAe7fDA8u
Fgk/NSXm8f5fsbARZMQIBc+X6RbDUwZkvMkMmKi+y7vcqir01oGmBcurdaJW8oMEZ6QdmlDlKhJ7
MktjhUyK2duo3qbodQ4pBgp5i0S8C/Nn6sP4T+h+zZ8Z7Oal73AjzNjqnUPLCyYm1hbrBBvTG8E5
/jyZHxCgHAZ+U3KkK5LOJNW9jaY3JY9O2w/FxEP9Kkqep6rYAjv18VLZojvnEV7enKe7qb8F/Krx
gRbFt2NfHWB+NR6GoryMrAXd7LWtP1qNJnKLT/b4LpNDi6OqogaOZQM/zfSHjZxggckJYu+WO9dJ
mh3Nycubi6lF5e5ux8abJNZmKVcmzDRWsmvFBTlFHCue2k0Fdrib2PaRIKW8kYjeTMuPtltaTwJR
bhJc5jz1eUoBInDKY+pU26qxthS0rxRdOWOEfOGWAB8n2BNP+L7ivex1P02DdV+jtkTNuiCPtayu
CJV4vEPx857t3rzG4LdV3D+OOe5yvuAlJ9AM6W4WGgUxxoG42g70ygmD4V4JGLuq9JUA0j2mGhBO
73qcB6+eXHgwCL+QsiJas6KmW1Gt6scZaQy+bZWGgmkRa+VrXw6/CuMulwv+ojbYg6j3Osw/yUy4
IFV3EIz3Q+5eFffTTOJLRFlCKMWuMmGKN4y4OtwCbvjJyHl7KpBlFS8nXagnMWipgDji5NWhc09s
zsYYLEuQbImMn0in7i3S1msb+9VlDtgGqwWuFsYuK07eB8tG4rB5LdQTjRisq8JV52TgCbP0rwY/
W/SADof4nGrjY8ZYldoFPZv1RSNsmffZ1uj1L5EQ+CleG3N+ybK/pggxa8m3UdJHrOpPIfHwWk+O
ShRepGz3nen+C0f3LWJH21QKf5Pl+niGp+aH6a3NOS5N5Zf9yV+nDp5jqX4/SQr+qgNMfXhFNdbD
GhvAa1FiL3QXddRhaGtnYN/2vG3S3seB4TlGfhyG/qns6tdmapCdTqkB3BjLgAsyy7Q2AOeFGKC2
FAcHXSkqp3uEkqYb6ta2lWtPMejM4NoqA7qvfiNWs4XBhoT9XuXPg8Xa3z1wYON3muieJE1vSekb
jM2cJ99pzM/IwQs67g+YwSWNCGMSrjd0PuloDwk/h8OIkg3FrneMc6ouscKzKt2BmJPGjAzoTnxH
xKL4XtkfM5b2TvtiAspoXrDz3wnDbZYILxqzR8dhEqnJB4RODkFCJUpor2Lgchb/ykR7wy6EwPHX
mayM7YyHZMxbzLQO/fwKUO//B880Ej5U06co8PH7/oX86mWvrE0uMeLtAESYrW0z2TYErUo4KmWh
gpL/GbKXkVqzwao3GpE2GVhYFikeMNhoOdZ5nMpLU2ZeUltkCUncls1hbltgmQagSsozxu51ID9W
KMGTnCtfRUvlTjqBHvbsBn2tip41JA0nF39Ima9m+kjc37h+JAK8aWDSbQb/WpXMuq1nzJepMgmy
dSCLINIZylelc5+leNVNlfQA3/YZzqeJfFBgzrCnxivtYlPb9Ki4yY4bxJMzhYHpcIpj7ZB2ROvk
FTPD3ogeS3EHLZP8amPms9THkHSJMwzlPTUzzXusgBToR4rfOrgNi/gTnkTc+3Xq4uPRrmFa7zSk
+YVDFAy8jCZwFYSENXGQDtNDrx/MmEVsFgG6cnlRM6EZcUvbDaMAj34Av6bK2FQ4G4ubTtCWSHnc
P+D4fMkqP8ssakzmmOj4Ie2xuFMsVJehb4aEZAClnfvMJCqf+m6lw98MNxhm2t6EeoFmS0/1mF9R
vm5p0JEXsF+sbDmE2HnyX6wxsLXmwUTX01xrq87KhxIslBmTDSCcfNHxyk/w8qX8CJ3Ay5z36lUx
s4PS93/p3MI3Gr5Tcn1M07CMohFbw5hDFk711FoN/fQDTfDqjv2T5Kdc53OGeYPg5+KQZ6AX88KN
AIaT5+amsZuJX0KaveCIay/FNAWXqC4fjkFtt0o7kV1w1ef1PYOERdlR99nrABjopeOIKAKseqn+
MkXhL8G3VxGlf9BAXpEh/sY5YvZWOT1rCSImpnLOt2vm16RSv2U/8izQWQ6Vk+x9vZakl+XcgjJP
zS1wteMEEjvgT101PZZos6l4uZfZ1jWJH8TjxYqSlmyI+NX19Jmim3g7xyPLreCW83rxWn6xa2mU
FQGPEN5Kajw0yeE7ScKrgD3VrTvR9mAurmm9COjJ4f+ZOmi6HVW3J2DEAVG32r8qJdQWZjrulUE+
2cTq0S1tIh2KJdZDqbr406u7gmK9qELPGoS2NaRJPiqm+RHG09ZJg+e+yDbhXB66RtlFGqdvob04
jJRqoW+10X4i1m97qgrIxkrxihu3Rke+p49rZcj6X6kAJQ+11xDGK3n6CL40uVFTEYeoKV5aht5V
rsONILCnS/mmJCn0nnR66Er8yBvD8ore4iqHTRhDb0jV/khYFLpph4/R3hZLwXhqhxfTwV3k2sBt
WZiWCjtBMxeI4jaJj/Q00GobT/JkNcOBhc0OpHW5TfL5LS6Jh4O9J/pme0Mo1vgNN44z3GSG9BhU
+I/NL0fWzwTKfD1xn5UR0WjEEAJOPUjHDxwpp6psUWAw8yJJ6pFNgVvzSj/COeuaq6nyICV0SQhd
sU/aOLN01DYjzdnNwpXiiEMPeUgkd5Ivt9LowCUo6q5urJ002DagUXCf1RW/4T6/O2F4HWKsJo3m
HMs2+45ihOOWRqYeCSCa/7EL+TRqupVl73V69TaY1F5FOlpaat5Lfb5PI6sygBu0UVjpSQScOLTi
upauMn8Fb3STXXV1QpROL1aevw5ZdJZd+LWwlXQ5nhrkT8o29mE5Vxu97zeBhhRQs+0tFL+lP0yP
1adKC/+hu8LjGvemYuxbrKNkQXNPjnq1ajtGipxBJ+oFUqDylKoOp5C2Ay5DdAHvWcX9Sttt0zj7
hE1tLsYDSKtdE7UeABWMgR0zKlsELEwnIeABZNajdlg+aCmhpuUZU/GIyyf7MmkpT69420IXoD6Q
8g2LNW2xDyb1QEPHxqkyaOuQk1x4jix/2Poo6W3Wgk1RgcQYfuqYnjq5w5PgjxWZP24/CghXmZOt
wT4MDbMvbkT0izNW8y1VSfvS0S6W2b0Af9qPQ36l2dkzmTLDPt/0qnjO6r8Ye9lg4gInm7Nd+MJR
UFydKbtwMu20uD+OCsgN1jGitF/7VOya8m7P7yZhEaV/URSxoYzg0xFLR6F9k9ozxOKnUIdIMCRH
yaZPJqQreRJgwl/Pk32t9dSPrBy6HiWRFraHGYdQ4lQHe5qw/pZr1z0tGCuKoj1yP15nEzZgDizc
eKsJm8GQKoi65343sPFZpzD+1haZTtQHnfAYJpzW/S4muos6eGssH6JI9+2JAYsvYwHrMHHZmbn8
PIglxm0OeSex2SvdN4X1cINmgAjN55nyccU4dEFwLhydoi/QKNyivVVtFY14Q/CX9+5mzIxNrYst
jU076iz8wiatbWiIRuTUXXTwFOVueRuV3JLM+/zR/ulV+ZUJfFj95GDBPSs2tSJkBAFGBXO6CwO0
6XTii139Y3bcN+pDy4sdnRWr1sL8EPl1lp4aQO9K+pUWr1WrrsVkfOjjaSKJGRJ8MuljT3H904m0
LiQjdI0QibeIq2UDuo5EzUsMMbzALxsr1NqzeulaYgkJ0JBS5x2IbAyOsdKAdWVNf9MwVykq/PNs
PLhTRHpiXKsi59XWYCTA8AzBydFPTv7hoKjT/YMCWvigF8Lsqs7ZVuFZpy+4sqU4JJPoJCUzGhTE
EjbGyJRbtNpmsdo0kgOcDMUEeaX7sYaHitbbW/dFauodChxphgtN90S9xk5XxHp2o2PD3F8SIwmp
+wr6n1o9ptL0Wqx75vxDG+U6VNRfjb76VTIjGbJdqwM2yx2YESv3JjX8VtPopprSL+LkFM/1OZ+h
5Y3c9U2wL9zcd0KS3vE/LFeJrK7W0PyIkBIp6TINJKxyyakgTdEWcXQcqo3Ja5ET3DuVvh1w7o32
3QA3BMCAlg4bS/q4CXBsudT9YKPf2HyL7RTuUPXVR2+5Q3cO+oqKqVeDEREtU8u0IAWQwQdGVIN8
HlgcXAAnYSiHMCLwPXCsTtMnR5jHDX4iB31SWFH38yXU313FF/IN4imrPvi1SrgZW/u1TsavwrJp
rawIXOuv6mT943Q8gFGG4KCcZQ5RiY2Vll9V+c/CrxLylIGSSb568Ta47dkluGBPd4VJq1z+rGW5
K6bAxwLqZ+YLdUtreatFSOfWOUcMt/hydRWA2/84Oo/l1q0tiH4RqpDDlCTAnEWK5AQlXkrIOePr
veDRc/nZvhIJnLND92oIcojoZOnWC+ndLcW3VBcYqfHAoKXkN23wiYrSdwrFomssAB98WEBzVr1c
/nWC/A+KxhD2rKZ8hqmEN3BYMFULI5Kbxk2FZ5p5TCwcjSkqFpFyhzasYPhYCbhROK8TEUlVFa/G
cdr49NsUXP2gQAJhM17j0A6VZC8iOzMRSbVFiQWpXBBniW5YIrQWzgwk/b9QtVCFFxuTXQhPes0j
mBAu3WBwItiGR/0ejfiC+WoDltxdEUwuoDtRNryWTLdx7RHxTZRlAc4hXrbQCSz1VsUXjPBdt6c2
NFEsC9vcWwX1LkTvC8BitFYRXQ4aWKLfi2GfI7rzQrsWV4wuq3rNRd3B6TjqsFesh1zc9PGRtIjq
0O6O6iNRfjVWI+ZG105GJtlMSzi/gnheMwvF99UpJ4iQowC1C8DXj4TnTnewkbIkBEUCOFviZjfg
AMS8fkgAUNRQzlVTSFfvlJyKCh5C7Z0Mj5jpSfULl2YMl8wBpFPU7JSWuBKbd2nC0Ff/VBjtADFZ
3Q30hPpwgyMwy/TrqAG4gmIbb10VOxu15jJhWxfo/rLz7n1LCeLvDQBeGsTvq6m8+xCFw0KyDkj9
VpXxQumAAVeGkJZYzdqTR8024oeZ3mouTJKn7AAcGRs0DRtAv/S8rZIsG2HD8JzwbzsLc5rBpQob
sDUH0qS+qLzmqo9kTkAbw4r7JZRnPfjL+nOhgbkExgYk7lA0MzWZFTEM0llefQQs7dW3niwNcU9Z
mIz/zHjSUcJeghbSkkW361IGl/kXIfdhckYhEArYWLp7lyNKtlPtEwT0RDsNpAuhb0j3omXwDQHF
NOE5TXKhYgtVv9TWBM7E5kJtHbl40r2KkBzdAsIiWA/SocvsDmHByC6GEALQpm9ZQzEFhYA4K0Gl
BkQMwrudYnDs/wzJ7k85PZVRHGJIOdI1NX8mMbth7IeS/e8jRg0qdracOY15jOV7PeVO3mC7jJh5
EOGM3R4GY578iFNMxmAHbPhl6NtYJjyaBDjZIpb9ZRyY+6T11rpwahMnkzCyeOqJMSp3zdwF4D0j
eim2Tk0PpZnEQwyehHUFVFbLVH/1KlmGHsS2bOMzpYj5h2pmQwILnbDW5pbiEUHNfuIs9Q/EQXW1
bvwroR68WpjyynfaLVqMlO2yKfC0wcIAuN4e9eyGYZ/rMkO5jInCY8VPBC9KbN6empH9I/9OyerR
OFn/0eRgnzoMqEtc1HcKUe+4WZm6fFXRiSfFwFFjKUeGzmEOAA33ruvENDoadVsHxw+rbEYKEQN0
35bLrZh8y/x0kX+Ost8G6AHVhnDScijxyFj8xPHlddit6+rc9Sf8eRs8XYW6ZJHScon7LQL+D6TP
wFgpoIqh9jOD3uEA+4JOL0+Gx77bKnzpFsV/VE3uWvycAZkESKkSoCtQ9EQ+qxAP1UL5B1ZI8DYQ
dqTx0Js3oSX9YYHCyD8KKMBi6Oa8OLhmCwLhGug0q04wyaDcV8NZYfol0TOU0XjvBdudjjVsz3my
xweJDHOp4RmxmkX7440fglIC/4/ViSm0toi3gpRFfOceeUGnoVolTHkhqE9PFmqBRTede/ndQttW
StSF8l8lewt/QNyGZsSj1hd7tg5feAza4aUI3x1Kmkz9VcY1Uo4ycFLDTgknH8yFSRVWeXupWUOI
iVADEnGr8IBE5knytlJ2TTBD1WCbhn9huivlHSA8moU9sMXc+DcwbTd4of1r3Dm4WPnTff1oWncv
dgQMmIxJu7+I95/EsOZqwT8VVzoL7WaXIIei0LKUAyLqyugmlAdUfpgPlEooZof9YNwDMs8lTkIn
bcFNwBTZpNpPXD2N3Gm9YxQ+NcUJXBpuGHNXDGT4D8vkZ+DJVJf8X9m4IFXy7OKyN9d+yqIlWUTq
JvR3Le47QV31yBVG6QGBobZY5IJkIgHHXIN5NxoM1szURHlwhEn5SnKijIEIfdR4T6EX1uI/ETNg
tR20PfnqhIsOw6fz3zW5BtydkAsyaznIc4Rnfkd1jk+TCIPJjf5iHq7Hc0zDGb0SpSTnn3Y0sVqQ
l0LTf22DbdGsSAlUQ7oixhhMq0gSNDj+xvjESKsdd4268KeV8r+wrhmlzsdnX6AvW/Fyeu08UWxG
VvBUEVnrHotypIGNcEy8e5I/cp+5MtuaNhkP2NqLClctM0MOaMt7+fJbtL7SGLjBdBttI/ak1s1S
vkYIlYY9wZ4EHzZm4MTJpRwfHkspQ2h3cuAvvPA8ZQ8FGddN+65ozbxFFK+HcK97KzNeguJ32uaB
lRbF9DOGPC9+AuUnKdBz0KlV3nedP/EnYyyBnh6nTHbR/di9t5arZe89xOpbkIONKYtznH88dhYL
/165Rcg4S5XfouUDyb78Dwvy6hL23cZs8XoOs6rdJdmbEmihaT9j9FBZrCIuSv6FvrtgVALc81iC
NpTBghdwRiCtu9qx12WHTaIOPRypaP3lQ7iR+snv9vTap9a2dj/2izrGIeYzOkHmrWE/AKtUj18p
BxeeTOCKnMrEKBWor9gNdgSvGRQQsu2B9M/Qcho0UWWKPlEDzn6A8jWiW4mzVXeJdfnI2iITjqnm
CBLqK+WmB8PMUPdsLJSHIf4LeQ5j3HipAlAI9S35fTfftLHFzkzhbSABAv8ih196sqqidROfrPCm
uke8RCgzYvA/0k2vFma9RWlusRJqOS45FNnviwiXbI+TN4C+VGpOal2aBtCN8ifx1TDQARq6laur
iNQx1a7AG9HbLsfemhVdr85q7Y8Pzw+PKplHqm4TJ0BF9eTPDXYNWZOIfyz34CZn17qJyrnW1pJ0
6PRTmX8nHUxfx0se6rgvIePLNqkQPT4JLAcRuV8jDXqe7QTQDSUBAqQGi1zOK3lY5MYtzZ8SRadn
iQsTuKXAvJHtsUxsMzKUmjsYjNbMNzZtTSp5uQ7rP6H96b0zMAvEVQtw3rD6G1g7dqvZqH0irJL4
swj5nfPHDPFZDWzR2gXat9qQiESSeUCpRNQmurS/imUw8C8eJ/RXBd9iuRaopLPKOEQDw1wIetlc
mGKr2psonNn/WOlxErm6jLWnhcM5hXUWiNpeMVVwyxiBlqFECfYrIt6LX40BAIq93PiWuh+Lzbev
KUu93pr5t84IRbSJyCswltGAURDiz2MEo4LbDHuQkcIyxY6T4crBilIivA6PbkjCNito6DWApdSl
z60xMmu+1v5D/oY5oupsKki70GRIm9ggv/KKnXz9OyZX8BR1vCmRxjHv8UlpCeHy5ziBP0O47Oq9
qb81LqXq1A1vFupzf3iow9p07diiDOWeYIUqDPfAZ5VDwznvBMAdjJVMaGPkCq4Med30WxGFfqhs
USFY/V8K0QBhfUXUBGs0VxD3AakaTKoRkS3odcDSDhbEkVXB3D9gqy6hu0eP6ZUHAUHzIGILG+aN
ckdNFvirKZ+iZz6dEeCdTTueMqc3wOLarQbJcfWbJz0T+lc0FA36my76S8r3iP1TMkDRgBJhycsc
uREAGbdMmvZqfpJAKPs61QKPxcjcZFHLnx5IpJaArAlfHXOVQl4WnE5wlDWgvOEqLL7MBktYvpVy
bs2OCkZdG5xP3TcOgoFYrPGbsQBs1Q3PHivPVDn7TOuKlV68dGh8FnNekEJPScK8Mv0V8JNoVYeb
QOTFSBkW5cuy+IlCEp4Og+qMHXb29ok/YZKW4WO1YQd7pEFV9Y7ICybb/bwA/OVSxdcp7NJPhk6/
CXcN08/SQaQxG3gMKqCBUXTI3L+Quk+KYsdQHSM/KeiiQGdzbOj8y5rdeZztULSxAbJD/65DsKM3
cleHBjmtcjfTp0xTi1zPL74M6U/OT5UFCT6fTVHVWYGzZV4hI5e/XeYd2BDY8JHukpx18lws/oqF
bsp/Jj90IIgnQBf65BGfJmfok7hpNcgWrC4DEbYkhoacwzIOhnkMcpw0hNJYpeadBHnmhToffVDe
lP5fAl7SeKMnwIB1Np/wzHTPKeJDOf56BZUAgfPmPEhfMYLWvL57Ptc3PwVNvzV21I/eQuAKX0j+
tWqZb2B4cdpLzhNQLgoEII2GGXLjacgYAuh0C736UytyvtaS/KjwE2sWCsLqkBqL/oAtcT6pNyU4
/NAzPa56wGGNtu05Gl1aBEYWXrINwCuM3UcayY9eCMMuJNuIDgfuJdz8LvgNfR7Zvyz9lyNhIZ9r
Ham/5vjy/2moI2RhHSsvbFyOloSEGC07vrZyeqy/kXuawkXI8fYa3Cgsketr2L5axESqhboLu/R+
GI6kZRGmrOFJMlzy3RwRqTNsZY4VSfxjdRILe1fYFAJBiFfakJYtdTkemhDHWUwkOkxfzV81Rb60
QrJjoZDo+DroDiTpVycGjH8Ggxq7a1S7Rx1rGqZmc1jqHn6wu8IQOjVUW+e454/iHAW1Zo2vGFtW
mX9Uf9tKu65xFyJVSRAvAnzJid/uSSUX+YWiaBuB0xv3EPaabmvlJ9Hbuiwz3Lt2QTlXdw9dYN52
i6HSaYOT+jRdbGl/VBRRJtI4nQCqOroWH8LnYFj47SfDR8i8Bwbg3kPgCipVvtOPNEAT9JXpMhed
wztM2omNMuvFl6T/hjmNMCuaudbejfxTal9KuIYeONebTc5rKYMFvGrjAUy8FTLh3UusBFyVMmT6
ihXu3qvR/oTBD0EbPrZgpXW0zEFyBoaIV54lstHfuxg+wVr0OdZtyZznhtMle62fs0uuGPRpay7x
UcdvAm0EIWDEYcrTMWRr+lX8f4O1aKqLZg6zon+N3E98eiIHdbQHFF2hjo1YxupXWjyiViIG63LL
WG1DKqsD4xHl3MzyCWg5I0xloqsn2zE4uMK3nz2F1mGSpkZXP8Eklb7amPXDVRTROS6JJgAYaaBc
LVXHVU+memglGypTEJ+r4cJKrA3wk9e/EeK6FvPlMPmaOCDDNiBSZUUlrsmHqNoN9a+UR6uS2x20
12IkWDT7mQ7AKMFMHzDQK+7ZZE1nhKkU09CTxjZ5Gf47l6KNnr9NRqxY21g/UUpkximlecEERqAi
G3UuKKQYpSOYu6Jh3rdKun3YkBNOlAO5bcQyojJufqAvoCpbh8nv/0XbTTK/fDyDKuPrRYIps+LM
tTiadNTTILgaLu42o1cP76qCkekwEec7vh7fx1E786dwjH+kgaMq2pP4qyQrKztVwrHlmCZSpeWg
GXYy4cEkCJgax/1G1smN2wTahkTM7gO5p8l/RxmoDKw8oBtoGmGEo0RAARzdB7YS/mccPgaigIZi
Mil2soIgtSeZiX1nwyKVV5anclllJ4MOM9Q+HrNqMcQueB+iU1Rdu3RVScghV65yTi1UEJjGM2Um
hJCUuAUjdK5gHND/ZIu2R2lKoGKNsAGrWYnR8rfx8LdeNa/lpwdFMLV4TDUEKFdiJRLM4O3hrQSM
33GBWWO7l+5slyJevmYz4WdRsND54E7VUeyyVEgTR/2d9hWKGTgTULMd0QKBQvmKdAySczXaskjo
wJRzOjcPrdpDs/fHNUl2uXmPmw2Qa9RLQKoKOuWkh6KuzMQTzi+eC/PEnrKpdyCoBiKylObQCn+G
cgjugoujBptTiSyGVWgISCFmZZ5X3DUH+FwEJdi4z2iszIrrbjbhE00F6OEs+6oYltdhMI8kdjlT
h0fGKQoDAo/gosQbs1yxSMWdiUBl+gcq+Z4n10ycXH24G+xaeOo92UFL36TPABg/8NCMCwLBUsQF
3JPQ3QQP4fZvodlev/UqHyVuzz1jSzo5H5i/r25k4kCCqf2jKte8Xw7sCTAFqgyusSuhnEIlKBJU
kfFeoEqaDfvQ/CKyhBpiQeqqWtxQ7xDsUcWvDEsUPKEKUH/kjDEdCJDypWKh6lboEA4NLevBi5y6
PYMIoZrZkyOb8wKlF/Z0Qq8B26YNYSctOYG/znl9/GHnG69Q+fHV72r81wsXq3vL+Yo5boMam62m
1QAfVw32rJwR5UuSr37tMmCaswZg4Ifw1qmKra5puDAg1R1VtmRasElx8mL00QgMNvEtG/LVYv8d
5GsGGKSuQojhb/yjvBKnYAA0y1j5l1GwEUfl2qCOlKQJ417OMNjMZGmbwLOJPxmGXNGh1JbQjm+M
q4Hwp1OHlf9PbPdFfcjYALrFr4L1t2VAShMusj1WEAkvPfXeuTPK1kT98HEtG14n3fwHcyIcsQB3
OcrxM5cI1v1R2nbNLWxwxfMFoOuDNFI/q5+oPAXJoY+O6fhWETcobLpy7Cobn+GKsdWK82BhFuU2
DtkJoXRptxUaFUYfChbDU65eTJPSrFzJ2iavbBeGSM02t115+an13y204GIEbtm0NvSspQl+Pe0+
WrTCtdGahHOLuxA9FjwwkryYYMDDToOvmgDfOPlT+20h7vyYT8t6FsO6Dkz09Hj6j2L+qLLcBsCB
gl40uTHWAe9c1q0IdIescorCZY9oJJbAWxD+yY9gxQcBrCCdj7o2CVCmHYsvg4R5Rjuqn1DKUG+e
xXbTjqQnJtuEKC83543bRWwoxHUykoPDddTL50460c/l0SnAxcUYfa7TQckHBS1CZBuRQnRUNxes
L8zc2LSg4mVU4dzJoy1wJOYYO4gopGLygYQk9T3jlEGWmRR/cmcjTJPpwAcO+aaqbJH/rXH/hET7
qP4cBXVN5FbC70aHQP55jiY4+qZoEtnbuv/f8jbvX6Ow6ZO4LrjFqmn6n7Mmq7Rzoi1q0dz6/U8C
76GFPJxRSzao/CqU3be2/wLZ4Viku6jiPNJsYKlgDz9i+9a0r8Q466hWkb1RLzEbK78BVyrFiRVJ
O7HR5uyjG1JJydoY9WBB5vsyiRhUoLWoXBiU/h4/0yoiKlgPkh+33GnxNQY9xZi55PyjWnyiXcFK
HkCiwUJmElVHPVStmHa3UKa5Lrw/Heel5eOG9hif7UmqIVbFGN8Vw4rY3Urtn/oxhqOkO7psVwn+
BT6VX9i3AyDLOFqGKI6HM8WfwrBF/dLLXRXxtC/1ljX+US9XktLhmLbrVF4DIqHldLwQQx8S7qyM
VhaMyGosv9AkgSwYAmXBjdiTBBhWXH9lgJuWs3yYh+lPHW6nQsRPqNc7aZbKmy58hekypA3k9CH9
ZlDvhGlqk9Jtw49XUbZp6lpEBbcmg7OCAqCYu/5BQJCmzC1tx37Ibd9mfAJgoxlgn8JrZB6l/M7y
DqGsqh87EXgXejF6DL6CrZWcyvYiZ2TdOayP8lixzfbEgFsxt3zEbnAxtUuJ6NXH+DrWG0M8CeKh
5dZH+MPuxmRaJ0f/OgkzBUoxlONevu88iNoh0NXmqFeHiCG7VB2DZj8A+GoZNBBAJU5nEsGtDNGm
O3ZWB2vGzLpJNYPgA3adRAqZ9pS1nKEbEA/2HmX0LYFAjfR/LCrRixFOuCbw0MFOweKQ2CoycbeZ
CWfjXjd7/PZwrFjCPHJA2pCnZqrGV3sWlJNl4EtjBJWpJ709a/HZo0qQ5av6KLTb2P0QciSTTEkP
k138+GtazLrYMtWP6i3d2vazdyC5q1QDgJx/F/3dTy8daXnEHOo0kOu6uA4uT7idWwTTddiRZ6OP
sYGgX5phltQC6mEUUN3JZaCd2mPDIhNtQbx2mb6a50jaCsO+szjQbpWqOhOYsgQKGVP0f0KTsYvk
xOlvLCr7WmPuxfgfNfwuVKbcms6WRmD9OCxdldbZzNBAZk5FeVioUCD/prGKPKzYC2N5ivkcODvi
k9FdQmkxiKdAPebSDlQYxVxIhi/LlURBzkg0RD0PlSeqaFdZFC2An9/EdBKGvpQ0DcpwlZFOzqMv
5d/kc0JkXVf+LqW29sEWlFUwU90vXbPNcV6hgayCh8WpMwxnLf3gT9c6Z0TqxnYURb2cH1n7F5mP
sPyeZMQNLV1qJM7nimtjcu4cUukNnwHfpddAItq3n1EaZpY+btScZPLJ93vn76wqKAgV5Acd3USK
WgK/N/53k0l28ESfwvMPqNN0b761FfmCuC18GBzhXz4dUbzlZfibZC8+VPbCqfeqGcNBVjEnLUEO
oDDZyb9DxkaWmwjtqIKuU2TZfNPpRl2ZbRcrBlxLTB42Bm+YyjTtDEHUGDiu8EIJPzyZUb8kpcTA
Z1ysLP0iMLAs5W1RLEVeugrPaiav8PBFmB9DAjOiaRS6G91fChFQ0gyJ5kq2KiI0jQuU2IPA7cfg
2QOQ0LTFSulon25G/k+pdBIFPiLzjZ5RRPfD2wbRQlH/2DkUydZMkTog0uBN3TK4skKwrk90I/Rr
cHJT5n4ZUREbi3UIvrRIRqnNcJXsGKK7xYvBLwIwWLKOTcNwuiWDi5uwtdk9yHe/qreW9ZLi20Q2
iyVQv2Y4Hw6+f8zpt4XEYlZWgFpu7FI8BmWz6PPfBsGAtFCMdQgDeUTJgKqQiOO5MN5D/R72J4gu
VumkYGSqex1SPmZnv2YIG20CFQBr/hJZT6Rkcuh1vauxG4barjQ2eR6wVrqWEUm6Cg2LeDXYHYd3
xf/CR22KLNkPlRAtDPGYj+inLkgDrBLH68nVnGbqM+QTVFEq3p0YfPUcTaZO/9Hbaj4s2Qma8MUy
uiJkt7S834Fxl5nGDYATSRoYOtsIv0XvYGG5KYrfklQYPgHmBO4WtgD/lm5y8MCwbKg/GcJlcwj4
qyC8+HjkkvZhsJ9xkbvodxOdIhJirJRcsBHFTvQSvLNcHNTibvbnaHByc90dwmRPAwMepAuckfsp
+0vRUmXRGi8jU84uWcjjOakpyxtbxL0DSjnasN6Kq5V8Q3em6KtRX9bZRe3tRKLZt3uFVUHF4BmZ
Zdb+JChSvPRKSCqO9nOqH1lTMapsWXFs0h4Y7sLrz9AU5H6tNl9d85KBlPs/cnRw45XC5Norbp1m
MS0e51wUtqZWa1099fqXCARCtH6yCFPCJUooJnpbGxhf43eZqySHUq6VfwPFbW7e4vwQkfrQr5X+
k7iryZiiDfpCClZD/2vhu0sQg/In4LXRDmkP7oyzmVwdGZ905L1RXpC/0OsIjJaUv4KF6Lu7KDFy
dxIncf4o1Tr136hgA+MSTe3NEliBqx56Cms+4DD8K9s3+qooXU9zTi/Z98BFmBr5hpP39N/4S/GK
tvExNb/E7uzy2SaI+FWk+DY6VrY7bHjaNXG0+F9ccmu1fc1qLmSmXEK+xwT/qmlNfWwPLbm1AigQ
Pz4FqPwhq6rZw4RinNgg/sxuidq+CS+Gt8X2F+RvwfinscRGMMiqX+W4roKlTwZ9MFfDlaxeh5HC
sUY/8KUG2H2d5pkT3SCfejTENcoScbrZGlKRnM47FzC0MckpHyXCX4WSlQE4+hEaxCa+Vv6+bThC
rIXoXplhqEZBgOolQZ2TY/1ykmCF07GvTm3tLqz0MOgKtv0/tFDLqstRcVXzRrVWMNgXLaP+MbqY
k0S9eqmTV+qlFNPYlvS4iPG1q3KHf8rmnpuAoU1+flpZljWzgQJcoYCJqKISfppaFK+E1va7tCRk
kGHZ04ueHSVHEZwEgy0qYY8ZwEAGjz69cy49y4vssRS+V9c4RI9MdgQvKT0nl5/aOIK4a/qXIGQr
rgCKeZFDpV7SNEMYKd1fmSmSMa+Vgz7yfK9KHR6FM7yDcSX7lPjjC56KwN6+69+qfvNBKxFbQH7X
zDSOgrAz+/uUljIsg9YWNGeAyY1TRL2O2ZYZ6aCuKn4R5V/Q/WvBlUwZ4HG37dRnEq6l4eHCHqnU
vScR832iERLwSHVYglCOmfcMIWVxnEzYyV/1LNJ+XqIAY4ElN1cFdUjOI0jTFQf2qO9V/TAom8h4
JAQ7Zyv03MgVlBszWjeF4r3AuUERC7hpZqApH3kvzSls9Z6yJTW47UfTHnle9RT6FTsr+CeCgbGA
qcB3VH6pBkO4nzEG/+D+KclO1LYqwgTs0C0qQv+GJ0zp77KyTWNqUR4BwhtopssSZvde48WIdMec
vs6Pku2qaR5XbXFRxv5FwQYmU7j0VDgRi8XBu/TFNY80CtgfMzlKGTG205h1GTUbJCaYfxP4yI23
6ZWX1MEzTBb6W0TUDGOlHo4h5sUsfvjpO7TOWrZRH149t+BVMkGGz6bipGUcICVIyREZynyeFJZl
789AJnj6RawnahY6rZgLms7Ylbdd629aUHIhZy3JNBKCxElZP/kVa69ZNOJqUBwBoll2z9BbDupZ
wxMQoviXUztJtwLuLKgN6lx+y/JKoo2L3WOE/DcVjvSNCSptYQKV/SuaBTvvIaUuQMTHquFogSDr
yDslPZVA8Af8JeNV++d4FIkCA7iJjgvEEvlTTZc45tDOvXE7ijup/RTChTjiQN7xsaLAboYljo9Z
+SNM+48W7SyDP0abDQ+CiWVNCxZm8S9xbb2jwvF+hd7u1A/D49h1NAAOikTPRYfjS//ywprpSG4a
BhDqI5Lnhc9c4RZzRSA9dzAQSHs1BQh2GxQ0NPndEL5bEAuxdzGrEzYxBpFa+wWfuPLukWEw4KSB
aFY9ygapg9KAC86zFh7/ZWSC0xloCzi5W+XHqK5pw48e79toDxqswzkeuxul+MPRqYtvc1ioROni
8JIbRxJI4R5dvslP3xxBNbbtvQVL21tfPWWZIL8COV/q8XnAaFejyvX5UQiKmEeMtqSJwDfJFdlj
WiFunoXoLbMwtUX5VruriQ1l2Or4GJhlVugWG6rXbJf2jqVh70iOMkwZY6WWG1LPOMG3RrT11QN7
Izx874IcsVFhTUzMyyid6AB1dZ81+47U7GQT5QtBtz28v+IWr6GavSoGmZF587Wr2fwBdciNU59d
kSdyGBTJjiu5DHmN7aGkfD41Bf8Om1boPgTewn5dVMUq9XcF73mVJAtfvqhoy2EMThdR7q+G+prW
V/TqQDp3RbGuf7hWOYcE5ZXVZ8+nq5nFEgTmBdqQxLi0/ZkhvjkCrr8k8p4rqnvqMqq9bxBU8+LK
ipmVBivMgDssIy+D04bQBOzm9QrRk0ogi3xps6v0SqJL3bTz+jtl0ynyqZIE8pRM7taG2EMxsiUy
uziOUdkHwRUFUcbvyyiH/Tj6XvOq0ZtNeQ8VQu0IN6uMujyGepRayhbrHQ/2U9+J1jItjg2y+cC7
us3alRapsY3r+gSybBEwMQo8eIgwhQkBa9BxyyyGl1i1C5WB1OhMuvzhXhoeUusLXmYxpuxxotLm
QsobO7i1ZnuFm7pgNJOObNfCAwhcuHNu+wv3oSpJRgnQDRKwpeyF8aw1wMWSi9ice7ib7laL3xHA
k7j/zbRTlHNHM0oqHRMBDUBeEk1LFqLtKfKf7vCokbBzID0C/7dUEZmaW8B2OXHFVr8ocmspUPoJ
T0oEc7oqsfhCTE0oXEQWO5SC+OkzJDaYYdl4J+2X163jux+giVVVAGVn1Ec0xwKSWfRhPcxX1Dal
9j3A7WhR9lrWb59uRrYYpvvpxIcsD7YHHV5vnjTKQw5i00ReAh3KR4uhMoSKA87VcCNodnvTYZLi
4/Y3OIQY2ubxgss9h2CH4ldimm+SuWt345txvdZ+JBQVPeHbTFp3kbRJ9V1Bedhrty7aDsKq5wuS
B8hgEhuQTFtzzIxadI5SxuDSnHcPVLzCb+fX3x1xf3VNQWtAgbqqyj5nXVWehXEPzmhOU42xhFMw
9R0ddAs8JbK+XdFu+QwmsbRqh6CKq3zPI5eyN2Tskxm/CWUWUwTIRpXOFdK9K+PYxweVpK4mzDm6
Sc8BcCz/DAYMFMbvNYq5ZC/nM4PKa0ANizShWPKAq+FBE9cevT/BlDTl0BOKGTOfSn9JtyD8h65b
EO1Qm4veQymfRfirAkMWCaUdpwWgXN/zYmPBc82/ZG5kzP31Vu1PfMkQFVTrMJFOOvb1xI3T8BeM
4BKmw+UnV2B1bmUEI4DMrZVeoedELLhqQWHBPBS3rkbQHmo0vCiooTjtmS9Mkgt0/5wvOe9B3CM9
aO9YVBZldI300dFbkkL6+ibrb4xszqjhRgIL680F9aKig1azejYIAPl7pGz8s6mssv3nj2NeHiQu
oursYSBmIDvpVJj5PINh3RKOTupNo4lLVb4m5SMUyrVW3/Fml8HTTTXuLNSmxrk1nk2Ag5OZlNJe
B+axMWV040rLEbmAFB6a6o9kQ7tCVCdTGKAS7L1hpYQqWmz/VJBeXvLxWwwOQZP61VwAUpEjTFQp
zyLtFSXrJjuV5d7DehBAJlbC9BZj/bcw3xWSI7inGP2jktgBBbgFY2cgqjuWdeZKk7yZUYt678Gr
E3M57wDKkXe/8Gt5psJVaVpiEJ2CvZtIWiw60hYSEpYwZ3T/BrLV/B8LGhyrQja21a4mVCuurgnx
Eh6noqk5veeEzGyBAc861o04HuAlEaGDfsVkDz2GOnssFkMY/zricIF60j+siJRatyMJVa5tEqRQ
MMEIa84wehy8TXO1Q0fBmEUhC8sqouWgfgJdp+yQ0b+gWxyccmBVoo84X5i4LHBWpmz51CFAtYjD
H+sUI9QehoKOB9ai+pEhkQJe5xHaYyOzQ+Rdaf9NaMxqDC99wF6ViyNC/4PBAHE11jFZm8sStnzy
0FSj+YINekRmtlEVCwFmjL61eksuvIOyimasK8JwnRCAMlhONZnyb97w25hnDFa4K89uyTnI5hY2
mZqeLeEpuD+JuYOzOO+HW+ueY+mpFs8SaB7dwXhI04MfvmT5nJNe6fHCldx6Q88KkuUK5QiEggE+
ls/5w8ywkBOu3G880/NQ+hLjq1q/xvAhWfuKNdpg3kXUOqw8Q1bdWuHOPRCfM5k5tcz56HNvERjJ
/pCRyziah6Qvlj5Tr6DaT/77XETFVf5GoXkdJpWsTyxjEvyzcmpG+IQpXTW0hFkpHUXCZ8xzFzez
rptuMLAe4Dmj+uib+ZbMUct/hIjlZQXdoUA8k89/gdqgTcJVzMywxSdGHtw8YdAoo+7TsV/kmgJY
ZPpCu7uIp99q/+PoPHYbR6Io+kUEirHIrRWoYEm2JMcN0U7FnPPXz+EAsxhgerrdEln1wr3ncs8Y
xWbUtA17BRDdrKKdlgkmfUtl7Qh04MLQkYt/9zUrsqZVnNjmYzFULG6rvxbInOSpAFPGRQ1Q3YzA
V1Wbqqt3ELw3EULFsaeoiQKkmTu7Pg2xRWhbctPr75hYx5Q0orp+q1pFDNCVqBC73Q3jIcjLS2Ql
eHXcB8FyqjJpXvtpQxI145zPYvnRlw+j6TaT53AX5OzCHQ/F6tJWAW2JGGAYh9Kw+SJagLBt/5eZ
8bmx9V8NNVM4/C9QWXXMLjX3bjoXsgtA0XDBwAuxzRbh6YiPulunqBGYmjoeNrot117Y4r5j8RED
jTKiH5wRQDWpmUL06XvLPhpsDpCkBtZzIN/d/tGKOW4H32rSY/VuUNvMLJILTK+ttFcq+ZT9/2Yt
srw1sD0nMrsrJIR9YwIxJqklibcRldughQ8BTc8MGMBrMCUOtyzhgthlTNMcl33hTASSRfHHWvOx
0Zfe8NlynqLBY2cMGA+K3uB7aGj6bJVZ30XxM4sE5/8Mf3Bbs1luyi/UjGctfg9Rn2sfLiUd9Vnt
bjs0vug/I4WwiKXoXq95zI5lCw7IPIiW3CTjJNQ/wb66RKUiVgzpnkrTvkx29pqzqqMRsfJDB/o+
RY436wSJJo92aC2ZCCuBJtDFtiOLb1lO2278AzGTYI6oEagxjmGvv0DmzbNm+b04uI55THKJ4Wqg
cjf5shcyGNAAajK3hlY5XnXnm4i2GXkPPHv8L037ZaK7IdmWVf0BaIvJ6HAcbrGxIFgfWpPhm02o
706xuAvx/qx5CQj4Cb/l9ESBbGhvsYuRiBGIiyom7V/KCtKDeCmSGNAYtRac3CXdiQlAkD1mw90z
Eox5lOYIUYx1wdPU8CXo0Xvlcp0Qdz7kCGVdSKHbOP1C/Ky6a18+WxXgPv7O6cpFDoBF7qGVWOHR
altszJlHrk0dzP568N6RE8S5uTbZiPoqeHE1gIHGWnB+a26/hbP9EDPcgqESsqzgyErcdQ6FKtwn
+j60HZDHr2OA+AxCJ1sr1jE/Fs96hR+hkM3WxiJJQid/0gTAn8nfmNw8h+5z4NO6oX6t+bcq2Fni
SUzHrD6Mfxm4PnfSVhVykaWXZcumN0/kV6L+IPrqscjRoD/NM5IO9moBkpozTVPc73QMQz2DvzFi
atCek+HHsitAxBgHjtIgRFrnp/0uSvbSC7MspWIdtjVDLSsbQcStwUdihpK2fFCYp1Ixb6Tb+4lO
PUWOcAZjEDVls5lA6wfYAxaKSG/vkL9lSAOVKPbSeImQ7o9psV5+l4xhStHiY4pvLYRA5VftaeoO
mss8aZ+95Npbp74WjwH/VAi6zE0dHDJ4WQ1YmPmuRVuknIrdj8kj8IxPxy2vMkI7CdO8JtJRX1aA
ILVMIFcGVo4JORI5fM+YO08BapWC/cfEODqh481VdZ6TZaELy7SZxBY11DbEcp/iPSDO7t9EE9D2
3b71UlzqzJp0hrFhuuedIpvTZlJZPami8xFdpjwaini9I1PcyfKXfALgcaRSDQB0LpiWQnObk90h
toR7eck+HTdO+pSSoKgeaSAIeViEyBjFFeGePfN23I2EsLpoMplhjmubwX0LVPPelT68FzvxoTVh
G5lYwJS7ydgaJrqNVw2X+82oLoWxKvH25CTKBHECs+fGFdrNqCK++HP6Jv4QbF+V2I4sWtgB43tB
meERAd2YXwUu0rK9ON2+zm8tmoDxt6HWrisuo+aNMLcHukWiB1J7Sc/47pmwj/XMbUFqR1ucUhb5
DQe2kP+jRSfzYxaXpmFPYfiG8h7pppnQWZwVc+hbVrSu6tlHr467wRw1FDKvBi1QEr9Ncb8t6meV
skVS+5KMrYTtLKTeTAT+aFM5XJSBZX/gKhmZ6uB1ba+CtbNFZjEfoMEHZpHbyWY8Y1z8UvZ/M3jb
Bj44jncics79uGntW4XIv3VfXVFTfj8l6rGNTpI60NA8CuzH0Lx47ZMtWa+Io5e/jjJdT3TSTvlh
6hBWBYnbmFtxQlYFaMVUbRfoypieMvO5Nv9C1hKa/louKPvh4GF5tLN/Vpcxg8sRcJ/IbCb/Ojbp
xPgVDSlY5b+sJLQNJgPl0tkVzykJbdi3o7ci2ZFkxBQGIe9uissDUzo9eCrQQ6TYqTT543FITDST
dXOru60JVhgHCCBzFDdQxcA33mO57Rq1zsPkVpDjpj+N0SmcPxANRN4yUW/tmmwya60kqaXeezc9
K/tcUYXDkN/O+Q4WC2Ym08ahh1R1UegF+NYzguXfZmYcHS8eM3W81Ips1WSjOe0W9WYPiSBiCh7k
FMd4t1CZ6QaSDzjWxp8OmiYeXNybvl7uo5DtvFIHET2Fw3eC6t8oDUqK2HdtNgjaW8tBrmNpddTi
5UQKsPCn2Xx08UWkFL5bnGb7PjrPwdWtb5I4CCdH9QMWtLgwMIOajMKTdrZlxf2lrGWOBDMdicdv
ZKxTYpKCN2c49TnSIQRBtgdQDKV6bF21d89z1p76iInxrHhXLG2FTot4NsfCtrmqWPjlbCnCXSYP
EupuoRtHpbHAtmkseLfjZ1e/JyAboOhsW20m6Lndpg3QrlpnhgxgEgGeZDCrm7VfxTUrth+XRgiX
/oNEtMB3nbR4UPnAa1wlmBm4k9DcbgDtOGhUnQ8LfE807gPnUAVv43i0Ku2X/fktb3JW0Q4+ey4R
Yh8EuaiKo4BwtZ3jBpwv0L8KZPAaf2kDv7bYh8mPHn10rNBGOe274ZDXA01ovyVs0+8N9hLU8hG+
i4HBYEniRJFB5O6y5jPWIsxP3jqNnkrPhTZoS6TpTKh0p9+5hrdfnt7ys2E2QGw5WuWS6dj8Ilwa
b9ETWZ29zeyGjeRfh7CmxMKToYKxcuoNpBhpgOKt9H7d/hSPHVtCTGx6yArH2yDu/Bcxhgv08LE1
0ZUpBnwB5N+6P83thLIEID8T8Q5jhbLJLwNME3jcVObYHAfn/26VLEB6MRU4a0k/2JGppeU14np8
NM3Y+BX6E8fAp87N27PnpexKrOY9h5mEP2Dcu8SiGboFlgBHx8iPMTsPqVX75fzqMOelXFb3GVmM
RzqQbsC5pkRE3hgzxzcNXHA8aanZHBDArGXj7KIZHhJku6qV6KWX2chLNIPpDuVG2cSJ4v82+nUt
bvYYbggopJV/HXn8DaaDPTFxhKG1zi8EBmAd0SlPCESP2dZk+fCHCY5xWhPcwiBbl6OznYoU+4mc
tsoxP20crSmbKPemFcxkU3/AappxeCQo7gMFGxOnTzsyfwRvbCL4j1xebbmnHaM6Z+2KcSXgY8YM
t5ItR1FTv2to0mqs4V1wkN0X95ZC/FJgYEhz0tukeI3YfwFFw1UhNzMp8GjNA3JsNat8zmeTYOnq
DWdtNrXflQPZfyygGRTYk8gYRBSZRMFaa/9NAtCGZT4q3s7cXdTDap9y0BR2RmeI6YFHtqqGbdgy
n2dXEXOd9zw0RY1HXO1bZuhD+y/rnggOupAqviIS+0Fi+vaQWdn1dM6d1wWyILzHFB3BMAeYdruV
myJ0axNYTx7hEhZSD+WFZ4fthqy++YXPXWHuxfzZFxg6mU/V2bYlmc4rpheMBqx18oVkvIkQGgU6
I0ucyEntHd3sKMCXOZXnd2l0qXpmbZn26daT8dADrJX/QtajCi9mxgArNlcmyFotRlSfF9sEU7rX
75z8sUdRMWZ7M+7WLq+ymHcK3fZUnDSkIx7DOwOMcz58l3TuExobvcfpDRycy5y/u7XpjAvsve1c
Y/AlhUFCe65T0NfFrYXzHiwf78gfkaBMtycEHFOHfPxcIkgnxvwh9sQhFhkpMvEqN7JDOjNdQSuK
fqroXvgY9mTdwbjiMkFdYOrK17JHQm8Yr8ExL6sZS8xC5OzWUao/VnV4qSfcP9hkOiidjtPu9IHp
r51T8tZPBETujMXOa6TXTI67EoOIhaixYHFrtFeH69HTaXZ7uvsqLIkb00ip/8umdHqou/4ShaRh
wpDzhEcL58MsWntNtqaz8DWTKolONGBfRG3Vd6zHQipJ+yXAWhg0nKKR26/1ynyk/78nIdN6F7LD
qYNMTRG19hA/5F25MmlTNSwFGdk3Uwe5FqabY4KEbd21ZsJsx3AFdKmDb22a2l6j8+04QF7Nwe8M
72ugSQ14lmNL/5vZjXF3sG21Vq5hr9mZY75ZCSzchUl7YCbvsV2+hjSZOovdNjOYWfTbFisOysuH
vv+V8PvmisI5rKBFMNdXzkUf4vWI7DtFqAPBebs4s5njbU01sPukftD9Njt0hbOx47tkrK+RwJhO
P3YEmdf8nip0H/9sFxxNB/HajE8eqmZNpi+jM35M2glh32igfXRTkt0gSPZ+LspXEkWQtQ8DTkZL
fRdTcuyVt+hj13lZ3h15bwsbMk4DGLtQkDBg/LTPXv0i3ZM0C+Rbn15NHNaI51DB6W7d57Idnm3E
3gFXdsM9bKK1614bNFaEoSSwrrOXQcpjpLxdZjbIAjjVsukSat7PVEWQ85Amj0hi6hDn4q3zMGsW
1L3AnQgGNmzkksZipboVvcZs2z5ErdwNccAmHWVDBTqOlAfMuyjzW5x6EW2P9QOrdVXEtK6LqIHr
EQ61Zcd0uO+G+Z4wnTKSr04yao/tX7Jl6Z50wDYsOxWmvqjZJRNZem1IHGtM/3DRee67DvgC7o5C
/ZsR8waqm9jQ1PjLQSOF5dXIsdxo9hrFCH7+PP9mVj5WZEVmP7XnfnvRIuEisEUf1hbLRFYF7Gu9
TcFwbcLCNjQoqnGgOZ1GyMilkzXf9U5D7Wvy8piMKYohv6ZL1mdAuUbOXj+8lhyVVc8ZfGGNKVi/
heYNpHzlPZY2lUv94uEOiulewqPZIYwhDKCwmD9/xNjDTRUQP0IfzPY76hTrsJMnl632oi8aUD3/
TtVXbYFUVU9Zghh4wArMeb3EYhQTmOoOPAhBQDqTulFu4dzT7sd0vkA0qsjdDIZ50+BjzAioYHSv
e7a1GX41h3s5yEB6BtFuZpsdLstfHoyG76wG6Sci8RJgCugMAVV9QNhr7WJix7RKPs5RfIBXSKjY
8nKT7Q329ZI1BH8EHJUxmnoLx57yQJxxlXiq3+qLxBZRDnt287cxuwcco5VXb+bC/eiTMWOcJX0q
P4LgEpaskDuJQHPgTKNR9eznMWRYwOB3lqiCeBgNjLJjeG3YrvM/8lx+kTy1j1o44DzXTGQxzB9c
CER1C+BcvFv0hY2xHlB72xXZ2TnsnFtNDkmD1bDEiFS1PdxL+VDmX7ONq5XxbmN6uN1IRSubrYN3
QWbQ9d1DjANRZz00ZtW2xhMtsno/2TEta7TRWGyXxjGdngPVHhvilLNanEzsGVaRrjL7FKTZLiIi
HTLfp9m3h8w1gWB0RKMekiWHzr6WwmAViC6VAY3RZ38aW8VEaNw80NCzJVn42PCeVTYiL+RIBo6Y
gbFjlFi7QeX7ukc/b05+hmSSzJhNQr3nIGk03MgvG8hadfU59fItdSZEWt8FE0gdcK0MjFXcfmSF
eYpt1s8cVqnXXokrX5tsvbvaYO05nwG6PUQMKCoBC2EozosqPgGwVzBwAFd3hfhBCM7dtWmSW7aJ
rb7mMiU02DwabrcFK1AXT6PRLZkjP0t28kg9W4vrGHdPOjVPPkuKutavPWdPGveDlVYvbTjQV7zh
3QO9mm4kVUtRVRvd6vcTxYnXBpDTXhepmUZV6BK3aFDd9djWklLtB2c6WsL1yz73q6XrgVlHOU9C
DPkBLm8HO3LSiWMQ63ki3um2UKWIbYywUAzRPVKvKtMvtocMmJleO5Gw9JyiBaioD7PpGghicvBQ
4XPdexq4M86uiQMtxvWXB8argc2W/UTUkf3JvswgCpZwv22eFNvgf16ovaHo5UXvfatEYREQnzsX
l5jBllVvXF6xUvvXZU+WEwONZktFvukQAQbBGTiJc9UwDqyzvzGZtyXNUqsHRy+MfDfNL0OdHyrg
DC4ft+KAKMEc5fU7ilO6gfbKhx+jkbIQzfXdfLWKx96iBHEjdtcUVRoUMrehVsy9c6uCUyCTi+zc
dTrSt5GIWGF2ZdsTJ7U/VuY2JrEwNeKthWjVS8TW0OVBRWDUaIMFAwGdmwQTvBTGCdhs0dwtCgnv
JY6wjwYOEiJyHEqanpof84dljmtEqwEffoNsixXiaqyKy4BTUwHkyQPSGtgaBharAYpiyXZj77A8
KMsRrSD+fdp1IQVxJYWfNwcXPWuKyaqEmWXjdgfyAeXYD+DSOBIeS/4W0qBGdcJVz6iI+ykvk6NL
KpWs1YlCEkVdcI4wu1h9vgkj9lWa2umT3DVtuSmpywHtI9dtrm2gvdS4b1u2AiMG6JlRyZRxFgfd
hkX/0DMLESGcOX0TwE8R+cA7zFZ2Y/JfiARbSTPdhRZzlSE4lGQdOQ6kJn4ox8JK9uq05Dcg/eQz
SHTeEXx3JTpyFzOq9R1Un+QHBvGbzsQhV2LtgWLIgUt5xY7KyI+C+c1zyLYKB+7ObK2wetvmVw0o
LGSbP4h7lq8Tgc4PPmFvVathpjgMnKfZ1hgREEtjA/9BwbFoReTEkCsHx2UCIvaGbcfgNejVR0vS
ZpKha8xqXgWkzrAhAuAfNcIK5AY7a0bInlKK4dex4vRoO96PaX0lBVW10m6e6ZwGffQHc8Scrm8m
Sv8x1O6aRyhF257a4K+bfrJo3XI5xmqpj/Sj9DQYaJ+N/RLP3kaJ38H51ezgKugvlnl9U/2ZzrBS
yCTGVDCPNQ+VS5+T1hsQfGsTp4lgTpDxVzXMZwMu+ZixOaadTDgisPFq7HChugHZ69DFNdCH2fdh
/bEqoJpIk+p5RzN0d0IPQxjWXabEjZfSyQfrpAFa4Q7zu0Tu1GMa7fToNOGEKcPRDzUGm5V10M12
X6bh0WavOtYvVnPuRjY/gjFgEFg4slmjYndwIA3hsTrjwNvpQkO64T3DCoSxjbmSUhxFwy6z+kfF
7thN8CxEGGcNFzNRTj5KsJdoPXSBZLTL+Z/SZlOn9b95GveSyYrbV74zo0mTHdcFn/ZErgIgBGDo
j1NfvUo3PcTu/KwMZmgy2lvYwAsIzL1gXjlHxx7dtJiIWnVAMjiJD4fZH8c35U53ij4mpGKTeNBq
TaQQVgEHIrJz9AspDnT34MGaEZjfFRbMLiA7o6jBLI4MghSqVJazCJKNRAd631wn59zRM6ek9Iog
/2ugpj8UsfmsWPJ1BJc0TDrTufLzUjwlSBw6zyAS9TtSL2zJfalhl4Ds2FQ16t9l9wBrpnegyZnH
ml+tNVhHwYmx5jy2rFwszogBke8wQlkJdSTlybkpozsv/XmawzfXTrgnDCdfjfqrzlTeqF4ZNu1k
AXgVQVTJjipDrKVVPwWBP4Q57wD3/k6lD397GyLyC9sPOkGqV/VAoY+xCJnpZQgptU0HRUwOyghP
LS6jFNp9LI+F/l2pfc3dyDN3tCf3rpPGXgOHzkY+gSXKkC4hmOdj740/bcLAHntbQjZLSCalrjgl
wfdO1C2u/dmWkV+wGZ4KnK0jiyX9YYnDaSS3EXq+MK5+8pHsToemK23S7YTvQDCk7kPqEY4fF5ic
7vwNjI+0SZ0CuAg1pIMy0m9CXyietNRA42zrhiwXT2myMsDMtx3dKVoCG31wLH5sBF9KCKyWFdYO
+KuW+TSK2l+msLnhdD55t4sbC2ydgn1xH9s3gbc2ggcUTAe9ot4VXPYl7BY2m48hb2pV2a8kg7wg
4nwOWrw5TrYc2hE0veiRRudJxrDwWPy15lpSqGqE9rAie9AFcyuDkUHOcDMITV9o+mnkPI4mMJGD
/IvyZYXLb2ZjgbBYOwPL+FDMBEaEfbWNvh3yzqRtx6y4Vh7zpXDax6xfPUy8WZwflMVmrq3ZNWer
lmiwBseB5lT7TCeZD4/pNNBbh/LbyIfXmuMm0wwKLgv9mylf0wqBI/V1kaiF9cICrDqa6prDOclV
/5TO1sZtwncF1NEt0uOYNdeejYGY0r1W87Qt+Q8VehkzeeG3uTXyXzWPp7CWDITKFYD9TTHwqrZE
TsHjM8ZpM7D9NxaDkHTfrJDGdSwPOaCIKkWeYnq/bWpHaFY7YDvySgRhhKdND7LXmuOGKAIE5dH8
aCVg/fgMCyUI/so35eCdOrxiYu7vIYX3POGbSsD/lEDyii2vzF6OCt9CO/tE11OwM/3WHbEV5mtr
UcHpCv9BygPhNOjljFq8xfUzRjMvcfblUKBXpyRM9fRCisOTNXyV6evQz8fK4nys7EfPFNw9X0uY
iw2Ur7TW+ojlD6yzaL3jPE57WVbA5Dx9M7SMlUIs+6r3yApApyhaqETZuYWy4KUetgfK5qq6GTmC
ljzyBRF7TYI0wmV+2nZHUzpcIYokk45CjabBRrEa9Pm9nJydIxD8OgCIKvsQZq8iQIqypIgQhdBJ
71aAS6qGCQ/BsuirsSAykULBpUx7mxinYXZeVd3uGtM895Hrm+wc7Txc6aI8VHLcWnV7zNoCGRAS
M0aWf1WQHYeK53C5BIcG73C6tQi1MicWItLZDmX9OiT/VPY1t8BNqmIL4JtjiC1T3m/NWR0yMeyj
ZH4KynLjoXtmC8TkO1lZM7YvnM3m/GgyAws6ueFiRt+UwTYi5lL/bD2y1b21C520EvJsNOxJErHr
kKtk6SkKuExUT37vDw8Fhh7S86AYjzMtFHRG0t25g+2zisFUQnLvlb0fPFiKLGEKiCGVLtHmMDac
EoMzdri67PwHslnCKPINspYwS1hy6RoWlyus6fyShSUrERaAIWm2ohhwl3knkDRtXzwHiAe5a29T
062HHDuBrdiNUPrWAINm7SujKzWQYVqqekxD149j51sNaDZEs9OtmQNx48a3pQeJRfNOv8UaIWXZ
1qEk+SxRxo2IvWcxHMqoRmL8q1oU+RKv5iJFaNG+6GV/yQT2FF1cTOn6dl3i5BoPow1yPwlJgmD7
rUn9VHvBPjDlxu6bq6Y7GOcgdzBRlZPCkHZ2SAafXb/Twdp95Hq/SUsOU5SKKRPDXsdSW+xUgxKW
ktuu6q9s+KyRSOfeP5vRdlfMd29mvS0Ln/A4UpzT9DPhRg6jCVPOGB7DgQFt3H45TngrWb+vU6fD
4hOwgLf0YbEhJRighf0q+4tb5iflJasxu8nFUo8p0Y0eRZUeMhzCPRsgIAhM2HjXhoHz0bktpJMc
zl8S74rqPZ3jo2yfLQgyUTKdMHv4FZ4GzxkvaTxj6cQJgGjctAZM380qHin/FrDA4H6USAbMbrhP
U3aUg3EziNkSqny1QmZko7Np0QM9TAKeIFBXZ0ANSWEZ2Nni+J+vYTgD08iuuqzQMpa/WhWw7BuY
E8XfelNQ/g08dF1ng82Jx3dUdqQhKeZCTeQy7LDqgBiqwI8jgpRIs5TAK4oy8QValLk6V1P+bOpk
XKE+yePsyTPgEMhToiLwVU1G/F2iUYxYj2X0o3JJN4uoL2RLU9nplgneYcQh2ReAXCr9LcyYYk7N
ojYGggHx1koyQjCQ8o8/ncU0HVrdRgTdQUwO05/STyaFIR4QeGucqga/kFesg0EZ6Gio0mbvFOb9
1UICHHO0aaI9K9d5LpPoLMW0NRJ7N+Qd92eHw0ISX3Oxi5c5eNImyplRXlpXx/qPiyArn+PCPE5h
s3dxb81ojBtDe9JciVWSwTBRl2bfXRKI03UIk9+bvf2kkDWagK2XmTPZC4mGBZNuSqu7k4KsHC20
QCB5EKO5qLNjMopV3b97aesrmysSetwg61VLKmLEMcSfx5IJEXeYHhcjelUKyL6GT32+IL51ji7l
J122tzX7rHFZD0rx1BN1DkYqygBKkhFkj3SGi16dSz420fMKBpNoJcaZAi+0V022aMnRzpkx48UW
MzsHuK72lfiZCI0w2Kulsdh7UFASgMXwZ0jvNvedMe0qjd8yMzBZoD+z4V8EEmDvFIL+Gp5D6arn
oun+EOHtmsh+CauoYbpAL4YpF33qgMIRam9nFK/uEusdI9bskFHFSx+Me6n1hguVH1oLzGW2x9nF
x/ovpU9rFreLxl4j1a1PQ2sf+yC4a0Xzy1FymWr7PMXFnyVRBeVoMwW9ojNDkErYmxZkxPeuZzDo
MRhWdvSNGTcEKFXQtnLm3nYjkxe6+yoWAXaTYX80AufYJSWAXRfnYliFLwyS16pQeLOABT9wpz10
Jcah6LPX3+vpVpWz3wcJezqCUodiv0Q30VM+mGa4lXL6bVXNqUepWtUVkZ5Q0fWc6pj7pIeEDokc
DUxDDzhHhM3E2V4v03st3wyTJ6ameDAtCVAZPlIAlUkiERkbEmoHOlfNZRse1e410QDlGfGh56ya
YDvIQR2t1DxnBO6AabJQs/OTR4D4elV9TKXxannEYdPua5ncp60FggR2ZaDbfuZqOwaYK2rsnQ2V
KnaFr1EIM97bDsZwj3NjWe/hYMDQxYmrpc0hiicWGA7DpnzdKvaZaXtrWPBtQ978fBi2E0epQnow
Nda5AYjfyuJf1w4H3aHVzuz1nJanDG6eyfI31/6C4p4Qhcd4Fp82Jh0jJ+Z3RuBD7BHNFwND3PwW
ak+tBduImzOPcXSW8b0jx8cuCsJa80MSDju3+hqo87tmXvX9zaG2oVvBWY7wrU2uJf4tPKmAaF7d
YnwvZrRAA5Hn9o2u96PA0xfphm9iTdbSkmlPA/cYd4+CK8l9rS1ABTqsPnpULVKyeBF+rAdAnYFF
HpjTPjaqvCbxcHNy/arlUIdnEygJuEfh3Md0+GerbldOOxd7ZFVr67KjBrRJ39CCj7JxVjO7WZeB
gxgwezKmiicdWcLEN93qTBvSn0hziUVafAIi+iGI/NpP+M873X0Zyv6zgVv2EDYLIF0/wuKkVVJw
jebcvCKcvcoYSbw24uizKVF09Gql6YCvcnFvic8Kh3TKB5jhhy30EebbjAenKp8aJznopBsZMviG
AP/IIh7ur7p6mEM6i28zH54rUz5VJnErZBoZiKpRiDxzMYxMsphoaShfo+yS2cVVZ64XT43GpDzw
rbo42jlpnyXtYYE0GpmJrXmftYm2Woi71uon18TBNqiWgKPIN9HEzKZ1tnLXV2HsNx5SIuQ69kCl
FRt3IP6QjGCTMbE5j4LJZu5wOHQhuw8RUUPAvDGa+hZX1lYX7ktR0di0ybitO0WNaKEqI2slsz89
FAF4u34jyhPiR56dLnQw0U64n2GuZ7FuUysgYVEaYe8BgGq15A51kViSt6GNUBvR/hXti96oJ8vr
bwNNKANN0IsGYLixQMYOOY3P3m+ANLUM7uiFLxlCEJGETDGbR4+vutSy+WH0CMRzVUF3mPp6224c
atom1p6ZWhAR2MMWxgo4DW9FQ8+MMbynwY+MHsgSZV9icyi2cUjPMrzRa/7SoeITQmFWlQzHKoj5
KOSZPDKjl9ZrxboixXeZjs2P0bP7NMhRqebVmKIkV+Ojwa5Tg1/Mh0OznO2ncNw6ubcRlo3HUG5C
zyWYGlgFlFmddgWR9HqGAKB1xtrB+yOhvFpIVRzGXV0kb0Of9uvMXWLB0KqU3nthgguk7HCahv1T
/Y8b1lllobvv9Ir+Aqd4NHox/vUFSU1bvIC0GyVufYpmt3TOOPEIvw3wkxWAMf6aDkZW/p63JSWb
+Vhb07EpnWPZzOcyS5+zPvGDDO6YUVv7yLyHsIDMFiGsw+ACCbrFNnY11QYCBWk4OyYjT01oropl
zuiVJxbev2kJBleC3SoikuGyuTuh5ERjn8XnKgShnhMAkGoueyqErwVn52ZurJvknA2DAllliWcU
SzKGuyyGUFWgho5lfdTq9rkvmjNBd9uSUgJolPlepsglyrhjQ68lq6J28eM68DWMTdFX9KlmfnMG
pq1DeWEqdsbvglFAf62NTqDJ4liXHb1TETv0ktm/1nRKMi5c9rWiOtha/1ZM+ZcXD+s5d46tGV0Z
cTNTAs9CwiRwX7XF/f7de6zt24owxobXELM2/yIhItiyeDfK+aC65DdXGWFm2jFBm26XDo9C9Gz1
SP/5jywvmEi1TbDVJaOiTB1tSqLYRZZYaSwgQobvDb5EDkhiRgyobjNZwU3CwklgSVMhJa1LKVbg
ytar4KvL8kf0/buaHANlIoc1wl+RDE+lAfi30GZfT1Awe5N1D13jX2+Dz4yRc02UaWEvUSlSSYMa
n2rmMeRIydnxHsaOSWcOKya3u3jtink/mAMR1JjK7IZFgwefGD9PgFWtavOzEZQnZ8z+EtmT9Q0+
tlDlJjFagv3sapsPxItp8SEjlpjrpjhQp+JqQPqhu/ucnsapP1K0gc2sLrWAby0hYTHf0lNS61Nv
Zcn4XiXCJ+iXAh/as0Vad9XUd1aHGwOGN+FKuJJC8ZSxS5ytbq3pyIN052wI6stiwlJiVHs+PERk
2mZYnFFJ12wZLx2H2TgHEXIZCtY670+GMG9FxIGf5acw8bZZLv4SDV1PhRrIdQhZNxqFK7zcetAM
kdzgFdXZrVGjDC46IolGlWmWgYgtfbYRlj1M7EMzyaKNaR4CRLz383wfJeTARmkY8YW7namuR4RS
ehwdpWQdlbD5E3qFoHi8RXV7jr2bbqR7JfpjFFnf5IVtCic+loILuRIno2X1bRJkJdHHAadUZbAa
3fIj9MJ7pSZUafZj4rGnn1ioE3uL5gRAAeJwK3/P5HxfPqpiAP4miu1/hJ3JbuRMmmVfJZHrMjRn
IwuVvZDPLsklucbQhlBIEZxpJI2DkU/fh9mbbqBRvUkg889fk5Nm33DvubwG2GOx9rC2KhhdJonB
aJv87WJAC41QD4MYH1JMliLiisjdex+Kcz4uhzyN6GAcTC/p31GB23Y818XgZ6jZ0OKk6mKE/6LZ
Y4mBZYmDs9CEkEfQUNyosmTWHdInjQ56BAot0GvO7WxbB3dAMTQTAOdxk6S9/zTMBdcUsBRjXQnp
valHf8ve/BiUpLRRJ9/URHXW9gAwnSoGBfk42O9xhECffTIR1RFeO9xKkIaroLtYPoMNhdkt9ulv
DXU6pmuiFHt/mzaYUeasutMWRujeR53Xjxgh61UAq9PzEsrXKifQDovm6nFCpHLSOHw6y/5obfMy
BKtyRcUHK1p24zR+ykDwvdODlOmlhLeLbtHedri64PVcxcDyXQfecx23x36Bv2Un52DQTwt/d+Wj
SqmAQadeikTjO/RBX2Xzs++G1F1OzWKvfB0aRq5BRMk2PZSR5gSsnwZ6tQAwnBvXz0OSv1hBep6H
5bVaBIso/DdN8VyBTVAe8AtW12xhGCmDrbMA3hM3h50TAAPWkSk5EUxIgwtLBn3WePWx+9N17cNk
pbqrY5j7O3cq731Co50IaJ41RJ8hPYjgkE8HP4IAh0rTTN86fOfM+LDj4dkOGRATEOLbz94SbDJF
Fz6J6wAUaaY09YPuKcTBFNTORzBHjykjt4pQ8JYuBQXAyemewMxin+h2rvdagE/h6oFTxboIbaAz
i8tiEFOMPDFNJV8zlkcB1pTAa/8g0XpPZY5v89WfnCdcOn9cTmKVPbOtvrS5f/INXP/sl1/yfiIH
UT43bws52Jvu7Ar9S1brW9s194QY4i599eySDWeGvqwIhrtcrjEvqMSTjDwB0ssii2G7hwhUzb/b
mA0Q3lYXWovAFMgG+NHMPFQy2Bj1JnyN666klwYX1zqn0YlPifhR8AH7Xh3nACi6M2iKVSgQi+bT
7WG1jeFrqz5MwZ8omd+yEXU0U1IbEIsqSVDGXGo8BlsqJWeE4KaZW3xYcNRFFXQieCFFDQgDVPS6
a1h+ZTlyjzj449uclTUAqwJUIIGCgNFDDzeY9dXRDU943ItpJnZ6uFMFqPE+usfweImn4NPlWmgm
5yNs65sOjsMU5q+z7ZHW/j116lUmAK6nHlYmcmB2RXY9HgQ+J5nd2cuIAwkrmRuhgChKxcy0PCtb
MKKKVrrYriEYKywJBAkIhzH5fW6BjBCddRTBAGqRVUZGUKiJIUEtVKpwqR/yDjWaH2ZPU6IvfoKE
1B580pEHojnZwbODQdVycDJ9m+Guld73si5bguAB3wb12e/WBD9F2D8sah1TozAoUz+iI8Lr1DJP
mabvGXHzIok4z4T31IQd2/R5G0OGcFmTwJjW7F5dvEF9m/3opkYqyUceDfOF1I29Qa7GtP80I73u
M5ITeESsPnwHFf8hOnKx8IUp5J2VH22iEaRqrbkvqjm4W0a0tn3Nnr6vD6inrG03szrJ2UTXiLhv
OlfV+DfATBdVxnlYg7yB3S7E7zKZkR5G8VHOw9HK+tvI4mB2BOnR1WIehCnBHWkqtepbhIF1Vzds
zIIJM7Cq0YsWCfmBY6TJHGywblh6+egt99qV+tQMOGgdCtxO/8W0cU0b1qzM3Al6itDylN1IDIOK
kLOMByyheKZK5483Y1ibpfjsUMRTAgbVzfpwhPQ5KB6QLRhgIvXIcNN2mR9wTF6XWhMbKO8QleA/
SLOHbkWK2S0bMGu6eGNzdQdG7YwFQDv0t5OBHDJVzpnbhj5lRkQ9BewZJqe4AB2TACRAty/V8luo
5sGpw2uTM5hvW35m1H9PedXcOUl99BrCraV+8vz0LMhS9/viTYNkmLASVUStIQ2IfvlMwzpKdj0J
gF8ZfXLoQQYugwCrGc57sv3WqAYb5pvb83fPW+gAs9WclhIRupAKWb57n1nVc5S0XxEq+UlamCJc
PHVguAIAXsRpBS7ZwWVGk2GXP2CIt0vxN9R8pCI8Ayi7mqn+YnrwSBDEMS+5nMf8GyaSux+kh9wM
sB87JEbb3CcRi4qs9E85l/fNFH15QJp9SAUdJi3pNz+BZ38MxXJmEvnkm+aQ9OlLEy77yDEkqgrm
XckYYk9LzkVpUREJnOogqggT2cR5/+K3+tn1q4dWAaGkWkWVQmgxyrF8IYodU4BB7xFxfRaO95mP
ybYt/ee8Q/k8UynMYKHyYkJZhzLV2GTnhWQf2lhEQ6d9cbLotXSgU4dN9OJZ7isRD38mRh1Gh5BT
oUXI9ATE4y6YRzhm4XDufOtkePmTsrpLmu6e1dQutPC5SnGZ4nAT2rjPrf4YZ3Dvcs5vCmssqbTR
gfdResBO+plwNA75Jq4YQPsYudHc2UEGES/HNu1CQIwb8thFfCxUeutYxcPs2O9FTTyctvfEH0Ck
WnGIYFxdyRQ4QGbQjN0lGjCqgg/M7Hw7yQcbHqJh/uM7axCD1T0NkTpw5e9TE5w69zz5vg1opPTu
AxtiW50+Eh09b0ayqvp62DumJFOLqSbKVHtGg+ajwJ1MR6bEnO9n1yeARu9M2d65BWtvfk0SWtPH
oYRlGbvWDvNnQYQXjEvH0DkkEwjtZVixXYSgVcyYlwkMTGsx+KRemRGcz0q8uCh8Zju/6zTY4jpB
bCGoBRuykX06wK0zQ+8rxHIeO/vq58uptknemW3UNrroiMn0v8chvPTd8GJsEKy6tn452v0IK/rA
doWETyhLA4XnK9IFR2qD4ttk6qjrZd8pFrZOVh1jzISmSrz91AXLtkrT1z50cLxxzDtwGmLzms/l
q6vJE2FXzyEUipU2wyml1XDyU/dzyunJQP4+ZFTle3uK9gsHUSA8qgCITswl1E7hL7jRdvFbJcH3
v6f8zvKRuWTGJov4m0TBS2NFeqcE1lJiME9haW6J6bsvsuUrtGJELkv4GlZ41fsuPZOvejCQSbn5
MEEZKGcqle9DOH82S/LEjO9QkhrZTsMxpVdDWDk8QzqKwZjG26GuDSx6mEcWpmXlNlcvqF5FNXKj
z+bT7mV5XJPmx26yUF1Np6TjMJ3CtbfOkXb0hpkW5GI2L4xyq6LCpGg1aOZWel29bBon3vXe9KKq
HPN4Diti7Nk7eTWGwrRyr9TEa85c81wFPntb5Ezavc2m8H2csTjGRTGt0Wqcbb393OmeDzCFJdYk
9X1QhBevnPwNBQVRHWZiWTHjkwGtaVlsaOVIF5GvJtjWta9pVHd3UwhknO/8PbnsdtsweAtG9pP2
RP3a0+nfiEi9VTAoogmigDb8ESwhur1NOmtUlIQhT/2PqLBjTzhgAPQAsgmH9jcqkZfMmr2taA0U
R+cqxumzzhs0YDb9tpekx2QqGCbVt12K7CJD5b6QUVg9DHH77XmUMIWD8ztS0722/V88qL+pcjWL
nxY0Ej8aLQUfqwlnHAg+kMEmY/oHCeEl8wZ58ZHC458qBdd/CQ5N5jGqsgyok1NKCM6DNVrTQ2Wn
1O4mTtkdMkbPKnApdX2omfZmWfF3BDUnyPOqhoEsBnKDAGVaDQsmCfE5JIv7PlFvJD/u/DA66/F3
x/QiZnCLnTaLeVryTyD2bJtylpSfIGaeEnK5o5r+deHoFXTvw6BZ4tQ8JkmyrxsszKW6t4b5S5KA
VsgGwPzAnu4hsq2L0dPeGtSDyHGvoD9K+MD4Os+R7h+t1r+BlN/oeaNH+2mex9tATlCmvyBnba1V
usESe3Hkl5dUd8QHHxpM8SPZAhPC261P2sRZp3Z1aNHSkTra/+50+4eiGIefSybLiJ9sN2SwKnWq
67NpA9ajAJnCaGhvDW7Ox9FGYOJp8GTMlBBAABfvmmA+y77Mr23QNhiIFZqskvzS5LFYwOOC8+8b
prWEEgSExw4rvMNwwPS4VgIaztSKrlYd4wFWzt9qYedVwPboIKMAucJzNF9dJGcotVit8ie9M3Qz
4aVZJfefnD5WdagAznQfwbQd2ku/XOx+lZ/QRPjHnODzApXSBqzemB9kKXaQTDf5+AzSP2WT7rBN
aV8XefL1hxueWkXsQqV2YVdvY/WlEvijYu8A0DYkQcnkCGxyaxfVLtbwAaItwuEJKzAJP4N8DKen
AZWC/sSVya6Erc9NM71hSmUAmfV7+GjNcA/SylUg3o8L67g1OmNl//MMIXg9OngEWJ2m9bM7s0BF
pbqmJFyq8UDTjue3QBVSJ+8JNOw4QI99NXoXDnDQYPcsgBbg+agSzywyzuxCwVjS77v+/dx8ZXir
0jii3fwrgE8SKMA46E+Cl2gcq02Ovi5wswdGm7yydP2cppI9X8Tj6yb5Ju9YkwuuiZ53V/SXEtlf
gOMw43tm2ARAoqBmY+gLdvNrZLdFOmF/53bQitWpjfh7QJ/+TN1zL97Z1BMJJuJb9wnj6JbtNfN3
sldZ3W8ceaggnnopVGBMgclJgTSHgZO9z0FwNB1CtBvnk4/HbglADncKwSUtHFr4W8Nk3OMSZcVH
p6Wyh3X537ZvDckBKZtptoyKyF5FfUhYBqB3dm2nst5lHuok6hUab9wtXDrjOnje1Kh8reoNprPN
u0BkWdj9StMzj/HQH5ickHzmj2cz7tH83HRs0NIbQa1UN3/Wv62+beo7315hWqr5Vecnt3/UUEIG
7BsZE65Na1iPNBtZ34/lY2qbDRos+0/HQBf0geM+EHJhDb/Ngubjoqenwt17zsFPLBLKDjQZN/aP
pIkPGArb8qi6/YiOJ1+3PEiUi4usr/jcIoCCtLQp3NeawAvNl34v0DP02Xnd02NeRT5b+29tf53b
P02BmcT8aUg9CGksIuY9RIt1fIRFc+rzC51Zhy0hjhAegNIHfVnXNx7zF/odZCfVbT5PVxsOo8rE
OaApwCHDNYg54TbkJ1qe2/K2jpCS0jIAD2r5PeATSPzCwTtm+sW7diGMgzeNDVLsmugkhlPXfw/l
w6Kvi3uL/QN5KG9FQvV2BfZEnELFzE20W3vmDI5hjy4wE8sXhwAKUB8sEJkeYfyRwC2+MDfo9I2K
eJ2DL8fJ22XJ1igE38elP5iESmZEnX0zNdYNJhW6VPTuh1WYxdajDLgbePrqjLky8kVn62hm+VcY
EC708vErzp8DeVvZDn5F71ivyAyvxgUz7EI2l/oy5r9EWR6WFcpvDzcEdaCVcfS/ba1rLC/ddyXu
GzhQbXTfrY8f85Rga6u/rvWUqatlfuGRrHCsokQAxnbgUCfko0i/ivbYuq/MBX0OEuPxLIEIKB75
b9tA4n9RCB1p4LB2FPdWBiG2u6ti8te3Fmulhk45GMN9pFGj7GwUpuLLH+PnyjkMPl8Ai9/sAbim
6sB1x+LpJpsvM0sp2rCdThHRjeDSm2f8ttvWwoHhsUTKyJqSZDgefPMLEskeYMAmxP2W+BQwAb3k
Y+c/qWyXRIccCMPiPLnmNDL1WNakNv0ao5Ltl4778xiIdenxi4s3Lb7ScN8a+ILNm/beFAIv8VIV
K00Cj8OmCpubNglog39DQ8vGfQ74M+hvA+6YlWhGrCx6B/cI4YP8GkfsHPhgDpAIesc5A7MCnz88
9uqSOe8Z8wQHtkxRXliLoTA5iwWWqfUwcCGbgaQrbzv23+BCvf7WpPcssAuFSmk3TAjgM5Yzm54n
tHpK0V1zPTrRT2fu0vlHu18gU1u0uYpJS2HuSnWdJgdl7TFfnbDm3M7A9tKLGbqnpLlrpmVDotuh
yIHpw2KM7/vsPUl/IjwNJv+V8FpxbI3AJqzmbnAOwAbG9BU9j/eQ+4+k3ET85kCAIrW38Rcm/H06
9921/1pUMss2cj9oYT2o2c6tZR4gS6I5qMx+LvHIPE4oAieOI14xoi3n4t1JGBeS/GYeZU1Ny1+k
OLW0VaSKlBqCzXu3XhhMfpmN3hQ83yreU+OdfKKG0mODRGe+tNOrzTje/y0waKUDuaXPEPBv3G6F
F5QAG5roKdGP9bz3qdhjwHXwg90PTXwTC/LOQemJiNw/43KpursOBaAAAAiMdOiPJdbkaok41s+p
fdv73534lOI0EoeRk2/ne2xedvanxhljoW7UJzv7scHIDNWT0G9SuHS8gGt8Lg/cLuxea94Kj+DM
tD9p8mGFiN6LmbANYJn5cpQB2GiGtJTOabK1vbdcwSE4d6HeTe5bKRzEZac6+Oj1Y0NWifVRI7GJ
ac87wtfQpI1E6cwrD+LOIILELV87JLhc/azYutAtg/gseHlhBdGobV0umHK4xA6aKIZdHC3V3om6
g64B2fPEZddVWsHj6SQuxoTjypIa4DgyBsSe3kxImvE6ADquzi09uZP+Il5NlWcJkDPPr3n02tio
uKxXZ1xHVkxv04jIlScLxANrdPgFR/ZIHLyfvlUC03JR8d932YupPmT0NnSshY4uS7mQg8yfuHen
T59JegV6H2sH3U5DUXkflA0CpGFLKNy+D7sNYkROBqiW890wj2xjmkNfsA3dW1Fy0u68n5nc0pXS
6n8onsPOHEG2HxZdHab64nmYh91LWPtHLYCAu8feQ7gDbD4/evJj5e3n0OvQj3Xywy6yHfLFjUYN
ixt3IUwxVOwsh287vPhYYJCnM3BCNY/Fl/sPh1QH9AAM2hA+i+Srd3BsYcSMMggcBgdwB6AQ5/Uq
hgqmNwnHaUrl0VHtVdnpZ0xiTtg6PDyr0QxtEzoCG8l4GBKCxC44Vgp/vHOjh+ieLSfxFuYsWvHc
jwzKI9wc5erXyILsBPfikJI8Z2coi4GkQOT9hWKX1q+CD2rV4G1V7HN2+1uf3YZFDHzK1VNO5a4L
VlMa0VcmsJp71SkHOmWMniUqXtCHAOIFBlVZziaT0bFf5UV1mj6jWWZvitbDzXDARvIww2nAd65v
LR8onVm5B4KF8aaN3YMfy0MZxgSaxfkf9F3XRvEAhX2ZnAa/fZlbpG4RU+HHwdfxyUnhAs9JRKB9
Y6qtyIbmPe9bDFszdHbErTO1VjRkv0307wkI9JF2ju6mSJ6M26z8wwWDtc8b4Hq80Q35EdpfUmjw
g39KavEoZVIc42poz4NEtDbrGiGpb92rNngPbduALOKRm6qGEVsS2Jzi8MshDuhLyI97U0zBO1HJ
LBnl5O0D48dvyBxYLLg9CFXDThYCIvMbeV4qqP7oJKnnFnOJBIadqnHl+td8nJQ33FoiaTfSI35K
TtjoA8e+MOSln1ruS7wOkdtRbUzzbUahV1YOZpnwwY0YJKaUVhunw0/NYvHYYCXuc+vLdXFRDtwf
CAfoUJuN1TnBtmpZ1Ci2H5XHK+tkw8QgH7rIAPQvIDwFzECh5nMdgumc/e9QoFMHlsk12+MV1617
MI7vHrukO5psjSbKz74vARFFBmuFx+/TVuPFuMV7xvAEr294Wmh2ZgT6s92yw8MZNq/UQ65azYZc
hYAnu2HNMihYUjVQGq0gIMeCXAIMUiGmlRlofJzmf1HjkgpMiuvgXx2SOEUOiTnrQZjVpKzNCMr9
geGJ+pV54XVE+5diQdjqcTz0jfxTL8V30rIf4Wdjo2Ogn2jxZVLsfR5Lgrq3vvp+tYeLHydP/qSu
eFU+OJSI0t4V9yW5XwNaAe10AO/Ufe5lpz7lExfVpQpT0BopaZSccYt76insSy98Q7yD9DGq79lv
OWzYcfT01QnH4X6UtOVhcszBA2c5fmqS2bxAY+rUZ1fqg2tZb9WEVhL5D+KzbJt3gB17DBRLgLck
qC80xxDhgvyp6kgwL/qXTNMv6QjGCsRBoWlgnM8yFj1oFBs3eh9Ll8RgW0IrcA5jOE/WH5g0BoOG
r2t/+m25mRd8JQWy1B97HNqB3Rrof9ciGau0CH6cMDRA8nRFWbCKqNVYU3SpQNWFs086T3GT9KJd
wCxxPbOaTd2mZMGlI1BKDDMIWiEvUVI+4vVL0kY4D6kKfaDAfRWDLty4dR155EtqyBrcp7Jr0MKS
N98xzuJKUyXDr6VaRdidw8d2A/CuI/IYu2znsdJc2E3/njManb8WyktCHOSiHQKkPDHG40fMv7uO
BiI7GeS1HWUFq6vKS3ZWaH/jgaJBVHMT/krjACEDQzCZtg/0uiMcURXqgrNBAqFalzwDH5W3LTzR
0/ADF6Vp6NlJMBNZFptxEFMlh3tFjSwob6eiGuty28rKnyg9Egr9e+0S/Q2qTY5us9FBQkrFlEbe
2S+mvOIWmthRbHXoVrDocNClZBYjrq1pSQvkjOWnjhgxz5vaShXjsQL5Uvw79tlHVDvMdB6z/Iys
YW6masjKQW6T0sSaMCI/Rp4L7CMhLECl8eK3CAXHyT2CnVT0AzJuyNfYyJCtYMWDh7wTpkIfAYJt
ZqP+Lq1jO5/KhfKBXs7K02JGTdmNULq9comkfYfAzGS/QvBhRCcKo1KMgHWUJokAYJx4rAStODXl
n25oA5j92soTc28VY+E8ePMQr0133oYUniVfCfFysfhrSEligq75LHKEfKhTggRpdT1LJP1qERNr
bzIemJjeeI4d+uzcpipfJe2ZzJ8LFycd3okQTMSww98WzXTx2VzN8FTs0AMimDhtDiyXIie9yKiJ
QUaPkVWwAjUcHkz/wqz7a4K8JAdVdGoGLpcm9oxI1e9nl7iMsOD0m3YQ58PgRboOLiR2A2HmEQzr
zmHkbvqxrygW6qj0xILSoGrMg5TUl8gObNvHXI/+tSz3ZTovfHr44GVsXry6Kde5r2/C+KMf8wzD
HQS3OfvJZJhjRdXcrMN3gKISoxlnR3+aRzGvXlYddTYLNZ1QG+5kip0jnQi7Zzkp8UsyI3TGsdDI
NdiWZs6xr7GTT2fpCEWK1pzmkm3yIIIMAGMFjaVwoMe7kUsujKUdW+yHqFHmzcfOgZU29/IiQIfk
NlJS2hiUpwIFeEQMG1qgjFPeWbrYpMmxrct4BD+U9CPqac2SBn1i0Njpjh+xC49Ou7SsW/pArFqe
ChNqMoI0WXH8CQIrwDxD3dGUYvxRlI19342Q9Tq0+OyFpBPNb1WoEy1uaz3ktdlpMSWhvrdcv6yC
7ZAmncauU7orFjSeS6/5GsMhWTKAT7r1fjnFqJG62pZVWUyIQQwW3pY3LmEQgrigH8Odk3WZ86yd
OC6HXRtrZblPJWRxNJwCe8Dw12a6P1TPdcDGsf7jaZGgt815Qhag+lZWM1Po0ywsv7zYK+z7pEi9
ljmv8mv0YVOLCxoGjq08rP6zkFW0JvrqYHiLi6lw5kPRTU5kkIu0KepjyoaRmVmD6c/jZBZN8BBH
neecraqtSVJ0+ChfjDsqWlq8Z/zSEuktu8REJzwMVZYn7QcqIZ60TYtAcLyPUb+gP+uLPagX+ZJY
PhFJxmMP+pRaKUEW8yJrNnKjAyWZMxTlUjRHa4mZDsz/UI9Vt/UQonpHZheOfxyv9Mn6lKTNmvdZ
m4ak3qifHZqkYWk7+y/r9GS553fjUciXpMieoDwq78717XVqAH2ECzy38qU4pGVmu3e+6bjWW45x
fIZ5QD/U9vRYO+aLYX4vvHCdBHZdJO5GtrLLCcRxD82Qf3l+XvqsvPIRZ/ltFnX++FvajllOlspK
CF2pjWEJ0nkQP80MFiR6iN6uj+4yVBFgkb6OhoOXlBbUtFLQ4MqlyiAuNn0aMG81edheMZMJKIeh
qq2MYdjSteMRYWTUw6bNMQ5hlWfR8ab7WuMrFegeox0DUy/den23hBYXCfa4z2hpmJ7yCLvMGBwX
tTcTiXnJ/0q/qiYcUFmSdc/ogismiXMsSI9KnCJsPybtZVTTfEaCWUiXLBN+yTKOUbEkdTJl7I3Q
KRwrQ745FnK18Owwx1z1dbJXFDTEufllzneIF1WO5wI6TWyT6ToyIQPunOiYHX1pBeZeRsyyz7wU
TcDuYuxw8VJio+ujupr9+Vu0IynwSSTeOpR7iPTyfFjkrfDqwmP7UNRlDjopMgmaZmNmQPcwGeC3
7ZIsbtmQNjCAeKTnnccGD5plAuIvLBe6RhXNTZaiGgmTCNhISyyFMtKLNcnqngDaWnXZkCESUWMJ
jqgM0uJg7JD9d+VzmO1dkrjkIcTOIX6boUiYwk2szg99TUrgnUgVVny3moke4SZCwRnWDSBLCcQi
vhORx97cssIh/Y5wiQ+sX9IxPrQiceZbRFmjfiVKpMDc1RU1ZD2sjAadlOvEHB6C6/lxLioP9JJN
ECjDK1XUnHKNUxB2nfY/Lg/0vaNbZf+kte6otDrfqRjeuP5gDUCbQlXtW8/CDCZyVCas5WjD7pcI
7MCjHnVo3zaTmDgveGbbU+22rXfbJkvcMOVI7H7+E8cdS8rMXWZGMjWX49YJBW9UF/calWHRex0x
IT21rPCWOn9Nu6ruX3lVVb6ZtCCxLczsYbpwYs/5GSFFzFltfLPc9T3vuG1kk2x1L7G9YlMZXurO
g+xThIVxCOQJAZKZMMgIIGQDRC7ukCqePQHc1W/Ok5kIf63YR6V3LEeHHsOggl6OahFxTlD42XR2
fSrFG+N7Mr236pY1zcTIctx1I1v9vRdb1o/tBct6t42h92jHcYG2vhnR8sBTCxKavcYmoGiqmWj2
VtXJryVzClwftZzGJ4awZXSoPClRskrZczZ1RYiqTYloKk8Q3AZv5/OyeJvCbzgWJ+Mqn8dQAU5s
nc6Bez8XBYVb1DvfadCNP2Oken6c1CUTwJ7HCKZLPdkXfpn8wXO8tCUOikN+K/qJvcks0doRwdaJ
HH3GVDBML2APMS9cBOM5r4dBPCPcJy4ojUjvdVBt3chpwSJbWhIx4MyIdL6JAuUj3+jdFouZaqZw
HZAG+cWTlfE3DVBoojz7oP9daM9j1Qcgas3mCKuSYZCdR4ewHdCkCXbj9tXJHINOISgi77pkC1tW
20Y69VAAYXlwmjj/hV8EuIrb5wlk+raaUXQ4xMj4aMc/26Cbn2QcYrqydZGcZSyZdiccKEjW0OYz
53VbRapSIkldbxU47hhv7W+lnaLcGEfV/Oc8zj9I4ykwNNL7Yp9jzPtlObH/FdkG4z6LZfJ2i3bK
sJYkHFRgCZzhN1CyEJBGlSIonRkkfcysVa/QEdvvrGwI2fGbOsVT12UKmRmlJYB9Lx/g6qD4JLDX
C1KSNhHLZkfX9uByikg6sCYhKTx3cDmJrutx1UFFgji31uw8BcJ3vZLpZAiQUXSTmLczpwxfWE8V
qBy36KtjrSPFoJFzfN6ZwSaepMfMXmP0keQJJ53lcCGJEAcj37xOdrVtwzHInMgHNI+Zwtrh74Sx
OqcZexk95QTSBxAhcDpKqx6Z43X9ixFIpnZVJeFS4/LxxZ7TPAjvcurbaZP7SR2d0sTvfwD2jzWx
33jNsB3OPq0Rz5XgpvbQo4oU1QKgqvrcVKEEEg1cF27cVATpleLFg2VTji58YOUQuZx4PqAWFE+S
qMoihUOIM5HaxreYke7nsbTaV/hKdb/vacOKDx7IWj/gMaqzbeQJC/VvaqruGIpJdF+BmshQDWc9
pZ/dMGCctQGJZz9lAvBvrwYb3Q68s9mpycsA11U8RoDTeOYXdLteSLky4mSxi6ANjzBX5/ItQoRV
cG81wXjXs7qaTia2VP7N9VnykCwzmBqkb2PKwpSKQMR3YxagJKDhkWqkLOxApzHVQfc3MiVb0dz2
vDwajwBecgqX2YDC1bnaj4HvNE9hJ6VLzEBk6ITgdcmCJjjD6Ta2MvjrLE2+UGJLiNI856k+xvB6
sp/G1jX1QZsJsgPShrCvyMuQzxdViPK/rxe60nwU5XUaG4GubFY2ujUnNP4DARPSHKCfVddiDBx5
9dwegSzI6+SLenDpdiObDe9Yjl6QvCbQQsm16S2rYbeTtjXHgjFxHgMW89SUHUbEdZAhhy6A2BCV
072vxiHbeU2qqgvKVgajGSbJU1cau+EtlwzN/cGHqTu2VVHctlMn+0OGKGU6WqYuUkS/SYUtLVnP
rWVQNUizRa5hCaUpVLQpO3eKdw13XPou0QVG2Pi8iv1sIaJmeEWLoinbE/wdrGFMN/coSj0J+Bie
DLhcz2XB+R9xlmG4bDjzcW9tOUDZ7n638tnTK0Fy2Iz4WxIojF6DH6vAXtWtJb6POCMt0Sr0PdP8
rpU3HWtxSxmI0AxuluKt5TUe0HCVKZo5FA+RZzb//Mf/+J//9W3+M/mjHlU5J6r+Rz1Uj1h1ev2v
f3r//Efzv//X08+//hnI0HfC0JFu4HiuZfvS5Z9/f12zOuH/bP8HJIyhbFJ80SVYTCgtvp1m26qI
e/fmv/9G8v/zjdYf5P/4RrmdzglSM4UqsqBW7e2S6B9tGUZxqlAd6a10JtwmlVb53X//rQP///W9
PRnJ9Te1pYz+7+8dUiAlXcSlageTZvwnxL4RMayGOiSbNiWxhHZghXwUBDkx8mNg72ykidxT6Y3F
PpUNyZI8GsxTvLeQV+WRJ4hKfMJrHNl+fh4Q0yW1krv5f3F2ns1tK9m6/itT8x1zkBqh6p5TdcUg
ihSVZdn+grIckHPGr78PIM+2COqSZ8+eKZYIgm6i0ehevdYb2EaC9sUm0KgRGpRM85aoeUeR5jmv
9EcpY1eJ0iWQVASbJdP91SdYu3gmyJ4klIjxw2bU6fsU+wYK52zelTBR2C/DbRt8t9lmOvV3UurM
dV34GtTZY5C2r4qJkCaxOOh5tMg12JJRp+E97oG+MqCkVne+Fv8sI3sdJiEwkBwfPgGV2g/k+9or
7sJSvDA34bWmlQ+n+16RT/e9pRz2PXkGyejHXx1YqY2so+O2uE16AHwY0QnSCICffnlEjApVijDQ
wewgZH5JUpUH7vRvMY5+CkNcs9k665qwiMoOf0pcdegnRWRVM9l3LuvKU/aFJgeX+IgkO6QIm6vT
7R0PO03Ilq6asmkZtmGPj8S7IW9TdSABQPlFydFrwy3hSeqwmWgDU6xPt/TBldGSacoGJCNLnh6A
dy01nWvKEpE9YIqm+EnWCEWOkj1L0jgyyfDcfTrdnqIed6UpDKRgTFvVNFkdL/1dg3nh56WEfvVF
lzd9fwFl/hXoNJI2RQ1BxuWI0GFmsFm5wN65e4L+x0yGrtnCVYb83K8Zx9DhJKaxqmk6qXpFKChF
Hf4aKy15TDWM3NQ6BKfrVL9SLYJDkEHCZoH7XkCy+OXIqLUmriJvghL5p8jS6zNz6Qd3wbSQ1zMQ
3DVVVczud9Pngt0JpFldKq0vUdnB5K10U2N7i2ogNhiSZjtn7vwHY4zYZiRjmkIxhTk+fu9uROF2
WUDKUls4cu9LT35nQokv2C5mry0OJ/3P0zd+nCnnPU292LQNJlLNVmezuF2UAfRTCu9+7ZU7LfZA
KHpuBnAxhfJTI/hve1AKGvQQ7uHPq3enm/9gNtFI0gN3linJmbY8u9NSrVpxVcGdhIim/LRMKwX8
xTKaNUJeCUD6l6XbhcsO5PiYBVKTqxCk4er0r/jgPvMjdNU2dIYcS8phn2MQqyqEm+BMQblSljTI
XitpNzSo+qYkxnz4U3+/RUMmUrRtpi7wyrMWVcqpCeV+FIiL/lLTOxV7clR6JaeubxE6ss9c4Qej
yiI2UGlORVNNnS2YDRhMMLbMJ2pMcSltgmxnQ994kTn89fSlHccFJMOZsgyhsEwxPx9emhcmRhZo
RAFlodTfg7ZQntgmapeoDYN109MfNvWPl9NtKtbxMKYzQW6qhkJ5YT6MqCERDWoEBNRHq50XoHKm
Iai/jkY5W9sPu0uQwPCOhv6z6VGHtgu7uhQjfE0WVN8HakCALVGPR2DQ2LZ6/8v3XGSF7Mw4E7t8
MNPqsqzikWQqmkWNfLZ+Vq5RAlkjbqJE1eNJkbIQ7IWionsz1OyGLgopzxqUAM2yuAyzARxKY1BJ
AErp48SUBTkIQh3xq9fTfXg8RMDD64aq2irLgJjft8TpugjmM+x/udVuqyFWXmoS5BeeaXRn5vdx
UjmcdABZM6mqLKW6YhqzLrDrgD1yxWikA/py6UUBaES1r+ryzIJ9PCyEoSPbJFQd4g3L6eFYLOwG
gSZAeZSJS8pZeQ4Ev4/JXAZEaCjd9PU6ZkG/LWpw1H+3Ow+bnk2svuQXnpVL7LBz1V9HLB4wcEgJ
BqaUbf52U6ZqsPaaRAxEKLM5VNXaumD/POZjI3DMXRXcK44VABZxgjOr0/HDLehFjeErBGNFn905
BI4MVkHwxomWmhCDuk7+0lIGe5atDmYIyVgEleLC8+Qzod4Hj83YsjEuwwhUG/PhqaWGCoZCRgoD
NWLbUu+9ls20Uho7c9TM7LDtDIfXIc+dlUjBmpNFz0FsnO5p5ePr//MrZnd1EEXcJu6QIfvXu1u/
zoerzkyQg+oKRHeFsFciKstL7B0LVJ10xMdkJ3xQuGdkBmwXSxoD4pwjqAYPTYaYQA/B10BG6G/f
J+ZBHmeVKqAsCKYOBz6hIw8ZubuLplTwwMgG/S7uEJvH5qLb5WZJGBd5YHjOdM9x3EazgoUUHw5L
JSN02KzRSqns1UBaMyMzoawBzdMupNiR73RsHB5EoVSvaaYEAcIVMLsBjich+gtwRRE1tQP7zKA5
Dm4MhdANQIlFDx+NVioFSVAJSGCl8gS3I98R5UII5T8YJQl0AAuYaV9T5Ddb+HBnOmNc6A5nucPW
Z52RZ3U9OCMjDNvzTyLvgusyU8uHYldnfYvLzFIjlFmYoVqsQDMoYLBkFMG9PkYj42yAfzxwDZV0
AFGUqbA6W2P8/y6srAFH++QN6Aq/ApeadzKDFLZC71aXMtyUchl0FQXz031wPP/SqsZAt4WBvLY9
m3+t2vYkf1QZrQZH3lkjwM0pbiwJvKmhyPVtV2KEE2tmdKbvx6497HpiAKERfUC5I1s6/q53V6ua
PYW0hP1vWzSIvdUhRL6gTgTwLIb9uUnho9ZYyiyLso0mhDVrjWJK1hLxUGVO1K2GSMNy6IDZZA3e
HCjbgAmkiLurVMm8syWzvdapwVL1E8ClJAsBmTQr7uuRPlRZeMSfvgPj3D/rCUFsC1uOJwF/2tl9
x4QAaa7Cx3WjKNCC1LSo3/dwbK/VukJ+2G9QFDzd4jgFzlo0bZjDBpkoZh97FmpmqlegZkzxwQ0q
+VrvbXPT2JZyptOPRxbdzXhmUafnTW3W5whbiAzH8hytUdhf5O1tE90VD1xY/b3KTcQrm8Tx3AWu
Znr2FYIPPOrT13l01w1kENkyAFlhlGnqbCmsGweoIQYiAFxzxdjZfYiAd+BayCHDmXWN3enmji6Y
5ogCST8ILpcrPxzSUt2SoXIxwgvBnd2qYDq4WsBkbd7Lu7hR7V8og7nXklkHr6dbPhpCs5bHjnj3
MBl6CrYHWYel15FwwY23gcNcgSDIEQaPen8TV3AxzvTu0XxFo/a4CTZlldEkzy7XM9pBylvs0PWw
VS+pJJaPtYXWjelU+MqKjLKjaMz2zKj64J4Skev832bWgi19eKm1nmlR1TB2i3K0qDH7tt7CwcvQ
NwOuc7pbxys4eE4MWZV5SNh8U3K05kEwOUPk4aoqRga2RJQ11+MbCGngsU4388Elkb1m2BAzMTUJ
9fCSbK9UWYMsOlIxY9RVR0aXiKqtmSf9mSH6QVPM2rC6bZvuO0qXOCgmIARTo4/vx7h8KoUD6NRT
YcA6w4/TV/XBmDxoajbJ1LJfypVpF2wytQFEty6Tugp6jIIuAHkR+3WD592cbvPM5c1vGPAJ+ONa
j3ayb2o35Jz1pd7LONq7XXVm1j5OiyAKoOk2Q98ct2L2bBOtyIpaWkmMt0BlaEhtDhKaz9QZIfRr
q7QB7gjDFS0dhMk31AD0T3Enh5enr3eK1g5HqMYjwDSrKJZiEdcdDh0ntobeTwEpt3ERAFU2RLZH
7gf+hB6m163QpG8GoNrPIB66PYxR+UHvy+y2NuANhQGAZ0BoOvCV2N6DsUgeTv+84yEAx5xNj41Y
gGzY+ni73k1LvibXmo0Y7tKiftxcaamWdF9l9g8Y5aAjrqmoH6nhuRnio1ZJzAGgHXNF+nz3nlVG
g3wc03AEaQaPbTmw0FhK43hUPAPyUgrMglNIXn//YhnEhiawgrFIHxxebKu4bki91kPWV1PzvS4H
qfcFi6nBvYlqPw4uiyY11TMD/niG0uhfldVcV0Bez6OowRUgZNHxWMaNgCJHkbm9UuBehmemqOO5
XmO7wFWNqW6G+2ycNaTaOuRx3WWFvCErd9uBA1sO5YDH20LJE9x1F35JIqlbSg2l4MXpvlWOdi1j
LsaQGeSCkXS0TcA8JOh9HSmKXClbkMaYO/lFAlVxYPhiVTgSzFBUdEoFVY1hlCtCTAKVEoL2Mz/l
g54gNod/zWzN4FbG0fduTKe916bgECnYtQ02d6MOghcHwPWa3th3nviuDpjinL7842mNAfWuzdlU
SjE5ApEcpNSeS+8+TrEvBwZibApPl15ON/XBgHrf1LzIIMWKYmtl4y9z0kufoGLUa4rN6ZkM24cX
ZCtUMXhCmQJmE0OUZVI+3tElYlzYBziSA0/VQbUTdNmZ+3UclAECoP5IKVLgc6vN4gVJCLdXVYgN
HnPQBfUwtN/6Cpjt4LThfYzC2VWdh+y62soT5pnGZ9fJ/lpTVMaJrlka2495kcRNMfEAeoe9YZPl
6xQowlYLbX+lWkACTt+46RF8txS8tcVsO5YkWI007XBgthDtVcWDmWphZmh4DsUvAwlgRXQMlnJn
dvDPFWWJEp8KF8ReIn+JOrLVYUroNTvF+rtVyOkHUTZQNJ0wyhTz6DvEqsJ3y1H+G6n7ywiY/71q
5XjYBGhRNVGZXZp+I22yigkZhHKCRebZXpk9rW+/gSQHSzRYa8uaPTm6FnG8ofzo1IJgoId7y4JY
DgLJ1cwmuWMbo7SxbDrGmfsxW4XeWgbaRfFAV4iOZ+NO6B1SWcIjna+gvXURIn9bLiJKaRUAMV35
SeRAueT0GPjoail8su5pKtk/bfz83dwU4xaTSiZkii63smBXyJETXxYu9kULPOESfPo6dBuHBF/1
0w1/MM7JHKik9VWVZLE8i2B7Lt+BAkDV1UlQWs87P19hhNThCxy63uPfbUyXx9Qm1V1hUBGbXaUP
2spuS+pRdRiHu8RFU7w3m+zKhS6wPN3UcYfSFEG5YdlMU5Y5W/YMgsckiXuKnIqjf5VD19kU5Ksh
bln9FzXo1PvQRs7qb99GRgzVLLY3BJfsXQ9vo54DpWFHDUhDI1sxaN1ntUgfDJiDKxuGg8mPuTx9
nbNZn8HKSKUeZLHZYbzOHxOpjCW0HWIAUHGNKEMY2nUKQkJDefd0Q8cDhYY0tlOUungo5kXzTLNA
BlsQiNSmwgirz6olus/dvVdDHv0PmtKpYqiChZop8bAXe31QRNggmSMrfbIyM1mQSksBwYK5/g+6
zyQ6olQoZGrzsxE5tDKYaUFdRi7K5kpP4xo2qhGcGfcf3SRLpftsw6IYOyW+3z3dte34gQHqDE4r
IjKLJon9eKEDZa7/g5tkCUq9VCI/wFBIzOWs2ejxgoYVn13c0BGrKQjwktZ7OH2TjmdJBvK7pmZB
sz0QJedAJi9Kw+oW4JOdlT3UHt6SBNJNrXv70+190IemzfhWmB81hXF4OChCt3FEnEI6MBMbRfhe
2Im0tgYd8NDphibgweFyzMjDLE5XUeSDBzMbfoqOeUfTI5rk9cDDEU/sP5eV/rnsENrK1MBeuKTi
X8oYfI6UxQ/jPIluXEd1wkd2Chgvmmaxh0eaZnXbwm9Av9V2s2IZ61a1lVrrVKAT54qIFE+N+3xO
smBp5uZXCGrwbqAdIG5tyNCe289K43vonrpbvVPEiL4zKA4hCB3JGT5VkYLfmacshOztQqnGNEX7
mdkOVrrWvi7sX7kVyssaSN8uU2Nrh+HW56wJRxGHHI19NHlcuReLTlbjfVJVqGPo4dbuET5W5cJd
yINQFnkJ0PZ0B38wNb/v33neWo2QvhryFlmSAP8e8oDJYwBVY5nHqn0L4RfSiiSrZzABynjXju4q
OT5WOkh/+hxuEthRToJNplrZDH64AK5N7hhro2qlA81deZoa33Rtai5NL/A2Yd1lo+59/jQ0SXWZ
pWxJZJgpMP4HeJ2Bq0UPoR3X6DiAmcHc09LuojSLz/XVB7OuxYCXSSMRi5GyOBz1Fm6p9WAg4UJ6
xLnyWrZ6UNAhqeR+gOrZ6Rtz/EgLmVwOa5cNjoHV87CxoWojCo/ketpwkO2lbNcA9U28vlHCjnxg
u1YmBuvM4zbfILKCHbaqHrbqlgQMFXViJhKPuZFkMFKZKIZtCJTVK7RA/Q3exzCLFa0CYuvxQAyq
6nmLmiLcmR9z3N2MDYXyBnAtQeww64GuV9owHXly7OmCa9gbYODRS1iLsNPWpzv7w6YA1xmg7Axy
ALPqTaYXZeFlyJ/VplGhOZV7COorWEgE6OwYxplsA7jNo/FP0GWOkxeFFCa12XyNUSC48IKSeSkg
qaN8fdlLJUq4C/bCvLdM8iwvSfY51nC7q344qMV2jbeUXNzATXR3MCxkMRl6yJ+3gFEvpEJFaWPZ
WAjAtMD+ffhATwWCNMNQ4UyzyN2vAOV5xuVF7SLcHz3Uw52VyuuiwxQgCVdQboCARgCSsysNOVKU
WzBYQHU0By6lrJGUkP0NrJ5FbNxUSoeIl4+tjLi2ylFq5lpC0N7+1iDHk3gk6g1cGpEgGE1HkEJE
pdMaaWWo4hZYhWQG6qgdsvGOFV23dZBvY6/7IoFocaWvKMlHfrFQnIDZ+asLkQo6JFa8EH9q8YJ1
UFutTW9D/EGgo0xJk+sQMqdya9WIJjn6ciAlagTqIkVnBtFzvX9yLBw4nj2kG3hee/EJSg7aTM96
A28eZ7QYXspThJkvNZRMfahryBnmtsVavM21i3y4xbMIUs2FqdyE2Nyk0D27Z9xCYOwiuAXfALc5
k1KbB2Hfcr4PmE1rxi/cGgftBveyAVNkD8RCiNYIs/qQfReklcLqW1gTi65sVPhjNLYagU6wnC/S
5KWy861uI9oUhrfEsBcK4nVDuG+wUazjdQI5ClS2bq7YD0Lu2YZYO9tfSmFdcGvRhEKEFAdnqSaX
o25UzdnW0qUercNaWVg8RubCQFbGufGc8qaLLltkN8JiPxpzBjzqcCNS9xlZXtzHFCwm5cc236F4
IduvKZJ64SXqnQgA1VsPT5Cq2QHbd3GrRIhcSR86HZ2z5s5pLl27WsHmxEnjTkcMP/WQYoQsPOB1
+0kt0FEMH/32G7ZaOK0geaIgTNb+dIfntLpWQbGDGCeqrbZG+IAFkoju1XDdJNhuEwGUPh4n+deO
6akIXguQk3mFVYvvrwQsEQryGGDBiRiAHJg27NYBmfuRAXCT6VdmFC48gfYtc3gSGQivob1UfRX1
DYYPMTo6Plzbrv8y2D/ThnXwMQIOH4bJFXVkxbm1oq8CWe0swVQSFrwQ0nOSpGhegX6HWs28tEXg
dJMh3FoZF06AVVEdrDNj29j3HloTeJHAFYX32+twR3DDjOoNkrooMYhVUcvLiH1CZdyFOP41sbUH
HslHBAeJvg4a7pKxsp1bNV1CN5GR4lGlV9Xp7tAfWCnFBqx1CGvSQE/v9Nx4HOsdzlWzVU/rG3wn
fRSq4qZFaCnx26ViN9aZOfGjGZFKAAB3ocj2cYbB6K2hcfFTDwBlBUs4CfWy8xrvyqF4pt3g1zIo
n/LWFs9//+oATrHuQXdljzPbc7Ac2MrQMBMnFSqFwI2jDVw85/Z0KxNm5zDgYQcgQGeNSF9Nm6/m
nQjcsigcdvaduNa9CCqMttD1cp/qGqbJZhWuDFjOPyxHuNdeWWKEgVnwAFPyognz5sye7qNbivSj
ZgsNRCrdfbjKS4WjBpHLhjtV/f7alUJEtCl7nimSzVKGxBJcs8HexxxXVWueSRPZEPiJQtfGBGNX
hd0FG7PqkAeOkuIbUhnQAougQf+3RZrkdH8fr+dA1sei44iat9D9ObzAEnptI6dQHHwHj+wa/7VN
FsOaip3y3A7lOE5jCzemYG1BbZ/82GFTMoxk08GB9EKvcUrxar19HALNuOu6DEkVMqR/+3EETTli
ackJ2mPfHrZn+U7ZDSkSnF5XwBr2+s6+RjDZPpd4O34gYefp7PfNsTBnza9rZN2IYgD/VcTK9eDB
TUfLIRuWnY8CFmZtyXUasYifvm/HA9MkRwSyhJqqzsZyvK/v9uaCTEPbQBYloeolG8UpILwWrnt1
upXj3cdYbie5R+2WxMY8zRYMmQE/yqXqLeJnJAj22AC91CDglwWi20Iyv7AhMpeZrp+ZBo6fCNDn
hJnAhgUAVDF77qB823VZwSMfIPo9e5Gn7huhlFQP0ZHDgbtde8Lz1hi0nsuFnWt5NomjUa8FhkvL
moC+XcQIeOQOtmSQnbVN4GECCknU3DilXZ+5pR88H+DSRrwm6rojyuHwlmbqEBqGj/maAg7ha6W5
9QaQDp6DyqAFySLvR/nc0/d3jqBk5qHAxc4BSAUZMpBgh20i3iUFqVkhiR5SKtR8xKFtJfe26H/j
nwUfb9WKyP+qxU2/IAVsgZ3RsYHvzHKZtlWyOv1zjp8kSyGTCZSU/C3CKrPNRYGsLGg8mV9jU6SV
nTxaVblMhQ/OHbnPJ7c28jPz37yqPvWAQYJmrNzy3zzJZUckaFR8pC7svEJk1rqMpU/hzqK2XVdW
fuNWNgtLqmqPTezo57p/vKCDxW5KFfIIk8wGqTufOighSqWZGQjHohmqLyytfQiT5lkPBg8WpmHd
uVkPzwaEb3RPKhWZSqWrmnNY4aO5hF8BfAg4CLdQoWp1OAgAYJoKCRZk91l4EXPWPAl/4SCr87+b
DBsbYqljJaVGJs+nE7N2UWUoKKoWUDPdVR0ZwUMdJU10eXocHd/UWUOzYe3CA7WMFm30QHbKddmn
BSZxTfg9NbRgFxroMNbCR62z7/EwNJClbRO0B0//iMPBbPGMamDdiBoUA8AjQdNhr5JywyVbiUdt
aRIu6CQZaGfB8JeoGWNdyXMd+mczAYdzyFGjYnbhmPp0HnPUKO0hgm+u5mtschJ5qJc5uYd94ERt
euahPRw9R03OAzbsUEpJNvA4qeWwEKu8z7LvJVTh7szD8kE7pE6oi1CAUShhzlY82/AKgX4W+xoF
rmNYycqTjTTG5vRdG/+VP0/kdDXvW1FnU1CqMxWkbt4jDQi25bJnIpC3hop/7lbw5FVvzf3XATW3
nKi639OsL3xc3mZv/2fvfy/SMv1V/Z/xa3+ddvil/7nNfiaPVfHzZ7X/ls3PPPgi//7v9pffqm8H
b1YJiaf+vv5Z9A8/yzqq/k0iHs/83374j5/Tv/LUZz//+5/fkfPwE4788/fhkXE8ssYYmX9RlMd/
/ffHN99ivvWYQrz8x/+Nfxb+928ffPPnt7L6739Kmv4vGH82zAKLyJH0nvrPf7Q/p48s5V8EkiO+
loonJRCd4ZLAIPYgNKv/Iioaoa22KiijaXwL54fxI4rv/6K8ZegUNFCTQO/H+Oe/u+DubRi83Z2P
edVkMw+GCzGRAT5FtWGSCCIke7zq92EYOy5UBFGq2rjIPyDQZ7v71BncPZCN8lpGymQ88uclxGTt
3VtJLcprvHCnw3aFx/XgPwC7ELftpLSm6+TwDewbzFE/RIMW9jlAaiEVqvc4nSal+KlPxx04K9gQ
Uqt8rHrJvmw1TzxqruWu8oFMkJAq8YiEhX2NO/BXcnZhgWhbsNNaO7n96FxUwJADrXbCcQiF+iL+
3hXSdYaqy4vDpg1tZ7+/wqQnfXBVxGT/OoMx57+gxYUyzPRj4iS1HoOgy8W+QgVk0OONGuTSmkur
PqddvLLD3H9NdTS4g1gJ97DCqtvCjiRUwk3vNTeUW19322dJRqSnwsHi//vNoETSAoqRsUjx+BWl
avzQNPGd6bkY7d7gfUmY6+hG2N0EWAwv+8iuv8ac2kI7+IHyyPfErn6fqkpoX3tyaoR75Jh+9p1b
7Qal2lh5pt9EpoNdsZp62gVTi3VRNkgWTwdxHdBvpnOGSit3uddspuMKskA3tQalENFTmP59alcS
nj599qC7pbpQ4q68rHH0iyCIQyTVRHGntAAkoK1jAm2V2cX0FuWC6iEqR1vjQn//jTQpszuEgn3y
oXaVXbHElbfTizDQDffTgtxJh/fYdKwY/zLHD5Q6+v0BJfoOb9i/Duroed4GXqbsynS4T0xMI9Fu
Ip2TFMkjol1IvBT+a5MSJ9nlUN13sah2iG4gt6lY3quuXWtYTH1FhPb3F5tIih/T3HydPqcE9/uL
noS6oasjEVsq5F/VcZAjwOcv8ZAetgUqeJ8j6RFD7PQFgm15PZ2lj2d1f501dAla4mnfrm20/e6C
uDZXuQcieXo7vahWW+4FspjkDvq7d8fj8muOoNEWEbnfx6evi8BCIfSvcwOer+nrZdZ1l3Vi6Chc
teWtP76UONhtQIX/1JwI1ZHKLG+nv/46Pp01nX94fDo1yPJzfGHYG4fzEpG8rbEtZE4awdL873Be
CvsqDotcCba9g67v2u1FvNM8PL+8IWtevEBK1nrou5exqzUvsU7AYOZGup8+9THugqupPwMvl251
N/kyHQ6ZVrCHqdRlSN5phWJKuXMzfCGUwkKDjL/SGIfEt78gM5NQxoGqyviCp2OuFdaqcz+91CWq
3GoQBJCl/n0sMOrFKPRzW4mc04BK7RQVnyyRfW6BWXwZkD5aCXK2G7PN8i9F8Ribvfs5dNUO9abI
WqAJw20Juj06ePVCgClbGibg8AjVh1WCctQ+VHxvP/1Veo379td0LHIgatFRSLMnmBoPRZUT/mru
TZsjPO13Iv5uKiuUv5rXHFWlZTF4/n46wahziLrqk9DcdKG4Tbos0sbZTS8o4Dk7pedZvvC90evA
1pDNMZpHnF+sCyG5/RWG4c0j1apu6w5DjWsPu+0F29wrdzDzWwginNzhFOImTrpyTI+TJWu4KxyD
ezCeO/unCh1dedUnxoWHOKBMaSUPip0j6hh58acsAX+Fekv7NRb1sxyn2c/Ms+D4JCl6UNUOszuK
VK2jblGpDr6Xo92qLyXdZ1sAoUZLAhsrL7mbXlTfbLdSl3ya3uE6o4D+z3uM39VVkjohIlUowOSx
FT37mDytesLxGyNMpQ1yMjGuz2FyU4T+AjtRbQs/o981Vvj7BWNRsvu+5SzePkALC0Py8ZwhiXCd
ECFk3qq/mV5i0XyDcUj+XnUjA8cOjAW6CAnV8Qytyz4LtXavpnfYp/U3yujBWtpluUCtLsVDnu/X
aqZuksRAZVUtpbWbS5gtDkn1hAMtphtZrX2xjOA2wpPqV48gFJJr2nfUuvCPSsvuiXn9zuo1YxuH
GQDNHL8NoafmvrR7c5+PL9Nf2VCAfAv9a8+3zf2fM6a/pmPT9+OhV9bTFxxXPodNfMvS/olvSTKO
3BT4ImBG2PWjonw4MeSRlxV93UdbKy+riy7xuv30ohkuSrICUU5Ex34fmz6Y3npyhMZ1qxjNg1+Z
z1PEYQzGMquV4hkCvrFvHOidsoWOSt9rODunyTqxg4i6j13hr4J4mOb28Xe0Vq9akowvnVlhNlde
1V6Yv+gxoQozuu8P8jb2R9GmEduVey3+lEaIS3QWNNuyRRsKo6sE9dKkeY2a6jOrffIUaaazkQLF
XHdwp17gEl4OTUi8hO3nyq5xiQtU+6XqPe9JxuzsSQ+pkZSFeje9a3KUpuPSKjZonnNGPhRX7Jui
xfSFzveTOxGPeMonD4K4ZV+4UaLC3WVjJ9TgNi4xI0VvyXrwBMoTfho+T4eK6LNcSbjCjkd6GRuV
Tq7wOeZsINo/nDIp99NnQ1ahZpEJZZuodfBcCDUC0axluHfwTT3HXkO2EORtg7XvyhS21Ti9GZCK
/P0nEWrz9kntdumNktzkQ2Xo2AWJ9CopEPQMfNEQ+3foSZrx75cBoOKVFtdf/hxvCUYvldTBgcQi
kSn1g3xNUpaqmhQqayex5Wt8uu0rOHoiudZ6Ax+E3LuZ5utW98SVLJNFmSb4aVrPlaFfGTUZ8z8z
f0hBGscgydjkcfrNEEOt3rYCDWdpmZiR+WNA8gxXgNi6j6WhpEzTtJvQ+FrYzKrAS3vcBurSRl8t
GG5ELHe7qC4HCBCN80I28Vpy4+BH5iXfHdaMJx8f7rWswOI3gyJBM1yNXmGdpRtEU55ydJJfVDuw
NllCoVjKbe0l8hqMLrIsWzeF+ZJpasKS1KCAYbrZC5LZWy+LigcpSPRHt7BW02EsvpytIv1iKjcX
rdebn3VDeqh8V6Daip2SUSo/fBmYQOya2XMQjqLznf2k1EO5UEForvLKwkMAqcrf93P6BDRMQeCO
KrBgprzMxi3Fn5dw3FRMbwNUqmsjCVCEzlngxuOJBxpHIhheJ3r52hpW/Q1f0Vd0H5tv4xEpBZF6
8MfxOUnee7cSvsMXjg5o6C7K9kVhLlPU3Le11aIcOu1YkCONge4xxHpD7dQrG53aTRLruyJBk8gZ
WKX9AndYat4j7qc3OhUYi6t88UsTj2y3ENeq4/pPoVNfo98qf0Fz1B1x2dVmetvIe4nLv48IxHdd
blbbQuB+1KMEvZL7+LJUBSFLWJrn0kfjvvJdFmCcJQH9EzuBpRIg4Ka06bvseqD2Ta73Fr5+8CK3
ceuwcno69iKWgkjiqMXXLgWbsmvGYLBwatf6XGNKjQvl8LMOsq2T+84XU4pxYBmG9hbOYH2lOznJ
xcTR7xPWVyQZW+tVwWdr+tLgiFdYDTi3hnKz6txMuW49w96lscDrpRF7Y4jCh8wWwcOma/3g7c9K
ceSt3OIwNn0SdoN9j6CGFzrGj4zgDkftH7La+yCTClzNWwTPfDQk9I1BPcLNlWey3eVD3hXVg4bB
3BKpZmM1HYPJZ9154MKIRNbI9LkPmierz6awUCIU0r3jZ8FdiC0vCpTE64C5F4bp2VgPGfYL7gSw
yzYkLTehlg9P1Hd08BNSsTXaLrrNHMI1zdOVpSK5Qt9oVtlsOpFswsRKfzX8QQ4l/SWH2aZ1Uu9J
ZF6wsCH2PtWVcd/p9vCtZefIpB23N+y45BuhYkAgR83wLTGxcGMZftJ6kNBoKKsbs7TKSytCSjYy
sm6vC6ndD3mxDrI0xP0Ybz6wSs4VHMDuRs6RZIjlXHpRfPdJ6FTeeq75ln30WkrdGPyI5K2loFKY
qlw2mt7SGDeaHTfmoi3V8qluJHOdIR+27dX6TEYRLP8cdD+OTIjTlOwokoLvn49MI6z72LI7mxDR
VncwfkT23HrhJ3eItBv2At1VghHtcpreEtbDBQ9wsp2mN5wlt1UurAdg0s79oCs301l/vjSd1csY
pkxfyhoT47O8lnGusZPEu66LjoAmgMqAd2N0GbSmuQfbZe4ldFtxhB/86ipWo7u3t9MnaeE2w8X0
HTIa0eXb++kj3yiqawWvECLvR8dKw5cmytpVB0HrGsfdeK+F7CbJmPafvVxcAyo3fwhRvZ2qI7e7
Kpvq/akuaohvSQcx4KzzbqJ6+9NsHivXD6+VFLvvt1zNNI2pWe5fAkHCyrUIv2HzrO4aOaoeDNH3
N4E9YEbIu+mlQip3bdhDu4zr7vcxLOS/tb5QdtMh6+BLA8HglR1m1UWQ595GNjFxLRK9uJeVoLx3
kffckOsAeBmMCsx/3k8fY8T6+5zpe+TJm9/nvPt3cOxB01uWry3T/aRVjffo1B29Eg7Oooia/mvX
O89kLr1HJYuwa0LK+LavA2OZAozYTHdcWN1j5BrefYAI66NkSutpXKSRaW0btkCL6ayKueGjLym6
XmxqpY49/C5HyNVQqc/90NdsdmpQHJqrPsed0YLf8a319KmDhvjKyDXx9jZWBnlVRYb2drIFtATb
Q195+7SxXAzGMql/eyvZjrGKHKVdq2NDXmlbK6KGes1D4wB50fBRy0aYlh7Hqza35ftEdPJ93wcK
Zmaeezm9nT5oo9GoQm7Cq+nY9BJExie58IYdPO7fX6UKu0597BKCkSskd668//OSDbm87yBbLgzD
7ZfTB6pbtdcqBoD/j7MrW3JVV5ZfRAQgEPDqeXbb7nG9EGvaDEIgISbx9TeR+2z3WWefeyPuC2GV
SgK7G5CqsjJFXhY3VEhA1Rd6BRs7DdiNg5DyFGXR0Q04lvcVljOTcki1Nc7gshwPMlfvxtcc/Agc
6J329K6epnMgZL5gqJ4F5Ac1adjw+T/HzUij+KeXxQ00dOzxPDolCIuIB7GfUhZvcTGcjUdBg29x
CEF3Vep8bSH0so2JVV+iFmSexkMA6tWIqP3Oi0wsGnyzo5dZ7aEGn+JC6n78aCN3hdeH9bOpawkR
jSS64nXTbADuSiHw2XW30hlBZDhdkVW4G9DXRu9p11QoESqSQz/m1SkndboYy5D96NPfxjOrEigo
jiN9slMCWFJe+ivWZIbf8M14kI5c8Vv2r7EOoOMJkZadqGv2JCcJMCrBy8Wqgm7HnNIdQIrIwbep
zedl7kKewumGTRBz54qnif9Ujfasxw91NQdJxmqFd6ONYrd/2UicHZE3DY4VZEeuoJKjO6EgPGI8
zES2hRd/2JBhY2xpEvtPWPJA7gJnqZ0ohkCQPy5jMNaf4qpDpZnowTiMgixIluNgOswnnwlscPB4
mUPfFqtA08NHvzq5Sf7ZYxwfg6EX5KxGwSvo1dj+zWo6GzsSrNBsxOluUM3RgMPprelMGTyUBg2O
Y48HY2IEeMZ+LALQSSb04W9GG9P/6g8KHX0uJor76WxmxoG79/mNKYHA59yHNOwADA90DUQ1LyBn
u+2mZtnikag5jWam19gKiO8C5X0zlqYtqnk++Sdx9NWfJZkHevsg3JhHKJ+gjymrs2Vpnoy0gJKk
aVtYtF+Mz3+1UdqjKM48dR8+jydzE3mfc5knMdQXEAl3i4+4w0InggT3Zsjt7jY0eFfIPMmga1J2
N4oA+w13KSTvguQ0Th4O/i9WUZgDaTl1RmDUuzrkl+kzY8yMIQj6N6apndrdpzwCWNicYDpMMyZe
kZ6MR9hHwwx5AmgyIRjsRbHeyyj/YVrmQH2A4yrmydXD1lcFpJUq95QBMnctifOPg2IHYouBhlTQ
FPxVU5TYHBzJP8qy1NuHyZ88wGvxp71KWHMemvSL3Uz2t7+K42EbgCcWLOP/OYcxmQH/PkdtBfHe
cvwPUdW/eitRvxi1ETsYkg/QXFig2LDdQ1PS7OhnkbcQYz98BE28Tp2h/qVAsoRNpWieOyhJrB3h
6m0wxuSprrt8blz4d2g7pL+ASaiw9qnlU5TY4db2EpSJijp6nk5rHEsBBvd/Py1VfXYk02npGA8f
Xo7ky3SFCM7ifds7n6fVSau3NUS5lnkBXXGLei++EPrdBhvKKortYCWnpXQfVq+V7coL2KARONHu
izGjljFacYACV6izH999zf/JC2+JTy8zdcPrV7Bey4vLdXOphf1ShUWwy8YGsm26LDfgN2fLnNPq
jWAngqcBDfA3LsXbSDqEdUj9RKMuftHiFeXC4g1sNcWJI4c8M04glS43WK2xpek1U9iD+JwCAicv
cprC9oEdBS1gcSCopHbHwr+5dUleppZmsX9zEJN86UGXa/r+bqWI9D08/89xf89pxg0OUytwEUMK
UCDnPo5ldcntNl9DNq7e0074+3RENsDpO/8yUA6qOTdhH23TPqMEGcqYGpDUqkqwaSisN0As2/c/
JkJS6nMiT0mobYHv9YK094BYa5Beid0junawgR+8Adwe3KitYwRHcnd7b/YEYpsE+OQwleHNG7i4
8hawZYSO67kZzUUS7+Kpd8p9raGLwhZmrE2Z/YT/82UQ4RrmKG79q+BhdTC+FZRPVk2Gclvjy7s8
PXe8O9x97WR8huC2ezSdwB06yxR7kCXeNv4CSTh73SfZuauH8S8Odn9dNaACYvgVhnrAj+IyccAS
y/+RiRDiH64zvJPahlS0wObMHaJmgXs3v3gUXPoTgPXoWDV2c1DE2mPv4KAUuRk3ScHaY0ZZtyoU
10D/TSn9rLPXAQ0EVDO6g9VxugY5qdiHaoTIh/loDtiUi32pgZK8G1OX++HcdJnRD8+BiGFmIyG2
uM+R4ZEAXS/p3Qf+4a2RhdybyR8z/Me5La/ZVAp7GMjjdY5n38xhDGM6i7zKgzgnc24l9OG2VZ7E
M7tV9s3YmjYBdTz272ZA7OXZAjILet1Mk2jtJofGCf8y/sbD5/2e2Dw9G1ODfcgy6zVZmiaHxNbJ
7d2DcTUm5oW/At2VmAYTeikKTkqCMKLx0NoPLrnTzED7rOVckyy4X67ftasaQvIvgrEthNfIS1VL
vmOiAIQ7SPQ33+JbFHuQlyDSfBcNVrZU044iHoptO9mNf5NAwhP6OfltRNCCEugrItq+zWJdHc0B
2whI202HR5PZ0O3rlN2vGKsAVQfRjbh3Gx+vS62NZP7Z2OtqhLoMNPjSCFiMKBXvVAf2k+Vx5ylQ
vf0EEqAFQpblyZhMJyEjnyNnmIMF0B1jSMupdENY7c7MCONTF9w+2+UNbz3cm8YEcFUGXZWo35qm
8U1LP4CuK4LSxmYOblmoQ8SD/X12YyM0PajckgdzFR3We7NWT1kxr3AvyDGjtqADObHqQwSKPQbs
u6OhT266c4nK3n4UYKoPKmf1sBVBPcx6medbYysmP2gfPnt+Zu0dVWAqVC8uhsCpzgxcbtNDrnlK
k++5GvttQOxyPigOHd6Kx7O8V80P4PAPFchZXls7c9a01enG953gBa+mMyrZ1I8hIQT/rq58AmN/
tJd+gq3PNLKpF7oa/e/4tSDqyYdiD4b76iLDsp2ZkS4jz8h3+c9YwzsbG1i+NYkG+y3KxMY4kGDT
9K21k1OQdWZlIY6gJ4c8CJBhcp9bbYTIEIOuetxDpExNRmST4k3MUJYB0dA9NKJkt/KnasFBy3hv
jObgQf5uDuQ41GGNz6ObVwHkW93RXrukofsuhmaV8JECi+LcOjCIDc6gAthNWY3ipAvnGwUd6IsX
u80ZSqMXb2pxyPU8MRHuzEAQ2rNrhGW7GecivnUbi+4+KUu77MVNcaN1KDAV8gKOgWqnJGpv5BS+
i6po7/LaPppWIsgIUfJ6bVoAALAr4yrbWC0p5raSHZvXI7au4NQHewFv86txRLIexIF++BnvICpt
t9AZkvtOQY3P7mzvFfV+eo1K2GZpmn1j2QsIhuiNaQ4asEYOOcSDaXY6PKSd3V4a4BZecwSQkbd/
zYTrP+lcPBmfwIWADsAw0GsTpfcKymS2obYVL+4zQKZl2YvSWpsmiOZDlOIQujdNqOxcUJ093GcC
B2/Y1/mr5WArT7KrqwAW66toeIVABt9Cla5YmGaVei1EWVq5Mk3KvGrh2km6DZTUrwykcpBB5/Jg
ekWa3MYgLfBMQOcIeWHRcf3MEK+8KZncZ0ztuDtnbfNW6ZCtS6f056RxgyMXKjiiRBzkdMh6mpbN
XQS1mijFMbLccZ6NDPTXk/fdaAaaMYH+64sptHFXRoNX74myuxl3sJ7sskAeNdRb5kOu5fcMsJay
teiz9rBeirPEgaAt7K77XAsafcgQCzkri6rN0AJxjSrQlelH1aZe5FB/3Gvwr1+JJX8mdlJ/F7VP
wT1TV2eH9fKUjpLfT+RF1atXjvYthCbgrkBi636i2m3mIinGdw/LlSW0TbY17ckCT3p189tSXrVz
gayhuhlLyVACNIrQX5tmp212zDqEg//26EiezGrs7/ZZZqmbDQqkTVZwlIvnmYZonIBoPRZ9T/cR
TTJgAVwgpz45F8PQPTlQLqbGd0yxKo/LEX/lafqk7sY9n/ZY96mCoQQOGIVYpreHfNva79sIKsJJ
fW5kHp7dKF3FtSrfKb7blvtQlfdJzN+TPoI0j9Z0b5o5VNEd3qBUDnIsOeHBzAxqgYZaassKNsbL
beq9RB3TLSq74Qn3+0cCJoh3RMPKtc0dtTJe2VRyiaprfobQQbEOsB+WP1rXQnlSG9fPg+dh15/p
byneKKgyF2wfI/9q7NSr6z0jIkadHiq1AqXdJzD38W2SBGRdAAQM3VmCjMvQ0V9ufBv6Uv30LeyR
OS8/XYs689YgGyyuRVdIla2jPOmsWwpxilbxAEopdvAMlEO8ynqRLUlbBs8hikt2o+qTueklID8+
Vc74ajrdoomuqYTm5zQymQ7p2COoZtkXlUcIOWqXz5Xu6YE5DZZFrrp0Mukgyz7ZiKD0YD7lAaeH
ohBAEjgAFdsMN/Pi0f3vMzzslQhFh6zov6YxfmYaSdqtFaX4P/Mph3A9Kw/ldDBNBHahL1QLf2Ga
psO4mOZ/tVWZM+fY7e4ebi1pPuf8J5sbd7OO4A8beHo4OnYBMesgY2+kivjGV/iJu8HJ33K3qxcR
8nNb0wu6xt9pb4cn00nZU5Gr5FWqwntqAn411pY57s6ViOyZIdSq85VsQRlgeqFkDFzcCE1uD6Kz
O0hzQZpHgeiHQVx1XkhdBTNj5IE/zKym8tZqCFEOaIwMMkG+n6nT3bG0Zbht3eQDqHP/fLdFjQQA
IOzchZ+NSJ6nOfT5ugh4+LZm+6KzPw/KwvJu5sdAVs/un4sEtTZgAoLbCKHMjfTG9VcvMxZgIyjo
2SDGiOshhGTt+BSFtN4yG6G/uy0dgvAow1qsIirBfyuLzIZcYREd70NGcGtCmnr/5xCVAIIySVnN
tW/h7Tt41jqyZTRJ8eThLrDaLF5CziDc9dMBqlQoZPPSbBnVuKNmCa3xzqmdYGZ8zJiH9z/ZklIp
iBNXdF3r0FmChy1dToy2xTwm7Hko3eEAHlVkERBZPCpeHU3LHPrWdaabEIrhZYsswuT2XwZlSYkZ
HwPuZ+Aqea5rZIhTukIhTroOEon4KYHO2Zq3EZvf21au+ZFb5aZoE+/JHIDX8J6IHrdgbooOLjD/
OcAYlutM2sCanswhbSJ6gtyUOPbAxPTx2IX3XqAHY0DDUuBJ64qejJ8ZkUPub+vR4WJaeHvRE7hX
JUFIl33rvDjB5gg2M8p8qosRkZgexfmmCbKk6qhJMCOdP1xtaf/Ih87eZ3Whr5nFNJgExcn0YY2m
rz34HRfZyCNE+JOKz8FxvrI5r8/GJUSN4A4hj3pmnI2NxiqfVwpS5qbpYC90oeTubywQo6+wXKqQ
xDdTju7wo0XNyN70Wlb75Rq8GiqIYQI2JSltsld/H7jGP1BhBfYiKB3gZk2PALdKjUJceKZj9Onu
pzXZC96lkOaW88cM93GoyAlQ9cMsiOdlDjQQPfvQDchg0rjyVyCxAljM9Ayk/uw2TTV5D5MjlEn9
1WOw8Xs0H2PNrG0deHfnxyzm06PpjkG798dhhj3L3HLL/smysvHqlXm2jXEPg6o7U4i2xxX0u33X
37pBO14bK+3PevCXXU/R64QFXTYWh3zoNPg+Qxvu44ymJ9NqgyJBOLOApvDkYSbpMih4JzFLNsZW
1kV27ZFhnk5gLKMdyTWCDHT+GJQo9n3S2NgbE27QfRw57azG+vVF485dNgK3jewFeUklV8hG9Z9N
0/toml7jrCZnvHy/Oj/Gdsr9nOruDDXVnRdjf5MI1JIjXpIfRKDzwwRCXoVF8d20HvZH0wwwzYeN
yi7aAtK1+MNeuEO4R4TEBWYCSk9/n+Uxso7VzHU6b5dCwPOry59DzGlBxHOLmRzXufF+nO3e1qic
gejv9D0AsCQzLwzS5eNcD3czGa/GZ2jj2jvWC7rMQRqxt11BT0Hu0nnUJd0PXX2HACb/xZM8AJoq
lBeoOMpt6lC5jv2seRYl+Su0U/4r7wIo6g7eu8wbvkQaqDyMeecdGcS2wGLL4m8lcvFu2wL0x6kn
f7BBiLWO87eER+KDKa9fksQPNqYZxB/cD/y3XuXurqeuWNRAy35wzxazoI3qM3IU/uXv0Y6Kv46m
/X009yAuJFRP5I/Gg9wbMIKLruDWeXAg59DSbNxy1VQn3Bp460UyeXWtHpAamnW/ZXsycEJf0Vfu
NOy9jVDLXWbh5+gcORzgacjn6BKM1i9N0oJRYfLzU9DY5R5wxkzyhVeG4eV+yEm1S6CPNHvYgHup
ViNP5Bc/R5B6Li1/XMcW2EqBp6LPwB2mh5oXGkwIULOigiYAMzZxd4AMKdRFAUOKLN/dmpafl+gN
zPHu2Qz2uATiC8oq0xhzSO2hv38yg4zt7h3itYmYod7em/eJwuk894923rvL1Kfd53XcrQQL2nJh
5oJyywY6b+32cYX33vuEqVZIGtcITBjvuzGORizIjcGc6j6RzbAvd+TWKQFJWd2/mOnpQxEuG98G
H8ff3+PudJ9OdXSbhpAM+XJZX74ia1pr6VMLVP/T9zI9Xy/RGBKkdWM3y/E2gY9xvF8lYJxDuSBI
MK14Dm0SUfNgpaFPCpAwFn3BtGTrJSIUORguek7vFmO2Qce0mZKrM9N8+GPVmuE9LtUSPNPY7pju
oi2veDW5O9Myh5B7zhEKNCCAANXdMnaqds3G0L2fmk5AvVnTewLsFhY4RqZLMQdzJpSwTrWx5eFh
6iqWHsKBbrGN8M/3c0vZYYUHkPb8j/EqVTYSAeW4fkxgPilRzN0mC4/3CbTj9jswIdzMpA9fYNCq
JdZ6BdaZONvj23tIGeN9jX3pl2/vXaay/y+XX4DVGFtGRLz/GI5AjVzkLcTK77+KZXsvyagh4Tx9
f3OatOjIEpUjeFWzagkUbftUob5m2YEgCPlY5Fybps1PqunVmlEnOTpFxjeZlVv7NrfTreAUMu3g
kN+iejzZ+aEOd3jd5FvN/HBfWHG5AYtwfOgVxC+HFIXJeUGclVuQ4px6EA0Yx1w9ARQjAKx1x4vs
wb7pMR5dq6HFQwPULM8cKaI51an9gkw9Eti+l76NcYCsc5IO75kTTmE5lX5LXPlXmLfZDQrEf9VF
efQsx/3Npb+DqkCA3JqwwEngD+fG6tVWW66FBEU0XIJ2+jNBDfMHYK1zFG85KOdqAIXL/Nex912o
1vfXOKL8OFq83he9Rnlma1fPY6zkzPgjHoR3+2/Q6TUzB4HxG/IPI6p+2mwP2C+wW9mYLJHXKN7S
pnwzQ0oHzC5WnPzws0qABbsoL6If+KZNigJRhBH6jD3K/pWOqm89U1vzZfw6OqFGk77XTlkvmoR7
p75lWJDVNrRFXdleS7cPZpAgHn86CcfF4T9ztLPiBga8333m+i/QtLSXpWq6A4Ql0kMmWbTEM5y/
9BSE0+YsQ30h3BG/CrxqUFPYWlfiIA3lOR3wC8A7nqpMjgu/6ot3t40u5utwF3/fKo6+eUU0YunT
qifpFP5GQyJ909UIECSD083BNyc+COCCCInpA3SZhgOrPY6l4fTRHKyEDIdSVdlBytXDYj6lKfoA
0f7XADOLF0Gxh4tW3L2NLQRerJ0pIh3kCtkwMwPNFJqPbOW4IOswzT/P3ibcXmUxfSOdJ3Zu0H09
/D9tj2FdUIiFl1M2ryJfrSVymygSL/NTjuz4SYsou39qZaH3UVovHybzqZ88zCcHcq6DK5194NQ9
gMhVtJTMFrvHofHCz6ZdKcDhHm3jg7scRvPRdzwJ0odsX4GT4il3GAPSrKu+dcpCri8uofzLlXNl
GXmF9izswFwubBZLrFQD8qxIuJ9wRt8UnupLrwmCba3L6LUH2P5uzy1wTrkNmwHo2yGD25cfVXsw
fb2HJ0vQBuXaNH1961CD9V7llbOpIbW+upsTIOeUtl9L3qRQTx8QEGqc6qlMqmaWNrZ1VWAjmSGr
Pf70Pb4PQb39ltW+tfRA+LuLbVY9WVRNmQx4xNSBFl5QfKeFHhejjoMDdwrvaHGfLUZc7I/I2iNs
pn8C79QCTRlWZ0vb3X6oZbusyjj7iARDnW17w53gnfLKr54jb82wo3yOpEheyr4FPKfoLk3aW88l
c74LRzhH02c7HTi3nVLtjL9OSxvVOa2Gjg1Ggg/WWwWMieW9d5j4r6ykm2fT5NqRw0FHEZsJlCgQ
1Bai3i0pnqRCdGFy8Kj681KCfiUg9n0x/fag//ulAJj+eSnmZEUHOae69aovlxI0BUBL05nyLP28
lM8mQJQArN0vg8fdZSwDvvb9ol9B97W7JMDhz+1eZW8iASqpxIPqZ4+doXLqMp15fQeas8D/PUj1
jod0/uETXc5j5I1u2BfqJWrhilMMfeuNNWbxlkvtHBDv6VdtRNtL7GJyBM2zN8+q2YzHfv8uCFlU
KvCfu8zBPjBAWNs0aezGWCyHewgyVhDZBlyWePWz6YM+7hOnWXFmeG49e0Hz6iIli7q6cUET8Hnh
ZRpfQkSAL04ii1nb5+Wuzxs1J2VPN/kATFxOcj3vrSBF/iWGVFIPBqBSdukL1gGovRvo2XSmjOS3
Ih7ufcbBVhSRDW5dTWtE0dQ4BNXdPapQsCqQ7z+YTiimbAF6RMzdosdc6+TiBS6Umg14ErvNuZ/I
4BiWZXIhE4QS3M66iNkhgsAsluOpWEFflh24qNnBdPxTc2gh1zdjFdYgjyH/4Vg/6wwCUD343XAt
bRCuIDmS/ZARpD/HgIzHItbRqYlRnYJarexH1EUH3nnZa8DHcpOxWKwtFJ28jUCT1P3wOZLR5nMk
fuKpwhQslXWQD8u6IxvHQzQ7yrwcjNhC7BDUqC6IpSGx0kv+MwZWvGUW/+IRegrkTwDk20FdYdce
d0sdxGJOuSjsNeoeuiUyyODiAgD71BSIZS4eRkD3qhMXMYpXhoYj7xuF2aJFkhk6MqiyK17wvxT9
KEZWLtxM1kdHh+7xaz+HuAxSOjZhx6aMxVYBXwW0MP02TNgyAxiDrvpOWkgGGBNhBRILtg3O7ckD
StT0H/w7kDqt6yL8/cefhMoGGt6PPy0lwxXhFW9tTMb5jz/5w+b7Q7ovgBWwtQOk3jDGuypWqFsh
bXpLcB9v8Ept5/dexpO96UXGeO7KPLiWDXR0A5RJ7xxoxAGDA/FqkNGMOzcFED8DmfqfvcbZ9Zv/
cH6MneTmXqAy9XWsOZGb9BqMiEk2J0KznZ0xsXCBIF1Dvrx7Zqjn2vAeNdqRtrpnxwr8owjqN9Np
TIkEAFZlzzIfu+fSdVC4LdnRdD3mMp1mLgfAmD/mMp11lL5OMIyNC3Dq3poqKOVUUMmxt571wZit
jM0ckjSCWtyjbRwf40yHGWeDsGfVeF0A5ZTitx1W8dto0afBIgwyXPWFIXA5Sd/ZeOm0/U/BwCHZ
I9PxVqF4YV4CVH1tcor9ZCeso10htd0DN7VzCqc8hF0YI5yDpX4AVe+FsKh8SdLAnnmDDr8pK/w8
jWc9gWBFfzkN4pWfp0GudJyHYdpdQ5HQ5YinMDbxeuM3dgQR83s8g3bITUuA/fJMyZtX6ReF5O43
JxnIvOwDcuAsDS9NpX7XfY3bYUQtNYT3rKOwwvYJjxLEuPFlYulcvZb1x8i1wNgJ+DSiHr0za8Bi
e0L0QVywG/3lFMhBWnFaLlDHV+4bt7FfMGht/GmYiVXgNdXGNMt0gVo69TGqkG7SwPeXZjSSCzvS
VO5zE6MspERB1f1sAciUEMbk3ZNNSXfuHJBPmnmgG97M+5F4CDW4+ka76DxOl6FTWS05bYCqAbfW
e48XnDkBgDao3NACmPLpW8gaQlv4SV7BuNzsEBF0F2Z4wPxXUZD6KqEDdgx8qOQYO7JW3qzrSXOC
osh4Sd3gu5XG/YwWlbsbmn68BTHkTXRVXSCnPt66oBsXfTjSlenEoT52Y/3icfw95qg3e63pwI/G
F6iIeKUyp18Y3zCp2wuAkUjaTL7QoghmyMWQbTedhkxsev7I/JkZ+w+n7gGoBvUopyuAEkeATj9P
bfw5eIOhF5ha6+kaeIy6CWO3amjPIyH35zWYTnNoGYLMQRe62/tEAdaaj+tAkZpEFDnssBGAZF2g
GvozQCl2M/ysCPQlACWITrbyh73ipFtiP2+/D8h0GcfKQaDCjji/sTJVG6ur003hC3JrY7wAjQsd
kcMOaPLOIaOyLKjF9l3iqTN2Wd39bKFGVsZufnpRRvANwS0rKmXvKaI6y8jpyHsCsl0zF9TRwA/V
0wzJUY7UU15Z6zb36C3ukDY2LmMa7BOdy0UjaXfsRQp8eMaQwrA1e3UImLDDSfk4H6oDFC+QE52a
sR23yzri+cZRIniTVfVRFVb15AIX9xzSdmm8Gt4l+3IqHTRNgXfeoqlVsTVNPfrnkRT0ksSOd00h
bWnMXZEGW2TgqoWZ2p2KbhT2c7uhbumbqp3NYNfNjToNv3hFeTODmOOQTVsB75pMl9e7fj3PsCq+
T+nYFHLAQfaS0c49x5H+aQa1qLZY2wX4G0wT8QDA1YrUP5gzEfdgjS59DWUIvDlWADNzPRYFkybh
Ajwf0/VoK5SzoMjYCSxoyZs9blyvaw+lC25V6LrecgBnv6Uaaj2QKc8ONUHSOnKcN2O3ZOzOVRu7
ByiT5Fdl4QU/+fsSpdRZ4NfHxG/rS07xVzADBNiM5wA/JCcVNSDfLcBAbzoYY+HMAv3FqQus8Oxn
CZhbp6lyJuzZQDJ1RikPP1tcI9AwdTDHUjMCLWHU+qb9yUI2HnDGknzrbbCie0VLn3J3oEcAPUuI
2GFEXeClENFKX1yUMRydNO/nlZTut6JT33nqyGvDy+EQ1KF/HwAk1+vo6fxWVSrao0wtX5iJkLS/
MJR130qEtPe2clrAb3BmmZNjXAHoUVmS7LBh8u/+QlU7FJfpFyRZi50t/GJpzktaVK8BmQA0jnUS
5cDxlpJ0LnoSvxWyrhaqaKOtaYYk2fLGb26Rw8MnhUJtY466sdj0TY2F2TRIyCSceVAhPZhmXy4B
EazfQt/Rx2ZAiseYWeqCpJfrHuABIGATz/sxgDbm7GjaP2Mve5+ryCxnJ1qI7ppBqLkB52pmRVsz
yM6B9wqidkJBBigizV7vU/shQ4wQTw3TVG0YzFBOQe7XA4xNLG2FM6YafBQgSL5PXYsEnJF+v+5G
276C6fTc4xFCSMsACu+GBXGs+Fjjm4OyBsS3NgkqvInpb/zrZ7/BiLUowmD4DqgV+J+twTsnJZ7A
JOXNuiVtcePYG8+Mb622PnRnfyWCAsRZ9wDCMFlveFW6G8+aiNgaxeZ9qNuffvOOsFj2W6LAeAZC
VPdWo4Z7jX/MfCcoZM/KIAgRXUcop0yipfENsvRHTETw0oPMZklkOe6R1OuPbpj5i0G1Ffb04MLo
ijjEXhPLUlXp5mPw1YpYfHjRMc8Pbo+FibHbPap9PSfmJ8QDw2scq4uxe1UcTHjRbmOarsjB9Y8l
TVcKG6UskHa9TxvZxQy/VHjOARS+2KL6aexp40ULIhtvS5UCmN+dEQT8P1IEhrYlR3TzPqtrvwsE
AC7gX6iAZwJ/nm0V/a5pymQhsrY818RfNH1IwH6dl2dzMPaMJ6+0Jd6Wh3aMwiKUZ6KKjZfrh4v5
5FlWsmB4dy6jBPx1YEb0+NmXAGRaENaZ/+FdepxtBtCtze7TVn4Z7OyAHs05jbM5gBvtVxN1BDEb
Wvb+DMU2CXL3uNO/VC5+qW6EiluO2/9gyhYfdkCaARybxgKi189Nx58TcNLOiAQhyZ1MSPzC6h+w
wr8PNHPKtdfjBzY2lI45PmKkLFzVBQDYxphPscYZ3nhAy/qQSf5ihKxhsfIcDlzTNKWLAsYdFAN+
DSVonRwpf2RgEnwrep9swY2cLEyzDKledpINa9NM/MSb6dCqD4VKsremKLexEwxXsAmxDehH2JJ5
cfHm2pu+UuoVpd7iqR7qF2Olqil2eYcHAJ+cVN6PS9zeem16bQfczQPNw0PoNuMKjCPWYozy/EIj
oO88Gcu5MzW19rJLDYzGNilCsPbnLnQcfDayA62Hs+k1B7yaEU6wUDH39yhjZzlQuyC++OIq/egA
TlZ9QKiuOzRZfTLVMEogTBDV7rA1lTCZjMqLFb88KmVcF4sHQB/q+cP2T4OYfqHY9h6HLgbvhRWB
5WAQzjsQyt1sdLnAzljq536o1sY+oEJlY0V2s4RumP0e5xGf+cCcnIUohhtJIYQxDc9qBNKhyYyk
gSDOO/P930ngZU+Nj7A5IhhnM5o5KeJ84C9ZmUH/w9mVLcetI8svYgRBgttr7/siqS3JLwzbY5Pg
vgDg8vU3We3j1mjOmZi4LwwCVQAoqdUEqrIy88F5C0GSdc3jrL9WXN+oGwqtfAUeMcB7y3jNG7Pb
p5FpbOgOwcbfd3HkGyjab7o93f13v0/Wf5zv4Zcq9cqB40TJUu7sAa/wPPxZ8XvH31bW6YGadAEN
cD7Hdy7bAOAUzWsnaU9hqJJLAg4hfLsa/Gua4Xsi91p1BgNLBILvyLkbHIiMz/A2HC7gNQ+PehKq
CRrpfO3C9FcN7tNrpMbgUOfaBMM/ZsLh47VXVfhUolZtP5RtuqB+xLEufcfyl0wHxq5ta3bvH3Jn
x+NC443aga9NhsWS/MH4tYpY5X5BgL7cRl7vAVCEdYskn9uIoLwhPAB4nOt3K/K3AsBYUjAdeGAp
AcVFsc6qQX91foDLm39F+DpcuRog2gaqEu+j/fP+sGGJCkUcWDYpOPZ1WZ4iF6W1YxinxwZSgBsE
rUDlZstqZyZ5uTXdEKg4hfMRCkwA98pYskL9ENIGkesuXGAhn60Uci1DbAc3ZxTuLBPCfQs9bM4B
qvG+iUihsixNf3qhgZfudG5tmitC0iIBaCpCLkAbEaAgalPg8f+VZ9Gt6esUaJ+kfTG1uwYurnsL
8ErGwQDMLarFpzOKQBlPJDB/PDh0dZcdd22c7aFeQSiVO7oFsQTzN8YF8joHgGT8zb2PwDAETCF3
UxTpyjKCbF4ZqLid2CUMLzDW2ujbFe8Ue0eGflv2QKUj9lMeghAkquSGvxjgkdo2kAVS3RVEft+Q
UGbvaRdzUJYE2S6Kcuf1f5s2kvE4p+E0LdBgAKMz1s9RllkeCrkIJzqVYCJRCVGqcKCmj1wnMtST
5S838gC9BAA+bTwWCxfxhbUXIg4boy7tVgMhu8yxyz9YDeAUldGbq4FDfRWiO9ZM4uv2x8DtWdZk
2S/frV9HPXSvHPjNRWll3SkZLVRn2R5fd0PdXpHka+bYgGffYu2vo4Glv9xmOn8vG28jBhskdFNp
VqrcI7WoxEr8WwuM3x9suvDvrX8fFztBuVVjms2cOoifVd4HSI7FOSLPffyMLHZ9bFFhX04t6vrk
kZh2fQSx4BMZve/chSaH1QGJY6bQ/9SN617wMUNIJwvtLYijQZtipbUxG6xsPJfsayIMqZayNC4x
aq5QyTkZmwoIQIMtVNnx3QAtjtiI9yjojPcsKsX+0aS7f+yjEeRCFzXN8mjSsL9zSeNVMrgj0Ih/
/Mto3MVW+zWotf2Ol0O8gBKG3LuAG9ySGJRk+Wi9s7oC5o9B9YGaNULBSZ7lr2bW6x1H+BrS43Dr
RP2Waas4uG4DZgFmmvvSrONj2uftVQG59jvQ3A8OAMlROXzFq3XhtE33ipyT2NoD6urL2rr3KyPQ
r5E7iq2XQE+R/Jv4P/wlDsEL3qFaKJsxH1kEH9XTMzCBtf9y1SnutPmzSlCZbbup8aLAMbOyJk30
yK34watTnKc1K74Ipb+TLygm55Dz9r9DTQg0KWPrXr2izEDAj3daa0XnEQJoiY0/+qzzy/7S1tiF
pynOyPdOBX6itYDm87yTXhrOEOKKLhVfSuA5LjSCLkmXMRAQ9vHm0ac44GZSIS9+H0qWaBJZkuJy
75KT4LJhOM36vprtSgtBjhFBxulhmj+LDG02C0GWeL77pSOYf/C/ba8efhBEUdvGVGLWQBK0WY59
CSXzOD2RC0Od3DbGXwWVSaJxZ1FpRbsG3GtlqKFI6wG1uO68zJ4VqOEBh93oRtD09stFVQXDWaYI
eSAIwkE2YDnQBKVBwsDXeF8D5X4fZI3tNlE8QLnG8NeYeuOyXJ9zlNK5kDEKAPoCoSVN6jkA2rYV
9nRNaTaz0FbhFxNUGVBsA9yg6wBBqEycf1romKPqxhSHFixLOExY5RaEXvyAFIG/SlmCrQ3guPhh
Xf4sNBjtUL7ovzpDh0+Jk1lnlyXOPpTRmjGvOXvAiT0Bw4diaYYPvou3WwE5leKtsIr2QFbUICHq
bgNnNY45pHliowKKvYn4NqlfcUKblalsEZHBdqzIu2arSy5PTaXDRWfiUJYXHJ9d5oOhq05meV2G
v+xUXxMtG7yOY3NemKgkNUNU7OjSdbD1ReGxrSpjmbOjWdjmvYw7xJZ8B7hUDzBkjuRIaaQbSyrz
TFXdrm2A1MtEaQ4VhQ+orb2g2HVJxkBxKKgY1SVH2mRmesBSUt13U+t6F2mr/1AZntT5hk/TkgdN
C5I1tbyXkk/TAkq3vD+CrnB+SrRyQJFg6md6QpqOnoFG/NN0NICeaXq4D9M9no6mo9L0WCv8Gaep
kD5FSi51g0MKdNMC7/p8WdotC8AUkwcHvyo2OTU7VCwizIOdv0wqYxOHjbxwN5KXNLOQJelUP9Oo
cKiXthoX4Dzyjw8Xn5VskTIOLDXNBaGM/BiE8Zomffi1qI6dBaqxMT1g4jMw/YBlKoPWDPloGewS
U0YX/PkJJGo3Qt2wHyJc5zAweXMAH5ogoH9ZCA9Klv/nGJoN6R95wwSPqf1fj/vPM5Ml9LqDWZh6
QemuCnxIaxkBFy8muoQWDINXxMDvLepK2rwA76wt9/hUus9x3qk185tiQQkygarvCwpqlmAPKZp5
r0Q2y1BZtaexQTxWa5v59X0+w66HC5gFl7Q0ebgKUJeyiLw9TRf53SJk4TcwE7Fnr8sAAm6vuDef
qcdvPQAHfGxSUy3Zc2YjUhJaCv+WDxf8v+C0LK80YASnLCgJQR2UTTN2dTgC7NB/e/jnrXFSsdue
qEsb+F80kV9aUhMwBHWuwFVBk1FX4A7JDCFchuQcZgRyx187IBiYPx7ZYRd6POpxtAEFLx4WHx4Z
6UVEGKfhdPHxyAFKZWZuGlpXIx5/lbnBwZgM6rZWWfGsrE4ir2Q0w0HubIAP/lsqoA0HvuH4y6Bw
+NBJWF4babSrMLCTowMBnC3I8YYtR+TtICQzV6zU3sU0Zb0YYjXcigolEyyMgq+2wBcUtoe/lPzu
goAzxh7dXUbtIL6w2n0feRLv/QxBsZlZgAbeZjsENRFTDR032tOFXLQHwUVtpIU7/2R5NB/ef9cX
lJCcgtBWt42NIELd959VPkz7offTbPQAn/o+e5MZYNafMgJV2aeHuDs3aQo5yhGAOtvtKlR1Q7pi
UGH2FuogX0ADHEzuLuBWKCRYjijifIFYJYpns0HgRD7BsPpsWI2NF61plDN2P0pQ3J/xF/OemZds
yMvpcqBX4/QnXnMQW5aeerEQ1JhnppO8VSbEABsfxNY49p9j5tW/tN/Na4AA8CUSnqJhzIHTSNpt
CpWnH6ZTfbPw8ng3WG3NdJSGtxa0gHOVCv1UO027FHZbny1eIfjrWvrQ6RgQMOlvfQ91yDzk4BrP
3bepampNXSbgb3JGt1GcQ++ukIhfTWF2w6nF5oPZT11hrcicqmqPJJy/odbneT6MCXgP2Ce22uRY
TVOTNzWDPAD1gZGxag2GtV913gG9yqsWkFTmnaFo7J+5U9jn8cDr+ncHmQQoIjbxWLazhyfdhSbi
W9gOq9Ung+nhlYDo2vHRn1hWu8Mp+uXRRXcAdJsLGaMy7GGg9QOdPYe5MHePflDuBYdMAjU9PTFd
2HSXWV25AjZUzWtIaCJmPf0slQFy7lr1v38+chx7+2r2yCO2p8cU5P3hZ0x6pN+o0wnrjz8fCmdC
nOAKYwnkRXG0UaR67I2cbavG3VGX7AOUMJOB2nnTFEfsrt2ZzYpx+clATbp05WDu+8K5D6UuZ5qd
7oa6R/pTqNaZG72HIr0/Fpr+w8KBuxaFySbsIAlNYPHHk2ZShgsmwnL+wfyYixzBw7zKJBt3j/7H
c9z7em9AYUHOZ+B0sQ5+6rD7pZqan/qguYx8JAi3Fg8/ciFn6nuMaAtIG8rGzJaPvr+blOPFf+AW
SsPSsalXj1n+blLqQ1bgrQaYc02+n+bsHcsDG3k6zi1sM84KsiSoyWf/wvsp2hpNJc8xttNnuut4
8k01rPncH3fOawy26e1jCvI3lfXiVonYfeqXpntlYH7YPaamdUfEhs1Ugc50WhLYSdTjla17sCEY
sae+MC7HRQL81DqoGgF6NAhSMosbT3RxDawXOiF+Pa3xBJJL7FDtAC+jyWOcLkGOF7RGooK6PCaG
nSWcK/IoYqu7ptrx0RnMpQkkwQ5F4v3v23vvZwdbFMM4J19kvits07wYebNUIKRo2cgT9eHK01qu
0qlZN7yfuX0PtnaRcjC3zFUe5q9AZ+QnxDvAN/BfB0V2/YRzAJKxTtMdW8fW90vlxMBMKCcBVY8/
YvuA+NLst/mPIzDE68JGjOwxWIzjU4zD38LtsU0iIj1QcSLn1IHplJpmrcG9xiU/EOueG776Zdd8
6Rj3To9BZd/KNeqiohV2QKD4CuqTB8pikXXRjxolauAX1ObFlImxazRebLyOnPc6yiHpCI+kVyWy
03ZzthrglCvQHS9C0Jl8M723LDWiHzFa84zb6ckATeCRl125IMOw7Druf9c2INIlpIePnoH6cnw4
LQiqYuDIf42NyL/5UIcAzW7n70Go05+DHgFYWhoclgu3S/p3aeVsKX1gWwpHuECQahspKTxcbKTb
DLn8V5EhyYUPo7ttDZ4+5WVX3z0Mszx78Si/2J6ZrTXoAjZM5/1zbxS/6CmkLV5dzoMXAMuijSls
BNHrxniJYvsLOdSR9StwmH7mVYXtEU5cO2yfgB6zxMEFjNzDDnYqJ1bGRvrI2DeVjQIJsOSrVe23
1dzk4V+diDvZM9tH3pA8YwR/z3QnJ+UJVo9HalnTCN4Nzi5o9dXOwe26LEIHrIhgF1qQy31hN2ly
5DOG4b4yjQtEkq8ckb/3QB8hNmGDxlECIdK02juZZhSeyYBs3H8YWg+w+SDOx88jyCD+fSo9NOFZ
aryvH2u0EGQ7eRYL7muQATDw34vTCDWt8RjxeKrH4p9G0Br/+FQf1khUsUU5S7T0bNnuLc9q954O
+wBlImhrbQwodpt6+8KFgLgex5XZSpBv50CKKeCD/CEJN8qojYUR6+wt4BIMLAo8Fwp5y7cj+QR9
OxzAP2ugMs7HRlAA/z2CsHhDVrdw9mPVB08FU97F1uKVZgIb07hmkLBaBdPEEXLCM5Dy1ieGDOOt
8hFfmta3ByfcNUUCzikcg2Zu7Q6bApx1Tzr/iixh8WIHZfnie8l3YLOj49D5oDPIbfzzQC5hRUaw
oKtdBb6nGVnzzi6eAKkGDDGB9LGV8dc2FsN9KFin2cLO42RNvl0WG9skCIMZzZS01XCNBChWp2Vo
eegmPY8NT0FPh4fJW8i8tQPTa2rWAWLlkqOEgwYM0gguDs5TEOGwUbWPHJFE9TaAKkn7ZCuAP7oo
9Y/YYfKN2bB45/t1fQABQgB+j7q/QOFNLpLYUzcf9CszExo536KqunReCUKArjqZQJ/HM98xkM0C
qwGHJsRMi6J/fSyTFgMwJpn6j2VGEwlyByH2+zK8UOpm9O7/sEzMQWxNy0CE7vdPQ8s8fhqkEOKd
bOP6QMsgGDF8WObx04xF8/unSdmxCzwkSqafhue8+duf5vFLM3z85JUAbstC6cgMW1DnRSU9uzJe
LalFl0zZc2m55dPoKOfFFeGPtNXFkWzIYw3z0EvFloxZJ9KVHMHmRVZ8VfZI5Nr1nKw9DhrHOM/f
yVikTfhkoiCWWnSBRsy6dZ3oSu5QvyhmGpW4BzI6RoUCohxKk2QddOytfN9I7kvxCB9YC3E80Abh
KcF0FZ6cornSUA3mvRewKj9Wqv3ukAJWfiZvO9AQuJNpviePeOjYAjAuuSarC9TzWtcuggrTb8hB
aPEOP79bgfm6pOL3UOpiaheoIpz29M4LUFgg5ArNE5lQ9ICUQD4Uu/uzlKJaQl8cTJrTUze9LTcJ
6BhnDcJDiJLyXZ8UfMdwCitmdEud9WShu0/Nz97g2okhufzH/bP988RkzxzOd4FGEZKd3denVai7
T2JMSG5dAMqKGOEVHIHBpgokwrxtbvkYJy+Nx+obEuKrAv8gSKpPLcs9FZn2ztSyB/YthVD9kVrg
T2tmbe6nB2qCiRYy5L7ogBDHSBxzUDZldcaGmgqMYgCshcN6GAXWY5a7rHncrMjqAFa2rlsnX5LV
QRZ/IwpocZC19Ji7LfGPMSdrgzTpPqoHc3a3tl56HBkktsmKb4joHBneMxlR/GxcsCnaUmsonOQZ
esdzanmNbm4vgAJVt7vvkM9x1oM111B7Hjt81iqOYtUhKroDtenOQ8Jo4UF6cf7JAKgqNLip83Ep
8xNjNd8/eujuP3wzVFh6TmTdJyWfx5KPwfdxqxEglMPfOY1gI5kFLDW3BRtmliji98YsxRa4kGI5
HRnetSqBXeYyv/iAAF95K1+pHzzy4bKFbtGGRtWttxwEfueTmOQhS5pmKyfGYeUZ5bMOm+qZDXob
8C49U9foMxd5JlstqEkXH/s01wqeyD0LFV/IqSSHbEkJxR7N4nU7Tei0UIsokKAezXkzmMBr9YPF
IF3xDMJadby3mqiVpzbx3Z3RuVvuACc4oz66FI1I1wnL5Ey2zOGLEERFkK0owUUMuOCCfO7zuGYs
T9WoawjPD9UaBLouv9vVaG26JBV78vaZV67YwNi6j0AV2Gfxq4cg1w5cne5iiCCr3gCynnQZf0rd
sj3mEQg3Gr8L36FcBo4sUYWn3umNS6BsaNWjn/vguhagUN5D/kfcEldv7/1gYQJ27asfClDV64LN
nLj2doa0QLooUfqjOjWsyOpoW4DxeQDiaLJaIhQnh0dffg8NqxcHMhyTKZwm86LxKUvkeKKuOq4W
doM/CwtSbx3ZVvSMrHZxbo18Q63GFvEzH2Nn3ue2efeIedGfvRzqNpM/n2oQzKAL5m0EtkDqc1Ph
nXMZLMlIXb0TxgtQyxV3D+gyZheoEi9oAfJgEcsXrRlEdw8vaPQF6N8FGZ3GR3n9xM/MGrkUY+++
ZyigXNYhAxGC7SsERfH9wuys+gGCwjw2zB9BLsd5nY7GCZh7cz+kQYNTQ5G+S9Tz25liP2yzAymJ
dPInM44zvPtswMYg83JD2vGNPKyhvUUARt9MDxJXYJ5QWxlUzlV0PWRopjnyIViCCgxs1hwas/ga
Mvapx8fTmJp83gIUBk5tcox7CfI1abgnw/L4HhUB1dK3OQSoUHlLHg7IMGaxV8VPAGCX27hk6dqy
Yn3r+/hVobT8R++rLxBtGW4xKg7X2AmB4WBow6sz+gAgTB5pNI8BhkVFTPldtClC0SPTR3NAPVzP
MhRaG0b5vYgAzELY/pWj0mLNoHyzQSmUfcM/9TlACuo7iEDdmetCsws5kQbCOYNc0JRt9NNKIPvU
u9ZEpe4AsdWm/GmwukngCVMPKeg8R9u0ntLRy3exCPnSqvTwVZvfyaHqhVr4KG08uKyIL7XtOzOa
GmCmcx0pdstqBwUBRdiA8m8sX3N8vslBJR6OT2Zkn8Yx6I6i7t37z4lc3EIqlHtxAH22Tj7yZ8he
zCpUZ9+4Cr0XBRCnSNJhDqRtFvuoAZNjh50kuFlVEz6To6nC+YC4+BO1LND19sitXalViWDH+865
0LhI+2dorrj4hGMW0YU3bZXeCVVd/Q2F/t8DkYVHGhfYfjJDdjc+qlj2wFIF7Wxoo/xAVpDz2TNw
rDd7GgpAN0SsymLY3VeRObTHwL60JSuC+t5cdRr/69M6tdtUiyxLW2jOoMlijbcpRFHW1EzNoVzW
KIhY01R2jz9WnYMmlZpA9rer0hj9JTW7Bv/KsV03SxrrsAZcDg7Ey+4LNT1gpLHZ3JvOUKG6oJbp
KuUpyMami/hzZyCMeu+z0ghq6WSmzsYD+dmjCfavQx6iNvMx9h+noqH/PDONK1HesnJz95lafzfV
mDLwykfRDlUf/TEr7O4IAc3+aJoQHhlEtH30k5Eu1Fey/FoPrrF5dCldQ8WF2shXX5NR/LZ+GkpN
vBKvFSh7P4z/5Ba5w1Ww+rfH3Ug6MXSLYpNrBjbmTUZ997UbdUMakr+g4goCBVErjnGU2ntWttFq
gLztDZEywKqSTP7EtxrqF2P/u9lPFYg6r6+I3dUbzTk4TKTXXxgkEeeg0fW/RYCWY9fc/szS5tsI
KrEvPnh+l5Bzag5OpiVETsDy1ovKWXcmiLXq3vlVu4a3p4sHVss9OF98fNNPt2aedM1sACPk3c78
7lSFRbR5eD8GM4/BmdoVftSyOvR1/1XzsXyW06UuJMp1Ej3sTVaUz1mdmNumw6eRmuQXA5Cjbcs8
0RZigMIcMBsFyGun8eRm6RcrdhOcVzAFL3m+NGwjQJIPTW9U/MJQM0ctujgqQZS19sSGHgGHPQXu
Le8pGvErmKsCHC/Va28wc0dLhObQ7awslTN6AJqizbBzTpzhSK20GnCkK0t2X4RGdc4w5yAiQ5bH
6VfN2BdHyEgXx8YN8uOjiVj+ue9zY0NGVlqI29MtXWwVBHh1+W+PoZ9dIq4QHSpQx2xqgcFZ36yR
UHSWPMjDZzXwJ0h2Gl+9GnA+hD78g2Nm7TXmwHuTwYXyIuB6QgBzLIGYtMATeR9hILlttLWCYFDl
HkqOiEVZcuMr3pQocQggk9YB36AM5gFan0ffdAPeoipBNVULEGlfiQx4XviDhHcAVfh7GMlmjX2o
uQZIO3vPEGejhRwogC1PQZC4c3w1u+epFuB+yThS6oOMg83DELEyB+n8pnBwXPFGtwEBAzQC14Fs
obY3DX34FkEAtvY86lZk8AfGgZs0x0VY5eqAJJOeDwWI4CvBGYgMgYQEZ1rzBIzmi1W2wzs0nuql
g+3N1shr/V7MqDfpzWyboIBnmZSgcwet8EsGvcgn4UMgpvU6nh4TCcK/OLfsQzI2xrr0DfsQT3fJ
1FeK0VhHiBLe7/7Wr5RqARQ6X9teIs50MUakoHlVFtCCUAJI5rjkM2C2gNUzEQiVjoU2eeKUVEHm
C3xvfwbf77I42XUDSpR9aJ1/i0t1sYXZvRgIeu6cHgocdh2m38A4O9fJUL2pnoVrVUfp2q64/87d
C42zsgholi6pt4bbG7cSRFZ+CgVGTyb2JYzjejERfu0L7L+f4qD6cV8s9xFNG1uU5rAiOzsAx9yf
gp6nRTHkVSlZ4ushEAsaAcbnQwrQ+i3uLLZVvYLoy/TYDfKwgdDVe1UZcm3YFWh7pe+/9cgwkENU
g8vJ51WAQbm9K80pltShrMGJUJ2XtakFlUxLIvTWqJ/ipR9E/lMUqGsxmCqhlQFWYt8AlgbkXMPJ
532zCC2AbYGgONIQlJscwH2Uvnf2UC9cqKefOghT7VTtJ2tZoKgtBsAdqrdZ8hOILRoD/Dq+P4SL
PUwNyDuqdqsztvga0CWQ4NUisW/Kb/TeSJWNjZNl3chKTQNH5B04+NlURsDmyAxXH9iAnbE+ZKBg
uNMFGzKyTkaSrokpmKiAAy6STZzqDFlJ0AuT4dNEZLCq9sNEucHYyWyytfTGeC6RLti3AVIkYgDj
X1WjsGWMDWRXjQlrFRXqLQQeFgDF7rmE4D3+vmN0d5M1z1c1kodrGtUgf4LSdO8qEfG+Bm70hUbz
wUvX4AwfoEmBuYvI+A5FnvICyMkUu4Ww9NSd+UG2gXoXWxZTsxMxvqo9wz5BQHt4QZHtfTRkyapt
pQsPSl2NfGudSWZWiPpoRH37xdUaPAAYHshC73yrSe5uDl6w4FJpwj2g1+Wb3tPgXLX2XjFzA2W+
s0hkB34LT98vra812Jd7pDKbFGqn0+Vh/eRM1k9+n5o09jHsMR/5aSQb1tiX/5BZlM8Bz3bORgGM
b+0YEIQLZfXuiGTVJar9IVpUbKBaNbpqVOztmrHJV3E88FeoHu6q2GgAAmYQDfLq6ilFxdO2roJg
xQNWfYH2GiTb4CEybPmRWBmfzYJrlGlF9joUhvfimSiomjxqS72h5sR4kXXO1gFQWBvV4APQgCpv
Rh6NwS6lZPnR8PkVfwEG0hkwFfZcmYdI98OaxfHbo4vu2snDJwZD8itsPqxRaPn6yY+mIw+Uj8Q7
085W1OWBreLhT4NQHgSwI/mSSyHybQ9Cy8Lj9TNyFfkzX1kAUDzTpTZ7cLVNFbrUHLuAnUDhtKcW
DYHkBXifocWzoz4/8hx8jqBXTc37JTcmDh4+iQjXzyBpGkC5Ag3qxox+L5NnN4c76RO5gyUWVI6m
D/nK6TkA6nfPTKLG5487Zwq63yg+3JLHOHrVOlLxsvS9chcjmbyIPS3eymZw5mbnOLuyFOLNh7Qv
1H5KMJnbwSmVQJ34MhBveRT2K8g444gwjTL89NeQJcMZQvbdS94BwzeNfsxNg4IRsiCPuV3MjXj6
77kT5aQzGoVPXLx0+nw6XOmymVl+gF/edAEB54zFfbcTLZBViyYv3LsBHCRhuyIf6mRjfXekrmHM
ElQFGfqQuM2TOUbRd+DxwcYsOuuswXh7iKsO9N0R+J18nS55a7dvAlqteG2N3cbjJigNnPpEI0uU
cc2rFsUhrVOOxxJclICUYmTmKxyQ9EwknYmvflXs3YCNiE0Z1qJv7GJPfXTpy6wAPc2/9ZEhAhPv
B7+78x8/Gvbo4wK0bjkk6f+HoeDr/lcyolZuBGJ6XybZxHiNC8g07HnTgEc+toDIPpAZTPOgyurp
eu+YBsVF9qQk0MiPLpriwxBq19yHbFc4xLKeka0exnbnlCjeoBlpcTIM4PJcB77s5wLR5D4Zoydw
86gb6J/2OMr3F2oBavhsizI7U6uJanBTt+6xH5gCCz6IBGWOIiwyZhC6mmnQoe8hcaxufYx6H2Dc
ih1ZoQbB56yvENGZrKCtkQsHms4bsloI1IOVWxRrsqKW1F9qqPKsyMqFZa2wTeqXZE1zc1ynKI9e
0GPUTj5sKqXTBTlHbuAsnQIcwcbE/NsMrrf7cIu97tTbgCQY+Y7A2oAEDxq4vFTLgrVxCBpJNsui
yNpLU+kLUNv64sm2mY2sBc3S1By4A4MQwRpRFwt4UvTVXfLbkKuvOOmXZ+qmS5xV5twUAnH0P64a
Mn47owhfaSD1d9Dmndtghr+YSb52xyFDtimGGJQAy5oF+Jh0YvfNLPpmbhSD+5QhkbrsuQ21F/wb
bcOkVltX9fUxDRQAOIVun/Lc6eYDz+o3cGvilYwtTZ+18xFlBRByz8HgFOIlUaXWlBpiyxy6P3Nl
AWsporw9FWEI6ghUo7nzujSCReU0koPnvWtPiudyVjANlTkajnzGBcXX9jbUbAlG4a/NWLivzIdK
iS2gvklNcNTvGMoPnnrp2le3iS4ReDdeedtlW1D8swU1M1BNzsPaDXbUNFWAmJZZvBjIQ1+AAXml
bhV11UbaHoDo00qJFYJ/wcfbn6xuyyd1PvMWiL48+4Pxix7AaoVe16I1sBXDoN4OoRcSudGRBo3+
CuRfyavBIuhFcggNNmNwLPMqOCrUlYLVCBwU1HwYqOlkwt1D/3T+qb8MK6RFRznqGQKC5urvxrpN
ifeuHb2pQjDolrqokqrwW8VX7PFx8SEpd2+moPHHUX28kpH6getZeX5SHlTl57uy5XxpCjl+zfi3
3EzK70Es9QIaZeVhUFZ6ScEWO3PA7P19LNSlGBWkoHK/3aggLNZWpvpXEBJsaCSI/BC/wyfpZMep
c0zYYE26b+V3wx6RwXflmwDxwMrsumDTZL35on3/5T61idinH7X+JcKnAao/YtrN4WFKKICGINYK
MwR+eSadnW0iVppEBgomp6mDKPsecK2fhROyrek32apJUTDjQ2qFHMAgli5sEzVSQEEoSHi00fw+
de4eUPFUL4DMBBAWzE2HRjbVge7kdPdouhKxAi5MKKn+kx9zLQQNaFwU1QH27NHTYwJdYid+H/xp
6pQHSzDjuaAd/W9PQFPRUHqWyKwkgoXTkkNgVocPqz/mSVQfrBsvvLbuCD4NX8wrR/lveROoxQgy
xB01OSTYlRm9QSqx3CsHAVnqhgAzUn9ZAoa6zGc3ZIHwD43RAE9Ym0F3CpUl0zlsyjyVlikuECsx
rigXfCY3F9gBgJdNtaZmmgx76O2Oz3nqjKek8UHzMg3vENpGVFK6W3Lz+i+g0dWvAY5Ze5175v1Z
bNvJIepo9Acj9+MXt6y+piA5W3oT3pUu9gR6pbt8wp/isKjzBYh0py9CkFm3ySBnD/NIeFjypM5s
kJek0otWuVDwzXJokYzgCw+cUH/3837bOx4AukX7jO9B9itMrZfRr/m7o1GI5OAcDK0j0K/HAgLE
ntfpTahtEALpEsS3ujFXutPVVYDaDIQ72vgiczDvA0rY/eC+tQL1Kr5cPRQdhVE3/sS397uhoRsu
O6eepxX0NP3OsFGthtco+CmjbZIk47aSVXLkDRTQUbfe7X2vfWp7nKfAFWD9H2vntRy3rm3tJ2IV
I0jedlaruxWtdMOyLZs5Zz79+YjWctta3ufsv+q/QRHABMiWGIA5xxzjyiBx+74te/idZxqt2EgO
loIXXiHq8FcLLYgPfhUUz6pDSGro0n/N8cvCneeAB/6/toCtBmL8mT1snkPUfC71JJnukhB6Zz/J
fuLjgN7DzEN2zLipsh7pkChSjnWcpyDNrGQx8GF4LhOU0BwLvArQH9JzDAEjUBejyIdE0kHv5zBK
VlkoNaHjzA1fbrM+q2AHwNExxr0HaROhpFQNlafB5/vMHrX5+sdFdBCZE7CcooXJHoKL6G1cy0l2
vogcZcHnqp8qdHi0maeHi8in3rsJJ3ZT8tStqecrJdaWuQFSwJuzO5FvJndTHipzYuf5aE75jBU2
945nnO2UueliIc1ImfsYMNuW85zSQtp+mvJ8no7lrZyzhESKgLiXQUZH8C8jU2yTFfBOiznSV5ki
ePAh+h2h3JMtcTmEG93NlJXsk23WeK+5pXcnZ6gJSf42wz8Glxn+u1PIa5CnyMeqPLIWePyhQ/Tz
qFqj9VhYxSkTTncja2ZTqgtUtsNrWbXsmsyemPBkVyvWYx4o3bbuh2lVK5V4rFKBFoUTgveZZ0KZ
drpxE/Xo2wp+v9/O4XnZycMP+P92jiGuXwZAfkJdp55R3aFRDALFcQ/9iAozyV7TylAS7+BWJfFB
o3HIQQqDo2HoxS4PDEhfTP9Y6SLqybTMKGWDNneTB/+AQ9FHRSg3UGKPBYHts2BLQVhwmzWDR8g7
9U7QgtQHz47WU5YN7kq2mQgqGIkR8ULArNY90n3duBjWY4fg6rl+Gdw58VrWzjMMUfjmKv2pJTWh
J40AorZjiL8Bn5QXTdfCUbdKEpqE1XNhr2K3R61at8uNbBRARzEcBuLe/xjCKYxadF3bQJ7EE9GF
8ugXivkQjAh2jTZCXjBFAFdtgakQVj3Kmiz+tG9jFAMbvc7XYJqCg94F3cJnL7pGKTrcA4jNHszY
+KaGavDNiNjAwJ/X3Ik4bRENy51VN7MhaskRann3TQ7M0vJjYGBZ32S/HFjkQXM3KtUdeYbDCoI5
/06PQvhcXFVAd3pl6qn9nvIOW0R+Nt5nHiqiBBqU3SfTPNgXuSHeC2Hi7wPHdjatM7AyF9MB5qfv
f5heZi1n07Kd/LvKT79aJtjGfkGwCzZQSOPjUQy3gTAgYp2JKDUr8peXjlRT/96Rzx1wF3yM0MfW
3yM6YSIP41v2gx8QCcpFPz1NgfpxNPw6uvRejv5/2+UQVZyv4HwOnoTlNPNd9Y6ZbSKbp18IrzoF
RQ61keOkwCmyLfJ54t3T6m9Jro5fPpm2dfNhqujp1q518Z6F5dmUxK6PWd1OrU5/muZ2Yr/rbfYN
Hfbp86x/XsCfs/6vF5BqjvLkBNNDHozvUJOx6lWnHFYPHHFjnFd3rQ85KaDJ6J3vIpheP/qm5YK1
wjg2Jz8TOhnR+PzUUk9e6s68Lgoteif98z2oCu2x65J86wbO75NJi0El5+jXZJoavozEDGYvmH/s
L+8gWXeRPFpXBdsbWdUjyKtWkxNpV9D5gDzxkaQtRXZrKY31kDdjv+odQU6lEVgPaKwFh3bAfSh7
7dnEgbfi04BcqQOkMoX1MKo5HsjgOxslUAlzEZjTR9E5BCjhNqBe5kawcRAKJ1vuP9m0Nm4L4ivl
SvWAt8jVjlGzfajjbwMQ/VXMyvJgpTxA/zbwwqxfKV30YaBpqbUUsEh/97RrnpDo28Wg71FeGOdT
9GmakrraTKvzi3K0w4h1pmOt5EtRFqpWmyeg1QE+qP3ZTDbpczsSROF5wPkFagXBxszLdjepUzFr
vGUPsCMj90JU4VsRmRvX6M2fTtFedZaafY0MeD/tJO/uDbcwNsjXAcKFFP7gs7o+D1cMkpFKq0zk
cCCc5s/O7K7CcV5Fose5hUF4vB0TMIL8eU7eZA23sog8CCpqteo3ioWrYdG7SXdFNiKBQTMezzbS
MFEGBDuG5uR0BXaQAH6Mg0Qp3lhxVl8H5Z4lt/6C+1i9skIjWnMDqK+anjx1UArdI4ZWnUSo6gs/
LLRXi73yEjIB2CbQ93kMHP8w+Lb6WhP+2UByVu3kcKBKtp1XLzlL6KuSXdyiIEX4IJQ6vK2IYN4W
3u0QVvGN5puls0h0trq1h6qAIM7jLKTdaOEMdIsaWofZBjWr/KrW0cgp5gnkLLJQDFCCHfHHHZir
6JaF3z1JDfaVouoNIoTc9GqjNtch3GqbRgPvM46wOdaktL9NAv6uwld+tsQYAtX1vge5RYhQ18Mv
rQpkKChZzKddLPBjaPDS6ywjUbhOVwQe9edgzN74lqQr1ems9Yii00kWlS3Q43b9cVUbnqIvZGNk
e8YphnGSAE5sqTzCsiUqAnWF1B0/HUKUtq6V72OEQ8nDU7qohncPReufBFPuR9tv30TLHj+1B/eR
1T2JceDOIJxO021X9e41OT/NvpxEswvrujiBg5jWShLb940P5gBx3+jFy4qf/+Ek5ALdJ3H395NU
oZKQbQsBFZIe3r5NleEWOJ22HAESbGQVYnDA1l2gX02K+1PxyMFfyI7ATEEGl8mJhCx0g+fi01Bp
JocODIXvLFxlZqyjrFcrB1mA30e77VxXzYVvx811NugfvbJdVnOndrvFUJTHTCNpSbZNxEfOs1zs
5JGuD2hGaqO//X36+Zyu3h5gj0ZPFZ7N+7ZNoiN42XtZ0+am3NPIBhlDde2K5AjPhbVnj4nToxIv
YorizeiFgbmUHW1gmYQk0GC4VOVRbFRxhnAZ3ZcZLjZyyKX3byZ/azvPqvgCLs/azMh3acqDnKsS
U++szz2/W8krl1NBTM1Vy3OeDWTreQT/z2DREsnc1DNvtiy0mVB7motLWyjKW7zVyvZTu69myW9m
coARwaqxsN161yRRAsUNE1/syE6n99M0smp2JfD6ptn/NsvZ+jyjvC7ZNyv1Bhae7z8v8lP18jsK
PU2uFef5r+e+mMm5ZaHllg2xdrz+NKX8GYUddHuId5Njk/fFTWigKxgG3iEfk+KmKeLUWgSFea17
U3ad+sB/1kMCCM9WtauzyTxKHhVdmC6SegTJ79oIaVioesIt57ibcz12vWFZ9Z6xNj3xMUYO5Hva
rmwAvSt5Cd2vGeO8wDUEp8egR+Om1Iil2Z5lXVtzIauymMi4ACo0d8tCdvtGFu4Q9Dh+NuFNSDRJ
2mhe3G2bWP0xK49sUsdSV0mDiDwya95NoilzvqX5IJucavhhWX1+AKGBwWD/y94pve15NNGhyiKJ
sRCVtm7bdlilGVs7GMioK+Y0rKzSJChXzXV3rmfQ49xN8PUf69I9gRc42Z3bvs8H3O/te2QF54Nf
XQktvq0rt0bSxL27qNK2WV8CnXplrtmUAPSfI6ayXRafY6RGa631IUz2stcca22Rqbm/HTL2HoPb
xbvL9zrowBPCciQg7uerLz/f5ERnt+wTZUWaBhbf98twV37+zbjUt7orxNlQq+NgS2pQQPCpr29M
3foZ2ZnYwfNX38gmohv1zeDo5/ZcSUZrIXs/taX+0LHmQaiiGqHvAb906nw1OMDKU6zh4tNehsG7
sjM9em86i7B00aePBV+EbdSAek+M0bzLxgBf/GxiCDT2NHX4OtVGgiux/pjNIbsTXopIe+kDEIMK
6+vLbCA0o22ONp1vD3Dczhlkxlw4uHVIWZzTyuSho5X9moVICqef8tEtO6S1HCerdtYw5H+ZZ55X
TpaHNgguJ/D2dbzx3Va7zq1vJo7/vVLYOjvZuUnRQrbZ8tCITe1aHl0KRnShMu3PtpdhF4swnjHX
pXHMFcvfwiCHKOLMQCQLnaXujZKwOqGlmz+58mgqEJYSrW3vLqYk834Mv9jJ4bn+o5lH4mOzFlkP
5LtaRoVAJArE3m3ePXpljwzRXPHQhr0lJg82NSEw36mK46ChdTbTAzu+QTc3Y4GFymRdJtdFdrTJ
KL0LhV/fRTAd3v7T0gQiuVKCAT2zIA5haWK5s9ZRz1sWaAadqrmQRxB65SfZq/XKc2h0J7tY+Zni
ncykqG/ypp5vzfjcFLgTDECePlgL669WXlM3+1jgTyE/JFrrM2m+57rVVh/636ugi6O1Eaj6Fx5O
eI7+7P00tij0341lr9Xbb0qmlCfoVP41u7QwLOj8SR6vtn8bf+n927llb1e3r7pRNDBlF/qusBuE
KthdpWJsP/Zd5y3YZc8lDbPZ8GKje3q3y+oC/LaG9O5cTKSanI8yq+LNniqhukwax1zyNeLd/cno
MhDKTXEeeDEZam86D3YS5WfW5lDHQjaKMshw1JVUP4y1P9OY/VON+oL3UjKq595cc9GjSJ1rvClw
JMxF0BX/HJkGOMZfbdD/A9tM8sZb1BmCeq5beMvaDL3XYQTYQhTDvHUNMGyD0aJOOneMVgCFU5XF
RwsqqwdyfO8bVXVfyS1VVlqQKFcJqR3PBfEW2Z4MLHILIkjbaCzzK67aXFR9Ej32G2G6QNfnY8Nh
u6Hi7bpGHD18TDJX22g+MtCyGqWacawaqIGsGIx8DEe6XpCOKqcZkqhbopojdnKmOOunnZJCQEhe
a3Q3FCoJCU61QcIdBElYIA+UItlqwmZgLQrPWegdW/ve78a130D8E0iNWVdBJ8yNjEMya9KKpGuP
Ng/VuVPx8nEN+ea/jNkhIYbkq0tCDTeSlVEWUoj0Um0kLMhAq9Sri2EHtvDmM5ljhmA36kPBtB7l
kwkimW1kal2fq35Plr3X5G+NwfrOVVW2oZ6nQnA6u7ZsWW+rSJz8WAVywIvqbNMLAfuaasdXZxtf
YYyChsLHmDrwq4UJh+TKqdtwyV9G/9JUkbaXVeR0jC8irj+q1tTo52rVjf8yvoz1Rz1cXozlVLJa
eOrHVNK40AxlE0d9t4yABqVRFewlgOmyQvhUPX///XzTTFPwedUgMpcsqbB2twbqd35XF9/DNh8X
ceQmj02OsoQLKuDgqdCI1FCzbBFsGonKwGcSTGP0BgvmEfoz46f2z/BJqT6GewH6F7lii0NB8v6+
sy14RMn8uSznLms6eQSnDu8EuX7zPC1e1KPjrC/W58Xgb0tCuWI811vojhfaDH2rkMg4jKXtriK7
U97Goj3Ht/KkbpYuH3hAJ05wSDzf+y8szCZQ3kq0kWRs6jIH8m/luuful+ySfW7HyxQwzs4irvog
UtU5Kjby7ezP82XRKPFyyGARG6IhvnOS9zRuJqT6IDORR5dCtjV2AH5bNnaXw4u5pgTJHpJbAkug
52DyGpyF1+bmFioEbWE7bQbVthY/G+NQ7c/ddlIZV6YZfj/3Oj4M91lWQtYnR3cJtzGxUHNl2dMu
bNBIiqIcxQmD195GJ7FwKRtDx6VRlG1LMBeyw7ORVjjiJpjg/TScE9mJ5aYh535rGM5BjMX0s9AL
sGPt9I1UE0hDmqx44FGoN+n88s3nQlbh+ssfUAXCZDaeR8nh8zxVZAJICZDVdPKqOoVB+D2I/PAp
UMBO90NXoWzchE+2F2XXbN7Z+8/VbHKsK9fJ1aWsElTudqbrNitZLfU5OcwBsCqnSqo63bgJK6og
FOFThyjGesoBgEnjwpyu3Tw7cCtkD+OcROC9OwZSUbLBMpGWToSZb+zRzh4KHA63muOv3bkmm8Bc
9svOtdOdHEBWO89NpN3LqWRTYtnNAkhVu5fVkpVijd74w+gq4TZRk3CdgZf44tpxdlVpDvluvIa/
qDGka/aEe0L2tqwgT47hPslaAt3zXaR6G1nzCSs8ltCXztOcW7pkrWSVfz9FdvxFz4uHQA3d08dY
kiRF2EcHeZ5gdOol7iToL+bTdjm880ZrtFCXMFsZQSvNdU7na0QPs98Fw4jIy2xc6DZY0fGrYkOs
GpY+rlBIONaBQ1W2sdodbwo76hZ63VlbR+shYJ3bZK+KBJdNltb+MsDqPX1rjuZmchJjQ2IppKCN
6MkyKIZVXPNlk1XHN22QMp5+rQ3Z8DQa0UvskfgmO9GRX5WghB7c0nAfTf2nbDVBYt96cXYra2Ov
WocI7baFrMJ13V9BM+ktZTUfe2szdvAVyyp/jXFlhuNwPnkeGvgWOzhUZa/SW7g5q/xGXkrVEn6q
lZoHwfG/dPU3adNFxVU0RdCuRxl3C3JHb2mvPpEvSmZMbcLqqiEXNAaC9qLatzogxhgJhquo7qa1
OrfHarxs1QIJN5z3uz6D7mDMDf3NvbPbXHnzStQ5gnyodlnZuM+W6rPS5jTEieu1C4QAgAXoTd2O
D3I6SDAKkmoi89oRg7g3sua1DdX4RXjhQmXvdvCzWo1XsKQkh8bI04M8wrOJShckV+toIrPx3I0U
gAHUQNqrrnrtJaG2k+ZyonP3pT7Os8tqIuzhOoehokuNq4JdbWwYKCtYzTGb1dOaMUMkrZydN2Yy
8E2Wh7KrC/pqZ/v1MbbKdyIgs7SiWd752on8BfYDY+hZbGOGWUG+jpNlCBhiScBIbM/9sMosFVVz
bvx+LO4NmOivcZd9P3cCIKlXuvAXepGMK4QXQJzPhdlkcyy06U6Ia2tOR5xUzE2yE3aaYtXr4mPA
4A4fHW4YtydM5eiLvay2PhGZzkLxM3RioqksuI5jzfvQL6qbMLbJwUqHZC2rshiNCSEzI6lW2eiK
1aVNHpUm5JdCIzwj7Vrbb6wFaHbIT4Ddn62loTpPUxF2WFe+4bKO5nTnovWqG3CQuEB8Qz13FL7u
LLJCG9Z+qkN706gol7nVLWwV4qaaC9keoc6yJmQQIPXwR4c1Ip8nEB3YXTpEYwDPIqh5KNCi3XQF
aq4dYdYTFIj+ig1X/dUW1tKPq/7dDnVemFHdPLSNrW7tBonmyCniu8KBVVuahI+hpeXviRfFywyq
o1vDQJZuVKZmm0Np/GBqTcqdIPp3dTJWLJfdN6srk9WkCtiLpq66dmDrW3dKoj+FRvYYqApyyW6p
POR+cGParvE8ZkWzHlXemiaqYEe4c8eVWg7mq1ZoW3kRgQM7P46pGxN+kqXI9e/cYeo2ZWFPFnlo
gMz06uYo6+HgNMssGexV4OrNURay41KFAcFYi2EU52GyA2YzppGHLM3NnZPX5NwwwWVsFLZwwg6D
OaLoc3uZ7mIh2+SlmKGxa9md7WVT1Op7VRHVqYHbZp9aWr1g9Qw4YbLNBzNNl5GnjneTnVkPhla6
S+genK2sXgbUeZFUy9lYCAMhUZQM1mp3gl0svDfnBZTWpv6mi5pgncz03rKokpMKJ9S9rEiDoFCv
eqXYBqzNFgSv9C8+omy48aiWqsOaPB6Gg4DKmI0UHKxOjwZPO+PIgyi6IWNH7Ax9Vw6Vf7LLwD+R
OR9CI2Jl/kLkk7mVPbwr/ZOWEQhZOLiL19BA5fAKaf7JGRp/XyT+c1FCsQj3c7Sty3x61eG3mPrQ
+TKM5gDouXCXQyHG16QtuJCq6W/GWAR3qW9/l+2KrqqrMYWHf/J741lFg1u2g0+OdoVnZ5uzmV9c
o7qQPwYpblO/tsulgwdqnUfQ0sUiqm9KPmRXA8ndzdDWN1lW46uQbRNt0qKZ4BesRtRfvKhG0iKu
nK9THLxVhNUf8rYN930XGWsDEVOwlEvZX7V9SXiJVKkc+OC9Pww/zuM6fk5oujletq7fNOmEaGsB
Z7ywnK8FCOOYNP/Xqgh7yOZthKpdvnS1G95JA10kMxF2hYsJHeJj64eAQLvc/dr37Y7E/+hZR5GO
5Zk+bbM86p5bAV3DPLXqtkhWaRrQVaTQbuYnktXX+ZoiJXywYDl5TEDFXvlDVG5KMwvfKv6l8qLz
YLJWfpJ218LWgLtmzgbwQPR9tMEpK5NOanuGGFFKFsUihHQWJd6EdEMj4cUsudj6O7fEn7gYgXUR
hSa9wYhaxFTjNR5KjXbn7mzZz2M0lm1yHleQGr4I0EcUEWFKOC/xvIl4OE4WUUDVqw6KGRJHt2iK
tIRMMdkhC01tDpCUa5AWYCuLy1A5wsrLs4VsL9WBlOXBC5vjZJgNcJXA2Fq+5T0O8FXAemehM64l
ymMRjMOVyWJhCSu+x+tsdA69n0M8O/daeWbd5i2uW0E+yNICZNvrj9LSNG1SA50C0gYMzQGO/oG8
JzTGmSafGlxgZFNeyd58JPEur5JuIy9hIslj5+l1sZK9qdcHrMaTF3J8/WuReT4pMWl8z42aLu3K
jb8mQcYSvp9+pjDueqoyfu06sueDWkH5UAnEBt6QAhU4rWWTmvjojw3KQxFH06LuanTgIh3VObh1
Qe7coAxYv0aGYSxdLTRu8yp3t6Gr3qDGApFxdgPym1z4EsB80GvXbWY9wWn55umVcm2B46vaeN41
2T1yZ1+MoPRXat6jC6Fvuy7Td92YvnmNlSMQqO1MDWE5/h6rNraUAxqE9aIru/7JC61lNnQOVCBI
55qVVywG1dlGtgoHbud/sZpwZRr9ezOKY2KFN1AcbT3RLPmjrooB+nGkqtNU21m22LSW/8ar5F7R
621V1t8UIH/AfYxim2X5D0ccHVf56kIfhwJVh7Kt4+UsyIz3CAzDwvU82JfUYGuzRoNVPlzVengP
Fb1zjKcfud09qllv78FOLuKEOJ7phPdxpREa9UEQlDWYQf/KGsxmrVaGWE5FslAI0BZ6Nj/5wCWi
lhUuZpNjLIXq+Mteqda2gJy6HXR7AeIVFLsXiUURZyF6VQPopRYyWx3xPccJd3jHFDQflQkampQs
hfncOpK/ig1JbTWnqrn+1C1JnM/XWhWAAXTDa3vQ9lXsjqtcSeMlvIWbwnce9TZ1r1RdHZd6jv9K
tNVXK9Xgs/ZDtDUHj/tfeMd6ql/65DUivzcluI5iOUDTLsRrUMEutnA8EogCxdpkuj8QuDWX5FC3
Vyo358Jglxx3Ghc3r0ICgvkLPezDpWqYTyEBkgXx6FkUPik3VbT0oyhb5qUKCrTZ2CXbPqd3Z4Ex
8Y3cpHTBOgfSw9peFmqTbLy2x/Pv7HLnm9WTp9SGdX49xcVdUnGuUhvGdTDm0LM+gRFXN7pXPGjT
114dEDDp0pM7P2thagS7uhd33PLKLtdCyCN9n6VrXPq7WBN3Rde9xYELoRwkUYt2zN/sLEbo0ere
zCbaKHNWWRkHyOI53S5RVW/lNyTX4ViEfl2E75nT5Su7EquqNnvW0VjqersLbHfYDugKZO4CxRoC
B/yalRrUEBUZVr9osocOZT5e5/u08K115POTIsf9zkvkxZju/ApKo1Qvgm2BdGltuGuNRd/aaqoX
gsuohKJlSP5uux/5OvDwrrWir3dqmRKR88t7iKPqbetBZKxCjGwXP8jbK5Z6TV6LyIBqe9l4so3B
XCpGfxup+bj0HYsMumbjWCkKF1DWXXPXHFXRbfoGr0oVuvXG8tRmj0LGKcElPXkIyMSGpu/HL6Ag
7Hvyd7m5RV1dhZF/Naq2zQoUrzmvpF3oOeFNJZxpxwdmWmRE9pcQXJaQ2ADt6Zw7ZYgDUqrsY8jn
Yjki3ZSm3s+2FxN/XHz9DQrG5MgnR3To3irguCuvh4exTEk2gX8KZGuwTEet2jzYcf4jDVr31hHV
nIkaHWzrFLoGu+WgJFVWtVxIeexdX80BpqF1FlHWfo34tG3txPqaad6I0qh9ChR+he21vI2N7sEF
4bqolWS6Ujjw4atYdK1dIvBRnDQBv+NYeNFKHZwXZfKtvSpa9W7wlG0ccmP2E495qyGKXRkIN+rI
KxnKXa9yn6RVdszGLLwjA8g+ZqjjepN4Jld63KEFftWK2L2LU/vaDpIvNamYe7Mnx0tXNXsdGYV4
iXTnm9Hm023DHvxOE94X2eyw6N0oQ9sjc2rAdA1eKG2U5sEQhXOqwGgs7DKxXxDHdFf96CJmMU9W
2/wDrXB4mkKLL68f50vZng22hny91V8Pwraeh+IgZ21H3V2OI48UITZ8qc4wvoyQcywbQ1gHB269
pzQqFrK96cilEQphpm42U3KAldJMadJ8k1jEGHDD1uQWQTTBlvCWICNP3q8qQe1H4yyVEtoGEC8B
XqkJ4/Q7G6KNaZN/HhSJvh56vtBAZUgy+2WRdzhJgqF8tnjwK+E7L0bww3O88Q2+toFIa1HsZHM5
klbYgwVFNui3ZqwvzY0aFLuigA+OzFOLEIdIvTt4yPWVQW7ktTGm4V3fcmv2XgP4tkrfBsee0I/o
rKsx0xXUI6fuTUMbdu4fssBY9bn+14HsVvu14WnlCtqwfBF25J+YM3ywsEN12w4ZOVRzFSnh+K7u
05Xs7GbQoVl7/xoAY3u06hSTdBe3SgmvI1rPP5jc3mMMevPYJ3xL0KuJt7J66bhUM0fVdrHH93Ae
cGm/VOWRG7CITH7NdOmVc9q9MFm71PAThDash3Mh8uwujEYkU9SuQuX+o4msmM9NIM6iw4ijH3po
o9/HtvYt6/vk0W/rYgf7lLVtA4Mk7Kp9jvwo/V515jeftezjEKrFLppMbT0i63ZAWbc4xTKoGbb2
a9ZA5NcFgXbUTX26j3TxaMztLHndlfAMf19r+vicor01Ijb/6lewLYwoQG+s2WxIYCqaOvMJXs0B
LUtnJE9vbk+H14zV5d3ldHL4iOjS+XQQfKn3sMSdT0ew3sUZ0fn79p/TyXnm854x7x6kljhZ7Gkt
WJ3tRRLVt8U08tn1RxTh42kdKGnx6uEyBoYRflg4PSSN8u8xpur/YdFjEc1zVBaeT4sglldUwUNv
RaAdVWh1ZbUrjeCBXf4j6Tn8Nf+08EsGyLZfFtI+Gm1wmg3fbNkpi8G1f5sjrPubKNS7Te63pEf3
Tn1flnlzTwLRBD1JPmzblEyxZVioszTNeCtN3JTsczlCGsu2ywhZxZ90SpXOx8vtWF31tQ/GB3Je
4+9/HPBZT74PqfqXLmnc/dP1f9g08zx/zPzrXFGJ+jnQg6dyDsf3CRz7aaTDYVaFibq91LU8hn1e
Lbf5RNIAjCX5qtJDgipRVqxgAULzZXYYuFr20dvKkAuR/ZUqgvYWWtrfe6Wx9CD8Gi9rl9nzAj/i
2D1pE5hUfMzaUten7KDWiqIufMdRr5XOUMW2MiYVBjeL4C05BqxzFCR29Ox+RINrznvN9klXpqfC
8Q1Av1b/3Cn5EzBb7wdsiZ8HeX39MYh3JlzGvhJUDatD9tWl3QP9DA19LaAeeanKLCYdvca/Z/r9
A9/qvWzXtSAlnOvq62a0hxdUCmKWeHCt5kY9oKxlOIH7QuoDVJllWdxmSi1u09p/h96ofCUr2CeC
qg5XKGBwxyecIVNeFDIwrmKFqJBslqOnWvsYHeju98voKnOHK2sbkKGGq8wyTk0oKlis65Mfxea5
yYNb/XyU66zrTPDjW2krO6Rd2xCymkdd2otK52ZFnJmQLcuPuz411VNjDdPSHKv0O9SKGpyIX03f
0leJUrUHVw21U56RxtVMIv3e9a8kZeEW5rbZGH5xlK4hKxvbW2GWx7PfKCZpda7JvvCPmv9PTVr+
h3Hj5MIJHPrDSSHyi/uoM7/EWTfCbu6gWhFk1hbcu7kvzSRA0dq0NpHml3fEEuwlGPDpuU1g4goq
7z3zoCKAoNlnhwSBBniJb+6vKQOn+Jiyb9rfp0zTwdqYYV3eKSwtl/V4La8WoF+wCeBX3sgf1hJs
OFelP0xWnXooN9KYdfyHcS2dZ7+qn8aSADE9RvqVgP/qYMVdfICGQl/VIvWX3miSvferQ/Ze2pRA
G/njzN2O72hkppazYiszXGzQiLj7uGeF4pABnNdXAGJ54n34zpfEpr2tfGNm3J2nudcDLg7biheG
y5KVxNRDyeSQde3pvElKS/sKL1O7i0wrAAs0mcYyiy2ctPngXHm2+drmg3vTz4Vbpu5Nm7j8S/xC
X3/q4PmFxp9E1yR1Pmx/zSFHXto/zZGozrDQyefeajPiKBVkufaeWMuaMTeB2SbhsfObjw6isvM+
rz7Ek1/fuA3+oF50Lbv8qr6Rbc18xK56hPECZSK8L/lTE+zleo7MMXdj49vbQk8+vXqoH8zruVHR
f2/G+tLMTgctR0+or/9ulpP8MbeR59HCV1wD9BJEk1JCoQvYHw2FUiA3qhvPk1e9JmWQ3g6uZT4q
kI/K5iis5jgqyBgptPCXQfzgBlx3hX+tH6s7OGnMmzwuF7LWgHi6G0OwLVB01EQma7YyaeheG5bX
HK3EMVaZqLwXCCiug9gT76QNfAnK0Hr6ZOpryHUSHx+h6iNlsVUt77aE+lGfkVN22Z5r2ozhkjUg
82REUesX5Nh1xzJz+mPfmt4aLwGke7pdWfvM9Lx1iXA9GvG5j8+8Lz777MgH1jZjL6DRmJ15v7n6
FFMQDK97o/w2gVavushZal1RHOMqQGgIJP6St0LwLRYg+MdM+xKWarcrITTc4vdJXuD8XksDoXnQ
R45KfkRFAYFt938ou7IlR3Vl+0VEMA+veC7bNQ9d9ULs3rsbEJMYhfj6u5S4TXWd3ifOfSGQlCmq
bAxS5sq1nItnZ1i3lunqL2Pg6qGoPTzmnbJ74BkYrkG21fyDvDkbB/cfZAwtgIEgp8Azp9hLNph7
Mm2UKSAUZGqIof3oJ8QMu/6W3hD9IOqtREJ/R83YRtmlHaWveTV5x8lB0WMsRP3uGVjH4QmOEDre
U0/K3VCvoQ5YxG3kWN6f3HkfrfPRcBFwbZPvVZBvuefE30AUm+/sugI7ZjK4LxZQomRQSyAayqzN
kMCKcWsYsbvyoSTyXdfZVu/KZPZ0YsQLqix1X+JAO7tsPPqjjdi574onPG/mNAK1Sg7ol3ouXlv0
WKQWxxi1agAiHpmzTaP+wYoc444QO6olncycW0wT8xiBe1RrGfvdL/llSbMoS7fGsncI9JB1PiJD
armpOZ39MPnf5mfkEJf+mgZppQn6B/sBn/indebVgPpk69gPPoi61FTkssxQ9Jq5v+w2M9TYnWUw
IoIWZ+l34KP2Du6YN8/zxU6r03gfF97w2iA0RQa27CHnl2bT7Yin5Zm3iAlPlpw9AcW8eAqXx3t3
rMvNWDXaljZBiFAhOhkXfG8CVJasqhQxQmoHSYS23gNEQu1cyZL6WX+0xiC7QwW/DQY64W4Qhyme
Rzzqj3oOAgiTjQWSJlP2zFfcmLx2BUXjHFMI70ims2fkuxsylSC2++wJpPwpMr1H5NIOplpypBbU
YpqOiwdtMKBEZ6NacADk7+0PFgZoYsOpRE5oh8qNvF+7Zprv+1YrQ7sWAih6gWguKqxK4DIKNxST
W+KvQrYqV00U8VXzq7weweJBo3QXUhqrysR4q3ug+SygAFtnDZZyHNH9HExLBy0P+Htc36Cyp/0W
xEZ94ziQ2aNuc+py5O+Ze0feXjF88kYM7uJtyRuWQmJ5Kqzi3mW6fgCjBm4B9ZAEuTwKggEDRAc9
JyFHkSDUB8qfue00OP17aS/+vE6qgxsPzRr5VLEBFVNykL2jv9OBmqPFUJys+no/efCExZ4KqP9A
Vgca74kojXeGNN2K+rBXZk+Gz/BtoP9fpwQbudiQ63XKVNezXRr7p1qTzeMYyZWXGs4zHVBBs7Fl
7TxQi438ZwwKyxO1+kzqqwGRjj206t3nTEi2hRIC8Paq6XZde0hQajzPxoN2OMtI+4sG6UpgAlzZ
ZYOS8/+8CugDtRNN++UqPbjFwm5ydPAODO2mCHj5bIxtf6rK4CdKj3Fft/VNyweAStQPANQUoDNE
eHK+yQMLsXjwKLXzz+Pq6fYt9rfwtAad3dptfd8WpvkS2fJg+Igy8xQ0hKrVARe4tASySEurV63/
yY/mvFqSH6iJtynKOY7MM+IN4uLp85jHyWpEPdh7HwXQEE7GH0AtrEprQl1ai1wFAknJD2ToP1xs
g9516OQAhSkN1HtPxSZFUdUdkBLBLkJY7NhB0vQIpkRjlwGEd2dCPmi+iiyyy1WC0XsDR818lSGS
Sl8EsBa6ipDtR+kx91WOP6HiBAIxLA7X9PHnQDmcqxhoq/njdyslbwsuBPX5I88HqNwYsRtqkqvb
9+aamlfXy+cPV61s860TgFo8yFvxiOzzHUI08hv4hOQujqdyGyMx+A3YL6V+VN1D5PFipbpR4TuB
bw9f8tWKKSvzN6u0jECEp0ncCioACYqEv8kKK1TtHoR6gDOgdELl3GmnXHkq/eLhk6Q+MFrEd30D
5aVrVh5rU31lda6PlzD24byK4rvrHGSmKYsvc7SYg3bmqINfFZ1t3yGfFWx8kU5ggHOiB3CfIDSM
pBvWCWARor55QIqjxkd5Nkd80Aa2/XcG0MSL0zSK6gbbKpQ1q4noQJO3YHlbkxf1IeQfAdOcdfPk
NMAKeSyrYDxXg5ueoG/50tgRyICwjzN0nz0WTZU9uqI1oPKc+iH10QEh0BgEpbGzRYIle6S+CHCj
WsvAkqu6IBDQ36VQol2cShNE1WA8+Y+JwAyYYb0PqsoSrATnlKfdjs405rXzWaz60rgWYE74Nfqv
dsssoBz6L/P9qx1dAyVA5brKcv1gBunKZby577sUAuwCTKRBUvGQmgQED3QLDHpDgeyLMqHD715D
gEi4WTUc3NpAjltxOoSXtUYrQQ66TkfW/6hkLEJeyg6IEJDy86DucCkhbp2Mt+scMKL3zErPZJtV
CMCBNf0dosjNGok+vBp90d50tUDRU+S0TyCEQKoOjIU/9nRcZhctj3eJdNobs3fFbdv0SNxC8ef3
2Ss7UQQe0saTkbGTmGwQivy6WX0PyP16gFafa9UuAzoaIgU6ylq3ZEP3V9WY3yLNAGdG7XgMhGlh
zWJjvkeruoPynas4SjAlmXsRAKpQMUE6PUlhT1Nyic3d5edxiLt6vKuhy7IGs6+5Tk0AFxsTfFlh
+eBCzPRet/PADx2VcLaHzFoDqeP5Yd2ijnrU2U/L1RBjdYZgV9jDeJ+60lsNSPx9s9MMHEwoKbex
ubT0xvwnrcYqBBqxfumhcrlxY886k7tRWv/hbkSIiip3E+794P6VOlVzr6S8ToENSWV6qVDTU016
H1AT1H2XUbvz5WkejQbrBWy+8kSjizGNNur9lPXIsYsGhXusR9xMrXxqbyxDgezdXWkiJzTo9jfq
R30vEohDnBwqtV4K3PsMWdVvWdOA0FsHfeDiHdf1dDcAS7V4j1p8WxkmAnhBXqBoHH9Zk+OxPTfV
i/NTk/5uK7+M0v9sqqapkMb0d38yvvraahRKLUekMv17cqDZF//cBaETfQyL/2SA86ljPd6D4NAF
yyIvt7xDtHjEEvheZnpxTwODD6wRFLLP1E8Hjt8FwozFxbavbe3uEkjpIBxQyvYVJPJvVQXikhYl
d9FUNO9Qd5bruC6tc44qnGOqVd5iapmgQ4Ey6KED3PJdlP1pigMn/JfoXIE30afwnWCdcZsb1RK+
I4NBTuYa5NP9iQwovkerccT3vgQA6wo0o3bQHacG6QxdbVhEYtyagWe8cKi2713wSe+62sqxCXQ3
YPZNvvuG763KwuHnAfH1u4ZjAUIblj94jhxlgX6MAHQxmlBU4j5qNUeh7wI9b25YoTeoyZ6GDYpm
vecAK0HEDFBX6DCUIBax/RP4gHusQVsEWpFRTDWhgQwdjNUGkCZf3SH8ASEJyHyUlVW/IdbBFNCh
+Ejz/HK29MV/6CO7uPW0I8QjghAYXOhDmLHY023OEgCNRlm8ZagOOpqCp/PtP2Z6H3aW7t1aqMp6
1Hzview7HSyYYwTqX/rx5HDPyvyz+2T77bkp4nZlGMk/Q92YtzG39NeuUHrEfv3UM916lhBuoe4o
dnyQb7EXak1gKTimTefPgyKBOshgAlUwTyHLYWPJvN9R08ACCwmQ3rqhZq9Ffy+Xi6tuM0zif7gc
gOE+kko1YNbOB29FvIcSh4BwmRY9Ck/Ej47iwgJciwMjOjeYg0LnHmCuzTQGCD0CD+6zQD7WijDL
66UFJDXnm5EG/9MzL4DDIVt3iGrFmlGuNdZ5O1HlwSm1cm+nxUNwKuvInc+A3Pd2Uo3+0a4A6QCU
TYEF6gOl0RrcsUBUwFYjdwQVnKrY1APWSHVvxrsMAXqlIAyjDmR81ajdkltSsuCuGO2LGzWX+cgf
EFkWGhmY/+gDB/FMvA6aUhzo0+O1V4e9HxXnvM+M18Qfj5Fd6A+aMOSrmL/QWJ/Eg9BAQ6JuibT0
2RnKIM08KL22O/Relc7fdton7RZsJf32y9WoKRP7f78aOyeoXnkZIXl670/pmbar1GpZcQYICqWY
amxqsnnM7VPxxVL50b73avm73zKmLK3JrUIzSuozcNblOakgl+YOhvPqtmV8AK6zXXNeqagkcIey
BtEPjXqmWa663kqOvjJuefImvNq6o0GWfzfGjr/YvVM/ZgwQFppQzQ/lnSYkF60dgMqC6NaaRkdu
IEDauRUKQXG5NnJLLMv65GjYAZTCKyhaMe6BlAGPJ63tcTNOGtR4RVrtGw4qVGmw6BEoqQbkPjAJ
LGRNTUBPxroy16aepGc7n7STHHpr7Rky+fh9tlhv4ifEVcq9H1h8DwKC4BHL/iYUUhH9eRAtmI61
Z/sQLqiM58ThVqhFpnVDTT+Lio2ZTQiYqlF7sIENZ5m50phhPGcsGc5Gxv6iwchCoY05fach6slR
NNBep05FZ4UCPPrz1JGamiF6vE0yzBWgkGM/th0U2NSVUAuxc5lmIG02tQP7npkgx/aM/h36YMkK
+uPJc9t68SaXfn2H4lVj54iUH7MsiI8FWJB2iOPHdzVY/zc++JieupQBS5sWyXsS1x963ac/TA9P
2lHtM6uqXiXuKH5wHn8zvLJ/NzK8tUajTOerAJxR3wFlas5XGXMAJekqCPvGdxCmHtZ18K57sfzw
67c6qtk7q8p8bwN5sgXuUn604rW2igzZcC2bu7nqnoJXy7XZp26yHoOv1tfu69yFHqxyEIRtEter
Xq1E3LeKujHNkhzyprhnQKcD/hMXskSo3uH/HwsrjbIQCm3Ro6Np6SH1+nQnoNh6c4Fr9Fkzot7G
9M4oyymwbm2BQJOxD1xU651pgM6oL+jFfVnkzYH6beXVApYxhQjcXXynwkR7ce5d78eoa/X+BsLT
UKRUBw9BcSvM0mYEDNgvdgA7QmnHN3VQ7lWQbzYzZ8TdhQf+WouN4PYG1TwwWCYYZT+CGBTXTDjK
y2kAkIdsxYqgx7bXj88jeHNXfKz0NTXpEKkBOgu6HnSAKYBziGKzzzY07AHxdmaWvFiT3YjKv7Wd
pBkoc9U8ZENndACkY+ejuvEwMt842p40oOJtsHj99ZTautTZGrmAarWYA3lj1eEn81hPX+3Wh6qb
LcBRQJaaxAsQiU1orqhL0OGPU3wZnqcAcT1evGP6+bJkWDuQOC5Y4mw1HeqGMsL+GzVhALynqk4/
uHZqQ4LOQSmnCwjmzJaQjmvvYmVI1svApymWTjK0AZM99gLFaVUmj4E5ZtqKTpeDB+aaG8CKqQdq
FsglLLYgLANHe21CEmUeR7Xd5ZT8UCkTD7qz5hZSopQbmmHchOgmkHevKQL8VFPKo0gd0QCd0Sg1
v5gsA2RHh6DEdxapLNTg9lDHkg3KkczgOGcmQYN52zgDAx8oC8JCNZckJTVpFNJN/jxK6I3Fzm85
29LoMlAn/gCKObveNaosAc/M8xQFyZEKEqiLyhW6jJ8FsHo7p+DgyMAXc+KxZUBg1M43quz0LUFZ
kWH0YE/skvvMnxzgkIxiQ6ZYNF5Mp97y3qRtQYg6GladJyC9M/C8BienTmF4PbGaV84Cd5vYDDxB
NR65wjnTQ466oYgbbUG21O1cD5q0Oh6SSFchKL42GWAq/ZSIAOCSsrgBq9I92Qyodwigfd7d6Cgu
QG0B/AxvwDMgmbQcGK3eWVOn1w3RLZ1lnTBWI/YP6zTLd3HLwOPj5sbJElI/ydy/HIrJnCAsqtoD
lGS403iHP44ufspOL3TvsHR9moWc9V/zgYUBdl6WrbJyqtYitY7tBBz9CrlLbzNUmb+ea/kRzH91
gB0D4QwCOnEf+efAtI9LyGdxoL4O5VzrRg9coDZEhSKfVkQedOKAeP+JAi9zx4LsZU7w5DrgCqpZ
R7riZ1DN1kj/S1MZE0SutfXkCJ2qv0tFGYgtsAbVUfAeE/oPktzs0JlGgb0TRqEJ3D1BbZjGCCOI
iMif7SHUd5egGgboQO66Saib41+mBkpYSr1cW7VKB6qWrcauLbIkRIUaK7Hyur22aGyxTCsTVUaE
WYhSbMCb1IR+odUJ6BvZ3+lmd8Cn47l+9cGasVxDHqK77aYiPpIpxDHFCypZgO1DshuVwlt7cvK1
KUSKm3cCzEId6AxSVoCnJzHbfhmgJvReFDJDWQOzjnpKjY15mKS/zG079lZAkJVrv2jNDbDC+QWq
xRppbizFrjI/KUDjsi3GiB/KHNg3t3qTrtOcbCwPVlCUQvi6L9J1jdLCGbcEq9wo+RuAv6iBAc4D
AYtG7vqyTbEhd1sG5qUUcKvRtbrVDHoTnjeErt+YB4K0RW2ePJTd35Yjcd+SsREPnfpr20c6lLU2
hNoIyEqRjHxlgQZh/7uX3XsuqgF+eRF8rleXIa9/u4zopm7FUXO6AkapOqMKHTE9hgqnqGuDfafl
8T5o0uGx4ALFY2mMbwiE+NAk+Ltqy4upBU6cvT8AI+1Xpb8zTOyROxDWoXiic/Pq1Gg1CD7GaH6H
d63sEAa1mbgZa2cDaqYeb1tuV6cZOQCEcxmihg9bOToYWrqKm87d1pb5q08NuOyvzpPmreE0l24d
GKm9bKYKlbS/mRb/ZY4x0BvsZAek+SkzDupCVEIZ4hgwm995Y2HW3xNsMsAaDN1vqNCrBRgtteLY
L1d2YjebdEhRiE2rNeno7hHE7p/s5tUZ+ZGLlclmMy/hqHMYsWpCnRs0ctzip46v4CYViuWlS7Kf
E3SjL0016vlFczMSJczVOCPja9NVjEJWPYWX5X+GQseN6AcghxxDn1ZJFKQberUlmeTWmjpdsJx0
ZgHqAusxcq3o2EGz4gj9WK8Jqe1blQsUJ5Rqj/PpFNtyh1KSx2QAPjskexomczqIEuW0rlNo66/P
7mxs3+Kh13f0JJ9HOWd4SyDsibCNGsfW44gduHUsLGc6al3Aty3kvZ5d6AGEoNNMfxhQZRBJ9AOk
oCniwb14QdobNeQu3qNAxOhHVKR8djJYSU68694vK/Hc8f8WfnGshlzeztkfVArtmy6CKC1hNK+j
lAhKGr3cA3pShaCFvWltfNgeEtxnrKj9Z44oKlIBdTJD8KgJgorPzaKLPzdrFC/N6D0yzgwg4Dwt
+kZ11ksFdT/JVV1wMNSo4uylPy4LubE9DTW41+psoGMv5dieAz47X168GijfrMDlMIFIDr+eSAaA
NWSgGgHPvxeCiqw/QjvpbKlf0/KTqhOsFiABa6xpYDbmlnfbV92ffaW0fpQd6gBlYoHh0kdtrdFz
HeTfKahYVV8PfbJdpuNnTU0aiHJX3E1gpVAGiym5Y4+ugxQVIjDh6BXlDhzgbFU3DXi6scI5srZ6
L/PK/unJDZZt2g9naGOoC8vuFdsTMDxA6usWIC1UeHB3xLMLdct+rYEfeHKNN+VN3C+o3CFvW4eq
HnnbWQVvXsiVCxjJMUjGdYyU80OMjehzM9UIrjqZdaBm6aQt6p+BjaCmMTnsljPgb5QtHVKQmU4F
wB6OycrZve59c3bH2rDdMTFJbI+KPYRo/J0rnbdlN0Qbn3kDRTsfJ/b8HUQA35bN0NxvslffUTWw
2shbZ53JZLhNc79eoaxwxp7EDnPvnQla1Gql8oeW72yaUaLePGjllqB9y8I6Kdxin7XFP1/6afmc
OQnkUTC4LKbpbH7YKE8HfM40mYkUEhQofWNrTkZ21/89s8tfGjHKoECzhdUqJFlRBqrC/xT5pxxA
03f3faNVx6Xfb4S2W2yXAWXLMMeqRNh3fp2i9mLAhtoN5zdxHtgIxqLqDEERoNPpPelp2NfUWgpl
C/UC/uKh92YEBWziNcxKd1zreFWsNN+G3Jx6hYylZq0KS3xuAofaHuYVlDKmUULICCwKZt+ssqqV
qeE1AOAdnoFJnBinvAb+qpLDfm7RAKTnMTwbXcd1aZfI94v62FSGfo9q39cuqq03bug63s2AC8S9
bb0FkF5eVWCgPdKob08bqJFUz30fG4tT6rX6vslNAKobsBVecpp2hGeENlnxmQ6V22FDrsfDOq/x
AS8Dfpcks8nSB5IKYKmMtNh4owBMdEaydnUPohzAtcG7klW3PbR8bvEyu5xVWB7Mo/nkVLdk4gNA
YoQ0YkFfe2uUUHLUGlvD87g2nnmtyhqBfcb7wjKeQYcYrIcAdNw0aoocEDsNytk06pZddDIT8wcN
okoJpPeFB/F55almK4xoj+ffcE9dy9yzfdkE61jLkx2NIvXf7H13Qh2mck0GgGyt+FCY9wmelnTz
4vWGvKWX1dA/weexo066VZH7EUcdT+RJ3enURYfFFgwkSIjGQyuOaj4anfsWG+qkSdvMHY5dr8Li
yJmxGApeIFRO1rRd7dMx2nRC9isQGkLRgTn1pd1rL+DO8QEMtRtUWSbNw8arFRMone+IBbS9joVB
P6TnMbUyoJXrbjTXSOKifAb/wfyfgn4rCyULtH1Bf70Dst6bQJfvYJTCP0OWcWKhNjfi2KyNPXgy
lpqhyUBdnpTNfn5OdR6o5LwgafdkQyi7L31UazT8bkd9ZgNWS5+/Q2WzO9l8zN+a5tWMG/nNN+R4
Y7k9Q0mwLb9FCIqt/tMKIHZ93ToQXqM7lG5EOogu97ZQ3UZ0iu7L5d6NbcudR77c1ItfXLtDSHc2
GBDa7VwT5KVmE+oDD24h+IEqbAVwCQYoEA3gfdgTKgakH/ugsOJnMmtMrEWofzbDw2mTg7Nkh5ic
VRbjjPJ1rmfU14Kk4wwDQgDT2GJKfa2HBEDMP80gBeJAIdn+8o4dp9xDr/4lV7yKAMpeDj0x25fX
zjbptDWzhY/UCkJIIVmSz2LjgmE8BDe8jng1E+lwsHIARPUMcmk91nCOFk/7eIrBhw7YL0JQ8gPa
GzoA6a31CP74fKVVWvXoZpm37ZO0ORaIUp14hfy2tMweYtmgh8F2qfsOcp0tJTB5wm/0VGgf5F4n
DX9MagRUJmTRZ/fUjYBPLevmPPT5mWdDe48iSB3LPT/5jmr0F43ZzbMNxd6DPeTttrVz/X3KFOAR
Bi6H2qaR5VDZSrI/eg6lxQ9BEDVbE3oF4H3xjD0kpqINiE3yUwEesBNK8aNNm5bOs+1DEAM5kuDH
fjSq6EdVN3jed44L/FwRbZCFzU6gtgPK83eXIgN2wiyaPhSDHtzlov7JEwu3elkl27JEkR3V2rAG
pMDC8B7LTputqCInn8BKpWk1vj9gsE5N5A0v3Qtl8btP59RfQTKKD6cxi/GiLduzXeX9PaF+oQF/
Zrnb3ROr4LVFY0mvIX0zsN7b9VL6q8kD6QrSaODakE65IkaWDLQXT629siyRNbBIo9B2HP0QK84W
snVro5xd7YJpj5W+baqNaUNgnSozqFqDyjOW5lKysfSVOkoqcvNIpiCJRQxh8Wq6/lE0QXygBYxT
I2TeeOVxLvaKGQSFOyynRZzK0LKt+mZ+imrmN61h2ZGem9euDOio4/xsLTtntuBmlj5c9s4glECt
QPGjjbqjk6QlnVi/Tq5D15P/xUY4In7xfWfS/nYTMIxGKOgl/FrRT48yGPiZ9j/gMi4ORsMDlH3+
oq3Jm/FR2qw+U5eqS/O5wc++AbhRGEus5m1WQlRHvU7+0GyADD7Ru8cuORhHx/KBaT6u3sv8SF84
lMTMXSDxiqLvNIGE10M9+PPXT12LA90SjnJwRQ8NMxR8rHXRB+slQExBY4B9wP0PvZ6ln84oZkxn
ymLUQVxErSVKvTTxh/wDMe2LBU0b9F1w1BHQDFaOxu1VAmHqbYKKSuijqTZT7d5w0e55fmmXjY4g
RtKZG+KgJdUP4p1dmq0YkrXhCPAKqyfpMjDSQ3Npm3HlHsHjstqC7ALJDF9vxSYHFdaGaByXA9E4
GnpxGWVevsr00X23WHmA4lT6rcs14HqMqbipHa1B6TMIRywFDr9atJadb0XVIq2cWKcSK5tjx70D
UV0zxYFNbNjX/iDP2DYJ+JsfdwzbLcsHoTpg4KWWsQN4UYIVLYHBUPR5dDGm5fOnppbJXT6kBtQF
qn9c6NdhMWXJR70IbunxFHBURw1FVWzpIaasJr8oFit61JEVcG8Xqz5v/vHVXLpkE81FzunU6juy
ohCfmgu0gNWu0y0gE6wqeWqx4FkD94CEK0K2T5E7BvdZxlalcFBeDzDxsHaK1NgKzRjP8+s8iWR8
jDOkxE/MlPUOUn7+SQcP48rzXfcciRGVhhGvIKOGgpBI0SDadftaDkm6F1qEREJf9W+V4+3IgDx1
W7hnQ/M+e5YQZS1cxCOrYNJXZSzBKTBm/JQPpnbkSM5sbZFNzzIueIj9gfkDu9NRRD90VDfh7YAq
6waMDbNP7WnaMRZ4PbQymJ4DJ+UhsMHNDiwM6aEAmSQzevkWlVa7q3meobot5a9GwU70N/pQTQAU
O7dvu4jbqCzHzkoDG+j3q6fWRu3OsAK29wujeo19RHc7r3kqDLyqgsnEhssAjNswbNC+/0JeRn6h
bcATZ19i+VMl39wKcEOCXuJ2/uoQgCVBhYJuIhYP2hN2c0J70phTPLh6jc0QyCKxckW9DMJxIYTL
5LccSd+10wXlwVFBXmVmWaB+jBuU1eQchLIeSnBWLRR0byIPdIoKdDGMwn26tkbVmqo+JHgGjV1b
bpV9sqxd/5MljV0tf/cDwVm09UH1AYKsmwISUY9Y69hPCEujgkyvHEX+5TwFnRMcUInihtSkg7LH
y/LRciy8J0H8s9JQrbHvbaO/x9NgOyLcBLZMFCUhEiLmZpFbNriKs79AzO08kQWgcjeBNNs7amWK
qbkdfLHNlNSAB8Aw2esDGCZtx8pXkdJNrMyev+mQQaSkeqcUGj0Ech5FbpmHRuk3Xi0q5FMexhiC
FPT7x4b1h2SJPQfREHCYW/TkqDprbtFj5XfLa4vGrpb/4jdqYwSS0mIfpNAxR9L/O7E4xAXIe/UW
NaisS8WR4/Nel2o5x/Q7ngTORxnhd4JdUgxqCzhqIgLPCMahIvvZUbc08MiMCKaDB9Y+VuBSRCWX
gNyveh42IFNBxaEdzQEDGk1Vk0LQS5M+j8VX128zcKnfS/naeGCQWlVTbR8sgLk/wbjHWDfXE/4m
EFb9gnE3df0BVYHxaCgEeA4pRzUHNehA88Sia8PFh+apdCjKQguw1Z5yPOW/qxIiS3L3hVVps5Mm
d/bgV2ifABdWdR2oVDZcwGMM33kpMg+6lNP42YKKnftIe9Tswfk6B4iCktBUr5+Cr63er15YBmbJ
pp3e6EOzMsQ+hW280afS6oUNrWXjrYnzBjqeAEMmUxXtbaR/NokqJvAC3odgempu21yYz3oht9Rf
gPv0k1k6FiBX7qsc0URvXJmEkZeFfyNcyAapj5C6BGq0NmYegAVfWdBApxD6AZNAXKs+OqDAHsJG
zgM1il/zLD5f5kkLrq2hmq3ovEOGSP5bVnHka332E0zH/A0C5M7eVmF6akZD1K5dV1aHqTOqNwST
/1J0YneOVfivoFGh3usMNN9UuPZ+TAZrTYNGBea2aoq2Rh7/EDUXYC0E29jeQpMUA7q8yH9Ft+aa
rwzx+W+jx1eu57cfhpnkm4635lE6qbhDngI8Boqeo2KI8GRNN1tolpUi4ZyKDXi8/Kc8yB5AyyY/
hDlB2Ql6I0fw0n7qTzz7cz9Ihh5Ktc3LUYQHBtBEHO2itFZmiXjgF9iAO5keqHNj1HgpUMFyWFZ6
sQnyJicq7iwPdI6f4g9p5Yei9Zo5okLBkxqECBuyowjFAjtWti4y7Xsxmv+wVmpIBfOsKjd41ydI
ByrGuqHmzQEro9tPVbHLwpJGW6+/dfvgI00y8B+AM4kQ2IAA1WC5Q5N2V9YItWYaJYw1jeqDvIy6
yviLL40SoJp8qZnaGdQ9TIYyC2k1JzokIGiEeLPtpKs2AN0AdXKWtKem78HEv1gWqIEBa1AHQQ1A
GionhqRFZtQGNO3VaZXkBp71dr7+HJCM2so8SO5bgAqJNdYbzm1Hi2HVLM3pc5NGEYDGUlmNpgES
EYXhJJvOkQ9x7Ix7bayN9galwkia2OIBgn5y3/sCMKIpl2IP3N79EnegaALFFZwmd8JiarPNMroE
KQJgfy9RCBperLU6DkIQgwyP9pjc0LMI1FEjkltQ8bUdyFl2FbTn4pi7b0HCZotUZwBOaVm8qQHr
DEdHNie99pEJzpAESSN2GDSGC9IAqLBK/4Ds1cGKTXYoAqHEKJLi2cn19BR7Q70TSJzuur7sP4YN
/QQaq7r0Qj42R5HuZJ8HoRgawAJ2oj31qJq8Qjk5FeQCrfi5uYzSlpt8yZiayyj5SjP/x+72lWBj
BQ4Q1u8GM4HuNbWlWY3gRFdsSbFl/rPEd70S+VyEh/gECZ0Yb0jIUovbyK3WRlutpG1qr+CBkxsN
DE6num+rM7IQ7nrkhfnNryFbpEq2o54954J/Nm1UUppMobjehE3ujiAQVfQ1ePiEKHnDWzBAtnad
D0D8zO3YM96isfGOPVItjzk25PeBQK0sGQ+gmYbYFJLpX539DCQOuN/ttd91ryJh7UnUSfkcGW63
QeoFxBuBjppczUZxq+u1SBJhtLKG/qliB21A0Hw1uFDX8yS+lsVVauXFtUpS5MyUa9FD5TDpKj10
EiysWkWEIG4sRHbulg5LDcm5t3JyQMDww+vukgPZkU+ZuOUOEN1hPQI3MYmy/oAofbmGfG5/2xPE
QnK+nRQaA7EjQEsBsVDpCzIFCrFcAwXYzaZQRQdjvwy+p2p7A84PH/Fo8zCqvY9hx+kTQ1psNaGY
Z0cW4F8JbodyOtTtYN5xKy6StXDFVrTSCIEEsA4EO29TzwDFdvJWK2g5dRmJaYRTEJkH6rta0GCt
ZJzJYpnDszLzFHjR62yhJlquEksQDNjsI6sHD3mvXB6aAtRhdNZdz5bR5exf7dq6t/YQ6rXr72bW
gm6eBLCmRAt1YPR3s14WIBgaFvqFtnMoSm7L/DJO5hy1uOtm8HhIJU2glUVkEFULu7l+Cby6wXGw
IOBuDeU9p4InOQg3lNhI7i41T3q0cgNkM8qOy02mTXb4CQw5n1KO8Ov4lHWg2wwSB3mjVlslFUq9
artlT55hvPQ8RfjUF9pKd530NDg2e5qy8YV4N77YQ+PhBetF+dEnyc92NA7lVHh/Zf6Do+RDAx1w
46IqwfqdGTp44lrQ0VeG99cowGIGMC0ZxFmzHzOhnRIXbMtSZkcjAJFf446o8+el+D/yzmtJbmTN
769yYq6FWSDhN3ZOhMrbdmzaG0ST7IH3Hm+jZ9GL6YesPqxmc3ZWutCFQjcg0qGKXUAi8/v+Judm
0cW2bgaskueD36bWTTi6zq7swydZhUWbeUOejf06JgJiAkyC2Do7+syD6qYivCnP0GEabjrWOp6G
qnrWmqa5GlLX2MdGfX/tdu3L/aSudNHP+u4tWnSBhdGmFoL8aXyXSKsx3SgpXjcl6h/vA8eFx9Il
xTezbtdqgaryQhhom6bW8LU10xENxEg8RqDQ1l2SxzdvrhSO5suVyixAZ/BfV2KvnX4Yg0DuqY9t
jrvILM3xKuQuy1Hc1sco4emG5UyQMUSQRM/yEYlCEvjpmH9FNQkie2Pat71XW/usU9Oti9fbOwRy
MJedyU8miphv+pLesPYCadi8KR9CjzCtphdnlH7UBy0yymNRR38ixaQ95PPB9JC9Tloz2skeiR22
92H5Ee35CeHWelA3tq2iczf3lT3mK+o/rijY5x0DJf/zMuB6NTlAs5S9FWv6KZ+mpTpqhLdED9FA
AMAC/8PEYHZC3HXm+NKa6LN9L4CxjZwZZOs89lKaWS/X8Wzmg3cxMKe7Nz3c5pdrXD/hOt6oRbVG
SrlGowQ3eQfdWczHxhvUxL37cczcGydEEAdgSLR0iBbvR9NtF7JVDtCYTtaNNSKzbE1QIXWPtWwd
Ggkgx3kMLkpbXRjDX17QjpN2n2W4g8sLknX4TrDQ2AOSJFPD50q2y5Xyok8RHuKhaS7fNFSuyzvC
NPbX+qAuL9e48G78XrXZyRfmuqhUcykrE3a9v/3j3/75H9+Gf/ef87s8Gf08+0fWpnd5mDX1H79p
qv7bP8i4zPX773/8ZlmGhe4NLgm6MA3TcQ2H9m9PD2Hmz93/W6N5pIgcGHatbgAoKfqNQyr1ke1l
eUN8tV2Uc1SmM+J4jWY6kq9zce7mo8t1iBUcOR5iYlK7MhE580WQg1et8hurR5UXbMG0kcXYJ+bB
BuAZz6H6oaqHE44ixlmWCkRhT47hPY6Zl94r9qNZF6hzBUO+M63MWlziukwD+c7XKmshnJp0qGx3
+ItUEaSFXgsRdS5IQ+eudhSFHm081WSrYpntynEiosPz+1TNUvRFk7s+Zsu0VgytJO0/xht8Z4bH
QA+VtU4eG0Hc6bstzOELjnXtshIjmadsqDZp7v45xWoTbrhq5fbvJVlCdIOKHo1jnBKkXR88M3mK
/Vk4wLIRVVKxhY4U3dkPST9+GtCW6toMRflqFZBzv6/NHtrSrMcTlt6TPYfgRg/3jCA2CAVqtbXT
mrjbZKwS9hG+M+tYuqvjKisQrvgYdma2j33PIPkEE6OPdBzBxLhM8oF5Wdr25qSWT+iyLfmB8Hww
FefTf3UTGfYvdxGC6dxEhqXpuvrLXYSebsyEoSl7TLzd/WWFhGfMIaudB3cqoxR3lz9x0wM1MO8n
jTGfaQ7teGtlQXb7pkEpo5eGFmePSwLyzYg3DXLEBGD07aUi9CZuPWS6lnWL+vDUG9WpNzVtZ4fj
yQrC+uTMh3KOBS1k+dWp7FibE4RghslDkJQsHi842z5C/n++30nbJFv0al+KTSJKfSUrAQi9VKrz
MwEODNyEbEGqrVzIykt3EYV3KVDwJdDbjkkJ6VZ5COf4Pk5ZzvraoDVYCsQu772EqPUx9qf8CF4z
P8oilnEBXPi55VVzHR79lEXStT760UPWyQvIS2lq779cwK70g2fa7W7sYucYJACCyCA6x6wI/I1i
R/FC1snWfu4iz950vhblmbyAZTe3XYVcuaz6T4dqdsGTNYlumSGLdxjrVDsAHwFI8Ko8V8riqwNI
opc+/dw8XsfI8rXn5ZI/X6JAemW0oIoEaf01FdAv2trP0FaeT/M3ZR7ql0p51qDIcpRnvmKIXW6F
OzniOlY24vdUr8caga8Az3UxKwuBZnL1cVG1pbhp5kOrKNrl4Ljje5wP6r2s8jFP2tp++twNdn9s
5oNaxCEeS9X4UpZnQrfDtSnAN8g+su7Ska0z966skAcdHCd3o7xIqsfDUdbmg4qYTtPs3n7Etctl
yKv261cqePdtkth5ltcqXcDGaE9G4z6+0eopeZ4lYBvyCX8mDWLOag7er1Ph/mUpqrmpqiycUbQ4
weefK1MfIthB8CWAPywAFuPG4kSLrLqvcG4KF34J91g0GuOgSORjOYIdFNWm1orhzyQM941bds9e
2Zy0qG2/E5m7y/xeu80dpd00KpjdRWIJcbic9nmOY2qNvz130Fx9qUAM8adT4YB6WMoOsklewdEn
tlRJWK5knWyVDYgvosMxlPsC7SURYsf6sTFq4Nlo6yy7sGa3WDpOe7LbtDt5JdY0qzrktu5FsK8j
LNgf0Cf0tiiXPkTkfAhZ/+gtz+Ayr5Pos9UP5Qdfr6YDloLlUhZTvSt3mocfiSy2cHk36piVG1nk
m4Aq7YpiJ4tIz5f4FrGclcVJJ3RVtQPEF5Th3heZtrTHB+lFpkrnsmxmHOdoH8kiUC7zhgD9QWQB
wnyTQiip6ViDyVaW5tZRtdxnWZKH0E6/jeionaR5mQUDbm+NOPUYcrym1fu8wa9V9m1czd0YJYTU
S9GY8ndAXzK9GR5kTTz4ARDrON7IqzljiWirb6yKZvbP9GHRLDGRzlFawnONmGh+Rm/i3aV1aoYS
HS9YnbIVsmt7QPKrWVz/r3Xi3LeFf1eWxbi3YPw8ZhZebV7r6ptEVNEjeB82VkEHnmguxuWcH2rQ
Sy3aejl0OkHAamqOqDKFjwmAiU0eB+laXqkIrfxcB+FnOfJytTZZjTgu3MuSgkbTUuhBsTfLbl0W
Xv3BFcmu6kv/gxKm/kGkcbau5yWAA/yzVfl6ceTAF+pNEn9gDv0YEp8Hkh7RlcT4qMbxfWnbLaLq
bf3Om+p5I6F/rCNrPPztoN6YuttwbJDDVvv3xgxpsuROCBrTcJZlP9a73eQgYz9voC5d5kYhqvu+
QRlnMKdH+V3jHIxFkOTKEVuD/B32VJf6HHpwjTZmrVtb30Wgum9MYuRFwBrPoWjmJtLmZQcAUyl7
5O316pxq0csBqGZ+6NNwZ0DWBYk4N5D6qc78+V+6JKXNW9Xy99d6YMPZxnP1ZouOVbJSury77VPU
Pco2mXZRUYR3pZO5SwshNvQW/FuU0LI/DVZkQKHDr3bvBITg1fzBzYZkG0W6emiysDvniGIgZhYr
7zEmxjxmHhUOkFsr61kzzGSBJEvxPivEsPaQfjulqR8fdatBASjWTJ7hhEyuw1t4AQThxkIK+sim
kM3mqPv2QU3x3FN7tKoAJyNHPptilVOrLVRn7A+eXthn1ckiZP6U9kOVCfVgAzVcRqrZfUiQ19+m
gqdm7OvuQ5rU01qbPL783NoELrgJJy13CQAKwweG3RfqeBRxn91PvgeTe04oT1rxBJG7fRfljbsP
ah0THc3SvqjDO5mJDobmZWCAPMFfDVTsWc5RFd3emveGidoT6y4msK/zVnOqBaZKXXgjG6s56CR7
FCwfduiDNqugNXFpRoJ4GfRmdtMk7ng3DQCzgEQSMslQxpcNkddDJwjZVvGYBCtDT+GOzdlT3n7p
EUl+Fj1z8eLnnrhLEAT5vaxKhyZYiXmALOqamRybEvCM7KvUNgmoOb+Nagp2YGu/0OqH3Cs+zYpG
MKqS64kfVANiqk23kVikRmdHrRrhzSW2pUX1/Y8qW8azzNh51SPTtFsWbl8MpJD5iRUbDLU5osfn
u2vL6LVPZltuZdAHGvsvPZwAWY5BUYyFrvv+PRH/y2fI0gAhPQNyKr8JmiL+PaQ1WSO/aVVM1rJC
5OEabpYQ4wwPjwMR8bWsl1WdPxAWvpavXUSNJYNLPrCuPyoR3jHyLHSLlzNZ12N9/ar1TT8lisSu
caXg/tA0/cEqGwhnuBjGkB29+FTN/n1NUwb7NiW2/3O9bHxTJ4uyQVewijUurghB3zqnK76+moJm
1fk4gFz5qBet3arzzhW4avl3u/yojqojtGSIy28sG5CO05fVXHcJU17L1z8xIKGXPpfQpuyjxeYR
ona2lD6E8pDM/6dr8a/qxtpdxFU/HK4Whm+6qbhZ7XrPc3HAMd7leRedu1mC3tTzam8arvVKlr6g
RxGZaGzM4p6yR6i3uxm3jv72SZtfKPDrLDatBMYkpl2ZmEPbPnD3EvFO6YQmavtgkM95mAd58+tm
6lP7Lwc5nfFo9s6w7FOtz7fE8YF5mxFoaVkuazVc9MOY3GoNkCssIBTcWQDaG7N9hxDi1p208n1i
JUtZHcBuO6VTgefN3CtucZKSg+RLrwqtyyDchsQuLkYiV2hJYNju1FtvlnLuZlFneabFy9oq2VP+
qOa9YW/B4A2Qoel6bchH3cDhnbzfm4afriHUyWdqyZNNVDaODrIFHWSr7UEzE3O9tZNWbNsAHINM
E6W99rooW5UxtlcyawSi+5fWsu3q5Qt3oKyiei0zm4iBVuES5Fm2ZNIezPSbnBu62NfONrkR3lpV
uvIG4X/7m3Z7zPxvyVnON9fxqpk05y5N09XrdvQ2QrzpSu38pr09/qfjWz+Zlbf69+RajFtvUPkb
B0LfyqLa+OatPKv4wepAUc/XegPRRux7x9uxgj+/kH3LycLWx9O0ZRV1KChdLxo0CFD3sufPF7x0
/HExdG9OTpEffDDK79W2zkATcmZr/cuZ++PsTWsSuc6lnwGNfGslpbpI0Ci6IXFFIKgS/QoKOXuc
VAmmG3Fns/SzV7KH9qMHVEJ6AHANFrbijuylXn7XxIbBNAcK8Fh2dnaOHNscQMjIwpgLu1Dsv6+T
MYYabTOQNu3hkuSCxoq3qXaQCa7r4ddqmSnT6v7a2/Cd9pi69VHGNp06xWupFWJ5ERBSpuFrEJXT
Hp8Ltgea6PKz48TrS/HNEFmUoU955ufqZWzom/puSG1rUTlRcE4GXlUdG+tPuB2hu9aiRSejbXiz
IfIpKlAZdIvmbrJedqtrw99YinD2bTPVe01Jbq5rVbl0va5ff/S4rnKvPWRdPV/DYf1xrb+c5f1w
lmeYsBQbWFvD0lJbv/vcsLCRCDGzHPA89jLSEjOILHf78nbE0XuMC4SpbHv6Ek21dZKNlihxkJrA
8kv8WTn3BUB+0CfsZpYufetSvPQNIgKH8rr6jD3T07S8DU1xkCNl1V/0j2oD/JHLIom48Cs+wdt8
vUzaa3UsFl2FRJUsysMVACCLiuju/z7cKEzrTbTRFoZGuFFTeQ9pruUYtL+KWTudYvoErbLdMNnd
ZrBNbR+ZRosWK7HFXBs3UaANH2Zc5x6X3Vf1PmvzD7J/iRzntb+szyO4mVmrGMu2gVkurNL4mFdN
SWaKDyjtTv+oawb4bD9+GCoMLGM1PCqlC/3PzKIDThp46MzFN4P8DgO+WE22ZmNDz8ly1q1dbZNW
C/w7H/jSEmql/TkNxLGc4aBmnh/gC+RfsEUlsReGyGOSXNnVjWqDCGBQOA9S4tC5DBKFtx7KxtgT
o0U0so4U7K1c732B4ZM6y6H3fWpuY5E0GxQvy8/j/IU0tXtnTLpzdqrOXMhucrhu1C/D49a/DG9g
OFyGpy2LeQcBme0QsAVZ+b1l3ogChxFCksWnxqse0nzwnoFjrQlgu0/CUVJc6qrpPq4NYxvWwtib
SmfeBEPfoCwFrbNWlWBtA2Vf4dLlrVj4z7Sk0YNOnsNuymFrjXGW3REp1MiT594KQfv0DgJVelfj
JXhKAw2VqyLzSBTE412fgJ9OcvvmUtdnerX0vAR9F4NW2aVAmXJvTjjOuabCONjvw51tgppAZuLm
UjeaYl3npvLdBtbQp4Q6EaqK5IlLQP9fNTWgigAv1mMGLOYswkjUhzxxrE02lISoZCXuJPVKsUxW
qZMbngpNOMvUzPJTNzaExzv7g8w1tJ3tLENLzU4SYULfj+78xVw9wL68N46ylHjdeOcZHr6PpWuz
wZ97yO+f2dYx1NUbf/4rXOu9KXo1XNZ75HxeDY+bm7i8l1sZEzEsLG5zn1QGW6HRF8G2BMG26meU
aiPy/M5XrM1lizT3uA6QdZXivAzgV01BIAfIlV8UBVqj8neYkFUneShkyP1atuc4fIaj2Kr3DW15
bRjn4Pu1WKHSslOn8iYnvHSCb76Tt4M8NPONEXZ+smy62N1AsePm+dFP3jGXOp6p90S0dn7prOW0
KqdEwDQRHpooB8rJcXLdbFspU3WZlsskGe/01F7LRjmgIca5qN3M+C8GyLnZN3qy2gjjHeVYefWp
IpwlvwCY4eFO4+qyBIWn2fz9rKmp4pdZkwwfekW6SvTbYN78eda0DbBqLmaMu/HCFqxCrVvUs5KO
PodTKr0sNvAWiDb8qJNnpVHeusQX0/lm1hx30/RVdrDaiU3epU7e4HMLlo/owGlhcJYNXTE+BWpu
YTXYJWUdbu1az7G4jN1HKLP6aSqa8FLEQsy+04JqJxtVvCMfZxBWaqePsqZx2WQpk3orS3zzZgFl
RDvKIkL14aprkpfRBNPKjahjFeIcn5S5pEJ9dRiWsph4cCjGrH/54H7+4LipLx8sezToC01Zdvlg
K3LPzY8PZuPSIL8wQV7jVYpbAXBVv37lozIE4DKvDdJbRXa5NlzrqhlwNP0YYagFnhQhmPxqWQYW
EBVpxeyJdinZoRcb5jeVUvZI1skDymUvva915fw7/xc3k23+cjPZtm7yGrY10xW/3EzgYMmW2bqz
LRNXQOes/AeNiUFUmf7+R8nMVOT9FXFpI3Hcn8zSeUaDzb3NJ553Iu47S8vdW5PYxbxMz6r1AItz
JSvlAQUYmoPqvZaq9eFar8Heuo6/1vMifLlGVvsqno1o/bW8K32xaAs9bdZDSORW9+ND6lhdv7TK
/L2E3CojlKx6CPcXPK7nOJeiy1ZmIXBH3cnluDz0ne4ta3I2rA0mX78s5aMgNM+leNfKrKtTFsaN
NR9yo/HwZgTbIceGmjOBvcB4d85yFyURQAMtV1YqMwRTEHv8pTyNubEvZhObDoLMFtmvaSFnxDdz
o2g6II5Nb7YQLsPw0kd2fDXbqvN8KgdasfohtYW9rTTSkkOg6euq0JGF4c3tnwsghGfZIlJbXzcS
8FkqaOa5settfMPD09ZXkxeGgBHEb4vN3FpHavSIdOhisIqPuT9ZD1NmQMccNHuZt8X4Za6Pwsx6
6PKqPPV2/smqXeRG+jPOPB7yRRgBDWmfbf3IdD5qOElCAg6/4o4Kg39y+7OtoV6oo++2BI4Yfp28
9tVINddfRnqQJWSH1jVIxpTxoUhRFexmIyAofNU9Znod4lWoBBrzL3Otq+Z+0jBIdr72K496nQcn
DLTiE4S9+JT7/cvhWmc2ZXb0rEfZdq2+dk1/DJJ1k+p9kE/rv/2E8qgl6uNbXoxVCIftTfGf5/Ab
GaL8z+Y/5mE/uv086J/b5/zmCULj204/jeHSLx+9emqefiqs0RRpxvv2uRofnmvku/8FRZl7/u82
/uNZXgWIyfMfvz19T0PEqOqmCr81v700zcgVjTfYq0lr/oCX1vl/8Mdv/z19mvLsqf51zDNgtT9+
U0zrdxyVVRXCi9AMx9BBvvTPssnWf7ddZw5T6ygGmHju/vaPjFV78Mdv4ne6q8J1DbAOhPotJsY6
b+cmxf3d0RxeroauOgbWQ85v//rvvyBxLj/KXyNzhKv9PMViSO/oQjVMG+CNaenmjLl4tcsx+tAt
R8csV1aWFWO+AdZriM+xbgps/AYVoPZqCKsKHarOY8PSL7ux1JuvKgwXrFCIxGrb3IsDb9VGdjx+
U0arCZ8sG87R2nOxTzzanoO+EJkIsrPJAui/ne28YEQ9TNOQ4Vpkg9o2Oz0w3NwnxwL4ZCVKtRaf
sC1F3DUIAzdbF0ahxYiR5GADItLd5cIcO+3Br6eoekYDJnI+ZgP7hlMydWZ6q3lRbbLiNuMpjM6s
aiHZkZyw+v5EHBLp7EXsiGLcKgWK35iyVbbgfREl/pJoY67v7WmwrYdI6EpywvgNqZfIt/GmQVlG
0Q9Z67ToTma6ieFlWlXW/USKZWImDC0EzPRNrA9ZBPdSbXs40qnnnV2dZNMJR3NVO6ep6VTRYtJQ
hHpSCoCSTw7/o3HdV3WkITypB/b0bRBV4G5a0aHuYY9WzaydFnnkz8DDoWrvWQJ7CT6afpvrYKW7
TMVAfLASxXFCzKS9wCv3oKZc0/4cRCMyHbz0XYNdvR20AJdDdJHFhymzgFwhDm81xheXH7lFMTmq
CnHv8/JKzqZSg3nMa1/zNuCDQFcHCgyuHWox7ZzKBEUNhCoMFYtXjIGeru7rXtEvsfSaluUUosC5
wUeufooQAVU+e7riVA9VP9rNZzvQOwzHA0cZPvQiL+1okZp+mJzZpaTJR9Pp3GpcxgT8EpCXLYq0
3HKWftsQ8JxzrI4S48+thCxF/Sc1N1yCGF4yqj6xKMtSBVkTgkLiXQ8AHDFWYzQRfDGc1ioWY2Y0
/RYKrF3dZUkRokBssUYEa8m/XGXI7Bz7aMMwQJ4oFjZpC96aY2FC/ySa9tRljoKu+SzK3/oLizHG
rmsLLXt2YN5hvsFGX/c2VkxofWlXdYCcReMQK0N6IpiirCdkWSS7GlmteIXAtV/sbBfF3KPiWgg2
wVAa22TXqHnsf8pLB9VYYl1iWldWnhhiqVWmr6IOjNyG+VXFBWbaYaXraCejU/T6GA9QLW/VAo/5
r6iez6ODiGCwYwyJ5y7B3OeKWKqwuMbPea+H+KfXU25Yd2oLcwiyRKdPIY7LZspmYeEJX1jr0KtM
5wu5vxojE6DX9UGp8hEIhQ8UXz8MVQ4J3mxGHVEsx2kUBY2PMOjtfVqVJkuJsXOsR1sXfp0sUWA2
sXMQZj6q6GHVvT0gjRG6+YFfpGruOqVH06hSulrcjPjLeWejIgv3BA6o8W4cb+gx0IBCq2GIUCjq
rVkJvz2UnlHkRGU0M72rRsZ97Qt+649qyqO1j0dHH7dQwtrhA3kfa+w2kOGMrlzDUk9KVGFZIxrv
8e82nX3TYQQ2Cy5UY/g9tJ2IDXM9gMj9ZiVBP61M+JHNvjeZzs6I/JPVXMRIjLGyZC2ITeDaDup2
xYrCSkGW2InTBQtkZS3H/xY37jh9cFJ/RK+rmF2nWZkyHYzvc4XYDVn8VHeVRVyoYXeMAhTUv9hC
yctwAU24CBH6UOzswYxUwz+0Yozz+z5X2+LPKe81FV+KoPPrPXrtQ/AQTAB9zIWw/ElzF5D7dMAs
rYsq/AeTG8HM0OWJYugOnRu5xmNJEHd8sAaHAPEK9QjVQT0WHm2yEGwfh8Df4WOWaPeIa2fJx653
C+VjGXs+pkouOqDvexUuy74eay06dVahBWv+CJWzE+VU6oe+sRT9KFi8AK7s0M0OwQ8CE9hkkAKy
DcDqMPnaj7oX32lJo5ffW9OFXao0qtWe43gIxcoxo9CNl0xwcTytsj6zsWSNpwy/kE3sZ9nwrSui
KDs0TdX5p6HCxWFaaLZwxw8pc3eV732EJEBuignb+ZXwGrU6BUajjazObLSOZ/BPEeWAg6zadMFU
CsjXolHXsWhsfUTDWEtL3iFEi7Qm+gIuUonT4/+tNdRt8Zy9a6rn5+b8VPy/sJASQJX+biW1zcP/
+T9+XkddhrwspAzzdxfYjot2qAqeWLVYLb0spEz9d2Goc6iWVzcrmRl9/LKQUjTxu+66llBV09JM
waR9XUlp7u9IqQh2luziEZBXzf+TpZTxFp5qqK5taLplsZwzWbuJeTf7ailVMx+hf4Nx46gZ1uc8
yJxkndeQFRGJzbKq2aBdFXwz/AnET21jN6F6cVVsTTKO/lHxK7tZoYE44k5TV529ZhWv1iuAd3n3
QFB3UHhDNlM5Hqsq4glQlMDcWm4HFF/1HK3A6twl9eh4OSx8nek5XSlEyfFrV4bc2OpkCPpVV+Vl
znSljDD0OrIUt6EBUXyjFnWL2o4bB6MFN9WMgTOLXvnWDTNCERn+wQA5Z5lmi+FHbzZsHntWPzEc
5eHrhFGivjZKGw0oPQ6Hx6kqu5GkRxl1R1iEwT2wUatYK0Vkte+mDIuMZS7GFmtsIDX9mmwFLxwy
+WO6NtBUzXGSVicdClQ+PEbgwZ/ikd3+al6YmAuQQaBC/NEap8XUNPCPjCmGNq8Y+fA1H8O0XcVl
mTRHg4DuVi3c5pOh1l21CP1cQBfAyNwl99lMxG4rNMrDrvOelaJPABMwIfYndUD+eKmY1WyuEw5O
fxJeUmINH+UeK9HUi6E81a3xnhfA4PON4/7RScMyWwLHUfSNOvEWIcKGnhrxWE+xb9sq9754Gp5I
G4xrcZ7C5WiaTirxjXtQ8dVdbCNAtGSLedOZzp0eIwzmOHepA7Jm0WZBWS7jwhm+28oIxai1/OJ7
MHUJ6k8Ziwx86BWoMKXqed/ttqrro+cCrp1D9+50mIG/AriF3Tj7ieXpuI4qZrPDIOrO7R+iDB1N
ru5m1nKoQdgvHLsUw6YsUGFZDchtRGGC8IA95m2+sP0wtJcp/1vgFTGgc5hXQJebkwLspljkvpXG
N2pvIkTYcvugOlQTq9sT3orEoXOIr63zLibxW8DNSM4Nug0qngOWgakA2H1LZcs8eAKE4aTC+2OF
gSRwVlp4oXpJhCZjpvSPtV1QASQq4W/tsq5bALMEuOTjjwBPvopV/4yhcmetc3/Q/D3vTw/v+mEE
oXdnenFUrHyyZDNJpmVlj0yOZ218onvWqs60RNzq7VgbwSJycWfaq5HlQXbJRZt+BMmpuIvJCqty
iyOXO+6QNOPpNrQuq5bq1JTKNqv5zCXPWlksXTXzLFQBzLJFbGiMq0Wse1Oyc1UXIYoiawdlZbeI
wyzBPBr1ovGNzDu4bhFX68iZtCffTfvbXCu829hJgBfyuIh25QHpy05JOJj2Eik7JDEHQ2Gqyav+
tsE0iAQG0i7oIbmKri5qK3Zv7KhXPrhKEUcriDbVPLlAXV8ZcTfxLLdFYbwLcPvEhC5pUr5y05fl
PuwNFASrMPda7CCiytoy/0T1x3LyY/NUqGX+oVDq3jkjuoYUfIpnjkYQMfG/NlOCHSH5tQSdFDuG
mZIOcZvfp4bjo2egoK5mhcZ0KNMKFlwWNnXlLaDgNQ7/ewwjNjhMeO17paxywUqXjSAsBUtNo23J
AmpaFCKYqvvCMVr9Uz2J8mhUjq1sxlqxp13jtHl27CYlM3Z5Jjx1aUwj2WwY2Zm/sr20umG3aZEH
VX2jmzkMdr8exp4pFAthq1xDz8qBdAy2O23tola/xiDDkn3NkfieUQqQarniZtgyQv/nxmtT5jUW
hA2K5KiTdpu2K3pn66YeNSEq1R8Vq7eNOR7mErxMx2GZl1YXIf5v5oc6yAz1jIlcnB6qtoNmp9a5
/x2tgwKmXJmyvjdsx+XmiWMl3uSqzsynZqwBH4weSMeB+Ll7Qk+g3+RN5qz7etDhZAUuAFfklY1B
sBmpU0X3Hh02LN/tIkTZoclNFrl8DZ4iaOK2t/CFMZHwE0YOKgQlXwSw54flaXIx8LzXwT/5t57R
xOPOrpBIWepmT08T5ECKJInudcE2GhNMVpaOH8TRUR/CTL8JfP6+C0OzB+57kafaotGS7DOTWNtt
0kZzPubFwHM7Zimf7ptjXT8No3KsyYya1QKhzrh7aKIwQnaSbfNH180JGjRGQPJ4jPDE2oa6Mo5P
hdHGOKBiwuIv4wAvkWU35bBRQy1lUxK4Y5oAxUaFmy9JPA3F5CAyP7BPzJBJhlrhnpCiG6ZtE4xq
t8bOsddOU9wPzTpC8Ns5JiIW6QxA9tMFCli5sqlVvQ7zBbAKr7y1A00ZthPg6+pbbmmusWgHU1dX
RRnr5bqsVMVF4FQJJ0Qh63B8Z0TIGkKiRgOZO61wEJeIrRCL69RSGr4wkQC3/lOdUi/d2QlKxEuS
BRikEjIiSjHmih8iE6F1+j1SGpoOSdztsgWG4n3Cylv4+pHc7vyX4q6qk9vKdpxiG2iJUc2q6lmD
SQ0ZVWOhAAwjZi3SIlyoPouv206BBrdVQ14YbHsFd5/VDF3NHq1rAB0HVd+cHa8pbRKaYfzd1ppB
vVHItop3wpn6bo5PQA3JI+6+RcWaQaziBBWDY981k7dVFTyegVEFanXAMSWr7jpYf/2uNP1BwDjW
tf4+Mkyr2Y+d3/r3vDQd64zIf1meOmjY7MU6whabcRiU4ESQtrWOiqIA2rKHZsLwJNN749Bl7djc
ozlbR2vH67gbelaUnzH7YL3RI6gHEbUZI3GLmjcRIH621v4KytUP7rIZCbI2tXFKUZ0rUw8HbawP
ojZT2nXmhLl7ZKokKqMSgkKeMSN4tC4UAKursKgrbc0kbeG8gk2SGUBzY25FVIlY0FdfjPqwDJso
bWVYPsF9NYj0O51MqXID7VrfRSYczhMhkGZa/3+2tfiWtxlb7odnP8yz1/FWYZBj/EFH/CVE+75q
/fZp/GXEvwK0+u+qbZrAzRwQe5b5el/xv6g7ryy5kaRLb2hQB8KhXgGESC2YguQLDiW01tjOLGU2
Nh9Y1aczkPFHTNbb9Fs1q2jhDndzE9futf4StmbaJpMpGGHg7L95hSb/JVu6WP7Q0FRLWYL9/1Ro
NfEX/7el8keqTMxCovCBEu0yGvlmdFKYMqUHy9YpAuu6atnUo99mFQwuRFqEF9mYudl46CZE9+Ug
tbswMMsd0hf1JwBjrcvvmc/03xaAyzvLtiF0S6cWbWjLUOebfKYw2l6IQVKZYIQdzCH7qsCjzVrl
vvke/xSl346Hrsb6/qxQlzVG+oQuG5qxWqHSF81U2qQQUx/HrVMSUUdk3wjn6aLKnuyskO4zUYVP
p81S9Ttc4PLFLb6RotBkJAtcb62vtTEXMJ43Uk1fbBfzmGsucld96iSp7MfPVBmAgAaVGV0GY1F+
Z5imCTaZlYvqUSnhNpMdpVSQrYuHRl2K243pWiOlXCqjxmawpvRCJGBxHD2Q7HZr0l1sL2uKkYKp
HxHDBDpY/XhT6gi99sko3wMhL5+0vjYvC+gMvLnurI2fTN3nKJ7JetpENoKrOIis7ltjWWaySSqh
u/Ach48I/BW3QJOk73FP/1tpKulz07QFcW4dBt+A7Cuf0pY1ogHVZ9AiNZXilaI1bpPa+ikNJmp5
aTLMz9XQPYIc28zMUQZmtPXNyZPCiVBzoi2NSpy2Jc1uLyNjiL6i2Wk/R76mXUbmkG06xUx35gB1
ilv3lSCDQLkk3ZNktumOyS90Johomu45Z6ikFY7F+257UpnbL37V+f6dWnV159ENFm469LD3jkFd
OX2n6JTFwmqMv4m4hd0QJPEYOG3XMlJstPJDZBmq2Ji6yR6kc/k1keHHIFDTPwH9M+7jQbO2Etfo
KjdAOjpjPeu/zWzUmG6MRUvRFH1eBbZKTy7s8F6bJkhUw0LZSNqgX6cEI9dtaej7WrRF5pRoae7K
zmoaZ4xDKXDgaeH0Zi0l/qksLiALsLxOFMoebJy2M+YW6uVutn8G+ZjfBuBhf5fQjV3m9pjtcxUe
yKJY5jF1htP1bgpviwVAAS9WdNF3tDCIOTVtX6F451VMFKMvl+bXKg3zTRNPoLnFJFtbewJaWWmW
7TUMDTBKMUkO1KPVTpLk6qnV8vjCH9CJnO2gvjah3pudMB4MaCwKabpj6Hfa0YHlCWZsv6S9WxS/
eI3VRTMCbfsQHkcotvoegdzRpP0BFLaWX/sqa4cSQnArupEsCMxbqdbQ9+uHq0nrCd1LY76FiHx6
AB9gu2Hn65mbZpM5bpKxTb9psaZ3m0AJGopdGuoaSa1wktryOdaC5lEnhHpQEHy6aIgUqY/Wje9x
bqTXNDA7r5T9gSmkUUGDt22aSyqA3c86rqUHubKb+06rx1s1SpPfCJJ216ldmS/aUBaeARncI0pb
IBaUPrWuFFXYO7QD9O1gzApiHJU17iylEl7SVO2XzA+M3/5UKMKThFFcwCIono1AouE6FK2n1Cq6
b4rVQwljNVeo80rPMsgQD4QKcU1dzxttgHYayWljP5Zqeq32Ir7JUoGEEjnJ1oRZfJNCF3SHmw9c
hX/lR2Oqw3U/qPU+S/zwJ9K+0RVEVcBL/NYGdwU9iBVo0aLfxBlmXmVw4TqxPBXBpmt1UrXbHH5p
l4GC+WIUavgw90Z4VeLr76a+lL8GXUmmICXjLUhOPmxhkfwlgZ5eQgSgXILUE5+SSUM0YJjVr2Yi
N7dRVRFiQlqgO5McVndWM3e7UI16r6ZReWtVenWlwq+N7yEp35mzj3pya3ZXRJr5zlDH7iLVGumF
T2PHaPVM1l1D8ZuxyNSwd00TWPuu04vXUsohR4ahGH7ucGYmPm7QIfDRCXEADuDaErujJVup7Xej
MkwXRdQhd3B3hLOpIYWvjRD6VdYzwz9ryBrAUhJsDPZkMzM9taFgTtoMAPpmmAwuRqSEn9oyahNn
rKz22pf6cZP5wIhSDuOT2Xad28fzMqFcaj+hj1AvwxA5sriss5uxbrvbHMKMeztp9ZcYj3/PWVOv
0pLrBva/9CA6xksbCyFrByUK2lWojzdDfmlOQUd/pbDta7VgUmfQYuOio+dORULyf0OhBJuM1oIj
r2BbE7kSPInG+tQwLrRHaKyGYavKPDsIxH2spu1mjnvrMqPetalruAFsSbF2Jn77gkBUQQarnOhG
5J14aqsqZiRU8q8VPxjvUjo11zYMSReaiLvrIodkXIDs2kVoV36Z4Nzb0JieNOhoytqZdF+90pR5
3CF2AoZVVoud0LpqX1mTcZd2kdw6M1WvXdgo3Ws/FdmFPw3RtjKq+1TWOqewM/lmyKbvSSfXF9QQ
8o3Sl+O2g6o0chNKKPsgFMOeap12VwPCvSN/Rfus1WLPbIVxpyua/ClSfYbTk7l0yT56l5RD4tj5
8o/B8oHBDCLz8gTZ66ZQpZ/0DMrbhinAOxtMwLNQkGsImATcyba6JB5K7uW5bCNQ02d0FGOBWrRo
rvsIcfQyK4oLWgXpRp+AGiInRzFI6O0FtWamq7RwaLelPus7iVrkg2aThHrhmC2PbN2PTlGK4LkK
425w6ixa0pDSTi6KJiUBEfHIteBMOjUvhEWzAtZpxt2zu8RvjS8LN+seVLl9m7UpEJp8LHsXAYfl
CMxaDCOYUjw3Wkq51Ixa+2uqMKoPFZ9EB7MX6ZNEEl5sjXo2mVieCkPe0zyuOlex0U9hzFSj6GHV
eryxq9FIPAmeEIR3p0klyexkqybjoVXjJkqW5UBMjRlnScb7a4hmrfOmSLJeZX2YGZZhWvBeDsAT
F4zR3WcgnBlt8aMkcrNerr5JrR9Yuz7RjcrrC6VXtjb1MuIamaGzhkLOzzZt9F9yZiVeraDRcTlD
NPrU0LtkPjgSd+ieg8JpAi1ELCoyIeaFb4TsX6UjH+AF24sMaSC64NTmAT9CVY+MSzvmOe9FF+Le
awnwa1DJEwzOzHNThtRpMBpq4TRqFTxN5HOzawPKnh0x4c494npla+YDrXQf2plyPzC8Njo2Mqh4
g6pPY3cQzfSoGr19mxLJaV5aJx1CKzY30+3sJngid5aSTV8y3+PWuZxDzayG0UMQ+5DAZHOhbzph
MyEYxXGTOADQzIDbZQP9m5pKKB7/CTpiBYQtCCwit53zvPDObmPZym5qq/XBG7SqTZWGSJRPjLRU
AOeaJb6UhDDoktEj852pNnKZOKnMoAazpHwnyWY1M/kodYbrm/B3OGOW5k8MVmmZA3tFoDOXX0ay
m6hm3VJOtdPtJKryahGQln6IrkE+qldNdT/BlhS43RQPiGakeegqkS4LZ45jCHMl6ut/po4vBhw9
pANFdKsOunRJeQ/lvFQ1PvdzyIHIIZK6HqWJWo/NMb0aEfu5s4ikr4opZso5rpVmU/WGQSk/st2i
pLTmlmrTXeZFo49OVPr2LgrmTN8o9SibG7mF1t/L6yIfmYyz7FtNIAI+SYrcMmjajr941+drKusD
Jf0G0YWb2YL7ztF1mDj2rZQX1SaM2W5Jq2DRbelQwALIEKRLl4Nv1Cr1LLltK/VfUvIF+xFvF9fu
xNWptjriWrMrDMsfHKShe/wCIIxLmTr3lRHmyFNGTDt5WqsPMJM03LXc4Ml0YiKHl5hoSHLUIg0+
paZWjQ61EmknbPshp/V+oanQPNB/RX+XtXmiBJ5PQ7m8akL02tR5SrdoEEAPjDuQqI2p7WuC/NL3
mYGzfQN8zSknaLTUwkxfhRIJIHLpTEmnVqSqu5CmESJB2S5sJr87NCPM2u7u0hLhSug3hrblKEJC
COx8VF5EqKm5o6sBfNGcsPYLDM+aG5j+8DqnOkjwTK5upYHhr0qP2xu7gVfM67iByt4YzRZ/IuL+
kUcGCmNa+SEHv1Z+wCc55y7NjOox7CLL+V/mBEjGzztzY2ZTvC3b2QKgqHeMkFamdzobXJpzb5Jd
EzyVrcE6qUBIZiv8b5XsahLsqlpOmh1MI2Ga7t+QMyourYD+b5D0P3C1fxLeFTRu9Y//j0i5/9+6
vGDWBH3Z/7kYc/Ot/paH/+d/FwflmL//q/80ehVgcaAvZGEKi4khherOP41eYf1FqcYSsiYrPPOG
+V/EnKT8tbRw6fUuwBzblCky/Kceo8h/qUvJVV4qKQIeKuMj9ZilGvHmoJBA0UwyFP4ay4Sl3FqK
Cm+qIktzFBqiiscFiZmNHtEMaAy/3mldNsBt2sEpMGbxXq4Ny011KX18s19HiiWrc/rHvG1TudBk
gw1YtuCteW2GOBIawQzJ2V7ZN539InGhd6ZWXH/YkCFrhgwaju4CGMFDQ0EyZnNKFQIPW437oVBm
r4NOAOScEd2cNrUqNC1rwqPLBG6KZVFy44u/XRNg2CSs5xrhntqnirqEGgbcgKeN/LnBqw9nmcBc
sASfJeYOrShFHgazTsVe7KQf6IBtMtffVxftg+T5ZypaRz6SRUVd1ai6qRA+r0CVzMxUhtLTfNHs
XlumibWLIa3UTU129rczOUDdvi2eKUsV7t2ybMUw8FsGFbTVgVBqWw5GytKOfBn/zC+sb/FWHnfC
Qxdl9KptsM2l/emdPPq5bKqfiik0mtKrz0VvE8LelrkpTbeC/WSlhVsqUP2ctnJsDy3VFpQ9UVLj
Sh9+rtGmNBRHHIppCh7aNLmY1JGU1N+cNrMqPv45exQBNc0E/oME8OqYZ1VpS8JeSnTWAAtc1nYA
GmzgQPR8pfJ75pekhwOq6meW934TwaSo7KAlqK0q9rL8N26kU7WkpuRAz6Zowzv8jHikcqE+n17d
kUOPGUYobBU6QdswV4e+mabQpElSOLWnbP2X1AMtclFcDE/TXrs/bev9B8PUYsjgyJMhrXbSjAiM
A4N8HnEDxS3g89l21ZiApwTNeNrU+49GWZ6CPEV7WDBItQ43T04F2BBfwWGAvLup6+gS4b/8R9Sb
yU2VTeJrYutkQ6eNvv9iGMVT4f+xzVNzaLQQ2kzYzbGf/SknlUZJz9dH78NGLLpsQgXYjc/9c9vf
HIuBYlYR5NRQJN122+KHOaS70xbefyZc4BsLyzLfWOgYg9aQKmHkncqR7EQF5DNpO9oEpLOWnlnO
OWMrV1Gr0EpJKqc86JUOEGxxN1Yhrdk0+Hp6VctfdOgFWZWl81wtx4GGxeGqzJJOfzQ2GQX1RvmC
RBORpmVYn1RIqL+jfpl+/DAgSErzEty+gfdd2WO00Ur9Dgqv0qoeomz8UQTTB++TTWRv4phknVOH
e1IPl+QbSGzqPeXmQaRX1lzIXwtrYGbFh8zr9OYtkwYHu7eYol0g/8HBLUi4Q1PtTFkKRBUTSHY8
A1cS1QslZnMLQ5jmtWTxV5FAxkOmXPA6AwW6meWbkYaH5sv1meOprI4MMZ9KeEW7SSciVxmcOPwt
6iQDxoQCxRloKj/LcgppmNYmO5onFupN9eDaagyZRT22F7kOzwEzP9BO5lVKQjsIw4VSyWfUFxSJ
NrT25vRWHf11xF6mAtQPgNZqp6AgyjPfVjOn1YWL4tsl7eZNEKrndmH5e96c5z+7ADiVrh9HmimR
lbNRwiJbsrXc6UB+fOnlXniq1CtAc8d649c5k1Q5xGWSX5iQpY3oZ0TD5emlrq7U+iesrxQcRlR8
9Th3+FrSa5aU6RN4FchKWmDaX0XPbMr2tMVjm2vSa1zCdB3I0Gpzm8bPEiDameNrPaQX9l6J4l0e
q2ec0pJBvN9ccKKEL7bKG7I8L29coJIOVgL6nMFsu5bKpW5YA/opbfLQCoKPQKd2EaOYcB+OgNkc
o6Jnv2EcTd2E0hT/pDqkSZcm1ciXJkpRYaXcftdGS23oo/tBpUADz2ouaHROw+HvDKS4jakt5E41
+Vy2sr2i/1EDM5/PxPprB8C3xpKBFQvYqgpl7KElpG1ENYP0clqPqR439QTtNnd0pV27kzQnPrOw
5Y05PN2YI/Shc06HXBOr95s2BF04uOSoN5j5Q9fHxm1JJ/6MlffHSZiqAVGsaUE/bKtLZ/3NZx66
QA4Q4cqdvoxegshXKDskL8gvJx97DJbdM1VLVk2mVQkkjdVyuiJpe8vmMUBqVd/mte9f2IXffz59
Go5sGg8c8Qfoc66HupzqN8tBasCekOJBKdSmUtOkvuFI4O/OeJ5lU1afZkkmjAW9wMbJqzuIpEAr
Rb60bFpQOapWwicQLzxBotpCNnZTdvqtHI1n1vb+RsKx8cbqyulnDCwNvpmQxATILgAsdduwe6rV
8cVmwz9+Lij0UPajGMtOaqslhlMuWUyYoqWKnGAcWK7aT26R5pvT3+vYmoi5mZUAFm6BEjn8Xr1t
RZwWO3d8s32M5Qb2sVb6plgJdVa1MM6cwSOHHV8GnkGAP1c584fWTBgoLAZ4E6dMs1+MGRVeP9V4
UUnEZ07I8jetTwihFqP/vE3UYlZPEx07KstaROHYL5m1T1+SyHidWFXjK1dmZX0/vY3HzNmMpxh8
K0GotTJX+uoQBSXmIhT/YEIo8sD1632g72iAndnE959MF9xmnUEwLLGTh5sIJi+QUCHJHUUx3MyX
gDJIWyVLfiXi+fSq3n8uPO5S8uCWMc65zmDIyzqmaqRFhKP8pZYR3MNFVoFSi84Fd0fWxGXWDd0k
LmakcnUw2qmKF4w7zqkIILbV6JLQEChVufRidNofaabQ5v3w6gwya+Ij4lZ84uqG+dowGJoEyIXp
OtUFHpv9ivHQ+7D06zNP15GNNCjgk7szvWpwnQ8/GZ9TQTyAdCZGlc3VKyu56ps08nzdrs7EDe8d
sG6QOFFCAhCwOMdDU5JIm6gNAdQIipd7AXHQhnxNfPn43tmQnGtLPQc3tcrY4VUphZqS247m9yW6
66PyKoSp97SVddloOeUEFhZfiMDCAuR+uBhAx7YAiU10l3r+jkb+Nur3P3hSdtnWog1KT+LMoVDe
Py06RTEOPEgrzsWfyP/NA8b0H8OwIW0m35dgxYnyKHBFIwpUh/sB3clmAVeb86Yxa8mBRrzJ95lk
asOCTNZ/NvU4goRR7QA+r0HA3UotVEC1FRdMA4ui3fZ9k7VnfvSR27NklTqT2hoP71JWfvvoglW1
e3VAObPTxYOF1mZWTwA9oopCaKXM/8KaAXBneZl4MN6FYe2IyBbDMo4tJHcYAnQGfmkdxYbkjFM9
8imIicgrdYoZy+T34bIEs0KmWGIJM4rdpvpVZ7anMn/dxr/7MPOg9zx93I5cnQN7yza/+fQl4OWk
MIjsRTj2joiibRDyIJ428v6l0C0QShqPE+UncrRDI7oaSfSM7SVhnpXIFZIffQmziXGdDEgTeqNN
YYRI5chyc8byseXR6lPpby69i3U8O5SV3WWQPDlxZF334LKoDfw+vbijJoRKlE6J1xbr/lQitVJi
AJ5wSoQOvCzUG9cQ/etpI8dOu2nKvLQIZpOBa4c7mGWjXlaoojq9GSFiBuxL2IwlRcxU/NME+x/r
1kdOIP02ijW8tQpB3MrNpXZrVL7aACiCp84Jhx4UU9yDj/GvQxNZy6LIXlvABx//UhTvFGOp5GF6
XV9jmhfsPkkHWKcq9CiboxdRnvlUx5b21sbqcs1DQZFr5J2I2l7aMJMou/04/TBN8Z1JJd+d4nYL
+O2MR1/+1sOwjLwA+LLNHVhwyasNlSdJH0GT5Q59+a0ajs9Nmt8yRP9w+ogcN7N02UyZoHbhs3h7
k5m9S1sIKthA5nPEtQIGso1//gsbBsG5DJUodlYXGYAo8zmAxhwm9qjiREO5AfSH/neaxtvTppQl
FHm3bUyW0lbkrTXWNQeG3ZjnnRgICfQ+ZXa7R5wPAi09/laGZkhRNIvl1NXzVk3Igcz0G02x8KlJ
G+PcU6Mukez6p1gyJW2CeE6FvYqabJMWUaHilAEtVeOzyZhZ7CZm1UsOpBuV7GE0HfZxGsevRdd1
wN0gyLvzkfj8Kny0dtxWn+EOZtYy0Z2KWc5sw8DyoMDOWWsMQGUzU5xSFkgybe051Zxej+2nZV6h
clvB7AL5XlDbvYPqNswGQ9znGhQ8TaN4UxPWTtjMeXNv9nRbzxzeI1U/3SbmNixcONdyHRtkqTxl
ZGVMJE0bRNc2SLm8lpvBqx3jTt3GTuIxXnnmtT3yXuAFlu6mLusK2czhUc5LTiDMgbggJndfIhOi
pTZHeVDJECfUIqNbovPKej594o5aJV6lzkl0R/vi0Go7QLChSNzTZK4/taOE8lAiZ25V5/6mGuof
DAv6n06bfH9njaW0SxxDGENyqB6abOq2pJBEjDwH9iMgbKcHKtgCtvmwGW4+ZVEu01J3WV1bMC9x
BFaXBlBk3RHjXYRdeRGiQnfazLqnRehqYMfi45C7U4Rdv1KG6veJRllMYjDLGer5tuqGAEUM+pCZ
6fnWdCszahv4VenIvfEadOca1u89PLmoTizLbSUVWMtZZQQfhV/zCzKrCB1Zr/ZGn3zr0e9N5QJ4
SiZ/SRNtOHNe33/GA6v62sPr2QzdI7HoOAIv6ufoypwl5pqb+Nxb8j7YwJLJG8anRKpsnTNWszQk
o8o4d4+S1V0la8NDl0y29uHH2CTHZvDKBuvBh1ydy9aWKk1KJhKC7psx3DCv/VEDBo+8SiaFcyGd
X5MbVWEyW3VOpUe3U53ZbQTQxwtfNINxJml7t2GLIbpBMtwyVLDXDRQ8opEpEr2a1CqC75kcMAZH
J/nxzMk/aoYLvGSGOmWDVS3EHg2pKXNQ2LU3udMm9xikoL7kme7s+k55aTSueXHa5rtDt6wM1A19
NRJ6+BUOfUenawMNn5hauRJvi3FvQkcoAdD4N1ZwxAoRDKnp6iQkfL26AUPqdPVLFf8YgwdBQHja
xtHNW+rbCIcR3a5f+imUmtj0Ae6Al3PJjh3EN87c0He+nc2ioL1AyUAu0Ug73KyxCsCnIxULZqZ7
bDhrBQIKYzB7jV1uwId6H18RGBNgp4ogYv9DSPEmqzIa0KKSzQOWDsFNNEIr4aetcWZN75/mZVFv
rKwWpZZVBEsVCAmxC/b6vkcMB6mU7bz5GzkThC4CmS4cYGf6T8dOHskceQhVK67Uyq5e1PJA1EG9
u5Qfi9bfmkXyMmvB/elNPGpGcKWo1CqEA6soYFYGVJ1lXi1R65ux+x0HCJcE0Zk489jhoy2tyDa5
PS2P1QEvhtakoUvto87TT7LobxXJ6s4c8HevEh+KlApYDrVLyn0r71BZEVT7A2Fz5yuoUdo65B1e
Jdq+cOBFHb+OaJgYNMj98nUgFj7nbN9vJNKeYoHq4G2Xcu3h4QcPXzSlNpAETy2xYqhCkCx/ipuf
H/1e4CIIZQz6hPSQ1JWZapQbXq4/9cy4voTNFOJMHbjvTNrvl2cO/5E1qapJogqigMhmXV2s4lnq
LAlYQWS36JDW9TLd0H8K/Djef3xZdMMI/Zd8mN7p4e6ZNQ1tRYkIamT5DwWeLmCKniJYry3Sk3OV
pvdBFG03Qc8f8BHH8l26WEVQFRpWSbGkziC47yoajDa0Uq3GbFceb1HCjRzKjxCgj1tLjNNekQPj
zKLf+0u2lF6/zm+xaaGtFg2WqA6ERa8fER8SZWlXMIWkx+UFbCcXdvBhh3JobXVyasaM+lQB5WBN
X6dwL6W/M/9MHPD+Ch6aWP78jUem1lZ02dLHao2axnyl5ltCRfQ+rfRXasn+Y1BU0qZg6OHM3V/t
JI8mFLkUAMBE0ZehPXFoOFHLFIY9mvUL8wGSFAtHgRdhJs0WOXr7jLnVvfhjziSBUamgUOFXV6Go
ZnWDwVAt7BIANis7ftCrcFdo7ZnzsfKaf5sxcJhgdw1ms1dmmMAaiwpBJ8dkCpPe/AVM7B+74YsJ
8CYA9ZcW8TLJfbhxjTqzU7AAOr3BJCVcK/eBAjm/MdZPpy/4+h39Y4mnGn9CD5cUaZXew61DmpkS
HDAKqlbA4Y1SeGHfQcUUp/pMtjQ2l7DZNoza0g99Hct0vunDrpi9JLe7x1hTUSiEZnG67Lose4A1
oDpXg3i34TyCSwkT9Bm4S5B8h7sBWYFU9wwNOBmzgTy84laPqjPX8N1RXSqkPBOcHpUcav1ODFZr
tEOO5kpa97PXasVLB7uMqzc9UvDpg2AU+8xpXR6+N4UV8gssLlvPu7iUaVffmLkVyrMNcVLZt7lX
hmA+Ihm6DaflhtzWg2RfUiFCV3kW2i7K5OmM/Xe3ZWV/tatdEuXtpHI5wRNd5CLfZtnwU9XpgZw+
Yu+/3uE6tcOvN6qFJhJNUL71M6rsvf9lkMXH+m3v9nL5DW88nIAnqZ9sbERRe89w8uUEP6Tqx59P
L+XIIeFaUk6nYckLtQZr935ppWLkIHZjvJNC62YO5YWFcTv7KmM71d1pc0d2jmeeqgWZ4h8M+uGq
7NxP0t7khEAmvq8t+TrMqjMrWjzw6hDy1sIOR8liabitDmGhD2OYzZgYIDRxZ2HulWVGtPMnJ7Rg
3/r4gt5aWx05RuBNcHTUoOuok9v7ItbSxu0V2CR2/8IQJUt48E3aY+u71fiGkMplpGfuqy3kEPdq
nH1sPGA5clS1/2titRZGsKQ08tk5BWZQV5ulJ2amzkwHHDlvvDJ4P9SrlmhodXXUsAxbHhoQ+7K6
t3uF7uSjZPm3ExXTyZTOXNQjDuHA2voSzbYR1kxxwUMARWcAm3pQO7X/88Of5sDK8iveXFXUpya/
ibHiN4RXIw3ZC1ou+ZkDcHQt5NQ0VVDmfufOrQq5bzgWlmJ97Wlz64lMcy1mD04v5pgZhfRJUI5g
zlRbPuCbxVjFqCONwZRvO47faAY8T1B1MZdanylirhsCy2kj4fyvoVUIF8xa2+tmXjrAZG0Utst0
hEIXKi9xV7WRVW6I4ufinpa0ZuztqA1aeIxk5vY1P9DPtTSPOA1+DCgK/CBlOBgqD1bdywZIYxjI
qfRnnhzdowLnGLxPQ5qccRhH95da5pKjgt1Yl5ZaKFQNvcSva3BlePDRhRu9CMsd4sD5x0pKf+/w
gttnPfB2rssWqhV39RQQPGoaAKK68czRehXNmRt9xKUz8LBgQhgfAUC0OjDaWISRpoKwCarhs2ak
3yKdWvuHDyU2OAiAtMGerCF5aTyMIyPOJQzKcuwwlJq/NnZiXSNq2p05l0e+zwLMXk4mNWdawKuT
4GtIWKfLsaxL64dSwn4LX17xXEJjtTm9qiOHTpepKNF4A5MHluzQFEMbcVpW7BztpgUqhOxAvyhL
+ybTm8FwZg+PfKe31v7cxzcXWwtVOlQGzYlWr7ZQjD3VsVn8GxuUXwg4NRqXa7ALbPah0Vsk1zGE
P/o2rf042CoavNdnDB35SmAAmOahXkAJZd1Ar/vEQF2VZyS3w+4iqYcOFvzBf8i6LDjzKh79SmTw
uPil0rjuFlqdiOeyY02QZNbuSGtyyZy3cKJ8niDzObOwxeutohcW9l9rq+ilL43Gj0Ks+a0PRSxk
1eiLTUOK/JGqwBYnq45Ci9SToBH6eGym42lZI54QaPLqaY6IEtOEGXVGLQLdrWCkuMgKVT9z6I8d
Q4VRKYYgDBW3tDr0EGf3ViIIMqTZ/KY0vYdY0JmFHIkxcK741mWuEpe+8ki+FU9jm3E4hFwpn9uw
NF8GJSvbTTvV8LqOKahUt858IOenL/Sxj4d6HGV1MjvgferhhUahuK2HckmjJzP/rbYCHVmofl9Q
VMrdVNFzN1Lkeo++nH7m1T52SN9aXn27epxppkIB68BExLBWAE3llRKMXu3LZywt32d9QMnwSFxN
Bkfev199bxJR8VJSsNA2KKkl24SBtH0yIdHUQPgDDxK0hL1m5Bs56+Yzr83RLSYAppBMXRJs5+EW
dzVqeSNwcwjfFzkwO6Z9hnCMqn5V/Gn8qiJi8TuCUuihUnVQBae/7zGvQ9eEMBlMF2W01fcdoeM1
Zold7lR9G1oELUn9UzWDM1fk6BpJo4FAgg4j3j9cYx/EatRMpLGRJcKXtAzG/YzOx76H7MFtpCF+
Ko0RMeRhKh5PL/DYzcFzE3tTqrHf3RwdHhu7qoElhrobGl8ns3YGLfOE9R1GqjMJ7rFV6oZQ4QLk
VZetlSMAy4VSb0kVPfabbtPXVrQbetN29KGBPawKFintSH8c9b58Pr3KY5dFXwDp9JYZ/bNXlwXM
dtrUf65p/GxEv2AymqVPU3Kudnd0gSYIIRquvFProlpmaAmaDtShtEo3tjO9vdYpLD3dZnZbwqwm
B/GGlnm2beANO73CY06W8A8vSATPGPbqFWHMybczCUdE9wChE1sdNrE9pBenrRw7LcR9JIw8GRhZ
ndOC4pJSTSyQ0GW8VlEM2YygLh4SrZhcTYIevbVG+czlOHYHqVAyskdpC2z88udvwphULcNACpfL
kZvPo6/sUbj9MunTmTfkqBmws6ZJWZSC+crM0qcd0gAzcVZsFdWku9jCPbL7+A4u1TJdU+nQMzR/
uBhLjnN0LdnBUeuYN0vTMEqcLiinalGNAHShGEWGGC68jefm/94fEVCUuBhcuAXn5tqXGZDuwSND
8DmYMLuChwoeS2B0+9MLPGoFEAluDOAX0zSHC6ytfDBinYkdui2QHC3MQfrGjO00PHMWlXOWVkd+
KOK4ilRclwRVFIRkSLKhPfHd0qNw6dNZGyUdv9aReuWLYVc2AlR+Etf7FPZkN9QRZ6F46Z1evHrs
Nylgnv50qUHsrFbf8OGLcl6wl2YGYSX6NFthRGG5afJBQImfy9JXCQ3PEEodwb/GPUtRcCLqShy0
APzKCcJagYQ6UwDLNYE/XTejBNEWWioAua1EDp2q1CPZM9qk+jEwuQuwK6vC2Wm7ACmp3Bo74xq5
m5fTK3vvQZdggyOrU2BmKmt1O2AnxEkXbLZa+R5qklfhkD2lSeIVo/HzX5jCEu4aZ83w8eEJmtMU
BGnPFQnDUENOCVBGwLPrdkFxMcE7eNran67mYXjDyt6YW5z6G/eSI9wSxTnXQu2j/WxUdCj6+DrR
1KdQC3vHTPvY7e1YdkI53Dd98dO3us+wOt8gEUD711K+lw3M1Jn6Qj0hp+0QS1Rwp9aF60vfaIVv
Ompmw5slLOBhMxzyEwRZ7jT1d1koffiJZTHUWUljlybA2lfm9FzyTmMxSTqpwsENBbd+FUafNGse
N/QHYO5TnMIPpjN+bT3nyNuz2MSpWXR0FzKQw22Mx6xtuhJEfSL1spupWn2ji7C7T9EK9+BI/0xk
EGzsBlWJfJYlr1Maw5usWEWpxhq+nP6ox66hSk2YDJvXkB91+GNybS4kS8OXa6WffQsZcDE8PU3i
xjtt50+p483hwc8xGwNiF2Q82BS86qEhhRrGCHkrXOUTghZOak+fm1Z8XsYxnFKNbTcwBukVCXXJ
lcrscUyC0InSERZsxlud2oh9Dkcoe75mjZc1vDPbroMmqtOlcdNZhbUt9N6Cuz2t3KDz221V5ZNn
VubXGf4mpykbzfUhoHOQdP6s9Dg+AFKXYlR0N8XzOrmWF/+XtOtqjhtXs7+IVczhlaGjsmxJ1gvK
1kgAEwiCAAny1++h7+4du92lrpmdp6lxjdEAEb5wwqaxBc2Cxtn7PgQCApsda0vv6OC9i4QcSxpf
a5l8gN5j5zow9CjcFqLsRLyIsf7W/FTFYjW8ou05yAzgHNdcwU968OtDMvc4NrakcGgInKwfLvZ3
Tj5k7K4VQ9CrcEAR2QDg8fv6unwM0LVDYtdou3pkS90UFp+mH59/xpPL7ecoLsrsGAx4HFQZfh9l
IRYA7RH27hTW8U4NoYQIUGeWMYMkpJ96Jb3EAD8JNv4zoo9CEAING2JDJyOWkzUn04AHQNctYl/K
G9TCR7GncyQu7NGzk0PnEQxkdND/iLoXt0kCPmJyIZXz1oNpQV5CEe/WIlrfBtFwicd/in/437n9
d8DT8okc4XHerCDSoO9iCBmoj85rqutKWB+ERM2bVKr7IHZYZpw60E6EJQM0TexLFO/1mfj1aK5b
B+UGEG0RN+JGXNfll3s9hHQv5+2Mp9gh/qtdU7KToxZQIIznby6yyPs6qVpxIWE8t2ER+yNbBmMA
mcbJqNDXFitpGdUcXud227wkS3lht57dO78McfI+NmCZW73C3oF1HOQ260BdIalczdnD+f7zg3Fa
sv/PtwxX/CWC1j8zGksjvlLrWD7w1u+INiBNBEVAtHsDG3eYA3VZauocQqI9gywfCtr14kbF57/i
7IShCIaTsmqTnUbmoxGO0daKzew7sYFE7bxBBP/ki0vtsPNbF8JSqNXjZCIR+H3P0B5mTMkal9m6
SZOlzWXoApsPTx/c4kRAY7WEyg/SyTQY7Btt2IXdcxrT/lxvVMhWYy3UBFFX/f0HTKqpXIcZeOTp
FiKPZGPKEK+YA8KQHQ3HyAyvFiKIlqMqGOokN0k1pyY21t5i49GJh4d/vvToC8VQcccL90e6MnoO
geQ4EIpuG8LncqzEMami8Bny0Or186HOndeV1bqy5oBDO/3KvgfNx3C0sK3x+vmQQdWALrfDEqTU
EsmQ9mhJjJvRBtov+3zks7scGSboCriJcU+e3MY1qlslHQDbg02J2jYylvdu3CcFxG66zdgM6KWU
SJSghB1sYCzIj3FbXYKNnbumUTeAHhzgrWh7nLx0oKEEHJ0IYEGtIf7WDCYkqQLmgmWWqZcmjy0P
rs2fT/zckqOH47k/E94/dNtYzUNReR5qiNLRb9UknS9AkHhbQrH94fr1V6L98Pkfj4meEWSOV6E9
5KEnFyTUtptx5mhR9XK4gUvHlrfQRuKmv5UdpWlAxIXb4zQyXc8UJghZOsAdEBWfpi5taDedteZJ
sBSqyk0J55UfBlcJKYbGdt4k1ZplbOT8azIaq4h0pN4DZeBT2AqHxPDeqsfxwpb7uZtPXifEpwB+
I1bGepw+knHb11SubDknnIZcasvaCIsAPYMELh3ZBE02CKXBDaHOke+NacwDFz4sibdv/LHesEhU
GwKF/8yi/lMMWOHdEhHokE7wQEMSWh1gRQtTry4qZphD5qo0MGXXIZzYIojAwjOm9PXXXvmPlpB2
GnJo8C4u2UDQ9GPkVb1lEQi/vLZg61TDsKCLn9oy/IbAHW4VNVTEFfcbsFHoeBA+NLVsHug0NvWP
SovHqpt+ANKg82nw965sO8BK2uvGeF9Hw7IpCq/bSt2VHoysm2RT83pIde/Ct3QZ0rKy7zWDb9sQ
PCsxVrn0Lt1p5447grxVTw1Qf9TuT44adxsrnNdfXcUdAnN0l6cZFggMlMi5587dMtrTBxQNIWsS
TnXlZ+DEwuy1BETuErL3zKlH8RUnHtBeFCdPLz3W+2aKDcFpsO9haLAxwR7iaznkaS5suDNPGwoy
wDGugng4C6ewH9YoBfc79Hqm2fayGqjvVzifsodqgkQuPvFAKvIMvguchVo4MKbCBobOMfTC7zgp
keIw4mcgxALqHc0aeLn8/sCtKU5i/6x0L517Jbv6jhKX3KFoPOG4VeQ1aURwG4u+231+7/wZmEGd
FIBEtA9DcPJPYSjw1ZoCvr6s2oXOEDx9ETJdaCSfGQLqtmgCoVgJQbvTx7vyeIS+Ha5TBon1dBr4
twozuhAi/Hlng8PnrUBtLCNwVScRQgXHB0phtZBWfV3O0ExuRloMtsGwXQ0PdHAw/N5N53boqgvF
hTPzQ3YEzASwVhFs0k+Ghs/eYMFKCku4hAQuda6BcyPsM/7xh8IoaL5CNQkUqdPHOKwj3QiGx7ix
7HZK+8BhZQ6rBnWJI3VmJSFKGaFmjsDW/4OS7fclui2riFHncfeweOYFDNGHMIaaaBLrAqEC2X4+
tXWBfr/0V/b3KhuJXusqRvD75rdgi9c2UYINApFFvO7JBq41j7Yrv34+ztmZeYCgY4sAtnx6qzhe
TEOrxOPSDXUBku83eE5+t/DvIsLXg4LjP9/4q64Y4MrgD67aK7/PC6qycxSiDwfzTgqJ6+qx9dCv
+3xOZ9fulzHc38fgQwR+eYIx/FHj+gK3M5zzcjIXhvnzQl7pPn9P5eRtCHwDifaAIeCF4vfq5xrW
w9rIddTGmX3nncN3+1LUf3ZqAbDl2Iqg5JwCsKBJUkUlwZgo0sDdjlZlBg8Zk6oIFnb/YhXXRmYE
Og6Eu06+1IzmGElgHAhlNj7EWW/KHlFQbJp0LU09/v8GO/lkbj9MbIALdTpazg+GuCqtuLJhcRJd
uDLOLWCE8jSedGy+P7AhFYxbfDTDUXEYJHwLxive8UfsyAvzObc3fh1mvR9/qSi0yogFRCDAJewS
wi5wB7yWng3nzCbixyVoxgsdjvPTAjoDdACwj/74WNDaCOoRwYHtzLyIBDxcoVM2I1qsLkENz13t
6O7/d6iTT2UQ4YD9iKnVbbIF6fM+Nu2Xf74bIoQeABmuuten3d9YaX9W4TqECq/lXHVZwJLjsjT/
rI+3RhgQZfrvOKeRtfAANplibAZ3VGY7zULlaL6Ye6Zj78JpOrtqyNjW6A0qwKf3HthLFrMR30LK
QFtRXsM+p0Pk7PVj/vnanbvQ1+wFzyFYbkhmft95HsxcJHGxdgG9I9JPYX2cRpyl1Ps+KGfz+WBn
tzkKEKgjIT4Dpe73wUxi/ncvcHbDSfnqR93tAq+6tQz0+Uhn1++XkdZp/3Kg/LGz4fiA24jS9haK
Sfmc0I/PhziVRvq5HSAXjtQ6RMT5R24Pr5rOsTy8hZXR6gj7Ce/Gg1fnpqln2I6ABrOVzOhsWeaX
iMETKJGJ2gZrWcUO5iRbQunnxls8tIKb8DD580fJaHwsExFeCK/OHXcsN6ocaLCD5XfykbveUW05
Y+NKifYgHOwi1+xL+c84Iv9ZDyAEgGgB3vfPIDWBVW6w3pU1D+6jpjGZ0vOuMt4jfEKBruvmCwOe
nRZgOy7ALbjDTkv4NeSdqnjG3g2nvghIf5hAPHVgGP35hz4/zOpoDaEqpBgnLxs1idNCz7xL+3gE
u+/FdU0a1P9QnPg/qweC0f+NcnJPsqEdZugeQUZKaZLGAX0IpJIXTvu5AwiJe6QSgDqvAsW/H4sE
iNcOsCp46ISxySRwgUWyaHYc0MDJR+2zC3jHc8cQhQh0IqAPAlGgk7BUJ6SsQsDZ0xmail0GZQJU
OX3WwYzo8290biDUOlDaRAQMBMLJNyIEiGKkEB0qlu68VxOMdnq41lwY5dzygW8MQB7mhMfm5P6y
bZxZoDdRSZvHx1qI+yayYHswd01KY/VvIipUElZhIA8DnhYTUBgwY7BGVLqBDowzZaS8g0Rp8S9W
7pdR1pX95aZcJnsgIlhVPOUw7v2u1dsF1joXApxzZwgktdXqA4BUyI38PgptptBeOmjVeib6PrMR
q6atfanJPw9solXLAZ8IMrIo+P4+jitU6wVy/UIy2QL7dj0ZeReU3vbzRTszHQwDPA8aQSionqZb
nBjTUI1FC+wJMsJL6zxrpUCgjkLz5fOhzuxsxDTQLAfTHRClUySt10eiHV2QgnCzo8bWuB+SlP9i
1fCS4SELEWx4p+FgR1HFXWZ8HfiTks2iFB4JvYfY8yV51TMVU7TNfpalUJgC+H5d2F92m6Lh4Piw
2wRLWc5WTjt8y2vo/AgnW3Q/+Km04JaZ8zAa5LYWS4OSZWiGMWOkLHUqqh6Srz4P7R+fr/K5D5oA
BAps0dqQPT3ZwPQwE0W4qOLKh1ek/ezH/V5z++3zYc5cIOhe/j3Myf07GhrZgNIhQ49G+W7JTt2y
oWS3fAS2dl7ga/b5eGentT7HwSpQ9Qc1NImJIwcPm8fp3QodHzjMGQC+pyoKNp+PdHZm4OOC5AMl
gT/KjX7pek0E94/UACICkdcsQHamGN8I8v75SGfn9MtIJ5dws3htxxdsIbwDJocGdj4O8UbZ0Cj8
fKDzU1oVriD5BE3vk7uk9XVHWo0p1b44LA1kbIXHIGLvwsxOzReO4KXBTq5hpAFdFQaQNGPaPkrD
r42/HFbcMp5LmMl+PrPzS/j3zNY//+UUojJWLkmCbdGVehOX7CaezDZh7AIA6tzVBZmuFfcIjCMK
l78P40H4vKoHxGQLm1+M11Yr2urSm3xmkPUpBvofaBl0ck9CjCAo18oXcDLUDF4ayOEoY/fh8/Va
f+hJdQ3XI4oaeFpWRsPJTmAWLivwxzroNJsdjV8oAHd2eRUQA9GD4vOxzs0HchwOKtjoGqJ2//ui
MbhHj/TnC+aGeTS2BXoi+f9viPUn/PL5E125MGTGLYQreB5y1lSOydxZ6eHCpj67bni6cCsg5fvj
XUHoD4ftYb3t0TWK/L+g9fHQq2QzOi7cf5tLegpnl24VVMBzhULyaR1gCLQtZ3iEpg5kSgXZdJ6T
fb5yZw4O4B5IOCLYu6PRdPJxHLEazlfQZuGOMsALQXBPMpIUg+4vJB1n5/LLSCffqB6DhAMyiAJA
N6oMXlvfAln+9W9mg5qdB3gdqKAnQXM5NGy02gmfZ5AvqJ8RuDy7H0o37oVlOz+Zvwdyf99wNQUV
re00lGt5sjTZjLlZm3jx0Tn8fEaXBjr5PmPj0hDsPgSzcXuru+5+CJaPz4c4c1FjC/w9l/Un/HJ4
eJTUMnExl74VN9HCryC5v4lV+T3q2sfPhzp7fPD8rORzxJmnFCCi4yZpIH0KelOQ2ygAVcuReta1
7Zs06r9+PtjZpftlsJOlC6uec+KvkTNxOjhpDDcBiBMXNsLZ8/PLICeLlwhWm2BVy5Re8lFG1tc+
lm/cSy7Jhp37SJA5RcIOoifa4CcbbknUGpDgI3lBsrXwJEiUoSN3gzTxX8wI4DdUMeFfi3j25I2b
Gosi+cWyDbA8qFprsySAwkWX+jvntgJMKlZcA8ik6AL+vutwiyq59DiqccXHDSy9+GMFGnPet25y
G8H3L0ss271QX/kp03/67v0y6qniNKD1PSrTNi4ICBfW2WKZkqY2MarwwwHSG57b3pipi/KIVWxX
ayPu0NXovyxwiN2KLoBP/VgCtEyWsLqvqNc81Emrrwj+icDNMd4d5U7zD5U71krKGu2ujHNUHlD2
+n2t2oB4wORhk8Hzscmiyjyyvi565HEXwqhzu2wNO1z0wgBkOw0L1hsz6QPssgT6PdTEtxT1rjok
T7qzLu3oVUwWv/v0a/ykWKzE/T+pRsYWCk2BOUidZgnrDKBLVmfKrXR3W7c9GgWVreopD0UEx9gZ
dHtvwyapvdwwL1K3VixruMTMdHa2Pv4msx0Wz2HXEFei3k0rUaQH4SFsJ76jMBTnj33rseXJtYnq
HxXoBQ+lxceqcEsCs9sBOnb0+2h3DUO/AuIwddrBBBdgUBUMbf1lmaBxdxWPUKPNtVc10cHjSfua
JCz0d7Mz0O4xYHUZbVhjXOuqbBxrzgmVDuzVWcQxSR+0qpSXq/rGrJagL7gJvWFME/COl+9xacqy
gOHVXN3pJlkt5FTZv/JeN13R8lC5KZ/sqcl8FWMrdJiK2KuQTy3skSNRf/N4pSY4CC2MAhNl+fQV
8J3EXHuVq2/7htAXozRzi7aN4ma3LKLl29GxRAcz+iQcHkGs6EQC1eHGa7YAmC3fAh0a+HNDsSJ4
aiDsBwSN6SGDXLaJXRUVYqEyD6dqEjdzOfV9ZulmgaGlHeG36hHtrHQA1K45wLWG3ywOcd08wU32
7Epev1lL7z7XUxlhAVCM/DGEQl0hTQ5vu8CD1kU0B9bea2Z7h42+fOPjoniW+L72spD7I89Ni/8G
pmrUxOg9jhrmFUxZGurnPWA0HWmAlWFyBAuEYu+gsyEhq5zRsuuHnKDvDOHioVZv5Vw291YDZ+IM
Mu0DVI2gu5xBKc/UVzoOxHtt+aCNoj9oXbsoXBStT+bvJhimd+UaUGN6ANC7DJyy6N5x1JChyyBk
apZ+RQH2ff2qrCEC7HtQwy1s5zqn0HPovFM9JYWEm45KaQTuZDojO6+zKGBulTq0mWFCbOZhF7ka
6RLimroFntNMYFgAf1rvFIRp9o5nwg+qFXj/jdGrmqTqsDmgRDvHBdN+feX2MthMyyz9zEdLjkEX
j0Hzjw62PohezC+66oOPsmRQ0Jqn8aF1huWrHVPqZ5iH3sGDHp7HwtGIpwX56Oyluuv7qU/Auxmb
Qoug+TEtdJKb0EeVvOEyfqsx+V1b1tFxQP3sjrqSvuvZFncWB7AJLsrTtR8IoISwbzex3fZl2log
gHTE7e/hRid+9KxB7hMJoV6gFAxBUZRwkk2p5Iheg83ksfJMcDUaUn+4OkruKneQFbQGOdO5tmBR
nWvRRDfwb47sjA1VQG6ChfpeDisx8qGjMWwKhAdm07rY0lDdlj5OHWy3gfFh/B3c0VLlavSrADRT
GMrn0+x4h9YMDG9TIm/DRMnCIuTFp/qb11dPIhr6bBi8GhZwgsLiaUHQPk1XdBm2TqifoJoLsdxA
1xl6L0PRKi/OoNX/bJtW4+ILn8EVxDvi+O2GuvWI9ym6a4DQQZPB8AOpaQ3cGDjEfI7oE/NJ/+bN
Lb2LnZYUcyJ2UOYIs8Ad9007WBs9chygqAN9Ya6WLT4UR27nyVfCQKqIk/5AGt/JBuDMcywIyczY
L/BM7yCuSRznqVdy2EkxWXcVZTaYiizUzU3PO/dahJ23gY9fmGEjlRnwp+W1Gcc9SAnNfTDS6AeU
36envp/b/gHPll9MARmdfawWe8w807fXrUdamrYNkWCamD55mC3XOyjUwHXmkBZKvB6HHoe/iOGZ
LYtKRafeS9WF+TKIOJ/HRW/x8wG+E9amSpIlDeOuymCrwHMXCLkNF9zNBizv3oSDnyMku2JxsA9b
CZu+Hreb5URbOuv6gGeDY7ih99BmIRaM3eM2U/OYFADCPwdSyiLiXnANDREQ5dyA3wkI5mST1z+5
veWmdtQtR+kS+qD6pdzbArLl3PWuVeMe7aRJIA3judCD9trM4J1IRZ/cL05/5THupzWJuu2cmOVJ
63jKu2qGqTpxNp2WgBKaaMomcONT4iegWBh4CmqX3S1LGaRIpvwsaeWtL6Gx3oWrduIicek0Xryp
G2yFOop6WMjFQS505B5HHdzBLfq7hQctpcm8mpe0SzZrCvPoWsgMHLzxOKJsDwf6RUEuEMS6sAKv
0pvCbSyqGKLknB760TuAWxan4VDzTNpJRsamLZaYbSsA1FInBvsl4TZQ4N0SbgIhIQk8apP2FhqH
fcJ5LtESyiZgLG9QpYp2kLtnWVtiM3r2vUEyhTWCw4pVE6xNsIx7W5X1JjRwywBR6tiVQPm6eEsy
y2sXgHTsJIemxkuilJP2SqsijtGXaRgIf474Lnhkrqza/+IP0ZCD1PQE92gvG2xQuEH6MgXKFvXe
RFWfJ9RWeU2F2pb1HBwtAtf72B6nrxFavGllKb+wTXQU4wRCKq8aSNtPdw0bBLpOXGSin1w8yu4e
xjPdVstg1zOZJ6YLiqVqAd1j5UGVSuclVSxVY4XvbI1esYTOqxxgEwuebZ8yjgVG+L9ktd80+6oB
A83v6jZzaB+nbd1sZ7+mKSnHK3SplnTQLUD3rrzyCd4oVgfeHrvKQtoLAlnNqmd3tKHBtjZn6fKF
mVrkfqOOXWs9Rni8ZxG9VF7rZmoKd7APB2giYndwnf+q/aXPlkk8kM5/YT6u96QFqpb6/XgP9UiR
Y/nHuyqppk2jXS+3pZMT05psSvjzVE9e0ZUTycsaFfeEVwIpMrcymyoK3o7LC6iOCbQeqcjKEkFc
qwOZtiihp81cv2uIA+U1ZM8zaCB5OVPRG0EM45TzN4hDvwjRf5Na3royvimZvhVJtOGA/acKFrwh
t6ynkjq3bQR/uinmc+EN8cHY+smR5IFJ29tEi3PrjDODg85gProJlp5eUApIVLZ2hb8mnkWZTnUD
c59xqPa+dMuNdsMls+AYtDfQzUP8FVT0OvJrlcWTjW0RW0uhlRcgTq3sQkHQf9upoXzgAEXlLdDq
x4rCnJU08/hgi4488QQPrfT98QFkZm8zJiO/FjBz38Khproyo8uiAmyC2WSN1QZxwaeqn+9tMeBQ
QqumNHkS8n4XiOirE5S+gp4ofFNTS4aqy8nCHTutRYsrureH6yHwttSzbeij1aSAwom6qU1vPSk7
nFEvtYccC/lG7WBIm0gCCD0tbD+aMUk1mxbczf2cIbYlCIlHVXQiQuAXaJhqBdi04VyyDH4CDLIs
sUgXWFTukoQeDele4HFZZ2XimOdWJrqYmrnfJyvJV9uhPNZt6wIKwqAR2kHERbd3vidv6sD4eaAW
uYm0N99Bq8AviOVMm0qoHV3EvKGO2peE7kDjnYFM5uhTibLczjyyU+61amdNIKMESfvdCZflRmuK
e00AnNaBp2YvcbKHmlpysNuaXg81lgWr6uwHwkDPgUXeV8DNEW1XMERwXXbLan3DhT/lkDbFuRul
B4NAdu8vhm8T6jcZ6Xv8heHVaBPg0EGayBAme9loQSiuEsbLOT7Xe6OHdgtq6eOSeBoypZEEydqX
e6dBDV4ou4hmHUL7sySp7ESFd66+Qfi68dUEElGQzCmZxC4wMF0lal/b45JC5el1UOObQKc9k5Az
2VYQdM5jRt9Vya7LvtqLRuxlIzeexesrX1W3CwJm0M0aH6EmbhC7i5M0SsY4RcOBFtDExO05jQiX
kAAhegMrvX6A3dUBd3SO9OGtGsRzM045aYblTqO3nAlkjBk6Jd+iVvibugveHVPWxRz5b5xhC6EP
hiDM4IIOdL8HwG1jaezU0e2vKjJ9oYQlhWugsIpitzOtVObnQLkkoy5gm6ngzZMInEcnbu/hs5vc
2rCtu4rGGsnDsGtd5Feztt8muy7irhk3SdjTp5Dggm4tp8oDmvSpUs1OmeYI917rYI+4GJjVGUg1
N/IqrpBiQuX0Hk/sUdFpBpRfXUEFB6a69ZzyGerEiWzATB7IoSmXHKqKr9jRCMOba3eGAj7yZLsi
T848IXEzO9dHvD4z5zuSF2haTLWGTSYrN/DGZXkk4iGrKoAIfVYBmDmhjoPuT5LiOFVZMzLsfE6t
vHTGMCsnr0rtkEWgKCudBZGKvpqIOn2qQ+If6hKYX7h4QRRB9td9Dc50xLoSOq013gI3umojZwt7
vzKXwrNSaeOX1HX9NEyxhK7cACEAeLEgtRBJHoLYnS14t52qfUJn++gGg0hnZ741bPwo3QXveBc6
aV01YxZOml0RMd8SRK6ZOzn3SxN7BSCZIGCAiyN9813SRucVCL5Z6Oh3kojoFl630AMn4/eZq9e6
dSloDJ2VUWU3oKu5983o3dNGbhlhwPFNySMk0aGqHcTvkD6pMnBNmqxEOp9pPVX4pgphSzm8GKv/
AfeJv0KG+B4myHzfS2LwNLr9xkoaK9WDC7JI0xdjJJALJe2hDrU6xFYkQLl0lsJ2e31UwkHtu/E/
oDfHYK7nfhUwW8fserDY+Ad3q61TBdeijqesHOIFuT3b6ZkdKOluhaG3A0UgNHgyraLpNWbkQUKB
t1j68i+OWD2dR76Xy/jNXaBisPRJiysObuSOpPcWdAHgOnMzjNEVMIEfBi7YYPFa36c+3uMePJRl
4G8grXxtWJ0UJiBRpuG/LaGMR3v5g8bkgY8CkeDiyYdo8bdznLx5rIR5uzSQPOr8ZyQ+d15TX5tk
pEc4CH4rS0NhPey8QLG5zYay77KwW751Fhg0Hol3pJrbe0gZmI2Gblhmx5AFbsurCbnEfRVK79qQ
CurVPMiCdjp6c2xy7OO8pfpYJbRJ0UXbLKbcol7TrEpLWBfu/WW7XQHZLmvLKNj5WQhyybEx9l9V
NHyjC7cKvFlfFsruOm9+AVMm07Ytc59ZCjm6sTNbl9vKbfaRqY5q4UfwR4fMtUL7jrbJnluoPNRu
Waao6yAmmxKYJo0BSnxyqoqxJx7exOpQTQq4EMfNmxZSM0MUPjDS4fV343dST4+si7a4Gm+JY5nc
8s0HZMlVCtSWtxsC9V1iPuHUGvA8ZeHV4zue4RuukrJIGsSGE01uPCfOG996CKmj86bj95AmVVnT
+xtvgL/OSF6j1fFHY0MisoRhTDDtnZF8hFZf7YCHhzIr63YLBd0IfQZgjy3ozbaLemd9ScE06VFT
mAroLzyxsn0opbsylJ8Q51xHffhDV8LPcO90hbTCKNU2t674BH1zH/LYirTRthLQE4oxD9KPOh1j
xosSNNnraVgShFvVdW17h4CiXFNPb4mKX6A0723IQMgxxG9JXasCWx/ujBp08GyO45u+RcKLPpLK
o2gcUtqaJa1nBeEQt/5SMf9+JM69S8SQCp+4aeNg+6LCU0howqJKQx4g8pe1PCj3rIrVNh5w+/gt
0j6qkO5GO0sLNFtps4f/+tfE6o6W9HeRsq5q6e4DQvK6jRH6smCLIhuMmtoYT0OXu7AJ28VL+G0e
6UsyD1sIG+BIsv0MKf0UKukjSlQLHEWQXEqVPMZhxXLDCc2lRLxhT7uyc92sSqwjRSiQdR4KTJAS
2yoZXJkwyNGbmXObVW9d54TgI1Z7LluZondv75Xg21pPU4YnprqOG+vdDzVLLT18oW7UpwZWk8QK
j6gwp2PvoRTeoeI1eEUzXeEIFFCGKmT4gzBx7yqRJ8q8NV5/tGKVoYB7M7jtwwhyYKLGrXCXlzKh
xeRFheHLAnT3/Mi1lXsNbjUUAF8Dl7AsmkrAMnWetL69RUJ9D2OpLTXRtu+qQiYkEy4trNqFQsxS
TGiWlDAs7MMI4v+4Wr3y0MzvyVpXQ3aE2MgxX7rYvKy8V3jLBY8q0NvBjrOmhIbi8qyH+Rog7BtQ
08AMTLDt+rZwI/MBMsta9IPkDa2Wr7yan+fYfQwE0CrBEByhbGhtp44/zNhFmS6tXWf3G+VTmo1h
cBuW0b3F2usBfryQjWG7TvmvMY9+BCp4gQ406iA+NksfqCLxwx3K0qjDDX1fzMpud6ps97KlUN2W
cuOK8GN2Whzp4dBOuKF8e8eXCHzL8Wvc8F01+Uf0KK5LlHSYbG/KhAMpEW4HeDxCcSY89KwnqeNY
O0bg4AzvxTtH+7wAKXQCYHa6TWZyVA7fVyS48voOaEsyz2kZyteATFmbjAdOY/ilGABtyZAuot9w
bu0spb2Us+6Bc/kkvPFuDWqwPfoD/BREgTQZ9gFtuxVqQUGiR5kt+BooWgj3xrWmXYuA2XRNgcea
pqXV70MPvX0z72FldcQnv2YyuvdUlZeJVZiF3AqNJyBm8T0Temu5IqMxRTktSZoUSQDadTx4sgAQ
y4BNwDdCzDfK8Qbo5w3UFrcVsn5cuDXNGrfyc1z8tzW19i132qyaurcITBdc3qnrVlkymC38z9Oo
RrazoPtXj3+J2n4NZ3rl+e2TZY8PwWLgKmRm/F+i3Ffz8OgFejOsUil++2LVfU5nq5g9gxgdBt2p
5yCjBg9s16oxk4IWYzgWc+jnBEUcNE7JndcrBDui3NVteDOS6fuSTF/iZEZG3B6h4XEIjH2QCm6n
c/xhI4tLIQ7jp4MkqZ7HGxVGUcbbCIZedgHNL1yb9NVy/Q8zqsdRA+PSV/5zPNZBtpTJO7F6K51A
RjiU7tzkHUMUM4E8Mi/1lWjs+n84Oq/lRpEoDD8RVdDkWwHKsuUcbrpsjw00OYen3097tal2ZixB
9zl/3IjWP5oEjUaFaR2aWWxrN9suq/221FlQSb7/2rgrnOYjtuUh7dNjwiFTNMCGtnuHNDXyyv8r
x+YvvTaPYpaBxHOTauufUXQhm/7ZYKJoMxFOqXkfC/aHCT+4tU7Hvi//lgq8qMjTiw9kkZo4YePv
ipGx15Nua8r2IIvpcRFPFB2+wdswVnuhk/R7ro/NWC/XzhjsQEuSr7rRN2Y1nWKaVO3OoiTRHJ6p
hXhwtByLa9weG6OMsox4pumGT8q49oKprd2gBWsOajnCjUxDF5IUfwD++lYyi9qWetTC9x5nJw5q
rZu2rlyvhGG/EpVBrtNa7+NZ+2eocmYNKx99XZ49PRdh38QvdsYGWCz5llzL0FlB4K3RuXjL+rU4
9tXPAEkAKLYFz0BQL2wX8wS+SEwAYERpHV1jPGQszvZQ7kTZo+2UrCkk5Osu0AQO8LubK7KampDR
8HFdFFKTZTNCftBucUlW8VXHxndckdvp99t47kMjrnapk1NP2aITGHRrl0nz2HlG5M0+LEu3JULt
PnecFlDHPbuQGVEed2Gvxp+EFJyqt+9Uzfw6TM1hFjJUkJPd3L1WojisydDygpJJ7wyky/T9vJ+H
5rutLCDtxty3A3E3So+jWXR3+gB71aRns38cux4UcBUHfGFkFNgPWpF+TosTNX63RYF+b8MVFW3Y
y/pU9F5k3n5Qx9ripTx1hbWvGi80XO2JYJ6jVs97Y4wv8zwltDi3xF1Yj8LVw8QiGWbxtAPjMJXi
k98HVlfwohZ6tu1Mte3X194c+Wd58uLajKYi/0sz79lBeh2WVnETC6llKzxZBawFZQAdd1AQMiTA
8rDWIgmbkvnNWenNMGzSZxXooZALaYXsKLnKorSk+YoEf3PTyOzXq7271Z9/rNV9sHrOmDwzHibp
U2BX/w6ugkHLjlDfvIO8XqbH09686dCNSzNem+Ey8h4vdfwypeJDDd2wZchMNjmKJhzzZExM3U7W
IkrYFX3WgYXPXlufNKPjjalCTROIqgf5p08JcH1DaVBDTCYwjme/8OJHRfJWx/ouF94+tXiaPLap
dNqBSAaN60f5mhsbidk5TVlkC/VNU81+qEXYmV4Ya84EPUE+ct7rZRhP8F1mOSV33YowspnBZ4fS
cPZ2xsJmWLAooyHn+zERHTBSzxxWutWlidN+i1hmOTUL0Qae03XbpirVA4qneGMk488YO3VIwHQc
GA0AYa7r5RfkVUI0eW+EeStUqNtquOiiJX1IB32SlfneJnEZGEUc6Vbxl2vVkUFvz+EcudP3XE8E
zzm7sVx/W2UELmhGXOx6Nz60fogwFrG4BHnFE9FzfhtuzaiB/1mJ41LRx9n4RwMkD8z8kvRYtqt4
CLpZ7MfaPdT0M2UZA1CZd0zSbbezc0JRjB6+ctzMI1uyUe3ssYpsd+GB1a8lLJTkfZdFfRkqtnLT
hU+aaM4Zrvr/6+d46QmQ6yzSy7IyzLT6VKJVcI2pw4meH+AFN4pA8Xhoviap7cabc59WoxVrWiEo
Ns/TZ5042g3tsudiHt5NtV7cG+XMbiKHd+GiyWubDa7QY+3EcAtN4LFwaT/jRPXEZBFiYFz4sM5p
Ifa15QUsUpzO+V5T7tEdjbdEOD+OX11K1URgHzutdMGICfWWd0A52U9auX3g+JRYtHMXZcLfqlHs
8XLypRkh/OuW7ZZIrOLYiPQ8Q8QIK3vIY7CNdos+Bd4il39E1xzcAo6wHy6WzukZ86fT5GsTiyAF
83E7RLnYCex5l+WASCBAPjoCpTnXMn+ppueKxUKVKnABC7v8moEOwQ1ReDq/Z84YDOVvl7rPcePs
h8q9N+b+xZDttu/W37gft+aI3GJMo1Um1kbVxecs0yc5jiBLv3LkkCvSR3eqdnOT782egA4gBlUa
GZMdT3IXf/j1pdTT3cD10s3Dj1P1F9KzQrTcDKZuEZQt9TulI3bupF8IZNysHluF7x4hSw5DNuxG
74WfO6yy5XE0oZUSMJ/ha3CXqL89zcI/tu5wh4TqVMXWqyaaJwMT/wqL2E/mSdnGOWNPmcZmZxMO
ZibMjGDewJl9tpwIRT8XcRUqczKPRh/f63EazZ4X6jUocxE/W62O8EEda5+LUxvvE2s5ZaATQ099
bt66iG3BvLX1JFfvO4+dzU094mvpXvNpWp/15y4xTtL409f8IFbnNDBg16CB2YIeoXFn4JOas9Ad
P3kbfn10L2UCDSyK+3w5DM4VavMpId5MNt1Fkdxcl8t1MdvTqo4+CIq3JpvlxjRKsUshCxYfOG6q
zUMVa7vW7a5ma76QsksGNYipN7nfZZ/+1Lm0QfydEligPBS3j2govnOvfuaECud82FboqhbuTEJD
gxxMvEv1L98dzoPMT4ZKnuitRxYFZ+JM+btT5W+CTsdgUOkllynng/bkpzbv3nSs4H7rgasMCe72
RrAk9txtsMPQmBmf0nkN7dW5S52KJaTaGXAmWVadKikPdp2FXjeA2kEoJXyaZXrm67nyCJ3zefnL
nZzJkXLjrtFfS1IjXKP9m0ULDrW00eRUn76owQGnp5FPJqOttY8buhTc9VnaXGCJqJeNI9+aG65n
d89GLOH7hihrun0qZBtYg9hNjMebGrCD/zWYcCMPnfZgNvMVHjhSlvHg+p+0mUcm1Hk+LK/GjK1n
dJOoBAZbPbBfAN+EckudT9Zn/R8n+O7awJrTJa/1Wh0MMW4T81EO2RfBDIFbP0y6GRL3eMxmCqoz
yc2/hppso3ohZGmpaIMvQ0dOW6dOTqaJPtY7Dspgj2nkHe/hCS5l75rlS6bM4+JSQJ5yu/jDFgVK
INf6XnPWjQkx3NovjZzuW1erAwBEjx4hndbFXWNo/0qOBvARmj3S39myrrOaznrzNo5crewf1ZBe
9S7HNgdRoNY7TV/361jcjUv94S/mAapg0yBLkV0eUO6GnB9AMifiI2YKViDCYwf+nOU/I9Gk4OM4
JiATBrP7Yd478nDVJIpmJze13kxj3LWiP2at9qCL9UDf5qvTzxszW9mY7y2tjOYWcLRxH9x23ifl
tMnTwyCvNqdlzJmCkqRd/9a8CMZ13baob+vS2SV42fX8VM2v3BhHbos/OcWRqLWNp7+knr9Px+Lc
LmNUtd0WZPhlHbpdkc9M+kkftfb6qtnTLiF1Rpn9wRmyLVkGRPNxXUBse4whxvg8afYF40aYjd6D
BQ5CktemaL+cZgnBFgMCiS5LZR/sTm5iOUazlX3lMChWRwAMQdBW72/y1QpFL0ik0QgkyiK7NrYJ
EWd6rkLj/81tprVP9196Tf9NNG2XF0zKTs27iWX3RNDeNonB0JvpOnbpuadtiy4OlmqNDdy0Ig6+
sE1x7s5jC6ypnSvLf+sr/zIk1TtQy7+5is8WXabg1Ael3eSKigcAUj5a7WOWQTi2epT4V22y3s1U
nfJ82t2WHL1Od65og6VoA2xCW0iPsDI04OJfRMOB5/O2d+bfOMhTC/apaS/ECaErqKerVSxHC50E
wWaPpbDTjaHU3eSO596pH1plRUmfnVWFhLoy/904EVoJrpNlvM1GuafKZCcqEyvaAGuPiCdrInxA
hxwVUFaUkXJFuNrx0UiLYye/5JzdccnB96XodkqmR/sBO9X2FhzPj/1mWukj6OUHeect+iEQtVly
HpVWlIMDNHOxdeMukNPLUnA52ebIeYYUY1LfM0R2tdQnQYVux2TQyRGTNJKDiI7AgGItxFSkyPL9
LvVAqtKnByVawMukyny1spGSdp1NAgI9H+5tnS7RpKd+i3fXeRYJRdQwxggX7MgHKtBpUG9Qa9Rt
KBIH3LS6JGCEdnvnynORfDddjNALByV/NV1UmBxJpqy+BDUE0UTj+2qoo7lOHGY+gIIJB6am+6Iz
3yuNyM4cVQOVyvSoLedKeYHrnApNsIteB8G6of/LF/euy62I0I0/on/vSEzZphQk19nKFd+fJ+vb
Uij3szlSa7ZZpNyYyd9QL5Fm9PChf+xxG69pf1KVbBfpnp05C7SuD4uuAQRLLjkDuedfKMsMEhpp
Qz23N9QPnQcm3BIJ40Zw2vVZd5SsWJ6LBUwdpJ4QMpVt0oZ3yhanpXvvW4KM2jzd5GJ4htqzuBjm
uzE3v52WG3kdqjtG4Y8yK6Ix5kLwGAQ2nsUU6zTDV263V0sj/6XGpeTxXhvy2ylRsdlJw1TkVMFA
EIhv5xtArcDUk4KEVBVNxvAw99lLQeHC0N4Q62xraUhejDQ+Ll3y1vBb41O+X4r6HPOBTgj49EHd
RC05Gaf1pnW9sO0eY/ldpx+1rQfWjcSzPXh/C7UTx8pAiTd//GVnF8ntQ13e5tT4TEDfN2Ru/NqN
7vOrjPAzjtgnMcNUX3+V+vLmCXFt7OYjNbxPe3gFe9AjscidVPq2sJM3gLfPxLufy+yvX5aXsth1
y7rN2mffTD+seN4KlqE6fSIa70OfyrNvoPqrjK8+9f/hD93Uxol8kqDN5S+9SfvSSb9ttxU7vY85
p2JEKX7sA96MGZda8Sur7BxLBrFSW+5kl6SP3rzIz/b2SGZF/5Kmprc34luTKbETQMQijTxquB/6
WivCFBo/LEtmxHYVelSrzjvZtUfiV91noaUQa/QZU6GeJmbQzH4bSKLB9+WcsANafc0OzX6/6CIP
dTNrNpnbr6wSTXxadLvZ+GXfBLNhNmimKd2ME+9rmp2vdSGhFebt0xV8eYVxQ7VF9Vg0VbaV7vI1
2YZCDAYZqM04McvZtTbpEr8MDdlnpTYwMYjmss7OsGssUNBO9QXSp/mUDNpwsLH9BaAM1VZzublR
Dt/6adV1MqC+ySVCalnCUeBe4EkgSs6V/DIFZJY72/fj4j16Y+qCpBYmQ1gTIQ41sIoZKQLFUuy8
ZD07NQYrQ5EQMVTjbuycr4zbjlmTJjk3puUcbTHsTQw8WH6jaQ6HjPE9tegQqOt9AedEq5lxFZn/
MNrg17azzwjLCsgzTahGhVn3hievHPa1zm9BmF6diq3jtSGNf4fJib88sBIXSER18qppsKdL2zw6
g3n22+HGXWnPeZqe1sYNocCZHt3+W/ECzAJ3Zy5AdqaNa5V3/NJEpvGZxtJMNygm2wP632+MA3rQ
rskcrQXr7WSMVpB4BYTf3Aa21An68g58Pf9MUTk7VOeH0skfJlXvRnd5ACoroxaZemjauLURegCw
ZvXWFvnZZbq9MZvP04LpIZvfUtJl9goNIg09OUo5bzgUGOYgY2s7IEzjmw5M51oUFdCXbMlxHBGs
9ioLV46j1MsONMqePB1hSZd0/6gtwtXHGk1/YP5s9Nlvus4XlXfb2O4fB6E/6V71z1qX2wUENEYf
5kDCSP3jmNpMOl9yKPUqrFvrU3oO44atHS2SMjdD2mCXHYtfI3UMpIKTu+kqZoKqhNgtM55c6X1J
q1Csr+tBJAsagryfDwTz3NdOclFV/W/FtQ/IOXzzuf5Qa6MHa+7u+JdXpHKfN3yrug0kVAsDQbVB
0nQpeAj5uotLnsUA3TG1ntxgFBiDKZkIO1TTp9Gv5FKjc1zXr8xaBWjSsG3wvIW+lHdVlV1EyjHH
/pJuxiLNt8OwZggr420nmx4dgs92ZbBxC9UtIXkOTWDxam1UX331UjytvNwlLzbf4poigOdlTMiQ
PQwmePDUxil0IPq30pLDZnb0X7CDOVq6Ej2lrF79uru1yMMfSVWR9trnUU9u0yajVdRYfGpg/PE3
LVHaNJOLSLtP7w23ycOxQGNB5+u+K+Zf9v9p33ZCo3ltfMg8Zw/ZzWKUHTQEikFST2F3gzmtXAOf
RxpSNNoR7usrt7yo5m82akK9Ms0MnhZeAYQ+F3IR9Q0lh2hFRp2h+0brT8I423Vihms5ThwKAoUx
e7OrOHDNTNtC8GyTUed2zm225LjfyaV+rub8i8kMWKQ2djn9ICSUMFqO8Z3ZsLtRIbKZUEkHNXxv
TaTM1pHyZV2c+750fkqyX9uuCvO8vI5t/dn0yB8rDSaSFqQwVWw3QjzVqMpCn0ctnDqbgo5Eahtr
rk5NIe8sfzi3szip1tib1uCCLn/QKK1v88V5opX6ZfRuefUUK5fL8JMNyf0y9IdSuRel1NkuGngf
Ne2txLi2KUiIEPmO7OP73rA+uyJ+W6fxFT/zW6LPXeDq5gmydKv3GjCz/08so3lIpm4OFwHSmypj
2K/eCGi07sxE/4XV2ih73fmlfWidnFeG5qalipuQOGmkil18dUui9XAXBdIaDl29oHQX7Qf7lxlq
ttuBcjVfdQb/pCvOSYgxPDDFo1K3wfBmEsX/jW685eFQdntfZh5KdEhI0l31MHO5cYhdhWdRd8iU
mecwGASiTztWdYtU93J6T1BSb8yl/RCxl4RUdz3GM9ic6/YxB/jobuO2KYKlMpuoJc+T59SCOeqf
GuEd+5m6+FubS5SNPICVXGApV1RnffkRL/F1yoejrNqfEY5rzlIr7BDyglERDS+bUm6TGu2zTkcJ
KScnPFT3hlf/rTr4/OJiRh41hihDZMmhrqZLx38fO6iPzjzI2ln2Tse72UhEOymuoV6WMTJpBY6k
gNa1sj8tuV+Hqd3dT05/NOP5sPLGo8fZ0bh28waMp8J0img2qiZEI0fPL8y4rXmPqhL/DLNLQrKJ
ub2VxhgqoeEAQxErOdzR1cg5u2Q9h1NpZwHYa0ravfuYEB2wadZ4r3yeyQ7WRyL6QTYVLek8Rknn
f3Sa/eYaOZyCvLjcsG6qP/hFeqR8kHVKy2F0K1S5QO2PNKqdpg4hAlGznGEM6XlfPYAZAuY04EAz
TPxkpZ8NEoyVXVuL429MUGkwC04sEG60mOLAFA4ZOw/pU+8RjUPK17tRihm9jhMN/OjFTae7DOQu
K9r8bouhchaNKoBRbXGgmsCYXb/v/AQzpajac6yPLN814pzRdRTWKuleB3Nw962sbxHeD0JYxtYo
nRdfefoBK9ESrr1DOqqoWOhSg/exbPSwLyyFAJy1vkURcdXRXgQobbOtMoB/8xWxXdUsmPxRgzQz
PQNTq+2nzok5PuWLgPKslfNZzwD9npm8YnGg+zUn1z/PXhFPPeptfkjQig0Gy5CJLiBZkN95D72r
Pa+euI6u9eojMLTh+LtJQUtPgkFDuJd+XZ/H3j0tBXWXjrrp02+V7WamQqFxfNetAd+a6J99PR0G
JItm47430/Lh+kIHb+yWbZGlbBCkYO9TCpsQmsTMZ8UC22GYY+RNYgpavz6Ppnh2YpcOhbb6gEa4
G0F8cYBMMhpH/SlLmPtqx35Zq+6p47K3yu6gudCD3bq/bZOqSp+1RLsby/glSZyL9DUW9v6EH+ss
2nsfhVkgWrT7dXUiPwplW65xDBdp0FnpVu+Ajdv54pQlfbbF/IVRylftC20Te7jZI56hx7Li/fLr
0+hoZyXaF91lWhpAN/SMoVU4lQSsktfVXt579ElBa5UQaK07wyr0Id8Qe7kV8FTGJySKTYj7/6XP
mdYzeUpg+Tq7OnsoK1lpY0Z/M3mw6V/STfutTIwfNBj73kxOY9XcQQADeVZjMHr9dwW0GmpCu5/9
HCWrekOREeQlzV9ZlCfzS2Ko96rpQXrFfibJH3BBHUkDPVed/m2rztlKPX4eKueMOiDiy4aYYTZU
aEzaEXwFrFb69la4XVitaMHm3D1p3Uc/ov2Lx/xEUVVClYoZ6OnkbHqhG0x1xSvh6m+m5hxzRC74
gt6sRYT00NxPjAxgqR5vC4R8UQweR2qqgBUsiLPOdHZFzzKGkzExSzY+9SZvMgOrOo6Z/0yi8q71
k6gz7MdSz1Hw2p9qRXeHOP2g2Lpdzd772vxsoaub7CI0anS7aGI6Y10j+rzwFbjodK3TtMR77Cz3
2hqDOpTvsrD3lmUz7vxUDSQWudWIxdf0beytL7APd1PM/Te38lOhc3z7qFgd+7Fzvahy3SuJgf86
FNgQi9ovM2E0kN1cGN5jK4CGigRKsYMhjvqeXOZpRjYUYwrKKrVZ0k89z/NndqmXhjWEqxAO3FJB
4mrXPPfuVDaiddSfsPQ9AqCGTSUolaJfbqvY4TcNbrT3HvKbzE6YBUMiW+AkhF8maFrxWPma2I15
w4RqEgK+Mqis3fTZN87O0lYmKW19dw1untpPHm4xtPHMCGPYS4IvgE1ggYhZVPsWz8iq9IKRfPwz
uSUDZ4ZYb5pin9TyMnf5U+VXp9bXV3ipnu2U8iFA/EGFfTYA1xQEwLrC3dv0fXkm7Vi+r0Nq68VR
m61xAydwnLIUIq0WWhSP5Wl2NVidpX+Pq/bNbU1zR9XwTsu5GxzcrBjQDg3jaV0NYeOYQUqHwgb1
YYLBbsii0VpfJ6m7MOlzsi+yRfAyCHFiZXu29QpiFy8nhqE08FdU49X4iQn7OpERro3872VqDnuF
I3I3KvmcOu5R1sy7fnKpB3K8rGHcc5i9dDmQvrscO+jkxhTRDUAXSQzYhaZw0qaThRSK9TOsagtq
gR/MT0IvXSBkfdAmu4HGr8rlTikv0uz2VLasrHa2sVotwkMigELSg0akLSIhzDeZ7407zSQITV/a
61Iv8LkMk/687FFU7xyfi8IvqsdBmzXEvepUJgvSQT7HOtF9Hvsp3xjNNCBkTV4YqgKjN6PRWD4M
ZjJUgrz2po/LZGy05YBMDu8bXDlFAbg67AmlXgETW6vi0VjMiddWPFCGudcS52cx0sPYwgWRWR7A
xk7MCvxsyeTkO89rceANvP6szPVs7Kh1RAwA3RoOvJRUiYd1lh3r2b2DNYvwyIX4YcmsN97npowI
MMgiS3H96TWD9dos3cZHMBHKZK5g+Kc6SDKZR37tsw46GjOCkkcbqnNAOBr2hrdNJYSe5RDMmzwV
tBZxbXXMiqYHbCxm69uZuUCsHmzTGHmiVh4bYbX4XNPqkWBjNMGkygMPm94U9SavyoBxZu43Tts4
wZJZdzVFbztNeo8YIrmKchQP+oDyR9Xrv7jB/ZTK9rnVMi9AlAo2FydsIWP6IG37Dv33TiUptxsS
JECdbmdlXLZDz7qQEtBU9iP7eLG8VML/rZHFBENhXKqk2JuxzR+nikh23iQ2x4bb0gJnPzgghUGV
sa671gDbnzxjT/qxRvepr60nUbgvPjPtRjAqmFa7d0br3r3Rg2w0j5PKP3zNeF5c89vP7AWvjTyt
uJjYwJuPYcIU4NTz1Z2pYFOiAW4bp2uHORhsOlnwj80F4xYnO93LKqzdBBhTqndn5o91UxVh7Qvn
qvoRPr+XbryZdvEe90Dkq6ySKJao1z1rq0/OsLGE/GYuXzfCld2uojx9QxUa/639QD9ABlHyYVgy
8DpvD0lm7XzpgE2sxhSCrDGJNtNbqpkvU7Mcc1mA9IpH16r4snXG45Z1Z+k4hmbHue8ssNAGUY4v
V/B3oOBh/m1R/parQoJj6FwC+huJTg1uTy5M0Wu03RvxVuYAq6J+ZPFlCPbd04RLQqEflcl48VLz
bE3+3phZFoR7lZYG+O7wa2RJxBh0UsjN8H6GKTsiQ6ax18r44E/NfUz2CHCYxEi5Dj/gJOqMpag6
+Z3/L9WzGlNnhl5+vkN6taPKycCIpRFUlyX4gFEBFpp8Hy3EcbgQ1qBP27d66D6bdLmQs0wHUqvK
rStqQDE9/SfiqttmJlMULOek6yeKwPtIdyovsEjOFgVyZATjLETlyo3SMOf26pESZT7nKY0KMvlI
wErDumwhCaxk3KRjqwVdTNp2I+ftipgZMwgcs4bcnvMdM47U4DD7gQ1raX701Oxv8AvLFzZ16m/B
h8zyHHvddywQC/lexa/m0k6eJlwbI6rwxtHPLGJ73UCkoDVjVBfFZzw4PRMzw0CmZsg3Td9Z0kkJ
jczo6FpSXoeGpUszyviSFP6zSZIsfJrNFosrE/Ofpm9BGdKApjHEPJnbBVoL5aY3CTRbjNwKUmVx
8dboS2Db6A+61OJ9ylr3Z1ryLAS249R3QVYXMWPFtCcbdZZXeNuyKlRkZOm3STZPoEly3p1KNbuy
oo1qXubvhr1vC4D47OnW2XEs1nmZmeTB8X00BHt+GR5pbLO+Ita1zD8gMwsGCENeqU3nwsnmMEV+
z8GfTkGfew36WiRd4D37WuOCTKX0f4RKPKjCLn7h2ULA4WtLMLhltJrcIVqDJMVtKRbLMzheNULc
ado9rfC/1uKYp2xgubObmeurQTZnWemwr4oU+UELDgLDWW/pAcgCLrjigatsCo2sfmiUsQSqtalL
VCkZBuCUr11mPdp4sO5cYZXvNPR4geYzQOtTHd+V+UJxVm0MW7ehIZ5Hs8WXYj1DJYOCzNwrU25r
YW+1Dyht6q00qznUnbHgD8gMVHc8IXOsJo4jO1ZH1Hkot4nfHDd09CAAyek/6Nb0Qm6l++xIO/41
4OseSWrluZ672d+2qyn2shyS0JxasNkSJ0JT4auyUzFQz6Pb27JHPDVU5CR4yVDv69wcH+iGZXXh
OYpAvX+5brvI9lbMKV3yzaMyHSpQ+Gvc28tWyr7ay6VCSWsU5nZtrS+rRzvZJiB8uHF+6Hdb0Jah
EhgmqHThFDwzDrquekj6h2LNlgD1A7pqymeoiZyn+C93c+3f0I0zmnqr9U6OrdqQUbf9qADy9kVl
jaEXUysJTTmYrwC/PVNGiujE6GVzwg1uXJMh7+56N/O+rMV0+aTXBq2EpqlnwkKKtzmxinOKb5o5
o9DQ3GhxFyUFau1NZya3U4fbe0eg2ryveP4vPBLsVhw1DD0uZZgmzEdR8aUsnaFRgtm6cFT1clkT
ixcBcSOzWYuea3GSo10KeRlWpOW5eVOdNPFN2d1ne4PWqCi3s2mHMAN5TTJ6IiJGzv6tZgQFaYUG
eNTtiTTFsaYuZUjDMm6dk9uBBaxZtnxMRgvD7TCmWD7u/WVeiJNo1YS8vIxZDRrD+GhRXQJF+fhJ
Tb07FG2LXiF18MZ6TJy6Lrxrp4DiZeKJvZkjMZhL4/bZJcsj/6Sd9G6tEXNSiFMg2yNNGgGYZfJW
T2z/+6monV3W8nHmuVP+DEZvf3tjMW0zCip3/RqPzyUYzr3jcTvzkckn7u/yAv/BAd62GFy7jhUI
FiQaiPW+a25ctppp7G2EdrPI+cnZK3X/1CQxcZxdl5ISEOfbMfW9Q5z6ekTqJHsWwsPQb8b+nKkB
D/869kc5Fdmlb5r5T/ZAOoWGix3VS37v9vggZFd2J6egzKl2Uo+2GGO+50vTjqZmaag8avfOjNHu
+JgTIjPNDOaWAsczaO9pWVSPtW81nshPsI+qSdeXXhmMuOAjYdKo9R5pMnw6A+xBVDr1NaPHMVCa
04ngb6D2keNFrrqxM2JRobtjpx1M+YbQDukkwS31qVKTttVLIjjaCurXHi09yFoM7npe69yXtvdq
8k09DXNiw30bfGqWhD7D6B5gMB8ulM7LXYab6j/2zmu5cSzN86/S0deLWnizMTMRS4Cekiibkm4Q
SqUS3nu80z7Fvtj+kFXdTaE44nbP7VxVZSqpQxwc85m/WcFw8vEGz92dxAkO8TSsVqI7SMtQdklS
4IFfebnVHFV42MvK6KSNpMQYgAZFsEWrKoY11gcr4vth3URe+pS6Jt0AQKGrtPSVrVpU4U0Xuqzt
CcoZQxRBtEdhxysu2ULVZ8tmlI016g8uBiD06aqu/1FMfb0uqvND5XnGAh6i7uCUbu2tmP2auKgJ
SxUVa/xEw6uO9ibaiX1IMqrU6qEsNHUN/LjYCBqFxLgeGifqdMAJgSZek4+M4IQ1/F9DI4HHEAcr
FaQKdPgwuwFafmsGannfSGG/pR9O9wGkveug+wVsFoKxQ5RUxnYrFaD5Y/o3SxhzXG4NeOhm1Y8G
/EAjSmj3d40FNkaMIcUv6dUWRy3xUtiPTRhfpSZgTFZp7Ei+G74VblrchRharuFjdmLo0EzsEsQV
OGry95haw6Jzh3Kb5Yq1HdRCW6J21A4RBa4sgQzlJjFF7UB0j6UQ5FdB2ysN66hN1i3y667duAKm
SjXcY5fWrj889Xqs3QlcIuFS6Eqt4WuK5O8NBQoY+mIrU+nDcx2KlaqXz5XpRpaTugZE49BrRVyv
okq+9lIXBn1BVEdJXzLapVQ15kB9tiWkN/GA00m1oqAG4lQSIHicu3djZqXmxshCwVqYeVPco+kS
vcAslrqtq6SJv2KRWkBLZSM2DoAQIuGpBRWmXisCChi3eBQmEAlHDO9vAi1WkhiIAO9ph6pMSfip
jmEDpKzstBKUBhHNMs3pRr03uJJ5gFyskhvND/sW5YNO6ydKUmc8ZlqTaEt/SEJvFygxNRDDnPQk
q1zp9JUHl4DTBubVYyT53pubJ2Wz1LrIukMZC9DZkGugxOp6IiMCgx0tO1GwkSRvIo/UFyErvFgo
ZX6PKivRZJKaQ2gHTQQ+j7Smh4QvFuOwKGsvLen1DnUnfLSJ1+mAAirVvzaaiFJ0hKNTdu+Nk9sV
CsqReWV6UkR51TPlF9jSqZPVqbkcxYi5FQEc5Ms2KYucklAbNFtPrYLRhh2CmFQnQydcgr5GnsPs
M14o4UysrMow4LOoRzbynoMlz+3Rzb0fXmLwv4rJ1eCYDWfqOiqK6UOYZVIjlfu0PGCj1WROF0+x
kRBWhXmPekf3oJCtPvR9ymIO9RoL3SwfRmXR+mpOdz/xaZ+H/IejQOuBTFUe4kerDnAK3lVJJSEK
BhIwXKqILZHI9s0EyPJUykmCCWttmyWd6G0F18rinUG8AJqo1yEztCYE3BufVTKpgihqvPbqTkPZ
TJG7d9Hox2D5P1D85YjLRThbuuuYMWSE6Hth3KuEYj7M9Apvbq82HRX+noBsgFtOCbk2Jgs/RiYJ
iYuQ+oIBLJ2SE+RHK0227RgButXsgB6YhuVk4tKtgyP7S0vvf773/8v7yI4ZIllZWv3Hv/Hnd+aj
DDy/nv3xP66C9zKrsp/1v00f+/s/+/yh/7jJP9L7uvz4qK/e8vm//PRBfv8f4ztv9dunPyy5+Orh
tvkoh7uPqonrX4PwTad/+f/7w798/PotD0P+8e9/ffvBnesEVV0G7/Vf//jR9se//1VXUZ77n6e/
/48fXr8lfO5/v5cff/rnH29V/e9/FXT9NzAqlioZCCbImD4iN9l9/PqRofxm4U8go0lvSDoddAZJ
cZTy+Zjxm4RcOCQpvEEQYAHu9te/VBkWKPxMkn5DrFnR+UsVjVkdOem/fbVPL+kfL+0vKaoIWZDW
Fc8yt85DDJAiNu5GuJn9ssOYq5T3HGdW54lOFbZF/EZ4OGxzriYwAFamC6yi3tuZTVtvDBCpd34i
Joci6svNEPrlg0dACzgkC4wb3yuMb12SAHBJK32gLtjRG8m6np5uFnU1WGEoDC0yZYFdekq5KhTg
UZsijRC5VqW8YqNl7sEnBqSa0BuHTC4joG1WWNlsWO1K1Pzh0CehYUdyAcyob/oDAav2MZqDdYy9
QnjvwzR5ysWh2+U1ZUYSIGUJhsdY1kYXbytwv8ektaqtX7eVXRcmwj4GEn1w1cyCHFsiF0YHTFwK
g57sMgqN9UGMWvnQhU15G5qN9tLnUfymtWlLLwvvkG8ddspsKbVVbxFtkFaWL9cbV6+pfSZJS1KE
+/rOyMpo2zSCfJWUSkMrU0xepEiT35NeBRIhWO1tF0X9jaK00XYMNaDdHA+rQYyhoYaGuhsQjLsJ
sr6+LgIpWfWi4j1VOFxSQLVSqERZEO0VQLiHoaxd6mcoXi9rEXFTg6rhVpaT5F4Ta2Mpou60U/q4
vfYMCZizIeayXWDuO5GtA6dVE3kVUEpCwykd4aygmVQgpoQquGdx3mXl0h0bwy685FUU8mM/yGhX
pcSHo6rXTuHCWO5cmssEcOGajqzi5GJD8QBkdu8YsSrTczCoBhGnr2i0xYeyKaM7uRghA/UFtU91
AB1fC6WT4rq1qsZq0imKw11sScr7GPTdrrRQvoCsYBFzCa2wiPW8eBpNWkV6obg3UYmku2tVV0Df
pAWqfBHNoaHZZbKYOGGcSrZfd5k9YDV+11iqvEnyQbfrViyg9OSQeKDkchmCRBUVQTxGeeAdGbJe
QZVFSzMVFMj1AzUpIA71rR9VeXEjSV1YK1ujoA32mmi1ValLQR7d0nhJLE+HV6plxEDtUhAECwAe
f4PwoENRV0mlq1xCM4bWg5wqpV6j7xOzWe6gnwxjsNcRmIykY2716CB5UEpYHP42qrXsQUCvcEkn
Q125Qyg9xmgV3CK8JD2YEabUYjRA5tSD+lvajwlZkCZax1ZzubLLQXnXhlp6KXy/WpqUsOxO8s1t
jNjXKmNVg6CP0nKPiolxcJFWAfKd+sIT9Nd2NyJuvaQoMF5rnSUfRU2KXlSaCaAVMtjeXQuepkIy
/TgW1SjacIqjtQah9BoIcOcuCKyAuEmxWN6EQiQUu7xDOq1JRzVfZHVEVRxpHeUVyaf2SBMrmjTI
1S3Mq3xjxCjosoj0btVHgMzDdtA3YLuG27KJ8yuZJ1xXahEfMtCpAD7DdPzhF7G8VWql3EaykN1T
U6icoVHZnJTvX4tSbB81waVKYchVdEWpJ9vGEKfXZuCaD+jL5DeWpyXEOmK2DEC3HhuztL7l7VTT
iHShfOpKS6GVhfANHe14Mm3Dm6X4kMExATiUgtsejdnE1sSo/F7TBX3pAolGEKUVAq9AVh3uWUQW
xigJf1DsAOUvNiO+732upUhP9EY74aUbB/479VssYVpoeXKoCygyCtW1b/j+kfJDdGuZtJxiuaSH
q+padhW1aXxLLkV2JiP0P+mRR3ridEiXrmqS+e9KWrrbXIyCpS+k/t4VA0g3qtfuY8DV4CyB9FQp
rMOFF9bqQ5+b+g7YRHEty0MXrixZKO9JybR7aaQM2g2G9uYC5tmNvqXsBjfOX2NlLBQbXi5FyRJb
8iVriBZ1EE2Eaw3ZEiFjv3lUG1cBAJzrwkN7S0GeZF0WNQj8Joysdedr3TuCE9K2G8bSaYPCO5Rp
KNABQOx6qkDejJHg0+KpjE1g5i79Q71cx9lQL8qANwh/vKba2YYhGUytJObOSiJyL5Pmhu8Tm/md
AS4qkbV62wh5tIIeCubQG3pqyjXQTbGecrNQTDdVJMc2SONoRQeBW6+S/fJY1jXJlatDdq4TMd83
BejtctS658BN9K2UVdozOLB805NK2RUY3xogV+pdo6ahUiiQqBkmvhz9FJXQ2FidkL0iUhff9K2E
knfeeea0LNOrGujFquY4mrqtgYqARqI8xNQJHsGOyXC4k6bfYRAXf4sTqjQE8lhY4jPVrANZbu9D
JIKOxYBTE71Z6UqrRGEDOFxF9qnIV76l2SIaXDQ4a7kNrXdk/HRty8/alwbSBl09V7ymTEXrvodQ
uRwE+gRKJSDLCFDBdWqhUt8aepwQDcLc6cwu5iRVhb1eiogNIVnLs+gThDuVdffRGAUM1vu6g0VW
tBLcPBRx1mOmdx3atYrwQMtculUUkG8UthIaSSyo4d1vA205cFF9d81i+NmoISIvCTwsrvGAhjuV
o2yjZ0n8jv4YHaJGV8xbhOfyhZwr8U3CznKUTIuxMxB07vxeAnJQIZYMtshJpLHZWYEMMU+JYRam
sgiDUTYBkrVxs44mWLsqatoa3UJxZ5gdVAJgOWBoAI6ZjQd+tZoc2BpVgwGb63vUYI2VrKQa7fDW
dVoLUajBd5UVFXpEDsIyJn2UtOvc5CWV4ehuVci+V3QDq/Ugc1tQ/ZMcL0LqISpRt9WTId/IIl24
LhqlJ90yguuxTIC9ugPs354yIt2fLnadnDCTkM2jRRwrcpItdSR39kNJr6Queu2HWKF6pLoBffGg
ysubuqfAu5IFiuc5tvOC2AmoxamRdJXw4nunhOY32kn8ERf0jcGfuCquA+Qb91lmyB4Ar/oQegU0
hWz09XaRAzP4LnWNtx2hX8HQ8Yyt1JCVNV0ul8BmIBxIrvgtow7gdNz+DsrG5ktXFW+0vpVXI8a+
lqbesIqEIX4TOdCpfqPuSZFWhhU9cGa1JjXbuqivooDego9v0MGQIxEYRdjYBHLJNxSRu3e97Y1l
WxkRVXKEsqRIN+8HyWyPdW70V2RH4a3QAXIDaqI5EPh82MkESlgqVcJ1GY0emkyKd9RHcDO6K0qg
THzZugNgrE66WdFG6/QSwT69B7Ss+44c6bqjl43fg4aL06tYLqLvhuCBd09VDzxGp21alCgWBgY7
R7+g1MTlrR9Kz4JELKF/meV9viwqXVkDYx33tUmWh+y6yrGvpC/SOPSrQAtD+DFl4yR5pF1hA1mv
4McDi0RxYIV2WU2tRsLMxjLzdTABRgcJB+BCarnZci+AW6xnDnrKyk5DrWSd55X4MtRuBo3PgLRi
VYK0AQEwOI2CV3oDnGLZJOEkK5T/TIKwBU03xGv0wgzgK721NX1FguIS9vSPJUpXvp4ejTYTt/Sc
ALcOSbMc+w5tNy5y23PR0aVWaDiZro4cAIhmRbWk2JDaNds1TX1hGhHCVzGxPF7t8JsJdeF+R95S
Sy18CGJ/XAvcbFfZ0FQbL46xKqkEg33W09CpEMrVMkmifW8W9/wTaysRMG3y0kQhCuIATSg6qq6k
TBU0iBJqhZ6jpUDikKMHHUSPg7liuufTGdVtDpcaYVhgIWW/6XQ4pKNvLj3dBJs6pg5BdrXvuZh3
5ZiJTluCCun8Ar8HlEUgXhpoTVC8Q8YXUwNQLHAMhLaQbgXdGu5V15R/t5/47zT8r5I4qcAbqMT/
57n48a18O83F//GZPxJyTf0NGzguHEyKZcIDA5X8PxJyTf9NlA1+ROmF7Ju0++8JufabIUqk3IjR
q7Ko4+3x93xcJYvHsBIXSeRDNP5P/mfScU3/rK+u6ZIuyrIo07TVxUnOfWZbCLcgL0wJqLNmKO5W
782jmY73bp59mDqKyoaEZhOOMN/bRr6v3OpQJcq4LgWJ2y4LLYCb+TO1cHZaVx50q7n3wpjKVpvf
dz1RQhlA9jS7d6SWn3u3/ZFMwiOkHTsXod1S0NCRqlNaQ32fkNL5qGNiL0GbXDvoCCABJvIG2wj0
faGZ92KSXDehcFf3wlXuDltpxI1eU479BL+jzYv0WzGi/CVNgcNLi5ZbMmX2BYC1GmlkxAGWkjpJ
oahoRNIp4gjJgSI0Rn6AcOVEo//ceepSa8Nrqwze9H7cR2KaomyCSmhWPvPr13JewuumjJfotKJD
GhMQaD2iLR/oklHBgUQFvw36lWg0H+zNnk8oL2QJsBSGrd56x8jwEJ3im1PMHBTEi2lQeYg6TUrV
lr+KI0TVmEAkBIMp9IbBUJQ/LNHpFhXdCEDz3lY1ESmJATukQvg6uvoeb4ZVkxuHvOM6KcwOedWw
3St+s4Xm+NyaGgj/MVjH/DJAvCYNkmTXh3ScS/7akbv6iZzfoEEJDrgqorcsBG4OCx6FJv27b5ka
MFpEjjLlyVOs4q0vEwlUPNdgP3r06Dspeqb/nmnAPeneJ5VhrZtY+ujRw1jGRnWVZAri95Zfhj/U
WvOBo/P97qSxdg8NWSv10LYPCXaUBzBxU4s8k68VbQxucJqxVjix15AexwdBFtNdVcUoO6bCuCYW
ve/iSLbTAdxSoJkvEn1nDJizeB+5fbo3R4HKviFL96jIWSsDBD7RXfQTP2jyfaHLFziUR3eW1ofH
NG8QFwE1q7lIchle/mz5ovxNz2Ro1W2rLagM7GiDHcNWgFlUyhCiqHBQ7QnGDSWk5EXtw1skPSDb
ZDHhyxZCVmF7psXOGvMfbDJt22dlC0SN1HNMy2Gtw1qlXK0hiVfUd2nS5AtdbJHZGwO0aivWK6L/
34n9odJOzCFJqyJUG4rnNCo6dNDGdtUb1mjLLWSnbIDAUgl0lhEV+iE3pBto1kLiRnAI/eXpCqSl
iFUfUptq5IZgIah++2p0S8D2k50TbqKakgxRXXEQUJhyRtW7Rf5rsGWxiOBLZHfgMeFcWOlzTKHM
GTTjKnCRcjRR1GUp4PAOhG6n5OBf/SwkRfCoMPVGejuGQS8tG2wEVAT/Wh9wNDh2AXGEDdqL1tIP
x3w15DJ6RL7A+taNtd6pr4EZ/zDTOttqpg8HM8q/gxlcY+C5huP/UgUeShXSsQR9hxCdekMf81FM
4QKOg3ynA8YmcYEuMHjjukIhm3xeekqS4HsueP0S7eMWHg5MtSjPcHJooIrVBcqNGkGvJntvtQIg
dXDNFJEOEGKwj2iBIijWCdBeCP5TuNHoWfWwOpEMMGTbVJljaKB8wPe+BQrwUL8COxL29HV9iDhI
iAegLkzxtWoneVhgNos0cQ+u0byOSjNe+TFRQ9RLt3lQkWxoDwNpvh2aYeigVRPER9GiAhBGovne
oz55UFtkiouiCx9NtRk2tZoh6T/ZMZSlJzldBm5J9OV41yuwUoyCKFPOUdltsOzYq5op3UYp2Pax
EuPH1oItG3omzBx09xcWOFbof7S6lgXdykXtAXi3xAE5x1C6LnPrSKyzjPXqRhlZe7Hhbuk1/HBp
btkiGFsICQjJ9b7wLQ/UDzrC1zSpHus0v/MUZhTFh6k6R90HePi+zKNjN0aPvYhefYP6SdhLP0ro
ckXNSUbHiu6WGKao+CGN15njg9p5t5rhXfu0oOg+Fhu3GjaNRNkzHbdJG+ULsxnuyOuWKiCfphae
TGg8oZCvNQUPi7DqnNgF36NbbGU5Ve8rDTyLpl8DuLwL6hxx1Mb/qMSU3NVb1mmF+Nl4X2TmlRJ3
QPHp2S/CCoB0Kf7wW2OpYYKMyJfyjH4qPL9wnRSlA9LklrBsSUK6rL3sw4+TjaACy3Sn6nPf3pWh
jLr51DU2qX7CN1Kqq9EzIFuZ7isA/DscAjKoBtl7Uqj5Y9bnw0/omvW16qXmc2mMA2zwLIXnbITc
mD6p7ZinqxozDF8G+lkENEUBKJPXqcFjpTfpU5fm3/K0GvdSD6KzVEndlMIzNmYcvvgo9axwE7iV
oIdyM9EJalrpuzsO3DylBcgVwNXCV7WfWtC8ShMMvB7lTRpzd8m49zqy6R/JIjwQOcE7BwEd9Mhb
oawODydKggVlHDSwIlrLno/zCNKBbI3sWc/AqrXhPezh/ptW9nsVWhoGh3SYlIwTVLNgccQExGDm
UM3sEnnXDMo3sZLTBfgQ33blWqMbPsG5JI7FCBFtAn2CkEGqv8kgvsAcmC9ZUr00svzdSqxHfE72
oYvoSgQRHx5qhCLPiEBKgrCAjHDjLvWVbJdnCIVEcblGEAVw6+SG2O5Qu/GUW3dsOdZzZbgeQpTr
d8pQXblkXzYmpdR+fLp0CJuwDHv3xQsHZa1j/wF7EE3qeHJ/otSKGpyhJI4SDehsh8AoddmDthnF
e7OgbZZ06F5gxPmcZ+NPt5nStNAQbtEP4Zs00EnIvOC0BppU7k0j1R8oK1QQhZEEG3PSosYXIUpV
gY6yqSEthbqq7UgcRKQLcfEbq5HrNq2RNBza71VaTiQ4GBdJg1xNpo97AxKTKYrwYdFr/O+2XT1M
bTtJVFWi+/88WVhW+f/9PyUT/Jf7N66tz3nDr8/+kTTI5m9Tr43ME2aGrBsaQfkfSYMq/WbSuzNF
/Y/onxH/1sWTjN/w5AUbrpMeaL/nGn/r4snSb4ok66oJXgGXSLpw/0zaMHNJonRPNqMaOH9h0ieB
7f/s/iREIQA8oCkLyGQLk3i1cKsLvk9zX6w/jTFLTPyopxgw1RLMx2YpLrnpbKKWduF/RxQUor92
TdRvKzYhHgLVNUiWC65jEklW/nvb+VcXdv4N9FmnUi4TNaCXGdhUTN9gy4NtsoOP4h0R6XqFOAKa
O5ce+nM2ptOa5c0Ra5uSCsVXnBrBp8Z3hkmJvi0nSPGV9lw/SPB3nrJXPDhQRLH7ZX0bl7YIemtt
/L4tPzXTT/uyM9O4+cDa7FkrDfMzxH+qRZk85uqNqBxitbvwdJfGmFkhovIhiH3NGFWHcta4KAGP
1ar2r4xiSroGEFCe8uvPU0iZzfOaDrxljAnJAijMT6E1rluu8gsDSTO/uF9zRredHFw0VOzQpvVz
4lLYeYkpULOpFmjT2ClNh61qQ13+EK7psCDYWT8NDwhu3ihH7eHk3Pijq376ts4tk9ORp/15MjLG
WSaEQUauuG8sCzQe2t0pXJkhuWAuL/3ppZloGyr0ICxUaUEgz6YTua/ArWqqarWDk1dg6yhJkePZ
kd04g4P/sAqT8ENw3Au7b1rpp5sP9bdP405TcPKImWoINNIZl25Z5AxkR9tAHdHoh0mmowEjj5tO
HKobVxndqzwV2tXXU3z2uTVDtzTRMIBTzF6uWxFS02Ciq4PSJ5FPDWHAq799PYj0pxc5PeXJKLMX
OXJ8F6bMKODBn2jAhe4KWqe6xbTEaa8N045ekNb3l2jdeBfGnn71nyb4ZOjZi22jQRK6dgLO1U91
Ccon+Kd34uzhZq9Qpnvhx7AhgeM3dqQ0jmJUS9UMnK8n8eyDGNxsMF90RdNmbwqiP76nOGxQZiX6
SQegpC9fjyDJ5+bqZIjZa+q8LpZakSHASXMT4f31XT8WTnPIVsNeTi4cLLOlN5XkJEVlw0kmgg3G
3PgeGfA67qm52wOw0+Cnkv9wFaqQfw88zhwgszmbD6HMjnsZ7M/vQ4RatI4ovhDYL78eYnY6/j6E
BrYM6jNxx/x0NMsqqUdU9uzBmhQEULc2bvNeBzX5o6uPX491dsYsWTMJfii2zjdrC7KGqEekVQn6
mTbYnsbetk8v+a9fGma2DBBei0TPk0IqLiDxrQBpJXhFeXrh6JsdCr/P3MnTTF/j5Ojr8KFApodh
EB6ED/FU14aNvAsk4Qve4ZcGmm1Quu0ehVQG0sfeblEWSdRrK8IsA7Du1y/o7Ho7eaRpsZw8UoFl
wairjISkw20kJ7e+X16YNXkKH04OtF/TRiFdFjWFa5+49PMYlNipnWRKaAPLwCQFKKvviD9JuZxk
7ZHu/gyO1k9qu3a/C46io+8pdu3/+cc8/QrTOXLymIEgNEVo8JgJDAk5fEUp+esBzq1AFbQCj6kC
yAOL92kAMaQjKqYMUJSBI8FeHyBuFdUlC255duD9mksCKDYuOjScR7OVHrqAAQOX3v8U+mL9dBxv
1LVoKyus0pfertzUO3qKVHvce3WVrEyKfTeXJnN+Of7pS8we1ncnQ1yBL5EehI3mVMvuLdt5Hyi9
L7uD8Aq/2k7X/vrrGZbOLaPTR59tiq6MkAr1Q86tXXhEtH5j2fh/bjHxcPS7r8c69zY1TWSSZZMT
X52t2AJv2SYYa84T/blOn9UefmmgOF8PMr+8fp/Gk1Fmi3IQAi1SRUaRbsy1scquvHW9xGzQLm3B
uZg0ndnpdKxYMWRGusme/rxCPfBnZi1BewWUbkprbVWto7Xx2v8UD+hkLkAErJvNhSecbvjZzv80
5uwJZYyotCxEVJIxEVzbF1d0QBbhW+fAEV4HzqVk6dzK/DTgLOTosFZTNNCi9rCunfQBGtYrDqn0
o7AoZlo9omFA8Ht3+fWDXprb2a4MaFsNBh0mu1ErSNbo2/QXFsuZFSlTrLYkWRFVTZman6cHWDtS
vAU6GdkigNqq/JASREuQwP36Oc6Pgi+EyUGtEFd9HkWODHAc7jAZK/9IWkJsHwABFbuvR5mnLtPC
52EswwQJLcuSPA9yelcRupGHyX42MFsdhOvWgg2x0rSbFWiz7ZTDhxfOj3PPptCyBUYt054VZ+tf
b7vWErRk4ul337S8xr9LfAsU9cIUntvVssI1Jyl0iYkXZ0vQkM2+A2EDSepK3slLdHSW4+735Zfa
l5Kxc3cr4frUwTb0iS05G61WmlyUJhEFcRdskmtm0qYyvkBIdu/t1IfeFtbjFfyybbYxjsHq0vhn
AhXkwQyVG0mjEEnP+9OyDPKxkEJRgOY9yGtfe0pxNXDbneV9fL1kzo6jiRTQKG0BEpstTFPOJAQN
GQeLAQehPjsJYxtxwt2I8cPXQ82rS79Wp6aLJvGKaSlYdHx+JhMiST/UuBaFW/8h2Ix7cExL1Jg5
s7IVch+Xxju3ME/Hm21tFmweC5jQ2f1z+CAuo72PWN5GWCJV4WDImbz3j8HKvDDqpUFnE9qkqilR
Q+buCZTnMXE3uTyssyq5cGydPZCpm2lcpVROSak/T2aCcszY07OwVXep4uGzUfbm1nidVLdsELiI
KbH9l+ktsJqLNbtZpeL3F3ky9uxFDhFJrqIxdvZzUqDYdldTfUR9oKruLTMY2gtkv54VvE8XAV7M
r8b265V07lY4ffbZi60STlKjZ3zfoz9/wM73699/fqVSkVSAUcsEfrPNr2u9UiLoHdnKjboDm2pX
j8KdujBv2PSP3f7S7Xr2eUjjYIRz4si/jvWTIJpmkxXLVJhtaLxrjXy+oWP29SOdHcKSqNpNVBRr
vlyUUGuDqAMbVtPfGOG19/2Fl3J+RZ4MMVsVod6VcDYYIj3gpwlObxEsBXtC1S2UnbAz9+ImtMtV
ciEDmV72PBTSToadLQYQs1qQupBp4uDOqhwoyygI30TRa4RQ+NeTeHZvnww129swXjndSp5QyF96
8wVx3NI4fD3EvMT6+97CuVvSsXcmnpztawQ3UWhDpcZWcyovBJMcWdEOpw6HPummt8H7IIC2iC4e
XOc29RQ+EDgYGutwfo0TN1RFA4Bv2HmbdNVuINit63V14XXJ0yTN35cOoAHSFhGj9YstdbLYw5yS
iAQox8YbaC3s5V24VhaINYHKcPpV7xR31j7aCUt3k76593Cgg0UARhkwgY2NkYOa1YWj9MxbJXAn
66OaZhmiOU3MyRcag6H2Q42mh1k9xbhTYOuLAOqFqvKZ/Xc6iDWLzErFIpSdBBCy6snH6qG9kCaf
WzcKBXJJpBgAim8exw5VKTdQkgM0O+1fSc8ahK/8QLef4xgs5gJj7BtUTMKLCZA8nYazN6qA5dOl
qQ2nG8psB+IPgZGrSB+/XXkbax86+KyvxGVlp/eCbR6Sq3JvPMZvuGc5iWD7V2izJ/f6hQk4E8go
JntGY2lRLZhX7UcNT5EuQQSP9Y0jJpAAzVhKFSbmwfvXW/TcejF1KIuksQAZrdkOxR5OUkrZxFUY
1U70RieO9kKjv/z1MPK5JXM6zuw8TcsxkuqKcQxpId4liYMdxsZ/KI/F2tymN9lad5S18tQhO//d
ukLAw+6v4DpdbJRd+h6z16t2E6ux4XvoIZQRdCUt7/7rRz2Xt/Dy/jGls4NV8VoPBjoryLghlkEY
BHtex3XGa5h11oLyHJLJi8sdl/Nr5h/Dzna+mXj4hEQ8WYygHA6ICNC8hP5DXaT//MVx8nyI2nw+
YiS9U3tPZCD40Yq/cosj7sP/xTFm5zcprA6QnjEopsH3BiFTWXhzFReGOVco+/Qs8udnIS4z0U9h
HOXGOuBUtewdzB4jTAVtf5UivrBIHrAXjBfpdeIMm2qj3oaPl9Kjr9ekJk5H0smZndOrb4WeLzGI
DYr7YEov3MPnN7kFFkGn3U+n5fMA8ljDzTO5FNrwoKDsmtGHU7rswmSef4x/jDI7SkxFywtEbAO7
z1/SYJhgbM6FrTW9jj8dzpzLf3uQ2SmiD0jPBDFD6LeyLSwMEE0OBWEb1ORVelttvh7u0gPNzgpY
lm4ijkxbkn2HVFnmj/+13z87KHKFUs44TZiYIttl0mIR7r4e4eyZYEyddI1GqDxvrJhWn2ldryJI
3oK1wNOybt6F+sUTwwvvfpqKP72Yk4FmKwySdIhJFlOFhTOKogdTI8DJfnpGbNdVfuEyOVc8UYDd
//2xZiutBU4+AZ4ge6+9TX4D0HttPObk3jr9PCpfX0/i2d1zMtps0XXSQI5oMVpTH6r4Gs+y6lIj
+fz1eDLGbKl5ph7DKWcMRBe34i65w3VlhVvpUlt262Kd2HDgl9QzjgSPqJ+t8FNd/YuX48m3mC1I
JS97RSr5FgamOl6DoFYTr76ezDOB+adXN7ulBgTjcEVjiJ7waqota2t1hUH7+uthzuVviBRAjIBv
LIMCmE6SkzO1r4e6xpWKNON92Ok7PGiv0732OryUS3EF+HedZBeWyTQ5f9oCJyPOTvEBmTNLmBal
5kf7LBMPlVVsJkvc3LecBkqc3Q/WhUD8Vw30q0Fn+662JCRS0M2zq2V9wNLgpjyIS/ExW+PQdBve
uTcoKdm0mo7NPUDv5YVJPrvrTx55tg/x/UN0puaR0bdbXdF/XKI2jPTfut9NQfoEntHvktXFhsHZ
a+Bk3NmOHDv0KiuJcY37cWWspA11mb15o1G77/aXbuezyYhpKtRNtV+wpFm8o6v4nZaI9dmN3SzN
dfJm7qaIbipFk84VzmiPy6nk9y8U3yhuGCDJ1OnSnofmflIOXuETFuBosu4q2CStukQC/dJpeu4t
IhhuEniYGtois7eI60OvpNi32/Vztxvs0RF3w1K3lT2OyEfEgfsnXLKvPOdSFefc5XQ67uwtNrnn
ty2q4AjdoMsc0ljC/3NSDRzdn18v1HMn+OlIs9NVaSJ0+Kagv9Kw5aseEuDTifX6LwwigaZEpQVN
xjmoUs85WGtVYVHGhyp8ittDPz5/PcTZiw9xTY36tilRXZudnmnVxaM55cVTd24N0/HVAseFKj8K
QaQUl7I2aVra8+MF/TER3RmMFcR5N8Tt1LzFD5PIdFdvlf/H3nktyY1ci/ZXbpz3nIA3j7cMynRV
+2aTfEE0HTyQMAmTf3O+5f7YXUXNjMgWDzuk5yNFKEIakahCAZm53Vp771AcghVTChyE3/hmv9oX
frzSq/Vae/grR3D37Avy0J2ye3U93WtSN2S4ecPcb0ukDhaNZCt5fnMduyzNv/uar5buzNKya+vL
0n0zsorqvb+9fNFlc6kaw4h944375eP4w119tWgbMZyyXPBdHSi53fJVQsyQ6fLGkezyt/zuS716
rZm60u6IwgKa15Wm4Ul//v1P9stvwXgjFRAa7NzLZOSPO2xpCvQrOX8/jf0rYd24jFrFzhsv1S+/
BGRMcnh0atqvk8luP/goUjhXyr45uSI/0DD6xh7665fqh2u8Wod0WZdwyblGboq1FeI0aVs2r2F6
gg1BR5q+R8udrvx8uUtxyRSpgSrEm99Yo976pq/WqGxI/ozRLkNwifEg8zdylW9d4NXhLrXqKYwv
7dB58eTbN2V7/588D//8qV6tTaPsgdcOlxCgWzCLfPSwoIRF9sZT/cunzqWMcRmhpbf+1atqSeUZ
uucw1Xv6REFph53hQcRi+/sv88s90SXO5KlDFvK9u/3H42Pjtl5u8HC74N+nhCwkDQJeec6dE7a8
/+g7/X2x14XuuFegYTQXGy1ybxhDXExq4Fl+/5V+VQeyw39+p9cNViofuoSRGQTatf2uiAEnCX2E
ERSNKo36HObLJMarurXvQ3aZVWbn1xjP1qi2hzfu7i8fxR8+yauloxbzZGeXICAJ1QvIx3elCt6o
ev36OfnnPX31nGBgMdXCVcCIfLNpsPJKwbxR8h/kaX+8pZcv+sNjwl9cBzR68UUAHcxomPJ3BsYV
mSxvvLy/3onpwjRtllqmDF4tDxqklC7KixZlF+9kVO30rj1ADF2/VY40fxXHQJr7+0qv1gmqCsOM
s5UrSXCLDKO1Ytcw3rzrZYIliLJRm6xUbwSRuxSwDZts2FiNA1a3Cpd1ltZ6bU94Pw0RyP1lYGDl
jCVIqqkdH6SagjdODr98U3/4uK+WHXAgres3fNzUI7RznY1JcqOzHvPSurnMAv7+JfrlY/XX1Rih
ehUL4CRBIDRwtbI4GQ1nPfrp/frT7y/yy4gDMorJcZxPTN/Ez48Vss1EgCmiiHNe3vW0atRRcOg3
4Y5bewmXafwSUfifnEucC2CQf+M5xMn782WryS9Gv+ZAbmhvuvSVB+oi5bSNN27ir2os9JfR6UsK
x7X/ZSjBNGU4ZClbxV/92J139vJNtpUPzPYycUiLIt0pWxWZhJElapJ0hbUvnjOkkOvw8Y3bfVlu
Xp2Ufvo4rw4AvQZqAtSOj3MMdpfjn7y6NHKQeN6+XaBjEvdfLkeQwP9Mg7h/ycu9+nWXDPRNnkBM
qKWFkClOsgWuu2FATnAHJya5s2DfhEEVMKQuPWE8dBBYPyxsVBODzIXlrdNRo6bx+zkAIOR2d2lX
LHvXJQ0fWHb8vrN5UGGdjv17qePiGkBF4K7qUPQo5JB0FRmV0SBo9d3sACWXcrTXiWcy+wwFf7rL
vAG0q4/cVtnUEkxkyN9YTwO10kNC3tWH7dUwgrqZZ4WNbQb9VfclGJTWYW4Z1NI+hWC7ZiZdRYOK
0RNRysI6OvsR5KDUJM89Y2uFPmyjpGgwoUFrhT/ta/pNNrYusptAw3U75lVhv7MqC9i2kVSHLKuW
jxUGgSvqg5w2S99LnpopZCRylIN5P5aVfQ7C5XMIC3krOg9sQztYO1tl8/1QZ8WNZYQU9JIGR3FD
G5menHFvelRkTbdUHF+rCeSU043LwRmd9nNljPyv5tyhv4vL5dQF6bI3jZ74a9YMeXW9dcL3osXK
W/zJ2A9lB2hYyPTLZJYgvLrUuh8UDmuzcvobbYKTgzrRtS8uLZbNtvXMmSKUVnAbSKN0K79EGOL1
KdQga4YaABbxXFnau6FVOPOvs0wapM3iLhx2LkKA2zlZ9AgysmxttLp1XQ7HLm9tf2dK3ruv8Ddl
v5k1kJ6TG8aAoXLbcsttAtzT2LopSKGzmbapG+Vuu7RX2seTCky3FYmTrnAwqRb+aUMhrhr8CKBP
B2ZpyO0cr3NlvwfzzCYUajhpC7/ZKvaN5YDwAsjXMliguZThu7uB23cFwcl9yBUY8pZgf6/A8IFV
zicsQfnEAK0AY5DV5W1atd7Z94LyPROK1T0m4nozXQ4ICA+d+8QpzWPMQFcEl9Dc14Vb3po5gika
7tWt64p2WybKuozmK9AmY+4dhovzycqy4EOMz9JjrquvUePUoQOrYsqOwl3yNbxDNxJun32FMcEt
tLy+X/d5k0ZZZshDkUMkQL5QdPdoi5yD0ZrOlvnt8AtTvB0AEqWYj3dtnNajADGPvACcQpaf/blo
meMvF6BBnleu86VnKZdL8Wj7I+LtqXLOyhRwB3oSCunaH+zZ2TiLng5l5YY72yusE+L68opuVsR3
OBlBo+LtnR/jcHB2ukgm/1p2sbpJ4zZ/L2yA1sE4AjNo4AcPNcbcpajavauknlazHQ4fm7IOtx0a
n37ri5LZFxXU01W++NaLU2tr0xdp/M5opTkeF2jGZ3DJObCwJBwYVA6tHAxb2jxXUwPwubGqbTY1
7V5Ky+bO+u5zZdXZHeC+/PbSo3PXLwKLAbAcVnHMqSV6DwhMHQzVa0t14S1LgLdyzKZBh5Pkt7Ex
4cmsYDZ1o4udOzfic6o78WDXcXXNWrScBDTjg5d42ckxKrExYgnfe6Ji17MQfmsTgOrGZA67Fijb
rjeMcBeDSTwvhR62dWGk97D1ofoms7EffaBUQ1N4m5ax6l3TOSkuGbc+pTDW17llN2CTh4lbJOPh
EAyVufbDqj+mhdNRLh/TyLJgaCvA1LvJDCBMIqCJ6sWOowmR5VYOVuUwMXGxlsd2z6yd6fT9tyaP
NUAKK/WjAiHuKa59cT/53rgrcUM9tUpCQJBuEeYRCUB508UjGmRmTbcgNmDUcsDaQbiWmzIdmPJP
AD2eAqNPztmU6ftKwZgwmH1L1qr07AinDBj0PBiOTrPUX7Qux2f8BOGml1gup7BJd4ufiJJznZM+
g3tXxywRA4KjKgB9vnjDLfgb/4PRKIqGk5PHmwZi/GPiFTTkKTu3VkIyrFGHyIFtHOWQyhz1ImVW
GmD6Cu/JrdP5A8w9htctK3dr/F1NOEadi2Y1aQZZwOuf0vvMDMyNYyx5BIwRtEZsjsPOS5oFuMSH
SVb9bjDy+bNj1NOuXoBurzA/m89JJ8sLVz+Ln9yAZAGa5NR9zKEQ3LKao3ZtpbENDVLxNPHG12UD
vddViO1rV5vDVlQ8gisftP0hyWFtiF51kQeL7ihx9yEgXPD3JkDot6iKwq10u3rrxUt4CpM0hgmA
YejoGrE4L5ZtnxgHaK58qKGH2h7qT+jRkwh+u76ejNo9VpgeoxRs+nXrVjxW3jLW+xrs443MF/Pg
oig9xi6rji0BKw0l2rJmyOedUIP/OAfsDCB8VgvkPyoJbXs23drYt24vVrYHCmK6HHynssNHnCuJ
PKiOkWvxgHUKiII5WurAKjB/BNLg7gc3wb3RpMXOS3XwQu8ggxKwrnau0XksYbx9zZzGEQ4IfayL
xD9Yi4soe85pDxkT6E9y8MyPzNV9hMp5A3gXT5fbTlv01TTxNy9IRW4Gzfdf6rR4iBO/uNKF92Cz
92BzrGYYJawZaZu5NyDqgrOoUl6lRYTrcZDgcE2wHZmVB/HanRuUdV3gIyfzJ7WsFx2oaVXOhfii
edC3lWxyFDodAvPfHwz/NUxlCJ+O6ZCO4u+thj+fhwNCcpUjYllDXlhNxjUTrW9c4Re9IhYtybQZ
2CElBpqWf77EUspxMJeRZ/KGCWT7BMVlw3xA5DNrsWVQHMhF9FaD5i8SXpeL0vpHgxPTQa/Di6RJ
urpByLjuNsZ6OCTLuYzQO0QmG8NVfnwrt/uvMROXY7KTTvfv/VyvzrvSAXTnz3xHqHfRnKKsavaZ
eKsr5V9/rJ+v8ip4KTnlXNJ45Roq60pXMImzD98fh/9F5f2XzTNOUPT3BOqFif8Ts/6c1S/9/9l9
7V6y/kfuxZ9/8E/uhR3+ASbPZ946NE2eLINY/C9YnvmHYdOQGQa0gfpMvhEU/c29cP6w4HUynGB4
zDkRF/5NyxOW9QcLARMS7NT/Pr2eIY6fYy/HA5TPY8/H4PH3eed+ft/GuQ67henzteWn2C4xSAxA
28TiB3eBcGS+DQbXHCJZab/YDBnY2m3tB2IH3tMqaUIKxK3WyaQ3OCGyIurGUbmniRU6wJAB8nsr
WL6SrV/XNaYl0+6dVeOO/XwacD1wrME4zjw1bG+oO75C+ragyyMicarhrFIt1LtcKjv95kmseHfu
LNQ3z2sHSecGTVbzgZRBBxEIMRz6TqPPIamnQyevtfIyTHPmbCY3zdDitlFDdq37fhkerHYuDPwz
maTWPoWKoZNmhBdO0NZmuK7iMcdu1ejAgIlzEePqAegSxwt/oHIsOXTeDWxldECqKQnX0DntYRN4
0hCb/oKmh2k5Nmo1itxSHk4Lxyg0G4xbkD0HA1JU0TSCA0Vp5RHj4BsM+s9T70tIoVaNhtLwNcdt
b3bvcRoOsFp9dsdDygnXXHmzY77oggm8A7B7s7keC6HNTWkow4YQ4YPqF+DusiMN6ZN6cpwk8Neq
IgrecmZAvFyL3hs3rRGYj1YVz0WUfj8wVKB3nhk54Bjh5SFBFCz6Hkvlgk13z9RO7kdLTmtxsx6V
7dGSVWZhf+vwRcM1PzD1gZzzgLeDxRsO+zzOC3ezLGnPjZGma9+ZtTOobfv9FCd8P0VexP4erN1G
uvHGK9wxPPkAwyh26mBGxJFxA1ayLrlDagbAjyN0nJYHVEHcHENDxbr0goYjyLFysj/l0BPRThKQ
3vlVKdU2jZ3wpelKq8Rmz9lh4+WOqE/A/AbGUvp+lFdibhEhzQFespUhVLLcyu+xxALEstz0ZWyc
HPRCoMItF69A52PRXIGam8Id6L14Wi1wnL6AFva+DBSnHxzPit0NLP7O3VZuAWAXuVNrrsKhs93P
jm/Nz7MjlhevLXNvu3TwIjcFePYhcuJO+NzZBKyzdpvRviqFbtpdmQxVccwqL6kf00XH8TYxQ5Xd
u2lSeduw4+SIXn4wSBho5E/3pKf9F5kR6+7SOjQ+jWWD87ghEvQeUWFUDaDJeMb64wjnfaVC0e7S
2Z/DlVymkFqP6QzOxvK0TUqiSRD+aPTMcAWzVoTeFuQIHb4urK+J3TuDgCy0jXpoMN9hKaqZoChR
AKxBz6E8HRU/qx/aVzmGhx1/QD+HJqxsPK5eJm5k6tszZkG409HAT+iuHaDS6qEcM9BSXq+sIGrt
Dn/Ed1mNazkqj5AbQBFw42lMtgaBIoxNmrlsPpI9tnd1A7JwJSa7WiA0tNk2NlxY6Iv01sbFoLRj
rZEga+W0OHisWpjPDDgvySrWXZ2CZSQyP1aLO9n7OhDK2/RVK+urapnIcYgJBQELmB+bO3hlhSax
0MQ+MK1gdI61qEdv5+bQCzfeaF1Q6H2bLjuJ+XQiOlM8HgzLpGpuruUUF/l2iWsjOc690Tqbycvn
7jCB1DefvDa3UHyPcqG1su0hbyXhBPlZkNXqcNDa+HWTNCDrhMvO7J+LWF6e3rARkEl5+8v5nCwB
RMaC7Fd1VDxd2DmEG9u3yZg3JG5Gy+Pbml3SPlaJL1mPRSuuQ6MjLnKpcWDCCUQFjS815ceqqX3r
xlAOSXzDXUCC1ZCg4E1b6OYe5i7M8l3fhkycKAqR1VU2VkJFtd039TpNgcns7c4nXBv70MmvMjeB
uNLEOp53o29onW9BZ/fxVuM/sqADNRmAOT6yWIvBrcW9tdgTh2In0ReTpj2N4EcdpAKY7PnZguAQ
eotEn1IE6btAVz4svjqxi4wcFoiy42wEk/6yDDQCR7ks4SekBYz2KDOnpdrBh2/uPK/qxsMY2765
W1qUtfvCWZI8ofVwCENMyDMjSGOKYuXIh3PGqCdqwqZkjW1/1cv8onCKZ/6zL/qYM+PozdSrAJdV
7U3NDtVEfa2xH41D0TA9tSDK2IZUodPbRLYxcUhj0U1zqINg9LbJRAYwcsIWkmXSdx4IUyaBsXCS
2LGjAH2KtxaVmB6tIGC7yrpFxBvSgYKJ9haI6ta2KyLsfGjK7LNgm2uiSpvCA0PoxMDgGM7osnM+
EKYeZaZzMixg/IytYsVvt+HQ6uVYIbPRd8UotX3M88EnladYLq8QnMEAgIPn5DcseZ24M+NYhdsB
5sKXZgaXuvKEl3ytRdwBNC1sKVcq9D/kitP0gNDNmXrs535q9KdiAYIPji9280iiZ3+WZlKp23Aq
PYstx8AdS8bK1JFtxwJHlSimxyDBfgmRzHeemiomOZrnUtRbMy7bhc238YYT+nhXbSggANDDBMLa
wdfr5pWLVmT8GsbBvncz8IWU2opLUSYTvDqdWafPo4mImFUIhGETFGwWCSLIT84cYuUyhovhKqlI
M66cMFv0quik5a4Mmr26TeFN+ct3KRbtgayGDsthc6kR8BNCVU1ReV6mzbaBoXlsGozxJFEaYvnV
1MRLcm4CcrO7HFRlfcT9ppbIKbL5sdMhKnRpJYneGoWp+TBWy9NXwD+H2sK4rjoGjNvPL81M9mGN
NWgYV/6cph8b19LhJnPQ663qkfwTYVSTe0YUDMjNNpONeJpEzaytbc/TzaqN3pe58qpy1S4w8/Si
Dc2bLVtVzzBn03j+OlBgIAF1uel0HOlyY9KrzYpxV+BDw5Rih+JqIO2Hv4QFZEzusYuySAArVChz
1DCH5FRkLzfS9IrmCo1CYUYD6Xi6xaogm1acUYeXemZ7iJZFDLwWTmtONHtakyxYYxXrIBF1wy94
uT0bbegcaLKfds5OThy/rmHJQy8VbcFLg4FiIdFug2wh0A59/HgcV7GiTVMgm9tRu7TEMugyzWsM
zZ1z06F8wKqS23FSnf1CzuZDzxKG66WGLtk8OhW53vdMv/ED8xVyiIdVsPjrWHkL3BwI8zFyI6dQ
kS36JTi5SDzLbYe6QfPiOy0dquwweUnmlMeXdEhd3wdBLOs7O1iy7gmkopscBtAlU0v1LOvancFI
wZeh9UOy4jVNceuBbVRil+2MNj4kcSgZzKwVMuu4L+t0j4uXzjReyyJ/zCmJ6BWnfmVGplHAnUfU
k6R3ZU9Kj6/ELwf+sWPFWLWcm8Qqa4zmW4fxpnhfkY4VOBubjcrNdl4tXifrFw7mbbsbHeVWe8cs
5k8TbiJ/ZfBXTKeG3OFyAOeIyM6fhLx3+pbZ5lXhNWJms1oE4oLGzNrnyqVauPaysE3XohkHfY4T
yihrHEFusqk8Yygjn6zr2m9NF9fKVHFKm9qUoy2pLX53PzEMfexjm3fJF5WNl1Txldc6q3Qf2a0i
T81pOcs2Ii9xFCaZjd1Qk3bq9sElCuC3L/3Nws1vgHAWTrLBlmOZV4ofC+t5bfrFDkVdJR+drBmm
s25nXn5dcVLa57WLtC5X+Cpuy8UWOGlH+9AWqv0svHIZL5znfNwLAFhXecdA+4eizHqLDnBE1ZE/
taylUysK5DDuQD3LwnCUUa5CMrn538D8H0zKS3xNifl/Dsz/b/Ui/99/vw7J+SN/huQOITkYL5CR
0AZgQlyscX+F5A4oSpe2PpsUEL2EhMp/RuTOH5cOQwr9F07l93/2z4DcJFb3oFTyL9O6tMd4/w6I
8udSKPR6erpocGWEl4wBZrlX6a+BiohAXs5rA1cMOVnayGvftfq1eUG45jhAbjB52zeTVbcPP9yn
23+Ud39k8JHI+ykX8P3iXN3woDVyc2BM/JwLmDrlt6Nh6lWQ2erFU33wsWoLeYLAWR2LEMAx8m8P
nDKzrc07M7D1tZoT/72Tm/VxQtfBkQTbXLBJqISI/aDtPsTsphN7bS0L2kdC/oQytp7L+r2IXfFx
aGNrvIvDJXXOzqWvDc+WvRCPFJ4OcahTFo0SGEh6m5dxWwFzRu3Dyual00obfj89OAzKW5GpvObZ
99HtrvN6SR660Wq/NGx+0Dyt8IsTENgxcluYFRUMb6CYF+Sira9INGZxREsfdFqnL52YWh/W9Sgp
Fh6dVeP11XTTxF7IarYkXv9UJXMAFLEXmZPAxA081rY2L/rxbjLnYifGvopwZpaRGJPhOrD6kCCn
LmcfkrZVUiEF1hDVTB5u8xwrt2JXT953rt+dBCNP07Egqaxus6Vzp3OiOjLC82jr/jg6VOPYqatG
rllTkMjUudsY2zYJC3Rr8ObBxnsJ50NncchnQI5X7YpxF+ue9DY8tNG3MrWtHTu4nTpLcMyz+6/Y
E1OGJziOvKecy2JdL/w2zFS6pdjRYFgcskZUHGcVTEaCMtO8HtO5P/ayGHDQadlGfm6GfDDPmXcJ
Wzb1p0a978hA4LCKA39lDnH6TnBUuY9zq72uJRR2RF8yfDAZA+DI4oTUTYKp6FtSDvU4bMxKml+T
xjfHzQAmAxV70iHJ68Ji2JlGZZSnWqQYUh1HWNSuO4sW5naRDVBB9un2nhNV1kejm43nvlmyF2Bq
cxrxUBF6dJk9GGtq6WO/1R2Y6+PYet5jpYNpWgWNH7Q7oMwW5RnPr4NNanOq2ji11XxR5FSuMEjk
W4qM8TFO2dywUcGAXsNOt9XWtoL2C20c5bFA2rPNe9nrM6f6knLZQjro5FRjwvg1THFnpa0mBVyh
EQ/sXEKfr5cM0150vrHCxrDsdGacOY/5V04mLyrxrDgy4FM9BYzEXOuSOFE06KA7q/PA6JeQMFYV
jzWg70rMkEKpvpFWo9brF6ekm2HFu0sSRD6c9m04x5xKvB7uVS1z2tqESj/xz+Ob3jPEYzaZIOct
yjLrsAioDMo5PPZLMt/W4xR8qhqP+vIUGwi5U5e7iCIyXHduXUSDU4nH2Zm6jW+2y0tQVnNE6XK5
hk+d9gfNgN3O74fkPsULvzeSsN2kFHoIbatJ7kF4k9QTbqi3VdMk1+GomselrKhcita+lg6YbzQi
PhOWZHcQSOYnUabVg2NymNMy6Gtob9I71biTzhYl1I2eFvNE6VVtiV67PRXc5tn0pbxDNIPkNzC7
mYwHGgSC9NxCnBs7n83CHqCQDo6xUYZw9jHFnCO9GM0BKbN/DMql3Aaibw8L562nGeXuzguz4ItR
BcaxGIPUWYUmY1EJLHF6ovK6u+mDfHxoc0GRuIiLMtIE9ZdgOncIezBhIWyOobX7eh+2BhSfwsab
lVfZGgFZemXIot7poeMu6tw/j1lawYkfBHJn1gGySINJVBsEJTo/NRwKW4dXpc6dfT7IBeMonJc6
r8VHalzJnc8uwfhZYRxQeTnbKQ0+1VY3roFBWueQ+vMZJ5I8gzmyPuTM7nxK7DA92kk/P3pGZx+q
NBS3LDPTpmvNImrTqbmyEpXvyrk0d7xbPM0LNdZOKN5AKlufLU9mu57lcpNaRndy2345jlWYHxvT
wm6Ifd3/ZKRptu8aD5hWZvNltGNcaQCpt3R9pby+RbMJ3fjSgBVIAilLLCcqzumRBRT1Bkzjc4l0
YT3W1bTTiefjMBnUtynUzW5JUyNKFC/xNIT1eu6zmF+zt658BIpRTlX6YI/GgFt6iS8qzCRpv9bY
Kc9t0zTHskFlOacdE+1uXvdPgzkap0uiZCdIxNAVPdc31TQZZIAd1gU6SZ+apjS/JCzQy0rS73TS
S29aa4mr6ODVprHnM1Y3Zlebtz09X7zZrRPJBJg7EnU3JfmdTbRbmP0H23TKlwQ9y1b1y3yjs3LY
l16XnFKTPiONS+W+QCaDe6CS8kjKIqxXLWr008Th+AuHa5pyq3YQ+yoxW71aFBm2eGqnVReo+jDz
eJKO64x1VjloZKTjnjPW2iuH/MqmmRRkj9xPELI0zmf2uPxpMIbwtldG8jzmabZr2j65U0ORH+ey
HMBULrSJjXXCsZ6OBXI7iOK0tPZZ53S7hlLxvptze42watxkmholNhD+zynUZNPMF2yLdr9qqJed
5tLP7ym/ju8aPYZIqHoavohgp/qQFdL0QXRnzkPNzsbeOAe8wpk3Xjlzc4H523rPXH22ScawOfQX
EmRn4y/jq7VfHKQ8Bx89+w7UYv80abM8hobOMGQGw65IhjJcKZX5z/jCkVP23By8Lu3ahCx67S5j
/o2cAheZSwMLnwF5oc2dZpdoyziHzoRquXLTozfh6fHq7hJhzfEj0o1gy2PrHeju8bdaVoSW9FR9
y8dMrOdkiG/J/cX7MBENPV3u9FCUhv9QkXxbVz5dB06dgAbIZhHR0SbXRZteShCF+RAkmbFqzazY
NTTYPJNln158NbqH1nNbrGLZFNE9RSNYW/UbXdQVEbqlP/u82w9mG+tHegz8p6Qvy7Mj8ulDwzF3
lUwKXpPpmse2rfJjEQ/drd+G9m3cld4HPySs7se8xJPp5Hs7G5ztEib9B1G21ctANv0KsV0QMbU9
bvus7J8wogTb0bNozxKp3IZZnSFmNMajAheF5bivr9Ilz29TacUXOH95aIa4em+FfXhPUSinZjG6
DzNUk22ScMNCLbt9TlLnSPK6veo1vTwm+M0tWaQUOa+jDqOs400xNcbOK8vyvu/NLhpo0bmOJ0se
M9mPuN1ae8NDbd20TmLtWz9uNgh73E1W5vlBZm1wI4103Eneny35HCtymqGHuWSE/aqd1LMkgxlh
VnsX++y2RMgwDBTfT/XJ177vg4dUzO7VMKNHKb16PJa+Ms/IC8aXusr8bVgg67CM8ZxWJVu2n79T
wvrolMX8kX40a6cxHCFgat27pp2stW0k2YfSNNp7yhALZ2DLjeJg5HKqFbeKIHtv5Nm0BZskrpW0
LLbV0ViFPS2jXuHIL2Sw7HdzGzIYxRzBIW+kONAtdwnO69qmk5Qi5nU9ifCOEQOP1gJfZ6uxW/Q7
PZIQCfvFuVqE7umYrNFDeeRMdwmIqDTqAnf60PnufGqaQoyrhsfwRjZCXzWdrN5R2NZb7bftUQfx
p8r3nZvBKsajmzCxQKPOhDFF8T5HqWqCE70j1b5Ll+xUenP3jEygoHWpq05ekndbESLZBMZBH9P9
QJvOjXKtxaJxaXTnLb0pIkoTd5Yc8SzryM1aIrYCGocGc05LznADlbZYG/O6hrKy70pF10wwdbhD
7WmXCk8dEkIy3B6pKq7MYfKvGA907i/Km0cyECRJDM6RdCRKEmpNOQeI7q30g9vFmOsC1a4v7yL7
DDPDn5njS8uVSun5pAQCnLWeyEV6Xv2kM5Jfq0SHZZQltrr17bYnlGnHBh8NV/ExjHkV5/fRYN8f
RObtkeCSLPVJX37At8ovU0EtOXl2M96ZYzV9junKeLfEXko2q+fVI1JxQV/jnq5eqJqGN102Bjdd
yBO0IulvPY2GdL+YBHvMAuCC/KKWmg+yxNnXivnDXUgf1LJxW6pfoe1QCR36apxW+HBZFUTsX+fl
5J65+e1nlLg0Sei5OSmlhwo3lk8DjTRc8TzVJXrsbLBl5NKmuo3Zpg5uXzPFwYsj7yGh5+mONa3/
nE7zcGd6c/KhWDhYgrhfivOlI/NRL2X7QqdX/9LYPsfmwaOysNEhSHyQxfRWHSpjCtQGD1Gcbpwy
6Jf174PiV2PTf8XEzJvSTOzzX1+NGfgpzUzYvmbG0nrWZIc2zGJntUuar1TF2WFFW4kqOC87zRPT
FZmzoVBd3SQ1LXSreOjrG91KJDJA1YS5cyhFql1f27NNnlpwbH/j415aR/4R2l8UD//4uC6cbY9P
e8E1vmr6aBxptM3FgpyQaKLgNSdEQs10a8du/3EZehtwnTa+uYWkGouHZ6SXh8JBtwaIMbx3EoLY
dewWdfT7z/WLtIZr0LdAQ48Fncx+lVkIkonMtCcmEpRu/pLYmS1WKKSWeyVsdQqt1HxprZTmSnpy
m+3vr/1zH8z3W3Jpq+ee0IdBW+mrCQVyBcTXiEIp3uXDbTEY5mMYynH//Sr/2wvzXxYAIJ76/znl
dvu1q1+qT+rzTwaYP//YXwaY8A8blCFZYfcypfajNhIDjM2IMGmvC5yAaZ6/027GH/SkXNwvTC3R
JIO3gEGEvwQw4R8w2A3+GX+Q4TeI7P9O3s26PAX/fHGABJFts+mq4S8lhUey7+fclzU6vhuHNW0l
aCFCttDAQ7pN+96jH9EMAlcy3o8AJ8J39f9n77yW5EaWbPsv9x1j0OIVQOqsLC1fYJTQMqC/fhaq
p6eLyRrmOef5trXR2ppkRQIZwsPd99pzdqXmcHgL75IO9pzVTOpRxkITLCkpNZaJc6bdMRRVVPVA
Rm2T3i3q4swd1vpa3YaX8ZnLkvvlgX8ZSj9XTlPIRk8xorcVK2UdxPQbeguXrVmp6zZ+UbeXOLLn
gi1IWvT0qbQY8T3zhs+Fitj7ZUUaWST+TOr2yDu8lEOImhU0PGpuO1HJTxOd4vWsHlL7Emr491d7
NvzZFwyLOmOKvT9vsMk0v9v0W9C5KypdYPD+2g3+T/eZ5Xv68HJNAGU2giEIPyqzE236r7NJCMpO
vRG8JLtgvzA9aMfYXn6lv+5s5m+jnM0WTTKTpFGDF+oY7mi+ShjbfVjHN3994I8p4SXb/IfHOHdV
wHxXlFIRvEQJ6M9gq1939YUXpVx4Bu2Ma0WjG87KefAi78WpvI1XQ+tXPwd/gYIR/2yKDbHInx9q
efd/eqizs0iTyPaGcvDS4nVQkfDFEr2QH1rLwGHuwWge/zza772lv06Fc65xlCW1hKf4S3ZcnDbS
VeI7J+eNRbYJ/fL5z4N99n3poMpV03QoZZzT9LWxRCExSi+S3XI5uJJNQTB4QZa9aL/OX9/HMZbf
/6DwpLXALKNOeqHAjz5jl9F+oduLq/f+z89yvmDfZze0Pzok4UlCvD5bQ7lCiXKQw9cumopnmuPq
jdFWsqe3DQXjkRjoTkvi0BdqyVfHvdBpF0+7whOV2f+7uDC+Q1CWhoJC7317/vWZFRKumhDOS1r/
NPWbwniw0wvq3M/eKi5oMKlszjrHOdudDINcUjJbLwV5y9EqvaYN/IA0IfahF9b07x3W7w/zz1DL
JPrwBRoC+UUT2S+L1FDF+oW4WvK4KQLi01a5T2/66tK5dunpzuZMUGDqO1nWi6FRhpVOvWytAoqe
s6pdCtc/23g/vsezcF2a6MscU/uF9qU9Thkc3f2OIrgvNvkGOfkqOtS77mEG3nKJinPpGc+ma+F0
A7dl+8UW2JLGW9keXdm80y5q4z/bMLmJkKbhuqxa71LSD18faQ9J5LGDjpEWFOcRx98LE+TzARwW
nAXMGm3Wr/NDb0zBJcV6KRUUpnITPxd5dIEw8ckQjowh0JJsgif4W6FxLotGzMGLpa9EjxZovkRf
+2Qj/GWAs2cwa5p6SvZ4B2iwfl1mb9nwcGF7On8GVYYqSxGQaimbA0SiX18TmrTOmtMkcfOf4osE
0+k2W9s37IYK3YevxtP81tQumcI/D7vM34+77zIqboe2zKujZ/ucX5cqOiIGgflQ2nXXaECAwDp0
GAzFfabM10o7bf483u9PSUEanDvsePwRTfvsKct81lBkZPTpRJV8F5fRrWjt6PXPg5xdsmEwQpTQ
kF5osgEkm0f49V2WSKVCJDuAef217M1S8Kqvyg235sU2LJnUu1G6N7xoJUEFvPBCP33AD0OfLdu+
jbuyDpYHdHparbAMXLWVaa0vPOHynn793rj24n+pGwqxvXwOnGzVxXh7yfAXR3sPdwlC16ZZjSu1
99Ttv40DW97nx9HOtviqM2qytow2eL0/Hmf1fbwlCM1DX95e1M98+nTOUibnX0V/h/l92JOMoAjt
iFqym+zi7XgPpg9IveL1d5dj3t/Cgvdn+zDW2bP1eUrNW2esbBduG9oA17bfrjD36NzmYhx/vqkv
g+FkwEZIU4asntMNUjO34Z7QfBZbdFqKpnRcTamrbcs/G6y5q3+XavE+IGifd+g/adezZEVs00RI
GZBCqKbeliN0vrJVfBrdjiRVKSq3Fiq/YNUr8baN1Avb8lkDyPs6JMahceM9EuGA+XUdSlY9BkoL
FVOs5KhxDeNOCa7r4B7Gz6rdDusc/666x78vuuoz4gV9e+nidPEjnK1Hc85LZB18BHUj0q01n8Cy
hNtsjUbfG77VD3pJfvlAjXixOrkQPbzHx2erlOcnxFOxymCxnu12zaxa1JyG5flH1k1Jm0Wc91+W
zcj0rU2R68/I//Odvi53yFlP+Tq9mZ8KZUvD2eO/4AN0fowxG375POqv30dDLnmIQrLOS1LCHh+r
NRV0opjxaanpeMWJ6sNl6OVvXJy/hrUt2cZphlLd2b1S10WhJkofuSamrWD2F28Uct4v9jf1qG/j
dX1p1v9+qi3P+b8DvqcOPuwfeYMwvgkZkHn3sz3GW2sb75F37oLt7GWnZFvf5/eXXWAuPej7XvNh
3HLQA9vsGZeSpb8gzRM/ul+slqxNuZafL8HxP/86/3nMs6+zl+bB1mumVxmNhScV6LtDhZI7bOUL
x83yk36fyP+MdBb/kEBP67rjwZDfbOjPKeDjQPPwK7L5/0HeajnAf/kCl1P2w4u0HYqp8MGWTTm/
W9wFvs1edeq54l5ao5++QzLcJBMX9qR9dpXoVLWkn2FhUI1JpCKaFWZJ2dwAu9GnlwhR79mH397j
h9HONkRBLcjocxbg4CnreV63AWAMdCi4qC3TJPuirbDg26rrkUbsnbbK7uS1s9FV194Ox/i1u653
9Rrj9MsZpmUf/NMnO9sn01pFcoQi2Z1NjfxdkD6MUf4N0fBOBEXjt2njeBS2b/48sdRPVyp9iYoJ
yOd3C6phbjF3sNie61VKR136rHSeVr6K6sZptpbmpSenZsMw3Zg9e0FRLxdLFX7bUjSLEOyj5q16
8NStR0us/+dP91lsYCxdk39/urP924Fc0hdRF7kpiTegUPAqvI5C3br1/oVt8pOo55fRzpZz5lAM
zQPeRbJrdvmq39Z+vwq9hUF1KXm6+K7//nXT10juXObO9/69fFhgWtN2pT41fy1oS7oeoU/a3+z8
OaRfb7buKLzRZUKZKXfT1WImMq2rU7alrUeamIxkXOmKmGkfvx/7r9XscnD0pmuZ7oSfinqjjL7x
M36h4d/Nb/pbXWefv8w3/S0X9r5NfHiKs0kbO1muDAoAjCX30I1+zjpCEHZNqIh79kVrg8/39w/j
nR1kVjEIZ0h5a/omP2XCr9bjtnU7CDBeeVP6+Hqt/pMZ+M+I5xnTpAtawAc8ob7Jbqh67rr1kswE
/HtxJ/w8VPow1tlsT+1aUGLm6ZYMPqmyO/1p+e6BQx1b/dXKtrmpr3sFKNri4HcJ/PVJaGxw1/x7
Rv5W0ktpUMgsRh/G5mXslZVDHl9oX8i/uBde6id3NIOgVMYuhxuGJZ8ttHg2USnNvNQlDJL0p7/C
oJlyt6/9bO/oW2k2l1bc53P1w6BnR6hA5ds7zftcVdamdP/33BG552j7f+Fi8+nJ9mHAszMU83ho
OMuA6mZ4ysKvwKIOQnB0hysHon9Ddw7S6mj6jwPND2Mvn+3D9jINoFHj8f1h53UF1yTSGlfzx+37
RpI/K9ptmriZsm0vv+hPT7IPY5+d6AW37bZMGJtT6zjqXj4hZBbSyv4iNlzt3MLN7qpsZ0qPpTpu
xPXlmOLzlWSjtQe4sBi/nN265rwbwdFQG2p92n0pui2fJjvKCKjYMWpfXstV76rz/UIVDv3sUrj2
6an6YfyzlVzKWWcGNuP36/JUsG8oNM561jbYgZ6jf9wv/cGXftLUubmwtM7Knn8Fbh9GPlta2O+W
VhjReLvskB1JUsSbp3L9L5Q2Pz3BPox0tp7kum4L2gmX07L7smz8S2Rg/EzegcKXsjq/JbnfTxoS
ZSASoInAa/51Qkv0uchqyXON62DzNjVPf93hYCbPy79/IQMvxR+fbYlLWhYbBrpFdPtsGjWt3cZW
PUduZ0f1sz0qjY9+yNiTs9VX9ox46MK391kEQpHYoOHn3SL6bOkYSNq1IFgEGdkDojXfyB9KRfFo
Dr0PS+j+g3VjFq2na0+GdcnU+7M5+3Hs5fc/bBkzQLcEOSQhf3KcbWU1SNdKeUzk22l2Lq2Pv1bg
L+EuzVYmhw2cHYPS8XsZ8cNoRUcvbtMqWA8mqpHSW6y3ICvCKWNXAqv5tcib+lvpRG3i2kVnfVEh
OVC2FyZWbs1U+1avJo8dv5LSRkZo+k2B/I4uJ1M86VpnPkx1NyorQJa0lVbhnN5KVlNZfhTI4aEV
Rp+4KIQMzTcD07pRExVr45jW65ZNUcPOXFSdrh/quEq+I6cADREZ1vAQ1cW4MRGoqF7mKEhFAB5R
Sq3IsmzDLKTHu8x688XOUuPnTNdtAbqnybeTMsrDqqH7WVml1tCW+1jTosc5Cvic1jg/xM5g0OWf
TL3uIg4yON+TergyQl07dcQFoV9oVvJl1ugB86RUQQYDI6C4BnIwPmlCgwMAnWbK/DYPB6x8xtj2
J1UejwoO6hspV5t4pY+GjZ1XNva3thmGHES89MCXCrSt28TGmN41wgQxh9Jrw/WEXiZx23RAD9rJ
02SvhlFtbuYE4iIiK/BEc6BaO2AP0z3ClbbzyVAWYKCGJHUhfMjftbZXIWK1Y6K4caWkNQgBJ3wK
dTu9C8MEKlYvNOmAmIiMhDVO+U5qB2UPQWV4gBXebOK+NwMPyUN9h0Igvqa9qnRuWkNHqCnlXfUU
GFb3QwGacTSMSf8aQ22isg1aErlhk4CMjOrUtRvwZ00pmz8l1UDwnHaBQQ9/Wkk3cTNkV6kky9+L
iC5El2bUmbQUrZ7b2SyCg2mMxV050+y5zdCK00KZQUwzpRFokWSWwy1Y5fgGTUCNfpy+9S9GCIak
QJvk25Jk+8JSs1c07j9pRTcOhdMWfotGufY0vdJ+IEWSvyE4D/alVoPCG+uCin9C4K5F9n0/CUNd
xMfOU2bRSh2Dv5gPwMLMQ5YXKCGrQhTQAJIA0iNJbt+IsupFGs1kby7KEq9o+54G+XBUbi1h5Yeh
Ngxmja4Uj1U1z/dN2jPlq0i2X+UIAUBtlebW1Ox2m4BggLiFlfP9SBOpBeN6jG/NPJ+PRmspN6yo
bBunicm+2ETOfZeHzXUepw9tPYl13te1RZ+g2ksrMaFmWGvIwF+RaOgnurbil96ctL0SpdZ1AU+r
dpOw67w5HcFe2ZbpqbkGY6DSHb+sQ2lYNzgQniRF768seSB/Z+qTsp4Ms/ci+iQBjfTs/U5k6W6v
ye1W12lLRHhsrgWsFkDF0IvdTgWf69q5nG46K6tfQ8QP4Bu01Lmn40/cg32c/Env+yspjdtjZ1Rl
7zl1UT3S6mrm7jCPw4+wV+wrtTdm2Z0K2ixdHUVpztp3mlOYk1cV+pAdG4F6JbCyNEVzm46v3SxG
/BJS6rCVlW9y3UhvxioKXofc0tepPUKcQIq7y4dA7JV50rw+U8etaCQlZ1IBKIYLGzmQLaJCXWUl
jb0W3al+B3iFYwKaCPx2iyqskLWdY1UsmEnJXkejiCuvtHFIC9O4X2kSin0nrI0fqRrYD5FTOMzh
aOkDhSpBFlC1kchWCwiotpTpa8JKeJpFGX3Xgrn1Q7sckODWo/Y6EdT3LoUycTWGc30ahKbctaVN
y7/a22jolCLc2XmsPzqxjBdyCwPUz5RKqfm0dbifaK9fCaNIsIyxM6PwIxpGvlb2OmHXeqxGQA29
+JGn6qFpm3rVWeK7aFUfgTBTXroyEQebcvI1LGASTLGr9c0pUW3fMYdHuktPeb+uqaQ5IYmCqOSQ
ps/Y8mW2Rr2fJ9eMtJ+SAXuvsiu3bEL6JBtlJXBAQWxR8jJacW+kb0NY7zU9PzpWDHDT+SFlRO1M
JMX6LmkWzNoIoEveHTPlQU+xZGmUJ4tI14YRKkdwKZWEbmFnJRf2PqqHa6eoVrNOph94FxSiW6bv
MQu150o0e2p1SJHaHcXVI2fepg1NN5Gj22qIUY4HMA5rL4nCm8o4KdkCzYnWuv2mx9JVDrjPFKem
HdAwROuwSq4zbXgQwTNCJ1/u4jdleA5ylpQm+9n4muFnPtH1M8U/SrMC7kBaI3oykHeoMqYh1Wum
Kl/oVV7HBlBi9dSa15Z16POd2SIN0iJP48tJ6m9LHzBglqeu7MyVNEo+OJrKB330le0I9VS0Kuva
DxzJHzLkFWb4c+E95q2R+KB7ey9oAlJZbX/XOLPhW3auwKvovpd5HK1zi+adptnOODA3Uuj3tE00
89e5GbdZJG0zuKTOfNM6Tw3VyxZCje50q1ANvie9nLs0lRydWfpmt9UJtN4Tl68YNCKeMrIt3GSw
4Zgnsi69iQoVeUs9kqr5fIOIt/Yx/WvQyZITTDL7Ua6s24aqvxLjZSgiv8/AyerGMZfLe6T6B2NU
UOuXt0b80MPmsUFZplp+V0W6380gIkR46ApkjInw1BQWg6lRkJyja00NV3bQbeJIfTJq/TgN9prT
tOI1FXsMjn1LLXYFGJqgmHaVZHw3Rtly0VjekBhwtUZZ63G+RpJzrUzdNkWu3o4DtCuh/BAxoMt+
3JlV9VNp8lvZELukVvGQAyDaacLwgOUk27TJ6lMWFt+nZErhVCw24pWxHzL9njBzVwGy8pGIipd5
mpUViqw3DmxghPTBf7GEfBML5yakkpOKYm0gesHOTx5XtdT5AJvXAYGrDdrGr6Ki2RpOo2xGq0D+
NQf609DAU5HFxkIOPVXtWivNfagqsx/LlVjTzKu7iTrZjxPwhm9Ty7FbjAqa6UH50cQxiRCVc66w
gDgTskh+A7/Bmw09IupDjpiElXaQMpxqAajgzVbX9mMAg3+9dFVfN42KRlglgVI4jldYqQNYSORb
us7jfQlD1iuLOPOGOW3d3DA4QqBkZAHwHFMP9tagDa5VRzstVDJvzNqveZdvu8o5YgbdbEU05H5W
ZoOriSTawrLgRKsL42YMWmmNKdF3uRqco50pzlGf4gIN1IA+oKyb8aucO/aJx4kITew528tJuioC
Ua3kaW7cqLX0Iz+0+oYO0NnY+OjdaNxDtsFgS4UXRoU5eGUlW7etJmc3aHnpbi0bCi4ait8oAkUi
8gTGkh3k83rUQXzYY6y+JYh1/Vm37dSzq7792iAnEJuxitVVPKbFjrxwthsV0Xo57DDXmox525eK
+XVCwrCJwJ14YwesNoOKVLsh2qpbHlonDEmmZHAdudQf0zaNyDKUDtTQml/ajMxtyP9DdQaJo1Qj
AF8Lg9SvOhWhkIaOkuRToL4OBnIdUsxVsZe7qlqleoEXEBKNq5Ruv2uznAyfujF6MVmOXrUxUnxH
ruX8EFlC2XZhBMKY14PWr7Gax1Qe6ldEf1nu45GgoK9Vo2Yb1hqniVLGX9upETayEkXZp2lib8DY
kOFHGVOtaVYOb8e4pV04brMV/H8Q4box24+qlbfguIfiRPCtbPNa7VZWGJswJ2wtHD07nydoPOPU
GQRd8vgylFF86vMyFGuzKsJ9VI3lTxXu7iGQJjN2dXkeH6pKBj2Gzn4tUpX1pUBBhl5J8y28EUi5
XRkqT6UsmT8aC36Vq1oA7F2gZ+GP3lb1q86W0iPiYmkXcYW+H2reLqrBHIFj0kmHAgz6MeyE8xT3
or4RRqltZALbL6o56k8mJgNPIs2arxmMbUxd1RgUKvF1eihKJThAF2t2IpYtAgE971agmjTL1cJo
3rdx0r2CdnNemVgUVhqUtiqCk42egLxx27ybcIue2+oO3hCppzkIr4WcSWtbUsoruofgmFs1f1IW
MEQKtDp0z+WHXGm4d1Qakilbhww9VHJiuKY6OsUmqtgMBfCb0sVax444YPoItjp1R+lawtnER4OU
PaZDbb9WZoUEuh5aupOBJBGKFdmWNpTkzkHVfRwmMT5mUWkcegmsiguGSyk8I0vmXR8jxG1Hq/vW
RDEoEaQj8lfam9TDKNo4drNKWXYotZgOHH4DXxMykReURfM+abWa2wsqMH9Ky+57bWUzd7dpCFdx
F3Z308gdc0vvg+FVeac+YoZWfasNXaH/Uq67U9hqYs8OVNzWQCQPbDrf+LHFWyAH04MtwuJLmCgW
0PnEwpGG+4nXkv0hvkAz3ZSNbLudnDokGdu5f5RguF3DBpL2ND9wgKBTdBPgcOZaVtTkRVcicyvK
lutvaY7QetB+mV/tNpSOlDjtnSTNhua2UQo+G/2yr5vIu+S21PfpCB/L7YBz0Wuo9tltn47NmlRr
eluXSNCHqQm/NUOD1H/I42cJdc1dknOdnKtAOg2wzpFiIg40Gy14LjqVT5BAJ6DoRRrEk+D+7HNp
Sn6kZWqsJ6F3j6juqq1TReGVlmJWlCOH8QD0i0Nd4Wmzz0YFSamNDrVizz0Y5sKad4biuyPN1FNi
MQ0vLXeK+wbRJOTgjobMqdHVFy6j+abMzeLGLPuK+EyFmGm22aNTO8MxN5ToYKhm+sW2ympVtosM
dCiH9YAq8U4qMxzDOMUgEphLxxHDrqJ4ED/7uRbfu6p+FbEt03AgiUfZGNX7Ym5BUitSrETEsyqR
TF/l7ew5+rSkNLpOJayMTDn1GmcqjlQ+spAQ1Qq/yWELUN7RS5pWh7z21dHKLVfKNFibASLvr2G/
0KjksZIVaqgCyaQ66Y/CSGnujbOZ0hnzewA8WBT7sh2lAy1A8UGeLXg82KDAsxrA0C8IzXrWUMZF
sQlLOjSfB4lypFuQvof3r06BfojCtAnXqUimaWeJLLkOTbv/pupTKTwUgdGDBZ6zcEdDByMIi0Iu
oF7K0QPUY/gWVouf0pUjafU9omP7p8FJfzMm47AutbCDWtKPtrqPhr5S3DZIStj2EApYn7wHx1NG
w9pbYSA95Vg1hyvQaXaNqZXd2Fzy+8zYFz1MNPiO8lQfMwIcx2WuAuhpHTNxLQos11PYWqcu6/Wd
1NuLRnKcO6JHS8APStQ7MfVsGbZeFdfZdpvoKn21HUFeCLCLrkAnLvsbwsnpxnCy4WdrTPbbnGvm
fuB2/FjGXXzEJRg9b9rPpzbUkYBovXbTGHL1SOikr8MoljeDnmaKF5F02jkF534dj8ZplmYVTNFc
wUUJ4rx7Nc2+Zhvk4oSBkqUlt40FRNvrxqQiOFON0ufyrb+NTSqhPTYh4FWa9VyKrHxpgM5zF1TD
8gWcKkpbtQDmRJyO3wJNUm8mere3vIvTQxjogZurtr3BsjHhPytCYy/RasCRLbrJiZ/S5HfQxOrt
GOhsn+gm1pU+VfukScQjg8ubJOX25KWR0V6ZWg3zvY5bGgGtFEHKnGgsEVhK8aGPmZnFOGt+Gxoz
BcyZ7ksmTUwcX6ih9joHrXOkjfFbPMjqCRTTQBRestagoaUu/8++6lnMP95ZbTl4Sl/UCBzcmvWw
wcMwWsucU+DgJpX4SrNPZUo9W9hhu9OHPrhO7CZ709kjv5ddx0+Es+/cttyL33AQKfb0urY/qgCF
ddnpA4ktVLNeV2ImcanI/WuW2VZ0S8GcxAQLbOE0Y5wLd7qgq1CBKrdLDXUAKOvVXnto3dnT1+Ko
r2XKz9nVpWrf+0/9JwH726jnhU1J7ZaVqNzWGH4CjvuCQNlnLWzKK+eu8JN17/ZefgX/YW94gDE2
+XW+Dtfza7xONpc7Ds/kWr9/nLOKCVyNqTD4OMmROMrnCn0MtxHtO7af+fmVeRPvnP1wjYkLbQYX
i7xL8eBP7+KsaKJ0mlQgBr0NrqjTbGsPMZgr/OTur+rQ/3S8/H9l4f9DcEfZgrf7f2sLvR9fml9x
Xv/7l/5mbFv/pUJ/pTVZdhQNBCFF/v8BeqEs1OmVYOnB0sabyqL0+DdjW/0vywZhv8jtcHqlq5pl
9re00ILajU5t+XsyBUHYXv+OtPC8u1l3SJjQ9Gsa3I80FPZnlZJeL4doslKwR0ewyumufcCX+J7k
1ZamDaxKaSmcHoi5fOVCtw69xb/MVBo6gTYo6rt9FfUoQz8rEEWOM9nQTEs3iSTiB6xM1Pt8CSrs
JlE2nS5IOBJwhEvoYfRhTGqLcEQ3MVRJrcQ5hRWByjCOBAUZRiLFEsZA5uSPLKFNrgfRAXqkdjXV
Y9K5RlkYL9USEqVGXmzGJUwq1ICICf5GcBxzpbqPMXp6iUJb2dW60d6TkYw3HVH9tk8M/VTFA1tr
O9kzi1maYfOGCBVTd8SBaCXUVn00CR7WdMnWfhc36rENLVteMUH6h6otlUddt2YqyHF9wiYIQ7Z6
6jZB3ajAG2CCrS1tTLZYiUXPFUlxD8pXvjIp/ay7esltFnNnPGjSmK3lJMElJAzHK+AxSunFEw5u
bhSX6qnsrfq65XwiDnRKsVLNOr5qgDaS29CTfqPDHbidJDnbkYMPv4VjqFI8gUrBHbFp10IJxWqI
SSOOXak+MKx9Bw4bGy90hPi6FjkXGTXOVlabc2XH64m+z3zOvtP0VgFSbOrRC2bc55ROxLdSPIy+
kFWopNAekenqmYWmEZi71+WttsFEmcaf2Ood2TPseTZdjeyJG0RT4BdqBFpkaMQqG03NVXWQJlU3
KNx8xmdg49NGnof6NqExYV/h/LnvgybBEaGOj3VrBTuhK8GLmgXOzZhp4k2ta+QOQ5N0J3ix+gGK
q3oUYMo2oN7mfQcY48aQSL/0YSERvwal7A1Vm2bUDkznWaSztnX0PCw8bL2yL5aO+lYfLDxyilgd
r2Rqnb7Tm/mBhAaJ+7YxrxSlIx1ghwV+hmJootGXjGGIvVjtEHeqldB8XeeuQVaiGg03zxs79xNE
ZfzMpNJf+SDGLiu0cPIqeAP0rOsKBFw1kVZdode3kWLgWl7K471Wh9PXDsuaB9MCEOJqeQrM22wH
EnayqQgf3mN2P4TUiFy6WIKUElBeUzQ0qvrNBmt7JGCrg3WIu13A5wsb0DCRcTQnRS9ci+yr4wGS
AmKpgM1UIGxh7rNpDSj2yJBBl/htUtLo11LjUu+7WRogD/BHKMJpIngdiW8KMFCkzX+QnLIsX8vj
+q6XmK/N8GOILY1bZeZcaeT/TI88mdS9WeZiUjUrQ6au6cIQz5E8tGLXNnNC4ZzZlltbwqxq9nqz
SxNqlTRe3rBnliQ2pbRZxZqCO9Gc9mtVg/OgN2N4rIKox8sEBvAALDAMej/pLQk3qSAs4OqN1ghz
36isV7xQALVw6VUOkVJLDin7MXPWRjGg3FKtggRs1Ic/jKKX8EyZpewKcbT2tjQkleS0yKi6tWja
R1HWZPhSLRwkF2+z9qTEg+UNRQgPI+7aWlDUUq3vmRKJcAMm39DdaUC3A7086H7OgYyFDrWR7UDl
/KUgPzdQCorU7ZhFg75zGhtHuSQUe0Rz6GtTxSAuDTARGm6AOi3ipaCwT9EYZqcil427saxVZEdx
9jLMsEHAefXRE4CFxbqnztYZDOdyNYgpJVUiaonyOTsz+Tba+4AOkT84DXZeusIJ5AM2USWx9ZTG
+XWS5tXXRNgacL1Us12JQuePCgu6dWHI9S00Ma4Ldlq+RSlGa3zUEa2M3acaBgyBQzXDEluBf1pw
giDLN8Flm8vZFDVLjlvVmy8V3ly5W8ICfMW0DctBMPz0/FiUlz2MeeKBOLzJc3o+c/LlEK4LyHcd
e0HslO1LhK+yb8UhdQ9qXSSDjKH9qgqRPKh6UFyreindCLvObpdDKnajZFRuUvjJD3B2Ukp+lebH
5ai+hhyfbE99L2TILHKTehqTdd+aQTNTuRdkALNifrQjJ34Y6tzaqFHd7TVbwXOzStQCap7M8uSe
yZXViYPs21BZ5evIC6dPbkxLCiSydIwts7zPmjrFOKFyxIovMbzNNa3FrsE0CCLpQnuUSeJtDIhG
ZICmbp68vJjzRy3OMrDl+EZdNfUwT1snrlIw2I1u+qUV2/uethP0WWNdzWRuSJyuNEeWDnQum7dd
NiXHQtHxx0ozcv9w5qtNC99Wvk0qwGxU48r5h1VMzg8u5MozW299ldYWZ0sAWWNX2gXyi9qxjBt0
gMbaCcz+BENmrn1pbMKdxHGCLiXMdoGcR2upcKpv4Azt7+YE9MXN9H78YXVRfN/zoU/CkLmNp62y
5dQJKNb0SbhJ5WDeoR6SH8IujK+KEqAv9f/0ayz19fMw2lSvK1o09kKRpP1chOND31lt60fwbej7
Ne3kEMbkvntFpOBwLEPzxqROHkPbjF/KYsCfSCuGUxDkxlvd59qtjpnavtESFF+Bon6fxjD6DtCu
Id+Rq+OLBQ/yIOLQyZfCWfsUQ9NvfSFp7ZYiuvyUKGECZzKCoOXKuSV/zYeuuq7ySs9dUWO/suH4
Gx6piravvVo3j8WM0uc2I/x7MLiqjh7XUCymOyauStEwLG6lthXUwcpZomAbyOKRZhCjhgmmqHeg
uTSMOrRBBUNt5Yp+IhGtYGYFQeptSOv+RONGvgMGZ44rIdsZK8CqHqIyHTGjLOu59BR1kA7BZNSe
bXHLZrJKXoEDyakgMTKdWpzAtiDPrXyFlSzl0LKV8+/NNHb3VdSrXO6wR148ErCnZ00rFi5XVsGd
+j2vwldFjgXvw9A4NLljOZuyGuBazFVnPhfv2ZkSmNN/s3ceS3IjSbd+IoxBiy2AVCWpyeYGRgmN
hFZPfz8U/2lmRWES05ztNWuzXtBIz4jwcHi4Hz9Hc/unqk3xVMHJE5NC0KiO30YEMhqv4jcr/ig5
lH/4Ne2pXmpCsPplb+A6nRVP6paiEf2S8FuJbOabZhhAzwwkwrRqmrPhSWM5fp2X2tMUVNE381dB
aqlNDf1ItWh+KlnZT+Wr7qmUpXOwuQtJG/3CkKrsvWOd243H8wskqWZZNuQjGo9nXgzi23kIJtiU
HFLxOn0PGVXWvr94nLz69Qa8JEx4iRrVFZ4LjMDRCYTHQ5zzq9j7dmpbDPijb5PaHFuAbqR1GTMA
zmnrWf4S56ZDOmybv54YBnQpz1FYEYRPCVMKIcjBCQL/4zJ7Ab2o1z7Iqtsf6vvukRf4Fh7rBe5M
sCrguMup0+XJZJUJ4x7G7ZkXsO4yXfJfzPupL3CDgi0Bw92jdFgqDraI0gf49uAry9hb4DX0OpQj
sBl/3LXhY7ILvmledmxTlwJ3Stlh42hfvKWe/5CnksQFBA2xSWA5Bj9EP9Qn49gftQMFU8Y3Ny29
8NLFErw2kEAb1IjNpf5wYWnBQCdt8HSo2h7w58HJETsG1f0m9SGN2M2fEn3jYrwcncCmpvAmhiWJ
uQ5xdSPlUNMB4vUEBK1uloGv1kWd9F172BTUfoF0XmwtEcS2FAKQuL4z3/VxiobQNV8PO3mn75A4
2ktefwPO1s/9/FHyty7K86IZD2HYMGQVcOYCDOXNL2ypPCbALxtQPdqMkFPW+8ouRwzk1y7+/1IN
pRqd2WyuxH8u1bz6Un8pxFrN//2tf5Ov2/+izkoZhCGdZXZgURv7Tb5OcZi6y1J0oYijXdZq1H8Z
/A3EyVCl1lR5GdP6d61GNf/FmdqAYFEwowL0j1igBMeE1kTmR6mA0R0Ygm3RS5TU0aSSdq/PnNIJ
YCBkl4ZbSseLbVn5SLy04sAa8DS/xpua2tTz6z1JqaahGRX5dRIXIJEgckCAxTggPXT655YYl4Dm
HsSsA1xBsGSi7xWpeexrDL9kwCja4GNcbwXGF+tR4OTnmycr4GKAcy2B8yJcjTPKF9Ucxv64Z1Ki
vzunh8gfXrU72Y9R3o0OzAWWnsNy3X+4PAxT2rE5dYuhL7G6FbaJPdqA+XzeJIeO+VuoBbcw3UIs
1k1s0DVQbEXj08487PPFpc086I25kK7mMsDAH6q5tX3CB+6XhYW/DJYzFeYx4WNqm1lhWhIWIs0z
1XdEfIY1s1vp/H0A9x9R3r6+a0IofGFP+KDWFa29cTkuEjmUXDVKIdQsTBlm5XnD01+asujokGwh
qsnHbKm/XnpGFyB2F+pJ7IMRXxSbZMp61fl1pG5xlixpzu+KvMmaMAQ9p0b0UPB4wdFDTa4sHmas
yZl2MFFWtJihVq0XevTZzCe/2IK/v3R6C3fg5UYgowdjCn7hZLGR1ki1+AGlF6wZd6jxns5zswl+
X9tEDWg5VHe6gSqFsImKMrb6oMBvqb6m2oJ3BH9RO76F7fPVX9kx9Y/Bm+zTdRdZWxyjtUyOLv+Z
1vLnFzd6UKQqzhQilJIGt5OqvunQSlDOw9vrZtZO7dKMcGoQvhVdOuH5Q9DfqFFLhdJ8bOBLjazu
pIfGP3Z8CxFOhLxQ24S6Zan4X64q1/UItg+cZES6xTJ/mJRwa9Qd0yjcSJBfBg0sgSKhV7EQHsrC
kY2ML49auXxHWgAT3yVly983DIiD65RJZ6c2ucNQDnlRx2Oj+nz9bMSZqKcrZeN1jLIgUI3c+vPd
qnSkLSGFjXzzs/R29Ks31ev4xnkArUhd7R0MNO0D6tB+cyu/2bD8MiAuaeFCQwHrvWWKszt2X/fn
kFKqj7bgbTm/DTreFuNS/vGrE/J2PopF102u+PtTdghFKN8xy1i2+8LfDcfstRIQsu+ozrs2ZOqs
Hh47Z8o3/GLVjqYyKWLx9nxqVV3aSUqlsYoRO0pnHC19UQ+bqeFsDUyuRAySpL/NiONs9P+LCEJk
rm9+vjPM5nWh/qjkh3DcoEVbt8MBMZlJ2iSyHBbn0mrBrsc+w1anVNJOgRJ965xswdbDNH/9jJQV
n194Mbm7hEJSeOG7xfe3SuOJVQWfF3ilJwM94OMoH+jG/EgODLA9brGRCOcFs9MSdJdvs2FohqUL
cRAa/wZ4iZ34lXErx0cbCH0EPuX6woRdfGFECEvA6ZsoqzCSlt/giEZrs9n1lrWrGcr53ywt8fjC
zZVe1ixkaGKf+R5/on6bFHsE5Xez7RyvWxLOyiJd4CPMI0+l2LKUW55bYgw6RI60if20/gIzO/Xe
rQfrugV0l3hLynBHid5g1s0gz11MzVX2igCtm26DlWTVAnN1SD9pC5eycPi60547Zm4IQ8roZul9
JW98/l4c/LJJFwaEg2d2jrpoE+NdbbDXivmDnic7IJ5+qzobN3V9LSYlL5IkUhbBVJL1WTZ2rKWX
buBDd+HO2PDiF1eFxWj0yHgoLnmDpT4/8TmZlUAfx9iXkVze55n8ulGA7UnxFgXF2q5RGlloevhA
vLiTeSvDbWL2MZDx/rU23wbBt6xEw0DWN4K1kJ08+fCSJWjQdZGl2IKHtVUWDKi04mHaufPAdx/l
lnH3gL5S1ZuPKCW+uX5pxE/uL4vw5stUKBQDysvnexhKwXAusiH2EWlFGNgNP5g3+S6HjiZ3lTeU
9RhI2ef7YnST+82a3nJAFyn0C+OCi5h21CHPgPHB075Nu8Jn9oaJPqhw6D0ydnW4vtg1f9G5ufA7
84gjW3q+VspCo2Qn+EuXvU0l66YbgwMIvf11K2vOcmlF2FHE/0yA3iwKLcP9QHG6RGZ5buZdA0z8
uqm1K3ZpStg/3CUC2IapSCk+xnl9n4OJ2LhkYrn31yEtn1tei/CAmMJ6AFpz/WqFVttb+7W2z3dd
5S40xoPPINiheqf+F9wjqydFlwY6WcToZV24B+AEW6esLOSe2zl162k4Tm20a7tgg31sdQNZFp9b
Qq6hCpAuM6OzMFlc7CK1kVmgEhlvHNH69l2YEIJUCD437xcfTz/ED6hJ7tFiCF45u4XJJ3vo4fOS
/so/XveLte1j36CNJZ1VgOM8d/SqTVHOC6LE72tEmaPas84Tstqyf92MmB49ucalHWFtigFYAN0M
Pu6Tx9hTCSPNeFTeMCc8fMtMV76rPULZ1+tW1+4XMZ9sljoWigOCbyDnM/do8XGLY9NlMibgqW2h
Rp6MG2zAa85xYUiEH57jEp2jmdUhJzfugtCQGFwauo1w8eRjYhDkkOAiI3uxWdjzw2osxH3miu9k
+qE8VQ+TV++73UgnBXgjzQbzVO/SV+3DmdTa9qRDDoXM1it18zcIj0fGSabKQfLEl+ok67yq6mHd
i88mbF6m1TWKa9hMrgeS811Fjx2Z7qZ7mHut3yPREx8IDqWnFInyZZhty+tivYEDoLDR546qA3oP
lLEKPcj86owqEugFZbOgtSR31zZRcArNYAzcHNnE2u9+lqfp83wb+cVx9JiZZk7nv+DtE1ozv3z/
72NTRJpGINFGmBVYVN6a9xLKdPsJlURXcgs//UxjwZvaG0Y+pj3QAwBAN8VhC2q36p8Xv0C45bok
DV1V8wvKRSqk+gYW+fpNWzbtP28qXJTPPXPuksmcIgzIN8Ehv+mPNfyD/0Xvafmh1+wImTsKuKo5
QTDr9/vhw0IIgozgzrpR3WT3j19XpIy/L5siL3t68RxJ05qx0GZe7jQgSEAqrTp6Smi513dO7Mn+
8g64O3niY8QWHyOtfK6sPDSx49d3wweGhYBLA4T7OTzyId2Iw6vh/sKYsCi5ODPJN+mkAcwOSnZ/
sOZ3mlpuvK+WGPDilMB3oW5i63REBHeLc6POxoQlaY36RQfpPzrxPk7Kw/lsu2dJPdUwAv/RNv62
KXhgEMugqQpsAl/cmR446+Gk/tXtFy7OBN3uLUJtkb3r/86NxJtkmI6R+MSb57q3z067uOLSBlVu
58ZDM80D0bCHNSJ+u9UuWb3E6t8Gl3bXpUMWcSyVec0KB+dtXTLzUG88Kf+DK/62IJybnkcIiadY
OP+UvfDYHNojaD6/OS1fEnMj3dlajnBgUg5UQWt6yjPtnH+IuxIuMs06bwSm1aSKLvW/j0lsmuUJ
z7G8WXYNEk3kxX2q7+EP7YE7plCwy/fZ4WyhQ7DxPKOzt3YHftsVblodtIzpL9/J7KR6kZenzLD7
yVuGV8ND40PQcEJlDb4h+Wslu5bmShvJwnrGdbHwJRRcxq+4QNn7XCV+ctfeLXMAEWxV4cl2mdTx
UvhptY1ItnWgwhPDjDMV3mFqHmoDXNe+H8rH63d8PXj93lIh/emRJ3UmCQNJN5xAVB2aKjic463A
v/otu9g4IcMxqr6swTEDwTyExwUhAyR0L2/iKFa3a6GAYioJORZZOB9Nm1KjKngsZWXzBaYgaHM2
vy2rCfCFDeFI5HCgcDRQ6EpOaNpb77LT7GPR+KgA97dc4zDvhrcQueSbeJT11dH7ZrZg6ScLH2pG
KiGiTpfV6QApMAem7Lo3rNYjDGpf/zYh3DBLp8OqVwRgYKryDVWdXZy61eeWKVQf3c19fVO/lo+Z
Z5wAbl23vXq5L0wLZyd1gxWEIZ/RFCq4R9UYbZfZBWYcq0m+zXvV+XnuwvBOsrrk63XLaydK74b6
MkplKIYJloMmssaypioHCjazPE3LpvtpTKU7tWtDxCFhjN9Y69pJXloUfGioCyeuZNZqTO1uCM8e
SOONt/XWooSLDdgzp5Sa8qbI4WFVvkbOt5iphGT+cn3zln9HzEvYMoiHaeHQMxe+oDKkIn1UG/Sl
5sKbii9FdlclH+IURePzuPEBWAtWtKUQwUBwEtiwsCZzyq3ZYrbaV81bOX2A8of30VZxfsuIEKp6
qbQCWAMSf+hhiKHt0Fcxt23D59Y84HIpwotpdJyzHeVYmc+hN1p/hc276+eyYUCEaCBUawVBkCV+
DBdV37wKth59G/tkCIkNOE85y2MOw9Ktz9ak3cs94Li42mptbdlRn39zUSk37UDHwfL8x6zWfl6e
tOjV9c3asiFEVjg9GgmuGSo2aXYTSQZTlgxy9PbGtV8345jgVp6K2cKW5RWCiG3EUjrkGrUQEjBk
vMBI+3+wGl3TDIA5iyjU4hoXWcrUdlQt4Q3zz2ngOva3oYdftP9x3chqEojS2d9WlsVeWCEFdIK4
JsAspev+pKa76uylP8qPi56ccq/8kKH2Afm8lRKtJmEW9XIwTgaLc4RdNNGK5+GvYxhcKJqy0f2Z
qdT+mMI1speDG+mQ7cL9Zu63+MCLQHdhVvBDqci0Tk80gs9Bz59klOavT1O4N8bN+F/x0a5e4QuL
glfaFZrnzFMmVFWUvQ1xA434wg1OkseU141KUcAvDubDxrlurVPwntY4z7qiYXXwondj4HaHxA9O
4cG5Lx8iw52O0eG6xbXc8PI8BUcaA6dRq1lJfKUObuc68pq691uaO6gVeF1QHMuZaXQjmI7X7a57
8MX+Cl9hpVB7hHJZafB+Bkvdn8pH5yE2EDKxMld1ybMoBsKddd3s1nKFj1hjK1VcAZEiFV6gPT0i
G9Lhv2Az3vIe4TtmynlmDshbUwP59XiPnHdp8m16lZ9kv3q0tWOT3RvxRiTdvJ3Ch62ZVZ2mPcvr
980H5W55In3rPaTZTyH9+22Y72r+8fchGmIhMDKHWaqGZTvTQT1I+ty87ewi9hC7LBiVK8PQN3pr
8K8f4obvGGI5Ri9D5m6yfLklZDqxq/jaUWuRVVNPnd9+OP+lym7m5Rv5+fqZamQ/wDuhBBB8hw/I
CH6ErCFLC1eHDccuN6ruq/UKWj9/mxDcxo5TBqWGKQHaOVHzSaBP2fXe7Gm78mD8hdLZ9Y1cS1Mv
zQnuEuWxGTpMNPhnZqeiQDsWevzaruW/oPr4cN3U6tf398pEjExXNyOQZz7yGurgZWZCeFk/lDZJ
8XU76x759w6K7Z+0nKbByfgwTkiID/X7uJDccKw8U/+gRePpurGtRYlfJWgV7ZhRTQAe+/gM279i
QFuW769b2fA7Eb7PwKpZpCGxRIdnUul+quamjPXyQ19+Xn/v2vITLtIJVMJmWEL5CvTogeVw8wCJ
hbj/k/Yz28VvN79yW/smfHQshgineMCcMT0YnbeUk/Szx2vJ098ZB037i8FPJi+2eu5bGyl+clLJ
SMIl7U+V0ptLFnnO/sezEmJEPcFpM2i4eWchlaXeQ5W34eBbixBCRFaQ8WsVi+gHxweg5ULve/gT
hwPhCxbRYIhDPJ6xlp1gMaEP8b6XgvuuNv8klppglW2wJQxsCw9Xpv1b2TljoouZampgmlK964sQ
uRieytmgGf82IWSq0tkcrBGQMCnjok2SH8KTc1ga9lvltdUTuTAkRAE5zAcDyVlSKLP9pMCMGeTF
n0TPCxNCMlrXGu+igbVkGTJN5RcHesI+qbe2bDUMXJgRwsBcZohUB8Szp+zIn2+16hCTkUXH+qBq
mzp2Wxsn+JlS2Az8a4QBpzbcxIYC2J7/5D5erEi48syISmfcHCdYeMOanZFv+dlqLLuwINz40g61
kMQo8WW5QBnmHiInt5t+XHfmrZ0SLj2MCEzlduwUbBLeXCPYsBWTt5YhpAJ6oVYgTpeEVdLhVlb8
gdwbZQr/+kLWzNBbog3pAG1hJuf5hwb2O0ZWc2pv7ZAc9dC+UeP2p17Mb66bWdsvhgUME0Az8o9i
tnEOJ9XoHHASfQp19vlNm40bC1kcR/xiMrynM+CqMmkhqra2QaiHegq286y/C5tuV07H2ihcBUf4
g6UYzC8hf2oiliFEyrKwzEGr2DEtfAXRrNfOzu4PLKC6yGAF6E7wd8/PJJwZKDZzCiEBckSBxTyn
9PN/s7Ac10V6kQ/x2Dcla+iK5pbKxc4ptgoTq+eBoDy4KRPqIfFJMBVFCTs3i5hi6aYzDDjOKYbC
RfKo5ChE/Ml6fhsTIv6QzRlCvRx+V30jNYNqfKMxtJbFMg7HtBWDePQahKDSlaHUKCkb1lshvbQ3
FWqbFmQPWnWXq+eNsL+2dcs4F3UFGTcQ72Qrwd86pTguWDc3jtPdrLzrnMalz7JhSVmiiHhrHIZd
oZFEQgMI03NHmCVazFpfkPi1h/GTedMxueZ457sAjb47C/TDQXe7O/M4HTV3K/tbfVw57KnMYnm9
ieCpXC9g18/pNAwenNrknPPtoncz7Z9eVxtPg9U36oU1EUFldSa0wxXWFm3L4Y21H3azPxwqr/66
dEtr5ozfRu+v++XqSf5e4ZO83sU96wazLqBzXnopueOGCRRKkmR8hsXS6yB0uW5s+ea8OMsLY8Il
MKwsq42Bs+Qye2X2ONkN/xv2tv69rW4zZX/d3FpIXwa0l8k2GMTEKJU48pwysMWXo+5eqXHixXr6
13UTax8nvhn4pW1b1gsARAPFx6BLZ0pSef3Z1ouvcC2N7lm2Nr5OTwn0i637bUgEPljWoIx6sVwD
V/tmvrfvGdVsfzkIOLhFJP586G/hjYJA/Vv0oUFxsfZVP/Udfwv+tn4rrCVqLitGR+f5lSx4FObG
Un1fVM0KP0ZXTx7cRYdK2cnHYNr4nK1FNthK/m1OTPzlYoSM2FrSpWF2I+VbO516bW/HkLeWG1F6
9TgvTAm5BnO+A2ommBrN9GSbuie1Xwtro+S2ZUS4BVBXwf2zbJ8NW5GchLCgv7PLaKMwtL5rMOfx
tpNJaYTvQWuHutKoJOZBZZ7A7T6cu/k1GFDvrKe7c6RvxJFVKJBjk6DBu/PULnnuFCGcNVDZsXXg
+igiBu6CnYmQOYzM2+jY3kNF9O763RNZ+56ea5cml9h2EbvKpEZ+Z2mZ6of+rpHvZU/jqQNA7Wjt
ooez7tXysUNd57+Rglvd3ovlCttbKYGR1ArpNRSqGdrHn1rWemRnKzc+LIOflDCT9m6CLGEbwSZS
QbxYuZDcF6FSQsuH9eC+BvQqvTlLzPwZN9puOqbnjfu36q+2hlSLCfkEefjzbT5HYT13skqeH7zv
pO+m/TX4oyauc2FjCeUXR9mOkTmZFTYs62tRP8Kl74/Oh+v+srIOaBY10B7Q6YI5Ee7dnI8MNMBZ
BwvVm3BsjoHVuGQdh+tWll8qBGraXFQoeIYy+yIKVEeJpeQorPC0b3cSIlKWNG/kCWsWTFlxDDDd
THGJtZbCTM8KT8jED5vmm6YwbWKd/3nwgGmB0VJtqehw9M+PI4bpUe4ljkOnYpDk39UY+iaUrGB3
K60tmNjauZgIWavMSywgfCHotoHexKWcZn4N8iG2HqrS9lJ52gjtq7sGn6jK6A7TGYbgxbqRG1Fu
SImPeOFfJhzxgCPC/9GG4MWlM/KuLLAhaT/kaXSD6c0/dy6+unAL67zu1Kdk+eKaQIKH+lGJgcL4
2RSd1xi9f93C6mH8tiCSzBS0olvFMVPKBgljJEr5ubBTuPmDeiNzWkk8YYT9eyniLImjRAXcryyl
bD+WcrZL+3dZk3mwOWxkgSuR+pkh4doHQV9CB2qnfiKNuzKOPbWE3W5Wb+X2Uz1urGotN3pmTXCz
AEaCHhl1aNXgftZJy9LKzUHEVif9CNxww9zqJjoMKqsURpbO/vN7OrRwu4UTa6vDjM/N63mAYxo5
YTiw/8S1Lywtv+TC80I1U+AdDFIgEG/rqN6ZyR98ZnSySQv2GWZSHREFcY6noI9iKfUNGoN+F9mv
u3Iu/RRNtesuvhoJLgwJm8bQf40SC54XJq2MeotjHXvHVjYu0prbwT8BswDfECrWgiOoVofunc5y
yrLyM9T1wjn0yqVhRtGvNKINL195WjGx/tucEHqaPpvHzmFE2YZh3kMlmmI/MDjHpk+ukCEEyu2g
pBufibVgcWlU2Mlx0vMpTejONedX+vwuCMZd1m9WANac/NKK4HpDMdl6DMUtV2re16/s+3lPO4sJ
pr3t64+NgaC3yd3aBLev+cmlXeEjmLfJYEQtW0qgRQubmyUf1V0CDRYKbrlP5pBBq36zNXa51pF/
It6ygcyQRohFBzNsgqqZ2FX7/fjNpg8xHmdUzQKGZGjr0pQv780t91k/ScLxL5ti6cGJGpo6y4S7
rsBpaCeW7adG1t6gADlt9HHWMKuX6xNLDkZuh6G0rG8JkSjJAf69Gc9+91cO5KD2JN+GEb7uj8io
bBV01ia3FqIMpllhUFvm4Z6HsUGRm86IYBVrgeggj3Brv3Y6d/TDowH04ew5uxS+2N4z3fMp11z9
FgWrvN2IpSubDQBBh+IMBnNZEZ9mFlXzZphSfoTUPtQ6IJ1Og7QDdY4f1yPd2jvhmSXhnaBCsaOm
ZZb5c9Xs4/hhsh8UFA7jLHB7p3Dr7nvYjntTRr0a9a7rxtWV+/PMuPN8r7U8lDoEe5AwZa8rWhzv
56/ax/IVvOF7E+Fq7XhmWAQmip3q9/dqi+oPkil76fQHAz+XP0QU/XV6Js/nkB9SRNbehHE6jWQv
wMWvL3jjWF8URVXEXWeDPDa2h13dhz+LWjkqUvHlupm1iijLsSzZgdPoJWP8ebA6tTWCJR4u0xyN
i25j69J3Y66i0f1lQwO32pef23Q3fCx1v9mqyKxdYTTWaGQAIl6YtwS/6qYxQGyUJ4h+AJ3h9+fH
5bUv7apvFs4MyvdTqHvG04TFVlhe2+VL04JXoR88yOCXAaCMxzBCCdh8cIY/qANdrs8ROih5ZA95
1i/yhilZfNtQWICke+vLtrEUERgZKlMNBzS7WOs7M9ePAUWnc7jhlWtVkmdrEfLfTu+Z2TZ49k6/
3MULd2rill8p1y9aIMvYYPg4QmO/BRVajT68uBF1ADuP8IOwi3aX21U6sT558pZ+erQnypW7+Lvm
1YetlvpKvgUv9UIdCbadz9iy2RcJahYjBqUufmGMjhs4JAgBY0bdoxw6Oxto6/VLuJKTPLMm5CSx
CW2gGSmpn4+ftfB2CM3THDCr20bedUNrPsJrj/YHayIbENy91suuDihy+V2deW0ZHJMsdVMGWf4n
M2L3E50/LWt7cuK6MSDntqahu4nzrDwoE4KJ122t7d3FksT3fhcPUZFZ5HP6PCLqWHhm9E1L4KIf
tmLFmk9cWhJcH/UE6J97nkfpUrwotenGyGwPCUsVOfbim50Rpa6vbeO4ROCVNSOOxSBH6jdt5krz
1ySq3VH7eN3I2of1clnLn1+4OkIpOkToHBYTx65T/ojH79cNbK1CuEuJEYVJg6KmbzGKPnSSO3f1
vqzmP5hLpBYHJn3piNNHFs5H62fkFlFq8rXH3pd3xV56CO+NnXNPs8tVj5CJ3SqnP1ja0hSin4Bl
cWKV3jicaQqv5VCzducsRXxKR5dyi3drNepSQVMZHCDNpAb//IzsTC4KpyIcJafwiLWdtkdJ5qNJ
TvnWZPxwmbmMSz//en15a66xKPagaMPIGcm6YDZlwiBJjdSvgtKteT7MW2jJtUI/fajfJoRvf5+F
zE53rGzp/oThvvGiPbNtv9ilEXOMbrbyt7U50mcmhSAYoB2tDTEfksFTb8JjIfmt4pVH442xG70B
GmSv9LrWLQ/NrSG5xrvre7p2GyA0W14MpOzAi57vKcol8fmcs6dmGdxHY/ZFCYYPWir9Qei4NCPc
6mwqs9bJln2tU1/vBhS+Za/qzsd/vhq4suBapgquauJqBnyygk4Rgu5eu5mDs2sO5U6JNqys9bK5
2SZsKsu9Zgj++abVOQPwqhbSf3ybPsw+rev7+B6hH7882m9RVJrfN1/bTfKd5SiE4vszq0JACSun
UYCOUJDgvi1g6PSH88DjBiKQ+mBbrvnmDzaTYAJ/GjAbxhGfrzIyE5QvZ1Y59h+B9rhlgoph9Ach
iwv9byPi2xzEUq2GBu/lUbuT1Pd1mcEUYm1439qnEv4buESXJwXp2vOVJIXSRuczRoB3v7aVY9n9
HIP+oIaIHqEO9QfbdmFMOKZKzWcjTzimTk33CGsenKb95ijBxsVdC4Y88TUF2l5DBrX+fE1lPiqT
0iRURhvG29UCaRKVmbfra1krKRiXVoR7q6SWFBoFz7Hgs/TYfSn3VMAS2+1vM4htD4OPGCxShF+H
I+4Owcnd0xDQ7vqPWH0TXv4I4YvdJW3ZlA0lBThm7pLS7Ro3NFzna/WZ1xmxGbkBE8FH1/kwId75
I367FaNX/IfPHWwFUIODnxObhHNqhfXZIieparPdRYV8OLeIQZtGmCxAktHtkD64vugnymDhtmMT
OuGF1w7cseCzrZ1Geiuz8yz6ZB2NvfU1eJXe2CAS0h2vnNPoTX766/a/ZgDjDBwCWdbEQ6h8o6e/
Vvd/9ltEl6ZtOskmv0U/jH7ktYhd71IvP51fJTfTn8zNP7MmeHbUEFujiuPWzfZ9ksgf5aI+b1zS
ldvzzIbg1zym0nBeygyNcsrM3M0Hc8PC5qYJXhtNsVqgI0+F9W7ZNO0jMj6U3pBOusnfbj0Qt9Yj
PNn6TuryFPVlP+1ibwjmDlFSlM6v+6S+7Pw1nxQSMO0M+XWgYYV/v/XnveIvrojm71Lp5G5KT4Vr
601zP/umV31ZlBUk5nbQV/BNhDKyB3uf7ZqTfcwfVV+33cnNDsmx9ur7YrMcuvISM2UTvkk05vif
IWwJejOA9np+bFTcoxrsIAPt7CMKhNc3Za2i/cyOsCklJAgM0GEnOcVHxXYDZk/Hd1HqpZT/RljN
GXO/iedv1UapefXIL9YnpKqopM3qsLw0mTf73knxqyKst6ocWzaEFKDo0QlIGoqLqHfJYcdIvbn1
hVnqJC986vcyxMf5Iu3EVDXLkI4dYhzFfpbdGG4H2W21k8G0uNdD5F8fKtmteebS2ILO9Ud53l8/
xrWVKou7gO+iEyimCHziBtgYED8vytI1ivAoWerWd2zt+lzaUJ9/svNzo1itvdQGDu0p3s1fs3if
eu1O85jvfMxMgAEbzrl2By4tCqHUOuu1gsw8lY8geZOWb3T1pzmrO33qN9a2BDPxFC8NLdt78Wqf
pCIo6o6lnUNUuYOaHnSOLHi9sZ61zJvhmN/HJATVFOkuRZ8tvsQ/zYh+uqvcLZkwQtcuGapd+9kb
/bgdS7aWJ8aSLlm2kjtuZAZy9833rJnv4qbYqhmsJRqXyxNiyWAbWVkv34ylZmDs051VnFrzxs6/
pvfaYfKznTGc6vSQTYfc2BRZ3roDYkRRa5LNlkPk0d+8lvWifZOpebdx47f2Uogp1mBlAEBYYx31
+6BCgaeq/GGed//ThRbJwecwCOx6ObLAAhahhPLbs/oHYxUmfMbaQtGtLl+Z514/nrvKnka8cYjy
W2Tb9/YWkGT1SH5bEJGxGVUWy0i4wJNV7ToI4fsk3sg0X8aIpYEPCBydDIO3rOBzDRqPZ8RQ4T0N
bXeExsBh8ii0pX272bFbNwVck77vyvO8NPN2MBRMxR/OH9CNfSj2xP0HhaYdg8pQjxz6z+V9tbHA
lUxsWeFvs0JwkhjiItvDbFafineK3wCsV99N034RC99W6nrp4M/NLX9+EQtzbYyk3MGcpP/Isk+x
+spJNngRnsi/n8fb5zaEgFS20HE6IAcAXyhRtWPgrh+8Jkez8dibjeRqrTPyFJDljOfDFHc7M01k
rzPVck9tLTraWa74po2qamlL/VupqMrObbIICcOZofWzOfefIfQId9Bb6EzZla1Xlc34Kamn2VPT
yYcLzA/Dwe9G5cEOQgcVSQVhV92SbnnRR6cwb62dIRlIoQ2d9TjqZnlT1FQIkz5NDmGOMGgRF/WN
oanVgVauieSooU+QA039UaoU+VVs2NPn6zFhpda2POGoD9Ejt+GGF3zdNM91Kmct7Iidd/65yJl0
B/2LdpQouFnvwep/ku/sM1J5g7tVrl/JE5/bFqKrqcONOEfVgp/TpDspmAbP0avofSNLxlGTcmNk
Vlo3fgD2H9/qVa64RW1Mt5ONrOmugj3hgLpLeNAZWTlc35YVh322K0IYQ102m+QQKi+wT6mb6PEj
wyq3Th3+83fksy0Qe9U00eKgHZ/YyoKbpVW/W+TzBh8hoPoQboqubaxL7FnDp2j1yJpC1lOAbxl7
yLTeVVvUM1tGhKRubPK+S9SFsFSP3Nx4aybvm+L19QMSRQjpMT7fOCGPQ0vYQXCAlUAwe4iPXQi4
xNwtD8sFhQd4+RbaLtRbP8n7KEd2CKQJfJxbfcH/8DPsRetsgZo+RaWLyCbNilXRbVrid3t2beXg
dJ7yzfrmhIca7XZ+SHwIEHj36vQ0aV4UvkZbPvTa++F2C+yy3FQhAOKzv3+KEACR/Bp1OXUYAzQU
71xJblofp+AvpICTqdzIWFZ6vcv2/zYmhI1ssDvoKxmmszPtfpzCN7mW3Giz45dTdtRCs3JHRX2N
WjlrbuIIcgXn43UP2FquEDwKOdPOBHy4NHl66/Vbw/5qQ8LT97lr2vNWlr1lTQgIUhw4vTRzzv3e
+Tb70afxHQ95j+42IvKZm7/LYZdUvkc39u76Mv9DkPx7p0WisKyEYVJdGCDjDCKnrqCwkOxzsnuz
eBwY+ZmO0rtwY29f5ljPTlestFW9Co1bzWrVLj85LTIuzda8ykpf6bkNIUrMVmP3Y8MAbnJ3/mLE
1ElCYp/yOnhcqiHMFW1t5HpY+r2RQsSQczmvrEV5APUTk+emdZx+ZI/RvtmbrgNb6SvzGO1ogF4/
vycE9ZVrKeJczTGZkmRRxxi88i4MHnrVV3fDe2ZIbh0vvVOYCTq7i2L2bro194kb7ze/sxvOayw7
cxGkoqjJZEaCcKHcz97pnuIqXx2G9gff3DuvrZ11MBBNzQ5bdLdraeZllBALTl05ZqYmYbhFVMKN
j/PR9LXX8TuQfrvA28pqtw542YaLZTq5mQ5aizW7+D6Fj2ct8pyt67hlQ4g6oTadkXrmszNH01tF
Hz4VRrrLjfJ03WtWngXPNk4INxV8k1UHwaFf1w1JZeyq9U2RvVWn79ftbFx0sdRUWVU0lIPFcszB
S6MPmv3puoGt8CU2BvWxnc+BvqzEh/6mZzwNPmLe0wtdaee1XzRUX7cgtRu7J+IMzmNanK3l4zTE
0QHMAaQLbzVF9WFD3LjdG+4g4j+mrBrrZiKm5N3XNIrcnhqPam/kOislnmehUlRm6VAfWpjQlo+P
fL6dexepZW0RIfbik9x5aLwbPyUTBMVWDX3rAptC5HAaHa6aho+P9Va9MfYAy71gr37SvOVzt5XA
qEsEvhIqRTlA3ZTGppBZp/qagUJKZTrDdqqrZ675hanT26lztRvIuxBe3Mt3ziGrvEXvOfWzw5Y6
8UbINIVYEgaxHUQFC++d6VUQze5Uaf+PtO9YklzHkv0impGgxJYydEZqsYGVyKIGCBKg+vrxuG/G
Ojs6rcLezK5vV1YhQQBH+nFPHKXOXI1v09rfyANu3aMrs9L2FRoJF2eoxBhCUS1cydM43RK7u/Xa
r6yKmnlVU4Hv6w7cSgpM+iVzlXfp35/8jb1cF2iYI0YKPVHoIixd7LM3GQyhlNnfF/mmA/pvb8K/
agYOZmNO04i9mDv61o2hW8T2m5uWuzriQD7+YaEbTeCLKUP52EXs4RYz/a1dXoUvhl2bpa2xvlj9
IOxW/4kqCemz+cffN3rjzK6BRZah/VFjtCOmQKqvXJ3swb8x1vENeOnfv+Xld/jiOAsAUw054sSc
zNuRH23CeagQnVxac/MPyFkm6DA0O735+9ZufcLLn39ZdiaV1VQtFGQW+pbLILMBXEbX6v9mov2r
tGgsJRXC9HDp2bED6Yc/fhDXSv6+lRvm4rqKgtlCzCDOuA3rIA5FS6OO2slErcRjO3e6ZShvfbgr
a7G0leeBBrBE4wfgenT6pbwf9C2M6Lc3jwLpApVlIB7+8exfjqfStMgniT3N86M5yogBPPT3r3Zr
hasL4FPlLZphBU8FO1HpWHa3wu+LSfsPl/JlE1enz3neCHoJpJys3w5Zndngf78t0nJrJ1fuosyr
YKjnHm3gVZ8gUblzzeUGmcatJa4O3TD/Jw8kADp3YutrcSupv/WxrvyDQMG4kAQfa9oNAFTLqB3C
RiNValKwhK5LFITToS0S60/vhR7wmre87veW6F/HdT2Oqmv0Gs2LwAjIbWF1MGTQYkZnmtMGlUl0
e+asi3hUHBvjhj/57knZGG8Ac/+Fuv96PFUC/GQgfUA5yV9jIn56C8fb/f9v9FzY7P61ypXToLQi
FOqiCKe8B6N8AglKzbd/f1PfBtw2tHodm4J+CIrH/25Vg4GqYfaxk2KLipT4h5chDx9UOKBZHStU
wW7ml99/PN/Ft8OoBsbh/31Jx9TdVNn2JfEiO1tMmD+aPRRHxmmKXHKh7zNyvUcVwz9Tw58OTj8B
O6dcOwmMgCW+6HpQVVgALQXdLb3Bb383QIYs98J+H/zHnMAqi3Ve0C7y6NnvtjXYVMr3v3/yW0tc
2RijCizOL1xPa/duYoC+5W1Eps//zSLQ4bMg6wI2gKvqRdN1hvSqBZkGimohZQZLacVI4jrj/8oO
2Jid/5+1Lqboi+V3Khn4Q44rVJXglEryJTSskP7KkWcA/nuBtxRTvFix2yZOHtdnDj7vW2wfl492
bbi//g6Xj/7ld+gkaGDWS7XGX7woN8yUE3cjZ+/R7PmNt3+5nv+5FHTqUVTGTPV1iiqWYhKQT8Wn
nUYd0gatZIgCzZkYF+84F+4vAvbr5O/H+W1mhXnAC60DaLy868yq7CaHiQblyyExo+GBpzXoVNcI
zikm+1uR1ncfExjPiwqsdxHnvbo8CFX7tWcOknCikqY4c8/K8i4I5fTn79v6zkl9Xejq5lQ5ZK6X
ADVornIQTJeDG1OHuze4z757cF9XubobumVd26zYzkTnOwsAXD5rBKg9u9EcI9/dDAANTQ8QR9fE
kv9+CQWI79j4D6NUDMrzLX+fzbgcY5kVaX1fPGKaMV6jOSEHflKXNDSaz/pcfQw61HfNh3Wr2vD9
10WTET4Et/W6uW6qEiBvBoIrgFBTn7cXa/r49wP81n04aAj+9xrX2ZuBagYEXbCGD4l5cDxe1Ezt
jIUE9GtO2kc8m2/kvt9Wgr8uefWVKwxucLpiyYtSwYXayn691Ld9SBAh99g5NzrF3z69r+tdeWEG
NqTBHHFJcxmVG4kQA0oIDSaAzbhKII1166l/f4v+9UmvXl+nidFg0gDXlSUXSjs7hmJ6bHWZBD6e
PNnYpwPqjci/3WK9tfTVe2RVbVsdwaetVMKdzKkfdQvxYA+D1+rGo7zEn9dW9OtXvXqUhuuCUpNM
ABd2rAohEzfuy0UBhruyqb5vuaW3WtZEhhMkNm7B2b8tkX1d/coH52VB8srCRqcoyC7wSrXGjfoH
CW1HTYJpkfKxAVTkRgbzDRocTurLc7kcwFc3tVaeqnyse5Hgc9P+0QahHjQZxNEABtTIJiAqcggB
t+cqARHz860S+/em8F936yorCPwm7ybu47mKMXJhcRy3T/xp83ercIkZ/3a2VzGlynsoUHrYpbkr
N/Zebdqt3tbpcAO/eWMz183w1mT9WgR4KCu7q8wqnNVzaav473u5tciVtRHUMgspPFQdEFQwBS5e
3i0PxFO3zNrFjPzlowVXZqZVzeDKi1m7SBCs8RDxx3nvR34mL1qJt2re324Lk9kWvLwJBqcrI8PY
5PeNxPMr4aBa/jOwq43V3ihG3VrkypxQ4Pt0IeB4ocGVaGtJ6PRLudbz30/oWzf3ZSuX3+LLmwLg
zgaxzSVaAUuL2ZCodG91H28tcWUumHBVJS8kw0sJrgJzeCnYcGMXt77VlWUg/lL6Hh+BhOvHJlW6
Nrd5pTkUWgAqYjcu9a39XJkB0c3WvF5czMysGDDoZ7qat4bkb61xZQRsrSoQ6WANvhpRzvNzmw83
wsfvow8YVJB42jbYzq6OnrM2qMWFaNi6G14cKJoWj35iZSsGugCaACDmlrjNt6f0ZcGri+DxctE+
ZqBjgJEy2a6nYKzvRnAd3HAU39arnS8LXV0HHljKHv+fo+i3axDar0bSJsaKSMC/6KfGEvwcz02m
IlTN85s5+rf7RHZuQnTRwajo1eEFU2+S6RII9MtjwHNEznVckvVWJfliZf7D5v1rmevosWwwg6su
Eeo/kkg/pmNXhOyfmZzlAmlq5uhWQ/ZyQH9b8cqcj60CDGUeMGsgggMo1A55435QNX0IdnsW9tsn
8GV7VyZdEnvOq9aAg7oTL8MPf1MmLB4jawnNX1ZSJTS+5d9vrXhl1qEx9d/30xZ3Yqyi1jBu3Mzv
Q5gvm7r8Cl/MbQudmnrK/9tPoUgauoibXNzL4OAgo0kuggjI8p9IjNLGHUj0go+bOKrvH/6XX+Lq
4YM4prRmiV+CZH6TksTa0MS6X36NSQ9uE77jx1tVq1tf9urlt2SmNWC54DSfg7hQ69Ngyte/O7Ib
j+66K7AYZS0Vm8FymbvRMi05OO2bPJSqffi/LXRl/pXorZUu2Eu93Nc1NN35Uetbk+DgMbs8pn97
bBcFzkuJFERGLiqMV1dFEVmatSrGuDY9UEX4dOPmxpyi9OcmveVau3zSw1kpQXiszAETMhhYy6Zl
7u97oofI9wMUdnN3DWsmWKREM2+93Cl2JQ+mTashZjrmUmxdbYozBZvRlkNcN534wHbeXLB0XPNx
n5sde1ktwp7x94tYW960QbMWFzbn1l4U4MUhjuoS4Y78brWklXZO4d0FQT4dezoGqTNbQWJAsRTH
oUOrdVaw2rDijwQmY69nJu0wyBWouIbKaUNFehtylsz56KQ3YqKC2ZGcu/ZgSwZ1YSPPXxujwHbM
Vte//GZi0CitZvlrKeRwsFAQOUJIpd8Wjd3e+Rh5aUJIp7QxsbT+WL1Sv7iFRdJicLxzW00D5EB5
ELQR9A3FK+eQSo+qJq+eBQZCH/RSDA914Cs/5LYBxIFEkiWjaRXwH1pK670ee9A5Tqxxf/pIcgmG
htYyk25OQ1obzpmAYjR1O9ZvzZH0RVhjoraJzIVLGbrQrQJLwiwT5uYr8PtQeSsKU0ZrIS5FQMtL
gFfHsGuv16yu7S6FLkf3aKjAeqwKTBaMDtiCQzVyflCm4Ryb0fDD2VnmInTw4iJ0rvpIS8Cx3dEi
EerhkHqSgxOZo8anNoDQ0BEdNFhIC+W+gzNS78FH323LhlfbqenEh+esY1aANW0Np6FZp0g7qx2b
tfluVAzZZTEUWWm4S1b27frICdWffjE6z1r24+u4NGss0exMS9yuMjK8tb+TTh8kTNVT6uSLdzdg
uGEKMfbq/JRGX78q0S132I38hPRoF7kFH5YwmJXe5V1ZP+OAmsxdkWCPle9Fsxl4d6D5KY52x/PE
Mn3j0C9suGsNS5+1XLxDZwRtkks9pkZnfjRtzjdKrdZDY0zzDuKmwUbbtNl0dbVsrHUAM7xd02wM
RoRdNp0j3RXNZbS5HTYFE9a5F2o4To1h7fFs2fOyVD2EprwZ4j/jUN1VrGaZHtkcWt6oUpA5+QkE
ovLEWbWNdqg5hxVq55mvRtAqoOGXWfWI0os3qG01B2CxxFIQX0EZGBB6fzO7ZD6COL7KGqdZU+J2
ACE2BkDilcNZ6rRAX3LqkMzuCijoaavdLN0kwtJthoxNykXgUfdxNzT+Ef+g3tTrSKKVucWhp8KO
h8bGtYQYGIicwTwccbXYIHLBVHVNOx4Rq6BR0Osg8Si3Nmbtupu6z8uDC+qc82iO83uwSv3g5Ya9
010pcEHQ0lJl3x1A3jGdx8HwEcNKN5qrws1m8Eo/SoaJC5Ct0gPP/GXOlraI52HelYTc9ZaXBqN6
YUrhEEH5DEzkwIY9aLkSzaBk55b3Nvk1s2DLnd+jhcyI6K0li5eaTadBsQNtWNoUC6QzAroBN+RG
2eAT7FRSrfPrZACECPJgstQ7s2vCix6RctaEB1vbHdNq7pHHzYnypy1h9m4YhtPcqmzsOzu0mZ8O
47IBFDZpMDoAWbMDse2XkpKsxiyWXr0itE2xGQbxs2+gQ2G78pO5M6gpiXlnBH6qap/GqiUsnFdw
WZfjM/Pcs1qGvQkl1BCzCCk01c+TAs509O9n2u2d1YvRirAgnlb/osWEsQlB3we+3gth76zSnNO6
J6nqxb4Kpoe86rb96IFpL7+rdfdq9s0GmuZBSJf2CAq1R1HP0Hljr8REh8HjBQx8A0o+QIBARSbD
whkPpvmwSGRrmrbhAki5PWszNTW5M0z6TlRx8ibHiTtnPK+kxgSurbel6j+Nwozp4G34yscoH8iS
mcUY8NicXVqHbc+W8ljmdfUEfGsdEt9U4Qxpiki67j31ByvsffvDISv8gUleWiWQyHueCgO1oAu5
LBAeng0ntFbrtQi0wA0aZJjDHTkVqCvNKp374GQ0Lkxad0ca+mt05x9+J4+qw947sD3BxNSoSgWY
O4lr9Ym2y5629G622B2kRd9WanixAPo8LHL7oVd0E/hrHyLRP05Ffx7AeBPJoReZmjsv8iw3M5cx
1BXqicxJiFnf5dTedS6LGRsSiphAFy0IcCbvIkTTOaFXQgW65NOvAjDqaB3qzFiqpyqv3rU379YL
WaHn1gd/CbKqoSrJ9Xro1/nZ7odjR7r7ZllEXJr45xqjh1s0gshrm32z2Hs5NPHoQi9EB0UyG/kd
BrWyOmefs4SYh+2gJze00EyFEEBCR+he9sqPQeJYRsKo06ktAacjbR+NngkdgJEkXBhHFFTe2qn9
aNYycuBJeyHvRSdAlQXWTqO2MYcP/sZGLW+0FxteOWHTmGjqIuzqivlZzDjnJpdV2HrrZ955ApTX
NBk783M0wbgZKAHxLCdiIA/J9XJwx5YcIQv8aJXNG0aAplh4bAxnWj4Mbd2HkO9IiwoUNX298Sc4
djCruN2wMxYb94tKGuPitKHl+D98Xh4WwzYjBd6GcDWLX2aBbo8P8U1j/rmupp2J2dBJresT7ZxL
AFfp0F0GC7fWBSFq7GkDlVVP2d2dOVDxq4Ey2u/co+0eQqkEkvDktceoZIQb0occPxGBmfyghiAZ
R2O3dvUaDZDZ+WicpU9qOEqgo5a0dOvdigHKHhekyoMHhQBho9euj3NjGtJee9DvMHodimBAM97K
95IC5SiC/GThh2pLZEj57jC+1O74MkeeKLKK1klXEVxjgStG+sx2lo2oW4g2154VdmVzmhRJaTce
+wkWlPcPizMmXWGdGrM9+xzzA2IGaY1rDn1EIaUU6cEe8AM2IPDWKGOzKjLYozqkA8UTJ2dLkKRo
yupU5BQUFEO5G9wm1WCUonIziHLHuEjqMsfjqURExIW1Y6wAtiub3Urzg1MHToiEAFDbpnw12yFC
lNCFpeGkxYqwtOnfBu2lGC9PqdeY0DFxf+V8iMpuif3VfuXlsKHriptjvlvmkjZT8WwbAyg4qiqp
LkXZcU2hlhsF0/KhKtBE59K4XzwvbQfviQryLPxchH4JHiySZ4NgyeL8QwyUOoZz4og/w4bJ3xYr
fuYueXEh+BX2Vo8+f2eFwcSL0J+DM9P+q2WvJ1W5wMSVTmqr4bGerIcWYZFhlHAV+bMvlveWnLwR
Gr7GcA4aeljB0oz6cbetgu6ARnMdLi79GOrxfnIKlM+dOEeaVMMSzhXZBJc2YlftF2Nawn5pl7A0
88fZbN7NsnRDyQgirdEB4pe95ws/r9a6NZADMTLdt9Q+F/kMXZNpRh+ZfFRVcHIb8UGHADxBNh/B
z1We3Z59MgGJWGchH4FVgVK7oHHZG2ce9PBpfbkNzDFEdP8Df5jxRYZ8fncxfycZXEHgtgfXXp/X
ot8aHRD/SswnTGJvoQlzZ4AHdRpxfa1j5zexaRRxRRD9LbASmhlJXWEJujRdVGtrN4L+OifQcxXO
mUuR0tbdUIf9AQdNVqz9FAcEi3dG/dma5U9J8ap9qp/BCPaas2UJvZbcraL5dMmwgly/h2JDEFOh
46DH53Tby6TOUOHUMS3Yr6QJuWEZYWNBV2ICal5ORTwY4AB2HFTEXWdHKgKiI8eEJMyyJ5UTbHqD
npa6zQqD7ytMJ+MzP2JYJbNHSF+TIYYwSOJ6IKeRAQ2XddyvQf9pDi6DWS1SpxSPrjDPTd63G9qU
vzuDFxEkkEWCoc3HyZe71W0elsH/BD73HrTkUc5oIo1uP7U5gLFGKJefswqS2fcexWR8QK4Ckts8
Y7zb4OFs+wKue7gMaQE0XOu4L8E53MPtaeE/tGYe23BeDcKu0bcYEgUvhSbRVk1eYkudOL78aMGV
Gfpe/bAANDI31h4RfeIyeuJet5nXIu4IR/ReHmfigGRihQnnlepDZk/pqAHSNJbXABN9MfStCNJj
XBbmRa3oE7lOSDersJ49iBIxjBVWm6YCuRh9pvBbqjHve0YfllaReDV7NCXn+pWCYRN/W78qD49h
WHciz5uwkjKql/URmux1NPXqvhPIw1dMCImpmJHxeKBNs6fYt2yYDQzyYAq7EU9I/B6k7Ycm4+GQ
92+1DW8PDE2x0NAocjBM9Jnlmk/9LDFdVSIK/uMpGus6j3Pan0Rpbx1eJnkwnOzZh0DJpQqsw679
xANIRtsOV28OCyIPlYHct7RDs6yyoARzUaHvxVifDYE/L46zu+6Ktn502yYRfIUwlBkWtDsKvw+7
/snDQJ05zU9T+VGZH9J6bOwlE0b3olSQCvTbdBmEgr643Yc5/ByqGh/PjcoJ6FviPJcaBMs+VAl1
KK03AkF4xcOAt6eyZTttACksQX7SyNASJzGdDPFEiwC3ZvlHZjAfOWgofsHeZba9bjlSDNN4NsZ8
U1TTzlXAbSC/OiDYgRXAbEFvxuPw6WDA16/LkIsOHYszJOLD3mxOjgBBgncozB9aksTUVqRm72Hs
19NgsaSWuKBDGZmkxvNAvi/fmoYldk52sq3Ba/SZIx2avCHJu4fCdA9IqlAVe7HWM5oIIeX5XZmL
JODAqS+wln3iIqxFOyOdXdAVOCBkMEhkQM8px0BEI97toT56hsRZg6LGunfgl2soE5ct0ox8uyjM
5RrGvqVjmutfK3xovQKe26x4dVCAMuHsKEN/gWc2vi304qKZ5mkB7owA/e3qktD35q6y7x2VGnYb
2vkY2xYUZLZW9azL9wbyGwEVSSWLdKnPloTp91JrdGMj/92iGO2uSFSdrehOVnN06h0N8Bd6jEDb
vA2pFDG1jWgOPi7TnoPJwgUcFBPEvbr8OXfuDBI8cPWq2sy1bQAX0kC9YbY2HAokjL0TbBcE46F2
Zugm+L+C6n5uRqgkNZsJNXgkiqe+MVM3LxKvlLtqPJnltJM22PJaf987/mFQOV7VuMRaqCd/AWgZ
twsA+h4E2PP76Han1ptehuCnbU9h75VJWTE7XAq94zD99tImdftM5bJlXnnvcudxydEWrPirRRDy
UJkU5ZpMCBsMVmOwUIN40Ng5HvS2FhFyV0cFh+do6g1BRlEHx0luV0Mlol3SdVq2LkiHwoWMyQxA
/2Alfv4UTJ+LzZPWeezct9V0Yrs+C++c690arIB5G8nAvKNRZp5T7gcTo6MdzKiYcB54MYKFPnCJ
oKpPbaiLCzlldgOYphnsfLffExwCK9o8Lh1MRI7PesRv3U7bQgPH1fzkqEBp4DhZebBxmWtp3xsT
qggoeMju0yNVVNlV6iIGL5seoqsrhlWnPZhvn4ZO7ybZpnIcDqLxI9DuhS4F/Cz4jajfCj1nPsuO
/hg9lN98W55Lq/vRmOKhl/P7ahWXXXQhMYwmokv1UAbuD9iDDcoWbWQxde/0Cr0JG+F+CdKFQSAo
rcs/xSJgxAkkDspmfBIWfthkcoyh43gkzNsEQXPA/0bc1BjHghvgizkGkm+GSSEChvNsxbk3DVDP
klB7PgZnTnJOJsvHeZR/7GaK0WqMepQQLD2f2JKnUrgJw+FVfQlnA3NfmnA8Y6J4FYmm2pVld+gl
iI1ZN8bcAydJ917zM8vLJ83HnzMD6UBQbCiqKlCdSeBpMZrwx54xz22+jQz0TqxKUEgkMZgH9poh
2MW9nBzEzv3W6dpjQ8lBLS6KfFPKG1zuzqOhKWcdtU0ZKu99sKCwtZYIsNFMbjBQxy6C31VUGJ8o
Zz0YtEkaOHtrmRM2IcOY7CQfbRCkYG2nOnQCbhUPxJZPVv27gh1BWpla+BsLA7hWuw+qn3eGQcIi
+CWJFaJ8eKTT2Rt90CHEYNkLuwkThMa93yL+dTQOnwQ6ZlWX9KJINcYhKg6X4drgRlPz45j7O06C
p9nvdwjEH137pbZAdVnnOxQo49ksEoc+rgGmejCV4vGNjYNduzGBBlxkiOkIovyXxhdpw+0tFc9g
QSigtiTPjq33gLNg3oPGLXN+5B55gqgUprARj2L42aj8i7mr935JjwgzNjbp3lzzwtBbxFBBuiP5
E8gPIkqLbTvaIe0pGh/JXKCyQTGt6TOYUp0wCGwGJeDAtUwLJPmc/yKdmxkBPjmwrbApkfIfe1Mk
g3Ugimy5EL8tnthsU5vQOWA/QX3o4zOqDZ2srRXYSbOSGCldOBj9hk1zyFuJk0Un0NBx6x6GlgOr
QieEjXwj8AK86tXRGlcHiuswO876YTA7ZlN74J061F6RcIUozEMhwd32ODNZCjgRFRr2Cy2zssqj
HK4S/2cDMZwVVIFrz6OB/M4RY5gwWTaSf6TfO0b4mwW6G8aWN0L9LA+e29nH6Kb5yyjUTpIi9VE0
NNxTZUBiuNzJ/qXlm9ZcttKA+5rnrbkMmVe2qcCbR1k/BDJYb6w5gJEnSIVL7r2pnJ8qaRxqOc7I
pdVvNhTbmQ190lPASgdNHuQy/AEzBIsXsz5BlhDRFTJmyN/+rkznxXa6B9+bHnOGbS/+dAf88RN4
XB5sELcHHf1pdNYDJl5B4DE/6yJtUfek/ik39aP2HtCTiHN+R/y3Bn6lH95dSyFzhyq31WzzHK7O
pkjQwWXq7CmCAhqA3884mvOCwSknA81ImrfNZun/aEZj6Rmh8MvIZSgjlJEH6Re/+SXGNWknkfj4
T8edwgkOIjBQy/pZMJLm7rsep40XnDxk15CKTUuYU8P/o9iLCT3iQMjQgyP2CgkBHhmZnGVtbu9Q
VkORfzOPXuZZekc9IxOyR4Xtzh2LH5i8CmujgjgvrlBXbSBpjLlR3W48b1lOJB9QSrpU3rt3Op9x
o7fdusYuNdJ62kzKiOf1vUTzqDI1+iyvtEI9y20zZP1bT9KNl7/5lO2WRu+rogorLUNT8AhkHFlV
/xxBHOpXBGV7f9MiHTcgMBGu7vzYFuvTCiWa0cNbrHYFVLYdscImPl00ajzvXKKV0Y+fgPzQGb4N
RUjoY0f5kuZSbaoKFsYES2kPTPmkN0FlhaZ9TxBT1wSTgfw4zI9+Dv7A6gfDUIJPx7AdXwoJgNv4
WCKBF/iwZbmzK9Qu6nvc7bBE9/0SgbQrDJd8bYmKerSOlR1rjTTGj51i04B6DaVGLlAOwJS4/eSg
9MPKeY9iRqgI/oH+kwNh4a1/uJgzowcEdG1/KBeA99aPK8eItcqTpoXuaW0rBBL9djbdzWifeXNu
/aepERkfXxnGv6XOwfRy4u6zK1DnEEU0ssw36MfkdxibtpI1h3j0Rf9cIrlF0al198H4Qlp5WkbU
u4ImblsgC1GJDX2xQZ8/A4ozGRBFl86UlaXaGeMYsarSIQB6IDEKHtg0HGULnwKmo4w1RQqVua0b
mI+Ncjek4pvaMx6YJ7KWYNa0GNA4a/nD1LZoBEyFGRJUE3pzgOGz0CFyUUJcrcQwWyvinbNH1TKx
uN65dCYoD2gv0hB9S20GE2nbaV+g/qxWt48a2T4xFyY7V84fIL+KbS2dmLfq2a6gfdoGyyGYF4XB
3drIBt9NygmJYlD/JnR57PV0KHwzGk0LlU25c612L9Crkuh0GO1vXbbQYGrSzsomVz92DX6B5iMX
PSwy8PnLU9AMyWKNJ1lXL207P8B8xnhZKBL1b3lb7dd8eihavRPCQmb7ucp+Q3Tz5CmGM6umzEX9
f1yrdPDMWBbowYGuB2FQuVdtkFGFZj3vcoT1fY3GSWC9AYFxN81NhlzwTlr0gEptaiPxMXsj7Bj0
cB1El5ibgBYNWKGBcE7BzxuNc74HnfrjXDZFli/DERJ96Cd7P71BoMlg/5kIiyy83g6Bm1J/lmpA
PctDLbHdVgTlr1ofdO4dzdWJwXh0KCcMSYo26+YRUGbjZZ6HS4W3CQu/OrvMz8jS7bwhT0F6E66j
2DFnSdpAJAw1OcvEwdjgiVKRW/ZPpEZVfbTw4wFCmClquEqQ5ca9/94O/XYpwMJrBbFf9GBXYsnQ
A59odt0Z9ZKkCTzY3E9hNLu8dV8mUacSWzfkHOazvFsWPyyq4K0aX6ZyTP1q3eh5zC7ufuJtJucp
ERY4X1rgEoifSheadbxKVkofTQsPbxnvPGS6xVimTS0iBsELExwxOcIana8dqsRkYw94SIOXmk79
W1FgYvDuyHKGY4ba7HTQFG0iazjVyxCW+b7t/bijQ2RKRAkEDCukzIpi3QVmeZ6dJkNQmEBcLGxQ
DaNLmQ4GjfoqPzBfp46FmtCK/py9yxW6SwXLSsFPHkUkR0SyEvaw8vm0zHjd/8XemS1XbqN5/lU6
fE83SXABJ7oqYg7Prn2X8oYhZSq57yBB8rnmDebF5ndsd1Va5UlNR9/OjcNKLTgESeDDf/smbpjT
UO3l896dok3tvDctrV9Uuw/wewxgTU5XXppN8iZyxSmsOatEfdOmwab0yIpsnTDOnQ2d+J4jwf0Y
rIPO02M3RWsnLvHE9vdk94GM2muTvJSqvLFSsbdMKuYy9e+HmcmJi6Mx0DPodOV+BG+Ybny/WvtV
ECr1SFYTrcI3DQYC22pwiCRrIowug5Mdu0PQFAXbrtY7TavbxOx45gk7VctNsTxWPl1PWIucNt8G
QwmXbt9Hpb3yRBy23XerTcOp8OEfm20/+1vBRu2PybEs1M7u49uhc7diLM9kZj4HQh+bsrryO22E
qenvaoBlX9GHs9RneOXPy2jYIzSDbQUaj6ydMXAPnHkXTM7enujd0cVf28GhGxQkUFwVx9oHWOgK
AInuqFNOBl6zEn6+yezxrAZLbk13PU7NLV1Hzq2l20LNh3aZXwS+3mTz/GDlLWqDaFtN4rLxED5B
8O9ZKM/Qtrw6TX5exZBGrrFTZRJOy5cEkspyXGr4J7eztiqlCXjO8xl49UY51Pa+3C6Wd67K4sm3
6Hc+ZkcSeY55UD7GiUewTmVfmMQhNtrbLQMinUluzLG6GLPgxhOKEqKf76KEI8bAuanK0q2XVTeZ
FOJQ+FSnYD24F5b62CVkfRkAt3XlHjNOUnqZ9Gp2vMuoBugLvIs0q8gA45GBrFlbo7XPzPS5CuYv
nabxAHlmoTZJxTHlRtSncvG3OlmJ0F3E45yZEJHzda6zN2Li7+1BDKHZdM/Wkk20rW7RpQfqKYsi
CoEpbkKjCPyzokjlGjTbCvPTQdJrH5dSQAgY1uVJVQl5BwbUptGhmu2jN8kjqt5nHrdr8M2jl6gb
zyB1yHCvCLqjxG+N5yofvjdu/BJHxYU3qH7lZKizO99daULIVl0lXydbP6Vl+86d6lb1wpR61a1P
r+asxJk6FU5DWJtt7I3Yeqma8aFRnO77wEMPUM0P+VhfxkWHqoAHFWygeE0dh3uYms3OLOpllyb6
ohJOd0lPQBbcZnpaSmMf6/zRLePbNldwR3G/SmrjZVpSj05kGXESenjHEtms5hE+UZsAhZX3aOTZ
IZmn7yCnwUpY5W2XQl10ubsGv2qZmKoBTLSqVWla+8VB2+GYEGqtQRFgjVKvuEPeairtci2CpcKN
oOJts9QXtQBdcpLlBoDleXACsJxKxusKb+jKGM03RUeBbVR4T9zjg9eYh2oRqA38IA7TFNrAGvqj
gxVg73PmnBr6yo9NdGlmxmF252WnmvyQwsB2k38dW0EZLm1mr/I8+AalBYruRxhNuuzQKkPuJxi0
le82NMGbQW9cdnmOoMbd3MrpwsoIXDc17jeJ8nWDYOl7LiCmHD8fVgtqiFXrKw7hFhR471d3iy0z
Tq2WvgyS6pll7UkLsg/q1Htgg7L2IlveArMrV9FSyw29jL4WXXYDKXlld+m80qU2946dnKmoAYuM
qniVZ8uNH3NNARhjm5dqYzUUpszptI+aaTf1vCcOh+pWmFCDnphXo1IZLjbnNij7lzz2CijT1N8s
WQfFLJEkJA7cUoyLdN2a8RWsZwnp3ZDTALlH84Fr1IeUqzzjq2LsruKyykNMSgYNq6KnRIAVghT4
SCay5yk279tZvjZxkIfLaID25Hl87kfaAaSkcIx6cRu5Ag7biNfjmDehbaLTiR3v1VzSB8vP8pAo
6TSMk5JOecKHGGFukARIwjny4tmpHNp9m9TapHbUzIlvh/YSvzeq78POGA5j1XZ8r/pm9P6lhQ9+
1dhQ6FVmBQCTYlhpm1Nk67sFpDGn1mkZX81G3pY2kd2Nx1vet10E20CYmy3RiLS8abSV5hzY34rI
YpiShgwjVJJR7ErEBofaTRyOKhx9/d4UK7skvGoxC/bDaHQPjuZhWCDcDtJCepumlnkjRns+KOX7
O9PweZgyw0cCEhOuPDHXL7I4lWpZrQ4mqalAjb2n33Oz1/RCsYod7dib0PK7ZV4bddB/yXu+5vnE
DuL2xkH6rd7mFo0jPTsxHockajY9AvdDMDjZzrWTR5nb5rXr1jYwLtsfFHCab+yBk8BSFemZNmIQ
PFoZpbuSombH+tc9qkoPZ9bSVuezn8g7Nflia7VN/NhbuQwXK8bs23N9WZcXoZOxDme6GG+yroqu
ZJJVYVra7rpN0fbEPZXR7Frpyioil/Wl4sxhzBYMsBwPWRbQP5eGevtEJeldF5XWNuLIilbIhQ5J
62VjiYGDUxdw9jJFfCD22zuOSAEfsD3BXUxteezMKeDt9+CLTL+96N2Jd6uRIGB9aWw5nFa7QRb5
kUXZPh+Spd5G0ukJthbWLh26eac729n1sUurecCfw9S71UXbdcmOXq7GRiVRuS8m+C8dTe6eqRNn
SdFPN10ztCG0QnvQJDGvvNkyN7NQBqV6AAgnh4Y2m3U0XSl/KNcTQrfnzO+siwFymVcduWaVGHID
w+A9eiyoh7ZWxmZGx8Jsqaq71MvYXS5WMJxntLre1eZS7HJK0y1TO/OYz/VV5lhvpuE1vJe1ptLk
6ZDejMxoEjjNpCkvurn1z1nKg3NKngYqAtal81nW7KmXPCd6epSJ9s5aJ2hZFQzV7CKvWw6jM1sO
MjUDzoH5hpPt2rVlGPp9bIzka+c48+Vs2s5N5qvhVjs+JQ3T4n2j3MvOxiWJ11JE8bvIYvvW1SJ9
QTmk8CjVrriRyihvOrzaHOx016/8Qc7OqnbcANLIcCCFT20A5ZLuDdvtz6K8oGmIqQoYjQlQ5G60
C1gs3XfqNirLxVkN5N9mPA5GvIORqp7a3FAswm62AbJR97bMfeLhE2RzSxHQXRZQagtsRkPFos2P
eWpmcChUDk+VHU/n6ZSW5xoTym4xKX4ZMylYmBSCSkqp/ItpJQmfEYH7pk+y5MYsT3eAnOwHzJ4J
x+0oAhMeZt53J570u6yJhV3z4vjw27xnL7mTQwHldPV8GFwiiVYRVjry+qt2WvZxh+IQoWGk7/Nl
yl51w22UVsTmEw8RSC89jCnm0LVOb7Ew7Jdmyvsz5fUWjIJXs3w0Y3snxcIv6GmGNzBtb7FCTWRi
hNiVK0BLGshLp9LGWZ9zqNnUkFe3MsDLB6QF0b62nc7rD65fZpfBNI2caq2g2reDMYFXa9duwnSg
F/1qLHOM/wu6uEdpTuWWvTJhAyiD7I3IEB+Bt50Df7FxuebGKCK5oD2wgED7PNDxOqtm6wHdUAz3
3OQRmaSWaOzdomYPNidI0f7Fc81HyxNk42Qmed5tbOXFbU9tTzB4IyXNIXHFA00h460PjpWOr6pq
zO+VmVKC2FaGoKa0lO9e1yyeTVgr32RXM9HirPtp6IMjzdVQm1VjIDh1naRkcokX/yyOtK632nJy
DnZFzCGf6UhuGztXj+ao+CSybZiqPor5KIiD42+aV4x9zrXzd5ok8AoIU/YX6DeG1w6AnPN341B4
1XTm81dNv7TlY4tkpd16to2IYCCWHxUzkdDAR53hDpvSGOJq3ZgGhl/JjVu5pt0UbP9lRVvCrCgI
Ei5TZ106HOIPg++r5QLZnPRpT2IEujgsXDOUiL0UN66vaifMXcSSN7BftXvTJnlvh7lTyOuFvkPb
1KyH+64UXbQv82riZWsziOEhMQ+dNEie8brx2xjUylohwQULc50iA6dTFv55X4lLWSs3CMk7zq+z
HLxkcZQfdqKeDjquy61pNsF3U8V9g2INp4EzaZYAEcztWSby9sJPAgT5BY0QOSsm4m4MIEBaNEV4
V5QV7Px0NPcJ++ZtnmdVuVftUJwH2s/Vxsmmsl5ZGgghJwN5zVEZrViRJIAm0hrMsHCs4cah4/3W
10up181Qmrsg6v2QkN/2KVsCDqxdkp1lRC9vFQT1WRCN8HK6nNauAzoa5LneodwiJymLiQqjhfmj
Qr6wSue5OHP6ZDn0c6ZvhJPKgzZqASJlJ7dWYUT7OK71Jso7dtiyzx8tdMK7qWR3Sf1K0DceuoEc
5viQw4aeWVMAgmkLMAUffk4U6CjraAi+T9Wojiao8o6jvREisZjgXvSCKFYlezQ2QDWtaG9YOeli
NutuF7RTvssLorG9GoChrwpj4ytPveW949BHqBzdm8g2rO2Sk0GQDPYEZSybTawIGbItTgtj3ARn
8zLkx0hn0QbgqborJ5aW0XTi0OlAHRPgtW2W0Ig8i/QXu2hRI9W2uRazO+3S0bNgq/sSUT8UoCFo
w5eBQ0iNNLdQjnuW+dq+Urkdf1v8tshWehi7B5NX7apBUyrDuoxZIHt7ODa+Wd9HneIUGzVpxw6R
mC8Va+TBXlIfZ0kOwavJEXnzy6Z4IYsM5iXiaqFepm09FjYCTM8NXryyF96mtqPq62gF8zqqzXzX
SkUTALcxQxriwIOmssve2zhIrqK27i9jx3ev7NzktSBCoyRsMKGqHssMnYvykqE6vQJtD344dw9L
Lhv0b7mnckiSGPSpT4V6dUozeyL/u2f6YozKaHFSCuOxa72NWTEIQIA6y43E51iYRW+28tC2dlTF
nF76gwcWeNerirCkwh2/kes/3RutaaKyd0a97Sq8APECIRHgUtjHtS0v4tEO4pUt/OVCLnMLoy7n
/NnKxv4WX6/fhYsfU97UHhvc3Gn/Cs1i/TwSm7Vz4lbTE2Tub9JAm0gadH7H6hhfFtTqj16ZwN/0
bvZFTEF2kw5Je+tCKJ4HtR7VqjNM5zqpA+NLXY028oskM2gVNXkWNi1VAdFbgGBvUeogt54oJshN
8e1vdJIbt1PVAyyibtlWgVSXfVe1d1afqDMEg8txTOlViTR5zs70mKdhW2a/25H//ev0P+L3+vp3
x0n/9//g66+I67s0TtSHL/9+kX7t6r7+rv7j9Gv/+LE//9Lfr5r36g6h77u6eG0+/uSffpG//8f4
61f1+qcvIM9SNd8M7918+94PhfptED7p6Sf/X7/5b++//ZX7uXn/2y+v38q0Wqe96tKv6pc/vnX4
9rdfaG2Fd+fffxzgj+9evpb84v8sXuP6tf/XX3l/7dXffjGE+6vlejZGJP3++z/IX3l2aNxsStOl
UaiJzamqO5Xww/JXaRF7iRSfbAsp7VMaeF8Pv33PMn91SEISgWvRzkGSVPLLf36oP92ff96vf6uG
8rpOK9VzGR/MVoSjB0IIk75DeLwEfXsxFv3oMYuCXILLF6vmefiuX2EGN/KQHoonvfWP6fN/uePA
vwz4wU8GX1eqvGDAUbRnI9p/6hlv3wW5Hf4w/39c6o+X9sHj5dmmRzFAo17Pd5kw64OvczCTAXIf
rqHwehYYH++huna6+PdH/k9P/I/DCPPkLfzBe8VA3ESaatCWwrHoKvVhoA47Qx6xTZ2qOze5Nsxh
nDde3y23pTHT6i63k2w5b2RpFaHoJxgBCJLq4Fpj5u0GC9wplGm6tIc+Q11xhROZPHKxjBniMk6I
abGU29gcZ7bb2YbZhji1cCtnHhje/ZCeikavRsA0WCgYQW1u3UjxjOfJtHO5Hds+SZV7Et7666ly
phPF5G2bmrbdQdt6wzoz0PJurZkqdayK/hB0g3i03LFfO7hAbjM/QfvXAqiJdRD47mPZ+NZVqU+l
glNH57Fa0uJ+nKBDZD95z1YbIZwQcmru6BbQnI1d7xw61GysW/g6NrYM4vFI6M3yHcofqc9o+nRm
ndqBRqlilkc7tcbXeCiDHumCplaq2MaDdWZO1d7s6+SbkZfTYwfyyu5kGRzWZdnce8R3nUcET6oV
omqOO306y/sobt13n5rnoh1MsZ7StPwaLGPShL1VFS/Sb6KwT3pxMBFG7B110pG1pkwAwFFOTGLw
LjPQ3E3nDZJeS3kTO5xRNHS5Luxpby/cKlrP9scJjeEBnZ1al1mcnCWV690LoPvbovHLXZUbXOfS
T5ykbP0SIaBgd4uteS2bqjiP6za6aic0g3Ezod1K83qa0c3l9JcyBktejMC+7wAMiA5FOqNQ7Ban
P/ecYrxw425eL6zIdxSCwZ3BnEJEBqJ5adTQb/NKoH5vpROgO4zY7yLVxkfXaZrDIEy15wn1HPav
2tmmCxbyuTbGEDTe2o6plOYqs4fxYnQjtH+2F7BT2mg67Hms9xM5OOGcT2R6zrAinSzBMu0k96+y
uBVHmbTpc7/UziWmreJFQU1Z29SeB2NTjW1LEe+gBCvS/J5WkO1VlFjyzrNmeroktij2ICnWtcsJ
9Zyly3qSUKG0T3TTGc305NC8rWnFYSrnaNs7lLoAfRhd8nHCdQF5ftckTfXgOOz1K9n7JbYHad3U
ahxpcp3BR0IAZfnRLTnDu5OXnehC8M2WzpTHsqxSGifWswedzlN6VvqCAin1gkeUkeWyEoZIH9HD
6jXauOqlptco6GkGAw9E+9VxGvE+RR3igN62UQgvo7VCbFRvHD1+74mWejE5Km/6JXDp8UkbrZhN
4LXMKuiriEPYdezX+sY3JoBMjX9oXdYpVC/9ltxh77pTdVuNUXCWGUAqk42YaGUFNQYib4IpWCWd
Li5YGaPrHsCtA2JrGsxFTe59z0koAk7W+LVkC4IaRxSdq9EwPDTVMnPeOLtb50PZs98WSfPYYGnz
ARpLywizVKSvakDBGesJ4XZBwHY3Cnx7Zht9zXottzL2kmeasCbXuTVVkISlByndoS47m1sPxSX5
hWqBC5nUiztUU3o2GSPrVon7E2oxn5F1yrGM8SKS4z2uANAqSLyKLPqjndgItKbYMZ5yurD16wBA
aQRyHhCQnsYx1yhP5VlWO9INjcZXl5ld8Z74VA0P9Iri7F3kbvuWJp7+Jk2/BmLJnNvMpDILhhpr
J6V+nB0iw6rPTaNcnsx6kZd5bymY1KGS88pxotIJHa/1r30HACT0zCmjMDMT56632uxcJGoe9lk+
uygCEZ9sFtc9pWxFr+gq1lMeGPdUGd5auXN5CUCsjgsK48M0a7MLPQQs98VC2faJ8//DBn/anYRP
ge3bZABKEpv+vMEP9ejOEf29V6ABaHNHmKFpOPx8q/3LMdxTiRR4Eh/phx2QFtdWolvG8BO8w4mN
WGT38xFOf+HDHiv8H0b44KNui3qYeocRjOplzOxzMWGqdRRoTLWKE/lJ6fDZ9XzIZJhtd7ST02hK
nPvtk+U9/fxqTp/2J1fjfii6xrqVIzZe0rOnqFg5+JTrZNxYy/jUjWo3CWRgaMs/GfSTi3I/5DGw
n3uL6E43yR+QNHnDVdunnzwI/1pz8bD98za5H2IYEhxXcwHYisQw2zrNudt2a0Xw4s+n77NRxJ8f
aRWVyBlnRjFVf2H9Zj/ljFzf/PdG+fDi4Abq2yhllAUjrzgAgObFJ8mxH3s8/f5y/jBfH4rhJHAW
0zRmKMdz+2hu2ps0Dut8Na2gKsMxhOoO5RsOBfkWk2H38+v77Hn4ELPAwb0eS2zXQIHLJs+xNlSf
Zat8dqNOb/UPhwvb0SJrCqbQ8Udg2btmEIgfP4v6+phN+y+z+GFxaLDcgGRzJaeIsbRfqQMUY8jh
HXR7jQTbIx0vO4KqfzKDvx0hfvYef1gnskZ0U7dwff1RrbPrkQriMnnWl20YH537DPL5rrqMJLLQ
tftJiNUnU/vx3NYVBgFZp6HTfvS+6SGOD4FFNbUqYxod/fxJ+euxiOE0AzKsOLP++TaOE3h14TOW
ZU3Iicb15NJQWnwSU/eXo9Cn3vJkYNroK/48Cohf7dc9LQX65Gaczmv6vUXOZ5fyIZTm90flh0E+
PvTtkgwe9MTKHTN1Oc3dTmX13hJOf7B665Ot96+viL2XvCSHrtgf1qlYGaPlBQxWAk3i7GmoHyzf
+SQm5i83E++fo3xYp7RXoMBB57SyYrCxBPzSHOQqRg7poI02g/QCndvu50+E/SFv5I95/OegH25W
NeraMQYGpb24DJvDch5si21MYMFWPxgb/FCv8X0m6QIRrejvtU70wfisAeln0/vhXiYsz6rt+Azj
NrnW34Ov9a3YZ2v7Wt5ll7z28323+yyv9WPQyr9c+Id3oSUIoejG02wHWYB5Q5lNiMOOZqdN4+I3
b5sLXdnepvFMOFfbpNsrDddwRE7j/uf34K8uXwbSd13pkLTxMZGrNYcsSEpWPbLLNhLl5FBVO0Qu
nzxef/XG/DjMh1n2LXQEngCvMTXIPef38RSUEz0Uk/nJMvOXy+mPQ32Y2wr50hTVXJFac9grrrFb
bQqkDmenqHF84+6WJu5EOYGB27f/vcn8sIUILSO3bhk6bSBVc0tsm26E0auKzc8H+qtd98dr/LBl
ODK1BrgCQk2l92U2sEfL4pOF9JMhPkZ9+VbhA++etsPAf0o1FqMpe/jtKv4/zvsLaCj2Cd61/zvU
e1tX3/73/6rS1x/B3n/83h94rxv86pMejRTQdgOb/+Uu/YH8et6vQL6ck8B9Lcgoh2/9J/Lr/0oC
HAiYTxIccZHS5fn4B/IrfuV79FIF8ICUZEP5LyG/1sfqkxh633OBmU0z8Gz04B+OIVKNHRoxO1+D
7CD9LGJBWoNeQi9thoNGjECMQprOL3TlKC7jPDhzCpuuUCON4z23W57mUeiLUabFGeW++mrl3XyP
AHradE1Np3Akm+ezbK1V1hkzIjFbgbUJ9CiJ14xhYxzGGNuryzfR9gCFoq3ob4fS706AZsrW31ie
uunK2jwowyCnQcdi04MOoiot3Z3l5YjavarYkicQH8qiENtp9GMyUzo/TAFrz1HruM4qcu35wpE5
bWEXF/K3NE3rQpYe2EYxune9AXTbBQONTeELd0ZJqmzoRW51Hyfaf40AhSDDY519karQWyPI+6eY
sAm9aprAIppgls5blwbLjEQW1XkTRVEYJWowwjmZmxoKHY0oaEh6cII4fltss9mISXlfS6Ez/O+u
0YdBHRWXp8Z7l5lw54dGlPMctlnWYA1TXf9WZ305bAgT8J+zyPT5raZrMXBVMtRD18B8D4NaZX47
Hu2qEu5bjlWQ7ua4AElyqRFcVbXrEeBMKC4Qp26pFSxB2pIfd8tjG8/tTSvsEpOMiRs9GgDIAju+
XOhlQQ6Y1V1AwqFnrTTSW1pio8GaiUi/8tNqvkianMyA1upD9DfsEc6M2SaOg8vUdk50dePvuHh/
bQrAriDx1UVKiAVBTT2CYhSl+75FvlwuyH+qWanDlJP4GCkfC1Jgz27ocYduPcZ+BpoFhI0HZy/B
YY5Lhj5CTOiic68ZHlTfuGGNE2nXWRgn5r4sEM411sb0OpT5CbbsKZEqVLojr4mwG2SZTYJRp+gT
Pk4RWzu/XNotjjac2X6EKMSzVfu9mvMRYK1MyjAVWpwVmpwh0yrm88po3H2XpdnTXAoiVGaU57kd
lDeGaxmHxJzYv8Q4ItDVE3bD1gyGi9TJ5AXBTeSrjMHiPPUuQHrUJn0Ydbg7+yKerpy4i4/gSM49
ang/PGFgoZVG+iKNxmGtmqI92J2DkHRAUrD1U9ItEuy2WELJ1NgFhUyukn5yMH1nbYF+ovH2Ziu6
74uGrxcyjy5So+uLcHHb6cwx7Gyj6lHfIzg5tUptqn4jS7u6x4MbbPzZEWc5dNRxQMhybJXsH3yh
lxtrGgkIsdz8rLOcZGi3HXDY7GylWyHDdGwkeLJBl2fWiOy0ZYA9Q9Wgno54Mle90HpbTy3CaFfp
bR+jH3BsVR21JvMrTolyyxTfMLIEVX9++rm6kzuwev4kZIukQ4WbvZpRhGooH9z2zuwgcnN7Sm76
dgzO5RicgkEyfjzXp88hgyE4zxurxt/Nye0ll3lFpNUpji7wkqe+7vRWU8nt4g75kulM/KCM0Bjm
WLXXNdFdt+TDVus4b4tbrWETfvtlb85SPEWFRz/qJCdZaVDq69R15rauI70j5oxltO1ikt8UeRfb
WLjLeRoQpbbCkYN63Z+HaQ9H29yXWkx7Oh7Ip7oup3s1xycA3vL0mTsYehtUWXCWgPMBFqYLC28n
lrDVAc2JE9HBgxhTeRc3sP9pUqUk85iRuDPpgbdpzQi9btkv5sM8uu4hbT37OLEIPFmFmX21xNTu
M3DgL1gJ3S9F6nSkTKq02OSWU6GQEbAX3GH/2nBr9winNTxPeVFcgaMGN1IamCYI0brWyG+eenRD
r3mJ0wbMXh1+n9FaFbd56TKjNCJA8mN2TDuP8fTUATzf9EGOV9vE8tRe5cRCNRstCxt810VrFdvO
EISxP0dXkdfoG69qcSMtmj/22/2gZ0nyVDtJPoROkE73TlQg0+L2JU+aevJKa2G/SEN3z85iLHtD
8kDlg0jPcj07D/lvmTk5gtkzHzL9wc/s5ojEnd4WggSQo6qT5FaTmrSWS9PeOaiZ/RWSKlRr3Wx3
IaB+dOUg2ntyeqJbyY5pkyczWLpnTepgiTiSB5sYT2RWTj9Xxxh1bRCaC+8I4Yzm3syQIcdYvxdQ
Aj5eT+mAErUeiJuoU3XIaG39LfcYD3HExGYzpWJjxuIkN7MFUri+Np0HOfBuzA01BfKfQb7Ssqk6
9slJVpd2KLTi3E4XPDkle2TeIb7WTT+96dYXIapirPamyVIdx/F0X+tMbup84R+drpH8J5lwZI38
ld/fI+jM01vdBkwB+wYdqJLIwziZtSjE/NHganmNY5e/pXvAj7456e8aYm64ZqtHt01UHPFNyzoX
tSZwpcL81Ko5M0JLmFO/lyU/gaNd2GFnCmJXxooW9VsClOiqSwZxvVXLNH0tbaOjVfYg7HMIEGfn
V2gmVrpmu4FYEE+yHQayymDRT2u3sZmI6Uigzzr0KaMwg1AMxnLBh1vu3FSlDauTGC49l+akKhEY
osakUNtyyc0vSxsPR8KuGnuVCX/kaqLcvzGqgA/XJhaX5zaLGyNilwQiV63/4Jq1fvZMbTymscq3
MTiAv0qJYGkPxeL7h04Y6dVAVh8nxVaol564FGc1Rr17x6RGpzwPvH56ZAO+pTX4NG8qoxpuygWt
WmvW/dqeNL1J2qC8RS4VvPti1m8VV/BtSrrlWqAzeFHdbN7FIw9lwc14SqdO7Wm5k+11YmPgxlUX
vSHAc1zM96Y4W/zCf2C1jZv1rGXJvhsJ+wBOnV02ua1YT2bLfdDlEt8Fvsyw8ajg0mFp/aJb2zjE
SuJgmJLR2pXDUDz2Xon4DP0p724S45I1SF0ryybLQkxUOJLSqMRBLhr/qsri6cHKmuBtYXb9VW36
/rkNCUMkVz5AAOMzT+xtia78aOlOX82TayJP4kejwW4eRxNp8aqyJ+MQTJkKCUlD+mcPuHnqoHLv
B3LYXPR/moLGXciEWRzyVEYBO9o3zjqLKGLKqWu2EEnYlvUQkXSBTascw6w362OcpubjULe4hbk0
faTawCaOZCkNx6yLbpxh8Q/xOMa7jIUbEavAUIDH1/6Olq79RgBDc+GPuTw5tJs+nKY0ela01PSo
jDGUI+tOex7t2IXm4+v4ayAL8eyhv+nX7LT+N+n1pwgPZZN00WBdvwiazLvwyia6KoyiuaaK8W/K
PGuP2rTmu0EGM246c2wOQifNk50t+blL/in87KkdHo+vJzEX13J4mZKZbgxV1hHVYFgVJk+HeuG+
rj15m+QmIYPCbY2LQaYlgXFW37/h2MvP58Lyw7E16o0xkGCINvz/kHdmyXEj2bYdkacBjv7zRYOI
YE+KlJL6gUlJCX3vaBxzeqN4E3srdG9VkZEUw27+3p+yskxLIgA4vDln77XFczE7tAHbeGmt7wjt
uwtppbz8BuxA73MAwGmTH+ZWMCkuxnw1dnn+XSARYC7JSU6N3fqhYXP0YuU8+HaM6rvIsZ09u5/g
JrLETJ+ZrPa2ZaYCLGdi3ay9XX+03MmmLDmrTJ5x17pxCTKjbbrdOLCPw1jAxroSK+mW62LGa5n6
TfYpq6rustHIq2SqAtA1cW1ATyAivUWoxsYInSMUMrVvc7wMqD7SS2Bw3doxTEFnlag1kTjOhZ0X
1nppJuu2LFiXmXrTUBuTf8DTXSDG8Mpt70POjObSvFywKj3zIckdqmZ1McVJv08VpEy/Lr4z3OP7
RtXI7MyxPEwlyx8S5OphZD8FHcDq+11iR+ohS0Zxj3V/+czS0W4NzbaQTN3ksTdthPtd3N11Di24
Wk3LQxSBn5DpLNd+vdQ7nbbGpqZpfh8pf7ySkvC2qkurlYd24MZqarmTix0/JktibIGWiGvGT2yt
etebXkzQhCjQEOMdoqiIb7NAio2TT2JfLKLajujG90VUqhtnIs168arlBSsAFKZaUICf9BfHsWUY
dTPnsHj0rtPe7H/SCl9+iEznh0ZU3peWANe1i3zaZZ5YtfaM2sIf+7+wWcTffDsu+E4z7wE1xLJ3
jAqIQZSX3UFHYsZOmLQHl057gQemb+7HBRH0LpZW8tNkAsjDOrCDr0XvFeXak156h1eEwZch88Y5
3ovke5b7KZvQrBjwF4ysyFYzsbgLhxSPtCiwwqsluc3tJfukdOk+5EjPwZ4stj1f6EpY+3k+Gohk
Vn+NQHke7aBAsMwiDh7FCMlR1ACB0VPWV7ERj+6agMX2Lh8YRDjXW3yJ2EJpG9Bzuq1IUbK26BmG
nb/MrPgiiPYUemsLNO9oz2Hnm1KD6WKaXZV242K7b8rR3xYBDuZVN6AjZk1S/TYBToL0JtU5O4yu
bR5NlD/XY+vIix4bMk0SNrXfTQt1+4awW04amhPobQaI+J4DMMKZePDqh/aXQwCkcnOlJ2jxca3L
T0pV+PM0ovody2ALtKjydop8+j8hry3YU3Vq3YB7Rw3gBgE+ojQa7C3cQkF61wDxdvSHYJXa4shG
gOYblgh3EAA7zT5jMnE2OrD6DPFTLg6TbyQ/saS4P2XuW/nasmAeeFEg79gMGReOU/X7umidQ8ku
4qsn6/hmzJp0D3+pD01AUUf9QIBYCjOC/XWgvHLRNUeEW7CkwVXEhqAiVRFTdFcYFATyrmpuZ0h4
98ijfHij1RJ9kz4zWKTV+DLTBsWQBkKcaUMHR99JLax6nYlo+Ivtnsf8G8RWtIr7aMm2oln856mg
1wDyK0+u/WkBtMIZcKJiK2UI2dhkwcXUNa7zPlYJgL5R/VDu4F3ykAOgXJqDJMbBWd2XU8PRmEgD
FlmvS65VFJEy46UmRMXG2IugxIBZqq68imVTP8vZjn8ahfJvKn+Qh6ZT8V2rmHHHyqyHtewr5W8c
80jRagwYf2000lC3W+k92F49h9rs6udKLP0TrTyU4nPa0z+uOEv+6Rm0hVYkYJs3aTbAoBlG24x2
dGc551WqdA+m+OW1cuIdjl5uPg2ax5gFVzI2rPpmtFX1EHdGqyCBOyif5gE/lT1U9RfL9uOdHhJy
oBYHXkqMaMfu8B8wMtM9pD3jOpdjhg86E8mVRoW+CYYm+GrMbnI7mT3Ucs7pj5OsnceA1UHI5H4B
/xiIcXgS5L5xWq6N4i+EuPJgsdd7SadKTesAf9wt+qfuyjed9FZN0tq5VprvnK5JP5kZrsQIaPhN
11bYmO0IulpZAEbyAf7ttOSccpSSjD0reVBgP7IV5mYvwmFm6/uR/eu18p0xQJaUioZPt8Rj5Enk
KZ3ur9LEjPcEq2Q3TloWmxYo2y6n/RavsKuNkMAE3g5qS9e2StPDhMRto7NiDjP8oCxf3XihJthP
1tRnnwPfaC/glrbOFiub+wlDQvWNTd5yaedlfmkOU7yrbemHuUZWiK3Suiydtr11BO5b3zNnYA1J
Wj5Z0Vhc2XPVASGVJub+frnGYaMOsajbbQuJhIWuTg8jpbvrIXH7L2VWuPumtqN7Qw3eBpdGS71E
v7BjSrBq9dlDtcgltJIMOjbkhr1ppv6fokG8RTu1uXagMd21ZgGdWGKg0NpVT6ybEyr7pv3cNSoH
eVtMbPm6eAE0mvf6p4+NKUairvCX86WEg9LFFRoyuF9T3b+gmFz2kSvtT50JBCqamfnRRuLqSLJ6
3lpG34ea4+MdXiBn1/RD8Ln0anvPFCl2iwYWDvlKVZ9qvJnbepLBvV78+I4ShQJJUIm9ZwJnyVJ/
Onq1zWxXicHZlvOU/LCcudu4s6rCFHUjOFUKFmZr2HhqEY2sl0E7X0EUwCewguoCK6Hcg7vRd5xc
6g2k9DYc+97bOgOzrGF2wyXMmIjqRZ//xQ48WNul393WRtDdFlI0sFxoPdkbnCfJxohq4EyFjkDT
cd3PTZKnD5bTBU9pOrtgFQL7M/ZOYK2mlu73FNL8rd9EWELzSOzsWudhZWIsYXuVQSav2BS4w4Sn
IZ4OQ1PxjRvo04zZVpfeoo17zg4VQqlez39Zdd4dlNUXnx2Bldo5QrVdiqh/ir6xXtAGcqpOI/Oh
rOLu+E1m922P6D6zEc5HgTOEkLGsL1LBIKrjo7nRjJNrm0UZmr9viAeB0p2CUpsH7HHN/MnPDbwd
9ZC20FjK5DrSiCGHSKb/1Sj639P5+KseKk5+Dz9iQBavOxjHVufvmx7/p4uPOvnqTdPj+J/8q99B
cwKdoucDvyah0DRoXPx3v8Oz/nBcuhWu5XjwN+hY/qffIc0/PNj3ksXfpqfhWK/6HY7zB2Yun+ZD
QIszcPmT/wOl+9s+puDve7aDdeyk4dbECpgG5aHt7EiwUx41tWLrW4Vzp3ONNLLjlNKf62Qe/+h/
hCH/udhJGzGzYK9ymnVD1JnlD2+EpJNDeuekBFlWG8dSzxjfZxldzXRYfixNoVd1j+X3WH3clamJ
e83um9XcsyMai+MBsxlphBRw5lP8NptXr/Duv37Qa+06D/69n+kf//krXY5XmB2uNB8VuLdQ+4lQ
LbMroEAkuzr8+BJvm5H/fhK+fHsJS9ppl/YW2XpFlH/G1qaAxqdZ++njP/9W/PDvP38cUq/vYKrS
iPNN64aykMMNJ0n/wEGgu2nMRYdD0P8YGiu49nLKeB9f8KRp9u8rnkrbRJ8rwc7bCUfXw0BGSWTd
aMC/IrXc1dh7tL/UcyOymH5Pwr9j48FWM7LX+kgbmxILsq2tQDq7OvRb+zlejHHTQRU+Iwv4zRM5
lc/4edOWXmu4+NE86362slvYDU8Jyv5ETc2+0Ql7ZsN8PPM4ju/xnZFunYx0SwPhnoXrhOwg0vsU
zwN2U6E3jUfJIHHz75xxoXgORFUkUzxtBy/RoY5pAerMLJ8+/hW/GcfypIFZRHxt+cDa5KgkK3a2
vQzHbjewCAIcPNWdySd9fyy7zvGfv/pcYhSPSY6iNyy9GZi960TEZJroYNPtP7gPI7BORjMbfGMA
yhPvSHsYlotsoKiJQEDABJswYjAn/3vifuerP8oo3nll5sknSbHeQPQO1zw3BopkRiJWUaz6cAJE
cV2BJd8bI1uejy/2/jMjWf3tM6PDqOkamE7YQhy6GBwzv/YEm75/9tdPbqVg5m4C2yHyw8jnuylJ
o69WRrzFmY/9/XHlBifvI8qgf5UJ1AUk8u7ONgCrd7JZrkB3mbuP7+DXGP3723ADltLXgwpap5+V
XsYMhhnocgCaAA97Rtnu+xTWk8HZ4PXTawmYBLi4NV72MREnMBPQMnZ1CW8HMCikrfLYqoq27iRy
jn6tH06pb6310jWHuB6DMz/33ddpOL/0YK8+AZAzlibIKNnWcdV8k/TsrsDcQ6b6+Gn85oH7J6Nl
qXzlNIMJSzjBXPtsCpsiw0rHIHw/xxACHeefXegovXj91N1amspkVQghcenHsgvkV11SJ+1yd374
J/eC+OPtJXzEErg0sFgFjhtdRnYQXbYxW4J0IB3hH11CntyF8hLpiLxLKHy5w4HyCgQ9w7V2DRDz
w8eX+M16Z59+A+mYaVsY1Dv83sb0FmrhjS8LmDc6Kb7to7peVFYEW8619SPd77773OfJhEm19rG2
qzW0XyfaBUGzrB0BVOSIOzZ7HZb1otLbRWvzaRomez/F/mCdyas1jzP/378qRJdvH74XAC4hLyXe
aw2Ohw5sdpcAC9gUwZBDv4Oe0I2xfWHEXhpW4MbvrLpR5ZnB9ZurW6d7BIta25Q6stvTiVFfRoBx
/D8yRThHJyvHm6IdtqWv+GmmcZ3qidDZ5Gye5fufkGWdfELKrsqYhoEXiqiHpJB4pV+tIXW6D0PV
NPmZiff93TQ7/bfPN7YgSWZaxft4sAiUnmh0pGXV3Y+xUe6Kmlr5x8PPOv7Bv79INFRvL1SDeDAh
zPSHkcS16C7jnBBnG3Iy3H6DvGMGQTQp5BBbVQ6cBNcVkorlqo8MqdEmTybNburHwkw+ZTmqn7Cj
8zhVtBAyYsJCeyxlmu5LT9E+v6TwULnWddXNafcnZcYFNqFftOYEOZUKqOccAt2VU7sZM8rPLUlE
81R89hfsUfkGMxbpYKsG9F2bolwiCit3t1U/T0he0szXA3lCtmXtKM8bdXvXtkHURGdG3PsvXf4K
3341LQvL76uEVuOBDlVy0eUq/zLWpJVju6vOvPF3Z35TypPpDL/74HRtl27pEOuDsrW4MGhN5f/s
Dk63cFSist4lVmxbQe6rgR52E6p94hnpx08luIyPx9Nv7uJ4cH0970c4KrHHxs7e6TG9EDVi3zIt
zGemnfdfw98cwEtWJzMhRlSBluKZR9jeVCPoNqtQxvOZ339idvjX+cP0jl/kq1cNuJtCba2bQy7g
Xd8O9pJU+cFyihFoVWL5A7o4F27WeFfA+fHvzCHVs78irzltORwFhg+qKOrHHFK4Ho8toZn4OQKQ
ye+bwU/SiE0yubUCm7ANGHFesCAekEPz04hlLb/F4AmBpZG2UctHBAt0K3eTbebpEPbDjDJundRl
RpYyBDMne0EENxnXRT4u6XfkENRiQ5EG2UDQCkCbYkJaA2ykuWupVrgzDO4Blde+Kbu43kdUgkhu
0kWePMx9b3beSgVG7Ottl4+t5YbKaKsJ0ZuRURZfOaYxw/YrxKAmawcADKLmfVMEVHy/iqDrLe8L
8VM2VO8pOyZKlBbd89QlAG9K3WVtzL4EDxg5xCZiSk9Vf9fR83CAPaG6j9orQT6w0WzyGH3idWCb
XXSzdPbY71U9GC7hXv6UW9e2C9Nn4fG9MBq2VrGwNq9HMxJI49N+k3h6eqojagG9cizvUrhtgzOA
PERn/NTqioL0xjC8tsP+2EFPnGi5jjYIUSYc5raH2Zs9a7xrvWZ2bgFPHhElCglK0GylbCLHXwVF
gXCCwMKhCFhlm5m+CKkEReXcW5UXzOVGAK2f+itk88KR1Kd7MVz7RgdheBugA6RxoSw3SRFGtO6S
XRiin6h+kkZKQtZlSrlXdBvJlGNfpemkSPDMuzJ7NvyhKh+9tGgQEc41sUvmuhl6B1ZgX9iJyft3
O87mG57IPE5rj1by9AO4lKYbgsfZUv2apiPG8kRmiSbnA1URgjxTuniIId0WCsBMmluFFxqtQ+4J
LPWxMggWyX2HIqCcAAXvmtHJ4+GT27VW6dwHhZvFQm/p4VMqRwGxdItRkZaZxCRk0LJCBNcf7L6b
A3Pts3Dl9a7oTcQS1zJG6QSApxN0HR/iwaRPsouCeel+Uh4R4Etoj1otxD+3A/27l6awRh8Ypsea
+zKqovDHLVwCL/kphjmJjc0iPG8ApYS0Te1UF6NR2za0b2Reb0kkSeSXsiaEFb1ooFl+Lml6+OJK
lOyFXxoxJEkKBcp3l/xT1Y+ZfddWTQ14JmtZSB/GIFbdX4UHXsBc1TmQgomaVt7qqxYpSI41um9l
jCLTh0HkIDFBw9XsO0XnRl+Wiv0SlEfmiOlgxR6cndDMa8ekdkF/hv63oUTfxgckPyVbqaWpDBMC
8igGuLppY9G6xHLaQAys3SBxgg2L0TBhK4+WoJMrSfNiaLac/lwDYDfwh8Z8zqxYFMZFStPAeiEq
acqjuzZtGQLbTit/Hra1X3lRt+paeCn1bpw8YdPkBRgh81BFWac/dfbcUc2be81Lv7eKbs5nYi6X
I6CQGLkB+unDkopcBCs5VMWQwRborVpb8Nc9l3aQXCzEZbsBde9wjRu/68ybeDKAnq7YQ4ANJwqW
KM5p1dtZH38mubsnn4IuemAX4Uwnj/yTdvYtztC51TrFzwKChW7hITtR8ghNziL3y08X7Y5hIZ3K
upWm4QjIqblAvBE2oB2O+pY2Tx1Ij7LW1ZCv6sKYa+p/oIN+AcgXELiIdjPbVY9FjO0esFRq0RHe
JLYryeDC/ItibOtkjhOZ62JMWv+qFBkM77UcONJ79Bdqu26PmZHKJBMqixvCkPRg2QnaJS3sChWK
cqjWrAciV7+XfEcN2RqZD98qmYupIN7JxJH/yUgsrfh07Bbd2jprsgkeqZSWio+b6rmrfyRZY+Ai
76a6owHJidbHKRI3CqljV/Q9MaWxyo6FsBQg7vD1qEuojiE1WdFDR0V9Bug2TeKEmAP6t5F6gs5A
lwXWksXJAg4QNHX0qXrA+YsfHjAdHKaADfxTDicCJlBgxZnY5zo7ykHoo9oWPvoio7umDROhJsoc
j3UQK3dKG8NyAz1561m0fZWvJsNA6LlH9dPTmQ9yp5r540HMsJpaI7N+xH053zIBRbPctFaddD9k
MVYpeAobosBF66Ymp44YW0yuMsdQBKeqoYeH67Uw68juDhRnoGARhG5RIwym6SViQe+/i1ZHyANJ
26E+x090TajE5pHnsj5uImm5OpDY6mklUXVV3ob32LS8eqmYeUludyvzRbZ+PNxkI8z7bSobsXye
mrIBPDvmvbHka7eqyIBZLWQHFHdpbfTNlyHqOj2uUNEWywv0AYKFV/xvUT+Zlk64nIaWKxGO5+4U
/zkB9TCf/Mnje0YzYfjqOe11HD12fR60AZwIaFJlqNCkeKRjFdIo/O1UjoM6uC5eqXGVCJG37aaL
lF6eeoc6ubNSLSqgarV4JCfZK1s3UclTNWKy24Uo0aClJpRAuUoRLnif/dRpJx6hYMNF9zAqoz97
Vy8MnjmhQIFC89hbI+Y5sHduPqf5vuRQpPrduKClOnh9Zmf5Jo8wZJHHhK5xui0Ts8rzNc+oQ3yF
BJyg1FXguS1GpwKuSP5nkvukq/akn3poo0azwVxHpyM1LrRKEqoUXeqm+tbmfKH2VuIY+qnQFUxK
BAG9f5+ZmryIdQWAMbifyyxAAlJZlcuCTXzmGBnQ0FBkovCh+WY+wirzIjJKCFoEO+xAjVszLpdg
2HBJNd8NpR2M3VbPyxJ8CnLDBqDKOACYCyw2CVqG/WIkRXIcwQ0I17xfovETqD85QpMwVG7eNGOe
FS8zpS06qAkbOQP8Q5up/qVtnGoI7hpohA2k4hKB0rVRE8kNnth0ogozMjKK4a502FWRAYoHgfiU
vnYGcGlGNYvb2s+JblurDgLDj0j7jn1F+PlsO/26WSApivsyA+wS3LdZa8oz1ZD3z6Tm6cnXcPMe
dVjZHKqjIK6kgwtT1mj3QMX0wdeAoD/eg/86Vf39TIqM5GQL7hEGNk0zJWYrNYuVJFgY2U2eLl9K
aSOXBzxm7BtloxzW02aUxjoFQnjR6ay9HwpPk/oAbRwjDLPBsfvy8c96/2hD0vfbX7Wwme8ZHC4s
e6N5EiW7knXP0TQ4c9u/ebzmyZHfD8wun2OH6ndAGoc12LI59IE1P2d9F+2yMhnSf3aM+gVaenXE
aZthLpym7ncBJQX0mimzfd/pnySsOT8/fljv3ww1sbcPyywFA76mshtRt9rmQQSBSZQR6+hEeM6s
znka3z8RYmd+ex1suGytVEGdsdPfLWLtty4yItSz47ky42+KTaxfby9hL5X2DJOtBE5C9aNyuge/
AQYap80Xe46Jedcgr2NVVGtatiBhGu/uHz3D0z5C10zDrJfGDZmdpu2ivPracdk4AgOOV8Kuz3V3
3h3YRnDauc2ifiGjvBJhFxfdZzHlzYPKVH2mov3r6P+3r5k/f9LBqibSdvOg4vlV0roNYie6tCcS
KlpB4cz1XJjvg2mjoQC2aiQekTLS/FJbZvzXx4/x3SFi4MV7+/7MJZicqtGCfbwXh+ziKBHjpdjF
bnGWM3Ecbu/c42mb1C4RupS+LUKrcch4Q5S77ShIbm1fubuZAyN4KZJMke7jdbFtTHpNfN8eM2g+
vsdfY+KdH+Ae3+2rT7qf2wmteUf2Qnk72azUWvrPFC3kunAR7C3K1UxWi4doxJ1CTn9iNwWp5GfJ
ZTozgf3mQTsnH8ps5J07mmUQ2pZyV112NOJNWXfvp+QafHyfv7vEybQiB5T+CPZFiHWmpyROzyZz
JvcqroB/fXyJ343XU37LjKAKQStTStnNzQ2CwWo79627IWXrW4oiYxN3oDcTXYFP77F4RNpdNtYs
knMdgePNvPMubfn2XSb0eOsRgVeYuzj7Y3sWW1niFCIdBtmCRUKoIPJjowYai9SMgN0NKci13hTh
LDBoRHXfnXnex2/knZ9y2n0mFVQhyZtF2HdyzDc6r8RGYk0gF8SoC7UeZuI3OJyo4czS9O66YQTy
ZAxFSTplhZNTgTBHcvm83n2YaqRKFb7+XR3b5+As5rG+/c6d/eI1vvpgcsNNfdrYUZiZdDEmtGQr
0x+/5ZYdanQNkNxwCrqCcy0682id2sjaFdTiS8Rfy5r/xl07eUVsgJFEmG6CdrP4c7VFhOV/i0QU
nJm8fvMCTtu7vrBdinREbnfKDtaFoZYrnGgIIQpak3GRE+Wb6vIMT+P9pQ7I1EkzYPD82J/dGVlN
Qh0l8kyyRzj8hSaJMCsycnuSMzrOpIHId1T8oC/yGM9c/F1dxRFw9XbUG/jFKkF2UohqxrmCnp6t
m7n7jKe4CYPCMlc1tl0Yj41Yf/yhv7/swUJ5e8FsXgDc1y5j26MHchGkGu/Nwl6/33x8gfcnK/b+
by9AE9ud9GgEIQANHZqD/TmLVIHi2nDPfJ7vD2L/VF/EMtoSe0ooe9DMn6KiCz1SDL1OuxtniFzE
hlT+DJ8Q5zkbz8Gh3v9C6bK+vSu8eqaoMzs+iFlQxLG1TZHE95qtmyv3i1KR+PqPHt+vhumrL1TP
buy2gtYmZUL/KRqFQ+28ib76nfbPIE7evxfvdHrLbao5uYvWqC47Eu2SFrmuChYeZz9ccjpzz4zt
38w2sLvePrTWGWcOFMIJnR4TZ8lxn9gQIjpI5ZlAd8O95k6Hi9TF/CNpZPvVM6m7IWkknOvkg+sX
2OaCGfU7Hs2Q8yxHxHrAqyvi4cyzeH8sefJkm0YEio/yAOPsZLf2Y9P401XXETY3U/YPkwbk4RRg
fY+oVkORTcQZ/cr7E5x3OuEr+nfwlZcgNOK5SzZOJrJna3KDZ4qLTcW8j3tu3VHlvf94VP1mp0QZ
6u2rWBZk1/ZsBaF2DHfXUn7d9JLI4UKTGYbkLDp4jZ0fIA9Ck9GBe+uxh9k0uJzBVi7VuQ3buw10
vGDHSePV6O6JfUNOIilQUqD+NC7yu0+5aFtEdX6PlYkcHFl9je3FXUtBCojdQL/++Am8P++5/ske
qtajN/S+GYRzx7q9tXu/KUPsyqBgPr7A+/Oe65/MENVA6TVC5xzS/WsIDiMdzHR8DaB2brcfX+I3
93C6p1cxlpII4VMYU3uNdtPikCwfUwE6d658/2uAbPz29QyOJSMaEhxaMnKUTEEyfWFpby2bvFp7
JNKGHVkywDDjryYM/t3Ht/X+Ggjm/e1VsbZiC4tqDihgF7YUqAnHDYIrryvwBLbdiI9R9asKBsGZ
5/ibC8qTC3qpVIaT0emTQitc/DalvCFjhqpcc+M6dYwmfskOUz6cw2X+5sGe9qFNvdTmknKoJZbL
3CqAWqRdLY+BSdbSSJWfBtm6yoEnR3Aw/tFT/bXbefWp4V0oC7Pk2IdcJoYyaOpdPccJKlxCjMlK
9PZOWs8X/izyM1uL33wBxnHYvrqiTWSNmhAkh1MbDVvpaFBuMeUbOeGu/Pim3p83AW+/vUTniKRw
DN6cPabiciiVvsA/V4TCqOxNYML6n52+PkM8+s3FTk92Y+2PyiQwLIxav3nQBJtvCSnyNqW5iGu8
7vM6MNP6zLbpdxc7fXiGr83SQgXqL2P0WGfO97GihtRXFp4x2S/rJaUZ/fFTfH8D4PxSxbx6Ubhm
MnMm/yE8tgaO9nXiWXQD2kORzT0O5nzmnt4fEKyYb9+WpxeCbarB26a0ijZORyCftGbv4NKcDT++
lePj+fuBxjkdc2MDOiDxm2IbZSURJokjb1NP/PdL+d9jy/ht8IB05MfJA3ffum//7/9+//bay/Hf
/9G/sgdsTBaSqABw+DgtIEz925th+X/AgKLTCfTKNMEVsSj+i0Xl/mGgu6IyBpTYhWFoyf+wqPw/
4OAHx8wAaVpQhdlR/g+8Gb9qlf8ZHK4dSJtrH0MN0Djw947fwavxDi6lMKSvsc5vm0P2El8myY3+
2gJBTddGSCCZjUHc3Bt778zAP6mmuK6EfQVSwyOaITAsWrBvr1zMWvPEuLJz24ENJQ57b6+WdX0n
99mZ1fPk+PrrWp6NfBxBsQvvwT3ZgCz0TPMGlsRKXyBvCcc92ae7bJVsz13p7SLGhUyCIawjR9Pj
WZqnJXuZN1OuK+envVOH8kLtqazt5d47s265p+ERXIeyacDQOILMfK769uEROggAqmhhS3ej90Mq
ZX4eg7a5ZaGhtIbnQ4BiNTA/1lbufDVrosOSSQhk7hmtSas5xgc2c/3Ta6r4YmlU0odgW9KbwTbm
P4WoIPAh6jnywLTvh0iKyCtz4xReedXKYdshN91PxVTdDKZWD80Qzw9lgQcWhj9bBFg+5b4boFTA
8seA6njjjwHV1CEZI/PCmRNFJ6+3UjLpLXGdHHc1DumUANm7oSg3OOvb57wzh0fHn5pL9lr9vFJx
Yh9ij/xIohWIaULKYW6cRLf4ChdSLPMi3w5VhhHYEsbtWMz+tVGM/m4ZGqKB3Lm6wK9QbUaVwaip
0zYrN10+HJ8goptmTcxRcm+Q2rwzShJyDY/wOQNz6r1v1DZ92SIH2E7NrdnUgTTuc5SP7UrRiL2C
mjOugXtxdJiM/pvVJ8Zedhb9XbxaMAWihH6lXx50kyLysouq3/kc+7+LyiCFUmC03XhzKr8GEUlL
5I5xyBtdJ1sHtHB32KUErt4u3aczClMvr5td49Tel1KbAx38yRcwXWbyJ3xPW3eSXLSdnY/uZzqO
0bPn6GZbdsOT1UY9UTvdUN34k2o/VXUzmps+M4wXqx6aJxWY+iBRaxwx5XyFC2GbSznrxyG20gtq
yS0pN0ED1cOK+xs3iqNbCRDl0hz1lKF1HUiKr9vSvyAfbSKwnWFrr3HCUAyloZnR9+9jeZiWfLgP
lCUvvWrWn+qlML55hV1/LnVO4DuEL33fF5CIbBrGoHOc0ppXi20s1qYofZS7uTvMW0oY7SWd9/Gi
UKIIc1GhMgqcFvFlgPG53hChG3uHYGnH5w5SyG1r0WslQLQCApsFTXmTJBA6Np1Zz5uo95395Fni
m5Gnk1ilxdATOjjVwOssEuFWUx4UKNVorgTQXRfq9r0giDLzQOp4SWVcetIab7GOgeTqZzIgUWQI
62KQVBFXk9NVICfaioKgG4+3bWIPtNfqMpBrntPgU8yS7v0QqDGMFyt7tuucRMzGa76QOKZJhK+q
aD23UMRmMdn5uikn9RXDuhrgXEzlsyJB8spj4wyXgqwSDbaPco/I5ic8iH6waqU5mBvc1TCEHE4v
QWi5dl0QcRlEX8k5yY1tVJFWQCsdIQSUjqH/grQoezFnB+uqHwXR90ZXGLu8VsJ9qeWTMx95OwlP
NvTHGu0WLt6wS4o03g8Ezl02qlq+w26x9yYVjgRsBUVRwnCl/8nXy3yDXsp8nJRmRZH5cjugyb3s
ksRTuywmLmebV15sYBNM259mbYDmMTnFiUuNKSdeNSTloV3AcdLRCh5bB2+4PyMyr8px30axi+B3
qoyVO/rl1xTFmrWTA9ipDUS6ISHYEPDV2igMPH5xnIOha7xAX5m9rR7YPSflylUw1FbYftV15gCL
8Qgx/gnkJXDwfpSltw04hjjrqCzyeySDzQ9TgktZjZ4/XVS1N1zMsiBkuSsGUlfIEhkAYydld70s
tfVn7/tq10XZAM1myuPLrPWDF1GITq00qowjLq03jmG7MvhsVWMPRzS1zIfJ9iVZzD6mdmmPwBun
FhAS8MeavIVa7Fua/KRyEYBprU0SK/YYrZf9gkDmQrnSuqx6Ge1zV5OkQLhxGw7RaB2U6f1/7s5r
SW7sWNevsl8ACnhzC6BsO7ajmRsE2ZyB9x5Pvz9wZsQqdKmwObo6RwopFGIMs9bCMrkyf1OKtqyV
4bdCsowPEUC8EGNhGQ+TFlIUolmFKjwFgTc9iIgpMhgr+xSUakmvzMuPYh1muzxXIaKkuYHkKcoD
/i6O9RgQsdd5e5q7s/BVgAaTlYvS90pTTM5A3zy2Ck4PvaL6TwNgp+dEhqJgq9CdH+CbtLtw8tXv
ci+BZx04fDKrbpxOn8qnEATxWwtU8bM/m7iDUHJKKyzz2Vpb2InD1H+SrfIhyaWc8v0ouH0ADURB
keaZnECwq7xo7/xwnB5LNHduEcCQIWJH1X70VfmDEYjNVg5l3vBRMPW7yBj1l24MtaMWxMP3RJBL
tM+65lmZFd/gWPWFLXiydR9YAt0VnZVzDItePXj8wtz2ABL+gatzcONnHbU6VROF13KQ/Bc1roqN
NcHKz0DL75uxLG5FvZs6BwlN/whxnA+Tc0QdtcnPPsQNQg/4hzS/W0jVoe0p+ltpqsuHpiikx3rU
/Q8m6Y3dV5XAkVn2+zJS8GrFYRtPY1pRdqhJJg7DlhWFrmwkyi6UjQDVxwi9UMXocTXBrxFvXbUc
XBGzosc097VdilGbY0xscTtPp+R7IvfDK9w+xMewTJeAKxfoVlATczKcG3PcJgvp96TwATVijIOM
oxg326iK6ITjtVjbvqf6b7pZJ6AddeMRvaFuJ4gDcCoLPamtBi4lp/AeC3bWGXzFyZLuAww6mMqC
1pKDzvpwJwbWuJGFIdlOQNZeYi7w1haa1NtBTJP2uSVh7hxhbsLRm6CWXOuaf0jkydy2vVC91JpZ
/IFZTvcSepPYbBKp0++NVixdrY7Graj78mtf4SGltiWCT6EwkZ4WUjIhTGZ6JsSbqVXv26rN9xgW
hTvOF+0DtVfhRqaj/d23+uw7KEXPzoveugnh+NrxIGG4U+QagnaSWd+ge4qNbQx9c4gq/y7Qu2KP
4ET3agaVRo/LMLA3T0c4yxYsFqcLFetgjIXOEWHFwid1rK0nTGjUexBbwj0tF3PDIpSeBo7xTwrJ
GE64avvZayLxecy6+DGSlQocZIeXplo2Pho/sSY5glF6N8GgTrdYPGmIaFrNs8kx8qg2guLUKFMd
RNPTv+XgqbjSsMhE71MKdDSF4vgzeGRaDBC8EXSL8MjssYc5oneWPqip37+mFVaPdlYEyNViTqLf
8k/7W9/M1dFBjw1LR+BzXwXRG1/8TO0esZY2vmpllz32aLYdVV9q78euQkcdaY7iLcFk7xXPPfDe
qVq2+zCv2ydwZ7rpmgBV3QmGwfeagk7sdopRUkcvJ44NI/wsN1qPUpmcjTdFjX6t09eod9DGquWb
GI0aqnVV9tIloGS3XN7tGy6r6RF/0OmQIEqfOa2g+oE9lIN209ZYEaIdMibbfkiH5wj7qH0me75b
9M0Mwi1aNBb70vwCTip+xV5IcQ0PhZiHCv5WdTA9tBtsaYilrSYPVrbrChEcXhRRQra7Asm9tAG4
p4J+3uPSCTw5jY+9F6Y3KbviDzOs87tKTAAtTJ7/YOWm/NhPTfGkIX2Uujn+RVgm6kG9mUJOEcUK
JW7l0voSINX6RfaDiaspV5mNUkXPtglFw2059A9pLnk3g4IuCYrE/rMkG822tCpkVOJKLr9pRu59
lPRB/ViLbfi10nJEWeqg/CA0tfWxElTldpxE5clk75GzRoH6PIaIBqWtHN9GWOvclVkc/C4ZJmgH
cjTtr6L1L9Uf/l+zNISlaVHc+jd1eDZNPPM0vPva5P9DXl/X+f98z//nuU3Oagx//uN/6z+I/0Kb
GpAOL07F4IVL+f4v/QfN/Bfbife1jATELGlNaejvGoNkzH+m4mioIW70pzZE/ZfToaz+i2KAopka
whG6roMH+4Uag6KdV6BolxFa13TLnEUoKHgsOiyYMVsFv7Fzs1Zp8s0ER2/6NvoIOj81JPy56naj
H2u3gIw0/6Gbcp89kcQDfexYN4IS3cBK0D+rQhEgmRb7AqosZqzUwgcRvkPwbZRrTf2KtKWs/daS
i6EHp+G+hYatL4hg/pLIb6QPaswTDKerPC2H33KcpHDgzanpk0pptbaJeYSQ8gZgJdmKUKAQ85GN
HOCn1/a70a8lBBu0DhNcNCr91qFrQhZBilJZN3Gi99aLCYoOg6Q44mWK9JZcPYgWdsUIlcEslj7F
ddVXaA/j/uLdpDpf54s0+5K7PSKYupvoBbW6KFVM/2hWIOjpEoPMfxW0oP7NLxVVRofQU197L9A6
WHK9kDr9CIvutsgmlFyKSANgDO9g+GB0asCNXPvlsBeBZeLhnGbtEZQ1tu42bQMVkWal0pE19ZH6
zTfUDgYLyRt0PDZSlPrqPqTfnnzMaUFZNwPKQ/I2tmQ5/IhR3JQepjhorI2YhB5KPBhh4/kAAJWf
VatdIj/0nKvAxQ3EFTd0zKpyZ5pSHW36rB2bRzVLOpXiOlqiZOE+6rFyGof6PjWTZHpQkqKIDhOC
iHRxOIJE8N2zx4ZPaSXfqhnpM8I7PZ/NF0sEXfuuzKrbPA111GEno7KOvQkNW/U0BbPykrf/n07b
k5Znj2ocYJUtSursZG6UI8bl6VSZz3mYV/ojuoA9jnYg0PAy7gOpTdxRwOJmJ2ZWgL2gPlt89Ajd
iU9jQtXhvo1SITnIeV0+jzkiRYeCCkTzqggoh23RuichV9WKme/L3kBdc5is8ZCpdW19G7vB6h1R
F1Tcoo2sVlxV1gXyoMGLqAdrotEdkL2sdNwULbR0fWPS4mNqclGDNQnQ8pzQIapegiEXeHp4SkCu
UZapvMmBId/5ieq/Uss2IfZlGcZ6eF3hLi82dfggU4jAqk1t5LcgqVPDUc2u+CNqPAjujZgqqQuI
VSt36MoZA+DmaCptMS0aY6f3ZoebXJ8GEZKqlTpB2Qlx4GjDIRkPY6OY6QY5deV3LjXWB/pgvXrf
9RlWW0NoQNnEsVIzD7DLqNyrBTyxja6k1YeuNPNwMxXCOP1eqpDsn4vJMvubpsXe3c6nzBvusagZ
SPiTFOUmpRhCEF9p1T01fo/PQqvPYHa4VoLvWF6jVDuhCocAogyQPsfspQZHoCrCMaSdeh2VyrHt
0w9owgIXs0QoihtINta3KsM+cBYPybriI0rYZX1bzPA9RYDQpCLq7HT1vF7NBHLfXo/xorPcUu5F
rC/pvGTdjRk1MfJSvGFVshwB9fKKWhNtutaXazcfDNWrPzZ+bNQ1d3AW/d4P9Ctd+s9B6/pCitAp
roZ648AcQToT47hKfArzLuEJSyOHwgMVY3znJbQdnVTjB2yVBJrOLplC1d8oclRqHzoy8noz+ogx
ummvlfUOtUAluC0ArgaIpgVW5WYy4mWd1PShY/rh1Lkmmtg5C9VjImV96mUHNcBWtwVL7XxXkRof
LZUeesFTppXWHyAWemNvSVT0dqUAQeZGtoqufh3TMk6O+Le3qO4KDcTrsRLT/ACkWJEcFcfZ18Er
rGQn67mO2aOUIOSfaD0YApkOq7mBXE+yOxiVhMX42CB0zjHYw0MY6nSnxCGUREuKI16pooh5oN6L
3kvX9vrzEKbTS6dDVt5peZzlex/Xe+9ZC5rvij4Wd23fJtB+Aq3UnCySfNWWJcS+N2MztINLCsui
JklBOLSJ00bhwUIqvJ+qJBNudBVtITuRDTTBxphzwrGEZkBKzxP7V6XOOtWGHhgYEJ/RE3GFCPbK
tjSburubsIqpPtQdDfabAqxi+9EDG1YeMh6m6o0I34lXcm1V1c2E6GX3hMO2pj8GkxdCJfBwad2H
yjRmL3nW+L4rm0IwzkyOetxwmquVQ0WoV9jNUxa9BhXehq8lla2Iv1PQUuxtUZu7D+p2jCiXcUxQ
N6WCc9s0yvBJGozCd+vGUP2tgRj6S1aprb9Bnn2Qj7FhTjBVTT309lmhjyLUwiAH4I/iKNWKI2h8
KGipOrGw0jhtG3dI8tHaml6bwYeNtbA/KppCNWXQVCO4E7OyLpweg4puU3VWa2xVj/IjvYlJsgt4
fOoHyfNi61EvOlzZwfTofxkG/1Kq+P+nRzYpHlnff84n7a/BuWnKn//A310q41+KhhsJnSrNBJVm
0G76K4NU9X/pM+zPwCvFQktmlh34O4M0/0V7lC6OSedIBmivktb9nUFKtKnQweSv5I8RZuef+4UM
8hyMgLrZLF9Gm0rUMXbhJy5a2wi8ZlIPF8GGBRnetZ5vfLSGJrgDYDZ+qFQh4vlfqx9MtbJWmunn
7dkfkfU5g4YELM59hbklfdIeQ3uKl5QZwgCbfhu8Lzo2bCF8npNv8eHPbtupGNiC1vI+ymJ8hhpb
EH9npz5YRPeIq24TN3JRk9yh1o207haWj7vmJHYxqoGCCMrTfPt3NIbeK32hL4iKOqY7uf1ORMHP
RYbUHf5QjsE+2Yx77fv1of4QLTjpN86fklfHz6CLCVUFMDooTxN01260Lb04kXKr4yl2+Jvl1K7k
UMDftLfCsXkU99Fdi8J76K70Hs+b+3/O98mPWHJExtbkJaHzI3o/gTnGnWuWtlF/a1EBuj7ey5Os
SfQ7RMT5lCX0SVQFkisUZHFI9B7N43AIj92nZl9szAfPlu3qLsKRY3896KVFizLWv2OyZ08Xrc9r
Jk5jqg0yqo30lTwDMwOhhlDR5SudyMuhsEHTZmsk+tjnoQz02EUxZQ2h1S9oD/XwCWLc2va4+LlM
WTVxTZpFCRfdW8X3Ej1p+VyNa+6w0q2deJO+1lsRBePQ1nbGEe2lm+It9VZ2vzTP1HK1mup8ACqy
ouLiez489IpyNLTnjenAt3HnXWm6xka3rV2y8bdrxnoXBooiLU95UdUMCZeo83BDYujUPhloheg8
Uvk2MFrMRF5CZLCvL5FlR3zehyehVHmxRjA8YYnoemdjeOt0rEp/p+2UTbELdtcj/dhMZ3NoGnT3
iaaoosRBvphDn+aOX0QY00e3kNuFN/lruqFUexff6d+N327pld2Ot+Ohe5U/JbueLbmyfBaXh46F
JGBKHT407XgKIYvVg7Syh9Bkq8Pk77betFO0b5GqQGbWeSlWtBZW4LILSC9d/x8BKXig7IGY9RJC
VyOi0JV9DW43fy5bstu2O+TUyXOjQiaAzl9k0q1JdpnZHae+21m1RU9FtNFZwARPPaT1J2P4GhVo
FJfZCl7rx3c9+RrLH7dkUupejeks2uV26+QY7G5FpzzWr98aRBI26KDZ8kP3B8l18nHY5G7yOKMx
grtxDSp+8ZsAbWFhKCoQ38VCr7I6APEMJyiqD55k7tjeOMPgRoYUA29U1AvWKEjvEBM/vspJyMUy
lLFcyMKUkCqPY1ukAXJPshrR5rJ7yZ2c+iC7M+N+5YBcbOk/5/sk7OKA9CfT6PuA1ZfwCO7CLxZc
5lz+NvlrBKgLgUAZmRyQVIJIVhaIEKs2S6EhrbajDjqQjxiYVG366SaxPl7f0PO3WawgiwiKImmq
gnTSArdTRlM9oJ9OoELxnzoxTGe7NBcdc/qHSYLDw6D/kvzjjx0FcIckE9kXjsYfx/RJFhYKY5eH
vUktJMkfw+geFtLKoN4vSMBeMtkld7Shi+LikNA8y+dABmufYmDC81Dbt533JdenI+iO11A2910c
7391IolJNEPiqJDeAaDgCbWFTxsDsyX5NSr1oxGEd2jeH0OzvBfNeCX1Ut99t/Nw8wI6mcTaCAIV
9Sx2fto7k8XbUF1Z64tkgLWOTgJ4JLps6HlTJTuPAPiB/7MsaWoU5p1uRFRWU5+aLx5W12fuwlAU
kZr1XPNWMGJdXF7+oJkZTmIYMXnyaw42n57sCt1sLcT85yezFevQmqQS8xqWTG/H+rRtg+Tt+jDe
b1kOQEnh3yxrUHaL+cKyI0sKOdEoOqNVEyqeW4f6rWqQb1iT2K7cg++icefrvKLIQRUDfNpy0qAc
9G3UyrZe9vetlwcOejQ7ATTBBp0lYSXau/nTJEPG+JJWhYpk1nJDtVYSyBaMFrtFeGooPyJyvxJh
BkGeH0SLEPOfn3yisFeUvKSPC6hP3xUHyP97fAId/rPJttmHbBs/Wvf5cdrDnX/Er8SuHset4si2
fJO9yve+GwpOtVtDAL7bBHTTwVFy95M0ooS6uNoMVKPbvpJo4U9UZOPkSUq/Y2Px9frSWZBVOBI1
zWBq4SarKkejuNzNo1JL2B/Mpcy+vTV132jobHi1S79Ve5K9PLPLWQ5JqUWAOlTwN3TgsvswK0wq
x+HaO+D99crvoVJAYRr+69ymPv8YGc4GvA94KCN05Fq5rTs86g7YyeU2/lFuuLUOazO9GnNxpStG
kE9lT0w688Pb4GrbducfjQ3279qOxsQ+OOa/embPw+SZQ6uNegcVgfNhJlLfqxFtAhuhCcqWv3ee
amvdZ8yvbLGpNtc/8vyXnd2058GWV3rXyE0aeQQzZfPo4eXoGfEL4iw7KTL+MIXmEQk6BFiMcmVn
vd+7Z4PUFpdhBSqywCSD96MVQxoQcVM1nf9uaIu9i+FeO6UlQ8tqFVvadjgOQKXtQShu67YgD1bz
zxVAABvB9pVPuHzU/dg6/JeKHCDFLmsp31CXjSBhsctT48ejLt2gbumoB4Bh23wrHNaSl/cHwjyb
P8MtdgYqlEFd68ymBRsY5CcsGhYLgr7XZ3R1WMvdAOs3ViqG1Wz7jUIFabgJ74yNapeHdJu9rr1V
Ly+Sn8Na7IQyZMhdSrhoQuTvqZa+XR/Pyt+/pAVloHBrrKh6vIPimylofpNFDtTrMS6fID+/zbIQ
BBICRJdGkG6bHcIndeNvJM/RcDy1fady+obajHL4L4Mu1n5ptVE9GiyIyjUfYUw7/qa5KW5KN+cJ
UjnjXvrwX0ZcXP0eUNAh0hmmxqVgD67qhEdMlBo7sSWnfpFvBPcXa1B/bTIIyBRs4EQs615dngCR
LRikAJ9lDB9rWd9o2fP1gb17iswHJHVpc87dyTTmrXeSAYhdGoboTLEGPd13cT3dWFW/05TiC5KF
QE8LbU2B6OKqPIm4uHaLSo8NqxU6CIC6dIjawURjMjdero/r4pFxEmVxZKRlPplQgrhlikfQsLaG
gZMovf2DILAWydFEkpV3dZESPRJ1rkyG0oFEyvHHG4RLV875iyM5CbJYeX7v9cOEWLDd+WlJJQR/
wa5TddTUh37lAFwLNX+6k8UQo3EixVho2bnCmQd5y6dYPwHfuj5tFy/lkxHNP+MkjIfwJihGwhQa
FR4oJQHyd7r+ZmIrFPXf8uJZKNaS6cvnlI6sNVAemTbIYtmVop/QwzM7O7mttv69fsy2wVb/Du+A
0128XWfnXFznJwEXKxCnL7ATlK7tURm3Ux3f4vD18fpEXvxeJyEW9xWShx1S04QAeXevReYxNnUn
1OWVFbiswP95EsH60Xkv8ixdMvo6MDZqlRKn/EM+ijwNeDEgnr7FwfKAo9Q2dunhr+UYl+fvZ9DF
YsReMMliCnzQqqqD+Drtcyfc+be89Q/V4xwRvsP16Vwd52JhinLfpQ28TNaI9Bl7XFzbrC0oBXc6
osyJUbl42+2KnblZibs21MXabKcaVQ6k+hiqssUkbT+XEUu32URPsl041HQfr0e8sHBMFR0RCgBs
CHUmzp3uQCUYobqUEoiOFuMpXdgXibrPsdq7HubSpoOYhjkSzyxF5n+ex5HHvDIQP0Rm8nZoHca2
N138FBH2dAA1OyWAk90aK+7CjXYWc7FuoimcBmxSRzuyTD/DwRkQCpiPQSuQzk6sV+ScS2tTz1Cb
tfUz77fFa2OmHMLH43XDXlmsn3bIRyQZGW7rNK60VR1IBygzquyYfGce+i0AaWuHBtE2uUP/ZmWy
5492LfpiFU2png4QQkZIVsgp78MpDQa7tLRR2nU063yHOhr8qX6wFMGZdCl+aeq+QaQZCa8Gk03w
Xys/6cIyoyqnU+vkVasYyzK+gEB0r/sAh+Q6cSrpLREr9GDXHrEXo1A1o+sOpksWFwetF08egqvl
aGNEbjqQDLQNfGNhA610zbLl0tqi1CiqOl7pQA4X+2YmYhq00tg3YZCA3xfFz/kUwDHTEKQNNa/e
D3Kn765/2AunA+VAnlqc9KaMu+v5JipUZHzEOag+RDOY002HNWX5S7WQsxiLm0SjW2bhY88cCrgC
yMHvWhsfvbp65ZFyDKP2Drbfp64oB1s0uk0sBZmjNoASr490XqHLFXw60sWDCKtwScqKdEROdtzh
xOyg7X74IfEpfr4e6eKcWoASVNmYk9/FTh3zsI2Ra+SQGH/vaOVIWCH+kwgWmYYsY962zA2VWXJ8
GIigkuBgwo1B9dqOv7TwKejL0L3oVUOCPl8YcesJ5igwXTOdDIA/rDpbF79dH8dakMXKwDp4gHvE
yii9T1F+Z/gywrdrhdX5ly4/vAIu3oL4qwKRWXwOUUZJ3yigKmLna0sSDDd8m4XvxtRy61qbXx8R
AGv44bR4JGn5Yk3aopzEnv3koXIdQvELKuxTV66+SwvsNIh8/m1qbCwVcw4yeanbmqnbFyu6R5c+
DLMFfgj2O4tsMWdtrhiRqBBhQFRNk7CBVqE08ia9PlsXBwJNmgop4s2c4ucDaQoguH2My4EUekfJ
bLYZ1mjXQ1waCaUkkPQasvggWxYhJh9cKSREWwniBzMcj7nnw3bSe/2XA9HVo6KsAMdXTErG54GS
Jm6CTmXK5F57QIT/NUrru6RSnn91PISBJQ+tHPAWqPzzMObke7VnsC+bIDlK47Av0cuN02SlS/5+
2s7DLJaYEepQkCzC4HDyHSDZpjXbRz0yVvrd75MawtDPoyiv0xpdtligAnW6OB/KdRN8Do3oo64E
37EZ2OI5kdmKxTNA/eXW0ey5+TPmUkYO76xuKBo+VFHCvkPtfQK8viYc9v62mYPoMD9MCe7gcgPB
FqvxHyZv8BpSe6POj0MFxVsanhBXL345FSKYAZNZYhuJHNbnayKjdqSlEcfoLJ6NUjDshmDjtStl
qveblSikoIZGcZ04i81ahCL87oni/UBR7gHbWqwgINDurq/vC3VS1jadKYk1zoNwOXM8ZptOGBT8
BYDKO9o2PFrO4Ohv7S2EATd0o5XJW0psEG0OyCE0gy7VH0jN0/eK6fu1lRUy1RxaI82t5GaFHW48
t7GbzZDYJAr3leNv196gF6bzLOz85yeFCtmffKH0CStXiZ2N7XZGu1yfywuLkBBgDsDXkCAv04Rx
6DtLUEBni+Nvmfl72Ji7QnoIQmulZHpxKLIsyaoGxow743wonZxp+BfwybzQv207WITDWkPi4lB+
hljiYrQWQZ6SywLd9sHRkPvUymesIBwLRc/rk/Y+XWA5qDpNUchVFv3Y88GIQ2iJo+YPtgxZEzT2
U5JqmzKstrVUuka25he2sJGbD/LzeIt1UFRjZVY+r6mxtDIwtHjvSIob4lhh3mmpNqYbQWnbW5Fm
92PXWxkV6W56NVvPifPqG2qjH5ETiZAqDob4U28qBTwGtCciHAJ68WucCJn5Tz73yQwtkoOs9DM9
VJgh1YSM0TaQp1dE9n7cYuc52/mkzMvhdHNgMpFHMiGGN+ENJUOECobsDsJtr7mU421kBxzrGO2z
YWM2e4TspdIWb8pPwgrM4EKR4fyHLA49tOmNrJzH2jvSFpfvffgY7xp0cCTHu5Fv8NheSYkuH0eY
OmMdovBeWeIAQjrzImq1JCwIVABqrJ3yNR/sbt855W3zNdrn2+ou2a11Ti9c+Cz7n2EXy7AE2egV
mHTYulfYCU4oRjU5VrGWjP9AZL//sj/jLBbPUAh+Es1x6s3gCnax1U3c6+18p7styOLxMOC8hN+E
U6wWby48RPmYXJG6SnOYZHBxTtWI9CnjCKK3d2jMHmI6i6kTO+kMLXts99fPkfkvezdQ0wCdKqqq
SB1/sYTTcvJExZp7V82h3sW7fqsCFF8rUFwe1EmcRaYG92rASpM4jYtso1s6zTesWxy6+lvBlb5c
H9Tl/XASbXE6dmOdFlX9VzTrc/Sl+hJuBKfddhs0HnAgXC9gzhP1biIpiDCL0JDfwYtF9BWhHhIy
OWjb8S5wOQWQbcoeM2c1F1iLtZjMQfW5M3NvnkwINd9nKSpA/k/Vo+/++gObxXgyrMVM1gNKuXI0
z6T5pk1vHSZHqr6ixHuh6AxPlXeoJgF2AVa02NWNmYkGxd8/e+kaDc0/1MnJXJoTrvmgV48aKVX0
urrJ5792+clOwy42eZZ1XdTnhDXvkhcdHCuoJmfaW06Ds8RB2oh2uF39dpdSBF6+GuLaP4DEi2+H
wAXw0VlmSHkwd8qWygg+nGRx0cepsocNXjnbaJe9rgGoL27A07iLD5l2JXWlirjwRR2soRiowBVl
7GRX3Gsrd+/F6+E02uKLqkmToGZENO/O3EVopH1BtWqf77wX/RbNaq5D3lJOuF1bru/04OY8BWgN
CbIJkMhcksS10VD7IRZ6uz1OW2Nb7rzb4P7/lpJfXD4noRbntGUW0xRF7EJf8TdFCzQ7yTYrB9mF
l+fJcCimnh/Pg1gmVdv/OMjcwY2+ADN5jsKtkgLot5FjGhzUV2DY+LUTWB9XZ3NeFO92yL+HCLvn
PHxeSfjNicxmcNAoX3NBeK50Lz+gmHRsHPHm1/v9p1/PQjHgLKFS8AQTMmmOF3hO48PVCNGkxzPq
+rReSp5/LpJ3PZkYC5ysDAhjTR+E4Q2XQ0fMECIyYTeuqRWvrEhIGedj0lIDg5qOZVJrdnGA2ryT
noKP4rZxeP2urZd5PVz7YIsjrZD/Xi/RoTskz6nzptFsKV7XOkyXj5OTlbFIfUMpjylMMKpR3RaH
Ygvh02nG/eDkHJzjHtbx9U82//BrA1tkuOpUtLEx5ylqWrzoRf7Vb6fHrAxXE9u1QItirwpJW53N
T+2he9Z38ibeeAe22/RUvukt0lb26AJEdNcm9PphQv3ifJUkchNjSkXYwpzszvpUSGsksosXz88v
thR7xN4WcaSECJUIuAA9t7R2W6jSzeD/KtD+xxlMe0gzf/AyFouwVIe8TULeirL2GTM8DPZWAlwe
ChKZoE4oGiyb8chRJZy8ZOeVkNqztlQ9+U6fpE7g/6OLDCzu36EWu9dCQauYZI4K87eQ/ta9YCcu
jcwXy3krP49ba5e78fPa9Xl5MfwMuphAfMhFtQnmV87obYu82Rhp517fT5dzrpOBLTawVI0y7rYs
B+hMu/imepBuur2/U3biVnb1G3nff7JWqrX/4dD4Oa7FJg4FFXKJwWTOz1TJDTeIEIiHbjNtomP5
KV97FV8+5n+GW2zlMZbbpLcIJz1QWc/8TXg/c2L931DHChq7/FznUKhslaM43K5t6P9w7v+MvtjR
RWv42IgRfT6Ks+3PR1z+sHZtXk63fn5MdZEmwNnR8jFkwXRbnDoQbd2Hr/5OiO3a7TYizx1/qx2y
u3+YH/x7jEsQRaZHKToyxJ1BsOLXvHOjrenWvJCxYYR/L6y+Ry6+zAEW/L0hly5Gft2zI+c1VCiO
fsRQx0l1R3jyf1c/UFoeP+MFZwdHzO0n8urd9U1zcV/K1NwM+qVQcZfpENpkcRxwCfX9kx99s7q1
EvlagEX+Y+WWEWgBLxLBokODhFDsFysX6bzs3l2kJ2NYvAMGwRQsFG3nfT/ncx3iwmjDrj/4L96j
J3HmoZ7UxsTBEgpjftNBDIUXXjuzi/MDgi02B4z9mqI1uZ6VXLwYToIuDs6kQN6D7hqXt2VX1MiD
txA+ouUoO5RSxC2aEzf1t3rfOtfXxcV6A2rK/14Yi8N06kofq1LiVlQ3kEZON+kudFq3v432kV05
ibP2eL14tp1EXBylHexQP25YigASIlpQ/lueoN8ppfpOqLu9Vqwe3mtrc3GaNobuYxfPGMWj7OiO
tLfu9WyL4vNmfp6jY4xyZPJ5ZWLnBX9ttS4O0ayQBCsVCKruBtlWXJ82Swrb13eGu//D63Flcyxz
JFiRFkDueYNznlnifSa7yu20RzJ3I0a3Xnw77EI3ceRd/9FrbH+9y3Mxf//5WX9cKie7xieRKcv5
hAkOHXVHZS/cKzvrmG7XGKUXG1gnS/bHXX0SqQrlaUgiZlaoj96OAifkyyf9NseP57b5DVt2YX10
K9tz2bTQMe6elHkJlZvkgO1I/lQ7yM86uFK/iW/BvezGW3GN0no565gV9RV6gjKNy/OTqJHrPq8z
otYbfx842bO/SR31WYanUYv26r1/eZ/8O5yxuIsHoW5EYR7kXOnMvuDsxt2PwthWMx3RjV0c9tZo
yfJazMXFJKHiGWExPx/qyrZ+HPYIN23EmvXj/ahDNh+VPzSoCBbfVN61e/OhPVR3wUo/5HLK83Om
ZwWY0zMf9fMB90d+RnLw99XzYNMTPbaH6GgdVlOPyyfDz2le3GPxlGR9PsfqndHhfrGTbbqr9gby
A/HD2sV/+TL7GWxxmTVjilDtXCn09Btcw5yw/hKF36+fdZc3B5QwZHLQwlmahklCl2BwP2erAVbY
HHXpnWRsiniNrnIpDsVHjAwgPMxl1/OPJJRVjQ55AqpdqVFeeqSPs/U6oJHC0/UBXVqUaN3IFJDR
vYBhcR6oVaPGkEP6GJmxV9LJrdS1duvFvPckxJLb5keDGoZjjK7/X12FwLRlwZ7abXIDbG5e8eyJ
CKSB3a1VJFaGt+S3eWjwNnpP7KwudmCX3aD9J7Uj3EN+yF1i8wFZ8HwK8TSv1D4X5zdEuO84uMgI
D+rW+7Re6L90TBKLExIyPjJzS2SQ1hoKDs7TvHnxCZgzed3lgSRBde0Fx3etl+vL41JL+Szg4rRA
aswoFWOc+USYGVGRVoNj+GjiwsDz7BveZFsZPwKEmd1Y3qSrj6YL+wDHC2SLZsEZTVt2vkI1MiNg
ZYy3898009uMwhNSu9/zLl07Fy+HspB8BG8OVmSRrOURsr6VAoii60q3Eo0nK4POK3aSLSrxAfvi
PbLsXyop+YKI6F6PopckTj7XMZRCkLWtqd73avf79em/sHxhVsMcl5kAEJSLVDloPakqW4ZfjMO2
773fvKJ8ux7iUo4B3ALdFOAqgBqX6MwhKEWhDVlS83Uk3Up0HAyR256+9Ea+ET3nH7DiyGlmaxu8
cESZM+58wyBaaSECV/9JIJ5uPQD2O9PVHsOX6aN8m2+z3bD2oLqU/BMTbLdhzio/y0dwFLVBaIzE
7J3sUB2aDyH5BY4ZB4T0N/p+/Q188dOdBFxsnFbDnbyYCCjKhW30rzI8jetf7sJ9J0uaCL/f4OwG
9ng+jZKF24WlVXw4rGt74xOi98gFDvvrUS5k27OSDpEQ8zL413mU0geVJlmzpg8njnbT7GNEyuSb
1d7z/GsXj4izOIuXSyDnrR74OjKPd9NWRjaog35RbSZHcVLSsbUW38XdfjKsxb2nh02C+GZHC0oT
3a6ni5/F7iR/DtYu2PcaQZzWJxNoLlJNVOUsPJOJ1H2m/LJp6ScG6BbEu1liSn/pt8pxdBH8lTfr
TeiLS+TnKJfXBS7k6NoPxC7K/KGz6tLGob60cYUInevL5OLNdDrMxXo367KVS9pgPAIZoGQHW/N7
sRldHoGQS1zEXVcCriyYpZWlOPmp6peMrd5IzOj/kvZdzY7jSLO/iBH05pVeXkfSsS+M4xp0AD0J
8tffZM/GjoatOPru7Easi5meEkCgUCYrswnwFh51F0oGyMSgc3LvxNy80Fd7Of/1q1wslfKojQcs
kE9HSKRggP3evOG9r7Xwi6KYx4bRYUVp2RxyMfebVP7KLdm/s3M3yhL/OJHz3bhaCTgVAcdtYUcj
bgenn4Rg1g8RtTg9PtjQAayIYq83fPybtOsflhfOJIY4EQVtxn88vyvZ+dlEW130bT0EH9mdJ/0W
9Osf5hY+hfelCZkEfLLBqbfCVg4AWkSeZ+xB3Ju3Npj5AMmsHcxUrgt3CKVVdae6ffvM4IWTMIgD
aa/FF+VQaVAaeBdoQ4DjSyr0U1XXl58/5588X78dDJosGOsBbHKplQxNqygbemzqdIDndCgB5LQP
BdGWNhw4CfCEbEsbojbrbqN81zvNEf8vZYPbh+rvX7FwqOJgTGWEteI6QkJ0TTbDW6faZUiDHmwL
9HXc8qfCHcMxvnecbzuC/1pe0gcYQwSd4NkRxKvJ1/wmoM6oIYAB2USY+RFYJe/s+O17+rfBRXLW
jeLUaLNXnUTmZO2X2SYB2Il+/qy34zLI5v3ns/6m17y6pWDqjiM6wcrM4Gx3e9TyHFDaBZMDl7qP
vbuXc/bQf77Afxuc9/nKYKNCFYsX//mCzE3WuQSOnc6VvDowWvdfFEeRM2GSwgDZKgCyC39qFmB8
YKMCZEYh7vOy8ptCPnTQqHLrsYXWVxHc2dCbJ/TK4OIyih1PiliAQbn8Xe2OX8rY7h4ACveAxn1Q
1pCkfVAI2kz3BmdvugETDIGgCwQx1jKL6SCPVLAZn80wOkR0yS7Yvel76aaNmdt1loqE1OTCqZdT
KhSgnvrr/WUVHHr7PH890VW+QTE5T+fe693d9K/gY8DcLDD8UI1euPNMSRVwfSN16H3pE1wkGzGQ
10k4Y6XIdtpE7njIVLcGnA9YPmqnb3fpLm6UYuXrX7Dw8Co3NV5rSE8hoeTTdYE3TAnikB7uxqe3
9vfa0sK/SbRRjSL9nSa9/UUQikXa2r5xZ4LQ/PteuHHzg/5tUF6iivSxGUfIsv8V39DaYSidzVlZ
g/HrFVBv7vh81wXccqXomWF0HrUt/NciiAOJf9qLUJqAE+cuphcwDkyRmuW2tu6D5Hzvgb4ZNMKY
DpIyMHcC7fNPlwNFC3RkhPl9zO3yMiNOkzdOAJiaSYn7wrlbUJ9vwdLHyUDrgqV0nvNeJtRpLxh0
miefa187mw/Gi+pARcgHz2tnlzV2d8bVEpe//ux7bh6eK7OLy6nGqtpPOfa1YnKzymiCfAMTSXcm
oG7BBVDDA60higWqZS5LGGmuT1ZEQFnSur1bnEB6WTh6ZRMPQRYiu0ZCkcj9P7wct47Ntd3FLTSF
rq1ZC7vQYm982apH0FHGehCrUDCjYMXHnAGJjlXBGzs1O91FwQFCSmzoIB5X1Myx9IbdCwtuvdKK
AbeEOi2UaJYOkcVQa5PieEBCWT2RcNh1upOeObAomOrXHP5tfI8fxtfPH/qe0YVHVKxCr60RRmVy
EaTMLQBX7ZP0Tu5z6zhdL22x31rWCRkpYAUyOXCyrdHs+oSR089ruW1FRYEGzLbgrVzEA0rUa2bR
EQQgnG1MOY7BcpvfW8rNMEcxVczdgw8VM/jLHWshOUgaijDgXfgkBIzPxKs3vcPsYtX0/wfWvlsu
4NrgYvMKs5VVqYfBPkW9y3rrodKRQ0+svLN9N48CmOxnIhcJtNmL7cu7NDOrOB1siCUa+gQuxosh
af/mJIC04jeLA4LFhQOVmkGa6ExrnpVxMLXCttGL88/H4PY6/jYh/9NHNxoYcPT5sAmC6QpDDbFP
Q7CbTpHvrOXmh7lay2LDoG6hN3AWMCQTW275quJrCA2DTre7k5bdPnRXpuajfxXqIsosFb2Hqbnb
yNCwNk4mGFsgfrqK19qqvnfKby1NhfA21Lznf5nzHl/bq6mQqgZH3tspLmSGXMgpbY3uo8Kb8///
tQBbl0GWpUDGYNkcH7te67UIYYo+UIgRgnEsK/yo0u9511vBNA4dwhLU5cFmsTh4qs4KUmcanMML
fcpBkpXYDXA+D4CLucNnVbszEc2T9ZT5xL8Xd94MG+aiGga9Z/3t5aivritTJ3EMI5K9+mtmvoHc
ny9AbhcYB+Jq7s9berMHcmVuOeULlbBmJv+Gu33IQMHwoq/R9HcrzOHobrsWHvJTdslPuceCf1M/
uLa82OVehUhikWKhaknsqc7sIr0TM9xy8tcWFre77EC1Zs6qO1SmK9AU73g/3inD3DOxuNdjzHIp
k2FCYZVd9ZtUuned521YRnXXi1hcZ0J0CCpmswU0qUYPeoZr9ThjqqG5EPx8GG55w2tTi5sM+euk
TC2cBTJWoc6bMAHgpFeN/3VJs0e58hh5VHcZn5dUY6RAxZzNX7T9ph8/3I36b97lv6/T8glm6DeW
vEJiPJfJoNYsQcO6dXI/cg3geNL30U1DHcpS+3Z3b7Lt3tlYPMa5UTVWPI/7xo3uKM2TBD3X/+2D
LfK2KklKplNYwGS7HamKU2BB9xgsb50KgAEw0DJzg/zRrkeWBrmtBv5dbxSbCbIDTV4nyu7R39w0
A8YGBWEFGGmXTSxTy4Ra0ZEu8aHasbQKFKF6KYjs/bxltzr2eEBkjM6LGJv/g+G3yKBAD1HeuZZQ
rywfiqiQQ3VLNGMYkPU8GDdgVLjfk7m5vCuzi8OgQ+jVQr8V11iBaJZquFDJ80h2D4h7s2xxvbzF
kahpqWai8Ht5dK9gbJPaFNzRfWh4c8NJ3LI9QVF4CDO3O+qb+/Nlt049oAIWuMBRktGWZeEYc1FT
QfEDIKHxqCvlWdbKOw/07b20FFOZCVz+GD1vKcCxPYWfErTc17R037f9irTSPbT47LyXrhf07/+1
s3C9rO9kIO+xlLl7PLy1zJ7ZDjpX9s3NrDl5dzbv3sLmv37lGMUIgFXOsTBNIWAcR3yhA6QOl3Xn
Dtz+Rn8vbOGAx7pulUSeNzCMHuLXElNqMXSahlcURJ2pAXyZPv9s8jfxwE97Ofvpq6WpEi17dYDJ
3s8vyTlyShcBzppv+XYu/pSekTr6CkyQn43LwVBnOAWOau2UoJTAF0jRQFRPP/+mm5Hy9fdd3Mm+
o6VE5+1GhSZ7R7Ds66tkFYO5A6USdTOE9N7Ld+9ELW5n1kFWEXUxOLkXeT03giGXF4B/EyPPqYfy
xZ0H/WYwebXCZftASIxJVKHsCITLXxhoDTr3KHyLPigj2V2VkJt1vWt7i5hO1kFUJc03UzugUXLq
TihA4WC1Ho1sxZuVuO498HeuzLKTwDSWKSKDxZZ8TDKCSGpiqO5uQ3YOFX84vr/7VFfHtzIp0FGz
mR6s1NFa28Q+OopgN2hP96Hrt2KW611c+J1OtqJcmNE6VltlgUbZLFOagyMy71z6O8mSv+5chTse
YVk7HCPWDGw+mHIQ7aKgXXWnJiDId6Z1+05LO7s/nnKrvH29yoUTgrxxO9AeJsV1Ay0lMBtsi1X/
INydbLuZ41xbWviensORdyUsCeHcRMw2PbMpd9IDVB0jN3GsQHtCDoJ5YLz7O7O5425v7q0B7mg0
MMA+tAQqmJBgEaCljLCaWDZJoaR0n1n3pmO5sjGf36vzOamiKlsFbMznszwipPboDg3K1bBSP1jw
b8Cv8u+1/GdNi7xHyqmlFLM96aB81qsuiP3IB7sK+Aa8+0XYm5f8anWLC9FTkdfiAGsqRnr4cASW
2p3UexHo7O7/uONXVpavr25mlTaiy6QkYjDSYy21dmGuekimMtbYOrX+x4OxuAElS7uOQRLSzuvS
loHnV5Xw53s9/xN+WtLi5FeEyFpLYIHLmAmRmY1GnRtlcUjEe8S990wtHlO1QbGVznHfNDx3oBuV
rGdNCFS5cn5e0s1GABT0QJkL1iGIAy7eUFmEeKYoo98AwpBtC/VBwI6kkIP3xTxYv/p9dYDg4p2H
9PYB/K/NJczX0tQ2rVXkQKyiqq0WvL6UiWHazFTutVNuv9l/r28J62VlKvBOwfpqnwNMn3kYMa03
3Tzp6Q8f/2LSEwhUA4whmE1ARrR4saOUdQBhlrAGjK3eQab6XzX70akARATkWlAgXHywKaNmVmg1
bi+ai5KbH0TBlohNX1AgNILKH0JzuBe636iaQExGRC75l+Tp4i53UJWfTBW9sAzkQLIj2c3jDM2H
MMHjvQb4jQ+G7dOgFmMiBpDxH//0vUKcyU1Rg5IKg6wPhj9tII22HQAOm0ct7rVO/3xMYAwSVWha
ALJoLWdJDLMeGirDWCukOyIgyjLuKWz9edhnE3iugCeQkcYt1qPLU6paPdCKYFyJyjdWbnKQwv98
i2/aAGXmrMerzw3Zf+5ZwUutq5v5+7TGPqorDwy7MQgK7glE/unTsZYrO4uXA+L0ZapOsMMmyVWH
xANLrG9O4E88ZNJ20Fc/L+v2Wbiyt9i7ZODdyOd1QcxpXfrRimC6eEawxx7Ux+9s4nxx/und/7m4
xftRNUNFIK0NWXZMuyjhTJ0EXva7k5Q3j9xM6yziMEh/VGb6LhUyKKKhDk6Sp14Sv4RIevx5326b
MLVZBgpKaEvyAWVA9q6PaMdFzVdslk6RvfxPBpatA3Dzx/pkwACTNRcK9NC2//zZws0TbYKbFVJu
oKdWFx9DSORSbCJYUCH2PkV+XUOJMi3dn61AmvCPuBlAdvD0gubpr4rc4k03pp7TqGSWPXSFob7o
AxeZCe21sjU+WKa10kaIoFoWjlzW2/chNpp6N01M7t7FTOTkQ9I4FGns0WyF6diWPUNvgUBT3Y05
ZKFAp2FkYTRWUBSQp0qzVTkR+hCU15pu1z2UEYPO6vr3uhFHye17k72yYWi3Im+rY41+3Q6AQf7V
JGDgs9tSaDoHo6KKm8oZRPRS0JQbtgBCg3pXd40ZvRErlVylrdVTWVCcMXkYujgEBaq40iFNzzdl
lDXlzlRpnnmaKJLpVYS24VEnRURfy3xQ42Ak6SCu0CsHqKJR23C0kuxBl+aPUWtK1wfZFHMU9Qxa
t4mdEDVJHctIMAvHJa1wo8ia1pEACVNOpgqvIE276swhHeVxpSltSDxA3NmSuwfaDx1MWEKYKYqw
UZs+fqWFkYF4p9R3htYVe73X2BuGcXrNaUstsWtMQLwCB0K3E/i9A9K0/WtT8PxkCbricwBEjmps
QOWMa1moknFdW9ExI3LrSCPDHLvQS542CJajafQ4sVJzBkZWAhU+aUdDUhBpLU2K4pCKpl4V5Rep
To9VXL6a7WjZk0DqfZTTPRe1fd7UG4mqvZPkI7FBlPiQwberEcD7WkVWvI+3op6dKrFvNrVSJl5Z
gqTeEqfEq+VG2nS9bjkIyaSNHhniFmSKuq9RRQ41q81sPFiF35cylOmU/CPq+9LlWSk7vUmQkaO9
u9Mjk1ziykC7WOSrUYsxw6uR9ylhJ7MnvSsOIt7njjWOyqbU6bIxsfMm93sy6S4Vjc6fYpGigIoM
LVel2lH7ONmCF9dyCP49WeabWpulnxVlAP1hFHUn6MXFvIRQxShlRxCRewnLjAPozd8TkuLRKfPI
nvhwkNvxU5Vi65L1Hd9ZRp8cC1UFqwdLviVxKB1D6V/lXD4xc9wWk144VW85OUdfrG+BB29jdyy1
TZVn1NPQuXQMtf5GR1t2Wyv3kylddaN8IoX52jFwuVSKooG6V7Z2DVFTN5dK3SYcurlCJ2+1YfDa
CV9pVM9Ekm0D6gVNu2+IH0/xMxQdMV7WD2HPBGdUtvFYnZRB9IVKCWMIv6ZD6fO2CMQeMOAIV9Cc
whKMnAClHMxmdLvxnItAlVvlvlQSt7QSV1ZQpak+wYjpRXnlVYafQbs5VkDeoNFPK+YvGUu2pFe+
BJr7RkM2VTocjYaLDvKykGGjSlEDiUbdYxk9EKp5ldntkBQ2mLBeqsrayjx6Kli2n5Q8LOR4oxH9
aHXqpYmS9TBNB33Kv1J59AVeXrok2hPdOHdgz41NdFmrzOG64A3EOIiR7kp547bVuK3yZpP39FvM
EEtW+6z1k9Lh43dnPfW5ZMuqjfL3ZNn0IzMfJuZAqrjOfXO0KbJj5YVUfpq8mhQcLp0zHUvzKH9I
Rw6O+AhSAr7yKcWPWuxO1lv9IU1wiy7VoTnIoCb3El/UE6gXEaOz94Y8qdIEj39SIPgmxu4wHons
WtS1FJ/geFEb4BzJ2GWP0aFSZ7m9547ZCcId0wyFbD0StweZFarxZ+kJXsju8xwSAE9KvCraSwes
qCJA50BHak0nW0iAHxAEexjxjaw8fQSQdscE9g6RDxf+GhPF7Unm5TNIrByhPzdtCk0Gj4vRQwF+
fWNk9tAYD0Kf2HHVHxg4JSFt5JFYckQVbJKlK7wrDDA1FZTSQQ68wLOCklpjeUnpDy+sP0nFBh2a
OHXIBjinXFhL9UNO9mMMuDCS891kOUVCbcv0usbJBXDwQF/oCQxlcIlNCpEayXAVmNSrXZ+DpyAa
/M7qz1L9EkdoBMfxDhwXLkvfmdEEQvyiypjG054FI7PhBJDBNh+5sZOnS6xVjige5KQOBBDIp3ZF
vSgJGbgI8YwVK8XwmtRRwQUFP1wolWcmHF0JZyhkp1Yi2zAKyA4GffSoV5844WL3lZHXwhJsPHtJ
mUBk7DmeLHeMzp0GUJU0udAjNkCqOMATAfIunpRqPekrfFBpo7aOlbtNFxiaz+jzhPlWvQtazW/l
AoD8b9qHsRaUcB9ZoLTnARPKqMOKl2paVeU+RuWbu7EWMusi9fBv2S4ZQu05Zr6W527dJCspg0v0
WsYgLe1miJzN7zrZiU1IOgdYM0zTA7MdSCB8LV+6zK3GxuHI6WTDk/iHFTsWfS7Q/LT2VR9MgAJG
exzD/FvLtoNm09LD5iet06ZHzLToCVD9m3zYMn0dMTs9iQC5QqOeBpbhIm0r2WrIvBrJ94hxM6W1
rdrpLHuM3mLRjaMNqDaENqTKujDcoT7JsVOeB8Nr68DquR3tmyEg3TlHqarwx49Y8GrrGBG3wph2
HESGLQ3rKbPZrk4hwSk6tHSz11hap6cSDDN4f3amFKS5P6PyZJ9sYnRJIM3Z7no8eUaIemkqOHHv
d1lQoe8bO2a21cGoQJz2IrZbLfMtZNPWnpF9JXpKYePw9vI+Ej0JmsKdq3atE+FSy4JjdufxGVN3
NqUeL3YUHNRkT9OdGq+EGn7ITSLDadSwE1xtOPAmc5t+3RKEBLpHkP5RQINRji6zp0oLR+x8ua/a
dZ0DnQ1X0TpNewZAqx0eBuMyyqu0DSCWVmEqzFwVBYSH4qAqY3uyDgIiAnFT5DtCA8E8RNY+4Y9W
vaNKUGsrDccizl8i8thJfhrDDbsy9MfFlZV2LqplEEdLdTlgks36vVlRm8A97lL9pdd8bE5kfDWx
xzQwvLsySs78qOC0xeGUvySN6HTCV4KgLP3iKLIIHvApjpS/ydkq+UXOMv9lKTaZHAiHmvlTV20g
JjrqjpwGbedDDKu8xLHXNyNOyDNo2QTNwXWezvO2m5smCQvg0i2cLxLq8TH7bgpPAKNWeWaJ36dB
/ajj/yFzw/lMk42SeokJLOY20t+mLJCStUz22QXyCw3IHEho9s9lh4R/cI3vuD0w05NUmwoPdf0+
Jp4RO/g7Welq/R5llRaPzzMGVwSQTkTmStLtbIyBaQt5fxmJ4jZsFWtnozrlUwAZI+izZokjsTc2
blJlW2ufWHg7rExUjlnuWiQK++406tRVNU+G02ycrk+BLVspfYj2vG2MQYU542ojQ9FP7gKh2Mu4
yRCzViwc0AZz4wce/+KIsaGfw5+7QfX7KTQw/AJVUVWX7UiJHS3CFgRRvB8zqAWCR0olbqvbrH0C
RNUu6X5oKkcxnk3jVJrwcDuIkSEsM5hH8CopeMkE8zwkWzNaAR1jJ0aYMleWuDfWAQWKVctZiADU
Ncgvnpxz4VyLiadU2BeEs+VOzFbg6zffJ+tXnDWuYTFPr1FczB24TUIeMqpAcOkEpxKB+SZOMJ+3
rdMgBreGsWe9g/9Bi7XJNknnk/Yzbz+rJOjTVVpvNMETh70iBfiQooI85lXvdgMIUNB6NUVXK4/U
eldMt+CHlCJu4tw2+WE0TISHQd5ZXm4yJ0np0VIaN8EgVNKcmVm55piHTXpJuzww8+9B+Soq/Egx
Jz4TPirxkhZP0vAxlUkYTyNcLD6GJexFSTu2A/TM+/QEBJGjsUq3uYImk1J2u0gkXiVKm3KioRpJ
tsJ/KSmevUlzwaDnVZL01ircT0bF6ys8hHlpsxyzxxJyj2E8a8qlGdcSEf2q+GB4FfTTAA9eT24p
HGS+1zQ/684EDFoyIqt8ndZenBz6ybOyIw6H3HnWuI8LfMH9CNod3q6ZFbbUq/WVLq4Gi/pj+5pN
nggoOL4bSy0EkauI+2XtFVrqqkYMpUnFVrNHCzMjTbemuE3qi5oKYSx7Y58hjPMzRfZMQfcSy6f0
oFUB1HtTXHVNfk6VQww/IJLORWkUn3ctoK2ilNAgAMqd0MhBMiJEXjc8mEjUyLuqvknRJYk0nETJ
7uvzHH4AxD1Cn0cEJodmkkMLwa5Bzzo3ZJtvQ6wg8oy4QvHrzi/aLRddXgMHhfQznrDVGBnAM8um
LTM2We+V08GqznlaA/4a1iJ4RvibpDrtVDhp9tzXniUDTNeuMsVJ2UObXGruYeRfRzagOib/KnhQ
qE5XeEP2JLZ9IErbCj8hn4hblAcr3VTwlO2mhShjXO8EtMakJ8advKjdAlvZYfyLGUAaybMTNbfc
THCGUr82RT9rzRDj/ri7FQZktlbrjyWQGeOaT6+Juhe5iJlLRxHcnOToYYZYJeJkV8wcMm3l7DJJ
viL6OV5DxIaJO2d8XFhJxY7oa6tySyndpQVx8jkY3fTRqW/fRBgR0i60pvcGrwj95P1Kn7gTTbVb
ldjLwjaR/jCIe5RFdImFEfrwgytU/Z4bxdrSK0cu8M8itgBKBA7P3ZsiUr8zCCHsWi8fJtA12BOg
GK4lHgTJcszROMttYRcEvsD0aPLdTAH0dxBoewm6KB0oxd6J8czJtu+OxvjZN2ddc6vkJdM1rxf3
RbExmrVlHQZ2zMu3pOJuZDm6sO1Mh5mhKZS20Ad4enG9mf5NJ6jATqATzjxabquY2LN2za/GutTJ
Ny9OY7tR5Bdh2Klsl2nbCtGb+qHD2CphdvsU6y5hzgCRBPOMmoeUnosGgmVuBwpWoxLWZGyCLqEP
ViMEMujzlQJ90KPSvbcoh7ZRYvfN4PXx55BDWMir6IsVhQLSZOPBREIf6QynREMM8ZJqToXn2nLE
kxQ9pdwTjyJ4pAqvfOpiW2PbzsJUo4aQw8EfRmCR+xP3iaNNq6yzBWgWPMj9U91vjG7GopavNAa3
8ExLcab6anpF9NLGobqn+wwRaIYYd4WXv6GgGcuRXwHiVoBaejvI60F2ueYb2sbKA5x5ojziB+Sj
i7Aq1o+IoSptTVG4acSLnIGIPcOTVL9IAxItW+Wu+J1njsE/DDD7F3bVzRHGST/pqEG0oSW55JcI
NkpwLNBt86HpTrVpFTz20KfnOK8mhFMzR/zGE5/76utMv6RvegzFD4cp9fnc4pDXYEbUNC/KXFFe
69XResZzKCK5e4o/gaJr4WBLB6Wq1+JpEAMTDQQNVM7gH9OeLFyhCN4EWtt2pnnKc4eHijuA3ecr
I/KtzylxBzwJw6o0fXGVvE6BFdmWuhLk0BDt2uzsGhJe4MBGLmPH44XxsAxnCjxk6QHDCdzERVjz
QGiD8iJT8JAjzjRsrDdGUnEePgbME4HnJTrJ9VkfT8pL2gHF22QvKYiKYydXnTpxtQ3tMJmMjWq/
R+qrw75KfPGUGC4O+YgMpaOe8Zl/oV0NFcoD0M4k2k8IyBHFGSFQMhoJkAPqnomQPdqOmwLDJtJG
kexEXqeCTwtXSJ5SedOXxDUSxziaj8lB7GyLrlrR4UpYpTY5Qj7M7BzaheIqag/GRxKk3DVwFV6q
xJa3ZeEMqQ8X/Chyp34WkpAWh+JV0+zhK2tBNo0/LrvwDRDQyCubf0sP9FhCRL6zm2xVo3BTbNUd
8i410IA386f+ySg2pemoZM3cIrfrw2T6+mWiLm0esk8KNAVqBnIg8Nnw1EIcHvPLEzjIdqinGplb
Gsei3WTWxRBfYpDgRqgu+lP6XQhOqjuoy2kFcornkj9Uq+6z3VProeud4TkSkZd6SaZ6CoJ3dN/j
Xa84wrblGN5TADDCi/s+Zk5cOAzDdSBVey7xpvUYp1Z+NWgW1N/Zrtj25DcIe8bRa3DKpivpnrQx
t9q6+0p2Mepc0yaXPEEKDDXkjSMqh/oF57P/LiRnGECfJq6jbBVZqTNE+zgO0mlf6qdkOijVZTRd
SzvJUepUawM5MPXwQpo8aHgIAhFJ8pPktbYgN3EZ0DtTuxOSmDaCeucEzXmPKPhDeFW7IM8xWcLW
RnsW9bORcr9oQBzMXkZgbU3hVEqOWtroxuCrfdYFqO2j1iPJMVI/Y+OSJXb73rUrRVxNI0L3R43s
ODippWM8ebIFz+tWAICWGH8iTkRKjFxtRrJCVc50uPHa1iByg3oYEgTkyNsaLmJ0cqROrorQ3u7g
qo/iLxXAL+aYQFkdzcqWGqd/6bco1ci/enjC09g5wzEZHjruoHjQ8gCKmcPaQh7tIysF6j+KXXxt
U4L8cpgnyA3DAcAmHIG0cuOzgh8w+uITKVGfO/ANuAHBMLXFL0LcLncQfPELZF1oP27YhR0iYVXA
/6hsO63jTZl5wwyJ6nOn+eA7CbUzfGhoqdeO2a/oC2oa0nN0obINzcVyJRhBfaEj3jfb2FTCr/ip
1iGUF+h4o8e9egQnaRlmsitID0gQG3+Sn0S6QSacHwfwkj3idk1eeUhwdCJpU2+Zcp5exp2ZfRpk
OxRe0W9RbIIUnwzVj+SkjQ5N9qCWqlJ8hCooQJjH4cy9igWjtFb0bbSLX/Cta8lGSj8HVZjK5+qq
RFZoIaYANwxcmeXRDOo8qyYNNMiHHPW31PQQtzOk8oOHiDnSw/gcDyBWT/SAv6F2MZVOvYfk2FiG
wLij+qi1QV0+DN2vWHPZQyTbuQk6O9nFRY+sixohgkP1ICg+p9iJ8KIiu4eS3CePvlCXyZs3zMSN
0OSDL8Y+vZIQWu65EAzPLb71sG81CBaFGd6BQdj0iLnw6NXZRhc/RRGvDsJlN9Mmu76g6VEp+x5F
gv44Qeti8njixoI7ojwB5mfJa744HEO5QrIopQj0UGP/MmSU7fS1uEYayz6HjwYvKgv6B8bRdFLC
2mlzu/0eoFVe2l09n9rpQLsjmtfmA8cqddRodGi/aA6oVVAu7FyDPtGD8MWw969ZjGCEbUprJ+oX
I0e1oTwM/aoKWO1JH8q+heo1Hkco1ciSj2ZaSzblQd9aCFyQ8Z/wvXVAJqrV5CpmwJCCHiw3awL0
JBoJgfK6XeWlGz3lAriomBRGpo8fpqahoHrIgXQTd9TTDK9/nUNC61HZ4nWj7xN6BqIdTa7GUay1
x5MYeVQ4psIOdQCEcErjS2xjsGNCnXwd75TqxTDfxdpXC3wmguPXoBzmZCnmdJ871PeblX5g5ygP
5cdcCwhIb7NzBKHdDxCBogYnU1fHY0xo2CBKKAU4tTHFxjqIqyzU7i08MySRnCLaw/GVAypwdisa
7qi8jsqaaq8iMkr0zqcnZczXNK7CcXoTR4hM4WOJggt6K1+bkIyzykOnBfVMVPmSk5B/gwXG7sQi
mAgKQ2riRHoN1iAIjDYdqrGePs2isdwfR9mLLAMfOFSTNevfBW4eTD1dDUCB5UV6NIVxrYyCqwjQ
LpY0uzDkrVm9JNMTRzk3Qk2nlabHjn4YKsrn6v9j7MuWG9exLX/lxHlnNQdw6rhVDyKpwRpsebZf
GM5MJzgCIACCAL++l6qqu2/V7YjbL+dEhi1LIkFg7zVtvsvpY9I2mxynPNwGm9rxncnMNRTvugsL
l4fPoC6A2A2Pa/bDYejx3+dTwXAIBXgRrbKw/mdgDujqRljDotc6euD2jbV3zfTUt7shf545/kc/
PPHgr3d9ekLvVQYGyWjdldIt9VzBFpw3J49xjLgiG4kaAY6XUT504hwkHrDAp7z+iLurU/tM3YfD
ZaGPzlX5fMkwykgNyMGc6Fl5Y0UgbhbsI2JPs/+DwfceYfRCfZf5bzUKWzk9xIps9BgWfPkU9XS2
+s2igl16VvoeKwI8OKZfqsj7TPW9Hg423YdZ9mb8bjthoQdTvukDIHOPAayD4XLM3RvL4306P+kc
nU5TivjQESzX3z3uSXA/sBeGoODoQI2549jz9TiUaY3CBKcpsVD0+TjZcWHbD5v+nAR9y7DT1NFH
PqDn89ke03iKQSIgdrR7itOAEkxUGlkl0POsaXYgud43fbapUStrXF+FpEzWgMQPn2mePg8otaao
3pLh4sn7mRytfJ/b58XZivmXuo6RaP/OkSjBlX5JXVdZcEJdj+Zo7Ap/Pnc5dKnocBwMFK17GTj0
sfZRsu2ShFs2DwdiMG7cABpBIJsYzX2HwwXjd7cUW3ZL3LatP/J4uIsDtCsKQenohZAyjAcXgIHp
sOFT/SGh7sKAo7t8YYBp0GwM0XgnAAdrxMYTHI++RwqEw21Yi+jNll/6/sUFv2I3PmLGR9lPx5Gf
1uF31jg8WP1GoJNNYu8Qe942GMROUnIOhcJCwZeRr2F3nrHLDHWwVSnfDlG6IQO/W4PllCXXJsEf
h3lId+ONUNkmbimieR8uooRRtowTjLJ1XyTCYwrWywFszHtElQE76f1jM6NfGr0n5f0GOtrfymXq
tsT/HY1qw/txG9X93gXtMencgc3Y9B0QJ+AaqsOH4e0+aOYiAMfr+h/jMBRDmhYa6RcG7j0bnoZZ
d0U03APZoWgo28l86lqBD7WHtbtrBQajA8tqZ9NWcU63GPBbNelc2BVYeYJ7wT10gjXMqLDKCXHg
GYz1ky9xso0ndgNrOagPr2mwhJ+dmfcLpHcLhYYrzHcWTV9YY/AkxH4i3wqDo499tu3R9ZiqmNAN
WTC3bnoMs1c2gfjVr3Ez7maR7NMFlFb0viTqsvSQbuc3E7bHK9BYjl+j+RTE+7F95Oh1cP8ncszp
uXV7j953uSzVoE4MrWOgdIWbV0dxMQCGNGOz9/tX3Ub7MeVfXAV3CRoO22HpTv1P37UnaXUVpt2H
P8+VUsHDMEfXJVSXRPtPc55WeXpuu7Bsuwi6VszXJT1giHBFxTcGw8m2yZ3peBlrPe/1rH/qRoki
4MNv3IXHWHP0Yz559YPlEI6gpGKK+Y4e3SrtAQzGzqT8x3D0H1Vuz5HAkA/ege6AacAt5Zz+1ql4
Nn1TwCZx0RpbUCeyzZieRLPe+S1M3XO0FLOLyxjEA0pTjlGFHQ93lHYoOcB1seCXYOF2mLrCA7hi
oHqwIP2aGIHyY3yMcQa44N0odZkSBVRpqATTZUTBkGCccObspjfoqVrwVRMYnBXH7DxU/YLduJb7
jA7HHI9SJlQhU1o1DGFo0W6yzwvK/hTc4EruA4OAHZSywuGF8SVgJx4KzMVYqg6D4g2bithbN5j/
vBmXD62uQA0t6YsawCqIBJC1U7hd+zefXpu6HMfSYKhGuwd317jjkH9OK4C1IgAICYLKDC9htM1Z
OcsihSZuRZ1WDQAkxyKKd213Dr1DOh0a9cwoLuJW4+hQh84vl+BA7XlFZg5Fu4EmI3tT0dUbr4yr
ol/uUQ9lSEeJQS76exF2m379hIUWsadfefKzyV7JrecmVyq/FrubUPerLsZBjl4eWUbRJZV3U/SR
JLZogfGK36HSZUivmdsl7CVHEb9OA9y+JdCyCJ0ee16AFDchDnYBVL7M6F3ifZrsBwBCZk/her8A
xXRvHjtkYBY7yH1mu4nlUSNAWx8b3EuOHtUb7vvkM0flPnzG+XkJd/FckVwVCRKz/F+1OwX5bwWq
hkD+2wefa3rfsHcLKC5Cb/K6Br/C6Sf4QC10lWVF2NOqRgAOZSAs0ek38ZH7eJL4VyTvQYGm7ees
Tyo61myLNkV0vwR4srR+TfJhHwAqEkDjV4LeGUjfgO313ER7HfzgqCyseuq7IiNoNmSZYigM2uMw
u3bgQmT6SlEZtf5ZQ90+bUn04WWg8oA1R15lg/AoWxSzCLZuMCn2KtGuI9I3yl4NVjnvARraZ5KB
MslziJYqOLgrxx+xQjLwejHD8AY5gx9EhZ0BuUu3HURCVDZoGdpCg6trnKnA9b/OZCxVCsjf9hua
wlWJonz0o9LDXbYaRAmuusNlyabhPAZJyVC76iQ+CKQyTa3/0JhfBsdWjEnwHmj4RogqqPlm7NQG
GRCReXDmCHnHJh1+z+HTml3bdTdNR6SFVFl6oukhyx/G7CrdQwIh0Nqdeg8MI1C0/FbEveTz3Yjt
tk7FnrO0aBJysYreB8tMC7Nkp26AdN4znyaYtlR4z+mE8Di0im0vPxMffCbwDpJdFUeUPnE7pHKc
mE92AnCxY8FdGmSgsXmVAd2dGgw3g6Q2G93PoWlKmeA8ceOhjvN3iMR2su3rcm0eEC1SMo9uMjOD
jFCH1KBWjkgZ4ebePkYO1ULO/EKDVfZtWkUxRzkwgyr/sUhVdrcOSOE+eeFWJt8EoE4bIiih/V7C
6NEyrJ96BqB/6/rpngbzywToZ/aiAwuGy2Djc95EO7sC3p+WyzJe4snbNl57ZzyAtZJGGKIUFozB
qyjswQe3pOKgkEkLiA+Pymj5JgYtgunOBzdhiFsrTr7+uH3IxoCimn+S/IMbfg5r4McOFX3M3G52
3X2DNW59hL6C7zEz9qtE7G3GtjMEFjTAkdBnZTZjLwUaNoFUgEh+74NZMp3cGj/Z+Gb4lrXaBRxx
J1n75i1DYccExHSzG5IZkiaok/J0l3P5oLwffPn2FaQNDVgxrzmnQ1OMRl+CFrTI8tbwYU8lRaYc
/9Rr+3Zbb2JsZRksfCehcAghaBgwOrUDH5+IDcVEWZefHVQMJhgPysMMkHm+Gwg/p6g/DMQWZInu
aoPsYDaXtc1eVtU+647dteCFur6pdGCqnnu3HuSZZm9OfTqXAQ1V/g4lXhm7vnKrdyCdarfhAuh1
nUCpeBILuWvMkRiUsILwA9ztdxin8ebNH2ELIlaP16Tt3hLgFs2MjqANF4hMCKK/gO1YCeFRn7z4
KznFXXPmLgLciLW+Zq+ttJc0uKlDQG/6CpvytK2lPZoguxVcH22UXqEpPMWZAHoodgGVJfHDTy3a
Nx/6PZXXxeBwI2NWTmYErzABteeHLgJlyVd9yUJ5P4R1Wc/rS+9BXqJNfTdMGIuHM6AMPP+5Frq0
fnbCYJBjI9nD2vTbhvGTw3cdZzQrMwEePh2y5bNpAYPE6Kf40BYKeHA0y5/52N5ZbBseyKvBZod8
+TV400HHaKozkXwLptKK+nzdaEnB37AP2/dbtYArl/7w6tBi4EsYvKOw8Y5PoohxAC7D+NirtXD2
ELumNOuTMBfCf4t63jS5qXBHuLlI82wR6wHRJ0ft5UWXGKAl0BeMg1fTa4CZdVFW1LYrAhB0iPXa
pEJAjHCn7VNP+wo7ydqaA0d7ZLIcNmsKFGvX98B1nhDkXyzBHinKBbc4+QwGsgZZ0UTzRcUQqBF9
6qdHL/+YQ7mv6x0fz5M8tiGB9kdDKueXovuYAJLXy5UmTwyFbDv+ICvUHEdOtwRsDbo2A6Wk55DT
CtFlj8PYXA3Ado/PUEiew+Y9p1gDiQBHVhhvG8qfnHyweN9L7Hl+WMQ3C7V8scHFrKSqLWRkKIzQ
gMZdum202ebyEK9lr3mRc1WO4kcLEIKhed+B3tHAZC0mCS5Y7Yk4ZOFX6AqdVxI4ftT+ovVxmN8t
TL6AGJQ6jlQXXZ1scuCF9hwD4xiRcIfsuXnG+ZM9pj7u6oq+4hmH+WrokSzPIU3Qz2EIM40KlMZZ
9yB9W06MFz5qoBwoQZJ4D0F2FSAeA7R1+iZh6OOdMRh6H0GZWHURogoJlIYgbXUIscHWtFOpvZeF
n4cW+/u0y9FymOUaQFbTA5JKhwquiNJAJOjUo6sjINzTdvVBsLsTspt2eNo2AbDnYTyMeXfXxFC1
QG/pejRjD7XFgEoslZ6dRt1UnovKern3sIj8FtMc7LOdD+iDNs6iwIPcZI37+062B9YjabcbLpYP
CKs6A24XGnl1Tt8NtD9wCEmx5EBRAkTl1y5r0dcANpmx157RCEMsifCHbocmsPIn3IZo10dfJsec
R0DImLQ3IUnY7/uCUb8wM+RGjJWihWLT/I5XPFvDuIc6/BwSdQ3BBUQBDCUJDmjMbHfWoQ6AGk6w
K4Lmj1ypz3XNKpfnG4htNhogvBdXXfczmA4pNGcYu1II8Mgm0herMb4TkUmxWrcyR9h+Hx4Fj6CK
hXtWORB/eouvfZhCiAIXzCvJEbWsoIXKMeBrhTz6dno7HyGF0Mh33lvc6BKCi8If0JDhomY9mAAA
mKK3rzFGaTe48qbdz6B3NY0gbgUlmHzlvt3pAaA11DNzSMrspg6bIXEC6KIT6PgmIPMU3HZa1tAK
5A4UK45kTDs6+VTuWPPDRsuxXwAA1z4yp/1+P0GAWEN4J5OoUGOMuVFIaNOmCJcUAC5AteFawx3m
mbW4NY3z0qAvuNoVqpERWmR2qsehSNP+FKm07FI4+v0fWQwopIrycrUQ/mhUyArznLytoK7kHrlf
vencZcm2s9EmwYWN0dIbF741xhUZ/jLIR491kB2mFQcW6+t3GQ1ltCKlE4SaW8EuX5poLSbInyhg
4QA90TDU+5TH0OE1QTXbYKN5fESUKKSey95BqYdcIowWtMcYx0UEwkUCp+p5hfMTnHcKXiHDe0M9
i4GAt800ir8lJofRKwxyj1ZDxqnTs4Q4MG2miuB2qEnvAbTaaIs9RA6iEGn4PQ7jtKcDe8zX3t/m
Cd0FI3BmGFu/aO496sV8GYJlMWK8dsURXHQZRo/tvTXUVQLQT40ox0wnUC2FBxXgoMozs4XofSgd
2ug+8KBhTx3qe4wf3zQtTg8l8U3mMc7LRIYcQs95KBjkRbX0Hms+owqYwl+j9tEVz/I3mckPN4Nn
cJ78zHyBrm6lp3AIcPzLxIe4AiK0nK4Ptgnus7S59Nx/1zLfT0o9LQSQrQFYZwcOThFkfSyymwwv
36WhgF1MsV8BByiE+AB02fUcVoitvufKhAXFfShMy++QPYEubZHeRqdQBbqkPSJz4NSF9i6eUmjg
MTWjcCY+w6xxE86hewyppjs8nm2pg7Quwnh0m9SCbk84u5/GJdzQbL3oLvkBesqh2Q9Pkwb32Wj2
GC9Cln6EN5kCCPHH9Uvk4Xu2Nns+NvVGeeKRmfEFSBkIXJFvMsb3rF5++Hn9M514xfIQdDekQXkL
C+bCnuKEnZNpARja3i+1eppa/TWhBRU0fpcLuW9NfGEKysNgfK5j/qyb+K5LalJpiM67Dqov6M3O
VE/QwN7OaEld0ZAOz1Mkd5EDUAbDZBXEIJWHbrg2BkKpqU0LyjooRfQXaQCQBVm/85w4Lhh3CvEz
NNdpSJ6nTN2kFWm+idPmStRY9TbZh1Jdeo/s3Tjs9eLhXF048CkvTkBkBK99Q/epDb5Nr9xhnJcR
fB+9hRk2OEe7/imZx3uSpGhCa1TiU9wDdqftF/ME5jKRLgEBQRiEeuIR+T0D2OdVQuljH8RigJlh
umatLlKhpsikuXeMdEU3Di92niFahYQ4m+TPLBkuBB4NuIkeOWMPcGCg74daiCFRMFiw3KcpLUni
vyyAospVYo8b2hXPug3uSd/qu74b6q31vAnNyHISmuAPC7Gb2NrXBWA6EF6qRTc5q9MgA6C943Dn
x/Q6+/nDPGN3CM302x9nUmKuZlRJkvxcMEAG6jtLX7sWiHsxrVnyyCgAnYyIF6ksferQ6D1Q32dJ
pblZdz6r0TA6IJZvJE9j4AkTyIkw8vV5XZKOHxBUi/EaxCZX5FHY59agBBJdB1+l8NfScVTIaJsQ
XRKDCBgz9+EnbXgI6Jg9zG0enrwlgj47z/qm9FKWvwqZS/uW9kj6uTXnnphAwXQ+5Neb1kwD2WNz
SNsfYUJnzAxjMs6rpukwHxGjS7E2sJezwPn1fqiZDwJOoAmCoCbqfkxjO4IcWFtxVMNgD4h1ybdE
YEe0NTDUJWLJ/ZLXkDyNy/zmGnAEsulAWARZs/XQdJWqwYZQe5H/7Humf14oFwcshbWYw2C4M87F
lehsvmsQu7PPYrnCU+Ia7KjcFd2UoViCgMUdhYxNKWaF6KIUA9/3EPf1+xwQXSXkgLTm5Aa6ZaO/
z/Mpw8kWTjsXEbH1V98+Yi0A+U9zsxf1Ciyrs00VR012NSAP8AwB3c67gVShS2rIYfUrmQfAhK5t
SthP0BxgugBcNN5hSnhdDsnPmDbbeATpDofHAJ313BGga4R8p8v4EXFkLFoohWkPXESdphp12jqJ
cwJefx6QbjZEy09akwcddFcy+k9ZvSIQimHS4ch6Hxr3+c5D0ANK5j5BbCdA4XFGDawnhiKSxNBp
4uNNCfthAvqd0+SDKfs76PO56GKDMCGYVYJN0kdQBCIJNO3eLTyqYLvVEotr07YEIb6pntmhllBr
A67x+294zv3kAPt+A5uHlI7mVSz5gsxGdSswrd9reQfoGiXtvEDsFQ5j31y8Na75Q0eTGu1yreqU
P0ciQYvNZ28hd6zPUtS1EJLLwtPNqKpsWki2k366httGIXv/Mo0sn6F3IDlOnSwGbJkt1BtnQE2N
yHc9BlE7/OkAPoU6FODt88ZAwRKmPPleFxTJu0FNWbKPxXw7snToKfAozAyQn/DBlItrIcjGb4N7
qqniONr5aM1ubOhSH/qmX6aCezyhx3Cdx3ObZKw555lbg6eIkjSEoaZG3cSROAjCpiU9O/gxrxfo
fgRUUm1g1qVqjRvqUxQSg7kMxluXx6wnQAO7WGKfnAYd8W2kekEOC74EireItvFjk+oATEznArdr
Z7mkv3kzAbvs4MmC04LpYD7wCKGhRRflCosoBuK6VVQk48l1o0TEdueiocLsHpNvjWIByuRkSURF
NRAvVNdeJN/beGHyGEb1ACdN79GmhrRbQRZQ+/Ngt8yP6qlA1ukM+giIEjaLSOaqImTq07vIMjke
+RjBecZw3M7WVxzPV26WE5kS7CEKU00CaFQyAIJrrQgyikbDBMQrPSQAazwScYdwbleXHfoh8LGZ
33f5XiSLXB/wxNoWPeAttDOdEiDvazQmQVWnETwGrlcxep/IC7JdgLLKLyjv818zIHXAhA0Yqo3G
ZmT3PRp+CSV2Q2NwOyrvS6c6q8qmZ0BRlqX3f8Bn9WI9OvroQFMP44UyMd+u/cD4o0/hkHucu9zX
z7VCyvc1kBFgJkxlmqZfmdEWTRWOLbFvFOxGBzPOECP0Dp1MmQ6CjXh4udVlszTQsBvHV6gTmEy9
AA2Fc8lhSaVeoLlsxE1VzGA9RKaAQvQNAlb8a2iZheachwpfMwzQ8a7jtA4gcwlPt3oE8nWU8UBE
SUKDq4+PFvcvE8vGZ6V4ww6pdeG057Ho1EEb0WWndvWwNSZgOdkTM6EHCmkkDuhV3oTenjLgZLuM
EdVVfZZzsOVLQOaHmmciPXJBgDrQfsR/uZDMf+SdlBhbWiP7tFD1oPK7HksnrnRKwUCAW5lhn08H
MnobX6U0+PTSGczobdaG3MU9mb5iAkmmTnquy8mKFdodQH7xR62z0MpNPcXr/ExWD/lgIQHBueoo
RhJTxv3puKw30rBuQ67eu2Emy33As/qyBJG9Z0vuO2iZMk23i6I6evFi8D4VZf4oT+NYj4DMFr58
qGVc4LfNhiQFU9mDao9hmKMY0mATDGIyU0gh9q61THZpxxuISgKCsbD5Cr4wC7sQNMW0rC1klTR6
VT5193aO69d+Rbm6CxfJs72/9u2TGrvWXAJ3g7MdPI7ehk91h3hiD7tiMd+eL0TxJ4lfxaGLhxdY
M1cIAodhhsUCo1OzQ40BD9u4m2OEBLY+f4ILNgYin8b4KiFKoKhs44H+qLmSQRFI349LoDkuOyOz
nr+2MO/FJzG3AX0n3miTLarvBTgN7Kmm4LwV0wG7EQYFW0EgdMtzFvQvZJEQ4Uy8g3vRH7mEcgPr
v6/saPK6sqoW4ZF2bTztYq4nUhnj8Y/cMByNdp3S7pwbESGOTMAIUCwtiFVrYvROTPU4TLJc9OBE
KWH1HWcBgfAiiFYfPbZtp6r28x7CiKheh73laMegqu4SkPiCNFmxTAQQ1ahsgM50tsOyHbKgnkrS
8t6+SztE+SaqM7gYetg3AVzUHMlSddzRbj8HcoAdvUP/sNc1O07KW3aiY8ueQievd7TvlLf1iORI
ta+DhAJQogBmgRapvr2Db61r9rHtuAC5z8CSKUuUQrmD2muXh8q3+zFQaF0DFrXykbR4E2wBsgNk
FPRL84KyLoa9LDAofCpWrzVC/dII0OasUDAf08bCDIwD0hv2cu0hR2vM6M1bWzvp3TEW0QwShpFg
TkNr2/al7iQG1cegWhS8QeA3IRFhaXgfNYH4dBxH23nMF/pLGYXDGzbO6bzqhr+rxocyoKM6e7Y8
o2nlOjXkcEhmsM9Cf7GgUeyQXjfeQX4CXZ6PeOP2DPB35Lrw85uxQ09AY1/WvAeQHLZj3INejKXE
A4Wlj7SYDIezbwQUHckaRhBrL8IFL7RzTh5QdIZpmcmMR4c8q4euavpmtvwCjrUZ5Sbog3U5aDU1
bgeqPtUH7RCuW3axXRIAX5khdzmuJ6gOtJrNXT8IOu1zbA5ITZKcTS+AFbPkZBmZ/dLZGrZkmtZo
I5XXQvU+Nmb5nWJRoscKQxjOKF9HiFyHEOKYIUQAvrOjv/VBfm2jvgWGA58yNHbERma6AqkDyRYh
BmsqtNf7PRgzFwNBtb7utgjKo7/81JHwyMPWeiCsUhhrltrm85Ni4xDjmYvadOuWmC8QC82qeRAW
a7qiJLJP4D+iSo2rf0TuLCujBq0hQqJB005aQCKV+DR4Jem0RvB75FkLh4OGFNA8km4Y4CyzuZO3
95zzRy8JiX7nemhI6SbN25LaFMOfwx7Pyw47EXnPcV1vEn0KUo/FsQdpmEkDWCf7PvhSnqP1bsYq
+YpWq+vHOtZA4MeIM1gR2h6sFPFqxh+ioQW9gNXJQPPNY9MMGgVysv53EXX/JYohIX4U5EgYiFF1
/pfJa7b2ck6yFvECGCYH4FgVXSlgntiwV7JFSYEy6ez9403/x0/7P+k3f/hHZoX623/g3z+5AMlH
G/1v//zbuYXkVPHf+j9uL/s/v/avL/rbvfhmT1p+f+vzl/j33/yXF+Lv//P9yy/99S//qJhutbvO
39I9fqt50H9/E3zS22/+//7wj++//5VnJ77/+ufXr7GFa1hp2f7Uf/7zR4dff/0zvM1p/08RD7d3
+OePL18jXvnY8j928ov9+v7jF//jwqX+/n+8/vtL6b/+6UXRX7IA4fg5ctf9KAp9xKYs3//4UfaX
OAvCHEAm/odwCoY/1dxe8xdMP8Towyzxk1vk6W2Gm+Lz33+W/AXDVG6hPEFwm0KZ5+Gf//tS/MtN
+7838Q82jw+8ZVr99c9/Dz9B04oQHBIGyIPHe2H3+ddQF89N5hbM+RuWy2ErHtSO6Q3UPVBzVDhm
C/XfhFtF+S0l5j8FoOANUd4iLQRBNRH2mn+fCQFEhUAOFsEfjwLLr1psGn7lrSLTO5yg4ogTY73v
Qb1WGWW1A3S+6P0gOeK0gyiOJGSHnOyjlcWfGG2D2FmFsK99bzQM0UEDZ3PbQX1ar6mFlMAL9twx
tzW9S1+yuIPbeYr67tdoZ/Wm2lpCQMdiSO/MgFkQJcbxAFYHqKg6mJZQau8M06A5JokY2BI1anrL
1ughe4bSCBCa6dYRCWoa1XFA0c7ykZv5kDE/eRd1mzJwlyuaoloG1aqpg5VVpOIt4r33CnKg+0CH
gK0iDJPrIuWSvQY+reFzxq6NuRSONFc1JTrZLHCAo+m/xZyFsK6Cv1zQgAyIsmihqW6X+6Rh/hFt
DyulBynPOq8DNOQY2JtD1Jej5x+zFeEjKh4g95/o1Jy1lhBLx4TDD1GLPtn3y/zKaYM2xIZ2ePMG
f7x4IRvRPWbGAUnXKfRBvmn8FwlxB8wxS+RtsclBCLt6kYHoAwL7aV7qM/czSY8JQ8WivIm9N673
rsE4Jj/XyajwAICjvSw8xWeE8b1DcyWZvpgm6NDSoGzbmZCulzZGFTEBpe7beD2hsOtJ0UjBnpO8
1s8T8jggT+0MoDEZQXGN5wUjU1IfPrFI9ubcrRHEAkkIDU6EAwJ+wnnk1SSde47IHP6cs7C9BhQG
GVQekMaNEpLiSaxPeF89QPA1wq/kyx6EuW86iDPcCjCgjAi37DEgALaTYGFDpb2BxDunM+AysnXT
UjmLS6mzPIdxIu5Yc/Q0Fa8qBkAG8+E6rBC11OatQ+X0vdqug42FjbA6qKVRsOjPSJBfEyMqrld2
SluEPBA2vWFkS7cjzCzncV1aVfE27Y/I/3ntZT5zHJ3xUowpM4eG2u6dB3y5DsAdixZJMGeKZ6q+
YBpiDnXX1D2PszOkpC0z58ZqezELFF6ylTG0toh/8aAub+Nv0TUSoA4ANkdTyJZ1Du0Rmoh9y8fh
N16T6gImF71AtsRqIitrm5ZdW9IRtiHrAD9IcLNaMcAyRYQgjLYYuzr9Qli0etAuFZ89H6FuUNTl
/V5mQww82oMRFPJQ0H8rvDBzNDXvvZyhiI3D5S1ZomaCGkKz517E5GlFi/djoIt/wmQdgZhBqt1d
Disn8mjXHLYUsrLkMHaCfIy1Wb3dAIwYdgWCtVmk4KAQHu2B0TQ6RUm5WtRJMIIyVuNXxOrgxwdT
2KVa7zFyYjz6Phi9Fbna53hJIV/1iMAEzbkdvsAte2Mh+xVydK7zN9pmYELnmvuFDCyIyaBBysQs
GvWQh3iOxMDoTrIuhs0iCE+m68gRZYe+hP+LvTNZjxXJsvW71LiIi4EBxtRbydV3Rzpnwiedhr4z
Awx4p3qKerH6XRl5b0RU3cov55mjyAg1LnfA9t5rrX+zMifd2Mo330a1xPdaiuStchZ7mvyuvzAp
vrKgNuN+kClpttINmQcXuktP5eot09YsxARXpxUXXVqtP5y0jTHoN/ptDnX7kvo9Ce6y7NorNq47
v+hwiZl5LsHVFIHrdpgXIiGRzZLbbvEtgENfY24fkvG5VEodZVbOP8YlD07NSEnUtKE9epFg0Mfh
Qtwjld59G0Y9tuDY29HtdNdZvqwPfrOON1HMmg6v77unlo/5qhyL8XZgvwbh8sH5TlftHOuG8n/D
JK3a2jq/75XHHly/Zykjz+fvGg3ssY0JbpfetJ6qGnuev9SM71Irf8iiHgl2pMmdqdXkbopW+U/p
UGaPky/a6yADHKYru5z4m70fAz31PpQZ3d2QTMkF08NSngf42bFeDRnFVGvUXFwgPHnplE5VlPSH
cu3bV5GRV2MytN7Jrkyf6rhm0OoMnSFMIxWujZbFZPeeDfKPrrTaJXaIDZqjtz8opz4PLo2XXJjQ
86+apJ9OvTjjXpo+vqhDvSJ286OY33V4VlVPpqtw5PipwDoMU2x1SIOa1D4Ckq74UV38pbLGrXHk
BWxa1KUhxbMUaqFD0E58vayt/6YK1d8YvGE4evN4JLTlj0lGKnAZT2Ok7MnXS/bLLqCiiJxV5cNc
ldhN/aVrkBM5FIPtFPjLrzzIkzfMSsNNMEAv2EQrS09pguSA25PQRNGO7rYp5jNKw3WKDXD4qcN2
d44MJzkF6i7XOvGPwaTqb62EXrvpkjS8CaZkvKiWYEHIGQIdHI1f5PqyFQhDm4VpBbqdw6z+ysWc
JzeRn/e//lDA/V4X/bEOOgO4/lCVhJyxLClxAxhdcRwxOfpzGdRkQa6aOfyWcXBV7TEgE8iUnWxM
vhPxl//9d/0VAcfvolRHnAniyJeR+gt1rHLQUEcTfpMJOYLMf1iwl7rRoYUbJCLS3QbQYqTmfwCe
+yvrzPMjdnHxvzPuMPpvC6enrKjVXKpfEwG/MEHumr8VeOo+/7R/NQX/5kdh/L83Ba1+z+v3PzYC
v3/P741AoH5TKuDqitjmLlgxxzX4eyMQSnoE1k5GHjwr8TdC5O+9QPAbV0sQ0SNEPtxetpr9v1ZA
/MY8+/wjzz0CTMZA/VOtALPmP98FPr9ZcmKIc8MiVSS9P98FVA6dCWuKYllxtzCDyyT04zmvn3rX
619N7BbvRWSiX8bGw2nMJuJm08+wnw9hq8RuaH1yX2OK/SM9zwHxqDSXTe6dq/iM8LmqWh6d7QxI
zhto5wm2OtN3RkXJwzxK5sBIzMPVEqT9gyFicd2sXrKpy0X+FCIZXhULXX+KZoxu21w715aK+wnB
VojNyGz3vUqzAqskKfebpCz6r0kWl1SRQfOUl1nfbPuGuCdGfhSsSbiT3XlzFL85XTSdfHZ+neZ6
7r/6tVvinvKLuwks3/OgOjBpklHhsNfAq25shPw4pWFzXydeeSWjenrM2p5HdW7jqzBL0EP0lD7l
KOvXavbTBzOu8/ezfvI9tX77zLO701sao7M/anKYvOXt1aJD7PsySYjKED+4CRyKDLAB7fiArXY6
+ujWGKsWtkRAxFNgwlhvnR+qGMMwk6FqnweqvvCahpUilWyqx2IlttKqqT2E5w1P4kzRQH0uv7H6
+2yJk87el3p4Uq12DyHOyX3td951lEYDqSdsfNFScih5cj3kpRc9lgnxq6l1Y4Z5VBlV0dtD7aXq
Y3KFeRqyaXg3cdzCWor085zRt9JF4eVFJiCUp3qO8IUStedUjmkx2jEgRdeU9nEdq/bgMr190R3o
Ict2lP3KY/qQj2tZbAI3kbtJN+q1GJma1m0QkZstsmc/H8JTk+IsausySIlpmXAXZ4H6ukah3Loe
dtJeqfHCJjmbariz9vPK6Cdl3ypeTnd9kTIMEMnDvMu2+ISrk5PE1IodT2FXtdO9GcL4KKslf1lq
aDDrGIp7683mytQJDamTYT8ocGxtIz84G/LD9K71HPd6CqGMVRzOpB5Ver2E3ciRSKS26QYk11CP
ezHGiqzTkgK+kra86XsQFnMVmJ1JBGC/FS1qN2EiuKBcaPa5ITCXLqpgMjnzjQ1TeXgi8El0GN7W
tU2/9nYMrx0Qx7twJpfZw1h78bPOPA4ST4dboWtvhhlHw6aZneXGnuecl2zX7FrvcQ2N7z1MUYba
9hiS77m3jgWXgRO6f+KQzl5VE/RPcoxn6v8RW0hLPfqzVKR5XBD0B3cY5EuFDHq3dll7NHmfPbgU
BS+uH/ElXTpcuk6sblMT+EQt25INkI1bHd2SOeAuG/DRTZOn964e2ICNKfLNLccOU/+cvRrpqVsb
AW5MtWt/zp3TPDRT1B1xHuJNQti4Coxyj1FXTT/QeltcBXq68EThPo8IPre+Z8GQMOZ4MKKCz6Sd
4j6N++rRzRdeJqPIK8oMdBCT8aeUGcb3th+akynRJXBe8Ze2SZu9ymlsThp563ZdDe35OBu8s9q6
X6xSLPFJvORubdYF4JFp4kcZaz60pZUCvN/ahpuC1vPWkYu5q4u0RQQ1xKSjnPZ845cMY4shD++d
tiZGRQgD0WtIwaXMc10+Nd0a3vfLkB316OA5DqZyenb9UR4oaruvFv4P7J81fhr9odgvvlffJ731
bxdHqWnPwL8HQeXhVYN2CkwHtC6oAMf0Gy86+12bp2Vc3ZvEeDN5qB4GGwUboeHcJ+pV4I27RNzH
LIeZZryd17WodrU16lrj2xMbMfnlwxD6rK5k0pJfBoboSRDN05PUsnxPEmMusq4IHk2Oc3yUznIV
5CtdRjIwH3B6pyVEVSzmyxg4+n1VTotre3D8m2VMMzJXKKqdXMXeDTWjkozIVUvbBJInio4cA+MV
XoiOhLhOkSZ9CEGZ6MWldqYQG3UxgygtkbdzU7M1Z+n6x2Aaef1rOd0J2WqJ6BjU903XBfclYxZ+
pFj4xgCGPIMlewppyp+tHAcatYS9PBXRgr3Ro7pr59J7S8hY7PNMzx+Ls8A8q/v0OyNveADOxGWP
mYKZs4f4zG+c7wITcH0gwDc8QR0wLsNsn9olcV+x6Jw/8tVsnQhOQGccWhArivon8+Z428nKHPKo
X06V9aDDQGe9KAb09qqVy4eY8CT68RBdQEMq7qs+JQI0oIq3SZESW1KEKFtSlaNegH8YPz9y2gIM
qBGNuFZ5wERkBlK3I9KeqWiLzutcJ05OjnOC7ul7icDhK7E1SVRu2id18EdYeIyFzjSGoj+48SLf
lhrRtLFm2nS2q3YcHtEJLXQ+xRXZ72TJ/BvZLxgpFvtVLeRUoN+KnZoncXRb3Z5YZBYeGluxfKQK
mZqNS3wbDOEIn2FuqSiS6S7t8WcVtVj9QxTr7kdQI/BtaEOJqnjV4lz5tXKOHbrbVb1iiEiSWtst
Nt5hbwYg0nNC8j7hTXteY5AcJpce5D187Rtm6jwrmnDYde2KZ1cwrGmaGWoObTdEuZ7luKqNiqON
neU9z6GqDi4HHj0tY0NfV0dvJKy2ZBGB/8WWVx5KAyH7Zn3NXC1QPDFnkiZ0bpUAMuwhIN57SLwP
acVtoF0BazqcxUUezXKbN9V8snMNCAJPd/hkil5y6U3jepnqFV4eQpt5Xdts2g+dSg5R6hWHbiZY
mxVed1mIECDfbIpLukrv0CowIA6mGEhCDY6pPmI5UZgKce9UPfa5YEyPTpSG2ENt8pC7er1QWcCF
mYSmgCSgNDRLjCSkfHP/edQ9iXE3w+XUZhI7CBPL60aGyzaxej4wFRLtJrb9nBxt1GeQlZjOndTM
CHEZannJFZbc5OPg3Kku7Z4wADQPtuUpK5MFj/TaElxvTCtukPJtu+uqdSWOZAf4mm1CVrrxBH2w
4YHNWC3+PltZuRv23rVgVgTh7EniAvULtNYNDlTCp6UdwjuXF0RYmxWhM/ogELJxPYDX8h5WA2kw
QGM8ikx9Y8W1vVgHElfrVJ5RLXl+O8+Rf8tuZEHOiyPi5Gpv/uUODiQ1t1mPhkziRdzmzlUckAAO
16XnozDiqaZN38VDQ1pbRISFdGHja53N/dPEIM3HAjXag+9l2CfFuR9r4sK94GPCSfD5j3jqTM4A
K/K+2rjjEBYB7k3fn4mZ111ygbnJ57psFc0yT7KdNQmW6aJIf9ApV0xCmFm2g2W9JzOQB9sLxGFy
JDn0Ps48KL8rul1VQahUzB6uVR3wL2zSkXvmpyCw5YJ/JOuhbnVP8sAi3+5MWoLiYmT29nnoq9rq
N/IIHdscyNsxH54T3HvhGM6XjeXqUOIMSANbjIM752Bn6KsYdLp8P0XdMY15pWkD8E8xIziWqldH
RVjpypbGuUK5ia/XVqtjQVb3Ta+62zcl7xIVbvWoFhNfux0vLxr5Ejes8WYYiyFBzpzXylBxyKxP
7mTm8ybgjztaHl17bHHdHrGFF7P69jmdjf2pXZ09KFkDcCg45iNX20Pq4Y3Z2DIDtTVVAj7gnM0f
Sgj9ZkKXDwwjFD+Nnum9dPjOliTYlYXa8tz2JOhaQc3iprz1ZS344CjOkrs2H9QNQmS7E0bi5ZE1
MbvOrifJhGa/poM9tDk/5vPrlOj45qHiLSkRmTMR+k8ubuj7ZsSUBTmICNuuTIZk17aY+Wwfpe7O
lRFuG8EnnFLpXSkS9E+FOBdkJWKYW/OmGJFxMrnoqrqS8iVVdXNaA3WuJroFuFWYvLdFUB0lEa6T
aWzx7sqKEs6N1K2KGSHzh/POGOT+d7PykhmX8d76VGulzFheq7vqETmqOYHp4i0Ja7V3VcdC1N40
p88LqsSdfJk2jn22U6n2TYF0aVpXvmjtUCdK3mim0Xyo8vzy+45LAzn+6JNRvvnbfz3fTGWMfS3V
ImcH/fmadpOBKyLjYi7PDmmT9lStyMvlxm27+BqSeLcvcQO8FDS2D+hMyR2TUK7PEjfQu+QN+yiG
JuOzI5T2qqVPAWjxiD07qWTOG03qpsgqsLVt1yHll31IuBb/M7/5XN5yAVArct3RMA4Bd1uJT+1N
Ke6ldcphwGUFFk3YtlP2yikXTAfqbgpgI0c+HisoixnIxQ3Jmzm/w1Lmrfu2P5sGVL4iQlH/JyF4
AQMELmUOvxu8KXwIpqEH50GVngZ9c5JFzvZX3BjcqybF4OAJbuvPB8qEgLxlxzAfScUcWy98qMY4
ZzfZxN/wecu1ul+gYVVdfZEPonu25nyNj5IYkYr5Qe3CQ0e2Ln9B0J2NDOQiDp+3bdsoLpmFL1dV
veRHqTt6CEb38fXnxa2Z92+NikjmROdb088r92L1eHM+PxL16SRqeToQTpg/SsNXf964bJ2gVvcz
rCppOvBmmPl8CbrEO7cmAvyBcbrnQUn/d36+8cQwpuet/Hw8Wt+vjqXjc5UbPOnlVHfAf0zLK/ss
//GMnZ/E2tN2zwwVA5NEa0DxCbiiU5LkhIG5eku3yB4mN5le8MfU+bFEISgPZajUrZsYunGcPuCx
sAbx5mXDWM/7WfXiGRPX4sARLpS+aht8nbETA3KKRJH9FOy5hK27RByx3CfZ9cza24xLPDTHLAyj
u0pkOYd36hh7zNlOEYEf810CyekYIin20Rceu1hygzlxy3eUK9hsdc99d2OMn9YoGHznJuhmKvPS
uNUFUZnmSjv9ehJS2usQfy8wXK+fqN+isOK08DKn5u3RKfaVOk129J0tP6hN891sF+fDpV28LBX1
qgudBVgR8Tfa4bJHhHJGTJ62vh4hTJxkKuu7YllBcqeahJXJ/PTXWkIGk7pyb1UwD7cllOy3uI29
Dy2a+UtC7gqKCuGzIlXzKZWrIc0gYP+vs2juF06jO+XOJCd6rz4bp3HfUKPGPye/sXesRRiJrySV
fQw5uhlwuwEmx84HGuSC5cU4Ez1YFPWvbVoDTcO/S1SXJunCk1V2VFh2D7rsKziGfKj9uESHJnDI
PCdre3JkZk8Vebsv9DbyaehrZkIrMs6OnCfyrJdb+4ul5PPGNH7zxVOaeySCDczVBVpiHWHbsjY6
3nFlJN8G1KudmUsCTnrQzY623zkHNIcfpeymA+FBQPDdKDiWGX77abrulDO0V7oklFGB0AHUkqXV
Qct1vhPRCkejzgZHbxOFoFhFreQPdx9cxBLnQth+eHCGxD4X1uVeWXMD2rsQCddvoZ3zuRQjvm1s
Lc7PGQ/VFwyzdqrriHLsvbER1r6iiHjQNTyVn9Ns4qtT9Oh033iD8i/SUPMYHWijYGi4YC6VZ4r3
qeMYdfpRRZdOmPtfcVEBKSs1pGm0Xh5mfTN6lqVMGhbY6FwVWA7JPOHmWW4XEdjx1UkLSpPSnImw
DRt5ycc3DFY+X4UaDI9mhujcsJ9Hd3Q+Kptw4vYrG56NvAh9diMOkmeWk07tBNYIC95eW82TUXcY
iNplPj/v7dmvaNP4Ftgx2yGk5jT5PIX4Sh4TjZp5Y5pxnD+aouUFOCMPP2WH/gkpkv8/zNmqLjxf
kNdPaFTGjewasQ3zkVjuUqwkAqrcxbS2zivaIGecKxieuX7Lu1DgU7pKAyYZqeLI+fw7WVhIoUDc
6DQBJgAZTjUPss8OkLUEz8zPecpkKTFMXOPBbGurbj7/5dpCem0xQ50GZ573qR6ne3lGXevJ5S2Z
q3GD+unfp1mUnLiUUxx1LfVT78fxi0VIvGpGHyZpQs+GLS77Lp2y3haD6x67oEGgbLLyusCOTcB3
1idluhBshvR+ReWC5zDB6/mho84CwlDhF3ekKZksIPZ0kOHR8QqinQOcV6PbGF8dtumo8oprZPSR
DGg60/cnUX2oe2IpyLFAAErgd01EaBvdkgWnifGvbc0TdRZVf9dMffzQuC6cO7328HnjlCVVGEKX
FCqu1iDYlOamy9PEnrpiQkPL1xRCkZH6FFVc3TguqbUJYNGmrsW7CPT8Vgs//7LO9XCJFJm9tnTn
yb5SjKy3ek2Idc/hSvaRvRuepY2eE1gyi/c2rQWwGHyb5a6wffIFz4U2Fyh5yZOTVfN9GIUj6Ha3
FZu8SgOMtTGHzjYPE/1KSe2Gd35cUflzk3OXc1QE89+2a/1Lmfm0ayF2/Z+/u6D+gV3raaz+qNF4
mL347t81Ghn/Frm+5CGPoe7s1UIh+V2jCaLfQsxLXswCehYleyGy3d/9Wl70m6t8L3BdGbDm7k8i
Df6vKBDoPR5q31l8E/+MSPMXnVKGOMnOvyam0lA+Us2fFZrYKukNFo5YAcPPAG72K0185ZvTv6zE
Sv7wNv0Poqj867bd6OxOC5D/Y+X7MoAK8ZdfpxnJZrZk68oQ3VGFeD35VcwKUCyItge+OhDvoBsH
fJlGLssrTDvF3AmQDCCETDoNSuwWlUfxHo0F88RSn3FkpOL6llBWaVX9xqDPkE5OQjeS0V6mbZZD
xFnLpWQY0xgHG6dFppjvPR49wYtbBQKibbPME/C8eCBDuG7VOa0SQ+AjipZtx9VvmeoPJrHDHWkN
Q5o8F7PcxeWIfcWeR3yFYmb1jd0liXn0iAGo+8pT7n3tjznQXZ5HW7bvSTxnRcOJG3qJ/8HbTrvG
eO2ebVjEuKd2GF+qfI5foiZQcNR9rCOwyUx3PeVd92B8m/7U2cghn0z0g5u4z0ADMBqfFRRjTuVd
VBKeOWRFqb83pgDxUuZd4m98aYic+0y3sPM2GJ84E1AfnNZhsEMu46NjY9+0lU7WP2N0m5/RvtSD
jbX9vnp98IW/PMcn01rnR5AxY9i6QeM/tP3UXqdkK/sDxLjCOxahDL7MyxpPb+FckMpebMeqRMrA
kcXOI7LMpvYKIuHxWKXfusoA7Y7pPjcZmVCW+oggYgYuMqa70ZgX795Y4NIWxYQXCUQHZ5+b0rxt
K4UfCZRlAleJYEwO8H6cYrWbHFwsm6Sk9mMWnY92k1UssGIxwAIjyNNAgrdtlpbddqnXJnqNqTKX
nR+nE9trggWk1Go7YsiWD207x4T3I5nBf57M8NFPznjtD+uabKPBI37P7LhY9o5Vxbe+6vt+T/qh
IqQT115yWTMJY2Idkrw+JpRYBHOGkU16gK7AUtLesb8nYU6yrTIzsigmKpvwUIcDArrfDcV6WK2z
FnAD9ApaIV0kIe3QIObjqcjVtgUsUO2axZPhRqUSDcfTEQkjJsMSg/qUgaclaEAOxIlxSG/zzHHF
ltSa5tL26NoPTSxYDwH7g6s8RuxKN7gBQ/eofQq9jYwSYKmtjEBDUFMIedGvgR32je1xMZWod/zM
degHbl6HxUJcPPAQ44BXsUVY5lqpcNXF29mMPfoCGDvYWggYr1xI3njo5DDnF4Xr1iRbhihgrtXi
7Nya1KZAQ6a0oviboppROPuOcWiOOaRag6/9eybXnsKOoNvXnvOTVrxvkp9DBI6LMsFh/tFq7Vpk
qzSGXCF47G2SBCD5bmUA6mytjzERllwK/9fMpOzwkQvnpelVER+EM2Pd0dQExSFpp/NrCYYGtCAo
O+yaopifm7wlUVjbmXU8ivDBuAHkwraaRgyYL0hBgWJrkGh3ceKQahd56peHmmROt/dsCKHXQ0AD
+uU17kJPidGSK3KtcugekucTH5fnbuiLfBYuAE+6c4cQ6pXAFpdR1PjMkZzAl9UOA90aXDjakrVe
xvL8g8nZgIPxy6G+aEzcMtXM03zZz6NwYN81KY8N1ieREkH5Oo8CSOTI8y8/l96CBCQToDho93PG
nbq3HAznlSj5Ga9ii7bchUypRljXbjMRYNXD8+wYr9nXdQScbxEicA7ngQIQpSnmyV3QHcaYB4Ph
x0or2dysjIRZkZTR8R/qwAPyHw+SBV5knNPHqZybU1eriN0+JkxwyzIoyR5lbySU3Gry2V7Uetzu
qTyHsiPWelKOkWUADEzAT+4DlDdxWKbK7V+QsZvhMPRTVL4hqDfm7jwVznexdNwJBNBck3Z1LPIQ
Ucie/TekKhpAbhgmv+lxVDmoWCXzH1XajQEsOC9Ib7WHZ7PeRA02xE2OwVqBghs9t7xneqU9EFKZ
8k6hP0v8qHVN/R8WesSAunA3Iti6pQJ44w3Msyo4s0CpbVxFG59ddorcbBCVJ8/6SsJ+8nhuNZ1M
X5LSoQcsm6ViDxPaJ8sjRgiTp14r9bR6YfGyRIkEqapH98cajA7Quj6Mi0uvLNIOsSAnXZLFwFD3
s876D1u1iE2548Jq88BKREHVP/Y4D++SJYR459PT3LZe5P7IYgnci1A/zSAxJ79mBc4sV5iQui/J
SziFfAr9SX/xg3xgx1vgQaJjTDPqY67zau8gnNFWzqELI1eKBZSBDBjHWwZP7LMtDHHrKQw8LBw6
ivx9nMVzskPtjFjwFHU5myCmPgp/eWtXYDbOIyjDXttk5iKJqin/0QnDfh+nz0nyT1lXjqdYEpMA
LaBo8oZmBcaCGaJ6tFOH9M2AVGBP9dQc3M3Wj6DP5QqozxRiRZD+wAGSLSp995Zs1fupmgt5UU0y
TF/SphwlGRzX7Rjb4vo4HwxzQmOxqWVr2VliLODdEZfIK9a5yt4EOLbZMIpwXd8mcR1/rKhhFU7B
WXQPURIFXKsUOuihPSuurpjHRcMxxyxmL9y5KbNL0u61s+vSVnBGjC27KikBEtJs1Vxivqw0qsoe
ShxtY4TQD+CD8N8gSZfG3fhiOeq79ylNBU3gMutlOHq5jMSBgD072rwMmZFHffSvboB0yDm8cfZc
ETn4/3cD9/n7+J//8ccW4Pdv+XsL4P5GjR2S11Asuv1bnf97CyDD31zsrC5GOsWvCc7dwf9tAX6L
pPRD5kNU/77LE+APPi33N36aS+MQRbEUKg7+mRbgL2EfeQ5+eJIACNYHKnb5l6XdvhyLoJjdYtNm
eIQw6frNxx/ekP+h7v9vBsXwnEnBMi1dfpcr/vIbCuOThg1BDsljegHH/cI/Osfi9I+yILH317Wo
3p9/0ed///7+mGPcIary76bDoRqedxEafBgNcqWqn0W+tMs2TsBIp/RVzIDmQL7IybCbjmnNXSK7
pQei1atnLPD9s7Mk4QtHCl6EwWOowBSNOq0dcJWx1CRkSN3kMfBV9iEOZBtXCtdltKS9ojCbvhLs
BMvkiKG6oKbPP7IGiAZAu4Q6WM6zc52KGhJ7KUdidp115g9OZp4wTlKznGwl1t2zKjJhqktdizej
S9Poh56m5k4HPbjKfq1BcYyYMB476sgzkpDKcuOvBaQq/lyKbtTCFnaewxR4W4wOWFEppSClWRa4
IJa0uwPHUHD80m69WbIIrwFJ4PtWiPq6ZnURHUURDj2rdaCqtHPWfiPRWZ0EEw9ocXKJEaSymlWN
+fxtFQ4WgxHrBa4vZtQboWM4d+cAxnFxsuWmEIuzZz1qu/ObM6KqZbgMk0IsZ4DZBIkdNOZEnBnT
iUgvg8oD2zhY2bKHzmFsty1HwQCD4TcyZ7Xy5gPuSOqHsfSwUC+dI7aUwiE0S0KJJzyIy002lcMb
XiL6dqxsZPAiurM4sfabjBAsVv+sIFS2enQKXDs6j+xRRYt3tD17ohzwaTnJmZOlH173UXnWBlZZ
vw/JIF+HwWqxwzDIZw7ld4RCXyr95uMn2uq0lse4ErBglribwMT40YU71iMQkUWAGZ5UcbBpycrQ
sjFMF52Sad8YU+5vPVgp5X7iXTux30uxPZGFK9WwqicHM8F1Szr7CiWZk2AMiwmEoK6fw6rxv44w
48CRrS30Tt9nsNhxml4Lz3QsKLC1Q77Sav8bh6Z3qlpBM0UlWzLFT3s2HAxRFTy2YcM0ce7TH21J
HBek9xkXQJJDEt/yeB2IR3SQRVd4L02k+4eGFPAllvhivGQTbmD2+IGAiLpmROLIpE8tWKDoh2rp
/A2ycPEei6wC9pBNj4Hx61u9+OY8SK5e8nPB4aRhcax99tpJ0J8b13ERj/Hg7B3WBMptxcz3QiWK
OQG7N8110VHIMqlYWQeGgOsBqgZb/qbDUr0GLYtdKs38G2eK/BZQbm3rBe80VselD7aOSPKntEhc
8FaJF72QT+lf47wev+Kjx1rgeC1fq0Bx3buLW175KmSDrJPmLBaLhTywNBJNreiCmy633U3vj/UL
dqD1ds2D8ghTO6dRLynLaj88ia4H/UeC65J0q/1VJv16nzXrdF9k5bdREgnNWIchAwC2MIE366Xo
m4cC45RfDz27D/IR4mo7eY+4rAfUtDH72pOph4Q5+/JymX0WqdXUbssQ49LM5zG/ws2Pvzb2ab2u
ctR9noPot95FwESWMEGs+Y2wqeS0C3K7QDdcQvnAa1WUFVVTfkxQQu67NQGQmBvf1aeJZCqsn1S4
j1keE1edmSywTc3vx5umDhbcLsJvym3fFazYmeLFT7EcTi7GLM0q4wIA7XI7SyFZR0cq1g9S8RWg
1fTEHJ4b/RwkB7LsVurFxgQYd2Fp0+908dAnsZZdBd04fk0Va1RqFwzRbiFK9N2Nan7e5OOdBMaX
ASWrjPAeC5NgBzXn0kbAAIHAOw7QHPombR6cJlLB5SAgd4tmdVl3xyP8uV1dD13DrwrQTCnZc8V7
8HPoMUawKavDIQPRq7uTudVPFSAKj9F5WkTUudL9UnrstpxjJwBIFaqWEpHV4sih44LpKeWBvbPU
/RDpTeX/KMnmXfd+RQAkN63/jKpjb6X1kn2mwvxtCLzihc8TKTQSc0nAfmHt69ziYBT0d1udBUBi
3Sadn921Ta9iMpwXkVkBIoV93L8udlnePCK7L9mY5jd4i9xng9p7WZJkJEdXs6KnKgdMQ+MIqyHv
ytuGKcsTa6Dnn9GC52GTebP6sXam/+64NRvMkjA4CHEmQc9FesnnvYKBSMLpNkAHPWjASvfkmlAq
x86JL6s+4mgKMkIhjLTEqxfY4EuTxdDe5IJqvp17GvGHqWF51xEHQnEsW997nQg2PERd4lz1zBoz
FHHTr3uoNhGPgbLNruaZsPzeQH9YLroprtjyUbHhumnW+qXCZLjAK3ZlBjs0H45z7DkA0yEPbclK
pw8iEtrfLzC2Njk++jsj2XVYYg/YCZEDbrOY9L4meVJ9z4Cl2H1Tu8wtRG1oVUFAzJs6LPAa91Po
P7qKi4SdctkX45F63TV4sAAV2ol1JWnZ1x8Nmt6lK5fqi4w7n2yggBXTCf2Mn0rgBOwi8qntmeM3
strbB+N150PgeTarM3wk/8XemSzXjWRb9lfqBxAGR4/p7Vv2jaQJjJJIOHoH4Gi/vhYUmWURzPdC
9qyGVbO0SIqXwHU4/Jyz99oKJRSCNoJcENy122S29BdbkmstdLls01Bl1l1qLJYnq1NfmNsWV39M
ujMrL10gGa27huyOWqkAREeRXLfW1wRf6ZdgsMHbz7Kxk7WaooJQUCcAQ6b6KKBvEIyPygzJBKiC
ANIRmekjZGNZwlAVMqP/UUay+REJOx+ARVcjOWxFZO+6sbFAkkztjVsMEp+W7hyYOU0ZE1Vkj5e6
lLAHjUzZGUyxrivWZhNMz5bvuUx+s5poJcP3ceqJzl8saV32kdije4Ez1Jxp9iWSEiWtEcjNqJKB
iOkvuscrxNbG+Rr+wZi/+mZBSJVkPrQj5YPQLabtV2Bl9nM3KHUHoTFml/dSj305888xvv+N6Bip
oE7Q+qmaUPnseuXm3wVI6O2Ue4DnIICld8Xshh/c9I5AUghN/TRWiNzqkbsh2vnZa4P+IU3ksCly
z/lAPkdbU4Gh2M9dPQKklfyfJPRMDim5VksIvdRjsE17NHqg1juGNazPkv3YrpIP6Rfqceis+nub
zu5jUoiEfF/Q2QVs0Qg4aD8uZAcpnK1hMd5FeoGMc3GoQdZ27AG5V92Gk4aDy+umnzzxPhbwRjaI
tcOfrQEShlI6jl84eC3zOTchuZcxeMvmr4J72kHcEa9WMGZEHvbvObK5N+4IQEjwgNcshCNCfrir
3hNsYVgQR+DQO8sGQbOOi6k9Rbmgt12DBLt3Kct/aHyOP4d6qu8mFJpMoBqfo4Yxagc+ZBTNoHa7
zn0r8O1V22XQjLc6Ul51zGkYk4xWOn25GeF2caSa/Babxazmr+jmzUOUjcVBhX0E6TQcEOFVMXGQ
QRp/z6IOGqSfhew9jZP+UOWgX/s8JefeyoPmI28z46lyc9a/WzEVX4Pg0zu76ZFK5u10NnnvYvbl
Z5+DJmG91hYyTRDwKrkLUf39MGjPBSCAjPmp48CAfazAu7K1hym+n7SHqiDhpfskBp+NY4pHRMjT
2GGC7aekfYm6lDMoUmuH/Sip7meOxhjYOP4+oj5CVsromV9Jy8xcSdTSb1FVwdgbmcpe4zi2OEaY
Yp9n0a/io09e82YRcztakgiKR9fFN7tIK3iVRngXmEl01wpTAuGSZuIRaVDBrkJrs4R70+SKSF7r
TQnFM5UeFEepEKFLP3/tvVQ/5qHfvkVOoq5Ah9DdoDB8Y4zfPdUCiIyT4rTj0ILMPPHdnimqaqaX
MWnljTnFziNIH2cP2k8tzesaAaeae0tucfhG6H44cq/M6Zd8rTNgFOJgqF+CoeOX26I5DTgDF8EC
OqLIYkgdNNBXNuaUy/u0A9Bk+1q/Smm0X3oJ+iygJ49qpq6/pmAM98gA0jsSM1psrH6C/m4uFh6N
FdZXqiqk5lY+0RORGYBSYWTuLXK16hhZQ3tUvmkcjKDT95Nj0vZ3x2r86jU+RbFsvOFU0IvtaeDO
QP0yQUrDBtJ1/pOxMSESVTCI6zhmxPOloy+XxRPWsJbYARCkmzi77VnW4HCRCayg/M3WqhjHGuhP
0ZH1HWTRGyN7Zz8ES0qIIpTgyTXgTK0JvocP4PaJSSsX2DPFnEcFVhtk6/hFHiXAGhGOqxr9zaE2
5Uftz+a9T6+cRzzs+3sLktBRoxf8PiihfmZWr97HbkhuqRLy51BgbEhskR38eqHMjSo9xapobw1j
0ZKgICGUqbaQwbX+xYp0sQsJ9dzLVGW3VtZNO4z/820TKGePqDLe0muyUT9XBE2nw6JDhMlDFUJ0
be15GJOdWJ7BOEaEK0vOdbXIvMe+LWAvsAC3Tim6a48C6CD9WJGuomUDQDFmB3HsggCjAHtqNDvj
oxUm+nXu2N68OKrvrb4DRgLn7qHVFYhhdGikt2DyXIHYBHbLSZTgirygXoAuFuPlqb0Yhk1XPbqB
BMVFZXWRNawyzkPiGsa+tXd5s28jJgk7wRhlpIAmInxsHAw+yh283ZRVsGrAhiZPSFeYssVudUhn
zN0CTPuBSsu5tDTQ3xSeslNf2moPwszpwBf7JLo4LrylnM2HDDH9mpc9vO3RKY+MPGAORKyOM7ao
7getQfuuUSmjmJTo45AuzTeQn7gK6ty6deaZkVtk99877vSt6PAobJzSJDevpXF98EWobxjhqMOU
wMFwfFg7q2gs9bDhWN4cXKYfLwb+mXXZKevOoxha21juTxVIgvsO3QdOn/EXxlhAH2aK4uw7jqbh
Zhh8QtAqgSs6rgf9NAzmdFKsPlBLQx9s/LlDKzv65larAS901MPOxrjxChamrlcupNWlSU+QbuCR
cTr33trzRPaTORlSJjf3X/Ms5lkYw0c1PUCsHHH6V2H53erwhOy8ZEb5Zdsillse7wK7e0ka6xxO
MXI+b4h3ESa8ff+L6tglkTjJvEdsxeLRaBGrAQ5ek/tXzNfJMWtGUuGsKoKFxmTWOSkDMD6gKYuT
aiAurqeNBJwh7TPiE1MTcMOIfAOEeJK/j+0UqJ1bCM77CPuQflbSRtCUzRSxrZOyAzutVvkJmiMC
Hwtfhz/FrkH96kTPmnrDp7fclNZKOoVNinFduSS2IpW8NZyIuGRrWuzJVvgz5l3Et40I+8bFGoUV
2pjkLZDKBp+zR/a2H0/iggYaCaHXh7e8wQHPpa2CWiuabKIV5Cr7CUpY8zFoS7660RKlUgTN1gMM
hW/Qq6YfzVhhzW6CNnq0BIAuRbRbmZTDfY1UP9r8c1dQ/IeD2Hdpe9IbBUvjmPhE/y4GSLOhiOpY
ZqvxC1jKo7VVu/JW7mCQbJFxLrQYMOZ/Gor/Bhn6X//Ap6Gj//cP/WSWxjE1JZ6z4M/XRCce8w0Y
1zU8hZO9VXvv4f/yEhf5xV8akh5HswamJbC3R3VcLtHekMe2/9clssFtfn+J7nIJf/Oef7rET+3W
FqgXYmcukXYOpPRjfC62YLtRrafHebeB/rXz1jZwv24d3dPvOgxXYZWQnrxTd+MeXIaoy/9GbLlR
fB8+0a0YXzZqG+4xUFzzyNh3G7GmHt4Y5jdnQ8bDan5+JjBWIZ5asSlsut8oR367Vj4JR2Z/sNAk
ciOzl2HbHMVG7cT5z7Xi1+uUP4WMr9+tlU/25c9rxf/EMqINyhnC5kYCDVjPl3yTbppDdYGQu3fv
frNSmCn855fGe5cayHJd8VkZ0459ZjL+4QIxar3YG8Ahj5Br1iSrE7fOs9D9hpy0IKj+6RM/X50A
HaxFxdXpDTraNZ/CKDTaDNf5AJ/kEKCn9Db9dnkuGEKsmNTytQ7rhJCoR/93e8Hv/phPOqQJp7PI
By4/PXr7/C7cZafxsDwmM3rYFU2+3+4E1m/uuG/9/dn0J3SDcc31y8u8iw/i0M9iN59JN7l4O/NA
6tvaQAu7S3b+hhp3IL9rP5yjrbf99dX/v6Ok+1F1Jcryh/c4qcq/DsJEwH73D5Oz96b7jx//19TM
C/5AjAbUS3gBGri/CucC8QeqN8sUFp1MTEkLguzfUzPzD9MOGV9ARWCQRVePdYb35hfoTAR/2O4y
gFo0bwF4g/+RcM5GZ/e354e2qG0zujPR+9n0wpxPW5LGc266U0GMj2HQYd/ioK0YPziDbT1aqRkC
srIMIy3OnLnq4SfqWpH9wNMmCWlsmeoVJ9y7OWIwEAKjeQNV0lPogTXXs8mootmehSRs4FgnXk+c
mjv5sbENGg6gP+VsABFY9YypkOmbM8RJZrtT/2pEVQiSu5RDQyQiv+VGZDN8sLOfGDntcEFjN6bZ
1IyY9lJIRizzRdtsrgevzf2foF+S4CVsqqomoCvJM9yIAnv9A76RNHwZHNzxtJhj0iHfilLJ6aMA
6Rx8CSakhiXmRlUsQ5rYc9rvbVCCHlupVOFgWuHkS7P7wVZjXtyNaWeO9gvMLGWOGNqkob5UaWnI
HzLxC3aekPQNhD7kNEXFsxjAFj/EEgn3dQxUVXlEiEOX4gjXSr+7cThKRI9oGjIQhVWvg+yYIW9Z
CGUAKHJKyGHS8RfXoEP3HOeD7SGNdkRRXSfGEOqDcARd3plcTfeoxahJuJE1wpMorWDF3OaYoT25
MfPESxHqSwnFaA1lY5xuTQ5vBBsrBCFkXjrZ3HxD8wVXlfzlEG7WpLOUSHuVlOaz6+VgdxMGasQv
U782/jmtaavfwB912j3Qa2RosvYpBKZgaLsP4Wd29eCQq+aePfJq/VuMaRLelwE2v253eWGN3jUN
UlzNzLlmF1u4LsfZfciSxE52WVmTGLYyDPu99AKFYkUacCNeE+RYIWlwGrDEReMVodIS9Cmpe1Bz
YL91uwqZ/D6ORpeQ7EZHxtdSxuAuZ0e58pJmY2Jt5rANqNggipB1gW2ZZjeKegsPcZla98qoRw4I
GZCIVaAZjWwT24JpmoBbli+mjPxxx2wvpcteQM2zrgzZcnXSQPKmI0fuxeuIXhJkVhhimuVMG0+n
eLbLJe0JnMYFPKHrPhkdmLeD69Rd+NYWfZu8BiC+h+c0HmigeNkog7uBsiLKNnYVzxpTdD5oWBiz
EVn9hcNpzOEnzkc8tUR5iHwmMxPI3l4qX8fX3JPzdPFsXZUHFp8rD7WlmuAmNNIeAYoyBwlL18wk
ZjfDc5fgQY2WdDRLuocWcSjyI+6dJtxFeTPkt6M7A7azkywhYlLUwNjTforFZbapJvZFZ6b+SXdt
He01PJXhhTa87x14LPLmDBYuH39wiJ9BKkam7i5BkJj4LdypS5JVN1dztOG+pkQyVr0dIYzJHdq0
A4miKLmcjHngJWBjJEsNIstYXnOGnf2OAkpaGwixvlhPDU7Md8fGEXOdSpRT+yIAerJJetjhQMZM
+FwptVNfiMuIJ3uxbuC9sQF1jTTl3M7zfjRlXpMW0mj33ouZutEIy7phvFO4K2h6cqHj8KZshqoW
0bK6ygkUqzXRu33k+vvMrFvykQb63kR81bL6MSR0fi+NXTNojgnX6O7MyILN7g0O7qH1nFkIMVcW
47zxZRzE8OZDs7NO1VD8cgIGppq5O1qnU7GmaiXXCUqmpfbop9gIVuaAFCegIIDTmNlWSXHrVWn2
FZCJiH56Q1S67xOiGmpCjXRPRxcvHvMSMZ4cTS+7c7wRdwdznbnxG9raXdUSQ2MI5aujpNMw7Oos
bN0HP9RDsmkL7Upy8KQZyg+rYYhkrGxaSzY9WK9veDFYYDM8goDihBnzjGrZ3CW1TqqrQkJoPgBe
CcxLowov23rJwIYKQ3LWYtULnL4ohWQn2mrtR6WX0T8LfLYbumEhIIgd7xKjnNdu7fkFIb8zqgw+
CPzLjVLQCZ/dYmyC22gUBQ5dx3PIufPQGkoQM5OHOphHuqtPeZ4kUXBFgKeaxyEFwNhey36Zym7p
QMfQGZqEF8PVTxCr0UunLd9sBakW9CEtPZXFtygopHGIDAghjzUFIl2iYAoq5wyfWGviS/CCpfa4
wWxR5GIfM+MlOCws7UnX62boUappJ8988z4TQVJbKwvZjb0ZLPCEznoY51jesp9zeasEmwy8+TSS
wXYMl4Es/XcUvIpuS3UAN1AU7zmGQPrsLm01mLt+7th0HsE7lKiny9qDKcDoIwUouvKgJaJS7Qo2
Q3RxA+JkJrgt5Pc9jMKDHJAursrchsNDblWoCRxL+5zeCOoy+rAkAEPUnPdpp6342USW52/4zpAQ
YK1EZX3mvsW0PpBdS7A8sVJBt8gMYjAjjsra7hvcDyeQnMBlr3iptAPJwYMqvQd77kfrYPgOYciI
Dm37TaXGsIQzAW++MHjshqem6OTEzGJyOJFwSqrjNUK2Xr2Q2Eobm0VpQEXaJNLMnHfeyEn/xNDQ
pM/Dv+HJtUz0QcO+MgoY5pvKk1m7Nyd/Dvy9a3VTK7ZGimW12Gd+5xGkZY7dVQxIhfPjpFPmUBsZ
x7n8sawSX+HqraqGOGz2AETMnW1N2qT88Mv0J1KlkCkuFkSTWGvPA5+9pZ85p9WWv7sR1u/qvE/6
JKymmBIsRkc+jgQRfq69tBw4U+E2g47t34mqf7ALOkmWJc09bNB5LVI/OaUi3HFsgcFBzBQog53I
GJ1EqU/xlDfWQSGX3gyoqs8qA2mZqzt6Z7+rgz+V9stfCuGWgTynWGwj9qczZ+jpxnEMmpFJbLZn
0lNiZMlR/tVAMs36gth3/5cT+X8h3frkDwlC04Ld5eM4MS3bE597NBKJLwfDdNz2owiPohmkYhmT
3rh2uiLcF+gwbugu8qz98+d+doqEKN64WosnN4D1aLqfqjOUp21XZhFAkLnLSOJuj8I0N/7Uvk/e
+GQ35CAy//XLAphDRuyy7L9XAUZNNKS/6wN8ugfo4wRdf9RBnOLwrYtPTZwib2VJHVJvU1s290WS
lIhCotC5RQdl3NUpyh+ymf1K/mZdfv5cboG1fGbwJ9E5+PRlM2wIjQCW5Yb4FuvBm2ZyjJiIpcQe
TjlMFy12qpvM3/QFPi2x5cb/9VPDzze+czFbxq2BsS0nxa2cGriZYr4zR2uEq9znv1lh//XnoQIO
QizK1ucVVgNirj3pNVsdEP7ICUzs9Og6O3OUZGzFWflnuf3fdgCXruJfumPL9SE48QFJ/7q3ztIW
+EtLTgnptDg/220Ji56D/pg+TJ2oLyqE6PD/K/s/VbGLT+y/L+zXVV4V35O3vxb3y7/4d23vgSPH
EIBvhOo5JJvp/5jiqO19G9eKybaD1cFbepv/qu2F/cfCJly2PrRW6F55HP5d2jt/YIhdLM+8GlhE
6BX/J4LYpYT/2yJxXR9Lnlg+zbJtS5gLWvGvi6RFn5QWEZHukDus24RYeumfgCAkeXEvVdlExsQU
3RjLbcCJ1X9sVT84BysyGtLbM6bd9OMhQqn6g1HF0fb7j1SPsXE/umHMLINUI4YwvZd8FCQqrtwR
f9sOkbo/AfoSnBvsKDLLYwbKxMLilFhWvpvFItQxIKZM29LWun/C3ouZG491Pb4UwZADBIhSMVpv
fVDBkePgSdiqS3DDwIEnp2yvXZXnZ0SD2I+SUsTNQyP7uD2Os8U42Sp7TGlA+Tr1QZ4RmECXUgWI
LW/FcaeNfmJEHvYq3wIn9ssHwm5m2oZlqh/M5dy+zjUcNBwleK/xIxs+E7XcJ3cqrsyMt8aMBGIv
sCNArpghEsBF6yp060ztwZWxCcCyyNLROEVDLIlzlJDvjpL0D5IWexWBz8njKlp3I2UBEzf0G9zJ
vjQbfzUaWVJsaXdYatPqXMenNB/S9CbV4TS/VDIzk/iH2RbhN7+EkrxKe6+BkFMXxr1bu/RDUFsF
nLlQZoJeJuOFkqEqQ7kiFQI4O/51P/gGDnKAdm71Q/QNGAUlPYc/Z5x2XVtG6ReH0X5+rRt0d0ft
EBGyKfuKqCIHQFZxyDGSWRt8FUaziYKxml8bz04F5x8CwzdeqQ1AfaFRV0QVh2Y7P+RRJWLoiNpE
cjCY9dfE1D1JUP5UuUTGOX1hbxkaNXILIMmq17XUtj5UAWK9Q8HomXmmkfPX3+RtUPTnQphRfna8
gOKsoLVk7jt7NsgdJpOqP2VO3DrwYookOzrjnDoncGf1cM/ccwzOvItFvqF4tuW1c+ZpYlGVhMuY
geEdF2AmcZthmQMzV25nrmaznJgxBdm4KUBhuS7TfKeWJxYKxEE4exCZ6mAe5ofSbT1+KDOJnG9x
jIk7VXRRt0W0TKhINgJ3O9oFzwVDwcyt8AnSqQL8lPQdMj89ad9Zw+JmOtjMqs9OIaPSCnyIN8nt
IJtmevN9YkK+IyGuQeSAtq/PKM247TNuPv/ctipi+A5+pnoyojlNdzpMmGT78KJeOyMaui8SbWGP
GJkF0N+7sxmkP8B/hcG2bRen/zSEYbIE4YrgOLTzQNSpWxEGO6HGw1UCvAnGYWsu3jnPzuf8PqOB
I4+lLiP3zphHI7lEbcLP1CCbUqBDNVmXGwPZBn2zrkizTRCUvlJI0QVKTCtqiJo35zE0jym6qkoR
ENwFXntgrs4YW3eIYx7Q9MBjyXPTZaDTRtABHBjBDg6asU5fYzlNZ+LQuHcMvPOXWE2QQ4huQUlm
kw2dkHnqU4WZ5PVOZ8rSsX+bkfsine7ysqZZ1xr+Bn/C+AEPs3IugIDLfONZbaeKlZ74e89BN0U8
Q1aYFf4eDv/k0B3tbXfXo4dVX61sWhB2ST7FJ9MfA0AdvtT51xFerNj0BcmHUAw4156cLGa1VEj1
aqhyjll/70x7jClJ0R2s0QcHbY2zrwDzhj8GfdcDnDbV/vCxSD2ZqUUtDrE9PsdiFAQFI919xXTf
iXWMvjM+tqXXThs025DoB1o0/bbzTBJvW9JP2GuVMr7S20FzC0rSWzOCihA6F1DbgLnWD5DD83Kx
8ROW6uIzJuiCYW6/imnXnqlx82HLvtVAfM7a7NyVsaRTqPrgbFsWmb16pN53MVdtcz8XP6UDes8d
G9Rkvaf6C+oe8Jsp0JXHxkEDNPXReNfC7yVTdVBVbK00IvV2wyTZMzYcku3oWmMn9Tdg5PW0FZmV
MazIYt2+YWYKyrVrmeO8oYBoI7x+VYvwwyRX6DD3Tut7q8Yyp2FPniBy/5UNLY8swiiyJ/YIfxG0
D0leEi/uet+GwrLiS+ESgIvijwK//tB4sabnVqGzIK7RJV63SWe5LbR+DqxoHVshIZ3yQafiPIZe
DbZzOPk8Scj/raexDh7oew5rv2f7g6atVyltT6x3OBeztvBWXqsgVThGciDBqz5FBfoMs4sFchn3
iy7duxamU9nq+3SRaCcL9M0wEQkMEfOjmEdvlZb6ajjikhWoPH1g9EfiQG79Srw0mXx0xRSsxJS/
D8l4X89tv5mXEK3ea9/j0XiLPe82tXkzLUgfCWvwJNrWXWkcNRdzaJxXOkeI3UvRn5o8O5S9lOeA
nK09ymteK3lQ7OLaaNj8akmGR/Y4qJAEchJShc6Q6rPA0RzRoqax260DvhOFn5v4tsg/wU4K98Kq
4nvNI0r0cKkyjABDWdwOwpMmKWPa2ZtS/QTkTo6VQccn5+nY9pn3luBWv0gMIVufh5/fTDdPdgXv
MdBt4N2Uvp2kxOqXlzfTSERrk8UJsK3E2y3xCXQwNTSy8YuBhYFIcYC6RfZkJBCCB77rPQ8sZHlX
voVVLW5lMeJ2pmW+Com5XDV+hZrLbax3Mjmy2zkhCmoa5Y7Eh3Td5f7JKOQD1Ljw6o39fW8xN8iq
khTFbpz2TaUi0k3UG55F52Ei3e+FXMrihNtcbfCwubTWjexczpW7N0qNiKisjHUiyu9TQ0PeVx2p
BQTWtqIAl2WLaN1qYp3Lxsy+t715Jc35EojiRqMUuiC7AC0SofgzKtfbhlPwtqhfl4ZPusIDEa4n
uzj78ZxueZtvajvBpBLm1WF0pp3VJXfcOiIZWVNgVbCA1+q94EkAuKkOSDIOuslfMHJ/J2HykNaE
qFttfiWFBMNK6GK/bi9zLVNSCJr0CAefBJjyLpPmsYv9H45ujy2pLuhKCKKOxt0wjjtpyb0lZfGW
GghABhn/zPxUrNDIu/thbIt9OoVf+nA0WNNi7w+zt47tCrY2qe4IQmVnYmpGb7ZhG3jg/P2YCRu1
fXNp42iCi7igZoP2jPYb/wV7qJUyedJ0A9egmTMiZTPQgpCPT36vvBlNceGRAm9CKgzjkDDBpHpE
Btu+mo7VP8a2Nt/DUkaPyVQCAhjtxjv28LnilYjIpA/h22TPncK3nOOS28HdC6ZVawt5DvHTXuAa
t8ce1ehb16vx2U+CjFTEIL8LdKChILvyKnUDqJVOHujKPnhHzoehmkPWocSLc9MRr/2l19F0szAg
1pEovQ8aadmdLtHVe2h7qxvOomAR8o4WGLaSXq81CrMvlWQOdQB2G7jXsVfIbuI8opHMQKhq1wNE
qmaXk5zQHUvO0d8JDve7tRNmZKIHHj2ZrdNM/aOLjZqdv9f+dOQx7Jm3d7mX7FH2kSdte93ofqvy
xNfAcARejqF1qq/JZHjde5CbhAYBAyO7j/SQuEQPF8Ic9tatCONgBXAjvk/ylm+6IsKQVy7tRFh+
E4pMpl6ded+ZXXPFuGO+TEmjeRMo52RONY6TDB8xMI1Uz96m81FcwuYkIIGzDhXRhnlM0+79ttM9
Gl68xQcnBvvMCcnS4WHkXGOtgi4S3yvDe02xwm8d+OcrhA0dzty2u8W5sDU8Da/K7rDzUlVseGTH
Z7rM2TlHfX9IW92yL2a8gQdl7IqY8AzX41VcZXZIWCtRO26aihMbwlMOieFhHJv6rown+5zEE/pI
ROJHlKxHUiK+lILk9LG2knWC52JVOfaLbtxvTq48/G7VY1EF4ptkenMCbsjrGfTbxnXr4UBX/J1I
e++W+dsbYIXvQ9+O22LIplOaJHItPbO8dXWhz4Wiu4kh3b1KK0BAjekZTFA+PKtpCjZ6rhLCI1Xx
MYf5tGMTn0nZTuSOdYndwKYzf48A0T1o+Hzb1CEanooCp3248ISpnzg6FmiMSWzEZz5xqKPsMQ3I
SRwpVyYUZl4RrXH0Rtu8cpBjDFSDiwCNds3Bfa1q3+8vlh8166LBBb1y6Nc+hSCCzm6nIo7i+KOt
UuVXogfxOejhZ61D0oWCMd0nZTQew7KALGHrF3YGyYUF8OB5XURjd1M47k+/DhGchwc3IrxjIuQY
TdgDYVvvYnK+Enb/2AmGQ1ZSpWuOfYQw9eFXHZHck6gk5zXfhQwIXIDhhfWVJC/e84g20VBWJ89n
nxlkP69LorKwZnkHI/FuRmXfMFp54ey3ZJzITTPGz8xzDyDyMkY63tXwsrfOar84JceG1BR4Oa1L
yH/Uoj+WJhBJUcFFJxL04IVxfnIFNGyV82Kx8FO3KM53QTbcjFP2VPbdz8nE8zlj7OLkdW0mk+Ti
hEOAHQGJJs3lA6YCiZqDN/CWNK+YV45MVlCIkNKz7e2mRifPLhrbe2J5AAYm7rGJzCcdJ3vEdYhp
IJ4j39d63xgk+PRO9UMiF93hnqw2YDGSte9RI8YJeyApnATkZsCIyYHHuDZazNH0+M0evU2zGBqz
ISlhRTbPSYxbFSsJ8m5M77rqnlDq7rss7Fe2qdW+HP3+qKEAoLtX+qiG/F7PDFew4cD1nEi5b6Id
5j42DSO9IVi04p0RjuumJ0uzLY14rYrpJU27i6kba1uHBkvJoMoDfsp8JX9qdH1veq25ryrk69NQ
Yh0w6x+47lDgBvY92oQlsfHJScM7JPknS7a3jhuuJbkum6FM4nvV2GqXDqU+WBn7T2rhW3TbOqDD
kmd3tUMIYgs6kAx5CzRCXnT+JU9bj9+UJGCmvelSJR48YxclrtkxkY1yjHgFuAYKYMLODfNmdv1b
1BZHIpX5a4LGWewPi14+OIdEkDrm5OyZAhXHxmCZW5RoBFFOm1n4L24dopC18SnQkn+o/OECn+RK
QifJZsI+pHb84jrT1jQsnMFz9o22wbV1p9e8b5+njPwutBrVJjUtwNJFcGDPUwdMBubW76J8w9Fo
AJo9G2sxcErFtrjQmIeSQWkUs53qobyqiaZBlkdP6PjzrSrKZ2GoSxHb4b1DVtJxwmhAzrU17Som
EcBNwupimoY6co6r97UYiDzo/O6F0yqDxrpJwTkQqXxs2p60S+bQyJpD5BhkZEIppo1TtGDaQpJ0
1vPQRN9r7EJHiYEs3rlqIidaWyp60x1mFjL1FBwS00YIs3bLrCcFXNaY+vpMJLswiXpstpF1hr4o
OMIYBDLSrXpKAh6iKJk+DL60/WT20OVsZ7otPCfaoWNucVOHU5GxdzjdLnZyffCrvj0gxi0+cmG4
J00n44h7gJrLE91eWh3PnwVeolwxd0sC/hGFGoHyXKzq+ZrxBMp9yPjbWXV5xExuNqMCHNIcpvY5
K7L2irujg9dGrtU+zQRbNs32QhwZGIl9EibhmebNEF5zkcfHMseQCXSNAcURf51ee7Pd3pq4w27J
GAnvpPSm5EGRg43EVM/2ZU4cmXODy4ZckMba1zGSn1RwotkbQ4Izxy6dHPwunS46BaD8PAq6M0eI
cdskevxAMFFuKavEATmPoHloEwT4azgAQMNC45HeuwZahUQUeCksZGyWG7/kxeBtIhiut3Fjto+i
ie/Jxz7jLH+2mpZAJCayq8lrnF2ZRE8S7hDfN5W0Z79N6WDtamCLOK5xUo2BeC6K9D6K65tO4yaz
u/bOQcCxgjN6HMmSd8Zih61vW/lmvfda92eeqhOSibe+Mb4VI74UDeRvlrm5Tb3qtSnSW0V09xYZ
Az4+OmYbD+/d2sIVQbk3Iku0GBmbHohaW26xDtkby++QojbZtUsQs/he+rXpkwsjRjhEBdAwvpOD
N1VXLwtPBrGlRjMGK0Jsp12T01EsorC6d1ypae712UbEpslbMoy3AZHyWyOgbkideVhpWEpwhUVy
G1IZ3LqlRQ4MbQXM0SQSsOk5/HWOJxR9uyVUG5rVZZB05YrCNG8QGaVrvHdXyJb0EOgWc1sKd5VJ
Y0+exKVz5CGY+0diI7dxrO4b63+zdybLcSNp1n2Vtt6jDHDHuA0gRjIYnClxAyMlCvPkmPH0/wlW
VpdEZYnW678XVWZpSiUiEBjc73fvuQzAe40o/2TmO1Q3ACbQv0XYPpANN2H/ZNkaI4i3trWOh6Bp
JvvapkQP6OZ+tPGHT7ZGSml5aseGfsYpvE8l71+TECHkzRMdlR258Ak2v1nTEaBjI8fSzTKvgyDo
8GYLi/Om4oQ0+1oNXM9OeEWM5SadxJqWUWDA821O7HPFWJ/BtsNzvc+0vdGLV00TF0jFhPht7YVB
1rOREDtNk7SiOJK9cJVdh7NDZ8l8pPB7v8TuE+DXdR/lD20udgimgRLt3oyXbbmM+OX0cp26are0
VboPQya9jjMeZxOzRNQeCtJ4NMXctJZ1w2PnxtEAtDjND8vKKbe2riPJAiQr5lMjsnKbLuxMZkf9
wAfS+Z4cHvltA0+5vNpd+hh7vstQPlGDctPMIcUVpbY3QVoSUbseuup7XQ1rbQLxmbQba6Qqr6qQ
ZvltrbORugIpNwFCa62IFYe6FVrDDrJbL5PcCwR8M62uR2He5YmlVqbVUv2W2ddjqTEtDY9OQc+k
YRbfMk3/gsnolM3NjkQLL2rrgWc+xS1V21Ag2HV+PbpPNYmf3CVsKooBZ6rn2CeD7R27kbkimIFN
FYeT2Hahvo8G4pzUjlDyYDj1Y9shtxtVS9YKNhfl8g+cwZMLRaDHX0jL5C6t9AvCQtmqCadDaucb
16wvQDCvTRPtZMFiESxNFvvTTJqBO/+pYMJGeQfOQS8y+1Wl4j3qIsPn6qVNxi2LShjgcsu4/jWf
1RWS2GWU99+SuTuXneb3GaE1tZhrNdWnVMlTk5OXnFuKM6UVZBoEz7B5Tu30Jk9DP19QX4oOVw+p
CYgo3HgiPi/g2q2kFJ6QbrIlSXPqYnA4dXIP4YjcSNlEu7hSbzC8kLjZCLKcwTJeJHssaoUPYu+V
ZvXXLrMIMcX3svVe+KLpBd6eK9xDO+O8UtLDyzjsL1HO/alg6C+xhqxFrMX0x9f3pfC2w1RWL2Zh
eYeeyqMVoGh3JUaDWzMtb6asDQMPf6M/WVO8Hpb+2gmRP4SorpNx3pSaRuN7km9EWN9ndvsIT8ha
i6pZNo5jf3dqG5s98Si/Vla1MbXoFvXnW6m5x1EzAJmlznnBuVyQbzkqUM8rWEc3FmoRCbF+1wGk
Ws1Wf9PHWEOpN7iH9P6FWzXeJRRZuI24d5N8T7FrtVKTNm5iZxnczUT/zsHSvfQ16sR8FJSYF3C2
Ovx+jXAzfpJCHvuwbjecFnFgmoIkwMiI9ZBOPtZLsm/mMBj+wDb5ixtp1n6uDRb9VMyb+OhK5455
zXJrVvNylHnfBnFrIzaY8B3utKQ39uhY02Vh6+pbgpoFqbGpATN7sLI3IZbRr11eRHBQ3e7Cg+P8
VSlTvSCrvA7NjKzinEUXsoFMRize4nGi849F6BOkvVY5iaK41e5dCM/bkrdxBQDLp/tvHZFAPLpj
44ClqE+AyNHse+AG+E8W+gutZt0kIylzB2UYK8gqEtylIcTcFLQDUTtuE9SOAceIfWNm5sGQ6o65
H5ep484bu8zkNZ4cGAFWqzN1avKA00W5R0O0LENTh7Pt4GGr2lutqiFh5g3FFe7TTH8jJz97tlPn
tWJ9TDQ7o0WxHhpGjeFTpOIAFCKtHqk+vdqJ82WOXe2L1VZbBknQA8xlV3T6LW6fV9XI77Ez+ZSF
a4F0UApAjjzN06T7NeOSIG0E9JCQpbbBlGNvnTehE17kjUr4+SYKJ/N+uXdizUYrJI6daZR7iVM7
GFddI+YgKlp7FxHX98vIaAObl/pKxQWdpgl5TJL0kBfqC8dLdpWW8qBvli9oF6fCUYRL9bvEahbS
4NXrYs/61TmYSKbxLsTLhZaAcj/JfB9Ley+56Ka5wSc7sYYpQp0YG0LFujc7ESRWnQTZMMxbx+Tj
o5VcA5Bv6Jivkc6YID3r6iwxlI65weJovVVNUl66sqfwbRqbPT7f+E7WY3I3wek4WIKbXrjjdHIB
gaP21qZ4s7mQA4ZB6Ymx0blRWNkVRfONVyIOx+nd0IjoiiheddF6Lfu9VieHhZjS5G/M6vSSStBQ
f13oAlrNc31W9XmauXkzXtsg/JGwezJC8OMeIy2Rl50bx3vaabjmwevUxoaXr00ALOz2GmDu66Wz
TdJ4C9WSqykr2GvjZOV2SscchZ2PJyTghjaxWUDFLq1iwkWdoQ2ivxHAhhHpoSnWPCPkGS43oXes
cvK5+ylRyJwNO6iCFpgfMH14ictSArFoy9t8KstLOVTOAei02HmeVvwAXhddDMbc3IQYrABKJFnL
QY3SrI/z4Gr8TLFL6Ws07bOlbOAUxuPBCBtrnXWe/oBwJruAJ6DxRcJU9fMaEjXiU3nVQQrchsYw
7kJZtVvDVLDvDWZlbVQ6NJN6hQzCmqafwpnTa3rteBCnFqQ9n7PUPxSyko/2ec/VujUnFJLgFgoL
wPVesxKKimtzb/Zdvx4hcVwgXumb0WAatSokHjt3Ydmb6TTfWKMBmT1uBLnmyuWdDiuq9WHe5/sQ
eIivCbcYfdzE5kVD7h1XfFSRW4FNWPhm52Vro4tYiy9W7lW3BplzUlLcQPCcWIqh9jxAphIurURj
8kyuMn6srC5bFwwe6oDhKYpQNi7fIyauQd/k8qY8C7uFEUWBm8n0Kc4ZcDY0vhxT2rtYy7ouaxTT
OonUGa+VvaRLkNdVaq91lK/N3E/ROmstxaPPtW5ndaLcJTzXhIqWqOfouTNkqcwZD6Jrox2W+F0Z
5ksGaBe9boVzIcXBrvr81moaq9iE2NzjNWD08s0IpfE9bL3xMAObxExsk1MeyrB9DlEiHmn3OrvU
qwaa4LAk7rHOZWys8mZJnyHTTs+gNSprzXKmO5veaeTYmAUFFlR7p9zLfAA2DWQJ7HZALSpYiM+1
GiPWd8rgPeHgfF4bDfImIuQC1OE6coDLUlAaKZp4qpiFXgPx09nPYtxZtHz4bDGzgbMY0/hhkZ54
cNmrQ3wwc1z+YckLZ91XYattDWql7Y3Tv8+Dy5GV1Nh12Tbv+5mMFH1ZpMI9BECaTEqzWCeqZFyf
ASpYVpAMEMyK2aJMPWocN9pZAh6ZMbnQM4A/da8IsG0WFEbLlKbvYA6g4YrmC84V3jCJBZ4GJE4+
qQ3eUekecreOrxKD11+QEHVFAXaMnTNr6XKLEeV8NcW1gFAh5QKeRyAff69KjQmlq5U8aW0bAP0m
KnpUVAvIOD5TjUyxL211lqFCCtgpm5aUiBsmL+iA9kz6qwi/lsVFzCsXdpdmFc0RV76bHCE3h8YL
heq5dSRzPU3HNrPKr22K75tPLXJmI0ZvzDNpYWuguLdYF83UVQxaQu9NlLP1o58HUWPL6MucJump
uHHjgQLsFrGIPnY8EFQqwusByJWhZMmWHs2tpXflAG4oyiqi+WhI+97TuzdTE4w49AWCU5DHy0M4
evPKcmvGqJ658MTosuRbMZk0Atad13soCKXEDVJ43nxrdCyo9aor+oteSPcbQ455Ap/r9BN42RAD
jm5rrr5R8JqPEZ7UH102sem39VpvMAVWvHv1Ak/1Op5yVZOPZM6x6iBDxQGW9PrSHGcxXQ5ny8iW
lbciROBMMZvR1G3lBe5x1DKuIWvejABEsDzA0V2mSxNjuXPnDKGjBSP9qacaPSNa2xGWCr+I8kid
+kRG8G6wvfEL9gg824EEQHypqJayLvqsqK+dKVykXwjjouM1O7LD6qfsLmXNR4FqHw0saBZNYNux
Qy5DBm+jxrK+dPEjTTqV9zkKQU2RH9Tp9XhuJLwwbBYKa4OEO7wSh2I1ZvVN4dHAA6kprkGHXtaY
c1A+jAE5qQqb9Pu04HFfdXZF3ZSV8kXpnLoZtAoDCU4dOB5s32JJ9qlGhswSj7FSQT8Sru15nO6w
BrVQLKCJPpC3Fu7NHI35a2pRsr0fnThu7guMD3gIbY3tvN5GNWxuFm3hIyVwU3E04jYhBc5/ZWJg
BogAvS2ULcugoSy+OqBZzDMHO0pZhbcuArVo7fnJUpae+Lo7xg5KdapsjOJx/MhaV7qrBmx2dGOX
Yvk+NmeuHwRo7DedlixfshRTLY1xpQuMq1P9qwHBDz9rEaMZduTo1QmD9/CD8SfZIhrQhmFdewsJ
FYPu5sdFFGdzqdPwMq1RM+CU0+c0velMkZpN9J6ZwBodQeSOXSr/oiYeinPfVxodKEOYf5gFboc9
fXKmu67otPRW+Twt5YWjV6XycY/jpSqtFNjb4HVUUyVwvB8HczTnbWM61rx2hBW+xIi8/bOFSaM9
5+OFCqKUHMGqc9RIcR3LHQRjrYBuSNqiJDYAImzlDU57Ww5Kv5qrkMhTEmmlFbTELnuIiSBM1jzM
2VJjVwGHgBlqw9PQ9hN9oOM7y+h38Gkd50zEUyGtSxsCjzrb0/P2kMuIOD5bax6fDDeYUnS5YzDu
Z6ZfBj08eQmOirz/Jhyapn9ihum+hAwa0VWNXHwThac9hZlVD7Bhc5ONPhfHOZXvmcWmgrpt3aB4
SEiI1gyStYGAYV6mEINPZlqXqZ9ArqPO+D1g02njZO150nbyovPYQAQjFrM2gOsIkGx4z+Xkht1T
aOdg5L2sZCixlE1Wdswj/uCiUEaR+Fkzk9ggvz9xW2DtP7Gmm5KNhJgn18l7BAi0DiqZQcUUmAMl
s/iyRR6hCtG1u2+Uq5LxKBvA9X5LH5PlzwxSmu0sz9kigl9ax7dZxm8d14+HuKZb7la8R5Hw5U/1
1oCb/uqZEeEnPFAUkGn9OblkDzpjXyj4NGbAcwFTG/ZxlfhjUlBBlceDOjZeIrN1k1rWwBtwXE6d
M4jJz8kTwikwZ4XRpMaIwg660pODEkU3rXHN8OSQaWe2+6WiPx75S4HbtMPemf2Cv2utTVRBIhlj
1Q3btsErxo47ZyAYw3qmyk4UdQJOvcEv8JBV81k30mYTU3jVGjRbpoLa4xXddRE3U4F9+spwzCbd
mt5o9edHioBnieM7/cy7/mucwDXPlQqQuBCGpUcUVXxwUINYTZDJMxkAn9ZvHRcFUDYN9lCoIRsk
4nAD8hOMOh/KHy21fBYS+NXh/H58eiEsBpHShNZ8psr+bF5FUSO1ZnH8rimXjZHEw84RM94FmD9v
P/l6/yYe8HeHwhuPLd7Bk+t89Mku9Pr2dQzxzBAqvxL09aw0zGtBFmXu7Z8PZZw/9r+N2+evRTcg
3mBMivBipPXBuB0l3GkD8iev/BnXa4+6FzUs9qwgbDT9Mu1bRKhMsRyZeRDWyOGrnmTBJ6b8X+3q
75/CBZGmezoPbjb0Hz4FK+ei5w6WQdQV4jVjkTj4U6blq7rJy5uWrdHyyRF/jQGcj8h3tT16RXAk
G4794XJioxom3B98TUI3qyod3jDC0NamDV9ipd80EWa9P5/q339VaZkkGhwJtphzfj4HP1nkVTHR
xDmMVsCIpAxYHi4rmWPY0Z2h+6dF/j+68X87nQTFXDI8nrQtEKW/wYcHvGdj3+EpNtLmSwzN67D0
0AbciF19lXvaJ+mGXzkDnEwOZtqOME2c55IQ+K9frYE1BGarZHnuUg62BiGOGW1C53M/+dX+5kAO
yRkuWXKqFhfKrwfypp5H/1QxtFf6cIc/NQaESenan38p4/fDuBSZCWFh3jMd2/xgVCd3laRTZAJF
LODql1UKtoYmAR7PbeorZBxo/+6y4kM80rEVrnFVgC6meYk6EghgYT0xLHYARP75c50RI7/cq2ww
f/5Y5z//6QoiuMOXHSzao+k/fOwyTAFLX0TclhSWWIvVHbMoolo49MQnF9RvJ4TnLT8rtwyhfEO+
n7CfjlwnzPalzHIED1leVuHsXc+J7nxylI93iEk2iUYfk5Eps03d/UgGQTvIGXgZzNFxKxBank4V
ay46FcM4+POpPP+CP59KOoIgZ3s6kQhOqmN+uP0x4sdaWZDRTRsAwSu7aw0WulJtzJ5sNe/lbDc3
n3y9jyeRex5YucF7TNicLfnh4lUSdzu79xTZ2WBSttgZ8K14qp3xk+v343nk7iBfwdvKAf7oWfaH
89jquF/apo83xjQLdYbnp7dEaqkNiPGcDP88lf//kDZevpM7pVy8U8m37ud0jeBFxrn7z5Gc40tX
/Reuybat/ubv/RXMsfR/8IrGYmUI8jTnN8D/BHNs4x/8SgQvTaEbts3//ieYozn/4Lkt8I7yWj63
VnGF/iuYA3NDNw36nojz8DKR/Nm/arX+Wl20H/75Z3gTl94vN4PNQ5vH6XniTvznHQ3y63OlcPsR
CnrlAqusi5Ct9hz/AHlQqmMxwE47TgD1ex+5qaeYntlBv9cSqtJoodbocTEqzEc73DdnnLrAd3OR
zXQ9bAt3QHCxrF7190wxsTU4oSefMDxPFXuyBWUp9oypvZ8VtZVXThVqP6KmY4ZXJb18EtKUp0wx
ADsTgjX9OjIM2trCGImWFxmwz21m8UQ5uQs5cqzVNrVtGFUoQoonMBVbjzksN1g6pG7FKJYX4GkJ
h5rgS2c2CfYEV4752m6E+ZYXGbP2/PzIv26jlg5yswbf6WvEZGtqtF3mTZTj0v5LmYuLvCBhQV2x
xWniYErq3rz1PGrIA1sPtSWQBM1BjugpXhceSmW2Ivja1gGRc3vZ5ZkmW79AmiOfQL1fiCScEYOU
VP+MfoQmFcMM0JGXr/LKq8HPwu5NswOpIWq9Ji8scG+jgsxb24AI8jipNMqoZzZnxr2T6pzDHDJm
CWZL5dZjPyfebZFoDp4+SmnNa8Po8e7pRUl1kU5PbuFX7ThVm8az2+6AHRYiDwQG87su8MPCK53o
IFI8Z4IZedBeWURqukBKRKgGEc9ZoDJuROwSaSp5TGOkTGHHrxi4wxIdXVFeuwOjBk0X9ACW0rix
PRUue0aVkLj5oW3kkeKcdMXM7hovBbyG6VT3o+ZiM++HIigUj661rg8JeGZsqlbQQ2r3sKiyIWfW
amT4hsJsqd/MUgH6E/bcZn6MkFzvqiUzhg1lVdj+oLLZPwAzVZgXjIihk4M139hqKorsjUFEojo4
qahHkHdalmLH9ULTuseT1qJDVpZnvGnFMpsHSk46fde7iNyQKYrSjcsKtbHJUNc3A4p16EBH9JbO
Z0KFbcqrQqN/NqLagOXBXALJpXIaKTcofuP8yDBCyCsRJlVMYQkNYCuUtMU+jMNEh3GRNqm4lcR3
IMpQSdgFbppn5a5yEsAhjIOoTMGNNxa33ZTnuFzZu/TmpdfZIZ1N9CVgAzftooa7DCPEvG6buUhp
4aXWhRldza4VS0w3Obu6Q/yjtztzyb7ZzdLfZ5pjUFTjFO6UHJheG/mrLiLcv6hJ2XRNjxe1irCL
Cto1swhVV9P6VlwpwymWvRumizhxZbXUvqdRaDCb1iPzIdZ1IySBSrqqxrO0ok8FQHnd1nZxim3N
oTjWUFP3PIyKNtCKWQNg/+jc1pLRowSKN6zyW9Gwnd5kYwMJlni19prbMDbWWWIqC+dDaD7LGs16
lVZDTNIZt9jM8LqHn24zdtM3EObxFqloFgt9Xqp8KhZEgK3Te446UsdZ6rSLaT2F8TZh1k1qhgPC
fCe95g1zKP0CY49E9qRjz5X7BfQmZAO0R7aCLk8IV9Fv3eJhKXHFOLATJP08efJlXgSUxvNeq7vp
2d9+WeDJzD479XOqcGoKNpVkLhhUyp5erI727nA9DBOPkhALZHmVCICih2RBEw86pxlL8NQevJaD
2UQ6OHrD+t6ablftamPMzX1kuLm4IYfeWPt4Mp1+LZYJEcDgLrRe+RcdbHa56LUgapu8Z2Kk2ld7
1Dtrt0xFd6+XxXgzG25cYR2YU3tfMCAvX3qrilXg9Qr7ZkwWL792yhrrLWVtWbZZBlj/dxNAFqYN
lT31ftMbZVxAB6erPU3T6kLlqNY8riV8SmXiFsVvQbXQ5TA4xY8Rg9Ht5Fl1FKjorMV6Iot+aGrJ
2xWN8+YRLDz4gkUCNgM64+bPQ7OoN+aWzVfBsVE64nDS17YuVL/N7EJ/QANP8gvaPzLKlYUAWGqH
ThTeUf9T6mueOouxBleZFbmfjAtmrKW3cuoJia5V+YCRPLbCcJMVCsDPatAG0fIEYV5uUMJMN73m
Qw1JjX2vqU7grys772B2Q23fRD0qHSPSzEijTcHrQPPpeeK5zQqhR6fupfoyMpQ/t28I6sK0ZgAt
GHnao6LLqmQVmvaLc8EytccgbcG+WKVSUKKtmTq3hZuVeXqvzAJA0gqiDq8rWwff9MUwS6DbcdEA
UBHGFImdGBGO6lb0pyqv53JLioJrrnSqafFJBEXzFXE32EVjPzrtBSTxWb+AG0UlmEmbd3ogzVmL
rz1S2ANJjsZZxxLgOa3rqeMyc0yJneltjhElJvSXXKSRF0XAYbXxcuqkW6ztRR/DPYiLDHpQktkL
CAvGuqtEH7k1QXT30C483AB+qLuRh0vU7JY9sAc3YfMFVATL62T/0LW+f/Co/6MdwLH1Pc+Y6qYo
y4IRbRG5buVrRC4fxi6Mj2nTFGLdciWeyrK3xJHkRabui7Byc7/NRiYg8ZgPFrNv86AkaQDdSvqT
3TJxx1nEnnzPNipzAqq+tWGDxVO111NFJzNwCi0zvkGE8ub90IyUq0lTlf3BotZB+kLrunLTySHv
Hqaq6uDPerZ7a026Af6xIJkM3j3FVsSmHEOsy9fpgqpPBkV9VoXCabGkx6xvy8Ye+IOCKwmy7aRf
Uw3ceoeF2REqXc3rde1g9XKP0NnzbbScq6FTvanXLl1V61L14SmqU12uBuYbDAvFMnc3YyVoX26l
5P+daRjfuN+49M4Vgd87vbTn2/fl8P/tDf77THNgSf6f9wZ3L2X38l/+S/eikvKX0P5ff/Wv7YEJ
QE+AAoGrh/p1brn9V5Wt/IeLWMROVToUPZ0raf+V2teE9Q+qO0CWWC4SBZcjUsC/dgfCg8hHIZRr
kedHbGK5/2E38KfdwTuH4987ZVYHhuPyVpaIc+xV2Ln+ujlYyM40KW6kwNzKzfyWHARQS241Xz9p
NyEAy/pIxJYZ6Ceb2F93y78d9x0U+JPkQDQhYg+i0wY046uRinmzcOTxp5/kr73Qz3ufD0rP70f5
oAMYS+SGw/nbpXvaIrpT5UOvWNmr9Kq4Vz780236iQrwq4jz+xHPm7GfvpcX95IfjyMuBfmIY0Rj
VwqryLKRjUp/SD453Mf2ro+/n/vh96MtJpqThFal+TCS0F55m+Qw7JptcSziXRgMvndT3JPiHdf6
BXwzE+/q1Z9P8t/+kkDV2c4CnbHssxbz0zdGppycTmhlMMsqXee6Z+A8kp9cLu/S32/X6b+P8lE8
iiY7r4me0Wi6JiMkNx70UbmLwWAF6h6800Fbo2QH2ra6pxp2a/n5oVxPx+qkBc3Fn7/wr/rLXz/x
Tx/lw6jAIZpDHxB2XfTC+KaoxnStOx2KVmxqT/+rQ1HJyQ0O35YovI7I8FG+D9ua8F/fFwRcCt23
iZ3cYwIS+4QOte9/PtR7odxPZ/j9WO9dczCS0DE+jiVct1hwGdRFcEbbtjQf445cVlh3Wt97Kfbu
Rq8DcuM+L8EVSS49/ET8/XBafzv+B/kzd2KWdVpMnyvlL9qtJw+evPvzd/y7QwCAgpxtMIQw9POf
/3Sp4nrDPxwyiXXrR8Pc4yGtuv/dxfH+LYCquMioPNh5qv56CBY4JHNYMATsGNm4Wg9T626w5gd/
/iYfbrqPhzE+aICwf3JeGxVZd6XvJl1S1GR98vD8dSJnvx/C0dF+OFfCQx/+9ZtIS83lyKaLZ2e3
N8AbjxtjLXafPTA/PqPfj8MkzHu/xHk6fDhOrKCjFPT78QYaLsGa4TH1Yc7tzKBbS39kAruT138+
e+LXsdg/v9tPx/zYediZc5mBbCP3M/vVjp7coFhXW4bUQBCvcNpsaVLj7df51Ah0frxmv7L580c4
q8Ef7zZmHEju9JQDfjj/wD9dijFRENseZhXUk4VHBAraeNGRe+8BJ/z5SB+pYH+d4H8f6sNV34y6
zEqZFQFeO38JYh9K6doOuhVm7O28az+5A/7u0jwvdQCgmbQynItAf/5mcq5cHGFY8EhSBYn9fUFy
+uQb/d197DGNYvnEKsk2PzyBx9DDbkiYP8gv+0NOZREo7nbbHu1rSiFnP7ue9/HB/eQ99/tBbcb7
jq4j57oszT6sJZhaIShFog1AT1JmfYONkep48cmNbYgz7/nDpfHrgT6cQIUjkJiXPgcYowC3uKUG
f8atneVhhJR6bXWWR7Kgmr9rzUxzJXD+C1gc1G7BE8bFTTfdD0ZfkOd7YDyCCsVX0lLeIZMJVe69
N4z7LsJfExoahtdmpEmYmAQevTjdScYpawp71aE0k5iyB/6rZemMX/PJHa+hyZTrrGmX3ViO2sbS
rcofhij5EiWIMN/RoKta+jF2CMP0ewysgDprVepsRnldpteNZiluqsoRgRWjKFp5HP1oWaDui3xp
ji7mvTtB8mZ37pW6dIAnBSTnx42nouyyT3PzNdPTc6MV9N0gkWm8iTgFIqgoy6ARpKn58adlg/JE
Yl6LqPXAM2MYb1lj9zuX4bfvFqlzqkv65iAqeV9aKsLZoVJp4eOFKAM+Ori2pE73qQ1puCdRisHb
1lKYKq4k2pzZl6UekekVeJt7PGW3czkMvc9gy2h9Zr76eia9cDtA/PRD1UCqiajJzimuvlLKg9Ja
ClxTgDN8l8IvfzGsCvpFI2/dUW8v86RHx5F2uY34EGB6CCo2gw6GFNqDHy4h5XW5UAcTvOduKhxt
33pInQkzrkutiwBO4aJfiRTvmju5pBQICbtvbDeyTYWGerKEURyiHoYp78GKhdRgfKWzMD16LEC+
TvSH0zgOKoHglPawOIUx+hULkDHQW6e+1QYtuZ8ax3hGPMgDvQftADgDV3zV0tiZq54EvKuPxyJy
urWLpnGHHpa8anlV7+wpme5jVbs0tXokMRzc1ilKDFyiTn+gNUkFNhfk4oOsLAufWvbqxZFNhCMW
fD6yRZrjUKjHgWDWPGfDC+o+OXnPCJctqswZLVrH/tAc1AyUturdZzn3FZFIvYkCzG3gepVWbRfp
qmPUggIamPieiqJuHi26SVZhrZLLBh7VimkoIS9itGoVd0bxQ6v19NHG70M3xNh2F/SJ1HMAqYCu
K82Fk01gf5V7NfP+LC8umfmfAWKYtC2wYs+45Ooj/hy1QfBz7uacRFEdGyBaJ/OpmEJK43QrPniZ
oiLeKeLctyrN2sXLYn5djIiwqEPTiRt6KhBYrAOcosURxczwMxReIoVqiPGAle56zOt29gnk0RhU
JN2tq1kMI5lczOOVNylVBCLKjKvIRndBaoICTjOB20RHNC/xrV1m71k3+jKgEWfZgFca1wW4E7WS
shkOIH0pHK37cp9QLXbBr0N4WM1hckHdNhiONNYHaJ/CuY1h6x5trUgeW6errj1da69xaNb3cpH5
K2oXexS3sch0UEFKngMM8loqcZZBByuQU7cEM7OJAw0g3R2GWXODJ2rRfZNRryRGTblhofLo5Vz/
ehE2pfyB/Y7fGEOIU+NAD1UwDY7JRgH4252bVclO1OYDYBmeGbCXSFjUck172Hgv9cnsVqW55AEQ
BxfwqKYEQYgsHfA42e6a7rN2O9UjBYvaqL06ie0APgYouuGx0sPPdJvX2UrUM3LkuLXaeDUlNviP
lIRBNXelv7SdAFGL4rlKR0crAtO6o7K2PdYhiScvl82dh61kW/Gk9fszIyrWp/F6sVV8CdisDcht
lT4Ie3lwrbC7TXEjfYUVrq4zyr4uLVyguzJx822rpSmeBNf1uRJLH4IDnfCUyR4kGVi/m6R2WMKW
WmOryi3WHMo9lEh7wVIW8w6JDWqAR7CQCYAVcFu2W1rNqlUT2e7WJki31Soi+pK2ntWAurpZ6NQh
845uGMQwjDaL0MhBxUl17NkN7rSGnJ0pBvIkroBhy+xpT8TX2liaN29HSq6obEubnRGKPBg8JXdh
oxweGXO0QXLj0Qp8eWeDfT41ZesFkz4RPNcSo34YvLS61ArZ0rRWGddyKOjFjcfwa8lj089sLstl
oKwuJ9OwE0s73pJMnXaD9CiXDid3R/xsOnh9OF+XdAJta7jeK5yeuGZTEe0y5TTHTiu9qxaH8TWT
X+2SKwcNbQLkxqxLO01ezq56qrs1vH9wPu7Q3o/m5B06bVZnu7ZTk9Mf1Ftf1fNJaSp7gvdrvlKP
7Y1gOkr7RCYVxvWYM05gMXGtwqa6lpMwb+EpO+vKVs16aNRAG19iPjjMcd5SVSx3tpjn7RC38TZM
zziKTP/amQs+sjxaSOgTu5lXzdwO24nYwjNDNnuXZTahUADRRzGZ5lPY9sovBcEdZObY3gGLytDR
YZ55Cx5eF/hX4Nmj4EHaaitSCcq3AOafG6whJNULamjjOeElk87xZBYtMKkytmh4GbrpSnLyv7J8
AiiTgGwWNb1PEUaGdQkXZJUNTFmJ3eBZjPicmhUtF+yV6PNi4rV2c7iPPEUdwPg47/lNBPr3Dj6J
2EDw0+9Z7kXbUlSJwHqcW69MpmrimvQvvEauwBI7G+APoA6LhYAbqx+TCZe+KixD3bZDtJwSgwEG
NpfuR5UyH+bsDdUTZeduQTEi01UIMtp4FYeJva4SXT5Jo++foQYXgaszxaP9LrVu8O+oPXZNj9vR
KzC2Ts03Daav8KMxhzWUztHsMEpX6ZMKeS0Q1wQgb2AGrdB7V5k1mM89DXPE4ifSyO2Su9tirAG+
1yh+F4pRy4+61bnv7YFrBaq6///IO4/m1rUrbf+Vr3qOLuQw+CYESJBUDkcnTFA6CTln/Pp+ILt9
JIgi6t47bE/sura1uDd2WHutN2hxE+xAYJk7NZK6i0j103ukE6WdP0YeAluQTudPYNfAYS6sIEO1
xBr7fZYMgTNKsvcJFW7vqZ3QWC4Rmtl1We0dK9CoO7NFKzIJBOrQ3PwQjMv8kLVhvMERPcRrTcyO
ZJ48LVPG5PvaXLZGBa5LUE5E9qq6i6epcVsR+XJcF5rWMSoEX6qpqy9kswTHH0nKL0tAYaaLQ3vy
jOiiDxUBPaChno4ALpsLzDnLh9wym2tND6irl1J5EffZ5Ggg3bEkzEeFnA9FeYQ5R+8ZNU8lssH+
o1jgpyVHkBqPUMqn2Bwu4MwB4VLC8NOQWm2DEFXiA3AMyvsqHaO7oNaibyFL3U0VQ3hS8t6/jvU+
fogsjDwKzbpGxEL6jElEL274WaHrlfp4VE0Udbo+4WmYiR3VHujoG1hsoK8zw6A8iqjMPWro8RcL
4UK4X/IwYacusxj8qDavvDzQ9vQ4gl2ddeOVGBV0yiqRtlBfaf0jHSuQiJi1Nc8IgaJalSQCBsAS
mR10gp8pzof3uYSsFKz/+jpCx4ADt0RYvvd70h/A8TAZtVSMPsdD3jz7KOrFO4QQ4WqJMZBoxIDS
6lNuNEiN0lGvs12l1aqHPmkF2NySZ7Ih5DEwDEJm3sCArK8r3wpuIJRHv8Jay1F2ghtgV2aj3Aho
kiIPY/Eygb3wA/kARYftXllf+2qUms0gy8MOVYjmeyHg2VDSa/0xgPr93mh9dAeoAnXTPBuEvaFP
01fkVkoHQZPyiexf/AHlRKVfhSwkHfom2oPfH44y3Fp4ovFot2qI426naCjKGsnOmkJlXw0G+kuj
WjjGIONEhwjHxpSnaD8q8e/eJ2/1fcvcRZqsPAlBiwxchxh7J2mDawRclaVA37HPs3oLWlq9gPAr
20jQdw86rxrePVV2hTExk1XoVFI7fsWEDtMlGmrpddaL/YU5SsEnlGi8jVA2BiB4BWkCHhJ2U3ji
7EucbCVcWFyxyNjSMcnGUFvtVotLSpfAWrZqXVm3qJn4h6AeMbH24oymuZ+7ad1AGlEEPB7jwToE
OKe4OEySqWNI/yAGXXYoVTFyMiHVHdQpYyfz2EWFVgrgphk5yoO4S6J1+2xGQ3GPZOowoyoLaOtW
AkEhIqmMGrLGulTvC8McrqJoNpwp22LnYcnrjBMG1agC4vKsqbUKJsGqv5ZmZnKmBsm3MNA5LXU5
+ITxQPDEOyTdyUhn8HZQ5N/D2I0/A0Ex5h0KKqQGlb4XK42RTJ5whSOO9QDslzIEggz7tirCbTwi
oCT1GWkmpLWDhc7+NsKt8JeChe52FKAcM3b0Dsy2LNEOweAFiZy8gYYVsto9n1daIPt8uECjwtfI
k3kvCVV7UdQZEz8mmX+tlTB7Ww/pFpWX6pcgIhqHokRrWP/eT+gE0adUDnhu6/T8p/pOhjy4Vxoj
3JaBJF9ngg7NosawdPZ+pzDqK3G4RX/Mr+3WDOWHZiz0Z2zXC9ebjBZpssbaCpRVv8Te5B/7tqru
elHtf7WAFHobnmD6Da2x/CZVVOPJaDqUBSG17FMlscQNLeT+BnKj8BkVyLjlkyryrmobFXGEvgof
lDbMv/NO7JzOyKQGy3kzvTa9WPwcTLmp7hofdpLdRKp81beSCUtQbx0xsqadYE3B56aekKY0yN8x
wETauxJG6r26hp+aPRlSfg3zb9qOJbxPtJSiFMOEUXBwJ6DxXIMFuRW0TDkKpmR9H0fYnFUGmwiy
0kBWXozs8TysYIMn9NoFy7weKHJfTvjoPkgJKNENinX+U4b4iZtocrqrZBL7gXYsim0TaZ5Iqm63
UTZtpVyK7gRZnS5NklAUJOLxJjO6YRdh89DZiOLGbkUR8wdu3MMBe+NyFxUiKJm09A6ebw4HD44b
Qv9IAdyIvmjtuxQVnToELLkhKyIJZs/eWnDlkBPUrAY1HvxfkDeemENZ56kV5AVe5+KQPiZUX1yv
AHRiB1NSYAocUDGyjUgJncpCGSr22L42WxBpi1qafk9iidxAjnjSKMIyo/ohYPRjee1vD5LQL1+M
ku00iuRQA+jee0nrfaCpsfXLNyVqCILkW1tU3YWHUlH1PflCwrPFy79WwSSj9uvxwoIoZDfkAI9S
g2rLpI0WmWItfhn1On7qYqyt5F4z4QhL2YOAb9aOD4fUpBZ6UD1ilg7vTmN+lg2h4UBryhwlnDP9
Ae3ina/5zbfaz5MnsfBVZnYovuZGll+XmBLdBwUM0I2PsTeZl9r/VlHxQnE4hrqud6HwUx01aWta
oEc2ol+hwxdinVPQ6WuMq0YTJwwWJRMgUCV/0RuEWEIrym48Hj4Adc3iMulCYO2KGKd7vaVWoQuB
5DYZ4l5WEOJBA0xjukC4JdnHYyJ8RvIvFHiVjuLd0JU9WnbURjd1jMgTsDUBhyjKXmol5YdW0fw7
BK4N0NRpfCUnqnBbSRn2ShZyBFFaBk88ZtvdgAQGSAUv2WftpIN3aM0fw6BJ1zy6Qt7nXneR52p4
W5Y9eCZLVLbgxalsKXLTfZeVxnxMoya4g4xQ3Fmj3lwmxWA+CTj0/hi6Vs1soYuSp8TstVnYj6QA
jVbE01q4golSaLDSeTpfUm2LkMcykTHjttoCCzJ/6YWO8h630KcwLdGgURvxBxC14LKzOhXVKDSp
eKMO25oS/rfOggXeg+naIsdYHBLAbNcFdwOi5MkAVz6fbtm9wzULmyTVs8aLsh9aYG9ovmNdJLSj
Y6GVsu/qGk5aVabqoY8ggNqiOqhuQQPyqGPisY3jsL3O/QFKvISUFO80LQWDAFu/HCXjaKZYPCtG
NPD04kpEPI3PvaH6MHyPlGy6bTmVv+bg77fJOEn7wTO1O6tDcdNrQw09AOpyihiMNnQ49THBZ/Jo
yV1y7Qdpeh8jJuu2iih9QmocBVJEORsXtWv52Wgn7atl+v1XtfE8V0nQkZPayHITXwHBGuAV7+g5
InJ5q8e3WjuxtRFBesi4FL/IHUdopTcCCBJZOkylad5OY50djTCVH63SVA7K5PXgr1XtS4qXi43e
oE9HRhguK7raOJ8o9Ld1xR+vzMmbLkCHeDyIBOk3Z1/gSgPaLWNkGjg+Fc0uEQBS5QTeY1kcPIVg
GI8mzP1bq5cD4H06gkS6OHwaEb7CzWmIDy1X8qYqEL3ZBCLsP2RGsYGtR+FgjZp+3ZB7/6ScknGQ
+8WNnJXNduzj4pb67oyhk8rwispv8WyVKCqCDGvvJqmvflTo+m60Ti7dKsk5VMRoiDbci6krS7X8
DNMnPPphj9lmMwL4M0sTLPCkt7tp1DFRk1JOQgVik8IhvNWKlEyl7PJLs5qUu6b1/VsJKM6dBbcb
Yw448n0363VPPQ+B1vIOotgkT6UMhhg3vsFWmlHZKVavfsp1s/tR98p4mzZF/FAkAEB9NUifdGMM
rqguhW7eohygDo2IzpqRfEea4xKZcmTiuqK8qnCjOrZRFD74KJBuyyICMeZzJ14rPpXZ0edBWpOj
OzIE9Zuh0ECjqUmA7K5ubeQ01I6toGYubyMScVRZrqAK+oj4CjFUg1jctlNl7sOBgr1viMGVGODs
HcCdlzeKDqYYBnfmTlMZ2T2uVC7czUG1uzZVpI2kIHIdAsTc1UFiodWPf1MpWPVBw+jPiaNCQISG
4yxSOv/IJQgmtEWYRhUSATVcssUQQJuLiubvXAzQ6DKF+DGUtd9Zr2FzqA4tSXtPzmv5kzvJkXAV
mI16pRlDTOOAtO9AobrcFGJSoMs0DLaPQTMl7LR3xippbIq46cHoxOKuq6Li0kLTxY3Iezagz4RN
4FGG70aFVp3cgVmNU/Wy6XP+ExL+MOrZF0YXoFZWQjNnxQIRCI0CiHP2Czs//74T9Opr00w+XlOW
aoea1kDdzY1d5hk1b8P+p9znCDzniF/jF2hdS0AsXBSG+mMoht0sUB+6hkLxW6AyCXQNJQxg7crG
90FjF4MYVRudIgyZEwTPrSJpxi4M8gyKt4bUgyho24S3rUNXCbs9mep6hbI5lREZ51oUI5whsRCb
EgqUcFWvuVUQh9yYA+lH3OOqk+MceNsaUb8vwI1dQA+pr4ICVS9YIvFKW/Zdd+iFz4dvj6RK1tw7
fNteK0JWr5nTXjOrezG57fTvuQI1tfrZdCuR3jXy3kZa9pi7RAJjSiuGBYAQwtdB/LLSxps7Zm96
oIsAizZeMdFINyJ8rUahc6fgWo2/qIrsZMZ3NB6wdBfoXzzM0qmC0aH+vf874eF76rOtygzEWsxk
k8atJfulo4nqVT56VyJXBNVSHNs2E75BRpkgPNZwpY97tIKiot6e/wUnJlgRNU2VX0BgMNHe/gCa
bV4l0OlxNClLKZX1P30vXOmVnlguCqw9Eh3gXQx00UwEi163QT0UThNq7SYqzWdZgks75Pu0y78g
6JutNDBPDUpW6GxLABBEFujbQRnRCBgXuL2T4+W4Efpkr1TD3fmJm6F4y5WD4w2QNUNlB9AFfhtE
HHLBLEnk/t3SRlfXTl1tK+4Qc9iXKwvlXeN3JuiotJuJA193ZvG8bmgXCGDWWjDkjhJf5v1dohyn
NSfrGduy2Akz+dgANQJXFSDV2xBq0CGwAsLZmfSfRdRvOBL97MgtszNFwWkg5pyfQPnEssAgWJLw
CmMGMeV9GxBbTxqARZI73Q//WfkxgAoIt94BNe8d2gmx3e6M7XRBSf7Gv539yYOtdx079YP82XLy
lW3wwu1ejP7Nj5mX1CssBFr4Tdd3/JjKyZ9mrInn9sfigL6tM3vbU8rbhHQMrmEwb5I7ZEmdNYf7
E4tWoy4h4lAB2kVarqcphqojqjSNLD9/BKjyJQjblY14YhWB5tQMlT4UwAVrsWRhIxY+rePMyQA8
R921Fj/44xqF9NQ4XgdZLNVmqjGf8Uw6ziADGlO0AytbGceJpcpLg0nCcB1fN2UBgwAwrscNFp+O
rE0/pVyNaJ0i02AanzWsYWyxkH801RqB/FRQtjnOM7TdMLiel/OrFdLjEmm2KCE4sEIUOwQYsYHB
fdH3wy8/by9CCf0N/HDPbxLp1Cez4KuD+tCIKy6GKiStYCVBMWMOGwFgrLWT9vqtfmNuxktKI6KD
Q8VOc/5h1OXWnIQKqCNRe7vfIiQvgcHTrmtndMhe9vWhvKGQufJRl7720MlBtsAewpebQ1V/AQe+
muCwyeXQmILS8b5J+Sbc4wmKWdcxeGwOtSvYhl07W/km9d34MG2jjQ3i/JozYeUkeI8Fm38GSGkN
9i64HnHxnZUmFcZJ1MoXDGJ/3X8KnNjGpXrj2+kuvfHstdme7/jF0cOaonoK4RKWorGY7DobYj0Y
wxLwmb+vXcrbO3VXraKCT6wktB7QfDCYaYPBvV2/Y2zyABaw3akLrLG6HHJg3ptXclRVK1/yxE4x
JAifL+khbOTFDJaGIOKrGpVOLloHOVA+hQli7WL0CBme1HYqZqlec+U+PnHsAOCTFaCqUJMBfb0d
XiSmk6gkzGIojU+ekj5Fg7I/vy1OhZhJz9hbSvO9tcgVI62OE9PI0YuCTLbRZeuJVv9KjFNf6XWM
xX7HviuXMKosHVkGJhPmx6C6pO55fiAvX2C55GD2stMkU4GSu4giWHQntRa5SqVsxdsKOuU3tcyK
56jzgWeldeqgM9bDGaOEa0pduKVEOaBtOxV2AR7raAY9ndoaABINgQFWmQntCzVsy9gkkQEjDT8u
bev1qOPCbQku0QvULqGYtI8CoGbTbsNK/J7CL7vm5Ovus6qYfRiqDhneQb6Km0xGDVWqhF3QyugO
WBV0VgSCZ/QIWGpJ9xCag0Lb6LX/G6uN8lJBG/GX2ASzyK7mfeuQlb1tqBpsEf9qQUkJ3ibX4uwK
Fap82yAHvVclL7oWqgJxA69XxQcp66VbD4kSl571BAfTr3g6SeoF7ue4GJtq+jDJvWKXdWdiuF1q
37HHKj5hokAPzM+L4EZJen1vDGF3r1U6PNNwjB6DnlLINJrWUQ8jxclGH2S4RK+F06D7goN0sT3/
aU+uUUpM/DTxBPJRbtNMx9ON9UP7MW9I4+QVbOWSrvFyTrPPoJtzmMA0WZxXQhYmoZ5xTsN7vW4u
cXB2I0f/isT1pttav31b34eO5YzuXx+ZOZvKopdB0W+pjuMJMu7cAi5CvSR8qxGT6vPh5/kQpzbf
6xCLbVFoPbjphhCC8mRCIbfqH5P05W/E4FBUULyZ5WgWhyPFqKGrY6twPCSC9fRHFesbo1pLwk6O
BJEGTiuJxEFdvIAS06pCga67k9B2bHAkkW78aOXEPRkDr0/wD5I8X15vT1wd4nMZmOhmyUDfoC0H
mHlganF+uk5djrPWBGw71AiQB3kbpIgCMkBlREyTyxERfS7HYF+sXo7v0djc+q/jLLLWuCiEXi2Z
MHB4yWFydDu/mg6IPN+mLsAB2zhu+524qw9orn8GEeGcH+apuUQqROIhJM50i8XKowkoJ5gwsPKk
y665q4CYYG5yPsZLsWR56lsS15c0izGwk97OZVtUEMTnRCO5HBxhEx/1g+IG+8ptVy6xeQ2fC7S4
KKn8e/iuQMdB4HAjWN8N8VNmotRuuaO3chrN3+VdKN1EI4+pU1DueTum3AeH0ugUiDrsrsyq3XTV
d+wONx116PPTd3KJkIL/J9R89L7KT3FlgdpphviAXpl2vPGv+214Ie1Qvtt6zrBHT2+LP6Ft3sS3
9S3QlpX4p54CMI8RlHrxtTaXbuetECSsUMQp562A749/bPberjvicw5wDJqcKdFvsY2VpTkPazHD
zCzbm0IK+3BJWJF7r1HVkrAZsJlIO3Y4hqzM7Ly634WgusGBxeH+rp6IPKRZg9nhJHGDx+GSzjbz
iSzodbg1D8Dpr2Z45mbagvS5wefEzfdrVMATxwxhNYqZPL4VBFPeftus8CYxF7MC5Flgm4DPMlxt
FbRq0xoNieC5rf0rWc925wd+YtcT1VLRIzJRJVveBapOQuH5KcU37EM3lVm5E6pzG7kSVp6Rp77h
LKpkcLvxyDAWOx8J4joYpmDmQ1QuIN3LofAP58fynuKhIR1lIt/EHS3TfFnE6EPMdmFkZ06zm3Zo
aW6lfbATb1UoHrlT/FqjeLyfO9YKqT7teBIRaphvv5gJCNOr0PJ2ohbWuuCaam9n0/H8oE4GoSbP
kSzKc9bxNohRQ6e2Gmp8YvFDNHFT6cAG+Jf/LIj5NogY6EhEJASJMJjAmCVXgUzFxuZvRKFMaMjc
pRS9F1HIqMkXFbBblmpeZn74ONXCRbFaJXmhSr3dy3wX3phIbMkqL+jF2V9JDfCaufbaONGjCklE
3kiO9Tk+5jbyqXbyXDpgouBUbSu7+WSsrcL3V8/b8IuLtA1SczQ6wqtuRm/RI/d3sl13oTv5ZXJf
7vJDZ3fbnI19s3brvb+KSIgllbchLWmeMYuRy+lkoGCX5g6EenZznv5AlgFZkpImjtqvHB0ngkks
f+g+5EUQuBYrEym2aPJMBb/C/Gl2WG4w9AoGXOFWkrwTtw5MzFeBFutGxWtDVku29bCzftAMc8Jt
d1HtMZI4CC7uJtvik/Xz/FI9HZOjinYYJhNoZL3dEYLVgytWeGFoG7Rhn7BX+tbtEf+1Z3Ktsk22
4S7/fD7m+wvAkgxSZUmFm8n5tVg3aiJ6yEzjdVhvzWPtmgfNnYsw9V/OjCxDVkAC0W6ZlVoXh6Qn
BVKujbS5xfyHAiCoAWphFXAAu2vehiv36omEj2jzJhRNtjxtprfzWCKhxL06oG9+GKCnSXv1gJ/1
LjquEijnv7TY9ca/vpehG+K7ohmYT7yOaZgzfQNmlltQNVvJRRKEqplOsXyNqHvitgGH/bJA/hVw
sSxLhBmVEi88pxMw70E7TMeLDmwFOsV3hgVdJ08wCvTw2+tcw+tstdZcqQXBf37ZnNiGb37GIm/w
vXaWjOZnZBMvXhgHSetve/yjfOx7zod6T47mUFHmq47DlXN8WScMIhXnB5z7XnbF5NSbOTuKHlAb
C131odsqtrgRv0vCptzG3/9h7DnBeJX7ilNKo98ndnZJ8gArcGPsYuiqxVY5JveNG1zPqW9lw4Fx
zoc+OcOvRr2458PY1LpyIHKk/ejwLm1UgAXYR1pfz8c5cdW/md3FmVNimiCoKnGwW3UN3kSF4JjY
YZ+P8v5o06kcKvQtkLtEbsxaTKSPC6jWJxBhG6ffmjENJljGj6jQgvGHlrDNjiF2Gg5Il/OBX8q7
b3YogVG+16hUKSSdyww31ssQH4B+ZuDCpxG29e/2aLrqc49dlVPa/r698r5adngwjoObdijUbKf4
gP2ULThrQsfvLun5t4B4Vkm1yX3FxSTERddn2C+keCCIG9kKnCmAAKNjBhbsBZiH54f+7ssuoi1W
0DhYRlxN1DRrkduj8u5SpboPm/rhn4VZLiDoT0ElN/CruujQA1ID/S6EdpSFv/5OII0yPkcBydzi
zAliTN+qckidUr5psqdGPhTBj/MhTi5TGU0YKokyDbZl4ttJ0H+7yccsbSfbqm3cgC/dTXsaIXvh
rrjHrm239gSbP/q7Bfoq5OJEj0U5kcYUIS+Ym0/GOFLJXXtvvTtL5pXwKsRi5iLRz4DahSnC0zA/
0ayPsl8ysKUGfbXzE7gSSV/c8wXtF6vTmL82+5WxCjzzKaogluKgfj7Qy749M23LfLs3ptE3C6at
3s7fqEXmsNoMu/oZeatt4Mi3ihvfZtu5Xw378gadQyfescNvuy3dPDvcGY/nf9E8ied+kPz2qmC3
6QAYGLrqVnPjbtvuBHdds2FluSyr0EhuImiX8i3x3sZp1Xe6atydH8mpg4NOpDgna+SFy5ZSZnpF
ZAEhcRQT7T65dKR6+J12sF3Ox5lX9nLG5myG4hKpob7UIUKyzhzrUuFyxTOmTA5q0W587bPifQ7q
37727Xy093kEBVsuId2CgT8rXS92AQw9pRSm5F9XkIrUUnGQLrFruen2AQKttkIBP9gKP4Xbtbv8
xDcjMhUWlAtQKlg+WophgFlZE1kI0r2hlV9w2Pu5Mjrl/WSSWKPfTwMZgeflZEIo1SXR6CsHKu20
aw7xkdbSZvxCj4j8JFzNT04dlW8CLtZ7YxZSCbg0nQPO2hZQ+DEU3nV7w26d4dm7mLOiYKWgc+J8
eRN0noVX+VhvQryo8IZxmiG68qQbpJidMmL7tyuKEyd285tA8yd9FUgd9IZ+LYGSw9ycbvak0du/
0Zye1+Srr7a4o/FuFMrBQM0ixujJ1K4rQLlt8/AP18Y8q68G4w8aKg00eRzjIbzGQtL1HExajspR
5CT0Vx8pJ9Ic3q78ywSiAqBh/u9fhaPSiRh+z3KHA7AVpb1PWUAS4AUPz3gErRwia8EW12dmDhPM
aZZhW1xnmG6PYb4TzNu0xAwr0FaCnV70r4a2OEPQHCnjjJasA0sWVxOFKnhtvyib2fmBEc9vgfBm
7fxYGeNSMkdvsl4tgB0jikuvKa7NGzFujoJmBk6NbXadSYfzK+bEDQC9mhqLKiErRnH47RdMgRkP
QNURFxWv5e7rJNxKVrUyl++hZ/PafxVksSpjMNxAmQki34nVJr+udvJR2anb4gAZbSN9rvbCFeYU
4yUOno609b4H27WJPXmcvPoJi5Uqyi0UnKnEMyL/oUFbqnhA4yA94PjzzyZ0sUqR7FURnmasc98w
Sb5GaT0bLP/DKIvV6WuJ7PsSe6EoHnHu25jBfWJ8Pj+S01OGMIKIiwCAusUJHEDenKitVPT0r6Gh
bKZqcLQB21FF2J6PdCI9YH3QHaAFii/My/p5dYxgwdMKo45QlBEH3zVsIrNC2A6991xjFVHoF773
eD7gqWt6VsICjgM+nYPr7arHxw8kzVzUgHpgl5gll+paMeNUCF4vkklhHazCEiKU+QOk24bHUgLB
99CXanotZt6wtrdOfaTXYRbLra87r1Y8wgRpe8wQ7Vby8tjksaMU7cpXWgu1WHMaNnQxJu68r7sE
s4cMKh7Xf0RXrvu3HcKH3isrk7csIgaZnoxtVtQOVLWjjxb2UOr7v74EQJAAPJSpidL5eLsEcmWC
YtnwQi8t+as/dc0mSqqVw/V9eZKD73WQeUpfLWywPoY+WAiwq65+1PZziXeyWzrsa5X5U/cGUB3q
rUjIkfrOE/oqkMUnGDuN0Rij/NyY/V7xhQGrQeUm9JDMRR97ZTG8xzK+DO1PxMX8yVY+knoztG7H
3YhIRLTLP8XfyLIdwVY36ZVhizvZkb9U9G2T4bH7NN+YwbdVNOPJZflq6Is5DlE2wdG158q87BzJ
ge/To31g159Cd4Zzarah292vxAWTd34FzSNcPGr4uAbPJtaQqS7z8H7EIsFPCYxZ2iHps2OkWIfQ
s27/WRj57afVRmUENkH1rELRSZmNXZrvptesbIf3mKeX7/lnNIvTXp30HDwP33PkTt5B0vk2F0Nw
mLyFOuu2jolOX+X6jrA7P7yTW/3VLC5WrgRNNsd0nuFlj0aBGhRmi+cjvG/YzUOT6brLKG4q4MPf
zqCERICWzCFm9d2MVosQ2bqxje38kwHmZc72jdt2E3KYuYVu/42yD2piQB5BjHK56YvwKFKgC2US
vlaAD3k3UrKyQk5O4asAix2gxQij4Xibwqu/KsC7IgCxMoMn99irCIvsKRqlXm9VCozZF/mo2oGd
/1LTe5H3pz1ts2364O8mFEc8229WQp/cZK8iL+63KMmscqy4dCRVp9P5WBvfY3+lXnB6/gBfAfxD
mmSJwNJH8JXogrM+wqsYk8qhGVeW4OlR/Imw+EJKi0RBGyClOCGflzS9XQs3k/K3DqQZKjBjCMna
FllNLah4O+s5dh9Ncs+LbJx1QPZC26y9xF6YMu+OPgvKE5ZlSDIuk5subiFbVxx98p0EEiK+Uxxl
V9vDZ++Q2uIhv/wq73pGyvqAorqjYzMi0/NvksT/HWH0H3mbNdV4/wuYc/ba/Mggt/pYFX33DHf8
Ofv5/xCq4d/q5f/zfz2TjP+mvUwHVqI5So901jf/tyw6nklAkSRWO18QhIlGvCyvmuD//5eA1RJ+
SeyFucXPdpj7LP8ri67J/410LNAXUFL8jxDp/Cuy6HPC+GcVCZzGBurqPC3ensdGpTZ9oAWGq3rB
NVTW+1BJbhKot2gGfWli86uiZJ+QfXZfTdLtv/7wa53yt9v8T7jFBWp5MnoMgaS7CioKaaluxOIv
gWj+/OXFhtOnVCK7a0xXk5/4+5XRPOaG/+n8z35hvp2apkWFHU2fCo2ewXIbx89cpMW3LbVmY642
X/neRjvKG3Gz3rr6YJqU+Wu9SiEjRFcSLRt0V8NhOhE2smeunIKLlvZ/5klZHOJ6VodiXhYGI+m3
xU9MRVzUAY7yDodop3DXgFNvk+E/YRa3VNzFhlcErem2g7LpM8sO/AKzYqQ8vukIFp7/LB9N0+Io
t1JdHxLJw+xi2Nf+zwTt4vN/eNHH/PPz50vk1QdAptVoRmuK996UXg6wvLLAepziyEkiy5EG9fco
k2t75e2QNNsBEDc6jGh9xILL67JDe8e79uIYS/fUv1Tj7FpQtGd22ddwkOON1CkPQo10aJDscQ7+
S8XaPz95nqRXP9lHAKfKesV0ccMZFCROSlzrgUdU0bAyK9K8l07sgiWHUmpNFTNy2XDHtLg2s9HC
skZ88FX9uorL3wkmKBukPdGgtTD/yKMLJf1L4LU/Y1scG1IR5YIxyaYb1/eCxq5AlXH8cv5bL7Lu
P398cXJgbG6aXTgYbmYmuxAxrLrtsNESvoRKvtOS7Iti0S/2gbt2gZMiGeBjjBOYv3Eycs0OrVVB
/abB/F/5OfPJe2qSF0dN1utZZRWp5orH8anYBYDCS/C21QuycdzH31HfWQn1wSZd9mbqqEnVcOwN
FweeZNPW0pZnxzNqIhtPl79omdZtgqDAQtusP08pfrpNMLq1l37Ji2pfYWmrYCiEXM4XeLvB2o/6
YFMvoYOyNhReH3m6i/bJbjgkN4Ej3mpXMygeOpeTXHlrKfVHkRZnVN8jpuoXHB+heMDiblsHirMy
s/PCPPERX8wdXm1Gte8LrBJ80+3tzkHGIdsIdrMxwKbqnxP3r9U5/7NylyS7QPHg2lvcSq33WR26
XYeXQB4bKwfKB6nBS9Xh1RjYb6OfRCOpgWse53tCcQW3cddAlB/N/rz+X/153JFCVHwl1rn6WFeH
IFxJBD76u4uzAiVgzJzEUnOb8FlFW6lyz3/Tt++vP5O9OCbkKJmqftQs18winMKuEsymEvO2UD6f
//sfbcbFvi/bBtxTbFiu4qkHXXKRg/ZainrIFg7yyln39g30nzEsnQfQu/a7LmRZCsqnXHCTDA2X
VfX9DyZoyahVBTP1mkSyWC887XfewdLvKh4kMGnjx9lTAOFuEAmSArd95bD44Fu/HOmv1pCBwmbQ
BGyAMf2VdSiOrXoJfPSXF6kFolYN1Qtdc3Md6dLIXkfYffQNFqlFzZb1FWE03cizLpISyRQ9uZqi
+nB+Gc153ImTZ1l9jJvRQCh61N1EqjcietZoJQlb4PJzmvKr15NnJc3XzrmPZmmxh1F/Jy+OSbrB
QQo+pce1xfTRH15s4kmEtxv42KgZ40XI6YkP6d+8X1+Sm9drRikGKZ1ky5UeWJ+HbOdvfRSwN4Mt
73Inc4WVnGVReP6z2RYbGgtOCnk+i3OKLhv1Z43b6Vj8MjHSjM3Lqv5NKWwTTHfnP/sHq2opkgOL
d0rrWtHcXmt21BuOXmw3Qvg3J01cvBqCmocbPSfdbXZoRm0DsEz4EM0V9GFbHAt3za/kg9W7pMOL
mAuA5tc0twLctjH68tKslZ1XG7tGUPZIR2+TcC3J/2jKFlvcazheDS1Hjzj8POYXEQft+mE4L9QT
23BJGFE9o5SsVNbcejtXwhMHh5W9uinpNwhOvkJL++gxt4Q2VkjxyVNVYnF8N9oV6BPBDj7LoHOl
bXBsN83X84vrg5NdXGxzVfNrRAwLE1deSFkTcrsopRt7s939vb+/2O2J4gXi1EskYukIlaFBSmzY
IZ67kZU1Xt1HQ1jc3nCLW8sf2PVai5SGEnNeafVRKVAEj/4axeY/G37JSaqkvjFwT9Vcow82dZna
XnKlwCM/P0mn3yn4aC+KAnmRiz5CmaZriLnkdmUzYHxoHdTR2pYRkNY2+5ZX8udA0GcxwGrXDua3
KKy/BYk5IuCTPQ1qhsdpklyAFCnWftW8Bt4tdH7V4mSo8zpIx5FHWdwD7UqxMcLw2rwc4L2ou/Jm
3Kv358d/8kog0CJbb0dr7BDNB0VMy7PHLbIzgpX1d/Ik4E/Pi+bVldCCGq7lvCf1KrWNOMyibcBd
n8//7o/++PzPX/3xVDVCjZqj53pZ6OiW94SPAXqL0kqWviCM/nvV8ePn+Xr194MKyexsMvSXNL27
Vb57x+wgbouHjvNGOQb36a18CaVxNv/DWPV6TSzqo++xOBREWY9UPJN1t6vRMwYgg7P435uxxXEg
YAGnGk1luXJxgXworuJfi/rm/N8+eQ4wW4tzQP0fzr5rOXJdWfaLGEEStK80zTZqtezIvDDGLdCA
3uPrT3Li3rU12ELzHMU8jR6AJoAqFKqyMo1ihiAaHjU05rfaOPqg+txplB+LZQvOI3B2/WdHhItf
Hca5shlSbF2o7djbdF6b0QD9CjMoiGw2kwsIy3+nEdnc0P6VoJFvsiIbzfYuiK7nmJwVwwQ3a/ZS
j+7baNpVQKeqC8DRN0N8qKYoCpmPNCMXJ0n5roJr8EET30BpYj6AJLMMr6+y5Mw7glNA73BfpAwO
3ZnAiOw2TzxO9mlD99eHlxw9R3AFYMbOdYASzajWUIhqWOA0j9dHlv1wwRPoCVX5zB0rUpq9ax4G
9zLm0fWhZT9a8AMKxOXMAqJ1kUka8GEp+S3K9jT42uDrpB+cgAFN8iFxiIUFD6f5tdX/b/Ws/xwy
0coTV1tMMOBEFHTnrUJCfbJ+xpWy4Rw/j2BAEyDYuqpObOpcrAq0ku9tzYujAVptIJvOIRkegoPq
xKoNLy/bAMH0i2pRKJuQkqYg1FUspPR0//rqS5yKCJGZQXTGRguvFSe+XduywKsM+e83y+rvvjTB
WpL6uL0xqQsQyKtuZJE3FRpnZJyD2UgDOMrX6zNIFmetT32cwYXYgDuv8aquHsCI7iEk2/DmAtXV
v0dILFDqHZTFIKGyukPjWDwU+xhd9vmhuQFQH50d7mGrS+FPeeSTWESkl1RHrliKvbgRIvunzhkr
v1U4mGUTEmpsOEOOJvO4Gb9Bp+qXZZq7VoX2B7KgSJmr3whIB/jCznasB5qdjh6r6zdaOD/AO35m
mZr4pYbuVwQgPZv2KO7eIBn+C8pqz+aSMt9a6GWcqgm6DWUA9e7A6PXQjo0LTempXlVJDDC4q1N2
mVS+Ff9LDp4t+JSMqR1pAL7H0k6hhmZZkCIbb/FhZceZIFfkV4FyUN1A38Bpy06J4GbywRqVaVSw
wHHtkzS5Szvji0MLjgaVQWhLEQU2lL7k2Y9e37B6mYcRyU7W4ngNgCFyFOGCNSIn7Hnx7ATre5+F
EFXfbE+V7YbgYMwCrOVkgW5FSbUXCrRcxpc79K2fVJ1bft81L+bUgWeyLefjFNs+RB2PANb9ShzT
0zIlBA+47tERuYiv2bQQhySx21RqbThRqj3Z5n62xo2BPy+HopNE8Eep0+aLgga/qI7BzFUup7nK
nyH3Z3sFuMYt0K5DrHCfNAgxKryB4sYB7VV5ymfTs6v+dz0UmZ/0dhZe/1DJrW0JzmtAH76NbL4V
acY3mnxDM2G1Fb3Ljo8lxBomU6HdoyAimGq/+QbVTVD16HfQeJhcT92h1emQbvmvdchP3Je1nqsP
l7gOrzGTNelV6tSbcxZC18NPFejqxO8JxPquL5bEhkUIlArqEbQfzWbUNCeWgtTZ3CrHgttN8gWC
f6CTmWVLXMaRnjQXJRtAcJ+iNFoNk8dH9TS37lOT88Sz3arxiA2SdGidvEJ85h8oyQBRR/BwtrL2
3YK8j+JaN5Wuh4rlPo4LPbOxvTGa7DQmhddULrxdVQONzO8SC+XXTpmhbDPyR7cHy/vijLqP2PgI
0OC5KG2o7Li7ivdHKLR9A+H3Dlom+yaBcCIoxdEX3zY31jwASQvxEz6QC8QPvbTOn6yijNIJ6tOg
m/d45/4oBnXnFjNkKfSXys5vwTT7nQxOSBToCGg5pFInHWp/M9KJo+bpPA6nTufBMNnvaJOIwHc7
FlC+zfX3KatPZdtDVrorHl1ThzoNiY8QXQvLPiahDSW71i0f3RhiJE2j++ZQPth6eb+U7WO81L94
n4wI2x01nCjQRfWYf6+M5ITmQkC2+1zfFar7g448hDRk5VkDU6Fh0lDk1MYfNh63KejMO5N8o0az
A1s8WgHq2bdyx8tcGoGq/lsLvLfZTufUbJOQacWDqQ37fnAHT0+LwtPodFaa4pmpFFHbYp8XVFDr
ejRBvKSoXlp2d1Y52Z6aDMfKmKDbaCtQrlEARcrrCTmSpA5Nih6AaX7pxha97Jp1W7nDjblYd2ll
ZWibzKBOx0/gc/f1cfrVV2DyV6cdIWNARmRT60x5b9PqHnJ3b0s9/oTICMRfWghgGGANYvHwI9cr
5uP4nXMDQrFVAQWGrqCX2up+cCX9ASjuLqvmb/2ch2qjHskC9Vmrmc9lnbx3U3xAeeriFu1O61zo
lyK3A3lfrfRKtz1OEwRMTAd9/wU72P284MAkj2lPkgAPs8CFzGrpuO8zsU6JguposbB7o41LlI5w
gBfNugGj+j6v1EhbZhWJYAudA7N5oBl/htZA6NTAzqLOeu+Q4pDVI0XkgvYXp1dLj0DOBKzFULPV
oMIB8vsTGW0LlmyA1L06AVJ/g6946ltyozX2wdWrZ22c7wvTyKFXuty0k3NZXyKzvvwDHauv1ZNx
LQh3eBxnUByAmAP8MN9B9eJFGbEM+WhFSTY9FVq/A6/5Q7+kFwsQP581Ni7BKj12Sjx7Dhs7ACea
R9jCjtb6xltRFn5a4gtDT9LSXEEiC0qxIDLw2YW+IzxDdAR+xUeEhFv9LdK7QggAKlpDohEUe0jO
BdDIRRJmR+8Lf4QWANim73q/9q2H6158vdo+uyuEu92B2N+ExyqS11Nym9m6b7ssgoKb/YM43+at
dgPJXbFC0z7eSJ1iTqPag8yia9WAuODFhKjW9Q+QZUlM4dLOoGkHH/YnQz6FFki4rLtyPwTGTt/H
Pt94OEkiA7GzvOBxX6oWx5tvpAdNTaKSdKHSb5142fDCjT0gDREP5WJGZXPg8aW0QKfFg+sLJFv7
dc4P0QBVTaiXxsCBjAM0R/7pk19fG3ed78O4iaq7hVqg7DF2uJWrn8a48QqWJajFJiUncUCoDPXv
CNmmoBxdLza7k9GSnZr9k/D+FjDG97rtfaOubgoCiVkIDgPocsot2yst6GSnd0mSb5wv2fIJZg9a
VVqUTgonpwE+g5TiASqbGxADSaAmci9BsMdNc0jYRKxG1mw4JE4RthCQhLoU17dKYZLXhClYOJTM
zD7TkanU86NKHoum2HFtX6XDRj5K4kEMwbZ10F/QvJjhrFGI9gALOKO9GaV5LfX1aT4X+Uz9sUo3
nqqS7TAEax9ZrusaSeKo7vmzog4PvIKE3PUTLbFCQwjRoYpALJJC30gzf1b199z8VYwb/kMS0BqC
gc/9rEx2DDdrRD2gSGm0gBBUPSUbeyDZY7HxqWsWmpdJaUeAxIY9VIZbCATOp0bZWHXZ+IKtg56z
TqoMVS9rLj3TWokqfVL+qjbpgmQTCDe+o6hmrgx4eVmdE2gOcGpjHxXaXZt9LS1gCGaspLprpxQR
xKBwtBnXGtzErO6uHxzZrxfuazKmZszBfhR14C1u825HVIDa4mX83ZTGxnNLdoIEM3bVJYljzldU
DN0TEFV9hW/93+SaiBR2m1hVpjl2o6Y+xVD/0wNzy2QlqyMihdFsAHQtyLcirv0m5Aa47cBOjxCF
u774EqslgtUuc8YtJEiQxK8RwT/odBWR2zj3n2MvwLS7ftOHS26CeInRqhzef+YtAmPnezXHDyUF
vQacz07ns6ckc2CP9XtW9S/Xv0iWFhGbV7QcJGsOeB2jwR/CpYxMyCc4gRUYF1Xz6IE+Eb8MgbHW
vnbHEcG8F/C3q5bbWNj8u4YVXp1sETlJ3LWI9LUrO26B00aZTL3Uzu2y5ZBk4wrmPGu1WoJVNo4Y
AWK+e0vIhieVhZMiYTdE6IYZT2InagNtt3K6jnsz7BBOspBFW+zgMpMQjFlROUqtPXKJVpf6U/Fj
1WkcM0QvdBP+K1khEZPbtl2TAsaGx/nROLq74Xl8Wd60yIygQbxTfyCb9nT9tEq+RcTZrjp86cox
HKHut+v0t9SYbzVIp/Nq41qWPYf+SPJ8MMISPL6pycHD7O7Ny1rYqXwr6ABOCCBxHk37TRjM6q8/
eQyJaFtoe85AT/Z2NPERtcwmAUCg4j/YWDxDRw+68WraeBZH4sVlLwQyddiwrSMhcWMiBhdZXQvo
FZxoDSLhSLOEPVjD1efreyQbfD0kH1YQtbF6GuMcbqzdQ/qMdDdtvfGAlA0t3NzmUFVopEW+HckQ
ZEx6VvpVkuyb0fiiRYpMArQbVqIhpJkMyMp55g1UYdHDysH+BihC6W9hQGVe9w8w4sMitYMyay30
MSChtFIBN8fmDKFiSPpGjlc9tV4eDJ0f325laWULJ/gAW0f/u9Yg5KkKdqvwJPWgofGSq1u9xhIH
IGJ0Yf21gpeSG6Fg+VBBc8hjYPb3rh8oGWjgv0C6+QzFWA0YJfK4IsY6kNKwOmwCGrpIlHkre/K0
t0KopLMG0eLWtLKPEi576vbDyCAlHyW4GqnXBvpRD/8whpU7AlKOQ7Lvz+MWxlM2m3D7z6Vm81lB
gktdLkYJH7Dx7pO4zD88NR9PGkRzwbywPsn1mzTZuwPiXTdkxffrmyMbXrD2As1CFZSR3SgDujIz
obJoPy8xRMY3eSHXa/YTR/nHU3/4ANei6kD6PzkXAxuQ7RTfSjwzcnZ15PhbN4vM8f+5oz9MAz4H
aAlPmCZnoNRN903Un0rbQ0m5OuioSKK8UW8eLdmqCUE88LQuusr/oG1WYCrbsfqYOEgnA3ID9e8g
CxnyiWbk3m0ie1cf+dkyCi6gs5eyQO8m7hsfbLpkN8CK0AvI4N4ISq7J+1ZJUXKQRVQvRHO6AUly
wGH1yof1mNuIXsnzX0T09kuRc4rcWNTu4vNKtgWp2BOxPf4CNk7PvbfPU7BqC0I3u9V21w/4n6fD
JwsnwnvzRYNis4EeiiU176y4v1AwJHpTr5+BuglHZjy2zII6NpDrvQpGM2Y+QM35Dh2yHJmi9aeo
yqnrrW9jZp6a2G49pBTOU6q9QDL7Npm1tfQzP8yFETCwChRa86r3yTNHvr438sOySrPG3YlRZfIr
opxUysKsLPbQGja9tOFnwuYNoJks7yzSSjs1rcpuNYKa+eXBAH2tcWh/GLXnnlf22v432Gt/XV9X
2TFZr6oP9ubaLd75DUftXHureOJvgzdkI69//zDywgoo441AdxLzR8IAKSePX/vJQvihlyjaul0B
3cPl0kCrWKmfrw8suZ5Fau3BclEaWl0cJfd5f6mcvdJvbKnkKS/29Lc9qhvAEDmR27Q3Tf/cGy1E
fstd3mUhRJ9wabb7pNvSAVuvxs9sRXAyDnDQjk1X3GiLGsr0FifvEOIc5sTr43+ur5XEUQMO+ff2
zq2e5Xk3x5GreRCg2ufnHIoiZjgEPITUX7AF7vj8WwDz+nsePQcbRxJjnsRkPyZlpoG6DOFsZY88
zdCitZn1/fwygArs3xMZ6UzT3hzjqJr6qMp/uB08mPaDO3QjkvncIFDj+nuCoUYhcWCYoOSATVZc
2eO8bZyvz/trIWkn2HGB8n+jTUjmEBqu76X2x3xvecWTctyGjco+QLBoVR0K1qvYijj/p0eAB+Hu
64fpc8NDzuXvlYnTmjsNH+KIV+S+oO5tYUCCodgqh8iGX0OaD55IBe0OsSGjhgSyHZDB2qlJeaul
W1RUApfS/0+kgYL17/EJLxvXyHVsbAUWYs4OU9JdjFr5J1eIH/PllBnNQzw4Nwk0anVigkjJwD3F
Ff5iG/XNMoNDsm/62quq0reH3NPRju3PvIy91NZeM6d4GcrxSdmCYsnWQ3APGnNQIKCLguZV89L0
4z5t03/aaeuVIzEkEVxspcMyU17TPZjuR2+K28aPUSswOnZMFnUL6S05jCJO2CUuikadTfd9TPdO
ZgCobEXXjyOIrrBz/+1AHRElTHgyQnUvh2J8Hd+YNbvoWv68MHaLrplgaptjVpaR1ZbGKXHGn+Cd
2eXm8LAs1oNuVglQCvhJA3qcpzYcsPdDSsNaGe4nG/0Vse5eYlDxgOyPH/sm35v5fEqGbJfQJipw
uXmJaYNUdBxPeY97v63YLtbBQlg7feJ3cbnPjPxxpAxoilF7Rfs19YqpnQLmzrfpADlS2xo8BJoA
p9QTFCxzsgSaCylNB6wEwUhA+h/b5YgysxIQAtpXE10F6tx0fu+aSzD01W2aGmCmUKtXVXG+K5rz
u++WW+g6hUaGEYe8ek9SdqYuGJgcYz5CJe7UDcbD0MQv5kK5l0Av2SuM5icl6FQbdDBD1tOpWJpD
n6XWrpn1x6HlI8A8TebH8CNqXV7qbn6mXX/M5xyXY+VeyNIcdRs3vF3VIU/ImTXIv1SAMiRp00K5
oP0F5PIUxU7+qNH5dtass5ane5en56bs7lldPaNBo/LKRr0jLP+tukBEjWRd4gEVTCsvwroxDnSo
aeAoxZ1RGTfVYIVdmkDRvM8uhq7cW9VSeQbJ7vVl2sXJstPr4QHKq99GPOLpnKBJ1anqIMs6aHJo
5q3Z2mFnTi8zax95l2WeodRRzmugQ8nh+gGVHE8RcVvxtXu1RReuHvMbBvtqrXQGPgUIp9EGgC0N
rs8jsWQRfksnvcwGu6N7Zi8edaqXHJgpptcgeCznr92KIvC27+ui1lSmRA39nZb+uCUh+vkjBSw4
fzvlpZwnXUlzCoxLdtNU8WXQFa83UcbXe9Uri+XAZnt3fZ0kvsgWLka9dqy+ckoFtbLnRqOQd9rM
UMmGFq7G3EDKRU1rJZp3cYTU1H1zju/6fQ1OdIqD55XnLVp0ya0ggl3rhBvMMRMFWb1fFihG3Dzx
XWuLkFd2lIQ7sm7iSQesGpdCh7SB3ZsHuNeXFMU+viRbd4JsEuFiS1WeUt1MlahTz9liegzEMRTw
E5eaG3GWZJFE9KrVak4799gONMk8QWC2DRKlOwMYvgWElGTZIBzz97mti7QihgnbBuLpUt9VR+Cy
+QmaYeuma77p91GsevU5Lrxhv+VQJKdMRKq2sVHZM9hbo6QsT73VRpXTbFRhJXvirH//EHwN4MxT
TKgH7bP4B7Gc3aRRz+paL2Xd7kvWJ/ICNkhJmgDqIRJITZ8rZthr6kYkIFkXRzDsrJvcohmMGOjL
N4ZWfoi9brg92bIIdl2M7kCynCtRBlH4uT3jgvGYeo6djUWRjS/EvKnbJQmvOyVSyeuUn0DUgr4q
aOw+Xl9z2fCCOcezZRWW4cbofgeBzQHND/tsPgybFQDZwguWbOa1u9hVjIUvsp1aj5E1pa/Xf7pk
aLEhBkxmvFQonETc0SAdVO4p6rIFZJLcOiIOu1GHBs3OsF61V05TnTzkpHrSe/TdmEVxY8/Zs57p
79c/5POcAggl/rasAupR4IrFFhuseit485K3w++YZseCOTnEupTXZBhPnbIFi5JUxkFG9/eEUJpc
XCBCgGKp00ABJ6GtlmGnOb8Gnt/09iu0KY4pdyFJqQTXP1GyVyIqtMpTV+0SBAcZvR3ocSqevjau
YB1N0hU2y0G5lS2NFxs/rWnrkS9dJMEygBJXSjr0SsRJAxB0+Qr18CAn/ZlBNXNk2WOXTIM3DfE9
gkP/+ufIkjGiissCL5VWXYOjEPFlt6ZkATf2Y5CyH/NfqJnttrLKkvtPRHVatdaqNhSnotL+zg2f
V2gkrzeiWtnYws032WnrFh1V0OXYekrZegZPvY5tmL3EY4lwTncBDyIpCsTMFVq6wHRsz8Ztlkyv
BSu/BEsBJePf9sHKOk9HDafKQQJ6RD9CoYDq39hd32TZ8gjmzjmY/YYRo9M+85TitbETbyLPXxtc
MO0uQ9LcwtW8z1KIXi7AvUBHgN1/bXDhrsvVYgKWvEv2Dr1MdL+ouT/qX7xITcGUk5HF49JOcYSU
4M4BcR1awSIzXx7s6f+mifhvfkfEbEIIZtLGCQlnXrtBNz2QcvGSzPJtVIbjX9fXSPKkEyGbSTHN
E5nB0DDrv6riJQcqhJZvFSjMtsjqJOdHBG0u3WwliY4GvKybd0Os4P0PxAMp0Idw/RNkEwj2y3Kl
TvpmZbmyIeQYk507LnvXHTYqqH8gGZ8kZUSsZl6keopTCqwmo8Sruvo+yR1QyrtlwPU4VJixd1xE
/HquHPpO/RVT+lT02W9SzGpg9soljpG96S0CEbskn/0ESD2/6Z2wcekYqmUW9hP55ZozWLKJc2Mx
K9TmaktDSbY6gnNI3VntHI0iSUjVZ4dkfjOCpgZsb/uvrf4674c4W2vBJZgXfRz13bFuLwk/uNrG
o2fdwM8WXnQOhoLeJZPFkVm+u8bFsdMI6A9viJ+gjuA1rbsFvZNNJDgK9JaQpFyA+ql/jrsaha95
X56QstGJx++5b0BDvDpUaPtFXWxToEwC/3JEnGg1IrTKTOCLV84FdJjx3qtPhreK//LfzNjs8ZCd
ACEycEdiJRrX7SjXjqb9syWtr2hbIYBscDFgLsspjzPsUaaXOwdIcgXiG54ZZ+nXrh8RLTqpi0ZB
gR5Hy7xEINP3Ym6d2uyLgYWIGJ1Tw6Y2AMGoFpILK+P7mhrR0m1dzauVfXKE/yR6P1hHl9YTMRtY
x1TeZsPBQujVdNBb3exUlxxdETWq05LRgaDk1oXsadxVe+uhDcYb5SV71GJ/eEPbLs5TBkbH/6Me
4b/XkggZjWOdrkA8mGX+7mj/LM3Go1fQTvrPwIK961NaKBNkQlDf71+z1EPf3mqMyc71e7TCVaAj
Mf062up9khxdETAKRa0KubkclcTU8BSF7DLNCGJ7i2ZItjNCgODooHy1DNx7TqPPXkaadxP/aXV+
BILx0OP1WvRfonFyHBFJWo2pNTJ0ckXTrAcQ20HvUP6eu02zccXKvkWw8nTIICeodXGUztbZKXRf
aUGT2NWN5xTDc8fgMc0tWjgJCsER4aT10CZkVNfzBSQO+1WiL29HjyMwmCUYX0ev51512Yqx/kD7
PrFQEVM6khr0KaAljWxrrw0ejD90/DYAZdWuitxwBbG6YYUeh0ct8R3P9P83pNmSp7QIN+1Ybund
gAph7M4PKtPueFqGlFjH1q40T9GMd12dozltwuuXtQR46Iiw02ZumoVRHkdKvtzkbvfScCBmqhSa
oku3Z2ieQXlDjdDFQ3aaZfce4tw7Q1l0/JjipwJlx9h1fdNwNsLP1bQ/W/3VNj/4xyyeJgW1DXRf
dw9VPwSu/f9Y/v+XWkD/OhORCjYdB0NJY3zp2O+N4RC7TxtLKPvJQrDQd8qgDI4Kt6H7wFWsXIzP
LZqGH3uwh63qxG4AuODGZKuz+Gx9BCcCtQY83W3kWuzH7lt/aKJVHMdwPQLmc8gvb7zjZZ8kRAhO
QcwR2nDAOqyd20byI9W6LcZiyQ0oStIR1UqqgmK5svLNSs8FTQE5fi1QFry+RJLfLmJPdZKkw6Su
21Ghff/RHjeyArLbSISdqnoFaLRW42Y1cQ2tLHGQoUbkHCwg+vNBLB2xSCPBvFVEkCVTRGZYxXUy
Rwd2GtD/lY62wMVXvtjhH5LPnXv3tQYu549r+GByUzNyM5lVpAqX9zjr8RLrPKcO3C1IqORaFRGn
C+lprbg4TOCg9zRzChr7aMTVxnZLjtOfS+PDr28Ha1KVBds9lpcBUoM2OMEKdpnmLc5k6b4L9u0Y
taEzYKOiNnbRA2+Ct3Agr7pl3dRVflma8kl3lQPIdSIjBy8jlMz6oLOqC/riOn8c6xtQFWyRmEpe
5yIqdW6IDUoyOLGsBFcDK84TUrmeypBYz6ZdXxO64QFkyyp4AHSzo/MgxkejEBMN6XIgyvBtmtLn
FkDH64YqOxdCDLHYSZuTEmAbY9lP1t3IQTO0+9LQIuaUwl3lNmniqKUPbPlZ2Psy/1oZScScUl4Y
xsBRENDYzuQPuYbWjOVYgrHhaz993fkP57nWiDrksQvoFBqhljb2VfetqObg+uiSbRUBnW1MNaNQ
MHq+hHn9AHxQOCDlTN0tfQWJ9xU5Y3ls5qXr4tx05W86PNlbzHOyH77O92FZFF6mAF5g2Z0Zz0mj
yKF5VGZPVsJf29lyN5ZH9usFU1dspo8OCFCjKc1urMLQo0xZmo1DKRtcuLppzEy0aioxAAbnHu0w
9Ua2QmJHIqRzWoYxrjnS1fHShLk7nHXghUx362fLriGREnY20ZSWTXgRT/4Urh0PlQ8pvJ3lwSNC
wG2L5uDzHbZFHKfBR801c+AkzLxaPB1q5V5qNW+5A/IPq9nY4M/XCsL2fx8jIE8rPnAH558d7Qwo
D+tOrx+v29bn+ws6uL/HLhw1Q8NmpkRa85ZVv2z++rVx1wX7cPRB2N/VdY5xHcgxpk9L8nZ9XNla
rH//MK5e83ShFuqPEzPvyiq9VVN711naxs+WDb8u04fh05UKqh9xLLXibYx3BJ0xxvj7+k+XLbVg
pyNzIMZKCrrndQmwoxbQOtlfH1p2DAUrdVqny2zoFUV8fCnTMEYblg4a5IxvlfJl6yLcrGAcqwCX
wwRm3AP5BVVNeptucX9+Hh+ghPz3ojsA+Vl5ApCDzRY/RW/BlK+6L091ZoeaeXd9iSSJSlsEVoJO
bEBbA1jhrRr9V5BJCEbb+9MYF1ZB+3srFSd5nNoitHLqE9ZlUI2DjEr+MDGvP6zMZQD+GZ4DtiGP
+uzoBvmmarZka0S05QjgMuQjUZorjRDqEj210IrxtYYuW8SfuH2eVpqCwQF3vHQ1O+TmpnapZNtF
5AkDRLTQnSnZd+BOVVzjbLPyzm3MAwp1fpqid1XvQrMHTckyvRQjfUwzcCpWIA8k6kE3C88c7R1j
X4webRGuMs2pgoc4vtVqQJNJmiZYcq57Q9IcGp5X0fVzKDFVR/ACBEHeuJRg5C3G74bReF05eKqN
V8DWlskmEHyBbZPU6jqAKOyx4Qg6AGctWRLoXDszdOjurn+GJL9li8KvkBsZZlsldL9esIseTdH4
Mh6195V9HNoXbPZo8LX0PDRM/3YQDV5iYwZIOBi7dE+H3s6sGAFJ6n+uf4tkxURMS9UoaMpd0T6x
+biQcZdBSIyCM812541Nl9ioCDm1UsOq8hIQRz019mSYb4ze9SqHbxT3JDeLiDQd1XFa4gwABmdo
VG/mql+Pw8biSKxURJg6fIS+IgO4LR6/A7qtlzQYyx6dTuCbTzYzRJ+nEG0Rb+poPeXJhC9Yq0jj
nfqtDJA3+JGfjUA5q6B+0c6o99xR1XO/eqpE3CnY22paGtgUtes9d/5Ztt/mrYZV2fcIVm4naGbo
ejvZ5x04yICWRvXSG+wc/ZcsD9o5VDiFiJe18b6TTSfYvI5jFaMyuyJYcN1AMWra4aztt9LLa6D5
3/k72xZuf4NAjKxtVoSu89JaIXgGH+s5SFOklGzNm9QtvVvZORbsnBsVY/l6joc+R4naANB4S4ZC
5q9E7CmaHxW1bvEN4675vuqC0NB5A5qyDaeg9wfwpN4WX3rb2CIINc7deTYZXHxCvpn6d61/WNyN
8FeyQiLUlGSWzqscroqgSamnXgISzetOUOKiROydnTvWnCnrHqvnJdP9Ac0WazH/a6Ovs36Iq1tF
74wCGTXw1nYHquqdZ3IaFSqQ8V+bYF2wDxN02pgC/QSwfe0cpvGJW6iDbVx1spURbNlhLRroCTBp
IP30nIEFsYHG+cXwr/9yWWAq8iTqJnFQSm0Bp0s9vFX9POT79PdaQte+t9Gw8USQfYVgwznqJYCt
rDswvKqMo+n2kmtbhisbXDBccOSCBhiYycio7gy0kEzvg72B0/yTYv/E+YigOVDypuriYPkHPzDu
Vybp1vHocf1X+Ku033fTj1+XA0rDD1t9vZJLT6RIbPW60yA7h9YNcN/WWrbLXFA2tF3UDd6v69su
sWQRUadzMtTJDF+noT6lGm5Ah2zD/8iGXuOcD7YwzyNjMYImEMzV+2SxLmOabFw0sqEFO7bqNEmq
ygQMzXpp0dfdPl5fDUkIZq7zffjJaQNi6jE3EBWDRLiZD6UbtFXsleXD9fFlv1uw4bapUtOwdLof
5zkyTOu0uGl4fWhJqt0WMXSkjksXNLFr7AIFGz8NJ/Sm+isDQhGkOJTqnrxpW69YiaWJaLqaadlY
jcirrGE3fxrOGohVaaj4YN4Jqrt88Jb916AFtoiq61mb5r2K9KVJ79jyYKGjIv59fdEkBibC6azR
NVzHwX7HiCFpovgjvUELbsgW1bfLDcctOVQi9eGC1ue1qRewzDw91vZ0XCbnveImqsDzy/XvkJwr
EVXXWkadLROiYzW9n0DOXM8suD6yZKNFAkRwheeElqkbpeCHnJ6YfaL85/WhZeuyTvnB2LACaR0D
7LdvgHFW8auhKATWmV1JzfD6DLJlWf/+YQZHnVyg3pCl4/MJrfTekvKv3fOGYMhVY1UOK2Fs4Ki2
kiPNbuYtDKDsR+t//2hz5lqhtSXaVvU3pbwztiA0srMu3Lx2VuTNwKpkX/YZ2KUHj+EZMDU1UAkX
tHJ+bcWFG1jtYg3NVeg/Y8twTCbQlSCXsdVlKIHl2yJ8zYlBKVbGMFdiNHZIC/5U18YMIjbzF+t7
OB9tuUxWa+1GTTkadffP9Y+Szrs+SD6co3E2COc6LknwvRzSfXokD9qRhOpp6+Ek6fy3ybppH2aA
mlGsZDPEX1eYzkqYo4RrTKEHydHZMAaJuYngNosVZtno2P+iqXy7uI970D3Fna+k5GtGIWLZ9N4q
OAcpe2SXGcRSHuIYDbjWhouT/fz/smVC3KQHNo9TSI9kuzQBwZ9zpyHHfH2XJZ5ORLBxbUz6rIMP
1dgUtCDsrKzGt6et9lLZ/UwEu4Z2EmoRa3uHdsm/QWvAfrX8Bg2B7B+qe81NA0xsGTUbsZek8ISW
tr8PlEEZxCR6uL5V9WROQ/tHlnhu2Ic8TKzABEbvqwkMIti8Q1hStSq44ywXkI6lH2/LLoHGirH1
8pG0U9oiiE2ng17ZGmJvd29fyqceOMYumvfA3ZanISC+/c3Y6/vlxKKtVJ/M5EUkW82tuWMVzjKb
rF+QWeygDfrQNff/w9mZ9bqKK1H4FyGBAQOvQBIy7nl8sfZwNmAwGDMZfv1dOU99uScnV/3QUqtb
SrLBLperVn3LdeqNrJ09LAN3aT8mbXoVVH9+NX+4YSz1a2nhgm3QnNWzNzrOIhBDV+bttAbpYn8t
Blw4A5aKtdSH/XNtTgGAt9XaNQ/gsmGU3gkHcQrY/d/30YWNugQiOiNvu4bjO0rMuyocM0OPVHqf
XtWUXPqCRSRota4rW/soERyHV3Vw1+RX/URvp7c+rrfstZpB/EtjOV6JahfOY7I46iunqA17REVC
0zKZtBVTN7v7+6O6EHKWhETbqEuzgmhvo+QAIddbo6vItMsrAe3SjX4JRqRFEQx1j3kg/Wqt5Zrd
5hFce19BQ4/S+JoH/aW3sdj9xuwGkgms2nb0HqsOXie+sS6tMrFFfmV04QKbxVvK0lg78EZz1BWD
chyiuQCSuEP3yiWvne88ziq/D0h1YD3cYimzi1D2+IvzFm2H3r/TfFoJ2+AxbABwcLT2ruJjHfWz
lYVOJ+BOVOwz3sxxYDYb27/my3lh2SwVb3Zm67ErsQ08CyS6DPcwdi22X1g2S22bylyDanShUEMU
p7MjUf8B6VySR8VW5REPh2MVXQ2E5+PpD1FpqXBr2zbt8lQXicMTtfXWxSqL5Qsk5Hol3vJ1c+V4
vxCZlkK3NMjNM8IsTfrAfLU9itnX2VyblbutyvaQm+TKbr707BbBg6QKdJIWz64RLGzK516CyQyr
tL9v6EsvfREraGVYBVHYDN40Is+i0YyD8O8ffWk3//7v/0gR0QlqAnPE9IOzcX7sON1hwuWnecUs
DYiK6loOd6HG/jtB/ce34E23ZUqRYk96cEPYtDw17nDKGrgaThMmoLUHJyRq+FcKyZfylN/n7z++
zyj8KW8kxPBj3w4RQWyPA+lv7GkMxWQmbSXMOHXqdy6Md6sR9005rEtwYcLJuzZlf6lVvlS8cW4H
RlVBPVO9Fs/nIYk6ElHw4R6tTR/TtdqwqF5d21C/z8E/bKilCC7jLcMprNOkViG4gJGbsI19KG/z
NJyevTx0nqkKSWTHUMxH47r6APvGavKQrmtQOq8JVy89+CWKscoLz2emnaNxakbrIpkTFn/9zjaS
9kqgurDXloK5AlfvIcA0Z8JKf6c7+74by/ugCK5oIC9l1Eu9XDME1qinMk1ULEk4/bjrduPHBVxN
drBHesBTjLPVtSrUhd7W0mo940HXjQJfZu7ctZ3km7NCnSTX9BqXntUicsDsHC57PSqDnt2tqO3t
SCcf2vla0nTp48/R/R/bbEZySSGpxc1yrpJGjFEFq1JzEPHfg9OFJGApo2tqTrOmsVByH16Ixngm
fOtyNIeuRIkLYXWpomuMopA5xvsTaEeBQjwaoNr8/Yf/PjP/dzfSpXKOjl6Wgu2UJ/7RhB7HW89b
dTPvu6SJ6Q15NXbzr2znba/15P78oOhSQ4eqqYmqH+eJpOmNNWcb0n0Hjtg5wbUO45/fNMio//2m
ddorA7C8PMkcKyL0qWY/k7CvvOdLH37+s/6xjGw6a1OrKU8ELWNR/1Karcvgyrv481umS/rhBBu0
Qdlgn1XImFLyy5NXugWXfvX5C//xqwcYi1UGRR4MguzBhCmbasuE/svJeLoEH86tdqxsyuF3OYEA
Pz7asgg99fT3BXrpty827jl9t7VTZknJq5PhqcSlPdBL9hXJxoWsgi6xh7K3CFMIBptSbeGviFvn
7wnBeXseD8zX11RWl/6MxS2BWQLMZHle9/l00CmcCwP/rpiumYld+PilqK7u7RlBDUhuSb5VwEI+
vrvBtRP7Qs+eLqV0WoNOWBjI6gCGRPBHBry2TyqxNllC9t4bj67leH9OgiFo+e+FapZsVFYOCBJy
yLBroZaqujXnLKTmgwFi3t+X1KV3vlTTZUVmma5A90yK+lXQEcYrVRBWkPVWuXEQEi6KHuyyJnLy
eQt/V4QPyPmuNID/nGDSpdyuMrgDsB4kKe6kQ13K0LY+akwFNS4cDsfHPLtyabwQTZYyutSZRrPv
Kp5YdI5HNsSmeL3y/P5cqKFL7VwzTX3rMVTo/TEgdzPXO5Ce07Ac5xL+Wd5Rk+6rmaoP6WGBT3O1
R6/yWs5zaYks4kHlMLhLchvVCCtsnwccVoCrv7j3w+48Ws93xruxOU+z2Vcnqc6f/IcTcqmw8+CZ
kTKYPv/WRNkxX9Mq6nbDiq6B1k3D4uXKU720hxchIqUTvDrsDBr2G6JCnYfykazOZvDBql2n3/MP
UDzXMbh/TufoUmwHQ8+icnKUFDgK+lZCt9PaWqnNNanShT9mqbSDFejkVRn+mGDe19qKevMTVasr
G/jCGljq7BiqFRazqjwplddEgnQH14P7T8X9t1kHr+6cPf79nVzYq0vRHawf53xUEFcCS7HJRNqG
gZjvfNoATQqAZthVTtILdSUyXNixS/GdO9Z80gx0wRqSd6M1vklgXoH6XLjt0KXIrlEiqGdH4X0Y
MOItd3Xz4zUvfTFEFqvvtPFcpCiIkhOqviHS/HAoV39/hNbv/sof9o+3yOwnO0WVLzeRvFL2wFAd
NyY72Fm8LsPJJfsKdsRhR30Tk2jKCWFs/DoKMsV6UvLkunJTGeq2MwDQ4Mhiwjad7m34bBORydhs
ZpF4VIgVm1zAEDyN2YzRT+x8rjdNPmK6rR7uNJK0bsiqaBpZ1M4gN+b5sC8DuSr66jvwzIfMC1BV
gwWxdmoY852qqr6TVr73vOaxpnMd4t5z0IdGufe+bvBLqMoio2hk1Pn2bW+LJyEyEVOeRsTIdiwj
r5V0Q6315+SJnchwsZ6h8mG1O0Sa5vAom1c6zdZu6u5k1STMAMBmTDsVltyNbdrdEzhD0Sn9Hhz5
2c7Zqg3KNlQFnheYumCWSRZCSnTw5JD0bg/FUuPYoZJgx7L0Liv7UzB6L13KHxvm7kg6bc3W8CMA
mldl3+zTJthoQwCU1P30yMIhyrtp8v6FW3hmJSDOBWXxmJ0/0d8Ks3/C7WzdpOUvo842Uy92KD16
nliLWcfInra66puw9o5KB+YmJc3BG1AlCYAYqvy2WPUMDtHlJujKTV3CAy4FoqT9ojgc4JYHVgau
r40btVruLOKsrJE+OoG1rgN+IrX5xIt/B92nSwGlaWXOmI4prmlmEzn8Xf+7cUTqLWL3xEejPtuX
IP/6AVIebEgjRqvxysXgUsKyFE26lQfbGtPEgfvUxeehCQGvCrni92YsN//uBk6XckmIrSQsBus8
6Vv/ZW7ntUyDu9Kqt38PBBdi6VIy6Y1kUKRNocbs/G3Weje0JS9qrnfKrOKAyF80GB/+/lWXAuki
Rwh8g4q2m3jCiu6t9KyVIdSV3Od3L/cP0ex/9JnzWHoph6jUkKKIy8F/LFp3xyyt7uoeXu+2K/07
kKkrJHOgHphnhHSqx5gE+QGDFasUrKSJeYBFl300l94xV7jPOFpGvWFjas1ALceCmrcZTb1TNJ3i
rHCzh1lPa98udqPR3+ajCwipEsnUta9WVx9RDL+htbEF7OnKirvwBJdUxtJrgd/mVZHkLrSWOY+u
SvAvNBbpkr8YGB2deqSLCfgyp34jMA3YbGnyb9uxdIlbJNLlCqko+IHyyxzvrOBlvMaAu3QTWmpE
9VAVcGxEQsCOaH/um6iOgBCBW4yPWpuK8vhate1C/kQX7evMgy/nlKKnDL66lwBjcxLECdZVds22
7ULxkC5piybOMCM3Bp74744XZY9zbIXwnI8teiajnB1aFLpkV3tx50j4h32zlI8KHzRgr7XRQxHm
vmnrYznRvdd0behZGDZoYTKA4kqobP9GcPNKTn0hyV3qRw0OnwQTA6gJBJOxrGGrPTZrINdcPkbE
adc+zWG7fqWZ6Vy4Fi2lpLXhm0MBf5REjchD2unIVLvzO6sOW07jUfrrWpifgOk8jn79U7i+XrfW
vK9s93ay/HdvopvUz/YuS9+CqrkxCK6e5eiFlkh3QPdvPbuNeGdMYa/sk+Hkr3XXJJ6Et5xs9Fpb
bVjBoSDrKziM6VXApztpiNOUtz+91IlfNkkd5LGfZhvZXJto/90F/tN7XVTEqinPCnPAbpONfWdr
L40N14ooHe8rOhshb8zQH9S4zuGc0wEHMCH7XAtOT3pua/gJdBK2uQNL4CHxM+bm0Rz8ZFSFgBcq
+Rxq9o5+ZrXGBPG/E9hT97zj/lEMc8xs1r0nULow6i01+w1pjtk1zseFbbvUz7JsaHE9RdwsgE4i
6a73fxFxRYF9KXIu7cWnvCqkPRUF0lvfCXNOf+UkQyqYbYuxIKFVlLCS8u0jsKz7QfRXzu1LgWKp
q+WDdn1hoGLobOCpMMWjDrO4S9oYt7qt2nmYo9nl62uB79JNZamsNeYGgtHChcrM2vgbshrTSH9i
eOeua6Lije3Nq7raS9F8KazNG8AwqpkWSfrRNxFZnYE4Q9QeYAfOwnMR4SoA/0Lys9TZZkMBxNlo
iuSsTTafoUXo4uoB6uS1HzprujfjAl9npmH1dK3ieOEIX6puHcv1IP7EV+p2Y/o3Nfn4e3J1oYK/
lNpavLeZ7Z4/lxZb7rpAQTYn0jtrPbTX7owXDoul6Fb3bO50aomEkUfoZixn1akdteMWZjLFmHgD
i7Pu6e9/z4Utu7Qgz3lnlzCzKxKm60858xsgDg8zu0aFuPS4zq/nH+FGwPy6DcD+SVra7kYlwOps
V1mQf9ep/fPv/oLFBVtM+WSzARdsw6M7iVulNNtTYVlXAsCFQ3RJlhwpJZOL+u+mpcPO61a/XVF6
EWl3H5SnHupWNV0rtl1atIu0xxvNzCc+1AkU1+ksZwfqsSuVw0svYnFFY7DAUtKFjMmyvwfYylQZ
DedsW+ePf38LFz5/qc0ljVaOOFuAzGT4bD3/e0KBVMvqyzGu+kpeKEUu+ZKlbLqqNNAkdTYuihKg
SOWRtSvvCRRf/4fk5UIisxTjWqy06Hie0qgOw+H8LXLVPcOu+v8YJb6wqJZiXB+bbSLngXYOIrHv
u6gZpyzubGsr/WCbVWiO1DLxiOleudFcukMvxblS4cOzAPJTAGbfDdQcvLMTkZml4OO6MJjLnDuH
ld95DeJaUUXUq7ag2/27oPk/RuXG4A/miIqlWexa89VqPtFTIBgJ//vau1AQXUp3LbfkE4bL86RG
Exo3S3mvqeVHvFQb6ffHub82T3shWC41vE7boa9wJulUrRebdK01BkTNa5S9S2f/UrSbootOzBxT
BcPa/OlP5+sVjInis28PLJPzq4rdS6tvEQtysLyZ0ui0Nq0gIQhcq0EVX6nbfA2d3EJAhzfVdeqK
DOTC21mqd8XolJNU0B44tfFOs+AWFb9PDzC4sCaqCZ2yXP99GVxa40vR7jCrXmQlcCb2zbw+5zPs
EUEumlfq/yCdXojRS5luUQPZoAwIQayxDUsocsiVss2l179U5/KC462keP1jNMTyVtxlMazX1nqV
RvTleny79AecF/c/jmRzNoQw0dRJ+kzHqX5g4lpj4lJGueREKpbzIBjx0e7N2V1argXGy1kkVwO6
ydX7/Ct/uOZ0dEm5sdTl6gqsDql/C5hIsROnz3UTZWvyLV515O2a72An1tfaORf/sEVJrZtaCh4P
+gcqLlEmPxQ7Y8WnkB6cB3NdraqN9XaVU+kGv7vvf7hVLpW7LfftdFAZT4o8RaTm7nMmCvgoWAN8
lOsErfRbt/ff59G5t1ivQsZRejfKkYSDo148g95UnnXgske/I/Miw2zbkBfjB82DkxLE2FeO+S7l
bMImOXgwoKcJU+LEve5/VVKulNO807Lee9J5aFtymNOsC62A64iq8jXl1ouRcoJrdOuEvMRgVYVl
dBaW7wyrT5oa7Ujrpa6LKVS5sU9HFAHLhj5mTbclTn202wa9iJRGQSDhI9T5ofDzu0a1CWzu9r3T
fdUVcWOPaLBA9Zb3lgTPu1YRt1NcEUxiJVPmPnbesCn9+dQQEnkF/zTnKQinBhhRDNytrexUFHQK
XXe8KXrYd6SUy7g24Z/jlnfSbm6F8N/qgm0Llh37dNoLw7k162bnkGkjZnLjswD93Bm6ci3ddc8l
TGYCR2NMTSe2WVURyie7ye/3JDfHyK+bd2WOu45Nb43iT0Nqfs6muO3dwd4HUG9GJhk+YIv3AUOr
YqMd85FN86GaiiHsJ7cJTajzQ2PEWJGD/poNh9zQ5DDQzkmRDDmxIl7RIJxJvzftajXaXhvmo38s
bQW4s1lUdwUnXuwp593SZN4UlL9LH8PtwhYRsuJDU4w/TJtRYNobS06rwK8i0Pi+3cl7aDLrJjUG
EjWuwKFgPqe9t5Pluantp7ClqZ9sNaShb1RfRWWYsTmjXyOkcbLK4kHUGTjy2cAjwodT6vtR1RtP
UpLdMIwvrJk3wq1fJ9/+RWbQcxrvjgXGJxVusDYtP1/lbboN7O6hqLxH1jifbpPtA3SYQmtuYzZU
D0MzQLldWcce5mawNizWwsIhZYBjx2djD0TAizZApaUgczugL25IQDCTLehqFs1mAARUqzHOmRm3
E4pgShhJxbHyWCmf4KG516T6wf3hCGHwux6yAd2f8XYYnDlqFN1C3Y52m+Vh5/cWPAmG+zmn0IoR
+VV1DGPCk3qznf7enUXM8uJ2hG/c7I23ukf3B55ZYWXAQRO0xk1Z0wwOykPcj/md8PRnaVt7o+Yn
VsAkxRhx/x188QwdO6QQXbBzXL6bdfWTW94LdyFUbtLqvZ0yFO3quQjxvz8Z1TdydA9ZL9xI9Clc
rN1in1bend0Pq9mg+4EVSFxlcWTEe5yDGkwh4e6GXq0FyqprDe5dZ6Q3vY+CRq7G0DSHJi5r/TXa
fSLl2b6i+LIm1sQzb+p1x4UTdZp+1S2u79BrRZMQ90E7v+at812pHHbX7hcf6UdAuxsJY7Uor+kY
aX+CLaqQ0VTy51ykT2nA3q0KiglJ5WYg/bvTzc8kaLaOZVdhbUDBWc1vOeQikaQB7FSFsSOoVTRi
WufCWsl+3LTGucXZsAbcFKMJJYgLgRrgM+CoTZ7CWE9PaLxZcttY8lGbBcIQ1pozjAdMAOwIWnHM
5DocdWXHLm+f3Ib9kKxHV7E79CMMXR2S3zFlrAAKLaOsdRLIOm5Gkm/GoTdDisNuVVp4lzA8nIhE
+2LQfO+m6CP3BXiCXX7sLfUBwjNDq9NK0sp3Ykkr1CTSwxSUwIsJmYWDtD9zdIZDn1lzZNn9sTCN
d2llfjy43YrLDG6kRL2mtHw1rbFIgs7lK1E1v6YW7rLaf3EsM+r4fLIt+9S4+UZ3ReIXaNzSMn3L
SnXkYyYgdy/vc0f92AB3zJ11ME16Owt5W4zZk+jxdExl31XeuBqMVMRuCUd2nz/ReUi6QG6II+9S
oldma7/OTCLMG8aK5eVBdrmAF1IWyQJcMSaaPX4CzgQNNlavEMsM7eHf0vw4qf4DvjQPY8OfTWZG
nJYsnChsKDVXz2xu6lAGoGazxvLgDQH/vwImIRYpXnHrW7c2XHWNWSWiyjZpVh6roNh2+fxa+SkI
qNZpLuyNTtlX33hHTL/tnNyOx6pz8T3Znqv8ycqGExurXWnXG5WZqIOjCY+Gxr0UtI2Q15VhpcYV
IDMispqmi9rOXaVV+5rVjYdDNk94m02RaDhEHV0U+KQBoak7Foa70w0/0ao9DWggdDz4Zo4PoDsB
AzqnaJLJ8yIdUpg/9vR+oFYQisH+DLL8VrVuHnLDbsLMZ9CdT969idfr1d1Bd+j0w6hwlZnpQ0+d
uzQjySzg/VoDfLRSlVzh73solG9vHQejEhpWHpM3Nivb40aoTJHDExZyBmsazNgzcCrinOtK+jhQ
71UKL845O6nA7cLKcRKY1B4CnE2B37sh6TMz9MZha1UE/Ilu53jmsTg/fcaSavCARwu+imH+kV12
aiaA5UhQwdGlTONxGNd0ZjuWGuj200/mEazEFpmAYCoCbeLFyqAGCATa4aZ9EsPUArPjGqHtjEUE
7NqTMukzbbG5uVP0cZl9oTUbiXY4mXzvOwbBoAB7N6i9n+n046XNgyP9ZwFuLeBGqM8yaP9miraC
zurQg42r6bd6AxrZUTkqxoEaefC9AsCxCGftHLnBMBEZfAdC67Cv+51BoG9wTX0gAmP6/fmwmQaY
pcggXU12k5CJx5ZoRDJjv5m0ulOu3yPX6RBXsl3uYHyv7XmsAnLfedKMO2YGew+nYphj3iHOSzwP
VQxfdSfwL2qYscj4HcBJ+J4xW4vWOVKm+9By2Kkcx9uUMTi2ZgdJ9MEY3V+8lnfMyredTyPTtxCV
oSIJRRPcjUZ5nAR7T1t+Kph/rITcmpNCEGuaaKROVKsZC5HxceuDalGVs72uKnD5TXwa6Y/DjB3R
lWYdu72LWS5bwL/YtkKikHv0ZfkSkOFpIFkXzTiVoil3Dm2AIN52uglHyT4MIN+iptJOKFmdFL37
KRoE6qq4DdxgX0uKPKg2DxVLn7MigGiJdHfOUD2i3vLFPf85cNt9wHwRdjnFnGrPdxXtv7qciwjn
+x0C0YdZuyfVQqUoJN16s7eS+QzHqNlv4k5Nu3Yct7Wr9mlfrVzY6jaEvUoXDtzKee5bDN5appcQ
W71Qt0VKWc87o0O04+oNYygc50xw0CZL0G/sseWdKUrnfGW3bJ3X87Os+hNIzsdMVm4sxvSHOuW7
XaefuWqPjjFWoScGK2rYdD8gIYDrhumEQUC+shRIjKJYVWyQKz9XUFTyQztkPo66tIldn9AwC/wn
rordYCD1hn112EEool0Wq9Hyw8lojJC09cZqaeI1EzKJXqzRGIcXSvYCqNR+HsxXv0u/rG587Vh5
mw3uzdyLDn4c+q0z0bH1bRhIsxYMB3vfDhTSzvoG3lF7adp38Kh9JLK2Q2+Cufkku3ezyLciGNVn
MU48hFl8zKQIqrDnKLJMpoh8XcOFuRxuhrqFE7Oh9yC/RQNMl9colXAoetiOY1JP+fI2y6s6gstn
t1ZlcdSWXo+IBOGcKhKVmf2r8sjG4M0TF+XOMcUD6cfTMLQPgY+cfyDpuoVQGTSBuYiKnACn3b2q
NEULFX4gerQA8MVMM5FR3bbHuq3eYI9+AxfnI3Q/NxhjOmSpd0glOTLDvJ9T+8Ya6h2nQxV2Qm5y
FtghVBKHKq1WgDvAEaAg61T3d+5ovXsBopZgH64iMRjNh4ykXxOUQCGDfgpjjnHT5WNY6OEtLctp
paBjj406Zxgs47ep8G+60QqdwowzTA9jHtYvtm2r7jm1d9Rlz9lUmJugJfDbcst3QrDdZlgG4ydg
eAw/bN0EBpI7Jm+5LeatQzmsk3hi9rINh0m8DB57nISLyxOiHbLWraErUClpnaRz+QS3uT3H9g6b
DJhH4XVlnDvOy1ij5T1NduRUuMnMRftlVVMXmbwHBgiXxtDyvDR0J+pHgtvY7lZwqsaWh16jHpVt
3Q0y/5iH7uTn/tad+9NA9Z2H5NXu95C7fROvWHtddTPZEkOJfpSV7gFmGDXuLIrGzTyuKOEg2wZI
DbyhPaJFDBA4P3m0OpVZm62U1d5WLZy7htZ6QY9lXnGR7yqh9n2lvdCenU/DH/MIofcjGH1EXrfE
JaFejS37SUu9tnzzWMFxI+ya4FCUfhe5VYY7lSQJsuBgNTHnZMGqKhRUIZIyKNoMyBpqpNe6bMRK
GXxfCGcGBrZUcS/MjdcMsCLuxElKDFnSKZqJcRSa3njBrlYFw9tw71LL+vEbNYS6Rcg1zGLvEjfB
ajz1jfVrsHhS19O2GkQQktQ+el2bOFkKM72eHW05xUY325Hd45cafX2fK3gm+LZcc6W3Ru4AqGAG
O1rw74INb01uvxp9R9YzwTDZbHY3fgbVvlPuCJrQGSVr7XgbqfyNKIM4KL0nyfUNx4/LK3vlD5kT
kfMRNBv6yxDpqx3wJ+SW+94qn62peApawDW84Ni1ZAvLEhH6LQYosvm5MHDTaHh+T815Yzi4vea5
cW8OzuuQs8dCi3VZY60YHntzZn1jFe6KafWsuLiZZvzTdqe6VreAxq4zJG19397MrdzhRh7xVtzO
2qvClI4Sz6B4HJya3rqlMYRT30Hpp402JLJYG6ndrAYUFGM8xHfukVtduD8KYV/4zYea3CoE8fLL
7ceVW7VAb5fFE9Hm19SkH5yyb9DoOc6OlETdmWE3M+NDdmMXGyzww8Lqf8YJEjaa9wJzxHXMFHQi
ju8nrEUCRnmhQnO2Dn5TnrLegJPj5J0LNH5EG59FTKpHDZM4ZJB3qlUH0qp0b07lGI6Q4CHdCRDV
rHyHy8Ix7XDXr2z2aPnGYfIh5WWzQE6opgN81VdBnm1tm4JV1+sNJA6rXJm/utFsollaL3nW30Fh
+gT1FAbfyHDyXQN30W4V9LjRCTvqMhQmPKA4iDPtfb/rIlbxNrZdlE10Nw9RRejRO2fsss8eU2yd
ECpIPC6CeoAcp4PtdokodBxY1IrHoHrravCEMVtOQgzt0tgh3hsyPDj8NnAv8r87l2ybbFh12t5r
YHLC1m6D0OrMjavrARWneqVcuZZZsCdoNIbgBKxns4H5B99Ld+ijbhqAJhG4yqDwJQL64FT61BYW
D8WIZKr0j8S203VV42RQuMyOnfkIWwnsP4M9SReiFqyfyCZFGmU+3dmOoUL8mF8iKPcwR0cW7GU7
DahwlE3ygGvtV2Pi/KoCcd8T66eg4qv39KOm5sls+8dapXfE9eYQ97iDGbSI1dYjL+U6g7SuLjBG
PrLuAxdjKwpstleN2rqdAd3b4H4G1F/xMtgzA8c5pjjfR1YhhpT2g8/1l2OSl4JWm7l3Io+Grudx
7If8kRmQIfdCx7bpPzJcam3s2GjAYH2ru7Usje+x8xosIh8K1Vw+SJOFfsduMu3Zseko8L8qel+I
Oi7bHmre4FAN7qlHnhnUQ7p2XdynmRB30mU4sfnGrgYguyC5t5r61oKndVTK8rtwuw1R3ouNszEv
5m9WfHUNu889VBThIXxLBCvgH5h3EZfDfX2+uOWZnUyYuW+wy0Pck3nUFe6Lo8uDb6kHbun7oPHR
nIEcZ5zX9gS6LVKLm4yN+z6vn90xWCur35hAlDDprPoq23eee9f15kvLyFvjWJumnP/D0Zk1x4or
QfgXKUIIhMQrW6/ubru9vxD2OXMAsQgh9l9/s+/LxGwxY3eDVJX5VdbReTiuNRaRJ0W3PVHM0qJC
+ZbbelWyT6WW+7xc926O2jerE9PlfWQNOwtS/ULReHJZ9grB5Em0g4vGNf/j+vSndPujdKYVkcHy
nRGc8MvkvhmfJu3UfmQcwQ9ONbz6I31jlfrXdUg1biuZErLd5NCecpTIoYsWsSmdS27mLmoo+0aS
O86cOkXS8tXJsjJkEm0hd5t3W9pjbtBjBaVJ+aLwq6iPqWmfxVbLEMJIin1nSPLyvY+lr390zQ5+
kaXOYo/a3ZKstkVIpbp61KDVzlPk1tUhZMCnQbaH1oj/tGg+ixU0vVPsJ1JAFMuvXOC9VtWJBf2x
eVyyjw4tz5/JnB0tk2dcGwCm82sNUMsN9CWQ/i4Yx0OZ6TdTgYuTvIp8xz+Knn3bkaHfgrpCg+Iw
QKfWG6vCskOu+bCNIdfdn6Fpdqzq3/XCbkWO0xZB9nyuk2LcYmQ0XV3Pv5ULDVskSEAFxTGYB/2T
I4Mbatnj0mIfkJydXwr1qYGARtHFAi5/zVedOJiuZ0I/rRLYis1fOj3Fm2l/AYe9mybY6yajqcu2
H8ymvlWTf4TG+rVWJhaePlmOLgbIXTF7V67Gv2CLP1vH2xdiPWINwaEmFrJwCbGy2GUK+kem9tat
HzVZ+zHizsFxDfTRyqjekMWIOi+d7fShgsqgDgSmz1EycqIOuaxRJmaPmXlG9jZg6YSqD0bA81aO
r0GuLyBnUYbn+CU4v+K1fsq9+U3XUwjwi8ZAWv/DFo01WliwazmBRum+lqqWkeVdbDICZ2sgbwbO
bgQ5/9AU6t1p0XRl0LeytY5GU59t8W7ybK8rTLE35X5CHCPBopRI5guoQHrq2joNaogKuLeQhxdj
1d0JQvUbSuZQVzJWDt9vpkhGKuJmHdM5c183qE7tVP1D3RpXtT760Fo2/EU0j1jlipvziTlDCnX1
+tiuwdcudmtvQMYef551tp8amvZqQ+3l7DYyI4+Y5xfNs7QvKjxP3m3IGlwqS9RWKGQW+WeWwXHw
mi+nQrChzBNheCIhXKFA7g+yok+eFN9i9F6USz6MRkII1Ynx55Py2piyet/XyPCRLrh/nAdh1g74
Dmd2EJP8ZvkQdYwcdN3s3AF7S2r7iy21TxP161DDB0VTOiXdPFw8LX66eTtRaw4rYvzDyTQXnbW3
gYtzEBgYdi74vUDvt3b51zR2pwk7gLv404lhTwZxrku7yzK5hqvyPiuDnwKjVVgng/rN0+PBwUof
ocrXNhiuSkORRImYrfQ6ln7MHJhMTfYm8JAEuj0xZBZOpMIZu/FbB1oyZ9M56zOkmtgL1DcD5ZUe
8zlIXJe6qJjbfc71cXTGT9uu30uLEoStFFXSQMLAOHsq+BkbaCE6Qohjdt5hM8QNaW5/ZPUGtSNV
RL/VDS60Qa/RRHCA59tx7GFGlASLyIiBGeF3KILat5ajHe56ihSo8lg4bQSgOjZjwB56GYzshnZR
h1gqXk37ppkT5GLuzLJNB4laD0TPLybqitBolGMD2zD14okQjz9OFa+FIAp1gQZvUpZ3PfxtCBrZ
LotR2pztiF9K5uVl4T1mqxFABJ0MAHe4jIgigt4YkU6WcSvFi2PNR+HrX6c1/0rGdnVrKfRK9hG4
6pgNSzS2AeImstgV1T+KA7I25raKDNRPfalM9dJ63VnpcTeKrUc5VPyO+MKTkYiDwAYWtMESj+5c
/nodxxrffld05k851ofRWvyhQtvre2PieculKMihKsnRb9iuQD0gixHHkoVo0MatyE86s8nWmp2v
/lm/LhNaGxUGvLn0lfzE2PSOBjhDsZi7qpZ3U/t3PUKlb2gFGbGXd+UN0ZT5PJrQMOCONigJxN+s
K5B5o9wP3xMy6pw59vLKxS8yTNHkIZoazdrg5yfWNBiLEgckXbUhBMsvM81lwshy2Jz6rSHOUfE+
nRlOerZ+1Au5OhTSiQhgKlbSjBGmBZ7FWmC2J6iax6F+2nR/Fcb+rrn3zdfgnPuAhOsSSaULdn97
y1yGbrA2CCmQL+Vk99kw7hkcTq7FP14Uz0PH6zAQkzhPTnHCaoiwz3ACIHSoyFSOaQoBbYJDW5lo
64VWAAfDSshmdrHN1XRPqFoxyabZPVswxFYN2V871DDaCgPHxs5JW8Ml5QRyvmRPknlN1JDhe8Jo
VuiUmw1n3r6sJfkD5Piyrd7FL7CDD10dDlHzMujlYJt5pwKOfqAsoQT4l83bkhnC2Fzg9AzqwxSQ
c9EOXlx0mMuymZ/WObaM8Fzsu5le2Tgc8J48b8gztO56YHY9j6bXqWsXGZZu1yYbDs81aN9JUP5Y
FKpmRW2u5gSK1as3j39sNj6K4iJVMh9CG3iYp2wZlH3xUjvVVYkhZMXiR2sx/ZOsR02KL7BZkPDC
YTomcplO1rNQsmz+XPbVK3WHtKjrGEsU7y5k+aTT+HxZwZ55KWPtsN92/tVMt4c+80/EzdHJuUuK
03hfN+pPly143jmS+3x8IzDfdk5vGHb3Bhh+Ii5mRMDXkTl2F9gC44xYsnWr8AO1yj+Ycji4a3l1
XaDdtlhOZAZQTTWsWJBTP3kV7LBd4nfzNwQ9EfWXGMQ79bxIMzMfeFaMkUfb58bfUrRCK0bilmOO
H2+wy3StZ32iwZYWyBytZvKyVmvat9O53rq4ZeUTjrsXaXLkwuIM6bbmmAcTAGS5/ZsXk5h5Tkff
3lxoIu62/LehcA19ahJeeA2KMZhPw7CTZf7Nguxpa/Cr08ZLZ9r6kPUxaWgDfFzsXRZ0ehLYJx5W
I3R7g530hUKctDE2qtdWPlmOxcDtjIrGmbmTtrU+506beMP4vkke6dI/FRYlVBnU/nGiRYRclL8z
y5YIY1N1iIznOvFLXIJe9zRmyzXo0D4gKfO/3vPjpXB2a/2oT/Ubth+/aE+raKkGP1TNgvEONryM
GJoLfSExNbaql9VRfmRdPFeCbV7iNcVzvTmAel1+1ZN/IHo7d96aEvzHTAe6xJL1ymaFUzuAAOaP
7VsFL7733BOn6BqKcTmjGLiJ3uyCZoqROKUiB87XUqNwYhKtKeYj9szgbVUttuTAT3ykdrmSxiRn
h2nMb7Y3H0ytb4U3wWNF7D0kaXfvBR2CKEeQCiTNqrJMcJ5/s6XCWqzGC/2pqaNK0HMxeEVIeqxD
e0Q4lAJMwczNbmvlf2Kx7wQDt5HPIbaPA1ZtTix7+n8g0kiyNtJr9TJs3anL671uMeqLrLgNhz+E
o80nKS2A7GbbYSuAw8wcw6XTX6XXLVlVdsokKLK2OuFtO099EXPITXjjsLOH+HsYhvHUl99LTQ5i
8dO8Qt47jlegv36ebG7+CmX8hplp/LcAvKJOxkCogyYEotnrWrIxXCSFjGqxX1EGbkRy8qepmngY
xWGo/L1RY+LnHVJa+r1dcMlYDxNU+quEn6sHaBQIS3kuR3MNBIZGnOINaum/BvpcNC0DNl1mgiam
xT4JzqebggkAYKO/ce19dlAW1mbb61nErPN/ZFERPKPuSzWwN+ZMQ5TDmQndGTsGHVLFnrLva5kd
oV3+TNJvQxeeU6iCZo+8wvOoZxJhUOFPo3MbV6Zg4BCmXT9ZgTvjPpPiNjptqjZ4rI158gmP4aOe
lA68v8pdT5OFmeN1n9Mw/vPwrbsD/Pxqw8bEgFw2ViYen66dZ85K6gsl3fOCw2zldt3nM7/W67af
ggk+2goKxR+6J4p891lGdNKJV+JM1o4SZzZtz3yYTmCFm10drCqpW+cIl2MvHIx2yqBwo9E1H+6q
/iLpACtQW4tIZZo2QX6auPwEmLKnRTPAWxoQtaWXYl+62E9AWp02Mlsjv8BT2ysAHEOBnGTc1yg6
XF2Fiqs3x+TptlZ5utry1ohh2AMgmuNgbKtoAdET2abD1ifhHJhcDvMGEV3KrkAuQlHs6GiqxHPY
fGykj7lcMNvoSACJUnEaXfqcr02OWV4szV2nxM29/0zgs3Az2cktioSb8TiDWC44fF9Ia2FBkIpU
uH99Uz25bX8sqhEZszShANhRAUR9Z4Y72icYVgPqhDlvEgd1ZsWGn8rrwTtOeh94xReXxftskUPR
o2hZJoXvRnMsWKXPbpen3tqmE5PfazEfydieewGVwmbtXlLntrRr5IAGRK+XQ0xjGj8AqyHHu78a
96SXtbsgMwBfUXa468+KM8vWXxvu/DDzkLPRS3UE5/ldW1SQyBGMczvC60OQKjh/87DsxQSVqZ4I
ZnX8K5K34WXDgK7RfwyU23grvO9q2bCZF9Y4tOuzV/tLVK4UuILkV8Pn561CzBmcIZw5kIIVYZ+T
1S8smwTmuG2MCTjMR06uCI0zhs24oeJxAbSGBRMJYtIwVuSXP04e7LZ52/XjfMT8CyrnFbPV2Xlz
rBND/40zRi9eoEKv9F40aRywpDjxAy9Lq3F4TCfLL+QHfGpcnRAEv+QGJqerzj6SOAqx/PU2/yYF
wIa8H+OeerfZljruvOp5aJ0r1zwCroiDGVrUJHAdilMglytn0/e0zZinH7/zbn6d5+22mBrGDUPm
R0MWH9BkBhdSJyi8nrjb0iiDeRb1U5EsjgONtzBA06Yq8lj/QpfqmLsk1eBuc9KcTateBJE3AVs/
HNA6RU2DP7Mrv7Fi++tDIms29J09jpbaZgd/npdYC3jr5cOIKQALR0Ffw+PSPVSass7xycJJKFt5
3LwHzYah78CjA6QKe88m85114ghNdJ8rDd8OLYMjTnxSZTw4hh6QP4n1gvbWzf6xDLyrwpZEeLzj
22zck1ttKs4ncc/9BcsEFvzPRgWbCluWYzE6T2Qb/2ykOmCCqY7Xh9PiD+J7hjklccOG2uuOeYnx
n7XZe7Krw8nVz+iwb3U33oUyOyHm62hQXAnU7svgx85Kb1WfPUsUgWRu0sKlNnSKbs+K2TlQWiWk
1LtSOvsWyb3/8dW5uD1+LXxYuE9ftIbbXwUPcLo6ZxIV40y6dGnec2z2FECekdPx64sNZDJXcME3
0YOHaA3icRn4PQ/koda/o0QwwUjtdsfhmsfV4yudcr73K4KbfUFx5QKpjFWH69bidU4WpjrIYggN
8FwX4CLQiwZ/GIWpMWihYwgcz6Ad/1kYAKsErtMErh/x2fvKqukyt+teyfo7o1j55Sl5wOmHfo7q
COaeC9Kt1lG75v95tnSSSdAsWnn9oyoi9nQDFLCW6C5BKnLBkyCDOLqOVZBygw5oqpHCW7J7ofyz
g5ljBmXM9xBYD0/xpNo60oTvcviPAC9/grGDOE4B9S80djcZBh2vwllzL1btArtRAi2igDemZKZ2
z235jzcFCp4MHmkDMdJt1BOG9J+8so1KVSSEkGeX8ScIa+fACVARenfwfheI3WlLp2Zfygz76uYW
uIq8Ka3gz7Xyqw9yCGcdeuasdPPYK7arzPFzoTGYMQhKLRoZ0vVRleevG2ZBzYgU5YYiXGpDMlxF
EErI3zILfaMcVkgVI4ccRapLDVQLsQd/UWGMSe53V1+A4rZa4Xea+wOWZlRhobIuXL0OwSRDdhlb
5BdslQpLkVlUft4v28yrs42olXxsPaw2+MC5TVyvhEUg1wSToPCNbX5yJx+xi9pzk222mCbn/bPx
6D1QXWRoACHOk9DMtyv2gkWABPdA3OLSHWKzEg80Ypb4XXXEE7jEhl3V4xzOBEpDUDSxMy3ukY4t
fOPpC0EaSHjQMYXlx9zyb+Mge7GnMEEsh7WFD7IzJAGwcjSVA1S2x3VlWDoGMm0K7xfLA7ewFtu+
ryCSKR/qA0UwCi61rkHx3pRnMwpUNzjEV9CAN8x4/vNheMbCdH/KDdpiwIJHBSeOfYHHH88GvrVh
PPZD8Itp4H+4ofcWQ3rx2AJ8FBz2ZCvHBDFy9zyYz9yaJ2Jjg64yopsHymspUTa0FBXtZDacB5kS
P60vrt60QqRuwko1d1uSxwHDEDrcBXGheoJreTqstjirmj0NeBmesoC9Neg1QxnwyBkUlgVQG3Xc
vfZVv/clVFEZRC0v/kBLn1CUAy1shsdMaRfjZgdL2nqfyisSoGELlASkovUdw6y/kx944DipmLrv
gPSv/oIt0xKIb6339WpTVgdBtHrgQMr809GLH0rTCvi1ZqcDvhv85YmIbQoDpuOtLOEvZd2ZcP2Q
Had3XMosWRQHmdvfrEEQiGyGyAm699xFBocDZTK31QOiGKPaW95qn1xUtmAoge9Gl+8Co7Ad2Xn3
LOY6XB0cVA/KCw/8Ge6sODcG/r+7YbEpXaEnTeu5RdZKN8ozIiOO2uJqUa4TswwJCD6QbVjj480t
hLmDYmxDugDrIc5GsPnIXaJtzXAyFSY/+K1Q0Vi70y6bWfc9ZcO6K5S8FCJ/9eh8FeVDbK/wYbi8
TSsf0K+3bfY4DLB/Z9EdOR03yE3B3fJlipu8Pw6wXMiiruXS46lUA+5guHK1159B3oQjb95H7vyF
RcAO8Myg9xiEMXiIbZHsVsJyiYgHpi5jf0tP/vPb7o9j3a/JpffJQVWFTonHVefBrff/VTkG4gw3
DmxxD8r5diklvuVJ/MWR5EMAL44jVynPZnxoa4nRnxaFoh2hP08+puypwjoCCWtBgbUpLYiXrI+N
db55C9XWcYG1aQJBECE153Eix2bVK/AqnW4YXFy96WCwEGtfY/CYObg1bTumim9ppdtj4AYvfp7D
bOJf+Vz8ySb5VecW6cVcnDAHE09YAY1Od/hA8i0JBdgT2KJeOtUY6YQQvoxTrDw/cfABhx1whlBD
vcAFuHegObW++zQ1U7S6zd8imOFaGpTeWyK8+lSJ9V7KYI8Y1BXPaPY2ORSxnj5KXHhYS7nOqax8
zIv33mvgkFf4V/9RAMXysUu0zkCbe5Dsxm2M+sKfoWpODerEqouQs48fpYASVfrZKyA/0B46y2Nm
iz/rRiKYVacWg+YRoMIxqgo0pVntn7NVnMqGTsAUoD80Qpzqvmtj0dA57hYclBUTJMphWd2F23tx
Tmcf0KulKHLrMl6QR5M6AVOh7LMvhwc3zrbzVNJ7M7UonOxNlfbWr8HeqRYXEBkhIW0L2GYPmqx1
7zncTdPI//rCxGNeaOQltv/5W/k8eN0Hw/ecM3Zy0b/B3a9fpB/ARVZHzZs/VrM35IFUeMT8ZJH8
GQ7YJejcl2Zz9ngXME6wqpTNLAUCfLCT84uK5JrJ+ghb6q8GZUDnNT+VakFgmaxlasVK4rkfvXjt
11hnzosTzGnmoDJEJkSJcxskYF01kM4bc0UQyKHpgiEqOU/IAsVOV7VAHtPDtcnsfzMzgDl8ZSPI
G7hd0ENBrHQW2M5OtV6WLtuTir4VC7qJFo8idhndydRd+2295T1GyTcEUDcLO5ft+kbLqow6l0Dg
HHpsV0L0eZSV20HQJc0b/5WaDhC6+0CHIbA6NLv7vXxeB7zSyrUQ01HEapOQKZt2ZVGHRJbnKoAq
iuNi3m0+KiT1aEkr6LrJXPknhFd2KdTGNnS08yNgACSOw++IvbuIBf8LoJPvFnrEjG8YvNhzseQ/
lcCt5xMfKCEW4KyuX+0GLF/lWG0c06FCpdMCgCng3hKbUGylSkZPXeYt+BiwYCPjA5CyHGMlYBoW
RZNemEOLrboSAFdIsIU5qpnHT2Yp6zhY7b72abnzR7gORQPH3GRhl2eolh7gsZ3KBCCLfnj5oOr4
aA/bXM2vGwrOuISs8KlhifTa/urAgDMdDN0H/n8B41sIp4wnzLr3gjRPqvDeGNkufk7eSAW6vUWE
VCp7F2lRbfVgSt4lHxq0JY0fNRKddUcZD4VdsF2zwIk3NjN8d4KI/cXB7aTb74bNGd7iEiJajzEe
lIyhAShzajNUgXglPv11uvNpffYNmN0mKG4MMGiIeYFLC1QkMrV9dZfSxH3pqdiQ/OwVOkiHR6CO
aZpRY/rGTQTkwlH6Yan7Gpi12hN8QKSxUHWwwyp3Nue5IOTPljvnwVvtjZWZm5JlkyCC+3+6sE4a
TFh5PbTiBdLO46yyv1Pjng0mXaJBA8pxcn+KMzBvaYPSt+Ow6JHgiLGgaw5fyEiRUoubP2h/UF+9
icYd8UGTr45jN2e9gMFCD//pbPMBAhcUAGgpQDQ0MJhpvHp2FFD6IGesmXsLIF6BVQ3h019FB6aq
LzM8mbMDZ2Ic9s7qH6t+u+O1u7kB/8shNqzMjeZgOipMk9zcRe38DYAwvrsAAU7FyO9tZ/Zjux1z
MPm1ghCLdAW1Fse6X47Gekdc7AejqpcVFbBLxqRrty3irDtUWMTqj8078fATtfkUTwuiCVuWpTmG
qWMmROyPNslcBo6gqPaUZrdKiefqAaN0vjlbzFyApIRIJeZYYvAgrEzzwyZMrsjRv0sOVYas8CM7
Psxh7kLGHTFT3mG5EW36kEkM43KMhTSLBLJKUHF1x2pqDxvwZdNnyEh3y3da26+ydI5dAIRUgGic
veo0zd4BhyI0IMXAsjY3pxRv7SNmDrc3Evxrcl4y4KOVQu+6Pa8bIJix3JVtftMIB4GkUYaUsD8M
mgak8uB3WKskr/RdULWjXlAlGoTVYViGy+oUKc5SG3r8cUSPy0+BL6LhClyWOPsIfgip5XFvsE59
KLBSVZEVUzzlE7fFbrHVRSPzxPXVo3XT11l6aY/BlAIOnNnWT7eQBIbX9KsrfHyoUiFGiOatxniR
P1VfgCT2QRk8u20GiaxHdxMgRM8CPlvqdde3TjQP2wFEwbMMql+24MRgYv7Iu3IIvYKBksIkjY9t
fBnPcL2aVuMVtZF0ypfJ5v8Mb+ItG074VzGp1rT7Fh9H5kL0FtW9H9UE/WB+Fd6io3oq58Q4wXfH
vvlE8AMUTgQt7rbwPAI1eRw7UEdGHjJRPENv/8jLPPWdYT/jY9CO/5mTCohK8znlaw2vbEnddth5
2H6Hk8MB2Z3dl4a+k1kcq6btYbBlr6zKIjw/iI92QAZgGg27vaLhEZqTMTCe3vwJQmDvFNuYIl7z
7Nn+0kDFx/cB+Ge0ZweDEKPWdyqRft9JwP0QpXDG7EoKGohp8kJwJ4OOOwBVvwM1/IH+6kCNQHUL
++S0yuKl9IsUXVtMawpeHKRSBhY/H6DVVxI89QL4uWnBZ4oSE3bwwCiFnkGY74aF6QW42Pk0IToM
Lj9ICg3WFn8r2M/QuAHG7tqWIjZIhCujU6SUiNCflUlLbBWvA0DGGRlnuBUqoAXdcDRr94N//r4s
6mI0OkkwXXHjLAgL7EZEAuFLnzvk/yBVGcC4eIIGt59g07Cyx3sFLgZSdxHQgzcuDBWMfJbFkIIA
PCrgrFlhOzwz6xE3PHx+/z+8PH4sQUtgV4WAeDV4CS3KH3wQOEMVBoTmtnlGu+6G0J7jEQeua/m9
mEQcELlv/eFUeBQ3dXN1pZcgkT9pev4HiwhA9qj1ApPzMPj0Wz0SDTeLfMcM65vYjJyU3N01Ztz5
S6MOFJC4xqjohFvhLhiYuGAesOFF4R3AmGITT0PxmS0rRA9v3g/O/OJW6ghJW4QI5ziyzf/EAgad
bJkkh2YZcUY1ClUpeRnX5i0n5amnwR29XkIVuYOOuWsHbQ6tsbU4wCqkve0ZEubcO0bJfnqMj4zu
tNcKhpHA2voZKYta1x5aHXsh2hy48FB6tQ2mNJrtJKyHLgtEURR08Lwre/PVAp/b+1rWCYpoDuga
XSddsPkBuhEcUv9t48G5ga5AEZvUtPXB5Dn8TFzgukaQVMZCt8ZhNBIAo50397ED4MDJVsRPVs7F
NxIiMlZeh3zK0K9hnQwmbdGLQG7tZ/cHIGPim+xrHdr/NrFGpLenjOVvChky3VQ/ZSCiJmxg7Ub0
Cbj2P9xG4oll7kdPDL5fiOCYhwoxmhMPDQ48DABggGVZSEK0Tcu5W0N3Kg5rMOCpaVVKN5suGgPf
ZN6iKuB3ukItWTesxmXZ4MajpHlSteV17buU0A2WS/Nfgd1npa3OkDiPdR58bMx98o1OAjscZjlO
YZ83KZAD/ExiDhde/PjEOjsyQv8FUWhhyA6Nep16vEA0AzLGx2cspY5GRvHEZU++KA++hTOLLmys
l13X+d+L9vcavLPrWMTEDO/WFlgmgNKqxb5MYjCz53rod7VyP0vXuQWgx7pC3laFp9k4dpf7ekk0
Rh1KAs9oQltLmuIDANZvN3cYbhfKhTm6hYErGjh6QDpKUKaDxe2nObDZaubgP4vHRO+A+RroRlsm
cIbw/L/N0CfXrU6kRogmWTEtBe0W81Noi+rqgDyuC0rfY6dYqj10pRK8AEyOQ2H8l1XjENx4HjfM
XjhFo2ZGTL32g3dmNXATD2PLFlD52I2vJYZaMAqkQvwmhz6fdryv31YF4FAIVPro+CPHn6Jg7i6l
Am0yIM8UPZW5OLO+Qts60EEBlF62x+Akhp0QnyoVJoG8HrWV4ceq9mIfdcIgIZe7wXvdTshJnwGX
jCU1qUv9IwaBnoasfa1nJ0h1B0j9Mf+0ji/t7O0cx086pNozS974wgDmwp4Fx+NjjW2PjrKUx5YO
mKtiZxXUqNIASAe9l2op3dQ+ENaie8bU3btsyRel3jcmTgDWDF96Xn9oDv2uaNujQ/gDVvZ2td9i
JkewGYVjPoI6p0HYU+RWdfyrg1AMJfmHcGREZ+Z3GsFO5AT61uRCApj74tTXHVj9jpyy2ZyGrt0X
gULrlv8dM5Uw2hycovhvzSHKruqyEr5Fsx3uHThk1cgPtKWJbtU/Cf+ZOxumRJqI1c5LVfrf7lij
2185wI/6BFoVroY4osB00VWQDxfvkMXPGS55/UFGTI/4cj2bzII06dLJeIlv6W3jxYHNEIstMiVH
Yv4ZxPatQvxtG2DIGr4Z5psA3uaodJeBXV0qQFvkn7ODAaNJ4QkrBZa8+t1lhvtWKg84kWH/SQ/y
Xcc61BZoHeAGAAssEWFW2cjzgoNkBl3y+tzNWUJ6CD552fyOpIhYAKZg4mjCa1SXMgP7NpVpgRHd
iDoKtYAe6pA35Jq7SKfHOBW6v/9xdia7jSNdt30iAmSwCXIqieosWbIstxPCXbLvez79Xax/kp9v
OROoSQKVlVBDkRFx9ll7H3NVK2yLQG4h7g1TcIBtYRaxKuZeeqhLigW2TMQOgekuCjFi+3iq6LyI
nWcwTNOu7Y8k5NjDwvWmtJinkgZ/fHxBXEVfai9qYezF0N5KodxmCeBxoJ2tWHcLU+yRCfc9VeyS
xNl2WRvBqZbtoUn7V4Ouj0DGAqQ13EoQ9q2wd3r5ORjoYLR1dvHU8AkXKVMLCxNDCv2+Fs9arYu1
oeqvVQqtoRGHXMy9RUUjUVcF37NxOFWVtZSJXS/ZFk81xunK7G9NskzqWnsUYXEUvXkR5rDKmjSk
5YBIK/P8oQs88satOuEAieelMo3bsS/csadjmisF3Ukq8tzCduzHbo1xLPPhtyL51AbK2hf9wcr4
VbsgL5ZxnJSYUIrtYNdgjC1gUtWxYBge5/B8o4ryxkNuw8bZLdIq2KS6UEnRLl7MSqyl6q/tFPSl
t/nJ8iz51Vc4lMNpK1sPpydee94FB5cVWa6jomMndA41v9sCKywVs1xlZoybWTNWTSyNBc6OA1n1
X4UjnykpUniE5l0ZORt0MfZueKVorGbPcj0tMVet0E6W4JW4phNwPq2Ra6uO3xBhl4XhsQoX4iIr
TsudY55jg9RWU+u2tpLsA9XpEQuHtRI4XEPjlXPWNuqTtylRmQVZKFS0YAPzyWvwYwQHOmhlvWXa
B8+KhV+p4WAlwc4XsaItJyy8804nUQKG5yju1KVu51giBDdzEuwmNaI9wfFUyfRNZlRnofQbq8k2
FNWPld/c5DY0XBzpD2ppgPjn6WqwmsUk5WPHpkQc5l7NE5eDzZZ02ns0n11Z5Cf6SBuv9K+YVvHS
FjQzAWfGPMZyPNrnrIt2pYBhC+L4aKSeuXBqzo2eD2E1mdhoTO2Y+xbH1W7vgHooANf0mBjR1VWP
vSw3o6e5ai0uuRyfyrZ8j5LxoNZq5aZdd3Swjg2RLlytMZ4rO3NxjxIZEI6cbwNvJxztCkA3zF/q
M1XTx6iR21TnLE3s2WZ0rHitBwl+5KZu1+DkAVZc+Fqrw9RQx/zRTToouUJIBkIlpKPTPMFchJjK
ybUAx7BC7c5TLDzzMdTRNBsTVOrWjFut0T+bEm3JFNx40/xMmMH4UjLnz8zYn1XhfYydh+FAZ9ss
rRTaUkbdvtL8k2JG8xig8i6d7XEtvkpBK4B9CG9LYeYbo1L3VgCRYWvaVc1IKZgnKVMQdX3+VtEU
XeRjf6OGOT4TI73Bw/8kTIt2dpNsSJrpF4WN9tR76zIx4hXny0+d1QY8wo8RdfvJxQ+n76J8iHdZ
o2Hi99ruKSRlnPiE+aHUGawRj/p2pJPndJwurKLYhuNYLSeH9pWtMTFdGOvWDk6RJVdT7TzIUb90
dtljhjQ+UmusZgX2pmxoFtbVcznZj0HVqYuxchaB1T7FOs6opgEMJLUjMT2XWIMzre1lVhYgJw0p
i7X/2isjdgy9eGL8PKpj4vPKyS4YqVFKjrLoOs5DGQVfpgLwW7FhW5RxcalfOXecyRR9Ekp5GRjX
5mZEeag6aSvZUC+ziQOQaMYXS1U3sc+SkmLKXNBGupKZauIJt56KytsovTHcR0p65d9fJD6x3Azc
LsREwNLmFJPPCbl/Tlpr30404iDbd1Ivjv+Y/TWtu4mV4T1qlf3oA77m2bviSGVVt/ol9wce2GRF
/FazBM5d4UYyoJyNXd1bVDIhLEVjvpUR5od6GL/yMoe/0NlfKye86q2HvBX4D7C/J681f+mT+c64
uAfSRl5isKSEw6nWAsNRlRcRC33YvxUVjRW1ofZIKgZVzGn+WFrJQEnONW2hQkT3Wjy9e4U4pDGO
XpEyYkW8UJq924pyEMJeChk9MRFn3dnJW4qSPTvKH2uVtJUpkw8RNciEccieJs5fPQbMobyYRr2X
znBW4KjLjmRvOcJ4M7lZjmsxKD0SIOEoakrOQVXIB00RROWH6zExj6lufSRd+6SbvbUadf1VgWtR
UGnZlotbHydL3U/Ptdmu6gHD16iAr5hqgwWlRwRCzwrixvXn5XHgzXuZbv1k5gCjFOimru4NnToj
y8W+DBMaUol4D6XE+BroxqpL8C/ENeQ5ggEdH4h8H+NVRi0bGjCVUO+LMi7RzpU7bD6uAHcBYd+3
ZZmtGtlj3GzMkzpaC4jS576q8fdSUzV584xQ/uwMwc0oMqJRLXYE3WpXJATina1PVnjLxK2zyfAU
AxdMNAEngoorg3nMlWlr4lfElHrTqD3shqRDDaqBVN8ML2YzXrsouLOKwI0csWvL7sPJulOVMSV3
wkBcWNtE5xxhyVJdDxFtoCLaSSV/KSbtkhTGVy20K2rNmwPJNZgob7AD75XiVdQwngCCwWdHlfbV
hPYhRVClvVWepV/cBKQVOOqwU0QYL+yMLqKlIPL7tYKdC6NuxX7Z2ly2AMyy1dgmzRq8NiYlqrY9
8Pge0pG8jk2OgkBARrKAhItZwb0Hbs1qKWxm/iSYuIgiOnCyW9fsEE1tnUqZH1KSJVwaMC0mj5KY
mdKham6a05QYe9Usn8YAAAacASg83sVTQGyM/iIKilCtYX3MwqcoofYIouYFmftFjBNH9exB1bVT
5slTZ2rvBci6hgzo1kW6aeRAkyy40x2qNx+8ewjsfZdND0BCv7oxX9WQIY1vv6u5PLR+u8szhMxe
3bUTPpVGJaxd4b6QGRMtMotNvSBJZCHTmGZeZt/KoL3qXnIc1PCi+u0jLfK1HqpvWZutEwJu3Mab
PmI13lot1Y8ZEZBhauHJiTJXbZp7WShrJ+8JOKi/NIkZPXAkyfNV+ktjMw1MpA6tNPAUyu3Umg8J
QSJmL5dCU7ZeZ+yxkqx5lldqlL9ZyFqphg5olfgaS2KyRi1jVpBlPkiCsBomGWPTZcBOm70HIiet
JMpfS73BOhSWLANVihxeTJ/5oF4VHGENn3FL22JGisxT2gbjSuAeViOZ3E6RfW3a+DEMbLwnfnlR
WhSviGOE35SXKoFSdIpPS9dPMbEgMUADd9a0mbr8BiSZoCFJTw7qxQhin6yeaGcmQbcsyzheqW2w
c6Jg4KEt/f1Q5/Q22vahNcwnK0XFijjit6qDDVv6MX2e+JOz+cYq2fRE2V+dsGYeea0+c8rVucWS
Jf9siVGGunyAqah8bvA2gFj2aqQVif94YWUhB7doX3nSDXID0DxQgPvNuzZI35MKdAYd8aJ4PpZG
HezKL320g7JBYx2iJcMiyr0Oy7kn+odIpogTtEKZ6sZVt2nRV3KthNIMQHYn+t192V5BUG+kAkDW
pN6jGuAoRkU3BxuEBuU29uJkxUkeKTqFGbOmQoK0YMeqB4D+YViPiPmkauk7AJb7HkNZ2BPrEU3Z
wdLFg9oDGrV2/dlVuHuG4qSZ/bOWNQ8Gzi9ZySXN0FNuqi+yHbeBpW4SX8MMoj0rDD0USX6ytOEY
ZQZeqOSjn+LgkPaxz82uPLaixeXb48Gb7qVSbJOkFVwxAFg8Kl+NIelJNNeBDlsRkZgtKSat9MVz
gDzLIH2NgfIXhbSf61TsMxY7agB+YiN9MkLoP9tn2bU1/QG48BAZjC4x+pJWZ+KHm4roPR17nN0V
6WFwZOXaIK6EMqxGNTgWTHlZ2pI6UQvLA162TZSDavaOfFDt4dwrzpPsrVe7L8N1H3Y7ixaWEReb
woye6QuyUaQFw2Lys27Hn9Ln150qDKZOdmiFg+SAPaCJCiJeMk7wgUYYUFL0IC/pxkqTqxyYyuUY
+mJMxl0zau9N79/qIZ2rOjcaHkAeB4HK3FXeBWhiSwzGtgMq6fvshmk0cJTWpC5jAw0hIUdUTsVH
p6s72xlXaa89TlVzJPM/WRhpOgEZOJ+2QxZ8jj1PtQrG8kb3jpmcxTCjRQ5nUaF9ZZ221aasn+mv
k9okF3LSIaXDDUG8GILGK+4p/jVVFVXGs5OMr+PcRNTTB6ZLh0uplJuQLnqqYRgfeTQAHDnhtCpc
vAGBK+b3rWqe+gAuiXtXae09tbPL5Vpnk08wiYIRKrBn2EMWpwHL1cKjF7CMUVDiQD8TW/TAYe6x
19V3VZmrts5gXE0UPcYp9EM3siRH97jETx2pR8e6JfBhSKjgkY8GVGHraBjZl22mb6VBsIIgbXaY
rAuHctu1x/xU9gBSijWuHBMveddo7zgyT2HDAbwrSrJ9Bof/H9G4r/rbgUGuKAyQtokJPFra70Pp
QaJEJoV7NCDa2a+eke1y6vZCCU/m4Nz6g71OCvXdacI7daaLe3tVTHPnWmogZKW4T2XiToZ9M0F4
K6waU6YeUcC2whjeeqIS1DE6dIHzasU26Et3lycRRFGZN6s26k+GQRpBPTd2aR/gKQm3Cs4ZWsyn
UfhQYWZ9iZGSsQ77h7LxH9KpFrdpPDOZg1odw6m8VaKsWjv0/WwsgqdRs+44ZbMfstJmMQ22RBUU
Wh5Gh9F7wbCY7zpRdguNs8JDWcjT4Kc0mYv2NsX1x6oxPTZBKFeaATcbF/JXYsA+KsOnE4zrNJXX
LA9Z8Lr+YLP211HQr2oNLdVmdirNxqWXE6WgofJyJip7iHf4+01VFCuvCV07JbmD+VI0TDhlR4L0
q3m/8cTKJ3LCMZVdo2GnRwU5JLFxkOYLnn7CTnId90G0qUVGRn/9avrTWU+SrT+Gt2Mqj0iB6yD9
VIuM7uhw5mm4r4JureXRnUMbOtX9vWb5u67H6zdRKlFJ6AcsS7cDbYiVQvjgmi7n1eiTq466ZYfK
Wywc+mqWcZ788WI1WJbbxI6OdUi/tI2xBcPblZ5+aZKJRLVOKZZMkH+L7Ka9S2N+uU5HQDe1/s7O
EdwMWRX3VWJE67En3Capbnoj3eQ4xFkuxhuF+UqLruYQ4HXLysKrFC+RVOhPCkA2W+yb0fDcSQWe
aodp6eu4QHCLXgI1uXSec8lNuUxIWcuq/Eul67CoIvWp70KyFIkVLGVxV+GC7shRZAkMzgnl7YLR
ug+qwspJ4TPjnNvACI4ds63pQInDWPFpJlyaTHhc10N59Du81INNcFsy3Domzw6q5wIQdtM6/TFn
Pm+gM1VqYp0TQvm0Kg3GlMTZyTjSFL8jSOgma3AHU4vlKYZNuhw1iFypRFvhs+qZtrFLG7m0A590
GjmxJoKGKPEmaspH02KGtqLbeFHN02D76gIm6uKlLTMy+jPfZDMW0INTqROvycASFJ6QtVKjI4Od
hZ6GF8o14+2WPdxw5KiMmLHKjdD4sFZdrzkKoQZQl/XliZ3wzgjUjTKFOYRkfOmdSaxqTixwGswT
E0snJOPQM/DUkVBZInmWTgcWhStBs68KYwKwqpNLwJ6Pscq+q5L6HAYyJwqxf+GOfBiDZmv09c28
3w9T+1RE7TVlaanq5rHz6FW24+i7kAkYa0ztSSGga4l+wyC1qHa2VsmHNizAPbDGEH3ZcRJ6CsWw
o/c5cGvhf+KAudETB6lTfNi6fCBc9KwqgGVi3DIZ4lXP6j1L0oZyd2MP2bXhDm217q0OO1fG1iNJ
OC/ZrAKKKDz09SzJxj1hDOTMSQr/Qi9uIb8+yZzkvUYAzrocXyPh7cIqevad/CtRptfSxKBoct+v
LDV6T+ZDTZPC9SuVzdgdHxzbdmwko3RuUcapG/ryJkq6A5f1UaHN5GkSH4+tEfYxLyohzrvyVvfN
R5Gba1xGe98o15lQ3dGaDjQNMZtFawfKdyLqKzaQ8AItXKfhtNYqeyToM0CktsmkE+6U9I9DhMm6
bjeMSTv3pnmTNwOYmF3VCBxkICIm9JyFMZOLowJHt6yyyQVduBuluUOafu0LKBLf38zEBiUgLfT+
PSXKrJis+8pU6QpJAuja5OwZ2jXprONYWCjr6qMcql+T1TOtbnyFKF/3pjgUbb8NEMY8kz5sEVV7
Jxueddyxmse2BsOORFRdlMY/wkHFqwFO19NAaFN51hAwx4T0I7Tt0xj6roI3cGrV46wfRbK6wKPv
nD6lt8n4HqflYcBVSsyXHR4ZdQ6iUx6HSB5RCfMl2ZJfsR+eCs5XnAVeKNh4XE6xRXioH7pOHB0Q
/BF8yMkd+uGXNhpnzanIfNCNe+xvF6mlnOGybS3KfRT19xOmk2UbGwM0WnwXF9WulECqRMwcbV+D
g2Wo2TKiYc/H+TCn7D7Lu1sQVYqMsdp1oNSE7MmF6Ye4wRxFW8Rx/EkkBHF4TvlZ2cp57OS90xAL
HGh0/yqsMJMdE7lBkFBcXVtdbnQSJIgSW9tiXl6kprmhRCNofAITCFnQST/BbQCM3HYJpwrbWEa9
Q8ApXrOEMGgyCZZ6RNSgF/on2/SctZJkz0hkB+ycJ58W4cBIS4hBaECf01oiQzhmWEY3i0R2IfJ1
H8Cj6R5WndonTjSzHbLRUwOKeNjyPD1BKo0reofvY2Wf6tq+TIIa1mhw6OjB2kpIGcoZZYhDt5gg
UTuvgnLXdHI/quTMXNr7yQs5mQYB6CUejZ6sPxp+4mxY5YtGR4IYOA4HDRaWAigzjMrHSncoM7QC
Etg/+6pH53eKnjMzf01bD3ckfY+g2xWy4+tn/hs/yltmjm9OGtA5FKcw66lqcVCQW48jovmIJ6ph
WZ+LCQQup7me2/JJmxwDOIme/ah+CEnKoqGGzoqMUHtFHuU6rxqsLRNllJcEJrpsdo/vgJIoTn91
kmmG41yScfM42PCNx6ELtXUbGfjhnfxzLOFz6zhYyd6Hebf3mnD25PyCkjhHuoMnUycZa6KFIOri
EPrpUmIk2Umju5Ge39G7QkhxTMtwCTXFlK5fswkeSSpnbQpprTqXqref6ixAekEgKggbKZCTHYXp
wo4nt1Lvj0wJYf3L8Js7oCG1DC5dqVpbX1WJi8JgkzF5Zyx2JrGCN33Z/TJsgEyWGZIe+9kTUAzX
EHraaYJXg4pjRUDAeJPHobdQkYJJdgXtZQmKFc8dVLKn44Cjw5gSyViWCcyP364K3ZoWQ6Urt6NM
3n1VPoep3a7MyXlPIQrxm99adeHqEocNMrqjcGPbJA96FSp14BoB0+OznG1Dfe1CfWOTwSUCs3IT
m8CyyHNu0IHcOlefCYbamQQP5xlTBlPMd11nM4yj3fU1eYwmtu5x5AygeGLXME9TH5JVOxI8Ghim
S6wVepQEDGhemyHHMask/GVBpgrFn6+247Idgr1mcFZXBRNtO/NL8zFyA5kHSLVNX82fYZuqGq6a
/M7SlGOcss9KEpys9sy40WUb5ORQRXCgiXXJyYJqyGuaA7vLhiZJVjTEfFa7Gu08qAgfEfZKi7wD
9+oubBhdFSKALAxVYTNBJLRG9VXFhLm0xRgsFL8OV6oX3EwkbJODw5FtiA5GEWVLD+FHzxHX28om
Vtd6TMdsU0rniWzFr3ZU1kPY3OVpd9UafY8X6pHAs7dIo4qLIbbi2GQdKXHlOew9YB63XuvVUHIV
gLh+kgT4JrnRLkt7fKhAFmpvZr66k6cPHBL82VlNFEbSpLu+K7YFtn64ELpjfv0S2Ol9QoxImug3
FoazRYHFQVHHG3IY7ou2sJZhbNzJINl49rQLY3EFeJojp+Q7AzdeA58z8pDB/dYNO1kmNno/uIWP
Wadi4pcodMrW8K1IiC+v7e7cpxqJF4mxjcr43Gh06bVSvA5RecdYtC/k1XpJObaNKh0JmOZv6IRP
VZVcoEd2zBB1bXTTbCrYlRSdIIV8uOQiutqG5ra11SBbN7dKY14cHZO0jdlSVB0DZP3gwcyDW46r
qL6V/ZSjHK+wx0JQDlctBCFHm3T0ogTfQ5sdOUprfbL0Z7jKzptj2pZPZkehm9HZFiziqfwSgwPv
bzgnW7HXjVW+T4lOvQSO3cm1UU+7nl5eMo7rILf2vV6uAuEsqU1dpxjzpTXFVENifNNq9nAQADea
zUEOM4lZMItXhiwzwbUvjuTWBtS4WJ+HTuGk4XzmSveRDdZzAwi2rM16TcbsL0Nm+9qOXeEXOcvo
8FkEPTZ6jNr0LA+QXjeJNG7UOPiCVzoUWXSWNfGARWMusGhu8fbkUKtMZMHPuB/bdOVnGh5Sb/Z1
rqjNHlWdAirI8LpF8t0vu5feD9ysBlEPUpcu3ZbE36olf5k5mFki5+hqpsm34Q7QmZV/2o6Fcxnn
HC3YTgBtKvdkAtWvhuHV9+jyNZNx9kYeFc71H5T35DDjoE3DcF1kNoj1mC0YVHZW5qJYcWZeJk9W
2AOe4jw+aZgnFn5DueiLiqOA7f+SRAyCLAqGzJHvMSV3Hqdj3bbvzZ45Qab6iWtt0ejFIUWHzFiR
BFSIiQYUFNESoonjutIruDIKYqOxsTvtxunGYxiEGwIg5EINrbOvUEFZU8l2xt2vTOYW3P6uj9Ln
dPTxyOOfX9aWuS5Gbx/GarTiP1Bh2+ItmJF7L5tRC5MksbDNNmyNMev5INj8mZ6ZK9uR9bwg9c73
qr3ptW6vRC6DVneThyNaR5Uecuut9fybeGq7NYMPbwwF3EYj14vi/3GoiKaLCYFImMUMD5feaKX3
FpVOuKgh1/zOOA/NwLZmwHIG6kM7tC+ZL9ZQyeCZUl0MGngGlt83To3NWvECfpdia9VGuNbi6lXp
41Wvk3oPZL+ikQxISieWSVJuPRbPY9iS321p17zhPN3qv6JM/yK75Z4WOGGWtlaiZOD6jyV9U5JG
tqkliEDuryKKiHcyn4qwwrGQspyTCbJ3pgGcww6SdRSB2dJKFUszJrnKcwjP0I+TLK6epwLGCAvX
Ls2zBarbLgv8a2I7O6HLy5jyFCZ5fE4a/35oB4bBYEmVqXL1JTn+acwJlZZD5N+LDhNqGEx09oYP
YqoUqsasXNLThh3AURDX4nU2VLeONXd2e9fwig8YYIYVkGNb1s5TTc7IoLZzcHK/TbB6kHxJD4tT
MHIL/EmunianeqkTuCtPVV/TlEKhmRv/iXYuCmdbeJgWbEv7qhyLtuXIpYg4zeELe68M44msdmKE
a89cWnb1TFca/dfEy1an8SPihMUCM9wnJXZBxu7ggynT+xiMhC4VCC7luEoXwg1zmmzSDvGiRkW3
0ohaXDvc61bPB8c3SJ8XWpo+xcpm317WbaDvxya8wlo8BkZ9QBKhvrbGM4rOLQcBH7dseVuDPwP3
mG9xROJj1ZEG7qmHunY+DMS9bVqSbaKKAZUZ3R/4f+DJq8hsTPpV0LG55pbxFvklmlmIJ14ZwZCn
gGAaxwHlRWnVdI3zNrCelAk5ZNaT0zWEmFjqM6v+ysnqj7QeLVctUKEjOgmEmVwwhzGIXKPYgoCd
wyaDT4J+wX8UsIdK6Q/NYNgfnWm9BBa9fmvAOVNVCpF7GkfNiVNq+Zyp/i3nRfr7vXEXJxyQey+6
T2vnH8zk2RaM8ZX+uJ2jaCKvfxktIE26DwwAIcG3K9eEOD/2bfmQleZNT5a+UIe3Wp3gLzi7AQt+
NCafplCMQ5qmGMzqS9OF750Bt0PqZkOAEMVUIlrYcuT+IIj3iZZyaGqCfdXN5BP2AzZoinYVYSs6
j2P8UeEC//MAoh9moIlvc5XsEqtkD266tXg2zF8Y/xc1m7o3Pf759X+Y3KPN85x+m9wTNZHa6vMT
3XV49vvuscQa/+eX/ml2kjaPbvzttXHmJzEKzTx8CATcTdb+EfRpT191C2P+l1FQP1ygf2b5/PYm
ZRravWcyP1hMFJl2pt3o0iA6k7BQqqo/f5MfZnRp83v/9h5tMRHJO4XYjMJP5r/2xbaKkr8MGvth
juU/M0J/e+0gqbup4UbbQDBsTM7bUQQXINYJk0eIaYG+/8sbafPwwn+ZAKTNt8Bv70S1po8qY183
1oN/O63qRf3l3NYvysO4ZvzKVmtW/+1qze//2/sEwWgQoUN+R8lGLg0mfrBxeLs/v/g/1/zfvsX3
sUlgXyXRSsrGfgX7xFvBgMb1rMdqyYrTFFCFubHWxYZAU/m3K/fTb/RthmJc6Q1dKYa+NGscDxtQ
9fl+RpheUvGlz9MeO5KzYUmbx1Vf//JFf3oyvz35TeC0ld/bwTZ7RjTxNsWaVIqlfDAqd1hqy3yl
EL3wl1Xmh/dSv60Cel+ws/uDhxZzsoI3krH+/CV+uHDqtxWgZe/0qpQL5xUEcnln1T6bRPtXylNN
HIS4+/O7/PTp5ylxv91wdufHaj0wJVpk5j7Nws1EQP2fX/qnL/D9ySeKkOCFHK7Pss95lb9k6MG+
eR785qWyn2HS/vIL/LRYqt9GqOHED00gc28TP/bu/w3ODTlHHv5vFhgE2Z+/kD7fPv/y/KjzRfzt
YmFxZX/3W0JlpxxAMwjezWB497KxWNulKZbdlL41YdFD4KAI5SmnPr2OTFizYYWgDwNmRcSydhb9
04Y4aOLr3NiIYvzJtPCTpH82iPagmay6XaK9zYG8d+Skzgd2Apb1HrwUGI9Ea4QyS/vLz/TD1TPt
bzdwJMbME3NUbrJjCN1rsI5xUS3I2/9n5DoC+Z+v3r9vBKb97X6u8sywNA9/ap1bl7SgJ5PLqzba
6z+//E838reV01AHI8kL1jat1Bii1RyCMP/LrNYfrpCliv/93VMLZaZuGA8KYWjtsZvu8yNAxhK3
QH8K3P86bFr9tlaSOZBoU8my5T20brXTt1CS5O+RJLO0F3QJMf1u/ny1fvxK31bIIY4qxoNjLSx/
oeKtta29ovR40/nNWYdXf3mX+eL//w8ME/X+98JVKflNw8i7hI9kZIDXL+eFv1k0NlMg1UW4/ttI
63//9U3n283lJQOdpGieBMq0hMUw8Pg7//kJcb4tktADMqZ/5m+Jkqh2yRqHHXM5XBA6N12VDBn5
ywb907f4tmKaWqwkHULyVppbr9zW6fOffwchfnrlbyvkSENmTpRh0FSm381JiHKwaQkHJcKE3x2J
CtjmDHgZdEbdEEQXTsmmLL2tJ0nrr7FPkydzC/aeIcARm9mXSO4hnbB2k+bxOhbtpovHlRdXoGJM
9AmDja56w2FMDUCwLHprgX4ZXrRREgpOdQrPJFlni6pNPjrHowuaMlyHYEOoc/uo9dgvQmN0/am6
jfRq08txVVbE+U+0lxa6AlDdM1VEs8unqW7fJEHWQhtu2gwvWgh6T6d1WkZxvFEUeTDt7hLHIeab
5EY1sjvaKWvFn8XcGTeukOyr+lkBJCxsg2xu+azpxNk6EQVh0HfE08XDna3QpS395q5I25eh1Ok5
+B75lJLrMlaIJo0wiM2Pz3FOgdZFOrmMDZ4K0uug4xjnvcSmScy4xLWI+n1f2e3ZAOIVqn5VhuLI
ZCAXE7gbFC3hHKrzajggs0ZORu2YfPyjJ4El+cJfKgDQkZpfKUHX6uxVMMYDfTGiySo+sB5hn6mE
+hF2BL8Jx8Ri40/ZyhQxUp/x0aU1AE1DbH0VhKvRmKDcDI0ZjVA3uElOXSOIcB8wpzb6CaveDSDg
Tc+AuLKUp56U+I7QWj3O3CKtcN2FN0njvJhW96I03pM2tm91pxBnEKEyJ3HDSTxUT7XT3WX19FrF
8hj65Vavuht2tEM9pQ8eVHzTRDw/dh27lU3HtU3zZ7ORt62Bv444UuxH2ZnkTNDK+EsW5a+Okegj
NkHBVA0gwdfYmsNITO/Dr/CWNRq29ZF4pKYiLDsI/Oc4imLMEDRO8nQoVtPQuvXUz9GB7Ytp2tEq
yNW1kU4PThJ+kt1Hfx3RKYzuEuyjuCUvaWk/9Eq5Q/7xSFlsMOEwSKRXJWLb1Nok7keA/6GCigDg
tIwIyj0ogXJKFZSMnkT1PX7358hm+BNTViLgjwm01zeUtTDTi6b5z5E+YBA3+XMxMkdtjZkidKn9
Zvde/pKXzTYI8r1MmHEMmMGEn6BztiLO/9sB1nTmNeO3U40I0PwAO4OtynAHfjTlGIAQ/Ldd3/m2
LTdBPnGcYQawZ2kny2iOOYkpkR3+bR/7aWH7tjXHltPEE1NDtsNa/BKP5ZIs8uW071eTq7uZC+68
+vMa+kMJSCTS/14mPXUYP1aWwbYyXPaZtbfzD41caJt+hSXnTlnpL39+p5++0retWWvVwe5DvpKY
J4B2B5AS98+vLH46g33byPIG6TVSu2ibpSjvedQcoHsiUhZrV8P/vjAG/Zrn/tlwJM0AmjeiKzG+
Ehxc5PeibDadp22RxFZqTk/Lyy/jFD2OZFD6GQWlUYP7F1n3ZfRA2QS8H/78sX+4IPa3bVEtQ1FZ
ZNds1fZS5U/58PnfXvfbpqjBUyZ52QVbTRBimjlQTv5fVI+fPvL89789U2SLJpDnDS/9/zg7rx1X
0bXrXhESOZwabGOXXTmuE7RSk3Pm6v9B7U+/arMLW+qzVqkXGHjzM+eYnT0kfxNOzS//5rUvuOhP
vi5zNtfnOG0G6Y7UwYc00k55Pl3pT2uXX3SngmVBWFptgFwtOheVdCiEzpXN4spuc+UEQjMXnajQ
Q11RG7zKCSrag7oNHwQ7oXiBSA+432uz713lIP8AZnllSbV6x0VvmuSoDCozjQgh1/HdbLQ7b88y
dCfYmSs9NCx9t8VeTTe5+68+kLFY8votM16tBb47F+GVhEJdtzeDwLl89ZV1u2YsFrqZAVF/4BTH
pcfuwpt4qx/qd30DpGPvO9OVEWjuWN8s243FMJGgqsb5CGGzayxHyLDc9pjg9DsVCsnl51hpZ8ai
S9eiNBTGRBxKkfn2gM6/DF6S+Nfli8+v+rufv+jXgukllqp6oUv03RlX7y4LFHg1hvrHH1FL+Yn1
AyIjXoX+8fINpbn5fnfHRXe3ZAoHtcTBANtzAcVscJKH6LWO/Rcke6/TAEZMABu8q8D1DMiH8YVc
u/X8Tb679WJASBRBZdnV+AjagXkmqXwYU+kGRtxHmwkwVosKRhcKwUTV36e2kra9Grns+fl/YYA4
aomzusDA6vX3TS1dGf4+j6m/+1Uyv/bL+JfFmSRkQe3TTP1HwLjvc0Z78wsz7S68746tw176kNDz
lGv9fK1FLUaWpClA/aaTwBmQ8T6ddqzfHcs2zpJdn1jV2cLVXa229soXQ4pWRmmfiSBaJC35qPP4
Ix8Su6gLfPbNO9raJyVXHHNUDm2oPFUh1DKp3lEofokV6sPgOd99LSPPqjTxnUgPo1qwao6BMHWm
udPAL2A0AThBCNbfqbL2nDyQs6OE0aauFRPJDJKANNMPrdL81lrxuQ2S5zmGNA0D1rUmDFepxsOH
7BvuzFRhpu5T8YciRy5jBwiM2FKxKKg/C2GA1ROeAjX9NVePWk+9aaTgJBBqQpzZ1ijqD0UVDSzY
wkkyuzMq5SuD5Now9vlqv7QPSO16khFiw5lTc0gfUju2s1cy1Te48x35Wt9Y6Zb6YixWgZL2bHoD
F015/hcoH61OrCK70yoq0hTY7LEEFpjWu5pauQpxTK/Gf9kg9cVIbcDcGQcqjJxzcSShlO19CX1T
ifV7D/SFH5kPhobnO+8p6v4NtG5rDf5+nCwCcZM/lhxcqfGsrET0xVjuZQgCFY3VZFr3t2Udvhm1
tb087K10OX0xiEcJJc8EmKNLcWSvoEEYlQgmlrq5fHl97acvxvEUEzN0kiF266oaiXYrj6FpuiHH
EQBY74gGeSt9vHWtAkdWFm6opf4OWn9OZqgBiScCcQue/ChG2o+EFOxBVB81rwYVrGdnEk6aLZFT
tzLHEzu11e8qFXEMleUQ6MH0EmIC4VD/IfTSP54CXDzsmPsUi0rrBMFAC6LdJHg78vEyFDPkCAGU
t6SkgCatTMi+An/nqbirgij4Ufc1DKyRowWrfRDn5FpqyvWkvWhCdch88zmszVOIuCovvI+uad4M
bVKcQa3fcmrGkmKRsYj3JFFAfoVi+HvorSsdZGWe1xYfMCcxgdOUxHetAhf9W4xKKpDZYFqvl7/g
Z3nsm2lAW3zBIteVUS/qyDVfuh0nOm5gg0bYkliN3p6zs+sHgCttUVvMwDE4+AqVMDsbrbkRYOmX
Bvlq7LivPMnca797ksU06xVDm42aOU9o/1k/xnvOAPseOyTid2IjOA4GqLPLzmqLdu2YXKsIrnQC
bTGTpr4uCGZr+G5P4IEc/ZCQNVx5pnm++u6ZFlOmTphXp8TUx9U9GUS7dN/uhq1mN/v6yjC/9tsX
EyUu4jrvNDb/gUbiWg2Z8lrlV1r57Z9jxpcJJAvBaVeK6JMF122H0lRwliMNNghrIBe0xmHu1dM+
AiEoB+aVF7bSxvRFGyg9Q0cShvFDCW5EATof5rdREK6smdauvvjQvYIBGdBD5Ho+AZ8obVT8l1bW
XmnBK4tiffGxsw7oklxpVOOkUDmEGNEABAY9+j0VYI0QnD2DpQLqzwiRU+JcbmIrDUBfNAAxGwJ5
EhlgIlH7gNd+0tNrp1bKyvvSFpN7YqpjYlgpXyMlXJ3UocmcnnVzuIUlSS7eiONjfJsaNEyDCs02
YEh3cpikepk8mIN4R2f+OaXFR5Qk5z42brKh2otyuOswUghEZMZy5aqaBzYRagLWIg4NoYzeZJLJ
YSRzBU4gApoJzIt9mLUKHC9ZFvf+CCXk8stbG3IWCwggCt5Qo4pxQ338zXISXkDzbFWc8WKsdSZk
b0om7C/f61Py8c1YoC7eJvGjcdH7nIWMDwiaOke12zMC9FvvMN4PRzSQ1n4uQOm33ceVO64sztTF
43ljGGVS1gcuVN2taieOd2iO+HZ2/u7aXvxTCPLdUy0WPxkHUmHddrOKZnAmJ3FIypndIo+8TZ5y
O8sOhPuouVKyX2nu6mI+TYiTEHsgGfQxDqXlf5r43y3i1LkPfBnthIroM2TyvqsP8XZE0JUbfy9/
hrWfPP/9y5X9RCD/qWCJrJb4r4R6J0mRc/nSK+1XXQyXwKTIT/W60K3K7MYMejsKMFAApmuUU1H8
xbd4+T5rmwl1MXJmFouMwZjL8q/mHtG/a9nKXnj4rF/voiuD/9rTLMdPMkzQ8nETOEe2UT3PIv2m
2utYMQvPI1XvymHn2oGVuhgz/bjKvFwJGagzVpmG5T+ViVQQpBOau6ALKvIlAXbrZr0l42avitGP
SO1OqgRptibiVB0Rs/clmWOG+HTlBa9MtspicNDTSvGHgmEcE+0pE6eb0s925LTd68ytmVI8h0Z5
GhBdQa64UnNf2WMri9EBPnjeF7UFGdgjOrHQCOUybLjWZDCQ3CD/ufxkK61fWYwPvtGPaZjTRIOh
PHQBfq7AgNBy+eJr7VJZDAdlLaoGwYDCvnvXj+QzusqjcO4d2eGY8+Zau1Tm7vTNGPc5P37pwY1l
cqilw3/uYb4gRbcscpbKeRa8q+X0Tieccgvx7NFTg2fcC4nTd7KT1fkJKIHohGV9XxKZRZGQ7G/g
sf4DwVvebJWMTjjQP1SPfOk0mKir+vAgS7E9tGRXbACxEB4OM95uG92NYBIfWyUDA2sq57zPBHxl
sFauvMm1BrgYpUaqpQ2ILloDqZ9bTdO5OhTaqJk8u8wRg2eC+QTi3seDX7QccZTu5TuvNZDFGMb5
ayONvRq6I3EwdfqRXi1cfT/9yfKiT8mjZvgzuPn/bygIGul3k00Z+Aiv/9/8fFle9KLW1//vJrik
ccJtVb7L5St/v/qS5UXPIWXCb6y4S9yCJGCG+uMAZACBsnPl8nMf+d9WLcuLviNPhVbnoMrdme4a
poXjS3ptS2rxmjSTm0U98cvVZopixxSCJ68eZwQ0ORCCUwwxnAoJjSGx1HkGl14dMruIcYpptQ9C
UnwjXI3DNLl7TCr4vallKZBHDMQ8ATUwfHrwxOS9KU/wvQrTFsz+NVBmM4dgOEkES6AmKbeT4LQR
Tixr9AfJCb2JCN0xcbIgOYpmY4PfvQFfTd4oRy6QaqxYvSkUcW8mhBOBoA4G8SgI8Idi4a+c43q5
/OJWBh35s/T3ZTgIEVkJ3iD8p10FdnE3bTznc2HlhNnG216+zcqo8x+hyZfbdKnhD6Ufxy74G5s4
yrMZFc9iDIowzN+YJ/dyUgGX8fHRCtDRUZ+cBEF6KALDZTo5j4ow2iV1YKQWwtZs4udenJwRXHEu
EmlcGn3kcJ67T7uk30UpgfFmdWgSQoK6ogm2VlKf1Hx6acLopUzl91wWr8nULHml5S26PBBHrUwS
fL4CgVqqLD+Cp2Q1l+OVlkJIaurZLCLos/ImLcTSzhUVlAVsUlLAt1htXmJpcGtOZmvlXVBA2YEj
JCzl7Hn+j0SajfytcuNF9TGV23uRnFVlqPcT1eWNGcZvUTztA08L8NwGRK6JGQQ+NPqq8jD5Fpdv
RttQwRhgKUKpQUC4EfZ7lXhLciFyMIuadweQfqf76Uc5GGe8mMeYY07EBLcQOf7UEkdZnqq+p/Xw
l4zcf0ptPKAIcQJCFMpAK2jwFObM8RFV60GKCYgm44NsUkVm2q0D0jh78H8VPWwMrJ1u1Wc+AWJB
0eQS6V8rie9xtd1Mkvg8EZug9+pj7WFfNzABthrApWT42ynGTWCRSsHGbdOW4z2psrcteOygFlTH
0of3gkSqTT5bty631pXBainUV0QtzmQo6USp7bCbvUxtcAsj78rVV6o/8lKrP2EzwMiW565hItfO
LTxdlhU5o989R72AXtOfIae6MNmTmoh7Ga5rXl6r2K7efTESRyUFg1IpcvZROISf/3OOE98XR8G5
tsZYG1Q+16pfenuWx1NT4T93odZUG+KEK9KnfN3p4Adv1LF1dPhKtjrLnzidPE2l6npi84D85dpi
amU+WEr9pUFKrRF7vRs0JezcYbjRc3gDcvIMRW9/uZmsHCrJS5W/1YiS0TbN/Cr7rbJTXPPQ74S9
6l4T+K09xWJswStqqWVdEllMgGKWNGctNn/ElvnXk4Q/lx9C/X7JIn9+wy/fKioMLxAnKXcbIpYH
60FUIesJ1KeszWgAxx85ljaqYIe2adLRwGFZFZMBwVxwbLKDPL0MEmIzgcTx7paEcNsIsm1jJASr
3sX5i9q9wD2yVUFz024453jBI5WVX72DWbwLp1e2KBviU3bTGB1nMkOshDZhJAPGj4i4Hzkp9to4
OSV4hssPvNa5FxszgEoxLrQsc3FL3mrRsBPa9G6wxCsz3drlF9uxhuP+rvL5ZJ0nHq0Y3lsxpwNK
j5d/varN3/6blc7SP1B5CnAr4F9ocuq7KvB2cjy+Vqr8UGPj2jCN3FFcdhAFIU+JpYdJ1SR80Xq3
FxMIfxMCRwxtou+A1iAGWAjME4r+28ygDqHn3Q/CXyy3mar7oIfZAZ1MBnyDoBW+ileQTUIuFfig
v6asvLaVvvdBRYaW9jgZWND06JdAKB8hInD3Wt/HbylVW9mcXkRwziaLp10T1Ls25bjDyNSDFUQx
HNniJRaA+OuR9TME3N0UwkMkYDY3kNSlar8NWwuutnSvKoA1ocQ/llFHJhWsU9kkvZwciTsC6eSN
0GHnb1vjVpC8gyeXb6pQ1sBjUnPXxclB/wwpFHprXypjYA/kFROjO7yxfZEIX6IOJXpxTrRJHGzr
EgRrOZLmoQ23mKuPFhOgEQVPAsmnRPHscr3/GKbmHArDjaxMf5D7vgQkPHDk3h6MxPuJFPMFkDVi
woToxroMD4PPwFd3NS652TXZIlqJBBMeutQ6JnQfO2vzB0K3n0coBdag/GkNyUW9g1uaE6JEvCNk
oNp2GfNrFWbnrJZJ/CV2Tu7Tm0Ydng1IiBupiD6GXpKcyOjhbmrmY+u1bgKHbH7jFKvwnMJMAcIQ
RudSBOGjGgpMiWkrZcUxIgQvldmtkYjxkFmckjcqPNqYGDTwUndh39wTk3bWk+kBKPN9pOlvkZf8
HIA4JvnoE1syApCpHqOm/aXpyoOaNf8A5qzga7Q/5GlkieJJ9zWmX3mUMdLrhCoUAOosXjpol+6s
NcQZSBV0kF7cJjHJmNRjc5KQ/Zdm9jxURkakRLhTQ+EeAe+DytltDPXQCfxh2pA2chtlnVtIcOcj
ojAAFuLMFkSnw68myMPd7JFjF5q70J7dLJ8IranHxzYkfYEZaecZ0iNEC80OEnMP1OB9TPLfhULN
TiK9KkuxzQdlETmaxD6hbqIbTSv/aKH5MzEk1s6ADrS8kHZxX4CjaIOTJszhwCYkFF4AIdqG2IOj
AhPYNEfUt+CDvPGpDMt3qTOJKzL/SeXgVigRNPd98FhJ2a3RS1DDVGlX6Np9qGaPCf3fFhXUntDz
juRt7/s0Y6dG09B7nkdou9YJVIDyoxz/KCySAnrYsolS3ihifxwTgux6gk9IeBggQ2bvfSalttKG
71kdwGGujcypYF72VXY0BP3gQ1IFSLNvpWEPTZ9AKNh3lTSdc69+CjsVFtVoPRlTs4/w5GYWeXeG
2vxJ6uypJHd5Ewba8zSU7mRB75nU+LnKZyTLBL0fi4/mDa9ti/TaqryjPmAOFUvzkcHIKXxgAgOo
QejWLh3mXQMFMQXTh9GZc4uMbUvO7knV/jvImOxLCbiNFG+VeUSRfGJn2zkUUZj+Vko/uZNo3USF
/2fI/dux5B9n/XAbg27elBZyJcIGpaR/0qfmJtRYvY85gcJVJT+qnUUCrFm4eUtRPpyR/0kLm6FA
Br4VzOk0BJRe++5GnSmqRfYyzhQjuYZsiUgpC9hOkctcFOg+leCPolIPlpTon6zhPzytP1oz8pdC
g+fnpCr293rdfDRQYRUiyotBbm7Bftq9rN16lB0cP67dMINU6805O96gaEQYS68YVc9RY23JLIOr
D+cUPQiia60jtLTN/oAG+aexJs9pU12cgVzkRmRwfoCUF7ZXTa9xXIBBbTV9I8Tjm9ViXh/BuW3k
QGlmgkYL3M2/E3v5Va6F9xFmPAHsKDbbpOtuKnmEMDVsJ79N9mHUxrZi8JZAC57AP+1jbXRYSrgG
WoZOxNBtUitQ2OL4KuGn8T0c4r+aXP9kpoG80qonT9dPaSHYcBTgLEp/lcA6iAW09XzOIUMjTXr8
sz/oIHtD65C0489AB1fIBLgbrekMaRteGFC0uGZzmEqwq6UKEBBDzS+tYONC5ImQgQ3zAYFkDBxa
U+45GCUukYRMuXqqxc5tfQWYATC/1myZLHCYZ+qODPhfqp5Caplg0ksgrDYD+Ys1Lb/Kml1HeG7X
SZkzZNmHqIg38NdB9qYYt3ste49HsvgIZCH/w7+6zP5+KUB4I0uEL0s3iZUh0n+JRS5oi98q5szI
MQ+VO3MgH5g33H93rCUttcxF2EqVDMEJ8BOlreIJHtTl5czKTkGyFsslYkXlWqrZjegP2D23k6se
5DvhgYDDXetKhyt3+X4dLS0ta0MteYI1lsBS9oxP5WQ3h3Iv2L8nMFE/p3+IqdvEju+013Z4358/
SkvvmjWlQsMJYEZ46EiceTi8xC3JrEPxIRgMhVgY4FHdj2ZTAVXzrt12xW8oLetJGfOL50Ux7eFg
PmSyY71nf/yUAspW/aciUvtetTNnemOB9DM+jTtOpFK7SoiNxsDnFLcc0E5o4Oc3EVzbIq000WUl
KvIk1Q9GYl7ZYsCVn5PHS5/4maBuRadJiGQx27F0C0A/m2IoLFtCQn7u6gIFS6RLwZ1lXtPCrqzM
lwbZEIwraht2a4X6GqUPAUxC1bj27s3vH1QWF9vqvhaCvJHk2OX06YOMw8SuM1aaqX4aNEJXa9UH
i2KMT2aP8CnOm4dJ55Fb0j5ikQ9Uec3ZoLJOVMFHrBjEPfgl2Tn+k8AZKfSIp0wqfxYedUkxUokh
RBhIusXtmMU7vzKPatOH0ID8WzRWR3Mo3k2h340TZpKqNOBmBGcpC4EuVMibCHHm4GyrQKMS809O
od2nKj8TFHqVnZKa0HOEg+4c1VJgQgKhn7BjQ95f1eLJGiWwC+A/QvHkU02fyvEm0cVgjkAgyzw/
VhJhekRKyEHzgZBxI1vKa5W3RxKad4opkyxZ5VjAch12cH+jCRrZ0Fp/HmTpORPk+85sd4Gu/BzV
8odW5A9iVN0V+p8mla/s/1aMGdKyHXBqRJh1OJIAfBf/RA6Aa5K9j/ID2r8j3vREzN5eHna+31lL
yyaRABqqW8uy9qF8VkkEMYbiygCzduXFaTezn2j6Co/gEyouhfHeHLu3yz96rid8t71cXNoY8yYS
OhWxuzW9jOR8VLX8M/Bb8g2rzOlyDu587WcHEuny/eb+8d395t76ZQ7r60FrJ0/LCJoi7qFugvtC
SnaqLlJpV5vXoSGm5PKdPjke391qfptfbkWWdaWnE7MYx/Zze62JlanSX+yCwAUF411QxXAgiIEV
4mSXWumDnIQnURxnbhQBB4UVPRnob3uPePdpvNEl9hJp3L0lCUkxl3/jynyIo++/fyNoJ9HwOy92
08DWj5BAH0byN4tN7TSvxYN3q1xrQmuHV0uTsqDmrIkknUxMy/xRyS0AOCiBshbsq5EBi0h3Oryu
3CNQ/jAGY3f5Adc+9+L0pWWT75WjzNlnT1y3EiV7ND+aE1qVY5qkgOj5lXb1eQj33dderCzKJjMI
E+VOve3f5j+Hk+Ra2/r3dDT2ohNts3N5RWyxooWRlq5lfejNShWEzI3a9ijVyo9yaO98K/6nIHWs
832H+KFfPgwscCO7FkqbbnjPdZK+6KX42lTiPe7DkNpHdEXg8P07lpbm5pQNa94UbHKtXt014p8m
f4UxSSnqaPXPlz+j9r28QVpanJN20KYR9rarVvSIjoDIYa4oc6I0W8FymIwaBYm0hlENGWyo7tIb
hO2NoB2lHEKcKQEMLMjCHIAHp1SGoBkoJBuU4lZGKacz7pAPlxNxLLG2F39MovCno6Ta6+150kmG
HeH7pqhlzwGcb8LF9onqeyDYtZssJqQ0ITsj1mAyFSN5db7GyK6j9Ri0c1n2rtAPyLbI+ybXgaKw
bhDxRcyUFT/K1XCyBgoYbErtoaeskOrdoQk9u+tLAHezH/nyG1xZklqLcZaCWNUNSZ3jEWfH2IOi
ymXOAppiK2RsSy/fZO0rLQZXdfTRPYoUMlo2hbL/QNL3Jgn3FnsRDpPw8F1bYMvfjuJAxP572ErN
FNxBwk6keYcQu8uwvON15Fn26W78lV/rad8vsqSlO1QQvTqD3sjZZ7iZEVwuB2Q2eesgYR4Um4T3
3TXt5soMa85968tcAbC60RvOW1yWL2+hUD3jTLUvf5TvZ1hpaU80oYIAG2Maig7Ig/fxfq4ZVPto
/+8uv/jmM3A7R8CYu2WkHTEEJ82OqMrcTx0V8XkkQr7jgOvyvVYMopK5+O7Z6PUkTUCh9P/xb6sT
VXRaldM5Av5acZs5wZO1ZalavE6v4cl7in6CVtuCjLgqs1rpRp/L8S/fKSvxZRARynwpd2crM/ae
j0vFE20JhNTlh5xf3P9OJBDm/7spDJKYJWPHCw2E2Emq7sEs1EdJbK7MiGuXX8yIuTR5pdkkuRuH
FnlOSGYq1DXpNUnH2gtaTIPDAK3UN0KEF9ONT+6iBZpTiveJkV15PStjzNLAWPmx0FYxN+jYwsi9
uYs67JGtXMOKSBW3LxInqq5Ze1de1tLOaHXA60WFwqKinnTPlfqXzHy9/JlXXtTSxGiGcmlSQMjd
MA/Psq/9YC/N4FxB4YNwd/keK2I9aeljlERdVxVOptxmB3lo3o07NYwT/9zvIDVsZ5yK4FyDnHzK
dr5pucZiKChNUTNJtiMLoTEpTpL8lxoIX5Li3hOyiaoQwLMw7n/EHbaXzLtt9HjbkSEYNf7JT5p9
oEn7KK4cFoQTydtKSGQBIaaVgf8MiEQiE2poaok7KKMjUjoh+cyZSKDZZtU1z9DKMk4yFiOMInhJ
mcnU0wyJNOZN+HOmc3kH8Y9qQUIFO5RsBefqUm6tESyW3+xF8lScBpysO+Nd3RKv3tsq+dOPg40Q
D/Wv92joW+j2V2a0T730d59oMbhwpuYNgY51VokLlzCdN0/BkBiTP1zm7atn5vVRlFOPI3lruBMH
i8MAOUw3ZaHYSm4RWzO0ZDbIbMeGispsraSDQ0w5siRymja6Yt0rxBoNMR7+lpCcJObUMu+2CeWl
zqvdWKIkNAU3mVrK+6KL9YMsymevV58tCjBCZaUkZZilzYHGuevTc1JqCODV8WYoKcomZn6mvl4Q
WEEFzSSUpqi6Yz/Ev8QWtbneX9FJr32VxRBpFpyQiD4NTQvMgy62z+Jk2qUFIMg0iyub9bVVvLEY
KMeYYlQ7SrTm33Fp18fRrn8Sd+kEDsdiD9QEg5/Ddl5iXOueK0uMpdtQ1FNFsCLGgra4r8QPtfmX
T7J0EsatBBm+bVLXPLfgzSSXKs423JP2mv0fGSo4hoitzuK1O66sy5amwdGAEt3FLGkABW5jNz8X
b4SdUWimx4w3RNc/Xh4/P+WC33QXfW4hX6b7qKvUdE4QxYLUAFZKX1JXzvlQipMeI8faGtsJXh8F
iuGF86rcCTnLBD96ljfFObGvLQ7XhnF9MbDKaNlkRTMyl2O+6iRuewq8m/isH4jrwEE8njjwvfOv
G1NXpr2le0npwrRWmylB/KnsqIvV+2CHmnYjHT0e0vibgRO5Ci5Za5eLMbDxVTNUQT9yity0trTT
bQpwc2q27T9L22RLcJ51uFbDWOna+mL8671iksl2Qy5RSwDIMxJOO+9mzJTdMPbO5Vaz9kCL4aMT
tSGY8MG5o1ecyJDbh5x4X7702s9fDBodSbPE8ZI25JtOL5IeD8Ch0Yik8JUrP37l0y9tS8BV1bJX
vcwtJapY0+/B820t/Ofyz593M990p8/d/ZfupJeqmfezEq2vfgegoUrlZg7M8Ptp0xEDe/kma71l
ad42xSCz0vkRpN/WOxhlhlRri7Nc30g26R+O6KDKpR565ZusvbHFGCHHBRHytT5bi6Vt7KlbM342
eu2K0WDt6vPfv7yyUjRDRdK4ujiBVZIkMd7oEspfUmryK7vplfa69KZGKkLHyFMSd9JRTqF5NY3n
y59CmZv8dx980bepYSpCopgJNkiQ8fkEAKImLqXbG8DKLdIZcwNvPTYuWdipFeoIInVrqpw+EhNJ
sqsAELvqIHXeSBJQaPlG7dOHrpbhTYO19rVt2BSkERtbz5iOyZTcd8Rit82Bc90rS+i1l7MYMDqx
9CY1a2MXfYWTxQjg9SvtZq0zLIaJPCCeuuuM2C3lh6E5UyxuDIDmpJdKTf4vf/1ivMgsKLMVp0ju
VB1V64/O5HX5y678+KUfj/NHCjRDjb5an+M5CV2vflGIifRf2nhlo7fy5pcGPKJo5bJUm9gNSK0k
NMLn2Eyyrlx8pVup83N96VZyr1Y+dVFUeRa19DzamVNj97G1u/x6VrYRmrJoNrk26FYxh8YrJkH1
Vo3KcGi77djIVJqEN4ODyVzJ9001upFBVAquTho0IanxHGFEMN+V51z9IYtWlhhTVyk5puBu17Eq
+VBucrtDBmtrx+5WdeUb4f7aTP795KR9lom/vFMg+Ci9Kx0zikanzp5MMj0D492v/uWzLD0pKGxb
Yjhnn5eTnUR7Okmb3A73wg96JeN6sb/2JGvGzKUxBblyBzAXHZzQZp2NiA3IiHbU9f7UhOF9o8NT
SRS4UFTXsxDkf6+nr4aAJEPh2M7ziW2VtMcrTWluMv87hmpLK4smNFmkalrACGSLo10cCk47ldu8
3srvolPtW/fyjVY+39LSgqKL8BGVt5sjeFKJ2tGw/MxC/frt8g1WKqHa0vvBZndQgpnnkJyk3eRU
d8EutX+3jv/BPse5JmJemf+1T8jol3bIqZypyCReuv5gHToPfRWghZR4I6IzlekHRMdDJ+g7eSxs
o43/YWMEiCbxZ88AeVaTUhETlp0IkrhW+/p+JNPkxSzolb4qp0Pku+GknEhVemz/pbpYkxfjjBZV
SRAG1MUNOdh6XberC4SkgnmltLP2yxejRxuIBTHW0FlC6dlPDmMibq60he9XBtoy/ABuZqUXCQbK
3vb2gU08qbJRndZRSRBo+iuz1EqTXhorCOmZVF+mJbC+oAI7KLdeYUkbyWsdpHX3lx9l7SbzQeWX
5jZJxiCH+dyqiXn0NBNIwWTHrXnqipfLd5gnpW9GgM8jhC93kDqxFUgii1xNlH4Rc3qMS2EOEwjv
BQuFQ6f1k3P5TmvPMv/9y53MRpBiVZubU0GSiPhLq+8bApem0rpiH157lMVytuoJ3VVK1g2kVlZB
gdmncJKebxOZ+4YzwsuPsXK4on3Ohl+eIyb/S7WygnZbpO9mQVSJMEoHrYoOppltiR20tVLca9JP
s2Nna1nbrn8RoPwKXbknNdypdIATYnjlvGLtrS76P6mOter1Msw9XHpRZOws3GJC8C5eo4t9v5rR
Pqv7Xx5XSQU/p77HiJdY0KMOsfQK6/3Ky1y7+GIMsHoJlJAB0pGAtY3XNpsiRPue/3P5U62MMJ9y
gS8/vS7U1JoUCcaPHPwk7vg+1YYrP1xSVi6+9C5A1FXVFg2222hZ6WhjA8PMR4XqK1AqSiVy9E45
TlN420VjjS1duUlK4ynvpptUqPbE1x1UxbcQWpej7ZUq/1rVfxXCtEuN6UkdYxjCU3BMVOwHgSmR
5u79UWNJQ+/U2tHAYjuS0Gr3MkfHJuFeVpTsTFX5IVreSBpQ6YYEhdWR8mp5wUOWFawqQmvXacbP
Ji/vix7PWRQRVsa5+FuLsha8/5OuWyf8mO+wQe+EPFAd0Tf0TdBGvxrBfOjRYRGtqPbQ8zieFcXs
cZJTN/HUw5iPe9LgTrlFeuNoIjNWpI82UQllV8gl6uq/Tco5ri/mv9uEM1l1OtdpRziQSuph1kIt
EALI02iyN9ggMEaIzWsYRG+m3/+GAIBotRjehTZRHMk0BptstseBrFCCYOuNTt7WHE5O+pxRNyhp
UbLkBvaAxDOJ/LZefN/8UTbetsyICm+n96Gudl6gv4WRcefXSGebpNvKjfhLCr1D3omyPdIg6854
NNVki4JFtA0fVwS50a3YOH4g7qJk0O2+HZ9qS3kOw/Ql77irV2WFjQ9iZxjkmMXWbSan+c4qFbRx
enAisPVGSJufSR0dsxrDih+14GeC8Qjiq74yK621ysUYaPRtZNVWzzqZo+654L83CaG6cvHPivE3
k8UyBAIzeBF7gkqbt6QnM0qqvVD1SNrUfCNE5b4IiFwEeePIefQL2wnbZcDdg9e8yT424NA0dqUc
/JanCscLUY2iSDxWxd5XNbPW7prgptd7z0b2+Wi02UlRpN9em9wpIrY3zxsnoqhVcRMJeJbRXvfO
GPBqA+oIeR7g/DFMu9HHx6E19jqy+D7CztJEGjrE+B/dSzU40mIMQqLf+p2ZzSoIZzSEV8MbiYa0
wvtIr/BvsQnYD4LXO9GkuGM+3KgVwiUlfRxr/4/QJPdVZNj5/+PsupYr1aHsF1EFKACvhJOPc2j7
hbK72yCiyOHrZ+GZBzfXHKb8cquuqwuOhLS1tfcKzVuWgWfc97+YPsKEMgrOlZ5cAzUN7iN5Jxxo
zKgbN1yJYQitjHtABd8ZE3+yGFbgQivfw0n0OooZfE/xQDMJzn5KxbZP2HVmWb8DUf6NShUyOwPU
EdNGuTNRmliJi9+HXSga/3sUc/BjOgNutLs+ZdvBNB59WJLBvNncmFmEUqkxekYKr0WtP6d6BCgb
B9tnVEH2xd5OGHlSKsQPyNjcjwb8PCl7bOLopfNTBw6roQO7oJcuHjyZR0cFbmINDIkqHcMdLYvZ
gMl76chO9UDeyjI8F0PpmbAHViwK80C/sPuBDnYJR7cNiOmbiIUExNIUjs7iui2Ba5H0UR2q+8tz
8X3SQOcaY0lYBhCZpLiZkIch7SE9b+5aBmtJOKviLnv5JQtQONDU/p3wfLSyiAk23S5hluOGG/9h
3JYeXFldCAuttWS/3/yUzSoylsY70XYJBHLj5xF+fqaxlvQsLJh5SaYSAhJzhQUlRVRlgG4NoBSS
dfxlZXq+T2LovBwjLYBYdSCE0RPoXbh4whP34LuGB5dyILuZk3jJ7aTV7a28b0qO/hvH6LxCMxiS
6r6J9yUnuS//xB6YVygIOmCNAL1iRTZZyd+X5m2W8zK1bkRFIJdag8dg9SjZI+Lpa73Ez7vGf8fB
5vDfjLcwHp1El7TGJuZWZQCqTIMBDHmCWcon42P8gN4gt9MbFGi25soEfr/Q2BwNbKoqSG5Kg2EV
iFhVdgjHNQjJJ8D/uzHNpkwr+RBDZEzsehVyrlTxYwgkg8hVF+WTFQnV6cP8fuirmzQuDyEJbxuY
IYLMA7ieUN/rgt/xGKwV0J+G3NqD7HHPLLgq+OnULu57tyLZWaT0yoTRep4Kjgu8BHWBJwGUNCtQ
Nw1Vs4t6UnFoH2Cv1Nk5BKHtwGCPZcXPqWFtFR2w8kagNwLR8E2Qw8Sc9Jbp4Fpwp9DsMVUh7wie
sT2axspC+n6HsP9gaRWdUzimBzswpp3eav82cH8MzczNFXZ7eVcsvUL/N0YZVazyuOZYTNkt54+N
/xHQN2bFK8nD91Ax3Cb/fXzqhyywKFQkhXguuw0Tj4Xy4ZtnMz6FEwtn7V6uTw/8bgHNoqBq8tLy
NWT9YVFAdrkIYWjacejdJvl5JIpXVb4L56k9rBO2PBtDu5LqnayQO9I0/NOV5dEysCIaAc3RjpjK
gTPoMCUoq3R+cdP3+sp1Vfv+h9I51hYe4mZHWhw9SsROGth3SFlLyBiX1p0+pJsoC7dmq72rFX+D
TOq+JGQl3i6cef8B1UIsujXBfEaBvXgNJHLasXvMTe0q6LJHbYBQx+UVtdDipnNgKKOgxkkJvEY1
oKddlX8aMslqyAb/aaNTreqg65QxLioJyx1wnn8lmci3/TjwLdD7+0yS06DX+9Yab3NV21tpV9hF
wuGNDnPhoDP2eVX+Vln7HIMwOtlce0M7bOqIupdHsBC/renvX26QMgOOREtR4YZLtZ6/aqabNT/q
jNE5zDRTxkGjWT9tt8DhQKgE1ZrxyPfhmc6hpbDCbTMzyOFohtvXyF8EWynjLi7ZWYyAa0wdpH2O
UxLAyAnv1R+D/7OaUzaXp/z7OEHn/DxKVdh8x1LZhtDsgSO9kK9hmjmxdd02113zJ7WyleX5PdqP
zvl6NBWjn0dhuBs7I9gHUWLYbWU2NozarnwewOYqK+/jNFw5NBcKR3TO3EvADBmGLkO79UBCmC/t
8ivqVM54DN3wHWV/K9taH/BTQb36Z5AEOifviQJGUi2D9rep3YaWdCkOrjHY+/4aNWFhqc2xxT6x
iqhqoWSpgegd+kcTG/TyOljYenNo8cAFTOBJCKxXMzwYuANleXGtQw3g8uMXKvnUnG3tpoGclTWV
I2u3RfoH9xwAmH23derB9nLd7p+YI1eRzEvzNP39SyAxJnlbCy6quxKX18aEl207rASSpYmaktwv
jy5aI2zUpgXsJBh+tSJyiQhvUAXaXp6o79MC+h/IMB8oryLYGYAx/siCU0dPAuVinXQrKISFNiI1
Z5lBWXcF901U0ug2Ryszt8Vu3ImtcTZux49qT3fx/c9Umak5yw1M+JWi2ILabWeZsM66a9Ony7O0
0H+ic+gwrXDjbyWmCXSME+d2fQ+9NZts2SFwQNz+f5gxLZzec9xwD0R4Y0mc3p3JT3GvblgO2Vo/
1yFv1RfXZIDQjc5qB0yuc2+CLIG6Ru2YgfpAQh0KB8LTYVbX0OZEWu3x8vAXlvcccNzVNBJagPQ0
yD7K/o7ylcW3NNZpUX5Z27Vu+XpkQWqtL7prDvJHRH3PDNUdNYobYmgrX2/p589jQaz6GaOY0izM
7Dp70tuVpHdh88wRv2MYJyKIcWmG2tkVCQAtNWJ/r8NGylaqfuUlS79+FgBY3/pGNhUXFCa30PgT
jlXgsvOzLzs78ala1wokCsEtLfWtEfm6PSrG+8+ePdv4vWiMdORo2KjRn9A8rtoHL0TEOfw1ymG9
7mux2DWDVyg7q6aObgjv8o9eIBvSOdZ1rFupsBIl4uAqvZKbfgfTwF9Qv3d+Bvqic8wr7RlM/WiI
Gm4U2hDeRbsYOUOWupcHsDA7c4BrVxVjVCDv2elwaaoz9Syk5jKxlhEsPX62Za0iTUSb4ReH6kkh
sGz08jXI7AJ0gs6xqkbtM5gp5+jwlVBwh4sWceF5d1drDgzMoF5pl6MdHfy7tfRp8YXTlvsSf/JK
YQVEr2CtcMo9vq0fwk8X1+QYPTXuxHAoH9e4TguhYq6wbyksUDlouzsK67sadqNmfi3RIi3WtPoW
wsQcnloOaoLWTyF2zErPSm4+lOnaXWbp9OOznawQ0OaTsoxw+mlg50H7Qu5alNN6D1IIh//H4bdw
O5ir6qNWrRRKoYmddl+7PaTaccnBXd1jm6nuBacFWMe62dV4FhCCtNcUERYKbZRNP+fLOohQzR70
AHNn6Pyd0uqhF+IhgCZmrxYvumGefUi2un4BY1wfHDvoejIZT6QOetYKdp1EWmfH0+HS6eGIapMS
fCiSr7SAF6vLM5QAQ7chyqa673iNu/wO/oyQyLf1+9rjm/Dgr5WXlxK1OfiVdq0YixHv6RzQ4mxc
XXbyHT6y9J4d6q21F7nbrllzL4QRNgsjfdt0ZpfGqGXL+AlZ7SnLINJXlStJ59Ljp79/+aAWL5gi
JIbShv2OQQmmoTB6+lm1js5Rr8nAegYueLgLNB0ypZlTjlC+Ch+H4vlyDF/YBp+Cel9+Polk2ENw
HF0L8Fe4pm0KCFt3Q+N1Q75JtdxF3fJIBrFSqlpIw+bKJyGOCwiTYXtXpPCS0diDboWt1qB/dk7V
NcGAhW9CZ8FWoNJTNLoR7bgenvtac8cWFKW0WsEbLQTYuSa/sAwrHHv0MLLhngZ/R0jDjcZN0v6s
9UrpLFOKWdxRrYrinelfwXvLadWfWYlQOouuIuwgsKbhyWpWn6wCey9dq5YunXB0diOKofJNwHeH
+UVpQ/4QLGTfRW8P2lS2csiuGIoRmTOuVLGXLt1zNf1Wy7PRMlEEZiUEdVXfRDfehJsbSo5KW3+g
Ikp3wPB4AyqSdg3iqKrlr3FQwo07+dVm/e0w5le9Yq2kQksRbS61D7mDXHYJKGudg/6JvwV+C7DP
GHrv3niInuhG37VrnhBLieNccR/N86i3OhDylPSa9NRLInVj9rcwjD3W9W/VeE/jwCnitQrHwnaa
S/DHfSObcVo1gQF+Dd2ZQH9zY2UzLSQTZBY/NdwLFEtRpto1BHFDRjxRqo+Xg9tCXe4TcfM1uOWQ
Kcl5Hu6YlHYfP2QasKLwHu4DV0BnCMbqm8svWpqh2cWpDtGL5wYOAb+Er8ioWE+NLHSP5sbKKbM0
S7OQAPNnvZMFRuKnHzCnsJN2peazdOR/kiK+zJFIQ5iIdkji+euUBWl24EF6eWLeFtdgxv/sZjlH
XetR1PeDBhOrSNOhnFt0kJ0Pk5WHL4WeOeRaa6HfXLfwsWpCB7CnEgRFCEa7/YDEcYBVRP838QDd
XdnrC99iDrvueqkUTY1voYa6HTVwGacrA1kQ46Gf7Y8vHwOo8ZSwCPZVtTtJBiSw49ZQG8+3+mPg
xU7lNif/V/pS3kpH2SsrZ/LSeGYJUst4qYwZrMt7jZ5zWWxbwB0v74sFC1MI5fybHQGgmQ6CjOhN
6NExLsEngHJZlucvkJ5zWVttU/T+IfsP48YxP9PQ923JOi+XClS/4uqGR6oDIz/II1jBMY5R0rv8
wxY27Bx9nYdWwgsxfUNTtXUhHL+Sdluvui5ieP/tHNI5lrocSIg27xR4eOdY6NpXaa67RgS/MM2C
iO/lQSxdlua4agjehgnwff+bRo/uBFCGTcGO2pjnTbYNV4LP0mTNsoY4DIa2HLFACNRecutUl8JL
1oq2n3TN7+ZqljdIJTGrUIeL6RD5g5uq1t5PfQi5mqS1tVCB0dQkT1tVKWxRtF5s4hzSIDUa+oVp
2FkUfRCpoBJJ4942gPlzzFzb91m+6VQYfpk9/nGpHQ0e3QqjdlI6Xqe6GrqdlqFRNsq/Rq0zh04i
q3EAZe7OeByS5EiiHL0T4nttCExX4sujMIAf0NI+sxOtZ3BC8095lleAF0E3toevcynLNxkBgjPW
1tY3hts2A55Q0/K7mslnJU1qjwCnhkOh+9NKbm1r039I6uS15mDVtE1i7IMBDACsdMCFoqprtxog
Yae01eC3JfN4ZdUsZK9zuLlQ01APsCt3VM3cTL9LQFKbRJINtnKlWIgncyX/XNfqrO1V3Igicl1q
w0OihC+XV/xCS55+dsS+BMiqV31RpHBYa7IroC+79pEkTgdf0ycdDTDg892u3pp8p417/Bd0PrYd
Py0y1w6yhZTiMx/98gO0ESuIDGhT8TqCrApknxXozSbG0VT0fTEkFVg26ppMycJt6fO8+/IyFgQh
7cwRvmLlWzTeQABWa1KvtgJIGjxentGFvf2Zz359RUvzUoGuOJTm8pucKi9KFWygRb52AEwx4pvd
/Rm6vjxfGxJdLw3MF5pj6PNOtGmOj8I39XmNErQUBufActmXQDqrGqLtfeuKHeAsLro/h4lvBZ+N
VWmCpamahUFchOuhQOzYwczomfZiX/v0hsVrxfelx8/jYKlGTZpRzFR7xMEYi1NPVtLThXU0R5hH
3FQDS8EEQaMn7UsnAqdhUJINH0/UWNmaC2FljiAjSpeNBsP1L8l+FWF+7IGlCqStBWT7o5U6h4pp
6WDmKnBWIEMGZ9kqtoRyPIVZ2+XHL0QtdZYFoRgPKCmJUNRENI6aDxqvpFcL31Wd/v5lB+gEJnfM
RMnDV6JbqCW1YHDhehaVa8zopRR+DqY29UgNWw0zU7qDx6couB/vEnsEJlTdrRbtlj7w7I4zsBEy
MBLKHBqUJPygcKBB46lcelwUK9FiaapmtxxFDAM1EzREeHyg9L4frn31/Wefd7Z5UxgDFDXH501S
fQ8Cw1ERzLv86KVfPdu4cdeGRNTosozNL7CEtkP4EiRrXKfvlyWZQ7ssHvS0HBKxy9WzBD6cNmtQ
YuvbyEzm2K2qEwmviiKC3M1LmZ0HyMObxRM4YpDl/RNkmceiP5cnaGGBQuzw3y0go4ryGmAYFEc6
T7Gn1ke/C7bGNvPE/dq17PvPQP4DEWM8zbsW+0yBR5Af/s1Kw7ZWNUi/X/1kjt8S0mR6auE7GHp3
Bnj8oEXEZjBhSiy2svqXPvX09y+BwoeWP/SQm2RX8r8heRm73Q+nf7ZztaCNTT+GazF/ZZZd7skx
3Y5b+HtACm+3rrG3cA4DgPfvAKoatmyhjjhUeYMXOniNA82DHZwXdhKXkTV23kLtj8yBXR0KxdVI
4SJKt0COAdplB686PCR2ZWBDr/gU7lKUGmvq+tbaxfz7E5TMEV49J0MtYMy1U7dQw71BkD10MKq4
j8mGvbNdc2bowztg4jzQTXaoQA5xrAN5TDf+6AqANu6Vh5WPOX20/yZUZI79yqDzNoJLG+8YDIZV
r7Lr2MGlz073cBjq7cBdg2YvDHmO+AIfI5KaEcYAA4Al4xdAZGwSUrk8EdDsX4tCn3fV78Yziw2N
lXWK3qEPB1HTanSa4oltUBY4wyOmt2sP6dC2PrdPcBLx7eYhSD/FUdZV6fUF6yAyh4fJ1ChqocGd
Uqs7xSWWfwMW6yaR6pGBZmdNFnJtgQa3DPLnjFNw4/huhIq47dfVhsKaDIju/CaC75tTZmC1aH5+
wHmMLl39i3MFUiGZY52tiLgc3ko1VbcKERv4lD+pLZgCGRw3bXQTyCmorGqrcI/5LxBRhnEHQpnw
ihCLemwrOwgURwnoQ1SBXKKoeCodJbUJkYY7NjB35P7wMsDyvMmMV9ggORpukMUA8TneCpvWIoHc
K8PNXVVfhgI00lRqKuq4zR/aETvwu70CHPM4dI4h08pmwjhYaQ57Gy3fl/546FVY0sWQcU9kaEN8
7iAaNEe5+trBnIKN+q0ayPEgVdjaaXXQ2ZUFuC3cBcyyftWK0C5z7sgUif9ghTYwuNeZlhzSMXkc
tOGZsZbAbGZ4EGbu+SY6sWAk6Hsm68hJgpaDsFWjJCDeLKt4lYDC7A3tEKRKeyoFkCQm8RsnH+hj
ALVq8CSZ/gfCFlBaBbHr1BlJugG59ZjqZbTJuHzpB3PXVemGtCnMG8zOMxt53USmlynyCc4v14HK
il3LdVAdJIzmgkaBqBo9aSk4g0mcbsMUhIBBPXDavvctlOiqMpyoT+yDZGn7m/gaWrasKyCcnmJ7
8t7f1FUGcqAKHK0+BL4LhHjpGFXgcujfowLln3iIsRpQisnNYm/pBi55bfNclPUj0wzDQ/EIGiOi
cv0xOPWjAo6JNB7gW7dpOnZNFEXYhWHdaybs01VdeG0NHoLfo6JLwbHMk+IYjfFHKH2Q3HrFTSBv
ow/0SAFL2HRoOXm54e/ysHwM/QoSN0OIQkv1Libj0MS8FeC7lW2y76yyt32R5SCZvidogZEcDix9
W9t+HObQPRTX4Gg96hmknvI8fTAlJPgZiCXOEJsuaQgEXsZXpSlu9ao5RrSAjY5/PeU3mqxeGfc9
1OhPstYfSVo+STp6VBnB2GoUctBLCCW1+lURqBu/E3ukvJuwyb2wBboFBHeUlEXqURNNChazDobH
GoT78ho2vLCWkj7MM9Sis+UYHFQluoFyC6T5FNDrygIfGjTCWyGg3w9q5q/S724nKyzbTGMcMgUt
bDFoJ6n7v+ui7a7qLtsXhvxT9gX0XizlripahxT8gVk+ap1N3KxJIS5E+ynZ+ZITDKrOurJDJ3Os
lGuI+1xl1rBypi2kG3OVWiXwdSo1qMZh3boKQxEs/VG9ENox//5olMys0mo57uMDdULBvZb9yqP8
/vIJuJCJzWGkQ+Xn0PKG1pGGSMOt7g43zZJVruiazeU3LCUycxxpO+hF1MfIxCLi8CnHcKRpmy72
Pmj5wOoId000byFpncNIiyqtIKxJAXfpsmNggObfJXe1XE2Vvi+/kDmY1CojBSsnBurLsN7iEYqH
fv+bjNovoMJipzXS9gRAZAtHasjNExG9QXdkrfazcMGYw0uzRhBLFIBcgtdkTTpY76OlDrYRmVcW
tDGdBAridp/pcOLro26lurn00lk6UWZ86M1uTKEjjTz0LLbpnnjlds26ZWHTzKVqM4JsNFbIpAwx
PFiD3GehtrIfF5bCXJd2hCsgpNh5vOPQsmhg8GDCD7LCGr+8qD97SN8kWnMEaVxBtKnJgJFMW98t
tHCbNNW2Rcq+0cr4pSvBlDXklT9amjOqPUzSxue49WHSwsI3gehsm9p4QymouxHfoX9yjC3412eg
thlwsKNRD8eSEg4npAfJHg65uTWUTgqIsbcygKUJmoUVI2RlGpsT7Mzkx0ANRlu1WsPNm+HD18mb
iuY7TWqA+bTmDTnFPZAsb4WGUiYM5lJb+Jlv+232jGrJY65o2dR62sChbBvABzsd0wSMXZgAleWe
N82bKMiasM7S9deY3Yvaou6F6Vv4eZAencgB9VG7Sk+qm24Ud00GfmnhzwocCsSCDDVUUsivdHtV
Dw6hNL0qyQ5s+K32tRMX/iEeq5/pbZA5MnawCtb4NV7X0QOwPHZmHmm0BtlaCsBzZCwzQZ4LTPi6
67fBXbArtlNFVzmne4ieOKG3VjJYOErm+FgUEytzHPx41/WvVD9bSPNIe1LCp8srdunD81kwokVd
0pgiGGUn5Tf9i5IZWCEgqv1pbtYHsfiWaXRfcoRMN6F5Mpbis2kMfqHbqjis4P63h/j7y5rb2feN
DzJHzFZ66LeWOgIKDdtOGNFF+zgIz3EGbksGexoYmKOJtr08cUvfZVYJySpiSFGg1FhQw8MkurKD
sxPvXa17v/yGhcY0mYNk/YTSxKDNRKHCvoBaiJdskHIHBw2EEfj63EAl01UATYRj/SqJauH0mANn
jVj2FQQjxE5Y4yns9KMK0YbLA1p69Gz7l7oE4tdQkUdbj1ET2gQ908tPXgi7c6BsmTBoboyQ7TEs
tCnre8QCBxYQlx++QGUjczxsgsOu77sBIG9obqNs1O+za3HruwydVye6gq4BTOi6Z2vf/ww5Ruby
rqkYVINrAE8RDdciewDOQl7DbwIrDOaH72SLJrQLJiV7IQ8rg5wC/TdH7xzuqtO+lcJAJqSXya2Z
WMQpcqF7aFy5VdL9rnhxHK3Iq3VowEj1t0n1DyjcBitLYymazhGwo1oPnZaiZASqMiA+xrN2hBMJ
SmW4jAfOOshnIUSwaQV9CUQKmvEG+qOo9gWqxwtc+WCxCg3mEtFIccpobe8urPU5KLbsygaVD7xn
UuijXr+LpGeMNi55PVp+uRtsYEjZZ5vLX29h/c8RsiyJaZkXSNF1+WS0EJq+LrofPnpaL18mbMgp
kVVRYWulr2Pn2yo9lRB+uvy7l2ZpFhEGE3DASJo4FoqHwbpL4xXd+QW0FZmLgwwF72RYEUzI7biZ
LKq2ugdBMk8PPJTnfLvYlFvUTFa+9nRWfrN35oIhQFVkekKUaBcx/3ng8V3ql7BjLncxDU8weX26
PFsLhGQyVw7RiBoxg6LIouwmz9DwWt2zwxR81sP/wkqis3QAXBYjl3KId4PeOzUqBzS51trblQEs
7L7/+FyaJWsaeCBDQzXbM7g/QJocYtK4vILGF270Pb1H0ah+0+3QW6tGL41otuNhBCxkW+vxLlYq
p+6eCv+tYmvWdAtZwBzF3bW+FYupQdVn1zzcaxW8g7Xrqvu9MmFLP578u/usvu1R4MQtX91SeBq8
aJsJQxK55S68ahXPt6G9sWrJs5SlzUHdZR6Y1RDDGyza6w6+AwTTEIPZlnjydf01S2OabXrftHIj
zjFnVXEj9GeYE4rk1+X5Wognc3w3RNAGBhplsit6aHPBAD3s9pefvIDqwR363y8RR0OOnM9Kd7Jk
JzUUFJ7p6FTl2fDYRdpWs0LhMmtgcFp0x7gTLsm1wG2F8ncARMamHbVbPvyJY27YQxpdFbq8Z8YY
u1atvaawErIv/9CFO9Yc5B2mMBzJM/QqYOR9HM3IUxiUZQgPB0dplH2fKJ3LzGAbNFbl/eyVs5jR
NP0If1AUWpU8IHafwua6Sk9jyI5hYUDximqOUVSwSZMrH2MhjMzB3lMBxYeRJbY0ANMiLuEyB26U
5d/HAnZsVGMnBMk1VutS1J2jv0MCaHnWZMCeMlheC/1N69O/QodyymRsb/L0tmkgaSKMp0bJhd2N
1trdb2mc0zL/cva2fggNtxZvlgosU7hon8uicsmQHVQ4n7skytAzaFe+4kIoI7NQo6h9UBh9BKan
+WtMCltlhttmIwot4Q9PZTLLJWSvmRnUr6IdBIMpPDLBJo0ml7HwY3IUmOCg+c7HflnZCksjmgUa
k8C6oMknvWeA7ap7Drm6MnoCZ3jl+QvRZg4YR88izssKyng6yvm9/K1aK+fkQoScY8XHDkVJ+MzF
u6QHOyPq7VHf64SvfOiFnz3HhquKPnJIVcKKJYPjuoDEdhusXIqXHj2LBFEjTbg44qaUjbCTl6Wj
ra3OpQvCXFS7L8aijVMFmhKAnbcwxgbtsobsF8f/7xNvvVYx/dZvkrk5HNwSlZaSzkSgr/ozuODb
zOzgrBGNe543Z0h7rwkTLt0r5wBv2vcBMSA3scsLLd/gbHltVW0TVvqfJuQnCBXvaWLeQcEB7nLN
rs7JphDZbdHApS0M820I6uyIRh+L1oTvPhGV3419FgOIBQNSiDTCDRKTXHjahp2CQ+zo18YW0pag
mf6M9U3mqHAmqoqQHi8CXt7LTWVfZ9SJ0x92dz4P8S+BE6XFwOcSxVYluIPH1lE2w3YMzJWsbGmF
zMBUJWnaceS4KkclhG9zBephXQQtgvrJL2MUMlFqvHywLgSwOQyaybLXa5nCnSl6HoY3EdxPVERa
lyvPX9iucxQ09U1eMwtfYaR/JfulrSVLS797FgZwIlt6xBpYPAXaTdhzzyLDXZRY20Yx3ctTs5Dm
zDHOakGq3o9xwQuTMrLVkp/zJCxslhRuTKptaUIdsCozGxukdC6/cuGzz5HOJaUZIO6wSlUhPN+l
zHQDyNuo2XgsLelUjK8ksUuzN32tL4t3iHq/VaB2B1HjozzK5KC15z+Xh0BRV/8+vH3G1y9PT0J0
1hlDcawtzBNHi0TNtf6Yq+WVmsNqeYD4PRlveUL21phB1p8ehJ+4FNKliR//8o10AHSiBMXCkjap
JPRY/H1Bra3WwmIqqG70DmUxTq/DEVqw8G+yk6G84WMM+Eafv4dSXo85nIpUM4IDVq1s0LwObEP4
AH2pqMOEkImK2LEPzW1FhghOv+MNCwDGVpUJ78EeBkKuNNncD1B4cmQ93PdAuwHrAcH+LjzXZXsd
6PKm07MrncvBVgCFgBs2oE6WHsBgr7pq+uZgReUu9aNjHRu/WQ94PoHHrhj76yLwbzSIoKEV32ys
IdtqpFDtOIRtbSa0M4SVbphEDS7qB8XpkmGn5QLYl6C+U6HWeyzpuLWacRMnwbMIcnjQyteq5WcO
K78ANnVu0WPzSr10lQSVXJ1Gz4kRam4R67Hd6nwPJQw3NopN2tWpbSjJnzQUzIkj04AaOQP5ra7/
phVsvxX20g1K4cLc+Cza8DWvivs6NtEniw5KJ5vtkHV2UUMNmYGjHwXEqwTABYLD/K+XzAm06s4S
/BCbWWArZqhDenf8pfrxsLH86Bz7nTWBVUqvlYDys0BxK78ECYPQQ6dz3RFD/Z5iWI5Zs2mWq7e8
7n7JXD32pnktUlY5ei6AwurgRDhEdECbDSRYpnPuDJayqRP1lfUcCKqEoBaHYgbVSpvUWuRSvb+t
WPynLeg15DaPdZ6+BKkuXYN2g90LHsDOOTz20PkBcH8jCyt1ZWRkgBmJ+y4OQ1vvi5s6rB4JXOPt
nLKbUkavCcc5ACXsno+qUxX1TTud6x3tUZJL0wcamPi3HPcJ6MmcSTa0j6Ge/C6H+JfeAieXt9SO
SJF7LB8f+gSQEgW5n6fp1V1pQgQd4pj3utDuRcm3gal/FLXx0OTWUQTGY1MCroKzAXisrnnNW6BQ
hFWVdhsax15EwGuyXYwVaDLtnOvJVuYg7USFDjYdrbdxnz3SKIZNS5ZAKBzayK062rqevsWK8oGW
2kto+e95OTI7DeieM0YeIfN8VabllrfpYwXKnp0aUF3rYu5kfnOnoBTvADt3AAXmaqxrMGb9Qrh5
yJ2RZIpL0Rt1QpOCblaW7zFW8gaYjhP8JmPYf41OrQWenyibKqtfRgUIelb5L7IAHBdla4RctpGK
1dlJpl4V9Rg4bSnR6uswJl/5iJDIEqrvoRbL0afFJRFGJtgP/jHtJLIeceNzOId0nIE6VcX3uNcp
bgwhoYQ31OlElcNGJpEO77PuHGi+JzSm2KlVPNQy2Gi1uiVdZzNVHHyfqE6tDA/YHGdDUbaR0oNE
UhADRrrhTWWZf7KWXA1mvyNZ8KbFPkeTGJauqXwsLP04lGlky8p4BWVgWwbQpNGYeSMDuJn2PYoj
dRBeU5k+VyP3fDZ6YaHfxb5xF0X6NdR+gJ1KfFcWHHf9KLONdniFAuK2k/6DbIp7GcfWlsIs1FHj
obKTAFjUsIbxjSxBsCL+S18yF8DDfcOF15lgv3Zd501cDqUxz5HoYwh7ZjD9EIVjVf1zMtYelGQn
3HvzHCbaUUkytCVg7OnqXch+90yoGz1Kry2Dvw+dYO5Yd8cmaa9Ey16UpEQfAzpnUBynVeBAbupD
GN2+MRpYPoSQ+0BPANQ01tmGTz/6UV63deFqdQO9euDy/LK74nWWnpLI8HFnUWFOFl/xAHooAyRm
lRrrosRPBqUDUSThcHBocS/rHrilexAbf1Xi4j3XdVCT9KshGR9KGJiN0j8aTW4bQXgvrdwJQn03
aDGCQNS+5wK712ROja0PSxpY0heovPwPR9exHDmuBL8IEQQNQF6brr3U8tKFIbNDbwGQAL7+Zb/j
TsTOSCRYqMpKQ7witg0KOgYQN2JJFVVvqPJp3TV/ag7SGecEHAMnW/DNwvU0B38goXOZCCQQLbTJ
TPs3VLB6bFiRVPOW0L6J3Yqc12G4hav/a+5hBcgRQUKEFyvCXhl3EZhc6jPcurIlrH/nuUtL6T81
PPpxhrcRkr7WDa7dquJArQduigw5I/F2J/mTLtlQ1CZK4OPfDdHO4W1KZ4sYD+vtlglZHsTESx/E
/eY/L8JTD3075RByp17zHwwP510xbVNcqO13YuZxa7AqGZxzre8lqTOxJeoGJmUyYrshRI0KGIy7
thsyn65xy3S9a6yDvSUW1x2/l16eThWChOppB7dRyGCL3HGIShwuM9gTP82EIYVeHQ2pfwtvSwpZ
ODvN6HEsdGZp9Rh6Kl8jvGTSei/g0WSicONOhc++x452vpuPkCXdyvFICS4UC0OCncsdmzbWZ+ki
RbkbKmyIJa/jLcQHjXvfw7I1L70A2zZb9vtZ4SjYKB+h8/c0eYRaNRlBUzVhlyyT/o3mKAlrDTX9
1YZi5+v/eKBuhbhAs5lJErwLOiCGCjcNLb+kLzLCyCM6yqvvRo8u2b5Ag3zp5zIdYEcUTFsiwhac
zCEnldkr4kMb7qYLcetE9PKVSOzLud0PZZd7A7zOBK8uli1vEq7+1mt8tA/zl2iqW2cIEpT8ObM1
ORvu4n+f3msULdTzOSWeuq2Fe+iHCb8RFJ3Sie5s2HPr40Prg+FP0fa/UYlz5RIQRqcdEv3OiPH7
WKryVkT6YiEWxi+9HUa/yZdO5OHkZtu4/lKHXLgDFrDiEbIozIMEexi8KhOj38nlFOxrT57s4Px4
S4Xn6LHnyQu+65VDH+lWceu7JuGqf3MLAnftUf7SSj6EXfcUgZDZrrWIAy2A44h6ixvSpKOKrs5M
srmpv4hmx7AR/8aObaAu0M+gwosGSvuOf3xHeZe3xkESQQkN650tqRfoFtFUjb15HII2izr/o1po
ugrz0gSgAXNJdmtHbrW7JtKtwRmFVMMR+2AYhqRQ1Vk4sOWvKNw/owE0TKJ+SbucnEpnGOdTY8H0
mlZ1QsBDsd+qNfwEYbQNEK+MpBcwiCkI3v0jAQazQwxGrqPhqnENTrx9rkcDn6V524vNOwcsinag
gD5CQ5Zj+JjT3hV7Fg3LYQhALl49+OEwPRfIbKc+/Ho1hbycVi/jsPag/banBpkewNjYct4C9lUU
EuxsUNDK1T8uZHOTKXKCe69ZDvsB2XfVsryP25ZLT//zZfljkKeYko6Oe8d421GSTSTaVY+i8XMO
ylq18HOl2EszwpORteZNFuDCdKBGbKRItpqtydS3F5+N/HW1hJxMP6l/+GPg5qh8rerrxEWvP/Mq
mcV2bZbthcBTujP6Iowbt1LsrVX7rp0SsDTT0AynteflcdholTEpgxTiltgtzLNayy9IbHpQcOt3
vyiQ/j3fS8x4zzehCsVQD4mOqv8QTxAmUQG1O3EYUsP9lu1l1+sYB3JPwg0sVrThbpvhon1rPTPC
yR5dbMfPxTT9N1gHKQ80m+oe04l109U0R88DByyKflkTHpeeHVo3hF88824Dca6sCZDFck/7AWx+
Zq17f6owy1TDpeDNR136CQ71pRLl7+zRNILydCnkZfDou+y7S2VUVnEw6kGRbuLQX56ZbjOU/H2x
KsR4Sw7nE38+riT6jkQj037y6I9Y8MrdSi2pN1DkY4hLabqXURV/hlewHkXn2MkyDYEKBaP7JKog
bY2Xi849DmP/X+G5Fj+zAMF5tYmNdO5wex2kfQoxqomafY2+uC7R4GHU8DVSCgcv1nY4wZU8hUd8
rLXa0wW3DR3WfVlYOGhN3c+2Rgfw+R5qYtJNIxCHGjulhZivbY/sHubOfSzU8OL6Pni4/g+Z8PQh
Zz86hdZ75mxz5nXbdn8eI6JzunNbjK9rVTupp90pQ6WGwYlCfBBAwhfjOGvWbmNs++aFOPWtvuOy
RYi8ENsJLMr7UmXbAnc7RDjGeK+p75Qg+tniwZbbx1LWDx7SalKlt5di5UOO+nG2SL35lK3/iDyN
7jTUyiRAH5ZdKad78sZo9660mGvqCtrVcDpGAUsMXJcVOKA78JjjfsS0BS8Hmm0D9eLVmpv09aXl
fIX9gte0Oao8LkjYkLYaPXi47QpB4fwg0BSMJUOSxoBoEVDL080B5dfbHsshDB/raXkd/j/DhV/d
Quo3p7FDOnNyhLotK4nIg5mUqPb2D63ayyZ4my2W5G3ZP299nVcDFBYAzw9at//adn4wK1obuPWr
MLqUFQj7bMKTmywURvAlBUKUm7LFzVEkeOqnwZMHUG9yiB+QYUMfR7odS6fvY7/oU3wAz5OpTqjE
7sOiUf4B/G/zcrBjhKfC4WrHYD1eN8cKS6qI1HFPSRnLsCIpCErjrqiKt0DVsHlup6NQLoiPdaSz
Ytx+VlunXtTFTlX+Ai6HO6XFNBkqmIZAwzJN4xkIaOaS+rlC5hKxbt7jHy5GitvQPw8MN2rh76sS
bq+YW96LSX2jqNUH4VTBDaNrdXGheDrSbWNPoukTpwNFhoZGIuwA3ng+P3e9YTtnVSFy6hDoBOWG
XCDa0ZufNmPxACPCvfGj88SCfxT8oQrf36Rg99HqjDThb2vorUZ6lec5/6LFjVKEj2V119/sNt5q
TcrLJgOE34zj1daY77Y+Cm1shHoowhJsnbkNMbH6UYLX+ke33k9c3+xriA0Sv3NPUdeHuVqZl6u6
5XutK1iJePrZNuYy6TaFcuGJ1OLudSu9/SJhehJW9aGnTgp3OP4yRVgrNpFWabhhXEL06kEa9u1b
K2LiQ6Cimi7tw+qhNuGpbRRcZ6QVu7ob8hYmbXMxHmwpc2RvPWi/+wVp5c1u28H49V+36Z1pMe2X
HrwjJvQkk3+9+/6ZZUjLxfvz+voQiPLkKz9pTUMA4shm127mRAL943DnhoP+IXnx3LQcXm131KOl
Y9qCgufNfEy3dT1MENC0kMkgyhU1VMCmYpiQEzpNfYHZE2lghOKmatwL9CZLhdiw6DFsLRQvw3Mv
BoGty/TZQRcQKL0bWvPJeHX1R7GnwQqxQDR3iNOAXyFCvuse5SMKTBFrTpBKJuE7KeyPRdrbrocU
ChqljNAlwwzz2PJiZ6fhUOn6ivtsT5j3Vnrlc6FdjH/sb2YtB1lVfnCJtT/vL5zTbPBN0qLcxAHF
ugkudQpXAdCX7rZ45Np3g02wQDw4S5VhoP7PeHXqA5qGriMupjIvRHkbIp8kKhy/ViQIgCibE0pP
Ae9O9dy8R2R+0eVuJc4HqYsnpMYmMzoZyBnj0a8tHJ1Ayab1B0zEYJkhH41p0s1HjtfQ8n436yBv
SpNjHZY6CJEKV/avlh6+Y9QNZ3Yuiocfop+b7O5+PTCBhsWX+5lYLFTZAsMrjhHQYhGyVBNmu26C
qwiFjzgSu+NuDjEJCOwhdDgj+sVr3x0Pj5vqBYIzhfdGA4pYWUG+QkUTxaZrQ0xwXkN+z48Ml73L
kCICHXF71YhaOWq/WXfRJkPECapvRGB1wDv8dB7JzpGTRDFgydhCVtFuQ9zB/iRFlFM29+SwrEuG
5juf3OpqGWbHqereiJ7NqRfBKVrL79XKSwh70F0zAdWbI6w6qwDPbyPbCekEZ7MOu5bYCVAA1alj
HfjGzi7fVV3oQb3jA1O2ARhqwJMwGtFvD9K6e/xwFiJSag+N3Yl6sMfFToPPwxFTDYLlmiPmsVc7
cNygDX0qEcCLdg7pqdXwFTokAnxBsqGNEsz8D0oXV4oIr9jKeYjdlVmEZrUfbYjlsjT+XjhEgvYZ
XmDrkjfCsTffRo9QlQ0HRijfiRpSoRWJ8AqF6jw19h+S4nvchBAI4jFjMqOrhDtXdZ677rsYxw+5
RQ988xLOwZxHx9Ka/pmV7qeumlcV4RH7doBn3VjMacTwLuC9iJorc9UBCl30+Io3exz9oUvVgFtU
jrzJPDUimqctzEFoOkOiF6Edb9s6ZitCuZ1ttfEwiVs0istalUf8cO+bb9Qd461iVZLPqGvMLixw
1QR0+ZNQD0JNFvFs6+ix1uLUqvZLm35f9mUy34c0iXxazN4YVzD3FhS3hHDgDQkTJ6A8qXbUr3LC
C53Kg9qis/WbM2nQL639PCFNr8Yj4SzBLjRGUsKxnwFSNxYfnFhHB9JDC6hvutZIKZzb5a3xUPDw
E95naAVsaTlLhauTmNDfEb5dBsDk7mjAYxq7qxXyd9WQo1JAjJMbIfhrSKPwuRuA+/DKprKEfJSv
F1H/RS1Nh6U5ud6Q1wIHIiqTRsnYKozB45umETBU5+qgdx9wRJZ5jjtPHUT04daPnoPosQq5TjXI
miVEb0t5WINft+QgPid+9d5FL5XXxzXpUgzReSQODM4tuvXiUHdn4iJPDlUMBDbN8HfDZdMNRTYA
ky37MK4DBNMB7K1llHkAStwhCeYoGwvAhMjOWULA3WWCDMS0bZqkDWDT5iDksVYsUYbnLrsyRAFs
Y0rK7qIIcNdW/CG0Msb818HM2P+rmhn1BUwH4n9rDiidr799VMQr/bHjKzq578q1yYYqxEC0cifH
QUCh/7N6BYQe+g0riF3XPYxB/Q0i9p4gDdV4c7J0qBGBftaBvvqGHYBNf5aVGSEwoTnx8ZO5E0yQ
PHc3LvWuDiCaNzVCt3X4EtRmb5T+rltIMWqypyUDWemeb053zbp8jJEbA9yFUhaoHNPfFQiSTfEV
1fXBk+pCffdbN9GrL85seNq8CxCyTOjwvXIGnFXenRWe8zyPbjwv4zPYkLEr3Tfcl4+qh6irdX5m
0796K4DOLvhvQOeHMrR9cUhUx8kiglNdGlIDdxkTDIcPbh3cmLPi5EETgzUFrE2mOumlTUpgcA3K
5NDTdHI/Cg9JUFQiSaqPOxYeV5c8qZEkTAxPYuryQX+Tfsp64eHJwUvmRwl8vTiGqBBpDzOmemh+
VgZQE/RziVvNx2fhvSFTEsEVIsMlg6seaD9KdT8t6B96/9DxGuO6eQGJNOtYtJf4vEfBkwn2KAR8
bUk+KN5stCHxs2ng1V3iCanLSEjSY8Kv1XygHpI3scsBRIr39SNgqjTMb9XopV3d/ytgawjwPr47
83vQ/6JxOUUYUVZ22LY1A2HZIc6TLIebX+KiaDIf33A7hafOGWJjosOAOCvgveE9avM2YfswLSb2
PHKonfARauIdwht2pJiceNLdHz7zU1uJ40z/wRosVV24rxrEamn3bURUVaN50iHcJZF2HHf9BodR
Wj8sKxK7lPyChYiOAfd+SJ/eSoiBd57b3iaJLVk47hnWy4hMMUMqZki8kbS7cwuajTP91siErHUH
imH5NCyozFWQC04uxpo6nj3gxyjuB1f+Ds3yN3MsidyknjbsqNwtNnWBLhZ+gx1gKoj0DeYH9Pk4
PWH3X0O2DHAfaOU/LkUQqvugSg27grOpv4bwv1p/8CIElK12s38dGz9WW3Ub+9eSdnhhBp8aHrml
uxD0BIpn1Hpsb6yCK1qbiujTg31XPYhLhIsehEn8Qvq4DcG1qH65C1Nr7pywMMY1jqqLe8SvHqbt
3XPT1hYvjuaZZDljE6o87DEdv4838VRuZ88UL03f/ZqiROrLhP5bnokYwngg6qdwph3SB5KuhTe0
eLU+Pi//F+1h7AMuDovlkSiOn9HJw+0jxLJYqB/XYXGJHHqhYcxYjLFY/GM3AN+S4roNZIc+FQhQ
uQG2/VDWRwvn4W9r4OTg4u6AQD56Kthj0UBnfOfuN0Eqt/4BUwWZbj4EbZuPMDVq42jB/GJin14G
gVmpGlIX4ZKjgphYggpyDCVc3EL2n4YB2ozgMN3KnUW/Inw3w22M+MogL3oTw4cc5LorR8wYxts+
7FLItzMJJzZVF9fBM0cPTm1O8BnY+b3DLc4nhW8L7iPBXrsFZvebV9LTVM77lpFDGyBIsbxu0sHn
/m2bFxdOuR1rE4rN/cbbU0VJ4lY9kl8HPCdY4JVLjDv3GQUmm0M/L5ibrYBXw9GcozLCoIXOVGK9
MVenEVKGFeI3ADAHbmXey3v2Nt6dwaCiU2ADCQvlpe8/OF4ElByNgeJcYaEPwkv3aMvgcWjwDrmI
mX1fy3ZH+n8Dtv5mqhAT5yRre9sAjWDDt9PLPdPuE1x/3PxPuvvn9kdLX8NqyCT141nBFGM89HNw
VXB7nEZsyKJ/CJbYsehWoqsZJuQiBs8BCja/zws2wrGP8o2UJ6ucWDUf0Ewl3Sgz2HqmoFjCbfAH
kH6+LfKCP05XxWOyAYie3Iup70FEHnolg3WVHhCQDFSGffgQxGOTgXUENgQ2oV55nl30SV7xonmY
G+CRHpTDiJfbuWinB/5gqjfq/2vxH8wLsdemH5zCQmAdDhLYcgRsh61R2g4saSA7xCILbwLrHYgK
Wd4TkS79ms0wgJsUT2YUmWb6cmeEmg5vFPV15utxCUvESLx1uPwjjaLgwZO83ymQLJoW8MIc/Sd1
sV/d9RNYPPwvAtzWd1fD6eTq8MsX24snyBN8pDDPQYyJZVOzq2fUDzt+RQYT4lDDAdLD7YvbrQJo
3JXYNZYDiheyWFX73Qs979q6xRc00l3rT3fs61hiU4G048yG+gTDNlTeNWPoiQBl7SJsgrxm3XcG
cUDYPOgwOkDGm8HSgMSz03+CRwl2kSm8dFwBgpfhzxxiHCk/7DKCVVNlY6lEEjp6X7fOq2qgtekQ
icvZHsm6KuiSSoBvb3jqV+QRaaCf8GzcAZzNysWeul7k7iiuLjfvfS+yBWTAWUU7rJhxjDqsVIMm
L234zdw+4cGcBhEuJ2SBJ65iQMiXh3GA/r9cn2Ga8YPp18mrOcwBFCMGrLsGrZjx1cg6hQvJnzt2
Ly3czhc/TFUDPAsuP6x0LkAEs0XCjXGLUoW5uhrVwUfMUyjqF5iCPNahf12a4YfPCP2Lomfmqc+m
7PN7l9bMIwqgm0u4BdohTO3qJwouE7tOzk+YQx7DkN8aAfIXTpOoyzULF2TG1oBBhRkfcKk8u2gU
hqndOUistK6XhfhvLhka3Vvkj68KXh3NABYyBeBa40Ze/ZzR9cRaPxlpgCvLfx5m/rb6WzZNCL0L
pj3oW4nRXqK6sY216x26+zFEpDk8dGNYX8QBnCdKAkfN/n7WxsAgK/PDEf+C6m8A8SN0AkywWwxL
kZmFaQ9QYFMYhDsB2sDgxKyHkDb4XpzpOpFBZrCYDHZbdEeMtg/pqO8twr5qXD59ThC7EWLsYUE1
H3VfYP3rBbib/AvMOeCdXaNxWlHrArVkLmy2dpIhn8HBLwL+y/rQkQWeMS59ax3Yd6jIu68JMQOj
RgnxTHkBagO+pSMbgi8wTdSD0+FAOwNQWVxPM/gp8OlAnrAYySnwYaJiggE2tHCnCsyYiha8Cb/A
7V7eD3ilor+Iuthm9AHD2QUbohIsyOai+gH54KgwCSNtDNkFpc60dpbzCneVyKVZEfZ17Admg959
NLFDPey7m+VxmeETwupnj0w49DA2QocLaHsqa5WsKLd5EXmAtaAcgTofPBtkzSat24uHwI38j3U1
ezzN11Wi83OxDNNQ/qW938VwmAOjp0B/gk3+HNvKPZhpZHsnUK/YbAU7oSfwuDoQNyiN8Ti8ne8Z
JM77p0l4yMNYLFBBXOpYLLOLNfyfB6wIpSYJwJjdhPrU1GbaaXK/hVWPj3XeQE+hj2cheKZH/0Ra
fqatcyhtyeLFdX9nqj+MAdK/kCxc3dyBJxUap/lAoJHdCazdZuQleQL9wVIj0n50Dd61QfYHSBFh
wbFXmTFU1Um5AkHilP5MU/jQre1Lyxc0oRvk22XGGhcrryClmuNqBASOJdqTXA1CAAeJwEf3MDI4
QStgbc2E1UJnAdNgCt1gIR/M+UTaEQwMx7tuLkBI1wP3SPAQw6Xj5hxAC8a+/p8IcHE3hSdgm1Dw
rO4Z0vewdiym+ZWVYd67hmNJXj6unDep6N0r3bAqmdd9JasG1267nzob63m7VTMsXiQWkti5JrhI
4jp0jgiQenVL/wajz6+1kPw1YIhFNy3PJ9j5aMaCBGCURluMygRHlyufWYXciboABxtZAXKaIXVf
AAKjl1tlKWLjI2Xe6Z9gU5daveEBuO/T4gdJwKGKdwt40ayBW4Lev8CapglwDv3gMyxt1hCGzY+6
9rqWCUweYyZVDiG+xZK3wOq0c29mRBfGAvOJl1jv1rHjfzMJT66RICEA4C/hGD+ItOhxPwh/+g9z
RCIVROpwezHReCgHe0Dg/ZXB2qcyYXVhK8sGEj7r0fuxrnttZp3jt0+6mb6FY38pw0qhBBrnsVm3
NuGhwu6LVj5so8Up6PxjGVQfDa0ekAb31aKZktp5NRB49/iFIKP4q6W94BNEx1QbEOvg5NWv22vf
y11otk+/wLrUacwTm8KzVy5XBt4KQyepgIIv8n5tgaw8LOsjnHIeAkeg09dpr+VOc3GaA3ZkS79D
wCVQ7iAhbn+hfEnsrPZt1Z3UMl3C2t3LYTnSxU9shU0KCeVza8cXIQjQ6uLL2SwMRzQmicg078Om
Dq4mH1MfPDYbzsLgR3uO37NA9pyvvXcbFXlhh/eWltls/2FHnzWTl08egprBPEDJOtAAlpNmO7uN
ibcIgZjFitGQmXxx1mdbswMsnk/g3H66znZRIPrAUbXCuDDAXK1CbzRaZKeCJG2cp7V0bh2CZodS
voC05+9coh8kRgmO1Vdbkv94BZciVUoohMy1WJpD10JEZ/xmZ3nxPjjmpeeYjyLpncOZPo8Nls4t
4lw5gVmlw/zLxslz3fhRPJMN7T8EktEkEdm4vYDidy1pe3JUcaDUOYh5uW1KHivwk5B3u/2n2hag
Th8qzHjti6m4hKTS9HGF6ieL8I6bqE+nJ+B9N+M/iP/hpG7J0QiQwRvv39bAjQvL2TfQFHLutV9T
wcKYzcOZUi8tKnmh8GNMvVX8uZv/EqEG4dazLZax7cs4KWwFkcR7iGCNsQ0sg202PGiD/rgZOFNb
sn2iCY+py1BIJMKF+u4kl+Bi+hmsjBEkFtJsbzWCZ9s1PBV2fqqBlDnqTJnBNgerKDXnYniL1k8s
7Km37BAYxCq0L2VxWjlc55Y2hoc0vt7isNXoyyZ+4CRMo8Ycqwahd3wBtwY53lNN8Afrrt7K1O3d
eEODYSYbz8AwCL3er9+2xyQgLo71Tx0UhHfihwb9yFX2VboKQuXx7Ibhk+Oz41JF4NEscdgA529w
Nn0cMBngBXLMBUWIjXPfD0+TZjmIWVhILykEtSddkg/TVRnp0GRN7ORE8gLLpxfqbDfWsxWx8/Jv
3uoPzYpnjBPIHrQCpt2yTcSgwKZiqLkj2AALIndICXbrhi7K3re5BSgqbgUR5wh3b7eSuBud9hX4
J4YFWJ0krls+mBb3hOO9+YP4DfvgDB+cbMXiMxbVVibB5IHeDkErw6w9Vbh3PX3W2CsBdg13tcJq
A0Drg5JrMrrY06NNjRkv0jKYMqTcX0hRlXkNIHdyt9faMXsu5BhTb/ro1+VWlE3GwvUYect3x9gv
1E1Bru5tTYh9yWSxsal9jWIfeI9lMcCeakJkgg8aQrx29sGB7+3OBRJwspN8jRi5Cg7wzl0uusBG
q/Pmj4EydG61OAbhumeBew0t+y3ue7QpcJq44vqxVHaN5w3cxoK4GTQg9zbMD4GeeyahAh4ifsF/
otJ/8TSElxbvQeyoUBhCSe5JAAcLxwZpqPMGHbGD+WO15X3rvH0Dlq+x/YwQu04vtF6Byc+Oro9l
q9kulF2dT+j99zygD1j0fnt2AhxQOYlfd8daYrle9RLEaHC02qrNnPoVYqC4mHW2NOYWiTtlZjHB
E0Jjc13aV88ZwWqsLA69fsM66DRNOLkmOq+GAXvGQNo65fMaiiPhA3bLDqZlCqCrDsuf/p5qMqx3
0+UitZ7G+2f6o4IDWFmjQ/A6TKta1kkLpBcOoPgGPWjbXVxetQMXQDsWu7YP/zPaOc6gXqI/jsDz
w7/oqfNcU/TQy8gBb8l3IPapV1HQhkUHkAHe8US+T2EndkUEwzgyzI+08zE8FVHu+JLHIR9Sx+kz
5kxT3FQoJZ5OjNdgVGzJGynvpl2jQDAEoowbmLj3v2KuHloLuJWX7GmkUV4x/lKKKUfHA9KiupBF
5gidrxPTTZjbcdg6d90vpr8Ksr1SRR+QlXSLVvqwsRq3hn4NZrP3qujRYHzDSvDaFUAQQz4ljjek
S1BeO7okDoYHASOVOVggGIALG7iqVIBdB0tAQlWOkNoYcMVH1y5JYNv7bZUilOuoiZNt0ntk9ySf
kmVF0x8mJc8B9CUBQuYwUILLi4/8pyuqo++rJwH7f7GFC+TG4QMAvZO7gk4ethSrbIFv3Z/XrC82
0JeXK6zohoRP/A/Kzcsy4Rae2rnFGt/8Z1l36KuGZMAtX7cZKXlBxT48jbIL3JkXTRE7d3AxCtWj
X3lOqrgIMFWCozQOzkd3v+JRz27VJK7t4jWgNyvwXJBhALQRC4p2HTUWgxgW+sG+j1NzCLB7cUYY
S5hhzDcT4ANW5OgLefX9EY5y2G+5U07K/rf2yEe94P+/8+tZDeC9RT0mxcFEHK2kNjjRq07rOXoY
kUDr4UuKZ1dQ0K+c8+bR/9RYw+fOdwcAAuKvxu6orcWla/qfhmM95YzhlaxIlL3jGsorXwK3vnVV
zUF19DsoDIq8D6Zz6HbXEO/DR4uQoAwnQ6AeWsSWD5qf1Ti9hx1eTeOfRelnjWG/fk/+09i+K5RO
oM5Y+OPT2VAEJOT6Vdd8bU516VH4Qal58TGIp/j3ftvVnjGm7TGCJTSSTy6yZYNW5Vvg4yIXGceP
bw1c+MCajwwYIj4/KFSHQIAcICvQp1QJqpF+uxvtePV0YGHz6AlEQjgm2xqsiRWC5aoCW1gBpiea
3Fo9BNYeeGNv7mByOrNMe/YKQz+YupZZyZwENFeA7xJYZ1n1OxuGhyZUadfC4oB3YHuq+VjCepCO
094W7OYwc6KM/YBoAgi3btqk6LccONM+KvozqijA5IYCxw06tKrGXjtZnT3WHV1HPP+Ps/NabpTp
1vAVUUUOp5IQis5pfELZM2NyTg1Xvx/myL+2JVV9py4XCOhevcIbBpuscaqaZW7RdB8nG85L5C87
etk7kJFzB6cHZ1OJg+THlWdrEvDoGRxSI7OehWC27ckaFyHcAHlQ12GUwTXQ3ntJ22Y2w4gWwnIL
+Ji8zU1K0MZtv5Yi7WWIULcLpaMxmIivgkdpsoBDrcpgVNs1M8lRZXiXIR4q8kgsG1G818mwNp3+
kEZIzOh5QuOH/3bA1SZ6w/hFxtdyFF8znKGUGPgY1XscJLtWN5aiiY7JaO16/GsbpX3zp/qhGyNP
yhXPikEN5sPaaLL31reIgH13CKE4CoBE2MAs+lGsJDE9ZWPgsdJNwDHEGKCz4DNo1Q67tDOZ/td7
xQbOYDxPArRMPLQrp8pvtSRyaLooOznvdoGZ3vQKqkI0ZwZDgtMhFhFuLUvFmdaN1aqLwQ9IgdSP
hm5YqY4euEh3YMa1mnTgMw1wvy6TV2GePvC4GbM4Xpop2x8ZA4zEkW4xn9skbKy8flHq7JaZYb8y
5emFSnxd+lDM6Ow2ef5oZmIbjv5eGHRTfbHt7XlwbByhcdyUrXNoqmIh5ppXMdxaxK/TqG4cpdrX
kQ36A2icWbkB878+Sm7S5k9j0NTqEADjqKkyAnTtppV/gBa8yqXAo1mxCixMNWeblHiOYgo7PTRD
YJFdDibRQg46owK2JLdIZ8MVsNlCQ07Flm7SqqcSAeihgRUd5X5Ho4FzH+hBOCztNFzZVU0+XFHj
VatKG/gkTynjp8pOl4bMn3ubo2vcQk9eOVB9+rkmglQTOcFrVPvUGrVXJO9ZEn06mXMrCrtbBJ2/
rBlnmZrx1NnWh1EFf/UmZlgb4KhTulNVomyibGE+oSuabY0UGKv0BLjqs0vlQ2oMay1SD23GSEtJ
n62BPllHypKbxV4Ohucq4gwp1GQvtaULxWmZE1P86a9sZ/djZC/bfHwIMwu2AAYmJRMZv36alNEF
6MO0GPnRgSQpRdu57KNt1nPiVlCsHGcTDJDWRL3tA/XJz35FtGErbfwrEoTrVJ/KEgpvN6br1kGM
1E8qniCvmI9LXmqktzaYzIoGcppZ3hj167gVbiopt3XNNkB+mB66vVbT6atFkHwpOW3uMiUHSgG2
jyRB2PN3RMIxdRCjzkEDNaAY226jJfVRYjwxUAvN4+tS7Z+q3HL7ykIN77eflrssHDZRmr41BcBY
9CKXUvuRlDOoQOY0xVgnJZaojhe3Gi2TZlnT+A2DeFmPkL+AGRPuF5karkaHLkuf/poM62h10orW
nSuGEcjiPOOMfgcqvVOhwXEoJrq59R0+Wp5t4GRfGduEV47kMfUjcFqmmiFj2aqzD/UMOe7QOy5K
40mbJ/YVGgu9ZOxr07wrNXkXhYlnVfZRkv6CM19YZBh+a38GLZLgUrPXMhvFp5gYQxmRwxvqB8Zx
6ULTy/tYEfcg5xdqTmhvfxvMg+KinRZKgvVpiiOsIp618XEI7GhhDSj0+NK4t4raNf3gfRrHG2Gn
lGzkcSxOqx8WSk3Df6ToKM1FXNNKJnmvRLkEK7mOU2Ul9AmWX7GW1PDglIIACFIp8R036iT6xek2
b1AiQ36gGoa7DO+isPB3XTZ6IU8y2Cb9YpORbqnufc0IViMHQW1kFqlXwfWmtTzOFAX6sgsoReBV
nNskRozRiqv1EEIZzY19R8uhKTr66U0Otr5Z+5b9PuV4zKD4teFItxadhNoEqOylEcT0NGM+EDLB
U/wrduR3YJ4mDbfU8bemyeMZya/c/mo6ZUO37w0G77ZVlVcQ1KvIYQys9DdOAZiWCh8kyktYNdu0
r/ZppN1VTtlD18pXkxXdN7GoISmk7giupNXq54hTjj4NXCrR3jGtc8Na2gUjND49dNvuVREjs+tw
1UjNQMNB/2qUcWXk5HtTukvBj6InshtS9VWM1suU+AssMFHIS1ybHULKSsOImbNe3KeNvbMdFKSg
U5KOg8cAHsCX34dyfJfWrZsnHKKCxj9F+s2QZWtdVNvQCrbqbNhkVfEBeNkyS4eHqW7peWS7QoV3
1FdbfH03cacscyWaDdaShd75O1OR3LhRu2UZdMznAkZiEIyGvOJdKuZnHShPs994ZTpPgRZ+jGHG
SCda1yQWlqaAA7XW1iS2EvRB1ZK2OUQ0lclROymUAjRYmTPujVrtF62V3yPwvDALlLL0eqkPGvRL
fKoSWrt299EkNnpkdBJTwe5KiGrUgJURLeV7vwS4ITpuVGyrFkPYdLilfGRmgG3VRF0g9H1jI8Hi
F/qhMpt7xer21G8Hw/K9CY0WXQfYmDBayjMvphkaSdbSkvpbSzA+jnpugE65DeJJtXZhgwJ8yA7E
Vi+L+F9DZ94CfW1IjxODrMqegOuAcc21YV2Vsls6JSCVMr9hb++qrMpcNQlfR41GH4LSct4Autce
RkB3IIHEQ63TGQxKye3sfG+EI3NNs1+OfXFrt2F2C4BpmyA0E1amJ1XlHdC+G/gMX1LcfFSxnrN9
RmafWXWI5eRGl2zDy+rs6JvJY65VX2oDscnI9p2qH8FGkTSF4109qjs4wBars1g5WvQg+fV2rBRA
HsawJ2NYlab1t5XUAohcToeZ/CMDGLMopuZZSuxdNnZvQATDRRPYoG3G6CaVx2UvMcSg4fgUyYoy
j4DfaLmtw1He1pN5zMbepa3PsWv4AJipAtQi+ChQH9GNGJU9GagxpCGdZmwDTKWEJad00lcPDsdS
RLpKJuNvV0mHLI0/u157VpvwWYV6sZCqBgYOqJSoTdA+L618nXeQa+OwuEuq4Bbkg9hkuvKlJePf
UpKf1F5ZRzCTMygR0jC+N2l0Nyn2eqLzx5ek650XqwTE7iIxLLCQ0OmkAZAbXlTHfoD7bFL7K8k6
GKqHPKUYL4rxJRiaG0AsMr2v8AXjzWeSXiTnCYxGF0LqpOcfdmB5CrHDj95rhcokcy5FW2tnzamw
or50U7Oif/GU0wlRyXzLBHakpL6Mvj7t+5lRW8pASIPhoWpb2FPaE/EpWIQQmOccWZOnjZEAFJBV
OvkpELaaYCL55kGb7CVt15XTIbo+jtpSa0Za4uEyAOAlM1zIFJzlUwCyVf+OKGx/wA98JeXpuoOz
iOtb7BmdfAx94rfjd7d9qO6nbCYihNQBpQnG2JQBSXYPkhCuD9ZGL8knJ3sCqT8W1NzFXT4XOSMq
pqyOcdk5MjMTZ3ic/OYpjJVlQ7PHLS1AmHjmrawRpFE9ZGwKxTMkI1vF0JQW1Sg2QooRWEtv5b70
AJzHv5Wg+M3ADq13NbuHVU35E4AmGTdmY24wy7O2vax/glTHzztkzNWX5RokyIOl5n/aEQyiTONC
oGyss4maSV3HgeGsaklOMJ+LicYFe7LgqEO9kvmTHkn33fRhDAw9s5Sjt5OSx7rIHsNBApjdPk91
50qMBPsAeJbRE7SAekyB5CrgNSg6kzfHZ9hhdvGdE/dMOMf6Vbe1j95QNp0xbuCU3iuxuSwGzY3N
gUdxHmA5/BZDd0wdCny5GLZGbz0DWPjMWZMgc8DbT+Wbqmn7ui82uUxcSB1437p/LBod+hqseauu
X5LUPHQpqC470VBBTKRPiwZaQ/7Dlgfgm6jhw6By1NgZPsThhKJy/zKW/R7Hg9WYmNDBtI9J69w8
Qg9fxjEAORN13QR02eyUCNcaN1VO+0ZyGPaUVn+YUtowQX1fAFQMGmAhJdGIGHIjejoiM8QKfcZ8
JTcNmWFWfrVDhEmF6b9EQfShjwm0197LmV8umpoOUyq0A2kEbN/S2VeSA2rM6d8qqbUXg4kDlJ1E
O+jGmLnmlQu4/dkctFs1pX4BJNGUuefL/hb5QbRondBgmEHWq+iuyQjEYKC5TIJu34b241iaH7mc
/bF0nVmsnuOlbc/sMB2BgqjQ8GkWX34qHjVbSu8kZYC4LM3QB8bPQ6CCaW80V0oYyFnWaFHn1uly
muqEwznD4LErgOZjRlbUTyNWkCExbZG0NR1MPCskY12oublsSqBdOCTsypJDVK9pvjYjegVTSq9I
025jE2JSq37gCeJFo07XCRhzVwC+yHQGb05e0eXp4HiDQoMu1OA/oGHTOqOBSCbIvxTx1BjyrjVp
SNv1X7QGHxlYAg+MW09p5p49SQqMReCFMSFet6o7za5uyjj4XcTlMzoN+E+AAVjBKxLrMUAgzdHA
mU5p8ciah+xOa7WUK6Y6k/ZeCx1BbJoEU8wAyU8K0tTySY6ARqYSwJYw1A5QcEMGxDO2xxr/iL7G
+6KNP7MW0rPdQE/Qy/q9z3uTED18cgIZeKLJGq5liWeLBKDqUK/a0BpouDnvGSjYhaGqewjKz305
+3Hzno2RVn7H0+Gu8ZaY4GBLC+ab77w3oplxwzeKpUJWiQUFXHlLYNzFwjloaO85puHG4XBHu8qB
BSS+Ir94SSP/t2ia35AdxCrohoeu65ONpqEiJAD/Vl2118J2KfB6jxG+Mgpo5GZkvRi+uW9g6uXZ
S5WNvyZ1vIMt0qz0UiGEWwE1IrzEMpIZUAzM6fqb1NEPsANhO+TJWoI0GeUqPZek2Wd++juhJMsi
u1xNAgQkM797nL83vP1u1SbdALwN61UNvntD5ERkIz40dvuWDEgJh0W2N5DMzGzpkJTG2kq0g9PS
JFQVuDKCva12eKbbRlttQfnfJORYjCQ2uV9BW8s2ltTCkBLEHzxgBqe0l3EBo3Doih2wbuoX6y9l
0bGVJNhztBGGaD/QWGwi8EqJs++LfOPkLXDacS3HOi0hVTC5CBgbS/t4TvYSPX4P2HGO7JTo6tWH
kuMJBWYixcT4aUjFV4GTKcjVahnqGlrWObz+HINzK5aWZg4ufWYQt0EBYTMuyTkDjbdiZe40BPch
JVubmHvLsgFBOgZBph+WuhV6TQPqJVWdh7rsV0JQaWazygGf/9GKMzTdW3s9MI8F9xRliyFIGHeZ
O0ZZ3SqLwsc+y/OlCOyXQaBFr4ptHA+rumhfgj5cp/D0Nmka2Te6kq8gSHq0FZfpRJ5naKrp5TJm
BMVUH4xa2tt4MDilCaegMxZ6CFhTAPFcBA3HbifTbx85N8zudmilnd0N737Ej5ossFCO/Ij24EGM
0Z1VWZ8Tpz0XMEkUjI+4rna24T8PQrnRNbQyVHIem7JcpM069gG3d4zg9Up21TJ/aCmYpsF6ZHAA
KNx/YsZzH0s53eno2PkVKMvsPo7KfWYwXZLzW8NJ77okexTzeAtT2jWJ6o0oRyb7gIDg2e51m6Fg
Px/Jjb+lZwbtYhyOcUOvpZahg2rOWknLuyDsyLnCjRMDlFNU5Q728ZOcypCiCPTgvT1Ho8uFbkEO
Iw/ZJ3nc65VzkPUE/9CZLpCjxZEy2w18Uo/BBiA6NlGzMMl2TIe3L5L6y8+yQ6fXnigC4aoKYDyn
tbNFwcRvWU/1NuCMd6NSr9dKRAQpYxfXoY7RqjmIjTxJKRNVvj2xizALZwvZFTt2xi1TQmjkzBBH
hyNuslB5SeS5JxHCppB8qn/xZU/BTYdw/VK3xVozmsfWL/C9C6wVipabqZWg+JcgmUjLgYJKb5JQ
/9ZxjF4MsgDLoc/u1ChNHhg/05zMda8LAT3aNb0dKjh9EZm04mOdBdvkCvzuwgtEvLPL7K5m9iPb
5mY+xHW8d9qWtlCOFUBYuBZ9mtgCsaLrzlxII0KAwDEew37925w4DMFQMRcEgiqj6JqG+r2vy69p
QL1mjNYbOJ6danZrPZefHTvbUXRQfVRIm5kzVr0T8h7b2HiZyD2adFLxNwWXUzRJzGpAZIVWFq3E
bj3aPebEAwesJmgUS+n9wCzWzvSS0d2EGmoF/y+I8rderWUv6+Jfvgg+crhfq9qMdqkID/JgPMJN
utN1gMgpQP1IxF+GYS4sCA1LPQluUb81l3ES3WdEY32K760APYyi3qlx+lROpPhZRVt5gmqW94Zr
zGRKZThUMlQVtanfYxDwWoc0TmCCONakgDxPbll4pIeRObyruS1WNkU0sjoBZZRkIsYyd/NE1C9j
K7nnnP5VSM1bOAFHD2pXyqCitdXfnn6XYpGoxC3YUS5DP1Y5KCKfvVFodjcCzHCDskkdpgBYG1ol
skvG8ajXI+DI0NUUGoyaU1eAs8ffqQDpXdAWEKl27Cn+eqU+jib2J6UOdyFALyAvoQ/XvuClVwB/
gb7xS4NXUZSCQ2Uyt7aPsGdlMkPJx/C27cGMjbl6K7fzuZbBOqqd4IWgeO8DfTGZli1tCUZljkuk
3ISMoPyuX1qo3MIcCgHDgtd3dVSpVqTs6FToMnll/wzM/sHu9Bs8MnbtUMZLRnXAeqcXyZpeYYej
agqPLE9gxgNP1xzQfEP21ILNcctqov8jfyQqbOc23o11g6FXcuhTVJQn44+Ao1zqJoAiRDd6SG4R
5C2LcWNiN9BlyAxID0AFN9pzGcS3mZKvp2Z897X+CT+rT6Fnv2OOg9Bp/1Dwek5PXwKhJGNjAV6V
GwMeaPLURdOurlO3aCSw7xi6Wy1LD9JnEG7o2Mw0Skbg4AKMkc5SH/vHuFYx6KQTBC0/WKRG2Hnd
UAPyKgZ87ozVGHWvdQLLPsHOzdUibU5vQciSuroKILEpgYpRQkdchImIQX5Zb5OA2jQ6wdtQJQeK
Ay83fJQri3sULL2icX7LVAsL1Yo90jYQuFO7qeP0US5RzgxNZjc6H83OplunrMRC6ZANMbP4nT73
DlT0ba2zQJjg7iLkvMdB7BwG1wtTbW5qJJ3rwFmS6W1s6EUdqvlT2NYbDbnRhSWKeR+89iqGP7Hh
RTpUSsUUS8UQSJnk7yCKdk0N2XHqHzrZtB9RF7krBvGRivxYD79zhFKg93/FVfDCfPBlFndpp/5t
aOo/Zinj8ch4QSaTA6SXgkO3UX8iaiyqHmc2NSsee6D7VSVWgsLWMrJNUijyAp3HPVIEtzGAk4mZ
vg67HQobuMd63Hd9lzDWU6GgN0+mri6C0r5pjBJeq+aZiGlRHWXvlqVxuMW/rKhO15f1284pNP/7
+zf1NrWtfHjyao5LKXTfr/E5XEnLZCte/E8gRVeE7pRzGnEnwqnOpFmOEeFt0a+LG2hAXrCttvnu
ugr/GYHTfzf+9hhCrUIGP0jp9aG+CMng0Z/Drv7vlbc0y1X+IGN56iVtmNjl5EMbbyLZU3fGOgJb
C5bKZXOp62CZrHIPOOPlm53RUDz1lJYYYimZaLJNNMV/aW8xARjrK4K5Z17TqZ10ljCCDUe0+tLm
Ka28LmWQwXD28g8/d/FZfvDbN7CtQq9zg2+g9WQkFjIdCAWJKxc/t4Tk+a7fro5o5ShJLfqMgUJy
UI7NamiTp8aJkN7qEF+gAo7K5yQv9mHhXBFOVM890olyoqP3uSza2ZInGLykKdzcsTAfhQoyzod7
j3c8U/PoXmgDZm8cx3ns7BtL9caWyYpJSdubzJ3Hbp+Jbjl3yqGkwlLSF4FqkLNw+hnFk5T7zz38
oNXl73D2Vc2r+Nur8hEMLSYVkzuxDh50N9g16/6Fucuqu/YxzihKyur/3gGpuCDtLRQl5ftxVx+m
VfZvUwTHFo0oYCALzZU3aDxcMQRUzu2Jk/hhopaBI4uRb8Qbk/niq942HsjK8Q8dzWmJlhXWt9qv
y6/v3Dc/EWOVmAZRLXMvS7lT5X1mPujl6+VL//wY6qmvdWErjqXIXHrCaZKzel8xX7p8aeXnEKWe
OlvXgWwnskpNbpdL2K8QpNbZs4CW0C38RbBM7/NnTbvy/X9+RapzIsdaQidE3MbMYYu0Cw3YTUOB
NJAwXnmWeRn9/3CLqtr/Li9g9HkpAt6TIyP2ECBVnLU3RdscevTioMwrj9VkeWBPOCMhbaWOdJeA
sL12+3Ov8iTUhAq2o9HErg+32Y22mmWhdYxjlH8uvNfPrDNnL+SF/31MFXADNJqo2MDIgeoZeUUP
MN0Mww0GhkfgHKsGpSGlNI5TJ4BVst2c8vPyO/5Ze1Z1TmLEkCmtL0rujfBGor92pBi4w/VgH6zs
cPkWPwcJ9f85YycJHR0Sm81kUaFXnas0d0o1A3cc7/IdftbsVU89sVVo0aUcO7yXnsa4094YBvIU
UaNtQURvFLsSS3WcHgwr7q9ts3NL/yQ6oI1VqpKs4sxigYGvC+MgIdEq9AiE52TuwzHeogl6b/XT
0ZT158ZCt3RKkfrMTX8ZJnAr9emKqPsZOy/11BVbEbENLzMpNi/hoaSDHS1nlW3oFC6xEYpfv6Rx
Bq0d6tIiX14L/mc+66lFNmQ2uzZlI94oAPmkZJmHt0N+j9PS8vJHPbMy7ZPgMpaBJJpkwouhQbir
q9Dd6s37YPCfoUjsbaGKa+fkmTBjn4QZfeoSsh+TEaEXbHCM+TuC2FrK69ntdPisrkmTn4n69kk4
mUbbMSyTFzZADI4nr24G9/Kr+qfb/UOgtE8iiJ3oYqoinkD10IhbBbu4XXTraRGuVEjmPApKkSvm
l2bh9utxY1w7AM59o5PoITq9Gc2xJUDbkxcadArMmzy/ixqfEvT9ysOd+zzz37+lMVJnSK0fU5po
t5W8lV+SneNWyqr/iv7oh+zRebp8n3Pr+SS3wJ3G6mUZnoA8Fsfc9jdU8J4CWGQYorvLtzgX6U8d
b33L98tYreb6J9hA5X80mLNtW1dxay/+C/Lov93n1Pk2LhLMxlEV25jv1Kn1NnPpfL5a8D6eNBft
6SvPc+bzn5rcguGPIwld4Y3TemP4iL7xvoM0kJN6RPE1l2Dl3F1OAsGgyg4SfF2+MZ+HXb+K79Aa
vhWvs49o/hXejCtkicQC+aUrT3Vmn57a3KIozvA5BIM96vJKKbUvncbplS9z7tonMSAFHIphD87r
ivGQk8Ja0Z/Ln/zM6rXmG37bJLrZylKuzfV7pMICeVGazAXTo4bXvIXPHHjWyVaPOnK7UVDVVaDO
EPYoX4S6vvzbz72Ukw0+gd1jPiBjSjiiAKJAbVMZBly+9pmSQbVOtjV9xtK20jbZGIt+Nb7MpyKE
7r19i6AKZmDp32ueOsp8xR+CsHWaEtiCKVdKc4PeZ+ix/0CpoiUr6IP3FYJQWfdGXsKAPb0PJ/EL
Cdtrq+rcQ55axia9mudTrqeb9o3Jw0u4nN1WSzd9kdezoSOkz9Xl13lmFZyaxioaPeWwZ8f3af2n
VHOK7FIBrFBdqfDOXf9krwdpNemcxthm59Yh15zHSS93bUR5cfn3n1lq5slRX0VhlxUAijem5EaA
OQCTXbnymQ1ozk/0bQPaoZ+JsWUD5hksmeT30FZoJ2614vnyLz93dpgnO7w0Vb22Wxay7mnrZjk8
B3BfokO1tfdwB+Irj3HuBZ1scziPZlVWnFBB8JUZGzA+l3/+P++iH3bHqf2rWaNCjYTF/POzG2kh
H/Mt2ishslW4zoW36tZ6gCi31del63ggIDfxPluXnvLL/kQG06s+ne1/s4uFb/i/n8qRk9K2tZxF
HD7I4S7Xr3QMzhxUp2axfjg44J8pdEZrT/O6sl/L5GmKj5XSX9l+Z77OqWEseqRMHgvu0DmPiP5I
2e7y1zl33dkn7NviLYbG9/Ocj9MjLm/IGwc80eUrnynNjNMNbSDSVutcOY0PWfikSE/TcCimr1w6
NJYnqa+Xb3PuAU72tVIrqh/PD5CpYKH/IMX93657sqvlqalt5AL5+dN6zJ+D8MpS0dSfDwtjfpBv
b1zEODzCxE43TVu+VkV5j9sFmJgeJaDAZ9QTlN26koqbYXIeRCJ7ZQ2rIgqH3Wgl4Jh8/4UpVOwi
+YE+qMrwil46QqXgnsAu+DVVZxMeBUSrXQYsyeptFD6qe8mxj47iP9sSSgZ+nn1CZXnmwHUvvy1l
fi0/bHLjJHoYwh4Zv+P7I6rysdPLl1ZJf9szAL1UAB+rxdHyrT9Ww1BT6385mf5ER8JZNeC005nG
jzbYy5Wfcu4Fz3//9oLJVZBD0Alk9rNOUdR5kst8L9qq69l43vlz+TbqfLj/9MQnscSHDpZZ8wKB
JI78iIE2SJ2/Kimw4LSvnxkKeXYFBFbr3vB5SfG9geZaqxbzWGXPoO02txFsCmQv0eGXSRlkrQ6H
MzS/L//AM8eScZKUiLAOwBY06aZGTCRFDqNCwnxUn+H3LS/f4czWO/WozQuL8XDMkSql65KrGkF3
5crn0ppTW9pchEUzlUpGA3t0M7cAybAIX5u1g2kY0DOw55BNrwSqc49xEqj6UdcVP5MZ3hbop8u+
a4/1f4uu+klw8keTaxlUYzIzTlS+EKb+b6/+JDr5pp4aTozhHvyYh0YKXfLKK0XQmZ2sz6/p2/YB
fGgPjsZXlY19Of6ZaCWjZbW6/LvPpcr6SZwwtZD5cIf6/GxAn64KL/IMT1+jarmrriQc577nyf5X
UtS2TZ+NmcCCDJkwm2XpXf755y59suf7yg5UfT6F0y67CYZxmanR8fKlzxW7+sl+jRAxbJmpxBv7
PQFrsXUW+jJ/9LdoYepP2QHBkF/IAe6s7XTlQ5/LK0/9ZzN8J9IkZ5OhUuKhCeeZsA/of4WbZG1b
C/XaWHDeSD9EylP/WGGFUd41DAuUCTsV8WcCBpLpD3b5C+2BKwvrXwr3001OdjHCClGvduziHkze
djJt383M4rkdCcdKf6QOuy/N8Rl1ychtJQTenOq2HynvA8SqkGZOCDCNNgAksxGL9lG199sPFB2Q
TtXBENu0Vat8lSuoiVVGz6wDtpAsvBrjq07qYAqYmywYIB84bknLNXOizRSIQyAPnl13m6KT3gIV
LrAdo62JXiESoBIjzD5L/kImeikRL12aNHB9VhUKACsllCFGmiDdNf1oJBks3CFHn6V8DxN2T47F
R2FuS42pfaFB/kzfx/qaC+m5UdKpGy5yl0AvVaZ7wz3sQC9fh+tyP96JZbX9d4ZemQ+cCTWnNrhK
q7PgNYmZfXtvdH+UwjMZJV3ZT2eKcm3ew9/iGBwnVDwh5G0Q5KXltk6OeF9pS/iG9MGk9X+8y0k8
k2BN66YaFhuIl6qK8cxoaYDG0GA36SWPeucaJii5CoOntu8eZfyDrtz5zPn+L7/89nxg10yYnjME
1xuRiocEsUpX9p2CJrBnA0lf1x/mul7+Vx93VTsJfmoQDXEDaxYF75fE+Kzh3/rXBn7GHJx/2r4n
0a9XkYkbpyHZtFN10/kC02MzxeZN6kO3bgAHRxbcfiTJ2gAyjtMtEUBZQlvB39cudq2T/4oLY1cY
gJmSTEYnPE26RV2jFITlHuIf06+oGPDNyO4M3fisWhiKQal9arrYJhO46mI2ZtUdKM0FYt8I4UYS
yvai+J045d6HEGmN0UEukj/SWK+E343ryUIYTtc8vRIuEiTPJZLTjIWOMJJdE0mgbtSejQY556yC
gOwr/xFloaon51tahDLQ4ybZSDpmN/ofAwYyNMfLy+rMllRPPnKH/5tpBVaCbOEm7O5kuCjWf5wb
/cukv61Y6FNpqpYMMYc+tbDp6eDWan8jddrOcfvy7/95Vyin2UtaoFY1BgDkBweSW7IFBroZkQIT
WOhcvsNcGf//laqcZjBiKBITr7NiUwYaaI4wP6Lsfux11Px0B/rJBNPBqK90xc49zsm3Vou2L1HP
yDfYua/zunTDUv60ynLXA3O5/Dz/gvpPD3TyyUUPMDLIpXSjAnWvKnURq+IxyfLbAPKQWlUbXicU
2wNm9Qsf1vhoP/eD4yWmsyh86MJBhb1fbaO6dDRtxJf7aWeiQhKH0zoQ8DBpS2NvvrcQNjBmbQ41
8MxBh5qf7cK03/QSqPGBIFY2HjXiKnH0KyFyjvQ/PdhJTPGlajBGuyg2Uyq5lvRLtuIrq+znjEY5
zZwaC+eHiLxhg/DJUQRiWcRQ5NGlGRF1ja953p75/ad5k2EBNZQtGu9K81a2H1p85YufSTUV7SRX
Alamwp/DTDTQwJ2nMemKQOQ0wO+mEdBz5fCurHkaZ/4rsjGfI2YGYdze4uZw32OyjJep03mB7qzN
Bqjd5YV47nHnPfAtPDhIyBNLm2KjW8ay7zo8LK6UYWd20WmeURtIkI34ImJ6z4EIPLnuXiobHlMV
XHml5+4wP9O33x5Pduv481KzJAcaUORhtvUnjKppqVbwDy6/oHM3Ock1ejDmuq3Av5Om5LYCSIws
cXuXRfJG8+Xsyk1+PgCQqP/fJylZAPiJiGLTQzdTENl8ULX/hD1UThMIxcZyJulacqXIRqW59NAE
QOdWXMkm9fkn/rDf/zWgv30ENChFCt535ic2Xq/XN6VirJI63Nly7xX5sJfkcKXjUdVA09IrhFzx
CuthvhCuRtRkUSlB9OHNhiB8E6I1P/jG2u+QoDKsFfMbYNKx/6JVsbJw1OoBVsJs3oHokTXFL82Q
VQtawAxfYh8bQxOu9+D14bi2UF+s2/RooRlFOnobB3De4ranF+SjGgVK+PLqOLN91LkP++3p+94c
i2qQwRLBwk7hws68qsuXPtPrUtT5LPx27amvjJyuIz1LDNzNJepje+bXwQ4V7cobvMiVlr+R11Nc
dD/ZA3dT7F6+85nVqJ5EqkCEhtW22NE1WoNqlubaNV5CSFVdvvzPPWoECP/3uRrDjLvJKNN/+A9t
324Mj2fYxd7ly5/7JPNTfXttZhSWFXo+QKwsRJ9gto7D9HD50mfayIp6EnH+j7Pzao4cORPtX9mY
d2iRABJmY0cP5R297X5BsGngbcL/+nuK0l01a7rJXYUUihmRLBRcms+cIwbNj1DcFRvfNWGfDP1d
2zLcoGRcNWV9FjfOU2bDW2+DQ2GBcJP5HV3z547ZbLKWblcaptbO6L4mOo3U3cSKwqhuYDhdToO6
tHrEygJKsK6mvd1SyJrSauf1130ADJquLqf8MTU6fULe6+fn87tLdTK2aRostsGxeHhQLtjRvm6/
uFC/e4KOg8VP9wBGaZqZhlFs+kJfSKCOKS5lf/H5t/5NCIXesI+fDu+8DK0oSyme75cwP5batbNE
3LHOVvlcfJEy+N21OVnHlNOUtUowucTmsiatT+vEv/f8v1cV/XRxRke1XWVMxcYd2XFJ5VxNYXkn
+/RuEMkDeKCFmoqdVad3X1yv35zKeyHbTwfM6E6u05pGmXQLqgLVezbTphlta3NrVa/RDITJzL/+
93LW4n3989PR+qyz4l7hI6VVOVio0mvmYZWw9TCBI3x+Rr95vMTJCOI5iAbNgBFEeejmlUGXxw8k
XV88X+9v8y+mtPd0y09ngBtFGnpAfWNu0SEczoR+yZiytrJpTvfaaqyHuZVChcxoQMDJ4lTRcrSe
YshuGaC3vSDSFiQ4MNTWN/JVllxB1bIUVrume/j8Aryf6a++4vFW//QVrT6hadG3GaIj6swQeJ7R
OHhm1wlgm/JHVfivaaadl7bY5EZ7I3SxHFwIrGVKT04De8xadGr6YhT53d04GUW6RscFEvvFpuie
RL4ttQfZLT8/z+OM86vTPBlHQj/U4MIylqv8xQhv6gzFQXBdEWoYoAl9fozfLPDeg+Y/XUpvkH0O
mq/YCDhZ8jtmqI0M3lLVfTEf/WOF/6uzOBlKjKHLM5n1zBodiGO2R1SnOBHyrFYA7tDrPU22j4pV
JTcUy0ZBj0tBD2Xq97RDNukzZisIs7W37cD/TZARoTIoaJBwVCVRUTMYwRL4GRzA5BvWtWU5GAI+
LGlNqpx/NK7GljC4F46n0fVU6QCx+rVqYBe3Ig7nTVpXi7TX3mTvPoFDm02trm+N3IgXaTCemz3I
rTqjKX+SdUHVYefMsjq81QbzOpDuA50ZN9AazqwENVulDoYKvgVFeeN68d6U7AFTIS/pI8PhRPkq
yRjEfqP7AIB0V4oJLuSlFS6mc3Oic6Ozxh+xqZZWPq07WG50K8NNba1VWrJlctq1HUK/FEW8n2SB
vrG7hDKAXsTzdzzq666kE9wMN0Xw3jyNoj3t5oSkuJLOncfePUmjV9F7z0Vdz1y8QMIx0dMNnMAQ
EvettWtgPkg0cEiU0aGwC/RsxIAh/6R6toPE/drD9WyF+WpRpKiP4/6IGfYjY91SRsO8nT3DMrtx
G3EWD+VFAcJKb5OthdWXBtDqsWnoD2zs+1iUTPDNuZZognYVtvaRn5BLpv7NCfZ26O9ECHTGDtDT
kAnv8ELiy2hA0jhfxFN+N4eetlYJ6Bmq04g/9A3sbN8/a+KmQVTgrsN02lSZtwM6dFA4tDrtIhHa
Y+2kN//WC3faUqSE9OisZs3c2ddhd94KOWt7WIji7vPP/810p5+MjeCIOtiXvNA1nf/QqQ6urK4/
/+jfpEghNn8cdzWj0/1Rf1+Tx7d0Li+N/tZdqMWxSaEbZnjqdDX/aiX7u1H+tN8ntIIJ6hzzXLei
um2eroYtQTV2WjO16hcB/JpZsYqtmfvFcPubkVw/WVj5wlDdMDDcuhZAbPpYs+DJAe7x+cX7TVuX
0E/GQRV2DBgD+wpm0jPG3DMl6hspjUuzAItfDTQO12o4ww6YQXxM7lV7xFkYyxyrelFoS2WPl6Y2
bo6FwyBq8Id4iq51m676NPCdpe8AZkeH9RIH1kNthvEXC4Jfz0L0oH686bke2RDsSia4Bo5U1QAC
SyB8luoiSPy1gnD7+QXC5fDL+U4/7SZqUC/CEmZBHrWoxRMr3KeJiGZhIO+Fm+z7GmtMx6FVcmdH
QNPBeXczcA7kqEZzOwpGkRzX7KxV3tJttYvY72HpFHgBbV1/Rh8JfyENEV/5sDtbUehsszHW0+6v
TWDhp4F9gBNaNxUwuVKQixQd6OnA/DYN3nlPkyG0GRw3hgW4Jd511QBcVltE9nApverO1T1jJnXr
ew0mIerNcFlFDgOshmYTrBEfPdJR4AcBLGxt6YasXKxYbfVWrjQvWXA5LDCg/UMO9cCSNJTz7MOx
zcPLdPTfdKU/Bqq68IPhYlCRx+eOd/mQ8evuXW8bCy7XjUBrjM79jJL4GUZfiAR1fJP7zqbmt5Dy
pS+12+3pSf/eyxbekCu32tBcJSZw0XgYzk0DxVNodq+a3e2ariax0SdMXXl2Bg5AzctYXg2ta6De
Yk6GtQLH2NQBywwtisd45eg9jkc7+aFb0ToqxwvXx1XgafelT068r4ruMNAIPdNS7c7HfLIVBWY5
Q+2MRtvaI9GlqWvuS8/YuBmdFyC4vQCWHwoetwzBLtHo19drGRu3RmU9lmIEs1XfBI335o/teVyi
aAMX3NsORHSnnpahm7/6TWwsGhNpcKjRq57An44FMIbMa+iS1+5tXbymyli0Q4N5i0AdgH7y4Jgg
IClheBXI2D9/wH+91GJZ+PFFKh2WQlmUF5sBs5tsAZkQmlFRtvJs/4uY4G+yqPppk1xBzbfdTozQ
9UK8j5leeubfmmsxN2bWgwx20Rdr8F8PluQQP56M1dkxGG9SEt2ExTCngdt2Id36X4yWv5mhde94
3J/WpZgiQr2IK6r9N+2SRpm1NocasjPpuvw6vfi7O3IyV1LI12nEaItNpliV2jUwuyJG6UpgABws
vKrPb/xvT+Zk3rSymhaP4105tkrhili634I1L/i6Wcd3X1Uzv8c0/7rQZrT5eMmsIgzQwVPzYOtX
2WAgt3P2aECWykjOYUtdeaYD3tOYAZcpRDtP+ps4vvXVY9BfjFoz12HgFi782qlaJ/XAJjmGnOvO
2s7fhMZVGLzV1IUUWrnoULYaCMlRJ/KBcvX5Vfr1wgV788evX3utnciYeaZW/lsF+36mc+T3z/7P
5+G/gtfi8h9XQf39v/n356Ica6xnzcm//v2ifM1vmvr1tTl7Kv/7+Kf/86sf//DvZ9FzXajirTn9
rQ9/xOf/8/iLp+bpw79A8oqa8ap9rcfrV9WmzfsB+KbH3/zf/vA/Xt8/5XYsX//847locyzM169B
VOR//PNH25c//zgWl//nzx//z5+dP2X82fK5fXop6tM/eH1SzZ9/aI78G5RVy3MMaVpshI4V/f3r
+4888TfXkJ6hC93yXOoK+FFe1E345x/ibwQCTNYDNsxthz/kqQZje/yRJv+ms46lh9ZzPRA0HkGX
///dPtykf920/8jb7LKI8kb9+cfHMUYK13F0h/9xDF23Lf102dkVtT9WMZRrf0g6ZJl9vCr1bFqT
0/2qXug9rPyvl+d4LE83TanTu2GbHsScj0+hNWGjCi1YulSwtvuxa+TOQKXAzo3NaTlWhynEeeb1
4fVwxNC0tvNWDu63Agk9lpT+1kvTPQgdpCx+D5E4hDYL0W9EP6K+R1HyDGINpFsG5d3pa/8qdE0F
dsVIxEynqJiaVP01FulXkciPa7f3sxK6bbs0/XlCeH8p9PLtkHs1wibrdbmJRg8leCWh78WUIc6a
SWtepXLDL7Iif7lvrs4BXV2XpvQscZp8p1yiIpSec98a0KJTkcl5XyNDLQpUdj89zv98ZH5+RE6G
VilZdWFA0iWJOh5VsGYf79uYVnqILZMz9BOgg5EBsDIZp43qMvuAFhf5szNYm8FS7UOUAgVXTQ3y
pfDCJyOO4FB9/n1OLrh0pGkLm5P3DNuU9nvNyU/TF7zJCIWupi9q0xFbo1cd4g67+lZhm9i1ok0v
BtZ5X4ycJwf1pO3YPLbkSkyDrNxpHm3s9YlJGWOva/f261SLhjh8US3scExGlHUuSML0y7t8eun/
cVibrb1kiWozVny89A6AMxe/obEMbcwCVqfUsrWFuw+VUVGSIhVg/+6ti3WxzUoZrDzN0NbKS+iT
1hVi1f/TlT9+G8egPYULYFsu//34bUakDIkwcZh5plGsVVq2c6XcFwhf/daf/HVI0/nnRzxugH4a
Mt6P6OiGIQ2XQY/A0scjNprV9cR7xCJpx/7S8QJzBTX9iIL1tlZXaz+SvOp+sClhM1JP+v3nRz95
yf5xdGgIlm7zhtunq8rUITduNrF75Lg7ZMnhmG/xPPrGkkXHEH5xrr94xFwSPwzGnKnHrPDxXHXR
sQfISmdR+9V0UScALrOYgZE6jckoMny3xldP9a+eL5dD8orb0tb/0kEzJlEhp4w7qukierXkKHak
luKd1lrdcw7KbNN5WbVv+67e1r2R7h0I0cuqK9EImIH9VbGs9Ysr/uH7nKyzoDQUySRQl5CAnU0i
PxRFrCCk9UxIwyIsyPZSPhZhp7mBZrlryWX12bjsvYsy2ubjfd6uRfJYlvp55uYrOw+38Qg/3tPC
xyYArlYPy1yBtuDtSTTQZ2p6swaId+XTkN60x4AVLT6peLL0jfLhKeroM0U8L/zs2UZMWOXeWeFh
xDKBLoero92h65E+WU620cJuEaA+hRPGDlnsYDptOzjO2qSu7cJeQtZcV4na60LtA6t4DvUB/WA4
3iel/4QTdIuMo1uWtaHNZB1eQHx5GYYQY4luAPK3Gsk1gddXgJdb+uCzc8hwceruE/6PRRi+ZSxB
xylew15dN5Z/wZy/juNiJ7JiqzeANiuxttKrGEo36utlPECzdIC0ddkqcvTVUUTQhA8gBgG337Yl
piMApXmXQeNi75h3K+lPMwVy2q+KC57feVYkB9rtkYfTkVEY137gXhRxeiCQNR+HtFokabwnRT6H
tEeQmc0ukI8l9ve5VmfsB1mNIoOMJrwPEjvlSFdzHdT3vSkubd//HtTPOcKC4FUhW8bOcNUm5oVs
9AeNX+DEvrn4nedOSjtB0n5rTYGgdaRvPQDeKbXrz0cC8U5pOhmJXF4SByoN//lLqMYK86KPtCME
HRkuDuZNHmYvowJs3eJSlmWHgFl7iQHMODm+Wi9cN761iEILAn++TI3vgdXMI4xyJHUw0wIS5Ab0
3bXWBHu/CFdRd4sHoED92vP4U/y8awK8Sc0zACLbW8R9Oye6uSjCgz8cMPhkGKJKx1nWFcbSM9uJ
MVx8P26uTL3aa7UHFxu0YJQs7XzRl/f+sMEDB2debbsyWUtEyV3rrfTeeYuHnTEZd0FAXTT4kn3k
y2MuGTsJFpHXsRfPYOSY49z2tpPhc1BQ0Tl6i6L4Rk/KttVGoHLxooZdGiMFwDB0Af4EMZl1qPt0
NdLqUTtQPBBs4ceDGDoN/mGCrumArIutYslLv0vhpmU8b1B70Y3BHE1i+4VVNc0hZbMa+od28Jc9
z+y8DMmeBcWZPYCFC90KyL5/GTXGVaWnr5pXboZYW39+8z8OShA9Qfiw7AHnarPck6eFKGOiFSM6
C28xosCeW4XTXsfH10ePm3b7+aHMd9rGyXPmGcwAWAdNEtmnIUEoJG7Lk+1yq2yTkiahFujXgI+W
PevjHCpuso0IFLqRtvbx8BE7eu5958Y347s6ybVlqPkXhanJWSFBz/asQcvSvzKyhsetAiJytK+R
/IKIYN2GnbtMdZTwrcquyHysp7Rftybujzg1ro0eAiiQeH3Sr8F/MZgtx+q2DOyZSU1KhEWyt2YV
UlCVIGIWPAZiDkIemq+YZe6+pCxBGBqAlGrrVLsQoKAv9VnlpzelaK7j6tV0UN/CdIw3JUNvziSe
pJe1szL9XVzDPm6uJvvBSsS8ScqbaLQfi+zNR1WhmBp9t+aFASQos7NGaGeZJ1fo5iGVM8ZkIyNX
OAdRt/A8WNsxw3CmzRxbLdKxXfCSX9p5gyMg2MHtgm0PijVpKbcYfOKO8YKyivPIUzzr/ZlhNQg/
0GZN0YMWjI9GHmx8DFIFqqgpo7miaK4jpscxQD9NvuOZD+K7i/4KYfS1BZVnFWqJPus98YPA4UGl
4YEh9cZrYCzpFo0TrY3OtkInHkXTPJe9Pw+s4AZV7r097bV4A69Mm/v59BY22vdEvoh+G2YP+BLR
G42HooVo1ByaFnmXy/k0kigE7yRy0MioCVjElzKpvrNkW2FYXY5y3Bm+OtT+tsA2Fl5IrqV55+bN
eR4nCJHQDcDdh9y+jLV7qMVIhJ0lIOgHAo24nFo0DubQPE456YgaQikFg13p0qk+ScA8Dk+OBAvZ
gdCBKMMQo3y1iUivEo7M7LWdkzO02vu6ug0s8zACzx3D9DbyFRPdspEXk6edj2TZQjFulYvUsbTf
+cJdhKYtfYJmOYswtk0+a5SrsD6bnDcjvUWcu7askErUjLHY3iAoJZRe4V9qZ5PZbK3IOu8jfJJm
O69KbQZpisUkKtcYf+4UvMmI2Y+yskG7k+2wQNk4syhrKL16Tl35InW9TThZZKyO3ilwmyNaJz/Y
FnDaI6XtxPTAzmntq5c4ezySnlG+roT4TqHCipLbmVEa17LKr9pRnKUIMcPSo1aC+4yOrbVvpahW
g3GvGWJWVMgOLGMdeNdZqRZDUM2DVN/HJPoHrbhUlVrQ93mQCa5rCD2DsOdBmGxDaV8qHohJO0Nw
C9v4m2a/RG20Stxu2dtL1Xuzhki2aJF+GSb+qXDRBxLBYKpei+lblkKzC27r8Qyq+QwvN8h4dDaw
2Hopv2UO0eIIGJOGAoUVKZULvtWuyyaYuXZw40nYfRXGFW86t9GwmC2rjWO9EjYl7PYW1eGBzqND
qxBlKIEebqJAMnjYCyNLzk04pG5Iqw1Rr24wl21db1AFXPu65NbQKTOaRQAIWa5Zfu+wzT9qEiFv
hrw61pZdC5V/jBZ0yCIn0tjw4/4zBbFmzShfSQJsqBnhJkEF7vGJgxbDwKCQT1kEtcOjFZq4Odch
HkH+K2yN4U6a5V0s9EWZ1euyd3hw7WWo7AteyFeYlFt7CNap8nijeyrRVSm/A5xt5riMDjn3NhbO
3EKZMDjtDWoLEIJyuB2jcDXUxNctHPYVPR1MXu6U7dVUhYu816xFYqNqSCvvi8279XFXYZuWZPMC
jdMl6kKe45QphcrD7R34tsuqrmhEwySqgEm7AQrVTLV1viXZ7R7Ak+LMmPqWwZzBobRS95LdIGF7
xpPvBUaNhw5m+d7GBfpUguOde1pcswP3FasEECVQULNvhVAN1WdtSONMyyALddgy+mUoSV3iUtKX
ZqURVtLTQcw7QTlEfoTtosAeiNnrhNUx1t2mejnyUsAQsJJVmtr9w+TaBBH6NC4udcMrbnJN+oAf
eraFbRoNFOmGDg6EtH5lAKXptrIUmaDPJ+aTTmh53At6LAA8QlemKeQpW6ptcH4kRx1cE3fdRWDg
saPbJLyoTJL5OubDdRdjUO6FoACqcOUmcE1nlcojZj/whDG3m8i+gE3ULJrWsr4If5+Ucv7j63mW
IXV2j44kEfVx8zgQJoqcLmZrHujtvlUKmWUmp6UR1CgLcj/fxU6GFqpozOvWMMyFM5n4t5ruNQx1
oM5Taq8cqTnbgOwfQ2Vg7KbJgMNJmYCJH7Ptb1SGcPzzq/qL7b33r2/tnOZtS2dsiIey5YW54ZMV
k0fPAib5pw6HDQuXyIq3cRoqTBFJYLPtpvn5iz3+X7+CqwvT8mi8IU77F/Qh/s4gSZGRLbwYfYNK
rIbnNcDGF1g6ph0jvRKVmT7SZ6/WRkSrxudX4BjA+Ndyj9dTIIXSj5t+xzKJ+J5s+r20dDV7gCrt
DwhYmkZ3r0ML1wdWu3GmiTcUxP5caO5X3bS/OC6SGNcWjkVsyT4tFcRlZFkBYHEo04Z7Xrmy++5Y
LDjbgB7KSbnWrsR+M+8m2T/+n8/45yOfhrTQaFsaPbfOAo5asbUNjYThZItdhwNmbTcEO9k79OGz
6UTJwxeHPl7Nk6st0ZRZhiEs4t7v9QM/hQ6zQNN6G6zmEoAxIy71neVtanKhA4DgqBhQG24ovNsa
xXiR1jFBddKeGdZg9SMKq5k+NhdDpSB9Hvc31TyykzMTeXStu8vGF2s/LNZ+fQ7aHer2zg/xPma7
iaFsUCiGEnONZfXglsPKZo05hdOD6qyVFwGDl9re09RSE+O6H14A0BY04avIOPeycevF9kw3vfPR
Z1Bk/TMJdRAw5yJaSPoOi1Ber0LzTSJX8htv3xRq3bdYDaVYsYuKC9Rt1eRiccHrQlG87q7qSK4T
nLd6dbBrkNdRtkvq9uBEznd7sIhfi4fI8HZS4uXSEf61zs3nd+IEZfv+3P98J07jqWZLGHkMMp77
ylQ0rFjmsBm9o2jM0asX2wy8tRy0biFrhlKVDmpJuDG5+/xbnGzsji+fQy6PaDJbLU8/rYNPnMzO
UVLQpGRq6F5cEtlaaBgEVkv5xTz8ixM2yfnbBHEtMh+2c/wuPz16tmb2ZiccGqosVV+CLacejMn7
3aFl1LAE89zibptvxKXUsHPTwDHmnp2OX5W2HrMsH94By9ClYVo2cxjtRvpxwfDTFylSno2AWOeC
TIl5Fo9Nc69Smc86t8BnGsP8+Pwin9AsudXH141oseNAw3X4x48HTKfM8FkIG6xDe2OZNiXmQENP
Vn1Z+a8qrp2QzY2enIVxbKz9oEXBomtJZy0R6RaPerO0g7PaqajlyqZrQwpWkvWyNkkof/5FbYbb
v1wbk7USWTWDfAdB7pM8KQKPyimyNlgOZjpsqUixdHxnTeLhrm3zm2lMpxcW6y4wsDheFE4podpb
BfGxvkBkqkc9GrUinTpERdiM0NLXRc1u2cvvM8q7jjIxXz2o2ohRWJTpi9tWtGOGbQzrhUnq2Mo0
ZJ4/8zwzj9lemeYPuwmSW4hg/nOkJrlmZ2pcAyKZ7uI8EPu88KOc0pYCIqtX8GBFY9A/JEEW7UxM
0Q+EksWqd1z92DbfF89a2dPk20aWVdMyY5pYrZuaka3pAyxcUsQ1nXVlTo1lSYpNMvO9wF0DddEF
YtoHGiVWY9z758ovxQ9LaclyVGb85JaudWfEcrxuSqRio+Xiooqr2rseTYuKIt3Pl1VgQr+xbLHt
omh4oITROow0WV0oYaEK8cNgaZuV+4a0zZvTXYELXs+5znOvz/2LpomKxxBo+FnNKH7o4YIv8gQT
qitcmDuWV1gzTR3rlTJlxLMYccpVEyE32aB5SQ4i751+NXF0fc4O1r2hQxj9R+kLPHCDrr9UqVnr
e0uWajkYeroKvDC98pF1nLeAXH4oKTFgtwlFyHmGEFZLqn2hsW9u04E3tHQUlm4zlAvOPzIXOH6K
8ErrDTWXDsaYZuuE1aTmaBVVmZzlbS2mhY60Iu+JNwh/+IZhq8MWh96hafwD2jT7iYxUYD4agRSW
t2TdSJA2izy/3+ZmWIU4+ArtJSx0FCBaXLRiYZZR8OyJtvyua7pGTTb8A0wdpS1fm3aqnurOtsDD
D9I/h5wW3ZspsNFZ7U4U6SaNxXPodd7G5rlZGDVS1EZXYo8HR1/WKZ3cadbqm0mZxhlwH22HFxf5
KauFZWhYwY6+mHCBJi852g7UkziKBkul1Syh6mgtK0S43WgGABWMbufbdnvldSU1E5VTP/qtIfah
40X0IGnKX8lJxlemQ9ywG58tiedpOwipf5cudVLZUEEac7pBsijsTbbAkcdptlHifGsNJVYBjKT9
4ATFzq4011xUrGipoNG6VW6kxjpG27FpraFZkartDyZlcdw+7C6tXbISSVkSTZGXfTdDapKjxg5e
lIcNT8EtTegib+Dyuj1Tatb2R3fW1KycaEwXTP1Hd3fW3sZD0V9GA5cjRbFxnyW+sae3FAZtiYkq
N1yCpGHdTrct6qsfgxa40OscK6UWjCVLsmgnc9yPMFXYVpT6RJmaIqrrUA6woQE2XiWjkV2nGc8Z
JmHhzBrNse70TpiP9ajcQ0Wdyg+VOChqEQGF9PxEJbUqdS1uO8UvoHzrits2QJSYOXZ7Z7IWOTiA
jHYpL8d10enquomIBVL9nY6XfV6IjZwq5zzEewV2HOXQjcWNPqCETQ6hmrIdbxUPsHWMf+l219yU
Y6MuUkP4S1AhExgvXHezMkyOFYWoUotZUYfa96420ovueHS7c9G5OB0VPAb6bx9N1SKMBkE1p2Y9
9EkcfCNx0p3lmj7KGYa3iuLYtt9NlZ19qyGdebPKlH138EPT3iMGzVhK9McewSZcCOpYVmmRZXMQ
0phSRJun+97RBIaSwCdsj+ZUUWHt+sV1knikKjw56N+AzpiHUHfzQ5hp8paSmWDbF1r+UhOfSOae
a06HghtzXaAYv/cTFF5B7qYJZjhMuzOnrPIfKaX53Gu/cFYYofptNQ0suSJdHgozIszSUH35o7Om
6JbKfeacQZVnlE+oy9pqxC4mQ0I+Q++6e0LS2lbPdWNf0ayOFt2f4GtGWS53Se+Xl4OTDxdOVbQA
qGyvn3s6tmY12cW9nZf4ZcqMPahsFlbr1dcqc2kMp9QiZ2JNg5UmWf3vKWIZc3yOZvTUW6bzvSLE
STUnOdYS3YxlvzmUTWLPCdp0jrRIrqdydAhZlvYQ4UD2p24W9LnNBGZO1jkJuObe5B9HEGa92JXo
o0GI8S1jOaWkRAj89ATfRv88xx00IJGS8fPoGBM5Xn8aDgTAGxMaQieCeZRQsDb3fEmAwI691cBd
uQGSWl3SbtBc0JI33StzpGGnoAKcTjjRX7Yu4O6ZwXqKq1VihLcDoTFOWiTrgrZD1hWJ5Ew/9jZM
blBtY3wQzOd01tWQ1NYJbQFEdjwX6n5luQc7KMQ8QTh96JrIXUdKOFfuJOpdUmHfY46TeH59+2UK
/e7acRk8u670dh6WdEybRnIX2gUuiyFPLlDX47RtipG4ajM88BqTlot9fdmaCXWynetujRZL15hP
1qOsy/La0GtMD1GXn/dWhGXNF9YxqBYY9y7nQ+mpzZWp69L63ioeeMNRbJ3DMmoJqQ/ECVPuwHLo
9bNBEaGS6ZONtSbA+9hX+aWlIxrtmGqxbdn2dWfhviEp0HsbtswrNwYMCmQ6ZTRvmJGS78dkHFGa
hSUFUxsEmWint2dlcTFZBtWk1w5+7fLeoDWi0w5mfKGbW3qdPHVJfFNPbw19qYZLIn/6+JJUN4O+
sqNF3u7zYFeS7PGzdh5oG8v6Vpp3gXqtSlSx0SwYL/z20kp3Wn5t+zhzxUGKZmFKNEE8pQGKq+k1
kc/FtK+cbRz+YKU479WwbStjjvNuKeySlhMySLZ6CCxWDxe92cwJ3axxpVFJhEV2gPdJ0JcpHtec
o5Y5o9J5r8wrLbLmURUvQzO90p1xHpLVROSdBN8T38QzS5tWhkoQP6rVXEwprzUlfCqfB/FOBd2y
yI2FPuxiQyxdi/Yck3JRg6xGDc8leTTSu5SEbHrMeFtALs7bWHIDkrmkr60Z2tkIi9vvteeJJfSs
FK+hOcyYSF8NK17EA7PW6C8D46oPf/jJLUN3x/KNj3OXcHhWjibvPY1Nfd/tqRO6jGz0TSm8hvwR
pv0qSdozs6nPhtyZt7wuIs7mfbls25JzsBiezvQ+uUFKtsBOBz+qndd69jD649wQ6WHUcGnU9blU
6bVHjULTqyuU6kTm+wtTG/aJ8pnfJ2qZudIs1seqPZSFM8N7lEXqNsvqh9j16MzJ1xZspMm/r2Nl
zvBbHYKJ7HP4htzwPKezGgwLEqh4revnhk+MOzFvUngFXszOFcvvAIZKWvWSQqS1oRsLrahWZfYj
ri+D7F6wNkgRjuctcBiKQ+2XNgnOJGl9yQK+6bdE8l6t5HLUL8KCxM/ozZzKJvhf78DWzGLwNGFP
nkbYW19SaK0F50GRrlNqtAW6+SxNrkLVzJoqP7djsJhZABGQ98yMqsuxRDWaa+f6tM/Yyk4aXaRR
sSikXJS+th5S2Z9ZzEBpYNLFlzyHVbZqtWYVxPH2WC9bpS4qVIYxhsLIuxSeWvseEWd62Qfx6JR4
uby1ThpBEnZ2CzmzzRzagz4v0LtbtXM+tfrMHNBNSpqhyYSU5ZPHHiMxGZUQ9bEznrfdRUG7QxJ1
l3xl5NgPUfzi6C9DlK6J0HIBsFq5A0nb9LIbiFDT4UUCdzl55YV5TASoEWN7eBFalLWGmrWOhvIs
wzOPTp4dvJpbQTIzcXpFKd61/riquCMIcdVMZD8KhIX6OAM/vum1m3rEO5LoaJgCUo7BUuW3rJPI
MBQLOty0ptk4+jpNhllN5Ljwpzmu1bXZN7Nosrjm3sLxBRd5l4SvkzhvPFrnXRLwb2107zi7jOB/
y40z9v+Po/PYbhy5wvAT4RzksCUCM0WJitzgqKURcgEoZDy9P3rhhT3TbYkEqu79Y0MhNH19ZvFZ
Lay+b8YUR50deoLT7yvrzaiGV0B/JjYmvCf3gutWlHmpAy/NcsIhGpVCwp7or71TRbrmbZL5qJvT
Rhn5iOM2rOrRF/STEbXhE+4DHffuTc86j1aal35l5CEFx+34WvXvM52mRP9RFetsphim3ixPqa7t
WkmFetH5Oo1scWlGE/M9S0XYjZLKMAXAtkKK56k9fO7sRo3dMb2LTdtdEymCkh8k1/5Lkifk+kHd
YNuoLGJP8w1TpL+UfxWJSK56lOqH5j575Bxbg6AXkqf111VP8fBtGZFdn6fkqLTDRnO31JdGthw3
1FjGesYvnVCYtktxkHBzefqnW4UKwKGkaxj2N5qdK6Pqbqg+RyPU4kM8v8PHhpp4nrN7W+9FQeVz
mwVVG2bkac7KpqgJYcuJwTgW3i55ZKWR5GQd87y76C3NmNlTTdWa/ar3Cz2KL2r5VUMvq+kxEbeF
Sz6ZvEd/1DZhVy0o9AVxw7CqhwZSBCXuw+lhAeL8rQlYVi1+EQl3BfPk6LR0UntuuzJI2W+GcWPn
X8LRIDj4D1wf1Ui+nVzKsj4C4UN0N37V0/PU1Lz1rW+nGDWym5O+JuWLo72U6rUugTVahCIF5cRq
OCP6iNfJr72Lo7wr/RLamjym2utExoIiVCaY38n4r0p0H1ppU6+cIP2rRk+YSN7a8U9WJweWXNYe
8RLNpvFeBys7wisTev1ZyvdYH6LcO6sG9R1JGxDu4E/VtPFSElIpcu8TY9/U685Ew+HJ58VMQ9tJ
b+aAfiSzQl1xQy/5EdVx9qx9DI4wl6/l8N+Q44DPsluVnchI2lAtgzNHbLukOxAXxOf70yauP09L
qEgVacrkd/Nv2kxsWd8rMd9rejL1iwoXOi0/lbpL4oFyVLGZ42QjYOQG9Xtl62o4ImrV8Z3Y861s
DU3rrcQR6pmuX3nF1kDx5NJarLjXFoY80bSoE/pWCINcdg+9Cl0otXmtuoNhML4iQ4RpGfiuYYdC
1/lv9lBPfKqTi8Kk9Wt9P9N9Xq9GGLt/mVTwPb71zafp/jfF/2q6rNm5N1phBeV6hoVoZwyU2j3t
e39SgVr/30y9y3IHLfGrVX8YtGjazRJYALRjTclE7gUNG0SGZydmfZh+B/vvwWmDcOrx91zxuDgv
rf7XxJ9AMv7iwPZW1TNdrqyACSlvS+iQO6/A4SuT4TMFH9LsPXf/yUe47qD79Mz6GgKiQTV9bRz4
oikAjdtI4TODm+R0jU9y/ktwDozKa0qaScb8ZCq/Zn2P85dqfC4K2kkViotJG3V1GZqrEqjaShrV
LxrePNW2EPmBZuwUFLWwl/n81vfrtmdBsbs1zAdsqcZxLNninGhAJ1d7HFUW9tS7mZ3WOdl0pK/M
HqHmGmMRP07qD6SxCZ1Us5Wy3S/H+nEpzBw8L4g5QHSOpSy1w3p4Kenr7KDYqaQJbMmkOXc2UhS2
lsdsokUeCFrSvuQqMI+s7OfHptWuy6G1r5WSR6atRKQ3BWvyWnYi0F31QiUkOwqdt0YdoEV5M4qZ
B6IM9frL6f6TZftc0mS5GpWfK3K/MqFU3t52+VBN5H3JKWVfQoYJfFX2/xo9gZScdnn+4pWJ76xL
VGjOx1zecR8GYr1Zg/404n1qR6Yn0Ix89KK6gj6jrqXU19CDfEapdRDwSRgVE8EVM70P7RPbSIQ+
P2xUEsF+RWt8pLX8XJr9wEcvLIxfnUdzLFYxdaCg/TSnN5p66QSG1H416kPChIE5z1shUh0B2451
GRNar+XHJBvPSXYbSlw4g+OdLO/HiqmyNNdoiD0cWYDOz8pq7ax63af5VXZ7M6FSoYW81NV3b84v
Y19HtaVd2rK+aphfpO28Tbm50TqUQFWM27xjjB82NJpH2kLXZSUDKMcIP+C2cpGULP0zS3SUQAhP
WX8sFzP0UFgUWXufrTnKVNMKRjV7t4v4R2s/aK3XHmNv/zMLuvV+HaTFk0sqmZ7xPI7OXUMCVU/f
2MwO9bRuwQ/JabPPS9zv81U71pPFQJ9RXSOrCCRgp9j2CXh9M6ncmaUTtNmI9qBfD0BQhzYd915y
FbKLrMI9GVbt61l9KR+11ZPCgO2+olnclpTyuJp2MOo4KM1lP1V4t70lUkjIUbWT043849R3CENA
rrqx0EaX+ESluWLxHned/NdSnpzydifke7KTjOpFrnxHBW81OVY016LWWkLkvoe2Q+KJG97T1p2V
loFlncoFZIthtzaZeilBL6uXBFis9g6l6YSDyRVWqioqlYdETRuSKBe4MXF5BZO3Yv0fvvrm11bY
S7y6Amfs1cKPUfH1OttKIm1frc3dmvMq6ldF++n6LdKEaM1FuIxtJBYKxgWNq866zaEF0Zz6Jhe6
ju2gMJwtgsutB+Ik6zqC4wTF1je1PYaZk22VfA0XjRt5GJ64/C6V1WBawHXs8ed0e9+bY8Duexqc
6QNb8rV1YwP1j3ZSl/l90f5Dh+P5BTlPgdcMZ8dtL0CWvmPfjZI3oOIKGd2nsU9+h3ralpP6MmLO
5r1n8h2iJv+wS9fykylH08oNmPXdd9U1tNwtyn8ra6LHFxRL522sLILtkrHcWILjeHHcj6QmjGD9
lc57vqCN7J8yLd9OvRPq8U8l1TddI12/rGoTxU6shcyR33h2rCdX2HyXxETucEn85QoCH6zOffel
mFDY9k/JPoh+oPRbOZAxV6qnqqMqoXaeG8qwva5AyGbsC/VoPdaqxrumPKLxzK8he6vbIAM+LiJ7
Bb/ceh3pVZkDIEUGVm/X0SRzH8LlyxLGv0lo/GTAPh0GfEaZa5VaB08r1J2i3Q3LuSrMEfOa7Tt7
jlTZZ+EEANOm67VAwVMmNqmc3mbJ8s2oNYd4zD/tJvsye4Y2tNCrh5SjsOpg4SbUJqDkJOt8D6Vb
m+26wfjNemRodHPweJG/KQdCraezRWYb6Pxvxthk9d5BdJiq6wwN7912Zh4ie9cmaiBkfDHn9iyR
BUzTtRMG3fHtrjVopn815HGeyc3h7RaLGdlu5RetfemTf+5QhXr7i4DqRMWkr9fdxkRilVvuTp2+
Z/QQgllx5eDmUnlOmaMd5ckkMKLuuZ5zl4bZdd8mw28VN7uFFUmf5TGPs3PW2rumJHpscU/eXEum
+L45iHpg/hiHzJf1irZosvfllEUMLFHMm1m06rivBJamEqDOUXLyTwkPc7Qnz9WSCKEZKYypkW4d
dzqJ3Nlzzmx0Ik6EudCLtnQRebSfqSp2fQ/FtpmdDKRGpD0PdSX+qbau3YzKo3TeMA9tgRIdZLVt
A3RZCzOWpHy4qH+1uTf8LPW+kYDml3Wpy98h5mPOXQTJSgVFYRf9b20pXLmpfO7sfl/pleEXc9ZM
b7qg/gZ1M69ZZZgAl5wGKvU+W/JjFf54mr4NY/7GSz3+N1tZPbDfW/UpKSfjYqLSvokk9q7kkLpf
etHU24eNBruy53y3sf4+EHrjNNUTyQdEs2m8JV7M6Douyl5pGFyMckRpmj5wf9j8y2KWgl/94Uu2
R+OpcywycRo39lWvverZvJD+bNKALupbagIO8bq0CF2yi0zir8LTeblNFRo+kXm/qTTne/Q8D3Ai
9xUXd4BSAMX0hTqHxuLUwDopKT26EwN4itelFeFk9tx6xXpMhS0ijk/xsqAY2WRIqC1jeips99iR
KhIW8Dv/Gu+BLSXFIRudd5uklk2RNDD3JFLfysQz3qaEyURPh86P29Hzu5yrdmoBdoFHGr3sTllZ
LtsBWWgEEXay3eFmzPIuqvW3W0fbX/N+VzjJOcnrp8yxgzrv22dK8BYwNlzn3qoWgUXUg9/Y+X4p
U2KqgVw/HzaTzZyk9UYW2PpHDWENlmM2PgzO0Vxy+RQsGpFWmoFrDLVPC/cuttco16R9nGbJrrdg
1FPL8aW10nPBzSmn+FaZ9sdU25eKHvk5N/cy1780o3SjKuEubTuHE8pw98Rjv9miU3cNq7wiyv9G
tciBDmFS5Mr6r9rL26DoVpgueh/MAyu27I6jnXF0aaEzOJfGba6qqdAt02DKz92GzBWl536YZ207
TcMaFL38LXr38VHKkQi/6rdv1TfXiWWIorIJGj79Kk+cndui7q0987MV9clL+Ze9rHSiJsmendQ9
lxxFmQoUQ6bN0XQgEZSsNIJB5BMaKxtwf8nVmyvz+Vi5SBxVOer7damaJ+qVCDdmywws1wFkFjUC
RPF4dAqY340iu13CJghDoZFcjMobWIuTH9JuQW+V60tWhyDPalSYWkZojADAq6vNgrof767of4xh
FaGlGhunZBOcy/x3nnQM8BRMm++WF5dAeUiPnut08iiLqMfsLkVLjIUzmXoZkBDgLpFhV0QlpHYi
lkAbbba0ysz/k+psAWpQwH1zJtcUJ62ZjZ05ad6zJtOxYfdNOGvIPSDXh653JWPS8hInLLFCAPx2
7vjUyXUIBBHpYW6M4mvKPOsXBwEuhLWpIx0YWo0cOWqcmipbULByBYJy9b15IvaC93ckDvvo5o9b
78EP5vfRqghIRiJCi4T72KmnydTQhzgskLFRBg/ZYQDxdSzMcmAka99l2RwW3cK1U9zI8J143u3+
SAQBL0Jc3JZx+LOFGWiLRZSWvafEPZwLLrVMiIspxYnFliCd+VrYwwmW5LuZmquVKBdlro/QZgQu
DfSOGXJL8GTE1/yXI18cMlajvk0+3XK2QOHUhK0bMKLyxq/EXcnHLT9GNXk8rJGlk0ik/qbQSraV
Hs0K74+SpPveSYivV/UqUgs01xy1XmAXa1Q7ZBLZVZFwGopD09Fyn1RsMEZoJeQ9xWiOx/HoLn/a
o6Re0a5FbrCCmWAAdv+eD9Z0Glt92Rme+5P31neG4UdvsJnUHSCA1I+wRBtzZvzKuq++ML/nfjjQ
3XnBMDR8F3lWXhP8rdrGdUad9aEaN4I9CUf7J2IfKcPOcfnbFEsuPN29u8sBhw/KMpLBo9d0cS7W
0ViWKFsFwSo95FhWa7elawggmMVPvSDT1wCChO2sfok3InKT4UkAeKI775HHcExd2qrVm41rrs0t
B34AHs495dBRiLO2EhNq8efmMjJxQkZkKp7UvLNv4CB1pBGxHgwxo0tp0d1qA1KhWhlCDovySZlw
nxjNspWufnf6NlAMJ3RZLhzUII3qMjul/JSD+s9zsOYXcfXFWHXNXWfZ4DBecDi4l96kQWD5L5dg
SQ9Z/iSbk5DexazHC80FexN1aeCozRhUnRbEMax3EV+8iee6X5xbq+RP3YRQWG/ubiaY17TcQtsd
S0gVtftWbLXNgdMbIk5Fcmt67T2RZG5QezAGdSzxTzXdQBxqMj/+0Ho38qVDSZ+BWuKW/hBFQwj4
VO9Lq5BhXMWP0CwKgqVXPCkjTZZ1xQfhVnOk22agukDTUD0oI2Mz/1KzDvzcBro3j4aXVpOvF/Ip
jaf13aj04VcajUrtRzOELPT72jXONFFJsljJtBmdXdybMNvl28TgU83rcdKfteE5BkgzFJUcShKO
LCN00NyBOO5ax72pLZL08Ukk6k7gOnPW4TgL7qtSS8B3lPEx/cPeRNZkWreUMMywQD3ArYecZa5t
9O3Q0qHLfbqm2Q3dMQYqiwTZRzzZtCjfrhict8JNnkdLvDQZomzPnKNBiyFlhsietRCbSTjq5cYp
uOym4alX6jsrJedvtU8hgcV8x9GOHG9iJQb9HPK9UlfPpnh7RMJMeX1JKJTfpFbm7dU83nkm+Upj
VjzJpj1m5ogFzN57s7tl4nwWwIxLOQaEgJ4yVTk8Vihcl75ix9xiYCi5fOpiD+Cqfu/mLEpxtFfy
WEqIil5/GdLmOFcrs2YTHzMindWuj4j7JAHa5IiddzZGPIK3voZ43FTNycLjL1rFr3IzsPA86ri4
c2KhVVMPaOyNpnqr0DnqFp+cxsgIoYVQaTvF21R0FxMuW7z19bEaaoZgNyIeZrOQmT3rO8H+bPVu
oE3frvqVe2G2fpTyq9dfPWPXrng4Dh539bTsE6K5RlzMzMUmlgxpF35POF1HQpRW+W4OByf/1WLZ
kJVAdBp6tfmpqN9GjrrK+8+0kTCy5XkYFt1pP3UIXthQ8wf04d1HIuxUJh/De3Kdi2OeBrlNhxdN
3yswmhwaU3kiWwAj8xG66pGxk8rP1v2S6/OI5aIfwb9GstHTT/KOeossS4YMfLSEu/3qLSnoy3Ot
vs0slOrUsWZbB7OWB4XPWna445ebt766WRtIsomwdhY9A6L8Nr1XIgF9A+ykLyxfS3lZK+bVsgsL
DDTVzTLeVIONLg484JnyZjkHezi38959WBvbK/L0IJnIAzYiLk12T7JJTaw1woF3T5lTeaNuXRb7
dU8WMZxy8THpT309RaVxGCuoE3zqaf4ZF3RI9b/lI9VqMHhOzk22U0DjK3iHmqygJRa7Zf321CsE
zVaZ2aL3CYCcmx5s6D3zr/b2HhB6N/453RYJ904gjNH4VAqspMyTpY/zZFMRpzVNImyActxLnoyP
vzxwk31R+u7UBqYCpAVmxoTFl1tPv5Rs7hb3K83/jTYjPVxvWZyqEsOsAlAIEYBtaLwBRm9KF6gb
ss2cQENRQ4iJvFYERk41gMt0oQMP1vObgCbgojvX7ZfEc4G7KGjAeY0MtAj0jUj89bEoiPKEPWYz
Fnd9dA+ZKMJkmYPugWN7KwT/TtqXzHo3lF2b94EC0euRZlS8dva7QXEGsjD73V22YuURY4yZaec2
+eiwK5IzbRLj0w3ZXwuk3/O69+l+Kj7F8m/lENEIZbTarZEfBjpG7e9MsQ/kJvEa7DTsGLrxlprH
wQY/SNWNMlwLxYvAhoFPi02R5typT6lRfOdy68mwsat3qz0z9ERapfqiKMNsVMGZc2blqOgMjgFt
0ypo3Pt/GvnCy6qDLZL8Y0u8Fuf4UbHgvruegaYkitUbEgE/t82DZ301ySvlb88q4TciCZpVv3Tj
SNYTBhn9R60r33HELlfzLclVht5uDCRuOnpHkkznM+bzhGGZQ1WUQNb1OJ7VFovrOpJs8IBju73B
hI7M8cxGEyzptCsnuOOZo6Nd6+No9gdzEtO+ku1NRw5iceK09eMll3wydwYnj5yytKONHrZSL7b6
wv7v/ORTuwNqVBZGQmpHihhbMqKRLNW60MtdyeCB7I7phKQoZi7o+6WQ16qtDyWH6IRnu8HCOKRL
yKscIvkIi1EGHUG3qfvvAX1r3YfLKS67c4J5wlUJJv4GkDyY7kHnJCuYkXTrWmZbgUmlV7+d+a5N
4mY49LlaeiQfMi+ZbM3MibR4CRRGeK368ng4UZP5ZTYSYdJvNXcJcFBvUQFyXZP/TF4Xt6nVfXje
fG04FvhwSFOMQ33Ig7lC9gC/0DXwELg2iUOBXVz8GBQ5pl3MLq3rsPyT+DbrOaYoqdtpmRHFMwTh
3F1SAibrrZyuvfNslV+uWYUC3xlhaK5zqxfQOA5ZCb6tzd6mQn9YTyICrgiSSvh1qW0a/aT37CPv
k/pcxO6GbXSjmPuiQ8FoGvwYyHe/uxz1yIIIc+JSVH+6YacUX/Z6mmHOxI03serHfV1h5Fo+huK9
t5vI6xQ/yc49VFIM3E3ku+P9G5V/3uP9hpOuCf90I0vBxZQ/TxDfs/XmzKGJZMowcsxzd02v/BSn
KHROa2xngPCeMDl1XoPOeTGTASFSlMp9O8hAlFFdJ0CY90n7aEsaMDhlY06C5bpWqMSUO+Zpf9Je
U+XXkH8S9VuXbZ31uWSxKkd7J2aACV0GSVsHTT0cOjTWtXtAyBGozq+V7FkOofm3LXR6DQVKqFxE
fpQk79PyLmkWqe1LC+JtzT8ZqhZJHJ0TKjN8tPyNV/cogW8t7ERobR7xhLUSiRwgvIF7XyFfXkGA
Ef+lgcN5p6V8BPF5LN3AgXslxHyj2cV+HMR1yQwwM9OXSJfN4auFYbAV6yDUI6Hkm9h6sVNYd0je
P5EiiKh2evdRFM+xdkl7QKz+n4slH5AtXr1rVYFZVUm8q+zpULFk12r3aUzFleAYNu/YLxkPNkuF
Ia/WedOcnWbYN9udNEjbyEPxPtTFi0jzaIECcktlOy0TsTMKCn1O+ZsUF9d4T7tqI2UkxuuYHSoa
kuz2q1vfHOOltN778h/yBTM9a49Tt7/P5XxJih/cT9uq/qL0C6FKkOuIcgx7Y7PecENPxanut2MM
OqltpvltEo+W53RLGhKf55O33rhJfDlcGupU8NK8Gkm3QVJ6KHp8/MketQLFA4RRX20ZZnwXnY4M
nIwJTMkQFpcCJ4n5sxrpxqp8y8C6yVeypoafqDaYCDdzHVq5xGKvB4+ZoukQjeNgNScO9V+hvo/0
QtiXcXgalZ+KMh/5n+ktfiOfRpLo1fG+mue6eXHXlwme99GGAAEF7u7nP2x3Pq2FOwBNNipOJmJM
LI4eElk1DZ752XYOMXu+xStzNCV+6Wa8EhQVdK7qa8uFQUHLT6WzdbVIlK1PFnRTHGb7mYonf1oL
1ploKH6d5q1VDzphtMhRRCPfq+VeKkOk688AHzYsXtcehcyDoQbBjH+V9lyozqZLD12s3Bp5rAeP
Z43Gc7GrG/rqHks0V1VnldjsYEqH706vNnPWfxDwH1TGCZcvBT1P0qDzoYiDtPWCGVCiy2uOvGOc
VVtR3V2dbE/jocboNxoDM67N7UrgQu2oPAN5FK9ZqNuvD0WQtu00JLiYsCoG2ZJoiUkNFhC0KgWj
HLtDWpHbYF3d/Dzbv11XcqsqfiqQVg46G6JkRPj19DmakSKNzR7FLdPtI4KfGE3wea3wbbT4gtHN
zV9M4910gKjsCPcVCn6OgayFFDa2WF/9yU23vcqq/JF5yZ4mPMzGFO6g52sOwLDYw5/EvARcOuwh
jKDtQTK0qqnwx4kXuSMWAx12QppJGdOFdymyCypJUnHFTk+IGLe2RlZi6kvhRbgs+0sHymp7+0HB
Dv8Rl1HrnjL+uFTvD2/voL+1bFfrnTlc0pHkvnHC5iyZ9vw7pNHoJTvKsnA1giXeHIcoIH+EMteR
9sj1yynwwiIEVeoQY1tUuWcdgj0Zmaf1Aop7pnFoZ+et/6gK4NXemc0MaHRTbFbMOKhVfFbN51Ba
fhXHT7bUP4v6vKpV2GtGNLS4lDI7UvWwl3el5cSdrKM18rcoKByt2JpQbCDxRoQMtUf+YC/QdEgp
joj/o1TvdqnCeFEO33k1H9uOBjKh1oMvcH5VJo50MFYLJaENllQaxl51p982RtlBVdC2TDH5k3Mx
4V9DbR17gchygdyp/pqEqTOTTjVXFA633LMmZsHuzYpT/gUv3bdyiePAlBVTRdb+uKpjUtCzvlRV
iqQh/ctN7TLbon5G3qbsqFM7xU75YlfAJxVm+RlBwEwGvGqX4iHLe1mFcl5IIhFl/TKR0rTPVnvn
2ZQ0aeUu4x1I64r4f+99WrwTqKvbcb5lqKxsgT+0f1JSdK0j8RyIttBbPcqeqoOCGhGiDHJw2s4T
3ld8pKJ3N2pF8QLBH60WR47QSkYw7z9HdtvOq6K47M/S5EPu2ktGMCMg1L7jPclq8wNP0otV8u50
1dXTGM08eYZOJpUgucQdIsu26fxkNrjg14Zty1iCwXJeq4xzUudTR/WCxsr7z+hoiVMnjpr13hfT
C2GTFYAkZn9axrHJ9dDKLm+hwS/gNcTjVBtr3FaCa/qpL76sCvEmTTB8DzHNRI9inyLXiWM0YP/2
fRot82GZyqBaifpO7cCszW81r5Ay0TZpH02d8PDHLk8oBiQIU57MQQ98ThicXLkpAneMAwC+Uo9K
knD5pxRr8cXOMDQPv0H3uoKGTzNcWUGkT4xBof/jZoSgUeZrrWNtkJz+sJTuHbX7iCqPW2vpLeh9
v2muEk9NvZ2hcHEAGhulLzepFupj5becyGT+rKeku6NnVJcLehTL/baET8pk1x6q6T3rOU8vnXUm
haZOz9O6R5bZFq8NEOey9UYQ4a7dliBMyCvk8FT2n3EXFf2DaIpAwXpB0xfz+Yvg+EpehnGnx+8j
wsbqyY7P6m+FTm15nvQIQeFk7zL31HXHFAEN6RBdTuhBwPnSWc8uIUL8aO6yYeRJYFYQna7LCV0I
zN5qE4t+iKsoKZ+JfpjaY1fsl/FFnf617SUh7qaJWAq9n5KYYHT9NmkP2frbkL6ZFC+j8cwjC22q
668OGQuMQgVvZl8HuhY0d/4nQnAGTPts3vmdthVhHNR0O9nEc3LFtxKlGw81g/4r6fg6UNoQkMaL
ZlUZb8bwbVQ/Q0pLI38Bi04frjl9z1qw/E3Wq+a9reN2tRlQOe8HHTRqb6N68rw/3dyRiCqMGyt6
VbFERZVjhT3XQ/LV6Zem+u/ROZF+CQ+Vr6r4uomoZi/i7wH9bf6LvaM0b8tzXMahmiEWna4KUsUS
tPPbENuCFA5+pFFdNxYST4vYhGz+c7MFOfKj/8X3DGuToa0zjBeT1VZrdchOjekx1A2u6jCf0Leg
m1uEn4kfs+KlKc+adcBvGudB944Yy5tRFnzXxFz1ZNL0O5ATvb4s+W5V9lbJn2W/mrmBNzkC/7E/
eoPmL0mEXJedlKS8BNmH+GWFmlRKUeWuVKJ0DNX2gxgogmFScIOJxawOoBnU4u44vtdfplqnWfWe
PyL682c32WnquSVAuaGTi7Ssede5v/xaev6s5EFT7u1677V3o7sM6kXtAqvk/4oqo+bqNOeMrAXd
voPSuP0nhgu6110FoPosuVDhDHDtpRwFpJtwR6A8GFeyd9eTlZMqwf79ZItnLgz4GIS6hutQw32O
GcD/g8Y4GlCugyB/mnwS1QNwfm1TiFPmCnfdm+T85xyZ+h0cguiX1dkhI1kft3TzbGmBRvQzDDc5
E8DBJOBUTk285VtnfxngBtI6zEk4DYhlXnKyIyRCHblJ2Eqmk159Jhx9i3twIZ6n46reV+t17Z9y
VByAcrRwVtsSaSYlmJu+PJferTQQaTDN8d/BSHL9XOQAMTIggwuSKxl2XgfaR6SWvbPMCDpWLU9a
cWDKceJThSCvzk8xyIy7EVqQzlsR/zVwow1id6Sonv0zuijBWdHjr3qptuR60QbhE2iCMzHI+8+6
+cqR063xSRv/KZOJzOZUoGiyxq9KoxchcnDJPY4az7eXvzWJUnEW8MbGb86aMjf7WnWDUoaGG2Gf
ibN+A/jp6+2zutzShUc7q32MnGDU//HazxITxK/JYJ7K1xl1aF+OqP6PBfBy9pVB/QIPdOW9dUI4
SfFYVkPrpAoAu/fabfAjYDsC1yG82kCdR+uhjjKbhjC3bbb2jJlgZ8Y7BB2EX5NpBpR5kdlnMz45
dwKE8v5lII6NwA3ZHDN7i/a24PKo5a0wwhyK1tk41Rl5G42mD6GgjDQDNcyl6c64uoKi0FlGdv30
N/DUtOeR5bPAS+h2TtgsP0uncNvUQaXUgUwoGx52es9kcu4awLOS5JI75eIB8ItlMyounFO8l1wJ
H15+gGuxxlNl8l7aZJNc2YVNTKrr1kU6MiFNs/a1xSeinVNtNwOkskk71kfKfLQ0OytHaozGeeqv
xfIvRlbUkdRaDEM0zRRKUoWWVvSlUlqD4//auVPQVtazdKePFYCsyUvuAZy16IjGHuB6hAMVFubg
/3F2XsuRG+vSfSJEFFAFd9veN9lsurlBkBwS3ns8/VnQufi1Z5+QIn5dKTQjmgZQqMovc6VmY2am
G8xTV6uZQ+2m3DkJLVVRQjoeZPWQrGSVHYj8MIEtxZdd9sfELM5uGqzM9kggpS9+R8ySMS9Aklrj
WsFMdCe/tqtR/xWj+Jx7Tpa7uZE5dm1v0U4pSf92E/jevcY5ZejY9niR6xAHh7bapYR+RSIZY7Nf
ZUxehAL5vqLYEFxBZb0Y0vz2Uso2x1NgkskJQQwAQYn0pyQK1hOJa2a3qLlRv2oS3o8t0QD3YCDs
FyYChG9tGpNGn+HVps0qZP2LWb0dKz7bdn9g8LjJMn2bxe1tjN498Ybh60rd3iLGgd9HBVuWGiCd
OFuI1nqyl32PIQHtPb8Jr17FDjMxjxrsfsleFp/8m/C2/nSgGpDI3cB84eJbILOks/ZrxieQP73l
RBeJWMV1egxZP1Oec8ukeln8Eikt8s7aRFwc8eEO2r0Pe8pUJsx+07HiaWptLKFRvBUamRYr+gzS
eKuKoy++JjaPrm3xvoGvA7jNmqlclLcUysbDeuiBnKMd7g37u4uKZyeBFR6bezY+awPmmezfjUpf
T8hmWo+FkTlozJknTJcKlQlI5q5QWHoEU6VEhk9m1H+RVd1N4FYoEsoWbpmsAKT2nDgazjAYuVzj
VijnBo3+tXbqwwBEKGvFufanVWcT0M9OfY03D1JVibHHJfsQ91vT93ckkTdjkS4HCE8lwVFBAKSW
8ffADClq2JxSgZpzNtX0m0k3UuidyvIxLG6pjp9+zBntZNcgaGEkBhAiPgKnXU7hL1VbpzjrlzGB
A7Lk2zIbCTFM+5TTiAvZpnO7NUXYbFopiSympeO52wFPRRzLY9JXHHwSErv6KQbgFAp/DjyT4TPX
eTkHRBD+AE1pnP1FmG2Z/y2nybvIjpNZokefWthhv063/IVrbL7UgblrayaGTb/Gl4EjNFgQu6Qm
4M7dZRffmAwtFGqHA41exdiwxMVtb47xpefAzDOO1m7g7ceABwiOBANiNnj+EtO3R8w33FCEvmCg
Rzp+WBTgpwS758EmNhHoxmeAab0sSXBUQC0zJlzIlBmxCmbajXv37KVv3zOuOb76bZv5xyTIHq24
5r2I8wmkkp4Eq4HtkNG/9+16FPupKNZJuXUcJg22uxkdf6l57NAKdgPRZQSWpqU2WKdi5/dYAOWz
qo6juRtY8OZW6lihJwjGF0OEvMYEJmYG0uPm8pkZEQSuI7ETggkrgk7hvKnSewhSAPtFj30XQZZq
LNUyFbK6izdb5cEvuC5TUAJZnS9ezNxaOmhKsfehlbc8ebHbamN4+SHS1UrW3PlFtTYo1Cg5rQVK
vmeZ/WS4zLx6Vjnf/rBCzto5O31foTnG256lOcZaH1D20Zf+NhbhNtGCs5KMSiIOz3EZvBRCHeZj
qpWcpXEnrMnD0WyVwUDNI3Q6vocTPQ5ovArhqQvx6J+yPtq3HRiCmVtQes1O4sK3A2tYmGG/triU
UQzEnk1s0+rbyXh2Qv7MMs17XHAYQHWAIb0HzLHDQY7QgZSdk3sYS/nQ5/JNKIQIzDnboel2ScDK
QvBBw/Nelb+MMTgULIo2OwhkfHaw/s4OxGrIzLs/A3tgswZRuHFCIGB6zQXtd0Ss2RG7ZwjKS7PH
ZYT1I+qrkT8bmWvEe6vV1yPfK00EijjTO8tCh2hgaY4blTZoC8H7FNu42Own3bJ3lsYabrsDf6ED
aIbsN7Qk0CnSyIvH3vRw6mh4oPkJPGBbQfCuErpFeu8ZFs0yrMK9q/sPk8NZfyp9ooj1tTbbU8L4
wmE45pfpuSqsk87yU4fsOUyMk1zVMfDPmoj2PcqR5U1nXTZPAZojaZ6tAV5GeMHWCPRrm1Mag5tN
1cY+olC9nIJjVzD5DNhT1OF7QknukH55cNv6AGC1VZ3DrLp4djU7eu/C4QGL2kUPPcts310CS1gC
d6bO+M/xNwWjuyG1F6ZSC7t9iMhF5ul4HqPqYFnBc5iFp8qql3rdb9HVGE4lMwd35WvkWuLplPJG
TdtdRUuVEd7kWILKAS5L7t0ctxNj3rHi+eqbtUOcy+vHrd0FK95vD2bmbVXTnEzSbUP27k8Bon3K
xibdCwP3hRusOsYiGfMaKxov/PVTo+K77hiXFiZu7pq8DcRGD4Z1PWls62NETv9gZ5eqjRaBRRN3
Aa53qjlNKuyhqme20ITRXsX2J2Sgc9+zv8y75q70djuV2k2V6Cm9Wb8ZJgvHmGUog4ocr5Hwb+hg
mBSKkODj2H0VTdmtNFWwY5bZTxt3wNqTFmFe4YNwnAJPD3ZnO1Pht8y74oCYqB8IGmtPIh71x9qe
X3QmQwBoSGdbIprlOFEN+yw1bVprHdNOLRw/MomPhoN7Ib9qMcdRhfmSxMk1FBUWYhdmvqExaOxb
DoE5scpEK91lkUmCxW317ljOjHTtkAXZdLjFl5uPeF87F3vTJH5sTxNLsi7E00YGXNqASqAFsX1o
GBoleUcHT4dGa00YY+CyOzMizWG65X2aQ/lVO9ZORtpDwg6qCtrDWLnWwq+d1yiKL0h6y6AhaGyH
7z71wQGD8trS7g4J8YVn6/G66aMbXeKMgYhQ2nVy6iW94i8NzeVe9luWzPjrlSAvL31/1WkVJOu5
oQguBJYBs2R7MUbn3p5IKgS/5tt3HIA35dacVliVpIeHCItN5q7T6LsbjFU6VDt3vBtF+aDH7WNd
fgT2PdYHTht4IAgz2lb4NPH/Fx0BAedglocxQoKxfnRjJ3DHusFOmb9SgEJd3t4N7L26ea/1kc3t
Ohh+wokFmNBuU2yNqONZHehmbWv2h9MEK4Y96kMcQkAs+nXa5QX7v/EH9zuSzEfvhE+pflbqkAo8
nuzkckyck2yOU8fAOInWumtBHXlyXdLA4donxzI6EDnz17bCo1w959Wj1wFxfdMCReADE3dyTAzi
q0B1CrEMR3gC2dJjLdpYDcqWLXEO/nbTjyS8Cx6G2N9r0TxbLG+dHlwZHZ0NaL6yqV+H4Qigj2BB
slV6tgn5/TXz6oUsj/xapnoL7HI91NXWFojxWX9XbAza0GX6wPsWfSMQ4ZkgFdHWx2KIPgyWj4Sc
zxAz+Wdr1ttIoS5zRyY4ETCgkdDYNDxZ7LGwOpPUY1rJQG9bW2+YU1dDx50+/rL9zQja2PpwyqNp
RMu40hZUSOBCeYFkycxjr0/svDgNe16+Chr7RUuqbWQRb0bVbMEOYqDlv7O0dRZZ1EpiYHzy+2mF
UEPZEOMWapjaFL8B63WaaEfTRZkm/FL4PnTl7DSF1iEkHFN1uKdYwcZJu6YcIHQi2t1RY7ccGE+J
9uap125OBj2Gk4EajBISLpOUfDTg+ZaQ/rxg60PBHnhOG1M9nL1VGCPgFTMofo/z4B0x++jXjPYL
kW0dGhp4DKynwezXDcEq6EMfTTz8DG5DQkzuOUSt+SIPHq7rTTpWyGaF9zp21mfMu37RyuaHwlX4
2oI3YibjdTEPx81oeg0MLuulaQ2gHmO1nH0Uei3OHdSBPqqvIz6KqtIO7sQITyMt27EbdAROfKJ3
xIkXs9k0S0+gPc9Nrp7oCiYuNtNn0k3flecmyy9pV58ir1u2bO1H7V0DH13GjPIeevGdsDp33XdM
WD2dXhQqf2ufzdh8bOZSWINaxQYhdEGPL0eq+FzDANbrAE3py8Bd1Pfs6KwgYfZcpXeJ9pg5RMe7
YS8IDfH0rdhmbWw2Lx0b/xadJ0LOHPPhABxi4/oGL1isQTkZUL5O+GCbw5VWmadMSuaXaLuOlS0s
YAotiLdSN09VjozOJmlEbuC2VVV7wJx08DsXd1W2KRtsCjyjYU+ppRJvQJPefObZHckLIyjWtFIc
Syfc9sQC7ACyS+RvPTa3Zc6Tjr0rjwKeml3PESdPxdZPxV4gMOQGAmAR95CRfHRd7U6u+W2wEDWN
ibkXVtpuTRziLbej19wtH72KX6m02pfS5i3ClCFgGufc8dReinA+osjW23hmGW1rzqrzUfMCJJaI
uht/DVP61noGm7PpPrjxEvBIv2rrOF+OcSvPQDzEpU+rm9U4L5MmL71d+rsWBNG6jvt34g2zI2fj
ZNm3n9XIzxOao8Y2N4E3L4KeaQNMoqtOIchWL1GX5FB8xq3bLLqKQ7w+xTfhDq9pr26DNXMKKrnV
QK22abyWmjFciiF98BqCsIF0X1pduA92Zj2rOP2KI2QRSCQ1U2VG/ZLSnaXeP+co36xw+kAgBv29
/Yzi4dLUhMeaxN7hnSRxHBw8RWYPfz7Ebgb/IeG7ZzyuJ52pVCMQ9hV3/HjM+WWwdadVd1PasPQZ
oqG4CjNc6sw3atq7JfMofWJx0xLUhnzptvl73WQXP/noEVibMToM9KuyLKYRZTdp721Dh0QsU5NS
s6oFO/ldOKSYnsxtpRANHer7BPakRq+XI95vDnsLl+Gca/j7gh630gi3euEe60rcMrSyIujfPDfb
1O5H3MEh8xrir/m+yhi5o01JY+BLsG3h36sB7lTv/UzV+BWK7Til57mGoOOUJkvKeq4j9x3Rw4xM
G8fGOr2nHZxdDTtQBau7q3/jVy4TVmQajnu72oSZYoSC2Vfrr3oKACDwtJOj3NNUA2akkxejcFVG
my7yXuI63MHTX/bEKmxukiab8RgOxxlxDIj7ZngORscheUWhJVSCMMzRCfxjJ64zv74HIY5SW3M1
ZkyYxRAJO+LA+yMNqnXLepz6dNaiDUVoQSmdKybWAMB03NhM7SFS1fKe5kiY+ncukhVTdYqbv0qz
3eZe86ty38AtbNrmnDAWGuY5jfcyWaAVEDRTBkEG/94giZrysYj8A/z+uY6CQHVwje120yF9w25l
N4kT0BT7OsfzGbLlCBr2WV8p1g6s86smgEgdcrULcUbnL6nx6mZsNMlRA5AlbCREY94chbvU5CbE
CBRxk+m6+dAzj9I1/OB89MXg7bNUHNAPbhQNXasYJz0Jrhj0LoW8e97zcQHMZ2Kf3eB4rUFlkym/
MvnEPclPFjRXU5wNBjqT5367yKeZ5MnkYY00qtea6CEi2hznbz0v3sE4qja9+oLRtzSOYziQzQWI
W6IUm816TO9+cdNodQmGZlHSqSHwLTmtfQgMZ+WM3s5E82NkQGnwcUA4ilALhhFEjqPY36C/JbDy
EC5cdvhsiE9d6xzt5kcfvgOOL3nPuxRUO577lJ4pJ/B5ZzOiyLplo0UnIRkz0zblV/qBvNCrEbLH
U/ZcvIfBMq44X9yqkMGIb5NVLpnqONMgyB9q+6Eq99A66+CXB6wsV91Tze0nmvrJp42CImZeBJcc
2JKXMDivu9dg/nLE/CJyJnZqAlzmyOHr18EVVz/DENoWy9gDMOY2685lJGGCH/X0nQ5gzMFS4mfe
SpJetjVrQdXYptDinUdgwUKzd/UeGDaiJYNQQOKbETOE8vqnynEBOtCYU77a/gdYIIYYLzEx90Ys
p5jJNA6rig/TmE9f5NWA4bLF9alyJpHUc6WgY5hUpdpI5hUfS8JOX5MTyQRvw2iYj5eteXCrjZKN
OOJDMC4beBB1ufE6QDHie8CpANh5rdvFwsOUnCBJGPgypt5gCWAUyVBkCm82U4+yurgaJRXluE2m
/tCT1AEvhYpbMcE4kXn89Kv65Ocd0RgJcSnZl07wRozPXxrYhScH1r8RMuvr0e5NzhBw618SdrSm
KHaNZS78CQNcrS8ldp4AcWMA4DDFUM0VyR7f+dGU+G609GKZxp0yt4vow1vieM8AppcS3co2iN8r
/VkLs/dEb1dNRdXJqPZC+yqI2hLm4fjBILJSw8nEOwJHF8hnSAFHi4U8GjdlgBDhowxH1H1OIFmI
ujeczdmwkFqA8APW1VfDzULJD5jOp12878VsR7fOyTgT0tzyHko+G5PALwNKL7bWUdgc4lGczTke
C2oKADqGQuc1bQfSib+aDBuXZq+DbucRAu+Ln9Z5qvo7Q14sdDUBIvzMoHNC/YR06M/2COTWIlxR
vN4bD7PRtsbaGLUEht/dPF8OKRt6ksrhVbiUpSJBA4ljU8XLmLNEolMKEb7wfzXdpwKd7oRwTHHp
6O+6Q08495uDVy5oN8Qb8EeeKO1gOPsLxsWqNLAf5/EmSsNzD0pgiF7yrsSjwF7aoYYpQAnCmKy4
RV24+M+B82i3LIb4DnHdlBisXARhanMWDm4dKrN2uIgLRNDQ4RVyFFATWF7YSNDQtrYUs1PrNUk+
auuiuILYp/zm5vEQlqA02JaMX0FPgclc7SKeSdbepvIrw65ulkDQNNK68XaE8AVXfcaZbzWeEmcT
p7fQ4dksgPY6AYU+4YORfqClyGQvfHbUeXLUOJ2N0JYDZ8SadzAItIrvkHILPhw5gyFi7k8Upkky
V7bTY99rS86ga6XfTc9bdMGtsXaB951178RcJk71urqw0GTTS8TEqN506btuI1xQQNfcreqlhDkW
3sz+Rkajq2/USjUaEd/qmTCWq3hlY5DgTddxIE1/KLhh3B06OzvDuoMMhWY9Fvc0eIk6DK8oNlg/
lPkxAS4ed619QmIqsmgNCmtGJOnTWRgK3P0zwDx/0SWYszuPkwRqOIuO4E1GnKDAt1fVV0eZS5EZ
fDni+f7dSp40/2Z4lxDiSv1pkpZPn00Wrc7yV3b7LO2V5PqMSERkqpcp54ZYUflEwwD7EAnlHjep
a91ToqQKpyvDqNWgPRCO2cVsi/Qx2lZ8tbHBdPHOcrlL4ze/YpQILaHoXtnOWRFpBrbx7cUqlpKJ
Sd3e4uGXGr+8cd9JvN67MXx2AyzIzSbFhZyOtzmWFWj7yDsnJP77c8waOOzSiVz7gpYIaFOTy3n3
FodH2X9A0pDjTbqvOQ9kcXJYfFPtlkDYFFcH+c2FeR7uBf4Nn+knvKtk1U+oCQPHm+JX2LonC19g
hDFOonA42lZg4AYAwBTp2LDDD6ONZT2WORZWXmUTE/p6dmJpiwy7pQnyadyX5paOvEXCkH1k85tf
xAgdCd6NhW3wpXF1XIvk7ibwd8XN9r/JQ1U4oWOecLxrLFuCUzOpV+6igzYv4dgmmye9u3kEYAkf
AVRDdofys2e4A0mnXwXxKx0qmGvs6Uv151IdJ1xgRoHgIqmy2niR2IgWzQdZh7Kq2UQP+2nE3WpD
thW7luO106v9OO5M48XUT2PxlCQXRWgwSjkObMb0G2e+G76k/UNRXXzHgShykCNbXbb4cBmnW+v8
GmBw22xSjH1aHii03mjDIccZ577Z48xChZ3W3SQSSfu77X6whm0kKrGD9S4lVsqlwkg5uyKShWFE
T7I2V7Ksn7tKra3APg0oLWCeD7O3hPshT6e3yjKvGTwMRtSvlTRpsjF+zR0ASouPozMjXpqHIYRs
5PH43FIumIWjwiD4DsQM1z+TYfJhS03TeOpPpfRXY8gy/jYGRGRatoCPE+qgj4uuah4TBLgJJGDK
Y5fHxymb9ymP0u3JmT4M8V1j5zyXK+kc8IM04hFdyOlZIfp1ARBYfe33/T70Txrjo2x6a4rPTidx
FD3lhB3j6j3oPmptHzI4M0umhObMpLlO3ZvmkJXQYU8UZ4O9GHRVzM/DWtj1qs5PXf47wwnkTtaq
Cl7dpORo/9pNi9EoLjlFwNCMQDo8kBCyGVmLGOjDKePlTHf4kNBQwvUarZc02w8BSel0Hw33Rr5Z
rfYYUQSTYoNo1a9s4u3O4xYbPnVmNlluIFMHiRlVfVv9u6SLC4EMwFWMh/uUNR++z4dLsCvs6rNh
wUnTzqRT/X4nK4vRJBjZh9DXsXkhCDvXAKdr7CpedG++weskNDgGcLyicMQWKBBm81SqYq2YBhu0
oDV4KMLxKGdZOeGF/jU3qWSoA0FB9Radbt674/yqom0YP0l4zzmyszBvJZbgjCuBYrbyY2wvKB3a
keQ2B03OZ1ibbPdZjvEyl4eWQWQ6n8DZ1iio7qpMCWK0b4wxV7VPaoPPMs/d5ageJa6YlIwRVPuD
EeNjJL1gJ99VWuyD0jsBVz/ExkXTfoS81EweLU4ner5B2bA9n//iEmg6ZFhU+5nJzIhfjB3mQ1b7
kTz/a+luvMJfV/bD0GCeaTbOsE8ktqdow1wQq/+z7771dblKC9ZwflNqLpf0dSOzuZtgZuVlGGmN
5j2S9lIPWQ37nlb5AYmUTQsghpqVtMIxnVjpygqvhdMeO3bvkKy2U8TeRVEmW+QM08B2sMca8mCh
F09wr45+s5UOV73CY+4SEieqRWDPTUawXXIPJ+o4APLTgmbNeIW1dvZ7Y6sgULpumviBvq3lGH7o
OsQLFwHIWQZkoFzt0SeHaRrleUA/KtrHAnYf4qLUzGVuWmuwmBktVBFGtyJ01zFRL42Rb4lFuZ+O
DApWrVNt521Pirg5sWRTlM0emSPRnLGhGsj8YdMHVqokzJk8ebQYJmB0ougwlqzhRnAK2mQjde3g
SGut6P9TM4Wq1FekrnekYhnpTTC6sY7FWOlbY1NX2hlu1LrEfxC03sqjn7bC0En/k66HmH1xPLXi
JJq3DKVARM+hvtcSJrcJywxiSm1+9mT0VF1S/XrObT4wSWAa1BVjcX2K1jn5zp6v1NvRNi/zY1vy
Ph+N32XZX0FvYzhkqxwOj+nogJMhuwb3/+gn2tqWxbIGfEhTdsKtpXxtz87oEAI6YbnaebpzUN4J
8u5u9PekbhkK6BAdm6XSxkejF5smc5cVF65MOaUJP87XnmVvLY/9nPtpxMP3FKFjYd1JcgZ8obTh
PU0YicLM027QWJmpSMvAA+x5bOV8eiT7jLmDL13tqLUhqfZiRM2M/eo94eR3rHLHu3S2zG5tnEdU
KyjvBShc9yny0gaKKuyAGQBPcSEifalgIl7TKUzYcSkujEvxJ2thzjAlGVEDxsCEC5oVmyoZf+us
nPesgw/QiOkM8ui3Y08AWR2172LudK2j+jIK5sF+FIXxQtc0OqBCzbUu5Msw0JmhYuarEfRiY82m
Iq1GE08utp5mwpoehVWPi7nz7k4m0m3TzvytLIpYJfoqP9u6DJm0Bd6ypfgUx78XHsamBMAPEXhr
Cd6iLlGHjUxDSH3RzIg2srraFIbhXwXS68ILS82bo+ruKrB9tVWEFd/pEs1wqgwmGswQlbdQczZ5
mVwKvYQbDpCELGtZPEA2P+p0Q7kBpiPfIrkR/9gRy9qmdhprWaRG9+mkDURXTfrjxSmKjilAltQ7
SZ83iociil34ow8hhwMDANEppstSeiaOfunvGCSkcKeaerwN7jhsyUCmt7Ju22NOvvaqpfo8Zit4
5Ud1KS7snUhYQBhZa0024ZvJg0NVJuFZt0ZoDQSMs40R8FllkeOvACMVT2UmuUZmhZk488xHfmOg
fzFgKfJj7jxj7VT/4A3D/DLMsVsS96DiauxyJpdRO1lfKKp2t7AdhYbcQZxWqARxywirYxjIC34I
D5EmIMnmfu7fIxPxlduCQeP/UtMKyWmzdIpX4i3BSqWttx2cnJFr6IqLr+hZmEaV3gKtcRhl1IXL
0t+ZZxloGthIGM70mkW8CluvAcDauHUD58bxgw5HbWC/FgiL7qJ20mjPZfDvwiscmkjthCCG7bCH
d0VtN5tRuFq39t0UTRSisnVSgUHIqcvibUUPz0OM4vsvJTrGf/W6KHobXB0dwjYE//zR26B0Qn/x
RJGHGry3zObGrKP699i2e586bjepNrZs15LsZd2km7QOgPuQkcJQAt32bLN3EDX7aDqtm6F4ArL5
MuCL+5d6if/qllACF5ilbNsylDT++BnTzJvsvAOu7zWoEV7vkkRjlaKVHKclsJt/qd34r24TUxAT
la4U1MTrUp9rQP5W8+FNqT85rEArLFfBY8I6vM/EPL/G27H5599MV3/+avP3krquC9uSUjf/6DbJ
xGinJDRpLg7bOepDEHuTT+QGMqjYPIggtiiPjDepMTdGZx3RN1OjqCYI07WyZ805b52lpef+v3wI
/9V1wmorLMfm1QxowHD/+Mx17AOisemXSnOQj0yJYdg0tzjxiXRiY/mXEi59bif+j2qVP77d/Od/
+8zl3EEWh2ipcN8doE1ZD86N9Yic1Dp0ykeWKDLa/S2mT09Kh+VTKczMGSODf74if5S+zY2lyjAV
3RIuu3Dzz3uN2pEqMMfMIUNQ+JyQ6LDeRBERwpIQ99nIg+pW1Fyvf/6uf5WM/e33/+vb0s0uXDgK
inr2P0rI0M0dM/JrdzWRmZ0IXlv61i/FPjM9iPyQEKxyb1r9p5aAaXfMfeXJ+zA0h8mfrv7gv+lz
YWHYAghoNyVoHA6jOxo5kJ4fOc/dHZFtlDcdyqJ9N4cnnSrCMEJvMDe1MSPi4OAiDUJSpoGUHoWC
6sTcX5XsPkJj3PBYMkxlLgQAai5pswZtBaRrcIEPq0WK9b/On4CgbOzmqcF3HqP6l0axNhFR8uTR
dldOn1+75N6wvCG7rdKU+Yl+K9sHTtUH4e3qOeE5FUwyrwMCLNXJEandCKZQxLAleWizo06bBmDN
rn8IEfKHvFgPmrOyinYvvaPgOQnJyIGIPLf5PrCOjEQQodv8cWKiMggeFBw9uoFJyjbFzcUl0snu
lLOW/fOV/PNO/utKKmGyUjk6C9ZfT/zf7mQBXd7hjoWemhlo8QIXLtyFaD0UWbLWFCws1ZfRsbOH
EROhgTGoHrAsShdTUtI1/7J0/rVY/Xlj/f3H+WOB4d7QkzTCGYt3z0bnVd2mGpndeUziP6sk1Nau
gyJYtZDuDQSeE1hjOtPS32kR6SS3MfSXGjFqoFG83gLb+5fP64915n8/Lqqd6HYS9Ab9eeO3MdKs
agumFcJEfAxLjiBNnWBX0CSdrkUno395wuUfVUXztzQlLUU6zX7sE1z5n2tNooV6rVKoiEPlVE9G
AGyi8wbtlFuwrRvPdK9e6TZ0puY4SUKNBtnJjSz4P57xGFO3QJaQOaBdNjbul4gTfT6MGy3qGqyy
zsROvxq3nZIlmiUcxSCOEEw1p79mgYFA4Kj6WPddv5uCmExfY2sgrqDgymLeLdjszIx+wr6XqfJX
wXmcrozyuy4tgprDvPyP44jEnCb/cqP8Xx+K0vkwKFQ06CCfr9Pfbts2GtjeSY8CGzf1IwrBo+Rd
mUAvu2SgK9S355phT5VwpRXwmq6t/uUVMN+If9yopiIeqwzbtEweoP/8AcZKY8BfzrFFK9OPoEQg
fGg07KoqFvt/fkbn2qz/+lb/r5X6z3vOcCySfHXsrlyyUboGJ1+fxHmSyUfTUI7gm5gmomj6+P/4
rn/7hP94ErV4sswmtWyGcCYxd33msjRevFawhrYyq+cyOQGPXxKE++fvrPT/461mshjZjmWZ+Frk
H7d8NBiBUtjKsHnlZPbyZaVj/38sR243HUxdhhjTI5wPb0nrItc84HlbDGQ34HksrUrbRDA5WDvT
oFlmNdJuE0ePItcfVSFrNFma1Cvgpq3zl3fLW8qGcnvjd0uqI0xzVKaLZbAER3cj/IyQFTzwyIN9
oDN71Q+PZlsvolosNROxYUaJvJRjRmtwAY+GPmwBsMxWnPTpmkFWZ2ohG/7/cCyufiUeDVXvopG/
nBTFtuE0aQbdypcBBL7nruw3MaFa31hbaDHQj5gA4/oBGvHZB9+1DnBQvip6Naq7r737qPOJfJDO
tvWfctzMmX11axqmziGj35wEOJN9j9kp3QpgleDPoGxrbO2d2X7hDvuh/oELuasDUoHldLLN8p46
/Nhj9VWl0TnNEL5BAau+wqPLkE/a9TuyImidD/zje5Gbx6EOTrHkVJ7TEpEHTJHtpxhuVTImNxGn
i45C6HqAE+Pr63AwcLOSyGuQE+L8PZ6txm578PIGnaJd6VCNFSBvI3e2E10LnmsejMZ5rlr9PeuS
fYPSZsuabjXOsR0HLOtWWDX04WhlpK924dAggw6e/xrH2Ur2ahm/PcdjBrF3wa9GGcepfqvlH2b9
kpT1sR3IfbFtpUhnOwKvtmIGocy0xjp8qARd212JWkVlTWiAv7mlzbDvFQ7wZtPRKQRUuIK9LYFZ
0IeQYW3PxyNNkEvdf6PUCaf7sE3YsaT6jGemhAqpKYnvJqe8oGAgiYHF6aojPZUokj0EsnbLLHEQ
I17nHdKiw1/o1UxHi1ahfRUwvBr7LxKUA/+/aSxwsPvc+u4pp57wQTSv9vipc3FF9RyBuh77QwSs
wdUJ0G0DxlAO/QVZ+lV0QOLRPyYQA0DU1+X422XnmpOxtacPG8K2RlVaggw5mld+bs08pkTNkVMJ
WdLSNMYnd/wCCB2P20LwjBEuZ6Flg7ZSLrmwJ0kLgQweCesukwgPA0GfPsXeQAotJ6xlk7YAFVnM
RsbgZ6SXR/Zc8bst0lOM+2HZ0xNDk3t5sJjf6DUkev0u1XeoXSbnNsFdcGffOnQaRqnMQrT6SLYg
8PcNcmVcrczwvaV3gVhybYAkv6p8KYZbyARFgRQtfgr1M5r6NSRN23jWtQG94GvrAVvVmOwnDUGf
7XohvvoI4ayMPxHNVzrgDrfL3kKQzNOExe9/CDuP3diRbIv+0CPAYNBO03sjKaWUJoRSht57fv1b
7FHX7ULVoNBAV+HqKpOMOGbvtcEVEU0hpyVNQW1Z4eGsX8Y4JD4hmOf+pS3kfVAOkUvywksu1ooL
CbQ++NZ7PyBdKeem+QmrZZ5MMO3ui0wuPAnFsC9wsDpXnEhFdi3NGAb6yuJPH/FHoJ0ZOEZAHs6a
0pibYYE4CeU30SGmi+H5bvXrJh5Xg05lND6NFMS2HeOXeR/0clFX2DHZffsmArnanSsZnjIcBdUw
7ccqxnRGQcRDv0qrZ+VnsHAoyIVIUEMHjxFddc/mT9h73rrpYamDO+sUn3Rk81YV1yE/hfUxQiqt
14zIe5AIb9iJNm44XhVnPIQWJvJFWafkcjg81KwhBqdcJ4Bi/H+plv6mntWl0DVHcm+oNp3RX+/l
Nh9J9aZGXFjCaAgKD5mSh+XkTZFBUCztiEW1QnmC3ELRd4NJAYz91/PveOc8hBV1Jv6lUvjby8yx
mQnojm5b8o9KQe8LfWgDKmzNVrtjirnkZnRxt5d2gO2xynk4vUh/+uc79H/rVE0KjdxfukNB8O8f
/XBLaeJQ79sLFQzp2p2iC7taPEJVGtvAb7/++afRcf7vb8kPNEkZphHFCvJnlYruYUgYIbmEHbKu
CMbV6JPvgNNYB9VPfxfxqjdbHWI00rOCZPZDrhnvlPY7kxI6GVAtu9saqwB8NC3Ej8pk0Uu2E8ze
S/tNbsM+x4ln4k/qcWJk+KpddAjFuCToEVMHGR/IGbNDHVxiRPAChUAOXclDviWypa9jsQ60vTmZ
oSkcsEcM+jMJqZxBnN6wVQqW3SorCzv8EcqxA9MNqhjegoPMH9cOUp2I+aGqEyzkIixGXSGnlQxO
Ya5ZXbv7PrR2VMaO+RvBVqhj9ruteitc3ixuZiemUHOfMgqTTsp5ra6LotxVdbgqVH9hZvXczibf
JfSIgxvfzBLgFmtvi1xGTjvyAvkEMz4JdOMABkIwACHbZBbAHhM+DROG3tMC3Sc5pUbqHI7dggwD
yToznrRuOT7+G6QCVXE4fLmBBsEwNV0BaZkT5uCQleDwQe4Ekh2hilXLJYc2HMpFNY8JoipTdZlW
9layAw7ZB+X+TjUOQfZjE1GRYE/0TCw1AGb6Q+59ivgm8KKTI9ZFNSvLN3g0RXeMzYKvVuI76ibf
lQmlqzC7Qy+e+vqXGDA77BBjRIB4BPGhiFCHeYrMXw+/JmBLxE3usFizUhQsIUo1FhvSZHc90dbP
dgLQAa6gDWG4SUHCB8hGWG56HjLw7p5yVRvKSmIUI4VuaVscoPoqtfsNOmUgLp8DWm0i+sDiD1SU
jXZKE5zp6tr0JkrsiuzgeSGefO8eOMdaxRGFKz1EA9PxX7f575hcCJOf27xmWv9VpNeo9CfkL66t
D82SiIA1MgZW1Ins7wH3rDz5Hfs/qfepdzxhERiUtYH9MdybYQWlHhkchjuVX5kEwFndfw72ze0h
thOH0SKtGeQsQwti8DeIdBCmw1lnhSyJxBnTH42FtDv5vR+1+habO8bsuXkN2rOB7Dwy52zOgJsz
tpslbgGo6BFQHA9fgtF7+lyJ9x7BiG+hKf+U5s3BP5VQyuJ8GPE9hzX8jHyJOFIJ8deWJYXDDcck
0JqziucCZwiSbwHOYd1ky7B9tdy1aj/HqLMQH9kRGL/gmFQfZX5D/VKa/HGsLqc1dGXkkDTRR6NC
tBP0mnDust+h2GjGCWCtigg1GLY9b3pVPtzu1cZWEf/63inDeW/5S2QAHo4FXFdJ+aoYIdQbCREG
uaExIydoFiLTHeP7MKpoNIg4gdUcUSjYRs//zYO7qrJPBBihvZFMOWAcWSAttdhdENOM+vmQsVcM
jaMVPw8xK3QW0l331mQZhP4z0q6F2bTzrGuXrdxXCYlrqFN8l5EVllWU+vFJawpyLJ+4gGadc8yp
EIs+WeXI5cw7y9dUsYmpw4Ft7DJELnn4EggT6/lcUNIOeorP9KFrHz4LFi1DoYo8Z4pWIEO9rIdt
p+214FiBi2ljpkR45Kgx4kRgtdoU8pFRZbmKOddyLP0prg4N5QA6mOG5Upeq8dDlyZrEdOGSmiRG
eV0bF96mmZpB68xxAylvsOkNhDes743qQ0UxY/mvFa5yZA6MENZD8xv5bL0nfB4Ho5tAMnwPq5ET
BI6KO4vqX5fnpiG5Jh9fPWSSk4wzOtbeQcL1jNGRyBQi7BrSoGqfLP6MDIWl8qmaW9nf3fKNBHEE
lA7JToSdsr9o1+lwKew7A5dQxhhNybJRGjyf7cxF0CkVwXe5DYS+C6oLAXirliVNUzl7gz2SI1aW
RroHryvFbgczXnlvw18J1b7AW424M++f+/6EiB1zJcgSa2G2F+TDeEQ5dmFx4F+fC4PGIGOjh9dZ
zZ1d3rLRDxAx4JLWy3FVt/W2VREJwsrtA53SCW4ynPHmSUMVEar7MH4Y8ClYg//otkSbcR277jQi
KvdBsjeTVAedmD5RZVQYy86jYpVcwCzT1RedY9x2lJswtVtDE+fXzcyCDOxad554zR9IbGSUqL+U
wGJKB5m9wqa+5SHmnRnFL2D7YynxB/bltJZFqmcc1Rqyg0avSJEk/GgvR/aJouVrQ+0WQYNn5xqU
8Yvokw2uOGLjDxl/uoq5la9BbUkYQAlCXmXFxNaig9PqYzP1Np+Ab5Bo6CkTqwzKyoSLm+kmUEtv
N0z6BdjSDv+eL5K/Gi5GQics/mEwqyxqZT0mD6t9E0gW2oqHGjEYZ73sfmV/8IyvoIdNexXuvA63
NkWt4RNfpK0ljkadGx7NUlYK9EVQFVlaeMlBbZHWW2c9gSYbzHU6rb4Ol47yldZ3QdIacwDfgPqD
gjxsf9VewmJlecwtRDMQ05ybD0LnSnlRpsIAn8kYgcrmrhyUb0WsGw055FNUwZMNkNVdSXQZx42Z
v0bibPDGSnPTErg2lUXFS6++WS2XiHcyBgYV8Xh2vW+Xy14aFV4gxgxudZGC7GeQga2LiC7CH9TA
8OK00ODgcNRHnbr1xidP5x5DstW81WaFBRwLLcISQ8jLIIdbB/9F/Rg8LGrVW27WFwvVV66NOy/8
EHm+5U5nvoG5lxhr7JjNry84uewSGVSuR3vNjY7tlOvlps1PiDGlzuXCgKpeOPiq2hdFuJcmea7j
lOYLNhRqLNAWDV0FkbezEDt3ty7Vy4AJMpbzEXU4JuXkolerytiFnBtFgD1OQZWOAIq+wP1Ej4K4
+ZesISKWoaPUeFXsIEITuPXVVQrYzll2CJ+iZeu/AeHnkl/7yJU4dnXv3cmvuFJWnQa5BSm5D+fF
jzk03M8OeHSl486vgl3t3eIMiTLHipHZ20S8WGmJNzObh9geytR90UtgSa2yyTPkVNxhpF3SZ74F
1slAEF3jk8itTaRtmc+47r3XHzI+lsCgx44LiVBbVtF+CNZwGubg7koRdrao8HRJimi1YaXPgIvM
xLsYdrr/mPyt2NX3g1zoRrtVrY1U7h1bJB/SjmDuGmWUgzoWgXRZs9XMqXWRKeyG9Lf1HZgeBZoW
4Jc0fiq6RG8RsqbHEYYlPyJYhVlDS41K/JoR7x0JiHpAMhojJGN4Yvbk/ESr2gP/5SyyoViELWeK
ctHtr66xAcxOD9xp7Jd+B+QizZis0KsSrBy/e8F7oPwqkP5CgkOdM5m9Rv3jlrfAuzTTG8V9KKp1
MslAoFTjPvxqnW3lnOTI5AoZDTEcKRobG/+s2h/C4LcscFVts+Lg9gVv1HbgYDcIFcIgGlD+aAOd
/3oIfWSFWzd0ly1qragxPhFNkDf1IxEKIqeUa1dLN2Bu4Ymgi+y9jRx+CDfej3V6DT1QOSLsXkXW
IbHoVklEEGbJKIxg1Yrsxg1WYsy9WBb17zHfmMTODV590Lgr1RCHFLofYFlsO6MD5MqSjGgk0JX/
3cS3JH5x/W83n5jehIQfu9B4ZZC7T4v4NaLOcCY/TotA1HzzhuewuKXls18T2vYxaBmZK+MyVil6
DXfFTHBE9qU5GE2wuJUw54X6kQxEtXHKGlJbNhNaSuPPyj7zBO9trC5zDhxWXMDCQG5MaC4lyxkJ
TQrL4M4cdWZrqHInvAFC7BKhmdEAKEAXEfjdAUz1Pq62hFnh9JbO1e3AOI5bQeJQOdgnk+pM9dGo
xtU58lN+1ace9nDC/k7tv2L7pAWftc9j1ryAXEbx/dmqn5Wfr4oG6Svib2n6TyNdWV2UcykcpptP
hv3RkeqgqHzVjGKfhMFZsIq0S5gzwlhkzCROnAJ9ipxhJbAbOmt0UyVx1vBmopVhAddBHPQZ5S/S
nisQZOUCB5TFGJc87xzWGIeHAXAISoI5jx9+8VpZ3yyuA0Q7RFtpe6c7kfhQuM/owT2CLdGYJuYh
mNhKh5CnMh83qNW41OZGPJftXTUPGqNJ9zNW92l0QA/BK+S3cKirt8bc1fV9tJ6AS+rpaaKLEgkm
s/cACIH6brdMTS74p3LrMaTPcXQ2AFlwsHEWKq9BtubmNKYQxYumv5gC7sSOV4Psp0BbudE6J8F3
1BD5Hexio9tbFQ1L0i9j/d3nHVFfUPSR8IlfHShMYD3KYVt5GTqNNTETBC+ocofj10N+5/urjO01
dbqPRBJORvwGGDI27jHcgNK6Dng1tbVbU14uClyYgmMk4xnKB2PRVa+yJF9tm2PTJbGnc99ks3aL
UytvsrtEDA7HS+WvqgTdpwo9d52aP5p8j+OtDcOJPsz44cmW7BslaV4cZXVXoDJaINQnrIQ257nH
eo9EtqLJPyqw88lr1s/Y/rMXfiQspnyYCXSwBQNNQgRynm9jqfewvZZ6ChUbU+jRhgXEAdsfEWi5
SJO4qesTOAqX6xx0DTUX+enQljsd+Ohbo20GsUjJA+y2df/rB0sCUkOb9leEC9t5N00Lf9177e68
hDISf9u61kmJXMuGS4lI21cTIOLFyo+8SEN+qLjPYcVr/ISFX1GmEJW8owuXCvjjLQe08haCMsmU
b7dbGuPJLT/U4Z0ej7aokSSR7M3+GU+ta5zaaGMx6Y52Vbjwxmulgn14MMXnUu8/uvFZyBcZ7CaC
RLrP4w9EtXG8dn8aniTAfxhFcLmBvBftO7XpYG/til3ltQp3tlCQ73EfAiiju1u5DvP0O1F1FUlC
VB3SoPEH8bQU34hm3OjNa29ZPO0O9xqEpDZ+hS0Y+1zEG3Zsg/EMxS2vN+VwGJvXkt7aX9kZ7O3/
TI/5pnDudYsR9SjyTGnCD787sO7cgw46Ul8V0J8WBvpOwhtIMdKjEbw4TH3IBm+84F0NC87bk1dm
NmCNpi3JFXBgj7MPAZh/MMXdQj3KqC1ah/aLVzzbwQqmoCo2+YC3YqkgZk93qnYFSVZZVNdQwLU1
NGJ9RIQ6a266viDeZgjggUYbDWypiFjnEFhkXpOODAJGSTF4FG1uo8rnVInRFffziHKtzU/xsMXP
1yZ7dyBTaSkG1HbzodwCJjPsk0zAG7EfGs/l1NlFbzYuR+TWff+sjmuap1zDtPyfyM4OjCmG8Pjm
ZsXSEE9OtqA0M3EFxvVVS9eBcTVtso2XibJLO2YA3r7Sv01q4PaT+GQ+rUctX0MiAKs9RWvmvPfZ
f6SsWkwkOPkIfF2A3mgt2oOAsZ0E4GEwJL5a4a1sKUjoMc/MgAuyx1UYPLQHbb/nLEdxMZWiqnKl
z7fNY17csvQovbMSn1w/pqP7jimxmV6F1qbIp2ZhlhLOqVwo0P3gR3fXTkw8wCbkHVJekK3XZrgQ
HZNh7xDayxC9fd29sZ/C4rHgqCdUDp4rCbZmM/FhRhCQslKWhfHW0tENS5Ba0t55Ou8/2o15wIYk
wn3S7ZnQMetLym0yCea5BfwftXj2kUwnr4DX7GFhg16BiswQOgIdsOQNoLQgPTA0+YeHo6h3drPw
Gjr7jd+BzchnrOnAgxBaQge5UvJ1DjSPKg+lV7Ip3DfD41Fa6nTvaCqZsasHT6wlAnK6ZX3t2DMN
CP5XKU+ZOsxAyYBTLt87sCFICC4OzZC1Qt7fxfve3rB+K5lS4iOMd1217MvXNP52kJXSFPSoGVe+
s+MeXzAHhYVgDlddf/EBnAx3KkphI8i6A8QiNYVUTFVuA+fWYxzVDkb3iQHHZMqNCIuncI60lwMr
iY4dvWWQ7UztxXRehgxN9A5NZKt8CP1gBDc9e+bmSIJNyC/E3VEenfYhibCCbdU3m1w5V8HZKK5F
vke9D7y2r+dTrVbOS4oiq5n7zXOA7N02d6HOAGmeWEer3OXW0XbKmWbt0+RuRCvBDYZznPEk7lJ7
Qx70rFHP2GcpyvRoZ3CNjwiwdfTk5PsClnIuuvlVh5zclyk/2Ma3N5w6/cXSl/3kDU4eJShcYz9C
LUvWLo2Ffm/7Z5tZZH8dYox3GxtJebckzVrwyJTph20sKkaR9ZovXy9IhqJp7r4yJlvU3v0jTgjp
fBfpZx58B8MHlXiRnLLp4T3grCqhciekKgP91DeuuhUVJElOJ2M1lDu9eOuGhao9kpxwxHhVVa9B
sGOjlJnb0N4D+Zo8k+5mFCyEmF4S3IWHkcoGB21Lt2N+uB6c5YUc74Z4drGSCN6XTQCvG7+qLx6u
tp7y4rp1p+Dz3bHi65UPuGEArPgbOfm9Mvet+WQp74P/VUWHSUhKClS9LsXJ0lZkErnmDgXDyJpN
2Rn82+Y0yoXWr2lFykfpYxtc6wYf8AJz/HjG0w/qpGFvhE9K7Z5r4ymxVpi7WOGjw1452WfbbENn
OyTMtj9Yw1D81NapFPfMPGrVSWWAD9sk8F541Il10ThlUtboafpEkrnaY8WdCNNBPmubTVa8ygnu
zbMgvA8kCL5/6pj7xNmiTiRji3VfYTVOMGcKfevw/JvVIu11+v91mbFcztcjz15ssj6em+67qZ87
ddfxQ6xxF6Nbc7p3MtaS/hY5K7199Yx9aj0a9Sb7vZV9Eju+8JwObOh8NNdtf9ZdD/D+LTN/OQ8o
22XLWAl3xvDc0Ftb6tk0KS3ualvsjL5burBhUmpmIoP6m6YcNGficM2VN6+jItl64lbVj8R79qn8
Ae0WyXOUQF94rYFIkSGGJs2BpS9B4BO4YhDcSKwvsemc/giTGeO4+a2iNx8gam+inDZ8U0MeyxhA
1mSJgiVYOt1eB2s+3kdcFpm+ajR6d1QEuYlLYVMbVBPTToRnaeDwkTQi7Y65d6u9ZyHoJhhPBEsy
mgdbkS6KCmYM0ka+kcLYMrib1tgV2mMkzLYFsRXMw76yA8bA66b+icMn1BloVSx/hnneHVmxbnJz
q6nrMN66NVGftzG64ASNce3l4cnLv/Rxk2B+b/xH0/+KEZ5CMc/FIS9e6D9GJpm1JFxgNk7TvS0S
95hY32CfkGQF3kNbE3BliiWQDQfieO7SXZ9BEHIvdsaJpNQWI3J+6OKr3gI1X0wIOrarKsWvVj7Z
LKZD0pFQOCz6CNX4nLV71K0UJhB5dq6DnY+AHGIeDEkFvRzPFX1KtQ7IooUy6W9SUhjMJZsTAH1g
EHZWc/IkN9Da9TYmgiy4B/2FX8nCIcqEr6zuofEdJFwhi0ZdCOLdxHvlXbv2k5zBpU6jT1pVVlyT
ZJVhQ+zz35BNu6WsPZi/HcNlDG7hO30DjfDIYtvfV9nFbi6et8u8tQPTziDmsV1M4eHpa8aEdZIh
WrhP4BvpOsxBDvPoreDht1aFuS9tUA9gbtdhu2TEMVb6jIhL3MIlFVCyU/N1ai9hBsKKAg6MnRLL
0EdhgAzZJeWLw7Po2rPp06oHtJf9jKFzLo5N80YG2DMIJOQjS1m8YL8h3ogF8aumfRoM9+RLbe64
MifihsKqCy8htR2P6JmRvx+skc7wZXjqVlZ7w9woxs+IYoDH3Zt58Q5nYTrsTSLh0k2S7sGUleQw
WQ88dZiCmOzblKl9NeBmpuBZOkDSoGh1xlUStJJ1rEXmtXfJIWwItD4bzHeGTVDIRs/2tdymrBwz
HkgwnRbbHbs86UhBpzVIZB8RCukgjtL4prUrQlpnlfkbkJPcE/ULSkY56HoxT7WdZh9LsTGY+XUr
NT0zoMm5KBtOplTukY6WlXwPwQWp6GTdJ51ZexrcoB0k2caTxkobaZjPgXf1mUgDC878fYSFT+GQ
xl/EyJKQrCzbEdaLOWgBmt2u4M6Rl74QyFbwxLf0UvnFpQYlMr3ZxRZePqyO+pZoXTIBZ57x3IDy
t/Id+MDJ7c4cpgtJMgX7w1Q0t49qQqf+0zb8d+82fWxa31Lo6hmii0LdJy7HBpcN7iiPhVjqFYwN
moXj/6ri5o4nXb1H5IBYRHPHtg82zl5kgb8UXoMD/rkJnkVDjByg/zL8aQqMyR4h3U178hlRlKm9
5pEYI7jxgCKsAsz3URJSUmAhWZTDbZDn0nvKtDVdWli88lir9qfX7IyphWe/T1fsPYhdnHsmJ1yT
U3mjD1O4ttw3r7qo2lNv3KV2bWqPddiIJTpcKBWH5XjGvw+WOQ0+PGZwrrIfC9722sNvLY9dcK+L
I8nLZf0ciX0R/NbWUw3K2GbrQiCx+cPg5D8XHXZ1+DDcNGSEm4Br4T2q2YtXHuPqu3A+OSIGEmEA
aGJk1VnC3pgfyZEfmK5yeKXyhZgfEjyC4SeH5CkOYYmVJ6fdsUDsGVz6jIXOAZ16Llmt/lBoYH9Y
WNovuXQp3G6gHjNoFDDSsCYtI/0skG/7DVmbxk/WumRmO1dLms/ZsFVN/xRl+jqvd50GoSHmHlE9
LEcF1UzgJO0tISuU24Ov8StxBUbjvIW+MdTNYzBdFCQl8syD8D3IqlpH0WhOa1m7AjeVZRmhdIbw
VMh4hUlqTNxF7cVWWvRSg3CyXdm25r6hz2gmr3q8ls6FJCmiHmPJ46gT1pKymDGYq8s5KYRMt2jw
raL4AYjY7LB/cYnV6M7BC+mkMcCKgWT2QrIya/xgWPSh1Lm7MguxTr3qzeGk50xJ03OlrVX/prCg
S9OJuTK3nXhp0NFbgblRY1YTxm8cf/lo7mNsJeHMjuF/gMySAYs2krSchtFTjT4pZlCGsWhhVoDt
FBQ1EtnOo7f2A2elKJ29bGyV/gizGrZxpTGWsLgahmSeYNjIDprFsDGgtQVYGPNb2vabi3PCCJ1N
GHwFSrXhKV0mI5Hs/LKYv2i+SebLVpk0HnVA+eSdrIzVjqw3tfvKoi2d/x8GZPR6Ftp9AVnCByph
LNvrWH06ysb5N7m0mJSaf9Wu/lUW8occxyeOS41d5t92qPTLVBtq/Hbw4fxIAggZ4PHkQaXfLYU3
Ju59Oq+wBDqhVXm1weQ8Wf1rUR7/Wa7yv9pd/lK2aQGSUk18RH/ISx3HSm2SAO1FWyG5a6VTkQ+T
5ms2xsa/6JT/MMwg3uZHOZLJkGXoeHQmbe9/6ZR14i6iXM+UhRfY1ApOrRCKkncf//wLiUnO8+fH
jNpHVaVqIYtW//iYwbiMiMNzZdGaeM1XTZEq3rxUkiZa97rwn0pWdFcLwfTBVFk0E42dLtQk9h6O
FWj/It/9m09XV3VH0wxNOpZhTRau//qVfTzNQZEjPUKv48CQHEfoKWTUxbquzv7l93b+Rnb0lx/2
h85JBSzm2PWUXdQz9xetQ/yMJ4l564li/LIww4ZNQiwTLJusrn+qoSTT1Du0sbk0obC4rU5l1bPh
ZGdqldYGvuWJ0NTJ78g52YSECrQdMJHUI3ipjheGZ+zshNqTqm8E+pp8CeZSo9HA8v0yTabLrkH8
lEc8adR+mZR3QR2sDS9bm8wenKRcdWoG9hWKGOxYARFPkS9EWTLaPZUhf3FU9VUzDaGwvHhMXksa
eA2iCGQvswC9/BIZBQV6t27FtuY2nmyjYXmHjsSbj9ONOCU1AczJ4jCA91cRhJM65jrVjm05xXq+
qWg1Q1pMvwpWfXK3MAjofTWP6DBNdkyjgRaFsjJHYRJ+6bmxTAiPEyLcK+z+TLITZH8JHP9oqwy5
KOVNhwmCoWPLgYOCL30Brw+gCl0aS1Yb9VdgK8vG/ZGuuuwT9KKMeZmpQrlgh5TBEQIVXXNA9Ixu
8vJD9/uptGKu0dO07g12VJqBFKc+a8CEl2qFzRDZf2cB5CiRO2qwv5IJdcn6DjYkI5AyKhgvsQSS
culR//VB8o2ya6lZB5XYd3UsXzPAyDNFBeILkG9KI5DAVTw6FdGZp5Lri6YzuaZFf9bEwFcUTWk4
CZAA4pBfxoAktc+0dTZG2cFUSQ6VyiCdwaVbdvya1iVB8VLH9WfciGlbvyjbcAm5wG9A/fAda9Ro
ddKc1PpUdzWKMfSAvLk+tpr0jt93oTXBEsnsSvBRSVtbhUylY2oGgHSwG0mkEU9xuVF4BCPWiFlO
ZT+Z+QmP+JfX629OL/SDNspgjL+2Kv6QLlJhtXaQc1CWuWvTfYdk55YYLeGqAdCoR1FTh8NGLoxB
fYpSmAptDRTS0NHd4xqKVs7gVZvc0qPXf/6bWfbfnTJ4QA1TGqg18KD99ZRR6E8ztnWkm4bGtnFZ
B7TyYPaodV6RgMKgQLF01Rg9EICn6Gg8emzmMiflE5U+6JQYzjJ4aaIZCrGxWP1W01ZF4gEu0Ly+
Kdqrqm3dHFjFMHfKrR9UG40Qi7QEIPBQKQrH4eGQQI0SSqTJmhAw8pNgHk/hl+70IRFXgQkZcb2y
Y/LrYRWnHqOxJtHXSE8ZkRIoDiv+t223LWSIlHiHOlVXHn8SueqUbw+lpr2IF3VrrqySVQXTb6M6
K8JaUWq4YEslg5AIQc/E4rAmUFaj7hhC1z0gIxjWKfJEQ11NHPx88kEHKLJZfhQAxjKjmXc+U7QA
sU/RX9Cct/GjdKfta7poS/a/zWXI8BfEyEy8qz0cZEvO+wh5gP8onhImsOCF+EOyfC/gNOAdynt/
ZwHF6nQ57yqUChNe2YXLPvMziO0SbqrDDG0rhjWxm9J4wi7O5P3Zwifk065573nvLIviubDOFYkr
QfdrAsbOWLdK98NO8r2C8C/39VuoW+xaYdGYctMwAO7TIzBDX7KdJisg0R+hRlcCdynNnP20qoWm
7uFjZ/BAis5R61ZZf1V6a5M3rzZ8VM/oF6m6IYEkYdFtCcBQ1rYtjiWOIoQxlAc2m1EWRiNQ9oVn
7hUDLzR+QV9Oc+TBMRdSfPsOHe/oXVIWKllz81OPrlVHWU0DjJq8gZ+MFevqFx8RHWNsnTJlL6JN
43/oQHGsjBrW/qgYd+mq2FaG9eSnT/kwQMNKMZq627w653l54xtxk7sSL1P72jn13nZWJZ+43SIT
Mi8uuiCHLZZ1cH5iYI5ZBNjLX5IqvckR6HEKewbWcywDTf80RQrn6GoQZOiw5FGU2ahLapaE9Gas
B5ynUKMNH84OOs8KZ5Vt3mqihvHYSmpQRHjFLjeZUXZ9AbmPgN6sJ39SiQyWreSF9HzHpr9vVIHS
2duaSGTMDqydnBZD8S9m6HliPsUmmlAcNiVCPiFWOhNsN37XrK2u4YphqLOpBdFk5L7Eg8GbzPsS
nqGh87zNEvmMYUb1fm22wBw7spUoj56c8Z0h2cjSqqFdsdWFijmVSCppfEv9m0zsrQncnJ4Xmv0M
ZMksAFonWJPanXt3qmqhy2AVlgRlMpdrDO5+WEslZwC2EHNfxVjp4Nt25TawNgFZ5Sr1g10gJ7SJ
I2PaYoOqdjlT3lrGBCGC4Fic8/SbgOk5mRLlsPTQRaIf8cOeCFZkr5ee4FUD800aoQxxJtUpXU/+
0hfPCW1Gr703Cca/BheAcM8l+PGUabHB02rAL4Nk66GbNKLPUb3o5I+5EiR6gwcBAuCq6j6xlbTV
WbRIh1hBDYuSHIKM8VFaMShPuaXuGUI+QUmkoLVJcC/be8s9d9XTFMkuGGFM6idPh6nS0gUD0Q7M
RWSoay1/lHZEiKFYTN4Zx+W5YgXsJ+9RdNGQnaFmxMNSb/wCllxJEBeLDwCmBI+qCbt1ecD40rU2
m8B3K/0CEKXoW0I6IgBbHnK2gi1GCW0BRAK3rdHsPS2awupnpfKpozgo+z0XElA4fKsqs3//JrGI
KGLuJ2sdU3J9GhCkZxY6cPVzEA+BwNhpjlFwSNOd6PHbIm/UeHDFLlbiTZkUTIVhU4z61u8RHhbD
KhLWLejLUyxeJogoDMwlWStIf5nwDABMdBSI8Hk0Dwy+ViLw/a0YAEE4RoK6yqOTgTgMdyfDk47X
D8kIKhl+HU89SRPuS/niAy9uKeXiddrtNZMd5Ug81MpnSO9ZaLhQBrTxMmy+h5DdCqbTHURZMpN6
j0EDo1W2RvbaT9c9sHJdN1GtbxNlq3snZbzlaMQD/YmgQhcFFJNz7GJy6zcQtAZEVNmhLLYlw7HB
9I8xmpAWjYGSewif38M+3mB4qZoZgcfM62BxEHW/MjQPY7a2FAWQX1g6+i1H2+Sn7PXh3OJXS7vj
SD6VF28sbKN8FWZ+InWH9hv1OtvtoiUFryEL2kY8F34lRAQF1BS6i6idbXccfqv+PmPalOBWxT60
yL2AHSEuOSb5dXh2oXIoEFU076tt611Q3kNWWfZUiyLXmohX8ZftaxudKjlmlhIKHEcjKbsI4iI8
SkAEeGefqEx6CB6ZyQQwR0p9xWk9JzNiNe0QRt1BX6pNjEOuoblHXzFk3GowN0XI7YoIR2VKSup2
tvOap4rlhYqxL69/iuLma+SN+D+a52zssWQ28C6SN/DMivrb5ZfOvNTRXYB9aRqS74DD4g1iXeBN
iE1kdQFxPW47b92T728FSYBet+OKQ03UJ8u2emZwPDCIgc4T8H3pqrw2Tr625FdUsroQyGcAnoW7
gEKszAkIiN5akBi+iwiIJ8Asy9sg/HlavLXtTfJ5j9JBTEASRrFpvF/d3gfuLyEMSfzpA4odYQo3
gosuvHkUyvXkoOeZxIgZWSzKG0RT4uprAuLnU5bh8kdMFifkjk4GH9K1MsXg8v0UbOHx/Cxj9yIY
u1cM1eP8VPGNaEgRYPe6wVRrHPyMTKWACVVAziZIo1YGtDnsCQgUUdR4W4rnGNq4i3Gth/HcQYHG
J173/8/emW3HjWRZ9ldyxTuiMBhghl6V+SCn0510OudB0guWOATm0QAYgN/pT6kfqw1lZJdERUud
750vuSIYpLvDATO7956zD8HmJQk6a20j3HNCyj/k9kFz/sGRKCbnPMmwrwf3IUrVNWjBmzm/utzE
fjmdLNZTaQ9Ew3SrQZIbgllgcx74NaSBBLATzbrqEUA2oRPAQefbYbDxEV0M/kuYkSyL55KgCSd/
hn6r9cgzdVjme4SwQJ8v7SLDZNEfkGqdzYkC70WCiJOetbn1HI0pa7X5Yurx1TUXlQKOJV7RvZVI
82OO2op2onNM2RCm+QzgE+Yv9E9JR/azVM+GEQ9uze3y+vOz9Y92YzzNnh1gGwptjv3vrNXlOC6t
tFsOdkFOSyhz1LWOC81FrbKLtFsIeIudel83lvcLusuPpiW8W+7aMLJtqTzvXbkxRkML2wlaxdwZ
BBw2G56foE/zu7DY15kXnP78k/5Y3vB6CORoU0jXC8T7GgJPXaxL4BkVOwneIDuga1yxmP38ZVz7
L1+ISkXIgBaQ9N81nGjRZ2IkVYagaw76wXLeEHFpJ/iHpTqgqsKc6+/zNHrpi2QfZPNjEN+Exfgp
Dphb+ZZz6dntiYjX4PYRK1T86rk+4D9NX4L+pRn6m9FXt006Yqyj/yrEjOQRxKPXSViO7bNGppvr
+jgRRBsPxZWFRmGkPNEAFMK42VbWSnItN5Xfv6QJD3A87BIyW5QkQKdaaCePRByjgLaYqDuAPK3S
ukcEuu8M/9+ZiWBSpkPxOsW67Wu0xuPHfmDeUkbBc5UznmKXWYJ0D9w5AChHQuUypS8J43auBGbH
hH2t2OtJPHopR/yATMDiGi7qzl1W2q+8rpr+quwvaWh3cXSeq+yMbWyvR3M2IAivhQCzPuenEq/v
ksEpyl3GGcPl6E53MGOftIbAt4ScZGfg+sgG+mU4yCCjn5C/qhbP2bgiAopw2bV2cVlyqmvJms79
GtcjVZPPzBP6mO7eIrc4KWgGu6CcRhbvKLzO4Le6hPFI2/pg6UcfY5ZrF+DKTvP2MWnlc7Qwxy/y
k4BB90ylXkb7xrE+CyfbEzN1n2Bii3JEtwaiiAkvuu5jNDxLNMwgRXZ2fKwtvFPQznBxL/h3IvbO
gPRJ0ohOgzy/Gxiqs8okfxRlcChjrgQp3iZ5sRUTunBPgtRFSoHZEONj1U9Llr+kRYeedl9b7cE4
L1HGMEXbe7dKbyyGqI0ct1141vNdD/ptJj7XrOc+JIidfGCGtF/ofWjPxTsRAAv5WII89qph4zcP
cf9kcslIFh1JAFoOFU44yE+DxLnTgKgt0NdWbvMRC9Wh5SYLaanlJYw46+PPn7kf+4I82t88cesT
+U0TMo3HUepUoyNb08oc6rhr226Dx3GckFMYjJqXKSyPefvzlxU/LJ4SECkpV1+XlJXW8f3rVmMN
QMCkHpSNPr6xC0zJcVrrM87aGXg8xq9jVnNBJ2ryKERl4YkO6FhdDO5uqAaZbebEGs/o5ZKhmHti
H06q/rikg3+o3T57lG5SPflpEbxVdV3QLRA27ILZUHZtehk4t42aCcsT9nSYPNPfWiXNh3qoMFfV
Q8/eYg0JGGVJZtWQi/HQNMNyUHXbPCRJPRyLoadOavzuuofZ9sZasEQntBIYp6uqRU/llfZeWT1I
OkAozY0emhAlbFG9RnNX/qJNTwYfV+v7trYAn+UAgfDAbITv29q1tqahHejTDbSzIdGuLpvNwDxY
WMPZXKfM2CciNm8miisQlXNPYAszUMmJAn3P0L5kaNIidB0WlsAei3LJlAYFkWM9z+itONOq7gqN
ySYnar5BPz8w/l2d6SS8m4Kq7DJDIaWwkDuYwj1SIUOictmSvvhD9+jNy4FE0w1LOzC4P3wejvmi
E0i936wYQ5om8ShCDEd6c2LdtkiQfOqoxvSbklzLKWFclelNNettVR1aN1j1uGr+Eo5PHnzETrCa
TKAUvWuPoGQyiyWTt5ok5W5kkpLfRu4IrI65qse/Bp6Lsyb5w8VZpekxhkFKe4BwPrVVlInkKIJV
dkgoiWdESqd9dNFY1kG2DAJRAYllPKkX2HcjFpP0Le9xF+GEsl4zl7UWsyJ8/BvbOk7JU9oOF4sP
LxI7nHL5AbJayBZFctYP3aGT2C9ol0sv3MkQKoHzMlkfK45SFp2SqLLuacKcCDrzGUB6ZIJFVZ8M
oGcb2nSpO+6SgrRRTjljQ+uUrvjYvS7ava1Lmq4hKNVusyRmHw3BBhE/tqbkUMJD1y1iDRQpa9hA
pR+k87ntXxvaZmPA/eLeVXSQ6hxDRPCgYRIutb+l4vW4eZwJjh36CZ88W+Wiqkzpd98h2N4k+rIO
H+itFO11tvZ2cDTNdL2PQXI+uC0utO7EpcM+Ruao50st/7DoLns2Oar7lNxOu93K8DO+jBKrQqKo
91hALdr0IVugR05NScMxWmEc9WPYgheuYgK6v3ie2I3EvVf9dDL64IPhyQaIx5GYBYgjw2E+Ywm4
xIPN2T+/mREq+oA49XHMdtiIkvqG2KuNaj/7A26zxWJtcI5rlHX3ucMx26kd0w4rOPXNnd2ep1Qf
6XlUITG/nOULLUgjMBgu15G1t4XzmZni0emaU826PbZoalbRNHp5d8Bl8CAX0j/HnsFoS4oFVVkY
e0cgiefDEl6K+Y+KPqRpqqtBfJy7O2uhfpp8/MXZMUBxo+UnPyYFusIMtQb9MVjFZctUhI7U0AMS
IfsgaBw0BOjk4G5VCubWXnhQ1ClrtCyOQ4raLSkAcGGfpqP287Xc/atTG6gnUIWs6N4PQ7UqLt1u
KEcIOHR1BApYVo5EZN3FbCJz78BY2SMlC495tWK83JUOnLvD6RA4Fl4W12xEKXnem9Cc6txpj/Uc
ZF9YnjllzlF2JWZ7YA/t8xkA8uxTgM3NSPDSKNR5M43+r7amv1hLfVfKwA5dcEXBu0nZYtWLy7wV
dJ8/6W29jNSNMYatn1+0v5hECjryzFUV6AFbBWvf/puNV6omc8MZQGPAfcLMRnoPE5qyfZjWUC1K
T0F274tt2wuwOyGu7ynrhuvW6/ybn7+TvyomGBsIXzHm9YDVff9Gsn7UA0AoSTJVVt6YthiIty1B
hwV2xF5YD78oJtwfR93C+/YF3x05JgpPFeaLPMk5afG1+/6uEIu1KZhMHO2o52xWIquyW+TrcjY+
1kYbmUoJcXVYEQEVkZtI0uASNY2CW9RoJOSdReCKXoMVtd2fZKnTr97u+gKYrfXYisX5xaf4q6um
FMgl5UiPgey7q8ZYvLHQSoQngSU5846Sd7hWLvB6qgIlNZzXX7zij4OcAFQHwYOOxz4GT+v774kL
4dcoPJjgkoVIr4FEiE3Va9qtfWc//bv3hPKE6/Lx4GUGwdev8Jub0ybKJKZVs9KQCS9tfC9FNN+s
480OoWUbeL+ay/9wOeFRuq4gokVwfLHVuw83jsT2GI/tRluFwTOftP7RbTL72sxJ/snrIqFQBiO5
wQRixQAJvIlu25y652mRj8DNbGStRWjUJ2KoOfc4ftFCVGSK8AvG2A/nZek7uHqDgHfqSK7Q99+C
V4XeKDLmXzqKyltKTvc2iuf51g8afMt0eI/WZFmvP/86nHc019DhVYFWKsgnclVJvHvV0LfbtOdW
3PZlQj5xl1svdQW0dVu6dohNkTRTlyJlN9QW2ILajV682Hcuf/4ufvyOfFCywgtIWOPc/55cYpV+
r+uGI7sbRNYRYJ2Lwsy6hfNH7mFbO79QhPz1y0llr5sKdfq7XkDTtBJd2eJsRV/v2qhIz02QTlta
IsTpOtb25x/ua8/kuyO05NM5CmSrz73oBe/UGMXKFaaj4CL9nUaORd3a0XVk99FXsAtGowNG8vXE
OTV1LYSgcuoNp7p5GQfkmpV7VmVh9+KHFdUMnW86r8GITKBqm3QT4/c8BQQY3nbBXFq4kpP+avaY
JXZdyfRmxPsQLIGPbTmyaaOX6fPSEdSYZKbAEwIthd272hKMu2zdWPEXJNgUEjDr0gMStowPk+nD
R5ydfb75+XX5cbXmugQsBaCCpO3Qdfr+htcE2TJiiINtupQok/qWljXlzey9GvKZbxwT4m9tZ8Ze
XeljUMCviYxO46MO9dxqBqgmYu4XTwQEu5S2Tl60z2Jc5dN1Vq9SUItgPKrmvjiPa6e8cRqvITKv
T4RLzESN5PXnn+j7+0oJwYYrfB9iHpMrltJ395Vlt0OsOva72MdlYS3taTnX/S7vIsR3Fk3Mn7/c
94ejH1/u3W7XJN00AFYnsJo47VuntIPzvozST//+q/ghgqyAjVwo/912BFk8pEaBmWDVCn8sMxVa
zr38xUPyDmv8zw8jAQ4iIaF5F8h3124qlBrHHHpwo4pxb8n0mW+fkVRJo9zUUbsvG55OXv0SwSNH
NB+tRhtb5a6DeAmXhMKw4Gb6hZDqL75RX6Dn8iBeQ2R/z310YgfQfDsyyyVc9SEoAK+Q8Jo5BGWQ
Q0cBEspfVNzOetf/z2rx9UIgU2MSL5wAmpN4d73rASUEMD+0gUm0PJdriy9J5HNg+fouE4yGm6lC
bqB7scumJTvJnTA7Ib0CZbA1dg8///L/+t34NFMYYthKqHfvJkhTulkuhkl6+9WWZCuxiXvcWnaB
2r53ckLIJzt0rpzMBoLWKu1tHYKAWwIgYUq09Fx/sWp839358/KEbBS+dDjgflWjfXN+mKTRUdf4
fCPUYMxZss8c+83TbHOaSD0VbQs5+Ce9ivNfPNyOv26F334z9I6hv0LXAjqKnNB+11jKemkcNtJg
O41dijKaFCy71eqy8fxqCxOp37RZmG7rOScjbS4IhQntzj3TNEMZqdHA+5InE5lKTQPlcEkw+Tq5
8lBHg51/WBrdPM5BML1Gfm9fDNKzTuVksOUR0R5cMthHidTB9WHiRTuwD4P+qp+ld3D60cWhQv9U
2XQwEyyKp+QWmUv2/eETqv8QvVetz1XMRFTkmbNvLcyPZe7mCNTpWhLv6Jwqx89OXRIdGuxc8B/z
2cY0OXISzmRPtbr0Gf7xVnBOg67DcABlQwF5ES59+FR3CykmQRU/KsttHmm+Zw9M+tqdX5mFP9N1
jb5MHSALVutYZ145DYfF6bppH4ZqzfDwu8lmq4sU0I85kqRozPN10Lb9HqhVluwzNjfG63ZY7caq
mT7msaf3cYa6vQBdgoDFjcRhqrpM7QqbzJ40lewUjuSJ2OUTONFFD55A1MXc90zMS3wsogTbL5OU
nKo68z9204uXuN0ZUI2U7AS3Q9AFAqJzUTSbSpa4dd3O3USZWz8Oc8hEzpYuMZitgzOxdFf9XT0h
vpiG0se+EM0tIrOa5NZ6DG2atmWxNSpCVwLrhXJd2xPRQbEHaxlrTryQ+Ji1+aHNPHqIRTqf9nSS
yMjMzR4o43DWuom67Qq6M3WMvMBXk3+u1TwTvRiS/1rEq8mYYwEjA0BqzPTK16YY7M+RmxEJYkkS
XIo6M2h+En8nJ1JkN4nn0F3P17CDZumHKzIhCQ0wMfjCueqQPRJ1iRlnsgLYa230EBcFKmnD2axH
vO7UPfWIUE8uWR1yky2J0+4sHUZPZZa6d+lUy18sxe/KWsXmQ+EsGJ7bYeh7nBO/Py6kwzxW+JIR
IAJtGBkTy5mLZWV+A0LE9NADI0aLwey7fxgRiUd0PxJ5+kRoRS0JZ/z5yrg+7O8Wg0AFoR0K1iHX
cd8d6soc0E/eocLJY8iZY1aOzQcf3LJgzj0v52xw7VUHof3KmAGPmC4iDN0/fwve+62C7dgWfuD6
DlUi0uN3wzqTWX4at1a4rSIFPyU8t1I2JTKesSqXKLvsmyWfdvk8QCKQuzokgxvmaiQJFPqqXq23
YYq/tUBghem1yeBzknJBugO2VlpSQXBoEDQSw8rSQowGvpSxJq6x/LD2aCVCFU7t/yyC/uNl+l/x
W339zyuo//Gf/PNL3cxdGif9u3/8xzF96Wpd/9H/5/pr/+c/+/6X/nHVvFV3fff21h+/NO//y+9+
kb//5+uffOm/fPcPAODSfr4Z3rr59k0PRf/1RXin63/5//rDv719/Sv3c/P299++vJYp+47uu/Sl
/+3PH529/v03j54MO8p/fPsKf/748kvJb97XL1/4Q5X+i996+6L7v/9mCf93qsN1UQwDB8nlytw2
b19/5Nu/S+G41PAEEdBwUTweVd31Cb/m/+4EoRAhLSGXEl+uSk3NrGH9meP9zmnLXv8nA5idof/b
v97hd9/W/3x7f6uG8rpOaQD8/TfHEd8fmcBxEwFBScWBPkS0yhv6/jGNJ6+URQN1oyYU4byG92dj
CtLShw69uGSIjSq3eCyt+CGAuX7lMj285s17p9KnzuycOEFmBH64CtP2QZgB4AyrXPwhgBl6sBu/
J1PIR93thEu+h6dTPjXR5D0ia5GPQbIEf8yjCO4dVXnXKsAz1sZO+OCKFGMosTcXQdDUatXoYKmL
fO9RxO7wiSDc6o7rKp6k3443fYZOIOqm+FM0WshpdLiMO93EAgPU3D7nxJ1CfQno3BYCIIuMEQlT
OZ96BLwi6se/7yhpXyaTn5xpvpPbqFa9Jtpdsn2js9t0+VIi+6kQm3kloOiqRhcbzpE6HUwc37h1
DXrLzfxTHuSI9g9uTMboHemTpkUw6nq7wgcHINvZ+2yPwrnNuqalbT7OO1p96SYiX+lTOc7Apo0M
ih3DCQqSNg4/pB528CyCDEgeDavo2Bl1GjSarmnV8zXYH/JW1RmgJMSYfuUxhXQz8hL8In5ZBnSN
aO09rCJ8j5omcR01B53k5RUROuDevTzEOZNacFschBtWJrDhdyVBbKS6ntgOB/wdhOrSOzVCJE/c
o8WtBQFTcIm1dx2Pk4PGa0HZGcm2e2IFgcCZlQEw715NzZtV++POMeV4GOG9E7TkV9e1n+I/jXUr
CAhdeFwUA9w479TWpLq4FXrBATd2g5jRTEcCk1U/3MM7GE5DAkOOeW/n120dMuspqig7d922QLeU
z49D4YK3KlsH0eJc9dXBdpr+zBt8tRkr46dnxZLhyl7EioOIBgf9q9JH0c3E8xhPYqNfD3DbhmTp
B11wWtXZlNzEi5c8cUPNBGglfntnx654+Hq1a8ezDrlqSUwNh2aLujq5sUs7vDCmh5gxZOElGdLL
9IHDBcmNgM8O9eB5cLk0zPIgzg6mZ46OVGxBN8C9/5Abjop1Y0810BqPIUgaiqYhWrFj3jwW+H+s
MFstTB6Mu3XQeGwcD4V7pkZOOL5ZVo2dCxRCuWN4kccWst+K1mfQOcSU6YrIsKbsdjVhP3sHn8NV
NpI6QkJDRXqYmK/UTDKlMGMRY94TyBXjsZ+edYCikh2lP8vDFh9p0DsOej5yXye47/EYQ/6pc7Rf
ccixq0beTfoAPqnByREMTP2eDpRdMYzUlH+4LdCS60mmh9zM4sGxjcUX40Mupc7vPvWGuPKN1PmC
+Urznazy2Cfd64TMqIGLaegDPom+A/5j+PSgpEO837FhViUQg+/zuQsxppEviYxpaEfQDmi+nX2V
5eWDWSbfh/Y+zUg6x5Yxoxom/TTabvSpmwL3c4Ae6ouO+rTbUTyVH6mh5ZsnJXKuhVQasZXRCA5O
p/ZTVfo8wzWfMN4PiKfNRUKeFnove0Y6IF3RPPlBZs44O5bkmLWiD8+7Gvr1hhypYm8zCHY+6CVP
bqrYjq/HBume0Dq6Sia1qNNZI7g6baslfyPceXI30lprtoiAZFS4rvFSyCbKIfHZcnetlSXHOu/E
eeD440NBtM029xM8wL3VQoAaOju853YGXellOfNXWcrPdlagPBeWZ+4JLAjkVtkL4Yq56XC5admE
xK9WLiJdnH4Gtd8E5ESGXXqjOThe4AHBEaLqObmps5AvCmF+f6Y8S13mcEAvgb6py3gOoPyYaFLH
eBHq6AjLuUqaIUCb5PK15Xn4mlcV61edjubNBFaIMDjuzamILXOv7Sr7YhYmsqLU6xe+2IDVY7In
8QFoRkOma+19rZe03+Z2ybw0JzcOgWjDQ2lGrY7CZUWzbc33/fWpNGVY7OK6nO7VUg5XPBL6cy7T
5Ea11XqHeatDRNriweRedFW7Nj5yHkqAgXXDnzNona94F7wXLdvkBl+NeaNXmx5MwWfUwxC/qmB9
NVII7L1JBn5nSrkrLU881O26yIFb3Bs5VucinaKrvG3Urg704qGUV4roNnzZed81W60Bk8UxgUwb
O7Ve7ZiKKJLod5Ubvn5dcWI0ujsxw9FQXZAeVFGmwBWEE14sa4ZenUHEqStV7Ezq8AWQ93df0xXa
MtOHRxtYJOMm/AWdgdRjh0UkbSclyKgWkj95gMmTLafwgqeBN5PyB00/VeexUd5Go/nf1cMwPedW
zWVnns+1l9wA9uKtd4/tdR8F++MHTN0ThBE+ZFyz9n39bROgA/igeSAuaidDXbr+OA9NckPYesMk
1phTcDJgzERjU1ChYjZcfZLduIVM2bWkItq80biDNCR1qC5Fz4fhGVgP7gF3kyGd8kMRpqQa+X5+
aYuiP2NHUIiXeOM6gLODBS68XPfnO4QveJW+fmjKVv62o9aU6CBdl8GqYZKj8o5UZiZn3Ue7TlDg
2yMryQdGIgBHfMFyXTsFF/frCaqcLbZYzVcBo5ybbV6sg8n0+omtkNsrdtc73wgKPgwUPgnaM1jE
fQ5cfRf0qr9lpCH3fWjpu8kM1t3sy+FcGokhp5idy7xxs/uYfsKNVbbelWaweFlGcbQviphBNObz
+BAIBWO/XkOLTeUfhqTq92Si1meEerT7wAGom5ume6qCpLiJBHJ4gmA6UGzVjFkkIMcI9Oj4pcvy
x9htIJFEYX1cQmrnhSxLMFICA1Bk3K3V2DEipmq68KYSykeIgn8wWXDAXRHe6EUY4k+r9A/fysVJ
2VH6c1ittmr2ue1gNW89WdVHF4/rM60qsM7WnG5zCvFN4DTt6ewsatvMpT5Z1ApRoouGFKLuu9Ou
x2JH40JdDOhWTtuxbtHYx+4rIjNkXn5CSwQ/8nlamhQcFEuePRTmsWDTA8JjwluLjXDYljJODm2X
TG9NmOL8Ief+wW+X8krbbfOMEnn5qFKrvXBEmQIKK20of0PX7bHSKRp4iSNvatuGmFcBqb9xEvoY
6NVDeT9YXY+YmOXiFdefYmXT+R8Of9/Z+phMd07DbRmKCWPKiKFhPHHKCpYG3fMASpSR/rpExN5W
+B0HgBgr/ms59+6Vqkz5LLix6JNrmSzACaP2ttAJSIGCDeLzQuNzPIMfKr/Ukb/aFVpRPoSVg6E8
qrvoMSiYaBA5OmIsNJNBVtO06dCcgsbM8AEtbfUQpzhekTDb0bWu0b35kYt1hK0dV6HvT4K7d5Co
Txjxiwe7D2fs9GGaDxuOoxgq42WihohJ3kNgM+ryjRledsk6tqS7nAlifGr8yrEuvy7exgiW9KrB
LQMH0wmuy2XRnzjRsiTZdVipfdym5KKodVMyRYqE0bbxcWwJVR+wXdHf2pLOpDCtUiuhqY/AktS5
dmG8jHZxUkekZ6DEsujQqrTvPhqUrR6H3pF3aneLJvjCr3gBsSQ1eYCzIEjYiptsS2OLllPFZpEA
R8sRiS6cqiKCtOoSwMcEwU5baXMc/Dq6JmYsB3Tqyfgq10N+PcShvHUtvRwhMxQg0AKvQjc+l+HR
9dMETwkJSRySy7bI4FEEmoDockG0Ec8n1oLyYDPLGN+bwiHDzhAYXq2XE1UZufUoY1pgNtBmRtu6
dKtFtueFRpvGdTREHRfKI3SmcEpYEGLp0cXDrtl1BISioAv8fJdyZH9yZ9cJ0bXZhEyMUjnEfljL
toqD/G30vf5VB7V7VojekObmubHZDYYOyoeiQ4td9o7o976zOqzaJjFg85GozE6NREjHHBlIDui2
vhxl9KGMXYPDVIIhDzJXiGNjqrbbtlSaKSVdMSO48YuBfb31CkHrosvjE11lndnK2LWenVZNLrKW
cIF2TFcl31Q2yZofml6Td1fGU5jsS1MZ+BRyIWWktjM4VwWzbLzanFTY/pRdzACcBZYOlaFWRWmh
Y31D7GJhMFGM5XCs2XUsDBpzfmAWLnFEkOMVbEUz1S9hbZxPhghVMOwIGT9MnltTE2ZOl+xUD0qQ
glaP21QOgz7LrI4P3c0FSs9pcEhXs4yMA/LmOwuUapmTAMUt0BVnkIBGc5OWkKa3sZugzbMXrOB7
4dcCo7GIgmmT2RyFN+QGkmBr0kIWG4Z8UXVC0xcHlow7lHh9G9sXNDUT7B+qAeHqZQPWrDZLujOE
BDxYUAysXaK7hcj4uG7Ba04Luhl4u2RFdEUiDmMrg8+proNnhWd7wXU4FW+lTNLHgqLy84JhjVqU
4M9DaQYiu8MQTN3gS4ASWbNUHsTpJaiB9JTTdKYKi5dLbOjEcWn6t9LSQ783TQFokXUPD/GYV08M
/pC8OB6eUu6s8YKi1tkVlejonpaFODM9poFmjOq3eFqaAKtwHAenTVYWTzF5d9mGExZH4Zkijhyd
ZEDshHyzx9Iz9J+CYRkvx94nZ5vg1eEkEen8mKUD69+CAf4kYpCD3XGOR7CaBdMRIHXVYi5ihdzA
ETw7myWlKN+VTYXsMcKdzUAz8+UVQeEY73Q7TdfBlFm3uN6s55AwxIcOYV9Kd9qJbzo67DdWbptb
w8zvjScgeM6QNUlQtwWectQBwJeVmz/MdjB+xAo4vC2GI5ZHcuRx0gO6cERw7YqXcxFxRvMoryhc
IXy37jjv20S1h9Rx48vQCZInhcYSYDCdzxmPbB58npbU3HmWb9/KWauVfsWSJ/3xHEZMeJOznGyW
ygf2H3dqn5k2eOhAGqFj9ibvrIezcTXlo4fSjNbMVact87FthLs10lrVF06dfYYaUuzyVMx3MrVS
ZNeTOKGy9y8mDjNH15Y4MyzoqZXBb9SG2j4JHbytZRax5mSMfJ041tjXaVZsBqyHboPntenYuT9g
fEnO7ZTrFDl+fZE3Zb4N1ITBd+z6eo8UYzwkbj29iVosN9FA4g8cHyjeXoeXJLAb5Ip53RGH6U17
tO/9bdCQNoARstvqrg5vir4gVYhB2ZNTRg1wAj878SMzQktKKZaCUHF4dGJu6s4ceVSyG1euvL4J
a2sSkHshJ6c8OGEJO2ZASljYvf7iW6QVROGUnVUdmSe5v3hwUfPkoirWkSgC4J3r9iFHwco55xSu
L6bQgy/Q4b2+YAsJzlMM2mtY4YLRv0v3vQUDP6yj6EMoLXmLZNi6M3EN/FmBAAtKHinteBTUzsaN
3E8ZYdQXcCQoLmieXTaLWc7pnxEVRhogBL82OtqUvVfsWcF1wir/OK7lM7vGetjmfGyXYJMIcFxW
IxAdClEVxW0zLuKjJ+f+tE10cGL1HpDyKoYUzuMIPDvnrrAs6W7SgKmrO42gKeMs2zhlyUgiaQSs
lHC5duYmO0fvmB/Be0TbrK2z85Cnbw9BoMad5vWc3P1EmRPHg2iiagyqQTz7lHL2gMwPAgJ7OLrF
OsEjh8QhAEzVpd5zhBTorBgpvkcToS3OLXEgpcU9zsbGeqrqEqRVBxDXTtPqjhG1AJ01hJHE+mdc
A3hwGYCLEI7VtacRdSrei7RCK1zmoFHj9t7r+paN1l/MvaOh70aL7qIrZQXxR9GQgpVM3ipn1GC/
l8Lyj16VFfuqW+CjxvF8JGAyumfNrU6UX1ND2IYqx+6X8EL6Jb2UyBW1wdDlkDs1TZVPIDQuDyXT
8LKa1juoDQoPyHaXazDbswgAdonghJwveSsTqk3BunUeRERZKO0r60AjaC1Y5sp5GlSPL7YDpVq1
VEYqsNKD11C9fa2Wsg5GrCTU+kslYJxmCGxwrHaGZpdHN1e41uOSdPS/sDcD6Ay9TRbSVKIISg9f
mwNs4tOzYoMjIJoY8wcQJskNsiD+TJdp3tkyUjaL2qZdY5U2oI61vUfWEU7yZG3UxPlaSa1tsmpC
Jm2z85wNfhHdqsyPb31qlQsCb4PPfl2l9y7tl88oQYkdMjmyMC2se+2t9MCOtit9NSJu/GRAdY1V
RTJzH6AbtQk7HXD62Jbm2MgkPPUsSPbc6O0FdaG+11Lteuw9m9Iz9UVsGnGci2l+7sRq5Z6C+HM1
jDD7w4Y1tc6tXV6p5XKaXBZa9N5o/ugq3MeNv7wEJuQWb8qEgk1NL7n0nXORU6ACT+Hmtl3Or2vt
9qWuquk+56B9lyfcBxx0aHrSN9xTzRJ+4WZctS53SVlQmdveaZ+OIkJaGiOW4mu0AyrfrqXlIJTh
6JwOjO7QUXbDCe1Kssu+zjT+/4DnNzdULvKI//uA5+6//nf9t+svQ1F/O+H589f+NeERzGoYcJLn
rIh2lisY6V8THu93x0Z9wPiGyy+dVX/wrwmPE/4ukfp7zCMDG720x1TmXxMe1//d8yW/yFCG3Zg9
/d+Z8Lwf7/DmkF3YNgNMBIO8oe/HO6UD/d8dVgtEhfakRj3tNJB20dGbl28uzp+zpe9mSe8Ekeug
l5fyfNtDnMicddVjfCP1sFFvxdqK3U12RrpWFB+hBXPI+RBu51PcFLcllvTyNN7kJ+lJ9ovZ6vda
j+CH1373MdOsLaZ1yrX5b9LOa0lua4myX4QIePNaQNn2hk02XxA0Irz3+PpZ6DtxVYXGFEa6elAo
glQljsuTJ3Pn3k2OHlX3rPlfCwi+ro9waS6BO6KxSqsl0f/MyNj1g8zTU4RsIiMPJd7z974pbQc3
RbHS1znHeX4M6NzWrCzne1VaTHNtByX81Vl8Z5BCgHYBVFrpjxlXYvAUlsAPOti8FS/9z7G/KOue
L+biUDWZf6Cj0gFBXq6lmwP3CArMx5IEOifYjCZpyIp4VFub1QkH8Hdl/j9LR45elJhRCyD1VDU/
2zaG1jWkL5nVoPC+9nH2PoAZuL5wS7uD5k0TrDT4Wd48lyZ8FeHn1Gd3tPU3PfnZNd+C6OG6iYUJ
I/DkqFNEVbDEYT8fBVl1T89dTJi1QcsDRZ/+KRzDfd6qK7twYb7OLDFxl5aAeJVKzGm3qw6IDKxN
elKtnCZpcTQ4NeYKRSbc0KWNxkskmmGILBGX2KavdPQ4/Vfvyy8a4x5BftrRg+VY/wzlO+14vtoC
iwnOF3c523KVMGZSl/vokblhv8vpVXMqrU5s8A309RjNmh62NC3JbOMZdDLjFy2F/g4T132+ZAYS
23E77YrulNyXkKnQX7+p9iTO95ENjfkJQpc3cUfK1vqr/qI8Xt8wC3vywvq0zGfbfvD7lIQOJ6ww
NFvqf7XSu+IPK3tlzcj052dG+tgVpS6DM5Nu9IiGOOWlUop3SxDXwD5Lm/J8LmeLFxtA3am4Sba2
aWG93OS79lBv9AdIRQ4w8zvW0V3Zo2sWZ85YSuhOU2sXsafG3Yc0xKrABP63JZq5jdKXLK/MuNCq
2noaURwATBhszCZd2fkzqNSHCzTYh5KByiqHYI6s7jXACBQlof3oYCqNfmYZoicyhDaGcm+ZrmOV
4x28e7CZZvsUWszrw5yG8ekcnFmfnQNgByXMnpwDCvPbWC/3Xsuboa+gkMvItgW9YDem+Xrd6JKH
ATM7MRdYOviXGVA17sSWiISd6UK9M3jwS9ODh3qhqxkrw/tAPJ+NjwYjwi/aVwD0WyJ35mxvll6f
hz31dFu0PFQNhW6EtLS0xPciNYRtxZPgWdBDVIwbsfwG1lKwhaEXdmS3w0OYV2Ad9G5EsbRxEfQx
BZR7ERfcqnoz0dHCn1QDeHDiUc53KtivQ+B7xjOJSu9FM2LDtnJRvoPdrdC2gh+p72GYFze1X6U8
OhV9eIDkSTMfQgH1INrmbm9Q7b7ryeRT4E+L9qaj4h/zxC71kwEEY0dhTXhQR0/fwGAm3VYlwn0S
z2PyHpH7KFNfPYhp2x8yRc9PYxVIKyd9duw+JhNQrcZtDbhW12ebJQypzAPepQQID6uf/y60FQPS
9Avz5Tq3MH3Bmc9SB1luixTBs9Jx79yn4CAdoB21e+jTHJKpzpojWTU4c5JKmSeK2zAk7QFGnlNy
8J4oXGzRR5E3sNevxqprUzjbj0QKQqbr2EtgDdNInsvVGvZ5dqT/s0qEIgpIeDDOxux0yWFdNtTN
6B61AQ/eord4i4r0vj/kW4pZtraX7PBQ2tb72mTOLpxPhuXLxeusKvcFZTKcv0nuawWWFz71665j
cf7OBjfbgqqS16JoYaNGire1XqxuJZab++NPo5htQcGVq77ssCCegoP2E9jqxr/Xd5FjPRrO9cEs
2GKJVB5odFEoFuHI5Yx5GU3gw9Aj8Xfr7vNdf4BfZB9uKEs5zYonlD6vzqWt2bjCdpAjdbJVO80W
xqVuD1P3FnKHnXJSbGUL6Png71cG+Hkv0o2h84ZQDUBU2vTmPj/PQzjUogDGz1afRFvcKpKjw/3+
LGyCrfWMBG+VbSKozO38GV2HY/b135g3DZVm5ImOc94SoioFSLQW8+2vbis56klx4OF7mdZU3/TQ
F2wg2rORlHOU43XTHyO79GSM/G/TyixSnxoPm36iMITabNvYzdY8he905TloqNnB5lXYwuXMN1DD
SU/wz9jX7S+tNhkGkGMaTTFE15cTL9DORZcM1AJWR++CV9A4L4jlJOfU+c/XTS0P1YJ6Agpjg4fc
zIcOAGADRR9RRDolb4hWf4TT8halsDuA50c03TbhvTHaNMhukh1wxVWvOgsoOLOKCLBaM2nDATU7
V7FXVbo/63wqI1bI5ZlUt/IX/tqG7uCVY7Qwrxq9NeoHeBfWpdlY9WCk/SGC5Ux1b5Xou28kwGOH
f754F0ZmlwRqprKY4jNg5nwti69VdTShKrq+arNuIbITU4/+2UhmO6SHwqacSrlcE3BI2ogJPtMk
tbX26PjssrVLafq12XG4sDY5irOL3YiDdBTbad72BmRJdrStMjuzy4PwRfgBUkHe1fbEevkXGF1t
xc0u7I4L27Pn+Rjn0AAN2O6ltyTObwa52/iotVtFvmJp8qGfR0mOiHNAWDtvVoW4Shm06SQo0a2V
Qu+Ufbm+aksGZKJYsm0ArkErXE6jjngMOn7TURvgk4SctpS//W8WZgsVtXkyBgoWXEqPYXXbtisP
ng+nO5sknSQhx5WHPh2ls+XIjMKygrbS2Qpo/JyEh+CQPQu79Fjcsy+efAd8nUM914bP4lg40eu4
zfDY99kuty0nd9ZuiYUjDZie5gyFQja48dklXLdeJdVVjUhen1ADpgHJqp/l+PX6vC5Y4QKcSuVc
C9yIs1ELCqDiBgYku6O64OXWPk/NXdnXK8d6+pnZ5FLpBd/Ay2p6U87MyG5FX5oLW4K6r48IEe6V
Pe3F++rwL0bzXzOkmC/3oaa3fl4AmbfbDPncovma+ikSlWtdMwvhOWHDmZ1Z/FBTDIU/GTv6nfHQ
IBy3b/YtURJF1uqWXoV9uL8+sAVfYUi0WEztFTTq6LP5q0Q1B7rcatRfXvzmEDX0Lhg3Eh7jup2l
S/PckDGbwcGnXQ0wAvsBIKZNwQfNcyc6FHtYlSQHElcitNtwq97+5xXi3UMktb3+DQvOxKAViU4T
UKNs/tk1M3iAytEa0Wx6/DauDIgy+HPdwjyXOF0yFyZm/qrzNGsoYrit1X0Ag+hu2LYvBdIttnEX
WDxEhBPqW4/uFkGfFctLg6MBzVK54/CWHzvr7MLJXNR5ITSDe2dfnayH8DE5xI7rBDYoZ2Gv2cFu
LZqf98h/DPbc5PRJZyZV6sQ+OR4261Pxw38dtt2++uLdJNvsTtsR+u0E+1f3Lb7PHrsH37BhdDr9
m+17/gmTFzr7hLytI49Mu2bHZeU0Xv1s1MpTSMndrgA8rczxkksj5tJNgnudTOpscUs1NYIw1DQ7
b04U7PeRu48yYXd9IRfXkV7eKVGmIZMx8wDFCF5/TFnHgpZyT0crIfl53cJHhm3uM6lY/deEfDlp
DVhkJe8xAbeV3QoncQt0cO8+ukDjN50DMPKltr/KjzGvBeuU7IR39fn6JyzNJOl2g0cgYaw036wj
ELzcbwUNoUYd3np9I8CuGBQv/9wKFceJ6Q8Gh0/t2IIXdJHsMs4UVWQZ8qqmegratSM/Oa75bOpU
NyWOHm1lc4KaHCx+q5Q+moEn/dTcucdfow219cE4Xh/N5J2u2Zld22AiGtkH72Qr9JfFwuhYrXqE
LdVGNOntuqlpI89NkaOle5PJo4NzZiouXGWsvak6EQtHMUTpAqRhkz2oVOUibYVUYGkv8I4RZe5v
GE/mbxng1roCkZ8MC4W1NZQWSc0GbEHmXB/TUqAwFd1ghCDzTIf85aa3yiqsmqYDvNP41Y2SwIed
+h7N6n1mgmyS9J3ly/RihUb1lMS1/Hjd/NLqfVTNJ6JCTZxPaagVcdrlMiWC2gcO5wtd8NAK8nCb
SBR7gI0Ov64bXPIj5wbnzrmMBq0fMdiLaHfJqDcK6UrssLBy5nTbEOPBDcSDdDaldeuP9H5Ltpm9
FM1drZ5EbYUhadEEwAGRbBHlWXMWnXuZ6KaebKGF2wKRR8oEXYgIHgPZDEf7H0+YiZegg1WH2epT
FThrq3HsUqi0LAVRYXjzlO79uoWlweDzoPaZXtOUfy/nC4hi7HtQzdhRB2oAEXoVevZhiFbK6dPP
zE6vKYvgIyWyQPAVzdw7yCpI6UYG4gIxy/UYBpqX+KeJ4g+g9I2+BoVYGpUsMSiVFlQZtaXLUfm+
X5KPsmRAlqhcD6PtRl8kiP2vz93Cdp6YsiwAJHhZcoiXVhLNrSRwj7LdAKTszC+xsXJApQWnZ0KL
Mz0kJAsk6SwSxhdEEKHi9CAyhg/9vXtLtsEWdt1v7Zb09U7dVbdcjbu1p8VSYuLc8DwyLvCJIZoM
MjE/ZOOOtIkd455LJL+XD2vx0ozK5iMLAlMKvpamZZhKPvigzgKmLKWnLhRyEHt7ROltelkcBvkF
YRRbOyFv8yi8Xl+4pWmFNQt+BMSSprTo5cIJqVrrgVtQV4xQ8ix7F6pJd4DTmaegD44U3upm5bG2
4Gspg0FiK8IMC4Jl2rFnY0zFEt01UMp2gnDu4Ot7mYZR0O+OBUPm9dGtmZr+/MxUhFZBEHiQb3Ro
5dSvEhT4evBDQb/rup2lQ6YR6GqySgv7J7ZCT6PXuwo6iqatvteR6SjCAWHktVfEwiVpkqUgkoGa
mHLKbOa0AX6PrhkhLdmbp/+8ptVduV9boKU6wIWd2bTpKV3TYvthx/o2lWroonOC32jc2/5KeLF4
rjVuDhwroDD84uUSyWmse6WFrql7R3PclkN9ag/xjbQvjpnjb117KtlTf1hxWEtPQcb4t93Zxq9g
/Tf7qpaIC+tdeiv/Qb8iOllb/WW8l/bEiCgMbKIHbc2PLXlK3SDE4MyR45nHU7QtSnCko7kTHtWT
sOHpeTMl4Vu7c9AbcOLTv3JgeBbYxaZ7k/zF5QxXbZZoWa4T2xyDe2MnHby9+zLagGi39CGtzOvS
STg3NvmbsxOnomMjVK1BRBB/jbsAVc27ulvxWYt7huAJzCQcElQTZndBEcgJDzEX3SJKivVRt70t
xXObVN0eghkb/eaH4CG+WwP2Ld3cf5uV5lkmV+8ierLBYHhxB5USckfJXWLcRgP9mKViB9HKOJd8
87m9WQCXam1JOoFhoi0A699REHIn1Vz02jiP/yJOwKVAbAgHHa9ndbZwWTR0sB1R6s7Lb5Xa26kP
Nr4/XveTSytn8UZXZYmYQyFguNwePmzpujUJVqHLlzv1LbDMveQgB+UYd8OuuZVOoqMePEdfYYlc
NmzBl2HI2FbmKLJ4EKu+ixge1Am2bPs2buZnvgt36rv8Wm9FBxp2xLwBbK457YUDT+RF6QuKPwKj
OQ2aCaNZbTXov/ooFmfao9p8vT6pC5ccaF9CPDIG2hQ2XM6p7FoIzglUUscyfLVcArBBLu+LEYLq
GHnhlavu4yl0Gb9yc1PHt3i3w8E6D1G0pszVmBeUXfzhx8V4A8uGUx+GXzqryjSuoyI+zyAWGRqQ
vInabp7YyQGWIHGoKXZrIhnmDcmbSvfL9UlcsKFSkAV7p9Dc+4lfufZdofaJhijko+kW53LpAIcW
netWFm4dlRiLrAp8gHQ+z2uTo9jTvdhjRnnw9/WvqQIcona/QaIZGDRdv3uoM/fKu/J63bD8eZNg
mKo+kRfd87zlLzeJqXltkpNYsqM35Vd6jJ79Y+sMP6IDNLXTadjip4EVbchkUxV1EBGxyfB+E2/z
1WT95yjm8lNmNz6bmHaekk+RcvM4euKrKiObQpeJF7k3soJWthtmmzoSV5zPst0JaY8XAAs/sxtb
IiwE7dRzkun7WI9/VQX6LAPBdmI2e0AwaI2gupJE7X5l8qdYYnZkCLBJ40si+Be8wOXkw2KiZ/SW
sIF3+ql1mkNjW7E9vPVH8uveRvuODMAp/DE4xW4r7wg7doe1bPDS/oY3SOQhKE68qTPH65a+W8BW
otqaB7o5aXhorrjYzzc/4S9U0ArwNg7j/JSa8YS3QCXYrnV94pLdFFJqK8Kv63O5MA7ODXxUFHk0
UF+zfVwPwmjGIhz2CZ0yDXxOabxiYcnBXZiY7xNRr90+j6dSSLdV7crOvkQ2kjfEFekWCsKVbbkw
bxfmps1zFjGlphfSzYW5sj7Rdf4htun14YrbXrbCxQvMgm53c/ZA76RCL2otAt5r9E6fwl2DwlXa
rETzC2UkFgVuuQnoQbFlHt1aZjL2URRN5KvBnwThxFH4IUfs9aGhW/R3bXzvkKIvIhOlAoIZOtWG
MLPpM7OliuSH+hCW+c+utE4SaNouhUgIteDrO2ghFOAbeXpOWE/ulflRKEstpVs4MD/wwcYLEEZb
+OqdIrvcpvf+fedMMOH0btXuZxc84cmh+5u2L7Mzi7CGUqSfQydDDBM8kkP2+Gr9nIjTfwb75Fij
W72RvnjS/4flz2fm0vAssUVXYa8GIYbJfm0yJfpG1n3l0KyNbeZeKGfHJcLbjC36ggSioxisctvs
aYP/xxv5YjDzRHFvQZow5Fgq81fePJDKPOiDu2JkIQ9zaWXmZkg1KwrHRbcryqBWuymeqi/+bnID
wr6q7fx7aq+9Lj46Py5viUubM78jDIWfVwo2YTU5ZKf2kaQMFzPpb4QZd1Php7TzO/W5vluLjlc2
yBxI27bAy303ZE7B9xKJHZs8WMkUL5mAeXeKUfHbUyPZhZeDYEUu46JDFVh4keOfbZmsLNmCAQMp
I5HoisIccfClgahPfaEPY9MuvN5xeZLFwp/rjmP6xNn6XFiYvuDMUUvlENVeiYUk7Owqvh+0R+h7
bSulmVJSVoazcAvR7ISLMkR0sMRP40HfLVVbQzG5hcz91L2W/AW1ySZ5TbfDTblbK74vHGCDjkGQ
ZFyqwP5nB7gvPTW2GtW0x0jYatoXVFP3dHVD6G5fn8WlbY4l0mQmdOf/6VI8n8ba0NyxJFCxS8qb
vSNuu21/DLa+kx7CN0jFDsJT5kArcLMWA8+bbCaDF5ZnC9ikqad0iWTigOmbu1Of1GeYD440yMMB
+B0al21B3BlvPLt5CZw1/7+0fc7HPd3QZ9sHlftYgZDBtCP5vRVfNfFR9w6m+VCb1sre+XzXX45z
WuszS4Ur1WWmMMOT9GbvQZ4YCcfRX4unF7coKTsF6BQJA7K5Mzt0s4uo0mBnp+97R8dZtQf9GNjG
XuXdIKwgtRaHdWZuPizVyK1WwlwDlLIL/5gD3dCrco8LTzRmT1JI0cF6I8PFfzmqKi5kxYtYJ+1l
2Gb3+S67S2z51Xiams38rXF0hNUGog/K37lvMcATENDCS8Qj7dKoPlgiyGvGJu5hpsiEbfRsbXS7
sI/QVZ6C1/w+eLS23a5+a47yYS3hu3T4Kd1MPD8UynHwl9aVQuqbIZEMWxruAyTX/MC2yh9yvZL7
XIoOoVuckGCEQXQiz4JQpBrCThtEFKXhe9qimHY097mjOf1uZPegqIbY8d49oIIAj3bxG8zBi7Ty
DUs3uwG1LIku2jsl8uiXY61pLMqCfFIRJLoP33kBfgDd6UNwvyHoNC1x9PO6y1tA4hBpyrRl8/Sz
8HqzLRUHdd30KRFnRVUA6E31ZUr41kcJtdANya/XxmlutTuEbW3jR753iUzTL8Naif3zDckKqzQz
QgEM1noef7ZkvEUlIn8YJToaSjD27aW2kf6x85ms8MbgFqZ+Nb+HZdjoBCXDgJn9ktJvjSY4pEq3
12d0cSiMg6kktORdfbmIg+pNBEomqdAK2ZWxe4F4aqVKtWZidiKzVrHi3jBckr0j8nfUs82+9Fcu
w88ubdJp+Hscs41hwOKKAB5G0iZ8jHqBXV+qID/1VlixtDgcPIzM+xy5nnnWTu5oN5NiKMPiYRcb
UEBVsfMv1uTMwuyVAW1MksK46dr92ARoHYvvopGtjOKzo2K+KNpMoCHKzPMCWBpXstrGaI+lGRVt
ZaiVDRnOkIsOfKI0Qvh7fUxr9mZXTjIireNCYWwrjQCTiW8lTj20BWKs7m08FGvPjqXt8BHvySCR
pxrw5bYupbAT04LtoOjuxuyyH3qH/nj6z3MoYLsmhBnp/gllNnP3cL3Ici/7gj3CiIKyYviqDOHx
+swt7Tc68yhzQQ1O2WluwytNtUdkBVYZ/05NK2WToHrwL7bcuZHZ8gCPErXOEly0e8NnBImgAVVW
dsDaOGbvFsGrFVr2GUfgl9YmTawnIVBXMmdLu+x8GLOTA1cN5NIiNoaiBBES7iCwBFL8NnZP1xfl
cwjKwp8tymx/WW7YwpTMfPkdsp/ViISqtoGENDZhUo6t3XVrK1M3x4QYYiBByoc1mCUPdVrszMx/
/99MzO8Bopmx6pm5FBOR1O3SXPxx3cTimaRyytsBVCliXJdnEkX7JDHDULDLMvsGDRN0P/mPovBW
9tmamdl105RVLDZagBlo2T2t/lWn4U/dMFZGs7wD/h6NcjkaLa+9wNUZjRrmEM/32YOkZPeGINHR
69+F+b/ZAkQDgLmptX8CLBioVauCldDFHLnxlioYNYYW7e5/vkQAxsFDAnIiBTDzNelYtTE9f4Jt
wXYYwaAuKOTX1DXRsaUlOjcz8za+J+iBr2GGwdxkydeggJpN1FdSqNNhv3wJgG+aUCSiDEcO5DWz
FWrjQM1LrKiu2znwMKlvZhujgW1WdlNGGQpaMPq7Y+5vr8/iAtBpQlZN8HTe5p9TAINK8agpfc/p
7OC+uK/s/kZ//ZUBw4i/r8I+pv38aZh/G5v3I/boARETe55jvOTBxjtU+2Sv33bfrBOMHrs1XNWS
KzobmjI7xBN//ZhPQ9PN7pHa0F04rFxFCwW2i9mbw/qAiRrkrRlQ8Kb9gjlwym0gPX9EDUi14eDe
RrYEikuyq8c+2ZTbwQn2+bbfWn/Wu0YWXuaXHzM75pE56O04MN7WOBZ/mjdwwdtsH9hK9dw5MrCa
tQleuMKgZvloxNdgapmn96g8C92QomAREyeVofsidsajqwaWvQYwWcgf6Zii1CSBk/ucdRitfMzd
IqBHNn1IjcNAiaZ90L6aR/VBtzblvXXn309igNDXbevV4uXyQP+2PnMCkZCGoSRgfYQIadPq/q2X
au9qZH0fY3clLlh4LzNUxMTAxvOi+oR5jAqfNIXsCh9vVQFSYsd7ql/yF39Xb25vs5amtHBT01e6
bQ4TWGoN077g8c7tz6GPKvpXNcUwwSZZJY0w6yqv6mpMv5BwuRjlnCCgpkUxRAyEJ/FOAUNMAmSr
fU3siCd5hw5GvEFBpHHqyPFPazm55c309wzPa8IVz1g9LLEdwRVTvo4Un9+Skx/uut6u7srDsBMh
ODxEtR32FObXNvOCX2KCyfhoBjVpiqYzZ282YVqXJhOceVCKd6CnocJe8euLRhTmWEPE1vpUmEVF
DD4QURBs74f8Z/hRgZbSneyWRKdx8mz1IKyCwBaa+zF3ZnIW0Q5Rh1ZFisnuZL1AEQ+BCCARayvt
wx/1G8jZTb5fXcspezS7Ui6Mzm5OixeoKuQYFU9ItgPwUY/DTt+JN//c2cERBvxlUiOmbjFPpBjW
WJtaJ/hOIslkIPONKL75JmS0Tb4SFX4K1wiceOnqwGV5En7KRWZQUJFM6X1Hl9PN4MNwIh/14Iuv
tnAy+7vrG+XTaZ+M0aGGkibKtpBaXG7Gygws2L8j3+FF9ZRk2Z1l9XZh/V8Wx/8nndvSmChA846X
Qe6Z6sxMr9QdhRSLu8msdsjAKMJrIH+FLW3SdFi5lT9tfYZ0bmsWVSOsFPdxji0DjZY7wZCEvRBI
f/75vAEZmqI2dsOnINdFWUswIVl2MpP2Pv8PxNWj+489xTSSMyOze6ckXZC7GUZKNfjqg+NAXGCl
MeEjs31xgLCBjrQ5ZYDJjH5EFWd1g1bK+t4zdc+R21K+02Hye7ZaXUAdF17SZi/BhYq6twkXu3SC
DS3JvpJPLGxJjEJ9G8tC9qWuNPlHGmfiL70Th2EPLE3mtdko428VmBrxV96XItSLgfvGYyd8F2hF
2IlI8O6EIfGe2lD+HkSaelAqlxSxmLXJZuKX+62ZeX6TiqF/zBWrebKsyv8FA3271kP42XNNcwCQ
hUw84iT0hF8eghBKYrkDhe+UvyJgUK/GjRdtjGf9Vn/o443yQ9wkL+u1X/lT1D+ZBR+DmLE5NTjM
ArZAEZEMQAAC1v8OTYMgy8JfIkTuN4YhR7foHIjH0VW9U4WW9l7IB+MhTFRj1+SVlm0GqXZ3o2cY
dxXatq95KDtjqPZObqGiIKWJ+x4EsR5BMZ4Xx2BMoe8dxTS5lSvL+5UCa/0rEEv3Ls7gaEK1xtK+
NKJerE3ttEM/7S74RTWCN9A787pKJyF6WKg8oDN2b6jAx571e9VFJHD8ef1ArlmavMLZPuZp4dVU
rTzHj8WbSMkPLmjTRnA3onL4F5YgcySRhuP8xH+guEgulYLmOUUZcn3fFvEWQUxEMdd4PpYcGc6Z
RsapL5N44XJIsukCfJBGH9hMu8kkfVOvyRV//MR8faaGDIhIqA1+giZ2kKBzbaO8loaKXNxJQaeP
NuT35lsCL9qN6Me0axh92O/d0BN/BAG1A3A9bod2myx0jh503bHtDANFqCK1tQrtSKUdv0e9lTt5
J0tfrVob9oHuNXdBokbHRogQ167k/q+kc8s/MXyi5cr6LN0152Oaec0WyU9knGTG5Il7V31PNXGT
htteR9kiPl7fC4u2TFYHXCxsleos5snKKCdNVCPQoQgb0zuVyV9VFe8b6beZtL+v21q6qpEQ/a+t
WahDCrqsg6rxnYkGPC9Du6+rjarVK0NaMaPN6nWaFKONkre+43NcG0QzYi+HqiTaXh/N0nklGNBA
HUxCkh/O8ey84ovTNChc32ka0JBy0NstUjhR532BUahYMbZ0ks6NzaZu9DQB7OkUvLVaBdeMYHRH
aQj6NXe35NFRJJ9oiKn6fcZvhHBdkmrxHTXKvwhNvSkgqCtqZ8ARe1a0F9R6/2+m0aDFj4IS8OJZ
YBXJYqg1shcQWCknr1Fexip5Uev6mGnm7rop6YMV+pM7RzVUArOmTU3c86OlglRqAsYHGibfWUpo
otShat1JyjNr34ljd5PjQnZxW0JaX7c0R1Whbj7FSS++czNVTuIZ1t6X9OimtoLxoKeRcU9yq93F
TZ7ZtCrGO7kdzO+jL3d7IRyNu7xQku8Z5dSN6lXiRh7E/sarZZhtdD9wHyU0dd4jJBpTKADoF9zk
+iRPMriZAk69rm/LIJDezaqBoVMpytRB+j2EIdTsNqOLitWuU7R8HyuJTvImhayp2mR1J70Y4pB+
KS2ktzep1TVvqiuUzZfIRVMDUCPKz0PPmUhC8NWbPi3Cm8ZAR/K11Hqjdlh6avp1qaLO5YnHzvLy
n5bmxgMCKX5+oLKovSVGogq3Y9PkyaNkxGPwM+iV0vyFQlpJh0KtR+5GDcMGQYtKuSsmpZQB8Yg7
kSjrrhdh4vTrWvxWIRPtyLUZ3QakKbain/snOc2zd7lR3UPQlu3WCzT3mXVzs03lxv2tb2XJXRQo
hdN55biJk656EliToyeM2o0CvQ8yMWG1U3I9u0WSb7TlMAm2RdiowDyUItzFY45iZNc8N2InHgN0
UTYWjImPUkkMsxGjka5FSS7sUc8NlM1bId2ok64eFGhWEdo5Fa4qMyw7LFP3Rpcq+XYs1W6P5rG/
a2IkuCZgYbdLZLM+jjKCWmWNhGesSQHinmb8ihqG6LRiN2zaNsnsZGj8p1DqRWMrEIaMjmn0/m3n
KxbNHWYJoFTh14YsRFe9adPoqFiwOQ6tJz6peVuhIgHPveB26UNjJbIjtgpaHq4WQ44oQRc+qM10
/ybdvuv1GlVW1LFD3aiQTNPLbTZa7q0cywYOzDLtwXQT5D9dT/6K1HgF1U5SY4DaeCqF4aMVt63t
9kLkRIjw2BRP21NeGGjkKHGYAkOSEOnOpcq/T6KxQQnctyp9Ywa58agWUnIUcwud79z3964suj9d
HfqUjVhqkHykQ32yAl9yvHwotkR0sNyJPXJ6gyjv3E40D6NfoyLbpNJebVtEkuD0dwTNqjeer1un
VND13dA1yLCYFUl1ocyKm0xQFZT7NGhTPAu5SDOFsi4MjO3gNclNB2JsS8NlvkODJ9oqrRjaqSUb
b6hifNeizthALtiiPStTqclM6VWjvQm1kBLwV9RGb3Ld1KWDGEPWbAKoaPZjmSVbAQrSZ0SI/D8B
MoUQHlQe0Ls824l5ByoHjbJNHdbt7YAA4E1Ye9JLaHb9wRz9TWrWd3FXDN8YHxJgqlo8SZUu32ek
KV9cxB1+pJncf1HlonqTk3bcJWkWPPrqIBx72UxRqZWt/hhFATwtAFdgHa9q6AHL2HvicZu/W5Nc
XK+0yY0ct2hc61pX/+glQX2Ma0SIYOAWvtRR2tuNLFiwEFdR8Qv/iOJ21gqOnKfKvecLk7C25Pc7
yCPIOA1+aEME7e2G3A+P/MvdZVUeHTrdan/rA2119H6RLRJEifZcL2GP6UL4MhA7/W4bP6EZRzCz
EpqEqn11ZaN5FaWAY6WKfbyrcqX/PQSottRdGTdbrUWbJXAT3nSyXkff1UZAKrWUhL7YhHrRD85o
tehVj3L0ooh+dQd8tUGaOUqPLcQuoG+Jp8dGg3+269IjaqLxKYrd5BmoS2oHtTo8k8HN7lWp9veZ
Ko1vuedmu2AI/edIQqDDK/P4Ga2rbvfxXySqaE9xU+Regpjmk0khLQOI/wxXdHAjppMOjNIgUyny
X6ZB5COWqbkXMv43/DT6MegRo3GIdIzftdnOL0yU7Q0L7U4NTRADybHdqKA0UrkI6n78XmTlxi51
i6Hb4P+CN0IDHe0uU+x3ypCbW8nyR7su6/hBoIv4V2iM0bH3B2MXoVP3LaYh9zsK78LeHF33NHhB
uK3xdQfy04jv9UKZPI61XtwnoyS+UPAQJAQ9fWg1dUXYG5FyUANFusd/KDcWNPfozGTleONlppna
etm1zqgq/QPorAGJsqL+5sVJ9IMw23+uDZz4Jpi4OTZ6LzR/cqGWHoPRQAq6sSADJBlPU7UpmF+9
oBietHg0otsxtpAQBV1iJ36j3sahiyYIbRrC0Su4NxGFNAsUSTIa1eTGVdDLUeTnsu+F25Zb1zar
UXw0RV944+caxxREn0dl4Y9OgOgBmlRBovu2kY/WNgs8eVN5fYXgu2DGnJvCUg+mFRXUnb3obowV
9RkmfBX9eKE3n4pKAImE0FJ7G/VDda+7QfcQW3L/krlD8qtCLvChVCvZ1iIyYhsrz8IvUpz3T3lR
gzlUarQfI2/snzv6Q14FxW/+9L2a07HhFe6LwG1S22Urpy8VZHLb2kjVl0Eey29iE/wuQRVOksjC
Fgxcc6gCLfpTSp31l1+URrkxWj1/Zk2yXSTFdb7xRk159YwsRBTYiF6qyJe2VREWUJWItbQJqAc4
YtjrR0nKo3iDvGC28ePaf0yUvL0JkqJ8bVsUXDcJPxc6gV7Hd1Uiu7/QHdb+ECOrRDZcejZMoYVv
p+gY7eLed296VuYmlsJkqwSy8G1QBJjAe6hg0PLzh20pWjXuWvGaSdRXRJ+B55Q3VNHTkLoV6mbe
8N4ycYgNde24GUc/3oR+Zd6bBTHJBsFI/0hnqAfh4f9h7jya60bSNf1XOmqPuvAm4nYvYI6lJ2U3
CEqkYBM2YX/9PFD1TFEsjTjVdzNL6uicBBKJzM+8xhnTS4Lj9ibDVDOsy169sIa6TBFiqcxTh8tQ
n44XaW/e6ukOqw3nXsvX9KaVdXVppEbK8sIIe8V1LjPLo1tp6rsVNczcS4LUGPKrlirTTk/sNkIN
dEzxjpPY4YidQ2kIGypEsemQNewLnYHre+xRP/LbUqk/1GIzmB0T7J/JTcLJnpSzGuM3O+m18Qn7
Mxx46yW+7rMGV+DN9dcE9XtKeHzRd+9bqRD7+GiUTL4l0rUlCLO6vVzx/PZx9Rou4UlDA03Z72kM
QChOrXKH/bR3q7JHRd+twU0dS+0+c81342bt+t30tjJ05RrakLn6piBkxOakul28QbAh9N0nLcXc
T+i182QInLTiTjeuBIHoAw1d61Zs9qu5nfcHraiSk2oMI/2l2MvDMXPK62rJsju0hZAwLXIMS1Vc
igr8ogq/ttdlR/KdFUEyskX7372s8Yku75IRE1izX6rTd8/iQl+czUwJdzoUW66nASig//0e3IGJ
7JfNrtesMUXqsVN5R282uRrVobuBr4uJUbsWWFvVmDC6Q+Ndf79lM938w3vse7tVPFlNl1wqMl53
HZZ7obqZ/pKD4DSbeC27fMG+W+dYrWJlghEtijJ/WPiaqYvd8B/2z0nB/8RRabOktQXewLqXnf84
JPRh/sPCVnGN9FaoUj8W0lnQ+prEHAma/QezW6aDGnftpRSDcyRes8MOh8FAG9PuKUnARPt0SNJz
vxjU7DFCr7KoQ/zqQ9K2bVTmSxol2ljcYBmt+rJDZqZVlDyslTmJpl6aoaphbRvz2kxK1UWG1KpL
M04Jt9xEvRsUzT1nM4ZzCmfwLtNmluYocM81x+ZTrUnjXl+qIUiq3MTYK4ZoVIzVgXPV2bVWL++E
ozkXQ93NBxKc4hlFCXGv52kTWVPVv+M8zvduOstTMSmWHVRroh3Keiju3KHj1BsEVk24WPG8N3vi
ZODNKEocLoIkrbEfL+IVi+o8Zm7rVlPOq6HK95ZDfKqOGFQTG7T39WbN9f35jDqMY9+c1vlLLRNq
dGbRV6fvnsKmhRn2RHkvxGcUt2XUCT82ggwLJzPX3LbwXGWfmJPqiLd8t2+kaPb439S7ll0pFAPe
owigrn7c5fbOVp67+onVIggla7br2TASPsqS28wom4UEzFxbMtqBC58To7yRWTq+jwcWftsLcVUa
lrdndTQnGjLJs+iaCmhvp9dfk85z71LORicwynLedzM+xXaba+dZG6o21NUONZzJSYvb1Z7bS7NN
nHeDUg3YSDpacll5qfiqZ/T0AwOf5VtbH5vV13VFoYZUG8kR3V0HM1BbIdMssfIMe73RH+xM9U5m
rZlXVmmv1zMVt89g8ZBusycvbX2tVogpuklxvzhFl6B3pUEDzdTMDVFooQXaq725UzyvuBhkbT5N
Y5rIyMmaso2oollPKBJ5yBOlHjbj5fylbx2vjoo5S56wY8eZi1Ma+cakLwYvMA3c+DAzU9qD2nfe
7GvOtHw18OHl8h2xQIdHnfPBJWFA9zHBkRDC3hb1W/R+r6t0JdpyRxbRUpTFVd5K+YmVNn/BZWAC
juLgC+yrguDK3HKAfa3gN11Lr+vPapmgn2vWdYuJ9nfrdnOsMfU2yXID0xl6+6Dken1scuzGUA1q
ViA7uEz61hxTPe0dRyRHrW2JcwfTwyUTN9q+Q5fGWB2smeX8ydCn7uNoqvH7WozpByudmyLCjrXp
d/ncLg58+xbpZdPKuARc1okPLbzi62TGhLef6qq9Tgyt4fJ6bsC1KiZw8KZ6N+EL6IDBX1hy7lrg
KMzuGYugHzYz9ZoQzcCyuiNemixjeqgVLHsbrfGoWRgZu3vjWSMC/maaIeqxlJs5sZNi6O7wvMJE
MYlHGzb7nanrTX/ui3GG2KM007OND/RXuAG4PboGYTBu2Iu763PXWa5APfSVv+aVuRXOK6M9TO2U
u9cuboaPpttivLm2GZATW2ATn+RugdFoW7rKYZxwt0DMOOm9k92YRnOht0bMsZ0a1yNK1cfYTE3M
eKdYtcN8iaEzpWhBTIGUXbzJbC0x7hFF4u06VQCDNosulSwIt6vDuPlulaG60/YDGtlLK/hfWAvi
C7SzErTWI4yHpxsDVbURcrmXfcMdV8dLkabZg4eiU4a9++zcOFOy1AQ7m3Vzoa3jhxql1fiYyIL5
WxAUTyg+qi6PWUGfje0U42T0uViKOXSXvTQH1z1MeKMml1MxyHQ3eXyY2BgkFlQUk1O/4pxxqL0S
T0uVXB5hpWWZpoMQhkKo2hTJEzpncXlBEMfD1qkY+MOU6e+mFDsLVrKlf5pyjbVTpLk8GsX3K615
sY91qWYy6huVJaHMdXlnNevg+lm5rqeRI9kIFdVo9P06dCV2ySa6bPjijtqpJc99vyGz3Wil/LHu
6yy2IETpBcs+o0vHlE2meUwp+5wXBySq76gzRqZrOr3Xc3uwSQL79E6ZrfKioqZv7BKlND658zx2
ocnufqWZnd0f48qAcNfXnpNH1bZekePBt5pFxkkgMK0fKxqkBF4uK2PVbaR//rD5g5isCmx1R06H
wZyerSLRB7+ei/6s6Ir+iS1n2w1UVl5iLpz2jhZj2jlqc3wNUIYXNGV/UbB+Nvyuauf1AAi1wMW5
RWDIz1FlfpckOJiZjhy/rsNYeKFTq7wnRjJPz3Vr24hyx7ESorxChLJWfKHWjOl50/JYoyKR6a3J
pX8WuhPfefawLNiCteqwcYrFRamOKN2DTEz9PFNzG1NZ9NxaW6tPVmx4n3KC1UvN5dUMVrHKBwxV
Mdu2++HjYBjVBzKfZC+pteK6i2ab6Y99h4apAS3Pn4bYuy/0DQXkFaXCoUVl5OykU3kcB+QpBjwt
7/vUyXf24C6EUKbX9n6HBG0IQ3G8ymrLuG1ifKopvgzN6Jdr0Z4cI06euwkglZoZ+Vmujv00mk42
hZkjh7u2yqzb1jQX9uIp/QqoY3p29A5DUs3SDv3MfpfXdZL6QDKrD63L0atosdGFmdDWK3eY5vdM
v3vsnRHWNSQRfDydJtA4Qy6opTgsItW9rGej3H8PoVc4VwGlNrLxGWAA8d1ERYHMmxZUuR8r1d5b
eeIdm6UZbtPca69sldq639RSido4ro9JPtnvcYtxIzB4yDgVbnKY4DhciKVcPxKt8eLU8XxdFGUX
mKVFc8aQSouQ1siLoA4IFbRuewTN1iLJRJVedF3vS1m7R0eX4jzGs0URYqn3Ml+aQ7tqStR0mGF7
41hdzhikX9ixO5wSR9bHSiaUQbAY9u2Nl4LruLyQmBSfbLOr9lYvlB0gUz2kcut+3bZuyl2ueiqE
p5/MxEvOvR2zKzDX78ZEL08pTrZHfbJsOouDEc5puUY26yVMpjndtzMW6TkFo0D2WnqvIQh6yHKP
akunjsd8RfhRmuU32nqPFfa7x2asWl6SjBVvqmmEi7YVujh0BtUStzdzr6S37iLsYFXWCv2cBjSY
G9tcjgttrG2S93SJjV2P0eeDSKf4jK3PcC4a8AKWW+D+xnsDsYCmMtQCLHzUkUvpDU3mEfXnLKDK
pgdjOU03jVTe1V5d7TtPxwbVy9vI0sn68y3nKsRAXkZot1uonsGlklHes0qcZOw/d4iEgnZ0PSxD
Uhcn161UQ+Vtel4dhNj8AhP0Yy8776KsZpyxl6RVfVU3nH1hGDV6Do6zd9J+OnKuGLdqY6/hgs/5
0ZPrU6Zo5WlRSzPSebWv7Z4MxlbpPupV7R5mG8dWfVLKfYkBF7FErPV90NSN65eZrR67VqjPmVfn
mAo0/fRlUpUqapcyv5bqkAQ14IePo6IU+BrWWnUlNaytBtv4UubEHlpSuqciS7OLXhuN91PXiTNO
6UA4pdl/SEZdhJU723fTYMVfFkWZo9wRaGyUupgPFg14FNZnaIRpkl6Uum2ch3qqnhZrQ4tS/79U
LKvajQZeFTM1kys916szFaX4Mi3a/nHGdP7SmO3hmgfjHiy8qm+wXnoGITmcHEt2e/Kx5VDJYkVW
JE6D0rW4IFNdzqWnQVXOqu46K7e6rb5OiEB2UkEFaWRjr3GX+dC3lv3ebFM1cqaKlLdzkCIQrZWl
QRp77ikbKdnaCR5cslE/UWqxDsNomLt5Na390ln2rdvqi88brAVZvpS7sU28AMefMpQpxW4TMfbL
1VmdM1D9JsDKHIgox5qfuLN+0gYDGxBtIx/OQ3oQ0hv3o5kXkZuM8oK4aDypq0Y5Npt53dmKIAd3
fRsiMIV4jb4uZ1M0SwSmefmqGJr6tZPG8k1p5nlHHkjP0ij0hjBGUo8myExuyrizdkmdJ0dWaP65
yZXqjChsF+SLKFs/1csyXEY3C1tVgWCqFdkexYvxa2b2n7SVIjro7DgYpaiPy6r0dwBBq4Ngomt/
UIfRC7tqMj8KofOWlnJJTsqQdrsclFDkxZ15EDS67mpZvEkh0H7WroXehYgRqha68Voikw6WJOIV
adhGqLdf9FfL83zuDiAKXTjN5kH/kt2/hbr7+ZjO5gEBWJ3m44/ABJo8CzDfFmBC09wOCcBnqo+7
tuOwfKPl+LP+OiVlcLDIf8L9etVfz8t6GtWeBVoe85uZ8nwbZOjTLzK0rpCrD43OT2fAzctBwTrx
LXWGnyJ0Xg7/qm8spxaqnlHTcoewbmyyMDSTumMGOuoBR8pzdQ3X6SJ/dACw1/fzXkHJaSYfDuf9
/K64H768ZW/1s0b2iwv67tr6smsOn9dLF+ajG7dDk6JhcffGlP+sMf9yiFcdZUfthpyDZptyk2Jh
tSM86y+LPX4YX91QgmGXd317oOD5pmjhNp2v0Sgvh36F3BsrDK/b7WnnZjTfDAdqRKf4VN5DmAWQ
ljyr97ZvflzRM0GrKtu99bjfuvNXeKwqVZVukgxPBBZaWeMXHIeG87FYxRtd+5++QH8u69faUIVu
zqaeMcdbG04tkjDxBBiVr79+lG+Nsn3+YrEsul7ACNhG2QBXxZcieyxQZ/yfDfIKEqBSQyy7jFdk
NmgqOyC9uu6yq96S0HzrXraN4sW94LPZl+bKMKusLqea3DvblU23+/XNvPV6vdpuvDKR0+Axik1/
WVHwfl3+k2cCGw/HbjBX+mumT0MlbCyoQmOcS7xh+M18HLTHX9/FXzUvABa6fw7yepdIhs6oMahL
Q8Mvj/q3Zmecu+skisPlE6XEB5STw+W8XlIR+fKWydJP3yHohkBK0RyDavrjcxIkiLE6MHRt1L6H
cp9J6JkMbWhXf1u9ZLvLzbBOg9q+OVv+OFTtGrkVV9TrafpE7Sh2nktgKGfjk5qI9//BlHqbfgFp
y0ZtfbU3DFps5evMYDKEazZQlDpvZ4I8NjtKYOPBfWjYGXFnne7ryp/e9FL72cp8Of72+Yv17xAu
5wNN1NCL35XiuXlL5+avtBNm8+UAr2bTyr3GViUDbEJE1S5+X+3ISewT+/8e6I0Z2btmP+VBDqT/
OO/lpXv3Ftz5r2S0V9fwei9JB7DuA9dQHjnrnd3mg9yGUF4sPNvflq392Vp9ecuv9hSzbhw6VAyn
5cXZXPWrrlEploqTnpTRr9fPT7YvKIoOOjsALXGeehVINCk2P2oHFjrRVz+fh13Xpj5p7OF/NIz3
KjAz2xW3dp1hnCYP0gpaTbr6WvIW6OyNu3ntnZutos+8kWGyWEU/crOIqEickt2v7+Yna/7lpHmv
woECREyqC4bR03unQ7qDefv1CD+9ERv9eqQFEMq0Xq0ATySWNaVtEvZ55yt5HSr21dKnwf9slFd7
oo7aZO40jEKmGago/9CODGCY/P2TGB2BP2/m1Rozmk4tDadhutrnrqyoqF4ttfbGvfz0mfw5yF+U
2PQyyy1yvbBsw254coAo/SeT5Vg2RiewEV6D4uMpi9fJKhO4X03iG6l2n9Wo287O32aq2wbCYZBe
TQ3rEXDcP+6og13OxdTSdNVNBT7dfJu09lsH8U9nCygoojNoAP9FgFX0w5BZlqSwd0qfNt3v/p13
1YfVY3ro7zcnOe3469n7q9LNdlcvRnz1zqyNoY2ayYgZhtEi/Gw/ArI8ZsdRhObOO6F18+6tsP2n
Nwmnx0Mh+CdM7AQIXgqwlTqfIwJRXQx4qv76rn42ArOH7DC0yL+SlAVl/UWfqCS28iIRqHKO4o9l
/V8/EJT6f/03f3+tm4VWYipf/fmv6+a5upfd87O8fGz+e/vq//mv//rxT775718OH+XjD39Elczk
cjs8d8vdcz+U8vuYyXO9/c//1w//8fz9Vx6W5vmfvz0+iQzAFQWy7Kv87d8fHZ/++dsmjExy9l8v
R/j3x1ePgm/eP3dJ1jz/5DvPj73852+KYf9uEDkhT6TCMMCNlYmfnv/4yP0dzWCoWhvlDXMtm8Oz
qjuZ8jXvdwyiCGAxf9xETHkqv/2jr+mv8Jmm/W4RexpouelQFliNv/3v67v5I9X7Y9qZkX///Y9q
EDd1Vsn+n7+9jkq4LotLwBoORDUOC6/z/0Y3mkJYI2w7IA3B5o4h7jDGCuwcajWCYOEWGcxVtMkk
JjsXZfj2w4sp+8klfA+WXySlzAusOKStPfi/G7L7VT684Wjcwh2Axx0TOotQqq0IGJZG+PxWdr8d
BL8aansPXgR5rUPVzxRA+TBLupkHepoJ7MLRsE9e7TxUg3LuW31+Y0d/HXVtN4g8LPVZE2Q3sLNX
xxPwFvRcthsEGI9OVRYt+dnDf3xLEwTql0706xnVv8vKv7rPlyO+tn8wK2p7Jd5PvpgL7UGm5HFr
T42P1ijmfMtagC7tsn3lSDXIKU/eUEEuPrk0roK6LceoFY23c6Wcj8qSNecWGhkVgpUUd+zrhTZN
AR3juHSOOfuxgvxJECOFereWi1yjjF4A2LbZa+3IRUaiBfQDgoCmiFd9yd0RCvLijVee0CgG04sY
n/UCnIs/ToO814tWEbukF6p2S11x7D6JbqXI78d0gXsfaB26t8Avq+W6ArfX0blQ2zuxVpRUHas3
HxK6rGlIo5564zBUl12pjbdzPtohHX7lIbHWD25n5eFslvGuwC9qCs1ULsNBam1+ofWacW/HCt4p
LnhJjNTt1rmZAXelQdsqFkCk1EKvSKtX96qfreWDomj1RVnWSX6stNX82oBtED7IffPOQ6opbGns
PInCar8YHQBqgARD+a4AQM471Tryqk/p2gWN3SbnyhZCDWU51Mi30Ul8UAEHbQgWfOKWxFQ+iD6N
12CZ1rE9uClze6psRY6+N4pkDtIC82+Agf04+2L09D7QDdB4l+acy0/GmEmUaVo7Xfw0Vk2gYHSl
Ly2xUmnKGkGxWM137qixFvSyuYzzQSDWThcztOfUDeJEozw7zuXNNOfLYdEBgPUAz8NYpqKPALFP
VcDy2vRPthDc6Mv8auj7NHRHA7qJ3tg2JpeTCNlw1EMiaKjiQiv2uadk6E0rOXgCgxteT7lSt0PQ
OeDr0VJuuvt1Ika9q40haQPdTAoQGE6jR5bbKYFcdfo06pyHjdP1p4yD6U5JsTvbpUq5QDIY5Yc2
dohthcBBrsn6sI3HLJBjQ+d/TtPB14y2IiUp5kH5knlZdQmeUrWPAOSBswyZvIIu3Ja+CtLxflzr
bglKfYwf+tZb74zK8j4aq7U85M3kfprZzCKtqtpjMQj3fUbT4j4hakmCSZvUB1Qy22jOK+dIaNRe
zJWqXrnw99573rCgT7OUT7lKe88AZX0lK3AiGVgDQQ1fI/7vnMze5cRqt/G4AF83FfPRHeYCrYRc
u056e/0M1qS7pRtIa9Kzyss0U/qDM9PJ1KgUBOsyNYdxrbqjKApnJ61V7uYGjL7aWHLyS5Ts/FlD
JNCJV/XguKI9KoAqz9gWNDQ4zCkqHWvdWXVNu6wlTAAZu4AawHOy9MaBiNV7Sgq9C9ycfpLqVuju
5K3ua5106WZoXkApPYfopo8HR5mcgzX1+iMuP3WgT6k4sGEsx5p61xFeRBdJK8EPyrGSCGeX4mCD
dDnUA8Yr9J5UjJ3tajlnrYv7N221JegMKz04VrcePUv0B3fs6kNqdnOk13F5yvJe7FqRjbs1b9T3
v95w/7Lf6pppoEO4+UTAE/qL+HU8t32rASz17bHb2WBgat29V0v9ZFlWuEDHNjP9U7WYV9nwkAjV
b61ju6HCkxubN9Gc8LwdUceu7rXinNLmAyMCkvIiLe5K56C31GOZvMH7LCZ1Rxs2AFsWq5q/OlbQ
i8kfFbDawBgK9T5z5j1Y4sgzrumPhrLHKjG9cUnxZ+GGwph9b7ktdeuNAPK1NgoWICb+SZtd9cak
/Euwb3C+T4vFGbdJO+dGKK0Ijc+9GaIeYqDyZwYoML5xzr056KuDVXHH2M0cBp135QN9PiNcD7za
0bhG2HIHyt+1oH91l+h6/hg/xKLW+7bgORvodkihHF3l/QJot5RvelpsP/XyCP9xQhFN/XGoCkQN
HHvuTYabqGcJ7ihyAnGhYd1UgAx+MzZ67ZD6/eZYv5hSfg85Xws+tfOYqnZMKDgFyvVUJ9/FdraW
jGBdh8sOukWCqHvUh2wRRrQcNEBTwds6OwS3f7nzl9dBYPwySMNIB5GDdGp8CwVKo3zIrXeUDb/9
+pX96dp5Ocqr7NREkXZelO93O4eZYu3MiESO2xSrtwP2jjuW9Ufu+LdyoMvsa1f39Tf5Y8LzY+L0
/2um9BXkmNzyriSrq5dZz6bb9H9Pk3xoDGNGav9H1rWlVtsX/p0jWc7vJmAfyvVbzgMs4c8cyfZ+
R2gCPTYXEgxyyFtk/WeOZFOcJmlgx8W+hvLenzmSrv++5TSb0DeaG5DS9b+TI1kmP/VyRaLejbkR
/GN0w9B4dV9TaV2wfvpEWSAahw7Ycq46bmUHcRrbw2WVZDpYLL1Y1JNTTtAo1BQEedgBVl2+wGUx
vyRJEzufJZiQJOo9RZEARmx8hCQi5/YcqEttfJa6Lb7EUz9LSFhNgdGHzD0LHKiiapWvefmsXAE8
lF6wzs20+hbHXXvRUFZzWtxHTJdznz+emtQZ6kM8dlZtRG2amU4XqAKbmp0aI2bwOXVE7B0ac8lc
oOlqn40RvlVGcnZXxRQ7YBZ24nuissywd6UFxBEoK1FD2RNzYiVOYOtPSdx1FymWvPa72Cm0avKl
nTqU7T09sdQns5SKFSZSWMRnwxxX+tXS2JN2iWCvkl1W6iSK49jr9JpRuAL/PPgjkC7PDI1RA7Z1
6UoztW+cRXpuDQ4GsZ98a3HMWf81q8dNfzsB6+rp8MoSZUIHZ5KkBKe+s5oqBG5foilk2CvnqNH1
HqefqnVhUQy6d+7WlLOwtrIcgFbOw/a1PIMBU0jWX2BkK/R7O5NYaAxJ4fR9VDdxqfTvjWIZe8LB
mBSVSNTOTgWYL06ecu2BQGkFRWG/Bz8ORKtvFSB56tRyzLoeEH0z5renNungP9lEZXHbX0yNR5xQ
pIW1rqiFLt4XcMzxgeJSuu67ZZjETep46JwlAO0AAk2aXPzeFC48Tzq4Ofo/lgoYGRU2gMlARcFQ
qbNt4ZpWbIStgToV34W2UQwun01GkWsFmvobrr0jOIJiodcIqI0SRmntdSCNk7SaiWuLZtnH+Hop
gZ6Mw6YM7poJ/let4bUflBhY0xE0Po43lc1vHud6RVhvBo0o9hPJYF+7/iqg07YRQGlzwvA6zYA8
nkDbNHkKJAoBQ8C+lVpknxKQVAX49dZI9xDZ8+VhrFu9AfcKz/YAraMozmsdpx9qmHC4RCyNI6K5
Xsw2siu7+9QK0j2/GbXxszXl3gpva9agUdqZeTlaUAN8q4+VTw0Gc1nkefoCpsKr7Lte6hhJiqpy
3DOg49kgvjV0zJvmTB5bsIfzvpzGpfxUdfBR9ggX1elOOHBFg07pSdByZV6+pLQg8yAryXJ9/vOs
7cthiD+vsbLUt8gcu++A8CXdY0rbQLlAsnF4BOA6yj1aI/HIs3Nnd1/NU/qcN1lxFzcttF8ntqUK
nmjWnQifOlPd5441Pa7ANMC7t7bF87bAZOq+swrtm6EYMY6f8JjmQAieUTDFq+XtGp3CaJDZC7Jt
Ms7KbgfSmsdbAfbaA3Aa9EChFDBe5LFXPfZmm1e+V86e46vWbDthVbMI/VmqC3ht1blWOwMNlVku
nReWkHMHfyKTmy5GUSaunwp4BEFMvij3QzrBMgeQWz5ZSZ5B/TNtGner3Y2mr6mz9A4LQOl7oTaF
gmiK1j8iROMV93aq2/OxXFwcRWvNkpDuR1OL92gf5923XFB4DGm4t0U0omeMPqk3F8RETtUT2iaJ
1b9DCyBfEPdNCVYUVcmWgMpGZRBaO20ceOBEnf2spoPAQpEt9DQKWjqRZ9IWO2CaVSVR2sPpiHRe
3tgHXg0XIaaEpqBMFytIKI5itiOH1Fk9KJbaZoFiqPj+Nhj7obZjpUt6qLsyBrham8p9X+n2B28i
efbdGCBp6NiL/S3WCtlQMRlLd7tNOwGnCTH7OMVLRdQ1exgLAAPrzb0HchlflGnJux3EjqU5xRai
3JHV5hu3C2QdYMO8HmdS/anqwiQeqy+oFfAGjoXoTWQfFkghMHfc+NRpOEmHpO+F7Wd9WQsIyNBU
L1ZFddNzMk0mQFNZCnCJjlY+tcuwysvWbHTlxKSDa+iz1p5Pk3Dt4SSXIoVZIhQW3hnkLWqx6G25
9c20ehnuZigSdUdTrSo2WBskLEpGLZKUzjjoAPyaMlYwV0+mb+A/Sxp1uhzLSHOWKY7W1anwn2xS
LYu0xmYqi9xwxn3syB5Snqg8esMpRY6wiNv5eoZJ+5DY4OhGtGSvRa2NdxbrHRvOQREXWW/PatRg
jjgEI0Axw1fg/qlfaz1R8sDtEifjX5Y+f54BDpZQ65rkqYaktXVEXDEd1mZNgtJLsoIjRJeKr3ec
nMbaOlq4LF2eIrsChMnPNWBDDyoE5CZIVDUFq6x70xKoU6XDUwa5ZgQztBMz6lKIhidLLa3sYm50
JlaiBdNfzNKNh+eSKyreNZWuNmfLmzQQUQYYvXuloaJwYTqGEI/Qw6DXOzO7kh8vgzU/FNlUdo8L
U5edc7bpJuzSOUXmadSnW3on6XJlmHENU6JpxjIAQ9AkUWKiXLuBKs36epG6il2eJrTnzhaUaerF
TrxoTqu+3UtPgwkORy7u10s8iL10ugcQ27jlFSw+R73JcgdwuImuN9bGgyHlbdVmnD/NlC1V1NjO
JHwBhbY7KxI4fMAuZYojYCCjiJy0cZwwh8JU3WetBwzXL8YOdDVwIeMRIfIyZRJHtQmErGr1dq6d
ARdZHbygXzaWI/2FM2C+5CDN5lNmID9wqeSdmp+T0RXfYDo5aDkKa76Xc6eYZ3izkDE6vSrsXVdT
vovMrh0rcPwVjG8f+k0MYhQyiL2LF4dX1FDKFt5oSgQTFT3NoXdFLTx5iSJGo++cupHlHW0u50MK
nCm+R01iLnZZqa9gRrU2yT5WSeoNSEkVwGRhQpFEqXA62wctyZV0n8tqTlZYEWVT9lGGH45zkXtC
wOo043mnZrZ0ESbSJ26XDJvqgVQnd7pLBFLph55wTv/qNi3Ul2y0ez334RdV7o4uzzhfNg4P+t4d
dTpHWVUjZVBAQvMICZ2+2og/I9scehBuf50obuMiRTQO6/t0dTTvW2UkJTulrEXv7rCGrbqPIEzn
b+hPj2mAExhbXr+2nX1VNyv0834y0e5ASED1ohHbdwfoeeqYlJRl10H2i7X8PK29OYAm7rOPrO7V
V2NjBATXaiXUIs1Mx12lzkX51ZSqaKLYqKoY8azWlJFbN2qs+9SxB+2j7kAv3lUllbEbF90Jbn6g
4l0GZSfb8qox59mK4saZUIiZl0I7IJpgQUeg+KpGZS8LZ+95iHCeFbGY8ZNtrpQPRALKMjSnuEJd
1pxkjuAQdZ/3njbrZLtubcVRP2VFOQamMlnwxeQ8yI9OB48u5LFmxkHXUneI8mlys93MuSjK/8Xe
mSw5bmxb9l9qjmeAo3FgChLsyegjMmMCyxado+/x9W9B9coqFVJl2p3XTDIpkyQa9+Pn7L02MTGR
rF/HZmSgg9Wiswzo4BHIHhxWMmdHrUa1XCIFqfpJb2v+YNUntIG4pwtNaZvwOgyGbXTMnM4xAlTr
2eDjthQdHXNHpDuBavUNn55bbTCt46VGNZSLvcJy422UxKaLVH4xwRj8dYj7/8fZ/7UeAP/fx9lN
nKgfvx5m1//9fw6zjvNfTLtROnjkzZPHu8qz/mfghyTtv+gM0h00mbRyouRP/Z/DrMEZ2GP4RRgr
/wtT8/97lrUdhoE2YzFTCGmvHYv/5Cz7cQBGqoeJRgb4E8mZxDatvZdfBmAyjYRNXlh/SIiIf4v7
ECU/bd8CSI03lznCefu1pJYD8ls0f4TVfezsrHNGfoxlumQBWbrDcf7XT2cQgbFrasZj6JntEbeu
COoxsp4M7Lr7X27J/f9ulP062PzHVJHLaXhkIlNdgMf7xy8FTmFiGOv6Yz6WsX3jsB7fL3Qg6m0b
Ok7OqdtJn0t6mv0pDTmDHvSoJqm10hkq7X7/XdZW0i+tPJ4GC7/s2ovgAsCy/NA1xB8gq7zXl6Mm
ciBmEHGYIODMzDwr3jta3B8bdJ13/9GH0qyg88GBBk23R8PsoyDK6+PK0/tiOHaxZWy8UG8AwHjx
D641Jr1K6lSuFBS//9CPGffrp5okAK3DbkOurZK/3+GsU05SA9Y5joD/IVjIYvrJNkwFbsydwinr
VsmxIRjjvocGk+50BP7vvd2U3S6eU8gBv/8+ztol/eXSr98H5h7tIx47TOcfcwZap+sWirnpCBXe
ZnpdJskNo0ZRxtihNSXRt7tVGmg0SM7QW3r31kmj6nGiWtn8YBExdCMd2Wye5sLNod/mo/Wpipyx
+Gyz1mL36GVFTUUj+muNbSm7T2Ci24dIVMm90lwDN4wTTZ6Pq35QiKBsFuMxs/tkSwkfD4zFUvs+
hwMESANtGSer0a7XBmtClG0cZ4Pk+GFp03YYi5xJdbwGegIY8b7HuLPU3lRl/KkvhRX6Q+7lP+3K
1F6obIpdrpZDr+o7S86PZam1CgZNlx005XjU2x1Oq7sU+gGuz8iN4cyoynpH7Ek2VJ6mgCFsIy13
bs+k5a6OKP92CV06cewXpcMh8urwGaW83R8wyrHJeTAAraff37x/eW0kERFY4z3BrfvIyZ5KJkvw
NczjZEb6bnWJHiZYMTdr8vA2A4Tw67kbtv/Rh/71ALNcAI3m5UH++uFd7eo6WbxmmY620ZivXeRQ
rLYAwNIkBe0gJ/O0VLX7h8f046rMUwqlFETfajNxEQP8/a0ZFyqfLOv0Y9knTL9dEFvWPuySgWAh
MFlBpNcmxYux2JlPg8X69vvf/M9l2bSRg7FZ8fPJEPvw8UsUL8Mczvpx0MLhlIM8emoNI3ma5u5P
Aoy1Y/vxheT0iOqM5A+avh81xZpjZdZMuXUUlZsJ6J6ec7OU277MihX5KMy0PNUs3vUFO7d9EIBf
QN3OMSiE1XYmfb5dUQW/vwD/dv0l3WSDRYDN6a9ZwS+7opnbhsv5aTnapts9wCjyDpOCgeAnSW/+
8LoIOoVJneYGdSbCH7//8L/EGB/WKGZmbBGo/qSBzvjvdx8EBduYbi9HYH+mx/xfYzvOxjKhzDOW
vPIpNot4Y1Zj+DPvbNVuLFcL1xNakr7UBiAXX8R9qzFz6/t0Y00sGP4Av0D6VR26n83Jdn/UOXyC
bdoahDFqZRXN9GoHODydllMYdok2qaBLTM7EnZWt7tkEo9g2KsPlpBaa0H4PJnn03dLhnw1Zcy4I
Oy2Ekd8IjmPoEEzHXwahwIYUoP9GTc86X86Jcxu7sas3ZZ97L0PiYNeNe7f8Uzrjvz1Y0qITw4Wk
kLb1DzuPmbmIe8AgHL0e6sMZa7znbTTJxt4VGceHbko9bGvexAJK98nKAqyVCmhvj637WUO7cQxB
Jn/9/c1dJaEf7y0yLRvErMm3+4jlHulbLXBMIBS2C0ge3cjlrh0OSeW+m/r0qHXeMamNL609ln/4
5H8rgNB0gXxxUe7Dn/7wWE1xNedZLIcjAhL7YNPo+g60oOMGgRIuN4z7CoQ+Yrbtm6pSgwxryiki
NZDyhoffX4V/RPVZ+irrd2nUAyqGhr6uQL+8YJXKS4/dNj9AdLoYszr2jfNohclE1EvT8G6N9JC8
FkmqFxM7Vj23aXjT6biUer/XbStFKNQeAd8cOlnjD4DbXqQcmqKaTpMHI0wvQaP9aVnwPqwL+O74
2mxjzKcs4jf+Ua8KTXUqFDkEIXFMs/6CVe9J6fq4SSV9oxju0WZM1LuGm4s+Bp1gb2C/sNqTKmnV
mjUVdOjYp1ZmWyfrDstoEBFe6/ATi8z1Na28xMZyMOzo4Kni6qTO2Uzk19kzX6LQHBlTWAfEDJe+
0i584Bky0ym1baR6bX1HgtluBLOwmWO4k8p1GEYIWqb07XCC2s5OOuALqhytjbi3mzjb0MYoURpZ
y6ZsVo6NkW8mYf6M6THfKpsVRS6Rta1i87Vep0PV7D4JK32wRheFiD7iNsm8C9iHu8rU36gj6701
tsYeZAK4vVz+zL3svuohlsYRcFJzFpeoKo5F2D1W+XyAN5ocOg+TKTozRVNvwN3qAgBrp/FrA+Ix
bubPNWoetZSfTRIIZWnvRDudB7O4Rla9y8L8WprxnRbS5tcTKI21d9fU9kOiG5+kAOSj/oRv/rAz
YrNxdUusk/FVeMvz+/fnNqKXaYNgVCeP7u8uMor4pulVTGK0yrXH378kHP9+XSrWz2Io5cj1ILhG
Bnz4rEXPctH3Y3IyRgzFK5CqeLH7sPvex9NwWSawr/7vP/Fffh3R9TYnJGr2VVL691/XZElapGWd
nDTC/25Vp4sgHQYtKN3qT5LEf8im118Hr5cyh/pCiL9WiF9WgBKebGZFKj1BdIbeYOXSBdKma6/l
IvKjETFWbYtco2MNe22fahEMPZON6klH+nJL26YfA4BE3X3MCbn+wwHt43v+15fj7G1Q7xGgKj8I
+1O3h4jBFT6xD4dXgK8Dq3JNy32Z+5OyZO8TyPtKIV5vfn8H1jX4l+3hr3suCW9F0gCAjtLj73dg
CMe6srI0pegCIbMfW7MAPheV1zLLU6IR7XJoAt0YnOkPZe6/3HqqXFZi5uZrNMGHMtdax7loGuPT
kA35VTiKIcugxycp6j+5Jj4cwdbfiKmLHDHkzJxGrfW//3LnzSl0a2ByyalxrPEbQ2opwXg0XhP8
59fSNVd/Bsc86oAP+12uMUvNTcHTXFTZvhAV5EHQOv5UZ58YjlG9iy77Q0bav72zHtmzpokIgTy2
Dw/O0tWcIrIxPnViSenTMefPfHslGYV1fKB81rL973/lh4Lir6vJNoqTDLwVXaEPv9Ieh3YMWxmd
LDkGjDZPEjLWWU9L57w0u2o+unojg8Ko/hSd/q9PDBMc6iv0xrzMf7+NIUfswVF1fHKjfPy8rGNo
WZJ8aolFPPz+N/7bE4OSjFuJ7IKdV/z9o8pFX9xEsRK2gPDbgMFXN+z6JUYn8PsP+kddsj6b+GCo
+2m6rQEdf/8kTetFlck5PtW0q2994ogD+Kh655WeGZSTUOc+rK23mLyWADlockpsV+3GfnQ+Nxxy
NrNWZi85s4SjUZTOYazKxdcSXFQprYMA2KhImPDBUAAHpAegD+t617NN/eGC/cv6xfZEm8Om2WHZ
a/vw11cM9kI7wz9ITmGfgySpPPOYxpCexRCBKM46wcBWmS+cLLTD76/g+jd/WMB409Dh2LqLleDj
y53kHcflnguTqQJqWamDDPXbNu/AdHBxv47e0gvgpLFc/nDv/vE84vNblzBT0mf9p8/XK+HNRl3k
HnvL7Ch90JRYARgwjWmCvvwxM+gfb7pp0ZaF0sgRkE6R/fHxX5iPTfR0j+24lIdIDclFeNVIIq/C
O6FV7R9uKZ5F4+O1pRcMvwL3Lbke9EE+rNFNZyE0iKVzBP2G/HYeh6ALUXw0S+Mx+pjUefFQo0DZ
U1tjnWyZMjrIpSxODGg5xoXGwc0j8xVDtHzxTJFtUoW5IbSK6NvAhgbHsTq0sNBMYfTr0w4HS8Bi
A2+7gZqaBxwQ/CrW7FuZu1PQVJSRcIo3dUca3dBZRxdU9rbgCEHYSL5fknD0TZc+xRDeZoHfby6G
r9lYnCcrQaIBIcnnKYIXwsRlM1vLc2NQ72qM0MV4NzsKTnXe3ZU6Zi6tnF9bF+aEOR0Ecig/0tr8
kFPrb6qwuM+16hi6wLG09ocnkzsGV+BOE7HNRQcVXuX+HKFJsMO53NFz/5ZVCPAB6bqV7U9ObgQF
+p+DFZXWgS/j/MxJQB42Vea0MC7q0vBjU7PmjXCirkWfoNebuORye1J96npXe9B7uF+TAG42j3aW
BmWWNYHRYNDceoOuHQHMcK/sQu5kM5YHA9HVKhSICWhvqzl5RBrTtCDcYlitGr4Gvhq5Q3UfZucw
rVpm5eHCWZ1NuU0W1GJeNuwlPavtIkW/T81CbQZNLz5NkSNek3BCeKHBPmEcmr2MXfhualWyUTi6
N8rpH5lkvUlFaCAF+I9xMd/qCo2xr1XyqW7N+NXNyhHKx7qANabk1BExahyB8u4As0DlUPpJox8V
T7YX1AwRT3XUx+eRfF1yCa2IFJBMfAf3Q9QbJ8tjUhTqmC+q2HuGVtylReXwxehRog6huEBFou8r
Yy4uXWcPF+agn/O6L55jip2TC+hyPzo1cKAlTM7O0hineBzPbOY/ZoQs+0GfsUUOqNcRX7k9wQCa
AyRlwYEP9TggpEcONCNwjvBAlxMgg/qHSMBq0uvMUr9SWnbSsEXsY6v4GUOlDSZtcP0KoRhIecb2
m6KV7l2lEvGsTVa7V/Mw7Vp0Fp/1EYb6NFrfxqnUcDJABAZ2JmCx1TxbQsY7maTRzlyM4Yo+372v
IjiBxRgTKNgAvZ+q2dugJQICZ0t+INzz62BG70LP551r9hS8dtgYd4nBuVxY8fzs0Ld4RckUvvSm
fIvISjhytnN8e2rbxxDQ/wWOhn40leHuncrOHklorbeRHjecnUYYukWCcFjw9apEt99SKs0v9OXb
O90bGt9WlbmLK09+Rp4z7JcIQdTOibW5RYFUjO427slsOvDQZwVp8C6CRSjy+hnAkn5WzkAbCrDb
uCnSmde4zLPIp7ttvqDugoEngbJaTNFP6ZhD7AHieU8rWXzSwkUcKCOqHxXM5Wkz942+cQTi5kKL
s21V5UquHQp4/Xg5lpcICH+zKXgAHyszGQkulMvVaGCAShik+7mKxieEjagtMKI8EICW7ONWNzfJ
0GnHcAHDVblCHvKi0r5ORNl90eOQLWIEzvgwTOa0wyhjf3UXL38Z2ngJYAinuxJR4X2UmdFjRAYP
1KuBzJ4yar+FjmafbTRxl7Y3pouASMZSmc6fNCMHIF/QTu+NKvWt1pP7xBrVXVqNHKmzxGH9NL/Q
n0pBTUXai5fGyY0wFnEzTR5wGoTOtnOi9OQOSfMdOCW6n9ysh4fBDLEULF18hRjWQidw5Gc9TadT
y3kRh7Ax7sx0NaP3Kn/sW7BExlBADmsM8HgA5Rdg4qLgFQRQtV2wHW3naKIPgHdJbVXYLT+aFNxO
zG57EFMZHaqulYfBdeOfRJLddD1CRmLak/UpWhNzzaFEWG81LckDmYp/MuX5GeNmuTN4ZoJkKkgX
cOwkwGnU7wbdjR5RMuWHMfK0KtCSXh8OmR0aQWXb1aPj2NtBIykra9dJuMWMCPEafYUiiuSlcb1J
3+KDZAYiCTRAmUwshKoeoGPZz11SeYGdwvz1Cx0xWq4X+k4TEUFJE7LRTUiqBMJQghcIlpfwhYNZ
mPO30JvAaDXQf4MYRwlBVnmxY7EnW4nTZXVSsSZPepmNqZ+2LpKdzvEeGLV1hxQCNALMgvF9g8kl
wzoNPRvBpu4cmPfOOzquyUs+MHbfqoSG77br8g4NSddte6LI0ADNeBpNGV+jdjARxOgO/J+8TNGY
IUSaj7YsyHJbqmijgdXdjKPdnSIL7ZlsWJbtyGZjK+pcfrdTtz1Ei9HgDhgGNjU6BCR82OHy2ZsH
8Y5Ea7zKsLUTv7BIk/EdYakN52847ECoA20NMtFi0jASyPmBgM15sUVm3gDEqnzbVFHesSCQvZFV
rTdsPLM2gPUgS0B55oyPzVxPKKuoRTSPnZFuSCpGHyAgiysmtE8OMl/N11Ta4PZaWnfDMVeeAHUX
ByctSeZIcGT5TR2SO2FTN34D4ZY9Mz6DbTvTiyPIZNWn9okRjB0GmYU3ESHaQGmRkjc2dftpynh4
wx/RYtWXFOmqXkzZ41QiG4qjMd5FUfOZZLd832fe/K312nejz54bEV5kXBwkwQ9+uQxXYmfP8FOe
0REd434Av2mUJOw66CnrjvdKHXpSFQ8iSh+cAddYUUBKQmf2yezZbue2teEmKTzfNanVNo99JOB6
x2O8N1LrZTFrUKs8NRQAXI6knXyBYtavKnsrMtxJkyXZOSqx8RaWth6M7y7OsidzmG91r6Edo9sF
XfEt0taLbMxnAz0wys9An8cvKNHHjVfb5zQyQJqPr/HADU3d6tVO5MvYQBYsxm6vT+KGEBRQzeQm
gGSZL3EOzzcMZYEh4gmU2qpW7Kw7OyJ5LG6+uMp8kmZkBn1rHCsTVIkLazWOL+SODeeORI0uQuQm
SMLZhu4woCLSF3uVcIfftLmotrlkoVCNLV9zwwnvHEHnuyV1F5q1MyBljus96tatmxYaGTNAc2ks
XsjdyMltkUC+BeqcZrA/p/qwz8Jkn1fTYfaIf5nSh1EVu1jaFzTN9KrT9OB27Zd8sd6l0s4rQPte
hKraidK+ZM54jqU77ysRncrYQwzbO69NrO1SM/qisPP5CmniLQRKigrcrs8IVF0Wxvpp6kLLRyJZ
HZZcPE+Dszfz4Wr02jq72DtDzTw55x6P+8HBa2fNysftNrP0KrrZcj5UsnR2uS3v40YH2Y4py2zw
yuJts7kb+VEU6pOFiCtBN0ZegIdSDgOeM901ibOHIf0Faea+Ts2HoSZtSmQ7ImyfWMW+q8LazKx0
FP0CgHz+Q9q9T/P/hzlZ3dZg7Fxlk1+JZgvNW22qJGRjnTZmFkGbZP2IVy4gyw5ttcZ30xDBcn7H
j7/L8u6qucn3YoTQgV3LVdMuD6vvpuqfYtu4kdG8Hapw78b1fYHxz+d89mVQwxGN392Qa0HvVZ/q
qsUrNLkbwdPxwO77RZ/GR3dCSNwZpBMY5nItVFxtOtmfrRUN46tspgOsTuhAJP3sQh2II/oKgHlr
LuKO7e6TrfjjSx41txxVFxJzuw7yweUXx8dydE4DjyV7h3WH3eHUFVBuy2k3eeYOudSWhL9LLJOA
qNdtUtacbNIMhfPSEkYVq4NacNqFsfPidRQNkG6fDLtVWyfOly15UpZvz8RCpVDhdrSVPH/GUHHo
4ggFi/NDLk3gSDCXecpxZLxS/9OsIOwjKsrPpZiDzI5vSEzQ/rvGwyjHvRfKr3hXbd9CG76th/Fr
23UbOuO72B02Q+PeHOCJi0At2FhHtv6HTtgB1upLv44AjQTFAkpuRoJLetVmb59lEw5ceH1rcmeW
fo278M7tOCFN+Q3OEqnEnKA3tHaHYOnVsPNSEbGCaFwfoObKxSg5FqTu6GH3Exi97XfIzrYd4Qib
tPIe4zmBdCMIYGUz8cXAo+U18uZSlkdG+m6l7UtRpl/TQb6nNPSMUiy4qW2qFO9aaRK/hLYtyxgv
LTMU+MzhUrn7TtrvOd059COY2erpR4G0fe/JMPdrE0hmMte7HJ1sURIBopxns0yoAC2quxxxujby
Nlf0jbZx222GvgfD4Xm4y5OoZhstSPQUrS9ytG91K+ihZt1rUc9oJ+z8La2II0hS6jythg9UNcNX
k84M7TpH+E0utY3HT3FRDaXry1J5A2af6BCNSJ27KveCEY8rR/FopJuosYDXeDe0+RaWnu2bjDaY
fadkA7T33YpvifPbZGU7L+NkslTfDbd/Gkm69c2u2WCwSwOzme/wlSQ78jSvdqc+t5CKferiH7Xh
IuloKmzPYMSHEPWBlVNJj3r+oszqbBmrJdlz90oVbQBwWezmuH5OJvuxcmLmZWxX25JsWzD9w9ca
NZbfLNrZwgDattAdW40gnNpunosWT/tsZ5ciIZuhhdAaeGl3INDvoCwQ0kmz7cw03FbKunZ8n6ir
vSBBfoGvtT7OaX0v7DANkmE+wnNrDyQ+YOStjvyqq2Hkvt5OYpMmbBNTHRd77MffKcPB4hffZWEc
OVZo18plEkhwROXXMrqmS/l1DkMyFEjR8B01BlnGmXEgzWZDZbedF+AEZjpdQof7oI9xSWdtTSaD
Ge9jJCHV3CFdAqH2yNm5r8MLxzH9NnSMjdouto8iAwuANoo/C+Oice5TIznOXX3IFqIL2uKNVdqf
SmNHlE+LM3f6lCqSNSLXHU+D6H9KQ8NCPZM7tNBuNvX5uZnsDXSbt7SJuuvYdnADJOcoXTGD7orq
JNbKVnnO/BTmJoSVWRBKVB8gsipfNYjbdabzG1JyY98gfNJHCdhvjaF/rVtvN8iaEBH7iiDgUvfl
c6unFNFVrfuaSRStJlvXrytwycyXmIvqBA3U4HWTRbuOpjhRcB5NKzmXkXbVKWT9cBgQ1mr2Jibz
zccHD/Ojtg6Milufv58QM0lFa/BOjXrV+I01vvRey/GvsaTa9iG7h6UlnylQ3lTLipBJ6x7YA6E7
1ezsNWddnoDM5uN8kOYqFJ7JWBH1LWkmDZkhQBEdsMhIkGCr+sOSRfsmNw8oBl/d0sXCol8z7Fdw
EnyhkeAGGbsPwMT2yG/UTkkPJ/wSHVQlj8iGtirun11yi4SYdxlnDJviktQMAOIR77JvMOWkLd5O
G0OOElu0JQ4JdXWWW+c4LnYuXn/yMbLZF63zOdH6h6Y1fqRh9DqUa1lghEFVJZ+o78Hy24+xgAEb
q7d54vBUuuQBgTXbUKPbGCum66DNLwMFY9Fqj55V9sdWAPBa5uE46BEbXnubumwDux+kqvOlXuwd
ldkec98D+pvXwYRMYmfhvp8nXsp+4tliEJgnjx1YyYuc4nSrd5xU9CQCBCTZeBMvr7bo2dugAFSg
LRGQvI6dHZmNjvG9treKmxmO2k+30I+iS9/MmkxwCKTmNl6qYz2a3w30/udi4MfIbt66YXKfDsU5
ioy7uKivc1v9TNORRp0O7QrNuGPEX0wJwlHo0Q8a62dSJvQg11wMe3I3oz1BQPOZ2ce+zrrHEsUK
SQPu14FNeFDON+Qh+3RJ3qWmebuZmsEmeGhjLN17lFsJNRAbMkVOt3Vy56kaVsJD8xhRKrnWDObX
zt4HUq2OdpzQ1nBxhPSls1YyjaLXEl0lM5HtouJjYdJtQ8OC9KF17lKjO5lOf8sc92kJo/5IfIHr
y5rbaS0T54/lrban75R9UPRX5UxN0rOKl0dMci9Ln+2HkfDeyUoDY1IcNlv5UpCtuJmq4XlwsuI2
iOFJtxL71bDwarA403HC6FAxGpgj8zKEznZp2/aUC8yG5TjtjdZ8Q+0QbpoWVVcju73ZesvFmuJ3
xv5XlxI9XsS2N5uEzAH7mOuhtxVN5AQFOXi9IwPDiBnAJ7s8H4Ip/NTn8rl2F8pL0hzr6m6wx7dM
2t9TU33HUXan51Z1rszO8vti2eGv2Q09sF+dIsYl1Grn5Pjas1BuvRaei61PN07vZFk472ZmbSZD
Hcou532z9HOtw5lepi4Yw/G+Nm2iCap+X9aoah0yscaKDk4Z4MzZLZ3z1jfmFzeej3L0sPKN+1rv
t22r04SZ0xsrOyI33Cf7LMLAJAuTE07U3DcK6AEs8jmJDwtJgfuxKG5YN7Zu642EkgFctfGBeaM8
ojSC1EtKRIM9TGT2PsJL5UTwEVqiHJb18eixS05msk/JUGlS2W08SRJTQWcBUf21tMS+IRA8Vswq
Ui3cl270BFeCdqt8dlS/l9FyWlRKvx3ZU6p7R81t94Ntb7xOUk6IAwvIxbWbQ1NNO6hqGCt0eBs4
uT6noBqWhTXAyE8hdkuVwCSH8B1qEYxjzToqZ23PeXB3vfnENr6py+ycWAQJCi0wW/Mi8K5O5bhL
kGeDCfFbjUuHYucsKTG6XN2H/UzjNnwk12E/oufmfdxblkNZ2t9KIitTJa+GU10GrBQqnveKMwEp
Y/Q/JnQsxi0x1I4e8kX17m6AFYJ3ilWjKw/5zKTejaq96YW8xG1+7Wb667n2tTB6Zz2/ETymAw7v
L7y/+5j+pkcUoYa1CPbKtigYEYb6LueUEaryFGviq7WE+8UprnrRvyMqPc5l96l02NRL/gXi/XND
5w1RAvGBLQuvfc2b6eRMyxmZGTRy79aJLBAcVUia2RfKOQyQF0alHe1uuIkOrr6h41DCIFyWW9PS
dl0mzsWM/w6N3TafigsBBsa2LapDOctD3WTHPOphicxP+tgfePo2S6SeynIOKoAhgDKCVCuSwxyK
5g72EJiRqXmUVs5OQlKBLINFoqXT+knbLXVoHfuIhzwTDyDmr3k0P3R6eO8q/cuI7XuX9xHzwLr/
NtgTkVdU/pL4B30+FkV7wTb+iBRw75j9jVIB2Iqu9mVqySCuTONi15inRg/TptluQu7hbVgs7LvC
uQ8VB1JURXdNOvZPpZefRskIPEEFTEpgkLjZvuow0NUJiULdyUUJXxnjpbUSBibLdpias63GnabJ
QAxlRMSK/jbUoU9Da6vPUOstikvSQetsCTdVax9o9gbRUt7wEzFf8fgb7INecjgeatCw4eJXhv7s
sJQUE32mCcqvmBQDGlqFNGhCMecsANozIKGAWlTbKMJgApx+QYMn82qoMTwReTCTmopWyS1WWb7o
Oa4MIbOhiAQ3ekpPVp9VhDvhjifCVaeNkb+RU0SadhNfqmw4tDrrGbOSa95nX5p2+tZoSxwwNeQb
VPqa2NLf27336Azu2q/boE2cea+MxxLzLMF8wP6z6WQV861yq2c6uiTLDMkr7crywlJH683o8s1C
LTtSv/j9Ijl1atrDoKYvdqTOIJJsv67dG5Chd4JraT9ExTmbZ8JH4zukRfveFAevS/cxjTHmWuOW
fud+KvhF4xQGc62djEz7pHgw6Hktx1hvtyqnoEyie/IIy4PrdMKflhIK1FyuQrMreu3dYkO8bo33
1FwbAYw9UE07FPzmTCM3E9p7bfQIvzLqfsKAnFNIUpbm0YWR+l1N+gSlWbGz7H7HDnVxWxYmmv5h
n+bbjILfGWYajcq8YcyzaGk2G7KBWz/TCEOwhs+DKb41Q26/WEVdUewRuUliCxG5BFwQEF88llXh
h/o8od9Dq2Dn1Bfubm7GYMzLHek0Nvyb4VOsp+4hZV6/rUxCXOApaFeLzujD4M3nKF4Lwh5Eecro
UdCi3/KsBSpKn/Wh+twumGuxLeMq1823EGUescbRZlmiG+OfQ8jAdtPNmh1oS+JSFcrdYlSHTDcf
3JYgJuWBdMEE6tcgbIYJfpJGprVdF8GU6YKIMfKcagpjWir2JmQfAMBTbEybqhevKc2Vrsf9wHXe
uhNB1mT8gZCf3qY+ZMzU5zxnoWA02Rqtr9PnkljQt3RHd6bTcBiR05UG7QsbfretW8JInLr4AZeb
1FjeIIeBmD/H2MwS78UBtkXdH36OzLrcYtONNsLLHwcPTWtra0EeN/vCjvdFMn/C83k0k+jiTvJi
UcEQx/E1mafA07Sv46LfrfayuU7fvIoTVyo8OoOhyQarlnMrxq+wi71jH2dEXXiMoKxducZm1Yv4
UuPkuYYFhO25Gr+hlINCNm3trCHHTJR3ckpfM6UufTJfEmUGYmHIEImcUx1eD5lKOpKztullsiMo
80SOyM8ky642I6ZT7PK26ukPrzH3JKMGulW/GWLKt1GqPL+cxbkLFelj47Ucw11jq8Bc1GGU0XsV
rcUNGcN+YmEmXfvcwBB+khv6ntj1u5Nq5PeMj3lTPxliPEMLp05XL92oggLWrocviTZHdh8V0VMW
YYsvRbN3iuSEpBbNIqGJlhE9Y1e564f8paz5IFrx0cZdqvPsCJ0pgdqUenqCSPaartgGzz5bJHxT
Nw5PhYGO3Mq0edsa3df2vzk7t+Y2ke9rfyKqgIYGbiV0li2fY/uGcjIJzfkMDZ/+fTQ37y9OKqn5
3854Bkk0Te+913oW4MatnxodBvHGDt0edOlgvtHua08tXurdRNwNTpJy7UnjOij+7vjVIRiBJsQ1
kUT5KBpmw2q4JR6YRrSVA1q+Bi9yTlurOk3XdgVIWuU7QjC/5Va8mQZTH2ojeRybZscrfi2M9s6o
/RtlR3zD6lL1S2jNhOyl7VoPrDiBfce2m2aFuek4BuUdxvB/rlmxrgYCMZjZV3cZ35yI/lhd8dIq
Jn9hO422yDM2sEfwWYtgWw1EWOEQx8pCd6lIKnvl2suH19OCkK9Kdm5YRtlO+8uT4c1fiV2VG92T
qOcU36SDSbTWS7f2MRnTMIvfg0YBnytxt2vVorytYuasRhXscD29Gu6w64J8Xzfubd+N8ftYt/TJ
o0NgOE+BgUtZqbTZM+s8R72JAduOHly8q7n0D3Ec5MdOQkU2evOVVJtQF+xwboEMAB3KUZV0HYxY
EZ2ZNF8nBhRbeA+Q+aeXdimol2l+lPPwiNjnIhxwi4WjQb3ZDOM9a9xgeDg1hL6OhA5e+YVJZp54
XYWLIIgezAXM9RWe5Yr+m3HufP1mJvOuKezHBUHHjmSrF+iJd4tcbjtiSOli8Zo0y6PpYsKJ462W
w24Jqp3siHsi3W87Nq5kJlI/uNF0sQ01hxC7Q2ILQaqI/m7m0V5bxDZhft7RgTp7bcpZIiC7lwCf
TtlqNUUAyEggyva177zarRK7jA4aDaF7HnwCqdSNGrPbaVbkcDq198qfcsoJLpnTbjPb1JtqZqWa
WMNWkSUf8QcPYbFE9aaifTJYYCBVAIzDq4qDckmYBnVTjU68t43ihbcfdMAk28p+uYx9982porvB
NF4dlCMruWRvi6pv43S4G7LoMk8o0lDsoivP6+9g/d7qwt222rxbkKns57FfZUz6J+risaw6kvEs
sA/u9krUbeW1XbBA5/GWjzaxHkzbvokrbOflErqFJs7OIHvbdEJH0x+vpoDHmbGYxYdnq1SvQGu+
epqppMmQ+mWhKdYMTkMuWRDqxD7YTv/uNvGxZa/V5fBPtqhj2ZjfdXR9Umf3AYXaRTnBJcYs3Qjq
oGRRJntPzX/aAl8M5j39JoH+x98RhPuDkuWu7UlHARY9B+YHXuByTScSd3F9UGA7kzy5m5FMrj0x
faFnOTIk9g/ko0o+dPkPTg5qLCYGfZc46wgjOOlob5YzsKm2dJii7GMKpofSryk5db4mbhSv6HSb
EXBpi+jr2E9fZN+9UFOeSjcLu2SgteYSTiYPshiebBhJjT8fA2Q4INkzqDY1eiD52GFcc0VxNKP4
dsKqPvr5EXNMvoqi+Vn6aSgytOExOnSdMGnxBgYUTpjn0441lmGLy28GN3hii9wwnT2QFX0zVOZH
dx1F4uz22fLHg7K6x26pH3D0HGKV7iMBO6Qaz/GShdZQvcfCPYqIos8Dqlg758xywqAfTs1o7aaR
oswY3YOXctqNOod+ZLJRTscYoyIyrQ+aV7cqf6AdZ34N3sX2zosFXtXQ96JPiHVjXNAV5762to20
9q7Dc94qJqDR2Xes59R3T4tjAMtLajqkSi5rXcyXdsC2l5jnoKQJx9ot8/5mnCyqC++oB/HgBTr0
Gvcx7hNGyBq6g+ntuiE9tWO1iZJsp9R4pj6Bv5gdJtWzKpiUML/VytRX/EqoiU6uu2yX0grQrrFe
FLpvUtHiYnmMIzvEWs9cujKCtZcYJ0avIe75tV9Yz4KQ3jKuj4CjtmbTXvrB4YTK7tB2QWg4bObp
XIZFHoWFQUuiQepiGM7WU93z4M0MQHjYWlSB5Vyeijm+MxZOL+jpIOC2DS2BDAl0ubNVdqbO3Yyp
JHssPQlLrFEP08ki4zsv/yminnOqPhWLfx+78pj1DQ2veViTl0s6Ge3AngKX9vqxdKdn9BhnKrrD
iPjYkhxl1AhMZSkvYjRuIi89l9NyIAaViPZ4/F469Hmr8sxNPEDqIZvb3eUjfWWvY3eIUuts0Phr
0uVQ+cudLlEXAGw9DDCKiJaLHosMFcZoulvwBRyi/egpTnHqx5lzb5nlQRlgHJgC3Bpa7+zM+FHX
6p0uLqV2jr4sQxiX90F/VnaynRaLcbTJoJYOIi+LrWV0xpbmDhOSedHHxvEeFpe0ZWGXZ/A3+P6n
NVPMfZcKVpnhAnRyeEoN1R60r86zUg95Md+O2MMgDzGMsG6NMbn3Ml2tLJr2tWNRu6gXU6Ec5XNG
qqC8d/2VY1e3fdXu+STcu2z8Vlk1CTHZm16GPQGdt0wmiLeLHlHxo4Ylucwe6aKqix6Jq06IUfIN
wtnsHTSbWxgo69mMXm3UB7lhYfRwX5pmPkMC24IC2cYtp22Fp4Y3VIw1xXssUnsVd/H9aFh8hPqc
aGiE4/KtG+pwqLOztCbvNsM95NYmdWDnXQoCD4eUeDwbrYyV7tucc6FPveF2xo1bMqdmrT2JNLsF
t7oHPgbAuJ68dc6BlOrKOzL4OEGWG/ZMeSxm8iP9wmR+LiSVkJG7B3wrcjd64lslTGs3co0THYNV
0AwvYK5wbQabXtSAS5EzhEZSPy+OvBVTd+MvFLnKmsMBM82VnrGDSXHO/SRYuaMQN9rkrb3AlRUM
WHyjPQcdVY3dTJs2yy/uYFSrnnVh9YmJiSe6ozLdJ0Z7FEm5I8z3W3cFXLXGRUriyInhq1VETR2s
SEc4l+pqXh7ES9TOL0IiUm/G8VS08VPsqdso6U66yPAReyuPhibTu3uk/ATOt2peW3n3iC8CZizd
q6JlworkKI2d79qTR9Pu7nNCbFmggGbtFR1QshOj+prLLEiXlw8NZOeGoxDCipU/EIGo00OXTHfc
oBiAhf3N6dTOQz2/DmaDMuhaTVWQ6Oy65RiVb+IErZqBb2xtUgvuYtJv4M463yP8HOvOtShpk9Cy
Svu6qpnu4vTrkl2X2+sBGDXqzfI0d1PzSM7g1gYkiwB0PMSL/uqgTAlHL//BsrHXKLPu6tkNLc+I
ga0tM6M+ziKuw3pCCGZDfiqnl5mNLXSWnhSaliy9pINgnWT1SrVTtzLQdmyWaLkYY3PXlDToAnGc
evFV+r65KSWHMWkBRZ3QtjnWYl2wHR1VhvLDNeDJpcrdYQICvmnTMp/8lBEscZ5hyxiTx74kWFM9
mFXz6mfinC00CzXzoWz4wkzrfXDE1wK92S2nDbzRWbFNGLGeGfUMm7EzvzV1sUn9/s6TzssC6foW
ZzW727jmhLnWmIA4bFh6o8vqdqR1V9cdmZuJdcu0H0JJUkLYplYzW2tvJQlSptkhvqlUWzHlR1u2
PXOW9E4ghZ6GLtnb02iHaOEPWQV1TPcvTmA7m1Tme2wffD7XvQQyvomN+uxNQPToIjKuiX2YRldZ
QlJI+r0zLtL0itKJGDtvoAN8MX39oo3yh93aH7Dj2Dnr+xaG0Qr7+zYeiodFDvd5r/e1cL/AR+yR
IcQbvSClKglOLbOt0+b3XUCncRmCMJiyd2tyD2Lonsnba1m85Aujs75tRmeNxnUbBfNjEfxbzPXr
OFESMb1+9UuKEc2M2GoSyHCzOgDtpw8xPMwgAbQWpxp496qO5HYB0laWyfNsxqgR3ghwzXhPxs95
O7DUO/eKkcMiUJR+vG3QH6/HWPAqH5tndgQixXyTYp7AeYjXNZnORmDWH9i27PNkLuPakMbAqsMD
Xzv9q8yqFwKqoxA9hLWqvCrZtmOdblvgeSImYyiu800wD364VHT8ltHddnUUth26DuXROJURRUA0
7AsvuqdmITScviVSyKM9sE+PI4o3zvHv0RyRpVzu01btrS7/RzAhWi2k/d4sOQLoJkrDiuPzTlmq
uORjmqxaRBqdcL/qce4fkHnsRdFK2sTiseWJ9idzFZVueoTUlp0MQDU4hdL8GI/qiWUOIbtr5gPE
pGd0TTc92/6K6f9l0NPz4mMsFpGuKHCYqAnvUXfVJoE0xchkZn5eFXd9sdzFlrqp5pIoVNGcSOy5
xRJbrGNjBE0nBe39/il3Zv7Uf4L/6EJB6UZmBkyYZGX0G2w49KDK4ksEt33VWN27IFFXVt3Jp52J
pgdSrZrofiZHOB+bDqEHvWBA/wFz3rzwmUPx+8e5GxMdmh3dHrFgnWJqZayHVnAOnube2acSoh1g
yX1tmP3Ghr6/rh37w1D1o7TbR2vo9Abkx1HkjE7tvstCd0r8c9Wi9R4SdR+gwSe++DUDb7eWnHDS
HEqFIR/GcnZvUAGCv0vVhnLwcSwTesjAmtb4LxOmpWy5S1JtZwapYQyzj6qUTmIgyplDWrZ8Y2oL
1xRNFgBroOcITwcOdBDt0IdOzC8yOT/PVv7Fc4tjhbRe1fqIXhnISruLrcFc50wTi8Hd5KkMM12M
Ww+ZexFVu6SYwkEFz3oqu6NnTS+lyt/zYvpB7DEOwCk4LthtmMpYe3sOXii9ToZfHIKOPiIKTzy4
wSEobZS/3X1aj5tKDXuVusfSsVuEFONl7kAh5XIjakDq9Wz2YVFhx/WKGhahSi9Q27a15Z9ck5gx
bX3NGwuEEp2pKy3eDh265mHqJ4gQlFnvbBuH/OILa+UI6wXn7NGKpxNgzZChHSJcI2Y4qLLloeuX
e60jscZ7eYpnVYapWUTnooRwx+7ZbPsZ8AFHTHfRSDL6OGMszttphPmxwhh5bpwBNYezK1JU0akz
hn6RPqat9cUmOaCcvGPpyxtvwLxgODbStOXRwI+/4slh3MXZ40iXRa45yNKp57AcIPFnYd6YDd+n
hcG1RjKQkxZgnv2WoYBM0WIFTdBtbB3NYeUzVu+xg0Noo6QBUarNoOf/LunlFMhC+wt5tv0685pi
n2UVL76pp9+/TGUo/OGjFWKL4TNs2motujnMtfsjzYpT5OXpeu4o73TVHZp4qtdV1j3McExWvbD2
TSa+Sy/CxGeacAKnAFyKiJJVHWcu2ioiy3k5EJk7WGR9e4LZN6hDP0F8PaV0DDxaYDYnzayb3lRT
f6O3P3G/5UDMpvUoyUpfuZLJYi/d7+MVtgjHhqBm36Nt05OnV/vmq+rnp5JKxWxR27nBzrclIjl1
NhL5D+zEb1FfhUTF7YRot/hm1yhJyD+IqvFjTPtTF8R06+O0eIqs5T5jaG4ahH4M7rktpf2UmdnZ
zs2LX9LRS2nSnbg7dsivv18SxPQ6x5IQiysGUsbn2TVe+jK+V1N+4/Fqpsl7ZnUloTAB5pS1vtVT
9FU706PhGad05ImxG8iXqNkpeqo3fq9N6/vEVRAJcETOGc5+diYeMWGALF44Fj1bnQ9C0ThQm+MX
Ew6t/CI40FpQoYfeio5YZD5ZLoNUQf1GZzPq+NzcB+raQ+oBdiz67lE4A+IuJ9mXi3E0On1INSr4
1NYPvt1/lEBvB0bYiJP2tdvfwZIEU5FQdymPNI9eVncUQhRBEbfWCniz1bxMSW7g6NJxbLVfi7ih
PzQW2cqqrIyRAsctLJZ7a84uEaOpQz+A6DPnhB6CSs5ml+4zXmeJXcTQLoodUMZ3aeXfJ7e0jtmc
+uvA1s02R+ROY2vaZUO5Z1zyPhTmIQvyB8J0UoizzYy+L6E1F7/1I78RidgMlUa6f8ZGe8E6EbTE
VflqG84bvKVoB8U4Xi2xBR2o56PkzRktGYciK9oS0hOOTbqZLYyhnbOHg/k0us0AjIIGJFiYnd8W
z73Tf6dE/tJb+pT37tNEGEvZQLGD5XVCgHgAXbW9Tl3SrhWhiJsnF7seckBWTG1wAFYEU24aT955
zgSsnSOj38uWUTouCg6zZ5Gg0OyH4LZOmMzH4zd/bPivmF3lnFl0mjibSSrm7hQE4dC3LxLG3h5A
FlvfwFCqGJI1KZ4vsSh+pFb1UHIggzVaP9CX3YmoPgRNcgtDd29MVrYde8Q4cim/dDnmTacWFIvz
9I6/JF01rC5Gbvi+c+oHkr7h/CX8UevtUoQ5ZTyfVITCT2PCcfob/t258K11p1PGFc16qBN8TtH9
iBXLX5JT4yvai0l9IKvihAUgenQKELuNZb8l0pBbhLYkyFvD2s2xnYA8OtsdDGgIem9J0H+1Ug/7
ogh2PfSBuU1ujYS9aZDON4kxBsFo/eF5bmikoj/qDhGFY4wnvFtEfgfua2fpeI3dc60KZjaKKnUO
4regpq1bWXJVVsj9PXIXNzmNc+Tas5l84aUUul155SqtU1s+uI2HtLlCSJEG4s2J1VfZEYOUlsLZ
2V5nna08UyuCYOc1XSO5mUR730QT6Uwce7ctigBGgNZhDKKn3J3OPmDMpsBP4qbFulfpKeoibl3d
73Vbh6pt7qpcvUOEABgJCi2ciuamR1WzMuvhNe+WAIph9dXm/7vqiupLU/hMCaUTMsi7CXy645OR
HpKs/OhFEwbMWapo/uFGw5Oj5WOTX+mLEqplkN8bsXUnh+GcR3KfWuYucn38mmm6cktMdhmuATSU
jQObxRNIjMddT8Z55ZAaEUTRS63j45DRgPfs5piJ7Jz1Yq+vqT0tWtPOC0cOSh2pL74ufxgO24Cl
4n3nyDs1uiO/+sy7WIStVx8ZILwiXGhXLAPuLxISw1IoUKajLCdzn4j6rQe6a5o0dJM8O/S9uNie
tbPIPt1odtDKbY4CQaclaVyK5Y7qJKyFuNUFLjix3FL2bGvD/aFa0lA4c2/pr1xaZfJ/8pjbz/cp
Aj8naj8aQT7KZF/qeAmHBdgya+PiJuiJdH6zSMrnvEYkXsSXNJLnq838TIEqdso317NXoyLT70Hh
ntrMvB8snoBMeiciRJDeqy98ihfftc7ap/41gA479D6pqRHPVJXGqRxdiP1hQYJpP2W2NZ4h+Z5s
EPF5lKPyywWNKt5jG5sW+wlxRcNwHf3SrMVLC60OfTqmIUZOF4hpau2RUYTFH3ZgJwCnYR0/xZTe
t9PEEaqwNYTixP6xRMMR9KcMvdGFolpchQMxZ/EeuWzDQTsmDkaRHl9po12hYN1Kbf2YxjHMeusc
6/RGz/4LCCU2kB7bi06ydMvOToyRB44DAcCH34CPYogEuGhnOvOtWCQNXyMcyuq5r5d7EVtoafLj
zIB5xTOwmXN73vGczXQKKLZmXAhH0cxvyPZDbcRHN7IfjMSjydK3Ny7uwAebIxPSodIkMonTgtct
N6z+BDeKSrf1qAbaKkkFNarmNufu2g30MfDrS484ts/Ms0zMH4ZXfffq+rsU/Q825XhnB+PBLXrG
flTRrfvA1rVubUbd9VfkYfcu3XQmjOdc61DGXw0vCrvK2CjDYA7Bo1EoaHP9fmr0yQFmGlaKVJLF
WS9JH9awYzK3vpWKiXMafJAMtNdTIoDpc8ZDLPFEIXZhFLeaGL9BYQUGHRR3SyK+Box4VqWaUIsZ
JUWPySii7xmZ1KPJdBD19WDulpbRjYyfDJF99IHhb5a2+pJn9LFE8YY86Hap2rPdmJvKYJtpWBTD
EHxtSZxbZUmMJ60sEQ42mCzaY210B04PtMGKPb22mxH4LtAoFW8W378Fagk5Meth5ICdH5OvZDhd
CARDM5sdERcQBrU84hffpAF92lrBzrWfo7o8ozxRnMjRygas7VrTGm0cpocmrVTaXJhONFrk5czw
4JzWKqaBWe+06RxLMrArnvuibi9DM+E5zu5J9tmMnmY0Bs4WzBTmpWVbaueZjte8miv14OYsziEK
bkenOk8JHj6Ak1Fuf2S+pkGWvRlpfGOPhk+t0b07jIWANDHjRYGVdVu37B99bbwm+LBWWcwYOvcY
WcX99D7k/bepmh+cxLhRvt75Bc1Ecs2rTKAex9a6ynrju0k624YF/5JRlJPRhI484fdB4eugMhJ8
YuzB0AjnmbnrzFBTx6/SMc91RW8ysc3b2EpOwRAtu8Fjbx5alGveVKOJNAWC6k68lSm7Q0FqXV+6
Fb3FEmBYbDIy7NLpHkz7eMz1WBz91H4NSuu56bE0DOLQm87NLJBVZ3Di1zpx3uMSq7huEJRGc7fx
vWXDEPGhpSy+pZYjOW6SHwqryH8lduCkBxDm2DZkUA9K68+ohADXaNMjVD10lk9EnJIVJG0XGCqz
86LpKkJdfaJd/0xJ+A08AGSfD2MCeICHpf/ni+aWrRjzm/5BIxRbG8VQ7N1SGatkwlhKTL35F0jI
764XWNKB13WlI7ifroe4MYm62uN6cNtpl8RI/GjllxOy6tRYXlVhM5T8z98RhB2we9Mky9L7fE23
TSaz0do/iA77AWiEdFq34xTvR4Cjr/gIl7+gJ34DgEDFCHgFZB5YBuvTl2xNUTTm2HqHmGTTZ09a
YDb1xAuiocX0/c9f7hfMhXDglgkuBS+EmMxP1wKor+YxLaKD0+C/Whbmfo6B8M0tlMUouwM5n/nq
7s8XtX/hoFyv6pjEMQEN5vKfsB7SS0e30k10wD/evBtFRVqCUbY+tHc7gKXqXuWEEzZIyUHINdmg
I9D5ONg1ihQiRFAOcXR7l1lmXeqsT74kEzAT36rZmqRZkImnGMOFkZv0VxJrmuByoZHvfjWmktGN
rCsmg/lg3Pz5e10DfX6GhgiHhYl6y+MoBfji0/ey/CRTeNidwzxaBiGMjtcvuxo7HLKuCj4AaYIL
8qCu9sfuJfHbbxoXJnYez8j/dW6nFTvQNRdu8HAO0YEvcbVEaZ/fzwWER6q9FgUwE+b5MZ/K7KEg
rr74Si6nMV8sGvojsP4xKNbkKaRYSrJssteFtKvhGDS594YFzyEIkipnR+JEth6dBsIp40HyJxvb
SF5ppALI//OP8gvChXtt+Xw6cCqWADv38xZBWmJVMBOIDko4dkBB5k8/NLBXHiWVNJdxidwvSJFw
iTtFTv7en6/+m2fpmiVre55nc2fcT3ckrbUlYb7Jgy8TN8wqv3phPFMemKAiP/rztX73LAEDM4UF
Qx4byfWz/A8Pykx77ealHx2A1eut1USPImuzF90Sq9m3PVbHae7/cs3f/7r//5qfvl9l25EnpBMd
UjebwwIEG7L7AclrPg5rMUn8hVHeHhbTmOP/w6XBXlkWS5394zOBeIboXVpFahwsaRfOVrJEL4Dm
8X35WfzoZ60BUaVCsLtrtJinvywrS/7m1tIO96+MMXZLInR+/rk95pWGGzUGTt6gFPveEdV5ob5j
YqFivOxBz8ZCNSvkIwJ9ZnIwhBq1JsHIaOnNmektYyx1QjyLfGdW6Yxxm3MpeQlkNk77KOgLnD1J
fraLaaR6KJh+riwhmYlOQcbQdBIVh794ouTeOtgtc2w9XXkH5ZSzAyYNn8lWKUdSSkpd/2DKFnwY
Mcp7WtLm+GSRecAZlLhJSHAB7UlSafxorccxkGHULv2PCOF9u8uzhGysXi2wUaLYJ+JkwNU2IvXh
SL+FBT6fytQhF2MpFxCknApxxTq4jz/opQ4eElN3mZEoKHnRPt96veRxfaqcsfiel/01bKSUHGFU
W6FfJfZyPsCxReC7lL5PAxmJBBtyMmAguAYv+as5yq/27CHFLTW5aJFXOhs8RqKuY/kbxHPVo4lF
4RI3OCtW2eLUjILHuKNOixN/b2SZ0e2S2iCHxKr95K6dxuLN8/T0g3QdkwQP/CuPEq7Kd6zaMaGH
avIelPLgVpTe/L11wAVhQTHMdi3avryhOEmSdcs7hEicxUOV2nLUf88Ip65WMSo3QB6LyYkzBv0L
23WoURXxD7x3LabqMZXT+CqccXrXiQb/Q1OTIagIaLquF0DNHgaR7iEd0ycyhamoeq8QX4Y86zZM
5zs6olTZGDRkm3QYhxuLEiTgC43LTMAJQWcZB/TSSI4MPHdGSn9L6w4xk8dSIYTBIE/WFsfewKE2
mozCrjZsWd4iGqpR0sV5Q0ExWl4fGmObMP1I2oA+P8SdcjVzEpegKxVlCH4bZAzNMLTnxE/8AcaO
Xh6WVpTflxnW5zpqfFSNXZqDUCizVxtW/1GZBS08J0DZBvzJloT7ynzeBY5VR6ugGCBWpjHHP7ov
o/FccA/ddd9PToKwEsc2Obu82tE6JCogsWZs8zXPSbupag14N0l4rv77Zu4K+oEWJweT49Gnwwrg
nrhUoP0RjI8NkS5xRkeqDi45H/Mv28vvDpqAkz2gjlfwrvuJfyetsmgNAIMHiUHvrHqSThPd3wdX
1lPQTenhz6+OX/cy4hM4Dl03MtMW1qdXx0TEVGrSMkAEUaKa0CI/1PmSof5Jks2fL2X9+poKfBdx
HOR4Lul7n66VxCZEGYNrjeTOemHRSRZZxyaGmT7RujourodvX1dNu1Mm/ORw7LJKrdu6mtFMth3M
gQWiPDJp14mOvq3kP6n2O9azNTDQndQyuW9//tC/wAEdy7ySAQU0SVbA5ztfoP8esOYPh4m/2038
Hfbz5dX0japb5VVP0PLgZ+j7CNJiQuz+1/es70iOLwThSiCB/HifQZpOWYy2MUfuHo0xrctK1odY
4lruZlgExQiNZx56se3chUS/P3/3f8nhP6HoSFfgZnl8CMQztvh0w3idD8vs+wmR5eUCGYAuZ9l0
9PjoWOxb84UYhv5LkQ1xfETyO7ByzLbZxlnNsL/vrOLewrONtaRuseE7iKsDJBnlXOwju4dsRuFu
7bJeIuvM3N7B6pTSZt01/L33KsheaYec42lbJar/z5UOP2ngckD1pG0K93q6+Z8TUzezS5dKZAcD
2fyx15oBzWDn91HrRn85m19/pM8/IrZ7eJbgGBzH/fQjlsVi8t287FClWcCQc9KEOBvBlNMeBY/9
t5TbX89lQPYpU6nehCPZJD99s2QCecrxi0lgTzvRaU30jK18aubiFia+3rPtawQJ9d/ogb95uq/E
RIoQ3wZD/y9N/H9+0r71ZgfGMEq/Jrhty6Gnr02kIJEKGoEQXsc+pi/w5xX662YZsH15FJJsKYyI
r//+f67pjBYCMathODYV48lu/XnjWw7GlomensRW8Zd7+ZkATngC7wCmEj5CImSln+myhK91Zj8U
86H2K+MeTCJZefX0gBLa3sfZJHZxlZZ7o0TZ08WWtxlt3pd//s6//M7Xj8CGzUcJpEl98/N3HgrS
xv2upf0ZR/nGrMdHDHoKqBMZhBwevONsO3/JIPllCXNJ1lMAS9B2pf95HzC8ZWGYWM8Hh6gzDI+M
PwC56P1oJ95/ff1di3Nbol7idgohP93RwJ+cWo5Wd4j1kh3M2nOfdNGTlQ6txt9oGqx/+W6/LCFy
AGwHVrNzpbp7wacLmh4T7CRqhwPyhuKCxxp7vctRaEJm7AyXMnGq7i+r6Dc/p8uW8y/dM6Ay/LQj
9I3HQQdR+MFGxx12A95ksqqmPf6av4VDXGvcnzYfvp3PmwOgqOTgIj8tFjr9S9zMGa7QTAp0T0vA
fDWv9OL91yYgF0KxwpOPhp+cpk8XqnLm3D2Y1oMwfO6TGOqP62zyRXdtuh/Tqn3881Pwu9tG38i9
vpcddrpPNRjSv6L2TG7bQpzJlngV+wGvcnmJhPvARwx2f77crw8dr3cudu2MWa78/Du6CDNHVu5w
iHJf35QL4vm+g76kambPeT8mm6p0u/ovj/qvd4+rgkB2Aos2IOfPnx/1Yhh4ac4mXzKwSwyULcbD
XM9/aYp9ThhiU+MyoMR56thRAs/++TKUfEWAVnE4gHGpL6lZ693iKGdNlyvZGsKHR9EVYuMQN7ee
ZdusF22CWHKAc/35V/7N93UcermsJZPTlnO9C/+znZvBnMQzHMtD548oQ6IYlfiEFen/chkHyp1z
jQejbf3zZVy3U8h1yvLA/G6uQkJ+GPdVYzP/7UL/ng5/fvws5xrTAHUW+LL/GaCdx24AHWopD5Io
PcGEyUntTdv7zZkMwWEfxeSiMRphZk0UcEeWtUIhCsVsQXi6zTC0lghIDDCulQ9O7C+r65eTAgAn
MMPXDgYbA32qn3+GTiJPdQq/RHxfLPF2aqasBlDDkTK0qGGdde0P3mvFzAQYbpEm9suf7/av2+B1
VYMwdz0sPlQ7P1+ftm/hD3XUMMeLU+R9ZCGatWEca4Hj/c+X+t2NYJXbznWJu+4v2wUD1dFKmYkd
2qLNUdKjF87JvtxY0gB05xYJZDBJEGnhJQfP6TPMNIxP8mvcH+WvemiB49z++TP9uoNZHJZ4lTMz
8XjlfaopddQNhdEu7aFJh+IZo820qdF5rUaj9zCMQOv6z9eTtvTZnh2W4i9PeV2zMTckesDhn5JN
V0vomFUCcbOtmgc7iufdn68nrl/gfxc/JSUJba5DTzKgSff5rGQLqRh2WgDvrFR8B5yNg0t1UF+G
2byGNA5J/z0A8EVuDmzKd2dsaEqQCOAPW3rG4ymrr7qlcWSahmqk726TXhjoKEe3f1dVY9q3qlJd
t0/60lSUgIXMV+gUO2bXYva/ZWIkceP/UXZmy3Eq2xb9IiJIIEl4rVZV6ntZL4Qt2/Rd0vP1d+D7
slVSSHEezz5hUUCSzVpzjlkOpfnLTtzpWkrZTtuE+O1mKTdQBq7znAQUIuHxBeT+s1MRrb0BphL9
b7lxilHnqGVHzM4YWpV5cqTPo1AbhAXNh9GFQZSMw3QMqbtjJVZ45usG5E1IH/Hrx386vLgoTHuT
eo1wXF76yUWHrCugMxOTg6HBXocjbCYt0wxgQmZsUEyZ/+OmZrkepymWYkfAd/13+P/P3O3IRIq2
97hJQ4lVH4oeCMhE5KyZW998zadn8uVSy7F4ORgvp5yTWwu13UVmC6YXZ1cqd1Eiqm4HJjK1NmxQ
gntUy8FrrNDQrwu0OhFiJ2HY3zzfD1PK8is4e7B6Lj/COx3eg8zBExq4OEbsugM6f9GfURgVFD5B
e4LyZZEz1+kcoxqKXZ+4aSr/TDluHFVoXMLJu0uER8iyPXvjN0v66ULKb7M4b9IO4OjOAzqZW8LG
GaEFIF2qwwIOA8dTOa2nqfdevh5kcNM/u5Rkq06Sy1KN9082D0luzIlrWdbBNC2cwwbLCAFQGsQY
ke6PvSrTvdMWwyYA03Ub95TmKmHE29byjRWUaevIPCyATodELQRwaMyUhD9C5sc94w0Kz2w51zPh
8XvhJXeTV8t1N8c4KIgT93Yexp59RHPyJYH7AVTXK9WL0RnWWQlv9VClQ36Of8x7JoIy3re5qXfS
9+rNaIbOWsC927W9+6sNgXZ1KIy2sd04q1R7MLIGcrgPKOvmG8+Hn5yYGodaNfiHkuja3ST6/jZ0
4HHZfukBphi645hk9S0mg5egHAjg1nBqzvLaKq49kRUbP5lEiiAXr6O2Qn1RBxal81RAXuwbDPsl
HsFf4NmQ6aCxRw/J/Dx0SC7aGVkTCcQuvteSIonsBJEuejJ/WGEbvgkLXK9KTSiq8aQ53tfKvo3s
eQRBRjHzME0sfsS3YwUcJ8gMivl1bVvD8FBT/A9XuQiry842YGqPvYnTNekhUQJnUa8FfuSHOe5g
mwVzsGN/vHBIgs7bQhZ3aEiX87Z0VHEb26NxxDYdgaSq/fMQ5Ouu86PxzsljjKWRQO0YkWoUmyNu
snw88/PEv7PtJVgXCOUKJCXBdXFQljsqfkvaUW3jfAxyvaM8yMfCVuG+Re11pEP8AjKm/4MzSlwb
NmSGdYN0ut4pydlm1WYCR2Okfg3KNw7NKP/glFh6Mc5TUYTt3wGy+BUfjvkUKd1tBcFqlyGcb8Aa
fdi9MSSOvTCdv3Qc6qfGJGd+UxuYn6Sc0dHHsnoMFnggTbh+BeHtxpVkzm+mJks79G3Uo1GHze6V
2VPwoaPq/oW6R80nnSr4/ovZcCgo24WO+C2bSS20VTTYXt//0EPhb7WfTlsCZsATzKZCEo2mU4AT
3ziZHd/PWewAb7KuDZf8lbyelgYDwSU/B9E+KEjMQOpibzmfq7fSg0iPdMqa+81ArXlYjeSxh72F
95qm1hrNMXL1MJvOh3C0Nu00QjjhKLweDQhLriZsYE1j00GDR1DBasIh91D0LQMztS08Aa1CVbhB
mQbqI63BtQ0+95bCNAIMOR3qQD8zviOYQ3KXTWmyLvulEJU1xdFSofVIk6M98l0lB7cqfnjtGDxa
hX0hDfiapgmEIvQVPbDuMZl4QTpTR9Hn4cWE2mhF86N+Ri8TQeEufwYLI0FWFV+c6aFDN0XFyQWC
GXzZrHscilGD3uJ4E+FKbOZ9LIR+ihDRXpSJxq9bRRbW9Uk2F2xHjWdR86xI9NXrPp2tX40p5pVV
J8GZYfokk40kSK6srAlxqncl8u7FvJnV8c/Ar5IXTwY97GzD1e4qBmL04gehjWJTJmgoS7vLMIz1
6SXKBGxJTTxF62RWYOdw1t64FmY3HuFiNuDP4Ld3Ey87j6fWvWEEYulI2SMU2dCsrcmuf3ia1lfV
Wj11dHgamR8mt3bZYvJ1BvhCPYVFJeFewZB1Vkwu/hH2N41CEU9v8P/fxiCKzuwKKHQ+lfpVSzPZ
FL3qySNUw8/exLrWaWQBMZt4DGfaw5HHw89HRUkWhXCOWYU8wF0Pq/6axl6KFRGqS6NTnqlIRmgV
BUUUMWu4frLLgCB1qBF3g1OKG/o8Cd5PWdVXNjKTK6NzZACRsWzwiAZ6CwNZkp9WPQ1m8Mrjyi8r
KAw/DerR55OZ4fjq6maLL0Bt0dKJg5uCnZRCjjuw3N5PkmWHo6n1j1yU4fNErWnTE4GGeyUMULxO
3rxhbkvXg7DhWRbxKPaeP5cgd9LxYkpUdtNiloAZgbvWLQR1Lx/iRpfL+IKBv5DrW+ZyZ+wYBUaB
kq64JAHkGEZGsQ6zFvV0MpLSlvVAr9tAb5KQhzJ0DTQKA/praGs6s8UuTAAeaO5ijfJ8XMcJmvaE
6R4WNaya0QrTMyrYkNUGmJFhWjv0H9LqmoqI26zCCfZYKNth3WQhCt2uFptIFnpP01/CBWqxUMXz
cMWIrA8yXbSV2AahFccNrBSSXy/zegC9Iudo3yVzQbMQEABL001nE62RlrLfg1QeN3CX478ZJ6ML
OoT1xUAs7aYJnRsRq1vVo/yIZi6dR6rbthPEgxwZ76uZw/1ER5pfpWHtv9o4jzfIfQ2el/XU0ldf
4f5FO8AMjVp/bHZtx5uYWhxmfta5a/yeF7hFf86V9WpO6i8hCuXWVvq32xLDNIpeQbUfjqOXp7AD
Wl380gqjRedUP2q3h6lOUvYmEP6Pie4hvnn/TQYyvWwqad+6VsrcHGIr721MsaFXEtnil+elMv7m
rOE4QNq/kJ0b0l/Yxljw2Pc1guW1gbqbVTp4tToPYtg46J6HWGa/kgGMShd6chtRP92wwWlXZo+L
kqM+oSQe5lPwY9XW79NbunDtKgsheEH5e2kxkJIh0qwR7D4ktcQOkFnHIE+KbeDQkd8oMxdXWZrd
5QGzc5A7uBr9RAESUGS8xSAwx2p6cAtWnmnALcz5j2drg9BSlZ8jS3PVoQbddEsIHHF+Ajpi0COg
TDHCQNEcpg3dnztp9XdFVQPzBYhjBvxfcZArPBCev6T2nk9DSU+QnSsDjZPxtZFY4V5HXXschn7k
7DXrDUsitymNlz6epm2BSp3ts7udYhOAPJqDtcqgD1ODzTf0ry9Gs7rAGfxSxhWYpzxflhp9O9dz
c451Cce3dPkpyWjjIwixJQtCUnUif07aH1ZlJ+09ASjBqqlYXAoTH0CER/HAJGuCCzTfqMPzzSj3
vPbhkYAqsmPWR80Ke1508iVF/bPCaP7HaIs/MKobXDBEIZSx1d9qUR6I6ejXrQdIUZX2g+gm8WbW
qcDNlNRbJyNbuiOh7VBn1ZnPZmDL/DWtdDC7+BITA79hzL6+XOaFTj1V8GpYMTmeui5WNKlybyEu
FSu16DgTP31uzCq8bDyEZRSjQDYM9S6y8FO7Ldub0l8cRIA842C2r7o+5L9NAfFdLCjLk4g2HDt/
dE7R7Dl3lGdTMf6Bfe6vmESje2GGRN4AP3TTelcXkJ71gAzFGeZLVwEUS0sHn0A73+fBzD8Z6oOV
AOWos8ZdTyhpoGwUV/4sHgZfeNjgFsiAkfABWc1+tkJnAxon3sQ+Pl08fQdMBst4qKd1bXKyh8qy
ywZC/tBWZFvwif4qGoihMUwuLZpJn8fSKdeiha8T6s7BmmT8IpWkXtluH94Ead6vXccjc8WwzLuU
Ey9/1wC6OHf3lWErQGC0l4qavzGX/X2ZQvOjknpErzcSAQ8+oikH+5y9PfrugfWpNKof5OcAlxNs
+gFuDmvsa87PRW5wxEvAcrg4jeHu8ofIXmE08EGh9LJePfRUB76QYN3WyWMe1D1uwzR9qz0VPug5
ujX96jlncaZv6Z1XbWevZYlbSnSW3qq6uFGti9nGh9UFtDuAGd/etU2AbmpQyOBEG26oaZ+ThXM5
jNAY3EFBayOQyd1iVwBhhK+KygVpCL00om1fjt2GPBywfYD6MX3M6mxAI4q3BJdg13P2ho/VXBW6
5kaxcxwgvPzBevOnJZl05U5Y9LVbhRunC/QV5qr61fb8CSl60NnP1Tgd9ZiPW0/Pf/MKVwD2TqtG
E1jrbVLDJW0MDFLSL9AtFWMv7rWBgzkdkdxHuQzrdUG2ZMSylSabZVu3Go1EkCs0IfF0JRJnXfnO
rhjseCVNRCC8hhTnGsflv3aKVzBtuEaQhh1sZ/WCUPBSx7K8zOYc674JQqAv+MteNwMxzosYuH6H
SdEhy2Ay9LkTO+NWckg7k4IjJ1mo5QVHsXQ3R5EH/8R0DnWc7dTc30ZgOxZzrrUBfRvsyka+FX51
V5M5S9yWfIbenl8px/g9F8lNMsUU54gUx3A2vOZJ1zxMgXOpuwm6sCNDjGwuYhVkpRYxJfyiIccS
2kaYmm0zOMZAwC50smCDshYgROcCbDLFBpkdq35B3Fad46ASzjwfKUPeG8b8mEbJFaxCLovw7L5p
as4zbWaOa9cPxIUX6+zWmX3AM6V41pXeT7D9f9ZqkJcZQTPnfD3OdsS2iE+kQVjTkEq7Ej4/rYTb
c9bHxNjDIFWbcq5wc9duvXczy8Olx9tzemwuJmlIwFylcZ37sD1IxUHpZFjl3vPa5yCAXVAgf9oZ
LTvnuREBG8HZWxXEuV5YpX9usTlk7xQy5xCvsw5nIz4D89xtkWk5552qLk1T5NcW52sdWelDYdj6
GoEogdcOzmA7CrrlmMOmiC3fqMqnnGL7pvXsV78iSai2cR7FpYMb2XUfsyEEwOACfsxSJFxZsmw+
fWh6R/ie2SY2I49tl2qowtU+ljV4roq28W42ggdoa/WWIzGGbl11W79M/AM0E6b0yAfdaHOAqbwx
2LuBfK0ImFgPFY+yiUdvC/E7v51b7OLtVPEPKOWDTZoRnY416Ib0b96RAQsOC4PJAHIyZL6yLd1x
JAFKVbPzY0tGnp9FQRWYp69XPc7X7TgO43aOQB15E25QEynWwSJxcBu6yavEkrzjUHKhMchskM8F
tPfGaGeW7mtSJ+U6pIjGetszaTRuts68Qm6oSZQb5uO/BrlTK1/68br0mlvk89GZwzQmlb5WRKFf
FC7Z1jiEzzHK/E1nI2O42fWVmaABmQrgl8qdj6zf8L3Ad67HgHxdadfgyij74AjGd8buAtMeOFCy
Xt66oCs2ZrNge/3gl1FCoyFVS2wstjzhUMkdV8Vl6Wgytlpge6KQV6GGpRPIjKqtn7WbUkXM9y4Y
eloUfJuule3mYSRAkrOd51JDscsUVlYmvXXawN1uuxkLQijKa3yAFyX0ij1i8ytV19lOw3Ah20Cc
dy2Tod00z5EDvSiKn5iNvYu6ptTBjoDVoe1uq1k/QyzwV7gOaJ8O3GZX2tl6qkx2qcX1TFt8NWsL
7VLg3wWpC9w5HH/k6BPX02CzvzFisu8MLORpSJidnQOGaovOIETLBnkZ+ZjdXdppZRo+Dy7LZTTq
X72eiHsgrhtPb+fv+LG3DRwyctaM2zrU0Z6GbL0aEns4pOjM7wjCMlnzB3FgR80xtJDOo7Fgz6EO
3o4sx88dJZ9DLSd52/YMQ1Bqi5guB75HafC88Qx2Sd2xoXewK9vKXacUxWCnzDneWBMhg8qN5nJE
k8VJyUGClNnzhXLqFlew/xoRgrUOUC5yTiDjz+56uTYkZYYhlsu4d0kqGIy7wg/vxwlCSc4k/sg2
44bopLcx8S4ckxmfQfbQ+WCo09r75QG+hbkb/ShM8ksUTrGuMGEKjSXmu9Qoj2J0UdfmrbGiqnVp
Sg7nbpl0R131fDMNUNawKh+RkBZnrTk22zkco7OhzM17m0A/UiVwd1lED2wrgAmE8rBLnSokBt7A
qipoH7RomldktlyOgx/ucbfh6wrB61IXfAaLgtKkV80ZQZRs67CA4CQkHkCPNodZSUAGfN5+32W+
fZNF1r3jZFfThGHPnsafRVT88L3WX5GG/ioWN8mUAZyRjrVKOcIDMAKuwMmcYlhaUT2QxFeVeY/D
P7KayzA2OCWkFmYC/6dpwNbIFlkVpT87D+MzRKDhVkNf793ypQVvwrLW3vbVUnwc2m4zG4l7J8hb
2MXayvcu5nTOeU65lb0M1qZubgrFSMt0CSrawV5I5NYhIEkbCmxyk5F8uOptaW5nxu+9O2UvKS2c
1WhVv61BgcAjkup2giZ5jZHgxVFuuja9/pogJx/Vckd9OOuPxASgDo4gGSCP9fcqEbckghMyaBVw
XOvyqmvFWzMtP8rR9IEoX/P9Jc8JQe1dTOZKzMvBCOk++YZ7HsrikSXkNxWuKwMTMbEXrn/GSafA
mqqG87CX3UGNCgXuLJyjQXYmVQzxnHrih1druLtdw6zrgvhZjKIe0GA9PIaqia9ZaupVnyGtxmBh
rT0J+If0wYVFOPjgAp3kaHgR75DMHOiqya4rJusAd6pax3qOL3DyXw1qBLfaFu6FmDJ22Aa62oID
dkxoQBpiB63yZOc6htiMfvErUVO0GVz2coFga2j2ZMbwv+501MDLqRsNfWC+MJzWASNCLEPfLtx6
EDQ7/PwBBrlBcDDQ9g0zcLJJxHjv4XjHppllKC29X6lijp5KYw/YmuM1Pf85f1rEMavErfE2uukF
rcE//oT1ntzOgf15U28TcjT3hjNjruvKiX9r3rbx9HeM2FXQA2dnkHOwttNuPKsxyK8H6Uwbg9Te
TZ/X/X6Q6qHIKKcB2rzTg2aIY5w688d64eMDoxKyZBtL6XozTngU4SNf17J4tUvEzlpHekWMuVq5
wcJslcig/RkXZbqwaHAdDsjdL8lIcy4iiFIH7pRHsFT5tSdQLZTBtVFXhN8M9os/xtOqLyzgqJ39
OmZAfdn2wi8gnAg7r2Wd2cqct3kClYKAzBe4gdFZXCfj3aQIxKEk091ETkpFTkqF2g18sz+V05UV
ChyLvVOtpYdYlxw4eC9G8MT081MR6LluVAxwR4LSmutHmTXmAQU6CTt5oc5kDiOXgm1SPkxTA5dI
j8OF4xJZoIb2YBRwGgLbNahGzCQjjvPV7JI4WHIeZTvq/mRfci9KAOOjYYZbdximrfLgxeWczlaF
SWEgT/rmGj94ucvSuWJOG8QxttTIstrv7dSFLDOkeuOS1blpEnkzlp7CFT9cqHrJBx0rKrX2VR0Z
GTmh87gzhiRH9J9kkPHRjTynXU9FTXqtdwkDb4TgzVVMUDG8gmka7xsKreetQT5uUYDe1GkbPZQh
lStOsNl9Hgc0aWIsk60Xj5B+dXE2SwaW67qA/jSN4KSIszMq9wEe6YAlx3cibqOuwBU12UyVTFJ9
ExVe9Ip0nWvWQcn2qlf7cTD7s1DThdqWnrT+JKlTkM8+O08UuQAlVeRQlP74V6hYX0FLfa7FVD0T
+ke1e64ihVK9ZcGiJtWpkiOjFd8Ffv2HpiCQUTWU6zj2cA7bhg0yOsnaVe8ni4sMa+94TBor2Y8R
smCPBthbaFbOy8BXtguBs7/MFGooFYeCP1U7Sfsr1s6lo5pqy3EwOrfyqDmvCsvE9VCSNIX4/bk0
Ig1guBiB4TiRsRCNrbugD5GWCnp+Z5hB2Yt3Y/badlITdui2q7Kd+ochKZsrqPDeFrMTUBDqWmeB
JjOL43xJ+GrdXDtx1f/gDAUroB67I6lhwRmpmnorCWrdIfRNj8wyM2xLjyJ5bvwVMWgUY2GXmBbg
rsCxOSjmsq92YcmeZqiMdEsrn8yA0adQGOGGTqXZPQxp1FK/iMLziJ3zoRvs7GJkqcp9wyIP0bDP
/8WUw3PVWE/os2SYk/cUocjcyybyUEI4FneidB+pbhsHVMwVDneoi+QeECbuy/hY9PCVrECkDya9
DipQcGM9Kuo/1EiFOOiaQ+7b09mgcQ9EMc1ITPl/oq6xt55DREpmGhQd7EKs48B9EKXZsGujRM7m
9LdTmUwg5ACvq46NvKtDwvysyjybDUXohtuINVJpgiJVnB39EXh81GrIFJoB68RDthIByQVUDIht
5clu8Hxnh9qd54NJtX7t2NBkDcQ5mNMVUxZGMqrElb2eiAa/ErUbwiByhnULX+wQ02V5QigWLpU/
6iJGhRso8sp02/IP9+Ykao5yfgwHrybCwR5Mhjg/IZWZ9RSCA94gjAk5/7TLgwdE7ZDCRWsUZ3fZ
D0zK+YxfbvDe2A3Vq1nS5/KW2nKUO82NZaEDD3uHk0Bqjud+Pyfnoq7Th3lAyGLURb1LrGV3F8j5
saDCuzUwqZ+Ns3YvAL5WwJ3s6BtxwKmqiNY3qqYlhJ5dw2KheK8qioY0TEedmYeM2Cos3+h6aBRR
8nc27Pmc228a4IsE773IZTGUIpLHrYLx7p+E/j+yB7NaMDtOL4CKxv2RjwW1CXR0QgyCemXQ3r1h
SSbRxGVBNzk2tZqY069/wydyCHQcnm2hYCUUWZ504N0eKEWLK+owkg11WWhLAySOcDnNYPuZDbWX
/3KCMIaZlkcJqWBTXoVnX/+GD8JoHruPssiVyFzQY/9TS/znOZR44GWDaPpQ64RLl9Ns5tvSVhNH
ksSwd75kzaN2D8jELhDAd+wf3a2m5R98o3P6JzR//0oU7hKUGQ56dGWqE/FD5UAeySLQFa6XzoQg
e12wt2TC8a0Y2Uxch1L1F5MlzKuGgPEzWdfNg1+k/hMB65TezDoQ32hFTjUSUrg++mmJy9nHtnjq
4YjiqXFd2ULjD0scSqkjjX6ny4oUo69fw+ngXy6E1Bd5Hm0zFM0nkjraf02mbCdEi2AkQCCT2XhL
fPyn+Ln+fH2pU33RyaVOBb/h3OcGVUmCA1GEDqtCcipqUrpmfmktUW+ADr++4IchtlzRwxKFThvh
Jp7/9182lMw5gqBtHEYMn+twyr1tWcNgAzmN4MgGVxg3SzfVjSYSuyIO0XXofSNz/qCZFBiseYPI
fpha4B2c/AZyk9o2YclBXhpu8L6pgxeX2UEmg7VJrHj4nQx1SVbT9J1oXHx6aWTjqDWxT2FfeX/p
dLQrH2LtcmljPuLHG7a+SUI4mepUVko61m1VsJDX4oVdLihPKL+rbuwfWttVO7RKuOTycaJ8FQfn
U8HrCppFKwdE7Zvh/nEU8pBs30IQQliM/U8y9N+5QBq21fgQ0PwehYjfZx29H9k8olRJvpntP45C
LuVY6ChBCPjKXn7Kfy4VO3Zju+ZgHLpADr/noXLTbdWG0YHml/GEoI/wrK+H4fIJ/Xd2QdlmInXn
xlCC4y0/eQ0U2xq2hLlxQBFE82eKDPr/gCcpa47IREgqYZFN/1et6HJRxHUu0nXhSfPkux5q0TcF
O/sjKUvOZYZdfRv67DCg+nY/4cF9s6p9do8CDZ/rMFkgITxZUQas077GOXAsq6XmNrMHeBL92Jf7
AAYFxVPJz1lRmiqOXz/cz8Y4bnlEyaallr7O+9fZUCEIE8Kmjx6BsxQ+gvHoVfYwoFJSFRRW4jCX
aFnSq2lcfn3pj3M0KBGaPMgzUfQh9H9/aRmbgIC5wqGN4ZER2WdGUIpL0ie+vs5nz/a/1zkZsXXb
sV6LcSEKGfYWsaSB0CGqDnPVdzu8Us8jsqGXr6/52QfpwC2xeKfgAU7pEFWCHqk1yvCYD/Q2o9F4
i602fQwrw/nme/yw+C6fB2JX8/9nAFSa7x+jmwxGHnBGP1D1g5TmeUSTN+ZVDQBhY0dufeeGfvoT
Gcu4azIvvTIApD1QiDH3htLeNzLIT+8b4yKi70Xsf2oScYlvsNIqDY/0N9KbmdYV0MR0uua0F22/
fsSfvVYoD/iybBqCrA7v79sh9pu5yPCo7fTFjqTueEcINuEGqgGfEpA4SFJS/83TPt358bDRjyPt
UkhRbXnqXSIspYBUUgYkExTVpZcliFsaE4GRxlLrz7m5AvNWPVtza9HCbMXh63v+5JNZZkBmemy9
PpaA9/fceB2NZ2/2YdaxOaVZ5hn3GRS66ptn+8lrFLiTyVp1LVYV6+TTdErTLPyA5mvVKPTTtq6v
ak3HS0grfPj6lj5ZT/g+likIdS6ryvJT/rOeICYyfC/zSUB026nbjV5n/SqHcIGScQxfaaGT74TE
Hy65mJiUgFUiiPDGCvH+kmYZtlMCSuwwEE5OloKu/pRicMljymR7qSdv+mbUfHicXFCxH8X0wZkQ
ttD7CyrVGFPXo17AJ5G126zSRrPxigzBhO7IZf5mwvswSG1q1miQMQ+yLRWnb6+xI8JMkfGB5WoJ
1JWtte494rnDSeZX1TDeeE1Rcpwm0D0b4Qx+/UI/jFGujhsWWgc1FGb4k6c7Uc6vEYuoQ2Ll3k0G
VvjeACH+zVU+eYeOoyCCYOS1mWdPvoS5nynNj0IhGPYKXNpN5JOb4muwGMTC5vehLmGSf31nH2ac
5c74HPAusi34cOwDXttaUxp7sJq98jYQRtWCdMjS29lBrgBWdu5vBDG20TfX/bgPxzLkLD4GB7MY
Ns3lkf/nG4myqhJR1U4HJqTu6PWTvaWuC7bVmP1dPQfq0hjo70QydZkDo/Extwvn8eubXx7ou13Y
v5unWEX3GsuhfzIlTHXneD2HhAN6e9osoyPWVVWEl2QlkG1EZjBiLbs6pmYzffOqP7rluLSrmOJx
oliOdTpFREVXzR7JhgcCBFaNvtjIhmorZQBkcZ5wz32zRvqWjt5q+G6+/+yuPSZ8lhlc6/L0HOkV
Dd17NL6HyenceTP1YUCRXiGI8hD6viqzRBwSxAYlIKmwnHzjY/nsS+Zgzbe84Ahc7+ShWzMwnThi
4iB2urlpkGndx20KwyHIJB1/V4XeIR/F4jQZo/jQ5E36/PVr/7i9WMYerhZ2pcwmnNHfjz3C4tib
uwXmZ0inGxNFCuje2t6lZYoSOdO/hPbrV28q1WZi3t77TeFt6KPK80zawzen7X/P+2QUsqGCBseK
gW7v1ALihOzenMp3D0VLcOoaIrh7LxuZTOsZ1XlPel0Lt5YqLbjbIPfdM8skipl2j4msKkf/sDUE
/cWsitp7e7DELiqAh42VOf9A0gMnyxg1Obq1b93nmB7uslHR4m0IGv+FTthElouKFYJGVe9nQrlJ
jUlAQDqdGYqVrUZUyFw6vENY3P9uIIi464FCHyqNSmQHYzaGQxRMNnICWn+7zO8X1Sl9vxlC6JT7
14Iq66pxJZYttyR5Z+dlY/4wIJqglVFR2nTtbmkZ2tm12QIq2YgZERIAImDCq6QCzL1OU6+RF2oe
7d9DAKOI7OBYgYJFFz2uQ5biI4rLdI0JS58lIxhNQVAUBfV0uCF029jCu6h3U1K5NyiBkIW2Jslt
hZUfp7oonrOusvZxaTgviNQxAlkxxOq+tS51U+IGKZinkPdSadyVtSG/OZN9XEYX6YzkrXPWpdl5
MhSHfnB6y2UeoAEI9b8nqTDPiEPFwVDvvx72nyxiarFyYZZzJYP+ZHkpPeBx+BZtjv4cddGrZbcx
3oRvDl/qk1WMoxc7OcSxkDHMk4ldGHMfkdKKZwTCanqQBtFtG6Ouw3kd6NR6FGqK31odFIQOWqO6
xc2munWejEm+ijun+csWCaAbegwCwDStJtKxgAQ1Wzf08mFFTizZvDRrf8NZcX6Mpt2Kre7syV81
xGb8zjJNhOgYjDDyjWKm7uyBxq23qHdMf23M2XRnNeN0ZQBW/0U/MHyzqjH4Q8h4GGzJg1JUfLp4
BEmaVFTZ2OSZr+hSvDcV5DNBExpmls/qNYJsSEmzBQdVbFNogXeIoCdSV310byn98L+KlA9zR5Yu
+QOETVrRhkxdCTU0aydvo+wiu6LfbdGOYlf9WhUkASAeYwbwzOwmqbtnZCZksPlEh8eWo8UPEtjc
+8AGHLaVhOQK8vB8feuiOss3s7ATHk5VVddowUkptFqapucNLMqS517KQ53HNlhSGnHVGlh29Z0z
9N+SdTKPgcVgg/aPRuCfDmVvKG3fiExiuFhMMfmEj41pUaGENB6gEp6rpxBBKZ4kuEemHG7pu2gC
R6ACouIEYp8gF7fl09eD/pPRyC8xWWjYP1JZP1ltCGcWdU6G7KEPug62zhSZBZlCfVpv7YmoN2Tf
9Vh8s7p/XGF9m+2xpPuFLxrp8/v1JUqbsZDxyOCv2hEspSRWYUiKaePFE5NsPOhz+pqcXfFwf3Pp
T/ZVGOgw1ZjsygUwAev9ta3GcPxgMJecuSoeiSL2ivJomV3WIaMlm4nQzMx7aXEhJKsOT4+4c5fy
zKNfe5Clv374Hyc3pjQgVJTzwZx8MDcaOZNRguDmAERGI7hsTHXluYiq9ipPzOmbq33cyvqcSFz1
j4ph8bLf3/ng250XqyQ7NAjpjhhyyACcpuRMZUtCT9fSkaYBevP1LX520QU9inCLkioUifcX7XGp
keWqs0NgqG7nx034c+y8iBAd4vc4U7C5W5jbX1/005fMguFauNAlyvCTqRzhHvuILs8OZt2++TSB
t2y151WdeEjNcCwtUmxFKlFUnLs8+bPZ1uM3m6jPxjh7SE6a9EWXWs37G0d8psZ8aLLDHAiS3XJS
DpUCmWi37qub5cFWhna9s8sp/6ZeID5uIDkFKiBWgkfO+Fo++f+cHIhbSfs6rHM6MzGJm6Du+4PI
yvy57Cv7th80eu1K6bAnGLLuLOpvaXftObnzPJVLOpULct5fuwgHyZ6cydTxxBJl1nSuifO06tGf
o+V2q40RFfV3kM1PHhs7fsVmb/ks7NNFOCa+eG5bOz/oEFObJFYKz0zidMciGCVkOAzeF6xj0VUn
pvybD+TjXOhThaUkK2kkIY8+GavoXgB0IyE/eERPRTiWCLfZZSYnri15CfnfMM3gaH89VK1lHLxb
Fehh+BDbcPDT0IMo9f5t2eHgRKLxxoNV585f2zDEURdtfFcRlxTiufDiV6fKY9wpOHFElYqHRqN8
3WSyT7A2ZlN4H5slGq0EzeYh6assZnWvnXPVBEO0xTeoHsms7dHLZ5hMv/nSll938uuFpDQGtoyB
zib9/a9P7ICWvI93K63K8UpUPeJhu7X23JC9+fpJ/XsS764FGolziQ9bYjmL2v9H2Znsxo1kUfSL
CHAetkzmqHmWvSFs2eY8BskI8uv70L0pZQkSCo1eFAolZjLJiBfv3Xvu2bWazPJTKvvqqJlO8atB
msIbrQn/viGs/EDHIIGKXhoPHsfpRz/2UDS7tej+xKT47sbM7dWutg0w5xWYe+AbQAo2QjSuF6qS
rJqsmY2TTiV6CWi4vW/EaBHH0fXPcy3qZ79y4/tOV+ghiBV+wr6wvJjMqI5F6qpjskrRUR2k9iGG
CBYZsEm3DGjYQzySrXf2sDjXKo2tN1MI74AMpBnCJa9yopwaZ9nUVWfc1EMz/0gd0eKg0zRgTDqU
zD/0GgxynpfJJ6m1WtlJEqWCl00BFuqeuMeZ+a8btl7lTXAna05iZdVMaZga/UziQ5mR0kLMgPOU
Vbm455Op76RvAPmf2r6IaqZw+qGzhuRSJbV9aCUafpODL9kQlXqEFZpui7JBFoIR6MIwyOvu0SRB
VbBIcpqCBJIoZ9H71idM11Uthp7EEdaBQbb1opsYi6Hzo3SuRN/fZvmA5+bzx+Kj1Q4VAo13Yz2w
njvjdeYrHP+K/JgiihTEpSq7JfOsjH+5JmYrwjrSqtnatWoaICNTQ8wPTcavIH7/eg/WZ5PHkn6f
zthSP3s2lTCUUDqpqkEwJ+CAHXSEqF98/MhU2l34+Xf+YFMFEMbgLzAAs4Gfe//WkeyXZkvNm+Bw
LD40+uTuArL3wiVTUQqvE7VVY361UK0D/bPXD8oFZQNtVOo2/WxbcYmR8ivlZIQnFSYF6aymQ1vT
kCcrBbEkvtNJ3RocP5Y9Kk63u87xgjvPQTGpeOeMsnGugt62byuO4DFd5bqO9wYJH2nYdu1wFadD
YRCBsrhEz7HgDyEvBfSJITZGsnFYGPHmEID2n7stTKEoBVf401oWrrf6H5tl6pPtgbutOApBxKGF
TnFfov/ccfxabo2FVALdIlhTcLzwgsS6//yHPN9xVj0HzHkfQBJ4ND7D+6vHy5LZHb2MY5Dp/ZOt
dPkk7L6j6TQIuQ75p07/j8/Oesm1d0oZuPI0znlE6QI03fcKDtT+bCE71lfrZFltzLEoT2SXuBsB
5PXzr3n+vPKIcsRYx0NAPhFonGlFell4Q886dsy1HoilTBs9clH5xyEuy3oO/YwZUiiMWTpfnLbP
V4fzK589tElrtaNeN6QL5cLameQyXEDzJPhkqsW9DCBceF3q7TGR1FuyXdIv9qyPvjhdK3YrliaD
Lej971sgxe+GtrOOetqWB5bMfGvV8IQFCRvfe4esrMzH9fL53T5fi9bvbK6MPWj1K1R0vSf/eKT9
pahyr1cWVHCrvtLQ7T7Zc1neBoNpvX5+qX8/v1yKeUOwsq2Am53d3h44sJh6YR2pGUkQZ+fe1IEi
xF6hS8hy9onPr7dWYP9cg9avxnye7+XCh2OE/P6rMb2VZlmNOpZQImgoSb2AfEIE7fUXF/rouVnP
pgxvIJii+Xp/odptXJF1iX7UKuKL7VLMdy1pcKE928EdGtRqW66eEs+1+oOTe8MXj+0H39MAG0Zz
CNk+j8/Z5bWlcMEwecYRewN+F4gXCp1X7GLB+PyGfvCAUr8hAaCuMZD9mGffMyeJgN/QRk6RAUNT
3MnmYCJI2ImmImEw00ZCVDKsuMPm8yt/8BXNVeIDaCOg237+lBJFMZKrK+m7AEMrsTaV1Zs52dW3
/34Z3wELxdETpqZ3tsKaSTc4Sd9bx8Jy6bD68DLmQ6ugRn7xff79KrAjr6olh2OLSQfx/Z0EyDy4
XmO6R7t3BmxhuEWwTHPRYFPUBtyO2QeYHn3+7T66KHxdm2qANR1l4vuLuiiDgPs03lE5ZndRllP/
WKa+jUfNm4p7TQ7mV+Db85+NKeraqKBRun5LNKDvr6gyleh6JeZjiYC528TDIKqdaybqKxbk+Sr2
90J8MSIAADMz4X5/IZ+kCro3kguRGFXtdDtDqjuDPSe0WvMBUXx+J5lT8gf/ubasF0T05bNQ25w/
z0VO7Zy0OdjlhdAqC4cTCGw/GqEJ72XeyrfBXsQ3krdTHAIYwt5a4XU9QnisO02XBT9AqGPMSnNU
+ij3rUltjSX2/Z0l48Hd6FpQXFWmVBV+VaeZafVoziudUfEL+Tf+mtF2q63fMMYNe9+tEFyTsrq0
gbnz9XGgFppF8tC4pgTnZKv01CGwKHD5aEmxdfUiIMi49K2fjSBk3MK99af0dS1q5s7eISrAwImn
Sd9UZdCdyiTBiB87VrsDcvsrwx1z2wmh3prArbxoiVFcA0XEI2AM84sCEnWy9U48z3wS5jsGGW8I
j4lka1W2Ha2a1Ne8d79lQWs+uy2tO72a540lwHIt+UDTunS7ZVv3ekaAaGtHqkndp6TBN9qmafY6
DINCaTSWj33dOJd2kcVUkaJ2tx6VOx6wOUg5d8TaS9pNLLZ1M/cHz5BNjT1osiLfy4dLTAres5t0
8tJq7PwWMhKMHG6/2BH5s+byLf5FXOQCuhK2w7Gxi99NPPwZ1Ojd+CrVL9yqWy7oXRcb4FfEUtrV
vB+bXgE4Q8cHmZ6wgZp/vfXogKfYHfkzqLRFGRFeibtCVMtpcvrhbhRxvp/ymBYuDpDvIhf1Zd/5
5uVaKePX9SXdas03rr1Wefv1edqYmIVg8DbNGl7VWhUmpGG8ShIyvWI89G+wB2ainoIUXwoYg4fG
AWT3xeP/95h09vSzA6wRQVT40MzOdvI6oMsLTMo49rDAaJAtcBIIQhU1Y9aGuThxT3MrXwz8VBxX
iZ/5psnS26Xw+nXoSfTVTG82cMwtwcz5thyCg1kvJrmnc1M9J/wJEdJWdnqsTuV4CyNoehUNuxIe
AJJ4rSFYLqSvdy+Gruz4KsE5IzByC2dLCMl4649zvGx9M5+DTcLgAWuob6V5JHSnuS6kMd77uN/h
mMaygjI1lP5j5nkLVpWucFbgijRxsDbiFfu1+ViCoQEImiJ8m0FYNJEOQKq8sCajG/dLME5DlMY+
HABmT4AvBoWmPWyFrhmYRGVeQnhwk9cyk6vFJ/BgteImyFjoA7t/5oHUxAGSp4KNMBW4m0Z3qjek
XWgkwPV1ci8cqQjCYHI7kylh179RSOf2Rsf4+Kvv7djc4hDBBBPYE+f42Rbccq/Ouq2Hn+cZfR3j
S2OeAQ7CIhuvCaPLcARWbhYJNU6/nCZoDwN5MVcaYD4ft5zh9weLrLaHwdMw5Kre0Bs8rHBc9hQA
waW7pPLGVIoOyeer6nkZxZpqAeunkuE9A75pvV/EAZiIxSkDdRy0RYU6kRR5uRfz1DC6z4D1LLmM
ugxbhY4b+YvW1Hlp8/faSAjo56FJoZh7f+2ALCaNDsrM2Fibf9p+Um8TvXvWqj6NZv4L4hvn4Iu6
7YNNi6kGyHsTQS4j9LMiAPRS5kJum48ZXqk2InmaZ3/mZIAwjIb+F8Xb+e6/fkMs3vBNaYAwxDkr
3mIdL77RkNJJXqtsdn3hNsFtqpLAObIU1f0m8JvsP1b86zX5/6oUW9Uwwdn+PyGXChbfRhowjP4d
ODdvZ4gcRHOABQ5D4vAF8PIDIQgX5KxqUJ7SeXDP+ug6idYyDyg48o43m8zkkHMmDdnB8g9TVxEl
LpL7ACdkSIAEoLxx3zEk/KLO+uh3pUSmK7z6ClBbv3+WepJ0NB2qBAp0q7khek+PpKFSFulO3H3+
yvz9W2crMbBeuiwMD0gm+dsw/sfxbUimIbb6YTmS7MIJHf5VfUqWdPwm9Xz6JlUf33ue8E5uULo3
iym7exJn3ZdJX7Lb0hLyzc+D6efnH+qDJ4063dPXz8Wk6u/I4R+fac7jzOG9sY+NOyJgS32mR6y9
ZaKFeUBsIhm6Kcmon1/0r57r/E5wVUbIhk/i1rkVoVWJq1lTthyzZWjUVSDB9mwgyizfHM2hyzUF
bdFBXp2L9NRi93CA/80BUChZWG+0231nU5S8A2E9iqo8gTk1nA0QFA04SkPfNTQnazQPmtfRUW2N
BAyPYRRjsNXcoKpOkHWmh2RyjCfTTlwd3IIz3OWzWD1OmkNwBnMvGgiff+kPn3fkAfQROVP/2/uQ
cIhwpIFLTaAAvsyy0VqRkYn41SnX36RT35G3tAz72jd/2t4ksIDy2YIY3sfnn+Sj9ZN4Qlp+7HSo
Ic7edKsTzgjFjLs/MWq7FnOGVbUSS38FK2XaueD63HuPfeaLNfSDPWPNyUHjSxYMGrCzNVSrdBgg
nLVBgE7eg6LEJTqpRN6QD+5dbqfyQllutrfrFMun5SdfvOofPOr0cp1VCUuLwTxv2QhC5gser+U4
BNg4qgxjqpOCGyBl/FXzzf6rwuvfpw4uRzdu7QKuUr/3K0tZGfqEVZaVxR/1w0Rr+a+4mEhhnFJ2
7x7KXCxbj4IrdEaAPZ//xueDUkwOjN/ZGyHT6/TPz8dtfVbPvefmzFRST+sPgV8AgxnaOQu2KRZS
badbCUnuTHO6G4wx4OkQXVA8GJBevzqCnR0t+Sw0yWhYmSx70JzdsxOfZhStT76OPMi5tXnoXX08
yZZ4gy9+4XOPz/8vFKzLisXpkjft7J6zXg6YKuWB5WMvqUaiIQPvmqnmVlbo6jTssdUCrnJxb2wv
v+raEdqW7A6lb5zqzuOuLPPrXFc/mrIMLsex+GK5Pdtu1g+Iow4ZEroMjtnn0XsrHT5FxDAf+oL8
Ixy0y1U85f4uJubhi7ftXOvHtdbqCIEpt50O+PlUjQiCMjY4aB2YJQ8VE0YO15eEVEPH8Yb2Kkuc
S31Eg8RhIGvyIeS3g/cyE59XbzpF8NCqXBm+Ev2dL4P//41oDgUIqJkuntcZhYxx18a2PLjQIraY
ObgRy5C3ByfVqlcEHO5xHlVwJTocxC3ky11p9eJ7RRLM7efvyNmC8PeTcG8I9/jb5DxvBXYI+DKT
2GkI6GBFQ62Pu+HQG7Ov7XtXLuMGIN1ofPFirs/6P7a+vxdFJUbrj54p1eRZ2yppNEEfx5SHerSz
ZO/3Bni60TCW74T95tluDDIL1dhiJfQGfNBP//k7I85BtcEGAMHjvLIEM2dnldeoA/Dl5RH9Wfra
mzXcGN3pfijiAr+o1f86+s6+Lzpr02GG7Og4pc8KLN11Ko6PpLO0Xu3fjG2ebR21wIPNcpBivubt
GmXbGzzn1xYOjE1aKS00EroLgaSuThzNvfJbc96isMo2ttJ+fX5DPlib3n2+9d//owCy5tZfVF7I
g4jdfIctcwIGq2tfXebfP/ta4bL5MBDyA7S37y8DS3zMCVxuD/PsGiJqSfyrItIS0nlHBnYTR3k/
dVd5nwIESC2FSOHzr/nvhcczVkMvRhf2A7qH76+v0adMWz1oiB2zs8Ow2sES3IyoCAzti+ruX6+V
iQSMoh6qOTF1nCjeX4q8RK+I9ak8IOccwFG5jfMSj0NtXJmolLjRNLu/Kq7+dXtRknMtNto1yJeW
6ftrkkTvFW0imTt2Az2xnvY0lMvZWNLDKv+/TwTYiXAppFUwF1LQWP7j7V3fKDSfTKvXSfW5Mmee
lMZZVSdM1Wqb7QifNDJSW+wKYf/HE4uPckxnSosDBQU59cXZL1mOqwDOgf1n+6kWes2QPuUgW//Q
yfiqd3R2V/9u1TyuFOpIdlY76vu7ai9EyyVt7B6Dwep3lav1lwrQTmRU7OIsjvgFZlZvNXUkb35+
Q/99acwmOHosZLsE+Jz7TrSkmwBsKO/YVst4TzIRjgjXjGNao/oSAG0ZYApsqrS2IfSmmfzidTkv
ValOV6cfUZW8NQQHnpWqtqxnO51dZhhLswDTjmkvlc5PZ9ZuEFIySPF6fZf7U3tqYvWVCODsXeW2
v7/42S/ciRlwSe4wO5bpDNtfm7hETu1aRaNiqvnFdz1bAf9eDi8EQnwGNh4Mgve/sp9kZK+L2GGq
6JXk2HYaKSFTVS3FFy/JB78pQUnAf3Ci2av/4v2FYjtN6nyyneNo5+ZdptIqppcqsx72G9CDnaca
8QAtqAByB5o6+Y/e8/W2sixxzLXXUY5xttL7nDkJ1Mud42DmA+aHpSppnAPJsTY5B/Z7oavKOi1j
oqmtSJX5RbXx0a8K5QLPDbYxrGpnyyJybiFAuTtHW5umHxw7Qdo5SdP7+B7aZYw+f3/Oz3jrl3U4
e0DV+6uTPKuEyfSYEwdRP4E9S3mQjpte0riEk5Xo9rZJ1Utb4Bb479dcRaj4SlCgs2C8/32hnSWx
2/IgOWKCrV6DrCDR2UpuZFXADlKd8QhOpXj9/KofvaprRA7dGx4t3tX3V+0hJFbVpPO2TNkzbUh9
w7MLZqouk8iQXfvYC1SwsmnGDX7Pr/L2WJPWW/mPCmd9f5iXmS5+rrVBeM7LyPvYQV1hWUezt8QO
wdB4mCaydjO9yt/QxDOQBEJYOJty6OZHzUiquxoNysmrHX8KPb9b1jClOokcYwz2E5SuR7xBHonC
tVdc5C7E4pDSwUXaOuJ78Rhq4FnqXsccxva2i8vnArTrlS7yAGAe6rLKnUp4cCILTaWry7KXbIb6
nM/P2jQPaqPc2Ga63pBXBQs9pAHtPBGPxW9m135to5HvCGTxTW34zs6CbTNrmXfNo61FsTb91Jd+
vqWN3wCJq11FZIFbmyBADY120aTX+RgSZOMDBTS6TGHgCyq5A01lduiBkqo9jFJliNQmUoNgeSQQ
nASyzABy+ZK10DwTdWEWjowJe3C1A2xY0o76ushO1WJSPrYl9rWwbjT3ZUlMokYaY3YuU8U4DO9M
DMdT0pCndPRG+bBUCkQcErUJE46Z0msaivhAYLUkyif3QRTmqUyugwmkUKiGVOT7jhP9vEuCfLk2
rErDSyGLy6VTyt2zr9tJVI5M0nb2KLIfCFq7B47aGGrYg81No1JuY+o5/dM0xRnJulMAuSljUaUe
Yf7yOMHSAVXox6hvTRUTcZ0Pb7kGzzbsM5rKitDn68UBmlRNVXnjFcXchZ1f6b8MVaQ3xeQ0Pzxb
2HdJ3eTZ5Tx65tFpLBbRcQKO39c68Q04jyDV92Ael3JZwoKHKCxIXN/ZrdSfDRPlQ4ZyauQlVeXW
9AbugzkNw5YJg7d14iBAV+239b3iEaEvi3XAibIRP0vITEsIcvs6jXSWXFXfzdlLQWE0+bZ1FnMD
ehm5WmfZLwJdCSNXN75p7H6lQaclMRqZV28kCS1daHeLua9r139Ll8K+9UrPr/ZVPHgPAtAfmM5R
e3X0RbuY8q5okYTkpD0O1LA6T00WZxGf1QRHSXJEFxICl72x7lTmnmSQNLiey7hc4OySELYb0InD
MbSt/Ijvp/7Nc4Vc2tCLG0+ucSlWmRPU1jQFcsxc2a8WGdKw2aDQAjGFasfbM5VoQdt40DfYFSVB
W6nlL9aeSVnNeJJeXqi3Y7ZDDOlDsaS/iYHT6r0fjdaVt9ncTnc2J+vvzI/tt9ovyC4xOm/8pdkx
xK/UrKZyNzo6ZCpbOJuAVyMcJXIiHrL+t1miMt2UBX2xUAq7OhU89y+GKaYDs4PsWouD4i73IQ2G
qnXrndK15hvTVptGrqvdZbmbpKGYG2jHAVopshf6rZaRlENLIN5lImgBCFKHRRRE8l5j0AeAyEBL
JXxqnRtd05c7jsNuHy3DnM2HQbXLhYUAN4uqIS7uhDAyZp24oIORLL6t4KeCHJVLXWyo4nKqRhK/
X1DzAPAirM0UBA+4xWuZ51od+jYjAN+rmJgRQn2Kif8AWgwAzuwGpsStsif7lGQ1GROEEp1Sr/A2
xaylez/L+q21NjggSmasLY5swxrsxh4HankoDLt6M4QOpy9muvo7Ubod4hxc7SAggu/1zPJ21QQ4
EBIHncGQTWt6aZA7HSvOpdiCh9/VUJqRMer5zxyEHQkpWREcqc780PdiF2+X3uzaAJuU6acN0FmY
KfTtrQsLYRVYbme80JWXQt3LmmfGL+XOio38zpdjd8Ah1hHMQ4o9JF7XZoVjDCx3LS9WxBjXTjcp
Wle2h7wikSYZXpwg8fa0tadNDXcMYW/aEZkDH7Pm4WRm3zqHvB77I67e1sYsZhNy0co5f7CFlhwJ
9hJbgLyHpS/Sy7Sc4oPO/hxvgnpMLmKOjSwJmQ08382nMuyAMYTDWGbX2TiaNwEutrtGTflF5sG7
zokM2lZIPkM5JvQw/VRuGo0VDvy/GY0W+VxxPKNXcODFhhrCZA1uJ7PRaO4NhcHNrTeZB+VuQvr+
4IsleIjb2rpr4zinBx7HR11YxQGsG/9Yq/hNS/EMTUGs7x2wnpAaxoqZlNKxOKhu2RtV7/wo5n7N
i0LSsckGvT2y0U5XWir8UDdbfSsye4LpoGffjXL0HplqEZudWTYk8tQ3ryuXiBnaFHwbayR5Ipj5
3yYPDO2+ssF4VoHSgToP4rrUF34mYzJApmfNgT0ZXqDuyMdk1I1T3uTud+zsgXmDyXvyTl7a1b9m
JfT9MLXjWuzpyT09+YD8B4KX58x2DzpEBq3K040Gg44kRcLCQqmb1dasBi0i3cl/mJUayg1vbblF
XoDlD1QapU6MU/63nprLSepA4T2vIfHSXLrvSxlgABmkoUXg6UXUsXo+eZlkAE5svBtsZb/21/gP
OETKJg5+FBmUi4YCWuL1b8xNDCDuNU+w8I38NvamkGvKY18bh8Rf0utlqJARDKXGxJejLtEPOmQ2
NZMMHlLnoy33GFvX/eIeBuSYL3NHyruXZs3DwGzzeQYsAocmiS2DtDMmuENmk70yEnHizZ58W0zK
1jRzvd9t6emR3wTZQ0paHZz7VCy7omuuNFFQV8RO7YeWJ4W5g/IZ3FJmG2M4W0N9XMSAEGNGzCTn
GHwb3rARdvtKz5dqyR9HR5QaXYLEvdNTIYpo0SdEz7WfG5d46qAkMhjKIw1x9J9Mx8xVcEwIfSv/
U3CCCY0sWZ6MumerlaanAbZ1oAimo7dhtwRuNRrx86R3QMsnwjn3qKzB4EKu2WeSYkf2ymjYTZ3l
58xjeTDVYm8XxQjbzxu09WQvwF9v/Okuc5v0yRjjZNs1sU3mlfZEL63tNk5PKJ4zVnmoZCF+BEX7
rfACkiPkYm01TxW/vGLwqNLKJT/hDUpPi9uODNHoLpmL3wzHhaiAnUSoGlwYYpnJkMIWvjFjtN57
kkb8sCkaFAqjqV0ns0VICxIIn/iCnu04kf1WLIL7kHTeA3hnfoepNLoXligjjdxsjCMBzmDcMBFo
asRVAfFYc06MkJZ2xMTpLIGwVTXnfilq8zBD6OXD1UOPCiWwdtBwBcZR03aqDWxKr9iKLi27o115
2okZfB8VpWP/knDPD0rE5FM4tHisGSXlgHo+nGCObhkIEC6izyY9b3LPjktGSDWs8+pke2m95qr4
YCGrLqLIXDhvu0T3LE1fnfi02gz+Reu2ZuZCc1wacUdU3X05DD9Lv40f+lncViR4P6PDRdGNpbKk
kZ3V+V7SytuhZFna7Ur63RlOX98yTX1s516+pYWy8F+RAYk6qrQpZWUKnB71SbZdpLSvgWNBn4S8
MUQ15m4EqX4yETTCYDRCIoZqJy9yBuZt7yKiSpR1RZWfs5tmT0JZxZGAqK0+ySthNQBs07rCV839
Nwe3uGHNZ/vD7L+39C5B4qQ9Ji1T9j5Bwm88WEhUQnOW+YZsgIL9P/vB1OxgmzhXaEvcuxaOFXME
KIynJsrj/hLzVhXNLel3HL6Ha8LLeICVPtzOtvWgTDOivrK39ZAcAHs8MWa55bnL98mUAYdljCsb
j1Ow9Tq2DpHQXnXHe3+nChv+Tmb9Nmz5zTO0Hz4F1AYZi7gEvMLPAsgKKrv9DDYzCLuq7O+pbFLk
vG6M/xcM1k1sptWmdtwMhR7u1yL3870RlA0LYf0n1uS00YPFjchZJOwCC4BFls0Q6/W+jadXzXL/
cJANwiEgYFRrjiWLFYEXS7m1mvQKhtdETFgbas3w7EhrIiBG/SgLH3SqtG7tKSjgLCN8Ay6XLN2x
0qoO85QyMNcvLDI+JPjR2gMMIGZxyLdGsmbgVeoNgu0jhdEDpdxtNyQDFHx8XsSwHiaRX7iL942C
7IJyoaUuMN19jC00cmtNi4zWcq4Ub+yO8Kn8Zqb9T5JAKkLRWO2maOdrNybhTQ0ObNv02u/UA6FL
lDFm+WDr5Zuz1CbvjswiH/BhpGgyhnrhp2x+rRkhTfimZ14REe1isSa4h9w1XtqRlr1o9zKbeD0C
frLOo0J3lFoOIhvZwgr3lcydH0uafwcv14dGiQcYGMCt1Eo9nFQuDwSPocO056t8nIJN39aQ/KGz
8SsVIcAMXFQjdVfWwREjuuVZj+frWoGDSB0qi9FOH7AwQuIj7iB0pVGfOsS6kd4Z+m5BoRRqfuOC
2AdmPdr6bkAnevL1qb8wamgRlcAdTQDVRZLbfxrbP02ofC+GrF1T7VA/akNin4omaH4i0Y0fHJET
M+mWxYHeWLBVSfW91urfFdnOK+s1ua19j/hh8E1etQpaBg/xcy4xXetxcIvw8dnwyVhICJAw6z9G
IHeOznMo4uA4okPt3CEPUzb002j6N0PH/AlV6WXasKDJIScv0aJuFyWQbxiKchOY2qO/TGyvtWlf
iMo4CSGvyeX+NhjMjki2w/qvs3HH3ly8aDIunvu0KPiR/Cfbgq5KeMFjIpO3wq5+CM+Dj9tzKY6m
d5Wz3EsTCIU5wRitDDNc6u4yGb1mCyMRTr7VOmC3y3YTJLqEVq/zEb2giVwwZRTi9h0Q2/LQKP+e
kVpKzSNeslmL94NY2ptuGXwErk15PSTN1cLki0EBf09avwEk9MSnzBi0fZ9MuNQ7KK190lzOCfQO
+z0Jd/YuZWKySdzCDQd9sTcz6OsugRUmLALZJsN5lb4nIzm0c6jZ9vK9TXzAGGlqbOKWgzCytm2T
LTeyaC7z2bugCI0sEdwN8E9oKxS/Wp5XLJb53p7GnjQBnDpVH+s70xD9DWLl5qYy2OqTsskRaLXT
wePosSOgY7ix3LZ6Gmz48Tm8uOM69vmFutTcqKCPE+DrQbnFb3UkTTInua1KvvcVBStwOdLBhv1S
Dc02qLPbvGnJCurzXyTZGC9W4/ebbiCwUGjtfKAJtZeF8dJU2U+OWsPRSNSWRJljYc5kzhDCQODI
GPaDcaea9cdL0ru2opxNc0Zcmi3KvSutH3k23GlDbxEfXdxnel390oruVyu5pX2awGkY2jzqQctD
poGwQD/vbo7rLZyDJ61byrDV8n1b8mBqAP21xuYfkm8TjsBOLAODCQdidbu0B2ENM0JSY4IQMSxs
kZwb3JLYM9ygAJ2pTdCBn9q024PceXYH98bRhlti+CLPo0KgX/OnblSehbbMjEM2Tc9MDS+MimQO
SMwXvUvMTKquPV9ywTn+2ebWyat4eq15zAkG54XUkuxxLvPbSXT5Np3mBNWeGkLoUHtZj1SOo9zn
zMRjRUUvjfR55HnXWX42iQVMvhTaySQ6N0Ks8dD42i16ZvDqRBW4DTl0TfWIArnZaDwjdY3eYC7M
Y9sFr742RUqfAspg53sTF7fMOvZV2+49Vz2XWXxScrpi7fopJyOiQD+hoTj1OaFrnnwhzWki01A/
zH4c2f5yP/lg7p1ObWwCbUgiJ3UpQRmVSO+iktVzYUkSi4qAlk92MWHHy1LtzUQBdW0rsceokO36
Lr/yxmRvOO3JNps/tLTITiwLeZ164tJMlz96Bp5SsyiZ57i9Ni2SdwToeNE8GmWFrMo20z2DuDzy
MtQ76frc9uh7Ww3pdI/QHn11cYFK9WU0AaQi/cVfnX2nY7wvUh8jbrVtEwfAV8ERVdr29yb1dCKL
kyss2Vdul7BvVu19z9MUJkG5izN6d/DPI0T4F2VG22UKjLWT0+wCL/kJ654K0pmtKPBHIhdo0VgI
qkckqGGeB5GJ0TVKZXmfDKxCblZepoaSdEWD68brD/bEHc/E0XQGjhrVazX4d6KMr0h8fF4wEUd2
39zONC8LLb4ouvS2i90rfZlOnvSfcRY+dqK8XmL6O870NM4kmfZ6vndHmjvEHbw0bnvCy/7SdPA/
bMBDfKvmIsiWX8vsnHJlSl6x4sdgpXdI03bAY+qwbcAH+N0zAqa1OXCUhkus6Gj/NJJkN8u4Pw1D
edeZ1nNM+wCGbh4CF9yXOrZmJpMhlpEjDbkffcvpP0313+zBj65RXKVjS6vTwh3tkEVEYfY8Vv2B
le6nIMoGCAmpxhrBzCyoZEJ1pIZKl0G4j4GH7oi1CTTnl9nVjzi/tsjDnlLOAX4eIzn2hRnWccua
kopgI5xW0rWyy0sSbw5JS+SdFV8Q7aAhdFY3JGh9j/WquWA7Jre2iC/jqiWNozhQ6FPGSNZsL4g3
+GufSAm7XjIQxF0wy+e4ofaPfYoB0AHbSUwe2xAVQxIXGxiY8YXBIYstIBkuWrPBEq0R54aNmT2y
vERGq0Lw3nKLpPuUzMMrrm4UgEQoVAt4cy3lPcKwt/MGYoemJNvPXnHpTNVjNsuj2S7itsnndK8S
f6el7s2QmeTLqWAXSB4TQx/UrrfpNARau/MT/cWlGHL5VHu3DY6LO9ylXcDpKDPmXTVar4NWj9Fq
w8HJkFFowbnfSLPjXrX9AHgnycGv9dX9RACVE1RlZLdq2qXSfrZJYCBhlocJieRl7OnEhIw6Rwh9
Sjf4JXDvjsmljggdc4pLbi/hQu7/KDuP3ciRtF1fEQGaoNsmmd7Jq6QNoZKq6F2QDJqrP0/O6rS6
0IV/M0A3epQuGBHfa93mF7iMGaSVfaQo9SiVWteOue+I2w3rYZnuMrwXP6Rra1tA2jZYpKbWmRZT
56BHm5E2jxXrz9pmcq7u1KLdx1G9vCfSm8MltYtdbBOWxSw7atbKogDs2kS1oBIBL4/H1flRG630
Tk0+oJ6DU2W1KJ2Gi4RswVWil/amysr6rDTprGPDXJ4yQXtySSzQ2pnFHHiE6Txbt3Lc2aEWAfDX
pIalMWjEnIefTZLTRiF64CqfQDkDd5ToooeY7UufkvRuMXjO2s4DnDAR9Zy7eIifEEFTyEcyJEPb
PQ1UZ466iVLEdMOkccGh5KwdUVdbnUVM2/SwXjAwhLaO5nzJXHA3YNkwtRq1zboIb535BQrYcjpT
E4+46UZlFgkhKFPzdMPkArQ2MeGCxBw1aUX2UYFxP5rclS2ig4j6I2M23U+Nfl/gU1oTwHysJ+NN
ddF93kRgq2O+M+gIobMbdb8RQWBQ4LuaG+1ChEAd2pLKMru5d6b8mpkLZWDCY5u+3YYa/Qz8AsEg
mE0koP78YVTZq2bRM1dk5h2e0msPzBHarXHAR3KCvqTn0xvfmgYsjI6t80x/0rbEJBQUIvmRSdp/
M4vEvno+6SCZK0qgFGvb/FFqzqUW/cZqowtE5yGS9kO7jCeZDjv2hlskj91tcernRwqzBd9ITVS8
wtETiMFbgimlpHOMqUYVhZopVfEooUqMn24hHyVFmEYmAbdlXoVQx6HGiCtL7YmL8u/Z7J+rUeGd
cDOu7VWLIcq62vGysed87eXDVpcjTXUFmQZTRAxEhtVzvjCjvtfAleAwUXtPkHceGPTylY31UAJq
h0tb+ufYG7ZQpycBohLq0qNlTZ/Ih7T4sA1Hs5lGaytvH2Wtr2faS+kAUvtCc0AlaveCleTXXLoX
yksA59VxwLACfD23h2koBZSPox3jsWI247JjhVJS+DXUZbPphV6flkLHwoWilgfceR9Uqf8YjIZ9
Obash7RXcHUNae1TSk+lJOcVrXM0vXLfWtapPvCXiGE6zxJ9l9vTij7MghLRTkfmCPAaJg0/HJY2
i87h5NHNGCvLuo+DaYo/AZTY21UybXVnfGhzyV06MzLQ7viViAJ2v0W7cOonwVjIdEVTgE3/V3dv
gSMB1yzZdjY5K1YSFeB1GsbuOR5ul2RJc5MCCOV3BtjGYEK8ycBVIemJi3KBNMIoicTWnFhcQ1OE
+TKpu9FUGteLWmx0qjvfFkkzIEnMrBMh462zOPa6MAr9YFMksUFpmv3o0ZidC80vDkPKEq0EAEpL
8BhXs8lY+QPRYBYMxrlmGn4027YNCq7l9NkzwJLASX9uN7TUJxdxtpZFR6IfNyxqc35nnMWtS3nc
7BZ6mOI5WVM8yG9bcFBpboGiT2WUcBHfzFDokGKc5+9QEVDhVF3nK7/p7J3u0S6LzYlxqiVx354h
6mh3ZvNuqseUMJp11OUux6L2QhGFvJR1kj4N9aQ9OoNMn4juxFuG3G7T6iMUmlYnAWn13GwGQMfA
tLG4VY7DcA0bvhZUdDH9UjYazVy2LFlodxkdfz9ilXc7FdvZw+iDLQ9pbW1JWlZhXLlvvd8RhZmB
jBEk5oRx37mkzLnDxZ5cm/ZNMydBHbCIXhnWiat/UrmebHLZWIfW0XuQaljr2aleTHM2wTyGekPS
MqhpsljRBtqZgLa+y1cLprFQ0TVJBUKXqbOIdHeNU8NcNaVlbSeDfTuOzDJI877cJrP2q+Uatbfp
Bg9Hxwb7T53sLkEmSJFC/NYjrb+WsNwrA64KvKOCUnOtM5j4sNX06IdjactmVGqngGvg2LQnicYq
pM4QewEyiZeOAtIq1KI+PWVOT7CuVnGNGY+1QbJWkXlhK5xNr9lYq8pyPYtu3QuUxcaYwOLL/uqW
zrbsqotR8acdWF0ny9bmUK0LdufNmC5t4FkSNCP1F3pL68PYlDGKQ3VccrMibTE96XQ6r9yxCS0K
tkPKqOWq7yzacJWKQwqsWJKjxfWnh0txpuEHrAW1843/c1lU2Er7c3GSl9ysp7XrqLPuZCcZ0VyO
DfHk1+NX2lkSI910nI2cTL5EJ1TQSokuKOM9p0weCIjlVSIAxtrkhrQUdD9GZ9uu91pbI9/OADq1
CVJkdnqawsQxavpizY5xT5ToUdoVK9oGaO/VhpGAdTPfFk/DXb0zsn0uuo6QvGTi3i/khszDlE19
ugfTbD/NRd2lemyv0z6CEJT9L4qc1pSPhHgZvvS22XZ+t9OTdJP03P/9RZzrsWGALB8SsprBHhI9
MOjioSfnPe2LB64XjzTjIjRo2EUlhU/WwnvTi2JNC8EYDKM8Mdm5P8QYuewxjstWwt02dYueAnZ3
WslRaPvcyQ4k909hXDf3hlveFX0VCrd5qhpAv8jfod8+FwLGNtHby4AwbCWaao+xgYZXey10tdWF
nwQ1M0awuLLGOl7+SA3rS8/HvcZ4jwtnvqUrYHXRvbPVgU531Hu7InsB0thHeUo+rlPfwTkaxJ21
78aEQZC6BpSOh0WXPwnmExs5uO6KTW1rxcxJRVdZUOA10oPE0zdNW7grOg6XoDSXdcbCP8dcLdZC
ROlqcDT61jt5LLz6lc5UtXYFA8mNn6jKhmwXbTvzNvuqo/u56DZZPzy0mnJWnJH3lIS+4Hh6tIvs
AW3VXZuVv7UJSCaStBV2Keh+3p8yj1uan9b8oC5VlYLyn6ASnAVJVX2ouN1XZuXtbOygVuRKimeM
Yk3N/bslrQ9UPqzJvKVSUlX6CmtnvMpHc9+25UlVBaQsPfW0RTOUdl6/L3FL00tbB+VIkrQkW54D
J+9WMa7KBauyu4wcU9bY7zrFPOrY00vPnhOPHkk1jLs3a/MJS/rBSLqnxsieMNcGhPPvYx5Bo/U3
TZcL/iNYJf7rjSXFmZG2RlpTrdVE6SRNl/jJ9fLglfWHdIxTbhWnWS7mIaYaMIwM0tiVd5mM5D6l
JYzb7qZQFvM9JBGxq+lqZsgNTKehKrO4dhn/wK3xlzI1YCjFeDARTutRC23V8lCDKiFYWy/z7fux
rWuaptcS/J/di8Cb2N5pXvVRFsWRWQDsQI3bQTZnH8qO3uzoHvzoo23VtaK3sZ25pGjTExDXTxqw
Pty5vLa3CTDPkl1iUMsMqwsz5j8vo9qblXnwKvfA1vrRzNatbd2leLK6RpVj3DRHSzh48Ws8aAAi
1JNnlnXESoigyTNDIsY+i6h7RS3PxQpQI0653pNldk743OPE7rRIE1asn/Sgr/sfEtle7Q2/8xh6
vBhkfZndOVqPtgFj7NKZV9KI65ftfWKjVEmktl6MfJvH9H44o7wzUbec5rq5+n1cXl0lX9vc5aFz
kAT447BPIFh8zbuzFuax2UGdEUdHHRGDGY+/9FRRXpePZz+3N7KZdq5T7sjJ1YM5de4Ts98j3GX1
+cmL2UoKwcYFyCyx13jb8nDoveVQ2eoDegtsgarCVBk//KRWjBYkY7Y9FJPZRfMTz4i9yT3tQcYD
V++5XPFQwfBZw2dTx5vxtqgbREj2XD37nf9O6XW7JlWftJTObKlKSJzN7DJGO13zrDvDb71rXro0
30QNu6BVuWfCC1+S2H116wzFhgOsP5NNBzeRMB3zxfPlMR5bx7blSMTLeJ2XGFi/rd4I2PUDJfIH
NBl3ZqR/+e58Iaz2LN0mDoTrvWgCd7O1sHdWGsIWe2yRlkTPut3z6/beI1WcamVSX8H69v0fPmjq
xWUYgKP3ubNnT3bjnLypvfUtyDTwc9RcKWRe38+/OlueEEr+ah2TTtmufEm9cetjPDJXtq22Q10d
9Tbmt0ShY2zzwfhw7PrdybgXdR6CBQmKunKEFcYI4VeRGQ3Uvc0X0Y97WjvjwJpqskTm16E1PgRT
NE4e9Be5ziicGu95aYSNQzkleM2bpXggKHj0aQdjO861olprepaELdUDq0QBunLoHBHHHwzR7Y0F
3KYrmn1Xt19WHN+5FTyj1IbdlFOjPQm/XOcTzYoCWL5Qt/vAkgHzcQSijHaB6MRBb5NN2mtsdua0
gtZ9TGcbW277Jqj19Yhj2Ca1MA7zhHSI7rRhhUqzC2C/6VOc3BQenEvFXI8fml9fmPrejXr4NLX4
B01gVBH7Xhpohmw2bQsL62S0rmMOoZqyei8ShD8pMhl/GJnZBHq0rC93pUc5uj2CYg9mu7Uj++BI
FmqNoZmrxPSaFol9rrtly4EvaRDlfzw5nAFnXorB/u346uDkc1DG5e/eQBs455kRcHUM28zb+8lC
aSMjY9Xbb0NarMFJjENhTR82TMWaTsUdYqIzDxHwWJo89PQbrWJr2DMnnePE+fLm9GXyyeKLRotC
de2jX8Y+LGjOREm5i2qIEMZSSrGdaefryVp0Kd63qNvUnEOLlxwKd7bDco4HLtWc5gAwJ6cA/lZx
9s50cURCtNfc6lxl8xLSDqytHGAVfZifJhQQ9DpiM6UYOXV8ZBkJSRL6YNGYajgGaF+ehU07Piw6
Zy6zSLoFZt8w139y3Ox8I6mCsgV0iaX7Ggt4aMuZzrIRT4URz6vMpsEeuP6hYQc+IBPhsIDMpKUS
fKEUjEUajDFwiH42E7e6Wpl+P3eq23GV2okiexzJNC86az7o7B37qZ23nPe/m5iHRqbWemmbdsOJ
c8VLj3jAnw6RY74SNPXG+XvLpqfvdLaIhq4vKi0eKlkUEFSxTwK6vfKV97hYRXqo84qniZNU1/Vx
nXLLCwxuelmeP5BK+5szcu01xYueLsaKepkPKg+2WlWNQdskflhP4zHjz6x6DruRbIqQY/onjUlN
MChkRDNkioDYDZZmeYeOL9cOVpoHZ4LwTZfyQk4EGIAqf9epikKDnxzZmQ/o4iWhznjPjP4AhgLg
NiB+Mygi7Tl6AFhT8LTptZW0bReiukWX8aZn5np0rGJzY87pgEcOpE93o5Pea1mEQooCdysrt3Gp
o9uQ0GCafK0ayaYZRZcevcJKB4RZKVv9bhqdYMmU2AvrbjGTs8gGI0zLytySVe+sjRnG0Y7eysmt
d3qFtMR180uOVnElMvs3BZ4P5Nc5h2FMBHpgh+Oug7kzkY3xePKZKDcP5tY8ka66N2R8nJfk3fQG
m/2IOl2vteiiLcbnKHI7koxMdWonlDQRO52FTRqJ3VSF6IXAcCMwJOFPaFG9gCqAPsi9bNc0/sQu
4pjAL35Iz/Z6XOx5S+jHfDBIgwxIuz/6rf6QzvCJOZt6NaS7ePZeeeQONnGc3CidO7PpPvGrXFph
7Di6/J072eHUIA0Zp+6S3VqO05jNRK/drUsrXADRR8SnuGbWQN4/FyUtZ/3I/KZIAcgfHKqwqbiX
7kDJtbLfzCiLVnTQIC+s0y6g1BXEZhYkANpk1U0VGEBXgxVorHlrSLa4EsAAKf02J3kwiMgxBlpW
U2PLnTWM55y33QxXKolb4PDCPyeEw9yb7XJPg58WUHm4Rc9/R9ntNhM30WjpfDZIWXc5evJVMibP
/pIMQQEAlLboYRPnqVLWus+tZG8R5kY6YrfvK4IWEjF/LlHCtOWGRVa+u0CeqyweHhIBhWGi0Ri7
4cAtriCcR6xbF67KN0DmDP6yONXt8Di0+WFOtV2fatfKMK5yGbkUqS9zKZ01we1MhNY7fX9cgCPy
O7gVcmhzzxk2xaih/ilAhgY2pr6a7iAX7osBHcHgEgVxazmueGMNt9+AWeFilg6tkM18qGvjtzTM
i0QeH3pjsjXM/N3vx0uloAdYI+2qZnmn5NAgP/F3SQ5YlULRWBPxMZblMyXcCEO2jvZMWD7dt7IZ
jjituEA4ZoHm2rxqszatlDVsYwviEBfYxilNK+S6sVVe8hHp2dkgS4UQ/Rx1ov8lPfDEekRpAV27
TZicggao7ZkIrTnoW3PbA0MMpQEvu8Q/SdY8VaIdA8fvkaxF7pYxeqPTFL7q0Sijyz+htbbX6L34
N9WEpFKeiLEfP2KSl3dThtJJi4SxnzFeBqLDBja6vyvZXHO9PVOQuRts/VAS1AKtLt7Msco301g3
m84yCuQ9FWhl1zZXizpruP7mHV5xHZXefWMbNHBJ6zHnpDubk/Yb4duj6Xf3Rp6exoyq2KpojAdt
Ku+8sX9B9MkKJB0B4dXEdjfrH7Ul75RVZWswgMPoRNu5MYhN4lt0ujk7NlbyjA5QreJYFWtlliNM
PibUxktPU83DAilLO4Uf/ypFQXlBoQuUx9T0Fr0EshjpRG4XbjRxIX+5ihiJpV+YuiKR/uwje9hE
dlvvCmmeSgAkBHJITcq5CrhkBsg/7uxmwkTmLmtNE9uOkBy/bWuuFbbDvsnBWllceZq43gISk6A7
tm/0rUML9KCXmo6KcEatDWueb40IHQhq6VOP9T1o8+4G4Phjuk69JBh6/wl1vL8ychyYMSlOK+U0
S5AZpbHLMyZvn2BqiXZmNWreUy3SD7OvN23G/6VW6tmuUT1EpWvf7kAp+g4SCsyihlv1xHW0jItO
ChmKAz28wXUsFRLBJvfQ9fQcMg2t+RbGIMa3hhaBfExXL6+0ZS2rwRwfzBbpzTiRS1D0xtZNuKna
ZjXcdCXPeac/VB0z5UJ8SCBIdl9BIlEhkiC90CxMtPkUkJXB312aX1OaP6hK+0XncI1UBzeCB/u5
IWBj3VjG7wYFTJ6Mb6Pe/xxl8Yz1iyAiNFxLTC7YbPykT4LxzvQ/UefFGBeqXaJ6qrP5Yo1mflfl
YqE6rfwNpd0kAPsuzDm6xEMb8bMqxt5VZDRviyC32kzrr9T2nqhS+QELw+KDTVQDV+dkYiu39fnd
ioq9slLQvqT5MGsfAqkZ4q8FVcPKnkjNVhbG8Ln9oNl9j5T/TaTtV2rZh8Gvz53p7EgVO3qx+cBg
YW4XILTbOYm1HGsXsVbPiDcYeiLrWZBPz7V01E9Rn2xj3zuM7LZMafUev/WDZUVh3+tqNfuAkp6q
P6M5/2nxnZa1QFqkxo2j6Q/e4Owwke0VNDw93eAXrXR3hp+h6tPCboBVQlL5lXV+T996RtQiF1uC
VZqQXo2faV5SYp955anAp7LqRA5DatW3FMqWLcVj3o20UkGhodXQpFGgrKUUU7XNJY0YJ7F8bXw1
MamU0bUg7HS16MyXGgqFGVFZoBro5ab4GgHelqh+xPWPOMPrrrhW6dGO39K2PvQ+txr43/2CVPRK
Nuwr6E+gUSu4aaZsCKYeeQbVG2UQqe6oD2prLAbQipxQrU23qh5rx0Idg8iXYVaZH33kHKTmXX2m
85Uzu7uZTXxlaujwM3pHdCNqgk4YxDW37VE2xH2YiKENsPkwa7JDd4Mec4ngyDbtsyCUfVW4CCmo
K/loIBhFUp4tWztz9572mQAOBtzYVjOMwCBiDg9jJtUWoHVAociGRlRiemAyHD/NdBq3kZnHT70f
q0DaeYaG3HyQ3XQZ00lysYxuterIFXKSchtj3yow46WX+XnS5HgnpeHnlJvzucignA8TiT1BW5Tu
pnH8LkB3H0G64pZhXejNVyYFsWlG2QZulJif5PS756ItywdgeFRKZfxYAEPsmGok/LYpt2RaxiGB
+8k+sv1sK2UyPfikb5zQpPV+OHaAmJheM1gLgrjleqotfR2LluFeH9jMFyTpmV7jjoKHy8JEgnIR
W+TtbVeOz+CiSahi03p1VZQdCrtGlCmR6iWm2b4lS1Lux6FX+y5llGjNrg/qoaI/pojso6HGbOFF
VI1ss6xbNNldfiTOYbIDmu7yT0luDgKoGJKzyeqPJZflZlYWbi/Zd1uizttPgoN08H1jMEWQWhF8
r5vc5QV2wNTsRYA1JTsWLbptBiwHLxlpGXS3Zzaqx+SGnRmM31BR7rrl8rLpo0mc29n+6VfkmHik
Ox+KKkdwTg7oBe0+OFnnvHui6jeLH1mEchodglKLnH/XFn0gSjrkglrZ0242rJ+2X4mD1o7lUR/b
nnXVUTQ1irFkVrz5FLq6r7aSPDNaUngbkeXUJ6AAd90Ac+8BJSVX9URBFyJrBEKcHgsImbXgPKSm
c4x3QEflNqMbgtJDzYK4WTp8HV3b33lIFrhLU6pEWr14yHG1bPLcjgNGww5IXd3YmiH9cpYWscOo
tJ7TI2FrsiHZwligzwN+Eg/j0nXHdlrkfZVaXkB7p83irOOLtkDk5FESgxxRpb5yiwJRiV2gA67r
/kLk03Jx1fQ1ZXpxcq3au6ksuPMlxQLraANrmkLejXY8XkWuTcw7UVmtwMhvLuSYAUtLUVH/j7A6
NBFj4y23a6CbfjG8gw4mGuLvqtkN1fRTKxpAiBx0U/gY0SoxkHcwLou7MQnsfFN2hhJ8qBBNax40
sE6J4i8td+SzBQm5SYb80SVLEppULKelaaPHmc9AFWjK0/vfNtI/2HMJp4Dpdm4VG8Qs/9NGqksr
LZoy8fcWZspfsPZcG9uoOpWjePvvV/oezOJiGLVAXzzbNRyTJpRvRuTGQWPR1ZW3z/DV852KOPnR
xS2ipcJVtf1Oznt7P7ja+IVMwoN47WBGKmJiHvs8bhiXZ58qsv9+U99CG/73nkwdqzsZFYKogm8f
v9KY8Oxu8Pb064C/0o513/QGXYwq6ziwcZfUf8tsMG6O538YZ8kIplfSJ0CQOCjze1CErAjDydn+
DuaMcsCCxd6jUXjS/bk/RmX9e+gJFjdvTz/XjEPUpD0uHq//i2v5X650IEz2EhNT9i3L+7vVP9Vy
01YDhwawZCS3hPpV/TExk/qMpPwm2yCY9KOb/ZgBanajv7z6v753Xt01bwWUnutQpfPdM+1xoSJW
MD7YZsJ4HxsB7Rf1qWhRA+WEkez+jz/z7cMSp2AZqItMIhL+ucoHE7mDxK91sHQrA4hOkh/FgggP
1AUF3iqZuvT9v1/x3/ZoXvKWdeQYPFu68z1eIJKytuJKpoemaJ2QUktmdpt2aiu1tdBVolnD8y51
dnAaTvMhh9j573fwp6+YT0oGquAKYX9vR+qIDFlEhqOPoUfD9g8L3+O8JdqTOEQQhaj+W/LSHxa2
7Qo8cyxwx7D/95X8f5kyN1Gj22eutjfNanRCUs/aea0KT3tHCmye2nLQ6NnQRhxQdaUVNShzWWlr
DLE0rRjSSf8SvPCvhIfbIqOq6FbQ7RNW/y0MgCir1hzMIT7ACaDAve3WQFK6mdp/eaE//tgQjbrj
gEsbrv3tlYhCBZNyfb7rm6cR6YQXveG5nOpVPJjFPumhbDcW1/vfKurmHHltgSe0mfSs+r9uaLfP
bLsk7cBKkDZl/XOll2SO6eDZfGbpRxvyRMYdXY1vRpYWoTFxJ//LKvvDNuLoFnUltk1POOks/3w9
GYsuM7MkOehTxGnq20SUroh5TiRSPE2/jmwCm0WP42fOXzn+5Yv/wxrn2XJ155Y9Qwf7t08rLUBW
T4ETJF71uye6D4kABt65q3ATWwjG/vuR+tPWjf2PpYRSg4wJ71uUh6HpZYQFKD74lTlcc5ow8HlW
1nwhshUXYanMoL2BPhVOkqAlhgDVwAzvPHbl397Kv+IXXNcxySvnenRbWua3HRQHL/eCyY4PYy1n
YMxcJm9VV9ZPqLvwFfW2cU8lxHSv6mmpQgSGsHS1bWvZX36CP619DjKSKFgHBKm43/ZWrzftjmyz
+ODqWN/irihxYkf6Had9uh20oT5oftbDW+YIOOCfV4Uh/5oyeVtm385Ux4IlBrPmUSfw/J/LsM/q
3p6nPj6YE/FDfhYlLy44eMBnj/9SsPKnFU9uDMwccVLs8N9eqo3Q2PYNhuikQoLT9TP9ojBkKC1c
tckLKiwxXx9Nchbv/nv1/ekz4nEgxYrAVipevn3R2Wx5tTnBoKuk1FE0NL0tDhx6jc6hMpR5+N8v
x+Xnf2GN375WurAIjyE7hkuL/T3MEYwoMZzU3+OiG4ewNdxiS90qGic/z4C+kwG1nc6Qsr3F14SD
Nus/cHyZmDkFg3tkYgXDQhq0ilyPejSMXTfgnNG9HJNYIdLnOoOAc+3S2DqQDZeYo+ykUk8+9tAx
B3/p2/uuKriOLPDbEHydQN+toeFHvg9p2BRD/cWknePKwL/RxRp8q9KsddQS6QMs0mxs6Lk3xYNy
RVLWWAFkezOESSnKmxwnFVtKNtW7gCLTAs3E14etLx0fq9GILk2l9WBfWDE+FD24F5yYPPBDNqZI
TKMGc16DtWretHWXHOdGJOe0RYskVdSfs3QwdgMjxsHrPYFINu7q+ya9mYNnqQEUpwB/HcknBHgU
T5T2/MqSKD+m0TQHOi6CdKWhBjwKCoQoAIuo+Utx1lQ9eGOhgS3wj9XGxcaxSVs92fi9mV/Iu6jW
eJ/oKkebMxBKCbmZur8suLD9rYfuM/eXkeyNXIYY16JVPwE+VwoxjNZO3hdjqKAdzLXvuS5YH22m
5jOcqXPfuXazLjQd0CtNMIwnXf1l+qLRdpmn27vC1NTjEGn45J16+ux0V+3JuQW0aBdZ/xZtp111
szaegGdnDDqldyJJo3+EsEW9UHjAR0X/ixnADYcYsxgXQAX45PjbqMZgUtHCe6pG0z6K2XJPymzQ
A0+lLEFSGnI9e4BArND5xp6Q3Pols7Yi+IY0bmr/UuRQoaqG6TGq4uZaaKV1IRGD9H0RLQEZOZS7
JLVRbaN0WA5dOYgnpRvDqzbd1G+kFdwtRZFsqJ8ZmHiRGkww/IfKH57Q98R74Y4ImJCktWGFnJQY
8DHakDWY3QOE2OEw5XhhpsULIeRYNB2yRqJlpo1VRdndLZ5Ze8wbTECBnJz2ipnfWNdSFhAWYxS6
UcZo7Ldg6qnvPCQ+1Bb2wnJepVIUewq3kSE7Jaeem2TPBgzf3dyxA7ncANAnKwiM2Kgxc1jwJLaR
pi9zV1ZfNmxp4ExouWusUdvSSOKALEy5amZ7osRZ3gzdRuxuE7Db5wr27Tl2gbftKMkvMV/vHWpI
dNoqRjlrkuBZ6ZMqOfWrJRhbzBF+hH1eVj4q4SgDLhux51QUs3yQEA9156JZMsZS3y8VTZJZ6Wur
0u18PXCncazPrSDVZcrsVxoqcMmMHuWOGthRV96hzkWDRwXnqtBMbxd5483tQDwQgdrNjrIXxspb
m7NTdHGY1fYjvsL3XAdSrOHtASYWb2M39YYkp8fGvI33LY4cRM/RWpWaOmHbjneSNr5wmc048JbK
O9jk4bNZGX1FboLy33vqBi6plfV6SPPS8OB7jMp4ZxJrLzLK+2a30p5TbvmfuVXTKFENlfU0YQFG
dUdkwaVEAcnynXXK5w144zU6abLBJl+4gWPcUCe/Xgi5AN8ciiD2qEkmP0L28cbrE2xKKnfiYsXX
RbhMraVfY9V050zMH+WsDXtd2kBBGV8aUIxcl4PfnJPSgTateTfGnZ7N7aPnT9V4rjFQUpKHn0P/
WqbWr3YaeLx1JhHcRlOoNIImsv0QM5dWvBEkKmtyX+Krj830alM2gJ6wT+YP0bh+gI6UKADREu7c
Oz6wXCwQtGdd6+DgFhpWaIUQ0uoT/RwXHDTrahxtCHIfkXo2SUwNZux++kkzPA3ca7hVUaAxisb+
1UvV3SN8AzDx2pr3W8BxeDQ1bRYgrZXkXLxLZGE/1a7TbABRp8fUNNpN7zfDmvKY+qD8m/pGt9oP
acwVueqiokoEbPazGIHmh54HmhbCYt9ApKbkOikUvly+HBTitLRtuwqhYDzT27JyHOpmzX5WKARc
uItbmNrJI3YIl5FnuFdHowJtVYqhfsvy3tmPWtUdlHTkgSBgCyuUyncerSwoNs3+KWkEd5TMQEwp
ILg+cfK2cJgxebBZg98C8zzwvQmXd8Xj2D1Hg3bxQNsxOZJ1BMVhZPCJutRw2/SF/1MbNQQekD4U
KXDxhpz13Kudl/57GTfWoUpQKiQ5T1+WxyhOtFbDEDdSXMKkRk187hdnr6/ys43Eedcgtn/NtHR8
MSYPfeCkDRFwPdbn5hZGWOPeFctLhvFi39T2sHY66KUoNqu7hfPrSXqcOdgXtaOsXfeQTN70jKgj
2k0zTtxusG8Yg5ryXQbY5m1qAuhGkELJvy4mzTspP0nvvWzQtrakwtvQDEimIRr2sNjJLoNm4EiI
66cm8eywq2psxbbk/klV32vqdxqN2QzXphOlhyRir5huHtJ1aQucfGOUEdZUEpFk5sSAr6LBSAtG
NRKJGz/3Q9n16f/j6My221S2KPpFjEEV/ask1FiSeye2Xxix49A3BRQFfP2ZOs/33CSSoGo3a831
4IjFesoG3JdogcflD9sJHLEVvyXCSQC371lwS8v0TIMMuklR+ifMPgMEiZtoLauONVjfX1aWL9T/
NYkgXcVrMNlXYdL0gnRKPoD/ohVuuwmNuqp2Mm0TngbjnypyCbd8GWTXJu0rwanWQ1FJH3vX4hzh
Qtm/M8b/mK+W4ZpXVfs8jKB1QyJXnkfbk78710JF1tSY+iZe007j2ndsejJRj8iiCUzfC1ZYz2s6
p89pVX2nplwfHIY1zyFm0HhYDMYZdypfvK7r35dVLNcZfsOuL5X3AidlPbiwXrg+S/ur9dlh5k7e
YdvT45FYAedkAVxbdkkZoGx1lHPTkjRyD8rH2uoh8nEL/a8FLsKrp5NwYznZ7V0y0VkvC3p+k4bb
uZ3yawfC4bXU1b+oQVCEiDY6WpOHbinFDrOGfvBK3+ltYa+OsSxLtMtdBjweEtpBAVd6rG3CzyuE
h7FSS48ALa+3pW0GMBxN/ROxx4znmjhG1/Pd/eiM3kEi6v6TUNqABEctrfl3o9xL2VutXvub6JPy
XpXKReft9fNdOBi4S7lHgWegITxkt12mklw4itouniLHPzut/ClLCLA4ym7QJs+D9S6J6LF78dkG
i0PxZrNhKfNAFbtSIcwLBHNyEa4OGlfbPrpObz10hJIg/2kMDjcM4WXg7igW/c9gfLWcnxD/YjdV
QA7VoHbY8nFkDivqyoYIBWZq3HoTe2tCqHayrBAk54oxjIGV8Tz5gg1FWkd7L9VomoA34Hevhzhx
lXdJwinApxQE31MRVFe7Jzit7mX6mE5JsisXr0d5ODf2ya612pVtX16M5Qdb4jyL+3ac+/3sD7jN
WaCx3HaD/sflbqSYWJrmEU3v+r06Pui/kcc7nKv27FnM6dYSmTfMqhD9ilT5h4ATcqnQz/zRjmB3
6TXqCyoOEu/U+IveAQMIOZLbaPI2xA/nv8CloeZfes/nHwl3ezlK7sgL3QAXrIuD0N5oFKpbEjek
z3E6p9eBdWe1KUWYx34paSU7r/wowmp9lzioUIAUNtCTGq4NGm+4BTN/lwVKaQ+MjP0SzCnvGLWs
BBdyyliyy7G+euAQYv4XbjCsKJ9p7UKVhWlzqvyGoCv2JhcRFPIhWCznyDPuHpfGcz+sfOQflZb+
x9KrZdiPucofGd9UL36S6IewX724taQD1rjvrwrh553SYjyH1sxxppk7v5Wp1d0XeIa+HCw9eNsG
1R5UZQV4HQ0mcKVnxEhZMD01ukOZnc98Bruf4cI1oLQQ0pmhf1wd5KUFdO8r5k1pb7H7ms8FaBAh
p743vYZNoWKKenub47l7TFlb0JlA5mD3QVaR1TWP3Ti0r3nvWAd2y/KD2AFQlYgYZgRCCX46RhtX
zRb9stLEb30l3T9Z2g/fvjONvyvUIGhDXcuchoAlajWX/acT5TPJU14nJR+DA55wYQfJywKFiXqx
10isOxUXBvPbzEOMzJwEUghpzWU1XfBTQV999pCmPftZYPZ9UOW/66mddtL1TcbuTiIfKAql9/1U
e1fRBuZJQHTAqygjzhhsHuIXxDwRO8wYX2+zZQ4eP+pZjnNC+9va7ccdGJ/2T1Nm015nhJAPXjGc
/XYtniydepc0lM2TzcLruMBF/cp0ypZNBnjhiJDlNUcmbHH42NCXqBTQkHKxYCpS0bHpAx4IotYO
UPIQIOS1ecjCpDllhdbVTmXpjElTIKLKBdmSFC4TwW4pS84AlwYeE4EVcT0aMPXLloKvehz1WLBb
NaKst1m0cstXlSz+raG7yI1VL+s3uOXyBDJWej2kjIHmtBp58IXKwrvQI6Y7C/BSpovBhgH5KQff
UaKQCpLpoXWyjugJktdSGxqe5SuMH7YPOUfKDkXOivosZYpxGUmP4vyoZazYtWLQnQkrqFgrw4mR
f8tMzliPZf9Nqlp9XpiDvGY5afTaz8YdHv5xP3YV94dXFwifIhfeBvdE7Sx/NZl2HkIjdmei9u0v
IZf5MR0ise9u1mgmx8nxhkCjCx3rmRXqnPZbfvPou8tz373NErAkuCHl1cr+s1qafV8hALMroEUD
MqROBrhsAdloux63iWocDlxbqp/cNOnZGxoWnAMxIO8oMpoDh6x75jPAg3IC67iuLFWTrF2+VqRK
154x89ZNdH03hBnPsOW5cZ9gc0lGbCVz5nwzDekPqkmxjVNjgelb/F0g22KX3AYb8KnMdljDp5nG
/GDWsDnDA1f7NmqcNzFZXwLo0ZMsFR6e2i5/WT3Z4lO1iu+VOI1tiaLskPJht8LN9Cat8+x3kWbB
D90k6oUxGs6pP/B8omLBJ/u/yhSZb46hqM556RXm3glamIHc+Q4oBKjaGIAVQSeE9WxKfwkT9Z+k
/ejn1PK7q6p8wqUbpOsgSKrxDbcprNoZ/8JPCNj7Yk2W95TbFsgEjU/TiRRC1IX1IpW5q7HNIVVC
kTILOkgMI96EBdy9OWsF8J5dZUqNFyaoipgNQRA70dqxpXfMN8fvgpdHyfMqV/e1YeO7Z1+NnXte
BvnEBpT/0PX7+7bR7c6hVdmxFdcxisvl0mLxAcCpVc/hLfN3O0P9x1SYUPCEvj+pxS/ULuWmlQi7
HPzfG6zn7xVc0Lj3GTqw6P8AK/KCqxOT8zBcXCpZNs3md8joCQymK7e+LsUO9rW/m4n82feIPjZL
UTzS3nG1lOKzkhogaIo+ydX2XVi298PaPKFN+K61x5iGiOmlTzZhL55laB6Mjf+J0qbbrmqGhZXC
63C19HZZCFEhQFQVWzzYddKFCPkHgqwpSaRBzorO+eosUUNVNjXxzXxIsydIifAYCaiCk7h2LORw
en3Ib5itqAg/Q8q9Yxf1ESbxvj9Ea7W3m/WlaqGoS9yzNIIBZ9LaI64IXxyh3vLC+UV+vUA7nCdb
yN/BjgPzmBThBxqQf1mXgL+88ZRLorMgOzWvkGqfsBD/uHbiID3W565Pj908f3Yklm1JoAF5nxYY
xVLvbexdADgVGdy5jSPUrNmw90L/O8mBy1TW9E1y/H3nlNVmGrGLJJXE+4z4mJcTGacp3yMfKQ1h
8JCwCrzOuBZ4B3WmCV7rPpa2eqPQ3UWt4g/A5LoNwvA0o6JKs+SSh/Y/PwV5m9X57RyGR9QuxFM3
KYmMAiqFEsIcTFb8LXNMYb1ZfZSSwbip/eKBmDmUo5Xt70rtkfCGuGdTQtzZBN0Sbr2qOanadnfW
PH1NQ3pVPs5kOCDhMR84q4JJlUhrHair+dBeojl6D0ILyYIibaRvyT3fBNrrvyD9LkcdtuKd5VT3
MyVh8xXVnT6CL0ZUGTSj62xZdU5vbeC2t/y5krikyAWUR1fyBJRWPMAjaOPEVO0BiM9wDqW5SUWr
HhGR9p3zmq/OQ19AdNoMVTiiXPX9u1CH9g6Ca/Izi3raTslqX7ysoL/tmqB6ZLsp8IpGAstrAaIH
MX3st978O1qUOTdrtDbQsfLhFbfleOxozC6ZhiTkTZV+may8nLbrXI2ovdxk67Bj9zfMegkftVDT
3K3sBj/9ypnO82K57zz4And9QFioEIU4GcwxePWUdWwQkx9MN/ZIQfm5bhl4camU/zrpebnPawBe
ipyuez1x8RV2ViKpq0kSRVDzpNM8oyR3omewCzCiDPttu84odXVnf3hjxgU7TeJXHSaghSAquH/T
Al3pYFn9Llx0dgpBDGzFGt6xVDE7vNQWBZZ4ohD6ysfyio7m2CYB+Dsx0FYkAGr1B5wGmCBYeDdN
43yoDFKXVUdwo0LxjHqeYUvmFRvHuP8CK/yZ3MK/uB4jJ8+Vejsu+qPw0ZFXIRwzrEwbMBm4Djlv
t3VrMEGg7XZ6hmfd6L6lGTH2Rdr8Xuaq3K5+WJ2cpPyYp2XG9SvEda3FspEBdpQkK8Te5TtaNJrb
BimTjdP2EIQTeLDax13Q1A9JWNFujN1HMAZ/0YPW+864b7iAnvqachT+rR/mA67G5DgF6xGVxskb
Ffu/gnACvJ9NaZ5BOVCJ4bSzBGzgtmhepmEFqDe+jLnzYI9Vjwkpv45udDVT+jT7yN+c1n+sOfQw
0zXTLkKgZXMiY11VKdpq5GZooif9t6zUuxg6psWW8mlR+9dajh/Ert6HQ5btl/DmLUNPscvKPoix
KwpCcG8eoxFzHDZ1+bzKSlCkqR+F7WKrHM/Ap7KfV8TIB9drf8meqha09z4LKrnPeJcx6HQO1Yld
2smV/jO4t1rLvYS0Fh+E7SaPulfubu2jYONGGkK2Vn4cAUdmZBOSJZSMr26dYTl2VA09FOz6XDfP
icS14bUTyDQ72nPbfI5j8rutaN0UFuHN1KYPVNCPchH1hrDLQwVsdFcmdIM5AByINwz5hl6HfBUD
/QSZJ/PfPMARmkV2+EbrBmJyze0TuxcyT7txfm39pT2PrYZpFI3eC2Mrca0Wg7cnG5fEY7IddC/U
UYxJ8DHsmWCleySU5AhHChuPXhiRzHmysb3hG/PxD6IssUHV0RNbLsRhlQtUEQ56PKdQCG4lEZKE
5bcMm+hUz+g8JCHopM80AwJiTOfwMRsq9jXlqVzo92kIN8FU3xtvgsCprLOX19TMN+6q418rnz/Q
aiH1eV5ZHcgH7O48Jd/xQBFvYzt6394g6F5JPRfkTPzHsbH3wjfsh0x4Xb1hoEFto+3oYjcYiro+
ibp7Gdb1pxnbz8qbD6MVJM9y0HWsUcKfywahZPm/tRDR8X5KtM1QqXqQjNbYoZlnZNDjlqVselY+
8CuBVaKQ9JVsY/8wQUzfor5p9k04DFjpZ7ZEc8Zgl239ekyt5qMxvXOeqmW+4f1+yFMAkYVrh7iy
VOwwK94mGVgGiGkDN0bayCb1e70v+Xm3nmteSjKDd4PxSogstt6lfmDeFHudN8jo496zuvQwjlN9
cz+wlUNftK2YiMW4nmA5cxg8MYYKIH9LJjStOi5D8okfMT3nxn9dxj7drRm0TOVj5k4o9J6ROmuc
/IPzUU3Sg/eF90HCQx0Wj5By0HIkMTNkF9aa7wQUwBStyjYMK3VGXgYAPyVpNzevwrPY/E3NQ1bx
kfyswHTZiZ8Q0NKhk0t4CPnUp7Wv0pjhIOfh6P+dBglP0dj46cNBsUBzqteIlSlnWp3BdJ6j1zUN
/s2D+pED011gSGYj5IwG2c8/S6+29qMUy13PmhrWe372zZRg2yIBfPaRylB/D0cyc/V+MLOKaf/X
bYQyeMd1F8ZISNQ2T0Bmj37rY29n1eoPeX3q9O1IzPUmQHGNDN5Dt81B/9jfZkyirXC3ZqA0K9c9
RKXiYQR5i9SS7U/ThO9NWn0QUoV7u1YWhUnGwC7lz6kgNG+4snRMg5XvRp/FVdi3Xjx6MooDQqDZ
ldK56X4+8NEdviZJfEAQDIdyGZM9rFAdTyNIycZetngTxNs6AEGZOx1taOHsM5rvDIfC0FYxJg+b
785jLTQTPcfOZjgORdv+tdqe9jyvwZngbq6tUB3ZkPSnqiv9w8LgK66zujpOPYQpkJ/W1jf5hXVr
fczD9m+kA8O4i7QB379VtP7K5DstpnggMInd15IzaXDmo+dQkbo9itKssgnOHPW1DTHozr697Q18
0jRcBky52B1yq3u2Ck4mLIZdf6xFUW2boGVfVDQZrqOxP/mudWN0Dn4abnD7wZ4QPmqg1CyPgV9i
RnVkxt8EBrxc6IqzyLz6PPqIQKsfnG/V1kMQdtPsVkcBICwuyrr4F3l1c5c7dXbswDXtshTlqY+H
bjcI+nrUizZnoJjv0tlb7g0WGy3lvE9vj7s2fbnLyLqqaB1viNxp8fewwsdjAYHrIgbJsM7GOTmV
9B2asMS7HOb+k1lCfV6HSl5t4hzfagIPiJhAzZo7zHfc8gbbh9uiNtrKir3QQ3/Kl2aJ3dYZHxun
oga3weZjggEWqyDEaNN+C7ViJxzaVr0xSOwwLCKiBea8wl2XLK7h4oK9W1kw76bOw6MoGa02Evsi
w7A1di2LkZ3CbtaEoYX+gKKsE4ZAdMQ2/ziDq49lLoloF1X/AK+5PaEUmZnNdeMBs21+orNuTqkq
nLd8cd2PqnIZQ5OQcOhsNkUb3Nfs3LDi8BJAWmNcwPURSIhYyqp2jARQVIczhiU/KWNF2hdbA9L8
EIz7D2xweZ66KTlNvPQ72ELZNvK5j9uQhwTvzXzyQyK4iqUpYAEgsNyAEedGBn7IPMBEfxZvYX2d
tfUpAea0AYAMl4tsum1uE7hdGSZjISuqp4w2bofbbMIMxoNckEGCFySFOiamRwZ7+ISmeYhz0BqQ
peEdu1XiArhyscj2aNdHWygQ55Papal9P/U9A99FaxNLoEiMyDC6K4pt4gac9mltpgR9us/koRdp
tHEsczuLWRCcKgaSR/qhDCQXLwj3ZLTLRr/HNUNpnoo843j102tvZctGhXN5zgje2Bnd9/djBzAv
hUpF51PYX4xXsu1Kxhjni1vvMmfFHc2le4impX5e2ewirF7yOBilvhvLZb7TeC/PeZGpo8lIj0Vt
WJxJmXAF0vwg2IqOW4abdt4S256yBwcENGFOjwetl5OLh/Ror2nFlqd0N3a29Ljis54Gv8MyP8MY
geMxVHGVY6nYapwMjx6yjRcYAf2+c4sIh66mRDSjPbKqslFR+D6KGGfQ2cVk4CKdwQwYCIqi2Hlr
/8a10f2Cq9qcPOVpnGXr+rhUXv+7zzK1l5yP98060ZBqpb7nUrsHzGfWezEgk4AT35y7GtO4JDX6
WfaYEGwffqlPe06mh3pMo9qDPbDUSwz7Xp2xc/q/PS9Jn5IZyjMXlkSVgNzkM2hDaopyYS2hp1s/
7zo1uAnTP8jVt38jr6vjQAJGk4UfnJjhiye6lJJGIVT5VwsvbtdBOTmqJSuuLYrqfelBqVJLqe/p
qoMzPQQsgNlVjFF8lvQPiqHRZ3ELvugal1YOH9GuZqtB1AqlIGZut/5dWpo4APe2sKrCUl48GLob
TQbJHeiB9aF3veGfk9n+c21hf6fzzsP70ZLJLy8pAeYOOvCwC0QerbcOE9C2YT39sZMumijWsGSN
+aDuPDk7nxUC9G3uMnyfWnt9bCxRvfp6tcHk5dlRuViAa2HpB8ce8d+sCL02DeaUesPXWJ964NtY
WuQNKEIYzWbxQNKOHSY3g6QU53U93UPhMxiCihSf2VD88ohruJsHsV4mSBQ/g28VTDPZ/hHySFEG
z8ay0C4A8pWXXlnjg8088jQmwnoIQWigQW/8r35wlgcnJD8Yh69T4IPGrdLO2fzkNLesgKbB0MOb
E9e28K+1NvJZN773gjYBdFI+jOxf9XqveCfvLHbyO4bw48lfOaxM5xL8lVQ3zDtm/4+mwx9CHBEN
LmA7PcFPKpo7iwLsV0Mm3l0jA/vFHiziQhA7wcRxJGO5fjwwCxYvahKsdeZc9XSprf8BnDPbh2Yy
z/20Gn5ThAvQPolhLImKZLRY5X8iVg8X1XnjWdDHWrOhwLVGeWCn2sEYDmvGEIX3LGFB/Xa4Ed+o
Q6offszuWKPQfyIXiUwB9lyM3kcsMZdASvdxiYLxjmOsfkGsktNq6tIFej9m7Q7yqNrzw2POJj5n
AB4wZS8Nc6mYrCqgG2On4QLwGCcnDpTpyDAneBIUGd9WMjUXKhYSdYJOcghkDLdljvZUVFX/MSz2
DXJa529qCfIY1WUZV61bPnFFUTQHjd++hE1Ho4R8d3xul3A9a+BrfypHLl841BCKB+j+G+KH7vLS
taCZuMVx6qLiPAGk3QfFDYDVesGPXdbm2uWefbDKQTz3XL2Y13XO7lLC8dS2CvHa+yQbyz57bBjw
nBFYOFj58wK+rG/CrxQH8R2HYElcxW2X2dtO9TyHDaKmJHGo4PLos+MIPS9QOa/O7ItN14v1T1m6
TpymHb+7SIoXXSjzi4SL4ZdBz/zgyLTA7j+GDWybxf4qtQX/ZFRZG3c2UKF0GMZ3Ear00AbID5ZF
fxXdYN6JBiUY1RQw+FRXOr+cceS61qiJEuYqGaf6kJx74Q1MzWqSsm0ssgCY3IHTokcIC3And3de
NqPBLX1hw6+c0mvXq/Z7RTDkMUDLIxzsqUP+tWuAOqOP6w+DNtGdmOHmbVx+qZ2Vpozscl/OR6Io
QG/h+9oKMnl2COaqe1Ke2t/Eq0HljSb5NkKQizOKtndNDOdrm+TLnwZlyMcyIZMzc+U/r+sM6s40
8m+7In5kTCIqKlPZXCKntp4kspR3H5Xs3TyiWgEd43HuBIn1mEzyBsCHfWuEMx2dwBEnxlv2MZpU
cz+xjTmKoVDXIorSbZKM0alnQ/hZk2D21LWF/mOpJImT0bHvVmq3XSPpTuslAZO2OsvOpp096sDO
LyGzOC58mnZdj/19Ps7itCZuxGnY63Mus/RPDSFp15nBUG119V4HXXgOKFb3OHnSS8g1sevDEt+k
FE4V0zXSZ/udN91VhKzvB1LoruFEMCLlfhgdi3Tw4sAufaD/1vqoQtk9+oHbXwM3qR7hSabngO0N
BWFFjh2bSRIo28o52PyC+zpcmowOIp0wMSihDgP19ilU7vJsr/7/8NeG1Y3PdOTRG8rybq5qtiQc
DM8j0j02Ns5oDjP4Rjg8kPTiqGoyxvzR/DJ0eC2zoZyuo6jHHZw9AREoAPjVRqb/jDKD/TgcetZD
QRsgKWlsjjQZiuVSrRZ4aZYvJNTkySExaf8I2ieER2MxIR9d9RgE5n0WuXkUDQE4ft0wKZus8Jdd
u/I3wjj/kjZ+fXbCDJNqnjTLV5L76sznxQ7JoAyqjRtavDBN+NJOqLj8wsdqO1GHHLK+MedEaPOn
VfN4r2e7fetIo3lBzbDe5VPJmj9KarmzraU/UCb4XBeY38oOxQcCqvTiBkwAXNMHpJsQv8PtWLBE
9mwniusukSdrsJC6VeEcW55B/GIRtkZ3kLfDNqkc78vNCmibUdg9EyHd3NGxIs/Mpsbdpxjv0Bq1
UcJafWxBj6Qon5jRMAkQrO3o0uYdVFEmIUSoPN1e1reZVJQr8ZTmiKRsJKYcMNa9Gaz1nCiZXld0
mbgKexhE3pqk30x0bHaXTuf+u1kftiEJqkVsWgrxeC6AZJDCbl3a2r2N5kvSTDZpWXd/ChaWjENr
6zJrRPJ+0ZQ/URgO59yyQWbi5DsUXgqnIZ8UmzjGqFs3FyF446WwjjA5p2M/Zv7jII3LocPlQMCH
rBEn97eUrHLuCEca6u9oHos/fmoz+ZdD6/1THiJ5LNDI5Lekg1BilIYQ2zCf2+c1aJzz4C7zhSgU
sI3Dqp+CwiM2QzMyGe+x3IYfAfjDXbdwaTNMxgFckjJ4GuHn72G/L+XOlrp6c7EGgDisSX7JFWOH
Oejlu/RsD1iEVd1lKuLpVmplGgB6pv6b6EwVDG+N/l32ScVISyPgZCaXTXejH2D/7UqiGrf1NGfi
Ojg22YKUoOkC+TJN9WkYuhyOFzCBc8JeOblIFAl/A9N1nAUkKowb+6ZH2w51BX1KY9rOYWM30XAn
cl6Vs+nI3/lK5LIgw3JLHqhdCTM32Cs2PtnjujjzbViSNXFADtr63BACQSyQHJFFIzDu131XDMur
8afZ3VUo9ZigdiN5ByH5HE7sLjivtk2P8R9/9RrqXe7SJaHBDVR6Su2Q7XdTBOPIMpbgPvaJdMKA
Oxj4chOklvPmemP95Q5lAynaiybnugQqgMybVsYBt45c6sK7SjAcwrrkdeZlcI+jHAgZKNecbCNN
CvbMgnFc0iubfkQGLAduPGM6dNhK6I6Yn9V+0p8LFayfhnNvuBiHeehNhoFmJ9PGmEvbdXYCVsbq
5phdGb1UoCPJL7229WMnwF4wXaN1PNBdKlTJ+VrAmSUCdDyybB2rDaVrJt66yYYpW2MzrY6Aqpvu
zL7Zw/iMtbg+47NhVegzWF55+TB3xMxR9LBlFmTM2S2l22z7vivCs4lQnO6HrpjYfII4r44FjNvk
YTBhyJSktkFssnZVgqifqizuEI4KukaczEmMSd12YiupiTZGLi8gwzka+U2nkVNg/x3KNG7KqlFv
NuOF5wS5I+E9wvSsJCgh7iE/5f0/e8kCsUXM6KDSWxRKyLg0oo+23dRyD5FMxcpSWCUGhaTwffif
68rSiH1ub99ZrVwBd6ey+kHhSWriIvJFIKrTxHipZmAusiRDDrYhCopl62dO9lnnPlqyHHKQd6Ry
KqK4Uh6SfxuhDQarhn10rOHbRcT2eA6InKLimgN+gXx1XSpGeJUpBrGHN1p/9GmPaCBBylmCIsuL
rn0LpwngIHMOaZkbv007/CtEmihK24rGLqAWZALIIRe8Y7hW70NlBvbiEn347WbqBPvdgelvQiTa
pUmN/KW72o3ilWCOYFsXY50dckY3A/vTJrCPPSPi6XaHUhznTI84cNth+Wek1Rec55WxEWiPn6Xk
cAEe11ZE0wi/VU+2Rmwft6FbiHvJjt+dT/NtLWq2MiCoFEeGj04GWY7yRlg/YAMKtwHNTkoftIo6
m5t2S2sKVxLucysPwYyrZoM3MOwwdWPfT3pJVmPVRdHInTH2fHXwWEQcRR2qby8pGLZHsNtWsuj6
8hzBHMj22p+d5sWs0F+ORNaUIZueRPvnDDGr3hFu1DE6p2V2EZZRR5UEKrmGHDJU5cMAKcq3Uj3F
pojKZN8sLUjzbDDW8i77lTzwcG5CZHQyJB0ThX7O0snm6wt+tWvDbJjsVuJzGtQsCfFEA9Ck1euC
5O+KFQrtc52gibAHXdlxRMHn3CGjgy7BvJ+uIEJQwYRVrYE51ytM/n4LDARONvE0XMg5PpYkDXn3
RdPF7Ctp3TEnuBGCNSVYmVlCdn/tcmWCAQJl4+btGp3MVLTWyUN7uL7NzFFhrM9d38aG/0v2PK6i
F6cQRoHZoJrJ/X2xJtY7Pvr5H9+ZVO9BIW2kuQ50wZpTsfN8NtbT6jyhd+uy33WTDcN19YvMjyWQ
iIK/KsOTL0jSrs/go6eAbtIeXH7AlqnyT+kv47Kdgj4DYdk60/oxejhXgYoPfEIssC3BvrCNuIsY
HLF4LlBFHTJ/EubbWc0Q0e/T0pIHOka4Iu6grJvpYtllPqHjSNgD2kkhdtK2+vKOgGsKgK1omGt+
Lfx8r9FM+XNSmWmjG6L2Fk1QJU74l8wAjjqKPfszmtrgzS4IGiKv2uQ37kSyNIdx0M0fdOleARQO
HBydu4CDWbLqcu+E6Sz2NCW9bKz4eonyq1wPXJ41WqRGjKQiPlJcsZEob56ZrWWFYoLz7CvPQhcE
uvdnaTNgT2b2DJBpFIrqMjNLEWwzHQajQc8wGXGNV8ujI2snOJv8xt22TRqZO595e3MwxPI85IGV
9fj3i3XlTkZHiZ2ooeBuW9Qxe+WY2UeQcXOyEEo3gRskRvBvt/oTsiaTa3e/lpH4RzJCPl5WK2B4
THUzq4+O9CYP0mTXMsxzjfuFRo2wS3RBBZnwHCcd5LbBw9VHxJNs3upKuNMuBBRm31s5TJEjOrko
u8Bwhi/rlAmOhUoEpX6BV+VbL0xSOWB7gAlfeU/lzaIiaYsn5j0IYseQdQ+QE0WggDMSYEgZuuAU
cobBvVd9NH+npDeD1oxMI5hWAfMC5eVge79BvXDPHyJ/Gqo7rE+z3nnaXZa48G8dS0rcer7NMquZ
7iUqVfgUjIxK0EcWqB3HkaZ6IiJ38NHHO+238SJJigqcfTsumGAhuFVsW7YTiWaSp3T2g2ukJiJt
jbMmqJVVH4TIWUsBEhPjWLj3A0uzLilZCt7yZ2SOXbLU+oR0kjKGhRFOi9iIql13tWbcAMuEq6iv
6shGHodgEep+ZJfsBbQoCANxJ4CK+XoTnCC3pToiGIWpEgvyPCbRYczPJM6XqGOaaCkfM+Ely9MQ
SR7NZoXv2XR5/9W3TSC3CMFplXqEoc52qnMy8swItu3Dqdps2DnN1MykagkSNVGSDPN2imzRxa1X
LPOnNaBL3oGkZPM41KWr9rbOOwr/FnzIpmonInNYmXb/MlZPvzTRfmbXDqFfY9bs/XBXBs48xRBo
UXW1tYcXhNEpxymbars8zeiuJyi8CwLDyFq98m/FCNP68Ye0yL/Y1PYF/ykjGvMEe5U2fmE22mcU
gEO+XicVoFXnxRmcp8rLGZlH4CP7TY/W9j+OzmO5cWwJol+ECHizJRxBT4qizAYhqSV47/H1czi7
92ImeqQmcXErK/Nk5uX9Gv+askwaIBm7MPPLfEFnYwGrsosZq6n97puohUGShRHrDQKmlv0MC9RB
OtAFsjPGsLwr5iR9dFERGlsKCurQE/+3wU6WYL3pA1BsJ+UKQyAL2/h3Cmcq5iwt+/lI8IciCLrE
efb1lpuQT9NBVPABlCHLASqyn2aCYgr3czcASF5rUQhfmZ+MOkiyUHzHY97Ln4tiWZbL7J8Z21Xq
CmEnhCXLDPyc4kuelyxnIqG7U82QB0ZoTC+dKirfU6EZ/3gldy+mquPvqItkgJ5LjiCYwWAc1rbD
jFomS8vDx0ISYmehS+9D1uWPIU7m2YF1t9abqoueyWJVi/7CFT/3Rrcabn9yuU7bNgdxDARtvMh5
Wj5SpjJPYTIvXOY7Pq+F4i1+jOSFIqCM+vQO9hWv4JxkxLLwol2mNsS3LUWaU2V9CNhrUrAyl/MM
JNdgAYm1F98y5tpCYGsyzK0KXo/mnZxmJC6zlAITynX5Yj03DlBm/YR5CmPLE50amvoxo/gGrXNF
7+LnLoXQsaxl/awKiz9O15roUo0poKEoinQaAM2BEsw0zN+Qz00Io1WJN2S1ZFQJUVL7nYaNe/Up
HRD/KaoVPXrTmP9VLd6rHYZ65SwBjfLMWO64qy31wldVFR4pDXh+0zfiTm+gRdohI2jnMPAKkUeI
NGyDol0tXxhUnCBzPgiXVcvrGy6+3EEmF1nYqpLulhXOjNUS8LiJ/ILerA6tl0uTFCDfZ7tCy9t/
WWhVYM8nwetMtf7if9ksXdlXeCkkLpXOVPKvZ5n7AJrWfp2PmjG4KoaR56q3Xa59rlMxS0JW+MJm
vVlKGF7xgyN8G+mHAgtWfNZI0VEfzTVXPsTjvBOX4xhVJ+rpt13GPtpKX9Yo8RIeM7nt3jVsc5r1
0IfabyWwWXH/BJnuu4Rq85ASBoK2oPs1NQsQwp6cQC+ZGapZc7W9p+vZR9ZnhxpGcJ2f5wQfRkcZ
slTZFiwgNgnvqXZR6YSLEkyWehOwwgHQVBYblr+/4KR3WRR/mEP+kunWIw0zrzfnoJneW4VbXra4
EHTPrEFf0nD0onZ9rHl25avvJhmV7FDrScXl7hwabyP+prbGcr1e8hxjf005codoOzZbfe5fhlhg
XU27j/BrWlQVk5zg+LJl5FJhsTB0AMNIOmIM3Vln+MpqotBxuJMb9dZb84PE8bfCrRn79YxjT3IX
/bPEajtW8aWfvzKuL7CaN337D+SbBWh8Iynw4Skx4lIEdz+z65TmJaEBLfQK4nZjCMeKbtREYkCf
KtrMnoW20zqS8dWDxSpuJR6IzdRPtrj2fOQy/umqcFrsMCiGGzYvmyEybOzxB4bnlKs0FWW4gsvZ
o96hUC9PJleXngh0ODiyqOJNmD2MjaF8VcD4pdi0p4SHZr0q47sE716BIydOOcWKCGwaqlu+5bD3
dSi2ZEdxZbumUX1basz/hWSoU/wAqatSPDV8YImwGmdlENcPyFciCQ1QI3YSvejQ4RIuk8BbxRwD
GZ2r0+TlyxZEo9MXwkWeKALrTDIxihJYz7+Hp1dyZA/dDiS9y2zF64bzH8/TZLyI8bs2RJsZj2VS
qe9zq+2S0tiXsXgp1elWW+eZvjt5V83/JpLbisjWZcUJJjuhGJCVHhtuA7ukG4kKE/Ygl8XHvQyk
9yNU834zZyepTmHkrihQxpZZeRgO9FGQLA2jz5I/h287ZcUr4q3pVDScIkVw+PWEhPmUon1PJ+J3
zNuss5613vUfzeUryoJCtLdkFV96jeVHySG7LwB9cYkp8lXHnie00Ke+hPBD0f02PMd0JvDPNS6v
eAuWM8vt3HrJIwy4mK/pQQdQSf8xcoLo1qGzskaZ93Xus/5ZlaBhjVZ8r7KdCgehuag6uHj47K4M
aC7fS1SKJZDdeMtEN94WknKurCNuLz38XTGCGRSyIMx+VJIf0m2VPqrlodWXZX6sqz1kzPonngFL
2nDy6nTIat6sbcnl44p5y+tzlT9Y2LTdoexs4mFu8klAvmuwH9l8Bom6bzjvNfXPNC4JFR2VCIWY
1W9Sk08/aqXAuOeyiSOJnLnjQt6lq10aeoHRxiT4SgtDjsfJp2hbIHUo7GA3u+Q00KpalgkGhB+C
M2K9W89q6S9XAI8UHVA5CJ4RaK1FsQQszMXiPB09Jph2o/albQrJp3bsiv4fO9ONIOF9SIweW8It
jli8UFKPDTo75nW8qxt+U8vSLiWX0qiiOZx/GWyoQ3n8LW6NgM5Vd5bacxFfJawo1Uo2jvoxLnPb
SvlBDEQUmpna6/cEvZzXi6MmpFSXJtxMRHc5g77rWXqLUy5HeXRohX+1obtrcuoyjQwE5E9B90dk
NyNkQdTYSpV7VKLYsQr0ToCo2ETQwJGccx5oqdb8pik9SYz+1Qmtjrh9mT/ZvqcwxFmCxjph+DCI
Z9pBe2lvmD9kNmlCwm0aGi6LRo877m0a64NGB1NHn2hRUoY6SJcesKIe6wEo7we2oOet3Eb3cwbe
qqhArPz4q+9DEjSdPS+9k6xYAyX8HpFPLsftRfRAeQkknkV9RM/C3xyPh54+KmQx4pxvlJVvZpHL
KbBelWsj71VP6gcbzhKE+sEDwOesww8B5UAXf5vpN24vSRHZNZU26xb0D5yFcJF4u/JayP4vB+BL
25LMAIyDF9rwwB7G2XXuYhrOs2qUKYPoZ/L+mkhL0UVZ1nm5M5xD77WEpQZlEi+R4LIyoP6dAzlq
txE+r+bTSoTuT1R6liJ1Gq3asQ7Xsj2VxlrPe2HMse9rDbZbXFCpSucxAc+6CqSoamKXIF6n+LQi
ROWfbloqoGGKPNUn+3eyQAXwcRYCBtVoJIRW00gH6BwDptGIK0dmg0VTIZ6yCD+qjIuLpNUkjbzb
Nbif+Uuiml460EfV8+2O09E2WCVjXUKraaovAIl3ktfbcsIiY63Ga2lNwTPGUzb0X8HChpsgrO7z
IsaNudgw8Yh2sTYSTjP8M1Mxcm41Jp2JBbPC2Be2NJMkMkk8ZZay1U3xkEdi8yNYUHL7UP3XAiHa
dHNyqGTzxjZ1n5bdOdGjx2xat5q7sl1DVyEiRXbLBD1n01RljxMup2gUSQtQGS4Mu3burwKGdU2Q
BAZLcTvRutOJ+nuf1b2z4uSyDeXpyZkpvYJebFerepgViWlZwf4mKt0n7Z2fGq6sDQTKZlPpUlBg
PuTGLB00s/9uZZ2KMngKwwLxuuAuK486VrIIp6ElK11QWmAtStJ2BERpi4xfARe+a+yNSXW0dmya
zYGEQUbP3TNjF0Y7tL/fgboW3TCPGNrhjk5SDNyRKgmD7l9V0mQ6z9qA/Smff9rcRLZUiBQvpaI6
mAngSYyUCC3Q9TPEgh32B0biOj7RfHfpVMqBY+Wr1gDpSsaJS/62auTtwMJrk9TtJZT6TzEVNs8I
RCUdYl3ZcnX9jKvBYz+KBXn4iaCAKYLhGoP5BuIBL1aJX/+GQvCp0bilzkSqVXVTGhM1vNZ5qJJ3
nmJ7IkMip+AhIF1FxuqoJqUPeHbWcj6jGgLYWvogyi3ehJ9WTvfVEiK+aDfcRPbKS/y5AuyBUjB4
iQiVA9h/uZz3sk50iEZce+FDwILLgK87JsWi6nSB3ntW2x+U8APedXsC+Q2owzXK5aRX4ZcMRnJp
Y9Vh0WVXsvYr8b1k9Vtv0jBgtYOPrHaMOBCXQDfeU0jOYolDXKFaQUbTojYGhmJgEYNpw8JF7XT6
5a+gOq/GFYd95cYZ91ywUxPZuKaq+Vibj1P4TlbMMzPZ1vTZS6f7SEyvMcZdxi+qasjvplMKW9W4
ZFnrheJoVzSSqVi/dFjGuAUiKHQyLM3QY8nvNr1nRLVddj4KHg0WN3P87gjBEt0QqPESyvdI8gw5
s1lMwDvxIjwiGDrK4bjo7zWXOPA44OL3kfVOk7UXR9uCEoyZO+Qo0YxZcHTASi2BKSgfWrhtnlHA
8IK2bD9jVor+Ho4jdQc7leonIT8CIN5VBBuEVr1ATcEmFVjZ4qvT/L6S7gqF9Uy9hMPVU7O4YxXr
S4XOnE5vmtGeBsQB7Is2WTJXJ5Ea0R3Y8lVoDCxjRBKfv2f/IXLzCMv4tujLveebwMBFDp8/pNDu
3QynpMdnrpS+IVRO20i7ygix03E5riFEpPdc/leQkZTYEWYOFqFDiF2q/UyQOZZXoTxFGHyZFk1w
4eQnJjaRQmW5C+ErPTWfWxpnagrOh9ytCXfFw72tD2CSjpZJ5eN0lWFADAy2E83EchBX8LnL6C2V
8QXmytWoql2W1ifG/BFuy9LwuMbHjKq1PmXCyN/ZsBvdg4Lnxfwxhq3V4XWsrN+nCziMz7NEKKab
vFJQKRc1NwY3u24919WzODDcaISoixqjIdaJstjHo7kbpDeFKzQ+LBckhJuJ7AKzU4wlir2YpQ9u
S2vRurXqA/58tq0AmsPYwZWsK0EnXZL+I1pPUdo4DQU7NCqFAaL3ra1zpEXegfi8U7yVMQgQ9kM6
k9wpUlwFjiFLOAfUcRCG303yaiBRUjbST6wR1C9q3jcd/HltxohA44IJ0VZ3oSEN+VVf/03VR7te
y5rhgpf9wDsD++9bmh1kHBfzC7gvIEDOmHpsDsXGj+WX2NhHaJs99+FHiaQcc2hSeX3DvDJLA2qX
0/YuABCzcovSTQlBU2UdHbpir41ulDF8IVYeoJIjBgNscur3yTjyj0yFqnJexf157XZWFrBYi8V9
ipcuOhgkMpL0XKQXykU2TfxPnd/65C99dBPAeKeXKSDFOveudP9Yy/fanineM3UFVyStszgSr112
FVR3nB5FRGTez1YPtPnYk+h08UttnknyyC6Sc63LwbP2Qml3Mw3B6lvBZ7P8lMoRmSNvkBn9MNrS
eTybH9O6qyKCqBCjjjy/ouALMJApBBDxZ7w28oM2rrhjMUiA0JVT3ti+ql3kzF8QEVcbJAGw6UR/
q+Q9Dk2Tl47KqV9/5GZ7QByzayaCcFckX+NqbMSWusKt0X+a2akoHli6KEK3c6D2FJriEJlbEjni
4i7xa1h/ptMv+oNYUaUGu5oDZKRFCJ5z6oy64NdcN+v6Ig6uJO1ioh6dsnpo6Xac/YX45RJ/rn/r
xZ/TQFYfGlfgZJRg/iz89/5K1GYtu1Cx1qhUoGVfEYaOrpy4Upd7axY2s3SUQjdv9yQFuEs+2QYx
Nnncn9OX9Ox+XO3WOsy4Ig2uHcKZwm2l8MmC6tYXnPQNrdzlAOP9U2O8qsajgPts6c9JrdkY5VzC
6UUFSYaQZyLuxeRGLjfvIc8vZ8Ogm+JfV/eeaGS+wZ11iU8YuLBoe8jPDgYIlAJg62+dZfCHXXoa
4jNybVbK62BB952O8bxrmqN4V6e/p6eZgNKHxeQAsIvmE+W1z1e7J2fZsl+QW9HLCWrMRf9aA3tQ
03cj8vKW7tw4crtcdZD0qBU1aC0jwqakzgDpxhhXtyz/pJG/4ZLlyLjNlfqoFHfdWHwBdMgEAVmp
frEG+/KSuiamELMgq5BbDjUfGwR0xtKDrAYGdHNxRlECVSbh9YS+RzLkKxZXViU06XWEUFIKZytk
4Dg5VxK7Rq3wTdDSvMZQmSr6addDUrbetNAp2a3CX8oHLVLqs5YfkWreleSTUNcGx9Xe6gevj1m7
LxPIb2O74CgNudbje+dv2lEWdWtKZZBIfLMr1cnyg4RiRrS8T98E6z0shE0yK9vueVfCbwXy8jcb
CnuYei+el5dFyQm1w5Oi7yFo9c5emERpfnWq5qY3Jicys0sk7zGJcbpggxBfsGIBBSFpGtd2IljO
Yn616j1i6mYXyA+GP5dAHIMSQXVQhLxB9ImCaWorieDsYqKmihF6hAp9bSy8ULrlCY0qec/GFEYr
cR8MOmxieaU38k5tecsVdEuElZdH1rFUfDU+WVLQQwli0cSfdQbRNCOPWZrDLpAkSb4x1W6zCvlG
LHJG850hhxuacEdrGxmNU0TrVTCvkrh+qRgUuvVoWOcwvkUK7JsZ7H0TJN2OjDpX788peS9guFce
CMWVi7gsn6zpVwHIbEbzRhvMzSKwIgvv0vIuoSOsQ7YTm+q1Io+/ztYHxn/c8r+t9hdp04b4Wr2q
fiZYnqrGWwV/epalZzNiUKD+ZCENPTPTNRyeA3ODCv0sSp/dPuEGEdFRenIG6ps8ToQp0UPIj47Y
2Tu8yM1+qr6y4m1Byi3EsyBvI+4iWXWO0HKeiW/wF5t2EHBILUFqhpeah/MZyAxJO4g1FxGc9D11
6GbBODWQCsAJFc6m3+qPDiZ7Q9M0JTBuQqSx47LY/7BmDpTZvEcGpUbWeVRhfmJAf7bo6SGQHRZg
4vIaooRV3DkXbjFw4v0iCZ0GoRhcDL2jiaMM1N1Q3stEYdeiasNSKfkWtdZyNZBP9ay5tYSNVE4K
Q7wbwrdZ9JhPuHyY5CGpbsmFFJzrlcWPLRSXaqH2K7P1UKC0NfNnZQkiROUG+UDodD9ZLr2AZPSR
qvznnjWi8ZvUHqhN8lcdLH0GDlmQ+S/J+wISIOusrTQ/rPlmcnXp+slZsx0jFaUlEUwqaVuxkG1C
hm4yDG0AAGRbGuOxat864oFJgBWZ+AcnFPOC+Bwt0QMHuhlnNmOMkYAzNiUWrTHZamBJKE4k5Y+G
+F3LH5RbWDC8pujTnCjuDjgw2PuSwqd557k1ogH2h70YGftcpwZ45ppvcAWvOuEiSvK24j+T1cOu
SLN3uGL6puy7fW90R7k0rlEbnWpZf40TTUaM6FJSWcRtMO5c57J3DCHxlBhZ3CAVCxLC2HSZciFs
iSnQrJCZmUSGdlHBvzOeGYpMpYQwnuaBWctYf+M+2i5D9EJw7wNfbIMUYrxHz7QJ/gci/Gvoz4sO
zm1SfUErdnOFIioVqq8hnyV668ardovKwtNJs0utztlPeBlZ4mp1jPrioBLiUN8SnXCkVDWsO5tl
Jz0zYWtDUErBXiUQhMvYHjyNaiL0WzLVBLXhsmRoLBsjgfkqiiwYBFlPYWOZZ6rOui2ZLL7++L5d
o20/6U1DladxGuyiV6Xin4SMNkjzPaWK5Tlnh4u4S+fo0tXpVSRfVUEX3gDFKkk4sCQyGd46GQOI
hUNlRPnBxqqy1NevaZpc1RSEB8xGV2sGLAGT5I9tdmlBGHgSirdpMHioinUpcpRl2ayvVEDjhiwU
1kJ6QRaELGUm5w+5wpVTWIjlsmKVQRePjxjdzFXLGeLdiquKUmvkg4rHq805v4e1oYBG6LZRJN+7
DhtIo5ivdPY48WzdEmn6ogXgK2+w80Vheq6y/JGE3A56sbtoDed4qFS7Icy/SxJZ1cK1t5IIU/IE
y5BKe5XZzao/zFT503pIa+nwDQyIJH0i/zX5etZa6t1SyAtV3vxIDK2tgGoBlYu3uPytoR5VVGas
C+uWQpa/I1Qve4mnV/yWnriapDzGtzosTphwflPVUHfjzOGkQ0MKY3W2e5ktcmKo9G9O6W8NvlQk
/IrP+lYn4r+wSi60rQSzbOwg2ZzwADqgFf+B7DnTn417t79yUW8Rl6miNyYkPXxYWNhEFbffaNKf
lO6bMtRA6bCDwsGp29iAwLWBxrQG0R/n9a1urG/1uSDOF3QSFJKi2cYtldPg3l5mKo15z2sItIAs
umHY1ci804pQnRlZbAtzyAxMGo2C0P4kaMnkx9O6X4v6RO8XG8+nh6BPsgBDABAPs3s1Vk6mWMF4
Pmu7BVaYSz0UivhsvqVUwceT6da1cYKLE8iC9cDkF+gCXxSLTUXKVzSSJaKRNMKaSf2etulbR8U4
mm/3kcTzFkLcaZ04tWrpuTPR3vXSxAyWEaRghNYP2iLDwpQp/bP+JDyH40xKFluGm2cdZWq0fWEV
p7vA4i6UpeUfEMHAqC0fc/hfmaqXWh3u+DeY4aP5KlVkx+AhoQDoZBE7Aq5WeQTYzAJTPtPzvrgz
L3Me7nskmy6g1HGjMjvTgyG/Zj04PsCakY0nC0W0m7+STn1ES3kX1PCVvptuR6PmXl3Xj7Bvd2PU
+2Yhe/ozRhyvT8U/9OXE/BxVs96UCzH/FlaMVROW1TRvHNs9oXq3LdIfGImHeMLhxA4tBRNnyfVX
Vc8snFTxr0FVs9MIiU/OcfBpekxpVSQwl8FG2gD7emO5zRjbTQfebw8W1L9pKnwZ5XDrFmhbfWs2
bwKVRFxceTKUqPPWWHovW1o3e7RUM6NySsOLYXd69crPaZeSguifoCsMIblUpbwDFntd9GYfr8Jr
16yv7NAvOO4rJ1xWf56xUZb4KjdRNb/lZXeRjJU7Decz0eDfnoFlY7JwUaI5qCVYcyUUYGYIFAjw
A7STJ8k1SSn0w+wa4Ld4x2ck8nqRb6xKAa50F7L5h2mSXxdZ9/QcZi102dqI9no6fmcdt2sQrCy/
h9d21p2Bywq8YWzHs7iXVDnZGIUQxNBm4fa0jmbw4wuCLYnldq56IL5ctjCKu6ll7eVRCHRd+Efn
2cK/zS/fj/wUC/MEaV7I1ftCmfRNYqI4ITcbrj6qNysdafTOuWJScXhXn2jZkHAKb4X6KhnzVuFF
UyU18w457GWUV1uwxmM3ai+DjAmjHQG+4nlJ7FIV9l2EIbdQqYrS4z15LaIowvca8ZVvZOsyWabs
LWFTO2ka3UnevcPneO+t5n2QeLFMLD0F2sP8uJh2Q4wsk2lbLcoc7B7UaxKZ3PCDOAusRFsV+otc
1G9D/jyZenXXV8sZEz1pAMtXVR7kMOM3MbBp5GF0D1HjWX1ZP+2IB0TOvsyeG85cfxVRchdMY1f2
5lGfQ+6KUm+idvERFqPyWyzjB+8pdG2UShY1vadQSxxFhjvW7beEltFHJZGLIlhYoFaaGOAppd8q
XTZlUu3Npl68VfiB2YTkAChUYgeDGocevCGEG3RlSh7zEAKUSOerzJDeqcZhIGec8uoV6KGA5RS0
QrE1ddCQTYiaB+MjUW3SS7CVRScu611IslBLlJ+56VIvJCT+FA8hGW6ilPl1QI9PoKkqww+ubE+o
4xASSw7yo7ROSVNe9cXiymz8CtWrZhLV5hKdrKFbG4ZHzMBO4DfN+U+IAXhluBQg6IMQ8MRcwF39
hy/YSZLWnzP2JSXPT1SSw9FmFvpHbFUnkgxvFhsVMwK01JjHRKODC7pYwyI5fa0FBbUP85Pfq7C0
lCG66eszTjT4vClpPMTba4iFI3E5jtBYIhYqG+hqWLBuUqwFc9vu25L20J7X5epB7HRgESK1sEGT
77CgeWl+CMY/uGZObymXdFVeFAGRV5e9aNV9Y2hsOG7fhik5RpPvarVgJdhdyoE4FQlcC6Fr5QfW
OZHzCOSQob0qxd9aGZte+UBcv5rTQy4Jea8MJwPHIOos7niv1zuOuQZQQKi4sZm/pZMHgAvk4ILM
zgs6RTnt5o2couezvAb5ZS+IIcsl5VyAftlLJg4KzrGx454SO8bC4lH+k9a/GoQQQjpmmkX/msWT
TjdaObxTdLlZ9dc1BWL5KSieULLxLOrDRCFcivutKSs/1GEu8NincoHcjG9tehkGaU/F0LbjCgDb
2hZEBMikwTDcHaGlIorQFmi0x5HpW6RYV1ITjBUlV8impGMhfssL6CCNYuC4zNevJV8waybnVcUG
HFkPoA/fCcK1OLR7MLYvObVxSdRdR0Xe9fRvmSxexfLU01jYUOC0pGxPe0M9CMR7S1BqaU1DgboF
r6abuiPzTsgpgSb2UdHwVagF+PH5s5g/YzF1UzaTs/4vNLxh4LSLM7/G/D5Qm5cmid3HuZOAvOkq
c9uFyKmqBnIkChIT+3Z9NnqI3oK+x/9J12znDwOnJh9aNRVeMVXOiC2Qd2ZQ84v2UXY1ovgUzhjH
6HlOxvFfT2+HuCosqg3tEuWKo3aqX2nSjvQnVNwrhFXcYVCr6VWcstKvkiEgDeOWIlLDMpmv1Swe
51LFpWieeU6DyExkhsLwip3/qVrZVX5JYFpZeXrpLbo9ER3C9GZiQ2DTguvrl09QZy4a8iPZMork
jFd1udfpS1Z8h+pnSdCgR0aaEHviEj/QlB2qEWGwkI5ZxvMiDV/cPT1G3L04H+PsscC/L1iJb6a8
3oZlu1N04IXNuTUfS36TIY/WxUUcFWeJdAZfSi7Zs2QYEmJT32qVdtVYTDBW5uPRan94nThpbGHI
Uw5J+hPNb+3Q34davFrt8yIZwj57bcdkn0mX3MKwJhrlF1L/GSLrEsdbc9XYzYv4a4VlxzX9BraI
FQnhDCPPHD2sPbIvXHi+SCxr07fIBpK3htso5SdVAgjG8RZzs89cBQ0jvqXUGGcKWuWqM/9mmMJ7
eLWmwBYNZzPhdzhf6CX0/20Tieq3fABZZ3C4uOUi8Urg2yKWL0nxW67DdpxK1BYkR32+rr0MWeAn
nTjS1cnJNTefWx+r8u9o5NcFJ0A9xA65oAjtN45ohpinbR9z2cBVMbKCkcQ3A4kC4+pGqP9SMwmI
64wU7LEBQ7jrXFQVvEgoSsD5Mc/DcaEcMTmQx4J0jENcP8CZw0a7S7QgzTunjHd9/GX1ezAvvJVY
TaF559POTEtXZkXWFg8D4pRsSa6h4p+QUh/mPF3z7D1jrpSk30fMQiqzRciXP4lsXm02jAd3GvAA
lKrdDIlbzPg8avZWOtYMsEnSByt8/qC3VJAZh419Wr2mEOU7S23pa5zeTIPffWQYZQmxhfhyp2Jt
N/ShE5rEkRJRtrN+8ahBp6Uvm44RGBRINFuB0UZNd7Wmekr3smQvKTkxIb/GrPrDL709p+ZV72ov
HX+tUjuIlOSV6qvavpv0Kw/+pG5bZlxoRy7oMwREoj8mPJ5F5y9C/+RJVZLwIYdUZK9hsFo/xAT5
yzSaD0vIHKutaIvSRTfjek6XsrUhJUFjMnyEqhLH3VyAniub4bSaJOq0vgnC6nkMLE6SUdksN/9k
jY2l8TLlf+107GUSesTYASDW3+FSbOKeVUa87xV34Nem9+IHjbgEk/gpY0vJeANaHWW4sHXIL9mz
MeNIxksk7GGskY8IxNzhejJFe9KyWFhBBWuTH5W+3rtZjGu3lHZtUnEyc0U5z+8jfrZ1u87bafqF
K7QpVTeP9nN9Z6BC7O6M7zFzJDYsFFIbJ7aRJtJramvdoVc/x9KP8bktXntlOtrAXdxM6lfXfFOe
C91pHDmGOIZru4g8wu85qGjB77K7Np8gG7IPHO4WkqWmvphKgOd1oTg9sdNwl7bHVkH8vg6TN42B
rn3L885kuzV6tfTVm9hQCV2YiMP5Q8rXU5WeAcGNrG2icp+YpEAjyBQfNW4s9mQkIlooPZbXtymP
9J++OFb5AYp4LXxIprN6EdKDIYCtc8IeZVCSvZKBZdwtdUB9Am8oT1R8ANST6TGfSC3ohgu+IyA7
ORo5G3PhMhBn+sUZVOGwtEgzr/kn3Z0H0ke+PH3V0gm8/2muHWG0FZ7EtL2mxauK58XAobKTGjR6
SFN3nir2uWiHLU/UKwuytp6DSD6i6IbrQeVcGNwiPcPKBJ2QDGfx2R4g2fXyFZJcqM98D22BAVT4
iOWDPn+TUIMaw1JldoknuLL+1zco8xwuKJSt5tfw55GLepEqa2sJyhqjGr/YcB9Rc1W52eu9EKRr
5i75dM4z6RoLLyJo20R/tbo3meMRoDQ9tLKLyA4OoBYqKhNFj3Z7S/lsVU+e32rpPeIrb1p4AcjK
w0zba+2loJESfqjkVzgp1lsDcfFZ3upJ8g7lZtQzX0t4j4wIecqNt/WNTLm18ggeivxTohWD47K/
IQfJ856bE6N1J50adgEI38VWHPx6X+iE5ANdpihjcGesqOjyUNxrwiC7qsUQQuzJTutA4y+7P+os
pPhwDAyX5Lj9BbY70AYWDK0jokDk6dWcPeiVseW2M+viXSKfjPgA3bG2sJZ6EZChjKZP0txbozws
7VF+NpQ+w8UUGEPze7BG1IC9cBsbIDwB4Ui9ZTjWyyYjgpjee/WoJR+T/GLyfFeBCiFmYaX4o4Na
5ERbwGpOfA522t9xEEil21GHqR516RH3f8aXgoOfRKupA6b+RyY5xn2Y3YvKS5Uj+u+mYbeluAjA
LA3lyCUZ0Xdbg6PlprD3JsCisd7yZFoispO1/HBocl2YKIZnuZX8SuY9Zq/Z3kiqJ9ld/pxEJy++
O/mWVr5mHp5MCo6nESEEnWZryvsx5dDe4ZjG0u38vy4Fj8BGCRe9o80HI7xow4H1Mu9Vznuoazsx
IpO6bxS3/OOyTQJU6fa1wdUV9Lefg24j7d36dRIwIEntPiowmM4HCbEiDxGzdi2YBxx3iyukP11N
r4FvmW6U+EVzM/qTDOYYvyUk2sgenpxrwh8DRj1KzItAnd6WyZXEj0L/j6Pz2G0eSaPoExFgZnEr
UaKyZEuWLW8Ip5+ZLObw9H3Ui8EM0NO2FVj1hXvPRb24wjwRPUlJDHNQLFEKcO1i+wx2BnG080ET
y/YpdztysqfzvnA+SvFCeJ6m7Kp+NZubzOI3ooY9jM0Lj3SOIlY7dwUbppW01xbjJTJhiyMUjk5b
Uw3BZ7XibaFAioJsfYxi6uoFoZY4wq3qRCNqTBdjYMrFTmtRw+dDVttTmC4tlhctCzgCWN+VaqvC
4hs3QbexdT8wCPYhiWKBOxPBvlhG3RIRHlt0LtraRLYKOGMbEAgF3WTcJe0K1b2RMwT1QVUQjAGO
knqObMANQdQ2oEZmB+BjEf45BbOTf+jUnkaTZV0RDm/eZ0R9kGPqQ2CPK2ovRCkfoXmcWsJV/qkQ
IClsWpyEJqM4+vFF2H4Uxkl3X4XDbbcNxqNq/BhDt2b7voQcmfBeAJvFu6D5ip5iLEnzU2u+tdBe
ZyB6amQcwNRu2nnew/5aWsk2azcNRMUAuX3LIjJVLS/TjFOid192022CkkyCWH011Im4m3zFiPBY
tsT6YHY+DFK8Uhk9jxz5a+YgdW1N7pxIq32wGOz9BW+PGs5vTUtX72rDv65U1oOp4psxGrkkuR4U
Rh09jRgDxRk+MxH1fjYG69yY0KiW2wllivvcUY6kXAvrV1CMJVSZU1LQzR17N147sIbqc1MJmNuS
dKUXu8UPgRnFAGGUjL9Rd6lywiDyBSC1SHl/DjhG4ZlPYAHxHOsk28HVVZSrOzHjhIGbFguhvLnG
Xos/TD5ZVMsIZ9FNVFtU/KpBurbk0j0IeVTNXyM6OvWvqbwVFU154bVcMtO/cPwbi28EEQDlZ2WB
0hO9SMn7S79DibsjcLtezitGoh9PgMbgIfkC1WwWdBLrANlXuIlvNfvSZInWWf1mjMLXCQy8FV+R
8AbFSwQEwTrP97hlVbwmwBcC6yDRsK2pbwKAQLxhxapFXfaDBcvqlvYRKS0M0nIhV/ajmJYM9G3s
QP/UffztoHtGI/gmGBRpS/RktbMnor6/9y987/hxiKvqz8Ch7n6h+GRyUMAZAKheHZ7lgAMgw5Nv
ytout2G7p6VgLxHjt9+HQF6JT0aHtB/DDcWQxnDPN2h/km2EomTmY193fxwKSDCIo+o8Cg4LIGW1
VUjbeArAQTOox+SK7A64CyXm9Jr/Q8nmMF8tAQ7xbWeUtcDNxNOa3JTf4KgWHkC4YSfpBZUrhYyO
4uOQHOiPZi77BlHLAhBVDAx/EZ7GT+IffHgfgpcERHQbasxRSHm7yPHU1dzC+Oo34nt8ZHektfYS
+fVXg9isWCT+sANTCFew+MyRT0dLyA60+fZx2mZvHa/Z+RqiI1lftCysn6d5k8Uch5sCYQ6bFWIC
TrjLom12gRMFbbpFNf+R/On1Ae9DXGyNEoMsi/D1hPndJajOy/SNtiN9zdqQj5XcY4WGyWeLy/zJ
Ki+j714gShNcX3zjJukxf79pYt2ioWWKatBjMZ55Hbs1e/GSWwB1bgU2BvjdNh6X+jm92R7vl/vu
bvR/uIerf9gU5tnjF7Zn5NGIhQZ8rRcKBIS32rX4DChTkhWVw7b4Dumqf6MrMgcT0MYx/EUYEzEf
4g8ZPYGwjvXiBdHGpF4AveHmlYvg7EJV/xlPDqdtBqBkwcUG0pzu1DDe611rL2eKcWePhkNHugIU
h8TkG1aE3roke2SHGoo7RgvRVk8XqA0xpyMwGgCUgg848OVtLDhnN0euRHyvY7xx+yh7mbtTPizm
e/3Nf4XInOq7NS4pqeVdH/zmAjAiX+tIu21/aPY9q/Zlap5LVlFLsoZCBsGUxeXiCXd9NZG++e06
P7kbFteIg3lAFGWB0w190N5etX4EfQ7Ay6qBXTAsnI/m2/ljq8ji+4oxqkIzz70FGBuhDTkyGvr1
TVK99S9wBLVyzWAM8nyUrlzO41d27fF0dn8y9yt9TftzCm4kXxAkgPsF8umSydE/bnjKqmLF5rdw
dlQO1ScDaPcbcGbO4DzcYVhlJLmYPzA9KeG/Kl7Laaesq/v4bBfR/i/M/Tj6YX/pLPToy2iTZ+u4
OTb8tHBrn9gfTm6MBGJfojHdlr+xgjxtSeQ1ixgAz7f4VuzzX/2j/ib2D3uA/mNjZUCo/jZo64hH
fcsAucFrARePFQKxeLNNo7zMM91ztCfhwB+SvZV/VOCgzYlTy1qrCuRfwCv4bpc1xrZY/FN1eEnW
SRjsy2y2gzwUTbNCxUsEM4/inVkUR+6piNYGQyY4x273K7kMB+T0RCnUzmdvGYzSvnEMUdv5OHVh
rt1lwB6Q8S0T7YWdHpKUbK2ECVq7dQo87hcnvrEglMWxINVt5Mv+YzQnQ/IJGeUpS1Kvzn0rOCji
yv9wmj+1FguIouAEv8ziAC3Gs1uX6pKmjYdboz3xGAIU+k6r1/RfcP4fNYBHbPblSkjr3Y0tUiDE
tzn+y6LfAjWKYlwtE3JA/mWRF5X4pnZS2ttsrKGnKqwrn2R3pj/mDlTlES4Adc1Pt0GSgp+BkxNR
Ha1DnzISzp/VV3U3O8AjxR+qR8BWtwKhciv+wfwhFTL109bw3ADcA+aXgUay/4G9DWIw8KOaZpa6
O9kLvHkz2qeJ3ql371kjQC60d2l78Tnj9dPmkJR8E7rBNv1ZcgL+bd8i1FkDHoeMGTe4n8bYqONm
rHF7obJQNDpF/4muJE4kNMDiTydWTzV3Kv/YRFWYjZxi9HPOpS925gy2Fcpvp24K2lQQcQjQM/Ib
61vSz6fxCa5u5EekZQcyAHsaGd0qrzXJsXlJHp+J1BfMn8Zq2DAZ5Lv5KrM/M5DBIXL3HhTs3PBT
42QttBdzPLSqcm90qtYhPsa6vgzMPfAGlgDNBjoLzXu+D3S+2P2sbXHDe2M/46Zt8eaAgRkS6MmC
x4rMrwBxG5dcd2gZaJKNR8mYHVPb3M2t8lo1NUo7jhqcI14VJIjcVdnx79oPEzulK6nd2LjbcAoX
kcGGkRIFUZePtV4F7TN/Alh5AqKtbd/rcK5n62SU5SpCt+W01TWhoysVdTkBaTB7sREtiQbQMYFY
MatC/QRbRMX7E7GyQ2Fec97q9rmbvk1uEiVBTQd7zlHR52FiVfGBOeTsdIx5mZBS6rDRMDrqb2fI
P6zQWBdRsdG0367m1yqmjfZ5+G0ExUuiUDa17nuYPOyQAlrGGznYR8VFu8EXSibzzh3MbBW5yq2M
mxthO3fIz8sQSy62FR4yVqWlwkUagI6IWpxhrYblP8N1jLS8qFScswB5xC+ieqaXT21irB3rMsbS
wYOmNn6d17vQrbDwwhpJjX0LDV1VENnxXNathehnYtBW/JILg+OHma4I1kMXL0XCwp22HXDrBRCD
CS+oukFd2NaEZ3CS5hgYXOgp/bwTitiJOdmpxvhm6vD4AvPYBs3WNbKN7ciNO+pgJbXTWDTeDOSZ
OFyMZYhjcD0AmP1AUOjBfqR04J6X1X0OpvWYamyV6MKRmLJk0cAwTXRdjnG1SeEClpKKlq7NPTRt
/hP2xyx9z9x6MXSvYY4AR6YHGHoAtJlhgw5nl6sPp9KkmopNdmboCePYVDgpw9G3DA0Bu2EAOTDp
d6IoOVsy0rYpbPnFpPf3PGi9jJmyq44vfYcVsR4pwKDqjw36OQwbHUQIfqp7fkat6Ijuhbjn+h+n
wLoJHS+N2KnmrILfMcssRVvsjC7fsHhfAKl8j1HqGMSqpCXdy3QKp5dKf0lCBWQiosHZ7niWNdaR
WMRJ4TuhoqC6kyVM7JPLXDGpAHVjMeg6i0aZ5BueFkkWxNgQrCmAJS3yCp07TnlSKwmVWmhN6Dt9
/R6M+U7Vpr18OgWskOny4Oo4smyBk6p46wr3h3yUbZylfpZ92rzextJ8g0c1K5iy2GsFr9OQafDH
iWVpVZQ9Bcqe7jk3a7WDjEmQs0abGNZG/sSa4mKznX0jjK0lAI/PnGmMj3NWX9fpsHVy8xUwSEOr
sDPlHk6BRSsowEkMuPIU5llt2GOvUfZu3mEMnBGL979NYr80BhGzbbdqKBkVmLVB3aC+EKsIUv1C
6JxMHaHS0H+rXUBbJWLnqMXKNmvMo9nGxyDMjwPvt3MPwvbIVo4pN8IoXiW7k3ObmDdH7+5gFt/G
hKRs5yuLmQvJjEtMLJ4ujZm4gYK3jE2ljZeSsKKfts5f3dl9N/Pgr4yGtazQhyB536FlvQA4h30k
bxr8vBpqjAPpUEOLXOmoy+dmqWrGqurs08TcF4U5VQQaOOxi9OpILrVflUn5GKCcsX6gttTQyCEO
rCzGj0ruoKt199K60fCtAskT2k7wRrUe52ZvKc81F1SegnF+7elohknWOg9T7usOWPbBhGQQHUKd
ao/4Ha+xc7+3o+sAKAZ5xN3Oky3Jvr8pnVsyEdjIx6b0zKwbpmtAnT8KV2x6Mb/WKOQzB40wzlcy
vs46W8+a6XJD6scUlddCw+MLqEiZCPyIroocf/ia7DKNPqsAxNa8KM3QUienZ0WBqMrCRQBFK3EF
T9Gixmqgsf8UHBrTeCMWbdUhCg1Kf9JjBtX6mthWanGDUsvlrFFwA2AWc4cTwBK/EoqfYvgZ22DR
lZT0KfknJs42arnoHmNFtMp9Fz/sjiVp/nCxPdrymI9fqjiNw7eSH8gK5onSNhlmG0jBfkHnjEZv
IwVDDXYpSByXJqst0ZfrqLd3ifkO/2qKyNLSS/wovNXonGgAQ6TxgKoWUajQnHNSkMSLHI4yiRsx
FhjYMSQEXDnCercZJnC/7bKy3nD7eZW8WLn0cA56xTAhngvwvqPXTtW9zWQnBdyQ6ul30iFBl535
Agj1+UCsBqiKtuX6U2R4odUSQy8guMn4lZBHkK947RclNdYIAiiawQyMeOok1beW47ON64OBwwyW
1slyGi+q5EnlPUlcVPaciKw7Fi7jRCyHiELSVzIePAtu8+gWLyWCC8t9ik0SaPzjOlbj/bNcDH5T
mD1sM4au6BbEfEJaS2fgAX/YfDeJa+wo2faVTrKQPq/66Dlp11nSc/WmrJa4Uu3piBZ5NbAOS6eJ
qDIUlYQE2aQSReou65ipao67a5iI2M2wRYUA9V7dRZgQh1JfU5Rj4Zmo9vrm77k7ZJ3iVe4xdjjB
WOsUNrvoMrtmk7I3tPLYVu57WiX3eZi2Y996tZacJQPyPhmONnM/S4V60wEjxa2dztmbo4nvPqY0
F+2bgGGj00YM6DQzI9oLR76EMn8lAGvrMC+1k2GXBem2GLm0onaZ6q3l5QgTGt32k4BzUFRU343Y
IjvZNa30UpZl/BWQyB1SSTzCbO9wevdJnCED7zcxSYsq58tUdNuIlS2GigNkAYBazsXWh4cF8QWH
6HBkRfGUiwVp8LAViXo4zfZ2r7PiCfMdeaVUWml3zxO02PgbKzj2NcpDaH8I5h/hc6Qumz9Jlecy
Tvt/5THhP4g2fRQsw1bbgjKAk8kALwWli+LCTvTd/MRXzOU1c36ahs80hVlA6xS2Xyp6/rT7nUOe
3pkvCCIKXHeT+6jpF5+By1PFxr1EFwrrObo1T6vfDL8G0g5injWh0ThrgTq0zP5YxOsjw34mx0SI
8GOZAtnS74iHCobxq+nkAo2gH7XkVvEOmm20VcjpXoq+IQw7p7VBN+VWFJDmSTylCRdUd8upko8g
YOwmIGXiMIyNbd7Ynin/Uu07Z6KjYTSB5cBBmpJEY+ugVbEhMHDpI2snbP7CqKeiYZwoPNuqzUXF
WDyDlv+V1ypf/jF2L7K3f2Ytkm8ZWq37lErtpUa3c4nLfFoaUz+uq2lqTjk5ih5ViIlia0AoWg3m
qbEcNpK9E76LwEHZ7nTupwEtjknFDNdbQx022DrxA3zDgME8tSgKxlFEJxGy3lQbzJ1VS4ecbxSL
r3nJG1FD/t+OMn7vBe07EBca2iwOfb3Rzxbe51Vuz/Ymg/B6ShSz/0TuxTK/rZmgJ7N+1FvmQkZQ
Frs+4lpwGjekhTVp28OxZ/rb7McS0aM1vxRReI9s8sim2n6HHK2teG+4WAzyKlDruqDz9e5tAGiM
NBz01WouCXqzUt1eaUQKXZ2Z08FtmuyQTZaxHmz5TEp3BGiiCDIjUq/pWDnqfZbJp25zno1tY936
aZw9QsjsnTESX5Y35sbMQmo6Gsk1s+CAJYozsX3ouapdI2YSZ9RGiPUpsA8R0VqnGFAicS/II82Q
RJhknIKD6ow/iVMZ2kJ7olRFEr53vc0iXJkLOjUGQz0cL+60prU2LlmIi6btbExDlVwFWj4sDYiI
mOchgxXRaPtEiuYcqIZm35w0wGdo2R1TuULFeSTHf5bNmlABO+rXIK7O+NAVnHmaA9OVYCEM6d0V
EhCiqVypmVsgQHX9OtT6nZKGnLCKmfoIBuUbgOrsUs8p7nak1kwjSSQJLi4xzUs5N4Fvxu4Io2QM
8M1lTe5lTs2TUgaQ1Gr3LQ3wz1fsxFdpFfMeJH1FxTJiu2oMQWCCBSkoa9oa4sEwV0jTMFsbgShP
7hjH/dpsuYsR4GIWmSiHMBL3nDSBttLmkVkQn/6O12WuA4o+7pnwi1+AsxeE8dLialqlcfzdtCkD
IAFEjUSHPVEp3U+MJPiRNj2/UPIv0jXLRxUYKZT7tiJHrzX4wkXZJldtWN6d0ZNTgw9lltNw5QBg
PhLm1Zmv8kBqUw8sBwbnolHbDyzk1UIQvrVShWwPE75e1lk2U0FVp+yOJKK12qjPLXffKmie+rk6
+TGzyPlOEg2QhmrL68Qxj5KV9l5OcbkzAMbDotSVbTHA3cp6UnF7EKYIyHrVh+POZBaY5fRw27S5
FUps7UmGAvDFLckLnAxOvxHbLCEchq9Ia9x3KZJOa8zyH5E32Zns7GCPZB+LvdlMyRqhBvJ08nge
QWgxeKxgn364Cl8SaxANA8S4RC4ndExCMxaXGKfDe95W2rqL2U9PXY8xuUy5oieT7lpLealqPXyO
ATbRGXbvmx1F4VKQbbwnoNtXJuuIr/bQGaPhi9l5tlJh/hPrCibwuPkcEnooO+6nRWy4oEBC/r9Z
NLl8G1AN0IotgrBOF23dF6cJ+ONiSLrHaMQHG1IsJ0qHYoawxgOgLJzvMQusHEsAdmiQYd1w6RqH
Z4dDEZeWUvzrJjY0pBXguBOddezJ0d7yAeygdO5T5lB6RR6l7VwBx0MJDt9sPHpDAs66l7Annnpy
wkOvCFU+w0z9GaV9NaRzH4LsWM8dNG81C32T0cBvLuP8pYS2irGeP3/KB2QtTeAuCd6zl4Zr3FKy
zz0HsO8CJGO0lKhKvKDQH0HsDhAX6ADyUGuXsssfRuh8BCBuMqeMsGNaI+K1Z3wGYIlFUBdMqI2B
j7cXjbKI7M53ow4RaZXYZz2PxLEQONadYnh11EmBJ4f4q9fwoYuO6mlIUcWkJDTxy8ZFpbFr7Yz4
Acf4H6EDOdPWmo15VM6052a4djVAJaYFJ44afl4SRfA0ILHRtA1nRRBsvW7wtKyqKXGOlctWiidF
XZIDFW2stgUG5fTvrdY3fh9RWvQTWVpVXH7Bk2iIDSzg+AOBxvyefSW6Uy7qtkGHVfCtaVQ+2kzl
Q3aJcKqByNn1oa9CFX9aUaGocM7w0Ob9aCrcWcD/fKOfLBg7Fibfofybh7ldcGRf8fJb/jx02WEc
GOvPcDw2zIuIpaZZ0wKt8rRp1r96p3C5Q0fQOlEYMNWfYfwEUCFiMm6WZLVr3tyjQk2FVTCPimyG
V1mlfCeT8W0UYlr3aXcMZuuaZ/NKlvYtR/J/qTAZbTS1x0JvucNqtlpkuLPYsFAUO3RtXMNhtCFg
iYcVPC0TbssF2mLot6wOSiIBRHmYWu1L16IVtoyS2a4LAzPsvzpSrBelDsYjbItXyczNoHtYUMT1
VE467CSrBZymIrVRyeXetgXLYeOZ+xOGIV9QeAPLXsnoE7JhwwT0J3DpaIyhPCi68qua9Q3DSIus
jpAOhivFWs3Dl8jiMAjGEWl4KB5BgzVxHqOOvSKiI1DbIQlnAvgY+YiojawLPg0g09oTwMGaFc/S
uLBNiICgSD/VgcRgBfqFsJhKIdIsAM3UMZ2DhsYWVPLFldS1Zt5dCN8QC1sjra8V7VeDUt9r2/HN
cdVwA4spX4JZS3BNI6VlR4wkacL8XSZ42kkp+kHK7sJWCkjokNXoAfTf4x5m8AWRAg1nUtanzHr6
/6IBTp7Vxwv04ee0nIj50NqLa9H+I5pirDTY76rdUxPJkaPH+SexaiyzPLd8rqEaZHV7Sw04Wfnk
qEv0nfjw+5DHR6DVQseOwj8B0iSfZ8M0pLhapJn8dkRzI8IgVkep5nKDw+jZl6bf6qznX+rcfMYt
565V4hQA1B5vCjHsyd7jpJMFAmjBZ9H3Oa2bNA8J++T94IDSQWT7FrPLD21NoSOplLMCWIXvkPPk
AY9JsldmsZpVcUnG/q+Ox7tRO4w4CpaLcXminDLYZs+vlq18DjyUy1Qb/+mRdSCo71AA344L7Q91
pHqLGgXhkERsZHasOjkTvsu+0PyMYAeIFgQ62gxnlhO/+p+UukIHjZsgV6wXI4l2tsr4PlCeboH2
Ze5LHr88JK9SkrZlJgnQ75aclGk8OzWip6Fr2Z7b88OoaY9VpM9sQN2XDks1DHarZt080vxPE0o0
3WFEbY6fls0qKSIDuCf5ipEkFcggDjOcepSYyBxUoz8XCUERKWoTAlfeHQynm75Xf7Mq+uD3q6jC
4XR2lb1VLP1uB41k0eLqK9NW3tE4ZEdzRC9vTM4TVzQbXKFwF3qOF3AoyVs4hPQ742uE2T8Owqur
drw0TvrYHF1CFy36dqtyyzs5jenGNNN0lQfztBPQKF7MprIubtJNZyuloavUcQdKHn6o808zWqID
Kng00BZY/MBjav9suyBvRStrzxATS5W2ywG7xi2NbRAcFSHFjpbXWTcqItvBHNql/nQTIsLElD5H
Q3GylZ7K4GnSs3qJPVDfdYQAGrZ8LyIXDZpVPCIjC9da1tarzmGdBN4oe3GHWO6JCJuW1FJLwuJo
ODi7LYcdPd9ka21PfH5dEbPBbig+ZZR+qrY7elGmSw+GG4RdEgGF2kCKUlWH9CcBWSyNnsVr+GFR
x1eK+js1bFRhl7BOykf4Ls90I+7owvGzKFzn5Ul3QMoiKWv58jnjO3i6g63z7UMA3Lol15nYx1O1
xWEzrdpoOjdpudPoJk0jYXPN0RTn9qFt65uNhaIRd9fovqZZOYeIR/rRQFw4Xqx58jOL3N2pxE8x
J599PLO6Lv3GKU5PPvBgEStRp5RY5iT9RoMPpScQQ8b/eTrnoZzfem5//hCKHXTTkJQo+/OpWvdJ
9GlE6Q7k4C1szhJLcqOuyW3ywqrBSaUtu3Y3IieYLeJ4IzaCABgafTWNzNy19k8gkjPUlxEURxn8
EmcG3PC1n5C9McuD6QHHe6XlvwkUP9cB81U/CnlN22JfkMRoOg+oTstAsy9qT5Ex/rHNOw3Rv9Fg
wT1Jj/rS7/JmqTjlHl310dWPLbvjQqwVJmdamPtUuKzmnUPZ4ZO5Q+hBbojjyLPa79zwpfSpCk9R
fmfvn5jhp279dOZXS7hfZnwCJ11CzGcsT+Cakr4nYNGUjv58GD0i3L41ZigBy56pcC413YCR0bes
mt5YjkRUp8ZGNvfaIh0wUNcpK1ob8c+IbFztLm6212nuMuSQxAbRm2dvI1gVszJPBTylMjcO1L7L
HGNTi2UbgNyysiFd8Chw9m0x9S5GVJDRQHUKw1KtaDtViEVa51vaJqULVejeA8Rr4564A34Q0cVi
G+lbrNNPnvw5tK6Tdkt5TlVZYzFXni8NnYncSbAfc3pSKqQmwInie9k5dGUJU+PvpguQjHYHHnNm
hgCzjXkV2KYfVNrSeE7qLROj5pN1i9iPAq9ycIjAsZmRu3M3hxDiQOUvK/SoZMWxR0AOpfw586rW
cJj4or+m7m4m5l7kv6nLrFJGfEXApY1XEtF4zXR7FEMpE1549RiJHk+Wf4FRTm80ABY4cNOdyfI6
D76G+Y6Zag/NiWE5Yj9TPkoSN2t2F30Wbk1SrmY6M/RNOR/P2ciCtTJUa+k2EOq+R0IiQzLYEoZ7
jr1ri3PQnJ2BgVDqLATLxIT3XM/8WL04wT7rBhYRt2E6Aj9G/nMNON91N+SVD1vJAeTkn3PKa7HE
3i7hX5LvrbwDfvbS+qRIcEroW9Tih0DyJam1iwRymFm2+1nl/rG+FEk1ZWdrl7yIUSjH2by4sBXm
8gFLpRPXlvo0nbDzT9/A19dZiZLO/KcG9OuMLnvI4f1Thge/hwJ0P6csLHOGU9ASbYuLin1/YD9I
sEYPk/oGX0Cnu7mT5skkonML/59qgvkFvflDEXEqVbZWOrC9/OkmWfROtE7a5KOtJZrF/jN1mmXm
aKtRXRO7baFSg6OjGY0vYr7aZFLoQC2sDvUUTXYcD7t5+h27u+HspMEANrSPw3MGQh6iZkMzq9lH
c/6mTbjuzW7DBoKzBym5/QN++9LmmMX4nBT7Nx9vhBewRL6aOrXy/JL3aAbMB+DDBTYIb+i7V/Ko
LBVuIw8NEVcfOudSlfAyytyfq203nAQWQs35qw1nU6spWtIOQRZumxrhRamcmBh4KrPVGdEu6goC
oNlCDWjtzF0lTCL6AARrdEcBh2J50FRzFUbNItFGn7yKLZh4uCKTR87gomdEGCOO0DJlb7bvEW6G
Yfw3YnUUTXTH37xuDAUrOOeG+ZbmW8e8DlD+nZBE67phCmqxCwq9sgc3gX6CABTUDJSEVGUDCxOE
4tRYZc1QNHFe+haOR3mMm6sD3EyKSysHHzDpIhQMLhXgcyVTNeS79vTbDRM8E+RSWvymxgRXzxGK
qQDvRb3Ig0c3aMtoZD5Ia6mr1To1mVw44Q5nMWmAYEqksoWw/Jo5HQYQd4uJl1EESRyGvSysj1jP
j6ry5ExS6TSonpofi9+fsWlS1I/ArTdtBYWKwy8J/9jcbwyYBKnebFvnrQY/ltbZYR5upJkR4/2H
sEPTuKCKTcUUw6zRhl9Md9M4V50mM8cJOjCgY+YZWltAFEFySPt9ADDT2JMz05lbMulTBEHmuc1/
h+Sh6pcQOZFL0Wodqx7XDHM1xLg5li/gQPHLGPzJ+GqFv2NDaGDtFTRb5ic+TzdES8f4nFm/M31P
OuIg4yvDJluRFHJJkseko8F+M6xDxDDamPgm7oTAA8Jh54z/HCIJZ5YNq648ddXBhZMFJc28ofcx
0p0UG41tpLjO4/sw3OIAWQ8fNeHILrA9uESvbfjRtR/Ynhdhde2G/maIUxn8odghLWExTTBIaLRo
R/ClmSB92ZS6p4KIxem7t/lR73QERq7AJvFZAEzVTQa/T3CWRPCWQGBPt9XkpSiKh54qi4K4UgR7
xuLU4aPrJl9qFucIRV+EUmD6lMNd18hkzV/jxhvJB66SDbRi/jFJIfamKL6biXnkuYHA2tPRUMBS
nA47Q5DDwieHSUPptZ0IFc9yx83E3pkDrHtWokSU8g2nCd+G+WrSUK0iOd27Cernlyz40wBFAzYe
1K3ZbmrxNtRYkbzqOWrBCXZRnIsu1iiyRrnhO6a2ACWwFk07leQVN3szlR8n+1IR2QSrFqsmM29M
WW3KVUSvWDElSoeTqt4yBESpuBEt62n4QfQSZSVzHrW6utq9LtONBEKt5h8mNN/0rFGATBsKwoLb
Kg4P8YieOttbrKfn1o/TH13bdONf5ADuyflJ8HS1yHj0CNbyhASsimOkkrFXunTUlqy2Q4XiG8zI
3irY2qZ9uXEjtJFlXJeeHFLY00hd09DdUuSmuFMgnTnddQwZ9gQq5P3/kRuxRfAxqTYhitW4VT2T
8OGYAWWWxJdGyVZM3uCDUHqhTkBRqPVDzRbaBEmAegM4JL2gNzJx5gNG12/uTORKSfAZOa4vHYTY
NfWyBRdIJITGJYhsMP+1iGZpVXaKxIXQWHAFMcOo4jzQZwvrSgfPTOAntOeXRAzrPtNWYaDuFQuZ
SmRv4jjbqfQyrmNe5ik69mOPXBnZAa2Lp4sfa36QqcFIJdwBjbvlaKY0bfLtRvVJFNz0rDyXGurd
ssdK1sdr8ocZnU4rGKYkLdG2B1tdzfcqlDAR73UdskAxe4AClxxKsKKbZV6uVNVaiNkm3SdaD3P5
4kZfJBjwS/+qQT2J+tdBKRwwrzCaRMALFHhzpz2MtQ+gNkuibhk7F68qloRYaz5SqjPRvVuziwxx
Po+G/SYT7YCBdqF35ZeqslW1XILGEPErg0K0c8rbZg71R0Rquqp3nqOyOxseI492rVdr2qybC+2E
KZNXjQ6sXsLlhzLwM1MnQnBe5gDrYsMP4GVl+Z3aiXSVniF6vclHYo/xU8jqLdflOihwJiEN0yEA
4EVgN0HJaTTnIahOTWmfLFZpKpeTjbaZGdhrG18Thf9otJj1G5/h6vlYiPYfcewgGqZXgAY7XcrV
zAUVlI5v6dVGhsPIwsd4NxJ7TwaUV6kfIe/bJCpPTeqdOf0j2o24j6XM25eOpyS09D8VtSesaECA
qeZB2PHAnCxURHBIeladBhVJO3VYOcoS/ogZ+LZlg5LBu4N2Wa24akqWQG18kCg4c5emm54U8RXS
GQZVacJZJocr+ehMvrWlbhpsqDMil9oVgTfETwc9gYCVV0//cXRmu40r2RL9IgIkMzm9WqRmWYNt
qewXwiPneebXn8XzcIHGRXeVSxaZO2NHrAg2dac/RsyNKsocBgV8zBhhbWaITnnXSP/ivNybQcw0
RwwnCN7SRV5wFHdhxHJGbfkAV1FvPttArmRIRqeniUFyr6X3gj4kmuwOdGg91ZSJmLX5XAO8HJ81
gwc0A3ZirkP/z0gIDMxvllKvsWisQ2SHDJCk5c8vERSOou22KmYtW9wkL5Se4auGjZv5tWtGt6nv
tnpDQXCb/SPzikTMrAQ2aGpYD/DWg97OIp5+0G/b+XT8+jnBTA3+eeBa32LgZji3oSbyzvCWab4e
Gia2O5XLxOrYhvCqYVIaEfhq/neBD7+aL3Ruq56ImX3EvzKKADxh2Y0MwiB0uGftBlTfKirVh1ra
Xkx2rwJdQf/QKh+CtcDATtGNvnWKtOX7jyHChqzpY/CtrGdRAfyb8F6EtX+KTHkM25TZFwQVxhZq
F6g+eG8xjIL3EJDcVRgSbimKQ+GkNwqtLv1kb4sEwIfmI1iU17RBDA7rKSP2ratPuk4XgQ17b9YL
jEF/ScRvvR31lv1w8ZOGlAVeqwKOHy9xp0xp1mKUShpItNbNZzB3CslaNt8EZIEDmwpPrnLYGs3x
GMq/sTsMuPJHdpXp2SDNjE8JLRXAergV4VujQMYeyEJFp1a+JuWLbIidLOurbc061cazV0f/nCG8
9Oq/Mv8NxbKQ606ZiX26aE5ZYZ4nO4Jv7/mcsHEdHM2JiGhD20J61vlp7FTdAET1UAyJ5iXPUyA9
295P3Z9ukd6YPnKJLUwTt7xHfTftTUIHDomNZGGkBdNeyOmURQoktJh/5lJZEPzUSnPTqDKE+SMb
a9ezsHuyQiwOFd6Sc14f+vBa+rZbO5K3FcNrYSsxii5G3eQny6J3QAteSETSQMrHzPChK8l9KIJr
4hgbYHI7rC8cyda73tWrIqNqPRWUiuKla6kx+UdVEGQqjSjpeIiT0uvMem+WdJYnB7PZ+yodOXN7
qyKIkmgzarcLTE5RFX3THLEmQ2ct6upqDhP3FmDKZKqzUeGZJnXd4n/Vrj6BuLyMj34BxSPy333h
nzWVeKbtu2Mtdraar7N2vsF/wFsZrzFnb0aSoCb3JqfxQYrs265jVsEbnuIDDV5slbbz5h/rM9wE
/Ap5kiMMJ3P41iE6p5JsHZVylGl4aflpAQUYGP0D69wxVqa+AnLrXDSP3vd6CPzGY4B17LNmGTn1
K2yZfvpedGczfTR8cNLibm6v7fhjcP5l4Aw1aIPKyoGgUzbPUjv3cHFLC6uz8Zrob9TZQTX8VyYK
G8rHxGDUdHxSBtl+zPpMXsW0iqdPJyKE/lVPe6fTV2zTsF57U/ExNucIColV0FJ8CZoA4ynwrZ2e
ngL/WmkXWt/ICUJkJoqDXyHCljsrj9g++9atIZjQaOh1nXRLH3OWddZ4Mus+dImLU7bi0ltDZRf3
yj5ZhXjjQIKDhTSAybBYRunu6Azz+YmH+UH2aDUSRMR2WbbbEduVI/+C/o3rXY90DIoEfBTuPfsP
yHJvs/Rg7hHvZmZ6ivobYF7iuWOYv7a0yAR7XNVPCldsAU6QiQvRsKtPuU8Ukg/GtPd+VILnZLSL
Ax+4LRRrsmv3boF846hODo3y7dPbFWBzeKJZlV/3d15eDeXSJCc20E/1uJvVAm8s4A4ohEj5T4kB
U86AC8yND7FNjDfq8phQB1eDIQiSVdh72LuReTOmPXgSuURA49U09uuOlvn+Ekw2lX68mEAd4jle
tdS8Bsu8BpY3t0y3bbDRscx3rHsemu5C3TJn/mogtX24LhgSA+cLYrCwXQykWX2WgydE53UjBK1V
NStN9kTc16Akuow/lz3fnwU4iKu/1S/YJj1/DmedDGdLl9i9ctitu/G8AKB0BrdTS8EzGF6A6tuw
zaNbY4D0YvkZ/mmBZVvEhoboJ7eiCQof7kjMl2McbLrIwtggfg2yo9m4JGr7ly64puQ/SvNLxixq
qQgwEciKXt0F6bdqwyIca5qKYzdUfJqKsl0TNDta23CrdbuZcz2XEx50+lUYLkjF4jlB16l5dolh
8ZvIyu6ggkrKxV4usmIuLwkNXolBMDh/i0aHXE1BN8e4zvidsfBf1neeQhSDuN6qLkZK9mYWEqxL
8XP7IBhNwr8NLo6IuajnK6/0H03x3qTxZ5/Um0SeeuNhS/p9IlJu4mLoratM2xReYknXbpv/dir5
mPxPhTDp0IIEkunCiLNiEXmzwO2KiZCbXLoDNTCAqRuMkgVfz3PJq9Jh8CIdFS617+gTw/hDAmAK
2Zs41snK36hcB7RA0gTIr8L3fpIkIB6pDUgIrSvVT31GEnv+kWjrlb0M6vzji1sqajAfQJQCijRy
HIJQEIfUa1kazMR/sgcHX9E0h7YZ4PaFh2BpHF20NvHTIVpRIsbRyzuYKT8rjTvl6IcJAN4kVwBR
MV5dQfU8GfLRZMa1Lm12O1chX8eahTZLiiF5bc2vAUNfXYSnkpk04t3hS0KEgJ2m4cc0f7XyHre/
TIoppqSBkoNSpTLPuSQhZ1u53JPeO/E3WMpRsMUcixeTigST6JegoNGPmMLrTxNjWEmmgA1Imb30
UA19xXEBDPu5tZ5MjP64N5zwZMTfSQDMYEnpTUervmbKd8n2IDA2GZN4y4wxeIEJTgB3liUAxiee
Wlx73q8lA2LLNNq9V3q+x7bzOvfnUrlQQfHgsH/C4MEUSpAI+kbLz5Dew0zFU7PUu/CbcdR/8eRz
4qDSqi9N9IFf7WmWFl6ar5Fy9xpxzgY/E5ae07CviOj38NG+tt1wAvuXOuwNHqrzLAl66IS7FeZY
EMj5PHtRzDXZhhJDf7SBFqMTd3Om6jLFA77jAb/fgEwvnmKuHeWIpMggsHgte/OuoRUSy7VRQqbs
3GGEd/JLZuPjk9ABiJhVdUA2PSU4u0rskDORtXmqfdSEbilpuOb+a0kpo80qU+PPwM5Xj+nGplYF
Ixuy9q4z+OVm67YlMDSihtB0NQ1/gNEQgj9D0f0Nbb1WFH1nBCwdJrQRfOU1Pnd81yut/B0CZHrn
wyrvCicKR/l+lEeBiVQS983kbtDfnfQ9DeFs2VazCrr2iOGdPcixnf/1+m9tc1FaPgfqGxgFV9lE
uL+41ZzYNQGgmEqnVJZeI3z+a8Xyq/dSSz8Xc3o0Wn9dDr3XBOKpFHdDrx+UdT6Vs7WhBIzhGhcp
3WXaFD9Yi7FiGD3s9WujGM8z5TQGU5EV37VxPlr9+6jO335NGKtRYQP8JtZ73X2AETzowZcS8MSG
B3aCSnmzFYKMxhu1wyBrRq8m/FXg0CxmSq4L8zSKe1rTOVfcAmQIxfF3cVZ5EthWwwJEjeS6gZcZ
M3eW/XachneVR8JQbVDxP4EjPJqeMRx8ZYhYTtowb4ZuGeyF+Fu+6Vr73kWtK6fCGw2YVUGw0pXO
rYalQtjgl8fqqZebkgGCXTQNGjwiMIlPXbmtCArgYTjgAMA0iusDXG08kymKvma2EBmRztgOni28
klUMvM14lQhMwbJ5pREdx7tFzK7mYtc0+UdUKfAv2FfB9MWPyOzRmAQAxKZaRASzgKkdDuQHyCbk
8Y/TgEoYtbMeK/+gb22ViJ2f6YSXScSLBY3Wtv4HmK+X+Bs4wtznIGjCV6lqbbu4PMFKOowZ8Ywk
z4PYy/HZdODycqXK5LQhWwC6v1lhO2YXmj9yfV7b8iObXlRS5VTXbjT7A+1417NZKdpnlehmyh0/
4zPBPa2wUVa27L93AvKpHgaPOU/uCuXxQaZRD8fEqeTetPiE0tfWuWkRDgDW1WH7Xhc/BVGJsRx2
Q3Ow6Lnj9ocJij6AEjpTTYo4LASirXmgYW+bazrAaHM3Q9zIsnaXkq3ISvu7aGLCJ+2rqMS4TgZu
2FU4cwoUzlVr0i2uQ8LOKAaibf6fQBjqk56atvTZCf1jLLK1lUIc4FYIvJ8F8YBbkVUMS2N6Tfkk
x5PoeMNqlU6idK5+1UK/OBWplB4cHVff6mguiLw847ANgR+M1iajxwpjG+mS6jHJ4tD3s84bu423
nZoIqnJyotMWKdy6BxrMZv6M2dCLrJKKjvA5UB2U5uinzaaTXSxrNAroNLV4jYZsH5XgmTIsdIX6
LKzRwoSs/iVzGW4rFkV6HR/CqMC8Hfgwx/zXniAobw6LnFH4p+Kmdp2+Xgdy3tN1Q22Fc6LlF0sZ
HrhmDHjDi+kQtS2k5to/YM34nmyifroT41JvfhIFe3gBt9PUiy9Mmx+NyRlqT1Dn06rD1sflrWex
HDpIg5BnMIXM3Z3OjEtaUxiY+4LbX+lmYXEw4eS4IzWdBN04bnK6mIr8wiKAY7pScH2OJKwGzt+m
gJUmFOUd+y5tS/F4CbIBVTHHSjJU3PqNDIGaJEusQfetlXPcMF0KZsA157Di5lr0WmrsVxu9Pbcj
fG147w2uIkk/RGKZOJKyk5TiMQGYpClwpKxrWredtRtEtxuUcT+p6p9aj99zpJ9pszxnpn2QkBFT
xAnNp4S29v/VHU2DnX0QgjNGqi1Gf+2c1ON7VIsXiXENUDMZuFrFApvgocG+7lfRSarlqzTor5c8
Xw6FcHz/8wV5gGQyUbVnmp8Uy7t+b3j2UIIJpGJVcMQ1Iy8aNH78LiEXnyFNfnPBBF9FM+vrvDCY
vdrjMKGOlk6y1Xo6auLJuDtKUCEP6+uSsDOuPnAuiptSovxUSf1A4OdfFMeEXkG98hxShVeMFuUT
/tEBeWhwNxb5hE8/t8qNCsvAcZptZ9ufdGVRNCgJsld7cMsOZnR6buvsrqF1plok4APal0bj2JAs
mpTcYZ2fZhgbBe8rQ+UOAZFDsy1qnZrFk1eyyFQ7/zGaqVdELxUPNZ7TGgNX/w8rw5tG0baWOGeI
bOtS2OtKhewRLfxFGgPUbG+pw7vI0bcWVgJwR7sJ9jpbfe7huPYcLw9acByJW/5/hwPXG5twPyIJ
mCONXFmo/2b2pOB9OaWNEQtG3ZTSbUvn01/SfAXKNIzOxtOzfI9Vij4fYjMThr1skocoxEXFPpiO
j9IDpA1NCeNG1AR/uWDy1isUKumcQrX8KaaRuI7DzEOukhxZn1+igQWivdxyqtz5lXr6HWJWwLj/
j67lHaXLp8bA7tugIEJ/+u6nbPRmqzvrEFtF91y1zsaKbWI4EsRozl2Eat7GAkBh9iyHwdpL3c7W
eWFSn+Zz/wK9LytMwFniEJKG8DCi6Oh8N0j+2g4CCI8Y1mzdywRFJYJ8Ix5kyFr+v3K2wVWh+1Wh
BgBgWvsOGATVfGss556p80Hn9zmG3HCsJqt2DroHMy0YxyCbOdbTD4MabQ17pmMax05Rqa2gFiNq
M0/K9NfSqj8yOeAMZshFkckFzirrDbmkkHqi6lq19afiRBu9zn6wCj9GlWs458lnXHdrMfdEMcWH
oqvnMVwOlSxbLlrDCTnuXM6c/mquPOyO7rguUJ4HhwOqMPI/py6vzoQzd0Kfc5UyV6GRDS/LWcT/
rdtBXQemfx9mPNG06mDbe9HhQQLynH5hqSxCLcjprhZ00vDpzDTocLdj0V9zfKwjmbbupDr6qo0B
afc9Z6mQNvgq37rjI6UE2jaKd6Mic9RoZrCWyfBt5UT8x8mAWZCzag4ie2dIrtzxCK4k10OVrKDB
Hx3d7Tj6itThTtuWhAiUHOrW8nTkVK0QWFOcAvM8YNcar9LMewiJ2LDHazlD+rPxggAw12ksUXga
fL+jUYUQ0jANklYFHe4BqaMgBqLSdK+0ElUYnvlq+RljhVg6jiaddHbE/dhoExP2cxxuqfYUT1PX
oQQWx7b3Ry+MsEbkWKmAI1quQAUclOJLqUZAl0x9o/oktZmlEz4OEiZk+laByct8rhC10SQSw8vV
6AcnFsZ1BDpIWygTTxYlBTjK9jl65KgQ/kzY4/uOgQ2I0zXT9mVbQVXuTTIWniF8TFJZio2SSY4R
fc9VmYoB1W8iGxt9MvdrTYvRI7VWd36bWXBbJVoSXwqSgZ5mKfG0NxDM4IqWKYTY0R6Hu+l0vAGC
yMmM7yRJ0nxD2sJU2HmU0j/wA0/nxfL8nMXVl2qysbNzjN2jTTRftRRrrY6kJqaivnWybzVvoFFo
X/bKq2ZSBQjCoBUfZZzrr2NBG32Zi+g3Sw39k2kgu4Rj329U2ULa77CfpiFckabhdikwvYQxH1In
Om7kJhJFrrRyrce0YfE4/kUzIlupL4/vYNi8aQUQd41HvI/j4Uj07pDZVXw28wYyjcZLImpKFAhW
RMS6QT36ToLEnAYOPxLbu7ZXDbbBmunpBCif1Tz6NnwYEGUiFkguVd+KpfiA+WjNdFLO78SEWoa/
qSDW3WWfeaKIVZ5mJGudod2MuS4PnT92K9tintSjkN1a0/f5h5yx5eZCsWADYUiaBtokixiTvtD4
LdgUoa/G0WxvcCaKz0qK4Ohb5gJl1AAOE2XaddLAzW3ENMFFfgXkT+3vmqB8oBe3Tu82ascLIgwI
z5OWUSwfvdCQr/OYnxUjQkWPtANh1DfAUKtWtiQbuKkOUFT0oXqZbe1I+a2kIZMWomiEd1JzIy0S
mw+9S9dh1j/SpOImryggaf1DSWVJA4auoT1Y8h50p9r518SQFhSWuEt+hlNqBsQWP0eav2mnBXhQ
ogLOoQOwBgZTpo+7nAB9UMfv7QJYGAe31eyXimCI1kzvOR+xOyyUJuz4BAXJyIuQVwhH5VNcaist
RR0x5/SsRf3DV6CEd3G073XaNQP6J0A5WtzHwERmYG+7nvhTLVgKiJI3Opu7q62Pa10rzv4ogChh
vmXXZO6aQn2QTWF0CbnSiXY+9kaFndlANsjVaZ/wo4yWcdT9fN+YwRe71IltWXYJWsHmvSBAWTPz
DHlG8KaS25mKqDRTXgzszbmp0AkxwBwpcoBfc+mFpXx1lH43xdMbMvvGt1j+ScullxiGRo/yYxlf
wsq2hFoutZl+N4mgN4Hm+iQyj1RLYFVgVJPmrm/oO6tLGj7SfSSaV9HGuyStDqIgABmzXFNUnL5h
0l4z2mUHdBUjQlG3oYBhXJh769TGGLDb9NdsM66H83Yc2w2vcjzxyVVWitdWw7ar0pd8IGcFOaEE
BebMbDyxQaaIZRkS1spxrNdWyPbJIbXBxiZkZROzmAEAqhuQWBOj79ezwXLPUGNgR5FR74IxPgXA
mRii4GPRT4AizL8b+cRyc+LzST4dsQ2TFpDwYMll9mpydhr21qQhIduouDEivyQyGw/Ec6ERdKa5
S/gvUBPqeCVxQontkdZHBIIk/oi76itup5d+cGZg6jkTboT8PUIJ9ARZ5cQXC4tRVvvMVBEIHe7J
jgI2mBIcaoYQbGRi5nteYB/WCB20QkhZhQ2TcKIzGs66/9FmZryvSgUaeemw4AyQX6UlgXD79OVU
M9pP3z3qlp8IBxUn0jSkLsrud9fZilub0toBPCfiQcqAiysypZoAaeZV9Ukmnx4UeBYGDlnb6YDS
2CSeRK+OC7z6dYyGkyXqcWUUEa6qMjTAYpTsPRZpHEUOteejNimKMUyuepzGqdGu29G8TRqFPU7l
r+2+1pFcTXrWrMtMd1lSGYC5ufToKSFanQ4QnHRRoO+iyT4b/bilRWnfzeq+zjICefnSjz0d7Cj9
HWU3r6wWCzj/bxo6KAdjI7ZlYXStMNOxBhv+Ef3Yilo9GYLpsCi7XWyUnkYBEDiFFLAEjPnasHgf
BZQiYxjrrOlLMadrM41HjDshngkUvgaZhe0gluY+HN41PcGQHT/X/CsvVWDEzwZclzKkBUcMO41u
ULbaYunN0212BKWy6g35Jio+H6spS1fNNIj4XICaIfquEqRXsPNekIU3JC4DzZr5cI7iS1JzzrYD
W4IhNRpvZiBHfkWdi0OMQr6BoS+ueRcNNfaZwXiNp+zeiRYyFy/kWnP2VDH8Jj2tlA05T7/hb4zj
31xL30lBPNeNdpgrxq2oyjDMTST9Or0lRxlPXlF3FHCkyx18Rw/GzeLdsrhXYEzAe9lAgTCXRe0P
f9s/I7NfRIugQQrcUJ1fwVqMxq1VF+KuNJxnfaS/R2v5BSFZ89K3tM3UF+dobHaJqhwAy6h7Z5x+
pTC2HWtiuhTpVWhUb2jiTW2RAZuUdNMsSqySQj5HHCbY/2vP0Uub6K8JjMPWCHdYR12i93jM4j+E
Opy+1muY0LulUAGDceHUBOOHNnY+U3B41Q0MayYsz64iVq4B7g1ywZa+3fZ6QZCnODrQWLhI8PHw
HActSCrT2um9sgGP8kn5z3uC25ewOJQyH9qDGHtSV9ALZyxLlm58qXrzKBZyYMVujoLFdzDimzkt
16PlsJcvgfXMwWctKfRgsQBO/KPFVTFb6s7pILPJtt8QhaiRe0N+VODEbS6gPqNzMYJ1aMs1Y9AW
KRZ2l4PHNPf755iZ3G/VfV5jpKgqgnE4WvxLNk8V8l1sbonBIKCTqAKS4kMtXixWuJwQiHlGV2al
vlk0lGQsJEwIC32ebPpMQTo25Nm0DMMLnOBXZYJEt9+07dIHFR4zWW9HQjwq9tXAMV8WycOY1d8p
0AgwJn9t9WtG4aGPuls5phd1BGuk2fh6+ZTWKv5adU7fjcjZ5HhemRax68LLDcHsRtCofkMKQ3vE
I73CHzNUu4KVhGMCSZ2ZnVJ7nePlLUnHyIn3vJq/9ip+0VxuS/ot5ya5m7H/OpuGD2zBeeYRAlBN
tyDWVxmq5xTNmp2mOFeZyq2Wa3qKRBfVzSf1tAuUwhu4CQxp9l5Y2LMFYAS+b5e0M/bVKN+DhgKO
GQEynSI6RNno5+WnMjUWorkCk8XZF7EAm+uHx7BgxSGTdRIzHrM5RQDHd6c8NfI3B49p4CksX5UO
9y5YgJ6gpiY/+nR4qcLpJVfGG7dcvhSF8WpU9rqW+t2KKR5TyFIMnM11Z7rzKDylJ3bS+u2b3hmv
jS32vpyWrCZVMcJDZ/+2efsJFaq6pEmXSJrlYLcK1HGnpdNGpYLBpuQMcxbe6WaX2pIMC4zoguOp
TJyTkjb7sjFcYlL7EFpLlXV7QEvHkTvciC+wXSrnk4k/1aGwkgZz/CpThE+NPQAIeLpVWMzbGm/X
wNnOBpdQqzRPTsdLb1QaN2UTo2qQb3IceqYCPLbQdoHPmruyXcP2byZNL94U4UVPjdI1MVMMmnHU
YibhibMmyuat5HloqY0bU+uuhwCsZtzl9B0B2XKJD7lkbbivGSszqN6JE644dDe90dyWIlgr+I2T
B1F2kkbNqjM+NZR0PhTPx4GuBbyGdXRdjOW1VbpDqYJqCfqH0bTXnu2bSlAhhzJTFCNYJm4R6ND7
DlHcBpM9RAPfsZS4HkUAFIi0uyFGQh/Ub7J96wBeZ+YEvKbybV8Wnq6h24yXCGeWj84zwwSaAYDX
yoKhNjdOjQW/DsCv42Ko6RpArx7tqPJyS/1FWuLaSt6KgK+yj3TYdGMS/ZLke1RmLunV0xWvS9L3
JlMCr0iiux8TaB1DBFvkYjSmgQ21JZybWjSgfgmTjhVs5JAWJCcfPoc8Dy8ZXapKXHE+TBQ7kHvE
W0oIdaxnyg2cz8qqt406evk8vWc2a66GP4KFFD/nkOqEkP3qFMbqTkn1W19CORimAk8s046wOLcL
BTtGWCnVjXw2tAcEb4opgzD8mPoEJnqGlAyfxhVLRXWp4N9UChJLfozYEuY0ppRSuWqGfynSeUO4
6yzJ+zyBrbCIe+ExTaDUKmM+HvsI3EyB1y6N6nwL9GnnOPC3aC0XDQZURS1b7jyAGHH7l3axyTpz
pxFtWNWwp8ecRKLWJ+ea791aU1gQ9aSbXS3toj138b8sxDvhd3mwaYZE2aIz4tqz0u+4769IfcyM
CUp0JdSevqPIxKDdt9sgBbs1+z0TY5ZQMNgbuxKXj1sQMn8y+W496YLdNZGXCtm4tBk3kPCrhOan
gRgCo3HDML2MFNjbQop+knbLlCtI9Ihyl6knhctrdm+rUyA2s+UTsGb1mL3RVf9UcQspGPCHjg37
wrh9nhAwmSkXUFGHIX2K/yrW8CBifCiOfv1dhwcwXgR1vzvqq5oKJBdntnGDAwZQ4OI0V4Fpio46
1ybi1WpfCVHXYbzpzTUE64fgU5o7q9kDwOmnB1VkZXmmuYs76ETSL/0YhzWox1myyzqFBmdgScfi
uVQxTP9LdC8Nv3vlhDOiAttLtYRdPgf1m5Iu/2mrDG9UiBkacPSabxPBkQegrLRk5LWOFnmHNAj5
t4Slm6o4MWGpVefihUUW7gg1xRztKnSkQG6EWhgw8GN48kR4iQUCCGoCgXah4ap5mq7TgXRKwvv8
jQ5IOe0ycKxQSYwt/RxBuqnYFNbr3vT45LudUWDH9ar6OITb+If/YUsH07SZySyaq7J8Y+c/LcF4
MrNbo6QofN1ah1jdB6Rxre1wjEh2ONwFVtkfuE6QggaXI8VtQhfuL4NuT/cpiBqjOFrmLiWWGm+o
KWHXEObvS6uAQtwhPg019eevjJcxJX3Ojxm/Gh0W5GezhdQePcNbkmzeWTvRDJS+yLOggoLJFEOM
4TLJsciG16HT3H4BTAbivosuAZCI+auhk5BVhL5OMdDoLrVFpIj451s189wRsq4FJ0EfbybVdwka
GVegxjlP0ZcmN6jZXf4kei/MRrqBvco8xfVHe5cvWngO1Sv168OFjdX4ZqYrHnMOmHqr4JePOLaO
IS4zNkaZNxNyG+E7rCHSZsa/kQ4A7DqoBXUGUvUBVytNjtV8ai+CsAPcl+qR8M7ofxPzhZz0qi1J
nYsavw9bG/7S1676yPKbZp5Vi5129D12OOfKkx/z6nWtCAcL46OXj+6sINitjMmjzUljd0hWLrqB
p3qYxUl+D1AUMVDruBJWFZloEHATV8JHTlo7BBu+Sh6sm+bAzW6DulHL7+lOmoojIctw/LGQIoKO
lOW2r+2jdmiMBRj9JH+6k8kxVqxwShl8r3d5v2WdAipF7V1+e1BySZazRRB489Y8jepfA56UONXo
NhZpS3pC1nDGSHfOYBoxn1KpDN6GDGvN6eNxr2/ytYJ11R2/nX8FgQguz/KEMQgcMrqt82OdeUb6
3+U5vAtIInjQNphpNeepu/m4WT5YMVVQVQknti7+faL9jr0RF6jLQGtUn700v861Ge8yemc3Jp5t
HAGAy16SryrZmb/5g5yXnZ3j5+Vk5z2IO4U/kho6mt7/mjeo6xL3vOPmfyHNyhwFFKy+8svCgtW0
bnnHEtw1exJibNFeKHNHyxosDma+zvsBh9ddwaYyu0j9cei1uPCwm1hYLQH7rhVKIL8cvD4YWXhE
zmS8FJj9uHUHLwbDPBCOxIt3CD8pGzFN0F8ujQbM2XJapy8KqsUD3AwoJUqZG8VFxaSwsQrWqLto
r9Dn8NSgba1sVv8g2K6h70bHmsCmeuALrzSfUbjnmlyHQPZX4ZHlYeFJfP3AsIt9RVd09TFdx35r
RJSCeAurvVuxDsfwy9eDUUlVtiH98xLrOtfzA64YBpcYTCVTEyweLBawtuYnvJAfznsQrpceBMAg
CU3FLkyo5gbcHkvFBPHKw5u9YLQzr3fczOMbN7/Kgmebbxl6Jymadau75OhNdT2FK5NGo5wExQN9
RDyUt7bgn7CHCWZYOCOpB2aGOAKDBxfynDoIvhu1OTfDUU+uxrQpv+GAEmkrYDbhWC72OlUFJjZS
3DRP6bFf/ma9PFJGWsK+AnP0ZIOmXr4eyvBKEwnbAR764DB+Sdrn/RWOaCMmHoQv6Uk54lbCRdnH
bv6d6wf5AZ8sSbapudb49oQrouXYGKOvanbnf/zpYP5GwouR136j1wDbq9/woTXGrrDXM6b9L5oO
03E1QwLZG9XWkc/4jVAP+BsTvizTMnwz0iMiHs1mK4/gmUtG90f+j2gVsUh8vJITiaOmOjJsLBGW
Zhf2Z9ny7RB0v8jN2FMHXH1FEDpNnHNANW3PvlqvPCiGeAZtSqs8tuvhw1J+CjyxLa8XTu4jILxM
EiJbsMi4DFj5xYaHtGZduj/2Q4DUsZHI9G/Qdxrx+Nr/g6iyMbqrgol2Gb+eSy5sNTkCEmWPrNpa
7/SAeRQTZkth61NP5516EtWrxiOscve6iPJiPwR2XfZxmqeGnHnYuq457mqqZPhaZQvMGFly0w0b
/0yT3dJUU2xbcDW4vX0MkXz1r6q/NaEdRlyC3hv7fTKP2bhXsn1leGV6nLgsGtiP+E5/aiRDrT2f
T/zBmoxkE9EkUGjUQLN9qtD0fzQSMVyBIoomi7VC3VspLwFeVL7ppXoz6Hkbb7nYjZoXdk/ZtEfK
eY6ibYS2L+SnxuvS6C9mfJiiZ4WTq52+GkENfffa2gI5aSk08OjLsXxPJHRYHfLTsF+6I16E+K5g
tygrg70PKdDsSfuH2Jjd1TcmCJPHE47yKfhLiGFBRm/3fBnKP3AvZXCSP0hiOYIgOf2FZvCkEiZg
2kKlepP4oX5oNqqGtQz3iKx0S5C1XdZB3Ncn9iNPJfJ+5ta34eH8KTDTm3PgrK0X/7mhE7c8Ro+i
WUO2KljEXhz7ORBPssNx+sSXgABHC5ylOZTtJq+u8w6ieiJ3+nxOMlekbyQP1fbWw465J/6usflG
bqC5iZIg61o59NRQYWACfZl5wRfa1rQj9pczxL5101q7a+bBZIsQH5Zrlr6NinsHSxlEyE80g8BY
5QQmpjUVMTNfL2NTdaek27NxsI1Trh2L+tC8EwqTWMbgFLBnCMCsr0ADtPq9GD7+4+i8lhvFoij6
RVSRw6sEAuUsy36hLLsNiJzD189iHmeqZ9qW4N4T9l5bNK8I/MNmM1L0Nl/yc/K5nuKrbG0KjY5o
+255RK8dLJnwUXWP+snPohU/BtQQ8S89dep8dANFY9PdV47GVb5CvBwvcG8ygWWpN90DbY8tlIF/
w+pDvuVYC4+oUSmQjG8cL8q34V8MknCOGvl1wkfRboD5ydVa3k2J/W7gXexBwAq/ScIP/a82Vjwe
M3hPwCJHJRnIG3HaQ6JYKPJBnVOCp8sA3rz4UKNziijIhAa/6eK9wgHb8Cuk37l5jMx7dRjh0XDU
KFRZ/Gz81C1GFXaQI6AcIgT7l/+vnPQlYkBV22XJtmzWhVAtpIc5dxXMl3eZ8cMKkJuFBMnhvTPl
naFucBxGeY4sHK7vpur2EocDjX4M8LM6tizrsxUTY2bwo7lCmC63K+DHEY+M/pmXz0HfDASGvB2S
T5EqgoFQ5Bt+pITbqEPHJ0EudLPhnoVL6ib4EkVnz3oE+Wayqo0eAQABw7aQaQEZGFchVAb1F+c2
oQAsO7md8EhUsdd9d9aBihmLFJr2HqPthA4R3oyNfjRF5WthCTjqESZjW1JPubaVQVsiFGdWEdQ/
RZN6kbzJkcWPU/cMsfbJ7/UQbK0J+xWz9+aZMxkZj280ae03G2fmrxXrlBUO45nNJm3esofQEy9L
pMgnqWoWhbUsHviFqZfRfbIKARv+ZRgvgN0dbVaz0ZitiCXnQLzX5h6EqIlrhqpO+TXkQ1Eg+rcT
/iWliryjBK9Z5+TfdXhSIfUTVWGMmwR5CkICBtoP62EYywrJaM4l7UVXHqwO5y2MHG4XmYBjaveo
+2qCF2tNYEf6waIYnKyrId2G4oAbSvtn4EHEELXmtOomYHDiTv1jMZvTA0IMxzTEap1XSad3bFI3
uZTvFbxjXAfseblopMjNeMORzQ7XMnPBZFGPSbPiejVwlgmMmgUoNn+gWvuJv+FEqK3BJfeTG2f8
yDJOhWYnEThBeo68G0ncmF087lQ8sFMT24Egi+JQ20sjdZn8TW0rGy7VCgym4JkJf5O4AslPai8x
K/mNakF+H6X3QfX5DYhYYYA4HIfgB9AI0QG19Giti+XvdIp9JOv02Mab0NubjN3XB7Lp53cxfBB3
z6l4N8rYqSVpWRc36kDF2JbjAZZ2jIBZGl/zkOwdwfMGojVHiZIOnjOdvLDbVCq6qC2hDQrkA/+Z
Y80ZnUi0FWmVRjZ1oXAnf2tB7TqrBYKeIo1lnTt+du8bB5QaAnUcEcXxlLSL3N+n/hepqohtLMNO
6kOngDJie/bsuXF59mA7aZRmoFTKvaBuxh+5gg+2jYXNQM1B3GpgA4AwrzQRU3MYuCeRPWhXVVlG
fMDiC1srYcJjdR5iL8dOFEiQcewitUXg4zfyu8zhQ2SkLEq7WrYpzYPowsSlC56idCC5o1OOhCjU
Em1u9sWcivE1eB0E+Qz19RZjr5h46EAXLbNYp/5ghCTXFqYk4LOZHbcRiFMK8fYokvWNYJ+RaG0X
2cfAbDOvGKcqIYXpSBW+HyJPlQisQVM6NX81mYFpty9mLOKV9fYVTcehqE6D4BnFTUpbwpUITOrd
vmeb1BarOPusQq+iaiE11pW6ZtGDtZ11zD3x6cIEwqJA1MGhnynGsuRVKY1ymZXNLiHA0KxvGgAu
q/qWrYn7Aip7uq0RfKCezs6q/5X50VGRMi+QFLtgPmlCZ1/oZnke36R0j9dY/TY0056X0GIhoDpJ
9nqDn3y2KyMJMiuMgb+aj/l8nIvJi95sewl8pXRSMUhGWE7BlDZA+fCsTHj+gwxHmvQwqvYvAN6W
jEdV+i6HA3HBRkNfMK2FLl0nlD0W61zrkLdeYGDTJCGnl+1CxO4ciX9COPGW+T9J2rpEsjsW+XJy
EV+K8Vgo8Hd9gxynHKGiZDMGW+jKh16qR7XtbyO4yEX9rl560rI2Hs/YXHnmabWLtkXwW7GAEsv0
twuLdZyFCc239vGOYkLMwoTugUhfSde/xEB7gHOiHY0fA2J6FDeqWxfyeoIr05nIoUOf0xyMUVPt
EnP20IcPtpgEMPUYaUdZ/VQE8STk/qodmnirtoO4VNqcKQijtrIofsR2OrYtsBvLJB6q7xV5xdJO
frTQGJN3g8afICKWAVlIHnJHCXkezdqbU4J96kj8LPEiRvqUyOEWCN1J6LuVgJhdq1J4IrXbo6kI
GNeLzbblKdZeaGII4oYwwKbqpw/3qVjw2sUOlqaSWxLGVJmuxgo+8CaDIotFBBNwUmWLgWF7ksZe
NAvLd3qz4e4CJOL4qJZH8Rwatv8KJHHXziJdWAgsbxmf1utCJRrxSOyKJDHGhAExLXuyncbm+z1o
zgSPQYZhZFfZd8tmBe+gdsrEg9Bfje6uC5+9cEwEN4tJozmzuy/1Y2huk85p0UHNbByPZqPI79N4
ysfL9F5F78Ke6lvtr2Pk6AMY8vSbuCdESxsZwxh5n7Dl8ktMH5jr3TqXLPj1rFcRMZCixCJFiE8R
7VgsrqCdIEp71oy1B5JbtylrVu2oaNtMXfMet1TF8y/mDmyZlAjU/nW0rlV7Sd6dl6nXijHa4Crl
Sh+3tfldNx+T4ICciQS+3C0w70h03qYIluEfZnoKAi9sGeD+63caenCkXOKPhcrXXIuwyLg26x4Y
2Wrqlhb/bCk7n7xV473WSztF6wkdelV+k9N3ZYUZLghp/ir/QL9ciic7IODR+r4sXKF31TNCSwYw
azhAf/pe3AxHfdNfNHFB3/71fi/JXV9hrB42+QP2YrJuVtHHeNauxVraMUc8AdWy20/qJt5j/ZN0
nqd/y7d4E8xl+UIZaI/gKciutOMtGNlXvGe9c4XV80HcuytugYg7+R+aIpuaBWnFsX8YylKmAF6i
Jar/wtoJKe7IWkrJS7XzP2YnzHUnTItL5BJfUD8JubQu0V5S9ymIgve2e+mM/Vbmz/tb2WPsW/Z2
dkltMhQcY64WIQmeG0fZt3Z0Ki7JV7+lT1xhGXDeV/8We8oWsdSmfeB8EY4mE89NuWcWfFd/S1sZ
8YpwKU6XeMcjYSO4tc0FY6HduJd2oPKWZBVFCxLkGRS7KtFSwzZ7RQB4bsyXzRsbHNDyDCSCV/qq
bG7Zq3AyfqsnkZ/NWvwH55jjUVtivl/j+LlqHjOkj/cZWxwW6kNjAxZcFcWG2gurnuER+jX6V35M
CiX/m7J3mzLaQBF5Uo9gJOuVdqb8I0MlA/kPp+4nuBlfbEGXGPPv4dW06+xInNEmXQOD+wtu0bga
n/KqcnnJVvleXBcOlPC0uDHcZETrH8tTv+tX5sKkpNBX1qb/HfbMuCGXci64zT7/jNDDozLc9qFD
6FjGTbvQV/mGNG+bN7RdFofyhNHipEPOKJcIK9fGljgTzal2wpWajK81X8ZL6TCjJX74tLV5/Opf
zSfX/K7Zmz/FYQIMRQrJgpQ727q/DxIbSOYHC599jKPtCZI8Cl9MFTQC4UhhOTOkZO4ye453FYxt
h6Ez4A60JxMflYsb0ml2io06M7SxLS6tVXtPvYm4Zzf7KG3Gjbhm8x0xpTpdwmF8TNTVDEUpwe36
EF3I4HEoLh/lj87wY8UE7YOMxp/pmXui2zvhp/43ftfLcs8qgq1XsRUewj5w9K/hyHrSHr8iJ/LC
H5i+7mQjOltRmkubcq1vk32+LTELLfhANrC2NsYh99JHt05sLl+XYorfdElaj0u7xWju/eIdPRCG
Y7/P09tGrC17AVf0LrhJToW2c0ma9hoRMtt1tiv/Bj5wJ/ltL+RfOjID0vJ7eg474FksLb9M+8c8
Ki6CT29WoTmTY52Vh7yaI2FQD13R5DPkWJS0qUtsjepau4Rr84zKb3qy+Ib39lSeyjU48JiWFwzx
4HQVLyL90oNmqawUW9rybiBa3bwP8bpyhoVmIxJAfLTKVuEVwpdHhKUT2uEfFRe7RTZ5G8ENbukt
efAXXcSNycGkrZKVdhrd2is93uZ98TR22Zpxx775tH45zJkijsaSaOtV8csA3q6uw7q4pkvzFjgA
NaBII4CmY7uba8Lp/+bEgmXkWA55atGC0m3FsAijkMsrDPH1UB3LS+T4NpUiVTZSRoQQrd3/9CfL
6TzDAUvzm3sYpJ7FjQeLGXK7GE4SY7pdso4P2IRW2gtU0pZxouevEUohy14w+dSd1gnm/axXl8vY
62eb9HrCXsNzLOHd3g+yIzh8TixCkfs9k69qccquGjmcduBSaxAPx4iwOGF/6Xehp9P+/GJKeZNd
avM8c9NTqbIj+jL44+BMQkfNtsU6L1fz1GrTfdTd3ugeJIsx4WXY7t+YdUSbYRv9y1082V/BHvcu
UOQLxbNpi0fG8rRa/MHP5NVs1bVhLKqt7/FtMdbdC2fGwzTO5F+gRGe3sOy9xONH1/7J/UqWWWxj
PEb5dRZpXl4YeI3IGfg8Dqw9DsAz+dCv0yrySldwCsaQFPtbfe2vCb0IXHLDuFbAtdQe9KFpg5O9
fsSyy+VgPLlO6dgGMCDovTSb3V17b3nRBAcRlKw66kbc4KknGQPZFscQKXYYigNmsOtuq1141rJt
sJbQd63QbYjAkujvGCT98XFCmwhCB1rTJnO6fwLT4s7rGRNLy8RlajzrlezRTu2hZFi2CB14Wi8e
8iUX26J7WcuEQfZ3fjOhP2+GR30yNqQnRhbSl2V8UWqnWFc0wYiIliksVH2vGw7Z5Uec8Eh2OfLk
G4p5Dzo0YO9yP48AuT1YD6vLprahhIQ8vAxvHfmqEBCyYAG3mjw0y/GdsTKDUWplN/jmUGTg/cwP
xWm41l864Rd8S6Yj82eEhcpQZy+v/Z2AnQgB+yv7kLbva8/YeNnzPsi8+msMFZ+02G23xLRv/bW/
NI243WXGto2HOonxu83FUJPm4dL4RkhqsOCv0Q65peIZ0mp4O4mrzWEJBw45HplNde4OXBnMD9ey
3XzRLvGmDtfiZLG3+NYklmALmYqi/e6TxeigQk1O6UPdBMEKZcMbiSYm4Uc4/6UXIqVSdQNulPaV
2doiO+bEHuz7e75EOXf3lYV2yI7hUT/V93TPzo21Ynpn34X8ZShdzlPGfOIp2hmJTd93aS6DEyyZ
XIWu6jK3+US+si53qIJxArniCv2PZo9eespYMi+tNY/4ChoyetIVtOpuWBbu4MaiLX60W3yW41w0
LUg0oSK4J5t2nd+6M63ureU6JFqUi+8hOR/cNJdpVeyUY8jeaCVxbE5eT+24jHksJpYrMnHyi+LX
+gDI4oebEVnWOb0YoJxIVo/t+swlD+XnyBhw0VB0jIRDLyOGLMGSvtdlZjrtOJ2ZDf1QrC0FD1zq
/Nfk3Cv5njjq+epWmDTcqW8chjoceYLL+7DRXPMHdtduDnHBq3cbDuYv/jN0WyO0xp1xCV8cDpqj
kiu0iLdgqe1mm6zApaCjocr9glu4Uja0X7JJzQGhj+X7qXBTW0WK7PEgTHdGA5B5YAqyOSNk5Bat
CUzy6KUjG1sm5/HWolpZ5orDRCBlhg48ZGGRBLYot6KLqWDFTRi6wqm543lHp4aAAmMDaEGJjfoC
SL30EcwlB0fZGgezJ5FhvPfRnS9iTj4i3dI71J1Fb/P/b104NWfg/9/jfHVWR3ycW+hCaCKpMSCa
LXgIIXTxGa0GjwMkJSdmTrqlb2C7yjDK/yHlBuWkJK3r3+iZTa76AvQjcChMyctnZDhjOdmGIvxN
z+LI/5b1e7xl/2sQ/2o4zDENKnZm9NXWap0QAYrI1sDuBncwdgyugfR23KofSbiGys8WkYVT1CK2
s98cSPee1YlXHZgWN5lLWPD4nKDjsoZP7e5P+st5n2+IEmGnQCLA6FBw8tKQLWdfABHahCiFp4mp
Nq+GxPZozuVt4yVpRBfyePUnZWf53hGRTOZGS0zqGfk/11H37VN/425/AlWOis3AIh6PvaFccemr
BK3C/TTMp1ivIwTSIf28klBZpxse6IrB2ujnmxZfkSJBXky5JmUyusxhXVXMqdhfaYWxYHqeXUJr
z2wk75lVY+FggQJkSBukJVmsWnDos4vfu/xjEr267Aed/EjEZvYnhVSTuY1VqJD3hoqHbsF/OiKM
LZUHPEosqrt3corqQz0covGcT09mO8sk8yLhL9YQmTngXYUOFrLgmiUXFHs2JOEscsoPq8Ztzi5C
I+aakDXNXGlstKWx+Jma9t5BIkjrq89gWA0QGiRwQqTUjaFslWRvtsLfrHAprfEaDDqMMmmRwijr
WCGiU2Ocqj7DBBfEdJKpiWqvr2i38Oo0h46FIOFAbi5WnyJheQsrHkI8NYnO8AqDiNKjc9Ss988o
GptcLL4spfyaJgZ2lZWiV0J5mEpkZmM+2oZivVHExpXnsSkKmUAmK2A0yV01ySIfmZ/WFo6qups0
dBKITCyhOCg1EMUxRqcptsqvaMD9MgZFWIE/vYBMWtaD7MKR4iWNWuFAYKbylyj86XdSHDK4o2k5
/AoikEQhwk0Q+k+zqD8ykfBlobl3PrGstYaZNJRzSCcSJIq0271JCy1IS4oUFK6aVqFXjPRvI2Xl
m5u9m6PwWgzqBPRpbLjoTFQOSp86LdQWPwyNb71iKyaOcWuTZZbZZadffUI1QJl03Am4x7SGkqzF
BTJiyVRr7SX09TwBlRB9Ei0U9aeEzx4TPxGm/UYUhfNb55bCHee1I8atahpRnPhcx6b/3kzoXIfc
JKDSPMdq8kplpiF+rHx15EMK7+asFeN2AlWkvwOGf5qPEFQfB6SSnAE5nrdDEurF1tRD0HhdTfR1
xNrKsjYxEWp+Zb7eeH0lAlQGqfunKv1HLHXQnEWGuW/hCpB/Y9VMZlIAMDPuZ0BiNL9/HXLrgOVT
gN4jmUq4jcyxw69awzA8ARFuRGk9aH8FH1Md/XUBHHkudKGdkRPM/LVr3iRk5gacUc0xVLkxcyCc
CRcuD9WbzVjcaMxeTqNG/65Li0RW1n30pQRkI5WF11kdpM3PlryxSHuJhMQ0g+X1g4awFTwDxK9o
oslg1xmIJ0X4Sk2uwkbYiPB64tpCFuljei/xCfy+TcYEWCJGNh1xzWarnDmy2Mk0vkqc8KNsAtMy
eS9hn2gGr0fuosNehHQoAuOgos0dbIxQXnTaRnb5TXIZWU8ijETpzwSYKQ4yMAsMtorG0qgmu3sT
uWcEyyT29OBfkXCEvwVO4fIajwMlzyEtTW+ctrm0kth+FyJKJGYGxfqNJ0Nkdxz4HxVHiswW5c32
REiZYWnfQInupT8D6CwAd375p5hvPoQJ74Gcl25RtkcjhiJTRkq+RML8LJM3WxHzyNm2r4fRq0Zh
3xNDj/XtvUuF8qjogt3IzfZd10tJC6/ygGiUyzIg3SxNw+eoyQ9UkUgnho9Car+wD3N0U1sk5kdT
4uDO/g+VYtvAHcC4+5yo5Bb3IBjA0m4zLFJ1JpI4jX962MYjRERz7VOT+OAH/VajKNpm1QGasJrd
JojhVpesVOifqIn04HekJxLmUwLNaRJa34ZZfhu8gK3xE2AT0qA/ENp3iFRIW1Q2yBaJ29pLPu9/
FxPQRwEZloekPJX8AIl2rQjCRPFPUwzAVtVOOKfSBuEKK+1Y+BzwFYFDxT6z1mO+Q/bSkzqdupmn
C+F2ojgmyJsRLBZJUlwWRWgsDYG0564kIo+pWE6H/Ja80kCRonuBjn0P8qKW7Sv8ePQcWfsAF7fK
CwVKz9qnufGVXz+1tjqiA1HfSzQiCeu2qSXB+CfJ8RRzCuSPmYZU0bbFQ7cM0B/GQ8sJTHVeHURE
ehHx2ZL0+eZqbSru3pRRmzXPbYN7oczX4gUskPBW7DL9UlgNUIml966GVkGLy2hQ79i4HsUOLUVJ
ijr1c/ephVi+m7vI1sAgrboVeWLDNek27BJBdx5Huoxs19O1KYyieX3lkJVoqhAq8ylxzwkokiVl
k7K6SvTHO0aiwdkS9/9kHXyydpwXswVq0zmBHLswvW5QMplIGK40txiLiEBxKxjtlww2VOjTpSJR
SCQwqNl3DNcs3CRDfpOIW/Qt2Xv3CAtyvhaFdQn+/00On6p+f0tMDxmFyeGPCDjXeJ97SoZB69Db
7wVmUJAXmIWvFbo6I6+ONQTGIcgwwIGBZNE45Kexe+MVesmTKyGLE4LPSAFa2BzMBm5Fu4fT6ogl
bDHzmQyBjTEBXIbGezcysIrLCdsz+WUitji1FMAPMFQt5p2J3zlNRZpoN61LgxuHZWJ7Td/VqR/R
oWIIKYLwy1QpnwT9Q1ZbPGsF4got2sfUj10r44XDL3Ug2o7TSIAbOMv6A/xlsd30Ekv+rIfCIwe7
vKDhwaqMNjd6b/PB3BRx/5Bk6xN0gBul5rSwUmzTecpIJUQ+lkWPWM2gnWHHBNvNUhKTh/eOfdjL
z7InvkEzCEQOvaQYdyA5rmo2/rRR8VI1ZS1lnM2wuRcwHbdG0Yl2bzW3ysC5hpVNDcqPMK5evU87
KWvRSqS+zAGYNHQLU/8Vo3qYmawZCRPkJJDUIGa1o5GPWDA+AtuBiKM6ARUgn/ZmoQzCtHtpIGMV
IRPXdx0hxd0REoYEZrYE6cANJQW25g8dUKXQ01URQHpoRZhmD92U8fa+tPCvUtT9m/VugWPeGjRc
r5RhMPab4hMgLdK00gZcQF9s91winFkZD5H/JlnAM0gxSsyfCSSVqNyGBLFow2lFx1Gi+8D72FxU
PsBgNTYb5Bq4O4gFJumiaVeFeZ7aq65cIv9fSAwXFxrwTJatGub8NfNacL9DgNEfYRZIQImNDuu+
jcp7OedrA1jbxJZLgLyP/Iix1/tY4gbWnqKF9sgF0LeoqeAGSlrUotMRBgefKRgtv8uoulgavG+T
eXirx4CJMxWTPMCNPo7skSbrAyaRr4AlIhx5jpXvh1seACZILeqPZTuC/jyRskaVYncFsuRN7e8y
yyVpAQ9Fzq4Rre1wyzh0M9aR6iZ96ukGzH1f7GILDu0y5PqfXpX+OxWbDBArXf2qZHyIQkJmePyN
tqAJN3QshvwYYAxqS6FcqdoxZifAPkF3VWAyJjgr3ixddwV+zyCwTeU3gq6PxlRyWRqqLbkHsRO3
O1/ZEfTtGPJWy+9EESyanGABa6sKH5V6iUdM/p7UEF60BSTb138yQ9wsJdQR5Uuoo3yFm5Tx+LBw
gUVlcRs3E+y0eAbSWnO16vPdaEtp2HbCF6bLmb08rno+RA7MES2u1nuIjybqypKihxVdyOqAQ7z4
KRFq0lFOdAm5RyNTw1RL/NTO8qPE6iDeRaEn0zyl5JsSvoi3G2PNdw24sGLuarUYblWb4GIbw9ii
rw51oi5pmdgpC8O/PqT09w9RgCd5rkgQ3xBtq/MswOUYVsHkpPIthca6rfkxKNTp7cChLNDnKWuU
hjzT7cibx8ivdoTh0Gtbo9+K2ownBYlMVZM+lLX49/4CbeKfUQGrIZobOGFrdRPup2eEOuiAnceK
cU8d8HSMB7g9MhNqVBXIIEsvnjyAO7qHi6qkh2YEn8JXYvbLx8OPrbrTCalx7CJybDeIsSktDdv8
SzfZB6YOokVR8UEAeDtdcelfmh3rSOQco/Ya6cHPgwYIsSmng0wV8YV32oxcoq2wMJgB1oRF/Zsh
erHpZHWXP8IgzeRjZPIKPnNa19DL8E3jESL1aVFZrl8sU8HBzUBk3T4hOQCPeL0cP4NTe5B+qqP5
C5adRfI92vPtCOccsWF2JLztrP8VLaRp5r/hPwRMBE3t0GQijpiOYD2adXpWuGZdbEeWI7nDE/6t
ZksnCWYlM4odkm9GwuOEZP6LnfdUrWe+XpZ8CcIxNW01dYrW0TSXsNQJET+Z9H89IQTiZxZvZHmX
5JSBC0PczNQqyuXFsJfxsS0t9jXEAqew5lxW54E9ISFgnsLQ+ItU7eIT0WAjOKQpoxCyFrN8YLAB
okvCd0o4IXjxckHUUwAucsUhG6QeMYLwxjecpjOAdDM72w8VXEfUpU7+DAUnindZsG+0VRVv3pkr
CKdKPBJvzjAi5mTyXaRaUL8adr/QMx7D51yhsLJL1iD6ZHoSkcKRoOsD5mq0nTkJB6ZrfinaReFQ
PIgj6hQCUEEKOpZH4jQF5ZtQCVf/CwOX94QFCgRblhHhSbsSkRwsCXxwpecs/P5h/2P+617STlgX
NjOkBKc1Q3QGSsEzPkZ//pmeq/6j2jfR4qvkVixJwcxdBt6QOfiq+/ei/odwk06NeD+Mgvpa2TQv
hTBtKH7vlS8tUwWBLscI+hIBBNdP++DEjDcaK4ZXSflCxvplooaObUBH6+qz/MftqDG+f4XfRGm6
iKrO4T2F0P8XeuG5XNW/rbhA0gtL/SRe/CMgWoi4B9QTDOnKz9FT1ibyPYf4RvH89jKCd5f8NIaT
riPKYuxigUNrpJ37dXbvvs0tWWNMxC2UHguEgJwrhM6QXD289GO9DvY4DChdTdLw+N8fJD63PYs6
66KczHs4UwvZB0jnGEPpMvAUj/8ABUw5D03JYCQqlGKWRsyVj8oTwtuDyQp/+7STvOmCwM78yG/V
Pv3Xc3W5GkYIpvewRX9g892zbePQ4nk4jIkPfgUs3DJI7P2icfgovoZ74Ap7ad+/dMt+f/GNSlfr
Bs9bz9dwAXa8qv6pXlFXRFvi+c5UIeF3c6GfsvRl+zEwf+VImO4JW88Rc4+jej5CUmUb3w3uVhp3
HgCeRXWvbgZaNUwUOJcdSu6EA9TmHe1+UKIxZyBPA/6gz3LTU0k02JinPtpp05IYxFWyMU6+17K+
KjfVrTime373LRuDmoMDneuRp/MNOSNfYMLhFEWPiqr7SOz5OnqFD0yws/TU/2SZI6P83oy76MgK
QViG23qy6x9QYpD79823/hIQgnJdfJLoNHnFi5EyMi6lWklu9t0/cReHSIxLJz9XvzOkeWPhNsN2
chpmU+ACAXa0T8g4g5Lt78PfYmUcmqN5EmKAV0u2YfW4IpGVR565OWDAybCF6KZQpTGr+u1fMQcX
Ry3zdqIr7iFa/UVLti2R2D5KNhc7jQT7ZhEBpjU3zE6ZtuqMGQuXQlUZ7SC/oMcqsls6PziMOBbF
eGli2kQPQoVNAi4JSuW4g0oT9eZCYeoPngwLfiudk25Z4a0JicLqFGTVrmV5CHxj66J3blH99NGK
DUVQrkQUCHdirxehylG8ic17WvyDXOcXA74JoForFDuT6QKMsbvoB1rtu1xpPV93YhN/PrvXmMSw
yI1tDXdSe9DDf92sVoFc+hVMazU8zkTgTkBMN+umXb3eawR8ZyhKKa0Yn1s3sbsq0h0Cu5ru/cRt
k6eUcUZwGIb7Gs42BLlunerHCJdAy605VJeyfVOO2BJDayZkC7XVnKEVGTXhVmMXxP5mVJEW/0Hv
dY2ytHFjDzlbqI7SkVFuEZ9wywYs9mSJqKIWIx0KEdaAycUXCqqhvWp8QH9AwrkXrEvVvg8tkX5S
c5eUG8i5mNloljH+YDbR4OpQ6MoEP0Sn4XTBD2CWbNgaYm2nSm/npFX0FerikS5bKfEjSMWy/Udb
ZiTuSDdXuVqJlXsdNS7xQ8MHkQLcuQHVGmpujDkOU+3oZeaIwZ6m5Ak1DHRHHp2KQeacY8A7oH+L
2i3DyOy7LZV4fVLfHpKpRORGT6/tuXvFukchPohOxAqLrVszQOEj3YhFRLD3y63FZWxWu1w6SxNS
UxZ+M3AND56ucHrmwNiRa0esvECSk9Majhx9mf87kfwQqqnd84tiF+esZDFFCjgxz5u0/lQgpWuJ
XUSTAxrebUz6cCPzRIs8J7I4E/QLTfEKqk3B3LY9COpJgQiBzLfKbP9n9l38jOmK2d4PflRg5tzW
2pqu0Jfc+mvY4QeC+I1RDmlGnqIpcZuzdUNg7zM7mycmroKoOrKFdbUSSWR5sLrmhSv/hCfxCtk5
w5sFwcC8UqUmX5Zu89KPLKtoGE+IHjHb8IO/1yGPHdPcf7zibHOuA5mjd3oVQCrMJrEtkQszG7UW
wb7eJed2874HOPIo47bUUsjAynXjth4jxkghUBvM+LoecQFDdEBRYTyGD+wn6Vq4KAzE8frcA9m2
vgIsied5X+4VLlX4cBA9zVbPeA87YcGVBsYCX6Wrb/KtumHRgm3BaTVXJNjm0K78Z+ei0xyATV2D
LasuRIoZFSTOhlnny95gohDItqygQEFugkf+gV4pfhW4ffRgMfxDRYDRX7IB9NBl+AsGRnG0FM/p
DpFZ/cPeLv1U2YycmkfnJvs5twzJGiMac0Famu+gEkOg27JN2JqH5qeD73kwHdWVRQ9Vd43rd5Hc
63rFtUHcU821/126GO0xCB2ZNbMurXCjj8vihK5mXXC5PDjjJp71M4maYJze6NBd3YECisCLK2lT
e9kOTkL94nkwXPWq/6T72SAJCa5FuCG/aP/e6sraZ5nTPxkFNAv9rHySznDhuV9xokcdpis8D/M6
B/3eJmeu4sj7zo1Q3C0CdLfw0+3+CeceSbDrb83cTnbC7n0b90Fr82TlTjMs/Tsl/7kAXXFsDv4q
OMGKpJFc1wcT5sayvKr7mPv/VRwiNM/L6Mx6MN5pGzLkMFjiWzx2QBw+SfuAQrRiVSV4JZv5hfzH
NpzswbVvI745v09Ss+2uIgH2y3aHGVG4x/v/P4RPmc6a0mP6GNbhscVj6DSb8IdRFOtz9Zx4IyPw
Zb2ZeoCnyxrrBqOS+ET12dw14oXASVPy3N/KFmQHxGulwKTgtiar5VV4x8f5/tedk0Pioc9lTABZ
rOQ17MazkmunRiX4j1FPSGmoQQXMS/NgTpMbYw5/42WIgk8dnk1fqjsRRYJvSq4SD/dS3Uf+uS6E
VTT/4ZJto0Z/GPkrmZ7DyOOdAK/KDBCSKyALUe6Z7UMGCDnmaxkrdweNo6F0HDoWqF1AoQ8Vt1eq
gykbDzNIVn6BlCKmnYWOlq+SkIt1UZ1KWihgWfPyUzedgtEjOo5w0+OnhLaLp9D4j6Pz2G5cx6Lo
F3EtZgJTK0uWZDmUw4TLdtVjAkkwguTX91ZP3qSrqm2JBG44Zx9HsRH4DHOCPHjo8m1rI7Z9zHgw
zMZApkNTVH6k9T4JLoOK8CRwQNJWdYSOrIfnSOxc/5YjzkrL7Ujrt+ADkFeayKLcZHRHAdfbeq6S
baH/1C2jX31su6Nt0RydoEF53SEdNnb3hv1eu6uA+RxcFIvHSa9FY+GPB8C8L7IjlgETMMl+tn1w
DWRSXEd1FZrIkvGSNsfJZlBxnENMeiCwV+4bAmuq7rt01VkB7GgB1tM7+qdyOtR3eNotQ9eFiBGY
eTzRLkUHK9qBY9zo+HgPfukSFMU7pNUAB4h0nVkB0Osyo+0qdgWIc3FRr0BWqHhXLVsM9VsCRqF2
fkCMkGpLEUkjhZGPwYNLgSQJz3xE4uwXd1fLcs/BZhsv5KVboCo/BMl34tww9TQsW8uS0IyTTwEv
dxMTB4Q2TElM+6PyR8vDE4i9ymtumPY1OAdj3goUdIRRFOE2s/eSeFeRk3Wwj0DgbgfJOMjxUJd6
hft3kDNJEf06E4B+q9TfFfeMA7YJkNAtxDEltXvdnMnPWA1IrGPJWmcqPfYrGQGu95Wvn/62This
Y8dlPQPfNgNn4DQhv6jffGeqd8k17frfwSz6p7VA6SdWIv8qYgd+ZFy3B2N4K3Iji6fa7QjLKPy3
pJ2zwzgQSx1FCfiCsItRy7LsnXP9L59nH1P7GACD8hOQ0zOVeRQkpIA1foDRS5f1BxE58c6eSABr
67nB1gQj9B4RLrcpUQwv3cQCMtOt83cqh5Y834HgOocCcbD9cesmDRKYDAuXKmwi5qJBvPb9jOG+
BiXiNFn/NJU1511pDQnzzJ5ICMd1/ceoNIl5yCLU1WDF5WFsaiD4S51CmJcIbbyI9iueeBaC3iOn
NrPnhW08x//gLtafsnTu060akhtDwAjrtRrSjyIfS/IVTfenz1ubnnGOxNYjoG0TGSWueROUkJNU
hG3cBxHfReIr6xS3TORr+5CVJBmmYcYgT1cOUbAi6KhFVVXk4tQPNTOyoHavbdgjWAJwzJiWaRX3
qGDI5E7ZLY+lelIeISGh41n1KoF3x9ar8/dElbMBGBIszRNJPiaDRz/lTvVilyOTA8NALhnw0PZ3
dKRb9PNByxSKUzC/AUqeMi61EUBFWdavw5RFNGQOvdRcMNog7qA5pb1n80MNVf3hqgL8bVB0+OQ9
f0QtWM3PtaNR+NsggxlUV9WvlfBIIi6YUv4B+05dmgKra3a1L6OfbJrVU2J6XDezhgTt5gU1ibYl
1fUc5S99qGiztEe8BxAPu/lqA+tuivSjfQdVXtY2VYKjJUWD8uhP+A/Ok6IvOXebxuBwjIcDKBSB
U5011J8uaSwGjwpYnisGzL4LPsdSheF5rrrsbUmIf1RT8Te2ze/csDxN/N57IQ2K6Xxb52uvHp69
dHRPSywGCz+lbso1KTkGbXnOaVEV4Z3iRyrqZ+WzXlsc0nrbvAfMMFn8rpSHeW3vZ9dpumNGIMEj
ZElOqzwHm0r7U8wMENxabYQQXKW+x/Av7dhTwTV0n6xAx7eq1sz7mqWZn1Oe5E1n96SE9jiR4wUw
EvtagIOG1SIo6ne+OzYyNkjrg7KAnDA99rZklsbrTlT5U6plTCKoAv9UzQnxeuNP47NRgR/I2rWW
/VYXC6ovUDYTkWevdgY9toghxPP4t0BW7kmFQWdfxrnLrm0CzCGqjWTiXhDp4YYV6dAzU4ek85Zz
U8/qHqNNbA6Jjo8WXGRMYfLuQTdTcRptvnk5h96P6Zzqx4kT8uKdkKkbhhSSeRt911NLpfaEDXE9
hiOy5cEiGM7moHgikD25RLYyZ5NHzrGEgY+5FBOen3VmZ8VNhx6T180LhDnqkFy4LhTjyWut4ULE
Xv8qOq9Gt5K50UlKM6C7n/EUwsFC+UKtGruErDG5CwDVgJAi+Q1onRdrl2GgH3/MDtAke3IYQET0
1E5UCBLHwvufISPpB5UCPAVe7JtDxt/KNeAgyEhipGYkyYrZ7CGjJIijPXSs5QHo5upZ9tn0Aj2u
k1yOAw9Qi4BE1zUFw5DfrTo6dQ8jueGo9siujtyufu51nVzsBe1MzGZ4PbFBe+YGcHbjAPYddi/p
IsPoHEY3Q3cFjtY/qjAz26QY/XOlJ/978l3kmzLCV22WZFOVs/nJ25mnuk7jiLl1OyLD8wR1Zx0t
z6O3tOdwmCHKzhUaqSIoaKsGZy/6TghkGuhAgqYrL42qAZfPCfwGre5GM1NiWXWsVp1LMzFhwk0J
TgZoZL4vG6R6i4HvmPk+kQnahh6W+clnWc+MUSf3I51UvCkI8trM9oyKJR6x76o0azAJI5wfPR9S
xggvom87OHyJmxw5OhkkVjO0pYemTwpc0UsOB8oaKRIlEIvYvUcJFtpDY5jKpzq1NG1LVprnJkhQ
rhmfk7NXRD2aghgzLgkKwZaR7TjHAoldWmewvklsALWoGdc1yrp6egzZ2ZOD7hU9MgQUJPOUqH9t
n9XFFsiW2adhCfOjJsct0HV6s+wQTW9IclzkxxOtTg/7hSskAX011f47TKM7liYUTIP6XE8bd0yL
8xSmElWNYtU7SR2eqHI1ZudaXalh2F52pAmPbsA+JCxgoSVjwCKyMC4LHeql4Wl2bBVBkO+6nUy7
ftspG9dgCRmgHIl5XMF2hzgQzewqHwA40eVZBdibMc1plaH+oo4uLKQ1WRsiEYzdZmc8rLdDC+gL
aUMNmIBpTI7O6jFuE6RrJkl2phj1rmkh8xIiYHFKzcj93IkVqix4KxOFxcjoBe85EpaMUVsp0rOA
6LwpjYc1YEy6x2ocsIzXnX6EgM2ruZDGS665sb9VHT/D3yrevDjyfwlv7z+AvqcH24LTnwbU3wkl
wS520B419sDf9QRLQxmkOPgVgQh4+OBLPzgdQLiHgrSq9KGt3QZi65C+tXkVYHxJTXNyWpn+cePk
P4MO6l6a4U9Uij/dSNZnSWY+ez+YrV3kGTr1kAXKTKqPwrEfMiZLkp98yKptkufZziFtZptHgglx
3kLmcu1RvhHNJI+t136JoJePpIsme39Mx0c/zPBhDZJlCRORMInfsmYRjF2EJIG09wRmtqlEWzAa
x107U3tXOkrJJ1338/jo6Xz863a8q6vGUcTYTOhB/iGyyjdSR195GjTrwRjQafYY0E1zvFy8bJH1
PoaFhBOwII+yH9n62OCS8hRHV0+D4a9Re3HRUXuwIHTxKA6DLh/jxeu2vq7tp7qGPcdyL1M7VxJD
uSQQeJVQLDzLieSJVdw67i5PWXq6XSoOjNgin5A3B/FmEqjx0E0BJhqNpLzOy+E6oUF6CDVJkTze
5gZs2L01bj/soqTKj9FoGGXkhlakTZc3rXXJi1HmBvOWmZGFI+wc6p4cWFlk5GPk8cb2A7kJoY0D
/XOtx1gCI6nyON13QSSe8oqFGPSrejsBld7y3d83CEX/5YTTABwjCfZLxqDEFYFhi1NZp8WHWRHO
NR/8HIa/hFHVf3xVw8eqJv8/P2+8CxFd5Q7VjvrqJiZCyk/GMxe0u3M6gFZCFeNam7Y8StOp3dKZ
/jVUM6LjdOpXARhUdE6TPNuRUxxLvytOjmapGg2GsQ2p5B3F97Rs08SFUow98z00+PRi4ulWPB7j
y+KY7yYw3rqyKv+nrPLiGHqBcwzae5vj83uBiYt+rIB5YOMKpKJL6CZEastuk7QkLjUuoJnWAo/h
FX6zNoEbkj3T3FsBl/hpdI2rvLYcMGImvnJ8IELJ0Shjd0UNkZPCOOWF9WZPnkS71qn3sSBmsHCE
dZrcorotEAFXpFi8JIhiTr2dphvPK5J9MUfWySbCddvNLi11o0L/fZBp+kG06/SqEKntLCGinzSb
yQlPZLznlYRL62m+qnFChdtP5byXeo7/wXR0rmF7X3LLagAk1BRHgSx2O0djxIRd0+0zFnit2oDs
QNczrBzcwedJbqaJa4VN/lzlXOipHv0fmeThtVoCXvOU3Th5nnS+WBqtq6zbjtimEgbgUgokq6jB
bGuheQyhvYJD6djz2EmqWDS2rfVcBYD5kWIU0aaTTALR0ZjTNLgz6Nvgjp70JrQU+JVl0PSntEGX
mgdZfAyt7s+czvpskmyi7Y+WCNZ2Oh4qBUItTcFX2o5vtrDcXVIsFWXUbKpfirYj2koi7qp9mwxP
Q+yZ3dhmoNKHZhI3Es1mOBTV37FqrY2JFvG3qFSys0GLntrUOEdmJi9hbKlnawim/ahq2mCHG/2W
9bL8MXnRMymVaKo0DWvDFLf/16Z9imA3Ekziuzr7aKMc9gKN8DdnC/ARO64uMV3YO4/Oso74SjE5
+AZlmX+3zfjleCSEUj/mJAase5qUD0/V0WmqM1b5FPYzol4NxkjO+FT1eF+LCOc+2huonth7hOFT
EzT5a0rLNfAsboM+S3E+O/FrnOOLsPzYJ3vX1dfFsdzDNJTJxdeSdVVut0CMbIgeU7Kc4sVhnkVo
J5iOvHwXvr0E7D/t6Tnt6+kjFLQpobfUO9PgfBv8O1Bl9hzmbH7yvoQhCTgjUeugsFnFaYv1WOYg
g4xdJm1N528Br2FMEqGzb/2a0DDHTv8lcUZSWNaBAfLa/j++do9mC2pV03qs/6JBMXtpChzvkiF0
Q5zFKhUB6amhnyBEq5oPv7OKfW4vPiHcCdelDpZfy6nm165hRVp5Goh5UC+3KoTbj8+6HwMEqjYg
mWkZWYeGNdAuJ+7mF1W60VEP0n3i4ry4Opj+E0UZnwXMXGbjs42Gl7LFmwdW/1OBMHxLbaC2DLeI
FM0cjPJox9Uzz1iHQH75NynEXoB8MaouZIG4S4pJAvnsY53J+TkUJStIu0pJvQHWMQ5xdI7HzP8o
J1OdcuOk58genX1ea2SaeXkPJ6AyCNZiJrnVkFG/iYaoPdnewCHQo/r0an7DNpjbTzE1ObDWu4Q4
iGMcyh4gX05kxgYzDBAm/paI3N/RDMkrlOvwXfaBvA59AsTnLtmuurH5Q5EV7LpmxMEno0ASQuTX
b57ws4vtIdIa0gRSaZW2W9MO6bYp7GUvvQAzDWxeXa+tUYNgErmqP4TpNPKjyvvmPGfg0mj30BR4
QxqFuQK4BGPl3uHCRf+L+dvHs5su/t+KRnA1K5IC88mEh3aOcelV7W+R1GI9TA04wqQ3P5ZPOGmR
U+Nz/EJL6wAIxVrwVMuFzWeIOKnrWTy7eqa+jtQJXLX8F9pp8GZJdzjFom0xuEDFIO+LlEu+ZVg4
IZM127G8RyWTEsOrmiB03CmhQL17ll4eEWy6l795EXgnRhDRgVwHjK1CkpzRXUeZvpTB+M/L2r/2
4vBokNOm28JA00M3s9SoQiVL07BIdmVvr+po2E4t92OkiJIEc/1gjwmeMW9Lpb5SMK8mr3gvl4iF
vU1aHBRKwlSReHA2bYW9vJL2QCHRTo9hO4PI0cOtsobvWqJ0qcNtlOAsXFLvVqsB6pyhtqCMajaj
yQnAMl2xCVnSOMzV/C6+hETKd0XxGhAKsPJ6dENzFV/7rPqNXUStPIhDsLy4hN2EDoeZJSDS2EcF
q5ivcHq00vkRtAKUOn9PuNgmxsARtAg+A4tKUBxESNp6jhfTdbdO1BzwLbzGSXboJcMx7bwPIb7T
RR6sy4RUMbGyvUH1QrFD3ANiCVfsMss5F8vA1WMexwipZ8fKYVbEsxfIpeagpwlixZVCRIzHp1iX
z02JZXFm9caKzWeZrHlHvcG79b2/r+zmZCncglHLaF1C9kQ2Ee14pbEMgTwhZ+gSThzvXuqebL28
FX6ApjBfxWHwgzpxR1Ozkkv/Ut9bNMHWKsJOks7bAdGvj4GNic2WOcLwHaViBQv4wOiLCvauC4nN
tcc14Kn+WqbDkSbwxfHaf2GQPBUIC2yFhXxSz+6SJLhLY+yhPlZc+WXSDndBjseoB4rq2NflvkCT
/7z0jsZrDoMawRo95b23I6sRzzLj1a0LsipJh52FiknDL0bW6zL7HmGQemN4DCcSkfw38nlS+wmM
ZIdlwwr7s40iT4bLIfLYaZLVMb4yroCp4fMGyPWEZmL5cIL3zv4JK6KIkCgeodRY5WMvNpAuYGbu
B9LXx2Uf0leM0QbzCEsusi+xizhMGsrp39T+bWGqRTdVvQGMtORJENxAsHGaQBv1xVeLmshHx9Q3
3mfKstiuJCSU5UH1QCMJ1LSLZSfJkS3tr0wQlvnp5kygw9tSQhZb2/a+TzbkFz2E6psCGpXYVTuv
LuuBnAm02mCpcu3nmiAPalfS7/RvDdY0+230d7hwQUzXXGOwsHhttYNoAz7wT+GyuRo1W+N8v9jl
pwtZlCJ+M7Qxsm9/lyO7S/D2MvamJiGUbRUYJgOShdVU/mdl/YZNqZ3As0Q9zpjmKIPh0YmRCLI2
rj9TUtMzmGVsVc1zDRiF6sd556B/yAjn1ZOmeGYNAKhuCsgWan5cx5xbPPNTgqrQMIhcol2IqpuB
V+4iNTN3R1sz7LOSGvi+4UDj6ieXdAL79gP8e4cNZ+2AYBxjVBn3+0zdqdTfAt1GbLGS9v1rnv5G
Bm8RygdxvaMt7lEAvblz42HhU20l1be3uMcKDEjC9lbU8c4tC29nDw0bcLmlJEERnew5lUoOIgaY
XVv9Wxr/MmfgfvATnRO+ziAcDhnk4VCY7wzWQpy769hiuYnMLhoy1qsZsaK8w1GM5YAsr5QhRsE1
xLia9nngmotBxPmkO8iYsQECGUyx04yLxw2OpawOkWsukhLeLN66tFGARwM1fjl/eNixJiGYVLtn
Yg0/F8c9y0ycpI0jtlvGwyDNtk8ZGsz8bTf5KqXDz1AEn3TGT8sd8cdNikCJafeAYH9Fge5thA79
U0I2PNwk8YeMd3RrQQ9yh/IZM7j/mXagiQrl05AsHJROY2EHZaMBJnbRmC1VvJzILb7Pium201Xc
45QVFVjrLDy7keCqDN1X37mrQ8MRQRX34xh40YM1xy1Cs+AU9h3L66C9GEWMYDKKh3Gk5ir9ct+L
iC1z0yKmJMzgHj3EsTcBUcsUCBDRLNB7w+/ZzveChqXyMECnwc2akp2eDVso5kbZ5N29Qm8NVkJh
OF7TKGAwm0qYnXRP8SjSQ1I1ENL7W1zDfGv7j9GAwp2K+U8VeWdP98eYVEGaT/j7Xtx33B7BhpPp
t3byq0zEUz+nz4PsTmNA0BQzkX0HKDjr2cHZnvfk5tYhl8UmpVmnYtgHVnNh1vDoRUiqMpKaSd+M
6gZpp8aAqePkJ4apaiD92F7+qfzyNRm9PznBGg9T1e9CW++9HrtSPO1DP3sktW3NbG0dkjxi+9Wn
obzgOa2ffCCFM4YDXeAnCiu1J9X4EI2AbqmjVve7q4nGdeHN53FEXY5BqOfZ4T6RCE4LARKQS0mO
8dbj3lVsPPO7msWN0CSRR8nYhPxk9ToluJtr/ZI2NaYROzywA9gLHqsHa1x+xFLzaXmvtctcPCb0
2068iklswAwxXrsTGSm0vbzRXqn/otVBYO0lW3YvW5I0X5dBH2nMb4sWEPgQJfuMtENcmTko4dAN
XiY7fCwCnCEOkZFaXkgg3nljfhhzKFht/dgFCAl0uitLgHJUGPRXh7CsDl1BxE4Fb6Zb7gm/d2JA
F7Poat9SyTh2Rk3TLAyPtfs1ZtGZym/L4OybmfRKee4vFdQ+7Oa3WCV7KVlxMgHadEr9eBxfgdes
Zewc2xRdQswipgPfTl1fA9j12jtwd+j/CVm8BGD4pthG9r3ctMsfFFzzRGmStF5vDLFOx8IHvSmZ
InKr6SvRXGhEp+Imqvo3m8kGtMb2xUHDRiOUrsfZu1M56/2g0g8rwOmS2/LoBoj8CO+eiMh66ASl
trI3VIQbapWTZZmDSkgMrnhSCnLe6Pi/XYsAJXLuDsQIUvM4pLUXzY3wHAoiG70ADG3WagcnSn6U
wViFD427rKzXdVL+VflyoUN9K6PhWXcx/msLSpnBCRFl6J1TBhRKk4hGaNw+LZwH3T3JGcNrYmAH
ef5toaDXQQ2tgYPMcz8CZ/5vqaonVaDwJRVjX+fVBHay/XHH+1Zp9o4k6B5F174FeeyfdQv5w2f7
t0oDJiLtwBA1iVO9M5wkfCDzprD5jjyGSRj7GCR0Q04f2Z5cOZ37zF/XHrKSaHb3zZxRlQjxjwQv
RegVhz8LMqQdODK6jCS/1rkGvT1uzBJcijSns2V/Pt1b38D+lBJOlExgMCcB1xs5lOYh8SLYjvXJ
iRT7P21uU8nA3M6s49DU6D0coEYJwlIBVbvL2fu2mAZyH7p9XFo7uXAgN7W7caH/kFN0zhhQcPp0
yTO9jPNjloErs+PXrQoWqRHcFHhGRZKNTL70VY3hax7ZOyypLB1G882E7zo5Eo9YYqVrWh/u7kz3
q8rO37H1rpwMchXx53MiN0Gkf0JevzBxt2SwfuRIu3zbPAu8P6vUm9RWMwICe2r6cyjx3+cYpoOe
fy2PGLxg0mBHL3hVl+kkbOSjfnP/OufgbKy7tdlg3UpBOZh8em9z21qXYfY0KUBVRXqm/fj1y+zD
8ediNdbogRsq/cInkIb/ZfTy39Kt/pu6VjICHn970T15AT4EQuH4vHxBxoOmoL3DuV1zHWN/b824
wMmjBLuEipbiGubB0r4wOTjPnbEeyogR0B0BWs0Gd8yy3ALPRujffw867PfMtBz+wnhVCs1HMXts
1+d9bACt+Uy64gR9oh4u08Qt7jvZZwVt0bLQbPjNmQf2mhTOn7poIGe71sVJFodOZzmTs1j9WD1i
NRIbDuyL1uDbtjWyzLYVCE7C5TS6mDK7QC4A8MZdMdnH3nVODpZEG1AwTferZwGtijnC3RY9eFaL
EQdw+VNayQ8fGGpUlJytXB4tS+1jfKRdiGOSUmYOip1tYU4t2/kfE6mNFyxbPxMOt/R9FDvlTHss
H5uQX9wofY8Nlhe1hH9JKb12tX8YU/BPYUolpKK7mXvGMVALoAn0zmBFAJEU6eCurYn1Yuvk39qh
JbYcW1zlwmiCfShug+I7HjUgt85/IT79FMGnW7VUOMVkdhGxB8yQYavOd2y52/0JImSdiz++VUTM
tN2d798EeDE8jAyMU1dRiN99FNF2yezxzFsfrROBGi3v0k3e4tBoIayCVFSOyTZBiOC4W7r2VFfd
wWdb2AwxAJzCOpUu2MxAlv9UHD5ZTG93vR9/5oh7SHZ+ipf+zbofRfXcv5OBfBCIOHjiriwYOApk
9gfDJrAOW2Y3IiV+MbbBW8LW3o2I48uerNECpgh5ifVCpE4pb1Mqj3FrPvy++mnvXvae3rXS3Ynl
/9MCURV62/RoK++YUaoGmm23q7H+2Je4UD9sY05dz3ynZW4BdzDNQPt1cbvOEDAXNf7Ndr5ymN19
+A4kY1/dEg7whxDDmZMkj7a8WwkbRD7afWuleJETCWYEBbgo85YeUaW2NNaGHlFpvZddf2ob+z03
wa/qsoMVw4yc83dVQvwRFgd06f7a2KY0NsteBBeLZFVWwvvemGOspn00hF84xzdtbX3psKuvYR8V
KHT65KNzwDQ70Fwf8ui+UoY1NRFzUQybsnfgKRKtmbuoqaF7yJCRelP5W6ZP6Bv7ARcjVrZ0lD/h
2P61pD8TgcfPHjYA2WlJWVMhi4MU4K+swAP2yPh9EGiIxeJvOnbZkWpetQzeKH2gyPSmQ5o1wQNS
aOpIKnjwyCf0ZXUS5XBiW+Q8pMSVQgh4rtvwIsLlqlrEi6ZMfktUhe1kQ4gDw4nrSlMWIH2g7cER
xMb1JDHNOmXyFqAOtAWOw9z9ED41vErvphqHyZVEn22Yf+WBtW5yYonIE8hCj01S+5wP8O2J9Ct7
TvAciyT+ZOc7wZ2p8gTNq1h5A9kzrbjUQflNXNJX7UQ7Ro2/volANoqvKncu8zJsFoqYTKPHEulF
BIBLW33zrObNS/4UwgViim1JOD/ZANl95nYb6peePLjIniOitqa93fVHW5qTRsdXAyyMia62fO9Q
l80tVHffGHZMH9v1MjFFGJvnzJpvEoFPS5wBapINCSyrHLTMjC5plN3apZdreXBSL9vSlu6YtvGi
phfX1p+9Ch6JHt0teDYT7RMuZ53abn5nvPoRTTjFCnpaGkHUGBbxYiY9e7WPYUVBn8mii00oYkw0
TUfnr5N2tUxYEq3mlreTh0jUOhRt8T1n8W/nsQLOMpAToXzIh/7PAja7rOr9OFIEOyMtcaUxBjXm
ZHnOmb4PR8gobziYzcpgyi1bzbo38AkLtF+Ke/5FnTwOk3tWxj76GZpcGy5ZmhwMVTprjdd4xF9e
IQxZZRgYxq57cjgzSjd9m3E+TTZlibxv2kOb8zLEemI7EXEgLS4cBxBQdzfRabZZB9ZEGxRC/H48
3ZMzN1uCm7OdhKVfqQLGNUYfTxd/cmY4dkBFOPGgIDPC52gUkaZ9lPIx5Okza5n8oHqv23m9ONsB
DKwmVM1Hzk/vYYMyJJWdwgGK32xjqNBLclhyfsy0QW0fYIrRIydSMVU+im4af+kE/7ghsqPywfZX
GSnvXn8YNKJgwjkVQwrr/plbL/R7JEsk9njsI/+hdfXj4jVYMlEewe4NErInZL1pfZueJmXu839J
ke9XL1GPH1s5+hQ51JF9XnxbxOP404gLLILtE3ngcDv6hoCk7IJ7qh2ql7GjX/OfUeYxAhuQVw0z
piymgwc/yz89tBFZVgDYwHoRQ5bBCEtDrimnlm4+z1a7I9AHFQRXiuRem0z/NQzmjeyTfUo/V4zm
EDKQMLMXv2SR2qtl/jc1BvehYM6S95KxT40EtO+Rtd919fb8Ngm3ZaQcvjsiBZsxJo+oci5BNXmX
JmJbn2NZZjnugFCaAZ4siYUQOH/LW+SYZeMeVYOBSTj4OOfoa6iDixeN+2yuHxWmFCGKRy5d+PY5
KJYMhkuSLn/TXJYrAr6Ci5lA6PEOHMmWzzaqwr1XSWufTFAH+0A9ujZQHbdSlwUpFViHXWKz52Wo
+FD7DL2Y+HWh+vJ7Epg74RwnFTxzz1/DjCFmhUpga7XSOuZCETEsYSz2TvmHZZ8+pH74RCqSyw4e
x7uv+3NOZA9hlLuhWD5T9D8cxJgb3Nbt1tLDLKYmOW0Dy1pJOwTb1LcA78Nn3c7re8C970l4Np2z
8Rr87Zr5aToFl7L336UzvElMuwmrg22GrLJD2Uim9olij6JwpNRqW3+fRsimoyGFt+2gYIe0irl8
xltAG922JNwOJX1hTUaYtk9CVs0X0pe1E+C4Itt55fZaPbEuCXdwPA4x5uEIB9Asmxs3xhf12ufk
JNQA8qXiTwsrKg+NFCNeEtbRDtGYnO2sRAP+47HoxnGUkfXkJTdVJ0gdLS22qVYaLzIatlEwMQ4n
u16xL6BOm5+7ojenJgubbeu274WHr6uwUpw4SN5Jnv7X0GOACyJTqC4UkboV+U6GxjluNLGrGcFX
bDPZzCNMBpSM2Uht0dVu7A41wADEOYpemoaasxjrYJ928k8b4lBLJZoRmAkHb7Y3zZj/Kzp2LF1i
AAeXN1+xRaD0wSaBn1W7LznyMHqEZq0bGDK+N3IYahzD4cwLXHY5nzSy0VtiYv5pQieXqL2Jghic
vDgs3vgmbMxgjXK/2x4tRVFtERzisfWtt6iI3muwbkNJXoao+zc30Ac4I/Pab83R1d09Vb1UwE/6
ah16+hzJ4ake2NZMIQ71oqAUb9vgdSrMqwgSUptUmMIVdR5FyCwrcm24kFGo1+UivsqFc2+uObzH
TrxkdvhSWfnOYtuQJcw6aE/p3cy8ryKBRtug1p2G+IMDbZMyZ8eLQSZxy2+KaKW/Kdu5pma8hMy+
iJLyHofB7glZKqcTLZAEWNNFJOpW35VwD63L2N7nUuC38S6VxIReERwhW2/D/2t7YBHtnlE8fQdy
+khcF/J1vOwIfY82ETvitZNSKS/jY4jnh1xsmyGSNuhAOYYOizValJ0asjzvvrO0cruEy39L9lHP
8kmBicnCiYXKwgRfEA2L1oWhSBDYe5NzfKTTcAwYG7QNS84Ks3Vdig+9YIrOk/zToQS100xwxY+v
dIn7QIHUnjtQczJYNsXd85WmJrmWQVfsIssG4LZAcyxT4YHD8E8LTGcBEZ0Swb5Sdu0Wjltw5WQV
MoVhw4bCmoIk30GL4Kwj+aMuwo2sQkASdVmuah9pbV7iXGFKSan+P47OazlSZIuiX0REAol7LUN5
I29eCKkl4X1iv34W83Yjbk+rVQWZx+y9dohkNtLfMk0+62330vw/aNfD13GKT24gX1o98XYibg5J
CnsyOM8lLE9GB6GXTBta6/bPBbcui+qpzzAketJkitZea9OFPYSqfJV5HKyeo/06To9dmESfoKkY
Z7PTbxOEaSHyxUsY29QMAVOesdADkNxSsS4zbOTK/Adex/rTlMav4otYGUHwWZVg/DxshLF97boU
XDemw8ZK3rRSV0glwLDlCz2RYL9das9fRNo+J6PDw8GFFXl862P54RSYWawIb3Kz3KeDdDhSiRaI
ImZakgWBNYfHaEkRD3KEdtjopv7JqsN91BT71os+K8VShjXvfYhGJPr6wMJQkxCzjXPlhm85u7hd
rqFur9OSkaNTv/Ru4ZK/EOtbNQ37ejnpHGSlxQDREHHdurI8lL2GLxwNYhVC9FC2OyNyFuNEZ5AO
FzEVKJp5P/HFJmkKVmaCbde2T70aLjHGFKvMn8xC43vOX1Q73QrHIfKvwLgYJ+zoYZivMjK5YRXq
RyUnouJhQgXwV0brPcmsW7HQf1xsGA3Mv7Lu75zpp0pC/zCJhArdAWUvXjxnMvdp6YYPky6BAsvn
lGxFvmvoiNZ8dMnxSemtQherox4Vp77LHb9uMn/W+ZvEfSIJUsu/NW0C/80O2kCjvSkzSDPS8IjF
cMfHFBFjN5XbyWyJDAuApKY98sCmC+I1qeP/Erd+RUb2zaeOJivdpwmwAhDXqRe+JJ2jWMYgrKuY
YAT5W0uIiBoI96ucl4mVEZ4eKfdLr9Cl4y5pkoM2thmHkXntUvFglPyKRWdQZHD8MYBFIsxsMUUh
C2LBnqp0Y4CEeSyYn216ZT/q7f8Qb3ILJ9gMZQXllOKB8mBvkUNchBRPjJHurj7RJdLIuXp2jIB+
29aMD87YBYhnotB6Y+jxjn4uBcmlbUg9JtfGM4s1Am8EZAMWebxlFgghhFi+LenKXJlsgpE/PLfR
95w3gELZUoUgLtph2LamWDse25gGXoPuNL5XDb9F9tMCXpCG41d9c6g1UKYqvCuG89JtNm7HGzyj
GpXOnR0UFlQhKdR4XBVqIdIqxKljfRRP6hCYuPKGuH930uzaTagUC+oO5hvhrg7nvzrsfYkcvTdC
Ih6JEU3q8KvXIxzfdZFtE40Mh7pnZFJ1jCHrrOI8Y1HpIDrmmoWh+FM0vLN1gWNbtlAmGx2Cfo+3
t+zabeE6xIfhAe2gZgS9dynr5lPTlzFUpB8NhwozbS7SYABnCvjFrmTGpdc6NBqrPY5xcJ0N7UVW
vM6TuylGJrc5KAJnJLV5ZLnufNb9KQ5Jgu2yvMLnKIF3HE2IA0PxoOJpgxqqGXBIdxd6cCxgVLdg
Wfv+S5/G6qeKSvcfah1JMuig+QPaPqYsTfebxVHyiNyVxjYM0pDcN6uEOYu/BEBb5vZPGTKbbToE
2mtblNN35iaYe0Wutec80MRngmbgZI3zeBg51a5GH6uX0RiBG89tvdaqHJ5IbxqYP3WB50qWPcnN
Si+3ehxAh7awgnsiCA5QkrgzIky5pcV+yM0AZ/Rx391nLDjbpEFj3nnFn7BkumWZOWHtVdG/orTw
l5UoDNsuh86sdOJZou6tzYHfauM2dnGSJBEBlgWp2GupeSDh+gYD1VSW976lVgi7Bt0UtDdDg28y
MGpm+B+O3ls8Ju8K+dw5cRvM2NpEc4pPhq0m/Ax2ffGeD8Rm8cyn3aIS5x6LkCN3bTidunkWsC8S
0mxLfErZEuVcxFBDypy6ybAg4YUEYHPGVDANk0qh/6gZqbn8h6vcIwjQbiyTh3CoCVYkjqfrLCaZ
LPVp3PRFOhBl8ZbP59ey3PkuBt2Mzra5/N2d5tFRQ/1zUg+2fqmFUD+FFqfTWg3zdA0lVyliapg+
FEIuXD1GCHaykC6FRr+IAI78W9UJJAviQ+OUzgPqxEljXFsvKxTlUJk0TEGqjoG47votude7tGDk
L5NZfFQjdQQzj/I65fpj3JpqmyrnFg/Vp4EsPuvNg6ecaw+qs+8iRNul8w/nDu4eydSrmqMDAsrn
ICdWIcQgMZrDvcz70qc7gfXRkGQXY8Xu3ByHu/ywkAxMotJZP+d3uoh/k8suBZQgIVIVqdZWGl5j
azwEMdzNznjK5uBplsmnl3QUwWofhdlT7CLeI+A89XXV75s+4oIuttwy8U6gMI2E4dMfnSv8cY1b
vRYuHBHHvRgpsSs928ZpKG8zAk90te+5adyFXvzaCKAwGtUPUtX0WTXnvftUz4zeE914DVKJtMq4
NgWoodSgSBhi9gNt98Aubn4rvfZgxi4aHSN4adG6EVAFhxpwR+y1gOInc9oWFGibQHoPmqYFO6dy
ngadnSp93Wsajtu+Nd6GniCYuH0qKKNWnYnnWWSc+ElIflyMZPZsMUPiYmKPP8f4cuLKNdAl9NUq
DVCRDMUj98gqYF2jk+7cWCXiE4PVrrG8YWWQMITFqFP0lKCDtXXI+mqqnC9anrW086hxtTUK2J/Q
Fd8cJe6yzTX8iIjTqINca/QPmtmA0BExmzFddE+p1UGEipIXDezIiNBdsP+jT00woTro7TARbLKZ
J1OPdfS3ZC7lXTe+pqnD5L2VoOV14+iEpbPjM9mnXv9HanF9rh31OBDnyNix3aDxgqTQ+DA595Uk
ngDz2SaBLSkLjdlQAgJM45HyYsVUpT/EhrvJKvkhhuiKHpVyo7APKs36K8rTNc5Bj6Ux0ZlLB1cI
tHahxw/Merlpl0CyMHGueO0Ql2tFtBNl8juFnASRGsB1dXhelRmu3RluRoYDwZkoiUr0YIMtPmXX
/HWSWpsTrzn1evA3WfLuhkxA8EFixJwX472ZmxtLVHB5QVvMvXyPbf5Ws7hYbo8/PixXsRo3mqeD
/TD0d09HSWIbaJnJZskdfhyxrUrn8M/Cl85SNCnDIcowSHnRJVgUpYBXt0EGzrtO7QeVxL45llum
8R9DNUIQqvFDD3ZNW9FWw5Hif9sjJJ8zLA5C4rIrmZFpQrP3dVgIZjFKPOmBhoqpLLqb0fLWZ2Kx
Q+jtNeHgqtkNDPm8jnhMyUxZUUVtRWOsDbJlrFI9WRbgC5f4I8lT0DFHYQmz1kV6bpBYVXr4bSXT
uQgqNme6n8QmDNAPF9qGMvd10P2Wbp2sTTYHJUNbbu57hu2U9wtUoPedImxR4m7MMNLJ0pqL5CJR
nbrys6SkSkKAU54LaMVawi1Br4ADZ0VJDO77hBEQEfihkLjkIfxNbn1DE7alLNoqBSMhsFeJrfvK
+VMacYfGv6aSzxINUWJ/sYNZDt3QhgQgj0Vl+7AQr+WA+RjGiOagNTZGOKaIYtgCdgH5HcSiYYzg
NoDFPcKSBz41FaCurfGsciBYEpwDT1FVchx0hFCZ6hw2ERv9ehNHTGmxdUawBRiKecR5mp5+rhEx
BcOXQ0YfFcfKoBCObCCz/LGyD76cqeAWxaluYXVWKPo8BLJG3Wwa2W+nSidXQH4PGuW+xx0qzG1f
NvcWNAFPq5/j5UhrteqTfG0ZDQDgR35ndsGbEqM5oq+2+zGAa2F6XGTkfg0tC4vPynGFHxUbVO7Q
ocBT0iWgekd/JI52SixSbx9aexe7z+zC2IdNvlNYDHDGbQb3W704FhuM6qW20PobiEnmDWY2iuWL
KKqXaFrHDY+pQVQRCBlW6x4jAeOYR9gPwhti3sXjymUA0wRWM+VaATYEJXM1P9fDZ0V4l8S1Ps2o
1PlxqHN9M9PIN9XeAqt8C6EWhQt3hlMrbO012EM/oA5g3bkjehudPfZMsBUq033X+8Amt18Sue1S
+7KrM8RhjctjYgcWSvsqUYSl0EFm3J2ZNKD6QjFk8VAiCCX/CVKbtTZzhUSBBKX6RZI4yE6pJEs2
nPlE5/RaKAF90/7idt7lztWaDpN70qHKmShb7Q7aFow4Vk+Ymj0yg5PhWufpIWlmdhoMYaKDMj/1
GWjKnB+SuTu1k2B0gq7qPWDxYpG95By1jtH7xkO3kU7PGW8njBAbC4NRHRUUUPe5ma8udA+HuO4M
bityFLu+1o1Y1+xC5fDhJa9V0XH9rJPqRcfo4bBTJrXS2c0gNlLxPcGI4vFb4ERABkJSgbwaB8Mj
p4zol80lMWR9s2sXKyu5XvqrLgsI0KcQLKYsH0qoTKgdVPGTkdjHF5Ytz3AAsgze9F+vP0ZUnCbo
M1isa/aQTfccRLQ5gLEabRH3Ajvn9OtqmJK/CLlW6LVWcz6wxF4QFcXOhWregN4y4Bdh18O5H66L
UafG6262Ix68yrqMfXfqx+4Uxb8zzUObzJsxhojFZYTTjSTc8B4j3NPwN+Am3vXZ42iTVJiwzLeu
YchTRGOHhoFnHIkdkaWp2zFyxc0MAM4SDzE8YV7lTP4m4BUmeZYQmYXRbCt0FB5tnzE5u2oIIZ5N
j17nHVqNy719DKuYNC0YqzErT3DCOfHPWqZ9FqO3r/In6vVLowDpMKtW8Cminj3qa5b8VKGOkt+S
xAYnFGem9zq5QLyQBO2UzU0F8hnpqTqwojrO4fA+VPlv3sotTmggsuHFCYBhjs9TTFQZpicNDRtS
kss8/E9HjIOKSTwkGEaR4QQYzP6lGFmN1W8Z6yuzZQ6lD+spir6b1vS1KP0Nh/IsTYDRfCS0QSv0
dhdhg2pH7jKPw31MmH5Y9Ro9PQOQ394cznX81rS/2ixPKUqJEd0ushFiTcV+RFeXR+FpMt2t3bB3
jH9qDT3agHfWzK+hSxBMTKHitd+uik4D0NyeUYzZJT9zMvmScGQ3/9SVgjiWbmx18LJ+r0GOsMQi
ZoYMZeivHqw/1X9SwpzmyNublBhRUpFOFmwNDMj8WvwrxKLYtCl6IxMb7EOlJVsjeZxAijlMv5sB
O073W7HYNgrbr6yf0frOuP4lJ4Q13xl1PkI9rsLHLBK7sbxQkXBxsKd2XzoE21n/XuRXzGKjSZzo
plB+zdyZh/9qmBc7Q28BsbbXHjSANVLNqzldIK7jiaE4PItyNbt/c/MiyluafTURXkfS6Mx4E43g
bx9y9g2EBDWUrRnEfpuhVMl80ovOLtTqGMog/I3qeYbp5HpscZEhm/YWa9k6rS86BO88Jqy8QmIc
kJir7zrB+sn1wHtB2A2RG4OIgLuLiM9dj/g5VrJhwBd0Cbxu+JI0Vmjf97Wbsb6v2VWYB4vic6a6
XuNFgDcP7iKi0vYGKIFsf6i83fDHBdDdqQdB80+jsEK/4lCiW19J+JXHX0XGSDeuVhZz6iIBzrIr
vXMAm7i1lmRXqB5TT401ohVqrVuNHxddScVix+OrTrGdgcsLgbiQCauaTxUAOxHpTqbeg96wLoyS
5l9Esslkp7fFxs07VFvTBvMXrjgWEpThJbyIVaXifeKiJGOT3uCpniEDlJBsotl7NE3fSb7Z00Hv
zO9VJXxQCFuXOYb0+uPCmBb6hz7+RYTBmPivkea64yEE5VKbR0ywmxldJ94RjiJe+R6CM0lozND8
Nkei3OvrQHT+gAZCgk7QcANUDPn04C0M4VtLj7hG3FT0bthSdLaiVKvJW2ez/cgbQGh9sye1kuma
GRA0ZsfslSr+dIXcRdkGC/18fnK8iQYy+ZA9GbtoR4yRBtNw83VEuijf1jYaf6UIfhq0RzWfgCX+
kYEIV+o5N1+yDvU34AQtuqa2ucqD/jDmt6o+zfGrx0EWgaUpXIhyKYxUKi/s720/rpgTFhNdyXNv
wKo2ALXxLdOVrEcGSU7CiA5mqdfYF1A8uQJyBxMAf6oie75ZbI26+uwbqAOeSTSKwHdHOm4aXAbV
3tr8o0E8M1ftWSdNegyfqjJ5ybXBRyYOdm/nctNh1/WTOsWnREyD1BCLMluL99iF2OeafmpFPxoj
sF6iBBHeTrPYMrr5lrMkAZxofFVGXMK06qOnFq6CGeZPhZ1fFE4+h+GXLZInt7u3BrnHBThK/Efo
AS8B+h9sY+dKvHcu5OTQeKi65pKI59H8MSnC2/qtEbhp3XubvGNkYzy6zaqTVPG9I9zYSrSdLq2d
pTBF0kLEBBKmS5qRpZ37kEBAvouJtGAtke96yVuTtP+CNvaZ7JEFkHkvA+pgGvwdKBMA+9SRIbMS
Ai1MXNrFtZqfZkRG/VjeNALY2lrf5m5frALGZH0fbfT4HnZvRfCHGE8Zp0KQrJYQo4nFrHdan7J/
04N9mMXNlE8MEHnth0Ncqq1AJd/b2h44vS9zfSedadOz5EDrUJJKclYo1Bs3eJsSzRezOFhMMcv6
d6q/UOBsU8xmrTEdm1SwtXhX4ZOTn5dyN0RUNw9E8BJiiH5T4wWHlyklenkVn/KQ9qyB9drw0s00
KtKj7kPyB5lkJaEyVOE/BPAbNkv4LBPErEzeh8exRyrGGC43z4okKmn9TPM/KPoH2ZPshLRDRa8t
qSQZ4kmHVYaNkSCe2Qu2LXc88IRWNPQP6P+dhn8ymUDdxYFAVCwBOm68S53ulthwYsesPJjh0wwN
reG7m2oqOPFSgajKxZci1A+ni/MwMwc0GVr6usvy+zdPwY+qV+EAbpo+DXHrx4vbhQeGjvwJwLvF
Lc6dy9A+gKynQFs18LO77HGueTdN6JdQvB30oyiQ05GJ4oDz6KCzKuEocDB+OV8kac5Geog0DDkp
hg9nxDQsV4VeP+tljMdM+Zi61g3yC1tcyUjGUdu491BcUmyeJCO177zqgcU3s9WcV5v3TYysfogN
085u8lk2Hy0dllHBuuLqqzu/a78FEDVKoYFReMQdRbEVXCkFqv6NzkYxikAJCVNgQgp8QvMmWHOi
f4WQzf9mZOOxucDJVYOcd9FUeAHeNFyDtVOB11a+huSUQeBR2UQTYbAc20fGeOsI6KXDFLjXSDPK
7X2B0QEvOTZCmpsgvQsIFrq4t+Gi1o5QIkV+atNtgIq32m961ia619UdD+W2JtFbQLMSfsnrVPEX
28VzaN0QpMHpbaFKcZmHw/IUnCwXrQJcJf681M5ESFjGSVbwiSfp9zy/KGoT3rfkao4wYYzUL7Tt
zNgdkthQoAw9Be2TSo99ucV7YRVnG1UzIiWQyo90Ixs17UaR78z2gU2BzL90PpsIVfvAj5UIvKRO
Bjcq1onlC2HE65YSVxtes/KaNtRHqt8gmz8k+RLzyg7B+ApmWhA5syF9G1Xhe/Vxhi48M1yJCvL9
HPw1A0m9Hr8gH15WoCPnkrcydP0VaWAnQl9Y4e09Hoki8zgPy3WHCDZCyUiigO70v1l0EqL0e5bL
E+r6LIUqgPsAZJvuEgKSjiz/E5M0gfBcW49VeVBk7DQx/N5CPqg8x0pGWhMldgbEPpAHgcJltHK4
RtNd1zr8tQoZ6HgJp0262A0EHpwvNXoHLMi+wYVNamWseRsr4AsNQoDDM3is7hmo0FaL0TtLl4vd
Ga7U0yvT4oInt0rs29BiXf081e8ordhLrmrIqcIaN5GJIxv4QQaOXJgYe3AjCeJ8MChwTzfrYZw/
HaJrp5y0JrYgQeLdYuuSBi//A4AULPS5JsBYbo3qzZzRI1D7Bs4pZzJvhHy2Y3dN6NELCQ3nVlQ3
QC0GQTekWqImPNrEEHj4UxNcPSxQd0gHNwwdeQTPFsh90AJWb18oCiDnZhcG/CQspTfDepQhcLIZ
WN4oA8Conl8UHfEXBgKv0W/C+jucNT6gI/oHAVSnGXOCq1CGYUGAwp4MvGTWxbataIOlwmMUH55t
L2PontXtdSziJRVlaK5NppGBlWa/EIA+4iDpt/kSGx3lKO801JBr4ALIIgbGawhX8NSaHLORXLDz
4lnV1n0cwCBVAYkoHrzAlsWO00Zo55CRKLytuhI7hLLLrt89iTH4wMVNZiQbFZWZu86Mj5YMDwnq
Bq8jSxQmDfBFj7g7EeU3RHu8cPGxc7qd9AbKSQmz0ZzVbZwn3qQG56nXTFD+beSXfTyfEivDypHX
pAIaVbHtcu2Twc6+tJjwTosUYLLJDwsdCk2ixoXN1l8JE4tZlWPqAuXCNM0IDvnSU2rGydCtY2RM
X9rE5MshRLsz5ZeDtxV5HCUXQ7ScCxtDyIjdJKuArBpHo+TEytNNJL96CM16H2xMpMwlvS2+IMJF
K/POovJmlN77OIbsbJDdZKaIkKJH0HU15L/zssgepn8uc0qMCtbkD97wj4Hqq+e630E0KXRFCDTd
xeM1o6NLkXauQ4+JMmKDK66EG62e/s3DQNp5RlpY2LSfdWdDx8Bm5tVkaQ4ITdwuJeNMeUtVhNeg
QYnBDjmbIZCnst0Iqb3WsOBZzsS1cykj8Y/16K6li3VQQBXSAMdS+UMcP9e2xiWBiYOYE6kzpcH9
MgbWIUI1bjrQIVDLJu5NaBANC/dlJOQLTTqeDHSHwH8iQdi0RrE1h1crl6euv8c4FmTFC7vYg/Re
cNghn1dj/TQGqPKxSjnsULSfiBxtzc72DNm/VCMgd4IpQynqPoLJMxjvqZ3rmjALk41j82S6A6lw
jnoPAsfv4cUhijZYPiLNhcHokAZhJgmC6OneW86jAWc/yq2LltEXM++OshesFochhRSh9VSKSGbN
8UpLtYmb9mRYzwK2BipPEhSIWEDxEtPA49CjEjFZRNFweZ9pXR4yGe3KqXq1sOZlXInjslRv5QEw
D1Y1hupAMBPav7Z1tkOF0ygLyAyLUMMam3xxw3oj050nkpSoBLuNEcb7lFAXWkMqluHc8dKWNTMb
e6vxbbiGs53a1149qvAFmoCHK5m2MChu1nia4rvRXhpg0hl4qZJJJVFFkw2Fn6UtK1YfNsOuRmae
os/RGTSOOcYSDw49euYEtq0NSdpiuNXLrwoaRv2qo4oL7HaL0mdbD9llpljMtO+F++iiMGmGU8IE
nAX7ysjB4KNgbIthNxH1Qv9/qpqvQVNbO/iyW44FjLpw3OaY4jAJgCPvdcYwJEfQDKGi6CDxRagZ
cmv6nBkeSzI0u8XogfOqKHlXGz9uUuJtgIyqZW60SPoxY7UKE1FE98Mgt9B8PfAewS3x7M7RWybU
Lcc1tLzRxYxfcUEAucWBJ/HQiO65wDRtsQ3OnWGPXP3kTj8VDPC+/kMuv7Ih1s4VnJeauFJ2wS2O
6LSDcoTkVa84hsS4JTFmHRe8NMZeR21fG85D5S2Glbm6y3o3qe8pfqsHHN7KvWoxxsaby6MWtzay
bXkeu880vkXwrxFkrhKr3Xqh4oeNvm73+zwRwJDVxsLeZ7IAASSD4aBbd5b3GrZLIp4sTD5lCkrb
HX4ak9znsWyB/obhScpqFyrzd0gyFJLinDjxa1uRKJphT0wDzrba6OZNN+a70ZDMmGsdzgWFYzlR
LnGWMkcbjqA3nlRlXyrUDRFDrQT8utdlezkmfw5sTA5y5zELxrsLbS4MlLGOsEpoyIzQOItLVOu4
M02NM0BsBa7yiLmsyEr2Rv12tmCrRRPh2IufwjybVoVNWvvyILAwE6L0ieNagLvITuAiqZzieMeG
iWo7LY6pxsLXQAq7grQBaTnrLlh0rbWdih6zFCQsKSrYwaRVeKM89svV6hro8dNK+wn1YS+VIuk+
3QJAchFnsIaJ6+gNM+N3FcgFB/JpG4uMb3beMoic6153A0KwoIRYbCkBtQWcfwb2XJLBGkSlymVo
PeGi2FtF81lbEDPNiT+Thc/2iJAoD/6qcDg2nYX6mjN3INUnDqd9C/K9K8xXKw9vdYSHM7C/lalw
pZUvadl/gc0bD50KSLkV9a2svjSGuqU18JUjbsQzavP2MzgrYcUPxq1ISS3TASSH03We8qcSoY+V
kd9eGb5TRet2HB9DvnxMjJsgoYgULoDeauHf62jadDPZsQnyI1X5leTOzPQHw207rDxM8LMI5UFW
F59GBn2gladmJEIgiYbHioEUIqDwZtnmc6zFJx3WkBkWl76ulrEfSzZYFIKxehng1kmMu+psnB/a
lqXdUQvLP0WegueGO8GLnqCiZGzPOC8K2IzzKGvrDvU5KzqAkk5ObHeNkdKusY27+e9sd18V2M84
HYhgC+YKqDtM5pqVUqfiD2FCmm44ob3kXnceS81sHreWnkElsIaHukfsLxQBRnli1gfN6Pw8nVhN
duVbZHK7JY1f4mhdl2IxT1nQcKuloM9U94E0DeEfAtYdzLJzPXj4ZdPvQAN5H6HxmlOCWM1mdi5Z
TPslq3YXakQWaIG8TwHg3GAJPyK70J8nuC6OSUxiWd/aXh9p24yJvxXNZxtRiNe2vsFoixcd8tKk
aXSBkikxz12izkWTf04yOuCdZw8zvHssE4OwfctSUtQ1RIH4mo5WnvTsBzzOJm3XOCR+BiFO+c41
/2zLvMVmc0eTIN/4Cx6djDNgyKtHfQTqFWHZZN4KXtjM9YwcBIzOfZ1uC6Mv9r3efJMBecmq/MeI
qpMRGhdTn+Qm8/R056LcTFT+hj/mqBxnmdot137/h/zND23jwx41pAf2uVRsasYq8PHs+1jnNjM7
V9u1TmOln8YGTrFWXvPZ+hO989D2wbE16g/XoPrVotYAAE+bNQzaG2fHzm0GAFPRMYBLLkX+2rgt
DwBkwdmJryKOv8x8Ykhqb3RiL7TEPvRZu8sEkz4nQDZpJe9TzyeYFRJlu2uCoAzrH3bUuIaXrYt+
b/SuuTp1fPE6e+cI4xOwSI4NKflEg3Qcw2qjSX2BPq/6AINN+OL2RGp6iETrMtmh+9m0fbqPATt7
JaJ/4lHLevpAVbXJg+DVMJe4BPdIzCZOasm0IAlYJ+TMZYJG20SRcSaA7wl8pLG2G2+TVyTUdJyE
AH7v6AYvJE2yb6HO6ytAC0k57zOP/q3Uoc5TLJhJemq9bAAXnz+OrbpOkNA1ezGyFVB5vbb1yxHN
HL6onCNY/DkKX0XFqhBPA0Y3TRBpoMPeBqqIutbmRK5s8PoheOZsepxGsDFdfKqq5Ckuk8sUtUen
d5apLswVm+2OM3nXKJIvIBTIP+/0pzzqr52Api7ltpTRvnNsqo9qrXvxpREEFQ2hYBcCE4uSNP60
nAZpEVdfnDB6NCv0gvWko1VIsbrM+lUN1SUL4myDnRDUkmdS8htuvEEaSgCIKafj7Gg/Wuc2oBnU
ffAc/hkG/DXMU0kf8zmU9VnG9LrGTBJIj0kf9fFTYw2v5kD+RAndeI0M8Avf3AVu4MVO1JIS2n1L
nVVr1s6vqV2/F6yvy4gcDAAjD7GMkcjoG1Wxsc8M+9R5pb7VOVUhviGMH90EiWSS/hMW2SCWOWzD
Cp9WKvKLpjr0kWy1UBVglpCFZWyBw9EO1O8DGjIm2izqtOlfWDnHmPyFfWxPDftdM/WHbMlFpZtI
CvsF1Wq9bZgHoOBJGXaLL2CzxBhYoXpB3d+v0Yzze+Da2egle6qpIwmrbHCVadp7lDecQNN8rlrE
prxiqwIW3Rr/HaeKGTU73oWXuKJu0hk5sNZIb6Mc7/VI7VVaaM1tsz+IJsI1pu05+A6u2zzMAZFz
LmtdwE5LcA4f18FOsQiliBy3VoZdu8GE6HcQQbgB1KmZSAY3x42OjnxtT9ax0dJw286J2GB6WgJn
wscxcGKimTpmoKyeTGQZW5SWEHx41yy7Qc7rEdui1HMUO9TkDlwCmrMkHAAdWNajQUaypdGOtayf
VyoPd2pgHY6rhULSpvwK+RlRyCxUD5gGk5ZrrsTAcjwuhxdrQAPNT3y3GjZ1iCV2gSDRKuqmifVR
Ky5JmJNolQj5NJsR4UbL3IqBUXBHk00FE/829Iipa4JEri7cA6SXxyAJzbmFSQAssOCnGUmR+aWn
FQuW8D2ZW8UvWLy5ESuxWBIM7RlzvrODEQtt6MHFGmxj1Yv+VZYzN39PHEPYs5+lth8ysHTiHHT5
3tU7h706LWxgwWxkcZdgPy7dWzwWi49+qB7DXtvJeAD6NA8/emx8zRHIknxOOE/4YPRhfBo5uNra
CWFxcK0aVXKpkIS8gtrhOB8cHkQ58/8RhhAie0f2nbxYwnwZIWOwokM3aOn535gAa9EhwvFSsasL
NdYD3lB3a24KGvCaMqHpSaIuWX0IrqOV1efEpusfjUegjZPDgxwb981z1UtROomPF+WsyhyowZS/
4UI4zXLY6Vbx7OjNLsuC59SenmUxX8O+fOzxK0m4s5BtP8DM3WrL8rWQvGt9YMHuaO62tkGVBjVe
Tcd9CNtgr4rSL0T0NMmFk5KijUzca4PLOfeoqeCL+8PYcBxx59X0eVgN/qCnamtE/beKdO+g52oe
5nTf2TpKm4G5fuoeINueCh1QBstnLpcs8aN62ZMs1uUx1Bx8/h6jPkJtJz58LyWZrF8cJp15RUJ6
97ThXxPlBRMH6yZKB0Ep3SMUkPQfoaI0q4wd6k4/OQC/XJwZAIxnhmaBP3bwiyXNicm5g5P9L+am
wVOSf+NruidB8GEOBBe6bcIh7Py2bnMDL/oC/pyyTJ7tAE9sXDDaDKtbmsIa6d37OJHUBbKeJEID
zT3PHk4Z5Ac6IMoxbhjEG5LzLzeRIVQDxoeQrWUg0J+6Gq9821ZMKNMd/n7ql6RHH5VHbDsyOkBz
8vZsdg/W9B9H59EdqZIG0V/EOZCQkGzLG5VMlfyGI6klvPf569/lLWYx0z3d6ipI80XEjejSZMPV
UpKEFydzZIh1HtHngyPvqXbSs1Nm+cHJqP50h/mCV7eg09S8wULYu2I4AvN/LPT8UxfzO0dmPhks
RKjwY0CLRQ6ss5jXthUZ54rlhvOpNMZHk8zwO7ze8NYDBz40SzuAXyOdxLEuOU5TrrybLJjXUJvz
O9tKb3NuJ/dFnDbrskco6hQ0rAgkM5jIh7nvna3LGIVlhzvfZDLZMXx2HG0QrKS4ex+05kts5l+S
JBZZ4pbrfmX+YnNHIZDdsWxHxnZTc5BSlreBWmYyfyShq4QOxn7IOmZ/Jm2fbdUc/Uq9j5EJoizD
ewuL9eDWXIWYZK7bGm2zt/xb0pJIijGarNJsuqv1uCT9Mzyn/ocfeewz7m5y8M9kLXAgvazN9I4j
C6k3YXuPelm0DOsfc6jHSs0QUSKfVvhm5G+Ihyup+XNijNegMM+BI+8Z03+Gk/nCoY6VjeBXL1D0
NPy4gBz5qpqZRM5afuuOAg4orBcYIP9I6r42BUeQnCKpsbHegJego4SUfqig/SsyJmMrcJAR1KbU
Oc3D8B15Sm7ZpPoDJufNSCklb+lE61U/bw2IXEPYeyy2yGLsC+0qtAgLtKJjhj7aOEWofEg2RlfB
LnPqu6IuzrEPBEIyLeV0C2ejmJ3PnNvZtoVSw4w/4QLDtaquNUkMFyftoObPIKf2k18nq0dzjZL7
xsfdBoHxg93mPeFfDgLmBULCvQNFzxBiPEwFWy1g/N2YMI6MeIX6md19UmAHihdLp1S0wdXLK+/e
lVyOcX9xgXwOgp4lliaWuHkGg0EwTTD1CY3HnnteIvqLmalPC0YAkhCQfuhKGyewrnZhPlW2QzvF
XG0DTt4Ils2jm9JHM5q/eg6ZMpg4dKHeWMh+OqR+L3WPXuugkswvGeN3Tr4MXxI9P3iecxv7pbTA
CH6ZjDH7J9/odu6n6sYtn8E+VUB2HPXIErCKC0FssLbCHcyV7g4n9dNUI+ZNeCW2zKQpvWpi49x3
jDZ8RXS1ZoC06wTWLGTCap9r/Zzy9mU+voc+ISgYuvMD8ysJ5AwyVtpgQrJzbE6ubXYr06jmPWRu
8gd+8JYYMFMKHx9Hx/MQuC6pD5HtXTpqF84MW9ixSZv9YMCL15b+UqN3dtRVRhydi9j9HMB7bxSv
y8GBdshBaln4KrCEJjofZHdauoArhMkpIJjIEYuRGwFndDeTnSXKtHEC9Qc0BXZzRhhu8oCNRREp
Y1L25rlzau+5i5oJ5xfL7YCPhjNoZTLJzDHnC9tfTyYWFWNcisMahBXi3zxZixLq/xTSDtYG3kNR
OXdECd8by8wxYje/6NsE2sj0lylmtjg85zwM68hmotv2RPcFKBOb95vgaLI2Qi6kQeZ+pNRRr8GW
HiN4oVSc8aFJDFG85hR1xKHcCexMfIzVmkMMFgPcIRsswXLbNal96nD5Zmb7z02if6aTLXz6WxPS
983v3TlNv0uYrzQxhWrtUtkwjNvZYvFN7ZulsdOOVfBPZBxkjWyhpKlgryYcAWBnSdQZOA5UvAjE
DmmRaFz6hFoHPzGOMof9uHM1JjcD6NJERyH69QJTWvg11Y4+ZzyDxUKpEtNV+1QiTfI5mYGaiIC3
MIFiB58MZmpxiB37MWribTWKa9FXP3iVTxBi8YpVxWfbmvPy+P0lDYpJRPMLlXw69Q/FQLFopKzi
ULXp61Tqk193b6E9/fY9b3Yq/Rsg/4d8bKk5iiOsLI1ey+F/OCJHvLYun+mE4P7Y7SQK6xSjtpJQ
gASjyh1q5V9LJzM/I/dkiolijrImrXtQ6w9EjFGj2Ye3wVj9FOz26xgl/5rn012ceQUcL5p5wCn8
gOJ+Jt/4B/7mux/bgIY7+1ibLixpn6aWpLr4Y3mIkmLHZZxraCfvC9ODMuF31aWWQfMUReYFDNZD
HjXQPMPmyC61seOG4Rl/NvGhW9fh3p3jeAHk/8TCCLalso8e9mf0DJMnXrX/fK6d84Rh0e1R+YuJ
CzutYE1HmyY+uSWX9OaFl34UZ8Y4HNBN/g0B/eEw/atDNroLbsQ/M+oURxXQUz33DQWNaS7vMMiy
+nv+NQGBQPKZNWgindQCVro33KLe2xI7p21Zr8qrn+Z0ZgxOUTiMOh4NjR5H2ZLzYzj+FVz6rhuc
E+gO5uK4yg5Ldkkz2t7lAfKgj5XRKSEMxikTEQEfDUCWyDsKray3ubE/1YAlKqvlgzKMj8qoLYaa
VbdLETFWcVJ+wZCPUTNSzJyEUcPxakzpqxfNq7pSR5tDtSbNS8ovuCVh/RxLvZdm/xU74mumDAL1
WDLPd36SKbpi/rnSV/FWFcMZzAVN0JG5VinwyISu3VlvO8JlKX9sZOLs0XLv5/GmrjjmZwORoGaI
r70UxBQL4CFy25r1uZjmvRegOohhZkpOPLENbHprm69uiECthdyN9IiGB5qqT/SrmsQpsCYMLLF4
19DZcjvYRrm/T2P9mgTp1Yvotiq+lYHhWHpnnSYPM2PM0aODp4fXOrm3ENwjJCza9zw2R/oXM439
19+3vKFB1X2aPS+ioIbO4DCJOIhRhi6pii0SoTmZPaRFLElhh2D/Y45fxLM4cnZHoyUzCi6XAMqJ
zYMOzJJm+/5S5vNDMgumqNWbjhmL52w/COx1mR8qu6WcvP9UKrnzdXqtqKkKPHmSsbnt6E3P0uLc
U0PAQeOYUdLR1OItRYVtKSYymQZTRdv+xvo3haGNkvbkM9atErrLqPqdF0E6zehHQzvbV8ralQXX
NqHca2/hERDUX85G9BDo8C0q+0POEl3n9AO3hFsr+5QMHPJN+ADKNnd1+WeVXyXI0jJML2OK/6ut
E95AntRtWXoX3xO7pLd+5nnaeZzdlMf9trYauj8DOm+4wbbZX6+cQxmljLOWEf8rN41VVznXDFNW
iT4R6yefwUlQ0+PLA0qs4bFu+52rhkPZTdu2dMnrzphJnXU9ipe5nDZVPmQboye3sdSN290LZWxv
cTw/WLH/UobxJcDizfJ771PFjeQLqcaAH5KcVFxtqbC5BZEP9GAhb7AmU5uW0WFQdZSOyt566Jt5
OiQ59zF7YktM4dQKubMG5C96JO4NgVpjUqs9Rfo7p0hOYEQBw4Q5s4madRDX36yx99pnPNFOfA6e
N/8l2fQrIy8D72WAQUpowK5jjPY5HKQQ3vWlQ0M42gQRyUpk/tnzQQTUU/nEGNnfpcNwMaT61FXe
rMn+XFVO+ljgOwyy8mku8duHVIhymHTYN5FUDBuqRgMh3AtBZ+pWv/M4fPXQBmhr2HGzwh8+E3oE
HEn/TuLAhTWTHaLDbsqTrZvgGYNufqGCK94YDXiFikGaF/UPXBlWvVmdfEx9EvGod/NzQihdBfkR
fvLZLul8AzUletAXNhRbajEI5BQ0rCSy2kCixxZMuCOGTb6qo/AduDLbqukKhuUGv9NBkXdSWEX4
splSm1AmGDYE9E7MUNt9SjY6qybVAnIvJZD9vKzCmunlSrjwJ52Zw8tsKxxV04vgrNNYWCl1fuIC
8LDMyxKPmNnke2SE2h1nilNrQCRC/Ops/F9JDT6bOilzk0yM8dKW/wcHsW7jZBWoTBj8GJgCk9Jh
qxGXdOL61DBvqW2qozJMmQY7OSEOeW6WqHJhBgSJuHviBRziu0pY51CPfMLUNU/F0eXWMRn6TjRL
Q7rzYs3uS+CKc9ZiF9A+Oqoumw22AXQse9gPKWWyOAoQMmVNG5xbDge7a/6I5YIvLPAk1Ca7odjB
c7sb6uE+lxAgemohdLPEKdC3Ylc8NJ13izRiUFDrI0LGYQL7zbxwx8iEOgn7PCS62CrXR2MS+S+8
i3XvIi4m86uJn6MzonDj4JCJG+D3+I1QVtdeALY/1jvwfhcdtI8eTb+eo78QpQ6WKl/hfPekipuj
GJPnTnW/4KzwfJsBJeU4WXmc2MGxLbpnmqW2ndl/ZxNHcMxxt1QDGJ7svzGKPnyc5m4u95zvqJ5P
m3xjzv7Z9+hCD4ZTawOXLN3nxkQR6od3y4V24bTiJdTTnW3HkJG849Ik1nl9s2ppoMApaF3aolH8
GIufzKYJMK6NB1P1WO3D8iNI7Z+wjRbNdukxrLwrE59g3VrtnhAeF44UjqutH22zuIJu+y5L/lk1
I5WtO2Cf4Qpx873yqWvTfDcW7nUAhoBGUIQPIR0/ts1y7MUQ2EhQOE5Mto7iJ/TS4ntusl/D5+dP
fGLwYHqJDC4yYpm0m8KN9mk7b1FgQGmlN8nwxMiwvk64D8ecEMJfu9yGHL95l8itbjSfzby+dS2n
Qe7ATw4Esg50tBAGtPCUDFc6H+pk2JFnOLVufY/P+VY42FEirqb4WJAK9JbiLOYm1b6CIcHZGJtl
nhcIPtkmBQQ4cQpf9w1M3Mhee8hQyVCf2ohVjnTaYYrKk1fqa+VY74k1XBx+0+Qj49bOR813Wbo+
wmrwlKT5Q0SkRo/jp56oX+plwcXTmR1MAv4Td9WPMXN2Zoe/cG4wHfSo84lwbuYSCZTtW9+426wl
N05VIs4LAl92ysFXnGNhY2tkGhyFzj3C7qsIy0dbyXeq4SCi0a0+MQXEMp0G0x5K9E82+ifQAI9W
GBG4q+8Mkb3ohGNeYFxLXLPejLAw5SeGzgdXjo9DMVwD2Rygi55sWmeqkJUDz83UUZVhhPlxHsdj
wsDK7wX7BP2Do7hJp8Ds0TNM6E595VCNEp2MCN+E2Vxb6B1FbnzRDPVRMXQw6RJwgUUiWwfL/o/a
KNMPDi23asgerTG8pSO8kd7JH7ui2ERpua5xHSal+dv50Gdla0PewnKKlRJeI1uDxdQMp7JLA95M
VTAzLTwkHSRcL/0g2ENAc+h4mzASwEgrk3Hf8ODk2r0LLe8SBfOj7ZKtkt5fmPk/PVIHcrt8cgf0
IqoZHIwnqcNpi0ygb9IbB4CxhBgN+ujeHMM7RMCl+fqfUU1PFqZXykbOuucn0GO4KXHK1eG0VDdu
o5RgAvWJOLgjmLBVcJfxdzphgLY3PYG03tdE4wvFYGQI9jqdbk6AgDC01XHsvEtfOBfQjV8J+pvP
Pbu047Nht3dp5RtLyQ2WkvHODaODN4BAVdU+SI1n2+SRCem/jUl/ASxZjcwaVymbVMg1BtM+3UJJ
QmV6uZWdAQhNzwOM+OAZ37PcWyEkpHRBglm1dmlrjI4TtoGgjgHEsjljr1InYogxE4v8VXso6r5P
hwpWfoMlCMvB1gtShjfQqGqntxA0qDgYDP2GfHqeS0ZRyYgKNt1Vo72bs/ltMp03NSWPTHU2UTze
zc24NQswXTQp0teGUxhkmDfH3Ny58GGshduqaOUDjZbSJYB+47zKbpkrxPiLfECe2zKTIDYHRkGb
MnfiB4hg1YJthCKfyPgDdEG5mdXcPOCxCGl6wrhgC/yQLt73swe3YG1i237UsD7uGFEsYa8p+cBb
q35EiZFcs27/0o4nkJIFOZfMHdQmHJP5Q7nkv0SvWDwqb4ni5nYLXUN39lY7LPCyIsLvgV65K1Il
T8DH3IfR9My30IkCiuQboQjAzeAFQgxUFcAR3FS8BaG0iCYM880tUO+pKHclY22iNNh7Z3iBnOw1
tyefDBv389Zm9NMYa2h76zqdXsld7Gp8oxHherPrHlT8ZNHX3bvmg4l9VNvV0fSJPY7vWYn00C/Q
Xww/ztKQBBmc/20K4PyM9cqP0WPwfYOhYAcKViMQy8WJzdUNy5jffnChwZLtHIgVo/eLna55YTsm
EBgw8twFR5yv/MFc9TljPt/e0GT4UNAn7pqUDFb5qxEmZyJ1JyfLj0MAQpl3uDdGzl3ynLjTZz4C
j2qdx4E3LPReKhWe4hrZbmS9hDBLTeBu7v7aVG8L0BDoZ2gRtCEyleoCqquHb9bwg+QY27JPZu2n
xLeQ+a/wK3cmlBdP2i9Ysjat3/1qa76rnPwprMjj6XhLn9aNFrrNMiwj8X+Qfc/kP7zU419lxofW
6gCJTGuruWBfWUtNoURJNXrpc5pEKF9hDjvPFCpj0lypYKTPB5J05a5VcoNewqSPhtGq3NoxwTrp
3+HFXCM4YTWb0osw8hdZt/IUDGwohuklZ2LcuySZ31OAti9DRjlrVZmLwYXoILEFJsgEhrt5vohS
Xxy7PicxWIERUyvPo53cKhd7sJ29OdgBzkmbJjSIRvkFX1S/DyLT5OkJueohV2Amm9onhdOOQXv2
PcbZrw+ICATPhAAtOPATwF6NEy1rMCyMW1L3w7ce8gh5fjiPRXzUrjOfm1T0WzybD1zjeVuXj8SN
7ASwbvPcRPX4pcr2S7TDj5i8W9OAno16tI45JMKGRdYdnV/GnAS6BpAJlkmjnMst1yoJO3telz3X
YVbvxQCNKqKAYsnEqWC4IaEcPUnJWqM6nJdKucO9b/jRM24Q41ONo3sy+/y1tmX6rgwcJWy95TnK
qFTShQCkKlwAiCz6tpnUmzyq3FPXlT/UWV2FUeE1UTI7JvHkvqBp/8Lk/peZmQ/AM4Fy6Qc0IdNy
1paE/0lKFScmweO54Rh+rPKigJxOPgjxx/00xiFlpBrCAdcLXZhtMsEMT96/mifQ05WcGGsGQOzx
MXyXMc3vcAXO7JvVGoLeH0Rx9417BH96Vqq7XumfLJ7+4pK8sqpeCptiKpYH7GkT51lexb2Bde+Q
T73xoetIHty4bqnSSruLqtvxqYl8SpF7Ea/Lhpl9Itgay3LGWxb6P9DzCInFHncRDhUz42wqBjIX
DGHpkAxyTdk8FqrtHmygzOu85HoXlWB/qmGKL/S6xPvQhR3kpKe61Mwc6gUw5hbW/JWr4tesLPmQ
9k1zl/jj02g7NvaDNP9T9shqNVkNgqGNc78e0OTskLCEa2Hn1AlPvpRYUHQdLjELfDhlbeHOGOmT
hHDMeKoszy5fG9shalmpWTG8EqQNIKZ2R/9Xj1Tmo5VaSb3Dzi1IhVvtCzqLu6V+EfB/3TAs9v08
IrYZOg+6dhSxbP9oBVa1LSBoXpNO9EfPp7yNIe8tThy6JkJQCvwab2QdvbR6/Oh9wjhdIKxHaRIR
dECBcBwd+m3itz35M6c/N0kO2MNq8/kSAiXeRXN0JkyNIwW2BFj3Xl9U5XQbbLJfniGz+9kzgeJG
ZvKifBnzeHUJNXTirV744b1u5vdGZw18PZZLMAV4kwJNHSQxJA6Qgb5YLS6yzOTqPtsYVCefB6iK
gHbL4Gy3uYCcn5Hn7e1nGL7InLUD1S2nZNsNdfvVFQlHjpnJwuwF9rPSpMEgbmoGjP416haxx4fP
adIRdbQ0yo4zcamzjNlb4ztalkziEjXjn0ZgTaHIHgABmNR9RGBr0xRU1LpjaxHYAJ7fWOPNxE9C
16Xqu3+BhxsGclCxRKAbQv2ifg45Gh4KI6q21Dp+A1b3KTupof2knH97r/a2kcjjFVnnmWEdl0Y3
rPF04Jvcd5WdX6pZRTtltRI/XPkZwp2FXa+oWNIDS3KUc0T3m+HBrRkSatnGWzPNwpsPaXFrTTRi
xgZuWUVbwYqvdpO60l81ZvfhdsWDXzDAKwS5eCAl/cETow0V03HPVmbl+9TCFRd4ggx+rbDmxAk8
8xoVIp4Aqg6p/Oyc0D4kra7fc130eJWbD891drA5zkOeoX+lvJmWfzeM9YdhM+7PQjTB0iB9nMKC
OiqLHsjWxIkyQBtcMVx7MIoEScsv/zwNNXwEWrZCfrbu3ap/7rAXHbIqOeLf4npEGB2oGHwRFfbX
UeMoZhD1i+fwvaqbd9tQz1xVbwgGYlUy28EcDw5qmOkPN1MXYCeJp9FeQMB92PxA3MwZ88UQ+PqF
adDMepMJzqRtMdEaOoAehOpX7xxAJowmDHvn8OeBLeLG29PLaCoyu01E+GTI1GlwMgoTl+MzjvJV
mTfxnYMTe8VVUH6LwIakM7cwAzQdP1CyxBYbFUKq1SE/TG98SpfKxko6CHz2fu4QGipznKBO6/9z
Dap3A2vZFBUzeT3L+uR3GrdKmsQn15o/WTaClVnz00GtM95b9mQC7cXaniLCXVW5pvzohhLyWoMA
WSuebeAD8wcXQMTfYv7ojNLdhjNjlZgx1CmMuH8Im1tvvjQVZkypfeYta2eCtjHHNNaaUGy3ulBP
zDTNXUjNBk+kg3bZ2MfSs/OtMbHxMKVycYNZnLJLeowirAQUGJFFUep1iEd9sB3nyBmMp6Sb77Fa
VGSVoVVWrUbBK8GYt/0j7qe7mOP5Hsd7f+gS/J/KDRueCsfYBTmnOZovOIsmYw5Em5OSb8bWjjVD
3lG0Pu661ldABnToHIsyKO/ScBD7cuo9ajAyrAVVNYP2xpRzzGLCu4kpcPoZ/II3eUhsY+S+9gT7
yYhK/8CkbaKzzEUe82FAYb/yyp0nCaE1ZU6oBGfFbvBlcPJ0qbehmSARW+bZUz4Vnv4UktWJsA7g
ZreWufG3HBc/eZj+WBmKGWvUsLWa3N5J1c57OM585XSEw+S3sbmSzuDZiPv2akiCh4LBTuZNjy55
FQg+BQJcn4MJS03Huc+ULX8rmddHvK/dmsQKQa1U5xuureQhptHBs+RnR13N8dUK9L+qT4gV4hZ9
HgcdPblmzcbULFetqA9MVgtcwhAg433NTYtTP6mK2jA5p/t0bHmxi7HGG4d3Z6LVt6wLOjrCXv7Z
TvdjiSTaJ20Ar4YylxVNynA9Ya9xubEU4muSnW0f2kpW8F+TGCcTbVfNdlYpEzuRjtEpbWlndevc
2VXQvlYJLS9bIhXxi1u1oBkTSajO8l+jyKa8CuiD4Bq3GIPmLNgbKYh8eOPUYrCS0Gy2M3NYuDG7
BZfH5K3tS1jm5UCkr8DbSWj0Y6hNOsANT74MQqFC+yYTYS59K+VVMSc0MFc90EAd1F/UvHEzrDsi
D26I7x9C+dat7XIDkJN6taHsT9bof7hVMHzZFdh2Jdx/EimZ8g95M0P1PoNvWnGCe8GeLIGYQdy0
p5QtBQP5hRJYRmh0Ca2mnmw1qrZ9IN1mPHRh/Wst1OdcquTI3/XUh/ETrZAoNw6qnyBGf+Ma2u7c
LDrQSPetFOO0YQCOkdgWIMIs4kUhNxwOVvYX5+F0dIrgJhnZAitCNHAAz9OJNY83Wj6B3wJvOubB
RJ5bAVKo4Ifj8BX3Q9u9F6YFRWwA6FOAruAh+XbjEZWJCyxOPgfGPB0aG2zcr0pPUFXjesRbYWNO
nVDyqXproEaIZT1LwpfZVydGaiOWsKQ6NDmNa6XPwuCV7v3EBp8XZFTmiRhD2dQRqzEWCmw2SN1Z
v5vT8Cn1vZ+AYlJ8CBp6cRqwktYW+SxX7UqnqA9M0sstF3XQpQ61at0QXKWyAgYhNCFOjVewo41U
7Yh5fO+s9pFaVclEz1HHSdNglOYksmpSgZvGI4iX2RV244mzYKkCY1vICdij3Tbeh4o1o9o8De9A
BPPOAp57LWXT0X2kXvRYO6t5asDKFgWvZlg07+kIuRzZezpVfHMfAoeSRmRl4wtCFPqu5IRp9mV5
KyWsE4oocTRN4Rkwn8OaVCDMNwG2Sjs4Q1k9SVT3N401G4hDy/VH/iPuRkV5Z96zYFDu4ZBVy7BE
tuyrnKaYdNIhPPvPZsCVMQN4f4QvC9kgogkTyGxxipz426Qb/GnSZI5F098wbEM76k2mYXb+nA4V
Zw8xwvIZAxORI4o/bXsMdgwkEJyWmG5aZT55TIAqqRtlrx6DOOq5xs1sjRcugN9WgIAes+sB1Vlm
BMNECqeaglNeZCXpKPchydIfx+Zo4001Q70kQjhqw0bg6o6YCpRVxe3aZOsyoJStRSK9Hxghn42y
cFTOV8Z+zcGxs2lDaQNcWZa5+3psv+ss+sj7OXyKio7WG6u/5En3k0jxXMTRn9kU1P5AewuI76z9
rifpE/+zOvfWZeaTmZcUGA35PQfvxXHOF4Yw9ZBjbjky6+URM90dQjmCUF77FB9X8uSG7g8bT7gn
Lo5FjsPYJvDhRrTZ9NozSfcj/Sg86wJ4n+D0CA+jlK/V4L0XHtibOQOkPHoX1xtxU2N7XnUz7uzG
82gUMAJYbkFWfKURAd4IoSJuavdXDM545D/OKponSrHZSEAZLFVOMhFPRpgN+2IuGhhkJkF7mVMk
ZMbL7RbVhYlLUx0CqwP9nU1lcYLE4B4NqPuHWVeU7Ro6JbkaYOcmKpnuZ3zmCWOqdWcUoDqEIORs
TcxmLMINTuVPJ6ucPsrS/WRm8RcL6hsXPIsQkfEwcLKV3QJzTTA7sK2J7f9WadpI94bE2SEzFJYw
cQuSyeSPzKF/T3Oim0S8xtl/UrO658MKNkj7i3HQ/+eX7el/IG5slVeXmjakSSACQ9x+YUSJ1lPT
0b/YDE9l6v3zCuo/hB2SEJvr+tEwG/RQwWQlq+TNWKo940ZiEaeY7ohD27ryLXORETI60Fp0iGD1
rwdaNzDeJ/jChdmv51LoXTFN0y3ElYPM7sRrzOZMNpTx5Cjf3PVTW1IOxXtQZvUXNqTyJdYFXm78
LkxsaAoV4QCHVPn1McbGW68gG8evZtor+MaGcyKobH35KdwcqUq2duXNL8OIqWll0ZO4Cd12ugbk
QlZGjjLBXRV90wSn5Tguy9O0cHSFCxjVdY3+MGXUkDGutW8YOMRWksHaLAzAjQGQmUwG1hIYb6iB
AYtLbORYDKO5lo9Mt59Ib004zslu+xHu7AJ9bNWUpvjV+L3uk7El+QMnF1WutqEBOoOT8jlUgQFU
nO4h3zYM+CMM9n7msN3LXsovw6om3ub2senIwTDNbNF83KVLjVWuVXhD/KSMWVX6QrNPyZbBMQ8a
vw5eqPDmW8pllEgmDtkICz8VdsVwqxtNRrAuMGg2Id+Hk4rhKaRhCMUxu0QNlX3mHJo3vKEUZYQG
7Jq5JEw6JcbV7alyTqy8orwJxTLTUcdWMtQ79GP0jN4jwEadwBqp/7mlf2FrCxdCkc19x+lg/hsx
qD+Yws2eGYaxLYeBhaXGzuKjR7RYz7AP+g+znx4Kuz07pvfaFR2wwBY/rnC02icmBAKYjXxyMdiE
VsLD4f7Nbbkp0824cNjz5d6du9gjGjlB+5H1saW2gNeUStXEuevtPtgzabf22N3uueLn15jb+2bM
gVDmwfwyearGBEhHC2/vxg5S9zC6Ij8JtSw3RLCJKpWMciUI2JXy3X+eS8nLUC5DcguzT+1jsU/V
ePZIQ1AvgIms9pIQ+RpspxTOL6Wg7h1sbBpRKCSCzWxdZGsG+6p2nGfmo7yfjrPTNs7BkozqiWyS
forj/sMQ8VthkLVQpEuY07MoMP0xHinUnXa5w1ghY/S1yoHqI7oKWM6ipyk2JBwiJLvdWEd6E7a1
oC2J1BDhmAR8e/hnuDRa2J7h3fH601cQwXX0Ev9dMWJGZKF/hfGIurRQgokl8jeUtn5LAvQjvkVc
bHPY32VoIAxFin9Tpa6BY9/6KjEZM+UZyfXEOMswZMwhOgPnth/j+fGq8yy6r9GSLj4i4Oh8sD1E
4eg7qwneN2H3E9VptWmDiR5UNLXH3q3LO1v5C2HCKc6R7bYHMzXBmEoMKalhdQgiNvAsA/l70Gm/
7+vakUw7pXkeOzPfKZFTGCyLeVcZc/3cksfctkwp1kXBNbLqwe8mWPpiewaI5Hdk6SssGkafU8s0
jfnZybojBSRNgv8otu+E8EA3RI4jnqqht0DJlIwK3ZQDMAnN/iOwmu5JFm65VHD429qGhlGE5YBu
HmYHs3S9d8eQpGlEYz6UmdGe8N0Whyltu2MBmoh436jWOUda3Az41vpY+g9NlCsoj6V3SxKjf/ZM
Jz8GNKHuUUfCrV27ig7RLHrhANnv2Y05quCaN3EqdH33Ptuw6VJck7BEAsp9pxaPgtOW+6C0UHWJ
7Bz6Ol42nhojBKPsbUd9WeBm1Abr5rdoI2PXuMBL5pARpSH4uKflpEquWz0mzbSMsnjSuATnd3Pl
TNhvSGYKGo83RRO+dzVIolSS+OJHcI5MR8BGFASjslwTT4zL58IP1Tae9evglo9JZlSQd2QAiKCl
dxB9jKSHYBQwFPMWHVFuipGKq6pjFJgTYJ09PKVzVm+U0QW4O6HKA8a8zkp+DSNmLsryyDAQMoQY
NDwNkzrOfv9jxqpdd7Z6aCouIqOqNlCD09emM/ynwCMCFHYjBlDVtixo4Fc7htZ7w7QWzigGEp58
tFKzrb+zAVsPGHdGSVaS7kL2DihMBPEIOvW7bIyNbafaaJdzb154QzEIlqC+a7Uob+4g5/uO9gGJ
r4YLPzFVA1bLZDs2dZWiuk9V6N8yqjE4HYbK/qQThTOFS+8LIQi82n8ka5sf9kjghAqPzy4c6K4h
g23JZzXG+L0CcmPGdgB60wHXnTXDHcPPnrGDRiilLXkhOmkJccIhrfoXTa/Y3iaKdAiC6dkJtQ04
Whc3IdoUVgwlQfuyMf5PlNgHdpJx61ZVeOa6JkGWGMHFFFjKYj+Vm7QfHmoSf+sKaeCEFyU9BNOg
2UAGChBjcrIB4+aV1Znla+s0pOYMr/+PozNrihbZougvIoI54bXmQaucS30h1E9JZkhIpl/fi37t
uLdbrSLJs8/ea/Pp4xbwDT4xmmPQdTB0XnM/iraFCUZYlODnjRQZ1uu4IcSVQQbG4+kNbZ89ncF6
P7GBsFqRsra15ZqPxsAWmy6J5BCkAwA53hbOLxUz+q3rnL8yCPi26kSfRyNd9A5E6iBs+02bCXvd
8BfdOUZERXBRUFMHGQJBSHbF3o5FfSWKRCa4wwjL5TolMNVIoq6OPNb0GWzMkhcg/9ZbImXOLsPX
Zxd8KwGt+h77RrQyAmmebD+D2eVZYhdZvHVbs6MfN0WPCkPxMrr9nRs4+rcwhLwWkx+8tm0BLdNo
LbgqOf20OAMlti2YOWSsKSFOxlhuYyS8gD8s8Ya65ywkZOXvkWolbEn/QvWdv8sVXRoGE+69rFsL
ikvnnF1FACzJQqAdUf7Yuw7pdOp6cMDF675OXrDoPpOiY+sJmoDKjTzhozJMmgxVMN/Ftd2uXE/9
JmP9Z4d1fEcn/f1EfcAzrslpzUU33wqQ4gA59CHO2ksUEzx22c1uzdbF6jRlCQusOdjabjjRLWoS
9LUwUuXocxvW/80hH2HgW+wBNzMg5kea/oxFtLYKGE9md5Jeymig7dPYRa+sJSCMZKnA7EPjIX+X
R/zs37aL2pB2ZnZM4uypzmz/xjCBu3+h1yg3ro9d0VurlgUs18VwZ7RArSPqqTgPRLSdVfANk59a
bsfdjqxSbihCcu+Ktt0TuSJFJ5DaA0K9lVgSbapsP0LXMSg3N5xzJsUfXK50x8l8R0nxT1YI6xDO
GtAk+J6/2ot++Zoyk7r3NBzIvTXQD++r/KuJEM8ZbkziW7Pe5zIdDvxd6r2D/EjRnFce+LIO6D/s
cMFZBWsRhuxIW45SXEHTxqGIYVP4MCbaCfi2C6Xbc5od/KJ6bwxRtxnrKXpzEk11Vo8TfDADg1x3
az6lyiXDwHsMA3JblA9N2D/kZcRDwPFMwKI8NB4IFsPKv7ou/YSAmZPC43BhOdNuqtKj1omOnte+
9nAL9E11SiblnptYebTGwcPKffD54D9+hfS8fZ2gotLro07j1OhNgUC+zEbdpmlxx/TUD9955AP3
VcxjmS6gWj3K4Dl15orbufNV4wg42hlxAJVDwB3MgvsgqwbLL/KzESQmgC0Q8fFEHKwMbvS8krYZ
cxI7U2mdPfq5NlMUiHM1SLZ4cUNPeIh9Nq2HHrJLsfU7HjbTR63mWgqdu/bvfOR4Qt/iUMbdk+NH
PU7N/MOfSDgMfV1vCGw9xWHkboKSsXXK87c8aAFAi/p7dKsvBaKN8St58DwFaCFHYfUWmk36A3FC
rwMJ4rYf6dfyMvd3CJM/24AOyGbvmjQRfC5A7k9Ggx46K6JxILvifQZUGhw8dL5+VjTj0H5CYcL4
zj3wBcDVhzvoYJ/gd2XZB5UkRXFhI8CaIkGoQ2tw1c6FrHh08DWvqOhF5w8R+7UIz5m/+ODZXh+q
CFufOdcYAPMuulQqJZMlYb6YTRPv2jYBJw2lwSgZYwrn0ZY2kqudYJltnVuG5992cfYCHMJWUZCO
H+mBI9v7heqPGxI9ZCgCoN9KgGJs1R4UxaUeh29yVABGQExT4MiWqqy6n0Z7/EnZ42B+7o9Flm89
O3wVZeOeIs/lv9UjW3YuTnufSkE3Wgxh98jq7kG5ixG/DcUmmvk0yzF/k+iOH8EU1+xmMfQL4nXr
WYcPcWeHDFO5/ZPNzlNINdQLt4vgRhmQ2Lk9ovxEN9EW50rLmUl19yCi+zQo2g04FmojYveNvRD5
Q7sON4wF+DLaPHyZfecWE/JYuTHN5daAmSZrsuKcdEypTdjwjWMHc2c62C9TkxPTdnR552bDlaIK
LgzoSj4nNP7KALcirJO57n7LsGuOAQuTXZgpIHm+yXTdGp/YKRZMMCwItEicNhmctYjvM+FIYsqR
SbGvxirUe/NdEsTYflK4Xb73qmn2Nux2uDgmUkVkJlT22voV2tItSB3QHyH/TibseTeH0XjndwtF
F+LBLiunbkWvx3dvlw/SywATVVwJGtcfDoUREKdrcHnbM2heyiaaRJyEh1yKZT/dzVX0TZc0G0ou
BswaGOCqkRW3wVV53TTc9xl8+TNUQ/HCrRUJIyFrl43qRKtLcmp1coOI+68yYORYpvtELZD5xL2D
oD6VCnQHQK2xsCY7XTs9ha7/r+BGRY8J77Ypspd+5qb/qEdk3ZjEAYZ5mqeo8bL5uvsEqJUPGzEj
P0L4AzNMaqBuZYWx5URme+915nPgk3gZDaNueE+rYVMG3CLwi+QPjQtvMp57B0SkAlJkPmQKHRt0
xnYY+puq5MGJvScGGbq+p9w5jxlBuL4rs40ggnL18+bXmzC8CLvy14YRsuh3ftqKK71rUtXRssjw
suDV7GIbPrhHPCdnns9DIYgN1vE6K4HRzOVdRP4CR1/xMC29Q6VRD7i26p7FHApXI4JzXqmj8vNk
hxyxK/vW2LIaLHZQl8eV7IDG2UtNaZDLk52U4A+TBiJXhqiA+eI26fIbwMq2ECJ68ET9qcYZg1OM
NnMKREpFZIIIPYWYLZoxLY9uDQhgbvR8qMMYgFg4luqBIZ9dZpcWVFGYw/cQyvbeolAcM7KrvpSL
ks6JXn7OCq03j6EaMwlh7QnTvx5LEWwbkFJ5XnWbgLoeHrOyPaTka3Z0gXIvKKrwzIDeH1yl1NGC
1EVbHZbhsrTeTW44FCiWfzqpJJwafI6FKa230Z2i94S11HoqCIJ0jsoPg906F0Z0ChMLKihqiZuv
iBMDLp8w2Jm25mOa2hhHTR1/OKz1rLh5ccTCJle0CEoFNnY0JgXYjSFrRMo9gB+hQlu16Rbp3ts0
0r5IR787afmco3OtbSzd56GJycClY3AYSQNtswQOXuKm4tzxs21GO7ToCfYgDXPqALb4NdAmNqwc
y0NoF9W5DthCl5J3XaajD61ppHESE+d3Rnl6kVNFw+dgBYruQ5PlY0EefUXTj3vtKTmBaKOsg512
X9WceacEJxhBD+/itm2JPGNWr+zRzhb7TK5zXfrsJMF4ySwu0LIL5aGQboXdh/yxZbOL7NzQ2SVj
S9Arda5OmQzneGqD/QjnlP4X8cUDDOsxQr3syAX1JIFsIQ8o8F/OGDxh0n4SdvxPGQT3mtkukWMB
/5gzzW/L4J93xCDsIvoeNbUzMmus6wAt7WiK8YkB+od5ddw4U4pn33O2FLQYRwvz1FbO3cEM5SWR
HDto0+md4We/M1+ZnWlXQMfLQp8w5uDJy1py7EhOeKHxpg4wyyW80pv2becqjYT+MOa4Lk67Tezm
4TVl/c35YGVP7eKSQ27EImORS4+5tDd239HPFIN+6qF43NOMyEtVgs1tFNt4Mh1UJqSvlmc+urH7
kGHx38Ie8VbVEB1HG2RuAGULyAr70Nh3jAMbQZqeg/bObtyXOR1uUcBB1Q5zcsRhh+0Qcjdv3HFf
hy7fmcjhBtVw6yi6ejuG5TMl9vSJYCBe9q4oWzbvp2G5Jte5+A6qSLAmlyeq+5aiMaK2Osazb7K+
rZuOUl8sI2FkvbhddPaz8VTVrP+7nC4DhLF81UYYOYaY/L9Fl1QoAtoGk0CcjCDo1vbQXDFjWWgT
05515t2AgEUdI7HvduienTBztwOwhHXpJe+9qZ79rJruRBNCjxHtP7syyEkshlV0znRfzkhyXd39
VT0bpsm0QROwOkacBUVd4d9ed1NIkU8kx+vgD/t2TKa7Kp4e08n5wCCI+hnhMRA+sMCs1Dy6KcDx
GOI4sm3Hyt578vzqNRXmk6wwVHPYwYDU4plvDPYKUddXZmFGDC5q6Lu4QcDEmoQ2B/4ZYION1QZc
45T4hJp6ZyCur7N62o59w4Ba18M6MirnoJ3paJKbXSVeh6aIVfic1YSCxxErJg6kZWHIQj82GRyV
896w5OTXrG4WVJMFP5Ksp8YQh0xxPJdQBlbM8TT4oFKv2LktCqB7HDP3NesU1LqCK5ey4QUlwJQ2
YY7a6i9mhrz+qCAZINbazA1J+wjeG5mAMFnIF5K1xUxAmpz8Pl8MQSJ1flzPwjLTK2ASpveuVflj
kdde5y7HTODE+1o3T+w03n1nxjs95+Y69cozoHtyQcO06XKshnMpbAjvGIsi4uCOP2a066AN+aFx
P7rtd5WHF3YjOGotdafmAXdhNl6roCsufkWbKG0gbNJYW9Mc+TlExUcVWdfaAi3jzAGHcFacjAiI
KIkPe8uKH+GqI99JAAbq+az5HgXB72irS5wl/JMY3FMvwZf2zrgvYrckRdIcPK4mtHNQz+GpH0dk
LynrHsrgrd++c9A2rW82q6QeZ4/XoAY3FilmDceM32rTxY1nUMhU2IqVwzy8gSm7pxv7ow3IRzUj
28PFGtVPsX9Qfv06QydCBOQmUEgKll2aRnyqFH3ZNVs9BQcqNuDt2hyJbRJuSVw+KIl5HVr8qZbW
y9wYzT3SNBRB6s8svpE8mOdAmJ+lJuNYxMM1Ic7g+RMoYcxtRCXhrELPwQYk2HDgsxiVzhkPE7ih
kV/tpUWtD4YHi94D7mm1OVxrQ34kg3pTfgwRMsETkI76r871zRfWcxDPL0DQ3kg635E3KDZA5Z6N
GVNsH6AlztXkHQorYHMRJc7R8PRFJf5e2fIr1CXPoWi6oyM7Oqss+yVe/FcYO9GGVPKHSEl5hwFd
W3Ar/zU5H3nYCvYKfhBz0XBjghimvpdt+1Or5MY5+zXYXNTnqkCahr2e0SLjovoeEgl0naOe8AkP
kE75L1u4Acl3UabcmzempWiTNrmmg6SnfzwX1SVNYgPPCzWakj3yMUZ+PjXkmzbEvyiuzthoCNVN
mLCtC3LZvXL1lzklzzhgaaHQYpv5Pll9TV+ba3vOGiPuNgjEMUjd5KFyTf/kwH3ak8eB1x+ydSxx
A9OTmYV7dgUthnPNEGNPNwDGf5aGUWRVx6mNjf0M+/1A3MhfW7NERUKKdPvljIcdeopSQVS48jVL
VO+f2bdIIZ7/qjDMM0536cYPws8a5eral8Zrif9mkw3WP016HKtP/qxxDV9DB/+DWwB8nCf3vZMI
Nfhjp1sn0zcwYSiAWeED2Yf/55BGqKP0HOF83BTQHTZaEjthH8y5lQWo63IM21VeedVvjMeIWhsW
fbO8T63JPVtBed+g3/Od7U61PzjHgFUy0xptbkOHV0PoUb+5SXGYClhMSeScBuHQ2bXUFS4foT1a
Yt13JgQQ2W7ZZVKzCBbXn8Sz2zXfdAvSXyZV/TDXDdpKR6MmxhdWzaZzZ9rjLumpgxo9utMGotAr
o5WwOQbPv6sD3X5wkTqEXVr/tLlWFNjL8bG3BA4/t3Ju9qxpznLEfEpwvu+xFYcfnJn4Als1lM+z
ZeR7WATst1SDByihnqDsCPb5qZsDJIKYGeNn2UFFgexfq+YFHY1KOyyJqHOFi7/e5zOrlTPtcieg
R97qglsGCOG+hRREBTBmBMM2HxmZ25+x1sh4WWpXn/5o2dtstH6GwlSbJrPJ/NbUqeaj7776MsqO
4eDWvyrD3kqJxAu1lOZJIZGsGJ7nX/QDDBcji5uaRQCkCA8bv8ql/+EVtrjjug/4lr/TuIkmoJxe
U/9QeLzYLiFVMiBC8axoGxxc4r5yml7ivMrOgi3CneE5wSP+bqCvRkUIrjKtBONPnH1ZI1sJWTmw
9huQF4Wtw6sr+bKvbG9EGGOVjkIopIkrT7f6189t8hdRr6rhxCTIbdXp/6XaEc9lyjjWD6OP7YeK
4konM44vMlMpXDh0JnZCmsgWajOls3wxLVBoGMX8lFvwCLFNLUJu7GQ2xlzMIVZSU0VRK551sVjC
3cKmpTmfHik7jD95gQjctizASmolM4eOG8F+d2dS9ycr1mGuGSsgVCXRR9fYsEqF9L1k4Dvj0WHV
/2Avpbm9mOjkrOtDUIglN2dIiBWF9u7VZOJvjJdSeNP6c1rMF6XrBViBpl3gqSuWFHsVzgZz+0A2
YFXUTAOMijOJTm3pnaKaccM4Eyx1lAVwVQISu0qCrQrbhME9xE3D3XtK5bUtDYZTmcxbN87HFe/v
ij8vYl8IhYzgEkl1MjW81V8MSJGxU5CQRm06ZzE7Bc4XA4RYma0mZ2L9XoSvsQj11zSV3FYSbnuz
XHbCTXKa6vmtI9ZP7PhYBiF6fRyiC87qo6SvFbd1c18FxU3FfnCMQhl+6NhiznEJCjxQa4vHDs2X
I9iSyT+nJdboZF3EzltlRyiCTA1Qfiho9CqDxIjzD1wlhk7PxrQ65Kuhpd2vldFP6+nuacQrTOkR
Xb9rqx2LgwlXTH/lIDGhwk4VzGjRFEO1L0MHoKDGL/bcqUlyOWkeMjBw3Gy7YlNrTmDoHkQ1ZzoB
hmJMt31HjWTZZiH+wfw+7Hx7A7pkr2QMg1WSC2bTT1lObF+qwAfdq+DFux0MUafy7s3EhadYGMj9
yTV3mT+GGtKjsp1XW5rYsWUmDV67FKJgvgPHZrO+4+rbso5WNmlA7Fqj5mWSt7ci6ZhyW6RJ8AO1
YsbQkrQncL2WTwniv9eyKOl8yLyu3yhin232DYXjDhgpMrBvWk9sdKaXUUUaO6P/3ZvhjYANJsiQ
sYkFpF7IDwMBSjbiLtsUgL2mv4G6oJCb3Xe3Ho5liXutCZrnxkan1HwSPJBFe7B6GIzEvAdy0kR1
GwfPyexid3MHlocxf2tANyFpvZzhGaZBKJYwEjRzr6NAnm1KS0wNfUAeYr4nhinJfoZTu4kRHxCK
gAkE+Ay3um4ABhJdgkcf1Tut8xeVdFcANBPlu8RcI2ZnyiR4iRKIeuwjbhnBItpMdY6LdBi4Qrj4
h1qDbQInVw37i8Rqeoxn65obPdEGfF9tThQua6vvylL0AQnxVHLOggc+l7lP2XM68C1zq3bpQVqW
Uum3ZjpeB3X9y1bP2kibl6qiPUHaU38dhvwry/M/jExbbfncnrB+YyZN9Gx3ayjHJR4t06Ett54b
QmZom/OXnag0BAxrz5ATao95YMyISjEzNMFzxmjsbsO0wJUYtlh3tzjepmfIK4i4jVO49ygmNCRx
wtY3P9U0SQVuF+KMwifePsxmocDI5Obwju2uJewLbDLFrZQOmAVLvuBp6FA4UNDsBmfBzSd2a/jO
1n3DwdVY8tmUWjxYXvJvdJzXeuweGGI8Xryuh12HV7Rd416vwxxmbPCvS1h39MLNv+KgxdnT5W9O
GQzr2rCKszm5yw0NE2y8DIpuy7IiR3ZZz/CxL17jjW8hF6EjQACcXB3TNeolQlIZGd+l2ZMScMjS
7UebbBjh5Qo4G6vMIyGNmNYjOqJRoEaDWviBqhI2QoK9LT1Y6uordo7katONhmq4IiJARWOC8xRv
ZfIOaDj/cmx6vPFWmkR0cXkEuA9WRYrBLwlxb3iCfHPq1PmTnZeQFarG/WQfllEPp/nFI1r7nMgF
aOZVHPwoNgxhRp3DP43taOWx1t9xX0uBVxfVvcNf4B+3QetXqFbsqZued9Qrxb+Z408/QxTGD9aI
WyP36CZmL+7tgyYgv4M0QiU4CyuetsEPt04W5/cJbsCPjhDLI6JO8+wNVrd2ZcGWV1SibOmRhbOx
s5ivXwN7pvQQ0VHtAtrkAQ9LXz2WRd2+TDIsrwGLQPwQA3Eor6uyp4gj5sYnqK6mkyzvoBZBockM
b1dLG0dTZRa0PUSCF06dcrNouhlUvM4t+zr7Hd60mr5ge1XYgBXmbm76jbWQPQs7tE/gLigqHmcA
/IVnsDdSULpl1p5mQgYrrQ2OojyQ2NVgN3o9hqdaDy6jvIrPAX9EuHNMr9EQxjsPfuyqK5OPqq9h
syww9rhY+OrLIOXrMV/LDGZRqU1xFg1st2RAUE6TSu8dK7i3CN8gJyLnz1bKhFE6r0NNc2rKMs7J
e43nGAFIq56MlINfPEEfrX1JJ4FESEx7hvw8HcNVMHLICYNrAKDBBW2O22KQ9bHxAWA4C7GvsNyB
8hhs3ur/UdLPgz8Tj//Gq+JHQPo08cXZDToF1XEpdVFJUnFJNhZ6I8vShFTJzEPAqlsWa8jtUGKn
qqXfIKnRhrtHXU4hZoaBnZxgo0nRO87xqKadXcxUfYeJG75QBld+lsviqlyqOcSYfU/l9BK07A91
+ZYWQ06apePP4xlLzFL9lCYyAJpMTA6W+3UhDVDCBg+HEPkDx/i78ttTOhPzDSaJXNz2mNjt4tkP
yre5qEmZJ3G3xUs53IU5gGCheSgtr9tbnTTWYYb1k/FLvtq2fhti+kpRG9ajZd24rWtejlYWn/KK
sAMLyqw4WkbExlwzWO8Z0PNLGCwkrha9Iu2qYKczGzBw3qs7EA3jWhuc2zyY9WeB5Z72WQ6HwS7+
uVUMT3YaHiOidPhZ9VcUIS0Vsxs+AKdMHikmbjb9mL6kJRwx1ktQC5eo7sCMc5DuEO3Nhl89SBZf
fjUih/ui38cwH9ZS8rNaBnsgxhB245XFMnWyHzDKPM9hR0mNmtWeAuZw1Tvdb1Ua/0oPho0v4HPG
Cd817kBcs/LoHAUTNVr6VAju8aKAApMO9heuCYTevPhsEuKCypzsdR3Nt2H0sMo1Lyx2IJC48V+P
9A0EvaB0fejti5d2SGZgfbdBYxwr7Rs72zBeggj/7BCwuxydBa9s28l2DutLLLwF8pzRYWHTw9Bz
CHb4Uz0bOvEo+38+XZZAFsl0+iFZzaRlcjQH+zVid8V2b3iLxuKFWiiPz43FsJfVf8Xc3jcRulcQ
5I9YQRRDJyWelPDu+3aixG1kznKx01E8NtAfhDNVC+vLcsPmMOEbJ7ktf0qrAuBuWT74tvIt0IXa
W0E7ELPCIz6EVAA2McH+OkK04m3BVC2omhfIUniaSZtWyvrsRMLUNFLGlf1lkYNrH7fbCRskzOII
PIflGRfPra5dSsq/DHzweA4i+gJodknxZwHVf8YUwRtlyY6hxw5hbE5Hv8rioxLxX657YGqVhhsK
/vOxMnqw3pGbMvQPw6FroFoVMzKWTPL03OdTekg0ujAgUmAaUa2hfcCZXHem4COwyvBAcP8UxtG4
AkhscxCrAOdX8e41HRUJTWPvWfdZ6PVEXQv1MMdeeRGd+JkVz0DROwuvIEQGbv6CjHkKr+57EjUP
srXNu0kWPneohruPW+OTXhl+j9dQafXJ7YjwuG97/0griM8YqCQBdJbr1dAMW3wi04mqeeygzMf0
02bhA1Mm6jrTKtlEy2GJZYlThvq6K5vK3EzlUpqSknVIFgutbMNbPcWLtRJFl/B2fPETBiBFoIGI
kX/D75dduqTuH9JB53eDmzwHgg8jx1ZzDMzmox9KzcpVoNpFMl8PSZhfS99psG3TTU/c2vxqJA01
tm/7j4kYP4yyx//RsItquoPmlGE7y08MA47WDh7l2BFy01UmwpoXDszoPVItN+J5n8W8ZPJuaBjI
pf8QDpJMEXWzB9Mw7Def1vCDj09gVST1v2FYGLOlJ459WPxUVEGsoQE/1kT8MxV+e2yntly3OKcL
B/U4m7DL5MHad9UvNktcn66C293nzV2RYZMOR+BkCGuqWsqUlrlmnHp7jc9EorTOeGYaEHbAm4wl
rDxvvJqD1ZqKN9sZDij6MeCTvniUhu1/MFNXm75R08Emm/roju1fV2PRDZum2SsnZpEo6wBkIC0E
mgurmRGlMjJXrrmhfjOetCtv9P9NDc3jCd+8beIY70okydF3/C+XPSZQgGA+Cr672xHzxGb0wy+6
qn66OKFvRaBWCtxQqGz1m69S567wgmHr6eV+3ZIFVbEznJwuSD5J323tuMN+H85qM6h62Evf/C5y
oBhAmZtj2JbiysbhDL2UtidhRHsdIV21vrTwmk/inGeGsXIdhnxniL8D7WHm9YZ3LOKPXhOIQ8PD
tecTEwC/SusUxRIrEOZxXKTffR98o0CzK5no7wnbrroIy2NHZATvIULXldV7d0yMBgKYltGvdOVw
8UWLd2UYug23a39NW3fP9aeXcAUGum8KdhgJ4YbdMAV3TmfxiPt0LiQ4yJhTjdInm0fDSL9J+BHB
pyOZ1KVNVtl2LXCY8wkg6MGh2JVg/tmxx8fS8G5hWPnZ0Qh9a2nTHhz9wJfgGk7hPsWTRCEcrKRJ
PrvFwjw29nmZ3rmGfDEr52plfrWJqZEbEmjols2ZoyvjKnlvr4oRCDFM+3GYn5AUkfOxbcrkzaZO
xS8rXmwuuYcA96oHJn8JGsAibyUawpTAEfABNEQh25C26J8WgkUNTx3EWIwGbYVP2Sw/g9k+OQvq
eEZGaHjw844m3NL6F2Q8ijAM1lUOFRu6rj+b2zjtH7w6+bQyklZSvXClYytWjq/UUh3GgkUcpjCO
4Wo70yzrAIvF/euePM/cZpV8D3X39T97Bpcc+bNep2w1YyCmvNiYO+WXnvwWQ4cghgmfzgvNS8+u
CqpGQGmmY16CvLqbsaxv8FujPeLEWy+W2J9yjBg4ZH/2fNacMS/YFUYRrIbcWfZtXxNQLjEMfiJD
Uq7dTpBrvfSB3vFrR390DwgfQcBc1XU37kU/YIRw2PW+swv+U352KBLuc/OsPwhg76vOOdVh9lGq
/sUui0PG0kLAnwMSFL/ZxGQzi6G2KMSxMKPj0Advdl2ASjaBAfVDDg8jS8etj2f3wOuXSwQXgJVl
TsaDVUWPGNuvs6d/JgroDkTbUjrLRs5w/dKawuFzJc8Iwv7BU4W18hzWSRCT/yA7QxMkCrZ3W9dc
eYDN12ye9vhcrM3kJc2WpHK6G5L6iUQc/6PkW2TFKw1d0Q4HFb/gzI22fogrwhk0SUHfz0iCVSkR
uoky8g1lOTQGdJP/E4POuXFCnzFuXbFnSsCw/idKpHkXQEIunPGfj1Lv5nVNNo2SJoFCZ6IMBr04
zLn9kfTzu9dDQulxhhjC+PWLAPHSr//MOo62CKlwYDV/E8Oa4BMn6lGr+E+l8YsuBGvy8GbSJbxe
2HJOtLxBeNJWLt3R6YArI8RqtnFM9pgIeWT6Z5J8RvlDKKLYTD1jcWYNz0XKcpm/4DN4NIMnxNyb
FFyriRmEG8FbHCtSeeorTgh2E4jmZ4+wjg7cgtembM+mq3/qTvgrko9/hiYi4DXpy5jwZnb1Yu9M
oIBN+uZZU7bzvBHOJ2PnBqo4HhRCVxJliChCeo/hvYR6w5WWTuTHahqJIxRYTizXZm01LD9O5j4T
pwWQ3e50vlycvardJwmCalS73nZizfREthbORZi/m4QX46BCqbHmteGpW2W5F8v1dp6vasJi/ZUY
7H3SMnPBeKabz2OD2XDqpJZLXjMqKdeYiHdUnTgK3WzDrmfuMeGfdRcsGs8OuVKyHu/S9ra5EZws
z+bC2gxoyhxyUix2uXpka2ibV/adl2k2nrQutzbXMfLp/HzjqxHBGekjXmacxp9kDPond2LJiFGY
vY0O+eW1sRUGC0Crs0EdWjkJ21KdHKu+TANCqTueGwf4yVC+kuR79nWxyQy3BuKq8LBC5rDn6EBn
oN7EXtaeWyt9iiobi18z8p7nLmzp+S6oS2c9ZOouyid8jBWxtkFeNPcBQ0CcEQsFKo3nr0bBEAuM
aDe0AA6KrH5IzORJhfYju0CEaixOBXq/O8gnmha2Au/mytb9c5QGP4V2+ICyf9Qu/kva7qMArtBK
54Gs0bUNeXmEIOq9kPJcgxyZorxN8bs6E6osV2YcCeU6sDL6KcKzCduC7+jFkxi18zy9kDRejIOs
XKbcvA+YbPeUYW8G+OdbQcatnYOrT60lLV9bGRnPc2oFvLpbvvLVT60DOmdDzFGzyZ7ans6OdM9F
SYo+YRCJkmGfF+mfPwMk1OEzF7Wb74tX059+SarsaPG21zhA5vU8gig0o+rdqTrcbEr9hK7Xfs0i
4RoHapFfJt7njeUcHNjlm8Zh69HVsbwgpjpHZ+jfwMLt+hxPR2vxqNpmfHWYy3mvNXDL0+KlR2T3
GsIM/SCXNJZ/Rw9kvNFsf4G0hOfYaZ+EkbMyd5KjQg9e1yKkil6KC78bYMhK/dgxDQDp+Csmtnog
f9W2acWvSe6EpNJT6vF/dsebN4Jfx410wImyr3pzT3Hst2l4hCbyH56Nu3GcIWDx2RUIkWunCh+1
KbND1smtapy9QcCKKNPr7EdvTaO+kzgMKA3MXv3BvfhWDU0i1femWdIf2E1n/KZ/CUY5PA42HLem
3tpW/zrN2TfUw2tEYmHptUHYc8QZUMhD3kwDN9j0LWGQwS2TXHKiB1OMNlLa+sYDSHdDMFyUWTHD
TfJBdh5NKZy+9Kh8pkgnGPzlMavGS0N/b1BqdDOzfzJ9djhRpj8tcNprRoLP0fH+RAi9N4SjfI6I
znkmXsB8rk/aLKjr4ju1atz0NnfUYnNN3EozCFbwxgbkpwrTF9UCMZfFFnB7ezJ8rHNdSQw68WNE
CslCZLy4ncFqLAk/+PCLlYn/OcEAL4L6oefqgJFjpBIY+4T4j7LzWJJbybbsr5TV+MEaDoc7gGdd
PcjQEak1OYExKaC1xtf3AmtCBmmZdq1qwqsQgQDcj5+z99qwFFzLgLmmy1cwBeTpYW3KS4OtIbSu
4j55amlyEvwANAxwxx24/5WMIqChFmTc/BjU4xdfkqaotHk7dcMptOTt2DH0CNs94PNvSyuUZLAW
tYkqrgcj3mRNf6CQWQuRvgVUv/zouYErHHWIZxGhAR6DgpZkKfoLwaE3RyJM6uYhGAX0+wHlRFdd
xpP3NSkiqiSJ8dZ7jSQDajk9OC4BeNbg7QM33vGEjDejZ8Z7XUtjFTSRvwKy+TaPi7bPjqptxo+x
BcGjLjxa6SuRZhlaX8hlk9Nuq6RDGUUBPMzI8OL8yizcF19U2waOBMcQil9OomuQ22vZcVMrf17b
qJU3iDa2QZs/V2nxlJE5vUq8/Mk1ac+qIjwKD8JRFb8geUJGFSi4CTS8kmreTn4BMYfoE3vKtxiU
y00Jyw6MzjVi0S+NKlbjRLyoOxmXsuTli/v+GjgdPR/H4d5FSJwFlgMv7ch9gMgPDOPGp8Hc9oiR
06o8AQtOV76r5KnKgpM9KrqQ6bzDIfylaJFDoL0iAsJNvwVesulH+WJlYs1E1V8NiMguJlKhcPh2
8dapxRO+fRROOb9n614mwt6XAIZQzsdHu8rDq8AjHU1NYECMrAOkwb9uOMBP6KxCxJq3TuGtHWC9
TsQX6DKGImnWvQxBuvGnlH1ME0BfuKxVqWruWInJtlgCuBusFOuhlycJUedCSwE6qHI5Ti6IaYwd
afEtHiGSu82nJAoPmONOUvXAzF2ClVqEvWihCLDyTJ2ATkXNFhGJPSlGjxfSnVg4ky9DOD+FU4e1
hELoIl4yD3xhnXxD4CJ1H8muPcyNEx4m4NDt6L/OiGOAT3f+Fg0FEteWWAhazeskyo5uI34kDdt5
7h/a3HhJi0qSVIiMNlnwMV3s8jFBVo+9vtEeJ22YyJ6u7oHYHDxDv6LPPTGXvXNQQ6zyfn4SjTPB
oIofBYSPnKoW++aRLh8qAeEw7cqL9YjeReahA+C1fwS7hJt5Mq6E8A52q6q1aHta4eEhZq6fTcRK
hB4HsShVKMsr94Tq6douxXfPsm7sonhrZ1zbPsbCLGvs1WDoPZvZpV1yrsmGx9n3xX7+WdwDcJrL
7gs6BdIu3QkJK/8otFy88mS+VteVXPJfkLPSTDLXZEzcVWmOiz777nNIGmKaMw3ezzyIH3pXfwJo
gwK2D+6HODwNIbWZ19VPbtNu6XzeR+j5NnXLfAzd6zeeGOa9QGK1lEeRp0+miBk0ONSSVlwDQSQD
duoic+fOJUxp9DGGRCjE9Du/IFJtP/fppVOS5+zRdXQ4f/b0gjk5+PczsHZSXNgRWh4Y7uN+jt3v
aE6fS5lc+oY6NowtKPDQAlklh0JogYgi2ui57FFATwPRvWA86FbXGGYQfTOJ8mgOCrEnyvyrTAOm
qQnDwoGyFPmojRlzzUwRgkp+6Qlxl7nTW6DKa5IVvpdM7zizRusIqbcFgl346gp1E5LvPPsGV6K8
mPCY6dx6iN2KFObOI+RkEUYD4WoHuK0UeqexLy5FrC4FQRBzzhFRxUhao+pQxmQBT3X/QKl9N7hi
X5XOXWBn8OGoIhIgDkOMQDXhv1oEI5GlLrEYdRS+1Z5zSKzwXiX90YFItiPZjRPiHH8JRMFHiOQJ
PePBtHGh1oGqViM05dUI7CrxpvJr7XGgCwUtbhoWJwQ+/VUoSH9Jdf8mKqawwQIprLJS7rw6QThb
dyfmJN/HPn+BfIXPouhdqpXwKBvtgDWyrwGXuys7mn44aeOfMsfe2UnziNEfrHxCwALNdOPIODZc
0bEkGM+gXGqn8agiEjBD72TTy25zi44v6QURnMALYx4fW9He0AhntWnivW0UQDqN9oeJjqn1ky1M
jz2tiWcA4vVFbKDQ4wzzKSrMa2uB+Ytl3BKHzmaW8nODBLULse0iHQxUc2sY7RPDuZtSG5eds2QN
ELxYd80bpNbvVWsjYbJ7Aqvx4wNt2fMcTCvT8B5M1x+3RDizuUb2tc88VqT1D2GiyPXIHb8YyurG
MyfzwiJTLfI47uZxetXFC2odgH4WHYcmf+uV664ss/QO2EpqZFEhW55a8Ws/I0vZDp39vXOzdKu7
wt/Cbr1LM10jz8VDF2A25OxPXzyC177CPkrGsd9C7qtYfJ3yvg/rJ9SD0ByGoCCjpFAIVOnBMGNY
D7bi0WUFINJg3tHszdHOwS6W6N63Yyp2fuZBrCWaW2b50cFc7wkDRwEBR4ws1qygq1G337pEJ5uW
AdKWwTGMJXhuu8r0Ue04IPchubNTAwcqfzbFlj3JvunK8KHw8+uGSOZWyp2czS2BCfU68UbwCuZX
S7KSh4P5LRFMUZzeA+bY1TuOpzfNAhw3nAPZlzPjE/zDQxzsnAYJSSiizWi1sAlwXm5M9JIrUJ/D
qo9w1GSzH2wHhdHE4j0rAwIZpzre0+t/ipqEnMkx3vamtaUJ81p46mQG6bqZhuc5IU20EHdWkD15
1vSdjfXJm6a3JLGQhva22s0SGrOACdr59mUfphtX/Vx/83yDS6dDH4sEx+8pXOPykdeLOqRt8Ty5
GIS602BUt4NX4r5J4FxY1qc4h3aHuOcaX/o2zXzqO1K4wiS/TJTzKTeTB9cywyN6f6q+PLxNE3nD
TOKutaFDslltWjbXi9k1tulo7/y2+Gy0VKRW+CPU6ioJbXbGfjfn2eWYmCBqMK4AAXC+9Cl5fHj5
REHVJ9M75MtrEqAOhHXcm72Hisr63kh2/TFFtrJoB4ROj5ZwXv1p2A+iuFFpX7KxMj01yfLNsqzd
Q2VZFxVCaoVHNqnbR8+vb1CD7uCSSeZYCVPCBChOSNtr5aKDvRVVt0tQuhSxeWu2EIes9tSFxRej
qW7VqNBy4p0jmpOMQETEQ3ZJ0/kHmVnr3o8vhxZ2jKODh7oR5YUzm5/8iiTwJRCU7uprimh2HvVr
H4vypufdxrNMK4nDKSU5Nm28ZiQqpILmp8XcgF6Goz5biJX5BhviAA+9FX5rCHFcRXaZrJykupnp
dKNNY4tirTo5mdx1Yf02dRrxoxaQprJS0WXgPBeA3WA3Gle9ZT2GNOWsMtywgIS7VsO+Ju5AMaRj
eOHcIvT214OJSxfjAkj5KpWrtCMIoov9Bv3MlNJMxibkevMxNbVCQFZvOSMB2aUH6bvhm67KHSP6
GcJY1V9NU3+NTN0gP5UjhuW59uI8fDZj29x6PVzVsrPuTEaCB+W78C2hdzxWOjqZjXwzRnkysokk
3xxERT6xGIclSDInq5nZoCOd6kvKKhq24Vpj8dPTvFUGOjpp7RjwvU11+J1IlRiVFytHDPLExTJ/
0dNWBk36HBflePBq9wbmCRnpXCexpn1YTTSnh+C+S0zIBlhgKXXJ5tXNEu4Mez32oTX4hXHKDf8Q
jTNWA02uER1dGKjhrVmP967tHTyXKLK2SE8+lf6qnrGnAcV7CSfaJ3Vv3ScQ6NNi+uz6803UWZ/R
O+8zfEwXZBbGq0k0D0NivBg2TWq74xclxhe8jcbV6Af+m8nICm053NSgXVJZAXihx+v2NRjKDUZd
dn6M8QwfkJVWBYGaqSApZPDfnNjSZHIuhi2NFWz2gfDVjvUJnTLZKIF1hXJ/C1WkWBULQRwv1sjZ
rGEwUrfNui/shwlqxro2SCBCVO0i+ERlXz5wHgZkwa1rRr0g1XWwG0v9BK72M6oIzp76Fef0my3y
7+4cYGDlH6+o3GX9icEsDUwiUP3Su+/T4POcIVbpiLrTy6Nc+O0jARRPHp1WspTIj2oc6PZYONbJ
DByqHkvSGGx/2xstrUTvR+UyoJtCtBYe50e3ofXZMHoM3OQSRGOLO5oxiuQnssx2xHrRHv2RHPiG
NkOfuwyDy+HoNMwKpUzZ4+vvyG7Q5vTsXXPHYah0RizUVTuAlofNPpC15BrVXT6y142hiNcEUqwr
syLz1Y9xRqkSsRTazg0UrE1aF89adnRRnWoz6Omb2fQvYzYOFzmcTUrQRURQw+WuTBYDxCpihUzD
RCgmaBnIYieT8YeQEkAGcScRuHJr0m/BhHE+HjlDd72PbsiNSNQgwGw1luhIZjP9bITmofGBPcPP
mfL2eehCMI19vqMxfVMo89q2WwpSc7pRtkPLv6D3qwmGoMV/5Q8WzUOcIfSfORp1t3YlaUvEHY8O
EYRxO7xMkcTP3jPCk63xWdcMEiEyruny7CoLCoGXHXMQrvhuPfIIc/tY9eaR+PBNVs1XHA+e+jxk
ts+OiVB73lmYANCw3uWVgjrfgMoMcHzNqf2jHK0jBoCJvsR8xdQOaJCjLuLceUFwjVom9F6DIL+a
ae0STYEIyHQuK7cOdtDyP0uqmElk8Uq35pMoUF4KbIYu0kmyboIjbJb9OPsvSdHQ8SI4wxF0T91j
B5Xzohv8YC29Zg2aDp9WQqCeX5E70m4pwr5hAJtYUTmiG1mwGQpnVzu4Tt2WgNs61Q8h8lOGjXwe
erIXMzweaAd04emj1vyEzKVrur1Nbz57dvVVxVN/70ck/5add4XgEBgk3GttfsLQvp26ce9qzpqt
4R+9SsIxZiID3zRG0UD/q55PBZkaSJkI8VIzsN+oY5NHr3fhpsn3vHTvjbQnqK4broJG/nBab0vu
1Z6MhmubeUybYUbumIUOfUHwd0dWRy7mZ1J2JTdafBNJ82B3/XhpW1hxW9MoL2o9yccmKp7bmjuk
epdzBrAFiqdqxQn/Ttc09RPIucrpvhHH/WmGs4OT32L+iazL5Lm2WlaicEhgYTXqFgr2wSPpyXPw
t4vO/R5kTPb9mZhQQPmG8l9Go7+NCCaif4pIY6wOBFY/0NwL11UqLqWbvCDIRaY9FZ/dSjzwH5Mw
DpsvMTEZgUXqBJEQp4EdI9LTra0Y7VbOHEGpz14sr/8uQXDilBwBlcoFBJOrr6CRcTZlp7YSxrFV
yD6QzFWbUSRvZsipaLJgMMRMr5ELJodgomFeDmitg6Fh0OSmL3UWvzpWNNzb+Cq3jRf5+6ZC6OTk
vHpWTpc5mCA1WgPZrYs87DKjF7EPB/Zco8xfIOTfgoe5GaKELlNUTTvTCjzOiq27r2e7/Wx0SAqX
brpwmorjrZmegoYb0gi4p6CTv1Kp48qPACxEngyIYOiaDURpA45IKXZ1A9RnisWhG6B7FJhXr2l1
FttG8mmNuMNxzhp4AElXXAYMCLboW0CST3n1JbT9EHWP+USHW16Bl6h2NmmmIwC2+bEthcFcVGI8
LzJh7dNJSUbhJGUeyD/JnkXc0o+cnbcGZxoIF3WEYeZzvB+GTYgU+xUatXUCnTftHa+tX0s1NHc1
v/09waUdeZqierD7Od/1iqDaeGjwk3nxdUz7ClYaiQOoGx5sRs83WZ+XhBy5jFRxV3OaBpLL8ykM
fHw5Uq+sv+kKKsp0Iv3N85ps33OUvkDj+pIK3dy7XfcDLu/XAaTMrrd1ePBjTpIMXYyjNRvFFcFi
/iaX7c5X03ei1dELxN2LrCSxqpyNSAMPX3A24CYtsUTPUMlJB6UXXan0qYPXiTg7x0lZP5Z0V/DP
AHPsweNtagdbSgH5RUSsW1G7TlL5mjZTsWs7FawIzNjBfWUWONpi0ShWzrrVjcxXOgq+kTbZHBFc
EKNlmzTtLM9H6dLZ9X1fUd24IVa8MM3lpY2te+Nb0M2E8ttDonLznjDzcu06DfRnRjLPRejNtFPJ
CB5Ig6G0Z6euy3i+N+IEeFhaPJuAfS50pj2abpoDHIlNNe2+8Nmfx5s+lo8+GWCk3NFwRchPFKKs
aZe0BjJeKRR8qJgayNMI4BQtQLsuvkLRZjTT9CObl8u+MPoP7OMwNlpkFW1Ez3hOhvyyK3X8pDAq
IxbpqXikcZNkFDVhZwrwFdkrDD+2e7M6GRNkMzCPIbZSYh8Q2fEoZAtbuBdf7clEUAEck65l51+N
Odtwkg/tbpoo4dIkYELapnB6PXGwphgwQtMde0FrpBoSH7NVvxM9A6W5NlCl6PkznjogOH10DTWA
XCGh3nwJKmT05HyUjPax75hJtCshLFzptMNt7D4lZqTWDsrl3eDTg/eNkbFcPgzbbO6HCycIOZTO
tkWFr0mtcssnXciTiZl9U+bNQ9pknzGuzldg8J5LHExra3aA2NuwzFJhJk8yGqvt6LbRLVA+czPU
sC1KHGX7lGbmzok8sMQ+rgdb2W8KHPXGscB5yN72v8Eb9HZGAH+/YUZbgXG4dmwIQQ0tNdoBNDVG
iJDs6NzqLiU+POSPKAyOeIxfzax5LKb50ZHFU1KpfmfUWUX3Nu7I+eTUb+faowtBJEeQjPdNbVbr
UMtry+nFtehMcpAigQfeIAatKdKDUTvJ3myoAT2SFnCAUyB2zsTOlQ1QEBFLx8gfa5Q1hMmsLKY5
dEIk86KasiLxIT2F4QRuu7vPkI245BlkAZptHUcGInu2PXRQGdm1Gv5DWD4GgYLGLaiFMch3d41U
92zayYaUoBx9dnXD513MmVQU83Bfluk+Bd+4knF8MP18ohBisOeD8j654NNWrQJB45X0TrQ2kUQJ
9Gx7afdyo8zW54/9XQYoa5PJBbXdpcTa6O6F7ul0NcTFvI+KtF+Vkf84Ni6BsSYJINMipZ/jdlls
GBHmFW7/OibWmJ3TXbPJtbj3Wt7PjhjaDeKeBcATGy8jOxpVvCguJ1kz70SwT+FEjNZc3sNLrU9m
j/cEW/kDwbyciWthX9D6IK4vk5AHHSzEFFwM2zqWIM15G9HbSKIhClMGuvWxBzK28sL2O5TeYl9U
Qb6q/PiraPpqb3iGBZvNba8taZur1soJ/1bRgwyAtAU++anaLfrPqWN8wtSoTnCekr3BrIqEMgsB
kBtlgE8HGsuIJflzZ8TIMV0Dlx6LS10EzpOYqGMyeN5joucV7eYlOraoLuewJ5Uyhp6gKkadrM7k
zlEyj81DhBL41dG1IMbexFyf59OlhLq0ZnlMN4UHOXmIZ+sJc4r9RnvfeQUs/KPkPLKnKosO+BfM
g+hhcqA0rm7aiMAm6OZQjTILQSgubywiSD/7T/HAeWgHGMO57KlCvwIJ6itUpxYmgLyqiQRwE8mB
U/Pw6UD5n5kJikft462jenXCHhcBh2q0OeJF5gCr0ZD7V53XMwVIDIkePNAEh/WOcUjmqLliPukx
9/BcmD6dp4mEtmnDxVrIB44lwzcBdPLODVJ+dAsYA4fbGPBc1+hXt26ZAg6y/VK68cREu06ex57W
fmi27Z1RJPpYzbWNMsrB+RuPvuLAbzJhbHPJITy20vroGNM3K7LFgZipFvTZRPpeA5IKn3gxfC1q
qEklo3icKC0xcCTEO7deM6Jakl792mcu/3UpIEAQp40J1iip/WSTDdSswORse2mihaTmNUsBQTAE
ZQ+I5ZUF/PAyqzhKKxAl126kf+Cfc7dhaRMfYGrODa7FCbFm8InOgcQuqokgBtGlqT3Xw2yoTRVG
37ux/K6w3x5C6WKmbPv+TjTGFQ227i4y6Q7pnNkVbJlsKxPKWSxmX8sJokOYe4xfPMZBPmFBK6/q
x09zEcgXHjgImiqYdyYOrj09pGDPS9QH29Yk2oMymBoeBvWWIXW9EUOqtrBN/H2ZBXprgzhBMynp
wSZ+Q/t1VK8TCvNPOEayKyw5nHoNr4CCgnfhkA5udGhr2J26jqJ9PRILwTIfLIBwsMKvblIbp57s
1buhLRkmwKqDZsKSAtyLqxEBFo7lLc08DffVmnYDo/w7ZVT62ucJulZ0J1cdmB1+6OHUl11/KpUT
vjEsR4JWIRpMu2a6mTsuTMspNY+t05MAN5sS8BUSsyXZlx5sUcysWkXH8dlN5/y2KTSH70lRVbv4
TFqtOGUXZCkBSNSHMWzg+k1B8BXLZXQYZPA0Euh80GT43jeh4l+YOTYh1eUWmhOhgpYzXhpDQKXX
j/Q20iILdzwC9LtUICh1GrqlVjyJRZs/nDK7qm8WOy9INwx7DscEBw31DUNeAp4spw43iTMTpdXU
CVICDyeGbwfqVPIUstYaajx2U0pVCzX5GLtRf9W11p3Gy7maB6vk+IsVQgAfpgrBxjyalr1RFsKi
0DYZ99Hfxe7cYuiopANFviOHdyVk1p9gO0UXPvU/akrVMrvKM1S5A0Yav5wsninD1Sdt9tYJqCfb
SWBS62dZClUhNANOPa05VmSczMK8hiQP499AKn8S5N6vOgk93aRjSSkb2y9MPP1bqxURHZ8Wz49P
s4SIXDtZNVRSTE9QSCNb6Mx9jXm5X/cpPtYLski0u+NUahOThdqAV7QhWxftGfTEhrctRlhxEQjp
XTps6IQtAspoTsWUok4fMZ5WuBsVJFkISXmy1xW+ATbFwmh3lBHj9n/IQGyLAVo94twMyNBcPFWI
yUeYdQWQ43UfN99rI39p1HAVlawRc0KOSU4yNLGWiTgSM86aETp9Rft+tvq7f//r//y///t1/N/g
e3FbpBMdh3/lXXZbRHnb/Off6t//Kv/7Vw/f/vNv7diOx0zYdZRlatO1HJe///XLfcQS/J9/i//h
AVEDuuOYx9xKrqYlMuZEX0Tl9AJjEqr/4dVQOXqWQu9JkSzo1f9+Ne3y5KRxkB2haTESshyxMprC
uaNZ4e/ev5Q+/2LLpZQ0JZIC5ZrK+/1SdNBrM2ggWsBUDPcmRwjIS3mzSW0kmFibxv3717P/ej1t
czhxPM3R+PfrDYYtMCEr0mGiMf1Si1ncKX6bD27g8nP89nMt34pvYylYy8oU5u9XcbDhhlU5p8ep
Hos7Yi95m+KGDin0ri9jFqCjIzRr16nY377//YT826U9kt24o64prLNL5xBt52CMl6TgkGMMiA92
LQ9eXoDibzITkn/q3rwyy8LcAx8kcXK2WPKpe2Fad0FypN3sr97/UMtN/eN2eLalPccDl2IuT/cv
T28WIOtkMp0dSdNmGuczuhmFa1/hed5Iw72d5EBEN32R5sf7F/7b3XBg3kpL8No4pha/XxnXj+My
ZEmPQdzoTaHbdG+NY7ZN/ekz+ipYLa70VpkxoE0Ac8lkKycYz4J7fttbC6nMqtIPfqG/3AzHxL9u
QpdY/r+8Eb/cjJbDsFE1eXqsWUTvwhaVsIe9/MmPs09hW342PLNfVcWisA7ZON6/IX+sI67psEha
FtJaNKzm2cXttC51FDvJMZ2Ee5m3/byNLZMivcYh/f6lLOfPX90RYnnLeGQ8R5ytWXXvK91GA09U
5aMR0XpkR4imjrFrZ4MkRCmCGsBXaBJ0iFnfrDLrSZVBDlEJmOYB9jqZ4rlHN4+kBnZUe6xhHzUc
plGPWXvaMv2C/o+Lra1/Ojnd8g3iMoc+JOfJvqVxsWX/b56I4dKXGSb5+oPv+Nev6AC/0HQzhOee
3U53ljl7XpAeS6NtTwN/oq+WtQiKRvPJHAlbNoBcfbBkir+sYQ7jSJ5oE1wM8JffnyDdOcoePD85
kmxAposRoPkI8EP0Ldp/fs7pYpwKzm3E15QLFSUm4SjqvzFQpt4F/X1t1jHEaxOE8Ps/+V+WPe6E
1Np1bcekN/P7B8saL+kRy0fQlNvhhp7jsIq7kPiKalgWIDuiZugxm8b4ft+/8s8V9WyJcVzBM+1A
13Bt+2yJQd4MO0Z5yZEjO9NylQw49oYfjlVR09LHOcUdr/fQtOEJaYJNUP37H+DPF0vwQgvi9BDg
EWV/9rCngzSgmKbWQTcYnD9jhSibr0jR/cNshtPD+xf749sqwY8jLMhAjmtZ3Ovfb3QUeWHR+G4G
JUb0dx39LubjzPCsBsWDRSseyB9HwiV4gSaeq+6I1Qk/uOV/fmN+aCWVx/8EJvCzbwzmuDdp1rkH
3Bbevuk5j4VGQPWdNM7z+9/3z9eMS2mmVQx02bMt+fvXjVOiMScVuIcqjYYtU0t12/SRRF/q118K
+G3blqPg5v2L/uU1k64Nx0GYlnaovM5ebgPCVzZODsNXOpTrMjKtFcqEgnrI1hzX2uZrXTbVUzBW
FvMplTLdousX2Gl3TRYkHuCe7ppgoHh8/4P9eTdsy6Q9gD3CoXSSy/LwywYCxXDEBWg6PFli/iK9
qqB1jyKYkUjSP5T4yG8TS+O3fv+yf/7eXBa0L/4/rZSjl7//y2XBhDIXpfV36HLCR6Yh1HR8G/wO
bZZ/sKz+uUVyKULYmPhrE4Hg2ToCqJMWqKrdg6fQCpKNmSPCwEI7+3VzDdo5PtZultwGtVutASnK
DxbYv3xTqiebZYyCRbJ//f5NW6ULpotBcHRbp7qGqmRTHw1lfq0Vx4APbuufi7ktqRMVy+byIquz
CoU+P50MozToP6KhH6xI3Lq2oF3z/q/359Js2zYkE4vyi96bfXZLxxJhbmvW3mGetA73eeWmn+uw
c39IDX9pG3me+iIG5MEKDL36YF/4yxP7swqwPZNizHXOviMAAMUJNPCYBUUghkIfTQR6kF2V4GS2
5h7Gkj3bH1x0eT1/3xH4xo4j+bqOY3vu2TcWdYOKTg8k/jbVlVP00bYUSbRPrNTf1oPzwUv5x5JM
kUPLE0Ct4GKKa/7+0HigkEunRBw7I1JnEcQN6Q9NsPaA5R7tPmH4m3iAQGW2k/W4jAX97IPf+G/f
WLHvUnJReJnm2dlmagj2siaLjxD13mucuvcaKOYrHZ56NS+G5Pcfqb+8JssTZS5rEauCPNuE7JnF
P+0JvB0sRexELq3prYsb72FAMPX9n10LSaLiQopHn4WBt+X3u+tSabUZea+HcVJirXz2tUwawXVI
5fnB4nP+sHIpdhrJz0gTRJrneyuozXEigDk/CJ7YHURuFMOxfJJBrDdW5HzBJOo//uNv50hFdI8W
vBxani2tdB95fBVD6qzCDh7lQPW9wFJ0e43u6f1L/fGc/vx6DiF07CG8jM7ZQ2KDdoZPXzMQl+Ez
8eP4uojBo2Fo2tfAlkYUKK17wceVV2oGk+2Y/fTB1z1f3pePQObVz+dU8bIsz/EvOwkPb6indEoP
hfzZmimi2zCPfIbWaJUqur5XBPqAfgWE8eoDTnn74BYsb/6vK8PP63sstRgbPSmts8rFJqkH3l+d
HpLRJw039bLbVKH7qSZfYG6aRgLfkhnTaZY6LaEiBnpO3ApPWI/y28C1aD+//4nO36TlAzkWy7KQ
GkLR+fpYMfQ3opYb4tqZR4qqR4Q654j5TtLQ/fL+tcRfvr2r+P2WnVVxeDh7beMQIW9l8gCMhiye
R929TRbKXjVWcIKASa+UYMbjCbzdonTs+zaexSqP8OF59QBR4J99HLZZirrljfMIarW1dfY85kWe
EGIVO/uod22DoBq7wPFU9wEZ9kGNXa3zGmg42imInhpxNvcXWBDEdux5OcOoxrNlJZ/f/1BnC+ly
eBGKZZxNz6HIPj8lc7gksH4ObRwJ6UKdnYiIVDJY8h8DUZUXeN+yT+9f8uwR+HlJ12IOw+vPYdI+
W+BGlaZTVs+SYVRrfoFtg4PS66rtlAHXf/9SZwvcfy/Fg8bY1KUL5p6tNlM4jq0Iayw4qG23I/Hk
F0RZkWbkBfdhBU2kicdx90+viX+VPoxgzWGL0mcVvKpGiaZST/vYqspLF57JY25oC2RMQVjaAPbT
J1/J+OjhWp7lX950vqqwHcshOtUWnsML//tKEyNiNIdEzfsm1eI0NDpwV9TxE6Q6zzSmlS6yQa4U
a4HaJiiabyeML9EtaIhu8/4N+PP3FWQHaosni3KE7fL3TwJIPUsVMrh9w4L0fRpT7yUy6vQlm6L2
g1Lko0udPUo6D8Is7ELae6k7b2tVeNc96TugZEPw3u9/rT/fFMaKtHZYtjQ9Nvvsd81aB0GTXc37
emI/vRi1bF7cwh62nSrmT2NNn+2D7fkvV6SByBmbu2lSDZzVWbNS4Gkie8b/6S3yDRAfvtMZd/TN
+30nqu6jxfmscuYZUstJ2/1ZFJhkqfz+y7Fsp2OHIhw8SJBXO2UMXFfETkTgTT6ZP3DG5d22gYcc
r/oaWccHT84fX9hDb2DT8rd4eyxaK79fX4Qoq6MBNl9KHPqNsFHBRKbbH73GaxhySeuDn/Rsd156
de5y1mZrFNjXzr9vmQaN0xuhsy8HFT32XRFdh6EKb+vML5e0hzq4tnUkd8nsFM8KpZT64AP88YW5
4dLkt7U86dI9P7vhXVO7rd2CM9YmhsctAlqLFLYhegrNHklCZDrhP6ycXQoBYfIkcy4S0nZ/7pm/
VCQNYegjHDx7G9R9d9m7riK6sIOKMFXNyfZq54Ml+PwVVezAFD6U6MxyKPvOVoPRb7s56OCxhd2I
vWHJjMPtw1maRfuD90Wc304aJ57F9EjRKFru59nzo502JEu6ancyJyCmjcS9Lcsv0ICebLJICOfQ
3c6e9YmNl6mLs1dRt2UssqWo/xrMeDNaMGlreCPjB7/z+U1ga2VNVux1rNG0pJe//8tNB2/PuxeO
86kUgYBJYQzEbH3GBuCaT+yQZfTB9c4rH3c5BTIS4dkSPyutswfLqfu4ziK3hXXaLmTI+YhxBGYX
rqCLspgevdq4zrRxHQbDZSeM5sLtymNfNPkHC/TPb/brtkQTnjqf7q1Fn4GRyNk3B8WbNu2MS6EO
3XRjeM51GQMG9OolT/a2gxqXWzm5yMkrfTv0/ebWwKoCV+OQaLKWWM1J+xRfMwO5EEjXMiTktbBX
1Zg+GXZ9bG1zyZi90yNO7/fX+5/jo18+ukOD1WGyhYlMaIr485ezNbDZlpXnHmZYoqRXKBOBXQH6
A2l9UQ73iQYEid5iCuHxhGHwdRlVAilrK0QclaQbG1V9g4Stq9snjxzpllD5wIJk4tlIOhMlbELc
SvdUuESGcJ/if1bbLV+ADq1mrEMJrP946hCl2H4vGu8g+0Hc6CV+q0ZPTywnhw8rI9z9/Tv2x4Hr
v3eMEQELDNNU52w7rhoZMN0l1TGzqvieaQFi1DZuMAuGySZkuIx7uxjjNW9lyHwEylBp4U35/5Sd
yY7bSLZAv4gAyeC4lUjNSqVydm4IO20zOAbn6evfkVftLMPGWzTQaHQVUxIj4sYdzvn7X/Fprf36
1KaLOJ23jRT95/vzAkJSb03l7SWaaNpAl6nfSsBUTEZE9sf//1k0x7jkm7jPGuJTtsfiwlRQZPL3
tWJx14ymJCFwM2tvJR3DGn9/2H8rfPye5AN4DO8lJUbz912E3SUXDNf4+xIC2ilvPON5cEqxcoAr
74Tpa2vummpDT/d4v4ytufJ0pqSYpo93HOTlkf/0//ibbvvIpzVyW9UcJRT4DOfzl11LR85Vn/h7
r+6dN+5i3qVg6iesrLjd5YWsGfemW+PvX8SvD/rpqT6L0ua+Q36PzPzvX4QnHToYoHvtOzMD4zDR
a7RxIGW+inRZrm1S9D8SxTzFzs5rJqIW5obDmCa/U0pd7TLNNOvtxnpKTnHt61cUmViCMiWcB8jw
xrst4/irzHjRzt1o6E+EPkCymtJx5bZMqO1fpxk84J7aegbWDrWn9urnAPMCJEP4SGPeQPg/wHXA
Z9OY/q6THj8TjFTzncGUnY843Rz3UhfNe5VLa1hz2CcYz4jWnXOVNokbeAlD9hsrceszpaz0MpuO
wEDP2gJhOEvm2dmw6SuXaMEOLb2rdDSS4biHgNY9zI1Lit5xB8rg5QKw5wqhhv/fOKR0HXtdiyMh
XQBYA/KvEywKUfO9F0vpBE7XMFnw91/r03okCasLh5+J2gnJdOdzEbiPJ382nMzb9Wnl7iOLeRRz
ElpIS8rwj7fxTxuQT43ShulC0Oz9qnP8zzkbd0YPd0nDRsset/OnpF9r9A0wMbuMdF8b0X3jGzkY
9sTYDBEK7Ggx/lUe+9O5QW6UdANhA+An/dPbKQyJCzCjSZ+6QX806Uz6YTaVfNASa67XqCu9sMeB
wWSMlTFlG9eCnkyx9C3a1M5Z7itRgzdwZNqUu86GE7eORzd/s7WZnp54HhyG0rVb25cPcmM78hMa
//jJPt0DeLM57fgWiU6JS3z700ZDT2XWWep28qXR8FUblPOhAXB+WdKMaWHqcBJddDb676ZFg8c/
Hv7pfbnt3/x8BAy6T75E/PqN/+c31EqSktnYensPgRauRBtzCNMAyTQd8IW1/7o4//ezMtVH8YPG
HHIpvv5pCy8bJqALsyNAic1p5srsxm+Z7w3GPq1LlEoYOy0mpBsFUowMvNz9fXX88fGYuGh5IkIm
LfJpK+vmqiUtxExdA4vAMAgxaKGlz99BMJrnIrk3yzwPaSOw/vHk/27dHiuTZhHdtki56p9+ZH3C
NBbXnr/vjHzZU3Nkgqa3oGOexpbmca55CtxTGQsS0H//zH98MjE6+R+ODld8erI/LTVf5xDtwZ47
R95rta2XKjnpjehDpq6tawef4B8P/XQ3+PVOkwkiHmA7omjxKRdo1JPXl0Ub7SltwPeRg+tdl1zQ
K4yBhrn68vL3D3mLdX4/o4i9XGERCQmPOuKnCLwdaqmNRJj7upu893Tx9GJnNp09/ePS89/lQjuZ
S4rLYddz6IT6/QXyzVq0vZnx/kLlf69otmJyhHb8FaGxev77Z/rPdwjclzIhh65OOMkl6/dnlYsd
N6YNebnsW3vLBD7t7vU4yceiXfR0nxhFOaz//sj/fDxPNyka0k/F10gd+LZ+/mc3gDDAcBV+O8Sp
DtMsarG9a0P3drdy9Kl6+fvDPuUDXPKfJvdGxyQF4tw2n98f5qu6AaJUZQdTdk0feEDWBSSuMurX
GdrDe5ZL/+jNUfMKPHq80gY73v39L/jTxyVNzO5HHoYuj0/fcARV1078ip49VUYnK9HbPa4eZ9ea
AN/+/qj/vKB8WM5mnR2Aq7bxueZvVr1Bx1FL415pJO+xwdTQeqIFqfzHwvvPauc5DhMINIxwOaf4
+/uXWnS6pzTab2kCkz7izSoJ0DtoK6jw8zqdkNobzfiPZ/7payQpRgcet05SPJ92VcTisLkzZGSy
zq0LCi3vLae5l2Eyp6A18e9f5B8fRt8EBz45Bxb87x+wYtilgnCRH5zEqMoQDnvy7glbulAuFvWP
msafXlFOZM5H4hzSvbcl+j/rwRmapTdGMzsoHZFwwcj7oxXrVlhOTc3EVuOFHSLpQMipOXi9E/3j
Pv+f44ofk0OKbgFaPfmwn77Y0mxBwJh0gU1+3B+ZT/AZk4gUg034tfRmHFeZATclnpMm/Pu3/IfX
SDh0G/lkr24Vy0/7dxtpiM/0WB0qvwVpPLBAd7NbG+BKmf/Jg3EyhvzoLE719v9/sE/lzKCbUNDl
+mkjJ9WdOLmgjTZjPDPIOg1kFjfd7Qyxiek6xpDJ4f0rYWTctu3fjg/vlhXkosfN3eK9Mn//nTNt
GNpFo6029ZxkTyU15tbs+8C45dWrGV4CzHU1rdLaTqBkHpIhosdxsO7//tn/s+HzV1CtIkdqu/RG
f/4rBPZhPQZLejBHxDQMCOv688J+dJVUd2C6uCnklr8/8g+/M7dpqnVCJ/Rk4/j9g3tNPxrQF4pD
YkboMKyK0SRd78PRQFe9yCValaCx9v//hzIqdcvqk7jgv/3+UF+1mKmioTj4KV63xVBM6dt5d+hl
WwXMWdl7z2m13d8f+ocN2LLJjpGno/mKA+f3h+ZgmLskN4oD5Ml5WM8tHNvVqFX909+fg12Mf9On
l4k5HIfOc3LcQjif1k5JAxl9iYU86LmnU+a96VXjnMLPmJc3G5ZdTXAC0ZMzeRpXToAkG85Fbqc5
3cOjRrMyUtGNmiLrp1fUPs6UCSdjGkeQOCC2Hm3gmatWN5TLUM1svMeO3d/3TFJuZxbWGA5NXO0s
D3IOfbKMGuPlsn76TEVCQ1oyRiIB+MzgXnDcvTCUI+7H3oh2nl1BnEojjeurb8EGoSBy817hRmpd
qz3YUYvkDeIO8yJGTp9cU6On7GxjPU3Q84NFuP436n/9s9fIASd4xdMZzZT5D7QgbjiDYn+q67be
zlKIKOy6yN50OkCrLbSoiaa2WnybhNdODMshOV/laTQf4FinjFczQgxDPF1YktE4AQKcSheMRa6B
9lsxBw79qEm98YtXMOnMhbfxvjuDBRevR20F+cTOkmD2Zn3PrJUdAKqVz+DwouPAcR84sxwDZuWa
jWHcIAtR1KVXA+LKY49cFXJrmtmbqS66J1oj5yucAyB1oAkhRFbmaMBhK4x2b7KtgD9WNBkGrPH0
x9w3zYl8TeQGsu7i+zJrii9eL/yNafY4tuhy1UOZdQJUizU+jUMOBDEaXBhtPiP+ztZzNfBxkzMs
cBUdJtAjlAb7meu9/uIxkPmIrlTtO2XWT20Ws201dX8v/Cp6K8YqWfNxrX1q5cM1GTQPiikjcGNn
ugeb3eue5kaxdRJrOmiJ0e/jpKDZDhsTs7+Db1RfzbKbCpI16FwCTJMZzBJq4k/wQajhqygakY2Z
qsS3lzRtG8gm4vdgdjoBf66ik9crrQrmuZjCmnbpa9kWxlUy+63CHkqgt/bxAIHEy73itR1FW4XK
9RPsE+BIT2W0iHQ7iYZ7omvHmmBIZhnVymYO7hhrto9TWFY7ZyqWAyijyFsJOQ772tanbZ1k+Xtd
x82DtvQjDDk/P5RGXIFcr9rvtpiWB3hew0lIA9xXnkOrW2Nsg16kWXaXbu1klFcftAE1mlqnS8Pz
Ghpe6SVz9nGPfjtoAQSHc5IYR5LOtnuv5r5qw4orXzgP4CZPnm9053FKnRbA4QjBUqE+kdYiTyQy
hh2NzNGrAj4BqKSLyGZ7lezurNI1rn4hgHHaTayf7aZR71wSzfyBIilDenmTWtxWFwdbX0u7HZUz
nxGlvh7u6AT1RQjODgpL7AC4XeEVinYyM0Hf1Owm9lNlej3sFn2wXeZdF1c+Rn0FF6io9RpKkxx/
NkbkB+CYRosJeumSIBv15XEpavHEFCbncTf469hISaRUGaCZrDDTo1vZvYD5Orabpq0Me53krh1S
u8V1S8anAqs++QejYFZ9SLw5hM+POxmpFEk4L39OKrdjKMI2iYXNaHzSCJIfUE7WC/qY3Nhpoh/s
Fdg1Rp+mysJIXjDKUCrMxcyNFQdI9+W1x8LCYJdBN1EuR0iwrj98LSMvufAg2C/zdFNEYZZRJwZE
mndEnipes/EtzwUIJwarixECjZe1zW4u4vjYuMa882pdSFTO/Vxc+9mWA/NtpXVyy8nYM0eRnc0a
mq1naOroW331HGdoooguuj0XXnMPjCJ/i6aqChPm2R/d1AbHHLneGZ2Gs4uNUU+2Wl8uOxm56Sbq
NWNTClT1qAYc82tfUANmouit6l0I+gKA0GoZ00GsDDhkJx+80I62BOc8lLgR7RGoi+PCfAJfX97M
18J6Is4AwCoxQoH5i3ParyD+KQzU3RpDWyDsZO3CQ13pymW8kFK1KbcUwPOD4RaZWFfwEHelP3pe
oMiJQQjuC3rHxAC3IUk7qnkAOSaThGd2awfvCQQDq+mcY9IlzPYSNFymTtN3+dgkdwVs1kMny+hN
cpN12JRjTrCe+xZqC310mTFnooLufTDgXjJO6F/zrL4JjqBmNjQaPdWTax2XXLMDwxsYG9ZRRhiC
pgc5GFyNe6++UtstnmM1die3i9yfws2dZ7A2zkVflHO1ohlLnJG45rcbGXynu5W2VoOWv2BaSR3u
DhEtlUUNAuAGo/RQAzc4jUlk7Rgoion4fKbBSSMO+GM8If8Rbv8h8rv1rVG7JWCgbvvp1hYRBqDS
K5gmcsEKR3ppHuah6yvKCa27SmaBpO7vYcofAj+eyD2RPkS6Rj4n4mKqGKBhIBRoNRJdU1lwosu6
frQhLO5nb3DOOTOM/3gorYC3SPpTcEQzFnVxchvUwz93pA2+kzeyGRlsAUgnZ5avmL+MrcFgLDNT
mpvvR7s6D93wbMxlaLjeiwb3ZDLVQcvkVfOz9WhOZ2bR14apzuWg/yAaudDr9dwzVjiixqRp4zvg
xhs9DmBRGfk//LJ7n13nZCGq0eOa1pjqMgNa2S45hQAEVjuaS79MLjrxfn6P6liEOm1M68inPxve
KGynJSxH5t3zsr3Q5rtPkvKSxdpTKyKErszGCB+gnn6EtGEyuwlv2cmnoG2H1zL3r21sE/Xh9WNt
Mb/aBX2qztwA7iIlNrBlgraxaTc3g+xmZMSWGLjYl2NNPxXKfUqr4btw+0NDibP07VOfdzuHSe9m
qX4CLjqIHlM1vUWFLxRTOPJLpBC1KTu72g6AntbczzB19Hp+9NPpwAzFW+0vP9o8+6i1TF/BwL9U
jazXqWPvsTZ1K2Q1FzYOhvaqB0POSIGN4wwVCfhThAYcQJHvzodlGo9GywVFsza91oZgLcx1NsPI
SLTuKDRjV7Ty5AxzmI4KGJR1Lup+H03uGHTCO421F2iigi3dMkZvtcXDUGTHbsZwp6MFRj9xqxHB
ycFpIZl8L0En9T6CgtkdHlojDxplhvrYwIGytC9GDkQ253QDQ1Efert+G7qXsRIh4tvHiszsOkr1
OaQCsOoaQhQNtI6evS+dt57RqqiCWo4Pi8KEbQiGEAAU0j4YLB/zaISQF7Rtl5WvHaSZE7dWaIAM
BBOrMRBmDvlLO2KrYUbc4G+NCH/WJBTOVZIqcBviokXzloZDiKJNcZd1yVcGB/3Qa/IsBCS0m+30
xv8Mpg5jmKe3N6ebdXVn3D6c54euTvftbSx/xteR6fyrstt4Fv4KRjVAMXLUNDnz4nH7jLxpLUCy
kSP9ZqJvWA9uf5VGfpKj9p5Yw8/Bdb7HUtu2uvo+33DNU36uJ9psZGm9gE6Fk2G/6+W87735cCvY
CT745MKxTC3zjkbLeG2p5LxIxcA5DDU1zgdF5UWO0+bmLuRSk53rOgKwEe8sY9q3g/UE/T9sp/GQ
gTS3ivJejfI7btcXm0i0G8QXwcwNCoOQVr0PX0s3RjNs6ATY1TaV/2LRAy1l1F8y/2Tma8vWNrFv
790h7UJfm2a4nF3gGRO2WndLz14AXGqjPESppIf4oxT3yezUEK/gon2M5Lz1vHg/ee3WNIuD3VWQ
o3UopjNz3rdjZlrPeC0Gs73ztOUJXDwWXRF2DXTwzB13TobRsjdg1fErz6X1oTnpBTndm++B66rN
5xqrC8Mcy5pxQyD58S+pGq+LglpEvFd2Xzz7pkGffoy22NxIoCijNmaxfIlAIDfZ/J2upFD6WUCf
7I9clvea5X9wdq2bxv1qzXBLpQ4uhovzj9mr33o33frYOrRsuK8TBhrTigojFS59mZ9aOE9gGcyL
6crNzEJDnFo/zBmNKD6YvCLDVWE45Z2wVGBL2AggnvKJmYaB6yYtBVXbHMxygP3or9PMOdasL80j
rDDamkn+5ilSkOSm5s5W/V2RJE9JZBxoKXu1lbkRtvbQufiSGSKcUrAKwKXqIQ9baFNUL6nkjqCR
xtDU1U+3nXYMt+1kxx7r5VSWTW1LYH83RnJXzFZgzMZ95ucBw7ZXehxwgEewkyaQFYu0t2RLyl09
lztYWpeqasIimkKh43eLs2I9GN3R7PPnyOFb8ap9Sx8sCKD4JFu+eiuxjX3rVBnw6/qcz+qS5NyB
4qR3VkM7U5TDl7zS0d3yiRkKNf2j0amHpMD2BAMCeQxw2GayVoTOD06tB0Os76tE7lSCj0VCWpq1
bwRsRKxD9iRRhpmy35qiBdgmsJ+DjJLlFn70XYp13JiarV2LtTWZINpYmaUNkUbkGzgRt0r62jPx
W0KnRPvRDSh962sXWSEs542EVMdtYlhHXfWR2ON9Dcjek8XBwRy+9PElprBHjjFfMzUOEbEtHqus
RO/kWzsXxomK270EBEX5s7zKcvxmwK6SDkqDYYR9b+kw/wxt0yteWR3FgDUFutGe4kRchQHc1PUf
pa9GiA4U8LBvKVRiN7JKI3gHa0SBSbehC/6BmJhJ6fheT+SWQ3FDn2FQq/IyR8nj0Lqbzu+u0VC9
+Hq7yVX5deYemUbLrvCKU+tHz9h8tFXVqU25lO92749h7WlbfOr7KO52hrxxVOb+MOneh+9MySHG
/muL9EvD+4MeVA2ADWz+zDK/xpn4YVcYTHoTmjetamRkpurZ7xlirRz5lhY4AZWOt7e8u21pTSNO
rldumTQOKh3pbn87LqTmrvUqekgNUIeW8bQ44pCN/Li1RhtexKlIKxo4CrG/ifJaA+azLh/Lmvkz
jnHAhNN6LPJwzs1uI8yauJmWNTfTZqi21fvIhu4sUwiC9zrY8bEDGWzo01G0SFsBV2XmcK4AHNgi
27MOAhOMT+SAW656xwjGztkrNuDF7w9JpJOJ6e+ESZJvsIZnNxXbZimS9Th2H+Qp9tUA0V7LujOi
7S9Rlt3j7XvjQkm7RjG8IunM6JNHIsBkNS1ZmNUIpGVKscjJ8rVhDFu9s3c0bsAKnlIRlEB117Gq
vTCFHLjlRDo3KsPnbYXLiOchNdJQKxICeagmuiCb3L4UmAyjVv9pepjrOv/Y1NxEx4adQOgXKOpf
PGO+tIX1ghUVuLNpvdijd8nqZNf2LlrJ4ibD3g0JPNkU40lta2S3kMqyI2d5dUIS8oiqnVQ67CwD
qWQgl+7oqorueHPjZvrWHJtXvj8eHoVTFB9VXgUOo7DgUn40t3w/qbCWWyXFgk2sD48C/3HiTS9m
Dzk9z9qzwY6s2imEA3JnLf2OP/y+qrPj5C3vsuJt6BfvxxBVeGK695oclGbPP9kDAr2t8JD0jAdN
+rACihQgB7zPuozlURMa+NrOUkW+StJ+jzUJeVH25MjOBJFTADPJPjS3SsGpjuTJszT0/Pwxn4Y3
4cwPGQPTqyqf3htP3yvNO3PQ0BEiIaXg67QF9E+gUnvljCjfCMPwlcsVzC6g5MNwH3XsoiQRjt3o
hShhwtmubiBu6G7K9slZCXVNU386lfh9VqMn4o3fze9jl921rvuF9vdNa2h3WhO/VTF+sUgfXBAE
tBJOKmwK+dI23c3SNe2TyH6xhPwALcTmAm5K8C4BbwsQJcOgBNWn87x8sMK87re61d5LvUdHdCPb
iXMMC+VSEiYHjgZSsezlhpUyrJEhfIXZu23j4azFBPh98sPP/C+zIn5AeOmvnEq/ll7pBTm/ZtRh
fqk5iMBDrVMPrNAC04gkBODu6UPF0IB7/9W97cFcNPddBqpW+NjYDE2+VH5HM4lr/hzAf82RvdO5
iqxYMWy0KRTKRrpy1RQUwzUUOV6q7nEtXh07vbpGs7JtvF6FqRCt3jA4zEFDrc2e4CCdVY7UsPTo
XPTIIRO8vCdt/VqVamvb4r6j23DVmeNOCGw+qhmvA1cIHBZ22I+QNrkSgAYaP6rJIiHSMfAidZtE
EO1ZgNzLyd6roj774/gyAZR19BxHg7cdmuykVVgG00oELPjllwRhUOpRz6rnluss+klksTUXVfrL
nzyz2NeZXJtGt7Om7L5N5Z5r3rEvlvowddhaiBbD2TWyVearQzYn16jBLC018VSWxTkd8QMVEKgo
xwa1BoDfy7x9jk5wVevGXQvecOWl1sFNLZhb1qXwq6dySa+QggjP6P5ZdOsrw3dPjhs/ifEGkMYB
R+kup529xxaie1A+4QTYNW7RYTHv3AIOo89M0Np2x2M8km8tHIjcPlTBAlQEWuEaIDWvplHp5xb0
1LqFYW117vtsZJseu3MQucneToZT1OJnHNXX3ORA90T7bgkSszYUXIs1087xA7bsg5oTTpmqemAm
7DKYy6YqGLAuZsOH32XfO2YV2CkrsGQKvZ9cjZb41N94RfnmwrM/OJLjiuMz5B59VoowXaXnyWys
1dKUPzX+vsxKcU3Y8Ghppkf2UmohiJ1d76HRKZ+ypHpJ9OzVqpFizoCNKQ5Jal2Eg/SPnJGRdKE1
I4JyYXl8bSzkuRo6iWmEcuapn53UL1osmo3TLe3K7N2TPdSBM8L29uLqPhtqtOwEI7U2uGDfqosu
89XU2HHAuUw7lTI4hxJrbRXOpYJ7qmsRN9T+DT0rWE2FbhQZnTCpZMRQsp0sygPfHB80GwPypOoP
BFfbXjDSrHUHjYaQddx1X1G+0MiSMkxHqYof0EzwssQ3d2l8GePpnnmcH2mSBdLKd5aL+67pN93g
PblLtOfirmCWuyDkteixXmL4pfqJSaqCjj79NBjA+e2ED5UNr5NR1fwSuCTbvs5p6dVurDxHXzu1
GVaFG60Kxu2CLu3OKYZJIc2thjxhI0VxTHk55pTLaqK+KCSdo25cCjRNaxN/V97pr1yuLn2cOB+1
Y933NrGaACtCiOvBz7OR/6RlCa6/2SJxuuOqHggrlackFSEtm4eeKnCdSC60cCnT8j2lXJs1Hg5T
AIEUgHDpORohdwrpqtADf9GpD5CeK5vuTk3eUToWkQ424A6nGHtjMFsLdAL5WgoIlZOXfvQuZ2u5
cBHRIKjkMH7KATBX070pDRrp0JFKnOjPlMu1j5ErTfWFjus72XrrhSRFvsQwn+a7ZJaYDur5LTKq
k1k2W6sTxC72RgOHK5ZG7tz59kbNXn/yl+xL7tnf7agZ1ijNIoiiWBy7xAlMT/9C1pYAeFj3UGRz
Fjuy0WrNVflEHeFbEgmXklmyZcsMHCDeS2Ze02QeNnPjA7+MT0DP8BCm7hOZAUIfY34yeNtpuWuw
OnlZwBQByUycvqpGQXNzdLsl3DmfkF9a701vHCE1vRRDxLCXqJd1I5yjqSVHxNJx2NnZwfX6bTrF
pwJsAjn5k1n0P9sOnW/qWs8Jcuiu8A7AKok5re8qYZR6qkkzlbxHoqR3lamNrimGVenmO6clJC2L
RJ5Vh3gF6CQH8DydR02+mZr9w7aGb3bLzUwo/UyKdNc3PvqokTeihajZZZtWatfaK6+pSSPrhG07
sYFtN2YTLNoMaLsnqeMHtaUw5HXqKU3NR06jInB6GeQtlPXCms6Mqp+sftqopl4vVNMcn8x6KtWH
4SpzTTf6S58aB6+EZd5XbM9dTedA1CMd8/T3kqT3GianJH4mvEhGkwoXhcPa5tYQ54RczbSxgV6K
JduSI9mwZu5kJD5mGpAp/qXw7uQPIB78s0VhrUxpf9EasaFR+NHpjJXu0FDYdj0vom7+dGIo/FDk
0kqL1yqaLknslYyhkhEcptdWB/2GM1bbD7gLR2WvNc87w72CP04tajLKq5sv2s6EBo8zMvquJ+5r
XLPge4YUwhQaIBFg5RycWPwYCEJWnTQPLZljChPyXcvydh03DDn7Cxug13MpqXQZlnMHLK/PiqC8
5cEN7CqDOZ4nth7frObzRMfayhodll+Li88ZUW8sxAklo+Eh0Nknbc57yH0kPn0ULU4OVzGpKxV2
eXycIZhgXaNGVHUfXPzOi2c8pkk0rqzcw7c3EfFO6qmX8xQadnll18H5KdRXGJ07Ci3Up5mhXCWg
V1a20cMRHfa/8oy2HbRE3cAI9yanM9uqu1K3dZIuA/t6/dzMHVfoUq1TRcxtC4vJb3XUBHL7uHce
XPoAb/HsXeuIKy/Hd3NOjpXTBVbP1QLoZdhHxcmyhlMeqT2zWQGOAUw2Lm31xkWfmpdRSC6e5tXo
yr2nkuepyF/dIqYSXSdvzIUiMCIjoWxt1xo057jjHaP+T3PM5lS3XPh55wiBQ+T0QURRuexs9AiL
uU3c7mkk91aq5gUFStBIvOoMZZ31tH8AHvc9kZgdonT5kUbZrkcll+TAzEAFO5pGC7h3lwo7oKgQ
ikyXuGaia6bXx9bAAeMCPvVr79Gov6RuPq0zyrJYahwyFzwHH0+PhSnOuBWPwLzWdW0+FqV2mSoK
4EKy5dTNRzEsc0ALkBa4oO3DdAayRpNcjouxNSiRUdalwLzhnwEM1S9q46cusjJYkzD+gYpaFDst
UrVCf2u7NJgGeGyzOz7JyHyCDJKvazM/eUP7AGX8PJMwy2FJ2hEhqjKY6JSDtq/07pBV3sXz6i+2
760na36Qff4kFzcoe/fB53zAoXXwM/tUmgYimiF0zGxv9LmxcQyuAb48DIX+PFtkJNOqIJlvWF/r
FEyilY77Coslt4xfpXP1lVw+xTCbNlEreWPcY1c1NSdx4ogVP9qvYABOo5jD2JpfKSZtq+GGzma+
zh0j4r3c2ZoTynGf/xW92r2g+341eW61GsfiBfL23iQx7Wjuzk3GK+jehw6plPCzo9n4h6mhSm/b
F3jrj5HV/DTN6KVwq6NS1h2tnpeiRww7QbxmqQK8PtnLQnNEjFG7gvyYqA2zVq96HAeVGE7kZdbg
dHeT2f+sHVq1qmV6TXUUxbVrP8URTplRAXNFRL1K5x4s9kQhq32OOW40a44DW8XLqkxjk9K1y4WT
SHnVO9T3HJW8RnpDu8zC4AONrnEz0BFRMXhTTdQzBv86QihXpkANoNBr5wTkK+K5dG2V2DxNXaMb
QOPKiwc+uTFbtObYWBbsaioIicWXMbXvwBMJX5DWktTuBjzgxSzuYhXtXfSQbTMEKo3CfL65hkzr
O2xfdM95aW1yyMtGs2xjj+DyBtjxo5KtzqUxxReUjeVwlbI7owxYWaq+SEH+eKjsVZVpH7pf3hKW
8UFrtedKq76TB7uzIgRWQ5KtKnI8Q4PIdzDNS8ayTatlr9qFXAhWz9kwVh5IDbi3BKQ13Inumepy
vJ5jaa2KiuxAoS7zTNjciO+dThKxbKu9nPwdwfI2HUyNVh3vydAiAG/q1dWt52iipD0p+4FZ+e1Q
EtYnduim/vOg/J+9SL/l1KfqqNgZizfCmZstQotkb3TRh2WWd3oU62srz55yZmbQXw7fsp640Vje
B0RBOhm0SVkbKfWzSoawcE2ItcmrSuR18eVmGBhUTK22RIqXvwPA/tksy4sDgBjjJH5CyPsTchYP
BfmtQW7R4t1tZYA7/troP+hp2UZjrVM8nLOwHMzAcMznIim3RS/pXbwxI6WWf4UEcuAkq8BUg9Gl
/WzvK8/HSLjc04Gkr+m1XumdDt4UhVM4tNWhlA61lrZ6NvAGe058xP+1GcD4cnVKtID837toIVZ7
ZXKg9HIZumoT3cg8Q9futcnyV3o+fO8m5zQp8zZWsdDVYO0NM7lIWOGbtKJiZhvkkHwMavEli2JK
Mh4Dpk2I8nOzTMahwSKEGW9B88h4R6E2YynChTQk9jKfN2g+GhVmnVRb03K7Ha0X2jSvtc79Z252
TqmvDGTkc1x8a7RhB+o6TC13Pdj+R5MinBC1S8uRS5bM9y80BKL17T+oVr+M2tfKM0grsanypR2p
hAvMBwit3RnBkN26YdmKm4WME7N26QbyMAn7hKwsLHOyftJTeI2Tcle1JA4HLj+QQJ6aiGbOUdsg
XqRKj6/D89MzTQRnGg45xDSKUe6pkPLl/zg7jx3XkWxdPxEBejOVSFFeSm8mRFp6MuiC5unvp5rc
rn0aVThn0EChG12ZKZERa/0WNdJG9rOvRNYL6s9TwxREA6nf5eM3i8KbO7pnr6Xey73RY31I7eGE
aEYhXpk6gFpJNlU2HrKq/eDN/9Kk/OzmlGcwXw9xHHaC7HY+XLr43OzN5hXINXtHGM4jlx7tX2Wo
tUVQecuVEqUNV9QGrc52rLSrhGZprO6Y6Ig7Bi5JlyoFpfBJtsEel2yMjrhCnYBtit26Lvuy6pby
oRGNRfqZFO5+WKaPvvwWuUPZh2LSulWtTeAj1pH0WRY1fElx9hhxIsAXseS+FPnBAvUiL54o+Ohk
jPRK0VCgUsFTQ/BKo9okqb7p0vG0oHQQZv2M/ylIldH3TErWaTRd0wnUk6hr3Nuts+1KJHVkHHHN
0OZeMzRR5rUFseEid8ZjRBeeXrkG8dpQuM6QHewRJ3fN79sz3i7gBhRsn0h9DVSvXDvx8GIpYtfP
1U5HoWan6kMUT7+9UnIcEkic6athfq1EfMLGqxHJYgbjrJ3HRb+vKUSgvwx3iqoTvxaHZCFR8UPF
qOqcccS0Aazlzs2UsOg9eroGqm/ZKczurss/yUY+gwNE3RigVnnIHe0YJT8VCfN6RoC2znqqk44+
KPN5ZjGEE3u31CfgiOk6Gpw0bWfRW5tvIzofWqqGF480l16Qbs2QFidwM+Mrg2TKFchyOjT9G9RD
s0Gn061qKrd1srcGiAlKrH6nwX0v0iraV3W2UXrvBvntZ41UjNk8eaV9zc3uvjGUk24XHC99dS2i
/hxn9U+TA4TMMqRYl2sLq7En5Fey0IPgDRencTfY2vcEiKOneqtnfMyNDAxpvSqWQ5ILK7s305vr
WcOj05lfAPVAaRM1bO4+ndP72Ga8URQWrIGzqfC1/rlWDO5LF1xDFc66URmDW6V/0N36aVSjV3qr
TwumxMQU18n1HpZRuSebeyup6uo0vDsjJHmtbOdEP3VJ/EQQwtUAEtcNcbT08XFgEG8E3YGivRiL
vcoSlxIPxq3Bni/IQ/e0nK5iC8QbvEdtiCyhwxsIJfV1662JqqtptbtZp5Wpd31an57ypX9S9fx+
Ee7aIEEf4BcqRDzMWQwQEj/Bm8wrrx7eelsEldltZqGnUB6EBcfJtovFAywZx5ua33EIBjhnWnZC
nHtMR2hOls6PERD2kfdCV20dmglnGHUo+rGvWh8d6T5B/m62nvWJGBJTnQROD0oXqQqVV+6pjlyG
zZHJI8qs8eAYVO0hbiQvOCn5YgGR4fiA1ubDTKnqXDBoAG66XffZuc73rHgHBtUguQUF1ZQ+chkl
t/ZbP5LKR75Yu5Ga9y0T+ccwWGdCLLYOlpG2G0o/GeY5LEubRwK0WBfWScasuKVX3S+05pZjft8X
0Zr0IeIku3yfNeW2NdM18GnoRH2HgEGQmE8DFJaUe9IkrmqlhbNSH4mSWTUzuJiNe1VRqocipVdC
WPfeBEwUDWcg7pDYQOMOlRdKIquGN/A4D0SVodHw3GZFNvsKtvvQtfqmyiuIAGXV2AbjsxlmpfSJ
Brt35phBwwha0W9rO3+IbODmZvKttL/GFTXRGfxbRbtpoBpjMJac9nVj9hxmZRbSdYPcVxDieShJ
M7nTsWE/SkI0dwVivFB1ITv4RClZXdy2omOYAqMtVA2/G3I1VmikKH85NugvoNNm9tDlSZkmH+aC
ZJ2+BIdXrpn7T09rf2ibDONSbOyMXuUc01x167ajYBeM5uQmE25heIrRDGNe1PJLMSl20LJN26Ky
MPSX1mxmXzWbVw3rslkzCnWQB3oaX7qiOioUjSgkNBbdcw/oVnnRC3oon1MkwA+56ntaiYS4Kqix
Ek+/6hYlPX0D7QBcYw9wtmK1dHZopNqucBz6xpZVJwbyTDm1tCFhUjWudjMGWvxOOwe1SsD+lK/N
dh0gJTp7Sgm5h6ohAc/UCloth+Qxs0IWH7itkidKyeOAAqwgFrWvotvq4B4H8zNtTODF7NgY+YXF
Jhiy4ZiW1k7vpmXtKNe84XrBQlb4BbVflGrn96QiGCuydPbkTlHZUmnn/KbLy122MAcGem0iVyeB
07r203LpLG+nSmWljsuGP4CEBIJMhGM3K6Ej+3UPSLK+WRquM3ID6lM2QpFnCswSTl2AZxoxdhFO
ZK9EYlPmJyjwxdeMig2YbVQXVDflyqOiawF9JesiSw+osLmHa/VdcSVPAIP7klMUPdivpQGPGGvJ
Rc+pUBvFOfbmDbUn18XtIbKSej06Hi2G7XquYWv1iV2V/dVg952QxsicQY0iLeEqHuLwYQcsMv1w
7LO40lpg/raxdLp12nmMwa6Wx99lpJi/YJnlT+P2Ofmk7XSynK4FkRvn/HVMqpak/jlyfjpyFLem
HcUmxQm1aN/l4PLPykg+2bqqNNqqGRRPTlY70l8qh3ZRErJs9MiKsuw1KfS9VijMS9Igs4zOKpdS
p5r8VX8pqupZxlhyV96PS+zifI1KO0xTfWtG0Y/wnikd9ukG8ZfS3TkjNJoV92zNoyRhuj/bCyNI
O5jTukz4ECb5C0r/bdfDYzrdCM22PzAlnfK+eVaRL6OpBb5JaHZJ5ktFfKZK5glXB/p6+9bA7BCn
0ogpyDxe7NL0HcIwOhIYGlv66KkDx1DW8+Lda8C6mkkLXm+oGzxZA1Z5kKJ5gQasW4o+1E8H4IdO
DCfEzvhkZv2FJC+ko7TPDebwzNkOqNNsUZtXqOT0et2O7SlWlU8oD5qfHMOfCCjCiR0OHMazAgOt
sk636K8U4ANqoALIXw84v/zQZvWtITl+hgmQ7khFDuxlO8lrphZfSayVQTJYB3BZwKT414Pc7eth
NVb0q2Dz4nYJUAfzbVJiUVJhKZQVmZdnh37xtbsAcXfjsZXdpVlYgSL2RcyEa1DlDZpPv4GYRtwK
026wPs2hgqqEZZrWpOXcasaLNaTbuvQOmJ8CrRIfJBq+z1VLIWZx5g36btEJwxwbboAOfeU6eRjN
0V0xKU9x39K/xMmTzn0bjEt2HlOxGqB4mtb9mBR9Y6fpzs5Z1xztMXGVZ8OkRxheiL9qi+ObdjN9
pbISdWa1GRfC6rL+q6iWQJnt4wi4zTXNxVZcUURScSjjfSoafBMaPVJJ6FYRiXZZE5AB4zdedfYs
EeKSCPtMeZgE90uXxYexZrQuEbGDFsgZGYI6YHLnR5QA+ENzQdXsc8Nl53jkBS7YqRNyA/S83+qj
9DUJzGYxT9iWTVeE+mPELsM2RHfVfmqecS4VDmFegFlrKGaxwQgUf3TLp5mlNZcdGdbCpKmejyIW
u8JACmgiYjchkI1ae2ooefdTlyRX3WwP2UJZUpJLFv/IPCMT3RQDxw9dQcjbvX2GzqdbEH4X9Nmo
aH/K6J2/6rmaSvQesJKLcwT5eSz6dgeKfJ27dE254GVqEAEWwNRNlKSgN0gwsHYcB2QK3uLduUb0
lmPpS+M2iOx0jf//ZyiwCow1/smmvYVSn5ZbHIBA0zTfzaaLalBZa466i0fv4JZDgKYZ4gTUweVw
Lmf9kC+GX/JKrFGDuMelBtCn9GIU7cFuy2NqkDs/okos2k8zK55ckc2wGl0VdDE1leJGXdF2ay6l
b2b5LoUlWmGgCunj3gKW3HWT+6HS9IeIaa0Z4x33x2bsGl8i7aDkh/G5RFVFa+hqlpcIBEC6p06p
rlK6WAcdXl53K3o30CkPBELRXtyCkz3KlGBelsBmu8UV98RYH4xGeXLaK9atR1FnMc9F9cIUf5NL
IXyiY7XpmWSX2Bo3QlgonAZJzxZfJ0YOqLSLJ8VjrFb0RiXdWpugCCPvrhm594bJWvcJd5B0y40w
M/ZX7xIpr7XthHWUIr1ptqyZqY99b9PO8+OIJmbpIbZiTx1pKSsJ8lg3ZoYNRsFt0M5FSEDfhYSR
fRqr29KmZb0DDSJsmsZYbm9QIP4jXeJBtL2FaTz1tDtjUHyUjPthQCxIMWbWUV626OkL/pqNyOQW
wZE/DfHVrI2AdNrPpkFg7qEe7OmO5NTeCriEFMngZLy5Onp+usMh0ChCh0E4ywniIxs7vzVoIRPR
hdskbIqWU0JdTVO6E9a8aUc3bEBluIX9CYNNrE5PjjbCRYuOTj4nNCXxSG3zQjMP3hV4Lot5Qcp5
7cXZGuSPPvKIfpDMb6TyambmAxBU6OBxirwi9JghTd1aSz59K0reEiZGLAhIw4Z6m9ykdiVjsCeb
IywNQtnhq2yR2g3ZfJ3dlHrt3I/N+rFg91vJlvR7AvhjdTwRFr5W2/ZCnNf9Mm15wdJQTq7GYStM
CGYVpPGxHYx3S5s+3RgeRIKyqF2JVDh91Kzm3ODTQL4ZoXc3HNqfzPjsCeWazdbvhGhsTdMdkR3L
fG6IFWVT5a0Z7WqnDvahFmYoU+dQddq345Jkld8EsjclaSTjsCAcE2CDeQgdVwGHA+dKDGqfBaoq
7kSmvFR6H+RNtW+zbkfJ9QrG9lSo7Zmsw01PIzX4wndGMh3X6LrHMKTO2XZMUdE5nmjJtYWjrdzi
4A3uVY9u4ltmH9nvR7PvaGeWD7OM35yMrFFpU7mW7zWGESJl3iuFSnWLopJg0L2XxjKvVVKf8y4C
jh4OKVa7Qgwft1R4UoFiUnt5meMeBeDIGz0Npl/WPBdAop85up/1GBfwAFlOL1XNQOBSfwWWIfxh
dB9TrdrFerS1gXP5rR9heD6lDa7udJJbSmOIRpDf4hRXcuOxBB5dW0r7mrrJoTKmazYANRW0L3U6
DZbyiJmEzcNKQAKFfZqES3Fhga2x0pTHts/fBsuDg4kPnQ4yAJx9n95sLlp753bxWrWGu2gYWCk7
XpAIhUUSR/DXcu1WdOFOEzgQ4QsqHXEDfZA3SV+f0P7aIYxckDZ1HRLDhgKGDZ1rD8ZIr1whEyqs
6yrFEmnOYSSssEWMinIGOX7zW0BezwntTd08lGutMQ8JQYCrhvIrCw/Qmhlx77WeXFtdzSqJxMOS
9TeN4L/OeG97qDTQ7vF3OI9WoT8w/xxjM/+tq/FsGkjS5zLwOsm2bf5mNa84p8QlQjGQ1hmaQDRv
rUbLeoNkzpTVQSeYYiPTOOi89iepNFbhgoZ0N6b03SUmFzEhTWQTWF86P9lzT293Xx3lVD3Nue0B
6DlBD7jK3UXzjDL1t6n+rtLHi4WuSNR2DIc27s3YLkICvw5eMgNAuic44rVSKoygfLelAIcwDSpe
jT7fjwRFr5a+31DzdWi5Y+CEzjonGW3MEZvUhF2u2uh5dNYi9Z1u0cpHTBVO3UCzngvW6b0TpRCM
nbGXRcpISQe5S9OMXwzdNygIVGER7yUFIbW2TOs2rbe20FDYp9FNK4bOta08nH0Ovsob9ZUSXQap
FCaOeJ2N8tlpIS+LWr/PmHELkT+ZY+ZLPCF8kruqNCjbWR7oKjR9YZfqJs8gTsjSdAh6MWqyf6Fd
10pf3Pw8bUin5O1bN1AlY7CSsNmj95DphDI2CTBjUn4a3OHIrIKULSl3izU5pV9JOZ6IAthkdnYv
+beokNTD0m/oHnwcteynT9qdFVNCns8XJ+oudkLOnm3dMQzC8OvctJrNWBwHQz58Czn/Vn0admN+
rubsfmxQ05uOeHEgywoNQI1cAF/ns+boOiXQMwMK6X6cHzGrbKpupB48xqhU87ommfrZ2vVJTcs7
mEq/n/M7I6asI6/3aS9CmFAQOPWwZM5L7tL7pxaIac34cNuAotm4EL+5a1r1TfdSnqTxzZHmk83t
4C7jqRaE97cKZbjmSe3dXyoE6+tiwrEW8RcRALsFhLGQ7XlK+MvUpVmp7pDiWc1Q982WCd4huMyq
B0+2R2pnxl2p8oAg2tLJphuexrGhxs4E1M85CuoaZbqJoK8rf2J+naAf+31dJaESiYPd2Wf6Mo8K
spysUdA/WM1Oj+u3ZibSO13yrWXqdzJ2aFCjWBB8wIPBVOVHz6+p3iyCdlkftIa0H0+4vyW5qzAj
H506XYmk+VCWcWHPzFUwrKneGRnjnt5y9i90aJZLjpKqN18JwB1XveLY/sDqmhTJhvaBX0xsxykv
fupsiHx8tU+VhkdGgeHKVO06xnj5KlzIRhMZq06i2BAoI63lk4X1qTLrh0StdV/pxmtkKN/zbD4X
w8QklFthDzM5z91vVwPLD6r5IgyqpMCCbApKFaPFoV01j1GFDn7uyYVhxcfBc4+euw+WBBcE7pwp
IMqGFiTd/pI0R1ee8Ro7lbpVc9ijpF1ezXI4NxEdvln9UpdKUEz5Jx4UvjylzzbEpP+4lfeYY7rj
sE59khJOkdGGi1ruI6ulOld7GmTxNXQOeoFoV8pBbpbMCiRynQeN2NdVhzYHLqfZtPRk78ppcgMx
ye0EXmHpVRWkEwN21NbzCj/5fnRdxadICPjEaRCapC7uh9rc62Z/nyaGr42Tg0tIC6iW4vhqf5dx
DBvp6Oi4MX8jgZ+lAgK37EWCbMbhYGABN7kao4TfgB49u7W2ZuGs1Mbwrbl9WJz4pXOJThQkca3a
QYZ6LTeK8Dhe8VzqbcW/ctym3PNgj8+1SVxv1bLqoarb8v+h6J6U6dDGrMTukf82k10RdJ4iOkGs
KaZe51DvX7suPqg4eCG+23025MEYWzgYl1OPyDzS4fPqBHCLHvWU7Dlk/up3hihrVutzCdsxtvLF
JFyPOYZPKpqq/RjlJ22SIbd/7pdIbkg+oNiq+cluqh9n3DgtzUjCEKw4XNcca44Ls2BHJOZZRZcf
kG++WrV7zpPsW7Vml7nZ2ZcimnwqG5sDoldScVnZEkwCae3c0DbyqRRbP2jl+DKX/VXvjTAzhvs8
l36VF2e7nHknJpC/4sEpp3URg42nqU/Kc48qgek1g/Bw4w46TmNCFcYtali5JQ9XcCjji6lHm6Y0
jkYJfwwBBQS30VFfwva6uzxJ7p1YF5tMXboHtBY6ZtiC44uTp+aZ530f/ME0jipVuqzJ3aYiiRtp
Y4+2DbGaPzf9Kc+A/Honm/zbP1Q6C18fbWuWNLjz7FCgu1kRBfiNQX9vm05AZvG20TOLIdjYthqK
gjSRe9Ru3iad5EqV45NqN3cOT/HKTGE+1TT+ygzXn8kvM28HG6DHuwfyp/f6461ClASCqtpiNhxX
VjZUCHbzD3dOri75ooBZyFwHc7lE3nhfC+VizsA9ymJz7HkHRxU1osExqCwUJ1O6nAvHPIFYrWbK
ixNTvdCweyCKEusbWQapWJp1rE/NWtCNp+ckFzLwnL1pXE1sWVOeXMikRw8OR4wk3hyqbY2Qc0qr
p6pQVlTLbFO1DbViOmDkeOl6CDE6fA6OPt1A7W2j4Hax2nM3RBvVbPlKZCiT/FrZLmYVpELrJO6w
HC34awz9kiIc4OHOn+0FImgZrRezRVuMd+BKwmQU6Bq2htLKPzOP0FTDHuy1kTDBth29qNrk09Wx
QfLx1Gk1PmZbfZC2uH1zqKpmipFlGxIFi9e86SHJTTIunPjDseudNhdbAqVJr0kGpiMcXuT0OlCY
En2oMQ/3Gue4T2v6MwvjpXLEMaWjidVQOUqr+IV0KNbTgqNTYFeQXLLY+p3RTXy3MW8O0WpbLgjN
XXlP+VBPozF8ISfThvszFFr6IPoOhalpqjvUGby7ap1sMAUoQDlw7FGib/OIP4KRjUcvscWtoffI
Z7mzWi208v7R7ac+KFGAuIQGC31mLdKPaFi+TbV7pXaWgmiBSyfv1FejiPg9OWwNxtKoTB9ntBbr
GfVNbmqhY7HJEuW6KeFHFzoPbMN8t5Fzpmp3Z8uaRvqSoF9YHxnfAL2xH9de337VAsl0FC2biXR0
dtJYrCol7leIu8aVAnjSyuFUNUTAFoRi+D3eUk7eCfXUYqSkmhvVNavFjym4s1LYv3WVxPY6zmca
ensmTduUbxbX76qHihk0ilhjElbdvL2UvCV1zGUO4vkqTeehohuYveh16ZkIRpfarOEa35yzbdyf
cZEOvjqWgZbnIUJ7Ej5TAyspXF/WPVeVi0VI7qNoejYGZ5ODvTuyR4qkF29OolyUjBhk9HC2Ph2t
Kf0aqvTYz/M2wteK6P40k4BPbjW1vurt83DKEN/UstHj8r3IulAtlWMNoxEmjALo8+STiuh73bTk
T1Lx9Gll2rapsMgm82s2SZ/+axl0mdqsmiR7nvvpVKmoGM2c5FGFWF/OoQ/KNr6juEZNNsw/1mS8
MPq9x/pMhsyYnmQrt2mmPchboPZUj99wXQM+v+lXnQw8ZOZT4zBNj/iVgAnFqcFYg4PuMMsEd4OC
1dZp8XypLYtKeXtgo/Hc6TIgyvill/mpV0UYd/Ii8npaZ7OaIUpVIvQjrC2RMPU10edIdZpNY80I
ouSHiuqvhBuyuLyDpoqumc4Tkmot5lFHgeIZkfI0ZvJUCOORurvXTFcpae7Cid9OK24yukREa2YP
rB+L9pwY2bTSO0YDnTjxsTjCHkFdUhzsdzftFKU2F1QlgBhTuJjaRVrZsSvV1u9QdIL7H7RIv1c9
NtWh05hCanvvVfnjaA6MWLO4X7okTCPnTLtSmJRI0CiyRBkEYWTNy7qnZRyr0Z4Yd4AqJz4kTRba
mvE+6ZUTkOV5yZFJoz0FoPDG4s4VP0mNtIYgkDcjwd3coghm5bUy0qCtBaAj//HMqvTVWr2PMFWv
88HkgqoRiNA853s32YrkNm8jJk27Azk3B2Dc7Gqw98BdoaWif3oL9LOfR+9xrqoX3YaejHKfcIHt
rHLNZIIkyUqF0GnFa8t0nGj63uqU1aSaV5vOcHK/DkrBmye1z9ksD4tH8oppvBudva1N7Xt2yucp
VX+biISHSp67LDsq5fJaucOV5+tB4eqwmuyoevQxgBMueBlyb7h2HZftoiTnadC+mtHiO+22mg6Z
XUVviQXxrqnLtUVss/Ic8zdOOQvY1tkwDkjcEEarENTDFgZgn3ach/SoACejo1sErEwedDWmZkzf
lMp6vtJqX4aMTxEM7TR+Dhz3el2cGCWfHLe8kifOO9fV0GXeA0WG5NKJi23SOsySJCpQSWsZXqOi
YjAoScvFYOA519j+8eryIj2x1QZQqIVP32D8SxrcyO4oX2pdu7bsKWWECXqq3tO4P93KEXFqdogt
Ia864BiSF6x1XGKpbfv3zKkC8hQfo1SG8O4nMJv4dgaeyBZ+MBrjsfHqZhVnzVWZ5wdm9GmdNnSn
kFYB7oHH1LTFldSIa1WMny5ko2pmlyjSNiReQEg7WJWKhZDhEf10PsATt93R6J0Lz8oxFloY63Z6
cCNJ1kA6DptmKp9KbgMnF6GhdwHigfXi5EGfNN/R0vKNR+ODbfbMLnH7XSKLNVx5krrE5wcT6Wpi
P40I0YU822jGgpFziUEY4AChlyamY5F0vh3xpJQuQEZio0Hy3hXgWaXV7w2zIf5+wntvQhUnNpoe
+1mjeONWl3SSaqyvYmfZJ+Qwrwlw+OiHfFtYAsxXR0xNqHut5xd34AaI53EdRyg7y/SI32JN5gii
CawjKXKMenE/pFLva0n5UMdkT5V94Gn95yDAiDBUEtEQ92EZJxfH7S7kzK/suf6NMVTxhPVYTrXx
aA/ykXaZFenawID4QHvj4A560GagVLGdYwZttnjasTMSkZc0Dy1LAP+Go5ZzLjT6u9XTkG7EJ3zR
gcFEvBrxL7jZLZaiwIPVtwyyWfXZ3eANriXEUwlJv8RexN6rN6YvU6lcimgJ8P3tyACBQIfzieYz
YqpXeM+D6oz73gWIuKmCYs7zZghiKL+iQNxK5OwKi+eOzOuvRqs26mCGgI5XC9JPbTVvbY23DyDP
/U5m+1yjm1wm25zi6E6zLq3G5T53XWB4Tozq1dwoiXWfF8MLjr0XXOK7xKSHHmf/GfvRVisdv7GJ
jIMlz3Vc6tznzzTcr2XD81sW4KLeimf4VW2Un4EsjKRLAp7L5dZsjtXKYbMiZ66JcBaX6r0u8HmI
Cbh+5rGZS9JQGEyWynd6UFe11kKvFDt+8Js3FXgvmvl0E/s1NLVk3nfmzL+OmsKrxafO1IgJw0Pr
LIdJV1+n0tynpYsgydhGRAb1NXLdZDpkGducyEtUYNaHrfG9LfzmTkUjSKG66C5GZiwx6HsPo9gt
zX+do5lAW4wau3PRnrkjv77SH6VBbhhj3OKWZ5XfOoYHphX2Uls2Z5TCOe6t51EGf0kAO3VeC/hS
R6/v6F5nzWVhbTvpR9DERptQ3zC85JFzNxjxQ58boQIZpJH6tcgeBXnNiVN+Uyv2VNd5WEzOlSaZ
3byM7MdK+U3EgPXCG508Rwu+c316chlaV3FXaOvenq5Nw6PqwNG4ngg0tsM4g19NBa8eIzVPLlWf
raW+shSSfqCeby4EYkp2cauiUdR9y8MDbie41NWREzT37cZ7G4riMZtjaCruNbXJ+eSjbsV0eK7T
V3MS20yjZ2+I8O4s10pZwknMH7Ocd97NaIzHHjlDj2W7Gl5SzWSxNtdtZf5LyuR/iegj9FAlLBie
l0j92//+9f9b71P2xMJWzXw/o+daCwNwHZxee6haDoN/DtrRbtk9/5F441qqih6NKGTwJ2zL5h+J
lgOxPmQ+udFWR9ALfJIr+k853Qhy3bPJf01EzRaZ6uZwThjK6PqpDOOiGp23HAcHppVYA9tl1xOV
O/7LL/dXZcKfv5xrmXgy6Jr2qAL6+wfBf4UMeYQXcPUM20CGQop3a3JBpxvMxW2Iwpn9n9B6FW9M
qcvQGtsyTIsG45gc2W3TYkzu40WbNlBd6DsiWl3G0NWSEthZLetHpzG0ly6b7XNGLV7nW4pmjWxF
6LeUGK+kP5Zd+wnSnKfrKVfrA+AJJJBqSFI7YiSYTJuet2jgZwj2/yWRyPgjFvKvb8djZLRMTbuV
ev3xAeD6W2TXOMrNzjbXx0YVy1NsWdBfFVCb22acNwMmVgObqJeRLZWnX1YhYPaALhr4SEGLZWhg
gjtPk91zIsgYGhCdyFAF3qgxjHhz6nGRi+q+VnUmGm0eSW/u5zoovXI4NrnXnhSTD2UlGmtYECuS
Xw+35Wb51llceehGOzpqjJM90lsCKNQ+QzuSzzzh/7scqtunYdOORBaqZZqkIv/xrNYdrCjVhMqW
BI36IJZKiovSkM61nVJqRQOmXq7ef35B/kii+utn0l7216tB8pX2R6S2dNKGMOqUn1mVirq29MWN
13kq2/ImPmfWz0fyDIIpVtC5/fOP/uMY+OtHGyS+gn/eclf/TNgeE6SQhuklMGNGfm8iFwCGNeZX
O67Vf3nQnNuD9MebZhP9bquawfdClcbf3zRC6hJbtc1kVxJTXIKaugppEnXrfM1u6xKq0MGLT9zo
hyTN6MtzknnXxdp8V/eYmDvYOXawhIiAONe1d1eQsLBdahKSRtYqUkdK+4n0ZYCecfDaO3ra9MvY
pNlXLEny3HZEndmc/L1COSUF1MOzGPvG74zUOlXGMvqqq4vzwqbHXGz3ybEplw8IRCIfStD2tRKx
0vW23u6UuI2CiIqHG30ntmNHoSWyJB5F0yjbHS4HPbopx6BxBKfIYg0lfuTJSA5LY8HE5cTVcb1p
Buuqp/JesaPesmiU4miok3bkZG52JNGh4qU7+Mb1l4zmZUb0kw5l/IbprDw7Re++zXqlhJ49tAfF
FcoLGVkYAbIuMU5joydvMRJ05GaK2yLVMwbizP/XD497+0Ytw7hV1al/nByyTxjLWoviC5z4Wy9O
QUqwaVkbz0lxyP3zD7tF4v759HCJ3G4r2uCpifj701PaMq3rKc92LTCt2DiWyL3QLlz9mUpr0W0N
c1THc5G2C08BYW6bf/7xf72E/+Pne5bHNm/DFPx1j/zHhakazoQSCm+LVwAziq4zPjJnMPx0NLSN
yTJEgBAoUzN5P7PgC06FMnCRyX/r0P1vtym51LZN+wMRye5f5/l//CKTmUz0qKrpbnA8wg/mRmZ0
iPHU1X6q1G61TbxevqI2bcN0UoHhh8p0erKa+ljf6lQ/CZwzIv0qMrok/w/HiasbBCnrfFK0Hvz9
S1IwO1uF6aY7XlZ917uZuCaKx4vAh/byL1/ILUT4jy/E0QwGUc5NQrqtP56+hjdONFNL9IDJoLBK
qS+u10rSE76UJ5V+GPIsZsrL8gg5VJpjmgWDs55kWsTK1z//Lv/lACdBUNf5dai4owDr73+20Lxp
1o0+3lmOI0pkzSWRF3Gj2pfu/3F2Zj1yIt0W/UVIBAEBvOZUmVl2lYdy2dUvyFMzz2Pw6+/C98VJ
lTL1tdSyWt2SSSCI4Zy91x5mJzq5VpSLXVrFsrqxdLwxf3ueNDH6kxxGKX61jfOcWpugnfgEraGp
d+Y0zNF+9AaTs6JZACS7fqPWK0w4Q28BJiqTuBbBh3B5p3r2esizxKu1Q0Bnv5909gCOGKS02PH2
+59xL1poG0r6UISUe4/Fv/tRD4Bvd0EyVukuG3T5cxgjJ7kTGDt/W+ggznlodgvkIESomeX1sImU
onI+++386fodrB7YEsuxYM6JqXMsQYDF6gYAZ7Taici0itle/YBDJCIEI/P4LWB1am48rtWc9f8X
42MgUMLj5XjL1uuvTzUT8Tj6jJjTlIUDR/G8JQ8pULg6c7LbfgqIHRGQpARBdzFX/fvrt7q+Ojtu
EtNJpYedb7OtWFG4LRrx81QkEbVezhWd21hHApnaQ5gpTjMp8OF5CLNT5QIguX7ltx7yckXFHGAJ
opEu7xvzQzy2XgSiV4Xp+8ThgFvE5dRuAkfq/zXBQuGu9GxyI8ldcK11NldFcWtKEuJz7IEZ0M/H
8JORBP7ZBShwI99utVPmdRLXs9Dx2StZ5JKsPrYxyQ3LZQ+FvXGyX+ZZY1Sm4g6a6PrjE69gqPgi
2JITxupTBSSe/fL5AXksC38q1MlFiIn5NLV86oSGXozTSaYm9Dshjr4Q0Q6H8NrCgNpm+JdG13ia
klix3aD2hzM+aOBZ5ROa5hz8NMVcM53b/33yY9oj+IIEPrILrdUXVc+lTu2u8456EjTtVeir59iK
0N6YaWFQksk45GwH7Yfp3fXntB7gvA8Yv7x74UBDMOVqmNVMD4EabOeEpby9I9OZMG0K+gjM8BIO
Nn6jMXPmOytF4n/9ypwGeAV/rT4cYmnyLVmu5I0SNOKuYPpmbKUjXV9ALKkZPEQd1qrWpupDvXcs
ltom5K96aNJfTVY7EJ5FRIPSsiyI7GanFse9lhbnQVH8SqJEvRijmNXODsFH0DcLEXIbZmA6W9vz
6+9qHLzHxHNwLEHsbVGCBy4h3owdWmleHo1Uc8w+T+4NtxMPeZNb/qY1IurHGLcDHFKZgfaXnopG
JNilT4lr9fJIVQf8YYd/rN5GuMDHrelygFtUGnjerGiwzjMQmuSjWSJ+2iaycbuNY9KpZDFuKM74
pNWwWUNGxqpn/e7KihKxTdv8xRL9AiN0/SDayrbGa2Q5SfBONxaU0jBJZ2pxrWXsESBJfUeNutJ0
7CJ0YuylRfhYZ1J/nc0EfXWVi/dUll1/2zq1+7NsIDduiqlr3/ctJuGdwRwbb0Ua9A17/BxSPBCs
/gkiQ0/wI4RILCXSlXdV3s/3aR5RppudQbcnu0/i86KVK/dynKxHMxnp1gdJghB3pNXbIQiF67Yh
+1H/a8gAOZVddYttKpDWL35Lfp9ONjqCnmL7u34e0n87zb6HvjSFbC1F8Bv7MPp0r7CpzM8Kh9N+
jAUnubZO0dD3mZV/Re/QvC842CVblWO7Ii11MvO9nRjR+7QgUuZQSq/MDpQB6EaLPvWA/mOH/myg
P0AwRAu630ivBUXm2EU179I2gf/VyBGNrAEuAjPtMPhn060iyJ1d2P5UkvoWMGw5frv+VbyattgE
4d8lzwIThq/c1bQFGjrPHZvCVuCJzt3lmUcjqhtR69VNlX3purb4cP2KYrXzWj5DOMrLgdKVS4jc
akq2Ux3Zk26CkxHliOWHpIJs6SDm3ARFEDvIeB19jzodK1E8xflvFzr3F2o76utYjWR7ePZE2R6Z
WwDZuFHBYZRBoHYyqepvk2cFN8KJX60g/FyPSdJDPeTZ5jrORnmtzj3mqBN7AGWfyDSAkDhRCbkV
Hv4n53Y1P1G4chxSQolRocB1uYRk8MhruMzBCREDFU9nwD2MdhUR5wvsi8knXC7Lqq01x/B3Rg8Z
9oENDNhTBeNt3HuzLF6czIN4n9uuCR1vgC4NgCcKb+0p3xg1JJmSUww13OIHr19hFQz0CqEjAaAx
73EUt+/oU84fq8xuNmD9g+31MfMq0YisVptKJJM3GaLu+vzkFyEdrDkIzxK/KwW6iiLELJrHcpTf
kBH2G9eZqm0X8mWPWMZurRxvjNhl/0DBkeISEdWrRasYe5JdJwhePtCKM01vcKRdMtOu9GGzhJk+
diqQd1GRJruk7PGRgRw7TCmyWMC8+UOW0ejEm7XVeb4BP7QBO5t8vP6I1mdMPisOMpR/GTyUhtno
X46eCi6XU8QmAS448V/mUKknAgDiDkUW5jKKRs4drUqwBEFm0Feu8KV9jcE+3Y/Qic4oJgaKNE1y
Y6v3eqS4HHUYJyabLImO5PJXpYWVzXGsjVPpCOs4NmZwxHVWzj2mzXjOb8wtr18UVxN8q0t12GM6
u7wajto4IsQPQNLcleiANRFiLVxMU6VwWWOn3reO/e/1B//npPj3Z+uwYYefLSS3uRyjV6VAique
OUGbOSWkOL8voxo9CHZDu4TAIPLPudJ2temGUIZ7A+0wOrLKzr46mZ9/kpSSqX0NJX1C0nnax0hr
3HdRqtJdOg3Nv3Emp+4Y9fQDczum31qZ9heqctCG8BtbTr1F6w77sAsBDRrlQ9TbyJPSsKjECbZI
ZL3zsr5yf4/eHLHlrAx2GZWc0u+kSXi4OVhUTQq+flZvM38MUzIeR2pOVjJZz73KrKfG81jgYNG7
3m4c+jreWs5oQ3/KkuL3lLk9tqTGjV7SL7QXD7IPrUM6Tugr7Wm+8yaMJZvKrorP0fI8UBlm5DMp
Vmi6miFx3YbQPxKsmM6+7LpooWM0hCzUFUs5KlwBISiI5vQBibCs7nKZNNAggjDs9vFYeXCzR8A5
iGZzs1gKKYgkNbV5H4vz2JASNE56JxmB3wnf4NmWPq5SeK0fOIH37nbCTQiD3Mzd97OcRH3jRLBe
N5ZhITlyM0kimX6Vaj4YSjSRVMGp0w0dOrKUWnz1uTpeH35i2auvh5+k1uxRBWfn5q7GfOO3xGcw
HZ86ZwySPVsomrRGSBuEdp5TB9XjNAXWMz328DlutQWXsc81RguZqsclvJWeDn54CBjXf9j6W+T+
PWWx2/cpc7Dar+ajMfbcvG+IvAMfA80s9Yew3s3pouyoDDa9uKfS8HGeO6u7MV+v9/nLk7dNpTjb
KM6zYhVAF6uq77MmBQOlwvwL2PQC6VuNCVoXSX/jLb9xl5bLjEN1nNMUldXLGSe2m3LA52ZQ4iyj
fWLCwXNjLfapdptjVCHpShIKCNcf7Zvv3HXYPVEt8C2qO5dXLSqT3W9SGidsq9UTrBSoRpVs+6+R
6dk0aOi7FgOIai8os8fMFMajM6oSp2o9/tJ1GtiH6z/IWk/zyyN32VOQpU5tC1Hk5Q8yAq8hgjPi
aOVhSZW2DZ4l7wMtIJ8U5oPJFzfu43nynq048v/B4DqRpgTlBELO5JfNJo2LBj+YMTbnEu+/tyGb
pSPiNsKycJhNM4yfRRrJLyZH6h91kSf6EA+xBT3aLSy0wTE7bSzR/Y9AFanYOpFHcvz1m3xrWAHT
8yleUDaklHt5j2RmjSP7NgOVcNLj/MX4SbKAbXyBNoug8vrF3hpXHkmCNtWLpcO52nKEgUrKzHHY
cojR2ohWvYQW3PMZOPtmHFkuyPN27/7DNWn18MWaxIquS1+9P7utH7HNiUvfuhOLd3bwguSARyr4
hpDUf6JuUHy6ftE3Rg79gWUraXISUeuGRDKa5gyPwzshqbff0zRmhai402LkYIRNq71xk+utJCN1
2czb9M/4V2GuJgd/kjKHnctqje94V4+BszeHyfngBiYCNdGX21qCKXCntjjBsfgPg4hITsp7lmsz
SZmrWbHrmzEZBspsLESwCzEbbJCMjHfk5EU3cjjferLMSrZt0uwx/fUEzE2FY4Yr/FSMBcrUvlF6
N8UefjmZwEttkc5ef5XijSUPaQI7PdNGZv4qeFTKicmYgjB2RJUcUqsF9AUXeMdhuobi1mFbVdFA
NGYSYb8S7X5uCKVDBEt+AED6j6WZBgerB3p444ctn+ZqjZRMT7z5pb7CJ3X56QaqAXelyB8rM2Ty
IgsSPNpWu83qyiLhCsd7580+5+sqQcM4DrBZInEgImtm8Odi22NSOVz/TW+8HddlquTcLVgm/8yo
f9WZvZDzKqKv7Mze0nmgM1m+mzrXmChY9M6LikMwmtevuEwZq4fAIYo6D+Vr3tH60NYTU2M4PYzX
ZhJ4JSZjNjlMVxzv7lrwy4/SIlWdYliYvjDPISG6fvl1N45GoMvBxOEFCKYX1AuXL6ElqCNAF0Zc
KcrBT6MM44fMYiZN+z68g8KGwnaif1Zs2jK2clBWtunv2kZHD2A5kv81Q5SzHIBoR5jK4RvhfHn5
a0iyk3HJKn2KkVgQ02IIUjESdWKYTF+hWLgf20gYpxvPYFmYL94BH79nIlMwTXZH5KZeXpWgPA4C
2pYnt+tkAzxbtT900ujmXFdRVH60O3PqT26ctsU7ik94Kkugqy3toTxObqxnr77W5bfYTL4OscQe
b+Xyt0ySPryllTwZwCv7XdtSCNlqDqzljSn31cKJtnlpf3I6og1FYePyQrksUl8PuXVCJzXuqOvo
O+nQdw3i0rrxgF+Nccl8x/dEbYkxTpXj8lIotAzCGPFX8kIJThEqIdZS40jI2uZUul509Mdh/DhQ
N7zxNF/fJLV/otUZTiajylu92aDOBkrnCREO3hSj+y67GNSwcuCToAX3qxuT+1uXYx2xlg2gzzZw
9Ux54KRAopk4pbqHRdgONlZiOnYQe/wW6ub/OnfwqTB70h/irIveaPVci8BM8ikjabx267nbw9wx
vnc1VBSlWgsBARBqX0Q41UJnEPV/uDgLimQbJCkkrB+t9nXagoAHxIFsYNtUHogjzhT7FO7yHdtL
fSABNDu0daKfbnyvr78RuZS3EKwtm22e9uV4GkSs0qKoulPZdAFMQytQJNnUY/UPUwRu9b5tQAeN
I05k4aUhYRqzA9wRfGFQ7w3X6Z/NsSCIwgK8McJtl/6NX/jWOOC3MfA4BthUWC5/oFYFuaN9250y
2G97vL72MctMgoRC5d0ohL7xbXlcRyoX/QgDYXWpEc9CgPDbhHwK95oWNvBJWmtkAJsVOLAMMkFp
w7v2rVspyG/cJIs2bRvqf7TynNW3FTfKsNNMzgS+dvRCO8siznEBYTWF+N8/Y599GQdHZmi6satF
yk1H9kWBoU+oAxr3qcPVPb1Hx5r8rNp8eLkxvJa/7XI5oCtpo2EkKHE5Ii/D769NgCwaTE30TeBD
t1nyjDtjwXK2M7iFfZTPlMT9Bhwlpfseu1+NLZNUUAwJGUbfhzYllAY5JgzhGw/hz/lx/bucpWHK
lknQJFy96r6LlV0NwXjy7Qa4qVnnzT5y7QrIc461mSSDqmlAf1aLzn/oyDvrikB+cogfdm80cF+P
OvavvHyKmxwQOHldPqLaoqqtEIadWnqpH0Y8dS/TpIvtEAkBmHFyXkZvnNAjI46//nZe7dCWKyIp
RHVg8eW7q5fDyUSHTsSVAW0MhwlvL1ZEL/42Buj3WwgU++vXe/NOFYVEtFJIHtZHvmD24iBuu+6k
a+V/HoBmblCzOuxNRTd/ou/Mdk0A8dvmsixurJtv3KvgIS+bAV65KVfzu2HgTQE70Z8guJrvYj/s
PrPLr3GbW4aR7gjLrvwbs/pbl6TToSgSsVyzIb18sXASszJtY40WKIh+0XsjLqHS5TnsEu9BUDza
XH+8rzr0yIUFxw9EfYIzCiryywuCdOGDH9R0MmVg5Oes7OBhmWY7escm9Cp2nH5fjgu+SOj7SfrV
YppjWcfLrDupnmu3jPD99zouPnqjHQK3px2jsPmRRruTgSv0/7xxQtPKkcXzmfOoLq9GoAQ3WMVZ
NZ3CgviIElvIIYm9r3MWNDfm9uVvuvzgF8kCm3KBDIwvfvX+2yjQYKyT6SS9kPKh75bYY2RrQmq7
/haWBXN9Idfk2MNiuihZ5eolJDIevDnQp7Iw1XGsqOPYYxXfl73pP3ZVWm1zfuXX6xd9JYFaXr3r
Mqcz0TKnrQ9bcBY6XdW1PhWxZUW71Bcg8OraNoN3yums6as0g9kBtxPL+KxEVvtwt+3iSxnhbtwo
V8tPOuglvgi2cqCgdc4MRJu6bg+EPWk8ZRU+v1L5GsKD14uXheykH72uCW/tcP+omVdPkDHB20KY
RuTgWu3ccqtRPMnh1EuVDI8jRm+xqQdz8t8jk7O7B9fQIajiJAZlHTQNB9mgn0qCSnRvECxkm0W4
BE6hKQSHO00gcOkbfRw61vJ9nZn+1zGqMZ07QZJ51DGNiIQOeojELG8ccj/lvdnWRXukdme2Rz8d
PTKJe2rtX4zRhcDZ9wDUbwzP1dS4DBQWIpv9H81Rem2rbRiCQKjbTRydnJoD5u8ibcT4qUmcxXRG
b6CGm5ZlpBNQa/2XzkCtbkzNqw3In+vzrDnA2EtCtb36EDEDS7PB73RsBnjeda/8e/J1yl0zd8GN
jf167f1zLU5kFFEpDVC6Wa+9aSNl5UC6R/fVPgioF3e+T+6Y7qf8wxgItDIdCK0mtCPc8tANkmT2
btzvW8+bfpOHqJ4ihbc+GhqeHCj6kUyhk8751UVJ9TQNCys2zF2H5EHtTO2272McrFBdAd1e/17X
EoE/z4BtpuK1425Ap3Q5S6TUTYbKY6OBlp6ohrkWNPFsom6md23T4693tYNAKUsNHNauy2n55FH4
7bYz9uNnSuZO8kHXM404cPBjf9dVdhnAsVNJBZmj9EkB9Ile+nb9Z69WtD+/ms4ja4xAacTp7PJX
A4RWcVTJ8ISCwSTxaaai3VV6kjtvRHuCAmgybjyptwYmpiVT0YOg8ra+pMy0gd2VcNi6GCFyixwa
ple0D34auTcutWyy/5p3/twdZarF9YOAF9Xe5d3JySVaOZ/CEzEsKbV7siK1gDEZi6p4bxi0j+3Y
xgzgot4hNlPdUEauVqjl8mhFmMYX1QhPd1WtqKYoNYuZGm0b9dg9ZWIydflDAJT6+lt8a/AhmHX4
9hDGOf5aNY61r0GG2vvHyTELSDJZgjg20mT8uOjXGxDdM1gWKqnyuZ2M+gP9NyRzbCHh5g9ksyE8
atMPBM/VNm1QERbHYsyxzFmk4oljyHK3u/GL3xgFfKrUO3hGnsUSd/lqtOeiCGkS/xhWWf4pjW0I
yLVV7qIgKJ76Xj+guWmJPOq9B7ceJDwRyz1YHd7zagwhLbTTqcJOdgwHVd/YWL41nXkwX9DbUTpg
cl79tiHoYkMaNXkVKTZODogn/HbqbgKFAwVz+p7VIXk8Qv+qwvRD0tAvvv5w1q2pPwPHVrxG1v2l
4roaOEUfp+XsKu84jKyOcBABIqgmFQB4J1Axx3IS6SezyRrvPi6hW4KjYKoFEQFqaE+AJhq7adCH
NuhNiADoWf+RfVGO2whVUE5YzmCSSFP0gDfwYJvq3hqS0NiUjmxgara9o87lTHIn2o+kfyoZFk9e
1PrWjX3VG1+n57meQPchbAAnq1VjHmMwF35FCkgVqu9B6kgYfQPRHlYXuZDRdHMirQo2LgQ61FPU
Nm/Jl94ahEtpgIYrb5k/Lgdh27OgBYXGlOdBy3nXzHbqH0Za4HobmzXF3evv9Y0lipABBGuULpfz
+mpL0JuY/hBHBseMnPEMhoyd4CWt63tcb/GWvWywY2Pm/J6QzNz43t66U8YSV6YutNRyL++UuS4B
A+ExpIVXnLoggB6KEvTLWCTyxqT71qV4qdSMOd8J6a4Gr6NL4eI09I/9hBrfKQt1ziYJFHgEbHH9
gb51KdozaMAR7LzWuU15PucacPYxzeP6a2GSvwX+dfJxmEX0a/7DxTCxmYvgHKXOMtv/VfhwoyIm
FQW4PYhx/T4NlX2OCs896Dn7fv1Kb40T314q/IIJ6JVbrixsjbEq5/M3i0Ifp8IG9Omr2SL8Gjf8
ifrGFGzSflTjtiRfud5fv/6rptiiy2LrTMcRbQYHLOvyVrusAOlsu0j6y7H7wh/yM+8U3XOLqP9X
FBudcfDhYT0OZdR8z+eG8FDPMH4VzhD9inQg/lVZar8gZoUBe/23ydWOZSlwLRpM2qCc/WDGL///
r9cwu6OeEExx5sG0FG6nyrWeale7xoI2JNuvSh1wvFluqS/0/FK1B+3rf7Z0GObPoQTvv8ms2mQx
1BkRAMpVkDN6dwSz01dTjzxWl8S7q3C2nrM0EvcFudjfm8QiTsdv4fyzUXC8eI+8qf8I3YnYRdpy
pCmVaUybXTtNc1dFZvxIYcx/DjohUZCQmfTsAqFw91ZIfta2TicClGQvSnG8/nj+dEj/2vIskjq6
CPRpln/cV3alInOrpnYqHk+1kB28Pk1/eSnJaZueNjo8+05GemO2gDdI18zYkSoYNsQHBtrBq6XA
ABA2wFa5CR33Ke08QhYLHfNgOBhS72iHAT0wxnEsfz2ok3t/7oWAH+T2xgZxuf4WNZOu74DRQFAJ
HGduD2VnOxQHw0Hn287NTA6cEaCnTQVFHVpnV46PUz4QseeF8fhlnmak1+BTi3/srCvKjZChk+9m
SIECMkUAfQlJXtOAKR18/ovdtMGhj6L8e4ikAm4FMs9T6xfA+yPWUQBMvjfQrJN5h4uugKjeCwdc
qTfXo+KuzOaDq8f8kyoMEe9ndOS3jBaraWp5J2yt2e36dKwcZuDLIeu0IghHkyFbS6fcjZEsgdq6
jEHXGm/1CNefx3It+h6LuEq6zqsSVQ7tyZj9OT77VL6Z6C1k3zaIqC7T/ufCkU/Xx9t6r7TcGxoa
z1M+2iWL1ePy3oIhcdrRCtXJJoyA9KJEye+VSW1uaxZRKjemHaJimjLP749ullYDCRw5Dtl8aqL6
xo+xVxPnnx8DQIwmKzIU75XuOUAZ6FPtUCei+6zmLGYbWZmEZgdqvyHoOkff2LpGcdePuQR2lem6
3rONJNySbiDgEoKC4PcNdW+5P/D4DOLZIJLtH6cZqwnEcYyIRZrdZP4AGcNujGJyMkGeC+YdH00K
pLOOnvHS+BCF1JxJQA7emO4dJOouOvyZo1xn9eKzO4ExPEqI2vFHldmF3jVNr80dLV/D2EHliYKt
HaTC+ae1yj6FCFJGP5s+NqddWjhpexK0luqtwpn+GNNhiQ+2ERMzalql7qEK5CFOXoHf4V/O2Vro
G3Pwq7Y4L522PG4gRN+2ze7t8qVX7CaRmRDqqYsaA38YmrtMxv1RzcNTkAfiONuJdXAExElYxT3U
O6ROczDc+rBev+9FO+sjwbHZqTHrXf4OCKd9LgIDCdcQpgczqkEKV7L40CA1W+Kvhz173GlrjcSq
Xh/365ogNQa0s4oDLOUVpHSrFTIz0OgWZEycqPVnhGbDuMxh3OxLoOPbYsbnrWgB3TiYLI/1cm6n
oiR8KpD0lJbP+/J2HaVprYxNeI4y27AgFcJX2Rq+Nf+X58oGAPviYnVjs3N5oRZLUDqggDz3kkp6
lajPgZuN35Uhmo2YrWqbxeI4qdIe/sNj5bzs0xKnc/bqDkHhuw6Ku/Acep2By6ohMtuYjLs5JZxm
sKD2QMaSNx7r6+mZx7nor92lWfxqFDlmHba4fMMzJz3HZmNQznxgi9fLLQ0qZtdHjjDfup7vCmZL
gOKvzz2DTjwMS2Riw3uIgwMAFtu9d5C5xB9qJrXnSsyC9S7sl8AF8jwUxO+uByYWMrvjFtISGPgQ
ktboU3eEtKZRju6qSYzPmnbWr8FqwKHHypqf+pEK8mZiofzXnCrnJBVAOACRmKeoDIBnFLhUn2zV
LEFMQwzseSyN0dyMrklUu2FnrPujbvMRPtccvI8HY2h3sczn33UZCbTBhNbjP2NTRjkzTrudLxrX
3qghMpN70VrJexLYpu955ztL6WVCT95D2sQjrQgeZbWI4K14rWjYVulCfehwLTzWLlEVoKgGXEpG
EbHvooSZbknOwXWVU6l/6QBC1/tCmAXIvyiBtF97YnphiqiDE3VP9WmmtgxUbKzFZxWadKFMI1UV
PrVZ5T/CsCfvnB2d9cQ3VWNrZ81+bMtxxunkkcwHsNjsX2DKTlzW4YR/B42aMoAhc4QtIAdBgxKW
4GJ/i9h5smPygse6HOxvaZaMzwEbZO9dEHd2fkiKHsQFkZYFgTWjZ5+SKIyJXjcD7zteGeOjx4LV
oZYEgkgcLxiKjJsmpKCE+UahqhXpMRct4cbCIt97M2SDnX6JjYYkzyYF5HgAouW/0HS7Ubx6vZFw
F7GRXBgIPLF1DaIiRH3OGlTCMybiu8gf3Sc8JeXZoXO/HziNf7v+XawnNyQL0B0cSub0jSjarYou
qp4xD5RERrGt7z73oTAIpRmG7BaI5tXhZrkQnYilhcfMze1dTm6ZotKgNX5ldOb1OxxLrOBdShxE
IZN/pql1N7rKlnkVymxhN/Y+q4luwLeAlWGGAxDB6yQoC7nX9QewXsz+/K5lSfHQb9iOWi1mUC7a
ZjGandsihpDYu3rfEkX7uSW67+gNJaEmY/SDFrd5d/3Cr5bz5cps/qnHoXZbdnKXT4TKdRO7bC/O
LKP2R50Uwx7zkkEatpvviIsFUkzEXYbYi3YnhfsgJgk+zuW/13/HesT9+Rko/ahEc3BRazt3HbVF
1yM3O9PdL79WavjtFPNEQzlwTo6vb6E23rzcImyV1EPwaK3uOrZM9HQkz5xnjhaEgHPIpjSmJBhW
G7MRlKTicP0G3xriirI3/mUcWRgsLp8z4R859hYvOocZWHciZ/HpYds0+lsFxFe78j+P0sWU6eDn
WJR7l1eKJifIhRHRTAstCk0K8KLObCDI/UC6godzsyC3/aDhYIFz7nF66Ti6MZ7ZmXCVv/cr/AqL
zQoKHJf+F72Ry1/Rm7rQJQ7fs0v0yv2ETOsOR4m98ZN6BFfrkdGbDSMQUJlFW7ArVDoVrpjSQDlJ
uie74oqcOECg7s/IreEl2nG+Keem3WUjoH2HKKNN7KbTOQrHJZcQsjATIxHxaZ7s565C4GV01dlM
HLmpZr++i8LsF1SCaRc4nFVcnHlICBOyZFVHqN/Mt6esaj4XUpdyE/VV9FBj1NwHaRl97AJzOAhN
bjbmXn55XgzEKWQGTt0kcwKSjwMC5LU07F2QGi86jImoj2xNHnkZfs7NgcRsGJyHIYafl/opsG0n
IpFrbJGsGKV6tkPE62mRpPeYka0PSdw9F5q81cTxiLqKsgylJfJvs4MfxOlaHpMwcs9J25h3WOLG
TdG0qM9p+O9qMYIapXT8bFUFIE23OZBN4e2KaBJbPr35mDQV8Ha7gracqTB+iY1ZvhMDSby8FQKA
rL74ZMViSPYkigeEzXXR1oBs9KFOxnQ75Q0MXPJ22q3lGtUhN0byN0ekCS3+GWzgS04SRBIwCcq4
b1MchEilcTzmkbWfyxq+n0dGGiocwkz6SB/RZBkfGl0m3yTZFAPR0g6wQduM5d72Yawunm1Yz2Gw
dWdSFoJM/77+Zb71wVj4JBatGFVLJsPLoaraKi9FNIXwHOBQTg5Bv7IigkjhZ/4Y4IXfy7kbD1Yx
uB8JfEjvxpREo+s/4g1XHrIdqtFUbjhSO/66PgxHI6o1AR7MDvM33wBAtWGgeLiAHBpVmyxa2NCT
6glsboeqbz+WYVG6H6IZueWCXdckSAXS7HfK69lwxU7QkwZiF+ZP0jPaj0FZixLnd58R7W0HS/Sk
oEbHpq2YCKm0bU1/ow4lnnUzeQqScPoYsVEn0KFl8GPeD4MfotBYc4U7F9+C0ZqjJbtgYlSydgEN
HxTA1b7v6L6jhYZXH6unFGDyEoWUgF/MiUbVW8rgvnkXznqstpyEGUtuWfktLxdw39nM7CE8aAGR
fxvJNidV0nHkdGqnrvih4+yJbAT3R2BMYb4bkJROe9iY4TuQcMXnURucTtRYGGqLkV0u9wOdfTc5
nMaxXtdmtyW7wXlqWgLbIDb0OVzjQb8LvIAkW2bk/Gx1yv2RzS5Q4tYdjPzzpM2peeZsrt4TSOAF
+zKKySYFgD28ozZil3f4mnwqj7DE1cGNnU4/Ju74yZ/Tk02OX3djGVmfPZdpla3LcnJgrLBsX45V
LRTdoTBnWjWM4E641c+J/ezGQL9L/ACcb7zYw3+6JrAQzKI2ZdfV0tV7aVBl1uJmZmg+wIzIAWgH
miwEJz3YmGF2saOMGxuTN3ZEFg31//8gOBKu1o86qmdB1G949q0ypVxTGH51Aszg3M8O8/Y2myY4
j7ILwncuepfsxuXfnBQodNCeQtKwuMQuH7RVTmWQEq50blTu/mBJ3WduAAnFcIJ7fFvdv3UeGZ+H
1oJv7zlF966x0T/eOC++8bYlVRZ+huBsygbt8keYjesinvOxIHhjtQ+DsXqUVUb/znPoz3JO2+Ck
725YoNdHVIbYIqHEKI9Yhxe+2iO3mWoEW7HsTJDEOUeI/0GSogbuPYi+Xp/0XhEE/lwK7QHaIA7F
1rrXwL4uaJ0kzM9NXTrvmf+VJv/Xn8N9J3rnR666lMZlVXTVMUWEhU85FuFXf0jyx4hDPTFvYCYO
/gBElVUmoOIXAv5Lb8zNr0/t/E4qPWxmbKTVaDxW7yEcCqYh4SRnDqbtD1l53sOgxvxnxDt/AR4Z
PomZOFP8vv7RKskhsq1u2lc+6OGq0vUxqMH0bRzZ2TiMWh/igTmacifzJCfQrjCtX6NHsdrXJHwK
K6aiWOe0YIkVq+wtXX8aF2rks2OMhYfYH8BfNVMf/eqZ835SrEnLvWFXlnmerCkif6uUA4uZFKc+
ygZYzUEbYJb3gB3UXiofJtIP7ger1Q+JhustrIUoLnXYnbA2jueRFEPkYnIMv8ELiU9eFPrvsfNN
L50ZOR9DaITP1RxlFLsopYIAKdsWFfdQk16cOtMXl/YIk7XK74gERl2edVH6jSqD/c4Wuhi2dmyk
2Q6uYfs8ctAVCESz9OzCICCk23eyRwdW6Je4sOWHGbHMP80IfycyBbtU5nzzmA2oELepUVufp1jA
NgV3WFcbHHHABJCBHqWPNZs08uCfxRf0Lkk8FGRhHLDxFS3xGGZyHmpdH1gphy/A7thAdi2Hf9DD
xDoMlUq+F6JJowMa7iD9JTVwQ1sh5a6TNp42uU+gD3hiwio3Mabe8IHliq57y9uDnkgKtmURgHb9
W3njq2QeYC5avI7QCVbzoQ1VJVo8q2dCqvgQqIC3X9i0zC57TLO5Bcx4fVpxsQ9gSMGyQTHwT7H9
r0ZbY2aUVqsgPRtNXqmTkXvevPXMuVE3Dgqvb4sLId2mcYEdQK3tjQacycbsk+w8hZN37xFCumlN
MzsoczI+XH+Cr1cU1+NK9MaWPi4yscvJtJmr2I7bhewu+vh95XXWR0pCybNpZc5naAL6326sKFOz
UZ7ur1/69TyOe4o5hAWNiopvrqZUjW9rptLC4xQj26+oJ544C6L9xK58KwMIzHYMaP36Rd96tEot
fDQYemjD5eX9Tvb/cXZePXIb6Rr+RQQYium22Wk4QaM0knVDKDKHYiZ//Xk4e6PmNJrQ8QL2wl5v
NSt+4Q2yNRKRpj63VI4vSVP/gd8zfVGMYkuV58pryQfCk6NtrdKUd1c5JzKyWWbqSeqnahLdjY2J
Fg4X/rk15+pk9jZ4o3oGxUZG+N7FwcuXXbBVIV9OwGXGufwG9CwQPuGxXHN+UmQ9VCpXqV8pWs/3
9hp67SMh4A4oKLVMMUF52ti+18akUr4UbQx1ecEu59hNKlFw2yZ+29uYWlc5bZNd2Vni2UgDq7xP
CsAIG2O+itiuPxRsGR1eS3PhBa9iQBlWrSHFmPqBjJCuCOh6vNS66uINOhYG/rApgTNa6mRvP1pN
fZ6GGvOiSO0+ilHJ8eup4oGWRRnKj3HilIubI7LqudDz1DdrM31pM1f95EBzdPGgocEa8v/ys1Jq
NGM6DYDi4fZGfQX7vPkgICM6bytE3PXKVRTKy6aFaTmGPTV3OUs2TDXhNb2PkxRGWjbkKGE1bVrf
IamufWsQF9P2bdNP98ZAlrgLWzSUozgHctAnVYsFl1unoddEg/puLJXud0fJPPdq4p3RC+Mp/dEl
if6UalmG7nbS2XdGp6NkoqgMslddUT5EuSUeeTqtYCOoewvsh4u0iPPAcaanAzbvctPUptIvJKsM
J9Rk/toNkXN23RxU9BC3LRpbCvBhL8/whNtNEbjoXZ2l8VOVFflZ9Eb0Lpli7BD01Jzt75apYFQc
VbXhG2NFG/320lw92KTGNtcI2CEAGJe/tQzNVlGAT+BXpstjnksU86vO+kP3oVkqgwuWokooorqF
V4moPMai26IeX/0RXJoEXmDGEG1Y3dyp0MslECE9iwvKSAP2dSNu5t5IHLuPTDeD2uNqX6FJ9J6t
4JErqJYeb8/EtSvcBUWFJuPCXlurKTRu4M4tNmh+s8Ak7Fpg/CjjmuLM+KPpimZJuLN/fzbgkaEJ
acImpDS72ihmJ7A27bLct/IsKPbSDYXq6ZWN7ZBZoecUExOmi+McGI7bX3ulHAHtd5Ej4dHiAVmj
9tEIKusyTnPfDgyMciRfV5+pBFmfnHSiGDIImc53jZT4beRFqH8r46Kgek4o0Z4mK56KU4pW64c2
cKbEK/UqQDAy6wTuHD1lbHonAVUoqFD1Twtc/CfFaexu33ZqS/fUDc0/NjKB+1qxg71VZwp2zy3I
AQ/VY9wEhzSs/Rzi+Ze0yOuHCDblQ2yV1h/K++mPtk4UXL6cfFZ9x0m1X2B27FNa2Hq9m+bO/bi8
tSFWXgk6R/EgaKzk0ko0zNFsJzlUCKkmQCZI73bzgDKiOqUuoCKUkOIdtyzhHYrfxS6cVGAEGZGn
s1MTO8dXbZIDNpbmaGb7sg6m/4CgFCjcIEUxni20g7QdQWul7MIBuW0UQxoqL5Ms9P4YKkbmB5qW
YIkRZvVdX+bt6I0t+omPUg2sXwlaHsi2S2t4MWep/qnc1KnOcF8sE+lfaX7DVBa7a24AwM5VUVi/
DEmG7NUgsjD16g2kWB0niD7c3ierGGMBqwI5oiiADhxMh1c99r/iRAsmqWPLOL4r6eN9oloFs40n
5qlX5HS+PRQNobcP/KKWT41OgIwF5HJ5FwlzgpAquswX1mA84N+k78c2Fgcjx8uNnkn9UVodVV2t
XfAHcfxZBLONT51TRacS4Z6nMTOHPXkBdsXoNB+GFh6Uqvbpu7F2zce2k9k9yJr57M7gjxAcT6h4
OMhBpHjJO5BV8JVM0VqsjN/9aLtHCaHlnmeGLKAR9kNUFhhq9ypMR1eVx6E10YNBLPJOV+ryiH4p
GOYOV2g8I8uGsgY+pUDhYc1ZSBN7WNuhphqGKU6i0nURPx5w3ZG96c/tKH4kVc3usQJxouJALQLE
Ofkl3kN0SXqATLU4jvrivzUgNfMx0pPkKVIz95TMWnWcY13BO2nOm2dK0T0ONzZElGmK7uZssqsT
KGaklWXq7CIIXHucv8MHXJ7bh6jBO0bWmEViCFVS/K7Shx5cuyeHSeNf1no/i4o/pRL+7ruoOdvV
8DuKY9wlKOz5cZ2rD7Ueot2kdvpJUfEf6qvI4MKgSNhBSdwrUKB22kgLYJJCOcgRR84wwPRKwYjj
Lmrz+YhR4eCZRt+ebTEWhwmPo0MSdsOOpLHBoc8antSSV3yYAACa6qhTB7elP1XaGJ24UMz3yTjH
T0QQzd4B5XvIUh6UvcjbGOOoEN0I9FSIG8ypU5lNx8aOY7Asb7Q77ocsi+VjCiYTBWdbOxPAUtoX
vWUc8NpeuEtm44VzzlOt1dNw6lW6MnsZmib2TZY42eSK+1qf8fRWR5VJ713Km7PqfLUx0/NmQhXP
ADxyCDQV21xr3s1jA86IVgMB0FI0HWxn4yV7e4wc1GzB5hKDoG6xVjOWwWi6mDXhRpTOiunHljbv
TQOK1j4lvYd9pcq2RlIVM/fTPHRTf2zqzv5z+zSvA+ellEidhYafC3wXguPlWe6Ql7OH1Iz9EHoY
GbwGDeQEuEAC+Ztk91KrY/Tx9pCru4rYZYEuAY7jAYd64qyGDHshk16PM38pMJ1ErcXv0Q74kg1S
3zB8eZs9kziTOpOqk32hOXn5cUxmaeammvkAJWjkxLSTdyUT/M8a2MskAlsBKUx8g2zZ5TgSQYWU
YD7xx94AE0S5EnHNADmqH6nESmAjJljN3+tdz32PC8Mi4oXo0uVoIzwIoQ1ajElWXv2X8Jr/tsus
CfdU+sXz7bVaR1vL9nhV9SZIRvVj3acfq7CgG5cnPvKC5I5GaUHDwDonx4b6IRnU+dcELPfT7UHX
B2MZdAE9kIAg2m6tCbcpM52hUxH7nVNrPKV54NVGpO4qtY0P2KQh6KCEzu8gMDPECs30H6O9ZXh6
0Wh18Sc2zWrX5CUZmRKXtMBzJ7nTFFd4YT9aO8Ahn+wQ9RU7tbqtR3W1qKAml2wZwD6Nfvr/r6H3
Xw84nB9bI8SnIBYljuRxwag4xo0EVZ2DpabmF5p14XfOSbxATmh2UnJHPJkIJruXQ6z/TEYd1ERd
mLG9a8BngpuQibMBin+D21h+prWIONDtoUq0TkOScVQGoVElhDHbHkoIDUc6tAKhIwC7wAPtg2Uk
/RnendhPCiikuR9zHLcUFfWLGgGCsTD3ucD47PaWubZP8UZg0cCdLrXhyzOh4+Viz+GYYAJfpl9w
2YsfandcOPBNNWtPUWQVuDOLOG4Ptwd+UzpfZgTVUPShdOp0hljtlh53M4B6TuIXhYEHq111h0DF
1tvsRk/KnJyQZOk+VZrwjIAzbiIKHku9yF8MtOaQlLfkzgL6QqcMOdrbv01/FY//O6Hnx8HOpgyE
viOX/LocxD3b4kXTRz6g8v6xQ5dd7t3UVXaA9MUuWVwJY7TNX6gt5vj42VW7NxRqqyBtxuz7GLbi
1GtD/x45cpU2sUhVh2ZhXy0xjnKHh7jyQc+BKI5OCljEnFQK24hV43pmhH8M7Os+qbGNhzzyf17s
Jou7aCt+D+Q7p4KSlGcZY/O9yWPtKGtb/gCvYYfsEdv+GIMF9FINIlJkGdmzWUrg7Bjz+RWS33uD
I6jsmnapAvduoeI6ina+HoXfq7nW7oVShpDvzeE411K+g3Tf3vdWWz4ZkwUB2Ymk41XSTOnpagW4
gFJa77IGj71Ul+UdjObyhYZpva9BIn21iin5RsGi+hmrkw3+x1EewaGFZ7VfFPdFVOFsO6f20cwL
EvA5sB+G0dXxnzXFvsHcy3ODefBVqWt7qrfmaRCIeaZ9VT3MSW4mVN216IByVcgJ6qsUMl6a/Q6U
tv6oZksri3gngj2pW73wAFcLpCF5yOXBqpPyMxeVckYzTntQakv/PQ2NaPaqgaThYdSD5GTUw4Q0
vMT9DflO81slZIcSzTzNpxlrak+NcMqUXYPZXmgp74E/Je8n/JY8pLEV8P5KInYl/qvgJqr5sUxl
8MlVs24/VKb6uEDTVBTJwxH6qJT1i1va8MciqhDfB6Xsv1pTZe/NXCD22lTjLxUPHwRvulq5CzJd
36dO1t1rc4/JbFQaewTx9UNISfFPamfluc7yCqB+nnw0Sz3AqXJWMZ5MFEiTFa6Zj4vG/cdyNIen
QdTmk6HE2X+FkNq9RnYHeWzRilcSJ/uAU0r4jFEpQXpl4YCnFJ1N7y4sHMPLk0Wvr6gHQsoAW3Ct
TP0W53DlNCC6aniWM3Y4pRdzew/lg71s99m0S+pciJ0zN2rtKXGv/sCeM852bVyAVqDz4AWh7A80
q7OzFhSVN8D9OgdWiIgemhzD17pROtQycMNOBSbDqNvph3ZouruchmLuycqaLC8LsrY5dGFSHc1u
yo+2llmfOoH7rIId5l2aSeeuw3HyZ13o1r5XRopAeht2x8Ca1XdBb2O5BgBT90rHolMBPxzMo2xD
kvKZ4l2Nh6hIKbMP3bxrudb3tOzM+7Jwh8ecmPdHOTWzp+Ovg1m6Oz1GTNCJxhiOB2kZu8d51pXK
S8NQB25Q6QVMis5tjxhDpQ+NyHmG0GmfvjQNxgNpZaFJ01kYLoZOYT+JPMTyNZhik3RJybrhoMjO
/Zk3BUr4si2OJpcF26VL7/LKpCpfhsNTTE8LoVI+SHSm+t882G5HdNA7T27Utj/DImlSuDbBdLYN
mAIAOWyaUWk27gd9cskOJIrIaRA+KqA0DmyZ8Y+uyXpLWPfKU4QWCm8k0GK48OuGuRulWLthnOdj
yoKGYQtU4ERT+UvsdsZR9LX2JWn0Lcz2OtJdLnqhLSjRBYNvrTWWomTKYzOXsa9FqLTAqC617JBT
7/hHH7AlTjEZBc1/yOoABJd84q84RfTj2NZFlPiVYxt3YH31c1Yq8bnRja367DokopG7gMHxYkM6
gT7C8s//GqooAxjsIfkRhqnic2zQJg1rx/Qws4xOt1/K9fQtQ2H4AtadSYSMuqpo2BPovIHmsp/S
1QdGjSiR8ljHutD+UaWB5IePovdlAwjUdPqHlx+FMzgC19ac+I49aHcNolW7usfLVzNiHY5amjwS
Jy6iehSposLG054CwEZccG1iia/pWLiwvoEFXv6GekZqvmiCiImlhCpQucQb3VIOjWvUGxO7Ti+X
zyXqI9umePmWCTWgn1lQRYz8oY+yY0mpSGD+nrZnC+mzA4DmeiseWwrhf4c8y4ivhw91RpOJ1i8/
LlAkdboA1CUM7AyyWTQEzfsFriUfWmoCwwFbzvkFrF9Phm2mavVNFCLViWiaJAa1l/Rb+cQ6neEX
LVAywkRSXorIqwjRDkygzEARfYPgsCQKDOZn4cgWI29cwqt7pa7xh0A/3e12RWJakMPnKR33t7f4
lUWn2rA4NcETYylWv2KsaWrMtFZA2oYp0Q4P0iyc8ZyPUbwBXFn2z2oJ4B7rKrBeFwidutpfPCNg
hmILiG2A+lNVSYNKXnU/Tx/mHNPbSU/eUb9LPt7+wCtbDSgWUFeagAuCcDXqoBlUf+ow9S14fo8C
N+fTnM3OGSxdulOt3vT+H+M59OVRd6GQI1bXk1CbSrHcjpNsVPY7u5oRsuHN3Ym0+uzoUbqxsa9+
HqB8zhOJBtTn1b7uOqBXiL/6Olw5PzJ0CBzJ5FDkGsbkY5pV5r8SkJZ9S0WeVI0CCid4NaE9MS/0
lSL1R+LjbzH8lKXOYOx0WYdeZiSIh7SjdYIXGm7s1WsbiOIy7HzKYyRzq5GtMpztYCAZriRB8RRM
FnFL/EunxrkHHt+fx3jxvXLG+r/ba3ptYN6BhZFAbgsZ6XKSke7TePLazHeJcN5rFf2GmsbQfiqU
9nPTKPMhTClfVmTBG3fyOmpYJhvWjAu4DMo+NqyXI/NUOHNS0otkOj7JWAxeMOr9nZ5H7mmim+wB
DM42dvCVV4/lpWmw8DB4y1djWlqgEZOmFOJCUX7r8WSn6AsHatzYutdmdenU4YNDtZPTefltY8zf
ChtmNcBv4kC8LO9LCV9uwGjCc7NyOtTthFeUTMqNL7w6sgOaRbw6HaxlEMjNazlnoFoIuptDMNrz
+0k35nuryJp7UGYUplPOEey2bEOA4dp6IseHBANSSJAzVwUJ6nayUJAf9atu/GoPMwD1eopPibCD
k4za9L6Bmr3x2F5ZTw4q9TIEEJjvtSQ6YDMtaLOlL2MM6MsNUaz/ok2f/uNFu4SA3HpUgKDwUINc
LadeodeFNzYB7pxjXjzQn3/OVG4mbCK1T5XmphvXwfrqWwaEEchfeESBh69OJbDCMqCKC53a5CbQ
gsr86ILYoyDndicA9Fv79fp4ixQJLW7Kx6ubfeIKtog7ebDxpEzwBMCE69gLuDA8bTYSLwFe8hs7
db1flm9ciKUAd1BJxfJ1dUa0qqlHHNN9Cx+YQ2pon/U2bR8mE85h2sXWO6vdfMGucY5Ql0CVd+HQ
EisZl4NWE7e4KoPCt+ny+GY2KAbRaEdrHynTX04c00mO4hlfWfAX5jcRtGbtlVnHZbwbu3azCrpM
7N+BA5NA7rIcGMPg4l/bNQFK6QlhisQXVR3iP1FPxd6I0nrcRUYntyBvV5YZdu3i18k+XiwELr9e
YruotQE1Q6S25kdVn/DAS7rgZBlNckio8/y8/bhcHQ9olko1jgh1HfoLBct4uAe84ETL9K5GdHDx
kz+AmXE9LIecjWNzxdkJJyNyFIrZ0LN5VC4/EIEiq3UxaPEpbVXfETCi94/fH084LqjGt7gOy2wf
NX3aIXc29n9SClw/YpEkH/WZnqWnyLB819Vc0BubfX0tL+u85JBIni2st/UBs+yZVB7ups//ZDqF
9KZOJHbZLrRl4hXV6HyIYlc5hPlQ/7m9BsuTtt5h+FjDsyM+JXxZ7fjI7Qt+D/2MoLGrlzrMfiIo
1e4hrood3eX8RUZZ4qlisA9JPcvz7dGvfbeDx9aihUbJeK2W2vS1AZthin2oj780aUP/QXYp2kkz
mh9KWEM7FPrCQz5UW6XgK9cLzYXFuFvlDeZ5uNwKuR3Bq11yEGtwuEIVE78AIy7O0pIWzdFS7hw0
Szbe/SvHeQlmFkaPgGv3ev38lcA3RtFJI2OZ2xmUEHDhSf9cN+1o7kORbdrbr18/NhXMVYfLjEzz
rY4UQKRqckAS+FIhB9uNaiXQVQmazbL6lbmk8rEQc+nbUuBZPUcKNIymlm7sDwMYEnRvm32nFOMd
EJ7cn/N0Okh73ghMrzVeCNW4FqkZgERaN6UwyoGnrtLMb1rT/dgRRHW7UekcdQe0vHyQARQuGgl2
D/Cuzyh/5wl0IexxNKcGWCewv0Q0sfSqaHa+RMasqXe39/aV223pZFOnWZQ/CN4vd1iL1E5ZdBMI
TDtm+qGxh72XjhW+GUpR649Uw5X/x0NNoIOuC/RKBNTW6GgxwYUXFp26EkDTIeldFBPRwLgP0Ejw
Gsf+fPsTr+xnOFwsPQnY0rteXR4d5pxlQrfCJ3cw7orGER58c/MUq3q/dXdfmU6IowQfpJc8UOu7
G9ZF6iY6SqypkmvnHsTJ06hOKIe2PfCs3iAjwjD+oYvC5NC5Og0EqBunRRd5RxMlh19a/GnHDBvm
ru53LZaj/zwX9iKNi8gLhSx0oC6XexFWMSv6o76b6/b7rnXHI3xKLEnJbzZuzSsHm+IfdSpeMTAD
a8auauRTNAo19bNAlp/dWorSg0rWb5lFvm3lIexAyst+Ys5ppq1KR4OmxnQm9dyfirw7iRmNekXo
BzpkyAuLuV/U/bB/az5MOSVtksFsfBiCrASKlNtTjyAuhq2u2xYbc73eC9hCUKiDw4vG8pKZrvad
E1TQ2ZQh99vcxmmvq7uj3nTwQYoperRKN/30b2v7Oh5yA2iOMB/oQ16urc3N2VLCBuZpOFTTQ20M
Xc+ihxDvFthcs5H6rt/kZTjeQpIWhPGoNqw+j1YWSqAapD/FhU05mgVo50KO6E66H+CDiQNgw9Cb
CrqC6Ki3G6Ov3+TX0V8z4KXKQSZ8+bGqNdtzbXe5j1dYaZ3dokMcf+Que3Z0s3tu9Tn4iqWiqdDe
0Ozn2zP9Sqz6Ox5BXA64NXE/q4sK6xrqwBMD8gyAsV/RXyaxwCPerjFSHOLwBYtpMGkKzEyjS6AW
I1KByI3bP/Z2mn513BLxjts/5zXkffNzEHajTkid4S0dHxcd1I8sKGcoNsVeB/wUninsyexgBSVK
UvoUOe0RtlOA/1IN9MOjYTU9Cro07pNTxOGvsZv790ZQA4utDHN8SajXBse8GWDIBER590npOK1n
R/G3psYbYB+VulHt3NHOnGNcOYOEvNrCXZhK80OUaRXq0apo0FIK0h7YWQxhfJcY6HwAjXLDH4pb
K6pHxls/9gqyyg+uEcV3bYbxL8Aqs4+/FUVGoDOUeXTG3EV9sgRKyZ4WGo51DFxNeZ4MYvNj3uuI
k4RTEDRHUx81vw+H8j+JLeLIJer2sLQJ69+1Ka7BXpCG0SkITQ3N2tlO87M+5doXZTKi97joze0e
FVDCuaFP5uPtNXoTCbxuGbwfUKmAEgT88nLDQn6gL+I4cBFJRu+aztEfzRIlVqkWw66CY7WL1cHa
my0Sz12OqazTxy7yM1EKSNZBbbcw6XhvcfPWl/Tyq9jGFCdBzKjIB13+qnpGSaxtkMcvIlrMAIid
Vzvt2d1qQF1JWjkyC8WDd4dnf10I7RuFnF0HhD7nZo8gjYiPjVrZn1uRxXvWqT02olJJI+LGm5uk
/QbiULyjSe1s4ITW4cDyybTc4KmTxEAGW90cIySOslO4JpWiN+9kKFEsQhoSf3Jz2mgbvb2kNJUu
GMuqo4JDi+9ydodhDBFyqAt/ouh8VORsQHGR+d6djObgtnV/BiYOrS62N6K6a9/IxQw3Arw9nZzV
Mx8Y/ZyYXM++E9f6PdKS4z6B9nd0nH5LNfHtK8cOejUVh/FGdrYaSrSa3pGisoPqVP9NDj6/ABLI
UOmZhp+NXW4mDK8NxPVtR0kSAohD7AjR9nJWe/Tb6rIycjSnTAEyUOT2vMuq1oGEaQbt/BBOckr2
pS77b0QEUYx/ihY85opocnQU5GR6UljFH2wci8ep76wah3pRyj2yTNBMGzB5OzAN4kgrTpT7NNGt
pypsxPcMUqm50wGl/rHoIX/Q7cTZgD5em03SPZAfBFzo/i/n9a/cqzRwqk9rnjUSAMtzpckFh5jY
OZEOGvRGW20VsN++4sBIOZBIJwBjoqJyOWAP1h2NR17xpq7BNQ1RjfpFpt/BfcsPpaN8D4Y6P/UQ
8A6416gbn3vt+qGFixwcrXTBW3k5ehDE3YByGJunyszvrYr8Hk6FKUqPt2/ft+MQJaCLRNwLF5wC
wuU49L4jCAFgVylJDuTQWocYqRBwbjcul7cnnoGsJfbn2HMqVgPFjluIvlRSGOdd402UZ9DrKNsj
sti6545A7gKHQAVxV+10+xPfLiQjE4dBdFEX7esV06jrOndCrRW8UKHobHmXYLeyJxVLhxCdMbtK
vBF46jFJDAe5cLEZhi875fJYQnhnz9INWURU1/SCOJ3Q2zd66nJ5br23+zw4SoVt05sTYGwk/Q5K
NnBS27GaviMkU+0ioB2727NwbaFN4MkUZfHc5Ha/XGghmwIA2cI074YqPFh1XInD1EVQZv59IM4n
pE0KNEsj5nIg8mmDLqmW+FEd1DkyPPrwXqgt0KPb46yrFjSYluwBYC1/dbU10BsFzboy0hI0RdNJ
Zd8QbH/QNL7Nlyo6a0BVNBVCgAOP6PbA12YSZORyORjgzN9kL3nkOLKiqBuHvTQ8maFGvesRmtro
Ol/bt4u/yYLctbgJVhFII3lBlAi4yDTY9rTrNWueH/HeEuE5t8Pg3uzahDQZNSPUUOb46GjTuPFM
X4lN+EIcBFU0G8hl1t/qSt5RfCkiH7R+fkB2bxf3ZgNQO6EeUTfWLsk7xYsFsjXCDRCO7qjUDFH/
+faUv8lkl8WmyIkxExMB9XhZk79u/6CEv60Q9/ldn34H4UyXJlOnPQGN9WgjMHBQ0mnygEBl+wLy
nJdxDYBVRJtPU8tnDV6m1zoq/shQGzeul6tzROiEZOfSRcIx4fK32d1UKmU1IMSLYOdD7z4S28DN
KOIMWaU5O3QV0sLK3nbl1/rQxv0WHftNWfx1ckhswd+4KhW8VXpb076qtbFK/alUbUAQVvUAQ0uQ
ERTfjB7lo2Ey7FOimi9aS0c0nWY0lNE+2Y8ixA3BGZyX28t1JRBB7giCP8kv3Q/o25dTkqWJOaeG
nqJJhl5BqYlknyjzB3WKf4Rqe58a2bDr6vGRkPZhQvHmAHznbCrTfaxqf7BGvWtsG+MdgfaULJvz
rMGvbhVcz5IeTpSbpoe6IqhRKuHu44p9l5p489z+iLcBB1sO+hkBOfkYKcDlNzjSmWoI38AhFH36
ZEgh0fh2M4R0C+udkVOz+ffx6KtyN1PPQoF8Nd7QgGvWKropBf3lYxY41iGJteDQxL1+lp3Vbe3b
a88SxSfgMyTHFB1XZQpFKB2eQc4Ch0iFTwE1uKsiN34YKtl7Ou6VNrJoCKm50WC8c8Hh7l17UDZm
+W08jiIVIcHCc+fRWFc8K30Iw1ql9lyFpXT2WW7o2bGvoQdB+VTGLQjI6tFwQIiB9yfLIa9b8o7V
JLdhKkeMdJQzIu5Ac8M+uS/hBn0w5qo8ImaSvogMdbjbK7suivxvVDLbpeRHA3bt+xoSomZFWytn
behQOlM0o/wYaJH2lDSZ/JaqY/LLKFNH21kNeujEJbEzeTA1I2unarMTHRvC23Fj5lfPy+uPskls
+Q9CA0B9L/e3pgInHeIY0As00r1bwidA061+qEvL3rd1LI6FruYHiOv1Pgxae2P41cK/Dm9xoTM2
ooU4rV0Onwkez9hSgzOWbtkXy+rhalF7fumA024MtQo9//el1MIEUY9FsLv6UlskAMVigYnTlOYf
2xFkMJMb5J7AvuvzbButn5h2dIBlsVUKvLbfEB6mAcwmX5rvq680UK9pUkU5F2Fu7BMUZw+Dm3f/
dS2pfmNV9SlNq3Drtbz2wQ5wH1JAfK7fuFZh66fJrp7DuwThQv2gIT9YeBOxKXCYZDLuMyyEgEi2
U1uclXaYB7DjOlrXcPKGb1GQxQ6KQbkb75i2oqQ6v0Ci60qQGqCpxL8alp2T7CYaM9G322dldeu+
rhV4Pjzx6OtxUlcTFsyycwYTw60I+oDfTLl5tJQkPPVOEj9DNP3XWxA0H38Q4sC1oUb+BikL8lft
wITAORDqs5r02Av2uvMZ5MLw6CZPk3nvYnvUBO070W2FsNcseSjRUmVa2ok0b5dD8ldYkwyymaHD
KufRCERxQGGiq6j2tOYXwk4qw2OvoVonDCX86Wax7Z7p72vzZ3oHvJkYh8vnprb3ll10zl3jZH2/
L8MY7reGp4Q8DbBvHT/CpguSaTFj1TN2aT8fDHw1R9ps5vAnGyDeHTKRiB+FPloO7p49Hfzba7o+
BMsU0/JGXAgdFZqnq0s3scrcqUt+PSJ50bzT8aoSj/iPjDClyxBBXJypnS9C6Ip+uj3yOjZ7XV3q
IbR0wK7T5FrdMi7I7joiwj73bT6hstbY2X9DUcf0NiYn/twZnQKVg0novcodxh+ZntfUa4d++lkr
wDpv/5z15l4mghARXDaJC3zz1a+JMrerZpSZzw5c5nRXVeN415Wpexpw1Nh1VmpvyC2vL9nXAZc2
BJVM9OTX4XtLVAitJXLPU5e5H8JZq3/HzTzD0xmmjYN7bSgC8wWKgHigWDfk51hpqqSWwbmi+5fu
omwWzQF1fuO3rcTB1pV+dTQUpBcoHMnsujgjw2Bup7wPznYVzg+OnczvezTQjiDRt1jN13Yv55N2
LMgO4a4xRYgzZLNUhuA8j2D1W2GWSN4AaSqmqkHft8UQpGu30HbXvg81OCIVZgsX2tU1mCFkFrX9
HJwHLLag8xPCoVwfue0z2hndr9vbcjXYQoGg+E5VjciER2qtgqIqiKlh1Q7QuER8tkxr8TRHQXma
yII3qkCryXwdaqmJchL5Orbk5YU3jTQsMiRZASbBtkeabgK+nUlPURfNzK5E6CMKt6SoX4PIvwsw
ywfC8aAwSIKEd55+OWredb2a5y64oTAkqiXoNWqvK2skcI2qnz51fWN/QVIDMe6CspsO0aejzZ/I
MEk9Q4S/Hej7T6aUKRw9oS6lUH0cfo2V4RY7YZHA7EpFye9NVO2fQoSs8n2o6CgdxZKKqViE5WEr
Rf2THSVDixyv0lePAj3acRfXBhIvyA0vnKUudj6UjRM/EsaW6aF3Qu0EBatZ6ExSeYlHEAGHSM15
kLCjCUFDBEXTn0ysdIrdnMM5O3QR4ITdlFgMnIxpKfE8daSxazHU/k5JN3km96rf395Aq3ttWVVg
BBDTl34J5colHvnrGQtz9GTspAn9eBhVn3Lz7Od92hzKsrCPmYKe/u3xVqHrMh5Fy+VkCBI0cpfL
8chXBiOyApyRRpTcg9KMTm7LO9aNgXvO2iDxptTu7w2q+4e0cqKX28O/kQ1axke+hueMwNUC4Xc5
PlFtCFQGCU+1GmXlxfkIx2FE96Hc9bE6f1CGCLEGbGPlootdTtG+khyru2jOA3OjSrSK9V7n4m/I
yOpEdaFVVKkGriIxRH1uqiB/12mp5VkSAYm+UKNDg8/L1xpzosPtabhybSwJG+1O0lUITatV6Jux
IWEqIz/qm97HdhzxSGs2+1OVjN3GVy4hwuoE069ZoCoc36WOeznjdZaMQQWejKa2lT5brVZ+r8Ih
3Hgu34yySIUt7J4FBIKu3rLv/trHnMU0igekkgP4mE8lHYBm10ajtQUXfFOxIboFjUAZfIHeQAdb
RUSVjCDh53PoV8hlWGwaLXrQwW/We3ZcF8N0z6ZHJ3aG4oRG//wSYSPwoBlF9kWt8xl7Kr0fBvKz
lg7EPy4qVSRAdawn4jv4l6ymgM7q5CC/QrHcGdWPXOP6kV0cf25CZUv46lXe92JRX8cCyQ7L32Ia
VtdyZI+jyAIK80gca78TWlS+liR41w7oxmATidfNLutcWPZWrgCPlnZn3QcImv3Q0bj/kRvd7Ft9
l0aeiQHYc0WYHHou4XRBUUiPIgLjfvyV9XP/ccg6p6TNoHa/HSOlAK8hifolhzCKYmozYMFpGzV6
MorWWb7WVLJYXMai6l8vLmqM1HfAodDpRqBkNbtO00dDNXWpb0x52CDxjvf6biK1Sb08QDd6Z+FY
Pe6pezQvLkTmnzPmVh9ur/C6GkEsw49YeFO8iiYly9W5jXHqnCl8AUqOJb7vefs7iszyBdTGuxbD
712OfeBOB4eGAjzQgUTXvwxNCSE3LrdYnusrZKlcLvEN3W97+W+rc4CYTxe0JWItZOaLxq5wQulN
2ZB9sTNw9xt1gLejodFKGmIilAkj/43SWj8RAOt5cDeqkrZHyjUCzRtKTrevQ2Wr4XJtNKRTaDIv
18mbhlff1G2AyClmTrpEhqk2u8y6i+c6Q0ahpsS28ShdEW+ktUoVGgakQzVtHVqhj570jhYqd2o+
qi+aRGkAhGJ35gIb/4uKiZRP/T/Ozms5Tqxdw1dEFXnBKdCtbmXLkiX7hLI9FmmRM1e/H/SfuJFK
Xd4z5fFM2Z4FrPSFN7RtX+4SOHq/Jl0tL9tliq+TtASM0rgyvM/QyrEI3e34vxkSE9tBCQtQPEDj
UeCd8rRCo08ZIHlXS/cQhxxQngaPoQr0BZzov08Xnh1gQtapopS8OR7cclRiOXYokke0tMPatW9T
N8oCkyz2zFDbgILI/g0CuQJtudi3Xnqy7mpj7gysxzSuNHqCMsdNJ6t1+15pXf2WHncb+605w2In
VovldWFBMTpzOrzbmTwGFwNvS5i6trQ2OxMf8ah0Zis8ClQubl0CqPRljipcXNN4wFpwSA+WPZn7
bpTp16mcml2q5d1+GFwtOHNIrMXfv89mHmWFA9PgfkuetxV8MbYihRLpHKc6sjEGaOgEeW6pSIwr
enTvUHfSkTujTmhZe7cl+LlwBzyxi7HLsMdbEnBWiNNW140SyvRMW8pcr/vN01E0JBBYZwuN3825
EbYOqsqISFxOtemOe2RGIcrLMfqqT13u7upKtpQv6flezHlo/DcTJhJDCx3DuLaU0Wub6Mv3Xg0n
ib6KM/yohqoeD4halelhbq3lSz4tGBLMoxMOuzonTXdklXyb25gysVHp4ehNLhGPj2RBGAYVyLNf
HSnTXcXFHCHJZBUDMhdjlO5B8syvKo20FXSloh3TNRpGbh3wVtAWTeZ+iaVQHNz7ivRn2afL46DA
v/TtEtu/MwvsgyMJ5yV4xA5HElSu9df/im8Wp2hSo1Ocoz421Q3XQJYjsNAP1+5Ut+dKn++CHJYQ
9WUwdysdZaWGn47WgyO1Cxx/joqmx84+pvChPcXm4xJZzQ93NKbY1/rCwLJj6ZHbFOyoMXAlKdJO
QzQZibw+eu70ierV54t73Ubb1UPIwVPBF+cS3qQr5AczMoARCvzlGF4g4HKP0q7cF/k4+qk2nrt2
zg23ufRdFE30ucFPcFTUEv3AOsewVcn/G/tkuLGn+B9rI2uZArFkg5/WcozYSidkOWgUWtL0wUGY
7tshJzkcZ7uiGZen586JdadtvyUaA8RwVNcFCNLTSUYWZE5QuoEPb+urpUfSepNWmVeuk1u+VuiW
b6TFY9vk/SHJsoxsGR1jZwZzK7v1P41wFSuxzn2DbVa0fgM4xat+MqcUtbbTx7KGEuS1W2JqWIJv
gYlpiHmf18jyYXNezN/VKBqfErPRf5utYY3/GES/jY6M8podgrveFjyHQtRl0WCpaM8jqipa+g1P
h/4ZvtT0+PlSfpeKrkPx3QmhHNNc1X9PX1RDUBApV1p3JRz7m5Rz2u+iuCZMphzna46CyCAbKYjt
VN3FiSEu8UyJzpwr7xbBmvSDOgMwBdvN2ZpeIdY7wXCOcQVwuw7RUlpdN2i5NvHu87ddZ+1ksTGO
zblFR2O9Ibfs16ZXnVRCXjxKPcsKz4CfiU+hgzhlUZdfxrTtLthq9sPno77bv+uonP3YgZMRIUt6
+on1STGTBSjuUW2n/rKXGibLumLvZSsSf9KLczLc78dDUAPtwnVC15x3czyVnW7GSqk0qJ2LbE/M
Z+wihKwOqGTnPuau5yT5PxgPaMfKpAJpQs9lE2eJUS80US7dMc9F81KUWqdiWWbOZJmJ4RtF0p8p
F727hgwWCccu9UYSSG7x0w86DQuXbimaY6WXAAEAR5mF1y7OciEbgswzi/P9aMRU66WHNj+Zy5tx
5l+XniGihpKd1R1L+JGPKbJkT2NnKUdsOecz6/PdqbNernQ42JLMG2WgzYtVNX7QhdUfawVo92Uc
J5Z7yJdU/EiHGMZ056jTlxR4+E+aMudgbu+nkfxpJXvgc7qqo22mUR31gSJP3B3lHH9PdERhi3K0
gozT+IGqynImBvt4uFW/AWgEnZ311//6rF0e6tB5QqQLzTrCK3MowpgMIzbc6kIZrG66lBaUxOPn
e/H9SUOh0VhVHDgDxLuu8dC4VQ9rFx1jgqvet3RUHPAyK9rqX2MEA9QKFA6aoitjZKsTiUVa6qRM
3bFS0BP1eiS0bgniwCoPY76jq63/+/cEoAiEiIOUI26rvW/0mTu1fVcf1croY2+aDO1GjrCfDNmg
2mVTJf78U77HVK3kIwq3VPEx/niHqdKNrGmzZKqPYx03BztWwLYUxs8hQY8sN5TXro2e6ag3SCMO
806ZCvqK04BnGXokBdAQWfoFIdpR5o5+Nnj8YNeuKjsUd4EHoCC5OXSxyKwzPYMdNEnsqKo80u+6
bkR00UrjIFqMwc/1UUXebMmv48kVXpbjAZhEmuVD+P6PMyV9sgcXy5dCi85s8w+WPtRFdhtKomzz
7dJH0MaQaRHJI45C6cGp85oqvSFSYmlV31kyPeeT9cGqf7t96OXrK4pk/Vh/7TUYmIqJ2l52tBAn
+wM+KN53ixH9+nxBvAFhT69XQhY4WUDHicKoyJwOk2RgFapMl0ckr6tbsEFx7c1GWMA9lRI2Zh2X
i3kIp7g3rnEwjEZfQR859crKtrIL3WydX5OGC6QREWAluX1Xt02yYIFoQDdTqrhHIKlqhNwlS5mF
O6EBeTlU7f9nK0FeoNO65jm0PjfvQSkG/7e4So+FWVY+OfsTBDA3IIICVTOcjUreFQ8QDIfFD4yK
fwDz3+Q5MBzcUegTRr7lmi4PqodKuobQn1kc8jzJb/JZi3xhKtEPWeZn1uJ79sw6OmfU2uNlcWyL
qFY8gCpGGfWIA+TYByGkisRv3XFRHsZa5uFtt1ROFDSzmIsHQRXduW8tTY5w/opORYhPzb5a3Lqq
TzyDw5vtzNVw5sLfPuRbG547AigKQGzu4M3dVFgjCTlzcNARJKDH58xI7o9D635T28EAek3P8AXp
AuyGmnRSBUzgNr9z46nKfVk2qdj3aQ91orCMGuNqgSfVmeN3W3v53yOu6AQ8fGjsbM3JGiOUSq9h
s1WnNWiXJVK/zyklGFUD+BbJpDx2UZ7gEYpiaNJw32iTHd+1Ra4du4FT8fO9uE2e//c4IA9ZxCtD
ctuyBIsxx2E0u4dxROm/EV14sWBj7cdpooKg0MMjUoeTr2ZGgeIMRsODUmp+2c2v7ayVQYih6ZkW
zLpr/jod3p5oRS7QAedu5Hw4PR2MuOwbtavdwyQRTL1KwowKY1GqtdgN7RKO+8+/wIfDwUey2T/8
2JYzy8GewnIc3ENpLgKqItLINrXioxrX1v/nYyPSwZsBD1zb4JtXA8ykZksfHhKUQge/NBBf9UfR
h3eRKCLho0o1PVtJbdS7CEPzR7WGqBd0pWkMXjhokbqDUYSlZGIh0H7mO2wzvP99dwpdRJYoARBg
nj6c24gccXkam/SsVPRD1WqIAgCFI9bfOGF6s0yslw4HzQetiYna6a4vCx0TkWtnvtMHUwJOkJya
yNZakb2nTwIbhbsOe6UDFKBfQGHH68XSpz0K8+6ZA+PDkSjTr2IawIa2DOlMd2A0Zqk4IOjk+mNV
zAhIc3aG1XQOnLS5zNfPe/JS66P8dbd2qQkox47EwehpOoW1xKl5wEdKdHjLaouqn5nPj8YDcQkb
e22dMqGn44nczGxqh/YhyivnEuuX1mvH1HxWOwXL2iquz0zaRycJ2TJ1ONhuq+nKWkv96wXxOAnR
WYvsQ6d1CN/wWw2UhoSapvsh0lD/ttBjHCNV3HfYrQxX2uyGVuAgWCY8fTKgcMAoUX7NoZV++3yL
b9L5t08P4XNF+bHH3yGs3WSYqsVGOzg3rOhpwla28QanXm4K7K5u4M5bez2JkfD5fNiPZgABD5Qn
qBFRtNgcZOAilVroPcOmlnW7EP57etIMd0kIHWi0oJp+Pt4Hi5kjhYqiuR4tRCanE6C2SSJG2TiH
1By0Oww2bCDlxfxFFKo4c4ttQpH1i2LfCgALFgCCPNu5jpJo0c3RYTEvOi4zBerBndeEWfNolRkq
99Arrdc2tiPp2Q4NRy+Loyn5t+rX/x6CiAS2EbxHfjp9X72etMiKUueg4omLFoyIlFfLbBqBRNCA
BvznX3cTG7+NhpI/qQIsIMC9m9FkKtK5NxTngDpm86QXTnzdOtZyBrf00SnMznhzLlylC9x1Lf+1
ixRpOoMjNQeWQp7+mvWRYRosQerSznwxuLjtNcIKaoLgQ+yKbidRBT2XsX34rqSGpMD0kOHRnT4E
IAhnnC1W0oB4bHG0Ozv706wwEzTZLS2C4jEP8Q7vpjy5p2PlmBcUIBEUY7nt+9iOn6ZxzF+NsDZf
mk5Pi39f6Gt7YW0coTtL+er08dzQbHDIAd7YF7EE59yZQT2r1ZcFkuS/zTo9bOpUWFEi/LlKqG0l
29KxL/NiHpRjX7jKtdUYzb0ZVcOPf1pb6yjkXdSNVpghQn+bs7rJhRLNcnKPdjUbZWB2uE1dTGHs
vn4+zham+r+BEGJc27ZrhrceWX+tLvxFRTs2rXscqGHue936XfdR9Y3OtHvdTto96UV5qQ/9cocB
/C/aKQspGVH954+xOY/fnoIljg4e9bkVmnL6FJhrOxFgcPdoSbd7qJqp9bOy+qU5Ix2ZJRkulVyx
zkzk5sR6a1ZQQgKYBwmV5GlzO2Uq7q2uU4bHPKny/VJncqdP9Mdo7uV+q2pRIPpuPipDXVJ6AdT8
+StvMxPemcCKThD+a6v+wBaBIK2GnrKaukdYmmV8s4gS+kfeSJkHc0oTFDiZUn9VyF8MhCyQKfcj
/C/NY142A1bkSVR8jZyp3YlGKa7UsI3MMx9oc3usD7ii65AHsLBGARB6Oil922RZCcDsiKxtumOd
oJae684NuYH++PnH2M4FQ61xAvfqm+nLNgweRSqcJlHso5vCxDU7zmpcE6PJ03rD2s8AzANt0IwA
43Lt1g3Dc1Hfej78lWHQtOJ2RMCOlgY9DXBIp6860Eh0zMgIcTXucNXIWhK1wGjqc/Wbj8bRaf+t
hwjU6i0oPExi8AvLFB5Q7gC1kCFu7i/gC84FGh+0qel/woFdC2wIjG/TXjSoQR3ZbXGZutgje6NR
VapnhYl+NVnR6Pgzt+edgfElMBT0ab7PVtQ/g7lJnzpBCwuyxZQ8RxkNU1QLlcnwhhIbCb9QlIQU
uR+WyAvHznmYw2x6gGqj36dYNktPy50JfwocSoFwWFbrjXrnN6tASbe0X7RypsK/Gux95/Bbsl1N
WfXWhNZ2OVXYRwRRFuVX6WTRXbEU/gqiUthXSVfho2FNlFd8KIbd9YBnzeHzFbi9ZjkOVI4/QHik
OkA/tu2saHA7rcc0+nJxmkbxStH2VzRLw3SfK3iEefh4Z4XftNLBnGCgNOdBT+1oIXeVdgasv914
PArYKLCNUF/JepzNaRgXWo5Jj04ZH/+u+0a25T5V9Gh1PrG+fv7ab1zlk5W/vjY2S6sMF/H3VoFt
AKnaF5q+Cp3iwLw81Y7RXa1G3Du8ZUs0v4vfvS5QzywR2i8MNQoS3OYIVtXs2Vy+lrhFSt+1YPPo
C34oNqDjAn8hxU3PIbY+8BgFgYlQCWyVlcOwdWCZS4qf/WyifVuY4tbF5A191GynmzL/YTrleKFN
K5liCImIpDQO3TBjKariSaZAq/CdjFMsbztxy2vkvtakZw1s1onZfkxUhsiYoQujtL+5TEdObSuq
0fwZw/DBaOns143EviQe5a85govl5DJ50PLhNdQz5aU2EQZySmnflATGZ07vNwXEdw9jkjS/cWDw
oz890yzZWVVThfKyxy1IBrXIjcTTzGqOPXVMja9mW2pA3sxwfrLrbMJapoWm5aP17oYPsm/HR2Ve
xPWUdENyLDK7cY6g0KPXBEt7vN9km/1Hmglhq8EKBNfJ0DAm31XCnFgvGRfsIiL5X4yUzDfQ4elt
1srmN5BTKwMdzgnvhcmCBd0k4nPV5E2W9baTV3DhqolJvLxFf+Q93uZ4JeaXUo/6I8WNxa85BakY
ifYI0047Exxvg5f15CB1oiEBlZVrbDPrHZTJtos5OWBOyK+qaItVnT/b9QusjTCZfuhzes6kaXth
vo2pU9BEcxqo2vYicUKnmQYcEC/DdEmuXYSuLlNwjh4xae/JTJ8DsD3WFfG28aVHCvHM4vrgExMY
gAimQELT0dykPi7EZBeKF3bN7Tw8NkMEEsmd7H02RZTsHdwNPz+m3t2bXJlUJGltUpSEZr4ZT2l7
xcE3FHmZORu/g2Uv1GDmmjjnB/fBOARkq4Yv6HZK6puwWw40WNpiKS6XCgmknTo4q2hXl0FL/vyF
3h/xFjuSb4gFxUrM3SR1VWbXEzlGcWlULsFNY03VRaWUDR5gVITOYWXerxbQEYjyrD+AGG4VpeZo
FUo2VFSfZ1RfdqHVWlcLzf5Ho8stvOiWdjG+yNEAe5x1Wvi9pa+pn1ky66c7PY5WZ0aWLEgdlK22
tQgwa4mKLWx+iU1M542FaC/Ae08BEBzp1YM57dRl9ZcZhmr3+bf+4Gq3cKqHDIu01GoasWmT2HmR
IRvExx7EgtNaNaFJDP7ay4rOuJ8GBPn75cVty9iPq7jZI0P6j/kpR9LaHacmwaWwZqibJ4gxM+y4
gNPLJreNKyeuCl9x7O5XAxb7zMr6aK5peNA/5mgAdbzZKlrR9BlgZqwwjQKDXOQwix3c9tdoqMRv
ZbBDr5CW9EPWyaHA3fbfpxlsJKwMffVmeVc/TWasOLOGkyEdkKz1gaxM1/ailMm+0dr6VYvD9B4C
PHi3rhD98+cz/cEaA08Ay/EN9McdcHrlSVUbcm697DKXCENfFHZo35X9kv7pdKc2PbHI9kunYhIW
aHICr/T56O8PRWqXdNBRUCVhZ3+fju60OUTlTs0uY4zVUN4wRnjMDspNf4Yk6R+cdGjPKON/cIpQ
GwBRibYpeay7mes4K8wiT1AF1qJI/dHFlos0tQmV3ErD5R8ZKixhxoIZSLti7YpvjkYnLwtQf6wr
9FA6Z4+GWhhdrwCXc1YK769Tlt5aYoGWTP65ncSwRiSz7HDCAzjm7KwGjQ2ZtgZ1ABTT8ZNDio8O
75m5+2hQbEeR915r1ZA7T+eOhHtMswIBcx2eYIC8M3QOpTZuQ2DHezziiH0n418TbDjQdH0QZqA2
TlV422mLxwjFpbLGNELJDAyZpKCKZ/f34+gqZ97vfYd95f5y9K3y7ABi3U0yr8xhLox2RG3LTCA8
Yp4VPtmhGOogrx0lvcE9sLsu5CL2i1TkT0qb2F46o9v8wfhqjH3QGosSKKCEX5fcCB9NKYnkwAe0
X3vs0x/TPkfDyo5ipd2PSwV7cWit7Nwl8sFRDiKGeg27nBScNs3pPInZNmW8rsJ1N/y2aXc8621o
vOaN0l0i5SxDX41EWB1yGAiYoLNRm10r7PT353udoJ6RTu8zYDoQD+EH8EigyU6fZAg1vR9Vhb0H
nQtbtC4KimKCs5QbJZSaHn1hqy4DDe/aHdZ++CPGiO8beaz6ag6MwU6nHyG56AVGRgNtaMABckHl
qItXSZQ6L32VP++17TAC5xrllW01Gb4bpeLDIbFvE/TzLvTGcbw+5JzpSmfauUmR/amUuQfnMISX
DmTlQ1+HY6DXSOLHRR3ewGoaUHeJiiCutXY/qFlCmVYZ71eteM+a9e6ylmHMv5XxY4mU1ZUMB/XQ
TFbimXPh/DGwf/JjTp0dshczhuFmtsNtQR5SqsaHRUQvbWWrXmio1Q45sOliCV0XV7vY+ZLpABgz
x5huQdUILP7c9koz6+my0q30KobKWewW0eR75KdiH7c8Yze57k9VVu099sNGkISOvGoVgB/SHh0P
QZ8ak8wUg3bZkxGiXOcrcV0HVqubf/TYUvfoQ1VeNetk7jLr9qmc1f1sacUDtpIsjyzB3JIOwZXh
9r0PF8w8tl0zPWoJ0IBJm8eDHrehN1WWse/m8Zca47JlwauEnzIwQ7A17nu3EHi1c7+nnm336OtK
eE6ql+RL4os26r0Ge0hQarhuT2hCXZUxH6+JM/coesgWc9VbN6pKfYWmV9z/nkdZ3zb4MEJ7CrGE
1NTIb5R2qHwjMmcqE70mvtaQTnE8VdXj5A7fFLCgvpVM1V2ptTHCq928s+ywPvSVMx+qkWwMSdP2
uqQh5FHdj/Zhlom7LO20ozpY4UXZjNZuGSEXFBmVjTKLGljCdOtKui2BPrvDnVtZOZqo9mMjxjwo
cyU7tArYUNzC+682aq2vwG7tH2QcKCalpWE8Z72mf0Wi/35sEzJKRA2uVJklKNPOVKFmqj9J98tp
3fCyR5nbizPdQocCdGJlOax8QroZVJ8zU8rX1aCIdSgUSaseZ0Bgx65QKz8q2OPQMm1/mPqStBZL
UrurxZU1GSk4ibk0j02s1/uoN5Jd1M7GhTkhOJnYKMtzCU032ThWOx0dnBf0W7TAmh1tB/22/j43
jXsN/iNMvczVfmp5hes5WBX9W1zY8zFFwgYAcN6RgHXRdRZCwOVrWE+iFiE4aNXZFVNs/HQJxjzR
VPMB4ptynSwGLuwYlNy6zaQeR6sXF2VSihuVRX0fd85y10uRX7PG1btlnuwvoZzqWy3q6iBMNPMx
NrokQHi+PFY0bK/6ShvRHtPRyW8XcvAS7OXQpt+zEhHOiWb6bqHE/adQ3LuSGtBtQSZyhf717z6z
x8vFqNsrWfNbHaNuPKVxEAU2EQdFyLkF/ufOnPh2ixy8NoqbYlKS57IR9o1D33ovBkPbRxyNX6J0
qG+pTWH0nnMKTvPyDD1L+Ym/pY68SMm5FOf5V4QnBOvajv3FMqorCBDmIdWVBjXm2LkZ9H6+SylF
vdizXr3UwqmuUgrNXt205Y6W4veiMv9Dg/Z73ZTOLV2x1u/4knzDXNsr4Hp8oP1aYEcm/TEq+ztH
LcQ5Za73YQL4b6rhZFNrR3tbEueSa5tCI0xwu7m4nnEEQtYG5w+0Y+fruhP5xTSM50zv3sMlVwUT
FCCA31GbpAZ2etU0wp1He4AcjGGB8Q2KhYPtiMpdt186Sik3iZ7l6hH7peJSShtDmapM1AMgN21B
NBWrCs+UKkJPsaU8pQXIVS8fNPdcwemDb0M1guiCogBB8FbLIe1ttXFxxLusBNQKRZ2nKmAji8ep
rfXbvjP6Bx0P3nMixoAQP7iJVzlfgsY1uX3X9dVHvck7TJTNDtNfL82S/smtdOxYi3r01FKoaPj0
rDMrd7B0UIvuEskE8buq+npByCDOHS+fE/05S4s+9c1Br3yOJecia/LfUhn/qEk6pggvQB1JjOwX
GkfVz6jU5h0yRtoFqWTnuUnZfzfCVHjobc1PWo+MbY66LQ0tdOM0rc5SWH1ld0GANl5N1FSOGoU0
H0/j33lTLDtBdM2NI+o9hJUswGOwPUpcWeGS6Yi456VGhW1+7aPZujQ0JROeikhsz508d1/KwvyP
+izYSDEN+wVFiD0a41T7aLh6jpklWGRVWNrWGjvcESFRioGOomcAnPazAlwZCrftDvHwcl+HAPJw
o0KsYqgylD/U8djGuR2gItwHadbq3iDT7hZ7x/YbX7nwDTX7XdgGqP1eonvZI1drEAwGtaq8CiVT
ggyTjDtbhMoXe9C1a1Lh2kN531i8eFi+uCkuugWCUNxCenxRLjbO9HgHBwiW5X6ep/WVrCLAPsBJ
gsQxFa+q9TaoJ/01KsJp7yx27M19zlYsbIdmRCWvRmnVu6qMFx8pM8cP+z7ap9li3/W222XBUtYU
gCc3+RKWw+Brap25Xoo/b+DmU3atR2HNdFlh5bdD1F3jLVns4mwQgbKo1nUhOiVoeqSbU1SBg54/
7oV5TN7nqvPOLHuybhmaO6wb06BZCpDctqZ4eqPmF8Qt44U6V9PTOHXJgw1s7pJPnz3MdZXcwszs
0PUNEUmU0ryolTz7FloS9ISTE0NZikvNoho8AGHzbsgi1UNRPfLrRFX2rV0qO9xXS1i0OYCHJXKC
Jp7HACH84QIhROUaSKx6r3Ro/A1jotFUrLR7NYtcRJYFHUXRdX4S5tmDlJq9W0A+3LpS7/B0E5So
clXLapz0WkxvUtkzhUpXuUdgSlOQN408GsMwXQNW+L44RoXWbWjcL/AwmZbRSQPck/OXvLarPXJQ
4NXUKgI+6IzxsYALHdQNlBQ/p8CKnbde3ydAOq+h8Sg/laZmMnKkCBM2NHTxoA7Xq5oW3XyZ1l33
BN7M9TWsOL1E0WPPKJrpYVA07SI2I/tYL7N7mxudsbMsqeyWzjb9WETJUS/sIbAygpkEMogvjGm+
UrKFiMssUNZhT/mziswzUn3aQamIFFFA7V+iyM3ZQ3pDp6OWP+qsIQhN3ep5jsCMyySD/qnota83
SVl6gmbtHVRVfjP0jMDoQrnHKTXZZ8BiBdBc1fJduzYCwYCeFq+6HV1U6PJCbZY08TC/DYtgqtZr
s8mLIfL6sbePXObCV4TAE7uplmOxqDiZOInBZEfhk7WgpyxmE/1ZYBvqcxjBuZznXlDGV83Hppqi
g5HNxpObTt8TNaGLhfBB+iLqfiDGU3v5Erdq+8CtnV8hAFgF09gJ1yvTmbI+ett7jkwIk5E7ghFA
qQ8N0N4fl5ZNZMnlp9Vn4me7uNNrqrb4WutyJAvo4h1IeY27R0W3Wq/G65Uh8K0Q7moSEKu7ll0Z
TFQxg1EZHmvTUvyl0jJIrbmu+bY2xR7qAuN+zuryMs/1l1HrnGApXM1Pa8gC9CGYfWMcLsIU8wfs
JfkfKC3AAZGW6n8CKQcE6UJxzBXVeB6a6b8mHNIdaORVGcxVfowUPy5wKq8v3DHOvkUlzCtbz6x7
y0nBLqOrE0xpae4H2Vh+ZNp4okehszPiidPEnardqOj6n7QeLMNbBrfaO43aH4xqVo9t2pTXJibS
uFAMXaA1HbXOsivH3TJ1DJpYWaBPINibov8Rmc3yFEs0Jow2/DH3rrEfNbPA81EtL2pZh3uTSpbX
Wm5MgE5jdzYUXs2IOj8cbeVCrVXnvjCr4VZpQ7FTFPCljeyWO6Uc5b1SKeEu6YWieDZkgtirFvmS
xdm5XvdbRXeTIVN+XPuKMGYoOmwrRiuJKx865djmavxYREoFO1utv8l6nn4vmgPEP0xrzw41Fo9G
7ibpLO4twACr79L89HnG/kG+jqA5wpsgrRF92LJczHjAcdAZ4aZWceSXEw5K1pL0SGHUfflc9obm
AbnJ91XcPiOONwWfD/+GC9p+DZAUKjsa8TCQ1adBnAJqZhJtHl+WxugoaAX36R8zdczbSDfkVag5
7VWrhuUtB7wa3w6il18xLwB42tv9lyKaao9TqpSea879Y6NqY3KfRabp5W5uvWhd5P47PmYt49IG
AR1BAXvbNAhnAu7GUTjiG128wsW3JaLWYe9TefgON8YAl2H+ytIehypXtGe+1/vSJtrTKznwTZwD
e6TTzxXGwIQyM4suBxnKnYa//aMeUfvDqMvefz417+u2kA8B3r+pxzExm6pxqJpELy4aUnTjMSow
EmXvil7fE5sRZ1sDn/7zAd9AxNu1YNOG4W9yCVQzTl9OizJF1rYbHlO7j/qb1tRi1mFu9elVNWby
l8xWqxqnUxRwB6KfY4jsdW9fzEldc5OU2IG1Aq/JKnSWGzvSxK8iHmcAHlrZ1x46AMsShItemsFo
d2OCyHtPURhxbBFBfrZJ6yJLYAKlGDnpIzn3Za/2IvHKMKb1EdZzTsEgN+bes+oKajwIyn7wemUx
r6OxCveqGBLrXu2Id7xpVpev3cgd5qupxM7YzNyl2dmTJcGdOH19HeV0jRH26V9kFRd3/dwlghKN
qy/7PNXHx1Alz/NJycMW3IA2lHvbJpLeT1laPYRp0dxFWmkXwaBOGq6LxVhROkDa8RlOY/ca92BN
zpwV6/ffzg9o2bU6u5KbtyBwWuUOcwH6rlZrVMXpIKsXK940gFutX1SqPXLlWfPVOEz6mULtR+v+
jWi4GoLB8dosDfxPbKedJNx0PSPxt8bmARWhbjelzr/3INng9so1tMF4gTM8XYWC24/WLqI0xLPK
vodochAdQ+Eybx4/X/HvYIa04t/sbFZdJ410dpPC9gLr9k7E4TEKV0CQsJXA1rLGXzKWkGsMsCsM
s9p3IWkX8SOduBCJ9yYnq/v8Sd53eHmQN+w1/PxVz/30pYdWH62iLxCczsvlhaRVmN6wYJt1Zo9v
xgG+aaGmQp0AGsHqFrD++l+4Sh25i9my2wFEmdv+4qYubjmEqjNH12ahrqOg+w70msCH3uaWb+Zk
5eIOZtYdaG3Rz8oQJznqlb3sbbwaLyd9yYkDW/OyRSLvzELdZN3r0GC04OtRm2DBbiEAUQxJXsb6
cMiIW74h75MG0qnSCzD8zQ9hJuXPCHfjMxtziwF6G5XGIrUQmmwcnMbpZ63CalGdPh4Pwho7IjS9
GF7U3JUz2erQX2dwDJ8hEQxPVFL0ZwQgctWv+9p94cwxRw8jdAzfgXsaHe1er0hDoXiIjNXO/efL
bF1Gf50gb8/JJQ+Nd5XBAIJ/+pxRZUUqaofjAX+v6RGXLosGkgAPlzZS3SFlXN9FTjL6laI6ntFK
9wyE7IPxsYiA04tlDXC2bZ8kDftByqkcqL9VciIpT/IyKKJ5uZ4dlGmpnztr7cqYJyjjJc4OQd9V
6TmYyOYwW78Cvp4golaVtfWgOf0KmK9OWWWL/lAZsWt7TiwESY6ik3Ao4ZDbZ/bcRy+Ni93KpaL3
8H5x2BCZE5QmDwjI1Q+mrNy7ISSpRwhHv83gbAYjVRavcpb2qnGp5H8+5+82I149vCfoUR1/QViR
p2/b6Fai5YViU2OW1TFXFwNvxagMJtWO792wnX7TOXB2C03/w+cjv+nGnCw3LirgMaCIV3tYGvCn
Q4dUc9t+cN2DYoZqc0DuYy6PUYfx9r0dO2X1IxIzKQJsa635Txp6e68A/r0arahDMPf/ODuv5bhx
LAw/EasYwHTL0EnRkmXLc8NyGuYI5qffj76yWl3qmr2ZminvGk0QBA7On2osaXwAwOIA/3vSDy5k
43o/J1hG3rhmK9VP/A/0Pcd/2Z2GMu+436d6ZvY/CtLrqkCtIoNmOOpsKvqCIDVrKMl6pNeNGCEt
qs3TP1u+1q4KZLIMv2YFjD4QTT6j6U1al069YxfVXlpq863KLP0X/lDcqXRppKuf9mr1OzeVuAnh
g1cefV0HayS52kqQ2oRaBKtM5HJsue1ih/aAFM064WV6VBBNcjskLj66wyW9oedU7hxRfsYvJGya
9WRm/xSmh6MV7tQO2IZ2qFcHwfmGNDv7uh0HrnQ2HgPBWmZpczMKC8/rEiHzj2mEg2wjfv0uU6G/
VsZqfY7HNfnVVyvVWaNgTBpI6LnHwRTJ1yLlN1JQjqLwc1trFT49k0xMO2tpezRrMtyp1ZrGKDsq
M/OcGBuXgyI5IOfJaR/sXM/KoxBD+7xieAX65Bgj9ZYu8gdHB9d4mUHM7mKa1sT65AYo0ccL7N2H
zPoCpiYTmHWNL8HZ+sKtqHTjso8wqiKmXg5tdsgcSZ6AIdwrepcLQ3GcgKkSxwc16tzWp4iburGT
xDlUdFDCquq0B+IKjWPcivzK6fnuCMOEiVE2QBxrbAg6Z1/NajV1Xpn2wWql1h0xt23X3YzH2u92
rtJ/B1OPi32bJuu1q/HZjQPBEAMzVZxgVEP8y9uBISFoaTq69mFz0zwoBCDDVen1Ha5F+m5ynOzH
x6/v4njbPYP2/J9G+dvxFtnhAdIxp2oEnd7u0+FQZA6dGdo1dCEs58pOeOkdwqdHz4znJKXl2enn
wpwv25VEGLZ63EyryNmLIo98rRDrr48f7eJQZCQCHGB9YZ+Lp7OCo3R0DOcgR129STW39bNioo08
NtaVXfbScmF7BV2hMQV5/6yGTYoehGdxnENqNnKCIZ6Un1MxLz14IshfN/X48tE7trMr03nh9VGp
Q4DcIA4+jbNashaRMo5arRzEGClfq6rq7xQzjV/0xRwJDVauXQzOxqNy3QitLgWsxlKE7fN2ucjS
bGbNgtCaOsSCNXliJlAhMW/wMmsun/q5M66oBy+MiI0A3EBUt7oLT/DtiAX7bhdpZn7CK9oKMdlQ
DwsdUTJyh+FWB3P4bzO6PSEcGAhif8Cyd2rFtabFa8myOJVkk1lBD104IWRQHb5TBWU/nHhRxf7j
hXq2ev5MKtUn3FIbVod7fiGwhlxfi4F4WkOv6YRy9fs0jbF8AGZ4pfFVcjpF1yx1L0wrbjWYnQOM
bcDhWUViJLFtri5RfnY3gVbZXXGvr6Z6N2pZe2hxKftvx8SfZ6T4wXfU4Gizzvsa1Rrlk2W35WmI
0Wzl4xx9VrlRBuUsMAX/z/PJ3QrzZ+B4uGLnS8ZdlVhXFshTdYnXXBVLO3SjOP5KHYIXdmTiD1pr
1wSm28r/q876s2647kCpp7hGVbPtRn/d6npjNHPY7MXJtpvcOdSxAD6CHiYGfxxmPA2lXhXjxkvQ
cL5rHQLGk5LgzyvPflZp/vkZSFQo+DY5JjTPtz9jxL+iXrKM3Np+mL/ZarlxeBck1p1c7G9zprUP
a2FDUGjd+f/4Uok9IGKPfYh3fUZ7YtF0C87vxcloF0xxotZIds7YDdBdxvLnhB/IlU91m9LzKYcx
zK5LlDJ8wLMBB9upVKvnWYeyrO+1YUJXTJwjsXR56ThXDsp3orxtY+ADRZ1t62zz50Iwe8VS0JKM
VlnKdBPPkJCCcRD5MZoG/BnI9CPJBisR4x/oq8WhKjCn8OH8KnfQBS0D1WuJ+jmfI2lC+Bqt5Mr0
X9hFWPDQL2mOmkR6nG2UYlmzuBAQiReZakDAth12848eld7qSUXOJyvrxNV+5YVXQOXA9kyCKpjM
9qP+WvXGOjcKPiT5SQxEDeRVVkMAQvB7ICc0vZbQfoHitymqac3gA84SP9cCpgk+qV1d5ycN1vBx
wOsLrxGxoW9Re8z6MfFWYUi/SZoJ5G5NwReN4efHm8ulRQfZiwYtoRRUo2fTXLOiI/rsxYmWvCQ1
O3Wrn1znM3hG9ex/PNbFBzYNuKActdSC5zvZkieLm8qiPGkw3vxZzs0R92QecxmXmFXOnaeYdXNX
Dg5p5jkxDtWiRv+ZSkyWiblZ+pk887uFBV9YA3Pmu47VCFJoTTZp7FtmpfpuJfMrg12AhhgNju8G
iOBWd55wZyRLYVRax+at4THTTKMW0sZODlCtlP2c1uXeXmvShJrt4QnpTgNFrycCsVN3J5OufL7y
Ci6+bwiyUKlhLLHu3q5wLnpMM5moJ8dMo4PatMNuwL5zN0XJI5lUBWvMlUFuZi1+07ULXCqy7zTF
YRS6m6Ho2FV7IWFAwQ+6Fhx3abOnl8HPgiTMWjwrO9ekNXRUeZw5FcwCQdr7LQo053HEMcRbadwf
ujGd9hj7/x8fAT6uOOCw76KbOPvsI1nXTbayLiGCrLf8G3dva1oOLUfalW/g0vyjz0CAC9ykATi9
nX9FbXuZx2N+qrl+/szNAXCS1hIfgUildo0y9G5GUXtgnobBj7Glnp9H3MSUol05LetxXY30oLmg
yJzkycOsxBMbW2LeJhL7WAEh9crBve0bbw6zbWSkTNs/6Z2erzM3TWotSW3zCJscB3yQT/FDGzQg
3I8X9KUn5AHRMlMiIUXc5vuvHVvPAGURfFjHrighzal2CPH4x2TUGRxV1syudZIuiKLMutJ3fP9l
b0oagZKb9jB17h+v+L9GhiGAqYHSWcdhdgcFkTBRWwUetLZXda1TnPo67ssDYkFtCif2vZNmDQs7
/JTD1UqafhTePEWQJj+ekPeb7Pa7sDlgOrh84yz+dkaqjPBagkGtY9IpxkErqprm3HJvzYZyBzs6
8TN66ZjRLJpnTJ3mx8tiBx//hneLfPsJeJ3SFP6DDJxtMqZFDo+IF+sYQ4lmnWnDkUCw1l9r45pd
7bvCn6FY3HxR4LbcV8++J8ySnIVsbfT0spnD1VEkhnkN4hcCsl6A6aYrTZtL65oOEc7eBFxyOz4r
0pREh86T68axzTYlqTbk82ezqsb9xzP4rvzmscDkODrIU6L6OXssrSzlasyCYWw4VPtSqmagLvH4
NIquivcSJqzxKpTSyEIVF4c5gKfj/v74N1x4VPbhDTviVkUz4Ow3wPauk3zO7CMtDmxHRzk43xYg
1Gth1hdeIe02WkTcM1CXnvMF2p5VARgojsQkdkM4uqZSQJteIdzBAJLLQ5spw/HjZ7uwQunWQysg
XRpA8HxM8myx724hwXcNcX1EDw4AnatlfZ0mS3/6eKz3pbZBQxFrCS7hBjDW+ctsF9eV0xCbR3T+
Ut5UZmHNfqKm9uLPXdGtYaNFuvq7lLNzQOWc/XSjaobSRPdl+UQDdNa+mFNmxQeowEAcXH+0a0Ea
F38jdkaYhLCbbeZjb3cNWVTo6dIR4lTV9LHv9PESUH4XNPEtYqjjbvA7OkJ7keX9rV2NPY54FfSw
WtP8Zo5+xIXT7aH6OJ8+njxxaXVAR6AgALzFdvdsL+mruY2l1cIvFZk9Vt68AjB4ERz9Rwksn0CG
TvoCDiPB2UGRGE6LQDdd2rBWKutXExuxDGo3T141dbQkpwMVblDgaZthOIubbxDpGF37oEvU2+XC
vuhPeHSsXpdokAjwzZ8UTzPbYf4sjDa+bQeMtHaJmbepX1e4ILF4NOJUZ+gC1d7OB9F5bW+4IsQD
A873HCmu7U2yIGkM8mRVmb/klBpfrSyxdK+mD2p4ZY33ynEd017bwXJrEERkqvuq4OH5WYucrD/R
EbRMT83HwrhSoV7YabYbJ4owAYRLf+Hti587QDUNr7SjUKv6V5QaVthFKZOjszwph+KjKJvqOHbN
GBAX6l45Ki6c33SHITPTnN581s+G1xZ4W1ajssnY2o2uxNrOtTq5y5cBCu6wDIEje8h+5TXx6KVj
Enk1l8utDQeoe7aRlxgdokkR1pFDKT0UkTaB2hXas4kv3t7pRfKI2kvZsc1rxM8nItCAecKPF/eF
XYiJh16PWphu2fkdXDMS2806Sz86PeU4hg5TtuyzIjPm01hZWDd8PNw2l29qMu4f8ADAG3CWQFd2
9o0PelwuePaXp0yH7eINFrmdN6trdsfamKF250k04qKPN/mVl/zuOWn9gz5QlBAkgqxSf7vG9NnE
JbYkYMbA21D4GdRNiLFKD4e1rxCiX5nW98+J3R31AKf0do0/r8ysTteLCk3lqWRen1ItzoZjUUmF
hnnVZ4/QwovDqGnEE308v+hI3s0wI/OwVD6bdvT8WIGGkBKZYmSnqdXqkM71snf1ogimCEMGe1GJ
nSJGc49maPytON0Y9Nr4LUPf/7mry/UoVu5UBiT/IIfC55m55j7p2eBKX1pVv0LPyfUjRAjnvqs7
+UCRZ/u1ahV3uhanz4WKKQPsbAGsGU0hW9R6Qjbb/cgKtD6TXJab0s0Jc59tNq1y+SfLAQTtMbrf
7JuCVAwnYbZZMHSz8Nc0o5up9gbb/mjgdtOKb2utKRA6Oz3opKIetQ7nqLlfomNXQv/ILVcJjLVt
Pw3DnAK5GOgAPcsBfR5Lu6Di7NAw2XbZvNTs9n6MJNOL9SRPPZ0G5+/VdBcPU/PRn6MCAuygUF41
5gBjvrFP0H1jD4+ckQJaSI9ScHohNaB6wR8i31gnmcRNdFxOaWUh4EPdXu02YtYUqBkWCibCZD+d
TDJgRmkwyXLS7hMlb16mqHH9uV5nv+9T1ccXa4G6U7UvSp1pd8OCIYLqxvUxbToolBEO+ge1Lpod
sdr/xkTX3C2roh3KxcYHpXVaGGP6NCLHdLQnhEPrv5OztMHEkrwTtPGw3oU37CsAsxMszFoNMqsk
UWdunwdVT24mnIq+LxNk+8Ushy9T1k8/Eu5uJ12FNIRp6taOZGlEVt77Nf0Bz0pz9BN5NgH5z0Wg
kjV2q051/dzLdfFJH49mrwGP3YsyVfdrXqF1K2MzfbQbfQ47A+U8lzjbG4w8vrUVc95pY+XsTXbA
U57K4YkWUU4GjxyD1BT/xsB8RwedwDGyyvKUzHa0N+P0FveuMlDNzDiKyHT9sVSlV2lL9aPB0Ou1
7JnzFjtzeOD56jklF/rE7BH6NcgvmrTE7h35l99ncf7E+Y4LEaqv5mD11e/BYJvQQOg5o/md6O7T
0IUa9xj3HJrjqDg/DcUUw6bJKrGrb4YJaqMYXxR2U2QOivsJeUkp6JLbIC6wcUM2uulTU4v2ZHFr
gCvTjvfOglZR67vvC+KeQ901ZGx0WXYcOnygaietdismUUdRzGpA1T95o11WD3yG496RAyJ4rkNB
khJuNLZO9VAY5fzQRQkwtb2iJ+SLqB/G2TTCalx6NAwbglZEdPdS4o9UV5rsv3pJNGyc50GqqP3v
cWwzP8ct7gssh86HpChR85vzoZZjSj8p+U5E008hlWFvJWimcNaYH/VJV3a2Fq2PaCjVe+jqP5PM
+ZLkdbVf4iQ9IjGl5RNr5a5nI2gxC5Kjr5AwcxJrplDSkMqFUCb+mROqHhhNZAdDVPWhpU7/NIQA
PFHpId7NRaf4ubll9PZ9ciMi28YGa9XDulVo5U3NAv9SM7xYY6fDzDxAL/WCX6gISXrClCFuvqcq
z4FKdpx3UtDrq7NkuM0icraGrioOZHT0aFPU9CWTNdzcocVJQTEQWGRLdO9m2fTDciccmkzpKCFc
cxmM6Fh3aVZtiY4RzOMuiYMmzyyfUKb0cVYgxGFu7yBMjCUWa7it7UQvfwuk9o+izPCidfUhqBrj
a+dE2o+1yqOHTQDsGYqq3VhO1vnlmNmv9iQxAIqL10k4FceZEQWJuRjoUfJhFyuaeWc16Av02OiR
8K/lHn+E9hgZXPkrwV+iuHkTYkQ2P0U0nh5WLc33MTlVoS6TqEKZOjqhJNwVG49Zexo0hNHVFHW7
xEDG5da1AcGCIj1P9SkwzXTlP/XNSw91RRSL1Md/4pNNFrfXDbFO7m/yZLozMjHuH/1T1cRmKKVT
/8KnwXgabFanPqXNkXMx81tFESE6eeNUGNtnSPlp/xNP0+DH8E9v437tA5Se1e0IZnWotKkh5bvq
d+CXWmhW00tdUQ97tYp/vt3HwreSVT+oFW6/ZYrlCM0SfMYmKw0MEaUHLpV9gLO1uJkHFolYE3lq
NHgyBk6XIbrVdadMEm0batADXhfGocEgJ1DyRT0VfVnfgYEVt1LjQuRG7NxdP0bBilf2wSi1if+c
f/A5b++IZbUS+YjkFgN0GK+EoRsqEmeSkoNGqzuyzQr1WUz040TdrBBuFvlE5nvqdbQld5FTZger
mW0/gzPzTBVFIN+C+D9N42zx9GyqA0dpFsNv2KoPRu+QsQndc0esdbub6pS7RFobjW+ltRKsmTrd
O5i4evMGAwM+K15Rm2pIc1IE5QgWs7QAa4rJvMkkg6mkrYtHqf6vuRKJXSUiYwJrBPgaIdY7e+m7
lzEj5hR/DAuXMsxIW6BZr1uo2MdaYLSuLdprNyLpqdLpWevH6hYY+gtLPH1EUdR/dgyZHtVGKXYW
IMtjp1V1GCG/2KEAJa6PnAE/SbnfaQC6t6kcsydRavK1r5C6L1W6nIDYtchDp0sSvBk3qI2tPAuq
SU339Ptn4pqjnKOVnWqopX2qLaN6LeZMf+XOnCceaQcAEPY8JY94+SZfrVTEgTl0SzBNnOg5Svqg
474cTmne7cvMhWNYkkZ8j9BNR/dpLAFEZ1LktPFzIpL2Lq0XEWKoR2HPIXszr+TFNdbieKO1MUhj
Hm2mO3mY6CodygiMmmyLGe0gJuA3Tr/qv8SsVadBHatdtLTzPkYp9TXpO7FDqp7soNQme7ATqL4j
rHaDPDWSLvOJhJZZdtyg2oyKoU1cJ7CkTnheao/QiobukyvV/IXiUHtUsi6+WePI9ODHV7sCpRGU
pwWpIf/n0C0ULSysFYHwRKJcb+f9Eb3S9OgmKLP5KsdghsfF3tpip2BLTAOhOjxh5+zszCRTDjKP
lgPJIeWBJI8lVCfLDCylazAwZ5+RlN4P0xxXd0rZKI+TUZR0efBEXOdqCCwDvYMq1hLbUEvcQC9C
Hx8TtmMNanbMVGhZjh5pPtkfOAkphX6b91i4N7Go0AyW5TG3E/2+myl/mpF4wxqmAPJ5k5/mRvUj
VpBm6MCa36dzvwZwpkff0NevvT6tHgKkzUdirq0wWyC2xlnZP4hJxCHBB0qYSwTz1qq5gTWnOh4S
jRUQTVjQwsmLPXtA/4pBDTaibWMi9tb7nasW4lPUlnnQtXWDVp/M5qKdaQ8bgmMF+p3fjhaxB5W6
BDbk/oPI6/FFcxTthu5XqnsV6jjk7s30kHGX2E3z2oQgtsSbm422eCVSM3/scuN1HGWyB7KuMQdA
BHlTTtG4m6o1OWFgj3J8GEo/x2suKKKY3j9EoXCsTdrxmiGfdMqNuxxPn8epmZIbNoLaN/gGwnrC
nUFiZIHnwhh/t1JOT08vRHQn2mST18mXmtwWNVzcMtp39bruEjAdyqjCPJSdlp7QRI9Hu8EQ3Ft0
Z9D8jt6inxorG8466J9Hx47RpVvjfsKh/3YWI4sDFtBpANILCbnWMG1vhkOMNUpG4yeJvzYKtuYj
GNse9zu0gf2WoKzCAE7mSg0LPakx+TIbT10daB9EitLRQ1nO/pRFe6ZluUs7XTwAgqAfjG0O+VWq
oatW7jc21AibxVmVfqtb9ZHE+C7cTP4Oi4P+EZphicStmA79RNGREDq3xzTaOmjK6jwpZSE8KrA1
LIknfMn17e4QF6xBJLu3LTReYuRn9i1QZueYLGPrN6Y15V6UrOxyTONDqlcTn7QcPmt66ia+cPv5
0OJOe8rzfvVRgC57q8sxOjS64nutTFOA7Ya5x0KtuFuV1cBaB1fJHuIfypp6QTxbWs+zOZLiF7Xd
zibSdZc3zXzoo+rLIFVMuhAh3ThbfuBiLtUOXnW0z9csoyajFSPGUv5bdP0AcmdmoTUm6rMiDPpR
TvpA8ItzwPdm+G4ZdYS12CJ2URIt3rCSYe+lHV4qa9fLw9J2o8eN4XddutbeGYi8qOPEDMvawtSa
LSMg9yMOkRb236e5TqENsZO5fb1+5oDWP4MfjF+nkhO+GIfpUZDp+5DYokuCdfMRRnL+2ONi7CGh
whgbfuOd0i/lSzxa+mGxOs5wsoG51kXZfp6s5pPSE/I21WhWlxyBKEF7D22FWjCoZZYcy9wwHrFm
0cI01yFeWIPj9wVW3HEUjzdNhl5Tk9wVa6OqfnJ9cv0VWfBzp0E+SsYJIbEwIxTrpEm5GTynSYEV
7K39H9t29TXPW7Ee7Mot90kyjt7qJsRc54N9pR/xroUJvg6BhWgJOCw007Y//wspcskOQX+KgQ70
bPtT3I71XZ2n9tduAH5xibDZfdyHeNfS28bbsDcLTASY/ay1RR3faw1n5km6fXYQtbWnnxysrQhn
6AZ7Z+nMOxFJcWzpUFzpgbxv9dBbstGdQMoHHznnZytdKbJ6227wv4z3alPVr04/KffpAHXjyljv
e3jaNhjRBgBNQOzW1o75a2IHnIAKcitw+3NNFPBQtDMfqwBxl7SZesxIRnqgQl1Nb1iK3stQWSO1
d/vvH0/3pUfGzZmuORxb8W66u67DhU6z01OLjQdhP0aWgAa6zs7iAnNtfi/1tnBeA7gA2iPh4qwd
jm/sQJw9DJV2mrMb161Hx5vAqjdrWrepUOPq6++u1JbiSg/vHRrEXAN60TwkAwmOzNkipqxfbTa3
/DT07fATvGQJut5WrnSjL44C+0ngBa/T7N/axX+90XVUye5e2vxEQJL2yTIn5663pm7/n98Y3TlW
Do7D6N7O2XtS4/gD+kpPFZT7x6kVw2Ex5uHOWSLnyrRdWqPUr9v65IXxMZ6jaIvSTCrnzglP4r4O
qxo1naUV07/I6UnXW42qOaalRAg2WjllnBtbNY0QSG4///tDo88iEoUXiIDibGqNSNUSOmkJDSQn
+UkBosqwQW+P/Y09u58/HuzCMuW73IStNLpQ1W5//td7HCZLo73CYTcOujHeTNasrVhvlMaXvsJQ
zdeHJP4CB25+/Xjc96g8ex9dfVYP1DYHLOvtwIu6LK1RRsnJ6tXnRK+lXxZZiYP1kh0tqRi+VErx
jBo1+p1kfXM05yk+pDRMMCAYo2seke+nAdKFsU0E3w7E5rM5VwpNX8pxio6tHPQ9pjJT2GQpZu+W
pItkJsUOx4L+CkR9Lh2DNMmooJsWvQwIMuftdlvayEhVLTrmAwr/crWRG64LSTMCmgki0u7FmqW1
w7oUo6chM/HWQDNlRGMS8Ci/MtNQvNJRhO/mzuRFqBP+8wHFD6RRLlCckh/8zs2xwoSmaproaDaG
fgfNsv89rbkWcls1HyJRKq+SAMBjBjUxBeqzoyvcwvc7tgXhkaORnRR657lnvJlwZ2/7ligIBDq7
sddUAvaiTt4LWjFX3CTfH8bwijZ4G/dK4pLPUzRGDca8nhK+0FWgSnSYjMLPkNliVuCmj0Y/twQO
qLA1AFD8FY+za4fk+y2VHwADDeRH4/p3zuQ1pygFYjPdY138u6ip3LtcUU9rpi1+1Zhf4qKAKWMP
ij+JVP2C0fjiDwpXuk2fiweHE9/BRrjyoy69AHinbA5sDWj2zioUdVwmE7iAgLVyLgZPHdXsM8LR
qvJ1lODXoh23o+kt7rVxpxGMcbCAQJ1DyBPOL73WEUfbQEw5LV2rfmlFO4VtNOThmgj9yiH2B0g7
H5DCHitcA2nIe/92tOu5q+cERud50++zngAdXHfKhf6G5uAEQfiwO9xSQkEcwaOPkrgqLKxUVBCE
1JPxaHx1yY7hOl6kNCk/3iP/KEXOfx6gIwwhjIKpW87KpnIqIQRFIuJSNTFcChxd+ZGiueUG7Cgv
6FpbgWLLNRrwm7p+nXEF+VpYbeqEtZpJ7vdzbnR7vW8lKqxOr3Q/6udtdTspDRpC+1KsgCbpoMlr
tNjDiS761OuV8yDoVJ9sJ+JuB6wtxJXT9tJ+C9tsO9pt4kbOQd2YdpImuig6UoorOwzglT2uZcqn
xLK+9A4JyI669v8ZVd1crbdPbBNj8o+3J07a25E1dnF6KlzE7MQuyHBGCogJ1xo9RF01+3jaXYPN
Lz0o5NWt0EZviv/x20F7Oa9SuFl6yotaHsdGx88Of+dvitW5XmI5+X4manL/8cK5tJVR3oJt6qTa
QoE6G1TPtUk3C57UzG8zPKeCJhXWLsXJ5lbW5nhT6rP9uYlopnQ2Jgsfj36hkuLV2tAUUCPQBzW3
OfmrptDmuF112B4nEWVZkMix3w4zzFupoTgsbDf3QfyUh5VMzgf84gafHPH6ytu+tHNtsQd/7AQE
pKW3P6IsCu4A8ZyekNIPKEoJ8P2Op2e7N4wkv1KxXbDD2xYzxsAUMwJXgbNipuurBH+1Lj3NxCmE
oknsnZTGL2iNES6RUXnL2ajfpylmlKX7ZVFUywPqlX6Kt0QYL3B2SMjS/EnJuysf2qVpIDlwC5Bh
l8IH+u00pGvV4bUP6X+s9Mzvpm3rphuc9d7SZtmVgubCYDCWoU+ZOMps2rC3g1V5Siauhd9eZOnj
w2hl+ve8hLNMcOT6fGWRbe/vbG+EIAEVAzoGV6w/tdVfiwwQKCpQs8SnzLTLXdFZ31S8vehORJJe
iDbv03KOgllqKGDWuqcx4dZ+YmhVYDhXHc4vPfi2QVMIM8fQ9N8+OFAB1pEF99uoXnBsAyD4Rqxs
72tNdi0v/sK3zWGA4gFBAoJo42xdLysee3pn8W0LY3no47n32bWwJcUvyTf6xvTHKCp9IYrOo6ia
H6/M+4UNDboEuye2NFTt5xRsredW2S2Mz8rKjrUtrZB88MXrAefChfaMz53YAjxtvw6TiZ2AZgz7
jUIV2NYSn2Y8yHwLW0zyWljxcZT0vlMu1xjqFyoJl2C4rWRkC0Q+8/aF6BPnR1vqtMXmdSBdYNBD
iVGbR35IurNzce02s/1956sR3jaJuZxl+rsGRy2WsXRdrJS6Ecl5ubolVqBWvm/HyTosaTf5OHRt
2yDFnByVJNRnV/308at598xI0KllKBx5YkP9k6vz1xeButVIFOwjjmJJ7M7T1cZdaMhH3S9Vq0hc
wrJ8uLbXv1sNG0OJuhCWPLuMdd7BGmaa6DExjEfALve2TOqnWeK+B0vj37oGyLDmSf/nPz/m9pCo
D7gbQOE5+9Zs0ShkDf45wYvxX5oT/bcRPOvZIX79zl6K5JqJwvYXvnm3PCM16dZVYZvBA/7tWkJJ
haXh4JIEp/eY7ixW9qsk0+/bx4/1bguhI8UnTWGyOYairHg7SoeMSiVDxTwmdGP9KZXg9JPm4Agy
FNlVAtT7R2KjooRFSGHCazv7PGxZNPZANNIxTmR6V4pYuSE9F3kNur3oga7UqHtLTL2LtbPeySsF
wqVHxe+GYgy+Es98VogpABhZQt45VHAXc6aWxkpupNFnqqFrJ9KFbwK+IqRBaF7slees87yYi1ap
E+eYK3n/OEX4AHmJYzbfeRdAoFBXrpQd3FMuzC3FD42ETdKhnT9dTtwSXabBORqNegKd/FXnxpdk
7gOllJ87/LRybX6J5uVL7OrHSsGh0E2KY9W0lU+P8EcbIzJeDVxEtcQ1YZ1IXBiRQj2ZVeLuxaRi
ZFk6Ay7sJV6MoxsFQzbdU2j801Rz7Q3VUmGOSk6ZSNbQXQUGnVOsmwEuBirgiaEGAh5VKqv6AbvT
PFCN6qhPww16ricCR/ZGKU+ovPBjmepvvdr5C0UyxOfyyR3KzGukchi0Lg+SOOtuKnKIuSTXFh5Y
zic6+fQ1u+g4r9Ynac2HaW2tcE7K5J+VNKwgnq3TpI8dDwAReHKsUFmaeD9xGHST8HHRuLFqPJZm
B05KqdzWlnJvDM997+z1EbOMBWzQR+p6L6sqrDAJHdQ2ELI/9mkcppsvNuXNb7dtfjeyf4h648ZS
EBSrZhfWlh4ixd3HjvJLkC2DmEIJWhdpqFVHJ6XKEa3nyUvZNA8GIJKrDS9jXfV4u9GXcpsvACs5
3oTuyQVS1TCOX90CqGouK09F9Efz5DdhvUeU2jvHSo6rNDt+rvpsOssTQNdzb0HhUmnU4M7lKCaM
hA6/veIRUCR0EuWotQkpRaJ4kav1vOFtTN19qy53ZFptcWKh6iR49hvPSUenxQR6MjJxZ1Q9SDZ3
Ju6p+udYqjfDRFBQUb4qdhxOefW7LKqbqgOvo/z1NI4haRsnosgeK0K+g6qc8QqG8rfglyv7blcM
2SNqUS4J651hRN9tkX3NC9hfUfeq9FEAhnYnZvu5sarBV5PkR5pgEUFjTnWaGvTJ+jWpw42a6N/h
oBMygK0MGpZHUtIa/rQPVcwC4Aw2nrC6sBfxl8nC3tjp2k/4qz0ig/luj05gx+pdq8jKG2dQvkwo
tZ9uxtGkCobFqHGDqO8nC1qWk2neMM53BY4vdqV/IrgCm1QbAxWR78dc+ZKAE3VL8UXHesqaUKXG
UViatT+I+F5O4K2OHahQXPPC/Owozl2HdFaI5QlhyuQ1WxdgGXcuFxRUivvR1u8IGySWuZhD9G07
zLahYPTH0qFvmVSvrVWFmYIcEL9/wORw0dbduiaHrJSfjAKn8cG9Y5Ucqjjd95ZOJEwRrE51x9/x
DHJvetyXD9j/3iu18TMp1hdNQWVRVLDOIm9I5ocWq3Y1bcOBNgBH0us8tGFaJcdET/2yqYNkKG+i
QfnBDaWCOyj/x9l59UiKdFv0FyHhzSuQvrzp6q4X1BbvCSD49XfR38tUVqlSfaXRjEbTGhIIwpyz
99o3WSOuNYaRb/VWkMFptxRxpMZ7A6H82AgDfZ7OuFDGV4SZWzcrwsHo72SBHtHDDDU1+8k2gmWM
v3Zm9yRjcaUl6pq05pS+Mdt9UHt8KI5ypJlz39OwJtYOUZu1y8m4QJfzXNTKjaNUX4gLfkCXfYAc
vRWjYaPAsu4nxQxlrIZGbZ2czEJZ2Pwm3qNE2DE/5s18Spdib6bWs93Yu75dXwdcECUadvOg3wDN
fF6I7hmaaZdFyYbZJfCc+gGNTIha66epzGng6dE3KsrUa9p9XS0viplMAfqrBSC5CRUf/I2fQrHe
eMwW7pzexF5H9lOth6YDUk/PaJHWhvWYKJMRaE4SAiJWoFInegBp+ZYYg2+lXf6YhX09N6Aa6pE0
k8z1JfFrTK3mtmyNvZuSP2m4Gw12Zpnn+85VNy63mDgj1OvmobPFtDVqF/vGlDxWTgaeV3/W5jFU
unhruQQs0E5vVPdPHNNkLvvdWOXwqrOYul/DEqp21pWexT/HhgKPPY7PZgqO0V3byqNN1NLSEyUu
Do4d35TdGNiV90wm0U3q6fe8+6u26idq/iok8mZcgyz00JPLazOa96WpJqFZGndTqmOdKJTXdGnD
tGiROS79BkUF+kZwjFRO9xIXoz8RJjKm/cZ1koM2mNeTg55Io5LaTVdF1FJLl8cmTq5pQhNAARe7
0DpyK536YLiLHdRZOvmekuxNkkB6R2Z0+pPDaBUH3iJcGH2FJx9snlVY2/AeydFCctrVoVfMR3zZ
x2SoT0bSP+Wm+9WNaRsMHDCs2L4aJ+RyRry1SWW0snIjnCks+zjEs30wB7Kro/re0DoeswjazD3a
yORA/Rxyq3vl9T7mCXLJik1LbTKE2ZFNpnJMRFqEAAJP1ZK96qWu+0AOfkQwxBnM6h9XKa5Grfxt
LYXme924lTZzaCr9yRq/zhO78R5xppqJnzkiiCuZM51LDZjlMuLjmG4wz9zmrTylBND7IxmlQS6W
X5o7d2g9IKDYKoIjzw60odhEzWqPGqxjJellFjE84iXyi8j+Yc/td47toTUiltG9zvdksscDgO4p
pcK5GARPiAnp+rio214lOKd2d7P0rkRWfgFIEDAvPDWyBfHbFYEiUlSkecMqPnbXhTl9iWD/40gS
+96p/qjkYfpWbZl0cqIhnArnLpLjbZvivBnbhmHeX8XqHxBwv6ZK/WE0A7VTxQpauz+VAlWtae6H
uQ6lY23oCPegP8XNUCoeOac5i90yv6I/5OnX8s5SGyQPBdrhvNzA2UHDZpoj253kW2IYz7lMtsgb
NuDJVXYxyj5bNEqeCkqUVai4lA+gmO91ZzoSRfqIdQSpsO3uKQTekcVKL7psQ+kqN7rbsEqavwcE
yVVZ3UmzDrnLzdDaf1AwnkhCCK0+v5tG+6BK4seHapPHz/1o3bpFihCZ3ozl9ZtsqYTvKG6gD2Kr
R93OqcwHI5VbvXdu3GkJCZ7EWmc8Kf16lDcTcP0DNUn8A1p02yryJZvRuEf5Li/yL11r3c9FdheZ
7jZzJKNQ3ErTRMvnfPPAL1Lj3PWOdgP268aR9rXViZu807di6aCWJ8UfDqS/8ml86kp5RYzObSOQ
u5eaGRhafFOTWuT0NUeQ1NzOevSEMPuuHMjpyeurqWjCsoxuR6Ov0WRnPMuFjw+mXzJjNpA3raey
DRr2VcZ67n1L9ea16Mrr2rIfCKa/Rd71VV1R5KWM72F27XMlwSNAEoGYMNN1MZkr0wu0RRnQ/X1G
PcBy5L10gySopuwIsEzQY3aRQItXPS7CuKX69jVt9S05zHgegBJslErZUX5boxIlJrlcQdCbB3Vc
bTxk1GuWkc0KjW7lZGfcd04ggw40f1ZRYYqJPXI9YPXPw6xRthRYg9JWf+mZ/OPqC6MgKR48b0CB
OCQmr3O60rV6JpbY/Q0Lj41Dvc1j7cYEl+3SU3Qq9ZRYDZOw0v2kFqwHHP5vic89xmO0jWXyUsNj
96laI9xs/4xD/oSobO8IJ6hgO8iCzJ3SrKhU6+OjOTc3deMeZlF9qTTlOGT9ruT9rntZeAUMW2fZ
gw3b/PPxlGIq5EYggqt84qykLAr6lG7imYeKGBQ31Dxv/lWTaQRfz+0VLfz8amu79ezI7VGop5yB
sgDD/9nVGjLcrIFa1iGKBoRmU2N100Gr0vklreacwQ59mvmr7EmooEyF9+Tz678/w+EM0jkc/zVh
ceNvD+NNgqZuiOCED676nEhdYfOpK8kWx03/5/NL/W2hvb1XTsH0wKlSocRBLvL2WtXUx4jNIuWw
eJ0NBM25bQa355s15tDUU9QbhWWEwPSeNFVovjMQUmGsXbHPf8f7kzI/Y/WdoXyAsHDea+pbzrNu
5ijEpNDw9E0ytSIfluHyR69rXYDHN5ML5eL3b3mNfnPM1d1naq6xvoX/FKxEA0rLSBpCZEqNA0Lu
xNV4LB2l/m50ggmI9Cx2H57M3Sc7q5Ae/vMdQxVTufLahoIg9Pbyeo8uDfmjdyAHYpwALhbWHWxp
f5Kt/arMrXPpgn/LwG9fNZ1dGiLIZlZ20DkDAbHP0sMkSmg+qRbHguRHQdU0VEaP04aKWnFG1UO0
Ar4c0yTyjrPtSzcJF/1fp50A2/RhE/f/3BdD7r1ix+AMWRYFzLP6Fv6XTtMnR9mXU+/QeHOL3xy+
8pOmKfEDwSporvn7hTrJ+ybRelUUBUwm2IFAV719+jgL4LSbVXwAHS72Ag6KP2VKvsN3q247h5yD
ttDM0EkBykd0y7F+VfkFNMT7AchvoFO1Dj9Ne5cZzEbXmlhmlH3jFMshUnPoeVXB465sloIGv4Yc
rTmo+DSKC4PPfF85hVL8l0SLJRg/zdkUVyogSyadWgHYf42QtNFgi4MHjDTYQUMairNZoyRgRBys
wb2o38u6lU+lVmod5aAo0Q9KGtf3bZq5P+tcy0zflhV6r2waHvokqdigm7O4VwCc6pHS31FIXXZ2
L0Jpy6n0XUfoVzQOXlxHGf+kJkHlPgD30UP4W9aITLLUOVWjW5U30EEbdR8VdjUd6mFe6aBg1YoD
x5ui4bw5EyExmhZoTCknWYZD1Dr5put7Uq5tqgjVCcnwbF41c48hEF96NIdN76T6M25dez58/lW/
n7o9MqiZUzTIDJT+9LfjSrUS7KpzER9k76FkUpzhdhSWE4L9uCTffD9lcikbpY3Bsgj3zXh7qZ4T
QGWZLgedPJP7Ol+664YE6q0YJrGfcMNfGDMfDVcQ7Ou3qvPFnA8ZyKwirWnMH9p4qWHv6NPKo5U7
rdJESHurD2F/IWmf2Dj880NFjwZ4nktz+XNhxpqyYqiKiA+K2apBscrO8Q0NVxl0kd3nl/rgoeoa
OBI+Sr5q6rZvHyqzUd7XBga+YTbEQ8RVr1SisX4Xjh4/YTWVl7DoH81EICzBM9NMpCp9Dqa2ZqA8
3tLGh4Rb6vmMMCeKiffYEz7foIYvxtdyuF4wIYnhGTfDeEno8cGYZcTSzbTIeQVVuM4V/1kIFzUp
pw4o4qGgE7ZmONoY/FK95KRoVrL+8/kT/murPluGmE6BItIfp6FxLurRO4+pdxmKA/EOItkMyjKQ
qtUZogqwO5IZqVnNqJAuKcaf8NwdFcM9oUo7RxcOx+2k8e5yKgwZZ0e9V4K2yzCqOIU6MyadyLwa
M2s6Gmokf3IosL5YuKkS3+HU0G5xezNshhRr7IX9ywfPEI0MbFd02xzP/oaj/ucZTqSfUcuwi0OK
Vfa2NNuYsHTIgJE/iNp6+PwRfnQxHRwJ8lf1g0hpc5xaWaeChClhq7eUE1zK5eCi3ca7GBX+4bXY
FtpIJRmn50KGpux1t6zU4kBSnegD1FoI1C1V2LAee/HdGBy9O85YUcRDWy7us9cuixMOpP5527Jv
zCeraRdS1KnAuIG0+8qmP5k1zvbzR/JeS8VijlAMsTPfLUva2SA2XL6TfNbzg9IRbelLJZMQu2Ep
9aHamaR8kmXq3ZppM+ugPCzlyREtFpNIYiwh20id/CXvyJcaTX24pPN6356l/ePSDGZ3a9ByWied
/wwOAQALRAvwPJXuQRyvHJLZNKuvRm3br1jHaQj0VTvet0Kv7T1r7kYtL01s7zf6KF6hfTO3seFZ
u/dvf0SMeT4rUic7skFcs080Sq9W6w17qfItxWY5bjQ7KXeams470XLA6Q1T3Y7UUS7IKt/Nsesv
gZ/GC0Oq4ZxHSzcI8FwQuvkxzkfoUnRphsqHcCFeprGfftIgyX5/PjpsZ11330w6iFAQLbDVX5lx
bLje3r1jjkUzeGWG0Li2Q5LN7nAc/+FfDphKd90E9Z8jxxiSE/kYxQO+voFf1i+Ej2naD1qmV7LM
dqxylNUHljyFWKzlm61hve48MgUREtC2kCeqomD9W5dDhXOoSWcZgRiwq42IDKW6p9gZ2XAYyNK+
o6I/baJOpXXsdtgakYoskXwsOXtjPqt8tAInXYyHUmpP/awdbAgIXiHQO6R3AJdcel3Vtuu95z5q
TlNr7ecs23UxAl6tm3e4H1vfiOfT5DWHuKp/xpkJpk/Ge12UV0td/llIr0vm5KGc6+e2EfKG/8c9
HCQCI8uGn7B8WWikuQQkFhiGqShoid+NxlFU3h1rVrOXmZf51bhmxxO14+YiDwYzvyqd9reeus9s
EDDVlHQsutT7ms16s0naCXmCgGmgl9rG0TApTUoZFHP0xe2tE2JbphnzobVaonRt4c9OTNNxtveK
p2CQb+ZH1ETenqquJLJTKSoSshp5KPo2euqU8qaL3ZOXR1T/1Ow5y2llwpHctRE1zdnaKGl11LyF
mmp78sgHTUxRhVnS6r5a9A9tpWyBMJyaAb46tRR/sNWnWVN32qz3/tDJr4q6bOlYh+5Y7ho3vhEO
RwUh77yaQi8kLr9n1QZUsvek2C0OtdnM0g6mLT0CVXpyveb2pbP7bZqaka8ngEpLjp1N3BxjynKC
FjyoB+M0kh8S2IWiXsWJ8UMFtq8OjX3DxnhrNdwSDeRAkWNyyL3UbyU1uT55Huom33tGfcjn+Er3
MmDx5akw5fVcGzqx5dn3KGPIGNr4EwU1ZCSZl4c0ERUAn/ombq3X2gOXG+njxoHFZo02mXPVTWPj
hOzs7+1QXKNoutXHGYBEZ2zS0XZ8Z0mGXWcBnJoAkgw2JtiyO43gIDWpfxlzpwnHzg6IBjj2bArt
Kt9aZf4dT3T3BdgLkm2SgqfGDSxX35qYAQ+ZF79Moj5FqflARxVdKR9mWppfR0v5lUTxTou/tNHy
UFXUUZPonsBBc1cWGtZqWfQHUZio7JJtRLUd7EN2aBvvRoFY5Dt6nYaVM9+mwg6EV/5SF5uX6i6B
MJwQycp+jgUu/CTBiS2KoIj1q64QY+hKGr15v3UhCGDBC8FckcRcaqqfLJL4wjXlXK41TcjL26UB
RTnqVMKczRIvQTcWB3P+viQ1DWnjwB8MDW+8i9NlR4b3n3whj3fCMJ5P7e9Rdnt1FE9LZ15bo7fB
zvsd1fejmy4vmW484797NS1CjLPsgeDOR/TiP3RM6XZin4xe/Zrl9qaukrXcCNlhGHYO+cyqQm8z
pjbKdnZLfsPGzNWNNaSHYdSDBtP/ohU/yo4eMqT834iWtsUsFhql5SGJrVNV13cue+x6ab/XvXE1
dzqmbAHoou+3GObX7MLs64iEf6fg5jpF83JL9fWVOFKOPFV3J3PldkzNO1odfUgGyUhrKn9Fk/Vc
pcnXacy/tZBCQ0jowQQho8+d+wmIBBK3cIwAEhryCdX/2gPq8PWyu5j0azszSEUUyZ3Z2SdOndRB
3ezJThfgirUaaO7CC6omZm4HT+KQM4OkKLxUPLYFW/mQkkA4UneJEgD8GOdfyFc9dkmvbVrNvKO5
GCCT3WXKuDY/g6kwf2p9fWXFExXjpvwNx+KoN92xmWbeQRuYanprJeN32pSPWdOTtE0sY2y2tEbE
Xaq4hKC2O1dHBIoobc926ac6eI+orn1kjL7eDAjlCoettlDRZtQBxY8HklnvjIgc+kkhqXfc9jkf
8VLNR5ymNFWq53Fa9ra7AsAcOO2DPd2qyrIDkfeiIlPw6TOSaO5Gp1hLt3YyEc5b3mp5fR3Z/R3x
GPeKMgVFTeGD9NlcNa5lZv4cPGfniZ6jthcMnbOprflRpF4INTGIVVAlVGlQ17Wv3Vxe1TMZhSav
SuC1dCbsk32uPujOcqil+oU6gX07pxYMDpXsmYgGJs+jGJ/o6/ys+n6T6+037KHfaJ/c4nS6V532
hkCN7xiSr4tSe+6wwZgJBxCYKXUwU6rY5F29NfWyol4VBWpRvVT00vx6SSBd4KRTCovhj+5SwnQo
lN91LIhw0WO68svWNBgXKXXaTtWpdQk99y13OiRZFzaVtjGGDsNLlv0aYn310yKoQAPejMMIbSG7
qaCMoHI4aZG1F504dtN4sKY6qNP44EbVFijwxhjTk0hWRzpza2wk2LTHLylcN9VSJlZl1ddzkQYQ
dDR/5Gy1GUb7kcrmI/P2jozd/SSmYxRNysGiwxln3omQnCF0LazfuThmY9Tv8lKcDKIqWQJ/0kz6
EqnFN3dAfM8UYfiu7n5P2vJL3cCXkVRhvPq5aOwvZWJcDxZygYKpXFrGqcpxOsp1Lu5h7DTTEKhT
S9xZpxwzZXqgBH+TS/UrflA6OhRXzMr4NvUw5CcWH2Uogbo4Ix2/vg09V+IZEtkuosnUtSwCcfTV
FQ69NOe2neiKx+amicWtVc2beaxLP/IMn7Ana1dYzhcK2xukdM3aZcNmbuw01kzFHolyRoDntzHN
fruyruyxPHYQ1aNxmrdOubBH5c/3A+zUZZO7+kHLGkAUrV8zhDOz/LnGFvYAFfzIwK3dq/PtYjEj
A86ua8Jj4u7Vo9Q8TDBAjDVTNblXSx2/cQ9A28vMoHWS76bXnFoV4kK65AofC8VAUznEinLlKfOp
bpLcb4slrMAg7ckaMG8Xw7ruCg0900yCm+4+qrI4OYPwE5Juw5RvRRuirxLRCH2L36WKHEY6XZDO
6o1g3jKV6KYiA9WOjVCPaDY2vJSFmNNgbPUn0de/9FwlX6ZYtQn7SCInNvVr0Q+nVnOftA7DOhgx
ERO0Wysk1jdG57tRfDTN9Fek6AdRjkFhaAeBMikQ7rIdyuYqddNHweYtc9IvGvuDriYvXF0RF2rW
ygBN6VEzx0vnoXeSRg1FvE23AbTIquE9K7JMIiEySHAeqiPnRY2mep8VBXXGiqwSHV57sHJ0QLGZ
r26rP0J1FqeexpPv5MZIy7hW8xPHC/dC6Wct+b49ItAdM0jmWp1miOfO62lGa+c5ZN4jaYPxo+qm
0R2mo+YWBgSFwyRxxGEVPx+ipbPjwGmRO1z4Be8r9DwYU7MxYuFU1tBhvj2lLI3a027hwdhW4n6t
klJ/7uBMOUi9ig6OpaLeLrEw7Uev6SN1F3lJo0Bxm5k4s7YdgswbHZUH15HmDe4WBP7n56iPDpHu
2olZHZvk2JwnejnDLA02+oDrvPpea8AbhOACYwkzbdKNrUL41RQQ1MjIVZX8UQF3s7CLV7p7tS7v
Pv8xH40iGhoYH3QwmaScvX1YFI7l0mVYLAD5EsY5pbDFtq6s5b/bgC0kSwboYLx5+AvOhutQ98KW
gowLK4rc+zpCZ0VJ38FJIzEtfX5T74qs3BB1TuqPhORRTzrrS4xaMpuQR9MjWxZWqWl9wjZueWYX
I+YQ1Sm3c+14e6WpLwmN1wrJ2/G/FnWh++Od0BiFZxWUOkmAF9mwHOCiRs9FuWJbNSN9nHqiR1Ud
rA6Vefmvpd31Beoa2FS2XZCZz1qdQ6HbRTNxv7MSoVBHtMhxcDGyGzMt/jGEicKQCcSXv2h4rt74
sw88z4D5tiae+NqZIajJVFjPeqUUru/0Yy8vvMkPhieZVpTNVPTpVF7OhmfXeXqDCyo58tnmJZJL
WdzHXTEZ4ecj5oNqCgBomy+SwiyOjLO7shdzYtqaMY7XMsVr56DXymu5ydR6uIo8xH6fX++DYQLp
mWInhWJK8efFLIccgjjRkNnWixbv7Twu7+IcOqCbj17odUu1tzQR/WurTLPQ2gOXpmNGyIp6Vr6J
lrIjf8JIju1gzqeEmMuV2ZEGrkUauj4mt5Kc+iCv9EvY27O7RabO61uNJvQ9NP6x1pX+U7rTSakz
vEa4+z6hC2VFnv1IDzQPHSvjFDTQmEsb0VzwAp+90r8XRRlPHRODuvmuiVRkcPkSegV7icPuGtQV
uyK9zG60pmxR5CzJhVd6NlT/Xg+XoMva99dicPYR9koDq8wlTsuQkB3RWFX1FCRCIBz5fOycFZP/
dyEaj4C0CWHii3/7NOm4s5MXerS3Z7V/qeEXkQRo5+5jVzuR9vD5xc7W878XQx/Gaq4TOPsuQqGL
dGRYLu3VLkqcxxGFO7hU72qye2tnNRTYNA5Q+AwkQhy36i9sct4PHHo6QJn5/GmnQzd4e6u1PURx
GUllryEAaK7TAr9yOEA3HEKbvjNEOWg2f3pYJI//etu8RNIGPLqD6GDOC+FRDM2UWVTfZwAO/RjQ
D8d/JV7seitL0mIDPSWSzZd0EAafeulSXKmabC81RD68f4KF16xXw3pngRqHOhvLZVT2ree0K4jT
bsgZzQmRkAN4bTSDu0okzYX26/uRvHbSsMGtE6KDnuTtUy9r+qx5IaM9W5eYw1efNstzGtnzpTjb
9yOZC7FQ48wB4kYU5NsLoeZKtaYT0T7XIdcSu2N59a6evfink+cITT9/px9dDY/TuvWiS4Gp9u3V
Ik0hFZeAL+qgnXaEH0ImjCU4N1XWpZD793OPxhaHKBp2eKsC6ewJmiICmdW7+t5SespvLDkv5tja
u8pKxb1YTOfClPDR9Qh/4DRgr9H2ztmGx6BlF7dTZ+5nlVPgTouES7oPaqfBJ1cArT7+h+WSLfqD
i7K/Z1qAqu3hvj9bM4cGyjQcPmtPEyQa/XnE+hOkY4kCwzUh2u7apuwuocQ/eIkm6whb1TXYj/H5
9iVWJnDhatDMPTw54JsWxNEojMwY6Z6d4jK48Cmcu4KZ/7RV2EF8F7tWDjRnN5kszhKXWsr1etE2
QcXBePadeuBoSc5Jcl+66ngF5167xbm0Cs09u/+lWtXyJQWQ+9tL8vw+mXLnrtQ7batXeHc+H9Uf
TBG4vxDA8ObZvJy/+hailmIDk9hLzr3fyJ9Fd0rRJ/tCH8+mE+dUdebj8u6+fX7dDyYJUOq0wWhm
MArOHwxj3+kTrVf3C2pWIgGkHNDNIzPu/3kdJ8oUORvOe7ZLFErfvnHaHtRfkV/ui1zKDbu0qaPu
7+GTmlMD3XyecHL6/N7Ozg/rSyepgn+saSCQvc4+38qzU2fIGm0veuJUkcrP+URAVGl6gdTKOAla
YpehQbt2/UTtI3Iv7Hrfyxm4U7b0zFVMHyDzz6aqxnMJsHfK9OhynRiol9KqW6teasqFSZJpsFt1
mMnKLPQH2c9i5QuTIOXLphLL7vOHcfbFseGnvsBchjEebSHkybfP3+j0zogHQznMOBtugJtl320Y
S1vXS/ULY1lf1/M3pydsfiYHRL5rRjMHjLfXirRckagavEOxoBXE6GSb07NWFPljNFnu66Dl1Ehl
JltrMwyiyDmrLx1+AduGppF6UQIPujNv8iEur1PimEgu1DMs3FlL/rKnzqVHDd+cqTDW3fxQDJ55
1Op6bLefP7LzWWN9ZqsOlGmKjS/ciLP3J6ayt9JGT46KBZhiEyWTd1VUqbLs8xRdVzC6NfijXJcQ
QcqhrQsy41v5WMGDrgP6GY7rE3OjHNzM0kXQ0ASeQjnqU37hgX840Mi8R4rLqkhy6dnC0WmlOyuD
Ex8HCtnimRmwvVZQhOAKmtwUCRn08MGv29YhN3tyve9UetcCpoYW/MKgP5tQ/j4z2Ds015nXSXY/
e2YgpCTgYOzlBWDPp6YRveIPqTH8O7YEfSTaWOy5FAhg9bwdY6oiPXWwueVZWATh9bGsgEU5oLdx
qim/RtE76PD0arkwKD74jgz2OevQXrUtzvrf/3MImvPacxMVvkSDtSKwRhHvnFKtHyUyuuTCs/zw
vXp8QghyEWi+E3KwGzDHTgHf4fSaPDjA+4NuxrLeusAygVmomxqlSmAWdbqfjRLlPbPIhYnjvUaJ
mQPCAGdOigU6Yr63dzwMSmOnhqcchE3qm6/CCHjpsxgQzbBM4AY42uOYmPqlLEk7ycE9c0q0Xkst
1h7Jd7HIJWhkh27eHsa7sjZ7YgLUFBlM22aT71DChPvrycHZ5OU8fIXzO7TE7bpJGSYrMVfUuBn/
H0/WRPLJSgSzwmF5eHtTylwuShVZ0SGd6S/m0diElRvrN6jhkIJ4w28XbOehcyoZzvT2b+sh/vfg
TDJS3TWFbU2oNo2zFdEl06hK6lk5JMWUPS6QYjC7whQGqn3JZP5XMv5mRoaguU4OwOz+Hjj1t7fb
iHpKoqYocBx6fQurNLZiGudol/zSSNUlLAdPqbcxTpmvhO1ZV8vQYTfMQSOWR5dMMPOYRA4CXBpO
2o85npsimLrUCKalxObajvFrQ94nvkfbSQpOk8nqFwMweWrncfkBL4uuTKbSDAoGmkpN2MY6pIyu
I7ymrMxG9zUz8X6iVTGmWyygzXTSk3b1Uzn2rG9szZ6+0Y0ApzxDu09PtDJG24fHVdy5QnH8qLKb
YJ7y5SVOzKn3PaQMSiilbWNpKc3uxziN9YOEdPoNZkZLuyief48L3kBfn5r4JZnSpLiw/fiLRDx7
6PDkIF/83Xy8A75kLZgNELzJkYjU7mWI00HuY9BzD93YWj8GNdeQp6TaiP/WHlJaT3HTZdsOnaDc
RnU13mhw66vQm8rl66jcs/xg9NrFut1lIVHbChkpCVjZTQrAfvBjtcX9lU5Oa/nVHCHbGRMTFU3s
XBUY8wF/DwOsY6XzMKq7wsYiyv8JI1tb2+w73aSb0mv6okRXNdFgW5iW+7aAqZ71aejigUh8ghU0
Tq6NXRfA+5v+D23ohUwORoLw496SaMjIHRsw09V6WZAyoMcuanEQBgNiEy3MOsV7TLWoPvQYSV/p
i5Q3Lo6yhswDVW2D0lI5avDBlR2SzwjNRN6XOCQZODGTudqmeyDxxO4oMqPiVU1xlQUJ/C89bLqu
APLuZrR8pZfwECZwQxde6bvJH5UW51x99aJgl3DPPiMtmlTutbEPvVO4R7JgQJFlKRi4pc0u1EzW
CejN4AEcAsQD2w3Bqx7ozbdfLNgZzVk63TlodYMvGK99oESJ3NuLaPcEcslN56CqdtcgVCVW1At3
erZ3dqjyc3kWHWp96FLPFXLUv7Fd6Vze0/7oRencqMWih3UkIWGLvtsupUQCluUXFpt1zju/67+F
VMruPOpz+KNXdFM02+TndaK6r2aJVT7vDLZRNFZuEN1QaNTUKL6wpq97krOrknoEJoJiESWy86sq
3cgnPBDkFkMf3/Z8i0+ORViMFq/Z9o7TXhD9vX+3FIIohEF0JCqQNeDtu/VMOXlahT4zW+OrAhgx
MAmiOCHbAEu8NWxbLcmzXUF62w+XsIDhaSYWzbpQR34/mN0Vk7WqINnHGOfAmHiwMLdGZnZwXWCH
QZ2PTvswdr14qSGQ2hfu+YOrgRfBBbA2APDcnO0itNEchcGUdCCNRf0+xkP8J0YO1OXRpSbAux0o
OyUO+pSH8E+xKz67Es47dUrAUR0cJdPREFDVc7aDW8XOhU3E+8GKU8djRaXtxms8t6ZZal4tgzrg
1onKoUGcUmcN2RImRsTcbusfyqjr0l8wEEQXBuxHV2YXiv/P4mgJY+jtAJoKxSwmBDF7IQeUFAgn
9b0S1RORQoMTUn5zH22yTi9c9f2wpUSw7kNpTRHK+He3+p+tb6ulqixzHY9O0RIBhJR3Dol7t/1q
mdsnVWTNCetvvKGYVr6OE2KgCw/8/XfKHhiBMKYtStkwpd7etgna3ytG6qiD1GpCZ4ZJ3yLEtn9a
CxKv2Bgu0bI/uiCVU32VCOsrsPDtBfF+JErqKfEBAmlSh1VkzJ4v4kKpdq2mzgV72jUw6fNj50cv
F9sMA4vKAQipdXz/5zFXS2t5HW6Ag8IWEXK9kUJxEe5jFclvVlKWd655cS54f9Lgta7fzIpGZAI+
34wqcihak/QJDDT5fJi1XMMDphJAhbycdB99xqo+TYG7lO1zhjU2tIxY/vz8xt+vOdTm0CZz1GZw
vTO2pgiTBWqv/GALbVdXhrFp8GUHacGGpdFGtq1xO/8omnLzz9flFa99GFh5qI7O6kQjvECnjJsU
mV9VfinSzoTLV7lBI6fWz7G9BBUpapumm4zD51d+Pyl6nCLXi7LM8wPOGiOZJwk4KkzMPFaV7muE
+qemcpRNIpZL9Z8PHi7FbJ0Zn6WOXtrZt5NGltFhZosPKN/FtZ5nFaASb3Qf+jSpGrSQVF82DuTl
K7VAMnphO/HBmKYPs1oSmC4BTp1dHQNEq5LEwtVz9WZMJvcEcNq5ypNZ2ea5sAk+AZHw+cM9u+O1
52UwXZhgrW2OPurZa5VqVHu6NJz9Ysn8tzXL7n7Jm4HjaNli0HIUvf+KvjYmjSnvm38MLf97dT6l
FQ/IIm+df1AUtMjg6GZnb+ttfUf8mLef4UIcYWwpF5bW84/3f9dapfyrdXYdw29nDBvFYpIrprvX
a9d7oNLXkL/p2ApOTdfpXrF4ePc4KsXvrOiy+9nQ76oeUffnj/tsLP/vR7AQ/h9n57EkqZJt0S/C
DHDkFAiVWouaYCWy0NLRX/8W2ZPKyLQMu2/Qbda3bhcBOO5H7LM26gUUBfzXxx8Rg/tQVHtx6Gcu
5mXpztgsO9IJQuRYJy51tC2/X2ql3RG0ELaQOn+8FOpoFo5TuHs1KXS/dZflYhgwtsIYKbyrukLb
fX9rXz5gmtCrYgKXRNrDHy+Is1lc1Hnp7CNGEy7iGB51NhChMYFmbxcZVhh6IdrCjqmgrBGlXrbU
7Z/vf8TRJ/R+0wagVBb0mn6Y63L/51joYWeMXdU6e8NR3mpZWGdhmlP7Wa1scKkTG82u7Pvvr/nV
OyXKsN8zHsKpowftxINDLlQ5e3AjWoBMv0U6CTQhC+tT7t1ffa0cs6hJcbMG0Xv0iNEVKbWhS2ef
ds4SedSaxLkrJKZTC7XwsjPd876InaCqpvTEgfvVXa6NDrYIB8eB488Hh7uwaTB53WuNkLteqv2u
KaBiSTKGE5daz+5/Mo33l0gVzeWMW4Pu44Z0OiRth24bCYUikl/plBt/qQAlm+9f25dXMWkjmQaD
5ETDH5dKbIBjxQvP2dtWZZuYaOGdR6BklsWJD+OLD5FIjEl15Avsse+NgH/WJNl/WyWptGElNNnO
mUS+40x5bsAh+XW+aPvv7+uLF4UlgEteutJmiRA+3lcbd/bkTLq9txel2Kt5pV+q9dRsSYdPHVhf
XWodAuXQIhUmOfx4qQUoNn+9C6lmVCn0s2nva47IK4Io5dd/vyvQ/jw+i1UBkeDoUnACF0tE0SGc
DCyw8RXLHK9eeiDmqRI5p0qfX90ZBzEdGppBSE7XP//nnTWtLRZcCzmKZ2zvFmHMt46CblctE3Gi
n/3lpVyESoijyBfe+yv/XMpWU0SJJeO8oaZGW6qNznnat9X1HE3OiXLJF7sjIwKctHThSayPyQkw
3nAXNwFUZaboBXafkXyDhJfGu0TNmOxRR2WwX5YGmfl/f300NpHUYFahcigdPU9FmqFp4em017px
ZI5HD83XhHoFbr2LBsPi+8XyxRfHgCTrEdb/+gUcHfV1NcRgsEiBFqMabosmxGm1h9/g7oc5jF+j
PnTU7feX/OrRrmUKxlkpTqKv+7hgMnekHFAVyp7xYyXondVkr2OMOI2aazEaXpTidf79Jb/YwEhs
+RwIoJiOPG6cqvOoVWM+hntzMWS9aecEumPIBMPJGi2//Wg/fp+FXA1HWDfHNRCGfdQQI4+QjNJO
fjv0Z5czaUUTSK14yJeNpZRReeIM+OKrQPUApJcSInqn46SyR7U8SOCue1ztlB/KYsRv7VIv6W7J
kfFuvn+SR+uFCh5RIWCVVZ5InecdkfrPJzgS6cohaqeDO6P671yBBGzUi+0Sp1GQ4kz28t+v51g0
/whUqCw5R4ulL0HVulYDyE3NDPOFRoH1FAMBh3DpZFq9wzIZEuX31zxaoO/3uGroiFOsVf25rqZ/
7jHlBCVfm8ZDqdtUYETczroHOPdmMswWJvbQLUzyTVUV+t9f+KuHS0zICbF+/CzVowuHSjm1kQ1y
uafTiJTWVe4nVRsmoAVW3fiKUf/4/opHH8Z6q0h1dIJfMDnMDBxtNmwKssEd1T5gApnfy6kByya0
ehG776/zWdzOullH+NfaFhPEx3YzlUnuZIUYaCaLpftNglpinBFB0fvcYFJeIfqsi103oLmatZLp
l2VxtjNunw/f/5B1vfzzgb7fMGkc6TmCZYDuR/tdk9ttXAukBD3eN/IC+IWlBQU+GBhXFnjO+knp
hLdNTdbO6Oxg3H1/+aNv9X+XpzkHn5k6PGL/j2+YynwadnWP603hOPumZyiQMy0KiHtOfalf3SkX
AsNEOubS1P54KbzbmUVqbPuw2MWlSAI3ucpVK9119GR9Tjzlag47Q5w4Tz6bP7GiCHnZIlZtFCfY
x8vSB+wLtnPW8CSykmHJDMJkPMA5050OrnGdZUy+N4Wy/DHURaHDhD3kr7wdsnxDb392GHGYCufE
l/XVOudtk+yAW8AS7yiCpXuEdYWehgfFVmasSChJeswQKqcY0V+9X2JkjI1QSKKOOYooKbNXNp+S
eyj7zNkkFcPdJaPkv1xttk9k6V/d0or5oIbKlM8nmzYzqabCziJEMa7dahu1DJGH63lansxW9c/f
zCrV5ktAjElZad0v/9kPxw7ejRVjn2QoHSO8lEaQegyltRshg/hsoIBFx/bGMRvrrNeYM4onGd9q
key2aVLbt99/Qp/vm7wZNZC+Lm7OoqNN0rTLLBpAmlD4T9ozRikouCjVhAXG99f5/CrJQ1b8D2Uf
duPjWpqjFY3U+8U8pFRkmJswTb/H5XgPxMZ9+v5Sn2eTqGOBMccMiORqVdx8fMJCT63QIN48JLQY
7oWy8i6L7BUrT/uHWeh4mEIc2BMaRn7qKBKQYg9OV2A4Y3QQyDWz3UlXH66+/1mfu/zrz6JujHiU
OtCngZnMimpqE5EJG8qtp6sxFiUGvu0806KdFxcQiGvNN62ax8UFOap4yhXEYBeqWeCKnPWjHfmz
0JiXgrZi5hS6O6fYTUap6Zgpy+UiFozEbNx6lpddpSlz0NWh68A7Vuv5pZf1cK4qNV3Y1irrt0jY
jEeaapFtEivqwdeHyY+SchtO9kskCt/O9NT1UxqR8UWlTyHPMGqR8iiFWdwOdWXJS6W2a/1Q1139
104z86VONZyNcdVYHgbppALZYDHhsGHGpRUULrYvGzx+ZtuPAFfPj7U1aD+UuUxLBOAx1lxarWU5
Djy9esov68slwSlBGszDQSB0tJOMakyqg07tME10nK7z2HHni2GqCEUEDtqvA/sKsZdcsm1qjUBz
lTKP6M9zS+1Vy5wbuKNlGJYd0w1uvlWVUbv/fnkcV7E4zBhWQ+tJpZ9Viy/Qx1ULVM3oaM9rh0WN
wtEjM2sPuVqt1twCJ2LXgete9yHza4s4W4wQ3GgXxycW6RfiQCYdTeN9ja7CuqMHBYQipMNaG4e6
M5CjoQoFKxWWBQbBaQh4JVK0JLqatK5+MxMH46xcbfuCQZqxu8jRSqFjs82+2mpYe6wxdGJV52oa
KXe2O81vWugsygWSELQVRRub842iqspNm9njy/eP893E42NogkSbAiRCZnJ3wrKPjzPpVHXG3JON
bWT1/izAiSoAI+ayvRr6GMrOitR8kzBJ8WR3Q8ZVMFtuNyKdIFLQkNjWaQECZK6LbtqMky0mb4Sn
21Ofxrko7iLKYLVMi3MoSjg2FYxKKCdEuXST+JEfb4KjH6MLhj3hlCA9/3gTiGzs2sgTAXnRGYy/
0QJGHhoxKHqmwi3jDVtc6NBRPa2Y8XkGCxGLDsvWzNAG+iJDMzX7GGe6v0KUGOOmeQraZAmzYfFD
IepDjonvAX5HcpmwHYy+27mQF3S+0euuM5kPH5aJT1qx7M7xcx3diB+OkfOGNCx8U9tm+J2MGrqi
OcyUZ0UrcwZiO8W8LMza/t0qPWZqthIlw7YlRTwrekPRvRwM9bSpNQZLPdsZrWtgdzi01bF6k6tq
bW5RmI3JNs5E0XjDYEhkK6GKxmYRiQZtxNzCIDgrmsnPuuoafQ7CqKZHl1XOmyI01fJlygvMmWE+
dIU/9jL8U6JBvSzrbrpdpDW/1VMhfxZZ3+OMnbj5H11qLnPzSmP021C1i0fL5aQKGlrFf4gwbcMP
7Yj57RF6QbIZS0V9agunNbzJ6qJnW86W4WuTK6Idy7EpPaHKGUFpHMY95pyZ0nmxO/KeqmWwe7Dl
Sq1eMdSP/wS17M5kQrKxX0vogMpLJeCSeIZVLQVT1Va7q3NgyhIqb5u02ZkiCBL4Y2QhAZW27kHU
GsYL6GA1ERRNW9y3iZqoCPbaLLpo8hlodFkJK/WKnMk7z2h1h+llQxeZ1xUSuwqnGna5Juf4XLGi
pghIj6LIz61ZhqjOZubQYydfZ+jpwfXbhLiv5e/SQ3XLgdRd0E9qlnMpmvinZfTaLR+8eB6h0p0y
fXyvMB99CgjFqXWvLizEK0epBoqLJW7ZsA/jNA1PuVXYYZAw+BEF0hQL2mzYjn2QJDLrofzQD/YA
nmQSjylbYJCwFMq5kZf9lSlz8xUJm07imyjnsXTcwlPbOmUyeA6jyXejDDNwK8uLYoNhofOnxx+9
Y2g3AULiNKkOCH825l8ls/4ptFcgXhtRE/2DPFqA/ShZ6VQ33+9mn3NohJ1EDasKBneW4zyLfjMf
atYsh8mFiFAKqB7nqVYNHcqtbpw2hRZrT104G/+t0rOeSSv3c9XJG/TpjmXpubDRM7nJfIirtHmk
3QtslrtLTzF1vzifVx3eqsOn7GLSR/m40bk4xeet7k6HCI7pQemzdGtYGRuLqAvoKTWwka5GU9gn
Sl0E4JKKJ8a2+psF3tBfs5tauaVwn0hUk+P43+qk7w+BzjsNYMw2bftYM62QXDmFWk4czPRwLswc
5gIbkzKIDUUT578jJNFLouldG6Tvg3kfH0Vm5rWBddN4MM1keSiXut5Opt3eKF2vnzhgPgf/FPHA
y1LrIupAQ/zxUj0fRKmY1XTIxniFRKRaR0icGvopMe3n7JkLUSmkaMEIDWPNHy8kp2ESkcMjJHqw
f8DdrOeNcCr30cV3rtqNSyturExGgMfrvBKb77+ed7X5x72D+hOx1RoK8AqPgxptYcZRW5AuKIiV
TQh/K2tDXRKB0YAY5h8iVKbwsOSZ7EFVtFHMRidRnEKeRW2QxI10NmWvzcpdhc3D4KeLPbqcihId
vVNpYFF0O5/ZF5XEuqaR7hy6yFwAkxfTZO8YpFKwTaiy+ne3CkQSigl/bFsBvtPMbgTXyiyS/9gh
YdFSCiaIZKCRvtmnafUCPt5smNl4SKewOaT09HYTFOfAKvJTXbPPdbZVOAbRkJyG/o9x9HJjqQx5
lxvZoUnFgLCTQ/1WZpk5A8tSGVnHemLoT8Spa1p6/EYpOsGwpPzMIMhxYKSJakROkR4GPJWCqJPh
ocuzxDdUDKGzsWByPqyyIB81B8AsOd+JwsznDRntMDUvFhQ2vNbxsHUaqRlp9ZQeyljPCEJsUgaH
VigBxCQzxgKpQxVeMnEQnUikP3+zXJRXaiFBQvN0XMKtbNC1NH1RJ5Z5eDZairlrIqc4Odzw1Vul
oYAokMgTG8OjJ2zQOAQCE2eHQuuSe4U01W/ndAmaWeoeeSKcPXNC9aoh2RiWWA0KI7+fGC8L+kKf
/SzCYJGiSrpdN2dfSU3jxOb1eU+hT4umgkXA5sz+9XFPcSMFI3qUxkB+FWbwEmmUb1ls6SDPqvgu
1ywiXXRDPzVLNCfaWeu9H62+NbVwqEmRriG6+3jpEKaJOXUp7wB/iHybudlUBESOEh9DA/vUE9vX
F6987UcT+vDi6S8dbdNghMAzmlyu0gG/BLklwYZqYy5Dj8ExAwpiZiW5p8LjYWIjhuHmUTV2QEjH
pr4r4+5RbTucPduwdFv6zVArPXopyM3DZhmNS8PJs5us1mcN+456yTadNoR5oBEsX2N+xyxmT64H
FNtql1PD118+SvAx6B3XVuSxsMDWll5RmPSkA6KG22HUw3AT41IkcXChSvb/WDNrJuXoKBkQZh7l
2EXouFFXuNmhHlQS6Lwbsp601excf6HOvVxzMtUE6hCkm0ed3MAMvn+XX7xK1JkUwqCzUJw6tp50
FFdqKhWUg2NMcvZ1XTEZvQG6aZ3YJr74OlZDeg5dBjrJB4425aLEnD0moGebUJKdVeMxGUCXSpvL
0Haz+FCNsuy3TavJ5KIckpOF66MbRUpBPId6eX2tgkz6aPuQsH8qs9FV0rAZh5BKTnP2WlRlmPnD
WACwBGFrE69rbqtsoqGZRx/zyCTd6WXeqRt17Mb2EEZ5/TD2pvtT02sM4b5/F0d7+PoT6R2giKKm
uu7hR4vBwVqw18dK2+edfl8sSRUHTH1gOROxHs8iXAGLZMhOHBzHFf3/XRWR3RrnahTqjj7mciZS
GlJF24OlUztc9Tg8/DGa8QoBBZjFvq13argflg6KX6boJmDtdOXugsjE+VDJQ2y7qIzH44mleVyA
Wn8Z1Qaq7Gh3ocAcd1tNpq7q1DTnfSpshib6rQXg/k8xVI2nZYlxTmbSbyDHMmPA1Pt1aVqnauNf
LBqiw/VUo/7FXrf++T+lcTLSTk7Q8GHXIZLxEnMty1C5qKLN96/+3fT4nx38/V75LtjBoTEx1n30
7iUPQNJ3nfdZXPOAYUxOu6WtjWvSDFv4zDJkmzBpULaWqoGtWhtdZc20oxXjeih7FF8UWXIbjW12
qc81IBu2FcPcf/8rj77h9x8JymVtNzE0Spvt4+OoZTW60mjmPX22ZVt2kzxLRYXXKBip5UHHiP7M
7Qg8NBpsJy59tC3/79KrneualTHtcZRt96mIRG6xFhhNmg5jvCxM0lY4L8wD7Ljvb9P66rWvOLM1
vVphUkfHaV+1CTH7Mu8TtxF/zCq5SaseR6G2c7wmgfXWxHl1Derhrpry+6EDLFyHh1mdDuUyXPRq
4ekNHvHo+OMCs0nq7JvBUC6XHouSEWB1JS6K2d5zbF9oeXEf6vN1Mpn3btcGal5cuoXtT8vr0kyH
dkWMcADO/F/TgjXe2mcGZGUjf2jQyIipv8DPyStV+cuIYLnXKsNGiuiYqAqvtAy3qmZiGuZnhFco
4vTAbHIgp/X1MpeeHg2+gzdbLPvdNNSX7dxv9NWJtGzHYh8a9qvST9n2+2d73Cl+f5GkkRTTABEi
Hz96kWTOTtEzv7kHZ4P3dA+TuJkTkwrhYuPEQGXIjg33Xk8a6LDoR7dwXvItMj6pndj5vlpSApcH
sjBO3k8nAr2BYoQIy8dd5sLxDQZcEL9VcfUixnL+9f19H0Wv3DaVEgBM3DiRGoMgHz8dd1TbeLKJ
z5kunbMNgo4i3NuVmToA3/FoDcLFspTdf70o1ihEhMyNQj5hnv/jRZmwDfuqgCPaAx+mlGYUyc/U
MFpaO42h/R6mVDlRF/p8m1xx1VWwXzH0fOyHYCXo4ttIX/bg+9XMX8ZluBTSqW/dDnCElxmGckpI
/MWpyeiOw5bAtAfi3qPAYtTJ3hOj4GDXktBXIte5THSlfpRx6wY63miHKndOdWe/WjsW5XEQHGQk
bIgfn2xlOJk1ujzZQUjlqg+HpPEb0as/lSw/Jaj6fC0cPBzaoRTbCLmPd6OyNZcIEKy9j5mRxoC1
YJOhLNGaOCkOSnMq0fr8CtfbQrm8dilYOEdnnp7hLThCWThoijH4baX/zsZOeVEWVQalZpyaTfry
cuubY2NnYuZYOaknYEGNMmGKwzEWzcvmLDkfhTVelXUPASk2ku33HwXp1HpOHR22BN1019c4iwrf
0f7ulr06umZu7TUkFN5QToz1JvmeWjd6tepcN+VVTUfNK1nDYLTNc1xbHgqiQwgPG0zVD1LOtNxw
9HRf89R6VavSpGWenIlwHK6mugsiARFcquZjFD0ZWvZSuRnRA+aYYFsHC2RxpFYvtjFuKzbzPuz/
1m7V+C2T7oe0UO8oVlwl1bDp5B9nkgchtVvJDl7XxQWMJr8S7YahiN9mq/4wjRIySanO27HscWJo
l3tDLepgRUttKLKf17iieMwN/upVurGT2j4YUb5h/PYWQuGO3tFfJaa4P5c98O0cq9Y2ni/izD3L
5/KWCWvq/lp3yQEUAMU8m4riwkwwcc4RlNfqBd41L0tn3+aRCWIYH+LGKXyE/THs3Ww9ehqEjWHJ
rr7U5XlkMn4KTfdOYUR3s+gYdU62B//iflmq21lkP1aryK6qMA7FiJO0pGNeqjRfqPnv46RtPIZ/
fWwHnqNpurQi9TYJ+5sSX+CsiTejozJ31GlPtpQ9Y87jleVIf2jTx6ioX8XSwk4GJOYW+3wCwcHB
0HlJamyoJeGdlgTpHIu9GRvPCJ0yH/MTxTP0ZZPkVHsT5rJdCeZegJzNMOlDPVRDthvumG5ocPqz
7wYVwkNbpsO25OC6ilUbV5/kVoM9gS9VvAbMLuUuHKsbo8E7c162uYMlbmXDFHPs8UlO8UuvmLgw
J5lHda8+6FSTvK5kOnmpjPEma7sfmpPAF55usLO9n3EaLauF0CNVMN5mipAZ9+QKfekmHGN90zbx
vkLemi4KLRtaxn2J66qFb5texnBqS4j6yKQWYM/5hqIkHQfdIZOvcTiImTOHZfVE2/1FVayLJK/2
9JhqPzNVzDPtYNbH19CpHjugs5Wr3i6UahnnCyxrOHNa98zit/t5Q9iMdZ0/xPirYFawKbPZQjmz
bK25fcxFdAc8PgkS0DpelBSEkgXfXFgu866QM2qxbroSqy0B0WbnaVOu0Qtqn81Rbsep2kF/Gu5G
LGO2FdjyrTsXv0fq7lyFfSPkGGaBvTuWY+/QqLovxHyFHemNNoZnS2vlD4Wz/IzsIve6FCGDSSMy
UCN944oJVd5MjyzsIuboQ/pWwGl8GdKzbcVMhJ5mGFY7NECov451e0uZw90UNijlEAZGsJTMYcNf
f2EMIfPVvm8uhLky3ZYQUIXbqeeh0lpX2oI7r5oxLO30ahDNWbGdVXXZm3WHa66B20EEM9KrZwXz
BFPk2/Vs27sqQzJz23Z+a8+/1GpI/b5n8VPpvNGK5KUytOvY6c5MAgvTwXwi0/kHKEvSHESViAJm
+yOPAtGTmaJRwzZa0t1DiFgq9q1mkFGNUdhtpsnJ3lQnejTNJgkwd6/9tI/uDcUO6JMeUn6x0Ux/
8yS+dawa9PJkADYXv2tdPxiNOXojrNSNUwscNPLuwOCYTi8Xtj4TMQ797uTBWJ3iGmgKu6xWbzDn
rff2qA6+VsvlSrpYjDNDuu0r7bao0gMn5N8GzwUkSVgdacWfFq5JVcS3IJIuogyIfoQ/yJiYBjoB
BYOKZTifB2qCTbKpBER6GmcK9g2MwBbpRTVXlxTkUp++JnqTQVwlVq56dFMMb+gcXO1UnlwpazDs
8ndZZ9Em7NNnadovuIzfhlI8uEDaD4wK+wP93cipSNJ1HMS5uKdzEsSIYyANSMun2bD4o4FPKfZs
rAvODsj1/cbMKufSMuv9EFLxgfgNPeEsW3UNmjtuu9g+z4v4d97NwZCZB9EMWUAq+qezhx1sgd0I
iBVhDNaprsMEaFM0iT8r1S8ZEmjKcJfjqoTwpfZkSyeji9LbBhft1A0vyxkrt5C2d9vcOGXzK12H
TJbhBte32JMYYuO9sR0YnGCIf/gVDumDmw73bbg0ZxKHaOaZrDIQinyYnDbCNDypsbZkIzLskkcd
n9eZcpuHycG0lh/aqGINb7KpdUt4voBctpv6rEwjeVbaxnM5YCs3JyUMJBckfB6mlaeVsvVL7Oj3
Rm3eJEUVMDFykUTuM8bvtESw2XDtw8Ti8OIy+SkGHZa91tzAvd+Itrp3xLznONi3ln5Dy+TZVJQb
o5sJKqIXV+qvg609VH2Rolq0L+hkX0ZLeYdICVC2mW+Rnp2PtX6jyuG57yU+WzLeYIKDY4QVX6CV
EjjMMOwDqWKr6+NuxUJ5HYX/jT6ryXayy7ukkNs2t//EBgPrJj4fupFJj6LX3STdadsP487JmnPL
6c7zuMXCZDQcX2u1X8usPvWGfkXY2XjqXE5B6lgvaHEelCrCtIA5Ym/p7RGudUdBtTbYHOD/gY/V
8MNkUsqvaPr6eYdJhFmOgvZvPvk0lWLmFjHGrAp4fcCvbS/FAt5fR0kwm5/QXhWM0MYesv4B220M
CPJqjnZGBj6BSsMAd6WIX3WAPB5JS3iG5chFT990O42JBqp/GbzQ0h40O653DlYnXjtiIeGUwtka
KZtiOcDemHTnD4htGCAK+FcxxFsVLkiAiwSDM/DiTYl3fN6AWbHDmhSVaXk0IEDhfbd2oKB1zo1W
ds7WKuonKmjRRhHGg17JJ72NhNfnYJAbl8Ui2uI5wbFEl/XtOz2U5Xid0on3WpFZSE1oGWBqT7qH
Ka43NYTVtVIiVnFSA8Zop0Gj5382UXzeqcqFqNXnAZqGF+P5UFH/C6hFwK8f+fesjGFU46ppzBtN
T19ALV1ai3I+KPG1jLqrSK2v4G1cW3V9wznWe64ZP8pcLvDltA05589oiHYDgYeejArvgFZ/Phj9
uezLa2CnWz0eUw8b9XiXY06MVGMX9m2Dtax8sorwD9GNtolU82cjqjszbS9sJ33ulfxqGOtriN6v
VqhjrKa9tXV4liX5W+sSBikSL4zI2lsFdjwR1uq5c5mVJm0Rl+GXrG1f2Y/eRNOnnnDnJyp98IK1
fvC7sjvLmpxBIE17WvhRZcxYu90VRJ4h/5Iwp5jNe/yBi8evOU54pQi9szjdQXp66xUj9XUtnbZi
ocCsoedy2FAyx7nTJ/c81Ia3Etzphu6veqVbI0Ibo3+NnZ5FgNPepo+ny6gn42nm+EULi9Wa3dg2
cW2y+VjZ1hksDiMXexar3yOUwjqekyyfSk8pccTGlrPYzDoNOZEs3UEtzZ+zm/xpmvGuK/uJ3kVk
BWWiPQ69awbrgvUc5KCenJnOGSbWgaawlZdyCORgmc9NtWQBIeVr2INS1kR9McbylpLDXTs7V43S
rpuG/QMBT+8jA1T3UT4eatgvm7pIh6BguKIQ81lc4Z+QzKBbDPMAVe7ObiBdW20YYRuR7tVlOqTu
yNJt5s7vFLfZ2nM4btiKyl2UV5ZvKuHvwYp4SCH6auwpntTcuLFwq2Uj3zaavMID6y/uHrbnjtBw
LLaAy9jW/lB4cffIGxuPDpnY1rNwAnORdAttVH9ZpRIGMKMkkBt6ugyxL5LRljeBtUSTPyHVHTwx
DziJ1BLEXkezZyCV8zKhXLWWi0OJ8ly37n3Uw94LzX6n06Sj2GvQyXG0Q9uOz+E0tFdRlldBIpc4
kFpz2cR6IHqHPCFbHupUCM8VsWA3cs4sA3yYRpbTtdVzpZmxHw5Wv7Utcg4Os+Ha0gbFt6xcW2Xw
b4L67VZgxrFTEjwmrBIO0mBpl4x9NF4n2mdhY6thlu6OJ4hP1YghelFBycnj/mXA1mtT5SlNU2t8
xFs2IdZaULwSAOHX8tcqldt2dl0/Gqp4h8ptn01W61UY5tCN7PbjlD9a+fDW9Ia1mSRjVkUYa2Tv
1mVTgBW2qvLQwt9Dj0ZVUenTMghZ1cKgiksHKshNrKtV+HibSi01inqWzSsnHaiSMX5JMj1v8aqR
zpXA9nIj59TeQHEiOZtGB7Cg64TPeWNpN5j4ohiQcXQ2T060d5irP2MwoPkhGGbSLxROIBdrDybf
osnSg56BZka19Lcls/8kNOy3SRGWuy7MxJVrtMpzpNR6sIy9eqsl4/hSGu24y9NM3+Vxtmzo67OW
O93eCUtOmz6dh/PQBfO2upZpl9M4JSRVmjPgDkSKcd26Zr/BEwURkdNPThB3/fgad3rT+GnT4y8y
KcL00iTvLpGvOXu1HobbgX5jdT1ZE0F5ruvDjTbo8lo1q2jXa9Gbyd/hZ3m3PBalnVxbyhDfm6is
/IhM/IdIFfJBJMGrQc3S+3nYgE4FKLsTpTXumWLotpUSJjdJH1dPU2KWO2Sb844Kt84Dj6y7Nons
rShnJ8ijtDgznFCl+q5ZZy0+iQFqDXeLvA6jHqN7gDWYEctjSzjoUXJGDST+K/Quv7KKfnjQyqjL
PAg32Z65VHk9A83YtGXrnmMkaAPGE8p0qVH78hN6U5uhc1+QE6YbWWfTWa1W+mZEVnHLf/KACejy
wcTPbks7HlOtHmDdRo+7dq83WOjpamR7sy4gxhaK5stCFAdO0ojzPjI3cwzAq+3gaGQxVeBesm+i
icWHc3Z/GmSxB3t2+8ApW+ZAh2yAUlM33tiQE5IMW0iwhvRMxo5JrreIu0U2tZdLAJe02pqtmRTD
zm6EFUhDMb28d52dWhvJjm1cPM1uI7c90fSNpOt2KCPBZMVUDocc4ElgsOGdaY1eB22V2wzSWNVz
vOgG8Y7FJCq80Ns4S/gxi0UVQpe2OCiING5sm46t1QzdeZ84AjGemlz0U2Qc3LGW661aN4vWOo3f
qUwFTSVlhqXrDQb5rJycJ+2bV7Stxpb2QHqZOEO+Cxtj7DhD2MzZKMJN5UzxBleVzJeCXlldypIQ
Ky37s6kkgCmpy7y6IU1y0y5QkKUCazGpyKcRyeKPpGtoYEjLRCoXA3LNRm0+7xudrkGYnqE9C8xJ
0SBhLgRNTXjLdha4hREsynKxKPN92hWH0XXYy7PxmhDhl6M3j1TPn+umIabPr7jyszUufxuzv5Wz
tuBL5jwpS/M3V5xz2mrrsDDZCKbmz8wkPE6lKTzq4Xd0CJ9Kx+18IaNHY7S21ajckly0nI7jLinj
g96imZV8UIHqlH+tgf03EVszTN9MR3kA6vC0pOmZ1tY3kZVQ/O1/t3O1GfPmBl/nwFYJ+hjHUr1O
Aqurp1rgFVY96gtc7hx4oKLfAHHbWriTeVHhbnCys4JMMGpEOOoPdvYjL8IAn508KGrtgnzmeojK
11yLr5qsOVijgk/d8KB2OLv2/PVeNMRsQaxWjOHpy0zn02Ls7XTe6bh1+81i60FiOY/wTxs8fLRD
GFpns1U8WF21iRKy/GGaDn0VnqNV7Qhnkn0i/o+9M2luHDvX9F9x1B55cTCj49oLgOAokpqVmRuE
MlOJeQbOAfDr+2G5bFdVx/Xtu+tFL+yILEkURRI43/eO3Yers44gxQkUT7xbqR0cV/u99+oLzonN
SnlZkNh1Rz8UZ19vDj6zZuovMsiEEX9NlJItmE4/h8SrsDlP/qtf6OekBxWMLT201fxGjBriT189
WnOxHtbBCHWz2nfZcCvo2pkmLXvKJs7PIDhJKHXEg/RMRf0rynAm3AkoJSEmzHbPuqHu0AtH2TC8
CymqcMK2E9QLn9fEdT7I5DuhXoL6ZqGwe+CJxtLaIC7EY9MinBd0innjD78yD9M0n/uJhWC17lMW
wsCVKbH0gr+xpoqTV8a9bTHZd6cZkdk3XbvtrPqZCFqCs/FyH1qrrYlxjNewttxiTz7F1yxhNYGK
2BYMxfPUseBqW2mDTLUEocwUNbrLaISq0c5AxFOQ5x5lmO6xN62jJu09Z/BbZYCAIDzAg5Jsit4I
nYn9wkri9GjEZcZZAiAZV1WY+K6MClntq1Wg6J43Y1WezbE7GkmrgkrTgzkWp5Yrg4FdBfPMZjCv
/mfU3VGtq61nZm+90p+TPv3iLshWqrXaKXuIUsJ4As0sdjVZ1QEsVxNOaa0htB4e6P3auObIWsdS
O2b1nTY7VhCXDZtnEfmT/bAyFUxNF00cIEPVRaOVEBGcZlQRrZB5qyE/g39d+0JE1bhuCFTKwsZx
v9Ph8RT7w7Or0SmMJtBR4s1wpx/6rB8nrQs9VV9WAbnWJY/eXG5lzZ0yhQ/j+aonO1dEvGChyVPt
5NIYvymkqLeDY4Eu6+vNkPCVgqJ7GhCwTFh3TWZEcirvKYg+D63+onEryUvxMMdzuCjvbKfNOyqe
HenBSzTai+CWheHbsSqTajLOJGRhbzfEZPH7PfJMK0TKGk5++70vvK2ZGdcldr+JuI/6rMzZ59ez
x5RP3xmXVFv6a7BK/9pW9VfTQxcdE8oaenl/v+AmDWaXfqtGFndjz8VO58mDhkYf3O08ttrEzb2T
l8QvH1pf1ZHsZRo4uvoBHZWEPS2LRlYgmHOrdD+oYdkA4x5zl0G9Wb7Rdf+5zcppY02qCqq8GMKk
JmuSSiPn0tVJuS+W5Ao1/ub52vsy2hFhm2+9p72Vcbmd/ASRY8bQPgIp1p13NgyKnDthf9w82IDr
Vr1xyv5rm/YHZeZJiKHQP6V8FkPwPgpwOXrDQnO5HZoTPZXUpPEJHvRN6/W8egXllAmqBOl0j7rF
H1pyszXbU5xSpqvpPwtA48Ae3Ttifn7WCm+CHF4wxW1bnzRKX51SPWW3H98x//FDzX1Jv27gjZZ2
Q++wRYzXTEuXqF2zu8xN+zCmjhQ34lZmiE0t4h4rese9ZT1iqr0aNQUlcfw9blG6N8t6T0vaWQrt
aHfx1uvTapuwWlU5tsbOefeTdePXTN6FH2hrGzoStHuhWE+b34qxOvm3zNemicgpOtUdtoXcaq/C
jxm3Otol8y3+Kq4wC5rP2Os0SpAGHuFa4ZvNkxGziihUZvYqHtPbmZWA3dBDJ1v7UK3pURrN1jbH
iNDmH3ZKVHFXL4D41W4a680M0j31lzGZ7vNK3MGVf6T18pHqzaYSXrVRItm2+rSvCRmjETFGqOv7
XzU7i7y6/J7aSu1Wwz5ORppvktV+1OEuhrLREAPo+xGTSTPSo0Rw6nNDAkVox+udWPLzMms796aM
cwdu6nb2eSkVC7kOK5Kk8idM6m4wi1PF/pezjOAxOGVWOwXOpIxNtZaA4gO5wFZ1RlmcAg81d/gG
AtEpZrF2GrZxceucTdeShWkaDpJkDYcqvoRCl4gstSuxTPs15i6B6PotNrnkdKaT1sUDOnVPys3P
Yolfgd23bKzfkrynXTD9NeTuwxqyS8EyxTm9AYmJfE3cYZ3jtriCyJAfgGcaEDp+jUUcuokFRWUF
opq/SSx9AdJJZg2EC6VJD6FJ3Xh81d3+zrfrszM74nHiY1kX42YY3shPvbNIExZSpz/wSe+1F71w
gjVZjotRRDgQDygUgQbbIpKN+1Z3HShPmV+HMuUzUwbKNzd+Ifc5s5/fTRE1hsGc5MdRTZ8nB2xS
V49tbEWV79Jw0R2QCM2B1K3PVsdP1/R59clLzE1Ld7rnYdEfM7fLUYUkO/22A0o63Ixl7/floc7n
R07bx7gkjc/HoDykWzmz9Gf5y2i1uzl19hVlM4MrdqI3AgLDQ1eW/0125/9JspLSd7Nre9i2EWH/
ia7WE2TIvla4+0qpdO+NcISUKNIomeXR3Jnm373L//F9/l/JB4cuZ0JTD3/7T/79vSGMGzv/+Kd/
/u3aftRPY//xMZ7f2/+8/eg/v/WPP/i3c/a9b4bm5/jn7/rDD/H4v/3+zfv4/od/RDURq8vD9NEv
jx/DVI6//gKe6e07/2+/+BfaZ3mU56X9+Osv35upHm+PlmRN/ctvXzr8+Osvt6CY//j9w//2tct7
xY9t+4/6e/qX3ZS912hq//6I//ixj/dh/Osvmi0+OTdrM8eb47oApPDr6uPvX7I+OfQeYQlwibYi
tYEv1U0/pn/9xf6Ez4PQGJTzLsIkoit++cvQTLcvGZ/o6rn5eDFv37KH0JD+4wn+4Z361zv3l3qq
7hsKU4a//uL8KlP+FzmOqQ+jx03I7JF0znP5c35L5qRI0RS6+Xg2zI+iaSlubpqG49DTz/Miuw9K
giQ3Mnex8mAwuvQEbdJv0xjfrxqy+NgQP0wH1ihxrNX6FotQs9NGf/pZs4sdxm62d2Y/JBuUXO1Z
mlr6fXTS7pBWkzonvlTRvCwA3GrEbzMPMn0neZumtNXST9Ay9nYWsX9veaiqrHosT2VsERhNVo9O
9iM6dNR15ikx9P5uAHwEWinLU09z/HfaqXHl2Ku5Ba5h1YVMpPRT5Ls2Vc2J3NtiWwGjbcrU1+5p
UKV1ep6LZxOJ25FYT/ebBQryxR818w42fr2ouk/PTTHasJveNzo4rGgAGiKdsV1CHg1eSgmNYSVO
wrpC21etubUfMt8/ZXIaD3RZVMd5ZD5bM8LDoqQdCY+E5CovtbSdc52ky8Wr/Wo3aF53SBrqVWlJ
0MPWt9aQooN13zHxbbukTk6rnVtvTWPbz/ijKnhC8O8+KAj6e5AQDOSdaqNzA3HHOw9dK3OFVoij
7WfeD4xDamv1+fLqa0NHL69ZRrOv3GPqDA0WlVYeQcGt/Tha9OPibRworpjs7xNLkBFNM9CHGuQw
0yhfdFdP8UaFGYWbh9Ql8rUajPnY5X23lVUCZyBX505W+liHTcr5n6CEeiLkLL9DPzhFCRPS04jB
6pAYrXhwOtq4Yzk1zwZs7CW2/TVK4auIEzLmud1XrcxQ/3d2cpJEfA8Ho1uXi1tW89Zw1vGzUbnl
Rs/Q5Dh+6exkNYESA7xaVLq0cqsI5t6CIcZp1EjlfSvMfr7P29kHlCW0hOwdEkN6irqDYbLM12KS
zh0knvHTKrSc/dIZighpzro1h7GPCMhPva2KrXrPMOXSCWwwS8tAVm72bE5CADRMY8cB0iSuHqyq
8l/rVBMvzJ32Bdq64kzBVEnxZ3wG4tWOxpA+ziqx9v1ExdUDMtiU/OfKRA24pFiYAtKVtO5c0FJT
AYoWa7/LSqu8eqtYHtCQlkdsMt2PSk99J1gchEP7vKgttrU8rZmgh7q+j/u6fs2Kef4YzXx58ZoG
AJgxobkYfdy8rLSFkBhotA2Vmmvf4X2F6yU8pesXilKH4oVc6EYF5AHENrWqdnF1zE6M25pL0Md6
Sunpph+s7FDSwM1oYigI0lEn+t1Nls0EgBcazCmIeLv4dbVj9zzOlEDE+bCjC4fvUPXw1ZWz+JwO
Whmgu6IOPG9ucFv2E2/ig+8k/XfN87NNzytzLAZlR1JRmpMNLfNy0aO9abxOp753XjeCPfaKr9EK
hlsyOw8MGq/GjWgLazdZEo6PT6mD+v9CNL0PQ7TOV1NP2Az7+n4167NWmlfe5F3pEltAfSrVGjlV
rdmaFIeaQu3AS0DT6oqXOVXd1UZ6jroA902cIuSwJ3cKc2m094IaiY2WKIOn4z8WjdVxZ3Pts5ev
IPKM65i0qtFmWSgqMKubWCvMuubFmtOr3jUf60JmhWEXD2yRT13mvdFpmx2HCZ1dOSb+EZsGRSfc
KiINEXFolMgT/Fl9aBmF1I1ND4NX7NdEvJOSYZ+ZHnp0GTHW6LLMtta4Vvh1PTfySyzeSQt1qNXp
sNXiEh6XwSE01g7QO9avKJST3SAzceIqcGxcyBP7jsDTfubTx0iXutY9Moo3BHrTwRKafuwtfblq
7UIqTEaCe+jkhPVo+XvGZzRsrGH8nNaTG9CsOF26YeYqTHuADMg23UTzkgLJlO6ohTmB1uFM+ONO
JW4bqsV+hRyxgxZ/NzwUvd1V2UFlOiRK2YS2RGoCUbe6jo50XcSIu0BTmtT96uv6eG/R60GARUFE
xGQDuVCFU7htsYURrKISBPendHLe1mpunMuarY/lJJ5RB31PUv2hbjQ3bLA5s4Gs17wHxPInLhqc
BN/1QnuRTWE/tatU3LThO4VVzNZOzYv9pRok66QPR3vqM09/oJ432+PbfuC+tB6TbOpPLdR35GG6
3SnmV5S9MR8iLJsbIIXkR4wvbLdiygYP9wvk+D0U/xykXds+lo0+qoDshinb1bDF9F7gM7yveM8x
B/mcPDtYEwLdpTTLzTDN8pHuwSTIuOHJLXc8NQLgaiitPUJ3DxWw0c90AP8ZO0LTQ1kvpG8Mjorc
dFxB2/pk/tZQhYeJonNqPoDuML5XTZ8+FvyGL33l0AOcZo22tTv6/x7r2Vq+QsGp9aj00kmO+ur3
za43liyJOiCIZ+kt/SvTGjSJYH2Q+wz8CKW0y/EbdpaXHqayKyAQuCu8ETYwuVE3UUsZ6pkmQeAK
8s43M4PXxCxvWYC2eZLku1TXkktru+kuzn3zbtSg0EIHuNOm6AIyASVZaVXhrHVkR9Lc+kV2XbqF
o7QRPpCZvJmKFae22/R+AzFWJp97XNdz0E0mre4Dn8czF6X+Q7clGdxIkb5q0rd+9kmT7TAxxS9j
IvwnZSZGEGdZ3UPjWx17PxE/kYCB+urBe79anWdv8WIQsG3rpeCZ1O3dRFPZLl/q+thD9ng0PeiZ
v41rn/NPleVjp6z2hxkP1hs67+XUwkflQTpM/RDErpuctS4uj6s2ktqgYZA/OYDi10U4/d2oFj8a
pKYdM7ssW1ZiV24YzJxN4yJjXPx8PMiugTFKxunD6GcnqutS3xmJQscj55jXjhmPmWjYpG49RI4F
d1eY7Fmmt84/1NI6d95UZ3eW6Jb7la0E1CmurEBzKrHXKLp/LrxR3eHy9nAY6NkRyaQMWlRUm4KE
xn2OPz6ieyc/8M6Ib5LYnRJZk2Y8kKaTH0Q2rqcqTfyNWOYYl7bbY0rzLNQknK+hjQvtwVEjiv6q
S0jTkIiBPG1V0FG2cQZopU/E0vMH4oHWh0RjU1vygby/dDafPU1UX5PS5M4Zx8upG3H2uzPojIEn
I3JWllNCwdxLVXsqxHkYR61tIsybGxDWFjcLJ6iNW51hUEHkWbXSH4lS8c+mRIlRqS4RwYrdem8m
uvNczWl2Rs+/fnNyWUCdGaIBw2zbYyVJzKHyPdMeEkFHWEGe5N0CR7Yfh2W+IirvI+KVyncp8vEL
OfAmoxvqOUssYgKn7qxtzIBygcpIHjF0zJdxVc1R5NV6WJZBGCHST/OuaFKhB43RrD8JNyUUxZsa
TpBeZ2We6yuRgGbo6f26S0k3u+Sacp5+XZ7+R2vkf7kc/mGh/LfL5v+Da6S46f//6z1yNy1/WiB/
/YF/bJDOJ5LlbqUYzi2bHRvmPzdIR3yyEBKQkICPCIvF7Uu/bZDeJ2IH8UJzXyc2gBTCfy6Q4hO2
MxA/7P2eIKoDOfT/YIHkmd0U9//aIKn9oohGGKjjDZ/CCQYHvv4711Ru5V3n+lMamno3noVuI3az
a+PWsq3OspLFdhzb8q53UKAMzD1t2CP5OU3lTf+5LmmH6E1bIrkK6wUlBdC2j/gLVipHYCLNOiTq
E72SwiX1ZHkLJiTV15sp1ayoILnkoU+m+gIbmSEoFOWLQXBLelMTmD9adHAbux39+8RQNQJPKp5I
H4mNJwWXy1yjzYo2z3wurv00ADglpkweaUlDlqDbxWtO83DY5YUWdrz4F39dLIKZ1uKBEKrigrS1
OJIbnYTmLKEDVNsR6AI7ee8nibxHjZ5vestV13alJTrwylbZoWstVol2Vwx1OKyJ/pQsWbzHMD5c
DGJ36TebxkvGLGXSVDe3URzP6Y8B9+0VaUW3tQqvunSGI7+5g5t+tiA5eMVdtBp9UosXei/6ezzL
3r5f5RAYs+6+99aUPHitMoJuNFSK5GFOCH5pmoDJObmvrS7fD7ast00Krm00iPuCDlt14HUmIqdc
VHdxrcbdkjv+Dgug/XUQQOasqAj3Eqyjp1Sz/S+Dn/QXv1ltlIHSWE+WM/jHZHaHrZen8k60k/1V
q2v3lKMIfoxdSBQebEZw7KnXso6dA00m4rElO4dy+07J97Wf2EdqMR2gzcu3DkDigOa02yMnmEJC
+7Q963DyZWTiPis3bQBNLXJzVrMtH0eZiLAeJv97OWleJOQyWIHrdA5Bw6qK1rqc9k6qhqM9oD12
nKl8ZALVr5ls/Auaym5XTV1xErnlbrCckxc10BZKg3rnI4NZyGI9+B5+Ghk72feh7fxN0t/MX7WJ
6vkWE+J+T+KFbspuSVDfq8EM25UelgqODdcRWhZZgb3WJiJMvDM4/RTdZCs4rM8N12wM1AaFdRkr
3Ykse4ZNEWTm4xXrlnA2uZUH8VD46QEtknvveZO540ORPqeVa3FR6XP7WVkkS/RUoJPnsxq1u5va
6jbG6E3rv4+6lR5Wq0D43iUxvWilkSIX9mADNtmSxEk04n0tAoAT40pclfOTTBAqhut4HNDZ1kx6
tdG44UjQDWjMUuJ7J3o4PbiTBQmrL9TjNWlcv812z6yWJ7bVRmgcaJTzQG3eOr8frzlrBnKFMkNT
66dnAAyDWb0ClTaUrgVAQdlh0fi3iKV/n7I6s0vrK6Neldvj1RTpvEGymrzbZmOel5V7QSXX4a7s
u+K5b1aeJDyPrzbSTSg0WAkZedfF6N8BAybvZm7oZzF1yYWtC+xEdyb+f1iq9mAmcbWvq2m8WnLN
7WB0Xe/NJerOR0Q/NxeEYM3bnFb8ZV1r8+rpM09KMzLuS4vr0GIkxubNgB6+rbkdD8trWb0Jrezf
9Lwdnvp2yW698QWCW7NnN3ITHjfUV7rYghVC+yVF890i23VzLje3E1DwRaXh6cLl/6IRjJQdsdg7
8CIKaVCEbCIftxMqExEmCBF/qN5wyMGiRUsPhcp5n8ee1pyIB8zWr0QM3f6sX99iWmwYvVvuek3Y
zkT0wscsxVVh8KfBJjXF/KSjPU02mm9oT7qbFegcGPGi1kc4mNidOKm51u+Br+wrglhxFHHLqm8Y
mX20BhwwVkKIVgAfjJs5m7v5GQkNchQqefldOhFWVjYPz0UipmPXxtUdjdZGhE5L2+t24u/JgVgu
RjXpT4bdtW+EueWIq9G/PIBsrs+W7Rd3xepyiyWHo/82l40ViVymiNUzPou2Vsw/MnY6I7iFSiQB
4P4KS9HO/evska0SDFwfp9Kc+Vo1I39BaZCvI0TwWm8QuKBKcav8Y7DsTm2QfaAt643M21gqm9Rd
4vWZ2Eg2klfPyNtvpZt6XCekuNKvMdlkT9jdIJyTWWrmR0d/Th3OaVtpHFbLbfmdalK/9Jjoju9t
ozkAKSSa3T5nEqn6Kq1lOqxV9z4sKgsn93ZqOV2PrdNYXYnatyQKBgn8AH/kGCrr7lzgJO/2OS6H
9t5pJNILbci4iXh1q8LRSbTmRJS0oCuUOh07aNJVZIGZtPld1kCEg0h14nHQGvimvi6MbANpFKtz
7s6+fU2E0TyLZcxvuY7IZI4ELS7YZSqFWme2Rl8c3bUqvZ8eblSdWOUSiArNw6ETsIDE16TCRC/n
mtU2dWfNfbLKubVCYFhCSyag4mXbSxRS9wA1tWBWb3uZmFvNNL23ZPLiZz9z5aH1uX8jgpv0F6tJ
uWTsbEFciWOj3/QCQWCYGHO78ofXMzgQURo3I1Gm3yuaAsVH2bPWBctgrm+3SDiOxMrxtWOn1QNv
9chR3qOLmQlrL+evHAXzhbzxOdnEJNgI7NeOCEmxWe89UjgYImxr+nC8ePia+iaa2YFAVQPnSM1W
sSDdnZK82xL5U5zLNYG/JPhODxa352a/9qQdBgNPm8Vy9dfXyRWS+IeyKb9N6VBub6GV9+Ys1lcx
46yavBVVvdPk2pbFEWJR6kNHtaKSkdd19X0yaNoJGS9KrLzWc8RPlbPHwe9H2tCDTYg87qHN8vYr
FXJyKylzP692JS7kDnTsAlBfhavHX2rZd5dZM/Jj7TT4iUQvv9hJH7/UeSk5eXp/pP+xij+39tJt
hKHmHym1Yi8uOT0wa0aq7yp3XO7beqw/S1IYAExj7dWUI36kwlucA22VsJHCG154CUgKabDSfrHc
Nt/G1uw+l3aZLxHKkuwKcGm9NKXjnDVrwZBVWPJYyBz5AZh1SLCUt83we21jFj/frS92qx9N5ra3
BMNvlK4Jb1lpKOcLCrSaVoPY3ZVoKGKkXW71Wa/UdCJgK9slmHr23lIbV4eS0oNcNeM0LoXzaKT9
cGrRJ0G607y+p/bPKvgjEyYdr7XVyvFgAUv5Ita+ZAtugOCWmZgFRj4NlxQRgRVMHLctCZ4ZSrGq
kkSugi4I84AMTNv0epV+CD/HfTL5tw995k/qqEhP/6qVs3UwhHIwlFNhHLQqS74CKfQ/bXxCXwej
dd9oy/I2g9PDl4tl6H9S16nOyBPsn35ddRc8VPJYWROnA6B9NHm4d4QXr5fFN737Ou6LCw52NMej
yO7kQKo9loDxUIDHA537+P7JKt+NZazv8onll/s9Uu4B8WeR2einS0tFQyf6TcksHSkUM4TUWcs+
lovDRxvzUZwoeR1dXTsOtEBg2ZXUWLhu+wWhpLfVyJ5CtIyoNVfZ93WtMDlVYtmjixxCkeGD6hn6
kByOHCSclaGRpl4IKoMfSyzkWpWq3IxWxera4pbHyYOWOF0ZxfNVAMmityASVq5fiD2Wb4ap0i0B
lGKfGI0CbOiqz9Skmid3qJmkB9ntfdCYsJExig+06xtvdKqHwrXzjyUlz9H36nqPDieG7GLo66u1
f2UzzraMJNm16Rv9q7Kb/AHmrr6nq279Ag6A7x/6/zLnK7CahJXE5qpdnGZA7YvGV23B5cZdQo/C
JVV1jv0NWe5KBRdZ6iMHVuXeYtZHR59vwjPLEk/2unTbtq69XZkl694s7OokPKpwViaBn0VTLT9t
eKItsGRfhgMRRnspev3Fq2hjIJE0vvRmypZEBgmWQJxRaBN/aLXevHYJjeuNKVGiS9MAf7dmAtNG
50pOLZ78OfbXb5MljIPplVUewAU2+zEeeP2xzvnfe5NhojKEdqhjD3uCFTNFaBr9bDdoVpHOPjTi
7K3QDoGKzXwj2RI/cMIY90PiO0+OzLRrl3rx2RJEsyH0zzHk8beoeNdLOumBtIp5W+FXwmV1u0Zb
yw7XNEMCI228E4x1xrOBS+9Zcpw1OzYLdFuDN6gn0XKgBWnaDlfLppk7Lrue0T+dT3JpNW6Z2PHC
3FDTgehyDgvd77c5R8GWSGaQ6NLsD1kB5TNX3ICXJsWwa2JO1Dp0SgFZVuuhzzvG7xuF8oQDn6En
rcv5uBQj2id7Fvs6lmmkFRnSr3UdH0TX5Mhg5ypCCqpdCh2cMtF7slk6sb6Jxp24pBWaj7bML2Ki
Hrk2+3KX4q4jTAccksHcD6WvLe9ekxWIbv3pKgsHV5uhYnKZ/BhGpNedi1O0SB2HzLq4XY/ErLIX
HSlWXW+ZI8xnFXf1ruBc3s4xEhljHTtFSHbro5ockfH5VrmlHGLZeKltrRuCBQiAdvy+/TGtzWxu
PSDiJSBQZopmbhIXj31gQ0cHEn9Yl23B+31soQO2rQY8X6y5ZPh03jJmrmOlTOPsIfoKun6YkTWm
3nGcJ/SesIzBXC31fvUX6zOEdLulM6WPrEmVByAPd8v/nCPraPFkGbE4SKkjaWcjO9BjHCMWxTyG
h0GcYOdoAsNsEiVOPW3oSTT3ydj4kdOzzXHzbPEiYBhMWYtf7Srh4BiNhoBpE+Qwqdy97Q9URTfE
bgIkMPqm3rBP7WnaZ3m2HHn0IlrnWN80hV5+GC067WCqYv1CnKAGyNckocpn/a0ZZ/XUFm4M1eHU
Ibrc/sMpvPRhGesWa4Dq0aZYw2G2YcuCEszyu7PAAKdEj37zK/Qt1LyJz3rrUlyh0yRaoWODkhyK
inTXetyhmhqeWdnVseEI2pmpuHkT50K+gt1U9+0MGohxy56uYmrLjbT99jEdqmxLRVO5cfPZeqwL
IGKU49gYJOFEZuK0tw5pPk5kdiC1IwOFCx7MHmfndDLRyuzqOrdDqAAzAFSWW6GPIkJsUp2QtbM3
tILtzNMauvWauX8nM616tlK4WjB3LoWRJHHEKbNx40NsLRqRej768TDsE78t3i13lk+jV7D3khaF
dPWWWYIitd+qqtJu7565fEuLoXiA5uEO1RZKpyWBFFla4pevCTHv14YT+jJTZQirtZbJgZRYUxJh
LJJNOpO34llm+1YMXXOoPDD9BhLvODuZH/COo7LMJoyCBJbcGeiBdnV5s93pTFwnrGRKIbpVJIH2
1XBljEdhUw8oBlBy0QmVmV9WLpxtk5nZc5fJDubUs+pd1a7OveJoeEJ5kyCBS8igDuKmskPSSex7
MkoGNJDujbNyBH+L0Th1FFvLcEUMuVwyIiUDZ2gNVnTWMCjSfvUfWSiQdzbJEF8lMTehyXLxU3cy
6H+k8Tir5UQPSW2kbzU5pR+em5ekrnRjfdQ7jPZ9OqgtAwhxR0WjZafCwmsLzgM00mv5fS9KCj/E
YpHgvCyPBklQFyFy/RleX+5nHLiR05byx5gLfTfC9p7kkNUgfFm3U/jtHsh8Ux/UBWknr039i+nP
6VvRNm3kTkb/ubhdWJM0uL5j7i4sLhmh3+usp5yGmVYR/zeT0mW2ifklb7Tm5i6QB693+s9rzRMH
BctOv/5drJT5SZEYuAYFYt+n2lLpm1st3ZOqY7/nVm3Ke6cWxS3/xvnp5Tn/TaVMTXyenvzW9f8e
Y/v/ke1fyP37d8j2/Xv/nkzvy+/FUb/+yD+wbeuTcQsKp+6I+AWit36HbRufqJ7A4uQTR0ublfEv
bFsT/if0So7FPctyKAP0kGn9Jo/SDBdVlWN6pLQwwJKS6f1P4O0/hbHQL8JDAWwTS6YL0/xzDtWC
X5vdISkiMymfiGUnfj0jV2C0c3/zuxfmN2XW75VY/81v+jVD9ncoeqs0kqZ6fhME/DX3oAk1YT+a
uffw73+PZcI9/A6vp5WCRD6CiaiAuLXkERj0R7w+roaOGEAzjeplQlJA9kFJ3BpdVggCqvz2hjam
iJw5Tt69LHemjayyVkXd0s3TJp89t3+HyO+T7aS3KJpL28QZw9LdjJtq8psYTyUcLhoCstRNx47L
a8+xY+9Nbi3zSUPdVUIGLyuw84wF+4KcAjC4j12pP+r1MqjdmK4jdHoyM1WassE7kUiw/NC01rTd
a8VYi+0Sk4C192NpuHeiX5x8284FJbXSrWsR2e7ULnc9AIx1KJxWjPuO26a7V4ZUrC86Gzc+5Z4n
i817mJ5WmHAifWx3Lu48o1qwJnSJQ+Ry1pPb4S3KtGCZ9WQ41NX/Zu+8luRGsmz7L/e5MeZw6FcA
oSNSC5IvsKSCVg6Nr58VnL7dZFYbeWuer1lZN61EIiPgcPg5Z++1teL7MplmAQaiS2G/JHIcqJs9
0X2b6QstHJ+muAmzomudh4J+4rqRk5dWj26sKXVX8F7JQ7uzs/zMcUGNq19UtBU7X1PtVB2pJmbz
4s5NA7ykHmrtc4V/SUMVvchl5/FR4/1aOjbMkNI2qofWGF0E7SZpo368FOKrXdW1jeV8JC6sGQ0k
AElJEX229QF7o+mW1nBMBD0Q/Nmr42wrsl/7UItyczraiFeJmojdOxw1PwAg0capYw6LQF6zGIMr
/ZJdNCPV3jlNM+iUwLG0kdIvwxO9czMPRzfRik2lsvTBdVfOwMVich5BIx0xdEx7+5NXAFzcJejb
hwvVGsNQRfhwFlS2m03Pxsp887lJ81onjSaP+mAspn7ZxJEhhgOrVGifmApjNJ8zJzlGFr1mar96
1e4xcTT9g5ay1eNgwAZFIdO25snBZV8d8jWGCVxNjJ6PppOU5qmgu0yVRj9guiiqh3EbuynWmCoa
UKN4qUwMXrJ2/uJIcJ3IkACd+HNX42BTuLK/OysWw3M88n8Y48oegdaa2+UG41mSIcBe+zk09Lqc
N2R/aYj/65LDXLcWVhlAfmr3VpFjHDJaXDRFsx3rEj8bXF17QJmQV/V+siUlAaq14mk15IrdKrc/
jEJwMLayJaWzn6cKa7+au3LndljWeF7Qkgdg2vUPhUqYpUSpACVp1UQKcG5DrOqT02JzyHd55zNz
99rvnMwNnXCXJY8PxIW52E66BJ8k+GSE85D7HfHkTaYHwj53MUDUs70kcFoaoT+i0S+jQNQwkjbg
CAebH79OJM92Fqc6pxjS7LgUMU5qb1w5B4tllKGO70jA8uvWCKdPOl1KZ2nig7ie/7Z2rzj8wOXs
7DBtZ9E8TqofQabpokb84dQlT7/u1lqgzQqluq0ceEwwDBMQo/gC9VCsZjbfaT3m1U089SUq+ky2
VVhB1cHrpmbR185L5lirthL60GXLchYlCl33e9Xhiq43roV18c5JJKEWF0EjWZ9CjJamOgyJIa2p
9WnyVQscjkTLwxhRebeB6YPtC/H+ClJDWRGaGQdaQsCiTG9Fw13GL13HmM8jil05X3FQDvjiTV6a
bhYKmhuG3/I907Vw9Ppb1XSkfLVjmvU3Xp6ZknbwpIGQWd02xFqbj2eFjx6YxI951njAgmPWB0cN
07d+kWl5iKpKYg9IZu8LO8jA0FTYyCBHB/54QB8nfdKHAp/QQqWB7WDMFnO79umwaTpDfqimJr/R
lTWAbzLRF2VDn58smFXgQCLGxCiEsIr4K02O+C6dgZb5nlcw86m1pDbCuC45+KWiUANUnrlNT+Y6
L44P4901QpOGFpUyaQ8I6LSVGqPNHAxUqBXj9shyzL8Cn2i/Kzngy7eJ3KgvjuVWxp1egz9cbkWs
c0R1bbW0ATsbu7R9VdHuM62n/elOU5OGQ1s1ztGsDQEGUXTSC4yMAGHfoPbB6I/IQ6eN7MUwY9Z+
XPcVQ4fXzMtUtWdY1iyXEkMmIUQorZ64F8WhKHFN34wgdsbHEYmvAPHcUNdYuUYWAvCxefRdi8z0
oOrl2oT0ALI+4Byto68G7eJuyowqNCRnCNuhHg14OYqiqN4wmMVnRUW3s1Ij+QwqcvzUwVpARTiU
c9z5Kiuw/mgyQcXC606h3aV5C7oh6nCexXobmqaKsVG7UaNCpyoLZmOCWtxHZC6nrbOmGKqot1Zv
i5BbU9sRDOMdoLYMg+A4KIgmSUQZ6aqu93jx2LBJnUrafmZl1vqmtwPjg2SS/PTS1MWr01zhtG5B
p3xnDq5Tb2F8NT0RKNhd6KqI+kYxQZVhAyUBbkLksD7K0aIFrhSrCLuRSx81qZ059RP0c3h6m9gq
Qwwuizy4hA/MfpqUeLD6Ahs5rIrOdq+TAggEPfPxFFiUVWLaH8S60MsY1pl6dwFAVeiZZoH5MdnV
23o6IU2ETRKXqGnC0vUmaycGmv/Buo6F2qdjlEXXD4zjiQlh0TKnnFZxIojtSrmxkiHd02f3GiZC
9bQ69xJdjXdoVDlB4MQQSPvaKj2vIr5KNNpF472BoBP1avYBwkplhdZou/PlH4tmWkskdchlrcxY
NWkmnCzsO92ozg2HYNo2g6aqNyvTChTPgqc15NAx5sd/RPnEvYQjsUlS0Uw3Q9Z4t7OV69lr1RHV
u/tHDuWBUhgIRebpNUbVXsVpuCRLhLOL399gdJ0Z/R8Yxj9Cev8t/rDxJlyz5Dge6yYoJ47pvx4m
QSW2XZ172QaVIXrMZtg7pXQ/si95UCaaS5ENN2iTTlVdILQjKdIfr6eQJZl2dk1gnxIQ4fBad3/v
OH39vZCqOEJSW0BYlngrfhalmHTBABpmObSBZblpBmHdlbkOomAiQOb3J+r3RMofX4FEm2OQpmf+
hYg/ZrGZmhnWzpVj9+2YrtcKs8kvhtlwuKoX3o6p+mdO8/8vKf8Py+in7//q6fnFdPPyrfq2Dt+K
t59ryh//zf+tKb3/cqnVcM4AfbQt3tr/0ks5xn8Z5ISC+LUc+mTu1Rj1T72Ujq+G6HBUwARLWjxs
/6ooBXUoJgxWMv+cWtXz/k5BeV13/35eyJAEgYvjB/alaZqAYa/WrZ/KvAybYhlFygqSuY8+aHkM
K6MYR/UHFOyv1aRFTAwvQ+aa1ytAerffIS/HRofpudJ2NjWe3nAq3Olja87VgDhcrX+Inf2VE329
GMch6mNxlYIBtX53MexiXaxxdA06Djn3cWPdNKXYzRx1GVouMGx41yJm+vjTbf9jwfw/V2X/4fWF
b5bbfP0KfvomR5IC3CqlYZY6NOYdGGiA+warf0ySqvz8+2td78rPd+36CVlMLtsK5FLsUr9eS7Zj
15lDblIxJd3tYGWENi5OcqdhvAjaehn/Fv76n5+NZAdgpqxHYEbvrldzMJgNSC62FzeIyqhLGZtL
jQNEni7F17//6RwhbPYw6nE6yL9eLSaHh7dVa8FDxLtEI9lTb17k5g+Nh+2G44Xzh9XJA/2XrxNf
Gyl/yBoxv737OqvRATEhsTdVWvE5ElhFpZZt0I6BaqrsBQBMBy4MqQGOVusP1/7rk3F9+K9axWtz
6Gqf+2XZ9CtNhyzBxLWgLEv9MTPoyM+Ym411GP7wdrz+rF+XDQQ2bp/HE4/9z3r3EuoVGV2EGuFc
HaIyOVFoYqaoQfHiVG4Hd9j07hh1W3sqUra7fwlI/18eDpfcPv66rlqLFvz1Dvz0cOgzgg70DEYA
gxHoELtSmQaOsvRvFByMlX5/tb98ThcNqnG9m7gcDev956QdTH2Vsdu0fdbdL1msh45ak3PiWd2B
Sa0Tiooz7O8v+pcbCcpXZ2vDQXm9+PuddFrcPhkQYgaOwGOeIcREBoKvpCPf+w/38a+Xskgxoj1p
GaTqGM475rQ9a1Oq6Tz+jF5j45QhpK53MzMyOKJWBFr1736y6+Wu8HseR37vd5cbGre1Wpdl44Gr
eE5Tr3Z3UY/M4jlt0B784cO9v3nAmFHP8L7UiUBj+373MI4YEpfUqbHIZcoI+7FrXtgNyocOn+XJ
KavscdJy8fz7j/h+Q31/0XdbDjWBaIZBuqA63HhbkG+KDYgNwVsbd0tCjLf5/fXe30GuZyE+MfmL
tz8L9dfnwXJGNu2RFTqigd1C7Yl2IC3a84j5YPe/uBRka9TVxAOhsP71UvXadk7JgRSsmOfs3Q4a
E+ngBEQmtdr+by7lUW7x6sXo/e5bHM35+jCS3aVJqCepQ/4uNNFpXffzLMvD7y/2H26ZRZ/LYLFI
+OTedR39tKWUKRRJin+DmWOCgb9GlbprJBQ3i2bom+aSSPb7C74/Kl3vmcOc0aSEvB5i3unKAUDF
bdmYRsCo3WwxIGnOFDpuG+l/f3G4V7e8dByd0LL3THJYDcjUaM0FFjJgRWHq2Xc1QJM3c1Hx3wrz
I0ZD8N3BB+VYakgBp//XbzFS5FjOA/NDu0ndS1Ilb6V+BcOWtv6HWIv/8Fy7SHU83gHSJkDr3eJY
Y0yeBdONIONrxCDSg8/MEA1VQxF/akodCId0e/cP3+XVcvDLO48P6EnyABjMcHRhu/z1A1a2GTmz
HM2A2nw99ww/P7WpLe4bNtgts8s6WGzl0X2SSVgNDbQtttN9DlwSGaErHf/3i+g/rFp+HQcOAqEB
/Ond7kbXWtDbB+hYZcZyO2l1dyArNgptucjPBlK0vxXN9eP+XgdWDnF0HOOsH2aJn54SnkHeIbXA
uT2vTh8KEbHJTW0a6YTUZtnfizXncryUrqEPgJZ0g6HOu297KM1RDv1oBT2z49e09fozXYmJeL8k
/cOZ9LoyfzrMsMFYnsV5iSQYw+RpfH+pqMOFSxIM3TaY5pk7qDoOsdzlw2uvJ3EEeWSYGblOKC8h
aIH0af+wIfy6onlFsROwtCjQXEZx1FG/Li2aQ+2iCo0I0LSp6m2uo0NE6IooNvAWe76vWeSwxV0i
Jf+wit69Pv7y2d8dp6zR7XRVSyNY0Q3lWAGKFghLnFT7rjfEHx6hv14Muw/bHv4cVu1fWipWai2F
WVNOAWBChdFPDXIKp5mmL8oZlm+/fz4ARvz6xPK1ogF3qYavVbElqHR+/Vp7qa1IbcAAdwuy9EuX
RbxGGhJlkal6OjZ4/mfBbmgP3taromrZrzpMSmxzKGMxc5wJ2dY+kgRXGYclH4XBAMwo3lTfTYsv
CqjN/tpNZn1UnTk6B8srlwwOn7KMW92qF3GRVpwMhz4haP5uWGzAVLOYDC20KyKCD8oAMrorjByr
ddx1wnwchry1SEomyQEVb4xUyLHFMjGQI/UlOab8B+axGeq0P04qKYzjsmCb3A3OMre4dWc0qlPX
0MPX26L/UnZxFw6Dm1FsmJ251UQHwXtiMql8houGvq3L2Oy3kzbCXHVR3ukBXov5anyu6V1CYLFm
dHFmKXfIFBJ4e1Vcxjt3cWcPxNZYoaQDlzc2a5nC4iVHJMTxl2hPIy9wcZykl61Hvgd6sn2Tms95
Gk+4/PrWVGQI1SlKCdi16ODdVLSnRibgALRKF7TMy8SbQ4klAPeFp6zsARBlke5ongo6bVo3Q9gh
Zd4qcbD3BUz3GkDIt6KRWJl8EVFA60EK4WF45X1Qeoe2G3Mqd+WOysduEvU4c0Q6PeQFU4g0WBfP
s7emO+l5UEE8wTzOH70wo7s3LvTxZy3f5pqu2l3FeLN5E6ODeDdHasHJTuhTgBLQeM6Uxpl5nedu
PlWriV8fnTIyjwrEXLQzHe36Z9hDkBfzavRYl5bVbFz6/qRJNyyTvTlIdho1QT4+10or1VkjP0Oe
jMkRmJskSYThmjn1/MnE8nUVoeRjLm9JQBDOicdW5bcxysvhaE5jdFujpok3ndLb6qRkhoPVXUyL
yGWIJJh31mn+3CnNvYnnsTSDKVHGx2kpjI+lRzdeCyorF1+7wjSfzUhbqdOVO30zmJFe/Z8WyZQN
BjoFfMglyTBq8HH7OG4PYBq9c8XIiEAA1Ewf4FVp6/3UQVYDZtSIB1NSKvKvRWqCsb7M9Vazx7y/
yYlRNzam0gcvML10fhJAtewddnFHHD28qunW6Otm2Llp388nMOJtE9S6MX0zs5qv0yBLgogCoKr1
d1HpDYrF3JXcRuY9Qwn5NGkASSyp/SPkvYwD0AZoSYMhHvvSDQlgL2P4W3PCtGBwcgFzuKzr9YGd
p7ozc9y01VUGG8ksu42v0tguh4RMc0iABaTxPT4TA1l8Q6wsso2o4/i0JDjrdgQJlRiz11bL8WiI
+EvurVdN3tSLBseVB2mbd47jgyGVd8NVqezljFOwZK/mpa64Vz5R8g2xF1NGsz7BfEsHioCy72AC
HXlOtKGF6taIDpGV0Jt7MdtOux14THBs/dBja0VWZ+dIIun83I+Epx5AYeljWDgdX0BFEB5cjdhF
Qyz0uXKCwhqHBftFtHp+p0n8s+3VphXqs4urIVGT2e4WTkniofshc+9jHtNwIPAw83MdIsB2SBqC
KPSpbZ5VGgHATMvWRiOKjfxjeRXfL1cZPhbg9qbTUu3jWspC22poxr7E7gK9u615En3zh+g/X9bU
3mt54+7NSg1VIEcQLUHheLHpy6KiXq00s/hmi6FtnuBCtz2FOtIb1IJq+U6KRtPCLU616YaKYv6E
mdH1dqWFreAYu102hTPXtPKNjlcQJ1e1ZndWmbWCX6NwrPGzURle4+tjLL6gYxR3tHCYbPKOWNqH
AZuV+Qg7syg3sZ4YzrFFHEJwiNGbxe56CmbAAgkIOFYk5m4zziSCMlkzl9feg9S1U/NSaaHbzDZA
GrM1HSbv3fK2NBD1NyJtaKrqeHieKtWWXxINSa2/ti6Jo4XRy7tYyG461KCfx9CJZUdQsA2ZwsjG
uN4OBiZ1f9QN/W7V3Abqd9ro42FOprHeO8j5L2MFvc5nzAcRd8Xg0PquHY0lWCQjfc75W4RsKLsz
Q8a/aPbnUmXaHi5Gu48QIlhY8BiXhUXq5sMGD8zsnMq+TZbdmqW8mRJzOC5DV6NmLDKRnYAjavKo
r1f2ahuj+aX554zpq960nrzFOzE+dkZTf4PWBNwD4Wd3t4w2WNoidcqbWTb9k0Nm4/DdkvE17Mcb
jZc5ctcSqzc6UOHLHpHdUblWrW+dHGihT+wdIYO27L30Vp9BeBxLelvFcfC8mRANzdGUwZ0xSHGw
4iGWyMYxuW07SMjTTUm+XXNBq951m2bmnRGUJUSqoJ0cVotNW1i/SSfwyV2AwKfuzjHvJ2I5NBc6
j4+6eazCCT3OW64W7Zaq6UrqTUGXmvmYPncg6B9IfrHum0ZT2Pp75LCLBWBowAm2lLFxDXJAM92c
UrtxtJtVdsMCAFBU6qjVADX2cDOusRwRVZ1fTIMZ35Ua/hHmd3mdLzhIyNANTQJIskORT7l+r8zI
iw9NjBL9IV0WeyRROKk+wLNtJsoINMEhfs4pfViQtZCoYIiHJHWGb7FRC/hBSzaZ0wv/aC6A4w3o
UCGhyvG7C/w8/gBvmBFzXrNl7CerWMKpBrEBNWZkIrpWpkxoHsQdXhmHsF1/clJJxENWV+6Girlr
j5qxrs5OpN1oY6YeTOumWhA14XICeBGsWMuAAYJTeEVcbZDfHhlsVh6n2PrVs2pjPWsCS3V9RNka
aR2MACGVHZQi5v0t7M7VAj1TiF4NOcZkbkal65PIN1q4BkDO3grbW70nmNJTWmy0cYZLn2rVbm68
uX1eBoV9B/QqE/G6sjFLpmyaxvJNElXta3NOponX14i5kjtmpFVIj29LIsLsN3OXgYYpgohzkN/o
NQ8mcjusj/YxK5Ln2TYPtSHRORQAaGoA+yXBM9MkSMlxz4nVk+LUsqN4nTL9ZAAsSib0pvGQesGz
CoWVGFuqo710gVAWVV5tZ9ldCDCCBpyZfg5AA7stFoBmvmt1k5AIU+ztrrqptfibU3gofTM6Hwpu
5FTbBMk646cZYPF2zBi4pjCCrFGyfcXaqes4PYLQ39TCxffhAJFJR977It5HJFGb7ogErj3OrceR
Wb+Itb2fnOplhZ+OX8siM1I9eCNceUhGZzyDL95MEAh4rws9z2enj+6qUqrdYERv7Rg/dXTMQ2O2
Xi2B53jRAB1VAJqt4oG5/20Tl29Dlu6wubW+N5pfp2r+SAAYttGCwbju6kcIXRiIKygj61d6JDsT
69W2x9WTDhDeqyvZZZmAUdlzeiCM6W3VxGeWSB/mBUxBrCqWXyXjGDj1SJbFVD7GxPuiJ6+/mWl9
lLjxd96Vh88GSlS2pzM/SbRPJLC8mZ2+AZRiYAiov8fKfXEa70K3k38tlgDCrlatXh+PHTkhV4bW
JrE4n43Zc8dK8nNLcZgn+QVw7FsxzvsxnrdoiLeqmj+h/9+ws140hwT6mdXBxrn4tkazMXcHTkyZ
9kTyLbEETAt9c9EVtq4yJXvAFoHNa+RxyTXzJs7kF+hDt1MZO+S1GjKIJIjxIroUV/t0xHM+93sT
4hn1QIgBluzOApBwSVaUbxiZjoigEs9LgUM2UJGMowAbJN4Wb+FQ5svSXsDW9XnYDOlxxpnvBXap
NW+Npee82Dla6J3C9W5qJIJhzjdA/W1QCHG85B1AMdp3GATmAy1q0l/kQY+6c1T3uyajrjHiDQvv
ptHKy1Jou6K2dpxHduBJsHsP49Nkm3dGWt5X0zr5sEH4Se5WQm2ZYS6Xjbaj+MRyI2+7Kio4JRHt
wyKGeQLyxNK+Kpe8n2I9abr7WYj4O03xwMyKS01AbIfkm+7ALSRiLPSI/JAtmXoUumV+P+Xi+7y6
52UGqpIZNLX1Hn1KnGQMY3L0U5KgnDrZK95SscQg1sonq1bn6arNajUSiowLwbwpMSRg9rFHTxDF
sJmYRF7Mwm/omYcI8jBJ5Btc1dv1mmJB1YAbkzdDn5EHhwZtJ/EwKjEdjFntejwcvVM/j6jn84g4
QE5a0jey6rXV2wd8j4SD4dPUnPkUQSlOdQIadPviOv2+kfqltOxH0Zs3SlMnaGQ7lRuEBXqXbm33
Y692WI/206SfjLLbW4g+AymyW6BpRwuOgQuDIDbHsDacDWS9Gy8rTkvbHCpk8ww1MUtP0LsFkiYn
XYDxOGnQlwmDI/cgvem2hbJwVb8zyEbxaKNTwX0zrASroWIl4IYnUE2PlaxeMAveOnX0mkgtSIDg
z4X5UVu6E4dOCNQiejNqg627CBIQkKYozhNBebFwt0MvAcXGp1xWUyjH6j6Lcba0nXn0qG3iZd0x
AzqAjDmB4maPVJxL6D5W7NMwnpwF0619J8dBglSfeg5q1mdOrqS+u5jtSvuOROrM70v7RqGtQUKl
fElYHBHiIez8G3TM432X8Pj75tj1wRwnkMRof246CwrWWBbnbJo46ZrmWdTLpzqPj3oxwPbItdPU
x1sIBchde0KnkJpXyBvTh7E31JaG43mO7SBmQI4HwHC2Km62MJczH5235nPwP7ROddBMdrBqJEBh
NpTB+6S7iKr2/ChCeVWZ4rlH2YlidOiCwtPMbW2JVAYtb6Jz2UBHJ+fO6F8brdixqR0peat8Q+3A
tudNJOewBlnJ8+Nitk/x6qzPqAibSwbAbKzSj0WcPszFWobSRt1UUdTdKOJN9iO1+VO1DvlxqKv6
tfGc5awP1m4YuUeF1pdLH5ItZbp749ox+dhWa2ftik7X3A9xrqXxrUO+U/mAM3aZjimreOab7VrM
QqYbkVpJOPpcfE9SbIdfrNo2OAplZZZ9qZAp5aE26HCXpzKNvI+uW/dn1aJz2oDmi4x9N8bxxxjS
mPSdGI31LgZWVAEjZ0JIXTJY9hvpb7m8S5BzNudRk1F+U5pZm9zpyJKhKFsDMX1Tao+kqGTg5ild
ovajLfBp1izZZt8bESDwRVYVyag9XxSJJQs+UvqPnAfLpLEsxGQTBHrgjwvuYExDMYksicPh3Ri1
csf0oX7W9QLEl95eyxsTUe6yyYZ61j477hV6MBgKtpmIFMDfYkqX6k5Fy7VAK4v1uVpLNpvco8Fe
EVlUaQej1szjqtdz9pFpfVm/WnOsiZ1mSvuTa/bmnq8Ph/c6jO7HZhnZc0sVZYgu2RCy1FD3vafR
ZSyTKApLPKk8wi530kfln9/gDuB8ZpTlfJK6pw9h4q5uE+hwBgFhxSrwCvEhF6P+oTIwj7dl6z65
XV8chkl33kZvlrf8gG7fFLF8y/o+vnGibH3keElFkDIaDLNktWnNYwOdRzhoMznc+8yEiJE0SsEH
KLu3QS+iBVHfaIIN96oUZLc08jdZYxYL8R91wJ8pyKAvVHDESXqkEOaX52g2fJQOMsM1k/AwWLVA
3pMEF1zXmJDWUPiCfNTt6gzNrdmpMsGg2Br2jmyy4gln1/Cpgxt5/ZoAFh7W2SHoUehac4oN67oF
kMzhTGPyMUeS568qIVRbOYWxtXUz/U79PARxaqv7hcnrfbQ4hFGZo9ce6mrM19CudR1qa9p7h0F1
2HAJR3vpzPaDAIhdBG2X5J9Hd6wDvZV6GNmjhHUdpc9pzBT4UuB3iDa6MgmwVNqPr8wB4t6VqJPN
rDE3hTL7SwZ3wGd70ZOtSThQG5Sam2RAyCJUiHpX6AfYC8ZlmurkMYoK7SFyjfl7M0i98hn2i43k
YcaQaZE+khNb1dv9l8VxOerU+46WDQ6y2meWdVNM+qbl6AqgYQ8H9o6p/EsOdxX5JQ0aM3koKJsM
QC4VUIggX67EjmrDNPu1s70v+mjJA6SCzcApaE6Sc5rrN3KIDyugO1+t1oaq4wvAyGdEAY8G4tAg
SkfCXlxcb+nCuyB+FQk9Flh12mOuiRBLL7ZWMg77ZlOh1glM3LoDfSIanfsWrcKWl0pNMK/zWeG8
C1D0P9hO+RI1Nk+BC9y4taBDkITTNgoAQwHPIUbH7zuLTpyjNMhci2L2WDxdJ7rLhyUTdybUA9LV
9/nQf9c688bU6r2t8ld7cCjdMnWyFKDIqdSDMfPmR6dDT94jYqah0nPDDKsNaAx/R9O7ScbyaxbP
pzxTr+S13OHRRvZMgG5QJQ1scILaxla92BFxn60qNmsOst5pXwyb/tY6n+W6bMvGSk5t1nxdy7wg
xDK9LRyH3LtrXkjMkvPTsbnXJj4imD9a9d/juMfgsG4XbWl8CQHTn/L8OTOrksaF3n6iZ1lcrHWN
/AYSY6AhXvCL3gnjHI2QUYC9W5LARTxw4nmQOyUbfndQGZElLnx0GHuzdB716ctM4xzi3NEu0WXS
vwE/6kZ+JyZvvzr4OWynQFA8NAAmi/oCqYW5oQUY1o45wvaJvTWM9qGNzVPseZc6K8447YKOJi3q
4+cln+9HUT/WafPMqHrviPrrtSXURTjoV+ijMisqEoCB1AucBrZ5JNzgBXL6E97M+Pq0XETt3lZO
d9MvJBI0lMO5imi029AKR5mF6wDnWOfIONpetMkHk49fZPGOkoKFNhsRopR8n7kicCJ98MvIeZA8
NJ29vhW5CuZa7YC+XBqVnQ1ZbXUru0k7ynDIIxfEc56fFpBcuoUsMkxIn4wuG7YRWUTJnBNPXJg7
fZqJAMMHfT1RniZRfYpbVmms6Q/SnL/VUR3qlbyD8vDEe+1VUUnUYEcIEZAvpePtKs94zA0gvOBE
LqNd3wy2/tQn45fIhfEKMmxIIhB8nQ0Bl4xZx81Oba0OOcL0wjWyoC1I7FPkv2Av1TZZJftjUWXP
gpwUV12tGcmKMR0xM1QEew1yGlG7iqrLCFViUaWSR0zms+uCF2k9Hm6b85U9Zc8koe7GTt+3oj6p
aL6Paj4ivgIc+HlOQGlBkXxNUsSfT+AooqZL32nPmsUgiZ62RuBihEiAmrjgFyVfvEjaj/JKsZmd
8oEg2AaErvYM3PMCCc7wzYgzOZ0DOFhfQQ507UoR4AQp8/+kF75jTk9F4X7QyAbJhb1frcwXogxW
SjAtkRdgV0yZvtDShbv7JimO4DIf1qbcsdHdz156IhiIdzSimtl7ngcjGJWLc3r1R4/D9Ipy3qLB
zmE1npBuENginTyEmnKusnTb5uWl7CKgMYtxRnq+n6clWAWEDOO5J0EVezixOG3o1u3zbKzA7MgI
9+McrLqX2KAsJ+uW7mVz49nOtx6wpO+Z6d6a6k1umzv0ivetVWKZHk6cpl8Wzs5V84bNIUSAR5GS
0yHEF9N8aeluu4a4FxqE65ZWlmAjzwscXsUUQtNE1PK4TtNtUd7rECOG2fEHi6RrnrFmmfaORXpv
/hinxJlHt0ZmX7w5AjciXkg+xy69nOXUXtjHLaXB8Moo47K9Bga+umtowJKGFqbJUyVpc2szau7s
rKp4R5Lm3dR9cKY7d3pt5+VseHi58nsM0U/T5EKK709ORUcqyZkxNuaTlmJfSh/YTpnK8+o2kiMB
GqdcRMd4HDZuHu1bSi/dgZQ2clgzVhxv1byFYx6I0d15FX5/N6e9lDQYC8hiz7l1entQw2ORmeRP
0qlMQU6nIiSfJyQA8CEx2g39vaOc61DI+taqi5sC0LsmtA8NQed619Pm2XnttDOanWa1BxCB+9Lq
bw3xRWtPcpi28bwrvPnspfTBOzJKYc3V9mPecQTTkhfiheBQVEAXKsLtF3gAbw1xXqZm78rI5JS2
gOCgOZIMD3jHbmcGbTRqbpjKbjk5nmCuXdqiOaqo3afXNJU83iUcFbO42mQjRbJm3WSWzpZoBRGE
knawSP6KQiA6vNenI3KEXdZx3AagtgNwDyqi1c42yW5OnVrsAmBM5blc1FPhbHgbsXh0bd1aM5Az
ixRUbhjUi91UtvrGgCsTmIM2boETmvcjCLdjZ0ZHWL0fIAWebUJCQA8CnSu1GF6dkeYGrVvJ3G5w
UuA/MZVEa7d5SPKvPJTFf3N3JsuNI1uafhVabeqWWVOFGaBZV5kFB81TiorIjNjQIJFBgMREDJzK
2qyfoPe9rlUtatdvkG/ST9Kfk0IkATJERQB1U528125eiUp3x4H78TP85z/yPT29f1NdjHecb1UB
EMgFO+N1J2v91CG+9tnXLf8ymyofJW+VneJZ+JfefDrumubSPw0nPnT/k8UKHP0aMN6ZHLp0Hk3A
sl5OIy9ec6NHi3uTRkjjzmQZtpIraJAHV3QQnRndeOlOvtB5m06UpHpmISk8eRVSPqJGl660mv9i
sJlOPTAF8/ZsU8kzUB16dzj+Su+pshWsCG2GA6vnWQltaVWDJIkVdyHWvgr1bPI0p5ylD2OWdG41
F6pIoDjrbrKI1hdYANDhTuPmhcC7nWkBRq83SWcERmd3ay/52EoH1l2ahc4vaWw1z5fx0n8YrzNU
Jy8CY8F1Vzd6awJxd6q2euSlaF1s4tODViJeGllsN2Mc/gqu9BwzRlZvoTWfDS7Tlqk07xTZlQj/
rIiXfpLWCvdNRF5q2WUrkqo7h23ZX/VRwhByS4sBjL665Pu35rrpQYgD87PMCVjKOD0PLXVA4zbH
kuiMQJCfVD60LvBHtTAKHJgXAUZOpbvpkppEEgl8SeZF185opDe9X1M5c7aIB+kDzWbofWMQaCH5
jB8/5PTLN2Gsmh1/uYYpQfQzJEPRggiCSpmrOaVPn5nD/zxzpPWNDgcTTC4hfquBBUN7GBeTcE5r
Pfq70UGQJsJj2v0QeehF0gDKXGO6NK/VmePdrdkBj6RGva4CsdmVHjXTYQJ56DNdUtfkIQJL7U9M
4fI6cpr1Y1CW50R4US2DbKxDvDY2sSDJB99PlzpHKpos3S/QkrI9pQj6f5POGu05cdrhOKMtOFVC
rdPZBGZUIpZE3QxyJSIyNfMvyYpEZ9KM4toFSdA7f0ZVJ41kIB1vBgJ4Of/q6lBaLuV7K+W2p6sB
NGaUl3Qd3ViQXYSZcZlYg1NQGs4l8UPr2lpQh0VdW0hD5PGsZyh0O5im8rM6ppfrYhrqODfLpwH9
nNs+LK30l6aLg5FJKDDaArSzJWypcZI9g9KKzzMsqc58PKPf5CCjq0TqNGHOXkL75JgXXjI30bP6
b5kFi51lLcZYNqAKBomecOabIQdyrPQU34HcnpO0ymCHD6kA/UXj+s7OLfonuDfjCZ5iWxlYy46p
enewm31uOau+A/Kbdhc+rGgz6YouGGsaeJIJXripsFc59+b4qwwZZCucT85SP76M5lpG+/PklhrW
xyWkOJ1oiT1EqeZZKNOHyDMGfWfeCk8Xa845LSacNdFTE1dHVyYuyBQVF8nHoyQ/OcExmcESN15+
Nmgw0o0kf3aqKrQk9aEW6Q2C8c0kIQ1npDJd6LN5F0Q19bELa9Bx1iRKBgQZ274KvIWpV22TLgfS
dI6fHCXL86VqftakwerGGKcXkQ9/oxPJPW82yX7FbozJYJGCx9y6pnEo1E8ypqY+wK0yWssvS7X5
GaCp2qMQcaSNm9feFJfFEp0q9Dk9fai4JPkKkqPt+i07mEQD2mjNaCzvxVTrKgMH99AwOg7QBmjY
b7L5YIavsMY40cnhTdLoKzwt12sT01inpQZltMrTck5PXsiHPg8sqtQ0VDoOwuJRhfWmDb069ZMQ
pRAFoXPsuumeSrFympoE98czuMZT+dLQ519owsEbmE+eMWZMqYtturTOLMvDBopJ0htjvImldrVS
mlQY0ihyofl9oko39Hadt2VvguPsLs/W8+ldRrljF0RdSnSBIAwkZHDuEXFQ48XTJJr1vUgdAy6f
DWAUaFP1787p16YolP0nFKquKA919PHgVxkUySd3RnoiWIX4pLTEzYhQ3AXQqP4muMvO1qoU0WEg
o9095ZMeL3CJ7zczzM7En7kYeVa4JBgdt34DSmictSDe6kpkqcmvNpfEp6RZMLggGTc9VeazZg9O
wgm1mat52lfnA6kHmiCD3X9hdZJFqp+D5eEinysWDDBW/MmiU/AvUHGqPRdd2yF72LJ1ayWfAe4c
rNq+oU0+ZspiyWRUgEBRk9KyGw3oRHg5xhy3DdKtkDditlDHodTKPkYUa19aLW/xq0sxM3RZM9oG
shvAyGlgCqkMp/pzhnlAWXybhuYRbWhV/3pCfP6Lo6wN7dSjzSH16ZFKQLIF70o3JMBLW81kZUHk
68FgG9E6Yxxcwd40I5Y/oTskddkTW6UZGI15IqjA4sH0U5OAMWYslyiuowVYWBuMkWdMXTqtzvXz
prI0z9eUyQ4Jv7XOjUDz6IvnDWApI5xPk+IxN0Y0N93TWCfR2EacISAS14Vp1SVwHYQQ2y61NLhF
c6/vp+sUpNA4WsKlR8heOs2ob7mEoiy+Ji02PYtIxRD5Dga3FEmb0IYqafOGbhreaBKZgys/XAxI
R/jOtURO/a6ZJYrtmgsCer4GAbJKD3XQBiBD6ETSnrCDxX4UbcxSbdYx5z4dj7OQLuiqRkFpNFt1
J9Jgfu3PFq2biC1sr9YL87dAX+ORDRY8veQl6t0k0GfDBPWCtWpIw/E6nGLE0pKFhp8hDpY1z9wO
iDJIRYkQdDMLemOSFMllOFX8r1akqsOlHAyulvimXBgYmzibUGoRzIGdE2qIVrSC1nOqQEG8JIMG
CTAuDemgz+JymnYiutzBt9ec0JpibRl+TBiVtvSDubW8MNUlpVF9xZhYS/l0ooYw7BEBX1zPMFSh
IUJK8CZladoZL8fpqruKBgNKd8zm6sLyrSjtOIkT92c02wFRuIa+rb0Ab3erJCrbT19P/dPUnXvX
ynRi3S1Bsn9pDSBFIhrTaj7MyLp9SYI5RefxUrUeV2qUDMeQZ5GvpXn9pkKoNfLTmDDvNOEInkYc
PpzM+STrS5qafB4EZtPt6tOJczNvmvSjjoIWAZNpFNFFiR44YPJmnn6XYuBqZ6afpJOOYy18dDoV
xE+BYiX38VxeQM9BA6Ok50oxRds07ZvB6qRMEuK/a0Jm4iYk30AFCVnUYB2ivrWxRRZTm3sTg8Cy
TvBwGriDK8NY8K+q6XLlPanNSew/zOBR0Uf6UktanydAPD6qIYRePYhVwui06Snj+GFtOWo6aq10
dXEpTUNaCEvzuTujHycHlTZPboivGFJ4fqdpi1XyNZLmpKutaOLiGbVkY3kO3Wo4oJXUytA61Nx6
s6tUU0H9tFtWNMOOpIunHp1KGWCt87QJD/G1NiWLDcGyu5z2vakUxz1Mwxhwk6KvJ8NwknJdkK2M
nEvfcCnSuYB7kRardCVynmHQjrj7Wz5NjMfw4znnSiRB0LagyWl7jBpzfwMEm0DkODNNct6m5I0f
VHh5tUsq4dX1+SqZx94pgNEmZCVBLDpRJZ43O1cNazaFWHdFPASSR0zFedJaeLf0JXPUhJsDHMQ5
ETE1PVcwNLDKXJe+v83IH2ckwFvjZi+GqiOLeokLWAKnjmBRfDswFq3BGcBBaF3ChWKMpuPlYnAx
sTCgzvQ4bLJhiCz2PUlzpRvPHRDFVI3pjCLyTALMSNYt6ABCZwnTwJClL3OIzGndQN24ccfCHPlI
NUaxOEJgoSWzhVhEwSrBX4pSC9UYUUr/iIWiEN1Slk5yay4GmF+z+SSeHpmoCPsWEwnQNQUmOKIt
xSqXfTTXAZHLdICd4yw+EmH9zRlrXxIzwPsC+NjRUofm15Z5/zosWSz/D7D5dlbVaEmUdwFKVstF
SQnuOp03HMCVS1+6SRQlgZTbcM+ai3HQhfAPE89rGnea4be67loPj0CwDyHNDepaZQrbWuQA1aJ0
xws4pD1YkjtSugqbXZ0+c5/12FDxhwglJR10GJ0BNGml9V9/7v2JKWRVKNagSqClaKIUerfIho5q
7mK1gDRPbjmowKBJpKoXorYmH5ewnxk9Gpo0Fx03TFvG4+tTFyslhMjF1AaypmxYsmSxtJ3KhRWd
ZC3LbY27Myjsf9FX8JGchhIoi7ZL6PV2HKvSkVqJ/T2sUKFoUSwiWAJBnxdnnM5V4FWQwHWjpb4m
HExLGtpvqwvAXz/6aJTswOSlGJQKIttSQd1quYhC4NVe19LmkUGjhqbexDRXU7yKJJr+2pwOZutt
U0z6kBzurLj/JnVVNai81GRKz/YKfSya3EwhLKSzu7dSH2Bz/sQBghVdmiyI4cy4SGh+dWTO/bOq
q5qo5qP0ROiEUomGpQ0SaUoHgi7YXRP8jDoByrF2T3VvrLfnmg6hkOQ4Vy1gq+sjFRKHp6bOCHVE
PbYhigx2ds8AbWVmMlPLC8/4hSo84k5AH7rebBWdqq0BLMkJAA/NMfTz119usVxC7FuqX8AtqDqp
bJNymOLM6zheaY6lib5/c+80JUDcw2AKCbol6hG1cGgqi/oTy6C4XtS6FqfCK1E4HI7flUnNkon3
V+EjgScaRMvN5PT1x5LFuosqkBJCQT5H7OAQ9dza9V2XHildabI0rmMDnn3QLDCYGKl0qTtLqW9N
qFnL1orbS5PIeIa7f94zZpP0yKvdFBGVVqJRvqzSYtKkFl0vKaUIVjcVIhy/25rNpuoFF0XsnK0y
GcpSfC41AKIRzD9LNEoh+IatSBgtiFpO69zBdFm20wg+0jtwqP60A2jNose8INC58HEsvihzb70e
rhc44uCGJ8qinQ0WzuBayYwwOx2D76b9VpipJD0C2op1ia+oRxTfgbeqWdDhEThH/e3VGU7mq9SN
tcjvwlmyBlsGJ5KM++tbX6AcC45cp3uT6TAXcrHIcPDRpLd8RGUSJWoEiLLbWgb0ZEjhm2tl04BO
isH04+s7aE+9MpUF/7mlothRRiWtR139DNoo2e8CAfAfTMOn+8Usdo/s00MP1ELfiAI7NJ1auiol
ge2brWMeKDQXVJuYdFmNQuKM7eli4H1+/ZH27ij0m4Q9wCHkWrbKityXU5WCuFXUpbnEKj0fq0tK
G3V9MTWvBE27fCElvu/98vqkm5q93f2PfawJPg2DACrXY9nW0mlfMXfo3tM1NTIGTkQPhmmkSwkp
UIWjCEl/15gm4W94HtjRTSPuTh133n19FYoQZGEVEkBYiUJVTVwrRLaLyicFxqCGMUkpcoNn1CDc
Uakn6ilghtB9Wru5mtOPp1iEHiBTQuxny3F8Qayln0zkMTlm4jbSivIJMwiv5vTHa2ty+MlZar9R
1HKlr0K6H41VyrCjWXREgZS3CCWoQnIYkrpmqlB6FlcecNsAe/Zm3ZYLmyOhHhOQJsjTELYx4M/p
EUntTUdqCwMGWhA4Hrh2SoJyDXDU0jrOusuB3wQpoMysz2sZL/tsEke0EHj9vZS2JBXlmEoURbdM
LnmZfxQfDoriIIPOyeoqTip/DtdL2n/S3t25bOEudy1YKo/U9ZaPNbsRMkcol7iCxIErP55iugnh
uqxLk0DrfDEdL2wnHoyP3Kqlx4LnwGCfCe3BpYqXUZrFmctrf5JSKwEPyKS7ggXuygf9Npb0wcXS
hKzxdSnu3XZiPh3LTFP5L1qkNB+oOJCg5AswfL0l4Oh54t+vFHX1m7NQ/auZoulfpZmrf00Wg9W9
EsB+2IEBj9KZoJnIo9cXI+6znZPGK23RPE3ngseaEqRWxVdKtxMtiDzJ7EIZIHfWANSI/UV6j4Zm
Luxa7pdAV88ktfVZ0bPn16c+KAcq3i2D6mk6vGql7eTg3wQyLgBBe8PsWhIYkWDlnjnEhNJIgRsh
gFDOcO/Bhl87ofGYzOnF9foaDpwfXrlqyvjSvI1yma2p67JDEQo0mI6s9OAKnJxqWjjrhEGaHbkN
D+xlQv9YObIoKcbVK0o6a6YRZS8pT2uAXaCL+urLjMqRY0IVm2fnhYrNDAULaoj7nSLm8jRNwIwm
1PyLbkRxLRlIBw6wgM7jbUWi6SVGJQE1wxk8qbobXrPUy9CMnogaEWwNaKr7unhLjoEwz7EzFEW2
xF1myMKS3rGU12Y6BbqjLbteS4uvp9lqchUtadhLqjUgVWoRtGOT916fVCm91JdZcagljAJOWEkH
wwgLlESlP7dC7taR5qczjca64eTB0Kb2ZLb6ZK6nX2nf06X3OPecTkJVSzoWlLASnHrtdNAaBgu/
G6m0CdIn96o/frKw1NrUvN3Bv+a2lWVgNxfLSylVjty/e8cRgdE3WtMl5Mb/FRfjjsC0ddNYQ90B
lWqTPI3WGpi9wFHdy7H50SDGDkkscFF/BRh8mgTNI3qwfCC3yoDWi9ikCA+1UJw9cyNqisAfg2Kj
Aoeq1RkZ1CaADuotmkSfIN/tTszMJPefDJ6X1EM+xusm0cKptL57/SWWdDJ+FVYW/g7V4bA0wX1T
XIo0mMZQq4fr7nw8VeyYAPgZoBa3G5H+OQ20FgWQr09Y3jSahDVK8TvUg1ALqJvK8R3JN00tAUM8
trq8gfVNGmUDewEG4GGi0CT79alKmkArT1Xan5JMa0BpATSvRcbiZkDFYbelme42rPRDrHn/Vc1D
XxYhCOt6QUpM5JdsFK8eRknmpUneYVN8e0+ON30Mf+6PXh/ohSnvcRWN/uUfnukdlooV0M4u2GXL
E5frNzKpbyvaLPe1ATybp8qGjNyUpRNMHj7CLgAmM86/0NUTBSiqhGLb/EN8z1Q7svne07/+YFsx
vv43hbXbQ9/F8UzS2H1Odx9eYSe/8flLY+w8v3KiyxvLYPuQUJcUxaBpJ/BiQhe44cTEguASeGdi
gDCEm+ct2+AVMSgnLQxtHh96xM2nJAZ1Q6qotrZ7go6zf5IYvnsU0OpvE0JphD/2gnYiazLXEwxM
2w/PWDgRxokk/H1o97/J6H1tBSgt3yaD72+E1glXk25J2I3bD/t9VwiGeQJIgQ7GBHw3H26a9yUE
WSGcUFUMsnGClQk/nP6H9tsVg9YS7S4wZwQFmfhsT+A70o7s5cqbgUMP1QNPBy3Z5lO6IwzphBpI
Q8Ft/vb9+9oM+PGVrwhZPyFBJ8uShqlT2ASchRbhJInw1eaz1UDvaBOodE2s/vzoBNxY8pMvR758
RaonUDkRUsPH3Hz+rLuhpNVGG9vtYvgv/wB/NMyR5vbq3uZ9XjGWSsP8cUHoJzhfBDS+6X8O/e5+
0PUTBb5hOGC4SMVnK/p3tB9gmZIIHlezFTgPVFohBBH+Kzw/F2SLEDUR8e3n/SlFznDl86BgMmMR
Elh5ec7SNtA233MLGeiL96UOqYcR8YRq719F60O/tUmvFF6/LLZ/CwsKkMG73P5kMwmXb9XTz6uB
pnpiCto6eMS3z1n2GVTrRFAUgud4fwqAZMsb7eTvqsGmop4Q122JkPJWAOULAeNJJKzIcLxbPSBt
dVOFXdA6ARnMXs/9YzHi7nFQMRtU+Odh5HunUiAdbVW9E5vWCeYPx56uWAc3g6phPZDl4I+2Ynh3
DjQsmPCKVlaL1okIAfOM39EKBmaSxF9AVv5NUO/sdoCsuvKxME/woQls5sbgnnLUTiyBQMAe24rh
3VmLwmiuaiSJKxKLebvjvx3/XfWgyyeICTweqbLN5905DwrJ3srqAWNJI8IGl/D2KcvbQdcwJuFH
p8PjexUDNLlVTSZ6kpC9RkOq+OS7u0CYCsTcuEXMl73yHk3GrR1b4a7UaeQC5hTi/ZenZF8VxCA8
J1IhxNfe6S4QSqGqGJQTosgijpy/65LFQDgFqCq9EIg1bD7vTiUIKVQ+DPoJr5oo6jeLASt5dzNo
yEkCVEUrmvd6JiAGr+5GmidQQoP+lvnH5lMSA6qBXCVa+L2GVVTgHZXNJhJQIPZob7SjAQu7wcLb
Zh7hUL3PQ0HbJfCUVS2GpiLCS8TdBe3+wf1AyBmErCwTasu/f1/2I56/Xtm5ZD8QbuZICPjv7kZQ
zRN+LQzLrY36prDaG/7oW0a347jecJPLdUfJoZTv9/4gT2buf/+SyBQxSJCbZKgKfyqSu9vZt6FK
8fO/FtJTm3Trzpf/nTt458fC3yZ7f/zy8Jtlvcy1+6vCoxYWln+T//LcHcV2/OysNl+sXp7q1vbJ
IHfswB7au3lZYeP8sci97PW34NNro57Fo1Hg2cEwH0qIUFw9VQe+GS3d5zAfZxMcFmHMqsP2bZAA
jXvkFI8aLLtx485obVfM1hN9rT7TR6irRsNGP7XTUZIPt9lgIj1R9Tk6DBDbXuODPyLdXnitlCiJ
tjTfnYHFvOnVduzYfXoa2QUgAwYPGDkLJXpk/EMb+BsqYf8AFtEGP/79y3I28t08f34kdg/VK4fy
zzmT7ZHnrke5LLebI//pIKLkbS8uTOjg+FDaFqJF2Hff2Ru3RM9r9OF0tYdhnA8mFi3wvlWHPss4
JxDGFraywIFWHfg8DIZZbBeO4KZ1WdWBbxFwbI+zwoqxA6sv+R5V7ReHFdnB1xf85x04jXha9Rtz
d/3/ZZdgG2A2N0AuS7F5RdXd65Ld+tOv3YKdVRRnhR0mKnaqjnpmr23uj9iN8rE26xXZyqpDX8Ql
tS7XcONdJLE98vLFbdZah3BZ66wwqEiMVBXAZRgPSyJQahDBVbaw3TRf3kYEag3DXo+e7KBoo1D3
kE/z8zfFnV+SgciEVhXtLwAu43yYjQhEdLLqqH07G7qND7H9JBpzbkcTg+N25z/+vBz6q7g0qgDe
Vl3yiwUo1tzo+W68ZwiKsr+qk/w6StJG2w6m+VAboeg1COXzyB8VNKUiasKrrvc2bLDp/jFplJ0G
vQ69Rg26HTTORzRATpNGP3saHsCjaiJgXv1JHrPgqXGRiOcoqH6Miw32sPoMH56yxk2WFPb7y+g1
bM9/e+j1ew+fet3/0RCbaBQHjb1zQJUvLSGpwFMgYiAGtimPf30L7N7jPYHswUn/+xj+LJZSE4AT
Bm3oSekaNfjxu09z3CrZ/ev82XcCFAWf5Ie+31F4xJ3/gtGJD94YR7aw02tQjh+CMQohP4hCM9Zw
7iF6ShZY6LvDCgjn68fiuBHZHsGelw+z0eLEzyoPmtF0aujmA4lhRViu6rAdxx7mo4gxNTn/6ecv
4YdRlD157nMj/NpInVGD6rZxIQCkqdUn6Y6oZeMmZprj89WwAzvE3uKwaLoJ8HflFxBSeh8W7h1R
ml15WAbYhJW+iqhS8E1G+cjiXddhW3TsaNT4NIqHheCHqBKs+gTdifsUZmlhxwtqjKrj9sarKM2H
EWIwalhsb0bUI0TveY2zzA1GBZ1i1LBNerGbxsVhRbi+sjBSxw2joroWcL2q4z5y7M9sv2TiWzV4
UGf2U/EQCkBV1eWeOaVrwKrhle1vBGKu1dfa+f3/pKPG8B8v5nSVK5w6cv3Vh78aBavC7t3USlYV
8LX7VLYKZIELrjzuKAlTp3C5bLrGVx7XfSpJQavhsr0hbzO2E6KN+ZML/QNWJ//x5+/cG3sVpmlx
O+g1HOQbArkLN1/fZrmi/rmqfBm2NGgNpxi64/C5lGqqwz+8sTO0rx0U1SRUEjXIIVwLLUnmKh9r
I2Kjhs1262KIF0atQ7FvRi0JQiA5q26IrbJstt2ENjj5cBtZtGrYbg+Y+cWUKYTl+Sw/f+j6o9Wz
M/K8UlpQQDqryqOP6eM0Pmyst3w0IQ5FqkFZ9EfBaGwXAryAwfJpKshDZGPtxvUoDAr7WZFr0ET9
kKRScedR/FDDorNS/Jj+T9VHfQyLLo8iquIqb4rf/z1sPIb+7/+xyXjfx7//Z/DsRkVZC46HqhMR
EXOTkqzVGg7Mox2sy3oUKGb1BX8c7x1wrYYN3c7iqRvYjVM7KdgYUOZUXzNoDrdkICu15HYJaqRu
ULhfaTdcfcFf9gx6OGFqGNb1n+ynRXEX15G/2OrQ/t75NmvQGm03bjxiGRWUKPHV6uL48LQaFd4d
hPdw/MBdBiEX8VtZOu6cHApf/n1Ct1SiAcwrxEfFfXIAdEVEOUBP7eE1itiO8BncypG/eQ+grP2b
WoR3S4r45ZHfiNH4EJB+eybAVXTHwCJWHLes2Q94eD+20l4Wh8VbSEDL98ITPzbobRgLC+gALGqD
66smWoixiI6VbjjgRhVF+2K17a9ZJcu7pxt+TB534iQUV0yNF4xGAqOqqXBIQPq850X92Bz3ZHzH
YXkWGGctam9hAIM374VZ+bsWRvLG3c2esUsbEco0iJQhGYafCcYLY0MYVZzoxx7nhuhAFKbcs4Uj
dCi9VNpO2R/sP299oBt77MSjp/xsCmMdbkNT/McCxA/6XqYcI//6gJH91om+wfkatyPC6/Fe3hKO
MjC7lD2o8ERImLOvBgK20/55N8YhIb3l/th5RXv3w+7TvFw/u7/qsY1ENnOT0fv73ItbhVj1uYp3
47u49zwALcXjtafndt7UG5XDhwBgYlw4tDX41B+E1i+uVa7BqQH7OXYzPz/ZGy/9tXP+Rhm0wwTB
bhy981G8Ho3DOa5IYZYanBAWb5cQb4IbbyROyOqAknrr4umXBeq4sFxRuVJ13O4o8O24AJGpA8ty
ESOGIvS9jhBcL0nLl6moWqkqhM569OwUZVtHCO7U3cP/CwKXqqs9teNwdAheI+jDKg8O/PG54Dla
NZzoM/cJ67AEfhMVylWXewatYZCMVvlIQlccBwQfRxycjWKwWMVh65ADNSFF6QrWrapC6MQh8YmC
asCnrT7ueRagcwpCgISo+rgXz3vKgXLRGsZNba+4WsEqWFW6l6O4tMEodq5hWDAE5JiKOEK6FVUf
+dpO56XdUEfo7pr+ilnZNIGirfqC+144t6flJdcg42sXvZ6OAiB8RfwQVOXVl32dLUc+iIp4nI8l
tI8sWLKr7rmb0Bsik3ygzbiCiaf6uIFdzufVcERIPqbFxdYRxvyOMybXEW0kFrKwi7qijqv5XoBs
h/l72ry2Vg0H5J7ITVbKL0E3kc/z81blAymgkrMBO2r1ccWJBrNX2BOKqDevuoH7G60Zu0Exe1CH
19GPSuUv+Po1LHhu49DFhT2hKHWIeDEaFi8PWNxrWC8tbNfbEEg+mNjGSh1X3sepqDAqGJdEpvJp
fn4Xv1QTXLnBeBgW3cb9kHH2RyDqja7XJ4GJZN91cODyxW5k8moU6I2D39CoQCSP4+KGrsOr6Y/i
cjasDoQbuP6RAKLelApkdLmOMqFtkPrGfh4Ny54ebI112HNXYRLOC9KGHFajX0r+br+3EQ8FvP5O
sS6RovgLhroO5mP04yXmf96bEBXkf8lXcSh/U8eFzXn+GnrTl3BFfsSE+jRQGNTLQ8HK8aNBEqmQ
/Ov3dwIxXv6Sr/3rGKAuhWBFXV6DZfkBI+LJdifFgWvwuj7E1N4VLcuj++Z4vIcywbFnD0eJk+/B
zQ1fgyBuVraIsBaGrWPBTlZ+aTXEp9qUxBSxEmoNa6XS4ykcFt9ZHRGJfuw2rqnvLLgZdVh8MGMU
EwN1hAtgWxg3rsT/9D887G4HWNnzH7+n+I5v4AsSPMGolP+Fha2WkYuvTq4DfHhpR0XVAE1/9bVe
reLxal1WZ2B9qg+9NUyvwlLNiKzWIOItyuHA2DVsjCuoEqbOvkhqONfXdrHMSq6jfg7T3w73jogg
5aoaO8DVouaxtJfrwAcS/hq68yJmWRad6iqvmFqBVflM11FddTuKimhl2awhDHhvx/ht3qHUFJzB
1cVxT5B4byPXkUW6hzbNjSJiE0m+ys31/yq65I0Ofp+ohB2hNgojyzXsjkfHdsvhRkWp4Vw/2hN3
X9KAJvNH+Plr6tF2qRzIx9naWHWsGFixMAvLu4MGdflcP7/mj+un0QFx1BHn/+SOUgiN8jVu5FGH
qrtIKW6ODjhd8PlLNcj7KgvsxAGxuyV52F2/bMKUnv/i54XejyhF9laHdIkqyJarz3DjDodEsnp2
kuaDCflvKZu+r7rREG+iGus77hSkXHBARERzIGE4Gm86bvRx8dgru3FFNZX3f//n/06m4qcHdzgu
KBtCFnTorQFE9OhSWd28HpFO25UYrNCiY0b+qwrvfIQtP83yd/7PXdcOV7g5buMXKvXtYszO1M1N
H4yqd2w3nA7Dxj+DPZ/i/blFcjE6I2gwZ1R/tCs7c2O3ALMRHX0MUzAyV32Ee7vpuc1nECzNJMny
8cRmfpmjhndP4mV8YOQadMm1HaVOyRrZiuao7v7z4oDfyB6rRmV3H0GcnNcIYQpz9V4gl/kvXyNh
+xBnT3bh7eU//PxhBUzvwvC3gdO17fiJopB80M01lv9QZYZx5npFkpI67CaxWngaC6ZeHYkFUaIP
ix78hIWh6/BrO/aKRG2uGHPRbq+r/KefF3SntDvqqEfuhrQ8LVVa1GEX5OMeJuCow+mCt7dMB1xH
Dh8WzyFsulmxrGO/hiH74fzkObx6br4Ltlq/hsv4kn1cen9yHaxsN3YsaunKBdp1ULSIXGoiCmYL
Bp1cByvLPTjDNBTMsQUrhP69ueB//vhtiZev3BReNtAjFCHM3aIGqcNk385ynT0XAyB0fq/+BI8A
MtyhPdws/zF8ouQlH3RzF9SBanvExdvKp8O+DJNDypBGn/m8VV/HJxcYLHzY4oUIyqWtVtiLENRB
YtGGC8FNnMYnNx67B5U8VHPVn+tj/9UZatjI7TCwSwwqSh0EyB0qmwgK5iLYbKk6qBf6dtEqUswa
jHHiPWmjRzoV1EhWPMZ1YMq3xxgTJnV+/w9v5K92paLXgaLdPMCNzQxFeBEFs3WEHrcPsL0FGn87
3cDN/2n3IVRKrGpwWH7/Xzj3wxFkmo1be24nyQgnb/v/7Bfd0fgbPdmjTHDR24T1Gx/7H5rnHy4e
LwrrgdqRvjkGPdE2bbMV+ibmy/2ektk16v+w0w/9tm4KRONAaWHuIXREcwix5AO1wztWx/8HtV/b
4s+qz0V8BQ3/UpVTbFrxJzWi+BCPxYqKucc6Yl1t8h4lTHgdYK12bK+LBft1kHKIfVoIMNURu+qE
XlhmT6sj0tp7xq4vcv7X0YzjFCfk2RHUdyUetTrAz6e2NxWJg0MmlFmDBXWWgXkoRAOIQx3Tmcej
nX3CnATLC1tDrqPmSeStCGUUrlLZ0quv+H4UF8NxxyFOx8XwMc7Ki1XqOCGfgKGuafhSeHHUPB8T
w6Fr7e8DizxUrf8XvBS25AdQUNt+WHg5dVh7bQrdyqG7GpyNvlC34UFnpg4wRjvM5qP0RX/lG1T4
BXXwxXRC4V7+7WpEC5pg/E+HtGQdbt8GUCKoxbGFhZY/NE8dNT+dMMzhlwV3RK/B8b+0Y2IVB95D
HWxDp+7E3X23dUAUTimaEN0G8u5TGyC7+xzvY6debeT0xhzgyy1OVdBqD5tVRzecNjmrQzlY66iH
cvyaeVn7BpokdqmwF74R6AjY3bCwm+q4LgmRFlLh++QrO27KG1/B+Yjim5cNunmGm+cuYQov/13h
IeCUyDfc91y744I7Dxc7xlU+3jYuW0O6LI8WAfhDazQ2JDaNR6KeLnTJRROmjqqoy9ChfBJN/iEN
vQI3l1wH1ETU7IjMxsNo9LUgqjociStSrk+EYYoD13A2Ok4M1IQ8zwHNJ9fBynBve/4K4sd9odfR
IW9Lv1qKTsl1ENrdjhaNju0dqN2po6Dp1i2xutZRzvTJDmAaL5rpdcQBb+G4LY5ax40iBPxlBOyj
VGVah8a/d9Nn4rcHjTbIo/JT9POa8d6OSBiLRzjA5F0PEMIrc93WoNCxzxIACodxjfvccT9+R21D
oucjj8Tjf2t8SEg8JC4qV1y5pFYEqK0xtBudLHAK9j+cXtVfymM4xecr7FSlDhP9EbRtcbV1IKUf
M+ppS4utYWf+yuvFjhUCP81SwG25XDe5hjry4b9iqh24LZQ6rPA9x1CpA7IEPo4S+Zc1F8wkiqFq
qbIQmFuRVs01zq7Q6a4u0U6bsjCqMyVQWMfL8//EQMQBnr2/XiDibBSSoCwcjTpQ3Q9ZUoK4K3WA
CUW+uMgLRPvqfId97w7787bQIYrBqlto92le8j67v+q9IMjeStr33X9326H4Bbn27OFx/ev/AwAA
//8=</cx:binary>
              </cx:geoCache>
            </cx:geography>
          </cx:layoutPr>
        </cx:series>
        <cx:series layoutId="regionMap" hidden="1" uniqueId="{B03FF21C-0CC0-426F-A6C7-1D8497D25EEC}" formatIdx="1">
          <cx:dataId val="1"/>
          <cx:layoutPr>
            <cx:geography cultureLanguage="en-US" cultureRegion="IN" attribution="Powered by Bing">
              <cx:geoCache provider="{E9337A44-BEBE-4D9F-B70C-5C5E7DAFC167}">
                <cx:binary>1HzXkty4suCvKPS87CEAAiRO3NkIkeVNm6o20rwwSt09BC3o3d/c2Ofztn8wP7ZJVLUrlWaks7oT
o1YERKQBASSQDmD91337r/vocZe/a+MoKf513/76XpRl+q9ffinuxWO8K85i/z6Xhfy9PLuX8S/y
99/9+8dfHvJd4yfeL1hHxi/3YpeXj+37//1f0Jr3KFfyflf6MrmqHvNu81hUUVn8Ce4k6t3uIfaT
kV+UuX9fol/ff4h3vUx2xft3j0npl911lz7++v4N1ft3vxy39cV730XQtbJ6AF6NnCGMMecc6fs/
/P5dJBPvCc/0Mxgew8gkz/j9y893MTTwLV1SHdo9POSPRQFjUv+/5nwzAECs37+7l1VSDhPnwRz+
+t7Od70fvX/nF9LZYxw5dN/eqPH+8nbOjyfg9Xjp2+GZ1tNc/s8N51loR4O6fMyrL4d0Of7eISGQ
EDeRcTQydMaJRQiiINzh728Y6frDF5JzZCTjz/7uy4E6F6cHeiRMWL1HkFdb6ljSf4U6XlfbKvcT
WMdPi2C/od7I6Ts3lHGGDER0orPDfiJvxULZmW6aCJkc7cXCn969X4Df0qPT++mF803/f33/gjje
PtuvbJ+jCf+xIniz20GpbWTyIJNhhfwwpWadmQxZML/0IAT0VgiMnHEdKCx+kBLgXyu1oUt//N+/
6NNpKbxifTNQGCes9yPJfK9a+1vlsrc7pXw3eXx4zHegfX+YfIhxxnSTMmYdjMrxJrHODGLqlqXr
+01iPr18v0ns6jGRxbsPPliUdx+qUiYyllXxzgGb+ER5yjaeFtmft3YkRefDF1L8kHvDzCSwgo83
2IevbLC39uqVfUL8DJvMMjE7mhLOzxDhBjGs01Oyfmz9e/kfzsAb5uMBj9YfvxjynuHL8Q6k4H8c
rdNjLf1qvBqiZybHCOnGkf0yzDOLmybVrcMmPtqjh1X57sk9+n65f9nC0dBHky8G/r079uuC1s8o
2AgYIRiANw4XO+PgcOkG4nvlxZ5Gtl/7X/b669vy9Hr/soXjcTtfjPv2MXnsq8foxBq//YrDcrQI
/meNyIf7/MiIvxnTdxpxjZ9x06KWbpgHAwIK6I2QYHEiZBGGjT0BfSukv+rOacHsud50HLzhL4Xx
vYvw75VEvEthlXx9UX5fgALhB2HGQeftjQE4sq9lQcH/NSzMdXxaUUCEkv7x33/Wo69I48B3LI/L
LzbHP1oe2518d7mrIvlnM/B9MtEwOaOEcMYHCz38gW5+LRKDnTFsWezJVh3HHts//s83dOq0WF7z
Holm+5OJZr0D72oKiYVCvnuQ77bVj/SxsH5mUGRw/aChjmVEwQdDDCEIEp9luN+0ezvzfZ07LatT
bRzJbL39ybbTY+756Y+0NUgHg69DlG4e7SJingHY4hY5Ct23f92H0/J4ZjwSwhZM+M8UmqzB2S7e
TSEq8YsfqNbA+ebIAmuDDnvmSCAGhI2EMqB5CVvebJlv7NZp4bwd1JGE1tOfS0IbCbKJdz9OOPjM
wgY2YJcc0iZHXgDkKRk1DYgkDolMkN1r2XxDh06L5ZnxSCIbCO1+pj2z8cHIPL5b7JJHP/+hzgCG
ZMrgCKAhjTz8HTkDkGLmzCQc7+2MTo4k880d+4qAjviP5bT4ueS03uW7ROx+qITOwBGArXMIKL90
14wzUGjMhB2m5MeP0i37LoHP9iS4b8+tvGI9ksuJXPE/2o8eF6mf++CwbXdJ+acz8b3OtA6zz0xT
J4eM8JFmMxQeYzBMT/O/99CgR3/8+9u6dHrnfNHAkYjGP5lvZu/ED00jI9BsJgSWOjlSacSC5A3C
ZMje7P/eSuYvO3JaHge2IynYH34uBTaV/g89oUQQTHId0sH0kKzHR/YFUqYUfGSwQXtZHHnL0J8/
/vtP3cTT0njiOxLH9OLnEsdg96dgUsD2//AYkwzZGU7xEN+/jv8hJYMR43AMdjA5ILI3ztj39Om0
dE4M60hQm59Me136u8p/mqdTFvY77Qo9g6gSzhnNJ7N/vG/ApYaDY8OiB6sPSu61kIb+/PHvJ9ip
Dp2WzBPfkTgu5z/zvjmXcLvjz+biu4VjQWwPN0eeToGPEsyEwg7SqQFnxSezM2+X/1/27rSkTjZy
JLbN+c8ltktwn3+cnCicQ8Iffj6sP1Z0g5gYYyY6JNGOFN1f9ea0XPZcR4LYA48izn/40f7gKu/e
ObtyN1yz+HFi0bB5BgkzCzI1T7db3hogAxw0A1lYp6czNd/esdMSOuY/ktXW+f/eNF8/OBz0OjN1
ZMGZ02ujC0l5ODJHBDylkyrjuM97Xf/tev2Y/3jMR7I+WqnOLn18d/uYP4AWPT4ld25Pnxr/redW
cBsr2cWfq/sfGdtZZ3B8DZ7Qsw2GrNRrmcFFiOGwlwDRycj72zp1eo2+5j2S1XDH7Eg+/+jY+1re
w+rykz/14r/TAkPaHVs6pKVexXCvRQMqhID6oBBVnNxO39Sn05J5xXokmOufLLhw4Nbsj9TroMKG
K4tfvbg1BN6DQBA9MrRDR/6TQ94nviM5OD/ZBvkQ7Tz5Q6NufsYYhvjNfLrHeOT5gINqElBtOpy8
q7+jqPsbenR6czwzHonkw+qfrbO+ok9fW9k3JN97JQX01eCKEqIfxXGUnO0z60+iOtoaT5r96z05
LYgnvje9/v6r2H+vEQd15H/+kRrJhGt3cL0EDmFfvKrXZgIsuAWHGzqnB7eLPLm5+yTt4Lb/8e8/
79Lp+X/hPNoJl/Y/eye86S5c8H11C+Bpbk55nd9rvyncXzAgMGNwQe61RIYb1pxg8hxaH2mmb+zO
aaG8YX4zUBjn9c8ll2GB/diobAiX4c4c3DnZ24SjtLkBmVoLLqUgOEPf/z2th5e9kvwnVlyNZGA8
ksjl5m+WyJGye/U5wvNHOCOIhsfq651vxqqlCN8UHbEesnX7vXQvBwcZdPzTlM4ffn1P4Mow7I7n
L4KGBt7k+LayKsW7D/EjfGD0rDVfcT7uinL4SMgAYw8HuMONLriXyjGYmOZRoSwEbjJgLB0OD3VM
hmu8CSTLxK/v4fiEwodD4MxxTCGDT4CrGF4ILVKIYiFzYjAL7lHqgyPx/OXUpYw6TybPE3aov0uq
+FL6SVn8+h5jeEu6pxt6ywyDKU8E7mtSuC7Ih1Gn97sNfJ4F5Oh/wT1bVwRByGZeIFo7Mri3lm7v
rRuJipUeLBTkpQi7RKxfqhrOixUOFgrMS6fwe39jBJJeNKHh2bFhdB8Lht2xmUR8Sry8+xgwayUp
FltFpknk2QruxgWxM81vtG3ZaXzaEEG3xLO8cdY35YRqJd1Kr+ErT3q/CY+HuRPhYEkanlycom2D
0F2W5ZK6bmaTLo/v21xbpZYm7lzC0KQN/W4ON+TlxsPmKwr4Hs2/E17JD52JE2ltg6DN6LqMJkVv
xDMcZNoEhlZ+lG085mHmf5ZG4zpBjMI1K0l5kfNIs73KFJ8zhi58w2tuNL3pZ2UcfJ0zKBJvbFiM
OTLoJrTA7IEQeq8jlt/EQZVPIk2zFgYL2/MgINGoi3j1WwykjRuzB7207hNeHkixxrgjdMnCdeyX
j13rlcselTMrS43zyHTJeYylIDasFcsualxNFJANaEXTl6RYZqKeKThivXFeEVfDdsw1YneSl9q2
q7t0Y3gFdlDcFtMqNvvISULhaITml6ixik0tmngRW0Vqq2qWyXITFQl2mtx4zQHLOr2sksK3TIeX
6TxkQXGhCspSMfJlHo/LtjrA8uHJHBCoig6IJClaar8ADUmLi0CkaFnI/ioxEzqWUe0vrCRPtrrA
n8Mi9z/XMshsXvTlVRvTchknhTVKkSU+G2RFeOH+JpE4MNaRFm9lZn5W+KyJD4xCqyrbM5CYFMiP
HTws8l5r/BF1636Rp7z9GGnbSK/kndaGxUpRGQNV+0zVt4nruLJrJryn7WUQV+Y4E0KMVFUV2GqK
NQ3oxDXC7vIVPC5+y0iWLSK3PsAVOw0sb/RCG8D+UuxF2rbTKmGG7eGmuPCHogiJNcOcPRI3Ki7q
0iwu1NMzXFEp+rdwRRqkmTt5pUxP6CU0HIS91kvMIJwYoIaZAYl8DP/e6qWwK+Mwz1Cw6Ny6cSde
R+MlEYVriz6t70SgJRMj9L1p7JH6Lja0xjYzJtcK64vAJiQxbqrG1C4ML/mkwCGolRlvSzwK9SYY
B5ZRLL1UswXKLWEPTzI2zcOTwcwro8OGXabAIAyfjcMKu1eqqAoztnEQBAv/GRawyikDz7goaQZk
bhMuEZYOo+nHpjPTT73FyzFtE21mNmn2Kc+3sdl5H0MPtwtCI8upmgWIJWjXvhVVDuWkGDEz8UHL
oWCcmIa3DpEv1uqpELW3f1KwyM19ByYqGBuJMEd9XmYTHhDvvMl0y/FbGt+baOzLuv6cYTcf5b3w
14qAVdmUGPiaEk86yKvlKJe1u1SF2xvuEnWwl21flP6i5mQcx6zepjUoDap53VyIqt5WPWoXXt9X
dqgznjoUFXOvN7MLzQNs2kba2EtcOXZNAcSa1V/mLgMZDLRHTeVGj8fYJ8GSMqMfN7mVbBDPLKeI
RHybJkFn1ww3v8W0utFjmT6mwhoFbSJ9OyyXRUV9YTcuXqDQD+4L3fdsX0vaj5xakY1pb3u6SC5V
gX2zWWhtcqtqUZygUSmzbk5dPE6kG94LZpR2FlvRjZ92YtxZrDlnodRmFkznvOnC5DwPfUdilywM
v+qWtRUeiq4xMkf6luvsES2Rma0e+ySaAn+4FEHZnasipvWub1s8w9iL2MgQIl+1UTJSSNKmHymu
vLmqdQ3pzlGadOOCF4Ujq1rS6cBf4RTPkoRVto4LbeJlmjCcPimvZSc7p0gr8sliwUUUe8bvXVY6
WEvJvVnK2i5k0V6DXr+0OsIWcZhWNs8omlBDmuuCd+Y6Gwr1lPa5NtdCfyV8bq5fKNSTgin+uO/Q
RDG4ni4h4f/sZZ1QDJjC+d5bxQCe0eAMQ7reIiY1wTd67bBkkUjzruqihZUVpd0mol2rgjBPdzQa
4pEn8wNMIVRV6BFyigaxeuOX5o3yOFjPRmmF8huJE7auXaHbuhVORNeRTYBkMkl4EC1KjZdXvug7
cFO6+D4pm3lDXe2uNUt9DCu9EmF2Z8TgqoBG9/1eX8Cn6f6IC0/amWiqFdhgPJZpUC+KhokND/rE
FjSpP0d1+RGsfXIdEdOdaQEyJ62lWXcyRdO+DsFf8jM65lWarwPM78pOiGs9Qd61EYaTusjxparV
mYmduLDyWa0osj6fe8SPHMXQ+n5ySWPkVPW14Dncmra9KMGTKIoLm+LgIi7M4CYNemsjqO8kvgxv
FCiPPuqlZmwVpNPdhd7q5aVCSWo9uEVSrBWuT0vLJilFiwRXwU1OcTTSapLOFNbIGjrWrdwOm2Di
ezqyTRzL817rvcMjeKj1HlN5rTxHyXnWl8yY8YDKeZIXvRP4tIbIoHXPYzM+FL1BojmJq08v8Aac
0SmSbmxrVoxWWtfrqzJMfBtpIZq4CddXmCR8jvSKJivSsU2OM3Gu9HVjCDqHREZmKwWv1HqG+m7M
qpCPXjR/GLbEdpnGZlksd4z2Fb5oaFLa2igxI/OhRz2zsYitq1jri1nY1s0sZL/lHLTqpPW7eIKr
gjsUJvycxnq7jKqiH3tl7d7BXZ6V5sXBQyqSexdsxrWfg5XTUW6MzCBPrHmPo881t+Ss8MV1Ztbk
DvPAmqVJZo60jJO7SNS9w9M0ndS5eZcSnIBJqoslMb30rnLpQqRRvtGCxNh6uTVW4NBH7gJpv4Mq
N51GdOZHg2mb0vfo7ygIQd0W6MHXibRjz0xvgpDXdtbya1T1hYNZWIyz0krOjU6KgzwVJuVuDo57
LmwKmnKaDiHFSxEOYYaqBobuVCwJlk2YgYEb4IlA2NbAGZ4kRvG5YVa168Lsc1Lk9W6AaLKq3j58
SZNknbjQKi+wXYM12mWUrvPcHMmWkUVlNUFjq4hFB4GMwhCWWMdwi+ccBf0siY1lnjiN6fZgpf18
qlmaPtFTD4habMvaQ5/8wsyc3MvpCruefx261YqXnf5J66QHltctZ6pa62sNhn8VgSO+bDOzXOQ0
/wQKxi/GehdPC0zBZQkLEy6x/5mWhF+i+EJLwtVI8J0MDAcxGDTmWy0Z4K7OjM4Si7Zrw0XcuGA5
hREVIwtpFqhJYjQjCkHZCtZg4LiVZ32sWA6RgdY/VkG6cDPf/WRqseaUfd9c6Aau5oabWdM4cY2r
BOyr05mN9RmVwlFMvUs/oyyJbq1Qr8etl6JVIxhfypgKu63pmvVRuEk5DTaztvGD/WOJXH2hN8K3
FSZse35VRbYIXfaQgnOXdN6Djjvf4VoeXdGmNGw/YaYxY6K0vQzdIKIVm6zNyw2xXGuENcnGCibT
zLoUUWaDJzKpw9bbEKHjG5NaE4ixtSvXT4PL0PKvUkHAX0dW4TBT8GWMGL8j8Rhn1swk0SwkWX/d
pp0xyVstX7CmjS5SF9w1Igw0QppHjRmxinrW0mQWJpb8vYYHUcJvouhhOmtcKa5pKgKHw5Wv66pk
V63B+10DkSMo7bg5h4hLP6e4Cx09qvtdYvINMFbXpBPSpk2IZ2ZhFVMr0j07Ymm7NqjWrPssnwSp
DFcSVu/Uqnp3jjBtz/WsaEexnml3yPeuqREZICdqXUAcPdGkF3u2pomJFpQIVJUHgaYYsSHQbEEw
dlPg4rqqNXOSWkWy6HB18xfrEnKJRwkHyFwQAxIbps4ZNb5cmSysutjiLQcXkeNlIAVNbxoR3np9
RM4hFmjnSR+VI6XeErCHDmzgZKHUmyTposyotbHayL3qDXSuqF6YFFWnkwNTWpveXGaVHkc2TxKx
qvIWHJogTGxigCcWNKa5FkOhiaLq7aj3y3mMo8t9VWFk7tW9rXggoxFN93WF8llerpAVj8Dz3rqW
DO/qKG3GLcfhyoiTeE1CiCZdCTkQkdGVV1XmA6XlntSI6mZc1OVrUq91R/sMCO31ZPJKUe0fzXpb
en64QpL7zT5Xo9QYTjN/Cr9zUtksD3dl5uNlrUflhtGuOw94P1M1VZSeJSeM980ortpyo2CEx/B7
PRQtFch6w9SDMzjnYVraQZaJmW6mrp0nRn6lo6C48pgvZpDrcCEYihvhvNQVunumUXxRUtcHmlft
NDmkEzRdX1mmd0vKWmzdqoVZCXvXyaO6+63t3Bs6wFEaeXarBfpFVwVsJPWez5TEqdVuI4+Jq6DP
2FYztYlaFzIyrUUNIZCjqErQDaeY4AuAfFahKhajNgRLavQlvun6roJgp3InGvHwTdyyZswb35oo
rGth8AwyQvfVGPX6uIwY2RNbPsdjK/fRHltbHh2Hqdbtqxp32ThyUTPBw4tEwa0xeA3VBDaNaxc+
cWd9moRj14jjcZNx/SqhrX7VdQFyEiq8qaoqRBMljU31OpwrmCqCiN3queiX3TOrxclE+gEZBUYt
Hb319PVLkfaZvm5NYjiMed1IIbBXNiuMIjsNkmirRxBD1AkH6Qsz3MZRG55zn6+xGYN7D78uwe2+
aOVcEbdJ2K+yoPioaFVBeZXbdWd0i3xoDvWSjEK/dBcsJI0DAR+972c94+694bul45t6f9GjhC0a
YogJSrLozo3aC0URMfM317KCmyLpgqkGqZe5S7T8ilc+tRVFWjMI2Xm1iyM/HZUwsrXha9Uqzytt
lHVN/6nieALmQ7sv8zyz48bjGzA35SwxsJjVqK63CeqjfWtahGeFRfhHUZdyzETkrZo+kOcBycWo
T6zwcyMe1Xt96Wl22/fsUhfEnMdBQidh6ZObuhV3ioLUZANz2dy6nZlPSuKXizTPw8tMxonDsr52
QhmxeR8wtjDyIrRFJfTYSQIcOBGq25npxmgD2oReyl63G5iojSoy0ssJ2EZ99AIjrr9GcMl1Lc0O
bYJCskVa1OGeSzWka2D4rZK0M8UlPJdegstjK2SOuOtUlPZjVwvluStrPKZpEzltWsvzeigUQj3R
MIUAB1SJw8MIvECFiXsqz7EXHDCK8IW5LhM06dNYOrCd6VYrax0iEvDQdMjTbXnLuosM0rMKKUKg
KLr+c4/0fqVAIZH6pOkjc9QUHnuhV9wK9Kf0mVF3F1HbzxW9arGN8b59BfKECz560TktauHdOJVO
lIAtqYdqUoFK7GLGbYVVsCgfhZGbbhWkhG/KnWCg91z+mj70fMPWUtOaKRUaIzcYizD3x4nSjCzq
D3UNnPYrRfNVGGONP95r3ReaF81ccuPQltLEfVtBJhxHn9waHB1eim7WBnq9bUuwFVng+XblJvWW
QYJ9C7v0MmlN77wfKBCsiwm3gm6kkNyvxAaRB4VTPKpFK067map2KMdLEXNhKxL1lqFFz4jEuaKw
Gt7acE4wS4dksMHdbpnx4LOqqYLRrB7J0MgmL7BGRrPWl/jcD/VykxB0kslFNB2ZXTElQ/K3GLLE
qkBZ/ClJkm7+AqIDhWcFx3DpheVFW4pXcNXYM33huu3cRKKj9jPspW0FUgxv28g1013Cb7p8SmX+
0Ghe8RAyHXIHrfcprrE2Cjwdr8qE+Wvqc2OU9k37ySzdqUBt/lD03IOgMi2v67aJpyjF3dzsXXKZ
53XgKJJ4l3NNPCADUo4Gy7NL7unWXDc8d8LTnF8Pr1WESYqPX8uKxl+T4bWsd9tPRgCHL0MPITkL
9rZBh9d2XtXN80Ya4yDixVhjxg1N0+6jbnR8wl3dnGSDK91Y8lbqOLvSSAyJkw7fKHBu5XwSw9dc
Ew6m/SPt4lNUYCUOVKrpMs5v2zjPrnDclVd5qt9IKzIXfl9Sp+mSZGZVWTgOYibvCEQioA2YCTJO
0rue1JDWIfkl47V706W38BlMeldiLTqPAzeyFZEZ1ckMvLVwrLCqCb1ND034XneTDU3oNO9s+GGy
aEWKxsZ9RLc4T8jNUOtCl24R5CRvGq/d455rAjJ9L5R/yffcpuJrUVhMOs/LHSuVkMzrE3kV6FUw
DUKaL1md0qXo4TQANTW9alncOpA/DD9VZXXtV2nh2V1kN1J6EDRE2h12q+rjUUNwKHVoyCgyOsGB
Sa+KzG8h12qKDdEbyK6t9NzFW7hNYG6Z3rmQHAnwfF9tCJ4FBFeOJTJra7Rxuomr0K4gdZw7ijtO
PXfhDtjh7GsaCxKOFK/OQv0S1vnY5NAHJ4jk71FsyZWilY3XT0q/4nvauA7ERR3Xqz2t7vXXlIR4
rRqiaY/GAmKQMVgbOoJDOH3aeP5Fnbf973FjwTlVWUJqGGahzVuYFBymK3Cx6Gc/tTw4AEHtR5Lr
wsEpBGe45eUI9m5wZTA3nMBa5Wuk5RDNBVGwhNgBLUhY9jMvCqu1z8J6EhVxd9m2WQt+W61PTWam
y7ipV1odsyl82psuraJPUls9qgKC8nSZdJE8AAWOqeUolOJ+oWxJ2to6HIiN9m34oBJGOc+MfWtH
1B2cQi5V4y8tfPFuzShnsoAYRlZ2DZ/yb1XRWy6zuSGNeWGFaJt4opvLwHNtvSr0rYKVlWf3FOJ3
xeAagT8SgnfTcmik67C3KpH1u6JXFDRulkSPxYUClRCHjP2mI2NVjd2enuMGrxSpAoWG9WB2dQLN
QIOGIOU0IZBGVBRdR82rAJV2Toouczrim/vu0rqa5NTiN2kYzuukIjcyz+JFmEbBGJle9xvV4nmR
C3Jj8i5e8Fbzx8UQUbhtNK8GuKIvvTyAg5k82PaQtGCkcIds+9x3O7lWBYQRch0MxUs11FFm14Xe
TMJQ+q2dGXG6RysaoxbaLAvphYLnsq9msSE/CZ7pCy7Sj6wz9UvNiNGlWTT6ZWUlI0hZJucKpJCE
9LEDZ4bBlLa4d234WTcxI2GObcWhaPIo1i/0ZAtWD/amArVl7dvw/WUzV1VFKxJqjqsSktIKpgqc
RMWKx+Zy37qCESZWRaBlK9WLGvw9u+qGUzEjwldwxqxNjZr5kEW3IFFshCkZoy5EsOsAHWQt0PQp
h2yQRJMXWGTmrd1kQTBXsGig65vk2qC+tkRFBE31FUReJpIXoWVBS3pVXgpvFxR9MzeJnjhtERsX
gYxdO2iK8nOSwG/ICtneVrqPpqzqxIxSZN6AabqIMS8+tx4hsFxxdukGLl9m1IPQZ+As81Ene7qD
2YrGedxGSzfv5FVmJZWtOHFIruG8i16DD49mepb7U8Jb/Y776UwREHNWNpW2yIYkq635FpR+APmF
SeVV2TLQKg6ZoTCGw64my+xiAMJpkjtzw2gSur27TGuc1RMK+dFl22XuUgFVYcS95xR53o32NC/o
WJqe4+Jen2JSsmXt8sZOKRyBcTfQVqFMQrss+no41YjOuwj9xrq4vjFcXF7QyLwyhlqcpMZlmFoL
xai3JNxwcNsVH4b81raP6n2joaj9Gyxgo9VW66TZVRz0clFkYTnPhvQdl3yJ41xfq5qXkv7c7POp
qsEFgHATxoU/0yoSOXqR1aGT9xC6NqlMp2ZcBRtFCIf1qyKl1iHfQQpRzQUR2bIuSODotW7c9izo
phZl5VhVm1LTR6FHu5mqth3v7DhP+5Wq1p21ErVeXZVwb+E2gAQynNvf+imml12QXioaExOxgmu5
1M7TxLhl2AxnTNfc0b4FUgbjJk20qaqWaW3ZfUjYUlVZSK8Q1tt9S0Y+sZo8uNUQhPLE3+DCgkUu
eXtbCxbPyzqIRqoqhVFNgqDKJqrKQkOOsO6JuVlk3W0oct0ujDhbKWwqvG1vigh0AiD7srXTOu6u
Q8hXbovM27codLe+8KvyTnZWOE1QQh1SYnMdp4W5xnWprww49VQ1PcaQ1Cq5gJJruHf8PrRGdKDe
AxWj4jG731+B4As8yLi2Rr4khV7bMQJ/svbNbN2ZVu+0QZftfLjWklQau+4M8Jdc30NjBcf4Ok8Z
/5RZ4MhpPpeztoqKu4BHE4V3XbcbBWFcL7vY6zZEy+493ct3aU6Z3Wi5vEBhk52LPov3LzK4vDWS
Xt9aEqFFBAdb+xfluHRSL+o/GuCujMX/4+zKliTFlewXyYxVwCtB7HvuVS9YVXU1ixAgBBLw9XNC
kd1Rt2732Ni8YMjl7lJkBEhyP8dT6G1HtZvgTS+f/aEWT5N99W8NI6lZRRdzG/pr01STxY6FQjj4
bw3lllnc4Xy3Lwoiny0LiZWi4nyBxW5qsQnrEgBH3Mvdos9GbIAr5NRvytU4qostSUKN7pxjV57W
M77lm/usU/Oe385Yd1fBWL9kA+uOpldXeIn5eogWRZp1516U4dmJ8lXayfqD4rNtuR/JxHdT/pHp
SCz8aaJ70yybDbd5/+43JD2ULg9iYzQADbWcCAk2Rsvpu71o6+I5qtV4wfP+JZNwjWhYvba4LVdG
qwj7Eu+zkZ+Vpat1gPOw+D44pI/VkHYvo+fh1F9MX3OsKIkaWrZPkX81cup13Z65bZqEbt4sAjk5
F+VEfJtlgbuuFA2fVOci4zIq+oeTPo+6lj98gjMy5/WnatUV3jqaWPVUqUrIYh2VmSLPOcUSJHmw
LgoreAHKIV0Vui2W7lAHL2Fb1btZ6mxhet084KfGnt9Mp1P10VMu5tj0ZTfzfNYIqhHrKssIIcfJ
4Qs5aXpgdo9tkSOvSmRKJEbmtpQezF0ZcHqoqhZIAptEK4vhYU4e3f/p4SFv2rBVyIr+5cboGTfC
HbYkyvE78yk/VA2rD/XtYpoI7JI46lo/MU3TYVRM819lTWEvOE67u4fa4PafPv9J5qQqVi6+2MCb
xqNtVV3Mg4K9u03ENz4KeizVaJfvpaO6JEJ+bmt6yaB/5toKT6aTsktVyuxNyMq79AF/MtKB2c7O
EYjsGRNKunIlhpqsTG8rGXBxc2AvPB7hcUat2/MoW7FibgQ8n5iaIDZCHvhjTPrGW8sxrD+FLGCx
7xfydFesLRFuByf7ErraP99lUS8AAAiVk/jFjOR5XoaxVhHbh0PH9pWyPi+SYHsX+6nE9X5fZePc
xEZtruWwEd68/lXL2AJsRJLCsnw8amN4lO58iULabZmF0N9dlo9BeBRh164iKmygKarCSpBUiI53
k7lMorr29r+byAwQlMKJ/MXkE6y+o0fWkSUib0FYGe4CMhTpcshluNO3S5DRJq69vFhGHZ6oOKMd
1pzODmKjY2we2v8ky2op41tQfN1Nob0MgTxZ9nOKMF7qspexdsaDQjX8J4rI4lHy5mha5qIHx749
hPmS1wOyCDe1fzEqshoeHwb3EbjMXroOGeKcrjrLzddBJhA/dSvRrPkQscW9TcqJHzmpN9WQeRdz
AV7Du7jTvHXsPDo4rItLgDGIY7eJDCd6Mpe8j+iplGV71MDE6HRW4b0XiMIU0LAceNKuoSejZyxK
JyRbj45X08LqRU9RMAgXIV32VXlphsMRZMbK3HXVjEiMFjo2zXRAJndyg9hV/vhkCet7OSprX3TV
9FQQNh0zrz2ZPuzRpiftzmFSzDxChD9r+GJoqpXFeXc2KmHQsx1CHl1slI2MprJcNJKojWnaOAtd
qXvXNxIesQbbpQZJfONydsbvg+dZe9NLyPDLHLxOiG2YiTwWwnL38u8Ln/ADqkhgJUFtAzdreloU
rOxW5jafo091P+/cfctVvnORCn94uNs1QR/E9sxIMhSFfeh7zzqoERlMmjb+KigUwGKmZ3S7z27T
lDft8aaYV4W/ehgbvUfzYWu8Dl3g3ZUfXszdo+nMwbD35zHGmWVBnFpfCCnmJ68ui22KZzgu8GJB
tD1tdAx4sr91gmF+6kmuz9PoL5Wm6LXDii57wrOlMb57GMJ9WtD8ZFpDUGUIZ1YF8qxwb5yowpOL
LGXZxsjqriqeNDLMtwGMZLYisUaQgS4eRplk31zfoXsjwgO6TyN7iDvsX18nPLnLvsVjI3TrvuaC
S2Sj9GfT9D6aptcoy5syFt9flR+2Sjqfru7KpMh2XorzTdaG5QHxkvLQBlN5uIGQV2FVfTOth/zR
NAam+ZBRoaItIF3Jb/LKGcM9IiQOMBMy/idvXSpjx1beLid6+FXldxMzbOA7zykT87o02o/R7u2J
IrIeGykAlm7shUG+fMzyoW6c8WZ+6YvK2jHd0mXZ+s3eclp6CkqHLiKVqe9T841Emv/BszIAmioU
1zQoxDa3qVinftG/tLX7Z2jl/I9SBVurGb0PUfZ8iTRQfZhL5R0Zwc7Ss1n6tUYu3hmG6eRy6onv
bGzb9ZSW7xmP2i9MenrpZn6wMc0g/cL9wH/XsnR2mjpt0gEt+4V7VhsHQ9SdkaPwr39b2zL91Zrq
uzXg+cOildoV33tPJikwgomqODmPNmk3Ay3mLZd9c8KjgVUvEtmbQzQgNbRQP8VwMnBCX9I3bvfs
Y4h0mdRF+GldIocDPI37aV2nEXnts6GMjZ6fK7IpPeCMmeCJV4fh9X4p3WaXOYgjPmRABzarmWfi
Fz27dbuFIP68TomwSuCp6Atwh/mh49W0cdymiWlLM4AZ+1Qd0qzRB2T91xHxna1p+WWN3sBc75r9
aM1LIL7Gu40xzK1RA9jzlwtzd9cOsWwiZjht7827o/A2zv3WKrWzzH2qPudxl7rY0NaJmUCXjxub
6mH7cH/vvTvMJ4mkcYfAhNG+C9NoxobcCMxQd0cWw7ncFlu7BiRldf9gpkeHbbjsfUvGj89xV7q7
k4pu8zDg21+m9ctHZP1Alj4l4j6i6fl1ikaQIa2bOkWJ1QSf3Qx7nyX+M85YJy4STCteqjZuOx6s
prKsARLGpi+4bdm0QISiHBZKc3qXGLE1287mllyNTfOhj11rgXVcyGWdjTjumO5qqJ+wfjk70zKX
kHv2sfGtRe5ndbVM7WZYszl07kPTG1Av7rXXLgpF+tXDzozEKN2kMqoPRm5EqmH5IRzpFscI/3wf
WwiFHR5A2ovf7GUuLSQC6nn9cGDuZFstnL4Ij3cHk+3o3RTOz8bpQxcYtGaJvV6FfSZGe3x6Dylj
rNc4l/7y6b2r63vW/Y9nVCvelTgyIuL9mzkCNSIpB6fAz/L2VyGW95rNU3P/uxnbvFLuEswRLNWs
WQJFO1wa8GuWiuYN8rHIufb9UJ5kr+WaUTs72lXBNwUpyX4orXzbcpru9KDSbdbO2c4Pp3CH5abc
TswP9xVJ641qxvSgZdCvx3zMT2Xl2iuncqtz7oXpcp5LeQEopgWw1pmvQtt24jEePTXjUIJPMdQv
HCmiBZ1y6xWZeiSwfQ/p9TRA1jnLx4/CDm9hOZl/zRzxZ1gOxXPT6T+7qj56xHZ+cuHvHMcKkFtr
yYJ1/njuiZbbiTgECYpovAbD7WsK/eE7YK0LkLds0Ll6QOEK/23WvhOXTD+lEeXHmfBuX+lJruRg
NS9zKkVs9BEPwtr+cwJUJLYRGH9G/mEGX2go9oD9ArtVzNkSeY3qPe/rd2NS226iSZp994umXWQA
dlxbPfLNkFUVoghzcEbWlOK8GjVfNZNb82H8Ljo5paYfnV13SZ9x76QHhg1ZZ/XrwhHDU+3oIJ6i
dv5hZxyTwy9ztorqOW/cn7pw/NeGNdaylr060Frlh0KwaIl3OH/VNEK84vYnG7ury+32jwpLTSza
gTy5NtJQnq2AXwDe8dQUYk78RlcfzhBdzcfhDr7fJo2+elU0Y+szyIuwK38zWXTcqA4Bgmy01cJ3
7faLC7ggQmLTYej78cA6j2NreLs1F5K546GWTXEQYvWQmLs8Rx8g2n8ZGC9epDjCX0N71zayEHix
IZausJErZGNsDI2Lic9sZTtpcx/y99GHjFurIqXvrvLanROoXy//T9nDTAVVm3glZYsm8uVaILcZ
g8tQnkpkx09TGxX3u0FU0z7Ku+VDZO70TcPc2TRNRkfY+8DuNIDITbQUzGp3j0vvhZ9Nq5GAwz3a
RgdPOYTm1rc9sWlosW/CyLmUNmNAmqnmq5IEub60Tg+KS/uJFe4bI/g5InvdJBZLBXaqgfsi3XB/
wxl9lXirL70+CLbdVEdvGmD7u7wkKm6cnsUA+ipkcHX9pRkOpk97eLMEQ1CvTdOfnhU4WB9N2dib
zm7K1V2cATknJ+ut5n2+Y8GIgFBvN5c6a/o47y3yJMuijpHVnn/4Ht+Hegzei84nS6/Cdim1WHMh
VN4yGdBIqR0jpVR9o9U0J/OUBgduV96RcJ8lMyb7PSJ7hM2mH8A7DUBThs2ZTJbaj50Ylk2dFl+i
lq2ncHjGk+CdysZvXiJvzXCifIlEm73WegA8p1LXPtfkpWb2t9Zu7aPps2xFYm3Xcmf0p7y2wM4Z
prXprcLRWwWMtct774gY/EQytShuzidbjIcpiljcgqLgglsIvltWXYREdOGm4FH5+1QCvWqnYbia
fmuc/n0qAKZ/TsUMVikCCOzgNb9MJegrgJZuI5VF/jmVzyZAlACs3afBU3Wd64Cvfb/SK1dydc2A
w19YWhbvbQZUUo0X1Q+Nk6G0uzqPPa1i0gX+z1HID7ykyy++O9WLFHmjZ5wLpyW4cNUpdSZnQ+Yi
3XIx2QfEe/RqiOhwTR04R9C8ePdIx2Ke+vqjdd2kkYH/ogob58AAYW3TpKmTYrMc7iW4B2rRAi7r
et2L6SvG6sJpUZ0Z3lsvXtC/OUjJglc3JzSj4RKLaXoNEQG+2pmo4kGX9U6XvVy4taabcgQmrnTL
aaFJkCP/kpYHbLXbuBYqf8U+ANy7kZ5NZ87c8rlKx3ufUbAkRWSDkyfTmkGamseguatHDQirLfL9
B9OZp84WoEfE3Ak9ltOUXb3AKeM7eBKnzYWfieAY1nV2dW8QSlIDHJCyQ9RawP0gHbnqXIsdeNux
g+n4p+Y40FHGrMEe5GHyX4rdy1S4bNZxRjCXIQhX0i+K7yJi7mIO3PlYpVN06lOwU8DVKr5HKjpw
5RVvAZ/rTcHSdk1AOnmfgSbp9PhpyWj/aYk/8Y1hajm7LijHZafcje0hmh0VXrniRdvuENRoroil
IbGiBf+RAis+MMJ/0Qg9uZ0FAPlW0DU4tadqOQVpu6C8raw1eA9qiQyyWOQAYJ/6CrHM5CEEdK85
8TYFeWXsOfK+UVgkA5LMSX5j2VWv+C1F36uZ1YlTiO5oT6Fz/LWfF9UtpWO57NjXabuVwFcBLUy/
jjdsmQGM0XDaCYJkgBG5rEJiwbLUSt00Rrem/6Cvmlysuyr8+dtXQkU/SayHf3211B2fEF7x1kZk
lH/7yh8y3x/zfQWsgDXZQOqNc7prUgneijvkzxme4w2W1GFx72U825teZIwXjiiDp7r3y0UAmvTO
jjIXGBy7RJA6n3dODiB+MUb/1WuUHb//L+WHLZBQ7mv7n57NQE6mp11VZcXCbSe2swrWJg4QpGt/
5uqFgc+14Roc7Wgi6sUmgX9sg+7ddBpRJgCAlcWLKGf1Ujs2iNuCHU3Xw5fpNL5sAGN+82U6uyh/
u8EwNg7AqXtyY1CKG6GS42wd62AuVkZmLlke0S5+tI3iw850GDurrItV76mgi3X10wqb9H0m9DIS
l2Vx2V0ZApd5XOUWFp1B/2hZW8QamY73BuSFRQ1Q9VNfUpwnVUuOVoPUtgZuamdXdn0IVZginIOt
fhAwlbSEitcsD6zYG6fwqyTh5zAeuSjWTb8Mg3jl5zDIlc6LMMzVU9hmdDnjLYxD/LTxeysiZHWP
Z1CF3LQA2K8spHj2mulVIrn71c5Gd1HrwD1wlofXvpE/O93hcZjBpSaNRY4tCYcLXiWIcePDpMJ+
8gamj5FDyoUH+DSiHtqOe8EBDgxJe8Vp9A+7Qg6SpHmdgMdX73unt15htDb6NCzaVeD1zcY06zwB
l05+mWVIN3ng+0tjjeTCzu0b56VPQQupQai6jxaItEQYk6uLRV11VnbRx8ZPE5F+oWfXQ6jBmZ6p
is7zbRpTLpolpz1QNXNefWgscGYAAG3A3JhaYMpvn0J0XVLiT/LGMuysERF0EmMeMP+trdzuSeSp
dwz8PlsYObJWXqy0259m156vuRN8I3mqY1o1zm7s9fwcpHphT01zZQBlP6tAzYkOZ7oynbh0RzV3
rx7H97EA3+ytoyM/Gl2gItKVLGydGN0w64YrgJFI2tx0q7YNYuRi3K26DeP2c7D1Z+bHxvYfhtYA
VCdWzekKoMQZoNPPoY0+D11/EbCcrG9z4Cl4E0ZOOge0byV+n4PpNJeBIcgcqNDZ3h0F2Gs+5gGS
mkAUOVQ4CGiNtGRPfwSgYvfjj8aN7AWgBNHJkv64l9xVS5znrY8RmS6j2NgIVFgR58+szuWGqC7f
VH7rPg8pFkCjQmfksAOaffBCecuKErZXmSfPOGWp+2jhhKyM1f/wosLFJ6T01DbS2lNEdZaRrdyP
LIw2xpfn49eNk1yB5ChH6qlsyHooPfqcKqSNjcqcB/tsKkXSC6qOus2BDy8YUhjWxN5sN49ROYG+
W+XYHFBEBjnRWzO10mHZRbzc2LIN3kXTfGkq0lwc4OJeQjosjVbPVbavb9RB02yx5iV9J6utaU6z
f57dil6z1Pae8prtjVhVebBFBq5JjGtURCMLifPcbuwG+i47ezNaXf9M7Z5fvap+NkbMtt3N0ADv
mt2mpx2/w3+mzPXdpW3RRY746WtBlXNOo+mHMRrAtlhbFeo3mCbiAYCrVbl/MCO5zoHMDn0LRQi8
OXYAsZkPobWHF0+LOh+3+UwkFHFQFeyUtlH2bs0bx1PDoXa8YNnl+XMJ4OzXfKIZyORpcehcJK0j
2343ciJSZyGH1DnUmVM+SYIF/qbvC1Cpi8Dvjpk/dNeS4lswBq2tkWMoouwko36+hFXZ3DsYY2FM
UP7ipAISnv0iU/eOkrVWPLqFPIPKw8+ETwg03MZgNpGxm1cluL65PhFk4wFnrN2v2mI89qqBXkpn
pEcAPeuFsegqLAoRbaarAxrD0c5LvWiEcL5WSn7juS2eel6Ph6AL/bsBkFxvszeVz00joz1oamVi
HCFpf2WgdT/XCGnvLWkPgN9gZFG6x7QB0KMhwt3hwOTf9VvZ7EAum16RZK12VutXSzOuO4C9BmQC
0Djk1NYjxyol6KLVbvpeia5JZDVEW9MM3WzLe79/jmweXiSI2kYcqbna6L7Dxuxm1IosjL0Z34dp
6noJiGD3jlKh07EfkeIxYpY72SrkkwZ4AAjYzPO+jygbc7Ynql9wlr37qgpi79pBfc4HnJsmaQoS
bY2RVQLvFUTDDQUZgERavN1d+yFDjBBvDdOUQxjEoFO49/kAY5MKS2LEfEI9Cvo5H69rs1U++Hqt
Zst6igL3rPEKcd2BARSuxsS1SXrs8MlRsqZoVijs32Alpj/x0y9+UqKTKgzGb4BaOYuBjN45q/EG
dnPerwd3qJ45zsax0e3k1vej8o+spQBxdhpAGCa6DW9qZ+MRt7qGvWQLHU7DD7//QIyn+ClAMI5F
VjnPHTjca/wwy11LZXuugyBEdB2hnDqLlkY3KPLvqdsGrxrFbJauqOc9knr66ISFn4xyaHCmRy0M
VaUhzprYlspm6r+Mvly5hI+vU8rLg6OxMTFyS4Pt69kpPyEeGD6lqbwaudekwQ0vqjam6bRljK/R
eld1a4HKwmVydxtZVYy/VHguARS+Wm3zw8jz3osSV/TelkoJML8Tuwj4f8kRGNrWHNHNu1fH+mgR
ALii/kIDPFPf4Xus9K7v6yxpi6E+d66f9Dp0D6Es67O5GHnBszc6uN6Wh1YKYhHomWCx8Xr9UDF3
HiFZwrB2LqPMDr3Ydj1+9gUAmaQYEE+5eTUOzV3tcbYZbYoIlnHb+HWwswJ6fKgYPd75f/SRchGz
obX2Y5BtMuTu8aT/wlz8hd1YDnGJx/9gaIsPOSDNAI7dbAHR0wvT8bsD7g6xK1CQ5F5MqP0Du3/A
Cv++0MKu157GH9jIQB2zfcRIWbjqKgCwjbC8xRpjrHhAy/olsjU367vQr51q5dkcuKab0AGBcRdV
4o+xRlknW4jvRTnn75X23W1ee1limnVIp6USbFybZuZnXjyFpDtUMive+6repnYwPqGaENug/Ahb
Mi+t3h1ro/EfBd9A9W4v3di9GimVfbUrFV4A/KYkSz0v8XhPa9Nr2fkcj7QMD6HTzytUHCHJHJXl
Ff/hka09kYqFfWtOk1dcO2A0tlkV8hicrS5b+GxmB9qNZ9NrLliaEU4gYMz9bWXkrARqF4UvflEV
fnSY53Y6IFSnDn3RnQwbRrYIE0SdM24NE6YQUX0l6euDKeM42DwA+tAtHrJ/MmLTK8Wx9ziqFHUv
SIQqB2NrfwChrOLZ4S1OxmJ60WOzNvIRDJUNiax+GXiB9ZGWEY99YE7ObVuNz26e741a0SGQXqAS
7VK1rv3BfP9nFnjFpfcRNkcE42ysmZ0jzof6JStjxCf/I0WRrCvPq/HaeurViJsm9FaoIwZ4b5Ov
vc7Se5ZZZGPuEGz8vMuzkIC03+m9ufvf9X7r/Vd/Dz02DO8ecJygLHF/D3hFEOBrxd8d320v2ME0
zWUcW77AO9feAOCULYRfylOaDuWlRA0hvF2J95VVeE/wQA5nVGDJzk6T+fcOX5Mmxmo4XdQo0qPi
OP1EXe9/1Sn7U+BfIF2zYY4OgitrYTzh8PE+Dm361ICrtp8ayRIjRxzrMmqbv1QqIjsphX2XT9zf
eXmtsKJq1Gvr03pp9FHxa5XZLX1DgL7ZZsEYAFCEceuSL1xEUD4QHgA8joZ6ZfSdCDAWhkoHAaqU
oMRFva7aSX31f/iW9r4ifJ2uqAKItpM0/zK7P++TTRswFHFg2bD5TFXTnDIKau2c5uzY8XLcIGiF
Um5u3+6skjdbi6ZAxQ04H4FgArhXZZcr8IeQNsgoTSiwkM8Ok+5iyt3o1Z8LGldFQT/SAJtzgGqC
b0U2gFnG2M8gJVh0b+fWrrsiJF2UAE1lyAUokgEKMmxqTP8PXmWv3SgY0D6lfLEUXQMXpz8iLMk4
GKByyyDx68yyCMvIrQjM3xper8hSe9TF2T5osIMDmuWObkEswfrEuASRdwBIJtzcZQYMY4ApRt0q
arZySFQtWgLG7a26BAkislZklCtPD/YXZOi3zQhUOmI/zSFKqxllk6CGbwzwSOUSZIEGfUUhv29I
KNtfmM49lCyJql2Wcf/9/+Y26/N5YcyNW6DBAEa37XEBWmZzqPskvZVTiW5FVFJQFQ6mGSLXiQz1
recvNaOB8hIA+Mh8rhOK+MI6SBGHzcFLexVAyC45dvkHpwOcoiWjtZo8q3kekDCPe7xuf0yeG1dd
Vf0ZUvE+q0m/e8BvJo1T6VM5O2BnuYG31pOQVyT5ugU24NW3XIXrbLLZn7S7nb+XXbApJhdF6G7U
LDbQo2kZilXxH63A8n7pU3V4b/2nXe5HzXaYWRX7IsqfBz5GSI7lHJHnMX9GFlscJfj2za1lRL9p
lJYrjigs+GQ6g+8eHeaLo4HEsZg9Jqqj9IKfGUI6Vepuo0GibIrDBIknp5rPjf21LEg/LPuGXHJw
rsDkvHV2LRCAxE6GRnu7qUPxFpLvQejM93bWFPtH09z9q8xYGBVzGW5eHk1j9k8qLF+VE52BRvxb
v8nmXe7Ir5FQ7hcsDnnCdNHvKeAGr2WOkmR8dr7YogXmz57GtWkKhIJLXvF3qxrVzkP4OjFyXYiP
Sjn1gdIOlQXwvyv3jSXyIxu5vA5Arn0GmsfJByA5a6avWFoTX3b6HTmnYutO4NU3wrnLBxKp94zO
xTYoBdamm36X/5d+j0Nw4mmwharYDpFFCMGejlEJTP5Bh1OulfWzLcHMdikjLwNqzKwcP6P7jLbe
IRAM52ll12/FoL4bXZSYXKgAVVL4GKJMyizpNaibKsFqApCtk51nhoOhiy891mEzXqTALpwxnJHv
wgH1idbFnOcL3QcsjRHiyi6tt+yB57gYC3MpdWWjAOGYbx6ywQPcrB+QF7+bmp4sSIK8Ly53Ua8Q
SiLE79b30VzaOwhyzAgy3ibT/T3IJKs4RbHE812Pzaj8g2fbXT308igbtp01FHGX+0G3nMcm8VXO
TkbFBk9um+NbATOp6GicNU6261B7rUlVXS4DoBbXOqjcuAaHBzXsZpotwzJskraNpnPPEPJAEMRD
sQHHF6u7UUHwGh8FUO53I2eW23LwItA1pr9sxIbaXJ05qHQ0nrBROwB3tDFOAx9AW9liT9c1Vhen
7pC+WSiVsShqwA20BgShtXD+kVUhwbqxioNElSUcJpxmi4Je3gEpgnDF7BJbG8Bx8WGp91woVLQD
fTF89yeNX4lfOWdql/4+7bO1bQfdOQBO7AkYPpClbfzwKVa3eoEQ5Uft1PJgesFBQtTdBc5qnnlf
L3LSAsXeZd62FO84ocUN6yUiMtiO1Vx3W9V4/alrVZpoC4cyXnv47dohKnSJMuaiSf90mbqWqu+w
HOfWorbAJLVSMHZUQ31sfUE8doeWLLl9tGrXutO4U2zJd4BLjQBDciRHGsI2Tj9YZ8Pqpi5BUS8L
1BxDCp/Arb2A7Lo0ndHgLe2UtBeOtElsBcBSGt53J5TYZcoZf2GGl4JvvJtbo2HcYn0dlncq+c0t
oHTL+xRUi/NTqQYfJRIs9WxmaNyZORiLf3NnDMycbpP7xd1jdsadoabnasDXeHOF9ClScoxGBwZ0
U4K1ni8bV9oRKsXw6BC29YabpgZjEWEe7Pz7siWbPO36i0ez/sIqB1kSPYyxAsNBLN1hTlDzKDw+
VEK7sRNme8BSG1+sK/kxSvO1cfrQk2DHxtHQuXAPmHiMSj+oMlWJITY6qo92pdVnF3z9BiTqdsXw
iv2QwXVOk92/+oAP3SCgf/UYPKjp+X/aGG9I//SvcPBwHf75uP/ds+lJA32wakslJt3Voh7Sus+A
iy9u5RIkKgxeEQO/t4yolLxG3Vm33+NXSZ9zroe1HXZ1YhJkBVjfFxBqlqgeUneLcSiquAKzam9s
o3xu164dirs/4orpgsqCSzO00aADoC5NnQV74y4LdZLa6TdUJrKfA10BBCyvuLeejSSUAYADITap
TPX2c+UiUpI6Ax7LhwqeF5yW+6sxmFFTFiUJUTqounnUIp0Bdhi/PfS5JKchp/JkRIrgWbSQX1qa
JmAIw7lFrQrjzIgiOpUxQrg2knPwCOROuPZRYGDxmLJvX/6HtS9rjhtXmv1FjCBIgMtr73u3WpIl
+YVh2WMS3FeQ4K//ktU6bo/Gc+LciPvCIFAFgC31AlRlZdLjUY9QhpzXPMh/e2SkFxFhnIbTxcMj
+yiVmTlJYD0Y0fizyAwOxmRQtzWdFc2K8iSzsg1nOMidDSfrviVyUIBK1tEX3eHwoeKgeKhbo1kF
vh0fRR0UW5Dj6S1H5O0gW2auWKHci2m21UJHnX7OS5RMsCD0v9oSX1DYHv7s2ncHBJwR9ujOMmy0
/MIq523kcbT3UgTFZma+QEk+2yGoiZhqIJxwTxdyUe4Q7pWR5M78k+XevHv/qc8vGiwyiH4bGX6I
uu9fq/w27W+9n2ajB/jU99mbzACz/tWGoCr79BA35zpJrFkzAlBnO32Jqm6l57oL0tdA+dki1jLZ
CQdwKxQSLEcUcT4xJVE8m2qJE/kEwxpSvRprN1zTKDH23wvdGGf8x9xH5sYb8hJ9BvRqlPyFn7kC
7Klu9wS5ymSemiJ+LU0rmdUeiK1x7D9HzK1+Kq+fVwAB4EskOIV6zIDTiJtt4vqgqBblNws/Hm8G
q6yZCpPguQEt4LxLpLpWom6W0m6qs8VLBH8dSx16FQEC1npbz0UdMg84uMYz53WqmlpTlwn4Wzuj
2zDKumyRt4hfTWF2Q1Ry85vZSxxprcicdOUeSThvQ63P8/w2xucDYJ/YapNjOU1N3tT0Mx/UB0bK
yjUY1n5WWQ/0Ki8bQFKZezaT0Dtzkdvn8cCr6qODTBIUEZtoLJrZ3ZPuAhPxLWyHu9Ung+niJwHR
teO9P7asZodT9NO9i+4A6DYXbYTKsLuB1vdV+hhk0tzd+0G55x/SFqjp6Ynpwqa71OqLFbCh3bzy
sw4x6+m1lAbIuatu+Hh95DgO9oM5II/YnO5TkPdvrzEekH6jThFUv78+FM4EOMHlxhLIi/xoo0j1
OBgZ25a1s6OudvBRwkwGamd1nR+xu3ZmNsvH5ScDNenSF9rcD7m4DaUuMc1Od7oakP6UXSPmxuCi
SO+Xhab/bWHfWcvcZBN2ELzRdyuNSNs2WDAZFPPfzPe5aBrwMK/Slo27e//9OW59g6tRWJDxGThd
rIOXCHa7lFPzU1+iAuQjQbi1uPuRCzlT331Ek5verK3NdHnv+9OkHD/8B26hNCwZ62p1n+VPk1If
sgKvFcCca/L9NOcgLBds5Mk4t7DNOHdmAHb1gv3A71O4NeqyPUfYTp/prufxt65m9ef+qBcvEdim
t/cpyN/srCenjOXuU39rOg8MzA+7+9S07ojYsJl0oDOdlgR2EvV4ReMc7KZL99QXRMW4iIGfWvtl
LUGPxoIZs7hxpYtjYL1ABPjzNMYVJJfYodo+fowmj3G6+Bl+oBUSFdTlMql3lhQPyKPIrerrcsdH
oc2lCSTBDkXiw8ftrfezgy1zPc7JF5nvEts0N0LeLJEIKVo28kRDsHKValfJ1KxqPsycYQBbu0w4
mFvmXRZkL0BnZCfEO8A38F8HhXZ1xTkAyVhR98dG2Op2KUUEzEQnYlD1eCO2D4gvzT7MvxyBIV7n
NmJk98FyHK8RDn8LZ8A2iYj0QMWJnFMPplNqmpUC9xpv+YFY95zgxSv6+kvPuHu6DyqGpl2jLipc
YQcEii+/OrmgLJZpH36vUKIGfkFlXsw2Nna1wg8br0LxVoXZgjzioSuQnbbrs1UDp1yC7ngRgM7k
m+m+pokRfo/QmqfcTk4GaAKPvOiLBRn0su+5965sQKSLQYZH10B9Od6c1pzsI/851jL75kEdAjS7
vbcHoc5w9gcEYGlpcFgunD4e3lorY8vWA7YlF9IBglTZSEnh8SMj2abI5b/IFEkuvBmdbWPw5JoV
fXXzMMzi7EZj+wUSlOlagS5gw1Q2PA5G/pOeorXli8O5/wRgWbgxpY0gelUbT2FkfyGHKrR++oKp
R16W2B7hxLXD9gnoMUseHMDIXexgp3Lizti0HjL2dWmjQAIs+d2q8ppybvLgP52IO9kz20PekDwj
BH/PdNdOyhOsGo/UsqYRvNdi5zfqwc7A7brMAwFWRLALLcjltrAT1xnyGVrfVqZxvoyzlZDZ2wD0
EWITNmgcWyBE6ka5J9MMgzMZkI37h6FxAZv3o2z8PIIM8u9TKV0H51bh9/q+RgPFqZNrMf+2BhkA
A/9YnEZ00xr3Efenui/+aQSt8a9P9dsacZdvUc4SLl27bfaWazV7VwWDjzIRtJUyNIrdpt4hd9hc
qHFcmU0L8u0MSLEO+CBPx8GmMypjYUQqffV5CwaWDjwXHfKWr0fy8YdGH8A/a6AyzsNGUAL/PYKw
eENWJxf7sRz8a84692Ir+UIzgY1pXDO3A0HxNHGInPAMpLzViSHD+Fx6iC9N69taBLs6j8E5hWPQ
zKkcvcnBWXdV2VdkCfMn2y+KJ8+N34HNDo+690BnkNn48EAuYUVGsKB3uxJ8TzOyZr2dXwGpBgwx
NkAanfKXJpL6NhSs02xhZ1G8Jt8+jYxt7Af+jGaKm1I/hBIUq9MytHzSmo9jzRPQ0+FhsqZBJlgz
taZm5SNW3nKUcNAA3Rr+ReA8BREOG1X7yBG1qN4GUCVurnYH8EcfJt4RO0y+MWsW7Tyvqg4gQPDB
71ENF26xdhFHbvfsgX5lZkIj51tYlpfeLUAI0JcnE+jzaOYJA9kssBpwaELMlMyHl/sySa6BMUm7
fywzmkiQC4TYb8vwvOuejcH5H5aJOIitaRkTfEm3V0PL3F8NUgjRrm2i6kDLIBihf1vm/mrGvP54
NQk79r6LRMn0anjG6z++mvsfzfDwyksJ3JaF0pEZtqDiqYsH9sB4uaQWXdLOnreWU1xH0YknRwbf
k0blR7IhI6bngZvILRnTXiardgSbF1nxVTkgkWtXc7IOOGgcoyx7I2Oe1MHVREEstegCjZh144jw
gdyhfpHPFCpxD2QURokCoizKN2TVKnJXnmfEt6V4iDeshTgeaIPwlGC6Ck4irx9oqALz3hNYle8r
VV5/SAArP5O37Ss9Q8V2tiePSPdsARhXuyarA9TzWlUOggrTX0ggtHiDn9+swHxdEvkxlLpYt/O7
PJj29OIJKCwQcgXmiUwoekBKINP57vYshSyX/RCDSXN66nqw200MOsZZjfAQoqR8N8Q53zGcwvIZ
3VJnNVno7lPzsze4dqIcp73/uH+2f56Y7KngfOcrFCHZ6W19WoW6hzjChOTW+6CsiBBewREYbKpA
Isyb+jkbo/ipdln1jIT4KscHBEn1qWU5pzxV7platmbfEub5R2qBP62eNZmXHKgJJtpoDl7vHghx
jMQxB2VTVm9sqNmBUQyAtUCv9SixHrOcZcWjekVWAVjZumpEtiSrQBZ/I3NocZC1cJmzLfDBmJO1
Rpp0H1banN2sjZscR9YjMTHNjG+I8Bwa7iMZUfxsXLAp2lJL5yJ+jECFTC23VvXzE6BA5fPNV2dz
nPVgzZRCQWqP91rJUayqw7w/UJvuXCSMFm7pgBHt7wZAVaMPb7LQpchOjFV8f++hu3/4pqiwdEVo
3SYln/uS98G3casRIJTDn5xGsJHMfJaY25zpmSXz6K02C7kFLiRfTkeGN9UVwC7zNrt4gAA/8KZ9
oX7wyAfLBrpFGxpVNe5SS/zNe/DIHNK4rrftxDjcuUbxqIK6fGRabX3eJ2fqGj3mIM9kdwtq0sXD
Ps2x/Cu5p0HHF+1UkkO2uAg5MLzRupkmFA3UInIkqEdzXmsTeK1BWwzSFY8grO2Ot1YdNu2piT1n
Z/TOlgvgBGfUR5e8lsk6Zmk7axsm+CIAURFkKwpwEQMuuCCf2zyOGbWnclTVrBp1uQaBrsNv9m60
Nn2cyD15e8wtVkwzth5CUAUOafTiIsi1A1ens9ChEbzVgKzHfcqviVM0xywE4Ubt9cEblMvAkSXL
4DSIwbj4nf2T+rkHrmsJCuU95H/kc+yo7a0fLEzArn31AgmqepWzmYgqd2e0FkgXW5T+dH2nV2QV
ypZgfNZAHE1WSwbyJHj45WNoUD4JyHBMpmCazA3Haxq344m6qqhc2DX+LcxP3HVoW+Ejstr5uTGy
DbVqW0aPfIzEfMhs8+YR8Xw4uxnUbSZ/PtUgmH7vz5sQbIHU5yTSPWetvyQjdQ0iiBaglstvHrbL
0ovj+QtagDxYyLJFY/rhzcP1a3UB+ndBRlF7KK+f+JlZ3S7lODhvKQool1XAQIRgex2Covh+YXZa
fgdBYRYZ5nc/a8d5lYzGCZh7c68Tv8apIU/eWtTz22nHvttmD1KSVmRXM4pS/PbZgI1B5uUZacdX
8rB08xwCGP1supC4AvNEt239UjzIfoAMzTRHpv0lqMDAZs2rdImvIWOfuHw8jYnJ5w1AYeDUJsdo
aEG+1hrOybBcvkdFQLn0bA4BKlTekocAGcYscsvoCgB2sY0KlqwtK1LPA5irO5SWfx+87gtEW/Rz
hIrDNXZCYDjQTfAgRg8AhMkjCecRwLCoiCneZZMgFD0ydTQ16uEGlqLQ2jCK9zwEMAth+xeOSos1
g/LNBqVQ9jM+1GcfKah3EIE6M8eBZhdyIjWEc3S7oCmb8C8rhuzT4FgTlboAYqtJ+FVb/STwhKl1
AjrP0TatazK62S6SAV9apdJflflODuUgu4WH0saDw/LoUtmemNHUADOdq7Bjz2klUBCQBzUo/8bi
JcP7mxy62MXxyQzt0zj6/VFWg3N7ncjFLdoO5V4cQJ+tyEb+CNmLWYnq7GfeBe5TBxCnjBM9B9I2
jTzUgLVjj50kuFm7OngkR7ML5hpx8Su1LND1DsitPVCrlP6OD7240LhQeWdorjh4h2MW2QfPyirc
E6q6hmcU+r/7Mg2ONM63vXiG7G507KJ2AJbKb2a6CbMDWUHOZ8/AsV7vaSgA3RCxKnK9u63SZtAe
A/vSlqwI6rvzrlf4rE/rVE5dLtI0aaA5gyaLFH5NIYqypmZi6mJZoSBiTVPZA/5ZVQaaVGoC2d+s
CmP0ltTsa3yUI7uqlzRWsBpcDgLiZbeF6gEw0sisb02hS1QXVG2ySngCsrHpIn/dGQij3vqsJGzL
GZmps3ZBfnZvgv3rkAWozbyP/depaOi/z0zjCpS3rJzMeaTWn6YaEwZe+TDcoepjOKa53R8hoDkc
TRPCI1qG23s/GelCfQXLHirtGJt7V6cqqLhQG/nqh3iUH9ZPQ6mJn8SHEpS9v43/5BY6+kGy6sPj
ZiSdGLpFsclDCjbmTUp9t7Xr7hlpSP6EiisIFISNPEZhYu9Z0YQr7UT1MyJlgFXFafsXvtVQvxh5
7+YwVSCqrHpA7K7aKM7BYdK6w4VBEnEOGl3vWwhoOXbNzV9pUn8bQSX2xQPP7xJyTvVBpKqFyAlY
3gZZinVvglirGsTPyjHcPV1csFruwfni4Zt+ujWzuK9nGoyQNzvz+lMZ5OHm7n0fzFwGZ2qXeKlF
eRiq4aviY/HYTpcqb1GuEyu9N1lePKZVbG7rHu9GapJfBECOsi3zRFsIDYU5YDZykNdO48nNUk9W
5MQ4r2AKXvBsadiGjyQfmu7Y8QtDzRy16CK6GFHWypUbegQc9jpwb7nXcMSfYN7l4HgpXwaDmTta
IjB1v7PSpJ3RA9AUTYqdcyz0kVpJqXGkKwp2W4RG9ULPOYjIkOURw6oeh/zoWHl+rB0/O96biOWf
hyEzNmRkhYW4Pd3Sxe58Hz9d3ut96GeXkHeIDuWoYzaVxOB0qNdIKIol97PgsdP8CslO46tbAc6H
0Id3EGbaPEQceG8yOFBeBFxPSmCOWyAmLfBE3kYYSG4bTdVBMKh0DgVHxKIouPEVv5QocfAhk9YD
39AZzAW0Pgu/qRq8RWWMaqoGINKhlCnwvPAHCa8GVfhbELb1GvtQcw2QdvqWIs5GCwkogC1Pvh87
c3w1O+epFuB2STlS6rqN/M3dELIiA+n8Jhc4rrijU4OAARqBa79toLY3Db375r4PtvYs7Fdk8DTj
wE2a4yIos+6AJJOa6xxE8KXkDESGQEKCM62+AqP5ZBWNfoPGU7UU2N5sjaxSb/mMeuPBTLcxCniW
cQE6d9AKP6XQi7xKDwIxjdvz5Bi3IPyLMss+xGNtrAvPsA/RdBdPfYUcjXWIKOHt7o9+RdstgELn
a9uN5ZkuxogUNC+LHFoQnQSSOSr4DJgtYPVMBEJbYaFNnjgllZD5At/br8G3uzSKd71GibLnquRb
VHQXW5r9k4Gg504MUOCwqyD5BsbZuYp1+doNLFh3VZis7ZJ7b9y50DgrDYFm6eNqaziD8VyAyMpL
oMDotrF9CaKoWkyEX/sc++9r5Jffb4tlHqJpY4PSHJanZwFwzO0p6HkaFEM+dF1b4OvBlwsaAcbn
QwLQ+nPUW2zbDR1EX6bHrpGH9aUq38rSaNeGXYK2t/W81wEZBnIIK3A5ebz0MSizd4U5xZJ6lDWI
ENV5aZNYUMm0WoTe6u4v+TRomf0lc9S1GKwroJUBVmLPAJYG5Fz65PGhXgQWwLZAUBxpCIpSDuA+
St56W1cLx8vNUw9hql1XefG6zVHUFgHgDtXbNP4LiC0aA/w6vj+kgz1MBcg7qnbLM7b4CtAlkOBV
MrafO69WeyPpbGycLOuZrNQ0cETegYOfTWUEbI7McPkbG7AYq0MKCoYbXbDRhtbJiJM1MQUTFbDP
ZbyJEpUiKwl6YTJ8mogMVtn8NlFmMHYy63TdumM0b5Eu2Dc+UiRSg/GvrFDYMkYGsqvGhLUK8+41
AB4WAMX+seAmw/93DG9ubcWzVYXk4ZpG1cifoDTdfWgR8X7wnfALjebaTdbgDNfQpMDceWi8Q5Gn
uAByMsVuISw9daeen26g3sWW+dTsZYSvatewT1DM1k8osr2NhixZuS1V7kKpq25fGzHJzEpZHY1w
aL44SoEHAMP9Nlc7z6rjm5vADyy4VOpgD+h18ar2NDjrGnvfMXMDZb6zjNse/Bauul0aTymwLw9I
ZdYJ1E6ny936yZmsn/w+NWnsfdh9PvJTSDassS//3qZhNgc8W5yNHBjfShgQhAva8k3IeNXHXfNd
NqjYQLVq+KBQsberxzpbRZHmL1A93JWRUQMEzCAa5FblNUHF07YqfX/FfVZ+gfYaJNvgIVNs+ZFY
GR/NnCuUaYX2OpCG++SaKKiaPCqre0XNifHUVhlb+0Bhbboab4AaVHkz8qgNdilalh0Njz/gP8BA
OgOmwoF35iFUg16zKHq9d9FdM3l4xGBIfrnN9RqFli+f/Gg68kD5SLQz7XRFXS7YKu7+NAjlQQA7
ki+55DLbDiC0zF1ePSJXkT3ylQUAxSNdKnMAV9tUoUvNsffZCWxae2rREEhegPcZWjw76vNCV+B9
BL1qat4umTFx8PBJRLh6BEmTBuUKNKhrM/xYJkufBRfJldzBEgsqR9ODfOX0HAD1O2fWosbnlztn
HXS/UXy4JY9xdMt12EXLwnOLXYRk8iJylXwtai3mZi/EriikfPUg7Qu1nwJM5rZ/SlqgTrzWl69Z
GAwryDjjiDCNMrzkp05jfbawrX3KemD4ptH3uWmQP0IW5D63g7kRT/+YO+5EMqNReMdFSzFk0+FK
FfXM8nz88aYLCDhnLBr6nWyArFrUWe7cDOAgCZoV+VAnG6ubI3XpMY1RFWSoQ+zUV3MMw3fg8cHG
LHvrrMB4e4jKHvTdIfidPJUseWM3rxJarfjZGvuNy01QGojqRCMLlHHNywbFIY0oxmMBLkpASjEy
9TockNRMxr2Jr/4u3zs+GxGbMqzFUNv5nvroMhRpDnqav/WRIQQT729+N+dffjTs3sclaN0ySNL/
D0PB1/0jHlErNwIxvS/idGK8xgVkGva8rsEjH1lAZB/IDKZ5UGUNdL11TIOiPL12LdDI9y6a4rch
1K64B9muQEdtNSNbpcdmJwoUb9CMtDgZNLg8177XDnOJaPIQj+EV3DzdM+if9jjKDxdqAWr4aMsi
PVOrDitwUzfOcdCsAws+iATbDEVYZEwhdDVToEPfQ+K4ex4i1PsA45bvyAo1CD5nQ4mIzmQFbU27
ENB03pDVQqAerNwyX5MVtaTeUkGVZ0VWLi1rhW3SsCRrkpnjOkF59IIeoxKZ3pSdShbkHDq+WIoc
HMHGxPxba8fd/XaLve7UW4MkGPkO39qA7g0auLzoljlrogA0kmyWhqG1b81OXYDaVhe3berZyBrQ
LE1NzQUMUvprRF0s4EnRV/XxhyHrvuKkX5ypmy5RWppzU0rE0X+5Ksj47Yw8eKGB1N9Dm3dugxn+
YsbZ2hl1imxTBDEoCZY1C/CxVkTOq5kP9dzItXNNkUhdDtyG2gs+Rtsgrrqt0w3VMfE7AHBy1Vyz
TPRzzdPqFdya+EnGlmZIm/mIsgIIuWdgcArwI1Em1pQaYssMuj/zzgLWUoZZc8qDANQRqEZz5lVh
+ItS1C0Hz3vfnDqetbOcKajM0XDkMy4ovra3gWJLMAp/rcfceWEeVEpsCfVNaoKjfsdQfnAdWsd+
cOrwEoJ344U3fboFxT9bUDMF1eQ8qBx/R02z8xHTMvMnA3noCzAgL9TdhX25aW0XQPRppdgKwL/g
4defrE7DJ3U+89mXQ3H2tPGTHsBqpFpXsjGwFcOgwQ6gFxI64ZEGjd4K5F/xi8FC6EVyCA3Wo38s
stI/dqgrBasROCioeTdQU6TS2UP/dP6pvwhKpEXHdlQzBATN1Z/GOnWB3107fO1yyaBb6qBKqsRf
FV+xx/vFg6TcrZmAxh9H9fGBjNQPXM/K9eLi0JVetisazpembMevKf+WmXHx7ketWkCjrDjozkou
CdhiZwLM3u9j3l3ysYMUVOY1m84P8rWVdsMLCAk2NBJEfojf4Z10sqNEHGOmrUn3rXg37BEZfKd9
lSAeWJl972/qdDCflOc93aY2Efv0wsa7hHg3QPVHTrs5PEwBBdAAxFpBisAvT1uxs03ESuPQQMHk
NLUfpu8+V+pRioBtTa9OV3WCghkPUivkAAaxZGGbqJECCqKDhEcTzm9TZ84BFU/VAshMAGHB3HSo
27o80F073d2bTotYAZcmlFT/zY85FoIGNC4MKx979vB6n0AV2InfBn+aOuH+Esx4DmhH/9sT0FQ0
lJ4lNMsWwcJpSe2b5eG31e/zxN3gr2s3eGicEXwanpyXovNes9rvFiPIEHfU5JBg78zwFVKJxb4T
CMhSNwSYkfpLYzDUpR57RhYIH2iMBnjC2mjVd6gsmc5hU+apsEx5gViJ8YBywUdyc4AdAHjZ7NbU
TGK9h97u+JglYjzFtQeal2l4j9A2opKtsyU3d/gCGl314uOYtVeZa96exbZFBlFHYzgYmRc9OUX5
NQHJ2dKd8K50sSfQK91lE/4Uh0WVLUCkO30Rgsy6iXU7u5tHwsOSJ3Wmur3EpVo0nQMF3zSDFskI
vnBfBOrdy4btIFwAdPPmEd+D7GeQWE+jV/E3oVCIJHAOhtYR6NcjCQFi1+3VJlA2CIFUoQ6+qs2V
6lX5IEFtBsIdZXxpMzDvA0rYf+eetQL1Kr5cXRQdBWE//oVv7zdDQTe87UU1T8rQv3q9YaNaDT+j
4KcMt3Ecj9uyLeMjr6GAjrr1fu+5zbUZcJ4CV4C1tVG4fe2qHvzOE41WYqcHYSAKbyDr8EcPFiWH
sI7KF9NDSmpQ2T/m+OXhT3OAB/5/9gBbDYjxJ/awaQ6nwc+llabjQypB7xym+U/EOEDvwQuJEzPC
VHkP6ZA4No5NUmRAmol0NuCH4aVKoYTmCeBVAP1BeY7tgBFIJVDkg0TSweqnNEpeCyg1QccZb/hq
nfd5DXYABDp00gcgbUIqKTOl8WUI8fuMM2r77W8PoUBkjoTlGM84zhB4iN5FaDnNbw9RQFnwpe7H
Gjo8bOLpwUMUYx+c5YjTFC3dcatYGAmbFzaQAsFU3Qn5ZtRu0q0xFXbe7qaSz8TA4d4L7JufMXXd
PcgNJXMfAybfapqTPMj305S3dRS2tzRnBRIpJMSDHGR0SP7lqBRb5SV4p50p01dzJ3oMQfSrQblH
PUk1yJXl58aCbNQn9JX5VfBAMzRISf42w38c7jP8b0vQM9ASha6rI/YCT39ZIPp5MoUWT6UoT7nj
qTO1eFuZM6hsyz01hdugsidBelI1hngqIkOtm34YF41RO0915kCLwpPA+0wz6X4cz35qHkPXQNzv
tzWCID8FiAP+v60xJM3rAJCfYy6zwK4foFEMBIrnH3oNFWYUe40L20iDg19XyA/arYcaJBkdbdsq
N0Vkg/SFh8facuIelZY5rtTBJjPq4B8RUAyhIlTYUGJPHCS2b4ItJdKC67wdAqS8s+AEWpDmELjx
cszzwV9QH4eggp3aMb4Q4NZYAcp9/aQcllpBcPXWvg9WXrKk1m2GIZZffaM/dShN6FFGAKK2o0S8
ATGpIB73jmeujVRypNULx10kfg+1asutVtTpADoKx2FA3vs/juAUhlp007iAPDlfkF2ojmFp8MdI
Q7BLuxDyAlME4KodYCpIqx6pRZe/+3cJFANbqymWwDRFB0tFahbiLLqEUrTcARCbP/LEfjelGb3b
MQ4w4M9rH5wk6yAaVngLNbEhsvQIann/Kw3Ms+pjYCTEO9lpYFlE7YM26gfUGQ4LEMyFD1Yswefi
mw7oTrfcytwfGb7DZnGY62seQEUUiQZj88m1iHZlYTs/Socj3gcc2821yYGVubsOYH76/jfX+6zV
5Fp1Y/hQh9k3wYFt7GdIdoENFKTxiXaGS+TYIGKdNPeYiMP53ZAx88+GYjKAu+BjhKW7cAfRCQ55
mFC4j2GETFDh9OOXMTI/7oZfd3fr/e7/t18BoorbE9zWwCdhPk58V73H81Xs4tPvOEF9isoC1Eae
lwFOka8hn+f8CFjznhamfv7k2jXth6thZWu3sZwfuaxurijs+pjVV2Z9+rtr4abuD6vL36HDPn6e
9e8P8PdZ/+sDZMwzvnjR+FhE+geoybDrNccCrB4IxOmkqB+6EOSkAE3GP/C7CExvGL+zwsFeQev2
FOaOhYpoxPzMykpfG8X3ZcniHyj//BHVJXtSKi3WfuT9Phl5DCZqjn5Nxkz5qpEzmKJg4bG/fwdR
24fk0bIucbyhphWDvGoxejHbgs4HyJMQkrSVk1+E0YrHotX9ovcc1FTakXiExlp06AaED8nqTi4e
eCs+DSiMJoJUpiMetVkgAhl9x0EJqITpEvHx46I8JCjBbYB2VdjRyoNQOKrl/s2ncxG2QH6lWpgB
4C2027EbHB+a5H0ARH+RYGd5EBk+QP90CGTeLwwVfzgwlom5Axbp7wHb4xMSv98d+h7KC3paos+y
DKWr7bi4fVFqV8bYZ3piQV+KdDFZw0+AVkeIQe1ubtRlTf2QIJK3AbcvUBFFK15U3WY0x3LSeMsf
wY4MuRdkFd7LmK98u+c/vbLbKmHm32IbvJ9uWqir7Zf2CvJ1AOGCFP4QYnd9G27YKEaqRJXScEA4
+U/F1VbqaRcJPc41GIT1RafACOLPcwpGMVzoEgcgqGjMul8ZAqGGWe+naotqRCQGeaJvPuSYGgME
O4b25KkSfiAB/BgHEqVkJZK82UfVDltu6xXhY3MrpB0v8QYw35iVflGgFLpCDK0+OdK0ZqEs2ZvA
WXkOMgGwTUDf5ynywsMQuuZbg/TPCiRn9YaGA6rkukX9WmALva1wipuVKBE+OEYjLzUymJcyuAyy
Ts4s5JU3Sy0cdZsAqgIO8jzejPy0QDDQLxvQOkw+ULMqto0FjZxymoBmoYthAyWokH/cAHMVX7Dx
u6Kowd0aptVChBBverM1270Et9qqZcD7aA02xwYl7V9HB/xdZWj87JBjiEw/+B4VAilCy5LPnQnI
UFRhM5+pxEEcg4GX3sI2EgrX2QKJR+sl0vlX/JZkC9NTYqmh6HSiS+060OP2Q71o7MCwZtQZu4F9
SsA4iQROIkx8hKknLiNzAak7vHQQonRNY3zXMQJKASKls3r4EUDR+ieSKVftht1Xp8MZP3MH/wm7
exTGAXcGwuksW6u69/eo+Wl31ei0G9k05Qk4iHFppIl7bUNgDiDuG78GefnzXxZBLdA1TdSfF6ml
kaLaFgRUkPQIdl1mDBfA6dhcA0iwoiaIwQG2VpG1HQ3/pxGgBn9GhohnQAZX6QkFWdANni6fhpIb
DR0wFHxncpHzxIKyXmMc6AL8PrTbbm2Tz0I3aff5YH1YqZ+ahdf4ajaU1TFnKFqivhH5kdssdz+6
s6wBmpFMh+vfp5/W9K3uAPZo6KmCZ/PadWn8f4ydWXPburKFfxGrOILkq2bLlmR5SGy/sDJynmf+
+vsR8raS7Jxz7guLDTRAWaZIoHv1Wgfwsg/S0uam3NOoBhlDde2K5ADPhbVnj0nQoxIvYorizeiF
gbmUHW1gmaQk0GC4mvIsNqo4Q7iM7usMVx855Nr7N5e/tV1mVXwBl2dtZtS7NOWdnKsSU++sLz2/
eslPLqeCmJpPLa95cZCtlxH8P4NFSyZzU8+82fKgzYTa03y4toWivCdarWz/aPfVLPnFTQ4wIlg1
FrZb75okSqC4YeKrH9Xp9P4xjTTNrgRe3zT7X2a5eF9mlJ9L9s1KvYFF5Pv3D/mHef07Cj1NbhXn
81+vfXWTc8uDlls2xNrx+o8p5Z9R2EG3h3g3OTR5X5xCA13BMPDu8jEpTk0Rp9YiKMxb3Zuy29QH
/rMeEkB4tqrdXFzmUfKs6MJ0kdQjSH7XRkjDQtUTbjnH3Vzs2PWGZdV7xtr0xPsYOZD3abuyAfSu
5EfoPmaM84LQEJwegx6Nm1Ijl2Z7lnVrzQdpysNExQVQoblbHmS3b2ThDkGPw58uPAnJJkkfzYu7
bROrP2blkU3qWOoqaRCRR2bNOyWaMtdbmo+yyamGH5bV53cgNHAY7H/5O6W3vYwmO1RZFDEWotLW
bdsOqzRjawcDGbZiTsPKKk2SctVsu7OdQY9znuDrP9SlewQvcLQ7t/0+n3C/t98jK7icfHQltPi2
rtwbSRP37qJK22Z9TXTqlblmUwLQf86YynZ5+DNHarTWWh/CZC97zbHWFpma+9shY+8xuF28u76v
gw48ISxHAuJ+3vry9U1NdHbPPlEa0jWweL9fh7vy9W/Gpb7VXSEujlodB1tKgwKST319MnXrZ2Rn
YgfPX32STWQ36tPg6Jf2XElGayF7/2hL/aFjzYNQRTVC3wN+6dj5anAHK0+xhotPexkG78bO9Oh7
01mkpYs+fSp4I2yjBtR7YozmORsDYvGziyHQ2NPU4ctUGwmhxPp9NofqTngpIu2lD0AMKqyvr7OB
0Iy2Odp0vj3AcTtXkBnzwSGsQ8niXFYmTx2t7NcsRFI4/ZT3btkhveU4adpZw5D/Ms88r5wsD20Q
XE7g7et447utdptbX00C/3ulsHV2snOTooVss+WpEZvarTy7HhjRhcq0v/heh109wnjGXJfGIVcs
fwuDHKKIMwORPOgsdU9KwuqElm5+5cqzqUBYSrS2vbu6Usz7PvzqJ4fn+o9mHkmMzVpkPZDvahkV
ApEoEHv3effklT0yRLPhoQ17T04ebGpCYr5TFcdBQ+vipgd2fEI3N2OBhcpkXSa3RXawqSg9h8Kv
zxFMh/f/tDSBSG6UYEDPLIhDWJpY7qx11POWBZpBx2o+yDMIvfKj7NV65XNodEe7WPmZ4h3NpKhP
eVPPt2Z8aQrcCQYgTx+shfVXL6+pm30siKdQHxKt9Zk033PdaqsP/a8m6OJobQSq/syPE56j33v/
GFsU+q/Ostfq7TclU8ojdCr/ml16GBZ0/hSPV9u/jb/2/u3asrer21fdKBqYsgt9V9gNQhXsrlIx
tu/7rssW7Lrnko7Z7Hj10T2922V1AX5bQ3p3PkyUmlzOMqviyZ4qobpMGsdc8jbi2f2H03UglJvi
MvDqMtTedBnsJMrPrM2hjoVsFGWQ4aArqX431v5MY/aPGfUFz6VkVC+9ueaiR5E6t0RT4EiYD0FX
/HNmGuAYP9qg/we2meSNt6gzBPVct/CWtRl6r8MIsIUshnnvGmDYBqNFnXTuGK0ACqcqiw8WVFaP
1Pg+NKrqvlJbqqy0IFFuEko7PhfkW2R7MrDILcggbaOxzG/41Oai6pPoqd8I0wW6Pp8bDtsNlWjX
LeLo4VOSudpG85GBlmaUasahaqAGsmIw8jEc6XpBOaqcZkiibolqjtjJmeKsn3ZKCgEhda3ReShU
ChKcaoOEOwiSsEAeKEWy1YTNwFoUnrPQO7b2vd+Na7+B+CeQGrOugk6YGxl3yaxJK5KuPdj8qC6d
ipePa8g3/+XMDgkxJF9dkmo4SVZGeZBCpFezkbCgmd3Rq4thB7bw9CeZY4ZgN+pDwbQe5S8TRDLb
yNS6vZh+T5W91+RvjcH6zlVVtqGep0JwOoe2bGm3VSSOfqwCOeBBdfHphYB9TbXjm4uPrzBGQUPh
fUwd+NXChENy5dRtuOSb0Z+bKtL20kROx3gWcf1uWlOjX8yqG//lfB3rj3q4vDrLqaRZeOr7VNK5
0AxlE0d9t4yABqVRFewlgOm6QvjDvLz//XzTTFPw56pBZC5VUmHtbg3U7/yuLr6FbT4u4shNnpoc
ZQkXVMCdp0IjUkPNskWwaSQrA59JMI3RGyyYB+jPjJ/aP8MnpXof7gXoX+SKLe4Kivf3nW3BI0rl
z3U5d13TyTM4dXgmyPWb52nxoh4dZ331viwGf1kSyhXjxW6hO15oM/StQiLjbixtdxXZnfI2Fu0l
v5UndbN0ecEDOnGCu8Tzvf+Hh9kEyluJNpLMTV3nQP6tXPfc/ZJdss/teJkCxtlZ5FUfRao6B8VG
vp39eb4sGiVeDhksYkM0xGcn+Z7GzYRUH2Qm8ux6kG2NHYDflo3d9fTqrilBsofklsQS6DmYvAZn
4bW5uYUKQVvYTptBta3Fn41xqPaXbjupjBvTDL9deh0fhvssKyHrk6O7hNuYXKi5suxpFzZoJEVR
juKEwWNvo1NYuJSNoePSKMq2JZkL2eHFSSsccQomeD8N50h1YrlpqLnfGoZzJ8Zi+lnoBdixdvpK
qQmkIU1WPPJTqDfp/PDN54M04frLH1EFwmV2nkfJ4fM8VWQCSAmQ1XTyqjqGQfgtiPzwU6CAne6H
rkLZuAk/2V6U3bJ5Z+8/m9nkWDeuk6tLaZJU7nam6zYraZb6XBzmAFiVUyVVnW7chBVVEIrwU4co
xnrKAYBJ58Kcbt08u+NWyB7HuYjA++4YSEXJBstEWjoRZr6xRzt7LAg43GuOv3ZnSzaBueyXnWun
OzmAqnZ+N5H2IKeSTYllNwsgVe1emiUrxRq98cfRVcJtoibhOgMv8ezacXZTaQ71bjyGn9UY0jV7
Ijwhe1tWkEfHcD9JK4Hu+Ryp3kZaPmmFpxL60nmaS0uHJGVW+Q9TZMfPel48BmroHt/HUiQpwj66
k9cJRqdeEk6C/mK+bJfDO2+0Rgt1CbOVEbTSfM7p8hnRw+x3wTAi8jI7F7oNVnT8otgQq4alTygU
Eo514GDKNla746mwo26h1521dbQeAta5TfaqSHDZVGntrwOs3tO35mhuJicxNhSWQgraiJ4qg2JY
xTVvNmk6vmmDlPH0W23Ihk+jEb3EHoVvshMd+VUJSujRLQ33ydR/ylYTJPa9F2f30hp71bqL0G5b
SBOu6/4GmklvKc187K3N2MFXLE2+jXFlhuNwuXgeGsQWOzhUZa/SW4Q5q/wkP0rVkn6qlZofguM/
d/VX6dNFxU00RdCuRxl3C3JHb2mvfqJelMqY2oTVVUMuaAwE7UW1b3VAjDESDDdR3U1rdW6P1XjZ
qgUSbgTvd30G3cGYG/qbe7bbXHnzStQ5gnyodlnZuJ8t1WelzWXIE9drFwgBAAvQm7od38npIMEo
KKqJzFtHDOLByJrXNlTjF+GFC5W9252f1Wq8giUluWuMPL2TZ0Q2UemC5GodTVQ2XrqRAjCAGkh/
1VVvvSTUdtJdTnTpvtrjPLs0E2EPtzkMFV1q3BTsamPDQFnBag7ZLLHVjBkiaeUcvDGTgXeyPJVd
XdBXO9uvD7FVficDMksrmuXZ147UL7AfGEPPYhszzArydZwsQ8AQSxJGYnvph1Vmqaiac/L7sXgw
YKK/JVz27dIJgKRe6cJf6EUyrhBeAHE+H8wmm3OhTXdEXFtzOvKkYm6SnbDTFKteF+8DBnd473DD
uD3iKkdf/aXZ+mRkOgvFz9CJyaay4DqMNc9Dv6hOYWxTg5UOyVqa8jAaE0JmRlKtstEVq2ubPCtN
yC+FRnpG+rW231gL0OyQnwC7v3hLR3WepiLtsK58w2UdzeUuh9arTuAgCYH4hnrpKHzdWWSFNqz9
VIf2plFRLnOre9gqxKmaD7I9Qp1lTcogQOrhtw5rRD5PIDqwu3aIxgCeRVLzrkCLdtMVqLl2pFmP
UCD6KzZc9RdbWEs/rvrvdqjzwIzq5rFtbHVrN0g0R04RnwsHVm3pEj6FlpZ/T7woXmZQHd0bBrJ0
ozI12xxK40dTa1LuBNF/VydjxXLZfbO6MllNqoC9aOqqWwe2vnWnJPqn0MieAlVBLtktlcfcD06m
7Rqfx6xo1qPKU9NEFewAd+64UsvBfNUKbSs/RODAzk9g6mTCT7IUuf6NO0zdpizsqSIPDZCZXt0c
pB0OTrPMksFeBa7eHORBdlxNGBCMtRhGcRkmO2A2Yxp5ytLc3Dl5Tc0NE1zHRmELJ+wwmCOKPvfX
6a4esk1+FDM0di27s71silp9ryqiOjZw2+xTS6sXrJ4BJ0y2+Wim6TLy1PE82Zn1aGilu4TuwdlK
8zqgzoukWs7OQhgIiaJksFa7I+xi4YM5L6C0NvU3XdQE62Sm95aHKjmqcEI9SEM6BIV60yvFNmBt
tiB5pT/7iLIRxsMsVYc1eTwMdwIqYzZScLA6PRo87YwjD6LoRMWO2Bn6rhwq/2iXgX+kcj6ERsTK
/IXIJ3Mre3hW+kctIxGycAgXr6GByuEV0vyjMzT+vkj8z0UJxSLcz9G2LvPpVYffYupD53kYzQHQ
c+Euh0KMr0lb8EGqpj+NsQjOqW9/k+2KrqqrMYWHf/J747OKBrdsB58c7QrPzjYXN7+4RXUhfwpS
wqZ+bZdLhwjUOo+gpYtFVJ9KXmQ3A8XdzdDWpyyriVXItok26dFM8AtWI+ovXlQjaRFXzpcpDt4q
0uqPeduG+76LjLWBiClYyqXsr9q+JL1EqVQOfPDBH4Yfl3Edf05oujlRtq7fNOmEaGsBZ7ywnC8F
COOYMv/Xqgh7yOZthKpd3nS1G56lgy6SmQi7IsSEDvGh9UNAoF3ufun7dkfhf/RZR5GO5Zk+bbM8
6j63ArqGeWrVbZGs0jSgq0ihneZfJKuvy2eKlPDRguXkKQEVe+MPUbkpzSx8q/iXyg+dB5O18pO0
uxW2Btw1czaAB6Jvow1OWZl0StszxIhSqigWIaSzKPEmlBsaCQ9mycXWn92SeOJiBNZFFpryBiNq
EVON10QoNdqd88Wzn8doLNvkPK6gNHwRoI8oItKUcF4SeRPxcJgssoCqV90pZkge3aIp0hIqxWSH
PGhqcwdJuQZpAb7ycB0qR1h5efGQ7aU6ULI8eGFzmAyzAa4SGFvLt7ynAb4KWO8sdMa1RHkqgnG4
MVksLGHF93icjc5d7+cQz869Vp5Z93lL6FZQD7K0ANn2+pP0NE2b0kCngLQBR3OAo3+g7gmNcabJ
p4YQGNWUN7I3Hym8y6uk28iPMFHksfP0uljJ3tTrA1bjyQs1vv6tyDyfkpg0fuBGTZd25cZfkiBj
Cd9PP1MYdz1VGb90HdXzQa2gfKgEYgNvSIEKnNaySU189McG5bGIo2lRdzU6cJGO6hzcuiB3TigD
1q+RYRhLVwuN+7zK3W3oqifUWCAyzk4gv6mFLwHMB71222bWJzgt3zy9Um4tcHxVG8+7JrtH7uzZ
CEp/peY9uhD6tusyfdeN6ZvXWDkCgdrO1BCW4/tYtbGl3KFBWC+6sus/eaG1zIbOgQoE6Vyz8orF
oDrbyFbhwO38Z6sJV6bRf29GcUis8ATF0dYTzZIvdVUM0I8jVZ2m2s6yxaa1/DceJQ+KXm+rsv6q
APkD7mMU2yzLfzji4LjKFxf6OBSoOpRtHS9nQWZ8j8AwLFzPg31JDbY2azRY5cNVrYcPUNE7h3j6
kdvdk5r19h7s5CJOyOOZTvgQVxqpUR8EQVmDGfRvrMFs1mpliOVUJAuFBG2hZ/MvH7hE1LLCxW1y
jKVQHX/ZK9XaFpBTt4NuL0C8gmL3IrEo4ixEr2oAvdRCZqsjvuc44Y7omILmozJBQ5NSpTBfW0fy
V7Ehqa3mUjXXn7olhfP5WqsCMIBueGsP2r6K3XGVK2m8hLdwU/jOk96m7o2qq+NSz4lfibb6YqUa
fNZ+iLbm4HH/C+9QT/VLn7xG1PemJNdRLAdo2oVEDSrYxRaORwFRoFibTPcHErfmkhrq9kbl5lwY
7JLjTuPDzauQgGT+Qg/7cKka5qeQBMmCfPQsCp+Umypa+lGULfNSBQXabOySbZ/Tu7PAmPhKbVK6
YJ0D6WFtLwu1STZe2xP5d3a589XqqVNqwzq/neLinFRcq9SGcR2MOfSsn8CIqxvdKx616UuvDgiY
dOnRnX9rYWoEu7oXZ255ZZdrIeSRvs/SNS79XayJc9F1b3HgQigHSdSiHfM3O4sRerS6N7OJNspc
VVbGAbJ4TrdLVNVb+Q3FdQQWoV8X4ffM6fKVXYlVVZs962g8db3dBbY7bAd0BTJ3gWINiQP+mpUa
1BAVGVa/aLLHDmU+Huf7tPCtdeTzJ0WO+42HyIsxnf0KSqNUL4JtgXRpbbhrjUXf2mqqF5LLqISi
ZUj9brsfeTvw411rRV/v1DIlI+eXDxBH1dvWg8hYhRjZLn5Qt1cs9Zq6FpEB1fay8Wgbg7lUjP4+
UvNx6TsWFXTNxrFSFC6grLvlrjmootv0DVGVKnTrjeWpzR6FjGNCSHryEJCJDU3fj8+gIOwH6ne5
uUVd3YSRfzOqts0KlKg5j6Rd6DnhqRLOtOMFMy0yMvtLCC5LSGyA9nTOWRnigJIq+xDyuliOSDel
qfez7cXEl0usv0HBmBr55IAO3VsFHHfl9fAwlinFJvBPgWwNlumoVZtHO85/pEHr3juimitRozvb
OoauwW45KCmVVS0XUh5711dzgmlonUWUtV8iXm1bO7G+ZJo3ojRqHwOFv8L2Wp7GRvfognBd1Eoy
3Sic+PBVLLrWLhH4KI6agN9xLLxopQ7OizL51l4VrXoePGUbh9yY/cTPvNUQxa4MhBt15JUM5dyr
3CdplR2yMQvPVADZhwx1XG8Sn6mVHndogd+0InbPcWrf2kHyXFOKuTd7arx0VbPXkVGIl0h3vhpt
Pt037MHPmvCeZbPDonejDG2PzKkB0zV4obRRmkdDFM6xAqOxsMvEfkEc0131o4uYxTxZbfMPtMLh
0xRavHn9OF/K9mywNeTrrf52ELb1eSju5KztqLvLceQnRYqNWKozjC8j5BzLxhDWnQO33qc0Khay
vemopREKaaZudlNygJXSTWnSfJNY5BgIw9bUFkE0wZbwniQjv7wPk6T2k3GRSgltA4iXAK/UhHH6
jQ3RxrSpPw+KRF8PPW9ooDIUmX145B1BkmAoP1v88CvhOy9G8MNzvPENvraBTGtR7GRzOVJW2IMF
RTbol2a8r82NGhS7ooAPjspTixSHSL0zPOT6yqA28tYY0/Dct9yavdcAvq3St8GxJ/QjOutmzHQF
9cipe9PQhp37hywwVn2u/3Ugu9V+bXhauYI2LF+EHfUn5gwfLOxQ3bZDRg3VbCIlHJ/rPl3Jzm4G
HZq1968BMLZHq04xKXdxq5T0OqL1/IOp7T3EoDcPfcK7BL2aeCvNa8fVzBxV28Ue78N5wLX9asoz
N2ARmXzMdO2Vc9q9MFm71PAThDash/NB5Nk5jEYkU9SuQuX+vYmqmD+bQJxFdyOBfuihjX4f29rX
rO+TJ7+tix3sU9a2DQyKsKv2c+RH6beqM7/6rGWfhlAtdtFkausRWbc7lHWLYyyTmmFrv2YNRH5d
EGgH3dSnh0gXT8bczpLXXQnP8Pe1po+fU7S3RsTmX/0KtoURBeiNNbsNCUxFU2d+gldzQMvSGanT
m9vT4TVjdXm+Xk4OHxFdulwOgi/1AZa4y+VI1rsEIzp/3/5zOTnPfN0L5t2D1JIgiz2tBauzvUii
+r6YRl67PlJhSTytAyUtXj1CxsAwwncPp4ekUX4fY6r+D48ej2ieo7KIfFoksbyiCh57KwLtqEKr
K82uNIJHdvlPlOfwbf7u4ZcMkG0fHtI/Gm1wmg3vbNkpD4Nr/zJHWPenKNS7Te63lEf3Tv1Qlnnz
QAHRBD1JPmzblEqxZVioszTNeC9d3JTqczlCOsu26whpEk86pkrnE+V2rK760gfjIzWv8bffTnit
J9+GVP1Ll3Tu/un6Hz7NPM9vM39cKypRPwd68Kmc0/F9Asd+GulwmFVhom6vtpbHsM+r5TafKBqA
sSRfVXpIUiXKihUsQGi+zAEDV8vee1uZciGzv1JF0N5DS/trr3SWEYSP8dK6zp4XxBHH7pM2gUkl
xqwtdX3K7tRaUdSF7zjqrdIZqthWxqTC4GaRvKXGgHWOgsSOnj2MaHDNda/ZPunK9Fg4vgHo1+o/
d0r+CZit9wO2xD8HeX39PohnJlzGvhJUDatD9tWl3QP9DA19LaAeeanKLKYcvSa+Z/r9I+/qvWzX
tSAlnevq62a0hxdUCmKWeHCt5kY9oKxlOIH7QukDVJllWdxnSi3u09r/Dr1R+UpVsE8GVR1uUMDg
jk+4Qqa8KFRg3MQKWSHZLEdPtfY+OtDdb9fRVeYON9Y2oEKNUJllHJtQVLBY10c/is1Lkwe3+uUs
11nXmeDHt9JXdki/tiFlNY+6theVzs2KODMpW5Yf5z411WNjDdPSHKv0G5SLGpyIX0zf0leJUrV3
rhpqxzyjjKuZRPqt618pyiIszG2zMfziIENDVja298IsD5e4UUzR6mzJvvA3y//Hkp7/Ydw4uXAC
h/5wVMj8Ej7qzOc460bYzR1UK4LM2oJ7N/elmQQoWpvWJtL88kwuwV6CAZ8+twlMXEHlfc88qAgg
aPbZIUGgAV7iq/sxZeAU71P2TfvrlGk6WBszrMuzwtJyWY+38tMC9As2AfzKG/mHtSQbLqaMh0nT
qYdyI51Zx7871zJ49mH+MZYCiOkp0m8E/Fd3VtzFd9BQ6KtapP7SG02q9z46ZO+1TQm0kS9n7nZ8
R6MytZwVW5nh6oNGxPn9nhWKQwVwXt8AiOUX78N3viQ37W3lEzPj7jzOvR5wcdhWvDBclqwkph5K
Joeqa0/nSVJa2hd4mdpdZFoBWKDJNJZZbBGkzQfnxrPN1zYf3FM/H9wydU9t4vIv8Qt9/UcHv19o
/Cl0TVLn3fdjDjny2v7HHInqDAudeu6tNiOOUkGVa++JtbSMuQnMNgWPnd+8d5CVnfd59V08+fXJ
bYgH9aJr2eVX9Um2NfMZu+oRxguUiYi+5J+aYC/Xc1SOuRub2N4WevLp1UP9YF7PjYr+azPe12Z2
Omg5ekJ9/XeznOS3uY08jxa+4hqglyCalBIKXcD+aCiUArlR3fg8edVrUgbp/eBa5pMC+ahsjsJq
zqOCjJFCC38ZxB/cgOuuiK/1Y3WGk8Y85XG5kFYD4uk8hmBboOioyUzWbGXS0L01LK85WIljrDJR
eS8QUNwGsSe+UzbwHJSh9ekPV19DrpP8+AhVHyWLrWp59yXUj/qMnLLL9mJpM4ZLWkDmqYjC6hfU
2HWHMnP6Q9+a3pooAaR7ul1Z+8z0vHWJcD0a8blPzLwv/ozZUQ+sbcZeQKMxB/N+CfUppiAZXvdG
+XUCrV51kbPUuqI4xFWA0BBI/CVPheBrLEDwj5n2HJZqtyshNNwS90le4PxeSwehedBHjkp+QEUB
gW3Xeh/ZaMbR0IX6PLhCXfSlzWPeyppzEcNwDdlW9Z28eTR04jsZQwMwEHIKRWyluzHq9J10rWZX
IBTSVeu7+q2diBk27VG+IdquLzcjCf2tNH2TskvTCz8l+WTfThZFj37fl6+2xjqOJzghdN5Tj/Nw
bX4NNWARN55l2H8bXrTeKhk0QcC1Dr7mbrIpbMt/gSg22ZplDjtm0IlnA5SodChHEA1ZXMcksHxu
Dc0XSwclka+qGm3UJgsuIy2feEEeh+LZd5WDiIZbZzCJnTuif+R5c0kjSCsrgH7Nz8UPSz4WpVXQ
J60SQMRDZG1Crz0bnqWdJGJntkYr1i9WpPSXPgnuma1r3+/jgn885SyzpyhZ9nauuogah8jQvNxU
rMY8T87L5RnZ+Zmzkp1ypQn9g3nmG/9lnfnhINvG2jLPDkRd81RyyHWGtFX03ftuM6bG7jC6AxE0
Pw6/go/aWdwxn23b6bdKGfo7P7W7TxWhKelgji1yfmE8HQeeloeiJiY8GeNlJFDM95G9KPydGMps
PeSVspGbICJURCf9tNjpgMqCZR4SI5S2G3jYaguIRNrJLEvqxO2tMbjxiQp+Ewa6XqyJw6RPA4/6
WzWBAEKPhpSkyRQ/FctCm+x6iaJxwhS9fStdLyM9R6yl6wix3a8jQcrfebr9QC7tRp+XHKGBWkzV
FP1Z6TSU6EyqBTsgf5//4qFBE7uYMnJCWyo3knYl9DDZtbWSLcyy70HR90RzqbDKwGWkYtFPIuNT
ka1KZpMivvzyKi8HWDxkr7wLZRorj/vhqNrQfKYowJZxxVKuILqfwLR0oyRu8eqXeyp76hfX18q9
ZSGzJ5v1qUnI30fiJEfbaffLaGJw76ONcR+FSCxPqZHei0hVb2DU4BaYH5KQy1MQDAyQBvmcRI4i
INQH5c/FtipOv13t6/iiDPIb4XfVinxqv4aKKbgZW0t9lQdpDkZEcfLc1jrB2e6N6DFF/QdZHTTe
gz7TXiPSdEvZxl45etSciP8G7f9xStjI+7Uc+jFlqKrxNvSdu1IZq4fBG5d2qFlP8kAFzdocS+ss
rWgofvpQWCI0jUMbj+qyI9KxQ6tePMX9GG1QQgBvP5uiaeqbgFLjy2yFW3eH0VO+yE55JZgAl2ZW
UXL+76tAH6jcyWn/uEoLt9iimSwV3oGuXqdukT1pQ93e5Zn7k9Jj7uu63NdFB6hk/gFATQGdIeHJ
y03uGsTi4VGqLz+Pj5GirdnfMtLo1Oho1uV9ner6s2eON5pDlLkIoSGcrQZc4NXqySJdrXa2/l/j
5JwfnnIc1MSbkHKO28jW/DVx8fBpSPxgOVAP9tp6LhrCwfAD1MIyMybq0mpyFQSSgh9k6N8E26BX
FZ0cUJijRr33lK5DiqpOICXcrUdY7LZB0vQWpkRtGwPCO+nIB12uMqbx+1Xcwf4MR83lKp03zvoi
wFrkVfqxfsvsSHwah5+oOEEgxuJwJb/+BJTDIfdBW12+fpHP8rZwIczfP3k+oHKDF+2lKYeKttVX
0vwY+v79M1TJ6mRjuVCLu0ndP5B9PhGiGV/gExq3vj9lG5/E4AvYr1n9KL9H5PHda26mwneCb49/
8odXNHvpv3mFmQcRnjJyK8wBSCgSvkkvVqjKPYR6wBkonZhz7nKnnNtz+sXmm5RtMFr4p7ZCeekj
K8/aVF0ajXB4CbMPL3LPP33MId2U2eOPOWrmkDtz6uCXaWOaJ/JZ7trpwwkGOMs7w31CaJikG+sE
WIRk26Vj7G+VYhgP+sAXrbHtP2mgia+DpqHP92yrKGueJ5IHOXkNy9tKjpJthPw9MM1xc5lcdkTp
eJvl7nDIOxHeoW/5XJkeZEDs4zTViR7SKo8fRF9rqDyHzkK2yQMhUB+CUt/akGCJH2SbB9yoVGJY
cucmBALaU4gS7XVQpkNUDePJvyaCGTBmvQ9VZQYrwSEswmYrz5TIri9n/twW+mUPc8I/vf/R7zoL
lEP/Zb7/6CevQQlQtsrjRL3R3XApoqK6b5sQAfYeJlI3yIuFNCUQ3FUNGPS6lOzL7CIPv4/qXCLh
el4VcGuDHDf8sFu8rzXqEXLQVThE7Y989PtFkY0NiBBI+Qu3bLhU3x+tuKhXCTCi19gID9I3zgnA
wZr+iihytSLRx6vR6et9U/YUPXlW/QghBKk6GAt/7OTxOntfF/42GK16r7eiP9ZVS+IWxZ/fZ8/N
YCbwGE2ejFF0108mhCL/3KyODXK/7NDqE0YpItDRiBSolLVupI+8v/JKf/EUDc6M0rIjCNMWZeRr
l3s0LxuU78TMUcKU0t32AKiiYkI6PQjxl1MWI5u795/Hjd+Uw6lEl2UFs6++CnWAi5UOX9YiOwvE
TO9VM3GdhTUnnM0uNlYgdWxnUdbUUQ9q9NMQCjFWq3O3qdkN96EY7WVH4u/FDGM4mCgpN9lcGmql
fw/zIV+ARiyfW1Qu18K3jYMcrmXGv4ZrHlHRebjO8LYTX0Irr+5nKa8710RSWb5UpGnPpnwfSBPq
vvdes3HGu0uv1xnPsPmOd7L36ix7q/n9FLfk2PuKwr2oJW42r3xKe8gWPdm7U6aTE+pU80W2U99L
ArHzg5t8Xi+54j4mq/oSVxWE3ir0gdfRfllOpw4s1XX0oPjHXNMJ4LlJStE4n6xKeGxfzPnF+Ysp
P7eRvPfKv1mfTX1GGsvP/Yvzx1hz7kWp5ZZUpnMvB8jZr+MTAaGT/Bqu4ycNzqcmankPwqELy+L/
UfYly5HrypK/cu2um9YkwbGtXy9yTuUgKTVVaUOrQcWZ4AyCX9+OYJaoo1Pn9e0NjUAEkFVKJghE
eLiXxaZsES0esAW+k6me35Gh94A1gkL2ifrpUuJ3gTBjfvXtKku7vQZSWggHFLJ5Bon8C+cgLmlQ
cheMef0V6s5yFVYFO2WowjnEGndnV2aCDgXKoPsWcMuvouiOY+jbi3+IzuV4E30I34mkNc6Zwefw
HTn0cjRXIJ/ujuRA8T3ajSO+9ykAWHHQjFp+exhrpDN0dWARkXE2fdd4KqHavnPAJ71tK5bhEOis
wewbffcMz10WuV2eesTXb+sSGxA6sPxh5FCiLNALEYDOBxOKSqWHWs1B6Ftfz+qbJNdr1GSP/RpF
s+6jj50gYgaoK7QTlCDmofUL+IA77EEbBFqRUYw1oYEMHYzVBpAmn4dD+ANCEpD5KDirXhDrSBTQ
IX+Ns+x6N/eFf+gjv7BxtQPEI/wFMLjQhzBDsaPHPIkANBpk/pKiOuhgijKeHv8h1btFy3T3zFCV
ddE894H8Wx0smEMA6l/68WQYnhbZx+Gj5TWnOg+bpWFEP/uqNs9hyfTnNld6xF710CU6e5QQbqHu
ILQ9kG8lT9QawVJwiOvWm4wigjpIbwJVME0hi37NZNZtqWlgg4UESMduqNlpwY/540LervtR/Acf
B2C4h6RSBZi1/Vo2ItxBiUNAuEwLLsIV4cVWXFiAa5XAiE6NxEahcwcw13ocfIQegQf3El9eKkWY
5XaSAUldluuBjH8fmeXA4ZCv0weVYs0oVlrSulvBM/8Ys8zdamHvH4sqcKY7IPfdrVTWP/rlIB2A
simwQJ2vNFr928QXHNhq5I6ggsPzddVjj1R1ZrhNEaBXCsJwakHGxwftTMOiIvFv88G6DqPmPB+N
B0Q2WRgpmP/oDw7imXDl14XY01+vrNxq0XlBfsq61HiOvOEQWLl+rwlDPovpCw31UdwLDTQk6pGI
Cy85QRmknozSbdp95/J4+rbjLmo2YCvpNp8+jZoysv7zT0tOEapXngZInt55Y3yi4yq1miQ/AQSF
UkxlG+t0sjldLD55qnF07n33/Ou42aY82ejwhRlE1Qk46+IUccilOb1hPztNEe6B62xWZclVVBK4
Q1mB6IesrmkWy7Zj0cFTzk0ZvQi3YrdkTLLvxtCWT1ZnV5c0AYSFJlTzQ3mnXtAQremByoLo1oqs
Q2kgQNo6HIWg+LgmcApsy7roYFg+lMI5FK2S0gUpA5YnrenwMI4a1HhFzHd1CSpUaSTBBSipGuQ+
cPEZsqYmoCdDxc2VqUfxycpG7Sj7jq1cQ0avf50t1OvwAXGVYuf5rNyBgMC/YNtfL4RURH8uRAvG
Q+VaHoQLuPEY2SVbaIHJbqjppUG+NtMRAVNltXoL2PAkNZdaYhiPaRL1JyNNvpExYCi0McfvZKKe
DEUDzfvUsWjZQoBHf5o6UFMniB5vohRz+Sjk2A1NCwU29Umohdg6iWYgbTY2ffI9NUGO7RrdV+iD
RUvoj0ePTeOG60x61S2KV42tLeLykKZ+eMjBgrRFHD+8rcD6v/bAx/TQxgmwtHEefY3C6lWvuvjN
dLHSDuqcyXm1jJxBvJVl+MVwi+6rkeKtNRhFPH0KwBnVLVCm5vQpQwagJH0Kwr7hLYSp+1Xlf9Xd
UL561UsVVMnXhBfZzgLyZAPcpXxtxHPF8hTZcC2dukvVPfrPzLGSD93kPfifvd+73+fOdX+ZgSBs
HTkuf2aRuGsUdWOcRhnkTfHMgE4H/CcOZIlQvVP+/3iwOEgXUGgLLramxfvY7eKtgGLrzRWu0aX1
gHob0z2hLCfHvrUBAk2GHnBRjXsiA91Rn9+JuyLP6j31W2pUA1jGuEDg7jp2zE2058Gd474Nulbt
biA8DUVKdXERFGeLNK4HwIC9fAuwI5R2PFMH5R6HfLOZ2gOeLiz4Ky00/PMNqnngME8wyG4AMSg+
MypRXk4GQB7SZZL7HY69XngawJu7LAeur6hJl0AZ6M5vO9ABxgDOIYqdfPQhswvE2ylh8upNfgMq
/1ZWFKegzFXzkA/d0QWQjq2H6sb9kHjGwXKlARVvIwlXn2+prUs9WSEXwJezO5A3rFp8cA/1+Nlq
PKi6WQIcBeSpSbwAkdiE5or6CLr8cYpP5mkKENfjxTvEHz+WHCsbEsd5EtkbTYe6oQxw/kZNGADv
sarT9987tT5CZ6+U0wUEcyZPSMc1t6FyJO/Z8GGKuZMcLcBkD51AcRpP5cE3h1Rb0u18ccFccwNY
MfVAzQK5hNkXhGXgaK9MSKJMdlTbXW9pHCplwl63VyVDSpRyQxOMmxDdBPLuNEWAH2tKeRSpIzLQ
HVmp+cllNpAfXfwC31mgslC900EdS9YoRzL9w5SZBA3mubb7BHygib/IVXNOUlKTrJBu8iYroTdm
P68pkw1ZZ0MVeT0o5qxqW6uyBKyZpzHwowMVJFAXlSu0aXkSwOpt7bwERwa+mGMZMgMCo1a2VmWn
LxHKigyjA3tiG92l3mgDh2Tka3LFpvHqOnbMfZEWgxB10C9bV0B6py+zCpycOoXh9YjVz2XiO5vI
SsATVGHJFfaJFjnqhiJusAHZUrt1XGjS6lgkka5CUHxlJoCpdGMkfIBLivwGrEp35NOj3sGH9nl7
o6O4ALUFGGe4PdaAaNQyYLQ6e0WdbtsHZ7pLW2EsB5wfVnGabcMmAY+PkxlHJqR+lJl3veSjOUJY
VLV7KMmUdu3u/2idxyk/Pdfd/dz1YRYarP+eDywM8HPTdJkWI1+JmB2aETj6JXKX7rrnqbeaavkR
zH+2gR0D4QwCOmEXeCfftA5zyGceQH0tyrlWte47QG0IjiKfRgQudOKAeP+FAi9zm/jp05TgyXTA
FVSzCnTFz6CajRH/N03lTBC5xtKjA3SqfhSKMhBHYA2qo+A9JvQfJLmTfWsaOc5OsEITuH2A2jDZ
CCOIiMif/SHUdxuhGgbowNJxooVuDt9MDZSwlHp5b1UqHahalrK9t8iTEBXKVmDndX5vkW32jLmJ
KiPCLAQxDuB1bEK/kLUC+kbWd3rYbfDpuI7HX5N6KFaQh2jP7ZiHB3KFOKZ4QiULsH1IdqNSeGON
drYyhYjx8I6AWagL3UHKCvD0KEw2nwzUhN6LQmYob2DWUU+pJUO2iOLf7pYVuksgyIqVlzfmGljh
7ArVSmpprpliV5lWCtC4bPIhKPdFBuybw1+kY9dHC9uDJRSlEL7u8nhVobRwwi3BKzOK8gXAX9TA
AOeBgEUtt13RxDiQO00C5qUYcKvBYe1yAr0J1+0Xjlebe4K0BU0W3RftD2ZLPLfkbIR9q/61zYUu
RaX1C20AZCWPhnLJQIOw++soq3MdVAP8HkXwuU59DI36p48R7dguS9ScLoFR4idUoSOml6DCKWgb
f9dqWbjz67i/5KVA8Vgc4hsCIT40CX7wpri6MnDi7LweGGmPF97WMHFGbkFYh+KJ1sn4sdYqEHwM
wfQObxvZIgxqJeJmqOw1qJk6vG1Lix8n5AAQzsUCNXw4ytHF0OJlWLfOpmLm7z5lcJJvrSvNs2HX
124dGKmdrEeOStq/uOb/zRyDr9c4yfZI81NmHNSFqIQyxMFPrPLWHXKz+h7hkAHWYOh+Q4VebcBo
qxWGXrG0Iqtex32MQmzarUlbdw4gdv/gN+3OaBwNYams19MWjjr7Absm1LlBI8fJf+n4Cm5ioVhe
2ij9NUI3+tpUVtfL65uBKGHenVNyfm86ilGIVePiuv1PUei4Fl0P5JBt6OMyCvx4Ta+2KJUlW1Gn
A5aT1sxBXcAugcOCQwvNigP0Y916QW2PcQcoTijVHqbbMbTkFqUkl6gHPntB/mQmd7qIAuW0jp1r
q89rdzo0L2Hf6VtaySdrWSZ4SyDsibCNsuPoccAJnB1yZo8HrfXLTQN5r0cHegAL0GnGbwZUGUQU
vIEUNEY8uBNPSHujhtzBexSIGP2AipSPg4ykoEFl23697sQz2/shvPzA+0yep+wPKoV2dRtAlJYw
mu9WSgRFtV7sAD3hC9DC3jQW/tguEtwn7Ki9xxJRVKQCqmiC4FETBBUfm3kbfmxWKF6a0HvknBpA
wLla8IXqrOcK6m6UyyovwVCjirPn/rDI5dpyNdTgvldnAx17Lcd2bfDZefI6qobyzRJcDiOI5PDr
CaQPWEMKqhHw/LsLUJF1B2gnnZj6Nc0/qSrCbgESsMaKDJNzydxzx9s/j5WSvRUt6gBlxMBw6aG2
1uhKHeTfMahYVV8HfbJtquNnTU0yBJkjbkewUiiH2ZWG44yugxQVIjCLwc2LLTjAk2VV1+Dpxg7n
kDT8a5Fx65cr19i2aW9234RQF5btM44nYHiA1NcZIC1UeJTOgLULdctepYEfeHSMFzWauF9QuUOj
LR2qejTaSjlGl7lcOoCRHPxoWIVIOd+HOIg+1mOF4Kqdsj01CztuUP8MbAQ1jdFOzmUC/I3ypUsM
MtMxB9jDNpNiGl51njkNx96w2SZilDge5TsI0XhbR9ov82mIDj7TAYpOPnboeluIAL7Mh6Gp30ye
PVvVwGpD2dirVEb9Oc68aomywgl7EtqJc2eP0KJWO5U/tDx7XQ8S9eZ+IzcE7Zs31lHu5Lu0yX9+
6qftc2pHkEeBcd5M09202KiRNvicaTITKSQoUHrGxhyN9Lb7MbHLXxshyqBAs4XdKiRZUQaqwv8U
+accQN21d12t8cPc79VC286+s0H5JphjWSDsO71OUXvR40DtLKY3ceZbCMai6gxBEaDT6T3pajjX
VFoMZQv1Av40Qu/MAArYxGuYFs6w0vGqWGqeBbk59QoZCo0tcyY+NoFDbfbTDko5k5UQMgKbgmls
yhlfmhpeAwDeYQ2Mwsg4ZhXwV1z2u6lFBkjPwzw5vdt1aRXI94vqUHNDv0O173MbVOylNHQd72bA
BcLOYi8+pJeXHAy0B7J61riGGgl/7LrQmAfFbqPv6swEoLoGW+E1p2kFWCO0kYUnunCnxYFcD/tV
VuEPPBu8Nooml7kPJBXAUhlxvnYHAZjohGRtqw5EOYBrg3cl5ecOWj5nvMyudxzbg8majTY/k4sH
AImxIAuDvvbGKKDkqNWWhvW4Mh7LSpU1AvuM9wUzHkGH6K96H3TcZDVFBoidBuVssjpFGxzNyHwj
I6qUQHqfuxCfVyPVbLkR7LD+9XfUNc89+Re1vwq1LNqSFan/euc5I+ow1dCoB8iWhfvcvIuwWtLD
i9cb8pZuWkH/BH+PLXXSo4rcjzjoWJFH9aRTF11mXzCQICEa9o04qPnIOvXNPtRJkzap0x/aToXF
kTNLQih4gVA5WtFxtYuHYN0K2S1BaAhFh8Suru1OewJ3jgdgqFWjyjKq79dupZhA6X5LLKDNu23h
d318GmKWAq1ctYO5QhIX5TP4H0z/U9BvpQuZ+Noup3+9DbLeG1+XX8Eohf8MeYYRQ21uUOKwNnTg
yZhrhkYDdXlS1rtpnWpdUMm5ftTsyIdQdp/6qNao/6sf9Zk1WC298itUNtujVQ7ZS10/m2Etv3iG
HG6Y0yUoCbbklwBBseXfvQBi11eNDeE1ekLpQaSLaDN3A9VtRKfouZyf3dBizmT59FDP48LK6Rf0
ZIMBodlMNUFubNYLvS/9MwQ/UIWtAC5+DwWiHrwPO0LFgPRj5+csfCS32sRehPonNyxO6wycJVvE
5FiRDxPK136/o74GJB0nOBACmGyzK/U1LhIAYflhBikQB1qQ7+/RoW0XO+jVP2WKVxFA2eulI2b7
4r2ziVptlVjCQ2oFIaQFedKY2ccBw/gC3PA64tWJiPs9ywAQ1VPIpXXYw9laOO7CMQQfOmC/CEHJ
V2hv6ACkN+wC/vhsqXGNX5w0dTddFNeHHFGqY8mR35bM7CCWDXoYHJfa7yDX2VACs4zKGz0W2isN
r6K6vEQVAiojsujT8NgJgE8tqvrUd9mpTPvmDkWQOrZ7XvQd1ehPWmLVjxYUe/dWnzWbxsr0r2Oq
AI9wcEqobRppBpWtKP3jyL5g5d73g3pjQq8AvC+usYPEVLAGsUl2zMEDdkQpfrBu4sJ+tDwIYiBH
4r/tBoMHb7yqsd63tgP8XB6skYVNj6C2A8rzr0PyFNgJM6+7heh1/zYT1a8yYnjUCx5tigJFdlRr
k9QgBRaGeylabfKiipxsBCuVplX4/oDBOtaB2z+1T5TFbz/cUz+HZFTZH4c0xIu2aE4Wz7o7Qv1C
A/6UZE57R6yC7y2yRZ2G9E2fdO62k9Jbji5IV5BGA9eGtIslMbKkoL14aKwlYyKt4REHC8u29X2o
OFvI16mMYhpq5Yl24fqm5mvTgsA6VWZQtQaVZ8zNuWRj7it0lFRk5oFcQRKLGMI8qm67i6j9cE8b
GLtCyLx2i8NU7BUmEBRusZ0WYSwXzGLVzbSKauYXrU7SA62b710p0FGHaW0tWnvyKM00vr+enUEo
gVqB/K0J2oMdxQXdsN8376b3m//ER9gifPI8e9R+OBEYRgMU9BJ+Le/Gi/T78kTnH3AZ53ujLn2U
ff6mrcnq4SKtpDpRl6pL80qjPHkG4EaLUGI3byUFRHXU6+QPzRrI4CO9e6yiBOPoUNwnmodP72R2
oC8cSmLm1pd4RdF3GkHC677qvenrp655AD0SthrgiA4aZij4WOmi81dzgJiCxgD7gPsfej1zP91R
zJjulMegg7iIWnOUem7iH/ITYtpXD5rW71r/oCOg6S9trbSWEYSpNxEqKqGPptqJaneGg3ZXZtd2
UesIYkStuSYOWlL9IN7ZudmIPloZtgCvsFpJZ8NAi+bcNkPuHMDjstyA7ALJDE9vxDoDFdaaaBzn
C9E4Gnp+tSZutkz1wfnKkmIPxan4S5tpwPUYY35T2VqN0mcQjjAFDn/3aJiVbQRvkFaO2LHAzubQ
lu6eqK4TxYFNbNjv/X6WJpvIL1+8sE1w3GIeCNUBAy+0NNmDF8Vf0hYYDEUfrbMzbZ8/NLVUbrM+
NqAuwH860K/DZorJi577Z1qe/BLVUX3O8w0tYspr9PJ89qKljryAe7t6dVn901Nz6TIZaS4aHI+N
viUvCvGpuUALyLetzoBMYDx6aLDhWQH3gIQrQrYPgTP4d2maLAtho7weYOJ+ZeexsRGaMZym13kU
yPAQpkiJHxNTVltI+XlHHTyMS9dznFMgBlQaBiWHjBoKQgJFg2hVzXPRR/FOaAESCR3vXrjtbsmB
RuqWcE6G5n4cWUCUNXcQj+T+qC+LUIJTYEjLY9ab2qFEcmZjiXR8lGFeLnA+MN9wOh1E8Kajuglv
B1RZ12BsmMZUrqYdQoHXQyP98dG343IBbHC9BQtDvM9BJpkYnXwJCtZsqzJLUd0Wl89Gnhzp3+hB
NQFQ7Mw6t0FpobIcJysNbKDf30dqTdBsDeYnOy83+HPoIbrbuvVDbuBV5Y8mDlwGYNyGYYH2/Tfy
MvBybQ2eOOsayx+5fHE44IYEvcTj/HmAD5YEFQq6CZKw1x5wmhPag5bY+b2jVzgMgSwSO1fUyyAc
t4BwmfySIem7slu/2NsqyKvcGAP1Y1ijrCYrQSjrogRn2UBB9yZwQaeoQBf9IJyH99agWiPvFgTP
INt7y+HpB8/K8T54ku3d86/jQHAWbDxQfYAg6yaHRNQFex3rAWFpVJDp3FbkX/aD39r+HpUozoKa
dFH+eFlemM3wngTxz1JDtcaus4zuDqvBZkC4CWyZKEpCJERMzTxjFriK028g5rYfyANQuRtfms0t
tVLF1Nz0ntikSmrABWCY/PUeDJOWzbJloHQTudmVLzpkECmp3iqFRheBnIvImLmvlX7juwdHPuV+
CCFIQb9/HFjfZBJZUxANAYepRSsHb9nUomXlr57vLbK9e/7DuEEbApCU5js/ho45kv7ficUhzEHe
qzeoQU3aWBxK/L1XhdrOJfptGfn2axHgd4JTUghqCwzURACeEdihIvtxoM408MgMCKaDB9Y6cHAp
opJLQO5XrYc1yFRQcWgFU8CArLFqUgh6btLfYx6r6+cUXOp3Uj7XLhiklnysrD0DmPsDjHsIdXM1
4t8EwqrfMO66ql6hKjAcDIUAzyDlqOagBl1onlC0zWIeQ/NwHYqy0AJstIcMq/x3VULEZOk8JTyu
t9Is7R34FZoHwIVVXQcqlQ0H8BjDs5/y1IUu5Th89KBi5y7QLprV25/nAFFQtDDV6ycvV6zz+FOS
glmybsYX+qOxFLFPYRkv9Fdp9NyC1rLxUodZDR1PgCGjkQc7C+mfdaSKCVy/7BZgeqrPTSbMRz2X
G+rPwX36wS0ecpArdzxDNNEdliZh5GXu3QgHskHqT0hdAjVaazPzwYKvPMjQKoS+n0ggrlUfXVBg
D2Ej+54a+e955jGf5onzUltBNVvReS8SRPJfUl4iX+slv8B0XL5AgNzeWSpMT82gD5qV40i+H1uD
vyCY/E3Rid3aLPeeQaNCve8z0Hxj7li7IerZiowGB3MbH4ONkYVvoioFWAvBNrZjaJJiQJvl2e/o
1lTzlSI+/2Vwy6Xjes2rYUbZui0b8yDtWNwiTwEeA0XPwRNEeNK6nTw0xmIknGOxBo+X95D56T1o
2eSrMEcoO0Fv5ABe2g/9kWt97AfJ0H2hjnkZivDAABqJg5UXbGkWiAd+gg04o+mCOjdEjZcCFcyX
eacXmiBvsoP8lrmgc/wQf4i5txCNW08RFQqeVCBEWJMfRShm2LHydZBp34nB/Jk0UkMquEx5sca7
PkI6UDHW9VVZ77EzOn+oip03lmRt3O7sdP5rHKXgPwBnEiGwAQGqwHKHJp2u2AC1ZrISxpqsei+v
Vkc5fxpLVgJU01hqxlYKdQ8zQZmFZPWRLhEIGiHebNnxsvFBN0CdZRI1x7rrwMQ/e+aogQFrUAtB
DUAauB1C0iI1KgOa9uqWR5mBtd7KVh8DkkHDzb0sPQaokFhhv2GfW9oMq2Zhjh+bZEUAGltlZY19
JCJyw47WrS3vw9AedtpQGc0NSoWRNLHEPQT95K7zBGBEYybFDri9uznuQNEEiivYdWYv8rFJ17N1
DlL4wP5eoxBknr21KvQXIAbpL9YQ3dBaBOqoAcktqPhaNuQsWw7tuTAsnRc/SiaPWE8AnNLScF0B
1rkYbFkf9cpDJjhFEiQOkn2vJfhAMoAKq/D2yF7tWWgm+9wXSowiyh/tTI+PodtXW4HE6bbtiu61
X9NPoGb82gv52AxFuqN16oViaAAL2JHO1INqlhzl5FSQC7Tix+ZspSM3jSVnas5WGivN7KfV7rhI
Bg4OkKTb9mYE3WtqS5MP4ERXbEkhM3/O8V23QD4X4aFyhIROiDckZKnFOXD4ymj4Ulqm9gweOLnW
wOB0rLqGn5CFcFZDmZtfvAqyRapkO+iSx0yUH11rlZQmVyiu14s6cwYQiCr6Giw+C5S84S3oI1u7
ynogfqZ26BovwVC7hw6plkuGA/mdL1ArS849aKYhNoVk+ufBXgoSBzzv1spr22cRJc1RVFHxGBhO
u0bqBcQbvo6aXM1CcavjNkgSwcpZ3z3wZK/1CJovewfqeq7E1zIPlVpxHcqjGDkzNTTvoHIYtVxf
2BE2Vo0iQhA3DJGd27mDKZOcermdAQKGH157G+3Jj8YUkVNsAdHtVwNwE6MoqleI0hcryOd2544g
FrIsN6NCYyB2BGgpIBYqfUGuQCEWK6AA28kVquhg7Jf+91gdb8D54SEebe4HdfYxrDB+SJAWW44o
5tmSB/hX/HNfjPuq6c3bkoV5tBKO2IhGGgsgAdieYOdN7Bqg2I5eKgUtpy4jMo3F6AfmnvrePchY
KRln8pjncFlqHn03eJ481ETzp4QSBANW8ppWvYu8Vyb3dQ7qMLpr3+9m63z3j35N1bEdhHqt6ruZ
NqCbJwGsMdIWOjD620kvCxAMDRv9XNvaFCW3ZHa1k3uJWtxV3bvlgkqaQCuLyCCqFrZT/RJ4df1D
zyDgzvrirqSCJ9kLZyFxkNxea570YOn4yGYUbSnXqTZaiw9gyOmWcoSf7WPagm7Tj2zkjRptGXGU
elVWkzy4hvHUlTHCp57Qlrpjx8fetpKHMR2eiHfjkz80Hp6wX5SvXRT9agZjX4y5+y317m0lH+rr
gBvnvADrd2ro4IlrQEfPDffbIMBiBjAtOYRpvRtSoR0jB2zLUqYHwweRX+0MqPMvC8HxsDBz27QD
pJLVJexy5xxL39tVIv5GXZBos8/Is+G8DhEBcwSYBGTrONEXAUrddBBv0h14mIZzj71OYIBVvehs
214NuW/tU6u5n91mXzxP+oqZQvG7d+CiixwIbRoxkD9t6CPSao1nLYfWTQX2j6fI81HH0mflD7vp
1noJVuWFaYHbNHeG752dS3AgJuZjAhTaus94ev40Uyzt60xVEYFn8PdMOGvnzzKK6Ex96DjURRQ1
x4eQO7WTtGsOSYZfN6qcEWSMQUjCCi5BUYgEfi75d7AmoZC9td1bETTOvuj1fOtD6+0BBDkQl1XF
TzYYMT/5Ir3h7E1Qw/K2usQBwrQGK09g+tEvRmJVh7JJfoGKybhwdbED0F5nnZ3syCNz4+4+rl7A
PT+CuLUZ9I3r6uC5U77koWZk7zOaOOcdIo3/mgbMs9EAw9H2TmqwIx/HpS4NhLdMgUIDEwAs4H+w
MNi9ad71trxaM6bkewEY29DKQFY1dmqpqpd5PA7z0UMKmNPdJw+//dsc8yfM463GrNegUm7AUQI1
eQ+8sxAfk2ewiQf3Uhb+2YtBiANgSLL0EC3eS9vvFmSlAQaWk3XrSNAsOyNKIVmAvWwTWxlAjmoM
VJS2zLSGP07oplm3Lwqog9OEyDr8RLDQ2gMkiUwNPpeqXeaSFzYm0BCPbXv5yVD7Pt4RtrWf+6Om
muaY6m5Cobs4yZf2uqx1e0mdGU69//7X//w///vH8L/CN37HMxny4l9Fl9/xuGib//q3obN//wsZ
F9W///lf/3YcywHvDVQSmGlbtudbHuw/vl3iIlTu/6M1AqSIPFTYdcwCoKQUGw+p1EccL6sz4qvd
olJRmd5K0zU400H5qprKLQQv102qQZHjkiImtasyk2O9iDjwqjU/OwKsvMAWjBtqpiFiHjgAvEFz
qLnUzXCEooh1olYJUtijZwWPsgjye819tJsS7FzRwHe2UziLKa6LZYDvQqN2FqbXIB1Kdg9/kTpB
0YIwYpA6l0hDc984mCVLNoFu46ji2N3K8xJEh9X7VC9y8ItmdyLFkWmtWUaFtL9MN9CdGR4jFmtr
hjw2CHHHn65pD69QrOuWtSmReSqGepNz/9eY6m28way1L56oWMLsBx18NJ51zEDtegns7FsaKuIA
xwWpkg5Z6ERj3n7IhPwygFuq7wowyterCDn3+8YWKFtSfDxxFXxzVQhOBlDPiFILoUCjcXZGm/ab
AruEfQLdmXVK6upQlTVBXPES93axT8PAQvIJlRgiYVAEM+Uy4wPWZZLt5UgtH8HLtsQXBM0HW/O+
/L8eIsv921MEwnQ8RJZjMKb/7SkCn26KBcPQ9hDx9vfTDgmaMTdF4138sUpyqLv8gpoeUAPqPGlJ
rsocOnnrFFFx+8mgVcnV0EHZY0pAfhrxyUAjRgBGP0+VgG/iNgBN17LpwD48Cqs+Ctswdm4sj04U
N0dPXSoVC1pQ+8MtOTb2iIJgDKNLlFXYPE44W5GA/l8970jbZFvw1V6bbWZWbEWdAAhdO3X1mwAO
DLgJsoCqrVpQ5+RuJvFdDij4EtDbHosSqFvpEqv4PpSyvPVsMFpICqQ+3nsZotaHNBz5AXhNfqAm
JOMi1MIrywdzEx/CHJukuT9596A+moCmMnQRXidwa3YT2G63k33qHaIMgCBkEL1DUUbhRnOTdEF9
ZBXKhe4+Oc9NuqMJHLe97WvQlVPXPw413BK/rNHslwVo8W5kkxs3gI8ASPChrTqp+eECJNHVRyiz
nMdQe/acpvzrFCWoV6SDUpEob77nJsovuiYswK2sbvmnNn7U1066a8HIcqC7ULPMHXfiHY2Yx5IR
ek/NWjYg+IqguW4qZiGgmXwmF3VXmedWXTpNM6aL58snKB80e+oKIZ60dcP8rR9ccWjVRS/TGBpL
tby26c5kbry2TeAbyIf6JkccnfHsUgddGHCceBppkpylw4F6+aCDTKdtd58/YnaZhnywz/+kEu++
TZZ6bzRX5QNsDO7JRO7Ts9GM2ZuigG2RT/iVtSBz1jnwfr2O2r8iB2turmsLT5odlOD519pmQ4Lq
INRLAP6wALAYaixesijq+xrKTfEirFB7bLYGxqFEgstKAjto1pvGKIdfWRzvW7/q34KqPRpJ1/1E
ZO6uCIVxyz2t27Q6MLuLzDHNm+lWcA7F1Ab69niCVPfUATLEv9yaHlAPS3IgE83gsRFHqiyuVtRH
VjKAfBE8HEO1L8G9ZMaQY31prQbwbHDrLPu4wWmx8rzu6HZ5fwwqSNOsmhiPtTCjfZNAgv0CfsJg
C+bSS4KcD0LW7950h1rmdZZ8dcRQPYesHm8gKVgtqZmzvtoZAfRIqNmhlnejy6LaUBP/EqBK+7Lc
URPU8xV0i7CdpebIELqquwGFL2CGeyoLY+nKC2mR6aRcVqiKYw7uI2oCymWfEaC/MYsIxHyjhlBS
22MPRlZszZ2D7vhv1KJL7OY/JHjUjiRe5qACbu9IKPVYNN4wmj1voddKvq1v+BurQkHq1LRG/gDo
S8Ha4UI96RBGgFin6YZm82QF0tbQWpWt0s8MUUWzhIg0B9MSNNcQE+Un8E08TNaxHSrweKGqk6wo
du1uQPnVLub/a5N5910Z3lVVKfcOKn4eCwdabUHns01m1skj8D44WEU98ESqmVYqP9SCL7XsmuXQ
MwQB67E9gJUpfswAmNjwNMrX/5e581iOG9nW9avs6Dn6wpuIs8+gvGHRG6knCErNhneZ8E9/P4Dc
Kordku4ZnIg7IQuJTBQKJs1av5mPVEZ2cZJh9Hlu+Xq0Jl0NOC7czFsKGk1L3QjLvVW166r05aOn
pzvRVcGjEmXBQc+SfC2nKYAL/LNROb0kduELdRaJPzCHQQKJzwdJj+hKaj6pSXJTOU6DqHoj7/xR
TgsJ40nG9nD4aaPOHNuraKiRw1a7B3OCNNnzSggaU3+at4PEaHeji4z9tIB6rTLt1HVx09Uo4/TW
eD+fa1KAsQjTQjlia1DcYU/1Wl5AD5ZoY0rD3gYeAtVdbREjL0PmeC6bVmEhbV61ADCVqkPe3hCn
TIvf/gDVLA5dFu1MyLogEacdpH7Eicv/ViWtHEZVO9ify4EN5xvfM+otOlbpSmmL9qrLUPeomnTc
xWUZXVdu7i1thNjQWwiuUELL/zKZkQGFjr44nRsSgleLWy/v020cG+qhzqP2VCCKgZhZojxgTIx5
zNQq6iG3CvtFM610gSRL+ZCXer/2kX67yLIgORp2jQJQolm8wymZXJdReAEE4dJGCvrIopDF5mAE
zkHN8NxTO7SqACcjRz6ZYlVjoy1Ud+gOvlE6J9XNY2T+lOZR5Lp6cIAaLmPVah9T5PW3mc5bM3Sy
fcxSOa610efkp7116IGbcLNqlwKgMANg2F2pDkc96fKbMfBhck8J5VErnyFyN3dxUXv7UBqY6Gi2
9ofa382Z6LCv3xqGyBP8U0PFmeQcVb3d29PaMFU7Yt3lCPZ1WmqOUsdUqY0u551iCjrNNUqmDzv0
QetV2Fi4NCNBvAw7K7+sU2+4HnuAWUAiCZnkKOPPO2K/g04QsaziNQlXppHBHZuyp4x+2RFJfiY9
0+arn3vqLUEQFDdzUdbX4UqfGsybhmalx7oCPDPXVaRDAmrKb6Oagh3YOig1eVv45adJ0QhGVXr+
EISiR0y1bjczFqk2WFGrZnT5GtvSYnnzrciZ41lW4r6rkWvaFRO3P0ykkLnFigOG2hrQ4wu8tW12
2ierqbZz0Aca+99quCGyHL2imAvDCIIbIv6v3zFv9RDScyCn85mgKRLcQFqbS+YzFeVoLwUiD+dw
8wwxzvHwOBARX8/lc1Eb9ISFz9vnKrrEksEjHyjlkxLjHTN/irzy7dNc1mF9/W7vh3pKHOu72psF
9/u67g52VUM4w8UwgezoJxdi8u+r6yrcNxmx/e/L550fyubNeYehYBVrvroihF3jXpzx9WIM61Ub
4ABy5qO+au2K1j8JcNXzdXu9qa5qILRk6q/3eN6BdJyxFFPZa5jyvH2+xICE3uq8hjbnOlpiHSFq
58vZh3D+k06/6bz5T2WD9BaJ6PrD2cLwQzUVN6td5/seDjjmXVG08amdJOgtoxB7y/Tsd7L0JTXK
2EJjYxL3nGtERrObcOvob19o04ACv85m0UpgbMa0KyN9aNOF3n5GvLN1gSZqc2uSz7mdGvnTcDN2
mfOPjdzWvLc6t192mdYVW+L4wLytGLT0vF1JNVp0/ZBeaTWQKywgFNxZANqbk32HrutX3qhVD6md
LufiEHbbRTaWeN5MtZIGJ6m50Tzoich+bYTbkL5LyoHIFVoSGLa7cutPUs7tJOo8f9KSpbQr1pTf
ihk3nC0YvB4yNFXPO4rBMHF4J+/3Ycd3x9DVMaBrKdJNXNWuAbIFHWS76UAzE3O9ctJG3zYhOIY5
TZR12vvNea8yJM5qzhqB6P7b3qpp5fKNO1CJWK7nzCZioCJagjzLl3TavZV9nfuGNgm0k0NuhFFL
ZCu/14OvP9nvDHnwNT3N/c25vWql9anNsmz1fj96GxHedJV2+rC/Of6wfROkk/JW90Cuxbzye5Vr
HOrGdt5U68C6mj8JbpgMFfV0LjcRbcS+d7gaBPz5xVy3Gm1sfXxNW4q4RUHpfNCwRoC6m2t+f8DX
it8Ohu7NhVsWhwCM8oPayBw0IZ8crXv75H379GFvGnvuaz0TGvnWTit1kaJRdEniikCQ0LsVFHLW
OJkSjpf6tcPUz1nNNbRvNaASUgOAa7hwFG9gLfV2X1MHBtMUKMBj2d05BXJsUwAhJwtjLZxScX5e
NscYJNpmIG2aw2uSCxor3qbaYU5wnf/8vXjOlGmyO9c2A7c5Zp48zrFNV2Z4LTW6vnwVEFLG/ksY
V+MenwuWB5reFifXTdavmx+azJtz6HP+FBTqa9sosIxdnzn2QrhxeEp7hqqWhfUn3I7QXWvQopuj
bXizIfKpC1AZVIunanP5XE1KM9jYiu7um3qUe01JL89z1Xnqep6/fqtxnuWea8xlcjqGy/zjXP76
qej60/wJE5ZyA2urX9pqE7SfayY2M0LMqno8j/2ctMQEIiu8rroacPQekhJhKscZ/4hHaV/MO229
wkFqBMs/48+qqS4A8oMxYjez9KgrK/2tbhgTOJyPa0zYMyPLqqvI0g9zy7noH+rH0gR/5DFJIi78
jk/wMV8/J+01meiLViBRNW/Of84AgHlT0dubn4cbdcv+EG10dFMj3KipjEOaZ7sm+9/FrN1WsQKC
VvmuH5120zuWto8ts0GLldhioQ2bONT6xwnXucdl9115wNz8ca5fIcd5rj+XFzHczLxRzGVTwyzX
7cp8KkRdkZniCyqnNZ4MzQSfHSS3vcDAMlGjo1J50P+sPD7gpIGHzrT5oVHQYsCXqOnWqh3oOXnB
vLWVDmm1MLgOgC8toVY6n7NQP1YTHNQqigN8geIPbFFJ7EUR8pgkV3ayVh0QATSKpkZKErmvjfTS
X/dVbe6J0SIaKWMFeyvPfygxfFInOfSuy6xtoqf1BsXL6vMwnZCmtnfmaLgnV7TWYq42NzdM+dY8
aYLX5jUMh9fmWcNk3kVAZtuHLEFWQWdbl3qJwwghyfJT7YvbrOj9F+BYawLY3rPuKhkudWK8SaRp
biOpm3tLaa3LsO9qlKWgdUpVCdcOUPYVLl3+ion/REsafOjkBeymArbWkOT5NZFCjTx54a8QtM+u
IVBl1xIvwYss1FC5KnOfREEyXHcp+Om0cC5fy7rcEEvfT9F3Mdk7VylRptxbI45znqXQDvZ7f+1Y
oCaQmbh8LRssfS0LS/nTAdbQZYQ6EaqK5w8eAf3/lEhAFSFerMccWMxJj2JdHorUtTd5XxGimgtx
J5ErxbaYpY5edFFqurvMrLy4aIea8HjrPM65hqZ13GVkq/nFjDCh7pM3nZhnhNiXd+Zx3kr9drj2
TR/fx8pzWOBPNebzzx37GBnqZTBdhXO5P8bvms/lPjmfd82T+jKpbualjIUYFha3RUAqg6XQEOjh
tgLBtuomlGqtF8V1oNib1yXSVOPcYC4TivvWgLuagUAOkSt/VRRoTBHsMCETF/Ofcg65n7edKQ6f
4yi26gJTW553DFPw/bwpUGnZqWN1WRBeuoBvvpsfh/lPPT0YURuky7pNvA0UOx6eb/XmJ+a1jHfq
gYjWLqjc9dytzl0iYJoYD02UA+fOcfS8fCuUUbx2y1WaDtdG5qznnXODmhjnQnq5+YsGc98cmB1Z
bYTxjnPb+eijIJw1nwCY4f5a4+jzFhSeevPzXlNT9b/1mmT40CsyVKLfJv3m972mY4JV8zBj3A2v
bEERae1CTko6xhROEUZVbuAtEG34VjZ/qszqyiO+mE0Ps+Z6m7oT+cFuRhZ5r2XzAz7twfIRHTgt
Ck/zjrYcnkO1sLEabNNKRltHGgUWl4l3D2XWuBjLOnrdxELMudZCsZt3qnhH3k8grMzJ7ueS2mOR
pYzq1bzFmdcLKCPacd5EqD5atXX61ppgWrXRZaJCnOObco9UaKD2/XLeTH04FEPevX1xN31xUsvX
L55r1OgLjXn++sV27J3qb1/MwqVGfmGEvMZQilsBcNVAvvNR6UNwmecds7fKXOW841wmJsDR+K2F
qZZ4UkRg8sWyCm0gKrMVs683y5kd+mrD/KFwlj2ay+Y/KJe91T6XVdN9/sXD5Fh/e5gcx7AYhh3N
8vS/PUzgYMmWOYa7rVJPh84pgluNjkEXufHwbcvKVeT9Ff11H4nj7sKq3Bc02LyrYuR9J+K+s7XC
u7KIXUzT9Fyse1icq7lw/oMCDLtD8aBlqjycyzXYW+f253IGwrdj5DJQ8WxE669hrAz0RVMaWb3u
IyK3RpAcMtduu6VdFQ8z5FYZoGTJPtq/4nF9133d9FjKLHTcUXfzdHz+07WGv5TkbJgbjIHxOpWP
w8g6VfpdM2dd3ao0L+3pT2HWPt6MYDvmtpHmjmAvMN6dstxlRQTQRMuVmcoEwdSJPf5texwKc19O
JjYtBJktsl/jYu4RP/SNet0Ccaw7q4FwGUWvdeaK73pbdepP54Z2oj5mju5shUZasg81Yy1KA1kY
Ru7gVAIhPM179Mwx1vUM+KwUNPO8xPM3genjaRuo6RtDwAyTj5v1tFfGanyPdOiit8unIhjt2zE3
oWP2mrMsmnL4YyqPo9y+bQtRXXRO8cmWHnIj3QlnHh/5IoyA+qzLt0FsuU8aTpKQgKMvuKPC4B+9
7uRoqBca6LstgSNGX0a/eddSLYy3lj5kiblC45kkY6rkUGaoCraTERAUPnGDmV6LeBUqgeZ0Z85l
Yqo3GwbNlc/1qqMhi/ACA63kAsJeclEE3dufc5lVV/nRt+/nfefic9XsW6O5bFT9x/lt/T/foTzk
jPr4WpSDiOCwfdj871P0lQxR8Vf9X1Ozb9W+b/Tf25fi8hlC48dK37Xh0G9fvXqun7/bWKMpUg83
zYsYbl8k8t3/gaJMNf9fd/7rZT4KEJOXf//2/GcWIUYlaxF9rX972zUhVwy4/Mz7v4Fdpm942z39
hH//dluI5yh7/oc2L6DV/v2bYrm/Q7T0PMdxdF2zHQ9QQ/cy77LN313NMT3mXYapOWiL/favnGl7
+O/frN9127Mcz3UdkKYaBpK//UsWzbRL0X63PGM6pMY8kRCZ5f72nwvwhsV5vS0/wOZolvZ9L2vw
zYTyLc3VDMd0HXMa0t8tdLCdL6WNV8DSTF0HX2cCiCgv91F2V6l69SQ9NX5Gyd/5S3ZefWjCFnmr
9sWu+o1d4IpWF0ZD+i7wl20Q6yQavSbf55GOPYka2uWNmxZDiY6DLk6kT1Nj2RtK+1VCdbrpG7Ml
B0vUE4YB/nISna6LfNT9RZYM5oum+fWTO5Y+8j+NcwkPRcHwvcvuwMhr2qKRsnjGeSNGs13Y5clP
YqyDQi+5BAuVT0SfKifajGar7lu5smxZjXRYKjjeJ6V02oOhhsMBr8/qs5GpCcK6RnzVJlZ9X7tl
TYg26o16LapUnugvgk0b2Pl15uvJ0cSA5jYsKmXnorl2tEM/PHmiDe6iGiNxdIyCG9mM/dcw6Pyv
QWcU91ktSrG0XLv51Metsms04MGDwJVggQlXe0D2ozlZSihJ2aRFc6P0UbtFuh+XcgNWAiZWjtui
vwh6a5N6NXCFZpoCWG620/McIGNq5uktC3hjUWCttgGPBESHRME2V8rkDy8bw1U7mgCPTFHfuYVQ
N3YWiXVmlPqFEzj1PTOEZOMMybgrdRODk0R3bhNySYjqqd7W0wesy+Oq25DJcb+0qibv6rCtn6Xn
FatgdMQ9azVTW9hKQoLCUy2yFlWV3g0FwKBFTNZSWxQYwB9LqFG3Y5OiG4eH6oMoM+PQRRHa1KoF
I6EZkxhpCN9ctYQznuLGaFZZYTkHJ4hD3FZr+wCmbNwUgJSCBaFTewX01f2Me4G5VHVfvZgy1YSc
o+gQ8Gat+7HxbgPF6NY1ilgPpolI1aKyozIEk6WnBwWwOfF7TSfRgViMrG1va2K6+zCABd2Pja1d
d3ovjzLz612qhDGovL5IsZe2epLhdnBV6Apih3YK9MkT6aaabJsHhKCXeeyaq7ysVVSkREN4arJe
hyUa7XIomic0aEzU4yy5kj5W7NaoK8YKHku2y7whX0eYjkC4dmOLL6RhLtrkurHkMhW2fZllXfC5
6hr7Qil61JPhrzBJarMHsrfytjbjZqGmMDNBZSRkYvJeGU6dDFV/jy8XhIDb0ZaGftM6oa+XtyhG
ttcdBDdkmbOhuivMLnxyc6u6MxuvHxdJY0THQhm6l8TVoqMKhWOj1rX5kAoQaGMJd1Zion6jqtJ8
UEGEgBUJ6r2qeO5lIAHIqfnkiRfkxCdU5In7FcHQ+NAilr5WRV2uXZAUnwjBlWvT68Mn1rvuZecY
kFOF2r30pZLf5MCrtx0CCYB2jf5oSejeDsLAfxJ/L9Z1IdqdrsXqPYSDEN+4rtlwwnQpWuruMeuK
rwOsam5VsIM3aqHzc3gFg7UM+SkJSs5LDC3yg0wKlFnnX1r4RfhkgqI7iLbuL8dRBvAAeonThujU
x851jSWejT5SVsDeFrHMYcN5gpvGPIoMTzwWNsbMYrhUzEFeZUizIB4nw2DpRKwbF0YCHBnmoX2t
FJm1rAIBXNeE5jUuetS67uBX2NcoW4Vb0ShIklpt0t6rRmNurLArP3dZL4E6jh4zwTpeI32RXftV
Z1wOiuu2a9cKqyP6BigO6SVXnSyKg0iGIquFDkzd9NDfakb15Eu9X6SyKvYgHEAfoW4HBzomlA2f
JWRCFeRxc9mPY5yuMgweLkSlS22htUZyU9vG8MUp8EHfW0zAVha6w3emMJNn35dyB+bIupWRpawb
UxmOVkRefOHXUbVGZKIwFi1suscGNvrz6CoFJta1YiCSDL/K90V2hDmtQeoV7YZJH91aHltLRlHo
0ZFojolCmLMIWRCogZGhWwpZaS+UFvVLN+5NjADblAE/izbxUFa3FrIeKNMl7RX4TmEufM3KrpG6
tHDTcAYOiRj4wrUKd5/LlmxfF8r7zmzqrRv4CcCdKEHGTzTuVdEneKJkZbKOyLF+GRSctYh4Bl+Z
GeKBilVxvXeVTqwHXZTMHJP+ypIWz0cFUYceVAHMXvfdHbag6lNTkmBH9xqyrqPWF6VUxnTRYRTw
As7RW5YmSiORUw0HSI3NzmsLbxdP0T0U0IYvWqsm+MLUzm4k2XKdwkg6aWgwrgtY0Pfd6FYLUaRi
3UxKmbo0oi2jrbofsxCthdyjg3EUnYx4qR1FiHYlaHMMaZQo3qMegi+67mt7VzeTO9tMnEOox+7G
aLp03w6tWBsirjaqN5ifhmwAHkNmf1F2Zbpi8HAOAuTtwUunUBcib8Qyh3zvD91nBOpgQJW1tnL7
VtuqMFAPdVQSxurScOWBYVoNDdJIVm036ykvzozCb6+CSqJ+nmmjsXE8Uf4J857lDCKpaKTr6aAc
YUQq27KuzCPZN1y0/EwA1/AZvSWqKZver2DOcNHuR8wl6alMfemVKNsubMegr8jtGreEsbtSNNOG
w4gj08IoKwSTK6+5cpHQ2na42jxHke0ta5UBz3MUuSoM9Kh01O/RtnOiS33okqNeQBZP3Xx8ClWh
EUHK463QPeXS1QTi8FURX+tJUd8EoLfWQtXQ0LB7bYf4srmM8rQ/dD2iaotW2vadjCuTR69txn0g
oOIs+riQT2MRtnAyXX/jwCrblL2H0U6sl/tYs8Ot38t4X0Il2xRuVlwpSArsbTqo1VA5Gr830LRr
Ja3E1piUOBUnsC9DjKVuIlWMOze0eDB9QruLsXRFsTW8sL0fSW/cN6ICHYeAfnksQrNaIl2jX+Sm
PSz9TvSbFo8pwqgdHirADipEkjojzA8oGqGnAC9nzxPmn6KmVq7cMijv2gHn+K5gPDH9ISa8SOwS
EmGhnbIcksiqTMcRG2o0l9JF4cOvy3VQv62kw1Yga3ztO/R3MCuTxc6BfckS0dSg2cX9iIx37WVy
kXS1fYVEWv8HXZW+6KM+wo6zGTf4Rug3oxRIeEjPJKXq/jFI+IVjXYw3Y4tJhs/c4bLvHdJmXoMy
1cgQcVCF3v+lIpjzV6jm41amrBe9IkIq0FKcLYbUFbdCaneZldUrRA+HNQxHkEMi7rwLEfbVXVt7
IyLsZtNtcP30FthqkxbPvVjdcZsqUvvTxzE2ZLSks9Y/dx5+Cq5mwcgzjN64LrLS33UmoyksOixL
DXqyVSd9lx4vDv5ElC7FiByl66LucE4igYeVplaWS0iE0VFGjHlQyscMt9eU5LCbV96Fm1kUdERq
k+ko+cqIND4muuVeisqNjp3sDUQhkxpj7Z4hehr03awTn8y6KJutZhL/IK7vB8PCbux+n3c8Ha7W
jf1CrYpuw9ci5OSk7lp2Ku2Z1IG14kwDkogAlthM3MrdusLmyxKyAizSvIuxEO4WkxPxSYyiXOdo
yO+Y4aa3LpgDVDU4PaehimpnWPtKWDU3Zs947UpmHFg0+Vcm8iErFgTutqPrWsu2KIm0N5zMaHT3
QS+7F6GK8MY1M3fLGJcfHFXAN9Alv79LQghcbaplK9ihPW47mvgkbZUbhvYUR2PN9IzTuLstnFY5
doPZ3WMEaKwKqAZHHHzCmyTTuHFMzvyrIqrdU+8NE0HSjBiKs3LZl914MF3ObCQ5sykiDjPXc7WS
xnXKJUmK6BRqtnGn1h0yhpCFevhlQ66tEr/Gb7jIVPzYnABNHBPKdqJxhwNmekc3FdVdrE0TsoR1
Lxoq7qXUQkYmlSSaSE3zIXCz/DBa7jSbKIfHJrT95yK28KZtcqZBeRc/w0tjCqc67qXrNd4FP5wr
Iy1+uRw5ZeC1XFuD2VpihvkqEGV6Cz8kP3Qed7GzM3etujA4lErmh/mBSnQGxyBXuvsJir3O48hb
yEI1HwQB/cvA5EKLaLqp5nT6Vcmj0fOgE/xyT697p5cp8RRJh6hFpOOnZ1r1a54IMuQXCXDqo8QF
6870cVhdAPf1LpyM5ycZG/MhZmF7Y3Stf5XQ2/eLBNQEPk55/yWu85B7B+zkSZjGJM2f2N29Qix9
rTqte4rDVOHOlygBLJLKHrWlWnp88zS95QHoXgqeOxaMtcXblkQ8ZHBB8tXYRvi2hrELbd4cWsxR
0tACkmVME2BpNtyeDoGpBUwuL994oo+uTLPSgbtUHd/kRuNErsS9x94EOeDlBehKdVUD0YCSR/w4
GJilB1aVH8w4Sm+TLuZXSBkEf0odpZ/XvqXVPGPZEt86dulgrMTATZVS0UjZI6Tw+soREhuI9aVl
totqrbzv5PSMN2a5dF2PAxUDnY5ZqPwCq1TRF086Js3Ta4sGNI/MQHU3zQZiWqJkDZEInpf54RYD
D6bEaRDM9fRqGlE64em4OPMtcWNeXGyEXKSkyv5LIqk9v7hFz9OEz6oFeTuouRjkCHgEVVsFGeOk
0ztfE+pfsv6b+jd6DHQ8uJRz99gZRrpNFIOnXHr656TNyoGVQ8GZzdN/s3CmnljooluD8h+6pSka
vgPICJ2TxYSiUHl6EzUOb3BiaNFuZ7GMoE/uJ5sEPcNL7BlYjcOhKwijdiBDFiGk4Z6oMnqQtT25
TqekicSxyCX5csUDDuhocfii2bq2rrkqDLG8J+FFb7lVyCNuy21o28BFtTBi8A4U2ZHHdFpnTWxR
fXSioLFB6lbOI91upmOR56vJc1WOol1kFe/dSUpYucvOpCV4oJ6ZeSLVdFdaARxmpRoPmml2FzYB
V8EzVLXM3xw7ZbTQQyXj8ojgYfSyAMEXkRQcqAhA8XWD8kVlubhPXOaraiybAe65GrMcTqrHRAD3
7EBSXiAnUB2AQWdX8QBBzwiQMgAtYwQQmcZ2ZYpUvXStnhRgoxSfvMLTvwiNLLnvauq+Qt5zEwdu
D8JvlCdL1UjYjDjKXA+MRleu2ieEYfRsK0J0uhfMUb2X1si7K1ImYFBrP+1ubYbuZFGraLf7mDUd
XFVxUW/TnJtO09zPYL7jHt0GcjYei6SdbiLm6fZqshFJlR48AnGXVTM4m9xS0lPmj8VBMcPukLZB
98jaxryrq4yY0Ki79A4oG074+q77Cz2HfiFzI3/UXcE74nTOPU9XGS5GrFOXtut5K54M/49aqQHb
98no4sQsJiq2VHZVXNZ/JmbZblQ0Ubdq2WgMyyTKwU2OKxhysIAgMa7S0U3Eog2DdCPMsb/SnHEw
IKDWCklnVyYvkKAIt/vqjTqyttppXVXfKLXf3ccdrskLkiA6UQTN5/mNBaL6C4A90zCXaVM/o6fQ
WGJFKOmFw3TsOe8cs93EsUNHl9Mr3wdhS+1gAlqtcx382C7Atf4qqVlGLQoe7ghnZBk/tyXDqILU
sbNX7Mj4HEs6GwNDeHWFLhydGYoaeocfsNh1LTLLcdbxgrt2KYfLQbO65kkJYqYmiYx4l/MwNj4r
bk5gZT4LKMd0zUnR8MLOQzdYWpT07ZbXL8npGzkJuClLtzbps7AkK9qdHPOIfEMn6BlFORmCDv3U
33fEKTFLg9OOtsfRNAWjyTwKUZNuInd7LkzeNP2XPC44AaWh83O7urozwortug9Hd6cb0IdZS/ao
QJkTbcGOcHHX0BqL0emMwBaPYz8imsUYp2oEz1Sj4CqA0mKgtohkBC5Dzvw7c71jotB0+aH1bTJp
CbP5SYmhVo6tRp85x1PajimG9DJBtjvr3NNcOBagIYu6zA+10vfrQDTtNQhvZykQgWShlTYLq26M
6yB0/AOPMor7bsH8qTI87wFkRXvMGyM+xT5rNhl44VdTSWD31qqKewdJZ1gSyE3WBkEtrsoByxR7
jVWm/peTDEhk+VINvgin7FZ4bNiPaJLGLAcG/y6oTezg9LhZjzV6SVIU3hqFWLl2Uj2+QISqWeG9
g6NU7DtYMFQpK5oSj2wrKXnsHA3ch1HJRehL46LL6FF7LQWF1FbeTa6q41pHlnvpdV5wpSq+3KB3
lmyRkGjo2HnposDvDmXcNtkiQr5+ZUm09Z2Up1smHnPtnkmJQGL+Gf3z/lOmGdHj2Gf1PseAB+vI
wffXqUvIeimAqreklcikL/oWDTyW0fBYC4hDn9oxzhZCBmYCVKPyH710FHJX1aV/p4Rpf207dnPZ
5GqhLaI0AFsvPAYd0Be+gClRq/aV4aXM/HnJecsZKqz+4n8rKXNVvuR3tXh5qU/P5f8/mZmvRZMz
Ht6+BFGRv8+yOCRLfpyW2TynSfqc//mvvZz+yY8t/5OccX63XcdyyeK7tqlDFD4nZ7TfTYvVFekV
y/YMwzonZxRL/d0jW+PQ1HNsy9bJW/8nO2Ppv4MWg+qsOyqVYKn+T7IzfMk73rSia6ZjOuAoJj71
u5SMI8waN8nQ2Zr+FMxsb7FZvEpL5JUN51OduJ8NI3/o0KF/d5HekkPvidoTpO1M0z5/3YcMEOoc
im+x1GAiEjGdANJfHn5+5O8z+ecjT7mndz/EHjOt99ra3Vr6I8cXZBoKJ3j4+cG176F656Or3x+9
txwxKnXvbetVkG+Zra+brbJ21s1GOQX+wjoQ1V8oq+YXwIQfXCZjulvvfkxsY8xk5b2NVOOxQQBE
Bx/1i1/yPVH+2y8xPhDkEfGJVIIADr+kW5d/Nttkay60A0D+ZbYqt/L48+/5nkl9/pqp/N0vQPUG
k+awcbdNj78gPKMQEq6m3RvqH3RKv/gxP7pMHyBAHkJ6far5zrbqdzL4M42j5c/Pfnq//uk5Naby
d6efhmSqEKpMdnj6XvSSfjz07skYrUA+r7Te/GvQ243hV9d9CgSD5diCBNcyShSw/SahqNS/9BNg
DRi+XsATulQM65m37HPU68kU075TpLoaw3RnDcnp5+f8g0fUmC7Su1MOCrwC8g4Ii2F96Q0NAlW0
JBhFYKj/xVXRvs/jnm/qh85Ca1zWZgKExYDsgJsPHhEe9S4w7Usmt3+lWpextAlVKOFiSwSScOnr
KPNd5v99t/Gj2/Gh20DKvlAcpsTbRN4qFm8Fi8jhV7T/Hz2qH3qOGFK/20a9s2WJuYnq9k42LfL/
yqfIKDZWmn8yvGIhAm2J3c0qI3UR1PCc3b/6INi6bbBKFfMPq3B+8eprP3pBP3Q1Of72witBuKqH
4bHchBv9GuilEAtvW6yGXfJFVX91P3/wy/UP3YyMiZhGQ4etrqmmZLk1SFfmc+e32PPonyykl5ER
K81F5BIOzlAeqsNhK/3sExGMnRAQ+9P2gHzUp1TNw1+d1A9eav1DB4VMRel3sG+28d7Y9Pv0Klyp
19YJddtDvSS2SibpF5f6R9/0oY/qOsL1CI8620jdC3tK0Rmrn7+L2vRg/sM4p3/omcwOx2gycMSt
lu0q2ZX5QlnWC1JKK/sp3f5qmPjBazH3Xu9e+dDwLSDljEqN/2QCum8hdRWJ84sO5QdTA/1Dh8L7
NgQp6KCtuXUP0zhhbJVtvXX2P79GP7r6HzqTKurgjU9a8ap5L8U+jH4xEfjRcT/0FXEWGYGpVmjQ
R89mfuWL7c/P9wf9q/6hm9Bj5twd6jtbF/5pmMPSGJepe10aTz8//o9exg/vfdXU6oi+qbc1fKDv
2rYonv2mWfUC+T/9F33dDx4Y7cMLj5Jw0LYRj6ViPBSoZ+SruMp/8Tb9aI6kfXhxTcUFuZBqoBq2
xgbu8d6zb8S4+r+cfcly4zwT5BMxgvty5SrJlne3lwui3e6PG7jvfPpJeiIm1PgFYULhk3UASQBV
KFRlZSKP5ucvvQdUvIV7madokBwQOAvOWiuMBVvEypIeCpM4kP6WANAhvSn4Gt7IjAGXMUHjqm0a
EXjRHT1D+ZIKRuatwfb7idF2MNkYgBtUHYhzQ9E5pJn0uGadwKy22T7jeZTtg06Gz8E73uvjYkYU
IlkoyCANVIPkWqJbmPJ3MulvrahEfo43S4wNo66PuDhH0N0tjxK6j66efsaIVzlFags0QpG13KTw
njKRBNPPO19/gpuTCbK0egbkWXUi5Rn7c1+GaHCOwLkLmt4Q+l2RJIhZlM1wz60EY9BKBmCBGWNz
rtltr3+D/s8DRtAGaXMOdEP3H6rpUEF9vOw9OLtKZixbSdO1QGLWiJDoClvLPpDc66X0ykmTGdtO
QO2CzgFcSPpQ9tAM42VI7vi9u3pzUB/qSHu4/Bmc3SszBg0ij7FWKsPYEiw4L6fm1u60kHRWCMwG
+oy0AAQoAufBmzLGxFHZGgYLSIyoSN+WCpobGtKGognbNuqZxZcZK9cJWACcQjWiLhh9NPr4RVTv
dLfZF6HkV4JLFm8vy4yxt1Wlq2vbkEh+XLx2nx9Ay/imPo+BEiSHwe0/Lq8K5+j7IV07MRndiDvV
qVEmA0YHcKNQTqGGae3sIbxu/G0ST8anGknkFYj5KAXdIRgDvdiawxWNrqo2CBab9wnM6S1bqCzG
M6zeAGwLkCj4K6M7aLW5m7NYYPG8DcUYfKtMvUVIYkTWlLgddF0JPWrF4l+epJ9D7X+2FPL5jIlX
KIfES5PbkYU8XzQ24AIBUdleX5ygyZLKHcrPqlXf0FyNolXchsNsf2Zp95lQe0EFtvw16yXwS5Te
2CBJFr3V5urPvRXjGbqqS4plwaUMXVX1vghmNDB59u3sjYEeovFzpz9d/v6zZw0+n3ENgOssIwGd
WQRdJHeazACQQsH+O7twGHrbNCf7b9B0vVOrCaFXs/UO+mZj+Y36+/J78wZnPAG4YlMDOUcSkTL1
TYf8ImrioWFCEKX/xJ/nFoDxAUkL9ucSqNSfMH180L7IodzLAbAv8DfaIXmCzOHtHGheDh1u17xr
dpe/i7cezNkPnqlMtyiOhBHavRs9CSDGl0fmzRjjDqS6HHQL4IxIrW9oPbtN9lF395fHPusHsNSM
H9B1dKzhJmtFMVnvlHFEwWWBjvB6KBZFEIGdv/zhGYwfkIdxBhAFKbYuUEL6gc4PL/d0dwa0zG2j
LLr8JT9x9ZmFtxl/YIE7pkXOxQR5WvboyPXNTLSjpBugdMre6tH5GA0LkGko7YCXy5ldg9bQ3+yN
5zjT7sETCGwzXIOXdMBNS+m8B4lkGVx+N84K2oxTQE0CLcfoh4/sCdpaTvOykmSXNvF1W89mXIGk
ATQ+2Qh2agWKmw317eb5uhdnPAFIyWUU0mzUk5qdY+wHcGXkgvXi2IvN+AGpXUpAtnDfNbQGnG9S
fudUS+xffm/e4NvvJx5MNzPg9G3QS9lTMM3vIGC4zhZt1soTRwEmA3FMjNpZK2mBOpl/SCUJnOP5
CMZ2bMbWZXmiU+dgViaPPFoQsYwgnBqABAvd0X0gHdQbAPivmyPG9CEgI8UUNDiAs3idBK6FWPUu
j8xxKjZj8HNSxxR4emx3AvbM2QXg4HYcP0yzF4TFnAdsJanT5QXvVaEXqAVFpvYhO4mrjTOkGlIf
jvL98idwNtBWnzp9gqOnSCRt8aoqo+8+dxGSCXbQz83zjJ+yGGtVO7NFsxLSbF2gH4qnYkf2vZvv
m1spUt08dPaZYBl+yiPnnsRYrzyukilZC4C5w/DSoT3FQ5MtmIMSLVDocNR0BxAFg3wYyvxtGkYI
ATUAzcBooxnyL62t/RXMuBZRfQXIeTBG1B9xYX8lq3qkmQwyBQhLGQhAejrtjNi8RTL8u1yUV2NJ
qWeiP2Gcqskb9BJ0ibavQ5jNIvp9nKIXBZ1/kKeZQ3nK7sEkLIr/efuC8SkZlTutUVDu6oIpUPw0
6HtX/yD73DNdYIsVr/KlPYrz6t11u4RxM/lgjtI0ShvyufZAZ/aQdvqVQzOOBpXBxG40QFzt9C3P
vno1vPzKPA9jMR7GICm6QGmHHEWwYI60G6x58Wr7232fBoUaCA9k3mowDsYoAGbUFrT1lLHyFqPt
JFuXB1XVN2U/0+u75s2YuiG02hLwa+AmiANKzLr7TmzDVTIpMGrQj8QjchGXP51n04xbSojTVFB3
s6NUebGM3Qzq1MsDn0/12ahQ/+stUrsF8iyT7agmOoBEoECscoArQbNSEB1gd3SMadkuaRBiVLgD
kcZ2yVTe5JCbsKr+L4BlwJL3VnZduGEyzmsYksJCNt8ESvhXnPzSDfB4XXlAbf2Rp44REipzt0qI
CKbaa37pHvTRjuoDBWG348phGUh7ANAuT+s25Bn3ZTLuS4XXQEcfjpESxIpzToPEUL1Uit2YfCZt
KrilcnaFyfgMecXtEb7eiJrmhgIYaxuiciz65TlfwPiHeDKybCElidSkuZey4WGA3pRbAG7krqN8
M7fOS5Ov4HtyqsbVLDA8alP3bo7jf9WoSZsWa+KaWftpytmb5Ji3laoGkukAxh+Dc6G91ZvsZoS6
YANWdD+t6htE8Q+JifJrJ0FXdRpXaNZZqL/ao+ohNj4AOAWkv+XppRNWa39Qx+KXTOuQluOuSRak
SIYYklLo1DbngbqmLe3WQbvfIFFpnb+YRRmlk7pPaxAlrJ3zVQxy6BTzDhomb5WV39my/RuyYqBZ
z0cXPfz+OqmuA3pMQHgUV11JMHXqCuY467Ns82is/LGwgPpVQW1e35Rt33lyVzxDM0l1bQ2wqVlD
3zHRAqvWDi16pxzS5xCRVz1jKJ8stXxcyvaZLPX3iq5IhO22HEyxDazkmP+G0ORNn8Q5Gn9yNSxk
5yse1wA4tgqQebQxdEMDIZlp/LJwuU0zHMiG9ivWmxCcKi1Qx2Byym2AxtC5UnS/2i7zjHY6pkab
QAq0eDKUYdcPUB8Av2ThKvF0lJrilcoxorbFOi6ooNY1MIW6A72ytOweTOD70MoBDi59Sj3NkiCd
hp5AN68n5EiSOgBi1Nen+a0bW/SGKeZd5Qy3xmI+pJWZ+aTJdnm73kAK01PH6buv+mCR0dSgjaD4
RTa1zqTPNq0eW2v+WOrxT+2AmCBD01WnL4VHyfCVq2igxPaDlItOgqqA2jGEpu9rs/tapfRL76ow
q+ZfaF0M5EY+aAvaSNBufAQh+GcHYT2Up+6BggsVQIo9G7kdPzWVEnjn9jBNmQ9MLXW7gu6tfl6w
YRL05Wqg4jTRYwTFXnBDfs6aCXYEVEeLhT5Ck7BE6QgbeFHMWzCS7vJKjiAXLiMRDAS3PRv7OFtf
HTkN7BqtmKizPtpasYeYcYzIZcNQ9nLpaoDLhYUuUU+Zxh3olm60EeRhtqEH1KxuoN94i6946Vvt
VmmsvaNWr8o4PxYG8GMgsr1tJ/t+u4nM6vJfuyjX1ZNxLDBnOCHZWDdgOIIfXkMrm98gYLS4Odq4
k2x6KZQeJOvjU7+k9ybtsEKNhUOwSg+dROaNDhZCKLR5hi2Eca0K7oq88NNkzn9ZhcKxsYFEFpRi
Vx9trffxJ8IzREea1zwjJLT8y/6bF2qYTABQxXVKqjZHSqTxx8FDEiaMHwtvtKAB46UPvQcqxKfL
z9qOtnNnBXO223ougToLJ3AxJXcZmukth0ZpRKwvzf41D4KDlXNWbNC008OvkyCJLPcdstgtFG2c
ziuGWTA0L0sCcoF/xs4g1wkf9pMhnwLTA0nKA5iefT1Ud8RbBRen7VA7M00Gc3oXK+lL2Vxx5xuh
sQ1xFQjMorNLtON5wzMn9oA0BBnKxYjKZr+S+9Ks4fMFu4k399szT670sWx0NCXAgYxQS+v/65Pv
yzuHN+72+8m4iaw6hVyg7DECv79Wf/RREL7wEtQGY/42mjvXRLWtCNkmv0QfITG6G73VQjn7L1l7
SC05nyBX8/S6ui20NVhp6wLocpOjObU0idunD0mSC/YX7zMZs58kE7Kr0KqJZkhQu0gp7lVaCiAG
nEDth+fiZAorA005oCO3IlojawbRNbsIIBkzgzptVUWlMM5twmAsPB41o89UZCrV/CBrz0VThKuy
q9IhurwPOB5EZ2xbrUqECgUosxUUol3AAsBbCfgwUVLII83HAvzz3lilgqsqZzlYXZ6R5iAt0RKC
7tn1VZKHp7WKO8HG41jhj5rLyXK0CjSotDRDRdcAU8zv3PguRoH/4AS0OmPgcz9Lk0XgZvWoBxQp
jaD3upNvEsEacNZYZ2y8a5Y4h2KMFQESG/RQ0GvjAGKEjSSYdd74jK07UMiCTBuqXpBFcyE+hFZ4
0IZ9V0IwA+8BrMlL0PKVBty8zM72FahYgMIgKpSHNrsuLcBSxkip6qAlCRHEIK056ufoLe4hB3bZ
BHhvz5zX2pgaZNWxuh3IKtu8CzUZoDayjH/BYi24bvF2EGPGjrwkhIAhDDso3mk7J5hCPRRXATh7
n0UKOw2keidwikE1/YaQPXJXhshkObPDIoV1SwW6VpfhzpW/mnYL3LZvpYfVFEwM782Zo3mZs9VE
ggRJ/BoR/JMao1qlCvb9eeyF7WjbN524hE1MS2/lFd5/XkE1Yti/0R/7BEV7KCHIQwitP1dKZt8a
608Q/b9d3k68tAiLGlZyTU5t3bCiwRuCpYyMUNnZvunrkPxw4338AoWVABhrJbj8QI5TZSG/ID4F
banTmFj8hwb0n3WSCTI8vJEZu7Yqi7TAaaNMBolyG1QfgoXhjcucyrNSy2UDmsgIiu2QRP9INIEn
5YWTGmPLxtwNM67EdtT6SpggnBx3RtAhnKQB1KwET+GZBGPMEmgWyrVHLtFES+hUfMl5gXI3opdY
CP/lzBCLyQWjRQOVShwJ3UE/OOHwOr4tH0pkRIsPJqMvZNNeLm8ezrewOFtllrK0J4gDUfcLO/Uj
hUigku3RkSg4lnnXIZWx8FJv2tRYdZA67Yz7rbBTeaYPzgdIL4ZjNO2EMJhtjc9E+SzatkRRF+jJ
3oqmFd2yUpMAIFCtXxtLUb9ojavIm5zUisSLQ980C43FZSzaEhw3xmJwkdU1gV7BjlZUKBQNNOjz
aJJfL68Rb/Btk5y6MQgXo408hxtrdzJ90KCnXQsukLyhGQs3hqpSbR35diRDkDHpQZ1fJcmuGXWB
rfAsUmVsPe4GcCg0SDNB3c10jdv1JvVmD710MaAIpSfCgPK8LgvMBWnRDBlFBDnTYQ2hFXtojtAI
yL01Qs/xC5rEfQgWkTtRlpY3cYwPsNS5MZUGIU9VUKiHJKkLgqe3XHYEISfHAbAYXVh/LeGm5EQo
WEJawlhB86LLAr/OAw38D0g3n2kqKcAoac8bYgyCED6tg8aPAweJMnfrMZh2ZlBQl4KjSXSc8JIw
LFA3htT1SIsKiSAcjbHb+upBDdIAKjRlqIFEZZ/sILIgwnjyppA5/ecSfcszmAciebnXS/gAwb2P
4zKVbUucmCP4LCSjcLYruXqbJjtnQLzrBHRjbfx/HYQP/9dhnXa58IZnrL1As1C1Lqjygh/FzYzB
q6zXhYQqVUQeeTO9M47yx1OffIBjxjJIvH5yLjoWIAslDzxWRmSHdWR7opOF5/h/PMLJYyrwSCvq
hMfk1B19aKlGPQjFIXbhVnsVFUmUN2rh1uLNGnPwA0/rKGv9g7bZgKk0pPUhsZFOBuRm8MF8FlDk
E43IeRAiezcfeW4aGRfQoT+9QO8mzhsP7bRaOMCK0AtI4d5A1eYnn6KSImcjs6heY6AdqAxLwGHV
yoP1GGJEL+f6zyJ6e/C7rqDJQ6dkSI7xrouaY3ujWe76Nrq66zxax8nXAsD3gFlSwssb/OfqcGbi
WHgv+rgh9gNW72hJjQeT9PdxgsT51KtHoG6CkerPLTV3FTp8ZKgDeAM1nqZUf0CH7IpM0fYq8sbb
Y/4aM+OmIVbrIqVwnFLlDSpJIOFXttLP/DQXuk+hjlIozbvaJ6CbaA+9nu+XpPML0t3QWJq86odA
hwZZWewmNTHctFmPGp0FQDOey5O3/XpiBKCfAifHZgQ19cq9HlQR2Km+QCvhHKEP5vV/Y9/6vjyv
vG3C+CUHuqY1iq2onSsf1ZpAb1UE3uCNvP1+8hELBau0Cn2KrakwoYCUa8/XvTITfqigPEgcUF1G
03LfZNSV6tfLA3OO5x/a+JM3HkwHpaHNxcUa2I0gigklQMGScq7yMuNp2h7VDWCI7Mhp2tumf+11
cDuMJURQsmCYJRya7Q6KcbvLH7JFyedshXEyNnDQthVvuNEWNZQJfLOfVDsM4DHoyX+XH8Fx1IAq
/ru8c6tmed6BS81R3Hav7fIj6LrujWDw16AIY18E7jj/LYB5/fscNbdtNSF4TmLQr0maY19ehmA2
s+c1zdCiJcz6nj8MbBYkDCbdOO2NkUQgtIiq/Mvp4MGUr9WOBQHUeYNAjevfLxmgHUYGigeUK2CT
EGMAW2Ij2F/n+2vBeMTYcYHyf6NMSOZocbDdl9qv+dF0ixfpIE4Y8T6AsWhZHgrag0ctIvl/PQK8
JhcEF+cNDzmXf2eGpDWYINcBqq6V9liA8aTQcy8tROUQ3vDMbUIGoRhIpZUtgWz52mCGclLeKakp
sLafrsb/NTeo8fz7+toKljo9V7Gw1Yj8EN2DmfNer6X/wO/kkXW5yfTmiUBED7R8oaoZrUd1nFOr
tL5ZIIBf5ip2ezByuFVVetaQuyrasb15hR5LainvkPJ4G8rxRRJBsXjzwbgHkM2iQBAvEppXjfum
H3dpm/7XTqJbDseQWHAx+GWWOV7reGdq9QjevhY6uqgV6B09JIssQnpzNiOLE3Y0B0Wjzop3PYl3
dqYDqGyKrp8ax+mwKGFtTUaFZHmy02tya9T0XlXy14XSO3TN+FPbHLKyjMwWzDOJPf6hchPmxvC0
LOaTaoAlNsfH2wN6nMGxOmDthzQOaml4nCz0VxAV0ngZKHbsZD30Tb4zIDOdDFmYxE1U4HCDeA9Y
WodxvMmhZNSCIDUk6lT7NSQlvY6UuwyEp5B2AZpiVN7Rfh27IDuENo8z34HbZ6eD0cVFoAlwSg3x
vD7XFl9xRnDHgpXABymu4RKrHFFmlnxNIzetga4CeW46r3eMxR/66i5NdTBTyNU7GKp+S4r9twf7
0QB1Ij3DiENefSYpPcaOhH4NfYZGU30DKranoSFvxhKDaayogN3Rmz+xhk61QW13Uj3dgLV532ep
GTaz+jy06wgwT5N5BH5Ersv7uptBhtYf8jnH4QgpDG1pDqqFE94CL+IKklZoxeEeAChDkjatG8vt
N5DLE4Rw82clnu9mxTwqebpz1vTYlN0jratXNGiAJKmRHzSa/5UdIKJGbZviARVMMy+CutGhy1jH
YLIqHvRKv60GM+jSZHGtPruHpNGjCQ1dV9eyR5CnhiRZQrUenqRl/TXiEg9uIDSp2lXtZ1lX+51i
3BmtFXTG9DbT9nntwPuuS3WUrzXQodr+8uHL2Z4s4rZat+7VFl24KllvwaPogZgStIsdEE4gYwNx
tH/5ORxLZuG38aSCdNLqYuh9LOCBqt5yYKaoWvtWXs7XnYoWcyr2fQ1icwhMR038Ny29sXi6/O7n
LylgwfnXKS9gyFWlNI+Bcclum4rcD6rkQv8aCLledsti2dPZCi8/i+OLLOZgVGvb7Cu7lFAre23A
N1WuwgwVb2jmaMx1pFzktJaiOSQRUlOPzZE89Ls6WHwIZNpuebReLn8E51Rgwa51skJawUhAUmx+
m6AYcfLEg7CDYJl5W4k5I+uGTBB0GXEodEgbWL2xh3t9S1HsW5dEdCbwHsIcbKm8QtzGSKWok48Z
BB8piGNAzu470Me8apJY9KrZKnY791gONMm8NAau8InUHQEMFwEhOVk2mwWk1kVaaboB2wbi6b5+
APk04IM3+uRti654hgcRVdmFkEThDjuRQ+HsMhap2hLQTc7mIEVJWd70ZhtVdiOownLWxN5+P71U
ta0tGX0f7zLyBVXWcFJi1+xakI114eU14bw82x3TICVpAKiHSCA1vFUyNhEFQSTAG3r7/eTlM4iJ
FM2gE6AvPyha+S1Nuc4e2OaYAgIkWpZDrDfTobTWHnHAuBRU97ZgUnjTrv775il4O5MVZO2RrL2D
8xtELeirchP1+fKc84ZnzJnMpllA94Wg+x0ENns0P+yyeT8IKwC8iWcsGfx6zmJVBBNfZKFcj5E5
pe+XX50zNNsQAyaztZRiOAnSxX46yKsryRAOuTw459RhcdiNPDRodob1gob7ZqqTpxzCKmqPvhuj
KG6tOXtVM/Xz8rPO5xRAKPHvEheWM41oSZYgBVJ9FGvzBkrbvyTODgW1c9eppfdkGG86SQSL4lTG
QUb37wNLREIOECFAsUA8XSrnnSWXQafY3xBEue2td0fRD+nqeKUp+Zc/kbNWLCq0ylNH7kBsHGXx
3RAfpuLlunEZ62iSDiK7OSi3sqVxif7HnESXfO4kMZYBlLhUxiCRj1atAQi6fIdgl59r/ZHabTTS
7LmDnro7DQQE76IbFy8ZYzLmssBLpVXXYCtE6xJuKVnAjT0CDYxD/o2aWSjKKnOCBBbVadZKK1sD
zr/S+r3q3lqhkbwWRLW8sTebOnG2k5W2YMWPJXQ5tq5Utq6+pm5HBWbP8VgsnBNcsqYM3V/EzBVa
uiCSADmDuyyZ3gtaXgVLASXjvx9AyzpPRwW7ykYCekQ/QiHtO8CtL+9Z3vQw5r6uYPYbRowe95kr
Fe+NlUDB4PW6wRnTBuUqmD5xNO+ydPLjBbgX+U6lj9cNzsawMrTaG6tLdlCnm+LdAn7sUb3yIDUY
U07GTQa2nUiElGBog7gOrWARdF+frKnbXX5/znWLxWxaHZ2UcULCGcIdfjc9aeUCxnTTs1AZJt/X
PYOx4KSYZvDUg6FhVr+r4i0HKiQuPypQmInI6jj7hwVtLt1sJomKBrysm8OBSLj/A/EAWZKr2Ils
m8Vp0lyqk77ZWK4s6lOihc647BxnEFRQfyAZZ9JsLFYzL8Ckj10KrCaF0GTV1Y9Jbu/nxgGLvUoC
ieo720HEr+bSvu/kbxLH0DTL/mrFDN0fyHoQguwNBIEo0E757EF5TfeaHrq3TjwGcpkF0KT4dox5
8G3NvjWpGYA1uRAEfLzpZ5xD6sxyZysxkoSx/GprmdeMoKkB25tgk/LG334/8Z5KCy7BvOhJ1HeH
ur1P1r2jCC49mwM+N/Gsc9Al9C4ZlERG+eno97aVRkB/uAN5iYENbVpHgPDi3X10xlGgtwSKLAtQ
P/WfMaxR+Jp35Q1SNqrmQvfE00OI0O0rtP2iLgY6sMuWxwGb2CxOtBoRWmUG8MUb5wI6zNberW90
F37QW/9CnUzU48FbISYycEbNTJRVtaJcORjWnxZq3JIi+gre4Iz/MCBJk5MMa5QBFmEDSS6VteQa
JEuvO35YtOgkg0i7HJH8X+Yl0h3IU63mTZtdGViwiNE51aHwB0AwqoXaPS3JYx3r0dKJjubNys5s
4Z9E74l1dGk9aUYD65jKuwxyQwi9mi6yhMVO3tZlUaNqDAr4QUPJrQvoyxhWO/Op9cdb6S17Vog3
fKBtF/spA6NjaAeXN+5mfue+ibF4QtR4A+LBLPNPW/lvaQSX3h9MyrmBGXtXp7SQpgIwojbs37MU
0vPuZoxJCGUptMJBwDYwvDq60i40xuo7VaqQm8tRSUx1V5K0MFN0n1gimiGO99KYAMFWQflq6jj3
7AYycpnWfBr4p1XXAxCM+x6316K/isYJ4nqMiVcQU4FCCZZkmlW/1Fr0DuWfudM0gkOE9y2MladD
BnV3pSNROptHu1A9CfzwfldDdbMYXjsKj2mIaOE4KASbhZPWAwQJRnnbX0Di0O8SfXlhfIBQul+C
8XV0+9Wt7kUx1g+078ymYzGlo1aDPgW0pJFl7hRIFURLYHutD8qqsIqcYAOxOgG0tcxnJfFs1/D+
f0izOVdpFm7a0dxUuwEVQuLMTzJVHta0DGLNPLQWePEhufapynM0Qw/tsulygIc2Cztt5qZZaLyS
SMoXqAV1b80KxAzE2yFg0e0ommdQ3pAjdPFoIQR7oUg30gcoFKp4meKPBPk14jieoduC8JPjS1go
akamSUJtA93X3VPVDxCPKwXHK29kxpmk46BLKcGXjv1OH/bEeRFMIW9gxm30nTRIgy3DbagecBUb
F+Nri6bh5x7sYeUh9R0fcEHBwzZncW53Mk7EdGRc3S3kWqzn7le/byIJEDEoEGtgPpd8+8q5YtyH
XWjG2JXYhsnWua0nX6nSiRiLOSegyrgOTTaTqogxXVn5YabHIk4BOX4vUBa8PEWc5WCxp6qWpMMk
b8sBSb/s2RoFWQHeacTCTmW1AjRaqXGyGjiGNpY4/YUicvYXEP15IJaOaKRo/iwqIvCSKSzgFIJZ
ma0COw3o/0ZHW+DgK9+s4IfkM3Qermvgsn9cw0lIMjXjaiSzjFTh8kmyHjexzrVr3xFBQjkRIYs4
hYxlXEsONhM46F0I1/iNddBJJVhuznb6OTRO3r4dzEmGrijMurwfnNa1wAlW0PtpFnEmc9edsW9b
r3WVAhsVtcRBD7wB3sJBe1dNExKx+f3SlC/QrNyDXCfSc/Aymn3Z+51Z3aMvrvPGsb4FVYGIxJST
AWBRqXOjWaAkgxPLSnA10AJi25vUJEViPZvCvtZigQfgTSvjAdDNjs4Dgo9GISYa0mWvbepVU/ra
Auh42VB5+4JxBIuVtLlWAmyjL7vJfBhX0AyFVw3NYk5juKvc0hoSQfKWLn8Ka1fm15WRWMxpvBa6
PqwoCCg0NNanXEFrxnIowdhw3atvK3+ynyHXLA85cQCdQiPU0hJPdj6KavYvj85ZVhbQ2ZJY0QsJ
o+dLkNdPwAcFA1LOsSPSV+B4X5YzdiVGXjoO9k1X/o2HF0vEPMd78e15J9MiQZoKwAtMuw19a1cv
8gm6vNmLmazv7Ww6gunhvT1j6hLUlkYbBKjRlEJ1qdDVKIMstmBT8gZnju6YUAOtmhIBwODYox2m
FmQrOHbEQjqnZRhJvSJdTZYmyJ3hqAIvZDii1+YdQzJjp7OBprRswo148qZg63iovDTqQtOFR4xi
X0RzcH6FLRbHqa8QXzRy4CSMvFpcyJACSGI2Hzn00RyzESzw+bmyWBAnkKfVOqw29j89WBlQHuaD
Wj9ftq3z6ws6uH+3aGHLGRo2MylSmo+s+rbW9+vG3SbsZOuDsL+r6xzj2gWaV1+W5OPyuLy52H4/
GVet13SJTdQfJ2o8lFV6J6dW2JmK4LV5w2/TdDJ8ulFB9SO2pVJ8jCTU0Bmjj38vvzpvqhk7Halt
yyiixLu1LgF2VPy4TnaXh+ZtQ8ZK7dbuMgt6RdE6vpVpQNCGpYIGOVtFpXzevDAnKxjHKsDl8ACD
9EB+zZ4c36Ui7s/z8QFKyP9Oug2Qn5knADlAvc1L0Vsw5Zvuy0udWYFiPFyeIk6i0mKBlaATG9DW
AFZ46Ilu7PPEHy33pzEuqPz2rygVx7mcWiy0cuoT2mUaetuzff40URdirGAuA/BPd22wDbmxBzVK
P7+/LgEExbJ/Z28EcFky0BYTlXoAdYk+NtGKcV1Dl8XiT5w+TytFwuCAO953Nd3nBgkEC8JZdhZ5
QgERLVR7SnYduFMlRz9atHxwGmOPQp2XpuhdVbvA6EFTskxvxRg/pxk4FSuQB2ryXjUK1xitkNIr
o0fLZmx/mlMJCkz4VrMBTabWNP6Sr6o7JM2+WSHeefmzOabKQlc0BHnjUoKRtxh/QwsY0qKDK1u4
BYiWjPcAxhdYlpaaXQcQhTU2K4IOwFlLin6/VTlSdOiGlz+Dk9+ybMYjQG5kmC1Zi3fbAbuo0RSN
b+NB+dzYx6F9QWc39q9Lz1sszWuDm9gIXVh4ZaRwVOjtzJLua0n93+Vv4cwYi2mpGglNuRvahxjP
iwZdVAiJxeBMs5xZsOgc98lCTs1UNyuIC6N8nuo7bZhv9R5q0/YqKO5xThYWaTrKmxxnBgCDPTSy
O6+yV4+DYHI4VsoiTO11hL4iBbiNjL8B3VbL2B/LHp1O4JtPhBmi8ylEi8Wb2kofr8mEL9iqSOOD
/Kv0kTf4yo+6Lx1lUL8oR9R7HmLZda7dVSzuFOxtdVzqWBS5611n/lO2v2ZRwyrve5iz3krQzND1
VrKD4LVnAS2N6qU7WDn6L2nut3MgrTFEvEzB/Y73OMbmVWwrgsrshmDBcQPFKIiyR+pOlF4+nzi3
LMbWdQ1iZG2zIXTtt9YMwDP4XM9+miKlZCnuJPfuZUPk7WMmEFj1itJ828cDhJirTgfQWCRDwfNX
LPYUzY+SXLf4hjFsfm+6IHFgfwBN2QaT33sDeFLviqvuNhYLQiW5M88GhYtPtF+G+lvpnxZHEP5y
ZoiFmmqZqa5VDleloUmpj90EJJqX557joljsnZXb5pxJ2xrLxyVTvQHNFlsx/7rRt6eexNWtpHZ6
gYwaeGu7fSyrnWuscVTIQMZf94Btwk4e0CljCvQTwPa1vZ/Gl9VEHUxw1PFmhrFlm7ZooNeASQPp
p2sP1Cc6GucX3bv85rzAlOVJVA3NRim1BZwudXFX9fJg3aV/txK68ruNBsEVgfcVjA3nqJcAtrKt
wPAu0xVNt/e5IjJc3uCM4YIjFzTAwExGegVl6p0zfQ6WAKf5k2L/3+IB9Hj/XVlQ8qbyYmP6B8/X
Hzcm6dZ248P2V3ibtN9vwyPvyx6l4SdRXy/n0GMpElu17hTIzqF1A9y3tZKFmQPKhraLusH9vrzs
HEtmEXXqqg11MsPXKahPybrjx0Mm8D+8obc458QW5nmklCBoAsFcvUsW835ME8FBwxuasWOzTpOk
qgzA0My3Fn3d7fPl2eCEYMb2vJNXThsQU4+5jqgYJMLNvC8dv62IW5ZPl8fnvTdjw21TpYZuqvFu
nOdIN8ybxUmDy0NzUu0Wi6HTalI6oIndYhco2HhpMKE31dsYEAo/xaaUd9qHIrrFciyNRdPVVMmg
eo+8yhZ2ry/DUQGxahxIHph3/OohH9xld+XNkiVC7GmbQsIc6UsjfqDLk4mOCvL38qRxDIyF05mj
ozsAwcU7ghgyTiRvjG/RghvQRfasUuC4OZuKhdQtaH3emnoBy8zTQ21Nh2WyP6vVQBV4frv8HZx9
xaLqWlOvs2VCdCynjxPImeuZ+pdH5iw0S4AIrvBci8vUiVLwQ04v1LqJ1z+Xh+bNy/bIE2PDDKT/
h7Nz65ETRqLwL0ICAwZege6mr3O/vliZmQxgsLmD4dfv6Txl2RBWeYgUJVLTDbhcrjr1nZJB7BdV
0Djr+NZwFAJ1Zitje/P3Kyzdluu//3YFVx88qN5QpZvUEaP0/phO/7bPz0VuRUULN5dYbGBU0+QQ
85Na0wAufWny31/aVpMhjFpibJW8afLWWpPQLL3rs53X4SKrurxIItly0KU7P8cxYKhKqBJuMMr5
b3d8tgPrDTMwXIX5s3zsDskAXAlqGWtThguyfGcuX3MZkGKSYbmaVuVsYjE9lqWlAGKzv/K2RfAx
xpuB1nTbG9rBKpvvv/+oxeteDyS/vUe9ssxpItgkwXvZp1F6MO+Ng7nRj2sHp4XJf8e8PrTfrgA3
I6ZxBfPXq0znCszRNtecgoTJYU1ptrDc5uI2mgtbVgTPX1RF4Ig71gL3xJpAS81/WxRz/CFpqZgm
QNl3juQwS7lnDAO4dCXELX39/1nLpuklLbR5UwzrEb5NEwD+3FsDNea/P+WFSDdXsE1Gn7S8QQw1
8iGsAewsaBU4w9p46dL+PJewwTsJvYjreIdxkz3Da8B5pUGFgcD8OyZ+daqgiZW7aiX3Wmg8YaTt
v18oK85hJtEi9F1dT1S6cT544nubdjNtEhra0Oj9awHDnK1518yTotbBjqMeJB1j219kk8BjxVo7
+SzoMp25iI3EHSkcA7m3Fzk38rGFjrHZqQi6W3nsQjNwnq2IROMx362V+paW/FzJVk5UNXmBdzkf
6BdsFht4g9431Z1tFbuysI6wDDzE3RA18Sqo/vpo/nDCmOvX4sw2TKe6qmdvVJgEIIZu9NtxC9LF
cS0GLOwBc8Va7ML+udBHD8BbubX1E7hsGKW3/F5cPLaS4y4s1LkKzRp401Yc18gx71pjm+k7pNLH
eFVTsnSBWSRolCqkqVyUCM79a32yt+Rn8URvx7cuLPbsVU4g/sVhOaxEtYX9mMxydmllhWYOqEgo
mkejMkJqJ3f/FHLmhERTK3JdQrS3q8seQq63SslAN/OVgLZ0op+DEWmWeX3RYR5IvRrbcstu0wCu
va+goQdxuOZBv/Q0Zqtfm2yvZAJvbTM4j7KF14mrbXMjj0yRrowuLLBZnLksjTU9rxRHXdHLhz6Y
MiCJW3SvbPLautbjVKf3HpEn1sEtljIz88sOvzht0Hbo3DvFx40wNR7CBgAbR2MeJB+KoJuMxLda
AXei7Jjwago9vdqZ7pov58JrM1e8mYmphjbHMnAMkOgSnMPYWmxf2Knm2rY6sTWq0IVCDVFcro5E
3Q9I56I0yPZ1GnC/P8tgNRBe084/RKW5wq1pmrhNY5VFFo/qvbPNAG0sXyAhVxvxlm6rle19ITLN
hW6xl+pXhFkcdZ7+ajoUs6+TvtWlvZd5c0p1srKal+7dLHiQuAadpMG9qwTzq/y5K8FkhlXa3xf0
0kOfxQoqNSMjNRaDMw7Is2gwYSP8+0cvreZf//5biohOUOXpA6YfrJ31bYbxARMu39UrZmlAVKzX
criFGvuvBPW3q+BJN3lMkWKPqrd92LQ8VXZ/SSq4Go4jJqCVAyckqrkrheSlPOXX/vvb9bTMHdOq
hBh+6Jo+IIjtoVe6O3McfDHqUSOFHsZW8c6F9m5U4r7K+20OLow/OmtT9kut8rnijXPT06SEeka+
Zs/XIYkiEIH3wz4buy6kgLWzoNisLahf++AfFtRcBJfwhmEXVnFU1D64gIEdsZ15ym/T2B+fndS3
nmntk8AMoZgPhq38AfaNUaU+3RagdK4JV5du/BzFKNPMcZlupmic6sE2i6aIhZ+/so2oWQlUC2tt
LpjLcPTuPUxzRix3D6o179shv/cyb0UDuZRRz/VyVe8ZgxrzOKrDkvjjt71tdm6YwdXkAHukB9zF
MNmsVaEWeltzq/WEe207CFxMP9hbM0p3V4U6idb0Gkv3ahY5YHYOl70OlUHHbDfUdA6kLR+aaS1p
Wvr4a3T/bZlNSC4pJLU4WU4yqsQQSFiV6r0I/x6cFpKAuYyuKjhNqspAyb1/IQrjmfCtS9EcWokS
C2F1rqKrtCwrU4z3R9COAoV41kC1+fsX/7Vn/u9qpHPlHB2cJAbbKY3csw49jrOd9vXNdGyjKqQ3
5FU7TD+Tg7Nf68n9+UbRuYYOVVMdVT/Oo5LGN8aU7Ej75VniYHlrHcY/P2mQUf/7Sau4qzXA8tIo
sYyA0KeCfY/CXHnOSx9+/Vm/vUYmnZSu6jGNBM1DUfysFdvm3sqz+PNTpnP64QgbtL42wT6TyJhi
8tMpV7oFS9/6esHfvnUPYzGpUeTBIMiedJiy1U0e0X+cjKdz8OHUKMtIxhR+lyMI8MOjWWa+Uz/9
/QVd+u6zhXtN301l5UmUc3nRnDqyaQf0krki2VjIKugce1h2BmE1gsEur/fwV8Sp89eE4LS/jgem
2zWV1dLPmJ0SmCHATC6v7306nlQM50LPvcvGNTOxhY+fi+qKzpwQ1IDkLslX7TGfD++2t7ZjL/Ts
6VxKpxTohJmGrA5gSAR/ZMBb81JHxi6JyNF548FajvfnJBiClv9+UfWcDbWRAoKEHNJvmysdvd1y
znyqP2gg5v39lVp65nM1XZIlhm4LdM9KUbwKOsB4RXq+hKxXptpJlHBRdGCXNZKLyxv4uyJ8QM63
0gD+c4JJ53I7qXELYD1IUuxR+SovfdP4UWAqqLLhcDg8psnKoXEhmsxldLE1DnrXSh4ZdAoH1oe6
eF25f38u1NC5dq4ax65xGCr07uCRu4mrA0jPsZ8PUw7/LOesSPtZjfJH6eAFHyd5RK9yLedZekVm
8UBaDO6S3EQ1wvCb5x6bFeDqL/Z9f7iO1vOD9q7trtNs5uok1fWT/7BDzhV2DjwzYgbT51+aKDPk
WyqD9tBv6BZo3djPXlbu6tIanoWImI7w6jATaNhvSO2r1C8fyeZqBu9tmm38NX0DxbOOwf1zOkfn
YjsYembSSlFS4CjoGxHdj1tjU+/WpEoLP2autIMV6OjIBD/Gm46FMoJO/0DVamUBL7wDc50dQ7XC
YIZMo7x2qkCQ9mQ7cP+R3H2blPdqT8nj35/Jwlqdi+5g/TilQw1xJbAUu0TEje+J6c6lFdCkAGj6
rbSiTtQrkWFhxc7Fd/ZQ8FEx0AULSN61Rvsinr4C9Vk47dC5yK6qhVdMVo3nocGINz8U1bdTvXRZ
HxisuFPacxajIEouqPr6SPP9Pt/8/RYav/orf1g/ziyzH80YVb5UR/JK2QNDdVwbTe9g8CL3R5sc
JeyI/Za6OibRasuHsfHrIMgYqrEuL7Zd7qRW37YaABocWYzfxOO9CZ9tIpIy1KtJRA4VYsNGGzAE
R2E2Y3AjM52KXZUOmG4r+juFJK3tExmMAwuaCeTGNO2PuVdusk5+eY7+kDgeqmqwIFZWAWO+i5TF
XWmkR8epHgs6FT7OPSd1qmr73lUVvgmtk0DLqjJoXfO2M8WTEIkIKY8DoiUHlpBXWdq+UupjdMRB
JDhYT1D5sMLuA0VTeJRNGxUnWzu2D6WsIqYBYDPEbe3n3A5N2t4TOEPRMf7qrfKjmZJN4+WNX2e4
X2DqgllWMh9SopNT9lFnd1AsVZbp1yXYsSy+S/Lu4g3OSxvzx4rZBxKPe73R3ACA5k3eVce48nZK
EwAltd8dsnCI8m6qtHvhBu5ZDohzRlk4JNdPdPdC755wOttWcf5TK5Ld2IkDSo+OI7ZiUiGyp72S
XeUXzrlWnr6LSXVyelRJPCCGpNtkm47BITrfeW2+K3J4wMVAlDSfFJsD3PLAysDxtbKDRpUHg1gb
Y6CPlmdsC49fSKE/8ezfoPt0LqDUjcQa4iHGMU2vAou/q38bR6TOLHaPfNCKq30J8q9vIOXBhtRC
tBpXDgZLCctcNGlLB7Y1uo4N96kNr0MTAl4V5Ybf62G5+7cTOJ3LJSG2KmExWKRR17gvUzNty9i7
y41i//dAsBBL55JJZyB9TZoYaszW3SeNc0Mb8lJPxaHWZeiR8if1hoe/X2opkM5yBM/VqGjakUcs
a99yx9hool7JfX71cv8Qzf5HnzkNuRNziEq1UmRh3ruPWWMfmKHqu6KD17tpl+4dyNQSyRyoB/oV
IR2rISReesJgxSYGK2lkDmDReRdMuXNOa5xnLFUGnWZiak1DLceAmrcadHWoaTyGSWYnD5Mat66Z
HQatu00HGxDSWkRj27wabXFGMfyGFtoesKeVN27hDs6pjLnTAL/NZRalNrSWKQ9WJfgLjUU65y96
WkvHDuliBL7MpdsJTANWexr9azuWznGLpLR5jVQU/MDyUx/uDO9lWGPALZ2E5hpR1csMjo1ICNgZ
7c9jFRQBECJwi3FRa6uDNFyrti3kT3Mn7cSBL+cYo6cMvroTAWNzEcTytjJZs21bKB7SOW1Rxx6m
pVrPI/fdcoLkcQoNH57zoUGvZJSrQ0uNLtlqL+4aCf+wbubyUeGCBuw0JnooQj9WTXHOR3p0qrbx
HQPDBg1MBlBc8WvTvRFcX8mpF5LcuX5U4/BJ0DGAGkEwGZYFbLWHagvkms2HgFjN1qUpbNdXmpnW
wrFoLiUtNFfvM/ijRPWAPKQZz6xuDm5rFH7DaTiU7rYQ+gdgOo+DW3xntqu2jTEdpWnfjob77ox0
F7vJ0WbxmyerG43g6JkPjm+I+AB0/94xm4C32uh3tXnRrPS1aKvIKeEtV1Zqq4zGl3AoSDoJhzG1
8fh4V2riMqbNd1eqyM2rqPDS0I2TXVmtTbT/6gL/6bnOKmJyTJNM77Haysq8M5UTh5ptBJQO95JO
ms8r3Xf7etimcM5pgQMYkX1uBacXNTUF/ATaEra5PYvgIfE9pPpZ791oqDMBL1Ty0RfsHf1MucUE
8b8J7Kl9XXG/FcMsPZlU5wiULrRiT/VuR6pzssb5WFi2c/0sS/oGx1PEzQzoJBIfOvcnESsK7KXI
ObcXH1OZleaYZUhvXctPOf2ZkgSpYLLPhoz4RpbDSso1z8CyHnvRrezbS4FirqvlvbJdoaFiaO3g
qTCGg/KTsI2aEKe6fX1wMEdzSLdrgW/ppDJX1mpTBcFoZkNlZuzcHdkMcaA+MLxz11ZB9saO+qqu
dimaz4W1aQUYhpxoFsU/uiogmysQpw+aE+zAmX8tIqwC8BeSn7nONukzIM4GXURXbbL+DC1CG8oH
qJO3rm9t6VEPM1xOj335tFZxXNjC56pby7AdiD9xSdXsdPemID/+nlwtVPDnUluDdyYz7evn0mzP
bRsoyOpCOmur+mbtzLiwWcxFt6pjU6tiQ0SMPEI3Y1ibtj5QM2xgJpMNkdOzMGmf/v57Fpbs3II8
5a2Zw8wui5gqPsqJ3wBxeJrYGhVi6XZdH89v4UbA/LrxwP6JGtochlqA1dlsEi/9KmLz+99+weyA
LcZ0NFmPA7bm0EOJU2WpN5fMMFYCwMImOidLDpSS0Ub9d9fQ/uC0m1+uKJ0IlH308ksHdWs9rhXb
ll7a69b6291yBj1xiQt1AsVxOknZiTpspXK49CBmRzQGC6y6tCFjMsyvHrYyMqH+lOyL9PHvT2Hh
8+faXFKp2hJXC5CJ9B+N436NKJCqUn5a2qqv5EIpcs6XzMuqlbmGJqm1s1GUAEUqDYxDfk+g+Po/
JC8LicxcjGuw3KDDdUpDnvrT9Srlpn2GXfX/MUq88FLNxbguFttIrgPtHERi17VRM45Z2JrGvnS9
fSLRHCnKyCG6vXKiWTpDz8W5ZY0PTzzITwGYfddQc3CuTkR6EoOPa8NgLrHuLJZ/pQWIa5kMqCP3
oNv9W9D8H6NyrXd7fUDFUs8Ojf5qVB/oKRCMhP/93VsoiM6lu4ad8xHD5WlUoAmNk2V5r6jhBjyv
d6XbnadubZ52IVjONbxW06KvcCXpyMYJdbpVCgOi+hplb2nvn4t2Y3TRiZ5iqqDf6t/d5Xq8gjFR
ePXtgWVyuqrYXXr7ZrEgBcub1Qqd1qoRxAeBa9PX2WdsV599W+4hoMOTatt6RQay8HTm6l0xWPlY
1tAeWIX2ThPvFhW/DwcwOL8gdeVbeb79+2uw9I7PRbv9VHciyYEzMW+m7TWfYY8IcsG0qf8P0ulC
jJ7LdLMCyIZagxDEGBo/hyKHrJRtlh7/XJ3LM46nEuPxD0EflrfiLglhvbZVmzigL+vxbekHXF/u
3zYZfdKE0NHUibpEhbF6YGKtMbGUUf4ScP720TVLuecN+Gj75uouXW4FxstZUG56dJPl+/QzfVhz
OlpSbsx1uUqC1VGqXwImkh3E5WNbBcmWfIlXFTiH6ss7iO1aO2fxh81Kau3YUPB40D+owxxl8lN2
0DZ89OnJetC3ciN3xtsqp9L2fnXf/3CqnCt3G+6acV8nPMrSGJGa28+JyOCjYPTwUS4itNJv7c59
nwbr3mBd7TOO0ruWD8TvrfrF0eiNdIwTLzv0OxIn0PSm8Xk2/KCpd6kF0Y7S0t/LctJhk+w9aNDT
+DGxwk51P2VZbmqreqd5cXRK66FpyGmKk9Y3PK4CWuevMTdetJgTHKMby+c5BqskXqOrsPygGV1U
FWhHGi9FkY1+nWrHeEARMK/oY1K1e2IVZ7Op0IuIaeB5JXyEWtcXbnpX1U0Em7tjZ7WfhSR26BAF
Fqja884owfMu6oCbMY4IOjGiMbEfW6ff5e50qQgJnIx/6NPo+WMFjCgG7rZGcskyOvq2PdxkHew7
YsrLsNDhn2Pnd6VZ3QrhvhUZ22csOXfxeBSadasX1cEi405M5MZlHvq5E3TlqrS3HS9hMuNZCmNq
KjJ1KQOUTw6j2x1Jqg+BW1TvtT4cWja+VTV/6mP9Y9LFbWf35tGDejPQSf8Dtng/YGiV7ZSlP7Jx
Oskx6/1utCtfhzrf1waMFVnor5lwyPV1DgPtlGRRnxIj4JJ6/kS6o27KzWA6jZ8O7jk3a8Cd9Uze
ZZw4oVNb74Yi0y6j/L10MdwuTBEgKz5V2fDNlB54urkzynHjuTIAje/LHp2HKjFuYq0nQWULbAr6
c9w5hzK/NrXdGLY0xZNZ97HvavIzk5oe6hP6NaLULkaePYgiAUc+6XlAeH+JXTeQnfZUluTQ98ML
q6adsIvX0TV/kgn0nMq5Y572QYXtbXXDTTdpE+89s33IpPPIKuvDrpKjhw6Tb0xNyHr50Fc9lNvS
OHcwN4O1YbYVBjYpDRw7PmlHIAJelAYqLQWZ2wJ9cUc8gplsQTeTqHY9IKCqHsKU6WEzoghWCy2S
HG8ey8sneGgeFZHfOD+cIQx+V33So/sz3Pa9NQVVTfdQt6PdZjhY+Z0BT4L+fkoptGKk/JQtw5jw
WL+ZVndvTyJkaXY7wDducoZb1aH7A88sX2pw0AStcZcXNIGDch92Q3onHPWRm8ZRK/iFZTBJ0Qac
f3tXPEPHDilE6x0smx8mJb9Tw3nhNoTKVSzfmzFB0a6YMh///cGouikH+5R0wg5EF8PF2s6OsXTu
zK7fTBo99ixD4lpmZ0acx8krwBQS9qHv6q1AWXWrwL1rtfimc1HQSOvB1/W+CvNCfQ5mF5Xl1b4i
+zRGVoUTr4pty4UVtIp+Fg2O79BrBaMQ914zvaaN9SXrFHbX9icf6A+PtjcljNWCtKBDoNwRtqii
DMacP6cifoo99m5IKCZKWu560r1b7fRMvGpvGab0Cw0KTjm9pZCLBCX1YKcqtANBraIS4zYVxqbs
hl2jXVucFavATdEqvwRxwat7+AxY9S6NYaynRjTejHJfGeWj0jOEIbxrVj+cMAFwIGjFMZ0rf1DS
DG3ePNkV+yZJh65ie+oGGLpaJL1jtbYBKDQPksaKIOu4GUi6G/pO9yk2u01u4FnC8HAkJdoXveJH
O0YfucvAE2zTc2fUP0B4Zmh1GlEsXSssqURNIj6NXg68mCgTvy/NjxSdYd9lxhQYZnfOdO29NBI3
7O12w8sEbqSkfo1p/qobQxZ5rc03QlY/xwbussp9sQw9aPl0MQ3zUtnpTrVZ5GZo3NI8fkvy+syH
REDunt+nVv1tAtwxtcZJ1+ntJMrbbEieRIe7o9fmnXSGTa/FIrRzOLK7/IlOfdR65Y5Y5V1M1EZv
zNeJlQjzmrZhaX4q21TACykJygxcMSaqI74C9gQFNlZXI5ZpysHf4vQ81t0P+NI8DBV/1pkecJoz
f6SwoVS8fmZTVfilB2o2qwwH3hDw/8tgEmKQ7BWnvm1jwlVXm+pIyGQXJ/lZetm+TadX6cYgoBqX
KTN3KmafXeWcMf12sFIzHGRr4zrJkdfpk5H0FzbIQ24WuzrRUQdHEx4NjftS0CZAXpf7sh42gMyI
wKiqNmhaexPL5jUpKgebbBrxJhkDUXGIOtrAc0kFQlN7zjT7oCp+obK59GggtNz7YpYLoDsBAzql
aJKV15e0j2H+2NH7nhqeL3rzw0vS27qxU59rZuUnLoPufHTudTxep2hPqkWnH0aFm0SPHzpq3cUJ
iSYB79cC4KNNLcsNft9DVrvm3rIwKqFg5TE6Q7UxHa75tS5SeMJCzmCMvR46GnZF7HNtTh976ryW
wglTzi61Z7e+tKwIJrUnD3uT53a2T7pE952h3xuSgD/RHixHP2fXu89YJHsHeDTvM+un77JNLtUI
sBzxJBxd8jgc+mFLJ3ZgsYZuP/1gDsGb2CATEKwOQJt4MRKoATyBdrhuXkQ/NsDs2JpvWkMWALv2
VOv0mTZY3NzKujBPPtGaDUTTX3R+dC2NYFCAvWvUPE50/Hbi6sEq3WcBbi3gRqjPMmj/Joq2gkoK
34GNq+42agca2bm26hAbauDA9woAx8yflHXmGsNEpPflCaX8rugOGoG+wdbViQiM6XfXzWbsYZZS
evFmNKuIjDw0RCWiCetNp/Kutt0OuU6LuJIcUgvje03Hw9oj961T6mHLdO/oYFf0U8w7hGmO+1Fn
/WfRCvyl7ie8ZPwO4CRcZ0i2orHOlKnONyx2yYfhNmYMjq3JqSTqpA32T16Ud8xI961LA901EJWh
IvFF5d0NWn4eBXuPG37JmHuWotzrY40gVlXBQK2gqCe8iIwPexdUC5lP5lZKcPl1fBrpzv2EFdHm
ehHanY1ZLlPAv9g0fFIj9+jy/MUj/VNPkjaYsCsFY2qdGg9BvGlV5Q8l+6EB+RZUUll+yYoo6+wP
USFQy+zWs71jUVLkQYV+kix+TjIPoiXS3lm9fES95ZM77rNnN0ePucJvU4o51Y4fJO0+25SLAPv7
HQLRD72wL3UDlaIo6d6ZnE2ZTnCMmtwqbOvx0AzDvrDrY9zJjQ1b3Yqw19KGA3dtPXcNBm8N3YmI
Wb9Qu0FKWUwHrUW04/UbxlA49hnvpHQWod/YYclbYxBP6cZs2DYtpudSdheQnM9JKe1QDPE3tfJ3
s4g/0ro5W9ogfUf0RlCx8b5HQgDXDd3yPY98JjGQGFm2kawvN25aQ1HJT02fuNjq4iq0XUL9xHOf
eJ0deg2pN+yr/RZCEWWzsB4M1x+1SvNJU+yMhkZONSKT6MQWjXF4oSQvgEodp15/ddv402iH15bl
t0lv30ydaOHHod5aHR1b14SBNGvAcDCPTU8h7Sxu4B11LHXzDh61j6QsTN8ZYW4+lu27nqV74Q31
RzaM3IdZfMhK4Um/4yiyjLoIXFXAhTnvb/qigROzpo4gvwU9TJe3KJVwKHrYgWNSr3bL2ySVRQCX
z3Zb59lZGWo7IBL4U1yTIE/Mn9IhO41XT1zkB0sXD6QbLn3fPHgucv6exNsGQmXQBKYsyFICnHb7
WscxWqjwA1GDAYAvZppJGRRNcy4a+QZ79Bu4OJ+h+7nBGNMpiZ1TXJIz0/T7KTZvjL44cNpLvxXl
LmWe6UMlcZKx3ADuAEeAjGxj1d3Zg/HueIhagv2waxKC0XxKSPw5QgnkM+inMOYYVm06+Jnq3+I8
Hzc1dOyhVqQMg2X8NhbuTTsYvpXpYYLpYczDutm+aep7Ts0DtdlzMmb6zmsI/Lbs/J0QLLcJlsH4
ChgewxfbVp6G5I6Vt9wU096iHNZJPNK7svH7Ubz0DnschY3DE6Idsta9piSolLSI4il/gtvckWN5
+1UCzKNw2jxMLetlKNDyHkczsCROMlPWfBpybAOdd8AA4dDoG44T+/ZI3UBwE8vd8C5yaLjvVPVj
bRp3fZn+mPr24qbu3p66S0/VnYPk1eyOkLt9ESfbOq28Gc0SQ4lukOT2CWYYBc4sNQ2radhQwkG2
9ZAaOH1zRosYIHB+cai85EmTbGqjuZUNnLv6xnhBj2XacJEepKiPnVSOb07Wh+YOaYDQ+8MbXERe
O8chodgMDfuOc7U1XP0s4bjht5V3ynK3DWyZ4ExVkghZsLcZmXUxYFXlC1ojkjIo2jTIGgqk1yqv
xKbW+DET1gQMbF6HndB3TtXDirgVl7LEkCUdg4loZ6HojeMdijpjeBr2XWwY325V975qEHI1PTva
xI7wNl66yvjZGzwqinEve+H5JDbPTttEVhLDTK9jZ7McQ62dzMDs8E21rrhPa3gmuGa55bXaa6kF
oILuHWjGvzLWv1Wp+ap1LdlOBMNkk97euAlU+1Z+IGhCJ5RsleXsytrdidwLvdx5Krm64fhyqTQ3
bp9YAbluQZOmPjURv5oef0JueeyM/NkYsyevAVzD8c5tQ/awLBG+22CAIpmeMw0njYqn91SfdpqF
02uaavd6b732KXvMlNjmBd4VzWFv1qRujMzeMFU/11zcjBP+NO2lKOpbQGO3CZK2rmtupqY84EQe
8EbcTsqRfkyHEvcge+ytgt7audb7Y9dC6ae0xidlttVis9r0KCiGuInv3CG3KrO/a4R94VY/6tGW
PoiXn3Y3bGzZAL2dZ09E6Z9jFf/glH2BRs+xd8QkaK8Mu4lpP8p2aEONea6fGd33MELCRtNOYI64
CFkNnYjluhFrkIBRntW+Phknt8ovSafByXF0rgUaN6CVywJW1o8KJnHIIO/qpj6Rpo6P+pgP/gAJ
HtIdD1HNSA84LJzjFmd9abJHw9VOowspL5sEcsJ6PMFXfeOlyd40KVh1ndpB4rBJa/1nO+hVMJXG
S5p0d1CYPkE9hcE30l9cW8NZtN14HU50wgzaBIUJBygOYo1H123bgEnehKaNsolqpz6QhJ6da8Ze
dsljjKXjQwWJ20VQDyiH8WTabSQyFXoGNcLBk29tAZ4wZsuJj6FdGlrEeUOGB4ffCu5F7ldrk32V
9JtWmUcFTI7fmI3nG62+s1XRo+JUbGq73JaJdyRoNPrgBGwnvYL5Bz+Wdt8F/+HoOpbc1pXoF6GK
BAgC3DIpjqQZTbBnw5pwzQiCIJi//h29jcupbImh0X1SD+uEaBKFUQbAlwr8u9cuF1u7VahmNFON
fKKM5WmrcTL0GGbnwXnFWgm8fyR76zhELXh+IkbrPCqkf2Qe6UN8mP9U0JywHB1dsCiOC0KFo2Lt
zhhrf4yD86sN1MtI3X+1r35GsbwuvnNx7Piq+/yZcrGFmOPOTmBRq93XqunSAtI6XcNGPmfDFwZj
NwpYdupNf+ADge5t4t+BL5OqCU4ZwXEOF+fnnLWoIQ27y2r58Rz6Ufvtbhu9SPghF6LC+1C+ZgQy
5FEtMXPka4ahluGNjSYY6+0ypF1DfudBGDxEEgrVsrt3ThbKIbsWi2Cx4/XI/2r9l1rpuLEj1LzB
uZ34ZUSfGegpTznHPJ0p9dzxDCd2tWPthMguSO5do28udlpHTdf81nzY0V58MJyNZb39ZvXPYLKX
UgBRxA7hG1VZjf2B5RBV3fSiH4NbWbD9Cs+9wVseYk6uoqHmH97SnKXb3yt3eQmMBDkDOc68pWxF
ui1ai2uRzaex1O98DtLeHXcOIkqyzkvGtjgNgj8Po/NhM/rXeO7ONNvRfTCuDRaRJ0W3PTnw0qJD
+ZTbeq1kn0ot93m57lmO3jdrEtPlfWQNPQtSfwPReGI0ewVg8iTagWFwzX+Y73yVrD9Kd1oRGSzf
KUGFXyb2Znwnaaf2I+MIfnDr4dUfnTdaV/+6DqnGbS1TQrabHNpTjhY5ZBgRVelecjN3kXLoJ5Lc
UXOaFEnLVzfLypBKjIWcqXdb2mNuMGMFpUn5UuGrVB+Tap/F1sgQwEiKfWdI8vK9j6VvvnRDD36R
pe5ij5ptSdbYInRkdfUcg1E7T5Fb14SAAZ8G2R5aI/7TQv0pVqjp3WI/kQKgWH7lAu91VZ9o0B/V
45B9TGh5/kzm7GipPOPYgGA6vzYQarFAXwLp74JxPJSZfjM1dHGS15Hv+kfR0087UsxbQFecoDgM
wKn1Ruuw7JBrPmxjyHX3Myi1o3X/rhd6K3JUWwTZ87lJinGLkdF0ZZ5/KxcnbJEgARQUZTAP+idX
Bjf0sselxT4gObvfDtAnBQDNwRQLcflrvurEhbueCv20SshWbP7S6SneTPsNcdi7UcFeq8xJGd2+
4E19qyf/CIz171qbWHj6ZDmmGEjuitm78mr8hbb4T+t6+0KsR6whODTEAhYuAVYWu6wC/pFVe8ua
R0/Wfow4c1CuIX20Mmo2ZDGiz0tnO31UQW3QB0Kmz9EyclIdctmgTcwennlK9jag6YSuD0TA81aO
r0GuL1DOog3P8SU4v+K1fsq9+U03UwjhlxND0voftmis0UKDXcsJMEr2WlaNjCzvYpMRMFsDeTNg
diPA+QdVVO9ui6ErA76VrU00muZsi3eTZ3tdw8Wuyv2EOEaCRSmRzBeoAp1T1zZp0ABUwLmFPLwY
q+5OAKrf0DKHupZx5fL9ZopkdESs1jGdM/a6AXVqp/of+ta4bvTRB9ay4RfRPGKVK07OJ+oOKdDV
62O7Bl+7mDXegIw9/jzrbD8pJ+2rDb2Xu9vIjDxinl80z9K+qPE8ebchUzhUlqit0cgs8meWwXHw
1F+3RrChzBNheCIBXKFB7g+ydp48KT7F6L1UjHwYjYQQRyfGn0+V18YObfZ9gwwfyaD7Rz0Is3bA
PZzpQUzyk+ZD1FFy0I3asQF7Sxr7jS21T5PjN6EGD4qhdEq6ebh4Wnx183ZyrDmsiPEPJ6MuOmtv
AxfnIDAg7Bj0e4Heb+3yTym704QeoLv46cSwJ4M4N6XdZZlcw7Xy/tQGnwLWKqyTQf/m6fHgYqWP
qMrXNhiulQYiiRYxW53rWPoxdUEyqexN4CEJdHuiyCycSI0au/FbB7VkTqdz1mdINbEXoG8GyKtz
zOcgYcxh6Jjbfc71cXTHP7ZdP5cWLQhdHXRJAwkD4+4dwc/YQAvQEUActfMOmyFuSHP7kfUb0I60
IvqtUTjQBr1GE0EBz7fj2IOMKAkWkREDMsLv0AS1by3HONz1DlKgymPhthEE1bEZA/rAy0BkK6eL
OsRS8XraKzUnyMXcmWWbDhK9HhQ933DUFaHRaMcGusH14okQjz+qitcCEAW64ARvUpZ3PfwqgkG2
y2K0Nmc74kvJvLwsvIe3GgFEwMkg4A6XEVFEwBsj0skybqV4ca35KHz97bbmX0nprmmtA7ySfgSs
OmbDEo1tgLiJLGai/uegQDbG3FaRQfXTXGpTv7Red670uBvF1qMdKr5H3PBkJOIgsIEFY7DEozuX
317Hsca33xWd+SnH5jBaix9qjL2+Nyaet1yKghzqkhx9RXcF+gFZjChLFqBBG7ciP+nMJltrdn71
z/pNmTiNqcKAq0tfyz+wTe+cADUUi7nrenk3jX/XI1B65dSAEXt5r7whmjKfRxMGBpzRBi2B+M26
Apk3FfvwPSGjzp1jL68ZvsgwRZOHaGoMa4Ofn6hSsEWJA5Ku2hCA5V8zzWVCyXLY3OZNEfdY8T6d
KSo9XT+ahVxdB9CJCEAq1tKMEdwCz2It4O0JavUo6qdN91dh7Peae598Dc65D5FwUyKpdMHub2+Z
y5AFq0JIgXwpJ7vPhnFPwXByLf7xongeOt6EgZjEeXKLE1ZDhH2GCoDQoSKrcrgpBLAJDmxlclov
tAJyMKyEVDPDNlfTPaFrhZNN03u2wMRWD9mvHRoQbYUBY2PnpG3AknICOF/SJ0k9FSkyfE6wZoVu
udlw5u3LWpIfSI4v2+pd/AI7+DDVoYial0EvB6vmXRVwzANlCSTAv2zelswAxuYC1TNoDlNAzkU7
eHHRwZdlMz9tcmwZ4bnYd7NzpeNwwHvyvCHP0LL1QO16Hk2vU2YXGZasa5MNxXMN2ncSlF8WjapZ
0ZtXcwLE6tWbxx+bjY+muEgrmQ+hDTz4KVsKZF+8NG59rcQQ0mLxo7WY/knaoyfFDVQLEl44SMdE
LtPJehZIls2fy75+ddiQFk0TY4ninQGWTzqN60sL+sxLGWuXfrfzt6a6PfSZfyIsxyTHlhTVeN+o
6qfLFjzvHMl9Pu4IyLed2xuK3b0BzE+EwSMCfR2ZY7aAFhhnxJKtW40P1Fb+wZTDga3llTFIu22x
nMgMQbWjQcVCOfWV18EO2yW+N39D0BOpfolBvFPPizQz84FnxRh5Tvus/C3FKLTCErccc3y8wS7T
tZn1yQm2tEDmaD2Tl7Ve076dzs3WxS0tn1DuXqTJkQuLGtJt6pgHEwTIcvs3LyYx85yOvr0xYCJs
W/7b0LiGvmMSXngKzRjIp2HYyTL/pEH2tCl8dUd56ey0PmB9OA1tgMtF32XhTE8C+8TDegRub7CT
vqgQJ22MjZq1lU+WYzFwO6OjcWfupm2jz7nbJt4wvm+SR7r0T4VFC1UGjX+cnCJCLsrvTLMlgm2q
CZHx3CR+iUPQ657GbLkGHcYHJGX+13t+vBTubm0e/al+w/bjF+3pKlrqwQ8rtcDeQYeXEaa50BcS
rrG1elndyo8sw3Ml6OYlniqem82FqJfxq578A9HbufPWlOAfMx3UJZasVzpXqNoBADB/bN9qcPG9
x07cwdRQjMsZzcBN9GYXqClG4lQVuWC+lgaNE5UYTeGP2FODt7VqsSUHfOIjtYtJJyY5PUxjfrO9
+aDV+lZ4EzhWxN4DkmZ7L+gQRDlCqUDSrC7LBPX8ky411mIpL/Qn1US1cM7F4BUh6bEO7RHhUApo
CmZudlsr/xOLfScw3EY+B9g+Dli1OdHs6f+BSCPJ2kiv9cuwdacub/a6hdUXWXEbij+Ao80nqVNA
sptth62AHGbmMJdOv5Vet2StslMmoSJr6xPetvPUFzEH3IQ3Djt7iL8HYRhPffm5NOQgFj/Na+S9
o7xC+uvnycbyVyDjN3im8W9B8Io+GYZQF0MIQLPXtaRjuEgHMKrFfkUZsIjk5EfVKh5GcRhqf2+q
MfHzDikt/d4uOGSsBweV/luCz9UDMAqEpTyXo7kGAqYRt3gDWvpPAZ+LpmXApstMOIlpsU+C8+lW
gQSAYKO/ce396YAsrGrb61nEtPO/ZFETPKPspR7oG3WnIcrBzIRsxo5Bl9SxV9n3tcyOwC6/Jum3
IQPnFFaB2iOv8DzqmUQwKvwondu4NgWFDmHa9ZMVODPuMyluo9um1QaOVZknn/AYPOqp0oH3W7H1
NFmQOV73ZxrGfx7uOhvA59cbNiYG5LLRMvH4dO08c66kvjike15QzFZu130+82uzbvspmMCjrVCh
+EP35CDffZaRM+nEK1GTtVuJM522Zz5MJ2iF1a4J1ippWvcIlmMvXFg7ZVCwaGTmg63VL5IOsAK1
tYhUdlIV5KeJyz8QpuydQg3glgZEbeml2JcM+wlIq1MlszXyCzy1fQUBx1AgJxnnNZoOpuuw4tWb
a/J0W+s8XW15U2IY9hAQzXEwtnW0QNETWdVh65NwD1Quh3kDiC5lVyAXoSh2zmjqxHPpfFTShy8X
mm1MJBCJOuI0Muc5X1UOLy+W5q5TwnLvPxP4NNxMdmJFkXAzHmcolgsO3hfQWlgQpCIV7Nc39RNr
+2NRj8iYdRIHAnZ0AFHfmeGO8QmE1YA+Yc5V4qLPrOnwVXs99I6T3gde8ZfL4n22yKHo0bQsU4V7
ozkWrDrPrMtTb23TicrPtZiPZGzPvQBKYbN2Lx33trRr5EINiFkvB5hGNT4AbQDHs2+Nc9LL2l2Q
GQhf0Xaw9WtFzbLN3w1nfph5yNnoZXWEzvOzseggkSMY53YE14cgVej8zYOyFxNQpmYi8Or4VyRv
g8sGAd1g/hgcbuOt8D7rZcNmXlDjwK7PXuMvUbk6kCtIfjV8ft5qxJyBGULNARRcEfpnsvqFZpOA
j9vGcMDBHzkxERp3DNW4oeNhELSGBRUJYtJgK/LLLzcPdtu87fpxPsL/gs55hbc6O2+udWPgv3FG
nYsXVKFXei+aKBdaUlT8wMvSehwe7mT5F/kBfzSOTgCCf+UGTU5Xn30kcRRi+fU2/yYFhA15P8a9
491mW+q48+rnoXWvXPMIckUUZmBRk8BxKE6BXK6cTp/TNsNPP37m3fw6z9ttMQ2IG4rMD0UWH6LJ
DCykTtB4PXHWOlEG8izqpyJZXBcYb2EgTZvqyKP9i7PUx5yRVEN3mxN1Nm31Ioi8CdD64YDRKVIK
P7Mrv9Fi+/UBkakNc2eP0tLY7ODP8xJrAW69fBAxBcTCUdA34Lh0D5SmbHJcWTAJZSuPm/dQs8H0
HXjOAKjC3rPJfGadOAIT3eeVBm+HkcEVJz5VZTy4xjkgfxLrBe2tm/1jGXjXClsSwfGOb7NhJ1Zv
VZxP4p77C5YJLPjPxgo0FbYsx2J0n8g2/mykPsDB1MTrg2nxB/E5g5ySOGFD7XXHvIT9Z1V7T3ZN
ODH9jAn71nTjXVRmJ8R8HQ2aK4HefRn82F2dW91nzxJNIJlVWjDHhm7R7WkxuwfHqRNS6l0p3X2L
5N7/+OpeWI+vhYuF8/RFa7D9dfAQTtfnTKJjnEmXLuo9x2ZPAckzcjq+fbFBmcwrsOCb6KGHaA3i
cSn0ex6Uh1p/jxLBBKNjtzuKax7Xj1s65Xzv1wQn+4LmikFSGVcdjluL1zlZaNUBFkNogMcYhIuQ
Xij8MArTwGihYwAcz1A7/rMgAFYJuY4KmB/x2fub1dNlbtd9JZvPzMHKL6+SB1Q/zHOOjkDuMSjd
Gh21a/6fZ0s3mYSTRStvvqqaiL2zQRSwlpguoVTkgidBBnB0Hesg5QYT0NQghbek96Lyzy48xxTI
mO8hsB6c4qlqm0gTvsvBP0J4+RWMHcBxB6L+xYnZJsOg43U4a+7FVbuAbpSQFjkQb0zJ7Ng9t+U/
rgo0PBk4UgUwkqnqCSb9J69so7IqEkLIM6P8CcDaOXADdITeHXq/C8DutHUmtS9lhn11cwu5irxV
ugI/18q/fZADOOswM2cly2Ov2K4yx+fCYDDDCOpYDDKk66M6z183eEHNiBRl5SBcakMyXE0QSsjf
Mgt8oxxWQBUjBxxF6ksDqRZiD37RYYxJ7ndXX0DFbXWF7zT3ByzNqMOiyrpw9ToEkwzZZWyRX7DV
VViKzKLz877pZl7dbUSv5GPrYb2BB85twrwSFIFcEzhBwRvb/MQmH7GL2mPJNlu4yXn/bDznHlRd
ZJwAQJwngZlvV+wFiyAS3EPiFpdsiM1KPKgRs8Tv6iOewCU29Fo96nAm0BpCRRO708KOztiCN57+
IkgDCQ86dkD5UVb+KhfZi70DEsRyUFu4kJ0hCQQrR1O7kMr2OK4MTcdApqrwvrE8cAsbse37GiBZ
5QN9cBCMgkOtU2jeVXk2o0B3gyK+Qg14g8fznw/CMxam+yk3YIsBDR4dnDj2BR5/PBu4a8N47Ifg
G27gfzih9xYmvXhsIXwUHPRkK8cEMXL3PJjP3JonYmODqTJyNg8qr6VE29A66Ggns6EeZJX4an1x
9aYVILUK60rdbUkeBYYidLgL4qLqCY7l6bDa4lw19GnAy/CUBfRNYdYMZcAjd6iwLMCxUcfZta/7
vS+BisogannxAyx9QlMOaaEaHp7SLsbJDi1p6/2pvCKBNGwBkoBUtL6j8Pq7+YEHrpuKqfsMSP/q
L9gyLSHxbfS+WW1KmyCIVg86kDL/4+rFD6VpBfhas9MB3w3+8kTENoUB1fFWluCXsu5MuH7AjtM7
DmWaLBWHMre/WYMgEKmGyA2695whg8MFMpnb+iGiGKPGW94an1yqbIEpge9GxneBqbAd2X33LHwd
TAeHqofKCw/8GeysOCsD/p9tWGzqrMCTpvXcImulG+UZkRFHbXG0VMyNaYYEBB+SbVDj440Vwtyh
YmxDZ4Gsh7gbweYjtkTbmqEyFSY/+K2oorFh0y6bafc5ZcO6Kyp5KUT+6jnzVZQPsL3GxWC8TWsf
ol9v2+xxGED/zqI7cmfcADcFd8uXKVZ5fxxAuZClupZLj6eyGnAGg5VrvP4M5U04cvU+cvcXFAE9
gDMD3mMQxuAhtkXSWwnKJSIeNHUZ/S09+c9vux/Xsr8Tc+6Ti64KkxKP684DW+//q3MY4gw3Lmhx
D8j5dikl7vIkflGSfADgxXHkVcqzGRdtLWH9adEo2hH48+TDZe9UWEcgQS1U0NqUFoqXrI+NdT95
C9TWZZC1aQJAECE153EiR7XqFfIqnW4wLq7edDBYiLVvYDymLk5N245pxbe01u0xYMGLn+cgm/jf
fC5+skn+bXKL9GIuTvDBxBNWQGPSHT6QfEtCAe0JaFEvnRpYOgGEL+MUV56fuLjAYQc5Q6iBXuAA
3LvAnFqfPU1qilamfotgBmtp0HpvifCaUy3WeymDPWJQVzyj2dvkOoj19NHigsNaynVOZe3DL957
r4FLXsFf/edAUCwfu0SbDGpzD5DduI1RX/gzUM1JoU+suwg5+/goBZCo0s9eIfKD2kNneUxt8bNu
JAJZdWphNI8gKhyjusBQmjX+OVvFqVTOBJkC8AclxKnpuzYWypnjbkGhrKkgUQ7K6i5Y78W5M/sQ
vVoHTW5TxgvyaFI3oFUo++yvy4Mbp9t5Kp27mlo0TvZWlfbWr8HerRcGERkhodMWoM0earKW3XOw
m0bJ//rCxGNeaOQltv/5W/k8eN0HxX3OKT0xzG9g95sX6Qdgkauj5urHavqGPJAaj5ifLJI/gwG7
BB17UZu7x7sAO8FapXSmKSTABzu53+hIrplsjqClfjVUBs685qeyWhBYJhuZWrGSeO5HL177NdaZ
++IGc5q56AyRCVGibkMJ2NQK0LkyVwSBHFQXDFHJeUIWIHa6bgTymB6sTWb/m6mBmMOvbAR4A6cL
ZiiAle4C2tmt18vSZXtSO2/FgmmixaOIXUZ3MnXXfltveQ8r+YYAarXQc9mub05Zl1HHCADOocd2
JUSfR1m5HYSzpLnyXx3TQYTOHtJhAKyuk939Xj6vA17pilmA6WhitUnIlE27smhCIstzHQAVRbmY
d5uPDql6jKQ1cN1krv0Twiu7FGhjG7ra/RIgABLX5XfE3l3Egv8C0sl3Czxixh2GXuy5WPKvWuDU
84kPKSEW4KzMr3cDlq9yrDaOnaFGp9NCAFOAvSU2cbCVKhm96jJvwceABRsZHyApy2ErgaZhqZyk
F+bQYquuhIArJNjCHDXU4yezlE0crHbf+E6580ewDoUCY26ysMszdEsP4bGdygRCFv3g8qGq46M9
bHM9v25oOOMSsMIfDUqk1/ZbBwY608E4+8D/L6B8C8GU8YRadi+IeqoK742S7eLn5I3UULe3iJBK
Zc+QFtXWD03Ju+SDwlii/EhJTNadQ3ko7ILtmgUq3qhm8O4EEfuLi9NJt5+Kzhne4hIgWg8bD1rG
0EAoc2ozdIF4Jf7463Tn0/rsG2h2VVDcKMSgIfwClxZSkcg09pUtpYn70qtiQ/KzV+ggHR6BOkap
UcN9wxIBuHCUfljqvoHMutoTXCCiLFAd7LDK3c19Lgj52XL3PHirvdEyYylZNglFcP9PF9ZNgwkr
r4dWvADaedQq+z0pdjZwukSDhijHzf0pzqB5SxVa346DokeCI2xB1xy8kJEidSxO/qD9Qn/1JhQb
caHJ345jN2ezQIOFGf6Pu80HAFxAAIClQKKhIYOZxqtnRwGkD3DGmrFbAPAKWtUQPP1VdNBU9WWG
J3N2wUyMw95d/WPdb3e8djcW8F8OsGGlLJqD6VjBTXJjS7XzNwiEce8CBDgVI7+3ndmP7XbMoclv
KgCxSFeo1uLY9MvRWO+Ig/1gqvplRQfMyJh07bZFnHaHGotY/VG9Ew+fqM2neFoQTdjSLM1hpo6p
ELE/2iRjFDqCot47TnarK/FcP8QonW/OFp4LKCkBUok5ljAehLVRX3SCc0WO/l1yoDJkBR/Z8WEO
cwYYd4SnvMNyI0f1IZUw43LYQtQiIVkl6Li6Yz21hw3yZdNnyEhn5bvT2L9l6R67ABJSAUXj7NWn
afYOKIrAgCoKLau6uaV4ax8xczi9keDfkPOSQT5aV5hdt+d1gwhmLHdlm980wkEAaZShQ+gPBaYB
qDz4HtY6yWt9F061c7ygTjQUVodhGS6rW6SopTb0+KNEj8tXgRuheAVdljj7CH4IHcvj3mCd+lBg
pWpFVrh4yidui91i64tG5gnzq8fopq+z9NIexpQCDJzZ1j+skASE1/Sta1w+dKkAI4R6a2Av8qf6
L0QS+6AMnlmbASLrMd0ECNGzEJ8tzbrrWzeah+0ARcGzDOpvuqBiUDF/5F05hF5BoZKCk8bHNr6M
ZzheTavxitpIuuXLZPN/hqt4y4YT/iqcaqrdt7gcGQPoLep7P1YT8IP5VXiLjpqpnBPjBp8d/eQT
wQco3AhY3G3heQTV5HHsoDoy8pCJ4hl4+0de5qnvDvsZl0G7/p+c1JCoqD9TvjbgypaUtcPOw/Y7
VA4Xyu7svijnncziWKu2B8GWvdI6i/D8ID7ahTIAbjTs9oqGR2hORqHx9OY/UAjs3WIbU8Rrnj3b
XxRQfNwPiH9Ge3ZhhBi1vjsS6fedhLgfoBRqzK50oAaimrwQnMlQxx0gVb9DavgF/NUFGoHuFvTJ
aZXFS+kXKaa22Gkc6MWhVMqgxc8HYPW1hJ56gfhZtdBnihIOO3BgjgM8g1CfhYXpBXSx82lCdBhY
figpNLS2+K1gPwPjhjB217YOYoNEuFJniqpKRJjPyqQlto7XAULGGRlnOBVqSAu64WjW7gt//r4s
1cVoTJLQdMXKXRAW2I2IBMJNnzvk/yBVGYJx8QQMbj+BpqFlj/cKuhhA3UXgHLxxoehg5LMshhQK
wGMFOWtW2A7PzHrECQ+e3/8PL48fS6glsKtCALwavMQpyi9cCNTQCgahuVXPGNdZCOw5HlFwmeX3
YhJxQOS+9YdT4Tk4qdWVSS9BIn+iev6DRQRQ9lTrBSTnYfCdz+qRaLhZ5DtmWN9EZ+Sk5GynzLjz
F1UdHIjENayiE06Fu6DQxAXzgA0vFd4B2BRVPA3Fn2xZAXp4835w5xdWV0dA2iJEOMeRbv4fLGDQ
yZZJclDLiBqlKnSl5GVc1VtOylPvBHfMeolTkTvUMXftYsxxGmwtDrAKaW97ioQ5doeV7KuHfWRk
015XIIwE1tbPSFnUuvEw6tgL0ebAhYfWq1VwaajtJKyHKQuKoijowHnX9uZXC3hu7++yTkBEc4iu
MXU6CzY/ADcCQ+q/bTw4K+AKDmKTVNscTJ6Dz8QBrhsESWU0ZA2K0UggGO28uY9dCA7cbEX8ZO1e
fCMBImPldcinDPMa1snAaYtZBHBrP7MvCBkT32R/16H9bxNrRHp7ymj+ViFDppuapwyKqAkbWLsR
cwKO/Q+mJJ5Yyj56YnB/AYLDDxXCmhMPCgUPBgAYWJaFJETbtJy7NWRTcViDAU9NW6XOZtNFw/BN
5i2qA353VqAl64bVuDQbWDxKJ0/qtryufZcSZwPlov4rsPustPUZEOexyYOPjbIn3+gksMNhluMU
9rlKITnAZxJzuPDiyyfW3ZER+C8UhRaE7KCq16nHC+RkkIzx8RlLqaOROnjisidflAffgpnFFDY2
y67r/M9F+3sNvTNzLWJihndrCywTQGvVYl8mMfDsMQ/zrq7Yn5K5twDqsa6Qt7XC02xcu8t9vSQa
VoeSgDOaMNYSVXxAgPXdzR3M7aJiIEe3MGBCgdGDpKOEynSwOP00h2y2njn0n8XD0TvAXwPcaMsE
agjP/9uM88RYfSINQjTJCrcUsFv4pzAWNfUBeVwXtL7HrqKp9jCVSugFQHIcCuO/rBpFcON5rKi9
cAeDmhnheu0H70wbyE082JYtROVjN76WMLXAClSF+CaHPp92vG/e1gqCQyHQ6WPij1x/ioK5u5QV
1CYD8kwxU5mLO+srsK2DM1QQSi/bwzgJsxPiU//H2XnsSK4kWfSLCFC7cxtaZkRG6twQKaqonFrz
6+fwzeZNTVcV0JsGuruQoUin2bVzr8kYJ5BdUVuVziFR9sqlTmgkcrnlPausIye9By5pI73cWLp7
wAh0bvzsUfWGt8kLIPXZ/zS2t6y3t4bhrgtS7c1ae3IGEzCX8Swcj8sa24qOMpKHTG/wVZmn2FNU
aQDSXmVvcimtTT0jrGFxj+vuWWbam67b7zhOAGuat7wfP/QA/S7MsoOhOTOsbG+Vm+HJEWZP4Ri0
UOe6t6h0cqsK561AKEZJ/tAcMqL98rNrYScCDX2rs5AA+io8VqqA1S+0o9+Xx6bIdqEX07oF360f
r0093Rth+GMMEGXH+G7UnGnZ181DAYccp/KFtnSdZ/FPyfzZMSZcIunSVMYtidx3q1V0+6MD+KGO
0KpMNcSBAtOiq9BeLO6hmve5GAL1orW4R1w5nkq/hjQpNl1pr91av05OuDd7xOKaTMlWK3+WxPaN
QnxnKRhyztwMfxPgbUClOzTmxdIFtEXw2hsYjLqYKywSLHl1i7ue6VsU2+BEpflD2sh3hVlQW9A6
MA0AC4yIMEvqpW17e2mWdMnjfdH7a61C8Ami9LPVwqXpwRR0Dk24orqUPuxbF21CLLpL3YipBfJG
LZxUuwQW6fTYqej+nFWt8VgEcotwbzgmBWwLs4hVMffTU13SLPDIROwwMd3FEUbsAE8Vkxdz79ss
05S1/FIRZQ8H14fWYp5SDf745Ia4ir7U3vTCPphDeydM7S5TgMehcXUTa1045gGZ8NDTxS5JnG2X
tR1eatGemrR/t5n6mMhYgLT2ujIJ+9Z4dvr5NRyYYLR1dvP16AUXKVsLCwdDCvO+Fs9abZkbW7fe
qxRawyAOuZhni5pBoq4OvidxOFWVuxRK1ksei5ca43Tl9HcOWSZ1bTybUXE2e+dmOsMqa9KIkQMi
rcjzpy70yRt3a0UBieelcuy7sS/WY8/ENNcKppN05LmL7ThI1jXGsSyA34rFSxtqm8DsT27Gr9qF
ebFMElViQil2g6zBGFvApKrjwLB96vB8q5vl0Uduw8bZLdIq3KaWqZOiXbw5lbkRerCRKehLL/nJ
8kz97CscytG0E62P0xOvPa+Cg8uN3bWno2MrJodG0O2AFZaaU64yJ8HNbNirJhH2AmfHiaz6H4Un
XmkpUniE5lMbqQ26BHs3vFI8VrNnuZ6WmKtWaCdL8Epc0wqcz2jExq2TD0TYZWH7nMKFeRMV1XLn
OdfEJrXVMbqd1NQh1L0esXDYaKHHd2i/U2ft4l59TEpnF2Sh0dGCDcyV1xAkCA5M0Mp6x7YP7hUX
v1JDYSXAzheJZiwnLLzzk06gBAyvcdLpS0vmWCJMLmYV7ic9ZjxBeapl1jazq6up9Vu3ybY01c9V
0BxzCQ2XxNaTXtog/nm6GtxmMQnx3PFQIg7zoOdqTWGzI532Ac1nXxb5hTnS1i+DR0yreGkLhpmA
M2OeYDke5TXr4n1pwrCFSXK2U99ZeDV1ox9AWE0ONhrHOOeBS7naHTxQDw3gmhkTK7q66rkX5Xb0
jbVem7dcjC9lW37GajzptV6t0647e1jHhtgy10Zjv1YyW+MeJTIgGqlvQ39vesYjAN0wf6jvVE+f
40bsUotamtiz7ei5ycYKFX7kpm434OQhVlz4WrfD1FAn/Ec3WaDkGiEZCJWQjl7zAnMRYSon1wIc
w42Me19z8cwnUEfTbEzQ6VszLrXG+m5KtCXH5MKb5nvCCce3kj1/TsbzWTf9r7HzMRxYPDZLN4W2
FHF3qIzgojnxvAaovE9ne1yLr9JkFMBzCG9L4eRbu9IPbgiRIQ3jUc9IKZg3KdMQdX3+UTEUXeRj
f9SjHJ+JnR7x8L+Yjss4u1Fbkmb6RSHRnnp/Uyo7WVFfflucNuARQYKo209r/HDWPs6HZJ81BiZ+
v+1eIlLGiU+Yb0qLxRrJaO1GJnleR3XhFsUuGsdqOXmMr6TBxnTT3rQyvMSuWE219yRG69bJsscM
aX+l7ljNCuyxbBgW1tVrOcnnsOr0xVh5i9BtXxILZ1TTAAaS2qEcf02swZXR9jIrC5CThpTFOnjv
tRE7hlW8sH4e1VEF/GW1D0d6lJJSFl3Heyrj8IejAfxWPLBd2riktB6pO65kir6YWnkbWNe2zojy
0C3SVrKhXmYTBZDZjG+urm+TgCMlxZS5YIz0SGaqgyfcfSkqf6v19vAQa+kj//4m8InlTrjuIkwE
HG1eMQVUyP2rat1DOzGIg2zfC6s4/2P2N4zumGjDZ9xqhzEAfM2zT80T2qpurVseDNywakX8VrME
zl3hRrKhnO193bt0MhEsReN8lDHmh3oYf+RlDn9h8XytvOjRan3krTB4gv29+K3z05qcT9bFPZE2
8paAJSmKU6MFhqMrL2IO+qj/KCoGK3pD76EqFlXMaf5YWslAUdeasVBhxg9GMn36hXlKExy9ZsqK
FfON1uxTatrJNOXSFPELG3E2nVQfKUr27Ch/rnXSVqZMPMX0IBPGITlN1F89BsyhvDl2fRDecNXg
qMuOZG8xwnizuVmMG3PQeiRAwlH0lJyDqhBPhmYSlR9tRuWcU8v9Ul37Yjm9uxot612Da9FQaXks
F3cBTpa6n15rp13VA4avUQNfcfQGC0qPCISeFSbNOpiPx4EX70W6C9TMAcYp0E1dPdgWfUaWm4cy
UgyklPkZCYHxNbTsVafwLyQ15DmCARMfiPwA41VGLxvZMJVQ74syKdHOtXtsPmsT3AWE/dCWZbZq
RI9xs3Eu+uguIEpf+6rG30tP1eTNK0L5qzeEx9HMiEZ1eSJYbrsiIRDvbH1xozs2bl0dlqfYuGDi
CTgRVFwbnHOuTTsHvyKm1GOj97Abggk1qAZSfTO8Oc342MXhvVuE69gz923ZfXlZd6kytuROGIgL
d6cs6ghXlPpmiBkDFfFeaPlbMRk3Vdg/atN4RK358CC5BgflDXbgs9L8ih7GN4Fg8NnRpf1oInlK
EVQZb5VXERTHkLQCTx/2mhklC5kxRXQ1RP6g1rBzYdSteF62kq8tBLNsDR6TTg1em5ASVUsfPL6H
dCSvY5ujIBCQoRaQcAknuP/EpVktTcnOH4WJiyiiE5XdpuYJ0dTupRT5KSVZYs0ApsXkURIzU3p0
zU1zmZR90J3yZQwBYMAZgMKTfTKFxMZYb2ZBE2o0nI9Z9BIreo8wbt6Qud/McaJUz550y7hkvrh0
jvFZgKwbyIDruki3jRgYkoX3lkf3FoB3D6E8dNn0BCT0sxvzVQ0Z0gTyU8/FqQ3afZ4hZPb6vp3w
qTQ6Ye0a14XI2GiRuTzUC5JEFiJNGOZl8k6E7aPlq/OgRzc9aJ8ZkW+sSP/I2myjCLhZN/70lejJ
zm3pfpyYgAzHiC5enK31pnkQhbbx8p6Ag/qHITCjh54geb5Kfxo8TEMHqcMobTyFYje1zpMiSMTp
xdI0tJ3f2QesJBvu5ZUe5x8uslZqoAO6Jb7Gkpis0cjYFeQ6T4IgrIZNxth0WbDTZp+hmZNWEufv
pdVgHYpKjoEqRQ4vpu980B81HGEN73HH2GJGipxL2objysQ9rMdC3U2xfGza5DkKJd6ToLxpLYpX
TBkRNOWtUlCKXvHtWtYlIRYkAWjgypq2U5cfQZIJGhLM5KBe7DAJyOqJ944Ku2VZJslKb8O9F4cD
N20ZHIY6Z7bRtk+t7by4KSpWTInf6h42bBEkzHmSb2rzrVvy0DPL/tGLavaR1/orVa7FJaaW/LMl
Rhn68gGmogq4wNsQYtmvkVYE/uOFm0UUbvGh8sU6zG1A81AD7nfu2zD9VBXoDDriTfMDLI0W2FVQ
BmgHZYPGOsRLlkWUBwuW80D0D5FMMRW0Rpu6Tqpu26Kv5EYJpRmC7E7Mu/uyfQRBPQoNgKxJ/Wc9
xFGMiu4MEoQG5TbxE7WikkeKTmHG3KkQIC3YseoBoH8YNiNiPqla1h6A5aHHUBb1xHrEU3ZyLfNJ
7wGNWll/dxXunqG4GE7/amTNk43zS1RiyTD0kjv6m2jHXejqWxUYmEGMV42lh6bKL64xnOPMxgul
vvopCU9pnwRc7Npza7a4fHs8eNOD0IqdUq3JNwYAi0flR2MLZhLN48CErYhJzBY0k2765ntAnmWY
vidA+YtCyNc6NQ8Zhx09AD+xnb7YEfSfDDh2pWE9AReeYpvVJXZfMupUQbStiN6zsMfJrkhPgyeq
tQRxJZRhNerhuWDLy1IK+kQjKk942bZxDqrZe+JJl8O117wX0bvvsi+jTR91e5cRlp0U28KJX5kL
8qBIC5bF5FdLJt8i4NedKgymXnZqTQ/JAXtAExdEvGRU8KFBGJAqepCXdOum6lEMbOXybGsxqnHf
jMZn0wd3VsTkqs7thhuQ28FEZe4q/wY0sSMGY9cBlfR9dmQbDRylO+nLxEZDUOSIiqn46ix9L71x
lfbG81Q1ZzL/1cJO0wnIwPuWHlnwOfY83S1Yyxs/eI66msOMFnnUoqbxI+uMnTFl/Ux/XfRG3chJ
h5SOtgTxYggaH3FP8a/pqugyXj01vo/zENFKn9guHS2FVm4jpuipgWF85NYAcKTCaXW4eBsC15xf
t6q560O4JK5drZUHeuc1X9cmmwKCSTSMUKGcYQ9RXAYsVwufWcAyQUFJQutKbNETxdxzb+mfujZ3
bZ3Nupo4fk5S6Idu5EiOH3CJXzpSj851S+DDoOjgkY8GVGH3bNvZD+mkH6VNsIJJ2uwwuTeKcrmW
Y34pewApzR1XnoOXvGuMTxyZl6ihAO+KkmyfweP/jxncV/3dwCJXFAZIW+UAj5bycyh9SJTYoXGP
B0Q7+e7b2T6nby+06OIM3l0wyI0q9E+vie71mS7u5aqY5sm1MEDISvMhFWo92fI4QXhrnBpTpp9R
wHamPXz0RCXoY3zqQu/dTSToS3efqxiiqMybVRv3F9smjaCeB7uMD/CURDsN5wwj5stoBlBhTn1L
kJKxDgensgme0qk279JkZjIHvTpHU3mnxVm18Zj7SSyCl9Fw76myeR5y0mYJAzalmzRaPkaH0X/D
sJjvO7PsFga1wlNZiMsQpAyZi/YuxfXHqTE9N2EkVoYNN5sU4qeyYR+14dsLx02aiscsjzjwuv4k
OfvrOOxXtYGWKtmdyrBx6edEKRiovNREZQ/xDn+/rYpi5TfRWqYkd7BfioEJVXZskn41P298cxUQ
OeE52r4xsNOjgpxUYp+E84ann7CT3MJ9EG9rMyOjv353gulqKbULxuhuTMUZKXATpt96kTEdHa7c
DQ9V2G2MPL73GEOnVnAw3GDf9Xj9JlolOgnrhGXpbmAMsdIIH9ww5Xy0e/VooW7JSPtITI+5mmtf
p2C8uQ2W5VbJ+FxHzEvbBFswvF3pW7dGTSSqdVqxZIP8Ryyb9j5N+OU6CwHdMfp7mSO42aIqHipl
x5uxJ9xGVcfeTrc5DnGOi/GosV9p0dUUAX63rFy8SskSSYX5pAnIJs1DM9r+etKBp9phWgYWLhDc
ordQV7fO9265I5aKlLWsyn/oTB0WVay/9F1EliKxgqUo7itc0B05ihyB4VXR3i5Yrfuka5ycND4z
zrkL7fDcsduaCZR5GivezYRLkw2Pm3ooz0GHl3qQBLep4c5zuHdQPReAsNvW6885+3lDi61SE+ec
aWrfbmXAmJI4O9lnhuL3BAkdswZ3ML1YnmLYZMpRg8iVWrwzA049R9r7tBFLGQak04iJMxE0REu2
cVM+Oy47tDVL4kV1LoMM9AVM1M1PW3Zk9Fc+yXYsoAen0iJek4UlKDwRZ6XBRAY7CzMNPxIb1tst
e7jh2NNZMeOWW9Pgzbp1vaEUQg2gL+vLC0/CezvUt9oU5RCSya33JnNVU7HAabBPzFx6ERmHvo2n
joTKEsmz9DqwKFwJhnzUWBOAVZ1cAp75GKvkfaXqaxSKnCjE/o0r8mkMm53d18f5eT9M7UsRt48p
R0tVN8+dz6yyHcdgDZmAscYxXjQCupboNyxSi2tv55a8adsF3ANrjNCXPU8xUyiGPbPPgUsL/xMF
5tZSHlKn+SUt8US46FXXAMvMccdmiHcrqw8cSVva3a0csseGK7Q1uo866tYicZ9JwnnLZhXQjKNT
X8+SbNITxkDOnKDxL6ziDvLrm8xJXmsE4KzL8T02/X1Uxa+Bl/9Q2vReOhgUHa77lavHn2ouapoU
rl+rJGt3AnBs6Ukko3QeUSbpOgrEMVbdia/1WWPM5BsCH480CPuYD5UI5115ZwXOs5k7G1xGh8Au
N5mpr0d3OjE0xGwWbzwo34mor8RGwguNaJNG08ao5EjQZ4hILcmkM9eT6p+HGJN13W5Zk3btHeeY
NwOYmKxqBA4yEBETemphzOTmWYOjW1bZtAZduB+Fs0eafu8LKJIg2M7EBi0gI/T+MyXKrJjch8rR
mQoJAuhadfVt41F17nksXJR1/VkM1c/J7dlWN75DlG96xzwVbb8LEcZ8hzlsEVcHLxteLdyxhs9j
DYYdiai6aU1whoNKVgOcrm+A0KbiaiBgjor0I7TtyxgFaw1v4NTq51k/ikV1g0ffe33KbJP1PV7L
zYCrlJgvGZ1ZdQ6iU56HWJxRCfMl2ZI/kiC6FNRX1AJvNGzcLpfEJTw0iNZeEp8Q/BF8yMkd+uGn
MdpXw6vIfLDsB+xvN2Gk1HDZrjbLQxz3DxOmk2Wb2AM0WnKfFNW+FECqRMycZWDAwbLUbBkzsOft
fDlT9pDl3R2IKk3GWO07UGpC9sTCCSLcYJ5mLJIk+SYSgjg8r/yupHYdO/HgNcQChwbTvworzCQT
IjcIEkqqx9YSW4sECaLENtKcjxdhGOtIoBE0AYEJhCxYpJ/gNgBGbjtFVSHtZdx7BJziNVOEQZNJ
sLRiogb9KLhIx/c2mspekchO2DkvASPCgZWWEIPQgAHVmhIRHDMs4zqLzexG5OshhEezfKw6dUCc
aCY9stFTG4p42HE/vUAqjStmh59jJS91LW+TSQ9rNzh0rHDjKlKGclYZ4tAtJkjUzq+g3A2L3I9K
XdlL+zD5EZVpGIJe4tHoyfpj4Gdebbd8M5hIEANHcdBgYSmAMqO4fK4sjzbDKCCBg2ug+0x+p/g1
c/L3tPVxRzL3CLt9ITo+fhZ88KN8ZM744aUhk0PzEmU9XS0OCnLrcUQ0X8lENyzqazGBwOUM13Mp
XozJs4GTmNmP+pcpSFm09chbkREqV+RRbvKqwdoy0Ub5KnTQZbMHfAe0REn6sxNsMxznloyLx8OG
bz8PXWRs2tjGD+/l32MJn1sn4Ur0Acy7PBimdyDnF5TEOzMdvDgWyVgTIwSzLk5RkC4FRpK9sLuj
8IOO2RVCiue49ppQU0zp1mM2wSMJ7WpMEaNV71b18qXOQqQXBKKCsJECOdnT2C7s+WInrP7MlhDO
vwy/uQcaUovw1pW6uwt0nbgoDDYZm3fGYu8QK3jsy+6nLQEyOWZIeuxnT0AxPEbQ014Tvtt0HCsC
AsZjnkT+QkcKJtkVtJcjKNH89aCTPZ2ElA5jSiRjWSqYn6BdFZY7LYbK0u5GoT4DXbxGqWxXzuR9
phCF+M3v3LpYWwKHDTK6p3FhS5IH/QqVOlzbIdvjs5zHhv7eRdZWksFlhk61VpLAstj3juhA6zrX
XwmG2jsED+cZWwZTzHddJ1nG0e77mjxGB1v3OFIDaL65b9inaQ1q1Y4Ej4a2sybWCj1KAAY0782Q
45jVFP9jQaYKzV+gt+OyHcKDYVOr6yYbbTvnhxFg5AYyD5Fqm76a38Mu1Q1cNfm9a2jnJOU5K0hw
ctsr60aXbZiTQxXDgSr3lpMF1ZDXNAd2lw1DkqxoiPms9jXaeVgRPmLKlRH7J67VfdSwuipCAFnY
usbDBJHQHfV3HRPmUppjuNCCOlrpfnicSNgmB4eSbYhPdhFnSx/hx8oR19tKEqvrPqdjti2F90K2
4o921DZD1NznafdoNNYBL9QzgWcfsUEXl0BsJYnDOVLiyvN49oB53PmtX0PJVQDi1kUQ4Ktyu12W
cnyqQBZqf2a+uotvDRQJweysJgpDNem+74pdga0fLoTpWFC/hTJ9UMSIpMo6uhjOFgUWB00fj+Qw
PBRt4S6jxL4Xodr6ctpHifkI8DRHTolPFm68hwE18pDB/dYNT7LM3Fr9sC4CzDoVG7/MwqJtjT4K
RXx5LbtrnxokXih7F5fJtTGY0hul+T7E5T1r0X4gr9ZL2rFdXFlIwAx/Iy96qSp1gx7Zs0N0LdFN
s6ngqaRZBCnkwy0340dpG+u2dhtk6+ZOa5ybZ2GSlpgtzapjgWwQPjl5eEe5iupbyZcc5XiFPRaC
cng0IhBytEnPKkrwPbTZkVLa6NUymOEqmTfntC1fnI5GN2OybXKIp+KHOXjw/rZ3kZrcNG75OSmL
fgkcuxMbu572PbM8NY6bMHcPvVWuQtNb0puuvWLMl+6U0A2Z44dR8wwHAVjHsznIYycxB2bxzpJl
Nrj2xZnc2pAeF+vz0GlUGt53rnVf2eC+NoBgy9qpN2TM/rRFdqhlsjaDIucYHb6LsMdGj1GbmeUJ
0uuohH3Uk/AHvNKpyOKrqIkHLBpngUVzh7cnh1plIwt+xsPYpqsgM/CQ+rOvc0Vv9qxbNFBhhtct
Fp9B2b31QbjOahD1MF0zpduR+Fu15C+zBzNTYo6uZpt8G+0BnTn5p91YeLdxztGC7QTQpnNXE6h+
NQzvgc+Ur5nsqz9yq1DXf9Hek8OMgzaNok2RSRDrMVuwqOyqzU2x5s28TK5W2ANekjy5GJgnFkFD
uxiYFaWADH4KIgZBFk2WzJHvMal7n+rYkvLB6dkT5OjfuNYWjVWcUnTIjBPJhApx0IDCIl5CNFGu
a72GK6MgNhobu9duvW48R2G0JQBCLPTIvQYaHZQ7lTzOuPq1ydmB29/3cfqajgEeefzzy9p1NsXo
H6JEj1f8F1TYtvgIZ+Tez2bUwiFJLGqzLY/GhPN8MHn4sz0z13Yj53lB6l3gVwfHb9e9Fq9ZtLqf
fBzRFqr0kLsfrR8ck6ntNiw+PNoauI1BrhfN//NQEU2XEAKh2MUMD5cejdL/iEsvWtSQa0FnX4dm
4LFmw3KG+lM7tG9ZYG6gksEzhb4YDPAMLL8fVI3NRvNDfpdi59Z2tDGS6l3rk1VvkXoPZL9ikAxI
yiSWTVLreixex6glv9s1HvOGerq1fsaZ9YPslgdG4IRZSqNEycD1nwjmpiSN7FLXJAK5fzTjmHgn
56WIKhwLKcc5mSAHbxrAOWSoNnEMZsso1Vw6CclVvkd4hnWeRPHo+zpgjOni2mV4tkB122dh8Kik
tzctcRtT7kKVJ1fVBA9DO7AMBkuqSLXHQJDjnyZUqIwc4uDB7DChRuHEZG/4IqZKo2vMyiUzbdgB
HAVJbb7PhurWc+fJbr+2/eILBphlBeTYlrX3UpMzMujtHJzc7xRWD5IvmWFRBSO3wJ/k+mXyqrda
wV35uv6epjQKzTz4V8a1KLxd4WNakK7xo/JcxpYjX0VMNYcv7LOy7Rey2okRrn1n6crqlak0+q+D
l61Ok2fECZcDZnhQJXZB1u7ggynThwSMhCkVCC7tuM4UYh3lDNmEjPCixkW3Moha3Hhc627PG8c3
yJwXWpo5xUry3F7WbWgdxiZ6hLV4Du36hCRCf+2OVxSdOwqBALdseVeDPwP3OB9JTOJj1ZEG7uun
uva+bMS9XVqSbaKbAyozuj/w/8CdV5HZqPpV2PFwzV37Iw5KNLMIT7w2giFPIcE0ngfKi9JqWAb1
NrCeEIocMvfF6xpCTFz9lVN/5WX1V1qP7lovUKFjJgmEmdwwh7GI3KDZgoCdwybDb4J+wX80sIdK
60/NYMuvznHfQpdZvzvgnKkqjcg9g1JzokotXzM9uKNeZL7f2/eJokDu/fghrb1/MJNXabLGVwTj
bo6iif3+bXSBNJk+sACEBN+u3BDi/Ny35VNWOseeLH1THz5qfYK/oHYDFvxqHN5NodmnNE0xmNW3
pos+Oxtuh9TNhgAhmilltrDlyP1hmByUkVI0NeGh6mbyCfsBD2iadh1hK76OY/JV4QL/8wKi3+xA
M3/ZqyRLrJI9uOnO5d5wfmL8X9Q81P3p+c9//zebe4x5n9O/1uvETay31nxHdx2e/b57LrHG//lP
/253kjGvbvzX38aZrxIUmnn5EAj4Wm2CM+jTgbnqDsb8L6ugfvMF/bPL518vUqaR7H2H/cHmRJMp
M+NoCZvoTMJC6ar+/El+s6PLmF/7X6/RFhORvFOEzSj6Zv9rX+yqWP1l0dhv9lj+syP0X387VHU3
NVxoWwiGrUO9HcdwAeZGsXmEmBbo+7+8kDEvL/wPG4CM+RL41yvRrVmjztrXrfsU3E2relH/8O7q
N+1p3LB+ZWc0q//u25pf/1+vE4ajTYQO+R0lD3Jhs/GDB4e///Mf/+c7/0+f4te1SWBfJdFK2la+
g33irWBB42bWYw21opoCqnC27qbYEmgq/vbN/e43+mWHYlJZDVMplr40GxwPW1D1+XpGmF7S8aWv
0wE7krflSJvXVT/+5YP+7s785c5vQq+tgl6Gu+wV0cTfFhtSKZbiya7Ww9JY5iuN6IW/nDK/eS39
l1PA6gue7MHgo8Vc3PCDZKw/f4jffHH6LydAy7PTr1K+OL8gkMu/6vLqEO1faS81cRDm/Z9f5Xfv
ft4S968LTnZBotcDW6LNzDmkWbSdCKj/85/+3Qf49c4nipDghRyuz5XXvMrfMvTgwLkOQfNWyVeY
tL/8Ar87LPVfVqjhxI8cIHN/mzz36/9dnBtRR57+dxcYBNmfP5A1Xz7/4f7R5y/xX18WFlee70FL
qOyUA2iG4acTDp9+NhYbWTrmspvSjyYqeggcFKE8peqz6tiBNRtWCPowYG5MLGvnMj9tiIMmvm6d
2HGCP5kRvlL9q020B8Nkfd0p42MO5L0nJ3Uu2AlYtnrwUmA8Eq0RylzjLz/Tb749R/5yAcfmmPnm
HJWr9iyhew83CS6qBXn7/6xcRyD/87f3nx8Ejvzleq7yzHYNH39qnbu3tGAmk4tHY5SbP//5313I
v5yctj7YKi8424zSYIlWcwqj/C+7Wn/zDbm6+X9/99RFmakb1oNCGLoH7KaH/AyQscQt0F/C9X+7
bFr/5awkc0AZU8mx5T+162pv7aAkyd8jSWYpF0wJMf1u//xt/fYj/XJCDklcsR4ca2H5ExVvY+zk
itbjw+I35xxe/eVV5i///98wbNT7v19clZLfNIy8SvRMRgZ4/XI++JtFI9kCqS+izd9WWv/nX9/x
frm4fDUwSYrnTaBsS1gMA7e/91/fId4vhyT0gEiYnwU7oiSqvdrgsGMvxxqEbp2uSpaM/OUB/btP
8cuJ6RiJpjqE5J1wdn65q9PXP/8Opvm7v/zLCTkykJkTZVg0lVn3cxKiGCQj4bBEmAi6M1EBu5wF
L4PFqhuC6KJJbcvS3/mCtP4a+zR5Mndg7xkCHLGZfYnkHjEJa7dpnmwSs912ybjykwpUjI0+Ubi1
dH84jakNCJbFHy3QL8uLtpqi4dSn6EqSdbaoWvXVeT5T0JTlOgQbQp3Ls9Fjv4jscR1M1V1sVdte
jKuyIs5/Yry0sDSA6p6tIoYsX6a6/RAEWZvGcGwzvGgR6D2T1mkZJ8lW08TJkd0tSSLMN+qo29k9
45SNFsxi7owbV0j2Vf2qARIW0iabW7waFnG2XkxDGPYd8XTJcC81prRl0NwXafs2lBYzh8Ann1Lw
vYwVoklj2sTmJ9ckp0HrYotcxgZPBel10HGs815i0yRmXOBaRP1+qGR7tYF4Td161IbizGagNSbw
dVi0hHPo3rvtgczaORm1o/r6R08CSwrMYKkBQMd6/kgLutFnr4I9npiLEU1W8YatGPtMZepfUUfw
m+k5WGyCKVs5ZoLUZ391aQ1A0xBbX4XRarQnKDfbYEcj1A1ukkvXmES4D5hTG+uCVe8ICHjsWRBX
luLSkxLfEVprJdm6SCtcd9FRNd6b43ZvWuO/GGP7UXcacQYxKrNKGirxSL/UXnef1dN7lYhzFJQ7
q+qOPNFO9ZQ++VDxTRNz/8g6WVeSiWub5q9OI+5aG38dcaTYj7IryZmglckP8T+cndluo+rada8I
ib45tbGNHTt9UkmdoGrp+56r/wfZn35ls4OR6mRpKVoLDLz9M+eYefG3JRJ9wCYok6qBSPB7pE8w
Es395ZV4y2oJ2/oAHqkugWX7vvcWhWGEGYLCSZb0uT32za4auwkd2Lxrmhnafibu1WR8seLgN+w+
6uscOgXhQ4x9FLfkY1KYL51QHDn+caEs1phwCBLpRIPDtrExIe6HCP8DgVMEBE7bEFDuWfCFu0Tg
JKODqH7C7/4WmoQ/kbISIv4YkfZ6qrCXteRRkry3UOkxiGv8czOQo7bHTBHs2PtN7r3sPStqx/ez
kxGTcYwwg4Qfv7UcOcr+bQGrWdOY8WlVI/uc+SHs9B2RcAc+mnDxkRD826xvzabl2s9GljNkALu6
dKer9SWDmBKawdo8tjSwzabmSLfqaCQ1xOn38l/5tdjCIt+Op84ed8ou3SF3tq+PoQtbQJBI//2a
lMQifqwofKdUd8wze/fonWtjIx06G0vOg2Ar79fvtPRIs6lZasTe7AIeSZ4SQNszkpLd9SvLS2uw
2USW1Ry9hmIbOmnCyXsW1mfUPSGUxWon4X/fqL3ynGXevWoZFAMo3shtgfEVcHCePclFfWhdyeFI
zBYzalpu9jiM4esAg9JL2VCqFXL/PG3/qB2ibADv5+s/e+GFmLNpUSwCudRh1zhi81hm37L+979d
dzYpSugp46xofUeSgZimFionb+XUY+knT3//1Kdgi8Yoz2su3W77+E/Mqfn137z0BWf9ydNlzua6
DKdNL92ROviQhNo5y8aV/rR0+Vl3ylkWBIXV+MjVwkteSsdcaB3ZzFd2mwsnEJo560S5HuiKWuNV
jlHRHtVd8CBsY4oXiPSA+73Wh85RjvJ3YJYrS6rFO8560yiHhV+aSUgIuY7vZqPduQeWoXthmzrS
Q83Sd5cf1GSTOf/0gYzZktdrmPEqzfecqQivxBTq2oPp+/b1qy+s2zVjttBNDYj6Pac4Dj12H9xE
O/1YvekbIB0Hzx5XRqCpY32xbDdmw0SMqhrnI4TNtrZsIcVy22GC0+9UKCTXn2OhnRmzLl2JUp8b
I3Eoeepte3T+hf8SRz+vX3x61V/9/Fm/Fkw3tlTVDRyi7y64evepr8CrMdTf3oBayout7xAZ8Sp0
j9dvKE3N96s7zrq7JVM4qCQOBtieCyhm/bPch69V5L0g2XsdezBiAtjgfQmup0c+jC9k7dbTN/nq
1rMBIVYElWVX7SFoB+YZJ/JxSKQbGHHvTSrAWM1LGF0oBGNVfxubUtp1auiw5+e/hQFiqwXO6hwD
q9vd15W0Mvx9HFN/9atkfu2n8S+NUklI/cqjmXqPgHHfpoz2+idm2n1w354am730MabnKWv9fKlF
zUaWuM5B/SajwBmQ8Tae96zfbWtrXKRtdWZVtxVWd7Xa0iufDSlaESZdKoJokbT4vcqi96yPt3mV
47Ov39DWPimZYpuDcmwC5akMoJZJ1Z5C8UukUB8Gz/nmaSl5VoWJ70R6GNScVXMEhKk1zb0GfgGj
CcAJQrD+jKV14OSBnB0lCDdVpZhIZpAEJKl+bJT6l9aIz40fP08xpEngs641YbhKFR4+ZN9wZ8YS
M3WXiN8VOXQYO0BgRJaKRUH9kQs9rJ7g7KvJz6l61LjqTS35Z4FQE+LMdkZevSuqaGDBFs6S2V5Q
Ka8MkkvD2Mer/dQ+ILXrcUqIDWdO9TF5SLbRNn0lU32DO9+W1/rGQrfUZ2OxCpS0Y9PrO2jKsz9A
+Wh1YhluW62kIk2BbTsUwAKTal9RK1chjunl8I8NUp+N1AbMnaGnwsg5F0cSStHcF9A3lUi/d0Ff
eKH5YGh4vrOOou4fX2t3Vu8dhtEiEDf+bcn+So1nYSWiz8ZyN0UQqGisJpOquy2q4JtRWbvrw95C
l9Nng3gYU/KMgTk6FEcOChqEQQlhYqmb65fXl376bBxPMDFDJ+kjpyrLgWi34hSYphNwHAGA9Y5o
kG+Fh7euUeDIysINtdRffuNNyQwVIPFYIG7BlR/FUPsek4Ldi+qj5laggvX0QsJJvSNy6lbmeGKv
NvpdqSKOobIcAD0YXwJMIBzqPwRu8ttVgIsHLXOfYlFpHSEYaH64HwV3Tz5eimKGHCGA8pYU59Ck
lRHZl+/tXRV3lR/636uugoE1cLRgNQ/ilFxLTbkatRdNKI+pZz4HlXkOEFdlufve1vU3QxsVu1er
bxk1Y0mxyFjEexIrIL8CMfjVd9ZKB1mY57XZB8xITOA0JfYcK8dF/y1CJeXLbDCt1+tf8KM89sU0
oM2+YJ7pyqDnVeiYL+2eEx3H34JG2JFYjd6es7P1A8CFtqjNZuAIHHyJSpidjVbfCLD0C4N8NXbc
K08y9dqvnmQ2zbp536SDZk4T2n/Wj9GBM8Cuww6J+J3YCI6DAers04vaoF07xWsVwYVOoM1m0sTT
BcFsDM/pCDyQw+8SsoaVZ5rmq6+eaTZl6oR5tUpEfVw9kEG0Tw7Nvt9p2/pQrQzzS799NlHiIq6y
VmPz72skrlWQKdcqv9LCb/8YMz5NIGkATrtURI8suHbXF6aCsxxpsEFYA7mgFQ5ztxoPIQhB2TdX
XthCG9NnbaBwDR1JGMYPxb8RBeh8mN8GQVhZMy1dffahOwUDMqCH0HE9Aj5R2qj4L620WWnBC4ti
ffax0xboklxqVOOkQDkGGNEABPod+j0VYI3gX1yDpQLqzxCRU2xfb2ILDUCfNQAx7X15FBlgQlF7
h9d+1pO1Uytl4X1ps8k9NtUhNqyEr5EQrk7q0GiOz7rZ38KSJBdvwPExfBtrNEy9Cs3WZ0i3M5ik
ehE/mL14R2f+MSb5exjHly4ybtK+PIhysG8xUghEZEZy6aiaCzYRagLWIg4NoYzepJLJYSRzBU4g
ApoJzIs8mLUKHC9ZFg/eACXk+stbGnJmCwggCm5foYpxAn34xXISXkD9bJWc8WKstUdkb0oqHK7f
60Py8cVYoM7eJvGjUd55nIUMDwiaWlvdNhcE6LfucbjvT2ggrcNUgNJv2/eVOy4sztTZ47lDEKZS
2vkOVN2duo1t91if8O3svf3aXvxDCPLVU80WPykHUkHVtJOKprdHO7ZJypncIo+8TZ5yN8kOhPuw
XinZLzR3dTafxsRJiB2QDPoYh9Ly3zr6t0WcOvWBT6OdUBJ9hkzec/Q+2g0IujLjz/XPsPSTp79/
urIXC+Q/5SyR1QL/lVDtJSm0r196of2qs+ESmBT5qW4bOGWR3ph+tw19DBSA6WrlnOd/8C1ev8/S
ZkKdjZypxSKjN6ay/Kt5QPTvWFvlIDx81K/34crgv/Q08/GTDBO0fNwEztHWKJ8nkX5dHnSsmLnr
kqq3cti5dGClzsZMLypTN1MCBuqUVaZheU9FLOUE6QTm3m/9knxJgN26We3IuDmoYvg9VNuzKkGa
rYg4VQfE7F1B5pghPq284IXJVpkNDnpSKl6fM4xjoj2n4nhTeOmenLZ7nbk1VfLnwCjOPaIryBUr
NfeFPbYyGx3gg2ddXlmQgV2iE3ONUC5jC9eaDAaSG+Tf159sofUrs/HBM7ohCTKaqN8Xx9bHz+Ub
EFquX3ypXSqz4aCoRNUgGFA4tG/6iXxGR3kULp0t2xxz3qy1S2XqTl+McR/z46ceXFsmh1o6/OcO
5gtSdMsiZ6mYZsG7Sk7udMIpdxDPHl3Vf8a9ENtdK9tplZ2BEoh2UFT3BZFZFAnJ/gYe6z0QvOVO
VsnwjAP9XXXJl078kbqqBw+yEJtjQ3bFBhAL4eEw47dNrTshTOJTo6RgYE3lknWpgK8M1srKm1xq
gLNRaqBaWoPoojWQ+rnTNJ2rQ6EN69HdFhli8FQwn0Dce3jw84YjjsK5fuelBjIbwzh/raWhUwNn
IA6mSt6T1cLV19OfLM/6lDxohjeBm///hoKgkW4/bikDn+D1/8vPl+VZL2o8/f9ugksaJ9xO5btc
v/LXqy9ZnvUcUia82ora2MlJAmaoP/VABhAo2yuXn/rI/7ZqWZ71HXnMtSoDVe5MdNcgyW1P0qut
pOavcT06adgRv1xuxjCyTcF/cqthQkCTAyHYeR/BqZDQGBJLnaVw6dU+3eYRTjGt8kBIit8IV+Mw
TW4f4xJ+b2JZCuQRAzGPTw0Mnx48MflgyiN8r9zcCmb36iuTmUMw7DiEJVCRlNtKcNoIJ5Y1+oNk
B+5IhO4Q26kfn0Sz3oLfvQFfTd4oRy6QaqxIvckV8WDGhBOBoPZ78SQI8Ici4Y+c4Xq5/uIWBh35
o/T3aTgIEFkJbi/8p1352/xu3Lj2x8LKDtKNu7t+m4VR5z9Ck0+3aRPD6wsvihzwN1viKC9mmD+L
ESjCIPvGPHmQ4xK4jIePVoCOjvrkLAjSQ+4bDtPJZVCEYVtQB0ZqIezMOnruxNEewBVnIpHGhdGF
Nue5h6SNu32YEBhvlsc6JiSozWt/Z8XVWc3GlzoIX4pEfstkcU2mZskLLW/W5YE4akUc4/MVCNRS
ZfkRPCWruQyvtBRAUlMvZh5Cn5U3SS4W20xRQVnAJiUFfIfV5iWSeqfiZLZS3gQFlB04QsJSLq7r
fY+lycjfKDduWJ0SubkXyVlV+uowUl3emEH0LYzGg+9qPp5bn8g1MYXAh0ZfVR5Gz+Ly9bA1VDAG
WIpQahAQbgTdQSXeklyIDMyi5t4BpN/rXvJe9MYFL+Yp4pgTMcEtRI7flcRRlquqb0nV/yEj92+h
DUcUIbZPiELhazkNnsKcOTyiaj1KEQHRZHyQTarITLuVTxpnB/6vpIcNvrXXrerCJ0AsKJpcIvlj
xdE9rrabURKfR2IT9E59rFzs6wYmwEYDuBT3f1rFuPEtUinYuG2aYrgnVfa2AY/tV4JqW3r/lpNI
tckm69b11rowWM2F+oqoRakMJZ0otT12s5ex8W9h5K1cfaH6I8+1+iM2A4xsWeYYJnLtzMLTZVmh
PXjtc9gJ6DW9CXKqC+N2VGPxIMN1zYq1iu3i3WcjcVhQMCiUPGMfhUP4+T/nONF9fhLstTXG0qDy
sVb91NvTLBrrEv+5A7Wm3BAnXJI+5el2Cz94ow6NrcNX2qqT/InTyfNYqI4r1g/IX9YWUwvzwVzq
L/VSYg3Y6x2/LmDn9v2NnsEbkONnKHqH681k4VBJnqv8rVqUjKaup1fZ7ZS94pjHbi8cVGdN4Lf0
FLOxBa+opRZVQWQxAYppXF+0yPweWeYfVxJ+X38I9esli/zxDT99qzA3XF8cpcypiVjurQdRhawn
UJ+yNoMBHH/gWNoo/T3aplFHA4dlVYx7BHP+qU6P8vjSS4jNBBLH21sSwreGn+5qIyZY9S7KXtT2
Be7RVhU0J2n7S4YXPFRZ+VV7mMX7YHxli7IhPmU/DuFpIjNESrAljKTH+BES9yPH+UEbRrsAz3D9
gZc692xjBlApwoWWpg5uyVst7PdCk9z1lrgy0y1dfrYdqznub0uPT9a64smK4L3lUzqg9Hj916va
9O2/WOnM/QOlqwC3Av6FJqe6K313L0fDa6nKDxU2rg3TyB3FZRtREPKUSHoYVU3CF623BzGG8Dci
cMTQJno2aA1igAXfPKPov00N6hB61n4n/MVy6rG89zuYHdDJZMA3CFrhq7g52STkUoEP+mPKymtT
6gcPVGRgaY+jgQVND38KhPIRIgJ3r/E8/JZSuZPN8UUE52yyeNrXfrVvEo47jFQ9Wn4YwZHNXyIB
iL8eWj8CwN11LjyEAmZzA0ldona7oLHgakv3qgJYE0r8YxG2ZFLBOpVN0svJkbgjkE7eCC12/qYx
bgXJPbpy8U0Vigp4TGLu2yg+6h8hhUJnHQpl8Lc9ecXE6Pbf2L5IhC9RhxLdKCPaJPJ3VQGCtRhI
89D6W8zVJ4sJ0Aj9J4HkU6J49pnevfdjfQmE/kZWxt/IfV98Eh44cm+ORuz+QIr5AsgaMWFMdGNV
BMfeY+Cr2gqX3OSabBCthIIJD11qbBO6zzZtsgdCt58HKAVWr/xuDMlBvYNbmhOiWLwjZKDctSnz
axmkl7SSSfwldk7ukpta7Z8NSIgbKQ/f+06S7NDo4G5q5mPjNk4Mh2x64xSr8JzCTAHCEISXQgTh
oxoKTIlxJ6X5KSQEL5HZrZGI8ZBanJLXKjzaiBg08FJ3QVffE5N20ePxASjzfajp30I3/tEDcYyz
wSO2ZAAgUz6GdfNT05UHNa3/AuYs4Ws03+VxYIniSvcVpl95kDHS64Qq5ADqLF46aJf2otXEGUgl
dJBO3MURyZjUYzOSkL2XevI8lEZKpESwVwPhHgHvg8rZbQT10Pa9ftyQNnIbpq2TS3DnQ6IwABbi
zBZEu8WvJsj93eSRYxeaOdCenTQbCa2phscmIH2BGWnvGtIjRAtt68fmAajB2xBnv3KFmp1EelWa
YJv3izy0NYl9QlWHN5pW/NYC80dsSKydAR1oWS7toy4HR9H4Z02YwoFNSCi8AEK0DbEDRwUmsK5P
qG/BB7nDUxEUb1JrEldk/k1k/1YoEDR3nf9YSumt0UlQw1Rpn+vafaCmjzH9fysqqD2h553I2z50
ScpOjaahdzyP0LSN7asA5Qc5+p5bJAV0sGVjpbhRxO40xATZdQSfkPDQQ4ZM37pUSrZKE7yllQ+H
uTJSu4R52ZXpyRD0owdJFSDNoZH6AzR9AqFg35XSeMnc6iloVVhUg/VkjPUhxJObWuTdGWr9O67S
p4Lc5U3ga89jXzijBb1nVKPnMpuQLCP0fiw+mtu/Ng3Sa6t0T3qPOVQszEcGIzv3gAn0oAahWzt0
mDcNFMToj+9Ga04tMtpacnpPqvafXsZkX0jAbaRop0wjiuQRO9tMoYjC+KdUutEZResmzL3ffebd
DgX/c9r1txHo5k1hIVcibFCKuyd9rG8CjdX7kBEoXJbyo9paJMCauZM1FOWDCfkfN7AZcmTgO8Ec
z71P6bVrb9SJopqnL8NEMZIryJaIlFKf7RS5zHmO7lPxfysq9WBJCf+mNf/iat3JmpC/FBpcLyNV
sbvXq/q9hgqrEFGe93J9C/Zz28narUvZwfaiyglSSLXulLPj9opGhLH0ilH1EtbWjswyuPpwTtGD
ILrWWkJLm/Q3aJC/tTW6dpPo4gTkIjcihfMDpDzfuuX4GkU5GNRG0zdCNHyzGszrAzi3jewr9UTQ
aIC7eXdiJ7/KlfA2wIwngB3FZhO37U0pDxCm+t3oNfEhCJtoqxi8JdCCZ/BPh0gbbJYSjoGWoRUx
dJvUChS2OJ5K+Gl0D4f4jyZXP5hpIK806tnV9XOSC1s4CnAWpT+Kbx3FHNp6NuWQoZEmPf7Z63WQ
vYF1jJvhh6+DK2QC3A/WeIG0DS8MKFpUsTlMJNjVUgkIiKHmp5azcSHyREjBhnmAQFIGDq0uDhyM
EpdIQqZcPlVi6zSeAswAmF9jNkwWOMxTdU8G/E9VTyC1jDDpJRBWm578xYqWX6b1viU8t22l1O7T
9F1UxBv46yB7E4zbnZa+RQNZfASykP/hrS6zv14KEN7IEuHT0k1iZYj0X2KRC9ril4o5M7TNY+lM
HMgH5g3n3461pLmWOQ8aqZQhOAF+orSVP8GDur6cWdgpSNZsuUSsqFxJFbsR/QG752501KN8JzwQ
cLhvHOm4cpev19HS3LLWV5IrWEMBLOXA+FSM2/pYHITtrxFM1I/xLzF1m8j27GZth/f1+aM0965Z
YyLUnACmhIcOxJkH/UvUkMza5++CwVCIhQEe1f1g1iVQNXfttgt+Q2leT0qZX1w3jGgPR/MhlW3r
Lf3tJRRQdurfkkjte3Wb2uM3Fkg/ovOw50Qq2ZYxsdEY+Oz8lgPaEQ389Cb8tS3SQhOdV6JCV1I9
fyDmlS0GXPkpebzwiJ/xq0a065hIFrMZCicH9LPJ+9zaSkjIL22Vo2AJdcm/s8w1LezCynxukA3A
uKK2YbeWq69h8uDDJFSNtXdvfv2gsjjbVneV4Ge1JEcOp0/vZBzG2yplpZno514jdLVSPbAoxvBk
dgifoqx+GHUeuSHtIxL5QKVbXwwq60QVvEeKQdyDV5Cd4z0JnJFCj3hKpeJH7lKXFEOVGEKEgaRb
3A5ptPdK86TWXQANyLtFY3Uy+/zNFLr9MGImKQsDboZ/kdIA6EKJvIkQZw7Odgo0KjH74BRuu0Tl
Z4JCL9NzXBF6jnDQmaJackxIIPRjdmzI+8tKPFuDBHYB/Ecgnj2q6WMx3MS66E8RCGSZZ6dSIkyP
SAnZr98RMm5kS3kts+ZEQvNeMWWSJcsMC1imww7ubjRBIxta6y69LD2ngnzfms3e15Ufg1p81/Ls
QQzLu1z/XSfyyv5vwZghzdsBp0aEWQcDCcB30Q/kALgm2fso36H92+JNR8Ts7fVh5+udtTRvEjGg
oaqxLOsQyBeVRBCjz1cGmKUrz067mf1E01N4BI9QcSmIDubQfrv+o6d6wlfby9mljSGrQ6FVEbtb
48tAzkdZyT98ryHfsEztNuPgztN+tCCRrt9v6h9f3W/qrZ/msK7qtWZ0tZSgKeIeqtq/z6V4r+oi
lXa1fu1rYkqu3+mD4/HVraa3+elWZFmXejIyi3FsP7XXiliZMvnJLghckD/c+WUEB4IYWCGK94mV
PMhxcBbFYeJGEXCQW+GTgf62c4l3H4cbXWIvkUTttzgmKeb6b1yYD3H0/fdvBO0kGl7rRk7ib/UT
JNCHgfzNfFPZ9Wv+4N4qa01o6fBqblIW1Iw1kaSTiWmZ30u5AQAHJVDW/EM5MGAR6U6H15V7BMrv
Rm/srz/g0ueenb40bPLdYpA5++yI61bC+IDmR7MDq7RNkxQQPVtpVx+HcF997dnKoqhTgzBR7tRt
vdvsR3+WHGtX/RpPxkG0w116KVbEFgtaGGnuWtb7zixVQUidsGlOUqV8L/rmzrOivzmpY63n2cQP
/fRgYIEb2TdQ2nTDfa7i5EUvxNe6FO9xHwbUPsIVgcPX71iam5sTNqxZnbPJtTp1X4u/6+wVxiSl
qJPVPV//jNrX8gZpbnGOm14bB9jbjlrSI1oCIvuposyJ0mQFy2AyahQkkgpGNWSwvrxLbhC214J2
kjIIcaYEMDAnC7MHHpxQGYJmoJBsUIg7GaWczrhDPlxGxLHE2l78PorC75aSaqc3l1EnGXaA75ug
lr34cL4JFzvEqueCYNdu0oiQ0pjsjEiDyZQP5NV5GiO7jtaj1y5F0TlC1yPbIu+bXAeKwrpBxBcx
U1b0KJf92eopYLAp3fYdZYVEb4914G7brgBwN/mRr7/BhSWpNRtnKYiVbR9XGR5xdowdKKpM5iyg
zndCyrb0+k2WvtJscFUHD92jSCGjYVMoew8kfW/i4GCxF+EwCQ/f2gJb/nIUByL238NWYibgDmJ2
IvUbhNh9iuUdryPPckj2w89srad9vciS5u5QQXSrFHojZ5/BZkJwORyQbclbBwnzoGxJeN+vaTcX
Zlhz6luf5gqA1bVec97isHz5FgjlM87U7fWP8vUMK83tiSZUEGBjTEPhEXnwITpMNYPyEB7+7fKz
bz4BtzMEjJlThNoJQ3Bc74mqzLzEVhGfhyLkOw64rt9rwSAqmbPvng5uR9IEFErvr3dbnqmi06rs
1hbw14q71PafrB1L1fx1fA3O7lP4A7TaDmTEqsxqoRt9LMc/fae0wJdBRCjzpdxerNQ4uB4uFVfc
SiCkrj/k9OL+dyKBMP/fTaGXxDQeWl6oL0R2XLYPZq4+SmK9MiMuXX42I2bS6BZmHWdOFFjkOSGZ
KVHXJGuSjqUXNJsG+x5aqWcECC/GG4/cRQs0pxQdYiNdeT0LY8zcwFh6kdCUETdo2cLInbkPW+yR
jVzBikgUp8tjOyzXrL0LL2tuZ7Ra4PWiQmFRUc+660jdS2q+Xv/MCy9qbmI0A7kwKSBkTpAFF9nT
vrOXZnAuofBBuLt+jwWxnjT3MUqirqsKJ1NOvYc8NO3G7QrGiXfp9pAadhNORbDXICcfsp0vWq4x
GwoKU9RMku3IQqhNipMk/yUGwpc4v3eFdKQqBPAsiLrvUYvtJXVvaz3atWQIhrV39uL64GvSIYxK
mwXhSPK2EhBZQIhpaeA/AyIRy4Qamlrs9Mpgi5ROSD6zRxJodmm55hlaWMZJxmyEUQQ3LlKZepoh
kca8CX5MdC73KP5WLUioYIfinWCvLuWWGsFs+c1eJEvEscfJujfe1B3x6t1WJX/6sd8ixEP96z4a
+g66/cqM9qGX/uoTzQYXztTc3texzipR7hCm881VMCRG5A8XWfPqmll1EuXE5Uje6u/E3uIwQA6S
TZErWyWziK3pGzIbZLZjfUlltlKS3iamHFkSOU0bXbHuFWKN+ggPf0NIThxxapm1u5jyUutWTiRR
Ehr9m1Qt5EPeRvpRFuWL26nPFgUYobQSkjLMYsuBxqXtkktcaAjg1eGmLyjKxmZ2ob6eE1hBBc0k
lCYv21PXRz/FBrW53q3opJe+ymyINHNOSESPhqb55lEXm2dxNLeFBSDINPOVzfrSKt6YDZRDRDGq
GSRa86+o2FanYVv9IO7S9m2OxR6oCfo/+t20xFjrngtLjLnbUNQTRbBCxoImvy/Fd7X+xyeZOwmj
RoIM39SJY14a8GaSQxVnFxxIe03/jwzlnwLEVhdx7Y4L67K5aXAwoES3EUsaQIG7yMku+TfCzig0
02OGG6LrH6+Pnx9ywS+6iz61kE/TfdiWajIliGJBqgErJS+JI2d8KMVOTqFt7YzdCK+PAkX/wnlV
ZgecZYIfvcib/BJv1xaHS8O4PhtYZbRssqIZqcMxX3kWdx0F3k100Y/EdeAgHs4c+N5568bUhWlv
7l5S2iCp1HqMEX8qe+pi1cHfo6bdSCeXhzT+pOBEVsElS+1yNgbWnmoGKuhHTpHrZivt9S0FuCk1
e+s9S7t4R3CedVyrYSx0bX02/nVuPspkuyGXqCQA5CkJp617M6TKvh86+3qrWXqg2fDRilrvj/jg
nMHNz2TIHQJOvK9feunnzwaNlqRZ4nhJG/JMuxNJjwfgUGtEUnjKyo9f+PRz2xJwVbXoVDd1Cokq
1vird72tFvy9/vOn3cwX3eljd/+pO+mFambdpETryl8+aKhCuZkCM7xu3LTEwF6/yVJvmZu3TdFP
rWR6BOmX9QZGmSHV2uEs1zfSlvQPW7RR5VIPXfkmS29sNkbIUU6EfKVP1mJpF7nqzoyejU5bMRos
XX36+6dXVohmoEgaVxdHsEqSJEYbXUL5S0pNtrKbXmivc29qqCJ0DF0ldkYd5RSaV9N4vv4plKnJ
f/XBZ32bGqYixIoZY4MEGZ+NACAq4lLagwGs3CKdMTPw1mPjkoW9WqKOIFK3osrpITGRpG3pA2JX
baTOG0kCCi3fqF3y0FYyvGmw1p62C+qcNGJj5xrjKR7j+5ZY7KY+cq67soReejmzAaMVC3dU0yZy
0FfYaYQAXl9pN0udYTZMZD7x1G1rRE4hP/T1hWJxbQA0J71UqrN//PWz8SK1oMyWnCI5Y3lSrd86
k9f1L7vw4+d+PM4fKdD0FfpqfYrnJHS9/EkhJtR/asPKRm/hzc8NeETRykWh1pHjk1pJaITHsZlk
rVx8oVup03N96lZyp5YedVFUeRa19Czcm2O97SJrf/31LGwjNGXWbDKt1618Co1XTILqrQqVYd+0
u6GWqTQJ3wwOJjMlO9Tl4IQGUSm4OmnQhKRGU4QRwXwrz7n4Q2atLDbGtlQyTMHtvmVV8q7cZNsW
GexWO7W3qiPfCPdrM/nXk5P2USb+9E6B4KP0LnXMKBqdOn0yyfT0jTev/MdnmXtSUNg2xHBOPi87
PYvb8Sxtsm1wEL7TKxnX88PakywZM+fGFOTKLcBcdHBCk7ZbRGxARrSTrnfnOgjuax2eSqzAhaK6
ngYg/zs9eTUEJBkKx3auR2yrpD2uNKWpyfzvGKrNrSyaUKehqmk+I9BWHLb5Mee0U7nNqp38Jtrl
oXGu32jh880tLSi6CB9RebsZgieVqB0Ny88k1K++Xb/BQiVUm3s/2Oz2ij/xHOKztB/t8s7fJ9tf
je29s8+x10TMC/O/9gEZ/dQOOZUzFZnES8frrWProq8CtJAQb0R0pjJ+h+h4bAV9Lw/51miiv2yM
ANHE3uQZIM9qVEpiwtIzQRJrta+vRzJNns2CbuGpctKHnhOMyplUpcfmH9XFmjwbZ7SwjP3Apy5u
yP7Obdt9lSMkFcyV0s7SL5+NHo0v5sRYQ2cJpGcvPg6xuFlpC1+vDLR5+AHczFLPYwyU3dY9+Fvi
SZWNaje2SoJA3a3MUgtNem6sIKRnVD2ZlsD6ggpsr9y6uSVtJLexkdbdX3+UpZtMB5WfmtsoGb0c
ZFOrJubR1UwgBeM2asxzm79cv8M0KX0xAnwcIXy6g9SKjUASWehoovSTmNNTVAhTmEBwL1goHFqt
G+3rd1p6lunvn+5k1oIUqdrUnHKSRMSfWnVfE7g0FtaKfXjpUWbL2bIjdFcpWDeQWln6OWaf3I47
vk1oHmrOCK8/xsLhivYxG356joj8L9VKc9ptnryZOVElwiAdtTI8mma6I3ZwqxXiQZN+mC07W8va
td2LAOVXaIsDqeF2qQOcEIOV84qltzrr/6Q6VqrbyTD3cOmFobG3cIsJ/pu4Rhf7ejWjfVT3Pz2u
kgheRn2PES+2oEcdI+kV1vvKy1y6+GwMsDoJlJAB0pGAtY3b1Js8QPue/b3+qRZGmA+5wKefXuVq
Yo2KBONH9n8Qd3yfaP3KD5eUhYvPvQsQdVW1QYPt1Fpa2NpQwzDzUKF6CpSKQgltvVVO4xjctuFQ
YUtXbuLCeMra8SYRygPxdUdV8SyE1sWwdQuV/1vVf+bCuE+M8UkdIhjCo3+KVewHvimR5u7+ViNJ
Q+/UbMOexXYoodXuZI6OTcK9rDDem6ryXbTcgTSgwgkICqtC5dVy/Yc0zVlVBNa+1YwfdVbc5x2e
szAkrIxz8W8Nylrw/k+6bp3xY77BBr0TMl+1Rc/QN34T/qwF86FDh0W0otpBz+N4VhTTx1FOnNhV
j0M2HEiDO2cW6Y2DicxYkd6bWCWUXSGXqK3+1AnnuJ6Y/T/OrmNJVh3IfhERgAywxZSv9n5DdF8D
wiM8Xz+Hnln05TXFRG9exOu4ASUhpVKZx/xqEtRk6Xiu0hbmQBSuh1kD1QIlhPI0MNk2aBAgRqj1
kwijZzPofkEBAKDVon9RmoS4mmn0DrzZ7np4hcIItrI5/LYmc3K4zxlVDSQtkCy5AXpA4puw/LYe
g8B8K2vfKzNYhTfjS1/JjR/yZxEZ10EF6GydtJ5eqx+a8Pd5q+rOgAVZtcadSRMPCBbVMQKwIuAb
3ai1G4TqJkp67nTNcF9Z5EGI9DFv8VZfZoUDHsTGMOBjFltXmZ7mG6skwMbx8ATD1qOS1u9JFR2y
CoSVIGogPxMOB0h8VSun0tKqnMVAo2siq7I65MkodU8N/60JE6qVh392jL85LOYmECCDF7GvUKx5
S7s3o0RuFdkB0kZzW4nKbRHCchGSN66eRx+gneC6DOHu3q+f9QA0YGEam1IPf+mjBOMFVo2qCnss
ibsvNbPGaevw2PHOdwD7vDOa7ESI9stvkmuigvbm+8MIK2qq2pECzjKw1507hJjaEH2EPA/B/DFM
p+bDXd8YWw5YfBeBzlJHDDjE+C/3UwYdaTWGhETnBa2ZTSgIdzCUJ8MfYA1piZuIS/C3cAnY9orf
udFIdkPeH6kEcImkd0MV/Fbq5EZGhpM371kGnnHfvzB9hAllFJwrPbkGahrcR/JBONCYUTduuBLD
EFoZ94AKfjAmfmcxrMCFJj/CSfQ6ihl8T/FAMwnOfkrFtk/YdWZZvwIh/0RShczOAHXEtFHuTJQm
VuLi92EXisb/HsUc/JjOgBvtrk/ZdjCNRx+WZDBvNjdmFqFUaoyekcJrUevPqR4BysbB9hlVkH2x
txNGnpQK8QMyNvejAT9Pyh6bOHrt/NSBw2rowC7otYsHr8ijowI3sQaGRJWO4Y6WxWzA5L10ZKd6
IO9ShudykJ4Je2DFojAP9Eu7H+hgSzi6bUBM30QsJCCWpnB0FtetBK6loI/qUN1fnovvkwY61xhL
QhlAZJLiZkIehrSH9Ly5axmsJeGsirvs5ZcsQOFAU/t3wvPRyiIm2HS7hFmOG278h3ErPbiyuhAW
WmvJfr/5KZtVZCyNd6LtEgjkxs8j/PxMYy3pWVgw85JMJQQk5koLSoqoygDdGkApJOv468r0fJ/E
0Hk5prAAYtWBEEZPoHfh4glP3IPvGh5cyoHsZk7iJbeTVre38r4pOfpvHKPzCs1gFFT3TbwvORV7
+Tv2wLxCQdABawToFSuyyUr+vjRvs5yXqXUjKgK51Bo8BqtHyR4RT1/rJX7eNf47DjaH/2a8hfHo
JLqkNTYxtyoDUGUaDGDIE8yyeDL+jn+hN8jt9AYFmq25MoHfLzQ2RwObqgqSm9JgWCUiVpUdwnEN
QvIJ8P9uTLMp0yQfYoiMiV2vQs6VKn4MgWQQuepSPlmRUJ0+zO+HvrpJY3kISXjbwAwRZB7A9YT6
UZf8jsdgrYD+NOTWHmSPe2bBVcFPp3Zx37sVyc4ipVcmjNbzVHBc4AtQF3gSQEmzAnXTUDW7rCcV
h/YB9kqdnUMQ2g4M9igrfk4Na6vogJU3Ar0RiIZvghwm5qS3TAfXgjuFZo+pCnlH8Izt0TRWFtL3
O4T9B0ur6JzCMT3YgTHt9Fb7p4H7Y2hmbq6w28u7YukV+r8xyqhilcc1x2LKbjl/bPy/AX1nVryS
PHwPFcNt8t/Hp37IAotCRVKIZ9ltmHgslb++eTbjUzixcNbu5fr0wO8W0CwKqiaXlq8h6w/LErLL
ZQhD045D7zbJzyNRvKryXThP7WGdsOXZGNpVod4VFXJHmoa/OymPloEV0QhojnbEVA6cQYcpQVml
88ubvtdXrqva9z+UzrG28BA3O9Li6FEidtLAvkPKKiFjLK07fUg3URZuzVb7UCv+DpnUvSRkJd4u
nHn/AdVCLLo1wXxGgb18CwrktGP3mJvaVdBlj9oAoY7LK2qhxU3nwFBGQY0rCuA1qgE97Ur+bsgk
q1E0+E8bnWpVB11HxrioJCx3wHl+STKRb/tx4Fug9/dZQU6DXu9ba7zNVW1vpV1plwmHNzrMhYPO
2OeV/KWy9jkGYXSyufaGdtjUEXUvj2AhflvT37/cIIsMOBItRYUbLtV6/qaZbtb8qDNG5zDTTBkH
jWb9tN0ChwOhElRrxiPfh2c6h5bCCrfNzCCHoxluXyN/FWyljLu4ZGcxAq4xdZD2OU5JACMnvFd/
DP7Pak7ZXJ7y7+MEnfPzKFVh8x0XyjaEZg8c6UXxFqaZE1vXbXPdNb9TK1tZnt+j/eicr0dTMfp5
FIa7sTOCfRAlht1WZmPDqO3K5wFsrjJ5H6fhyqG5UDiic+ZeAmbIMHQZ2q0HEsJ8aZdfUadyxmPo
hh8o+1vZ1voLPxXUq38GSaBz8p4oYSTVMmh/m9ptaBUuxcE1BnvfX6MmLCy1ObbYJ1YZVS2ULDUQ
vUP/aGKDXl4HC1tvDi0euIAJPAmB9WqGBwN3oCwvr3WoAVx+/EIln5qzrd00kLOypnJk7bZI/+Ce
AwCz77ZOPdhertv9E3OKVSTz0jxNf/8SSIxJ3taCi+pO4vLamPCybYeVQLI0UVOS++XRZWuEjdq0
gJ0Ew0srIpeI8AZVoO3lifo+LaD/gQzzgfIqgp0BGOOPLDh19CRQLtZJt4JCWGgjUnOWGci6K7lv
opJGtzlambktduNObI2zcTv+rfZ0F9//TJWZmrPcwIRfKYotqN12lgnrrLs2fbo8Swv9JzqHDtMK
N/62wDSBjnHi3K7vobdmky07BA6I2/8PM6aF03uOG+6BCG+sAqd3Z/JT3KsblkO21s91yFv15TUZ
IHSjs9oBk+vcmyBLoK5RO2agPpBQh8KB8HSY1TW0OZFWe7w8/IXlPQccdzWNhBYgPQ2yv7K/o3xl
8S2NdVqUX9Z2rVu+HlmQWuvL7pqD/BFR3zNDdUeN8oYY2srXW/r581gQq37GKKY0CzO7zp70diXp
Xdg8c8TvGMaJCGJcmqF2dkUCQEuN2N/rsJGylapfecnSr58FANa3vpFNxQWFFVto/AnHKnHZ+dmX
nZ34VK1rBRKF4JZKfWtEvm6PivHxs2fPNn4vGiMdORo2avQ7NI+r9sELEXEOf41yWK/7Wix2zeCV
ys6qqaMbwrv8oxfIhnSOdR3rtlCYRIk4uEqvik2/g2ngC9TvnZ+Bvugc80p7BlM/GqKGG4U2hHfR
LkbOkKXu5QEszM4c4NpV5RiVyHt2Olya6kw9i0JzmVjLCJYeP9uyVpkmos3wi0P1pBBYNnr5GmR2
ATpB51hVo/YZzJRzdPgkFNzhokVceN7d1ZoDAzOoV9pytKODf7eWPi2+cNpyX+JPXimshOgVrBVO
uce39UP46eKaHKOnxp0YDvJxjeu0ECrmCvuWwgKVg7a7o7C+q2E3aubXBVqk5ZpW30KYmMNT5aAm
aP2UYses9Kzk5oNM1+4yS6cfn+1khYA2n0gZ4fTTwM6D9kWxa1FO6z1IIRz+H4ffwu1grqqPWrVS
KqUmdtp97faQasclB3d1j22muhecFmAd62ZX41lACNJeU0RYKLRRNv2cL+sgQjV70APMnaHzD0qr
h16IhwCamL1avuqGefYh2er6JYxxfXDsoOvJingiddCzVrLrJNI6O54Ol04PR1SblOCvUvCVFvBi
dXmGEmDoNkTZVPcdr3GX38GfERL5tn5fe3wTHvy18vJSojYHv9KuFWM54j2dA1qcjavLrviAjyy9
Z4d6a+1F7rZr1twLYYTNwkjfNp3ZpTFq2UX8hKz2lGUQ6avkStK59Pjp718+qMVLpogCQ2nDfseg
BNNQGD39rFpH56jXZGA9Axc83AWaDpnSzJEjlK/Cx6F8vhzDF7bBp6Del59PoiLsITiOrgX4K1zT
NiWErbuh8boh36Ra7qJueSSDWClVLaRhc+WTEMcFhMmwvStSeslo7EG3wlZr0D87p+qaYMDCN6Gz
YCtQ6Skb3Yh2XA/Pfa25YwuKUlqt4I0WAuxck19YhhWOPXoY2XBPgz8jpOFG4yZpf9Z6pXSWKcUs
7qhWRfHO9K/gveW06s+sRCidRVcRdhBY0/BkNatPVom9l65VS5dOODq7EcVQ+Sbgu8P8QtqQPwQL
2XfR24M2la0csiuGYkTmjCtV7KVL91xNv9XybLRMFIGZhKCu6pvoxptwc0PJUWnrv6iI0h0wPN6A
iqRdgziqavlbHEi4cScvbdbfDmN+1SvWSiq0FNHmUvuQO8iLLgFlrXPQP/G3wG8B9hlD790bD9ET
3ei7ds0TYilxnCvuo3ke9VYHQp6SXpOeekmkbsz+Foaxx7r+pRofaRw4ZbxW4VjYTnMJ/rhvimac
Vk1ggF9DdybQ39xY2UwLyQSZxU8N9wLFUpSpdg1B3JART0j18XJwW6jLfSJuvga3HDIlOc/DHSsK
u48fMg1YUXgP94EroDMEY/XN5RctzdDs4lSH6MVzA4eAL+ErMirWU1OUukdzY+WUWZqlWUiA+bPe
FSVG4qd/YU5hJ+1KzWfpyP8kRXyZI5GGMBHtkMTztykL0uzAg/TyxLwtr8GM/9nNco661qOo7wcN
JlaRpkM5t+wgOx8mKw9fCj1zyLXWQr+5buFj1YQOYE8SBEUIRrv9gMRxgFVE/yfxAN1d2esL32IO
u+76QimbGt9CDXU7auAyTlcGsiDGQz/bH18+BlDjKWER7Ktqd5IMSGDHraE2nm/1x8CLncptTv5L
+ipvC0fZKytn8tJ4ZglSy7hUxgzW5b1Gz3lRblvAHS/viwULUwjl/JsdAaCZDoKM6E3o0TGW4BNA
uSzL81dIz7msrbYpev+Q/Ydx45ifaej7dsE6Ly8UqH7F1Q2PVAdGfpBHsIJjHKOkd/mHLWzYOfo6
D62El2L6hqZq60I4flXYbb3quojh/bdzSOdYajmQEG3eKfDwzrHQta/SXHeNCH5hmgUR38uDWLos
zXHVELwNE+D7/jeNHt0JoAybgh21Mc+bbBuuBJ+lyZplDXEYDK0csUAI1F5y61RL4SVrRdtPuuZ3
czXLGwolMatQh4vpEPmDm6rW3k99CLmapLW1UIHR1CRPW1UpbFG0XmziHNIgNRr6pWnYWRT9JYWC
SiSNe9sA5s8xc23fZ/mmU2H4Zfb4x1I7Gjy6FUbtpHS8TnU1dDstQ6NsLP4Ytc4cOomsxgGUuTvj
cUiSI4ly9E6I77UhMF2JXxyFAfyAlvaZnWg9gxOaf8qzvAK8CLqxPXydZSHfiwgQnLG2tr4x3LYZ
8ISalt/VrHhW0qT2CHBqOBS6323BrW1t+g9JnbzVHKyatkmMfTCAAYCVDrhQVHXtVgMk7JS2Gvy2
ijxeWTUL2escbi7UNNQD7ModVTM30+8SkNQmkWSDrVwpFuLJXMk/17U6a3sVN6KIXEtteEiU8PXy
il9oydPPjtiXAFn1qi/KFA5rTXYF9GXXPpLE6eBr+qSjAQZ8vtvVW5PvtHGP/4LOx7bjp0Xm2kG2
kFJ85qNffoA2YgWRAW0qXkeQVYHsswK92cQ4moq+L4ekAstGXZMpWbgtfZ53X17GgiCknTnCV0y+
R+MNBGC1JvVqK4CkwePlGV3Y25/57NdXtDSXCnTFoTSX3+RUeVWqYAMt8rUDYIoR3+zuz9D15fna
kOi6NDBfaI6hzzvRpjk+Ct/U5zVK0FIYnAPLi14C6axqiLb3rSt2gLO46P4cJr4VfDZWpQmWpmoW
BnERrocSsWMHM6Nn2ot97dMbFq8V35ceP4+DUo2aNKOYqfaIgzEWp56spKcL62iOMI+4qQaWggmC
Rk/aSycCp2FQkg0fT9RY2ZoLYWWOICNKl40Gw/UvyV7KMD/2wFIFha0FZPujlTqHimnpYOYqcFYg
QwbnolXsAsrxFGZtlx+/ELXUWRaEYjygpCRCURPROGr+0nglvVr4rur09y87QCcwuWMmSh6+Et1C
LakFgwvXs0iuMaOXUvg5mNrUIzVsNcyMdAePT1FwP94l9ghMqLpbLdotfeDZHWdgI2RgCihzaFCS
8IPSgQaNp/LC46JciRZLUzW75ShiGKiZoCHC4wOl9/1w7asfP/u8s82bwhigrDk+b5LqexAYjopg
3uVHL/3q2caNuzYkokaXZWxewBLaDuFrkKxxnb5flmQO7bJ40FM5JGKXq+cC+HDarEGJrW8jM5lj
t6pOJLwqywhyN68yOw+QhzfLJ3DEIMv7O8gyj0W/L0/QwgKF2OG/W6CIKsprgGFQHOk8xZ5aH/0u
2BrbzBP3a9ey7z8D+Q9EjPE071rsMwUeQX74J5OGba1qkH6/+skcvyUKk+mphe9g6N0Z4PGDFhGb
wYQpsdjK6l/61NPfvwQKH1r+0ENukp3kf0LyOna7H07/bOdqQRubfgzXYv7GLFvuyTHdjlv4e0AK
b7eusbdwDgOA9+8Aqhq2bKGOOFR5gxc6eI0DzYMdnBd2BS4ja+y8hdofmQO7OhSKq5HCRZRugRwD
tMsO3nR4SOxkYEOv+BTuUpQaa+r61trF/PsTlMwRXj0nQy1gzLVTt1DDvUGQPXQwqriPyYZ9sF1z
ZujDO2DiPNBNdqhADnGsA3lMN/7oCoA27pWHlY85fbT/JlRkjv3KoPM2gksb7xgMhlWvsuvYwaXP
TvdwGOrtwF2DZi8MeY74Ah8jKjQjjAEGAEvGL4HI2CSkcnkioNm/FoU+76rfjWcWGxor6xS9Qx8O
oqbV6DTlE9ugLHCGR0xv1x7SoW19bp/gJOLbzUOQfoqjrKvS6wvWQWQODytSo6yFBndKre4Ul1j+
DVism6RQjww0O2uykGtLNLiLIH/OOAU3ju9GqIjbfl1tKKzJgOjObyL4vjkyA6tF8/MDzmN06eoX
zhVIhWSOdbYi4nJ4K9VU3SpEbOBT/qS2YApkcNy00U0gp6Cyqq3CPea/QkQZxh0IZcIrQyzqsa3s
IFAcJaAPUQVyiaLiqXQsqE1IYbhjA3NH7g+vAyzPm8x4gw2So+EGWQ4Qn+OtsGktEsi9MtzcVfV1
KEEjTQtNRR23+U07Ygd+t1eAYx6HzjGKtLKZMA5WmsPeRsv30h8PvQpLuhgy7kkR2hCfO4gGzVGu
vnUwp2CjfqsGxXgoVNjaaXXQ2ZUFuC3cBUxZv2llaMucO0WKxH+wQhsY3OtMSw7pmDwO2vDMWEtg
NjM8CDP3fBOdWDAS9D0r6shJgpaDsFWjJCDeLat8KwCF2RvaIUiV9iQFkCQm8RsnH+hjALVq8CSZ
/hvCFlBaBbHr1BlJugG59ZjqMtpkvHjtB3PXVemGtCnMG8zOM5viuolML1OKJzi/XAcqK3ct10F1
KGA0FzQKRNXoSUvBGUzidBumIAQM6oHT9qNvoURXyXCiPrG/JEvbX8TX0LJlXQnh9BTbk/f+pq4y
kANV4Gj1IfBdIMSlY1SBy6F/jwqUf+IhxmpAKSY3y72lG7jktc1zKetHphmGh+IRNEZE5fpjcOpH
BRyTwniAb92m6dg1URRhl4Z1r5mwT1d14bU1eAh+j4ouBccyT8pjNMZ/w8IHya1X3ATyNvpAjxSw
hE2HlpOXG/4uD+Vj6FeQuBlCFFqqDzEZhybmrQDfTbbJvrNkb/siy0Ey/UjQAiM5HFj6trb9OMyh
eyiuwdF61DNIPeV5+mAWkOBnIJY4Q2y6pCEQeBnflKa81avmGNESNjr+9ZTfaEX1xrjvoUZ/Kmr9
kaTyqaCjR5URjK1GIQddQiip1a/KQN34ndgj5d2ETe6FLdAtILijpCxSj5poUrCYdTA81iDcl9ew
4YW1VOHDPEMtO7sYg4OqRDdQboE0nwJ6nSzxoUEjvBUC+v2gZr5Iv7udrLBsM41xyJS0tMWgnQrd
/1WXbXdVd9m+NIrfsi+h92Ipd1XZOqTkD8zyUets4mZNCnEh2k/JzpecYFB11skOncyxUq4h7nOV
WcPKmbaQbsxVapXA12mhQTUO69ZVGIpg6Y/qhdCO+fdHo2RmSavluI8P1AkF91r2kkf5/eUTcCET
m8NIh8rPoeUNrSMNkYZb3R1umpJVruiazeU3LCUycxxpO+hl1MfIxCLi8CnHcArTNl3sfdDygdUR
7ppo3kLSOoeRllVaQViTAu7SZcfAAM2/S+7qYjVV+r78QuZgUktGClZODNSXYb3HIxQP/f4XGbUX
oMJipzXS9gRAZAtHasjNExG9Q3dkrfazcMGYw0uzRhBLlIBcgtdkTTpYH6OlDrYRmVcWtDGdBAri
dp/pcOLro26lurn00lk6ITM+9GY3ptCRRh56Ftt0Tzy5XbNuWdg0c6najCAbjRUyKUMMD9ZQ7LNQ
W9mPC0thrks7whUQUuw83nFoWTQweDDhB1lhjV9e1J89pG8SrTmCNK4g2tRkwEimre+WWrhNmmrb
ImXfaDJ+7SSYskZx5Y+W5oxqD5O08TlufZi0sPBdIDrbpjbeUArqbsR36J8cYwv+9RmobQYc7GjU
w7FEwuGE9CDZwyE3twbppIAYeysDWJqgWVgxQibT2JxgZyY/Bmow2qrVGm7eDH99nbyraL7TpAaY
T2vekVPcA8nyXmooZcJgLrWFn/m232bPqJY85oqWTa2nDRzKtgF8sNMxTcDYhQmQlHveNO+iJGvC
OkvXX2N2L2rLuhemb+HnQXp0IgfUR+0qPaluulHcNRn4pYU/K3AoEAsy1FBJIb/S7VU9OISF6VVJ
dmDDL7Wvnbj0D/FY/Uxvg8yRsYNVssav8bqOHoDlsTPzSKM1yNZSAJ4jY5kJ8lxgwtddvw3ugl25
nSq6yjndQ/TECb21ksHCUTLHx6KYWJnj4Me7rn+j+tlCmkfakxI+XV6xSx+ez4IRLWtJY4pglJ2U
X/QPSmZghYCo9ru5WR/E4lum0X3JETLdhObJKMVn0xj8QrdVcVjB/W8P8ffXNbez7xsfZI6YrfTQ
by11BBQatp0woov2cRCe4wzclgz2NDAwRxNte3nilr7LrBKSVcQoRIlSY0kND5PoFh2cnXjvat3H
5TcsNKbJHCTrJ5QmBm0mChX2BdRCvGSDlDs4aCCMwNfnBiqZrgJoIhzrV0lUC6fHHDhrxEVfQTBC
7IQ1nsJOP6oQbbg8oKVHz7a/1Asgfg0VebT1GDWhTdAzvfzkhbA7B8rKhEFzY4Rsj2GhTVnfIxY4
sIC4/PAFKhuZ42ETHHZ93w0AeUNzG2Wjfp9di1vfZei8OtEVdA1gQtc9W/v+Z8gxMpd3TcWgGlwD
eIpouBbZA3AWxTX8JrDCYH74QbZoQrtgUrJX8rAyyCnQf3P0zuGuOu3bQhjIhHSZ3JqJRZwyF7qH
xpVbJd2vipfH0Yq8WocGTKH+Mqn+Fwq3wcrSWIqmcwTsqNZDp6UoGYGqDIiP8awd4USCUhku44Gz
DvJZCBFsWkFfApGCZryB/iiqfYHq8RJXPlisQoNZIhopjozW9u7CWp+DYmUnG1Q+8J5JoY96/S4q
PGO0ccnr0fLL3WADQ8o+21z+egvrf46QZUlMZV4iRdeLJ6OF0PR12f3w0dN6+TJhQ05JUZUVtlb6
Nna+rdKThPDT5d+9NEuziDCYgANGhYljoXwYrLs0XtGdX0Bbkbk4yFDyrggrggm5HTeTRdVW9yBI
5umBh/Kcb5cbuUXNZOVrT2flN3tnLhgCVEWmJ0SJdhHznwce36W+hB2z3MU0PMHk9enybC0Qkslc
OUQjasQMiiKLsps8Q8Nrdc8OU/BZD/8LK4nO0gFwWYy8KIZ4N+i9U6NyQJNrrb1dGcDC7vuPz6Up
WdPAAxkaqtmewf0B0uQQk8blFTS+cKPv6T2KRvW7bofeWjV6aUSzHQ8jYFG0tR7vYqVy6u6p9N8r
tmZNt5AFzFHcXetbsZgaVH12zcO9VsE7WLuuul8rE7b048m/u8/q2x4FTtzy1S2Fp8GrtpkwJJEr
d+FVq3i+De2NVUuepSxtDuqWeWBWQwxvsGivO/gOEExDDGZb4hVv669ZGtNs0/umlRtxjjmryhuh
P8OcUCQvl+drIZ7M8d0QQRsYaJTJruyhzQUD9LDbX37yAqoHd+h/v0QcDTlyPivdFZKd1FBQeKaj
U5Vnw2MXaVvNCoXLrIHBadEd4064JNcCtxXKnwEQGZt21G758DuOuWEPaXRV6sU9M8bYtWrtLYWV
kH35hy7cseYg7zCF4UieoVcBI+/jaEaewqAsQ3g4OEqj7PtE6VxmBtugsSrvZ6+cxYym6Uf4g6LQ
quQBsfsUNtdVehpDdgxLA4pXVHOMsoJNWrHyMRbCyBzsPRVQfBhZYksDMC1iCZc5cKMs/z4WsGOj
GjshSK6xWpei7hz9HRJAy7MmA/aUwfJa6O9an/4ROpRTJmN7k6e3TQNJE2E8NUou7G601u5+S+Oc
lvmXs7f1Q2i4tXhzocAyhYv2WZaVS4bsoML53CVRhp5Bu/IVF0IZmYUaRe2D0ugjMD3NlzEpbZUZ
bpuNKLSEPzyVySyXKHrNzKB+Fe0gGEzhkQk2aTS5jIV/J0eBCQ6a73zsl5WtsDSiWaAxCawLmnzS
ewbYrrrnkKuT0RM4wyvPX4g2c8A4ehZxLiso4+ko5/fFL9VaOScXIuQcKz52KErCZy7eJT3YGVFv
j/peJ3zlQy/87Dk2XFX0kUOqElYsGRzXBSS222DlUrz06FkkiJrChIsjbkrZCDv5Qjra2upcuiDM
RbX7cizbOFWgKQHYeQtjbNAua8h+cfz/PvHWaxXTb/0mmZvDwS1RaSnpTAT6qj+DC77NzA7OGtG4
53lzhrT3mjDh0r1yDvCmfR8QA3ITu7zU8g3OlrdW1TZhpf9uQn6CUPGeJuYdFBzgLtfs6pxsSpHd
lg1c2sIw34agzo5o9LFoTfjuE1H53dhnMYBYMCCFSCPcIDHJpadt2Ck4xI5+bWwhbQma6c9Y32SO
Cmeiqgjp8SLg5b3cVPZ1Rp04/WF35/MQ/xI4UVoMfF6g2KoEd/DYOhbNsB0DcyUrW1ohMzCVJE07
jhxX5UhC+DZXoB7WRdAiqJ98GaOQiVLj5YN1IYDNYdCskL1eFyncmaLnYXgXwf1ERaS1XHn+wnad
o6Cpb/KaWfgKI/1TsBdtLVla+t2zMIAT2dIj1sDiKdBuwp57FhnuosTaNorpXp6ahTRnjnFWS1L1
fowLXpjIyFYlP+dJWNosKd2YVFtpQh2wkpmNDSKdy69c+OxzpLOkNAPEHVapKoTnu5SZbgB5GzUb
j9IqnIrxlSR2afamr/Vl8Q5R77cK1O4ganwsjkVy0Nrz78tDoKirfx/ePuPrl6cnITrrjKE41pbm
iaNFouZaf8xVeaXmsFoeIH5PxluekL01ZpD1pwfhJy6FdGnixy++kQ6ATkhQLKzCJlUBPRZ/X1Jr
q7WwmAqqG71DWYzT63CEFiz8m+xkkDd8jAHf6POPsCiuxxxORaoZwQGrVjZoXge2IXyAvlTUYULI
REXs2IfmtiJDBKff8YYFAGOryoT3YA8DIVda0dwPUHhyinq474F2A9YDgv1deK5lex3oxU2nZ1c6
LwZbARQCbtiAOll6AIO96qrpm4MVyV3qR8c6Nn6xHvB8Ao9dMfbXZeDfaBBBQyu+2VhDttVIqdpx
CNvaTGhnCCvdsAI1uKgfFKdLhp2WC2BfgvpOhVrvUdJxazXjJk6CZxHk8KAt3qqWnzms/ALY1Lll
j81b6NJVElRydRo9J0aouWWsx3ar8z2UMNzYKDdpV6e2oSS/01AwJ45MA2rkDOS3uv6TVrD9Vthr
NyilC3Pjs2jDt7wq7+vYRJ8sOihd0WyHrLPLGmrIDBz9KCBeJQAuEBzmf33BnECr7izBD7GZBbZi
hjqkd8cX1Y+HjeVH59jvrAmsIr22AJSfBYpb+RIkDEIPnc51Rwz1R4phOWbNplmu3vO6eyly9dib
5rVIWeXouQAKq4MT4RDRAW02kGCZzrkzWMqmTtQ31nMgqBKCWhyKGVSTNqm1yKV6f1ux+Hdb0mvI
bR7rPH0NUr1wDdoNdi94ADvn8NhD5wfA/U1RWqlbREYGmJG47+IwtPW+vKnD6pHANd7OKbuRRfSW
cJwDUMLu+ag6VVnftNO53tEeJbk0faCBiX/LcZ+AnsyZZEP7GOrJLznEL3oLnFzeUjsiZe6xfHzo
E0BKFOR+nqZXd9KECDrEMe91od0LybeBqf8ta+Ohya2jCIzHRgKugrMBeKyuectboFCEVUm7DY1j
LyLgNdkuxgo0mXbO9WRb5CDtRKUONh2tt3GfPdIohk1LlkAoHNrIrTraup6+x4ryFy2119DyP3I5
MjsN6J4zRh4h83wlU7nlbfpYgbJnpwZU17qYO5nf3CkoxTvAzh1Agbka6xqMWb8Ubh5yZySZ4lL0
Rp3QpKCbSfkRYyVvgOk4wW8yhv3X6NRa4PmJsqmy+nVUgKBnlf9alIDjomyNkMs2hWJ1dpKpV2U9
Bk4rC7T6OozJV/5GSGQJ1fdQi+Xo0+KSCCMT7Af/mHYFsh5x43M4h3ScgTpVxfe41ynu/3B0HUuS
4kD0ixQBAiS4YstXtTcXos003koCia/fV3vcidiZbhCpzJfPNDASaplyo7USA2Jk2jFiul/PhZ0n
le2RsAumZzkWqS2tzFnX0LOqQ547ViSJecbHceaEZDXREJFMDkeQbnkTgf/bL87F+Hrn9MWX3eQM
S2JEunbjyxTQo5m7OhwF/4RkIJsLeNLYnn8bC6SZag1wRBbl1R27N7GxJPe2pJzoY5Pzx7qmV7j9
gDvV5vE4Mcz6dR/yxXzCATFbx/x5VNPT2DRB5iIsNLIaI8K2ABe1lAi+GWcIrJz8Q89eDOLhXrEq
WX2oX9d1Te5aDqL8c13pBsaePUI/qikKhH5rN5nASfbOe1dvZWsfSdtjLYFgz5iupfejvcpKad1d
A86+zVp58SbXo2qXS7V4H6SdsceAzxkcx11RRLCb+qv4uldcIfKhhN0HdgKQpnlryHP3T2/jdZFT
bEsFv3rw8vJ5vTDZd6e25jlmFgvhZM2FFfBDMbCYJRLnYsaPDEkHqkjLkOCwYC5bn1lAE5iNf5Jm
+h4ohTSJXky7Pc8IMNvG/MjVEPKifBqDISpKujN2gyJQL99Dha/X9yKJTx+RNIikn4C8ECePthoF
HQMIDVhcBuUrqnxStfWvmrxkwjkBx8BKZ3yzcD3NwB+I7amIBRKIZrtOTfPbl7B6rFkel9Ma210d
0ZKclr5/8Bf3x9zDCpAjgoQIJ1KEvTBOEZhc6BPcutLZr36mqU0K6T7WPPi2+tcBkr6Gepd2UZGn
lj03eYqckWi9k/xJG68oaqNN4OPf9kFo8Saxpw0xHpsTziOyPIiJ5s6LutV9moWjrl0zZhByJ079
D4aHU5iP6xjlav0ZmbmtNVYlvXWq9L0ktSbaiHoAkzIesN0QokIF9IawafvUtZeoYboK683C3hKL
65bfSy9PxhJBQtUYwm0UMtg8syyiYovLFPbEjxNhSKFXB0Oqn9xZ41zmVqiZfRhynW52efMdlS0B
XjJpnGfwaFKR06hV/pPrsMM23c1HyJysxXCwCS6UDYYEIeXWltSby5JZiiLsS2yIJa+i1ccHjXvf
wbI1KxwP27at6HaTwlHYgmyAzt/R5Aa1ajyApmr8Np5H/RNMQexXGmr6y+aL0NX/uKcecnGGZjOV
xHsTdo8YKtw0dvEpXZESRm7oKC8uDW6UrJ+gQT53U5H0sCPyxjUWfgNOZp+R0uwUcaENp8lMaBWL
Tr4QiX0533Z90WZOD68zwcvzxuZXCVf/zaldtA/Tp6jLh9YQJCi5U7pV5GQ4xf8+vlUoWqjnU0Ic
9bDkdN/1I34jKDqlFdzZsKfGxYfWef2vspt/gxKnkhIQRscQiX4nxPi9z2XxkAf6vEEsjF963Q9u
nc2tyPyRpuuw/NgWOXMLLGDFA2RRmKsEexi8KhOh38nk6O0qRx633vp25hLP0WFPo+N9VQuHPpKW
UeNSE3PVvdKcwF17kD92Ka9+2z4GIGQ2SyUiTwvgOKJao5rUyaCCizWRdKqrT6LZwa/F39CyFdQF
+8Mr8aKB0r7hHw9t3maNsZBEUEDDemdL6hm6RTRVQ2duvdekQeu+l7OdLMI81x5owFyScGnJQ0WX
WNIKnFFINSyx8/q+j3NVnoQFW/7Shvtn0IOGSdQPaeajVeoU43xiNjC9xkUdEfCQ79Zy8T9AGG08
xCsj6QUMYhsE7+5GgMGEiMHIdNBfNK7BkTdP1WDgszStO7E6J48FQQgK6A0asgzDx5R0VOxY0M/7
3gO5eHHgh8P0lCOz3Xbh16ttyMvt8nnolw603+ZYI9MDGBubT6vHPvNcgp0NClqxuIeZrDQeA8u7
95pFv+uRfVfO89uwrpl09J8ri2+DPMWEtPaws4yzHiRZRaypuonazTgoa+XMT6Viz/UAT0bWmFeZ
gwvTghqxkjxeK7bEY9ecXTbwl2Uj5Gi6Uf3hj4Gbo/I1qqtiil5/4mU8ifVSz+szgad0a/RZGBo1
Uuy2Te3aZozB0kx80x+XjheHfrXLlEnpJRC3RDQ3T2opPiGx6UDBrd7cPEf693QvMcM938RWKIa6
j3VQ/kM8gR8HOdTuxGJIDXcbtpNtpyMcyB3xV7BY0YbTJsVF+9o4ZoCTPbrYlp/ycfzXbxZSHux0
rDpMJxtNFlMfHAccsCD4YbV/mDu2b6gPv3jmPPTEurDaQxbLPe0HsPmJNfT+VGGWqfpzzuv3qnBj
HOpzKYqfybGTAMrTOZfn3rHfZNeeS6PSkoNRD4p0Hfnu/MR0k6Lk7/JFIcZbcjifuNNhIcFXIGqZ
dKNjf4sZr5yWak6c3kY+hjgXpn0eVP5reAnrUXSOrSwSH6iQN9BHUXpJY5xMtPTQD92/3KEbfmYB
gvOyxVugM4tvl15ujz5GNVGxz8EVlznoHYwarkZKYe9EeuuPcCVP4BEfaa129ozbxu6XXZFvcNAa
2+91Cfbg810rYpJVIxDHNtuY5GK6NB2yexidukio/pm6Lni47jcZ8fQhZz9YudY7Zq1T6rTren8e
A6Jz2lOTDy9LWVmJo+mYolLD4EQhPggg4bOxrCVt1iHauvqZWNVDdcdlcx95IVsrsCjvCpWuM9zt
EOEY4b0mrlWA6Lfl161Y3+eiujpIq0mUXp/zhfcZ6sdpQ+rNh2zcG/I02mNfKRMDfZjDQo735I1h
21G5Ya6pSmhX/fEQeCw2cF1W4ICG4DFH3YBpC14Odrr2thMtm3mQrj43nC+wX3DqJkOVxwUJG9JG
owf31zAXNpwfBJqCoWBI0ugRLQJqebJaoPw6663off9WjfNL//8M53+2M6lerXrrk4mTA9RtaUFE
5k2kQLXfftGqPa+CN+m8kawpuqe1q7Kyh8IC4Ple6+avaaarWdDawK1f+cG5KEHYZyOe3LhBYQRf
UiBEmSka3Bx5jKd+7B25B/Umg/gBGTb2bbDXQ2F1XeTmXYIP4Gk05RGVmF5njfIP4H+d5v02BHgq
HK52DNbjVX0osaQKSBV1Niki6ZckAUFpCPMyf/VUBZvnZjwIRUF8rAKd5sP6vWxV4gRtZJXFD+By
uFNumCZ9BdMQaFjGcTgBAU0pqZ5KZC6RjWYd/uF8sHEbuqee4UbN3V1ZwO0Vc8tbPqovFLVqL6zS
e8DoWp4pFE8He13Zo6i72GpBkbF9IxF2AG88l5/azrDQWpSPnDoEOkG5IWeIdvTqJvWQX2FEuDNu
cBqZ92eDP1Ti+xsV7D4anZLa/2mM/VAhvcpxrL9gpkGC8LG0aruHbR0eKk2K8yo9hN8Mw2WrMN+t
XeBvkRHqmvsF2DpT42NidYMYr/XXXjs3pq7ZVRAbxG5Lj0Hb+ZlamJOpquE7rUtYiTj6aavNedRN
AuXCI6nE3etWOrtZwvTEL6t9Z1sJ3OH48xhgrVgHWiX+inEJ0at7adiXu20iIi4EKqpuk84vr5Xx
j02t4DojNxFWbZ81MGmb8mG/FTJD9tZVu+0PSCuv27rujVv9tqsOTYNpv3DgHTGiJxndy933z8x9
UszOr9NVe08UR1e5cWNqAhBH1mGzmiPx9LfFrQcc9HfJ86e64fBqu6MejT0kDSh4zsSHZF2W/QgB
TQOZDKJcUUMFbCr6ETmh49jlmD2RBkZs3FQ1PUNvMpeIDQtufrNB8dI/daIX2LqMHy10AZ7SYd+Y
D8bLizuIne0tEAsEU4s4DfgVIuS76lA+As/kkeYEqWQSvpNi+96Q9hZ2kEJBo5QSe04xw9wanofb
2O9LXV1wn+0Ic14Lp3jKNcX4x34n1nCQVeU7l1j78+7MuZ32rokblJvIs7FugkudwlUA9KV9mB1y
6dp+i7FA3FtzmWKg/mecKnEBTUPXEeVjkeWieOgDl8TKHz4XJAiAKJsR2z56vD1WU/0WkOlZF+FC
rHdS5Y9IjY0ndDKQM0aDW21wdAIl267eYSIGywx5M6ZOVhc5Xn3Du3DSXlYXJsM6LLEQIuUv7K+S
Dr5j1A1rss6K+++im+r07n7dM4GGxZW7iWxYqLIZhlccI+CGRchcjpjt2hGuIjZ8xJHYHbWTj0lA
YA+h/QnRL07zZjl43LaeIThTeG+2ZyNWVpBPX9mxYuOlJsY7LT6/50f6844ypIhAR9xcNKJWDtqt
lzBYpY84QfWFCKwWeIebTAMJLTlKFAMWDw1kFc3aRy3sTxJEOaVTR/bzMqdovrORlpeNYXYcy/aV
6MkcO+Edg6X4WjZ59mEPGtYjUL0pwKqz9PD8VrIekU5wMksfNmQbAQXYOrE2C76xE+Vh2foO1Dsu
MOXNA0MNeBJGI/vLgbTuHj+c+oiU2kFjd7Qd2ONip8Gn/oCpBsFy9QHz2MvWc9ygtf1YIIAX7RzS
U8v+07dIAPiCpH0TxJj5r0rnFxsRXtEmpz6iC9sQmtW8Nz6Wy9K4O2ERCdqnf4atS1YLa3twt+AG
VVm/Z8TmoaggFVqQCK9QqE5jvf0hKb7DTQiBIB4zJjN7kXDnKk9T237lw/Au1+DKVyfmHMx5dCyN
6Z5YQT90Wb+oAI/Y3Xp41g35lAQM7wLei6i5MlMtoNBZDy94s4fB7dtE9bhF5cDr1FEDonma3OyF
tidI9AK0401TRWxBKLe1LlvUj+IhGMR5KYsDfri31TXqjvGWkSrIR9DWJvRzXDWePf9KqAehJgt4
urb2odLi2KjmU5tuV3RFPN2HNIl8WszeGFcw9+Y2bglhwRsSJk5AeRJtqR9l+Wd7LPZqDU6bW59I
jX5p6aYRaXoVHglnMXahEZISDt0EkLre8MGJZbAgPdwA9Y2XCimFUzO/1g4KHn7C+wytgC3NJ6lw
dRLjuyHh67kHTE4HAx7T0F42IX8WDTmqDYhxpAGCv/ok8J/aHrgPL7dEFpCP8uUsqt+gsZN+ro/U
6bNK4EAERVwrGW0KY/Dwqu0AGKp1sdC79zgi8zRFraP2Inin1c2xED1WItepAlmzgOhtLvaL90ML
DuJz7JZvbfBcOl1UkTbBEJ0FYs/g3KIbJ/J1eyIUeXKoYiCwaYa/Gy6b1BdpD0y26Pyo8hBMB7C3
kkHqACihfexNQTrkgAmRnTP7gLuLGBmISVPXcePBps1CyGOlWKwMzyi7MEQBrENCivasCHDXRvwi
tDLC/NfCzNj9LesJ9QVMB+J+aQ4onS8/XZBHi/29DS/o5L5KusUrqhAD0YqOloWAQvd7cXIIPfQr
VhBh214Hr/oCEXtHkIZqnCmeW9QITz9pT19cw/bApj+K0gwQmNgZcfGT0REmSA4Nh7kKKw+ieVMh
dFv7z15ldkbpr6qBFKMiO7tgICvd883tsF7m9yGgEcBdKGWByjH9VYIgWeefQVXtHanOtku/dB28
uOLE+sfVOQMhS4X230qrx1nl7UnhOU/TQKNpHp7AhoyopK+4L2+qg6irsb4n0704C4DO1vvXo/ND
GVo/OSSqw7ghglOda1IBdxliDIdXWnkPzFpw8qCJwZoC1iZjFXdyiwtgcDXKZN/ZyUjfcwdJULZE
klQXtcw/LJQ8qoHETPSPYmyzXn+Rbkw74eDJwUvmWwl8vTiGqBBJBzOmqq+/FwZQE/RziVvNxWfh
vCJTEsEVIsUlg6seaD9KdTfO6B86d9/yCuO6eQaJNG1ZsJP4vAfB4xH2KAR8bUnebbzZYEXiZ13D
q7vAE1LngZC4w4RfqWlvO0jexC4HECne17eAqVI/vZaDk7RV95fD1hDgfXR35neg/0Xjcgwwoixs
v65LCsKyRaxHWfQPboGLok5dfMPN6B9bq4+MCfY94qyA9/r3qM2HEduHcTaR45B9Zfk3qIlDhDeE
JB+taNTtLz7zY1OKw2T/wRosUa2/K2vEamn6OiCqqtY8bhHuEsttGMJuhcOoXV3nBYldSn7CQkRH
gHvfpWs/FBADhw5tHkaJLZk/7BjWy4hMMX0iJki8kbQb0txOh8n+0siErHQLimHx2M+ozKWXCU7O
ZjNVNDnAj1Hc91T+9PX8O3EsiWhcjSt2VHSNTJWji4XfYAuYCiJ9g/kBfT5Oj9/+q8maAu4Drfyb
2ghCpVdVaNgVnEz12fv/Kv3Ocx9Qtgon9zLUbqTW8mHoXgq7xQsz+NTwyDc79EFPsPGMGoftzKbg
itYkIvhwYN9V9eIc4KIHYRK/kD6svXfJyx9OYWrNrSMWxrjGUXVxj7jldVzfHJo0W/5saZ5KljE2
osrDHtNyu2gVj8V6ckz+XHftj8kLpL6M6L/liYjej3qivnNrDJE+ELcNvKHFy+bi83J/0B5GLuBi
P59vRHH8jFbmr+8+lsVCfVOLRQVy6IWGMWM+RGJ2D20PfEuKy9qTEH0qEKBiBWz7rjYXLZyDv62G
kwPF3QGBfPCYs1teQ2d85+7XXiLX7oqpgowPLgRtq4swNXuLghnzi4lc+9wLzEpln1CESw4KYmIJ
KsjBl3Bx89k/DQO0CcFhupHhhn5FuDTFbYz4Si/LOxPBhxzkugtHzBjG285vE8i3UwknNlXll94x
BwdObZb34W3TW4tbnI8K3xbcR7ydpjlm9wensI9jMe0aRvaNhyDF4rJKC5/711Y/UzjltqyJbWzu
V94cS5vEtOyQ/NrjOcECr5gj3LlPKDDp5LtZzmi6AF71B3MKigCDFjpTifXGVB4HSBkWiN8AwOz5
JrNO3rO38e4MBhWdABuImS/PXffO8SKg5KgNFOcKC30QXtrbVni3vsY75CJi29tSNCHp/nps/c1Y
IibOipfmYQU0gg1fqOd7pt0HuP64+R91+0e7w2a/+GWfStuNJgVTjGHfTd5Fwe1xHLAhC/4QLBGy
4KFAV9OPyEX0njwUbH6fF7YAxz7IVlIcN2VFqn6HZipuB5nC1jMBxRJug9+A9LN1lmf8cbIoHpEV
QPRIz6a6BxE56JUM1lW6R0AyUBn27kIQj00G1hHYEGyx7RSniaJPcvJnzf3MAI90oBxGvFxI0U73
/GrKV9v9a/AfzPGx17bfuQ0LgaXfS2DLAbAdtgRJ07O4huwQiyy8Cax3ICpkWUdEMndLOsEAblQ8
nlBk6vGTTgg17V9t1NeJL4fZLxAj8dri8g80ioIDT/IuVCBZ1A3ghSn4J3W+W+jyASwe/hcebuu7
q+F4pNr/dMX67AjyCB8pzHMQY2LZVIfVhPqxDZ+BwYTYV3CAdHD74nYrARq3BXaNRY/ihSxW1Xx1
Qk9hUzX4ggY7bNzxjn0dCmwqkHacbr4+wrANlXdJGXoiQFlhgE2QUy+71iAOCJsH7Qd7yHhTWBqQ
aLK6D/AowS4yuZMMC0Dwwv+efIwjxfs2D2DVlOlQKBH7lt5VjfWiamhtWkTicrZDsq7y2rgU4Nsb
nrgluSEN9AOejSHA2bSYt2PbiYwO4kK5ees6kc4gA04qCLFixjFqsVL16qzY/C9Gu5h7U+IFuJyQ
BR5TxYCQz9ehh/6/WJ5gmvGN6dfKysnPABQjBqy9eI2Y8NXIKoELyS8d2ucGbuez6yeqBp4Flx9W
WGcgguks4ca4BonCXF0Oau8i5skX1TNMQW6V717muv/mE0L/guCJOeqjLrrs3qXV04ACSDMJt8Ct
95NtcWMFl4mwldMj5pCb7/OHWoD8hdMkqmJJ/RmZsRVgUGGGKy6VJ4pGoR+b0EJi5Uad1Md/c8nQ
6D4E7vCi4NVR92Ah2wBcK9zIi5sxezmyxo0H28OV5T71E39d3DUdR4TeeeMO9K3YaCdW7dBEmjr7
9n4MEWkOD90I1heRB+eJgsBRs7uftcEzyMp8t8SfV/72IH74locJdo1gKTIxP+kACqwKg3ArQBvo
rYh1ENJ6X7M1XkbSyxQWk164BnfEaH2XlvpaA+yrhvnD5QSxGz7GHuaV00F3Oda/joe7yT3DnAPe
2RUapwW1zlNzSmGzFUqGfAYLvwj4L8u1JTM8Y6j92liw71CBc18TYgZGjRLiyeY5qA34lg6s9z7B
NFFXq8WBtnqgsrieJvBT4NOBPGExkKPnwkTFeD1saOFO5ZkhEQ14E26O2724H/BSBb+BTbHN6DyG
sws2RCmYl055+Q3ywUFhEkbaGLILCp1qbc2nBe4qAbXT3O+qyPXMCr37YCLLdrDvrufbPMEnhFVP
Dhlx6GFshA4X0PZYVCpeUG6zPHAAa0E5AnU+eDbImo0b2omrRwP3fVnMDk/zZZHo/CiWYRrKv6Rz
2wgOc2D05OhPsMmfoq2kezMObGd56gWbLS8UegSPqwVxw7YjPA4ndB2DxHn3OAoHeRjzBlQQlzoW
y+y8Gf7nACtCqYk9MGZXoT60vaXaqjO3gVWPi3Vebx99F89C8FQP7pE0/GQ31r7YChbNlP5Mtn43
Bkj/TFJ/oZkFTyo0TtOeQCMbCqzdJuQlOQL9wVwh0n6gBu/aIPsDpAg/59irTBiqqrhYgCBx2/4e
R//aLs1zw2c0oSvk20XKaoqVl5fYmuNqBASOJdqjXAxCAHuJwEe6HxicoBWwtnrEaqHdANNgCl1h
Ie9N2UiaAQwMy7msFCAkdcA9EtzHcGnRjANowdjX/QkPF3edOwK2CTlPq44hfQ9rx3ycXljhZx01
HEvy4rZwXieioxd7xapkWnalLGtcu81ubLdIT+tDOcHiRWIhiZ1rjIskqnzrgACpF1q4DzD6/Fxy
yV88hlh00/BshJ2PZsyLAUZptMWoTHB0ufCJlcidqHJwsJEVIMcJUvcZIDB6uUUWIjIuUuat7hE2
dcmmVzwA+jbOrhd7HKp4msOLZvFoAXr/DGua2sM5dL0Pv9jSmjBsftSl05WMYfIYMakyCPE3LHlz
rE5b+mAGdGHMMx94iVW4DC3/nYh/pEaChACAv4BjfC+SvMP9INzxH+aIWCqI1OH2YoJhX/TbHoH3
FwZrn9L45ZktLO2J/6QH53uj9FJPOsNvH7eT/eoP3bnwS4USaKxbvaxNzH2F3ZddurCNFkevdQ+F
V77XdnlFGtxng2ZKauvFQODd4ReCjOK3ktsZnyA6psqAWAcnr25ZX7pOhr5ZP9wc61KrNo9s9E9O
MV8YeCsMnaQCCj7L+7UFsnI/Lzc45Vw9S6DT10mnZai5OE4eO7C5CxFwCZTbiwntzjaf421Su6Zs
j2oez35Fd7KfD/bsxluJTQrx5VOzDc9CEKDV+ae1bjAc0ZgkAlO/9avaU03ex8671SvOQu8GO47f
M0f2nKudty3Is3zr3xq7SKftDzv6tB6dbHQQ1AzmAUrW3vZgOWnWE61NtAYIxMwXjIbMZLO1PG0V
28Pi+QjO7Qe11rMC0QeOqiXGhR7maiV6o2FDdipI0sZ6XArroUXQbF/IZ5D23JASfZUYJThWX01B
/vESLkWqkFAImUs+1/u2gYjOuHW48fytt8xzxzEfBdI5+ZP9NNRYOjeIc+UEZpUWc88rJ09V7QbR
RFa0/xBIBqNEZOP6DIrfpbCbo6XyvW1bezHND6uShxL8JOTdrv9U0wDU6XyFGa95NiWXkFSaLipR
/WTu33ET9WF1BLzveviD+B9O6hs5GAEyeO38rTXcuLCcfQVNIeNO8znmzI/Y1J9s20nyUp5t+DEm
ziJ+6eo+B6hBuPW2BsvY5nkYFbaCSOLdB7DGWHuWwjYbHrRed1gNnKk3sn6gCY9sylBIJMKFuvYo
Z+9sugmsjAEkFlKvrxWCZ5vFP+bb9FgBKbPUyWYG2xysotSUif41WD6wsLedOURgECvRvhT5ceFw
nZubCB7S+Hrz/VqhLxv5nhM/CWpzKGuE3vEZ3BrkeI8VwR8sYbUWCe1otKLBMOMWTcAwiH25X79N
h0lAnK3NPbZQEN6JHxr0I6q2F0kVhMrDifr+o+Wyw1wG4NHMkV8D569xNl0cMOnhBXLMBbmPjXPX
9Y+jZhmIWVhIzwkEtUddkHfTlilp0WSN7GgF8gzLp2fbWh9YxxbEzsvfaa3eNcufME4ge3ATMO2W
TSx6BTYVQ80dwAaYEblDCrBbV3RR232bm4OiQkuIOAe4e9NS4m60mhfgnxgWYHUSU1pcTYN7wnJe
3V78+J13gg9OumDxGYlyLWJvdEBvh6CVYdYeS9y7jj5p7JUAu/phpbDaANB6VXKJB4o9PdrUiPE8
KbwxRcr9meRlkVUAcke6vlSW2XEhh8h2xvdumR/yok6ZvxwCZ/5qGfuBusnL1L2t8bEvGTdsbCpX
o9h7zq3Ie9hTjYhMcEFDiJZ2u1rwvQ0pkIDjNsqXgJGL4ADv6HzWOTZarTO99zZD51aJg+cvO+bR
i7+xn/y+Rxs9q45Krm+F2pZoWsFtzAlNoQG5t2GuD/TcMbEt4CHi5vw7KNxnR0N4ueE9iNAWCkMo
yRwJ4GDm2CD1VVajI7Ywfyxbcd86r1+A5StsPwPErttnu1qAyU+Wrg5Fo1noy7bKRvT+O+7ZVyx6
v5xtBBxQWrFbtYdKYrledhLEaHC0mrJJreoFYqAon3Q61+YhEHfKzGy8R4TGZrrYXhxrAKux3HDo
9SvWQcdxxMk1wWkxDNgzBtLGKp4WXxwI77FbtjAt2wC6Kr/47u6pJv1yN13Ok83ReP9Mv5dwACsq
dAhOi2lVyypugPTCARTfoANtO8XlVVlwAdyGPGw6/5/R1mEC9RL9cQCeH/5FR52mykYPPQ8c8JZ8
A2KfOKUN2rBoATLAO57It9FvRZgHMIwj/XSzWxfDUx5klit55PM+sawuZdY4RnWJUuLo2Dg1RsWG
vJLibto1CARDIMq4hol79yOm8tpsgFt5wR4HO8hKxp8LMWboeEBaVGcyywyh81Vs2hFzOw5bS5fd
bLqLIOuLrewrspIegsW+rqzCraFfvMnsnDK4GYxvWAle2hwIos/H2HL6ZPaKS2vPsYXhQcBIZfJm
CAbgwgauqi3AroMlILFVhpDaCHDFe9vMsbc199sqQSjXQRMrXaVzY/ckn4Kled3tRyVPHvQlHkLm
MFCCy4uP/LvNy4PrqkcB+3+x+jPkxv4VgN6RLqCT+42NVbbAt+5OS9rlK+jL8wVWdH3MR/4L5eZ5
HnELj83UYI1v/m2s3XdlTVLgli/rhJQ8r2TvjkbZBe7M8zqPrDu4GPjq9h9n57HcOLKs4SdCBLzZ
kgRBL29aG0RLLcF7V8DT3w+96sMrihGz7ZghBFNZWfk7PdRkt7Mag1MlHKUil1/TeYunnt2FZXNK
ai2G3tzBcyHDgGkjAEXSFwJgkMNClk8vRRlvDbAXucBYYswLbxgNFnAn7fSmPel6gaMc+JZaelKQ
fUSa9BrV/P8zv96MGLwn1GPJ346ORSspRr7oXrhR5dwUJNBqrKRlpTYK9Cv5MGjKZ1dE+Nzpas5A
oPkTgR0lUXNM4+w9toCn5MI+ST2JsvNco9OCR0ON7tIwsqA66ikKA9/LjPJgq+nJ5n3otAgryvAq
N7qbhNjyXFiHrihf7JRXE+uHJtDX8Wh+6Jn0KUDfO0onU2cAf5bOQBFokeuHafw2yOExo/BDqXnU
OYi7XO8j6acDx7QNR7CV4rT3KtmyRtJ5g6GzkTdriz9/GnHhgzXvjDBEdGvbUR2MBnJAG0Kf6gKo
RuJ5NtrRonJr2vGt1hAJIY/rIQYm7giWC31Q2AamJ01u1N0Y07S14ulOzUdPqcy10KYThn6Yugbr
wJRX0FwZvrfMOoMwW0y2vY3tzk0TLA6sFLZnV+0CrAeVotxMvnknm+NeMc13iCaMcKM4WfnZ4DFn
2jh+dqCKMkyOFea4RkqrOk6ntA0PmpnuVLl5GGy6xqlqlrnF0H2cbDQvkb/smGXvYEbOE5wenk0l
DpIfV56tSdCjZ3JIjc16FsLZtidrXIRoA+RBXYdRhtZAe+slbZvZgBEtguUW8jF9m5uUsI3bfi1F
2vMQ4W4XSkdjMDFfhY/SZAGbWpWhqLZrMMlRBbzLMA8VeSSWjSje6mRYm05/SCMsZvQ8YfDDf+3A
q030BvhFJtdyFF8znaGUAHyM6i0Okl2rG0vRRMdktHY9+bWN0r76U33fjZEn5YpnxbAG82FtNNlb
61tUwL47hEgcBUQiYmAW/ShWkpgeszHw+NJNyDHUGKiz8DMY1Q67tDNB/+u9YkNnMJ4mAVsmHtqV
U+U3WhI5DF2UnZx3u8BMT72CqxDDmcGQ0HSIRURay1JxpnVjtepi8ANaIPV3wzSsVEcPXqQ7gHGt
Jh36TAPdr8vkVZin99xuBhbHQzNl+3cGgJE40g3hc5uEhZXXz0qd3YAZ9itTnp45ia9LH4kZk90m
zx/MTGzD0d8Lg2mqL7a9PQPHxhEZx6lsnUNTFQsxn3kVw61F/DKN6sZRqn0d2bA/oMaZlRuA//VR
ckqbP43BUKvDAIytpsoo0LWbVv4BWfAqlwKPYcUqsAjVnGNS4rmKKaz00AyhRXY5nEQLO+iME7Al
uUU6B67AzRYadiq2dEqrnpMIRA8Nrugo9zsGDez7UA/CYWmn4cquavrhijNetaq0gVfymAI/VXa6
NGT+ubfZusYt8uSVg9Snn89EiGoiJ3iJap+zRu0VyVuWRO9O5tyIwu4WQecva+AsUzMeO9v6bVTB
p97EgLUBiTqlO1UlzibKFuUTvqLZ1kihsUqPkKveu1Q+pMaw1iL10GZAWkr6ZA3MyTpaltws9nIw
PFURe0ihJnupLV0kTsucmuJPn7Kd3Y2RvWzz8T7MLNQCBJiUIDJ+/TgpowvRB7QY+9GBJinF27ns
o23Ws+NWSKwcZxMMiNZEve0D9dHPfkWMYStt/BQJxnWqz8kSCW83puvWwYzUTyruIK/AxyUvNdIb
G05mxQA5zSxvjPp13Ao3lZSbumYZYD/MDN1eq+n01WJIvpScNndByaFSwO2jSRD2/B6xcEwdzKhz
2EANLMa222hJfZSAJwbOQjN8Xar9Y5Vbbl9ZuOF9+Gm5y8JhE6Xpa1NAjMUvcim1v5NyJhXI7KYE
66TUEtXx4lZjZNIsawa/YRAv6xHxFzRjyv0iU8PV6DBl6dNfk2EdrU5aMbpzxTBCWZwxzugjUJmd
Cg2NQzExza1vydHybIMk+8rYJjxyLI85P0KnBdUMgWWrzj7UM+W4w++4KI1HbUbsKzwWesnY16Z5
W2ryLgoTz6rsoyR9wjNfWHQYfmu/By2W4FKz1zIbx6eYGsMxIkc31A/AcelC08u7WBF3MOcXak5p
bz8M8KC4aKeFkhB9mpIIq4gnbXwYAjtaWAMOPb407q2idk0/eJvG8STslCMbfRwfp9UPC6Vm4D9y
6CjNRVwzSqZ5r0S5hCu5jlNlJfQJlV+xltTw4JSCAghTKfEdN+ok5sXpNm9wIsN+oBqG24zsorDw
d102eiF3Mtgm82ITSLdU975mBKuRjaA2MovWq+D3prU8zhIF5rILJEXwVZybJMaM0Yqr9RAiGc2N
fcfIoSk65ulNDre+WfuW/TblZMzg+LVhS7cWnYTbBKzspRHEzDRjXhA2wVP8K3bkN2ieJgO31PG3
psntGcmv3P5qOmXDtO8VBe+2VZUXGNSryAEGVvqTU0Cm5YQPE+U5rJpt2lf7NNJuK6fskWvlq8mK
7ppY1IgUUneEV9Jq9VPELsecBi2VaG9B69ywlnbBiIxPD922e1HECHYdrhqpGRg46F+NMq6MnH5v
Sncp/FH8RHZDqr6I0XqeEn9BBCYOeYlrs0JoWRkYgTnrxV3a2DvbwUEKOSXtOHwM6AG8+X0ox7dp
3bp5wiYqGPxzSD8NWbbWRbUNrWCrzoFNVhUfoJcts3S4n+qWmUe2K1R0R321Jdd3E3fKMleiOWAt
WeidvzMVyY0btVuWQQc+FwCJITAa8opnqZjvdaA8znnjlek8Blr4ewwzIJ1oXdNYWJoCD9RaW5PY
SsgHVUva5gjRVJCjdlI4CjBgBWfcG7XaL1orv8PgeWEWOGXp9VIfNOSX5FQljHbt7neT2PiRMUlM
BasroapxBqyMaCnf+SXEDdFxoWJbtQTCpsMNx0cwA2KrJs4FQt83NhYsfqEfKrO5U6xuz/ntYFi+
N+HRousQGxOgpTzzYoahkWQtLam/sQTwcdRzAXzKbRhPqrULGxzgQ1YgsXpZxH9r6OAtyNeG9DgB
ZFX2BF0HjmuuDeuqlN3SKSGplPmJtb2rsipz1SR8GTUGfRhKy3kD6V67HyHdwQQS97XOZDAoJbez
870RjuCaZr8c++LGbsPsBgLTNsFoJqxMT6rKW6h9J/QMX1Lc/K5iPWf5jGCfWXWI5eSkS7bhZXV2
9M3kIdeqL7VB2GRk+07Vj3CjaJrC8bYe1R0aYIuvs1g5WnQv+fV2rBRIHsawp2NYlab12UpqAUUu
Z8JM/5FBjFkUU/MkJfYuG7tXKILhogls2DZjdErlcdlLgBgMHB8jWVFmCPiVkds6HOVtPZnHbOxd
xvpsu4YPgZlTgFoEvwvcR3QjxmVPhmqMaEhnGNtAUylRySmd9NXDw7EUka6SyfjsKumQpfF712tP
ahM+qUgvFlLVoMCBlRK1Cd7npZWv8w5xbRwWt0kV3MB8EJtMV760ZPwsJflR7ZV1hDI5QxIhDeNb
k0a3k2KvJyZ/vEmm3nmxSmDsLhLDgguJnE4aILmRRXXsB7TPJmd/JVkHQ3WfpxzGi2J8DobmBIlF
ZvYVPhO8+UTTi+U8hdHoQkSdzPzDDi5PIXbk0XutUEEy56Noa+2suRVW1OdualbMLx5zJiEqnW+Z
oI6U1OfR16d9PytqSxkKaTDcV22Lekp7pD4FixAB89wja/K0MRKIArLKJD+FwlZTTCTfPGiTvWTs
unI6TNfHUVtqzchIPFwGELxkwIVMIVk+hSBb9W+YwvYH8sBXUp6uOzSLpL7FntHJx9Cnfjt+d9OH
6n7KZiFCyDmgNOEYmzIkye5eEsL14droJf3kZE8w9ceCM3dxm8+HnBEXU76Ocdk5MpiJMzxMfvMY
xsqyYdjjlhYkTDLzVtYI06geMhaF4hmSka1iZEqLahQbIcUYrKU3cl96EM7jDyUoPgDs8HpXsztU
1Rx/Atgk48ZszA1heda2l/V3mOrkeYfAXH1ZrmGC3Ftq/qcd4SDKDC4EzsY6i6iZ1HUcGM6qluSE
8LmYalywJgu2OtwrwZ/0SLrrpt/GAOiZpWy9nZQ81EX2EA4SxOz2aao7VwIS7APoWUZP0YLqMQWS
q8DX4NCZvDo+YIfZxbdO3INwjvWLbmu/e0PZdMa4QVN6p8Tmshg0NzYHbsW5R+XwIYbumDoc8OVi
2Bq99QRh4T3nm4SZA99+Kl9VTdvXfbHJZepC6qD71v1j0ejI11DNW3X9nKTmoUthddmJhgtiIr1b
DNAa+h+WPATfRA3vB5Wtxs7IIQ4nHJX757Hs9yQerMbERA6m/Z60zs0j/PBlEgOwM1HXTcCUzU6p
cK1xqnLGN5ID2FNa/WFKGcME9V0BUTFooIWUVCNqyEn0TERmihX+jPlKbho6w6z8aoeIkArTf46C
6Lc+Jsheey8Hv1w0NROmVGgH2gjUvqWzryQH1pjTv1ZSay8GkwQoO4l2yI0Jc80rF3L7kzloN2rK
+QWSRFPmni/7W+wH8aJ1QgMwg65X0V0TCMQA0FwmQbdvQ/thLM3fuZz9sXQdLFbPydK2Z3WYjkFB
VGjkNIsvPxUPmi2lt5IyIFyWZuoD8PMQqHDaG82VEgA5yxotzrl1upymOmFzzgh47Aqo+YSRFfXj
SBRkSE1bJG3NBJPMCslYF2puLpsSahcJCbuyZBPVa4avzYhfwZQyK9K0m9hEmNSqv8kE8aJRZ+oE
jbkrIF9kOsCbk1dMeTo03rDQkAs15A9oxLTObCCaCfovRTw2hrxrTQbSdv2J1+ADgCX0wLj1lGae
2dOkoFiEXhhT4nWrutXs6lTGwUcRl0/4NJA/AQdgha5IrMcAgzRHg2c6pcUD3zxid0arpVyB6kza
Wy10DLEZEkwxAJKfFLSp5aMcQY1MJYgtYagdkOCGAMQzt8ca/4i+Jvuijd+zFtGz3SBP0Mv6rc97
kxI9vLMDGWSiyRqpZYlniwSi6lCv2tAaGLg5bxks2IWhqnsEyk99Oedx85yNkVF+x92RrvGamPBg
Swvlm++8NaKZecMnxVIRq8SCA1x5Q2HcxcI5aHjvOabhxuFwy7jKQQUkviK/eE4j/0M0zQdiB7EK
uuG+6/pko2m4CAnIv1VX7bWwXQqy3mOMr4wCGbkZWc+Gb+4blHp59lxl469JHW9RizQrvVQo4VbA
GRFdYhnJABQDOF1/Sh39gDoQtUOerCVEk1GuMnNJmn3mpx8JR7IsssvVJGBAgvndkfy94el3qzbp
BuhtRK9q6N0bKicmG/GhsdvXZMBKOCyyvYFlZmZLh6Q01laiHZyWIaGqoJURrG21IzPdNtpqC8v/
lNBjAUlscr9CtpZtLKlFISWoP2TADE5pL+MCReHQFTto3ZxfrE+ORcdWklDPMUYYov3AYLGJ4Csl
zr4v8o2Tt9Bpx7Uc64yEVAFyEQAbS/t4bvYSPX4LWHGO7JT46tWHku0JB2YqxQT8NKTiqyDJFOZq
tQx1DS/rHF1/TsC5FUtLM4eXPiuI26BAsBmX9JyBxlOxMncagruQI1ubmHvLsiFBOgZFph+WuhV6
TQPrJVWd+7rsV0Jw0sxmlwNe/4MVZ3i6t/Z6AI+F9xRliyFIgLvMHVBWt8qi8KHP8nwpAvt5EHjR
q2Ibx8OqLtrnoA/XKTq9TZpG9klX8hUCSY+x4jKd6PMMTTW9XCaMoJjqg1FLe5sMBqc00RR0xkIP
IWsKKJ6LoGHb7WTm7SP7htndDK20s7vhzY/4oyYLLpQjP+A9eBBjdGtV1vvEbs8PmDQKxu+4rna2
4T8NQjnpGl4ZKj2PzbFcpM069iG3d0DweiW7apnftxyYpsF6ADiAFO4/gvHcxVLOdDo6dn4FyzK7
i6NynxmgS3J+YzjpbZdkD2KGtwilXdOonkQ5guxDAkJnu9dtQMF+3pIbf8vMDNnFOBzjhllLLSMH
1Zy1kpa3QdjRc4UbJ4Yop6jKLerjRzmVEUVR6OF7e47GlAvfghxFHrZP8rjXK+cg6wn5obNcIMeL
IwXbDXxaj8GGIDo2UbMw6XZMh6cvkvrLz7JDp9eeKALhqgpkPKe1s0UB4resp3obsMe7UanXayWi
gpSxS+pQB7RqDmIjT1IKosq7p3ZRZtFsYbtix864BSVERg6GODpscZOFy0sizzOJEDWF5HP6F1/2
FJw6jOuXui3WmtE8tH5B7l1grXC03EythMS/hMlEWw4VVHqVhPpZxzF+MdgCLIc+u1WjNLkHfmY4
meteF0J6tGtmO5zg9EVkMoqPdT7YJlfQdxdeIOKdXWa3NdiPbJubeRPXyd5pW8ZCOVEAYeFazGli
C8aKrjvzQRoTAgyOyRj26w9zYjOEQwUuCAVVxtE1DfU7X5df0oDzmjFar/B4dqrZrfVcfnLsbMeh
g9NHhbWZOXPVOyHviY2Nl4nc40knFZ8pvJyiSWK+BkxWGGUxSuzWo90TTjywwWqCQbGU3g1gsXam
l0B3E26oFfq/IMpfe7WWvayLf/ki+J2j/VrVZrRLRXiQB+MBbdKtrkNETiHqRyL+MgxzYSFoWOpJ
cIP7rbmMk+guoxrrU3xnBfhhFPVOjdPHcqLFzyrGyhNSs7w3XGMWUyrDoZKRqqhN/RbDgNc6rHEC
E8axJgX0eXLLh0d7GJnDm5rbYmVziMZWJ+AYJZmYsczTPBH1y9hK7tinfxVS8xpO0NGD2pUypGht
9dkz71IsGpW4hTvKzzCPVQ6KyOdsFIbdjYAz3OBsUocpBNaGUYns0nE86PUIOTJ0NYUBo+bUFeTs
8SMVML0LxgIi1Y49h79eqY+jSfxJqaNdCPALyEvkw7UveOgVxF+ob/ylwYsoSsGmMplb28fYszLB
UPIxvGl7OGNjrt7I7byvZaiOaid4pije+VBfTNCypS2hqMxJiZSbEAjK7/qlhcstyqEQMix8fVfH
lWpFy45PhS7TV/ZP0Ozv7U4/kZGxa4cyXgLVQeudniVrekEdjqspOrI8QRkPPV1zYPMN2WMLN8ct
q4n5j/w7UVE7t/FurBsCvZJDn+KiPBl/BBrlUjchFGG60SNyixBvWcCNid0gl6EzoD2AFdxoT2UQ
32RKvp6a8c3X+kfyrN6Fnn3EbAeh0/7hwOs5PXMJjJKMjQV5VW4MdKDJYxdNu7pO3aKR4L4T6G61
fHqIPoNww8RmllECgcMLMEYmS33sH+NaJaCTSRCy/GCRGmHndUMNyasYyLkzVmPUvdQJKvuEODdX
i7S5vYUhS+vqKpDEpgQpRokccREmIob5Zb1OAmnT6ASvQ5UcOBx4ueHjXFnc4WDpFY3zIXNaWKhW
7NG2wcCd2k0dpw9yiXNmaILd6Lw0O5tunLISC6XDNsTM4jfm3DtY0Te1zgcCgruLsPMeB7FzAK4X
ptqcaiyd68BZ0ultbORFHa75U9jWGw270YUlinkdvPQqgT+x4UU6UkrFFEvFEFiZ5G8winZNjdhx
6u872bQfcBe5LQbxOxX5sR4+coxSkPd/xVXwDD74PJu7tFP/OjT1H7OUyXgEXpDp5CDppfDQbdyf
qBqLqieZTc2Khx7qflWJleBgaxnZJikUeYHP4x4rgpsYwskEpq+jbkfCBu+xHvdd3yXAeioS9ObR
1NVFUNqnxijRtWqeiZkWp6PszbI0Nrf4lxXV6fpn/7ZLDs1///0f9za1rXx08mpOSily36/xKVxJ
y2Qrnv13KEVXjO6USx5xZ8apzqRZjhGRbdGvixMyIC/YVtt8d92F/4LB6d8L/3MbQq1CgB+s9PpQ
X4R08PjPEVf/eeUpzXaV39hYnmdJGyZxOfnQxptI9tSdsY7g1sKlcllc6jpYJqvcg87488UueCie
Z0pLgFhKJppsE03xJ+MtEICxvmKYe+ExncdJZwkQbDji1Zc2j2nldSlABuDsz3/4pR+f7Qf/eQe2
Veh1bvAOtJ6OxMKmA6MgceXHL31C8nzVf34d08pRklr8GQOF5qAcm9XQJo+NE2G91WG+wAk4Kp+S
vNiHhXPFOFG9dEtnzomO3ueyaOdInmDwkqZwc8cifBQpyDhv7j3Z8aDm0Z3QBsLe2I7z2Nk3luqN
LciKyZG2N8Gdx26fiW45T8qRpKJS0heBatCzsPsZxaOU+089+qDVz+/h4qOav+J/HpWPYWgxqYTc
iXVwr7vBrln3z+Auq+7ay7jgKCmr/3sFrOKCtLdwlJTvxl19mFbZ30URHFs8oqCBLDRX3uDxcCUQ
ULm0Js7qh4lbBoksRr4RryDzxVe9bTyYleMfJprTEi8rom+1Xz8/vkvv/MyMVQIN4rTMtSzlVpX3
mXmvly8///T3t6Ge51oXtuJYisxPTyRNslfvK/Cln39a+b5EqefJ1nUg24mscia3yyXqVwRS6+xJ
IEvoFv4iWKZ3+ZOmXXn/3z8i1TmzYy2RE2JuY+aoRdqFBu2m4YA00DBeuZf5M/r/5RZXtf/9vKDR
56UIeE6OjNlDgFVx1p6Ktjn0+MUhmVceqsny4J6wRyLaSh3pNoFhe+3ylx7lWakJFWJHo4lVH26z
k7aabaF1gmOUvym81/esC3sv4oX/vU0VcgMymqjYoMhB6hl5RQ8x3QzDDQGGR+gcqwanIaU0jlMn
oFWy3Jzy/edn/L33rOqc1YghU1pflFwb441Ef+loMUiH6+E+WNnh50t8XyTU/5eMnSRMdGhsNpPF
Cb3qXKW5VaqZuON4P1/he89e9TwTW0UWXcqxw3PpGYw77ckwsKeIGm0LI3qj2JVYquN0b1hxf22Z
Xfr0z6oD3lilKskqySwWHPi6MA4SFq1Cj2B4TuY+HOMtnqB3Vj8dTVl/aix8S6cUq8/c9JdhgrZS
n66Yul+I81LPU7EVEdvoMpNi8xweSibY0XJ22UZO4VIbkfj1SwZnyNqRLi3y5bXif+G1nkdkI2az
a1M24o0CkU9Klnl4M+R3JC0tf36pF75M+6y4jGUgiSaZyGJoMO7qKny3evMuGPwnJBJ7W6ji2j55
oczYZ2VGn7qE7scEIvSCDYkxnyOMraW8ntNOh/fqmjX5hapvn5WTabQdwzJ5YAPC4Hjy6mZwf35U
f327vymU9lkFsRNdTFXEHageHnGrYBe3i249LcKVisicW8EpcgV+aRZuvx43xrUN4NI7OqseotOb
0RxbCrQ9eaHBpMA85flt1PgcQd+u3Nyl1zP/+z9tjNQZUuvHHE20m0reys/JznErZdV/RX/0Q/bg
PP58nUvf81lvQTqN1csyOgF5LI657W84wXsKZJFhiG5/vsSlSn+eeOtbvl/GajWff4INUv4HA5xt
27qKW3vxJ8yj/3ad8+TbuEgIG8dVbGO+cU6tt5nL5PPFQvfxqLl4T1+5nwuv/zzkFg5/HEn4Cm+c
1hvDB/yN9x2igZzWI4qvpQQrl65yVggGVXaw4Ovyjfk07PpVfIvX8I14mXNE86/wNK6wJRIL7Jeu
3NWFdXoec4ujOOBzCAd71OWVUmpfOoPTK2/m0m+f1YAUciiBPSSvK8Z9TgtrRX9+fuUXvl5rvuA/
i0Q3W1nKtfn8HqmoQJ6VJnPh9KjhtWzhCxuedbbUo47ebhSc6ipYZxh7lM9CXf/8t196KGcLfIK7
Bz4gE0o44gCiIG1TAQN+/u0LRwbVOlvWzBlL20rbZGMs+tX4PO+KCLr39g2GKoSBpZ/XMnWU+Re/
KcLWeUtgC1CulOEGs8/QY/3BUsVLVjAH7ysMobLulb4EgD29CyfxCwvba1/VpZs8j4xNejXPp1xP
N+0ryMNzuJzTVks3fZbXc6Ajos/Vz4/zwldwHhqraMyUw54V36f1n1LNOWSXCmSF6soJ79Lvn631
IK0mnd2Y2OzcOuSa8zDp5a6NOF78/Pdf+NTMs62+isIuKyAUb0zJjSBzQCa78ssXFqA539E/C9AO
/UyMLQswz1DJJB9DW+GduNWKp5//8kt7h3m2wktT1Wu75UPWPW3dLIenAO1LdKi29h7tQHzlNi49
oLNljubRrMqKHSoIvjJjA8fn5z//b3bRN6vjPP7VrHGhxsJi/vOzk7SQj/kW75UQ2ypS58IbdWvd
I5Tb6uvSdTwYkJt4n61LT/llv2OD6VXvzva/xcWiN/zfV+XISWnbWs5HHN7L4S7Xr0wMLmxU52Gx
fjg48J856IzWnuF1Zb+UyeMUHyulv7L8Lryd88BY/EhBHguu0DkPmP5I2e7nt3Ppd+ecsH8+3mJo
fD/PeTk95vKGvHHgE/38yxeOZsb5gjYwaat1fjmND1n4qEiP03Aopq9cOjSWJ6kvP1/m0g2crWul
VlQ/nm8gU+FC/8GK+7/97tmqlqemtrEL5M+f1mP+FIRXPhVN/X6zMOYb+eeJi5iER5TY6aZpy5eq
KO9Iu4AT0+MEFPhAPUHZrSupOA2Tcy8S2StrVBVROOxGK4HH5PvPoFCxi+UH/qAq4BWzdIxK4T3B
XfBrTp1NeBQIrXYZtCSrt3H4qO4kxz46iv9kSzgZ+Hn2jpTliQ3X/flpKfNj+WaRG2fVwxD2CPxO
7o+oyodOL59bJf2wZwJ6qUA+Vouj5Vt/rAZQU+t/OZn+yETCWTXwtNNZxo832POVP+XSA57//Z8H
TK+CHYJOIbOfdA5FnSe54HvRVl3PwfPOn58vo86b+3d3fFZLfORgmTV/IIjEsR8x8Aap8xclhRac
9vUToJBnV1Bgte6VnJeU3BtkrrVqgccqe4C2m9zGsCmQvURHXyZliLU6Es7w/P75D7ywLRlnTYkI
6wBuQZNuasxEUuwwKizMR/UJfd/y5ytcWHrnGbV5YQEPx2ypUrou+VUj6K788qW25jyWNhdh0Uyl
kjHAHt3MLWAyLMKXZu0QGgb1DO45YtMrherSbZwVqn7UdcXPZMDbAv902Xftsf5v1VU/K07+aPJb
BqcxGYwTly+Mqf/boz+rTr6pp4YTE7iHPua+kUKXvvLKIejCStbnx/TP8oF8aA+OxluVjX05/pkY
JeNltfr5777UKutndcLUQvDhDvf5OYA+XRVe5BmevsbVclddaTguvc+z9a+kuG2bPgszQQUZgjCb
Zen9/Odf+umzNd9XdqDq8y6cdtkpGMZlpkbHn3/60mFXP1uvESaGLZhKvLHfErgWW2ehL/MHf4sX
pv6YHTAM+YUd4M7aTlde9KW+8jx/NiN3Ik1yFhkuJR6ecJ6J+oD5V7hJ1ra1UK/BgvNC+qZSnufH
CiuM8q4BLFAm4lTEnwkaSKbf2+UvvAeufFh/W7jvLnK2ijFWiHq1YxX3cPK2k2n7bmYWT+1IOVb6
I+ewu9Icn3CXjNxWwuDNqW76keN9gFkV1swJBabRBohkNmbRPq72fvsbRwesU3U4xDZj1Spf5Qpu
YpXRg3WgFpKFVxN81UkdSgFzkwUD4gPHLRm5Zk60mQJxCOTBs+tuU3TSa6CiBbZjvDXxK8QCVALC
7LPkEzHRc4l56dJkgOvzVeEAsFJCGWGkCdNd049GkqHCHXL8Wcq3MGH15ER8FOa21EDtCw3xZ/o2
1tdSSC9BSedpuNhdQr1UQfeGO9SBXr4O1+V+vBXLavt3D72CD1woNecxuEqr88FrEph9e2d0f5TC
M4GSrqynC4dybV7D/9QxNE64eCLI22DIy8htnRzJvtKW6A2Zg0nr/3iVs3omoZrWTTUsNggvVZXg
mdHSII3hwW4ySx71zjVMWHIVAU9t3z3I5AddufKF/f1vf/nP/cFdM1F6zhRcb8QqHhHEKl3Ztwqe
wJ4NJX1d/zbX9fK/5rir2lnxU4NoiBtUszh4PyfGe43+1r8G+Blzcf5u+Z5Vv17FJm6chmTTTtWp
8wWhx2ZKzJvUh27dQA6OLLT9WJK1AWIcp1tigLJEtkK+r13sWif/FRfGrjAgMyWZjE94mnSLusYp
iMg9zD+mX1ExkJuR3Rq68V61KBSDUnvXdLFNJnjVxRzMqjtImgvMvjHCjSSc7UXxkTjl3kcQaY3R
QS6SP9JYr4TfjevJwhhO1zy9Ei4WJE8lltPAQkcUya6JJVA3ak9Gg51zViFA9pX/yLJQ1bP9LS1C
Gepxk2wknbAb/Y+BAhmZ48+f1YUlqZ695I78N9MKrATbwk3Y3cpoUaz/iBv97aT/+WKRT6WpWgJi
Dn1qEdPToa3VPiN12s51++e///tVoZx3L2mBW9UYQJAfHERuyRYa6GbECkwQofPzFeaT8f//UpXz
DkYMRWKSdVZsykCDzRHmR5zdj72Om5/uID+ZUDoY9ZWp2KXbOXvXatH2Je4Z+YY493Vel25Yyu9W
We56aC4/38/fov7dDZ29ctFDjAxyKd2oUN2rSl3EqnhIsvwmQDykVtWGx4nE9kBY/cJHNT7aT/3g
eInpLAofuXBQEe9X27guHU0b8+V+2pm4kMThtA4EOkzG0sSb7y2MDYzZm0MNPHPQkeZnuzDtN70E
a3ygiJWNxxlxlTj6lRI5V/rvbuyspvhSNRijXRSbKZVcS/olW/GVr+z7jkY575wai+SHiL5hg/HJ
UQRiWcRI5PGlGTF1ja9l3l74+8/7JsOCaihbDN6V5vX/ODuv5sixM8H+lQm9Q4sL4MJsjOYhvaO3
VS8IFsmCtxf+1+9JSrsis4vkzoQ6FF1dZCLhrvnMOWXzZMbf3PFPlprCPFkrUVZm0D+HTDQwqTtP
Y5YrA5DTAN+NGmjP1cPLsuZsvON/BRvza0RmEMbNBTaHqw7JMi5Tr10HlreyFaV2Xz+In53u8R14
Nzx4IOQZS1WxsRw579oWh8U327BP3qLTdUYtQZCNeBGR3jMhUp5ct/eVSx9TFXxzST87wvGc3n33
eHIbzz8+ao7m0QYUrZFtvYRRNc2Niv6Dry/QZwc5WWt01JhbrqD/TpuSi4pCYrDEzWUW6RvT17Nv
DvLnCQBE/cczKXkA8IkMxaaj3UwA2bw2zP9R7aE4XUAIF+VM0jaslSIXSnO5hgkA53b4ZjVpHb/i
H973twD0u5sAg3JIqfc99ieqdWfV56WQi6QOd67erYu832t6uLBwVCnatKwKkCuusI7OF4arEZos
lBKgD48uDcLnIaz53pcrvwVBJZ0F+RvKpGP/3qxiMfOM6pquhKO8A+iRM8X3qs+qGSFgki+xj8bQ
pte7X3fhuHKgL9ZNeubAjGI5ehEH9LzFTUcsyIcaRZXw10/HJ6+PcYzDvjv7rrPHoup1aonowk7p
hT32VX390Z/EuoRxnAvfffbUVTIn6kjMEoG7PYc+tid/HeygaFfrfh0ttfkzeD2xhPvJO3A5xcuv
j/zJ02icjFTBEEqnadDRKVNBzTKXbo1LCFTV1x//5xg1AMKP56WkHbeTLNO3+g9z32zkmnPYxeuv
P/6zW3I8q3eXzY7CsoLnQ4mVA/SJztaxn66//uhPwsjCOBlxxKD5EYq7YuO7JuyTob9rW4YblIyr
pqzP4sZ5ymx4621wKCwQbjK/o2v+3DGbTdbS7UrD1NoZ3ddEp5G6m1hRGNUNDKfLaVCXVo9YWUAJ
1tW0t1sKWVNa7bz+ug+AQdPV5ZS/pkanT8h7/fp8PrtUJ2ObpsFiGxyLhwflgh3t6/abC/XZE3Qc
LN7dAxilaWYaRrHpC30hgTqmuJT9xdff+pMQCr1hHz8d3nkZWlGWUjzfL2F+LLVrZ4m4Y52t8rn4
JmXw2bU5WceU05S1SjC5xOayJq1P68T/7Pl/qyp6d3FGR7VdZUzFxh3ZcUnlXE1heSf79G4QyQN4
oIWaip1Vp3ffXK9PTuWtkO3dATO6k+u0plEm3YKqQPWezbRpRtva3FrVazQDYTLzr/9nOWvxtv55
d7Q+66y4V/hIaVUOFqr0mnlYJWw9TOAIX5/RJ4+XOBlBPAfRoBkwgigP3bwy6PL4haTrm+fr7W3+
w5T2lm55dwa4UaShB9Q35hYdwuFM6JeMKWsrm+Z0r63GephbKVTIjAYEnCxOFS1H6ymG7JYBetsL
Im1BggNDbX0jX2XJFVQtS2G1a7qHry/A25n+6Sseb/W7r2j1CU2Lvs0QHVFnhsDzjMbBM7tOANuU
v6rCf00z7by0xSY32huhi+XgQmAtU3pyGthj1qJT0zejyGd342QU6RodF0jsF5uiexL5ttQeZLf8
+jyPM86fTvNkHAn9UIMLy1iu8hcjvKkzFAfBdUWoYYAm9PUxPlngvQXN311Kb5B9Dpqv2Ag4WfIn
ZqiNDH6nqvtmPvrnCv9PZ3EylBhDl2cy65k1OhDHbI+oTnEi5FmtANyh13uabB8Vq0puKJaNgh6X
gh7K1O9ph2zSZ8xWEGZrb9uB/5sgI0JlUNAg4ahKoqJmMIIl8DM4gMkPrGvLcjAEfFjSmlQ5/2pc
jS1hcC8cT6PrqdIBYvVr1cAubkUczpu0rhZpr/2WvfsEDm02tbq+NXIjXqTBeG72ILfqjKb8SdYF
VYedM8vq8FYbzOtAug90ZtxAazizEtRslToYKvgRFOWN68V7U7IHTIW8pI8MhxPlqyRjEPuN7gMA
0l0pJriQl1a4mM7Nic6Nzhp/xaZaWvm07mC50a0MN7W1VmnJlslp13YI/VIU8X6SBfrG7hLKAHoR
z9/xqK+7kk5wM9wUwVvzNIr2tJsTkuJKOncee/ckjV5F7z0XdT1z8QIJx0RPN3ACQ0jct9augfkg
0cAhUUaHwi7QsxEDhvyT6tkOEvdrD9ezFearRZGiPo77I2bYj4x1SxkN83b2DMvsxm3EWTyUFwUI
K71NthZWXxpAq8emoT+wse9jUTLBN+daognaVdjaR35CLpn6NyfY26G/EyHQGTtAT0MmvMMLiS+j
AUnjfBNP+WwOPW2tEtAzVKcRf+gb2Nm+f9bETYOowF2H6bSpMm8HdOigcGh12kUitMfaSW/+Ry/c
aUuREtKjs5o1c2dfh915K+Ss7WEhiruvP/+T6U4/GRvBEXWwL3mhazr/oVMdXFldf/3Rn6RIITZ/
HHc1o9P9UX9bk8e3dC4vjf7WXajFsUmhG2Z46nQ1/24l+9kof9rvE1rBBHWOea5bUd02T1fDlqAa
O62ZWvWLAH7NrFjF1sz9Zrj9ZCTXTxZWvjBUNwwMt64FEJs+1ix4coB7fH3xPmnrEvrJOKjCjgFj
YF/BTHrGmHumRH0jpXFpFmDxq4HG4VoNZ9gBM4iPyb1qjzgLY5ljVS8Kbans8dLUxs2xcBhEDf4Q
T9G1btNVnwa+s/QdwOzosF7iwHqozTD+ZkHw51mIHtSPNz3XIxuCXckE18CRqhpAYAmEz1JdBIm/
VhBuv75AuBz+ON/pp91EDepFWMIsyKMWtXhihfs0EdEsDOS9cJN9X2ON6Ti0Su7sCGg6OO9uBs6B
HNVobkfBKJLjmp21ylu6rXYR+z0snQIvoK3rz+gj4S+kIeIrH3ZnKwqdbTbGetr9tQks/DSwD3BC
66YCJlcKcpGiAz0dmD+mwTvvaTKENoPjxrAAt8S7rhqAy2qLyB4upVfdubpnzKRu/azBJES9GS6r
yGGA1dBsgjXio0c6CvwggIWtLd2QlYsVq63eypXmJQsuhwUGtH/IoR5YkoZynn04tnl4mY7+b13p
j4GqLvxguBhU5PG5410+ZPy4e9fbxoLLdSPQGqNzP6MkfobRFyJBHd/kvrOp+SmkfOlL7XZ7etJ/
9rKFN+TKrTY0V4kJXDQehnPTQPEUmt2rZne7pqtJbPQJU1eenYEDUPMylldD6xqot5iTYa3AMTZ1
wDJDi+IxXjl6j+PRTn7pVrSOyvHC9XEVeNp96ZMT76uiOww0Qs+0VLvzMZ9sRYFZzlA7o9G29kh0
aeqa+9IzNm5G5wUIbi+A5YeCxy1DsEs0+vX1WsbGrVFZj6UYwWzVN0Hj/fbH9jwuUbSBC+5tByK6
U0/L0M1f/SY2Fo2JNDjU6FVP4E/HAhhD5jV0yWv3ti5eU2Us2qHBvEWgDkA/eXBMEJCUMLwKZOxf
P+B/XmqxLPz4IpUOS6EsyovNgNlNtoBMCM2oKFt5tv9NTPCTLKp+2iRXUPNttxMjdL0Qb2Oml575
t+ZazI2Z9SCDXfTNGvzPgyU5xI8nY3V2DMablEQ3YTHMaeC2XUi3/jej5ScztO4dj/tuXYopItSL
uKLaf9MuaZRZa3OoITuTrsvv04uf3ZGTuZJCvk4jRltsMsWq1K6B2RUxSlcCA+Bg4VV9feM/PZmT
edPKalo8jnfl2CqFK2Lp/gjWvODrZh3ffVfN/BbT/OtCm9Hm4yWzijBAB0/Ng61fZYOB3M7ZowFZ
KiM5hy115ZkOeE9jBlymEO086W/i+NZXj0F/MWrNXIeBW7jwa6dqndQDm+QYcq47azt/ExpXYfC7
pi6k0MpFh7LVQEiOOpEPlKuvr9KfFy7Ymz9+/dpr7UTGzDO18n9XsO9nOkd+++z/9Tz87+C1uPzn
VVD/9Z/8+bkoxxrrWXPyx/+6KF/zm6Z+fW3Onsr/PP7q//vRj7/4X2fRc12o4ndz+lMffonP/9fx
F0/N04c/QPKKmvGqfa3H61fVps3bAfimx5/8//3L/3h9+5TbsXz9x9+eizbHwnz9GkRF/rd//dX2
5R9/OxaX/6/3H/+vvzt/yvi15XP79FLUp7/w+qSaf/xNc+TfoaxanmNI02IjdKzo71/f/soTf3cN
6Rm60C3Ppa6Av8qLugn/8TfxdwIBJusBG+a2wy/yVIOxPf6VJv+us46lh9ZzPRA0HkGX//vdPtyk
f9+0/8jb7LKI8kb9428fxxgpXMfRHf7PMXTdtvTTZWdX1P5YxVCu/SHpkGX28arUs2lNTve7eqG3
sPK/X57jsTzdNKVO74ZtehBzPj6F1oSNKrRg6VLB2u7HrpE7A5UCOzc2p+VYHaYQ55nXh9fDEUPT
2s7vcnB/FEjosaT0t16a7kHoIGXxe4jEIbRZiH4j+hH1M4qSZxBrIN0yKO9OX/tXoWsqsCtGImY6
RcXUpOqvsUi/i0R+XLu9nZXQbdul6c8TwvtLoZdvh9yrETZZr8tNNHoowSsJfS+mDHHWTFrzKpUb
fpMV+ct9c3UO6Oq6NKVnidPkO+USFaH0nPvWgBadikzO+xoZalGgsnv3OP/rkXn/iJwMrVKy6sKA
pEsSdTyqYM0+3rcxrfQQWyZn6CdAByMDYGUyThvVZfYBLS7yZ2ewNoOl2ocoBQqumhrkS+GFT0Yc
waH6+vucXHDpSNMWNifvGbYp7beak3fTF7zJCIWupi9q0xFbo1cd4g67+lFhm9i1ok0vBtZ534yc
Jwf1pO3YPLbkSkyDrNxpHm3s9YlJGWOva/f261SLhjh8US3scExGlHUuSML027t8eun/eVibrb1k
iWozVny89A6AMxe/obEMbcwCVqfUsrWFuw+VUVGSIhVg/+53F+tim5UyWHmaoa2Vl9AnrSvEqv+t
K3/8No5BewoXwLZc/vn4bUakDIkwcZh5plGsVVq2c6XcFwhf/daf/HVI0/nXRzxugN4NGW9HdHTD
kIbLoEdg6eMRG83qeuI9YpG0Y3/peIG5gpp+RMF6W6urtV9JXnW/2JSwGakn/f7ro5+8ZP88OjQE
S7d5w+3TVWXqkBs3m9g9ctwdsuRwzLd4Hn1jyaJjCL851z88Yi6JHwZjztRjVvh4rrro2ANkpbOo
/Wq6qBMAl1nMwEidxmQUGb5b47un+k/Pl8shecVtaet/6aAZk6iQU8Yd1XQRvVpyFDtSS/FOa63u
OQdltum8rNq3fVdv695I9w6E6GXVlWgEzMD+rljW+sMV//B9TtZZUBqKZBKoS0jAziaRH4oiVhDS
eiakYREWZHspH4uw09xAs9y15LL6bFz23kUZbfPxPm/XInksS/08c/OVnYfbeIQf72nhYxMAV6uH
Za5AW/D2JBroMzX9tgaId+XTkN60x4AVLT6peLL0jfLhKeroM0U8L/zs2UZMWOXeWeFhxDKBLoer
o92h65E+WU620cJuEaA+hRPGDlnsYDptOzjO2qSu7cJeQtZcV4na60LtA6t4DvUB/WA43iel/4QT
dIuMo1uWtaHNZB1eQHx5GYYQY4luAPK3Gsk1gddXgJdb+uCzc8hwceruE/7DIgx/ZyxBxylew15d
N5Z/wZy/juNiJ7JiqzeANiuxttKrGEo36utlPECzdIC0ddkqcvTVUUTQhA8gBgG337YlpiMApXmX
QeNi75h3K+lPMwVy2q+KC57feVYkB9rtkYfTkVEY137gXhRxeiCQNR+HtFokabwnRT6HtEeQmc0u
kI8l9ve5VmfsB1mNIoOMJrwPEjvlSFdzHdT3vSkubd//GdTPOcKC4FUhW8bOcNUm5oVs9AeNH+DE
frj4nedOSjtB0v5oTYGgdaRvPQDeKbXrr0cC8UZpOhmJXF4SByoN//tLqMYK86KPtCMEHRkuDuZN
HmYvowJs3eJSlmWHgFl7iQHMODm+Wi9cN761iEILAn++TI2fgdXMI4xyJHUw0wIS5Ab03bXWBHu/
CFdRd4sHoED92vP4U/y8awK8Sc0zACLbW8R9Oye6uSjCgz8cMPhkGKJKx1nWFcbSM9uJMVz8PG6u
TL3aa7UHFxu0YJQs7XzRl/f+sMEDB2debbsyWUtEyV3rrfTe+R0PO2My7oKAumjwJfvIl8dcMnYS
LCKvYy+ewcgxx7ntbSfD56CgonP0FkXxg56UbauNQOXiRQ27NEYKgGHoAvwJYjLrUPfpaqTVo3ag
eCDYwo8HMXQa/MMEXdMBWRdbxZKXfpfCTct43qD2ohuDOZrE9gurappDymY19A/t4C97ntl5GZI9
C4ozewALF7oVkH3/MmqMq0pPXzWv3Ayxtv765n8clCB6gvBh2QPO1Wa5J08LUcZEK0Z0Ft5iRIE9
twqnvY6Pr48eN+3260OZb7SNk+fMM5gBsA6aJLJPQ4JQSNyWJ9vlVtkmJU1CLdCvAR8te9bHOVTc
ZBsRKHQjbe3j4SN29Nz7zo1vxnd1kmvLUPMvClOTs0KCnu1Zg5alf2VkDY9bBUTkaF8j+QURwboN
O3eZ6ijhW5VdkflYT2m/bk3cH3FqXBs9BFAg8fqkX4P/YjBbjtVtGdgzk5qUCItkb80qpKAqQcQs
eAzEHIQ8NF8xy9x9SVmCMDQAKdXWqXYhQEFf6rPKT29K0VzH1avpoL6F6RhvSobenEk8SS9rZ2X6
u7iGfdxcTfaDlYh5k5Q30Wg/FtlvH1WFYmr03ZoXBpCgzM4aoZ1lnlyhm4dUzhiTjYxc4RxE3cLz
YG3HDMOZNnNstUjHdsFLfmnnDY6AYAe3C7Y9KNakpdxi8Ik7xgvKKs4jT/Gs92eG1SD8QJs1RQ9a
MD4aebDxMUgVqKKmjOaKormOmB7HAP00+Y5nPojvLvorhNHXFlSeVagl+qz3xC8ChweVhgeG1Buv
gbGkWzROtDY62wqdeBRN81z2/jywghtUuff2tNfiDbwybe7n0++w0X4m8kX02zB7wJeI3mg8FC1E
o+bQtMi7XM6nkUQheCeRg0ZGTcAivpRJ9ZMl2wrD6nKU487w1aH2twW2sfBCci3NOzdvzvM4QYiE
bgDuPuT2ZazdQy1GIuwsAUE/EGjE5dSicTCH5nHKSUfUEEopGOxKl071SQLmcXhyJFjIDoQORBmG
GOWrTUR6lXBkZq/tnJyh1d7X1W1gmYcReO4YpreRr5jolo28mDztfCTLFopxq1ykjqX9xhfuIjRt
6RM0y1mEsW3yWaNchfXZ5Pw20lvEuWvLCqlEzRiL7Q2CUkLpFf6ldjaZzdaKrPM+widptvOq1GaQ
plhMonKN8edOwW8ZMftRVjZod7IdFigbZxZlDaVXz6krX6Sutwkni4zV0TsFbnNE6+QH2wJOe6S0
nZge2DmtffUSZ49H0jPK15UQPylUWFFyOzNK41pW+VU7irMUIWZYetRKcJ/RsbX2rRTVajDuNUPM
igrZgWWsA+86K9ViCKp5kOr7mET/oBWXqlIL+j4PMsF1DaFnEPY8CJNtKO1LxQMxaWcIbmEb/9Ds
l6iNVonbLXt7qXpv1hDJFi3SL8PEPxUu+kAiGEzVazH9yFJodsFtPZ5BNZ/h5QYZj84GFlsv5Y/M
IVocAWPSUKCwIqVywbfaddkEM9cObjwJu6/CuOJN5zYaFrNltXGsV8KmhN3eojo80Hl0aBWiDCXQ
w00USAYPe2FkybkJh9QNabUh6tUN5rKt6w2qgGtfl9waOmVGswgAIcs1y+8dtvlHTSLkzZBXx9qy
a6Hyj9GCDlnkRBobftx/piDWrBnlK0mADTUj3CSowD0+cdBiGBgU8imLoHZ4tEITN+c6xCPIf4Wt
MdxJs7yLhb4os3pd9g4Prr0MlX3BC/kKk3JrD8E6VR5vdE8luirlT4CzzRyX0SHn3sbCmVsoEwan
vUFtAUJQDrdjFK6Gmvi6hcO+oqeDycudsr2aqnCR95q1SGxUDWnlfbN5tz7uKmzTkmxeoHG6RF3I
c5wypVB5uL0D33ZZ1RWNaJhEFTBpN0Chmqm2zrcku90DeFKcGVPfMpgzOJRW6l6yGyRsz3jys8Co
8dDBLN/buECfSnC8c0+La3bgvmKVAKIECmr2oxCqofqsDWmcaRlkoQ5bRr8MJalLXEr60qw0wkp6
Ooh5JyiHyI+wXRTYAzF7nbA6xrrbVC9HXgoYAlaySlO7f5hcmyBCn8bFpW54xU2uSR/wQ8+2sE2j
gSLd0MGBkNavDKA03VaWIhP09cR80gktj3tBjwWAR+jKNIU8ZUu1Dc6P5KiDa+KuuwgMPHZ0m4QX
lUkyX8d8uO5iDMq9EBRAFa7cBK7prFJ5xOwHnjDmdhPZF7CJmkXTWtY34e+TUs5/fj3PMqTO7tGR
JKI+bh4HwkSR08VszQO93bdKIbPM5LQ0ghplQe7nu9jJ0EIVjXndGoa5cCYT/1bTvYahDtR5Su2V
IzVnG5D9Y6gMjN00GXA4KRMw8WO2/Y3KEI5/fVX/sL33/v2tndO8bemMDfFQtrwwN3yyYvLoWcAk
/9ThsGHhElnxNk5DhSkiCWy23TQ/f7PH/+tXcHVhWh6NN8Rp/4I+xN8ZJCkysoUXo29QidXwvAbY
+AJLx7RjpFeiMtNH+uzV2oho1fj6ChwDGP9e7vF6CqRQ+nHT71gmEd+TTb+Xlq5mD1Cl/QEBS9Po
7nVo4frAajfONPEbBbE/F5r7XTftH46LJMa1hWMRW7JPSwVxGVlWAFgcyrThnleu7H46FgvONqCH
clKutSux38y7SfaP/+0zfn/k05AWGm1Lo+fWWcBRK7a2oZEwnGyx63DArO2GYCd7hz58Np0oefjm
0MereXK1JZoyyzCERdz7rX7gXegwCzStt8FqLgEYM+JS31nepiYXOgAIjooBteGGwrutUYwXaR0T
VCftmWENVr+isJrpY3MxVArS53F/U80jOzkzkUfXurtsfLH2w2Lt1+eg3aFu7/wQ72O2mxjKBoVi
KDHXWFYPbjmsbNaYUzg9qM5aeREweKntPU0tNTGu++EFAG1BE76KjHMvG7debM900zsffQZF1j+T
UAcBcy6ihaTvsAjl9So0f0vkSn7j7ZtCrfsWq6EUK3ZRcYG6rZpcLC54XSiK191VHcl1gvNWrw52
DfI6ynZJ3R6cyPlpDxbxa/EQGd5OSrxcOsK/1rn5+k6coGzfnvv3d+I0nmq2hJHHIOO5r0xFw4pl
DpvRO4rGHL16sc3AW8tB6xayZihV6aCWhBuTu6+/xcnG7vjyOeTyiCaz1fL00zr4xMnsHCUFTUqm
hu7FJZGthYZBYLWU38zDfzhhk5y/TRDXIvNhO8fv8u7RszWzNzvh0FBlqfoSbDn1YEzebw4to4Yl
mOcWd9v8TVxKDTs3DRxj7tnp+F1p6zHL8uEdsAxdGqZlM4fRbqQfFwzvvkiR8mwExDoXZErMs3hs
mnuVynzWuQU+0xjmx9cX+YRmya0+vm5Eix0HGq7Dv348YDplhs9C2GAd2hvLtCkxBxp6surLyn9V
ce2EbG705CyMY2PtBy0KFl1LOmuJSLd41JulHZzVTkUtVzZdG1KwkqyXtUlC+esvajPc/uXamKyV
yKoZ5DsIcp/kSRF4VE6RtcFyMNNhS0WKpeM7axIPd22b30xjOr2wWHeBgcXxonBKCdXeKoiP9QUi
Uz3q0agV6dQhKsJmhJa+Lmp2y15+n1HedZSJ+epB1UaMwqJMX9y2oh0zbGNYL0xSx1amIfP8meeZ
ecz2yjR/2U2Q3EIE858jNck1O1PjGhDJdBfngdjnhR/llLYUEFm9ggcrGoP+IQmyaGdiin4glCxW
vePqx7b5vnjWyp4m3zayrJqWGdPEat3UjGxNH2DhkiKu6awrc2osS1JskpnvBe4aqIsuENM+0Cix
GuPeP1d+KX5ZSkuWozLjJ7d0rTsjluN1UyIVGy0XF1Vc1d71aFpUFOl+vqwCE/qNZYttF0XDAyWM
1mGkyepCCQtViB8GS9us3N9I27w53RW44PWc6zz3+ty/aJqoeAyBhp/VjOKHHi74Ik8wobrChblj
eYU109SxXilTRjyLEadcNRFykw2al+Qg8t7pVxNH1+fsYN0bOoTRf5S+wAM36PpLlZq1vrdkqZaD
oaerwAvTKx9Zx3kLyOWXkhIDdptQhJxnCGG1pNoXGvvmNh14Q0tHYek2Q7ng/CNzgeOnCK+03lBz
6WCMabZOWE1qjlZRlclZ3tZiWuhIK/KeeIPwhx8YtjpscegdmsY/oE2zn8hIBeajEUhheUvWjQRp
s8jz+21uhlWIg6/QXsJCRwGixUUrFmYZBc+eaMufuqZr1GTDP8DUUdrytWmn6qnubAs8/CD9c8hp
0b2ZAhud1e5EkW7SWDyHXudtbJ6bhVEjRW10JfZ4cPRlndLJnWatvpmUaZwB99F2eHGRn7JaWIaG
FezoiwkXaPKSo+1APYmjaLBUWs0Sqo7WskKE241mAFDB6Ha+bbdXXldSM1E59aPfGmIfOl5ED5Km
/JWcZHxlOsQNu/HZknietoOQ+k/pUieVDRWkMacbJIvC3mQLHHmcZhslzo/WUGIVwEjaD05Q7OxK
c81FxYqWChqtW+VGaqxjtB2b1hqaFana/mBSFsftw+7S2iUrkZQl0RR52U8zpCY5auzgRXnY8BTc
0oQu8gYur9szpWZtf3RnTc3KicZ0wdR/dHdn7W08FP1lNHA5UhQb91niG3t6S2HQlpiocsMlSBrW
7XTbor76NWiBC73OsVJqwViyJIt2Msf9CFOFbUWpT5SpKaK6DuUAGxpg41UyGtl1mvGcYRIWzqzR
HOtO74T5WI/KPVTUqfxSiYOiFhFQSM9PVFKrUtfitlP8AMq3rrhtA0SJmWO3dyZrkYMDyGiX8nJc
F52urpuIWCDV3+l42eeF2Mipcs5DvFdgx1EO3Vjc6ANK2OQQqinb8VbxAFvH+Jdud81NOTbqIjWE
vwQVMoHxwnU3K8PkWFGIKrWYFXWo/exqI73ojke3Oxedi9NRwWOg//bRVC3CaBBUc2rWQ5/EwQ8S
J91ZrumjnGF4qyiObfvdVNnZjxrSmTerTNl3Bz807T1i0IylRH/sEWzChaCOZZUWWTYHIY0pRbR5
uu8dTWAoCXzC9mhOFRXWrl9cJ4lHqsKTg/4D6Ix5CHU3P4SZJm8pmQm2faHlLzXxiWTuueZ0KLgx
1wWK8Xs/QeEV5G6aYIbDtDtzyir/lVKaz732C2eFEarfVtPAkivS5aEwI8IsDdWXvzprim6p3GfO
GVR5RvmEuqytRuxiMiTkM/SuuyckrW31XDf2Fc3qaNH9Cb5mlOVyl/R+eTk4+XDhVEULgMr2+rmn
Y2tWk13c23mJX6bM2IPKZmG1Xn2tMpfGcEotcibWNFhpktX/niKWMcfnaEZPvWU6PytCnFRzkmMt
0c1Y9m+HsknsOUGbzpEWyfVUjg4hy9IeIhzI/tTNgj63mcDMyTonAdfcm/zrCMKsF7sSfTQIMb5l
LKeUlAiBn57g2+if57iDBiRSMn4eHWMix+tPw4EAeGNCQ+hEMI8SCtbmni8JENixtxq4KzdAUqtL
2g2aC1rypntljjTsFFSA0wkn+svWBdw9M1hPcbVKjPB2IDTGSYtkXdB2yLoikZzpx96GyQ2qbYwP
gvmczroakto6oS2AyI7nQt2vLPdgB4WYJwinD10TuetICefKnUS9Syrse8xxEs+vb79Mod9dOy6D
Z9eV3s7Dko5p00juQrvAZTHkyQXqepy2TTESV22GB15j0nKxry9bM6FOtnPdrdFi6RrzyXqUdVle
G3qN6SHq8vPeirCs+cI6BtUC497lfCg9tbkydV1aP1vFA284iq1zWEYtIfWBOGHKHVgOvX42KCJU
Mn2ysdYEeB/7Kr+0dESjHVMtti3bvu4s3DckBXpvw5Z55caAQYFMp4zmDTNS8vOYjCNKs7CkYGqD
IBPt9PasLC4my6Ca9NrBr13eG7RGdNrBjC90c0uvk6cuiW/q6a2hL9VwSeRPH1+S6mbQV3a0yNt9
HuxKkj1+1s4DbWNZP0rzLlCvVYkqNpoF44XfXlrpTsuvbR9nrjhI0SxMiSaIpzRAcTW9JvK5mPaV
s43DX6wU570atm1lzHHeLYVd0nJCBslWD4HF6uGiN5s5oZs1rjQqibDIDvA+CfoyxeOac9QyZ1Q6
75V5pUXWPKriZWimV7ozzkOymoi8k+Bn4pt4ZmnTylAJ4ke1mosp5bWmhE/l8yDeqaBbFrmx0Idd
bIila9GeY1IuapDVqOG5JI9GepeSkE2PGW8LyMV5G0tuQDKX9LU1QzsbYXH7vfY8sYSeleI1NIcZ
E+mrYcWLeGDWGv1lYFz14S8/uWXo7li+8XHuEg7PytHkvaexqe+7PXVCl5GNvimF15A/wrRfJUl7
Zjb12ZA785bXRcTZvC+XbVtyDhbD05neJzdIyRbY6eBHtfNazx5Gf5wbIj2MGi6Nuj6XKr32qFFo
enWFUp3IfH9hasM+UT7z+0QtM1eaxfpYtYeycGZ4j7JI3WZZ/RC7Hp05+fr/cHQe240jVxh+IpyD
HLZIzElU3uCoxRFiIeen90cvvLBnui2BRNW9f9TJRlqj9zbrNJd+q2O8wj4nf5Qbnkuc1cSwUAKV
bWT5rEZg3Ll2L8grcDI2V1p+Z2KoDL0NECJtVFn1paoJa/Eva6+xeFeYDQoKx8uBcBjEoeZjyOOT
Aa1vMMD30w4k7z89vy7yJakgfhbHtRoT8L/dE1vjZsTTJBM8jWLuIgOhtRSf46rYFGi0FermRZHf
kq53+6Y8mxmxmCImEZD3TEub61JTNVpKZ3k9CFbZVcJFmlZ+ZRh+HUmbuTCmk84NVMQaLr78N2lE
OEh9GGfZ7qmXbQqbKlSOMY7C1LkqTreJHBBnvOyz8mnV9HI5GxkawQB2tivDNbWStAfZq6h311vr
vA6yq83UTRqYoWFC6vrHYcfINU4livrYjL1hvFTYHfJ0vPIjU479kWYPS37MabEBoeUB0Gplz5C2
xXWcQahxeEHgBqtTX7QnEdAtNLYnl0RH1ppI+iad65OgZ546eTb4ztPj3NXo9EoLetem51TxBghx
61fYj4rCQnlxiR/fTtK9XegdyWVqmGIoxzjoylfmJBiGysfhJvX91pI3RT67LchxFa0eXasbberd
dNV55o5vRQoPeZ8n/63KuXewztsQ8H9D+m5ZewH4P/DBqYeaQmj6+vT8Uyysvm/aFIWdGTglp99X
2uthBa+A/qx0dXhP7gXbFpR5yQMvzXLEIRoWZQt7or72lghVxXHj+aDqkyuNPOKoCUQ1eiX9ZERt
eIT7QMe9O9NN5auVZIUntCyg4LgZX0X/PtNpSvQfVbGWO0Uw9XpxTFRl27RUqOedp9LIFhV6ODHf
s1QE3dhSGSYB2AqkeI7cw+fOdlibHdN76TbdNW5Lv+AHyZT/4viCXN+vamwbwiD2NHOZIr2l+BMk
ItnyoZU/FPvmkHNsDCW9kHxbH7Z8jIYfQwvN6jTFB6kZXMXeUF8amu3oUmMZqSm/dExh2jbBQcLN
5aiftggkgMOWrmHY33C2royq20F8jlqgRPtofoePDZTyNqffTbUrcyqfm9QXTZCSpzlLbl4RwpYR
g3HInW38zEojyck4ZFl3VhuaMdNLRdWa+ar2Cz2KL3LxVUEvy8khLu8Ll3w8Oc/+qE3MrppT6Avi
hmFVDTSkCFLUB9PTAsT5WxGwLBv8Ii3cFcyTpdLSSe25abd+wn4zjK6ZfZWWAsHBf+D6qEbyzPhc
FNUBCB+iu/ZET89TXfHWN56ZYNRI71byGhcvlvJSyNeqANZoEIrklBPLwYzoI1onr3LOlvQu9Utg
Ku0hUV4nMhakUmaCeUzafyJWPWglt1o5QfpXhZ6wMn5rxr9WHC1Y8rZyiJeo3dp5HYz0AK9M6PVn
0b5H6hBmzknWqO+IG59wB28Sk+skJKRS5N7H2q6u1q2OhsNpb4ueBKaV3PUB/UhqBKpkB078W4rD
7Bi7CBxhLl6L4b8hwwGfpneRHslIcqmWwZlTbrq42xMXxPP9bWLbm6clkFoZacrkdfMjqSe2rJ+V
mO81OerqWYYLnZZfIW/jaKActXTnKHZLGLlB/lnZumqOiEq2PCtyPCNdA914K3CEOrrtCSffaCie
bFqLJfvawJDHihJ2pbopS41cdge9Cl0olX4V3V7TGF+RIcK0DHzWsEOBbf03O6gnPuXJRmHSeJW6
m+k+r1YtiOy/tJXwPb719adu/zdF/yq6rNm5XSU3/GI9wUI0MwZK5Tvpe2+SgVr/30y9TTMLLfGr
UX1otGia9eIbALRjRclE5vg1G0SKZydifZgeg/n35LRBONXoZxZ8XayXRv2ro08gGW+xYHuFuNHl
ygoYk/K2BBa58xIcvjRpHlPwPknfM/tf+wzXHVSPnllPQUA0yLqnjAMfNAWgURNKPDO4SU7X6NjO
fzHOgVF6TUgzSZmfdOmhV99R9iLGW57TTipRXEzaqK22gb5KvqyspFE90PBmibKByPcVbSuhqIW9
zOa3vl83PQuK2a1BNmBL1Q5jwRZnhQM6ucrhqDKwp37r6XGdY7cjfWV2CDVXGIv4cRJvII2tVEk1
Wynb/bKMX5vCzMFx/IgDROVYShMzqIaXgr7ODoqdShrfbJk0585EisLW8pxNlNABQYubl0wG5mmF
eXtuWs267BvzKqQs1E0pJL3JX+PXoit91ZbPVEKyo9B5q1U+WpQ3LZ/5QhSBWn1Z3X9t0dwKmixX
TXiZ1O5WJhTh7Eybh6oj74uPCfsSMkzgq6L/V6sxpOS0zbIXp4g9a13CXLE+5uIb96FfrndjUC8j
3qdmZHoCzchGJ6wE9Bl1LYW6Bg7kM0qtfQmfhFExLrlipvehubCNhOjzg1omEexRNtpHUrWfS70b
ePSlgfGrc2iOxSomDxS0H+fkTlMvncCQ2q9atY+ZMDDnOStEqlXCtmNdxoTWK9khTsdTnN6HAhfO
YDlHw/k1Iqos9TUcIgdHFqDzTVqNrVGtuyS7tt1Oj6lUaCAvVfndmbPz2FdhZSjnpqiuCuaX1rTe
pkx3lQ4lkIhwm3eM8YNLo3moLHRditaHcgzxA26EjaRk6W8s0WEMITyl/aFY9MBBYZGnzfdszGEq
64Y/yum7mUe/SvNBa73yHHv737mkW+9hIS2ebFLJ1JTv42h9K0igqukHm9m+mtYN+CE5beZpifpd
tiqHajIY6FOqa1oRggRsJdM8Aq+7k8ydWVh+k45oD/p1DwS1b5Jx58TXsu1CI7ePmlF5alqdi2dt
9SQxYNuvaBY3BaU8tqLstSryC33ZTQLvtrOEEgk5snK0upF/nHgWYQjIVV0DbXSBT7TVVyze47Zr
/zWUJye83TH5nuwko3xuVz6jnLeaHCuaa1FrLQFy333TIfHEDe8o69ZICt8wjsUCssWwW+lMvZSg
F+IlBharnH2hW8Ggc4UVsoxK5SlRU4Y4zErcmLi8/MlZsf4PX339MCX2EqcS4Iy9nHsRKr5eZVuJ
W9OTK327ZryK6lVSfrt+gzQhXLMyWMYmLBcKxksaV611k0ELojn1dC50FdtBrlkbBJcbB8SpraoQ
jhMUW3UrcwxSK91I2RosCjfyMFy4/M7CqDEt4Dp2+HOquev10Wf3PQ7W9IEt+drYkYb6RznKy/y+
KP+hw3G8nJwn36mHk2U3ZyBLzzK/tYI3QHCFjPZl7OPHUE2bYpJfRszZvPdMvkNYZx9mYRtePGVo
WrkB0777EV1Ny90i/beyJjp8QFFrvY3CINguHgvXKDmOF8v+iCvCCNZHa71nC9rI/pIq2WbqrUCN
fkUrv6kK6fqFqHQUO5ESMEf+4NkxLnZp8lkSE7nFJfGXSQh8sDr33ZekQ2GbvwX7IPqBwmvagYy5
Qj6KjqqEyrrVlGE7XY6QTdvl8sF4rlW1c034ikYzv0bbG52LDPiwlOkr+OXG6UivSi0AKTKwerMK
pzbzIFy+jFL7N5UKPxmwT4cBn1HmKhJj7yi5vJWUb82wrhJzxLymu86cQ7nt02ACgGmS9Zqj4Cli
k1ROx13SzB2Veh+N2adZp196z9CGFnp1kHLkRuUv3ITKBJQcp53noHRr0m03aI+0R4ZGNwdfL/I3
24FQ6+lkkNkGOv9IGZuM3tmXHabqKkXD+21aM18ic9vEsl+20Vmfm1OLLGCarl2p0R3fbBuNZvpX
rT3MM7k5vN3looemLby8Mc99/M8eRKA2DwRURyomPbXqXB2JVWbYW3n6mdFDlMyKKwc3l8otYY62
pItOYETVcz1nNg2z666Jh4eI6u3CiqTO7SGL0lPamNu6IHpssY/OXLVM8X29L6uB+WMcUq+tVrRF
k7krpjRkYAkj3sy8kcedKLE0FQB1lpSRf0p4mKVcHFuJQ4RmpDAmWrKx7OlYZtaOc8ZViTgp9YVe
tKULyaP9TORy2/dQbO5spSA1ZdLzpRblP9lUlbsmHErnNX3f5CjRQVabxkeXtTBjtZQP59VDmXvN
SxPnBwlodl6XqngMEY85sxEkSwKKwsz7R2VIXLlJe+vMfidUoXn5nNbTm1pSf4O6mddMaDrAJaeB
TL3PhvxYiT+eJG/DmL3xUo//zUZaDez3RnWMi0k766i072UcOVdySO0vNa+rzdNGg13ZsX6aSH0f
CL2xanEh+YBoNoW3xIkYXcdF2kk1g4tWjChNkyfuD5t/XvSi5Fd/+pLNUbt0lkEmTm1Hnuw0VzWd
F9KfdRrQy+qe6IBDvC4NQpf03MbRV+6ovNy6DA0ft1nvCsX6GR3HAZzIPMnGHSDlQDF9Ls+BtlgV
sE5CSo9qRQCe5evSlMGk99x6+XpISrMMOT7LlwXFiJsioTa06ZKb9qEjVSTI4Xf+1c4TW4rzfTpa
7yZJLW4e1zD3JFLfi9jR3qaYyURNhs6LmtHxuoyrdmoAdoFHarXojmlRLJsBWWgIEXY07eGuze13
KdZHt46mt2b9NrfiU5xVl9Qy/SrrmxsleAsYG65zZ5Vz3yDqwavNbLcUCTHVQK6fT5uJO8dJ5bY5
tv5RQViD5ZiND4NzOBdcPjmLRqgUum9rQ+XRwr2NzDXMlNY8THPLrrdg1JOL8aUxklPOzdlO0V3o
5sdUmWdBj/yc6bs2U78UrbBDEXOXNp3FCaXZO+Kx38yyk7c1q7xUFv+Ncp4BHcKktCvrv2wub4Ok
GkGyqL0/D6zYbXcYzZSjSwmswTrXdn2VdYlumRpTfmbXZK5IPffDPCubaRpWP+/bR97bz0fZjkT4
iUffyG+2FbUBisrar3n6Ioutrd2g7q0c/bMpq6OT8C87aWGFdZzerMQ+FRxFqQwUQ6bNQbcgEaS0
0PyhzCY0Vibg/pLJd7vN5oOwkTjK7aju1kXUF+qVCDdmy/QN2wJkLisEiOXzq5PD/LpS221jNkEY
CoXkYlTewFqc/JB2C3qrTF3SKgB5lsNcV1JCY0oAvEq4C+p+vLtl/6sNaxkYsuZaBZvgXGSPeVIx
wFMwrb8bTlQA5SE9ulXJ5FAWUY3pd1s2xFhYk64WPgkB9hJqpiAqITHjcvGV0WRLE3r2XyvPBqAG
Bdx3a7L18qjUs7bVJ8W5KW0y1uy+MWcNuQfk+tD1LqVMWk5sBQVWCIDfzh4vXbsOfklEepBpY/k1
pY7xwEGAC2Gtq1AFhpZDqx0VTk2ZLchfuQJBufpePxJ7wfs7Eod9sLPnrffkB7Pv0RAEJCMRoUXC
fu7U06Qr6EMsFshIK/yn7NCH+DrkejEwkjXvbVHvF9XAtZPfyfCd+L6b/YEIAl6EKL8v4/Bnlrqv
LAZRWuaOEvdgzrnU0rI86215ZLElSGe+5uZwhCX5qaf6asTSWZqrA7QZgUsDvWNauyF4MuRj/suQ
Lw4pq1HfxJ92MRugcHLM1g0YIZzxK7ZX8nGLj1GOn1/W0FBJJJIfCbSSaSQHXeD9keJk11sx8fWy
KkI5R3PNUev4Zr6GlUUmkSnymNOw3NcdLfexYIPRAiMm7ylCczyOB3v5U54l9ZJyzTONFUwHAzD7
92wwpuPYqMtWc+zfrDd+Ugw/ao3NpOoAAVr1AEvk6jPjV9p99bn+M/fDnu7OM4ah4SfP0uIa429V
XNsaVdYHMbolexKO9k/EPm0bdJbN3yYZ7cK3u7e3GeDwXlpGMnjUii7OxThoyxKma0mwSg85llbK
felqAgjm8rdakOkrAEGlaa1egTcitOPhUgJ4ojvvkcdwTJ0b0ai1a+trfc+AH4CHM0fadxTirE2L
CTX/s7M21HFChmQqHuWsM+/gIFWoELHuDxGjS2HQ3WoCUqFaGQIOi+IiTbhPtHrZtLb6bfWNL2lW
YLNcWKhBatlmdkr4KQf5n2Nhzc8j8cVYdc1sa3FxGC84HOxzr9MgsPyXtWBJT1n+1NbHsnXOejWe
aS7Y6ahLfUuuR190ih9FsN55dHYmvtf9Yt0bKbt0E0Jhtf6205J5TckMtN1RC6kidz+SKTcZcHpN
xGkZ3+teeY9bMjeoPRj9KmrxT9XdQBxqPD//0PqtZUuHkj4FtcQt/VHmNSHgU7UrjLwNIhE9Q7Mo
CG6d/CKNNFlWggdhizlUTd2XbaBpqB6UkZGefclpB35uAt3rB81JxOSpeXtJoml914Q6PFqtlqn9
qIeAhX5X2dqJJqqWLFYybUZrG/U6zHbxNjH4iHk9TOpNGW4RQJomyeRQknBkaIGF5g7EcdtY9l1u
kKSPlzKWtyWuM2sdDnPJfVUoMfiOND6nf9ib0Jh0454QhhnkqAe49ZCzzJWJvh1aOrC5T9ckvaM7
xkBlkCD7jCebFunHLgfrLbfj22iUL3WKKNvR53BQIkiZITRnJcBmEoxq4Vo5l900XHqp+mal5PwV
uwQSuJy/cbQjx5tYiUE/h2wnVeKml2/PSJgpq84xhfJuYqTOTs6iraOTrzSm+aWtm0Oqj1jAzJ0z
2xsmzlsJzLgUo08I6DGVpf1zhcJ16UlmxC0GhpK1ly5yAK6q925OwwRHu2gPRQtR0asvQ1IfZrEy
a9bRISXSWe76kLhPEqB1jth5a2LEI3jra4hGV9RHA49/2UieyHTfwPOo4uLOiIWWddWnsTecqo1E
56idf3IaIyOEFkKlbeVvU96ddbjs8q2vDmKoGILtkHgYdyEze1a3Jfuz0du+Mv3Y8lfmBOn6UbRf
vfrqaNtmxcOxd7irp2UXE8014mJmLtaxZLRm7vWE03UkRCnCszM4uPZfVS4uWQlEp6FXmy959TZy
1AnnP91EwsiW52BYtKfd1CF4YUPNntCH8z0SYScz+WjOxbbOln4c2k0yvCjqToLR5NCYiiPZAhiZ
D9BVz4ydpP1s7K92vY1YLvoR/GskGz35JO+oN8iyZMjAR0u420NtSEFfbpX8NrNQylPHmm3s9ard
SzzrtsMdv9yd9dVOG78lmwhrZ94zILY/uvNKJKCngZ30ueEpCS+rYF4tuiDHQCPuhvYma2x0ke8A
zxR3w9qbw6mZd/bT2thckaf78UQesBZyabJ7kk2qY60pLXj3hDmVN+repZFX9WQRwynnH5N66asp
LLT9KKBO8Kkn2WeU0yHVP4pnqtWg8T051elWAo0X8A4VWUFLVG6X9ceRrxA0G2lmi97FAHJ2sjeh
9/S/ytk5QOjd+Gd1GyTc2xJhjMJTybGSMk8WHs4TVxCnNU1lUAPl2OcsHp9/uW/Hu7zw7KnxdQlI
C8yMCYsPt5oelGxuF/sryf6NJiM9XG+RH0WBYVYCKIQIwDY03gGj3cIG6oZs0yfQUNQQ5UReKwIj
SwzgMl1gwYP1/CagCbjoTlXz1eK5wF3k1+C8WgpaBPpGJP76XBTK4og9xh3zb3W092mZB/Ey+90T
x3ZWCP5ta55T412Ttk3W+xJEr0OaUf7ame8axRnIwsx3e9mUK18xxpiZdm6dR4ddkZxpnRifbkj/
GiD9nte9T3ZT/lku/1YOEYVQRqPZaNl+oGPU/Eklc09uEq/BVsGOoWpviX4YTPCDRHal4ZpLTgg2
DHyau3mScadeEi3/ydqN0wa1Kd6N5sTQEypC9sq8CNJRBmfOmJXDvNM4BhS3kdC49/8U8oWXVQVb
JPnHbPFanKJnxYL9bjsampIwku9IBLzM1PeO8VXHr5S/3WTCb8rYr1f13I0jWU8YZNRfuRKeZZXb
TM42JFdpauNqSNxU9I4kmc4nzOcxwzKHalkAWVfjeJIbLK7rSLLBE47tdhoTOjLHExuNvyTTtpjg
jmeOjmatDqPe7/WpnHaibe4qchCDE6epni95y5P5ZnByyClLOtroYSvVfKMu7P/WbzY1W6BGaWEk
pHYkj7AlIxpJE6ULnMxuGTyQ3TGdkBTFzAV9v+TtVTTVvuAQnfBs11gYh2QJeJUDJB9BPrZ+R9Bt
Yv97Qt9K92FzirfdKcY8YcsEE/8ASO51e69ykuXMSKpxLdJNiUmll3+s+VuZyrtm0edqqGH7lHm1
8UZPrVCJFl9ihFfEl8OXEzWZV6QjESb9RrEXHwf1BhUg1zX5z+R1cZsa3YfjzNeaY4GHQ5piFKhD
5s8C2QP8QlfDQ+DaJA4FdnHxIlDkiHYxszCuw/KvxbdZzRFFSd1WSbUwmiEI5+6cEDBZbdrp2ls3
o/iydRGU+M4IQ7Ote7WAxnHItuDbyuy4Av1hNZUhcIUfi9KrCsWt1aPas4+8T/Itj2yXbdSV9F3e
oWDUNX4M5Ls/XYZ6ZEGEOXEpyr/dsJXyL3M9zjBn5Z03UfTjrhIYuZaPIX/vzTp0OsmL01MPlRQB
dxP5bjn/Rumf83y/4aQrwj/t0JBwMWW3CeJ7Nt6sOdCRTGlahnnuW1GFl+AUhc5ptM0MEN4TJifP
q99ZL3o8IEQKk3bXDK1fFmFVxUCY35Py0RQ0YHDKRpwEy3UVqMSkb8zT3qS8JtJDa/9a1G9durHW
W8FiVYzmtpwBJtTWj5vKr6th36Gxruw9Qg5fth5GvGM5hObfNNDpFRQooXIh+VEteZ+Gc07SUG5e
GhBvY/5NUbW0xNFZgTTDR7ePaLUPLfCtgZ0Irc0znrCSwjIDCK/h3lfIl1cQYMR/iW9x3ikJjyA6
jYXtW3CvhJi7ipnvxqG8LqkGZqZ7LdJlffhqYBhMydiX8oFQcjcyXswE1h2S969MEESIrdp95Pkt
Us5JD4jV/7Ox5AOyRatzFQLMSsTRVpjTXrBkV3L3qU35leAYNu/IKxgP3EVgyKtU3jRrq2jm3bQn
BdI2dFC8D1X+UiZZuEAB2YW0mZaJ2BkJhT6n/L0tz7b2nnTCbduwHK9juhc0JJnNV7e+WdpLYbz3
xT/kC3pyUp6nbv89F/M5zn9xP21E9UXpF0IVP1MR5Wima7LecENP+bHqN2MEOqm40/w2lc+W52RD
GhLP8+Ksd24Srx3ONXUqeGletbhzkZTu8x4ff7xDrUDxAGHUV7MNUj6LTkUGTsYEpmQIi3OOk0T/
XbXENYRnaFg3+UjWRPNi2QQT4WauAiNrsdir/nOmqDtE4zhY9YlD/VHK7yO9EOZ5HC6j9Cso82n/
053Fq9vLSBK9PH6v+qmqX+z1ZYLnfbYhQECBu3vZL9udR2vhFkCTjYqTiRgTg6OHRFZFgWe+mdY+
Ys83eGUOeotfuh6vBEX5nS17ynJmUFCyY2FtbCUsi8YjC7rO97N5o+LJm9acdSYc8odVvzXyXiWM
FjlKWbfvYvkupCFU1RvAhwmL1zWHss38oQLBjB5Sc8ply+2SfRdJ97o9VIPDd43G83Jb1fTVPZdo
rqrOKLDZwZQOP50q3DntPwj494V2xOVLQc+l1eh8yCM/aRx/BpTosooj7xClYlOKb1sl21N7qjF6
V2FgxrW5WQlcqCyZ70AWRmsaqObrUxGkbDoFCS4mLMEgWxAtMcn+AoImEjDKsdsngtwG42pnp9l8
dF3BrSp5SYm0clDZEFtGhIejzuGMFGmsdyhumW6fEfzEaILPK7lnosUvGd3s7EXX3nULiMoMcV+h
4OcYSBtIYW2D9dWb7GTTy6zKH6kT72jCw2xM4Q56vnoPDIs9/FLOi8+lwx7CCNrsW4ZWOSm9ceJF
7ojFQIcdk2ZSRHThnfP0jEqSVNxyq8ZEjBsbLS0w9SXwIlyW/bkDZTWd3SBhh/+IirCxjyl/vJW/
n97eQX1r2K7Wb+bwlo4k+40TNmPJNOfHkISjE28py8LVCJZ4tyyigLwRylxF2tOuX1aOFxYhqFQF
GNtCYZ9UCPZ4ZJ5WcyjumcahrZk13rMqgFd7q9czoNFdMlkxI7+S8VnVn0NheCKKLmarfubVaZVF
0CtaODS4lFIzlNWgb7+lhhN3Mg7GyN8ioXA0ImNCsYHEGxEy1B75g32JpqNtywPi/zBRu20iMV4U
w08m5kPT0UBWytXglTi/hI4jHYzVQElogiUVmraT7enRRCg7qAraFAkmf3IuJvxrqK0jxy/TrETu
VH1Npa4yk04VVxQOt8wxJmbB7s2IEv4FJ9k17RJFvt4Kpoq0+bVlS6egZ30RIkHSkPxlunKezbK6
IW+TttSpHSOreDEF8InALD8jCJjJgJfNonzK8l7WUjotJJGURfUykdK0S1dz65iUNCnFNuUdSCpB
/L/zPi3OEdTV7jjfUlRWZok/tL9ICbrWkXgORFvorZ5lT2IvoUaEKIMcnDbzhPcVH2nZ264sKF4g
+KNRotAqlYIRzPnPartN54gwKvpTq/OQu+acEswICLXreE/SSv/Ak/RiFLw7nbg6CqOZ056gk0kl
iM9Rh8iyqTsvnjUu+LVm29IWfzCsV5FyTqo8dVQvaKyc/7SOljh54qhZv/t8eiFsUgBIYvanZRyb
XA+tbPMWavwCTk08jnCNcSNKrulLn38ZAvEmTTB8DhHNRM9inzxTiWPUYP92fRIu836ZCl+sRH0n
pq9X+o+cCaRMtE2aB10lPPy5yxOKAQnClNdmoAceJwxOrkwvfXuMfAC+Qg0LknD5pxRr8cHOMDRP
v0H3uoKGTzNcWU6kT4RBof/jZoSgkeZrpWJtaDn9YSntb9TuI6o8bq2lN6D3vbq+tnhqqs0MhYsD
UHOlvnATJVBH4TWcyGT+rMe4+0bPKC9n9CiG/WOUHimTXbMX03vac56eO+NECk2VnKZ1hyyzyV9r
IM5l44wgwl2zKUCYkFe0w6XoP6MuzPsn0RSCgvUlTV/M5y8lx1f8MoxbNXofETaKixmd5IdAp7bc
JjVEUDiZ29Q+dt0hQUBDOkSXEXrgc750xs0mRIgfzV5cRp4YZgXR6boc0YXA7K0msej7SIRxcSP6
YWoOXb5bxhd5+tc055i4mzpkKXR+C2KC0fWbpD2k66MmfTPOX0btxlcW2lRVXy0yFhiFct7MvvJV
xa+/+Z8IwRkw7bN5Z9+0rZTaXk42k0k8J1d806J040vNoP9KOr4KlDb4pPGiWZXGuzb8aOJ3SGhp
5C9g0emDNaPvWfGXv8l4VZy3ddysJgMq5/2ggkbtTFRPjvOn6lsSUUvtzoouBEtUKCwj6Lke4q9O
Pdfiv2fnRPJVOqh8ZclTdUQ1uzL6GdDfZg/sHYV+X25REQVyilh0ukpIFQvQzh+t3OSkcPAjjfLq
Gkg8DWIT0vnPThfkyM/+F8/RDDdFW6dpLzqrrdKokJ0K02OgalzVQTahb0E3t5ReWv7qgpemOCnG
Hr9plPndO2IsZ0ZZ8FMRc9WTSdNvQU7U6rxk21XaGQV/lv1q5gZ2MwT+Y39wBsVb4hC5LjspSXkx
so/ywQo1yZSitttCCpMxkJsPYqAIhknADSYWs8qHZpDzb8vynP48VSrNqt/ZM6I/u9nxVpFPDQHK
NZ1cpGXN285+8Gup2U3K/LrYmdXOab617jzIZ7nzjYL/K6qM6qtVn1KyFlTzG5TG7j8xXNC9bksA
1aeWCxXOANdewlFAugl3BMqDcSV7dz0aGakS7N8Xs7xxYcDHINTVbIsa7lPEAP4fNMZBg3IdSvKn
ySeRHQDn1yaBOGWusNedTs5/xpGpfoNDEP2yWltkJOvzlq5vhuIrRD/DcJMzARxMAo6wKuIt3zrz
SwM3aI39HAfTgFjmJSM7okWo07oxW8l0VMVnzNG32Hsb4nk6rPL3aryu/SVDxQEoRwun2BRIMynB
dPviVDj3QkOkwTTHf/8fZ+exGzmyresnIhBkBN00vU8plbITQlKp6L3n05+PfQa3d+2DbuD2qNCl
Uko0ESt+C0YSGec4AoipVmRwQXL57c6tQfuI1LJ2ptpAx4rkpMcHphzbO6UI8vLo5IHMOItMXwXD
NvN+F3CjBWJ3pKiu9d05KME5onvv+ZhuyfWiDWJJoAnOxFXUvOXFe4ScbvJOevel9QqZzSlG0WR2
76lOL8LGxiU3LzXu0hp/T/4myM4ZvLH8FXFMGYp9LpxVUq2ls8E+44XNAvBzaZSPYnwKRh7tMF9i
5ASj/uG1HypMEL8Ug3lQ3QfUoU3Sofo/xsDL4XsI9Qs8UCcfpb2Gk8zmw+raPIkMwO4ldwr8CNiO
wHUIr5ao82g9NFBm0xDmlMXWGjAT7JS3Q9BB+DWZZkCZlyp8K7qr/UGAUNTcWuLYCNyoimNobdHe
xmweefUUy3UERWsv7PSMvI1G01koWG10iRrmUtRnXF2rODY4jOya/nfLU1OeOw6fMV5Cp7bXxfg9
1hq7Tb5KtXxV+ZQNtzujYTI51wXgWUJyyQfl4ivgF9NiVBxZp3gv2RJe3egA12J2p1TxXlpkkzxw
FlaYVKetg3SkR5pm7nOTK6KfA303AKRykrbN14D5aCx2ZoTUGI1z3zzE45eHrKgmqTVu200/UChJ
FVqQ0pdKaQ2O/4fa6Vdlaj5WTv86AZAVUcI+gLMWHVHXAFx3cKCZiTlYsxEz0w3mqavVzKZ2U+6c
hJaqKMEdT2T1kKxklR2w/MDAluLbLvtjYhZnNw1WZnvEkNIXvyK4ZMQLJEmtUa0gJrrjX9vVoP8K
Kj7nmZPlbm5kjl3bW7RTitO/3QS+d69RThk6sj02cp3EwaGtdimmX5FIaGzmVWjyIhTA9xXFhsQV
VNaLIc0fL6VsczwFJp6ckIgBQlAi/SmJgvWE4xruFjQ36ldNwv7YYg1wDwbAfmECQPjWpjFp9Ble
bdqsQta/mNXbseKzbfcHiMdNlunbLG5vY/TuiTcEX1fq9hYxCvw+KhhZagLpxNkCtNaTvex7BAlg
7/lNePUqduDEPGqw+yWzLDr5N+Ft/elANSCWuwF+4eJbRGZJZ+3X0Cckf3rLiS4SsYrr9Biyfqa8
55ZJ9bL4ECkt8s7aBFwc0eEO2r0Pe8pUJsR+07HibWptJKFRvBUanhYr+grSeKuKoy++J4ZH17bY
b8jXIbjNmlO5KG8plI2G9dATcg52uDfsny4qnp2ErPDY3DP4rA0yz2T/blT6egI203okjPCgMWee
MF0qUCZCMneFQtIjYJUSGT6ZUf+NV3U3EbdCkVC2cMtkRUBqz4mj4QyDkMs1boVybqTRv9ZOfRgI
Ecpaca79adXZGPSzU1+jzSOpqkTY4+J9iPut6fs7nMibsUiXAwlPJcZRgQGklvHPAIcUNQynVKDm
nE01/WbSjRR6p7J8DItbqqOnH3OonewaBC0ZiQEJEZ+B0y6n8EPV1inO+mWM4QAv+bbMRkwM0z7l
NOKSbNO53ZoibIZWSiKLael47nZAUxHH8pj0FQefBMeufooJcAqFPxue8fCZ67ycDSIAfwRNaZz9
RZht4f+W0+RdZMfJLNGjLy3skF+nW77gGpsvdWDu2hrGsOnX6DJQhAYLbJfUBNx5uuziB5GhBULt
cKDRqxgZlri47c0xvvWcMPOMo7UbePsx4AUiRwKCmAHPXyL69rD5hhuK0BcQerjjh0VB/JRgeh5s
bBOBbnwFiNbLEgdHRahlBsMFTJlhq4DTbty7Zy99+55xz9HVb9vMPyZB9mjFNfsiyicilfQkWA2M
Q0b/3rfrUeynolgn5dZxYBpsdzM6/lLzmNAKpoHoMhKWpqU2sU7Fzu+RAMpnVR1Hczew4M2t1LEC
TxDQF0MEvAYDE8OB9Ki5fDgjjMB1JHZCwLAC6BTOmyq9hyAlYL/oke8CyFKNpVpYIau7eLNUnvgF
14UFxZDV+eLFzK2lA6YUe59aecuTF7utNoaXHyJdrWTNk19Ua4NCjZLTWqDke5bZT4YL59Wzyvn2
pxVy1s6Z9H0F5hhve5bmGGl9QNlHX/rbWITbRAvOSkKVRBye4zJ4KYQ6zMdUKzlL445Zk5ej2SoD
Qs3DdDq+hxM9DmC8CuCpC9Hon7I+2rcdMQRzbkHpNTuJCt8OrGFhhv3a4lZGMSH2DLFNq28n49kJ
+TvLNO9xwWEA1IEM6T3BHDsU5AAdQNk5voexlA99Lt+EAohAnLMdmm6XBKwsGB80NO9V+WGMwaFg
UbSZIIDxmWD9nR2I1ZCZd38O7CGbNYjCjRMSAqbX3NB+h8Waidg9k6C8NHtURkg/or4a+bsRXiPe
W62+HvmsNBEg4rB3lgUO0ZClOW5U2oAtBO9TbKNis590y95ZGmu47Q58QUegGbDf0OJAp0gjLx57
00Opo6GB5ifwCNsKgneV0C3Se89k0SzDKty7uv8wOZz1p9LHilhfa7M9JdAXDuSYX6bnqrBOOstP
HTJzmAgnuatj4J81Ee17kCPLm866bJ4CMEfcPFuDeBnhBVsj0K9tTmkMajZVG/uIQvVyCo5dAfMZ
MFPU4XtCSe6QfnvktvUBgdVWdQ6z6uLZ1azovQuHFyxqFz3pWWb77mJYQhK4M3XoP8ffFFB3Q2ov
TKUWdvsQ4YvM0/E8RtXBsoLnMAtPlVUv9brfgqtBTiVzDu7K1/C1xNMpZUdN211FS5UR3uRYEpVD
uCy+d3PcTtC8Y8X71TdrBzuX149buwtW7G8PZuZtVdOcTNxtQ/buTwGgfcpgk+6FgfrCDVYdtEgG
X2NF44UvPzUqvuuOcWnJxM1dk91AbPRgWNeTxlgfA3L6Bzu7VG20CCyauAvieqea06RCHqp6uIUm
jPYqtr9IBjr3PfNl3jV3pbfbqdRuqgRP6c36zTBZOMYsAxlU+HiNhD+BgyFSKEKMj2P3XTRlt9JU
wcQss99t3BHWnrQA8wodhOMUaHqQO9uZCn9k3hUHwET9gNFYexLxqD/W9rzRmZAApCGdbQlolqNE
Neyz1LRprXWwnVo4fmYSHQ0H90J+12K2owrzJYmTaygqJMQumfmGBtHYtxwCc2yViVa6yyKTGIvb
6t2xnDnStQMWZOhwi283H9G+di7ypkn8tj1NLPG6YE8bIbi0AZRAC2L70EAaJXlHB08HRmtNCGPI
ZXfmiDQHdsv7Mofyu3asnYy0h4QJqgraw1i51sKvndcoii9AesugwWhsh+8+9cEBRHltaXcHh/jC
s/V43fTRjS5xaCAslHadnHpJr/hLQ3O5l/2SJRx/vRL45aXvrzqtIsl6bigiFwLJgFkyXozRubcn
nArBx/z4jgPhTbk1uxVWJe7hIUJik7nrNPrpBmOVDtXOHe9GUT7ocftYl5+BfY/1gdMGGgjMjLYV
Pk38+6LDIOAczPIwRkAw1m/d2AnUsW6wU+ZHSqBQl7d3A3mvbt5rfWS4XQfD73BiAca02xRbI+p4
Vwe6Wdua+XCayIphRn2IQxIQi36ddnnB/Df+Rv0OJPPZO+FTqp+VOqQCjSeTXI6Ic5LNceogjJNo
rbsWqSNProsbOFz7+FhGh0TO/LWt0ChXz3n16HWEuL5pgcLwgYg7OSYG9lVCdQqxDEfyBLKlx1q0
sRqQLVuiHPzlpp9JeBe8DLG/16KZWyxvnR5coY7OBmm+sqlfh+FIQB/GgmSr9GwT8vtr5tULWR75
tUz1FtjleqirrS0A47P+rhgM2tCFfWC/Bd8IRHjGSIW19bEYok+D5SPB5zPEMP+MZr0NFOrCO8Lg
RIQBjZjGpuHJYsZC6oxTD7YSQm9bW2+IU1dDx5M+ftj+ZiTa2Pp0yqNpRMu40hZUSKBCeSHJEs5j
r09MXpyGPS9fBY39oiXVNrKwN4NqtsQOIqDl/7O0dRZe1EoiYHzy+2kFUEPZEHQLNUxtit6A9TpN
tKPpgkxjfil8n3Tl7DSF1iHEHFN1qKdYwcZJu6YcIHQs2t1RY1oOjKdEe/PUazc7gx7DyQANBgkJ
l0mKP5rg+RaT/rxg60PBDDy7jakezt4qhBHkFUMUv8d58A6YffRrqP1CZFuHhgZeA+tpMPt1g7GK
9KHPJh5+D26DQ0zuOUSt+SYPHqrrTTpWwGaF9zp21lfMXr9oZfObwlXytQU7YibjdTGT42Y0vQYG
t/XStAahHmO1nHUUei3OHakDfVRfR3QUVaUd3AkKT8Mt2zENOgIlPtY77MSLWWyapSeiPc9Nrp7o
CsYuNqfPpJu+K89Nll/Srj5FXrdsGe1H7V0jPrqMofIeevGTsDp33U+MWT2dXhQof2ufzdh8bOZS
WINaxQYgdEGPL0eq+FyTAazXAZjSt4G6qO+Z6KwggXuu0rsEe8wcrOPdsBeYhnj7VoxZG5vhpWPw
b8F5IuDMMR8OhENsXN9gg0UalOMB5fuED7Y5XGmVecqkhL8E23WsbGERptAS8Vbq5qnKgdEZkkbg
Bh5bVbUHxEkHv3NRV2WbskGmwDsa9pRaKvFGaNKbD5/d4bwwgmJNK8WxdMJtjy3ADkh2ifytx3Bb
5rzpyLvyKOCt2fUccfJUbP1U7AUAQ24AABZxTzKSD66r3fE1vw0WoKYxwXshpe3W2CHecjt6zd3y
0av4lUqrfSltdhFYhgA2zrmjqb0U4XxEka238cwy2tacVeej5oWQWCzqbvw9TOlb6xkMZ9N9cOMl
wSP9qq3jfDnGrTwT4iEufVrdrMZ5mTR56e3S37VEEK3ruH/H3jArcjZOlv34WQ38PIE5aoy5CXnz
IuhhG8gkuuoUgmz1EnRJDsVX3LrNoqs4xOtTfBPu8Jr26jZYc05BJbcaUattGq+lZgyXYkgfvAYj
bCDdl1YX7oOdWc8qTr/jCFiEJJIaVhmqX1K6s9T75xzkmxVOHzDEgL+3X1E8XJoa81iT2Du0kziO
g4On8OyhzyexG+I/xHz3jMb1pMNKNQJgX/HEj8ecXwZZd1p1N6UNSx8SDcRVmOFSh9+oae+W8FH6
xOKmJaAN+dJt8/e6yS5+8tkDsDZjdBjoV2VZTCPKbtLe24YOjlhYk1KzqgWT/C4cUkRP5rZSgIYO
9X0CeVKj18sR7TeHvYULOeca/r6gx600wq1euMe6ErcMrKwI+jfPzTa1+xl35JB5DfbXfF9lUO5g
U9IY+BaMLfy5Gsid6r3fUzV+h2I7Tul5riHoOKXJkrKe68hzh/Uww9PGsbFO72lHzq6GHKgiq7ur
f6FXLhNWZBqOe7vahJmCQkHsq/VXPSUAIPC0k6Pc01QTzEgnL0Lhqow2XeS9xHW4I09/2WOrsHlI
mmyOx3A4zohjgN03Q3MwOg7OKwotSSUIwxycwD924jrn1/dEiIPU1tyNOSbMgkRCjjiwf6RBtW5Z
j1OfzlqwoQgsKKVzxUQaQDAdDzasPYlUtbynORCm/pOLZAWrTnHzd2m229xrPir3jbiFTducE2ih
YeZpvJfJIloBQDOFCDL4cwMkasrHIvIP5PfPdRQYqoNrbLebDuib7FamSZSAptjXOZrPkJEjaJiz
vlOkHUjnV01AInXI3S7EGZy/pMarm2OjcY4aBFmSjQRozM5RuEtNbkKEQBEPma6bDz18lK6hB+fS
F4O3z1JxAD+4UTR0rWKU9Di4YqJ3KeTds8/HBWE+E3N2g+K1JiobT/kV5hP1JD9Z0FxNcTYgdCbP
/XGBTzPJm8nLGmlUrzXRQ4S1Oc7fejbewTiqNr36AupbGscxHPDmEohbghSbzXpM735x02h1CYZm
UdKpIdAtOa19CAxn5YzezgTzgzKgNPg4ABxFoAXDSESOo5hvwN8SsvIALlwmfAbiU9c6R7v5rQ8/
AceXvGcvJaodzX1Kz5QT+OzZUBRZt2y06CQkNDNtU36lH/ALvRohM56y5+I9BJZxxfniVoUQI76N
V7mE1XGmQeA/1PZDVe5J66yDD4+wslx1TzWPn2jqJ582CoqY2QguOWFLXgJxXnevwfztsPlF+Ezs
1CRwmSOHr18HV1z9DEFoWyxjj4Axt1l3LpSESfyop+90AsYcJCV+5q0k7mVbsxZUjW0KLd55GBYs
MHtX7wnDBrSECCVIfDMihlBe/1Q5LoEONOaUr7b/SSwQJMZLjM29EcsphplGYVVxMY359IVfjTBc
RlyfKmccST13inQMk6pUG8i84rIkTPqanHAmeBuoYS4vo3lwq42SQRzwIRiXDXkQdbnxOoJixM+A
UoFg57VuFwsPUXICJGGgy5h6gyUAKhJSZApvNqxHWV1cjZKKctwmU3/oceoQLwWKW8FgnPA8fvlV
ffLzDmuMJHEp2ZdO8IaNz18ayIUnh6x/I4Tr68HuTc4Q5Na/JEy0pih2jWUu/AkBXK0vJXKeAHBj
IMBhikk1Vzh7fOe3psRPo6UXyzTulLldRB/eEsd7JmB6KcGtbAP7vdKftTB7T/R21VRUnYxqL7Tv
AqstZh6OHxCRlRpOJtoRcnQJ+Qwp4GiRkEfjpgwAInyQ4Yi6z4lIFqzuDWdzBhZcCyT8EOvqq+Fm
geQHsPNpF+97McvRrXMyzglpbnkPJdfGxPALQenF1joKm0M8irM522OJmiIAHUGh85q2A+7EjyZD
xqXZ66DbeZjA++J36zxV/R2SFwldjYEIPTPROaF+Ajr0Z3kEcGsRrihe742HWWhbI22MWgzD726e
L4eUgR6ncngVLmWpQNCExDFUsRlzlkh0SiHCF/5V030potOdkBxTVDr6u+7QE87z5qCVC9oN9gb0
kSdKOyBnP8i4WJUG8uM83kRpeO6JEhiil7wr0SgwSzvUMAUgQQiTFY+oSy7+c+A82i2LIbpDVDcl
AisXQJjanIWDWofKrB0q4gIQNHTYQo6C1ASWFwYJGtrWloI7tV6T5LO2Loo7iHzKb24eL2FJlAZj
yfgd9BSYzNUu4hln7W0qvzPk6mZJCJqGWzfejiR8kas+x5lvNd4SZxOnt9Dh3SwI7XUCCn3CByP9
BEuRyV74TNR5ctQ4nY2kLQfOiDTvYGBoFT8h5RZcHDkHQ8Q8nyBMk4RXttNj32tLzqBrpd9Nz1t0
wa2xdoH3k3Xv2FwmTvW6urDQZNNLBGNUb7r0XbcBLiiga+5W9VKSORbezP6GR6Orb9RKNRoW3+oZ
M5ar2LIRSLDTdRxI098U3EB3h87OzpDuAEOBWY/FPQ1eog7BK4gN0g9lfk4EF4+71j4BMRVZtCYK
a45I0qezMBRx988E5vmLLkGc3XmcJEDDWXQEOxl2ggLdXlVfHWUuRWbw7bDn+3credL8m+FdQhJX
6i8Tt3z6bLJodZa/sttnaa8k92cEIsJTvUw5N8SKyicaBphDJCn3qEld655iJVUoXSGjVoP2gDlm
FzMW6WO0rfhuY4Po4p3lcpfGb34FlUhaQtG9Ms5ZEW4Gxvj2YhVLCWNSt7d4+FDjtzfuO4nWezeG
z26ABLnZpKiQ0/E227ICbR955wTHf3+OWQOHXTrha1/QEkHa1ORy3r3F4VH2nyRpyPEm3decF7I4
OSy+qXZLSNgUVwf4zSXzPNwL9Bs+7Cd5V8mqn0ATBo43xUfYuicLXWCEME6CcDjaViDgJgAAFunY
MOGH0cayHsscCStb2QRDX89KLG2RIbc0iXwa96W5pSNvkUCyjwy/+UWMpCORd2MhG3xpXB3VIr67
ifi74mb7P/ihKpTQMW842jWWLcGpGdcrT9FBm5dwZJPNk97dPAywmI8IVAN2J+VnD7lDkk6/CuJX
OlQQ19jTt+rPpTpOqMCMAsBFUmW18SKxES2YD7AOZVWziJ7spxF1q02yrdi1HK+dXu3HcWcaL6Z+
GounJLkoTINRynFgM6Y/KPPd8CXtH4rq4jsOiSIHOTLqMuKTyzjdWudjIIPbZkgx9ml5oNB6ow2H
HGWc+2aPcxYq2WndTQKRtL/a7jfSsI0EJXaQ3qXYSrlVCClnVUSyMIzoSdbmSpb1c1eptRXYpwGk
hZjnw6wt4XnI0+mtssxrRh4GFPVrJU2abIyPuQNAafFxdOaIl+ZhCEk28nh9bik3zEJRYWB8J8QM
1T/MMP6wpaZpvPWnUvqrMWQZfxsDLDItI+DjBDroo6KrmscEAG4iEjDltcvj45TNc8qjdHt8pg9D
fNeYnOdyJZ0DfpBGvKILOT0rQL8uIARWX/t9vw/9kwZ9lE1vTfHV6TiOoqccs2NcvQfdZ63tQ4gz
s4QlNOdMmuvUvWkOXgmd7InibDCLka6K+HlYC7te1fmpy39lKIHcyVpVwaublBztX7tpMRrFJacI
mDQjIh0ecAjZUNYiJvThlLE50x0+JDSUcL9G6yXN9kOAUzrdR8O9kW9Wqz1GFMGkyCBa9ZFN7O68
brHhU2dm4+UmZOogEaOqH6t/l3RxAZARcBWj4T5lzafvc3ExdoVdfTYsctK0M+5Uv9/JyoKaJEb2
IfR1ZF4Aws41QOkau4qN7s032E5Cg2MAxysKR2wBAmE2T6Uq1go22KAFrUFDEY5HOcPKCRv699yk
koEOBAXVW3S6ee+O81FF2zB+kuQ958DOwryVSIIz7gSI2cqPkb2AdGhHnNscNDmfIW2y3Wc5xstc
HlqIyHQ+gTPWKFLdVZlixGjfoDFXtY9rg2uZ5+5yVI8SVUyKx4hU+4MRo2PEvWAnP1Va7IPSOxGu
foiNi6b9FvJSwzxanE70fAOyYXs+/8fF0HTIkKj2cyYzFL8YO8SHrPYjfv7X0t14hb+u7IehQTzT
bJxhn0hkT9EGXhCp/7PvvvV1uUoL1nB+U2oul/R1A7O5m2DOyssQ0hrNeyTtpR6yGvY9rfIDEClD
C0EMNStphWI6sdKVFV4Lpz12TO8kWW2niNlFUSZb5JBpxHYwYw15sNCLJ3Kvjn6zlQ53vUJj7mIS
x6qFYc9NRmK75J6cqONAkJ8WNGvoFdbaWe+NrAJD6bpp4gf6tpZj+KnrJF64AEDOMsAD5WqPPj5M
0yjPA/hR0T4WZPcBLkrNXOamtSYWM6OFKkLoVoTuOsbqpUH5lkiU++kIUbBqnWo7jz0p4ObEkk1R
NjMyR6LZY0M1kPmboY9YqRIzZ/Lk0WKYEKMTRYexZA03glPQJhupawdHWmtF/5+aU6hKfYXreocr
FkpvIqMb6ViMlL41NnWlncmNWpfoD4LWW3n001YIOul/0vUQsS+Kp1acRPOWgRSI6DnU91oCc5uw
zACm1OZXj0dP1SXVr+fc5oJJDNNEXUGL61O0zvF39nyn3o62eZkf25L9fDR+lWV/JXobwSGjcjg8
pqNDnAzeNXL/j36irW1ZLGuCD2nKTni0lK/tmYwOIUEnLFc7T3cOyjuRvLsb/T2uW0gBnUTHZqm0
8dHoxabJ3GXFjStTTmnCj/O1Z9lby2Oec7+MePiZInAspDtJDsEXSpu8pwkhUZh52o00VjgVaRlo
gD2PUc6nR7LP4B186WpHrQ1xtRcjaGbsV+8JJ79jlTvepbNldmvjPKJaQXkvhMJ1XyIvbUJRhR3A
AfAWFyLSl4pMxGs6hQkTl+LGuBR/shbmkCnJCBowBia5oFmxqZLxl87Kec868gEaMZ2JPPrl2BOB
rI7adzFPutZRfRkFM7EfRWG80DWNDqhQc60L/jIEdGao4Hw1jF4M1gwVaTWaaHKR9TQT0vQorHpU
zJ13dzKRbpt2zt/KoohVoq/ys63LEKYt8JYtxaco/r3wMDYlAfwkAm8twS7qYnXYyDQkqS+aM6KN
rK42hWH4VwH0uvDCUvNmq7q7CmxfbRVmxXe6RDOUKoMJBjNE5S3UnE1eJpdCL8kNJ5AEL2tZPJBs
ftTphnIDREe+hXMj/m1HLGub2mmsZZEa3ZeTNiS6atIfL05RdLAAWVLvJH3eIB4KK3bhjz4JORwY
CBCdYrospWei6Jf+DiIhJXeqqcfb4I7DFg9keivrtj3m+GuvWqrPNFvBlh/VpbgwO+GwIGFkrTXZ
hG4mDw5VmYRn3RpJa8BgnG2MgGuVRY6/IhipeCozyT0yK8TEmWc+8hsT+hcTLIV/zJ051k71D94w
zJthjtwSuwcVV2OXw1xG7WR9g6ja3cJ2FBhyR+K0AiWIWyisDjKQDX4ID5EmSJLN/dy/RybgK48F
ROP/pqYVktNm6RSv2FuClUpbbzs4OZRr6IqLr+hZmEaV3gKtcaAy6sJl6e/Msww0jdhIMpzpNYvY
CluvIYC1ceuGnBvHDzoUtYH9WgAsuovaSaM9t8G/C69waCK1E4wYtsMM74rabjajcLVu7bspmCiJ
ytZJBQYmpy6LtxU9PA8xiO+/lOgY/9XrouhtcHVwCNsQ/PdHb4PSMf3FE0UeavDeMpsHs47qX2Pb
7n3quN2k2tiyXUu8l3WTbtI6INwHjxSCEtJtzzazg6iZo+m0bobiiZDNlwFd3L/US/xXt4QSqMAs
ZduWoaTxx8+YZt5k5x3h+l4DGuH1Lk40VilayVFaEnbzL7Ub/9VtYgpsotKVgpp4XepzDcjfaj68
KfUnhxVoheQqeExYh/eZmPlrtB2bf/7NdPXnrzZ/ltR1XdiWlLr5R7dJJkY7xaFJc3HYzlYfjNib
fMI3kJGKzYtIxBblkfEmNebG6KzD+mZqFNUEYbpW9ow5562ztPTc/5eL8F9dJ6y2wnJstmaCBgz3
j2uuIx8QjU2/VJoT+QhLTIZNc4sTH0snMpZ/KeHS53bi/6hW+ePj5r//2zWXcwdZHIKlkvvuENqU
9cS5sR7hk1qHTvnIEoVHu7/F9OlJ6bB8KoWYOYMy+Oc78kfp29xYqgxT0S3hMoWbfz5r1I5UgTlm
Dh6CwueERIf1JoqwEJaYuM9GHlS3ouZ+/fOn/lUy9rff/6+PpZtduOQoKOrZ/yghAzd3zMiv3dWE
Z3bCeG3pW78U+8z0SOQnCcEq96bVf2kJMe2Oua88eR+G5jD509Uf/Dd9LiwMWwIC2k1JNA6H0R2N
HEDPj5zn7o7INsqbDmXRvpvDk04VYRiBN5ib2pgj4sjBBRokSZkGUnoUCqoTc39VMn2ExrjhtYRM
hRciAGouabMGbUVI1+ASPqwWKdL/On8iBGVjN08NuvMY1L80irUJiJInj7a7cvr82iX3huUN2G2V
pvAn+q1sHzhVH4S3q2eH51TAZF4HAFiqkyNcuxGZQhFkS/LQZkedNg2CNbv+IQTIH/JiPWjOyira
vfSOgvckxCNHROS5zfeBdYQSAYRu88cJRmUQvCgoenQDkZRtipuLSqST3SlnLfvnO/nnk/zXnVTC
ZKVydBasv974vz3JgnR5hyeW9NTMAIsXqHDJXYjWQ5Ela02RhaX6Mjp29jAiIjQQBtUDkkXpIkpK
uuZfls6/Fqs/H6y//zh/LDA8G3qSRihj0e7Z4Lyq21Qj3J0HE/9VJaG2dh0Qwaol6d4A4DkRa0xn
WvorLSId5zaC/lLDRk1oFNtbYHv/cr3+WGf+93JR7US3k6A36M8Hv42BZlVbwFYIE/AxLDmCNHWC
XEGTdLoWnYz+5Q2Xf1QVzR9pSlqKdJr9mBNc+Z9rTaKFeq1SUhGHyqmejICwic4btFNukW3deKZ7
9Uq3oTM1R0kSajTITm5kkf/jGY8xdQt4CeEB7bKxUb9EnOjzYdxoUdcglXUmJv1q3HZKlmCW5CgG
cQRgqjn9NQsMAAJH1ce67/rdFMR4+hpbI+KKFFxZzNOCzWRm9BPyvUyVHwXncboyyp+6tDBqDvPy
P44jEHOa/MuD8n9dFKVzMShUNOggn+/T3x7bNhoY76RHgY2b+hGF4FHyrkxCL7tkoCvUt+eaYU+V
5Eorwmu6tvqXLWB+EP94UE2FPVYZtmmZvED/+QOMlQbBX862RSvTj0SJkPCh0bCrqljs//kdnWuz
/uuj/l8r9Z/PnOFYOPnq2F25eKN0jZx8fRLnSSafTUM5gm8imoii6fP/41P/doX/eBO1eLLMJrVs
SDgTm7s+57I0XrxWZA1tZVbPZXKCPH6JEe6fP1np/8euZrIY2Y5lmeha5B+PfDQYgVLIypB55Xj2
8mWlI/9/LEceN52Yugwwpgc4H96S1gWueUDzthjwbpDnsbQqbRORycHamQbNMquBdps4ehS5/qgK
WYPJ0qReEW7aOn9pt7ylbCi3N361uDrCNAdlulgGS3B0N8KvCFjBIx55sA90Zq/64dFs60VUi6Vm
AjbMUSIv5ZjRGlyQR0MftiCwzFac9OmaAVaHtZAN/z4ci6tfiUdD1bto5IuTotg2nCbNoFv5MiCB
77kr+02MqdY31hZYDOlHMMCofgiN+OqDn1oncFC+Kno1qruvvfug84l8kM629Z9y1MyZfXVrGqbO
IdRvjgMcZt+DO6VbgVgl8mdAtjVGe2eWX7jDfqh/kwu5qwNcgeV0ss3ynjr82GP1XaXROc0AvokC
Vn2FRheST9r1O7Ai0Tqf6Mf3IjePQx2cYsmpPKclIg9gke2nmNyqZExuIk4XHYXQ9UBOjK+vw8FA
zYojrwFOiPP3eJYau+3Byxtwiv8h7DyWWzfarntDP6rQaMSpGMBMKlCiNEGJCsg54+r/BY8+n9dl
D1yusk8dBQLdT9h77XYpoBrrgLy13HYnshY8x9hpjX2tWvGedcm2YdJmyZpsNfrYjgbLfCrMGvpw
tNTSN6uwSZBhDp5/jOMsJXsztW/P9thBbB3wq1FGO9W7Sv5p1K9JWe/bAd8XZStBOu4IvNqMWYSy
0xrr8FKpZG13JdMqImtCDfzNU9oM215HAd6sOzKFgApXsLclMAvyEDKk7fm4JwlyIfwboU4o3Qc3
oWJJxYxnJoSKUVMSvxh0eUHBQhIBi91Ve3IqmUj2EMhal13ioI5onTeMFm3+QK/PdLRoGVpnFYZX
Y/1FgrLh/zeNCQ52m5s/PeHUEzqI5s0a74IPV62uEajrsd9FwBocgYHODVhD2eQXZOlX0QGJZ/4x
gRgAor4qx2+HyjXHY2tNnxaEbYWotIQx5Gic+b4VY59iNWecismSlKYxPjjjF0DoeHQLlXcMczkH
LQXaUnfwhT1LUghk8IhZd5FEaBgw+vQp8gZcaDlmLQu3BajIYhYyBr8juTyy5xN/sdT0EKN+WPTk
xJDkXu5M9jeihkQvXqT+EyqnyX6a4C44s24dOg2rVHYhSr3HWxD424ZxZVwtjfC9JXcBW3KtgSQ/
6/lCHZ5CNig6SNHit9B/R0OcQ9y0jWeeG9ALvrIakFWNyXZSGOhTrhfqVx8xOCvjO0PzpQDc4XTZ
LQTJPE1I/MAVEU0h5yVNSW1Z4+FsXqYkIj4hXBTBpSvlbVQOsUfywkshXMWDBNocAut9GJGuVAvT
/ITVskhnmHb/RSYXnoRy3Jc4WJ1HnEhl/liZCQz0tcXfPuGPQDszcoyAPHxoK2NhRiXiJJTfRIeY
HobnmzW4bTKtR53KaHqaKIhtO8Ev8z7q1bKpsWOy+w5MBHKNt1ByPGU4Cupx3o/VjOmMkoiHYZ3V
z8rPaOFQkEuRooYO7xO66oHNn7D3vHXzw9KEN9YpAenI5rUuH8fiFDXHGKm03jAiH0AivGEn2njR
9Kg40yGyMJEvqyYjl8PhoWYNMTqVmwKKCf6jWvqHelaXQtccyb2h2nRGf7+Xu2Ii1ZsacWkJoyUo
PGJKHlWzN0WGYbmyYxbVCuUJcgtF340mBTD2Xz+44Z3zEVY0ufiPSuEfLzPHZiagO7ptyT8qBX0o
9bELqbA1W+2PGeaSq9En/V7aIbbHuuDh9GP96d/v0P+tUzUpNHJ/6Q4Fwb9/9MMdpYlDvW8vVTCk
rjdHF/aNuEeqNLZh0H39+1ej4/zfn5IvaJIyTCOKFeTPKhXdw5gyQvIIO2RdEU7rKSDfAaexDqqf
/i7mVW+3OsRopGclyeyHQjPeKe13JiV0OqJa9rYNVgH4aFqEH5XJop9uZ5i9nw2bwoZ9jhPPxJ80
4MTI8VV76BDKaUXQI6YOMj6QM+aHJrwkiOAFCoECupKPfEvkq0DHYh1qe3M2Q1M4YI8Y9WcSUjmD
OL1hq5Qsu1VWFnb0I5RjD6YbVDG8BQeZP64dpDox80NVJ1jIQ1iMukLOKxmcwlyzunYLAmjtqIwd
8zeGrdAk7Hc79Vp6vFnczE5CoeY95RQmvZSLRnXLstrVTbQu1WBp5s3CzmffJfSIg5dczQrgFmtv
i1xGTjvyAvkN5vwm0I0DGIjAAERsk1kA+0z4NEwY+kALdJvllBqpczh2SzIMJOvMZNa6Ffj4r5AK
VMXh8OUGGgXD1GwNpGVBmINDVoLDL3InkOwIVaw7Ljm04VAu6kVCEFWVqaustreSHXDEPqgIdqpx
CPMfm4iKFHuib2KpATAzHAr/UyRXgRedHLE+blhZvsGjKftjYpZ8tBLfUT/7rkwoXaXZHwbxNDS/
xIDZUY8YIwbEI4gPRYQ6LjJk/nr0NQNbYm5yh8WalaFgiVCqsdiQJrvrmbZ+tlOADnAFbQjDbQYS
PkQ2wnLT95GB97eMq9pQ1hKjGCl0K9viANXXmT1s0CkDcfkc0WoT0QcWf6SibLVTluJMV13Tnymx
a7KDF6V4Cvxb6BwbFUcUrvQIDUzPn+6K3ym9ECa/sHnNtOGrzB7jKpiRv7i2PjRLIgLWyBhYUyey
vwfcs/bldxL8ZP6n3vOExWBQXAP7Y7Q3oxpKPTI4DHcqPzIJgA/N8DnaV2+A2E4cRoe0ZpQPOVoQ
g+8g1kGYjmedFbIkEmfKfjQW0t7s97436lti7hizF+Zj2J0NZOexuWBzBtycsd1D6pWAiu4hxfH4
JRi9Z8+1eB8QjAQWmvJPaV4d/FMppSzOhwnfc9TAzyhWiCOVCH9tVVE4XHFMAq05q3gucIYg+Rbg
HNw2X0Xdq+W5qv2coM5CfGTHYPzCY1p/VMUV9Utl8texupzX0LVRQNJEH40K0U7Ra8K5y3/HcqMZ
J4C1KiLUcNwOvOl1dff6VxtbRfIb+Kcc570VrJAB+DgWcF2l1atiRFBvJEQY5IbGAzlBDxEy3Sm5
jZOKRoOIE1jNMYWCbQz8Zx7cdZ1/IsCI7I1kygHjyAJpqSXekphm1M+HnL1iZByt5HlMWKGzkO77
tzbPIfSfkXYtzbZb5H236uS+TklcQ50SeIyssKyi1E9OWluSY/nEBfTQO8eCCrEc0nWBXM68sXzN
FJuYOhzYxi5H5FJEL6EwsZ4vBCXtqGf4TO+69hGwYNFyFKrIc+ZoBTLUq2bc9tpeC481uJguYUqE
R44aI0kFVqtNKe85VZanmAutwNKf4erQUA6ggxmfa3WlGnddnqxZTBetqEkSlNeNceFtelBzaJ0F
biDlDTa9gfCG9b1Rf6goZqzgtcZVjsyBEYI7tr9xwNZ7xudxMHopJMP3qJ44QeCoeA9x8+vx3LQk
1xTTq49McpZxxsfGP0i4ngk6EplBhHUhDar2yeLvyFFYKp+quZXDzaveSBBHQOmQ7ETYKfuLzs3G
S2nfGLhEMsFoSpaN0uL57B48BJ1SEXyW21Dou7C+EIC37ljStLWzN9gjOWJtaaR78LpS7PYw45X3
LvqVUO1LvNWIO4vheRhOiNgxV4IssZZmd0E+jEeUYxcWB/71hTBoDHI2enid1cLZFR0b/RARAy5p
vZrWTddsOxWRIKzcIdQpneAmwxlvnzRUEZG6j5K7AZ+CNfiPbku0GY9T358mROUBSPZ2luqgE9Nn
qowKY9m516ySS5hluvqic4zbjnIVpnZtaeKCpn2wIAN71o0nXgtGEhsZJeovFbCYykFmr7Cp73iI
eWcm8QvY/lhJ/IFDNa9lkeoZR7WB7KDRK1IkiSDey4l9ouj42FC7xdDg2bmGVfIihnSDK47Y+EPO
365ibuVjUDsSBlCCkFdZM7G16OC05tjOvc0n4BskGnrGxCqHsjLj4h50E6ilvxtn/QJsaYf/zwfJ
t4aLkdAJi38YzCrLRnGn9G51bwLJQlfzUCMG46yX/a8cDr7xFQ6waR+Ft2iirU1RawTEF2muxNGo
c8OjWcorgb4IqiJLCz89qB3Seuusp9Bkw4VOpzU00cpRvrLmJkhaYw4QGFB/UJBH3a86SFisLI+5
hWgGEppz807oXCUvylwY4DOZYlDZ3JWj8q0It9WQQz7FNTzZEFndI4ku07Qxi9dYnA3eWGluOgLX
5rKofBnUN6vjEvFPxsigIpnOnv/tcdlLo8YLxJjBqy9SkP0MMrDzENHF+INaGF6cFhocHI76uFe3
/vTk69xjSLbat8assYBjoUVYYgh5GeV47eG/qB+jj0WtfivM5mKh+iq0aedHH6IottzpzDcw9xJj
jR2z/Q0EJ5ddIYMq9HivefGxm3O9vKz9iTCmNIVcGlDVSwdfVfeiCO/Sps9NktF8wYZCjQXaoqWr
IPL2IcLO3buVehkxQSZyMaEOx6ScXvR6XRu7iHOjDLHHKajSEUDRF3if6FEQN/+SNUTEMnSUBq+K
HcZoAreBus4A2zmrHuFTvOqCNyD8XPJugFyJY1f3353iEVfKutcgtyAlD+C8BAmHhvfZA4+uddz5
dbhr/GuSI1HmWDFye5uKFyur8GbmiwjbQ5V5L3oFLKlTNkWOnIo7jLRL+sy30DoZCKIbfBKFtYm1
LfMZz7sN+l0mxwoY9NRzIRFqyyo6iMAazsMc3F0Zws4OFZ4uSRGtN6z0GXCRmXgT404P7rO/Fbv6
fpRL3ei2qrWRyq1nixRA2hHMXeOcclDHIpCtGraaBbUuMoXdmP12gQPTo0TTAvySxk9Fl+gvI9b0
OMKw5McEqzBr6KhRiV8zkr0jAVGPSEYThGQMT8yBnJ943fjgv5xlPpbLqONMUS66/dW3NoDZ+YE7
TcMq6IFcZDmTFXpVgpWTdz98D5VfBdJfRHCocyaz12h+vOoa+pd2fqO4D0XtprMMBEo17sOvztnW
zklOTK6Q0RDDkaGxsfHPqsMhCn+rElfVNi8P3lDyRm1HDnaDUCEMoiHljzbS+btjFCAr3HqRt+pQ
a8Wt8YlogrypH4lQEDmldD0t24C5hSeCLnLwN3L8Idx4PzXZY+SDyhFR/yryHolFv05jgjArRmEE
q9ZkN26wEmPuxbKof0/FxiR2bvSbg8ZdqUY4pND9AMti2xkfIFdWZEQjga6D7za5psmLF3x7xcz0
JiT82EfGK4PcfVYmrzF1hjP7cToEouabPz5H5TWrnoOG0LaPUcvJXJlWiUrRa3hrZoITsi/NwWiC
xa2COS/Uj3Qkqo1T1pDaqp3RUhp/V/5ZpHhvE3VVcOCw4gIWBnJjRnMpecFIaFZYhjfmqA+2hip3
xhsgxK4QmhktgAJ0EWHQH8BU75N6S5gVTm/pPHo9GMdpK0gcqkb7ZFKdqQEa1aQ+x0HGj/o0wB5O
2d+pw1din7Twswl4zNoXkMsovj879bMOinXZIn1F/C3N4GmiK2vKaiGFw3TzybA/elIdFJWPmlHs
kzA4C9axdokKRhjLnJnEiVNgyJAzrAV2Q8dFN1URZw1vJl4bFnAdxEGfcfEi7YUCQVYucUBZjHHJ
8y5gjXF4GACHoCSYi+QelK+19c3iOkS0Q7SVtnf6E4kPpfeMHtwn2BKNaWoewpmtdIh4Kotpg1qN
S21hJAvZ3VTzoDGa9D4TdZ/FB/QQvEJBB4e6fmvNXdPcJusJuKSenWa6KJFgMn8PgRCo73bH1OSC
f6qw7mP2nMRnA5AFBxtnofIa5i43pzGHKF40/cUUcCd2vBpkP4Xa2ovdggTfSUPkd7DLjW5vVTQs
6bBK9PeAd0R9QdFHwid+daAwoXWvxm3t5+g0XGImCF5Q5Q7Hr4/8LgjWOdtr6vQAiSScjOQNMGRi
3BK4AZX1OOLV1FyvobxclrgwBcdIzjNUjMayr19lRb7atsCmS2JP773J1vXKUyevsr/EDA6nSx2s
6xTdpwo9183MH02+J8nWhuFEH2b88GRL9o2SNC+OsqYvURktEeoTVkKb8zxgvUciW9PkHxXY+eQ1
62ds//kLXxIWUzE+CHSwJQNNQgQKnm9jpQ+wvVZ6BhUbU+jRhgXEATscEWh5SJO4qZsTOAqP6xx0
DTUX+enQlnsd+Ohbq21GsczIA+y3zfAbhCsCUiOb9ldES9t5N00Lf9174+38lDISf5vb6KREurLl
UiLS9tUEiHixiiMv0lgcau5zWPEaX2EZ1JQpRCXv6MKlAv54ywGtvEWgTHLl2+tXxnTyqg91fKfH
oy1qJUkke3N4xlPrGacu3lhMuuNdHS396bFWwT7cmeJzqQ8f/fQs5IsMdzNBItsXyQei2iRxvZ+W
JwnwH0YRXG4g70X3Tm062lu7Zlf5WEc7WyjI97gPAZTR3a09h3n6jai6miQhqg5p0PiDeFqJb0Qz
Xvzmd9c8mXeHew1CUpe8whZMAi7iDTu20XiG4lY0m2o8TO1rRW8drO0c9vZf02M+KZx7/XJCPYo8
U5rww28OrDvvoIOO1Ncl9Kelgb6T8AZSjPR4Ai8OUx+ywRsveN/AgvP35JWZLVijeUvyCDhwwNmH
ACw4mOJmoR5l1Ba7kf3il892uIYpqIpNMeKtWCmI2bOdqj2CJKstqmso4JoLjVifEKE+tFddXxJv
M4bwQOONBrZUxKxzCCwyH9OeDAJGSQl4FG1ho8rnVEnQFQ+LmHKtK07JuMXP16V7byRTaSVG1HaL
sdoCJjPsk0zBG7Efms7V3NnFbzYuR+TWw/CsTi7NU6FhWv4rsrMHY4ohPLl6ebkyxJOTLynNTFyB
SfOoZW5oPJo22carVNllPTMAf1/r3yY1cPdJfDK/rXsjXyMiAOs9RWvuvA/5X1JWLSESnHwEPi5A
b7QW3UHA2E5D8DAYEl+t6Fp1FCT0mGdmwCXZ4yoMHtqDbthzlqO4mEtRVXmkz7fNY1Fe8+wo/bOS
nLwgoaP7TiixmV5F1qYs5mbhISOcU7lQoAfhj+65TkI8wCbiHVJekK03ZrQUPZNh/xDZqwi9fdO/
sZ/C4rHkqCdUDp4rCbZmO/NhJhCQslZWpfHW0dGNK5Ba0t75Ou8/2o1FyIYkxn3S75nQMetLq206
C+a5BYIftXwOkEynr4DX7HFpg16BiswQOgYdsOINoLQgPTAy+YeHo2x2drv0Wzr7TdCDzSgeWNOB
ByG0hA5yrRRuATSPKg+lV7opvTfD51Fa6XTvaCqZsasHX7gSATndsu469oMGBP+rkqdcHR9AyYBT
rt57sCFICC4OzZC1Rt7fJ/vB3rB+q5hS4iNMdn29GqrXLPl2kJXSFAyoGdeBs+MeXzIHhYVgjo+6
/hIAOBlvVJTCRpB1A4hFagqpmKrchs51wDiqHYz+EwOOyZQbERZP4QJpLwdWGh97essw35nai+m8
jDma6B2ayE75EPrBCK96/szNkYabiB+Iu6M6Ot1dEmEF22poN4VyrsOzUT6WxR71PvDaoVnMtVq1
qCiKrHYRtM8hsnfb3EU6A6RFah2taldYR9upHjRrn6U3I14LbjCc44wncZfaG/KgH1r1jH2WokyP
dwbX+IQAW0dPTr4vYCnnoptfTcTJfZnzg218e+Op118sfTXM3uD0XoHCNfYT1LLU9Wgs9Fs3PNvM
IofHMcF4t7GRlPcr0qwFj0yVfdjGsmYU2bh8+HpJMhRNc/+VM9mi9h7uSUpI57vIPovwOxw/qMTL
9JTPD+8BZ1UFlTslVRnop77x1K2oIUlyOhnrsdrp5Vs/LlXtnhaEIybrun4Nwx0bpdzcRvYeyNfs
mfQ2k2AhxPSS4C48jFQ2OGg7uh3zw/PhLC/ldDPEs4eVRPC+bEJ43fhVA3H3NHfOi+vdXsHnu2PF
NygfcMMAWPEdOcWtNved+WQp72PwVceHWUhKClTjVuJkaWsyiTxzh4JhYs2m7Az+b3ua5FIbXFqR
6l4F2AZd3eAXvMQcP53x9IM6adkb4ZNS++fGeEqtNeYuVvjosNdO/tm128jZjimz7Q/WMBQ/jXWq
xC03j1p9UhngwzYJ/RcedWJdNE6ZjDV6lj2RZK4OWHFnwnRYPHTtJi9f5Qz35lkQ/gcShCA49cx9
knzZpJKxhTvUWI1TzJlC3zo8/2a9zAad/t+tcpbLhTvx7CUm6+OF6b2b+rlXdz1fxJp2Cbo1p38n
Yy0drrGz1rtX39hn1r1Vr3LYW/knseNL3+nBhi4m0+2Gs+75gPevufnLeUDZLjvGSrgzxueW3tpS
z6ZJaXFTu3JnDP3Kgw2TUTMTGTRcNeWgOTOHa6G8+T0VydYX17q5p/5zQOUPaLdMn+MU+sJrA0SK
DDE0aQ4sfQkCn8AVg+BGYn2JTef0R5jMGMcrrjW9+QhRexMXtOGbBvJYzgCyIUsULMHK6fc6WPPp
NuGyyPV1q9G7oyIoTFwKm8agmph3IjxLI4ePpBHpdsy9O+09j0A3wXgiWJLRPNiKbFnWMGOQNvKJ
lMaWwd28xq7RHiNhti2IrWAe9rUdMgZ22+YniZ5QZ6BVsYIHzPPexIp1U5hbTXWjZOs1RH1ep/iC
EzTBtVdEJ7/40qdNivm9De7t8CsmeArlohCHonyh/5iYZDaScIGHaZ7ubZG4J8T6hvuUJCvwHppL
wJUpVkA2HIjjhUd3fQZByL3YGyeSUjuMyMWhTx71Dqj5ckbQsV1VKX616slmMR2RjoTCYTnEqMYX
rN3jfq0wgSjycxPuAgTkEPNgSCro5Xiu6FNqNySLFspksMlIYTBXbE4A9IFB2FntyZfcQK7nb0wE
WXAPhgs/koVDlAlfVd8i4ztMuUKWrboUxLuJ99p/7LtPcgZXOo0+aVV5+Zim6xwb4lD8RmzaLcX1
Yf72DJcxuEXv9A00whOL7WBf5xe7vfj+LvddB6adQcxjt5zDw7PXnAnrLEO0cJ/AN9J1mIMc5vFb
ycNvrUtzX9mgHsDculG3YsQx1foDEZe4hSsqoHSnFm5mr2AGwooCDoydEsvQR2mADNml1YvDs+jZ
D/NvqxnRXg4PDJ0LcWzbNzLAnkEgIR9ZyfIF+w3xRiyIXzXt02C4J18ac8eVORM3FFZdeAmp7XhE
z4z8g9BFOsOH4atbWe8Nc6MYPxOKAR53/8FPdjgLs3FvEgmXbdJsD6asIofJuuOpwxTEZN+mTB3q
ETczBc/KAZIGRas3HiVBK3nPWmTR+JcCwoZA67PBfGfYBIVs9HzfyG3GyjHngQTTabHdsauTjhR0
XoPE9hGhkA7iKEuuWrcmpPWhNn9DcpIHon5BySgHXS8XmbbT7GMlNgYzv36tZmcGNAUXZcvJlMk9
0tGqlu8RuCAVnaz3pDNrz8IrtIM03/jSWGsTDfM59B8DJtLAgvNgH2PhUzik8RcxsiQkK893hPVi
DlqCZrdruHPkpS8FshU88R29VHHxqEGJTG93iYWXD6ujviVal0zAB994bkH5W8UOfODsdmcO00ck
mYL9YSpa2Ec1pVP/6Vr+3LtNH5s11wy6eo7oolT3qcexwWWDO8pnIZb5JWODdukEv6q4etNJV28x
OSAW0dyJHYCNs5d5GKyE3+KAf27DZ9ESIwfov4p+2hJjsk9Id9udAkYUVWa7PBJTDDceUIRVgvk+
SkJKSiwky2q8jvJc+U+55tKlReUrj7Vqf/rtzphbePb7dMX+ndjFhW9ywrUFlTf6MIVry3vz64uq
PQ3GTWqPbeOzDpuwREdLpeawnM7498EyZ+GHzwzOU/ZTydve+Pit5bEPb015JHm5ap5jsS/D38Z6
akAZ22xdCCQ2fxic/HXRYVeHD8NNQ0a4CbgW3qOav/jVMam/S+eTI2IkEQaAJkZWnSXslfmRnPiC
2bqAVypfiPkhwSMcfwpInuIQVVh5CtodC8SewaXPWOgc0qkXktXqD4UG9oelpf2SS5fB7Qbq8QCN
AkYa1qRVrJ8F8u2gJWvT+Mk7j8xs59GS5nM+blUzOMW57hbNrtcgNCTcI6qP5aikmgmdtLumZIVy
e/AxfqWewGhcdNA3xqa9j6aHgqRCnnkQgQ9ZVespGs15LWvX4KbyPCeUzhC+ChmvNEmNSfq4u9hK
h15qFE6+q7rO3Lf0Ge3sVU9c6VxIkiLqMZE8jjphLRmLGYO5ulyQQsh0iwbfKssfgIjtDvsXl1iD
7hy8kE4aA6wYSGYvJCuzxg/H5RBJnbsrtxDrNOvBHE96wZQ0O9eaqwZXhQVdls3MlYXtJCuDjt4K
zY2asJowfpPkK0Bzn2AriR7sBP4HyCwZsmgjSctpGT016JMSBmUYi5ZmDdhOQVEjke3cB2s/claK
ytnL1lbpjzCrYRtXWmMFi6tlSOYLho3soFkMGyNaW4CFCT+lbb95OCeMyNlE4Veo1Bue0lU6EcnO
D4v5i+abZL58nUvj3oSUT/7JylntyGbTeK8s2rLF/8OAjF7PQrsvIEsEQCWMVfc41Z+OsnH+Sy4t
ZqXm37Wrf5eF/CHHCYjjUhOP+bcdKcMq08YGvx18uCCWAEJGeDxFWOs3S+GNSYaAziuqgE5odVFv
MDnPVv9GVMd/l6v8r3aXb8o2LUBSqomP6A95qeNYmU0SoL3saiR3nXRq8mGywmVjbPyHTvkPwwzi
bb6UI5kMWYaOR2fW9v4fnbJO3EVc6Lmy9EObWsFpFEJRiv7j338gMct5/vw1o/ZRValayKLVP37N
YFwmxOGFsuxMvObrtswUf1EpaRu7gy6Cp4oV3aOFYPpgqiyaicbOlmqa+HfHCrX/kO/+w29XV3VH
0wxNOpZhzRau//MjB3iaw7JAeoRex4EhOU3QU8ioS3RdffiPn9v5B9nR377YHzonFbCYYzdzdtHA
3F90DvEzviTmbSCK8cvCDBu1KbFMsGzypvmpx4pMU//QJebKhMLidTqV1cCGk52pVVkb+JYnQlNn
vyPnZBsRKtD1wEQyn+ClJlkavrGzU2pPqr4J6Gv6JZhLTUYLy/fLNJkuewbxUz7xpHH3ZVLehU3o
Gn7umswenLRa92oO9hWKGOxYARFPkS9EWTLaPVUR3ziq+rqdh1BYXnwmrxUNvAZRBLKXWYJefomN
kgK9dzuxbbiNZ9toVN2gI/Hm43QjTklNAXOyOAzh/dUE4WSO6WbasavmWM83Fa1mRIsZ1OF6SG8W
BgF9qBcxHabJjmky0KJQVhYoTKIvvTBWKeFxQkR7hd2fSXaCHC6hExxtlSEXpbzpMEEwdGw5cFDw
pS/h9QFUoUtjyWqj/gptZdV6P9JTV0OKXpQxLzNVKBfskHI4QqCiGw6IgdFNUX3owTCXVsw1BprW
vcGOSjOQ4jRnDZjwSq2xGSL77y2AHBVyRw32VzqjLlnfwYZkBFLFJeMllkBSrnzqvyFMv1F2rTTr
oBL7rk7Vaw4Y+UFRgfgC5JvTCCRwFZ9ORfTmqeL6oulMH7NyOGti5COK5zScFEgAccgvU0iS2mfW
ORuj6mGqpIdaZZDO4NKren5M65KieGmS5jNpxbytX1ZdtIJcELSgfviMNWq0Jm1PanNq+gbFGHpA
3twAW012w++71NpwhWR2LfhVSVtbR0ylE2oGgHSwG0mkEU9JtVF4BGPWiHlBZT+b+QmP+I/X6x9O
L/SDNspgjL+2Kv6QLlJhdXZYcFBWhWfTfUdk51YYLeGqAdBoJtFQh8NGLo1RfYozmApdAxTS0NHd
4xqK187o15vC0uPXf//OLPufThk8oIYpDdQaeND+fsoo9Kc52zrSTSNj23qsAzp5MAfUOq9IQGFQ
oFh61Bg9EICn6Gg8BmzmsiDlE5U+6JQEzjJ4aaIZSrGxWP3W81ZF4gEu0by+Kdqrqm29AljFuHCq
bRDWG40Qi6wCIHBXKQqn8e6QQI0SSmSpSwgY+Ukwj+fwS2/+JRFXgQkZcb2yY/LrYxWnHqOxJtHX
yE45kRIoDmv+3XXbDjJERrxDk6lrn7+JXHXKt7vS0F4ky6Yz11bFqoLpt1GfFWGtKTU8sKWSQUiM
oGdmcVgzKKtVdwyhmwGQEQzrDHmioa5nDn4x+6BDFNksP0oAY7nRLvqAKVqI2KccLmjOu+ReefP2
NVt2Ffvf9jLm+AsSZCb+oz0eZEfO+wR5gD+UzAkTWPAi/CF5sRdwGvAOFUOws4Bi9bpc9DVKhRmv
7MFlfwhyiO0SbqrDDG0rRpfYTWk8YRdn8v5s4RMKaNf892JwVmX5XFrnmsSVsP81AWPnrFul92Gn
xV5B+FcE+jXSLXatsGhMuWkZAA/ZEZhhINlOkxWQ6vdIoyuBu5Tlzn5e1UJT9/GxM3ggReeo9et8
eFQGa1O0rzZ8VN8Ylpm6IYEkZdFtCcBQ1rYrjxWOIoQxlAc2m1EWRhNQ9qVv7hUDLzR+wUDOc+TR
MZdSfAcOHe/kXzIWKnl7DTKfrlVHWU0DjJq8hZ+MFesxKD9iOsbEOuXKXsSbNvjQgeJYOTWs/VEz
7tJVsa0N6ynInopxhIaVYTT1tkV9LorqyifipTclWWX2Y+80e9tZV/zG7Q6ZkHnx0AU5bLGsg/OT
AHPMY8BewYpU6U2BQI9T2DewnmMZaIenOVK4QFeDIEOHJY+izEZd0rAkpDdjPeA8RRpt+Hh20HnW
OKts89oQNYzHVlKDIsIrd4XJjLIfSsh9BPTmA/mTSmywbCUvZOAzNoN9qwqUzv7WRCJj9mDt5LwY
Sn4xQy9S8ykx0YTisKkQ8gmx1plge8m7Zm11DVcMQ51NI4gmI/clGQ3eZN6X6AwNneftIZXPGGZU
/9dmC8yxIzuJ8ujJmd4Zkk0srVraFVtdqphTiaSSxrfUv8nE3prAzel5odk/gCx5CIHWCdakdu/d
nLpe6jJcRxVBmczlWoO7H9ZSxRmALcTc1wlWOvi2fbUNrU1IVrlK/WCXyAlt4siYttigqj3OlLeO
MUGEIDgR5yL7JmB6QaZENa58dJHoR4JoIIIV2etlIHjVwHyTxShDnFl1StdTvAzlc0qbMWjvbYrx
r8UFILxzBX48Y1ps8LQa8Msg2froJo34c1IvOvljngSJ3uJBgAC4rvtPbCVdfRYd0iFWUOOyIocg
Z3yU1QzKM26pW46QT1ASKWhtUtzL9t7yzn39NEeyC0YYs/rJ12GqdHTBQLRDcxkbqqsV98qOCTEU
y9k743g8V6yAg/Q9ji8asjPUjHhYmk1QwpKrCOJi8QHAlOBRNWW3Lg8YX/rOZhP4bmVfAKIUfUtI
Rwxgy0fOVrLFqKAtgEjgtjXava/Fc1j9Q6V86igOqmHPhQQUDt+qyuw/uEosIopYBKmrY0puTiOC
9NxCB65+juIuEBg77TEOD1m2EwN+W+SNGg+u2CVKsqnSkqkwbIpJ3wYDwsNyXMfCuoZDdUrEywwR
hYG5ImsF6S8TnhGAiY4CET6P5oPB1yoEvr81AyAIx0hQ10V8MhCH4e5keNLz+iEZQSXDj+OrJ2nC
faleAuDFHaVc4mb9XjPZUU7EQ60DhvS+hYYLZUCXrKL2e4zYrWA63UGUJTNp8Bk0MFpla2S7QeYO
wMp13US1vk2Vre6flOlaoBEP9SeCCj0UUEzOsYvJbdD+f8rOrLltJMvCf2Wi3tGDJYEEJqb7wRRF
ShS1Wov9gtBm7FsmgATw6+eDu2emLFfYM/3SUaWSSIJAZt57z/kOBK0ZEVVzobozRXNsDtJjiSZk
RGNgtQnC5y/5VO4xvOjhE4HH9OtgcRB1f+q7CcZsd+t0QH5h6Yj7Fm1TWjPXh3OLX602x4V8qqTc
S2yjfBVBe0nqDuU36nWm291ICt5AFnSIeC5/rYgIyjhTiBhRO9PuMn+z00NDt6nCrYp96KRNMmaE
uOTo5Pf5VQyVw4Ko4iav49ifZ+opZ5QVrmdR5For8ap8DVN3Lzgll/RScgfH0ULKLoK4Ao8SEAGe
2VtOJhMEjyagA9gipb7Bab0hM+J0nSEsIkJf6q6MQ7ahTUJdMTfsajA3nZzdFRGOTZeU1O3mPBlu
NcMLG2Nf27933X3qkjeSvrtJtA8XRW/gi1M9gme27G+mvTbBdV88OWBfhoHkO+CweIMYFyQrYhNZ
XUZcTzxuxvgyTc8ckgATc84Wh5poqrajvqNxPNOIgc6T8X0J27sZonYnvddCMbpwkM8APMvPMw5i
qiUgoHgcQWKkMSIg7oBAqfvZSTd19ziO9x7Xe/EixAQkYXT7IfkmwkMWfyOEoSqfU0CxC0zhwWGj
y+8TDsr96qDnnsSIWUgG5QOiKecmdR2In7dNg8sfMVlZkTu6GnxI12osn8332WEKj+dnW8bXDm13
TVO9bC8134iLFAF2b5ytZ42LtCFTKaNDlZGzCdJo9DLKHOYEBIpYdnmmnLsS2niMcW2C8WygQOMT
7yeCzSsSdNbaRrjnhJR/KuyD5vyDI1FMznmaY18PPkcoVdegBW/m/OpyE/vVdLJYj5U9EA2jVoMk
NwSzwPY88BtIAylgJ5p19QOAbEIngIPOt8Ng4yO6GPzXKCdZFs8lQRNO8QL9VuuRZ+qwzJ8RwgJ9
vrTLHJNFf0CqdTanIXgvEkSc7KwrrJd4zFirzbNpxjfXXNQhcCzxhu6tQpqfcNQOaSc6x4wNYZrP
AD5h/kL/lCqyn2X4Yhjx4NbcLm+/Plv/bDfG0+zZAbahyObY/8FaXY3j0km742AXFLSEcie81kmp
uah1fpGphYC3xGn2TWt5v6G7/Gxawrvlrg0j25ah530oN8Z46GA7QauYlUHAYbPh+Sn6NF9F5b7J
veD015/05/KG10MgR5tCul4gPtYQeOoSXQHPqNlJ8AbZAV3jmsXs1y/j2n/5QlQqQga0gKT/oeFE
iz4XI6kyBF1z0A+W85aISzvFPyzDA6oqzLn+vsji175M90E+PwTJTVSOX5KAuZVvOZee3Z2IZA1u
H7FCJW+e6wP+0/Ql6F+aob8Z/fC2zUaMdfRfhZiRPIJ49JSE5di9aGS6hW6OE0G0yVBeWWgURsoT
DUAhStptba0k12pT+/1rlvIAJ8MuJbMllATo1Avt5JGIYxTQFhN1B5CnVVmfEYHuleH/lZkIJmU6
lKxTrNu+QWs8PvUD85YqDl7qgvEUu8wSZHvgzgFAORIqlyl7TRm3cyUwO6bsa+VeT+LByzjiB2QC
ltdwUXfustJ+5XXd9ldVf0lDWyXxeRHmZ2xjez2aswFBeCMEmPW5OJV4fZccTlHhMs4YLkd3uoMZ
+6g1BL4l4iQ7A9dHNtAvw0EGOf2E4i3s8JyNKyKgjJZdZ5eXFae6jqzpwm9wPVI1+cw8oY9p9R67
5UlJM9gF5TSyeMfRdQ6/1SWMR9rWJ0s/+BizXLsEV3ZadA9pJ1/ihTl+WZwEDLpnKvUq3reO9VU4
+Z6Yqc8pJra4QHRrIIqY6EKpp3h4kWiYQYrs7OTYWHinoJ3h4l7w78TsnQHpk6QRnQZFcTcwVGeV
Sb+VVXCoEq4EKd4mfbVDJnTRngSpi4wCsyXGx2oel7x4zUqFnnbfWN3BOK9xzjBF23u3zm4shqit
HLcqOuv5rgf9PhOfa9ZzHxJEJe+ZIe0Xeh/ac/FOBMBCniqQx149bPz2PukfTSEZyaIjCUDLocKJ
BvllkDh3WhC1Jfra2m2fsFAdOm6yiJZaUcGIs55+/cz93Bfk0f7TE7c+kX9qQmbJOEqdaXRka1qZ
Qx13bdtd8DCOE3IKg1HzMoPlMW9//bLip8VTAiIl5er7krLSOn583XpsAAiYzIOy0Sc3dokpOcka
fcZZOwePx/h1zBsu6ERNHkeoLDyhgI415eDuhnqQ+WZOrfGMXi4ZioUn9tEUNk9LNviHxu3zB+mm
9aOflcF73TQl3QJhwy6YDWXXppeBc9uGM2F5wp4Ok2f6W6ui+dAMNeaqZujZW6whBaMsyawaCjEe
2nZYDmHTtfdp2gzHcuipk1pfXfcw295ZC5b4hFYC4/Sw7tBTeZW9D60eJB0glPZGD22EEras3+JZ
Vb9p05PBx9X6sa0twGc5QCA8MBvRx7Z2o61p6Ab6dAPtbEi0q8tmMzAPFtZwNjcZM/aJiM2bieIK
ROXcE9jCDFRyokDfM3SvOZq0GF2HhSWwx6JcMaVBQeRYLzN6K860obpCY7IpiJpv0c8PjH9XZzoJ
76akKrvMUUiFWMgdTOEeqZARUblsSc/+oB68eTmQaLphaQcG983n4ZgvlEDq/W4lGNI0iUcxYjjS
m1PrtkOC5FNHtabfVORaTinjqlxv6llv6/rQucGqxw3n52h89OAjKsFqMoFS9K49gpLJLJZM3hqS
lNXIJKW4jd0RWB1zVY9/DTwXZ036zcVZpekxRkFGe4BwvnAbUiaSowhW2SGhJJkRKZ328UVrWQfZ
MQhEBSSW8aRZYN+NWEyy96LHXYQTynrLXdZazIrw8W9s6zilj1k3XCw+vEjscKHLD5DVQrYo07N+
UAclsV/QLpdetJMRVALndbKeao5SFp2SuLY+04Q5EXTmc4D0yATLujkZQM+2tOkyd9ylJWmjnHLG
ltYpXfFRvS3avW0qmq4RKFW1WVKzj4dgg4gfW1N6qOCh6w6xBoqUNWyg1vfS+dr1by1tszHgfnHv
ajpITYEhIrjXMAmXxt9S8XrcPM4Exw79hE+ebeiiqszod98h2N6k+rKJ7umtlN11vvZ2cDTNdL2P
QXo+uB0uNHXi0mEfY3PU86WW3yy6y55Njuo+I7fT7rYy+oovo8KqkIbUeyygFm36iC3QI6emouEY
rzCO5iHqwAvXCQHdz54ndiNx73U/nYw++GB4sgHicSRmAeLIaJjPWAIu8WBz9i9uZoSKPiBOfRzz
HTaitLkh9moTdl/9AbfZYrE2OMc1ylp9VThmVbhj2mEFp765s7vzjOojO49rJOaXs3ylBWkEBsPl
Orb2tnC+MlM8Oqo91azbY4emZhVNo5d3B1wG93Ih/XPsGYx2pFhQlUWJdwSSeD4s0aWYv9X0IU1b
Xw3iaVZ31kL9NPn4i/NjgOJGyy9+Qgp0jRlqDfpjsIrLlqkIHamhByRC9kHQOmgI0MnB3apDmFt7
4UFRp6zRsjwOGWq3tATAhX2ajtqv13L3r05toJ5AFbKiez8N1eqkctVQjRBw6OoIFLCsHKnI1cVs
YvPZgbGyR0oWHYt6xXi5Kx24cIfTIXAsvCyu2YhK8ry3kTnVhdMdmznIn1meOWXOcX4lZntgD+2L
GQDy7FOAze1I8NIowvN2Gv3fbU1/sZb6rpSBHbngioIPk7LFahaXeSvoPn/S22YZqRsTDFu/vmh/
MYkUdOSZq4agB+wwWPv2f9p4ZdjmbjQDaAy4T5jZSO9+QlO2j7IGqkXlhZDd+3Lb9QLsToTre8rV
cN15yr/59Tv5q2KCsYHwQ8a8HrC6H99I3o96AAglSabKqxvTlQPxthXosMCO2Qub4TfFhPvzqFt4
f37BD0eOicIzjIpFnhSctPjafX9XisXalEwmjnbcczarkFXZHfJ1ORsfa6ONTKWCuDqsiICayE0k
aXCJ2jaEW9RqJOTKInBFr8GK2u5P8szpV293cwHM1nroxOL85lP81VULQ5BLoSM9BrIfrhpj8dZC
KxGdBJbkzDtK3uFaucDrqUuU1HBef/OKPw9yAlAdBA86HvsYPK0fvycuhN+g8GCCSxYivQYSITZ1
r2m39sp+/P/eE6EnXJePBy8zCL5/hX+6OW2iTBJaNSsNmfDS1vcyRPPtOt5UCC27wPvdXP6nywmP
0nUFES2C44sdfvhw40hsj/HYbrRVGjzzaecf3Ta3r82cFl88FYsQZTCSG0wgVgKQwJvots2Ze56V
xQjczEbWWkYm/EIMNecexy87iIpMEX7DGPvpvCx9B1dvEPBOHckV+vFb8OrIG0XO/EvHcXVLyene
xsk83/pBi2+ZDu/Rmizr7ddfh/OB5ho5vCrQyhDyiVxVEh9eNfLtLuu5Fbd9lZJPrArrtamBtm4r
146wKZJm6lKk7IbGAlvQuPGrl/jO5a/fxc/fkQ9KVngBCWuc+z+SS6zK73XTcmR3g9g6AqxzUZhZ
t3D+yD3sGuc3ipC/fjkZ2uumQp3+oRfQtp1EV7Y4W9E3uy4us3MTZNOWlghxuo61/fWH+94z+eEI
Lfl0Tgiy1ede9IIPaoxy5QrTUXCR/k4jxyK1dnQdqZ78EHbBaHTASL6ZOKdmroUQVE694VQ3L+OA
XLN2z+o8Uq9+VFPN0Pmm8xqMyATqrs02CX7PU0CA0a0K5srClZz2V7PHLFGpiunNiPchWAIf23Js
00avspdFEdSY5qbEEwIthd273hKMu2zdJOQvSLApJGA2lQckbBnvJ9NHDzg7+2Lz6+vy82rNdQlY
CkAFSduh6/TjDa8JsmXEkATbbKlQJvUdLWvKm9l7M+Qz3zgmwt/azYy9VOVjUMCviYxO46OO9Nxp
BqgmZu6XTAQEu5S2TlF2L2Jc5dNN3qxSUItgPKrmvjxPGqe6cVqvJTKvT4VLzESD5PXXn+jH+yoU
gg1X+D7EPCZXLKUf7ivL7oYkVOx3iY/Lwlq602pu+l2hYsR3Fk3MX7/cj4ejn1/uw27XpmoaAKsT
WE2c9q1T2cF5X8XZl///q/gRgqyAjVyE/oftCLJ4RI0CM8FqQvyxzFRoOffyNw/JB6zxPz+MBDiI
hITmXSA/XLupDMNxLKAHt2E57i2ZvfDtM5KqaJSbJu72VcvTyatfInjkiOaj1egSq9opiJdwSSgM
S26m3wip/uIb9QV6Lg/iNUT2j9xHJ3EAzXcjs1zCVe+DEvAKCa+5Q1AGOXQUIJH8TcXtrHf9/64W
3y8EMjUm8cIJoDmJD9e7GVBCAPNDG5jGy0u1tvjSVL4Elq/vcsFouJ1q5Aa6F7t8WvKTwonyE9Ir
UAZbo7r/9Zf/1+/Gp5nCEMMORfjh3QRZRjfLxTBJb7/ekmwlNkmPW8suUdv3TkEI+WRHzpWT20DQ
ulB7W4cg4I4ASJgSHT3X36waP3Z3/nV5IjYKXzoccL+r0f50fpik0bFqfb4RajDmLPlXjv3mcbY5
TWReGG9LOfgnfZgUv3m4HX/dCv/8zdA7hv4KXQvoKHJC+0NjKe+lcdhIg+00qgxlNClYdqfDy9bz
6y1MpH7T5VG2beaCjLS5JBQmspV7pmmGMlKjgfdcpBOZSm0L5XBJMfk6ReihjgY7f7+0un2Yg2B6
i/3evhikZ53KyWDLI6I9uGSwjxJJwfVh4kU7sI+C/qqfpXdw+tHFoUL/NLTpYKZYFE/JLTKX7PvD
F1T/EXqvRp+HCRNRUeTOvrMwP1aFWyBQp2tJvKNzGjp+fuqS6NBi54L/WMw2psmRk3Aue6rVpc/x
j3eCcxp0HYYDKBtKyItw6aPHRi2kmAR18hBabvtA8z2/Z9LX7fzaLPwZpVp9mTlAFqzOsc68ahoO
i6PUtI+icM3w8NVks9XFIdCPOZakaMzzddB1/R6oVZ7uczY3xut2VO/Gup2eisTT+yRH3V6CLkHA
4sbiMNUqD3elTWZPlkl2CkfyROyKCZzoogdPIOpi7nsm5iU5lnGK7ZdJSkFVnftPanr1UledAdXI
yE5wFYIuEBDKRdFsalnh1nWVu4lzt3kY5oiJnC1dYjA7B2di5a76u2ZCfDENlY99IZ47RGYNya3N
GNk0batya8IYXQmsF8p1bU9EByUerGWsOclC4mPeFYcu9+ghltl82tNJIiOzMHugjMNZ56bhrSrp
zjQJ8gI/nPxzHc4z0YsR+a9lspqMORYwMgCkxkyvemvLwf4auzmRIJYkwaVscoPmJ/V3ciJFdpN6
Dt31Yg07aJd+uCITktAAk4AvnGuF7JGoS8w4kxXAXuvi+6QsUUkbzmY94nWn6alHRPjoktUhN/mS
Ot3O0lH8WOWZe5dNjfzNUvyhrA3ZfCicBcNzO4p8j3Pij8eFbJjHGl8yAkSgDSNjYjlzsazcb0GI
mB56YMxoMZh995sRsXhA9yORp0+EVjSScMZfr4zrw/5hMQjCILIjwTrkOu6HQ11VAPopFCqcIoGc
OebV2H7ywS0L5tzzcs4G110pCO1Xxgx4xHQZY+j+9VvwPm4VbMe28APXd6gSkR5/GNaZ3PKzpLOi
bR2H8FOicytjUyLjGatyhbLLvlmKaVfMAyQCuWsiMrhhrsaSQKHv6tVmG2X4W0sEVphe2xw+JykX
pDtga6UlFQSHFkEjMawsLcRo4EsZG+Iaq09rj1YiVOHU/s8i6N9fp/9I3pvrf15B/Y//5J9fm3ZW
WZL2H/7xH8fsVTW6+db/5/pr//Of/fhL/7hq3+u7Xr2/98fn9uN/+cMv8vf/9fonz/3zD/8AAC7r
55vhXc2373oo++8vwjtd/8v/6w//7f37X/k8t+9//+P5rcrYd3Svstf+j3/96Ozt73949GTYUf79
z6/wrx9fPlf85ufm9Zk/VOu/+K33Z93//Q9L+H+jOlwXxShwkFyuzG3z/v1Hvv03KRyXGp4gAhou
IY9H3ag+5df8vzlBJERES8ilxJerUlMza1h/5nh/47Rlr/+TAczOyP/jv9/hD9/W/357/1YP1XWT
0QD4+x+OI348MoHjJgKCkooDfYRolTf042OaTF4lyxbqRkMownkD78/GFKSlDx16cckQG8PC4rG0
kvsA5vqVy/TwmjfvnUqfOlM5SYrMCPxwHWXdvTADwBlWueRTADP0YLd+T6aQj7rbiZZiD0+nemzj
yXtA1iIfgnQJvs2jCD47Ye1dhwGesS5xontXZBhDib25CIK2CVeNDpa62PceROIOXwjCre+4ruJR
+t140+foBGI1JV/i0UJOo6Nl3Ok2ERig5u6lIO4U6ktA57YUAFlkgkiYyvnUI+AVUT/+fSeU9mU6
+emZ5ju5jZuw10S7S7ZvdHYbVSwVsp8asZlXAYquG3Sx0RyHp4NJkhu3aUBvubl/yoMc0/7BjckY
XZE+aToEo663K31wALKbva/2KJzbXLUdbfNx3tHqyzYx+UpfqnEGNm1kUO4YTlCQdEn0KfOwg+cx
ZEDyaFhFR2XC06DVdE3rnq/B/lR0YZMDSkKM6dceU0g3Jy/BL5PXZUDXiNbewyrC96hpEjdxe9Bp
UV0RoQPu3SsinDOZBbfFQbhh5QIbvqoIYiPV9cR2OODvIFRX3qkRIn3kHi1vLQiYgkusvetknBw0
XgvKzlh26pEVBAJnXgXAvPtwat+txh93jqnGwwjvnaAlv75u/Az/aaI7QUDowuMSMsBNChVuTabL
W6EXHHCjGsSMZjoWmKz64TO8g+E0IjDkWPR2cd01EbOeso7zc9ftSnRLxfwwlC54q6pzEC3OdV8f
bKftz7zBDzdjbfzsrFxyXNmLWHEQ8eCgfw31UaiZeB7jSWz06wFu25Isfa9LTqs6n9KbZPHSR26o
mQCt1O/u7MQV99+vduN41qEIOxJTo6Hdoq5Ob+zKji6M6SFmDHl0SYb0Mn3icEFyI+CzQzN4Hlwu
DbM8SPKD6ZmjIxVb0A1w798XhqNi09pTA7TGYwiSRaJtiVZUzJvHEv+PFeWrhcmDcbcOGo+t46Fw
z8ORE45vllVj5wKFCN0xuigSC9lvTeszUA4xZbomMqyt1K4h7Gfv4HO4ykdSR0hoqEkPE/NVOJNM
KcxYJpj3BHLFZOynFx2gqGRH6c+KqMNHGvSOg56P3NcJ7nsyJpB/mgLtVxJx7GqQd5M+gE9qcAoE
A1O/pwNl1wwjNeUfbgu05HqS2aEws7h3bGPxxfiQS6nz1ZfeEFe+kbpYMF9pvpNVHvuoe52SGTVw
MQ19wEfRK+A/hk8PSjrC+50YZlUCMfi+mFWEMY18SWRMQzeCdkDz7ezrvKjuzTL5PrT3aUbSOXaM
GcNh0o+j7cZf1BS4XwP0UM867jO1o3iqnqih5bsnJXKuhVQasZXxCA5OZ/ZjXfk8ww2fMNkPiKfN
RUqeFnove0Y6IF3RPvpBbs44O1bkmHWij85VA/16Q45UubcZBDuf9FKkN3ViJ9dji3RPaB1fpVO4
hKezRnB12tVL8U648+RupLXWbDEByahwXeNlkE1Ch8Rny911Vp4em0KJ88Dxx/uSaJtt4ad4gHur
gwA1KDv6zO0MutLLC+avspJf7bxEeS4sz3wmsCCQ29BeCFcsjMLlpmUbEb9au4h0cfoZ1H4TkBMZ
qexGc3C8wAOCIyRs5vSmySO+KIT5/VnoWeFlAQf0EuhbeJnMAZQfE0/hMVlEeHSE5Vyl7RCgTXL5
2ooieivqmvWryUbzbgIrQhic9OZUJJb5rO06fzYLE1lR6fULX2zA6gnZk/gANKMhozp73+gl67eF
XTEvLciNQyDa8lCaUYdH4bKi2bbm+/7+VJoqKndJU02fw6Uarngk9NdCZulN2NXrHeatDhFpi3tT
ePFV49r4yHkoAQY2LX/OoHW+4l3wXrTs0ht8NeadXm12MCWfUQ9D8hYG66uRQmDvTTrwO1PGXWl5
4r7p1kUO3OLeyLE+F9kUXxVdG+6aQC8eSvkwJLoNX3bRq3arNWCyJCGQaWNn1pudUBHFEv1u6EZv
31ecBI3uTsxwNEIVZIewrDLgCsKJLpY1Q6/JIeI0dVjuTObwBZD397mhK7Rlpg+PNrBIxk35CzoH
qccOi0jaTiuQUR0kf/IA00dbTtEFTwNvJuMPmn6qzxMTehuN5n/XDMP0UlgNl515PtdecgPYi7fe
PbanngT74ydM3ROEET5k0rD2ff9tE6AD+KR5IC4aJ0dduv64iEx6Q9h6yyTWmFNwMmDMRGtTUKFi
Nlx9kt24hUylOlIRbd5ooiANSR2Fl6Lnw/AMrAf3gLvJkE75qYwyUo18v7i0RdmfsSOEiJd44zqA
s4MFLrpc9+c7hC94lb5/aMpW/rYTrinRQbYug3XLJCcsFKnMTM7Uk92kKPDtkZXkEyMRgCO+YLlu
nJKL+/0EVc0WW6zmq4BRzs02L9bB5Hr9xFbE7ZW4651vBAUfBgqfBO0ZLOK+AK6+C/qwv2WkIfd9
ZOm7yQzW3ezL4VwaiSGnnJ3LonXzzwn9hBur6rwrzWDxsoqTeF+WCYNozOfJIRAhjP1mDS02tX8Y
0rrfk4nanBHq0e0DB6BuYVr1WAdpeRML5PAEwShQbPWMWSQgxwj06Pis8uIhcVtIJHHUHJeI2nkh
yxKMlMAAFBt3a7V2goipni68qYLyEaHgH0weHHBXRDd6EYb40zr75luFOKkUpT+H1Xobzj63Hazm
rSfr5ujicX2hVQXW2ZqzbUEhvgmctjudnSXctnOlT5ZwhSjRRUMK0fTqVPVY7GhchBcDupXTbmw6
NPaJ+4bIDJmXn9ISwY98nlUmAwfFkmcPpXko2fSA8Jjo1mIjHLaVTNJDp9LpvY0ynD/k3N/73VJd
abtrX1AiL09hZnUXjqgyQGGVDeVvUGqPlS6kgZc68qaxbYh5NZD6Gyelj4FePZKfB0v1iIlZLt5w
/YWsbLr45vD3na2PyXTntNyWkZgwpowYGsYTp6phadA9D6BEGemvS0TibYWvOAAkWPHfqrl3r8La
VC+CG4s+uZbpApww7m5LnYIUKNkgvi40Pscz+KHyuYn91a7Qieo+qh0M5XGj4oegZKJB5OiIsdBM
BllN22VDewoaM8cHtHT1fZLheEXCbMfXukH35scu1hG2dlyFvj8J7t5Boj5hxC/u7T6asdNHWTFs
OI5iqEyWiRoiIXkPgc2oq3dmePkl69iS7QomiMmp8WvHuvy+eBsjWNLrFrcMHEwnuK6WRX/hRMuS
ZDdRHe6TLiMXJVw3JVNmSBhtGx/HllD1AdsV/a0t6UwhplVqJTT1MViSptAujJfRLk+amPQMlFgW
Hdow69WTQdnqcegdeae2WjTBF37NC4glbcgDnAVBwlbS5lsaW7ScajaLFDhagUh04VQVE6TVVAA+
Jgh22sra4+A38TUxYwWgU08mV4UeiushieSta+nlCJmhBIEWeDW68bmKjq6fpXhKSEjikFx1ZQ6P
ItAERFcLoo1kPrEWlAebWSb43kIcMuwMgeHVejlRlZFbjzKmA2YDbWa0rUu3XmR3Xmq0aVxHQ9Rx
GXqEzpROBQtCLD26eNg1O0VAKAq6wC92GUf2R3d2nQhdm03IxChDh9gPa9nWSVC8j77Xv+mgcc9K
0RvS3Dw3MbvB0EH5VCq02FXviH7vO6vDqmtTAzYficrsNEiEdMKRgeQAtfXlKONPVeIaHKYSDHmQ
u0IcW1N3attRaWaUdOWM4MYvB/b1zisFrQtVJCe6zpXZysS1XpwunFxkLdEC7ZiuSrGpbZI1P7W9
Ju+uSqYo3VemNvAp5ELKSGPncK5KZtl4tTmpsP2FdjkDcBZYOsIctSpKC53oG2IXS4OJYqyGY8Ou
Y2HQmIsDs3CJI4Icr2Ar2ql5jRrjfDFEqIJhR8j4afLchpowd1S6C3tQghS0etxmchj0WW4pPrSa
S5Se0+CQrmYZmQTkzSsLlGpVkADFLaDKM0hAo7nJKkjT28RN0ebZC1bwvfAbgdFYxMG0yW2Owhty
A0mwNVkpyw1Dvrg+oemLA0smCiVe3yX2BU3NFPtH2IJw9fIBa1aXp+oMIQEPFhQDa5dqtRAZnzQd
eM1pQTcDb5esCFWm4jB2Mvia6SZ4CfFsL7gOp/K9kmn2UFJUfl0wrFGLEvx5qMxAZHcUgakbfAlQ
Im+X2oM4vQQNkJ5qms7C0uLlUhs6cVKZ/r2y9NDvTVsCWmTdw0M8FvUjgz8kL46Hp5Q7a7ygqHV2
ZS0U3dOqFGemxzTQjnHznkxLG2AVTpLgtM2r8jEh7y7fcMLiKDxTxJGjkw6InZBv9lh6hv5LMCzj
5dj75GwTvDqcpCKbH/JsYP1bMMCfxAxysDvOyQhWs2Q6AqSuXsxFEiI3cATPzmbJKMp3VVsje4xx
ZzPQzH15RVA4xjvdTdN1MOXWLa436yUiDPFeIezL6E47yY2iw35jFba5Ncz83nkCgpccWZMEdVvi
KUcdAHw5dIv72Q7GJ6yAw/tiOGJ5JEceJz2gC0cE1614ORcRZzyP8orCFcJ3547zvkvD7pA5bnIZ
OUH6GKKxBBhM53PGI1sEX6clM3ee5du3ctbhSr9iyZP+eA4jJropWE42S+0D+09UuM9NF9wrkEbo
mL3JO+vhbFxNxeihNKM1c6W0ZZ66VrhbI61VfeE0+VeoIeWuyMR8JzMrQ3Y9iRMqe/9i4jBzdG2J
M8OCnlob/EZdpO2TyMHbWuUxa07OyNdJEo19nWbFZsB66LZ4XlvFzv0J40t6bmdcp9jxm4uirYpt
EE4YfEfVN3ukGOMhdZvpXTRiuYkHEn/g+EDx9hReksBukSsWjSIO05v2aN/726AlbQAjpNpq1UQ3
ZV+SKsSg7NGp4hY4gZ+f+LEZoSVlFEtBFHJ4dBJuamWOPCr5jStXXt+EtTUNyL2Qk1MdnKiCHTMg
JSztXj/7FmkFcTTlZ7Ui86TwFw8uapFe1OU6EkUAvHPdPuIoWDvnnML1xRR58AUU3usLtpDgPMOg
vYYVLhj9VbbvLRj4URPHnyJpyVskw9adSRrgzyEIsKDikdKOR0HtbNzY/ZITRn0BR4LigubZZbuY
5Zz+GVFhpAFC8Ovio03Ze8WeFVynrPIP41o+s2ush23Ox3YFNokAx2U1AtGhEHVZ3rbjIp48Ofen
XaqDE6v3gJTXCaRwHkfg2QV3hWVJd5MFTF3daQRNmeT5xqkqRhJpK2ClRMu1M7f5OXrH4gjeI97m
XZOfRzx9ewgCDe40r+fk7qehOXE8iCZhg0E1SGafUs4ekPlBQGAPR7fYpHjkkDgEgKlU5r3ESIHO
ypHiezQx2uLCEgdSWtzjbGysp2FTgbRSAHHtLKvvGFEL0FlDFEusf8Y1gAeXAbgI4ViqO42pU/Fe
ZDVa4aoAjZp0nz3Vd2y0/mI+Oxr6brxoFV+FVpA8iZYUrHTyVjmjBvu9lJZ/9Oq83NdqgY+aJPOR
gMn4M2tufRL6DTWEbahy7H6JLqRf0UuJXdEYDF0OuVPTVPsEQuPyCGUWXdbTegd1QekB2VaFBrM9
iwBglwhOyPmStzKl2hSsW+dBTJRFqP3QOtAIWguWuXYeh7DHF6tAqdYdlVEYWNnBa6nevldLuYIR
Kwm1fv4v9s5rR24sS9evMjj3UaA3t0GGTad0Uko3RMrRe8+nn49Z3Z0RTE7wlOZ2gEZXAUJpxTbc
e+21fpMoaJwGAGxgrBYtxS6Zaq4irT4PXkH9C3ozAp2mbAUmRSUeQf7VW3GAS7z7bnDBYRCNjfkz
EibePbAg/poiKPllQ8OzWUkFyjWrWECoYyzv4XUEk9wbCzVuOL6kxjJZ0gGTFrh5DrUaOQ9GoLoP
Km+VawxvtW9qmvhPEuWXbyBBsR1qQ2BhpbJ6KuVRPbCg7EpdDYsb1atBXUNV0em516gb5R43HeL0
rqC3N5numVt5hZI9Gz2/5l1YPpW6saug91ix3KbXbpspN33U9d8LZaRyd5r7LakbNPvNjDM1DVe7
MDGG266TOGjBe4P5o6rw5Gbq8ENrTbZ4Fns82IzuR6ir4lEJeaAinsLmFiTy1/Ht9pomSfcUkmg/
hh77gESHoid1wz2vWcwvpIBZK0IJlwUjkPLHUqWiCJCWwsjKYBkFjZdvkVNyUIyW1Nmvad2Boyxq
m3Il3mVvPY3/a/D8PxN8yKX+zvbXz1/Fa/Rfc82hv//bf3d59L9kAd8wXVc1maan+t7lUYy/AAbS
wAEkB1aQ7uN7l0dU/1J5GwLiU1hCYMbySZdH+0sAPf2G41FV2kfKP+nygBA+637S5NHxbxtZgipl
HAkM5HmTR+mLwShjZHA6KsFUuEStlX507DXvqm2aNv+ZJbGp34qjpV6QX1M13QxqfkWhlx43Ol25
msDnR81Gjc1jE0dH30cgp4V/Zhj3SguqQZLR1E+ezbpBrbdGUS9sNoMb/AxU4Tjw1DINuBBqAs2s
TTHE8DD3GgRnl+jtrSgPn6W4eKa8cbUq3UfTQ6OmwOlEViPSnehT5zefWiCOPNaxHIp2FF8OXG3b
GIsMr9buA8fZ9Rns40r+rbv+b7ONP0Wgq/oy44Ec57hEBq/jzZgW+nFlCl+ltLyT4K1KSQyywg13
EKr4w+46lTmXPHNXV8GjM8LZokR7COLANmvlunao2yhBcyNQXYiq4WDUcCXEknQ5B3OsVqt91UPh
zat7pwRMUdU3gAc4O/WneEgfnDC4ShAmsVQTgpDh3eBNuAtD9WcgZDh7ZJQ0W2x6BIeerR/fDYO3
6w1USVsofVL1rMXyDlLnV/DzB0wb94Vf3FYy9ZpBRoYv4sEga8cYxAeA8c+gUXkuSHv4evtKM8C1
7Q3tKXxNKf9IWrblJXvohJUt47hCLR69TWxXHRwUoTduxbD9DIyRWg/FiW44ZFkPHg81BGosuZnd
CSWmb07S4R7e30B4/VV56lfNhZWCZlM4JFu3EbERSB9BL+7aKP/iBjLuA/lNpVVXjZgfOy1GNYqW
Y4Uk5SpIHoQa3wNJfzBQSUyVZpc30AHEZDcI2mZVrpAkxpYk0qLnqupvDb/dwrZFV57nzCqX73NF
2LkSHplDgRBetqq/emUDNwkVfZnqmoz5GjC/KzeRWdts21b658DBrsCRNnrc/yZN3IVqcZuiKJ+v
vCsfZwNVqz83LryhetiJzrAvk24jh+FBj4v7Lg53FA5eywDxsMjBTAIs8xdda76WUoIVSWBuVLYM
pX2+tMJ04rWbjZmSc5R5nYRl9dQF9RfZjcSDSpPMEijv8eLZwrXDqCmH1h6YMnXNZhSZUDO4vLrc
2DDznvuufSmQuJfzgJTA0wEptp8HSggZBC5aMOuyBrADVU4NDf5h5FL1beUrBqAaU7pCMzrclWb+
w2yqcuPkK23jCTLKWIBVLJmUZA0MNV9jWeGsB6MtUMNAGEBr0sdu0JDiM8LvZYtYT1Bpj2Vp6uu4
iKJtgCiglXsIWcU090A8daNlqkyVBilY0CHfolX9GFZat/ZXwk2el5CtVPdXF7bXfua/GlixwfF8
wb/9ZylKm7x4KRGOySoUPnEiEVCoBDVIw2JkccW6fhWseLd1IjlrJqIzTrq4BhFerikxAXkwjO+Y
SV/T+zGsEi9aEePlsJAt+i7Xlelf5fSpusix+EFWIMK1UQbzEVzUdSehMxvrm7JPr9XC24qr8rua
qPy9Uf8geuVX2MI23Wlb6zscLtR9UK52ZA+27mm/qnJAP1ZH2UNDVLDIISup+jZyYMK2waHEfpn0
7WCmxaFukk9JSfmnzPO7pgbI3GoHxYu+m+iGo3n9JXAbrBRomdPrwbExuPGH6NoP0ODEEBwRMSTV
kNGvNHGnqfxzBaVWjaiMFkN7m3Z4PRWocUow3WPti9bV2F0kn+LaOwRyhm9dh8K3GcnaJlVExImG
a8Nh7ZFYwlMug32vNoUH2yoUzBucgUg/C94cuh7fqEOm2P+XWFT9iByRKJaBovifkSMPfvpfP3/9
1/E1+eUX6Sl85F//6b8TC+EvUwUJossSNANBPE0slL/gnABghh4PNUMCqfJv9IgEsoQ8BAg7koIA
jrQT9Igk/yWDwtRMfiLWqiJo1X+AHiF5OcFUUaCkVAq2UoVuCosNDPV5VkGh089jKiaWqX3PTdwX
umoBMj2lO6gqf68ua8BSZKhA4MnOQ2ghIBSeqbANPeNAte4YSL6NN+tWDXDe0/OfrdAeETzZZaj7
nqzJv7AyZ9iYCTLmX7HBugMnBkaqj3CuE+iqEnZFQS2ytKRd98nV1lDY24doG/7C0eEbSgG/HX8t
P4fbcgE5N51WxqwztUDFVDaS9IbYOYk7xEOlK56JtAZ2ZXr6s2juLo/sHBhLhfI8wJRxrbuBb5QZ
1qKAbg5CmWBrXN9XqVwurN4bqO4ddPch0JRJEVB27swUxq60w9rvgGOE1e2TK/oRVmdlr9K62iHD
Yhd2uyFX+RuadoZMW1o/XYSmAsRqBPmL4zSczGOU9gjdNVpBjx9xQOwSE+xSVsjSRPhDVoDVU+wb
FPdL52JTIca2p6J61OXbIqjsiusGENHChLyp/00nBAwWQp98NZCbJgjAKmyGooS3aUn3WCKlsE53
gx3vIxvHMYwo6KGvJdnSj9EmelYWSDtz20oUdSaCpvcIzzyfDrduxLAveQNocaFtUA5xtsg4/OtY
/59nfSGMNhliVymppMbI5ij37au0cY+mlV7rrDeMESu06y/BAqxySjp9284nA/uAYKscIewoiFoU
FV+c3zWoWQvyuvI5t56cdOvvtLVo5T97Wz+Ov6AVLSYh3fLQ+Hn5u5pfXknk45VN6HlThgzKsGqT
eZwY3Y/kiepdIqGvaWm28FK9drsUY5Zv2LjvsiMKS0uzMCGG/T0L77Hl8Ql4stvTMM/5FnRmgceZ
ZT4aR7rtx+Lue3wDvuyxOQL6tRj6a3Af3fhfFkY+d6SIJ9En31rQd5QxTXgEwtF80V77G39j2HQI
7Pa6fmpu0Jy3nYURc42d3T7jKSbK7GRRMke2w4TqUEhiXgkxxyRKwhtwhJgZgjpBB5XiyMYlxwol
E0mxanN5qLMjPQk7uRWoPGZiQ4vJKpTPRnBbhs9K/elyiJmLh5FBXRgvPwOC4flSNqKh9GHslbxf
jnqHepn/eYUGis85dTnQ/Fj+E0ifTGHarnIJygL7lUKAY2Ie7aT3tJEXpmz85D+cegrtB1ni/2Hx
nY+HPlRjrjpWatWjtFY/dvXvlka5ov1KpefLI5rdFCehJmhWevWYakbj6bNz9+WOrtPW26O/sTAi
cXaJoAmOUhvobUx1l8JMAfM6HuTaTbkprp0dPtKYv+7do3CoMCHHK437ZZvsMNW7PMJxBB8mU+X+
YDp1ikTTzaGmiKorUo4dMX6O7a1Z/s4EOrgBvV3nOYF3dzne/zBUqDuyKArkjpMDffDLGgxPisTq
BiWgbbkzDu7OOaB7bK12OE7byKJ+0RdGOTu/sI0pVRkKWLnJOlZN49ehSYpCB8NqZGRUIhRK9E9p
8LQwvPF7/TCfJ5Em8wnYLR0qEcy8sqNjoWGou85fmo1soSNUrR0LS/vLEacfnSlxYGmKptI/psA3
TSsjNGgyQeEASanepvCY8+g56F8uB1Emo5oGmdwGSaNlXY8OpSVkn1arF9B+/7u/f4x/ctsACGSn
CKNVCAevqHzzKb1fjjDdAW8jALtJBjwyjadKY1WkUHkMhhq389u8uM1GuIq5b9MFAbXZ1XgPo04q
o32aiYpe4+lTJPKvUhY/J1p2zOB+XR7N9AhkNEjNS2Rdos6ApvSTxvPwwkvzxgKVcgABS0N6B4oH
rpKwa9UlTuLMoLgPoRxAEoeYaI57/mR1QH5yQPXMnXAPI97yrNV3dBLWVMis4ra9xjfPWsq2pfGu
OP2O3kbI4xKZAMrMvDDPYzp15qWyA9FH2VHn+J08iddkYla6wxl5D8VtgyTRFt0mOdmkW8ovrv0H
Owbe5/svmJwZXaR2QiFiBJmQ/ekqXTH8ob/F9ZfLSzmzMeVxR44KDGTS09sM/UBNGFY+S2l2d12E
dKqp464qYLsqp4238Bl8OH7f5vUk3GRevVzwFGOcV+TC2o1ieS+dDWnJdg5jXhl1trBNbd9OF0Y5
IfhyMo079iTuZDaBzBRBbxCX/t6Qrm/G6xRtsLWnbpFM3cZbGK+HP5hZFUmLURQE84fJtwhBs2gT
I0DIs2oPOsZqihzuIlNGJnUhw5rwZP81OpSRqS3wfRDvfLcWRqmBNeAL0R+HrboV98rBPdS2YMdb
3166zGYOY5kOkcR7XhmpsJMrhua2Kg6tUFMn8cFnpOs4WzjFPrw8xtWCUSKSM/L4+CC8o0GmARzG
eMa8p7rLBBuj7itsFnh2GVehHe18Gz52Yi29O8bfPv3sZdRItBEED0tmctFIZRRWrSv+HbjcQUnc
AMdarImI499zKc7kwqn6spAzwABWct3Zq3X9y7N/KOvis7aFjWPpT5d34twBylENXFEgx6K5fb49
0lWBToNXlLAwU6ysmFS69DHW9JfDzG2M0zCTQYlFG7uFxHvRlIXPTYREFvytr38SA90MSoE0/6ai
PpBVwQ6psJlEWiVI4BxBk2wuh5DGM2i6OGSk/4kxuW8MN9NAtAkIOe+CT6jAvyhHyYo3qPUbn8lz
LOOruMPSA8DdOv4ZbbwNwN+Dt8GAebP8tc1uldNfM1k8M6PwiQlDaVW2tnN29W51+6PalAcc8izf
XvoAZtdQBbON5oIkfCC4l72UpfTnMPZzHPOQB2158IK6XdgpsxuSKpYCk5CjeSr70oIilZRK4aXm
SVCQFNQ0A9qTvVgsJCofqinjSTLWy/4dabz+TnKHJOx7oxp00OCH1bZ58R/yBzhRdnatlVvl2b+v
DoBqLX0Dq0hGemyPNw6nmrQ3PxkLY56f2fdfMrn5zNrArkJoSquV8B3SsHwSlnRmJyTlv++B09FO
7gE9rmHr1n0JRlbc6rlyhwXLMey7Alsu+mCOKzw5ovkFWMumbcwtWLSFqtzswo6UYB1MAYo145+f
THdaS6kL44kjIOquNM//moOSdsR8QUJndi5HJV3qUlwSyiRMETal35Y1HyNcEFT7PYBNzR9c3+iG
jYxVyq18EOdD6bVONtCu4yXl3rgeCqVBffCKV3QCFm67ucEwVURi4gxBnRw3XQb/LUQJFOaBhIUk
zYEmWth7HxoP42egiSMBV6X/guTx+WAGNwwivgQeUH2T2RVN1GOhCrAjMwW9OlTHX/sGAwOQlRWF
DNzOukG4v3ysjk2jD8cqpPXxvaijMDV9ApVDNWidw28wvkFRxJxQtMEytOh17/1dfJA33efhxrty
oZF9cR6WpkBaCD99GuVV4GA+Rz6N9/Ouu9Zeb+p9joSGJdrhRtr4R+zcHt1denAejTWYJSR81zis
CFvVGssCSwftVH/oLSNlC1MQMAHNQKo+X5JUzJk9H7cn7V4/6HfRk2cBDD0az8lhsKVnqr6GbX5r
bZQOY6sbfWPXVFyP+sKnNJsZGwqIH75ZhWt1ss+jUC5VZOlKTsgCJcWNfyXusfm47oAV/5DsbIfM
4sIrYO6UOAn5tltPTolVqXmqCZfCAnWJbPFPHe/xtnMXosyPzJRkfRQoMD/I58CNw8/KDRsq6cbO
36tfUPyw4oO4wcTXbnbLT7a5cfFcVCj0kDuyrOdLaoQmjymdHT5Cu1feV9PDskmp7YUPae5tehJm
+voeAK2qYUQY6BOb1Rpjs2d3F9wmm36/1GVZGNHbM/lkpQwo/oEZqqWVqT8dBGSbAUNWeNgLIxqP
n/OMyzARgFOAltF+RS7gfOIksUDyVSIdDg7Rp5snzG52wl30IK3DrWPV//wwHKOhcUR+wzJNL6kg
1JO+V4mm7KJPpeVvxrpq+hQcvYXKxcfZMylt0pbWx+e1+Jbancxe30djtxk+vtJnoMQifxO57Tc/
qfeX528pznjDnMQpKjRj8R+sLdDda1cDnxk9D8Hny0FmDqzz0Yy/4iRK1bYttpJEKTfIjo/Tto1f
Uba1xHVwByDG6rdmtJbW5MCWepTWwtpdPDWXRjpJ5zrTUZEHrNA9RgUbwYndKsCluDK8Bbml+ThQ
XU2NuTPexJhOxloE7WoleSskzQNjHYAeH2UfzIWjd9zV57t+nND3IJPBVABgKxmkvxUd1K28h4G0
Q4/nGOwuL9xMVngeZ5J5ChyQUlpT4hGO8UO2jXfVGoWDl7FuttTsl8bfPB0TEiFvRW6Jist4dp1M
XJhgqKtHJlvxiL/RfffSbrCuI8XGXGr8ty1lEFveuZ/8a+9BtcLt+I2P76alftrsL6GkRf1FAszB
u/f8l6QSrNVEYtTSvfgib7NtcXAfKDVtm6vsMXwWvzRXviXv8kN7aMJ1sK+vXX6O8xB8K/9gM43a
lur4EVKEmiRfnuo4rYaUGuBmZb/yxU2FiVMCPOvyOs/tWVOF8UK1CUcLYZL8K5lcuU284rTBJwuo
mKV27gFyyML18zFdNdXTMJOzOq0Bk9cxljgmruZUgjbGoD1eHskblmG6i05iTBOEVpDTtO/5zL1D
uqYmeJNbK6ui/6qxa317ORub/UZOI072LexTsDkCa6SQG2bbZh9e5wdAFJtoscY08yY9m8G3at7J
NyK70E5qkVjNFlatuW0OCR9lto936k30aG78X9W6o7nt7SsST/PJhJC9zazFc2Hu/DFpvPFtoH8K
Rez8CwkDGVKxH7TkR869u4+P1ffI9h/a3bDW2jUaEdSCd81DA23lkS6qurCR5vfre/jJuydrNVQR
lKG14lrGrz5bp94O9bXLW2k2CPgj2JA8fVAFOh+jKfSeViAyYQVqbDvZQ1t+7QxlIX+ZvRqBOP07
yjQj8+K6TXWFbyK4RqYcotR6ZSV7Ew83q7Z1CHf7ZsMzwqq/89bZaoCn1+nViBX6g8GOfTiSeQG1
wHEyTjZWhsaaawxObcm4xjjgnYfmtVp0s5md0pMok2sr48Y1+4goSgU0I5ClYh9Djb1FTXKpWztz
m4xFBF74PFmpBU9CIbdd5KuON5IK6tXvb+oaECe+SLq7mBTOHGsarBUaw/jiGGBLzufOLP06Nrq0
sZwb4FubkAYP9jXy7u+msHxYRnx8LDOCADyJOFkttHHRuemJWGb4NKiZslWV0UsesxZcICMBOfnL
22OmTTBG5CWkslkpcU++OK8SS0oEqPFVtmBhlGCLVwgOkrfJm+h+MRX4+EwZEY74SFGkUbmUJv2P
1kdRVZJLWj3murcoc7/UO3eD7MlWu15Z7c69l9q1u0MNIbfkX+pqXV4Vi0OenWSNBAe5TrR+30Ts
Tj6JIEpVRLp4A+qP6fqbYoXHcW2Nr4gzUENVn4Pjo2svnWyze4lTFZF9SkdgXs73UimiYQ6tpLFW
4TdpdRiUhYrRzBfIO/L9758kdIGo9p5nMrNNWf2OOwlHtja5YcMsICtn+jAsIahYOvyspDoVoO1T
IPT5insYoeZr8hewsf46PIL/h0qy6YFE9dveju3lj2N2Co3RPgC+kUgafj6FXdTTADWILGqIlPWP
aZXbl7+G2Uk8iTCZxJbCAHpKnC2Z8Clu7wP9ShcXEr/5D+4kxiQlqxAZDSqBjRAc4CBuur17PVjO
2qVwj5/Owrt25jrXqCbRKldHKI86GVDZxH2PCCi7rgleqpAHRe9vcebAITil8qGZ6D4I20LyFl6f
80v1HncySNSjulCQGaQr1AfBjY66X369vFazIUb0N4QvHT7YJASi/U1pIjVrecOVh2tKgm3N5Qiz
58RJhEme0GdpLTRezWGl4EjYJOtK+TZk6FY4Pl4tC8P5gCQ2+aBArHNDCyOeYbpUVYGkDZZM7At/
3T9UYGR/mD+EDRpAG9PCLvER55vyRXqJf47p7nIKOrf3T+NP5tN1hcKU8PmDkv41avGmdV/Ef146
Oh/jZEbboOgDNFYaS0ZGoCiwe5TdZ6FZCjNTViYO9wtzqvPcG1kFp0lPiL5in+XsjSQPVtUau3YU
gpHw3YtBAh45EULbyIQChSjfQPMEoY9ySJOfbV6YW8qiHXKOYnON5Fm7CdsIBVOjN7sUTbKyPUQ9
0g4LO23uqTFKa/NjTQCEcCUnP1jDFQfBuNbCQdRKH8Qr/2Z8+Jd3f1QuQRKD7wV1TQB2wiRUMfgF
Qn0q9qVdfI3BxEGPunuYGH9wlJ6GmTxwhUYvK84Wyqyx9zAI3TexzH4lbr+9/I3OnQI0sQ3cRhSB
JG0SpkL92PNTmXsIpjbeWmDSd5cjzDRbKfiYaKVSvNXp/EzO0KyCAOXHlGT0O3GLbNhO3wxvgGtK
7xv9sNQEmIHDjHYbo/eFgG6/9HYBn6QnsoAeiTfGq16ig4tezU8EJ23t4B/ko1HYzW9sTXmELl0V
cw9s4uKoJgqUJ1EWPd+DZuvjANgSF1g72W68EffeVrMpdG2L3f/fjT535pyGHP/8ZKhhPaDQV3I9
mQVCo7KUHxWTVDQ03D8AGY2z+j66yZGgeE5fCSs0hlDMO2JYFe9zIJ4mjLAbfadty7voPnmur7yF
3TO3P0/DTjbPqtfbUOmZVBM8q95DekSLaGGDjifzpDJyNrTJyd0lQxLDDRx7GtghD2uM2KA1jpCf
6gqtgx/iUWINja35Ob1TF2BG4++/FHtyojdKZxQ4X1BgwrhEcxMEsn4GWmytcPMcHaAvD3Vuv1C3
MwRkhfmfPHk+6EaFVBZ6nFbchJuo1tCV0zZ1t1CDnVuz0yiTGgiNbJ6zydiFw4ZUQ+qjap7+d+OY
nMGBogZel8Q88wb8rfMs+a2m/edYh8x9OdDsR306lsn5KAo8+1WV9SkzKzkoGyjKwtr52RylH7KV
2t7Rsdy7fH856tIyTU4Sv3YTPOmZwCr56iNgFNQPWfzjcozZO56qBpcl+Fl4BJM5xHilxiFg7ORh
QTvcKhZSTBtzU35Ld+am2sSflGhLr1ayC2QlFkvJs0M8iT6Z19AM0MPqAfKhSdWuK4Q4LFlJv0dB
0tuXBzp+QdMvbKR20RYaKV7TOlKZwFsuREor0aG7HuFn3XG1k/bGAkpj9to5jTPZ9aWWiW6qjoWi
R/PHiG2SvydAMMWd8sOhg5MDLhKu8u+XBzc7jSeDmyyi1omY/6L9jNSY/JKHyVcMV55lvVn4opfm
cLJaWP64PgWQEVonb2vO/XoLRnj/Bz03WKzvSzXZ9wXGwnXFiKwKs1whQZmwTTcdOJHLkzb7hDyN
M87qybXZNZWQYhM2Niv1l/bGOUTr4Yg9L2TD5GapabK0RB8uzkTBcG5E53ot5S/I6DhxVkuF56Uo
k3vSyX3BTfKxDJWv9kGffW96Ydul/T/vvrJCkIZpvAIW1CcXSF6RfqsxCQfP072k3iZltkUdfmGB
3lrgH7/Z9zCTb0kqWqcUTQ5A7yD168oWt/GmfFbgqyV3xiHbKC+C3d5Vv7sNrS4bteilZG7caR9+
gD7K3o+PfqRXzneIVhZkHZXCD0i8PW7ar4EcLRScZr8pgxraCAvU6Iqeh0iEqkA3nzGG4r3pfE2z
p7o7eMknM//UtShULU7qQsCpwgtCkJ1Ha2JMc0aIg7ld3eEdDml5xDaDglQssINX4dGzBag7AOnS
rbgRn+NP3m32UN5hEGtd/g5nQKH4Bb5PgTlZZoVGgo4iHNWVR3HrWRnvA2ET3SlfjZ/6s/+s3I2l
fnHjviQ3xY1+GEla/VG1m61xu3Tlzh/fJ79lcpJGitNrGGmP5IT4NkVJAnC02FvaXWsD2LkfXyri
YXX4AzjD2RRMTlYkQR1ZT0czF8383KarK87aENVVZ+GTWlr8ydHqaVUfSF073rfJNuv1+8ao7Qrl
W734JYWiLayGnSA+X17gueT2dH0n52yDklhVeZyzIWLpHoKPecfpF9hd/aN3lqpN4zn64ZM9WcDp
OVtoTQYajZJZKu7C1c9+ZZKAHprV78uDmoFAjbsW5SUYLGBApk9mr8uQXM9InJyb6Mk49r/S59DS
b1q7vxZfQ4gW4feFiLOH+0nEyeJpfpB0zniFjCiRCg9qeqlKsi020ja4irN1vP0dYaK8WQg77r2P
M/o+0MnyoQYOwD3jXYSzLX4I+2i7snK7rC3nTtoClb5Z6rXN1sZPp3ayhtGQmXyDfITlhnIReo3u
Q1mus0e2DJYdOB3bcrR2v7pWfufb3WJjY+4hqIFjAtZGSRTm5PmRLHaaqA+F3Fh9sQ6e8k29Qbcf
SktytaI6r+6wkZItyQ6pzS9dOPOfynvoyVHoKIHqZWhPW7r+vQsxEI8kxFfjXYe6fEwafnlp5zfU
e7TJYZektbGSkXMGl13t5HGKw3jjILB7OcxcD5dP5T3O5HTzWzcu2pwJja4piezMO8l4g4Y6tnw7
3Ir3yAQ3a/cgvaCneIMHx8vPbLd0ws5e5aQl/A6ouMoUMIYsMUaNNTOb1Pl61XxbLdXq3/rdH76T
kwiTz9MZzLZ1x9doSxMwiq0RGMPLN7BjS7FrW7aEp4wnzloCcuCjHbGwmEsDnHymqxZZRb2mWJum
wY+hTHdZryw8SOcz5pMhTj5M19CDzhivqfYoHfUtpj774T4+jGAj/ZDZl7fN3IB09FRA+CnAjMxJ
PQalvHbAnoAuknNwNZK77PEPApDAwhum8INszvl3nkhpmw4iRaWwLiy9QZq0X3gwzX3OY3H43xEm
HxiKn24+dsMsPRA2AQmq4qHb1o0eL4iLeH9yJVHvRApoZFhRYz0fUJDKFQc152ZwqA7azlxHX0fB
kMYF3iNt9V/F89J7Y/YWBBIlj35QhJ06lZldoTRVMDLxto3dv5br6F8gOG+vHrsb948qBqcBJ7ui
bTNRFXrOEkGU99Tg8Y7XKtos8VLWMrv9TkY2Scxz3Q29XGJknvqzj6iADEvF1LlkTAcpS/MNHaYP
xOXMFNI6iMbGGAUaq0FkwY7DlbdBvh+HQrEobAyVhPuVK5cPdemv7i9v/7nTH+4kWo/ISkqQ1853
S6P6XLO9QQJTot5WxJY0fO7LJT7S/A45CTNZMITphrZxOHiLl2Yr/WZjWsOXYt9wEKbco6jq3y3V
/meX7iTkZOnEwdQcf9DAtlQ4IuP4I9piXf3J8fQeZCpZNNDoa7SA1QvqfBsOxcYwt/+rBZoS8to2
TJzMZ4FQqrvDHvpHWrkFgnCrJb/h2Z2A0AAcZTBj4pQmI7VAaYeMnqU25HfYIl01HSrqnvl0eTzz
W+EkziQP6NBwaHFKf7shCxu3z1dnJ+9HnIy02oZP5VO1W2KbLw1t3ConNZ6wymQMgQiZI5qEWx1G
Cr+Xi6jjvTe9+rmmBE1AopW28+TuLbsmChXH5KxA6OtHcci2qdVhuIZ7itXd69DqR9D2F71dL2er
s3fMSezJnSwZoZ8jDjoij4x4o/3WEYny6HM1VyMWWXopXvvH8hG4wsL+n51ZQ5UUpE1Ik0cLxLOZ
NeIgKgQZjCHuA0YcrVMlsVZtupDWLIWZDG8w6qxZ9YSRC144xXPaPzrq6+WNORODXU+Pe+SJ4ac4
SQRqsc9F8OJ0P4P9Kj3AIsA7U1wYyMw66SLO9NTYBR6NHzhaIW1vTyTIsIoQB9e/qG1d4dCqbkPN
KS158L//wajeA06fMaaLW1bb0KHW1YfOfxJwnFhiOM1O3EmIycS5Ze6UjqcwceE+dR+1WlhHwhIp
Z+bjOp246ekUuOKAySETp7Zmc+cLYrSJkfK3fFRILUEpysOfzNvIogMZOTpVnm9sZO2FQMKL3BIS
vBSLztYcyHzCQgl1fju8R5ns6xIbEVh7RKkKBdVMUkPHo8OD2r28dZUltNn8Qr1Hm9z1fmfGidQS
zY034S2Z7hWktG21l8S1Vq9b5AyaHWYRCyCt8XCdHItoGEB2BoejynAFzmfSCyulEjOierJ43SnV
dYHBwOXFmrtTzmJMRhYi9zpUDrtcu0Gi8DOEGXtlKWv3KT24wIKX2Q9zHbOziJOExqnotiMHDSTj
prhWLPGggfBOjyPnQfkxbDh178ydai1jkOfQ7WgnsCVNkfo6sIbz+URNLkTLlsjuq/gCvqmzo0/Z
odiOBYpyJ20Ckn3dwkSi/AHl2v8U7JUrDwLIH+RXZ79jMuc6pQJHGdwOYxL5W+s0d728VKgchzLd
OqT59Kex24Y+OUkVTMnHtwu1f0SHfwzOAbdJfLPXTb9QfZ9dTMTTqOGhf4oSzuRjV7s6T/uOKW2P
NPulzSiZogLYwAv1WADDBJxy65KktvulUs9cT3nUbftP6MlqjqZsutgQ2jvQ2HgN9yIcytIurmhD
WaolP1Ns/ud39lnIycJ1KsQrPzAB01f5TRI+N23/1EZ/cLKdjmvyfbhqnBpezu5wK3IQ8VMnoo6F
yWqMmGanlQtDmjtjTqNNcn3FW6mJLzhwZvT8SinVPXK3CxfCXD3ydNqm7S4585VK9Zm2coORh1R9
j30rpA6Kt9ge8AQ95eGb19nSNcJ1trTQUZ47ugFmAptHEUb9IOiAs5KnulncWakk2BFK5kMLFG8R
Tzte1R8+uJMwk91YBhToTY0wiTM8q273s9H7h77K7mup+Sp00nYYpK1rDttM1o9iJu4vn+NLo5zs
zL7SWs1VcPLpCnWdpldpsBNj07ocZHavnIxxsjN1BcNX7GAZ45Cv28y1amOJfz0Hc8Og4X25Jvsx
qtUC/QfmsRPX9e/BxoFrLx3kcl2/UC2HGb30qhpn5sLCTTdnhuS6ZyQMKjYFW6mcjY8NVC798gRz
l6v59vIUzq0TOD4IIyT+qDdMKloDKs7pkJGMOW2HD++VGKuPpuwu7Pm50/80yuT0x/utwVyBKA21
xtL9kogpmtERyvALGcq4GtPJGwkbcIURyf5gd1H7seutZLKHUQ1pRIX8DdNbKpN9mDWKLJKBnhvX
JvM2lTyLpAqfxa7qEfK91RRsKm6kYmEkcyEwAhwVTilm4gPESE8euobfxEpkJLgEUFZpVnjP4vak
L1yXS0Emqx9mo3dSNX6lyi9dvQn1H8HSjTwXgmYhD6RR//Mjo7MqUKIf+H6a4Howf+CahfdQuPAW
+1jIZkFOo4wnxclsqalbG7wsO+7e7DDK31ZvjLwCGMEfaBe8BTMNGRyqiELIOOSTYPEqaAU/xMEr
NYR1gAcDvOg1FvILp9v8zL2HmZzghZMmnqBVnRWJxV7wcT7O4+RLoOQLj4nxlDz7ZibDmRzVmYIL
WhLmPPoxwv5FhT60kQGSr/U4CWEbpnJ9WHUYuDYOUPt/ePoQGuIPJkWcPaAyJsvmjQKj2LR1Vl5e
i/rDKng0hoXv6MPRMwkxWSzfTGIvdkp2xgrBlgqDXexsnjHj2xWrZHd5OB8bY2Mw0lwBxUdq6Mbk
QkqDvldEr2bJruW1uha3ol2DQwJfaOFlotnqDvrYrfM48lrgy+7car0szDa3bziaYCNR+jCFafFK
C/W2lDRGHCAWVdVXPoyxYWGkc7OKXMjIyAdiKE7B313fmToOoR1O7P26C7+u0h+Cjl3Gr8sTOhMG
qYsRa0AZE0TNZD7xMfNSt2FrFoP+6sb5dZxYSYVJn6fkCyOamTVqRjIyMzBfJZot5x81uDJzWI1b
MayNK1NHu9yoP+XasLk8otkwOgwgeFozpP8hd8vKkRlRm/bruvpc1K+ymy8ch7NBwHKhUAMKSZ+u
zuC1cdxUHFDxCivV+B53XYxQHi+P5EPyhQoO2i1U2cCujFjT8wkLE8rPrs+LLq/cFRrVfis94vJe
LKzLx4LAJM5kD4SxG3eCRnbSH/vf/UZGIiHEvH6t3q/u86cYYIa8pI798RU5iTlJ+gy5QW+oJWaE
5iAAqp2IO6rVfYmucIS28CG86a/0T7iE/wHf6Dz0FMv936Rd13bjupb8Iq5FEoyvYJJkyXK22y9c
dtvNCBAgmL9+imdm7nWrtazpO08ndNgGCOyE2lWV346zM8OFdCDKdvRXYu/66hIT8Z+wqBMrJ9nF
aELDUY7rx4vco5eAyXdTHIpdkeRvHlCtZdRftclfkzusRk0M8gBTitr8tAdAMOQjbAzeBaYo71sL
Cl2SvRredOnEnDv+aDWsfVlMNmC++/eTaU3Kb0CqhquMJvZbezMfMohJgSegvhZXGAB94BFGlYa/
Riqty/ti9mRP7RI6P0OG5TmzygCIUk8QVY88owjcOr+QUP+R557YOknceqEzcPVhia7cugveItqV
E21XlO91W4BXugy4uoS4Pnvhv6zvxEM2ml0sjVyQLC5yC0XRQz/5F/LRSyZO8oG58XPIYsJECY+S
5Xceu/3eaZ0/GsAio1+Px4FT9qTByUiL/tAUaLVHef/Z9u/peGkc41w2ipPwLyunJVzpDU7fm7Cy
EqdnV3IHPN5duoG/is1nSI/8v9Z0yuW/uErvagwBB0sJueP8Gs8EEDrJ/z5V+21NpydOWUrUPUEe
b5kJtHgORY4kx9IvJKMXPtApq2wjEG8mjBoGrEOfs4r70Q1ZGX+/Y2toOsl4sRYwiwA+hPnf01iP
DiEzGsdCWtE2oNnptEOzXBeNzjA0MYINHgSAm+8tnktkvlo8OdhubZtEI2IOyvGqgPqxTV516wki
w9+bOR8sv6xs3d4vpcnSY4AfGAP06p60ox1Dhvaxu6qvpp2fkCd0s35Uzxcsnv1gyGdWxgBfB3vc
7xbbhrd5qyPb7F7mmg4Pa8PeR8MeQONiq8cZhvIAGom+t3rJ6MlhZB2XTQ3B8YDZAxX5tY8aOe0u
+Io1sfjjlEDlylmVM6HxeWIEPSVDaWuOS6Cv7uSfmlVt7HEBj7Oknf9mErH9flVnj+UXgycO1tRn
4eWrwV4RWukLlMkfOigj9/mVk/343tbZAGKB/l4nEHb4Q8YCutz+kFpwGhi3362cOn0MkZzk0ujH
P+NGf2wi+IHx8OaAheGUWipPba+eNBfOyXHqO4LOlhY1rOmafWPmafdoQiv51W8g8T1B9vzdA2fZ
Y6mg77Jt53osk146wDEQBmHSsGPZNFGwcmq7yW66/Sg1tJOY37WbiQlzj9RCyyEj6bs730qbv8V+
rSH3y0rWK/7lavHakX1arInZAPx49oBZLuqZb0TvaWdfCO9nzzfgV/BSBEST7om7qEsnHUFLhSoB
1Edsfhmtz2m84JL+7IL/s6B/G1l/iC8LWqymE4i1OG72OovRhiv7GEt+Miucb+Dnf4378VhG/o/+
Et3k+VOxQqRQ+Zs6prd+N+1i2F26GvJrvpeKtpjc31QRS+ojALnH5gEOskqoCuW2CTGWdweBR/AL
XHo8OZNsgJmdQGTCXTnPTtPRDBxgvr/IOfBcPYDs6+K9fH/HzhpYVYo8tCPtP8gT2YDWsevDQLtU
UBP57C9NN5w5JihUTSSdBji4/0B8GXyoMLo7zUFfmFTrNi60Wury4+9X8dXI6ia/HBMoo7vlaMKI
1peR1cpQ2hf83tllrKKEeMqxVr3k3y2IgpkmRCjnQDUfudhyF7Da/kJe8SePBLjqUWH8y8jpMgjj
NYYT538IfYaUNlS/M3frkIy3BaGwivtY7tXWiS2oBmXh/NdvrCf2V4f8ZRsHoXq+uGgZw2dRBqaW
Yr6Ud65LOPG1HmIwmqx4rkDdcxI/rFFACNqDiVQjElMgzaY18Mha6e0unclREPOnai8p210yeuKq
um70urbr52AG624BudLGnWkB4Ehh3NgWT0r1+v15PBO5cKfWGhJgPcAQTqo71+V6KyykUv/b4ifJ
Ool/iZPp3OX9auYkrymgQeZmWg2paLANNI9kvLRxf07D4WN8tXDiBOfR7PQ5xUKGuLxRz2T739xy
KqhuC0nB8asBe9Bsy00hqL75dZnJ79y9+/oDnJwX2c2GLCuwH6YgPDdqe6M080Zm1oVs+/xOQo3U
RjkOrMPJOmsnX1LWsBl6x25UDTn0lOn3R+KShZOFOKbQnMJoZmDKfA4SleapyrwLDuT8Zv17FSfn
vCy9ziKQ3Q365kafLTqXLOguDqb/A6E5vcOWAS0dcM5Ar/0UxOsZ89Qo6G4HYyBCM+Fb977de0EP
IAO0mq+mrcSjVrUnu2knt9rrErFwiDDMnVwUOjt7z/7J6uEzoZZysuA0M93UX7Cp/qbcMhVnG3JV
gXbRehgifgcmWZ36mOPDHOVt31H74/tP+ue763o7vphfv8cXf6nxMRWTl8Nfx+iUOrs+aQJnax/K
mvoJNBxjciEKnT1EXwye5HcmJmtriH5g58EMLCQYCP8jCwBYrh8WxSc5iXNpXtugKqtmtGXLR7cW
j71fX6hZyNmv9sXGaZhboESTiwWMpiAYnu0HlLpRoa5BJB2UOoiFij6UKSh7hm7bN5GlWKwNN6am
U6+sN1I99m4eE7nE0iLHzhSbec6ovRxF+jlNBerld3TwrhrHoKx/8MYfcnTuc4Bkwc0S+u0x7ys6
Q+i6ep7bHmXM/dL9/P5cnF8fKnd095Aan9YTo2Ms+IbIqdZ5zpV8tI+Lm8sw43PJMZRS/23n5DS0
vbLwcgnfOMRjRGIeY7Cx26oke5yuRLQEejjhCWei/g8n+n6FZx0NeuoEmj7IV05J5v1Mt/u0KVBj
8IrRHvUg5SI9NAO5+3tD4NGBdufKcIg3q99vmFkQjl9GRpSiEyKm16x+Y/zCpTrXaF4xxaiiAWle
32h/N5KxQleFs+Z2Ed+yO/NtHWD5ma+QqHHfYOYuvcasUfgfrAziHsCAWfDY3snKMrsmKQYEELv7
NBzLhvriQ7+0tHP+AtxjBDQ2UOxEN/H3laWWlTme1s6BIL8Yu176S4+jZw2Anw59Su8MwFh25H8M
eOxeTD8t9deUoXCxmERBK3QlndT/uQNfXaxpculBAyVY3HeufxoTdMbaSF3o6Z715F/NnByBQhpj
UUkUzSoC8FZSCJrmkBMD0CoEkj2n80WRznM5qbN2+FY9GwMVxe+fxgV3vpHN+P55/jbYivrTLx+E
jMUsaTndkvHh748boFw4BDbm/UEp/bu52gc1aWrDnDQfeuSJxvTouRcc+zmvAEUQNGoAFMUHO0lH
Z+Zp3OD4Vq54MKcfhngixst/sAyobOirxAaEBU6WkbptVY36ugxQw7igLuhedH6hQXnuTAMHgs4D
MVbu2BMbem30smvWZRArThW/G/3/4JUJBfu/TZwct7pWjsID2hwUqCOF85Hj6gBO+P1ere7/NE37
auTkhGV+1swdaPuCin9UTkMl6J0aCMHKS5fn3HeHljneWaEIDLK1kw3z8fo52Bb8JxjOwlKA2sHY
DBRzBk8tj8g6uPx/oRQ9u7wvVk/20Jt4q9UprDKq1aC+l4K6/v7CkT4bG9B6hJQP3gRB67au/Yv/
WTTBljHDgVuZK4ywTSmPl+dVPRrKI7dzWG4gchPplyrxPwd74fdcTFUCc+1hsPLUrtOXxFoa2LWS
YS/CBdNelIdr21qFGtRBAJ7HSHpLZXyZIOnc29Bvxk8SC0+TGJ1emx0rK9nKzdF8DlRinBOz0o+X
aNbONdp+s3ZyfFJvbJxSYKkqym/Wx2z9Kd8u8RIuWzTqYw9+GPz61+5jetQtiPdkF+XJzx1gDFIR
xBgCijLr5CcQA8ktS+qo/tLnpn3UeqD+Ls4xn3MrX42cnNdh9oF5aLHM9JCBum7fPqxphhOqkKUU
AtdXl3OMSyZPPADrF6MAnStqTuZRv1voAi2x753M2Z7Vl2WdTvzMlkUy0WFZZmLt9MB6qt6GLXCN
YPRayaDJzq5pGrsYTkjf+UWK9AsrtE9CTlurZVFrWPPHMmoNi2rN+/cLPHs2wFELCl5IfwJ987sD
0KuMt72NZJ7Yn1w8N+Z1PV1woGdNYBwXfWZo9P1RT6cG0ZjdwFErhkZz+cDT+za7kOSe3agvNk5O
n63nTgZWVZSqYHXng0u75eX7jbpk4eSwzUozlqmY0TyU7XuWsufZveQq1h/yNKKtY+3/s1Gn4689
8VXnLzBhyPaRO9XVVEHM01tuu6r70XfmFtH6//dtTnOaabKZ2w7Ytzx9M41jCuEYq7v/fudW9/Ld
sk6aT3Ol5laugboeDFrXMqwAq+lXNsgshrTWhUbUubgJ1J8NhToLPRzrxLmjuc2EVsPZCVCNtIsd
jmkdSAYCpktd0HMn4qulE7eq9/bIicDeISkN9PrdE+KC9zlrwUfGAaV5aO2d8uEYVZWJkeBApOq9
VNeW2Hz/Zc7u1Ze/f7X/Jfq7Yva1ccYKDO2VaEdSPLjey/jXc0eI9Qj1/1rFSY6hZiOve4nv74Bg
Z+gOLumj2nlIL8G1/9TMwyMMoIrAa2PkGhP4Jwet7w0EINecMcsltk3kg0pmiK3dFIJUfHxcZ6IN
jJQ5EM6zwRrbrvo5EdkRpDlZoG/+mkDwn58GREaQFFiP4snx6EXfiJkRRF3pHxkgSGZr7oEUufAN
/zwjUEkEtBszXVDMdU4rH7uzleOPEkTtqnwfOkgm8fmCc/3Tga9caoAdrep0qExOYkTDLadzNXcJ
HJSnMrVDpW47TQu/P4x/Dm9hw0CcCu5nIBnQDTnZsGwpzKr2Sx15dvmQWwG7c0Bclt93uz6cQwH9
h6c2+fsxAhhF3Yhx/FV07xTjz3ldqa5UmA7L801eV/fuRCKVXRrb/POmwYzroSpa20qABP9+0xbc
NIfXJppW2kjnzAlqVEalhonR8hJpzT/Yut/9LWyhvIaOt4dR29PPRTxWpEuxLIFYQCU12SE3qmAw
niVrr3LtpnJq6i14VNY+vv+AZ4/JF7sn3mRSvC9t6HoDDoB0zNz6HYbTxgsVy58xEouDYhe6Jnhf
wyPb7xvppf48Q4V+CZbBfnAghTXinc3qi2Tmj8rtQjetLjjhM8vCsYCoC1IkqF+ePnY5C1nsbJmW
QLn6lhPIbDZVODTx95v3Z5A0f7NykunlrmZ3eYV11XYKJuYRXUeNVtOOjfne1y61nS6t6cRTThmH
JoeOI1KlSPs0SZvZDiflXVjUGd+ERaFTQlYiAIxq/P6xaqIXzJfeEmh2eZgKdcUvqtKdXYm1joHA
M4FRcr14X0KY1KyxF6DaCDL51KCuSoFGuSgVDlT4mt6dXKr1YeJ/7ZyG4okMkGUuWwjRkPxArDTU
TanTJZ8ONZNdwEhHaC3UQ+sVG0Xqg0PMiVoMcn+WPd2OzN33tbGRqTjUEnDfVt1Pab2dTfPB98F1
l5c+xWxnUi/sAED545RNG57nP6RVCdra3lVjdWacT2yDSaWDEHnIW4I3hNmnuQ69eeFQvGgkqam/
m037kqKTFOQmxit9XQuXbuhDXS5G3Gji3mxTM1iMKibzkCz6EqulvXedpY6ysuUQY9Rjlo73k+Hf
KgfKTM3Md01vvxjemkgNhk85pjYwLWCGg8sOxYg8S5SgkiVj7R7Aj6AfNdvaKjJCmoLhJ9Wt5pkp
bad1TKPZkt/qDFE3r/AriIq9YUYrAmRm4z7LKxE4shQB4yyyuBdLyXcO4TutMMfAnIYjqAqugNF6
7bqlDBvTe++5dqsK464CqSmd+v7RIuWPriq3vd7FMm+uQJJ2zXUuAwFJ+Wb273rTS6O2SbdML/aL
ZudBm2sisMbh0VDDB8vNj45oH30u7lJf3U5msy+4hinDVt+MfrYxuiWe3WV4gt7CjdnYJuWLcSMr
h1GZp1po65gTKzzjeiTLDrC8595J8V6hKhfKFWMTgg/zRS+WV8eXt2Uu2qjSmQMpZfUgJp4sGtDD
uTnqCWuGm1lgDNxwu5cFILQ0dSgpQQ5vjY8SLs+rl2tPh5dVEDIQRNxDrxQkM8S+tQdQXUKTrg8m
NpsxcOaP0MNkFLWHjOqq+dB17xOwwYNtQeozc/SJGqZ/NeeGokvVHlch9UaNHV6S3GgGD37E0+F6
qIatP2YbqBo81DpUNbX2ThddbMlhr6XVAaLMSTcsDwXRMwwjzAmZddC18LYM8gwxAZ3NRPGlpmgX
tzQvnDs0nyJgWzyEjOmmYDKGYmeYStPcsGa5F2K6xVvXs55lG8Ehwex0NbBYhXotXe8I5YWrXpBd
NuL9qfN2fquqbSp8LXCz+b4a5F43up1tsb003Zx6Q/WYT1WGPqGN/wPNBD1XtOxMPPDnIsafe1Kq
urbqORxqvuXe+JBPkx9PfpFRDv542lXpR5O7t7XZehHSrj0evH/4kxnycr7pC+vVF+m9a3NKcgGd
jqGPrZS9ccv7cETu0qL17uBErqsJKQAx+BQxq80StywXOnV2IqtyzwiY9EA2VwKQJXcLN7alLq+1
CQyptntUS3ZsNQ3zFqxLPGt5t6o15cNT9OJc9aWaacbMZyX4dWn3EDuc4oyUe2VnBc2I/aJy7eeg
3I+FyR8uJtUnfAaa6nM8NMVt2ttXQ25VYIZrEy3XI1eWG8cT+8zjFu19UG1b2qZd6vsWBEq0xvWm
nqyBkKiWj9qa9pY/vg5cc4PBHj40D3ESat2glFzUVtWNHxBp+tTPnKvOcaDYN82xuQyhb2bvc1km
s+VDAWW5azM4JH1wCE19eVdlzmepfHD2i/ajxJGem2zbcrxuGiMU40A6WJjbymfb3m4CcJ5vM/9h
NJwmqDsN+WPPjsThgVFbt0rkG182UVEYMQQAYmjdhPmiUwXyoAYw51FAxNCdwkVzMcTfH3jxuqTj
USonsM0mrlonMnGyDCWPdj3RxnMTWU4bSbpAYdNaCA13+O3NECnbxYXqo8XbEPNxzsVTpRk7Q4JQ
YvK3RmqB0KcKufZjHiEihvfNO07eXL/CC0kLIT7L3FT4FNLVY9fpkyXFYIGyfoLvcZsBpCebPjGt
25kXKbKDptsOsjyUGX83so+cT28421OxayQ7ur69zVX3YHZgrZvMqM/hjCb7WBbgHBXiyoBUrOPW
iUngDbqeqlR7rDmLC8weNqpSlLkPmqfCHkMixnSogEBs5Ui5DmYTww+ksSkXEjqNkHQQRcAmsPtY
iDALGiMCKQy5sXBNJhBUEj9xGIDP4nbRwTc0dyEYC0z7MGvHyQehHruq89u6KSicfjynblIaoS/L
sPQPM8o29YruDp24Ct0Gozj4AxWY4PMqWPi+GCb4fIsukH/03CVK3SISGcb83B7gp7sGqIhhzoDK
33flDdxX3M9tkJEH3uxd/yDbpyYDyAO2ZueVY7enXcXGGFk87YZrRlQypZxK/ej3Nz1+15RViPR5
4OUkaeePSW3zIgvM4n7BMIuUby7M9+C1k/Iu5cYuE59u9liI62Y6FJ0fGGZBDfXQmFde9qCVFjXz
Fx077Um2ZVxdlaOIKoaIzo+tUAA/pPGQEfRq32xxaxfw6G0BTWs7dJUJ2ofIq99QTNGySHr3cfDh
odRtNRyRNkdT1oVlcaibnzNvdwAUYTj2qSI7DUEKsfjKIL/IJANvMQOt9WlVLVHe3Ja2A6zVHHpQ
ArGHl67bySHMa5261lPtYpIne3GN7opNj0VT01J/byA95dp1CBxpVIL+2Pb2/bC1JL6VIwLi0pY8
LexlzMDPjr9WPGn2FsUy1cxQy+5E2gWy/2W3h86MnEpFhd1TMKzTmhhB2qUhznYGkYtW7IRX0t5p
onRgWzldt2TnpuHsbscu4vWTkyUGoGjzjxYwiWnLwC2bisSpykDL69BGSMY95ezTy/U9U17IxAcv
PIi58I1Wvrd4WvH0+oqh89GqR2eEjk5627gtNedEiDKueR3qPa6BP1OvqzYaYXRgTehJLVC9ojqT
ILfaETOpKqjwqA4azA9gGjehiuNKwHpbmsp9OfmUZDd6C4KEmulBbz4w614hQvbNlSU/ffaZlUmp
/XAbYA5QHpLyQ2SbDG6doYVuIv6ZzfvSH9viyW6O1XC1JnA41IHJjcDzZaD7VWhm1w7f4khTI0Pz
XV3P5i7v95gbigd8rIk/LhjAsoqgrl5a1lGF+OdOm77fmOp50m/JoijHXpY5zQcQawGm2TkW5bMV
FroVLeBbY2YH5Yr+ulZ5zNl76mUBkpdAc5JWT/I0YVbsjvB/7W6Znv36cRQl7VoZDBNSmDnu+oMm
HrpxI9pyb7E0kCBGT3+hyqKDKratA9VTZ1unb+CxAQiVprNJO2iRGJjyThEYjPm6LO+6CRnXdeYM
4YRVZR6cR2iAwtjoHgHZSNu7GYdFzwI1VzQ1DtNwI9y97t9P/AW5nbNsibeRokeS9F6RQ210VLr3
lnGcbZtqYqRaOm8K9ChVj4chD5o1kKMirRXm1cvcydhyfpnCiyw9hXu+sdhD2u9GVieKgddGK/ZT
PUZct5NKLE8LWhegf4Bz1+DxqrhqqsDT78vhTRQbqyNxPu4kVIzMG59oiWx0mvclXfgdy1/7pg+z
gt9a+FEyp6BLmcU9AxuBh+RUmNQpcNVyO1K5u898HtYt/KYLbtfX0XxXxdFof5VwHJ754GY3NRhS
J80HNnUM8QcCXSAYzVhB6mwzS0uq4rlf5M6r21CV7Qsif2iAX3JGuE5fQOaWDH1Dubtxp/IG2zF5
75N8STU9blId/ZP3PM9Dy0Ka1i5g7dMi109pIexoEV44kmdvmGIXXwW8dq7pIZb3VHPqDdcJ9Ucr
6KubTr8tq2e2XHnTFOnk05e/WD/trCGW5bZxdl6jgeZ1I8RT3j7Y4qc1RhnXERQjpiWkgHcQNG8T
KJWGHMFcw/ChAeiJ8Ew69oeleLT9bWOHC7qp8Cf59MubbkpfBO0Ys+aXp00J+B42XfrW+vkr6P+M
DFzD3mYh99V0FBXmJcjqdzUwGM1iU7JXMj0pDTzL2ra27kpvCZFTbgxDUJ87mxb6bqla9qxuqVUY
ty7n13JoY+lCUbx64fP94kDOVPYbQzM2OkKk6aTX7aBfQYMOUDHAc7TXtLmbqtdODMkIemMwPYL4
S20892NKp5GOgwtKoDkBZ2ugtDRcJ7YW/H+O0ToMFwBVgic4cIRl94t55/P3Kj/2ilEk/YEnMB4/
19FUHiCsnBTOg+n9wMWy/B8amgEzCGD1Kaej/zyWnKY5AOHdzwxutvQhaFA+t3kGGu2rIdtaGBYk
OUECVSdTlbYUbdhgUNATUD441VnUlk1s1WOipcCKacjPqyqUDYox3Dp9NsNFr7Y9Ke/qVlHV8cQC
UnpuReBxG1blnTd8TjyNSmVQdNFCc6x2qU0iQrQdS91wwr+POGoMBSA6JiO8WqNlG9fKN2mHzq7a
txoeHZAB6tNdil0heh6wag5tXGR3BIDAwPNvYYFH/2HsXCpMm2IE8pHJ8RWBEeA72wpByhda5hzL
QsWkTJTN78rypmbFzudiI+EDa1NPUlTRi+3sMzigqfyFWS2oqOfhYFxVNtRIzS5pESsafrQ16CDU
9mHoW1BMlrFdgnis5MFiN0mZ1bdl5gOnsxfFoeoGXKIpSOsMpvwMaepyKHsWCA4yA2kHzH0FlRFN
yzqc/DTIDTtuiuzFT9vQxZHgOAKjgtee9ahnPMnsJiRtHVTCjzNPi6cOTii9Fes3geecwQWvF2W0
OCTxFydsyzn2rCYchgLS6X0opmNLCMqR67yd4l49C0MeB+ulxUKmxkNqp4HjHSRxvdzxntPGNJMO
DM2Ete9lOiWTAW5eM9GL7H6VRpbZrp66xNYZ7QqS8K6OHPE54FHVtTpU6/YLOOupMsAYj86O6IHM
FkZQlgwf5Noic+wKlfCioYBmhbZbIccSVFuqrT9LOEYcijG9lnZzwD83qWYAMmvj9wHeMLMjeKQ3
Sr/xBhMNjL2bAfbA4ME4qCGId0SEaUd7A/oDaMC9pCbbL6k66kjtdeNFEyCpzT6Rn4LkFT5h10o/
nJx9ny6oKVeu8mXvyXYzpt0rHqKCHmAYXbslmkZtrwz6QcX2mMV+hxuQP63Jb5PV6KAcmH9tQjJU
NDJeVHtwLIza1xBchgL7Q5OhS1ShxsjyKfZyLS5Zem96owGFUSsus3RHKt1AMamecovESjq0zPLN
4ALyN5cbJdtER9q7KOOYFctPVo9XkCiEK3DIpjHGje1n97qjfWoC4yz+EBpW87PPgLrsyzE2JbrX
Q94QignrG9HqW5YusWOXEemRUczDnZL+NRiQY012O8KWHQQ1EYiNcGEsgQzcxmmdMlIoqRtRbURh
f8ARIsylVxoAr17T30AZM27zNGBKApJW6mQ7GeNjmxdvorL8UAl7J3N2XKZqUxbeoeyMkAxTgneV
2EkzJDsKiTB5Apv33Wwx0D8K5+dsFsFizq+FYYAjqN+Q9ReMWqODUb4ZlT7QnomrtrHQAagPcCfP
eA1HoraYPz2mfbqpApejnz9rGto8Kv/0M6Pa+3YF8CnUhwJ40D5UrbbrzfoGaIQjRkpSOpt8gtKI
AwHnNHvMSneTC2tdEhbc6DLRDOc+7apb2y23lamecAXaQFqoRzuryZG3uNfMM5DXlFkCkegfy2Kh
nO3wOFETCfKmtsG+FUixIDOsFMmp1VccHdCqjoWm/NAoVjjw4FOHoROhGeSVZHOCcc1tsyJ8hnGj
82yfc9Tw0BB9ka59TJdmyy32WJSi2pFuuO0G8jpr3s1ImtuqV000O44b9r6/qVuOhqVz240VBkxH
kkWmQKkqPZsdzF43QjdDtse9IY16Xc9icH48umaPtor9gMliiO+Z107T7VAnvmua2KmJ7DxHXNdO
G2utA2ZfxtzA0upn1tb3Y4bnz9Z41ub8SbfZzejNP0mh32h48A9qz1QHCdRcKIz2McfTV9DLCiw9
i8Jt6uQ1YSSy67kOS+K898IEUbZmvvsNv0vb7gC2kSHBe42JUZm69uFnl9t+WFunfi4jA5U91RtQ
+iEdCbuCrzK7WhmMvtvQPF/MUC/dKQYc+qmy+kdoCofeBMLiLOMutYvpsxtc/NdIfnE59+FUZwqU
yWgsVoOK+r7JF5rPuXerXDLsSOEPiZpmgPtV7l97XaNzaCrwIhm7UdAGGph3wscIWsSb2ewju/Lt
gyKp/dxDXvhhaoj61YCpiIrWA2hAuNPt0rV+WDXCjmvhzpHq1HxncWyIHK1l40wjv1blogJH12yA
AR1yaxiSv1WVKuNFlOMtXxAUTNcpr8a0HaMG7axXvNKpX25dGBquhWze9DF974kuUS3MHQd4FckN
BjUkphntenzqnEV/G3ipo09kax+6n+cPuB1FrLuiCCFjq29ak3mhYpUV1nrn0HQdYCqZ6JK5KVBy
umg6YiTUxouIq5aCIpZ5QVZpaZwPUJNFU7Fd+sAmNbSrxOInhtsMG83rSUJSgV6F1NwtfCu6dCNu
U2bobEtSx0AngPmh5ptlIlwnjzVTuvu8atGSYmkd8sx2EtaVK0cyGmLKUAwEHdwqwjwdeNzrfrlJ
Mfa3LWzrttPr7rYuus6J/G76p1wplHXUzKz9JQ0LDZpWZFPkLFPDSzq7tdY9DmC9ro5OP7Irp1im
xJ8hACobG9m1gGBQx1MUV4bFqTm65AV1BkjoKoslWdGhN1+uvjjLiwgE92va6Pg3lpXL27lFN9Bc
7DZosmKIJpEWH8Idm5vGN7Qd5mc4imvcs8QpBIk9HUEdY3//Rdp5dMmNHVn4r+j0Hhp4M2ekRSKR
rnyxWDQbnOpiEd57/Pr5QEnNLBCTkHqkjagkM/K5ePEi4t7bkjwJhPIUjsm4E8RetzuVZ3RYJK6j
NjoB79DR5dSIwVGfOD2GVJB2spdU0PiOnpNnPC7rQIJZKS/8raKQLBM6uXsRlUh/Js1VfoSkVq8g
yij5N7LZyOouGir3Vhj0+uA1ui/aSLSUt0ET5gQpfnyblG70BfSBB66YzukvxlDk29CEK1E0ovAm
BrTbIiJlIV2/IXztla0ZmUKVbsq8DaQDhSdAF0IngY0I1SH96vYl+81NWyt7NEAqezuTCNU8RhzI
fKuYmVQ6RZRzY8Fp11CCVkdLsf14FEgFImW2aeJKGqFNG2NtE5clZ78ZXKfq/OCtEQW53WQ93sOu
B1GPCSSt5sFNk5Egb7Tkg5DXkjNag+W4smJuQiCxN5WcCHdm4ipkqPSW8I3+tdbLPxH0DlcpG+FR
RAiCKq1xq6EELXYynsr/EIzJR7rsjrxYQ3reJ3hJLhs8nVVDcGIhya4itZUOsu7rO0kJ9YNLlXjv
CQNvfKVtf5f9BgTFyKVjlJV4EFzR/FJZjXeSm0zDeRjalV6ZOoH2aNz0Ymg5jUq7Tkh9a1u1BFhD
F6ItM8YBomqyYJeBbjxRixYPWVlbe6NvuL/jFnnezlBPVq2Twu7G6M7X8/JQaslUhGjH6tD0gnsS
+sY4wWtm3PlK4jvjMCavQSK6+8a3uquRRb6Ojcy7VYnyTl0QxsEGCeL2g9flApXtSHXaNuZcor61
aSPv01hPqy6Zml1KgvKiuabupFZWXOM3LSczquqNDdvdlZlhvpp6KO8HjvdNk1rBYxTp5dYz6/iZ
N7Z3Wwik1ZRMdJ1WjiuLZ6Cg64gLZt4zpAfuQxM10iajj/UaaSH9VhVzs4JPsWArQ8CEckdoIcDs
xSMyYFFeQSMUZo5oVYbjogi0jaxGuSFIKp+b0O+edcPKvqtSV221XpVekhaGuTRCR2ywUvdOSP00
3CJB2NyKTOa+NeX8WfQiit5FmD3Uo4lfTIws5AC54YMaQAvtKT7ZMckzj0mvm5DwtVr/UeGjTdyY
ypcoqgldy6D7arS9fCwjM7yW+ix5iuUwcBStD57hn68iLjMiRzcTunvVIy2DxlixDdssupMT1+S5
YDTRpyLOIzsaueKRwm6+FJGR1o6QIYu3KZq46e99zeyGq9zIQ9sKzOYmhMhGOkQBoPDbPJvKNEpR
KBvTDYLPTZ5FPacQzeuNKMIcvvFaadir8A6wDSWxvXNNnyeeV/kqZQOptkEdit8sJKKzDR+TVSin
qybuDemZrE1xV8YyNGK9RKbaJxVhB0FV32lU8W7At9G63ej9rowlwbTDzI33jSlpEGrF4nUKm8tO
IQXvH4KkLc2NCwUXCNFMjU7qQJnFV6b0QxqX8ZuiROMRJlR/J6UFcdXY1oHt8QB80XM54YXkN6cq
i4w7peuhJxYsWJ4y130KpJHFMxKyX4U5vTwat95mbWPw8oAq7aBKCZqg0IzxaHMDJ04DydyW8Sgf
A5p1iP4sddJ3jUyqV4p+pbRx9SGqFPE1qCm6CIkZbFXCaScfs/JkerLvpEMRbRNN7bZWYxo7PxoT
RwxIXuY8qHdcN8EBlxlD1hRKw06MywGSaL/NtryJCW3xxrsiF8s7z+o5ENYYP3peQymtd3nOj0pt
7IwgLJ+CWBOSDZj/8pCYheoovlB91FJvehoauALf9HcUcQERxl0EINXL5e9Zp4ZOnFvdxstN8bZm
G75Sm7DGTWJSSfCVNL6KetQEN7SBFdugGqWnsux5ogdjoX5WXZdSoxbmzacwDxB1o+uUXJKb01bR
9oNyJQZy/Eic7YTNcND18Aa9ok9umX2Gz+KpC5PEjtR0JC1PGSSRPsh9sIe1lRImusHkFAogwXHz
EihVs4379lA3YmSnUXDTjEQHgA1PQ1s4iZtaWyWkLDyGwQfLNEiU1Rk5yuQVEjhOT61o+1Gj7irL
3bFuqHiSrkjJa8bNnlp3iECbHOzzILsvNMPYCGUuQrCSUaeVg3wPoNu33UhBKC0UTkHqcSU2ht0F
4intO39LfAaUfkqUqmFPucXTxJ3Up08ot+fkDOKHGGpuwJW6uxl7E5IsL7kRo1LkKAcfwp5Zkyqd
imfoHnWzasnTa93e1ab8kw8bWhY5raTcZVyykhnX2zoqPhql8Tr6wkF0fbruciWkdDU2u7AkHFUz
3qyqT6FpbEizjWlFfcVL062o8Kln+dZGCIVX0vHRsUsFxQbi8y2lC+wg5hR3DMv8Nhajo9Plk8XG
Vej6vg3GmRTv2LxAemPuFc1PNwRIiu3l3NlIQd0rlvusDgHZh9D7NP2Bp2HuAL7sdh1ZFoKEKCXF
yfe3pkqZlf8/kt1vPFtMJ+3z+NHspqxgxg+uIv6XEsQoZMK+5ExfRhCh2AaR3sbTsBGa05fJae6k
snoSCv55KBX+Qwp7nZ3V7rPSj6B0p7A2qnmSZ1wdEE/X3SlXQ2C1cXkHUjW3A6m4baemDmKlh9gg
0RUYXnrgcGV2l/JMz+Lwo07UuolGBXKaqPyWja1i54n7VQmCniQ5sWCikuWPo+HT2JL5TLgyXFOy
e9AkjpFLb6Of9Y7vEY6YXkGGwKIwLhrlFmVaKLf16iGDDZTm3GQTFGbrmC6PuEQvP3o5Pi3UeZJE
44Peyt+lnqpJF3LpyZXYk6HxXsfKO6WmVR+g0KGG6Iv7XBeeaNf8TnxwbY35qUk1f5MLkdOz19Te
+0BADetxvA+S4LbT/BATsD6k/pSUHmnwCFLxkdwmN0Hi17bgel/r6fGVTj0SRuvt/NwiJ671x0wp
2M5DQpkk/Mg1ci13naMZ6rGN/UM6fG+6eFvq1VXeErBWY3x0u5KcrSED5sq+Vb3xoWjIBUSqliBp
k9JW1hl3WRY7QVjtW1WiPso6b3LNOmgGp9+rjkkcEWb3bbvNSRDT4qo6jZQfakv/PITe1sh1dPGG
Y9SW13qqf3Qt6akzPaC6wHllNG95qL/Kg0BRI8tONOY4YyC8CmTJtPB3WY36Y0TR2vF712HbkA4j
wZUwWq3utqGY7bOaylNOqKNGAoqNIkUW39IEZGPG1m6qHtb7pLZrvswPlS+xKZykJhHsxvVPTTB+
N4KEyer1fAMcrOQZP3wd0/Bbq1XyDS/Zl7w3njLIu+zGKD5pmnmSazndRmVyWwSd08WkxAUL+K2i
o5pQXQWIr/CM/apGVb/RROU54b7ZImNmkvDoT15DWaXRhkdfTL+JkW9uM53GJp/UkJ118kPUDcKu
4UZwIzoztMGQbEkddVsNZeKOknDUhIEhVfmlVdZtjMx/tVL/JiiH20rV7oNat3aTvCuZwajcCNbw
0uuZt2sT/bs7xCez9m6Jy7/RidzvJKaVIGg41jSebPI2EjfqMJJA7Tzy9uSXqEvtk9ztNgWXkJ3L
7qMoyQ/EpvXWqqDjBQ8SbgK/fPP6wnKKGLSBb3EGwq4pD6HflMdUEGgqyty3vPJ+z8UAiqeMN4Qs
5d/kPrTsNAuuXdP17aBwP5gK7408kbudluaPUth+zUehuJGrcSr4KZrj1Rm59WJ8BQCJLGBBrrRT
2uRK7sELCYH5arXx1xGQxaYX03Yby0a80pqrTN2Hl7rfZq2dmRqHQm8VU2suuaeJB6GHMGgb28qG
7My+Pfo2GiFOsSWoOElXYrhRrsnsXnWfs6fxa24LR48CrL0GI1tsmjxrypv1F2ZxOXq1nou2Tr3P
4Pg2A20UQNEhSKCI+ttf/uvv//Pa/7f3xgM4Hrws/UvaJPdZkNbV335bYBaW4SAzaTKciF2QvGSS
zloNs1yqUpfsu219MPfhccoaf5M2gRN9FD+QcOsPlN1tKA2dtkCQEtexrQ75x/8cWP3+V8xaNxs1
SCry96Jd5K95c4DCazOYK6iQhW7ldyOdNXxLjT+xRQ908uqfp2va92U27y2+c6W3drFB9GxKZ/tq
iCDLywVlahluN2L/SdE+XF60paZyKJInFXAovBRVnm2RJBgrNzZ1yBg+RLfdLc1zR02kgWOj7OF1
uZoEZ7WjmTmXzS50pcIdIEKqDxKBzNlsAqtS1MZ4AsMJcbvp5K8FhDxms9bFuzB7iibTmAyIUtcA
Dr3fkEqo+q1nAqyo3O7BHYqvpiFkKyv0A6YwO/rvjMy68v2e5KGrUCWTH7rv/n3b2EK2oXEOcB86
kRT7aOc7Eiepdv1nmvPB20LAPwEXYTie7XXVGgSXBkdKJyVkpD15SdI+dJxI9Uqj8uJ6ocCgkMox
Rdrm388kRSm9L8jocHu+qbxBIySS15B2C4dqAg//YWO218nDjiFhGMAkS0UMrakPYWHeKn7hw/7W
f/8TG/DM2Gzb+2Q39UZg5nzD2OfkDKyK5L/Yr+zzxR14Zma2A3l4FHklSoPd5+EDCRQC5zWEmrRo
Q4UdxQSiYZLifr82RiG1yN8A6CLxdmTvKQfvjSbvY3UcjqWd7qkyrOz5NYuzUYGAKdw61ygM16MT
ydExtPz/mMoIchGIMUQVhhOA+DMTRT1O5RSQV4YwpES39UNdU9uFdOT58kZYADu/tzQ7v5Lf9dFo
AorqR8ncg3KhgOH3wTEtEsnOykbaW4LuX3kToEccUcUMFal4altdvWnpB1vZMNO4fvEmZ+Oe4B1n
d2iu9mZgTVRlfhycTDexeWZ3er5PORIrA5/O7CVTM8BmVapuJUFoafe74lm2h5v2SnP0jf+o7n4w
lt9ftrcysh9A4rORZaMaFWMG609TIHwxtQ12OEf32jW+XDY07fdfx4XArYhj1MC6vJ/CgZUaTYWO
+cwloZV9RVxhk2hr/JBrVmaut0rzBAICNqjn3Y3q1Rjc+MEKw+ZC9AY5yETFhAeRgde8H4hsVgVy
8dwssSxtdaLdIX7sLWgOTJU2kBVji2capuEJ52yi+TSbtSZyJU2A+dxOwpI+yZjS6OfL67JmYTZj
QW9YUMmBRrfi/GBG4hVkvfvLJhYXBQoSNILgQTXnyC6BmkXuNXh1qek2cuBvKlG3RWpBl80sbuUz
M9NIz7ZyGMuRx/uZm0r2baDOtqyN26FFCmxlPItTBouUBSO9Tmw2801dm9LWb3Jm6uomDj/n9OP9
iZGcGZi5G99sCn8QWJOqpBdVuOPmpXz7e5qvENMuLsyZnZmvcRtJhyAKrKeOwEnY6DTc9aT818S2
Fk8Mj7wfAHEZ0o73C9NkiFJBVwVYv62IUMb+mDfC70My3GplfmeKyQpVzNKw6EwEuWsAfIMj5L29
XFM9s2in4Dnwyk2jxNdhEn6hYna4vEyLdohfTQXsp6nMQVx10xRmHnHh5tK9HNb08L317dP/z8Zs
r7lCJZJ4YIlIadGJ/DJWxqYq05WjIy28lJVJ+grUG9cc4N/3U9aZ5uiPAVNGif853yX7ce/dT2oO
3qpk5AJ5Cwz3Z7ZmPi3WJNccWobU2bQTk1k8uUc68Y+CTc+LrdiKk9w1v689upe8w7nV2aYIeq1D
4YtN6FdTQiASyVtkDc3H4UGkM+/yqv2qz6lMYyRI0ijma78o6QQSUtMKdWnbv24cegsV32nvJzVm
9VjYE6Q7fB44CrhEO3Vy29v6e2s7vjUHd2VlF/fo2Q+ZpuXMKZqDlA/ZGIKzHvNtnT4Ecu4Uw7fL
w12M1s6HO9ulYU3PQd15tH5KdDR5bks3cjlodtzFBwj+RKegSdXXkhNtDTe9EJzAWPobuen/hEM7
/x0zx9n7okYbJNtYGOWXSpEOrtyCyYm07eUBL3m0czszxylXmtq6VEltKapstf6qN08BHf9GakEc
Fu0uG5u+bB45TThRC8A8IGx9djYLzxtVehtHCNfrYwpxITlxCNfX9NEXD4hh6iIJB0p0c9RrDVeU
pQwg8g2zvhLJFZKa2EYyTeNitXK//XAnvwzJBHSt4TUhyJ+5AAtqqryOuUFL/E1hQyr0ZEKvTI68
hFTJpFmMxJz7DUFiNi7n5Ab51cf0VF/Ra3mbPpKWkCEAtLZrCZClm10/+10zJ4F/6KrB53f1ZQuU
Q9u4a7p5P8LDS0Of4v+zA5n4cM8HNHHYxeDk16Fqq3a861GHr4gmt/qdTDOZPXErZffyoZCc4fAn
UnHwAv6c/GkSzn6BSubRSEoGOUSfqBGnqb9x12SmF93OmY3p8zMbBr3rnTxxHI1NfQwT87YnJy32
ayRna+s182443lRqUyLLLpboO5JhKH24fPgWB8KxQ64PjgcIMd4PpJDd1M+mbutGzvZefpNIClXS
18tGFt2JpRkmFy93hjgbRuqbtd6b7Akot4A+a1vZeo6KJ7GzdslacLR8/Z4Zm/lqq4XRnjwfSaMb
465z1Jdd5NCjbRtfQfigdQwpzKENVxzm8jT+HOFsGi0xRnTcZ6FKH1SOaG09/2PTranoLbkwWDio
5RP0QYE823Wi6o9tMDGkWVgJws8ND4GmegjW5nBpvc7tzNbLtTK6VkxeZRaNYSX4Cal+09Rh69J0
uUp6sDao2XqpptBqcjH5JB/oY/9RlGibMsyNoq68NZfuGYNQZZKxs2CjnN0zZQdj7w/Gt+HUQhbt
3Uyag+JhjS5q0QOe25k5f1Xp/BzIKZHY0QCa5UPgRzXiJr+S77JXnaDIUeWNeojtZmN9CO1gt+YA
f1wvcx98/gtmbt7gOjUCP4Abo+4kmhYD8XNFheJEz5z0OSsK+dQqpbbLfSG7GXORX6J6wGMjgFnG
oHXbLMpfU1f033rgdjthVO41Gqj31ZA2WxrwxE2mgRnxEqm+SUhDk+SWSuB3wrAbazNBd6YbE9vi
k/1Qxv4NPcHxZzWS1UOSmz0YlkZ7DBX6a3iOjbeWXwpPCTT8diR0xSHOdPNjnujZDpBwahuNoG/I
SRhHeoYRLUd65ioz82yTdVFnB1WW7yRataY+18ZOtUi5HSUEUYSC7twWYuZPCLjn1MHD6ibtM5FO
9LAE4qZJN6nu19vBr0UYDVQLfEM5OqLcd9qm8qrS8VtNcwDcqzupLNybMZWFE2XS7lR5cGU1sq7s
LjvJyUX8smjA+dGc4WkHI+B7T0zfVpWVgk/RxRudlHnqkkPdehtrrJzEyvcm4o6XLS6GtYaEjirJ
HkkVzZnJZgwK1VA4et2Jho1tcKLtUXPcO30HB9PtGnH50mV2bm3mIyU1KJWkw1qWf5fo7dbL/1yJ
i5zV2XhmYSuESGMbdzxYxdH9VojSdd7nOw8Wh8vztjKQOWuQD2gozGWc/QCqbhif9GrtOlkgu383
EmvmQyQAAUOU4oFryE1TGkGAXT0IH9STahe2eyyTTf57/5g+WzAcTgyOzXVBx4UNHnXDH4+Xx7tY
rYM0mIZV3CfVs9m8VoD3h3BkXju734L5nKJX/Zg73pNkw+ZmDxt0aP7Mg/bM6JziMY+RqusHHrSj
atyVifugmdGu7wVH53ReHuDS7X1uajbbcpLWVhgwPjo/dwB3TrEkbhHiWXk1L15AP6dxnrcJDF+t
0pYDYDURdbOsf+xSlUJkOB4LzYVkQ/7elwClXFd4vDzAxTv2zPIsKHezTszimJSEzrmrW3efidCq
djzTIQW9bGrxcMg4MQmCNXglZ7dsDvYtd9XplFvuDgqvGznqVy7yRROKKKFNRK5dmh8ONxddM1S4
YPMsDDZtXNNsIz1dHsZigZVw9Q8jszs0VHPYOgTqFOo+eBSsTXsNCtKO7/wtjSLf41vpOdv5V+Jh
jaR5canO7M6XyhOqJioIyNsaiqAygnPCOsWl5LhroguLJbzzIU7zfPaI6TQzqRkhQ3xQT6JT7d1t
e9Juiy2NPadkZ9yP95cndTFtdG5xFsDSoVtIQLbYhzf+U/xNdcCD7rLTpNzR7fbZqT6goemo1+EB
4NV9sqsfgt2afMfa7pkW4HzUYd13htTw4gEZJA+R3Q9rAjbLDhP0C3wq8MuRJXtvQ5GFSksGnofC
ASS87/AKdsYDQcYdinwlEtfSDY2iK15s1epsZLJaiiFt+5MwiLrXT+PWOAQnf6vdKvvRbo7mLrnT
VlZ00aXB9zZRSdI0PJc6zgtRCWnRZzLTb7XxCsTEiD6H7UlSxK3R/l6vFaf+jzH+NDgLIrTS041k
yqzQrf0UEU3HdnCId+7WIOUoG4fhOkY9PFmRSl/eMz+tzi7AQqMjWp9KL/qgbyV64getXvGbi3cQ
xUMqbz/E32YmpCLpjC7ARdNhCZxdLfcQgpibQEx3lw/h4lh+GppHL6pX+Io8TJc5fDCFRF+gvrIp
FmjEiV7OTMzu09pIxKapMFE5rI95qu+8q8IG9w6c+IoDR1bYU7a9Q6sWqeFmLXJYdjOTdKMJY8Ek
qPz++BWpBoRpcmwETifjrnkZX4fv2udxS+BCZy0goU3pbcJnYm34PD72TrYNUM1Bksu+PNdLx4PO
NIWWIwt6yfllqJmZJ9M2Pl0ik0SK4Cj76iivPjmXlvTczGy8Wt90+qBNBShIYQTgOFa0cgAW74pz
E7PrcBB9t9OnkUBT9NI9Gzvcmd3t9Ff/cYpAve1akL10Huj5QUFkqtf8wgCa0zGtCQH8joZZPuWN
/5z15rWulc+XV2jZDJ3OKlqmUI5On5/dBqOUwUvcUMiAi23sX4PgRTSeLptYetiZ4k8TM7fsarof
WzFtewAXdoL6sZTgrhm+Fb53E9M+DWXZ9rLB5e3w0+DsWRfXAJ5ChWrF2NIc7bvZvVuKzv/PxswP
036mm21qDQCKo+sSoJ1q1Ssmlg/Pz2HMPGKGdLOkgWSxaXN9BUFke5JvF+FrW02sXFAluCUUHd8v
j2sxfXi2WvNqhNBEspTlUzXiWmps9Xu65cG1dXfDZ/pytuMJOpQ9PutPeP9zq7MTLIZy4RsFu71q
wRtKEa3oVA9hpLk8umnl5zmGczOzU1zGBW0qGbtdhqeAFnPjPhetZzHXnwoJliPDHw6XDS5uRUmG
E0iVNFH8xQGGck3KEs9kkBbS1M9j/6cM0LClKybos3kKA06CUS8kYh76o+yABsFhLUO+GHKg+vKH
idlWrxNtzNT8hxO3DsVz/xR/yA/qxtwYjnlX3UOhtjVXXjjL7laCT5cyK4+peQuGF0MPVEB2ZMOw
4SS3shNv208jYZz3Rd74Pzi0Ly/Uoh88MzgbZAb7gBDo9Ky0cIsGvX8vmt6drA4r+3x1YLNDnWZe
O/TgXm3lrm/2yK8dqBlvpFNwbd6Zn5V/g0p6+USTj0MUUwKbPFdZpGaK21cy/Mg+lLfZi/V5yl8I
dIXrjS2/gtncho7vrGVhJ7f+y1mTLQP6bxPdwvkS1uSBs7zE7ddZcDTK7iqUfBggvX2hhStl4UVT
qihaPLc13dJnN4w3aK2noklhW5ln1yJEpVCDtspek7uV9VuyROYc+vSpXiTOUxiJ6/awdsKBVGXP
nmTY7gAdjAuuIP/4n+/Hc0OzZ3DVVSJde0C3oUHYqDF8eH22F4e1YHhtPJP/Orv+zXAUK9Flb4yZ
aWsgJ13x2QwQPQ7W+L+XPKFlqiqBgEjP7NwTGk3SQ3fAgDrFiHcwt8NOXJUPl2dtKaPLPpA0SpOG
DiRidvXXZUu6eCpyp9f1tbIdD/kBlkuSdHBb7td6LxaGhDHiMzrFFNi/Z9uuU6nqw0AFj3SU2IEK
WY64srEXLUg8LiFONyjaz65FKgpJK4SAtw3vRe2ewvTT5fla/n54KsBV8FyYtwWJZUirfsJ0KfmX
SLqqmg+Xv3/Bq6qsxh/fP/v9eu6OekupA+YGzYK/NUm+BKnQ2SkiWfnK0VxyrRgz6ddCn5HuvZkL
F+AAwd1wNuudCdUwklEgMAU7/t5sFVt7liFV2qw5ueUJ/Glz5s4FSIuhe4Dn2xdusu5JXxMpWZ7A
f32/JM6yifBoWPAhMSaxjeFdeRuTD5bn/6mZQ6FC07klLEKV916g8n0qq4nOMtkUzYZnONBs78bL
Nh0NGxtzFzrhzVpKYXFkZzbl9zZrpax76J64lZL8WHafI2hQDR78lzfggn/jHf5zZDM3Cu+V6GsN
6+NayU4uX1ToE0z1e5x428uGFjcCpVUU3ekUREfw/XCUFLopC2Ztrp8SfOsnvV0JiRZHwk2NgAht
j9IcbxCkliVINTvBgECp9G89mGdr6ZAZKy50eSA/7cycWg9NAKjaSLRbZIz7Bh4TZeUtvRCEU2tT
uTyBQEniXIPRaosiY/UZSVJEMKGF7UYWjZfCSm9MHTJJrxFW3OjCS2qq7qkEyDIx3vxWIOta6bUH
3D4R6p3lwVxSb6ALBDq+TfWnoLMgDt3/if1wZnK2H8JGlbKixKSl0qNQA8hLVhZqcUOcWZi5nsBK
5SQOS1xP25zasKbtT9gq/UMtFSuHaCmC5N4G0UjvhaUjSPJ+cw+ynlVh+MM/dI5AGcBzBMcUaPXd
xJtum9/WexiAQ0d7ujyJi+t2Znfaq2fRSdOhtJ4G2O3hWExiCNDUBHoqK0ruhTD+FExoytQ0HJVS
8WXLi5N7ZnnyXmeWc1DXsoDMmZ2lkLF8SswrIbmqsrW+3CUzNOVq3Fs835CmfG9GMrveNCIOdeYl
MFN9lI1xp0FNI6y5+DVDs5nMelXOzYb3NeBxuxGa45DXAK9yp4c94fLULcZgkqRO2hq8fBna+0GJ
QprSFYgHQRy8sLVdtYcoaC+/preanYOLWjG35LDOzc0uEt+LY98r8bwKNQ1TkB1P9o4oP0zyvnYM
72o5nszkPnfJoIlXMVp8bgDBbrOmJ7WU9SWF9nPcs8Xsu1KDL6LlCth2DlJvrW1B+WkTiBzMu5Ec
63hClH034Hu21nEt1bo67bMlptM/cvvJcUfP6mnKT0a2ezD2GP43xCqXbu/zsc7OhxZqMJhNPlxU
v0gdxM9I6AWvl1d20YaM1jtChyLvrVksP9J30w0qkOKJ+BW6bgjntkGxlhJa8jF0f/xhZeaoyxqi
30Jh+2SufkAHGEJ9SCFgQfFPSYTyZ2nuKEJeHtkPWM/sbUwDG8kNiYDL+AWICyWvZAgFQyu3g+O9
RPBef4FFZKuD4Edkd0uyqJ/qqw5Zvo186t/iVZD6j9LUL7+BH6DzUKJGMD+mvpbKVhmii9Tv+mCj
PtL6cgcR9Oeg30rbeJvsxQ/N1jip22Hn7iYEOZy1nyFG8GzeUvafCKSJBwAnT0VDlYrae6eh6L4H
hY6K4JVeN7deHpkOmgtrz92FxaZ/Q+OYTlLJ9Pa8tyIZaaPklTGlQvrrn/WINfWuH4iXX+aWYAP1
MwkeyTmsSy7MgYZILq7se30dH2kaodX4Rv+Ry/LtSTS+PQD2Fnc+/GTHEs1zTukkDBesqqwueH6N
piprAmRQhZnf3X3roVsiMrFWEm5JvW8iUYHUBeqw+PeVXT3N3tmokVJC7mPCRU+VUO2XXQ0tZqx1
UNpRIymvjTtua7vaq1+0w+BAxICkbHItOdpp2kBgZPfFrjuUu8u/YTbaX37CzAlKlSkOTZ5WtjLe
dv6HRvkUlHcV+/uyGWnyCpeGOvN/USnJgjj6FS8m0e6epW24E+zoamJd0LetE90rziTjp4ub1b21
NsTp87PQJICWShtVZjk+ivseoeAMBQYbHrm9voUEcavZ/WPtdLx5Y2e4QmqH4lRo59frV87cjf0y
2zMP7SoZ+G0kImzpQ/QMJ9MmcSSIXLfRCfLVL1OTO8yQ+wxa0kf5Wofwef0BvjwbADV5sRBrzL2Y
p5e1pwZQGRtwHgXGUyFChtTaQb9S0/2Rn/plxacSGZp8VDT1WbgtA5SP82lnhUdYZ07qY7sbnOY2
coTbwK6d8A4y0dqRd/DHqATI67Cq2XX4j8kGl42MPL2K1AXfr7sxmG1ZBEUFP35w40X6CzvwaMbZ
R6nr9zsresvhMHQ+WWP3PY/Nk9ZA6FOJ9UpgPPOg//gVk4uWpxcBWZb3vwLJuTSCQ6eyIcqELhAV
5e8JfcuJVm2K9ltW3AbD95WzNsWLv8z8T5M/hAXPNnyajX0LO1r546xVtxXNMupdeQs57jb7x8X8
X+/YVKof7CqvyFyWgefXsz/+/SZ4LbMKx/w/0z/746+9/0d/v8vf0g91+fZW37zk87/57h/y/f+0
v32pX979wUnroB4emrdyeHyrmrj+F+/L9Df/3Q//8vbjW56G/O1vv71mTVpP3+YFWfrbPz86fvvb
bwph8R+0MtPX//Oz25eEf7YpX8Ygnv/9t5eq/ttvgmz9FXAySW9Rk4BJ6AZf1b39+MhQ/kr3LNV9
zTJo9OGa+e0vKYya/t9+0/4qT0GbZZgSdw9JJW6LCmUbPhIU5a8G9xHfRCIdyTnA4v8a+f0/Vv4f
i7LMgPPeBQDAswyQ0wq1cpIjXD2zg1HWZh0YxehvYGoqPpm9BMao6LVTY8HvZ45V6JxNzT/tnzPu
zA6iYlLRMPivbEwtfiC33x+BRpbhy02hH+z6EAYaS650ym6GZtleCzPxZWOzi2bKLROhAXWliIJe
+/zUQz2HqNREQzPmKYx+rmc8QyXk3+hRPdyX8D7vUQpV7021XEP1zob5wzIdP5xzJNpJncyGWUIH
LHsjsmgBTKLfusbz0MiJUe1IPGuN2mKOT52M0eSgsL8scbI2cyvUiUqzhD9+M5AGYrRNFwDECWBs
NW/yrAfkr7fjR8+KIRXXq2crqkO4+N22U+GhF1LzeHnWZ29KVedFMMmOw/DCj/rl6ZGXemRYDRIa
kjAxxTa0XlhBttYYsWBFMeWJPkQCesTxer+RNGiGIi+jeV8VcmSDaqO6aWFOfLw8lvnDkMFwL3LK
JuwRXWrG7JauBqWCYy2GOGzommtT94x6A8lnhf6wrj3KLhSORQyrnlKJxc7sM8kxzCa9DVJISUcz
yFbm9pd9RURM7k+GLwFQOAXJ96P2Orfrx8CFGpfKA4xnSWu3rao7hdl3zuWhv/cMOiOnqmGC0UVV
jP89T68gfWhqhQ4SNZgkJ6oyg0FfKiDD4z97ZGHzlXfdwtCAcVqIKhMAIzc2y3x4WqVFSeRBgtAO
41cLuUs4WoRqK7rt2ixKs2Cb2pIMkIt0HKGIScljdjxNoanLtGaLdqNW7XjKDU43+vreV+G2TyCM
c/TWc++LrIcVyWx0CGWDutmkXeMemgyEuaVXa8+rucavylyb/0vbeTRHbkRb+hchAt5sUUA5etc0
G0QbCh4JJDx+/XzQLF6zyGCF5sWEFpKalBLpbl5z7jn2vyK4RAI6l/rj3kKiqy7wsaEpZOh3YkL5
SqCGUDvJpVCgN207xy8XuIu1FAEL/QwtwKmpZHCKZJTjPOSM4Z06Ce7yRu+SElvhIxKibaMof5yS
8rdSJoc2ooWgyzGRS+GecQw/ma5/h4X0AoAbBxt1449zbqQH4duApqDmZd4h6Tu13kydW4RWXVu+
tjT11UgsGNa2iiiNriqbToey3FWhav3+uJ8uP4cOXCl96SQWUGPlnfr4KUucZ8U8u7iI80A3uOkO
R2mpxc6tzX7bizH5OQ8t/T2wAGNG+cJpUc9kpU9s2v/9BPikoDUEd4hN//gJzYKM4KR7uT9UZX0D
PHaEk3r2DP/7qa426y+fkGEgHwVQAzGDCdfMaV0sjxE9qxtSbFWToWdEjdF1/MEW8hV+wuoPSYTK
PqzFs3MAjvUEfzfwySGrPVX0WdEzMNuwGSjQBWWuJOHc6SjAalIGFDnVOyU22vu+TZUzy3tiYdZ5
A8TRAfoY1LXUU3egzqTrzUUEMKtL6V4wdGiMncG5JjY6R+P2xVAOBM5Ummwy01TsT3ZyUlsyR5Dw
dyKTRzBSMHNalRSI1ptRvfl+P08s9TovBzuGJ7f6hMBFPg7WwRiepsO/g8XEs4akFuF3ta5Cr1/a
5X1pmwgcfj/mF2dojRuxpFSL6Yk/eYjUwhSWiFaJxrz1rqRMj1k2Vr9T6OSvmnI239CyACb7/aCn
5uLfmf496roSf0UzCDoZmHNitVGWti/7BkUQz4yPnYFUTJVtS0UBSACypK5Q0zGnea+psX3GUnza
2zXvtyKDLQ2MBJoOHz/CSYdmiG1IZRfRA+vrkX/rm4mE8dQX/8uhTrwPOPpG21DMEhnqVN/0bOZ7
Zmoe0jORPFPm+7ShzMqBAwSvzeLcmidLa+mpksveY2nNBakyU4nS16Scc2pH8VAj/t4KZFwWT1XP
Nf2c+lio2TM0TDsgW9aI57S3tlsMJ49nG+5aL1tuemk2P8gAOlC9VkbQlYinpWYCbbm0sufFmWk7
Va8mna2PVLn7/oR9tbcOL4CD5DbsOO7JKjhSl5OmkQ1RYJah1byxkEqN5lR2gTu3QH2+H+6TwWfm
wF90IkMT+MBpXqTXjVwaKj5kIbrkhjjSvEeQXH/6fpQvtpbmfEwqzQFUIU8xbFVtaI6rlKTl6c39
kTpTBNmJDZNZ2WePRmpTpy7nxj0z6hdLSfaWeREJkJI+JTZKG6+xtQESdFJKxmaEG+AwFo0eSlrI
tt9P8MuhiLHBybswcJ0uY1OiG2Drq+q10CGfT9FcbTozCeyiyM4MtdrSD08Ya0XBwzHpZrRZzNMn
zCytrMobUvpyst8XgbJutzjGpVNW0AgvwugPCm00myFqijOH5dPruQ6Np4RnyBxxET7anSSy3GJS
nGkDDb+rpKGmo7exsS3UMP4Udm2oV3GtRFUwW2KY9vM8KUlQJqiOnbHCXywBTb8AXUjPm/gR6278
ZYTZbdGXDmjZzpbOxmn0assZpj3BLd4LV43uY9EoIVJI5x7VL84xYEgoWHlYHY8cwseBGzGXmrDN
aSOlKLZJB2pouU6FWiJRNNIkgf92xv5+seSMiDE0IJhx1VP3NMuRZMrRk/HJa3ShlRYk5W20g4y+
BIfV9vS9TSUcSdJ2N2gjFPffn+uvVvrv4U92vHHTQilGznUfaR4N/2AM06Axu0H4RdNOb1PSW7Y/
oobwPAK6PNfi/eXwFNrwy0G4Wado9gKllybSEeDBW+39ZBxi9AeQtXKiy4QLHwhRPnc5PsD3s/5q
myEggIUDXwZu1ZNAsGzQbTe9SqCqN1a2X3b99Gvx6MKHcVupf5VRnTygU9acq0F/tiI6PRxrn4qO
wfoUAnUoGNhWjTyTkY1GUFdaElrIyO+qUa8O30/x88pSwIS6mEww8in87eNJHuJMT9sZ1YLUNZEK
RElqv2ROsR8UqsKtMmaPtT2BABhnceZIfV5cRnZx+jX67VZAz8eR6X2dp65E9sxUG+2lS2rnx6ih
zBV2s3RqtDBcGHZomIbJ4P9hyv8z8CmEdajtNoJWAtnRLpptCmnILyxoUG3TSdfQjlR1X+t0uJsd
KztDzPrVatNNDDWC45AyOe0z7CX6WpPKS6Q4EdwgXkaMRbe2rr9p0Ty96YlX/ZO6WnPX6BYJpf88
b4BtWEoXfhw4EfWPC17pi0ndFCL3vJh1wOqWEV9HTZI+GO4yhXDb2Cid+yJCzO/7gb/Y6RVRR1M2
ffefGUtcNUOurwbFORn9JEOAHqQf+7ie6bY3+Zmv2QLhCdiW6nNe1Gc/fU1HEhSQyCE2wPn4OOmk
6DojL4vKH2cKpjmKGW/VkCT32So4kQ9hG2XRc5sV6M+XnkcnH7LFgTadoyL/YuM54uSvKFqvOP0T
SyLTgcThv9dsEfqlFPltHOnRLbTUaKfWWfQGrad140K4sv9+7b8cGLwdu457x9n7OP+xbtDQouDl
Z2hNhsgMIfk3OJ5vjW1+UTWxtW3U1LqfrOEc9P3L1nNYiA1CQfqHP9El/Q99CyzRreE7s414pR0r
mQ4pDjCBjVZqVKBIaBEqjYm0i82Y5Sh0JHqOKrQV6XMKMKU08otC6G6M8Fmfv6hJX8+XioOE1iZq
7HNp1s9+MEVBaLqxD+wIXVsf16tBsMiVUKz4lgcjXlgnaj8dIrMd7dfvN+YLG7/6otgAwkhaZU98
F8/BAxU6egfxWC+aAp6+y4eXKsHP0YPeVWV5ZsAvghuiCQgN0B0BokYR4uPU/j9zNX+10PgxFB+h
lyPdd3Ixi6V21KqlqCzTXu1uRWYU7QYtLlU9Y32+anyingSOgaSa5jLzj/O2ZUqwUWB+sn7R4byJ
ba44aMsZqZPCWsj1Te2xi1UIqcY6jp6R6FmuhqQXS5BXXg/HD7IafmPO87Hvy/IuikhZnfGovzgN
H77x5JoOkVF0aYF+oidr97dWT71vm514qrv5P9a9cIr/rflikHnvyQidLsf/Bsz/xbSovFDxoqGH
lOpp44McchvKIt74ykv6Qy5HWDa9Mbor+zL+b2njdVoU12hNAYeFcsxpS0++jJ0cUV7CzjjVP3pn
1pvKy5MfmQDuSQdmBVpGlXurys6xTH5xkoHmEKLT2GGoVA0+nq8ciSh7cPEn2nlIre2cp0WMOuKq
sPK9yVg9og8R35rGo3BLvQWeo08paoEIYwU6B933zAB7U5X9IUVJMsOYu8gBmfqyH9W5vYlQlbuq
K2U4E3Ge7Cbdj2tafk2PQE8EcuEkL11q1SJHNX5NmiobtjhL7j04SuhC29oeziSB1oDir7kSqlue
RuoDHD7PJjiJj4tKG0M5ObwDCDrZZXPbeNas7UYE4MyrWYmz+LeGqpN95hauO/VpUJfa+Mp2ifE/
sUlkwy0njgrUNNKkAICiqi9iSfqdayXUT62o3U/6YO++39VTu/zvVLkfRBhIF5E5OFlWS5qJ58GS
5DsKkDw9ebd6JOhb+dSkNBRm/VXaZM9D3Uy+6oBJ0pKKtLFsznzGp81lwSEUZc3hGyAPdrLgUY4S
IZzvfEU/uxsEa60QFUIldDx9OXOOTi4MEyZjyTVdC+/miuX/uLd1quZ2v6BONlHBuPHqrrxY6P3/
zxOCx3x9yrEHRI2nZt+zzC6T5jQiX16aKMVN9N+nON2Va0xnntYvJsRQLtVQnB1e2JPoOFvQ2E3d
evYrp9T00PTqBb1gxC29M0bu0yaBoP0XqeHCFYwFP1k5kpbdNFlRutHr2GxDxx6raONkzZD6UTWn
w+G/Hk2qFKuPsqaXmJZ7ciGWoipq0VuUKPBQQJfgcRHsVqh7ioZooVrulxkqCieb7xLb2uYJUs22
fU5u5LQghrwOHpJGzEIcTq3oNIFHYsfrNZKeSOINRR46Q0FzaE3+62edOMRJY5nB/mdVRG0+D0Tx
cylE8tgWtIucsRAnJpgvIf2weiukL6l+n7J55TXau2VLArMeuiqAebCG2iSn26VLF3ktKVUdPRVN
42QxDXTn1HN1q9MDsI6PmXAxjlzWT924RTZO06A2UAEuyGDpbV89t17uXiZwz5+pgp9aYIJzY00I
kAen4R1Q6MdbinJdBTVsSxrebbXXOCu0Paz+7oMuhuRXtDayfX/YvhpvtfVEWZbKVp8YoIzGnpza
/7ixRm+4SVWtCMseFfbUcBLCANmeOdynlxZ8KwSaZHXsNa+Ezf84v17k3UAli8LYOFvbSkbRwRPR
8PL9rD5Zd4Yh7uW4rN1/gO3WN+evHKUet1NeIkDsA5PQLECFJkB+ZcAsaS38mY2zhK0jwVyWCEzv
Z2VRq5cpI1VqmaLbDkOLzt73n/TpDP37RUh8mIg7IY1wMnEiLwSWRYcII2/KfhTaEvQ2KdLctdMz
9uqLNdbBTSPEwbOyumUfJ19TlBz6EqeMdanu+iGzr1HRdM5MaF3Cv5/tdYmJoxBspmBkfGqvhRw0
Q5EZLzNf5EM3wbSZ5KRiG1lFITopv62mjx6+X8NPh3UdEjgXOVGqq9SuP06sS9W0oQG+8oG1Kc8l
8cVjSu6jJfUruzdzAGa3/X7Ez0ZwHZLuYZ7Ntevu9JHREihe5h7T07uefB3UwQx0ZdCCASVvuOsr
zZ84UgfIUJ2NN09PWZ6OZ5j/vtrOtdrAXxycTw1keWXrZpyi0d50MZJZaTrqDxqC1Gde7tNGNUQ7
1w41F8II3ANs0GqF/7ozWjG6ObLLpe95EgurUV0LZ9Q4EaNrFIoL1uKAQvGs22RSSQ/aTdplYe5F
epgoc/aHRJShHB2nM3+0adFcyFk3bgAXpmfxbl9dJUwHZwB0JL7MyfnWZ0JYDQ0Tf+RKP6kq2iw2
cfzO0Up3l9dItKZ2xMspJyjhrdGELtGeY9AO6IpHNJ6DPEACFQk7akVj54XfH5kvv44manI/xCef
gPyFKmyhzGQbgeUl4GxFnByKbkIAGUrOcyqO64n/eAkJfngseKuRzaV++nHPYlzzwXLWCJbymBHM
dTGBGi+jzrxpOpyjkPT+Im4tp5mRojKiGM3O76f7xRdAOrYK46GyBlz15AEpbQNhGZs432gse7uI
DB1v4VoFMKquLjZCjdHJ6NNy26rN4/dDf3ILyGHQ+7dGuQAtPhXiu2FwZEKg6a/d+WEJl9w2pza/
z+ecwkwzljs0O2HyhQs4VMt+OdNU/NkAMjyuJ9DZFat76lCLsSq0ZmbmXZ1Pl3on5nDCKN7lhoCh
RPEggnCn/0idxCXFshMlMTCO7yflNDsRlKdXFe7R6e0Lclnxfd0Nyv77lf1saPG3WFgyV1Dj4PV8
PFatsghtrBN9o0XZtEUkA91Lqys37pRPweD0xZm487OJYzzKEbYHPyxB/ckxlm412pmFV0DZfUBm
dVVgCJ0MxOrh+4md8hz8u35EQaD/zLXKf+oYjCLLmlRH5V5JxlXaXNH2etT9ci2Ul6iyuaFWTG8y
1S8ic9zVrQmEJof0uTCmdJNYaPXiiwbff9NX54hONjx90A+UvU4Xmx0X9bKW2ZzSQcZyMrdZFQHi
9Y2+csVT18cTetW2KpwzjsIXbhJeH9lJyCtcEjmnyKFsKru2r3vecGVQN6VuyCsLVfvbImvguyuV
F8xvHHrtrPnVoipBj454MLsZ/K+NO75+vw6fDwEfs7YrAuZlPU6xF5WxCMU1eN2NOip/Inxs24FV
5Nk5hrPT5j3OwMeB1g3566GrvFqkWcUd0od0DwOUuYFn4zI39MfESAbfKYZsMyBX7idqsm8H8Sdy
+xe9rK+KCrB64Wq/6lb+FqX+o6bZkaRmpvAqQ2bj9aoVGiJyfL2E3Yynq/WHRdOCWbFRq5uHmzI5
157/+aqCHsFDB2bG1aFB7+NkMqspqrHWtU3SJZCaJ8qY3gywpF6WGte0jPX59/fb9Pl9Y8B1i0iH
YRlOI5SCfKDSdBzXSFryEOdWdwkoDaLb1p7vvh/qqxOBRCjuCOH3Wk35ODe9Gizyw7iYRa9mD8mS
F6FSjeOv70c5mRCRFnhIFbEViiUgSE69SiexIPExDITpXTdLf2mz2dfvxai5xYMOAsp+/344AOr6
yaN5OqSzftJfJ9CTsqsTSthh3Tk3aevoTU9CITOpyompJwTdAq5b9cDcKXbUcaO0YgCaJXtlJoYZ
ZAz8HVkPXbg7p4fN2M9l5LAjlYN2AC3+o1u+zH3c5qDSVk0buvzByqdlMCw8jh3F7ZYG5M0opDrd
6qDnrCcV6aki31TzNNjUSLsaf2/jRnErvABkx5LBxLAYok42VttTQ9rwbIja2Ayyqpr1hJuVkez6
UUb6bWWbLUT+njqKbW2PLaKG8+Lm8PzFozptEzOeQiWts0MGguRiRpKOgoStZMeqWYxjY3X2ZaXG
3sbUCyTGp7S8n6sBlVrwF1q7yftFDafSW+71qkZrnsauSxybKijG0buW0mu2EO6jv62RUnObCtQa
FvYoi8ZAy1RtL4u070MKUtUu5iM2WS2iQzOo5TaxJ5RtFtTx7EKXR7PW5/1UOsqhJaINU9z9S6WL
p22nGdLXM8+6sAi06F9RRvtd0a18K8jo3WBoS+TRDZsVa0WoTYn22hpqdkVs7L5O05hfLc40bXHp
lKeF5NUIU0KfjYHaOvW9Mijp49Q42ltWdQV0o0sWKjRxkExr+9gvZK8Gi6uOVyW9CKELV/DDONjp
L6UQ+MFTOj0mVDO26eJR3nJGmp+tgs7ooVOf0miB1FRT0GYalqwCN1MK8dMxmvg4x6sgwsWKgXaQ
YBi6zp/nfPhpjEWX+J4WITdbdYZPtj/ZDM1Rzujdit59M+aezgBHbeKgIHcTSKmI3WK48ipuPfUw
aGZ+U5Z188OaXATZa5leUtTR/DrtuuuefIP0k04r/1FqNftBI3OcM0bbXWSFUs+BrZCLsBUEDVTF
7vyCHJ9v5EV5WRSO2FgZ+VJLm/Q32i/qKzvqJb18kfMwFyCT6kTTdvFkPpdTlPqk2ZOjl8tqCJ0y
IW8lFGufLIv5umhxH7pOpftu5Ekwf04S9NNUXily0TZkRzhkhhySrWLFbqiPLuT9GXnGneisu66r
vFDNOjsQVdLtofm1jp6XbcfEChek4uH9dpcxDienmqxNn2vTc1V19u9yyii8LmoUppBwBFGjjcRV
eqqRbm6abTnpHY6llgz1DqiPdh/NA/09U36rmRn1yv6fUsufSJCHw5L+Xgq4BUW7z/riosrqp7po
3uWs/FmlzzYKmMa9t5Sk0ZMKYOc8ISoPYyRtBs2jYnVPwgESDVnqGGLB5dFGwfPK7GofLvHUl1oR
c+O9H0pSsQlufhDmeJUpxoOa1GNo1E4TTp5G72yjmrdZVN4URTpt6rYMgSStsL+WCJnR1MUKFFO+
iD59slP9ZYCPzm9A3W+UTokDPWoPeTFc4iRJX+TLG7buyezRQY21eKZDzKY2neTGocHD7tRVIE2v
7jw7g9WpukndNN6mIhL43SXkvIKMupmUNIh76JuPjcqRBJhWWdVOVxDfIEqnCbNKf4ERrjcJdUo/
RkU3oLhD+1TjBdlcAmGLFPM50syA7F9+XJasQ+LZGi/rYbjlRF+1hs6AUo9Rwxos6GO6heuqHbtF
Bxzcl/eGVd53ibZzWW+/IR2G0aC3QLFKcwsjbhwO9qL76ZiRWC1n2QZeb0PtZRQ6M/Yg2WxcKJZz
FCL9QlVU6iDanzzJXb9t3MqftWrbx3myjWszvY1sNwkyt8UVqSILP7XI6p0DOKP2SyOSgWZU8lqb
jem2zBqgCMA+l1sa3L2bRsmHVdAMwgbHfZ+V5MIrvZtJi26Ibl8wI5xtsiw+SPf7MXb3rkPaqmjG
K9ADty2ls01Dd9Cum2p7QxViR/+E32fmfo7MUFfzm9gzjrUFDWrUhl7f+n1CZSAebeI2YB++nQog
jdX4O2mWfrO0+Y5swmMWZ6+9PR0XMyHVYOWXtPDuMiBpBJPLpVymJ0O2V7Ve39G0AQOzyv+uALrU
TIq7scsCrhLjomlhvgQhl9LcGE5KfDPAYJXH0fvURKjFm26GkytiSKzd0Bvm21J2TkCGNt0IJd+O
JTHBoJdyM9jqgkiMHlZCuWoW66Ucy7di4TIhOitFcydqsenqCh313OAoEQIX3fziSbGvMtMvCjXQ
HMAudTI90WPDbsZN5sMZ9h7XtgjMzAuHWn0f1GgzuJ3YUCrfRPRkxP18aQ2lftUk9oOWFi/CXhDY
sen/mrz0vi1z6Y9Nuk2yeF/JfI+19yMt2Vt1e1Rmg25Dj7MM4q30yaj9hA7oclYM4lIcAx9yr99q
soS6MzBdIHaLauzEpPRh3ufXXm1e9X2b9b41t9q8U6008wL0x+FrtDujvlFbT/wu+jT+E9teeaEP
Ug+URH+WcqE4skjpV/zGhrN32bVuOAzKcalz0G3pNLwV5izDfExaan7zNrW4XZBISQ5IFrv3HZWR
fb/UMoiVsd3K3oZKRJHwzrgt0kAafODYM/4tvtb4pVwTO6OLbsrcKI/4LxtbJLvMy8M60znGgiOm
A9k0573IS8q2VMd5fYrrsdO3Xj1cSaQsnErez+YA8kS7LtTy1qnsBlcsLgI8UAkXTRRv+tZo+QVj
IAwamkDNkp1CuwPIeChpWv02LRGk84z0Oom9jN9Ojy1pkL650Lxm3woEcioR5qvqagG5Dgl92uEH
+LvmtDguXnxp5q7p546T+nqRPqslIJ1moNKhmFtcX6QqJEJM9nZ0vK1nQ39SF9ZviMw2Ke+ksxjP
Vdpi52Frc9VXTZ23xZg8GUrbAniDg85CGHFYtn1UbdxxfuuyvPHjRrmbbXtbtvajJ3ReAmjrnFTf
wwK0a0UUzmYemP24NRXzusojjnLU/NGi5Fds6T8sdUKAV5NpkNSaD1aTktTk3ka984y853WXQSNo
pebW6NqHfNTuQWmTkIFw34ifHDG/ljp9qebGUdpbt/AuF7poNpZWHzK3vmzsLIcn33tr8+FuNJOw
78wgntwgX/ntM33v6l1Y1NkFrtdMpo1WpVSNHya1eFXT1PLBrT4PM8laUUSv8VzdLtpyUGJrE+nj
XekZt0k8Wb4xTptk1N+yzL22CvHmtS5sIkY1+HGV3loyeqe/E8dr1t9cLSMBm3hBKpXbykW0VJVr
Hxpdro32kx/uKoB11fRqxSNCe6YZuFZ5aRnL05LIg7JmUTsxXYt4Aj2Q3yj9n3gcOL7aVe3g5AHV
znTWecZK9JES5hlD0KxU4+1qxyGREDOB2RTmbdVAdlJae8+M/qEOu0tABwSuzuC1kr+Xavqr8bjV
dOA+FWr1HEfz7NulfgNU/d3SIeXKSrnPhRt4og9cyXJaZaP4eZux65q9kQudFZWiKX6hpbtp7AtU
z5OgVfCvTDPzJ8s86pmebXNTvZLZfKFnpruXinc95yVgseoiK/t1mR+UZdgZg3Wc9Dag6hJa9rIb
G9cjFhguwHu9q60VYVaTrZmKB0uot0Usy71XpH9qBa+9iU0RKqX3MDrNURjZvWVk/xjLeJcvyELW
ybZR6osID4G4mPbcX/QN4mbZD7SVvcVafZxw8KOq3nNxDjJJg7lN932skNDpgzyrQq1tM78Xzn2p
xoHB41XM044aQgRRmk21yDp0ox0aTR+aTvNWRnbuO3Z+P1tGOBXaRTKYoRV512Mh9zr9RzU4ePL0
dKaY+cZcMOFV1kmfHp7t0MO2oMzP7ryOpNq6r1YclsjelEKGzTIerB5umcn+0zVRqJGV6OqeNu4n
j3erK9Q7dTHup8nTA73Knd0s6mePnnkeC/nc2VyGdjmWWVmwOWIDiu+Bmk0OKL67o5x4hVJXhOIZ
/eHWYAPhNsaAzl/MBktAH1whHpPWvG8Mx1eRuG9j+ZIbLnBvFHlnjzxZjKckd1ZlPVaGCAx+h8e6
7t2gz5Gz9eS1SI2DWaVh7LbXxuQE85wGU9RTK37nAoSDQWOEPfmJ3lxmistuGz6SrTs3rbcAvu7E
kN8qgp8nV5O1HJMyf7DKIhTV4isKSRivvkJJzq/lox3zzBrL42S+KONPoT3UxbgDE/6j69ytwPvq
UwJo74dVv6ntrzbLWTxrQzsI59F8SvtDySQLhFPT6TXKL9Op+GEsKEykdeA0Llr1ja+JazFeK+LR
S1xOzByM3ejHQxVU9W9s3Q6yq4MKFYs1PylDvI+U/AYSt8IvFe0SR8dfRnRwpBoM7buZQT2bp34l
6sAwbpUKX0Etrk1hbzL7MlF/9nTD4C9uQFk+9ON03WpRmDd9IFsQmBTVk2Hw3ealKKLQiPVjU4Lf
9d5jGv1Guw3j+j6VzuWo1zdK9yOKboul8cs2uk6LNnSrHyIB6lF2oRODGTDT7WTNQWHKoFDgQ5YZ
vTIFbUevRptfgf323b6jOHpn8ibnsCanZXlo4wNyezgHygUkCtu4/73wfubweyFPy40bLlSVhw6p
pinKdzN/5lbuZvLibUKlxSVyy/IqJMdwzIw7s9sq1GONeAgM7V4oBy176tPXgj551xNh1iRguG41
SC1ne6vhTivxn3KuA2sZ0D04iPpaK67M/EgVhN4bMyiMikpVIwLPUDaT+zaYCYwtkT/nrb8Kntbx
U2zeKLp7X3XPXbmLTFRx5XauXyUxZJu4pBxM9zCrvAO9OTXQXv+27buSuLa1lF0/GXjZ4loWaGHH
SWinzTEbrlWqe41B3FM6F9J0LpUqi/1pmoJedI/O7G1m+zmKM1+24Npfh767jor2R+v+osROiiMN
0wyZvDnpjxVm35jLMC+fvGY+RHZ6Z1Xmwxyr2wiqYk3H3fGaECHGcMRlUKIcB7yHDVM5mitlBgrZ
ldVvkopXo8j3a9dw7l6NzWFRulCUqCmO8wGaMqp3+hBO+uPQwk0QP7rj+2xUYWk+1IiaqGZg5LfC
vo3744JWp5crgLPtKyXd2WZ60VLQlTUmVIzsR7UyH0AcQerJSraGWx9FM+5AkBKduEfHkhc6mxAl
8MOm5oPlDk/9wFeXI2DPOIyLX1V546w8g1F6aXCY88a4U8Z9AjjRb+p3WycXY2RbC/87LSTscag8
xuOFnWiPbd0fx6bcNkN7KQpnU5Idt7yQSuYfPH4N2OZ0S9/Iz8G2sg0JjdtUq39SiruXzUSAT0mh
rmtfV1CU8ebsPnWtn9iC/VgoJTWO7s6kwU/OBq5+GhNeCRzSPP0nmQUGXCfjAZnGo9D4ZTVqhmA2
7CsdxjvXLS75Z3ymQrlKKkis1CsSTvuW0kJFaNCU4laSNjeJ8nrb8b30upnCUXPCfAKbzVu2kZa1
1/rpOprjrbC0p0ymvDDOzkyhe7KHsKuyjSiyY5rWl5JwmQwKmn72EFiQTle3UZw+9tXwa4rGTesm
e0+dfLtuQ55XwuV/jGnB5rwM0YznloV1Y+sBjXIXfYSHy4EcTRxmeTDr8qrw9Mtutu5zd9xWRUyw
Ynu+2kz9pkQTprNfW82+SJYUr5qmr8LmIej/0ZHkTZR3xV5QOUM7iRdem6cwGgkrRiOMoZEnPPML
M7usBW8p1JwkHbT8T4axkJ231fgvZhqiK1Q9Ozkd0ffyE/d3o2usTnrljbf24PiEcXU5kZbS4BS5
o9UOXfGeXdfdPoiyOpQi2faAzLKKd4JC4W7qpochdo6V7j5OjjzifT9Yxo9cUzdNHh9hAQ4mFWUt
72EhatYrLbSrvcGOLjXpIYyaIsYrMTQ/yDJti8o46NoTlbIk0Lrm1jT6i77USZWuDE7mz9jWH+2G
7JGGE5rLvZJRyDLi/MJJvSt8i72h1y+WKmnEQK7AcG/0+FFCNel5yaEcDMDHkL1ZkIlq/uiNG5RP
saFAdp2Y6KgK7bzZAov2q+q3Xls7xWXJUxonbJiznAepirDVqD7qh0qIP1oVGtE+V0XQR7+ytHBY
xm7vjdoBjHZYLHpAHOeT/N1DJOJXcIh0UIs5Sh+U1iUIq4LCx4ivWO0FR9/Ons2+5+h0fo+9MZc3
JTKCaCwvq7q7zO0EGiaSFBAvutZBsmdNKng9OlJLP7x0l2bxJo73CX9I/7K/xJa/wJ3R6n/A6Pkq
tsog4ifmPkZ69QIDBCmC+YUW912MimvLayGU12aSx9EagpQVM9SXDlqiSVFv0ng5/B+OzmO5deQK
w0+EKuSwJcBMKse76ZI0UiPHRiM8vT966bGtkUig+5w/jnXx0fBug6DRg+iMB2sOOcxt1t2s9j8w
dN3lnXEpOqCzOVL/iSE9zkg8t320WMkw2k/dMvylXU5+jFnckZBUbnK2Ytd3/8tN981x2yfEfs9S
8FcuwXTfYswiKuXJcaq7sI2+jdZ6KgbNjTG/jumu0gQkB3fSHJ9H/8n1VSLrezv4KLk/+uHTs9AQ
W1UirPIoJVeaE7GE09TunqP1bkDnpwhCN2dS6AZ3r9NoJ6vysPR/o4iSzjcwtmexRwAIeKQ/Thw6
P40mFHVqtgH/0fWQ5HEREC2cut+psHfS+xz1hH6MhIM8WbnJMo5NI/hT4s0s2BrQO/lcuH7aJWHR
xWYt9pV0TkXPcdUdIAL2vjWeIt/YE8f8JPN7T6dfgt7SwsjRzfLEtPlBlfPG7sfq4PvLcofyCrgI
FIrzKZofeICP7bomXmTsiukwUUs4r59Zcfugx51e36OcgDuv2rPZH/0uOvjyI4jEaSnHc57mmAe6
Df7oeAmDfV58E8oCT2JTxBUcKlZuY24hcb35mWTjl9UqThoXuZOfUrt+cAlb8NIXQ1hn33/ISE/p
iYAX99HMHcaoBHUey2UnO3XIcw4Us0z8vkzWaTyEOTCs82gzNxc2crH6OszPgTQYsr9E728CQpYq
/ZZ2Mu71c8aS3vDBZtnJIfY7Kh55lDfZGm7KxSSyhXOqe69sFffhxVNOMo6sKkHipofSONwc93XD
yr/8ls6LC7wjsvkMYLFRNj+g/63NduOvf3Uz70FyL/VafSkPuV4VJLkLI6vktqycuC0cdBdRf5xN
76Cdh7p8qIKXqWz2tQbD7Dcd3MEQ3dXeq0fPx9iA4ot9YET/pqBNxtLarqDgdBvTxsoCC7BUeedQ
v9lVd7doMK2QVNNKgPWi/Ayag2lPe2NYtgPTcgZVnmXqZGjYkzwfgWannerCJzENhEFwhTRhsxdl
uqv94ogD87lU3sHO60PhG0/Cb/aVDbOeDtO1r+qnqSIsI5/QztggBr05cM5ZLuw7MOFqbQ0T8qlu
3TOa1UPe1gUX9+jHiP2ya9pPRaJr+VN0Haki8j1X3ROKwzPVe1vbiLatLQ9UyJxm0/rSLSWVwDAH
MvhevJJFkib2DIAq5fYulmxTet5fSW5gDtSkfrQ56WMbMh/nmuatIpcneNL9XLGYR8bYorbr+31o
DPeWwzxtg0hPWSt3RQ8Y3ffdE2pbtVFRth7MPmX1G92Sgcw7uHN6WElm2wj0c2QgiAOpAC9atfZG
T9Fr604AK/XaxVFX7uaq2w99/1FZ/r2rGDUG/74R7GhryjfSOLyQhl9812EGU1DzL7AgmpoyI7NG
UuFQjL61g4rjzss4eadL6JR7e7W9GKCALV4cxe2JLODEGC3rO3uZp7jKobv6afkqC/uzjQJQu2jI
7q1i7RJt2ZcuWHbd6BzXRqrdLQKPOPMKbaWy26MVpdludPS/1seaPjWeOk998x8LWxgPLd9tA9UU
R2LADtjdiWB+MvvAe0zN+oS29znycmZebyI3xTPYDaHtmSB6TO5ZSeJvGU6bVagIVMzxYEqcijbJ
uRYpkcoNCsXngNaX1z5qiwgzzDS+uQIc8bXgk+Yht+3+yMNQIB1qVXSjKfIzY8QUvfTeHChCn5QJ
ydODVnvSPE6RbL8j7+ZUqMK0PRhp7r1VQeUal3Uc2+oBjHfNvrPZ6cOfxmj6fOcqvwBO4J24zN7g
XIm2zTZL30RX058IsTAhJlKlaFjHxJ3Yijq0jJViC7eSnmA3m097dMUh073eSqwQT/6YiWYziHJG
fNxU1yJzuoT9gCz5ahoejdTyj9JYvbMj8ungVPmwA9loLuZKdoWdV9m2yylzv43I9MitbZWE0/g0
stEeM8miGNWl82D1TZNvTKC2rWHZXbz6bRAvpTZYAIrpd4o6IlGnnjE5iOIcvefZB9+5rD3nQCkg
JMZyybZlT6DtrrJDdQRSqsl9qPQZkhlZexWWL8EMj8k7tWxIrgEnXsb0MbdmM9gaFNSsSRjM6WVK
nYgDH28gYx0/bWlyv92Mui6OTjRDkmhpPrqtHrY0xHfPhpjqe55fOzG1MyJ38+D5UovMXDh9vWms
atpPM/L0oK41S3gwHArh99tmjcQlEn4Qu37KDheKKo8XIe335faITiVrtFv4Iq6tPH+Iyts5N2Mb
KWxE+rVj6FPbBXRoO2XOki+tZTm31pDeVcU6mvRNRIPPKMdx43ZWdTQBA7dVm6Z7YZviW/gODCvh
JsOrrBd1irLUSm42XcBkD32wOQM+LFQui8kMD2uqqks/1tbe1drbhEuEZdojK12mfnSqDdBcguq4
UGi9FxsDcuLcGK5zlTZBZ4uMLPjIet6OeRZsFzlW56m4rSMAzbuWdNKto5l+a7zjb55X/fOKKdj4
EDr7gT7jG2xovXie7mNb9ACZhS7ebEWWWpLWRDvBZMHerH1TIdPQ5ZOLff4vC3QdW+Ug4wFXw85s
pyq2O+BKlSt9WZqRi556ieeyqlHuObpq+z25ihPX7Gh3pfW+1BCAhLCEeA5e18G6V0Xtnfi4i/Qa
GWS5tjejWVFAlKWtk9aJnc46urS9WeBwdawG1wZwYZmWZ6d0TPUVmQZRiq8pggMJvYHbomfIMCpd
vnd1ZbpfCMfXedi57qpUd5TespYwRkHdvROrTiFimxt98LJGvc//EX2nKhl3+CL0exBUjvfn2sqb
YVkKw4K+C1cVLicCgsLisVAEhp7yaHKpIdHCq3dLwP14GXujvNFC9LahKFZrlBlh0hYoFqDSUM6V
n1bre86vdBEzfjeGDOb/Viy9rAjECC/wTT4Od8Zg4eghk9u2LVz1BdAx9lc9rL3oKEiYmdY2S6iM
9SFr3Co6WX43UQLhRc3cvptF60uxocHC9gB43KiXPEQ9PQDtpqvdCFwP+E1UnwW2XEAPDp50/DUC
ODO29NQczP942AIQYjQl/EqbNshU9zmWXT0++q6eo6Ph5m7/LoQ1RMcykLb4C3j0l/ulEfPygZ18
cE653wgVDyqQBJG6Y+0dZK17n7exzTIU80VtvjURZN3Zd1kstgR/0kcyLIPb7+A4eGsccwqaT2/o
7OGpDPTcMgjMqNiqEdkwbng/gCxTqI7uhq7rnWTq8K5ss2EUDvqTUAZ7Wy7G52I34efghgGbi2d2
Itvm9jqkcOCpi0Y9rkhRq8gQJn4S6FC5TT1Me9EaISOEVZrF+Mef3PlbfFABjBwmnb+RYlv928+R
kWfUa0rdf1ZIDBgm3TkwK3AHsars1TBHTR4hiAVfh9m2/kcYceAD0WXZ2h2Vmk1G8Nz3VuelcZr0
vyG05+481+78RGDL6OyX1lf5feT3drWtGjBwED/HMXpKz0O0KcGmzhYLjtkepIbLNZZVDon0Tbv9
dPXKsdoBP/OoAsuwCG+atjXLDVG2jUxmBN0W27cMlrOgoDZ4lpyCFfmQ2vwl7GxRTwi/7Wyvusjp
TlMBKfe3oCsnPjAvuybufNSrYjMEekBxlYsyY0mztRG3crScnRsMDN+9tpf8HC6t1fHhjI3RfbdV
WGe7xiTp9Gx0Xu8l/bz29l+nm2BOnF6Y3ltE6r34cfpCX4MeXkTfxPJOAIMjpWj2y5pl4F2Y0mqm
DLdo0qTLytb4xWkYhm++Oc/UQ0kDVP+7Ue1qPsPRrOIuNfWYXgiwLtIDTZcjUTdrZi/JuJZafa38
t8ZHUOccn5ty1YJOx9GsvJhmsqX7E4MXFc+IudbsEPpIORECIoHMeoRGZVsDlU2lOd4PpcfwlzZB
nr2PLSTwh5yD2dsLoZzgEpJboV+8ZvHbrbdkhkP4WVWa7T8rm4J4qgl/jbNRkW8985X8V1rpIPf8
WM/dLFOR54krQGtWYc4/bhGlN/uJ9VEPfTTtBju1D3OZTu6RuobwvOZyONlOKfpNJjukUIaarenB
iCSpM0LU4V0KLXrHQek9zU1nf0QZxDQ5mr2IIevSNz33au9LZtUyHL1mOw0LhlJr6AB/ytQgQCAc
GxfJms7CO4RqjDORMM+k6aJmc/HxVvd5UbXf+RA6H2Q2wEUYQxD8tlY47mpexUcvd4snB7PCv7RA
+98bPWBtEeqCeUWzK2MEGWBQTFfcWbNehiMSfGD5ZQzn59aMDFLfw1AMSCxgAOIRYQvyoLQAr64z
OfzYhMtMGyds5gglgXB2xGfYcSaW4a7rxowqtqIMH33V6vVFlX1DqkVa/xLVkqlEaTf3SHVp1iGZ
Fss5VfOQ3pMI292nltFvDSE+XDl+Mn69tcHQxcPgILrrWrmpXazL1jRd5DrsLX9886oVrR+2VKaS
aNhWygnjyjPezRmCzZf+exYF46Wvl2onbcR1jQ4eSpJj2Sfn+iQKlFRmjRK+WUf5JjzV/4A3y4fa
GMS2X5oDVgE/9mx9LKvB2DFUGZsgaNIzYRDrntuwvnjC6f+xXFB7HXUngfouHvLWSLxcgFHpbt2s
eePupbCst071w6FvJ+Mh5zYwYzM3p/IuKIR1RbvEh1hivMiXNGOcN2DJtD4S/1PSNSeD78Wopreu
W6ruyTELdzt5QlvHUPFuxc7cVVdkBOh6Kp5KNMFzFz0thu2clD86Y2z56Jg3yFuGJCU58h0tidq0
jfrNVOMn69BC5Oh13PPr/+m6NXZ5FK2A6Q3IKsaFG6c27Oq2tuOBj/c4+4ObdGF/SQG1/KrHPdKx
JBkWsNSCRxgXMMyDM3QOYS7YTJo2rGK16Ij4fvfd63uIdjp8rkjQkZRzmT60KQjG5HRvdge8aQbN
eu5tIZ9Ut2a3aZCSG9u5qtI+m1HJooJQPm4rhwax1Hc3bRc9rlZ3YbRBHiACzrFoXt/GMUQKki9d
nApr14y9TII5mAjzIN1BuCxx1swnPtrpw7rCiBfac6mx6O/dvvA2jX/LT7ypNOYStSmKOh+lW9Dh
8gm9pB0D+6xH74Fx5MsomZIkfCMPJ+W/yEpJwipaZsCAgV5jat543sriZ1p8qjnjmzP5pKbmISlz
tTx12jmNskE/NBR13JtRLHRZgVAj0uD13lhhESRRbZqnuVn9ndfSyiX0OHP3gByQaF2z4BdNPPGy
3hGEHUDoFmlccQ0hqnycI1K2245X2ChuZzx80dFUWbHzZ5IKkbSfoSfT2F4twSVYrVsSMKKE5ICP
SCkQS8bXbRjWt7aj7meCNWjrYL4YhfviDsEAUTy8jf7qxANdePFiu/OWjs7iOOP/TbhvVFLIlgav
YvHOhK8ZeyQB02vg3rJfDOVu0UicWz0xd9SEbnfF9FCmQxv3XMpx2032pnHsI8avZj/23qFLoT3m
BulgXhFWk2Zwk2pMMsmGoHTO92xoZ7v61r9+IF2TdAR4q5oPGLPIGhduWR5B1i2EApRqWpLBpCrK
PSoOeINMX8LIg/oCu4aL7S+uoAs7LTznyFNF1WPFkFSk+buNyw3NAxe2XF/SuWgTt1TnpjKeAxsW
vQ0+cgf4G3L8QBaat4mC9AF91+voglGsU/skGvcjZYK/6RTsWLqdfpRNh+7NqfRDHuXTrhxtJzF7
KxFzNcdTVL9z5DrbJuOYzgoSYCJkjPHiQamYUsmjXGzIav4ZWYyyjbOscMFP2I6qGzNcLsXvaJl+
UjhmEOOHcpJUBT/CHu+tbPlEdfvRtt1nP/b3dh/eZel4D4qxqxmJN4rkUr82jLdMWvdVUEMehvVC
nHcIRjS+Wb14SnvT2QWrdW/pBdQsG+a/ZqrCveNloI9zZeb8GGYV4nSKkgYNPeRHt7eBPW4lNlBO
1XGuQGk3jZfLa+AWCgWOyWMREus8KofwCpWbW0VCI2jDkD2Bkg0wC055znGzPwA46CcTkfJbHQ3r
a++6+okEJ2enI11f2zBS+4a0sMus7TSANm+QQMFreeG2nvJueTTbgZfSnyzKiSK/7pCHBa8WyhyS
zBciN9kSfdUkYq0tAKK24ojuzOE6eM5eOqa5WXWBKMFy1V0xd8abMv1lR83tkPBB/kiT8ooy6Nkm
SdA+alYvBH7TelJmt8RFxhLaAPFsG9aBxPdGUkw9Hlp/ydIYAyl0oQrbDfu3fYgieZ5F84ENsYgz
NKXvVQ8PMpVLd2Qpbrej6ffnomK9L4o0yVC07LKxgo/p7wpvdhNPrf0uGJ3lgfhGdysMa9qB7Bzk
2oLzWuqYCYkCBNwgD2tkx2wU+6UOzE3tVOqAhttmF6q+4KTWu3GUnGvtgDxi1bG5htFxAS09mUSU
X4eCj4VP1SIcOy2gkgbvVfbkWNU5hKltp/dpMd6BUSLpNnLeO90jeZDpo7vO9T6Sbnmz9PMD/Qua
P/ZtkpHiuZtQ05PLhCB9dpKar+u3HAeg8XV+XiNnBN0LetQrbn+0aG1LWmVugxv02VgA1T2989xz
xR2DOLjTxALmRctGTO3Bm3GpCnUsTPrh8a3/G5T+aYcFbpexeY8mAyVQKn9Vlt5SL45tSalo2e8c
oy4u5Dncr1VQbjCaINbiqAeQR8QDBs7aY85yq6bb6YmayVsn0oejKO6d4smO5IkzOhlT+ycf2vdS
A21TCvgw4g+PW29kFeiaz6Bq3V3ReL/WnBXbJXB/6pRHaB07M05nDmhv7I526eDsg2bSNwmJmF6k
SKMtSw/WTq+3JqQj6bunbBFL1Jvo1+vyrfWsZyusEI8VEWLFZbkEungvpuFQ2Wzly2j+TGaxDZtS
I6fr5JsvOKCRceSJJyPgCVUe1FyeMZUaJ1NzMODxnTeTW/aXMIc9IbDokSv2rOS0xHVBVVVonGqH
WbdeWqQJPeSbPYhTmQFmheE/nuhYB+XVXpZ4mcN7Mxdv1jI9jOV8sF2o7iW1vpyShrtmKqCUyGvb
YSZOk6AllDzP5xJJc47LeqLyqmrqCFnsmMe0PPDk1+iaMkv7iF0coDs/DcibQ7vhBSp4nQNpdRDQ
wj0xXROwHyEWGPvu2hXhsAlS3H1FjSI0tYNLFVj7OTWypG8dg1We36QoijfwSfRo4QDbUq0uypQW
MSguqnjl3rbyiuVpPQMxtaiSl/s51X+ZfZMiNmgt8RTo2J9YoUS73Asm19ierEfS5J2tV1pJBzSM
FmP+6mU5JuTc48eyxl8RtcE9dmRyL4X+Wmr1r6igbGyE+7FULKR9Zz+W2nmUZb9PBT5Mc4qeMzMH
0fDCX/LW0KYEqowzFAjxOE4536libMmGj5mFMhvwLKeuk0jYomPXi5mr0e52ENnGZhxslJdlt9VB
6+2mqDoRnqJOoYGc2hHWujWx7JxVa0HElu4fMZHI0EL7tW1ch78OLi2t/2o731u5d6WP7WauANQU
Mj2MS3piG71vZ3k/SAahAXQ9D6Z/YSqeepbG7dpl/9XM6sCb9bFf9ae9lmKzdlHFEWeNG6uXjwZi
sdCo7wYdXFzb+psJUMYmZXyhsDtyDiIY8NxdmQMyp0W0Jb4kiEeannoCLWXXf8sQObwmY79Znf4p
WN39EkY/TppFMTw8gR6N+47V/sEpi+scaXkeMvWZZbPEHW595MBlECWs836zfuKk0Hwq4UEgm3/U
yzTvRrKmYjMk4avKLhO7xCNWH+casgSD+Xqx7c9n1dQLrglIdAkGGMlyQ+zrjkyXfT86ZcLRxOdS
O/+ZNrJZszT2KSCmFUMzuudyNv/Lg+GTRiXEkm31ssr0oXGWD7PGZWGaPfSaoR4N/nexOWb73C6P
wZyf1VqfiaAYYmwA5oOsomNtKBuWL0OnpZk52ikCM9aeBJGd8q3ukOsUbX7KJ3V0G8tOygpX8xD4
T6louP3t8FcU0zOL+56j8V5YxozNYf4jmvxWE2A7B4yzXz1/jz8hYeCu2jqF/uUavqvhgrZRyWw4
yejOsULkWcaTL60xKZv6MVC1YvqZKMW66V7Ev+AW4TzyQDJZNpyg09HSaECNLj9QguPDADWHVfbm
RnhVGHeGsJNqVb9pl8nEmrt/ypi2mB3f8IGhHLPvDTG+Medcg87/ps6DrXgqmm1vIFQBKjMu9YTF
3u3SvRIV7GtLiCFsEVYVCG8dpvU2wwZ4nYY1YtzKr1TjnTxpIyGafqzZ+ZA1q7MYBOwAvwvamzyW
QK43easd9+zmHJzAWLpRSQAYhGoesUqxgCa2dvGSp+6jFtajLdph07rCRo56KypbPNQeubNJGcxu
Iuiq9rJjmocKBpnTx61Y+6R6S93gACeHyk2WR2IBXiOjORu9ewgUgoDePnqCBq4qZPRNvX3fFuja
qpCroUnsUuFxWP1PyIWPaBnoCMp5JdPjkgGzE32s0U+su2ZmuUTC8hz61KXCOcmk75k3zOmQNTYU
dWScJaNA3DgGWk7kEKr3LrPv3dwkCyhi/tM0lr+hhehY91W/odLCPGIi2BcjCQZcMfk1LI1f1x+x
6ozDC8BOt5lJLxGGfx4Qo+rOwSCIks4ZkHZMF16BreeY297/Fmn7aKs2idT8Uzrd2QgVr5x9N9jV
kwbejZTet/b6kUVyC0C2nesVsnxYnuuRGuSSUy23x3+eLdI4mLLT5I5JVLnmnoX6kaRwXFXBvmty
hBQihlLdGoW9WZF6TjDiGWHxnR+Ql87R6mSncvmNqFlCwYbhjKv3pQnnD0tMKtaz96y8cT+YpCdn
3U0OMA7LtVHdHVUYAXQ2j11X4VCY/zCWYGyEiY5lvr7W+fK+hPaz1yIf8Abv7BIIsp+a+mnhKYrJ
tjw09PEocD/MG969nwVwY9V1kGgnwhRfkHL/hXXw7Snvg4ZmcBCXhwXn4TZy/QPheummAR4GOjar
g8qqY18Bh6u+39mt/7dYFa/0cKogwXLXPNRrsOl6/RqW9SGf3DOw+hXql4e0uqNqOqmUv6fOokBc
65+6lDAnyzLQvckw9oz6wRrdeiskGo4om+6jRZyVVR9z4V2cm50TUQzCIr//5yHyQoh5qiVAfznf
AdIN6HuGXc4Ta6jR2dRp81TX/Vvr6AdhKUlG0824JMhDnzBWj06+r8YZsV/D2BK+eogHWvsuWPWh
DFEgNSXCcxTomdEdfSe79KY+igyHZhdCrQePjsqTLDK24ywfGJzJA0jDx7Qd94bdxjJE90jOULlh
CWg2Ru29GfPNPJZhKvCY+ZpqvpujebfMYgeMW3KWoURYSUlOOPjvC4nP0owqoI/8Jxh4qG7CEjSB
0YC4nklPDCVlMNZZFvq/tjD/kelxcdzqzTD1k7fOy1aHgZFYsjmuwfTseONuuJna3erDKLoETH+L
+4kZXaVQgxYbteU4h4oalL69ObH0dvFdxDm4HMxQPDgdFsi1zQ5F5d9pMX2t0fQCostGXJ1buzpB
8Zx6hcdyCf9MtriNvbruZugFWil9p2g8iOsquDMDc+s7Psem/GfY7t+s1bOPX2jjaP8dzNJD1ZT9
rRlHZB9asN42ISESZSEJanrbDM65H1B2915wcpTXbSvHPXazvWuDYresHgxlQfsuT5OJu8DVn9IT
x0xlp5RDpuqADb0AABvUIlxQSfXzl9k6J3sWMc/HLjPWP6saEjb9i8VE0Rd2MmXOvbTZHyZf73Sm
T7m5/MErevij8ys5yVA/qAPl93RTklUNSleljqKanhb7mcT9d9c0GavDxMcPeROc2yj7vWH14mES
/9rOhLKazjLLdjZ5JJyjwwupsI/gdBCI+Xhy13KbVuA50w2fFBKBMFxIECOjQBwn0HKJaRwSLaoj
8Nd3Lopt31NNETX5s2sLbBDDtAvE+hBp621Kqe6q1/YgZ+M/K69J85P1U2SKS2iWdqI6+eoVbIDV
Uu5U2ib+6jPIaf8aLuvX4nsPUQFIAkCBuIu3r0WHtJmnFYWbZQFG1JRFW/qIrpA9pd7btdo4yIu0
XVbgfEATtd+Cl9eM9F3CaPhEcFuSIiDQ2cRh7l3T1f5qpfUtG1SlkdrJWd2e4H3mo6pV/Qo8bbr7
AmpqCK1tOEf7Eh43r5r70qfBgZfzEgRluC0hcFSuf9K2esKWepfjjMNA0B1nWyR5EyTDPLw1dnUk
WLHnBU1NJGQdKVxqPsxj99037s0O5BwwW1G7amJYtYc7c6wvIe5qRz3pgf4rudrH1F/OUe49GlX2
b0JV00UwpXl478mPuaIoSrTnCiOGc/tDfXcnp/Y8VO6h6UI8cMYzGfono50PNENccUKnGx8DcKvd
Jzswk9TtGXpD48g43MXTFCkcduhyrMosdgPSYLW+KShRqxLnULbOdqrKv6wIX3wiPJMa20YS6HzZ
2SFOUNaC+tbYfsy99pfk8WKDogbGp2Z+86FeQG/7eM5BD22xPON1xvSNYyCrC2xOLoxCJ4rfsA3v
1gjWZA1QsHPGlIX1OInoHKzt7xjkn05dnEyr5h2EfXWoJdbduzmSxNPph268IoTZLEjRp8z+zMcB
AkOT3FfqahuEGI7xxsMZEqDErhixDqAXy4312bCGh8FqEtSwyAlG8WdOiMXmjiIhtKCYoak5feXF
31bpeyvNfWmHh8zlaQrZprJpDyIZ4/FE71laxJYqADMW2Sr/th0UZ62dDE6It86foCcoVy6VWSdy
clXi1FN6N6wB+dQz+CwyAx/qkoXNcjUPrSXme51i54l8xRxWB821k5kC27eXc7coZx/6w7DrqHh8
HFqMlfiXf7T0W8SWtYytDoCwNM36K8BaSUwR9WZlb+eJicrnato98Q4m6BNpDB99KpENVHJLFPVf
aTQnBr0Dh/M2mL7ndiKixd/rev3tcysOQDNktYczPvawP3QGjFgm0E3gVOT8toKWUYPE79w+LQ1h
nx3UN0gemPk1VYSUN3KMh9k+IAg7trgrioIBqC6RS4l+2Htlu4ssdUfQ4wYf8CbFbujpZusFCw+s
+VCT+SF430XVXm9WeBI4k5FR2wnHB/P/66e+qhTc1SUqpKDfF9dSXcxxYE1DYuQUXIOg5Q7qJam+
WlPsJ038hIdBE6dNZfsbo8xe6ol1UKX5xcuHj6j2r7wcePmcjSCZJGgwx+D9cORJquws0VOHLFzG
j55MDl03NqR15cO6ZJV9aF38sawGKO0PIUWfWei8V9L9iazuWufdFuyDMd9v6Lt2iuKnnpoxhnzO
d/08bAs72uXaRrLW831ZCY1COxbbuOyrU2dnlxkOBvvTYy0f+K129Qx/sUzun5FbR4RSsVLj1UXQ
KCS/mCHeOgmxBtwTDEUyYeX15n1Rgh8B/kT/4+jMlhtFgij6RURAUWyvEmiXLMuWZfuF8Nbs+87X
z2HeZqInpm0JqjJv3nvS9N9ixcTIeC+G12L4cWKs8BY6YZNeE4QhxkIsrxnfE7Nfd/lfw/7ioDJZ
z2c9aWN7N+N248/DX9D2Gx0PudFHXt+RN2Zi/gkQgJEswRJkhn4JI0Q3s8i3nZbt9DaFQoQ/NdcS
ijoe4rL7iIJzrkbbjpulGbsfs2jP5ELdNKBWYJyNi78w1nOubi1cXcuezdmmoXCsA3OSfZd0296+
83u7RTLdenK5C85h6r46a/JaHuSqi452XV6sIjsWAR1aFr3kc3B2uvHQDvoRwPypmKczOVlHDykV
kbpRMdtkOkpLBfJS8HUO+oGK70kNIm+0bVctGXWE4wtxV4Jt8aF0uC+V/imUE5QH44xrR8Nfap1H
idStzEd/tr/TwFwF0NEdYpoKIdZmVF+bUDv62j91TvdiNo8ddXWJCJhMID4qMBarpuQItPpPXoI/
x1AoQuMNBdJTOu0788pE8yUU2dmvmnMMD7rMpytBC+bMBwfhxJ4JqCwDRl9sI2YEk4MKN5Q6M1tl
W1vNVa/1u7Dokxah1B6sbxb6/pSpT/rNMHPUgHyfGdop6bLv1C5fOZjcMe02Bbiz6f/djhqbWWyv
idSvZVza+elRi8OXKZqIPyHZmkP6bhbpQyS2tsYWdU59fKSt8uJErPiK+GKmeVN23GBsKtkscxUs
S82KigSDY3CEm0BEybxEZkHvUWw1RiVJUhwLwJZGmbh20yHWMUcK+TTJX/P1XHl8Tuk4/UvNVDLl
IpNQqW856xEsrf4X4IVYKXMDWiH8FBQ6Udq9DOjzYFp3bYCXdLDmV9/g3goF8FvTf1SLnGc0rzDx
GPOR366aXYRDC5uG2JYGONSMyF2EHo9b5tY1yrNejVfGv14stWfL+ezlTLS9WKut8WZG9pIuxxGT
0DXoBqcrYUBWv/CHrkPX3w6t28TEAYYmfKOZ2WckRrL65nfJFzsV1lb5PKg670Z60FBQGqCAaj25
il97Jbb7jLR+xtTV9IeNWYZHHbt2Zx+6WKN9qfzLWOHT6pudpef3JNYPE3GIKeJScbqNgivVn8m7
AYPQmQfXxr3yh6faUso1uqG96n11w4C00pRfMjJrZBGyYtHfKOV1jIeTWj16CKpBEvAlRle1SQ+E
JHd0lBcW0u/mPrv0BMScSSeEzGJXaS5NB6YZBjw0DU7KLouA4jdGCO4bZOck/emBdyGLV/uOGUKn
Nz+UeYdMUl9U5RIBkQ9d67e1aLHVK8+qmPdVmL+Z7QjHhBAdLl4l90YcTqKynq163JHowgi2J6Jj
cFIGnCeAB+r535xmUFvmTd2OXpmzq3SmmE2PxfjGRXHgkvjnwxkRpbKy1XtkO7hGcQpO9BCE0ZzK
udtcXDTObuxMrWfG4i0Z+22Ya7tYb/dml2yUJllrI7cE82yb6kMj8wRMOYwMN+ntZ4n8MUqm8PVX
XM5u5Ds80faZ+mVvNP4q8HtPZtEXtdhKNspax3MrsdWWiGYVlWCSK24+Jp5RapsQ47SKgVebaPPK
kYV9qnNvFfUPf8g2zSiQTdYzrFj3dRSpswkDpPNquOJtO7UGoo6B1aYBiJHr0uPgc+vIInveQw6Z
lVMhnUeLxbYLC+Ih5u9YkK3vZhd5eh8r7BUiGIqOzI6q2TgkCXPGWvVC56oM8l2PsADbHTFP0OOW
srFEvZ4gQBSBs2HW4ZIBQyX+oyvg/s63WqP/6zv/WCN5KsrdBjDiinK4ymw6SOwRBVJbjkl0hW/0
Mlj9qTXL5zqWXtgmp7jAkl/ov8soJBrFdZDaY9TyHYuHtqLQt3PTMawHRQYnyhybfTo4pAVzL8Zg
PRvBARb7ofG//DG5cMEx5oNHUeYUjcazo2kYsXOPX/uhy+iGaPnBVqF6FVgIaWRgEPyll9L+V2O2
sYIGLuZ9IpI3GuANjBkHxhCTUpBeMZVHUYH/Y2jc+L2k4KgDPHbAdzCZJhjqglkyFO4g4X/aTEIz
xjFRrL+NQChXDIEZHvPY+R9lTmi7e1pcTnXYHibBK2y+Qn7CcaWKNRZjz0EoENk2N+qtQ0XaobW5
vn0WTAWa9qxP5yj5qhpOoipf6/Y/HfyR5GDS/eJLjDRBQ6O5sxYfyNV9hoOzZ30gA7B4eMoa/b1Q
TGo6LA0sGIEVMJ2K2F5b5jFTxMZorh35DKn+Qj+6NKn0+sn6VxB9YJU1XBlmaZAr8ro9DfJbxkTt
k9GLYTJMvr/Sw39dOeGUbhmG/qOJI7Nb/0QxeVbfOpkshlSa1s2aCgUsPKdU4zb2b/r+MNcpfSFc
EdE6kS7bIfICAeTMa5Pm4NNf2Va9TeK9r4YujgZOcN4sQxyn5r2tM1epCealontlrscm72i89Kn+
bdbcy3NXXKiDPwJ81xNnAUcCoVdbUsKaVfeVGvVVKkvoslobtgVBw/82cyxrRlhRF5nFuoO25RiY
/lI+ajXM1kEXE1zsnsc2uWcsc+jqRa5OIEPgd9EiAFJN+Kj4q9kX+jRl5SngAx0ETmyS7Tha0DQ4
zWrLJt18C/zvMvrgZlrLZYJn2Az9JVYnDpdu5ueau2lrZOHyoU6PMdI+Q6T3Bfr7Z1QqzllrwWKQ
ew8Dyqm2/MpVsvVCXCuj+og0+9Po3tCtVU9M/taP1U1mhA9Ut8/Qfhrz5F87Tfc82zZc7AQtIHZ8
ACTbCDqhMnqBDfahDvnJ0RrXL7SvNnJ+G7/kGDuyBmJdp/6fouq7HOKWYdViq7bgiUwwPGuHDesu
YXautgxwRHIKfMqxXJkuBM+imz1O/me9PJJJ1t6jSLcxEzIoxDg2oQ+LyLNTu3huSyVzGWtMLrsX
Qjw6QiVy2dhHo7TlXpQtRA7oU16b6EdsTb7gVQh5fyFo7nIyhG4lWxgaFs09pnHQEjqgj8RqCdOn
VXCcVKPC5d9W61HTiZQocsK9a39hi/+ap4QZjlN+WoIvL9MWSVsUt6wqko1vTV+DoZH0c5gEKiNx
5ny05CqagntXmfyb0rGVXFTneTS7bSWRQJsYZOigj8ewU7q9oWD/QWIAxL3AnNoKrh+y3XXQmHuD
FE3XQc6AwqSi7I1og3OA/03GJAsb5FM/2Te7jyxk1EynFKs8X5A3DDstWsVTLrZ2OJ9MlENOWgK6
XdFv+8b8wn/fUHGy6MYKWKIqcdA1VoA2mH+zHwiAgcZvIGHVknHOGDitRKBdReI89wbitWHuEnZD
rdkXFpKTZKxudy923u1Klb8CUZWlrBvTrt2xzffgnL5shBILPSRu/KuiMDqdlthPp5+culsGV8pr
SkE5V5bL/LtBIWq/sTIyROrXYSqQdYhWyfzC/xovO59p4OvRqisNYirt/J2MvDD1HI7enNHbDhrw
lNDOmPaNNblA9SqFvefr+QVLZRK+VPa5mT4PYKB6a3pGJ8u92gJypRsk/3F5oK4m5cYQ6ckqEMYY
a74OeByNZHxEDYJDjAFxPcoUm5zd7bNodpjElhSEjvld97N5zbIC3cuvC4DpVrAGKePOHEcRkDB2
RB5tlaq1CZtfP+ZgD+mh17NMX7U2+WNzwzlOGxKK7a0T6otqF79ynpZrCF2MFSFkyPryx9QV/PN5
uCdd4Ja1/PRtQhjSIALvxEypokpiFc7+tMjU8AmSVWgKKoMiR1KWeAnz2iSuSJbDdOa9CCcMBJCY
92NUPZVmeMba/jtLTRxoS7/5XH9YhKey5Zz0tSau+OQ+F3GrWMoSdgujP9XrsILNwK7VaD1ZGrxP
Zh1DbfsrULX9egiHcB3Gw6fWzo+GONo4z1/JEv6u/G5TCQknyPcvRZGcRcQxRxcTrfosAhLUzQmu
ymADKrHFhADCsNTGeCNiCBQap/Ja8mqt4rb4an3xMvNy57zYfItAqFrByxjqurbvdMTgAeM+s0DM
b7kEwjGa6l+Gb92bGjIv3JVvTtlYK3xk2ARjWDI0vF4rkK7huAMII4eGvf4vyrHZVINV4f8l6mVV
kLQyDBbsbto12fiHAjDs6kYQx4r7ZyD2OybdtEfJXsGdCFJtcJtF45SpgjiPLwTIzIHB11cqba/k
H0j4YV0ZRspPqTCoSKdzaGWE3jX4JH6vUnovM/1BaCcD6JI75/3AoSBI+dI5WzEHrp4oG6Y7m7BX
uZ1T4xgbQbv1p/K1GNMv2yHempXaNoVDvYpHCsw+uOgVHRyo6tUAFmUdaBk9X9JvTN+/z5P51Obm
T945XFKFm6b5ta/Lz6rF+1gojCHZm+hGMT2OEC8lljIYOrl0h8aA9xz6Cjb+4lhl/gUT/qkexTGu
tZ0uOwtp+YPNIuomncwXkHP33sZ4gfXnlk/dT9KFT1MHqjy2znGMxJNhel/iWzLUrnWEFiJEuo3K
7qnV5GeTBY956N+0SjzQ9alDVf3IpHSjtgoas/MrcNvuw6EZ3Ukg80ax1u1mG0d8Om/1UP1jpLWK
jQXnSGabxDMJTmM1FUFFoh/m4NgEsAFi6hoOS192+6aEnY5f8IMuTCdrRPzP1KuvMmH4pMack0zF
LuOQ3eJ4KQ9n7KeqgM8X1zwcsVE/5YmdbRwmkJHIVTexuHEUHAaqHV/wKAcrKwN7LNoIQ7YhneUW
eIetE69IUX6IgHz+DMTDaJsMe3JLjMjqrU1QV9l6KvTKq8Nhz3Mq10zoXyphY3xATDVIDXlJzwNY
+BOvdEvChwh2MAVXDqJDE4tvu0lOY0IgAAoR/KPU6T2/yv1NWGJ8VgXmHTEeIxj2ml3+m1XE+cmi
UIXOiXcdZMuelY3nhj/vG+Yejb73S3PaKT0rHiwDtpdeQT1dpmlzDMuqitHVlbw9TjAs3chongaz
PejgoGbeeMw4WygYERPI/pjpZubBLSOzE9dsN2Esbij2LS7EL/ut2GrcOdzesUIZ6i/aE7OCXWty
Rxc95+yUtBxOOfwfhNfI6wzrFoacM7AjdrHDM9kw8vFx/OCZojYcey9snI9GMR4WGBs/8s9kmHZW
pD47WXQwFKYMhZIyzmXROVEw7cYaz+MAqHTVT3SqpZm6aVsAZRBIOhVqEDEjXFLRZ4X/YqbjVoLg
W+0BDY2CEwt5GyOm2FOFM4kdu+iltQGLpFb+nmeookTUvI5fPVtMulPXI9ak6LC0h7E5kWyf+njD
Imh9HQZNu2scSJ4kdepToPa04CXOnN7CKGYMvnXFHG7tar9c+MTPQkhto+Xm3YltlZQ00LS5NaER
ClItRQSmss8r1W0zGeP+prm31LkEbuL/czowPdTma+y2ySbW0IDJeeJrrBYmAipoaXDSDLXCSdbe
6nKgew7eYmScMjY/yxHBX2LDZ6vdRuJWWOtpds7T5A0jFV/NshwthHmhHDqN9kjHJxBy5uMDn6d2
11rK62yLa2/JNxZjrQzm/vasvk+gq5IiAiAsrLM6QZ5v881QJ97cd+6UscTWjBf7+rKmWQfsWBXl
HaDCoaxJQxqh+tmWw56VFnu9st6rYfpg4ZQKRaVjKq/Ie5YAIpWx0HYRy92wowQLK3ZiJqLpvWcP
AnCJU556kNlmYFWrui4+GDZcesThVcCcD96f+pKEFIiladznonlpqApk3uwVC6xHM++W5jMuolcl
VC4ktu9haJ59R6G/b48y1E+ifrImFCi6nAUvsNbK4qgpQFN6Y0u0dF6VqLbrBrARgL6NrMezmZOd
i7LxKyhenLi+QxHfMck9dOl8y4uGTgfARsLqDlNB8UWOy1p0S8qsLrTuPFP1esCKKgigoXf519mY
3u0mH8gOGv+MCgxtQA+mIroylwChHJu0+HLNox0cMTlWi0v73qfB05T4x5A5YQeLBeb3ikvJtTpx
ZynCbzKFG1/NLi06Qtt9Je10lmCi4sR+IAk9tamDbZWZS9vsuu6LCfAqKlXqOLpFOZ/8tOgXQuR3
gZLrKkJ5QqjDLxs/8H2s0/xzskBeTdrdYO4eqcOpqNpDbZHvAf+1yjvcHHiryYidikb99lV8MjaX
sNTb164wgSjDaYRMEAwUpE7zDxW67o09DsuV7xgbYTVuMeM/G1PrqHCYloSZMXFdgj49TkN0ypx8
G7LvtS4ak+NWwnDxsze/7B66Yh5S/DVhrzyg6cHYNJ4GChb0XJt31aY8yDo8S3kD6bGuQ9eXKnd/
Nxnb1qCdzdttqKMI1PHDx+bAbsND6LQuiglCbLlW/HI7DzYMwk+2/dyIme2ImH76i+cIn/w+RgOw
wP06yvgqsfjJ/EtFTdNKXMQ4dBptBqNh6qQcsDFnwS7teVKmgP9+cNkT7SpzgCiSv1vF1eHGDYLA
lRJSQvtTkFClBC5xss/Ro2/lFwoNyvDYflM1vJAmdaEgbwnr3RrL9grLulap9Uv6ArDHdCh75Y+y
1et8ZDXNvg1wBPuu3WSmwxeeu4Y/rjOOYbK8s2fOcm+iH9JaUjfhdQqSfyIhqT1FmEuRMeZkOFis
ZVmawXtFH8VdvtHMfqvZ8cGXJLcs5SpxDqcKQ+Gkx7SpvvS5vkjCnBDwJjT2Um9i9AiQZwb7D/zh
1EqKzWKyzy0j/b5QnyF1km2VCXPj+WRx0jM8T9wq5onnh9j2KUSRQgcbOFOIzc3w2VbmViozlaIy
vxMJQaoVO6VWTuSgnwecEAE5MqaxU+iC9NzhJD5OVrue4voRjLjH1Izmo/+nUw+szRH/QFVlu7D0
zxpuMpJix8IpjrUDotXPWnpxzbAYXHSx2yYAjBMWKK4sYe0MX9vZOsFjx4FQU6ntWqvTtTISRWMW
Ao+r5mnOyZiWQoFclB9HyJSumNr3oKgfYdpx5IxUOKxb2Sop16KZdadQxPuKypx9bYicQPVg468s
Hau7htAIpznxENffMtaVrUzLWA8OsIcsmYSXhkIc6VpfDU0SzceAxs1DoilZh4T8186Me77oP2Ve
XAdrwsxdrzpbXPCpNiuRQ9sLq/q5jJzPKXPGdR/7r5EJSKekFXDCc7lgycm87zi+76jSrm8ZK82a
Dk0vb5QNNO8Kx6qycrLhUkADJExnaRBncV8OynCUmMbo1d2CgdnAPsLC/DYAjJQZKBAMMDPVXYGv
L4GUYb+o2R0UBG+ZTXa/PuY1zT7zSxWLV5g8SN/ARkLRhsUGzaigW8rUYtfPzdE22xcHOxy8IIGY
PdVXpJ0YUFBIxwapa6SeQow1HW5bJytuKJ7FqsUDOoXxMQ8njJh8RSgGRARL4+Er8G8LCGGtZgHL
Cu8Uq2ut1b1emz40al2sl5xsukN0p6+UaY/3cBvhdF9lZkhUxoCkE7bOc0DExEyURxlnN4jJA4Wm
eGaPKcQH82fSon1fM3CzQMIy6R4oxbB/hIOZbm279rqyWzCNDF5GVmcmSrTOrD+45pxenDKS27RM
kkOXUy2IT4aTXlPHqIO/IPVdLpi1n6qnsQKbx6o0r68XnrZ19o0Y/bpWnmaIRSsHg4rrh2PhqqJ7
GJb+NHfYc3xLXp3SoRE3Faqz2D8YTJg7/Lpuq9kbZ6g4f2e6QvNFFeFLxmoP5sYNcBETduGkllRo
o/w2R25mTMkuRBAe7FmlEpZ1RK1Y3FRbx5Kt/dTI9Lo9eGRTGY+SWxpJoNcVMe1EXkqWi28V376l
Ux54lKLXMLW3aof3irnBb1CRP4Ol/1oriQ2EoU7YNx8Cp0nUp6GPnn3DuODC38ZhRPWAEQx1rdnK
hJqma+nbohL8S8vuxS6b7oVw/lhPQy+A6NRgNipCRriBwU9WgPfCqW4EZIoh0xXGs4lsuy4StBNL
dvguwleCYj9hmm5qIGJtKV9EZt3Z9ohnSQ/BP9U7ALVP1jKxpcXkdE4/HEV7nSz9u1Pty6SMlJb+
cSZWhipC2H0gpWGWrFTwkbVbA3JwLNhaPPTDNeqMV+Z8TA9C4gKZ+WeOF5IX4INrghulFSIy+/G7
ORrPVaGf/SjeE7x0cxObIYMi2Q/49vkZVO3RR9ou5aAO2mWq0dQ0bnw4gmLZbzjwDMVLbblRBxO6
AWigaZo5l7Ci5O6caa/lTN7A8pst0Xzqe98NDdoJwMLqUH9gBRl5tD406a/txt4x+JRbIRCM+iA4
hbPGhRggaTONeeRchZEWwuWbDqmfId+LmyULHiCVpqemdhnt+RwWC4nVfGpke+oqrFYOqwQKRuJp
N/7VvMv5HGOs0lRuT/XR6FwFaA/vxsyGC9EqF3pJ11cVvPNpux5JYE/qLRvEGoGjWIxMa2Xo3YFL
LcYo7If92Y70kxycHVYIV5OAj4R19aXCm21yNCeMz5Hd+x7NBn9hhPodoQvQWGg7H9NZWHQbW7+F
OP6DHlCIENSyvqW/kcp9QiaLT8TJiqPTOL/GqO8I1R8IARI+9BMyE1jwzB+9mrajD4+8j/X9UMWU
BMkVLMofzg+uecV/7yVWSTIp87qN6kfnN7fZf6+i6ZzE4yNIh5tWx/nGEvAybCW7xs3oiQCjXaJT
NzMGH1T1aNZjhp6WQJIp7LUEJSoyrOqECVx/ymd3molOqc5zPeceSRlvlBbf3RB52dS/6CZJvjKv
GShJNt7oTfZPN7tbE2j+tvJHKgncsGSxMjzT+PKRuSpsx7NJzWregqn6USNuA3Q6unQnNFdYrzeG
np8Cu/kOBJYyxy7WTWBltCH8/sy+nb79qDotBRkpPBr3nappLGHC4lhm2ScZMIrFinqSJ/QZ9fvG
J7EGmXLolupDZ3BmtztLc46LDXfIxUaa2FUcwxNO/qngj1Xbbj801clpoy9Us31U1CgiTLtYJhi6
ujJsp6a8wLXeO8De69C44b/U1ioJYEbwirpBe/ir8GKwgqiggi23na7tJAbKnFmnUjP1LZxRAyvS
fHXjPhcEV7SZlzZgl0kwgPfp96ZRPNIpXCghmOknlqMkTPwRjTGoQBWOrXpTVfZOLTcyIF8rfjQf
wyC/kbFDFGL9b20AtQL8Og0KBgaglZ18GQfM4m12CXzwaXH9yqgPcx2sXqK1mp8+9+P0POvGC1bb
rWIleytA6cdM3fGsOOl0mgYKMyPS/8jz4hgenjqfhpSTfhPzqKo11sClwouNzlmLiVuXb5wIhaEU
VKuhp+YzlwH7Wey6V2Cex/xA7EFAEjeJNtqEzefqy9EEnIAwX5DADRdcmfPJMaUWVLcQXVYOk1Om
AhDYMo7zKG/+DM5lxhDiQ2iAMhr/5rTBnf5t187G0xzqZ4W4EuB8hRueUkshrLPW8v69XhpTLDcP
M8cCRM7qI+qRWbT0pXT4Js2CGY7Vr3CRUav86XQtTRwY2ygg+jQqaz8jj6Qr1qOY2IkC8+67KVpv
iAY39X3u3j5ibYVSEHzHvwNN0BtGmGE9cd+wwp8VfmcCn2GsQN1nCthyF2uWug4sjZqv9Cw99oyI
Mcg0t8ynsf0ZrQMjuGYKlnDZqmV8GgKSQmU8ndIp9WbJWt+OG7hO+JIHcW47uZdwYkTIKp4ogfro
V8mxVbAKTpLSUGd1CrqY/VURE+pkf8RjVGIf6cDRh4vVO8+7VQhX2R6Ml6x3blrJMRyEeIJZRqBc
2UziUCfUJxhUJ4MAYDHUh04nU6BWWG9+0bLXiorCnWifNOoYsxRyPBCYb6Nof/K6qEkVQ5wwAuXd
Hs2XrBwofRrDm/p0Q+QX71yOgz02tw5F54rgOY1Ub/0SAb4Xs/+Wac3P5KOJobAcRPdT6wjBMgm3
MyN6n5Ck6PFZRJHJSg0x/MvzD2UmmWDbLzkdCJvlt9lsHPXhJbO4pzTs431ES2w52on/4Oa31PD4
Vq6mOnx2qf1G8BNLEQySrRGNPIeR+h4n2lM/Wme76f+F7L/hlLaLg+Ebr6Vd/owqifRyGX/pfLqB
D3EhDI/ZQNLSdHY2zUYHu7+qmc0Urb4Jc/EGhuOPmO0h0S8GOf/cOcINes/RFURr/fqRcsn5kOtx
PJixfIwlp3ad7Fn7fTIsJCIop02gXq0AHULJztHAwJUydrYbF1YyDyACV1S76nw3mayzDnErW+R7
5TiFTxW/nYblMaaGcgaiGP4OAtJy5BGEtNY6Xsy4qPjRLykkyonRY4ErNcMWO6c78jpkysZNQ95+
CPs9yzTdoKFLw9jcaxxZc+UJNX11FpcMh5xG5zYTjUsRlfOGmSWj4LVet+sukM8qEn6exh6GrSH4
6pfkVnEXlCdgSnjPjVvFBpUWliIPzJs6xod5cRIq2TYxMeLrY3Dqoi8jZjLMa1WxpgDttSuVnTVm
3Hj2tjDys5zl2Za/pDH45uNVSrp10ulgLFZtWm8xswPTwDcX/Nqzs4Zc9Tql5hejeDtIFzM9NEl2
ruz6xtq0NTFzu0WSE99Mod14bLcJKocafOcL19wZ3DBjzN2+9qhPEzdgoVi7JDIQahJaE3+b6Dzv
OXWVKr5MbhkW7/CjhUQOGWSgKr0BsDjnebmZwi9WaG8My9qMgGkXnzdOd7ADmdeg+2WSSablLFjS
1YgWbvdiLTqyvVV2UBhQpHW9rxjzFwvINzDQl5R9z7qtGomts08xtnUNg1/roJYA7hoYtjPDw7JC
b0BtVObfuY6/ISCOiWAU+BvseKRRg22tdAehfhg5BoFZXxXgkyIdc2TzoegnGKd8/UAA+teJJEzP
YUiCnPJzX0yQYomIgsmDps3pzBXfaM22grsJVfXSFW+ZQmja9ks3DE9NLbHW6r/VxLXHtVJmCPIK
DTeD3OlFdKd0eMmHnUqwzRl2c7ePx8o1FCgWuY+aw7Vjpdu4T7wi+LHRJxK4I8Z8Y6nFRlXoGxZg
unkAQnKxZb4xMSs4YfBpq8FpyvV/Egr55EBvVrR83YnODboAXKn2amQFKnLtsHTBwvLU9b+SczPA
kKT2qafpknO9nTZZhXA/CqK5NdsRaEID4oHlAWDJSbftq5FNNFAJidLit66np2Y8KwB3jN4/ClPx
xogVtKDHIma441RvG+5eObzQL8T6tz2GjLZ2I9pcOUiqMM0bINvRY4OcoZ4dKvKYiNwZLzbD3HnR
gRq2V5TdHjmS8QeLKjFKirk8QbJs5bBKAhiNiuba5I2KOaOssHZz+9U6CJ+Gsx+G56iF6YatKSGd
TsGEvj5XG423yG6yU0NGVF6CEKpfRY+vtdYziWvWIjy11aFXXwXvoha5Utlw4KDSf8UBpGPtURd7
JWT/zvA8UF4E17G558mllYKlCcvc4gcH06pkHGRrXrAMDWzpaS0ON+MtZjpDJNIY050YGNNnMIFj
1Y06uRqtpelknUTRbppAemz+Q5gtMQ+qKxXaWcAAA0YRr8uP7IGJJUSVF6J0OG31Tr3JnDUH1km1
NnRJC69eC7/n+lHSEAUzUh015Bjy6cYAsUiuKXitqr3NBaFj4h/0zaJ/atkn7rq0OpXTV46PuiTj
NQf/7E+/JOoZXXK6U6RgG9uixiUIMgCE0NoATmF61vgZqUC2n5iumOOG6TTKGUm67VBvwTkG1dla
oOFgwWKoZcANTZpEo9xk9muTvpq122NANoHykP+mTzgZwZ8k+KezjqyZ3V7BAuNcWOzrtcF4YHX0
SpGE5JP8UHBTtJnD4oIazXH0ajbz1LrDOUGMh1BioJPxYRiLoOlVIXc99Sdr+iji9oXwHP/XNNiW
l1xYbLwdbWWdoWHYzK8nY7H5stJvzk7S2fPOITyT/q8QAgkHCPPhhABZRbLD5ntoIojPZvJXxMq6
Leq/TjHgD6p4AMaqxcRHgDzLtNuiWbPWI6QZC0NADfPwLQNQ9gV8UtaFjRvgTQfbCe6OwIBkWPGV
eT5MATA2cDQiciDFaO3YKOdmyAWUfa4e0bvZG7ahhdNz6w8gll9liS2PJEKfr2bxkgKrrNXYg1lN
6h/WZGcewkZfq3V7tagkmUI8CoOigJloHkb7TH2yVYiOr61xDfozqtRK0BYrM6tq5s+RiVQnlXNS
fPQaUQi8gaSyMiN6NBNnewmyzSyPRv+ixIpn44OEO+iyEvtg4mmEWkbb5A7Gu0qSACMKHKNVRpOG
1iKLXWa+AwO3fNLItZujdObFR6s8GvwiWtR4ljJjpiE/CL03YAGVurxl3BfBSxm+Geq7ah5r/9IP
AXrlZYLi3BLbK5mCuTHwPm06UK+aFvM71GH5k+DVXkYcEDIZ4L2y8pyhQLJvemcjEt5dluBk5F4N
lvCk8rWbt9K5Faw9gjKKNbLYCxLcvfzRqpHw60XGsIG2rLI5O/PHQKIVC5LnF6MbAbHuaMARPHPj
MmF1jP7j6DyWG0eyKPpFiIA3W5IAvTcyG4RUkuC9SQBf3we9mo6ZmpaKBDKfuffcp2VvU+VuF++A
TA3TdAWsR9PexP7d5AE04u2keMh1GEMg6rCVd9IwmV2gL2Gvupv1h7PIVwSbfoCHSwLWM3JOJgt1
3CxOl66GzmPsZsSehqBXY+UZYeZtbz65SwZKUic9hBWxEm5DWAxPqMA/6wvLw390KLlQYUbMd/Ui
BbdAqh4zO8NT4vHmFJ0E6RnYmKlxedmB/c4YQRCmwPvDONKPsC6jy8VZ6zwnrb/KQDGVniGd1O66
OtlVAsNKeS6ygr79zqZ+Bzz/kgGxCQt5OUTTEpgPA4VyEbL/VBLnM0ORaVEBA39kgG+t9PHIIhDs
rkJEAt9DAzEzqj2D5D5GBVr9qgBWNduGyKxJugj9EFQP0ZwH7JDpOk9zz1bTf1HIgyq1xX6Q8GQB
/GOzu9QQX/qptoaS+zkSgUN8muklcrLOEdhb6OadHrFirBzaLPmzsUk0hrhS2O0k4m1q7Otc82yj
lE3OnkwwHQ/SQ12KXd+QoyIxmJvzl/WxhUZc4Zcalvx7tq38o9vySo5MkFgUQeX4M2nyrc/712RH
R6WZ1qbEQK2vOHUL7TuwsAID+poyY6FLAK5Zs+NRgRbsc75YJOIIf0KeFqv46H4Dqbx0o6swpmg/
Bna9prOIVDgARCyySBm3aYWZ5OmX1Evjqh2rszYM4OCuc7MMwGbjj7FLhA/BkJspE18EICI7QfTc
5K5k9buESIKgzd5seVwKhRDKTdz0HK9iUefdpYlBVvO2HuH+MUnLZCZ/8qpB7cnC9D2TEPxrxrqT
4ajqv325n6iyrew4TeraZKhjjwdJKd2+OgdAY4RECBbmBnbXfSwjZW1OKe4mggt8FXjsTvK9gqYw
GbUDStaNKM/45DlRSJpqEUdNyAMiQ9yRkq96gqKqllFcIl8UU6z7tnrCOTsYqMCUBqW/9cQgmc5J
lbS4KgoMQ5OupSO99I6lFgWZr4abBB5YLi44U350ybkU5UCJmAEmIUZvCJaaBcVr5GGF3ULFBF0E
EZu/oji+sUeFCzAjgcK1FsGZqvUtM3yXDCIyIP86hpJh8y5TQQx4nNCKOeFOl95zdje19E8M+VaV
f0wQwakgsoGJRF0e+/IFJ5+XmzJf93ciMg8qi2K8tetRgEdn4t7bnJnMLyOxdCyirGfyO6jsnD8W
TjGIjNGrdMRuXbvJBizXdbglmeoR6/4tao9dOXlq8MMJhAQcz4VABjjRVZlU3in3jHQwdH2bwc/p
+mvLJSHf89ra8u7L9j+ZYjBr35v6VRh8d+k2qZ8h5viI+jP2sfJUwcNH/ZuiwUUi4SaGQDze/eUz
G0GElFDwfKluETylQMbrVIeJ6jr05WZZMm/tSVowV5WG1Up84OAM1V0dKFxF0hbP0lAyJkXsrZdv
Y/iaAoKBAnqRkL4wuxAfxo/Q3IqvGezmuWtRI0zI6u1dQwcTYWuLNIyNyQ3jHF9P6voYKPueT0oM
ZEWSmaQ4t8FYjfGzVbd9PtKoX6WC9lSR1sBOXbRUltQesxAtb0brbmhvPh81OtA8/7atqw3Mr0LD
kBfngbWgk76a6qNRSSI3ebKHdxHvGhRVJTFwLBv4bcZfZOQYCwxOEGsz37l2XG9ITp57LqoWhbu7
GerVKJA2C7EwYKaxkl3KDsgp7FjR2Hgl2OF2ZNuHg5TwRix6Eyk/6mZOPfGlwotRmdPq00oBIrCL
fWKX67I21wS0L2RNPiKEfHBLgI+T2BOP6L6ireg0N0n8ZVcxbQnrZY4fa15dYSpZ0Yei5z1anXGN
wG8rqH9sY9hkvOAFJ9AE6W6SVAJi9B12tQ3olQMCw63sU3aVyQsD0j0iGhBO73KY+lU1OvBgGPxC
ygpJzQrrdkG0qhuluDF420qVCaaJrZXXvuh/ZMpdLhf0RY2/BVG/ahH/xBPmgkTZQDDe9plzlZ1P
I47OIWEJgZA2pQFTvKbE1eAWcMOPekbvKUOWlVcZ7kItjkBL+dgRx1UV2PfY4myMwLL48RrL+AF3
6tbEbb20kF+dJ59tsJKjaqHsMqP4vTctRhwW3UI1kojBuipYtHYKnjBNfivws3kH6LCPjok6PCeE
VYmVk7NZnVXMllmXrvVO+5JiDD/5qzamR5r+1nmAWEu8DYI8YkU7BdjDKy3ey2FwFqLZtobzFwzO
W8iOti5lvpP5+rjAU3OD5NZkHJeG/MP+5LdV+pVtKm43CgL+yh1MfXhFFdLDChnAKy+QFzrzdNSm
aGsmYN/WtK6TzkWBsbL1bN/33aloq1c91oydDokO3BjJgAMyyzA9gPOS1ENtyXc2c6WwGO8hkzRN
V9aWJV87gkEnCtdG7pn7ajdsNWsYbIyw38vs0pus/Z0dBzZ6p1FxAZZ7phCuTtnMefKdRPyOHLyg
436BGZyTEDMm5npd40ln9hDze9iUKGmfbzpbPybKbCs8KsLpsTmp1MiA7qTvEFsU75X1MSFpb9Uv
KqCU5AUr+xkR3KaxtAqH9NlymIRK/AGhk0MQU4kcWIsIuJzJvzJW35ALMeD4bQ1WxlZKIxnRixnm
rpteAPX+b3jGAfOhkpxC30Xv+xvw0YtOXhpcYtjbAYhQW1tGvK4xWhVwVIpcASX/r08fA7FmvVl5
KpY24ZtIFgke0Nlo2eZxGItzXaSruDLxEuK4Lerd1DTAMnVAlYRnDO2rxz+Wy/5JTKWrMEvlTjqA
Hl5ZNfO1MryojDTsTPpllPkykmfs/ETVM5bAm/oG2WbwrxVBrdus9Ok8lgZGthZkEUQ6Xf4qNe6z
BK26oeAe4G2f4HwajA9yxBnWWK8KK/cqixwVJ95wg6zERGBg0h+iSN0lLdY6cUXMsNXD5xzcQcok
H21EfZa4CJLOUYqgvCNmpn6PZJAC3UDwWwu3YR7+BAcp6twqcdDxqNcgqTYqo/mZQ+T3dEYjuApM
wqq0EzbVQ6ftjIhFbBoCunLoqKnQ9Kgh7YZSgKYfwK+hUDbltmdy00mkJRIe9wccn5esdNPUJMZk
irCO75IOiTvBQlURuEaASQZQ2rFLDazyieuUGvzNwEMw03QG1AtmtuRUD9mVydct8Vv8AtbDTOdD
iJ0nP7FCwNYYO4O5nuqYa2WSP2R/pswYbACBtEgtXX6Mli/hV2gltMxZp1xlI93JXfebTA18o/47
wddHNQ3LKByQNQwZZOFES8xF343/oAlenaE7CX7LZTaliDcwfs4KeQp6aZq5EcBwsszwaqse+RCS
9IEirjnn4+ifw6p42jqx3QrpRFbOVZ9V9xQSFmFH7WenAWAgl44jIveR6iXaYwyDH4xvLylMfqGB
vBhD/A5TSO2tcHpWAkRMROSca1XUr3GpfItuoC3QWA4Vo+hcrRK4l8XUgDJPjDVwtf0IEtvnqy7r
Dkm0UZd07kW6dgzsB9FwNsO4wRsi/WhaciHoJlpP0cByy79ldC+rhg92KfSixOARwFtJ9KcqOHxH
gXkVsKeydkbSHoxZNa3lPjk5/J2JgybbUXE6DEYcEFWj/pUJprYg1VCv9OJkYatnbmlh6ZBNadkX
ioM+vbzLTKznqdBFhdC2hDTJo2IYH0E0ru3Ev3R56gVTsWtreROqnL65+rApKZVcW6uDdcLWb60U
BZCNmaAV12+1xviePK6FLqq/QgZKHqivAMYrfvoQvjS+UUOWdmGdPxqK3kWmwY3AsKcJ8SbHCfSe
ZHxqcvTMat1c5Z3JVQ6bMILekCjdHrModNMWHaO1zueA8cQKzoaNusixgNuyMC1kdoJGJjEUt3B8
JIeeVNtoFAez7ncsbDYgrYt1nE1vUYE9HOw91jdr1QfSEr2hZ9v9TaSMHv0S/bHxZYvqgqHM1WLn
Ig8MjQYEIeDU/WT4QJFyKIuGCQxiXkaSWmgR4Fa/yEc4pm19NRQaUkyXmNBl66AOE0tH1RtIzq5n
rhRHHPOQp2DkjvPlVugtuARZ2VS1uRE62wZmFNxnVckn3GV3OwiufYTUpFbtfdGk32HE4Lghkalj
BBBOf+xCPvWKbGXRrVqtfOsNYq9CjVlaYtwLbbqPA6sygBukUZjJQfI5cUjFdUxNof7y38gmu2rK
yFA6OZtZ9urT8Cja4GtmK2liONSMPwnb2AbFVHpa13m+yiigYtuby25DfpgWKadSDf6Yu8LjGraG
rG8bpKN4QbOVGLRy0bSUFBmFTthJjALlU6LYnELqBrgM1gW0ZyX3K2m3dW1vYza1mTTsQFpt6rBZ
AVBBGNhSo7JFQMJ0kCR4AKn5rGyWD2qCqWluY0qauGy0zqOa0HpF6wa6APGBhG+YrGnzrT8qOxI6
PLtMoa1DTnLgObL8YesjJ7dJ9b28BInR/6sicurEBk2CO5R4/rj9CCBcpHa6BPvQ19S+qBGZXxyR
mq+JStoWtno2jfYB/Gk79NmVZOeVQZUZdJnXKdIlrX4j5GW9gQocb8565guHfn61x/TMybRRo24/
yCA3WMdIhfXqEmlTF3drejcwi8jdQ5YljzCCT1uaMwqtm1AvEItPgQaRoI/3gk2fiHFX0hIgwl9O
o3WttMQNzQy6HiGRJrKHCYVQbJc7axyR/hZLxznMGCuColf4flathdmAOjB3orUqWRSGREFUHfe7
jozPPATRtzqP6aRqp2EeQ4TTON/5SHZRC2+N5UMYaq41UmDxMuawDmOHnZnD78OwRL9NAX0Sm73C
eZNZD9fMDBhC8zwTPi7ru9b3j7mtEfQFGoVbtDPLtaxib/B/s87xhlT3Kk1ak9i0Ic7CzS3c2rrK
0AifusMcPGFyN/dGBbck9T5f2p9WFl+phA6rG20kuEfZIlYEjyDAKH9KNoHPbDoZebHLP2rHba08
1SzfkFmxaEzED6FbpcmhBvQuJ19J/iobZSmN+oc2HEacmAHGJ4M89gTVP5lIy1xQQlcMItEWcbV4
oOtw1DwiiOE5etlIJtae1UvbYEuIgYYUGn0gY2NwjKUKrCutu5uKuEpW4J+nw84ZQ9wTw1KRMrq2
GiEBgmcITrZ2sLMPm4k62T9MQHMX9EKQXpUpXcu0ddqMK5uDQ1LBnKSgRoOCWMDGGKhy80b1ZqlN
LTjA8VCMkFfaf2b/VJj1duZ9HjV1NgGOJMMFhnMgXmOjydJycsJ9Td1fYCMJiPvyu3+Vsk+EsWqQ
7hnTP9Iol4Gs/Kjk1S/iiZEh27XKZ7Pcghkxs9WoBN9KEt4UQ7h5FB+iqTpmE7S8gbu+9re5k7l2
gNM7+kNyFYvyavb1PykgREo4VAMxq1x8KoymSIvY2zbRxvi18Alu7VJb9yj3BuuugxsCYEBKh4Uk
ffB8FFsOcT/I6D2Lt9hK4A6VX134ltlk5zBfURD1qjAiwrlqGWekAGPwnhJVx58HFgcVwEHS5V0Q
YvjuOVbH8ZMjbMUNfsAHfZBZUXfTOdDeHdmVxBvEU1Z98GvlwBsa61XFw1duWqRWlhiutZcymn+c
jjswyhAc5KPIICqxsVKzqyL+TPQqAa0MlEz81bO2wWmODsYFa7zLVFrF/LUWxSYffRcJqJsaD+KW
luJWSQGZW8eMYbjJy9WWAG4hyCGiU5XnIOUvv5a/lbbCSI0HBi0lf9MOn6isvOVQLETnAPjgwwKa
sxnU+k9I6j8oGmM8sJoKGaYS3sBhwVQtTkhumnYNnmnmMal0tuaoWETKAm1YxfCxkXCjcF5nMpKq
Jt1M07zxGfY5uPpRgwTCZrzFoR1r2VFGdmYjkuqrGgtSvSLOEt2wQmgtnBlI+n+x7qAKr3Y2uxCe
9JZHMCNcusPgRLANj/ormfAF89VGLLlFFc0uoBdRNryWTLdx7RHxTZRlBc4hXffQCRz92aQ3jPBC
HKkNbRTL0r4MNlF7iNH7ArCYnE1Cl4MGluj3ajyWiO6C2G3lDaPLpt1yUQs4HWcT9orzrlZPc3rP
ekR1aHcn/T3Tfg1WI/bONC5WobhMSzi/onTZMgvF9yW0C0TISYLaBeDrS8FzZ3rYSFkSgiIBnK1w
s1twAFJePyQAKGoo55o5pGvwak5FDQ+h8Z2N7ynTk+YXLs0Ur5kDKJekO2g9cSUu79KMoW/+6TDa
AWKyuhvpCc3xCUeA4IH7ZAC4gmKb7n0dOxu15jpjWxeZ4VoEr6GnBAmPFgAvA+L33da+hxiFw0px
Tkj9No31idIBA64KIS1zum2gToZrpe92/my5MEmeciNwZGzQDGwAwzoI9lq27qQdw3PCv90iLmkG
1zpswN4eSZN6UHkt9RDJnIQ2hhX3p1RfzeivGK6VAeYSGBuQuFPVLfRsUaUwSBdl8yNhaW/ezGxt
yUfKwmz6Z6ezjhL2ErSQniy6g8gZXJYPQu7j7IpCIJawsYiXKBElu7nxE0X0RAcDpAuhb0j3knX0
BgHFtuE5zXKhag9Vvza2BM6k9krvPbX6oHuVITn6FYRFsB6kQ9fFC8KCVdwsKQagTd+yhWIKCgFx
VoZKDYgYhHc3x+A4/FmKO1xKeiqrOqWQcpR7bn/NYnbLOo41+9/3FDWoLFy18Dr7nKqvds6dfMJ2
mTDzIMKZxBEGY5l9yXNMxuhGbPhV6NtYJgKaBDjZMpb9dRrZx6wPtqZ06TOvUDCyBPqFMSp3zdIH
4L0geil1Lt0ApZnEQwyehHVFVFbr3PwcdLIMA4htxS5kSpHyh1pmQxILnbg1lo4WEEHNfuKqDO+I
g9pm24V3Qj14tTDl1d+5WPUYKft1V+Fpg4UBcL0/m8UTwz7XZYFyGRNFwIqfCF6U2Lw9LSP79/It
J6vH4GT9R5ODfeo0oi7xUd9pRL3jZmXq8miSC0+KhaPG0c4MneMSANqcieKlNDoGdZuA44dVtiCF
iAF66Kr1Xs7eVH67JLwmxW8H9IBqQ7oYJZR4ZCxh5oXqNhbbtrmK4YI/b4enq9LXLFJ6LvGwR8D/
A+kzsjYaqGKo/cygDzjAHtDp1dnwOIi9xpfuUPwnzeyuxc8ZkUmAlCoDugJFT+azivFQrbR/YIWk
YAdhR5lOg/2UetIfViiMwrOEAiyFbs6Lg2u2IhCug06zEZJNBuWxGa8a0y+FnqFOptcguf58rGF7
LrMjPkhkmGsDz4jTrfqvYPohKCUK/1id2FLvyngrSFnEdx6QF3QZm03GlBeC+vxkoRZYifncK18O
2rZaoS5U/xo1WIUj4jY0IwG1vjywdXjgMejHT016EyhpCv1Xm7ZIOerIyy03J5x8tFc2VVgTHJVu
CyEmQQ1IxK3GA5LYFyXYK8U9wwzVgm0a/8X5oVYPgPBoFo7AFkvr38i03eKFDu+p8HCx8tND82w7
ryD1JAyYjEnFX8L7T2JYd3fgn8obk4V2d8iQQ1FoOdoJEXVjiRnlAZUf5gOlEorZ8Thar4jMc4WT
0Mt7cBMwRXa58ZU2H1bp9cE5iT8MzYt8Gm4Yc3cMZPgP6+xr5MnU1/xPxbQiVfLq47K3t2HOoiVb
JfouDg897jtJ3wzIFSblHQJD67DIBclEAo69BfNudRismanJ6uhJs/KV5EQVAxH6qOmVQy9s5X8y
ZsBmPxpH8tUJFx3HHxF+t+QacHdCLiic9aguEZ6FguocnyYRBrMb/ZN5uJkuMQ0X9EqUkpx/xtnG
akFeCk3/vY/2VbchJVCP6YoYYzCtIknQ4vib0gsjrX46dPoqnFfK/+K2ZZS6nD6GCn3Zhpcz6JeZ
5jKygqeKyNoMWJQjDeykcxa8svK9DJkrs63ps+mErb1qcNUyM+SAdoLPUP2WnUeeAjeYb6N9wp7U
eTraY4JQabkz7EkKYWNGXprd6uk9YCllSf1BjcJVEF/n7KGo4Lrpvxtas2CVpNsxPprBxk7XoPi9
vnvHSoti+iOFPC//RNpXVqHnoFNrgre2/MCfjLEEenqaM9lF9+MOwVZt1kPwLjdvkhrtbFVe4vzj
sXNY+A/aM0HGWev8LXo+kOIR/rAgb27xIHZ2j9dzXDT9ISu+KYFWhvE1Je86i1XERdm/OPRXjEqA
e55r0IYqWPAKzgikdd84D6bqsUk0oYcjFW0fIYQbZZj9bh9B/2H0vTtMw6pNcYiFjE6QeRvYD8Aq
tdMj5+DCkwlckVOZGKUK9RW7QUHwmkUBoboBSP8CLadFE1Xn6BMN4OwnKF8TupW02Ihbaqpn1haF
dM4NT1JQX2lPMxoXln5kY6G9W/K/mOcwxY2XawCFUN8CYX6GtostdmFL3xYSIPAvavwws02TbLv0
4sRP3T/jJUKZkYL/UZ5ms7LbPUpzh5VQz3HJoch+X0a45AacvBH0pdrwcufWdYButD+Fr4aBDtDQ
vdrcZaSOuXEH3ojedj0NzqISg75ojT8+vDA+62Qe6aZLnAAV1Qc/Nzp0ZE0i/nH8k59dfecpa9fW
2CrKSZiXunzLBExfL8je9elYQ8ZXXVIhBnwSWA4Scr8mGvSyOEigG2oCBEgNlrmcN+q4Kq1nXn4o
FJ2BI69s4JYS80a2xyqxzchQWu5gMFqL0Nr1Lank9TZu/6T+awiuwCwQV63AecPq72DtuL3hovZJ
sErizyLkd8mPGdOrHrmyc4iMN70jEYkk84hSiahNdGl/Dctg4F88TuivKr7FeitRSReNdUpGhrkQ
9IqlNMdW9U9ZurL/cfLzLHL1GWvPC4drDussko2jZuvgljECrWOFEuxXRryXfnYWACj2ctO3Ir4c
Nt+hoa3Ndm+XbyYjFNklIq/CWEYDRkGIP48RjA5uMx5ARkrrHDtOgSsHK0qN8Do++zEJ26ygodcA
ltLXIbfGxKz53obv6hvMEd1kU0HahaFC2sQG+SgbdvLt75TdwVO06a5GGse8JySlJYbLX+IE/hnj
tWiPtvltcCk1FzF+s1BfhuO7Pm5t300dylDuCVao0viKQlY5NJxLIQHuYKxkQxsjV3Bjqdtu2Mso
9GNtjwrBGf5yiAYI6xuiJlij+ZJ8jEjVYFKNiGxFrwOWdnQgjmwq5v4RW3UF3T16zKA+SQiaRxlb
2LjstBdqsijczPkUA/PpggDvYt7x1CW9ARZXsRkVzzefgfKR0b+ioejQ34jkL6u/J+yfigWKBpQI
S17myJ0EyLhn0nTUy4sCQjk0qRZ4LCbmJqtW/RmARBoZyJr4UzBXqdR1xekER9kAyhtv4uphd1jC
yr1ScmsKKhh9a3E+iTccBCOxWNMbYwHYqjuePVaeuXYNmdZVG7P6NKHxOcx5QQp9KArmlfmfgJ8k
mzbeRTIvRs6wqFzX1VcSk/B0GnVvEtjZ+w/8CbO0DB+rCzs4IA2qaQ9EXjDZHpYV4C+fKr7NYZf+
FOj0u/jQMf2sPUQai5HHoAEamCSnwv+LqfuUJPUs3bPKi4YuCnQ2x4bJ/9lwRcDZDkUbGyA79Lc2
Bjv6JHd17JDTai87/1BpapHrhdXDUv7U8tI4kODLxRxVXVQ4W5YNMnL1zWfegQ2BDR/pLtnVJM/F
4Z9Y6Ob8a8qTAEE8A7rQJ0/4NDlDP4ib1qNixeoykmFLYmgoOSzTaFymIMdJQ6itTW6/SJBnXmjy
0Uf1Uxv+ZeAlrW/0BBiwrvYHPDMz8Kr0VE+/QUUlQOC8vYzyzxRBa9m+gpDrm9+Cpt+ZBPVjsJK4
wldKeG965hsYXrz+VvIE1KsKAUhnYIbcBQYyhgg63cps/vSGnK+tor43+IkNBwVhc8qt1XDClric
1ZsKHH7omQFXPeCwztgPHI0+LQIjiyDbR+AVJvGjTORHr6TxEJNtRIcD9xJuvoh+45BH9q/I/5VI
WMjn2ib6rz19hv8M1BGqtE21T2xcnpHFhBitBV9bPT/Wb8g9bekmlXh7LW4UlsjtPe4/e8REuoO6
C7v0cRzPpGURpmzgSbJ88t08GakzbGWOFUX+Y3WSSkdf2lUSQYh32pCeLXU9nboYx1lKJDpMXyPc
dFW5dmKyY6GQmPg66A4U5dckBow/g0GN3TWq3bOJNQ1Tsz2uzQA/2EtjCJ1bumty3POjOEdBrTnT
Z4otqy5/9HDfKwfR+SuZqiRKVxG+5Czsj6SSy/yFkmSfgNObjhD2OrF3yosc7H2WGf7LuKGca8W7
KTFve6ZQ6YzRy0OaLra0XzqKKBtpnEkAVZvcqx/C52BYhP1PgY+QeQ8MwGOAwBVUqvqiH+mAJpgb
22cuuoR3mPUzG2UxyJ+K+RuXNMKsaJZG/7LKn9p4aPEWeuDS7HYlr6UKFvBuTCcw8U7MhPeosBLw
dcqQ+SvWuHvvVv8VR18EbYTYgrXeMwoPyRkYIl55lsjW8BIpfIKtHHKsu4q9LC1PZEdjWLJLbhj0
GVsu8cnEbwJtBCFgwmHK0zEWW/pV/H+js+qam2GPi2r4nLif+PRkDurkCCi6QR2bsIw177R4RK0k
DNbVnrHajlRWD8YjyrmFExLQckWYykTXzPZTdPKlt7D4kHqPSZqe3MMMk1T+2aesH+6yjM5xTTQB
wEgL5Wqte75+sfVTr7hQmaL02ow3VmJ9hJ+8/U0Q1/WYL8fZ18QBGfcRkSobKnFDPSXNYWx/lTLZ
1NzuoL1WE8Gixdd8ACYZZvqIgV71KmZrOiNMrZqHnjS22acVfpdKsjPLb5sRK9Y21k+UEoV1yWle
MIERqMhGnQsKKUbtSfah6pj3bTJxjDtywolyILeNWEZUxt0X9AVUZds4+/2/aHsq9iPEM6gzvl5l
mDIbzlyHo8lEPQ2Cq+Pi7gt69filaxiZTjNxXvD1hCGO2kU4h2P8Iw0cVdGRxF8t2zjFpZHOPcc0
kSo9B814UAkPJkHANjjud6pJbtwuMnYkYoofyD1d+TupQGVg5QHdQNMIIxwlAgrg5DWylQh/pvHH
QhTQUUxm1UHVEKQOJDOx7+xYpPLK8lSum+Ji0WHGxk/ArFqOsQu+xuSSNHeRbxoFOeTG1665gwoC
03ihLaQYkhK3YILOFYwD+p9i1Q8oTQlUbBE2YDWrMVr+dgH+1rsR9Pz2oAjmFo+phgTlSm5kghmC
I7yViPE7LjBn6o/Ki+1SwsvX7Wb8LAoWOh/cqSaKXZYKeebpv/O+QrMjbwZq9hNaIFAoj8TEILnU
kz2LBAGmnNO5ezeaIzT7cNqSZFfar7TbAblGvQSkqqJTzgYo6tpCvuD84rmwL+wpu/YAgmokIkvr
Tr30Z2mn6CX5OGqwOdXIYliFxoAUUlbmZcNdc4LPRVCCi/uMxspuuO4WMz7R1oAeLopHw7C8jaNl
orDLmTs8Mk5RGBB4BBcl3dn1hkUq7kwEKvMfaNRXmd0LeXb14W5wW+nDHMgOWoc2fQbA+JGHZloR
CJYjLuCehO4mBQi3fyvDDYZ90IQocQfuGVcxyfnA/H33ExsHEkztL127l8N6ZE+AKVBncI1dCeUU
KkGZoIqC9wJV0mI8xvaDyBJqiBWpq3r1RL1DsEeTfhZYouAJNYD6E29K6UCAlK81B1W3Rodw6mhZ
T0Hitf0VRAjVzJEc2ZIXKL+xp5MGA9g2bQg7acWLwm3J6xOOh9D6jLWvUH9rpn+DdHPEt1pumON2
qLHZajod8HHdYs/KGVF/Kuo9bH0GTEvWAAz8EN56TbU3DQMXBqS6s86WzIh2OU5ejD4GgcE2vmVL
vTvsv6NyywCD1FUIMfwX/yiv5DkYAM0yVv51Eu3kSbt3qCMVZca41wsMNgtV2WfwbNKfAkOu7FFq
K2jHd9bdQvgj9HET/pP7Y9WeCjaAfvWrYf3tGZDShMtsjzVEwutAfwl/Qdma6T98XOuO18m0/8Gc
iCcswKJEOX7lEsG6Pyl70T3jDlc8XwC6Pkgj7UfzldSXKDsNyTmfvnXEDRqbrhK7yi5kuGLtjeo6
OphFuY1jdkIoXfp9g0aF0YeGxfBS6jfbpjSrN6qxKxvXhyHSss3tN0F56cPvHlpwNQG37HoXetba
Br+eix8j2eDa6G3CueVDjB4LHhhJXkww4GHn0aMlwDfN/vRhX8mHMOXTcj6qcdtGNnp6PP1nuXxv
itIFwIGCXra5MbYR71whNgS6Q1a5JPF6QDSSKuAtCP/kV3DSkwRWkM5H39oEKNOOpbdRwTxjnPWf
WClQb17lftdPpCdm+4woL7/kjTskbCjkbTaRg8N1NKhXoVzo58rkEuHiYoy+NOmg1JOGFiFxrUQj
OkosJeeBmRubFlS8giqcO3lyJY7EEmMHEYVUTCGQkKx9FZwyyDKz6k8VLsI0lQ585JDvmsaV+c8W
909MtI8eLlFQt0RuZfzd6BDIPy/RBCdvFE0ye1v//1ve5f3rNDZ9CtcFt1gzT/9L1mSNcc2MVSvb
+3D4yuA99JCHC2rJDpVfg7L72Q8PkB2eQ7qLLi8TwwWWCvbwR+6/DeORWVcT1SqyN+olZmP1G+BK
rbqwIulnNtqSfXRHKilZG5MZrch8X2cJgwq0Fo0PgzI84mfaJEQFm1H25dcHI72noKcYM9ecf1SL
H2hXsJJHkGiwkNlE1VEPNRum3T2Uaa6L4M/EeemEuKEDxmdHkmqIVbGm74ZhRervlf5P/7HGs2J6
puo2Gf4FPpVf2LcjIMs0WccojscrxZ/GsEV/mPWhSXja12bPGv9s1htFEzim3TZXt4BIaDm9IMbQ
h4S7qJONAyOymeoHmiSQBWOkrbgRB5IA44brr45w03KWj8s4/2rj/VyIhBn1ulAWuboT8Wecr2Pa
QE4f0m9G/UWYpjEr3Xb8eg1lm6FvZVRwWzI4GygAmn0Y3gkIMrSlYxzYD/n9t51eANgYFtin+J7Y
Z6V8sbxDKKubZyED70IvRo/BV7B3skvd39SCrDuP9VGZaq7dXxhwa/aej9iPbrZxq//j6Dx2I0ey
KPpFBGiCbqskmd4rU2ZDyBW99/z6PmxgFoOZri4pk4x45t5zEb2GGF/ndmfKF0k+9dz6CH/Y3VhM
69TkZ1AwU6AUQzkelMchgKgdA13tzkZzShiyK8056o4TgK+eQQMBVPJyJhHcyhBtuWNf2mjLmNmw
qGYQfMCuU0gh0z9UvWToBsSDvUedvCkgUBPjh0UlejHCCbcEHnrYKVgcEltFJu6+sOBsPNvuiN8e
jhVLmPcSkDbkqReh89VeJe1im/jSGEEV4mL0Vz29BlQJqnoX75X+mIcvQo5UkinpYYpbmL4ui1kf
W6b4FcHab92w+I4Uf5PrAJDLt2p8hvltIC2PmEODBnLbVvfJ5wl3S5tgugE78sscYmwg6JdmmCW1
hHoYBdRw8Rlo5+7cschEW5Bufaav1jVR9tJ0HGwOtEcjhLeAKWugkClF/29sMXZRvDT/S2Xt2OrM
vRj/o4Y/xNqSWzO4ygysH4elL2idrQINZOE1lIeVgAL5bxmrqNOGvTCWp5TPgbMjvZjDLVacSb5E
4lwqB1BhFHMxGb4sVzINOSPREO0q1j5QRfuaU/UAfv4yy8sY+lLSdCjDBSOdkkdfKd/I54TIum3C
Q05tHYItqJvoRfivhu5a86pBA9lE7zanzjRd9fwXf7o+eDNSN7ajKOrV8szavypChOXPrCBuaO1T
I3E+N1wbi3PnlCvf8BnwXQYdJKJj/zsr04ttzDtRkky++H6f/C+bBgpCA/nBQDeRo5bA743/3WKS
HX2gT+H5B9Rp+Y/Q3st8QdwWIQyO+F+5HFG85XX8lxWffKjshfPgs2UMB1nFWrQEJYDC7KD+TQUb
WW4itKMauk6ZZfPDoBv1VbZdrBhwLTF52Jm8YYJp2hWCqDlxXOGFkr54MpNxTUqJic+42tjGTWJg
Wav7qlrLvHQNntVC3eDhSzA/xgRmJMso9DD7fxQioKQZEq20YlMlaBodlNiTxO3H4DkAkND11UYb
aJ8eZvmjNQaJAr8y842RUcTwxdsG0UIT/9g5VNneypE6INLgTd0zuLJjsK4f6Ebo1+Dk5sz9CqIi
djbrEHxpiYpSm+Eq2TFEd8s3k18EYLBin7uO4XRPBhc3Ye+ye1CfYdPubftTSR8L2SxVQP1a8Wo6
heG5pN+WMptZWQVquXNr+RzVnTOWfx2CAcXRzG0MA3lGyYCqkIjjlTQ/Y+MZjxeILnbt5WBkmmcb
Uz4W17BlCJvsIgGAtfyUWU/kZHIYbXtosRvG+qE2d2UZsVa61wlJuhoNi3w32R3HTy18xUdtySzZ
T42UOKZ8Lmf0UzekAXaN4/Xi61639BnqBaooFe9Bjl5HjibLoP8YXVFOa3aCFnyxgq4I2S0t71tk
PlWmcRPgRJIGpsE14zc5ONlYbqrqryYVhk+AOYG/hy3AnzIsDh4Ylh31J0O4YgUBfxPFtxCPXNa/
m+xnfOQuxtNCp4iEGCslF2xCsZN8SsFVrU6ielrjNZm80toOpzg70sCABxkib+Z+Kv7laKmKZIuX
kSnnkDnqfM1ayvLOlXHvgFJOdqy30majPtCdacZmNtZtcROjmyk0++6osSpoGDwjsyz6rwxFSpDf
CUnF0X7NjTNrKkaVPSuOXT4Cw3WC8QpNQR23onsduk8VSHn4pSYnP91oTK6D6jHoNtPiecVF4eqi
2RriMhqvMhAI2f4qEkwJtySjmBhdfWJ8jd9lJUgOpVyr/00Ut6X1SMtTQurDuNXG38zfLMYUfTIc
JdpM45+N7y5DDMrfgNdGP+UjuDPOZnJ1VHzSSfCN8oL8hdFAYLSm/JVsRN/DTUuRu5M4ifNHa7Z5
+I0KNjJvydLerIEV+OI0UljzAcfxv7r/Rl+V5NtlzhlkxxG4CFOj0PTKkf4bfyle0T4959arPFx9
PtsMEb9Aiu+iY2W7w4an3xJHi//FJ7dWP7as5mJmyjXke0zwny2taYjtoSe3VgIFEqaXCJU/ZFVR
vFtQjDMXxJ81rFHbd/HNDPbY/qLyWzJ/dJbYCAZZ9QuO6yZah2TQRysRb1Rxn2YKxxb9wKuIsPt6
3UdJdIN6GdEQtyhL5OVm60hF8obgWsHQxiSn/WoJ/iqUrAzA0Y/QIHbpvQmPfccRYjuyf2eGIcyK
ANVbhjqnxPrlZdEGp+PYXPrWd+z8NBkatv1/aKHWzVCi4mpWnbA3MNidnlH/nNysRaLefIrFK/Wp
VcvYlvS4hPG1L7jDf+vuWVqAoS1+flpZljUvEwW4RgGTUEVl/DStLN8JrR0PeU3IIMOyjyD5GCg5
qugimWxRCXssAAYyeAzpnUvlo76pAUvhZ3NPY/TIZEfwktJzcvmJzpPkQzd+SlKx4QqgmJc5VNo1
TTOEkdr/U5kimatWOxkzz/emNuBReNN3NG/UkBJ//oSnIrG3H8ZvYTxC0ErEFpDf9WKZZ0k6WONz
SUuZ1lHvSro3weTGKSLuc7FnRjqJTcMvov1Ew08PrmTJAE+H/SA+snirTO8+7JFGHAOFmO8LjZCE
R2rAEoRyzHoWCCmr82LCzv41H1U+rmoUYCyw1O6uoQ4peQRputLInY2jME6TtkvM94xg52KDnhu5
gvZgRuvnULwdnBsUsYCbXkw05TPvpbWErT5ztqQmt/1suTPPq5FDv2JnBf9EMjEWMBV4S+pXYTKE
+5pT8A/+Py07yPpeIEzADt2jIgwfeMK08alq+zylFuURILyBZrquYXYfdV6MxPCs5ev81YpDs8zj
mj0uyjS8adjAVAqXkQonYbE4BbexupeJTgH7ZWVnpSDGdhmzrpNuh8QE828GH7kLdqP2qQzwDDPH
+JYRNcNYaadzjHmxSN/D/Du2r3qxE+9Bu7LhVTJBhs8mcNIyDlAypOSIDFU+TwrLegxfQCYExk1u
F2oWOq2UC5rO2Ff3Qx/uelByMWctyTQKgsRFWb/4Fdugczp5M2meBNGseBboLSdx1fEExCj+1dzN
8r2EOwtqg1ip36q6UWjjUv+cIP/NpTN9Y4ZKW1pAZT9V57DznnLqAkR8rBrONgiygbxT0lMJBH+H
v2R+tuE1nWWiwABuouMCsUT+VDdknjX1q2Dez/JB6X8r6UYccaQe+FhRYHfTGsfHS/0lLfuPHu0s
gz9Gmx0PgoVlTY8cq/rJfNcYqHCCP2l0B/HL8Dj1PR2Ag6bQc9HhhMpPWdkvBpKbjgGEeE/UVRUy
V3ikXBFIzz0MBMpR5ADBHpOGhqZ8mtJbD2IhDW5Wc8EmxiBS71/hEzfBMzFNBpw0EN1mRNmgDFAa
cMEFthPwb0YmuJyBroSTu9e+zOaed/zo6bFPjqDBBpzjqb/Tqn84Og3525ocQZQuDi+18xSJFO7Z
55v8HbszqMa+f/ZgaUf7daQsk9TPSC3XRnqdMNq1qHJDfhSCIlYJoy1lIfAtckX2mHaMm8eRg3UR
566sPlp/s7ChTFfM7xOzzAbdYkf1Whzy0bN17B3ZWYUpY25EvSP1jBN8byb7UJzYG+Hh+67IEZs1
1sTEvMzKhQ7QEMeiOw6kZme7pHQkww3w/sp7vIai+GwYZCbWI9TvVvcPqENpXsbijjyRw6DKDlzJ
dcxr7E415fOlq/gzbFqh+xB4C/vVaapNHh4q3vMmy5xQvQm05TAGl4uoDDdTe8/bO3p1IJ2Hqtq2
X1yrnEOS9lm01yCkq3lJFQjMDtqQzLz145UhvjUDrr9l6pEravgwVFR7byCoVtWdFTMrDVaYEXdY
QV4Gpw2hCdjN2w2iJ0Egi3rri7vymSW3tutX7VvOplPmUyUJ5EOxuFs7Yg/lxFXI7OI4RmUfRXcU
RAW/L6Mc9uPoe627Tm+25D00CLUT3Kwq6vIU6lFua3usdzzYH8ZBttd5de6QzUfB3e+2vuLk5j5t
2wvIMidiYhQF8BBhChMC1qHjVlkMr7FqV4KB1OwtuvzpWZsBUusbXmY5pezxktrlQio7N3r0Vn+H
m+owmslntmvxCQQu3Dm//4P70NQko0ToBgnY0o7SfNU74GLZTe6uI9xNf6+n3wnAk3T8K/RLUnJH
M0qqPQsBDUBeEk1rFqL9JQk//Om9RcLOgfQehX+1QGRq7QHblcQV26NTlfZaovSTPigRrOWqxOIL
MTWjcJFZ7FAK4qcvkNhghmXjnfWvwbBNn2GEJlYIAGVX1Ec0xxKSWfRhI8xX1Da1/jbB7ehR9tr2
35jvZrYYlv87yO+qOrkBdHij+6BRnkoQmxbyEuhQIVoMwRAqjThX452ku/3DgEmKjzvc4RBiaFum
Dpd7CcEOxa/CNN8ic9cd5m/G9Xr/q6CoGAnfZtJ6SJRdbhwqysNRfwzJfpI2I1+QOkEGU9iAFPqW
Y2bWk2uSMwZXVrx7oOI1fruwfRuI+2tbCloTCtRdaMeSdVV9leYjOKMVTTXGEk7BPPQM0C3wlMj6
9mW35zNYxNLCjUEVN+WRRy5nb8jYpzD/MsospgiQjRqDK2T4bszzmJ4ESV1dXHJ0k54D4Fj9mkwY
KIzfWxRz2VEtX0wqrwk1LNKEas0DLuKTLm8Den+CKWnKoSdUL8x8GuNTeUTxD7puSXZjfSUH71r9
UcV/AhiyTCjtvCwA1fZZVjsbnmv5qnIjY+5v92K88CVDVBD2aSGdDOzriRun4a8YwWVMh+vfUoPV
uVcRjAAytzdGg54TseCmB4UF81De+zpBe6jR8KKghuK0Z76wSC7Q/XO+lLwH6Yj0oH9iUXHq5J4Y
s2f0JIWM7UM1vjGyebOOGwksbLCSxE2ggxZF+zJJAPlHpGz8s7kq2P7z1zEvjzIfUXXxbiJmIDvp
UlnlqoBh3ROOTupNp8trod6z+j2W6q3ePvFm19GHn+vcWahNzWtvfnQRDk5mUlp/n5jHppTRna+s
Z+QCSnzqmn8kG7oNojqVwgCV4BhMGy0WaLHDS0V6ec3HbzM4BE0aNisJSEWJMFFQniX6Z5Jtu+JS
18cA60EEmViL80eK9d/GfFcpnuRfUvSPWuZGFOA2jJ2JqO5UNZgrLfJmRi3iOYJXJ+ZyNQCUI+/e
CVv1RcBV6XpiEL2KvZtMWiw60h4SEpYwb/b/TWSrhV82NDhWhWxsm0NLqFba3DPiJQJORUv3xsCL
mdkCA34ZWDfieICXRIQO+hWLPfQcG+yxWAxh/BuIwwXqSf+wIVJq288kVPmuRZBCxQQjbjnD6HHw
Nq3EgI6CMYtGFpZdJetJ/EaGQdmhon9Btzh59cSqxJhxvjBxcXBW5mz5xBShWsThj3WKEeoIQ8HA
A2tT/aiQSAGv8wgdsZG5MfKufHwjNGYzx7cxYq/KxZGg/8FggLga65iqr1QFWz55aMLsXmGDnpGZ
7YRmI8BM0bc234oP76BukhfWFXG8zQhAmWyvWUz5j2D666wrBivclVe/5hxkcwubTORXW/qQ/K/M
OsBZXI3To/evqfIhqo8aaB7dwXzK81MYf6rqtSS9MuCFq7n1ppEVJMsVyhEIBRN8rJDzh5lhpWZc
uW94plex8iqnd9F+zvG7Yh8b1miT9ZRR67DyjFl165W/CkB8vqjMqVXOx5B7i8BI9oeMXObZOmVj
tQ6ZekXNcfHflzIqrvovia37tKhkQ2IZs+jHLqkZ4RPmdNXQEl5q5SwTPmNdh7R7GYblBgPrAZ4z
ac+hVe7JHLXD9xixvKqhO5SIZwr5N1Ab9Fm8SZkZ9vjEyINbZQwaVdR9BvaLUtcAiyxf6PCU8fTb
PfeMWrijJLnsFUB0s4o2WiaY9C2V2BDowIWhIBf/6WtWZE0bcGJrh2KoWNxW/1ogcyZPBZgyLmqA
6loEvqpyq67eQPB2I4SKY09RE/lIMzd6fRxiQWhbclfqn5hYx5Q0orp+q9qAGKAbUSF6uxnGnZ+X
50gkeHWsF5nlVKXRvPaTSxI145zPYvnRlw+j6dzJNrgLcnbhho1idWmrgLZEDDDUXanqfBEtQNi2
/5dp8anRlT8JNVM4/C9QWXXMLiXrVTPOZBeAouGCgReiay3C0xEfdeekqBGYmho2NjqPay9scd+x
+IiBRqnRL84IoJrUTCH69K3Q9yqbAySpvrj65rvVH0TMcTusRZPuq3eV2mZmkVxgem1NfRUkn2b/
v1mLLG8JbM+RzO4KCWHfaECMSWpJYi+ichuk8MWn6ZkBA9gNpsThniVcEJuMaZphsS+ciUASFH+s
NQ+NsvSGV2FcosFmZwwYD4resLbR0PTZKhM/RfE7ywnO/xn+oFezWW7Kb9SMJyl+D1GfSx8WJR31
WW15HRpf9J9RgLCIpehWqXnM9mULDkjbyS25SepRDr5k9tUlKhV5xZDuUmr6edKzZ86qjkZE5LsO
9H2KHG9WCBJNDnoolkyElYwm0MK2YxY/Zjl53fgPxEyCOaJGoMY4hr3+ApnXTpJY9/LOMrR9kpsY
rgYqd40veyGDAQ2gJrNqaJXjTTF+iGibkffAs8f/0rTfGrobkm1Z1e+AtmiMDsfhHqsLgvWl1Ri+
6YT6bgIWdyHeH4eXgICf8MecLhTIqvQWWxiJGIFYqGLS/lFWkB7kR5HEgMaoteDkLulOTAD87JAN
r7aaYMyjNEeIojoFT1PDl6BE75XFdULc+ZAjlLUghXpx+o34OehufXkVFeA+fud0ZSEHwCL30ppY
4dFqCzbmzCMdTQGz7wz2O3KCONccjY3oOvAflgQwUHVkzm/J6j042y8xwy0YKiHLCo6sxHJyKFTh
NlG2oW6APH6OPuIzCJ1srVjH/Aqe9Qo/QmE2no5FkoRO/qYJgD+TvzG52wbd58CndUf9WvPfKn8j
5Is87bN6N/7LwPVZk7SqkIssvSxbNqW5kF+J+oPoq0ORo0G/zDOSDvZqPpKaE01T3G8UDEM9g78x
YmrQnpLhV+gVIGKMA3tTJURa4af9KUr20guzLKViHbyaoZbIRhBxDvhIzFCmbr4EmKdSeXZNq18n
CvUUOcIZjEHUlI07gdb3sQcsFJFe3yB/y5AGBnKxNdVHhHR/TAtn+bdkDFOKFh9TfG8hBAbrqj1O
3U6ymCdts0cuvXXB9+Ix4D8Vgi7Nrf1dBi+rAQszv0qRh5QzYPej8Qhc8elY5c2M0E7CNK+JdFSW
FSBILQ3IlYqVY0KORA7fFXPn0UetUrD/mBhHJ3S8eVCd5mRZ6MIybSbZQw3lhVjuU7wHxNl9TTQB
bd9tWzvFpc6sSWEYG6Zb3imyOXUmldUlKLo1osuURyMgXm/PFHcS6yWfAHgcqVQDAJ0zpqVQ83Ky
O2SPcC872aaja6SXlATF4EADQcjDIkTGKB4Q7tkzb8fdSAirhSaTGebo6AzuW6Car125hveiJ2to
TdhGJhYw5WZSPVVDt/GUcLnf1epcqKsSb09OoowfJzB77lyh3Ywq4pu/p2/iD5ntayB7I4sWdsD4
XlBm2ERAN9p3gYu0bM9Gt63ze4smYPxrqLXrisuoeSPM7YVukeiBVF/SM356JuxjPXNbkNrRFseU
RX7DgS2b/6NFJ+1jls9Nw55CXauBfaCbZkInOCvmcC1E5FT1vEavjrtBGyUUMk+VFiiJ36a494r6
GqRskYJtScZWwnYWUm8m++tRp3I4ByqW/YGrZGSqg9e1vcmsnQWZxXyAKh+YILeTzXjGuPhR9v9m
8LYNfHAc70TknPrRbfV7hci/tZ6WXFN+X5Lg0EZHkzpQlWwK7EOone32opusV+S9nT9HM3UmOmmj
/NAUCKsyiduYW3FCVgVoxTTwFujKmB4z7Vpr/0LWEpLyLBeU/bCzsTzq2ZfoMmZwOQLuI5nN5F/H
Gp0Y/0RDClb5lZWEtsFkoFw6WfI1JaEN+3b0ViQbkoyYwiDk3UxxuWNKp/iXAj1Eip1KMn9tDomJ
ZrJu7nXnaWCFcYAAMkdxA1UMfONrbHpdEzh5mNwLctyUyxgdw/kD0UBkLxP1Vq/JJhNOYJJaar93
0zXQTxVVOAx5b843sFgwM2k6Dj2kqotCz8e3nhEs/zYz4+h48Zip46UOyFZNXMloPdSbPSSCiCm4
n1Mc491CZaaoSD7gWKv/FNA08WDh3lwr5TYK2c4HwU6OLuHwk6D6V0uVkiJeWzobBOmt5SBXsLQa
weLlRAqw8KfZfHTxWU4pfD2cZts+Os3+zarvJnEQRo7qByxocWZgBjUZhSftbMuK+zsQyxwJZjoS
j79IdVJikvw3Yzj2OdIhBEG6DVAMpXosbtK7bRuOHXzExHhWvCtCWqHTIp7NENg2VxULv5wtRbjJ
zJ0JdbdQ1H0gscDWaSx4t+OrpbwmIBug6HitNBP03HppA7SrVpghA5hEgGcymFW0el3FNSu2X4tG
CJf+i4loge86afGg8oHXuEowM3Anobl1Ae0YaFSNDwG+Jxq3vrGr/Ldx3ItK+mN/fs+bnFW0gc+e
S4TYB5lc1ICjgHC1jWH5nC/Qvwpk8BK/tIpfW96Gya8SfXSs0EZz2nbDLq8HmtDeI2xz3avsJajl
I3wXA4PBksSJIoPI3WXNZyxFmJ9sJ40upW1BG9RNpOlMqBSj31iqvV2e3vKzYTZAbDla5ZLp2PyQ
LRpvuSeyOnub2Q2ryVeHsKbEwpOhghE59QZSjNRH8Vbaf1Z/jMeOLSEmNiVkhWO7iDu/IsZwvhIe
Wg1dWcCAz4f8W/fHuZ1QlgDkZyLeYawIdPLLANP4NjeVNjb7wfi/WyULkF4s8A3HpB/syNSS8hpx
PT6aZmzWFfoTQ8Wnzs3bs+el7EpE857DTMIfMG4tYtFURYAlwNEx8mPMxksq6nU5Pw3mvJTLweuM
LMYmHUhR4VxTIiJvjJnjayouOJ60VGt2CGAcszE20QwPCbJd1ZropZfZyCOawXSHphvoxIni/1Z7
p5bv+hi6BBTSyj9HHn+V6WBPTBxhaK3xB4EBWEd0zBMC0WO2NVk+/MMExzit8e+hnznlaHhTkWI/
MScvMLRPHUdryibKuksFM9l0PWA1zTg8EhT3fgAbE6dPOzJ/BG+sIfiPLF5tc0s7RnXO2hXjis/H
jBluZbYcRU39LqFJq7GGd/7O7L65twLELwUGhjQnvc2UnxH7L6BouCpMdyYFHq25T46tJMprPmsE
S1dvOGuzqf2pDMj+YwHNoMCeRMYgosgk8h2p/ZpkQBtCOwS8nbm1qIeDbcpBU+gZnSGmBx7Zqhq8
sGU+z64i5jrveWiKGo94sG2ZoQ/tV9ZdCA46kyq+IhL7xcT0bSOz0uvplBvPBbIg24cUHcEw+5h2
u5WVInRrE1hPNuESAqlHYIcng+2GWf3wD167QtvK82dfYOhkPlVnXksynV1MD4wGrHXyhWTsRgiN
fIWRJU7kpLb3VraXwZcZlb3u0uhc9czaMunTqif1pQdYa36FrEcDvJgZA6xYW2kga6UYUX1eeAmm
dLvfGPmhR1ExZlst7hyLV1meNwG67ak4SkhHbIZ3KhjnfPgp6dwnNDZKj9MbODiXOb+7cDv1DHvP
m2sMvqQwmNCe6xT0dXFv4bz7y8c78lckKNP1CQHH1CEfP5UI0okxf4lteRfLGSky8SpXs106M11B
K4p+qugefAxbsu5gXHGZoC7QlGAtZQdCbxivwTEvqxlLzELk7JwoVQ5VHZ7rCfcPNpkOSqdhtBtl
YPqr55S89YWAyI262HnV9JaZ46bEICIQNRYsbtX2ZnA92grNbk93X4UlcWMSKfX/simdXuquP0ch
aZgw5GzZpoVbwyxy7CZz6CzWkkaVRCfqsy+ituo71mMhlaT+8LEW+g2naGT1jlJpB/r/1yRkWm9B
djh2kKkpohwb8UPelSuNNlXCUpCRfTN1kGthuhkaSNjWciQNZjuGK6BLHXxrTZO2Ep1vxwHy1IZ1
p9rfA02qz7McC+XfzG6Mu4Ntq1hZqu6wM8d8s5KxcBca7YGWvMd6+QxpMhUWu22mMrPovRYrDsrL
l77/M+H3zRWFc1hBi2CuHxhnZYidEdl3ilAHgrO3OLOZ43laMLD7pH5Q1m226wrD1eNXk7G+RAJj
Ov3qEWRe7Weq0H186RY4mg7itRYfbVTNkpk+RmP8mKQjwr5RRftopSS7QZDs17lcPkkUQdY+DDgZ
RfBTTMm+D+xFH+vkZflqmK9toUPGaQBjFwEkDBg/7dWuH6Z1NLUC+danXROHNeI5DOB0t9a1bIer
jtjb58puuIc1tHbds0FjRRhKAus6ewymuY8Ce5NpDbIATrVsOoeS/TtVEeQ8pMkjkpg6xLl472zM
mgV1L3AngoFVHbmkulip7kUvMdvWd1FrbobYZ5OOsqECHUfKA+ZdlPktTr2Itkf8wmpdFTGt6yJq
4HqEQy30mA73XdXeE6ZTavLdmYzaY/2PbFm6JwWwDcvOAFNf1GySiSy9NiSONaZ/OCs8910HfAF3
RxF8zYh5/aCb2NDU+MtBI4XlTc2x3Ei6g2IEP3+e/zArHyuyIrPf2rZ+7GiRcBHYogyOYJnIqoB9
re0WDNcmLGxDg6IaB5rRSYSMnDuz5rveSKh9NV4ejTFFMeS3dMn69CnXyNnrh2fJUVn1nMFn1pgy
67dQu4OUr+xDqVO51A8bd1BM9xLutQ5hDGEAhWD+/BFjD9cCn/gR+mC231EXsA472uay1V70RQOq
57+p+q4FSNXgkiWIgQeswJzXSyxGMYGp7sCDEASkMKkbTQ/OPe1+TOcLRKOKLHdQtbsEH2NGQAWj
2+nZ1mb41QzuZT8D6elHm5ltdrgsf3kwGr6zGqSfHMkPH1NAp8pQ1QeEvWITEzsmVeZhjuIdvEJC
xZaXm2xvsK/nrCH4w+eojNHUCxx7gQ3ijKvEDnpPWSS2iHLYs2t/jda94Bit7NqdC+ujT8aMcZa5
pvIjCC5hyQq5kwg0A840GlVbv44hwwIGv7OJKoiHUcUoO4a3hu06f5Dn8pvkqW3UwgHnuWYii2F+
Z0EgqlsA5/K7oC9sVGdA7a1XZGfnsHPuNTkkDVbDEiNS1fZwL82XMv+edVytjHcbzcbtRipa2XgG
3gUzg65v7WIciArroTGrvBpPtJzV20mPaVkjV2KxXar7dLr6QbtviFPOavmoYc8QRbrK9KOfZpuI
iHTIfJ9a3+4ySwOC0RGNukuWHDr9Vsoqq0B0qQxo1D77J7FVTGSJmwcaerYkC+8b3rNKR+SFHEnF
ETMwdowSsRmCfFv36Oe1aZ0hmSQzxk2o9wwkjaoVrcsGslZdfU69+ZYaEyKtn4IJpAK41vTVVdx+
ZIV2jHXWzxxWqd3eiCt3NLbeXa2y9pxPAN1eIgYUlQwLYShOiyo+AbBXMHAAV3eD+EEIzqul0yS3
bBNbxeEyJTRY26tW54EVqIvLqHZL5sjvkp08Us/W8m2Mu4tCzZPPJkVdu65tY0sa94tIq0cbDvQV
b3j3QK+mrknVUlSVq4h+O1Gc2K0POe25SM0kqkKLuEWV6q7HtpaUwXYwpr2QrXXZ5+tq6Xpg1lHO
kxBDfoDF28GOnHTiGMR6nsjvdFuoUmQvRlgoD9FrFDyDTDnrNjJgZnrtRMLSNUULUFEfZtPNl4nJ
wUOFz3VrS+DOOLsmDrQY11/uq08Vmy37iagj+5N9mUoULOF+Xp4Unv8/L1R3KXp50fu1KFFY+MTn
zsU5ZrAlatfiFSulry67CCMGGs2WinzTIQIMgjNwkk9Vwziwzv6NyeyVNEut4u/tMFpbaX4e6nxX
AWew+LgDDogSzFFev6M4pRtob3z4MRopgWiu7+abKA69oASxInbXFFUSFDKroVbM7VMb+EffTM5m
ZznpSN9GImKF2ZVtT5zU67HSvJjEwlSNPYFo1U5kT1XMXRCBUaMNlhkIKNwkmOBNWT0Cmy2aV0Eh
YT/iCPuobyAhIsehpOmp+TF/WeZYarQa8OE3yLZYIa7GqjgPODUDgDy5T1oDW0NfsBqgKDbZbmwN
lgdlOaIVxL9Puy6bMnElxTpvdhZ61hSTVQkzS8ftDuQDyvHah0tjmPBY8reQBjWqE656RkXcT3mZ
7C1Sqcw6OFJIoqjzTxFmF9Hnbhixr5KCjTKZm6Yt3ZK6HNA+ct3m1vrSo8Z927IVGDFAz4xKpoyz
2O9cFv1DzyxEDuHMKa4PP0XOB95htrKuxv9DJNjK1NJNKJirDP6uJOvIMCA18UMZAivZ02jJb0D6
yWeQKLwj+O5KdOQWZlTx41ef5Af68ZvCxCEPZMcGxZADl7KLDZXROvLnN9sg2yocuDszJ8DqrWvf
NaCwkG3+IL9muZPI6PzgE/aiWg0zxaFvXGZdYkRALI0O/AcFx6IVMSeGXDk4Lg0QsT14HYNXvw8+
WpI2kwxdY1bzKiB1hg3hA/+oEVYgN9iIGSF7SimGX0fE6V437F9NfCcFVXUg3W3NOA7KuB60EXO6
4k6U/mMovUo2oRRte2z9f930m0VOy+UYB0t9pOxNW4KB9tnoj3i23UD+G4w/SfdvMv3FMq9vqn+a
MawCZBJjKjOP1XaVRZ+T1i4IPkfDaSIzJ8j4VVXtqsIlHzM2x7STCUcENl6JHS5UNyB7Hbq4Bvow
+z6sP6ICqok0qZ43NEOvRmhjCMO6y5S4sVM6ed9JGqAV1jC/m8idekyjnRIdJ5wwZTiuQ4nBZiV2
itZuyzTc6+xVx/ohmlM3svmRGQP6vsCRzRoVu4MBaQiP1QkH3kaRJaQb9hVWIIxtzJWU4igaNpno
DwG7YyvBsxBhnFUtzEQ5+Sj+1kTrochIRrucP5Q2bp3WX/M0bk0mK1ZfrY0ZTZrZcV3waU/kKgBC
AIZ+mPrqaVrpLrbma6AyQzOjrcAGXkBg7mXmlXO079FNyxNRqwZIBiNZw2Fej+NbYE2vFH1MSGU3
saHVakghRAEHItJz9AspDnRrZ8OakTG/B1gwO5/sjKIGs/gfR+exHCkSRdEvIgJvtirvVUZ2Q8g1
ngQSSODr5zC7mZgJqbsKMp+599yBQVCEKpXlLIJkMzOA3svb6J47euaclF49LP9JqOlPIrWuEUu+
juASyaQzn+pNWenPGRKHLjCJRP1Johe25BtPwy4B2VHWDerfefcAa6Z3oclZh4b/W5NYR8GJseY8
tKxcbM4IhchXDVBWYgNJeXaWVfLgpT+PU/zmOxn3hOmWi8F4NZjKm/Urw6atJwCvIoiq2FEViLW0
+lcQ+EOY8xZw799YbeBvr2NEfnH7QSdI9Ro9UehjLEJmelExpbbloogpQRnhqcVllEO7T72DMH7q
aNdwN/LMHZzRfxiksTfAoYuBT2COMqRLCKfp0AfDb5sxsMfelpHNEpNJaUSckuB7R+oW3/lsq2Qj
2AyPAmfrwGLJeJrjcKTHbYSeL07r33Igu9Ol6cplvh7xHegMqfuYeoTjxwcmZ7j/FOMjbYxOIVyE
BtJBlRh33ZgpnrTUQOMc+44sF09ptjDBzLcd3SlaAgd9cKr/Ogi+Il3Hallj7YC/alvPg95s5ils
abrdhrzb2Y0Fti6CffEY2jcdb20CDygc90ZNvatz2VewW9hsHmPe1Lp2XkkGeUHEeQ1bvDluMR/a
CTS95Eij8+ylsPBY/LXW0qNQ1QjtYUX2ZOjMrUxGBiXDzTC2NrpmnAbO42QEE6m8f0k5r3D5YQ4W
CJu1M7CMj4iZwICwr3HQt0PeGbX1UIhbHTBfisddyvo1wMRbpOU+stnMtQ275mLREg0mcRxobr0r
DJL58JiOit469n7MUr02HDeFZlJw2ejfLO81rxE4Ul+LLJpZLyzA6oMV3Uo4J2XUP+eTvfJl/B4B
dfRFfhgKeevZGOhjvtManrY5/6FGL2NlL/yYu/S+6mk4xY3HQKhaANhfCcWr2hI5BY/PHMaVYvtv
zgYhz3+zYxrXodqXgCLqHHmKFfy1uZOgWe2A7Xg3IggTPG1GWLw2HDdEESAoT6ajnYH14zMUkU7w
V7mqVHDq8IrpU/+IKbynEd9UBv6nApIn1rwyO2+I8C2004boegp2pt+Gq69167W1qeCMCP9BzgPh
SvRyZqO/pc0Vo1mQubtKCfTqlIS5kV9IcXi21XeVv6p+OtQ252PtHANL5+75nsNcHKB8lb00Bix/
YJ31NjhMw7jzqhqYXGCsVMtYKcayH/UBWQHoFPUWKlFxbqEsBHmA7YGyua7vZomgpUw2OhF7MkMa
4TM/bbuD5blcIRFJJh2FGk2Dg2I17MtHNbpbV0fw6wIgqp19XLzqIVKUOUWEKITOC+4CXFKtRjwE
86KvwYLIRAoFV2Q568w8qcl9jZp2Ky3r3Cf+xmLn6JTxwtCrfe0Na7tpD0UrkAEhMWNk+a8Oi4Oq
eQ7nS1BJvMP52ibUyhpZiHjuWlXNq8q+ouJ7aoGb1GIN4JtjiC1T2a+tKdoXutol2fQcVtUqQPfM
FojJd7awJ2xfOJut6WgxAws7b8XFjL6pgG1EzKXx2QZkqwdLHzpprXtnU7InyfRth1ylyE9JyGUS
9eT3/vJQYOghPQ+K8TDRQkFnJN2dO9g5RymYSkjufeTsVABLkSWMgBhSGx7aHMaGY2Zyxqqbz85f
kc0SJ8nGJGsJs4TtzV3D7HKFNV1eirhiJcICMCbNVhcKd1lwAknT9uIaIh7krr2PsluqEjuBE7Eb
ofRtAAZN2ndBV2oiw7Sj+pjH/iZN3Z9IodnQ5dawJw7ElZ/e5x4k1eU7/RZrhJxlW4eS5LNCGTcg
9p50ta+SBonxX9SiyPfwas5ShBbti1H1l0LHnmLoF8vzN05T4eQa9oMDcj+LSYJg+615xqkJwl1o
eSunlzfNcDHOQe5gouqNEYa0s0sy+ORvOgOs3Udp9Ku84jBFqZgzMewNLLViG0mUsJTcTt18F+qz
QSJdBl8Oo+1OTI9gYr3tiQ3hcaQ45/lnxo0cJyOmnCE+xIoBbdp+u258r1i/L3O3w+ITsoC3DTXb
kDIM0Lrz6vUXvypPUZAthuLuzZZ6TIl+ctTrfF/gEO7ZAAFBYMLGu6YU56N7n0knJZy/LN2K+j2f
0oPXXm0IMkk2njB7bGo8DYE7XPJ0wtKJEwDRuGUrTN9ykQ6UfzNYQPkfFZIBq1OPcSwOnjLvJjFb
elS92jEzssFdteiBnkYdniBQV1ehhqSwDJ1idvxPtziegGkUN8Or0TJWf1odsuxTzInSH0MKyj/F
Q9d1DticdHhHZUcaUsRcSCY+ww67CYmhCjdpQpASaZYe8ApRZRsdLcpUn+uxvFoGGVeoT8q0eA5M
OATeKYsS8FWyIP4u0yhG7GOV/EalRzeLqC9mS1M7+ZoJ3n7AIdkLQC618RYXTDFHOauNgWBAvLWz
ghAMpPzDb2czTYdWt9LDbq+PLtOfapONEYZ4QOCteaolfqFALEMVmehoqNKm4BSX/c1GApxytGl6
e45891plydnTx7WZOVtVdtyfHQ4Lj/iaiyNepvBZGylnBu/S+gbWf1wERXVNhXUYY7nzcW9NaIyl
qT1rvodVksEwUZdW310yiNNNDJM/mILdGCFrtABbzzNnshcyDQsm3ZTWdKcIsnIy0wKB5EGM5qIu
DtmgL5r+PcjbTeRwRUKPU16zaElFTDiG+H0smRBxx/lhNqLXlQ7Z19xQn8+Ib4OjK9pkXbFzNOes
cVmrKOKpJ+ocjFRSAJQkI8gZ6AxnvTqXfGqh59UZTKKVGCYKvNhZyGLWkqOds1LGiy1mdg5wI9rV
+u9IaITJXi1P9V0ABSUDWAx/hvRua9eZ47bW+JGFickC/ZkD/yL0APaOMegvdY09P7oK2f1DhLeV
ifMS14lkukAvhikXfapC4Qi1tzPFqz/HeqeINTtkVOncB+NeagN1ofJDa4G5zAk4u/hYv3L6NDm7
XTT2Grlhf5pae+zD8KEJ+cdRchkb5zym4p/toQoq0Wbq9IruBEEqY28qyIjv/cBk0GMyrOzoGwtu
CFCqoG29iXvbTyxe6O5bzAJsWWB/NEP30GUVgF0f52Jcxy8MkpeRiPBmAQt+4k576iqMQ8lnb7w3
472upk0fZuzpCEpVYjdHN9FTPllWvPa88a+NGk49StW6qYn0hIpulFTH3Cc9JHRI5GhgJD3glBA2
kxY7o8ofjfdmWjwxDcWDZXsAleEjhVCZPCQigyShVtG5aj7b8KTxb5kGKM9M9z1n1QjbwVPRwc6t
c0HgDpgmGzU7f/IEEF8f1R9jZb7aAXHYtPta4e3y1gZBArsyNJxN4WtbBpgLauytA5Uq9fWNRiHM
eG+tTPVIS3Ne7+FgwNDFiavlcp+kIwsMl2FTuWwj9pl5e5cs+NYxb36p1HrkKI2QHozSPkuA+K0n
vrpW7Q2XVrtwllNenQq4eRbL31L7F4pHRhQe41l82ph0zJKY3wmBD7FHNF8MDHHz26g9tRZsI27O
MsXRWaWPjhwfRwjCWst9FqutX38r6vxOTou+v7vUNnQrOMsRvrXZrcK/hScVEM2rL4Z3MaEFUkSe
O3e63g+Bpy8xzI2FNVnLK6Y9Eu4x7p4IriT3tTYDFeiw+uQYtUjJ0ln4sVSAOkObPDC3PcqoumWp
urulcdNKqMOTBZQE3KPuPoZcfTlRt63GrY89sm60ZdVRAzqkb2jhRyXdxcRu1mfgoCvMnoyp0tFA
ljDyTbcG04b8N9F8YpFmn4Ce/BJEfutH/Oed4b+oqv+UcMueYjkD0o0DLE5apQiu0VRaN4SzNy9F
Eq8NOPocShQDvVplueCrfNxb+meNQzrnAyzwwwpjgPk24cGpq2fpZnuDdCPTC38gwB9ZxMP9jW4B
5pDO5tss1bW2vOfaIm6FTCMTUTUKkSsXw8Aki4mWhvI1KS6FI24Gc710lBqT8nBjN+LglKR9VrSH
Amk0MhNHCz4bC221rj+01jj5Fg42FbUEHCUbC03MZNlnu/Q3UZxuZICUCLmOo6i0UvMBxB+SEWwy
JjbnQWeyWbocDl3M7kNPqCFg3piyuae1vTZ0/0XUNDZtNqybLqJGtFGVkbVSOJ8BigC8XX8J5Qnx
I1e3i11MtCPuZ5jrRWo41ApIWCKNsPcQQHU05w51iT4nb0MboTai/RPtiyGjZzvo74omlIEm6EUT
MNwgkLFDTuOz30ggTS2DO3rhS4EQRM9ippjyGPBVV1oxPQ0BgXh+JOgO843RtiuXmlam2pWpBRGB
PWxhrICjehOSnhljeE+Dn5g9kCXKvszhUGzTmJ5FvdFr/tGh4hNCYVZXDMdqiPko5Jk8MqP37Nea
dUWO7zIf5K/Zs/s0yVGpp8WQoySPhqPJrlODX8yHQ7Nc7MZ4WLtlsNJtB4+ht4oDn2BqYBVQZg3a
FUTSywkCgNaZSxfvjwfl1Uaq4jLu6hLvrvq8Xxb+HAuGVqUK3oUFLpCyw5WS/VPzxQ3rLorY33VG
TX+BUzwZghT/+oykpi2eQdoy0u99jma3cs848Qi/DfGTCcAY/2QHI6t8L9uKks06NvZ4kJV7qOR0
ror8WvTZJizgjpmNvUusRwwLyGoRwroMLpCg22xjF2NjIlDwTHfLZORZxtZCzHPGoDqx8P7LKzC4
HtgtkZAMV0zdCSUnGvsiPdcxCPWSAIBc89lTIXwVnJ2rSdp3j3M2DgWyygrPKJZkDHdFCqFKoIZO
veagNe21F/JM0N26opQAGmW9VzlyiSrt2NBr2UI0Pn5cF76GuRJ9TZ9qlXdXMW1V1YWp2Bm/C0YB
47UxOx1NFse619E7idSllyy+WsutyLjw2dfq9d7R+jcxlt9BqpZT6R5aK7kx4mamBJ6FhEngvtEa
9/tPH7C2b2vCGCWvIWZt/sGDiOB44t2spn3UZX9lVBBmph0ytOlO5fIoJFe7R/rPf2R5wUSqleHa
8BgVFdHBoSRKfWSJtcYCImb4LvElckASM2JCdZvICpYZCycdS1oUU9L6lGICV7ZRh99dUR7R928b
cgwiCzmsGf/pmXquTMC/Qps2RoaCORjtR+ybX70DPjNFzjVSpsW9h0qRShrU+NgwjyFHypvc4Gno
mHSWsGJKp0uXvj7tlKWIoMZU5kgWDQF8Yvw8IVa1ui3PZlid3KH4l3k9Wd/gY0VUrTKzJdjPqdel
Il5MS/cFscRcN2JPnYqrAemH4e9Kehq3+cjRBsopujQ6fGsPEhbzLSMntT4PFraXPupM3xD0S4EP
7dkmrbuWzYPV4cqE4U24Eq6kWH8u2CVOdrfUDORBhns2depLMWIpMesdHx4iMm2lZmdU1sk146WD
msxzmCCXoWBtyv5k6tZdJBz4RXmKs2BdlPq/TEPXU6MG8l1C1k0Z4Qqv1gE0QyQ3eEUNdmvUKMpH
R+ShUWWaZSJiy68OwrKnkX1o4bFoY5qHABHv/TQ9Bg9yoIw0jPi6v56orgeEUkaaHDyPdVTG5k83
agTFwz1p2nMa3A0z30V6f0gS+4e8sJVw00OlcyHX+slsWX1bBFl56OOAU0ZVuBj86iMO4kcdjajS
nGMWsKcfWagTe4vmBEAB4nC7fC+86TF/VEIBf9PFmtcAeyzWHtZWGaPLKBow2kb/mhDQQqWJS6f1
lxiTpRZwRaTWyYHinPbTJo0DOhgT00v8rxfgtk3bsjD4DdRsaHFicR405yHZY2kdyxITZ+HgQx5B
Q/Ek8pxZt0+f1JvoESi0QK+Zh9HQN1aHYmgkAM7mJolb59qNGdcUsJRBvxHS+1T2zpK9+dbNSWmj
Tn4qieosjQ5gOlUMCvK+M97CAIE++2QiqgO8driVIA0XbnPWHQYbArNb6NDfDtTpmK6JUmydZVxh
RhmT4ih1jNCtgzqv7TFClrMAVsb7yfdeipRAOyyas8cJkcpO4vBpdOO9NoZH587KFRFu9GBa9ar/
9FyN3x1vPC8+5/B20S0aywZXF7yem9axfJeufS/DettO8LeMaO928jrxuQsHVUoBDDq2YyQaP74D
+ioZ747lU3eZJYu9/KWrGLm6ASWbuuSB5AQsrx29mgsYzgrLexelD92N92M3vRSTxiIK/02V3Quw
CcIGfsHqmi0MI2WwdTrAe+LmsHMCYMA6oqIdwYQ0uLBk0Gf1Nwe7P13X2o9mqrvY+qmzslR+cgiN
NgOgeXoXfPr0IBqHfNw5AQQ4VJqD+pH+G2fGuxF2d8NnQExAiGPc7cldJIIuXGm3DijSSGnquM3V
x8Hklua7OwbPMSO3glDwmi4FBcDObK5gZrFPNCvLfsnAp3D1wKliXYQ20By18zQgpuh5YqrCe0lY
HrlYU1y7/kOi9RZ7Kb7NF0eZV1w6fxYnsUjubKvPdersnAGuf/Lh5LyfyEGEw81bQw621dEo0L8k
pTwY1nAixBB36Ytt5Gw4E/RlmdsdU2+OeUElHiXkCZBeFugM221EoGL8rkM2QHhbLWgtGqZANsDP
w8hD5bmLQbxqjsR1l9NLg4urzV1vhrtI+xXwAdtWbEcXKLrZSYpVKBCT5NttYbX1/kst3oeMjyga
X5MedTRTUgMQi8hJUMZcOtgMtkRMzgjBTSO3eDfhqAsK6ETwQrISEAao6HnXMH0kKXKP0P1zDM7K
EoBVBiqQQEHA6L6NG0z/auiGFR73TI3ETndHkYEab4MThsdzqNxPi2uhUua7X5dPDRwH5acvo2GT
1v6jGvHiRQCuVQsrEzkwuyKj7DcaPicvORpTjwMJK5kVoIDIcsHMNN8LQ2NEFcx0sVVFMJafEwji
Eg4zpKdUBxmhNfpWcztQi6wyEoJChxAS1ESlCpf6kjao0Rw/uapInp0ICanROaQjd0RzsoNnB4Oq
ZWMm8pDgrvXsn2letrjuBd8G9dl3Pbi/md9eJjGPqVEY5LET0BHhdaqZpyj1MyJunjwizhPNvlZ+
wzZ9XIaQISzWJDCmJbtXC29QWye/siqRSvKVB914JnVjPSBXY9q/G5FetwnJCTwieuu/gYp/1xpy
sfCFCeSdhRMsgh6kaim5L4rRPU49Wtu2ZE/flhvUU/qyGVmdpGyiS0TcT40lSvwbYKazIuE8LEHe
wG7XtO88GpEeBuHWG7utnrSHQOdgNjXSo4tpuGhDDu5IUqkVP5rv6seyYmPmKszAokQvmkXkB/aB
JHOwwrqhy+m91a1bk8td1eGgNSlwG/kP08YtrlizMnMn6ClAy5M3PTEMIkDO0m+whOKZys0/e8Sw
NnraZ4MinhLQLZ7mh8Onz0HxgGxhACZS9gw3DYv5AcfkbSolsYHeEVEJ/oM4uTQzUsyo2YDp6mz3
1c3qGLUzFgDt0B7UADlEFeae24Y+ZURErVz2DMrMzkDHPAASoNunYvrWRHUxS/9WpQzm65o/M+q/
a1pURzMqt3ZFuLUnr7YT7zWy1J02e5UgGRRWooKoNaQBwYfDNKyhZJdKA/iV0Cf7NmTg3HWxmuG8
J9tvjmowYL5ZLZ97WkMHGPVqN+WI0DVPIMu3Tole3IOo/gpQyStPxxRh4akDw+UC8CJOy7XIDs4T
mgwj/wVDvJyyf77kK9X8PYCy26DKL6YHzwRBbNOcy7lPf2AiWevOs5GbAfZjh8Rom/skYFGR5M4u
5fJ+UsGXDaTZgVTQYNLynOrXtY33Lpv2TCKvzlBtojZ+VP60DsyBRFWNeVfU+9jTon2W61REGk51
EFWEiSzCtH04tbxbTnGpBRBKqlVUKYQWoxxLJ6LYMQUM6D0Crs/MtD/TPlrWuXNPG5TPI5XCCBYq
zRTKOpSpg0F2nk/2oYFF1Dfrh5kEL7kJndqvgoetWy9EPPwpRh2D9CGnQovw4h0Qj6M79nDM/G7f
OPpu4OWP8uIYVc2J1dTK1/G5etpZhf7CN3Cf6+02TODepZzfFNZYUmmjXfs9t4GdtCPhaBzyVVgw
gHYwcqO5M9wEIl6KbdqCgBhW5LFr4TYT8cHUs8toGm9ZSTycNNbEH0CkmnGIYFwtjymwi8yg6ptz
0GFUBR+YGOlSeRcDHuLA/Mcx5yAGvbl2gdhw5a/jwd011l45jgFoJLdPrgGxrYyfiY4eFz1ZVW3Z
rc0hJ1OLqSbKVGNEg+agwFVDQ6bEmK5HyyGARq6GvD5aGWtv/poktMbPXQ7LMrT0FebPjAgvGJfm
QOcQKRDaUzdjuwhBK5gxTwoMTK0z+KReGRGcj0J7WCh8RiM9NhJscRkhttCoBSuykR06wKU5Qu/L
tGnfN8bNSaddaZC8MxqobWTWEJPp/PSdf26b7jEYIFhlqX+Y0nr3C/rAeoaEK5SlrsDzFciMI7VC
8T0kYivLad0IFrZmUmxDzIRDEdlr1bjTsojjl9Y3cbxxzJtwGsLhJR3zF0uSJ8KunkPI12baDKeU
FN3Oia1PldKTgfy9JFTla0MF64mDyNVsqgCITswlxErgL3iSRvYtIvfn/ym/Ob0nFpmx0aT9iwL3
UemBXAkNaykxmDs/Hw7E9J2yZPry9RCRy+S/+AVe9baJ9+SrbgbIpNx8mKAGKGci9t46f/yspujK
jG+TkxpZq24b06shrOzukI5CMKbhsivLARY9zCMd07KwqpvtFi9a0XOjj8On0Xr5dk6a7xulo7pS
u6jhMFX+3FunSDvagZkW5GI2L4xyi6zApKhXaOZmel05LSozXLW2eogixTyeworoW/ZOdomhMC6s
GzXxnDNX3QvXYW+LnElah0T5b/2IxTHMMjVHq3G2tca9kS1fYAxLrIrKk5v5ZztXzoKCgqiOQbGs
GPHJgNbUdTa0Xk8Xkc4m2NoybnFQNkflAxnnN/8oi91u7buvbs9+0lDUry2d/pMWiNcCBkWgIArI
gQ9B17RmbZDOGmQ5Yciq/dUK7NgKBwyAHkA2fld/oxJ5JPpoL7V6gOJo3rRefZZphQbMoN+2o3gb
qYxhUnloYmQXCSr3iYzC4tKF9Y9tU8JkJs7vQKiTNJwPHtRvqlzJ4qcGjcQfjZaCr3XwRxwIDpDB
KmH6Bwnhkdidd3aQwuOfyjWu/xwcmpeGqMoSoE5m7kFw7vReV5fCiKndhzBmd8gYPSnApZTlpmTa
myTZvx7UnEaeV9F1ZDGQGwQoU69YMHkQn32yuE+ReCX5ceX4wV723w3Ti5DBLXbaJORpST+B2LNt
SllSfoKYuUbkcgcl/evE0avRvXedZIlT8phE0bqssDDn4qR345dHAlrmVQDmO/Z0l8DQz4NUa70T
Fy3FvYL+KOIL4+fcA9k+67XzBCm/kuNC9sZ1HPuD6yko01+Qs5b6LN1giT2Z3pcdFUfigzcVpvie
bAGF8HbpkDaxl7FRbGq0dKSOtt+NrP8oinH4WWSy9PjJVl0Cq1LGstwPtct6FCCTH3T1YcDN+dwb
CExsCZ6MmRICCODiTeWOe6/N01vt1hUGYoEmKye/NHrOJvC44PzbimktoQQu4bHdDO8YOGBaXCsu
DWesBze9DPEAC/NfMbHzymB7NJBRgFzhORpvFpIzlFqsVvlIjwPdjH+uZsn9J6ePXmwKgDPNu6uW
XX1up7PRzvITmghnmxJ8nqFSWoDV69ONl2srSKaLtL+D9I/ZpJtsU+qXyds58t3yd7UgdqEQK78p
l6H4EhH8UW1tAtAeSILyoi2wyaWRFatQwgcIlgiHFVZgEn4679lX1w6VgvzElcmuhK3PU6VeMaUy
gEzaNXy0qjuBtLIEiPftxDpujs6Y2f88QwhetyYeAVancXm3RhaoqFTnlIRz0W9o2vH8ZqhCyugt
goYduuixb4Nc+R0cNNg9E6AFeD4ixzOLjDM5UzDm9PuWcxqrrwRvVRwGtJv/NOCTBAowDvqL8BL1
fbFI0de5VnJhtMkrS9fPaeqx5wt4fK0oXaQNa3KNa6Ll3dXac47sz8VxmPA7E2wCIFFQszH0Bbv5
1bPbIp2wPVoNtGKxqwM+D+jTn7G1b7U3NvVEgmnhwbpiHF2yvWb+TvYqq/uF6W0KiKd2DBUYU2C0
EyDNYeAkb6PrbocGIdqT+cnXY9QEIPsrgeCSFg4t/GFgMm5zibLio9MSyWVe/tf1a0VyQMxmmi2j
ILJXUB8SlgHonV3bLi9XiY06iXqFxht3C5dOPw+eFyUqX714hels8C4QWeY3H3G85zHu2g2TE5LP
nH4/9Gs0P08NG7T4SaNWKqu/+bOVh6o8OsYM0xLVR5nurPZZQgnpsG8kTLgW9cB6pFp45anPn2Nj
WKDBMv4aBrqgD0zrQsiF3n0PE5qPs1TXzFrb5saJdBLKNjQZT8avRxPvMhQ2vK1o1j06nnTe8iBR
zs5eecPnFgAUpKWN4b6WBF5IfvRbhp6hTfbznh7zKvLZ0nmt29tY/1UZZpLhryL1wKexCJj3EC3W
8BVm1a5Nz3RmDbaEMEB4AEof9GVZPtnMX+h3kJ0Uh3RUNwMOo0i0vUtTgEOGaxBzwsHnTzTd6/xQ
BkhJaRmAB9X8PeATePiF3TfM9JN9a3wYB68SG6S2qoKd1u2a9qfLL5O8TdYB+wfyUN6KiOrtBuyJ
OIWCmZtWL42RMziEPTrBTMwfJgEUoD5YIDI9wvjjAbf4wtwg41cq4nkOPm2VvUqi5SAQfG+ndjNE
VDI96uwnVelPmFToUtG7b2ZhFluP3OVu4OkrE+bKyBfNpSmZ5d9gQFjQy/uvML273qEwTPyK9rac
kRl2iQumW/lsLuW5Tz+0PN9MM5Tf6J4I6kArY8r/ba1zLC/dd6GdKjhQdXBq5sePeYq7NMQ/S78m
4qYPH3gkCxyrKBGAsW041An5yOKvrN7W1gtzQYeDZLB5lkAEZM/829L18L8IhI40cFg7spOeQIht
jkVI/vpSZ61U0Sm7vb8OJGqUlYHCVPty+vBemJvO4Qdg8RttANdUHbjuWDw9JeN5ZClFG7aSMSK6
Hlx6dcdvu6x1HBg2S6SErCmPDMeNM3xAIlkDDFj4uN8ihwLGpZd8bpyrSFZRsEmBMEzm1Rp2PVOP
aU5qky8hKtl2arg/t642Lz0+uHjj7Cv21/UAX7B6lfarQOClPYpspkngcVgUfvVURy5t8Dc0tKRf
p4A/3fbgcsfMRDNiZdE7WFsIH+TXmNrKhA9mAomgdxwTMCvw+f1tK86J+ZYwTzBhy2T5mbUYCpO9
NsEy1S8dF/LQkXRlL/v2B1yo3R6G+MQCOxOolFadQgCfsJxZtDyhxTVGd831aAa/zXCMx19pfYFM
rdHmCiYt2XDMxU0pE2XtNp2dsMO+HoHtxeeha65RdazUtCDRbZOlwPRhMYanNnmL4t8AT8OQfkS8
VhxbPbAJvTp25gbYQB+/oOexL6nzTMpNwN8cCFAg1gb+wojPp7HeLOOfTiUzLQPrnRbWhpptHvTh
AlkSzUExrMccj8yzQhGoOI54xYi2HLM3M2JcSPLb8OyV1LR8Itmupq0iVSSXEGzemvnCYPLLbPQp
4/kW4Zoab+cQNRRvKyQ647lWLwbjeOdbw6AVd+SW3iHgP1nNDC/IATZUwTWSz+W4dqjYQ8B18IOt
d0l8EwvyxkTpiYjc2eNyKZpjgwJQAwAIjLRrtznW5GIKONb3sXFonZ9G+/S0XU8cRkq+nWOzeVkZ
nxJnjI66Ue6M5NcAI9MVV02+eppFxwu4xuHywO3C7rXkrbAJzozbnSQfVtOCt2wkbANYZjptPRds
NENaSuc4Whr2ayrgEOwbX66U9ZprJuKyXem+t/K5IqtEfy+R2IS05w3ha2jSeqJ0xpkHcRwQQeKW
L00SXG5Oki0t6JZuuNd4eWEF0agtLS6YvDuHJpoohl0cLcXaDJqNLAHZ88Qlt1laweNpRhbGhO3M
kurgODIGxJ5eKSTNeB0AHRf7mp7cjD+IVxP53gPImaa3NHipDFRc+ovZzyMrprdxQOTKVQfxwBod
fsGWPRIH76ej58C0LFT8pyZ5DMW7F7x2DWuhrcVSzucgcxT3rvp0mKQXoPexdtDtVBSVJzevECB1
S0Lh1q3fLBAjcjJAtRyP3dizjak2bcY2dK0H0U5a43pkcktXSqv/LngOm2ELsn0zyWKjyrNtYx62
zn7pbKUGBNzatjbCHWDz6db23mfefgq9Dv1Y470bWbJCvriQqGFx406EKfqCnWX3Y/hnBwsM8nQG
Tqjmsfhy/+GQaoAegEHr/LsWfbUmji2MmEECgWPAAdwAKMR5PYuhXPXqwXFSsbc1RX0TRvwZkpjj
1yYPz2w0Q9uEjsBAMu77hCCxCw6FwB9vPskuOLHlJN5i2Gu1dm97BuUBbo589mskbrKDe7GJSZ4z
EpTFQFIg8n6g2KX1K+CD6iV4WxE6nN3O0mG3oRMDH3P15CpfNe5sSiP6anD16iQaYUKnDNGzBNkD
fQggXmBQhW4uEi/YtrO8qIzjO5pl9qZoPawEB2zgbUY4DfjO5UF3gNINM/dAY2G8qENr44TeJvdD
As3C9A99160SPEB+m0e7zqkfY43ULWAq/Nw5MtyZMVzgMQoItK+GYqklXfWWtjWGrRE6O+LWkVor
6JLvIfh/AgJ9pB6Dowq83WBVM/9wwmDt8AZYNm90RX6EdKYYGnzn7KJSe/a8KNuGRVfvOw/R2ihL
hKSOfhL1f5yd2Y7cSLZlf6VQz5do0mhGM2v07Ydw95gHKTTrhdDIeZ759b2Y9dAKj4AHdAuFAlJZ
mXSSRhvO2Xvt4JPxvBlkEUNuKmpKbFHgMYvDL4c40N0bfu5ZNgWfiEqmyagneR7MKvyIzIHGgt+D
UJ3pyUJApH6jr9cCqj86SfZz63xvHQw7Re3r7Wm+mSo53LhO1Oy0JH5KT9joA+HdU+TlPLXe5Xgd
rN+y25iWm4SNXl4IzDLmwbcUEmO2VjvR4qemsXhZYyXuU/eb7+OiHFg/EA5wQq13biuCfdHQqKno
fhSST1Ykw0QhH7rIAPQvIDwFzEBWLdelAdO5qB/GQacOLJNltscr3jX+xSyUf9lG7eWcbNFE6bVS
GhCRnbFWSO6nKcb72c8+JRRP8Pqaq5XDzoJAf/Eaeng4w5aNeshS29EhrwzgyXbYsgwymlQ1lEY3
CMixIJcAg5TBtLIAjQ/j9DdqXFKBSXEd1KMgidNJITEnPQizkpS1BUG5GiieVF8SaR5HtH8xFoR9
N44Xfa1/lWv2I2roj/Db6OjM0E8659scY++TNAnK3v3W95s93Pkp0uhX7DsfKgUOxbK19527nNyv
Aa1AJ1qAd9VdKpOrPuaNO8V9YWLQGjFplMxxq3/Vs7HPpfmIeAfpoy3v6G8JOuw4evriCsfh+ag5
lpvoMgUPnKT4qUlmk0GHqbO79nV34bvux2JCK4n8B/FZsk9bwI49Boo1wFsSlPccjiHCBenboiXB
POvfJx3npc7CWIE46HQcYMTXPHR60CgebvQ+1D6JwZ6GViAuRrNM7i+YNDMGDdWVavru+okMvkUZ
stSf3jg0A7010P++SzJW7hL8OGFogOTpO3lGK6KsxpJNVxVUZSbOo1ZWrCS906xgllieac3Gfp3T
4OosKCWKGQStkJeo2T7i9Yvi2hEPcWUUUOC+CEEX7vyytJJ8yQ6yBuupbmu0sOTNt5SzWNKqnOLX
Wmwi7Fbw2s4A3rVEHmOXbSUtzZXe9Pcl4aDz20V5SYiDXjtBgJR0xnD8HPLPbqUB60WDfmxGXcDq
KtKcnhXa33Bg0+AUS22+xGGAkIEimI6bB866IxzRynQZc4MGQrU1eQZeldxn0uk58AMX5dDQ05Og
JrKuHuUgqkqCdaUaaVDeTFkxlvm+0YWa2HpEbPTvOp/ob1BtevTrXRdEpFRMsZXXKpvSglVookex
74xfwKLDQReTWYy4tuRImiFnzL92lhLzsivduKI8liFfCr+Hin5EccBMJ6nlJ2QNszIVQ5IPeh/l
c9gRRqRC5LnAPiLCAqo4XFWDUHCc/EuwkxXnAR3W5GvstKErWDDwkHfCVOgtINh6mavfayM88bXy
oXygl3PTOFtQU7YjlG6Zr1Z7twjM5uSLAR9GdKIzVzFGwNLGUeQAMI4kLUE3jOf8Vzs0Acz+zk2j
+c7Nxkw8yGUIt0N32hg2njn/JsTL2aq2kJJoDtr6a5Yi5EOdEkRIq8tFI+mvVmei7U3GAxXTMyk8
o+i5TUW6SdoTnb7LfJx0eCcMmIjhgL/NLpzik6VY4Kl4RgIRjESTAstlkxPfa1uHIKNH62a0QGcm
D6p/Jml/z0Gak4PqtNUCXC6OvAWRquoXn7gMkzH7TQeI8yZ4r32BC4negEkkwbD+Yqy/68e+YLNQ
2lw6K0qDop4ftGZ/iezA8xTmevSveX6ex8vK28MHr8P5vSzrfKv7qtmEn/sxTTDcQXBbkp+JNilW
1I6VdfgRoKjEaMbc0V8to7NsXtbOth4NtS5ib3jQMXaOeCLsnuakxi9JjVCMY9Yh16BbmojLvsRO
Pl1r4VSkaC1xqukmD06QAGAsoLFkAnq8b31yYdxOeM75YOtq/qiwc2ClTWWaBeiQ/FprtjYzylMH
Bbglhg0tUMIsL9Y2nOPosinzcAQ/FPUj6umOJg36xKD24gM/sTWXolkb2i194GxangITajSCNNlw
/BECK8A8Q9lyKMX4U7Ft7Pt2hKzXosWnL6SFXT4Wpos656bshrScD50zRaa7c32VF8F+iKO2w66T
+xsWNFxyWX8bzRCtCcCnrpFfRDZ2SF091y1cKsQgBjO554uLKIQgLuhHcxBJm4h3nQjDfDg0YVe5
/tscsjgaTgd7wPDbo7o/FO/KgI5j+Ut2ToTeNmWErED13aSkptDHicm/yVBm3l2UxbKhzlupEn3Y
1OCChoHjVRKr/+Lowm6Jvl0wfAyzKRPLRdZOws7IRZoY9THbhpGaWY3pTzIzO3XwENpWimu3aEqS
FAWv8v3sjxVHWrxn3LRGeksvMeoiBkORpFHzGZUQI23XIBAc70LUL+jP+uwc1It+H7mKiKRZ0gd9
G7sxQRbLqks6cqOAkswcinLJLnbbYsYD9T/UY8VNORhU78jszPhLyFyR9alJm50/Ld1ck9Rr+0Vw
SBrWpvV+006P1jvujaGQrlGWvIXyWMlbX3lb1QD6CAt46qZrdhHnieffqrllWW+YxvEZpgHnoabn
jHWgvmjSO0earRLYtta5HenKrlcgjntohvzDy7u1T/JHXnGS3iS2VeN37Yl5vXKrJIfQFXsYliCd
B+HbhcKCRg/Re+Wlvw6FBSzSl3a4kFHuQk3LHQ64ei0SiIt1HwfUW+fUNI+YyRwoh6Yq3YRi2No2
4yXCSNvDpk0xDmGVp9HxsevLDl+pg+7RHiiYyngv+3Y1LgsJ9rivdq2pnjKEfWoMwkftTUViWdPf
WhXFhAMqiZL2HbrggkriEjqkR0UiM83nqZMJu2nekUMtpI3WCb9kHoaoWKIymhL6RugULouZfHMs
5NXK2KGOuenrdF+xoSHOTeUpVwjXKh+vM+g0oUem60iFDLhz1IX06HM3mO+0pZZ9zUdRB/QuxhYX
L1tsdH3srha1/HCakRT4yDofW5R7iPTSdFj1jSPLTNJ9yMo8BZ1k5whN8zwvgO5hMsBvO0RJ2NAh
rWEAMaSXg6SDB80yAvFn8pVTY2WXOolRjZjIAhtpiKWoZi3DjmR16QBtLdpkSBCJVGMOjigP4uxi
9gz970IxmZ37JHHpC4Odw/k+D1lEFW6idX7Rl6QE3jpxhRXfLxaiR1iJUHCasgZkqYFYhLeOlfTN
XdcM8Q+LS3yg/RKP4UXjRGK5QZQ1dh+IEskwd7VZCVkPK+OMTsoXIZOHw/L8ZskKCXrJIwiU4lWV
lcxytcgIu477nz4D+k50TeX9jMuuZafVKlFQvPHV4A5Am0xVnDfSxQzmpKhMaMtxDLtbLdiBN93Y
Ge+mnpyJ+YIx21yVftPImyZaw5oqR+T1y68wbGlSJv66UJIpWRz3wjh8UW3Yd6gMs162xIT07GUd
uZbph7gtyv4Dn2qV7qbOIbHNJN4w3TNjL+k1QoqQuXpW83rb93zj3qzraN/1GtsrNpXhfdlKyD6Z
yWZBII8BSDabICGAkA4QubhDXDH2HOCuqr6e5onw14J+VHxLc3ToMQxW0MtRLSLOCTKVTNe+Yqd4
Niup4zu3bGjTTJQsx0M70tU/l6Hr/vRksG5r22jkGy8MM7T19YiWB55aEHHYqz0CiqaSimbvFq3+
tiYiw/VR6ml8SxE2txeF1Bolq9Y9c1ObGVRtlWOn/AqC2yAPio9F7jJVMy1Os18phmEFOLERrYB7
v2QZGzfbix9x0I4/R1v1/JzYJxPAW0YL06WcvHtuJn2QQsYNcVBM8nunn+ibLBqtHRFsrZOiz5gy
iukZ7CHqhatDeU72MIgXhPvEBcWW9F6BautMTysW2dzViAEXSqTLmQ0qhXyj9xssZlU9ma1AGqT3
Uhez2tVAoYny7IP+e9ZJSasPQNSWzWGKnGKQl9oL0wxo0hx6496jSMSMTiHIrHxck5Uuq+chnXrI
gLA8iDpMv+AXAa7i92kEmb4pFhQdghgZhXb8axO0y1sdGkxXXpdF1zrUVLsjJhQka2jzqfP6TUWq
UqRJXW8qcNwh3trvVSeyfDeLquR/l3H5iTSeDUaH9D47TzHmfXFFqL5Zb8a4T2OZvN2smRKsJRET
FVgCMXwHSmYAaRQxgtKFQtLnhbbqI3TE5keS14TsqLqM8dS1SYXMjK0lgH2ZDnB1UHwS2CuDmKRN
xLLJpe9JuJyO1QLWJCSFdy1cTqLrelx1UJEgzm17dkaBo3yZU500ABmddnKW/cIsw7+4mwpQOX7W
F5dlZysKjczjy2EePOJJeszsJUYfTZ5w1LqCBckxOBi5eBkdSs+DY5AIqwDNY6ZwD/g7YawucUJf
pptSAukDiBA4HbVbjtTx2v797CCZOhSFhkuNy0c558zmgblN2d9Ou1RFpb2KI9X/BNg/lsR+4zXD
drgojkaMK4eVWqJHdWJUC4Cqyuu6MBpINHBduHFTFsSPbF4kLJt89OEDV4LI5UgqQC0onjRRlVkM
hxBnInsb5VIjPV/G3G0+wFcq+/OeY1j2mQFZdg94jMpkb6Xjov6N56K9NM7ktN+CaiJD1SzdFH9t
hwHjrAdIPPmZRwD/zqvBQ7cD72wRJXkZ4LqyNxZwGmN+RbcrDduVESeLlwWNuYS5uuQfLSKsjHWr
DsbbntbVdDWHbpX+YPnMGSTrAqYG6dsY0zBlR+CEt2MSoCTgwKOrkW1hCzqNqg66v5Eq2Ybm9pb1
zSwJ4CWncF1mULhdWp2PgRL1W9Nq7RMzYGdOQvC6dMYhOMHpNjY6+C3WOl3ZYmuI0ozzuLsM4fUk
P2uvK9kfNIlDdkBcE/ZlZYJ8PisMyv++XDmVpqOTP05j7aArWyoP3Zows3ogYELPF9DPisdsDIR+
lH6PQBbkdfSN/eDaHkY6G/IyH2UQfYighZJr07tuTW8nbkqmhXkO0xCwmKym5GJEXAcZcmgDiA02
n+5UNQ7JQdZxVdyjbKUwmmCSvGrz2av5yjVFczUomLpjU2TZTTO1ur9IEKVMl+5cZjGi36jAlhZt
89Y6VCVIs1VvYQn5nFV2l7f+FB5q1rj4k0YXaLHxyYL+bObYeviAFqVj2x7h76ANM7dLj6JUasDH
8GTA5UqfBud/hUmC4bJmzse9tWcCpbv7o9HvZLcRJIfdiL8lgsIoa/xYGfaqdtviK8QZcY5Woe+p
5reNPmtpi7vVDBGaws2afWz4jAc0XHmMZg7Fg5Xz7t//+l//9//8mP939Kt6U+VLVJX/KofiDVad
vvvvf8t//6v+z59e/fzvfwfaKGGM0H4gpO96Svv8/R/fHpMy4v/s/RckjCGvY3zROVhMKC3Ki5N9
kYW9f3b6QvqVC20/5I8LpV68REjNKlSRGXvV3suJ/uncmVJclVUt6a2cTFhNiq5Kb09fOlAvXVtq
q7c79bS2T69t2CBFrWVR9YKpo/znOOe1E8JqKA3ZtDGJJRwHNshHRpATJT8K9mKnZ+tf5XLMzmNd
kyzJ0KCeIj8aPpU3jCB24hNeY+up9HpATBeVlT4sHCNR+xITGAyABh2tH9g139Ck+dD08p1Tc6qE
dIkkFWCzo6PfS0m0S6xR9pSZwx4/GzdO38ciCSCcc3j3stLjvIy3bU2i8bqW9N8pqTPXzdn3dKjf
pdX03dOANNmLo56HRe7jlsxnn+zxGPVVgCW1f5P4xa8ut+dZmSEDacjhU1ipk9R9O8Ttm6xTn5ib
yFrzu8fTz95zTz974z199tQZnGDZfnVqKgvWMYwm0iZjBD6M6BI0AuKn3zE7Ro8uRZZKNDuAzC8o
qvLBnf4twbOfwhD3LUdn6SvDruzpTyn6GX5STlW1dpPwYuhj76713fSCHJHyBhTheHX6es+Hna9c
I4V2tQlsYLdP4o8hb+k6UACg/eI18NpIS3jvzMRMTKlW56ev9MKdcSWt3QCTkXH/+QD+uNI4R9p1
2NkjphjbX1SNIHJ0nFnKMXQphjfR+9PX88TzR6lVAApGW+H7rthu/Y8LNm3SdA786rO5GZflDMv8
d6TTIG3aAYNMxJ8oiTODw8oZ8c7ze+x/zGRwzXaRtzav/ZptDD2dxHxWNV9SqveUBynq6a8xVcdn
6hPkJoYMnW7Y/678HA9BjQmbBe5Hi8nid+hCay0jz71MO/BPuZHDK3PpC29BG/B6AcBdLYQ6et/j
0ihOJ5hmpdOZL3k34+TtpfY53kINJAbD8W34ypt/YYyxt9nMmFp5Wunt8/vjRbTRXKeULP1d6C6J
8z6ZNZb4luNi/X0i4WT5dfrFbzPl8ZOmX6xtwETqW3E0i9u2S7Gf0nhPhri78YsYhWIc1QgXKyw/
A8B/G2MpGOEhvMU/L96cvvwLs4lPkR65s0tLTlv36E07gzBF3+OdxIjm/TLaVIi/WEbrUbkHhUj/
oovmbD+jHN+qQKK8ylAaHk7/ihfeMz9CChtIhhxLytNnTkCs8NhuojNF5UpbMqB67VXzOkL1rSiM
Jfin/v6KgctO0VqmLvTKR1cUtFNL2v0QiNvlwpezIJ4cSq8TDsMDoCP7yh2+MKoMewPB5QRMNXG0
YI5oMNHYMp+IguZSNab1jcW+8cnlj7+evrXn+wKK4UxZgfJYppifn95anJVBnfrsArrWG36kU+u9
55joX0AbRusmq5+W/sen09f0zPNhzMNEuSkCj/bC8TCih8Ru0GdDQH+0v4lTKGc+QP3zfMPZ2iSb
L1AC4ztal886pg9tW9tfqE2+5iq67ys9IMSW0OMBDAbXk1x+J3EEVsjWwSt7lxdmWum6gowk7fmG
HvnR+tlHQYdkjX0TLaqFTIqKheBOeQLuzTpwGjprnaYeIQHqrr3I6hUdyhjQSUBKmZDEVKcNCkIJ
/Or76Wf4fIigh5eBEFawDKjj91aG85zjfMb9707+Q78W3qeBAvlZrIP5lfl9m1SeTjqIrJlUBUup
9HRw9AjskHJG7hmNPICl28d5ihpRLP3QvbJgPx8WKpBgm5SQGG9YTp+OxdaOAJoQ5dEm7mhnNQ0S
/KWgcpmyQ4N0swznBQv6Qzugo/7bx/n00kcTa+IkbWwahxN2I5LznMUDBw4lwVQ79eVfX0qLgLVX
s2Ngh3I0hwp/GlrOz1s9NkfHPPfpWy80KWKRMH1ldXr+cSueos/wVYqxIo/eHICjgFUQvXHpVxpj
0Dy7XybaYB9cM+MMoRgLUKlo49h9Zav3wmezXTnYlmEA1cHx8PSrQKChcEFhQCO2RryNJw7TXhfc
6I2ZORPbma3f16YJD6pCa04VvUGxcfpJey/f////FUdvdVVtMZXRWoP9W6LrZGjWq1mX4KDmFuiu
Uvag8q67IN6xheokgY+5Yfbo8c6oDNiISJoA41yo6AavYw1MYMHgG4AR+uv3xDzI5yzoArqKzdTT
gc/WkY+M2t3Z2HlkYNSrfFPMwOaJuZhvGt2xjctjNDyvPJ7n+zYuq1hIyeEwgorQ08sGk1O58YCk
tQ5qjWUNaZ5/5hSh+0YS4/CoWq//XtVemgKuwNmNcLzM4C/gFQVqalP7yqB5vrkJPLZuCEoMT/jZ
aKVTUKa9wgTWee/xdjQ37HIxhPIfHCUldgCDzHQZaPLrCT/cKw9jW+ieznJPr370MJp6GNZwc4QR
e/5RNXN629Wie2xvhnqZSJnZ+2xldjoT7QE1g4cGy4UIHi8FjIxXN/jPB24gKAewi9Ieq7PZ9v9/
bCsHxNEJdQMeRdKjS21ml0GKW2GJ+gsXb0q3T+eehvnpZ/B8/uWqPgPdqgC8tj2af81gYyfZKKP9
Gro3ZhO4he29cdCbBp47PMwdQTiFr/NXnv32aJ8+evYAymf3geWOaun2u/64W6EXGmkl59+pHYG9
DRlGvnQoFfIshv1rk8JLV2MpM4a2ja+UOboazZR6YsdDl7kU1z6Qhv06I7OpR7I5INugCaSJe9ML
R7+xjp5uJT1Yun4KuZRjAMhUdft22OxDvSEj/vQb2Ob+oyeh2NviluNLIJ/26L0TQgCaq01I3Whb
WJC+ny93Cx7bWzH04IeTEaLg6StuU+DRFbXFORxQiWL2sUdbzVrELTRjmg9R2ru3crH6crTGe+Wh
Px9ZPG7GM4s6T177R88csIWqSSxvYI3i/qJubzXclRhd2PCjbzTwyrEM42hHqpmsv2LwwUd9+j6f
vfUADCJHBiQrjDJfHC2FwxgiNSRABIFr4wU3dskAeKeRAYeMZzYKbk5f7tkNczl2gZQfFLfLnT8d
0s4wUaGKCMLL0J09CDQd3C1isqlZ3JtiFPY3ZLDo1tFD+v30lZ8NoaMrbw/ij48pkBXaHrAO+3im
4EIa74iHuUdB0AAGz5fksujxYrzydJ/NV1zUbodg7QpGk3t0u3EwrU4zEYcus0lc0Ens3g0G1o0O
e3JlVU3bUY16emVUvfBO2ZFL/muZtXBLP73VQdZ+3o+M3bbbImr0Mg3XePBq+GbIdU4/1u0Onnwn
gStcPhIO37QczfEmmJoheLi+L8DAdkBZG1ncY0hDj3X6Mi/cEtVrhg17JqYmJZ7eko07wRpkeJCe
LqCrbo4ulffXuimXV4boC5di1sbVbS2P71m5JISYAAhmgI+fFKR8em2I6DQWOGDD9efpu3phTD65
1NEkM7hJ5/bathwy/RVFt3QpXaULQUFniLzY+81rHN+fvuYrt3f8wpBP4B/3F9jJifbvqTnLvVxc
Eu2juX9l1n5eFgEK4EvL0NfbUcweHaI91xOdKQuyBfrAB7W5OjCf6TNi6PcP1YjcEYcrLB3A5Jf0
AOTHYnazi9P3+89u7ekI9fkEmGY9z3iGfd3ToRMWZl2SCpHyVLQpUuVA1XfgfvBPyKy6nZTvfAsQ
1X5G8TDf4Rh1H+XS1Q9DgG8oSxE8I0KTyFcKe4fGonw8/fOeDwE85hx6LLAAN7Bye11/TEuJ7w6+
BYa7N/SPxyu/8sv5q8v5gaAcOOK+gH4kstdmiJeuSmEOAe1WK5LHp/e6D0bwcUzDOaYZMrbd1MBY
qopiI54heekUYcEVJq+/v1kGceAromAM5YOnNzt5UZTRr43B+vqiuZNuWsVfiJhao/t8SIr0oh0r
LV4Z8M9nKJ/nK1jNpYfy+ngXtUYKhSwcj30xKixyNJmnKw/vZfbKFPV8rvc5LnBXW6mb4X40zkZK
bTN43Gjfgzdk5Z5mdGD7tVvJeNt5TUm67i7pKCTNe2ekFbw7/Wy9Z6eWrRYTuAxyxUh6dkwgPCRd
EgmKovG6CaUx4U5JW2JVXBm+RBVuBjOIimHnQdVYN1wRMAkoJWzaX/kpLzwJ9ub4r5mtGdzeNvr+
GNPVEk8VOkQadtNIzN3GQYiLFLneuAR3c6x+iJVQnNO3/3xaY0D9cc2jqZRmco4iOa3oPXfx26Ii
vhwZSHDZxtL5dPpSLwyoPy913GRwCs+zfjcm+4by0kesGMM5zebqlQrbizdkPboYfKFMAUcTQ17X
TrO90T0wLuIDQifEpxpC7URd9sr7er4pQwRA/5FWpCLn1j/aLzhKRYsQGBti5qAz+mGw35Yeme0a
TtnbAsLZ1dBknLqmPlb6lYsf3Sfna98TjBPpG5/jx3GTJKoI8UB6R7zhWDfnFVKEaz+zyUEYJAGn
X9w/n+AfS8F/rsVsu7UkWI18/+nAnDDaCy/GmWoIMwzikOZXAALYUzODpbvRM/5zz9tD4hN4Qewe
/CV0ZDMTShiPN5752y7kPz+ItoHnS7ZRWh3vvjOiKpKo2/DfoO4vcmT+b4VpyLBJYVGNeVdf6GR0
LuueCRmFcklE5qtP5ehr/c9voMjBEo3W2pijL0f6OX8+0n4MB8VmYMF7y4LYrQrkam0p7thgQxu7
OgxeeR9Hq9B/roy0i+aB9NgdH407JWdQWSqmnO/B3jrLwN92u5xWWo9ATHq/2DnQLjk9Bl66Wxqf
rHu+oPrnb3//j7mpIC2mcjRmirkxdXrTunlYXLQR8UU7MuFKcvpmuI1rSa766Qu/MM6pHAjK+kJQ
LHaPdrALtx9iAaDrGpaQ1ps5aQ4EIc3kAmdR/O5vLybdrbRJd1cFdMSO7jJBbWWnjn7UkBXZTRnB
FF/0WF9F2AX2py/1/IFyKTblgbFMU0YfLXsBm8eyLBaanF4ov7pZFF621Ksxbpnli0hn8Taz4Kz+
+jUyYuhmcbxhc8nZ9elrlA1SGk7UiDR8qhWrP38WbfUY4Bw8WBwOmh9zcfo+j2Z9BisjlX6Q4bDD
eD3+TJyucGA7FAigigEoQ5bZoUIh4UPePX2h5wOFC/kcp2h18VEcN81r36AMNhiIxNgThLXU/R7u
8/w2HjCP/g8uJeliCMVCzZT49CkucvVUNoLMcb2lPOjaVZTSKkSwaK7/B49PszuiVahcevNHI3Kd
XDTTir6M23bjlayKATdqkL4y7l96SUbw+GxgaMb+U/j+4+sebJikAaozPK1AZHZjWSTFTiJlHv4H
L8koWr10Il/QUDjM5azZ8HhRw6rPEWnowGpaNnjlFD+efknPZ0kG8h+XOto025VdcoNk8qwLzLxD
nxwe7DrEZEuykR4HGd+dvt4Lz1BbxrfH/Oh7jMOngyKLxlAVFaYDXVqI8IuypXNuVol46PSF/hEe
PF2OGXmExUkBkQ8fzNHw8yThHeMCNClekIcDT1w+d7383M2AtmqR2l1EKf5TV6DPcericZsn4cbN
dCcSsFPIeGGaFTEZab6Zr9tkRP022PHAMjYfBlOZ80rBiYtUTolnIH2+oViw143+ikEN3w22A+DW
gYvtefrsjUkM9zS6lrOnNvVdQHMIIHTu1uRU5R55Z7G3U258kzkDoSn+r9qGROmau6G1vxuTufsB
Sd9NLQpzQ+DW53rMNohDA2MfJk/kLmo3u6K4K/seOobMru0C+Fi4bbRzV+Xtmg6h7ekH/MLU/Ofz
Pa5bixz01dpMYElS8nuoA5bvUqwa+6YQ9gHDL6YVxxWvaAK87a09e6vU+FjpMP3JY7lJavOGAptL
t3Jck2yHXJvaMdFG/UEizT3Eviju56nSex2n8WU2zPXGvW/er2PZX9QVRxIXZwqO/xVfZxr5+WNm
iwGOA5oZwj2N/yav6uK1Z/XCrGsY8C5lJPZilCyejnpDWuqwBiBcKI+EV/HEUQ8LOiaVJkmhnp1+
Mc8/aeVSy2HtsugYWD2fXmztp5zGI7WeKVtdu3ftgFBfk/UNCTtPkO2aWq3mlc/t+IDICvb0quLp
VaOODUNPn5iJJGZupBgMKhNi2CUbZXEFCzS5JPsYZ7Hn90hsYz6IVYg43g004V75Mc8fN2PDo72B
XEuxdzh6AvPiTVm1+eQ406W3uDfQwMNLOFfZ7J+fftgvXgpxXYDKLqAGcNS9qWXbtXEN/mzQQQ9z
qokB6ntESKRwdoLglWoDus1n459Nl94mLxopTGpH8zVBgejCW1rmncKkDvn6YnE6SLg7zsL8tdHU
WT6V9efCJ+2u/xlCi53HeO9EpIFruDsEFrKYrAvmzwfEqGdOKyBt7EcDAGZC9p/gB3rfAqRZ155k
ml0TfUUozzfu7oYIcH/+OKxvTOWetzOhAGV2wHKDBDRHkFxf+eBIIbcQsAB1tEEu5Z2DlHCTS1w9
uyK4770ZiFdCrIy6Nd2Gmrl1ANrbbyM4njKmUB+Q0giCYAsdAYUIpdNstjKouC1RIXUAHXUGGx+a
/HYa0ua6iOcvDoqWyPkKST5P2p0XpszOXyOMVNghieLF+DOoT0QHTf25ji/Zf7DR8f4pmtxmmDm9
BzMATQrlfqUkGqRiV8GZAXoul/ehIYHjQwy6ge91UR+x5MBm+iBHfPMkoxX4Ut7nhPnSQ6nF4zBg
ztDXE9HiU+OfNesDmUWYas60d58Rc1Nh95w/kBaCYxfgFn4D0uY0rbYYw74Jf6yETfvBb9IaV/+e
9LKVUOQYxUIGa4RZfa1/KMpKWf8tG9iLHiwU/gLG1qjgBLvNrio/9ba5lhZoU5Y9sIc984DXrdnd
SIziUJyXmKNQZUt94DyIuec6I9rZfumUOePVwoQCQkqCszNQyxGXwg+vB+dC5ufZ4O0Mn5HeBWBl
wvs47O7n/GICu5G1d1swZ8qnjjeiij6A5SV9zCNi0n03NTcQL1z7vQKpl11A7wQANFzHZIL04w2y
/Yi0SkDkXvU4Szhn45twvIhsf8DNSZLGGwkMv4pBMWIWXsm6/ShaOIrZu2T6RqwWSSsgTzzAZNOv
aP1Q9bcCFTuKcXa1/XWQPRKBpPK3IjsfS2K32QF0CRknzdeZ6alNv7coJ5ueqJYkOShcIjTkCcDC
E7EiOdAWd+sK5n5zANzX8krn2S5WsG+Zw8s8ALwGe6n/qoZ7Ah8KODoJXtt5+bLaX9XIOvguRw6f
ZeUVfWQvfDD5VwVWuy4JlcQFr5TzoSwrmFeo37FWMy9dAzi9rAG39sFZmBJVNKTndXA92rcxrAmy
SPCK4vtdJN4R0jDz4RKkLiQGdWgHd59zTuiDNxmJf2Nh7pBH8rfYHJTyPB15S8HBhg+i2mM3cUHx
COe7COc38AcOXnuJ1jrDNRnA0zs9Nz7f6z2dq45WPX8ZyZ1MIFQV4wRoqUymvWdH88qc+NKMSCcA
gbvyXPu8whAsZh0j8tRTRFnpHk/CsJ/jMb4KaZ759+S1rN7HZrLqw9/fHcIp1j3srpxxjs4cLAfW
W0dm4rKHUojcOL/Eixc+nL7KP5qdpxseTgAKddam9PX949V8VmnUtW3IyX5WtzLOscL4Oym7u0r6
hCbrPjsEuJx/mlBFt3HXEYRBWPCKU/JszJrxlTPdS68U9KNvlY8ilcf9dJV32lCkecSBuxLJchs5
GRBt2p6vNMmOSobsJbjngLOP3lZVc1xJU/WaJqXHoy3YjF21dk4vdT+DB87L9huoDGyBbTrC/51A
k5x+3s/XcyTrW9NxU80buD9Pb7DDXju6FRaHJCQjeyB/7bIucE0VYffaCeX5Po0j3FaCtYrePvWx
p5dycSTrkATSMzmQlBIPcnq3pn7wZp5rkCpUSP/6c0RNuWlpqQna7dk+vZ5Jwm5eKxCc8dziGo6X
2d4CTLavFd6ef5C48yTnfb015szxfW2uG9Wu6L/awrtdY7zpsBzqdT8nELAIaytvq5xF/PR7ez4w
NTUilCX0VCUHy+29/nE2V1QaphGzKAXVuLz0whbDaxtFV6ev8vz0sbXbKe7Ru6WwcVxmS9c6wB8V
0fVWxQcQBHfEAH0aUMDvW6DbytFfOBDpfS3lK9PA8y8C9TnbTGTDCgGqOvrusHzboevxka8Y/T7E
eSzuRuV1dA/hyJHAPZ3HKo7P/x9755UcOZZm6a205TtyoIVZd5uNwx0u6HRqFS8wBoMBrTV2M2uZ
jc0HRlYFHeTQK+u50+qljEFeXODK8x9BQOspLOxUy7NFHI96JdQ9WlY05NtlgoFH4RJLhthZ2YQ+
IaCIRI2NW1nNiU/6yfyAlzbxNXHXnVgOx580l8dI1wPC1yR4CN9qxWs2kHTIHJRGJUztYpjsc7/+
vnMGJSsPBS5uDlAqQMhggh23iXmXEGZGjSV6RKlQCTCHtqTC3+H/TX4WerxVp8XBNyVpBxsI2IQ7
oxID3xvVMuvqdPX143ycSaYEkgmVFPwWY5XZ5aLEVhY2nsjTWBRpRbeIV3UhUuFDcwf2ees1enFi
/ZtX1d/egA5AM1Vu+W8OclkxAI1MjtTCKmpMZs11ItxHZya17aY2i4NXW2wsmazctImrnnr9U4eO
Nrs3qJApDJgNU3e+dFBCFCoj1zGOxTNUtU2lu47S9k4NRx8Vpm5eevmAzgaGb3wFlIpNpdTX7Smu
8Ie1hKeAPgQdhE8oUbU6HgQQMA0JgAXbfTZezJwVXyBfOMyb4u+CYVNDbHXspNTIxPlyYjQergwl
RdUSaaa3amI9vG7itI3XX4+jjx911tBsWHvoQE29wxs9FN3KqYasJCSujV4yXQnPIh0fxkYLcOsc
BjIMdWxpuxTvwa8f4ngwm8xRBa4bpwZJh/DIoen4rQK5kZItJZO3NIALPkk63lko/AVqxkRXMq+j
4CQScLyGfGhUm3WcUJ/eZ42arD208NlTAoVLTiqOzbIAezgP3bjLTkza49Hzocn5gY04lEoQdTJO
GjEqtVUx5PlLhVS4PzFZPmkH6IS6CAUYiRLmbMezdL/U8M/iXiOhdYxqUbq1sMbYfP3Vpr/ye0a+
9eZ9K/JsCcpUloLMKwasAeG2rAcWAnGny+Tn7jRmXv2ruf91JM2t3qS6L1k+lAEpb7P/+9/nwUuZ
VdnP+j+nX/vnPzv+pf++yF/Tm7p8fa3Pn/P5vzz6Rf7+X+0vn+vno/+zSgGehqvmtRyuX6smrv8h
Ip7+5b/6w/94ffsrt0P++l9/PP9IgnRJDEoZvNR//PWjSXXMiYHxz/j7p1B5auOvf3B4Tvhd+/W5
/L//59Nfen2u6v/6A3XOn6yNKoiWSPFeNDV24+717Ueq9CdIt4zcl80CiojB/EqREPv8mvwnMDhV
HwqEE2oE7vTHf5D98PYz40+WWcucfm8q6sGA/eMfL+Hy10D49X0+V1a/sS9+jxcdOhbNoKxmfpuU
3ueVmBY9uz9gr7CI9y1Opdv6FgfVm+Au3xhkx+MWj/XVbXsnLKXLd6/qryd5r+nmsnc0VFlU4NNS
7IfvqlBhAG48XmB8yxrMwZtEt75AxEIE9fMmSYTqzixDad2o1RNuSNUPL+iqnxoWRBjOFzmwcdLf
RkZoHbw8Fje4z+FehHmNk9YAJhWSkRUXleg5UV3/jAqgcj5AU28wlUm1xzzR08tIS9J1X6ryYyq7
AgoaqXD3fSLlN1g/9Y9opKRtgWHDjVInwboRpGzThpqKiXFHulfN9dW3QyA57IMkLgTsOu2wquRa
vqPYRH5aIxaYhpTyvsbuQlwxQNrbvM6kO4i/+BoMQXFI5NF0tGJo1m5RkhfOn5AdzAjDjSeM/gO4
A7YdA4CBjlOTQyYiQQopLkS3CulIjhiGBLuheiA2AKKRTbAOALsfZPIBf73iojbIGxpKK6tWsl4E
52WKP8OiUEOSpTzduBoEMd5CK/ZeyDZCCJnmGEWkaVk7sIGw3Q04jPdNJt/SrHlt+J7o2opKXKOW
JslZIuP1YNSJwP4DrekuT8b4Rzr4qL+aEkNhd0y1tdRUwRU2Z/2yEuWBuJRGSvkksdGvQpmR1SSo
50AIIuwwjdYSbWhfhD0rAWIY18dhN5X9ZDl2xLjEeHAu4IqQJtV0pCKRtIoFx7CGCFNchXAydjm+
pLvWxYq3pBS8L2rD3Vaq5D7KsUvCWaxU3+SiwIupK8PmwMlQPRNlV96jkdfWgquNuwb5xCV8B0po
+J+quKCTCNflNcY7CgyShyoaFWxmEm/Cx7r42VDDbqVSFsDrFRsYUEcVw4lWT86UXqo3al3q55LU
FA1uSWmFvWqHVG8paFyAbUKT2k0rU29awpgqyO+z8l5bkBliJsuwEzFBxA5LfeJBNIz1FW+wc00T
qyVo9rBL5BCDbFwArnwA/j1ea/0Nyorhe1PpmBjDfOLkn0T9Q6/XXWVzcZYwEzDk+KbzgpJagma6
0SbOEvLaNC0vvpmxLu+V2ihcx8M/yOX5vPKWQG2N1CIJfbQhNoFl61YwVg6eIdjyrvCbCNa11ujB
ogxdnLdrAt0lp251pnCD/aCIuZMKoKkplfvUd+QYOr6ZS8UrPk+GsVSSoLgGipEPZffawTzFFzu2
zpW6J3M27SWh+WZgI4OeiNACmZwPvXrwxa6utpSwwpwQbz9PjE0/GqQCtXoThXYWh+lwyZqZaXui
D0rMZjHBVcYIf2FFyR217L09ea4t0km3zDqOMZ7bLsPWEGA3ul6qO15v9Npa1XLjqR4JM16iNZLO
fKkQrKXi9hgTaGmn7nzZwCE79FvvFbmr4DkIA+JzuK3KN3iOcnapYPzEOMWo6q7KCkSjkeJ1AuCl
XB+kgMAP1FZ+D9peY3LHBDR+xJJfeciqGg3/ZfwFIDa7bvMTfUn/okbkWcCgkx6xvrI6p5J9edNj
b6hurdI0z0bwph1GSwKml7jZJFD6hrG71K0B6NN1U/OAU018SBNRu+6zQn60giB+hM1fujiPt/59
25f1WscxzIlx7+XCVA1YWEpVQdhZzMoc2maTqaCSbWAeOnMqPVsIXwxRysy1OkQETIegIt9DjH4e
CUHCHpNLgfGag2Y7qSYWV1qoRtcQGbJvfhTnGx61x8bVRA2/woeUXMzWqDZVp8ruYSjx03eywcVj
ZPBLJSBSQy2fc8IpMELPXOkJzQdW3CPOEhjqyJVm68SCY9xTlgnFfbxgAEzEGncko2EtCLCZevRb
dCxG4KWOZ/ZDTCmmq7/LVRXeyqqbXhDRLVxWON1cTZsU2d1hL11GRlbeij7GGoqVK9im9fKTx/bJ
8tS2lWhTaS4j/Fl7aVfrLkk+ogfBpo3T8c70reC2KxJjLYMF7xDMgnrloZyeJ4nI9MS1UeqIbHTj
ly43sqeeF+4vqHNnNvFXwh6ZT3YTk1+HdxWUqxUf0btKFAWkWQBpmBytxDtRCBD7uir56hHBmoOd
pGNyp4CAAyWP5JiWRTcOGyvII2tVl6q+zIzA3LVZTp5L1BOpsqLck/srBEfCWQMT76qJh3CfYmyx
xnBMJYjEFDAS92EqX4VwziKbe8j4aqSD9Sr2ufTA0kt6SGFM6SSos7eZmbaYxEJevLQKZpXl6u0B
SgxhDUJfelsSobp12ngxSC8+3kJq5S+e3Js/8DzLSUtU2/7VaPzgpuWhD5Umeg4mvtKGXQcfk7AN
vXUkuuPWKCyRq7QXnKeZkF8j/4u+B0JbPHQ9bLlFDoq8qyRB2OER1d+2jVHXS18nsHOBZ1F4RhXe
37aYbi3haWpYPIc4IEPVDR6zFJOdREm7g+sm2reiTZQrtfesXamE2VpxJfnHgKv3D9OMCQQgUb1/
NPBNO6sCz0rsjnvofUAtBIaOoGBumKjifSh5obGQfA9wVEwM8XvSNfkFAa8qkWMF2Maa7a+7w/Ov
fmrlorxLie0Rr2KOf7daUWtk4ApiGCxwjyR4J4e7dSVgLaDbMs5n8CJcsboTsK2AyV5J8nWi+kq8
bJRuysYzEkk9EB8nabuk7cNvHfDyoXS9ZNupgY4RqGgS8qEa+a2fReTOm1kxZrYkd8KZO2gFEbpe
9shgFWyMjYdDGg7DQDaaFm1IzUZ3Qd0N7+8Mu7gf5dA3N7nfyvF50+gC+YCVKErMaWlK4DTSfIf7
E9FafKrSYxlNPe2sTNDKYNrZpVSW80Z/SElSZJgOAslLrYrBKmY3aZNhNqoL371e7l/6pDLwMueZ
pWUv4B5q8zT1tpQH9U5oKrgBFVdWKmKu1C7coPJecrMYr6uuk1Z1x0F4MeQVefdCn/ffR6/unMEt
/Bc97WKOgdZAlGLb0+7YNKiQTJIaKcTlCWE9Kh+WaJO+R07olZ5wbhnZKSj7+ILIeRgUy4QJjUcI
2ChXxOPzcOcOiRRYHMXL6M5QL8ANvz5xz8GyiQXOdQFgyqL6gSXE9ADvMFf0u149EJ22KJc9OaYL
nP439YJjXbyo19b2FB4411pM7cmoqn9dMTSYecft+fgdh2SzEbbiDCvsPlOn3ai0Vx9g1Lbr8ry5
CJzQPtHLCfF/d6P50OoctxgaVRx0ehluk2vtjGh4m8TYZX5NOsgJnEaWT7Q1+2Stkrq5ZNEWq/Ra
ZY1gy+Tdotaw6q20MZeAkKvauwhX7otix5sao7PAxqjvxIN8vEsdv+r5tR+/9BbiNg+irsuttmk3
ylqyCeU62eU5a/rX6wXdtdC/4kyhzxEaOGJh7b59VMVJl9naSrbVstrX19ESM/fV+Biqy3/jk0Kt
mCxk4Gqi+zweSP0gAJunsB/UdXIodt4KN7KFuShu67WxPdHWMYDCLORNQj2HjoKoGBB/1r+Mfb1H
suAt9KtuJa7IN1qxV9ntTnTEZbJMLoTlqYlyDHrRJPzAiWpEGWaiQ84LPWIfQiWoCPtURmEZx+1S
WiWOH/16i/8D1fzxxhd895k/ADX/O3nOj4Gav37lL5hGtf7kZjAJNViDkVjov2EaTf0TldikncTF
ACENw+UvlEb9U9VA3S3WaojA089+gzTSn2AbyLj4j+EKJq3/HZBmWrF+r2gQwqgB4ikCxm/BzLfm
tbLfCKWH31hgW36WHxhSlS35SrYLmzK70FD4XHSQeG7evadPUBpKgB8bp3VMKtiRFAOw4njudWVj
FK0ojQszUJACNJX5Dae6fA8gn+wiyyDvldkJO4wCbXZPqWY8NDh9PaqhlO66sIxbO1Ct0FwCassC
CfNKRQCwOuIbIQ8Dmy2Gnh4hCGMfp49cxoVvdeHK7ZVrDb56roalRJGwUyh+ItYbrb1niijRPClT
xlUYu1wLyJKB0c5U9nG4RLnR3ahlOMqO1OjZg2EYqWJzN/RuwFiKH1mbyHjnkSWlIkwvbDWPpGSp
QlVSfVhTQpGeYccZuA6gnYRJVhWrrmPiscL9EERG1Yl3qJLuImNFgtwz4Hxzl3jYu9taJQSqt8CF
lgPQogg5i1x1Uh+thbZKyGFqYlR0Xn0wZeIfnDSNe3JOKmiZk3WG6aQ6RJ8wVMleVOXCewQsLveC
2grdLhq0qrkMhlLrzr2mlBUoYspY7VpVg/9lFkmWoyWjRANwoGXiqvCsKF0mWdvLdop7q26rgyoT
jV2FTUEEZS9fa2Xfh3aLLKuB1qSYl10pC7skUqpXzu94fRbctR4HNxZIjBr4Ngsh0GJhzfEp2gaZ
kBQLEWaawEFPwgrb76tdlUf1yopHdDtGKLEFUq/r114hTZWwrOFqGGq7wXVNzsO169+Tuu5fu6Fc
HCYrDwDIOLduuJEQa0NGdCStsIKuimXhpm29lDhnk7JoSPBmxulPStjWr6XSiuq1hDN9vE8FPyLY
QhVkctNLGUtmkPzMX0lqgktHZlpB5bRa0J5X2RA8t3XR+w6DaoDdRi6NSOpo3VarsRwFb0dkqn6b
jGYHXpIZZrEeNC4qT6VupObSV/K6JX1Wzn40oRacmXoRrkaUDjvX1/HTrtyh4/YZpbi/UiksfuRW
He+iEf5cWOXVeG6abUySBPfzZq9iY429sQubYDHKmR/a/UgZfq3BtXwda+K4hNIQiZQ3h/UYiNwg
NeOMPCX3vIFOuzM7OQEuNdXDGA/SnYB68r6US11cSLGZ4xrNsG4WiBWIOozxtClwNeVuHu29sk83
hoZ1tkP0bbnCiZUEFr2KVl6ahyZZGY3/nZ+7F5Uu4tjWSVNEuz/lBkYmeHreE+A6eP0lwejm9yTT
LVAhV4wdogl4i6GEAVWppZFTq4lw26tduTSkYng2Y4LREisbDgRt+NV2VLpsbVS1d+13brkRPatA
d4bOSmiSjszKXgHtETRrXCVZ5h3wPspuhzip8RYvFIhe1XiGctu4UXxyurQ2DYmw9pMbVdKH5Zjj
gmknzO192inSOTt/BqQ4SPvUF5oVet9yk0tt9iAZeX5Vjpl1DfRb4tqEA8+uSYaQkDvLVV+kSCEr
ADI6rG5RIEoGXdrOkqKMtJvM2Jk46OJ6URXbIcvqu76TwzVwmflDTExxF7Wmry4sqan3Xj3KpHiE
aXlRmSSnFqGQPWBjGsXkO5NbshBBSh5yaRB3QoUeDZXWuLEKcQSoUURbCqFiRkrqn4l5lK7HuuQt
jqFxDlk9Ofh5LTQ2GnJZXw21pAG4mfEubJt6GymjdRaP+NuGdT7AetI9m3ANEu97zbsy2Ipsrvfi
NmlIJOp883sqE6sUS618bsFnP4/xSzyHUiU/hXh9fPcUy98pXtXf6mKpbBPfEi5ZZrplWUiRUyD3
PJO9hvD5PpYI+6gZzYOuOCU3NJIETASfeh6sK5bLpQ/jfQ9PYdi1pDqQLSCPBMOVNILfcLApMx0D
3kChM6MqnuHOnuBd7vlM3ygjON7FvZRlnJgRWRj2fkRMAwuo/8LVOzgnVcOaNB/degT03mKK2/zs
rJGAcJycHA/ofNnVVmr3VeDyNSv5zIjF0gm7QN4qrVgni2RwWxx4Pa94TbVBPC+yLNvBcErhq5Wc
gLUwre5qqRX3lliOawFjINst+vQi6Yi1GRKVdYGr9l2WxdIPjwUaDiJMnz1hT2REQk0ZtnqK1SPP
mFxIJT6jlZRbzOxCdbACTpC/CRo4mIHDe8mgfFIkNX725LxcNdXQX+ATSlyfXsIjk5RuOcLWvI4i
D/WVgK3UTh08dEMgMdG+cxX3h5BRM1gkRS1sEk8qCLdvYs12OxjmeDFCfWR4PhC8IJKKpxYrKVe1
84C19kyVcxW6RCPYamh4d6mQqS/sceFdLdbWZYWv7EMb+sE6I5LxiiTjcNfHcW1X1aAs4fF7tpB1
JMNT61oqYy5vglItSamRuk3Zh4qd6Xha4RFNFCasPJy1SXuRpHA4j1qlWmTQv6A9GeG1qujtfTa2
lgTvVRdEOKxdug2iXDIWhRaoN+TsTHsjEk1bDvT2TO0z8kVUZdyUgMlLD8/5bUU8vF1CAFnRteKH
ypV+awSWuebiUd11oxTvLHEMdmNsQnv3aqIJmyYwHpLQAwKteDl4Qxe2VMc9eXdt+LPUaxrpY8oL
CEWhuYTcA71RFs8ttaOUmWj+Tu9kDzJu2VLE6V3AdSpVDFt9S4qFQRJnIt1UXeX9DNtAABGu3cuw
L92NBWrkRKLW3URgfjeAO5KdGLg+qymJs2PQC04ZDTlGMdghSxxkbshmEKlnBdE6U0TrAci9ezZw
NN0WulY4rhh0jhHj9doWmCONUZqQ3CePL5gsyjdUwcZbn/S9O7J64nNCI7oneCP6wusIVvCg4eyK
Igl32C6Xl2BwyqVbxvqTYWE4V7VhvIwxwNsQPkaqmeVVBLUWyXPdF8oZKKXpDCLs1SqICSZtyYxp
dRn8UvBzgNA0uOhbsd01Jub3KULFM38Iw0s/l91rs23ibUbO+aNsVdY1FnThqstb7aaHgrnyPF7Y
FAwCsykud0ljFWeEWhUb0nnIfUJiuRJdtdm2VLiWUZeJpC3H1AsriShtiMUHihf5LsirFkpuoeDs
H8oXherJm8JwsyWomQapOAwxFSrMixw8eJ0zf1aBXsuOSoIMpTtxUsV2zUNOKKCDg+q9i3J4oZc5
JHgcTpmq3ivlJfPGF3rtrO6Dxo7xcdqhUJfOK8bpM7o0Y2VFMM9lsT33k5gt2wjvG0H+psZR/w17
BHk9wrnf+Li3XqH/km1F9IKnWBKLa1lrSTYIZM1xzZbmmkK4JGGj34Abdit3iIRDk8uEFRH3sLCo
Siz0SM1/iHWt3PcFnsyc+81tmOXC1hIGzntemoJjpKjQDmknWFeTMcp5XxpkU7UErtzD3k3OrWpQ
z4DqKmKn04EIZV1P1p6kaEQlmlr3VBpavyc0U0BhwDC8yDNhPMvKPLknT2lcjbiY70bT/U45SL2o
5ajdad5YyQvP7UpS5ZjPMCwzcw/iniDbH4J9rPflAyrJyBG7kkx2LyxXgjXFPXRugS6o7qzsotGw
vV9iQo2IG/G44GDlj79PGcjyjpc1OGwFEX57Uu/HnOFgTIXuKPZ2CqVtU8YNALXZkfXhK93aF/Rm
63ElI3rdb6Izqe6MM01U1Gu/EofbwheFRSByjlwYcZ7Sz7g312JCKCi1FY0E06awp7nIPqPk5YsH
xzleNH7Y2CgJg0sx7eq9AS59N5ITry48qIJO4CnNJZh5xVWmaFEgWLQC6TzQE87vLQlc65o8yw1I
IekxhuUSzkY+FrFFOK/sdSVrr6Q26V7cUQnuB1enzuQBwzXcVDQM77GiTZ713LMuEMiZF6XFCFqU
XiHftUDwPyQue4GdgzX/aIaUBxnc4DXxCRuy8rgZllrhstcpalhxjJxq0lGbsioIrnEI40475+UX
L6MfdY409tker7g6WcWGQdYMalLhoUtj8NOgph6nBQHZ72xTW6L2hmjJxMmvy7gO/TVrWvXid319
Jem99xQNHCzJpB4ioqI18XYc4uI5ENXqOVMMjs21niosZhaBm7aM/ay2TcTObAiZJjuNDDazGk5B
jMeAzduF/O1GLiHbQrI0BzYJJuBGoyj9ohwq1mSivhr0EgXBUug2ODsQcCg1BNz4KjIWJQhUnP37
5MJLi4ZaCc7AF2OREz8UkZkkIdmo62ZdpUqPNbVGHM4J4tGMkv7rcTWYkjpPC9tWneG+vzlBXiFE
pBj3HjehrLtUXK36NtQIH6VgFH9qUV43ZIGrBNmLJmVBu27L+lH1uMTarnaS3/wJrKGhrQNtozoE
/3iGLHzK9fLzeLgmTKDZW7IvPf+bpK+3V6JN5HzWC5A+XZ8hil+Tsf4HcvsDfqIJUvT/50ZdvpYQ
Or43L9l7ftRfv/YX7CZbfyqT3BwgGeSNacQI+M2OUjSEBAaCDYW59ht2E/+kkIBUErEkbjKYNxjv
yFHWnyoqQn7GL0K1gxf7d3C3N1z5N/AGOQq0TUG4xx8FwgPsO8a+ZLRXmmtRn6qXFGzZQglgLWF+
xLeGQ6DYRli5GyQ5tnWfUnGVE7tep/bfLWgAPU5EMDiYQGoTTX9WZEBcW+VFB6K2poq+0beIjRzV
kTfe6drJNOWOOnzUFIWi4w5DZ6pbk4RK6hmS4wbn0AminbAqV7JTB4//QjVhxgGjhgD5S4bPxnee
wgdmaDv2tril+gbAn57gZC1yvGYTWhBrAe0girdVLt4P1iTOk88ifCXfDclP0M25CPZD87MPrPZ6
zBB766+7jpVls4aaY8NRylb1utp83dr08t693DdvN2jDCKEpvcGXmhWmqsolsllzH8Otu6vW0VpZ
+5vTr3R65K9amX1CRdDDkMCtRy1SF73+JMAL+bob8wIJWg101f/shjJbOvFLqTIhdR/Jb+e0tlEv
muLEi/pQY5o3MRP14PMhFVniPoq76pBdBasO/sTPbsmB2ub8s07XnEW+7tTxXkQiw6xTs71IEUB7
obk91nFLUd0xA22Vire1oZGLequVd1+39qESO29uNuwxBy+ELnYfkcWuEEetMNw8WN+YZGtKaA9f
N/bZ90LEDulRx5BFmxtUKT3RfVEvPApmzeXgXNQhbg8/v27j+ED06/W9b2P6+bvKcp3FOspP4TEi
u9eot3Fegsu4C98/ZScwL+5OL44qoGwBHiM4m+tqEikdSyhyTw224w8GUbBrrc5FW4Xe2y16zkDX
CtGky0rGyRtWAY74XLnz1K5ykq2+7vNn7xWlH9Zukyksy/NxnyUAV6WqrMeo+Kmrl6l2a0ZXX7fw
2VvFuoSa4GRGgBLsuAVNA0sKR+MxBbfsDVSwtUvoN0xPSKtft/ShVD+91/dNTZ199wG1yoJC5puP
nd2tZLuyOVcLNjfFhbtQVskyunFXp/a1U72bjRk3HV2d6K9HTZlyzQ5YSq3czkfVfcrXZu5B8Ta5
33duKnG96xzuRxoxWuZjuIe9Z5Plt2i3kiMtqzURPja5cGfFtrkdz4lUP3FTONXH2ZKPYXnHbdl8
NJF5ysFGRFQg6tcKMNzX3++zRZ+bCDDNZB0MheS4h8AeOBIF1mOOT5do3U0hWf9OAxYTzlDNSd11
3IBa6hWXFOMxk1Juw2XwkCZ/02lm+koI5t7yr2QUuh8KjWOWltXoPhrqqpqoi2TBft2HTybsUQOz
PuiFlPr4y0GAvLbUiyz+Fne3X7fwYeOS4eqjwyL1BR4t58XZxgXxsjHGKaA++Vk9C4nTXMWOeclq
iCd78KTdj9/KAqbgiY4dl2jhD9Aq/nXYKXGWNqW3+9+78R1BDDasCvv9iKCVvjQ77p8kinbpTYyy
X6qH9dfdnI82aArT6ZoDOmyJiap0PBiyZFTinCLpovBz8TrI/KuqNv2nrxuZKxPoFa1gRY3pOeme
H4RtmeVKnqLTSrl0RIxj3Cd1BcPGW/R2twwH+boXbjTbJ3ZwcUpW+GkH3zU9m7b4hzdZQdwmnLB2
XIktsoM610/ZmM9Pn2891HCmwnGVsz3uOMfvsZZ1wjcnhD/dmxhn2Oj61+WqX8ktxJ3m1KFK5q+9
PxhO7/N9a7MlnmjIAtSW1jq7XfZ7bPqn9qZDaEJ478ZYnvh+8636rT0cbVguGJPqPIVJg7Vq+tSS
4WEFm/6GzGUbDrvd/gs8rM/f5Lu2Zn1r8dXw6D3sq623KaVF6JhLwteXVbMoT57j54v61LHJwEBl
LZRgY842/khPTK3QRdynDMFdVmVmYZxT5Jua/+C3EkN04k3OLklv44RlBYEjRjLArrMGAxQlI2VA
CqGKfJXhWlGSnbvMDX8PqEpRuSaXcnRXrRRsaoTGJ1r/uLpg1AD7RHk7ibDBHI9SwSh6V6rr6U4o
+iWigWsMMgqSmZ1oVW86J9H0RQHxF3leG3NeUDenLk4zDsq0wB0/wmw+6mOShX3PI8jrKtoY48El
EXsTO/0isruX4lbNwJfPqBEvheWpY8rb+Xg2b+g/RzyojNNkna125Sgb1JwwT6lWPfMmg2YRJO3z
tBjpS2OdJuoDIqlkqzrZNl3lh8SJLsd7TDqCYHlXr0/O4/k29utl/H6eaZ6/W+1LsOTO90CdJ1DC
RH/jUEHnFNPfTzUdOz1QfcAp9NR0nnbHj6/BNETzLSxQnN0rcbBI5ckmf6Gfa4+4d+CiBg0vezRf
5L26CZzi1Kj/fNz9s8E3yuO7fib4pOAIQIOMu5/1PtgYm2CX2PrW3Yx2fAg3xU1yk9qnjmwztPQf
g+13u7PvnXWqa+ot7VKyXIqrysYJ96ZdqAtjnTniQ3Win59/zt/NzT5nK4ydqRYMrwwrWvK2w0vX
kyi5W6csRz9cOn8NnN8tzc4/AOhRgYXMNHDMNfyc1JmOvzBjQfP/Ddzqr1n7u73Z9mZaFFPTmp7F
EHEn7u/LaOcHLINOztFP3yEIN2AicWkYARxPCdQLGXyGga2tD315YcmVjumjoeEZ2EZ/8SiPFK/v
hYtvBsgfZsK71mYLIozmSGvxVWAjlZxxdGp3Qbyqo676zTRM4meijX+GG9np++dsi0XQtehYa1Ve
mJtuHzw1F8W2cHDsOo0wTevgV082WyejQq79JOPJRmxgHULeb3s/eRESf1u5abmso5JYuNi8/HqH
kD+dqRzeJcTxuB7Mb8LdWEs6JgyQxlYRjLroQWpsJXuq8kur3BiKHR2sggUD/QVrtr+03i6WckCh
kQXEXw15uIzy1h6WtR04JxeuT84h2sSa/MfTzeazJelBm/oN5lcAb+vc8Z3AbijUObX9LyyTp1qb
TWciAYYycXkX4bbcJqt2UyzbFZEtC0JG1l+/d/WTEx3e1ZOoTCcDALXy8bBXyhph1lD+mtCGcNHX
W8V8MZMHD77eaFxTeINlQpkpWeD7tgzswckPMdrDc2FgMIK4wooYMQO+6dvvORZjXIz1haEvBiKO
5Uus6bWfwaOAzVly2V6pKuu8d5L8/Pmy9K4Xs0EbWHEidXh2MJ26VUOAFfMoX2FKZrcjp7eT4+HT
jexde7ONzEi7yuoi3tpEJo+rZe70qCDwoBptsqqXgfN3UeZfC+HvFueIaYjb6ED81dRifEnVc4tF
PGBmugtOroSfH5XetTUb7QS2V5SY6d2E4AOVXav307c3bBj66pMRbxJddVppS5S3ffpjfnI0fj8i
P5T0SPoip5jWu7587FtpZYHjV8oz+Mvi68H/yVWbMyHFnilthuvT3IsjGHU/TkZe6nQMEtT7X8eg
kXL3UvlZX8NbKdenZtznY/Vdo7MttNLGtLUmG/Jp6deFm3+MnSqxLWV3Gsz/gMu97dnvGpztoSUa
u8qbGpTX3X3sfR/D5qxCse14K8vG/xd2TqPt/eHfPmi+a3t2qRq6etSC/q2zo5Nb4cJXMJhZYtI4
LSTJg6RcocGMSf4+/aI/3cnetT3b0VH8GnUW0ja71r5XUc2TL18JK/O5WnO1WxAFf53HW124y+R+
XV2cPlN8PpPIhMQaC/q/OL91jUnTK5wjpgEG3Zei2/Q08V7ECpgVAxdFR8zbhTzeyAtx4S1j+8QA
/3RXfdf+bCZnYtzorkn7rZMdUtYNCeKsjXPTNrBF+ONL0i2Wwk9InSf2lY9ioum69a7l2R4WxkVG
Bg3E22mFbABJ0fEeMudfKG1+uoO9a2k2n8SiqFPohNNu2TxPC/8EOWs/sWJES3QK1fl8MgGUEWyA
z64pzloT4LmIMgLYBa6m629Def/rDjc4zTj9T3WQMixP7TefLYkTLDvZqAEcmLPLe1mbdWAUo79o
TL94MHupXI4FZp5gturKRPizOjFuPjuBUCTWIPxwJDCn8vj7+6Gm40XgupMgI77NMeHTklvU45OV
542XpWdaZ1zqaW2ryr1mpCcG7Wdj9n3bsxPJ2ElxqKLHWMThfjSlVSdcSNk+FK+G0TrRlPRrBh4d
dyFb4cYEQIgj31QcP+5p2sDFLWsJD81Q1vANxdpLtmVviFmV/h9757EcOZJt23+5c5RBiymA0EGt
kpzAmMxMaK3x9W+B1dVFIqMZXe9Or1lZmZVIOt3h8pyz1xbM4vvsGPGWWwE4YTNrjVcZrA9p+1ov
nodqLF2jk6OHlr8T0gZAq7sVcr6MKie9flSVVr8HvjGgHPVCWbELf4pvkNoWhht4on/AhKMDoTAX
tri6pxvXciQPuhNSeg31FmgyR27RquqhDIvoB3KKpIZIavT3QZkNGx2Biuwk1gxNzLSQVGpBlGXr
w2oMYRl0+jczibVfE1W32SotqnQ7SoPYr5DvBtIqNjC+3odAGh6mwOP3NIbpPrR6jSr/aOxUG3GQ
xvkelf2F5qsYe3Ev8N1MMaLXSaEGzBFiCRlMI1KKJArt8KjUSppf4Ok2Jm6T+j0MiiE03VEWh6OU
6P5GSOUqXKmDZgpOkAzdDd5GPgcRg+65QuaLwOXMGUes+RFiDqlT+qsRvUxkN3GfNRTOj6O56ge5
up6irv6GyKqlxs2TjV1eaOMdwpUGyBMObpc9WNDYBt8l/lCaTgZkjLunZIeFFJcrtbP8R1814cX6
URG7Xa0IB8RERCSMYUx3QtNLe1HX+vsiGKtN2MGkcJA8lLcoBMIryqty67rR1NFwhLQtHj3NaH9K
SidBuBrV72HnV2S2RxaIUVbRTVAFZWybVczkyEX9lyBj00ec3dOo4Y8L4RqmRnKBRlv8kQVUIdoU
o06EpSj13E565h10bchu84liT6AbIa/uDti3qwtDBstZz/sbS5XCazQBKNehF6ivmh+j40Gb5JqC
gIAUdMez0ne/KEXXDpnVZG6jhEIJkKVQfiJFEt/qIvL2uVJaG2UoMzL+ERd3JTDvurHWZAg+uvWY
GJRShzBfpoOfj/ohgZHZoCevsz020R78e4LcrhYkxTdh0KO9PitLHFyqOgrk/UG6MWojPfSlpjFr
VCl7KIppuqvijilfBKL5LAYIAEoj17d4fTXbqB9UAXZKyNuCIlLDtuIhvNHTdDpqjSFds6KSbRhH
OvtiFVh3bepXV2kY3zflWK/TriwN6gTlTljVI2oGIAx98oxEQ70EoRV+6/RR2Uug9K+yQitLO8Ky
xZniYXRGNkRHTpV8qxQqsNPSF/p1FRXFpSCp3YUh9sTvsCmR1qOm4z9OnaSrxx17vxXg7tspIvgW
lbLEbNB0YBtoyCjaV6kCl3MUmmYKGbk1kvLZR/xQ2SHuRHdU/NV3VtWP7giN9EKIw+bYakXeOVaZ
FQ+UuuIF3OOx9dPvJPNC7rQJJXpGmaWtqiE2k6hpqks/Ja5aq31yrGrUKx4I49iug3gAg1QPDv9I
HrYw0k2qavE1bEPvuU8NdR2bg7Hpo7Lcpb1X76VpVJwukYdtXQlSyqQqfNWmyMaCkRpk8irJKew1
qE6FIQdbxIZyBE8jM8jC1qKys4yCBTNKyfOgZWHh5CZ22H4cditFaKILyy+1n7HsmfeBlVnM4WCu
A9WilCigbKbFfWGYwqY0pPF7xEp4nOo8+KF4wMl9M+9DVygH5XnkUt9Buo7qi8Gfysu+VqTbJjcp
+Zc7Ew2dlPk7Mw3VBysU5U3QlIAGEgmADL9t6e9HyutXtQbzzm3NBJpnQMHI98JcR+xaD8XgY6hd
/0xj+VA1VblqjfpH3chAXCymvHChC/hTi9F3H1OQckR221WXkWy6lt4/UF16mXbrkkya5RMogCBp
TtQZG67I1qh202jrgfJL0CrbK8zZM9unThJgUq2z1+GNzmA09Z0Wv/R+uVfU9GgZ4SrxrZ9Cwq2d
iSQZP+CGVSwbhWXYHhPpXo1BqVfSo8FN1wR7Iwa900hQpVtrJWbmPij7KysrVpNKpL9NnHwyb5i+
x8RXnoq62pOrQ4rU7EiuHjnzNo2vQw4Mboo+xLfDAytSOkDPrwvtUkrSrWAGa9V8UUPhIi1MW68v
q6ZHwxCs/SK6SpT+vvaeEDq5kH9epP4JW2vsm6FWD8/JGDsjVT9j+DPXC1sXCGsEjxryDllMnaB4
TmTplVrldYiJhSdfNvqVYRy6dKc3SIOUAPQmwvzyba4DVofosc1b0OADjHVgRK6vq99n1/pZTZaX
7z64bp8gr9D9XwVl22mjRS6g887xKo9QVtPdVtakuYaZSitsOn/kaRisU4PinQoweJ26leC7HWUT
FTbq1bCFZ7NNJBXLlOvGeqzIXjYZcgqrXfmy9yPqxNSmqORoTcIbHJnLUI4eeXyFK/LKK9JcYH96
c2bSiKrwUhdGyF7MbJW16RoRb+lKel+hkyUmGCXmg1gYNxVZfwnM/VCDlsKOW1PBE+E26VnFQRuk
XZ/lN1p432nKxrSidaykt0UAe2UCKVD7hzZDxhiBcYp9p9EVEpJTcKXI/sr02k0YzBbc6nHs8TZB
osUwZXtMD11DznaZZ2y8bNwVgvZDG0SI6pN6TWDAVipprYbpGknOlTS2W0Q2O7hLsZPX0s86DDZj
N+z0ovglVemNqNW7qJQFRkXZtgq0nRJTuG1cJeVl4mc/xmiMNxHiXtkvtH2fqHdcM3dFh0MBEtH6
2zROEpys4IUDu0eBqBSvRi1eh7V17ZPJietsrSF6AVYoDqtSaN3J527OxdUUWs0tgqzaalYlbfCj
R/41eepjX1mrXqw3BsBGzJDWSq7vfVmC/S4W8Kki1DGRPJoPY9oFb2PDsQuiB810L/2swpBAiMw5
lxlQmbiyCG7VhYYzaYC/3uWIkV8oByHJY44Q6lCysjQf4Iio67mq+qqqZDTCMgGUzLKczIhxZujr
dEvVebjPQVvB9A8Tp5/ixk41jSNEN8Dr47Krq97e6JUeW49gp/hS4gxJ8z1t021bWEe4TtW2Dnps
c3NMHZQaJxSRl74zlZl2PXiNsIZH+kMseutoJpKFAXWIa13dow+AODt8F1PLvKQ7AVcTc0r2AP5X
Gda1K0yrKztoDPXIDy3e0AFaG1PMFBhVUrX1ehOImx9keu/khWjcNIqYXKPlpbo1r0i4KCh+gyCn
OD2NNAoyvXRaD2rcbcwhlF8ixLruBFcwdsyiayD0W0m9GYpQXuGnme2ICye7QaobCGcYTRijNm27
XNK/j0gYNgGMFmdooZIndRlARUJbdUOnVa4h0Rj1tiXm6kPcxAFRhtw6xm3J35qEyK3Pv0N15jHe
chBAXcoBrRWtjFAI3M0cfPLk515DrkOIucj2YlsUq1jNzE2PROMiptrvSs9HzSVvjF5MFINnZQgk
1xJLMT0ERi1tWz9QdyLDg9avMqqHWOzLZ0R/Serq1Oyjr5WDauuXCqeJlIffcYGvTWQlkrSP48jc
4KRNhB9lTLGmWNm/GcKGcuGwSVYD3wqDAG0yH2QjbW67pM8uuXxL27SU8SrzQ72y8WT3B8dMJ0w1
uNa2GpcucfjW50F42aW5X691WED7oBjyX3LhNQdPGCFXqeI03BeFqP9o0Nmv61hmfWE012D1RvGt
XWU+Vra5Lz3moqD/rIweIxTekG1ilwiKfnYYCF20phAfERcLu4An9F1fMrqoBlMEjlErHLKiU45+
W1uPYVeX17WWKxuRi+2rrA/qo27k3mMdJ9X3BHtdUFty6AETUzp853LJO7SWUO3qUDS4CKhpu7K4
yBm24gfTvgmj9jlLVOuZiUVipUJpKyM42ahRIXOip+2YEqRtitsASf9NPHn+VS0muFFBaLygeqjk
slzyf4p1M11kaHWongNXKFW8OwoFyZSpTpndF2Kk2bo8WNkmKNgM616hpg4OronlU9MFpsvp7AtX
QiQqLhqk5CHuS/O50Ask0GXfUJ2MazJXsSzZUoYS3Vqouo/9WA8PSZBrh05QfX6ShJEjZJ1o2sFN
S/bNYLRvVRAa8QbpiPid8ib5MNRNGNpJIc07lIx3NYdfz2dCJvINZdG0jxql5PWCCgxCXt7+KA0Q
ygKKGB96l9/ejgNvzC21D5pTpK38kFZj8VZCDaX+Uixb6M9KvWcHym5KQaa9pHnjx2YvnuiN92bt
Z69+JBkuaEgjdAbeJ05D9If7BZrpKq9wUQGKaxFkbCYYoK2VXg2+KuwpfuAAQadoR5La6GucnaNv
qhTo2zpveP4Cjc81HkGd/t1sfOFIitPcCcKkKXYTxLILKiBzVR15l9jk6j4edBIWsLFTag3lLrnp
4qFaE2qNb0pQcFf9WPlvVV8h9e/T8ElAXXMbpTwnp8ITLnvPUpFiIg7UK8V7ylqZ3yCCTkDSizCI
I4hju0+FMfoZ57G2Hmu1fUB1V2ytIvAvlFjHTBM5jDMMU30oC7yh98kgISk10aEW7LkHDXNQO7D6
7IclTORTwnrsvzW8Ke6qGR1atS0FmeMMFOUxmm7yGTKq513B/Uw2eSg3yYNVWv0x1aTgAFMnfjWN
vFjhvIMMtM/7dY8q8VbIwZnWnGIQCfS54ohmV8EMP+1mDGpblM91aIoUHIBIFbVBvsumBm6qJIRS
wH1W5ibTvcOqrHdwlfgOseoDXYydamZbkfmYMVeC4b+JM/uqs9ScotU+LV15MFIDlxLFj3AzscBt
dTNCC8ybCEaog6xVy6P6UM+0rSRMJlJnzG/MdaQs2+fNIBwoAQoP4mSEg5u/U7v6d4JX3pWTgjJu
Jntlmq8/9QLpSKCZk25tJHn01EPwzgSL3/lgRp1EV75udm+yOua1gyIwuDfqscGhU1OzwoFFIWa7
wBKD+8j04FsYjZC3F5aglHeIjs1fGif99RAN/ToHQA+1pBtMeR/0XSHZjRflvg3ZsmZ9Mg4WNHLN
2Bu+Jzymohn6K0BDJr4yjVmZPPK7RNtnXRFOduyJY3lMuOBYNnM1PEyNpcMfJMFyNfqNcdkmnboT
OnPWSA5Ty+0RB9m2iuTbeuzYMky1yK6S7TZSZepqWy550Eh1qgKtMO+uuU6O15qV9L8abTRfplTR
9z2v44c8bMNjFnLJyuNuumx8FQmI0inXlSYWD1yd1LUfhOKmV+NEcgKCTjsr49wvw0G7nIRJlvCF
KuCieGHaPut6V7IN8nAabTxDopvKUArNaYeo4HIma7nL41t9GapYQHusd8hmFeMpr5P8W+WJPW9B
GSJcHUkobeVMiG3u6cZlSJHUi47e7SVtw/jgeyo+R7IJG1JS8eRLC67GTqQAs0M0SBSIn1Klt3IW
ldvBU9k+KQxdF+oII66K6gcaFzdRzOvJiQOtudDx1NwkJX5kdgXXFpVIpLBEosoIDx0OFbfZMClu
42NibQMEnaC3cb5gnSb7yvPkNdaRMsa3EAbp5TDmPbfwnLUmT9Bb+HfmRcdi/pkXZn+fql3r1iUC
B7tkPWwkjXeSyDllV9Ioc79SzMs8Jp9dm36zU/vOu4rMKnlR2SN/5G3LT/QKxbppeBe/ZFGb7aH4
NT8LD4V13qo9gS1Us06LAUtwrjrnc5TZlKgMU6gM00HHwWPUlsKd1msLVKDSzZxD7XU7cEqnOcxs
N3VdH9W1SPoZNN+ZHNz7T/07APtbq8vEpiC380qUbsqVuZFX9SsCZZe1sMkvrNvMjdad3TnpBfyH
veYAxtikV+naX0/PUN825ysO3+sMvvp1FhkTuBpjpvHrREfuUS5P6KO/BdXsgsx00wv9OtxZ+/5K
gYv2XyR55+TBV40vkiZSqwgZYtAb74I8zbaEOtfYtRvd/pkd+ldV2v8pC/9Hgnj+IePxO8sLwkX+
Wn9UFf75R/5Crmt/YD88V/H9S0qomMC4wDzxc6mTpo6StfMXaN38A7dtSIsoSRD5mfJcyvwXaF0S
/wAdo2OdxK2dCzfeSf8EtD4nI/6eH2gJ3y3GcbydoWGzw/fnZEXqAc4poQjbxTc4JK+BE67MXbhL
nkAy7MNv55mAi6Ko3xpcpG+bQEjhV9Ngp5TslFVh17G+hZgkn8nELBrSYUjDJCMJo1NRZenvidQP
hXot4nhlmMLUTvR6nRnGi9U012rlbz985us/h+pT3dV7Sv/DENIQH5EKI7wyqUfFov7zEHIpV2IP
jJjNu0ULrgWxBbyu19V0y/UO+m4sB9F0LAgGJZxyQ8PzvoUQokldpG8AkCtE18JwKnfQ9vL4Cqk4
oVJl6iK2+kZxuNewPYk4xeTTKDtBODzwhzQ70rVJuW/DGePDs9FNWt7O8VRGt5pHOD6Mg2EzA+TW
dRA2HKd1aLhDpg63Xl/r6yLPByA+pd66kSDW1Ro0UrbtsqSG39wqj5LW1a7aWMNtZMzGiWCiA1ji
lqE9poUhwZLRQldVc2/GB4XJfTfgK2vWg/6Nu2dGtMAcijtR0IpDV9Xqrsq72JZM6uBWsmn53R6r
kumXJlZG4iKxoWp2KAkVVcpo7uVQ6l7hmlq160U93K0sMQ3LjUTYUOIctxXidHis5lguQRhho70H
ePU51uv1XUferePSik/faN57c1zY4O17Uba8mwbk/W+8+oPC4R2UPJvvUeWgVnbiHGlW55hzW85P
Lq5a1N6QbbuM5uh0pbdEVZGiE7SuoXMQOJ9j2fIc1UZCXO/B9aLWCc0GLqwfHIJM0+8V2OC3yRwb
z2KBfs7x8jiQ+2fPmL0OBV/CRZL32tGnrP+qfI+2F0MGiiCmnNqGF05AXmiJzXdzlF6QKhwiMRMq
slU1qfVRV5OORFoFUwonjLtoDvoLjGllp5ZSPCObr9fwvsialXOqoEg9Qg/eHKnW5lRCOycVmKE6
dO8qV9fhnHQYc6FzjDkRwfvQFIlatR0eUV5+meMxTc5CHi1XBhK2HeaUxjgnN7qxaJ3KTMl4yHPy
IyIAsSetHH6r59SIOidJmvd8SSiPrbCCx0wepVCrep2QW5E7qbzyAsm84+ZJsXwwJ2GajAuzNidm
2LqkJ9NLAqoY58RN/J7DQXus7AZQSOta1TvXikMsKN/zPjCkp7siKLIHVU2I5yNySg/JaEo3+Xve
SI80KcW6McJ6JO2HR43E0qp7zzaVc+Ipfc9BBXM6KnrPTKVzkkqb01Vdk6UTzqZALAzJ6111Tmzl
RWRtmjnZNQL/eyNLo/wcvIqSw1qWA7eeOm67ZpUTcOx+1V6ePItcAoEKWZqrz1k1n0PgNX1PtXlz
1s03yL8Z76m42YIXYt6coOuhTLRbbc7bZdDJD9GcyxtkaRxsycrB8+qDIUAJnxN/7IweIZBAra4m
sSAzqOC68is2PM2Vih4bT3NOIvoekHy7EwQiO5YZqd+HEKe1Nq3xOUmC4pFLIyxASUolwYlCJXxt
2gFeIjVUOyFR+29Vp3RPnVh6b1FNrNf09eBbOk7BdSwNeGUGKXk1u6qK4jCWejDacke0yfGpmH+G
CzmEh0Ho2LfSmbgAfXymGpsd0EIsXoWGwFxgZhi3Zh0QP+DyxGvmR/5TPCd4Xcsb+LR10uaFO7cj
upk5mYcoR6iAD7fRkDkhxrYy6jZ5kCuS1FhxaeX3MND7HyiWctdUIvU2Evv4zmrzGohSkvtUYhK0
OYpCOj2JZDMuoVc3Hb7cmTnnxLxUdVS9NK4NNeRdo0NI5QEoBupdLZXRUQkaAtcRSBMKYEpdWE2a
prmW6r2qObZ1sSXcc2XQXR5TKWm1rNlPAVvjMPZi5ehard4nU2aZZ7SpiwN+Pp2gDhiIlVBqwpVY
VCO0eQcur6Oc0geTbnOMgFdrd1+fgSfbQC0kzmJN3AgXJ2AJbTjoS9rAhtZB60EoavN1C/NPWJyx
0Bb+bmFRjVkmeTvUKi0I2TNlFUdlyOwWyzQxJWIemGeuDuf6s6jFHGWtA5JCa41yNMonSX/6uje/
l5HxTf7ujba4dBEYNju4Qglr1sPLxvef8gBgw9Q9VV2zGRRfIw9bnWn0TKe0xTOE81yflGr+SAa4
FyBCV2UdnpkIv9+5Pnds8doIgogyF5E2NIXK8wKGHoVyUXXm85xrRfl84YK6VeXQhRIMFeoLAGM2
3utunN98/ZHOtbJYOCah09ILaWWSruEJKsFFnJwTMZ2bCPPv8OGOGlgqbAkB74fgKO8hpN6EvoON
xGCHDmxnRBCKY34PYOB/P1/Jd24+LAqysJLJO/wHmX+YLsQxTvKZcuYlfm4I51X9oXuy2itRkTCE
qtHZfXBXtIgixXMC2hOSzM+zbrE5FLEqppNKT3rH3FBKBeMcHRBVACr104BsdSroor3vntsm3p8Q
X+xKs43Wx/5FhVINWJRy19w3bnTdyXZ5GXzrLxEh7dV7cKHmXXbpmVCiXO2MuuHM0C7fbVUiNLI/
Nx3Wnf6jb/EotSRuU3bqW+3/13qbnb1QJcxv1s/d7IbWEBKDtiQJtlSPTFPLbF054016skc6714E
fSKimcVaUDzgCHlNRWsd3HQI2nDPgZF3piufA1Kzioqp8qGR5aQnUd3qCgVRVMk1RN6qDR5BW0lR
6x2R4zNH7+kecfYi0VNFbSmA9huhw6GYxtKpO4TRpuD+IBnn3C5P7iFQmP9qZbFPEaSXa39g3CQ/
tbuAlKbYmrYvk2sJs5VoYbQVn5Nay/Nh8dvM/9Do4mOB181VoaVRcZObTrGbjtY6waoIiWv/IKxK
t3j1CYU7VFtQ0Q9Rtd8JZ0AXJ+pm52/5d8cX3zJge27Kit+hWwfX/S/rLb+l2s+Vr827CAUFBnHV
5qzM8VzHF2uhxL4sqbAB4dIdWbugbcTCGRozWWkFZjHSVBYXfQbrttBFf0fMgLC6LIY76OD/zFLx
z6lszugUzQQxSrXy51VZim1kBSm7HiFdCi9Sp82yTYLrzdfH4KkV87GZxSgbUiCWukK8RuxbW+H9
3s3ZGu8hGcQza/PkdvqxqcXYZlInDV5OjzDG6ezkGiLMKoEveEDGsBq/Wdo6v45Wloulqnz7dS9P
LdWPTS+OEKXH9zwvaTosKpqVlHVRdZpdZ8nq64ZOnbofG1ocGZDyJRJgDCeFvS+jgJzJTM5spGea
MBa3S0NKDDys5+PQMp7Cvt8FQ/Tw3ov/i/Pir8lOPQ/ZFwy51+o1++zb8O8/9Zdzg/kHSRpCtyj8
ZimcyXz6V9wX5wYyS6ZmzOepCciN//RX3FeW/9D4ExZaZtI2sjhrPP+K+8r6HwbUAiroTcniIP5H
Yd/FdCfMK/JLYQkN6JCY5ZJvJsWWIhTUiriIHHdUFUPK1exC2H4YlhOh0d9bsUCOvItfMUIkjv15
hxqFWFHaVA/cKsLs1NKhwLBnaZt01P7Zu4P+EOUFySeqlNvj9r3YpEbdGwispaGroJxLqMFqvKew
2nzdneWBo+qc1ow8yAMC79SCLhbWMJlqXE5+6A5rZFYdV5RN4PbXzUp0Q9kxgw2i4sKx6O6ZPfi3
gaRhmfOdr26gGF1akvpNZA4mlcAupdibFvE+XNJzgpDFrvHeOVKOBLAVVYLpsPhYcT31aq3PxOZU
pKr4p6yfG775J3y4M/zZwgw/BJFIrHDp3GzqSaYbAi0EiqPL99j0oPRODkL+o0c0FJAb+/p7LU6u
39pbbLVVSV3AMH8u3Ldsv1OwocA4QRfBsk9nZvrvTRmkgxXoeXwpvFdY0x8fAq0XD7GvRqGLwMSv
qfXBi7XMb4j1npkJ8xH4eQxpCLavwu4hMeMXE91XxNLATY8+WeMKjC126jpc5mr2Vpj0dHSzc9qZ
3+eewXTAbo+NjATubCfzsWtWEmpxZWSh65GXpjXt2IjRLp/qs8qZU4OooEuBk6nOqbLFIPK4aNRe
Ao4r32CRyezwnqmaPoAKvn5OtrG79W6Tb19PkVOdQ5eP7Hz+i0TR5871klASyWOHkmLvMMrybYvR
ipT3d183c+qrfWxm8dXqQszaeGTm915HLLNxWIhXNbDlwGh3qq/944lvSLNtG7l3qj5xAfrcq1RV
A1BBTBICrK6h/9Tx3a1yD66vf+bK9vumQUuUoIEjnWmpc4r04+Qg/KwOSjGfIw3VVj8E6dx8P9PA
O2HnQwQBb9vJqnTWMLwyJ2hxiCtfvv42y1sn2wSoXWYdOjiDOoV3M7UPTZRq71sQpQNXfxHuBre8
JQqzty4pdcYM9R58VXOZ7AW3Poi3Z1r+fUM08PKaGTZYZkCPVD6PntlVXe7jf+sqdngopjuvtXtK
CVF9ueVugPs2CWe2jxPzHS3h7H5ncI4Z2jzcH/pKrrRTSESGriVb942PZLXqr1prTM/Mi5PtKDI5
5dlTnlvO53YiyrCMbKAdqdW2hlq5eCRhvHlObX1ix+CS9O9mlkEQioeyoMsFlm+aHzW9vsnkn6V4
6Q9nnpqn2+EDIevm2rREpGY5CQWEL6GLUnMXC8rOk4K31kpmYQ42FWemxYk5P4cpWLtshSB2F4PH
+VvG4UivvJe5NtsRqVvicBQ3WGj/jDaoX6/OoYwW3wss3LzpzmezpimasYy94AFSU5tmRm6pHcRw
a6K/CShu+7pji1H8rZHFtkR+tg6Skkbi4g3AvB2W9aozjFWFou9/19K8H3+Y5lInKgYeVqGLONAd
Md2NsrXuYwJoWtuvW1p8K4PrAocwkAsZTDSwi8UShqHgD41Xh7xJX7F1wKT3nMvg6RYwbVMl5ro1
e8B96ote1b04tSFGuaKTeRhltWdQPydbQJSLb5wyg9gXh6BqNXmLYI9tiPBeEl+U4t3Xg/Tbh58H
6UMDiw+P8JbseB0yuxpvrWTTo5pGK+rD3Ua2zqzU033Rgf9xSeLKsmgqSrokGVr60gl7zBRsCg7O
zOLflgqdUQD68+Sb7w0zHPzj95iiSfLUYQhdURooqUrEm1qi5lcIz/FrTo0afpYz44sD4rc1mTYi
YCS9C9GbdDfKdPC8t6TAAEVUz2zWi9vJ+xyebwkKrD9uKeZihjVl4vWjxw0vV/LWQRyyFRtYGR4m
DWWnX5lSdPv1fFgeuX+2iOkG5TmypFHl9HkMfcHr8yzpQ1ezOxcze/9R36erFJZVaku3WI6hZlun
64xw4sU5cNoSlvFb44spoptBi7cLjfeO8jauMhfhHnJgOFqy26DZ3Hzd2VPzhTgfkUrWLs+DecZ+
2Ivw8hwEM2K+tMldLBj7dvA2lPeuv27l1GT52MpiRBUj1FGJ0KlIKtc9jsKFgIConlY1GpOvmzq1
xD42tRg/pktAVSxNBVL2FKbVRVoO5x68y6f2nx9pPm55LQIRWgY3UWmw/CoJf/Q780ZZpyscAmcG
+pwR6zblvfxfgItOfimstWFRa6j61cU6oMi4sYrSoKypmWI8NPrt2ASrpvXOZP1ODiDd4rhly4XY
9XlG6Elcd6PBws5IuhlEU9XwzCc6PXwfmlhsUj7F/Wk3z/H4MbwcXGONkYt3ba1mDFhy2QEDFJ7T
p6/nxanhY9xkg12RXIe+6FbZxNhuekHkdtT0xUHlGPloT7noft2MdGr4Praz6Bs1cVqL6Q6H++ig
mSzAWQ1b6RbIQP+W6LZ4nPMN+fevWz21vtjzuc0Sx8KuZDE38AKbOow8WcWhbiOr83hqGyIQvuFM
zuh07/7d0LJ2OQ8LTNImeocX5bDyfE1A9di3Z7aLZf7mfX3xkeB2cnshr7e4IdUGzmBTyTkZPxa7
8nJ0qnW7GrC/pjZ6J+HmUK3i6+Yy52ptOsImhT917pV69ndYPB7Roo2lhV+SK1RR0jpl2YHsDHMd
FKButLVkaxTHuZ5g/ZBlPz2qQd1eTtQcratEDzdsDoUjZZH02k+m4bShWgMQyUynRYq/wSyGMFam
eolb5liq2Z4nnQ1ozZe7D8GY3wZxMSkUDYaEPjCIldv+Knbjy3QI3Gw7OKT8qLT7L6Cfc4TxP7dI
OcznrQM9heYnGS1Kd/qFgK3lesRi1RbszI1f5oqBsaHwzh7XqO5SN9pnG+n664Vwcn7+e+JI4mKV
q4LQt2XFb1DMPkPlG0KGrxuYB+2rLi6W99RGoz4GNCDuvU2677YV8NL/AmE1/6JftbO4uYuZJOsj
dGq3W/ePM00ID9KVsZftaPWPX1dcGf9ebJI4j+mHK0AcV2jK62le05RCeBb33sGRfMP+euRO3myw
7Ib9K9MINjWf22nEvDRSX6cdtzr2jygN0VrotvKrv+Igdb9u7eR2/6GxRafELEcGPKpcAxAeC2a3
MaZ7RS7OvK/mPeC3r4TVDtZIZDnl5XQLU61KhoguKbX8qiITGqxwHUbFJs9NOxfkXdVnd1937D8M
499tLmagF4ptU2a0Wa/6le4g0uh38nO7nkG+UbEe/yna9c99RObizWWYjNHyiTdNVWfmVjNPxdm7
XjpMNeU/g2NBdqVOOLw7ly45uYj/bnCZIczCUCjSih721l1F/ZRenXlS/ocx/HeXjOU2kQZpZMW0
kP8SHX9bb5qtfIeMaTefJPqZ68657iw+mJDOFup1R3immdLHsC0AGSpGfmZjOnmpQgb512daJs3S
iOdYWs+jBoFXdbCyRh7+U7lkjUkE7NJ1sskNTEycM/Px9Br4u93FSqu8BsbHfE4mO8r/nTQGgOFG
dyjf/U3tQnfZYdEIrEz8Xoq2odjCmcvC6RvXh47PW8HH/SvMBk/Iy8iNjs1xFhEFoO78HXVNa9+J
gVufqxs790EXTww9TGSg5cQ85FqxEcP1xZkU+enN6+8hXVx/OryNrVGggajtd1LAOJbeJg/Pbfwn
z7IPA7e44WhlV1RtxcCpG3+rbJuttkH0dpaMd3K4Zn4ckkZMkMTF91GUkdLmjMdSUtSvYMZgbp09
W05egD+0sfgkot8TOOoJdEW7EvH/fbKbXFrUniQs0g1b20yr/g7ZSYqG7uv5f7p35L5FVErkaBan
GnpsKPbx3DsAXjrN9cK53Wr+3L+dMsS+/mpiscIMlQyrWrIBC6yiPVGdFYV05UuDhN3FtHdd7asb
cZs42q5NzxzaJxf3h6YX305oewPtEMdoDEfyStYG6jA9Ge5OOYqHtJOtXzm1fUfBaKPvX4/rqS9K
7ob4MkIz7AYXLf8/0q5jSW5c2X4RI+jNlraq2juZ3jDUPRJoQW+//h30NWJBfIU7PatZdIyyEkwk
0p4Td4k11y2qckXbFpaHobjlZplz6VodegJmWdBNCHTd+5JbiZwNTS110kaGrsbSBxOpvKqVBLm1
SCnuYqd1XqKUmiOnKAHirLwlznuqAh9n/XH58PYsBkeGYXe0cNAz5wJxGYhEY9JiBWpdqbfQH1ji
abIvaQ469GoWPAB7zgptKTDogK3WNvjpenMprdUCMIOvmldyfgu8MORHouK8SAjnqkbsTMSAHMn8
aQS8FNoOY5Pitglsbs8CtqpwGdPsOJWdlJCyVsSbre+ke778XQQC+BENsFxbcRwXmZ8CyG7s7mNR
0ic4J36KHgAFclGm+BjYuXi1Fu1GHgFFkDai1pZIjnr+5mJnw7Rj7Dv5ZflzVVu/rDGBLsjlRDI4
zwpAoE4CUBUqNnlxSiQDK9qAjhxtwbXfF4MNTLRaWTGbiwXLJsE+TwJVhmYBpgoQBMEBaCOOuvzp
d8XoGuh/UKjBWCQzjU2UsvQDqpYAHfSrPMY+0/s0Apx4/HlZyG4QaG2ksF+xkYIQ0InTFg6Gla7H
o5oHTeXlP+uvjIxSuVF+ysAFqzxFFBLtBmEW6uWYcTKgnMOdollWFRJ/HYIBYwpC6uSmwkr7eMgB
VBTK8UmKioCEwtiP2QD/NG7FcnYo0UIb9EyD84n08oODbX37WOE/Gaf5fwKz3r3CG0U5q7SbJMe8
KyS2vhLaQH1BI5668VHytAj5OYoCPo3MW8F3FenJWU9vVKuuaJA6ecnzHLtDlPnxkUTOTX2bYB3n
kAjCmr3YcHuwnCHNsdOpzapkvtLGV2ubeF07+j2aO6A68YaYHuoVUBZGvBwEmu7ek835cq+wQtUR
LNvQNH5ZwyUYj/Wdc5saYEGyCld1EWehGAjgvctiRepyD3NnK03aYEQKoTAb7RnB0CNF/wMUush6
uHfMlMvCnFI8AAx/nSXvifOcZ+/LfXmU/ebO1g5dcWOkAk8qvJ3cw9atqo6mPdQbw+6Lcs1SpPfR
q47dkaB/L/kijIvd+OO/H9HgC4HYYlylZmLHmU9qJOlr9zTYNPXAlEsBdlsT4hujNfmXP+K+99uI
5ZyQXhPAahYluyWIdFJX8bWD1oOTUT0Ofv+l+q5iz9IrBfH5/jfVEP1gvBN4Ipzt4AGZMT+CqKHI
qasDSsuuBVX33XoFWj//FcGZjZ3mFlBvlwyjndjd9zJgLwWjt3paUEfGd9AkXj7IvTB1K44zl6RM
TeIs0KjC7lUSaweqpw92K38HTtCXy6L2r/t/NeNnZIa2mzHyjEdeSwq/LsyrqWlvaxtB8WU5+xb5
Ww5nGnm9LJNT4GFcZMmd2peUSi6ZG8/Uv2jJfLwsTKQU/yoBk9VOBwhT2zDFrv+iGMA8LMPLUgR2
Z3IvkaJTk+YEvkQHSK0y/FLNQnBoIrvju8PY2l0BMYxXYASZIHbLa4zEgvXjm/arCNIn4SsnOjf2
9030YqkJgGUniDOWW2PwWDlJrzxkS57+bESa9r39gLgX9dxFB8k/OblkZISF/blSe2sNJaviH34r
zke0CwCxJg1mPljg2VNvgLMp+FYiJTgXUVBE/FoDJcbJ8TGg5QIbPPqMwWHCF7OIBsb0+M8zt7IT
MxH6lIajFN8MrfkZX2piVtnGbIkMdtNzC8iytZedCiKGFIi3HWDqRLgrH//EHyHjRgTnCaTKnKwZ
Q8IIGRmxURlhNTFiDXtReW33i2wEcV5AJgAhAV81Qiiz/6YAVjcu6We850YE5wLaVkNeNEGXogDH
W/3DAbbpKFxo3ncDGzFM0829XOsCDPcx/NlHdOSvV1oDDrTOTw5tpGpCEkzRwXF2plA7UQwNbsBp
gSNjAz/cXj9zHzcacVd+nDOpgpnDCBjoYBcYpcjOdn3ZRgJ342ubYE+eVSxkmYJW6gYocO6w/PzE
jdwI4S59JQNxrR5wUloKstcWbC8inyxSgwsFdKo2mDhlAaukA5hd8SfE3qC18S8rsicGvSW0IR2M
tmAn59zCAJ2pyXKJ2ls/ZQedMJSd/pdO18fLYvYsC8sChomBZnDH8tFGRYCdMDiYkxhz4O5Xj30x
CxRhhsN7F3Ct69hDVrFpwVM+9zHRATeI2c5KfybdENTLocU6sgJD+IQqBvaXwJ0MnCw+xK6pZU5a
gxPTyD1Qqr1+dYJPSABlKxYrMN2J+bvzb0JWu8HOBgohMbjMYit3LenXP5PAPtfGr5RTOo9dDR0G
2l2hchE4wh3/3e+B5SvMTZk2CuicYS2U1gBBghJLKp0GwwBBAoqhAE29U0rQy3xGn9/COI8/AUsA
LN/4+EPzjtAMmCyCxtBeFIt1OGxbYREPvQbOqQw1kTolx4GNFkEv7bEBVa9FaKg116VaeZe12Ts6
ts6FuoIMM+DvZC8B/HkBHoKPWTc3TfNgVZ4HB1hDk5Bkk3kR/tY4KgYDME+KlUN+xnOV0GLWRorA
D/gi38zTgM01x6uuYxB8XluYfoiAlXBtHpaD5oqiv93XDThzDCANmxZ/DE+VOgU1R4lOw+QBkB8x
53rFyLKW8CO7EqQGuznqRho/QWUNJjDLG0hjxLjToxVOwepPUeO1b6xb2oKh6il5+cSX/K3hBzfn
5p4Nk9lSYMGzXkrpuCSTK1eSjFdA4HqDJEINYW/OH99yI4y7BIZVFK0x4VviMnt1cbfYHf4zhbb+
V99cFUp4Wbc9l47dAINttgHhh/dSmSOvORa28HK0w72aZl6q598vi9h7nPBmwC5t27L+GIDonEaa
dKlCSapsX22dvhWxM7uVbAlep48A+o+j+y2IH3ywrEmZdcqugau9my/2DVY1+38ZCObgVK/zqmi8
kmsgh+jvyZcOdK2tr/q57/ii8bf9W2Exr8k0BgnXuW+mSKVLg1XfGSUi8PpAyilPAH5ZQiWQD/Ei
eM72PBvYqP4jjg/8ZToDyRy4c748rW6ivPfLcdRCOwXycy3w0rufcyOKexKw5zuBCgmiZjM/AhrD
k/o3aglKbiIh3C1QM6n9V/PClgBMnxFQKDzbdSIoDO2fGvAdkdvJCGm496C3ia50KgLzuDGPmNu9
rYb1ATOgXqXnQZXoAj/Cszx/jAI5NgI0YEp+tEvOjYJYgK79KAxhrg9FxNhlszMJOFIT8yo59DcF
Wu+X7x6PnvOHSPZKbXxXnbXg7mItUz0arzv5RvY0pDoYUDtYQXJb6V4rHwZQc/0vPJK7x7tRlzve
RomNrFUQXgN/uQBx+rceuh5wso2bRmzxEyXMrL8GSJwvnmD7WB78wxtspHPBPSVKDZYhSI9vWgy9
So+VhJ0/46QFyyGvBPdv115tDaCIpmXriMPPj7lKSLsOsoo4P34ZpL9M+y3+VBPX2chgrnzzKfs5
MRezgQzLeqPtHYg4/Nn5ctledvTQDV3DtAewuDFzwt27tZyx0GAhsauzRzJ3h9jqXEQd0WUp7Jdy
nwZtLlQokIZi90XnXEiSWUoJeiak9n0ggYHOklZBnLAnwZQVx8BMN7a4+FoLNfNKQQqZ+aTr3jUF
2yZW9fedB5AJsFqqsYoOPv3550jHzJBHCZ9DR8UgK/9SUwsMdAAQ1V5rSzQmtvddTBkgC9iXYEP4
3In1sd6ltZwXfovJh9S6bWrby+VF4Np3T83W0UlFao1hBM6KdaM0ktKQMh/Mp99NEExgOIL8Qxmc
FdfOjLySQoak/ZQBbxkvj3/fuPDqAphcR3anKtzLC3YxUKfVEECNXx0dvM4Y/csSdj/GbwkfkOCb
i0jRiu4Vx8xRNsiwRqLUr9TOQewRt4LIaSeF0Deq8LskjpJQXZOhSt1/reUiyMfnois8oDkIosAd
T30miLv2cTzWo9XYOdCC56BOU0+tATa6qldy/62dBVrtxUZn0jgzi4FIMOq2lSNjmAIdYVneuCUm
YpujfsC4oUDc7iE6WFRWURhh8wPn93TqKZnJAt1aUuC5eVgnANSDixwA+p8x7Y0k9ks2dkHUQqli
Jc4xAvHUJm1gZp94ZnREkxbQZ7CT6vBTEFUKsM8klXLfQGPQHxL7YajX2s9ByHjZxHc9wUYQd2hY
+m9B4wTLI1kvg/rJsQ6jYyuCi7RndsCfALIA3hBUrDlDUK0BpJk61KnrBgjXk0tW4tWsYYaiX20k
AivfSa2wsf5bHOd6urFY5wFYuL4NegoPFPMo9mMMzrHRJ1cQIcTK1aTkgmdiz1lshXInOS96ueQZ
unNdda+vz3E8B8UorADsGflWCmd6E11sPc1QV5y8NWzv7Zs1RDsLG0yh7et3nREQz8TdEg6379nJ
Vi73CJZ9NhlJjyOFo52CATdLPqhBFqLl5NLSR+RQgJPhJJoa3evI41PCB2NkBmEEv7Flki5uugWn
ar/M7zb6EPNhBSVijCUZtHXRlK9vTJH57H/J/8rkSw9OAsRnlHPx4CtWGdiZZfu5UfQn0Mcugj7O
3g7tVj++5GAANplITD/mIkFDieHf01z5w/cSIweMMdoGnUQ7HsDBJCro7G1uMaAMbLOqCJ6wD3fu
xiZF7gYjSXIMWSghuFWu7AdncGefHAyMPlRAa8srF3SIplsdS83Vr0B/V/YCX7pz2AaKZyqqddh0
/AN230LVvJuWHD9C6m9bHUM6gwbQDlD7/Lzs6fbyhDNJXJ6gAmJHzeuiAEN2F6bp7WLfKqBHTYvY
HR3qtsNfpJ9DYFR5M6j/LgtXd+7PmXAuWNFKIg1g+wL/Mc66QYvjZX3Tvtb3YBAJTbDea4cKyyJA
oghUf7xRe1CGgW8plI6fWPjZ/hCeMdwZsXm+EvwQmlih2Wl+nsheDBO/rLDgs/5RFFXBDL0aiGNT
G7zSI/lFW+WgSPTHZTEfQR6XYUAd8G+AG0LFVC3nD6vJGtTeiJk/ZNscnQvS195F3w17FZ3uswMF
60FYv/Z5MH2tdb8TVWT2rjAIGtHIwBAxQ97i7GpY5hiI9UhB9AjTGf5Y3bFsH+iZ7xaMGVO+34ju
GR8bFiK3vHfKW9GcVYF8fJIxv4wBlPlAEtCIm7fO9Ik60FY/h+s1l4k9lcXIuFFzRPF9h8LCbSus
bQtU4QcjQaLQtjOb3Gv1wCz1Q4yiU0UEVrlXJTnThYt/B33EzraBtBd0B8xcPBKomVu/oVzPiITY
2iC5m6kHvjKBobLEjTdUZNwyCjVAnkOX7tzZ2kNpN/kC/eTFY/30JISXq4P0L81rI1FLfSfewlWQ
HUAzfDxj7LA3AWqRgklOZXZhzI4bOwgQYqwZDXcycQIbo62XdduJSc6kcXcwNQEbaCZK7pfzq0au
JmIe1xi7un3iXRa0ZyPI9tD+QDiAaIAz91avhzZGkcsf2sLr6/iQFUANxyLLPxLDdz9BEqoV/YiY
uO2MtAG16DSc0rKoI2UB2+plWXtnt1GJz/eHdEpoYSGe09cZjLDUM5N3LZs8aRL5ij2b2EriTJ+q
yWqVI9KjnBUvam05GYXtgXpFdbWCvtsFvNRl3QSfix+8slYw62GRI/e7Hoj/61uWtO6sfb0sZO9h
3arF/r4xdcbJVGoaPhY2jl2n/pnOf10WINKCu0uZkZCsAx2vb2EVfRokdx3asG7WT+wlohaHmXTW
EUcfmfs+GsgdJgqaN1+7G305oKF0S26MwLlBs8tVDwATu1KOn1CNNYXQT4BkfmMVvXFgpinIlolm
BVWRg7lOB6mtCHdr1+uigqZicQBhJmrw59/ILmRKnQbuKDuCIsgngRYmnvLVREz5ZGL9kO1cpmAA
ebus3p5pmBo2bhxsR2Grjotv7RwbBllu5D6YLdwW6cMqmpbcK/SjD/VbBPf2A0QZu9MDNGPdH0LC
zktC7LbpQICrH8EEm5xE8RsQYv98SLYiOScYg3hem1I8JJOnnsiBSn6vePXBeDSC2ZtGF+yZ3tC7
ddRdGZJrPF8+073bAEAzljEgZMd40fmnpJ2SVlWJMzXr+CaZix8g0Pmi5dInXMdWDHeri6Uueqdg
59rmvj5MgSbJXjNUh7+vDbCysG2PKriq8dpMsMkGcIqFP4/aaY0r15zqQEkEUvZ62bjZwKuHEQIR
k3fybYkFeFUj6D8+5berj9b1TXozRLFfH+wnBdQUL91bLwTfYZ+Cjzi2UjmHQhqnUzA6goIE7hsb
hs5/OrdIbgAE0ka25ZqPnzhMOBPgp2HMBuuI56aRmBloc1doOY9fMdrjglDJU5JPuCxc6P8I4XNz
TCy1KjGQL8/ataS+tHUBpBBLYH17TyXwb4AlylIKhGvnmmRU6ZOqghCMdz/YyqEefs3xGKkk9jSQ
8X7i2DbCuM/UqOVqlBk+06DmIVh5I6fr3x0lFlzcPWeIFF9TANtryJhaP9epLmdlUboMldEO6+0q
KLLA5KQIDm6vpGBspXD3VsktiRgU6Vj8Kt0NP+oQFbDMdserAsC20eSDSRo8pm/TAeYOgJPrjyWg
4PKB7uaE2x/BvdhD1tcgzUZJARgz11ntDh3IuVznrXlFdgbfvHq96fad63xZQPz0M30S+egd+8Fz
B7QCQINjfo5vEq65RdrKQkzStGYfJBTsCj2Y5E2DZGyQZHYHpxf4mA/IYO62QybghBmuHaOpOP++
vZ0nei/j5KH00ToYofUW3+cnGxMJeYAs5zh7i5//6/Y/YAGjwjgEOJ0zrw81QU9/r+5/9lt4k0bb
dJFN/BY9mv0EVFIuCXKvPAL3/7R8Zm/+TBpn2UkH35o0+Ny62b9kmfxVpm0luKQ7t+dMBmfXSKZy
srIyQ6ccC7N0y8kUSBAeGme1yZKqdF0hgl6zQ9O+ggUepTfblU7lkyhBFOnDpWzjIA1lDup2Px9S
b4rXAYzGSSNQSWcnf8kmuQBMqwB+HWuQgn+/99dQ8ZkpgjCcVTpxN6WPwrX12N2svuk1P/QgDSTs
7aQBYHx9QMDf2mERdEf7UN6pvm67i1tE2aH12hsqLIfuZGImGPXQp8YMk4OxwfMLtNbgWO5G/NiE
3oBy3AGHvBMmKBAKvNPu0W/kcIdSAwQBC3SQkx3Tg2K7MXZP5+ck93KU/2agmmPN/ZSu742g1CyS
y+LKTaLUAvJSnVimiX2zvwYpvaekFVU5RDK4EICO4AnIOhQXre4gkwEr9abohWF1kj9s6vfx8ck5
aANzbFVDDekwBCxNArlmCmwHGSxvRwPb4t4IIP82amS3RZqLxhbgXH/WVXj5M+5pqjBzwXwXOoF8
iIAnbgIaQwEfWoNQlJKDZKmid2zv+mxlqOdfrKw6xeptVhuI+mMarG9FGuZeH4Cr1E3vChODAQLj
3LsDW4mcK7UqvVXGBJ2PNs4e8/pRV3+ZqxroyyjQjTkz/ituBbHj3RjjItGYtgNUq8jsV3GLHnQJ
wqNWoM9e5I3lmN+fiXOqealRRV8tvMS/zAT9dFe5ZpEw6HzA5wt2WL941A9iXyJSj/clQ8aOEnfc
KAxXl7u/im69TjsqqhnsBRpb9ThfAjLRom7Zm8FqBkaYBxY99ubJLt/yGy1afPAZTcc2j4olKg0h
Q7voDvAeRW0RbPb4iEj6uwdZp/1joZYiri/RWXI+xZqsAgMg0LFNxjBupkBuGn9a1+AfXWgeHHwl
cWy37JPFFsYiFCI/Veon1ipM4BlrDKJbZa/MudXP1dDYywxrnJLySl6a0BYNkux+kt8S+MnYAlUW
y8hwgRerCQYAwo9ZKog0//QRrIGPIXDwZBjIZTmb65TKrsa4Au4psd0ZMAYONo+ILYW9sGO3Lwrj
muj77qTntVn2k6FAVPql+jL73S0N4fdvFTTtsKgM6JFofK1vGoGCO5EY0/C3WM45SVjiQrQHsUV7
pM+K32GwXn1eltA4oY0jREb608DPxbG/b3xhqc0gU3cgTtJ/FsW3VL13MgEuwgf497m/PZfBOaS6
Bxyng8kBRi+eNAEW7sbJ68q5Vg6j2UmuBopwpAKyXCB9WNIhMPNM9gZTrUPU1pKDXZSKb9og86tt
aXySaFMP4O1NKnCkYGm9MtfxFYAeJAC8hY4tu7r3mrqbv2XtsnpqvvjAAvMJmfxhVm7tmIBqOVFM
j+qWdIWMPjmSsrcCQzJSL58G627WzfpEW1QIszHPIlLmWkBT2p4MTW0itHJNt8PUzAJwoGU8SI0i
36eGvbxe9gk7tTaWwqE+hB65DWx4ztZNs2pzueiBjjh41S9GZzJE+g/tIKHgZr1gVv+bfG1Xbh9N
rqhcvzP5cC6b866mDmzENWnY/JwmXUvxMnmO3iQvHejYD5pUGjN2pXXjJ4b95ye9KRWXtsZytdhW
SoIG6AkR2F1IpGNlJbp8LDsGe3YqnBvLSFcsMgGUF2afcjfT0zssq1w5Lfn7eeTZEfC9ajTR0rif
P9DK4hNr1Qc2soIJFOxuGxEhGoNAL75nDTxFa8xqfO2SYr5lHgGm9dyIoGdEQrigbu7KccjAJeiP
euKWxpOZvXT04fIH+iA74a779gvZXBxHktkB4QA0AcBslB4GguESM2CJJet5Ynj5CrBdudd9k8OE
kXtj0gR4nKK+4P/zM2zGdcZGTT+80sazSatiNeg2Mf/dV66tROA0Vd6td4dEbRqwH5JG8VMJGvf8
uGheQh50PCVefzNdiYZd2E3980R+/xTOAYLya9bl3MEaoKF4VSO5eXtY4u9V/y1bakGOsjNpwuz2
tzDObRSTPQC+Est0dqHdzAt5LLXspK2OXy/FQSNm486K+iCvE3Tu0gTgCs7XyxYgUpdzHlQG4zwc
PrA0kXrr7ZNhv9kA4RnH0jXtVRRli6RxDkFKY2eUVnznMXTeVz/5Nj8jkffQ3Y5dCt7U5xLokspf
yckOLqv5/zjJ/540DxRW1ECYVBkCZAr+UKxHorCQhSWie5PeTVj5WQ7SMxGc7Z8x1tnX5SttzagC
xq2FtupQHp0eNC6daF9lp690LoPzEqvV2ePcYQE3u65+GCnqJAS+T3mI71g1BHtFooPcd0u/D5Lz
GHIpl43FmAfAfmIi3bQOy8/iLgm70HQdoJXem4ckQAP08vf7mKC+cC35OVdzzpYsY+wYk1dfk/h2
VH01mF6wQ3LlePm1gp2gym0GtstxZYaZm4bCd1ZgvAY7mY2TSpKukLESBBMq/eIZ1L6u8uZgaX/y
zdB5sAIrMjz1UEQiuNu9MHPrJfiC01DPhalJENyDVMJND+vB9LWH9BmTfkHsiaJa0Qdmx7BR0ynN
fNJ6SLPpXwu5q7TEc0TXUSSD8zpEW6oBIHGAU0yWJ0WfvlEjD0qjPl62mp204OzgOHfTAG+yGQBw
6Ldth6AyddX2RIsndfnrshzBRedLTY3VJFM9WVDHnLw8+aLZ3y4LELkvvjGoz/1axTrTxAf8zYj1
NOARI59mcKWD1//QAjEQq+D0+DmDas5pZbHHaUqTCDMHAF140hTVBxqi4HYLzIGf/1iKZm67BT6l
HN7yJHFH1HhUWxDr7JR4zlwlj70zgH2IIaGxx0eursCb7aSu5leR46VHefCo6Rq/JBMTFKIauugC
m5zncDodWDUdHh/rST0ZIQbLvThUv2kee+5EAYzKPPAFV8nTAeqmNHdUhp7qAxYKUSrTsWynuuCw
Nn9g6/RqAa/zCeBdIF4M5WsnKhrQdjNg5yL6+7Bl50fO+RISp3acUCg+Ost9nKzu0miB3vf3tB+/
TWsryANEdsS5lbLN0Ehgj2FfjS4Y1dxVfR4nEdmd6LZzXqWfaZY7Fc7X6KgSJNj0C+aM1OHlKy/Q
hS/QxHo1OuATBS/CUvtW/K2xO7dpostCdjqgZx/I4pqBnVzI0zRCF/nkfKtH10h87ZsRpqfco5h8
/BW7hjcBLyZ1m6faix9FyPQiLbnwRdJyOdUGyK9Wy3br1Xp2+gbUZ/OPy4oKvhk/WKRIgzUOWO3w
HUyqr7S/1TpLsNaxM7x0fpbsN2wezgSDqVIz4ovpkXlSf5QBpW6P6IS15uYfoLMM0GEoTiKKetER
sr9vxM5qphRZCQaZxflGGjvSMLiMrtU/c9EWlxaNaeNUlWzC6OObGqAf1viqGkpw+SsJIiy+ioLd
QuwgzrCGtauuk9LxakcLJkcJzPhkTCJHKTo4zlssZWaagAFM0fjBcD06/U3z0A2iGdFdy3Mw6QKW
ZUw8fLzsm8+TDU5CpgY6zfOTPDZejOGhy6cmksAZgOX05jLEkGD29qnKBr+pReE3c2l/PCkbJbiv
TykpKocFUnrUHrsojzTgv4tJWkSacM9FSjK7y+cWbeB1uAVF5cmQFwFguEgE99El+T95oIpB57o6
WkMlSupFh8W9DxUKxkmj4rCmU4eB6sYrO7cYkCoVIVBC18Wz3em6TALlV2u6JuY1Ra/uvif6/bn4
ddQhR69RZgQjALeF18GSQYkdnWkOC1Qm0e2Zo9qjXnJTSIL3ZO9KaVhvAHI/g+7n11MbDD9JSB9Q
TrJWX63ezIXi7v79Rg9Ds/sthXs0HCdTHbCLIpwyH6X0GSAoOT1evlO7AbcGrl5dcwA/BMbjc69q
d07fzRY0SY6oSFUfuAzEfezdDs1qv0cVTJhf7h+eZeDssKqBdfhzkbo81FOmaSzxUk9aNWH/aDZR
HBmnyTNUBt8nkeEKVQzr3pGs6VpvJ8zO9YYW2JIdB1ZVt4CqUDC0ZNcivsHd34aRIcVg6Pc2vz1f
rE2yzgvaRaZzb9XHHGgq6ffLRy4SwfkYKbMVShnW01p/l7FAX9LSU6efnxECHj4FtC5AA+CqF0Vd
S42ZLcg0UFRznViKQyeL1cDQx0/5AQ278/+RxVzRxvPrWWNbHYEJZSkwpQKyuJLiOu8EeQbGf9l4
SzL5i+IbZaATP7+nwPMWoX2wQ+Md9/Y3sEPf/Ia6AQzMyqo11mJ6RJJDqhqHZjaf5JYK7j4zzz9F
gaceiyvYqeZT1GpJpgr0qTjaaRxcp0ArGaRAc1SNi3kzJ8a7CvTr4PLn3M2ssA/IYB0A42XymVVa
T3pcFShfdoHsdY80zAGnunp4nHz1ShRp7R0mZjwZC6zJyHk540Go2q5trCMJV/ugSO6pqUSktt1m
+nVZrb1HaiuIs5yMgOZ6sVGDpj0BwHTaGb6jU0OAfbZ34bZSONsYyrguixXqTM58p2AAl84DAtQ2
FjTH1D3LwKChbGLE0ZAh8twIKwDfxeMHopQPyPMj/T7Lfjr6TZSE+UPyhG1Gf/XmQL2mtz1LQ735
frjPXrvBHe6KV0VUbdg/XTQZ8YbAWvnmutynGPKOAXCFIdTQoiXzpk+XP+Du86GjIfhvGXz2JqGa
AUIXyLBAMQ+MR8ZmqkWxqwJ+TQ9bj0azIPfdrQRvRXKnnGFxgzorRDKmAgZtpX1l9W0LFETIPU66
oFO8e/W28rhXOAYaUiePMFLSeOmhQYgBJoQCG8CynwWgxhJd9X0r+n2k3O2rB1UqsGkAc40DBmmn
+WBM95U6ajAfrz5r0FMH9IZniVusItHcfYyzXFNqFUeb9QHVIz1/GkqQB5tYvO4Fl5LFn7wX3Z4q
dyklwwCkpjphuLCOMxc0ceNVuvQYw13jKX8oqTIchyZXG3cCxYZonH23RLaVzr3BJE1UkilQdPLs
iI1X9qtf9B+T0JpXBNgWSZ8KjIoIMpidaXA8Upvrwj7A9plaM7PPLMhlFHxG2D5pANQDJ0N1I2EG
VIomTFQQEAGX91kAIOYXUYl93xX+ti0uK7CtgtQTtXBdq9Ez4HF0ow2s6XDZK7CY8dK35WLKnrRg
oDShpXxKD9pVfyiPwzEPO8H8pkAZvhleynG7JjYuyhrfZXLmzv1LqvX+ZV1EQjhvUzmKnDSViaoD
goq4BxYvrZdH1exFbo25kQuHZnNupuyLzmiYW2MUBKvfefRpvrI8K2oYV6IIRmJXLWxmK3jlZSA4
cU4mjierLRpcvxQPVEnfbC07KKWgGCUSwrkTB/N9Q1Lh4QUHVzAoS+BM772hvFz+QrvP3EYV9is2
dwoDdxqAbVi0ApQWuVC91BB1H0UiOHcRV0afNQxkeEmBVSB3X5K4E2ghOivOM6jWklomHTEJ145F
2A+5fCTZQMHQgqGiWGDUIn04N1DVszKv7ImZY8XHGPSLs8qiJXmRDM4JaEOfAUgHMugqeYSS+5J0
gvBxP/qAQwWIp6YB7Yz79DQu7bxiQMPKXfdFZ6QoT1agRCsWujA0gYEYEbnN7lfaCOQMwaTpMljY
gfYxjBQ15Xprj/ndCKwDwUOxW6/WN4I4c6C20mvjvx6K9rjarvZVCspAWhEJWIw/1W+Az/FSRL2H
qjkR5ui7eiI7l0G6qGNVlPt49tTK6sQCgXZ5silB5Jz7qbqKKsnMy/zh836L4aPHtMAObs8i1A9K
pB/TTZ248cdOzsJGmorZEzVk2Qe6JJFz52PZYwxl7rBrUNnXgFC7JoXx6vTTaxWLd2F3r8BGPc6l
N6o2k6yU8EDdVV+6H9YhDWJ/9JTFld+VIAscX/S+iyRybh0cU/+2T626q8bMKyVJYJn7IcxGKfYT
Nu62BE9NPpF/v1MokroG4iYDdmlf68hoAkaIgCz/WfVR2rgDiJ79Kpyj2r/4mx/BXXwAx6TK3OBH
qJFVhGqgHJxAeVjex6AFtgk90RtR1Up0stzNL9XZyTGWC0zz2faTfn3u5Obr5YdMcOn4rsAipXnT
xzNQLonhLdNCgGlfELfpy8d/Johz/33VKquzQJd8echzcLrTm2EQbYIDx4xdprPLxhg4WYkUQEYG
KoycqfRqk8p5n4x+LpuAirCcg0GkOUTpzwhaxVBOZBq6+76vVOr3cocNGSysRdMytw+tOnSeZdko
7BJjdfO4ir2+KuajSfTklFJ7OpQDyExH0lRHY5CrewdoRkcKct1wol18MuckDseVjFdEruMvq6LG
L/j/E39QzOmAZi0MllDlqkqAi6PqfR1UxkjvVqVRwlpPzDvbJtNN64x2qM+KHUhgLMXnGFyl1Feg
2sTJrwYzGVfDHDeaa5MeUFxdppdur7Ya6Cxj/bVuzBEbFbHmNXNdXmtNDHZhiZCvhZRAHbkc8ner
mGJwlGZz874kTXetoCByAyKV9pgUWnlnYeWlcEGdUvqqMgyvq5kOX4xEUcOk0837Mps60IFS2y49
8BtWXykFVbqXFSR7qbAQ+jgsSfeY21ZvuVSTMHHQIMlqvGmt8H4MTaN8z8cWcI5TXBhvFpJcFUtD
axo1BnFcJ5f0exUQo6FRx+1RHtU2cXNs1BaevNCmcQ3wVgElYW6C2CAr5vfB8pYkcuOtScWKgIoZ
YF4dy67tsEZ5rtUheDnqJ6m3lacswWbBqAMt2O1HSq97WdJvilGy3Flf5sTVceM8dK5ab2gwjm2M
iuqhHg6qp6bTPXkccNQSJjQGz+kGoJAmvfEdmJHDFfDo62Na0Ow4FXX1aurrGCVATVvdqSvWyRv0
VfPlXP4uZTGyy6RLolQylihty/WJqs7w00pG/WVo2vHruBSr36DZGaawrtSTzLW9a/TWDuI+n0Kd
LOZdh+WGycXaq/7WSP/H0XVtR6prwS/SWkJEvRI7u93O86I1wQcQCIFIgq+/5ft25ow9doPC3lW1
q0zzMel+e8KnGb4RPdonftWNWxzZaT6Vfd284QW1hb+jwV5kGCSWRsETbH6qq9t3ZebQkFzMJsYn
RZz5Pg9bcOlJpLJymJec9PRXq8ruME2782jJak8IN40Os8vbQ9/I7eDsI5zh3YYXS7Sg7HK5Tea+
an9Gm9V4qIR27kZP43VtiXPGthVv2yYNgqYCi/CfZZRPUjSimBdhYydYphxmTmGGgKgy8/bZBR1K
bSyBnRfhtMBWAYRf4TQLoJdgnI7SRnCxxI9C+ApgYEjow4P1mb3COF4WrdfuOfN7iBBbApG49DqR
ewrqy457rHD7Cgl6s6MOW7/quPbbsRDr5KPwaEzaj214xT84H5p9Ycku/OpiuHbTsXWxLBEGBiNn
OA8n3bS5MHLBVHXD+y5hTsWTyMxRFvDOOdDG9w+NKeuLD+uc+0IX+xXtw/wISuKe5r7WWCCgtKba
9BeYd6z3ZSQhatjBT6ys/MLCV/plEJi4gNkqv3RFuNliU1VqR3uqGXsyTpBHy/QupgkvEZbP0ESO
YjzDliubBZLs/PrZZX+tiI6d929x0Bmx+egM1Xsj1ts4iQtvRd5WG6IzIn6AN+RhcuEn2E+Z3O3H
SiBChHkw25oT7dv4J49o8vasi46uv+TSGvRxNpvC9ciEexrH8WbVVCymd2NXhPm4bAdIYbMWowOI
Nbsw132vOSsazGLNe1DFLtWHcdR/TIscCtcfvoVvYU3J6BOJwnxqQp5OionY7vCyrpc3Efj3aRvP
FEmoMWYRcmSq39cJOtMlfLa8P3t7kIKKcBCe1vzl1YqxCc2/xm5/1to9OTW1eWNYPhl9ltH6KGV/
NEsAp73yqZn7D2raAzLNo5hv6goLtRfdWOS8iQ9GwTAEXYUDvoUlHyRAsCIb4spbLpQ+tgHd2sxV
vEFS7tqZ5nRmT4TyLzZVt2D1vLT3lvvOGkzguvOxnsw3qWjKx+DQ7d2SlCPbClotUZdS6/MmVkZs
9bUuG/kKfWsTs5BOsUU0RTL4/jMPRyc2ofvLYzvuA8re1aTRyAfBFEfTBhZy2xA8bIkXO7vzUUWz
xgoah7jEdeRJWFdSmVsT3Ujr40jrn1jL/y6+/R32w3Xq8dl7uD3hiGmASkWYO0mb6Ru0y5kr/mQd
8YRo0c+dkyDVUJ/HVek+zMQPUbibGI3+da3MfYTjTTKMRheT7YMkcPyCbks8S+CJwssYbZ5K7p56
X6RCjBlHTTBXCgY4a/ATRNN7cVAjBbru1r8VZNTJPjYF2eSrLOXXHNjT/mNWGPjNJdyiQrZ8ysp5
v5jdvrlmvPasf263Tac1xT/XEoNrkURJoNpzu7nnYWzTxUdeyBxVmSXlEwa1iqYU33ZAmIfrgZMb
FTJTEQSQ8QW5l2YKU5g41okmTb6qGnI6pkyyBBQ5AAvLOk2uAFQ+1ap+tXudeLhJjR6eda9hlQXX
TtK4mMOHf2M7bZ/c6EMnvbhtKUhdlF19Zd+0xXtuy0HGKti/yz7QsLzm2dLT74XCcTOaNMKzvETA
PKSct4u/KHZFLPCLU7efGAFaUx2IJba8foyqMTHiO/JKwqLGNIdwxcUOZxW/H09kc7G++MBTLBwV
O174O+zqy0ZcmkzwbYh3Wv2lFdieEOGbxP7Zd+oW2pI5a+bmxnvvp4CTc+xvo4NV68MQNQ1mAmQ1
mNz+iY5c/22RjPavDLg6IyiVIRKefRiMSiZYISbu8BUJnMkv0xhly0JOe9/syYiYnV+tt5mswUUJ
ddSW135z2jFAabBAZBk9JhQIh3nvTVqSdczNHCC/g5g51tEIMt4pzwOHylFH5c3BFzWOLtDyPWF8
SZ26zSaBrgrJm6yXDMtYY4kxU7jedtCNQmhzEzhxX7e3dWI575erWXGCduaxeUvWV86tpeoedpgf
0BamNT4dTcIRpZTMozviC1xI4J1lSKmsCpxHTcxHji3O7o5mWdXW8laVHBYUY30a/Taf4SjFh8Oo
65PodNbUJTaP1AnTP64di4TYrm5POy8vXhN5MRoCSG3b+oOqMUGV0Mc18fJqR1nams9xDnKMl+c8
aClyTPy/ZTcmdb+l4e5+dPV44PuOlUO/HLrl7Vq9uWSEBYeUmfwBZZc9R1puEq3br0nCJrocyPMW
BLkag1eu2ZsOSx2HNXywWFmMWmSb939joNwj3q1D/Rm3YvjniOpP6bN3H4FfsXEMeP7eiaO1q+LQ
Rncxhx+Ou98m6UMTV3u5O40vzeo8FMoiQmpcFeVbqLcvxW7BggxfMt6jll92uDQDP+6PMuovIJqb
ePP5r7FZnlevAnzupSXapAYnoZXsEP3QiL08b2TdYrOpLa5p+WJp+0Xr2o8HwVBpLR4Uv+Kr3Lr7
7uxHgh5IsPVZcfdelRa5JqsFj8x+SRnd/Fb/4mMEnyC3W+DPVd99I76FRkSst7FfkSNhqV3xtDbk
3kUGd5qpjxFdYlT3v/GXRbcNcWe/fMzfDQJXQeSri+/ub3tljqSH4n/S9oZJ7CMyYZ4IfFDXBcvX
ufZhm1JSpZKh+ttwSsyCZI3Ej+Bb2yfN7JwW2F+XDHmu2rt3g8658g/cE//Bg6aodrOmEcMP70nz
rWj9Z+DY1SGf3+AI9lGKbYsDxZ523X77bNxhrm+Q2BClXM9pZPA4ffUzqTNKvHVMC5qdtXFHHBK3
DnIlVqjmh7VKRwIPYM8DIu57JyYZjI48ikiY7cykFx0M4betUUVFurPEdDIe8wuGVQp3QfQ1G1ME
g2R+AHOaIeLxti/nPTLfdPQFjtUq92r94mt6b0ujDryt//WkqxJEIOsMQ5svazicdr99bGP4DX3u
M2zJk1LwbCD9eVUlhLEkHrY/dooyGwYveiW/EFeByO2uEF1/wMY5mgpX9/gzpAXRcDOnpobnsMG1
N+vwoWiZuri8WpRdS+gINApBjkyi47QGmTvMmRcOvxS8MuMwaB4bRCO2dc6o6DNf8FsX9Ae7V2nP
OlTv9dUyDyYTO47wTk4mFu6aLzNEmmT7iDDRlyLfiqE9xmIRQaK0yYZ9Rbsp48YGCCUSGCuUh1bC
XIy/cdxbU0ufjeCPTU0s3akBKWmbDw6HTXz3/DEF2AzjftJl2cZyGJJm21+Q/N4kq5mee40+fMeE
kF4ri44ngG2au6ah4+LYwCAPprBb/YrG7zG4YUxFF4+l+Wxc3PbQ0FQbj0lVwmHCFI5PX40dMF1V
owr+L5h4OjdlWnJz07V79Lo6K6Px5toQASU/KPAc9+obGyBbXDfeAxtXbLhIgt63dmNayyKq4VxU
zc96ae5E4++rq/X3U6WaF1+1me52BEPRuOL9VYcm7s1rgIE6utrXtf4l6a/BeWndrdCkf5+mKNfg
2+Y6ijV/9/tfdPwzygYPz0/qFepb5r3VMwyWQ6QSzvHgfDIEwk9dHHXqVitxmgmUwgPMT9ohdvRN
rzeiX3kVYdVs/48ZLJcONhR/cd4VrrsfO7QYlLyRpTxUcj35E3Qb6K8uKHZwCmC2wNB0Gb89DPiG
TR13ugdjcUdEfGxoe/M0DBKCS0V/zwPL6Owkkw0ei9lvoyOyZsACHeuEsgbbA/3+8Nm2InNLdhpU
A1+j7xLt0BqMWdk/Kupf0FQBFXt39jtIhJh35VNd6izqoFPfcFqazEdZCzojtz7sCjwYMhCWEOQ5
lRiIaPWXOzbXgAx417CocZ493MsNkolrhTajPG4T5nIJOSu+5OX8d8cd2uyQ57Y7dh0SoCguOy7A
L3SFi2eLvLjE8jKv4J0Rgd+WPw29oSfpPntTTlwVu+WSug4SZI6OfJvrrxbxGxHXmRyqfGvuzoCj
P8idxU9J+U8BjPZ3NKreUfc3p716zYlH+AaDEWi3UzEfdMpdktjo18+050hFvMGDYkW4V1++ld4T
YdGjmz4mVfiuC+FCHk2fmK2NxwoNo/Gi44ZiPJ49i9yE8G8kn227ICWpPazA4NEo3kxLc7+ssqAe
TnK50Xo9DS7c8lR4Nl54GacSu2rZ0llPr+EG0TJWFwT0BgbY9mvx+5sK1vcx+uO6a2yCOqulcOOt
mk8djn53U1mj3viwHUVQP/ud97KVoAVl9+EwlDx8yKp6z1aUDUQ0GCycYTxITl6AvK1Nx50/J1WH
m6NtDgwdRRNd1+G4kynTasv3dTv6MB2KN7ZkFoL+0cnC8jVavze3y5T30vufO/VSt7nr4F7Opz3a
IfMm2SiCK6mLwKvPI8XoaI9jVK94H9gxWsQhdImwqs9dpIvrYS3cFjJNGp1C35wZXoKoVJnWHiYi
l7d5wW+t1mM1Q8fV/umAQM3QcYr64mIxN4P7TFagCAA8hv47YDKRrsx91OB1axC6umNYdT3D+fZ1
7OfTOqh8WMaLbsMEtnuxzyE/i/6h6nfiwLP3oee/lwDwW+gO99rpf7dUP8xgv3an+vkUfcwIaRO+
yUcd+b9xHhwAW6jEEdOzZyZwEy7K/RqmC6NGUdrU/1WbxiHOEHFQt8urdvDFVAxLihzHKxPBIYra
C/4bdVNLrlVH4BdzjYbuMK4TKmBcnkrfDSWwnmXxHIQYnLkNNludEO+j/s9t1xRUY2IAITizvYmt
zAftZwIvT5oalw2O+5ri4lmyqZOJbuWprvuLGWBsLPol7QJ4kvRfTXcXZf06d8sfK2A6EFUHDlQF
qTMZblqMJvznWsxz089FwN5JyAxAIkvhPHCeBYpdrMvVQ+1sjl6vri1nl2nzAfKteddicfcBj+lg
50S1dTwFX6ODhK29RoENMrnFQJ34CfyWSUW+AWc9CG+zFpe9s9lMrOgwVjcrFxcGKfjZnrz0Gtcq
Nog7vDrNP4lzBG1l7uA7NgFx7ew/JmNPhLC4iv4OzIkBH175eg+WEHYIKVz24n7FBCF5DhXqX2/G
y2fRnArZZ0ZX+YxxCNnhyvBdeKNN9mUpw1PHolcbmhMK8RfffW8cWF025QkAZWpplXn8ZY8w1YOp
lKA7uHixe79kyIBLiF6vMMp/b0Odt5175PoNLggV0paGu+fOZ8hZMO/BUyW832XAXhEqhSls1KMY
fiYy/DnumnNY8yvKjIPL+k+f/jj0VilSkJ5Y+Qrzg4Tz6qgWN+aGg/jIbAVkg2NaMxQ4SudMIGAz
qiEHboa8QpPfdX9Z7xckwiOHthVnSjKFL4bqbHQubGLHTut/Tpe54tBQ5ByIP7A+DPEYpwNfnaMT
uVm7sxQtXTwScxCrjTs14M2CCSRzqvzLqDpoVfiKsrE7aOyAQH5484ylg8R1HDve/osINxWrunT9
dGmCKusmVGEBgAT/aPDOhlrjEpli4r7zuqhlmZS4KvE/W4Th7LAK3E2XjOxfiRqD4shy0fyj/T4J
1n06sLsRYvtkPCzK6E3ZEKOb9C+pptPAqjwEaEj8mySIGK5Pg3lX3UHR7TgQXF/WHuk2FkGtco09
D1g/hjJ4Pjg2wiHP0ArXXfA5ld1NDuTSDItFLz39E2N1tGI0meGQlY4zewzb+B+cIUS60eaGWEJU
V+iYEX/7T1Lv3fX6RxisL6XAx97C9Qn641f4uDxcGLdHPf9DeueBiVcYeNi3ucoVcE8e3ko6v8zB
A5xEWnZPLPxsca+Y8ct3JnTuSOV22mNZ4qpzORp0eJl6Z46igEfw9yNXajcMTnkFbEbyUrWHzfw3
C54OAYl1WCe+AIxQJwGiX8L2r172TK06C/FHz1/jFRdERIBl/akEy0v/a17WQxDdAnTXiIrNaxyn
JPxvEu8UecSRHuIAF3FQDQjgGRLaiUKV7gmwGkD+g12CInDmEw9IoQcDhO3JX6rfmLyKGyIRzosl
1MsDIo0xNzqrQxBs242VI6CkH+S9/+L2jhV97Pc99TnJm/WwTiS1+1cN8kjSGTzLB5fAs3xVoOs/
BgM/BOVnyMVpa+ezrGQs5yGmuktgxlHI5s8C49BQMsD24UGhHScImIh3376oan/dkUSzBNiL8lQh
ZdvTO87E15+MmiC416AyzPINyQ+3uNsAQiIfOym3vBymg5Q4YShcSg005et8iKQTU/eZoaZuGCYD
u+toX8IS/oHyt8BQQsiXWC3v1QCB2/JSo4HXeLB1fXIlsIvmGWs7rsG+/1QgasfBNXwoNiUG1PHk
pvOMNiZMverQwnoNUGOnAQdgStx99QD9iNqeAWbEE8M/YL47KCyC/b9O24IYSEB39XvyIXhXYSo9
ks5TmbUKuaeNO6GQMEdL/cPi3rv2rsLXtdVFt3wIjH8Pcwmnl1vnv/kaOIeukkUUIeG/1rDH2LST
7SXCo3/yzwc0twCdlH+Olnemhtu2AO+K2lQpKAuBxMahPoDnL6DizEZU0bW3FnU9nciyJELKOYZA
DyZG0UOs43VQuFPgdFSItsqRMnf0I/rSTv6Bye7QBOQhAl0ohlnTagRxprrHqhSIgLWiMQOaYOiI
g88BQ+QDQtydjFDlJF3vnYFaZk43n3xuGeCBOUhmhL7lrsAR6bq5qYA/T7tvknZQr8LHkV1O3n9Q
flXHZvDSTk1vrkT2qYq2S2S3CYO7DSnG0M/qFY1i1PxjfHsx83qpQpos1AGyOZx8R501uKoBTAdR
/+ZaIYOpzXunWP35pW/xC7S/Sm1wIkOfv71G7ZhtznIbGvmulH3g+EyxswASmc9SyfNero9KzSet
HXS23/tgDmxuX4NJ4J3JtfCB/y+7zMeApkMFDg52PSiD6vOkooJPIOu7vkRZbxoQJ5HzCQXG02rb
Ar3g0+DwC5Da3EXjQw2Je4E8XA/VJeYmkEUDV2gonHP48yaLLc+wU3+xdVsV5TZeEdEHPjn4E4wa
JIP738pE4mD39ijcpum/TY7AswJgieooGeCvZr7MZXClu5fC8ehSrxiS1Kro7QIpM3m3dvxBeNu4
CuXdF2HBtv4UjGUO05t4X/RJeFumIp0JYHIOxYtx4RM1JX5tXlkDVH1x8OURSpg1abspQ5ebmvBL
jea4VXDhdaI0rAzclUQ2GugTad/fgZdkbRTgzP3WpD2Vyn9fdZMP+OhksHFph6dtC+NKRp9yeV/r
JQ/lfpjtUvxc92unisGumXbg+aKgS2BhPvjIrOtktnP+Qh1svG15CtDpVkudt41OBAIvKDxiSpQ1
c7n3QInZwR2xkcYgp17zb+LQxGDfse2Oixlps+tl5qCJnPHWbGNcl2dlwrTnY0IHVAkMDiusLqpq
P0W0vluvLVAUZggXi1ugYXyr85HwxMjyIsI59xxgQjv4OfdUTmCXKlHUursFHJUc09nOxGPv7G2z
2N0WL8zrUe0128G3ItPedz8g+mUaDhzzHjOwJs+oG+2rP24zoQvrz52rn4eaZyqAV+TgJWXjZQgV
/BQu3sfsHNemPhkrUq9UmIkdX+HdB2SUpRR+KZ16dmr34FBUzKoOX+cND6dsT2RGZtDPJw8FeMM6
C8MuDTueTNM7vJoQFZ71GCBgTo8JkSqFhdGN/4xjGwiaBM+NXosVUbcVNVjzMDud9ud2f+9CpJ7g
LPKGJuezApfOXoViceCWyWD+c4Y6sW0I/rHPxy3MXVzU4VKdVDsVbCwfs/Fzd1HnSNJP7q6nXnVP
oVlJUtOw0ACWwwk5nGo9Y1b+osR8gNAMbCugceEUZMY78LaCW+/ALLI7TPl3mD2kQYEEKrv2pEMA
C6YFIGFOa43OIOhjN2wyyZazBpY8UD9dbP9A6sjF2U0Oaj5hqrnycM3ktr05zQC1gcg76976AMIn
EPwHHJRnaFt+e31z6UqQRj4pJlUldv9VgaRyPB81/IdvnHyqEQLeYH3yQGeTh9o+jPLdCS6Taj9C
B3nnizzBkefUcPVeVgGMdTp2pbBD7Neg2GeIdGyU0aW7LpI/B+6EEmLcXkSFFmNG39TJOg9k9ywj
1z22IapTYD2YXtj1yVTw+iIAbnXnnyQ6qXW3a7x5wU1oAH08uNaygwcYlgzImtRZnIOk9WfHt19m
RfAA/MySlcIVh0aZq3/Kxf/XyZOb+Lv7vkkKInK7N6v8A5v4Vza7c0J78+ns0iK2eoAunU8fUggU
ArbsE9Ly8Ny2dZQCzXaS5qeRDIb3XbkgBIhz+1FVgrwDBjTU4tht7BTY6ARV7yeW2x345imopueA
wHWI+E8wukOJP5DPrpn/6/3yqxTtNZinMfYk1Nkm9OMVJmSx6aLflq0ftRq+8aZMrHc80qB7hMhq
lgqTqbb1epi1MXIgpfPV9ctbP6G7H3kAPUC3vTWLvpWtgaoACxXYQPu79jy8w5r2BW31XtTVeu1c
z9yQCYgDt7cfuyKHcm3efVU+hmYCd1SOcaXJl93rAElkEnYS6/yNkcg+3hbwiSsFUNgF76SRx2qz
/wE55bHrqIepQV2Yxk+BXw14MF0PMNHpYkWdw+5B2+FREGoDQRHgLNEa4w0FsVVMpS7fO0wjTGXe
7/qqXaBLXrU/A2D5nD0OLKeLyrTDbGhMFvpnQqJALtrgA+/4GPT02O0u1AYhL5O6Bm3gzOPJwyjA
IUTPaXvkyi+9uFFJjpu/7cXUN8caDKyx4b10uEr2QbK4afg/UFpA0UOBQRMjj8NEooMFgxaHfo8Q
vA3ojY9bHi0oedmGyF4dCcN1umL6LYLyNYNg6b/GBTHlhc0c71BDxEM4oQl3QIGPYfeys0iia3XW
G6+6TxxrH6sL7wNdB2+4oJyDK/c/nBoVi11HGbKM/rZGPoOUfGKm3uJVrfTgseo8iR5YpOjKuJH7
c1jiM3FgjEOjpszpUZjimdqD6G1hR+wTD0314FJQg4G7xcs0SUyxeQ+uxq+mDFpQpnWY7dKAYo4g
Sag8cEslpkjTgZZPYD0VSO8ePg0g9xA+cIf6EOUq1njcLuapVF2TYEiJILBKfFQusEIgBSEkE/LT
lvR12KLffcmbZF8I0J6mKS+hWD2AlCgcxeg+hO+CwyZluixNnzAKnU7pBb/pXr85oWwSWEnXSVkp
JOW5IYgRPBtIAiKYczTtp9d5iPumqLXh2qHxTEKWsL387qdxTAyZj0s3GPxd94+M4c3BHHzcM1Do
nXQ4gEl3jleGLnII/RakMbpWuy+/aR89FINldx9gl4+DEWAbYObGImhEBuw0xEqjDxwfrnDwYxQC
GRZQSaQtFMQGR+1XHloVtL7hSN2YKZhX7bTFfSgW/+itWAw7CLdj5EB6W9cOfXYXth2nKQwLSkIs
JklCSEBKmCtbPOuvqP0p1aSejhSuqYAax2D9bui4IgvFaQvEsfeJE5p9S4nm469mxJ+xPjEO4o/k
GIXDmjcOgiMDVpH3uRJ9NkLgfuSzJwufVe9Rw+jd9zUDjIvrDxRw3WRsRiewd219XkkJBA9RRnWh
UNQUOP/M+9St89nZh+6yhVX0MtnQzZ2hL99Hp4mS3Skx7Dvi80nTtIkncQ7LtV2epenEU1TJLqkV
89OhhranHFEZbb5Tx04rfJwvHXoOsjlggKPlKCVHfi4C9Q7VVNUvRignF2hZoRXyQYfUes8cd0bj
ZDh6L+qWR9h+B6cFUsA3jD2Bu7CDOhlqOXZ/AL6IhsN19C32Vh8BARsVydGcdsUctc0JhzK7zNWu
cxF5I4ytXaeoZ7MVq2FeMZY+ouYB/hzt6HfXwZiqQJYryaZKqENrwX+twvoHPDr3XLWjfTb9PCSg
FYbjCifmONgcmm3uRFCqc4Bw0dwjZlML+zSFs0othG6fMjTOdQa5jK0OuWZXkSgDwxC8BzhQj4Oe
SLZBx4KnNXXmtu6Lue0Ony8SUdeFpntbNChNczzaDct800/Sc/5QEvTYl3pFpYnVEQUbZEbWxaRZ
RKOr2YbwgqOcX1Dy9KAiwLqYEMcas2OEdbLa96hag/Pg8QGnApn6QgRmPy7e5niQqRFwDnje4GTN
kDqErN9LT6q/xvO220aZ9yzDaX6sXoiSBo8l+IdyT56XvSrTyBXltytL9vBXt/6CcmjCjJL23edo
IurZYFYbjd1qxjico82LtedzkEbEAyn8EwMY7fWBMH88i6ZFaAidWjAaFqDIy8JasFjraKaHUGr3
4hn+txLLgZQFGKnuY2jIhEPYlxkgm+mVRU0Ie/gKsrm95UiXBSiVAzZDoGI7NKemphIcCiqHj46V
9lLbWl1WDKEUO0Xxi59ZtTiYJggqUUo1v6hTVfgdIXDPxkpWz1T9vAH4ZL9h2LNCuy0EMOF5w373
Srt+Rxq2sCk2Tgh+G/vsq/EaUEANUj3fZh+WRLHAKB38+rvB7ofSQHEIoaFYX5vdyt9rj9cYOQKX
TzkLIL3IMEYxB12r/VO6hH31thnPUzA6YBQCjeOjX4aXyN3xDavdwBtQFuxOssIyUUDsik8ALSmP
bl63kvPYoKnJNMirR8QxywdIC0R7yjwTjEc/VPLGrV3Q1Tq8OwwzscCrV5/1ST0jiz5eVIPB/x26
uPeIWpXjrqxwASgu/8AyJITAmzWAv3Bx+TQjrYh2aA8cQKBjw9cyld3mvEE3VIJ77hsBT1LH7Vmx
T1sANofX0P6Vm8av1lSQjcMzKQgepdO0jxG1PYzB+yhCOCSm4gFNQcarj55TL7+nrqf/dbRGCcIc
CUGNcqbQv2scnn2ip5DiVqPQ4qSjnUd+Qrga1Gbd/8g7syS5cSxdb6Wt3pkNjiDbusqsffaYJ0kp
vdAkRYjzDHDa013F3Vh/HpWVqfCMCL+Vr/elrJSSO50gCOCcf+oDm6rrQCXz52iW51E4DNVmMJ2M
wi6PKPIZjviutjL1UfSKX+I3NUPVhRE/BXJw9DjwirHPuVb2REgCr4At/O4S/ob+2tIgp/6uHQ5e
Fcl8clF3c1N8bKCsNBvPsiARaGz5YTFjCU37qDVcvS4MHZWrWhgIfn0e3MIVVp2z/RclsYRpnmMk
XCTOqnAo4vdaSjVfQpvzJfEkRjDk+5l7BhKx5vzWlapylpkLWfIW9Ktyb5s466xl5uT+zUzu0CYR
lX5oC7sNd0VWjrxsTQowrGOxb30D5xmv7R/7oFLmAgouvTDXyVP6dMpEPy+VfeVXyg2W+B1nN2lG
v2R2lFy2djXuh6gqNkLUwQ+hoq6GsYbSwBkHlgA7mJrz1M6aSxkHEPJzghCpFWP7vg8AQBo4RWhX
lBlsZdKLXcy+eZdlaVnsVKPzi2CQmVo76VhUC3OghZDhgbyiVIYrlscxTRPf1GKZO6a+dUi838hh
LggX04XYBmEnl5j8Np/SOaBgbeP0PMV6eaMAqM+DsAeXG4px5Tp0R4MsG7Ywt/BJSiOswogw/6ig
LyySacrPnS6e992UDre2k/j7wahsOlJWfGfmRriLompYh1nLDlt02UcTnvB2LNhdElna5MYDN+DD
HO0z0NBzcwzoYFo2PQUJPmfn8CirUAc/xrJXZ4Ku8pbS3lhCsRjBXoYZUqyKd3BsaNU0dnPLykmK
2TS026AZs22WY43tVTQYujI31lJ56lvWOQ45QkXv3oaWYW7mDA+CWFsjkLFfryOFyZBlUi30UR2c
T7POzsIhDdc0nsr7YmRp6YUTLZ2WrmNMe22TxgSRp+Hwxcob2EiVJVb25I7bpPdM0OqugNQPBGjY
xPCl9CH8AWpurhz3PJWDda0yK3qcZZOni0H37QfBq3Zdwyn1l1URsUB2lj6rpagewlZRxYZ10rJD
xOJzyRq5t+ZEoizJAHgHfES+yaLOP+NFBvIScrdAL+Om6nMLAqbnBp+9orO9dWWF5ffeDKZVWIls
2/iKEAC3FksCccBBE79Nn5ooiK/DpuquIke611YmeC2w0CgwG4w5VfdFCs9FebEuD69A09E/nNoP
c+bX8N8yT2WAJBHdpy6x1VenEOkn/L87hi9CqAwXJ+Fg3LeNtxYlF6ERoM4zI5aUhWn4zVIe3NaW
UzHVS7f36AXed6rELCl3+0d8/ccHoxEClr3TD5u2RAsQzQASASqFXVRZ/mXUW0G0sGw5X/rz1ICo
+1P2q5n23R26XtkuZxlxvKk8NripHeQ1nMXq1x7brK0TNQOZIFN3mwSDgNIwZPesjtFVzln9o1fE
4Dedm36xxyC9TXTc3LkAihdBNfRq0RrCuYmrwPhSlb0F/SJODaKiRs9EpqVKWvQmTbBvYeJAtx45
TOCbIq1HkuT6zVh2NBZht2zKwFdXXVs292YXq3MIg/NZn5BVCTV5Ss+HPkuWTZH+U478n9/H/4qe
qpt/Kk66f/w3f/4Oub5Nolgd/fEfl8n3tuqqH+q/Dx/7/Z+9/NA/ruun8h6i75O6/Fof/8sXH+T7
f7v+6qv6+uIPgGeJmm71UzvdPXU6V88X4Zce/uX/61/+x9PztzxM9dPf//a90qU6fFtEm+9vv/3V
/vHvfzsobv7z56//7e+uvhZ87H/a6PAthwTpf37bvz7y9LVTf/+b4dq/QDpzpA81GP8GU6DyG56e
/0rav7jEOyEOJqaPpqtEq1RWrYr5mGX+IlEGWIFlOmxDrs3Huko//53r/sJW51teAMmYUAe+8l8/
78Vz+uO5/Uepi5sqKVX397+9FOtxIUdiKoN+CF3RTxKzOlK0GiuIhGgHAOVk5It87du5ezNlUw2G
atlJt/xpaH679s/XOlJc/nGxIzFUasNMK9MIL11jLJ5kD86QwYNf9g28u0lQj0d9dJsSrMsRaX6a
6xyP/Y6CqKvaYVtQEy4Kp6sXY8c07nOKsr7uNYRPWPgJq9Hq/d/5UiT2+8/0jxRvMjdb9mzf29Ry
LtYi9OE/qGheDlb77yX5/HGJI7mibTlJm3Q2zgN5mH1k01dQ6pO0uX//Dg4D+ocq7PevP0ypn5/q
UGJdP1CTb6zc0ldtlvn7rGjbq9qcpw1JU0+6toNLmWHg8/4Fj0ILfr+ie3RDRpcpI8WQZdN7ku21
zqxlPUGLNBLbW/Sd/G5m6nNtpBEHypi/G6xDVRA6y+mAxQ6xDe/PURBevWnjN87naBb9qoVz+c8F
6sX69PPce2NEjt3g/axuCtkIj91a2rcEpl/T2foQd+2GGPN6V09kYNnCfDgxHIfbfuUB2Ecz3Z6g
KI+G524cy09uE6F7DuPGtKolqo3Yy75R18Bx0gh54iEa1lrG02aKVLicUrP48P6veGMeH1u25SFv
W6aLdO2qOM23Dqoi6EYjrTTkLVK1J9xbXso2//XovWMb7Ui6ZpxhgbUp5AjV33NDTERM1GbJ+i/c
hwjso9msykBoIIsIyDPU81mqtU0r0jdATAfT7VmTf1+4X1mdDnLvVx7ZszfNTyuhkJVIqSS9TSa0
WsJpMBZhpLrNQJvusoS0vRN95ZyYjq+PGb5zL19QPTSTbeSmu2nAY860a2aX0rDmzfu38ta3H72M
OSt3HTjYX3M2G2+GOAm/2CninxMv++vzyguOnkeYgo0WMT2pKEy9rSOgnbdWPV8AbJrb9+/geY7+
+WmQofVygOAy+WkhU1YwPZTnmpYSbOGxW0FxpF8Qa3fFSWhaWrRtoV7b/XkXIQCjo4Q+sa0K0Aho
U+CQBX1AoDpvMLKdETT+Zkh8eznNbb2PcMM98XNfHXCypo9+LQ153MebMl5XUVl/JY1CXSACALd7
fzTeGHD/aLbMpa/cmuyctRdTenw2DWdC0TJFEBw/RvAn3H/PmfX3V9k53N9P74BXWaYy2RU24JTT
Q9EG1pep6BGJZd5491fuxQ2O5qbvmrnrjmC7geuF56EThOdNxJEg0WhH/tIlrKO7UDK2XCNr4/0U
eno/lxJ+gfDsbQ3Fe//+Jd7Y78gEfjlSSZ9OjiGqbO93DkGTm8mQ/eMMCG6sR9/xkUTOKs2DtY6d
6qHgDNV+7DIEeTMLF4W/WsKFdMNtENTz0jVouR7IoGY3bYpqVsn1PNHcGfTg7IbI1/YJNx9T8Ov+
/FY54uhXy4C2LmqyaDdNgBVVFaY3Ma2UVR7oDG4AvaW2j5wzEclkU0LGvrGrWp0MoXz96vbxGcGO
i3xIXKvdlYGnPvXA6fw/FFdGDP7lyiHcdjWCAtMY+mUyDVjyxCfdPl5/hci5f/m8lFMW0dR2cmOE
HX2mWBZ+uYTH5N1pjE2zEwvv66dpTvovrxLZ8GzSSUW7SJORHg/gSklRtrd9JIptXoGKvD/9nu0B
//wgLffo2F7RADPpv3f7Hj16eJNSJ0SENRmJ161aMx8BaHCmDiHHFrpr4mVpW/180YXCInXYG8wC
jXbjGGZ8n2azW25asyuGctlPKSLqjdPjhJrsCqmGoDqvEYx49mXZjtBvfKRxMDf8vDEHeGXxgMXW
PpjaYmhWPZbR9LRGaxzyj/6MIpmEyj5EO72oIQY0Cd1NhMIZYUDdOCRylaT+pFFbOra9NQnxqZqb
pgnCOvxL66b1bE3203Jm2H5XxqIa9kki4rM2U9mnvsLLba6c8sQTf3XlJ5b+aDmjG6DdtiFQSDg1
YJUzGWfCq6fsr93B8REuK7K08xBdr0t4DRWUEPjIC8wYmuRcDgXNxPfn0xt38ewu8dNAhUlWabON
3J3bdclBiOVcsyyMJ5ad19+9PwWZzWkVj0g8jZ2c888MYXNV9gDbdq7E5xO//8im+F87F2aaL988
aM1dqaoJG1nMgptrnAfiMkOmnfdAerFNJpK59EAV+5scFMS/MXUyjf4CN6ukoTgKhA+QE3Z9Bo96
6pPRWo6I87GHwt1ghJxj17RhrDWW3EiRQNBlMH8QiaXrHyKyKusrNtMHKBktUmU9RFJHbrAdHDNL
9KbTo8ox16iKFKcp8F03fQxxBROXedbPyTeBaHPQGyMJUo0MjXY/uRh+SCu2vmnoViARggTcGdGu
Ltqo2tHP89G1TnkW341dZxKkqwIR+dO6zfrG9jZKNOVQLyFp9xMyNlOMMB9yQ6vB3gKPwje6rfPA
sOIvRtB2tvyEONeB8zykB71NYa+sMfGwBxgSb16K0bcgT4QuphKL3k5Ud9M2kXaBwjySMZsLA/ck
Ua+ySPbdJY7lbXg1t07f7VSlhYf02R8y+5IEiXkxM3yPzIa1nc/szcveDI35Au+yVSyn4UMV0gvo
MB+W54bX1JAXcItw+/tmKrFpXQkgyhajihZuyXCp/d6BYMWCw9p2N0qQ1v6mkfXoXkPLOTRwlWin
oF5bVh2i0sY8tlAHOwedB+yy9RhRRPhVXrq3dimDkdgMKP1Dd4F1iOFaCxj0hr708bT1snVAprr+
Hinbi5OlrRtvTs+E0QGSb/FqQT98nkRGZbQriyXHuUiSQeFvkrVF+ln4uiweZJLXU3M7VohSzWWt
OxcmRZc7scnz91pq8xUjMvbDUvpJMTwBvU2wfDE1QCW6nB2KrI+xlcYTKihZBXG7MC3Phxsz97mi
/Z5kdi43onFRhcE070uB7Crz3Qau0wCNclv3bhbpe69t7AIFfe6lkTGt3aJ3VILuem6B6/ASiSP0
Q4sJr6+w2ztdOwbm0mfjyqpt3pl9kF1akW4k8ERrAH3fRUh+S3MbBuPc/qA9YtDcjWeqefgQXgsx
cmeZht37UIUke+5jr/Lc79cuna34h6HHOBKr2ZBSAzQNCPO2qo2sMV7XvpNbWbVGrwW9oqiwqDGW
UzCx/ZzrGHj8wig4Cz/Who7jBIzM9+bsvuz61LlpyrqiLZ82bKR3fRCp9nsu/cI0F1VGsuhATytr
potmJECwR6HcWBHkcB+EBpdTXruq3rUql/N0XijOS3BgWCOGvR1JUIiNmVWkgi7sya5StRPK6Jpo
j9qg4Cg116Uw4Yf2hoZ1mNQ25E0sVGv4FJUXxG6wYjPSg9oZ4RxAGLeyUet6TfXnCejMUNlr83Nq
R0aOmyMZoPYjQtIhC2+apGEKrNtJ+aNeV34pw3bRNnSTq20/SMOB0tnbjZVtVEjq5X3rjC3dvLGb
eOi3dt6O2YgJyHygbyCy13DD7ubEyIxgYeky12mNKsuuJht2uvSKdmHNthv4W92Unb4UgA6teRUN
AkrYgjMEpGqMcjAqGRadk3bRR3zNOtQ7fjUHDvFZOSrqK9RFvk0NndmNm//IgwxuKWxRN4wfwNpt
VNF+Mk9ev8ktt7SvLVO4BryyzKip+mpI3zOC/CZLDjwYq5pKnS2qXIwV/T+AlWd6NvbhNCftFNnA
Qx5ZUw/sltj+TIS941kolIW0O1+s3dR1Q3OZ93HjXxRGCsOZiCNKermcdeVUzcFRQ5koZslcQSo6
advBdraZDIcEn1S5dGvII53bbwXvUY3yiFABaxmP+ZAjfjUtO78XsT0pXh2nsRM6/nU6wNayLFtF
h0P12FZPcVoL59vYDlU7L3jjYwy7mghKjl60eddh4hKp9NAIS6AL6i8Wm1B5kPCluFWyvJI15ULf
i2JEINKqQvVB1uHMd4SFTWUBSgLXnKDDSWtHLYYDbA9KFXCA/5ClQwBiEthRauyyKS14wlkXOfat
NPLUEotJmB4mKOwF7IMLx0n0gLlPMA1yORpNV2aLQYgszXaItztvGQaZW458eRAxrYZGpPZTRKDr
NQtQOFqrhvy/9snK+zLpaeulrnnWeIlJ1RGNYpmhgBcKWxmFj8KCrhyIPs5mgaIGCmYDSTI9wmAY
HkM29O6b0UwhGDVaRPpz/ETPhLNpHrrcy8MhEujSBaeuBgQVKi7liudYNzx6S7Hy4mvnleaj1fiR
vkp7FAHrxKqN+eNQFzW0vD7rxJwtvZJMWZQlKCvym6QSXf1Jh20Lf8lw0WE9pmWD7dKC/82rD6Y9
xVxugktoIWrNvCH6dQjLwfzgD5L3eZFOIOSfk26KwocWsB5acmqBtRUbhQ+SRDucWyL31wNpnGrv
eUgf+kVsGBnZ0m2opvlD59Ind6F19u3BpleiK3WQ29dhwaiKCGc7wygKJLwmHAry2Numlh/9xG0G
htDgwLXBNasIf+28aWbyjDENipWPZ0i0wAQrIEwmG5Nshx0+Ha5tP4P07CWWWmm2ykLyQVGrIgUY
rovYLDOiOsXcIjbIIxMbmUUgvSaN17nlF9mvcebjPdPhDSOdldObtfbhDLuJOJtUjFZ60SZeMl07
1BdqZ8eEb3zIpxLGjlkZnX+bmhNqmmUJPSW4HYuUpB5qlRIz+AXmIn0owIqzlrSEHBMs8wEkV4Yo
uLChgJTpgqkvmZdzoEnWTBQW34VDHtd6Guc5uA8y4UAvYx5AJ4RKFwcN034WcR4fZnANwS3r5rC/
hwhh9RFTXGXmVU3kb/440toaIpj3OhIYDjSp6h6b2i11cFPD1ajhcRZR3F2KCsMyyJumG5Y2O2U4
6ZvC5VSFQ4oCg0WYV7kaMFmUo3Fd+RnC9qVqa6mewsl3nQus4UbH7Zb1DM/EuC1SXQTBbZM2hKK9
fzZ+vSY1jytf4WWdDdxS78uixgwErguMO9HsgFynvT9Bk33/OkeGz78fwe1D2f9TEZFKpNLDMNJi
thMzX1jYLqEFypL5U2E55YMNLCt2tXKWtjsRo2uJZQJF46yd0uZW53JCEwMXG/Se1eCAvrz/s14v
bfBBe/mrZg7zHZPDg+kv6g9Gwalk2VGaBidu+43hNY9Kfj8w22yMXLrfAVolWztWve8Ce/ycdm24
TYtYJ3+tjBLWyztpaj3mbl1124CWAmyWhNW+a6cf6M/dH+8P1us3Q0/s5SXMwmDCV3R2Q/pW6ywI
vS0E9ZB9dEBaOCpxon/xekUojvulfTxztFI5fcZ2+mZj+rf2DOF/YEE81WZ8o9XF/vXyVpy5nKQw
OUpUvqeeSre982uoUlFSf3LGCBO8CUJwpPJyCWR7Sc0uT7hMvzGGxzhCWw96nOba27A6DetZyerS
9Tg4QpWMFoZTnUJ3Xp3YAuPHlzeYht2Mg1tpbFqY7R+NIavvVKqqEx3t59L/Tx0mvv4IwSoHvIiy
oGT8Ssu+DiI3PHcG9DuNQePMkx6MeG06KxFCRROxRHBnmZ8q24y+vz8VX50iIpBHDTtcMwcX+2+D
c7yMNpziaBH7PmbDXp6fyG966x6PYVKnCEej8B1jY9cuCvjGP8hcMSlzfOVtRwrGhaHxeUmbGvmu
48Bzr6Pb5qDQe/8en+fEK4N8HB/Zjc1gwcBDmVJcDw479WT5n2laWMvcK7vdTAoXi9Usn7nNG6o/
bOsPxpGGtoiaef9HvDHQx0mwo8harzeLYIM/sLdoUy+BjJ22t36C6uOvXeJoWbG0GIwhZaomTtvR
EgezSd3Bu4hKWfzF+eoeQTBjXTlwHllSinasr2wHmffYNd4KDfLXBEbGKmohJsVTCbm8Q30QTh7e
oqMRn0IEDjfzyrN0jpbnGIy36nUMfuil+PA4o7G2ihYyt+FBW7DxTzEQRK2UBlikZ5TTR0hsrAxN
YzMalbMNq649Md6Hd+SVn3KMPuOZouwkG41N11p9tpqy0lhZQ4G4DsfBXC31iDiJ4kTpE1vTq2ue
CKyjxTaMkyHNXaJPhImXdCs7726oYECVYuy3VYRZ8fsT6XUGiQiezYp/OmNgbpv4wNjhJjVBMYaq
xO7A779mtrPBgZA0Sz/u0BZR106C/nTieESIwOk8zy1jXvIZb+lmmGz3Ag/DGhHLavbHcu2yDHwl
uCk4sXi98QCO4V3fcDyadBiStcoJlrlQ80UzQMTvc6DJKM8wOkqm4pTF96u4ivCPdwIt/cgfvRFa
TUwfJZQmyiyKv42JXm6Bg1CHrqilJg0MPASDdlp7DOOJi7/Kq+DaR09eGD7eHihLN7Bm3Au45STg
je1HF63qJshtEwE+EtSMmuvEFHh92/OD41PmOEP/rzzmtgQDOQsw2aWxyFm/O3Fefn095Oz/cl8F
xPaGqRfBpmvCaWNq52MaqnyXjsI78Xoedug/v57+Mb+IbbTBFAbLuqAe78O83Ug8HmQ7eStXh97C
PHT+SBmCk5X27Ylhe/0NBWV9eVd4mZlGlTrR3hgNmjjO5NAk8WWNd4byPikVGicSmt4YvmfA9Kc3
dBq9yGsMoE3ahP4Hsvtceud1+MVvJ//i/VXg9XuRx8tb5tDNyTy4RlXRovePm+zcVMHMcHb6nOrM
OzG331ht5HHp1Lj9SEFhuBu3M7B5oNxHVIWACc3iALEZVjB3qs8Sr4AtD5Dtl5/xJNqg1aKus+48
P68XQTCiSXF0sKGepUSssMcVhO6dGIvX55K0jo5pCMR8mAd1sBmcxnmoa3+4aFuk+CNt/01cGwmG
KRoPDbrVuzaIjRP8ldcXOHm84CvwO9inc7AR0djGKzc10s/24AWfaS7WJeu+l4ZLCM7y9v1H/sZJ
iTbUy/k7z0Y6OKMdbCYXg/OG9uuqszBkyicU1VDOwr2snWzvJDnug1PgXUvOMKu6D3AEwGP21IHt
9aXWO351O0Tx0EksGpQ0qO/72frm0y5a52GV3XZ+hUrQKr/gnOst0c+ZW6eGG/z+CLy+7nm+/XIA
qqmXuiO0bjO27Ntrp/PrYjP1btyfuMDrL67nH60Qpab1Gk7cGuhfjawa7TThs9N5j7vd+i/dw/GZ
nrCimjXVNjYRvddwO8wuvnsYezen6srX3wbv+ECvXdsKASQoWlJUpqaBbx9WeHJp1Vm5lPj1bFqU
ditks19MFAonzp6v74GQ4F8+mtmNrJnIQAoUx2vWNKixDgqCC1J/sNht2n6Rtmiay7hTJ8bxjQta
RxfEiVQJNwXps4xJ/dpph1aeTlmhSA9ceW4VbfpuxpQ90/6JpfCNgT3Goc1prsw5oahFtGyuVTQi
OWvnh8BEidrT5QcgW5bZeBeG9qnY1Ddu8rmw/2kjaaO5yM2Csg+6TLSYTcx2MZ6NYeFi8YSThNy5
OCSf+aORndgj33gDxOHV++mKDoI+NUBI3gxNqNeWO/WrMaJ9Yw3GKerc6+ume3xUa10jzl3Bk8P4
3MAiS01nhkushiFKh4RtlBCj21Un8t/euNhxZddXeKObyKk3YePXdxO2b2sknHJVmLNxWeT2iGdw
Up04Nr11sePBE/5kFjYsUAQ04UOVut/6kh5SV9o+2Zb4q84JYPT768jrBwDcCV8+KKVlao6oYzYH
aGARFzHitalusHbBuazX5njinl6fEOyYL68jpxnZX6nlOgEqWrktdgUWRp57D3B28/6tHIbnz2dB
93jO9XXeT7Ff5+swLRB4xa51nUjjt4fy/48s4+tjkZSHwrxNvqufNRYIAg9ngd8Jvgfhxwtlxs3X
9uv//T/fvr7yod+0GbaDyMLybZSDAqXFcwLTb9oM2/9Fei5IJ45qpkm5yab4L22G94uAd0VnTMBi
cPm89Yc2w//F5qvcwEHQYfue5ET5b2gznnuVf0wOzwksh2t7duDCceD7Du/BTwvT2OK0afkT6tg1
NtCP0XkcX01fmiX2KkuxQa7t9CiNd2InT0z8o86Y51ki8HyOad7hVm0g2JdXzsdpYsS4snvd7s0F
ZmE7hyzc6uZ0UPtRp/b5WtKBPg6h2PMAkY4OIDOYaVbPrPXTGfSWTb/DGWabLuL1qUC+l5sYFzIF
TioetSOxwp553LK3snrIptL94ZCfXpyp3bCBprCT+5+m2c0/H8/PSgPvuRnx02PjOs9pPJbvepyU
uOrLwcOSQSZl3uSLqO3lEyHx5sc+aOprNhpaa2g+DLUnhST8WNmZ+8WsEFbHg2FAc0+BJu36YK5Q
j9UPSVwJJvEq7jZjFSdX2hHjr4ZR9i6NQAVfA16Ev4FShJrbixIPi/nG0usWuikunkN5pc1J3dU6
Gu+KPMAuRTccEZSfF7tWq+Cq9XVEDI3snzSsqX3ch+aZO8YKJK+zExz7bBw8D6caF+8Owd3ovFiJ
KWw+Z62pH1x/qM85a3XjQkWxs4+IZ9i5zGjc73FsXLnx1NwTg4THR5Zna13i8g6FXFz3+ehfEijh
HzxyEE56Y3mGXqFc9SpFaF0lTVqs2kwfRhDSDZ7fbY9iHE+rrSjwDxISab6w+W++qBxw2TwbUBW2
bk0wgyVuM5iPuDcCxF4QNUFuhYKujjCv+2p3sdgRHgS+i1ZrQaZDDF7pF/upTiB5OXnZbX3K/m9G
KfDoMCYdr+SYWF+CEB0qqmyKvGc71QAId4tcyti2VZvskhGGqcyqelu7lfxUTKYGwR98g3CU0cRr
S072jYVqnLzX3vsI4hh+lu5Ur4tWfyC0CFN//BDKK39QzT3eyD2Wi6kQj3al6w8qMKe9BVtjIXok
//OMFclcjNODjmw89cemQQMYYMha2VF35YVReG3N0jo3+2lI4bpqfPSqpvDPUI8P2NkxbZ0lShia
oQCaKbh/F1n7Yc70baBs61yW43RfYYH4VeZO9bGYMuzwbDitt11eNdcOgLG5iNzCHhezI0j6yQsf
5m7m6XFNC6M5B3nvz3Jl5JvMKGEZBW4D+TJQBdkOGAxFch/MTf+5VU1y3dhgrdirlIVDo6ouruJY
HxRAZjWuws53d4O0ja8iSwb8l3PdYckwkGAQ2ujlsXAMcphqgCt4ZuqZvn1nYNORyhJnrLgU59Ky
+2ukYz3Y34hDBoyMQwSNRRdxMbjElvuw92kIelF/3cSOBl6risBaMk7ap5llebc6UNg8z3b62aky
/EIIHPqEHnvCL68ssSNtam83GgMe53UxqC+O6Sq9t6Kh+Kzw17iQHJxvBxg4m8n0MIORRjp+QIOI
7XtjmZo4Z8J0TMh6fRngruVUOQYgQfhl7iENrsMS8xSgdIgQyxzh/SeoRemjObqHPN8wCL/VU4mw
SzYWol0CC9yRomQRM7Lk41Rwt9Jq3LSEMEQ7jRz/vFbl/K3jpcH+k5Ru7EJpimIVZPn3/jSPV/Cl
zAeCZdhRrGy+xsa6Pm/jWKptGtm2WGeljAQywaT5YVaCsBKTKs44nxDl4IqLjwDcBRQnJGvZfeNu
3dbHIT0vi37XhDje1c5QioXX+8UXAkQDe2sRRBKsuiLXMbYPeTMuRS7Q+EVRhrNuLYPpwuwcdcfp
OS4WnnLLctF3nbpM3ST8VWLx9KOOjcBF+1EUch1QhhBpUOTZLZTB+sm0erDSnoizs7KSGud9YsGW
bX6wYM6qUZNMHBft5TxX9q+d7ysSN1LcQYshi87Txg8eDSJUFLkLLMSYJXTiYEVkBR9JRMDJeEgw
7R4c38Kpyg/yC8vpjX0/NHiR+0leLQ3oaLsGkB/NMvYg9tKskmDXmv68myHInCnPss/LzsKU1pt8
jMkLNGI67O29MmWDo6PbJN9qM5A3KUS8BNslixQRjSgKv9naMe7iOJyvRYw9XFYF5ae4cRqwsrA6
E11SbqvKORjIVXIiSDuWEelgXgaJOOzDHeBugq4xVpi+VcJ8bF3bZw2M/DNtmxU+Hk50N0J2us8t
JAqYeprBNXoTvU3myHm0sAwg4J3Fpww6RRrM3NwlMIi/a6iKv0YHizsYSssmSBoypmJtbMU4D5+s
oLnOK7OifT8ZqyFGBmI3TX3PmcAgNabWl1EyzbdN61UXvobcOPRpu5six7qRsVAbK7Go4dN4Hrap
nLyHfkrcMzfOxkfs25s9mVUKo//W2KKxGmrcwa3gKg4M0BWPmXOW1IOzD/mF1SKESPgDzytyjcqe
Xp3jYl3fjGb04GRtvQ5mc3osYcvv1NTUF8Lr537Zyyg6C6uKB1OxRJ25c1TeZErOmH+76ilAbL22
SxFtyAdrrlVdm7fd5EU3PscbYplwlIyg6eya1MbJBv8xHJ+AoojgMn38l4IgJWhR5vY2sWS8LAix
Hte2HMq7EjcLnIecZlwJ3SW35PO42wIZO6EyvOKLqpjzx9waxg9o+4J6iaGcCV25xhufntiyxNei
woujNp/y+uC16EYt8QNkBuKnnYKE40TRLaLQib57fpfDdvTkbe2k/dYQI3SqoAj7jQsvpaLxnhlY
fkie4hyYV/E0CIayBlpa6igaL0UcTGvLGPPNDGXtIWMD1wtDFeEWYZq5I+YZ66vU6GGOuTm5HsRX
R/vcmv2NHoz2oXP/l7wzybLb2JbsVHICroXCUTXz4tZF3KgYQbKDFSRF1HXhgM8mx5ITyw2m9PXU
UEO9XPk7em9JIhWMuHD4OWa2zW9+lm07vaaRNmgzMSf3wRuNFsRvtuwNN7Y+qW5adnJsAb+nQnM9
bcxCJ+HgRz7BGz3Kh7Eb66McSkiQge08snsVENiX/EccqOoHLkWqHxoVXFIyvpt8NmGKNLXTngfT
7y/F5AD5yYlvUhIQ3xJ3ao5pWUyf/ATOoYHDHfhbuZBZDkixhMTqg5O3NNRPgYwR73Lpg+cJm9UD
ji3xgORCiR0+4eeZY/zd5jIGJ0iOn6MhM16WasqfMsvu8EFOkEZkO8Sh6+aOGQqvjS7JLPW1Knzn
fSmD4cXnGKEvQNhhvxSQr/zI/Vbjp+KVBkBk2NhmAnu9zvPP+JGRGAh4g2PIIIioWIpzPAXlXZax
+lR2gDA2FcU+0IBaDczQgTMX+7Vcwth0AV5gn/sQRrS8xpWcngBveR9OO1VPKo2Hs4zNEchtB3S3
6JbmewGC4BNEAvzepWzHY1r34zO+M6CEPkbVrSZh8KNnoZNvJ9trVziZ5tjw0s/W4CgPkny1XJq+
t1JorUOaImP11oUCroZtXVe9TgUu2T0v7/E7DJryDD1FnwqzN6twFDJO4K3MzmXsATVsfL41ezWX
80vWVMWxsqJ426hhNeE29IlkqvW/4JPKP8W5YW+9aIiie0d+qzv5EWjZjTnn5p4qvaA6UD+FDy/L
WCFvpsa2QrrDfer5OnGEYYI9uczPKkrLS8lT8dNP+/pGjwWmBR3F96D2rSelh+bZmWcM5nUk8Zha
bgJ8PuUUsQMqrrukDb4kmTl8sWKYpbNVS74brSzH3QA8czty6J/K2owuM70AF5h+8YtpecO+DbqJ
PorOar85Xh29me4s33pjTD86p7YPbp+0j2Log7dOSPu60GL17PPsZVQ7JvJlSXNxKkcrv2aQs29t
lSdwd/y11QZG0R9L63+1f/h/FPjwj5sF23PXcOI/bxZu4B76/3H4vftI+//cLvzxC//cLgS/cZH2
PHYAaEUMgUyjf2wXHPM3Vn0sCnyTf8P2V/Hmz+2CKX+zbNO3DNMAHOHSufbXdsGyfgtA57qGgS/G
dZjN/812wfklWvzHnCrXEfhXcyxfogdvYt3A/sd6YZorROGKlileOSN1zTTqJPtCLJ7/hJLdwGMb
HHPYNyVG1O2QCl/uKg8rjt8LOpHS3hePmucGO0VA7ea+m8hEXRWjKXUDYzWKncALGe+4jWPJ7k27
Z3nsTP18hSSJPkK1ZDtwjqdw1y38ZxkX0ajfljFonhvQOTG+Zc1oJz/dJp7zJ4cqtp+u2w5wXIcs
m2e4/U437XTtTvWlM5hKCDLgsXzQo5s2O8EVN77XeGnv5TikD7rvl+HFgu5DhMVMWSZLJDKLeZOL
xBQCUEmBFUZT1pMT07yUG1osIuKc1ItsC+7AVKA3jq6ehoDaTGoZVBxAMRjtYetD3RRbmoLokDVI
i4+bSWTWCDuZ+vFcHwfHyVt3w1Ul5zyeiOZTjOvKbkP9j99/VytwajtaVVdvDU/3Ye/OzvNkEAjd
EZ5Q5SkJBkmhxyzND52zfDrZ9kQrz5QLbW4LY4SrWNRe5+3Qep30TBBVjZ+kjH0vBJtp2Ttszxxd
lWAcBmPJJd/CA5Xvkw7nzLbkEvKuZ5siPjcLNP9GhNt7Gy3KmhhdTdjES2Z5vBunEQTvrSnSoH+U
/EGBDwPUjjaZicvh4FsMS8cMLhuGJlpx+cY0Jug6E8LDuIPaFWR7Mh9JTPua8vyQxAU1iLzyJkST
pBhUyGw7g2FK+QZsOML5Do2zZZVH4U9qeSnAUEF71isYk9kMmFZFstT+lpmsLzZj5ydPXlk04y4h
XvxRd4VVHIphKEa6MaWorpzVdBB3fT81FzGDAL3ht0+GDaiweHlsPPDrr4slKcDti8i4Sit1BMQj
Z8pPndcB38oxBwcHdw1xUYzk6B+g/OmoYoZ4IXcQ4fnRRufsSqBKy3ZWc2sy9Xa281161vw+S7F8
uOCa3N3CfRBvfwHsay8j3kF8Z2MhD9qpJ/tSCF23hwKgVH5OSzeuXpNFR9EuhmuYPjtJXLq7oMvr
eiucAeS71PMQPdOd6X00qevYcLcD4xuek5Vu55CIf+UwKetbE0U00FaU130ux0C0h4T4VLBpFhUI
yFWSSjmod7YZLnXMrKxrMXGPTlsRuDsqyUsROvP0rOzABxZGgos2IJfdVkpNltzwRFeU1QYlNrpp
5MfqBfYlU5Ak+QV0F5hO2+wi4abi3iSePe+r2k4pO+VH6ITSssT4UkwpWFOXsgl/39rdNFx11MQ/
HEuOGVVwCzU2TqSmeC2IAp+s1SzhGc+Mmk9VLWegI4r4FGyxlhJ4w6kPXFDcEJh72hw4a5poGzdq
kfuqa621R1BwgYx0VyV7rh7mfC4XoIvHyuf+xEzaNtWlpCL8SC7ZqTsOMA9mdVz5uT53WQ2XXU1k
0c4VCzn34GQkA7fuZDnDaU3eLgdoaYuiS5t6z47yk2Sc64dGRTnsl4g54Tz3BmR95VIne1KKeNgn
7PVWzdqmWfqjbHsYVVxaiUAIoqZEzCpKzDYx6RErXASZ8fc8atZPb1AL0jA8/cV8ixcfIjIFvFl5
Hvl0QavHk2E/xlNWrzEnC8P+nsRn+1rGCOcQ71rxEBid1jsHCCWNu74osyv5tOZrWVeedTdQGbGl
OAuO2YqopaZcr4q9l5lkQHboGfJkiBPJKUF8g97bV3ZPB0WSQBc62lAzwXb1gcwuKQRiYKqRjtZS
OUPrbDdArYp2WmvLejUThuOdy5csQsGcL54tpjhw8TLW83EObDUdrIYauXsS9/zYfECc7tLgc8p9
kK26ZBmwqWI7T48mL4nyPJNo0T/IZGMNzBrifvuETC1WRFMt5cFkzH1ySTxNpynCJXhYWpU2R+gH
MagaFrRBAPSerOB1Sshynvni5LSnhzpaUfNT21+o8+AzmK9O0rDPe+r31OTOuP2MwSvbe8UbipGp
Avy/nwYApbt6GSaDWtXJTh5JqkS1s6mtzIipTvMBKMaKWNceoij9V3Hf0Yykg2W92OcOf9/3R8cN
RSkUYE6f11XaLSLaWnAHsuvc+hPTol2uOzQa3NPvzMP816nTIE8ZjjIiEN5gz0pv2VCNtM9S6p0Q
4i5KYzdy4rcw6lq9nEsAk/opnxptn7NsYCx3R47Lywjgbw1FEOm5c+R14smMiGTsBjdufsDHZQ6k
JAFSllgXVW2O8Yc9hfclG5cbmbCbkqpvDnAGjP6aLzMgbMqvnWzfRIHz3gDrGB8BL1LAFIFHpZXA
Hk29t204NqEtcvXqx8Uc74ioyU91GeUmF/NG0NYXFe3Cy7d2h6vyM2fcGo4cnLBzB84O/ngdFX9Z
nU6/B5F/7OlHMHYQGfJKh3ZKeQ7XgCp5n0yqmjmFMutCToOXRezU8zc5B5A/jWFdzsVljNyIzXRh
ZOxW4KdRe7RWkADKPmqsN6/xyB50A6cSQGZsrBVmRmcRuqEyu1M739B8bOqyZCksa4wKG1VTbHVj
CViPh4yK1+o8sWVdsGCk82unA+bbxopjvTNyU/PFWC2fvrxUfB4UutV49jsuEx81/PMiLMtmmKga
TZKvtcOSmaIxUzHiEeanuZO4ootWhMAdbJWd8LGwLLx0O5ilMad2a6HgD2SKWGebAAk3Fmv6Ha+q
nuKxuna90B/LJgsN30kUILnay0KCuDnb8K4aKHm3A3FBmB3Z2nGATPFz3eQcEqxZ0E8h6szBYfGa
vtk2ppvXl5YKVcj6tj8B6C7h2W24ow4f1czrYb/SKXgsZGsqsXMs1eScsSPnoO7jmp/g+u2h8lFn
4kYsu5MHPPf28NBQQl/sRJvz0OSesYzr79/1L1EceH3EWChycD7Kb+rHCesJ7bBsVuYwrlQn711R
TiTPMsC7JWSsZjZfeo4wCkmqqtf1qyxJJ32eUoikbBtctkcpJSheGI3u4j62Po8+AH+ZjzSH9Fjd
nMlwil3XsY/mwZdtSfFdBYbplGd8fFVnVNWz70Msf7L9Je0+ZYvNGmSIFlNBVq+IdK3kmvjHQGCs
3rWVH3jhwGuUHvKlM9roRNNnM8BPHpv5MeqLKjnSbgUlmMeS2uzMyy1WUkEwmnuT6B4kkoAx+akA
pUYDJ+t4bk2648SgMQU/wAYbU/2zM3IQh+Xqu9/0CQ1ZmUnrx+J2TfXBxbxtD5McnfJIsH3+plBA
Qd7zW6gr/a3GcsrYatcvnhLNs+xbYwWbu1Qo87JaRL0ZazNt30vHbtYofgCVQtQT0NUoXkw/bNLY
ibelC6p470keTY9QVblVZEKgU7cJV1vNdX2mYcUw9LmPbJ4lT5R2cGZfjwdEp6UG9NKOUDa4Lafp
VmRFSi827u90S09qjP6yTgH87AvKOPnms0x3cgltebEtc4UMkfWCRezlB7vsy+aV/tVB3QAh8PDr
kpvSMatYQu2y0ezrR5q0xbT12dO2rLi+CxcK+GZe6mw6ita3Llnn4eZngU1UlKJ2IwWf2nKWqlbk
YLudgR4Iy9JRetHjSJXsr1n0X43c/5+SGFdr2j+P5S9jx2Be/v6fI7m5/pK/UIwBoEU3QPsNpE2O
+a+B3P/NwFpoedKXJnzh9R/9MZCj9puGjZ5r+oBIyIr9pfabv/k2GxcSODZKuYW19l9o/TgHmLb/
msaRitkUWDAfnVWcXlmRf5/GY8vq3Mx0fXCrLacM3Ywj91LXXVNxAXgVv4qjU8059ZTrpntaao9A
cmVDwoafDlfILJp7LdTIYmzy42aTIJNeTfKncKNbl/aOxDrJrB3vDh9l9L9i2nKBnk+AAeIjo4j3
TWZm/NbqbPoioyE48cmPH/wBjkbNxPMTQdTcWvguge2a5b73aSdtRznNbCDXNj8TobZNG31b04Bb
VmCkPKekdChddwiWwenIwslv9GXNyp691M2+UuNABB+lqmWhNfr9AXSsumcJlxZ8loYIGXjmZw56
i6eZniHqf4nEzLQ6Umcq+609A5MIir642poVBvL35L0nzL7Qc6W6LKjQlDmV8XwEUchY7ywOoc4M
EWBTpSPfLm5Or8ncy4uk7okCPEMEWySz7sD2QnWExggNchdOPmWWHtrt4HpU5WhReh7M2k5+86dp
Hraq1om5H1neAhfreRUC+qU3dxUIdf4ko1QHKOQOtwLJVhbCuGW3O4dZsQxH8HMvttnPh6Yvp+8m
txB0QUooKijHO+jBNMOWtR1W2lTHrJPdYRwG4965xhJSLEPPg0eHa7E0AzVAeXZWEP+fxixJD91o
xO+ka7sT/6Vs08W2fitGR35Lp5ED2hwbxtC8VxdkPOeWsLwFq1/Ry+LH9rsty+oUqFZhYWQ8MwLZ
LXSmmv7Rq6GnCPA/57YyFSUkKwpXtYTdrSmgehXjzM2plPFsaByyJPZBcYS8C0pS/L4W5wERgTSu
MJxDppe1BoaucZ1RFUDHHF0PwNfD1mzGLdFgTWmAXZ17wNpfuzZqf6oZ5ToR83KebVM/BVmcP5nK
7mGQZ2T5JskGYeXbVgzNZOyVTB8HGgKe8DGXIc9+F0ZeRx1I1SYUmpYEQKx00HwHsvxU2TSv2uaQ
vwFcbxi6sPwexGDYX+l4hKg3YhqoByM9j9yS9wUXqmtil+4LoOLmnHNB2xjM1NU29szlMRirlMoo
tusSKsGPvECmxn9Pbdeg53ufm9UJsCjlRnCqj002l6iiM6QLsMDDiWm3+FzYmgwTgv3WDWwkKmOo
40uvFmYk8PFXJ1DNvUpo5emE1SMCBGV5ZrcS3xASuvfEMxA6DMRh3jGufG/dqv1hgSd/Fkh2p66Y
9Uuv2vpblufUp2dYiQDI9Ij4Iy2WLCHIMA30J4A4aa6uAfRfNz73bqf1HXSgaHkb7dIurxE1k2/g
WSk1EnN2T1poHwyt+Yg3JTDMr6YzlY9d6hs/BhV7tzUvNO9gd9QqnPsi/iyqOqq37Et4KiQn41bQ
clxtVcvZMpXRcHfmLrs0VSAh8QDT5fIFfcLdjAKoMgeHzC+L1M4hxVn/UICKzA6mJZ1kp8aAbpl2
zupT3/fGlxid684rW7UhAwxJxkEptwvtyeH/Q5TNnQ37qfTU21GXhGZTqCBUtaOORgRhhz0Z9n2E
PtG9LVMlX4U02w6KfTTmR6xgXnxeAnY0Zz6u7lM3479/QXJrBFRU8u3QaYIny+j8L0YPj2gbz4tg
OWrT0lXFuuq3yrDqT2MalF/HLEtF2Ax512M59FIu0pMpm+/zIDMeCW3EfNjdeexeqAEUe7zM+GIS
xYjSll8sxAO6ibEavcioct0NrqvSDYG/Jq+NSgXzghsfDG6sofYLPrBLzM81+NqC2N9hlfugOfaZ
DUXLyJ5E7wBeKAGbe7sBtO1aJ76S7vfaUPklxaSBQBV9VKW/kmz5IvXj4uYH/DsgpuFRgzSxH+LM
vYE3uBBnbE4gNmBmVE0qiIyKocLtUT6LQUR4tocPq3WDXYWAdkwz8ZbF2RdzLNptoLNsv3S9uWfL
QglJX6knUVEkCxXbo5RGW5dpsJ9HhNMdw5y8msijpDVzZn67kWByaLZBXm0tgXtKLBTKxMlDU/uc
bKWsGQF1zYUbKgtKEoxc9egm0Ve3oOLGlSrfFRhl9xbTy1GsFNeurb8jHTEIlBKWQtypQxfE6kFL
Pgf4843QlMkULqlW+whBe2MlS3kv+MBdAtMrjnHua4LuPgp/Dlxdd5SkzDQqlG/4yG8m3bIH4OZX
lw/GPFtUJuXF1dHmJ3spblatbjFH/rO5dLzUXH/YU+g+XDN7OUZjfyvqaWZPnBxFXF68xbmOY3Kc
Fu+2iOoxxaWykWv0KPUxl+X1g9e5ycVMu4qM9zhuLf7wO5GmQRjU+bZGRJ8zP74oP3pMrO5nmajH
WmYncPk0JpnzQrZtOsZlc0VOPkiOhq9YmsU2p9twI8t1bo/5VlNSW3XWG6YWIBFVsXa8Ofh319iO
Wb5P6WBUOx21+XIoLGCQ234qPGPTzIZxACFUTDzGmJ02DuLXvJEjmzySdL5FAzbbpOqYtml87WD6
NJsSHyO37XkikOxZWfPN75rptZpGwlWUXPTqigOBR88znP6hdQQQusCt/M9pSb0wzA1/O/a84nEC
AZzYZkYOmiSzlQPLy0/Zc/h86W42ZY/K7FXGhMojSGbW7AoGoSqg/iIT93nAPbeJ3dGnUwynlkqC
GRCRYCmUK20/BNmsX+WAhAAuKdPhOAb1u4PgE1YeDtBNWbr8B9EF9nE6WLsO7Md1HOrkaufd/MjW
Ln4nrh69BYCyH+ma7uIDnS7qbLOoPtcD8JWtaIb+cS6o7eTjp7+4tWUf1KKz39mABfOO9272RetW
vORGiSSLSaZyb4DsqLmpU4uvhgIkumX8Vf3ks5zGuyUoi2cK7lQdDkUw199Me4nindk6/dXLU/dn
hOnSCOsM8OyNtYr/2immwS1li9nAsx31VG04Rl7sSEPiQ4oaNw9ek1zVJY8sw96mXLzsK+U3OqOW
HjNkyMZ7RofvjOUej7kWUE9koriFGO01GqT6njd5+Y7vbQaHpQqTwmG7z++Ln6anyOIzvVUca6TV
7dJ4V3TqUf2GDv2Oilw/VNZYB5ueKr93m65Q1txjNtytmMYif4jqk8bGxlbRA43HEsMybgo+0VdN
0Ow6RVT6Qn3Bo5j2MTUFU1QFt7bWuIMa/rivUsn4gJTVbwmSuw/Sru2bnYzJh2Um8xZrwnD3DGob
6e8SkDKMaAoe2R/md/yNKb0jpWKPSxP4yR4Ka4dptjl4nTPc07jxjqlp8csxFr0Pc22M0IIc2exw
sfHHI0Jcv+uFXyk7l69mduv8jhruWrSzJTUoq2QiBNCVwRtv1X4bc7I3Gwqk3J/WYFq0Wi/xd4tG
71OJkQC+jM/0uhX5+mFo4ki/E9juq61QNX3ycIAtelYLu8BVOWiYZKmt9PuExfQjLj1Z0k45Ja+6
F8t1QETbuhWIydqwOieE//07z34dJk0S/+gNf76btjNEV8mQQkfs0jyLsRXn3OmRFWVXgV1ZiiOZ
k2E3C8sDYLNAnEyj9Ta2SJdVZmftJKipU4cksY9N7b3oQOd/YD7++4zV/6h3A69cleF/HqwPdfq/
/9fflO4/fskfg7V0fgsM2gg8HOOuKw2XyfZPpdv+zYI2CwxFMj87nkFi47+Ubus35mqc5gazL9Us
K3S4/6PjwAx+kxjrObOZvmWAE/3fzNZUJvxttuZrYvI3YQUi0dNqxYz999m6546OP4sQ+ILd/kud
VH5BXmsAMkdDbtUN+05S0IXUIOhp88zkhwHyrTkgo4zxRcSdh5Q520twoER38nbD6BA7BvRcT8/O
4M3sPrnYt8ul6zK9rYRInIMbTLoMKREwm3NvBqxQ2TsFRmh39QJzsGoorPHFDADAroHnbKeuxi2X
89AwVU0Qxu6pFErtDcKtgASCPMEthrKajwgwSnyfZjelRdetZhnDTFqXwtmvBbHkryyL88aav2l7
Se2dZJWYIySwW2bzNy17gD3ZdMnNFgc1mWq0cthr44uuJqtjllrYU3e/Ntd5X6bAS/htmF0FJ+eW
iYhFaM2K/JV2k+wjX2TTUWu3bsUlCSCG5gX41Eb/2pxL1Opojz93/lYvaTlShdnS1oIfqzoYTTB8
lkZPYRC0P0trCnXr1cA2aO/B7xQd4dMU/S4arOwbAaFdwdbWoxMKGIrDVqQzmVfrlwRgI8dVu+aX
NOATi/sU/BIM5C/toExbLpuZLey9oRfH37HW64ytcCPh3UfgEF8jwlKURvO7YAUsAq2vBii0J8yr
3WPOogLerek/MCo82nn5OPv+Y+lHNiJGlQCNyxt//uHhmuBvrHoInFwO7wJ8JE1rIzH8h9aIoh/e
LyUlCgws2CJPA33mjG+tp8rxBp+3DhbxXdbZi4EVqJ8C9UzPl431nRcZqd4efNHGx+c774GSwMub
cXbRxlY7R2+pMYR6cZp6YemXaQCaLAJ7q0Tv6OEqEpnTuR4zNj4Yitjow8jHh3rxPqBvHr0/s86T
PwTUGk+519+aHHzVbSgHgdHXwJDMnzBWzF4bRQD2i6soaDiNC/rD1a9aOJ9+VGRUq1VIU/gY+Bvy
l2Jl/FKvYmWyKwY2tvr6u9xYRY9V7WJvbJJJr3/JYPSJOwlN1zmmrzj1UDzrekSIIUEfgQpyKASl
hsksrLs9Lr1MNowO2XiigI4tfQYjsnxHsxVw3Nx1fY7cHCzHxM55uiW+6g7LwNCKA/DhtZ96Viyq
4HKxOqpx/o27pV4oV8rtSBdH1hf5gvVgnMXWG3nbhQ0ddT3rG1lFZ6jdOR0KvjY/Ym5E99qErJX7
RdKwT+uskVKkPKmuRTrThKAmUX/h6RQcNdSY3IeAqBHl0EtnXZxA2Mam5yb04GVKvAWiydeeZAqn
OFzaiWQPiNiBO2/TyJfEKoAgdgUGeqrYGI5PKSnsKexSKq5CZNjOPXD+ZP17q+PcuTY0G741YEr9
G5coOpLLoezNMGMV/m3A159TVWey/nM8hOKwhMddP5XSj986j3JFzDNSn1uIw2hIYF/XhYkrB+ID
AQg6SizmaPwk6C8Agqd8Q3g7BKYyO7TBojWyVaK7p8aXI5ZqTdu57HxP7JdeePhg/LGuLpMWlTyC
F4oMrAtLDjINrT3GkFd2DxBpXYFFJZZTWNQcsbt5URyhKCxkbJckqYtwhOKlD4hKxrfcm9Li1PPX
GJtyaxWSZVNQobaixPPBG0vONeUE6HKqqBHRxqlRdMFzC6q3qevpd+EqDxybksHe6splDut2rTlN
A6c+90kljdsiS4yH3TgNFv1hdfwD7hKFez12EX2Unk/UnB5Xke9rlD+NkGDgnpbKrgvCGWNwzVWj
9vVQAf5DDySKkaAh02fMJtOyoz2oUTt69ZMx/uE1qfdsI4EB/+PLQPfFXkXbd2xJ7YXCkuAHfadE
cZbrw/IBdbOenqiI7ON7JAfqyckeNzWgNSgsa6ZgLF+IdHBtPWRLYcCw9WNU8Is9p5X9kMR8fzfS
9GY+91ZdmpuBWtQvHGLjtIcx7b/XqGF5uFQYwEL2l33/webi0ltuyx61bet8Aj2VZkso6P16D4K6
KDYDfAAPoGZLFWRqi2X5aJiOE9hKeRTTJzlQqziRRjWvKTRyqLHBUhYQ8vzO4otEeWPOSjLnjdI+
xCDa7YrgSt/8TKlvshjTjv2hMq86J7O7ywqz8kG85BZ1D2YVs0SiFRtEiGH3LB+TzoraO3R7MR+0
O7fddxrJAyzwK1Jy26BTt7u2M9j5lplIUc1omFxe6EtNPWZOrrN80lh78e6laAvGM2sLvmB8ZkH/
09AlE4NXoOdRC8sVgoWXLKhXrUWMO4Zzx34yhsS0b5MKKOMrfFsVu6S3YvsS+PX6neJT1Rf3zqPZ
4pCYmJ0KFqvVYO4XqyHcJVqseZvRKhugljGXr/tE80l2MFJeGOjaqLhHd5jxghY432kfTjo13Pxo
aPGR6jT/4ZnDbDwIMTnWi+VrBWo3YTW1AQfCiNBxZ7CwILl9SSnYoCN2I1UqD2OUGN3ZIWbWPU4q
67GsOzFYbD3ZpnrKpOMOMGfjMX7ipem7N0iKbXudRlaqYQ/e290vM3SlK3L76F6EoN6aekbWnnzm
bSXPUzUubGR9Ez3Nj6a1ZJMb5ZfeZ5uyUzXnysYfsJvdcVeb8oEf2+h9Y4cfJ4+VkWM6cAill6c4
b8voU+UrzrWxEuOuYt0cXDgq7eINt8rkHIMKIW7XCCtX27TpO3PHIe3iCVha7SR7X3C2NpsqM8Zv
MGRJRaeUe49Hp2/6IuybJLMf7ShqxINJleExg+7oXJGBBr37b6bY/fNoIVekyj9PFv+z/GCn9fH3
2eLXr/lTs0N+4/ZveJZhmSzoV+TLX/VpWFal6eIPIDmKEvdfo4X1G/+6wT1f2pKcp+9y3f9zssCV
S6BC8o8MX3rIaf9msMCr//fBYvXu2siCjmdTZejazjp4/IeFVir0bHieLTMu4nm9rxotrS+57WBa
hLaVBuaW9gTIZOEUEUpQNC209vDNqHKlVtxcYh7qKE8iFHdaub6LxR3SD9fLPILhQa4I40U+broN
ERvutBtPNl51jNgqArUyfQ6RajbGFbAqA4JvCzKLs7Vao7c+V7yaiQilScDNWDZmfsz72vMuWe2m
7YYHxHyOgUV0v080yfrv1YxJ9spJ4pR3M8p6GhpBv+s0u3lK/jJIDK5S146Tzcdl4VvNcmDZxBPa
cWmxfmeVwukHo6u2T56ePfeZbIMorjG65LjNYi9uz0nVkr6rRmKnWw4DphRAPp37pE3paJi8KZdg
be9ze66gyvBcsrXLyyi6BSxSjGvmR4Z5w6rCywYuhDVYH4LkXvTh8ydadqrjZKY9mECh/j5bXRLs
R2viNCAr1E9kapo6g7XMGdiNT+CrouLRJOYH2LYDWGyUeTi7BX5ces7jKInak+VNGB3w6K9E283/
dYApZEaDvWY+u9Ybh52EkjsE7iC/BvyQCRmY6yj0FKOLFTdH9BJdq4/NaD/kU7o8UtRMUWzQL+Pc
8lqZ8p5URSrcp6aVS/LVju2oUaEZeaSnOMKdcu+wiPnI8swQXyKb1+xzpxZv+OIRsCMDjltvfqNS
rfWYQJ04LW4cUGXx7vgAcJYQa1xD0AbkdUHXcu7ad8jKtgc81xe4vChpCww//iAPGJRoY8VixM7G
Q53GHokxubReKJMTmC4kTrRnHtDRbTY4xgd1MFv2j49VgX3jRM4Rc7Qz8b/8LnNFhzPPi6QsNRFu
JSNeVtPSOGHFXcb+mDBYUjrgTDFXHqJZvOuO09iY1e8grPNp2cZBxbWI8QkPtgdRd5YbAj5FjwCS
6KxSWyI3xbEniQa12Cvi5ohThgJtbKolWOx0XMbiONDRE3+uW9xLB5p0qJ0mVlbgdTc7B4fWRi1Z
4Hwzxpm3qFKFb15J79n9JZ/90rwbjdkl3+q8W381IY2cT/ZcRGhCDbog10Abh+eXWtkpeGRcQtJ9
NMZksodNPNlsOTedU8Z4mCMrttwd8U3H/4q9uF9uFhJ1fxYsATpWxdOU2WcY4XZ7dgYuP/Sk0vMt
8HSlifJOZceW9eAvk+++erYV816ShcYMGlpOvRg3RG3lUT+r06A+8xPphscJB0B67sTUWw9Lr+zo
JmlDJcqLVhA9+BHo7FtKDNo8sRMhi+1AJx3PbSSb+mtt4rx5/D/sndmS3Eaapd9lrgsyAI71chBA
bBmRGbkneQNLJknsgGOH4536KebF5guVaoqipotW1pfdN5JMEjMSEQiH+/nP+U6n+HNfZsln/UpL
d0ayTnlC7dKyGJeXgkJVNWEt8qypjSxsSS1UsYFW8+cy53R9GKacUCnP8E5lXzPXo6KG7G1ejB9O
mZIVsJVJ+R1bcr4gCqbbzOi/91GCg5o++ayI3LQfqdDRnCpDhqU1IA00NTle8lEMHDFePAp97AV3
vqoyc++wHKjnRiso4RAeriBc2lLPppuck4L/2TU5Y2Z44VKZ7fxRc+sHO2d/TgaY1vj7GSFVfl8b
Ao0txqcp6Q8lxvj0IV0F8TEyO8lqYN3TyUfmWBpls7zY3Ag2vb1As50hmnyE76e2VLZ6cGiAylGr
Eaq9GzJtGRhsc+34ecleZ0Zl3BsJYIBXdoRSe23ZDzf3yEBO+TzrV35yr3ojP02OpPGLN6Hz9ma7
tuI4D44mbkxVFc0+oUZEkkRIYxcLdWs59ZaxX1Z+mZWIi4tRDqL9OtrMjLHR6s54LiB+m6Fn5xmB
dha4okChmmt3GWFis8n1tkVS18vHJEk7HYehm5ITrPp6pG7WBQHxglEYhOYhsWybgTit2Li/zXjQ
u1NqDYbKcPPW/N6BBee5IVbl9LbvqsC0ZgdcUVQwSEbVCD2jgqbtBBjTBpwfOU1d1d8plP+j0f6v
6xYH6fQ/30ldsvfx//zHj9anP/7IPzRa/Tfh6g6ITo+V1zWvKJE/NlLWFWjiwpugo+TvO6n/t5HS
zN9cywL479Nf6wqdx90/d1KGThoJZZZ/6VLv4vn/nkb7540UVAhCT9Z1z2ZePVjX2NOPGymB6cEG
tZgTrl0oqoJYWn/54Q25/N1J9SOXg53nD/4q6B8OgStPN20LVJWn/wwozHvhtKmTFIG1Iw2/Y9O0
AzNy7Pe/eJnfmVj/NHL95YV+ZmYBzOBJVFsWCHgTiU3WXvVkZKhMGz9W5TGxDZ4nxWJbz7TloLcM
s8npXRJg7C38SJlbtE8aNTnPg7B6DuWm30eg2aiwboaFpylaHpbYmjW/DgoUmv0Qr5SLKzBWOCOd
FPvWVCxPi2aAr/T0OPuS1gY5bbYhFW0CnM5OCdzfkgbsMV5JSGrLl6FOKI/QYhiY16yxQ5B8jXWX
2VyGU1QmifuVeFd919l0XgXtWqkqACSRPkjzavfUPEXMUuDjsXdcru0wxO3p9vW02e85oGmk+dkQ
QByghV6c6YOQdzjrcgBirKxvBL019izmQqO7UZ0qf7WLDfIeRkl/zQZ8C2nzGVNAebxKGtQ4Wsp/
Qkepvua0ZTCc0/oNsbOs3TrV4rWBQTbhaYgxKO+YialzbigtIgnfhHAmEpTIGPjxNjau/tN0cuFz
rzSd2xQzXFVJMMxEmofZwkpAEdE84ooxELm91mgfJzwYKW8i0uP9WJjNEe+VRvDMLR2mvL7rHTEZ
qnM6FcObZ2SPI2BEungKV9HDEc/zZ4tczGYV6EIWLSIPWt6WD13mzjsEYHM3t/0jLvp4l3Wzd8T/
xcbF5dR7alareh+Yfr4Ow9wZIXQqPnPaK9Dkqfnt3gSgjE2XVNbOLw3IKfiupqNTCZdHT8VGCyaJ
QwzYywkEF5O/KWoCxbVWsGsffYF/zBy4bSIU/PpImMk7M0Xr3sph9R7Z50+nxlqRfoiE2cjc+XSk
6r16YlouPo1rxs9LVkYC2C45v0vXFTgPe2kG3VxpzYZWJvE5dkvzSCZpqQOKcCG22Ek7lZvBLe2H
xqn1fbe0ydemsPgJHJVUHGb1RKuM5BH6RgddLAKi9OZz7XbkfdixHfrKQwae5tHuIztt7SXAX+Ox
YbNEqIycQJDjKUnbgzTzd99I8WCnKRObXlS3HbutPZbr8jmDp36rJU6+Y/ap3wBoAyaigZnxNFgA
Gklva1OO+LQImSNlkGzuT7lMcE70ch1o6WDDr9i8lM1b5xTeK3L1fCi7XtvT02d9tqn32VTKFwbd
QaplfGHE2WOSxxg319h0nztbta8+w5FPWuVj5dFMaOrQPazkoiu9uIEL1XohqpK+w45ibecG4ISb
S/sss1meWzFWzxK1+HbN7GKHrzE7TVmRP6tKOEdDtn7UN1VzcPxy/l7E7XpJ63W65GnxebSsN5++
G4oozCBPaxWsB6Ot7/NVP4tqaPcMP0b6pNBSH7ylGG4AC6afCAf6pO0WYR3UItzbunL1O8UhCNF0
gZpXYc306ZzxY1L2hNVYBylIN/d2K1BKCcXzioaLcTS0s1mR5FOOdc/v6gFMLuviC57R/iLXmL57
GhzQoiZmYk64JobOcdYn08ZusnusPSzf57piPwnOTtTFhsEIrr/JVwInSTzpWjR2drHPsZmo28Xi
qDr3TUZjSGJ88tx0ekTu44ueNcWyUAJS0kOAU9UikDgnHxNa3yaWenljy3H8lHi6uKso86hCpfXa
h+5W/LxJzOZCoC4VZUhNlvmQ97HNMq5092Ro60x0ZBzozWlRe/EtkZIC7UHRtVGvuhVkLOFPzYqU
ca+LMr8ttESjHIn34NvQEh3etZVkmD5WNuiobO4e2QsPjPKNJHeDsrL0l8LUBrJRmt1zjvKaIRic
lVVgGpVx0yUs2OE8pVeQfV+Kr4US+QlVdiFz2zfiibqV+daaydukHKDfBtvMn/k8bcG0aylCK1OY
SJami3TSGGrTpfZI3qNOlid9xYuILRp2Vr9W1cZp/fZVzUq9mZrfPHOsy85e6+tPfWuuB7L8yc6p
q5gOmmKAVjaOCW28srilxiB9rHAQf3OVDskgNRfv6yp7PPV6xYQqBsRgGKZ2cJc8OfB501gax850
a89AgDvftS/Sq6c2GKXmH8rW5dFkEzw7G4s0Xk17tl+wSMICJdXFoI44pq3fX4+fclcMZb4rGmG+
TlfID41K2k27MhCNdLdv12i1Y5pCdEZINwtORb5D7byqvZz88txNJd3aeHsrKm3GVeFS1q00NLRs
2JEa0l5qACTWBghpco/puxORMjQqnBhn3fWWF/OOFF5oGFicgpkS0k9xFpcfKUytmRySjjqDMF6f
13xkRaucnIqCdnLEg06BLCbHLn3pTR3gJxWXHYwqxNtkc5VDv9TYZA66pcoXy5f0/oxXcgIn2adB
esaFMQR0MfYk5T3ZrfhClq2+E32fP/WMvb/EcjWgL6jFjlaZ9VG2msOboGTtZAz1dZmeHfTwXBvP
OAVH+aY3grzMko033Hk5JB1sqJuai0KJ6LqGpGLbm58ys5je6OHB9IdRRKCtqJhETILWt1dyikFp
jN7yKHVfY3JDNKPnwZUtzHjS+spPTouEYqA47T5iQzAHFl6z+KAmYrHFpmNuslj1t3YFyWa7DKNV
RqKr8RglYjlRy6yySCtAJt1a/ogzEgemesZuZWfhUtBlGGKYbZFsRte/dAwpvmdisU+GnnY3kz3T
Tav0vL2j3IyeHk/K4W2YMhskimB/HcS0sry6esXpMu1cCYc5q3Yekc9zDBrneZylvAxln7DKO+DH
CN64N4klZUh/KwFGlwLrp0YxFd5O0i6/GNVUYqV0aKOSBJwu1Wr733nTme9163Ke1NKECscT74bR
r89O700POSJBWJWO9X2dfIrkZC0ykGrtckXU8B9J+CjLDaXZF/dOOixelE/m1WSwjMzGuD+pk9FE
k30nNiMf59Fsv/T5aj9mlcE5fEjcvNpOvMNIc4vq905qWJFmDjz5an/mxOeQ/S8Q3PC5BW3vq4Gi
Nh43k3KMb0vFhDJMZe9/7bWejNmEwe+FjRdzL4+GSwI3BissDDTv3i2ukU6nlZhejdKfvpXYDN95
R8zInjvtTB1JX6AB2fJbVs6IJPQHavgyxYg3PalUf4xLw0s2LYVo97Y0+o9Brurr3Kr2Qg6dKXpH
EJUDMS7aISzh5ZHJGkf7HdqMbKIqHbQxQOl3mkOZ2w5SFuCTOlxohGRLpUguoMbJ9ZOFQLaPi6Xa
S3+KSR75s3Onk5U+UVqefCmIhJHDK3zWns7KP2Q9D7iiciaZJmmB72VfaE+NXXL/240lpw0ax7Al
59xGXdmrG53n7hi4/L/PXpdxv7amkLjhGpld/MGvPjQGIl5o0WjwNLJhSCGg+noeiVkl92pAOWZq
GftPxuyycFC5hrSplrFHe6Yu7yUec/agJOkt1qOsub/axTCQsP19TJjZ7WJILfzIHHksSMWwvAM7
kk64TLN+poSOxGCjG6B88BZw+Jiy17IDXIL2k+YdjIfJptqNUDrxBj0GQjaSwzs3gwEzizXNIQrQ
LCiCyFYWqYUZ+ZURlJ4uG0XeQwVuKpfbNXVRR5x8eCxJ7r3HVibPwICynZUu7XupV+NTazCHt3II
YmxacHllrs0ELJWdelmyPr3F02w9Yg62drVPbjGcGPstW7lOZhplhEejnqRii/XZIJ6JaWDtAjno
7QuhEX64MLrjnGrgzbViOPTxNcPpddfUIS609D4fQRASVxxe01Tr36Y0bi5eO2lUf7QtaVee2eRF
80vdGn1GFDHDX7NWhDahALVnTlXjLQgymphVWtg+nOoCvCaMPVyLc3+Qrq5BOhiHe2XpDADspVk+
OR11rqwwznysdGedInNeFxLehlTsOVRffjXKFnRGwyTsvCxMKoN8cdPrzeO3Q3hdAdpI0wf3LNa0
PZtWR9VWGdcrTafLAsyqrUabzHsRv6O+WbvZm01WEqCGT7Ym6EtMCSDaqLWZfmAiR5neqDmcwFpa
8AJoC3EWspJ6d7I1LGvf6un31l31ezdjLBDopJ3vwS2u+J0rA03RkF8Lc5LfQK9ld5wSymdqtKY9
k75i71J2ie1Z5sdEVv2dpq0eDls57Ka4NW/0uHdx+wwVwLKk3NGpWNyZ18hsm7TrXedJ4AlNl1yr
MsUGnY6RX04X7iIHnv8dIIsIr4q988hC3lC1G6fccezrWio4H6e+shihyAU90xjPk2z0PcA0uRfN
cHU3TgkriCWoNpUeQ1pwm8uj6WfD6zqyvDGBaO/NaczPmm9MD/3QeB2rRulu8JP3RH2BS4TsRI1D
cm2iDeSaJ9ZGb51k72MxebS91ASposiTtLBH2A8ZZz9xzZ3Nkz2Km47uUZwfzE+tVo+WzrKrQNKi
s0XA7FVgdUn25FJvExQ4Zfb5Ojc4ydtlz0nLOvWe1bzLZK6Yuwq58zpynJHA4hbZll3ul5LFx4nt
4bUER3XrLlZ9mDjisBxyd9z4WME+ML+JSydzwvu5p4eYmPXP1w7YXdPiyLFI7+9y7JhfRt7pO+Oa
zGC4g7DOCJU7i9DbcGvB3djTuyVvLJcZVcCMYJhDtuWgRe2uedF0GGUEWs2Lw2FoI5YlPTbNUt+P
A1acQF9oXIhbo5Os0iYjaramhJnxbThhY0yQSdt5eJpnXR0ld18R1ZAZQncdvVtrcfVoALsAloRW
LtzI/Sulh2jWNoyz5xJy9Cn2nAXC4wTCyjGKr0Qv6rAnKvpaFgnfhcV/lOphAHOabSo4e1+wwal6
62QrpBRB8VV6hXxVpymvr4EDoLnUs+ES3sbSnXaTUfuK5m7Qqhja55eem2fAxX5tyeFmckmZNtkB
fze2Jso9sR4Tb7COUsvT8+wLk50qswnbGTRyrRnyGabBXPdY2D2G8i29B98WYsdya1cG+329Im/E
019g+KPy0D/R08oKbPWDLI8d5upHYXbLF1clNklfacXPNKEVFEnTd2wCW7hCPeu2Ieo7ZoNxp1lx
8m6ZClIEWvDXhGcRnzZTslsb+hepMk2ld6SnCDIoB/6sS6T31AE0uNWdyb/jCa5lUd5ja2HuUiik
IFuKJ4nf6vs8mOmrHSdFuFT0bzlMeLT96DTqo1saiI6d18ePpgGxQZaIShnJj9bIRPwr0vHV+vkn
tc61kT3RRj1Ht3SgS38WHvNiruIWV0ywvHm77oBhYFvfpdtsM0V5HZqB3OAe3PxrjfCnNgskwp9e
9CewswbMJHMstEhyUOFyKEOc+xtomkcRyZ3z8ItX+9Ul/jSkdtiadcAOMbI8ysP1EkU4nqvdH5fI
Ahf++hJ/h8z/q/f1J0GXjNuadR6XiJyzbrtDclNFxt4nrZgf1m3Y3NpbZyNuZipw4nv0rv18Jqy6
wZJ4HG8ppK944/lneytCmB9bF+B1HFchdMZdE8pzSSXaGBobzsOhpn+2wubAUPj52TxJuUb0LAVJ
OAb/xTfyKjH/MO1f3dkc6Knlq/UyR3CxQ7k1bv5+r4C2y/lVys0vK69+shj8fK+4P9GkkUHZQwje
SDtQm/VUhnnY7ZtTuseffPnFBTJT+OuXgecuZyDTtg3npwvsl6lgTny9QPCmLyKsQ/lY7aYNE/w6
zPkujL9Qy01M3v/qFX++OsOPp8FouLohnEIABbwQ25OQ9P1+2Md7rM6BE07R9XvBECLoNhof67zJ
yPw9/pJ6/qtf5qcItiL8ZZQzl58fnF158bfFcdlfvyYrPT8BIt8vVwLzF++4i4vlx1vKVV3jJy3X
n57WbbI39jiituuN3LcnZ6vvk+24oa+22gIRCDnjEhDpdvNNHDnR7x/9f5/Z2Ucz1syUH74BT65/
HIRBgfvhW/D/7QlIxnf1lz/yDwsSQD7bc5DlMbYwObp+Qn9MzhzzN4e4AzgBx+AvsPn+OTkjwUDR
Gwh/w8aDhNmIJf4fHiTT/c0B7UdhG+gAqtMYdv0b5ICfVnfLFvwoUg0473SD/cZPzxJ2gXxJmGtF
WE4ea8MkdZjp5mawc/8Xz8pfvNLPnVMMivDcd7ySX6Z3xAPNQDPsB5F79z98AJe/Tuos8dOax3uN
D1NnughKX3exV/35WwF+DuhYL9KoViMWZV8spbaZHTyJUVbl3fvVtkN37MLuxMtyZwynKpNzxIF/
YalaPLd7VwXn0+1IygA2ni2WNHKcshlCyGcNTUDZBHE5kZLni2PH2DCXtbX3AgFrudGmFZCo3ZKb
2/cLJu/bNG+YMQBYmwi21/gjMKOu17NIco1uCwogJWYOPIYbYa0padFiqPFxouF3e1Y4EzmYmjeA
RxzQnIiBOYxe2x2lOnVoMdahYOY/7FsvUe6eswo9XoauddXWysknhHIAqvq49piGNq3tLjjvzUqt
CBR4TA48ZtW69dQsrKjFnNRT+KyV33E0wwaaZZ8NYZJyPjkUrq/33xYz88D0rnMiQxrmW/ehVNX1
kUnBaP3oJVrXXUowLUWI0yMvTk2hd3Q7ljXid0+VZTvXR6yRi3X2FimncCB9oH3BAAvv0WyUqXY4
jzjbQORyCsRrR9QPrZg862JazooijhH5qwOyxsGLPYHzlQCx5CatsMqfHGOEQWYxQRyPqJuxsVlA
2bvbusCdFmpxYc1H2I4uenfiXfSh2rN3lHHkNgksgTZBholK0NjpDtKdr/CIy5FZikxMJ2S+Nj5l
U4NraPJSXPl1l2egeIjdBSUe7/mY2jPwbCMbnM9+mUzw8RIxjmfPKyAbdCDp803tePn8TDa/S55h
XjbGxnOKGAZ2CTU9SmKhjwfuUl37nPee8OAIu+kxtpFagkY2q3bvwPUYHrSsUi2CjzLo1BBta924
wBBqGNbYrPFJYX45WpzirZsS1Ft9sfEezQjPHAlB9Wacbut4HOmSyMxU0NbgFC9YKGMLN6vX+QGz
15ZKgbFrv7srzJ5TMvG3/VhUgwiIIDtVBPwpBbjJBGsJYaFVCwFwjSeNbCrSnP1a2hUBdK+l+6Hw
qGFoPaQ5uZ0aGuUPeV06I8JUUQPzdkxS971blk+rMNcnrDjO26ST68H2BeAoANrUuXAklh59tG9p
0xVYoLINQ17jrexS6MlxpqcA6JpxtRlmU7gRgN7EXGMyRWA7Pvjg5pn/ASYUqkgOhlw9I6oA3eLL
0gFAHwlKu/qTj4lfu7EKcGF7ou4qvRV4gYzH3CIatNEbAKC4BIvR4cevs7mxenvgzFKOWX5UZaLB
EsGZnmx0RQDDsDvyCYpCrRgSQDafK2xnyUHvgEJunQHFLvQ7eJphht6KetoNUxXGht6kh9HFTA/v
32tg2XF2RSnt3BoRxaUSI+xXZzBCfbXyBU5volGAMQ+V3PW52dYhIMPZHzbdAvDBfclde9XWS6lD
wFYnvSJF532ve4UMHnm2pdkXNzUVQptutRk4DpE6VncYU8Hwow30BrhyCDRFKzDVtWMfeS4jrk0B
kzQN+s6OrQvptRlVXsoM0xufcjAx9n4Y6ti89OZiEVxwjSGNCvIheaiLDutcy/u8QoMzmm81+m52
205ZPtz6RY69bp1mDNNwPNFy5qWYTh08ZW8zVhFmo+lgE8BrDm43zt8GZWbVARHaNDZ+uvgfrCBj
HY66I6ft5IqZiZ7hZE+AAECKq7JqsTtM6FlbuKhjJHuByRVE2K3R2eODplvxAnZ2KG5srdFTyHy6
oW+8IuOrt1rWmlyyhbpUbPqoX68N2qcIk4ZwGPCIssM/jhqW3VjrotzAGBI6NqzJIlHQTQvymqet
xOTwPNYg0Plh7ZHbsfhqVk37vTOpNgkcmuybM+e+WlyMptZ7dacnzIRuPKdD02BlY5V2kEmdfQ7l
DKcf0McsHNtaukcLf2vJvdyb/kZA3vMCMcqSDHoK6KSMej9Bvl6Had3Xdu2/Etrq6v0oK6nOgPxz
f5MXWvXEZ1HiX0sW53byDAacEy0herTifEVyLrRpCEhpLhMCfJ+lm3owV8npu8+HTWFVhh3EaNNe
VOW1X4d0tsTMj+NRjkHJYPY96VLS9npq7SBFpl+gkE2fMWdSuhGP1ZL0iHVlIbYammmCA0N1pJq8
4lx0XdwzzkmMNrQQqzgnQT/rQhfkHlAvfVTM2WAzzbShkooDmAouZ6sw0jEZgfB/0S0jB5Qz4Ycj
sRwXtCt0/eDz4HEUE+qaWQzWIXt9N9oR82w6k54IK0hOr8RpKHrwSgM12GKC39BaidMhIvwzOzts
rs1tN7aFGco57fGSxi73RzXZAEY6Gtvg1DOmYmfeMOZCGO965B1J8QmAPanMA2MMtJYsBdAbDOUC
t4M9i+MRX5+nGYhtJrKAZFulgMeQPMRmMa7LTqSggYLSyClIxfXLqt42842RZpiaEzIlMqw8H/AA
sH9BeRphwm6fTXEeXy94zU5zmpZtRDBq1W9QyTOcUnY6ZvtJ7+HCBUszr+69ibXFP8iumtHMqrXy
gEhVvl9/rhtdagiVmTm2Qdpr+ZsQaW1j3gVxcP6b0ixbxaTVo7mF4JdCkNfdPCS+J+oT9DuCqOWo
dfU7xZ9ML7Fo607IpmMqjn+Li5nPUjIaTak3mG/HXPp3i10Y+SslFyrZ/a2oIHA6oqPZyTcaI5gH
tMtQXevNg5nfXwQm9QjDr8SWn7atTObhZQu2x4ZFnxbb9D9vJn3fbgkA+znwdbHBcTDu3QpAG+uS
DzcCKSEfiXiUN3VT4viEKREg5uKnSucdFDukX52YFGT2f69omLC0YAUyXN3kbHGlj11Poz+oCbht
HEPDRRphDlK3ctTtS1UYSzTOyb9XCP77S2H9g6AjbJ1HxF9I3yjOmYUvNyIxRv9SxtTDtmRxFuQJ
APEqno5Z90fN8X+fI+V/mmvhWPfDieYvR8r//dF9+/E4+fv//sdx0nF+I2OGVEHY80o08jj6/DPR
gs+S2wF/rAEe+aq+/CMs7/5mGFDmuHtd2/aw7yKn/eM4aRi/GZaLS1OQaHH+XSw8Uw/uux+UO8B4
usB159m2jekGTtOf78tkcQc4sIlOBdXUlu8U1auDLAAVbxq/cbSgWZfk6BGH3LuunB/SSq9ObbFQ
1ZKn3VOyjoKxcpO5kHpb93UGT4pRDdd42DozbjPS7tC6m2IejrorcZzVTC5xrtGE0QotTvd0EmRQ
ZAzZR2A/Y8YihrHz48U9NSazuI3l5z0jHt8+6+ynTkuVuxsAXGaoL+Ny8pRjf1s95V/KpNU+lryu
XmBIzEdOUTn18UpgsrjGbN2Z4OiyGpdqAomVDlO/wXZTBcJNME9PHTsYoJxY+hka6xEWpOrYWFz1
SS8m8zTnYwf3c7Q/LbIo3+2pJo/hxZ31Cquzbq5jHOt+xfW19VMTJcsZ3IC3grmExNJwBB9bHMZR
M89VJ8Zt0unVJ6OwzY9qsfptguvsfsa5fQfnvThAKdFPFe1kW6WXKSQl12K/uph39KAOt2z8qu0C
9+2lt+uYfbVfT6FqMpxjMo9PqhsonaOWxYwGXSfK3lWgnMyqerSZCkZ6nFJIwRzoFnAZkyVXl4wV
HAu/P8OPcLIqc5uNeCilU2NFxOqxadW0HsY68RmXYQ+K19Hl6FV91jV5WXD37wxCjLhIHcaPcVUH
czzDBjCNfAc4FDUXK3wVLOXI059ABtQbt0JRkFSr4Qc8cWopHvC962G6tC2/gFLRgOoaUiiabPsV
OxWhj/yIF058rNkyH+kRoGLH56m5qbRJCzBRtC+rRzzTaQX5bGLSQez3Z8/KDKhvBfFnR4F0NqH1
52VtbNIBuI2yfOcBVqq5Z1flbIZJx29by+lC4UAdVnWpAp3yuktB4uXCSw5bGIHmNq41ES220l8n
e52H+7ToZXtnGHM+EIQC5Jh9ZgDs91fnxBp37iegigyLOeyAJZ8i8pG+ZHfYtvWkhcR2USDO0iAC
sgSLWZNXHIK0Lvmy0OM6qTW7cYpxKYyL9Bd3P5FKD7k50kMx2M0TpXU1iMHC2sYqN55LzZX3Y9IY
T16x8O0olDrg9BrIerElpIRH9y+TTYS+wAz5YavB+NSmdJR4aUF63Ui9A5kbuW24q+kIK2pcMZ1w
T7FlW0Bd61R7YXsxHdei76K+tFZsWb550elr+WT5+rDLZAMYY54k50nHEpe17Vd9Y5txsWPK593W
SzGTDZIF+F2j1Lu7XCu09iiB/IdjvZLNbIaCIP0ApvXzVBbTJZZjcVyh5nPEyon9lH5NTL905i0n
jfxIysjZ4zVR9zQVyrPJFe6wVJdoGD3FYRltLl9ThpYHMYjugHmu4dgGyEONVK/MbOk+kwaenm0N
wg3zrp7Na23jCcFZvvOy2Hsi+ynvfHaA114iWmAyIqIjB+5XOen5BPQWPtzc+QIdt4DfyL6Z9F0A
gKv9ZjpCe64x1twveVtXG4hI3RcoadknsFRY9BLqox8peLZCmJgLhuSiyr/WU9Jy242rTjuYtOFm
i4WZos6OJUw5nuJlt+1pJB+eOzQV0PV+m7ppeildGtB8TzGPMDuXfA7d0Odiqst7c24XtlmGlzKV
SRECYIDOzXYQQ/FF1F18kFTtRalGNVasZ+VzYyXTDSZfuLXJsm56Dv5OkOSD9bRIzzkSE2xvTUI8
+RbjW/dIa5D9aGCeAzrl2u+xW+nHNfXFUcWl/AzTsBWE00lKcVjooW5jtTiIrHD2Jk8k+P00H14S
W9TbrB79W3wN/YtwU0D+7WBB/csLfzej0nw0GuN0uFZdOGUtp5I6p2ltkQC78Y/frYWWho3sYSZ5
Mv4gSd/tygZ7Emf3Yd3w6zsBMaVcZ2crKsAGFVCVwmvrKMUytiN5JVjASfoeRrgMW5DS7q5PcGCx
nRd8HriLwjTX631fmOVGrHOxTVL2tUFvpt2lGwYopbHTTbdDpcubse3Hu26157cMe/3BaHr7rTUt
uV/yDCdMXGVDwBc3uaUtzYKpYZASrVKz+K6L3N37s9Z8dlgC7hZA5QYApcS73pb1eVD1TKxQZvmm
7zLrBiiGeIJVOTxXmo+lHUfxgpmlL18hXNdRNhYCszIQFyrGzAlRZJgv0Li7rWW2xtnuMZ+UGE7P
/ZXEnSIT6H6d91o4mFPuf9SN6dgH/tv0aaxS5nRprN9KDrgigOeOdY2qk63oNexw0nQ5rJB9fEel
HXegzmSIraRkJbW0G6fTIXuguHMtDs2TAQe4+Nldab/IlmH2NmU7GXRZgjzA0eHM88aF3YLbfzDu
hRhiHhhJRayWG0p9pBjyIsWD6kvster7aOUz9sO603iMk6MAoaaavdNU5UfStMzdR6T0+5VUZGBK
UdILw2NGYMkKTRP1h8Z74+wARtmB/GnDyljHIycluWNDkBwYkMP3a00PP+1UjtTpTe0G+BE+3RZq
CyWDycYcccK6QKIxXybZFkOSD4DTsm/6Sjo36+y7uNZq+8mimDAkoolBK8XKmE1dFZmgVm8Fivqt
9PiQIAnFB6u0+7PROf0OsYQxlKZBjyzK+XRNJm4dcFl7U5fGjvZy44UePVpuugrTQQxCIKCaEv0i
nxmn4ecZ2LIl+H1KgWgROZL2PUgk8mGgP+urToCLSo+rpywjv3JHM8NCsExzG9h6bqPps3ayYsjt
54oPfgm71qQ/sCq/4ffzEcCL2ALTV7rTY9MQpyCWCZgQV4YfgcbFFPd/2TuPJLmRdM9fZeztUQYt
xuxtAIRKxWRmklnkBkYJrTWuM0eZi83PyaruDGRUhGVv3yy7WaSHC7h/4i+qUVO+KmMfInIWy17S
4gEKDpJnZKxwEksX5GGVQH5GKIXeH6+/j/Sy/Wls6y+Kwe0PdQAp2sKet6k0ZxBWU6CDdefgomWq
G0RjubMo6PtNV3e3aRxDMaAmAVs/lW+CEAUCArn8mers+M0cJmsz4NrlTckgb8H/2I+U6ob7rrKm
W6fIk/fS2BKmBLnhLzYhLYBMgrfJbqW7hgLtNo218N5cQoDP1JgCN4pU56EqOv2AEH26B5rT+DGV
+StrMiNfpeLvm00fUZ1qsuIW0Z/0qyWFNvQGeIgZak37wS4sF4Kncx/h27Dh8TZvmtARLAZ58FDh
oPRE4rzT82S57uy09QU0nGtfKz4h3DhtYyNJrlXKWH5epcZtUnTddmAC2wjRkO1iO8AeawXJHAet
iThaYhYEf45aGXjZqjDeZyjG+YuZaleGJvW7Cm2VTzNyeD9gfwnIaysp+wmRI7/XFqyKehQAcTFy
iHzw7IuhgwTlnO00MO7bQJ6cgx1pyk2Ht8mmRbx9iz9ccW8NpXxowgxTyhmXs2VCp3nkIffCAPBm
MkqWX5r6wgXQBlcgxTUvC8EUB7ZtIn2U4p+Ek+jHdMnGHf8/6sh5Gm4oh5VukUXLTuJluy3nvt2H
WVZdIT9n8Z1BHp5aGB0GzCJKQXb9yH/iHBQCpn3V2InXFzyukgKhHoQxDjEmhgF6u4tT+kZ2raZP
ZllyCfZ6cc3fLjeaxuXS4f64xQ1uovwdP4IntXExtkdIU4VPkN1eQ6kwrpqllNH1QsdnjGpnOzi6
eSglK9wMdqxvmhb5MEB4CkJ7Q628l0wH8ZHAVg//v7PbzYfv//1fKq3Of6ZEAjYGhfrlZSIu/sLf
bV3rDwCiZLek4VxRFM7/lYebDm1dEnDoGKZOe/WFsoTEH5ETY8gOpN+ghii6rX/n4ar6h41jPN1g
Q0MUQvy9t7R1ddG4fZGHUx3AHAsMho3XPMSxdbvVHodGHWF1bih9Yn9CJc5GCgxpAli9RRir4xPS
JuLlyUZeYTmiPOg3paLPX4nl9a9hWAXW5w62LdYp9HY6FJRNMFudU3QmRrtzqX3uEMb+GiBL1KEz
V8HuwVnNAbwL/0kpXAWsn3RXo3XteIBOx8U1Gs2ob6oWi4PaM0Ldbt73/I/vODr15R41YqPUNnUU
6xaiW3k45FsZZ0XrMwDzwNlXOmzC0NWxpx029My18Nrm3ccaWcI9BqvRAvZNa+P+48lmMFb7IWuH
ep9pnUNwOGLCAucYj2vzQ2AhoU2N1cSTRnWJdgz5u47jtOFjmmVIXtdPQQEBvsLE9bajsRDfFjL3
xQFafI4EdCKVxoxLW2TB3vbxUkN64NZGusi8t6Ay0V1J4FgAcQ9B08ftt7gc6KfvQ6Q9SXHwJJJG
itxjJysYcDfYA/tly6Wzg0YrfI20pnXu7VJW8IhJe9W5bpaIb7004qTylITNRidC2EOkHecPM5ql
V7DG6Ajl+zC12nZTVsDhCH5TGlC+ynXbusRSZnyFBRlCmVO2tOWhUFKVAAqTobCTYKhIaBnIFG4N
lwsfvGjAv400e7PVZoSY46Bub0bk5Op3IHwMtLrKdHa+OlEd7BVCrmXXQCHN7yPLaQY3tGxw89ao
4CzS6rmog7fYmCRPLHUPe1BTaeHRwsCMQ55Mo9rYKbpaYa/hbhNaM2l3j0G1O+JXrQAnUhr+ECEC
nItnFTOkFK0/QMsOYQx8vWKCKpSiKII8QYoVWTj0tIwod9F5QS+FmEoilYgPUiSFqDmb/JuHqVw0
BNNrfcl3ozSo0E3x6rDnuN5ogERHw9OiuK0zihtmhdsREiNJChcQEaH4U1jpcQoUAPdxihL0YZ/w
ICBkCsaoiigA9Gl6vZRB9FzGqJHu2rmiRjEhOApaFi/nT3VOEcutBmX4bIwYKLnmNPG+tEin3Q7G
DGbVaAPpU6UTmm6oSM+RP6LjBzhYIMrzAirYdWN0pGKDrqmUa6a4O9ROmk27bBzm7FNBzz3aUdYu
o21u0Vbw6DWWdOwRv/+KqpSeeHFWLK3LfzyByudF/rwE0ly+t1CM+UCRO2y+8M430o2DK9eXOKVy
taswWETjXbMne1dMY/QjoYf9EFR1laO+ZnaySwisWugyKbqMybIxfllkfBswBzVpGXmG2c+qC/FU
+akhWjYKwRmukjxnj7wxgLICW9OACBBjaM1dEsRZs+3bme0t5EzfWUbXq55EHWO4SQIHZSC9Bu/l
ZBOSYbIBbJ/+J4fQncAG06iWrXdyo4GMnbq5cfzMtFrAX1UqjzdDnoU2BIgp1DD8duxu16MukW3R
qsm+G6FIrUKAOTHsm2YAWSlPnbOHugfhTK7wMV5kpf0CqcdJH81IBUaRzcTHbol9O1WvQVeCHWKT
SfMzyctqxthtqSlVmpYtYdY8USDJUT2wMasMjfZDXXfJ7GKtBqlakqUYprfUFprLPteBRy3VsHaT
TEhKVsIVejXgtrBsHL021P0Skvsh9xBwcZCdq8ST6WipqO8gEugvaoCwXEIjz9xYyRzIe8mQ6xhM
GNkZ2oRRUG0lqqARErkZDLug1KXHlpTq2RmDUNBI2wkotDmj00zMU3lBjIK2mKYZvktTpIcOYzAj
BzZPDsaw06K3EIhjEOFkmnPSbJsElzUQDPiIbAwEHDCpl5Cv9NqkHCYQAmPR+GEwFF977BvoHqc5
Lp9qPKeLm/eWHVw1SjUgvgdnE7NrSLI5GJI8j28WSbbx3x5Hvb4zO7q7AGKU7HsNo667rfVKla5Y
9BHGWlwTS4+5bfZXHWqBeHLmEgfvOpyGUPJAMtrl/bg4mPy11dQ0Bx2LJS5YU6mtDdE28mnWgNwH
GmCARl3g+OPPEPURZAfVDtKVYs2jcKGDwuJ32CLHG4XkCL/3BKWcXWB1LSrxOVapbh21w0SbsJ7e
TdDjnkKTRG+A7PYOn154xZz3ZIPISH4jDCzlTaXkWo/wE9wBVyqmQf6Gx4WEEGwTwsSTwBElPyYj
DDOPhiLU50FGQGiy7HxEln8JvcwJ45QnBNCpq4KlhWBfW4o/zw3g8DjPZxjRSjQXTzLMr8rDH4nE
nOdmxBtkLLBorXIQA94ECZRwM4pZUkPOjPhmqlQWFmfuvL2Z0Nbpf2T8ovRDRYpbXeMtoQAz1KYu
h/rd5/YN3Yc8/9KyvBB1Jm4leIK9MT2lKJyAtGLp4uuEa7ryGxTmgNMM6kgPEmv6O1iGZYbvYkUD
W5Wwc9yEukEPNrHQ34c2rMrd1ajkyo/GpI/ql0CHyCoi3Fh3HU3CHisX4unlFhEuJxof0Vuq7AzB
/diS7+OE9rGnlwhS+jpGYN37gmK4yDbjGdEr06Ixmzu901xL3bjYHreUnh+khkcJlRlY6j56b0Xx
GNeOhM9zSnmTMnMka1+SBnImizjIFc7PNE3fTyVwLWybGi1ws8qwsPzmDZhueUjj6SrWhiK9lZJG
Tq7h2Oc/OwQbdUgUxvTYTRgxXwt7TApQKipM26Ykj9/oTY0uIGaJc9a6Pdc2DNWy0EyKt6jeuIhn
1Zk3RUQwm7Slf/ghLXOnu+36olK3Vll12UM9hPjdpGURPE5Gi59rjJ06ksZKHcZ/FmHk9AhIpgnC
DrjIwznpyqJ+gj4MPirpiilcyL+zKoPs2cypdUMFKQ+9CCDFFsYWIIQuVKnQom3Tg3LrZIo4D9Dt
iBdawjn1m11BWKF4YbYqFKUlKOwtSeww3SJSX4WPNri33IsLSDRuSunfISSES8d3BKFc/LOx3b4L
JbuyEQgc+uVjtMAW+Smks7gpuzJv7W29UJX8sxn16acyomMJ19bkymuXujHvSqg00UM76vLotxkc
0s1gYNSLRlJkwSatu6ZBcjMQlhRLq/e7LGnjPzndaHRCWKGMUyuwdGA1RsO2kKc0+0anJ8elVCuK
wE/nWu82dlnJ1JyWVu6VP1XLGbCiyDBAurcx/GLyfYH9kJdReMjuKn2CPQvtY+ywHplTZV8gRQ1P
sO0zeZO1XWrtUMTugmspn/XgO8kuTkd56OiBr48Brka6PnaATUJdcz46yqRiPmqXBqS1MU6zwUMQ
2sCXqZv67k+rsXvZZ1tjbU/D3u43yTja8XbiXcwzqv2hVVOMHmk844LR6cA7+lC2zI8guCjzEM5n
yw2Zstw/ym3NX6x6WkYRewrymk4QJouB3IZAEztTwbK0xjgO4JEKeQXIV4LqkKo9jxJ/wTMnqePb
4OJSd5ncKRD5rRAzn65dtDxz/4els//YVSbhMegG/3NG+/gDPER11Fr+6+/8ldRqJpLqOu1mQ/5L
U/1fSa1mo8ROpkvyqtiiT0y2+Xdz2fnDEEkw/WOBRdbh+P87qaW5TBcYPVTOCVAFFNTfktSqK2Av
v8vgJ9iqY9rkQqiEHfeWKxitaW6AlpWvRgwwvNnLHzIf099kA5PYHX3QaT6+TKHXeOHW9vCifn6x
ZCfAxYpoX79Iq9Ga120Sd3J4tJD4HeInvoBdzEXQ2qkN/CXBrMvVN+XO2PR0oG5jP7gAPRGzOTfU
CuFRW1Nt6zlESDzp7mHibpOwh42LLodTWk/0D6/bWp0uDCrKE+tRHYFWdxDUoYwhoAIvJxgiJECG
yQRREoRjE1NPvMaoe6N5uS9UDq3N+RUFr3J+RH2FsMG1UeEaTCAv0pp86mDjbrkw8c+oQFwS7afU
6Jt4V1gdtd+xiO4Jj9NPNjhXbmlsXqhmOliUdtNBmuPqupbmnGYQReGvQ1vOtjumaEke5sbSkdQj
1wsJY5P0YclmxFhjjKykm2FyahPbt6WtXdnMgT01M1y9xB5SSObOcOfk+IT0iE8MP9S0oqOJbkz3
qKa1lG/DNpeV98sQDs2nvFkUnMUDDclYN0iLFOlEJS7md0WWIxOe48H5kC+FY19ZRqs/hTOZoB+2
aUYbsS9um0wZaPFBgpxTRyJbXp7txkj8Sc8CRPlxmPb1qJt77tg6uVEAVj0iRE/Bmu50ppBh1db9
NI1j5NW1ZECvjgwn9xUM6e9a2szPRA7lTZaVYUL6v+jf8L9wciQJEv0BJH3p10o9fkcFtP6qNQpC
ADZvz4dULSq+qdrq7toory06L3V4XZh5LvvYo5NX0pV1nuSsLB9yi8K8B4taegZhGyyI9ywUYeyI
tb0qkEAeXGcAY+hF6awC8JaIiQHNOaowrFKX5hYj7u4T6pR02pbajGaXThEyJg3Zy62RL/W+iCvC
AkVOtjZlh3tHpVcbJNgK+w6JnG9OKAmTuwTegA3CPZnDvJ/VAh+4Gc3yALf1doMCCZYiHK+qdrUQ
w1OkE5O7vm0j4ctp1xu1Mk1Ar0SUXDjQaPJM+zQQDu8SR0Jgo4ADjkcRE16uqAXVwLsttQc+3VfN
4zLmLTa2Gu0ST6Wd7nhI2yFFYDcUlhbV9mR5SvwKacor/AHDBykCIEGlPZsfLXnonuvAGj2wHq2H
Oial+gBkSDdUbeFi0du7ikb/90pFhEH6inxkceuktWziyYaKrArr8i5SJfSbQN2rj8CRkfHM6BZR
IHGWB3pHzp+wsuenpBrtTxOX2UYpCiQaCdM/xpI0PYawRFC5V0b5KVdYCQAw1iFD7+JmKmT5zq7S
+iPusPNnkObZ90TG8kYr7O6uK5bgXZxh/+0R3tAqbHA+2CZlm7wPBqDUuS7pX2ywBzdhkSjvqMIt
n8O2oQCI+pSPXHpGiUlq99ZE60xxpkjQnynhLUVzAHOB0ztuBNupClG7qYxuhFGQyu5EewdftUXe
Ez3UB2kYymt4NfjvDfq4yYA/bw2oApykHH3mxZq9UkFbBJGIno4GjNRUbTw7yfSNbBcShb1aBXva
2e/tmjAEAbFkFyTqsLek0aIz06pfjGDAW2iM8j0XxnwAARweUH5oNp0RLl5lGVRa0ZHYm0MZ7Mu+
HUo3i+XBR9Jtvo5r0TgHBoUeDrDLvWU0y8Ex8nZvU9vaR3ozQYIIsqs4afNtncfDdkkq+eP5C/fV
fYsWsoaWHTAwytA2z/rxDR9MdUvrBuEbc2jAFNfvStV+lJHXAtLlAz/a67H6qZj1u7h/Cgndccep
ZbIP2lZ8ifoIm3rAArN4VIj4AEZ2aPwb+U2UPmQWmpMm9QEHuOrnfJS3DX54tb2j0+UuluHhUeQO
kuaVke6m8mNsTTs5kjYO0rKtAlBU88yI0ieGuDnVEdjEzvw+oyJ5fgWUV7Q51ARENELEAoJSd1YE
IZCV2khagtbSZvITze9w8dqWO8SbHLJkz9a9ahdceOcuDrp6WJHOCOzYYtBpmz0RuWv+AjsQDdBl
AxUaZuIlnvCqA2Cyzy9mCXRztc95qVIXZZ/BGGDSLR1s6eMcDTdZJ1+gdl2YmyGvQpUii5escpgb
dqYb04ORXG8oct38Ytg+0h2+FBsJctxRmCImx/k1oXmJkBOLn6MwpZ6GiCo/oeDoSe9GtPZmuNC6
13o559qft9TSyFmpa/tcEWgo7ZXaIyzcJbvzZ0mM8zJIW/8OsQkv4kHofaalRihOGuOjqmVPifEB
st3P84OcXN+Xs10dWL3NyAilX7OdfFQFt/oG+X6mmYN2xxfBD33jf1rj7x8zJcTdRYz5z5nS7Zfm
SxH93/9THnX/fv+tv3IlXfmDIFlGC97SyW8gO/8rV9LtPwTKVhcAbQPbKIux/s6VlD+4bcgbHAsd
VWDb7OPf/T8EUVXhHyHLDIScnGy+JVUSd/iLY8nNhjOOSXdStql6IFx6fCyF05OTpnBe+C+7jRHj
bNKaQbPT+nz0iraXN/hGJnu5gXGQGVL28GK97n8P9L+KPr8v46Jr//u/Vl/Fr+HJFlVVk8X5F0vw
8qvQlkkpK23Ayy0elH3bOx+l0sp2IKNu3jwQbtcEJTYNVwQtVvMMkVNa4GXmblwhWjKWyuL3Jvj0
FKji7fmhxB22WlLbQv2VbSUFdrTVl15Q4IgaADIQSAL0YVDToW9j3J0fRFmluGLlbFTyxEgw/Bju
eOXg/mBlaIA51XfSt34XbnIv2NeH7r108Q49sUk29iCqhg+BqnJQjoeiblmbyoCiluYMtPpyRTuM
WY1zZDcE2wvTWr24v6flCJ4zyHSa36sDoTSOHE7C0lm+Aph4sL8kW3niwSVCmPx6G+LQuj8/5Mnt
cqCxwc/RLEUwqF8eQYCJNFe6vITgYof7mQqqVyloN50f5dQaUo8AAmlQ4ngVSZA21mUScygQpX3f
ZelhVqfHdL4UPIitWJ89Kh6aZoH8gIqxOuZ5XaFw5wAMN+yxMLGL63Fnc4BdYWAlVV/zoIoeuzGt
gwvTe72IKtcRK4h9PbESIs1Hi9irWtpoMkrBfGPRO+4Z/aFJGvXD+UU8cegZRjN0hxwPoLS1OvQt
MmsWji+l2/jKNviY+ajtHcrD+DTvtfvzY73eMIYSA5kceRTPVitpxQNlb4yN0eyla16SkWxp0qcY
D/TZhRP4etM0cdiZD3AzrE9X8RctS4zuAoULA4n626aJrxLKF9/iwUpva0q4n1PHoJJwfn6vd4xB
RflGMRibp+Z4x0pdWxpbHPuFxhyV+/KpD4zJf/MgqBNwJnBA4c79Fa68CHpGmeudPA6bc8ryXfkN
MsTu/Aivt0nIif97BDHNFyP0sKa1YOZuGjO8gN24DKND1k3O6GKFm12YzqXBVldFo7bk9SqnPBzQ
h+3s8t1UR/hMZeHn87MS/9DxZ8yswAURGHAcbGN9+Cpsy2KYzO5ot8onFKmVPcJC9qNaDlAiZZoK
58c7cRhsWxFqLAIJpJir8YLKsbNA8CUqu34f59M3iO5v/J4cSr8WF5NgFylcT+rxRgWmAQEQXjds
xww8Til/RkvOuc6DufHOT2ZdmaQ2TUiBiga8Nxx4ADYdD9UtGlKPEGlc1UkWvBf1+uOcARkc8oIU
Lh/k61iP5q1MweyZXL+8XeRbBPNcLZCbC8dTWR0ZYj6UPukWcWlp2IyuAxwVun2r4PrrjpI0fJDl
rNqboOB3lpLbu8VoRs9Rk9BHLas7FAjOIhBlziFW4hkYrFEHLVwOCA/YWOJpY+dszi/VyV9H7GUp
iOHLZIHHK1WkPYK5jiqQhrqXAmfEO2uDjMOlVRD/zovz/GsVLHpvNtRNosx1JUGJStguPSSdHhu7
T4M86L4qDYo/yBPMnqZQQHcr7UEKSstDuu1DQsv36vxUV5/U+iesP6kuRvG2NoCBsFvUHNMqe6Ka
ZLe7Dj+Tz/oAV257fsRTi0vCKbII3cD/cLW4LZh7YFlCh04bsGJ29kqc7IpEvXApiQzi9eIa5Aji
hPGGiOflxRWIlJCdondJedZpEMAF4NzgYFg5CMvWEqKaxoJ3YusY99EkQ5EyawzINqkTqBAw5uS7
yfMnXVlWp39s46y+bmaVKkuMJveF7/L1eui8ApZMkCWLMEH8+YvfCSShSwIY5W4NTcOFIX3dtBi5
Fu1yIdZfXwDsNSOJto9N41O1zdWKSGMA8EXwsUSVAVl1X8euxZs8adftwDBeqp+sbs/fwxH6aKqt
Irijr97vCk4wfgG40eAPjJjgkJh3Feq9b18+i1IU/wYyQQqeGMfLB6odUVvVLtyhij+GKP2hEJB+
dCo0a8+f2xPTsYQmjmVZGoGkuZpOX6bdgBonlwK1ry1sneCAls3w55tH4YEj/oCGyuchMLMvT4M1
IxdXIt+JknrRYh8emK5USe2Fm0csyvHFgzQSpRVVEFe5JVffoJ4VKBoGkli0sHZpC9I8ooFNG6Te
lkF1i3bknRxPF+b2+os8HnX11uU4e41gR0liwvxpQsnW66L+CYmKjwjT/QfnwlEoE9BYJf6mhXq8
kABzJCwEYA1RkscBzfbUgfJ1VmzO79epORFzYyqEx7Vtaqs5DY4dc1rgmQFVekjkFrP7Tvqi2Agl
9Gr5F6n72/S/wx/l/e8dOlMXEJ8Ud5lwkaEVrHLmjydljdAwZzR03CrLf+DHBQBqbrhFIbJfOCHi
X1qfEEIthRMolBnXcXBu5NgUaTFU0aDaWW32MY3N55lZgei4tmr76/llPDWcIyOmxV7phFqrsLtC
gjcOK4aLy+/LAja1oMvY7EO0J/FbOD/W6y0zdFaSrrvNSKzk8SJiMIrMkghX6d96OUqG1ihtlTz9
keofzo/0+mrnxhUlD74yTG/WGQx5WY/9FIwFqEI/VPQwvKIEAD1C979wC56YEx+zYRoWcbFCCeR4
Tt1cJzGG3QK4E9Kh0RpqPm5XASgDZWXmD3gIa9GFMU/MTrQAiI+IW7kTV19YoI2jqQEgB5EVq2jM
mPmPhBt6H1VBc+HpOjUUuApyd8OkIqiLP3/xRrKdCprRpDOJnTRwj+z0emgzIAOGU1+IG15f8wYk
Ay4MW0ESi8vxeChJz9DsikoKSBQv95AQMKaRJ/3Tm08GknUyNwMpLtfUKmMPjbTS1YzcdrK+iuhu
oPGOCNeFuazr3uKUE1jQo9IILBCeWK0bDsqO3ljc82bmB7t+h1rmsP/Gk7LLt5DtIQhfevR/GTkd
XxwGRTEOPPQOzsWvyP/FVmGTN6V5pBHeBRLqNNhshEg96eWWQH90CWeFU7S1bFqrkWCfg9Td5xJ6
Q/CpdON720yovTCZEB2gERvRDbVQDE2mpBSiwfC+B/SiL4mUnPh6RFZpYGn6i1yy+now3nXATAKd
RA3uvT1bm7yZB/akphBaIxJ2fu9PjYYbllgfhQfjVRjWTThB2egUOzqyemO4k8ofWk+xIb1wqb5+
5ckseAApo9OsxCL1+CjrLUgUXcQSlmCp1j+a3PGB/3td8hObF7+vd+cnduLTORpPTPzF1lc4Mael
SWSPYDxoujiGmMuDeH6Q1y8FisGaqvE4UX4iRzsexFBjCfolqAtksBTkKKQg/hTlwP1gpg6VDVmu
NOl+O7LcXhj51PQscgnac6J3sY5nx6p2cIPhY0pi+2ZQlQ21gZ/nJ3dyCF0lSqfEi0zJ6lpIpQ79
tpLJVUud+HmE9YWpD8/nBzl1/izENCk26NREjdX7l+fQBmFvEvyBg56MaRPpjmcpMQbxw/b8UCdO
oKBrGXT5bIUgbjUfBL7NOlDBXqim3LvROMA/gq6oWeiKgHfzyzJ/7lKuwfPDnlhGindCxcVRGHpd
X8P2EiNykg5E2WswKXH5MzKrC1t1amovx1h9XAi9U+SaeCcgDqG9qOmyh0/HN8uC+zUCn5kTYYry
xlKbuNDRoOH24BsQwkWrBZVnyYBYjJwCwoRbNZo+tFlxB5X5/fkFFD9+dYkzjOiyAW2mOrV6BAHN
Zx1Ozixg/0HSAUq1UNO+/wdjmATniH8Dalt/yPixRjidVVQNweVvNdy0NlDUI9/MsuTCMVyjDn8v
G91u2oq8tea65mBhx9ArM+72oYGUxQY7EmHYkhvJF7hzuH6NeYICnIEmG4plupV9oSkWPbVZa156
atRVZ/HXT7EhC2oE8ZwKZxU1ORYtIpR0wLEANJo+YNVQJ2iq1IPk4k5dyz6DZuM+yZLkGQA+sKhs
iuR3GHIFn+GIExcD5UGKuzThGrt1Gs35JsEdWnGtqtGgVeSLjrdGHkroJ6IkCcnJSJwnYb5ee53e
Ngr5XtgAspNB50OjS/Am2IZ6C4BkbuFbRziytdCF6bb653f8RNUP/CkMTQQGRGltHRvkmTznZGXo
D82bYJdv8l3xXG1Gv3HNd+pWKHhf1ng+8V5wC4juJiAHhWzm+L0oKk4gsCquICx3P4KYQR0BEhku
T33ypMUmYHdA9faH81M9OSrxKnVOojvaF8ejdhj0NIrEd5ouDRwECfp0KmML0gAZq8fmm1H3weP5
IV9/s6Yo7RLHEMYIy/bjIdumqygkESMvofOQxpDTBhvKTvnb5vUNKSigXZuyKB+TqLus3l87GJN4
RMHIXWL7HTHeIeqrQ6QoFxZw3dPiOxHj2GwOuTtF2PUrZarBkOInBTscPtHYLHc10mwuH6ZX5UCo
7PkOcbwt9h/AmQfzOewvNaxf3/DkogaxLF8rqcDaFDUn+CghvRZubqPFJxs1qLT0C5oX+0wue/yO
5E9ILo4XosPX23g0qsCkvwyiZECaU50Qi05TANgLzSHUOXAJaJNLb8nrV5KRLN4wtlJhequdrBdp
TCcVq4qhyKt3tayNoAln6EXnz+WpYTgnvFlgPdjI1bnsHAlhsXQWQpVfzPEWKaO3DmDyyKtkUlwu
pPPGeh5RuthNQaXHcDKECaoI+5NDoLejeSFpezUTMRDdIHgaJhXsdQOFG9EExkyvJrPL8Gsu4y4m
OskP59dLOTkMH7DIDA3KBqtaiDOZUlsVsJMaf/bmDaKsH7hIAh9LGy9wqyuz9azD+TFfHToxM1A3
9NVI6JEhPT50vYF/KYwaauVKsi0n4QbkSwA0/pNRuIjhN6pEMquTkLJ7TSuT+PTNxzr5NoXvdQLC
82OcXDxR33YEl+LVSz/jDJVA5oLaFY0e2bErATg9P8Sru53FoqBNW4HYmYLcKjhC91vTsL9F0qrq
H5AFx8sdmYtw8ZEA3aT94p8f7tSMwJg4uETrROy/4KgvsiqzdaZOgp3vZmN4G0P2QSi2My/M6fXT
LCb1YpTVpNSqjiVE5gRuJtyjibIv8Ksct8vmN3ImjLx+I3swVi/0n06dPJI58hCqVnxSq3ERYpNH
og7q3ZX8UHYB3Lr044LEy/lFPDkMvl3UXCguKtYqCliUMZYTmVdLb4zN1P9EHsdL0Ag6P8qpraIt
rQjJCG68dTG4HDt43Aa1j6bIHmV9uFMwFLtwwF+9SmwUKRWwHGqXlPtWtwNcsUzKRsLmPlCc3nXg
bWMCpncCKV230+cp6jGAHlH5fR6JhS9dtq8XUhP+4JS8uW1Fufb4plBR228reMduMqPejfiOq2Xy
Y9J+P7+SJ4ZRRSgDPhVgla6uhkHUu+Xl+lXPTJoruYIs4RpFgyvtqAfVhcN/ajDIg4C6udSZnfjz
F19YnSxSb0vACmKng7zbNFCOpeExDJJk//Zp0Q0j9Bf5ML3T45GshoY21qMENbKcGr5aG2h5Y/HY
dL5NenKp0vQ6iKLthuAsp4SYWwx4PF4d6/gX2yiAjk2OrHIPswGYQHjVCZPeItnmkhS7lB+Dqpi2
tj4B85VD88KkX9+XLCm9foPf4tBCW00aLFGDVgm9/lJrSZSlXdljp5NUh8qeDk745gvleLTVyWky
0xkyBZSDPX+GmI8XQx5ciANef4LHQ4g/f3FeqLWVfS76WB3K8h7JZbElVJQ2mo0kF4TpB+TOEASM
wFGePz6rleTRRAWUtBxMFH0Z2hPHA6dqlSWyRLO+WxSv0LGfwxhIyAljbUclx7kw3Oq7+DWcRQKj
UkGhwv+LTvhinprdjxDcDBx8AWzWTvLeqKNdqXUXzsfq1vw9DPq5tJlAu9L8PJ5VFqdTWeuEhdZo
3NCbP+h2/LYvXAwhnGV5ZmhA0I9eDdGq6P0XRVa5gznCnlCq+xDxZ6izzdP5HVq/o79G4qlWea1h
RxjrGNGkvQ6GguAg6Re1hiFsVrofDf08onZqLGRLU3vVhXI74w4SBs9TlS232ESXi58WTv+QaCrO
6TW6q1d9n+fvMUatL9UgXi04j6AoYYI+A3cJku94waWqkprBwQwxHyWi/0q/M+L6wmf46qiKCinP
BKdHJYdavxOj3ZndWGRELWip+J1WfsQ0NfGMdnjECv49xLrkwmkVD9+LmhX5hcA1sfS8i6JMu9rj
tJIoz7bESdXQ4ZwVgfmIZeHIiaR9c9eMknNFhcjcRIuu7eIciZPzW//qa1mNv1rVPgXqPat8nOCJ
DoVebPN8/K5iOHthnNe7dzxP7Xj3JrXU9FTTKd8GOVX2Ifg0yvrb+m2v1lL8hhdfvm6UyN06jBHH
3X2fLlezam7UIPnz/JKdOCR8lpTTaVjyQq3B2kOAmgSGjMLPPtlBZr9dItRqp2S7BKqvtfW788Od
WDmeeaoWZIq/MOjHs3KKABq/xQkxCnnf2PINbMwLMxI38OoQ8tYKyykQKTTcVoewNOCjovgP7jKx
4c3p1l4pkgNtYIiYQj/s7RN6OdrqyGULprVFSw0aw2K5uy8TLWu9QZllefcfDETJUijmg3RYf1tt
YOpSZbFRkFG3/aLdq0n+NnqAOHJUtf89xGouUofkBhKtdOXHPkbWVXoyzf4CO+DEeeOV4fbTqC0R
Da0+HRV5qY6HBsS+rO4Rk6A7+SDZwd1MxXS2pAsf6okL4Wi09Ue0OGbUROAMpgZngxApc5wFmuD7
m7fmaJRV8DokyH0hB0SBoCW8mmjIHmi5FBcOwMm5kFPTVBEWBuvrHOnFSFMHAfEtG19bOl/PNZR0
LgGjTw2jkD7plCMUuuNiA1/cO3Y5GRmeS0RW0/SFZsCHGW9nt7CaC0XMdUNAnDYSzn8PtArhwkXr
BsNC0lno/6H0WWUTUmhYk+jv6g7d4g1R/FLe05LWzD1mw2F3ZUhI5nlaEBqXWponLg1+DCgK7kHK
cGsu3gARr3IWFpcf4cvxfYa3lMn7NGbphQvj5PpSyxQ5KtiNdWmpC4sCtTjudS0ZEVktsBoxyqja
FaNavK2k9HuFBW6f+aDDuy5bqHbSN/jcMhTOx7C1fWuyn/X2whd94kqH8CAwIdBHABCtDow2lVGs
qSBskLv9UzOzL/hDvRF0JWbCGBwEQNpgT9aQvCxBaQg9+spFQD1x1bYvnlsntW8iR+8vnMsT+yOA
2eJkUnOmBXx8/odAyzqU5TiWTWV/U6qpd029Kz9U3Zxszt8bJw6dIVNRovEGEhAs2fFQkDaSrEJ+
waXdJKBC6U02BAZ2AdbenMLxwl14Yp9ejvbre3zxYWuIvI2KSXOiM+rt0A1PTWKV/8kYlF8IODUa
l2uwSwol3ETbldA7qSJjmzVBEm4VrV0uDXRil8AAwOahXkAJZd1Ab4R1TCI07QsnwtivQUkXg7jg
fd7n4YVX8eQukcH/P9LOazluHFjDT8Qq5nBLcmaUoy3LvmE5iTkTJMinPx+9p85K1JSmvGf3br1l
DECg0ej+AyF+rTRuu4UumtoL0kDUgpO8CyStyfXlvEcV6XmenFOBaI16m+yFif072iZ7GRu7j9KE
0aIhmm0Y5oV6ho5AsU+lrh1UjC19jRZpqDhW9ve5GY4H9ENBr4HLczZXc0qWWOQl74XGja2gnbv4
HP61dWLTH9uGGlQpSBC2TljabPox7kcXsy3qL4vzXeuRfozVExM5kmMQXImtK6+SkL6JSJGbzUi3
sTlMtdWeUWNxnlBYQ3MNEUUHWXA0HjCoL1dXjo8P9LGPt4rWEjVwq6FA8PZA58s0dKgz8oyenepF
H0wsnL08ecrqukKUDFnXVFOxfK8yK/x45GOb9PXIm2+HeSfNVLQ0/B7QtZvHVzmWWjE65dEpovz6
fbYblBceD1cH4sj7+2scHTIqbkoKFgZWaTn+ABDSzvI5h5HbTuVBUZCXR+On2qnoy5+4bY4uMQkw
hWTqkmA73y6x6NJhksDNfcXBrcxHoBfHuHLR9W9aNMtvOn4TL6mrtfeowIIq+HiVj0UduiakyWC6
KKNtvq8sU89eVq0aoaMsjkPenHe/dPSsPx7m6Bx5RgOBBB1Gvv92jmOc6Wk/84xNXTN5KppYni2Z
U5yNCpIyvTJlnxpbZuflNNcPH4987OQQucm9KdV4706O5SiJ13bAEhMrSOxvs9MhYFuGpvujGscT
D9xjs0RfWsc2gVtddTeBACxXl2IGyl0R9WKH3VB6mEYHofKpzy+rNrb2rZpaD9Iam88fz/LYYbFW
QDq9Zah/3uawgNku+u7PMc0+2+lvJfmyKI+oFZ3YLUcn6KzWZihZr4yCt58R49cc21XqUEZr2fuF
3t7g165V7FExbIqgVuNsR8u83Pdq++njGR4LsiRNREEyeGjYm6GhOUWo3hKI6B7UASWbaZd52D19
PMqx3ULex4ORK4NBNvsUBSKEFmcmSOoir/QBSIkEdXGfG8jDGIqnBoOLCujHgx47g1Qo/wiCA/3V
1z9/lcYUepPESrIejsr5LCPtDPeKr7M1n7hDjg4DdtZxKItSMN8Ms/Zp8epiGORv95qO/UE8BPMp
uOaxFVyrZZahOyY1kc1OdFUsHcaGFZSGgG+GXU6KolTczIizUS5dRVzRvPRH9JdP8f/ebxFQlIQY
QrhrQrPdxDI7wQ+ATJ2+hCPsS/BQ8UMDjO7s4691dBRAJIQxgF+wad5+rQ6JMzuzYOzQbUG8Eky8
baHji3/2ib24bdmz25nPq5E2W36qs6xNdUKXkkw0j/AROdOj4Qcelcnap3N3WiG/dal+GZnToelN
UPl51qGtLtMAiTGwaIoXfjz5PwaGb+/K9U6GV7p2qUHsbGbf8+GR6Fyxl07pBG4izb1pp0mz66sJ
G+C0wiZZwQY42Wmdyf/GOSsi3ybryvHPqaLWj5NOQ62z1ADL9XE0X/VSUX7ZTdEC5HZzNfHbxkrV
0B7y9ucEcxdgV9kmiz+IWJJ9uFLYV4pnP308s/cRdJ0YWxYpQS7EbbtuHGeCdM1i620UeoW4TKby
U4GxGK7Dv/7DUIxEuCZYQz5+u4OWogBBOnJEkiQx/BQTJxy0ScTx9UIQT55IL/50Nd99slfDrUH9
VXipvKbGJotjoY/pGeqkdCjG7Co39E+JgWuTU4xZMHqZ6idqcoY21q/IFc96iYlmZdP+dbUfTd/9
rEv9iXpCRdshU6jgzkPgCWgMRr1a0ZXeDKYYS9Jx0UD8KbYezPN4WybKX1+xfCbqrDxj1ybANlZW
9Fwqsdp15MWsowFuGfFNhDvBo+Euckd/wPYxJK+jeD58/NG2PMc/p5EBoR7S0V3FQN4uYybLoRcN
iHpMd9UAEebu2jITcVdkWNv0pfJMZhDvvH6GK7ioSig0jKRnN9P3VetOXz/+NceCkE5NmBc2tyE/
6u2PqYylVlyDWG7gafMdZycMaXD1zvoT5/1PqePV5iH6wI0BsQsyHmwKUfXtQGsNQ47zUPvJrKQS
kbb5uR/M55WO4Tc6LsWxPSlf+tLDKbcpH2QeYzeE9vuqbtP6nZ1FbI5EDSME6i86dGf2QnjjTlgK
pqhu7e5ra3SD2CoQghLRsMc0bw6d1vm2LJru9w3iY1EN60hk07M2EvgASF2YSMyhz2vYfmVU9b5Q
mziwCu3cNBEIwDrvMlfEWdwbvxsvukwx1xKd9wK9B21dS8aXjV66l0XUPDdj/rWI0zZIsMcLY3W2
Agmc4xqrHQuXufzCm1uOjdrhH46zedD2J/s7mw/p6mvFEHoVuHkyGwAeb9dXxzyarh0Pu0Ko2WOy
5MVOqabpx8fbZRPc/oyiU2ZnMPA4VBnejoKLAIB2h7072bl7NvR2hwhQLZcRXcAaZ/Y0PsUA3yQb
/4xoUggi0VARG9qMmE7K7E09FwAG9eS+cVVQCx+b83h2mhN79Ojk6DzCQKaD/i7rXvTCs6qRydlx
Nx8ME1/ENHLiWyUS4tZy+lM8/i3+4X/n9n8Dbssn3VhPSbGCSK0WeXwjGl5qo8ius0Z5iSKn+NkN
Q/0SqXYaVLGmnuGKh0MqMqXBxx91k2n98zMoga64b9z9thVE20TuoCpnrmItMr8hDh2ddaNoQrrJ
81edV+Q9BsmYQn486rENS+7PaxnGAC+N9Wu8uk3wCWhW0jLVnCoP1bJ49pb0xG49undeDbG5HwtY
5ko7sHeizurO49warnhU4iXX2/P9x7PZluz/WUR7xV+StL5/0SiC/GpYxzLBW/8m20CaKF6IbZxL
Ypjm4RIokS/WjTbBNY2Cdr7gpvHxrzg6YRTBOCmrNtk2Mx9lo6EcumIz27rZe6JCKc/Qn8zmVDvs
+NZFWIpaPSeTh8Dbrxe30kSanOmq+FN6Sxl2tg42X72QRHGsOP06ReWH5yRmJ+qNwBDl45luc9o/
602FDLE1am805taleLV9pqHIUDaXaOOKcmcn0V6mNreYBmFIdfpLR/bfFDKIsqIqaAsvlB4uHNKV
CkYx46Xm9g8f/6BjS09fyDVoKVAg3D5XRkOLJiT0a24pO/HrMWsuvcyxv6j8528fD3XsvK6s1pU1
hz7P9iubRoE43Kiwrbn9zHBOBdDlsl8sP1Yar/dbWhLjflRB+52IFEd3OS9M6ApEYuLkJhpjsFGn
cQ9sb5TLcCg6PJ50t/V2iN3UexyZ6KWkPJSaobf2ZapXly6udCd+xLEwTd0APTjgrbQ9NjcdNBSs
jI0CLKjSu1+LXuLKNoC5SAJFYgAXuorhnVI4O7bk9HAM/c+Dl7rT292W5BU+QYZBDbHTxM9s6lCy
tgfjEMVsf8Wsf3nCtL/89WemZ2QyU65a3qGbANm2aTHOmHn6bdff9E1yqEq0kSrZ3nY1BlNW1JyI
HtvMdD1TTBBZOuAOZMXbp0tpo3msrO+kUbcyHCozXf5AsbfGY6BQtZ9dLEQSJGNVffZGqewc4Qy/
rUE6s182WoRzTJyP46mvfeRgkZ8C/CZXZj22lyTKv3ncrWw5zZ76sBOKsm/wCuGF6EpMuiY02RBK
q8w2D3nvjb5bWTqeEZ5xXphjvk+cJttHbe0FSmw+ucAK7xYHB5dmquljaVZ2IdQ4jKva2c36XIZD
KovQFvZEFdW5dfsS2SHxuR3MR6XpVHx8YuljvLPPNWiqVZYfsC8bgipX4tDJceGs3acytb+SuC++
llfa2VCZBWyUeLxoTDS11MoSvivzH5loHrN6+gGkQYRTb57rXVkDKymvC2l8HtFInhz7usyGu9Qo
f/eFt0dvHDOQVg90a+lxLFbvBZayeW99GZoxCzvjVEw7dtxJ8lY9NaD+1O43Rw2bGMWe11+duTWJ
Od3lafbzJIESObeVdreM6vSCoiGyJvaUZ2YAJxbTrhSI3Clk75FTT/GVEw+0l+LkNuglrSknF+M2
v1Xv89HYS+sc8bUQeZoTG+7I1UZBBhzjKojHWXh31othMP70eqZZNYIc1Pe3akyShwyXUZtP3EdZ
9AW+S+x3JfZdOICCodNkfOJ3bEqkHEZ+BikWqHeaNe+U+tcnjqf+qXQvtX7V1fldHOnRHUXjieOW
Rd+wRbduseSo/64u9WfgVdWT9iFGDOQRb2NdVzSTVa03q9DRGXK1K1KmE43k97kf9DqwGjrFSgTt
tpd3ZlT4KhWE0ySFbzH11deMGZ1IEd7HbAZZzRYtlhFc1SZDWN2P4nhCLTxr83T2B60YMTtUJcPW
OZ63cDDMVseqp6+zE8WFI/PjdQRmAqyVg5rZZui5nnslxqLdF4sdXTWqLkOD6+PvPxSj0HxFNQmK
1PYytnMHJ/OEy7hQVJS3W0tLUkwcouEUR+rISiJK6VAzJ7E131GyzTal27KKGOFAr18shnyGIfpg
44C68/CWIVWIDh/ffe+D/sr+XmUj6bWuYgRv96DSosFTOB4bBJFFbndvX6rDo6p3nz8e5+jMDCDo
bBFgy9uoohlubCspl0vd5ztIvl/bJvuO/8Sucfh6KDj+/cZfdcWAK8MfXLVX3s4LVdnZsVffd7eP
d63IHkuDft3Hczq6dq/G0N+OUfUO/HKPMcxREL7gdtr4m03yxDDvA/JK9/l3KpswYZmya1ILxXtd
y0nG8t7Gd5lGrjbstdnUfldlx0vnP0zNAlvOVoSSswVgoUmSOWnEmBRpTJoBWRro/SL9wfH+knWx
RkFYJOvbBjoOwl2bLzXTHIu8hOikRXj5BTh9tmRBriz8tTT1+B/m9WqwzSfT2x4vdpP3y6hoPxLy
KvysB9WfVedEyDi2NxzK01zpbL532JAsGnA5E+wNq+8uYne8qurqkR15Yj7H9sbrYdb4+OpxVg6y
WSACAZdQU4RdhkS77gw1O7SFU10uVjGe6HAcnxboDOgAsI/efSy0Nqx8JDlQNczdnEa1sBaosfwW
2Smo4bHQTnf//4bafCpJhgP7kanlpXeA9HnvyvLT3+8Gh9QDkOGqe73t/rqDMOfBXocY7OtuzurA
Wq3il+Lv+nh/tvircbaZdWMANplcNoM+DvIwzc0Q0nyR94lwjeDjKR1dNV5sa/aGCvA27sFeUhKV
/BYpA4GVd557oiZzNtox/HigYwF9fb1wHcJy4zHzducZaotLvM7aWfEd3oo4AmGeXiV+bHzvB23/
8WBHtzkFCOpI5GdQ6t4OJj35v3uhSm6qKP1mOvXtoui7tQz08UhH1+/VSOu0Xx0oE3f0blGIRnFc
3qKYFM5e/PLxEFtppD/bAblwntY2Gee7t32V67WmGNyFGRZyl0mmGjdGYXb7Ip9x6oAGc+gSKYJl
mZ+dZNACr/OGg7WWVVRMlAK8VM1QGotBK7iwLyZzfkmT2L1MvcY+kV4dO+4sN1UOGuyw/DYfuW61
oUxxcPLxH9lpFq6zujxPu7/jiPyzHiAEQLSA932fpHrzZFprrMwr694pChkMYj7LpPHYWlzamNGe
GPDotIDt4HmxatJsS/g58k6ZO7N37QnD06i9mCCealbyd2TTf+YF9Qf/8hWTusVexNLTSvTMa791
sbKan3Vd+lb+l+LE70bZxMmkL/sZ3SNkpAYR+a4VP1jd0J047ccOIBL3PCWAOq8CxW+PhQfitQZW
VYMSdWXQgQvceYtILnsaOOEozOQE3vHYMaQQQScCfRBEgTZpqfCwFrOBs/szmop1gDIBVU4zwQ7q
xMSODUStg9ImGTAIhE32EUUginlC1FQs9fl8mKKUql5xCq92bPngGwPIY05cNpv4paqcWdCbVNLm
8TFvmvvCUbA9mGvcVVz8gD8OMMe2N5WEVRjIYMBtMYHCgBytNaMSq72uNuHTdodE6e7jUY6u3KtR
1j9/FSmXSe2jxlpVPLt+PDfrUhyW3s5OJDhH57LyuOgXECm34oJxMdnYjKFVa0jnO647rJpQzlMR
/X1i46xaDnwiZGQp+L6djd4MpWF16xfqvAPYt+tJdndWahw+XrQj02EY8Dy09Siobp9bVSRxBhUs
mqVOyAjj4f1FDAMEaseWnz4e6sj3IadBsxymOxClLZLWaJ2mHHVIQUR2amyF/tJF6X9YNW4yLjKb
ZMPYpoN1TBV3mfk6vetG+2UYuCTEOWLPp+RVj1RMaZv9KUtRmAJ8vy7sq902xHavmTM1htrpZiWM
a77lNTo/jRYsou1Nv1PaZgwr2+m7Q94sBSVLW/ZjkERpKvwma5F8NStb/fHxKh/7oB4gULBFa0N2
e7LB9CTScQhUbmaeG7n6xXTbc1GpPz8e5kgAoXv57zCb+DvK2FGB0vFCd8but9LVw23Sp8ltNYKt
nZc2PrF5jk5rvY6tVaDqHTXUw3u+6w02j9biMivT4pMiAXxPuNHv/8PM4ONC8kFJ4F25EY80o3Bw
//AlEBFEXjFfBMuXVPsm+v3xSEfn9GqkTRAuFqOsq4UtxD0gQzSwwxFv40FFo/DjgY5+LFQEUA1l
6Vi+t3u1NEUdlYIp5WZzsRTI2DZGgoi9PoblMJ84gqcG24RhngF1ZltImiVCvexkdS3N5WLFLXNd
LumJmR1fwn9ntv75q1NIZSxdPI9tUadi76bJjTvJg5ckJwBQx0IXMl0r7hGMI4XLt8MYCJ9neU9O
tiTzszTKbEVbnbqTjwyyXsWg/0HL0MndpBiWla6VL3AysewN3+r6y87VHz7eCesPfY3FISQQHilq
cLWsjIbNTkgUghX8sRqdZnkWu88xgDs1vbIiiejB7uOxjs2HQopGBZuuIbX7t4uWdMId4z83mG6H
zlju6ImE/78h1p/w6vN7ItNNLMvhmc7K3IdJkWky0OdB9Cc29dF14+oiKvDke3evkPr3Oj1O9hld
I8f8hdbHQzt4+1HTW9bylJ7C0aVbBRW4rigkb+sAvSXUbm7XaIdMaRPta0MLPl65IwcHuAcPDkdf
WZPb9EJrSHFRvKwRvh0keCEE97ok8na9aE88Oo7O5dVIm2+Uj5ZXARmkAFCPQ4DX1lerS3/9l9lQ
RjOA10EF3STNaV8ko1JOfJ6+e6Z+FgVFqb8MotBPLNvxyfw7kP52w+UxVLSyFijXVt5SBDNzU/bu
YtI5/HhGpwbaHJ6x0GMbdh/JrFveirq+763l5eMhjgRqtsC/c1l/wqvDUzle3nk6c2nL5sZZqisk
97FbTr87dfn48VBHjw/Xz0o+J8/cUoAi4RZegfQp9CYrVCkAZctlbCjXKs7NTvv548GOLt2rwTZL
Z2dtVUXmmjlHWo2TRn9jQZw4sRGOnp9Xg2wWz2uSXFqrWmZneC+po3xu3e5nZXinZMOOfSRkTnmw
Q/SkDb7ZcIs3rAkJH8mwvIPCldBRhnb0Pc/E/zAjwG9UMW3+1beM1alQYh6/LFuP5UFWKvvFAwrn
nOrvHNsKmFSsuAbIpHQB3+46oujQLS1H1c2qcY+lV/WYQWMO21L3bh18/wJPUfUT9ZU/Mv3be+/V
qFvFaaD1LZVplQCBcGEeLIpMY1+N5LAz7R7pDUMvb+RUO6GTZMlZLmRzR1ej/bSM1XBoaktByjEF
tBwtdnafxUbxkHuluIr4x4GbI427uNKKv1TuWCspa7a7Ms6pPFD2ertWpRUZYPLYZHg+FoGTycek
zXct77gTadSxXbamHTq9MIBs27RgjZhea7HLPPR7YunextS7cjt6ErVyakevYrL87u3X+EOxWIn7
76lGUm0GmgKz5WvFYucBoMskDwY9E/Vtjg95dZmpQz6FduOIcj9Dtzf2ydQJI5SJ4Qy3itvluMTM
8awdTP4meegXQ0uuEVeKjZuyo0gP4cEup+osriu1emxLI1medDUa2scBesFDqlRjttPTqIgfe3Ts
4u+jWhcJ/QrEYXK/rnkTr5Tgvsw/LRMad1fuiBptKIyscC6Myiu/eV5im2ez1sf1o5XkqbNPCqkr
V9i1K3MYxZ2GKX3iVEzShFblV+mqvoEzvdXuKmkbPYbp8I6X724q03SH4dWc3YnCWy3khrT9VrWi
qHdlZQ9YMk/qVATm4LIVaqbSnA92NZVB3TlN/tWosmHCQWhJYjBRihl/A77jyWsj08VtW0TxsxxE
ou/K0nGLs2VpyuowakpT72rqUP0jxIq68VAdLoziAMBs+WoJW047iWKF9VQg7AeCRrbIIKelp2a7
jFwoDe0pm5qbOZ3aNlBEsWBoqTr8VjHSzvJ7oHbFBa411c2iRboeekSyL3pX5T+VpdW/5FPqsAAU
I3/0djNc8Uy2b2vLQOvCmS3l3Chm9YyNvnytxmWoAs80BR7SlTlWoSz5bzBVncKl9zgKzCuSQRGo
n7fAaLDZBiuTdCMskJi9Q2ejQ1Y5iNO67cOIvjPCxX0+/EzntLhXCs2NA2Tae1SN0F0OUMrDy1y4
VvM7V0xoo/QHlWudwsWuNKP5u7T66fegS6gxLQD0OoBT5txr2tAHdBmazperu71ft23+bVB6B9h3
P/S32M7V2k7MtvY7FpO363DTGfzYgTvpz7zO88CxEj3ztbiYq0DIGcd0XfBcIq/JS/CccoJhAf40
PxsQpjnXDGm/xGKA919IsapJDjWbAyXa2d0lwsyv9Laz9tMyd2Zg0pJL0MVL0PyLe1VcNG0zP4us
tV7SNEFBa57Gh1Lrl8+qG2OuzDzEmWb22b5pNEE+3UQvtbpkd207tR68m7HYicYqfkxLPOE0blIl
L6rO/Zkz+bMyzZ3LnvrZXax38W8xq82dUgFscsp5ujatBpQQ+3bvqmWb+qUCAaSO9PYeN7rmR5sU
vH2cphmeUQpGUJQSjrdPh26k16Am3WVmSOtqlFH+ogvHu8v0vsvQGqwSEQpFR3FQNIVzI1LXUYOk
z6zoxlpi0wixEotehDPaxY70QO5LnS2N6nZncuoGpQLjk1S/4Y6mQziMZmZBM62XPpxmzbgoZZ9w
N3ndre0N3U6JomczFl+NNntqnL4N+t7IsYBrYiyeFpL2abqKl/6g2eIJ1VzEci2RB/Re+l05GG6A
Vv8XVZaCwGd/gSvIPaKZ5T7W85H7ybkrQOjQZJDVRZTHObgxOMTV7MRPiRm1P425jO9crYx2s9ec
ocxhB5Y+nhdlr+zFWHGAnBr6wpwtBz5UxdvO6L5FCaQK12svosLUgh6ceciCRIEc28VfshpxzUjT
ntqh68+6ZlLusjhRYSomtihu2qrWrxu7Nvb4+NkBGykNwJ+m13IczyElFPfWGDs/UH6fntp2LtsH
ri1zN1nRqJ27w6KOgSHb8ro0ojL2yyLqYJrI1nuYFd24GKiBi0CLSpR4jQo9DnNp+i/Jsgx+Uw+/
06G2w6Vv3HAeF3Hg5wO+a5R95nmLb7t1FmCrUIU6CLl91VQ6VvTED2n3ZkhKdpW41rlddtj0tUQ3
RXMO8SzyC66NiuH61qDNEilB3bhlMMyjtwMI/8Xqum7nVIZ1jYYIRDndqu4aBHOCyWif9FbRfdWp
l8tOj+KHoV3Sc7VBtrzSjeuh0C9Vr/CQhjF09KCNMpDcE37TeveL1l4ZSWX6eeTUh9mTy5MQ7hTW
2Qx9JNL2teiAEkpnCia48X5kelAsJJ6CQk/uliW1fB5TZuCV3a3ZobFe26t24tIRdArD3ecFWyF3
nBYLOdcKG+Hol6Ow7nCL/q5wofmxN6/mJeUSzCLGPDpvugAO3ng5Urb3LWsZkAuEWGdn8CqNyT64
TeYiSl7FF+1oXMAtc327z6ugU70gGotyt7jJIQOg5msu7BevUkGB14u9t5oOSeBRSL9VaBy2XlWF
HS2hYAJjeUOVyjlD7j4JypTNaKj3kscUa4TDipJHrI21jOfqkOZ7W+KWAVHqsk5B+ercJYFilAsg
HdUL0dR49oZB89tBDDvXpS9TJBD+tOZ7UznySsnNT2bv9CGkpifco42gV6FwQ/qSO8oW+bl0sjb0
YnUI87gZDmk+W5dKVCkHVx2nzw4tXj9TBnOnSueyGScIqVVWIG0/3RVJ39B1qpqgaSedS1k/x3im
PojOOmuTLvRkbe2WrAS6l6QXQzqIMI2HxB/GjO+sjMZusbVvXY9NLDzb1k8qFpj0fwlysyjOswIG
mlnnZaDFreuXeXGYzTz2o3S8oku1+L0oAd3r3ZUZcUcluWWcs6sUnr0QyPIk+6KPKhpsa3M2Xj4l
Mm9Csxgu61J5dLi858Z5zoxSD4bJPsM+HNCEk9w1VvRZmEsbLFPzENXmc2IS3r0SVG1stuM96pFN
yPKPd5mXTftC6EaodloYyVIGk1d9mfLJ2NXpFIVpTsXdq7KGJ3KlBGo8xPB29GqH6lhD6zFugjQl
iSuF1fklJXS/mPPfAnGgMEf2PEADyQiTwfkZkcNo6fwVcejnpmm/dqK71Tv3Jk3EbeM5+wrYvz9g
wWtXivKUxtpt6eBPN7nVvDN690Kq4knrooekU429s2i32jgnOOj08qWesPQ0rLRBorJUM/4ad25S
f8oLzH3GPjs3Oz3dC91eAgXHoHOJbh75l5XF146ZD4E7qWwLV1l2YjAs8tRM3Q0I+h/qoU8fKkBR
YQla/TKLMWeNinl8UJs6eqo8LtrONMcHyMzGfvTG6rrBzP2AQ012JUc9cXawCWYZFEppubtqytr5
Xm16DiVaNakMPbtqz6zG+axZqTmgJ4pvqq909lCH0VJpqp83JSG6Vfvr3jIOsaGq6KPl0Q6Fk+Em
l63yNKj2TL1U7UMW8mesWr1fOB1A6GlJzkc5er5IpoXY3M4BuW1ESjwOu7pxSPwsgamWxaa15zQJ
8BNIkGVxG3/BovLM8+JLGdXPeFzmQepp8kvZeWI3FXN77q0kX6Ha3WVeljpQkASN0BoRF1HemUZ3
k1vSDK1h6faOMOY7tArMXaRo0z5rhrN4aeZ9rA3naRSfQeOdQSZX9KmaND3MlaP6lVEOZ8oEGcXy
yu+avSw3QsTEtQZwWg1PTV1c7xw1Ne9CLfP4us9ZFlZVO++jBHoOFnmfgZuTbWcYIuh6cpvk4qZq
zClE2pRzN3YGBoHJvbnI6uDFZhFEbctfaF+NagQOHdJEQJpsBKOCUFzWSCOs+Fy/C9GXB6ilj4tn
CGRKnQ6StdmdawU1+GZQd84sbLQ/08jv6ibjnstvSF/35jBBIrK82Y+m5sySmK5Gw3mujouPytO3
fhh/NnTagw45k0OGoHPoJvHvIU2u0zY7b4rmvCu6vaFU+ZU5ZLcLCTN0s8Ik1SSCqLXr+Y43uj4N
h3iHJibRcxpJl3gAkb3BSs8fsLu6IEaHPB9+Zn3zpRinMCr65U7QWw4aXowBnZKvTtmY+7y2fmsy
zXezY/6sErYQfTCSMEmAtkR7DsBtrwh26qi3V1k0fYqjxNvpEoVVit3atFKZv1iDHgWxDmzTb6ri
qbG0R80t7/HZ9W5VbOuunDHn8dCflTrvq1moPyc137l1Me49u42f7IgAXSpaFlqx1/rDUJwNsrjE
vVe5UEcCQ6LUEqnmortyM56YqJzec8VeDvE0A+UfrlDBwVQ3n/1qRp3Y6wqYyX10UaRLiKriN3Y0
aXhxrc8o4PNOVrPoSZsnHm7yTDfJ1+dE+87jBU2LKRfYZCbpHm/cJHQatw+yDBChmWQAMyfqOHR/
PJ/jlAXFmLDzq1gJU220g3QyMl+1EweK8iACyxmcz9KJtdYXdmRe5CmYX1y8EEXo2us2hzPtJHWK
TmvOXaA7V6WjHbD3S8OuMRS/U/kleZ4/9ZPboSvXIwSAFwtPi8YLbYjdwcK9rWXlE53tS93qG3/W
5luZjC+pvnCP17bm51kxBvYkkquomW8jMtdAn7T7pXCNHZBMCBhwcTpTfu/iQoQZBN/A1sTvyGuc
W7xu0QOPxu9zNXzLSz2GxlArQTyoBXQ1/b4Yjfu46A5JlIDjm7xHJNFR1bbc30ifZAFckyJIec4H
QkwZ33QgbUn7Z6m0P3Cf+GUn5PeYIFfnbRdJrka93Steofii1yGLFO1udBreQl55kdtiuHAVp4Fy
qS07VW/F5dBo1L4L8wW9uQRzPf1zg9k6s2thsVUvlZ4dtMy6bnJ3CtLeXXjbJ2diTi7iqL5tZHzb
xyRCvdH5mTN9c5PooUOBd7e06a+KXN2fx+q8W8av+oKKwdJ6JSEON3Kti+8VdAFwnbnpR+cKTOCL
xAUbFq/yfWrdc+LgRZpa5h5p5WuZ5N5OWpETCPy3O5Tx4rb7EbvRQzU2ZIKL0T04i3mYXe+nkaSY
t3cSyaPa/MLD584o8mvpjfElDoJf01TGWA9rzyg2l0GftnVg18vXWoFBY0TuWZTN5T1SBnIv0A0L
VBdZ4DK9mnhL3Gd2Z1zLKEO9urICq5wujdmVIfs4LGNxmXlx4dNF2y8yPVCvKValJdalMn6per1D
tks5JDHs/MCGXHJZSPVX5vRf46VSdtxZn5Y4uauN+RmmTCBUtQvNRBl4o0s1UEV6yPTi3JHZ5bBU
l/BH+0BXbPUuLr3zSqHykOtp6lPXISebPEyTRosSXzdlu7GNDO7E7CKbBnAhmh4WJVIzvWM/JFHN
7a+7v6N8ekz+h6PzWG7d2KLoF6EKaOQpAjMpisqadEm6EnLO+HoveuTn57pBJNB9zo6VveVofJCa
MgeKMf8RS957qLb0XWf2Xy0/jzUVMz7PNtSz8Zdr+FL2bhK6ObPhFLkXXXOC3FBuVqQNQV6Vj0ST
9n7eGBu9o19nlJ/2vfFn4IFksqQwxpz22ij/LKVJd+jhSWaNq90aYTeCZ0B7rJA3W6z9b9wkEU6T
BkxhCslfeI2T4pa04u5QfmXOOduN9T2kteFz7lRhq1i2N6ilcion8s0N4rF7WdjbtCZPyOHnkM04
eKMTl2GCTfY8davLuJWeM1U/mBFwTTb9uL3zTtK8vpGdlEeLv4snlBS3Pu2MA3Zwf3GcS1Ow8MIj
9YFtj50XFfPqZUtPcIjIntPYeByl9ihk3Xm1IYWXazy+IDxhSyYsKI28EfLnF6WZ7OPU6bdOx+lj
FKx9Uc+6a++UoYZsjfI9/esvrlIdldbY2b1yylqxN6UMssJh9I3NLSAbRU2Fw9VQBYKasJ2zWh/L
GL27S7cl2IBXMt4vROl7pKSPQFQrjSIsl23vPjlWGgdzKaOgbZk31GmXVEL4qascI0YBv9IBmIgS
2/ateZotM4CbWQI1Tn+qSrPwI6b7si1aD+5e3fd1uc2GafK5YtKzkyu/hjXEnjJ0z5GwG2+malIq
1hGE2RsbHSi8AvHq9DCfTrwCIclQYWt9y7h+FH0duP38k+vNUXF6HwD30oniNmIOdPtxW4v1PXGj
cNLtcC7XFXX38lQOSqDnnGoAgJ+mkLFvTwmyzCFwC0PdslA/Uiy1jWZ721Rp2LrSr0UUKpkgIWYN
J8iShMLCxrIJ/+do1ZNDvvy6d1yN7YjZSJufK2d+v/te/XE2n3pz2Haq4+cJGYrr29AtZ0TYF6xp
OANdHrumCIU9/2FmuYN+RN5E6fpSpsvb4ogns0atYnbmkWRDZTtV5W3hKfKHRNlVarPpjSjyR8t8
sBL7UYmLc0cfL7Ex8a7qjU+ntL/N3nwnBxocxOBhacw+dA1rBywNDtc1Tbj0arHrk2LfFhGp2227
EbX1t2gFr3R3KCZOKEPdlauN33J8cfJyl07GEY7inADpxG1xSdwSpYS17eh4JHHGOjRxIz1NU3ax
pMGZ7sWrNhhliCl0QjA7PbiLPPZauU+ledKbCrWlXBYvsdpPU05+4Y6HMnLoS5kR2srOW+tmU5bK
TukH3Svj6laW7Wutj9f7UMPj0RzoU6hD1mTqA4piW/crgEQDzGa+mH0U1uIilGlXMDDPVR5yWUde
ojR7S4fbn5c9VVZHvvJz3NqPep8GiauE8yof6oErwImdx7getoqo/ciJgNNcN/dYAqDrSvNVQSDm
o03gO2LmG9vxgvp5Q9riNmXr58DNIj8XqRFw8D9kkbIvSq3w06n6sXG6cHh7QqS+281b+s89O2Pb
WWH/svFfnamf1hKddKN4VdTxZq4zrULzwq+qk326dE+6OWy6e1SKUbwrWRNEixIu+syMTkG3p2ts
1PjAdkU/+m0dhaM1hotlBBIQB+JUXvWmZ9ipk11WWJdRTl+rOz077sJGXBzJ8DiYs3poe9pOF+dP
ZYvzCIcxvK6V3rCMl96ybb8sbAq91JDML47N6FMRxt889k/jgMalSY03Z8xMf03cX6k0ijdhRjgk
YsmDKmaKmTCPLGt2qnM180TrHnSCRsNCN/bNLDa1nW2W1Xxb6syvJN9/rV0Kq/mITLlP+uQQc8gU
DbChaV+QpoZO+X/l2Pyl1vpBzNKXeG4SZf3Tii5g0z9pTBRtJoIp0R8iwf4w4Qc31unQ9+XfUoEX
FXlydoEsEh0nbPRdMTL2atxtdNnuZTHdFvFE0eEbvA1jtRNYcb/j+vDGerl22mD6Shx/1Y3q6dV0
jGhSNTuDkkR9eKYW4tFSciyuUXtotDLMMuKZpjs+KaPa8ae2tv0WrNmv5Qg3Mg1dQFL8HvjrO5VZ
2LbUoxauc5utyK+VbtrYcr0Shv1KVAa5Tmu9i2bln5aWM2tYeXNVeXLUXAR9E72YGRtgseQbci0D
awWBN0br7Czr12KZVzcDJAGg2BQ8A369sF3ME/giMQGAEaVxsLVxn7E4m0O5FWWPtlOyppCQr9pA
EzjAL3dXZDU1AaPhbV1SpCaLN0J+0G5xjlfxVUfad1SR2+n2m2juAy2qtomVU0/ZohMYVGObSf3Q
OVrozC4sS7chQu0ht6wWUMc+2ZAZYR51QZ+OPzEpOFVvXtKa+XWYmv0sZJBCTnZz91qJYr/GQ8sL
Sia9NZAu0/fzbh6a77YygLQbfdcOxN2kahTOoruoA+xVk5z0/jZ2PSjgKvb4wsgoMB+VIvmcFits
3G6DAv3BhCsq2qCX9bHonVC//6CWscFLeewKY1c1TqDZyhPBPAelnnfaGJ3neYppcW6JuzBuwlaD
2CAZZnGUPeMwleKT2/tGV/CiFmq26fR006+vvT7y7/LoRLUeTkX+l2TOs4X0OiiN4i4WSpeNcGTl
sxaUPnTcPoWQIQGWh7UWcdCUzG/WSm+GZpI+m4IeCrmQVsiOkqdZmJQ0X5Hgr3uNzH6d2rms7vxj
rPaj0XPG5Jn2OEmXArv6d7BTGLTsAPXNO8jrpTs87c2bCt24NOO1Gc4j7/FSRy9TIj7SoRs2DJmx
l6NowjFPxsTUbWUtwphd0WUdWPjslfVJ0TremCpQFIGoepB/6hQD1zeUBjXEZALjOOYLL35YxG91
pG5z4ewSg6fJYZtKpi2IpN/YbpivueZJzM5JwiJbpN801eyGWgSd7gSRYk3QE+Qj571aBtEE36WX
U3zpVoSRzQw+O5SatTMzFjbNgEUZNTk/jLHogJF65rDSrs5NlPQbxDLLsVmINnCsrts0VZk+oniK
PC0ef8bIqgMCpiNfawAIc1UtvyCvYqLJey3IW5EGqpkOZ1W0pA+poE+y0t/bOCp9rYhC1Sj+cqU6
MOjtOJxDe/qe64ngOWs7lutvm2q+DZoRFdvejvatGyCMRSwuQV7xRPSc35pdM2rgf07FYano42zc
gwaSB2Z+jnvieato8LtZ7Mba3tf0M2UZA1CZd0zSbbc1c0JRtB6+cvTmkS1Zq7bmWIWmvfDAqtcS
FkryvsuiPg8VW7luwydNNOcMV/X/9XM89wTIdQbpZVkZZEp9LNEq2NrU4UTP9/CCXkqgeDQ0X5NU
tuPduU+r0Yo1rRAUm+fJs0ocrUe77KmYh3c9Xc/2nXJmN5HDu7DR5LWNhyv0UFsR3ELjOyxcys84
UT0xGYQYaGc+rFNSiF1tOD6LFKdzvlNS+2CP2lssrB/Lrc5l2oRgH1ultMGICfWWF6Cc7Cep7N63
XEos2rkLM+Fu0lHs8HLypWkB/OuG7ZZIrOLQiOQ0Q8QII3vMI7CNdoM+Bd4il39E1+ztAo6wH86G
yukZ8bdT5GsTCT8B87E7RLnYCcx5m+WASCBALjqCVLGuZf5STc8Vi0Vapr4NWNjl1wx0CG6IwtP5
PbNGfyh/u8R+jhprN1T2gzb3L5psN323/kb9uNFH5BZjEq4yNry0Lj5nmTzJcQRZ+pUjh1yR3Oyp
2s5NvtN7AjqAGNJSy5jseJK76MOtz6WabAeul24efqyqP5OeFaDlZjC1C79sqd8pLbG1J/VMIKO3
OmwVrn2ALNkP2bAdnRd+7qDKltuoQyvFYD7D12AvYX9/moV7aO3hgoTqWEXGqyKaJw0T/wqL2E/6
MTW1U8aeMo3N1iQcTI+ZGcG8gTP7bDkSin4qoipI9Uk/aH30oEZJODtOoNagzEX0bLQqwof0ULtc
nMr4EBvLMQOdGHrqc/PWRmwL5q2sR7k633lkeXf1iKskO8WlaX1Wn7tYO0rtT13zvVit48CAXYMG
Zgt6hMaegU9qzkJ7/ORt+HXRvZQxNLAoHvJlP1hXqM2nmHgz2XTnlOTmulyui94e1/TggqA4a+wt
d6ZRim0CWbC4wHFTre+rSNm2dnfVW/2FlF0yqEFMncn+Lvvkp86lCeJvlcAC5b64f0RD8Z079TMn
VDDnw6ZCV7VwZxIa6udg4l2ifrn2cBpkftTS+IneemRRcCbWlL9bVf4m6HT0hzQ55zLhfFCe3MTk
3ZsOFdxvPXCVIcHd3AmW2Jw7DzsMjZnRMZnXwFytS2JVLCHVVoMzybLqWEm5N+sscLoB1A5CKebT
LJMTX8+VR+iUz8tfbuVMjpQbd436WpIaYWvt3yxacKilDSer+nRFDQ44PY18MhltrX3U0KVgr8/S
5AKLRb14lnxr7rie2T1rkYTvG8Ks6XaJkK1vDGI7MR57NWAHv9SfcCMPnfKoN/MVHjhMDe3Rdj9p
Mw91qPN8WF61GVvPaMdhCQy2OmC/AL4x5ZYqn6zL+j9O8N21hjWni1/rtdprYtzE+k0O2RfBDL5d
P06qHhD3eMhmCqozyc2/Bopsw3ohZGmpaIMvA0tOG6uOj7qOPtY5DKnGHtPIC+/hES5lZ+vlS5bq
h8WmgDzhdnGHDQoUX671g2Ktng4x3JovjZweWlupfQBEhx4hldbFbaMp/0qOBvARmj2S39kwrnM6
ndTmbRy5Wtk/qiG5ql2ObQ6iIF0virru1rG4jEv94S76HqrAa5ClyC73KXdDzg8gmRPxETEFpyDC
Ywf+nOU/I9Gk4OM4JiATBr37Yd478HDVJIpmRzsx3nRt3LaiP2St8qiKdU/f5qvVz56erWzMD4ZS
hnMLONrYj3Y77+Jy8vJkP8iryWkZcaagJGnXvzUv/HFdNy3q27q0tjFedjU/VvMrN8aB2+JPTlEo
asVz1JfEcXfJWJzaZQyrttuADL+sQ7ct8plJP+7D1lxfFXPaxqTOpHq/t4ZsQ5YB0XxcFxDbDmOI
Nj5PinnGuBFko/NogIOQ5OUV7ZfVLAHYok8g0XmpzL3ZSS+SYzgb2VcOg2J0BMAQBG30rpevRiB6
QSKNQiBRFpq1tomJOFPzNND+39xmWvtU96VX1N9YUbZ5waRs1bybWHaPBO1t4ggMvZmuY5ecetq2
6OJgqVbYwHUj5OAL2gTn7jy2wJrKqTLct75yz0NcvQO1/Jur6GTQZQpOvU+Vu1wx5QGAlA9X85Bl
EI6tGsbuVZmMdz1Jj3k+be9LjlonW1u0/lK0PjahDaRHUGkKcPEvomHfcXnbO/1vHOSxBftUlBfi
hNAV1NPVKJaDgU6CYLNbKczE09L0MtnjqbfqxzY1wrjPTmmFhLrS/905EVoJrpOhvc1auaPKZCsq
HSvaAGuPiCdrQnxA+xwVUFaUYWqLYDWjg5YUh05+yTm7cMnB9yXodkqmR/MRO9XmHhzPj/2mG8kN
9PKDvPMW/RCI2iw5j0ojzMEBmrnY2FHny+llKbicTH3kPEOKMaXfM0R2tdRHQYVux2TQyRGTNJKD
kI5An2ItxFSkyPL9LvVAqtKnAyVawMskqf5qZCMl7SqbBAR6PjyYKl2icU/9Fu+u9SxiiqhhjBEu
mKELVKDSoN6g1qjbQMQWuGl1jsEIzfZiy1MRfzddhNALByX/1G1UmBxJuqy+BDUE4UTj+6qlB32d
OMxcAAUdDiydHopOf68UIjtzVA1UKtOjtpyq1PFt61gogl30OgjWDfVfvtiXLjdCQjf+iP69kJiy
SShIrrOVK74/Tca3kaLcz+YwXTNvkdLT47+hXkJF6+FD/9jjPKdpf5I03izSPllz5itdHxRdAwgW
n3MGcsc9U5bpxzTSBmpuetQPnQYm3BIJoyc47fqsO0hWLMfGApbupRoTMpV5ScM7ZYrj0r33LUFG
bZ54uRieofYMLob5Mub6t9VyI69DdWEU/iizIhwjLgSHQcBzDKZYqxm+crO9Ggr5LzUuJYf3WpPf
VomKzYwbpiKr8geCQFwz9wC1fF2NCxJS03DShse5z14KCheG9o5YZxtDQfKiJdFh6eK3hj8an/LD
UtSniA90QsCnDuld1JKTcVp7re0EbXeL5HedfNSm6ht3Es904P0N1E4cKwMl3vz1l61ZxPcPdXmb
E+0zBn33yNz4NRvV5XcZ4WcssYsjhqm+/irV5c0R4tqYzUeiOZ/m8Ar2oIZikVuZqpvCjN8A3j5j
52Eus79+WV7KYtst6yZrn109+TCieSNYhurkiWi8D3UqT66G6q/SvvrE/Yc/1Ku1I/kkfpvLX3qT
dqWVfJt2K7ZqH3FORYhS3MgFvBkzLrXiV1bZKZIMYqWyXGQXJzdnXuRne38ks6J/SRLd2WnRvcmU
2AkgYpGEDjXcj32tFEECjR+UJTNiuwo1rNPOOZq1Q+JX3WeBkSLW6DOmQjWJdb+Z3daXRIPvyjlm
BzT6mh2a/X5RRR6oetZ4md2vrBJNdFxUs/Hcsm/8WdMbNNOUbkax8zXN1te6kNAK8/ZpC768Qruj
2qK6FU2VbaS9fE2mliIGgwxUZpyY5WwbXrJEL0ND9lmpDEwMojmvszVsGwMUtEv7AunTfIwHZdib
2P58UIZqo9jc3CiH7/206XXSoL7JJUJqWcJR4F7gSSBKzpb8NgVklj2bD+Pi3JwxsUFSC50hrAkR
h2pYxbQEgWIptk68nqwag5WWkhAxVON27KyvjNuOWZMmOTui5RxtMexNBDxYfqNpDoaM8T0x6BCo
610B50SrmXYVmfs4muDXprXLCMvyyTONqUaFWXeGJ6ccdrXKH0GYXp2IjeW0AY1/+8mKvhywEhtI
JO3kVVFgT5e2uVmDfnLb4c5dKc95khzXxg6gwJke7f475QWYBe7OXIDsTJ5tlBd+ayLT+EwjqSce
isl2j/73G+OA6rdrPIdrwXo7aaPhx04B4Te3vilVgr6cPV/PP11U1hbV+b608scprbejvTwClZVh
i0w90E3c2gg9AFizemOK/GQz3d6ZzedpwfSQzW8J6TK7FA0iDT05Sjln2BcY5iBja9MnTOObDkzr
WhQV0JdsyXEcEaz2aRasHEeJk+1plD06KsKSLu7+UVuEq481mv7A/Fnrs99knc9p3m0is78NQn1S
neqfsS73CwhojPqqgYSR+sfSlZl0vnhfqlVQt8andCzGDVM5GCRlekPSYJcdi18tsTSkgpPtdRUz
QVVC7JYZT650vqRRpKyv617ECxqCvJ/3BPM81FZ8Tqv634prH5Bz+OZz/aHWRvXX3N7yf16Ryn3e
8a3qPpBQLQwE1fpx0yXgIeTrLjZ5FgN0x9Q60sMoMPpTPBF2mE6fWr+SS43OcV2/MmMVoEnDpsHz
FrhSXqoqO4uEY479JfHGIsk3w7BmCCujTSebHh2Cy3alsXGLtFsC8hwa3+DV8tK++uqleFp5uUte
bL7FNUEAz8sYkyG7H3Tw4KmNEuhA9G+lIQdvttRfsIM5XLoSPaWsXt26u7fIwx/JtCLttc/Dntwm
L6NVVFtcamDc8TcpUdo0k41Iu08eNLvJg7FAY0Hn664r5l/2/2nXdkKheW18zBxrB9nNYpTtFQSK
flxPQXeHOY1cAZ9HGlI0ygHu6ys3nLDmf3jphHplmhk8DbwCCH3O5CKqHiWHaEVGlaH7TutPQjuZ
dawHazlOHAoChTF7s51y4OqZsoHg2cSjyu2cm2zJUb+VS/1czfkXkxmwSK1tc/pBSChhtByji96w
u1Eh4k2opP0avrcmUmZjSfmyLtZDX1o/JdmvbVcFeV5ex7b+bHrkj5UCE0kLUpCkbDdCPNWoygKX
Ry2YOpOCjlgqnjFXx6aQF8MdTu0sjmmr7XRjsEGXP2iUVjf5Yj3RSv0yOve8eoqVy2X4yYb4YRn6
fZna5zRNT2bRwPuk086ItWubgIQIkW/JPn7oNeOzK6K3dRpf8TO/xerc+baqHyFLN2qvADO7/8Qy
6vt46uZgESC9SaoNu9UZAY3WrR6rv7BaXmquW7c0962V88rQ3LRUURMQJ41UsYuudkm0Hu4iXxrD
vqsXlO6i/WD/0gPFtDtQruarzuCf1JRzEmIMD0xxS9P7YHg3ieL/Rjfe8nCkZvtQZg5KdEhI0l3V
ILO5cYhdhWdJL8iUmecwGPiiTzpWdYNU93J6j1FSe/rSfojIiQOqu27RDDZn233EAT7am6htCn+p
9CZsyfPkOTVgjvqnRjiHfqYu/t7mEmYjD2AlF1jKFdVZX35ES3Sd8uEgq/ZnhOOas8QIOoS8YFRE
w8umlJu4Rvus0lFCyskRD9WD5tR/qwo+v9iYkUeFIUoTWbyvq+nc8d/HDuqj0/eytpad1fFuNhLR
ToJrqJdlhEw6BUdKgdaVsj8uuVsHidk9TFZ/0KN5v/LGo8fZ0rh29waMx0K3inDWqiZAI0fPL8y4
qTi3tBL/NL2LA7KJub1ThTFUQsMBhiJWsrijq5Fzdsl6DqfSzHyw14S0e/sWEx3gNWu0S12eyQ7W
RyL6QTYVLsk8hnHnfnSK+WZrOZyCPNvcsHaiPrpFcqB8kHVKyWF0K1S5QO03GtWOU4cQgahZzjCG
9LyvHsEMAXMacKAZJn4yks8GCcbKrq1E0TcmqMSfBScWCDdaTLFnCoeMnYfkqXeIxiHl610rxYxe
xwoHfvTirtNdBnKXU9r87othai0KVQBjusGBqgNjdv2uc2PMlKJqT5E6snzXiHNG20qxVkn7OuiD
vWtlfY/wfhTC0DZaab24qaPusRItwdpbpKOKioUu0Xgfy0YN+sJIEYCz1rcoIq4q2gsfpW22STXg
33xFbFc1CyZ/1CDNTM/A1Cq7qbMijk/5IqA869T6rGeAfkePX7E40P2ak+ufZ6+Ip25qm+9jtGKD
xjKkowuIF+R3zmNvK8+rI66jbby6CAxNOP5uSqGlJ8GgIexzv67PY28fl4K6Syu969Pvle16lgZC
4fiuWw2+NVY/+3raD0gW9cZ+b6blw3aFCt7YLZsiS9ggSMHeJRQ2ITSJmM+KBbZD08fQmcTkt259
GnXxbEU2HQpt9QGNcBlBfHGATDIcR/Upi5n7ast8WavuqeOyN8pur9jQg926u2+TaZU8K7FyGcvo
JY6ts3QVFvb+iB/rJNoHF4WZL1q0+3V1JD8KZVuucAwXid8ZyUbtgI3b+WyVJX22xfyFUcpN2xfa
JnZwswc8Q7ey4v1y6+NoKadUtC+qzbQ0gG6oGUOrsCoJWCWvq7m89+iT/NYoIdBae4ZV6AO+IfZy
w+epjI5IFJsA9/9LnzOtZ/IYw/J1ZnVyUFay0kaM/nr8aNK/pOrmWxlrP2gwdr0eH8equUAAA3lW
oz86/XcFtBooQnmY3Rwla/qGIsPPS5q/sjCP55dYS9+rpgfpFbuZJH/AhfRAGuip6tRvM+2sjVSj
56GyTqgDQr5siBlmwxSNSTuCr4DVStfcCLsLqhUt2JzbR6X76Ee0f9GYHymqiqlS0X01mSyvF6rG
VFe8Eq7+pivWIUfkgi/ozVhEQA/Nw8TIAJbq8LZAyBfF4HCkJimwggFx1unWtuhZxnAyxnrJxpe+
ybvMwKgOY+Y+k6i8bd047DTzVqo5Cl7zM13R3SFO36ds3bZi7lxlfjbQ1U1mEWg1ul00MZ22riF9
XvgKbHS6xnFaoh12lgdljUAdyndZmDvDMBl3fqoGEovcasTia/I29sYX2IftFXP/za38VKgc3y4q
Vsu8dbYTVrZ9JTHwX4cCG2JR+WUmDAeymwvNubUCaKiIoRQ7GOKw78llnmZkQxGmoKxKvSX5VPM8
f2aXemlYQ7gK4cCN1I9t5ZrnziXNRrSO6hOWvhsAatBUglIp+uU2KTu81+BGe+8hv8nshFnQJLIF
TkL4ZYKmUx4rVxHbMW+YUHVCwFcGlbWbPvvG2hrKyiSlrO+2xs1Tu/HjPYY2mhlhNHOJ8QWwCSwQ
MUvavkUzsiq1YCQf/3RuSd+aIdabptjFtTzPXf5UudWxddUVXqpnO6V8CBB/SIM+G4BrCgJgbWHv
TPq+HJ12LNdVIbXV4qDMxujBCRymLIFIq4USRmN5nG0FVmfp36OqfbNbXd9SNbxVcu4GCzcrBrR9
w3haV0PQWLqf0KHgoT6MMdgNWTga6+skVRsmfY53RbYIXgYhjqxsz6ZaQezi5cQwlPjuimq8Gj8x
YV8nMsKVkV9eJvqwS3FEbsdUPieWfZA1864bn+uBHC9jGHccZi9dDqRvL4cOOrnRRXgH0EUcAXah
KZyU6WgghWL9DKragFrgB3PjwEkWCFkXtMlsoPGrcrmkqRMqZnssW1ZWM/OMVgnxkAigkGSvEGmL
SAjzTeY641bRCUJTl/a61At8LsOkOy87FNVby+WicIvqNiizgrg3PZbxgnSQz7GOVZfHfso9rZkG
hKzxC0OVr/V6OGrLh8ZMhkqQ1153cZmMjbLskcnhfYMrpygAV4c5odQrYGLrtLhpiz7x2opHyjB3
Smz9LFqyH1u4IDLLfdjYiVmBny2erHzrOC0OvIHXn5W5nrUttY6IAaBbg4GXkirxoM6yQz3bF1iz
EI9cgB+WzHrtfW7KkACDLDRSrj+1ZrBem6XzXAQTgYznCoZ/qv04k3no1i7roKUwI6TyYEJ1DghH
g15zNomE0DMsgnnjp4LWIq6tjllRd4CNxWx8WzMXiNGDbWojT9TKYyOMFp9rUt0INkYTTKo88LDu
TGGv86oMGGfm3rPaxvKXzLjUFL1tFencMERyFeUoHtQB5U9ar/+iBvdTItvnVskcH1Eq2FwUs4WM
yaM0zQv6720aJ9xuSJAAdbqtkXHZDj3rQkJAU9mP7OPF8lIJ97dGFuMPhXau4mKnRyZ/nSok2dmL
TY4Nu6UFzny0QAr9KmNdt40Btj9+xp70Y4z2U18bT6KwX1xmWk8wKuhGu7NG48G+04NsNLcpzT9c
RXtebP3bzcwFr408rriY2MCbj2HCFGDV89WeqWBLRQPcNk7XDnMw2HS84B+bC8YtTna6l9OgtmNg
TJm+WzN/rbuqCGtfMFfVj3D5s1TtTTeL96gHIl9lFYeRRL3uGBt1sgbPEPKbuXz1hC27bUV5ukcV
Gv+t/UA/QAZR/KEZ0nc6ZwdJZmxdaYFNrNoUgKwxiTbTW6LoL1OzHHJZgPSKm21UfNkq43HLurN0
HEOzZT10BlhogyjHlSv4O1DwMP+2KH/LNUWCo6lcAuobiU4Nbk8uTNErtN1r0UbmAKuivrH4MgS7
9nHCJZGiH5XxeHYS/WRM7k6bWRaEfZWGAvhu8XtkccgYdEyRm+H9DBJ2RIZMbaeU0d6dmoeI7BHg
MImRch1+wEnSE5ai6uh27r9EzWpMnRl6+fmC9GpLlZOGEUshqC6L8QGjAiz+Y+/MtiNHsuz6K7Xy
uZENwAxTr656oM/unIcgGS9YnALzZGYYv0t/oB/T9qysUmZIrVY/Sy+ZGel0kgEHzOzee84+Vvwy
SMRxuBCWlcnUc9vr7102X8FZJgNJ5fU2cFuaYnb26SaN3haCUxRTztG2TwSBm43tN+FKQs52K+TI
CMYpiOqFHaXjnGvye0KUuc5jtqlg8kHAytZtrRgSyHS4yAZlrXQCbbuLp+2CmBkzCDNmC7k96ztm
nNhihml6Kqy5+7AzYc7tF4ovbOrE39IfEvVlEur3xEUsFIUN3y0gnTxL2TYGVOGdb19SiO1tB5GC
1Q2btqq+J71vODFzGCjyieGbZe9k7GdAIwsyuuaMx6Gj6LKcOrlKq+hRQJJlnuZRxeLKxPxn2Vu6
DNmKpDHEPEWgV5Zi5GZ3KWO2BLkVQ5U5wFtjzyvPQ3+gM8nzVKjgY5zLYk3bjlU/oLM6uxNWTG/0
UGeFVbitmyrfOEX2LmDzrKwYzrvf5N2ubkijmubpvaPu29JAfAxteen7knI+LgQ8OD6PDrDnmxNC
Y5vsBbGuFD9omUkmQBjyamu8rPxiWmfI71n4s3FlyrBDX4uki37PvrXYILM4jj7cPA0ZFerkiXsL
AUdkzas+qDeLYA+xOiQpgSJYrCyY8eYDgzvLuiEV/kvOvjgVPcWd101sXx2yOSmzft9UGfIDRR+E
CWe7JQegWLHBVXdsZePaKdq7LnfmVa484hLzDIYBfcpvupD3Hh6s68CV9QsJPeHKijhA22ObXNfl
THBW6/TboCMhnltT4UuRj4yS6YJM7Ctj6VlrI9UdSpt2G4tmWtv+UPELcgZqNXfIlOQjy5GX5EfU
eSi3wW8OF2T0IAApyT/QS3YFtzJ49GMv+XKY191DauW+nvQUbdUi3H1c9+lajIrebI0ToWvwVXmZ
2xPPY3vb2iCe6hs4CWHat/u2FMMd2bCULtxHG7reX2y3euOFC+YUnb5zq4yHhi78bWK8eRvHptnH
c4OS1qnEdlHyTRq0kyqlw4cb54N8txltGSqBfmSU7voV94yPrqvtU3NXLcW8Qv2ArprwGWIipzH5
UQal9dnrYUJTL1V48r1crTnqqteGRt6+auSwDhNiJRlT9uIbjV/DKSNDdOKYuDvhBndu077U1yYo
wjc5i4ArvXRoJSwrfwQWUj1PqawuM3zTnDMqC82NlehNWqHWvtAiPa867N47gGrTvuH+v+KWoLZi
qeHQExCGKZh8VA0fyqwdixBMFTCjauerJZU8CIgbOZsp9Fyznx692o2v+gVpeSnOqpMuOSu7TbF3
SI3alF4x7hBmIK9Jh9DdgJHzvpoJQUHWoAEebG+Epji0xKX02bpOlH8KNL2ApSjm19FRTLh9jiky
wr0/TzM4CZWPyMvrhNKgc5xXheqSVlSEn1TY+lAphV4h8/HGhpw4bdsNb3VOKz5OQ3cvSiQGU+2c
r1063/Mn62TrpUXMSSBOhWwPmjQCMCl4qkeq//1Ytf6uUFzOsvTrj94x3ns4VOO2IKByZ5ZkeKzp
4dz4Ibszlyx+YP+ur5h/sIArhcFVa0ogpiCbHqz3dXeeZecTib2da50tclF6GdZ2dOrSBByn1hmU
gKTcDlkUHpIssjdQJ6mzEB6uo24wl0Xe4+FfBnOMx6q4Ml03/YgNLZ3KwsWO6qW8CQw+iFjX+uRX
hDm1fhaSFuNMN3xo1lFY0kLl0QbXIkG7E2FO2IiscDi3VDie6fae5jk3WPsW5wF+gnfMu2x5MrnD
EZf+yDrt8uUGaTLzdA6wB7exia8ZQpaBWownwN+02geWl3ixnZ2TuA26O2raXsTPCO2QTgJuaU9N
PlpbuwbBoRpGv94g7VWhMLjbZWuzX3rhN8En9dBPqcfs2+GqyZjxGUb3FQbz/orQ+XhX4Kba4nBK
yQZv46PDCo7xNNdbO56dTe7GFCn4wK+SNupvJT7sjQ5GZ++IkgDQrMsOsKpKXGNTtuV8P+/6Iqm/
1XHINABR6LZWqTjITuc3Yx5zb5+lnCVGEaA9gidexFQLemo2/eIGO+gPMQEgzOn0OH1257neWJj2
UidJcIEP0V+TlB6dopLntYqhCTuajjV5ovnVyHgTduKUU4wKIy9V58kd8uNub3k0Eksz9+ti9BEn
ZJ59TT2yoBP2yH/NgwofQ5ltJUoV7PB5c4O0/C7MpHronXw6MA9n+oDSPl7D/UI2i8F4zSlJlavB
6VDzl8xvNjjm2Nx69ND9dloC/IFBUTHuH/sIbYxdYorfMKvtbr0qqXE/9nl5VYeIMblLy7WTxvlb
F9fdfU6g5Q4/5mjna4aJYwVcgaWm/SjpNVyM8awOTSuiwyw7bwPtaJgLGlxNhRkqrkqa2pkd3yor
a6+yYRI999FQ7Qbw6/Gqjy1ClQze45jRbjp/m/zSu7fYRPKNNSqv59e0qd97GhQ49O3BpdNH5joW
K+mrFx3GRbSu4wCjcZ4MNqlXhXavkzrGQd9xqqOl7wTDxtF9ONOfHTjSh2TA+ZRaRWaQOCkOCAnr
7v3SRHW4D5rcii7Ctu8eYLoUrziLnfEQi7pKt9ykEdJSNyiDS0QIhfVtQBUmr4UFAeOOjMIKI+FC
4P1N5pWiKpEI8Dkdocoojp9yyXskZWr0FCoNTjSbumUa9dGTSpYgcokUO1qaTwPkg9GbzpakMXhq
vL7yNulc5ckxEyU9kCA88yR1K0Z/m+AlYLXBefVUOGnyFreV6jfeWET3kLEQnc2th0rMmLMZERns
Eq0qQYwkdRN1pH+Rc4d3F0K1D1BZOU1WdTjnq6wv0OdR1kyY8O1umS+USWrFrHc2o/U1VMnoIwrQ
Mr0O+oJWdEGiU/OQLOe0KwjKRXgVJk5BezUJ3Vfc0vW6MXW4WeyCa2sjOGg3Q6W6lpbQkPWHROps
WeEOASY1utgJN6ivwXOEU8MHynGmFFuVZ7wXemTvnlhY2na1xG3ymVQB/ylCtoZ12LOm7oquO7+J
sEx6pO5Uq0titPpmPZbns5GV6y58gN4xPgqq1cdpqrmZc98Qodu08yIuhlS2TPerlPF5zr9YCrwJ
yZROgB9tR8QpZFdV2gEKhhIw30hgSxSyU38WZCWSdpIV4lo7NNVoJwcrjpryGHBeQE00+ZgZhhAD
7k3KXXKmgghZ7hIzepDNhDt+2MG0ZJt/gfjLEtfaeLb8eB2WmBGK9y54kBzFUpzpmmzuxIRriX/P
AhsQq3NB7i3VRVqCSQJxkdNfCJCl03LC/BjV1WFYCkS33ipjBuYROVnFTOvwyP7G0vvXj+nfkq/m
tgGS1dT6b//Onz+4HipLUvPTH/92lX2oRjc/zL+f3/bPL/vzm/52037VD0Z9fZmrt/bnr/zTG/n+
v//89Zt5+9MfNmx8Zr7rv9R8/6X70vz2Q/hNz1/5f/viX75++y6Pc/v1118+mr425+8G36n+5feX
Dp9//cWVQND+9Y/f//cXr98q3vek+qR/m/+Xd3y9afPXXyxP/Gpjkw/IQ3Rd8Nw+XL7x6+8vhb/K
c7RVIGxmET5DjF/+UhMqlfI2Yf9qA3g9v+gzbYBm/MtfdEMKyvk1+Sv/O3R5ybV9m6/65R+/3Z8+
p//5uf2lBozQZLXRf/3lHITw90/z/JfzEQrbgD3PwHoCzVzwq39Gx802JWDWUe8ENV3mgqLtlkWN
DnAStLvYLtVDd5ZK8fss/wlL7ie4299/ckQyech0LfJ/hg03vhmkHMnCQJLCWdqRTvdkc/Ds/hNe
4U8gwd9+jmdD4LalZ2O++ulv6AyN5pyZiQ2jpNxgLyVXlh5T2e88iaCcM491WyEfevzDbfD7hf7j
hfV/y6v+w6U9f+Ihn5HjBMLzIvfnSxtjoGvTPF82lko9Gk2ux+bb9RlaVNAhcf40gqPIOLsF2ZHO
b/suIYCBRwtJKrx3Wh3jSXCox7AdjlBl6SjpgBFaN2+iYmAhDufyIIH2YLhLLMaVAc4ZZg1azhK5
AGgqF7zJMF21HnO7oZjs23T02kfBin9smHutF9WHm7iY+5csX2KFstzGUZAnWdi/wUVniFF00sNj
1af3fVo01507W+/5WUng6M560dow/G1wb7zpyDgPpeHveF01QxXvpe6cdSuNf12o8NMaAwScZTEu
T/RA7/uEGEQa/UmQnYVGa4v21TjMhjlrDMOPjBhzzPwx+94aFT1lsRDHLBirTe8EJYJ7jKkrNXQy
XE/SgtyQnf+5awGBRXvGsbp/YtPqjESYR6rj2mrr6Fvc9XF843a96hFYRGABMao/q4nB8sXQOwjY
i7Sb8jcwwUG5IpwV8zu0oJh6xdh3WUi8xCbwAq5BubTfC7vuvrul9B7cofFv8xGsksVjdEJ/zOc1
qcX7EVQTHYwyl0jDp1avHUkdbTdReivmub8YU0Bvlhi9y1K7/qVpfW+vpDlrD5O63bV9qPUFY0W0
Ep29cPdWxr7MAckfJpWE6x6F3J75hNj5i0k3bOjRZ0Klfp1guf/RtpV/rKOp2tcutpDznGolPKPX
Xj+n101QF3vRh/SN2fEzbN94IztLc3JqB2SMMAYvXXh2dA5mtFpytsNtNPe4fkQYrbXpaE/hsKRd
VGAf4UjzaGALHuKRtuMSJeoyWMjcukAZ48PDbKz5BsDRvKsCUFeLmyDmM2PTfC3MHdeoJPJpk2ZO
3mMRHZDsTEGfICOyFK0/EIf0mK0lzK6ssHNuDF2hqywextMsBkFb31+uI1L87jrik1dpjxketNEc
TJtiMuUbiXpev0mcRLMjYcbPCuVwJ5n2KReJvvcY1905HIQPmlY1xzbw3WvuG+u5TIJ+3RLMu+/t
CZxGa7Q+Dm3ef6r8rOdGJ8S0mS6gm5XFj7kz/WUZdcE3wRRn7ZM3cm8NqYNuYCjDk4MQaId2FrSE
vzjpius37UKnQ8OpO/NaYez4QU8CU5sl/QYW/yyf/MSqT/GIFNZhtHVA5MjE0Q/1aVxy68l2cc84
WTruO6UWtNCMetKm9fdTi7rLRUxxVZUyQGrQ0m20SnqeVRXfsMzjy+JLPnTgjpfD6FLj4omnT95l
JxF0E3ohE91GC9SPMMHObXOeSiAbpOOq6IYQRfcQX7qzK67rIHPP4rTlMEk3vVsGPz21rPU389Da
9AOhhI9WMV3rzuWDRVBWXBSJVx5bZTtHe8rkQzFD6krGxf0eFLa+zrqOVGqQW4hT7LQjV5X6l+qL
Y3EocbWi9Ty5fo8F3Jk9swuWeLmMTNCfZhcbve9O/aEU2vrGRwM7Js3m8Eb7FWYOCn2Stamb9n3v
Nc+thfa9V6NTAgFbyiu0ltW+iAvcHVBQWNoInqrf+LXNu4+zfTXVE9AGljvKxNK30mfNqPJUDcq/
WAQz9q6hlvW5JptlDFNQmX2wGq10ucIvyYOROSmt/4yWz9SF5jK2hmlTxTrbldyMj4Hp+9WQL+IY
e634jIx2j2mKcCFvVXU1KQNYCEIkxlTjfctZ8W+519xT2fK4zfOCcWYOWaV9lqyiT+KjwDZ9jPRY
H4M5Qb8RN1F06TYYoiDF+Ad6WBo8jYXH0GBVoPnr4LzK2xXjcjxDOnzQztTsE+GoNYkGFcyzRMJO
LCmY8iE8VvDrNkp55RtzinAXsG4f5m5xLnvTzjDZ6l4+0sHI19NixZfoSaebEvPfZRRNwUHIvL8E
s8oIz5YOesXCfZ1pS2849iBJkClQzNmL3ZNwFjzgXSpXvQ0qTYq+23f0pm7KPmNuuVg+nXc8xs8D
E5lDPI8U+353W9qCTPGosq+QOLwXkNEPRH1BEhvac3/XcbNVYTprn0Ar22NTFzcqHBjdu8LfpgZp
dmCkf+OR5PLAKRwfbrG0KzMBJazSyeK2i4EIhZSuZpQV5abrr3TjWp9+abXXumgw83PefJLOSJA8
TPadHbk8oJ5To+y1o92MEfTCynL5Su2oL4cMiXlbNc3BUL1vvBnRtfIGHPHSMwfPFQMKxHQ0Z9uV
t7MWY+5E1IPCYsxz3mQV3mhGm8lTl+bABBR6TaqoNioOjS6pgWQOfcrnnrxQ7BCMrbnX7q0gr26I
//Rfu8Cy9iFG8+vKlPa3qp7a4QxqOt8CC1QhzjXNkxYlFVSQmeh7CYfmwhLCQno8oOpkjlY0W1/R
XWDe3fj2PmeggMYjauQPUhAFXFhq7HwTdZNfrK3Sk9Wmm2eXeUNvh2qVcwhIV4VTwTmpA2IvLxxb
6K8xW4hKmjMrfKaXuPQrdLbdrZ00zRHMpntbYQNfUL9mBS2ywe7eLIN2Ykf/ymd42jiDQwtmoOiM
7SLc6nRRn6bU3pddhQUtgTKSx4WBwqMuVH/kiCFvCuZRkikHnaiLCtrsmjElVJTZTTryD2l9Hqox
xXyphI/QqPW8el5h5KmJkld9yvKurOBbkHRMJlJTqzsTxd4RsAp9fu2SbzKnbrmsImAbC6A9lvP1
Ga5Md20Mcb+Womn3o0AYdkEYQ8Zq0A0ocEep53vXH6LrkpOcwDlb9Av2a57MVR/p5NHLXYtReysZ
bCrYxeOmdNPsLsnj8sDIEKpgLyOEBMgXNVqPKQ7OzriIyemsO+mseYvt75pUA/FYGkpOthf2WZAm
YXWlQnNWqho3wnnBSZSPeJiYrlpNKF9bjjDQKuuxjtE7+7XNOamt2u0CoWhn2UEHkoMjI27+oGEi
OVVl/UjLVlTMVfPEO/mqzegNuoEygImjckv3qEWWU7TWh4SVMG8GF70M3W4rgWKUj7ec7moAcvTK
5FlcF/RQbJdg46cyP4ws9FsRNdm1O6ITJgGreOpK138ZlpQbgppouZys2QNoxW16mpQKbkJO0qdm
zslkQrGpN93g+zuMNNGqaYeWqaOr+yOSI48ZYRtHuyxZ6MU4arKDjW2WgsVRnf2Bug5B+QA/3syW
Y5sVYJrpi319uYxFO85rofEAXC0hrRFMD6NH0jdGpG6T5lxuS3SMFowAI5MkoKawuwk+I+OoxcI1
aw2vIJZFdM9qhw555tHptp7fcPNLP4wRjjfZwLrgBsPRxkN1Am5aXzs4ipI16IiRzoHmWat9tsyL
nJPDt5zTEBIJkNUPZSBQ7tkWBEsZRXc15oGDAIqLQSEDMcrfjRbDGLBe0tnV6cgsZoGZQIqr9xCx
HKBwyF3zXESmfl+IOd9r6MgX7QyF220CoBBOJu+XumQSQKfU6vqDNU9A1eyoQXXZ9Ul2FUD7uymB
ZXFOLEcD1TD1XX1sysn5hm6MaF3PTTKGOMo3rygjxCoJ4vF5Kb38xqrs7pomIR1SLzfI0MplXPc8
gc7enwI0rTwywz2bjE//W6dYTVFSfcSalsiqt5ruPoX7e/EvwbxQb9R9sIE4jHnVLOGhHek8dhhz
1v/navCnGIAAhWIkIicgRy3AhuX8FDwBFii2LVFTZiczc1UImlfUjM6KYeKw/X+sFfP2yfhjnWmj
sg/zx8aKY5+TAAIK/P+4H3P7pt7+9+/5R0dG/kqtFnrklp/XWSf4Q0fG/xWdLy/RfmObDz1aBb93
ZLxfA9uhdxDwXrou5Lv8syFDO4bYhXOSKAgZj/9y/yv9GM//M2Pf8x2ffpDNqYP0QOE49k/RlfhL
2i50kLvz+McHfwpvw3p5iNvmK/ShagcO3C5Sgd6H3n2gR3CpK7HslOWgKm7yCPFu+8I8ZDP2o7r0
o/4hyUu6m0P7MLI2XKgMw284foDbfpni4bM6w2eE8o8xsGVlebDETM14cJoq3BsphFQiRpBKeJc+
ECwEZcm8CjL/1Hnhg11V131u3ZvJumrj+eAs6Wr0xO10lmAy6gf/x2bgVc41M87XAZ5f5Ti7qEO0
aMBjA4jYODL6QhIIJ5RpoXAuW+QofdBeYrpbF0v6MiZy4w35daSyN39aThTeNXQbSLGNeuHb79xW
4e2nlVv5nK5yhlOYqBPZ7lPka4HGB0sSwpBNWzvovwbFydJtxasmQ0tzePWH5LYIEsBj/OY0tGcB
wJohZQLY60wrj1KyTQHrcQHBSGYDVBRcLJ36jOz1eKGZSGGcSA6SNgsR6+KptvLvS+yfyOfY9m1w
2Y6pIkRzBLGbDyeR9gesri9D6OHyWKgB+GYIuUOGZNVxyunCKf732h3Nt5yAcIbUaMF1V7w1OZYD
SAhQuvz3FCAIfSBAV434loioe5tU5eCMQGYxLQk6jdEpXtBgNB6SXxQclQ6iXV86X5SHlIKBvqoa
QQBClKr8UxovxZJwXjGdxcSXPZ0gB7z4lOOPFI/dNJ1lEo17LbwluyFtKNqOujYYX5dHy7Xro9Yl
dM/aWnbMLR/GsnBX9Yx2LfPCVwftASHcTXkq4qk+hYvFdCdwnQdIgtE2wIXB6Lr4QSY4e6o1tvhB
x+I+8qb8tm57ADMop70YLFuQtC9RarvPfkM9WQ2Dd7Fo/8go9DYfOFjZysUU54FmQj+47NPOqV7l
lN+BdcFw1ZRuthww5XWAqyKerKX95CHzDhPHaGSKEihtreadj3OZkYUHFrEz93XVtyjgB1CLC+3D
RnO/EvzwjoIMO/XZPeZ4nK2WuHupi26EhbcM2ymIlpU7YHhrZkxM2kJdAFjq0+3R0/XMJPFxxUBQ
S+IEcsbKxDWCW5VFzC7dMAFJZXHnVs0Pnpx8XxjEPQgEuksLyth6kckdCLh55dpdgWemuUeTi+8m
ql84HyJe9gKaI+A8Q6jK3AoGcl5QH0WLBjptclBfFGTEUdZ3S55NxAwQJSGBPg4pAnm8DBaAjD38
zYgTytJu59aFSUUD6sB5GKSw/J6F5WdYm+bghSk+3KJ9Rze6I8R1B+fhVWcJtBLnVqHABEYob7pu
erJrzh/L7N77NMHRJGAZmZNlpzlk7IPS+VZV2XtrJdMG/vWAFwu3YtE2pHn02AVNB73Tm4Hausmb
EYiS5zisAbWgEsSBxhgcqNxoYX3KKHzxx8M0m2hXU2EG7iqUXGOswLwhTZ4zgUQ41ZzS84nZfooZ
C4w8B+4gtL/r4YwIRmp1UVfxZRz036lClqu0NN6+mJy7NtM/euk9zjCOOebl+RpeUVbe2pGlvuWF
HX5MEEgv5QCquuvG/CmU/bw3siHW4RzJoVTirOnmWNc21cBxEjiTgs6gdaRFet0T23Kid+LcFTX+
hkXb5dMQ0XDPkxB3FtkL1AaDwgLKuHPTMbG+IFYS/po9g/TMnWvVRreYSTelr2/Ewr1XBvGBedNn
zIBzZaOz5twMTHBKrec2k1+oAq4ZVD6Zur1PBFcU6se0DkpKPCwCJwiJt+NSPE02mQU9BJx8cj4V
lsnOsJIxtaRVZuc1JEfwiGO4PMoxufOC5DplDMkEutvHet73TncM6uVQDUV7EfbzfZCLjUTo1Rvr
W4iVK7fanSfIMcn1uC5jNF5+xKPs1vJBe2iaPP8a0e19ZloAuX36pe0abQBO2FoDwFseuia8EuWI
HQPdxkWuEckr+zMdgo1HEDagN/ECQxevZ76rOrVGbXSXdtHGx/dvkuYrLau9JZHmxsRsymm4V7kL
4f6sHAhJMcBzJvTVQot6ZcL4OyaMe1IiGuwmzUfVyfapmdr5B5Zdcy2TOnxRwTJDBGhqvO5Bzo6Z
AslZ6L/RwdykLvLfLmMwjkid3rfMnrTf19/Gun1ua72cnAlVr5JlvBZdEuzDMn9NoTVtSZS4c7AI
szMxDewH5z1eZnYeFSF0pjV9kUrvh5f1352zFcAs7r4u2btcEpyR/Ke32qd/NyXZBwsBKooi2ULX
x4tVVMxA5hEOWoG8IElJnwEfyaPRgEVBrzjkDzjIp2dPTSeJNZGQS6aMomEFJcoMrRRpGegmIaeO
lXvsZ/Fsa87saITSVewaD0XEWdKH4hmIBGVo43MImR3z7KL6Q3cSvjaVfu1d9z2qoieybk55DHin
GOULXmR6hcUCJKcCLuEC7zzWqWiObQMspijVDigOAudzIuZwhHiUiLt4GVjWWzFfzznpBUcx66tY
4WUnqBa1Y8qkFrgNt+EUvyb5TNOcCBgcpHDJy3MCWIaAfzMHolrTfYW1nlO4+m6CdbcoT0wRPJAw
sE8IY31pm+VH3NMVQqxh3cGQ4TfpsRSllkuvPPMcdQqD2n+sdaQxi4OFW1o63H1K8Urfz4duG9D4
N9qsCnu2wVeS5Ljohe22NmAt5+Fd1+pshMR1U/Ugixp/OdHOuw1tG080zM7/Xy+Y+TzdjIRwo4BS
7D8uF+6b+vO//7c6+1PN8M/3/aNkiH5FWILQJnSZ4/Gf8p9DXN//NbQpGGybgztNOclL/xjiBr+S
zclINcAg7f9eTvxjiOuIX3mN6S++RBkEtuf8V4oG6sef5riCn0Iel4tVLPLdwJH2n+e4oRlUjXyy
wAwVDStZJmJl2nFZ+fhIaZIIKCBjRj4CUOXyOimikyxdsakGh6gOTy3P8yDGK4IyypMn8OE4hZof
AyRGG9U2ZiNqVV7OTGBomFisP55r4pUWEYBy/9w3tA5DYoVbjxdX7I4+DKdB3/dVQNM88jPZo+T2
zZ3CQH4wlhW8BWMiNtol1iOzK2/n+AWKb78ut9ork0NVovxgR0UgVKFVRDYnLwkg9HiCPHe+kiGp
Ct3iQUWvbNu5Civ69E45eA/6HIhOZ8HbC1FiCwBjG67QmtaPSToGb/g9Eb+4yZh/D005Qv8uNEJX
oEQXbYsMGrxVKN9VdvalTMTfblty21ZxanoW4JTZG74iZ96nlZ8dJL3xd2AN7UZMxv+oxIgF0HiW
XpFYXl4HOhyuGT/NTxjdgMB3eY4gpzRKvzdMHHrcdzXZGthkeFeruoeBTQSBlkLvPPU96uigG45u
TbjMe+GR/YUcRYZXCE1sLFmNB7dJ+DjwUXl1oA6cs6k5SNSC1mPu7jDEVDAf7WU3xrC5VeQm10vQ
NweA0+pKZ6I+tAAkWiYasrMv5jLMboKsxpLd4pgQnaNh37AtCjlnpA9BrM5c2QJnbYMdf/ngTJlA
sp8G5ipb6NuHkw52NFeDve5qtEaL1VEEGHOYCtlQFwTUR5E7eyufT+je52e/wPxvGVyD2Aql3x2X
nAJWoAi9KPy2fzIa8EAjfbmjZ8tIUlfI+uzWQRyv1DpIERlNKRZjgx1zldBAh5zRptauKTUVVwiN
aBdUS7ctgwYRchBjnvNd0/2oQT9yDMQVtsoEnLVy7KuDjcj2srZaBrBIpZ/nCp8mriX+QQMURbVj
HVIbhhFiY1i3ZqSxzUw26q8yWJhXghFwcjFEi3zWZPPCfk3hGiiau7rkvC0TlRwJjJGPSeUyv68H
TIlZPJ7HmD1IrbI7uNgVAXgOUbMNMkD6qTbwhxMHOF9UhuRL6EkCSCYJ/E2VTPnsTqgfy6i7ZxEW
8VVmKXBV7KFs1Zabb0wzjI+EXrOvhBwuNmHl1ijuq2gTzBI5uYg8Qsyc6NiZUD8FYlzunGnIYBR6
xUk5Mu070H95Pctt6OGAryV2dDtsz0mITVmvRwdwI481zNsg5s5EgzyOILK7cGN7Bl5egv1JuqY+
jrASNgnz+1VueMHKU6RcxfnrGhVSA1AxwOxuwk1oefmbDQCAI0DvdQ+2QkpZuFN6p7shQvYfIfkD
03Y+IZx/jzDqo8sCHBlUqJx6vghxMmmM/5sm8hnRNXRVRxOisQLGvrPx6QMyiR3ek/OFTa7Ke10i
T0uKrrwfR8Blv73Zn1GbrfvST+FXFKo59cZ80DK2t00Tj7ua/BQ+eZWALjRWG20TauLLLIo0I85W
euWWhI5pr1PTPlZwUPZj44TPTVNNj2ZOQmz4jj+ePHiRWyJvolMauNHK97KFhVeJZdWNEeP/VChr
51lT9ZAQz3KTpRS0mDxj8WAz6tp05wjGi0ov9tM8eN4BQ4Z7nFgEnp3Szj8cErT2uWX5363UeN9L
lKPeOkZGvCkcmJSVFFa55hMObi2v8RCE1/3LVJTlDUlV0d15NrjLAGfcjrgonrXr5Bgwib8Jsdsc
/n5FG0OoZUV4N+UJlCtKby47t/H0rMJc3umoqEdsHWHT3RSR9luEKqULRt2LwuvElT2O/2CO6Q21
4x1k/PRQLCPf7LfPQ6oxfW4kgSpIxDOspHGJ4I6PL30enSm+GUfhvoa0fl/kYi0477ihil5kp2Jk
aF50Z+41jKvshElKPgW52x7LMpt9xA9VdzQNtD3AE2KNPaB7OMuiAmQfXruy1QzyS8JkvpEMDp6l
HqHrMRZPn+1oUS+jTcTB7rcbOynG83RNz/UxKcT/YO+8khxHsja7lV7AoAxavBIkQTLIYARDZGa8
wFJCa409zSpmY3OQpRhINmlV/+PMU1tXd4XTHS7vvd/56A3CkHSpKIG4weQDMrbRDCR6pp9XcXVA
fpE15ccIv7htaJXet0inPXMoew6bnrCC6CkMIlwBQCNVJqovJqglh4olHdRg0JjEfhqCLL6kvohB
Sbmih3/BiIwbG0ZwRhDlurzqv3QFxUWeqhNCEEW2as/zgK93iBup/uQfqiUZebX0+2czbvkrv6+j
iJzRpLKxGALOjSexpUQWSktIjWZmtEDtI5axp/G3uso1qT51GeEcvgh9lqqkpN5bJmk5LiM4zybO
XlG4L+ohFGwCrH21MRP+Hx2+mhQLiApFTG2asM2Vo9stZTDTGZTfvv+ayAJGYGqjyPspgegYaWaB
yMZHyAFMqHwwC/Lkus+9aNq7YZKXfQEPJIC/HbR4CdsK2TVikOMIcxhxCruT0tzrGhUGta9QFdny
lF8j3xDfRtQ2OwxMciSCikFKNnd5AgmpxY/DfZHuaTmcNZ4yJn5OZAJe0Kx2H3Wxm2yj6mjtSYSJ
F0HWwU2PR8PYlooQHJsQJdMq52X9qYIDDd3KrbQnBhU4sdiF6aZrOYBPQWBM7HIy5YhJDHlbiFAi
5b6rToBqqRrJFOu7oQzdl5QefOv9cgSFCU2E0kXxyWuZlDEf40NAacAGFGC46XxZDO1CD90vLqsL
g64APshIqfILu61HhUBnAvrSXUXeYnQR3ueRDBsKyZv2gsObRz7HDPcJZR/3KlvrW1fIwtarTcpx
MHaRnKRp4lcKKajNcCdQq+d7rpMIIu9qHtY8WvImLuwAIvghU3LjmIZe/yKFufVlZHThqIiGsUfW
NmISGDXWZFxY+PI6caVqR6a8Ow5QjrY89AwYc3KOgoTH1AIyhLAFQUtOzWOXWcpNAsIXgslzU5U8
IDWx40KjjSNJYXUEf66go6tydRm6XGKSvszXepKQp+ogf7aUTmsJsvpKzHagyEXcagsyZHStw+kl
H2VS/0VAHUbpPsLOM7Ze23oO1nrAJisE14sax9YfVCkW33S1zw94C5mT9RSGUX0fuB9RvvbUVJdJ
GgMDDohmyJ6G8Sf/3ftKRb3yUaektkLVNBrfTJ366UWFf1EEVk7MDhZ4goOe5O4xFuL8gVuM8ZhE
YbFDozk8AXZAasx7M98qnZ/zfgYSrxkxpBNcU3WT6aubAqZKZvOpR3JMyi8sdYj8UkqBkcp94TnL
dPPkRyKyfEUrhAOFXzyKA6mqvhCUjfZDLGGkVgjZCueJ7Evjj8KnuNc6c114Y6F8wRCg3MkK6VEv
N9gDTB4AYpxhi1egSOIg6vdtGUVfBFHgNCgwp7Q8PTvlXI6+KREDD1Mje3A1Vdtw+7HuXShPdjuU
0bYgjkLOFdYb5ElYXxDB72X0hLxVOkN8KHQPQlZRYGjWNtzjVCTN9wbOlciy7LiHQBjgPPgUYoJw
l1MGhJyithxy6WCqyL/Gm0KO4DtpSbcM27DeFFFV2ZIpBXeZMCG0REl4qODOrQRf03ZqBOhzzDvl
mMScy2y9wXoQO3Mre1W8iUYjWVVmpkwudtLdCDnqEwsJEFlG0SWE1WoT1FQWYTH1henuPeb15Bgj
tcmWCAlhsn5ITwT+CTZQplQ5WHTWpxA6A8AuZXzl6ChW4sC1MDMQDVeSSplA6ZUPpYYUPau78eS6
emjLJHhtDEfxPgygl2TJ4D4i6Gv3shxjTFVOSstQAQ05BUtkAsbP2P3iHMbL7MD88ZRFpRvdN9Qr
KVFCCoC2rgsHA1AMRp8RsbR4BEzaRkKNJjWp77UuSJYjYbxvVJrJ9E7Q12U3fNA0FW/xsucd5rVE
nSup+iGm8vhdCIdoS42V8aHoRkgFerXV2SegqpJH4E1UfSVKAzlN9WLWaWicRgj7G420DjYXUQL5
zBX6fS74mFIg0kCVw7p+bEcrgJktw15EejmhbyyVmpTKgI4K2SB4oIKMyRcOVkRsFFPhL4gRAi6h
6MGXeIxxIpOR53BHeR8sgzhuv4/16B+BdYVP9ZDoJwLwgKLEUVX73ZAKyqYn8XGyCFe9uS4mpAu1
1PONFHuAMNq0+ypkIPVK7Bsh0XjgOIBKFw+kUaIYDkeRQ7lE+PMcBmN8JA+uKsCJ+mZyd+PER3O5
ieUqU2wLhFK/LikABwmYsc0uEnUyyMLkqCWcaxUSArnGih44k+pJ8kfV2AKbQxiyKjqKZynL+kNb
aPKuCqk1gb7lp18kpUvLZRmSwyFsqFF9qeXuIw/gEIB7Y2SnYugFz4HTk+8JAfa2R+LhCeMHBJxD
AvSaY7B4aYLUQBBXth9NeRhdqu4C5T7DN9AgTEtxKLr6Rl01eihgOtWAhUcyZgHXQ7S4MOosXydC
Fm8hyeabkM1Eg/Gs4BTsoQXZdqbo/9D1QYfDYWKJi97P3RmuJT9wGRJ3lNhUmywutG3CLeLNgNgD
kgZ3jrohiCnFsTsQ07R8daHUjfrWEF7ZkTTFPc0aA4viC9FKCfzjsVTGVA4tojLNjwRYezDpoikt
iJS4n2WTHcwd6vZbrxiUCbpuH7JtDBZPLykTkCGHeCZ95bpnsP9angLrtnJH8lf5aH7qqHUmbKdH
/sHsRkm0eQN2Dnx7eV2RXObAJfPc2lHl1QQ/47b+XuuNcccgW6DBKV7lQoz9w2PS5TyNVVPlkDVK
/1ATjSauHkh3iOrgO1gJBRIJ9E/4mnn2CWKC90PEs+g+NRt5m6PPeShqdtw2lTIcmEnMmZTUevKu
oKQHUrfbEoZGS26cVKpx1oME4YdUXfWSxyMwjT6oAISkvCU/GmJsjIu2DKT7IGwqTrJWRUaOmm/y
NqkTfSsJlbA1Dc1zCqqPkSBa+TP1RjgbwKTI7lu1Tk9eKRaUrKkarrl9g/hFbdLsg0ImxhkaP9gQ
tYE84mH8AqE8spmZwSaUQ/EAACMkjRMK/h5HYsB5TW69ib3uHzupwrGGd/pzJ2ca9frgKKeKU3FY
WwBDXgTqsngtIxn66lWavFW4630LurTubKsUgOnS6b0pacGx7mQiv4gjHY0apCcJ8dCLi3buviyA
PKqqS+45iUkrmdjUOBSAgSSJYP3gLJta8T4U1XpFWha3e3Dqjy3310NtasDsTfx+cpZuYux504mL
GF3OPvAlb4PvSHivBUm8LGIwmVHfUONjFJC3w0JQlhKxpYNaB8G2Q1O6HMASrEMKtzi+yhYQvGZR
3FuFr9D5C3DtDTI7k8LDp4IKos9c8sY7NUqiO6npPCdTZbx9qbCzm8RU7hKtKI6agP+qaUjAbQSc
wF4U3Hj31KGXqPWo787w8j74uDNtPcpiVoWvUQo7ZlNdeGJAUtarD0kY6xuM7txHsW4gx+pFQbxk
+MaNyd8WWRWe0lEe1woizUMnN/FGkgLzI6Yfuk0VfH7QWnd4KKTJZFImzTgMev3CudlhPp4XryV4
UycEvcyVr/QA7BKQG36YmmyRtUBlvk9YKSSMhhiDMtIyXZdV3xopHTcuhRpPpWT6G5dyAwRiClRh
H0T3CtlwRU2ZBXEdVJGTV431mhiZumGLFJxxkEgeVujSnjIXK62sk63HYTS9B0IUNVanuCsZktis
w8CEk5elIEJAnWqrpO/874rWl0uQJek6wNDuNKgELKRCxE4lR3Vjj82gvZUF4MxYsVLMsFr07ASX
Hni5ZMtyCki1VUV+qmGXFaWyudOHwSV6UUVfuYFbtpqY5TETMRCPZQFWrJLrEI/IHfhL0c2ydRwP
LjYDtPua+1FwUrRJHxH0+rJrLfU1kSXk3hIeV18C6oaPZu4a91KEzYSaDREeuFRfcb2CBkDZ3srQ
G+rosWaHo0bJB4DJbCn2yBXIZImPvB3SYXrn9l+VLCq3tVLFrxpFeRvNyuuVThD1IyJy5RuWc7yq
A1c6Jei9pzVJ2r2SzUOoUjgGv6pZe62ifJCRK34jvSitXcnzDyqHsmuLpiichLRCHW8VEQwzShde
zEj0HR0FLEq8IvEP7hBZT40rB6f/n/n4PfMhiapKXdN/z3usqvz//O+S1NJ/nj6TsH9fMfXz3/0j
9yGbv1Fer5umDpdM1g2NxMMfAjZV+s0ktcEr44+6J1r8M/chGb+ZlgQZibsAKY6fVVZ/5j5k6TdF
knXVJJMikWuhzOofCNhIsJwL2DQqwljqhirrJoUjkjbJv75+PlF2g9pN+l8CEb0Gch80Lq1dmFTq
FHAqz4bmgpRLmiRiZ0quX9qYlWT5bNsKUgcAhi/NSlyR47dZhu3C/4Il3hTGvqfeySbKiZZtqdUE
GG9o2CTKy679gp9as7NeymWi8q6HLYjW/DOsaJT9dvC9+IqFKnGNpYDjxK1Ov69D0zUKFYl/qYYp
qRLyRHWmmzNMQv5tOQF1DtrH+lnyF+Jr9kZ5KM8au1/Vj3HJ8l2kzj+slZw3rM1SWWSAqhrrC/QY
yUuuHkVlH6vdjd7N6jF/aWNWj9kj8hH7mjaqDt+YkZxRaNdET65PnIutmBJxJqr5psrC93MzN3rP
aziyFnHG1Z63xg+hNbgoUYd3vSFpJnL82R+d9aZaoqGq5lxM2XmJiUCKlnBmsLn4lVvVBtz7Xbjv
KdTRFvXr8Izd3FF50J6vN31pmpy3PK3Ps5kZU30PLpOWK4IKFlE7D+faFFLckByutyT9MpymKKkK
eBgyp9yhxdlwYnYTuFVNiKNedqspMcWLkuo2O7JRDCz1lLKfhfZdWLo3Vt98+XO7etfuNARnXcxU
QwAFT7suT+vlQF3YNlBHVEbESHSb9Mi46cShOrrK6B7yVPijovedtvpcSnqx32iILY1gGTXE0+Zw
1r5bUUzkGhSPEA20qPmowWV59Ycbo/vLh5x6edbK7EOObN+FKdMKaplX8lGhuyajqW57u1u294Zp
R59QwvkrnB68G23P9/CfA3zW9OzDttEgCV07YSPq17pE4x7845U469zsE8qqqPkxLFBgVI1N2H6p
GNVKNYPl9UG82BGDkw3um47qd/alwFxrlFbSjCBR98H9CT/n6y1IMh/7/Cz6OVZnTcw+U+d1sdSK
NAEliJOosscv+kOxRFq1Hu7k5MbGMpt6UzGypKBDlyUTlaIhzw4BTHCJfQYaQAmgK8EPJf/mKtRS
/HXxuHC6zsZs3oQy2+5lZO+/NxFqEQ8k6JuqtrrexGx3/L0JzZSpBiFl/MvuaJZVUo94TNmDNfGz
8XY1HnmhIOL61tUP19u6OGKWrJlcfigzny/WFnUntx5i8hP7p4NLp3fdtk+19f+smdk0wHYoEj1P
IiLYwqGyAoxFoOrl6Y2tb7Yp/D5yZ72ZrcwOF3ZMKmimBbLNA6CuDV7VzSJX7q/351ZDswWaxrpH
CTkN6SPBYbj6iXpvRVjFg6q53tLF+XbWpWmynO2mBYbdo67SEkDzx0hOHn2/vDFq8nR9OFukP4cN
CYEsagrHPvfS920QtaJqNFNCW3SqYZECcuEB94Nis2XieBT6/QgerB9Utdv9LngQl/odZb53/7yb
5z9h2kfOuhkIRAtCg24m8MHk8A2f0OsNXJroqqwww9kZ4D/MpoYYxoUl8jy2izJYSrCbB7CFRSXd
GsvZhvdzLLlAsXBxYWA/ms10lGP42LgBmjiuvuG+fxiPqiPayjpZRStvV27qHTFJ6lzdJ3WdrE3K
nI+3BlO6ND3Pf8Sss77bjkGEeNNO9zyAl9Wq+0wu6Ts+x6tuL7xBF7ZTx3euj/BPVdB8Gp23OlsU
XYk8ygchYQ+78AHL5g3lAkcQXQs8Z07X27r0NTX4GLz9THZ8dTZji5KcezDW7Cf6xzr9qBK/IeC7
vN7I/PD6/VuetTKblIMQaJEq0op0RD68zg6eQ0jNoVjXFpY3H00XVjpaHWYMLyPdZE2/XwIeaSgT
PV1kg2QyJUdbV07kGG/9D3GPS9wiP9VOs7nRw+mEn32yd23OekgB4UBpBJZqtInd0F1xQPuxCD93
Swi5DrHdW0N6YWa+a3D6QWfrvMtNQdFkOjk49TJ9BkL4JlNxj17SnobV4zYMAurOXV3v6K2xnf73
s2YDBDuDgbbGbtRqhU5CxKj2egsXZqRMmb4lyRO5RTFm+3RLBYUHDDayRX1YVuV3KQHZjwHkv2lF
JwLNRq1wr3rfDzkysswgwISryrek5Yrt10uqDxfXW5k/XaaJT2fIpasy2h9Jnl9yepKe3Uhnsh8N
XNcltk2OYIMVNe1mPdqADnnDhzf2j0sjqCBWg7AjI0wTZ/NfbwkKChqVc1bffdDy+q72xM+Bot4Y
wkurmlJWwshUoU73xdkUNGSz74ZSBhF4kHfyCheJ1bj7ffql9q3H2KWzlev6pN0z9IkVOmutVppc
lCaEuLgLNsk9I2mjCVhgo3jn7dTn3ibIe4CuuM02xgN8mRu9vbTeVOJNnEgaJdio/d5P/HwspFAU
gBwPsuNrryme3m67s7zv16fMxXY0kQAaoS3wTLOJacqZhJ0X7WCwTT2BZBOJt7Hm2o3Ynl9vah5d
+jk7NV00ua+YFsSp2TljglHrh1oI7XDrPweb8a5d5KtyNe1Z2RrY/a32Lk3M8/ZmS5sJm8eTrtnu
P4bP4iq687GK2ggrQO1LsV0kX/uXYG3eaPVWo7MBbVLVlKie5+wJlI8jiKJcHpysSm5sW5euCpCc
VI2jlMgpT+r3EyRpypAsb0zZmrtSIZxslDtza7xNnjN2tZysRFj+q/QRaPjNmN0sUvH7hzxre/Yh
h4hHrqLRdvZj4q9vKScgPqI+oyfwSHXY9QLTm48ko6EyR3b6Zmyvz6RLp8J532cftkrYSY2e9n0P
ZeK+sB6v//3LM5WIpKKriszFT3k/uLrWI5gHPWErR0AOS8wlXoQTsJoji/6lu7t1ul7sD8844+eO
I//c1s9OOWQ2ViwTYbYNiC2AH7Aga24cDRebQBmuqooGPmk+XZQQm2pyzIQfUXaMUJ37/sZHuTwj
z5qYzYpQ78oUL73p8lpu0QXhLLkSbHXhyQtlJ+zMO+AddrlObrxApo89vwqhYf+rZ7PJ4EmCFqRT
0UocnKxqCbAX/8xjFL1FsGeuz4uLa/usqdnahvfK7lbSQyH/1JufsIYsjf31JuYh1t/XlmXyn4qI
9mwezMVuDn8iSASUvBF54TLJlhXt8KlfohDb9DZK51fMA6KbG9elRT1dH7g4GBon3/wY595QFY05
vQK8TbpuN+AlndqpbnwueRqk+fea0CYSUnYyrPps4wpzQiIScmQ7X+qOcCfvQkdZYFWCHnXZr/tl
cbLuop2wcjfpZ/cJAnCwCGR4kgvFTlfREi+XG1vpha/KxZ1XH9E0yxDNaWDOVt8YDLUfUlKPz8Ar
dcAoZ6nyb29ElS+sv/NGrNnNrASqowUT/jurXn2Mztsbz+RL80YhQC4hEVLgF8zvsUNVyg1A3gDH
Ovvno8eRu4X8jM6R7Xi03QX1XUcY/uHNB5A87YazL6pAMdClKQ2nG8psBeKO7gsUYFLauPY21l24
hNuyFleVnT4JtrkH9HJnvMSfh2WyTATbP+BMnDzpNwbgwkVGMVkzGlOLaME8aj9qJaUxCRZQzO8N
FY4rXzNWUgUuKvh6fYlemi+mrpMDgWs5cVdm8yUvJKWUEV6EeNbhtjcRihcayrrrzciXpsx5O7P9
NC1hntQV7RjSQjwlFMgttY3/XD4UjrlNj5mjLxVHee0wXf5iHcDX2/1BOuQ3E2W3fsfs86odu5RF
maKth3CxcVWzvKfrXb30buHj/T2ks41V8VoP/jIzyDhylwGLX9nh0l2O9/JWthaE52zK+m5nXC7P
mb+bna18M/FiPaaCD3Um5UkhaizxU+jDFkv/+cFx1j9NnK1+9Bhq74k0VJhPir92i4cQN+vrg3h9
WlJV+n5a8oTVI9x/8UBTNGjHaIMrawlj5kYzsnxptf/1rTRx+t/PtkvuZSbuAbSjHK09BXmrfqnD
Vke1ZfvrdEOVTPIMWC1epPfJcthUG/UxfLn1PLo+J+Guvv8RObn6Vuj5EYPYLIocmsaNc/jyaFJh
qIMgk8i0vG9AHlE6sulN5dp7hWK5jDyc0mU3BvNyN/5uZbaVmIqWw7HjVOjzT2kwTAL+5fVZcenV
zNT7u4nZLqIPGC8EMU3oj7ItUDO5oH7RpmRzOR7Sx2pzvblbHZrtFQL274k4MmxJ9iWC0ZC//M/+
/myjyBVCOeM0YGKKaY1JikU4XW/h4p5gTJl0jUSoPE+smNTaal2vYsfbUmtRI5tsvgr1J08Mb3z7
aSh+OTXPGprNsKS1Qqp5GaqeIg/F3ZsaF5zshwdkEVnijcPk8jQ4a2020yjeNSepd2CrjrfJjyBu
HOMF0dRSJ59H5Ov6IF5cPWetzSZdJw28ES1aa+p9Fd/H5bq6lUi+fDyetTGbap6pxy3MTvY7J9+K
u+SkruI18LiVtuqcwkF5aWMhbycPXB7x/lkjVlr/y8Px7FfMJqSSlz2wPH6FMaKZakCYNfH6+mBe
uJgrsKL+mpGzU2rALkkTsbDkUuVtptiy5qjr8nYa4OLMN0FCqVTVUwUw29j7GiXtOA1o/XXY6bvG
Ee7TO+1t+FSuxDXYEyfJbkyTaXB+WQJnLc528QGTH0uYJqXmR3dZJu4rq9jAs8bMzlo2BSjNfrBu
XMR/xkCvNTpbd7UlYRAAgNyuVvUeQ+9juRdX4kvmRLb0GJ7cIz4iNqmmh+YJxM3q+re8eE03z7o8
W4dBZmC5UNNl3J3WB/KPK7w2Mb5y+t10SZ+KZ/RTsr6ZMJg+3rVez1bk2OHWhtyDefo0ro21tCEu
c2ceNWL33d2t0/m/9BKWAcSBqSxpdt/R1VD0SjRKdmMjQXeSz+ZuutFNoWiec8VytMfVFPL7F8E3
ghsGlWTqdGjPr+Z+Ug5e4XMtqILE6dDLeq26wgD41m56ae+GgQBSnjuAQRff3w6Qs/ZKmtNO/bHb
Dfa4FHfDCvnnnbAaHrDG7F89uz14y1tRnEtL9Lzd2Vdscs9vWzxxsXlAcRmSWBrxbMYza3R/XJ+o
l3bw85Zmu6vSRMgYp0s/yiWU4s+AB+zEevsXjaCm1Mzp3Cac+X4Y9Zxdr1YVJmW8p/w8bvf9+PF6
ExcPPpgKsNbJOBLPn+2eadXFozm9i6fsnNM53ptFHRee1Phj8KS49WqTpqk9X2i474jYLWg8EefX
cLdT89b1WWjDrt4qG30bbc0FfCYuwjd6dulcOG9ptl+PeqhJrcbo9WvK3vfBqbnvTiOhGyLcrDDt
x7ButjKFZIv8cHMfm7bma92cbd2BDI+hQAJta8eWXXTcGKupo8NyyhrjkHhjxV2cjmejOtu0RReX
nlCgryoekeXwPUcZkvvDjSvZ9FeudWq2rJG1jFqLgTteNncjBU/j1+uf7GIvADuSAaHATpuYkOdP
p1gSYA+E/H2QRqhLjhqQOVe9sagudmISlZOJgwc6DyZrVW2EJToUO6+yPcqMLQWjN87Qy4vqrI3Z
PjTGaYwrL22EkmDLlmm7RcHhVXcvWQGwPB1P40BVnxEOj76u4XomFgtd72/sUbd6Ots+gtr74402
4f888SkPb8QqbzUwu9z5ctpZ7lQOHUYALI5xcfo38+HvTzXbm9q8wrqxnp4A5WC33pseIGrFNuRf
tKKRxpjgodTWz5aqnDfo0IHg2JU+7kkoOY0vPwmusLrezMUzEXDRVKWLy8zP6vazuADPJuThIpNb
w/y484hCUiCgx+gz9q13qxL54kr6u7F5otutGh0pP421SBq1uFhow+cOP+zrXbqUBwJT8lef5gVW
TVhD4cBr23ZT5TVyh1UtjDtPJTre+OsqhN/RCe1dWigni1MG0n14n5SujVVJfWN0L07Fs18y2zpS
oe+UYHoEeFbzGcOz17gxb2S9bo3pbJ5kxSA1GHGwceg/FAqsIM6DJ/D+RZz2fEinjp5NE/5walLo
RUfyH0kv2nL4KkZs5t5wY/FePompwpQQVgLHsmbbw2hlQLRjLqGy4zoIRZ3RKbag1e1b6cg5FWvK
2SjWWUuzfYKsQt33wOJtOfeoU/HlAkQQYFenyj0I56SNEM02Ff4m2hDh7AWlAyyFiqlkYg026JXR
VjoRgoNg5ptJMLBQ21jCIalon/KmM2/cHC6u1LOfO9t2OhnSnJHxc32dp52mLjFHWZTycxjLxxoK
4vVFdHFa/dka8LjZWyDRlXwivhJkjfZixl2Penoj/XK9kYsvDvzkJa7jk1fVPGMb4QIhjJTO2eZh
eK0o1UjX5rZaWg5DOz2XKfwS1ta/uZeoOFsBFSCxaqrzqsGkM6LWwKQESbfeTXXlZoM7HJfDG4N4
KcdCfRmVvsQBNOUXUYIk5VYd+BwVf9Zjl9AcwmWwyp+gmsJapESR6pRVs5Z4RsaGDU0/xZO1Dxai
a1vPN4Z72m5mN6V3P2d2AahGhbpPne2o25nOdP3L76ZCDgLPq9sJOhikvzTHI4F/TIG4McXlZlvT
EHjQTj1Y0WkuS57tesGAq7GI7HWh1apLcGdIaxwmWxM8b64L4lOJ/+CngYMKTypjMtHw2xHzA6Pq
zbux0cpHv4yGjaYRhjdlxf1YKkxU/Mfa6mM+utE9aG5TW6SWUG3TsIGiE5AZNc1ifOxVbMTyvIWD
o0tQXxGdd48BkDQ7MJLivlHIJUihkP5gPzWbxVh7xF0NU99laMOXfT+Rifp+tNMqxuZ4MknozALa
G/6N0ObCZl03LhQRUllLaAbGGmcYH4K72MOvwHtTwZA9MyvARRLuq8ZIvclSGaPgaI61SQFnEimv
ciLDtRK9ZBsEyfCW4J99R36Q22Zs6N5L1llAu9q8lk5tnCgH2B9fLXSQOIjhblFh/eIoTdCf6jSI
jrJokdDzMhkRDGVkY6e2G0knIytpccP1NekqgABlO2zVVi2+JmLLP5X6En8dF95ZafrDRhIr3l/9
iMirrOS9DGlcWOiD0YmbOi5hbgm5/61DvbvpS18+1VDDHClRq+MolWIFb7ssPmuUWGarQpdgoDRj
A7GaMEq5MOIMBF3luwtf7uEl4+p6SORRP1IqHBj3QZCLhM3c0qodDTvsh94bxnaZR3GhtAuwY3G9
K8NCASuXs+6+GzmYI3xlNEPba5Ybd/sQblK88kyqWlcajgHWQfJRMK9DrRgKCDhDKmMlWQgeuBVp
HJsC5Dy0BEQgxjoBxdQtwhpPBPTCifIRk1MOIWsMl/XAN1u4hjhssXsvgsVQy12HFY2hOTXDB/oj
0p7CyUEARyRMhSrDw1Q07BzNQGzNYyh6lIM0fvCTQj8Yuhl/RKGYnHRMtZfddEFI8Bs5eWos7VwE
XWvNTaRNGmnxgxRa/oqC++ZB04RiFXuNPEGJwSrgR6Zv68owV3IQmJ9wEVJ0dF1Vmq3K1FKhdHfB
TtCG0AZMoq0FrQq+Q9dmCGUd5kkVZv4a8E2+jUJYzHZjROXJFAp1KxYSvmZoI77BLy1BrzcNZGBN
6WFsCxgsY90NSDoID0YfFRCM0R8vyBfGdjhgVZfmQ/SsGHiuKF2iHhqYSXh8E1DwbaNWevgzw9ht
40SDyqJH8r5wu/iOatbeDkJtxNMd44n+2bVq1RkjrzPu89Jtjr5bIC1WsHM123aineCeWadxbA9R
Umy0Jh+7Ra9Y9RswOuyI1AjGHSZXaF8aM+3uwsGQP6uo0pdV5LuvYpFL7W7Ay/OA3j/MJ3JEDaIV
tIcT9H72Ieky7E4zOVkFXVZs8lxWGFlD+wA2L3hMfSF8mGp0HqtBQKVsiBK7OPSXGHP7ptqUhqfc
y01pPbAF6AsVIsdaNbzwwRW7AcNQCx5lq1nbJBTdA240wpOSugmuIcGwF+AsQWTUg70qJgIK71zZ
VB0ZO6yvtB+AVeCodVLtFErsORXkT8dtveIA/aNepWikTzhLY6Tg9eKmNYbYqbNIX2IwiJlGqfpO
3Gjp3g800Q5lpN1qXncMUe7WW7NOJNuwkmrnRypWPAaub7KMg2yDLauD0D7chSOTOR0Ud90FMjHm
Wk5UFBMWOA1XqdDa4WFU/chCdwTFLfvGOgJGuXdTQzh1ht46sdUPL0WTw37OtcgK1wQA82Pptski
QGu6Ai4eoi9LRwd/13wZ+zV8Yw/Tnr0pVt4hwAfolDTQtUW0b/jAxLqyroYRE2BcVnbI2dNv4xi3
H3DnxpIuj5sd8DzfGQxPiLnXqQDjGqvZBZ5QqwDLTIx/B71+qNTC+CRmDUnDTg1d0Bx4GXnQR1dp
o4TyAq9AbZVarvSsNKm2oMqg+ZznQYyHnhzpL1rq959K/Eds0MWhltpRhqPJutRgx3hZnUe4VXf+
KQAytFRFTEXibAAq7kpt7ehgVsBqf+rApzk1rndfVTEFKjhgObtIxlL64JV5PLlKB+6LZhIssP3Y
155D+MsP7OaSEwP1WFkioXiKeN37OFNiW2vcaplqo1SvhIQpuDAmPzsPz64dhn7lWpe6Zpe32WTN
NOQEvLBgXo1SZ61yrUxXujtYe8vzoZQpRl7tNNEVDvi7KXvkANmd0ZXiNlXq9IsFl3WN1d9434mp
tktSLVj7mAbfF+CVgCUPbbpJwYAd83CQtlpnqFiasesoOZYSddy0m6wOe0doauO5NzkZMC/ARQYE
QD8UxUHSUnFTaJWwUHQg2N108e3islpDv8sPUYbXEO6d0b6EAruQWrnZsgv0b+CptU2teTjPZ37k
6P5ofqZ2EKEELh+OJpY6WxirL+t9d40D+rhLI8/YQiKtbOy5KQ9pPXwv8lqX3tDVveH/c6xGzs1c
K3BUCgKK+LPPg9wf65H+D6kfPbmeEd2Nkf6kcPZgW5ZMaFP2DDgI2nEcevMgJD5LaRAsu61zdQWK
CziUHJqurfWZi62biY2laXTNYEOewLwr7iPh28hEXyV5Fq7gc4Bou34x/PWZigifimmLiuKfpYbv
X3cmT/ImND0QRwPO3eI9itYbLVyoFZEpSabMgCeXSTxjem+cPSCHOG9raWiZk0cUyMoefv0SfcDa
QGuxQigOvHN9q0DzQsBrapTSPwqcUAfNnxde5pUppnIg9pcQ5rbecIjXmJuvJQ6Gu3B3K7b765uJ
5lB2Uun+s55rdt/N1ZF6qp4+qpq27v07Wcg2gXCrKuXXj/W+ldlTPOaWM4XxYrsBKzNCoRuCTz+n
w/87fs3/1SQIGceUkf5LgTo5Qr9zbD4F2X+c8nP67ft/vmX/ucdx+fs5/uKPf/8P/IWi/IYcysCq
T7PwEJanepY/8BeK+RuWDMRQ0bf/NGj+k33BvwL+TKRUlFpNcNxTwO1P9oWOWRDuZRYeUCYGVFR/
/BP2xXz2E+jFE4mbM2oE2lLM2RNeGLiCym3yA0lhvM4fKgeH93gxkNRfycRTbs1+PKvev/dokIy3
Sd8IW06e0bPQzYCtKF5/SrCoROxYVoHHD1sJY27WTmu5+Z0C5vIYBQBHTS91B1sMOkhyZSaUCwrT
OQprERKPMqbaG8GC4pBWbehtorYesWn1hZ0UhNi7canoP+BOJm0454c1+nDjxdTCCfLBTftb0jfV
hypwy+z/kncmS5IiaZd9IkpAmbeAze7m8xCxQWJkBmVU4On7UP/fIhGe2RmS65ZaVWVVmRsGyjfc
ew8BnTYxYFPZzNAfUs0n5llbegCU5C+7B/BvRJ22nT4Zkasx+A8sUUwpUcsZ4jy4m9U+L4fRDAwU
ihAJmmk8eXDx3mWcuXVoahSRCzicHb3ign9LuvKNMBztVVvM/NMIG3JvCeE8qK5T3quhJzExp6VM
epLorC272BmcQNGJHNKCKMFAZLF76jU12lAy+okhKX/IHeQ2/WL6fQ1/CWDIOq5lFaya1fhQmxlf
hmSAEXVOLgaxoi1r1FvoSQbTVaux8iCWhXMs1PjaJGlnBLOYyzet1KurJmpKNuGBNkBc5OKLJN1V
fyGzrg9bX5naPiZlFTKIZk4Hp4Yp3I4qvm0QUicXp87aXa+19Xu6FNoDlEbn29pOvTjBLs+uCspb
xT3AK53OsR6u0G4Z9a9qqQ5wntZrZseAi+ohKjIikgsb21+YdrJ+dvx4eG5pxCgKCGUM827jLvK8
OCO1dUGn3xXTLURU6zqDUNQDsx1kG3ljRY/ZLcszFZn4NnoiezASawb5aHe01V19IDJkfeJzh3In
4srsI70r5oYvnWusv9YssyLTaub60bAG95a6qC6ZGpeWfVgGb/YPXbbwzl9mLuXAxJ7YNDuv04s2
JPK1tzvLIXp5LdfApoh926iKP8hfJTKuq6vC2vUq7W8hcVo//dWZyKEe1vrGzdpvplW3bxaowoNV
T+q2WlXW7xp4NRfSHl4Lwuob+Mw2S1y3nk5pMufvjdGoh9IuyjDLNLbVPFPxtSUH8GbO2vy5GpfJ
ipKsnm7TeZivk0KV1GWdvZD3TUbbrrUz+4fM0y4yJdjFJXG9fTcwHCkgxhyzpip/8r9x8dw42aAO
6VLHVreb5zSrH4g0R8RureVwMIwp/aYIoo1DkxRJBgV57H4harpnk+4CwW6qltzmhNDFY+eV9nXI
teret2bxzC0gWbKbbfoOZ7OjgRLqzVEmCYOjNtTPhbStp3UibbRMlH5DVSEBFiXDcvalt259vk9G
qLXWDo2TtGAkYwc8gIkaAIJa3JuhK/pliWZyPA/T4OJ7X2evqSPp1TWGR0uuS9QuqrnN3WE4xpNT
XXSd4OeVLPVbqlPaN82SaqePWYl/a4T91RWreeyawX8DgJ4TPBk3etiROm0FxhbANcq0v4f3QHFY
1smhq3P74CWGuKEwtUheB+QjSgcsiiLg8/PoLf59R4Leewkw4TyZsj32TEIDGz75brC28TO4dTKL
8k4SEL+KZQr7pZU3qwbZWybl+h2YgR8qwhzfZ6drXhKz3fDE4JEufuZpP/2UdMoA34C9T5SarwMe
LuYuwEqvcjGBaYktSdwa4vG58DzvQKz2/J1MPvsMixRASeOoAyiJBuaM7gz7ObHEfeO47dEdfRG1
bi7pHpf1wazX8RZvI7mrZLE+Ucdrl2LMx+sAQSzQ7EH71pIJf6hIPoG1pbhvVZXdEyaCMNhsyyeP
8/lbt2rtY+Nv2BMiC85ltY1NlsoISBKzvlt5ReNZJvFdX3kTSemNZz6RtkyPaxpsS1PlnLpSLWe+
s/g++Km5cyi9nXCIpxgOulPgHdPS9FCBUimDpCOaFKpKxsnrxc0ZHlK7L9a2eQMWLgP6HUzkskie
Kr8i0l8jCYhUQbgSWdBAcLyHJQqWiqRv4KbxZJ549bZ7T2MpQPK6iI+9I8xLHUNoaA2PGSvhzcfK
Ye8Vclox4IXWB123lVuIpDVuXXcNIqOCt5PYpDnuutgn2rTqpf9aql6nfyKgHDhf0TMrXnJvWQ5L
p/k3y9qY717utbe9ZxJoSAgvIG0skPDqCJIez6PrqbPZLelPwDGAxPyqLB4wYKE0NkmDcHfbS9Em
vcFcfiJpjN/XIRtu7YEBGyPKNakCBGzDY++r6ZQ3ox7WoG+gbOqkeHYmBxkE5BqEXExX6kdZ18Xm
wZ686nNjKcivEnb5FvE3HsvFXtpoGOyO5YqZZ92pMQCUBgtTyDRINc/SLnqj8wZzzaz9w775496E
dywWLSRNOEV8l5SA3zuPmvG7V8/O55QXV9kcbDIz00ILY2IxDP/1l2Lx/n9G6b+G8Ww7mF8H7HyW
b4IlJLaM7p/x8O+fVWp50Yy989mKIXCk5gMwoVbHym4weHXJKO4NAh69f6shx18ryLGEIyNIYvM+
WtknKI3eXHg/JzsDwOUH9vw5J7Pv/7Om4Fsz1iShP/5Isqb+tai3+JX+3x1BmGblbz3A9l//3wbA
cf5jbSpzbLj0FcTgsAH53waA2v4/BG4B/zQpeW08Yb/l3/FPTO5GshToFblj/28LYDv/4b9Lbp65
+blMzCr/pgX4uICxdJ05t0cb4gLcYMX2++3okuPJqMIdj9mSOm/pGDPjYTa4pTv7S1Mxj7JfG2YU
6Q42dVv8oef/2A7TzJDut61cCKbaTNm/fzqERZvI0k6dYsJ9T0Wcil0LsvPJSOHB/PKT/M1z95et
MZfT8G1ufba6Pi3Zh2/a2yOi/HUYwXE3qX2N0zi9X3lQWYzEDoHg+uLkzw1LwfEMS8xejnrSWiTV
6FXR7f/5b/lw3mwhQjz+rB2YdAi2UB+mAItYXVlB1zlpotICD2FZWIp1or5i7OpoYD47qKJ3/+pD
Hb4/Kx2fWQc9JWfAh+WwP6bS10dqxCG1jNCPdRCbyk9/cK3NKJOuDlK68v7gtjC2o/PX427bntPh
bnQrZiz01r//wsWAQ6GtivWkbNdcI9qi+WcyeYj8jYXcpsCACwMBAWLIyPYo3+uGaj6zxmuGPRiR
9U8mF+fjaIS/h7YTdi+3nUGOzoejvneQQsMImE+glpksTk2WXbsNq81Lt9NKNzI7MuF3WjLBMWQP
5l0H12B1jlikWB6sbBiu3pya3dNSezAFskpZ7zJxVP3JdmYtZEnmyiiR3hR/bS3oofcZ6df2kfTl
7L7UPKNm05XMPglSTLqiPreTJlSFPWaR3RLnvhMyt++rrmmHkCBY3pmlsts+spfML8M0ZSkNw8rS
aFxUXcmQvgknXB4XLGDGpSkPZtmk72MjLAaeFCc/bWlqL3Xh1PuqXI+wFu4sd3lsGq0vg84YChx1
DlXYNEyJuMvTUijITV5anzK6xc9xnZNzXOX5SjymkTd7b8z06a5NSIveZ+jPxIluUy92UGTjZyYZ
9nh0CZssIXlAW3/6V3fw9thgYLXwAbIuRlj6YVoxNzQ2jpGYp9lM9L3KDfdIAvx6tWafgbq1Zf2T
xx39qw/dHhvGGBy0DHHINvA+PKtD22arD/f3BJnPfIWbuYUUeXEE6YkwfHc2z6tsvT+cix9PZT7U
JuVDbJ/NdOijwkWtqWEVxaCfWN5qZBLZnmeBwcqmOCzN2N4lOoOMcDVWuwi0SVjf/vk7//VYJnvO
wfaJv4jgO7GdX79MYtckXaclXvTTBNL1XKGJeuoxGz3RIPxRUb4dAB8OCITWXGIb2STH04djWXOs
wlocaz0JSTR1IJTvXK0SsNRSciKfhJk355bDu73pWeQeRcZcCJllyvhfNtJjezSmtdz98wX4u+vP
anUjrW8vp49eIbOyDY/1wXrCcj88UAn7x5lUFzvIstH84Q9JCsJ0lsrbtYWIf/zzh29Jux8viWMw
BifiAjc1pdvvl7/lrYgixV5POWN3PxpKjddxoRpEhD2AGUREmqrB10Ak+FkNxJ2GFtylKmqWLH9p
jZgplkjHHhGCPY74zWcODMQSfuMGso29T+Zsez9g6tRtlIPYpH9pUGmxhZigTQ4aZKBgyLSZ8UZm
kncxWAXsSi9LpiFKSPA/l6uu6fAGiH4OvAZRBpVrS5cSD8hgd2MnyPOpHXLViS8UJRvp2lN0Vzrz
N3fJnKsaFPCDZoTcOaGg6oN09BhW/fNV/Djb3B5ckiyosi3YieIvdkaz8Ny5Xcfx5JOW7QHPLgjI
1lxe7ENdkMQ+zLnPeIhxFjt6rbcIA5t68G/BOM/Ts1Yb6ynWJ/H1n/+sj+U/f5UjKD7IPMaOY38s
xNWYd4SF6/pJ9SuTRN2o3H0/HTPpfTb1+VEbfIhcxpfeVs0fPvnvCiBymBlDe1jgDPJ2fr+t5lQu
VZG606mC1Ha0K6v9TsIP4y4giDYI7nmqp13Lbsu+ljKHQbCVU3if0CLHx3++Ch9VTy6CKpd8E0J4
kDz91WotywpAU+lWxzZvb4ylPI2d82jFwOBKvet4ttSFt2QPLx4u62DL5z6Pr3rRRY0+HtCJ5SBt
+tNo8mO6bVQL2LF1vt4kSYs0zz8vCaI7wL9/OBb8D+fC//zZmw7WRhrmsDH6/RJaQiuHMhbV0SjE
CVnGDWm6TyWIZnbgLlzAQWO+lJWfNWCCOzdFOeRPvC+s/lw2jITMlgo6duxz75LAVgzHFSpZoJgL
Rl4Nxl3TmhsQUkfDxm5f1ujAnIuZuV9BX7wksakCGI5H365uRqnd8IEX5agzCQf6WfXtnVNre1WZ
G2oyhhLjOS3T3AGx0TK6QWc7e9chBl9WR0CC9zaBbWHZgl6XHL5h0zGTIeA0nIX5M40N6yrRlUTu
mlh4tszXNtvmVov3JKz8wVLegy6ZR/tz4d+IbL6Tps5kpG8PluqNg8idNVor92cFeUSOWzedMOkz
F3FDKPyphlwjK4RRQoHk8HumszV44yKfwCV4XrPvZ/W18+ObtFs+tWLDIDefzF5GOKz2op8vk1kD
smQgE1dAo9I7LWY2qWdoX1r/rmvth0w33l30GXAc/3Djbm+jX95WLue+joeOjQkBF1SzH0qQBI6M
rQqjPPsi1kB51elV0yUBkNzR/9Kwun0Wh8WWm04ZQMLYh89agSyLcUSYYygB8MADmf3Cun74Pqbz
dLPOmXL+cGb+zbfbAsbokKjZUSR++EQY8HmdNy1SoBJ9gBx0scuxJe0aT7p/eJSMD4X4f78d5h3K
HOoLwYL790epGQSncFLm54ZeJ9/DvvAiUli012YV1clI5mTX15VmBWI210OuJUUdmLyonnQmbNe8
70a1E+M83Kd0yO0fGrSPz/l26Wm7TYN6D3+R+6FXyr0RfQFX+Mx7OL7tlTdxKrfdvluZmZUWKybm
ra8U4m34zwfjx85w+2AkzaQOMjDQKT1+vypTrFppFXlO0WWZEqebWT+sc9LcNkWVu4FnN3DcdWNy
/mVa3vZzUOVyEusG97Xx0Xdvlf3UKpWm56mYqluBiOIwT3p6dkXr/uEu+5tf3gcJwPlJ6icOru2f
/1JdmnPstdg0s3PnWOrb2HN0hmMHkfwPt9jfXUv8ZxRRW+DOX4JTKq1IC8CB3M21LA61kHj49CoP
5rZ4nxGFBj2k8D9o0xnZfDwf2O0Q3LxlDrqO+eHGWYeWLqJQ6XnAzQ7tGIBGQYQIlnawrkfKZ604
/PMd86Gg+O8Px2vU4UK621Tow1vdVlOvYjSEZ8slVaiHg5Tp/kXPG+eydshnT57eubvakH/KJPyb
w2LL+WG2RYCry/Py+88Y02JPTtmmZ1Qh6hP+4iIAARqHlljFHwwMf3fHOGynCQckEJeX7+8f1az6
Clmak5CdTdzvutwZoLqs6fInSftf6pLtMfhvMAQ9lw4FY/vSv9ybhN4KWbhLem7tMr2OmSOOQsh2
7zc+rJdZlJcxbq23tPXjXWlzUma2V+7VqJxPHU1OuGhN8VJ1oj4Z7EeOCto7OTUzOBhGBzunU2Lb
ELjLt7Xy9Z2Tp227H3lN/eGC/c35xeuJMce2Y7dYBP7+NUrUuItTF9k5Hqv8IKVvnvK0QKSHXIkN
0CAi8lHMFzoL7Q8vyL956HjSOEuIHmRz9PHhzqqBdnnkwhRlPSXgGwcdCCL52UiUubhflb+iSl36
FFjUPz8If7kfTYRDHGFMui3+pX949PymB/87JN5ptEwk47Pa1qqapdDz5fo6/il44S9POsN7RhCU
gvSHXOmPt/86CH1mpnvq1dock3LKboQvsQqUpJPpmuz/8JPSJmyzqd+Kjy1XVzg4/3ChMgf58Mrs
gE704LRQ8vogZKcFChTLOT/s1s7f1+VcXlYf7YAzt2VkdJp1Md3k6K5NffackTYuBi9YJSbh/JP7
gqMMflYp5jC26uTbxAst6hJ57Bdvbwpj3O52li0CAQRoiNC20WTQIGDO1OxrwzZh10nKyAa5aTto
tOGDdfKkn0Y1LQR6RFw5UKoDCNPhOsXXRYA+Xurpa6Hqy2xlaSBB7AHiRH0vFysOF2t97gzqXawe
moDr6ZRdlFYDOKMk0rUG84e3HDWoyEJKpJ5aXx23BVgo4/q+0uQpJkGW//SH7yKZlx5S20xElUDM
OqA1WBK4XHa8NHtm7t/g4xUb6tSTdjA7FepNO8uPVoK2hD/G+VmVvQBLXzi9RIaAPj81NWsh2zgZ
+gB7AhSThsvtu+X7MHragz528MpEkXxf0N/m2DYKIiq60Ukif9LBfxctv5Vdu3u3U83RSN2Kb2mm
YMd7uWSPwBi7fqf1qdPuMMPCn83m8tyOcXGJc9nvSgFbLO95KfeELIemX0wHl5kVaEUxHnKTaLBJ
0+v3OXHEaxbPZhgDGAT2KosXNcSfTU1uWUiOCKGIPVpqeHNLeJwU4D/Uar7BG0TQqkn3qe3N9BUc
h+qCdDvAOtOl60gUWVjQsfcGtMWdWepn9nGHdAYv1mY185lkTC+qJaS81KwkqkEMf9fHZIo6OstT
hhj/VGEtPfiGVt/ltXT4w5hRhnFFcdFR+R6ksdQ3bP+mm6ZuP1Vo3Z9Tip2zp2flQTmtiow1zi4O
MtdzqtSFl/mPZfHSw6SzNuymwt3nRYsrY641YFZylXszsdAd58KdGEasE/mVM/J9JNo/RGaaEbPO
As8YCalnTZhEsVr1zxTq3g5gMFTUwezCJdb1FDuH693JMhPP2mz1B6Bc877XiuyTrho+T1nf1Nxo
UaKSMYwZ571Pacu9JdwUGnue7M3VmG6nJfXuZeJpx1qliBu7SkSzXFB4MupjveryBfuhuZ3M5LPQ
q2XvYdTHgoJ46C4z6MuFlS7PbKkHYLroe0fTRe7ryxO9ncM2r+8fY+W3N8Pq6iezNLyDg2z6EWlO
i2sJJYfbKGQZdeawaeDPk5luv+VUml+Yy/d3uj91uC2luU+l735KLBTYayLSZO+k6KEiN66hM6ej
UPWRmx4G+rQi3g1QQuuXxU70S+lMjKGcRVOsgBce46YqkoDptvlCghoYOreGyT1zFuWqqkOeL3nP
KFm8a/EqjpQR8oc08or4orHTQ0ekLZTjtIikrEp3m1DgpMi6bH1JhB53Yc0N+CjNTOETcddbo3PW
O1cbXcDXiXqK16QO6ZTShwEc4yHtdTPMpkE7xSSU7yQKu2NVS+0ralrri57GvCJUaqmHaTbn/cSM
8qu3+tXL1KfrrmMCuW80ldwnhZk8JkJDh4WchCCkpP8WO5p9safRu+lHY74RiZo5KvPlXTNIxLNr
xumjIXPWur57yCxV3uVS0VIXmcP5aX5hPpUf7STRXvw8za6FSsTVNLnBGRA60eAk+dmbsu57Djdx
CCuznR4mM0aWvQ7prZ+zGfBjB0U6qWPnnn4x6kZD7c1cIv4ey+px7CtMS1PtovAxFpRuQwElrxY1
j+DUDdFayzpakpk5wGwvZVTGw/qjyzMw8rxtj2JuCBXCOHLEqgJysxFXXU9SwHL2bL0nCDOu5tTg
wbO63g2Gokx/suX5mSJIvjO4Z3bZXFc7DUb9bm2dcT/pXvI4r1Z1VImvyZ2WQSY+FnZs7KRty0fH
saNJc9SPonfJ9rHYEYVUt+2hThIXy5E/6xHpHexA3G4+scrFT1XKh6Wz7Wew3f4OyRXQh1onIaTS
a32vAWHk8fA3CQLYO8Q1CWdsIN04LXfo1JdvsY+hI+xsVe9SZ2ouhVkRtGAtLXfQPMB/h6d81ptC
watHRBHOgwPn3hTDEY1JF/RWbdgIL0hQD5AnldrRmHTnyL532TNxzV6qSR+MqMwY+CJvqIY9zNAh
GjOchAxBjNvMdNPbpJ8QWlXkEqLqaHKIoYjolpPt1knkIIUKtW7epDz2gEnZ1yK341hGts6LrW4r
97ude/0xwVS1WeUmXmpMCMTNasfrJ3+ZxGdVeerWhShOGp6Vse9xhFWG9N/jEfnGuNO0mp1XSrZb
VrjpTgxGfGOLwrz2LkK9CIVRNXAg4CotZO9PoW+2hgyQ+Bc7u3XUY7e08w0sUAasPm9GpiE5IZWx
N3K4Fot4d4iM0QKtzDdJ2dp7IW2uexaNWx+dvClQ+cV8oQ70WsJDMyXf0iQtnlmfGaG1MIsLSJ1p
AmvMjJ0aLNSNPInttjZdpzwOMNYe5rng5o1/JKvV3uRjddDruXicG5MiIlHpPkm6T7GVVIexwBTX
+/1nYyyeOxHfuGl9RPcOWXydbus8v6CsfC6lfUrHqb9oRuPexw4R+HBJzbw8jgtzO5HkDw7iy7Cu
HUBuON3MkdctiU7EP4B/DlgbcXpz2yfYgQM8HQcjt15Ws93Y6GhZU9RQkL7nQDjbW0japOo2x3S2
XN4cUoSAaBUjTmvdp0XxZE7LtR015LBMu+oheQO3yUU2lovRTYEzLqCf1ZduBg3it/YlT4wIYehr
OvGD5p58tTP3RXXaa16r4aDP4mrbg4lrgBSYtmK/RB9ekTzDEwDnJnS1OGGWb93ZpIYvafcFAvmT
aybmbuyNkzTrfeyZEWKpG3Nap8uQosVMTBkKPZVRjOcqaBui4oIpdeNv2lLLqHI5KMrOdl8rw4nv
HMHkG2SjaQbjJhFy0/YwdXPk5bUWkbu51xgs3qRJVYXxjPYwI2X/gAvqU65PhyLODpWcj4sPdHzO
H1RZ71NMfaMXM6vO86M39F+q1frsltpFocm+F3Ep96BfbwpHXVLXWw5SJOcm9Qcg3c5rl2r73Ey+
lN1E4KZjtADGcX8a+AAvTsf4drbbp3lAxteXjTyulXieJ+dgVtOtMWrb7uLgTC375IrfWB0mp4sy
ayGTptYWjt6Saba7HKXbOPvKdu/TTq+jxJ0PZmfhkssSm1+jOom6fLc89ZhNHFh5uhFc8XU4812X
OQfdrb5oXXVoc/NhaqsnVMh7yOhPnGLfy9oKF046in4RtGv1w7VRwnruD/xzQ2SwdpbFHEjMeTGr
2lBmMS/WOTSLZGcLzo/UHMOMY4exWgf/MMb2Vd3x5e+KarjVvOx7rZzr4lmhB1u2iuV3sxyfUtu4
FhpVgIwPXtre1xk2LvqzL1M5naTK7qZK242+fG9lT0AI9lLB3fHA2/eLPqtHb8a0MhieszdMwgrL
FJmYO16s0SJbpCzQn1P9ogNxmWfX5VGU9VdvkbhhxR2vu3f8qWqzNXTXCnf+AUZ0u4N3zTdOT41y
zhO3Je8O665NszPOv8gEXTz75h6bDvh1H8hutnME1rempbPJCzcgR2MJ57SEX97FQZw6L/5A0eA7
45NhAzN20mqNfJubwF4WFu6o6feMlXycFZZ7HNIEBYvzw127neMSel/ltCPqlvqfYYUHYKBuPjVi
2RV2ekViYobKMx6Uqw5+7H61XA5ssMAIqCf1tR+GkMk45qgpJAbv6pT551UAeeisE6/+h0HYuwwn
07itAAmAdMGRd6wE1/xWW/xDUcxRPLQHOuxvc5F/TYf4zhvokObqCrsFAz0ddMhod9qtYznt/RyY
IMcz18enX/Cq/qhq+cnX4+Fn0WNhGzzk00MNLi+X/mO6gCCRwg4FL5NATNxafudePcryxMg/W3n/
Ujf513xyP2OR3RmNWCMrtalS/FupuZEgpLxpUrSY7FDSNYqR/h8G1/5cMZ1DP2KEop1/1KveH3w3
rtDrlyxdl3ZfpdauboxdXzrPZpNRASKQR0DqBpriaZbMjaIUceg0jmWAyk8GHd5yXqP1aY1FH4jK
8FncC2aoxfBatwvaCbt6y+WScjmp87QWd6bspq94LnXGdY6AH+lqoc9X8VAN4YirAgkAlwS0Y6Ka
OBhkhVMIihGteKKYJmoc4O0aNNpyjRvfDkxWG+y+8zBB+TuU9ClpdZ2tYu8XdCar/I6N/ElhMAvM
gbS2JsFM3C13y9Rn+8KEfTyUn3qTw5i6+AdCUSQdnXxsTGiWEyjBwKqopJVevZSmvFibeQ/jxaEs
8bOmZir2S9o+Z7P9KJ2UfRmvq6iJG2ITyukrtl2U56t2sbDq9v0yRNgKpqi1u+e6Bw6/2MVNnWFJ
7w1+GD8fjomtHTFv3FpZFw0m1kdZWrcDf08ytP4uQ35BIFV7WvL2Xthxvsswjmsat1OZL0e/lSe+
1a1hbILRWYR5xmtiblNk92v9nTI8tJL6u1sbJ9oK7ZYEtjkwaxrh1k1Q8zdflxjcg04IA8kzaldA
AUKw3/PzeE20rNLn3TzfxGiBA12lDZM13d1pDc6qsYXWNzjaDMWqU/TOYxvf0I7p12mTtPdDap9E
Ud92aKP434Jd6Jz73MhOy9ACs15D1ddvnNIBNv19meOWjCewE6VuRomHeBYv4U/X0LpTtWgGa4Hs
bOrLM77CMGmdt7xLhlvVD0Zou/RReskOeqjlWWyVbek7yxNWg5ukwlTtYB6eLLaEZedOB53tfNhr
zEmMvqXj4FSPjGl8bXt/P7ltYDX2LYKAm3Zsnns9p4iWLbFnZk6t6PZ4yyXANfZL7EXJ5gjaQkXZ
qt0qU5wpOE/4hy9Not3qFLJBPEF1MDUbNGsFCl5yFFatdWRV3Af8/x9XZk5HMqlkoHTZBZ2lXka/
p/3rLBfOe8zbw9KyTxQob2XPiVC41v3st4RYyIUkeGc7nqbhplLL0YWuHgKY3q2ivWbdrCEztMNC
R32tikD25XjEyX3oKvOIYvDVAwlWVdDdpxFIOrIGkAChbrTjLrP4t71b7kvXr7mTk2MpMWYaJlbg
8dlr8hchln1Bj2FTXAaj36Dq5lkODLacjMX7OTRc5e580xLHjLq6qKxLmhIuUnAdqR2XQBA0kWnj
Q9cbP/I4wSK6lQVGvMPQ+059H8XSfkwFOclp+bbMNE+NhzfSWgUZDpodqXm+nbTlZaJgrHvt0bea
8YT6Ww/WZTpNesILr7/OQxFq/TpHwvkC3X5PZXbw8/kB/c3rZDa05UV8GBdiEaxx5t5iEVhlj0Oh
sht3TvNIJ9Q61DOcmZXLizfzKxk19dDv6my4gkCSu4WAhQCZjb4TTWtHJEUcY6X9xKh0EkP+Zm5J
Fd2Ym1G6ylOrzO+GU6lLPfFl3GGJvDi7z6f6Ai3wLq2xj/fyZ54rBnX6dWlq/q+N9IvpNmkk9OSH
YfiXXq76rtK8e3dxIanjyV3kJ3Yfh7YYHhsUK8Gie18nXsJT6XxDHnLI1+yzq2n+fqFmsKdkCEmW
+ZwALaYG4oVMkTNETuU8yUkLh7V7TCiVSKu2jpVdfJ56bTzZONUD6fUDwhRnq2S6kllLcuuyE4nW
MsWGzLQNDQvSh965y43hbDrjtXC8pzVOxlMhSGRwW35Oa53pP9a31p6/U/Y5ESZ8N2gxC5Xp+mgt
4mUdi8OkcB3PVr4z5pJms3df6ryryXuenienqK+TmJ50K7NfDat60jicmTitXihZDSygTabYida+
78+V6EXYqPlg9OYbagdCpnpUXZ07HMzeJ9drTj+z9r/1KNFT/GSjCS6PVdCp0mM/El3i7OrajEaH
UHwjZQGf7atq2s3x+1i5z623Ul7Wu66Vd5Ot3grX/p6b5ffYGe70ypIXaeJvH+t1P8iU8Cuo0DpF
jNfPzBiqqeVF6EZ+L2jL9PlK9343Wc5nEzfWbJRYsiueN0u/tLplBes87FSs7lu8CJwi46FpUdU6
feQoyQSn2c3Zul8H523szC+kh5xc5V/WhkxffYz6HkuNwg/OyY7IjdCMQ5HUzK1q4jycpLvvSEdo
dDzfWXpc40o7qLq+ev+HsjNZktxYluwXQQTzsA0g5siInKcNJLNYBQccjnlw4Ov75N10Pz7KpfSS
QrIiK8PhMDNVPVbWbK6O5lhmKTpbK7fRHBxxGm2147GMqwFbKL19JgWcBNPaQBcjkM3xGIviWTv5
vuj6c0fGJ46C7DpVTBakP9zVrr1nH9VFlGgVhZHu6zB7CkXNuDV49stxH2TraS0L5u3YngozOhph
v588L46GgHLCPnCBwH3uDl2jd7JBdGlNLeJFRx9FG+7XlTvAUqe0zgiJAx0jRJYahCkswz2W/s94
LoIFES0nXuNxW8tz7o6U68bW6Z2LbXWJrucdQawkGpdNb/Crw7FzDigxBlXep+PC4DZ9BNm3n/Fz
8zzuXdenLB2v9TKcijK4s/zmMlUpR3rZl/QEoneZf2h8LNY1t8odM+QLJLLd1LUJyxO5NYb6oBaU
+jBr9k6U8hD36g608L5Wxndljf5P/xYLx0yWbrzw/BIMi/AZ1zujgd5cLkkFtyhITegp6T4t6xPI
kG93TferX92Z1fiJqfS41MN77fNSr/mHog+eWddzjylhVyH80SffqU6ffL2esZltozC6DrZkIRov
2bqCTe8fpsFM5tI4esN0tYfhOFrmnW0Wh6yuye8Zu0Ha52rJrA0eu0Tp6jJNlZX0VUNWNDi0nTyq
bEx+3szmPB44fTFr5J7qetk2vdqVVN8ggPLDktrdTVYStLvuHgNX8SYpTyKot2uAl84YtbFb29Q9
jhmHXNoPsu3vVLY8DGZ6H5bm12wYbF4fM/TAdvw1efqQssVKBCIxQMdUVX8xRf2IFXDvOzBVIh+e
gFnu68INtqJxrIvXdmdjjmAQOX2c8h1ep9XNtiCR7tOShhRX0a0r5vGpjtRpDpDAc1zARlhu81Du
m2Hap23+4nIeQpzwjTVfoNAhmKzJBKXGK+edYQRbe6pZiFmabxMcSAZaiQnhUrkUl029ayX8hab3
Dgx7t9laX+tBoK9E/Anewaxpjqf2g1QrWCXLfPa5SirNnAncU0jMFIGGUSEDmtReFBeA8ayLZUst
asSl8FFHU7onr3PurHJOT6ZBeCoTeJXC6seWbxNkKqcUbSiDY8RM6ckdZZOEWKxZwochODDUW2Xy
ti07cWnkdOhN7jO0kjs1yq+u1786YxVbVEN+gsYsaIvHe2+MHv0p/JnXxXgTF54r67H2op038rRV
Up/cark2YfPMRNc6tVP+yriyvnDVMXqzBgWw141n6hdYRgFdp2E8TKX+8rLyvNi0U20bXrUQn1kU
Mn7IqrNcll3dixvWov3o2IdoKPaCwRi61pww79zrir/RrNPt0pJvlsZ7ycFg5rUehdknpaKgzLN7
J6NQC/3BBrdTnyqfPWEYze7wa+9Wz6Potj5ZPs4gANkD17RPwe8sDHKlbXy21ojxS1L3k8/yT6ml
j0bEFCYwby3sCkqzaud6AMi4fMKei4mhfzoWKpEU/P60MGgsnWvR5T+klC5Wy9hvpNHdcnf6mBz7
Vzcp74UYa0OxF1ZxRySMX6WicPKrx5rkZmou+mdNxzH0FPVFuFu6eTurepfp2TuLaHoXZhEeCvT6
pHEaRnU+tazLZPRhipZzJn4KwrFmBw7So82IPuGswT8qns2p+ejXoWFsa8pEmc5bijOv9GCNkV67
Iv8cUgTbeFgMjxx6HlIVBrvVag7SdB7Cvlip0o3XxWUJbjt420n3h8DoKtz61VZLk7z2bALNoTBm
pOLFKe+BXs1kvz2q3rxHd82HkfQDv+eENYdJ2zJ/t6V+02OKzDQC0plSG2myt/qNyZwrUFWVMB3d
OT5LOd1A3zGgfeGFPyRtz5Ifv61+ly7x1JUnyEcQ2yzCwRYdvfgNamXbpB+Z0/7genhp25F6nCI8
rb1nbJXo9sTd9+yjeG+m8ujk2SXUwcWlgtlgN80XvY0M43tezRsMnePSFm9RQ8dV2BGTwdThBVuu
596ev70iio6jkLvFjpCg3F299hXTJ/urJclzl1aj9bU08y+ccjGp0cSTXQ/ypr4FuniVZXkZwRfl
pbO1V0SGDPSSX5L1CAqAe+1ixGMAHSYXJ0jYf3Ip7zwkppMIeVrN4nfUkSEs163ptm+WzTa8rChB
XC32eUjLRHosrZvTXQfcy1nLwxxkn032U9xI0pn5z4atnzm3Y01/gIV95l776RfG3rDmR9W1T5Y9
nyXzuN4uX4a5BOsTbSNySYw55H1WZU8yKwBP2R2R9/yEpRbPIhQ518qeiavcxkm9sNUUzaVrszhc
m/PCJkpUgjKuzeIUdP1rAUa8j7wzkdWcunF6qix85K402FJqDd99TUEQFka/CdPWTryh+hKj+cG4
rzt3M5fEDIaAJEkFb9H4EYp/u2F9jFgCR+yEqGQ5OS3asBivVV4xiLbKs7u20MCo02LRsAzYrsPH
UJR7iexfWtl2Hk19bIz8aWrbPa94uAXdvdGEd8JO+RvWN7LoibWsN12wrmfkxDnEd2y7bTeEm05T
VN2P6/AX5JkXT2ckMUz57bG43k2ZjzU1Ly01hyvXabrDnrFVGbF9bHe7elwVf0JNlIXpksoh0Xn2
+hUMjCD8d+H3XlKlcq/D9dkIlm8wif5WD9nRdNUvH47mpgE8F4dk8hmYQf9uxZSklVw3WnQ4b+sM
ndWooz2pp3fDG/d9VB6alph5D5F3ajrm5OkxMtznyEjHhD3J7QGt85LCFN8MdvromTM2mfCYZVF5
6v0+S4zBfG96WH+KG85T2ADwoZxExdTByITeZHn7PSNQ7FYoSDKYX7tV0S8z/KiW8Qmzz81xl+2k
XH3ReJbjMrDY/xz557YUyWR7fxE1Q4Exz7yuktUZL1q8sQWcIRzcGOZvxqUP9YeZL/tW2U8rho49
O89fPaLiq79e+6U6McXiNWlWJ9MjhJNlO+2Pe4ipex8aQ+xl0DBaz0cTaR69dL7ZhliSyIJ11uEA
yJzhfuHRji3PSCqIYEygLkFXUEtE1jYdgbMJGwZwCgvaiFx5aEL33e6Es5dM0BgIPfDgb9tU3IlJ
XudFjHHmNsE7/ylVTnQDFraTtgnWcuGkmkTDQFv5T2VDA6DWFOoB45PRsigcIkEMtlZH4dU7oY1r
PbnZwTbUK2+/dgO/cOcP620a+l9und6PpvHu4hzZ+Kv8WEVzzYrxfpTpbYHzHOPYxVdeNr/bSn00
ytt12rxfsakcFjb2SpT+mb54qmoWm2nrsGbebvShkfs/44LVGFgB8tXl1qNp23dZ3cSqYmGX0oAT
jeURv3Diaubj9RzxOCOLWfzwXJXifXDFd6BRJU1E6teVoVg7um3SZlGicxZgucOn14L35K7V1fiX
XMWpas3fEAN4UhfvEYfaTbjRjTT6tnXog/JVmNw9Df8rMGJefQfmTQ7+n3A/RtUfWpb7bkgvRZsl
S2R++TYFOZNIdns1R5E357zM7xcsk3HgzG/MLCdE4vAoJ9RgS1R/keSgx0IxGHr2SKY2ylrufFju
yKXaMWFK5dcczY9V2NBy6jJuCYxXcr7KxWE3Vfo9DUAahv6VnvJceTLpczD10oMm5h99NT7blR+3
oCwjbDibQst9tzT4gfynnuCa56iTmWbXuaLpCMsT4Zhyk6bLix8WiSPxhmf40AFYHINgRKBwWbM8
7zljLAsV5d3oRc9ckVvU2SPcvruxNr/6HylykEHIlQ8aw+qf+rV5JNFzzERxSJ0l8evpkq0yscb6
M3O8k5PS9AX+DmbERVpuEg3juZ2s/TzRlBmTdwwKqt20d5lH5lvh9sgY9dLGQ9S+e3X1B+84+nX3
Jezgslp1Yhv6wRnyQ6iRC3p1GRpr1/rWwQNwmXcCBZT1QK71UoTeeXWNdtPnDRNS4a+xVsutG4nt
5eYlqhjCcXaBWt5Ns0V3EZz06DwGkU6C1gN0kCMha0V4Itj3Y3Hupnqb5nIvxHShP4nDQh5nNlMv
EUoJ+q0Wpt6sKFV6VPQ1cl8wCtCeEa8/8AdTbDO1PkGjScyRia2qQZEFuXFGek1avcShsl6cjD2O
WXNyl3xntt1tGF0qVG6Hju1kwGdonJcqUcDYAJ7ucObjUDLcXSD6lzFYEEB42DpcgdVSndWS3Rsr
1Qt+OlYJdi0jAYkFutrbQl7oc6H2+QftF2eY0DHuYSZZE6e5+kulA3WqPqs1fMg8/ySHloHXAqxO
MmD+GQcONLiM10+VN4Pfsy90dMcJ87HlU8qIaYibtbo5k3GXBsWlmtejG5FT6rPpd+Uy562rC1/i
MVLGxRu9fTkxVw56boe0sC4Gg7+2WI91uN7rCndB5avjqJox7tz0SUlcGJMJ50sSdJ3D9Dkr5LTJ
pPtgmdVRGAMF4NpcDa33tjT+NI34ZIpLq13iL5MY48ohGi7CznfzaiFHmwi1TBB5WewsOC07hjso
JMuqT60bPK5es1kcu7oAgol9DezBqQ594XDKDK/Y1Ox2iw3RHXUoLosQj6VarhPxsGYJECOsqwGj
Mvgh3rAo/dC4Fr2LeDUFzlF+zlQo2nsvBIBUX4e6O/CT8N3J6VdtNck6yA+9AnEA7YMyEU9l+oSL
HzcscBx7YooqbnqCUJmLpAuNS2nbe7d3r0rZ8G/Tdxv3QWlYBD2817ZdLr2tdt3s7LKOaluQqeEN
lRFNCZ4UjMWszx7grfIjNJccGJGa1l/92ABYkRewPMFVkh7yGpM+sA9uquziERYl2hcvuuLQldSF
If2G1xt3XoVOzVl7dgp5zYiGGbWnoW/MQVxSkNJdBSeEjzNMh/GAymOhyU/MC/PlRfl0QkbpgURF
DZ4C51ftmNZ+4jPOTAw2UTu+OiIntRltB6dZY6J3MjHy5mV1/asz93fhSpMrrCUZCdMQtvL3VWRf
SkAZG29ynDtt8tZe0+feQWAJje4S9XQ1NpChTpY3bzTqzcC5sIbcJMST3tOZwpLrTg7UktGNfrEZ
YBt1xs0HJ+0aKE4ipaeONvbSXCrxE14ende0W15Z9yM37TSdVZc9Z4G4pnl/1kqSIw42AQNN1LsH
rPwsNerEEltl/0Qu4ojBa1uqDoUVy1GRub914J9Mu38os+jngB4CXpFMQMH6pg29yuxsQJw+th2t
FKUQxopNOBovtS6OfT7f8wVlm2m2f7m92Ae45+NoMWiDfrqp2lU7u+kooyD25njVDHJjsUkvuM+M
1Izz1f2dkueIe8+ipQXbwW6gn1ONukvSj+XLfQm2dgGLuJrVeenn9ikX+c4uaNS1Px2zVX8D/ekT
ICh/ODY2GK3xvlm8xAqMLA7mdUHqoxbxXM4TRjB7x0x8fl242BIXKMpm7uQ2zAFQYoppNqKbwRvj
7diuoGKMqb1vKwZ0kXOaB+fbZ5HUtvIpxnyr2dUz3jbXWq0bsSOIqjg/PMPPT4Xw9oSAZuywjMxn
lqwDj8aj1SFj8thXib2IR7Nu30MJbnNlWKjRh+T4hqb1ObrOt8JvdqXaIBst1S5HYr0g9YzbqTd/
tY3aFuFwD7T9dR0wPZCs5naDIRTqWBMCotiwNCjJ+joxumuaft36uXVF7RfwUatHtf7A0TvrYAEG
JhrmmolRweucy5PtdwM6S3HvYIWexz4/2PNkJ3jhj7LudtiqXt3IdreFXx6IffDzed4t8rO7zGgu
wSxbTAm8/HHsLtSAiBe58pn3LqRIi17LXYrsvIUO8GaG+lUD5LY7+8uUOTdn89C53IPE33fZqB5X
f3woB31oHO+tYyKMDSHbAoeK5wrMVSV3blc+9BGTxnWMkmiWn9bsHZ2xf6nhtnF4x/DHZ32FuBzj
cd2l0QLy5z/N3BBnrP3FTK/fw4pmRKMRW20u9uYijoZlMYcYHxeQAFo758bmuWM32Q568qaq8pfF
zHAjfDQ/Jt1iyV7KbuSo916TFAYRAVWF2a7Ff8zyEIdX+dS+cCOAeQ1Nmnn5oyK6TZUnRmQ2X8S2
7MtsrlNs+MbIqSMD37jDuy/r1yKUaYIfwoKVXOe7bmog6abizcnkHjBZuY2WMUzW+odLPbGTukmT
DpAc1h0Gp35KEwCbRwXpAz0LuziYW2KFPNkj9/QErMmhjv9M4Y7OdnUoOnGw+vIvB4Vos4YyuFtL
DNBtWiQ15fNeWELdygnOW4dJo3e8bz0tAyTr4OCozmdM7Dx1PNHhbG7SyitOMNrl2VgpDDu/KE/Z
JJ455uY17Fvg2kP9gq/pbuDa36D+30Y9v6whwWIn1TUNDoqaEzzpvt7mKhqRTEBPT7W6H9R6Dyvw
DjRgHY9Oe67FeiUSC4HXmDLY7w7j/eG5dFn4pcLndbQ8KCj9hGaAwuTXxrAlhsMMqlJvqSR42lr9
p+MVW7/uzyHjTDw9sOPFzPQzP8H52PYYPZgF+6RB0XlLxXbLjN9/VnrZuYzYAT5gFmwKQq3IengF
l+h5GdxD4YdMQvz80BgmPMYQY0jj2l+GaJ58u3uyxl5vQX6cnBLp1B56mXhzHl7qDq/3mIuHCA9+
O0NQM+nDfCqcooRSYfiPU7V4d7gA42guBLQ3/2mqcmbILjlW8pc5ailX7prXuwUhNcm8jJ2zmP12
kVMtFGly/YVq62xMPFnXfFwfHYynIwVd2qMRmTP6hfSXl8Uq3wJPnWqs9aLRJ/zKQFa6fWbBiSpR
E9XobcvCT6RW0y7A5q7Sep+rORlF9KLnqj8F1vxaifKzVPOfIsJS58zRaSVugypjHewleqX1Ohuh
OkY9c0QcnmRwo2NU2Th/+4eimQBYjQdRwCxz7Q4jxXRbehuPBDznBmhbs5hDomriuIFqfkBtxQ2c
3a6xQvB6al9r67tsLfZ2MJnq47KxE5YS5EkR5pgQhNnsbZuE/Bo61sZ1rFeSsydYkOfCkgmiHSZc
I0McFHJ97Ac2DOjUiclenrNFVElhqvSiqhlBeSHNOiyADygxvVVjyRgyiSzO22mC+bEhGHlp3RE3
h7tXBa7owp2SUBVPRWe92U21rebgVIXw4kfCC4ZrY01bnwzy+BueHOQuao8TUxY/ppBlUk+xHGHx
52DemS1/n6532VHQeFDrDPMSdogCfoEXK2qjfmvrdEnqEFl9IA4+O5KWZmXKYkYDf7rPLEdhCx1u
QckFK0GyH6SEQrzOA/P+da4SJxy/OsfZEfhMWqCbTr8kpfb+FFKd06BkMX1Pe6fr/thmcxPXsn9c
4JjAKbMOrXR++0FKiM80lwRgDbgU1vZumkx6eKtSI+HlUCdsFpiueeCgfdchrALM13PBxCBgBGZT
acp+/hBt84vZ/sz37Y+borKe/I4typ6Psjj43u9pATEMx6bYqjBgbDNAy2tC810My3NFp2J2uO1A
0Ye2j0lOXIzc/0sX8lc61ElQjHvH6XbkZmOcJP3WTOvpayqGc/+DPDezQj2n1vogEc1Nw9r5o3fp
Kt9+lhDL7dK8hRUTvYIh3Zlvx0747R/WHDO9LokkZA4/2eJnl8UzXocqexBzeRfwambIe+F05Ylj
AsypGn3Vc/qt3fnJCIxzMfHE2G0EhDpSND31B7+vbReGKrFk2J2wcyZLKC+T9HIEZOeVsujF6sOb
zo0jvTl5McdllK+iI6MFkQT4rZiIpeaz5SGkOvRvTDbhmBUl3wN97bEIWsz6Q/8EZRNzl5sfWAhx
Mnp9LDQu+MLWj6E9fFWLfzciYWNOOjTecA/TEkxFTt8lAuh/g1/f0wjRBKV8tVbEm63hZWpOA6VL
T9lqv6uMxTvBpOTGqi2JpEC5RcTyYC3yliJNHYexLbltAHCnIr+YfXGQvM5yG0qeUat95TSfvlX+
nr3KOkmIeXFk63ZXYnJnsDXv5VgdkEs+R2UeYag+5hVOiTpvWQYZ5Izmso9h4ndUhwdEpYnpn7HV
QRTnDiNxUb3bhvsBbyndCwBbmzWzoAMN/Chle8FLRlFkpbtqVMnUFtvFIhjau4fRXp4nrx2BUTCA
BAuzDzv1MrjDb1rkt8HS53Lwnudy2lbtDEkjMM8YEI+gq3Y/qkvRd07iZO2zR6QMOyAnpjEogIVT
m9s28O8Dd3Zjg5IxHPwOKZ0UBcXsheVTKFdjdG1ylPls+hVOLf8X2lVJzaKL3N3OvkB3pyFIxqF7
9UsLrbL2uPpGRCk15nFUZq+Zo/4UVv1YUZDBnW0emcvunbQ5Rm1+1flwMGZL7qYBM46/Vm99SXjT
bRyaxWX+JF9SbFpOF5Ibue+S/qEiziWXnP+oC/aA/ncVi6REisNPE8Jxhzv+3UWFVtzrArmijccm
J+eUPkxEscI1P7ehYLyYN8cA4CURgPTJBQMat5b9kfuGv8Noaye8i2KvJHYC8uhi90UTzz7/Phq+
rSIgvuhE+wH6wNLlVyPnbhp995dPMAbDaPMVBF5iFM5w0j0mCpeFYWS35tiMvPfe0llM3DMWCs1G
0KUuUfYRNYx1a8vfVDV2/2Dk7VsyOMeuvZj5Gy+lxOurH64SGxf8R68NsDbXGCmKyPlwM/Ht9yxZ
LSrHhbvZWxerlGKT17RkTI387ex0D2zIkNBPiVp0OAKQAK0jXOXn0psvIRvCW0WexCtUPIjinPbs
boqagd0sTSK69r4uxSdEiGIjQKEls2rvBlw1G7MZ38t+jbYFIpHNn7vpVf3WqhCV0HcThLy7KGQ6
PrOSMJfV1+C0SYTOUqfLHy8dn13tP7Wlt00bn90uUflgZNa9P46XMvUPhWXuUy8kr1kUrG0hZCdJ
DeChbF3YLIGDxXjaD06Z1K6z4iZIXxudnUbJAD6w25N05EUOzkF7c+J2eE37IJkolPo8w2Vc/TFc
rgFLsF7Z9e/FBC41GBfexU7SBc0JAeEd40K34Rjw/WIhMSyBA2U++dVssiWh+Rh6d2+aDHTzUh6H
wbnZgbW3WpYgaG5QVuOdHAydls/g0lnv6U6SxnGuWpGCc9h1MNm7xvD+iG4aeTjljvnKrRMmf1KA
br88FBj83LT7ah13a872rcnWZFz9IOFs3LwcP5Eu71af9rlsMImr7Fak/uUnZn6hQXWgk5oxLF1c
ZPozUt65k+bDaPEESD84pzRdKhBv/BSvoWdddEj/a+iQGsZZ6Kkxz9S1Jqmc3jwCm0SpBiggtjVd
RJ2e7Qm7Q1ri8isdBlW8x7Y2I/Yz5grwuQb+pUU7rx20OvzphIaQnG4Q0wCL1vUjEX/Ygb0DOI3o
+Dmj9b7OMyWUsvXPEl/7z5qOp5VvJQkmbyt79WMcyKjFWbeUsQlhk80BdVvG6gXY3zhYd762/szT
lMjBukA5vtNL+ApCiQtkIPaic1nsuNkVzilwHBgAvsIWfBQiEuCivekuV2f1GfgayVjVL0MDlzaz
8NKUpwWBecMzsF1Ke9nznC1MCmi2FlIIJ6ddPrDtJ9rITl5qPxp5wJBl6O480oGPNiUT1iF2T2CW
rTdBv95x+nPSKKLYNZMYGavkNdSohq+59GIv0qcobG4D5thBmhc/N/8YQf07aJrfvjP84VLO9nY0
HaG8IvvRRXfeI1dX3NlI3c039rAHj2k6CuOlZCuSn30bQZr0tbEVhoEOwaOhBLS54TC3GqiwonIT
xjFc3XhlN10DO0Z6zdUXKM5F9DXK8KDn3GHBOTUeZolnGrEbUtxmRn7bFG1+oXS4X3PnO0Li2VRi
xi1mAH9tTaSIYUAyaSYTdRD39Wju1w7pxs+eDUd+DZERbteufislcyxHfWAPuq51d7Fbc1sbXDMt
h2Ico++ukRzYPCOTVlUYB1tCFt2p+dnQhcyvTXVg1nY3pUiT9Siy7RqGV6CWkBPlACMH6OyUf6cT
5seGXUUEOjEXbIG4PpEX3xYRc9pGxMK1X9KmuuA8EVTkeGUjznajGY22LuohEF206wdCJ4Cjs/WC
eHApGpExwGz22nRP1Vw/1jz3quluYzuTOZYPftVup0AjjbEkDcwU4aV1V2n3hYnXsllq8eiVHM4x
ja6TW1/mnAwfwMm0tL9kqBmQyQ+jyO7syQjpNfpPF1kISBMaLw4s2e+8angKtfGek8PayAwZugyQ
rLJh/hzL4ddcL49ubtyJUO9DxTBRZkktHdzjxFo3cjB+mz3GJQ78q6Qpj1e89W3O7weHr4vLyOEn
Jh4MjXBZ0F0XRE2dvfuueWlqZpO5bV4zKz9HY7rux4C7eexwrgVzgyfSdDBU985HVXA7KCWxNXvQ
pJcKYFhmIhn2xfywjsV0KvWkTmFhv0eV9dIORBpG5ziY7t3iYKuWijclC3c+s4qouG4xlKZLvw2D
dYuI+NjRFl/p5fxtOPtfLLRp/n+JHSTpAYTB2YcMGkBp/Z+oBLDUYztgVD32VijLRPi1Bo0PDBXt
XAGaj6UVltW/YF7+AR4Aso+F5sC4rIBI///80NKyBTK/GR41RrHYUKM6sBrI2OSg2mOb1Wb/Agn5
p88Dge/C6/qhI/x9zR7mxjztm4DPm1aGBV6GxY9RfjVjqy6M9V0oG1Hyv/MY/uEzQdg5JquyAx8Y
xd/+jl6Xz2ardXh0euIHoBEKtkxMc3aYAI6+kyNc/wU98Q8ACFyMgFdA5oFlsP72gZ3pqNacuuCY
Wb75ErBQjvp15gXRMmL6/d//cv8Lc+G4cMscPgpeiOP//bPsjKprKlR6dNmVjZUI3c81ML55SlhI
2f306MlQ3P/3D7X/Fwfl51Nd0w5doMF8/N+wHn5QTF6t2/RIfrz9NBSrJDZG1YXPTAAjWKrej51w
JgbpUwh55g98nKUAJNg1jpRuGXEOUbp9+lJat0YO+Vs+AzMJrYaryTcVGygFMlySevnwQ2ItclIu
DPK9b2OukG78pkYZLEfjX7ZOO//w9+Jg4t4KKKUAX/zt72WFuRRk2N3jMrFJeyfdYFj3DXE4bF01
fICtua7Yg/qGLY6vedj90qQwifOwte0/yW0w9koFXrYdA5JDTOArUi1pMZQPAOItj26vwwGMwrw8
lXMlHxUbFNV34ITGcrMY6APRt6aIpVJLUxApkXK2Y8X2iPEUtWXwQQTPvVjYR7K9qhsZT24L4RR5
sCEfYRv5O4PUWf3L4/O/EC5816z5+g+4yHKg5f3PK6Ivi1qhCaRH4bh2REMWzn80sFceJZG3t2lN
vTesSKTEXVXW/r9cUP/wLAWmzTcRBDbfzN/3tBSNtnyYb/4x9HMvkXVYvyLPVEcUVOxH//1Y/9Oz
BPbKdFgwBX4q+vlZ/h/mjlkM2iurMD36va13Vps+ObKTr7qLVDJ0A1HHeRn+5TP/+bf7fz/zbyeu
tu00cHw3PRaeXBIFgg3b/YjltZzG2JlZ+bqmZXdcTWP5tw3X//TRYK8si6PO/fF3AvEC0buyVGEc
Ld9W7s7niN5UFpH7ClkoEMrOgKhSY9jdt9pZ5n85VtZ/1mj9jSLDODz8YYxxW9rR3yBvAXql4aWt
QZI3qpzD4Dr1ZaW/Q7EQGVn2aOBioZt1/CcM+mhyMIRaERt6NTpmc2ZxRcYSZ8yz2HcWUSwEt6lL
qw3GQDEf2MaoSPbk5cVW80T3oFA/Nxb7JnlUI4loOjs1xV8203LvXOKWJbGevrqHckrtQEgjRNmq
/GlFBdHNH1S26MvIcN4zkjanZ4tNAdSgKzFYs44YT9YoGGyBm6bIT9JuHf6kGO+7fSnzAWusWGGj
pFkoUSFJtU1YfSjpd7DAl3NVuC3idbWCIKUqJBXrkj7+YpY6BlhMvXXBoiD8mw7/D2fnsRw3sm3R
L0IETGYCmJavovcUJwhJLcG7hMfX34V+E7GoIKPfsI2UBZfmnL3X5qrXBLhVF6Xo819Z0fYUJwrF
FibSJfpV0kKnIxxbBL5z4XkUkJFIMCHHHQaCDq0hCTIBUSVrv0twSw0SLfJqTDuXlqgUlrdFPFc+
mFgUbsIaZ8UqnUVFK7gPG85pYewdjDQ1mn1cGV2ysiovvtVDn39z3XH43UUD+WU2/pUHBVflF1bt
MObKB/c+ily4FYU7/dICXBAWFMPUROS0xRWHkzhea9aQCbe5iypVs9V/Sx3LK1chKjdAHrPJjjME
/QvbtatQFfEv3DfSbsuHRA39qyP64W2MR/A/FDVpgjo+RVdisEFcYRBp7knoeSxcJBj4e3PnpcvS
Zkt3vqEiyikbg4bScYNxuLY4gvhcUD9PFvVEX6Zs0AsjPtHw3BsJ9a1xbBAzubwqK2/JQXFs59Qa
ONR6k1bYYsNWxTWioQolXZjVHCh6y203Rq9juh8xObEIUZasoImduAJdGXEMwW+DjKHuOn1JQIXX
wdgZ5/tZO8WveYL1uQ5qD1Vjk2QgFIr0lfwI9xSZOSU84aNsA/5kq3zlq2za+8KqgpWfdxArk5Dt
H9WX3njKeYZy3bYDmcoOhzUEMglLO1qHOPI3adBr4k76RG/LagS8G8d8V/99MpcO9UCC7ojpFueb
FcA9YRGB9kcw3tenwQpTKlKVf5PxM7+YXv6y6QN757lAHRfwrjyDcCmryLUBYPCoMOhdRm1RHOKx
vfMX1pPfDMnx86Xj4zJFfALboWUiM23HOls6hjF0EpOSASIIEq7k6GTHKptT1D9xvP18qPMgcjaw
S+gjPEEJ/BNK49lYcWhClDEYq+9LnAx5o3jJGiYxzPTxOJYnUvfw7Y9lrfeRCT950zdpGa11VU5o
JnUDc2BekpVx+Yng5NmR+icZvYb32epo6A7RPMhvn//o5Xa/m+uFZS5kQAeaJG/A+ZPP0X93WPO7
48D/tx/4/7Cfz6+mZ5TNKivbmLOpl6LvKzmulrCR/+M66wkFDY6IOwUkkJt3DtIURd7bxhTIAxpj
Spelqo6hwrVMFGuGcAcaz9S1JLMSQJp8scT/Sw5/d/E8MB4WaScQewnUOXtgLOfdPHlefIRBMUMG
oMpZ1A01PioWB20+E8PQvuRpF4YnJL8db46p612YVjT728bK7yw821hLKo0NXyCu9pFkELd6COwW
shkHd2uftgpZZypbgdUpocy6r/n/3VfHA7jTZWxPdRlH7X8+6XBLfckG1VW2SZDe+x1TMzFLF5GT
Hg1k86d2HGnQdHZ2F2gZfLE3X27S+U3Edg/PEhyDEPLsJhb5bHJtbnosk9SnyTmMhQHkZcgoj4LH
Nr+YPz5ujoDsc0zl9OYIxSR5dmXxAPKU7RedwJZyotAmekatHuspv4aJPx6Y9kcECdVX9MCPm1AC
QF0OIECpl3hF+/3ArXYnAWMYpV/tX+uiI3kOQPaWSIURgRBexzakLvD51/lxsiQGDucGT9AStIiX
//7Hxlf0FgIxq6Y5NuT9ha29aetZAmPLQE1PYav44lmeE8AJT2ANoCvhISRCVnpOlzVxlZltl0/H
yiuNOzCJ7jqvhnuU0PYhTAdnH5ZJcTAKlD1NaLlbgpm/iib9cJ+Xn8CEvQRcKpPzzftr7vKZ82qj
KX+GQbY1q/4Bg14E1CkT2J6Fe5ps8UUGyYdXmCF5n3xYgrZU3vk8YJBTRTOxmo6iov+SRbQ/ALmM
h96Ov4qT/fBEl8O5rVAv8TgdR509Ud8bRKV6qzmG45wezcqVj2PeViW1ZLLXRwqsX1zbXwYEfwSr
WSxUd9c/G9B06WATZNkdkTfkN3issddLtkIDMmPR3RSxKJsv3qK/3E7JlPMv3dPnZHg2I7S1y0YH
UfjRRse9aTq8ySFS7AP+mq/CIZYz7rvJh5QDj5UDoKhi46LOXhYq/XNYTymu0FQ56J5mn/4qWZ2z
+1+LgAyEYoUvHw0/OU1nA5UZfe4WTOvRMTyek9NV35fe5PPY6OTQJ6V++I9f/jIemWzLuiyY6c7O
YEj/8so1eWwzcSY74lXse7zKxU3gyHt+or//fLiPHx3LO4MtlTFLqvP7KBFm9ry53THIvPGqmBHP
tw30paii95y1fbwtC9lUX0xvH58eo4JAFr5FGZD95/tPPe86Fs3J5CJ9u8BAqTEeZuP0RVHsPGGI
SY1hPCH56phRfPds5ubIl/toFbsjGJfqJjGrcT+Tl7mmyhXvDIcoNbpLzlYMDZBRpev1PJoglgRw
rs/v8l+uVwhquTxbk92WWJ7CH9O56U9xOMGxPDZejzKEaDu2fViR/j/DCCh3YokHo2z9fhgpmwi5
TlEc6d9N5YaQH9p9ZV9PXw307+7w/edniSWmAeos8GXPPbugLJQ+dKi5OKquwKsXGSKxt7r16ssA
PcYhCMlFozVCz3o1Ue4PMZDHFhSzGeHpLsXQWiAgMcC4lh44sS/erg87BQBOYIaXCgYTA3Wq97eh
UchTRe4ViO/zOdwN9ZBWAGrYUm4szrBiXXmd+0qorQ0MN09i+/nzp/1xGlzeahDmkjxjKnBn41P2
zb2uCmr6eGGCvI+UTbMyjFPl4Hj/fKi/PQjeclssr7iUH6YLGqq9RdiwPupcZyjp0QtneVtsLWUA
upN5DBlMEa+Zu/HRFW2KmYb2SdZamC50HN1r4DjXn/+mjwuPxWaJpZyeicuSd1ZsH4Omyw0962Od
dPkTRpthW6HzWvVG62IYgdb1n8dTtvKYngWv4oevvKqYmGsSPeDwD/G2qRR0zDKGuKnL+t4Owmn/
+XjOcgF/vvwcKUlok4KapE+R7nyvZDsqotlpAbyzEucX4GwcXFED9aWbTNCUYxe3v3wAX+TmwKZ8
E31NUYJEAK/bUTPuL9Jq0S31Pd00VCNtcx23DqGYcS/bt6isTfs6KqOmOcRtYUYcAXOVrdApNvSu
ncn7mTo9iRvlUJo/nERNN1LKdtomYY/wgXIDZeA6z0lA8WWILyD3X0QV2GIDTCX6b7lxLm+dcJcd
MTtjaFXnXO08CrVBWNB8HBUMomQkRDWk7o6V2MUzXzcgb0L6iJ/f/vPXi0Fh2pvUayyheOhndYQh
6wrozMTkYGhw1uEIm0kTaAwwITM2KKbM/7ipWcbjNMVSLCz4rv8e/v+Yu4lqllbbe1yk4VqrPrR6
ICCT3hRmbn/xNZ+fyZehlmPxcjBeTjlnlxZqp4vMFkwvzq5U7qLEqrodmMjU3rBBCR5QLQdvsYuG
fl2g1YkQO1mG88X9/TClLL+Cswer5/IjvPPXe5Ck7U4GLo4Ru+6Azt/qDxRGLQqfoD1B+bLImet0
jlENxcpP9I7KP1OOiqMKjUs4efeJ5TUwNWZv/GJJP19I+W02503aARzduUFnc0vYiBFaANKlOizg
MHA8ldN6mnrv9fOXDG7634aSbNVJclmq8f7Z5iHJjTlRtm0fTdPGOWywjBAARVLwtimrp94t071o
i2ETgOm6i3tKc5VlxNvW9o0VlGmbHOLWAjodErUQwKExUxL+pqIb97xvUHhmW9zMfprtLS+5n7xa
rrs5xkFhD7W38zD27COak68J3A+gul7pvhqdYR9KeKvHKh3yC/xj3gsRlPG+zU29k75Xb0YzFGsL
7t2u7dWPNgTa1aEw2sZOI1ap9mBkDbkxHVHWzbeeDz85MTUOtWrwSdUdYXdYfX8XCnhcjl96gCmG
7jQmWX2HyeA1KIdsKVLW3iGv7eLGs7Ji4yeTtQQH43XUdqgv68CmdJ5akBf7BsN+iUfwB3g2ZDpo
7NFDMj8PHZKLdkbWtIpmhe+1pEgiO4tIFz2Z3+ywDX9aNrhelyBrZsZJc7yvXecucuYRBBnFzOM0
sfitVIEVcJwgM7jMr2vHHobHmuJ/uMqtsLrqHAOm9tibOF2THhIlcBb3rcCP/DjHHWyzYA527I8X
DknQeVvI4oKGdDlvS+EWd7EzGids0xFIqtq/CEG+7jo/Gu9FHmMsjSzUjhGpRrE54ibLx4OfJ/69
46AKR5ClVyApCa6Lg7LcUfFb0o5qB+djkOsd5UE+FrYKDy1qrxMd4leQMf0vnFHWjeFAZlg3SKfr
nSs526zazMLRGLk/Btc3js0of+GUWHox4rkowvb3AFn8mg/HfI5c3W0tgtWuQjjfgDX6sPvJK3Hq
LVP8puNQPzemPwSb2sD8JOWMjj6W1VOwwANpwvUrCG+3SgZxv5maLO3Qt1GPRh02q2uzp+BDR1X9
hrpHzSedKvj+i9lwKCjbhcL6RzaTu9BW0WB7ff9NE/O+1X46bQmYAU8wmy6SaDSdFjjxjcic+GHO
YgG8yb4xFPkrOeHqNBgILvk+WO2jC4kZSF3sLedz92fpQaRHOmXP/Wag1jysxib5FfY23muaWms0
x8jVw2y6GMLR3rTTCOGEo/B6NCAsKU3YwJrGpkCDR1DBasIh91j0LS9m6th4AloXVeEGZRqoj7QG
1zb4XFsK0wgw5HSsA/3C+x3BHJK7bEqTddkvhaisKU62G9pPNDnaE99VclRV8c1rx+DJLpxLacDX
NE0gFKHv0gPrnpKJB6Qz92T1eXg5oTZa0fyoX9DLRFC4y+/BwkiQVcUXZ3ro0E2r4uQCwQy+bNY9
DcWoQW9xvIlwJTbzPrYs/Rwhor0sE41ft4psrOuTbC7ZjhovVs29ItFXr3sS4X80pjWv7DoJDobp
k0w2kiC5srMmxKnelci7F/NmVsffA79KXj1JFvoKfr5WqxiI0asfhA6KTZmgoSydLsMw1qdXKBOw
JTXxFK2T2QU7h7P2VtmY3biFi9mAvwa/vUq87CKeWnXLG4ilI2WPUBBWvrYnp/7maVpfVWv31NHh
aWR+mNw5ZYvJVwzwhXoKi66EewVDVqyYXPwT7G8ahVY8/YT//3MMoujgVECh86nUb1qayabo3Z48
Qnf43ptY1zqNLCBmE4/hTHs48rj5+ehSkkUhnGNWIQ9w18Oqv6Gxl2JFhOrSaGK/2fCN0CoKiijW
rOH6yS4DgtShRtwNorRu6fMkeD9lVV87yEyujU7IACJj2eARDfQWBrIkP616HszgjduVX1VQGL4b
1KMvJjPD8dXVzRZfgLtFS2cdVQp2Ulpy3IHl9r6TLDucTK2/5VYZvkzUmjY9EWi4V8IAxevkzRvm
tnQ9WA48yyIerb3nzyXInXS8nBI3u20xS8CMwF2rCou6lw9xo8tlfMmLv5DrW+ZyMXa8BUaBkq64
IgHkFEZGsQ6zFvV0MpLSlvVAr9tAb5KQmzJ0DTQKA/pr6Gg6s8UuTAAeaK5ijfJ8XMcJmvaE6R4W
Naya0Q7TAxVsyGoDzMgwrQX9h7S6oSKimlU4wR4LJZH0TRai0O1qaxPJQu9p+ku4QC0Wqngernkj
66NMF20ltkFoxXEDK4Xk16u8HkCvyDnad8lc0CwEBMDSdNs5RGukpez3IJXHDdzl+HfGyeiSDmF9
ORBLu2lCcWvF7p3bo/yIZobOI7fbthPEgxwZ75uZw/1ER5pfp2Htvzk4jzfIfQ3ul/3c0ldf4f5F
O8AMjVp/bHZtx5OYWhxmftapNX7PS9yi3+fKfjMn9zchCuXWcfU/qiWGabR6F6r9cBq9PIUd0Ori
h3YxWnSi+larHqY6SdmbwPK/TXQP8c37P2Ug06umks6dslPm5hBbee9gig29ksgWv7woXeN3zhqO
A6T9Ddm5If2FbYwNj31fI1heG6i7WaWDN7vzIIaNg+65iWX2IxnAqHShJ7cR9dMNG5x2Zfa4KDnq
E0riYT4FP1Zt/T69owvXrrIQgheUv9cWAykZIs0awe5jUkvsAJl9CvKk2AaCjvzGNXPrOkuz+zxg
dg5ygavRT1xAAi4ZbzEIzLGaHlXByjMNuIU5/3FvHRBabuXnyNKUe6xBN90RAkecnwUdMegRUKYY
YaBoDtOG7s+9tPv7oqqB+QLEMQP+UxzkLh4Iz19Sey+moaQnyM6VF42T8Y2R2OFeR117GoZ+5Ow1
6w1LIpcpjdc+nqZtgUqd7bPaTrEJQB7NwdrNoA9Tg8039K8vR7O6xBn8WsYVmKc8X5YafTfXc3OB
dQnHt1T8lGR08BGE2JItQlJ1Ir9P2h9WZSedPQEowaqpWFwKEx9AhEfxyCRrggs0f1KH55tx1UXt
wyMBVeTErI+aFfai6ORrivpnhdH8l9EWv2BUN7hgiEIoY7u/01Z5JKajX7ceIEW3dB6tbrJ+mnVq
4WZK6q3IyJbuSGg71ll18NkMbJm/ppUOZoUvMTHwG8bs68tlXujc5wpeDSsmx1OlsKJJN/cW4lKx
chcdZ+KnL41ZhVeNh7CMYhTIhqHeRTZ+atWyvSn9xUEEyDMOZue660P+3RQQ38WCstyJaMOx81sn
imbPuaM8TMX4C/a5v2ISjR4sMyTyBvihSutdXUB61gMyFDHMV8oFKJaWAp9AOz/kwcwfGeqjnQDl
qLNGrSeUNFA2imt/th4H3/KwwS2QASPhA7Kb/WyHYgMaJ97EPj5dPH1HTAbL+1BP69rkZA+VZZcN
hPyhrci24BP9VTQQQ2OYDG01k76IpSjXVgtfJ9SdwJpk/CCVpF45qg9vgzTv10p4ZK4YtnmfcuLl
7zWALs7dQ2U4LiAw2ktFzd8xl/1DmULzo5J6Qq83EgEPPqIpB+eCvT367oH1qTSqb+TnAJez2PQD
3BzW2NfE90VucMJLwHK4OI3h7vIXkb3C28AHhdLLfvPQUx35QoJ1WydPeVD3uA3T9GftueGjnqM7
069echZn+pbeRdV2zlqWuKWsztZbty5u3VZhtvFhdQHtDmDGt/dtE6CbGlxkcFYbbqhpX5CFczWM
0BjU4EJrI5BJbbErgDDCV0XlgjSEXhrRti/HbkMeDtg+QP2YPmb3MKARxVuCS7DrOXvDx2quC11z
odg5jhBefmG9+dWSTLpSExZ9rapwI7pAX2Ouqt8cz5+Qoged81KN00mP+bj19Pw7r3AFYO+0azSB
td4mNVzSxsAgJf0C3VIx9taDNnAwpyOS+yiXYb0uyJaMWLbSZLNs61ajkVjkCk1IPJVE4qwrX+yK
wYlX0kQEwmNIca5xXP7tpHgF04YxgjTsYDu7rwgFr3Qsy6tszrHumyAE+oK/2etmIMZ5EQPX7zAp
CrIMJkNfiFiMW8kh7SAtjpxkoZaXHMXS3RxFHvwTUxzrONu5c38Xge1YzLn2BvRtsCsb+bPwq/ua
zFnituQL9Pb82hXGP3OR3CZTTHGOSHEMZ8NbnnTN4xSIK91N0IWFDDGyKcQqyEptYkr4RUOOJbSN
MDU7ZnCKgYBd6mTBBmUtQIhOAWwyrQ0yO1b9gritOsdBZYl5PlGGfDCM+SmNkmtYhQyL8OyhaWrO
M21mjmvlB9alF+vsTsw+4JnSetGV3k+w/b/X7iCvMoJmLvh6xHbEtohPpEFY05BKu7J8floJt+fQ
x8TYwyB1N+Vc4eauVb1Xme3h0uPpiR6bi0kaEjBXadzkPmwPUnFQOhl2ufe89iUIYBcUyJ92RsvO
eW6sgI3g7K0K4lwv7dK/sNkcsncKmXOI11mHsxEfwDx3W2Ra4qJzqyvTtPIbm/O1juz0sTAcfYNA
lMBrgTPYiYJuOeawKWLLN7rlc06xfdN6zptfkSRUOziP4lLgRlbqKRtCAAwK8GOWIuHKkmXz6UPT
O8H3zDaxGXlsu9yGKlztY1mD5+rSNt7NRvAIba3eciTG0K2rbuuXiX+EZsKUHvmgGx0OMJU3BnsV
yLeKgIn1UHErm3j0thC/87u5xS7eThV/gFI+2KQZ0elYg25If+cdGbDgsDCYDCAnQ+Yrx9YdRxKg
VDU7P7Zk5PnZFFSBefp61eN83Y7jMG7nCNSRN+EGNZFiHW0SB7ehSt4IdA92HEouNQaZDfK5gPbe
GO3MUr0ldVKuQ4porLc9k0ajsnXmFXJDTaLcMB//NsidWvnSj9el19whn48OgmlMuvrGJQr9slBk
W+MQvsAo8zudjYzXzamvzQQNyFQAv3TVfGL9hu8FvnM9BuTrSqcGV0bZB0cwvjN2F5j2wIGS9fKz
C7piYzYLttcPfhglNBpStayNzZYnHCq5Y1RclkKTsdUC27MKeR1qWDqBzKja+lm7Kd2I+V6BoadF
wbep7Gw3DyMBkpztPEUNxSlTWFmZ9NZpA3e77WYsCKFV3uADvCyhV+wRm1+7dZ3tNAwXsg2si65l
MnSa5iUS0Iui+JnZ2Lusa0od7AhYHdrurpr1C8QCf4XrgPbpwGV2pZOtp8pkl1rczLTFV7O20S4F
/n2QKuDO4fgtR5+4ngaH/Y0Rk31nYCFPQ8LsnBwwVFt0BiFaDsjLyMfsrminlWn4MiiWy2jUP3o9
EfdAXDee3s7f8WPvGjhk5KwZd3Wooz0N2Xo1JM5wTNGZ3xOEZbLmD9aRHTXH0EKKJ2PBnkMdvBtZ
jl86Sj7HWk7yru15DUGpLWK6HPgepcGLxjPYJXWnht7BrmwrtU4pisFOmXO8sSZCBjc3mqsRTRYn
JYEEKXPmS1fULa5g/y0iBGsdoFzknEDGn9P1cm1IygxDLJf3XpFUMBj3hR8+jBOEkpxJ/Iltxi3R
ST/HxLsUJjM+L9lj54OhTmvvhwf4FuZu9K0wyS9xcYp1hQlTaCwx36VGebJGhbo2b40VVa0rU3I4
V2XSnXTV8800QFnDqnxCQlocWnNstnM4RoehzM0Hh0A/UiVwd9lED2wrgAmE8rBLnSokBt7AqmrR
PmjRNK/IbLkaBz/c427D1xWC16Uu+AIWBaVJ7zYHgijZ1mEBwUlIPIAeHQ6zkoAM+Lz9vst85zaL
7AchsutpwrDnTOP3Iiq++V7rr0hDf7MWN8mUAZyRwl6lHOEBGAFX4GROMSytqB5I4qvKvMfhH9nN
VRgbnBJSGzOB/900YGtki6yK0p+Th/EBEWi41dDXe1W+tuBNWNbau75aio9D221mI1H3FnkLu1jb
+V5hTuecJ8qt7GWwNnVzW7i8aZkuQUUL7IVEbh0DkrShwCa3GcmHq96R5nbm/X1QU/aa0sJZjXb1
jz24IPCIpLqboEneYCR4Fa5K16bX3xDk5KNa7qgPZ/2JmADUwREkA+Sx/t5NrDsSwQkZtAs4rnV5
3bXWz2ZafpTQ9IEoX/P9JS8JQe1dTOZKzMPBCKmefUNdhLJ4Ygn5hwrXtYGJmNgL5R846RRYU93h
Iuxld3RHFwXubImTQXYmVQzrJfWsb16t4e52DbOuAvGzGEU9oMF6eArdJr5hqalXfYa0GoOFvfYk
4B/SBxcW4eCDCxTJyfAiniGZOdBVk11XTPYR7lS1jvUcX+Lkvx7cEdxqW6hLa8rYYRvoagsO2DGh
AWmIHbTKk50ShrUZ/eJH4k7RZlDs5QKLraHZkxnDP93rqIGXUzca+sB8aYhWgBEhlqFvF249CJod
fv4Ag9xgcTDQzi0zcLJJrPHBw/GOTTPLUFp6P1KXOXoqjT1ga47X9Pzn/HkRx6wSVeNtVOklrcFf
/oT1ntzOgf15U28TcjT3hpgx13XlxJ8179p4+j1G7CrogbMzyDlYO2k3HmoM8utBimljkNq76fO6
3w/SfSwyymmANu/1oHnFMU4d/LFe+PjAqCxZso2ldL0ZJzyK8JFvalm8OSViZ60jvSLG3F2pYGG2
SmTQ/oyLMl1YNLgOB+TuV2SkicsIotSRK+UWLFV+7VmoFsrgxqgrwm8G59Uf42nVFzZw1M55GzOg
vmx74RcQToSd17YPjmvO2zyBSkFA5ivcwOgQ18l4P7kE4lCS6W4jkVKRk9JF7Qa+2Z/K6doOLRyL
vajW0kOsSw4cvBcjeGb6+e4S6Llu3BjgjgSlNddPMmvMIwp0Enbywj3IHEYuBdukfJymBi6RHodL
oYgscIf2aBRwGgJHGVQjZpIRx/l6ViQOlpxH2Y6q7+xLHqwSwPhomOFWDcO0dT14cTmns1VhUhjI
k765wQ9e7rJ0rpjTBusU2+7IstrvnVRBlhlSvVFkdW6aRN6Opefiih8u3XrJBx0rKrXOdR0ZGTmh
87gzhiRH9J9kkPHRjbykXU9FTXqtdwUDb4TgzSgmqBgewTSNDw2F1ovWIB+3KEBv6rSNHsuQyhUn
2OwhjwOaNDGWydaLR0i/ujjMkhdLKQXoT9MIToo4O1C5D/BIByw5voi4jLoCV9RkM1UySfXNqvCi
V6Tr3LAOSrZXvbsfB7M/hJou1Lb0pP0rSUVBPvssnilyAUqqyKEo/fG35cb6GlrqS21N1Quhf1S7
5ypyUaq3LFjUpDq35Mhox/eBX/+iKQhk1B3KdRx7OIcdwwEZnWTtqveTxUWGtXc8JY2d7McIWbBH
A+xnaFbideAr24XA2V9nCjWUikOLv6oWSfsj1uJKuE215TgYXdh51FxUhW3ieihJmkL8/lIakQYw
XIzAcERkLERj+z7oQ6SlFj2/A2ZQ9uLdmL21ndSEHap2VbZT/zgkZXMNFd7bYnYCCkJd6xBoMrM4
zpeEr9bNjYir/htnKFgB9didSA0LDqRq6q0kqHWH0Dc9McvMsC09iuS58duKQaMYC7vEtAF3BcLh
oJjLvtqFJXuaoTLSLa18MgNGn0JhhBs6lWb3OKRRS/0iCi8ids7HbnCyy5GlKvcNmzxEw7n4N6Yc
nqvGekKfJcOcvKcIReZeNpGHEsKxuLdK9UR12ziiYq5wuENdJPeAMHFfxqeih69kB1b6aNLroAIF
N9ajov7NHakQB11zzH1nOgwa90AU04zElP8r6hpn6wkiUjLToOjgFNY6DtSjVZoNuzZK5GxO/xGV
yQRCDvC66tjIKx0S5mdX5mE2XEI3VGOtkUoTFOnG2ckfgcdHrYZMoXlhRTxkKysguYCKAbGt3NkN
nu/sWKt5PppU69fCgSZrIM7BnO4yZWEko0pcOeuJaPBrq1YhDCIxrFv4YseYLsszQrFwqfxRFzEq
3ECRV6bblj+4Nyer5ijnx3DwaiIcnMHkFecnpDKzn0NwwBuEMSHnn3a58YCoBSlctEZxdpf9wKSc
z/jlBu8nu6F6NUv6XN5SW45y0dzaNjrwsBecBFJzvPD7Obmw6jp9nAeELEZd1LvEXnZ3gZyfCiq8
WwOT+mGctboE+FoBd3KiL8QB56oiWt+ompYQenYNi4XivaopGtIwHXVmHjNiq7B8o+uhUUTJX2zY
84m7LxrgiwTvvchlMZQiksetgvHuXwn9H7IHs1owO6K3gIrG/YmPBbUJdHRCDIJ6ZdDevWVJJtFE
saCbHJtaTczp57/hL3IIdByeY6NgJRRZnnXgVQ+UosUVdRzJhroqtK0BEke4nGaw/cyG2st/iCCM
YablUUIq2JRX4eHz3/BBGM1t91EWKYnMBT32v2qJP+5DiQdeNoimj7VOGLqcZjPflo47cSRJDGfn
S9Y8aveATJwCAXzH/lFtNS3/4Aud079C8/ePxMVdgjJDoEd3TfdM/FAJyCNZBLpCeelMCLLXBXtb
JhzfipHNxE0o3f5ysi3zuiFg/CDrunn0i9R/JmCd0ptZB9YXWpFzjYS0lI9+WuJy9rEtnns4onhq
lJItNP6wxKGUCmn0O11WpBh9/hjOX/5lIKS+yPNom6FoPpPU0f5rMtcRIVoEIwECmczGz8THf4qf
69fnQ53ri86GOhf8hnOfG1QlCQ5EETqsCsmpqEnpmvmlvUS9ATr8fMAPr9gyooclCp02wk08/++/
bCiZcwRB2ziOGD7X4ZR727KGwQZyGsGRA64wbpZuqoomErsiDtF16H0hc/6gmbQwWPMEkf0wtcA7
OPsN5Ca1bcKSg7w03OB9c49eXGZHmQz2JrHj4Z9kqEuymqavROPWX4dGNo5aE/sU9pX3Q6ejU/kQ
a5ehjfmEH2/Y+iYJ4WSqU1kp6Vi3VcFCXluv7HJBeUL5XXVj/9g6yt2hVcIll48T5as4uJgKHlfQ
LFo5IGpfvO4f30JukuPbCEIIi3H+lQz9ORdIw7EbHwKa36MQ8fuso/cjmyeUKskXs/3Ht5ChhI2O
EoSA7zrLT/ljqFg4jaPMwTh2gRz+mYdKpduqDaMjzS/jGUEf4Vmfv4bLJ/Tn7IKyzUR6zoWhBMdb
fvYYKLY1bAlz44giiObPFBn0/wFPUtYckYmQVMIim/5XregyKOI6hXTd8qR59l0PtdU3BTv7EylL
4irDrr4NfXYYUH277/DgvljV/naNFho+JZgskBCerSgD1mlf4xw4ldVSc5vZAzxb/diX+wAGBcVT
yc9ZUZoqTp/f3L+947jlESWbtrv0dd4/zoYKQZgQNn3yCJyl8BGMJ69yhgGVkltBYSUOc4mWJb2a
xuXnQ3+co0GJ0ORBnomiD6H/+6FlbAICZoRjG8MjI7LPjKAUl6RPfD7O3+7tn+OcvbF127FeW+NC
FDKcLWJJA6FDVB3nqu92eKVeRmRDr5+P+bcPUsAtsXmm4AHO6RBVgh6pNcrwlA/0NqPR+BnbbfoU
Vob44nv8sPgunwdiV/P/ZgBUmu9vo0oGIw84ox+p+kFK8zyiyRvzugaAsHEiVd+r0E+/I2MZd03m
pdcGgLRHCjHm3nC194UM8q/XjXER0fci9j83iSjiG+y0SsMT/Y30dqZ1BTQxnW447UXbz2/x3x4r
lAd8WQ4NQVaH99ctiP1mLjI8ajt9sSOpO94Rgk24gduATwlIHCQpqf/ibp/v/LjZ6MeRdrlIUR38
MO8HJSylgFRSBiQTFNWVlyWIWxoTgZHGUuvPubkC81a92HNr08JsrePn1/yXT2aZAZnpsfX6WALe
D994HY1nb/Zh1rE5pVnmGQ8ZFLrqi3v7l8do4U4ma1XZrCr22acpStMs/IDma9W46KcdXV/Xmo6X
Je3w8fNLWu7Y2ezO97FMQahzWVWWn/LHeoKYyPC9zCcBUbVTtxu9zv5RDv+j7Mx260TaKPpESMwU
t5zZ8xDbSW5Q4iTMYzEUPP2/yH8TY8tHrVZftKIOByhq+L69144WKBnH8KA12vSckPjdJRcTk2fA
KjGI8MYK8faSehV1UwpK7DQSTk6WQlv/rozRJY8pd7rrdhLTmVHz7nFyQY/9KKYPzoSwhd5e0POk
NvUD6gV8Enm3y+tWk1tR5ggm2p5c5jMT3rtBalGzRoOMeZBtqbF+e9KKCTNFxgeWqyNQ1+nMzSCI
544mp7ipR3UnZFlxnCbQPVdwBj9/oe/GKFfHDQutgxoKM/zq6U6U8xvEIt4pNQtxl4MVftRAiJ+5
ygfv0LY9iCAYeS3m2dWXMA8zpXlleAiGRYlLW8Y+uSl+CxaDWNjiMWormOSf39m7GWe5Mz4HvIts
C94d+4DXduaUJQJWs6juQ0OrO5AOeXY/28gVwMrOw51BjG185rrv9+FYhuzFx2BjFsOmuTzyf76R
OK9rI6676cSE1F+IYbJ21HXBtmqzv2/m0LvWRvo7sZO5zIGxeiqs0n76/OaXB/rmO/178xSr6F5j
OfRXU8LU9LYYOCSc0NvTZlG2sanrMromK4FsIzKDEWtZ9UWmy+nMq37vluPSrscUjxPFtM31FBGX
fT0Lkg1PBAgEsr3aOpJqK2UAZHHCcC99vUH6likRjOfm+4/uWjDhs8zgWnfW50hRSrr3aHxPk927
83YaopAivYcgSiD0/e7pFeKQMNEoATkelpMzPpaPvmQO1nzLC47AFauHbs7AdJKYiYPYaXknkWk9
Jl0GwyHMHTr+rheJU6GMxWmi4uQkC5m9fP7a328vlrGHq4VdKbMJZ/S3Y4+wuMUWWmJ+hnS61VGk
gO5trH1WZSiR8/an0frNdzFV3nZi3j74shRb+qjOZe5Y45nT9t/nvRqFbKigwbFioNtbW0DsiN2b
XfvuqewITt1ABHcfHemk02ZGdT6QXtfBraVKC+42LHz3aOpEMdPu0ZFVFegfdppBfzGv4+7RGk1j
H5fAw1Stz9+Q9MDJ0lRLjm7jm48FpoeHXHm0eCVB4z/RCevIclGxQtCom8NMKDepMSkISLvXIyOw
PIUKmUtHDwiLh18Sgoi7GSn0odKojfykzdp4isPJQk5A62+f+8OiOqXvN0MInQr/1qDKGkjXwbLl
ViTv7EWuii8joglaGTWlTdfql5ahld/qHaCSrTEjQgJABEw4SGvA3JssE9K58mZl/RpDGEVkByce
KFh00WoTsRRfoLjMNpiw2mOqwGgaBEVRUM/GO0K3tR28i2Y/pbV7hxIIWWink9xWmsXF1JTlS97X
5iGpNPsrInWMQGYCsXrozOtWVrhBSuYp5L1UGvdVozlnzmTvl9FFOuPw1jnr0uxcDcVxGO3BdJkH
aABC/R9IKixy4lBxMDSHz4f9B4uYt1i5MMu5DoN+tbxUAngcvkWLoz9HXfRq+X2CN+HM4cv7YBXj
6MVODnEsZAx9NbEb2jzEpLTiGYGwmp0cjei2rdY00bwJ28x8Mrwpee3asCR00FTePW42r98UqUqL
IOlt+YctEkA39BgEgLW0mkjHAhIkd24kijEgJ5ZsXpq1v+Cs2N+UbnXGru2tyQ8ksRm/8rwlQlSF
Cka+Vs7UnQVo3GaHekf3N9qcTw+mVNONBlj9J/3A6NWsVfibkPEo3JEH5VHx6RMFkjStqbKxydO/
o0sRr15YzARNtDCzfFYvBbIhI80WHFS5y6AFPiCCnkhd9dG9ZfTD/3ikfOh7snTJHyBs0oy3ZOo6
UEPzbhJbzyrzG/rdJu0odtXf65IkAMRjzABCz+/Spn9BZkIGm090eGLarfGNBDb3MbQAh+0cQnIN
8vD89t5FdVZsZ8NKeTh1Xd+iBSel0Oxoml5KWJQVz71yTk2RWGBJacTVG2DZ9Tln6N8lazWPgcVg
g/aXRuCvh7IYK8vXYp0YLhZTTD7Rk9RNKpSQxkNUwnP9HCEoxZME90h3xnv6Li2BI1ABUXECsU+R
i1vO8+eD/oPRyC/RWWjYP1JZX602hDMbTUGG7GkI+x62zhTrJZlCQ9bsrImoN2TfjSrPrO7vV1jf
Ynvs0P3CF430+e36EmdSlU6iGPx1p8BSOsQqjGk5bUUyMckmY3tJX5OzKx7uM5f+YF+FgQ5Tjc6u
3AAmYL69tik12w9HfcmZqxNFFLEoqwtT7/MeGS3ZTIRm5uJrhwshDXo8PcaDu5RnnvxGQJb+/OG/
n9yY0oBQUc4Hc/LO3KgVTEYpgpsTEJkWwaXUvRvhIqo6eEWqT2eu9n4r63Micb2/VAyTl/32zkff
6kXipflJIqS7wJBDBuA0pUcvXxJ6+o6ONA3Qu89v8aOLLuhRhFuUVKFIvL3ogEuNLNc2P4Wa1+/9
REY/VC9iQnSI3+NMweZuYW5/ftEPXzILhmviQndQhq+mcoR77CP6Ij/pTffq0wTesdWegyYVSM1w
LC1SbI9Uori8dHnyx9lq1ZlN1EdjnD0kJ036okut5u2NIz7zVDHK/DSHBsluBSmHngcy0erc725e
hDsnspq9VU3FmXqB8X4DySnQA2Jl8MgZX8sn/8/JgbiVbGiipqAzk5C4Cep+OBl5VbxUQ23dD2OL
Xrv22mggGLLpTepvWX8r7MJ+maolncoFOe9vXISDZE/OZOoIY4kyk72r4zytB/TnaLndeqvFZXMO
svnBY2PH77HZWz4La70IJ8QXz11nFac2wtTmECuFZya1+4syVA5kOAzeV6xj8U1vTMWZD+T9XOhT
haUk69BIQh69GqvoXgB0IyE/CaKnYhxLhNvsc50T1468hOJPlOVwtD8fquYyDt6sCvQwfIhtOPhp
6EGUevu2rGi0Y0MKdTKbwv5jaZpx0ZZd8lATlxThuRDJd7suEtwpOHGMOjO+yBbl6zZ3hhRrYz5F
j4leodFK0Wye0qHOE1b3xr70ZDjGO3yD3hOZtQN6+RyT6Zkvbfl1q19vOJTGwJYx0Nmkv/31qRXS
kvfxbmV1pW6MekA8bHXmgRuytp8/qb9P4s21QCNxLvFhSyxnUWt1rSqxRMzOvjhpppP9qpCm8EVr
UjxUhJUfqRhEUNFz49HjOP1FhB6KZreUzZ+QFN99n7it2pe2Aea8AHMPfANIwUbKyvUClZNVk1ST
caGzE70CNFw/VLK3iONo2ueplOWzKNzwodEVeghihZ+wL8wvJj2qUxa76hQtUnRUB7F9DCGCbQ3Y
pDsaNKwhHsnWe7ubnRsVh9arKaV3RAZSdcGcFilRTpUzb8qiMW7Lrpp+xI6scdBpGjAmHUrmH2oN
BjnP8yBIai0WdtKIUsFLBh8LdUvc40T/1w1qr/AGuJMlJ7G8qIY4iI12IvEhT0hpIWbAeUqKVD7w
y9R30jeA/A91m21LunD6sbG66EpFpX2sRzT8JgdfsiEK9QVWaLzL8gpZCEagS8Mgr7tFkwRVwSLJ
afAjSKKcRR9qQZiuq2oMPZEjrSONbOtFNzEWQ+dH6VzItr1L0g7PzefD4qPZDhUChXdjObCunfE6
/RWOf1l6ihFFSuJSlV2TeZaHv1wTsxVhHXFR7exSVRWQkaEi5oci4zmI37vvYBmbDEvqfTptS301
NpU0lFQ6qaq+P0XggB10hKhfBH5kdtpN8Pk9f7CoAgij8ecbgNnAz7396kj2i5O55EtwOBYfK31w
9z7Ze8GcqG0MrxO1VWWem6iWhv7q84NywbaBMir7Nn21rLjESIlCOQnhSZnJhnRSw7EuKcgHKIlR
dfbxoO4Mjh/zARWn29ykeMGdZz8bVLh3+rFyrv3Wtu8KjuAhVeWyDA8GCR9xUDd1dx3GXWYQgTK7
RM8x4XcBHwX0iS40erJxmBjx5hCA9p+rLXSh2Aou8KdlW7g86n8Wy1iQ7YG7LTtJScShhU7xkKP/
3HP8mu+MmVQC3SJYU3K88PzIevj8Ra5XnEXPAXNeAEgCj8ZveHv1cJ4Tu6GWcfITvX2ylT4+Sbtt
KDp1clya/EOj/8exs1xyqZ2yDVx4GmseUTwDTRdexoFaTBayY32xTubFxuyz/ILsEncjgbx+fpvr
8coQ5YixtIeAfCLQWGlF2jHzupZ57JRqLRDLMa70rYvKPwxwWZZTIBJ6SIE0ptE5c9pezw7rK68G
bVRbda+XFelCqbT2JrkMl9A8CT4ZSvkw+hAuvCb2DphIyh3ZLvGZNeujG6dqxWrF1GSwBL19vxlS
/KarG+ukx3V+ZMpMd1YJT1iSsPG9dcjKSgSul8+f9nouWu7ZXBh7FhsppoflmfwzpMWcFanXKgsq
uFVea+h2n+wpz+/8zrS+fn6p9+OXS9Fv8Be2FXCz1eNtgQPLoZXWiT0jCeKs3JvSV4TYK3QJSco6
8fn1lh3Yv3PQcmv057kvFz4cLeS3t0b3djTzotexhBJBw5bU88knRNBenrnQR+NmOZvSvIFgiubr
7YVKt3Jl0kT6SSuIL7ZzOd3XpMEF9mT792hQi12+eEo812qPTup1Z4btB/dpgA2jOIRsn+Gzurw2
Zy4YJs84YW/A7wLxQqHzCl0sGJ8/0A8GKPs3JADsawxkP+bqPlOSCHiHNnKKBBia4klWRxNBwl5W
BQmDidYTopJgxe02n1/5g1s0F4kPoA2favt6lBJF0ZOrO1J3AYaWY23Ki1dzsItv//0ywgELxdET
pqa3mmHNqOmcqG2tU2a5VFgFvIzpWCuokWfu5/2nwIq8qJYcji0mFcS3TxIgc+d6leme7NbpsIXh
FsEyzUX9TVYacDsmATB9+/ndfXRR+Lo2uwHmdJSJby/qogwC7lN5J+WYzWWeD+2XPBY2HjVvyB60
sTPPgW/Xr40u6lKooFC63CUa0LdXVImKdL2Q0ylHwNxswq6Txd41I3WOBbmexf5eiBsjAgAwMx3u
txcSJFVQvRm5EIlRxV63E6S6E9hzQqs1AYji8ydJn5K/8N+5Zbkgoi/BRG1z/lyLnOopqlOwyzOh
VRYOJxDYYttDEz6MaT2+dvYsv5G8HeMQwBD2WkuvaRHCY92pmsT/AUIdY1acotJHuW8NamfMoRB7
aww7d6NrfnZdmKMq8Ks61USpR3O+UhmVv5B/46/pbbfYiYo2btAKt0BwTcrqXPvmXuh9x15oktFj
5ZojOCdbxRcNAosMl48WZTtXz3yCjHNh/awkIeMW7q0/udC1bTU19h5RAQZOPE36psj95iKPIoz4
oWPVeyC3vxLcMXeNlOq18t3C284himugiHgEjG56UUCiLmy9kc8Tv4T+jkHGG8JjItlqlex6qyT1
NW3db4lfm89uTelOL6ZpY0mwXHPaUbTO3Wbela2eECBa21tVxe5TVOEbreM4+dp1nUJp1Odf2rJy
ruwsCdlFytLdeezc8YBNfsy5I9Re4mZgsi2rqT16xliV2IMGayu8tLvCpOA9u1EzXlmVnd5BRoKR
w+OXeyJ/lly+WVyGWSqhK2E77Cs7+12F3Z9O9d6tULF+6RbNfEntOtsAvyKW0i6mQ1+1CsAZOj7I
9IQNlPzxzqMCHmN35K9BpS3zLeGVuCtkMV8MTtvd9zJMD0MaUsLFAfJdprK8ahthXi07Zfy6YqRa
rQnjxquVd1jG08bELASDt6qW8KraKjAhdf11FJHpFeKhf4U9MBH15Mf4UsAYPFYOILszw//vMWk1
+lkBloggdvjQzFYreelT5QUmZZxaWGAUyGY4CQShypI2a0VfnLinqR5fDPxUHFeJn/mmjbm3j+H1
69CTqKuZ3mTgmJv9ifNt3vlHs5xNck+nqniO+CtkQFnZabE65f0djKDhq6xYlfAAkMRrdf58OQq9
eTF0ZYfXEc4ZiZFbOjtCSPo70U/hvBNmOvmbiMYD1lBhxelW6k51k41G/yBwv8MxDccCylSXiy+J
581YVZrMWYAro4mDtZJfsV+bX3IwNABBY4RvEwiLaqsDkMovrcFo+sPs90O3jUMBB4DeE+CLTqFp
D2qpawYm0THNITy40dc8GReLj+/BasVNkDDR+3b7zIDU5BGSp4KNMGS4m3p3KDekXWgkwLVl9CCd
URGEQed2IlPCLn+jkE7tjY7x8Vfb2qG5wyGCCca3B87xky155F6ZNDsPP88z+jral8Y0ARyERdbf
EEaX4Ags3GQrVT/8ciq/PnbkxVxrgPkEbjlDtEeLrLbHztMw5KrW0Cs8rHBcDmwA/Ct3jsdbUykq
JJ/PquttFHOqBayfnQzfGfBN6+0kDsBEzk7uq1OnzSrQiaRI84OchorWfQKsZ07HbZNgq9BxI58p
Ta23Nn+vjYSAeh6aFDZzb6/tk8WkUUGZaBtr009bROUu0ptnrWjj7cT/QXzj5J/Zt32waNHVAHlv
Isilhb7aBIBeSlzIbdMpwStVb0meZuxPnAwQhlHQP7N5W6/+yx1i8YZvSgGEJs5q8xbqePGNipRO
8lrHat9mbuXfxSrynRNTUdlufFEl/3HHv1yTfxel2KKG8Vfr/4Bcyp+FjTSg68U9ODdvb8gURLOP
BQ5DYncGePmBEIQLclY12J5SeXBXdXSdROsx9dlwpA1fNpnJAedMCrKdJY5DUxAlLqMHHydkQIAE
oLz+0NAkPLPP+ui9skWmKrz4ClBbvx1LLUk6mg5VAgW6Vd0SvadvR0PFTNKNvP/8k/n7d61mYmC9
VFloHpBM8rdg/M/xrYuGLrTabj6R7MIJHf5VeRHNcf9t1NPh26ja8MHzpHfh+rl7O5tj80DirPsy
6HNyl1tyfBWpP/z8/Ed9MNLYp3v68rvoVP1tOfzzm6Y0TBy+G/tUuT0CtljQPWLuzSMtSH1iE8nQ
jUlG/fyif/Vc6yfBVWkhG4LErbUVoVaRq1lDMp+SuavUtT+C7dlAlJm/OZpDlWvw66yBvDpl8UWN
3cMB/jf5QKHGzHql3C6cTZbzDQRlL4v8Asyp4WyAoGjAUSrqroE5WL151LyGimptRGB4DCPr/Z3m
+kVxAVlneIwGx3gy7cjVwS043X06ycXjpDkEZ9D3ooDw+U1/ON6RB1BH5Ez93vsQcYhwRgOXmkQB
fJUkvbUgIyP5q1Gu2MRD25C3NHeHUpg/bW+QWED5bX4I7+PzX/LR/Ek8ISU/VjrUEKsv3Wqk00Mx
4+kPtNpu5JRgVS3k3F7DShn2Lrg+98FjnTkzh36wZiw5OWh8yYJBA7aaQ7VChwHCWRsE6OA9Kra4
RCflyBvSzr1P7Xi8VJabHOwyxvJpiejMp/7BUKeW6yxKWEoM5rpkIwmZzxhe86nzsXEUCcZUJwY3
QMr4V02Y7bmN1/tTB5ejGrdUARep39uZJS8MfcAqy8wiev04UFr+Ky4mUhinlN26xzyV885jwxU4
PcCez9/xulGKyYH2O2sjZHqd+vm63dYm5dR6bkpPJfa09uiLDBhMV0+Jv4uxkGp73YpIcqeb09xi
jAFPh+iCzYMB6fXcEWx1tOS3UCSjYGUy7UFzdlcnPs3IakG+zngcp9pm0Lt6fzHWxBucecNrj8//
L+Qv04rF6ZIvbfXMmS87TJXjkenjMLIb2XYJeNdEVXdjga5Owx5bzOAqZ/fW9tLrpu6hbY3NMRfG
Rdl4PJV5+jqVxY8qz/2rvs/OTLer5Wb5gTjqkCGhy+CYvY7eW+jwMSKG6dhm5B/hoJ2vwyEV+5CY
hzNf21rrx7WW3RECUx47FfB1V40Igjw0OGgd6SV3BR1GDtdXhFRDx/G6+jqJnCu9R4PEYSCp0i7g
3cF7mYjPKzeNInhoUa5050R/62nw/++I4pCPgJru4nqfkY0h7trQHo8utIgdZg4exNyl9dGJteIr
Ag73NPXKv5YNDuIa8uU+t1r5vSAJ5u7zb2Q1Ifz9JTwbwj3+FjnXpcAGAV9iEjsNAR2saKC1YdMd
W2MS2qF1x7nfAKTrjTMf5jLW/1n6/l4UlRilP2qm7CZXZauo0iR1HHM8lr2dRAfRGuDpesOYvxP2
myb73k8sVGOzFVEbEKCf/vM9I85BtcECAMFjvbMEM2cnhVepI/Dl+Qv6s/hra5ZwY3Sn+aGICzyz
V//r6FvdLzpr06GH7Og4pVcbLN11Co6PpLPUXilu+zpNdo6a4cEmKUgxoXn7Stn2Bs/5jYUDYxMX
SguMiOqCP7KvjhzNvRa1Oe1QWCUbW2m/Pn8gH8xNb37f8uf/bICsqRazSrPxKEM33WPLHIDB6tq5
y7x/7csOl8WHhpDw0d6+vQws8T4lcLk+TpNryG1N4l+xJS0hnvZkYFfhNm2H5jptY4AAsaUQKXx+
m+8nHs9YDL0YXVgPqB6+vb5GnTKudb8idsxOjt1iB4twM6IiMLQzu7t3n5WJBIxNPVRzYuo4Uby9
FHmJXhbqQ35EztmBo3Ir5yXsu9K4NlEp8aApdp/bXL17vCjJuRYLLa0RzhPm22uSRO9ldTTSd2w6
amIt5Wkol5Mxx8dF/v8QSbATwZyNVkZfSEFj+Y+Pd/mi0HzSrV461WtlzjQojbOqTpiqVVe7Hj7p
1ohtuc+k/R9PLALlmE6XFgcKCnL2F6s3mfeLAM6B/WeLWAu8qoufUpCtf6hknKsdrZ7q36Wa4cpG
HcnOYkd9+1TtmWi5qA7dk99Z7b5wtfZKAdrZGgWrOJMjfoGJ2VsNDcmbnz/Q95fGbIKjx0K2S4DP
2neiRc0AYEN5p7qY+weSiXBEuGYYUhrVZx9oSwdTYFPEpQ2hN07GM5/LeqvK7nRx+hFVyVdDcOBq
q2qP5WTHk0sPY65mYNoh5aXc+elM2i1CShopXqvvUzHUF1WozokAVt8qj/3txVdvuJET4JLUoXc8
xhNsf23gEil712LbK7qaZ+51NQP+vRxeCIT4NGw8GARv37KIErLXZejQVfRycmwbjZSQoSjm7MxH
8sE7JSgJ+A9ONHvxX7y9UGjHUZkOtnPq7dS8T1RchNRSx6SF/Qb0YO+pSj5CC8qA3IGmjv6j93x5
rExLHHPtpZVjrGZ6wZmTQL3UOXVm2mF+mIucwjmQHGuTcmB/kLoqrIu5jzS1k7Eyz+w2PnqrUC7w
3GAbw6q2mhaRc0sJyt052dow/ODYCdLOiapW4Huo5377+fezPuMtN+tw9oCq91cnudoJk+kxRQ6i
fgJ75vw4Om58ReESTlak27sqVi91hlvgv19zEaHiK0GBzoTx9v1CO4tCt2YgOXKArV6CrCDR2Ypu
xyKDHaQa4ws4lezr51f96FNdInKo3jC0+FbfXrWFkFgUg87XMiTPlCH1DWMXzFSZR1tjbOovrUQF
O1ZVv8HveS5vjzlpeZT/7HCW74d+meni51oKhGteRtqGDuoKyzqZrSX3CIb64zCQtZvoRfqKJp6G
JBDCzNnkXTN90YyouC/RoFx4pSOGwBPNvIQpldHWMXr/MEDp+oI3yCNRuPSyy9SFWBywdXCRtvb4
XjyaGniWmq99CmN714T5cwba9VqXqQ8wD3VZ4Q45PDiZBKbS1VXejiyG+pROz9owdWqj3NCmu16R
VwULPaAA7TwRj8U7s0tR2mjkGwJZhKl131lZsG0mNf2uqbe1bagNP/W5ne4o41dA4kpXEVngliYI
UEOjXDToZdoHBNkIoIBGkygMfH4x7kFTmQ16oKioj/2oEkRqA6lBsDwiCE4SWaYPuXxOamiekbo0
M2cMCXtwtSNsWNKO2jJLLorZZPtY59jXgrLS3Jc5MokaqYzJuYoV7TC8MyEcz5GCPFtHrx8f50KB
iEOiNmDCMWNqTV0WHgmsHonySQWIwjQeoxt/ACkUqC6W6aHhRD/tIz+dbwyr0PBSjNnV3CjlHljX
7Wib93TS9nYvkx8IWptHjtoYaliDzU2lYh5j7Dnt0zCECcm6gw+5KWFSZT9C/+XLAEsHVKEIUd+a
KiTiOu1eUw2ebdAmFJUVoc83swM0qRiK/NbLsqkJGlHovwyVxbfZ4FQ/PFva91FZpcnV1Hvmyaks
JtF+AI7fljrxDTiPINW3YB7nfJ6DjEEUZCSu7+161J8NE+VDgnKq5yNV+c70Op6DOXTdjg6Dt3NC
30dXLeryQTFEqMtiHXC2SY+fJaCnJSW5fY1GOkuqiu/m5MWgMKp0VzuzuQG9jFytsewXia6Elqsb
3lZ2u9Cg45wYjcQrNyMJLU1gN7N5KEtXvMZzZt95uSeKQxF23qME9Aems9e+OvqsXQ5pk9VIQlLS
Hjv2sDqjJgmTLb/VBEdJckQTEAKXvDLvFOaBZJDYv5nyMJ/h7JIQtu/QicMxtK30hO+n/M24Qi5t
6NmtNy5xKVaeEtRWVRlyzFTZXy0ypGGzQaEFYgrVjq9nyNGC1mGnb7ArjgRtxZaYrQOdspL2JLW8
QK/7ZI8YUkCxpL6JgdNqvR+V1uR3yVQP9zYn6+/0j+3XUmRklxiN1//S7BDiV2wWQ77vHR0ylS2d
jc+nEfQjciIGWfvbzFGZbvKMulgwSru4yBj3L4YphyO9g+RGC/3sPhWQBgNVu+Ve6Vr1jW6rTSHX
1e6T1I3iQE4VtGMfrRTZC+1OS0jKoSQQ7hPp1wAE2Ydt2RCNDxqNPgBEBloqKdjr3OqaPt9zHHbb
7dxNyXTsVD1fWghwk23Rhdm9lEZCrxMXtN+TxbeTvCrIUemoyw27uJRdI4nfL6h5AHgR1mZKggfc
7GueploZCJsWgPAKOmaEUF+ExH8ALQYAZzYdXeJa2YN9ESUlGROEEl3EXuZtskmLDyJJ2p21FDgg
SibMLc5YByXYjQMO1PyYGXbxakgdTl9Id/V3pHQ7wDm42EFABD/oieXtiwFwICQOKoMBi9bwUiF3
OhWcS7EFd7+LLje3Rq+nP1MQdiSkJJl/YncmAuGFLt4uvdrXPjYpU8QV0FmYKdTtrUsLYRVYbqe/
1JUXQ91LqmfaL/neCo30Xox9c8Qh1hDMQ4o9JF7XZoajDTzuaz6sLW1cO97EaF1ZHtKCRJqoe3H8
yDtQ1h42JdwxhL1xQ2QOfMySwUnPvnaOadm3J1y9tY1ZzCbkoh6n9NGWWnQi2EvuAPIe5zaLr+J8
CI8663O48cs+ugw5NjIlJDbwfDcd8qABxhB0fZ7cJH1v3vq42O4rNaSXiQfvOiUyaFcg+QzGPqKG
KeJxU2nMcOD/zW1vkc8VhhN6BQdebKAhTNbgdtIb3U6toTC4ueUm8aDcDUjfH4Wc/cewLq37OgxT
auBheNKllR3BuvGfpQpftRjP0OCH+sEB6wmpoS/oSSkdi4Nq5oNRtM6PbGqXvCgkHZuk0+sTC+1w
rcVSBLpZ6zuZ2ANMBz35buS994WuFrHZiWVDIo+FeVO4RMxQpuBurJ7kCX/in03qG9pDYYPxLHyl
A3Xu5E2uz7wmYzBApifVkTUZXqDujF+iXjcu0ip1v2Nn981bTN6Dd+HFTflrUlI/dEPdL5s9PXqg
Ju+T/0Dw8pTY7lGHyKAVabzRYNCRpEhYWDDqZrEzi07bku4kHielunzDV5vvkBdg+QOVxlYnxCn/
W4/N+WLUgcJ7XkXipTk33+fcxwDSjYa2BU8vtw2z55OXjDTAiY13/d3YLvU1/gcOkWMV+j+yBMpF
xQZ6xOtfmZsQQNzXNMLC1/Nu7E02LimPbWkcIzHHN3NXICPoco2OL0ddoh90yGxqIhk8YJ+Pttyj
bV22s3vskGO+TA0p716cVI8dvc3nCbAIHJootAzSzujgdolN9kpPxIk3eePrbLJtjRPX+13nnr4V
lZ88xqTVwbmP5bzPmupakxn7itApRWB5ozT3UD79O7bZRh9MVleeZtkhxJgQM41TCL4Nb1gPu32h
549qTr/0jsw1qgSRe6/HUmbbWR8QPZciNa7w1EFJpDGUbjXE0X8SHTNXxjEhEFb6J+MEExhJND8Z
ZctSO5qeBtjWgSIY996G1RK4VW+Ez4PeAC0fCOc8oLIGgwu55pCMbHbGVhkVq6kz/5wYlkdTzfZu
VrSwRVqhrSd7Af56JYb7xK3iJ6MPo11ThTaZV9oTtbS62TgtoXhOX6SBGjP5w8/qb5nnkxwxztZO
81T2y8s6j11aPqcXeIPii9mte5poVJfMWVTdaSYqYD8iVPUvDTlPZEhhC9+YIVrvA0kjIqiyCoVC
b2o30WQR0oIEQhBf0LIcR2O7k7PkOUSN9wjemfcw5EbzwhRlxFs36cOtBGfQb+gIVCXiKp94rCkl
RkiLG2LidKZA2Kqa8zBnpXmcIPTy48quRYXiW3touBLjqGk7xQY2pZftZBPnzckuPO2CHny7zXLH
/jXCPT8qGZJP4VDisSaUlB3q+WCAObqjIUC4iD6Z1LzJPTvNCSHVsM6LC9uLyyVXRYCFLJotm8yZ
87ZLdM9ctcUFv1abwL9ozc5MXGiOcyXviap7yLvuZy7q8LGd5F1BgvczOlwU3VgqcwrZSZkeRkp5
e5Qsc71bSL97w2nLO7qpX+qpHV/jTFn4r8iARB2V22xlxxg4PeqTZDePo30DHAv6JOSNblti7kaQ
KqKBoBEao1skYqh20iylYV63LiKqSFnX7PJTVtPkSSorOxEQtdOH8VpaFQDbuCzwVfP8zc7Nbpnz
Wf4w+x8svYmQOGlfopouexsh4TceLSQqgTmN6YZsgIz1P/lB1+xomzhXKEs8uBaOFbMHKIynZpuG
7RXmrWI71aTfcfjubggvYwArvbubbOtRmeaW/ZW9K7voCNjjiTbLHeMuPURDAhyWNu5YeZyCra99
7RAJ7RX3fPf3KrPh7yTWb8Mev3mG9kOwgdogY5FXgFd4LYCsoLLbz2Az/aAp8vaBnU2MnNcN8f+C
wboNzbjYlI6boNDD/ZqlIj0Yfl4xEZZ/Qm0cNro/u1tyFgm7wAJgkWXThXp5qMPhq2a5fzjI+kHn
EzCqVaecyYrAiznfWVV8DcNrICasDrSqe3ZGayAgRv3IMwE6dbTu7MHP4CwjfAMuF83NqdCKBvOU
MjDXz0wyAhJ8bx0ABhCz2KU7I1oy8Ar1CsH2CxujR7Zyd00XdVDw8XkRw3ocZHrpzt43NmSXbBdq
9gWmewixhW7dUtO2Rm0514ovdk/4VHo7Uf4nSSCWgaysepPV040bkvCmOge2bXwjGvVI6BLbGDN/
tPX81Zn/R9mZ7baOJFv0iwhwHl5JStQsz9MLYR8fc56SQ5L8+rvUT7dOF6rQLw1Uo8q2JCozYseO
vWqd747MQpfgw3BGZPTVwk25/Fo9xJrwrmZOEYJ2MTgT7F1ua6/tiGTft5HMJr4eHh9Z51ChW/O8
7vps5Aor7DeYO59rmn8QLyd8rWQHmDCAO6mUqj/NudwBHsOHaS7nfJy8QLQ1Sf6ks/EpFT6BGWxR
jdRdWUeOGOiWFzVeLvVMHERqUVmMZvrICiNJfOAOfFtq9aHDrBuqnaZuVxxKvuI2NhH7hFmPprod
8IkeXHUSR60mLaLq2Y4GQHVMcvOnMd3DhMv3OGTtjWqH+1EZEvNQNF7zhUU3frT6HMykXRY7tDFv
MyfVR63UvyvYzres1+Sudh3ww8Q3OdXN0DI4mJ9zydK1Gnt3GB9fNBfGQgJAQq9/NE9uLZXnsI+9
/YgPtbOH3E+50A+j7l6HjvkTrtJT2nCgySGHl2hQt/clId9kKMrA05Und524XmvdPPaVduh7eYHL
/T5ozI4g27H6r3Jxx85SvCoyLl5EWhR8SO6zaZCuCrzgKZHJr8KsPnvHIR9X8KtoTe8ra32QOiEU
+kTGaKXp/lp3p2R0mg0ZieTkG61F7HbZBl6iStLqVf5Ex2tCm5gyCnHznhDbctfM7gMjtZSap3/N
FiWOhn5tr906uBhcm/IyJM15ZfLFoICfJ43fBCQI8CkLC9quCxMudXaz0j4rNn0C2qGIINyZ25SJ
SZDYhe0P6moGC9HXXUJWWG8AZJs06026jgzl0C6+YprrR5u4BGOkqRbELY0wtrZNk61XWTSnfHGO
FKGh0Xv3A/knyArFd8vzyoplHpnTKKAJsKlTiVjd6lovrpiVm2ulcdUnZZNj0GqnnUPrsQXQMVwN
u62eB5P8+Jy8uP1t7PONu1QPZk/ECeHrXrlh32oPTTKH3FYlH6KiYCVcDjrYEK3V0Gy8OrvLmxZW
kMi/Idlor0bjiqAbABb2SrvsEKEiWWivTZV90WoNey2ZNxBl9oW+wJwBwgBwZPTFoN3Pze3DS9L7
tqKcTXNGXIrZl5Etjc88G+6VQRjgo4uHTK2rb6XovlvJWyrShJyGoc1DQbQ8yTQkLKDn3S9xvSHn
4Fnp1tJvlTxqSx5MhUB/pTH5h+R9YiOw69eBwYRFYnW7trveGBaMpNpEQsSwckXSN9gl2DO2QQl0
pjbBB35o0y4icufFHuyrpQx3YPhCx6FCQK/5qZs5z3xTZtoum6YXpoZHrYLMQRLzUdhgZtL54riS
X7jEX21uHJyKp9dYxhwwOF9IJcmeljK/m/ou36TTkuDamwefdKhI1iOV4yijnJl4PFPRSy19GXne
VY6fIDEIky975aCDzg0xazw2rnKHn5l4dVAFdgOHrqmecCA3gcIzUtf4DZZC37ed9+YqUzirk0cZ
bH00cXHHrCOq2jZy7PmlzOLDLKczZ9eXnLSQAv2Ah+IgcqBrjnyF5jTBNFR3ixuHprs+TC4x91Y3
ByZAG0jkUJcSnFGJdI6VrF4KQ0IsKjwkn+w4sY6XpcovHQfUxZz7iEWFbCu6/OyMSaRZ7cHUmx8k
LdiJZSEvqdOf9HT9UTPiKRWDknmJ24tuQN7piY7vmyetrLBVmXoaMYjLQyfDvZPenluBv7dVsE4L
jPb4q4sjLtXXUScgFesv+9XZB4pxVKQui7jVpk0sAr4KWlRpmh9N6qggi5MzK9lnu0u4N6v2QfA0
+YlXbuMM7Y788xAT/rHMkF0mT7spOc3Wc5Ivsu6pIK3FCD13BLmARGNgqB6xoPp57oU6i65hKsuH
ZOAUsrPylGqzRBX1Lo0jdubEO571e90aaDWqt2pw7/syPkN8fFlZIg5N0dwtiJeFEh+LLr3rYvus
rtPBke4Lm4VPXV9e1hh9x5qexwWSqVDzyB4Rd8AdvDZ2e2CX/bXpyP8wCR7iVTVHL1u/18U65LMu
+YoVn4OR3mNN2xIeU/ttQ3yA271gYLqJA3up2WBFR/NLS5LtImNxGIbyvtONlxj5gAzd3CdcMCpV
1pqZTPqsjOwR5D5FS/efpupv7uAnWyvO6dgidRpsR1uwiCjMXsZK7DjpvnpQNoSQQDVWADNzoMKE
6qCGSptBuMsCD+qIEXiK9a139RObXxvsYc8pfYCbx1iO3V7367jlTEl7L+itVqJameUJ4s0uaUHe
GfERtIOC0Xm+QtD6iNWqOXIdw60t4lNctdA4ih2FPmWM5Mx2vDhgv/YZSthlzYgg7rxFvsQNtX/s
UgwQHbCZ+snhGqJiSOIiIAMzPmo0WVwByXBs9YaVaAWcG2vM3JHlCRvt7BPvLTdYug/JMryx1Y0D
EIRCtRJvrqR8j1jY2zoD2KEpyaLFKU7WVD1li9zr7drfNfmSRnPibpXUvg6ZDl9u9rae5DHR1GHe
ChOlwVParZuorzbFkM1fFdmtt1/t4T7tPLqjTFu21Wi8DUo9hrc1HDYZMgotcu4DqXe8V60YCN5J
cuLXRPUwAaCyvKoMzXaetqk0X0wIDBBmeZiwSJ5iRwUTMqq0EOqUBuxLsL07JicVEzrLKTbcXuBC
ttP+RpfRg6y2joBSj2KaNo2t73vidsNmXOe7nN2LN+FYSoRI2wWrUKZNriTgHNR4K6F5+Dx/RpSL
pb6bVuU+iZv1IxXuEq6ZVe4Si7AselmpGL4BAOzaxo0JEoFdHpfS+VGRRnY3zR6ins2mir9OKoSL
lGxBP1Ura1vnVXOeFGFvEk1fn3ITenJFLNDGXswlcAnTeTZucNzFBouA+KuDYWk1iJjL+NWmBTQK
c0Cu8giU09iOMvv4IeH4Uuc0u1s1vmdd7yJO6Jh6zn0yJk+YoAHykQxJ03YPgerMVTcDRcy2dBoX
NpTsjW02daTyEEObHjcrCwyhpeI5X3MH3Q1ZNsyMdoryPma3Tv9GBey4ncHEY266jTLLlBCUuX26
aXIBXpuEcEFijtqsJvuoZHE/nh3fMuODGQ9H2mzYT616X7KntCGA+djM2vvUx/dFG6OtymKnwQiB
2Y27X4sZYADw9ZdWuRAh0ISWAFlmtff2XFxzfQUGZroc07dqqFXPyC8MGEx6E4Gov3xqdf6qGHDm
yly/Y6f0OiBzhFanHdgjOTG+hPPpyve2RQuDsXVe4CdFFUtCQWmmb7mA/psbJPY1y0lFyfSBQE08
2/pbpdiXxhy2RhdfGHQeYmE9dKs8iWzccTbcInmsPmJTvzgCzDZ5Rxqi4ic2egJzdNdgzoB0ygQ0
qllOC1AVFwhVqn05pXgUgDC1XCBui6IOGR2HCi2uqJQnCuWfRR+eazmxO+HklO11x0KUcbWSdWst
xcYtxkgVElJdSabBHBMDkbPquVzoUT8a5Ep0mLi7J8i7CDS4fFVrPFSI2uHaVd45cceI0enJRFEJ
VeFCWVNn8iENXmzL1axn8cYoukfRqJsFeikMoGlfKjaqRONcWCX5vVTOBXgJ4vx0HFlYQb5eusM8
ViYjH1s5JrKmN6PYMUIhAH6NTdVuB1NtTmupssKFo5YvuP0xTpX6Nmot53JiGA/ZMDGra0lrnzM4
lYKcV7zO8fxKvbVuMnXkJxHDdF4E/i5ngIo+LiYQ0V7F5ojwGqYtHxwrbQbM4fTRyWkrq2ZIgnlO
fiEocbZP6RyptnzoCkEtnWs5anfySkQBp9+qXLj100CWIvMhBVjwv/p7Ax0JuWbNo0XnrvAFLsDr
PMr+ORlvRbKA3DQhhPI5I2yzYEK8yUipkA7ERTlIGmGcxmakzzxcY1uGxTpPd1KfFMqLxtyqoDvf
VwEZkCRmnhNTJJG92tam1Er1YAGS2OI0zd8GPGbnUvHKw5jxiNYmAkpH8Bil2az53kg0mMEE49zQ
DT/qXdcFJWU5PHsaWBI44ef2Ywc+uUzyjSh7Ev2osMDm/OTcxZ0DPG5xSjXM2DnZAB7ksy25qBSn
xNE35UC4iG+mKbRJMS6KD0YRjMJBXRe+1/bWTnWhy7LmRDvVkbhvLQzqoDtzeLf1Y0YYzSbuC4dr
UXkBRCEuVZNmT2MzK4/2KLInojvZLcNut+1UyQhNadKAtHoqmxHRMdAtVtxq26a5Zhq+MUF00f0C
G40Xii1DlMpdDuPvLZmKfjclVv4gPbTlMWuMiKTlKUxq533weqIwc5QxgsTsMBl6h5Q5Z7xYs2NB
39QLEtQRi+DK8Jw46i+Q6+m2EK1x6Gx1QKlmar3Y9YuuLzqax9hsSVpGNU1XI94ydiagbegLf2Vp
LJxgTYJA6PPpbMaqs2FTQ/fbyjCiWePcTmK9CrJiqKJ0UX53lFF7CzZ4KG0L7T+z87sUmyAgheR9
wFp/rZhy+xqzKvSOmpGaY5zRxMdIUeM321DWrZym3YRcw4xNeRJ4rEJwhqwXYJN46QGQ1qESD9kp
tweCdZWaMkYeG41krTJ3w860t4NisVpVVZvF7DeDibNYkylTfDFcncqOqr6+aDU/2maqa+f5Rh/r
TcnpvJXZ2gWuIVAzMm+FW9ocZFslOA6n41roNWmL2UmF6ew7sg0NANshMGrhD70BDXeakhCAFY+k
NCh/BmYp9jy+MbUAO996X+s6hZ2wfq12+lLozbxx7Oms2vlJxJDLWUM8eY38znpDsEg3HxetIJMv
VQkVNDKiC6pkzy1TBCaDZT81Eca69Ka0lLAf47NlNXula7Bv5widysxQZLEHSGHmMW6HcsOJcU+U
6FFYNU+0hdA+TFtaAp6b5fbwtNTqvZbvC7PvCclLZ+p+U2zJPMw41Od7NM3ul75Od5maWJtsiBkI
iuE3IKcN8JGQXYZvtWuj3ut3appt04H631vNcyNbGsjqISWrGe0hVQMNFg+cnI9sKB8oLx4h42I0
aDlFBcAnY+VvU8tyA4VABqMUJzo7582UscMZYzscJdS2mVMOANid2RfSVPaFnR9I7p/DpGnvNae6
K4c6NJ32qW4R/WJvh3/7XJpMbFO1u4wYw3yzrfcsNkB4tTamOkWq6aVBQ48RrI5oWB2v3jLN+FYL
uVdo79nCWW7pCqy6qO7Z6FGne/Dejpm/IGns4yIjH9du7pg5asSddR/azIIguAacjodVFV8E85lb
MTqOz6EWGQl9UtnXBiPwButB6qrbtisdH8bhGlT6usl58M8JpcXGNOPMH20F3novjqXbvMJMnTaO
SUNym0/UVUu2ixIt/JlD3cN+LvttPowPnTLZPnfkPZDQFzaeHq0yf8Bbddfl1Y8yI8nEAlphn6Hu
F8Mpd6nSvKzhA3VAVZrAf4La5C5I6/pzSrp9rdfuzmId1IgdAXhGKzdg7j8MYXzi8uGZLDqQklOt
+qx2Jn4h9X3XVaepLhnKwqmHFk1T2rvDvmJbGi5tE1SSJGlBtjwXTtH7CVuVK6vKziq5pgw57PqJ
ftS25peBMyeRLkk1tLu31eYTK+kHLe2fWi1/Yrk2IJx/n/AV1Dpv2/aFyb/EVIl/e2sI80xL22Ct
qTfTDHQS0iX75Gp1cKvmU9jaqTDK0yJW/ZCABgxjjTT2yb3MWnqfQQmj2t2Wk0F/z5CI2NXMX2hy
A91uQWWW1z7nH6gaf0+6ggw10R7MhNO6YKGNRhwaVCUMa5t1ub0/lnHNsuxaof9zehF4k1g7xa0/
q7I80gugHUwyGkV79hjZwc2O79GPPrtuutZwG7uFIkWZn5C4viBgfTpLde1uHWCRp7tUA8vMVJfJ
mPe8ymmv1/rBrZ0DR+tnuxg32roDeLK+xrWt3TxHazi6yWsyKggi4MlzwziySoihydVDIsZ+lXH/
iluewgpRI8ko78kyO6e8bjlzOq1CZyo2zGowNMObwLbXuONPkTAeL0fRXBZniTfS0pgYOzDzKoi4
XtXdpxZOlVQom1UroiKB+2FLcafjbjktTXv1hqS6OpN47QqHL52NJcCT4z5lwOIp7p2x0o8tNu6M
JD6qmBj0RP5Wswl4XSHPXmFtRTvvHLvakZOrBktm36f6sMe4y9PnpS96JwCCyRXJLLU27LYV4Ti4
66G2pk/GW2gLoAqzSXvz0maitSAZsxsYMel9vDzxHbG2has8iGSk9F4qny8VEz5j/NU2yVbeHuoW
E5K11M9e730Ave42pOqTltLrHaiE1N4uDm203bfPqj3+qH370mfFNm45BY3aORNe+JImzqvT5Dg2
bGT9hWw6ZhMp3TFvPG8e7bFx7DquRHYZr8uaIOt39TsBu14wmcUDnow7PVa/PWe5EFZ7Fk6bBKbj
vigm283GytlZKxhbLNlhLYmfVWvg0x3cR1Cck6+Dr+D59rw3DzX14tAMMKP3qNnzJ6u1T+7c3XgL
Igu8AjdXxjBvGJbfvSVOGCV/d7YOU7avXjJXRh6LR7pvWVM0NvVR7RI+Sxw6WlSM2qdtNR92Tl3U
uxgWBCqqb5tGmGCE92M9HsG9LRdzkHuonUlgzA1ZIsvr2GmfJl00mzz4LwqVVjjTPopKC1sbOCV6
zbsx8YUA8OhBB+M4LpSy3ihqnoYd6AE/nRBduXSOmOMPmtnvtRXdpi/bfd9030aS3Dk1c0ahjLu5
AKM9m161KWbIiiayfDnd6oE1R+bjCsQZ7SDRmQe1S7fZoHDY6bPPWPcxWyzWcrt3E6yvSxxDlDam
dlhmrEOw00Yfl2YfMP2Gpzg7GXNwioqlkZ+K11zo+j60ZvylK8kbJDBQxJ6bBYom2m3XMYW1c6jr
LIeApqw/yhTjT4ZNxhslPZuJHy0fql3lAke3JCr2qHeRFVsHW/CgNiw0U0rMr1mZWuemXyMufAFB
lP9xxXhGnHkpR+vH9qaDXSxBlVQ/g4Y3cClyLaB0DLvc3XvpCrSRlrEerPcxKzfoJNqhNOZPi0nF
BqbiDjPRmS8R8liWPgzwjfzEGPf0Secktb/dJXuZPbL4YmkAVFc+h1UOYQk5EyflLm4YhNCWAsW2
552nphuzz9h9i/ttwz20uumhdBYrrJZkpKjmNkeAOdkl8veU5B90F0csRHvFqc91vqwhdGDFt5FV
1HF5mnFAwHVkzRQwcmZ72DJSkiTU0YCYqtkaal+Rh20nH1aVO5deJIuQ2bf09b+4bnaeltZB1SG6
JMJ5TUzm0IY9n0VrPpVasvi5BcEeuf6h5QQ+YBPhsmCYCaUSfaEyaYsUJsbIIepZT536auTq/dJP
/Y5SameW+aMk07zsjeWgcnbs526JuO9/2oQvjciMzdq13ZYb58ouPeYBbz7Etv5K0NQ79+8tmx7e
6WIQDd1cpqx8qEVZMqBKPBLQLd+b3MfVKLNDU9R8m7hJVVWVm4wqL9Co9PKieCCV9oc7cuO25Yua
rZoPXuYT5EGk1LUMujb1wmaWx5wf4w9cdpJsipBr+gtiUhuMEzaihWGKyWA3WNv1g3F8tbFZpXmw
Zwa+2VpdyIlAA5iqnyab4lDjI8d25iG6uGmo0t7Toz+goSC4jZjfNECkA1cPAmuGnja/dgLadmnW
t+gy/uiFvh4fq7m9Tc5hwGMHUuc7aWf3Sh7jkALgbuRVlFQqvg3BGEwRr3UrODTj+DLgV/BVRBh/
sqaftlUJlsyIvTDuVj09m/mohVlV6xFZ9fZGW5g4WvF7NTvNTq2xljhOcSnwKvpmbv0A8Hwgv84+
jDI18QPbXHc9kzsd2xhfT14TcPNg6fQT6ap7TSTHZU0/dHe0OI/A6bqdAYu2lM9x7PQkGenTqZtx
0sScdAZr0ljs5jrEL4SGG6Mhmd6MF9UNQAEMQeHmu7b1Zk4RW0d+8UI42xu5WktE6Mdy0EiDDEi7
P3qd+pAtzBMLDvV6zHbJ4r7ylTtYxHFSUdp3etv/Yl/l0pnajqvL2zmzFc4t1hA595f8RjnOEg4T
tXEiBypcwKCPiE/zmhsjef8USkrB8yOKmyMFIX+0QWGDuBfOCOR6st71OI99GDTYC5usD4C6otgs
JgmAFll1c40G0DdoBQrPvDGmEVsJaIBAv/VZHDQicrQRymqmRdSsYbIU/NnteAVJ3CGHl945JRzm
Xu/Wewh+SgDyMMLPfwfsNsrNm2m0sn+1WFl3BX5yP5Xps7emY1AiAGUdftjUfqonYzMURro3CHMj
HbHfDzVBC6m5/FrjlG7LCcu8+nCQPP08GR9SkxGGjkdD9uOBKq4knMfcdA6zKk9DmdP4yeap6cbH
sSsOS6bshky51pp2FaukKJq+9bWyNwS30xEaH/D+KIBj8juoCrm0qXPGbSkV3D8lytDIwTTU8x3D
hftyxEcwOkRB3CjHNX9YS/Ub0Ctc9MqGCtkuh6bRfoSmXwT2+NCVaaTpxYc3yEs9MR7gGen8hsc7
I4cG+4m3SwvEqowRjTETH2MYHl3CbWDI0dGdCcuHfSva8cimFQWErZd4rvWrsiizPxljlBgMDtkC
29qVboSUG9Hkpp+xmp81slQI0S9wJ3rfwkVPbCROC8a1UUrnFLRIbc9EaC3B0OnRgAwxVhpz2TX5
IlnzVJudDGxvwLIWOxFt9FaFFO4PeJTx5Z/wWlsb/F78P/WMpVKciLGXnwnJy7s5x+mkxKa2X1i8
DMyeNTDp/NSivRZqdwaQuRst9VAR1MJY3XzXZV1sZ9m0297QSuw9NWpl37VXA5w1s/72g7niJq7c
+9bSIHAJ47Hgpjvrs/KD8e1R9/p7rchOMgcVW5et9qDM1Z0rhxdMnzyBpCNgvJo57hb1szHE3WTU
+QYN4CDtOFpajdgk3kW7X/Jja6TP+AAnP0mmcjPplWSSzxJq62anueHLwlAWOoWX/K7MEnhBqZo4
j8H0loNAspAwkbuViiYpxW9nIkZiHVa6rtjMvobYGrex1TW7UuinCgEJgxxWk2qpA4rMAPvHndXO
LJE560ZRzKgnJMfruoaywrI5N7lYa4OSp02aCJGYBF3ZvcNbZywwoF4qKi7CBbc2U/Mi0mJ8ILil
TwOr70FX9DcBx5PZJnPTYBy8J9zxnq8VbGAmpDj5k92uQa5V2q7I6bw9gqkF3hlfKu5TY2af+tBs
u5z/pJmmZ6vB9RBXjnWrgTL8HSQU6GXDbNU1r9LQLiopZDgO1PAm1/GokAg2O4d+gHNIN7ThXZBB
wt4aXgTyMR21ukLLWv1Rlw96h/VGzuQSlIMWOSmVqqXX481X8lz06kPd01OuxIcEJsnuPkMkECIp
1gvFYIm2mAOyMvi5a/t7zoqHqVZ+wxxusOqwjeAy/dwSsLFpDe2nxQFTpPJdqsOXFOUzq18EEeHh
WhNywRbtC54E7Z3u/cKdl7C4UO/SaQCdzRurtcvHVK0GrtPa2wLtJgHYc5ic40s8dDEf60Tb68da
+76a5FbrWfOdWe4TKJU3pjA8fEwTp5HSOZ05yi11+TDicj8ZGWpf2n7qjccAqR2T7xVXg2/NpGZP
BovhS/cJ2X2Plf/dzLrvzLAOo9ece93ekSp2dBP9gcZCj1YktNs9yWo5q13EWj1j3qDpiY1nk3x6
ylKpnuIhjRLPPUhOW7q0Zs++9YNhxOEwqJO/eIiS7tT8ipfiy+A9rRoTa9Ekt7aiPrijvWOJbD8x
hofTjX7RCWeneTmuPiXsR6ZKWCq/894b4K3nRC1S2BKs0oZwNb6yogJin7vVqWRPxe/Nggmp0dxS
KDuOFJd+N1aqiREaXg1FaCXOWqCYU9desph2kpWvrTfNdCpVfC0JO/VXlf5SwaGwYCoLppbxclt+
S4S3NW4e2frHnOH2V7ZW4Wgn71nXHAaPqob5737FKnolG/YV9SdQwApu2zkfg3nAngF6owriqT+q
4xRpq4a0ImZca/MN1WPseFBlEHsizGv9c4jtg1Dcq0d37tuLs1s4xH1dwYefwx1RtbgNelMjrrnr
jqIl7kPHDK2hzYd5mx/6m/RYCAxHlm6dTULZ/dLBSAGu5LNlwGim1dmwlDO197zPTeRgxI2oXpgI
jGbC5aEtpNoitI44FDnQiErMDnSG8peezTKK9SJ5GrxkCoRV5HjI9QfRzxeZzYLCMr5h1bErFCTl
ttq+m9CM10EU51kR8k4IzSuAm/O6yKBcDjOJPUFXVs62tb0+wHcfM3RlW4bnQm2/c2ESm6ZVXeDE
qf6LnH7nXHZV9YAMj0upSh5LZIgdXY1gvq2LiEzLJCRwP93HlpdHQqTzg0f6xglP2uCFskfEZOk1
Z2pBELfYzI2hbhKzo7lXRw7zFUt6rjZsRzGHy8NUoHIRW+TuLUfIZ3TRNJwS3Xh1pjg/lFaDKVNg
1Ut1vXtP17Tay3GY9n1GK9Hp/RA0Yw0/poytozbJfOWXTA22zarp8GT3xZE4h9kKIN0VvwS5ORig
Eoacbd58roWotstksO0lhj4i6rz7RXCQir6vjboZZEbMvNdJ74qSdcBMH8yA1ZT8WHb4tmmwbHbJ
SMuA3Z5buB7Tm3am0X4zinI2HcXLdohn89wt1pdXk2Piku58KOsCwzk5oBe8++hkvf3hmvWwXb3Y
IJRT6zGUGuT8O5Y5BGYFQy5oJmveLZrxZXm1eVA6WR1V2Q08Vz2gKWnKil7xtqfQN0MdCfLMoKTw
Z8SG3ZyQApxNi8y9R5QUlOrpxLgQWyMS4vxYMpDZmNyHYDplskM6qqIcNgTQQ8VgcLP27HX03XDn
YlmglgaqRFq9+VCw1bItCisJaA17JPXpNq0Zs2977TA7yEkZuD1SjiaLIVuYmPjzkJ/MB7n2/bGb
V3FfZ4YbQO+0eDib5KKsDHKKOE1QjkCp+05ZYiqxSnzATTNciHxaL840f8+5Wp4co3FvLgtqvrRc
mTpayJq6Ke6klcirWSgz/U5c1T4a+W0LOaHBUjJc1P8ZWB3amLbxlts1wqZfNfegoomG7Hc1nIbT
/KWULSJEgbppeiyi1eZI3oFcV2erE9j5Plk5TvCxxjStuIyBVSCKv5XCFs8GQ8htOhaPDlmSjEnN
9bS2Xfy48BpAgWZ8e/95jfRv1nMJp2DSbd8QG8Qs/3WNVBVGVrZV6u0Nlil/M7WnbOzi+lRJ8/2f
f9OfwSwOC6MG6otrOZqtQ0L5YxG5tfFY9E3t7nP26nlPzSR965MO01LpTI31Qc57dz86ivzGJuEy
eO2ZjNTExDwORdLSLi8eKLJ//qP+CG34z9+kq6y6k1FhElXwx8uvFTo8qx/dPXwd9FfoWPftoMFi
nPKeC5vtkubfMhu028bzXxZnyQiGK+kRIEgclP5nUISoCcMpOP4O+oJzwGCKvcej8KR6y3CMq+Zn
HAgW12/ffsqMQ9xmA1s87vAvW8v/tZWOhMlZorOUfcvy/nPVP1MK3ZpGLg1kyVhEhPrVwzHV0+aM
pfxm2yCY9LNfvIQGanHif/nt//W+89sd/QagdB0blM6fO9MuBRWxgsnB0lPa+0QLoF80p7LDDVQQ
RrL7Hz/m24slTsHQcBfpRCT89SkfdewOgn2tg6EaOUJ0mr6VKyY8VBcceH4699nHP//G/16P5lfe
so5sje+Wav8ZLxAL0RhJLbJDW3Z2CNSSnt2CTm1klhI6k9lumPOuTX6wW27zsWCw889/wd+9xbxS
MlBNSgjrTzpST2TIauZs9NH0KKz9M4Uf2Lwl2pM4RBSFuPm35KW/ebAtx2Rnjgfc1qz/vCX/L1Pm
Zmp0htxR9rpeSzsk9axbNlPpKh9YgfVTV40KnA1FsgHV1ErZoDJXtbJhIRbSiibs7F+CF/4r4eH2
kIEqugG6PcLq/wgDIMqq00d9TA7MBHDg3k5rJClVz6x/+UV/+2EzaFRtG11ac6w/fhNRqGhSjsd7
fdtpxDrhxu/sXM6Nn4x6uU8HRrZbg/L+Z4r7pcBeW7IT2s5qXv+vB9rtNVsOSTtMJUibMv76pFdk
jqno2bxm4cVb8kTkDlbju5ZnZajN1OT/8pT9zTFiqwa4EsuCE046y19/n0jMPtfzND2oc8xt6llE
lPrEPKcCK56iXiWHwHZVk+SZ+1fIf3nj/+YZ57vlqPYtewYG+x+vVhiIrO6ETpC69c9AdB8WARZ4
l75mm9jAMPbPX6m/O7pZ/+NRwqlBxoT7R5SHpqhVzApQcvBqfbwWkDDY86yN5f8IO4/lxpUti34R
IuCRmJKgJyXKmwlCUqngTSaQcF/fi3fWt1/0G14TVRIJZB6z99p3IFtxEVaDvZa3oU+Nk2QtwRCg
GpjZO49d9d9+lP+DXwgC34ZXTnl0e7Tsf52gOHipCyYvOY6NmhljFir9qLuqeUbdha+o96wHIiGm
h6GZljpCYMiWrvE8I/8vX8F/eva5yCBR8BwAUgn+dbaK3vY62GbJMTCxviVdWeHEjs0rt32204Zu
jkaY9+wtCwQc7J9XpaX+K2Xy9pj96071HbbEzKx51QGe/+/HsM+b3punPjnaE/ihMI/T14A5+Jrf
PfkvASv/6YmHG8NmDpwUJ/y//ioZo7HtWwzRaY0Ep+tn8kXZkKG0CIZtURJhifn6ZMNZvP7/T99/
+h3xOECxAthKxMu/Puh8dkRjT2zQh7QyUTS0veceufRak0tFV0X0//91FD//wBr/9bGShQU8BnYM
RYv3b5gjM6LU8rPwgItu1JG0gnJH3Coap7DIGX2nGrWdSZOyu+FrIm3M5juOLxszp0vjHttYwbCQ
ruUA16MZLWvfaZwzpigwiZVu9tLkLOACr7J2PsuGu4Sr7DxkQj31rGOO4dLLh64uKUcW9tss+DoX
fbeBhh/5PkvDttTNHzrtAlcG/o0uMdi3DoaziSVIH8Yi7dZjPfcx8KLcIylrnTXL9lZHaeVWNzlO
5u4I2Rw+XVZkxtqw8fVh68vGp3q04ru2NnpmX1gxvgZycO9wYvLC63zMkJjGLea8FmvVvJVNl57m
1k0vmUSLpIa4v+SZtvaaFuMoeuEikk265qHNbubgWRkMijMGfx3kEwAe5TOhPb95GhenLJ7mtYmL
IFsZqAFPLgFCBIDFxPxlOGvqnnljaTBb4B/rbYCNY5tJM92GvV3cwbuoN3ifyCpHm6OBUrLczIJf
h13Y4ZZD91OEywh7o1ARxrV41U8Mn+sBMYwhJ/GHNtQlHSzwHigXnC+ZD/OFnan/0AVeuykNk6FX
lmIYT7vmjx26rbHPhentS9sYnnRs4JP3m+mnM4PhAOeWoYVcVPPXlZ1xb9qN9cx4dsagU4kzJI3+
iYUt6oVSMD4q+196gCDSCWYxCsCB4ZMf7uIGg0lNCu+5Hm3v5M5OcB7sFj3wVKmKSUoL17NnEIgV
uth6E5LbsKLXHgDfQOMm9i9DDhUNtZ6e4jpp70ujcu4gYkDfd+NlDSOHcJe0sepdnOnl2FXafR5M
S78Z0039Bq3gupRluiV+RtPxIjWY2PAf61A/o+9JDm4wImBCkiajGjkpGPAx3sIazB8YhHiRngq8
MNMiIhZyPDQdskbQMtPWqeP8esMzG09FiwlorSZf3mPmtzaNUiULizGOgjinNQ4lM/Us9B/TkNUW
9sJqXmXKLQ8EbiND9ituvSDNXyw2fNe54wQKqADQJw8sMBKrwczhsCfxrCx7nbuq/uOxLV37E1ru
BmvUrrLSZA0LU63a2ZsIcVY3Q7eVBLuU2e1LzfbtJQkYb3txWtwlfLxX1JDotIcE5awNwbM2p6Hi
1q+X9SgxR4Qx9nlVh6iE45xx2Yg9pyaY5QtCPKu7AM2SNVbmYalJksyr0FhVQRea62Aax+YiXagu
U+69kVCBS2YUhDsazI666oo6Fw0eEZyr0rDFPhbjze0AHgigdrsn7IW28pbm7JddEuWN94Sv8LMw
GSk27O0ZTCxi67XNFpLTU2vf2nuJIwfRc7wZKmM4Y9tO9oo0vmiZ7WQtllocPXj4HFZWX8NNGMLP
nriBu8zJezMieUk/hoJWGe9M6hzcnPC+OaiNl4wq/6dwGhIlal07zxMWYFR3IAvuKhSQPL6zSfi8
xd54g04aNtgUusHat25Tp7BZgFww39TlOhHEJMOPUH2yFX2KTWko/KRc8XEBl2mM7M9Yt90ld+ev
ajb0wVQeo6CcD41RjNpUOmwvaeWzNm34aayrmc/ySYRTPV4aDJSE5OHnMP8skwzrvcE83rlABPfQ
FA4GoIn8oBP60pofBInKBu5Lch9iM733CBtAT9in85fbBuEaHSkoAFcCd+79kLFc4iJozzvp4+B2
DazQA0JIp0/NS1Jy0WzqcfRYkIeI1PNJYWqwk+AnTFv9rKlrqKoI0Bjd1vvt1dA9IHxjYCJkw89b
suMQJDVtF0ZaK8W9eE1V6T03gd9uGaJOT5ltyW0ftnpDeExzHMKb+sZ05Jey5hquulsTJcJs9qcc
Gc3rnheaFMLy0LJIzeA6DSh8Kb58FOKktO26GqFgMpPbsvJ94mbtfh5QCATsLm4wtbMAO4TLSFjB
vW8QgbaqXN185EXvH0aj7o6D8tURELCDFWoo9oJUFhSbdv+cti41Sm4hpnRZcP3g5JXsMBN4sHmL
3wLzPON7m13ePR7H7iXWxp1g2o7JEdYRKw4rZ59oKgO3TV+G38ZoIPBg6UOQAoU3y1kR3HtFFX5W
Sesc6xSlQlrw9uVFguLEkAaGuJHgEjo1YuKLsLyIvi4uHhLnfYvY/i03svHVmgT6wMnQMeN6rM/t
DUbY4N51l9cc48WhbTy98TvWS3Fi19eF++tZCe4c7IvGSTVBcEwnMb0g6oj304wTt9PebcYwTMU+
Z9gmtg0AupFJoeJfl5MhzkOYZg8i18bOU0R4W4bFkknH+sAWO93nrBm4EpLmuU2FF3V1g63YU9Sf
RPW9ZWFnkJhNc237cXZMY86K6eYh3VSei5NvjHNgTRWIJLsAA76KtZWVtGoQiduwCCPV9dm9Y83G
Q9rhvkQL3M9fbCdwxJZ8lwgnAdy+p8EtLdMba2TQdYLSP2b2GSBIXIVLUbaswZQ6LyxfqP8rEkHa
ktdgMC/WmCRnpFP2PfgvWuGmHdCoyzKykybmaRj9Q0ku4ZoPg+zauHkmONW4z0vbx941O3u4UOZb
yvgf89XcXbKybB67HrSuIHLlsTc9+611DVRkdYWpb+A1bTWufcekJ7OqHlk0gelbixXW45JMyWNS
lj/JWCz3DsOaR4EZdNPNI8YZdyievLZV7/NizZcJfkOkCuk9wUlZdi6sF67PwvxufHaYmZO12PZ0
vydWwDkYANfmKC4ClK2OdG5aktregvIx1roLfdxC/2iBc3HxdCxWhpPe3qUxPOl5Rs8/JmI9NUN2
aUE4PBe6/BvWCIoQ0YZ7Y/DQLSXYYRbhB8/0nd4a9mq/sYsC7XKbAo+HhLaTwJWulUn4eYnwcCPl
rBCgZdW6MMcODEdd/YbsMTdTRRyj6/nutnd6b2cj6v6KKW1AgqOW1vzcKPcS9laL17wRfVLcyUK6
6Lw9NR1FN8JdyjwKvBEawn1622VKmwtHUttthtDxT05j/xYFBFgcZTdok+fBereJ6DGV9dkEs0Px
ZrJhKbJA5lEhEeYFFnNySywOGlfT3LuOMu5bQkmQ/9QjDjcM4UXgRhSL/mfQPxvOr8C/2A4lkEPZ
yQhbPo7MbkFdWROhwEyNW29gb00IVWQXJYLkTDKGGWFlPA6+xYYiqcKtl2g0TcAb8LtX3SZ2pXeO
xRDgUwqCnyEPyoupCE6rlJ1ckyGOo2L2FMrDqTYPZqVlVDSqOI+GH6yJ88zvmn5S28nvcJuzQGO5
7Qbq1+VupJiY6/qKpnf5WRwf9F/P4y2msjl5BnO6pUDmDbNKoF+xZfZhwQk5l+hnvrRjsbv0avkN
FQeJdzL6s46AAQiO5CYcvBXxw9kruDTU/LPyfH5IuNvz3uaOPNMNcMG6OAjNlUahuiZxw/Y5Tqfk
0rHuLFeFJbKNX9i0kq1XfOSiXN5tHFQoQHIT6EkF1waNN9yCib/LAKW0BUbGfgnmlLcPG1aCMzll
LNntvrp44BA2/BduMKwon0nlQpWFaXMo/ZqgK/YmZyvI7ftgNpw9z7i7n2vP/TCynh8qKfyPWcm5
2/aZzK6Mb8onP471vVCLt2kM2wFrrNRFIvw8Sm31J2FMHGeaufNLkRjtXY5n6NvB0oO3rZPNTpZG
gNdxxAQu9YQYKQ2Gh1q3KLOzid/BVBNcuBqUFkK6sVPXxUFemkP3vmDetM01dt/xcwYaRMip7w3P
os7lhqLeXGd47q4Jaws6E8gc7D7IKjLa+tr2XfOcKcfYsVu2P4gdAFWJiGFCIBTjp2O0cdFs0c8L
Tfzal7b7lSaq+/GdoX8rUYOgDXWN8dAFLFHLqVCfTphNJE95rW3za3DAEy7sIHmZoTBRLyqNxLqV
m3zE/DbxECMzJ4EUQlp9XsY2+C2hrz56SNMe/TQYtyoos7dqaIbIdv0xZXdnIx/Ic6m3aqi8i9UE
44MF0QGvoh1yxmDzsF4h5lkbhxnj8222zMHjh4rlOCe0v65c1UdgfJqvukiHrU4JIe+8vDv5zZI/
GDrxzomw6weThdd+hov6neqELZsd4IUjQpbXHJmwweFjQl+iUkBDysWCqUiG+1oFPBBEre2g5CFA
yKrxPhVxfUhzrctIpsmESdNCRJVZZEtSuAwEuyUsOQNcGnhMLKyIy34EUz+vKfjKa6/7nN3qaBXV
Og0XbvmytPO/i3Bne2VU8/IDbrk4gIy1PQUpo6M5LXsefEum4ig8YrrTAC9lMo/YMCA/ZeA7ChRS
QTzcN07aEj1B8lpiQsMzfInxw/Qh59h2iyJnQX2WMMU496RHcX5U9kaya8WgOxFWULJWhhNj/ylS
e8J6bKsfUtWq08wc5DnNSKPXftpHePj7bd+W3B9elSN8Cl14G9wTlTP/0WTaeQiN2J1ZlW9+W/Y8
XZMutLbtzRrN5Dje3xBodKF9NbFCnRK15jsPf9os893bLAFLgisorxb2n+Vcb1WJAMwsgRZ1yJBa
O8BlC8hGm1W/jmXtcOCatvzNxjo5eV3NgrMjBuQdRUa945B1T/wO8KCcwNgvC0vVOG3m7wWp0kUx
Zl67sa6OnUh5hg3P3agYm0vcYyuZUueHaYjayTrBNk6NBaZv9qPAbvIovg024FON624RDxON+W5c
RH2CBy63TVg7L9ZgfFtAjx7sQuLhqczi1VBkiw/lYv0sxGmsCxRlu4Rfdm25qV4lVZa+5Uka/NJN
ol7ow+6U+B3PJyoWfLL/qEyR+WYYiqqMl15i7h2ghY2QO98BhQBV6wOwIuiEsJ4Nyas1huqTtB/9
mBh+e5GlT7h0jXQdBEnZv+A2hVU74V/4FYC9z8ZgeA+ZaYBM0Pg0nVAiRJ1ZL1KZuxrbHFIlFCmT
RQeJYcQbsIC7N2etBbwnKsdC44UJynzDhiDYOOHSsqV3xh+O3xkvj7RPi724zzUb3y37auzc09zZ
D2xA+R9dX901tW4ih1YlYiuuNygu53ODxQcAp5aKw9vO3s0U9R9TYULBY/r+uLJeUbsUq8ZG2OXg
/15hPX8v4YJulM/QgUX/B1iRJ1ydmJy77uxSybJpHt8EoycwmK699nVhRbCv/Wgi8merEH2s5jy/
0t5xtRTWZ2lrgKAJ+iRXm0dRNHfdUj+gTfiptMeYhojpWcUroaxHW4z3o4n/idKmXS9ygoWVwOtw
te1FqYCoECCq2hg82FXcCoT8HUHWlCT2iJwVnfPFmcOaqmyoNzfzIc2eRUqEx0hA5pzElWMgh9PL
fXbDbIW5+BSUe/s2VCEmcaV24VJuzXp5Khso6jbuWRrBgDNpUYgrxJNjyZcsd17Jr7fQDmfxGvJ3
EHFg7uNcfKAB+Zu2MfjLG0+5IDoLslP9DKn2AQvxr2vGDtJjfWpVsm+n6bMlsWxNAg3I+yTHKJZ4
L71yAeCUZHBnJo7QcUm7rSf8nzgDLlMaww/J8XetU5SroccuEpc23mfEx7ycyDjH4j30kdIQBg8J
K8frjGuBd1CnmuC19mNuyhcK3ShsJH8AJtd1IMRhQkWVpPE5E+ZfPwF5m1bZ7RyGR9TMxFPXCYmM
FlQKaVnjbkzzP0WGKUyNi49SMuhXlZ/fEzOHcrQ0/ajQHglviHtWBcSdVdDOYu2V9UFWphsZ0/A9
dMlF+jiT4YCIfdZxVgWDLJDWOlBXs645h1P4HggDyYIkbUQ15J6vAu2pb0i/816LxnpnOdX+DrGo
v8Oq1XvwxYgqg7p3nTWrzuGlCdzmlj9XEJcUuoDy6EoegNJa9/AImk08ls0OiE93EvZ4k4qWChGR
9p3Tki3OvcohOq26UvQoV33/KLQwIwiu8e9kVcN6iBfz7KU5/W1bB+WV7aaFVzS0sLzmIHoQ02/8
xpvewlmOp3oJlxo6VtY947bs9y2N2TnVkIS8odRPg5EVw3qZyh61lxuvHXbs/opZL+GjBmqa48Ju
8NMvneE0zYb7zoNv4a4PCAu1rNw6jJhj8OpJY18jJt+Nba+QgvJ13TLwNoWU/vOgp/kuqwB4SXK6
7vTAxZebaYGkriJJFEHNg06ylJLcCR/BLsCIGtlvm1VKqatb88PrUy7YYbBeKxGDFoKo4P5JcnSl
nWGoSMw6PQgQA2trEUeWKmOEl9qgwLIeKIS+s764oKPZN3EA/s7qaCtiALX6A04DTBAsvKu6dj5k
CqnLqEK4UcJ6RD3PsCX18pUzun8DQ/wObu6fXY+Rk+faet3P+iP30ZGXAo4ZVqYVmAxch5y366oZ
MUGg7XYUw7O2d1+SlBj7PKnf5qks1osvyoMTFx/TME+4fi3rslTWvLID7Chxmltbl89o1mhua6RM
Jk7bXSAG8GCVj7ugru5jUdJu9O1H0Ad/0INW23Z0X3ABPaiKchT+rS+yDldjvB+CZY9K4+D1kv1f
TjgB3s+6GB9BOVCJ4bQzLNjATV4/Dd0CUK9/6jPn3uxLhQkpu/RueBmH5GHykb85jX+tOPQw09VD
FCLQMjmRsa7KBG01cjM00YP+U5Ty3epapsWG9GlR1XNl9x/Ert6JLk23s7h5y9BTRGmhgg12RYsQ
3JvHqMcch03dflzs0qJIk78S28VaOt4In8p8XBAj71yvebUVVS1o720alPY25V3GoNM6VCdmYcYX
+s/gzmgM9yxoLT4I242vWkk3WlQYrNxQQ8jW0t+EwJEZ2QiyhOL+2a1SLMeOrKCHgl2fqvoxtnFt
eM0AMs0Mt9w2n30fvzUlrZvEIrwamuSeCvpqz1a1IuxyVwIbjYqYbjADgAPxhiFfp7Tgo+joJ8g8
mf5kAY7QNDTFC60biMklMw/sXsg8bfvpufHn5tQ3GqZR2HtPjK2sSzmPeHvSfo49JttB+0QdxZgE
H8OWCVayRUJJjnAosfHomRHJlMUr0+t+MB//IsqyVqg6FLHllrVb7BmqCAc9nlMoBLeSCEnC/GaL
OjxUEzoPmxB00mfqDgExpnP4mDUV+5LwVM70+zSEq2Co7kZvgMApjZOXVdTMN+6q419Knz/QaCD1
eV5R7sgHbI+etN/xQBFvYzp629wg6F5BPRdkTPz7vja3lj+yHxrFZfG6jga1Cde9i92gy6vqYFXt
U7csv3XffJbetOuNIH60O11tNEr4U1EjlCz+sRYiOt4OsTYZKpX3NqM1dmjjIzLofs1SNjlJH/iV
hVUit+kr2cZ+MUFMXkJV19tadB1W+okt0ZQy2GVbv+wTo/6oR+WchnKebni/X/IUQGTh2iGuLLEi
zIq3SQaWAWLawI2RNrJKfKW3BV/v2nPHp4LM4KgbvQIii6mjxA/GF8le5wUyer/1jDbZ9f1Q3dwP
bOXQF61LJmIbXE+wnDkMHhhDBZC/bSY0jdzPXfyJHzE5ZaP/PPcqiZYUWqb0MXPHFHqPSJ01Tv7O
+SgH24P3hffBhofazR4h5aDlSGJmyG4ZSxZZUAATtCprIUp5Ql4GAD8haTcbny3PYPM31Pdpya/k
pzmmy9b6FYCWdq09i53gtz4sqkw2DAc5D3v/z9DZ8BRHEz+96CQLNKd8DlmZcqZVKUznKXxekuDv
1Mlfu2O6CwxpXFn2hAbZzz4LrzK2vW3NR8WaGtZ7dvLHIca2RQL45COVof7u9mTm6m03TnJD+7+s
Q5TBEded2CAhkessBpnd+42PvZ1Vq99l1aHVtyMx06sAxTUyeA/dNgf9Vd1mTFZT4m5NQWmWrrsL
C8nDCPIWqSXbn7oW73VSfhBShXu7kgaFScrALuHPKSE0r7iy9IYGK4t6n8WVUI236T073ASEQLMr
pXPTatrxqzt8TDbxAUHQ7Yq5j7ewQvVm6EFK1ua8xptgvSwdEJSp1eGKFs48oflOcSh0TbnB5GHy
2XmshSai59jZdPsub5o/RqNoz7MKnAnu5soQcs+GRB3KtvB3M4OvTZVW5X5QEKZAfhprf8zOrFur
fSaaP6EORsZdpA34/q2i9Rcm30k+bDoCk9h9zRmTBmfaew4VqatQlKalSXBmry+NwKA7+eZajfBJ
EzF3mHKxO2RG+2jknExYDFu1r6y8XNdBw74or1NcR706+K5xY3R2fiJWuP1gT1g+aqBknK+BX2BG
deyUvwkMeDHTFafh+Ozz6CMCLX9xvpVrD0HYTbNb7i0AYZu8qPK/oVfVx8yp0n0LrilKE5SnPh66
qLPo61EvmpyB1nRMJm++G7HYaNuetsntcdejKqKUrKuS1vGGyB1mfwsrvN/nELjOVmczrDNxTg4F
fYcmLPGYwdx/GGehT0tX2heTOMeXisADIiZQs2YO8x23uMH24bbIlTbSfGvpTh2yuZ43buP019op
qcFNsPmYYIDFSggxemx+LLlgJ+yaRr4wSGwxLCKiBea8wF23WVzDxQV7t7BgjobWw6NoM1qtbeyL
DMOWjWsYjOwkdrNaCAP9AUVZa40EoiO2+csZXH7MU0FEu1Wqe3jNzQGlyMRsru13mG2zA511fUhk
7rxks+t+lKXLGJqEhF1rsila4b5m54YVh5cA0hrjAq6PwIaIJY0yYiSAolpMGJb8uNhI0r7YGpDm
h2Dcv2eDy/PUDvFh4KWPYAul69DnPm4EDwnem+ngCyK48rnOYQEgsFyBEedGBn7IPGAMv2ZvZn2d
NtUhBua0AoAMl4tsunVmErhdjkzGBCuqh5Q2LsJtNmAG40HOySDBC5JAHbOGK4M9fELD1G0y0BqQ
peEdu2XsArhyscgqtOu9aUkQ54OMksS8G5Ri4DtrPW5soEiMyDC6S4pt4gac5mGphxh9us/kQVlJ
uHKM8XYWsyA4lAwk9/RDKUguXhDuyTBKe1/hmqE0T6ws5Xj1k4sy0nklxVScUoI3olErdde3APMS
qFR0Prn5zXglXS9kjHG+uFWUOgvuaC7dXTjM1ePCZhdh9Zxtgt7Wx76Yp6PGe3nK8lTux5T0WNSG
+YmUCddCmh8Ea6vlluGmndbEtifswQEBDZjTN53W88HFQ7o3l6Rky1O4KzOdFa74VNHgt1jmJxgj
cDy6clNmWCrWGifD1UO28QQjQG1bNw9x6GpKxLE3e1ZVJioK30cR43Q6PY8puEinGzsMBHmeR96i
Xrg22le4qvXBk57GWbYs17n01JtKU7m1OR/v6mWgIdVS/kyFdneYz4z3vEMmASe+PrUVpnGb1OhH
W2FCMH34pT7tOZke8pqElQd7YK7mDex7ecLO6b95Xpw8xBOUZy4sG1UCcpPPoBHUFMXMWkIPt37e
dSpwE6O6txfffENeV20CGzCanfvBgRm+9UCXUtAoCJl9N/DiohbKyV7OaX5pUFRvCw9KlZwLfUdX
HZzoIWABTK5kjOKzpL+XDI0+81vwRVu7tHL4iKKKrQZRK5SCmLnd6q0wNHEA7m1hVYrCPnswdFea
DJIj6IHlXrle99dJTf+xMrC/03ln4q437PjViwuAuZ0OPOwCoUfrrUUM2lZUw5cZt+FAsYYlq886
efTsyfksEaCvM5fh+9CYy7U2rPLZ14sJJi9L99LFAlxZhr53zB7/zYLQa1VjTqlWfIzVQQHfxtJi
34AihNGsZg8kbd9ichuRlOK8roY7KHwjhqA8wWfW5a8ecQ3HqbOW8wCJ4rfzjZxpJts/Qh4pyuDZ
GAbaBUC+9llJo783mUce+tgy7gUIDTTotf+tOme+dwT5wTh8nRwfNG6VZkqnB6e+ZQXUNYYe3pxN
ZVr+pdKj/ahr33tCmwA6Ket69q96uZO8k0eDnXzEEL4/+AuH1di6BH/F5Q3zjtn/o27xhxBHRIML
2E4P8JPy+mhQgL3WZOIdazswn8zOIC4EsRNMHMdmLKf6HbNg60kOFmudKZOKLrXxP4BzplsxDuOj
GpaR7xThArRPYhgLoiIZLZbZV8jq4Sxbrz9Z9LHGNFLgGr29Y6fawhgWFWOI3Hu0YUG9OdyIL9Qh
5S9fZruvUOg/kItEpgB7LkbvPZaYc2Db7nUOg/7IMVY9IVbJaDV14QK979Mmgjwqt3zxmLOJz+mA
BwzpU81cakNWFdCNvtVwAXiM4wMHyrBnmBM8WBQZP0Y81GcqFhJ1gtbmEEgZbtsZ2lOrLNVHN5s3
yGmVvcg5yDaoLotN2bjFA1cURXNQ+82TqFsaJeS7/WMzi+Wkga99lY49f+NQQygeoPuviR86ZoVr
QDNx8/3QhvlpAEi7DfIbAKvxgl+zqMZLm3nmzig661Fx9WJe1xm7SxuOpzalwGvvk2xsq/RaM+A5
IbBwsPJnOXxZfxTfCQ7iI4dgQVzFbZepTKd8nESNqCmOHSq4LPxsOUJPM1TOizP51qpV1vJVFK6z
SZKW792K8yedy/GVhIvudUTPfO/YSY7dvxc1bJvZ/C60Af+kl2mzaU2gQknX9e+WkMmuCZAfzLP+
zttufCcalGDUMYfBJ9vCeXX6nutaoyaKmauknOpdfFKW1zE1q0jKNrHIAmByO04LhRAW4E7mRl46
ocEtfMuEXzkkl1bJ5mdBMOQxQMtCHOyJQ/61OwJ1Rh+ndp0ew6M1wc1buXxTkZEkjOwy3572RFGA
3sL3tbbI5IkQzJV3pDw1b8SrQeUNB/ulhyC3SSna3jUxnM9NnM1fNcqQj3lAJjdOpf+4LBOou7G2
/zQL4kfGJFZJZWrX59CpjAcbWcq7j0r2OPWoVkDHeJw7QWxc48G+AfBh346WM+ydwLEOjLfMfTjI
+m5gG7O3ulxe8jBM1nHchwfFhvCzIsHsoW1y/WXION7EvWMeF2q3qLbpTqs5BpO2OHNk0s7udWBm
Z8Esjgufpl1XvbrL+sk6LLEbchoqfcrsNPmqICRF7diNVFtttdVBK04BxeoWJ09yFlwTkRIFvknb
csoNXSN9tt96w7EkZH3bkUJ3EQPBiJT7ItznSedtArPwgf4by1UKu736gasugRuXV3iSySlge0NB
WJJjx2aSBMqmdHYm3+C2EnOd0kEkAyYGacldR719ENKdH83F/wf+WrO68ZmOXL2uKI5TWbEl4WB4
7JHusbFx+nE3gW+EwwNJbxOWdcqYP5yeuhavZdoVw6W3qj6Cs2dBBAoAfjXhqD7DdMR+LDrFeiho
AiQltcmRZgtrPpeLAV6a5QsJNVm8i8dEXUH7CHg0BhPy3pXXIBjfJysbr1ZNAI5f1UzKBkO8mpVr
vyGM889J7VcnR6SYVLO4nr/jzJcnfl/skAzKoNq4wuCFqcVTM6Di8nMfq+1AHbJLVT2eYkuPX42c
+js9mc1LSxrNE2qG5ZgNBWv+MK7syDRmtaNM8LkuML8VLYoPBFTJ2Q2YALijCkg3IX6H2zFnieyZ
Trip2tg+GJ2B1K0U08bwRsQvBmFrdAdZ063j0vG+3TSHthmK9pEI6fpIx4o8Mx1qd5tgvENr1IQx
a/W+AT2SoHxiRsMkwGJtR5c2RVBFmYQQofJwe1lfJlJRLsRTjnskZT0x5YCx7sbOWE6xtJPLgi4T
V6GCQeQtcfLDRMdkd+m07t+b9WEtSFDNN2NDIb6ZciAZpLAb56Zyb6P5gjSTVVJU7VfOwpJxaGWc
J41I3s/r4jcUojtlhgkyEyffLvcSOA3ZINnEMUZdu5klwBvPubGHyTnsVZ/6184eXQ4dLgcCPuwK
cbK6pWQVU0s4Ulf9hFOff/mJyeTf7hrvr/QQyWOBRia/Jh2EEqMYCbEV2dQ8LkHtnDp3ns5EoYBt
7Bb9EOQesRmakUl/h+VWfATgD6N25tJmmIwDuCBl8NDDz9/Cfp+LyLR1+eJiDQBxWJH8kknGDlOg
7HfbMz1gEUZ5TGXI0y3lwjQA9Ez1J9apzBnejvqtUHHJSEsj4GQmlw7H3g+w//4PR+e13LgRBdEv
QhVyeCUCs0hlSi8oaSUhx0Gcr/eh3+zyWiuJ5GBu3+7TbUFVo19NS6qdhaHSLcgVNFkhXybJuBei
zeB4ARM4xuyV45OOI+HHmduWs4BGhWGj3v1ovqhK6FMjoe0MNnbtiYOW8VE5zi39O9+xvq7YsMyC
N1RQwMx1oo6NT3qVq7HcxZK0Dh160ORTTQkEtUD6gC0ag3EvozYX68tsT4sZlDj1UFDbgb4Dl34O
IzRXkld+3RP8J18t3THITKYkPLhOl+wT1WX7XefOMLCMpbiPfSKTMOAOBF+eBIlivJrWUH2boqgh
RVveZJxXp3Mg8yblbIBbxy514rNKMRzGuvhl4cNg7gZdUDJQyIxuo5EW7IUF47AmZzb9mAxYDtx5
xkzosJXwHaGfVXbcH/POkZ8z5544zQZ66N2GgWcnHed5PjVtq8ZgZZR2CdmVMUs5o6fzSsumurYa
2AvUNUbHLdNlhys5kzmcWSpAhx3L1qHccHVNtdd2UmHKVsRMyx2g6ro9sm+2CD4TLa6O5GxYFdoI
y5IPH+GOEB1lFD5a0DwfzUI3a7/v29w9zh6O00i0+cTmE8R5ucth3MYXMbsuKkmlgthk7dppVP2U
RX7AOKoxNZJkjkNC6qoRKnFFtTF2eQ0ynDFiv2lH7BTEf0WRhHVR1t2rirzwFGN3pLxHm3tWElwh
HiA/Zf2fuqaO5mNmNHDprR1OyLCYtd7z26nhOUQzFStLTSkIKMS5bcP/lJKlEfvcXj0ojS4Bdyd6
+YvDk9bEVctWDVPdSI1XVwt0kTUWGdgGz8lX306N9LPKbLxkGeQga8fNKffCsrOw/KsYbQhY1eyj
wxG+nUdtj2WAyMlLHnPAL7CvyrVEwivnXGgRvNHqo096TAMxVs4CFFmWt82rO00AB9E5dGW+89tG
g+9CS+KOq23JYOdwF0QB5JBzbgSuu5soZ8FeXMcffn8ytRr7XYH6G1OJdqqTWX8b28r0Qkkxh+NX
+VCl2wzpRrA/rR111yMRT/dnKJfjDPWIA7cR69+sK33OeV7OKgbt4bPQOVyAxzUl1TSa3XSP6ojZ
PmxcM9cedHb85rJf7mvR2dcdikpJZNj4ZLDldNYA6wdsQG7WoNlp6YNWUaVL3fiMpnAl4T43+tZZ
SNVsyAa6LaFu4vtxr9PVWLaeN/DMGHp+dfBYtNDzWlzfVpwjtnuw2yRddH1x9GAOpNFoL0b9PEvo
LzsqawqXTU882scUM+sYUG7UIp0zMpsYy7hHFRQqmTM9ZLjKhYAUZSvJOIVz7hVxVK8NSPNUzMp6
03tJH7i71C42Ot2lHROHfsbSSeXX57w1skYbpruV+pwaN0tMPZEAmiSt1ol/JFEovM9VjCdCFWOp
hh4XPuOAjQ66BHo/U4GHoQKFtZPOfKwkTP7eBwYCJ5t6Gh7IGTmWOHH57Gt1G7KvZHQnnGB6GNY6
jZWZountj1pIFAwQKBsza6S3n6e8UfYW3kP5uqCjwlhf2r4JZ/6X9GmQWq/tXRgF8wbXTGZHuYyV
Gzn65Y/fmd7dnFxXseYa0AUrTsXWstlYT9J4xO/Wpu9VnQpxlnae2qEOJCLnr0rJ5Gs0aVdH8NGT
wzSpCpMXsEFV/i3sdVj9yelTEJaNMcmPwSK5ClRc8BMSgW0o9oVtxLMI4YjFc44rapvakzb/M+Qs
POZ9Rlr6QAePVMQByvo8nRS1yCZ8HDF7QDXOtUBXlb44UHDNBcDXanTN75WX78VbuP7su3RuvDui
9l5NUMaG+0NnAEcdlz3105sa51XNKRqir3rO7tyJeK23gxjrL3zpVg4UDhwck7sGB7Ng1WUetLlV
2NMUzLJhx6+XKr/StMDlKYNCa8RAK+KVyxUbieKemfEVxdUmOM92Zyn4gkD3/q5NCuxpXqwZyDQO
xe60oKVobDMNhFGnR0zGXGNV+s7QK8M5ztmdu63OiTcfbPT2ejtTy3PJHCXtye/nUvJMxkdJnKjm
wt00uGOizpgXG0PGPclCKd0EbpAawZ9W2hO2pjkbzUgWnvZHM0I2nKTiIB5zu1m6j5b2JgvSZNsg
5pmz+Y1HjbJLfEE5nfAcJy3kNmGR6qPiSa9fq1Izp8AFFKY+KBlMkR0+OS89wXCGL2sUMYmFUnOK
8Rlela08o6RywPYAE76znps3i4q4yR/RezDEDi7rHiAnHYUCxkCBIdfQlaSQIYT50PXe8i+hvRm0
pjfXGmoVMC9QXgax9zvUi/T81rMnUR6IPi1jYI3muoa5fZ9YEurWMz9NlXp60HGpwqdAMipAHymg
dgxDn8tHKnKFjT/eaP7NlqfTogJnXw1zFCwMtx3bFn+i0UznXbrYztnrJiptZ0PGuJW73nGxsxYa
SEyCY25kO8rIuqRgKXjvn9Ez4pLFOO6xTnKNYWFE0iKctbKRQTUiN8Ay4VHUl5WnYo/DsAh131ML
9gKjllMGYk4AFTN5N5xgt+V2RDEKqhIL8iyk0WHIjjTOF7hjam8trqlmxeuj8HTemrWE71m3Wf/d
N7Wj+xjBGZV6jKGGP1UZHXnzALbtwyibVARGPdULrVoajZo4ScTiT56qtWFj5evyqQh8yQFISjaP
oirMLlLHrOXi34AP2ZTNRGUOK9P2L2X19DZS7TcHjXDtirBmb7tB4RjLFEKgxdXVVBZZEKRTjlM2
1WqxX/BdT1B4VwyGniKt4qdEwlR+bZHk2Teb2j7njyLRzI+wVxnjV7TRPuUCKDJ5njoHrzofHGE8
llaGZO6Bj+w3PV7bIioHmf66uk4aIJtEXGzrckVnYwFrsouZmrn/Hrqkh0FSxAnrDQKmnn8PC7T7
fKQL5OBMcf1iuLP2IZIqdnYUFLRxpP5vg509xXu3R6DYQc4VhkAWtvHvHM5UyllaD8uZ4A9FEHSJ
89m3e25CW5oOkooXoI5ZDlCRfTcTVHN8XMQIIFm2qhK/Mj857T4rYvWGx3zQP1fD87yQ2b9wdlIT
lXJQ4pplBn5O9bksa5YziSJeqGYo907szM/CVI3vubKcHx7J4tk1bfwdbZWN0HPJEewXMBgn2QvM
qHW29nz4WEhC7Kxs7TYWonwb02xZAlh3st00Irkni00r+Yslfu6N7XXc/vRazru+BHEMBG266mVe
v+VMZZHBZF6FzHe8XivFW3wb2TNFQAX16QL2FY/gkmTEuvKgXec+xretJVbQFEMM2Gs2sDLXywIk
12EBibUX3zLm2kphazIuvQlej+adkmYkLrOUAhPKDXlj3TcOUGa3GfMUxpY7OjV27XNB8Q1ap0Tv
4vuulTjwvFV+NpXHl7OtLrk2Uw5oKEkSmwZAd6QEM4/Ld+RzF8JoU+MNkZ6OKqFq5nCwsHHLLaUD
6o9hesnb4DrLT9PjvTpgqDcuGtCoyE11wV1tbVfeqqbyltOAt+2GTj3YHbRIP2YEFQEDr5JEhEjj
fl/10tsqo4kTZClH5Sqtsn3CxVcGyOQqC1tTs8O6wZkhPQWPm8oPGC3m2EelNmt75PviUFll/1PE
XgP2fFYi4ZrtF//ks3RlXxHlkLhMOlPJv1507gNoWke5nC1nDE0MI/dVb78+DqVNxSwJWeULm/Vm
rWF4pW8c4bvEPlVYsNKLRYqO+miuufopnZaDup6npHmgnn4nCvbRXv4skyzK+JjpvbhZ2OYs780e
222vgc1KhzvI9Cgyqs1jShgI2oLut8xijxB25wRG2cJQzZqrHyLbLj6KoTi1MILb8rJk+DAEZcha
43uwgNgk3HLratIJl2SYLO1uzwoHQFNdbVj+/oKTPhRJ+uGO5XNhe295XESDu+y7+dYb3PKKNYSg
e2EN+pzHU5T08k2WxSNv/TArqGSHWk8qrgyX2Hmf8Df1LZZreS1LjP0t5cgC0XbqdvYyPI+pwrqa
dh/l1/WoKiY5wfHl68ilyuph6ACGkQliDOJiM3wVLVHoND7onfk0eMsbieNvg1sz9usFx54WrvZn
jdV2atLrsHwVXF9gNW+G/gfkmwdofKMZ8OEpMeJSBHe/8Nuc5iWlAy30CuJ24yjnhm7UTGNAnxva
zO6FtrOcyPja+9Wrnmo8EJt5mH1VDrzkOv7ppgp67DAohhs2L5sxcXzs8SeG55yrNBVluILrJaLe
oTKvdyaXyB8IdAQ4sqjizZg9nI1jfDXA+LXU9eeMD418NKabBu/egCOnziXFighsFqpbueOw39pQ
bMmO4soOXaf59syUf4VkaFP8AKmrMSIzfsMS4XWBZBC3T8hXKgkNUCN+ljzb0OEyLpPAW9USAxmd
q/MclesORGMwVMpVnykCEy6ZGMPYe/ffw90rObGH7keS3nUh8brh/MfzNDvPanqzxmSz4LHMGvO2
9NYhq51jnarX2pyfWu+y0HenH5rlZya5bahsXSROMD2I1T1Z6anjNnDIxERUmLAHuSxe7nUkvZ+g
mg+bpXjQ2hxGrkSBcnbMyuN4oo+CZGmcfNZ8Hd7tlBVLxFs3aGg4RYrg8BsICfMqJceBTsTvlKeZ
8O613u0fzeUSZcEg2luziq+jztsm2al4WQH64hIz9Ecbe57SQ5/6UuIPw9728SWlM4H/bnF5xVuw
Xlhul95zmWDAxXxNDzqASvqPkRPUsI0DyRplObbllvWPNPYda7TqW+p+rpyU7mra4OLhs4c6oLny
qFEplkF24ymTPPG00IxL451xe9nxr8QI5lDIgjD70WjbmG6r/K1Z36z2ui5vUvpjwaz/wGfA0zac
vDYdsla0WDty+bhi3sv20pRvLGx6caqFTzwszD4JyIsO+5HPa5CZx47z3jL/XOeaUdHRqFCIWf1m
Lfn0s1UrjHshmziSyEU4reRdRBvS0AuMNiXBV3sYciJOPsPaAalDYQe7KbKHkVbVus4wIPwjOKO2
B3kx6+36COCRogMqB8EzAq31KJaAhbl6nKdTxATTb8yh9l0l+7TOohp+2JluFA3vQ+YM2BKe0oTF
CyX12KCLc9mmh7bjJ/U861pzKU0amsP5w2BDA8rjn9Le2dO5Gi5af6nSRw0rSiPJxlE/xmVu1xj/
EAMRhRam9vaWoZfzeAnMjJTq2sWbmeguZ9B3u2jvac7lqExOvfLTOnYoswdRWGQgIH8q9nZCdnNi
FkSdbzRlRCWKn5pA7xSIil0CDRzJueQDrbXWtuvqSFOTnzaj1RG3L/Mn2/cchjhL0NQmDB/v04V2
0EE7Ou4/Mps0IeE2jZ2QRWPEHfdpntqTRQeToE+0qilDHbXrAFjRTu09KO83bEH3W7mP7heMPFVR
gVj58asfYhI0wl/WIcgk1kANv0eyJZcTDip6oL7uNT6L9oSehb85nU4DfVTIYsQ53ykr3ywql1Ng
vSbXRp6rkTaMPpwlCPVjBIAvkOM/Asp7W/3t5t+0v2ZV4rdU2sgd6B84C/Gq8XTlsVD8Xw7Am7Yn
mQEYBy+0E4E9TIvHRaQ0nBfNpFMGMSzk/S2VlqKrscplfWE4h97rKWsLyiRdEyVkZUD9Owdy0u8S
fF7dp5cp4k81BpYibZ5I69zGsu4fake2y1GZSuz7VoftFhdUbtJ5TMCzbfZa0nRpSBBPGFtaEZL6
z3Y9E9AwRZ7mnf07e6ACeDkrBYNqMhFCa2mkA3SOAdPpVMmR2WHRNIinrMo/U8fFRdJq1iae7Rbc
z/I5M90oH+mjGnh3p/nkO6ySsS6h1XTNF4DEF5LXu3rGIuNJ57X25v09xlN39F/BwoaboMjwfhHj
xlxtmHhUv5KdhtMM/8xcTZxbnUtnYsWsMA2Vry0kiVwST4Vn7GxXPZWJ2v1TPCi5Q2z+9ECINmLJ
To3uPrFNPea1uGR28ra43lPLXdlvoasQkSK75YKe82mq8qcZl1MyqaQFqAxXxkO/DI8KhnVL0RQG
S3U307ojVPs2FO0QSJxcvmPcPTkLpVfQi/1GmqfF0JiWDexvqiE+ae/8tHBlbSBQdpvG1vYV5kNu
zNrJcofvXrepKIOnMK4QryvusvpkYyVLcBp6uiH2tQfWoiZtR0CUtsj0FXDhzWJvTKqj91PX7U4k
DAp67u4Zuzg5oP39jtS12I57xtAOd3TWUuCOVEk4dP+amqXTedbv2Z/y+ufdk8qWCpHiuTbMADMB
PImJEqEVun6BWHDA/sBI3KYPNN9dhUk5cGp8tRYgXc154JK/azp9N7Lw2mRtf4214VPNlc09AtFo
p9Q2dlxdP9NmjNiPYkEe/yVQwAzFCZ3RfQfxgBerxq//hELwadG4ZS5Eqk1zUzszNbzeZWyyG59i
fyZDoufgISBdJY4MTJfSBzw7sl4uqIYAttZhn5QeT8JPr6T7ao0RX6wn3ES+5CF+XwEOQCkYvFSE
yhHsv14vR90mOkQjrr/yImDBZcC3A5diUXO+Qu+9mP0/lPAT3nV/BvkNqCN06vXBbuIvHYzk2qdm
wKLLb3TrV+N9yeq33eTxntUOPrI2cNK9uu5t55ZDclZrHOIG1Qo6mha1MTAU9x4xmD6uQtTOYFj/
KqrzWlxx2FeeOOPuC3ZqIrvQNa0t1ubzHN/IikVuofuWvUT5/DIR0+uc6VDwg5oW8rsb1MrOdK5F
0UexOvkNjWQm1i8bljFugQQKnQ5LM45Y8ofdEDlJ69dii4JHg8WTO30LQrBENxRqvJT6lmiRoxc+
iwl4J1GCRwRDRz2eV/vWcokDjwMu/ph4N5qsozTZVZRgLNwhJ41mzIqjA1ZqDUzB+LDiXXePAsZX
tGX/HrMy7Fs8TdQdHEyqn5TyDID40BBsUHrzCjUFm9TeK9atOS83SborVuSFeomAq6flcceq5HOD
zpzP75bTP4yIA9gXfbJkoU0iNaE7sOet0DlYxogk3n/O4UPl5hHX6dNqry8D7wQGLnL4fJHKehEL
nJIBn7lRbx2lCfpOOzROjJ2Oy3ELISJ/KfWfioykxo6wCLAInWLsUv1nhsyxvir1Q4LBl2nRBRdO
fmJmE6k0XrgSvrJz976lCeau4nwow5ZwVzq+9O0JTNLZc6l8nB91GBAjg+1MM7G+Txv43HXynuv4
Akvj0WmaQ5G3D4z5E9yWtePjmp4LqtaGnAmjvLFhd8QbBc+r+88Zd57A69h4v3cXcJxeFo1QjJij
WjEpF3U3Djc7IS9tcy8OjDcWIeqqxWiIdaKujunkHkbt3eAKjQ8rBAkRFiq7wOIhxRLFXsyzx7Cn
tUjuvPaEP59tK4DmOA1wJdvGXmjXbPhI5EOSd0FHwQ6NSvEe0fupb0ukRZ6B+LxzvJUpCBD2QzaT
3ENihAYcQ5ZwAajjfRx/d9mrg0RJ2cgws0Ywv6h53wj489aCEYHGBReirR1CQxrLR1v+zM1HLx/r
luGCh/3IMwP773tenHQcF8szuC8gQMGUR2wO1W6b6s+pc0zQNgfuw281knLKoUnl9RPmlUUbUbuC
fggBgLhNWNVhTgiaKuvkJKqjNYVJwfCFWHmCSo4YDLApaG+zc+Y/uQZV5TyKh4sUB6/Ys1hL1WOO
ly45OSQysvxS5VfKRTZd+mMu70P2l7+JGWB8MOgUkGKduxnih7X8YB2Z4iPXNnBF0jqLI/FRFI+K
GU7zW5UQmd8WMgJtPg0kOkP8Upt7kjzxq+zS2vr+Xnth9IeFhmDzveK1Wf/VxhmZo+yQGbdxsqPz
eHE/ZnloEoKoEKPOfH5VZavAQKYQQMWf8drpb7RxpYLFIAHCUM95Ym9N66oX2xURUfogCYBNZ/Z7
ox9xaLo8dExO/fajdPsT4pjfMhHEhyr7mqSzUXvqCnfO8OkWD1X1hqWLInS/BGpPoSkOkaUnkaOu
4Zq+xu1nPv+iP6gNVWqwqzlAJlqE4DnnwWQr25brZtte1THUtENK1EMYMkJL99PiL8Yvl22X9rdd
t0u+1803iytwNmkwf1b+vr8atdkqrlSsdSYVaMVXgqFD1DNX6vroLcpm0c5aHJb9kaQAd8k72yDF
Jo/7c/7S7t2P0u+904Ir0uHaoVwo3DaqLVlQ2/uCk76hlbseYbx/WoxXzXRWcJ+twyVrLR+jXEg4
vWogyRDyzNSjmj2Ryy0HyPPrxXHopvgR7RCpTrF1uLOu6QMGLizaEfJzgAECpQDY+rvwHL7YdaAh
viDX5uU8DlZ03/mcLoeuO6sv5vx39zQTUPrwmBwAdtF8YrwOpfQHcpY9+wW9V6OSoMZSDa8tsAcz
vzlJVPZ056ZJKEozQNKjVtShtYwIm5EHI6QbZ5JhXf9pE7/hmuXItCuN9mxUL7azbhXQITMEZKP5
xRq81dc8dDGFuBVZhdILqPnYIKAzlp50c+9AN1cXFCVQZRpeT+h7JEO+UlWyKqFJTxBCySmcbZCB
0+zSaOwarWrrgpbmMYbK1NBPK09Z3UfzSqekkMpfzgutUuoj64/EdF+M7JNQ1wbH1dEbxmhIWbuv
M8hvZ7fiKI251uN75zcdGKu5c7V6n2m8sxszKMqThmJGtHzI3xXvFlfKJluMnbjflfBbgbz8LcbK
H+chSpf1eTVKQu3wpOh72Pe28FcmUZpfg6Z7sjuXE5nZJdGPmMQ4XbBBqM9YsYCCkDRNWz9TvGB1
v3rzJWHqZhfIN4Y/l0AcgxJBdVCEPEHsmYJpaiuJ4BxSoqaGE0eECrfWVEWx9lRmNKqUAxtTGK3E
fTDosInlkd7pB7PnKVfRLRE3UZl459rYmumDp+0HKEEsmvhaFxBNC/KYZwXsAkmSlBvXFBuplBu1
KhnND44eb2jCnbxd4nRBlchHxX3UVPllYlAQ8ux4lzh9SgzYNwvY+26fiQMZda7en3N2q2C4NxEI
RclFXNcfvPnXAMjsJsvGGt3NqrAii1+09aahI8ixOKhd89qQx5eL94HxH7f8b2/9Jda8Ib7WSnNb
KF5kmunOwJ9eFPnFTRgUqD9ZSUMvzHQdh+fI3GBCP0vye7dPvEFEDIyBnIH5rk8zYUr0EPKjE3Z2
gRe5O87NV1G9r0i5lXpR9F3CXaRoLglazj3xDf5i048KDql1n7vxteXDeQ9kxqQd1JaLCE76gTp0
t2KcGkkF4ISKF3fb228CJntH0zQlMGFGpFFwWRz+sWbeG4v7kjiUGnmXyYT5iQH93qJnx0B2WICp
62uMEtZw51y5xcCJ31ZZHHQIxeBi6B3NAmOk7obyXiYKv1VNH5ZKzbuo99ZHB/nULrqnnrCRyUnh
qC+O8u1WA+YTLh8ueUiqW0olB+f6yOLHV6prs1L7Vfh2rFDaWmwXY90niMod8oEi7G22XgcFyegj
N/nr7jWi6bvWn6hN2kobLH0BDlnR+Zv0YwUJkHXWTlvevOXJ5eoihjmQxYGRitKSBCaVtmtYyHYx
QzcZhn4PAGRXO9O56d8F8cBsjxWZ+AcnFPOCeh8t0QNHuhkXNmOMkYAzNjUWrSnbWWBJKE4k5Y+G
+N3qH5RbeDC85uTTnSnu3nNgsPclhU/zzn1rRAPsP/ZiZOxLmxrghWu+wxW8EcpV1fRdw19TtOOh
yosbXDF7Uw/iODjirNfOY9InD61uv6aZpSNGiJxUFnEbjDuPSz0EjpJFRoos7pCKBQnhbERhXAlb
Ygp0G2RmJpGxX03w74xnjqFTKaFMD8vIrOXI33RIduuYPBPc+8AX2yGFOLfknjbB/0CEX8bbZbXB
uc3mVrGqw9KgiGqVubWQzzK7D1NpPSV1Fdmk2bXe5uwnvIws8egJRn11NAlxmO+ZTThSazrWnd16
0O6ZMNkRlDKwVykE4Qq2B3ejmgr9lkw1QW24LAUay8bJYL6qKgsGRbdz2FjuhaozsSOTxdsf33fo
9P0nvWmo8jROg12Mmlz905DRRm15yaliuc/Z8aoe8iW5ijZ/VMlXNdCFN0CxahIOLIlchjehYwDx
cKhMKD/YWE2W+vZjnmePZg7CA2ZjaHUjloBZ2059ce1BGEQairfrMHiYhnetSpRl3W0fqYDGDVkZ
rIXsiiwIWcpCL9/0BldO5SGW64ZX70U6vaXoZqFZLxDvJK4qSq2RDxo+Xn3J+T3KjgIaReySRH8R
AhtIZ7ivdPYE6eI9Zdr8RQvAV9lh50vi/NIU5VsWczsYVHG1Os7x2GgOY1x+1ySympVrb6MRpuQT
rEMqHUxmN6/9cHPjzxogreXjNzAgkvSZ/teV8mL11LvlkBeasvunMbT2CqoFVC6e4vq3hXrUUJkh
V9Ytla5/J6he/prOr/gtI1W6pDym9zauHjDh/OamYx6mhcPJhoYUp+biDzpb5Mwx6d+c898WfKlK
+BWf9VObqT9xk11pW9kvunOAZPOABzAArfgDsudCfzbu3eGRi3qPuEwVvTMj6eHDwsKmmrj9Jpf+
pPzY1bEFSocdFA5O28cGBK4NNKY3qttpke9t532b9wVxuaKToJBU3S7tqZwG9/a8UGnMc95CoAVk
Icbx0CLzzhKhunCK1FeWmBmYNBoFocODYmXzNp3lUVbtA71fbDzvHoIhK/YYAoB4uOLVkZxMqYHx
fLEOK6ywkHooFPHFfc+pgk9nN2xb5wEuzl5XvDdMfntb4Y3isanIeYsmukY0kkZYN2tveZ+/CyrG
0XzFR5YuOwhxD3Lm1Gq1+87Eutm1ixmsIEjBCG2frFWHhalT+uf9aXgOp4WULLaMsCwEZWq0fWEV
p7vA4y5U5PUfEMG903pbzOF/dW5eW3N8wb/BDJ8sj1pDdgweEgqATRZREHD16jPAZhaY+oWe9zVc
eJjz4X5JdDcElDptTGZnejD012IAxwdYM/HxZKGIiuUrE+ZbstYvihm/0ncjDjRqHk0pP+KhP0zJ
sHUrPbLvMeJU3hX/eKtn7udkuu2mXon597BivJawrGVF09QfCdWHfZX/g5F4SmccTuzQcjBxnt5+
Ne3CwslU/zpUNT9PkPj0EgefZaeUViUKcxlspA2wr3eW24yxYj7xfHtjQf2b58qXU49PYoW2NfRu
965QScTFlU+GkYhIptqt7mndHNBS3YLKKQsvhi/s5pXv0681A9E/Q1cYY3KpRv0CWOx1tbtjKpVX
0clXduhXHPdNEK9yuyzYKGt8lZukWd7LWlw1R3Kn4XwmGvw7MLBsXBYuRrLsWw3WXA0FmBkCBQL8
AO3kWfaY5RT6YXbd47e44TNSebzoT6xKAa6IK9n80zzrr6tuR3YJsxa6bOskRzufvgvB7RoEK8vv
8bVf7GDksgJvGNvxoh41U882TqXsU2izcHv6wHL49hXF19R6tzQDEF8uWxjFw9zzjvqk7G1b+aHz
bOVP88MPE9/FyjxBmhdy9bEyZnuTuShOyM1OaE/mk5dPNHqXXDGpOHwx72jZmHAKT4X2UXOWncGD
psla5h1y2OukS1/xprOYrOdRx4TRTwBf8bxkfm0qR5FgyK1MqqLs9EheiyiK8i0T3vKd7l1nz9Wj
Ne7aIM+TF5J3N/gct8HrbqPGg2Vm6anQHrZNq/kwpsgyhbWzkiLA7kG9JpHJDd9IsMJK9E1luOpV
+z6W95NpMA9Ds14w0ZMG8LamyQc5LvhJHGwaZZy8xKjxrL68f/2EB0QvvtyBG87SflVJ9qK4zqEe
3LO9xNwVtcFF7eIlrCbjt1qnD55T6NoolSxqhsigljhJnHBq+28NLWNIaiIX1X5lgdpY6h5PKf1W
+bqps+bodu0aSeUfzCYkB0ChGjsY1Dj04A0h3L2oc/KYpxigRL486gzpwnROIznjnEevQg8FLKd9
r1Q71wYN2cWoeTA+MtMnvQRbWQ3Suj3EJAutzPi3dCKPYkLid/EQkuEmyZlfR/T4DJqqMf7DlR0p
bRpDYilBftTeQ9bVj/bqcWV2fpXm1XKJanOJzmQcto4TETPwM/hNS/kvxgAsGS4VCPogBCK1VHBX
/+ELDrKs3y4F+5Kaz09Sk8OxFhb6Z2xVDyQZ3j02Km4CaKlzz5lFBxd0sY5Fcv7aKgZqH+an7WDC
0jLG5MmW9zjRuOVJSeMh3l5HrQKNy3GCxpKwUNlAV8OC9aSl1n7p+2Nf0x468LiUEcTOABYhUgsb
NP0FFjQPzQ/F+YFrFgyecc2l8WwoiLy2HiXS3jpj58Nx+3ZcLXC68tCaFStBca1H4lQkcD2ELsk3
bHMilwnIIcd6Nao/2TibwfhAXH905ze9JuQtGU5GjkHUWdzx0WALjrkOUEBshKlbvudzBIAL5OCK
zM4DOkc5FctGz9HzWV6D/PJXxJD1mnMuQL8cNBcHBefYJLinpIGzsnjU/zT514IQQkjHTLPaX4v6
YNONVo83ii430n6VORDLT8WIlJqNZ9WeZgrhctxvXd1sYxvmAh/7XK+Qm/Gtzc/jqB2pGNoJrgCw
rX1FRYDMOgzD4gwtFVGEtkCnP09M3yrFupqZYayouUJ2NR0L6XtZQQfpDAfHZSm/1nLFrJldpIkN
OPHegD58ZwjX6tgfwdg+l9TGZYl4nAz9MNC/5bJ4VeuHgcbCjgKnNf+Po/PYbR5Zg+gTEWAOW1Ek
lYMly7+9IRyZczM+/RzNai4wd2wrsPsLVafYngpLP0jYe0tQamlNQoG+Aa9m2uZa5U7ICYHG9lGR
8FXoBfjx6aOYPmI59VI2k5P5E1p+33PaxVlQI37vic1Lk8QVcb5OQN50lb3pQsapugFyJNomNvLt
+mwJiN6SuUf/SdZsF/Q9pyYfWjUWfjFW6wFZIHfmtuaFiii7WlF8CieEY+Q8J8PwI8jtkBeNRbVl
XKJcW+udHlSGssP9CRX3CmEVdRjUanIVx6wMqqTf4obxSplRwzzar9UkH6dSR6Von3lOt5GdqDSF
4RU5/3Nq5Vb5JYFp5eTpRThkezJ0CNMXGxkCmxZUX798giZ9UZ8f8ZYRJGe96vO9Tm9Z8RXqHyVG
A8EYaWTYE5fogcbsUA0MBgvlmGU8L0r/Se3p0+Lu5ekYZ48Z/n3BSnw15vUmLNudZgIvbM6t/Zjz
FxXyaF1c5EFbz5FJ40vIJXuWDEFCbJsbozKuBosJ2sp8ODrtN9fJOo0dBHnaIUm/o+mt7cW9r+Wr
0z4LyRD22Ws7JPtMueQOgjXZKj8Z9Z8hss5xvLEXg928jL5WmneU6S9gi1iRYM6w8mxthrWP94WC
5xPHsjF+yWwguTW8Ris/iBJgYBxvEDcH9FXQMOKXlBjjTGNWuZj0vxmicAGv1pbYoqFsxvwO54t5
Cfl/m0Qh+i3vQdZZHC5eOStcCXxb5PKWFL/l0m+GsWTawsjRnK6LUCELfKcjR7o+rnPDy6c2QKr8
O1j5dUYJUPfxGl9QxOw3jkiGmMaNiCk2UFUMrGAU+c1iRIFwdSXVf6mdbLHrDATssQFjcNd5TFXQ
IjFRAs6PeB6OC+GIyQE/FqRjFOLmAc4cMtpdYmzTvFuX8U7En47Yg3nhVmI1xcw7H3d2WnoqK7K2
eFgQp1RH8Swd/YSSBjDnyZpn7xlTUuJ+HxAL6fQWIV/+JHK52lwYD97YowEodbfpE6+Y0HnU7K1M
pBlgk5R3Vvj8oLdUUmmHrX1avaYQ5TtHb8lrHN9si9c+0IyyhNhAfLkTsbbrRbgObexIiay6mZh9
YtBJ6cvGYwQGBRLNRqK10dNdbei+1t3m7JbiE5Pya8yqP/w023NqX82u9tPh1ymNg0xIXqm/6u0/
m3zlPhj1TUuPC+3IA33GABHrjw2PZzZ5I8wPnlQtCR9qSET2Em4X5xubIG+m1bw7UrZ22oq0KFP2
MspzspSdFS4JEpPhI1SVPOymAvRc2fSnxcZRZ4hmG1bPY2BeJxmRzWrzoxpsLK3bmP+141GoOPSw
sQNArL/CuVjFglVGvBea1/Oyyb34ZkZcgkn8UJGlZNyATkcYLmwd/EvuZE0oktESSXsYa/gjtnK+
pjwZoz1uWSSsoIKNMYjKwBReFqPaLZVdm1SczJQo5+nfgJ5t2SzTZhx/4QqtSt3Lo/1U32moGHZ3
1teQrRU2LARSWye2kTaj19Q1uoPQP4YyiNG5zX57pTtawV1cjfpn13wRngvdaRg4hjiGa7eIfMzv
OahoKeiyuzGdIBuyD+zvDiNLQ7/Z2hbN60xweuKm4S5tj63G8Pvaj/44bE3jS512Ntutwa+VT2Ej
Q8V0YTMczh9Kvpyq9AwIbmBtE5X7xMYFGkGmeK9RY7EnwxHRQulxfNGmPNJ/5rx2yndQxEsRQDKd
9IuUHiwJbN06FEwGFdUvaViG3VxviU/ghvJlLQBAPdo+/YnSgm64oDsCspMzI2djLl167Ey/KIMq
FJYObuYl/yC784D7KFDHz1o5gfc/TfVaGlyNJzFtr2nxqqN5sVCo7JSGGT2kqTtPFftcZoctT9Qr
C7K2nraRemSiGy4HnXOh94r0DCsTdELSn+VneoDi1vNniHOhPvM9dCUaUOk9Vg/m9IVDDWoMS5XJ
w57gqeafaJjMc7gwoWyNoIY/z7hIyERZO/O2rBGq8cL6+8A0V1ebvSmkbbpk3pyP5zxTrrF0k0Hb
Juar072pHI8ApcmhVT2G7OAAaqkiMlH2Sbd3tI9W99XprVb+RXzlbQctAF55mGl7o70UJFLCD1WC
CiXF8tJAXHyGt/qKumNyM5hZYCTcIwODPO2F2/oFT7mz8AgeivxDIRWD41K8MA5Spz2VE611p5wa
dgEMvouN3Af1vjAxyW9NlaCM3puQojKXh+JeYwbZVS2CEGxPblpvDd5scTRZSPHhWAgu8XEHM2x3
oA0sGNq1zAQiT6/25EOvjB2vnVgX7xL1ZMUH6I61g7TUj4AMZSR94ubeWOVhbo/qM6H0aS4mwBia
34M1ogHshWqsh/AEhCP15/5Yz6sMC2J6F/rRSN5H9WbzfFdbHULMzErx2wS1yIk2g9Uc+RzcVNxR
ECil1xGHqR9N5RGLP+tTQ8GPo9U2AVP/4EmOUR9m96LyU+3I/HfVsNvSPAbALA3VyMMZIbqNxdHy
orH3xsBisN7yVVIispMzf3NoUi6MBMOz3Ep+Ffses9dsX3CqJ9ld/RjldV58depLWgWGfXgyKTie
BgYhzGk2trofUg7tHYppJN3r/9el4BHYKKGiXxvTwQovRn9gvcy9ynkPdW0nR3hS943mlX8U2zhA
tW5fW5SuoL+DHHQbbu82qJMtDZLS7qMCgel0UBhW5CHDrF0L5gHF3exJ6XdXk2sQOLYXJUHRvFji
pII5Rm8JiTZy+yfnGvNHj1CPEPNiq49v8+gp8nthol70ME/ET1ISwxwUS5QCXLvYPsOdRhztclBs
VzzlbkdO9mzZl9a/yr4SnqdIu2bwFn2TG/xG1LCHqbvySBcoYpVzX7Jh8mrTNxgvkQlbHqFw9IpP
NQSf1Ui2pQQpCrL1MU6oq1eEWuIIN5oTjag2X7SRKRc7rVULnw9Z7UBh6hosLwQLOAJY36RmK8Pi
mzZhvzHVINQI9iGJYoU7E8G+7ca9iwiPLToXbasjWwWcsQ0JhIJuMu1S4aG61wqGoAGoCoIxwFFS
z5ENuCGI2gTUyOwAfCzCP6tkdvKHTu1pNHHbhnB4/bEg6oMc0x5Cc/KovRCl/Iv04ywIV/mTIUBS
2AichDqjOPrxVST+ldpJdV5si9tuG05HWfvWxt5n++5Cjkx5L4DN4l1QAknNMJZkxUnorwLa6wJE
T461A5jajViWPewv10i3udh0EBVD5PaCRWQmG+tc0U6p2n+aXb8JKzIJEvlFk2fibgqPEeGxEsT6
YHY+jLX9QmX0PHLqH70AqWsq9c6KlTYAi8He3+btkaPltRN09Y4y/vWV5I+6jG9G62qX5HpQGG38
NGKMFGf4zOx4CPIp9AttRqNabWeUKc5zRzmRcm0bPzbFWEqVOacl3dxxcBLfgjXUnrvGhrldk650
NQV+CMwoGgijdPqJ+0tTEAZRrACpxdLbc8Ax2Wv9CSwgnsNP8x1cXUm6OTMzThi4WbmypVdH2yvJ
P51PFtUywll0E80WFb+ska5dc+ke7Poo6z9afLTaH116LRua8nItuGTmv2j6ncovBBEA5RdphdIT
vUjF+0u/Q4m7I3C7dRePkei/J0BjXCP5AtWsl3QSfojsK9ok95Z9aeqidZa/GKPwdQIDbyQ3JLxh
eY2BIBjn5ZEIVsU+Ab4QWMcaDZtPfRMCBOINKz2BuuwbC5bRu+YRKS0M0mpVe+Z7ObsM9E3sQH/y
Pvmy0D2jEXy1GRQpLnqy1toTUT88hivfO34c4qr2I7Sou68Un0wOSjgDANWbw7McsABkrOtXyTer
bST2tBTsJRL89vsIyCvxyeiQ9lO0oRhSGO4FGu1Puo1RlCx87H7/y6GABIM4qn5NwWEApGy2Emkb
TwE4aAb5mN6Q3QF3ocScX4o/lGwW89UK4BDfdkZZK9xMPK3pXfoJj3K5Bgg37mp6QelGIaOi+Dik
B/qjhcu+Q9SyAkSVAMNfRafpg/iHAN6HzUsCIrqNFOYopLxd6unUt9zC+Oo39tf0nj+Q1pou8uvP
DrFZuUqDcQemEK5g+VEgn45dyA60+eZx3uavPa/Z+hzjI1lftCysn+dlkycch5sSYQ6bFWICTrjL
4m1+gRMFbVqgmv+X/qrtAe9DUm61CoMsi3B/xvzuEFS3ztWNsiN9zdiQj5U+EomGKWCLy/zJqC5T
4FwgShNcX37hJhkwf78qti/Q0DJF1eixGM+8TL3PXrziFkCd24CNAX63TSZXPWd3c8375bw5G/UP
93Dzh01hWdb8QnFGHo1YaMTXeqFAQHir3MqPkDIl9agctuVXRFf9E9+QOeiANo7RD8KYmPkQf8i0
thHWsV68INqY5QugN9y89So8O1DVv6eTxWmbAyhZcbGBNKc71bS3didMd6EYt/ZoOFSkK0BxSEy+
Y0UYjEu6R3aooLhjtBBv1WyF2hBzOgKjEUAp+IADX97OgHN2t2rPTh5tgjduH+fXpT8V42p5tF/8
I0Lm1D6MyaWkrh/qGHQXgBGFryLtNoOx2w+s2t1MP1esolyyhiIGwZTF1eoJd33Rkb4Fwi9OzobF
NeJgHhBJWuF0Qx+0Nz0RxNDnALx4HeyCcWX9676sX7aKLL5vGKMaNPPcW4CxEdqQI6OgX9+kzetw
hSOoVD6DMcjzceY5nMcv7NqT+ex8585n9pIN5wzcSLEiSAD3C+RTl8nRHzc8ZVXpsfktrR2VQ/PB
ANr5ApxZMDiPdhhWGUmuln+YnqTor0n8et5JfvOYnu0i2v+Vvp+mIBouvYEe3Y03Re4n3bHjp0Vb
88T+cHYSJBD7Co3ptvpJJORpLpHXLGIAPN+Te7kvftR/7Rexf9gD1G8TKwNC9ddR8WMe9S0D5A6v
BVw8VgjE4i0mjbJb5OraUp6Eg2BM90bxrwEHrc+cWoYvS5B/Aa/gu3VbjG2J/Ser8JKMk62xLzPZ
DvJQdJ2HipcIZh7FB7MojtxTGfsaQyY4x07/U3MZjsjpiVJorY/B0BilfeEYorYLcOrCXHvUIXtA
xrdMtFdmdkgzsrVSJmhia5V43C9WcmdBWJfHklS3iS/7t9adtJpPSKtOeZqt2yIwwoNk3/gfVvcr
t/YKoig4wU+9PECLWZvCobqkaePhVmhP1gwBSnWntD79F5z/9xbAIzb7yrNr481JDFIg7C99+svj
nxI1iqTdDB1yQPFpkBeVBrpyksR90XzoqRLryifZnemPvgNVeYQLQF3z3W+QpOBn4OREVEfrMGSM
hItn9dU89B7wSPmL6hGw1b1EqCzsP5g/pEJmQSa0tROCe8D8MtJIDt+wt0EMhkHc0sxSd6d7G2/e
gvZppncanEfe2SAXxKM218k55/XT5pCUfLdVjW36s+QE/CteY9RZIx6HnBk3uJ9O28jTZmpxe6Gy
kBQ6xeCJriROJNLA4s8nVk8tdyr/WkdVmE+cYvRz1mUod/oCthXKby9vStpUEHEI0HPyG9t7Oiyn
6Qmu7up/sZIfyAAcaGRUo7q1JMcWFXl8OlJfMH8Kq2FNZ5DvFF5ufuQggyPk7gMo2KXjpyapbytX
fToIWXp0KlXrmBwTVXVDfQ+8gSVAt4HOQvNe7EOVL/awKFvc8OtpWHDTCrw5YGDGFHqyzWNF5leI
uI1Lrj8IBppk41Ey5sfM1HeLkF6arkVpx1GDc2TdhCkid7nu+W/Ndx07pVNTu7FxN+EUrmKNDSMl
CqKuAGu9DNpn+QCw8gREG9thUOFcL8ZJqyovRrdlieaW0tFVkuzOQBr0wd7YgkQD6JhArJhVoX6C
LSLj/YlZ2aEwbzlvVfPcz186N4mUoqaDPWfJ6PMwscr4wCxydnrGvExIKXXYaGg99bc1Fv+MSPPL
uNwoyk/f8msl3UT7PP50NsVLKlE2CectSt/NiAK6Tjb1aB4lB+0GX6g6XXbOqOde7Ej3KunuhO08
ID+7EZZcbCs8ZKxKK4mLNAQdEQucYULB8p/jOkZaXjYyzlmAPPYPonqml09tYqIc2yrB0sGDJndB
W7S7yGmw8MIaybS9gIYuS4jseC5bYSD6mRm0lT/kwuD4YaZrh/7YJ66dsnCnbQfcegHEoMMLau5Q
F7Yt4RmcpAUGBgd6yrDsbMne2Uu6k7XpVVfh8YX6UYTd1tHyjWnVG2dSwUoqp6ns1guQZ+JwMZYh
jsH1AGD2H4LCNexHSgfu+bp5LOHsT5nCVokuHIkpSxYFDNNM12VpN5MULmApmS3o2pxDJ4rvaDjm
2VvutKuxf4kKBDh1doChB0CbGTbocHa56niqdKqpRGdnhp4wSXSJkzKaAkNTELBrGpADnX4njtOz
UcfKNoMtv5rV4VGEYp0zU3bk6Tr0WBHbiQIMqv7UoZ/DsNFDhOCnOudn1IqK6N62H4X6yyngd5G1
zmJ2qgWr4DfMMq4typ3WFxsW7ysglW8JSh2NWJWsonuZT9F8bdRrGkkgExENLmbPs6ywjsQiTgrf
CRUF1V1dwcQ+OcwV0wZQNxaDvjdolEm+4WmpyYKYOoI1bWBJq6JB545TntRKQqVWShcF1tC+hVOx
k5V5Xz+dAkbEdHl0VBxZpo2TqnztS+ebfJRtkmdBnn+YvN7OUAKNRzUvmbKYvoTXacwV+OPEsggZ
ZU+Jsqd/zs2EcqgTEuSMySSGtau/E0VysNkugRYlhgvA46NgGhPgnFX9Nhu3VqG/AAbpaBV2er2H
U2DQCtrgJEZceRLzLBEN2GukvVP0GAMXxOLDT5ea104jYlb0XkfJKMGsDdsO9YXtxZDqV7bKydQT
Kg39t9mFtFV2Yh2VRNrmnX7URXIMo+I48n5bjzASR7ZyTLkRRvEq2Z2cRarfLbV/gFl8nVKSsq3P
PGEuVOdcYvbq6dJYiBsoecvYVJp4KQkr+hZt8eIszptehL9VPPp1gz4EyfsOLesFwDnso/quwM9r
ocZYkA4VtMiNirp86VxZ0bymN08zc18U5lQRaOCwi9GrI7lUfmQm5VOIcsb4htrSQiOHOOAZjB+l
wkJX6+xr407D54U1T6iY4Y0qA87NwZCeay6oPCXj/HatohkmWes8zkWgWmDZRx2SQXyIVKo94nfW
nVkEgxnfRkAxyCMeZpFuSfb9yejc0pnARj42aWBm3TFdA+r8r3TszWAvLy0K+dxCI4zzlYyvs8rW
s2W63JH6McfVrVTw+AIqkmYCP+KbVE/ffE12uUKfVQJi665SNwrq5OwsSRBVWbjYQNEqXMFzvGqx
GijsP20OjXm6E4vm9YhCwyqY1YRBteoT20otrlFqOZw1Em4AzGLOeAJYEjS2FGQYfiYRrvqKkj4j
/0TH2UYtFz8SrIhGte+Td7NnSVq8O9gezfpYTJ+yfZrGL6k4kBXME6Vscsw2kIKDks4Zjd6mthlq
sEtB4ujqrLbsofLjwdyl+hv8qzkmS0ut8KPwVqNzogGMkMYDqlrFkURzzklBEi9yOMokbsTExsCO
ISHkyrGNN5NhAvfbLq/aDbffuqkvRlGvcQ6uy3FGPBfifUevncl7k8lOBrghU7OvtEeCXvf6FRDq
84HwRqiKpuEEc6ytI0MQQ29DcKuTF0IeQb7itV9V1FgTCKB4ATMw4amrqb6VAp9t0h40HGawtE6G
1a3jpj7JvCepg8qeE5F1x8phnIjlEFFI9kLGw9qA2zw55bVCcGE4T7FJCo1/8hM52T/LxfAng9nD
NmPsy35FzCektWwBHvCLzXeTOtqOkm3fqCQLqYs3xM9Ju8qSnqs3Y7XElWrOR7TI3sg6LJtnospQ
VBISZJJKFMu7vGemqljOrmMiYnbjFhUC1Ht5F2NCHCvVpyjHwjNT7Q3d73N3yDpl3TjHxOIEY61T
muyiq/yWz9JeU6qjaJy3rEkfyzhvp0GsWyU91wzIh3Q8msz9DBnqTQ+MFLd2tuSvlmJ/DQmluS1e
bRg2Km3EiE4z1+K9bdXXqC5eCMDaWsxLzXTc5WG2LScurVi4mSqMdYEwoVPNIA05B+2G6ruzt8hO
dp2o1xnLMv4KSOQWqSRrwmwfcHr3aZIjAx82CUmLMufLXPbbmJUthooDZAGAWtbFVMd3A+ILDtHx
yIriKRcLs/DdlGrUw1m+NweVFU9U7MgrpdLK+keRosXG39jAsW9RHkL7QzD/Hj1H6nX3W1PlOYzT
/l95zPgP4s0Qh24klC0oAziZDPAyULooLsxU3S1PfMVS3XLru+v4TDOYBbROkfiU0fNn/c8S8fQu
fEEQUeC6m533ln7xGbg8N2zcK3ShsJ7je/e0+i3wayDtIObxCY3GWQvUQTD7YxGvTgz7mRwTIcKP
ZQpk1kFPPFQ4Tp9dX6/QCAaxILeKd1AX8VYip9u1h44w7ILWBt2U01BA6if7KU24oLpz56Z+D0PG
bjakTByGibYtOnOt17+Z8lUw0VEwmsBy4CDNSKIxVdCq2BAYuAyxsbNN/sJ4oKJhnGivTaPVVw1j
8Rxa/mfRynz5p8S51IP5vShx/Zqj1XrMWa1cW3Q7l6QqZlebh8lv5rk7FeQorqlCdBRbI0LRZtRP
nWGxkRys6M0OLZTtVu98aNDimFQscL0V1GGjqRI/wDcMGMxTiyJhHEV0EiPrzZRR3xltbZHzjWLx
pah4I1rI/9upTt4Gm/YdiAsNbZ5EgdqpZwPvs1eYi7nJIbyeUkkfPpB7scwXLRP0dFGPqmAupIVV
uRtirgWrcyJaWJ22PZoGpr/dfqoQPRrLtYyjR2ySRza35hvkaMXjveFi0cirQK3rgM5X+9cRoDHS
cNBX3lIR9GZkqukpRArdrIXTwem6/JDPhuaPZv1MSrds0EQxZEakXvOxseTHUqcfqsl5NonOuA/z
tKwJITN32kR8WdHpGz2PqOloJH1mwSFLFGtm+zBwVTtawiROa7UI61NoHmKitU4JoETiXpBH6hGJ
MOk0hwfZmr5Tq9GUlfJEqdpp9NYPJotwaSnp1BgMDXC8uNM6YWwcshBXnehNTENN7YVKMboaRETM
85DByngyAyJFCw5UTTHvVhbiMzTMnqlcKeM8qqc/w2RNKIEdDVoQV2d86BLOPMWC6UqwEIb0/gYJ
CNFUIbXMLRCgOkEbKcNOyiJOWEnPAgSD9SuA6vzSLhnudqTWTCNJJAkvDjHNbr10YaAnzgSjZArx
zeVdsc6tlielCiGptc5rFuKfb9iJe1mT8B6kQ0PFMmG76jSbwAQDUlDeiRbiwbg0SNMwW2uhXZ2c
KUkGXxfcxQhwMYvMlEMYiQdOmlDxlGViFsSnv+N16X5I0cc9E33yC3D2gjB2Da4mL0uSr05kDIBs
IGokOuyJSum/EyTB71k38Atr/kO65vq9CbUMyr1oyNETGl+4ON8UsgnLu9cGcmrwoSz1PN44AJiP
REVz5qs8kto0AMuBwbnqZPEPC3mzsgnf8mS7FocZXy/rLJOpoKxSdsc1orVWa8+Cu88Lu6d+rk2/
9Ty2vtJUAaQhm/Vt5phHyUp7X89JtdMAxsOiVKVtOcLdygdScQcQpgjIBjmA485kFpjl/O6IrLuX
UmLsSYYC8MUtyQucNU6/CdssIRxaINXGtO8zJJ3GlBffdtHlZ7Kzwz2SfSz2ejenPkIN5Onk8byH
kcHgsYF9+s+R+JIYo90xQEwq5HK2ikloweKS4HR4K0Sj+H3CfnruB4zJVcYVPet010rGS5Xb8WMK
sYkusHtfzTiOXJts4z0B3YE0G0d8tYdem7TAXqxnKxUV34kqYQJPuo8xpYcyk2FeJZoDCiTi/5vH
s8O3AdUArdgqjNpsJdqhPM3AH1dj2r9PWnIwIcVyovQoZghrPADKwvmesMAqsARghwYZ1o+XvrN4
djgUcWlJ5V8/s6EhrQDHnd0bx4Ec7S0fwA5K5z5jDqU25FGa1g1wPJTg6NXEozem4KyHGvbEU09O
eOgNocpHlMvfU23etNp6jGF+bJcemrecR4HOaOCnqJPiWkFbxVjPnz8XI7KWLnRcgvdMV3O0e0b2
+doC7LsCyRi7NaqSdViq72HijBAX6ACKSBFu3RfvWmT9C0Hc5FYVY8c0JsRrz/gMwBKrsC2ZUGsj
H+9gd9IqNvvAiXtEpE1qntUito+ljWPdKscXS54leHKIvwYFH7rdUz2NGaqYjIQmftm0ahR2rb2W
vMMx/iN0oGDa2rIxj6uF9lyPfEcBVKIbcOKo4ReXKIKnAYmNpqlZHkGwrd/hafGaObWOjcNWiidF
dsmBijeGEMCgrOFNKEMXDDGlxTCTpdUk1Sc8iY7YwBKOPxBozO/5Z6pa1aoVHTqskm9NJ/PR5jIf
skOEUwtEzmwPQxPJ+NPKBkWFdYaHtuwnXeLOAv4XaMNswNgxMPmO1e8yLmLFkX3Dy28Ey9jnh2lk
rL/A8dgwLyKWmmZNCZVmrcyL+jlYpcMdOoHWiaOQqf4C4yeECpGQceOS1a6slwEVamYbJfOo2GR4
lTfSVzprX1ppz/6Q9cdwMW5Fvnh1Zd4LJP+XBpPRRpEHLPSGM3qLIZDhLvaGhaK9Q9fGNRzFGwKW
eFjB0zLhNhygLZp6z9uwIhLArg6zUD5VJfawZVTMdh0YmNHw2ZNivapUMB6RKF9qZm4a3cOKIm6g
clJhJxkCcJqM1EYml3srSpbD2jP3J4oivqDwBtxByukT8nHDBPQ7dOhotLE6SKr0I+vtHcOIQFZH
SAfDldKXi+gaGxwG4TQhDY/s97DDmrhMcc9eEdERqO2IhDMb+Bj5iKiNjAs+DSDTyhPAwZoVz9K0
MnWIgKBIP+SRxGAJ+oVtMJVCpFkCmmkTOgcFjS2o5ItTU9fqRX8hfMNemQppfcIWnx1K/bUQ06vl
yNEGFlPhgllLcU0jpWVHjCRpxvxdpXjaSSn6RsruwFYKSeiom2kN0H+Pe5jBF0QKNJxp1Z5y4+n/
i0c4ecaQrNCHn7NqJuZDERfHoP1HNMVYaTTfZHOgJqonjh7rr8aq4eZFYQRcQy3IanHPNDhZxWzJ
LvpOfPhDxONjo9VCx47CPwXSVD/PhnnMcLXUevrTE82NCINYHalZqg0Oo2dfmn3Ji1p8ykv3kQjO
XaPCKQCoPdmU9rgne4+Tri4RQNt8FsNQ0LrV+iFln7wfLVA6iGxfE3b5kalIdCSNdJYAq/Adsp48
4ClN99Jie4tsX9Jp+G2T6aG1FiOOkuViUp0opzS22cuLYUofIw+lmynTnxobB4L6DiXw7aRUflFH
yve4kxAO1YiN9J5VJ2fCVzWUSpAT7ADRgkBHk+GMO/Or/+paleigcRMUknHV0nhnyozvQ+npFhDX
Zah4/IqIvMqatC09TYF+C3JS5ulstYiexl6wPTeXd62lPZaRPrMBda49lmoY7EbLunmi+Z9nlGiq
xYhanz4Mk1VSTAbwQPIVI0kqkNE+LHDqUWIic5C14VymBEVkqE0IXHmzMJxuhkH+yZv4H79fRhUO
p7NvzK1kqA8z7GoWLY7q6ab0hsYhP+oTenlttp64okXjCoW7MHC8gENJX6Mxot+ZXmLM/kkY3Ry5
56Vx0if65BC6aNC3G41TPchpzDa6nmVeES7zzoZGcdW7xrg4aT+fjYyGrpGnHSh5+KHWn6IJogMa
eDTQFlj8wGMSv6ZZkreiVO1as2eWKqIvALsmgsY2DI+SXds7Wl7L72REtqM+Cld9ugkRYWJKX+Kx
PJnSQGXwNOkZQ409UN31hABqZv1Wxg4aNKN8j7U88pVctF5vsU4Cb5RfnTGp90SEzS61lEtYHA0H
Z7dhsaPnm2z45szn15cJG+yO4rOOsw/ZdKZ1nKv1GoYbhF0SAW25gxQlyxbpTzZksSx+Fq/RP4M6
vpHkn7ljowq7hHVSMcF3eaYbcUeXVpDHkV9UJ9UCKYukTPDls6Y38HQHU+XbhwBYOBXXmb1P5maL
w2b2RDyfu6zaKXSTupayueZoSgrzIER7N7FQdPbD0frPeZHOEeKRYdIQF04XY5mD3CB3d67wUyzp
x5AsrK6roLPK05MPPBrESrQZJZY+10GnwIdSU4gh0/88nfNYLa8Dtz9/CMUOumlISpT9xdz4Qxp/
aHG2Azl4j7pzjSW5k31ym9ZR0+GkUtxe7CbkBItBHG/MRhAAQ6d688TMXRG/NiI5Tb5OoDiq8Ic4
M+CGL8OM7I1ZHkwPON6eUvykUPwcC8xX+17Wt0yU+5IkRt16h+rkhop5kQeKjOmXbd5pjP8mjQX3
XK+pL4O+6FzJqvboqo+OehTsjkvbl5icKVERUOGymrcOVY9P5gGhB7khjqO1Ib4KLajrgKrwFBcP
9v6pHn2oxnevfwrC/XLtAzipCzGfsTyBa1L2loJFk3r683FaE+H2pTBDCVn2zKV1aekGtJy+xesG
zZ2IqM60Td09WoN0wFD2M1a0JuKfCdm43F+cfK/S3OXIIYkNojfPXyewKnqjn0p4SlWhHah93QJj
k8CyDUDObUxIFzwKnH1bTL2rCRVkPFKdwrCUG9pOGWKR0geGssnoQiW69xDx2rQn7oAfRHSxvY3V
LdbpJ0/+HBm3WblnPKdy3WIxl54vDZ1JvavBfizZSWqQmgAnSh5Vb9GVpUyNv7o+RDLaH3jMmRkC
zNYWLzT1IGwUV3tO6g0do+aTdYvYjwKvsXCIwLFZkLtzN0cQ4kDluw16VLLi2CMgh5J+rf84OpOt
1pEtiH6R1kpJqW6KLbcYGzCNmWhxwajvu5S+vrZqUJP3qu4FN8qTcSJ2zH6jkzDZusNr6h1mau7d
/Df10CqriI8IuDT1SiMavzO3PYahFIUXXj1BotvC8i8IyhmtDsCCBG56kCyv8+B7nN8JUx2hOSGW
Y/aT1a2kcbNhdzFk4V7ScjVzM8PflPP2nM0s2Ghjvam8FkLdP0VJZEgHW4K459iHrjgH7dkZEYRS
58FlmZjwmhvZNhYXJzhm/cgi4jpOJ+DH2H9eA57vhhfym4/7igeQk3/NKb+L5R7tEv4l/d7aB+Dn
ddo8aRU4JfwtovihkHxFa+1DAjlMlt1xFpw/1rdWMU3Z2cajL0K52mmWFw+2wlzeYKn07mvHfJpO
xPmnf8DXN1mJk07+iYD7OtLlADl8WGx48HsYQI9zysIyR5yClmhbHFTs+wP7RoM1fph0a/IBdPqr
N+nrKom4uYX/q5pgfkFv/jBEPJWCrZUBbC9f0iQPgxNtki757JoKz+LwlTrtKnN0X4kNtdsWLjU4
OrrZbt2YjzadFAZQC6vHPcUlO47Hwzz9qv7ddA6ViQAb2qdx0UDoQ9RtaGYN+2iev2kbbgbZ79hA
8OzBSm7/gN++dDlhMd4nzf7N1ZXyApbIr9JgVp6f8wHPgLwBPnwgBrEeh/6FPipLwG3kS0PF1afB
c6lO+DXKfDvX+358cokQ6s69MZ1dI1K8pD2GLNI2DcaLUntCMVgLtNUZ0y7uCgqg2UKNeO3koXYl
FX0AgnVuRwEPxfJRF9IPo/Yh0dWWvoo9mHi4ItOansGHAYkwxhyhZ9pRdh8RaYZR/Smijm4bvZNv
3rSmRhSc54Z8S/O9I19HKP9OSKN106KCWuyCwnU5gJvAP0EBCm4GRkKmspGFCUZxZqyyQRRNnOeh
g+NRnuL21QFuVrmXrhq3gEkfQhfhUgM+V6KqYd+1p99+nOCZYJfS4zcRU1w9RzimArIXzUMe3PpR
X0UKfZCrpSHqTSpRLpzwQLKYNkAwJZW2h7D8kjk9ARBvT4gXKYImDtNeFdZnbOQnoS2cSSadFtdT
+2Px92dsmjTxGXjNrquhUPHwS8I7m/udCZMgNdp957w14MfSJnucxyttZtR43zF26DoHVLGrUTFk
gzf8Ir1d67waXDJzkqAjAh2aZ2jtAVEEyWM6HAOAmeaRnple7umkTzEEyXOX/47JTRiXEDuRx9Bq
neqB1Ay6GmbcnMgXcKD4WQX3Kn61wl/VUhrYrAsuW/KLnKcX4qVDPkfrd6Z/k4E5yPzOiMnWNIVc
kuQ2GXiw30zrMUKMNic+iQfXJQPCw85Rfw6VhDPLBr8vn/r60YOTBSVNXvH7mOmhcnc620j3dVYf
43iNA2w9vNWUI3vA9uASvXThZ999Ent+COvXfhyupvtUBnccO7QlPEwTDBIuWlxHyKVJkL5sSr2n
gorF6d9g80d9cCMwcw02yZYFwFRfq+B3AWdVGN4SCOzpvp7WKY7icWDKYiCuNZc9Y/HUk6Prp22l
WzxHGPoinALTVzW+GzqdrPlL3K4V/cB1soNWzP9NU4i9K4p/7YQeeW4hsA7caBhgGU7Hg+nSw8I7
R0hDG/SDG2pry1O7ib0zD7B+mUSpKOUTziV8H+b+pONaxXJ69BLcz89ZcNcBRQM2HsVedrvGfRsb
okjrepFaSIJdNOdiuBscWara8RkTHUAJokXTQdC84mVvUvtxsm+BySbwO6KaaN6EsrqUo4i7Yo1K
lI5PQlwzDESpe6Vadq2TBzFKnJXoPKJ+9fT3pkx3FRBqkX9KaL7pWWcAmXYMhAWnVRw+xgo/dXa0
WE/P3TZOfwx916t75ADuyfmT4OnqkXkbMKzlCQ1YNY+RuorXpceN2qrq/Vjj+AYzcrQKtrbpUO68
CG9kGTfluhpT2NNYXdPQ2zPkpqRTIJ05/asKEXsCAXn/f+RGbFF8TKtNiGM17sRaUj4cI1BmSXxp
tcxHeYMPwuiFOwFHoT6MDVtoCZIA9wZwSO6Ca4XizBuMr18eJHalJPiKHG9bORixG+ZlCy6Qm1Aa
l2CyIfzXYZrlqnLQKlIIrQVXkDCMcM8j92zXeuUGjybwE9rzc+KOmyHT/TAQR83CphLZuzjODoK7
jOfIyzxFp0EN2JWxHXB1WRvujzXf6NRAUgkPQOOuOZ4pXZ+2diu2NAruBlaeKx33bjkQJRviDf3D
SKeTD8OUpiWu7cHeEPlRQAlz46NhQBYo5jWgwBUPJVjR7SovfSGsB3e2afeJNuNcPnvRNw0G/KX3
ehRPbvPr4BQO0CvMNnHhBbpkc6cjjLVPoDYrqm6RnYsXQSQh1tvPlOnM7T+s2cOGOJ+Vab9Vif5I
gPbB6MtvIdiqWh5FY5j4tVGj2jnlZZNj8xnRmi6Mfu0IdmfjTfHVbox6wzXr6kE7QWVa18qB1Uu5
/FgG20waVAjOqxxgXWxuA3hZWf7O7ES7yoCI3uxyRe0xeYqqfsuNahMUJJOwhhkQAMgisJtg5DTb
8xjUT21pP1ms0gSHk423GQ3spYtfE41/dK6YzRvvob98Ldzujzp2EA3TC0CDg1FV/swBFZTO1jLq
XRWOioWP+WEm9pEOqHUtPkNet8mt1yJpDnL6o9qNuo9VlXfPPd+S0DLuArcnrGhAgKm+hrCzBnPy
IDDBYenxex0qkv7UE+UoS/gjMtjalg1KhuwO3mVRc9SULIG6+LHCwZl7XLq5k2K+wjqDUJUmPMuq
8ZV+dJRvfWVIkw11RuVS51N4Q/10MFAIWK+bKdw2vfGhMDcKlDkMCviYMcK6zBC9dtNJ/+K8PNhh
wjRHDCcM37JFXvC09cKI5Yza8QKu4sF+coFcyYiMzkATg+ReS+8FfUg02R3p0HpoKBOxG/upAXip
nnSLL2gO7MTeRMGflRIYmN8crdlg0dhEyA45IEknmF9jKBxl1+8EZi3XfJE8UAaGrwY2bh40azt+
mYZ+Z7QUBHf5J5lXJGJmJbBBU8t6gKce9HYW8fSD/rjetxc0TylmavDPI9f6DgM3w7kLNZFnhr9M
883YMrG9U7lMrI5tCI8aJiWFwNfw34UB/Go+0IUrfDNh9jE/qzgG8IRlN7YIg9DhnndbUH2ruBIf
onL9hOxeDbqC/qFVMYYbEwM7RTfGziuzjs8/hggXsmaAwbd2nswa4N+E9yJqglNsy8eoy5h9QVBh
bKF2geqDW4dhFLyHCcldwJBYV2Z5LL3shUKryzC5uzIF8KEHCBbVc9YiBkfNlBP7NsSDYdBF4MLe
m40SY9BfGvOud8ro2A+Xv1lEWeBzXcLx4yHuVRnNWoxSaQuJ1nkJGMy9UrKWLbYhWeDQpcKTqxy2
Rls9RvJP9ccRV75iV5mdLdLM+JTQUgGsRzszems1yNgjWaj41MlrWr3KltjJsr7aNaxTXTx7Tfzp
jdFlEJ9VcY/MZSHXn3Ib+3TZnvLSPk9uDN/eDzhhkyZ8tCcioi1tC9nZ4KdxM7EFiOqjGBLNS5+m
UPque5j6P8MhvTF9FRJbmG6+FAPqu+1uUzpwSGykCyMtnA6mnE55rEFCS/g1l8qC8LfR2hedKkOY
P7J19gMLuwcnwuJQ4y05F81xiJ6rwF03nuRpxfBaulqCootRN/3N8/gGaMGPiEhaSPmYGb4MLX0f
y/A59awtMLk91heOZOdm9M2qzKlaz0xKRfHSddSYfFIVBJlKJ0qqjkla+b3dHOyKzvL0aLeHQNCR
M3cvdQxREm1G9PvQ5hQV6Ju2wpoMnbVs6md7nLi3AFMmU50rje80qesO/6v+HBCIK6rkMSiheMTB
LTCDsy6IZ7rBWjXm3hXFJu/mF/gPeCuTDebsrSIJanNv8toApMih63tmFbzhGT7Q8NUVtJ23n6zP
cBPwFvJNjjGczNFbj+icSbJ1VMpRpuFn1bcDFGBk9A+dc89YmQUayK1z2X4MgT9A4Lc+RljHAWsW
xalfY8sMslvZn+3so+WFkw53c3fjJl+j95mDM9ShDWorD4JO1T5J/TzAxa0crM7WNTXeqLODavhZ
pRobyo+JwajteaUssv2Y9Zm8ymmVTN9eTAj9XzMdvN5YsU3Deu1P5ZdqzzEUEqekpfgStiHGU+Bb
eyM7hcFzrV9ofSMnCJGZKA5+hRhb7qx9JO45cF5aggmtjl7Xy3UVYM5yzjrfzGaI1sTFKVtZ01tD
ZRf3yiFdRXjjQIKDhbSAybBYRunu6QwL+InH+YPs0UoRRMR2WXU7he3Kk3/h8Mb1bkA6BkUCPgr3
nvsHZHlwWXow95g3O7d9TdxDzEt87xjmnztaZMIDruoHjSu2CU6QiQvRsG9ORUAUkhfGdg9BXIHn
ZLRLwgC4LRRrsmvv/QL5xlGdHlvtJ6C3K8Tm8ECzKm/3T1E9W9qlTU9soB8atZ9FiTcWcAcUQqT8
h9SCKWfBBebGh9hmqhfq8phQx7UOQxAkq+keYO/G9os1HcCTyCUCmqwmNWx6WuaHSzi5VPrxYAJ1
iOd41VHzGi7zGljewrHXXYuNjmW+57wXkb1eqFv2zF8NpHaINiVDYuj9gxhsumsMpHlzlqNvmr3f
Kwhaq3rW2vyBuK9FSXSVfC97vj8HcBBXf2dYsE1G8RTNBhnOji6x99pjt75O5gUAZTC4nToKnsHw
AlTfRV0Rv7QWSC+Wn9GfHjquQ2xojH8LJ56g8OGOxHypknDbxw7GBvNukR3N1ZKoHV778Dkj/1HZ
/2TCopaKABuBrBzEPsx+hAuLUDU0FSfrSAtoKsr3bdjuaW3DrdbvZ871Qk540OlXYbggFYvnBF2n
4btLDIt3Iq/6owCVVJgHuciKhbykNHilFsHg4i1WHrmakm4Otcl5z1j4L+s7XyOKQVxv1ZSKkr2Z
hQTrUvzcAQhGm/Bvi4sjZi4a+Mhrw1db3tos+R7SZpvK02B9uJJ+n5iUm3mxjG6tTbsMXmJF125X
3HtBPqb4ExAmPVqQQDJdGHFWLCJfHHC75kTITS7dgToYwGwdKsmCb+B7yaPSY/AiHRUtte/oE6P6
JQEwRexNPOfkFG9UrgNaIGkC5Ffjcz9JEhAfmQtICK0rM05DThJ7/pVo67W7DOr88uVLZjZgPoAo
hRRpFDgEoSCOmd+xNJiJ/+QfHHxl2x67doTbFx3DpXF00drM3x7RihIxjl6ewUz5eWW9U45+nADg
TXIFEBXj1TOongdLfrS59dxULrudZ1NeVcNCmyXFmF47+9+Ioa8po1PFTBrz7AgkIULATtP4a9t3
vXpPujuTYoYpaaTkoBJU5nmXNOJsq5Z70q03/0ZHezTZYqry1aYiwSb6ZVLQGMRM4c23jTGsIlPA
BqTKXweohoHmrQEMB4WzmWyM/rg3vOhkJT9pCMxgSelNj07znGs/FduD0NrmTOIdM8bohzY4AdxZ
jgkwPvVF+TzwfK0YEDum0f5WG8UB2851Hs6VdqGC4oPD/gGDB1MoQSLoGx0/Q/Ye5QJPzVLvwjvj
ic9kCjhxUGnFaxt/4Vd7mKWDl+afoty9QZxzwc9Ele+17Cti+j0CtK9dP57A/mUee4MP4T1Jgh4G
4W6NORYEcjHPfpxwTXahxNAfbaHFGMTdvKm+TMmI73jE7zci05sPCdeOSiEpMggsXsvBftfRConl
uighU37uMcJ7xSV38fFJ6ABEzOomJJueEZxdpW7EmcjaPNO/GkK3lDQ8F8G1opTRZZWp82dg52tU
tnWpVcHIhqy97y3e3HzTdQSGFGoITVfT+AcYDSH4OzL7v7FrNppm7K2QpcOENoKvvMHnju96pVf3
MUSm976c6l3jROEoPyj5aGIilcR9c7kfjZuX3bIIzpbrtKuw7x4xvLMHeezmz8G4Ny4XpeV1oL6B
UXCVT4T7y5eGE7shAJRQ6ZTJym/NgH+tXN56P3OMczlnj1YXbKpx8NvQfKjMd8toPijrfKhmZ0sJ
GMM1LlK6y/Qp+WAtxopB+djrN1apzjPlNBZTkZO862p+dIabEvNP0BDGagVsgHvq3Jr+C4zg0Qj/
aSHf2OjITlCrXlyNIKP1Ru0wyBrlN4S/Shya5UzJdWmflPmeNXTOlS8hMoTmBfskr30JbKtlASJi
uWnhZSbMndWwU9N4E3wlLOGCiv8NPdOn6RnDwb8cEcvLWubNaF2FB9P8Wz7penfr424tp9JXFsyq
MFwZWr+ux6VC2OLNY/U0yG3FAMEumgYNviIwiU99tasJCuBhOOIAwDSK6wNcbTKTKYr/zWwhciKd
iRs+OXgl6wR4m3WVCEzhsnmlER3Hu0PMruFi17bFV1xr8C/YV8H0xY/I7NHaBADMbb2ICHYJUzsa
yQ+QTSiSX68FlaD0s5Fon9C3dlrMzs/2ostkJosFjda24ReYr58GWzjC3OcgaMJXqRt9t7g8wUp6
jBnJjCTPF3GQ6sn24PJypcrltCVbALq/XWE7ZhdafBTGvHHlVz69ClLlVNdudfcL7Xg/sFkpuydB
dDPjjp/zmuCe1tgoazv233sT8qkRhR9zkb5rlMeHuU49HBOnVvjT4hPKrp33osc4AFhXR92tKX9L
ohKqGvdje3ToueP2hwmKPoAKOlNDijgqTURb+0jD3q7QDYDR9n6GuJHn3T4jW5FX7k/ZJoRPuqtZ
m2qTjtyw62jmFCi9Z73NdrgOCTujGJhd+/8EwlCfDtS0ZU9eFDwmZr5xMogD3AqB97MgHnErsoph
aUyvKa+kOpk9T1i9NkiUzvVdlMbFq0mlDODouPrWj/aCyCtyDtsI+IFytjk9VhjbSJfUH5Msj8Mw
Gzyxu2TXi9SkKqcgOu2Qwm0GoMFs5s+YDf3YqajoiJ5C4aE0x79dPp3cclmjUUCni/Iaj/khrsAz
5VjoSvFkOsrBhCz+0rmKdjWLIqNJjlFcYt4OA5hjwXUgCMqTwyFnFP0J3NRrb2g2oZwPdN1QW+Gd
aPnFUoYHrlUhT3hzOsZdB6m5CY5YM34ml6if4SW41NvfVMMeXsLttI3yH6bNr9bmDHUnqPNZ3WPr
4/I2sFiOPKRByDOYQub+nc6MS9ZQGFgEJre/ap1H5dGGk7NW1HQSdOO4KehiKosLiwCO6VrD9alI
WI2cv20JK83UtBv2XdqWEnUJ8xFVscBKMtbc+q0cgZokS6JD9220c9IyXZrMgBvOYW1d6PG10tmv
tkZ37hR8bXjvLa4iST9E6tg4kvKTlObHBGCSpkBFWde06XpnP5r9ftTUYRLiTzTqZ46NM22W59x2
jxIyYoY4oQeU0DbBZ9PTNNi7R9PkjJGiw+ivn9NG3eLGfJUY1wA1k4FrBBbYFA8N9vWgjk9SVFdp
0V8v+X55FMLx+S8W5AGSyUTVnm1/Uyy/DgbLd8cKTCAVqyZHXKt40KDx43eJuPiMWXovTCb4Op5Z
XxelxezVPY4T6mjlpTt9oKMmmax3Twtr5GFjUxF2xtUHzkVbZ5QoP9TSOBL4+YyThNArqFe+h1Th
lcqhfCJ49EAeWtyNzWLCp1841VbAMvC8dte77jddWRQNSoLs9QHcsocZnZ7bJn/X0TozPTbhA7qX
VufYkCyatMJjnZ/lGBtNnleW4A4BkUN3HWqd2sWTV7HIFH3woezML+PXmi81ntMGA9fwiZXhTado
W0+9M0S2TWW6m1pA9ogX/iKNASI/OGK8mQX61sJKAO7otuHBYKvPPRzXnucXYQeOI11X/9/hwPUm
NtyPWALmyOK1LMXnzJ4UvC+ntKWwYDRtJddd5X0HS5qvRJmG0dn6Rl4csErR50NsZsKwl0/yGEe4
qNgH0/FR+YC0oSlh3Ijb8K8wmbyNGoVKeqdIVL/lpIjreMw85CrJkQ3FJR5ZILrLLacuvLs0sp8I
swLG/U+6lveULp9aC7tvi4II/elnmHLlz05/NiC2mv1T3XlbJ3GJ4UgQowV3Eap5WwcAhT2wHAZr
Lw033xSlTX1awP0L9L6sMQHnqUdIGsKDQtEx+GyQ/HU9BBC+YlizDT83KSoxyTfiQYasFXxWswuu
Ct2vjnQAANMm8MAgCPutdbz3XMxHg/dTRdxwnDav9x66BzMtGMcwnznWsy+LGm0de6ZnW4+9Jqit
oBYj7nJfyuzu6PUfmRxwBjPkotjmAudUzZZcUkQ9Uf1cd8235sVbo8l/sQp/KME1nPPkO2n6jTkP
RDHNL80QZxUth0qeLxet8YQcd65mTn9RaB9uT3dcH2pPo8cBVVrFn9dUz96EM3dCn1trVSGgkY2v
y1nEP5tuFJvQDt7HGU80rTrY9l4NeJCAPKc7LJVFqAU53TcmnTS8OjMNOtztWPQ3HB+bWGbdehKe
seoSQNrDwFlqShd8VeC84yOlBNq1yptVkzlqdTvcyHT8cQoi/mqyYBYUrJrD2N1bkit3osCVFEYk
yApa/NHxu5vE/2IxvtO2JSECpcemc3wDOVUvTawpXol5HrBrg1dp5jmERGy56rmaIf25eEEAmBs0
lmh8G4Kgp1GFENI4jZJWBQPuAamjMAGi0vZXWolqDM98tIKcscJcOo4mg3R2zP3Y6lIb9nMS7aj2
NB+mvkcJLB+7IVB+FGONKLBSAUd01iYq4KiV/7RaAbpk6lPiQeozSyd8HCRMyPStQpuH+VwjaqNJ
pJZfiPgXJxbGdQQ6SFsoEw8OJQU4yg4FeqTSCH+m7PEDz8IGxOma64eqq6EqDzYZC98yA0xSeYaN
kkmOEf3AVZmKARG0sYuNPp2Hja4n6JF6Z3j3dja5rRItSS4lyUBfd7RkOlgIZnBFqwxCrHLV+G57
PU+AMPZy6ydN06zYkrawNXYelQyO/MDTebE8P+VJ/U/YbOzcAmO3conmC0dzNkKRmpjK5qWXQ6f7
I41Ch2rQrrpNFSAIg878qpLCuKqSNvqqMON7nlnGN9NAfonUMGyF7CDt99hPswiuSNtyuzQxvUQJ
L1Jv9tzIbSSKQuvkxkhow+Lr+BfPiGyVsXx9R8vlSWsCcdf5ig9JMj4SvTvmbp2c7aKFTKPzkIjb
CgWCFRGxblCPgZciMWehx4/E9q4bhMU2WLd9gwDlkyjiHyuAAVGl5gLJpepbc7QAMB+tmV7G+Z3a
UMvwN5XEuvv8u0g1c1VkOclab+y2qjDksQ9Uv3Id5kkjjtittcNQfMkZW25hag5sIAxJ00ibZJlg
0jd13gWXIvSVUnb3Amei/K6lGT4Gjr1AGXWAw0SZ9r20cHNbCU1wcVAD+RPDu25SPjCYL73Rb0XP
AyIKCc+TltGcAL3QktdZFWfNilHRY/1IGPUNMNSqkx3JBm6qIxQVY6xfZ1d/pPxW0pBJC1Gs4J00
3EjL1OVF77NNlA8fWVpzk9c0kLTBsaKypAVD19IeLHkOrqfG+2wTSAsaS9wlP8MpNQNiS55iPdh2
0wI8qFAB58gDWAODKTfUviBAHzbJrVsAC2pcd7r7WhMM0dvpVvASr8eF0oQdn6AgGXkz4hHCUfmQ
VPpKz1BH7Dk76/HwEWhQwvskPgwG7Zoh/ROgHB3uY2Aic7C3/UD8qTFZCpgVT3Q2d8+uoTaGXp4D
ZQJRwnzLrsnet6X4IJvC6BJxpTO7+XGwauzMFrJBIaZDyo+iHOvRCIpDa4f/2KVObMvyS9iZbN5L
ApQNM89Y5ARvarmbqYjKcu3Vwt5c2BqdECPMkbIA+DVXflTJq6cN+ymZ3pDZt4HD8k86a3qJYWgM
KD+O9c908h2hlktjZz9tatKbQHN9GtuPVEtgVWBUk/Z+aOk7ayoaPrJDbLZXs0v2aVYfzZIAZMJy
TRM4faO0e85plx3RVawYRd2FAoZxYR6cU5dgwO6yu93lXA/nnVLdlkc5nvj0Wdaa39Xjrq+z12Ik
ZwU5oQIF5s1sPLFBZohlORLWyvOca2fK7sEjtcHGJmJlk7CYAQBqWJBYU2sYNrPFcs8SCbCj2Gr2
oUpOIXAmhij4WPQToAjzeyOfOOuC+HxaTI/YhkkLSHiw5DIHkZ69lr01aUjINgI3RhxURGaTkXgu
NILetvcp/wI1oZ5fESeU2B5pfUQgSJOvpK//Jd30OozeDEy9YMKNkb8VlEDfJKucBubCYpT1IbcF
AqHHPdnTwAZTgkPNEIKNTO3iwAPsy1HQQWuElFXUMgmnBqPhbARfXW4nh7rSoJFXHgvOEPlVOhII
d0BfTj2j/Qz9R9PxE+Gg4kSaxmyNsvvT9662bmzp7AGeE/EgZcDFFZlSpECaeVR9k8mnBwWehYVD
1vV6oDQuiSdzEGqBV19VPJ4cs1Erq4xxVVWRBRajYu+xSOMocqg9X41NUYxlc9XjNM6sbtMp+2XS
Kezx6mDjDo2B5GrTs+ZcZrrL0toCzM2lx8gI0Rp0gOCki0NjH0/u2RrUjhalQz+LQ5PnBPKKpR97
Orpxdleyn1dOhwWc/5mGDsrB2IjtWBg915jpWIONn0Q/dmYjTpbJdFhW/T6xKl+nAAicQgZYAsZ8
Yzk8j0JKkTGM9c70T7On53ZSjxh3IjwTKHwtMgvbQSzNQzTedCPFkJ08NfyWlzq0kicLrksV0YJj
jnudblC22ubSm2e47AgqbTVY8s2seX2ctqrWItch4nMBasf4p06RXsHO+2EevSBxWWjWzIdznFzS
hnO2G9kSjJnV+jMDOfIr6lwSYRQKLAx9ScOzaGywz4zWNZny997sIHPxQG5070AVwz0daKVsyXkG
LX9jktwLPbuRgnhqWv0414xbcZ1jmJtI+vVGR44ymfyy6SngyJY7+J4ejBeHZ8viXoExAe9lCwXC
Xha1v/xtn1buvpodggYpcEt4d5O1GI1bqz7CXWl5T4aiv0fveIOQrHnoO/p2GspzrNp9KrQjYBlx
8NR0l6a161kT06VIr0Ir/LFNto1DBmzSsm27KLFaBvkccZhg/92d49cuNa4pjMPOivZYR9dE7/GY
JX8IdTh9nWuU0rulUQGDceHUhupLV33AFBw9GxaGNRuWZ18TK9cB94aFyZa+2w1GSZCnfPSgsXCR
4OXhexx2IKlsZ28M2hY8yjflP7cUty9hcShlAbQHUw2krqAXzliWHMP6J4z2o1zIgTW7OQoWb2DE
t3NWbZTjsZevgPXM4XcjKfRgsQBO/KvDVTE7Yu/1kNlkN2yJQjTIvRE/KnDirjChPqNzMYL1aMsN
Y9AOKRZ2l4fHtAiGp4SZPOjEoWgwUtQ1wTgcLcEln6ca+S6xd8RgENBJVAFJCaAWLxYrXE4IxHxH
V3Yt3hwaSnIWEjaEhaFIt0OuIR1b8mw7luWHXngXTJDo9tuuW/qgosdcNjtFiEdgXw09+3WRPKxZ
3KdQJ8CY/nX13Y6j4xD3L5XKLkKBNdJdfL28ShuBv1bM2c2KvW2B55VpEbsuvNwIzG4MjeoeURg6
IB4ZNf6Ysd6XrCQ8G0jqzOyUuZsCL29FOkZOPOdFcR0EftFC7ir6Lec2fbeT4DrbVgBswXviKwSg
mm5BrK8yEucMzZqdpnmuc8Gtlmt6hkQXN+039bQLlMIfuQmMWX4rHezZJmAEPm+XrLcOtZK3sKWA
Y0aAzKaYDlE2+kX1rU2tg2iuwWTxDmVigs0NoseoZMUh002aMB6zOUUAx3enPbTyXoDHtPAUVlet
x70LFmAgqKnLryEbX+toei009cItlw9FaV2t2t000nh3EorHNLIUI2dz09vrWZm+NhA76YLuzeit
a+uah0BOS1aTqhjTR2f/cXn6mQKquqRJl0ia42G3CoXa69m0FVQwuJScYc7CO93uM1eSYYERXXI8
Val30rL2ULXWmpjUIYLWUuf9AdDSo+IOp/AFdkvlfDrxp3oUVtJgjl9livGpsQcAAU+3Cot5V+fp
Gnq72eIS6lT2yet56CmtXWdsYoQO+abAoWdrwGNLfR8GrLlrd225wYtN04s/xXjRM6ta25gpRt16
1BMm4YmzJs7nneT70FEbpzLn3YgAWM24y+k7ArK1Jj60JmvDfc1a2WF9I0644tDdDlb7shTBOuE9
ST+IspM0ale99a2jpPOi+AEOdD3kMWyg62Isb5xqPVYCVEs4fFht9zywfRMEFQooM2WpwDJxi0CH
PvSI4i6Y7DEe+YxlxPUoAqBApNuPCRL6KH7I9m1CeJ25F/KYKnZDVfqGjm6jLjHOrACdZ4YJNAMA
b7QFQ21vvQYLfhOCX8fF0NA1gF6t3Lj2C0fckZa4tpK3IuCrHWIDNp1K4ztJvo/aLiS9eobm92l2
a3Mt9Ms0fg8SAq0qQrBFLkZjGtlQO6b3IsoW1C9hUlXDRo5oQfKK8XssiuiS06WqJTXnw0SxA7lH
vKWEUFUzU27gfddOs2uF8ot5uuUua66WP4KFFD/nmBmEkIP6FCVir2XGy1BBORinEk8s047pcG6X
GnaMqNbqF/LZ0B4QvCmmDKPoaxpSmOg5UjJ8mrW5VFRXGv5NrSSxFCSILVFBY0oltWfdCi5lNm8J
d50leZ8HsBUOcS88pimUWk0V6nGIwc2UeO2yuCl2QJ/2ngd/i9Zys8WAqomq484DiBG3f+WW27y3
9zrRhlUDe1oVJBL1IT03fO42usaCaCDdvNazPj5wF//LI7wTQV+E23ZMtR06I669/zg6j+XGrSiI
fhGqkMOWRGKOoiRuWAoj5Jzx9T7wznaNRxIFvHdD92kj/Yn7/sKoj5oxYRJdKWJP3lGkI9DuWz9I
wW7Nr56KMUsIGOy1TYnKxy4wma90nq2VrLC7xvJSMTYuTcoNRvhVQvLTgA2B0rihmF5KCuRtIUE/
SetT5So4epRyk4kHgeY1e7TVIVC82XhhsGb1mL2RVb+q6EIKCvyhY8O+MG6PEwNMasoFVNQhSJ/i
v4o1PIiYFxTHV/1ThzswXhh1fzriq5oKJBd3tnaFAwZQ4Gw1FwXRFBl1tonFq5W+E6yuw3iVm0sI
1o+BT6lvjGYLAKef3okiK8sTyV30oBNOv/Q5Di6ox1lll3UINe7AkozFUykimP5IZCcNf3rhgDKi
AttLtIRZHoP6TUiXf/KF4Y0IMU0Cjl7zNGEceQeUlZaUvMbewO+QBiE/S1jaqYgSE5ZadSpuLLJQ
R4gp4mhbICMFciPUwoCCH8GTo4TnWGEAwjQBQ7sioapZTZdphzsl4Tx/IwNSnTYZOFaoJJpPPkeQ
ehWbwtrtdYdPvttoBXJcp6r3Q+jHv/yPLRlMkzfjWdTXZfnGzn9ajPF4Zn2tJCjcbY1dLG4D3LiG
P+wjnB0WvcA6+wPXCVJQozkS7Ca04f5S6PZkn4Ko0Yq9oW9SbKmxR0wJu4Yw/1xSBQTsDvFhqIk/
v1NexoT0Wb96fNc6JMhHvYXUHh3hLals3lk7kQyU3tSTQgQFlSmCGM2mkmORDa9DJrn9DJgMxH0X
nQMgEfN3QyYhqwjZTRHQyDaxRbiI+PGNmnpuD1nXgJMgj1ed6LuEGRktUGOdpuhbUj2m2V2+Unon
zEaygZ1KP8T1s32oNyk8heKF+PXhzMZqfNPTNa85F0ztC+jlI66tfYjKjI1R5syY3Eb4Di5E2kz7
GMkAQK7DtKDOQKq+w9VKk301H9qzgtkB7kv1nnBm9P8S/YZPet2WuM6VGr0PWxu+6L2rnll+lfST
aLDTjn7GDuVceXjFHL22EaFgoXx08tGeBQZ2a21ySHOS2B3ilYuu4Kne9eKg/gxQFBFQy6gS1hWe
aBBwEy3he45bOwQbvk7eWTfNgZ1dB9ETy5/pgZuKKyHLUPyxkMKCzijLbu/te22RGAsweqX+dged
a6xYo5TSeK43ee+zTgGVIvY2vz0ouTjL2SIoaPNc3kbxrwFPip1qtBsDtyU5IS6cMdydM5hGxKdE
KoO3wcNac/s49PVN7gpIV+3xx/ooMETQPKsHhEHgkJnbWr/GiXek/7e8hw8FkggaNA8xrWStuusL
NcuTFVMFVRVzYmuj38fab5mecoa6DLRGfLGX5tfp6vEmI3fW09FsowgAXHZLvqtko//L3/F5mdkp
Pi43O+cg6hT+SmLoSHr/a96grquo5y07/wtJVuYqIGD1zi8LCVbT2uUDSXDXbHGIsUW7EebOLGsw
uJh5nLcDCq+HgExlthn1x6HTosJDbmIgtQTs6wqEQH5baH0QsvCKnPB4CTD7UesOTgyGecAciRZv
F34RNqLroL9sEg2os9XJTW8CU4t3cDOglAhlbgSbKSaBjVXgMt1l9gp9Dk0Ns621yeofBNslfNnR
vsawKe544IXmKwq3tMl1CGR/He5ZHhaOiq4fGHaxrciKrp7TZex9LSIUxFlY7d2adTiCXx4PSiVR
8EPy51Wk67TnO1QxFC4xmEqqJlg8SCxgbc0rtJBP6zMI3SUHATBIQlKxDROquQK3R1IxQbxy0GYv
GO3M6S07c3ji5rta8G7zlDHvxEXjtrKNj14X3Slc6yQa5Tgo3pmPKO/CW1vwI2xhgmkGykjigakh
9sDgwYUcU4uBryc2p2bYy8lFm7zyBw4olrYCZhOK5WIrE1WgIyNFTbNK9/3yleVyTxhpCfsKzNHK
BE29PB7CcCeJhO0AL32wG79V0udfaxTRWow9CF3SStijVkJF2cd2/pPLO/UJnyxJ/FR3JZ6ecI21
HBlj9F3N9vzB3w7mb8S8GDntD/MaYHv1Gzq0RtsUpjsj2v8m6TAd1zMkkK1W+ZZ6RG/E9ICvmPCw
TEvxTUnPEHGvN766B89cUrq/5x9Yq7BFouNVuZG4aqo9xcZiYWk2YX9SW54OhewX1Rt74oCr7whC
p45yDqim6ZgX486LoilH0KakyiO7Hp6G8FugiW05Xri594DwMhUT2YJFRmXAyi/WHEZrxrn7Yz8E
SB0ZiZr+DfJGwh5fv/4gqnhadxEQ0S7l17GkYavxEeAoe88q3/gkB8whmDBbAltXPZl34kGp7hKv
sEjvdVbKs/muINdlHyc5Ysidh6zrkqOuJkqGxypbYMaMJb1u8F4nkuyWpJrCb8HVoPZ+IYjk0b+I
L1+HdhjRBH025uek77NxK2TbSnPKdD/RLGrIj3imvyScocaWzyd+sibD2YQ1CRQaMdBsnypm+r8S
jhhaoIigycIViHsr1XOAFpUnvRSvGjlv4zVXNqPkhN0qm7aMco5R5EfM9hX1S+K41PqzHu+m6Chw
c7XTd6MQQ9/dW1NhnLQEGjjk5RgvR0nIsNrlh2G7ZEfcFOWngt0irDX2PrhAs5X0wbAxe4hvVBA6
rycc5UPwl2DDgozebnkYyj9wL2VwUH8ZieUMBPHpLzSDlYiZgGqLKdWbih7ql2SjanDVcMuQlWwJ
vLbLOoh+fWI/sioZ72d2fR3erT8BZnpzCizXuL2ODZm45T56LxoXslXBIvZsmcdAWakditMVDwEG
jhY4S7MrWy+vLvMGonqibuT5lGS2kr7hPBTbaw875pG8No3JE+lBc1NKjKyusOuJoULABPoyc4Jv
ZlvTBttfThH71k2u9JD0nc4WId4tbZbsR8Wjg6UMIuQ3mkFgrHMME5NLRMzM46V5VXdIui0bB1M7
5NK+qHfNJ6YwFckYnAL2DAGY9TVogFZ+FMNTNG8I/MN2O1H0tk/5Y35xPSU32dqWGh3RLu54RG89
LJnwUfeP5oPvRSt/DKgh4l927tXl6AaKxqZ7qB2Nq9xFvJyscG8ygWWpN78F2gFbKAP/ltWHfC+w
Fp5Qo1IgGV84XpQv43U1SMI5aeTXCe9ltwXmJ9cbeT+ndtzCuziAgBV+05Rv+l9juDweC3hPwCJH
JRnIW3E+QKJYKfJRXVKC5+sI3rx8V6NLhijIhAa/7ZODwgHb8iNkX4V5isy3+jjBo+GoUaiy+N74
rjuMKuwgJ0A5RAgO369/1ayvEQOq2j5Pd1W7KYV6JT3MpatgvrzPjR9WgNwsJEiO8d6U94a6xXEY
FQWycLi+27o/SBwONPoJwM/61LGsz10mxszgJ9NFmC53LvDjiEdG/yyqj1HfjgSGxA7Jp0gVwUAo
8h0/Uspt1KPjkyAXevn4lodr6ib4EmVvL3oE+W6yqo0eAQABw7aQaQEZmNwQKoP6i3ObUACWndxO
eCTqxO+/eutIxYxFCk37gNF2RocIb8ZGP5qh8rWwBJz0CJOxLannQtvJoC0RijOrCJqfss38SN4W
yOKnuf8IsfbJ8WYMdtaM/YrZe/tRMBmZTjGatO6LjTPz15p1iovDeGGzSdtY9hF64mWJFPks1e2q
tNblA78w9TK6T1YhYMOfhvENsLunzWq3GrMVseIcSA7a0oMQNXHLUdUpv4Z8LEtE/3bKf6RUkfeU
4A3rnOKrCc8qpH6iKoxpmyJPQUjAQPthPQxjXSMZLbik/ejGg9XjvIWRw+0iE3BM7R71zzb4Zq0J
7Eg/WhSDs3UzpPtYHnFDaf8MPIgYojacVv0MDE7cq38sZgt6QIjhmIZYrfMq6fSObeal1yp24R3j
OmDPy0UjRV7OG45sdrxVuQcmi3pMWhTX7shZJjBqFqDY/IFqHWa+wplQW4NL7qcwLviRZZwK7V4i
cIL0HHk/kbixuHi8uXxgpya2A0EWxaF2kCbqMvmL2lY2PKoVGEzBRy78zaILkp/UXmJWijvVghyf
pPiovvgJiFhhgDiexuAH0AjRAY306Kyr9drrFPtI1umxjZjQ27uM3fcFZPNVvInhg7h7TsU3o0qc
RpLWTXmnDlSMXTUdYWknCJil6XsZksURPG8gWkuUKOngBdPJK7tNpaaL2hHaoEA+eH0UWHMmJxJt
RXKzyKYuFN7I31pRuy5qgWCgSGNZ502ffXzngFJDoI4Tojiekm5VvA7Z60mqKmIby7DT5tgroIzY
nn0M3Lg8e7CdNEozUCrVQVC3049cwwfbJcJ2pOYgbjWwAUCYN5qIuT2O3JPIHrSbqqwjPmDxG1sr
YcJTfRkTv8BOFEiQcewys0Xg43fyu8zxXWSkLEr7RrYpzYPoysSlDz5E6UhyR6+cCFFoJNrc/Mmc
ivE1eB0E+Qz19Q5jr5j66EBXHbNYp3lnhCQ3FqYk4LO5nXQRiFMK8e4kkvWNYJ+RaGOX+fvIbLOo
GacqIYXpRBV+GCNflQisQVM6t38NmYFZfygXLOKN9fYNTcexrM+j4BvlXco6wpUITBq8YWCb1JVu
kn/WoV9TtZAa60l9uxrA2i465oH4dGEGYVEi6uDQzxVjXfGqVEa1zqt2nxJgaDZ3DQCXVX/J1sx9
AZU92zUIPlBP5xf19cxf0UmRcj+QFLtkPmlCZ1/pZnWZYlK6p1uifhmaaS9LaLEUUJ2kB73FT77Y
lZEEmTXGwF/thfl8WorJq97uBgl8pXRWMUhGWE7BlLZA+fCszHj+gxxHmvQw6u4vAN6WTidV+qrG
I3HBRktfMG+EPtuklD0W61zrWHR+YGDTJCFnkO1SxO4ciX9COPOWvX7SrPOIZHcs8uXkMrmW06lU
4O++DHKcCoSKks0YbKUr73qlntRuuE/gIldNXH/racfaeLpgc+WZp9Uuuw7Bb80CSqyy3z4sN0ke
pjTf2nscJYSYhSndA5G+kq4/xUB7gHOiHU0eI2J6FDeq15TyZoYr05vIocMXpzkYo7bep+bioQ8f
bDEJYBow0k6y+qkI4lkoXm43tslO7UZxrXQFUxBGbVVZ/ojdfOo6YDeWSTzUMCiyy9JOfnTQGNO4
ReNPEBHLgDwkD7mnhLxMZuMvKcEv6kj8LMkqQfqUyuEOCN1ZGHpXQMyu1Rk8kcYb0FQEjOvFdtfx
FGvfaGII4oYwwKbqZwgPmVjy2iUOlqaKWxLGVJW5Uw0feJtDkcUiggk4rfPVyLA9zRI/WoTle73d
cncBEnFeqJYn8RIa9us7kMR9t4h0YSGwvGV82mxKlWjEE7ErksQYEwbEvB7Idprar3jUnBkegwzD
yK7zr47NCt5B7ZyLR2G4Gf2bLnwOwikVvDwhjebC7r7ST6G5S3unQwe1sHF8mo2yeJunczFd59iN
4tKem3vz2iTI0Ucw5NkXcU+IlrYyhjHyPmHLFdeEPrDQ+00hWfDrWa8iYiBFiUWKkJwj2rFEdKGd
IEr7aBhrjyS37jLWrNpJ0Xa5uuE97qiKlx/MG9kyKRGo/dtk3erumsa9n6u3mjHa6CmVq0+7xvxq
2vdZcEDORAK/3B0w70h0YlMEy/APMz0FgR92DHD/DXsNPThSLvHHQuVrbkRYZFybzQCMzJ37tcW/
W8r+Rd6qEW/0ys7QekKHdqsvcvpurDDDFSHNz+oP9Mu1/GAHBDxaP1SlJwyeekFoyQBmAwfoTz+I
2/Gkb4erJq7o259xvCZ33cVYPW6LB+zFdNO60ft00W7lRtozRzwD1bK7T+om3mP9k3Sej9e92OFN
MNfVN8pAewJPQXalnezAyH4nB9Y7N1g978S9e+IOiLhT/KEpsqlZkFachoehrGUK4DVaouYvbJyQ
4o6spYy8VLv4Y3bCXHfGtLhGLvGE+knIpXWNDpJ6yEAUxLv+W2fs55o/8ZdywNi3Huz8mtlkKDjG
Ui1CEry0jnLo7OhcXtPnsKNPdLEMOPHtdU98ZYdYats9cL4IJ5OJ57Y6MAt+U38rW5nwinApztdk
zyNhI7i1zRVjof10kPag8tZkFUUrEuQZFHsq0VLjLv+OAPDcmS+bdzY4oOUZSATf2Xdtc8vehLPx
W38Q+dluxH9wjjketTXm+w2On5vmM0N6jy/Y4rBQH1sbsKBblltqL6x6hk/o1/S68W1SKL2+KHt3
GaMNFJFn9QRGsnG1C+UfGSo5yH84dT/B3XiyBV1jzH8Lb6bd5CfijLbZBhjcX3CPJnf6kN3a4yVz
i4O4KR0o4Vl5Z7jJiPZ1qs7DfnDNlUlJobvWdvgdD8y4IZdyLnjtofiM0MOjMtwNoUPoWM5Nu9Ld
Ykuat80b2q3LY3XGaHHWIWdUa4SVG2NHnInm1HvhRk3Gr7VYJ2vpuKAlfvi0tWX8+rqZH1zz+/Zg
/pTHGTAUKSQrUu5s6y0+SmwgmR+sXuxjHO1AkORJeDJV0AiEI4XlwpCSucviOd7XMLYdhs6AO9Ce
zHxUHm5Ip90rNurM0Ma2uLbc7i3zZ+Kevfy9shk34pot9sSU6nQJx+kxU1czFKUEt5tjdCWDx6G4
fFQ/OsMPlwnaOxmNP/NH4Yve4ISf+t/01ayrA6sItl7lTngIh8DRn+OJ9aQ9PSMn8sMfmL7ebCM6
cynNpW210XfpodhVmIVWfCBbWFtb41j42aPfpDaXr0cxxU+6Jq3Ho91iNBd/844eCcOx48sc24i1
ZT/git4Hd8mp0XauSdPeIEJmu8525d/IB+6kv92V/EtHZkBafc0f4x54FkvLp2n/mCfFQ/DpLyo0
Z3asi/KQ3SUSBvXQDU0+Q45VRZu6xtaobrRruDEvqPzmDxbf8N4+lA/lFhx5TKsrhnhwuoofkX7p
Q7NUXMWWdrwbiFa38THZ1M640mxEAoiP3NwNbxC+fCIsndAO/6i42C2yydsKXnDP7umDL3QVtyYH
k+amrnaevMavfN7mQ/lh7PMN445D+2n9cpgzRZyMNdHWbvnLAN6ub+OmvGVr8x44ADWgSCOApmN7
MzeE0/8tiQXryLEc8tSiFaWby7AIo5DHKwzx9VifqmvkvGwqRapspIwIITp7+BnOltP7hgOW5rfw
MUh9lHceLGbI3Wo8S4zp9ukmOWITcrVvUEk7xon+a4NQCln2ismn7nROsOxn/aZaJ/6w2KQ3M/Ya
nmMJ7/ZhlB3B4XNiEYrc7yN91qtzftPI4bQDj1qDeDhGhOUZ+8uwD32d9ucXU0pMdqnN88xNT6XK
juhp8MfBmYSOmu/KTVG5y9Rq2783/cHoHySLMeFl2P66M+uItuMu+ld4eLKfwQH3LlDkK8WzaYsn
xvK0WvzBz/S73akbw1jVu5fPb4ux7kG4MB6mcSb/AiU6u4X14Kc+37r2Tx5cWWaxjfEY5ddFpHn5
xsBrRM7I53Fk7XEEnsmHfpvdyK88wSkZQ1Ls7/TNa0PoReCRG8a1Aq6l8aEPzVuc7M0jkT0uB+OD
65SObQQDgt5Ls9nddW8dL5rgIIKSVUfdils89SRjINviGCLFDkNxwAx20++0K89avgs2EvouF92G
CCyJ/o5B0h8fJ7SJIHSgNW1zp/8nMC3u/YExsbROPabGi17JnuzMHiuGZavQgaf1zUO+5mJb9d/W
OmWQ/VXcTejP2/HRnI0t6YmRhfRlnVyVxik3NU0wIqJ1BgtVP+iGQ3b5CSc8kl2OPPmOYt6HDg3Y
uzosI0BuD9bD6rptbCghIQ8vw1tHvikEhKxYwLmzj2Y5eWOszGCUWtkLvjgUGXh/FMfyPN6ap074
Bb8l05H5M8JKZahzkDevvYCdCAH7d/4u7eLbwNh4PfA+yLz6GwwVn7TYXb/GtG/9db80jbjdZca2
rY86ifG7zcXQkObh0fhGSGqw4G/QDnmV4huSO8ZO6mlLWMKRQ45HZltf+iNXBvPDjWy3T9ol3tTx
Vp4t9hZfmsQSbCVTUXRfQ7qaHFSo6Tl7qNsgcFE2xEg0MQk/wuWLXomUytQtuFHaV2Zrq/xUEHtw
GN6KNcq5t5ey0o75KTzp5+YtO7BzY62YvbHvQv4yVh7nKWM+8RztjdSm77u219EJ1kyuQk/1mNt8
Il/ZVHtUwTiBPNFF/6PZk5+dc5bMa2vDI+5CQ0ZP6kKr7sd16Y1eItrie7fDZzktRdOKRBMqgrd0
222Ke3+h1b13XIdEi3LxPSTnnZvmOrvlXjmF7I1ciWNz9gdqx3XCYzGzXJGJk1+Vv9Y7QJZXuJ2Q
ZV2yqwHKiWT1xG4uXPJQfk6MAVctRcdEOPQ6YsgSrOl7PWam857TmdnQD8XaWvDBpS5fpuBeKQ7E
US9Xt8Kk4Y36xmGow5EneLwPW80zf2B37ZcQF7x69/Fo/uI/Q7c1QWvcG9fwm8NBc1RyhVbJDiy1
3e5SF1wKOhqq3CfcQlfZ0n7JJjUHhD6W7+fSy2wVKbLPgzC/MRqAzANTkM0ZISP3aENgkk8vHdnY
MjmPdxbVyrpQHCYCGTN04CEriySwVbUTPUwFLjdh6Ann9g3POzo1BBQYG0ALSmzUV0DqpfdgKTk4
yjY4mH2JDOPDC935KuHkI9Ite4O6sxps/v7Og1NzAf7/NS1XZ33Cx7mDLoQmkhoDotmKhxBCF5+R
O/ocIBk5MUvSLX0D21WGUa8fUm5QTkrSpvmNPvLZU78B/QgcCnP6/WJkuGA52YYi/M0u4sRfy/o9
2bH/NYh/NRzmmAYVOzP6emd1TogARWRrYPejNxp7BtdAentu1fc03EDlZ4vIwinqENvZMQfS28Dq
xK+PTIvb3CMsePqYoeOyhs/s/k/6K3if74gSYadAIsDoUHLy0pCtF18AEdqEKIXnmak2r4bE9mjJ
5e2SNWlEV/J49Q/KzireE5FM5kZHTOoF+T/XUf/1ov7G3f4BVDkqtyOLeDz2hnLDpa8StAr30zA/
xGYTIZAO6eeVlMo62/JA1wzWplex7fAVKRLkxYxrUiajyxw3dc2civ2VVhorpuf5NbQOzEaKgVk1
Fg4WKECGtFFak8WqBcchv74Gj39No+8+/0EnPxGxmf9JIdVkYWMVKuWDoeKhW/G/TghjK+UBjxKL
6j5Oz1FzbMZjNF2K+YPZzjrN/Uj4SzREZg54V6GHhSx4ZsUFxZ4NSTiLnOrdanCbs4vQiLkmZE0z
XY2NtjSVP3PbvfWQCLLm9mIwrAYIDVI4IVLmJVC2KrI3O+FvUbhU1nQLRh1GmbTKYJT1rBDRqTFO
VT/CFBfEfJapiRp/qGm38Oq0x56FIOFAXiHWnyJheSsrGUM8NanO8AqDiDKgc9Ss+GcSjW0hlk9L
qZ7zzMCutjL0SigPM4nMbMxHu1BstorYevIyNkUhE8hkBUwmuasmWeQT89PGwlHV9LOGTgKRiSWU
R6UBojgl6DTFTvkVDbhfxqgILvjTK8ikdTPKHhwpXtKoE44EZip/qcKfjtPymMMdzarxVxCBJAoR
boLw9WGWzXsuEr4stG/9i1jWRsNMGsoFpBMJEkXW72PSQkvSkiIFhaum1egVI/3LyFj5FubgFSi8
VqM6A32aWi46E5WDMmROB7XlFYbGl16zFROnpLPJMsvtqtdvL0I1QJn03Am4x7SWkqzDBTJhyVQb
7VsYmmUCKiH6JFooGs4pnz0mfiJMh60oCpdY55bCHed3E8atep5QnLy4js1XvJ3RuY6FSUCleUnU
9DuTmYa8EuXZkw8pxO1FK6fdDKpIjwOGf9oLIag+jUglOQMKPG/HNNTLnamHoPH6hujriLWVZW0T
ItRetfkd4/WVCFAZpf6fqgzvidRDcxYZ5sbCDSD/1mqYzGQAYBbcz4jEaHn/euTWAcunAL1HOldw
G5ljh89GwzA8AxFuRWkzan8lH1MT/fUBHHkudKFbkBPM/LVb0aZk5gacUe0pVLkxCyCcKRcuD1XM
ZixpNWYv50mjf9elVSormyF6KgHZSFXp91YPafOzI28s0r5FQmLa0fKHUUPYCp4B4lc002Sw6wzE
syI8M5OrsBW2IryepLGQRb4wvVf4BH5jkzEBloiJTUfSsNmqFo4sdjKNXyVO+Ek2gWmZvJewTzSD
16Pw0GGvQjoUgXFQ2RUONkYoLzptI7v8Nr1OrCcRRqL0ZwLMFAcZmAUGW0VjadSz3cdE7hnBOk18
PfhXphzhscApXN2SaaTkOWaV6U/zrpBcie13KaJEYmZQbmI8GSK74+D1XnOkyGxRYrYnQsYMS/sC
SvRWvRYAnQXg7lX9KWbMhzDjPZCLyiur7mQkUGSqSCnWSJg/qjRmK2KeONsOzTj59SQcBmLosb7F
+0yoToou2K3c7uKmWUtaeJNHRKNclgHpZlkWfkya/EAViXRifC+l7ol9mKOb2iI139sKB3f+f6gU
2wbuAMbdl1Qlt3gAwQCWdpdjkWpykcRp/NPjLpkgIpqbFzXJC/zgq9MoinZ5fYQmrOb3GWK41aeu
Cv0TNZEe/E70RMJySqA5TUPryzCrL4MXsDN+AmxCGvQHQvuOkQppi8oG2SJxWwfpxfvfJwT0UUCG
1TGtzhXfQKrdaoIwUfzTFAOwVbUzzqmsRbjCSjsRPkd8ReBQsc9s9ITfIXvpWZ3P/cLThXA7UxwT
5M0IFoskKS6rMjTWhkDac18RkcdUrKBDjiW/MlCk6H6gY9+DvKjlhxo/Hj1H3j3AxblFqUDp2bxo
bl7K7yuzdjqiA1E/SDQiKeu2uSPB+Cct8BRzChSPhYZU07YlY78O0B8mY8cJTHVeH0VEehHx2ZL0
GXO1tjV3b8aozVrmtsFbqSzX4hUskBArdpU9FVYDVGLZW99Aq6DFZTSo92xcT2KPlqIiRZ36uf/U
Qizf7ZvI1sAgrboTeWLDDek27BJBd54muox8P9C1KYyieX3lkJVophAq8ylxzwkokiVlm7G6SvVH
nCDR4GxJhn+yDj5ZOy2L2RK16ZJAjl2YXjeomEykDFfae4JFRKC4FYzuKYMNFYZsrUgUEikMavYd
4y0Pt+lY3CXiFl+W7McDwoKCX4vCugT//7aAT9XEXxLTQ0ZhcvgjAs414stAyTBqPXr7g8AMCvIC
s/CNQldnFPWpgcA4BjkGODCQLBrH4jz1MV6hb3n2JGRxQvAZKUAL26PZwq3oDnBaHbGCLWZ+pGNg
Y0wAl6Hx3k0MrJJqxvZMfpmILU6tBPADDFXLZWfy6p22Jk20nzeVwY3DMrG7ZXF9HiZ0qBhCyiB8
mirlk6C/y2qHZ61EXKFFh4T6se9kvHD4pY5E23EaCXADF1l/gL8ssdtBYsmfD1B45GBflDQ8WJXR
5kbxrhjNbZkMD0m2PkEHeFFmzisrwzZdZIxUQuRjefRI1BzaGXZMsN0sJTF5+HHygr38UQ3EN2gG
gcihn5bTHiTHTc2nny4qv1VN2Ug5ZzNs7hVMx51R9qI9WO29NnCuYWVTg+o9TOrv4UU7KWuRK1Jf
FgBMWrqFeXgmqB4WJmtOwgQ5CSQ1iHnjaOQjloyPwHYg4qjPQAXIp71bKIMw7V5byFhlyMQ1biKk
uHtCwpDALJYgHbihpMDW/KEDqhV6ujoCSA+tCNPssZ9z3t5vLfyrFfUQs94tccxbo4brlTIMxn5b
fgKkRZpW2YAL6IvtgUuEMyvnIXrFJAv4BilGqfkzg6QSlfuYIhZtOa3oOCp0H3gf26vKBxi4U7tF
roG7g1hgki7azi3Ny9zddOUavf6FxHBxoQHPZNmqYc7fMK8F9zsGGP0RZoEElNjosO7bqryXS742
gLVtYnkEyL+QHzH2ik8VbmDtQ7TQHnkA+lYNFdxISYtadD7B4OAzBaP16nOqLpYG8X02j7F6Cpg4
UzHJI9zo08QeabbeYRK9FLBEhCMvsfLDeC8CwASZRf2x7ibQn2dS1qhS7L5ElrxtXvvc8khawENR
sGtEazvecw7dnHWkus0+9GwL5n4o94kFh3Ydcv3P37X+O5fbHBArXb1bMT5EISEzPP5CW9CGWzoW
Q36MMAa1tVC5qnZK2AmwT9A9FZiMCc6KN0vXPYGfMwhsU/mNoOujMZU8loZqR+5B4iTd/qXsCfp2
DHmnFW9EEazagmABa6cK77V6TSZM/r7UEl60AyQ7NH8yQ9w8I9QR5Uuoo3yFm5Tz+LBwgUVlcRu3
M+y0ZAHSWku1+uJ3o62lcdcLT0yXC3t5cgc+RA7MCS2uNviIj2bqyoqihxVdyOqAQ7z8qRBq0lHO
dAmFTyPTwFRLX5mdFyeJ1UGyj0JfpnnKyDclfBFvN8aarwZwYc3c1eow3Ko2wcU2hrHVUB+bVF3T
MrFTFsZ/Q0jp/zpGAZ7kpSJBfEO0rc6zAJdjdIPZyeR7Bo111/BtUKjT24FDWaHPUzYoDXmmu4k3
j5Ff4wjjcdB2xrATtQVPChKZqiZ7KBvxL36CNnldUAGrIZobOGEbdRse5o8IddARO4+V4J464umY
jnB7ZCbUqCqQQVZ+MvsAd3QfF1VFD80IPoOvxOyXj4dvW/XmM1LjxEPk2G0RY1NaGrb5l23zd0wd
RIui4oMAEDt9eR2+NTvRkcg5RuO30oPvBw0QYlNOB5kq4ol32ow8oq2wMJgB1oRV85sjerHpZHWP
P8IgzeRjZPIKPnPeNNDL8E3jESL1aVVb3qtcZ4KDm4HIukNKcgAe8WY9fQbn7ij91CfzFyw7i+S3
6MBvR7gUiA3zE+FtF/2v7CBNM/8N/yFgImhqjyYTccR8AuvRbrKLwjXrYTuyHMkbP+DfarZ0lmBW
MqPYI/lmJDzNSOaf7LznerPw9fL0KQinzLTVzCk7R9M8wlJnRPxk0v8NhBCIn3myleV9WlAGrgxx
u1CrKJdX40HGx7a22NcQC5zBmvNYnQf2jISAeQpD4yep2uUnosFWcEhTRiFkrRb5wGgDRJeEr4xw
QvDi1YqopwBcpMshG2Q+MYLwxrecpguAdLs42481XEfUpU7xEQpOlOzz4NBqbp1s49wThHMtnog3
ZxiRcDK9PKRaUL9adr/QMx7j51KhsLJLNyD6ZHoSkcKRoOsj5mq0nQUJB6ZnPhXtqnAoHsUJdQoB
qCAFHcsncZqCMiZUwtP/wsDjPWGBAsGWZUR41m5EJP/H0XksN65kQfSLEAGg4GpLB9CTkijTG4Qo
6cF7j6+fg9nM5rV6WiRQdU3myWBN4IOrfS7C7x/2P85f/9ROyr7cMENKcVozRGegFHwm1+g//07P
1fxHte+gxTfIrViTglm4DLwhc/BVD/Gq+UO4SadGvB9GQWsvDu1TEKYNxS/e+do6Ewh0OUbQlygg
uH66d07M5GCyYnhWlC9krL/M1NDJBtDRvv6q/rgdTcb3z/CbKE0XUdU9fGQQ+v8LvfBe7ZrfTl0h
6YWlflNf/CsgWoi4F9QTDOmqr8kTewf53pb4RvUeeznBu2v+NfY220eUxdjFgi2tkXkf9vmj/3aO
ZI0xEZcoPVYIATlXCJ0huXp8WtdmH5xxGFC6OqTh8ddfND63M4s6+SJuziNcqIXsA7R7gqF0HXjC
4wdQwFTL0JQMRqJCKWZpxFz9Kj4hvL0zWeH/fT5p3vyCwM75KN7qc/Y3cHW5JkYIpvewRX9g8z3y
Y7ulxfNwGBMf/AxYuOWQ2IdVu+Wj+Dc+Alc5a+fhaclN/I9vVHuVb/C8rWIPF+DEq+rfmh11RXQk
nu9OFRJ+ty/0U9Jadx8j81eOhPmRsvWcMPdsDc9HSCqOycPmbqVx5wHgWTTOxmGkVcNEgXN5S8md
coBueEf7H5RozBnI04A/6LPc9AwSDQ7ObYhO5rwmBnGXHuyb73Wsr6pD/VZeszO/+5GNQcPBgc71
ytMZQ84oVphwOEXRo6LqvhJ7vo+e4Tsm2EV66n+xzNFRfh+mU3RlhaCsw2Mzb5ofUGKQ+8/tt/VU
EIJyXXyR6DR75ZORMjIuUe80N/8ePnEXh0iMq21xr38XSPNB4jbDdnIbF1PgCgF2dE7JOIOS7Z/D
33JnX9qrc1MSgFdrtmHNtCORlUeeuTlgwNneKNGboEpjVvU7PBMOLo5a5u1EVzxCtPqrjmxbIrF9
lGwudhoN9s0qAkzrHJidMm21GDOWLoWqmDZB8YIeq8zfsuXBYcSxKqeXNqFN9CBUbEjAJUGpmk5Q
aaLBWQmm/uDJsOB32j3t1zXempAorF4gq3al9BD4JvLF6t2y/hmiHRuKoNqpKBAexF6vQoOj+JA4
j6z8g1znlyO+CaBaOxQ7s+MCjNn00Q+02rjamQNfd7oh/nxxrzGJYZGbbEzcSd3FCv/6Ra0CufRf
MO+N8LoQgXsFMd2im3at5mwS8J2jKKW0Ynwu39T+VWgPCOxGdvZTt0s/tZwzgsMwPDdwtiHI9fvM
uka4BDpuzbF+qbqYcmSjMbRmQrYyOnM7diqjJtxq7ILY30wG0uL/oPe6dlVtcGOPBVuontKRUW6Z
3HDLBiz2dI2oog4jHQoR1oDpi6+UVENnw/6A/oCE86zIl7qLLx2Rflr70MQbyLmE2WieM/5gNtHi
6hB0ZYofotPY9sEPYJZ8PNpqs8nEsClIqxhq1MUTXbao8CNo5br7oy2zU3eim6tds8LKvY9al/ih
8YNIAe7cgGoNNTfGnC1T7ejpFIjBPh3NUxoY6Ft92tYMMpccA94B61s133KMzL7bUYk3NyP2kEyl
Kjd69trd+2dieRTio7qNWGGxdWtHKHykG7GICM5+dZRcxk59KrS7NiM1ZeG3ANfw4FmC07MAxo5c
O2LlBZKcnNZw4ujL/d+Z5IfQyDYDvyh2cc5KFlOkgBPzfMiaLwEp3Uw3ZTRvQcO7rUMfbueeKslz
IoszRb/Qls+gPpTMbbuLYtwERAhkvnW+8X8W38XPlO2Y7f3gRwVmzm1t7ukKfc1t/o0n/EAQvzHK
Ic0oMjQlbnuXbwjsfWZny8TEFYiqo42yr3cqiSzvrK554ar/lE/iFfJ7jjcLgoHzSpWa/pPWhpd+
YllFw3hD9IjZhn94vA957Jjm/vGKs815HckcfdCrAFJhNoltiVyYxai1Cs7NKb13h/gR4MijjDtS
SyEDq/at23mMGCNBoDaY8X0z4QKG6ICiwn4fP7CfZHvlRTAQx+vzCPSN/BdgSbwv+3KvdKnCx4vq
mRvjjvewV1ZcaWAs8FW61qE4GgcWLdgWtp3pqgTbXLqd/9m76DRHYFOvwZFVFyLFnAoSZ8Oi82Vv
MFMI5EdWUKAgD8F78YFeKXmWuH2sYDX+oSLA6K9tAPTQZfgrBkZJtFbv2QmRWfPD3i77MtiM3Nr3
3k3PS24ZkjVGNM6KtDR/i0oMgW7HNuHoXNqfHr7nxdkarq56qLobXL+r9NE0O64N4p4arv3vysVo
j0HoyqyZdWmNG31alzd0NfuSy+WdM27mWb+TqAnGKUaH7lpbKKAIvLiSDo2Xn+AkNE+eB9s1Xq2f
7LwYJCHBdQg39CftX2zs5DnPt8Mno4B2Zd3FF+kMLzz3O070qMd0hedhWeeg3zsUzFW2+rl3IxR3
qwDdLfz0zfAJ5x5JsOsfnWKTnpRT/Dadg27Dk1Vs23HtPyj57yXoimt78XfBDVYkjeS+uTgwN9bV
q3FOuP+f5SVC87yO7qwHk5N5IEMOgyW+xWsPxOGLtA8oRDtWVYpXsZlf6f+xDSd7cO9vEN/c45vW
HvtXlQD7dXfCjKg8kvP/P4Qvnc6a0mP+GPfhtcNjuG0P4Q+jKNbnxj31Jkbg6+YwDwBP1w3WDUYl
yY3qs32YxAuBk6bkecTiCLID4rUoMSm4ncNqeRc+8HHGf/09vaQe+lzGBJDFKl7DfrqLwry1BsF/
jHpCSkMTKmBRORdnnt0Ec3iMlyEKvix4NkNlnFQUCb6juSIZH5Vxjvx7Uyq7aPnDFdtGk/4w8nc6
PYddJCcFXpUTICQXIAtR7jnduw4Qcir2OlbuHhpHS+k49ixQ+4BCHyruIOqLo9vvTpDu/BIpRUI7
Cx2t2KUhF+uqvlW0UMCyluWn5WxLRo/oOMLDgJ8S2i6eQltL2Qh8WTFBHjx08a5WEdueIh6MYTtA
pkNTlH2GhReYly618SRwQNJWNYSObLoX23F14x4jzgqzXU/rN+MDkFeayCTbRnRHJtfbZsqDXVK+
FzWj3/JQNwdVoTk6QoMSzT7stmrzwH5f6muT+RxcFIXHqdw4lYI/HgCzl0QHLAODyST7RTXANZBJ
ce3Tq1MSWdJfwuowqgwqDpOFSQ8E9lp/ILCm6l6kq9oaYEcNsJ7e0Thm475Y4Gn3CF0XIkZg5v5I
u2TvFdsFx7gt/cMS/NIEKIpdpNUAB4h0nVgB0Osyo21ydgWIc3FRr0FWpL6bzzsM9TsCRqF2fkKM
kOmOIpJGCiMfgwedAkkSnnlC4mwki6tlXnKw2cY78tLMUJVXZvAdaHdMPRXL1iwjNONoUMBLd2Ti
gNCGKclQP9P4pAg8gdirRHXHtF+CcxiGR4KCjjCKxNpFqieJd3Visg48GwTurpOMgzSBulQk+m8n
J5Ii2k3kAPrNQ8NNlowDtgmQ0BXEMRm1e1Gdyc9Yd0isfclaZ8wE+5WIANdl5WuEP7VmmRtf01nP
wLeNwBlolcUvalTfUdrq5Jo27U83zOWzVkDpB0ogf1NiB57SL+r9MPBWxINMboXeEJaRGI+gnqJ9
3xFLbdsB+AKr8VHLsuyd4vIvniYDU3tvAoMyApDTE5W5bQakgFWGidGrzIpPInJ8Vx1JAKuLqcLW
BCN0iQiXu5AohtdmZAEZlbX2O2ZdTZ5vR3CdRoHYqUa/04MKCUyEhStNVCLm7M55a9sJw30BSkSr
ovY2ZgXnXaZ0AfPMlkgITdeNk50NwbCKbNTVYMXlvq8KIPhzEUKYlwhthE375Y88C2YryKmN1Glm
G8/x3+mz8p5l2jLdKiC5MQS0sV6nXfiZxH1GvuLQvLdxrdIzTrazEwS0be0hda5xZWaQk1Ib27gB
Ir6xnX9Rk3LL2Eap7qOMJMPQihjklblGFKxjNtSiaZ7EzrHtCmZkZqFfa6tFsATgmDEt0yruUYch
kz5G99iX6S0VhIRYmlCKdQDvjq1XY3hElbMB6AIszSNJPkMEj36MtfxVzXomBwMDuaDDQ9su6Eg9
aad9KUMoTub0AJQ8RlxqPYCKLCveujGyacg0eqkpYbRB3EF1DFuh8o/q8uJTTxPwt2bS4JMXRo9a
MJ9eCq1E4a+CDGZQnec/SsAjibhgDPkL1IW6NJpKU7mFIe1nNE7pLRhaXDdTCQlajxNqklKVVNeT
Hb+2VkqbVQriPYB4qNW/2lQWU6Rhew1UeVmoVAlaKSkaUkF/wv/gPEnajHO3qgYcjn63B4Xi4FRn
DfXeBJXC4DEFlqc7HWbfGZ9jllrWecqb6DEHxD+mY/Lrq8PPVLE8DYxWvJIGxXS+LuKNKLoXEfb6
cfadTsFPWVbZhpScAW15zGmRJ9ZC8SMV9Ss3WK/NGmm9ddwCZhgVflfKw7hQvUnXquYQEUhwgizJ
aRXHYFNpf5KJAYJepFvHcbhKDcHwL2zYU8E11G+KWfr3vCiZ91VzNb2EPMnbRm1JCW1xIvszYCT2
tQAHB1aLoKg/+O7YyKggrfepAuSE6bHYkVnqbxonj29hKX0SQVPwT/kUEK/XPyuDjQr8QNauhWx3
ZTKj+gJlMxJ59qZG0GMTH0I8j38NZGVJKjQb9dJPTXStA2AOdjFIJu4JkR66lZMOPTF1CBoxn6ti
SpcYbWJzSHQ8KXCRMYXJxYM+jMmxV/nm5WSJ59Bo+VPzA/LiNYupG4YUknmrctFTyzT1CBvierR6
ZMudQjCcykFxI5A9uNhqOpyH2NYOGQx8zKWY8IyoGVzFrxr0mLxuwnSGQ2mRC9dYTn8UtdJdiNhr
35xGFOhWIt0+Sjl06O4nPIVwsFC+UKv6OiFrTO5MQDUgpEh+A1on/FJnGGj4n5MGNEkdNQYQNj21
ZicOiWPW8mfISHqiUoCnwIt918j4W+sDOAgykhipDZJkxWgSyCgJ4qj3DWt5ALpx+iLbaHyFHtdI
LseOB6hGQFIWBQVDFy9WnTLU9z254aj2yK629aZ4acsiuKgz2hmfzfBmZIP2wg2guX0H9h12L+ki
Xa/tez1CdwWO1jikVjTsgqQ3znk5Gt+joSPflDa+6mEOtnk2Dc+4nniqi9C3mVvXPTI84VB3Fvb8
0ou5PlvdBFF2ytFIJWZCW9VpntM2joNMAx2IWTXZpUoLwOVTAL+hTBej2ZBhWdWUOj1nw8iECTcl
OBmgkbGXVUj15gG+Y2QYRCaUKvSwyAi+smJijDrqn+GY+tuEIK/tpE6oWPwe+24aRhUmYYTzvTAg
ZfTwItq6gcMX6MGBo5NBYj5BW1pVbZDgip5jOFBKT5EogVj4+hIlmJQCjWEob0WolLQtUTa8VGaA
cm0wODnblKjHISHGjEuCQrBmZNtPvoPELiwiWN8kNoBaLBnXValyFWVvsbMnB10kLTIEFCTTGKR/
dRsVyQ7I1uCFVgbzoyDHzSyL8K6oFppei+Q42/BHWp0W9gtXSAD6aiyMD5hGC5bGcpgGtXE5bvU+
TM6jFUpUNSmr3lGW1pEqt8TsXKRXahi2lw1pwr1usg+xElhoQW+yiEwGnYUO9VJ3mzQ1tSHIN40r
w6bdNamKazCDDJD1xDyuYbtDHLAndpUrAE50eUoC9qYPY1plqL+ooxMFaU1UW0gEfb1yB4H1tqsB
fSFtKAATMI2J0Vmd/DpAujYEgTskfelWNWReQgQUTqkJuZ8+skKVCW9lkGIxGsoZ7zkSlohRW+aE
Zwei8zYbBNaAPmhOed9hGS+a8gQBm1dzJo2XXPNB/U4L/wX+VvIQvm38EN7efgJ9D/eqAqc/NKm/
A0oC19fQHlVqx88Kh6WhNEMc/CmBCHj44EuvtAYg3CohrSpc1YVeQWztwkcd5ybGl3Cojlotw3fd
D/4b0EEtpRn+xDTlT1eS9VkQDV+tYU6Ka4uBTt1igTKR6pPi2LcYkwXBM+6ifBfEceRqpM3sYtth
QhzXkLl0tZcPopnkoRb1P8ds5Yl00cAz+rA/GVaED6uTLEuYiFiB/4iq2WHs4kgSSFvhYGYbM7QF
/aDpG22sF6WjlHzSRTv1J1HG/a/e8K6uKy0lxmZED/KHyCreytL+F4dmtemGAXSa2pt00xwvFxHN
svB8WEg4ARPyKNuerY8KLikOcXS1NBjGBrUXFx21BwtCHY9i15XZyZ9FszPKQr0VBew5lntR6uqS
GMo5gMCbOikLz2wkeWLt15ruxiFLT70JnT0jNtsg5E1DvBmYab9vRhMTTYmkvIiz7jqiQVpZJUmR
PN7DHdiwfq/0tnPtII8Pdj8wyogHWpE6nB9lWWa8GFk8YN4aJmThCDu7oiUHViYR+Rixv1UNU24t
aONA/3Tl5EtgJHnsh15j2s4tzlmIQb8qdiNQ6R3f/bJBSNp/mjV2wDEC05sjBiW6Yw5scXLlOBsw
K6yp4IOfLOuHMKri3UgL+Fj5aPxnxJW4ENGVuah20n/NyEQoNYL+zAWtu1oD0MpJk35TDnV2kEOT
unMztG9WOiE6Dsd2bYJBRec0yrNqa8khM5rkqJUsVe1uYGxDKnlD8T3OuzDQoRRjz/ywBnx6PvF0
ax6P/nXWhu/KHMQmV3LjmeVxcrCEqR3MemlzDH4vMHH2UzGZB1a6g1R0tvSASG3ZbIOaxKVKBzRT
K+AxRGJUm8HULbJnqqUV0ImfRte4jgtFAyM2+FeOD0QoMRpl7K6oIWJSGMc4UR7qKCTatSb96BNi
BhPNUY6jnuT3GSLgmhSL1wBRzLFVw3ArRBJ4yWQrR5UI110z6bTUVWoZH50Mw0+iXce3FJGaqziO
/QyjiZzwQPoeryRcWlHyVfUjKtx2zCZPlpP/B9NRu1r1suSWeQdIqEoODrLY3WT3NhP2km6fscBb
XptkB+piYOWgdwZPcjWOXCts8qc85kIPy954yiC2rvls8pqH7MbJ86TzxdKoXGVRN8Q2ZTAA58xB
sooaTFVmmkcL2is4lIY9jxqEKYvGulZechMwP1KMxN42kkkgOprhOHb6BPrWXNCTYkRLgV9ZmlV7
DCt0qbEZ+QdLad6ncCrPQxCNtP32bMPaDvt9noJQC0PwlapmDDtY7joplill1DTkPxRtB7SVRNzl
Xh10t84Xg9vXEaj0rhqdO4lmExyK/LfPa2U72LPzm+Rp4KqgRY91OGgHZiavlq+kL0pnjl6fFrTB
Gjf6PWpl9hzipGVSKtFUlTSsFVPc9q8O2xDBru0wiW+K6LO2Y9gLNMLfnC3AR1Q/v/h0YR88OvPG
5ivF5GAMKMuMxTZjZP2BEMryFJMYsGlpUj5FWtjHsYhY5VPYT4h6SzBGcsKnWvbLWsTRltFeR/XE
3sOybpVZxW8hLVfHs7gz2yjE+az5b36ML0IxfIPsXb28zpqi78cuCy5GKVlXxWoNxEiF6DEG89Gf
NeZZhHaC6YizD8dQZ5P9pzq+hG0xfloObYol5sIdKpxvnbEAVSahMWczgo/ZskjA6YlaB4XNKq5U
WI9FGjJIX2fSVjXGDvAaxiTH0rzaKAgN09TwL/AjksKiBgyQqNv/+NoFzRbUqqoWrP/sLmX2UiU4
3iVD6Io4i3XomKSnWkaAEC2vPo1GSbxYnQ1CuAOuy9KcfxQtn96aihVpLkog5mYx33MLbj8+67Y3
EaiqgGTGuWcdahVAuzS/mV7TTLcPZSf1GxfnRS/N8T8nyfyzAzOX2fikouGlbBFTx+p/TBCG76gN
0h3DLSJFIw2jPNrx9IVnrEEgP/+NKWIvQL4YVWeyQPQ5xCSBfPZURHJ6sZyMFaSah6TeAOvoO98+
+31kfGbjkB/jQQvPttprXlyUyDTjbAknoDIwN85EcutARv3W7uz6qIqOQ6BF9SkKfsPanOovZ6xi
YK2LhNj0fRzKApAvJzJjgwkGCBN/xbH1n37ogjco19aHbE157doAiM8i2c6bvnqnyDLdpupx8Enb
lIQQGcVDOEZ0UQUirS4MIJXmYb0b6i7cVYk6e1KYmGlg85bFRulLEExOnBafztCUyI9y8c15zsCl
KvV9leANqVLMFcAlGCu3Ghcu+l/M3wae3XA2fnMawfWUkhQYj4O1rycfl15e/yRB4Wy6sQJHGLTD
UzEIJ01ianyOX2hpDQAhv3R4quXM5tNCnNS0LJ71cqK+ttMjuGr5Z6mh+VCk3h19p64xuEDFIO+L
lEu+ZVg4FpM1VVPEKZVBhuE1HSF0LJRQoN4tSy9BBFvZyp84McWREYS9J9cBY6sjSc5orr0MXzOz
/xNR/avOGo8GOW1lnQzQ9NDNzAWqUMnS1EoCN2vVdWF3u7HmfrRToiTBXK/UPsAzJnZU6usU5tUo
ko9stlnYq6TFQaEkTBWJB2fTzlHnN9IeKCTq8WTVE4icsrvnSvddSJQuhbWzA5yFcyjuRdpBnRuo
LSijqm0/xARgDU2ytVjSaMzVjMa/WETKN0nyZhIKsBYtuqEp969tlP/4OqJWHsTOnF91wm4sjcNM
cSDSqIcUVjFf4XhSwukEWgFKneERLrb1MXCYNYJPU6ESdPaORdp6jBdT13eaXe3xLbz5QbRvJcOx
UvvoLHyns9wrlxGpYqBE3oDqhWKHuAfEErrjRop2TuaOq2c49TZSz4aVw5QSz54gl5rMliaIFVcI
EdHvb36ZvVQZlsWJ1RsrNoNlcsk7Kjpxb1vDy9XqqKS4Be2a0bqE7IlswnZ5pbEMgTwhZ+hijRzv
ItSPajk/EsNEUxivfct8ok50aWrWcm5fi6VFc9ha2dhJwmnXIfo1MLAxsdkxR+i+7dBZwwLeM/qi
gl10If5wbXENiLS9ZmF3oAl81UT9Z5nBLUFYoKZYyMf0RZ+DAHepjz3UwIor/w1hg7sgxmPUAkXV
1Ou8LNDknwgXNF6179IerNEtboVLViOeZcarOx1kVRB2roKKqYRfjKxXZ/bdwyAVvXWwRhKRjAf5
PKF6AyPZYNlQrPasosiT1ry3BTtNsjr6N8YVMDUM3gC5GdFMzJ+a+dGoTysnigiJ4gFKjZKdWmcL
6QJmpteRvt7PnkVf0dtbzCMsuci+xC6iMWnIxr+x/q1hqtn3NH8AjFTk0SG4gWDjMIA2ajj/atRE
BjqmthJfIctiNZeQUOZV2gKNJFBTTWZXkiObqf8ih7DMLz1mAm3d5wyy2EZVvTbYkl+0stJvCmhU
YtdSe9NZD8RMoNMtlipdfSkI8qB2Jf2u/CnAmkY/VfltzVwQ4zUuMVgovLalhmgDPvAz0dlc9SVb
49ib1exLhyxKEb/tah/Zt+HGyO4CvL2MvalJCGVbmwOTAcnCasz+U6J2y6ZUDeBZoh5nTHOQZnfS
fCSCrI2Lr5DU9AhmGVvV4aUAjEL1o31w0K8iwnnLsaR4Zg0AqG40yRaqnro2nGs882OAqnBgEDnb
roWqm4FXrCM1GxZHW9V5UUYNvGw40LgawSUcwb49gX+72HA2GgjG3keVsdxn6UKl/nbQbfgKK2nD
uMbhjz3gLUL54FwXtMUSBdAOCzceFj7VVpB/i1k/5GBAAra3TuG7epYIV+0qNuByR0mCIjrwOJUy
DiIGmE2d/82VcZkicD/4ic4BX6dpdfsI8rDlDN8RrAU/1je+wnITmZ3dRaxXI2JFeYdtH8sBWV4h
Q4yEa4hxNe1zxzXng4gzSHeQPmMDBDKYYscJF49uHjKZ7219uEhK+GEWm0xFAW531PjZ9CmwY42O
w6RaPxNr+DVr+llGzlGqOGKbud93cti1IUODiZ/Wg3+Z1Pg3JOYXnfFtXhB/3KQIlJh2dwj21xTo
YuuUlnEMyIaHm+S8k/GObs1sQe5QPmMGN77CBjRRkho0JDMHpVYp2EHZaICJnUvMlqk/H8ktXmbF
dNvh2m9xyjo5WOvIOuu2w1Vp6W+GtqhDrR5BFfdjbwp7pUx+jdDMPFptw/LarC9DSoxg0Durvqfm
yozMax2bLXNVI6YkzGCJHuLYG4GoRSkIEKeaofda35Maew4NSy4wQIfmXRkDt5wGtlDMjaJRLF6h
R4WV0Bk4XkPbZDAbSpiddE9+74T7IK8gpLd3v4D5Vref/QAKd0ym99wWZ1G2B59UQZpP+PvCbxtu
D3PLyfRTaPFVBs6tncKXTjbH3iRoipmI1wAKjlp2cKoQNz1W9rFMtiHNOhWDZyrVhVnDSdhIqiKS
mknftIsKaWeJAbP0g6cPU3WA9KOK+Cs1sregF+8xwRqrMW9dSy090WJX8kfPMqITqW0bZmsbi+QR
1ci/BsoLntPiZgApnDAclAl+IitPPVKN93YP6JY6ar3cXZXdbxIxnfsedTkGoZZnh/tEIjhNHJCA
XEqy93eCezdl4xkvahbdRpNEHiVjE/KT07cxwN1clK9hVWAaUa09OwDP4bFaKf38dOaCT0u8FTpz
cZ/QbzUQOZNYkxmiv9FHMlJoe3mjRVb+otVBYC2CHbuXHUmab3NXHmjM73PpQOBDlGww0rZwZcag
hC3dfB1V65SYOEM0IiNLeSGB2BV9vO9jKFh1cWpMhARl6GYZQDkqDPqrvZXl+yYhYieHN9PMS8Lv
QgxofBZd9SOUjGMn1DTVzPC41P/1kX2m8tsxOPtmJr1Ohf5DBeVZzfTw08CTkhUnE6Btk6ZPwfFl
imojfe1Qh+gSfBYxDfh26voCwK6oF+Bu1/45Mnk1wfCNvorse76XOn/Q4ZonSpOk9WI7EOt0SAzQ
m5IpIrdaeSWaC43omNydvPiJJrIBlb5+1dCw0QiFm34SC5Wz8Lo0/FRMnC6xKg+6iciP8O6RiKxV
41Bqp+qWinBLrXJUlGGfBiQG5zwpCTlvdPzfukKAEjl3e2IEqXk00tqT6k54DgWRil4AhjZrtb1m
B890wFiFD427LCs2RZD9pvF8oUN9ZHb3UjY+/msFStmAE8KO0DuHDCjSkkQ0QuO8MNFWZXOTE4bX
YIAdJIz7TEFfmgW0Bg4yoX+a2vTfnOe3NEHhSyqGV8T5CHayfur9slWaxIEE3YPT1A8z9o1zWUP+
MNj+rUOTiUjdMUQN/LB0B04SPpBpm6h8R4JhEsY+BglNF9NH1kddjuc2MjaFQFZiT7pXTRFVieP8
keCVEnrF4c+CDGkHjowmIsmv1q5mq/bbYTYvSRjT2bI/H5fW11S/pIQTJQMYzIHJ9UYO5bAKhA3b
sThqdsr+rxzuY8bAXI2UQ1cV6D00oEYBwlIHqnYTs/etMQ3EBnR7P1NcOXMgV4W+1aH/kFN0jhhQ
cPo0wQu9jPYc5o4rs+HXzRMWqTbcFHhGSRD1TL7Ka9pbb7GtulhSWTr0wzcTvuuoSTxigRJuaH24
u6OyXedq/IGtd61FkKuIP58CuTXt8mnx+lmBviOD9TNG2mWow4uD92cdijHdlYyAwJ4O7dmS+O9j
DNNmy98W2wxeMGmwo3d4Vefx6KjIR41q+Ton8zwoi7V5wLoVgnIY4vGjjlVlk1nRbUwBVSXhmfbj
x8iiT82YknVfoAeuqPQTg0Aa/ksv4p9Mz/8bm1oyAu5/Wqe5CRMfAqFwfF6GQ8ZDSUG7wLn14dr7
hqdMuMDJowS7hIqW4hrmwVy/Mjk4T82grDKbEdCCAM2nAXfMPN9NoSL0b7+70mo9ZloaP9Bf0xTN
RzIJtuuT5w+A1gwmXX6APrHsLuPILW5o0VcObVFR0GwY1ZkH9hok2nuRVJCzdeWiBbNGpzOfyVnM
n0qLWI3Ehj37og34tl2BLLOuHQQn1nzsdUyZjSlnAHi9m4zqodW1o4YlUQUUTNP9JhSgVT5HuF6j
B48Kp8cBnD0zJXjygaFGRclZy/mkKKnn4yNtLByTlDKTmbiqgjk1q6c/JlJbYc47I3I0bullFDvG
THsUA5uQkdwpfQ8Vlpd0tn5JKb02hbHvQ/BPVkgllNqLmXvCMVA4QBPoncGKACJJwk7fKCPrxVqL
v0uNlljRVOcqZ0YT7ENxGyTffl8CcmuMV+LTjzZ8unVNhZOMg2sTe8AMGbbqtGDL9ebdtJF1zkb/
yImYqZuF71+ZeDEERgbGqWvbwu/eO/ZujtT+zFtvbwIHNVrchNu4xqFRQ1gFqZhqQ7Q1LQTHzdzU
xyJv9gbbwqrzAeAkyjHTwWaaMvtLfeumML11W8P/ihH3kOx88+f2oSxHUTG1H2Qg7x1EHDxxVxYM
HAUyesewCaxDldGdSIkfjG3wlrC1Nz3i+KwlazSBKUJeYjETqZPJ+xjKg18Pn0abP+vFy97Su+Zl
c2T5f5shqkJvG09qKg4RpapZsu3WS6w/6sVP0ifbmGPTMt+pmVvAHQwj0H6NX28iBMxJgX+znq4c
ZosPX4NkbKT3gAN8ZWE404LgpMrFSlgh8in1Ry2dVzmSYEZQgI4yb24RVZZKibWhRVRaeLJpj3Wl
fsSD+ZM20V7xYUZO8UeaQfxxFA7oTP9RsU2V2Cxbx7woJKuyEvbaYTj46ejZnfU/js5jOVJli6Jf
REQCiZuW9yp5tSaE1FLjIYHEfv1d3MmLN9DtblVB5jF7r/2Jc3zbVManctvqwdVehkJHRx+tCabZ
hOa6Sr1lpQxraiTmIuu2hTbhKRKtmVqoqaF7BC4j9bqUO6ZP6Bt1h4sRK1vcB99u3/wYgZyIwOPf
7tYA2WlJWVMhi4MUINeGYwN7ZPze+WiI/VluW3bZXl6/qMB5pfSBIqOHFmnWCA8oR1NHUsHKJp9Q
BuXZL7oz2yJzFRNXCiHgqWrcm+/OD3mDeHEoor8FqsJmFBDiwHDiulKUBUgfaHtwBLFxPQeYZs0i
enVQBwofx2FqffiSGj6PF1ONyeQqQJ89MP9KHWNTp8QSkSeQuDabpOYp7eDbE+lXaE7wFIsk/mTz
K8KdmacRmld/bXdkzzT+rXKKL+KSPivT2zNq/CsHD2Sj/1mm5m2au+1MEZMo9Fh+fPMdwKWNerSN
+tWO3jLfAmKKbck3v5MOsvvE7dZVz5o8OE9MHlFb40G0+iSC4azQ8VUAC0Oiqw1pH6uifnTzxTeG
HVNiu55Hpgh9/ZQY02OAwKchzgA1yZYElnUKWmZCl9QH7cail2t4cGI72dGW7pm28aLGN0uoPzp3
LkSP7mc8m5GShMsZ56ad3hmvfngjTrGMnpZGEDWGQbzYEF/tSmJYyaHPJN5NEIoYEk3T0vmrqFnP
I5ZEo35Mm9FGJGocsyb7mpLwb2uzAk4SkBNusEo7/TaDzS7K6tD3FMFmT0tcKoxB9XA2bPNK34cj
pA8ecTAP6wFTbtEo1r2OJCxQPGdL/kUVXbrRuuaDOMkETa6ASxZHx4EqnbXGS9jjLy8RhqwTDAx9
295NzozCil8nnE+joCwJlk27KzgvXawnwvSIA2lw4ZiAgNrFRKfYZh1ZE21RCPH78XSP5lTvCG5O
9gEs/TLPYFxj9LFV9pYywxEOFeHIg4LMCJ/jkBNpqr2YjyGNn1jLpMdc2+3e1v5VODCwajevP1L+
9TY2qIGksrPbQfGbBIYKNUfHOeWfGdeo7R1MMarnRMrGUqLopvEPTOeXGyI55RJsf5mQ8m7rY6cQ
BRPOmTOkMJbP3Him3yNZIhL9SXty1VjqMts1lkyUR7B7nYjsiaDaNlLQ08TMff6XFElZPnsaP3Zu
qrNnUkfqNPsyiMeRY48LzIPt49ngcFv6Boek7Ix7qunK576lX5NPKPMYgXXIq7oJUxbTwaNM0j82
2ogkyQBsYL0IIctghKUhV5RTcztdJ6PZE+iDCoIrJeBeGwf92XXDK9knh5h+LuuHo8tAYpjs8Dnx
8kM+T79jPeA+9JmzpDpg7FMhAdUaWfuiqxfT6+hbDSNl9930Y7AZfXRBlXNzytG+1R7b+hTLMstx
E4TSBPBkjgyEwOlr2iDHLGrrlNcYmHwTH+fkfXaVc7O9/pBM1SXHlOL72YVLF759CoolgeESxfNP
nAbFmoAv5zaMIPR4B05kyyfbvMS9VwbGIRqhDmonv1gCqI5V5rcZKRVYh30k2PMyVFxVkqEXE7/W
zT+lJoG59c3TmDtP3PMPbsIQs0QlsDOawDilfk7EcABjUZvFG8s+dYyleycVyWIHj+NdKn1Niewh
jHLfZfOfGP0PBzHmBqux2k1gYxbLx2DcOYaxDoQLtkk3AO/dJ9VMmyXgXtoBPJvW3No1/nbF/DQe
nVuh5Xtgdq8Bpt2I1cEuQVbZomwkU/tMsUdR2FNqNY08xB6yaa+L4W2bKNghrWIun/AW0EY3DQm3
XUFfWJERpsTZD8r6E+nLxnRwXJHtvLa0yu+sS9w9HI9jiHnYwwE0BfUjN8Yn9dqf0YyoAYLnkp/2
Da841oHf4yVhHW0SjcnZzkrU4X9sFt04jhKynuzoMa8ipI6G8nexyhVeZDRsvc/E2B1FtWZfQJ02
PbWZHs514ta7xmreMxtfV2bEOHGQvJM8/VvTY4ALIlOoynIidUvynQYa57BWxK4mBF+xzWQzjzAZ
UDJmo3yHrnYrWtQAHRBnz3uua2rOrK+cQ9wGb42LQy0O0IzATDjak9jWffqbtexY2mgAHFw8ypwt
AqUPNgn8rMp6TpGH0SPUG1XDkJF2z2GocAy7Ey9w0aZ80shGH6Mh5I8mdHL2mkc/IwYnzY6z3b/6
AjNYnVtfjUZLkZU7BId4bKXx6mXeewXWrSvIy/Ar/Wo56ghnZNrIZjhZql1S1Ysc+IkuN66trl7Q
3auObc3o4lDPMkrxpnFexmx48Z2I1KbcjeGKmhffZZblWQIupOeqTTH7n8XMuTdVHN596z8nwn0u
jXRvsG1IImYdtKf0bsN0KD0fjfaAWnfswg8OtG3MnB0vBpnEDb8pohX9mAvzIR76m8vsiygp+9J1
QhOyVIxnWqAAYE3rkahbfpW+dWwsxvaSS4Hfxr6VASb0kuCIoLG3/K3NkUW0dUXx9OUE40dkWZCv
w3lP6Lu39dgRb8yYSnnuLy6eH3KxBUMkNaAD5Rg6zkZvUHYqyPK8++bcBLvZnf/NyUc1BfccTEzi
jixUZib4PtGwaF0YijiOOAwpx0c8dieHsUFTs+QsMVtXhf+hZkzRaZT+MSlBRZz4XPH9C13iwclB
ak8tqLnAmbfZ4vmK4yF6KJw223uGAOA2Q3MsYt8GhyHPM0xnHyI6JYJ4oOzazxy34MrJKmQKw4YN
hTUFSbqHFsFZR/JHlbnboHQBSVRFsa4k0tq0wLnClJJSPUIyG5vvuSFfzLZ7bf4ftJvR2zglZz+U
r62ZBnuRNMc0gz0ZXuYKliejgyhIpw2tdfvPB7cuS/Xc5xgSA2kzRWtvte3DHkJVvsoDDtbAM349
r8cuTKJP2CjG2ez02xRhWoR88RolLjVDyJRnLM0QJLfUrMssF7ky/0HQsf60pfWr+SJWVhh+qgqM
X4CNMHFvXZeB68Z02Djpu1GZGqkEGLZioScS7LfP3PmLSNuXdPR4OLiw4oBvfaz+eCVmFifGm9ws
9+kgPY5UogXimJmWZEHgzNEpXlLEwwKhHTa6qX926ugQN+WhDeJPpVnKsOa9D/GIRN8cWBgaEmK2
dVF+9F6wi9sXBur2OqsYOXr1a++XPvkLibnV03Col5POQ1ZaDhANEdetlROg7LV2wjMgViFEj2S7
t2JvMU50FulwMVOBspkPE19smmVgZSbYdm373OvhmmBMcari2S4NvufiVbfTQ+l5RP6VGBeTlB09
DPNVTiY3rELzpOVEVDxMqBD+yuh8pLnzUC70Hx8bRgPzr6r7O2f6WUnoHzaRUJE/oOzFi+dN9iGr
/OhxMiVQYPmSka3Idw0d0ZlPPjk+Gb1V5GN1NOPy3HeFt6ubfDeb/EniPpEEaRTfhjGB/2YHbaHR
3lQ5pBlpBcRi+ONThoixm6rtZLdEhoVAUrMeeWDThcma1PG/qV+/ISP75lNHk5UdshRYAYjrLIhe
087TLGMQ1ikmGGHx3hIiogfC/ZT3OrEywtMj5WHpFbps3KdNejTGNucwsm9dJh6til+x7CyKDI4/
BrBIhJktZihkQSy4k8o2FkiYp5L52abX7pPZ/g/xJrdwgs1QKSinFA+UBweHHOIyonhijHT3zYku
kUbON/NTDPTbdWZ8cNY+RDwTR847Q48P9HMZSC5jQ+oxuTaBXa4ReCMgG7DI4y1zQAghxNq5kq7M
l+kmHPnhuY2/56IBFMqWKgJx0Q7DtrXF2gvYxjTwGkyv2QVq+C3znxbwgrS8neqbY22AMtXRXTOc
l36z8Tve4BnVqPTu7KCwoApJocbjqlELkVYhzh3ro2TSx9DGlTck/YeX5bduQqVYUncw34j2dTT/
q6N+J5Gj91ZExCMxomkdffVmjOO7LvNtapDhUPeMTFTHGLLOFecZi0oP0THXLAzFn7Lhna1LHNuy
hTLZmBD0e7y9VdduS98jPgwPaAc1I+yDa1U3n4a5jKFi82R5VJhZc5UWAzhbwC/2JTMuszah0Tjt
aUzC22wZr1LxOk/+phyZ3BagCLyR1OaR5br3WffnJCIJtssLhc9RAu842RAHhvJRJ9MGNVQz4JDu
rvTgWMCobsGy9v2XOY3qR8WV/xe1jiQZdDB2A9o+pixN95sncfqE3JXGNgqziNw3p4I5i78EQFvu
9885MpttNoTGW1tW03fup5h7RWG0lyI0xGeKZuDsjPN4HDnVblaf6NfRGoEbz229NlQBT6S3Lcyf
psBzJaue5GZtVlszCaFDO1jBAxGGRyhJ3BkxptzKYT/k54Az+qTv7jMWnG3aoDHvgvKfcGS2ZZk5
Ye3V8d+ycvCXVSgM266AzqxN4lni7r0tgN8a4zbxcZKkMQGWJanYa2kEIOH6BgPVVFX3vqVWiLoG
3RS0N8uAbzIwamb4H43BezKmHxr53CX1G8zYxkRzik+GrSb8DHZ9yYEPxGXxzKfdohLnHouRI3dt
NJ27eRawL1LSbCt8SvkS5VwmUEOqgrrJciDhRQRgc8YomIap0ug/akZqPv/hqggIAnQbx+YhHGqC
FYnj6TqHSSZLfRo3c5EOxHmy5fP5dRx/vovBtOOLay9/dmcEdNRQ/7wsgK1fGRHUT2Ek2bTWwzzd
IslVipgapg+FkA9XjxGCmy6kS2HQLyKAI/9WdwLJgvhjcEoXIXXiZDCurZcVivaoTBqmIKpjIG76
u5bc631WMvKX6Sz+qJE6gplHdZsK8ylpbb3NtPeQDOrTQhaf9/Yx0N6tB9XZdzGi7cr7i3MHd49k
6qXm+IiA8iUsiFWIMEiM9nCvir7a0Z3A+mhIskuwYnd+gcNd/nGQDExCmayfiztdxN/JZ5cCSpAQ
KUWqtZNFt8QZj2ECd7OznvM5fJ5l+hmkHUWwPsRR/pz4iPcIOM92pu4PTR9zQZdbbplkL1CYxsLa
0R9dFP64xldvpQ9HxPOvVkbsSs+2cRqqhxmBJ7raj8K27sIsf10EUBiN6kepa/qsmvPef65nRu+p
ab2FmURaZd2aEtRQZlEkDAn7gbZ7ZBc3v1dBe7QTH42OFb62aN0IqIJDDbgjCVpA8ZM9bUsKtE0o
g0fDMMK9p7znwWSnSl/3lkXjtm+t96EnCCZpn0vKqFVn43kWOSd+GpEflyCZvTjMkLiY2OPPCb6c
RPkWuoRerbIQFclQPnGPrELWNSbpzo1TIT6xWO1ayxtWhSlDWIw6ZU8JOjhbj6yvRhV80fJiZF1A
jWusUcD+RL745ijxl22utYuJOI07yLVW/2jYDQgdkbAZM0X3nDkdRKg4fTXAjowI3QX7P/rUFBOq
h94OE8Emn3kyzcREf0vmUtF141uWeUzeWwla3rROXlR5ez6TQxb0/0gtri+1p58G4hwZO7YbNF6Q
FJodTM6DksQTYD7bpLAlZWkwG0pBgBk8UkGimar0x8TyN7mSf8QQ39CjUm6U7lFneX9DebrGORiw
NCY6c+ngSoHWLgr4C/NebtolkCxKvRteO8TlRhnvRZX+ThEnQawHcF0dnldtR2t/hpuR40DwJkqi
Cj3Y4IpP2TX/OkmtzYnXnHsz/Dc58u5HTEDwQWLEnBfjvV3YG0couLygLeZefiQuf6pdXh2/xx8f
VatEjxsjMMF+WOZHYKIkcS20zGSzFB5/HbGt2uTwz6PXztE0KcMxzjFIBfE1XBSlgFe3YQ7Ou87c
R50mO3ustkzj/wxqhCBU44ce3Jq2olXDieJ/2yMkn3MsDkLisquYkRnCcA91VApmMVo8m6GBiqkq
uwer5a3PxWKHMNtbysFVsxsYinkd85iSmbKiitqKxlpbZMs4lX52HMAXPvFHkqegY47CEmZtiuzS
ILFSZvTtpNOlDBWbM3OXJjYM0D8+tA1tH+qw+638Ol3bbA4qhrbc3Pcc2ynvF6jA4DtD2KLF3Zph
pJOlNZfpVaI69eVnRUmVRgCnAh/QirOEW4JeAQfOipIY3I8JIyAi8GMpcclD+Jv8+gFN2JayaKs1
jITQXaWuudPeP20Qd2j9bZR8kWiIUveLHcxy6EYuJAB5KpW7g4V4qwbMxzBGDA+tsTXCMUUUwxaw
C8nvIBYNYwS3ASzuEZY88KmpBHXtjBddAMGS4Bx4ilTFcdARQmXrS9TEbPTrTRIzpcXWGcMWYCgW
EOdpB+alRsQUDl8eGX1UHCuLQjh2gczyY1UffnlTyS2KU93B6qxR9AUIZK262TSy307KJFdAfg8G
5X7AHSrsbV819xY0AU/rrsDLkdV61afF2rEaAMBP/M7sgjcVRnNEX233YwHXwvS4yMh3NbQsLD4r
zxe7uNygcocOBZ6SLgHVO/ojcXIzYpF699i6+8R/YRfGPmzaeaXDAGfc5nC/9avnsMFQr7WD1t9C
TDJvMLNRLF9FqV7jaZ00PKYWUUUgZFitB4wErFMRYz+IHhDzLh5XLgOYJrCaKddKsCEomdX8Ug+f
ivAuiWt9mlGp89ehzt3ZuUG+qfEeOtV7BLUoWrgznFpR667BHu5C6gDWnXuit9HZY88EW6Fzc+cH
f7DJHZZEbrcyvlx1gThscHlM7MAi6d4kirAMOsiMuzOXFlRfKIYsHioEoeQ/QWpz1nahkSiQoFS/
ShIH2SlVZMlGM5/onN1KLaBvul/czvvCuznTcfLPJlQ5G2Wr20HbghHH6glTc0BmcDrc6iI7ps3M
ToMhTHzU9qc5A02Zi2M6d+d2EoxO0FV9hCxeHLKXvJPRMXrfBOg2sukl5+2EEeJiYbDUSUMB9V+a
+eZD9/CI687htiJHcetb3Yh1zS5UDn+C9E2VHdfPOlWvJkYPj50yqZXefgaxkYnvCUYUj98CJwIy
EJEKFNQ4GJ44ZUS/bC6JIeubfbtYWcn1Mt9MWUKAPkdgMWX1WEFlQu2gy5+cxD6+sHx5hkOQZfCm
//XmU0zFaYM+g8W6Zg/ZdC9hTJsDGKsxFnEvsHNOv66GKfmLkGuFXms1FwNL7AVRUe59qOYN6C0L
fhF2PZz70bocTWq87sH1xGOgnOvYd+d+7M5x8jvTPLTpvBkTiFhcRjjdSMKN7gnCPQN/A27ifZ8/
jS5JhSnLfOcWRTxFNHZoGHjGkdgRWZr5HSNX3MwA4BzxmMAT5lXO5W8KXmGSFwmRWVjNVqGjCGj7
rMnbqyGCeDY9BV1wbA0u9/YpUglpWjBWE1ae4IQL4p+N3Pgsx+Cgimfq9WujAekwq9bwKeKePepb
nv6oyETJ70hig1OKMzt4m3wgXkiC9trlpgL5jPRUH1lRneZo+BhU8Vu0cosTGohsdPVCYJjjy5QQ
VYbpyUDDhpTkOg//0xGTUDGJhwTDKDKaAIO5vxQjq1H9Vom5slvmUOawnuL4u2ntnRFnv9FQXaQN
MJqPhDZohd7uKlxQ7chd5nG4jynTD6deo6dnAPLb28OlTt6b9teY5TlDKTGi20U2QqypOIzo6oo4
Ok+2v3Ub9o7JT22gRxvwztrFLfIJgkkoVIL229fxeQCa2zOKsbv0Z06nnSQc2S8+Ta0hjmUbVx+D
vD8YkCMcsYiZIUNZ5lsA60/3n5Qw5zkODjYlRpwq0snCrYUBmV+Lf4VYFJsuRW9sY4N9VEa6tdKn
CaSYx/S7GbDjdL+KxbZVujvl/IzOd871LzkhnPnOqPMJ6rGKnvJY7MfqSkXCxcGe2n/tEGzn/UdZ
3DCLjTZxoptS72rmzjz8N8u+ujl6C4i1vfFoAKyRel7N2QJxHc8MxeFZVKvZ/zc3r6J6yPKvJsbr
SBqdnWziEfztY8G+gZCghrI1h9jvMpSqmE8G8cWHWp1AGYS/oV5mmE5+wBYXGbLtbrGWrbP6akLw
LhLCyhUS45DEXHPfCdZPfgDeC8JuhNwYRATcXUR8/nrEz7GSDQO+sEvhdcOXpLFC+36o/Zz1fc2u
wj46FJ8z1fUaLwK8eXAXMZV2MEAJZPtD5e1HPz6A7k4/Cpp/GoUV+hWPEt35SqOvIvkqc0a6iVo5
zKnLFDjLvgouIWzi1lmSXaF6TD011ohWqHUeavy46EoUi52ArzrDdgYuLwLiQiasbj51COxEZHuZ
BY9mw7owTpu/Mckmk5s9LDZu3qHamTaYv3DFsZCgDK/gRayUTg6pj5KMTXqDp3qGDFBBsonn4Mm2
d176zZ4OemdxV0rsQCFsfeYYMuhPC2NamH/M8V9MGIyN/xpprj8eI1AutX3CBLuZ0XXiHeEo4pXv
ITiThMYMbdcWSJR7cx2KbjeggZCgEwzcAIohnxm+RxF8axkQ14ibit4NW4rJVpRqNX3vXLYfRQMI
rW8OpFYyXbNDgsbchL2S4qcVchftWiz0i/nZCyYayPSP7MnYRTtijTSYll+sY9JF+ba28fgrRfjT
oD2q+QQc8ZcMRLhSL4X9mneovwEnGPEtc+1VEfbHsXhQ9XlO3gIOshgsTelDlMtgpFJ5YX9v+3HF
nLCc6EpeegtWtQWojW+ZrmQ9MkjyUkZ0MEuDxr2C4ik0kDuYAPhTNdnzzWJrNPVn30AdCGyiUQS+
O9Jxs/A66PahLf40iGdm1V5M0qTH6FlV6WthDDtk4mD39j43HXbdXVpn+JSIaZAGYlFma8kBuxD7
XHuXOfGPwQislyhBRLA3HLaMfrHlLEkBJ1pfykoqmFZ9/NzCVbCj4rl0i6vGyecx/HJF+ux399Yi
97gER4n/CD3gNUT/g23sosRH50NOjqxH1TXXVLyM9o9NEd7W743ATevf2/QDIxvj0W2uzlIn945w
Yyc19qZ09o7GFEkLkRBImC1pRo5x6SMCAfkuJtKCjVR+mBVvTdr+Ddtkx2SPLIA8eB1QB9Pg70GZ
ANinjoyYlRBoYePSLm9qfp4RGfVj9WAQwNbW5rbw+3IVMibr+3hjJveoey/Df4jxtHUuBclqKTGa
WMx6r91R9m96sA+zeLDlMwNEXvvhmFR6K1DJ965xAE6/k4W5l9606VlyoHWoSCW5aBTqjR++T6mx
E7M4Okwxq/p3qr9Q4GwzzGatNZ2aTLC1+NDRs1dclnI3QlQ3D0TwEmKIftPgBYeXKSV6eZ2ci4j2
rIH12vDSzTQqMqDuQ/IHmWQloTKo6C8C+A2bJXyWKWJWJu/D09gjFWMMV9gXTRKVdH6m+S8U/aPs
SXZC2qHjt5ZUkhzxpMcqw8VIkMzsBduWOx54Qisa+gf0/17DP5lMoO7qQSAqlwAdP9lnXveQunBi
x7w62tHzDA2t4bubaio48apAVBXiSxPqh9PFe5yZA9oMLXemz/L7t8jAj+o34QFumj4t8dCPV7+L
jgwd+QnAu+VDUnjXoX0EWU+BtmrgZ3f501zzbtrQL6F4e+hHUSBnIxPFAefR0WRVwlHgYfzyvkjS
nK3sGBsYcjIMH96IaViuSrN+MasEj5neYepaN8gvXHEjIxlHbePfI3HNsHmSjNR+8KqHDt/M1vDe
XN43MbL6ITbMuPjpZ9X8aemwLAXriquv7nZd+y2AqFEKDYzCY+4oiq3wRimg+nc6G80oAiUkTIEJ
KfAZzZtgzYn+FUI2/5+RTcDmAidXDXLeR1MRhHjTcA3WngKvrXcGklMGgSftEk2EwXJsnxjjrWOg
lx5T4N4gzahwDyVGB7zk2AhpbsLsLiBYmOLeRotaO0aJFO8yl24DVLzTftOzNvG9Vnc8lNuaRG8B
zUrsKl4nxR/sli+R84AgDU5vC1WKyzwalqfg7PhoFeAq8fPSuBAh4VhnqeATT3LX8/yiqE1539Kb
PcKEsbJdaWxnxu6QxIYSZeg5bJ91duqrLd4Lp7y4qJoRKYFUfqIb2ehpP4pib7ePbApk8WXy2cSo
2gf+WonAS5pkcKNinVi+EEa8bilxjeEtr25ZQ32k+w2y+WNaLDGv7BCsr3CmBZEzG9L3UZe7oD7N
0IVnhitxSb6fh79mIKk34Bfkw8tLdORc8k6Orl+RBnYm9IUV3iHgkSjzgPOwWneIYGOUjCQKmF7/
m8dnIapdz3J5Ql2fZ1AFcB+AbDN9QkCykeV/apMmEF1q50lVR03GTpPA7y3loy4KrGSkNVFi50Ds
Q3kUKFxGp4BrNN1No8Nfq5GBjtdo2mSL3UDgwfnSY3DEgryzuLBJrUyMYOOEfKFhBHB4Bo/VvQAV
2hoJemfpc7F7w416emU7XPDkVolDGzmsq1+m+gOlFXvJVQ05VTjjJrZxZAM/yMGRCxtjD24kQZwP
BgXu6WY9jPOnR3TtVJDWxBYkTIOHxLlm4ev/ACANC32uCTCWW0u92zN6BGrf0DsXTOatiM927G4p
PXopoeE8lOoBUItF0A2plqgJTy4xBAH+1BRXDwvUPdLBDUNHHsGLA3IftIDTu1eKAsi5+ZUBPwlL
2YPlPMkIONkMLG+UIWDUYFeWHfEXFgKvcddE9Xc0G3xAJ/QPAqhOMxYEV6EMw4IAhT0deMmcq+s6
8QZLRcAoPrq4Qc7QPa/b21gmSyrK0Nya3CADK8t/IQD9ScK03xZLbHRcoLwzUEOugQsgixgYryFc
wVNrc8zGcsHOixddO/dxAIOkQhJRAniBLYsdr43RziEj0XhbTS32CGWXXb9/FmP4Bxc3mZFsVHRu
7zs7OTkyOqaoG4KOLFGYNMAXA+LuRFw8INrjhUtOndftZTBQTkqYjfasH8Z54k1qcJ4GzQTl30V+
2SfzOXVyrBxFTSqgpcptVxifDHYOlcOEd1qkAJNLfljkUWgSNS5ctv5a2FjMVIGpC5QL0zQrPBZL
T2lYZ8t0TrE1fRkTky+PEO3Oll8e3lbkcZRcDNEKLmwMISN2k1wBWbVOVsWJVWSbWH71EJrNPtzY
SJkrelt8QYSLKvvOovLBqoKPcYzY2SC7yW0RI0WPoesayH/nZZE9TH995pQYFZxpNwTDXwaqb4Hv
f4fxpNEVIdD0F4/XjI4uQ9q5jgImyogNbrgSHmj1zG8eBtLOc9LCoqb9rDsXOgY2s6AmS3NAaOJ3
GRlnOliqIrwGDUoMdsj5DIE8k+1GSOOthgXPciapvWsVi7+sR/ctXayHAqqUFjgWtRuS5KV2DS4J
TBzEnEiTKQ3ulzF0jjGqcduDDoFaNvUfhAHRsPRfR0K+0KTjyUB3CPwnFoRNGxRbc3RzCnnu+nuC
Y0EqXtjFHmT2gsMO+bwe6+cxRJWPVcpjh2L8xORoG25+YMj+pRsBuRNMGUpR/wlMnsV4T+9934ZZ
mG48lyfTH0iF8/RHGHq7Hl4comiL5SPSXBiMHmkQdpoiiJ7uveM9WXD248K5Gjl9MfPuOH/FanEc
MkgRRk+liGTWHm+0VJukac+W8yJga6DyJEGBiAUULwkNPA49KhGbRRQNV/CZ1dUxl/G+mtSbgzUv
50ocl6V6K4+AebCqMVQHgpnS/rWttx0UTqM8JDMsRg1rbYrFDRuMTHeeSVKiEuw2VpQcMkJdaA2p
WIZLx0tb1cxs3K3Bt+Fb3nZq33r9pKNXaAIBrmTawrB8cMbzlNyt9toAk87BS1VMKokqmlwo/Cxt
WbHuYDPsa2TmGfock0HjWGAsCeDQo2dOYdu6kKQdhlu9/FLQMOo3E1Vc6LZblD7besivM8Vibnwv
3EcfhUkznFMm4CzYV1YBBh8FY1sO+4moF/r/s2q+BkNv3fDLbTkWMOrCcZsTisM0BI58MBnDkBxB
M4SKooPEF6NmKJzpc2Z4LMnQ7BajB86rsuJdbXZJkxFvA2RUL3OjRdKPGavVmIhiuh8GuaWxM8Pg
CdwSz+4cv+dCPxS4hpY3upzxKy4IIL888iQeG9G9lJimHbbBhTcckKuf/elHwQDv63/I5VcuxNpZ
wXmpiStlF9ziiM46KEdIXk3FMSTGLYkx66TkpbEOJmr72vIeVbAYVmZ1l/V+0t9T8l4POLy1fzMS
jI0PPo9a0rrItuVl7D6z5CGGf40gc5U67TaINH/ZuDPd/lCkAhiy3jjY+2wWIIBkMBx0684J3qJ2
ScSTpc2nTEHp+sNPY5P7PFYt0N8oOkup9pG2f4c0RyEpLqmXvLWKRNEce2IWcrbVVjdvurHYj5Zk
xlybcC4oHKuJcomzlDnacAK98ayVe1WoG2KGWin49aDLD3JM/3mwMTnIvac8HO8+tLko1NY6xiph
IDNC4yyucW3izrQNzgCxFbjKY+ayIq/YG/Xb2YGtFk+EYy9+CvtiOwqbtPEVQGBhJkTpkyS1AHeR
n8FFUjklyZ4NE9V2Vp4yg4WvhRR2BWkD0nLeXbHoOms3Ez1mKUhYUijYwaRVBKM89cvV6lvo8TNl
/ETmcJBak3SfbQEg+YgzWMMkdfyOmfFbhXLBgXy61iLjm733HCLnujf9kBAsKCEOW0pAbSHnn4U9
l2SwBlGp9hlaT7goDk7ZfNYOxEx74mfy6MUdERIV4T8VDaemc1Bfc+YOpPok0XRoQb53pf3mFNFD
HePhDN1vbWtcadVrVvVfYPPGY6dDUm5F/VCpL4OhbuUMfOWIG/GMurz9DM4qWPGD9VBmpJaZAJKj
6TZPxXOF0MfJyW9X1s5T8bodx6eILx8T4yZMKSKFD6BXLfx7E02baad7NkG7WKudktyZuflo+W2H
lYcJfh6jPMjr8tPK/+PovLYjRbYg+kWshSd5LW9UMlXyLyxJLQGJT3x+/Wzm8d7ukamGNCcidkAf
aN2zmqgQkMl4rRlIYQKKHzzfeU6N9GzBGnLi8jI09TL2Q2SDRWEyVq8i0jrSfux6n+SHsUW0Oxlx
9dfRpxCKeG/yoktclIztGeclEco4j7Kx7nGfI9EBlAwKarsbgpR+Q2xcFL/a779qsJ9pNlLBFuka
qDtM5gZJqe/SD9OBNK1YoUP52PQhomaup61n5VAJvPGpGTD7mx0FRoV0mqNh97sim5Em++otcdjd
pNpVJFrXlbmEpzxouPVyoM+7/gNrGsY/DKx7mGV3zRiSl82+IwPkfYLHS2cUsTpKB5c85frl1u0+
NqgsMCL3cY4A50ZL+RHdhTs9w3UJHGoSq+ahHayJa5s981XxfLYJB/HGtzYEbcmiQ16aDYNboMuU
mOdOdnelKj5nNzmSnUeHGd9DxMQobt/yjBZ1A1MguaaTV8gBfSBkbTL2KqDxM4pJyvfC+fM95yF1
1COeBPeNL3ANctaAsaiv1gTUKyGyybwVvLBTWDk9CASdhybblvZQHgZLfdMBecnr4p+d1Gc7ti+O
NbubPLSyvcC5KbvijXzMqQuCZWq3bPvDH/a3XezbH/5kYD3w76oOpWaqox2Z/R3RuY1Gc/WFd55q
6zwpOMVGdV9o788cgqd2iE6t3XwIm9OvkbQ2AHiuWeNovLF27IUaAUwlpwguuWsWr0q0PACQBXWQ
3ptp+uUUM0NSf2NRe2FI/zjk7T43mfQFEbZJT77PA59gXro424UDgjJu/qFRkxpeVBfrUVm9ug+a
9BL2/j4w7U/AIgUxJPmJB+k0xfXGcK0F+rwaIgI28YsYqNQMMYk2ldzj+9m0Q3ZIATuHFaZ/6lGr
Zv7AVbUpoujVdpa6BHGiZpMktcu0QEbICQVzmUgZmySx7yjgu4GPtNe+CjdFTUNNz0oI4PcR3+CF
pkn0Fs55Qw1oQVb6kIfc3yoL6jyHBUdm5zbMR3DxxXVqu/sZErrhL0G2Eipv2La7asIzRy6qYAk2
/4KOXEWNVEimgaCbYVJpYMHeBqqIu9ZnRa598PoxeOZ8vs4T2Jg+Pde1vKWVvMxJewqGYJnqwlzx
UXeCObxPEvcFhAL95711K5LhvjehqbvutnKTQx/4nD7qtRWmF2VSVDTGJloITCyOpOmnFyisRWx9
qWT06NT4BZvZwquQEXXR1n031pc8SvMNcUJQS6HDkd8W6QZrKAUgjjufdGD8M3qhQDN0j2MY8GPY
8NcIT8kh5XOomjs35a5ra5pABkL6uI9vyhtfnZH+iQq68Rob4Be5uQvcwIsvu6UltP92LaTWvNWv
md+8l8jXVUIPBoCRp9RNschYm65Gsc9t/9yHlbW1WFUhvmGMn4TEIimzH9OjG8Rzxm1ck9PKzOJi
dD3+SFQtXAWEJdzSs7fA4bgONO8jHjIm2gh1xvwT18EppX/hkPqzQt91st2YL72o3CZk6b/gWm22
inkADp6MYbf5BWyWGgMv7l5w9w9rPOP8HqR2NlaFTjX3NGFVilSZYbwnhWIFmvVd3WI25RVblbDo
1uTvWFWcRO15F17SmnOTxcgBWSN7mNzpsZk4e1UeXnPfGY6mSkiNGQcWvqMQ6klHVM4JZF3ATktx
Dh/X0c+ICGWYHLdeTlxbEULc9RBB2AG6s5ppBnemjYWPfO3P3kkZWbxttTQ3hJ6Wwpn4OkVBSjVT
zwwU6cnBlrHFaQnBh3fN8xV23pDalq57TtKAM3kAl4DLmYxHQAeed7XpSPYMrmMt8vOqK+J9NyKH
k2rhIOlz/Ir5HknMLNSKmAbTluuszBFxPK3GF2/EA813fPcUSh1miX1k0miV9POMfNSaFxkXNFpJ
071pJ6HcaJlbMTCKHvFkc4JJfxV3xEw4IJHrC/sA7eUpSEJHtzAJgAWWfDdblvmuCo1ywRK+S912
/ILlm0iQxFKXYujQ1sXejyYitHEIF2v07dVgDq9updn5B+oY4gF9lrP9mIOlM++ivjgIqw/Q1bnC
Rh7MRoQ7Sfy4Eg/pVC45+rG+xoOxd9MR6JMe/1mp/aUTkCWFlqwnfDDWON0mFq62CWJYHGyrdi0v
NZaQV1A7LOdjwIPoav6MMoQY2zu2b/nimc7LBBkDiQ7foGcVf5ME1mJBhOOlQquLDeSBcGz6NTsF
F/CGY4IaaKKukD5MtqOVNxTUplsfKqTQJijgQU5KvIWieymrQO7Iotx1VQHUYC7eSCGctTvuLa98
Diy1z/PoOfPnZ7fU9/FQXQfySi7cWci2H2DmHhrP2xkxfdfWiMAeGGLb+KBKo4asZiCe4jY6dGW1
K83kNrsLJyXDGynFvSLlXIScqeCL78ZJsRyx5zXc84ga/EFPNdaY+h9q2r2jga151Nmh9y2cNiNz
/UwcIdueSwtQBuIzm0sud0mz6CRLdHmKjYCcf8ioj1LbmQ8/zGgmG5aESe/cYyF9DI3xRyVFycTB
ezCrAEMpt0coINkPpaJcVhk7NL11DgB+CZIZAIw1Q7NoN/Xwi10uJw7rDkn2v5SdhkxJ8U2u6VFG
0YczUlwoWskiHPy2Qj2AF30Bf86xzL3zIzKxacloM64fsgzWyCAep5mmLpD1NBHaeO559kjKYD+w
AFFOqWIQb7usf4WDDaEeCT7EqJaRif9UGLzybVszocz25Ps5v8gBf1SRoHbk3ACdOTyg7B69Obmo
fLhawiPhxckcGWJdJPT54Mh7atzs7FZ5cXBzqj/9Yb7g1S3pNDVvsBD2vj0cgfk/lnr+acr5nSMz
nwwWIlT4MaLFogDWWc5rx0qMc81yw/nUM8ZHk8zwO7ze+NYDBz6opR0gbJBO0lRXHKcpV95NFsxr
qM3FnWNlt7lw5H2ZZmpd9QhFnYCGlYBkBhP5MPe9u/UZo7DscOebTCY7RsiOow2ClRR376PWfEnN
4ssjiUWWuOW6X5u/2NxRCLzuWLUjY7tJHTzPq24Dtcxk/khC15IOxn7IO2Z/Jm2fba2OYS3ex8QE
UZbjvYXFevAbrkJMMtdtg7bZW+FNtiSSUowmqyyf7ho9Lkn/HM9p+BEmAfuMv5tc/DN5CxxIL2sz
vePIQuLNdoJHvSxahvWPOdRjLWaIKElIK7wa+Q7pcCU1f5bGeI1K8xy53j1j+s94Ml841LGyEfzq
bRQ9DT8uIke+qmcmkbP2vnVHAQcU1gsMkH8kdV9VyRGkoEhqVNYb8BJ0lJjSDxG1f2XOZGwFDjKB
2pS5p3kYvpNAeFs2qf6AyXkzUkrJWzrRetXPWwMi1xD3AYstshj7QruKLcICrd0xQx8dnCJUPsiN
0dWwy9zmrmzKcxoCgfCYlnK6hbNRzu5nwe1s20KpYcYvucBwrWoaTRLDx0k7iPkzKqj95M/J6tFc
I7y9CnG3QWD8YLd5l/zmIGBeICTcu1D0DNseD1PJVgsYfzdKxpEJr1A/s7tPAuxA+WLpjIo2uHpF
Hdz7Hpdj3F9cIJ+jqGeJpYklVc9gMAim2Ux9YuOx554n7f5i5uLTghGAJASkH7rSxo2sq1OaT7Xj
0k4x19uIkzeCpXr0M/poRvNXzzFTBhOHLtQbC9lPx9TvZf4xaF1UkvklZ/zOyZfhi9TzQxC4t7Ff
SguM6JfJGLN/8o1+53+KbtzyGewzAWTHFY8sAau0tIkNNla8g7nS3eGkfpoaxLwJr8SWmTSlVyo1
zn3HaCMURFcbBki7zsaahUxY7wutnzPevjzE99BLgoKxPz8wv/KAnEHGyhQmJKfA5uQ7ZrcyjXre
Q+YmfxBGb9KAmVKG+Dg6nofI90l92Pnep6N24cywhR1VpvaDAS9eW/pLjMHZFVcv4ehcpv7nAN57
I3hdDi60Qw5Sy8JXgyU00fkgu9PSBVwhlqeIYCJHLEZuBJzR3Ux2liTXxgnUH9AU2M05YbgpADaW
JKSMSdmb585tgucuURPOL5bbAR8NZ9DaZJJZYM63nXA9mVhUjHEpDlMIK8S/ebIWJTT8KT0nWht4
D+3avSNK+K4ss8CIrX7Rtwm0kemvMsxsaXwueBjWicNEt+2J7tugTBzeb4Kjcm3EXEij3P/IqKNe
gy09JvBCqTjjQ/MwRPGaU9SRxt7Oxs7Ex1ivOcRgMcAdssES7G07lTmnDpdvbrb/fJn8M9184dPf
VEzfN39356p+J5mvqJRCtXapbBjG7Wyx+GbOzdLYacc6+mfnHGSNfKGkiWgvJhwBYGdJ1Bk4DkS6
CMQuaZFkXPqEWhc/MY4yl/248zUmNwPo0kRHIfr1AlNa+DX1jj5nPIPlQqmyp6sOqUSavGc5AzWx
I95CCcUOPhnM1PKQus5jotJtPdrXsq9/8CqfIMTiFavLz7Y15+Xx+5MKxSSh+YVKPp2Fh3KgWDQR
Vnmo2+x1qvQpbLq32Jl++543O/PCGyD/h2JsqTlKE6wsSq+94X84Ike8tqme6YTg/tjtPBTWKUVt
JaEACUZUO9TKv5ZOZn5G7skUE6UcZU1a96DWH4gYo0azD2+jsf4p2e3XKUr+tSimuzQPSjheNPOA
U/gBxf1MvvEP/M13P7YRDXfOsTF9WNIhTS2yvoRjdUhkueMyzjW08+5LM4AyEXb1pfEi9ZQk5gUM
1kORKGiesTqyS22cVDE842sTH7p1He7dOU0XQP5PahvRthLOMcD+jJ5h8sSL9l/ItXOeMCz6PSp/
OXFhpxVMdbRp4pNbcklvQXzpR/vMGIcDusnvENEfDtO/PuSjv+BGwjOjTvsoInqq515R0JgV3h0G
WVb/ILxKEAgkn1mDJtJJLWCle8Mvm73jYed0LOtVBM3TnM2MwSkKh1HHo6HR4yhbcn8MN7yCS991
g3sC3cFcHFfZYckuaUbbuyJCHgyxMroVhME0YyJiw0cDkGUXHYVW1tusnE8xYInKG+9BGMZHbTQW
Q82622WIGKtUVl8w5FPUjAwzJ2HUeLwaU/YaJPOqqcXR4VCtSfOS8otuMm6eU0/vPbP/Sl37a6YM
AvXYY57v/sgpuWL+udJX8VaXwxnMBU3QibkWGfBISdfurLcd4bKML5uYOHu0tw+LdNPUHPPzgUiQ
GtJr79nEFEvgId62NZtzOc37IEJ1sIeZKTnxxDZy6K1VX92QgFqLuRvpEQ0PNFUv9auY7FNkTRhY
UvtdQ2crnGibFOE+S/WrjLJrkNBtVX4LA8OxF5x1Jh9mxphjQAdPD6918m8xuEdIWLTvBWyO9C/m
GvtvuG95Q6O6+zR7XkSbGjqDwyTiIEYZuqRqtkiEZjkHSItYkuIOwf7HHL+IZ3Hk7I5GS2YUXC4B
lBObBx2YFc32/aUq5gc520xR6zedMhYv2H4Q2JuqONROSzl5/ymEvAt1dq2pqYoC7+Sl5rajNz3P
ynNPDQEHjWNOSYdq7LcMFbalmMhkGkwVbfub6t8MhjZK2lPIWLeWdJdR9TsvgnSW04+GdravhbWr
Sq5ttvCvvYVHwKb+cjaSh0jHb0nVHwqW6KagH7gl3Fo7JzlwyDfhAwjH3DXVn1V9VSBLqzi7jBn+
r7aRvIE8qduqCi5hYO9kb/3M87QLOLuJgPttYym6PyM6b7jBtvlfL9xDlWSMs5YR/ys3jVVXu9cc
U1aFPpHqp5DBSdTQ48sDSqzhsWn7nS+GQ9VN27byyevOmEnddTPaL3M1bepiyDdGT25jqRt3uhfK
2N7SdH6w0vClitNLhMWb5fc+pIobyRdSjQE/RJ5EWm+psLlFSQj0YCFvsCZTm5bTYVB3lI56vfXQ
q3k6yIL7mDOxJWZwam1vZw3IX/RI3Bs2ao1JrfaU6O+CIjkbIwoYJsyZKlHrKG2+WWPvdch4op34
HIJg/pP59OslQQ7eywCDJGnAblKM9gUcpBje9aVDQzg6BBHJSuThOQhBBDRT9cQYOdxlw3AxPPGp
60Ktyf5cRUH62MZ3GOXV01zht4+pEOUw6bJvIqkYDlQNBSE8iEFn6la/8zh89dAGaGvYcbPCHz4T
egQcSf+OdOHCmnKH6LCbCrn1JZ4x6OYXKrjSjaHAK9QM0oKkf+DKsOrN+hRi6vMQj3q/OEtC6SIq
jvCTz05F5xuoKbsHfeFAsaUWg0BOScOK9OoNJHpswYQ7UtjkqyaJ34Ers62avs2w3OBvuijybgar
CF82U2oTygTDhojeiRlqe0jJRmc1pFpA7mUEsp+XVVgzvVzZPvxJd+bwMjsCR9X0YnPWURZWSl2c
uAA8LPMyGRAzm8KAjFC740xxag2IRIhfnYP/Szbgs6mTMjdyYoyXtfwXHMS6jZvXoDJh8GNgikxK
hy1lX7KJ65Ni3tI4VEflmDINdnJCHN5ZLVHl0owIEnH3xAs4pHe1bZ1jPfIJU9c8lUefW8dk6Dtb
LQ3p7os1+y+Rb5/zFruADtFRdaU22AbQsZxhP2SUyeIoQMj0Gtrg/Go4OJ36I5YLvrDEk9CY7Ib2
Dp7b3dAM94UHAaKnFkKrJU6BvpX69oPqgluiEYOiRh8RMg4T2G/mhTtGJtRJOOdB6nIr/BCNyS5+
4V2sex9xUc6vJn6OzkjijYtDJlXA7/Eboayugwhsf6p34P0uOmofA5p+A1d/IUodLFG9wvnuSRWr
oz3K5050v+Cs8HybESXlOFl5nNjBsS36Z5qltp3Zf+cTR3DMcbdMAxienL8xST5CnOZ+4e0531E9
n6liY87hOQzoQo+GU+sAl6z8Z2WiCPXDu+VDu3Bb+yXW053jpJCRguPSJNYFvVq1NFDgFLQubakE
P8biJ3NoAkwb48EUPVb7uPqIMucnbpNFs116DOvgysQnWrdWuyeEx4Ujg+Pq6EfHLK+g276ril+r
YaSy9QfsM1whbmFQPXVtVuzG0r8OwBDQCMr4Iabjx3FYjoMUAhsJCtdNydZR/IReWn7PKv81Qn5+
GRKDB9NLZHCRESvZbko/2WftvEWBAaWV3TyGJ0aO9XXCfTgWhBD+2uU25Ibq3UNu9ZP5bBbNrWs5
DXIHfnIhkHWgo23bgBaekeHK5kMjhx15hlPrN/f4nG+lix0l4WqKjwWpQG8pzmJuUu9rGBKcjbFZ
FkWJ4JNvMkCAE6fwda9g4ibOOkCGkkNzahNWOdJphympTkGlr7VrvUtruLj8pSlExm3cj4Z/y8oP
EVajJ5kVDwmRGj2On3qifqn3Si6e7uxiEgifuKt+jLm7Mzv8hbPCdNCjzkvbvZlLJNBr33rlb/OW
3DhViTgvCHw5GQdf+5zaDrZGpsFJ7N4j7L7acfXoCO+dajiIaHSrT0wBsUxn0bSHEv2Tj+EJNMCj
FScE7po7w85ftOSYFxnXCtdsMCMsTMWJofPB98bHoRyukacO0EVPDq0zdczKgedm6qjKMOLiOI/j
UTKwCnubfYL+wdG+eW6J2aNnmNCd+tqlGiU5GQm+CVNdW+gdZWF80Qz1UTN0MOkS8IFFIltHy/6P
2uhlHxxabvWQP1pjfMtGeCO9Wzx2ZblJsmrd4DqUlfnbhdBnvdaBvIXlFCslvEa2BoupGU5lnwa8
mapgZlp4SDpIuEH2QbCHgObQ8TZhJICRVslxr3hwCu3fxVZwSaL50fHJVnnBX5yHPz1SB3K79+QP
6EVUM7gYTzKX0xaZwNCkNw4AYwUxGvTRvTnGd4iAS/P1P6OenixMr5SNnHXPT6DHeFPhlGviaalu
3CYZwQTqE3FwJzBh6+gu53u6cYS2Nz2BtN43RONLwWBkiPY6m25uhIAwtPVx7IJLX7oX0I1fEv0t
5J5dOenZcNq7rA6NpeQGS8l458fJIRhAoIp6H2XGs2PyyMT036akvwCWrEZmjauMTSrmGoNpn24h
KalMr7ZeZwBC0/MAIz56xvfs7a0YElK2IMGsRvu0NSbHCdtA1KQAYtmcsVeJEzHElIlF8aoDFPUw
pEMFK7/BEoTlYBtEGcMbaFSN21sIGlQcDIZ+Qz49zxWjKDmigk139ejs5nx+m0z3TUzykanOJknH
u1mNW7ME00WTIn1tOIVBhgVzys2dCx/GWritglY+0GgZXQLoN+6r1y1zhRR/UQjIc1vlHojNgVHQ
pirc9AEiWL1gG6HISy/9AF1QbWYxqwc8FjFNTxgXHBs/pI/3/RzALVib2LYfNayPO0YUS9hrkh94
a8WPXWEk16zbv7Tj2UjJNjmX3B/EJh7l/CF88l92L1g86mCJ4hZOC11Dd85WuyzwXk2EPwC9cldm
wjsBH/MfRjMw32I3iSiSV7YgADeDF4gxUNUAR3BT8RbEnkU0YZhvfol6T0W57zHWJkqDvXeGF8jJ
XnN7CsmwcT9vHUY/ylhD21s32fRK7mLX4BtNCNebXfcg0ieLvu7eNx9M7KPaqY9mSOxxfM8rpId+
gf5i+HGXhiTI4Px/UwTnZ2xWYYoeg+8bDAU7ULQagVguTmyubljGwvaDCw2WbPdArBi9397phhe2
YwKBAaMofHDExSoczFVfMOYLnQ1Nhg8lfeK+SclgXbwasTwTqTu5eXEcIhDKvMO9MXLu8s7Snz6L
EXhU6z4OvGFx8FKL+JQ2yHYj6yWEWWoCd3P312Z6W4KGQD9Di6ANkalUF1FdPXyzhh88jrEt+2Te
fnr4FvLwFX7lzoTyEnjOC5asTRt2v9qa72q3eIpr8ng63dKndaOFbrMMy0j8H7y+Z/IfX5rxrzbT
Q2t1gESmtaUu2FfWnqZQoqIavQo5TSKUrzCHnWcKlTFprkQ00ucDSbr210LeoJcw6aNhtK62Tkqw
zgvv8GKuEZywmk3ZxTaKF69pvVM0sKEYZiDPxLh3Us7vGUDblyGnnLWuzcXgQnSQ2AITZALD3Txf
7EpfXKc5yxSswIiplefRkbfaxx7s5G8udoCzbDNJg2hSXPBF9fsoMU2enpirHnIFZrKpfRI47Ri0
599jmv+GgIhA8EwI0DYHfgLYq3GiZQ2GhXGTTT9866FIkOeH81imR+2781lldr/Fs/nANZ63dflI
/MSRgHXVs0qa8UtU7ZfdDj/2FNyUAj2b9Ggdc0yEDYusP7q/jDkJdA0gEyyTRjmfW65VEXYOgi5/
buK82dsDNKqEAoolEyei4YaEcgw8StaU6HBeCuEP96ERJs+4QYxPMY7+yeyL18bxsndh4Chh663O
SU6lki5tQKq2DwCRRd8xZbMpkto/dV31Q53V1TZqvCbCy48ynfwXNO1fmNz/cjMPAXhKKJdhRBMy
LWdtRfifpFR5YhI8nhXH8GNdlCXkdPJBiD/+pzEOGSPVGA64XujCbJMSMzx5/3qeQE/X3sRYMwJi
j4/hu0ppfocrcGbfrNcQ9P4givtv3CP46nkl7nqhf/J0+ksr8sqifikdiqlYHrCnTZxneRX3Bta9
QzH1xoduEu/gp01LlVbWXUTTjk8qCSlF7u10XSlm9tJma6yqGW9ZHP5AzyMklgbcRThUzIyzqRjI
fTCElUsyyDc99ViKtntwgDKvi4rrXVKB/amHKb3Q65LuYx92kJudmkozc2gWwJhfWvNXIcpfs7a8
h6xX6k6G49PouA72g6z4E87IajVZCsHQwbnfDGhyTkxYwrewc2rJk+95WFB0Ey8xC3w4VWPhzhjp
k4RwzHiqqs4+/2xsh6hllWbFCCqQNoCY2h39Xz1SWYhWaslmh53bJhVutS/oLP6W+kXA/41iWByG
RUJsM3YfdOMKYtnh0YqseltC0LzKzu6PQUh5G0PeWypduiZiUAr8GW9kk7y0evzoQ8I4XWRbj55J
RNAFBcJxdOi3Mmx78mduf1ayAOxhtcV8iYES75I5OROmxpECWwKse68vona7DTbZr8Dw8vs5MIHi
JqZ8EaGX8nh1kho6+61Z+OG9VvO70rmCr8dyCaYAb1KkqYMkhsQBMtIXq8VFlptc3WcHg+oU8gDV
CdBuLzo7bWFDzs/J8/bOMwxfZM7GhepWULLtx7r96krJkWNmsjAHkfMsNGkwiJuaAWN4TbpF7Anh
c5p0RB0tjbLjTlzqLGMO1viOliWTuETD+EfZWFMosgdAACZ1nxDY2qiSilp/bC0CG8DzlTXeTPwk
dF2KvvsXBbhhIAeVSwRaEeq3m+eYo+GhNJJ6S63jN2D1kLKTBtpPxvm3D5pgm9hFuiLrPDOs49Lo
xw2eDnyT+652iks9i2QnrNbDD1d9xnBnYdcLKpb0wJKcFBzRQzU8+A1DQu216dbM8vgWQlrcWhON
mKmBW1bQVrDin3aT+V64Umb34XflQ1gywCttcvFASvpDYI8OVEzXP1u5VewzC1dcFNhk8BuBNSeV
8MwbVIh0Aqg6ZN5n58bOQba6eS902eNVVh+B7+5gc5yHIkf/yngzrfBuGJsPw2Hcn8dogpVB+jiD
BXUUFj2QrYkTZYA2uGK49mCUEkkrrP4CDTV8BFq2Qn627v26f+6wFx3yWh7xb3E9IowOVAy+iIj7
66hxFDOI+sVz+F436t0xxDNX1RuCgb2qmO1gjgcHNcz0h5uZD7CTxNPoLCDgPlY/EDcLxnwpBL5+
YRqoWW9ymzNpW060hg6gB6H6NTsXkAmjCcPZuXw9sEXceHt6GU1BZlclhE+GXJwGN6cwcTk+4yhf
VYVK71yc2Cuugt63HTmQdOYWZoCm4wdKlr3FRoWQanXID9Mbn9KldrCSDjY++7BwCQ1VBU5Qtw3/
+QbVu5G1bIqCmbyeveYUdhq3SibTk2/Nnywb0cps+Omg1hnvLXsygfZy7UwJ4a66WlN+dEMJeW1A
gKwFzzbwgfmDCyDibzl/dEblb+OZsUrKGOoUJ9w/bIdbb7E0FeZMqUPmLWt3grYxpzTWmlBst7oU
T8w0zV1MzQZPpIt2qZxjFTjF1pjYeJhS+bjBLE7ZFT1GCVYCCozIogjxOqSjPjiue+QMxlPSzfdY
LWqyytAq61aj4FVgzNv+EffTXcrxfI/jvT90Ev+n8GPFU+Eau6jgNEfzBWdRORZAtDkphWZq7Vgz
vDuK1sdd14YCyICO3WNZRdVdFg/2vpr6gBqMHGtBXc+gvTHlHPOU8K40bZx+Bn8QTAES25j4rz3B
fjKiXnhg0jbRWeYjj4UwoLBfBdUu8AihqaogVIKzYjeEXnQKdKW3sSmRiC3zHIiQCs9wisnqJFgH
cLNby9z42xsXP3mc/Vg5ihlr1LC1VOHsPNHOezjO/JPTEQ6T38HmSjqDZyPt26vhETy0GezkwfTo
k1eB4FMiwPUFmLDMdN37XDjeb+0VzRHva7cmsUJQK9PFhmsreYhpdPEshflR13N6tSL9r+4lsULc
os/joJMn32zYmNRy1Ur6yGS1wCUMATLdN9y0OPWTqmgMk3N6SMdWkPoYa4JxeHcnWn2rpqSjI+69
P8ftfixbJnvZRvBqKHNZ0aQM1xP2GpcbSyC+yvzshNBW8pL/KVOcTLRdqe0sMiZ2djYmp6ylndVv
CndXQ/taSVpetkQq0he/bkEzSo9QnRW+JolDeRXQB5tr3GIMmvNob2Qg8uGNU4vBSkKz2c4sYOGm
7BZcHuVb21ewzKuBSF+Jt5PQ6MfQmHSAG4H3MtgCFTo0mQhz6VuJoE45oYG56oEG6qj5ouaNm2HT
EXnwY3z/EMq3fuNUG4Cc1KsNVX+yxvDDr6Phy6nBtgvb/+chJVP+4d3MWLzP4JtWnOBesCd7QMwg
bjpTxpaCgfxCCSwjNLqEVlNPthpV2zmQbjMeurj5tRbqc+EJeeR7PfVx+kQrJMqNi+pnE6O/cQ1t
d36eHGik+xaCcdowAMeQjgWIME94UcgNx4OV/6VFPB3dMrp5jGyBFSEauIDn6cSaxxstn8BvgTcd
i2gizy0AKdTww3H42vdD272XpgVFbADoU4Ku4CH59tMRlYkLLE4+F8Y8HRobbNyvQk9QVdNmxFvh
YE6dUPKpelNQI+xlPZPxyxyKEyO1EUuYrA+qoHGtClkYgsq/n9jgi5KMyjwRY6hUk7AaY6HAZoPU
nfe7OYufsjD4iSgmxYegoRdnEStpY5HP8sWucsvmwCS92nJRB13qUqvWDdHVE1bEIIQmxEkFJTva
SNWOPY/vndU+UqvqMdFzxXHSNBhlBYmshlTgRgUE8XKnxm48cRasRGRsS28C9ui0KvgQqWZUW2Tx
HYhg3lnAc6+Vpzq6j8SLHht3NU8KrGxZ8mrGpXrPRsjlyN7TqeZf7sPGoaQRWdn4ohiFvqs4YZp9
Vd0qD9YJRZQ4mqb4DJjPZU0qEeZVhK3Sic5QVk8eqvubxpoNxKHl+uP9I+5GRXln3rNgUO7hklXL
sUS27Kucpph00iE8h89mxJUxB3h/hC8L2SChCRPIbHlK3PTbpBv8adJkjm3V3zBsQzvqTaZhTvGc
DTVnD3uE5TNGJiJHkn46zhjtGEggOC0x3azOQ/KYAFUyP8lfAwZx1HONm9kaL1wAv60IAT1l1wOq
s8wIhokUTj1Fp6LMK9JR/oPMsx/X4WgTTA1DPZkgHLWxsnF1J0wFqrrmdm2ydRlQyta29IIfGCGf
Slg4KucrYz91cP/j6EyWJMW1IPpFmIEQILYxR+Q8Z9YGy5F5Eojp6/vQi7fpZ9ZVHREIXb/ux91i
2lHaAFeWY+62Hbuvtkg+SjPHD0nV03rjmJsy678zTzxXafJn64raH2hvEfGdbdgbkj7pj9P7T31h
P9hlTYHRUN5y8V4d53xhLKbuSswtZ7RefmK2f2BRzkKobEOKjxvv4sf+Ny+e+EhcHIscl7FdFMKN
6Irp1aCkh8lyLwLnBvA+wekRHkbtvTZD8F4FYG/mApDyGNz4wYibGtvzpp9xZ+sgoFHAimC5RUX1
mScEeBMWFalu/V8xyPHM/+QmmSdKsXmRgDJYq5y8TDxYcTEcq7nSMMhsgvZeSZGQna7TLVsXFBfd
nCKnB/1dTHV1gcTgny2o+6d5aSjbtZac5GqEnZuoZH6c8ZlnyFTb3qpAdQhByNmZ0GYcwg2yCaeL
U08fde3/Q7P4SwX1jSueRYjEuhu42Xr9CnPNMDvwWhP7/63StJEeLQ9nh1ewYYkzvyKZTP7IHsx7
XhLdJOI1zuGDmtUtH1a0Y7W/GgfDn7DuLv8DcVOnfvSpaWM1CURgSLtPjCjJdtI9/Yt6eKjz4Ceo
qP8QbkxCbG7be8vW7EMFykrReE/WWu2Zag+LOMV0ZxzaziPfMoOM8JITrUWnBFb/dqB1A+N9hi9c
2GY712I5VNM0PcW4clizy3SL2RxlQ1kPUoX2wUxdTTkUz0FdtJ/YkOqXdKnwcuN3QbGhKVTEAxxS
FbbnFBtvu4FsnL7auVHwjS15IajsfIY53BxP1bzaVTC/DCOmpo1DT+Iu9rvpMSIXsrFKNhPMquw3
bXBaUvocT9PK0RU+YFTft8xpKqghQ651nzBwiL1HBmu3MgB3FkBmMhlYS2C8sQ2MOFxSq8RimMyt
d4+6/UB6a8JxTnY7THBnV+zHNrq2xe+C3+s2GzuSP3By2cq1LjRAOcicz6GJLKDidA+FrmXBH0HY
+57j7ugZz/u0nGbiae7udU8OBjWzY+fjr11qnHKdwhsSZnXKqWKqhfeU1yEc80Pj/wcvVAXzU84w
SiQTh2yChZ8Ku2p4avVCRrCtMGjqmO9D5mJ4iGkYYuNY3CSayj57ju0nvKEUZcQW7Jq5Jkw6Zdaj
b6hyzpyyobyJjWWxJD2vkqE9sD9mn2ECAmzUCWxZ9T939C/sXeFDKHKZd2QP899KQf3BFNZHNAxr
Xw8DB0uLnSVkH9FhPcM+GN7NYX6q3O5K2sFrX/XAAjv8uEIu6pjZEAhgNvLJpWATOg8eDvM307Ku
8924ctjLde4ufewR2pug/XjtuaO2gMeUStVMXhvXREeUdueI3e2WEb98TJned2MJhLKM5pcpUC0m
QDpaeHp3bpT7p9EX5UWo9bghgk1UqUbK9UDAblTo/wQ+JS9DvYrkDmafNsRin6vxKiANQb0AJrI2
yGLW12A7PSF/KQX1r2Fj04hCIRFsZufG6+zo2LRSPqOP8nxKeVhcnIM1GdUL2aTlIU3NhyXSt8oi
a6FIl6DTcyig/lj3FOpOh1IiKxRIX5sSqD5LVwHLWRiaYmPCIcLjbTe2ybKLu1bQlkRqiHBMBr49
/rN8Gi3cwAquefzpK0jgOgZZ+K6QmFmy0L+CPKJuOijBxBL5E2p3ecsi9kd8i7jY5thcF+xAEEWq
n6lRj5F0n0yT2chMZUFyPbOuvDhG5hC9hXM7TPH8BM3VLPrP0fF8fETA0flgDUTh5KtoCd7ruP9O
2rzZddFEDyo7tXvjt/W1q8KVMCGrq8T1u5Od22BMPQwpueX0LERc4FkW6+9hyc3RtK30UDs9+2rs
7fKgRElhsFfNh8aa2+eOPOa+Q6XYVhVjZGPA72ZY+lJ3BogU9mTpGywalimpZZrG8koW/ZkCEp3h
P0rdayEC0A2JlOKhGYwDSqZGKvRzLsAkNM1H5Oj+wav8eq3gCPetCw2jiuuBvXlcnOzaD96l5ZGm
Edq+qwuru+C7rU5T3vXnCjQR8b5RbUuutLgZ8K2Z1AvvdFIqKI918JRllnkObFmeI5pQj2xH4r3b
+ooO0SJ54QJpjryNuargmrdxKvSmf59d2HQ5rklYIhHlvlOHR0F29TGqHba6RHZOpk3XF0+LEQIp
e99TXxb5BbXBi/6tusQ6aB94yRwjUVqCj3tab6rkutV9pqdVyuKXxhBcXs+NnLDfkMwUNB7vKh2/
9y1Iotwj8cVfQZ5RR8BGVASjinIhnpjWz1UYq306L6+DX99nhdVA3vEiQAQdvYPsx0h6CKSAoZr3
7BG9XTVScdX0SIElAdY5wFM6F+1OWX2EuxOqPGDMx1l5n8OImYuyPDIMhAwhBg0Pw6TOc2i+7VR1
295Vd7phEBlVs4ManL/q3gofooAIUNyPGEBV13GggV/tEa2Plu2snFEMJPzy2ZXaXftVDNh6wLgj
JTlZfoh5d0BhIohH0MkcijG19r3qkkPJ3LzyhlIQLFF73S2ifvIHb77taR/w8NUw8BNTtWC1TK50
qasUzW2u4vCpoBqD22Gs3H90onCn8Ol9IQSBV/uPZK3+5h0JnFDh8TnEA901ZLAd71mNKX6viNyY
tR+A3vTAdecFcccKi2fsoAmb0o68EJ20hDjhkDbmZaFX7OgSRTpF0fQs48UFHL1UT0J0OawYSoKO
tbb+T5S4J94k495vmviKcc0DWWJFN7bAUpaGubfLzXDXkvjbNqwGLnhR8lM0DQsvkIECxJScbITc
vHF6u37tpCY1ZwWGbx+3gG/xjdEcg66DofOu8KNoX9pghIMK/LyVIcN6PTeEuLbIwHg8vaHw2dNZ
rPdTAYTVibSzbxxpP1gjW2y6JNKTykYAcrwt3F8qZsxr37t/lVL8Wk1qriYrW/UORGoVdsOuywOx
bflED64VURFcltTUQYZAEEr68ijioLkjikQmuMcIy+U6IzDVJkRd3eTc0GewsytegPxb39IkKdhl
+OZKgm8loNXcYN+INpZK7Ivwc5hdnhMcIoe3bmf39ONm6FFhGDxPcriWyjW/pRUkd+Xsq5euK6Fl
Wp0DV6WgnxZnYIJtC2YOGWtKiNMpTvYxEp7igyXe0AychYSs/CNSbQJb0r+l+s4/FJouDYsJ9yZp
OgeKS+9eSU0ALM1DoB1R8TBIl3Q6dT044OLt0KTPWHSfSNGx9QRNQOVGkfJVWTZNhlot13Ejuo30
9G86NX8ibOJrOulvZuoDnnBNzlsuusU+ACkOkMOc4ry7jWKCx5Ld7N7uJFanOU9ZYC1qL2Q40y1q
E/R1MFIV6HM71v/tqZhg4DvsAXcLIOYHmv6sVbR2ShhPdn9JvIzRwIjL1EcvrCUgjORZgNmHxkM+
lwf87F9CojZkvZ2f0zh/bHLhvzFM4O5f6TVaxs25Lwdn07GA5boYHqwOqHVEPRXnQRDtF62+YPJT
y+3K/cQq5Q1FKDnKoOuORK5I0QVI7YpQbx2siTZddR+hdC3KzS33Kk+CP7hc2YGT+ZqS4u+8DJxT
uBhAk+B7/hov+uVnykwqb2g4SI7OSD+8r4vPNkI8Z7ixiW8t5lgk2Xjic2mOLvIjRXNedeLHOqL/
sMMFZ6W2QRiyI+04SnEFzTuXIoZd6cOY6Gbg2xJKt+e2B/hFzdEao343NXP06qaG6qwBJ/hoK4tc
d2c/ZlqSYeA9hgG5K6v7NhzuiyriIeB4JmBRnVoPBIvlFJ99n/2DgFmQwuNwYTnT7erKo9aJjp6X
ofFwCwxtfUlnLa/aWHu0xsHDKnzw+eA/foPE845NiopKr4++THNrdiUC+Tob9bu2wx0zUD987ZEP
PNYxj2W2gmrNlKinzF1qbufuZ4Mj4Cxy4gC6gIA72iX3QVYNjl8WV5ZKbQBbIOLjmThYpd7oeSVt
MxUkdubKufLo59rNkQqu6jFhixe39ISH2GezZhwgu5R7v+dhs33Uaq6l0Lkb/9pHjif0HZyquH90
/WjAqVl8+DMJh3Fomh2Brcc4jOROVYytc1G8FqoDAB00X5OsPzWINsav9N7zNKCFAoXVW2k22TfE
CbNVCYjbYaJfy8vl7ximf8KCDshm7y5tI/hcgNwfrRY9dNFE40B2xcccqDQ4eOh8w6JpxqH9hMKE
6Z174DOAqw85GnVM8buy7INKkqG4sBFgTZEi1KE1SH2QkBXPLr7mDRW96PwhYr8JwqvcX33wbK9P
dYStz14aDIBFH93WOiOTlcB8sds2PnRdCk4aSoNVMcaU7oNIBJKrSLHMdu5bjudfSJy9AIewVZSk
4yd64Mj2fqL644ZEDxlLBfRbB6AYO30ERXHbTOMXOSoAIyCmKXBkS1XV/XdrPD5S9jiYn4dzmRd7
T4QvQdXKS+RJ/qwB2bKXOO19KgVltBrCbpDV5UnL1YjfhcEuWvg2q6l4TdAdP9QcN+xmMfQHxOu2
iwnv416EDFOF+M4X9zGkGuqZ24V6owwoOMgBUX6mm2iPc6XjzKS6ewyim0yV3Q4cC7URsXxlL0T+
UDThjrEAX0ZXhM+L777FhDw2Mqa53Bkx0+RtXl6lPVNqG7b84tjBXNsu9svM5sQUrqmuZT7eUVTB
hQFdyeeExl+pcCvCOlma/rcK+/asWJgcwlwDyfNtpuvO+oedYsUEw4JAi8Rpk8NZi/g9E44kphzZ
FPsarEKDt1ynKsb2k8Ht8r0XQ7O3Jbrx1rWRKiI7pbJXmBdoS28qc0F/hPw7mbCXwxJG07XfrxRd
iAeHvJr7Db0eX4Oo7hMvB0xUcyVopT+eSksRp2txeYsFNC9lE20aXAIPuRTLfnZY6uiLLmk2lFwM
mDUwwNUTK26Lq/K2bbnvM/jyMdRj+cytFQkjJWuXT/pCq0t66Uz6BhH3p7Zg5Di2fKQWyH7k3kFQ
n0oFugOg1jhYk92+mx9D6f+U3KjoMeHdNkdi7Wduh49mQtaNSRxgmKd5ihovwc/dJ0CtfdiIOfkR
wh+YYTILdSsvrT0nMtt7r7eflE/iZbKspuU9rcddpbhF4Bcp7lsJbzJeBhdEpAZSZN/nGh0bdMZ+
HIc3XScnN/YeGWTo+p4L92rKCcINfZXvAiIod37R/nozhpdA1P7WskIW/e53V3OllzZVHR2LDC9X
L3YfC/jgHvGcgnm+CIOA2GATb/MKGM1SXUfkL3D0lffz2jtUWc2Ia6sZWMyhcLWBuipqfdZ+kR6Q
Iw7V0Fl7VoPlAerytEl6oHFirSlVRXIRaQX+MG0hcuWICpgv3mZTfQFY2ZdBEN17QfNPTwsGpxht
5qKCjIrIFBF6DjFbtFNWnWUDCGBpzXJqwhiAWDhV+p4hn11mn5VUUdjj1xgm3Y1DoThmZKk/tURJ
50Sv/i0arbeIoRozCWHtCbO/AUsRbBuQUkVR9ztFXQ+PWdWdMvI1B7pAuReUdXjFgD6cpNb67EDq
oq0Oy3BVOe82NxwKFKs/k9YJnBp8jqWdOK+TnKP3lLXUdi4JgvSuLk6j6NxbRnQKE0sqKJoEN18Z
pxZcvsBiZ9rZD1kmMI7aJv5wWes5cfvsBiubXNMimGiwsZM1a8BuDFkTUu4J/AgV2rrL9kj33q5N
xG3imnc3q54KdK6twNJ9NbYxGbhsUqeJNNA+T+HgpTILrnr+brtJhA49wR6kYU4dwBa/FtrEjpVj
dQpFWV81ii10lfCuy030YQyNNG5q4/zOKU8vC6po+B4cpek+tFk+luTRNzT9yLuBkhOINto5iaz/
rJfcu6Q4wQh6eLey6yrkGbt+YY925bDP5DrXZ09uqqbb3OECnfRhcioTWWP3IX/sCHaRvQzdQzp1
BL0y986t0vEqnjt1nOCc0v8SfPIAw3qMUC97ckEDSSARJCcU+E93Uo+YtB8DEf9oi+Beu4gKORbw
j73Q/LYO/kVPDEKU0ddkqJ1J8ta5G6Glne1gemSA/mZenXbunOHZ99w9BS3W2cE8tU+W/mSHyW2a
cOygTWfXlp//LvxkDraogY5XpblgzMGTl3fk2JGc8ELjTR1hlifwSt+ML9y7xErpD2OO6+Os38Wy
CO8y1t+cD07+2K0uOeRGLDIOufSYS3srhp5+phj00wDF44ZmRF6qCdjcVrONJ9NBZUL24nj2g4zl
fY7Ffw97xNvUY3SeBMhcBWULyAr70Nh3rRMbQZqeVXctWvm8ZONbpDiounFJzzjssB1C7uaNOx2b
UPKbiVxuUC23jrJv9lNYPVFiT58IBuJ174qyJXg/jes1uSmCL1VHAWvy5EJ131o0RtTWxHj2bda3
TdtT6otlJIycZ9lHV34+XeqG9X9f0GWAMFZsuggjxxiT/3fokgoDRdtgqoKLpVS/FWN7hxnLQZuY
j6wzr0cELOoYiX13Y//khrncj8AStpWXvg+2fvLzer4O2hB6TND9iNoiJ7EaVtE5s2O1IMn1Tf9X
D2yYZluAJmB1jDgLirrGv73t55AinyiZ7kZ/PHZTOl/X8fyQze4HBkHUzwiPQeADC8wrw6ObARyP
IY4j2/as7L1Hz69fssB+TGoM1Rx2MCBN8MQvBntF0DR3zMKMGFzU0Hdxg4CJtQltjvwzwAY7p1Nc
43TwD2rqtYW4vs2beT8NLQNq04zbyKrdk3Hns01udpN6PZoiVuGrvCEUPE1YMXEgrQtDFvqxzeCo
3feWJSf/mfWbA9VkxY+k27m1glOuOZ4rKAMb5ngafFCpN+zcVgVQnqdcvuS9hlpXcuXSAl5QCkxp
Fxaorf5qZiiajxqSAWKtYG5Iuwfw3sgEhMlCfpCsLRYC0uTkj8VqCAoy91t6DpaZQQOTsL13o6tv
h7z2tpAcM8qNj41pH9lpvPvugnd6Kext5lVXgO7JBY3zri+wGi5VICC8YyyKiIO7/pTTroM25IfW
zSS7r7oIb9mN4Kh19LVeRtyF+XRXq7689WvaRGkDYZPG2prmyH9jVH7UkXPXOKBl3EVxCOflxYqA
iJL4EHtW/AhXPflOAjBQzxfD70ip30no2zhP+ScxuKchAV86uNOxjGVFiqQ9eVxNaOegnsPT326Q
P2eseyiDd36H3kXbdL7YrJJ6XDxegwbcWKSZNVw7fm1siRvPopCpFJqVwzK+gim7oRv7o1Pko9qJ
7eFqjRrm2D9pv3lZoBMhAnITKBMKliVNIz5Vin7St3szqxMVG/B2BUdil4Z7Epf3OsG8Di3+0iTO
89Ja7Q3SNBRB6s8cfpE8mFcqsP9VhoxjGY93KXEGz59BCWNuIyoJZxV6DjaggA0HPotJm4LxMIUb
Gvn1MXGo9cHw4NB7wD2tsce7xko+0lG/aj+GCJniCcgm89cU5s0PnCcVL89A0F5JOl+TNyh3QOWe
rAVT7KDQEpd69k6lo9hcRKl7tjxzq1P/qEXyGZqK5zBo+7Ob9HRWOeI5Xv1XGDvRhnT6h0hJeYcF
XTvgVv5rcz7ysJXsFXwVc9GQMUEM29wkXffd6PSNc/ZzFFzUl7pEmoa9ntMiI1F9T2kCdJ2jnvAJ
D5DJ+JMd3IDkuyhTHuw3pqVol7WFoYNkoH+8COrbLI0tPC/UaCbskc8x8vOlJd+0I/5FcXXORiPQ
/YwJ27lFLrvR0nzac/qEA5YWChPsc98nq2/oa5PCc7cYcfdKBWeVyfS+lrZ/ceE+HcnjwOsP2TpW
uIHpyczDI7uCDsO5YYgR8xsA4z/HwChy6vPcxdZxgf1+Im7kb50lQUVCipTDesbDDr1EWUBUuPYN
S1Tvxx46pBDPf9EY5hmn+2znq/Bfg3J1N1TWS4X/ZpePzo8hPY7Vp3gyuIbvQhf/gywBPi6zfO8T
hBr8sfNbn2SvYMJQAPPSB7IP/88ljdBE2VWE83FXQnfYmYTYCftgzq1coa4nU9htitqrf2M8RtTa
sOhbkpvMmeWVo6qbFv2e32x/afzRPStWyUxrtLmNPV6NwEzmVablaS5hMaWRexkDl86uta5w/QrF
5ATbobchgCTdnl0mNYtgcf05eJJ9+0W3IP1liW7ul6ZFW+lp1MT4wqrZdq9tMR3SgTqoyaM7bSQK
vbG6BDbH6PnXjTLdBxepU9hnzXdXGE2BfTI9DE6Aw0/W7ptYDM1ZbrBcUpzvR2zF4QdnJr7ATo/V
0+JYxREWAfst3eIBSqknqHqCfX4mC4BEEDNj/CwHqCiQ/RvdPqOjUWmHJRF1rpT4632+s0a786Fw
FT3yTq/eckAINx2kICqAMSNYwn5gZO6+p8Yg4+WZqP/5kyP2+eR8j6Wtd20uyPw21KkWky9f/CTK
z+Eom1+dY2+lROKZWkr7opFINgzPyy/6AYaLicVNwyIAUoSHjV8Xif/hlSK45roP+JbPadpFM1BO
r22+KTxebZeQKhkQoXjWtA2OkrhvMs/PcVHnVwFbhGvLc9UD/m6gr1ZNCK62nRTjT5x/OhNbiaR2
Ye23IC9KYcI7mfBj3whvQhhjlY5CGCQ2rjzTmV+/EOQvokHX44VJkNuqO/xkxg2eqoxxbBgnH9sP
FcW1SRccX2SmMrhw6EzshAyRLdRmSmf5YTqg0DCK+Rm34Alim16F3NjNBcZczCFO2lBF0Wie9WC1
hMtS0NJczA+UHcb/eIEEuG1ZgFXUSuYuHTcB+92DTd1fUrMOk3asgVBVRB+ltWOVCul7zcD31oPL
qv9erKW5QzDTydk0J1UGa27OSiBWlMa70bONvzFeS+Ft58/tMF9U0lNYgeaD8vQdlhSxCReLuX0k
G7ApG6YBRsWFRKdxzEFTzbhjnFFrHWUJXJWAxKFOwFaFXcrgHuKm4e49Z8ldV1kMp0m67GVcTBve
3zUfL2JfCIWM4BJJdTI1vNWfLUiRsVuSkEZtuspjdgqcLxYIsSrfzO7M+r0MX+IgNJ/zXHFbSbnt
Lcm6E27Ty9wsrz2xfmLH50qF6PVxiC646I+Kvlbc1u1Nrco3HfvqHIVJ+GFihzlHEhS4p9YWjx2a
L0ewk6Q/bkes0c37iJ23zs9QBJkaoPxQ0OjVFokR9wdcJYZOT2BaHYvN2NHu1yXRd+eZ/nHCK0zp
EV2/W6ebypMNV8x8FiAxocLONczooC3H+liFLkBBg1/sqddzwuWkvc/BwHGz7ctdYziBoXsQ1Vzo
BBjLKdsPPTWSVZeH+AeLm7D3xQ50yVEnMQzWhFwwm37KcmJxWysfdK+GFy97GKJu7d3YqYSnWFrI
/eldIZk/xgbSoxbui0hs7NhJnli8dilEwXwHjk2wvuPq27GO1oI0IHatyfAyKbq3Mu2ZcjukSfAD
jWbGMAlpT+B6Hd8SxH+vY1HS+5B5pd9qYp9d/gWF4xoYKTKwbzuPbHTm50lHBjuj/zXY4RsBG0yQ
IWMTC0izkh9GApRsxCXbFIC9tr+DuqCRm+W7bMZzVeFea1X71Ap0SsM3wQNZdidngMFIzHskJ01U
t3XxnCwSu5scWR7GfNaAbkLSegXDM0yDMFjDSNDMvZ4CebYpHTE19IHkFPM7seyE7Gc4d7sY8QGh
CJiAwme4N00LMJDoEjz6qDkYUzzrtL8DQDNTvkvMNWJ2pkyClyiBqIch4pahVtFmbgpcpOPIFULi
H+ostgmcXA3sLxKr2TlenLvCGog24PvqCqJweVd/1Y6mDygIHivOWfDAV1XhU/acjfzKZN2tPUjr
Uir7MkzHW9U0v2z1nF0ieKlq2hMSMQ9341h85kXxh5Fpbxyf2xPWb8ykqVlEv4VyXOHRsl3acpul
JWSGtrl8ilRnIWBYsUBOaDzmgSknKsXM0KqnnNFY7sOsxJUYdlh39zje5ifIK4i4rVvKGxQTGpI4
YZs3PzM0SSnZhzij8Il394tdajAyhT2+Y7vrCPsCm8xwK2UjZsGKH3gWuhQOlDS7wVmQxcxuDd/Z
dmg5uFonebITE9w7Xvozue5LM/X3DDEeL17pYdfhFS0a3OtNWMCMVT99yrpjCGTxGasOZ09fvLqV
GreN5ZRX9izXGxom2HgdFGXHsqJAdtku8LFvvdabXkMuQmeAADi5eqZr1EuEpCqyvip7ICXgkqU7
ToJsGOHlGjgbq8wzIY2Y1iM6olGgJota+JGqEjZCAXtberD0na/ZOZKrzXYGquGGiAAVjSnOU7yV
6Tug4eLTFfR44620ieji8lC4DzZlhsEvDXFveAH55sxtikdRVJAV6lb+Yx+WUw9n+A+PaO1zIwnQ
zKs5+FFsGMKspoB/Goto47HWP3Bfy4BXl/WNyyfww23Q+Q10Fxypm14O1CvFv7nrz99jFMb3zoRb
o/DoJmYv7h1Vq8jvII1QCc7Ciqdt9MO9m8fFTYob8KMnxPKAqNM+eaPTb2VSsuUN6qDq6JGFs3Fw
mK9flFgoPUR01AdFmzzg4cTXD1XZdM9zElZ3ikUgfoiROJTX1/ljxBHzxjeo72w3Xd9BHYJCm1ve
oUkEjqbaLml7iAJeOE3GzaLtF1DxpnDE3eL3eNMa+oLFphSAFZZ+aYeds5I9SxGKC7gLioqnBQB/
6VnsjTSU7iTvLgshg40xFkdRoRLsarAbvQHDU2NGySiv4yvFhwh3juk1GsP44MGP3fRV+lEPDWyW
FcYelytffR2kfDMV2ySHWVQZO7gKWthu6YignKW1ObqOunEI3yAnIucvTsaEUbkvY0NzasYyzi0G
g+cYAcjogYyUi188RR9t/IROggQhMRsY8otsCjdq4pALLK4BgAZXtDluizFpzq0PAMNdiX2lI0fK
Y7B56/9HSb9QfzYe/51Xxw+A9Gnii/M36BRUx2XURaVpzSXZWumNLEtTUiULDwGr7qTcQm6HEjvX
Hf0GaYM23D+Yag4xM4zs5AI2mhS94xyPGtrZg4Wq7zCV4TNlcNW/al1cVWs1RzDlX3M1P6uO/aGp
XrNyLEiz9Hw8nrXGLPV3ZSMDoMnE5GC5X5eJBUrY4uEIguKeY/xd+90lW4j5qjlBLu4GTOyifPJV
9bqUDSnzNO73eCnH67AAEBwYHkrH649On1jbMMf6yfiVvAhhXseYvlLUhu3kOG/c1g0vRyePL0VN
2IEFZV6eHStiY24YrI8M6MVtqFYSV4dekfW1OphcAAYuBn0NomHaGotzmwez+Vdiuad9lsNhFOWP
rGN4svP4EBGlw89qPqMIaalcZHgPnDJ9oJi43Q1T9pxVcMRYL0EtXKO6IzPOKZFjdLRb/tNVuvry
6wk53A+GYwzzYZsk/F0diz0QYwi78dphmTqLe4wyT0vYU1KjF32kgDncDG7/W1fWT+XBsPED+Jxx
ym+NOxDXrCK6itRMjZa5lAH3+KCEApON4hPXBEJvUf5rU+KC2p7FtomWt3HysMq1zyx2IJDI+G9A
+gaCXlK6Pg7i1st6JDOwvnvVWufa+NZBWNazivDPjord5eSueGUh0v0SNrdx4K2Q55wOC0EPw8Ah
2ONP9QR04ikZfny6LIEskun0Q7KaacfkaI/iJWJ3xXZvfI2m8plaKI/vjcWwlzd/5dLdtBG6l1LF
A1YQzdBJiSclvMehmylxm5izJHY6isdG+oNwpprA+XRk2J5mfOMkt5PvyqkBuDuOD76telWm1EdH
dSMxKzziY0gFYBsT7G8iRCveFkzVAVXzAbIUnmbSprV2/vVBytQ0UcaV/+WRi2sft9sFGyTM4gg8
h+NZt56s7/qMlH+lfPB4LiL6CmiWpPhzRfWfNUfwRlmyY+gRIYzN+ezXeXzWQfxXmAGYWm3ghoL/
fKitAax3JDOG/nE89S1Uq3JBxkrSIrsaijk7pQZdGBApMI2oMdA+4ExuezvgK3Cq8ERw/xLG0bQB
SCw4iLXC+VW+e21PRULbiiPrPge9nqhrqe+X2Ktugz74XjTPQDm4K68gRAZu/1TOPIVX9z2N2vuk
E/b1nJQ+d6iWu49s8ElvLH/Aa6iN/sftiPC4L7wf0grBvxioJAF0luv12I57fCLzhap57KDMx/TT
5uE9UybqOtMq2UTHZYnlBJcc9fVQtbW9m6u1NCUj65CuFtqkC9+aOV6tlSi6hLfjWz9lANIEGogY
+W/4/fLbPm2G+2w0xfUo0ycV8GUU2GrOym4/hrEyrFwDVLsoKbZjGhZ3le+22LbppidubX+2CQ01
whf+QxpMH1Y14P9o2UW1/clwyrCd5W8MA47WDh7l2A2SXV/bCGteODKjD0i13IiXYx7zkin6sWUg
T/z7cEzIFFE3e7ItS7z6tIaffHwCmzJtfsZxZcxWXnAewvK7pgpiCw34oSHin+vwy2M7tee6xTld
uqjH+YxdplBbX+pfbJa4PqWG2z0U7XWZY5MOJ+BkCGu6XsuU1rlmmgexxWeSoLQueGZaEHbAm6w1
rLzsvIaD1ZnLV+GOJxT9GPDJUD4klvA/mKnr3dDq+STIpj7IqfvrGyy6Ydu2R+3GLBKTRoEMpIXA
cGG1c6JUVi6TLTfUL8aTbuNN/s/c0jye8svbp671roM0Pfuu/ynZYwIFUMs54Le7nzBP7CY//KSr
6ruPU/pWAtTKADcUKlvz6uvMvS49Ne49s96vO7KgOnbHi9ur/yg7jyXJkWTL/kpLrx9kzGCgT6Zn
4ZyFe/CIjA0kg4FzwEC+fo7XbF5WlWTJSPcmu6vS3UHM1FTvPTd+w323NsMO+b0/N6uhqYZt5Ij3
PAOKAZS53vtt4V6YOByhl5L25BrBtg9oXbVOJNGaT+4xSw1jYSkO+WoI373eRsxrD69IxO/s2nN3
NS/XljvmAvwq5CEII6RAiMdRkb5r7b3TgWZWMpHf47ddeXalzYzI8F59Gl0XRu/dPjZqCGB9FHxF
VjScHbdFuzIM3Yrq2lmS1q0pf3QEV2Ag+yZnhhFjbtgMk3dSneQVd8hciFGQcU41CgdvHgkjehXz
FcGn0zKpChOvsmlJcJjzASDoThHsijH/qMzxrjDsF98vnXRv+I68pmkPqr/lIbj4k79N0CQRCAcr
aYoerPzKPDa2WZGcLCN6FKW6yNQpVyExckMMDV2arDl9aVwi9u1FPgIhhmk/DvM9LUXa+cg2o/jZ
JE7FKUo2Ngvfg4d61QaTfzUawCJvI3oIUwxHwAHQEPhMQ9pc318JFhU8dRBjIT1o6d+nc/TmzeZB
XVHHM22Emhc/60jCLeSnl/IqwjBYlhlUbOi6zizWYaJv7Sp+kylOq6h5pKRjKlaMT8RS7cacQRyi
MJbhcj2TLKuAxaL+tQ62LdZpGb36fffzD/YMKjn8Z7pPmGqGQEzZ2Dh3Rj/7yWkRdLjYMOHT2b44
a2ZVUDU8QjOVOHtZeZqRrK/QW9N7RIm3vEpiP4ox4MAR6aPtMOYM2WAXCEWQGlKzbFtdYVAuEAy+
0YYkXLudINfayS2545eO/GgNCJ+GgFhUVTduXT0ghFDMel+ZBX83TrrLY+q5ee5/YMDelp06VH76
o2j0o1nku5ShhQt/DkhQ+Gxik00lh9o8d/e5CPaD9p7NKgeVLIAB6SGDh5Em49pBs7tj+6WIoABY
SDEZt7IM7hC2X2a7/5gIoNthbUvILBtZw/vHVriK+4qfEYT9rd3kcmErxkkQk78hO0MTxAq2tVpL
LGzA5ksmT1t0LnI12XG9xqmcbIa4uscRxz8Uv7tp/kRCV7BBQcUPnKloq9uwxJxBkhT0/RQnWJlg
oZsII18RlkNiQDc5HyHonBdW6CPCrQvyzAgwrPNGJ1KcPEjIuRo/HTr1VlZVeNMIaXLp0Ak6g552
d3Nm/oj1/GprSCgaZYjhGl9O7tG8dKpvUYXBmkYqHNiea2LICT5x3Nz1TfjdJOFjn7uMyf0XQZbw
8sqWU8F1B+FNW1hkRycDqgwfqdlKCeaYNPLw9M84+YziA1NEvpo0x+JUDg95wnCZK/gAHs3gDRFb
QcB1M3EGoSJ4DsMGV17zM4wxdmOI5rsHSEcHquCliNqjsPqPqnOdBc7Hb6PHImDXyeMYszNb/VXe
GUMBm/oXW07pxrZHOJ8cO1dQxdGgYLqK6AxhRUhuELwXUG8oaclEviunETtCjuREWiZjq+H6dVLr
ATstgOx202fXwtku220c01ANKsteT4yZ7vHWwrnws1eBeTH0Sjo1cl4advNSSussLXtjO02FWUxf
sMHexC1nLhjPZPPZTDBrVp1EWvg1g4JwjQl7R9m5e7ev136nOfcI+GfdGYnGg8JXitfjNTLtdWZ4
B2mbFKz1QE+ZRS5yr3K5amRqaIoL887zNBv3fV+sTcox/Ol8v/HJCOCM6IDNjNX4DY+BvrcmhowI
hZnb9D4/vjfWrsEAUHYmqEOZ4bAtmoOS1XkaaJRa47FWwE+G4gkn34PT56vUsCogrg0aVsgc5hzs
yAzsV6GdtsdWJvdBaSLxq0f2eWph2c8nryrUckibU5BN6BhLbG1DdO6pBwwX4ox7pUAl4fyzbmCI
eUawGVoAB3la3cYivm98845ZII1qJE45/X5riO5JWli7aDcXZq8fgsT7yHvFDUo/iV38jNvuRw5c
oY3ULV6jS+uzefgg6m2f8FwDH1lDeFvDb1UTXVlKZhQJxdKTKfkU/lHAtuAZPdsRQu0sS844ja/C
QUYuUyZuPE62W8KwVwP887WLx62dvYtDrCUpX+soMB7mRHps3S2PfPlR9R6Zsz7iqFkwpzano4qs
Y17goo85iATxsM3y5NuZARL2/gOF2ovjuE/Cmb5wqmxI8TaXKEDm5TyCKBRB+arKDjVb03z4lt3+
nN2YMg7UIj8m3Ga1VDsFu3xVK6YeXRVGZ5qpaq8G/QwWbqMzNB2t5FU1RXhRnMvZ12q45Un+qGmy
2zVmBj1EVzeWcyIHMlz1TH+BtPjHULX3rpExMlfxvqEfvKxcnyj6yD3z2wBDls2HGZIAkIxf7sRU
D+Rvs65b90vgO8GpdJ/Y/MvW+GKP4NdRI+1QomxLLbYEx74Lw8Y0kX3wbpzGcYaAxb3LaUQuVenf
9SJKd2kXrZtabQ0MVliZnmYneK7r5j0OfY/QwPTJGayzIytoEkl/I0RBfmA3HdGbfscI5dA4mHDc
6mptSv00zek71MNLgGPhmmtDY0+5R0Aht1k9DVSwyXPMQQa1THzOsB5MIb2RwuxfeAHJbvCGcyNK
znBTdBt1NkkprL7kqLwltE4Q+Ef7tBzPNfm9XtHTNxP6XjjMcIK0f5PgtJccCd5GZX+7PvReH47y
McA6Zwu0gNlcHXqRE9fFM7WoreRl7ojFpkxcR8LzFvDGBtpPJaIvogVCisUWcHt7MBykc12BDTp2
QpoUEQOR8Wx1BqOx2P/Bzc8XAv1zjADe9apbTemAkGMkEhj5hAtLwTMNmGtO9QqmgDw9rE1FZbA1
ROZNotOnjiYnwQ9AwwB33IH7X6o4BhpqQsYtDmEz/gwUaYq2I26nfjhGprode4YeUbcDfP55bYWS
DNahNrHL82Ak67zVewqZlZTZe0j1y00vDFzhqEN8kwgN8BgUtCRL0V8I91qMRJg07UM4Suj3A8qJ
vj4lk/+RljFVksJ467/GigG1mh5cjwA8c/B3oZdseULGy+iLZOc0yliGbRwsgWy+z+NV22fF9Sbn
ZmxA8NgLn1b6UmZ5jtYXctnkdps67VFGUQAPMzK8pLgRpfcSyHrTwpHgGELxy0l0BXJ7pXouah3M
Kwu18hrRxibsiuc6K59yMqeXqV88eYL2rF1GB+lDOKqTFyRPyKhCG24CDa+0njdTUELMIfrEmooN
BuVqXcGyA6NzRiz6s7XL5TgRL+pNxklVvHyJ1mfgdPR8XJdrFyNxllgO/Kwn9wEiPzCMS0CDudOI
kbO6OgILzpaBZ6tjnYdHa7TpQmbzFofwz7JDDoH2iggIL/sM/XStR/Vi5nLFRDVYDojIFhOpUDh8
+2TjNvIJ3z4Kp4L72XmnVFq7CsAQyvnkYNVFdBP6pKPZExgQI+8BafCvGy7wEzqrELHmjVv6KxdY
rxvzA/qcoUiW9y9DmK2DKWMfcwigLz3Wqsxu71iJyba4BnC3WClWg1ZHBVFn4SgJOqj2OE5eEdMY
O7LyMxkhknvtjzSO9pjjjsrWwMw9gpU6hL1ooQiw8oWTgk5FzRYTiT3ZjB4XyptYONOfQzQ/RVOP
tYRCaJFcMw8CaR4DQ+Ii9R7Jrt3PrRvtJ+DQ3Ri8zohjgE/3wQYNBRLXjlgIWs2rNM4PXiu/05bt
vAj2XWG8ZGWtSCpERpte8TF94vE1QVaP2rk4PidtmMi+U98Dsdn7hvOKPvfIXPbORQ2xLPT8JFt3
gkGVPEoIHwVVLfbNA10+VALSZdpVlKsRvYsqIhfAq34Eu4SbeTJupPT3VmfXK9lpWuHRPmGun0/E
SkQ+B7E4s1GW194R1dPZquSXb5oXqyzfuxnXdoCxMM9bazkYzo7N7GRVnGvy4XEOArmb/yjuATjN
Vf8TnQJpl96EhJV/FFouXnkyX+tzra75L8hZaSaJFRkTd3VW4KLPvwIOSUNCc6bF+1mEyYP2nB8A
bVDA6vB+SKLjEFGb+X3z5LXdhs7nfYyeb910zMfQvX7yxDDvBRLrKHWQRfYkZMKgwaWWNJMGCCIZ
sFMfi603VzCl0ccYCqEQ0+9iQaTabtbZya3Ic/bpOrqcPzW9YE4Owf0MrJ0UF3aEjgeG67ibE+8L
zelzpdJTYNiHlrEFBR5aILPiUAgtEFFEFz9XGgX0NBDdC8aDbnWDYQbRN5Mon+aglDuizD9UFjJN
TRkWDpSlyEctzJgrZooQVIqTL+Vd7k3voV2dSVb4qpjecWaNVzFSbxMEuwzsG9RNSL6L/BOuRLWY
8Jg5hfmQeDUpzL1PyMlVGA2EqxvgtlLoHUddnmRinyRBEHPBEdFOkLTG9b5KyAKeGv1AqX03eHJX
V+5daOXw4agiUiAOQ4JANeVvLcORyFKPWIwmjt4b392nZnRvp/rgQiTbkuzGCXFOfoay5CvE6oie
cS8sXKhNaNfLEZrycgR2lfpT9dH4HOgiSYubhsURgY++iSTpL5mj32XNFDa8QgrrvFJbv0kRzjb9
kTnJ16iLF8hX+CxK7VGtRAfVOi5YI+sMuNxbWvH07WZtcMxda2ul7SNGf7DyKQELNNONA+PYaEnH
kmA8g3Kpm8aDHZOAGflHi152V5h0fEkviOEELox5fOxkd6ERzmrTJjvLKIF0Gt23QMfUBekGpseO
1sQzAPFmkRgo9DjD/IhLcTavMH95HbckkbuelXprkaD2EbZdpIOh3d4aRvfEcO5SOcapd69ZAwQv
Nn37Dqn1q+4sJEyWJrAaPz7Qlh3PwbQUhv8gvGDcEOHM5hpb54B5rMyabylQ5Prkji+Gqr74YhIL
k0y12Oe4WyTZTZ9cUesA9PP4MLTFu7Y9b2mKyt9jK2mQRUVsefaSu/2MLGUz9NZX7+XZxunLYAO7
9S7LnQZ5Lh66ELMhZ3/64jG89iX2UTKOgw5yX83i61b3OmqeUA9CcxjCkoyS0kagSg+GGcNqsGwe
XVYAIg3mLc3eAu0c7GKF7n0zZnIb5D7EWqK5VV4cXMz1vjRwFBBwxMhixQq6HJ3us0+ddN0xQNow
OIaxBM9tW4sA1Y4Lch+SOzs1cKDqj6bYdU+yLn0VPZRBcW6JZO6U2qpZbAhMaFapP4JXEB+mYiWP
BvGZSqYorvaBOfbNluPppb0Cxw13T/blzPgE//CQhFu3RUISyXg9mh1sApyXa4Fecgnqc1jqGEdN
PgfhZrAxmpi8Z1VIIOPUJDt6/U9xm5IzOSYbLcwNTZjX0rePIsxW7TQ8zylpoqW8M8P8yTenLzbW
J3+a3tPURBqqLXs7K2jMEiZoH1gnHWVrz/5j/S2KNS6dHn0sEpxAU7gm1SOvF3VI1+F58jAI9cfB
qG8Hv8J9k8K5MM0fSQHtDnHPGV/6JssD6jtSuKK0OKW2+6MQ6YNniuiA3p+qr4hus1RdmEncdRZ0
SDardcfmupg9Y5ON1jboyjejoyI1o+/IsW/SyGJn1Nu5yE9jKkDUYFwBAuD+1Bl5fHj5ZEnVp7I7
5MsrEqD2hHXcC+2jojK/WsWuP2bIVq7aAelkB1O6r8E07AZZXuxMV2ysTE8FWb55nnc7qCyrskZI
beORTZvu0Q+aC2rQLVwyxRwrZUqYAsWJaHstPXSwt7LutylKlzIRt6KDOGR2xz4qfxptfWuPNlpO
vHNEc5IRiIh4yE80nb/JzFrpIDkNHewY1wkfmlZWC3cWP4KaJPBrICjd1dcM0ew8Oq86kdVF827j
WaaVxOGUkhybNl4zEhUySfPTZG5AL8O130zEyvyCNXGAe21Gny0hjsvYqtKlm9aXmU432jS2KNaq
o5urbR8171PvIH50JKSpvLLpMnCeC8FusBuNS22ajxFNObOK1iwg0bZzYF8Td2AzpGN44d4i9A5W
g8Cli3EBpHydqWXWEwTRJ0GLfmbKaCZjE/L8+ZAJx0ZA1mw4IwHZpQcZeNG7U1dbRvQzhLFa30yT
PiNTN8hP5Yhh+p51dR4+i8QSG1/DVa16804wEtzbgQffEnrHY+3ER9Gqd2NURyOfSPItQFQUE4tx
VIEkc/OGmQ060qk5UVbRsI1WDhY/Z5o3toGOTplbBnzvUxN9EamSoPJi5UhAnnhY5heatjJo0uek
rMa933gXmCdkpPM5qTntonqiOT2E930qIBtggaXUJZvXaa/hzrDXkwBaQ1Aax8II9vE4YzVwyDWi
owsDNboVzXjvWf7e94gi68rsGFDpL5sZexpQvJdoon3SaPM+hUCfldObF8yXuDff0DvvcnxMCzIL
k+Uk24chNV4Miya11XNHifEFb+PgagzC4F0wskJbDjc17K6prAC80OP1uwYM5RqjLjs/xniGD8hK
65JAzUySFDIE725iOmRyXg1bDlawOQDC17jmD3TKZKOE5g3K/Q1UkXJZXgnieLFGzmYtg5Gma1e6
tB4mqBmrxiCBCFG1h+ATlX31wHkYkAWXrh2dK1LdCbdj5TyBq31DFcHZ03nFOf1uyeLLm0MMrPzj
NZW7an4wmKWBSQRqUPn3Ogvf5hyxSk/UnXN9lMugeySA4smn00qWEvlRrQvdHgvHKp2BQzVjRRqD
FWy00dFK9L9rjwHdFKG18Dk/ei2tz5bRY+ilJxCNHe5oxiiKW2SKbsR60R2CkRz4ljaDLjyGwdVw
cFtmhUpl7PHNF7IbtDmavWvuOQxV7oiFuu4G0PKw2QeyljyjvitG9roxksmKQIpVLWoyX4MEZ5Rd
IZZC27mGgrXOmvLZUT1dVLdeD870KVr9MubjsCjgbFKCXkUEDVzuWrAYIFaRS2QaAqGYpGWgyq1K
x2+pFIAM4k5icOXm5LyHE8b5ZOQM3esA3ZAXk6hBgNlyrNCRzCJ7MyKxbwNgz/BzpqJ7HvoITKMu
tjSmL6UtzpbVUZCK6WJbLi3/kt6vQzAELf6bYDBpHuIMof/M0ai/tWpFWyLpeXSIIEy64WWKFX52
zQhPdcab0zBIhMi4osuzrU0oBH5+KEC44rv1ySMsrEOtxYH48HVezzccD550ETHbZ8dEqD1vTUwA
aFjvitqGOt+CygxxfM2Z9V2N5gEDwERfYr5hagc0yLUXSeG+ILhGLRP5r2FY3My0dommQAQk3FPt
NeEWWv6booqZZJ4snU48yRLlpcRm6CGdJOsmPMBm2Y1z8JKWLR0vgjNcSffUO/RQORf9EIQr5bcr
0HT4tFIC9YKa3JFuQxH2iQFsYkXliG7k4Xoo3W3j4jr1OgJum8x5iJCfMmzk+9CTXczweKAd0IWn
j9pwC5lLN3R7Wy2efav+sJNJ3wcxyb9V798gOAQGCffaET8wtG+mftx5DmfNzggOfq3gGDORgW+a
oGig/9XMx5JMDaRMhHjZM7DfuGeTR6+38LL0q6i8eyPTBNX1w03Yqm+38zfkXu3IaDhbzGO6HDNy
zyx00CXB3z1ZHYWcn0nZVVxo+SnT9sHq9XiyTKy4nTCqReNM6rGNy+eu4QrZ2uOcAWyB4qlecsK/
cxqa+inkXNvtP4nj/jHD2cHJbzL/RNYleK7NjpUoGlJYWK19CwV775P05Lv422XvfYU5k/1gJiYU
UL5hBy+joW9jgononyLSGOs9gdUPNPeiVZ3Jk/LSFwS5yLSn8s2r5QN/mYJx2P5MiMkITVIniIQ4
DuwYsTPdWjaj3dqdYyj1+Yvp6y8FghOn5AioVF1BMIX9ARoZZ1N+7GppHDob2QeSuXo9yvRdRJyK
JhMGQ8L0Grlgug8nGubVgNY6HFoGTV720uTJq2vGw72Fr3LT+nGwa2uETm7Bq2cWdJnDCVKjOZDd
epWHnXJ6EbtoYM81quIFQv4teJjLEKd0meJ62goz9Dkrdt6uma3uzeiRFF676dJta463IjuGLRek
lXBPQSd/UKnjyo8BLMS+Colg6Ns1RGkDjkglt00L1GdK5L4foHuUmFfPtDrLTav4tkbS4zhnDdyD
pCtPIQOCDfoWkORTUf+MrCBC3SOe6HCrG/AS9dYizXQEwDY/dpU0mIsqjOdlLs1dNtmKUThJmXvy
T/JnmXT0I2f3vcWZBsLFPsAwCzjeD8M6Qor9Co3aPILOm3au3zWvlT20dw33/p7g0p48TVk/WHou
ttomqDYZWvxkfnJOaF/BSiNxAHXDg8Xo+ZLroiLkyGOkirua0zSQXJ5PaeDjK5B65frSl1SU2UT6
m++3+U5zlF6gcX3JpNPee33/DZf3YwAps9WWE+2DhJMkQxfjYM5GeUOwWLAuVLcN7OmLaHX0Akn/
ompFrCpnI9LAoxecDbhJKyzRM1Ry0kHpRdd29tTD60ScXeCkbB4ruiv4Z4A5avB468bFllJCfpEx
61bcrdJMvWbtVG673g6XBGZs4b4yCxwtedUo1u6qc1pVLJ04/CRtsj0guCBGyxI07Uw/QOnSW829
rqluvAgrXpQV6mRh614HJnQzaQfdPrULcU+YebXy3Bb6MyOZ5zLyZ9qpZAQPpMFQ2rNTN1Uy3xtJ
CjwsK58FYJ+Fkzs+TTeHAxyJTQ3tvug5mMeLTtRjQAYYKXc0XBHyE4WoGtolnYGMV0kbPlRCDeQ7
COBsWoBWU35A0WY00+qRzctjXxiDB/ZxGBsdsooupmc8p0Nx6isnebIxKiMW0VQ8yrikOUVN1AsJ
viJ/heHHdi/qozFBNgPzGGErJfYBkR2PQn5lC2v5YU0CQQVwTLqWfXAzFmzDaTF022mihMvSkAlp
l8Hp9eXenBLACG1/0JLWSD2kAWYrvZWagdLcGKhSnPkNTx0QHB2foQaQKyTt90CBChl9NR8Uo33s
OyKNtxWEhRsn63Ebe0+piO2Vi3J5OwT04ANjZCxXDMMmn/WwcMOIQ+lsmVT4DqlVXvXklOooMLOv
q6J9yNr8DePqfAMG77nCwbQyZxeIvQXLLJMifVLxWG9Gr4tvgfKJ9dDAtqhwlO0ymplbN/bBEge4
HizberfBUa9dE5yH0lbwCW/Q3xoh/P2WGW0NxuHsWhCCWlpqtANoaowQIdnRudR9Rnx4xB9RGBzw
GL+KvH0sp/nRVeVTWtt6azR5Tfc26cn55NRvFY5PF4JIjjAd79tG1KvIUWfT1fIse0EOUizxwBvE
oLVltjcaN92JlhrQJ2kBBzgFYu9O7Fz5AAURsXSC/LFBWUOYzNJkmkMnRDEvaigr0gDSUxRN4Lb7
+xzZiEeeQR6i2XaS2EBkz7aHDionu9aB/xBVj2FoQ+OW1MIY5Pu7Vtn3bNrpmpSgAn12feH7Xs2Z
VBTzcF9V2S4D37hUSbIXQTFRCDHYC0B5Hz3wacvOBkHjV/ROHEcgiZLo2XbK0mptiy7gj/ouB5S1
ztUVtd1nxNo4/Qvd0+lmSMp5F5eZXlZx8Di2HoGxggSQ6Sqln5PuutgwIixq3P5NQqwxO6e3YpPr
cO91vJ89MbRrxD1XAE9ivIzsaFTxsjxNqmHeiWCfwokYrbm6h5faHIXGe4Kt/IFgXs7EjbQWtD6I
68sV5EEXCzEFF8O2niXI4byN6G0k0RCFKQPd5qCBjC39qPuC0lvuyjoslnWQfMhW1zvDN0zYbF53
NpUllp1ZEP5txw8qBNIWBuSnOl6p3zLX+IGp0T7CeUp3BrMqEspMBEBenAM+HWgsI5bkz72RIMf0
DFx6LC5NGbpPcqKOyeF5j6kzL2k3X6Njy/o0R5pUygR6gl0z6mR1JneOknlsH2KUwK+u00hi7AXm
+qKYTgrq0orlMVuXPuTkIZnNJ8wp1jvtffcVsPB3xXlkR1UW7/EviL3UMDlQGteXLiawCbo5VKPc
RBCKyxuLCNJP/SMZOA9tAWO4J00V+gEkSNeoTk1MAEXdEAngpYoDp8PD54R28MZMUD46Ad46qlc3
0rgIOFSjzZEvqgBYjYY8uOl9zRQgNRR68NAhOEy7xj6d4/aG+aTP3MP3YPr0vkMktEUbLnGkeuBY
MnxKoJN3Xphx001gDBxuE8Bzfeu8ek3HFHBQ3c/KSyYm2k36PGpa+5HoujujTJ1DPTcWyigX528y
BjYHfsGEsSsUh/DEzJqDa0yfZmzJPTFTHeizifS9FiQVPvFy+CgbqEkVo3icKB0xcCTEu7d+O6Ja
Un7zqnOPv11JCBDEaWOCNSpqP9XmAzUrMDnLujbRIlLz2msBQTAEZQ+I5aUJ/PCU1xylbRAlZy92
vvHPeZuosogPEA7nBs/khNgw+ETnQGIX1USYgOhyqD1Xw2zY6zqKv/qx+rKx3+4j5WGm7LS+k61x
Q4Otv4sF3SGnYHYFWybfqJRyFovZRzVBdIgKn/GLzzgoICxo6dd6/DGXoXrhgYOgaYfzVuDg2tFD
Cne8RDrcdIJoD8pgangY1BuG1M1aDpm9gW0S7Ko8dDYWiBM0k4oebBq0tF9H+3VCYf4Dx0h+gyWH
U6/hl1BQ8C7ss8GL910Du9Np4njXjMRCsMyHV0A4WOFXL22MoyZ79W7oKoYJsOqgmbCkAPfi04gA
i8bqlmaeA/fVnLYDo/w726idc8ATdLbpTi57MDvc6OGoq14fK9uN3hmWI0GrEQ1mfTtd5p4PpuWU
iUPnahLgZqEAXyExuyb70oMty5lVq+w5PnvZXNy2pcPhe7Kpqj18Jp1jc8ouyVICkOjsx6iF6zeF
4QeWy3g/qPBpJNB575Dhe99GNv/CzLEJqS6XUEyECprueDKGkEpPj/Q2sjKPtjwC9LvsUFLqtHRL
zWSSV23+cMyturlc7bwg3TDsuRwTXDTUF4a8BDyZbhOtU3cmSqttUqQEPk6MwArtY8VTyFpr2OOh
nzKqWqjJh8SL9U3fmXcOXs7lPJgVx1+sEBL4MFUINuZRmNbaNhEWRZZg3Ed/F7tzh6GjVi4U+Z4c
3qVUuT7CdooXAfU/akq7Y3ZV5KhyB4w0QTWZPFOG5xwdoc0jUE+2k1BQ6+d5BlUhEiGnnk6MNRkn
sxRnSPIw/g2k8kdJ7v2yV9DTBR1LStnEemHiGdyanYzp+HR4fgKaJUTkWumypZJieoJCGtlCL3YN
5mW90hk+1gVZJI635VRqEZOF2oBXtCVbF+0Z9MSWty1BWLEIpfJPLhs6YYuAMtpjOWWo00eMpzXu
RhuSLISkIt05Nb4BNsXS6LaUEePmv8hA7MoBWj3i3BzI0Fw+1YjJR5h1JZDjlU7ar8YoXlp7uIkr
1og5JcekIBmaWMtUHogZZ82IXF3Tvp9Nfffvf/2v//O/P8b/Dr/K2zKb6Dj8q+jz2zIuuvY//7b/
/a/q//2v+8///NtxLddnJuy5tikc4Zmux///8fM+Zgn+z7/lf/GA2AO644TH3ExvpmtkzJG+iF3Q
C0xIqP7//DRUjr5po/ekSJb06n/9NMfjycmSMD9A02IkZLpyabSle0ezItj+/qOcP/+w60fZSigk
BbYnbP/Xj6KD3oiwhWgBUzHaCY4QkJeKdp1ZSDCxNo2733+e9bef51gcTlzf4Wj86+cNhiUxIduk
w8Rj9rORs7yzuTf/cAGvt+OX23X9Vfwa04a1bAspfv0UFxtuVFdzdpiasbwj9pK3KWnpkELv+jnm
ITo6QrO2vZ0Em9//Pqn+7qN9kt24op6Q5p8+uoBoO4djck0KjjjGgPhg1/Lh5YUo/iaRkvzTaHEj
qlLsgA+SODmbLPnUvTCt+zA90G4Olr//UteL+pfL4Vum47s+uBRxfbr/x9Obh8g6mUznB9K0mcYF
jG5G6Vk3eJ7XyvBuJzUQ0U1fpP3+/Qf/3dVwYd4qU/LauMKRv34yrh/XY8iSHcKkddal02U7cxzz
TRZMb+irYLV4yl/mxoA2Acwlk62CYDwT7vmtNq+kMrPO/uEO/c3FcAX+dQFd4vrf6xvxPy5Gx2HY
qNsiOzQsondRh0rYx17+FCT5j6ir3gxf6GVdXhXWERvH7y/IX9YRT7gskqaJtBYNq/jTh1tZUzlx
4qaHbJLeqej0vElMQZHe4JD+/UeZ7l/vuivl9S3jkfFd+ac1q9GB7XTxwBNVB2hEHGdkR4innrFr
b4EkRCmCGiCw0SQ4EWZ9Uefmk12FBUQlYJp72Otkihc+3TySGthRrbGBfdRymEY9Zu5oy+gr+j8p
N5bzh5PTq94hLnPoQ3Ke7joaFxv2//aJGC7nlGOSb/7hN/7tT3SBXzh0M6Tv/elyerMq2PPC7FAZ
XXcc+BN9tbxDUDSKJzEStmwAufqHJVP+zRrmMo7kiRbgYoC//PoEOb1rW4MfpAeSDch0MUI0HyF+
CN2h/ed2TotxKjm3EV9TXakoCQlHsf5koEy9C/r7LJoE4rUAIfz7W/43yx5XQjmO51muoDfz6xfL
Wz/ViOVjaMrdcKHnOCyTPiK+oh6uC5AVUzNozKYJvt/ff/IfK+qflhjXkzzTLnQNz7L+tMQgb4Yd
Y/vpgSM703I7HXDsDd+uWVPT0sc5Jj2v99B20RFpgkVQ/e+/wF9fLMkLLYnTQ4BHlP2fHvZsUAYU
08zcOy0G5zesEFX7gRQ92M8imh5+/2F/+bW25OZIEzKQ65km1/rXCx3HflS2gZdDiZH6rqffxXyc
GZ7ZongwacUD+eNIeA1eoInn2XfE6kT/cMn/+ou50bayff4jMYH/6ReDOdaCZp23x23h71rNeSwy
QqrvtHWff/97//qa8VEO0yoGuuzZpvr15yYZ0ZiTHXr7OouHDVNL+7bVsUJfGjQ/S/htm46j4Pr3
H/o3r5ny/i9lZ7IbN7JE0S8iwGQyyeS25iqNpcmyNoTbbXOeZ379O/Tb2CVDQi8aaMCGs0jmEBkR
91wbjoMwLccl8rpY3AaEr2ycXIqvZCg3ZWRaazoTCuIh2+G61jbf67KpnoOxsqhPqZTqFlm/wE67
W7wg0QD3ZNcEBcXTxz/s/duwLZP0APIIl9BJLtvDbwcIFMMRFaDpMrPE/E16VUHqno5gSiJJ/1ii
I79PLAe99cfDvv/eDAvaF/2fo5TrLH/+27BgQqmLkvo7djnmI9MQOmR8G/QObZZ/sq2+PyIZChM2
Kv6OSYPgxT4CqJMUqKr10VP0CuKNmdOEgYR29uvmFrRzfKp1ltwHta42gBTlJxvsX56U6MlmGyNg
kZxffz5pq5yC6mIQnHTrVrdQlWzio6HMbx3FNeCT1/p+M7clcaJi21wWsrqIUMjzk8kwSoP8Iz30
gxWJe20L0jUff733W7Nt25BMLMIvcm/2xSsdSxpzW7P2jvPkOOEhr3T6Voed/ikd+Eu7yPPUNzHQ
HqzA0KtPzoW/zNhfUYDtmQRj2r14RgAAihto4FELikAMhT49EfSD7KsEJbM19zCW7Nn+ZNBlef55
IvDErit5XNe1PX3xxKJu6KJzBhx/m+rGLfpoV4okOiRW6u/qwf1kUb7bkglySHkCqBUMphjzz0nj
gUIu3ZLm2JkmdTZB1JD+0AQbD1juye4Tir+JBwhUZntZj0tZ0M8++cZ/e2LFuUvIReBlmhd3m6nB
2MuaLH5C1HuvcaofHKCYr2R46vW8CJI/nlJ/WSbLjDKXvYhdQV4cQvbM5p/2GN4OlsJ2IpfW9E8X
N97jQMPUj/82Fi2JioEUU5+NgdXy59vVRFptht/rcZyU2Cifcy2TRnAbEnl+svlcTlaG4qSRfEaS
INK8PFtBbY4TBsz5UTBj9xC56RiO5bMMYmdrRe43RKL+039+OlcqrHscweJw5MXWSvaR6asoUmcV
cvAoB6rvBZYi22t0zx8P9W6e/no8FxM6zhAWo3sxSWzQzvDpawriMnzBfhxdFzZ4JAxN+xbY0kgH
SqtX/Fx5o2Yw2a7ZT5887uX2vvwEPK9+zVPFYlnm8W8nCZM3dKZ0So+F/JWaKaL7MI98itb0KlVk
fW8w9AH9Cgjj1Qec8s8nr2BZ+b/vDL/G99hqETZ6UloXkYuNUw+8vzo9JqOPG27qZfepou+nmnyB
uGkaMXxLZkSnWeq2mIoY9HOiVnhGepTfB9oi/fzxL7pcScsPci22ZSEdCEWX+2NF0d+IWl6ItjMP
F1UPC3XuEfNZktD99vFY4i9PrxXfbzlZFZeHi2UbhzTyViYTYDRk8TI63T+TRWevGis4QcCk10pQ
4/EE2m5RuvZDG89inUfo8Lx6gCjw334OxyxB3bLiPIxabce6mI95kSeYWMXuIeq1bWBUYxconuo+
wMM+qJGrdV4DDcdxC6ynRpTN/QoJgtiNPYszjGo0W1by9vGPuthIl8uLUGzjHHouQfblLZnLJYb1
c2ijSEgX6uyERaSSweL/GIiqXKF9y75+POTFFPg1pLaow7D8uUzaFxvcqNJ0yupZUoxqzW+wbVBQ
el21mzLg+h8PdbHB/X8oJhplU00WTF/sNlM4jq0IayQ4dNvuRuzJV1hZ4WbkBQ9hBU2kicdx/1/H
RL9KHkaw53BEORcRvKpGSU+lMx1iqyqvNTyTp9xwLJAxBWZpA9hPH38l47PJtczl31Y6jyps13Kx
TrWF57Lg/9xpYpoYzSFR86FJHXE1NE6g18TxE6Q6zzSmtVNkg1wr9gK1S+hovp8QvkT3oCG67ccv
4P33FXgHOhYzi3CE4/LPXwJIPUsVbXCHhg3pxzSm3pfIqNMv2RS1n4Qinw11MZWcPAizsAtJ76V6
3tWq8G573HdAyYbgvT9+rPcrhbIiqR22LYccm33xXbPWpaHJruZDPXGerkZHNl90YQ+7ThXz17Em
z/bJ8fyXEUkgcsfmbZpEAxdx1qwUeJrIntF/ekv7BogP3+2MM3nz/tCJqvtsc76InJlDarlp619B
gYmXyp9fjm07HTs6wsGDBHm1V8bAuCJ2Iwxv8sn8iTIu73YNPOR43de0dXwyc949sEe/gU3K32L1
WKRW/hxfhHRWRwNsvhQ79Dth0wUTmbo/eY3XUOSS1ief9OJ0XnJ1erlrczQK5GuXz1umQeP2Ruge
ykFFT31XRLdhqML7OvPLxe2hDm5tJ5L7ZHaLF0WnlPrkB7x7YF64NPm2lic12fOLF941tW7tFpyx
YyJ43NFAa+HCNkTPodnTkhCZbvgfI2dNICBMZjL3IiFt/evM/C0iaTBDH+Hg2bug7rvrXmuFdWEH
FWGqmivbq91PtuDLJao4gQl8CNGp5RD2XewGo992c9DBYwu7EXnD4hmH2oe7NJv2J+tFXL5OEiee
RfVIkSha3ufF/HHcNsRLumr3Mscgpo3Egy3Lb9CAnm28SDDncLq9PTtXHLxUXdyDirodZZEdQf33
YEab0YJJ28AbGT/5zpcvgaOVPVlx1rFHk5Je/vy3lw7enrUXjvNVKQIBk8IYsNl6QwagzWdOyDL6
ZLzLyEcvt0BKIswt8SvSuphYbt3HdRbpFtZpu5Ah5xPCEZhdqIJWZTE9ebVxmznGbRgM150wmpXu
ylNfNPknG/SvJ/v9WCIJT5xP9tYiz0BJ5OLJQfGmTTujUqhDnW4Nz70tY8CAXr34yd53UONyK8cX
OXklb0d/v7kzkKrA1TgmDl5L7Oa4fYrvmUG7EEjXMsTktbDX1Zg+G3Z9am1z8Zg9OyNK74/3+1/l
o99+ukuC1aWyhYhMOATxl4uzNZDZlpWnjzMsUdwrlEmDXQH6g9b6ohweEgcQJP0WUwiPJwyD70up
EkhZW9HEUUmysVHVN7SwdXX77OEj3WIqH1iQTDybls5ECRsTt1JfFRrLEN5T/N9iu+UByNA6lHUI
gZ13s46mFNvvReMdZT+IO2ex36rpp8eWk8uHlWHu/vEbe3fh+v8bo0TABkM11b04jqtGBlR3cXXM
rCp+oFpAM2obN4gFw2QbUlxGvV2M8YZVGVIfgTJUWmhTPv4VF2vt11NbLsbpzDZS9Jf35xmEpNlY
hT6G2ETTBjqP3T4ETIUywlff//tYNMe45Ju4zwp5ke2xuTBlFJm8Y1WwuCukKdEWuJl9tKMWscbH
g72v8PE9yQcwDPOSEqP15y7C7pJKxDXeMYeAdp3WWjz3Ti5XDnDlg7Q8Y81ds9jR0z3cz0NjrbSJ
Sgo1fXDgIM+v+K/75Dct+8jFGllWNUcJBT7hXL7sKnTCqewi76irznnlLqbvMlQ/29IOmkOahRVy
b7o1Pn4Rvx70YlSPRam475DfIzP/54vQoUMHA3SvY2slYBxGeo12DqTMLzKe53MTZd2PqEBPcVBp
hSJqRje8DWjyu46pq92NE816h6Eao+ug8swzFpm4BCWFdB4gw4s3FQbBtzBhot20gzCfCH2AZNW5
44b7PKK2fx4n8IBHausJWDusPY0vXgowb4PJEH6kATMQ/g9wHfDZNKa/maTHbwhGyulWoLLzME63
hmNoyvqtTEO7X3PYRzieEa07N2VcR+5GR4jsd3bkVjeUsuK7yXIkDvSsLRCGU4ienQ2bvvIQW7BT
Q+8qHY1kOO4hoLUPU+2SonfcnjJ4PgPsOUOo4e8NfUzXsW4bPBLiGYA1IP8qwkXBr//t5Jw7G6et
URZ8/LUu1iNJWFM6fCZqJyTTncsicBeM3iScRB+6uHSPvo0exRqlsaUlpf9kNv5tA/KoUSqYLgTN
+led47dzNmhFB3fJwI2WPe7gjVG3NugbQDE7D3RfC/++9kQKhj0Su97HAtufxWflsb+dG+RGSTcQ
NgB+Mi9mpxQhXoAJTfrUDbori86kH1Zdhg9GZE/VGutKve3wwEAZYyeobINK0pMp567BNrV15vtS
VuANnDCu80Or4MStg8FNX5Ux0dMTTL2DKN1Y2r48kBv7gU8oPvlkF/cAZjanHW+R6JS4xFMXGw09
lUlrF8vJF/v9N6MvnO8GAOeXOU5QC1OHC7GLTgbvzbJp8Phk8Iv5suzffD4CBtMjXyJ/fePfvqGR
k5RMhkYfNQZaeCUqnENQA0TjeMIvrPns4vz+WVH1UfygMYdcimdebOF5jQI6s1oClMAaJ67MbvCa
eLoXx7jKsVTCsdNGIV0XIMXIwIeHj1fHX4fHiYuWJyJk0iIXW1k7lQ1pITR1NSwCIQgxaKGlz9/B
YDRNZXRv5Wm6pY3A/mTk91u3ZmXSLGIqm5SrefGRzRGnsaDS3rEV6Xyk5oiCprOhY14PDc3jXPMK
cE95IElAf/zMfx2ZGJ38D0eHKy9G9sa54nX2/hHsuXPFvC721VxG12Ytuy2qa/vcwif4ZNCLu8Gv
OU0miHiA7YiixUUuUFSj7vKs8Y+UNuD7hL2rz3Mq6RXGgQZdfX738UMusc6fZxSxlyttIiGpqSNe
ROBNX4XGQIR5rNpRv8WzNrODVbdq/OTS83650E7mkuJy2PUcOqH+nECeVcmmsxLmL1T+t5JmK5Qj
tOOvCI2L54+f6d07BO5LmZBD1ySc5JL151j5rILaUpCX865RexT4tLtXwxg+Zs1sxsdIZHm//njI
d4+nTYuiIf1UvEbqwMv6+W03gDCAuAp/O4xTHdQsxaz0uaZ7u1055li+fDzYRT7AJf9pcW90LFIg
zrL5/DmYV1Q1EKUyOVlhW3cbDWRdQuLK/W6dYHt4z3LpHvXk11+ARw9n2mCH249/wd8elzQxux95
GLo8Lt6wD1VXRV5Jz16R+9d2ZDZHvHqcQ2MBfPt4qHcTlIflbDbZAbhqi8uav1V2go6jhsa9XERv
gUA1tB5pQco/WXjvVjvjOCgQaBjhck7x98+XmrWmLgzab2kCCz2MN8tog72DsYIKP63jEVN7UQ+f
jPm310hSjA48bp2keC52VYzFYXMnmJGFVWrfYaGlX1OaexGTORmtiR+/yL8ORt8EBz45Bxb8nw9Y
InYpIVykJycSZb6Fwx69aalCF8rFXHxS0/jbFOVE5nwkziHduyzR39aD09dzJwYrORUmRsIZkvdH
OzDtbT7WFYqtWm9bjKQ3Mhzrk+4c/5P7/Lvjio/JIUW3AK2ePOzFi82tBgSMRRfY6AXdFfoED5mE
XyBswl/LrIdhlQi4KcEU1duP3/JfppF06DbyyF4tFcuL/bvxDYzPzKA4lV4D0rhngR4mtxLgStH/
pJthFH165cxO+frfB/aonAm6CSVdrhcbOanuyEklbbQJ8sxN0hogs7jp7ieITajrkCGTw/ssYSSW
bfuP40MvWUEuetzcbeaV9ed3Toy+b2aDttpYO9GRSmrArdnzgHGHZ10hXgLMdbbs3N6PoGQeot6n
x7G37z9+9ncbPr+CahU5UuXSG335KyTuw2YAlvRkDRjTIBA2zeeZ/egcUt2B6eLGkFs+HvIv35nb
NNU6aRJ6snH8+eC67gYBfSE7RZaPHYZdIk0yzW47COyq53D2VzlorON/HxSp1JLVJ3HB//05qFc0
OFP5fXbyYnzdZlGg0ldpe+rCptygs1JH7TTG4eNB/7IB24rsGHk6mq84cP4cNAXD3EapyE6QJ6d+
PTVwbFeDUXZPH4+Duxj/0sVkQofj0HlOjltK52Lt5DSQ0ZeYhScz1SZl3sVeNUgp/AxpvrhhqXKE
E4g9OcrToHQ2mGTDuUhVnNI9PBg0K2MquitG3/6ps8rDM2XEkzEOfEgcEFuvFPDMVWOKwkVUM4m3
wFHdfYeScj+xsIZtXwflwdaQc+iTRWqML5f900MVCQ1pTpBEAvCZwL3gcfeCKEfeD53wD1qVEKdi
3+D66tmwQSiILL5XeCM1rt2clN9g8gZxB72ISOmTqyvsKVsl1uMIPX8zS9f7h/pf96zrsMcTvGR0
pJlh+gNbEHc7gWJ/qqqm2k+hlP62bX21a02AVntoUSNNbZX8Z5S6GRHLYXK+SmN/OsGxjpFXIyGG
IR7PLEl/GAEBjrkLxiI1QPut0IFDP6pjPXzVGUpnLry1/tfpbbh4HdZWkE9UEm0mPZlHtFZqA6g2
fAaH51/1HPcbZwqHDVq5eifEAlnw/TY+C4grjx3mqpBb40Ttxiprn2iNnM5wDoDUgSaEEFlag4DD
lonmaLGtgD8uaDLcsMbjH1NX19fka3x3E1ZtcJ8ndfZVd9LbWVaHxxZdruY2TFoJqsUenoY+BYLo
9y6MNg+Jv7PXrgE+bnT6Ga6igwLdx9LgOHG9N180gsxH7EqLY1tY1VOTBGxbddXdS6/0X7OhjNY8
rn2M7bQ/R72hoZgigRtayz0pdq97mhvl3ons8WREojsGUUazHW5MaH97T5TfrLwdM5I12LlscJpM
YJZQE3+CD0INv/D9AbMxq8jx24vqptmEtc/3QDsdgT8v/GvdFUa5maZs3Fa0S5/zJhPnEO13se2g
BOq1hw8QSLxUZ1+aQTbltnC9CPcJcKTXuT/LeD/KmnuiqwJDIpKZh2Kl0MFdBYby8BQOy4MzZvMJ
lJGvVzIc+mOlzHFfRUn6VlVB/WDM3QBDzktPuQhKkOtl86+S4/wAz6u/lqEA95Wm0OrWOLZBLzJs
1cZ7FQ3h2QNtQI2mMunS0Lqm4ZVeMucYdNhvbxoAwdspisQVSWfl3hdTVzbbkivfdurBTV5rT7Q3
wxg7DYDDAYJlgfVJaM/hNYmM/kAjs/+lAD4BqKT1yWbrMmxv7dwVZy+TwDhVHZg3qq6LNy6JVvpA
kRSRXlrHNrfV2cGtr6HdjsqZh0Spq/pbOkE9uQVnB4UlcADcrvAV8g9hYoG+qdhN1FNp6Q52i9kr
F73r7IaPflfCBcoqs4LSFA4/a+F7G3BMg42CPnRJkA3m/DhnlXxChcl53PbeOhAxiZQyATSTZFZ8
5ZaqkzBfh2ZXN6VQ6yh11ZbaLV63ZHxKsOqjdxIZWvU+0tMWPj/eyZhKkYTT6XNUui2iCGURC1v+
8GQQJD9gOVnN2Mek4mDIrlcrsGtIn8bSxpE8Q8qQFzgXoxvLTpDu83OHCwvCLkE3URoOkGBdr/+W
+zq6YyDYL9O4WEThLFNcIxCp3zDyLII1G9/8nIFwQlidDRBodNLUhykLgqvaFdNBV6YMsXLupuzc
TSrs0bfl9rWbj+KIjiK5sSpotloYxZVnd+VzkGATRXTRHrnwWkdgFOmrP5blNkLP/ujGChyz7+ob
7DScQyAGM9obXT4fQt+Nd35niF0usarHasCxvnUZNWAURa9l50LQlwCEVvMQ93Il4JBde+CFDrQl
ODd9jjeiGoC6OC7MJ/D1+eJ8Le0n4gwArCGOUGD+gpT2K4h/BQ7U7RqHto1U0dqFh7oyCxd5IaVq
K9xTAE9Pws0SuS7hIR5yb9B6U5ATgxDcZfSOyR5uQxS3VPMAcowWCc9kaQfvCAQ3dt06V1Eboe0l
aLgbW8M8pEMd3WawWU9tmPuvITdZh0054ATruG9hbWEOLhpzFBV074MB19EwYv+aJtVicAQ1s6bR
6KkaXftqTg21EbpHNmxiGSEkTQ9hL7gad7o6U9vNnoNiaK/d1nd/Sjd1nsHaOHfmXDhn259wiROR
a/2zkMEPplsa66I30hecVmKHu4NPS2VWgQBYYJQaa+AaT2MSWQcERQERn4canDRij3+MluEn4fZf
Ir+lb43aLQEDdduLW5tPGICVXoaayAUr7Ju5dZr6tispJzTuKpokJnUfhyl/CfwYkXsifYh0jVwm
4gKqGKBhIBQYFSa6VmHDic6r6lFBWDxOunduUjSMnwxKK+ASSV8ERzRjURcnt0E9/LIjrfectA7r
AWELQLpwYvnK6evQCISxaKYMNz0Oqrzp2/5ZTPlWuPrFgHsyWsXJSMKz4SXrwRpv0KKvhVXc5L35
g2jkjl6v5w5Z4YA1Jk0b/wJuXOhxAIty3/vh5e3b5DrXNkY1ZlDRGlPeTYBW9nNKIQADqwPNpV9H
Fzvxbnrzq0BuTdqY1r5Hfza8UdhO8zYf0LuneXNHm+8xivK7JDCeGulj6Io2RnoA9cwrSBsW2k14
y046bpqm/5Kn3rkJFFEfvn6sLfSr7aaLixtuALd+IXewZTZNrWg3tzbJ4siIW+LGxX05MMzrrHCf
4rL/V7rdqabEmXvqukvbg4PSu57Ln4CLTrLDqZreosyTBSqc8KtfYNRWqOSsHAA9jXWcYOqY1fTo
xeMJDcVr5c0/mjT5XhmJuYKBf1fWYbWOHXXEtaldYVZzx8aBaK98EOGEKbC4mqAiAX/ysQEHUOS5
02kehyvRcEEx7F1nNFuwFtY6mWBkREZ7JQ1xyJrw2umnbTwUwKDsm6zqjv7oDptW6uuh0htDlrCl
G2T0dpM99Fly1U443JnYAmM/sdSI4OTgaRGifM9BJ3UeBgWT2z80It3UhbU1hxoOlG18FSkQ2ZTT
DQxFdepU9dq3L0MptxjfPpZkZtd+bE5bKgCrtiZEMUDrmMnb3Or1hK1KkVHL8WBRWLANwRACgMK0
DwbL92kQW8gLxr5N8i8tpJlrbq3QABEEE6shCLP69KUZcKtBIy74rT7hz5qEwk0ZxQW4DXln+NOe
hkOIonV2m7TRN4SD3lbXabIFJHSYVLzwPzdji2OYNpvF080+uxPePpznp7aKj80iy5/w60hM/qlk
kWfhX4FUAxQjR02dohcPmmfMm9YSJBs50n8s7BvWvdudQ5Feh4PxFtn9z951/g1CY9+Yxb/Tgmse
05tqpM0mzO0X0KlwMtSbmU/HTk+npWAnefDRhWMZ29YtjZbB2i6imzksEJzDUCuG6VRQeQmHcbd4
F3KpSW6qygewERxsMR6b3n6C/r9txuGUgDS3s/y+GMJ/8XZ9UUSibS+/SjQ3WBhsadX77hnxTtT9
jk6AQ6Wo/GezuTFipP4h+icrXdvK2AWeOrp93G49Y5zgcrYbLUbcat09PXsb4FK7QmOUSnqIH1Vw
n0yua+IVvGgf/XDaax0cR93sLSs7qbaEHG1CMZ3QeS/HzLie8LXoreZWG/MTuHhcdOW2raGDJ+5w
cBIcLTsBq46vPOX2d8OJ7zCne/U0uK7Keq5wdUHMMa+RGwLJD36ZqjFdCqhFxHt5+1WrxQZ9/DEo
uVtIoFhG7axs/uqDQK6T6V+6krahl2zok/2Rhvm9YXvfObvWde1+sye4paEJLoaL849JV6+dG+89
3DqMpL+vIgSNcUmFkQqXOU9PDZwnsAzWneWGu4mFhnFq9TAlNKJ4YPKyBK8K4eS30i42KoSNAOIp
HdE09Fw3aSkom/pk5T3sR28dJ85VxfoyNGGFaCqU/PWTX0CSG+tbVXS3WRQ9Rb440VL2RRXWTirj
oXXxS0ZEOMZgFYBLVX26baBNUb2kkjuARhq2lln8dJvxgLjtELbssTqlsmwZewL728EPD9lkb8Qk
7hMv3SC2PdPjgAe4DztpBFkxh2pPtiQ/VFN+gKV1V5b1NvPHrTTxdwuSbN2L9srq0mff4a3o8tjQ
BwsCKLgOG169HSlxbJwyAX5d3aRTcRel3IGCqHNWfTNRlMMveWVid8sTIwq1vCvRFg9RhtsTDAjM
Y4DD1qO9InR+cCpz0wfmsYzCQxHhxxJCWpqMfwjYiFj75CnEMswKu70lG4BtEvdzkFFhvocffRvj
Oi7Geq8qubZHC0QbKzNXEGlkuoMTsVTS19rC3xI6JbYfbY+lb3VufXsLy3kXQqrjNtGv/bb8Hqnh
vgJkr8Ps5OAcPnfBXUBhjxxjukY1DhGxyR7LJMfeybMPLoyTImiOISAoyp/5OcyHfwTsqtDB0qAf
YN/bJsw/Yey6gilrYjFgjxtTNNdBJM9SADd1vcfQKwaIDhTwcN8qsBJbyCq1ZA5WGAVG7Y4u+Adi
YpTSwb0ZhXsOxR19hpuqyO8mP3rsG3fXeu3Z78sXz2x2aZF/m7hHxv58yHR23Xj+M24+xqpsi10+
52+q84ZtpY09fupHP2gPIlw4KlN3Gk393XPG6BTg/qtk/LVm/mAPWvSADRQ/M0/PQSJ/qBIHk86C
5k2rGhmZsXz2OkSspRO+xhmegIWJb29+u2xpdS2vXZ3vURpvShPT3W45LkLDXZul/xALUIe2eJod
eUoGPm5l0IbncyrSigaOQh4Xo7xGwHw2w8e8Qn/GMQ6YcFwPWbqdUqvdSasibqZlzU2MCapt+Taw
oTvzuAXBe+5VcNWCDBbmeCUbTFsBVyVWf1MCOFAyObIONhYYH98Bt1x2jtgMrXMs2IBnrztFvkkm
pruVFkm+3u6f3Vju6zmL1sPQfidPcSx7iPZG0t5gtP3VT5J7fPteuVDSrpH1XzDpTOiTx0QAZTUt
WTirEUiHMcUiJ0nXQvR7s1UHGjdgBY+x3ORAdddBUeltDDlwz4l0UxcJft72dh7weYhFvDWyiEAe
qokpySY3LxlOhn5j/rQ0znWtd1VX3ESHmp1AmndQ1L9qMd01mf2CKypwZ8t+UYO+S6ro0HQutpLZ
YoZ96CN4sjGOJ5UyyG5hKsuOnKTlNSYhj1i1k0qHnSUwldyEc3vlFiXd8dbOTcy9NdRfeH8M7m9H
P7gq0nLjIIUFl/KjXvL9pMIabpUUC3aB2T9K/I8jPb5YHeT0NGluBDty0YxbOCC39twd+OH3ZZVc
jXp+C0tmQzfrH71f4hPTvlXkoAw1/WQP2JhNiQ9JhzxoNPsVUKQN5oD3SZuwPCpCA8842EWWrqK4
O+KahHlR8uSErQUiJwNmknw33DIGpzqQJ0/irfbSx3TsX6UzPSQIpldlOr7V2jwWhr7hoKEjJISU
gl+nktA/gUodC2fA8o0wDL/ycAWzCyh539/7LbsoSYSrdtBbLGG2kyoXEDd0t0J55KxkcY5jb7zO
8fdZDVoGO6+d3oY2uW1c9yvt77tGGLdGHbyWAf5ivtm7IAhoJRyLbZ2FL03dLi5d4zHy1Ystw++g
hdhcwE1J5hLwtg1GyTAoQfWZjJf29jatur1pN/eh2WFHtJDt5E0AC+UuJ0zeOAZIxbwLd6yUfo0Z
wjeYvfsm6G+MgAC/i354ifd1KogfMLz0Vk5pnnOd603K1/RbnF8qDiLwUOtYgxWaYRqRhADcPX4v
AmjAnffFXfZgLprHNgFVKz3c2IQRvpReSzOJa/3swX9NvjqYXEVWrBg22hgKZR264arOKIYbWOTo
uLjHa/HsqPjsinqlFL5emVVgtLpgcNBBQ61NnuAg3RQppoa5pnNRk0MmeHmLmupLmRd7peR9S7fh
qrWGg5S4+RT1cO65QuBhobbdAGmTKwFooOF7OdokRFoEL6GpSATRngXIPR/VsciqG28YXkaAso6Z
4tGg932dXBslLoNxKTcs+PmXCUJfFI9mUj43XGexn8QstuKiSn/5k7ayY5WEa0u0B3tM7ps4PHLN
u+qyuTqNLW4tRIvbyRXJKvGKUzJFZ7/GWTo05FOeZzfxgD9QBoGKcuymMgDw60QfU+wEV5Upbhvw
hisd2yc3tmFu2XeZVz7lc3yGFER4RvfPbNrfEN89OW7wJIcFII0HHKW7lHb2DrcQU0P5hBOgKrxF
+9m6dTM4jB6aoLVyh6tgIN+aORC5PaiCGagIbIUrgNRMTVGaNw3oqXUDw9pu3bdJJLsOd+eN70ZH
FfXXfoM/41B8Sy0OdC2bN1uSmFVQcG3WTDMFD7hln4op4pQpywc0YXe9Ne/KDIF1NgkPfpe6d6xy
o2JWYI4KvRtdg5b42NvpLH914dmfnJDjiuNzyz36pigI04v4ZrRqezXX+U+D35fYMV4TCh4tzfSY
veTGFsTOodPY6ORPSVS+RGbyxa4wxZwAG1McCql1EQ7SP3KDGUm7tSeMoFxYHt9qG/NcAzuJcYBy
poufbWjeGYGsd047Nyurc69VX22cAba3Dsr7pK+wZScYqYzeBftW3plhuhprFWw4l2mnKgTnUGSv
7cy5K+GemobPDbV7xZ4VrGaB3ShmdNKikhFAyXYSP9141vBgKByQx6L6jsHVvpNImo32ZNAQsg7a
9huWLzSyxIjpKFXxAa0IX5Zg8S4N7oZgvEeP8yOOkk1opwfbxfuu7nZtr5/c2T9ycS9glrsg5A3/
sZoD+KXmNUqqjI4+87oXwPlVxEMl/ZdRlBVfAi/JpqtSWnqNhZXnmGunsrZl5vqrDLndpo3bmxiH
SRlaewPzhF0os6uYyTHFXFaj4muBSedgirsMm6a1hX9X2ppfuFzddUHkfK8c+75TxGoSrAghroaf
pzD/ifMcXH+9x8Tplqv6RtpxeB3FckvL5qmjClxFIRdauJRx/hZTrk1qjYcpgEAKQHjpOQYhdwzp
KjM33mxSHyA9l9ftbTHqq9CxiXRwA27xFGNv3Ez2DJ0g/JJLCJWjjr93LmdrPnMRMSCopDB+8h4w
V92+FgY00r4llTjSnxnO5y7AXGms7ui4vg0bvZ5JUqRzAPNpuo2mEKeDanr1RXlt5fXebiWxi9oZ
4HDlXIcHd1pm1KS7a29OvqZa/av8ul9jaeZDFMXFsY2cjaXNr2RtCYD7dQdFNmWxYzZarrkqX1NH
+CfypUvJLNqzZW4cIN5zYp3jaOp3U+0BvwyugZ7hQxi7T2QGCH3E9CSY7bTc1bg66WSDioBkJp6+
RYUFzeLR7eZw5zxC/tB+qztxBanpJet9xF6ymte1dK4sI7rCWDrYtio5ubrbx2NwnYFNICd/bWXd
z6bFzjd27ecIc+g20ydglcSc9r9FhJR6rEgz5cwjmdO7+j+OzmtHUiSIol+EhEncaxWUd+17+gW1
xUPiEvP1e2ofVlqtNLPdVZAZEffGPWxt9G2pVpVb7JyOkrQq0+Rc94BXCJ3kAp6n86gl76Zm/9pC
fdkdnZlV62dGpLuh9cFHjTwRHYmafb7pEu2h8aqHzMTIOkHbTm3CtluzDRZtJmh7YKjjB42oIeT1
9XOWmU/cRmXgDElQdKSsl2I6s6p+EsO0qdtmvaCmOT6T9Sypvw23Nte40V+HzDh4FVnmg+R47huc
A9EAdMzTPyqG3msyORPqZ8qLdDRRuBAOG5uuIS4oudppYxN6aS35lhnJhnfmkkTW94wBGfEvI+8u
+SXEgz9blmJlJvY/rbU2GIWfnN5Y6Q6Gwq4feBB188+JSeEnRS6TWryuo+maxl7FGioTQTW9dTrR
bzBjtb2CXTjW9lrzvDO5V+SPo0VNRvXgFou2M0mDhxkZ/eip+xY3vPADSwphRhogFaB0Dk5s/SqK
kFWfmIeOyTHCRPKh5UW3jluWnP2FA9AbaEqknoTV3BOWN+RlUN3n4AZ0FWWO54mjxzflfJ5wrK3E
6PD6dbD4nBH0xkKdULEaHhI6+6zNxUByH4NPH0SLU5CrmDayDvsiPs4kmEBdQyOS/TeN33nxjKcs
jcaVKDx4exMV71Q/D8k8hYZdPXDqwPy06k8yOncILejT7FCuUqJXVrYxkCOq9v/PGW076Ki6CSPc
m9zOHKvuqr6/J9miONebl3buaaGrep3V1Ny2Jdj8ro+aBdw+HpxHFx/gvZ69dI71wMPxY87pUTp9
IAZaC0IvwyEqT0KoUxHVe3azAhgDkGxcbPXGVZ/a19FKaDzNB6Ov9l6dvkxl8eaWMUp0k76zFwrA
iIlEbWu7zsCc444XVv2f55jDqelo+HnmKIFD4PRBhKhc9TZ4hMXcpm7/PDJ7q+r2FQRK0CZw1VnK
OuvZ8Eh43E+aQHaIsuU3i/LdAEouLQgzIyrY0TQs4N4ls+wAUSG0cj2BNRM95Hpz7AwYMC7Bp37j
PRnNv8wtpnWOLAulxmFywf8HHs8AhSnO6YpHwrzWTWM+lZV2nSQCuJVw5DTtd6mWOcACpAUu0fZh
NhOyhkmugMXYGUhkyLoIzBv+DMFQw1Jv/MwFVkbWJBn/hIoKxE7BqNbS37s+CyZFHtvsjs9JZD6T
DFKsG7M4eap7JGX8PDMwK8iStCNK1NpgozNR2l7q/SGX3tXzmn+2760nMT8mQ/GcLG5QDe6jz/0A
Q+vg5/apMg1ANCp0zHxvDIWxcQzaAD85qFJ/mQUTyUyWDPMN8dlkxCSKbNxLKJZ0Gf9L5/Uns3zE
MBubqEjfWffYybbhJk4da8WX9n8xQE6jNYexmN8Qk7ZS3aOz2a9zx4h6r3C25gRy3Oe/gle7Wbjv
V5PnytU4lq8kb+9NBtOO5u7cdHwguvexBypl+fnRbP3D1KLS2/aVvPWnSLR/phm9lq481rW4YPW8
lgNg2InEa15VAq9P9rJgjoghakuSH9N6w67Vmx7HgbTUibnMmjjd3WQOf42DVUsu01umgyhuXPs5
jmDKjDVhroCoV9k8EIs9IWR1LzHXjSbmOLDreFlVWWwiXbs0nFTKq8FB33Pq9C3SW+wyC4sPGF3j
VuGIkCzeyAk9Q/kPIwnltWmBBqjBaxcU5CvquWwtKmiepq7hBtBoeeHAp/fMFq09tkKQXY2CkAo+
jKn7IDyR8gVoLUPtXsEBL2frEtfR3gUP2bUqqLMoLOY7a8gUP2T7gnsuKrEpSF422mUbexSX94Ad
P6o46lyMKb6FbJyohyTpzyADVqJuronF/FhJeyVz7Vv3q/vAMj5onfYiNfnDHOwiIgBWKs1XkhmP
agH5KtO85ry2mVz2dbcwC4HqORvGyiNSg9xbCtKG3In+BXU5Xs9xIlalZDpQ1td5pmxurZ9eZ4hY
dXKfTP6OYnmbKVPDquM9G1pEwFv95uriJZqQtKfafmRXfqsqyvrUDt3Mf1G1/zdY2VeBPtVE5c5Y
vJGcuVlQWqR7o4++hVld9CjW16LInwt2ZsBfqq98oG40lg8FKEhngjbVYpMk+rlOVVi6Jom16Vud
Jg+Ln2yUYlExE10FFK/4IAD7r12WV4cAYoiT8AlJ3p+As3ggyO8GuUWLd/c3g7jjz1b/xdOyjcZG
Rzyc87BSZmA45kuZVttySPAu3jMjE634JAnkwE0miakmRhf72d6vPR8i4XLDgaSv8Vqv9F4n3hSE
U6g6eagSB62lky8G3GDPiY/wvzaKGF9ap1QLmP99WB2J1V6VHpBerqqXm+iezKP6bq9Nwl/phfrp
J+c01eZ9rWLB1SD2hpleE7LCN5lEMbMNZkg+BLX4mkcxkozHgmkbgvzcLJNxaKEIQcZbwDyy3lHW
m7GywoUxJPQynydoPhoSsk6mrbHcbkfxik3zodHpf+Z251T6ygBGPsflV6upHVHXYSbctbL97zYD
OGE1LpYjlymZ718xBIL1Hb5Rq19H7VN6BmMlDlU+tCNKuAX5AKC1OwMYsjs3rDrrTiHjxmxc3EAe
JGGfkpUXy5zEH57ChzitdrJjcKhofkgCeW4jzJyjtgG8iEoPr8PzszMmgjOGQy4xDTHKPZVJ8oob
aaP6OdAi+w3357mhCoJAGnT5+EOj8M8bvYvfgvfy7vJYvwV7OGGa0YhXBgdQa8mmysZjVrWfvPnf
hlJf3ZzyDObrIY63nSS7nQ8XFp+X/XN4BXLD2ROG88ylB/2r3BptEVb+cgOitOGK2uDV2Y2VcVPI
LI3dnRITc8fAJemBUtCKgGQb1uOSjdURV2gSsA3Yreuyb7tugQ+NeCzSr6TwDsMyffblj8xdYB+a
gLpVrQXjI9qR9FUVNXpJcfEpcSKGL3LJAyXzo83Ui7x4ouCjszXClYJQoIPgqRF4lVVtktTcdOl4
XnA6SFG/sv8UptoY+ALIOkTTNUygnkRd69Fp3V1XYqkj44hrBpp7TdEEzGvHxIaL3B1PESw8s/Is
4rWRcN0hOzojm9w1P29PebswNwCwfSb1NdT9cu3Gw5utyX0/V3sTh5qT6k9RPP31WslxSCBxZq6G
+b2S8Zk1XoNIFhGOs3EZF/OxBogAv4ztFN0kfi3ekoUE4gfEqO5e2IhpQ1TLvZdp26L34XQNoG/p
KUT30OVfZCNfmANE3RjiVnnKXeMUJb8VCfNmRoC2SXtqko4+aPNlpjFEE/uw9RfGEdNttDhp2s6G
W5vvIpgPLajhxSfNpZekW1OkxQnazPhOIZlyBdKcDk3/D+mh2eDT6VY1yG2T7K0BYQKI1d80eB9F
WkWHqs42Wu/fR36H2SAVYxZnv3RuuegeG0s7m07B8dJXtyLqL3FW/zY5g5BZbQHrcm2xauxL9Z0s
cBD84eo23oa19gMB4vip/tUze8yNCi1lv2u2S5ILLbs/w8317eHZ7cQ3g3pGaRMYNu+Qzulj7FDe
aBoN1sDZVARG/1prFvelx1xDl+660SmDW61/Mr36ZdSjd7jV54WlxETI2+T5T8uoPZLNvVOgujqD
3Z0RkbzWdnNinrskfiEI4WYxEjctebLN8XmgEG8k7EDZXq3FWWWJB8SDcmtw5iv20AOU01VsM/Fm
3qM3RJbA8GaEkgam/a+Jqpuw2/1sQmXqvQDq00u+9C+6mT8u0ltbJOgz+EUKkU9zFjMIiV/QTeaV
Xw//ekeGleg2szRTJA/CguNk18XyCZWM403PHzgEQzZnWnpCNveojvCcLF0QYyDsI/8NVm29FQln
GDgU89RXbYCP9JBgfxetb39hhmSpTjFOD0sPqwrIK+9cRx7F5kjlEWX2eHQtUHuYG8kLTkq+WIbI
aHyM1ubjDFR1Lig0GG56XffVee7PrPlHCtUwuQcF1UAfuYySO/02iJT2mS/2fgTzvqMi/xwG+0KI
xc5lZaTthjJIhnnelqXDI8G02JT2WcW0uKVfPS5Qc8sxf+yLaE36EHGSXX7ImnLXinTN+HTrRn2H
gUGSmA8BipWUR9IkbnplbGetPhEls2pm5mIO26uaVj0VKVwJaT/6E2OiaLgw4t4SG2g94PLCSWTX
6AY+54GsMjwavtesyGZfoXYfu9bcVHmFEKCtGseifBbbrFQB0WCP7hxTaFhhK/td7eRPkcO4uZkC
O+1vcQUmOkN/q6Cbhro1hmPJaV83oucwK7MtrBvsvpIQz2NJmsmDyRr2syJEc19gxtvqHmIHnyiQ
1cVrKxjDAIx2SDX8bNjVaKGxovy/sQG/AKbN7OPLUypNPsWCZR1egssr18z9l2+0v9Amt3EpN04G
Vzlnaa66s+0A7DKjOXvJxLYwOsUotjEvavmtCcAORrZpW1wWlvnWimYOdNG8G6wui5pSqEM8MNP4
2hXVSQM0opHQWHSvPUO3yo/e8EMFnCIh+5CrvodKJOVNw42V+ObNtIH09A2yA+MaZ0Czlaulc7ZW
auwL14U3tqw6OZBnyqllDAmVqnVzmjE04g/oHGCVGPsDX5udOsRKdPG1EnEPV0PCPNMooFoOyXNm
b2l80LZKnigtj0MAWGEs60DHt9WhPQ7iK20E48Xs1Fj5lcYmHLLhlJb23uymZe1qt7zhemGFrAgK
sF9AtfNHUhGsFVk6B3KnQLZUxiW/+/Jyjy7MRYFeC+zqJHDat35arp3t73WlrfRx2fALkJBAkIl0
nWYlTWy/3hFL1g9Nw23GbgA+ZSM1dQFglnDqMniGiLGP2ET2Syw2ZX5GAl8Cw6rogOlGTQm6Kdee
NdMI4ZWsiyw94sLmHq71D81TPAEU7ksOKHpw3ksLHTE2kquZg1Ab5SX25w3Yk9vi9QhZSb0eXR+K
Ybuea9Rac6JXpX+16H0nrDEqp1ADpCU9zcccPuwZi0y/HPs0rlALxF8bK7dbp51PGewZefxTRpr4
Y5ZZ/jZen5NP2k5n2+1aJnLjnL+PSdWS1D9H7m9HjuJOOFEsACfUsv1Qg8e/ayP5ZOuqMqBVUyie
3ax2VbBULnRRErIc/MiathwMJc2DUWjUS8oiswxmlQfUqSZ/NViKqnpVMSu5K//XI3ZxvkWls01T
cyei6Ff6r0CHA9ggwVJ6e3dERrPjnq55VCRM9xdnoQRpBzGty4QPYVJ/TOl/nHp4Tqe7oNn2R6qk
c943rzr2ZTy1jG8SyC7JfK2Iz9TJPOHqwF/v3AnMLnEqjZzCzOfFLkXgEobRkcDQOCrATx26lrae
F//RYKxrCCh4vaVv2MkaWJVnUjQvyIB1C+hD/3IZ/MDEcLesM76IrL+S5IV1FPrcIIZXznaGOs0O
t3mFS86s1+3YnmNd+0LygPzkWsFEQBGb2NuBw3jWUKB12ukW/5XG+AAMVIj46zPOLz+NWf/XkBw/
owQobwSRg3rZTuqW6cV3EhtlmAz2kbksw6T4z0fc7ethNVbwVVjz4nYJcQfzbQKxKEFYSm1F5uXF
hS++9hZG3N14alV3bRZaoIh+kWXCNVPlDZ7PoEGYxtyK0m7RPs1bDVcJzTTUpOXSGtabPaS7uvSP
LD+FRiU/STT8mKsWIGZx4Q36afEJoxxbXogPfeW5+Taao4di0l7ivoW/xMmTzn0bjkt2GVO5GpB4
mtb7nDRz46Tp3slp11zjOfG0V0vAEUYX4rfasfEN3cxc6bREnag240JYXdZ/F9USarNzGhluc01z
sRU3HJEgDlV8SGXD3oQBRyrZelVEol3WhGTABI1fXXxbbtmS2PaZ9jRJ7pcui49jTWldYmJnWqBm
bAj6wJI7/4uSAf7QXHE1B9xw2SUeeYELeuqE3AAz73fmqAJDMWazqScc24EVof9asUexjdBdtV+G
b11KjUOYF2A2GsAsDjMCLRi98mWmac1VR4a1FJDq+ShiuS8srIACE7tAQLZq46UB8h6kHkmupmiP
2QIsKckVjX8kLthEN8XA8QMrCHu7f8jw+XQLxu8Cno2O96eMPvitXqupxO+BKrm4JyY/z0Xf7pki
3+YuXQMXvE4NJsCCMXUTJSnTGywYrHacBmwK/uI/eFb0L2elL43bMHLSNfv/v0PBqsBYsz/ZtPdQ
6vNyjwOQeJrmh1l4uAa1teHq+3j0j145hHiaEU6YOngczuVsHvPFCkpeiTVuEO+01Az0gV6Msj06
bXlKLXLnR1yJRfslsuLFk9mMqtFVYReDqZR36QrarVjKQGT5PkUlWrFAtYXHvWNY8tBN3qcO6Q8T
09qwxgfuj83YNYHC2gHkh/K5xFUFNXQ1q2vEBEB5506rbkp5rA66vLzeTvZeaAIPZIRivHkFJ3uU
aeG8LKFDd8tW3AtlfTha5dltb6xuPcs6i3kuqjeq+LtdCuMTjNWmp5JdYnvcSGnjcBoUnC2+ThY5
kNKuvpLPsV7BjUq6tTEhEUb+QzNy7w2Tve4T7iDllRspMvpX/xpp77XjbusoxXrT7Ggz04D1vU07
z88jnpilR9iKfX2EUlYS5LFuRMYajMa2QTsXWwL6riSMHNJY35UOlPWOaRBh0xBjub2ZAvGP8ogH
MQ42S+OpbzxYgxbgZDwMA2ZBwJhZB7xsMdM39ms2MlM7DEfBNMQ3UVsh6bRfTYPB3Mc92MOO5NTe
SbSEFMvgZP3zTPz8sMMR0AChoyBc1ITwkY1d0FpQyGR05TbZNkXLKaGvpindS3vetKO3bZjKcAsH
Ews2sT69uMaIFi07mHzuVijikdrmDTIPuyvoXDb1glLz2o+zNZM/eOQRfJAsaJT2LjLxxAhq67Lj
FPnF1qeGFKa9Vnz6dpT8S6gYWUHAGjbUu+RutSspg33VnFBpMMoO32WL1W7I5tvspeC18yAW9XNB
77dSLen3BPDH+ngmLHytt+2VOK/HZdrxgqVbNXkGh60UCMw6k8bndrA+bGP68mJ0EMWURe9KrMLp
s2E3l4Y9DeybEX53y4X+JOKLL7VbNtt/E6axNaQ7IjuW+dIQK0qnylszOtVeH5xjLcVWpe6x6owf
1yPJKr8bZO9O0kjF24JwTAYb1EP4uAo0HDRXYlD7LNR1+SAz7a0y+zBvqkObdXsg1ysU23Ohtxey
Djc9RGrmCz8ZyXRco+uehSF9znZjiovO9WVLri0abeUVR3/wbmZ0N99S+6j+MIq+g86snmYV/3Mz
skaVA3ItPxgUI0TKfFQaSHUbUEk4mP5bY4tbldSXvIsYRw/HlFW7Qg6f91R4UoFiUnt5meMeB+DI
Gz0NIihrngtGol85vp/1GBfoAFkOl6qmIPDAXzHLkMEwes+pUe1jM9o5jHP5qZ9ReL6Uw1zd7RS3
lEERjSG/ZVNcy63nkvHo2tba99RLjpU13bKBUVMBfakzIViqE8skdB52wiRQOudJeoALC9YaK0N7
bvv832D7aDDxsTOZDDDOfkzvay5G++B18Vq3h4doGGgpO16QCIdFEkfo12rtVbBwp4k5EOELOoy4
AR7k3dLXJ9BfO4yRC9amrsNi2ABg2MBce7JGuHKFSkBY11XKSqSYt5G0ty1mVJwz2PGbvwLxek6g
N3XzUK6NRhwTggBXDfArmx2gNTXiwW99tba7mlYSi4et6h+I4H/u+Oj4uDTw7vF7uM92YT5R/5xi
kf/V1XgRFpb0uQz9TtFti7+s5hXnlLhGOAbSOsMTiOetNaCsN1jmhKqOJsEUG5XGYee3v0ll0AoX
ENK9GOi7R0wuZkJIZBOzvnR+ceYebndfndRUvcy54zPQc8Oe4Sp3F+QZbervVf1DZY5XG1+RrJ0Y
DW08iNgptgR+Hf1kZgDpndGI11qpUYLy3ZaSOYSwQLxafX4YCYpeLX2/AfN1bLlj0IQuJicZNOaI
TmpiXa7amHl0MSL9A7ZoFWCm2k7dAFnPY9bpfxClEI6ddVBFSkkJg9yDNBMUQ/fDFASpsIgPCkBI
bSzTuk3rnSMNHPZpdPeK4XNtK5/NPpe9yrv0lRJdhqi0TVz5Plvlq9siXha1+ZhR4xYyfxFjFih2
Qvgk91VpAdtZnmAVikA6pb7JM4QTsjRdgl6smuxfZNe11hf3fZ52C1Py/q1buJJZsFKo2aP/lJmE
MjYJY8ak/LK4w7FZhSldUu4Va3JKv5NyPBMFsMmc7FHxt+iI1MPSb2APPo9G9tsn7d6OgZDn89WN
uquTkLPn2A8Ugyj8Jjet4VAWx+GQDz9SzX9Vn267Mb9Uc/Y4NrjphSvfXMSywmCgRi5AYPJZc3Sd
E+SZAYd0P87PLKtsqm4EDx6zqFTzuiaZ/tU69VlPyweUyqCf8wcrBtaR14e0l1uUUCZw+nHJ3Lfc
g/unF5hpRXy8d0DRbF2J39w3rf7P9FOepPGfq8SLw+3gLeO5loT3txowXHHWe+8PhGB9WwQaaxF/
EwGwX5gwFqq9TAm/mb40K90bUnZWM9x9sy2Yd0gus+rJV+0J7My4L3UeEExbJtl0w8s4NmDsBEP9
nKOgrnGmCwx9Xfkb8+OE/dgf6irZapE8Op1zgZd50rDlZI2G/8Fu9mZc/2tmIr3TJd/ZwnxQsQtB
DbAg8wEfBVNXnz0/pn5fEXTK+mg0pP340vsryV1FGfns9OlGJM2ntowLfWauM8Oa6r2VUe6ZLWf/
AkOzXHKcVL14JwB3XPWa6wQDrWtSJBvoA38ssZ2mvPitsyEK2Kt9qQx2ZDQUrkw3bmPMLl/FFrLV
RNaqUzg2JM5Ie/miYX2pRP2U6LUZaN14iyztZ57FazFMVEK5ve1RJue5++tqxvKDLt6kBUqKWZAD
oFSzWja0q+Y5qvDBzz25MLT4bPA84ufuwyVhC4LtnCkkygYKkul8K8jRlW+9x26l7/Qc9Shpl3dR
DpcmguGb1W91qYXFlH+xg8KXp/XZhpj0X6/yn3OW7jis04CkhHNktdtFLw+R3YLONV4GVXwPnYtf
INqXalCbJbNDhV3nySD2ddXhzUHLaTYtnOx9OU1eKCe1m5hX2GZVhelEgR219bxin/wwep4WABJi
fOI2GE1Sj+2HWhxM0T+miRUY4+SyJWSEoKU4vtq/ZRy3jXJNfNwsf2OBn5XGBG45yATbjMvBQAMu
uBqjhJ8Ajp7T2jtRuCu9sQJ7bp8WN37rPKITJUlcq3ZQW7NWG036HK/sXJptxV857lLueWaPr7Ug
rrdqafVw1e34M4DuSZneOiwr0Xvkf83kVASdp5hOMGvKqTc51Pv3rouPOhu8CN/tIRvycIxtNhiX
c4/JPDLR8+qE4RYc9ZTsOWz++k+GKWvW60uJ2jG26k0QrkcdwycVTdVhjPKzMaktt38elFhuSD4A
bNX8ZnfXjztu3BYykrQkLQ7XNcea66EsOBGJeXbR5Ufsm+927V3yJPvR7dmjbnYPpYymAGRjc8T0
SiouLVvCkkBau/dpG/lUmmMejXJ8m8v+ZvbWNrOGxzxXQZUXF6eceScmJn/Fk1tO6yJmNp6mASnP
Pa4EqtcMwcOLO+Q4gwpVWveoYe2ePFyhoYxvwow2TWmdrBL9GAGKEdzGxH2J2uvt8yR5dGNTbjJ9
6Z7wWpgswxYcX5w8Nc887/sQDMI66aB0aZO7TUUSN9bGHm8bZrVgbvpznjHy691sCu7/Upk0fH20
q2nS0M6zY4HvZkUU4A8L+gdHuCGZxbvGzGyKYGvXGjgK0kQdcLv5m3RSK12NL7rTPLg8xSuRonzq
afydWV4wk18m7gcbQ48Pn8mf2ZvPd4QoCQRVtWPZcFzZ2VBh2M0/vTm5eeSLMszC5jqI5Rr542Mt
tauYGfdoi8Ox5x9dXdaYBsewsnGcTOlyKVxxZmK1moEXJ0K/Qtg9EkXJ6htZBqlcmnVsTs1awsYz
c5ILKXgu/jSuJrqsKU+uZNLjB0cjxhIvhmpXY+Sc0uqlKrQVaJldqrdbo5iOLHK8dT2CGAyfo2tO
96H2rtHYdrHbSzdEG120fCVqq5L8VjkeyypYhdZJ3LFytLBfY5nXFOMAD3f+6iwIQctov4kWbzG7
AzcSJqPQNFhrKO38K/MJTbWcwVlbCRVs28FFNaYAVscGy8dLZ9TsMTv6k3Lk/ZvDVTUDRlbtlihY
ds2bHpFckHHhxp+uU++NudgRKE16TTJQHbHhRU6vi4Sp8Ida8/BocI4HUNNfaRivlStPKYwmWkPt
pOziD9GhWE8LG52SdQXFJctavzt6SeA14r4hWu3KBaO5px6BD/UQjdELOZk23J9baaRPsu9wmAqh
73Fn8O7qdbJhKUBjlIPGHiXmLo/4JSjZePQSR94JvSc+y73dGls775+9furDEgeIR2iwNGfaIvOE
h+VH6N072FkA0ZItnbzT360i4ufksLUoS6MyfZ7xWqxn3De5MLauTSdLlOumRB9dYB44lvhwsHOm
evfgqBoifUnQL6qPiu8DvbEf137fftcSy3QULZuJdHR60liuKi3uV5i7xpXG8KRVw7lqiIAtCMUI
enZLOXkn3FOLlZJqblW3rJa/QnJnpah/6yqJnXWczxB6eypNR6h/NtfvqkeKGQxArDEJq17eXkve
kjrmMmfi+a6E+1TBBqYvel96KoLRA5s13OL75mwb9xe2SIdAH8vQyPMtRnsSPlOLVVK0vqx7rSqP
FSF1iKLp1RrcTc7s3VU9ViSz+Ocm2lXLiEHGD+eY08me0u+hSk/9PO8i9lox3Z9nEvDJrQbrq98/
D7fcsje1bMy4/CiybquX2qlG0dgmlAL489SLjul73bTkT4J4+rIzY9dUrMgm83s2qQD+tQq7TG9W
TZK9zv10rnRcjCIneVQj1pdz6BPYxk8U17jJhvnXnqw3Sr+P2JzJkBnTs2rVLs2MJ3UP1J7q8Qet
a2DPb/rTJ4sdMvHSuFTTI/tKjAnluWGxhg2646wSths0Vm3dlp0vvaVRKe8PbDReOlOFRBm/9So/
97rcxp26yrye1tmsZ5hStQj/CG1LJIW5Jvocq06zaewZQ5T61HH9lWhDNpd32FTRLTN5QlKjZXnU
1ZB4Rqw8jUheCmk9g7t7z0wdSHO3nfjpjOJuo0tktKb2YPVjMV4TK5tWZkdpYBInPhYn1COkS8DB
QXf3TgG1ueIqYYgxbRdhXJWdnbpSb4MORydz/6MRmY+6T6c6dAZVSO0c/Cp/HsVAiTXLx6VLtmnk
XqArbZMSCxogS5xBCEb2vKx7KOOsGh2IcWdQ5cbHpMm2jmF9TGblhmR5XnNs0nhPGVD4Y/Hgyd+k
xlpDEMg/K2G7ucURTMtrZ6RB2wuDjvzXF1UZ6LX+GLFUvc4HwQVVYxCBPBf4d9uK4jZvIypNp2Ny
LgbGuNnNou9Bu8JLBX96x+jnMI/+81xVb6aDPBnlAeECu1nnmskkSZKVjqDTyveW6jgxzIPdaatJ
FzcHZji5X0et4M1TxtcsyuPik7wirA+rc3a1MH5mt3ydUv2viUh4qNSly7KTVi7vlTfceL6eNK4O
u8lOug+PgTnhwi5D7g+3ruOyXbTkMg3GdzPafKfdzjARs6voX2IjvBv6cmsx26x8V/zFKWcB3Tod
xhGLG8ZoHYF62KEAHNKO8xCOCuNkfHSLRJXJw65mqZmlb6CyfqC1xrel4nOEQjuNXwPHvVkXZ0rJ
F9crb+SJ8851NXKZ/wTIkFw6eXUE1GGaJFkxlbSX4T0qKgqDkrRcFgx89xY7v35dXpUvd8bAFGrh
07co/5KGbWRvVG+1adxa+pQyYgl6qj7SuD/f4YhsanaYLRGvOsYxJC/Y67hkpbbtPzK3CslTfI5S
tUV3PzOzie9n4Jls4SersZ4bv25WcdbctHl+okaf1mkDO4W0CuYe7JgKR95IjbhVxfjlITbqIrtG
kbEh8QJB2mVVqVgIGR7xT+cDOnHbnazevfKsnGJpbGPTSY9epMgaSMdh00zlS8lt4OZya5ldiHlg
vbh52CfNT7S0fOPR+OSIntolbn9KbLGWp87KVOz5oUR6hjxMI0Z0qS4OnrFw5FyiEGZwgNHLkNOp
SLrAiXhSSo9BRuLgQfI/NMazWms+/sfZmfVGinRb9BchRRAQwGsOdqbHGlyucr+gGpnnmV//LXwf
biW2MtUttVqtaqkgIYjhnL3XVlYF/n7Ee2/RKg41mh79LAneWOKS7nsRmJvAmW9COMxbAA7f2y45
pHZJzddETA3UvTCTR7djBQimYRv4KDuz6A6/xRbmCKIJrCMRcoxidr/3RnFT9IQPNezsibLfe7L9
0ZXUiDBUgmgI2ussCB8dt3mEM7/RU/EnwFDFCGuxnMrhTnf9E+kyG+jalAHxgbbq1u3MfR1TpQp0
ghm0OuBpx84IIi+sPtccAvgb7mTCvFCZ/9gtCekquMcXvVfsiDcD/gU3XrAUKR6stmYjG+c/mqW8
wbKEeCqE9Av2IvC+eUP0dcyMx9Sf9/j+jjBAaKDT8/GnB8RU3+h73gpnuGldChGLKihgPq+6fUDL
L00Rt4Kc3WDxPMK8/lnJ/Ep01jVFxw82TT9RS29rD8sDSJJd08c3iSSbvA8PCcHRjbQfa8niPjXN
XnlOgOrVujJC+1OSdl9x7H3FJX4MLXLocfY/YD86yMzZVRpkHF3yxMSlznr+TML9tq8Yv1lKXdTb
MIa/icr43cHCCJtwz7icl2RzrFYOJys4c5WPszgTn8wSn0c5Uq6fGDZTBg2Fjcmc75yWqqso5LWX
lUcu/OKNKd6LarpfxH4VSS2x9yt2pj+OiOirBfeNJcGE4aF15tvRFN/GzLqJMhdBkjr4IIPaArlu
ON7GMae5MslQgdnfteS9zdy5k5MIkgoX3cXAHqvszBsPo9hC898maCbQFqPGbly0Z+7A7RvtXa/g
hrGNm93sQXDXAX1gUmEfC1szRxnM4952Gvr9qwSwEdO2pF/qmMVHstc55nJgrZt+59MmVnVIfEP3
NfGdj50KPreJujZoBkmoX3PfoiAvmHGyX8SKfSmK5DodnQ8kyRyneeB8bGS/QAzYX/miw2d/xndu
jl9cNq2boEnlttXjh6piqDr0aFyv3EtOh0FMfzUq+fTYUjNyifqsbfGNQyH0A/GwuBDAlByDWqBR
NHe2hwdch7jUxcAMmux05b10afoUTwFtKtY1USU8eb/ZsDt8KKJv1lgeYknOXufj3Zk/5MZ8PZbT
96mfjt5iNMZjj5yhxbKdd18jaXGwtrZ1bl2gTL6D6AN6KIAF0+cFqb/8/5//n3ofcU5MtbCSmwk9
17ZUFNep08vPec1kcB60Ixd2z1/EG9cWAj0aKGTqT9iWrRXRsgPrA/PJ9Q8mgl7KJ4lh/s7GpUFu
ehr+a1gWnCIj0+oeQjZlZP3kSj0K1XjzXefQaQVroF3OemXuDhdu7jUyYX1zrm3hySBr2iMK6PRB
8EfIkAf6Aq4ZYxuIUUjxbY0u1ekKc3F9jcKZ8z/QeoE3JjP7a3uos+sorTCO9QNn2ygdwk/BLMcr
Wl3oO3xSXYZrV4YZZWeRFU9OpeTXJp70Q0wsXrOzDWkPnIrQbxkBXsndkDX1DyrNSbQdE1HcUjyh
CSRUD7UjQILJbtPzZkn9DMH+BSKRWmEhX9+Ox5bRtqRcQr1WDwDX39w3lWMsdrapuKtEOX8JbJv2
V06pza1j5psOE6vCJurFsKWS6KedlnT2KF1U9CNLUiyvFSa4h3HULTNCH9AGRCfS5XtvkGxGvCny
WMjL/FMhTHY0chqgN7dTsc+8rLurEq++Nyweyqas7G5GrAi/nt6WGycHZ3b722bQ/p1kO9kivQVA
IdoY7UgyMcL/HYdqeRqadCRYqLZlQUVejdWioStKNKFxgKBR3JZz3pePRgWd6zBGxIru2fWy9J7/
QFYkqtdrkl72+mlAvpIrpHbvRBUw6ohr5pkhtrY5u8E2ifo6W8Tn7PWTAZ7BfgwMdG7nL72aBl4v
rSC+Uv9cuKtrwvYQIoVUlhfSGVPJJwu5AGVYNX3TQSEuDDRnGUirL02DftdCKt4LURqnXxqQulAL
bYXHDExxRtXUNaBJFLXzc3JrF6hCQ198ZEW/DaOYvDwnnI5NIKePRYuJuaE7xxksBBEQJKb8xy0h
LBzmAkLSwLEK6kimv0BfptAzdF79kZw283Goovhn0EPyPDSgzjQzf2sQTkkAdfdcDm21a1Rk3+dq
HnbCNcuHmZMe+2LdhndVNn+ngQjyIaPavjV8jnStNuujEdT+3ifiYWnflYehIdASWRJD0VJZfcTl
YPqLcow2TsksMttdhh95VOHtXNl04hJwdSxvUnFc9QTfFWfUhUVjpHdKjPKOmbk6QqJDxUt28NLr
z9iaZzHoJ5OW8Qums+zBSVv3ZTJz49rTXX1ruKXxFUYWRoC4CdX9UJnhS4AEHbmZ4dZI9VQHzvxf
Dx53eaO2UktUnVjNHH0bsi2rbYIvcOIfvCCiUoJNy77ynAiH3PmLLUjc9ehhEVlWK9LgiYk4HT2Z
7qOiGJP4WFOmLa8cu0y8a5265jOR1mVzUNYghoc0qmdGATC3q/OXf/0I31zfsz1O85pOwes68teC
KZQzooTC2+KllBnLplHfY6dTu2hQ8sriMARAiCpTNXq/p5IXHJVGx0LWX8rQfW81hUutNekPIJLd
1/n8rxsZrXAkR1VEx87xgB9MVR+TIcaoK3aRUbj5IfTa/htq0/o6GgVl+C63nBZWUxuYB5PopxLn
TBn9TGOyJP/DdOKaCpCyyZMi9eD0JRmYne3UcqMjH6t5bN24/BAaHh8CD+3rhReyQIRXL8SRio0o
8yaQbns1+iq+uLIaa9ADFhuFTUR8cbE1whb4UhLm5m2XxAG7vDjxkUNFCaZZanD2lz5KA+Pn+Xt5
ZwKHIGia3A4RdwRgnf7sUnrjZKo2ONqOU2bImjOQF0El9GPTz3Z4dMwwk7ukjFR5Yel4Z/52XSUw
+pMcRil+tY1z7WoSoJ34BM2+rnZi7OdwP7i94KwocoBk53+o+QYTztBbgIlaENci+RBOf+k0ux3k
WeLVmt6ns9+NU/oAjhiktNzx9rufUScbaBtaeVCEtHOLxb/9UfWAb3d+PJTJLu2n4mc/hHZ8LTF2
/jbRQdxkgWgXyEGAUDPNqn4Tak3lfPaa+dP5X7B6YEssx4I5J6bONiUBFqsfADijmeyQTKuI7dUP
OEQyRDAyD998Vqf6wuNazVn/dzE+BgIlXF6Ou2y9/vpUUxkNg8eIOY5p0HMUzxrykHyNqzMju+2n
hNgRAkmKEXTnc9ndn/+p66uz4yYxnVR62PkW24oVhdukET+PeRxS6+Vc0Tq1eSCQqbkKUs1pJgE+
PPdBeiwdACTnr/zeQ16uqJkDTEk00unvxvwQDY0bgujVQXIf2xxw86gYm41vq+nfJlho3JWuRW4k
uQuOuc7mKilujXFMfI7VMwN62RB8MmLfu3EAClzIt1vtlHmdxPUsdHz2Sia5JKuPbYgzw3TYQ2Fv
HK2XeZ4wKlNxB010/vHJNzBUfBFsyQlj9agCEs9++vyAPBa5N+b66CDExHyamB51QmNajNNxqkf0
OwGOvgDRDofwysSA2qT4lwbHeBrjSLPdoPaHM96v4VllI5rmDPw0xVyRzM2/n/yY9gi+IIGP7EJz
9UVVczElVtu6h2mUNO114OnnyAzR3ogkNyjJpBxytv3kBcn1+ee0HuC8Dxi/vHtpQ0MQajXMKqYH
X/eWfcRS3lyT6UyYNgV9BGZ4CXsLv9GQ2vO1mSDxP39lTgO8gr9WHw6xNPmWLFfyRgkacVYwfRGZ
yUDXFxBLIvyHsMVa1VhUfaj3DvlS24T8VfV18qtOKxvCswxpUJqmCZFdtHpx3E/K5Dwo819xGOsX
Y5Cz3lkB+Aj6ZgFCbkP4wt5arld910PvPsaujWMJYm+DEtx3CPFm7NBKc7NwoJojuiy+NZxWPmR1
ZnqbxgipH2Pc9nFIpQbaX3oqEyLBNnmKHbNTB6o64A9b/GPVNsQFPmyFwwFuUWngeTPD3ryZgdDE
H0WB+Gkbq9ppN7agU8liXFOc8UirYbOGjIxVz/zdFiUlYou2+YspuwVG6Hh+uFVNhdfItGP/bqpN
KKVBnMzU4hrT2CNAUtM1NepyomMXohNjLy2DxypV09dZxOiry0zeU1l2vG1jV87PoobcuMnHtrnv
GkzCO4M5NtrKxO9q9vgZpHggWN0TRIaO4EcIkVhKlKOuy6ybb5MspEw32/3UHK0ujm4WrVyxV8No
Pop4oFvvxzFC3IFWb4sgFK7bhuzH6Y+hfORUVtkutilfmb+4l+w2GS10BB3F9rtu7pM/7cS+h740
hexJSf839mH06W5uUZmfNQ6n/RBJTnJNlaCh71Iz+4reob7POdjFW51huyItdRTZ3oqN8D7JiZS5
KpRbpFeUAehGyy5xgf5jh/5soD9AMEQLutsotwFFZlt5Oe+SJob/VasBjawBLgIzbd97N8IpQ8id
bdD81Ir6FjBsNXw7/1W8mbbYBOHfJc8CE4anndW0BRo6y2yLwpbvytbZZalLI6odUOtVdZl+adsm
/3D+inK181o+QzjKy4HSUUuI3GpKtpIptMap9o9GmCGW7+MSsqWNmHPj535kI+O1p1vU6ViJojHK
fjvQub9Q29Ffh3Ig28O1Rsr2yNx8yMa19q8G5ft6p+Ky+ja6pn8hnPjNCsLtukySLuoh1xLrOBvt
NlPmMkcd2QNo60imAYTEkUrIpfDw15zb1fxE4cq2SQklRoUC1+kSksIjr+Ay+0dEDFQ87R73MNpV
RJwvsC9Gj3C5NC235hzB3xlcZNhXbGDAnmoYb8PenVX+YqcuxPvMcgR0vB66NACeMLi0p3xn1JBk
Sk4x1HCTG16/wtLv6RVCRwJAI25xFDd39Cnnj2Vq1Ruw/v72/Jh5k2hEVqtFJZLJmwxRZ31+8vKA
DtbsBzcKvysFupIixCzrx2JQ35ARdhvHHsttG/BlD1jGLq0c74zYZf9AwZHiEhHVq0UrHzqSXUcI
Xh7Qihua3uBI23imXenBZgnS6dBqX12HeRLv4qLDRwZy7GpMkMUC5s0e0pRGJ96s7ZRlG/BDG7Cz
8cfzj2h9xuSz4iBD+ZfBQ2mYjf7p6Cnhctl5JAhwwYn/MgdaPxEAELUosjCXUTSyr2lVgiXwU4O+
cokv7WsE9ul2gE50g2Kip0hTxxe2em9HisNRh3Ei2GQpdCSnd5XkZjpH0WQcC1uah6EW/gHXWTF3
mDajObswt7x9UVxN8q0u1WGX6ez0ajhqo5AQPwBJc1ugA56IEGvgYgqdwGWN7Grf2Naf8w/+9aT4
92drs2GHny0VP3M5Rq9KgRRXXTFCmznGpDjfF2GFHgS7oVVAYJDZ50xPVrlp+0AFewPtMDqy0kq/
2qmXfVKUkql99QV9QtJ5msdwmnDfhYlOdsnY13+iVI3tIezoB2ZWRL+1FNYXqnLQhvAbm3a1ResO
+7ANAA0axUPYWciTkiAv5RG2SGjeuWlXOr8Hdw7ZcpYGu4xSjcl30iRc3BwsqoKCr5dW29QbgoSM
x4GakxmP5nOnU/Opdl0WOFj0jrsb+q6KtqY9WNCf0jj/PaZOhy2pdsKX5AvtxSvVBeZVMozoK61x
vnZHjCWb0irzz+HyPFAZpuQzaVZoupoBcd2GnH7EWDHtfdG24ULHqAlZqEqWclS4EkKQH87JAxJh
VV5nKq6hQfhB0O6joXThZg+AcxDNZiJfCimIJCdq8x4W56EmJWgYp51iBH4nfINnW3i4SuG1fuAE
3jnbETchDHKROfezGmV14USwXjeWYaE4cjNJIpl+k2reG1rWodL+sZ1qOnRkKTX46jN9OD/85LJX
Xw8/Ra3ZpQrOzs1Zjfnaa4jPYDo+tvbgx3u2UDRpjYA2CO08u/LLx3H0zWd67MFz1EwmXMYumzBa
qEQ/LuGt9HTww0PAOH9j62+R3+9qk92+R5mD1X41Hw2R62RdTeQd+BhoZonXB9VuThZlR2mw6cU9
lQSP89ya7YX5er3PX568JbTmbKM5z8pVAF2ky65L6wQMlA6yL2DTc6RvFSboKY+7C2/5nV9pOsw4
VMc5TVFZPZ1xIqsuenxuBiXOItzHAg6eE01yn0xOfQhLJF1xTAHh/KN99507NrsnqgWeSXXn9Kp5
Kdj9xoVxxLZaPsFKgWpUqqb7GgrXokFD3zXvQVS7fpE+pkIaj/agC5yq1fBrqhLfujp/Q+Z6ml8e
ucOegix1aluIIk9vyPDdmgjOkKOViyVVWRZ4lqzzJwn5JBcPgi9u2Efz6D6bUej9g8F1JE0JygmE
nNEr6k0S5TV+MGOobwq8/+6GbJaWiNsQy8LVLEQQPcskVF8ER+ofVZ7F01XURyb0aCc30QZH7LSx
RHc/fJ0ncmuHLsnx53/ke8MKmJ5H8YKyIaXc099IZtYwsG8zUAnHHc5fjJ8kC1jGF2izCCrPX+y9
ceWSJGhRvVg6nKstR+DruEhtmy2HHMyNbPRLYMI9n4Gzb4aB5YI8b+f6P1yTVg9frCBWdF366rzZ
abyQbU5UeOa1XLyzvevHV3ik/G8ISb0n6gb5p/MXfWfk0B9YtpKCk4heNyTiQYgZHod7RFJv3dM0
ZoUo+aX5wMEIm1Zz4Ueut5KM1GUzb9E/4z+lWE0O3qhUBjuX1Rrf8a4afHsv+tH+4PgCgZrsim2l
wBQ4Y5Mf4Vj8h0FEJCflPdOxmKTEalZsu3qI+54yGwsR7ELMBhskI8M1OXnhhRzO954ss5JlCZo9
wltPwPyoYEhxhR/zIUeZ2tV62o2Ri19OxfBSG6Sz51+lfGfJQ5rATk9YyMzfBI8qNTIZUxDGjqjj
q8RsAH3BBd5xmK6guLXYVnXYE40Zh9ivZLOfa0LpEMGSHwCQ/mMhEv/K7IAeXrix5dNcrZGK6Yk3
v9RX+KROP11f1+CuNPljRYpMXqZ+jEfbbLZpVZokXOF4b93Z43xdxmgYhx42SyiviMiaGfyZ3HaY
VK7O39M7b8dxmCo5d0uWydcZ9a86sxtwXkX0ld6wt7Qf6EwWd2PrGCMFi85+0VEARvP8FZcpY/UQ
OERR56F8zTtaH9o6YmoMu4PxWo8Sr8RozILDdMnx7roBv/yoTFLVKYYFyQvzHBKi85dfd+NoBDoc
TGxegGR6Qb1w+hIagjp8dGHElaIc/DSoIHpITWbSpOuCayhsKGxH+mf5pikiMwNlZQlv19RT+ACW
I/63GaKc5QBE21Jom2+E8+Xp3ZBkp6KCVfoYIbEgpsWQpGLE+sgwGb9CsXA+NqE0jheewbIwn7wD
Pn5XIFMQgt0RuamnVyUoj4PAZKmj07aqBp6tmx9TXE/1TVWGYfHRasXYHZ0oafI7ik94Kgugqw3t
oSyKL6xnb77W5V4sJl+bWGKXt3J6L6OiD29OWh0N4JXdrmkohGwnDqzFhSn3zcKJtnlpf3I6og1F
YeP0QpnKE2/qM/OITmrYUdeZrpVN39WPCvPCA34zxhXzHd8TtSXGOFWO00uh0DIIY8RfyQslOEXq
mFjLCUdC2tTHwnHDgzf0w8eeuuGFp/n2R1L7J1qd4SQYVe7qzfpV2lM6j4lwcMcI3XfRRqCGtQ2f
BC24V16Y3N+7HOuIuWwAPbaBq2fKAycFEs3EMZk6WIRNb2ElpmMHscdroG7+27mDT4XZk/4QZ130
RqvnmvsizsaUpPHKqeZ2D3PH+N5WUFG0bkwEBECoPRniVAvsXlb/4eIsKIptkKKQsH60kzclDQh4
QBzIBrZ16YI44kyxT+AuX7O9nK5IAE2vmiqeni58r2+/EbWUtxCsLZttnvbpeOplpJM8L9tjUbc+
TEPT1yTZVEP5D1MEbvWuqUEHDQNOZOkmAWEasw3cEXyhX+0Nx+6exZATRGEC3hjgtivvwh2+Nw64
NwYexwCLCsvpDU46J3e0a9pjCvttj9fXOqSpIEgo0O6FQug735bLdZR20I8wEFaXGvAs+Ai/BeRT
uNe0sIFP0lojA1iU4MBSyASFBe/aMy+lIL/zI1m0adtQ/6OVZ6++rajWhpWkaibwtaUX2pomcY4L
CKvO5b//jD32ZRwcmaHpxq4WKScZ2Bf5xnREHVA7Ty2u7vEeHWv8s2yy/uXC8Fr+ttPlgK6khYaR
oMTliLwMv782ASqvMTXRN4EP3aTxM+6MBcvZzOAW9mE2UxL3anCUlO477H4VtkxSQTEkpBh9H5qE
UBrkmDCELzyE1/Pj+r7spWHKlknSJFy96q6NtFX2/nD0rBq4qaiyeh86VgnkOcPaTJJBWdegP8tF
59+35J21ua8+2cQPOxcauG9HHftXXj7FTQ4InLxOH1FlUtXWCMOODb3UDwOeupdxnPJtH0oJmHG0
XwZ3GNEjI44//3be7NCWKyIpRHVg8uU7q5fDyWQK7JArA9ror0a8vVgR3ejb4KPfbyBQ7M9f791f
qikkopVC8rA+8vmzG/lR07bHqdLe5x5o5gY1q83eVLbzJ/rObNckEL9tpor8wrr5zm+VPORlM8Ar
F2o1vxsG3hSwE90Rgqu4i7yg/cwuv8JtbhpGsiMsu/QuzOrvXZJOh6ZIxHLNhvT0xcJJTIukiSa0
QH74i94bcQnlVNwEbew+SIpHm/OP902HHrmw5PiBqE9yRkFFfnpBkC588L0ej0L5RnaTFi08LCGa
wT3UgVuy4/S6YljwRXK6HZVXLqY5lnW8zFOr9HPlFCG+/26K8o/uYAXA7WnHaGx+pNHulO/I6V9v
nNC0cmRxPeY8qsurEajADZZRWo7HICc+osAWchVH7tc59esLc/vyN51+8ItkgU25RAbGF796/03o
T2Cs4/Go3IDyoecU2GNUIyC1nX8Ly4K5vpAjOPawmC5KVrV6CbGKenf2p2ORC30YSuo41lBGt0Un
vMe2TMptxl1+PX/RNxKo5dU7DnM6Ey1z2vqwBWehncqqmo55ZJrhLvEkCLyqsoR/p+3WHL8q4c82
uJ1IRTdappUHd9vKvxQh7saNdib1afI7hS+CrRwo6CljBqJNXTVXhD1NeMpKfH6F9iYID24nXxay
0/TotnVwaYf7qmZePUHGBG8LYRqRg2u1c8NPDaNR9cdO6bh/HDB6y03Vi9G7RyZntQ+OMQWgiuMI
lLVf1xxk/W4sCCqZOoNgIUvkwRI4haYQHO44gsClb/Sxb1nL91UqvK9DWGE6t/04daljGiEJHfQQ
iVne2OR+qlvRVHlzoHYnmoOXDC6ZxB219i/G4EDg7DoA6heG52pqXAYKC5HF/o/mKL221TYMQSDU
7ToKj3bFAfN3ntRy+FTH9mI6ozdQwU1LU9IJqLX+oTNQ6QtT82oD8np9njUHGGtJqLZWHyJmYCVq
/E6HuofnXXXauyVfp9jVc+tf2Niv197Xa3Eio4hKaYDSzXrtTWqlShvSPbqv5kFCvbj2PHLHpm7M
Pgy+RCvTgtCqAyvELQ/dII5n98Lvfe95029yEdVTpHDXR0PDVT1FP5Ippri1f7VhXD6N/cKKDTLH
Jnlwssdm23URDlaoroBuz3+va4nA6zNgm6l57bgb0CmdzhIJdZO+dNlooKUnqmGuJE08i6ib8a6p
O/z1zmQjUEoTA4e143BaProUftvtjP34mZK5HX+YqplGHDj4obtuS6vw4djpuITMUXikAHpEL307
f9urFe31ruk8ssZIlEaczk7vGiC0jsJSBUcUDILEp5mKdltOo9q5A9oTFECjceFJvTcwMS0JTQ+C
ytv6kiqdDOyuhMNW+QCRW2bQMN28efCS0LlwqWWT/de88/rrKFMtrh8EvKj2Tn+dGh2ilbMxOBLD
klC7JytykjAmI1nm94ZB+9iKLMwADuodYjP1BWXkaoVaLo9WhGl8UY3wdFfVinIME5HP1GibsMPu
qWLB1OX1PlDq82/xvcGHYNbm20MYZ3tr1TjWvhoZaucdRlvkkGTSGHFsOJHx46Bfr0F0z2BZqKSq
52Y0qg/035DMsYWEm9+TzYbwqEk+EDxXWbRBZZAf8iHDMmeSiicPAcvd7sIdvzMK+FSpd/CMXJMl
7vTVTK6DIqSOvUNQptmnJLIgIFdmsQt9P3/quukBzU1D5FHnPjhVr+CJmM6V2eI9L4cA0kIzHkvs
ZIeg19WFjeV705kL8wW9HaUDJufVvfV+GxnKqMirSLBxckA84rfT1yMoHCiY4/e0CsjjkdOvMkg+
xDX94vMPZ92aeh04luY1su4vFdfVwMm7KClmR7uHfmB1hIMIEEHXiQTAO4KKORSjTD6JOq3d26iA
bgmOgqkWRASooT0Bmmjsxn66avxOQARAz/qP6vJi2IaogjLCcnpBIk3eAd7Agy30rdnHgbEpbFXD
1Gw6W98UM8mdaD/i7qlgWDy5YeOZF/ZV73ydruu4Et2HtACcrFaNeYjAXHglKSBloL/7ia1g9PVE
e5ht6EBGm+ojaVWwcSHQoZ6itnlJvvTeIFxKAzRcecv863QQNh0Lmp9PmPJcaDl39Wwl3tVAC3za
RqKiuHv+vb6zRBEygGCN0uVyXl9tCTqB6Q9xpH9IyRlPYchYMV7SqrrF9RZt2cv6OzZm9u8RycyF
7+29X8pY4srUhZZa7ukvZa6LwUC4DGnp5sfW96GHogT9MuSxujDpvncpXio1Y853UjmrwWtPhXRw
GnqHbkSNbxe5vklHBRR4AGxx/oG+dynaM2jAEey81bmNWTZnE+DsQ5JF1ddckL8F/nX0cJiF9Gv+
w8UwsYlFcI5SZ5nt/yp8OGEekYoC3B7E+HSfBNq6CXPXuZrm9Pv5K703TjxrqfBLJqA3brkityaM
VRmfv8jz6TDmFqBPT88m4de44Y/UN0Z/k3SDHrYF+crV/vz13zTFFl0WW2c6jmgzOGCZpz+1TXOQ
zpaDpL8Y2i/8S33mnaJ7bhD1/wojozWuPHhYj30R1t+zuSY81DWMX7ndh7/CyZd/dJpYL4hZYcCe
vze12rEsBa5Fg0kblLMfzPjl///1GmZnmEYEU5x5MC0F27F0zKfKmRxjQRuS7VcmNjjeNDP1F3p+
id6D9vU+m1MQZM+BAu+/Sc1KsBhOKREA2tGQMzpnALPTlWOHPHYqiHfXwWw+p0kob3Nysb/XsUmc
jtfA+WejYLvRHnlT9xG6E7GLtOVIUyqSiDb7ZNf1dRmK6JHCmPfst1KhICEz6dkBQuHszYD8rG2V
jAQoqU4W8nD+8bx2SP/a8iySOroI9GmWf5w3dqU8dcq6skseT7mQHdwuSX65Cclpm442Ojz7VoXT
RjSAN0jXTNmRahg2xAf6k41XS4MBIGyArXId2M5T0rqELOZTxIPhYEi9o+l79MAYx7H8daBObr25
kxJ+kNMZG8Tl07ewHqfqGhgNBBXftufmqmgtm+Jg0E/ZtnVSwYEzBPS0KaGoQ+tsi+FxzHoi9twg
Gr7M44z0Gnxq/o+VtnmxkSqws90MKVBCpvChLyHJq2swpb3Hn1h14191YZh9D5BUwK1A5nlsvBx4
f8g6CoDJc3uadSprcdHlENU7aYMrdedq0PwqUX9wpiH7pHNDRvsZHfklo8VqmlreCVtrdrseHSub
Gfh0yNqN9INBMGQrZRe7IVQFUFuHMeiYw6Ue4frzWK5F32MRVynHflOiyqA9GbM3RzcelW8mehPZ
twUiqk0n73Nuq6fz4229V1p+Gxoa19Ue2iWT1eP0t/l9bDeDGeijRRgB6UWxVt9LQW1uK/IwURth
BaiYxtT1uoOTJmVPAkeGQzYb67C6cDPWauJ8vRkAYjRZkaG4b3TPPspAj2qHPhLdZ9Y3craQlSlo
dqD2a4KuM/SNjWPk192QKWBX6VRVe7aRhFvSDQRcQlAQ/L6+6kznBx6fXj4bRLL9Y9dDOYI4jhCx
KNGO4gfIGHZjFJPjEfKcP+/4aBIgnVX4jJfGgyik51QBcnCHZG8jUXfQ4c8c5Vqzk5+dEYzhQUHU
jj7q1MqnXV13k9jR8jWMHVSe0N9afiLtfxqz6BKIIEX4s+4iMe6S3E6ao6S1VG01zvTHiA5LdGUZ
ETGjwiymDqpAFuDklfgd/nDOnuR0YQ5+0xbnpdOWxw2E6Nuy2L2dvvSS3SQyE0I9p7zCwB8EYpeq
qDvouX/yM18eZis2r2wJcRJWcQf1DqnT7PeXPqy373vRznpIcCx2asx6p/cB4bTLpG8g4eqD5EqE
FUjhUuUfaqRmS/x1v2ePO27NgVjV8+N+XROkxoB2VnOApbyClG61QqYGGt2cjIkjtf6U0GwYlxmM
m30BdHybz/i8NS2gCweT5bGezu1UlKRHBZKe0vJ5n/5cW0+0VoY6uAlTyzAhFcJX2RqeOf+X58oG
APviYnVjs3N6oQZLUNKjgLzpFJX0MtaffScdvmtD1hs5m+U2jeRh1IXV/4fHynnZoyVO5+zNLwSF
79go7oKbwG0NXFY1kdnGaFzPCeE0vQm1BzKWuvBY307PPM5Ff+0szeI3o8gWVdDg8g1uOOnZFhuD
YuYDW7xeTmFQMTs/cqR473qeI5ktAYq/Pff0U+xiWCITG95D5F8BYLGcWxuZS/ShYlJ7LuUsWe+C
bglcIM9DQ/xuO2BiAbM7bqFJAQPvA9IaPeqOkNYmlKO7cpTD80Q761dv1uDQI23OT91ABXkzslD+
EWNpH5UGCAcgEvMUlQHwjBKX6pOl6yWIqY+APQ+FMYjN4Aii2g0rZd0fpiYb4HPN/n3UG32zi1Q2
/66KUKINJrQe/xmbMsqZUdLuPFk71kb3oYhvZWPG9ySwjd+z1rOX0suInryDtIlHWhM8ymoRwltx
G1mzrZpy/aHFtfBYOURVgKLqcSkZeci+ixJmsiU5B9dVRqX+pQUIXe1zKXKQf2EMab9y5fjCFFH5
R+qe+tNMbRmo2FDJzzoQdKGEkegSn9qssx9B0JF3zo7OfOKbqrC1s2Y/NsUw43RySeYDWCy6F5iy
I5e1OeFfQ6OmDGCoDGELyEHQoIQlONjfQnae7Jhc/7EqeutbksbDs88G2b3zo9bKruK8A3FBpGVO
YM3gWsc4DCKi14XvfscrY3x0WbBa1JJAEInjBUOR8qMJKShgvlGoamRyyGRDuLE0yffe9GlvJV8i
oybJs04AOV4B0fJeaLpdKF693Ug4i9hILQwEnti6BlESoj6nNSrhGRPxdegNzhOekuLGpnO/7zmN
fzv/XawnNyQL0B1sSub0jSjarYouupoxDxRERrGtbz93gTQIpen79BKI5s3hZrkQnYilhcfMzc87
ndxSTaVhmvArozOv7nAssYK3CXEQuYr/GcfG2UxlusyrUGZzq7b2aUV0A74FrAwzHIAQXidBWci9
zj+A9WL2el/LkuKi37BsvVrMoFw09WI0u2nyCEJi50z7hijazw3RfQe3Lwg1GcIftLjF9fkLv1nO
lyuz+aceh9pt2cmdPhEq13XksL24YRm1Pk5x3u8xLxmkYTvZjrhYIMVE3KWIvWh3Urj3I5Lgo0z9
OX8f6xH3ehso/ahEc3DRazv3/zg7r+Y4lW4N/yKqCE26HSZIKNhykL19QzmSoZsMv/486Nx40JSm
/N1sV+3UQ9OsXuENKmmrrgduFjLdr79IZ/htV8vEQDmyb21/via1cXG5Fdhq0Q+Bo7V56tTUwdPh
PBMulBaYgFNk0xpzLGRYBWQjVJKq49sPeOmIO7S94S/DyIJgcb7PmH+U0Fu8JIwLZN2xnIWnB21T
6681EF9l5S9b6ULKtOFzrMi985WSyY5KQ0sYpsUmjSYH4cW5EIgg9wPuCh7MzQrf9uOMDhZyzj1M
rzlNrpxnMhNW+Ttf4VeYJCsgcFzmX8xGzn9Fr8/VXMPwDV2sV+4mYFonGCVi52dqRK7Ww6O3GEZE
QK0iCZBdodPpwIqpNZCTuHuSFUt84hACdX8mrkIvUaTlrl6adl+MCO3bWBntUjefwiQeV19ClIUJ
jFjE52V2WDoJwEvrZKhntrWTi69OSVz8QpVg2kc2tYoLMw8IYYaXrNNh6rfw7TmmXMLKmmtrl/Qy
eVQQNQ9RXidPXaQPR2PGNxtyL7+8rAbsFAoNpm5W2BHOxxEG8rOliX2Ua//NcYpFfSJm/Mjr+GOp
Dzhmo8F5HFL083I/R2zbTnDkGlsgK1rtPIsY8HpeZfkdZGTzfZZ2z9WM32pme1hdJUUB0hL4t96h
H0R1bd1kceKGWdvoJyhx465qWtDnDPz3yhiRGqV1/GzKCiFNtzniTeHtq2QyAj695SZrJOLtQqK2
XDhx+l+qLda9MeDEy1vBAMjsqw9magzZAUfxCLO5Lgk0lI3eq2zMg6ls0MDFb6cNTFeTx1Ib8d8c
gSa08Gegga8+SSiSIJPgaHdtDoMQqDSMxzIxD0ut0Pfz8EgDhYOZSZ/MN2CytPfNXGdfLbwpBqyl
bcQGhZ5aB+GjsbpyttF6jqPAXXBZiIr599tf5qUPxoQnsWLF6FoSDM+PqtPKsjaSKUbPAR3Kycbo
15JYEDnwmZ8iuPAHa+nGo1kN7hOGD/lpzHE0evtHXGDlAduhG03nhpLa9rf9YXQ0EjVj4EF0WL76
GgJUOw6KBwvIZlC1K5JVG3pyegyb20H27VMdV7X7PlmAW66y6zMOUpGl93vH60m4UjvqcQMRlf4T
94z2KaqVUcP87gusvUW0Wk8a9OhI2qoJk0ohZuYbKrbgrOvZpyiLp6eERB1Dh5bDD3k/jn4Y1Qw1
13CX6ms0mkuyehdMnEruLkTDBwfB1b7vmL6DhUavPnU+5Qgmr1ZIGfKLJdaoc0Ab3NdP8TKPMqAS
5iy5tfRbXi7CfaFeiCE+zgaK/EFitSWukrZtTbft1FU/5rT4hDeC+yPSprjcD0BKpwPamPE9knDV
x3HWqE6csdKcACK7tT4P6uz7yaYah3qt9C7Au8H+1LQYtqHY0JfoGg/zfeRFONkSkcvQ7Bz3R7G4
iBK37qCVH6dZn5pnanPnAUMCLzrUSYo3KQLYwz29EVGf4DX5dB7REneObmp387vMHT/4S34r8PHr
rlwj29pzDaukLmvlwFnh2j4/q7PhMB2KS8KqpkUnw5U/J/LZnQZ+F/sBdL7hYg//05qIhUAWFbRd
N1dX7+WRLMyVzczRfEQzokRAO5rxQrDzo4AMs09tR7uSmFzIiEwG6v//QVASbu4PlajFwOo3Dn2z
zmnXVJovbxFmsO8Wm7gdFNOEzqPVRfG9C96luLL8xaBAo4PxFJCGlSV2vtFmPdVRjrlS2Dil+4Mr
9VC4EUoomh3dwdvq/qgy0T4OrYm+vWdX3X0jwD9eqRcvvG2LLgs/w6A2JUE7/xF647qA53woCN4o
D3E0yneWLJjfeTbzWeq0HUz67goFeluicsRWCCVEecA6vPBNjtwWTmOQihUhRhJhCRD/vYWLGnLv
UfLl7aD3SkHgZSmwB2CDKIrN7ayBvC5q7Swuw0bV9gPx35nx//WX+NAZvf2jdLqcwaWsOnmTA8KC
p5wa8Rd/yMp3CUU9Nm/ITBz9ARFVbpmIjl+M8F9+JTa/rtr5nXR6SGYE0GowHpv3EA8VYciws5DC
tP1hSc97HJyx/Jnwzv9DPDL+ZCzYmcL39W/MGh8iYXbTQfpID0s5q5tIIdO3s61OwDBqfRQP9FG3
9laZlRjaVbr5a/RoVvszDp+GmdJRVCUjWGzFpAiY+jO4cEY+O85YfEz9AfmrZuqTXz0x7yfNmrw+
aEKaejiZU4L/Vm0NXGaWcdsnxYBWc9RGkOU9xA6Ul1uPE+4Hd4PZzo/ZjK63Ya6K4tYcd7dQG8dw
xMUQuJg1xl/RC0lvvST2H6DzTf91emI/xagRPsslKWh20UpFAqRuW1Dcg8K9OLenzy7jEYK1U56w
BAZdXnRJ/pUug7gXxlwNgUi1vNija9g+jxS6BgDRIg9dNAgw6fbt4p2NVujntBLW+wWwzLdmRH8n
0Q2yVGK+flMMoBCDXFPmxyk10DZF7lDJHYw4xASAgd5YPtRs3Mijbysv6D7LPBBkcRqR+Bot9hh6
Fg5qVkduyuEzYnckkF1L8Y/0MLYOg3Sy75XR5MkRDHeU/7JmxA2FA5RbZW067UofQx/kiTGr3KWQ
euNHrium7i1vD/VEXLBNEwO0t7+VC18lcYBYtHIdUSfYxEOBqkqyclZDTKr4EOiAt59JWhaXHFNv
rglmvK5WXOgDEFKgbNAMfGm2/zVoa/SC1qqM8lBrSuncaqXnLYGnL41zpVB4/VgsBHSbwQV0AGdL
b9TQmWz0PivCKZ68Ow8T0l2r68XR0Sft/ds7+PpGcT1WYja2znGBiZ0H02aRqUjbVdnd6NMH6XXm
Ey2h7Fk3C/sjagLzn26UtKlJlKe7t5d+HcdhTxFDuNDoqPj6JqTO8LYWOi1spzGSfiU99sRFlBwm
svLAilBgFilC628vemlrHWfVR0NDD2y4df68k1CdlYk8D4lSJb4kbfMHfs/8RbOqa6o8F25LHhCe
HGNrnaG8v6k5kZEtCtvM8jDXs+R2am20cAj4N529yJM9uOCNmgUUGxXhk4+DV6j66FqHfP0CzivO
9TegZ4HwCZfllvOTI+uh07nKQ6kZA887GOi1T6SAO6Cg9DLFDOXpyvG9tCad8rVpY+nrDXa+x34m
RUW0zcJucDG1liVjk13dO+K9lUdOfZdVgBGurPkiYrt9ULBlTHgdw4cXvMkBVSw7S4kpDyOVIF0R
MfV4bkzdxxt0qiz8YXMSZ7TUqd5+dIb+fh4bzIsSvf8oJq3Er0emIyOLOlYf08yrVzdHZNVLYZZ5
aDd2/twVvv7Jg+bo40HDgDXm//JTag2aMb0BQPHw9kF9Afu8eiAgIyZ3K0Tc7ZuTNMrrtoNpOcUD
PXe1KA6MnPGa3qdZDiOtGEuUsNoub26RVDe+tYiLGfuuHeY7a6RK3MUdGspJWgI5GDLZYcHlN3kc
tMmov5tqrf/d0zIvg4Z8ZwridM5/9FlmPuZGUaC7nfXurdWbKJloOovsdV/U90npiAeuTie6ktS9
BvbDRVrFeeA4M9MBm3d+aBpbG1aSVYETarZ87cfEu/H9ElT0mHYdGlsa8OGgLPCE280JuOhdU+Tp
oyyq8kYMVvIum1PsEMzcXtzvjq1hVJzIxgqtSTJGf/vVXPywKY1dwgjYIQAY57+1ju1O04BP4Fdm
qmNZKhTzZe/8YfrQrp3BFUshM5qofhVIkdTHVPTXqMcXfwRBk8QLzBiiDZvInQuzXhMRyrO0oo00
Yl834WYeTOSx+8T2C6g9vvEVmsQQuBoeuYJu6fHtnbgUwn1QVGgyruy1rZpC60f+0mGDFrYrTMJt
BMaPKm1ozkw/2r5q14K7+PdrAx4ZmpA2bEJas5uDYvcCa9O+KEOnLKJqr/xY6IEpXWyHbImeU0pO
mK+Oc2A43n7aC+0IaL+rHAmXFhfIFrWPRlDd1Glehm5kYZSjeLrmhk6Q88nLZ5oho1D5ctsqhd9G
WcXmtzqtKrrnpBLdaXbSuTrlaLV+6CJvzoLalBGCkUUvcOcYaGMzO4noQkGFan464OI/aV7r9vuu
1zump35s/3GRCdw3mhvtnabQsHvuQA4EqB7jJjjmcROWEM+/5FXZ3CewKe9Tp3b+0N7Pf3RNpuHy
5ZWLHnpebvwCs+Oe8so1m9289P7H9a6NsfLK0DlKR8FgpVROZmCO5nrZQSKkmgGZoLzbLSPKiPqc
+4CKUEJKd0RZ0jsUv6tdPOvACAoyT2+nZ26Jr9qsRmws7cku9nUTzf8BQalQuEGKYrpx0A4ydiSt
UtvFI3LbKIa0dF5mVZnDMdasIowMI8MSIy6a26EuuymYOvQTH5QeOb8ytDyQbVfO+GwvSv8j/dyT
N3BfHBvpX2V/w1QWu2siAGBnWVXOL0tRIQcNiCxMvQYLKVbPi5IPb5+TTY6xglWBHNEUQAcOpsOL
HvtfeaIDk9RzVZre1szxPtGtgtnGFfM4aGq+eXspBkKvL/hVLZ8enQAZC8jlPBYJe4aQKvoiFM5o
3ePfZO6nLhUHq8TLjZlJ81E5PV1do1vxB2n6WUSLi0+dJ5NTjXDP41TY4566ALtidJoPYwcPSteH
/N3U+PZD16viDmTNcuMv4I8QHM/oeHjIQeR4yXuQVfCVzNFalNbvYXL9o4LQcsc1QxXQCvc+qSsM
tQcdpqOvq+PY2ejBIBZ5a2pNfUS/FAxzjys0npF1S1sDn1Kg8LDmHKSJA6ztUFON4xwnUeX7iB+P
uO6owQ6XbhI/MtlwepxInOg40IsAcU59ifcQU5IBIFMjjpO5+m+NSM18TMwse0z0wj9liyGPS2pq
eCctZfueVvSAw40LEWWek9ulmF15AsWMtLLKvV0CgWuP83d8j8tzd5+0eMeoBrNIDKFqmt8yvx/A
tQdqnA3+Y2MIi6T6U2vx76FP2htXjr+TNMVdgsZemDalft+YMdpNem+eNB3/oUEmFgGDJmEPJXGv
QYHaGRMjgFkJ7aAmHDnjCNMrDSOO26QrlyNGhWNgW0N344qpOsx4HB2yuB93FI0tDn3O+KjX3OLj
DADQ1ieTPrirwlkaU3IioNhP2bSkj2QQ7d4D5Xsoci6UvSi7FOOoGN0I9FTIG+y519lNz8WOY3Sc
YHJ74kNRpOohB5OJgrNr3JDA0toXg2Md8NpeuUt2G8RLyVVtNPN4GnSmMnsV2zb2TY44udSK+8Zc
8PTWJ51NH3zam4vufXUx0wsWUpXAAjxyiAwd21xn2S1TC86IUQMJ0No0HV3vyk32+jPyULMFm0sO
grrFVs1YRZPtY9aEG1G+aHaYOsayty0oWvuc8h72la66BklVzNxPy9jPw7FtevfP21/zNnFeW4n0
WRj4+cB3ITief8s98nLumNtpGEMPo4I3oIGcABcoIH+z6p8bfUo+vr3kJlaRu6zQJcBxXOBQT7zN
kvEgVDaYaRGuDaaTaIz0Ce2AL8WozCuGL6+rZwpnSmdKdaovNCfPH47NrO3S1osQoASDnJRx8q5m
g/9ZA3vdRGArIIXJb5AtO19HIaiQk8xn4TRYYIJoVyKuGSFH9SNXWAlcyQk2+/cS64n3uDCsIl6I
Lp2vNsGDEMZopJhklfK/jNv8t1sXbbyn0y/ev/2uttnWejxeVL1JklH92M7pJxlXTOPKLERekNrR
qh1oGFjnlNhQ32ejvvyageV+envR7YexLrqCHihAEG13toTbnJ0u0KlIw95rDK7SMgoaK9F3Uu/S
AzZpCDposfc7iuwCsUI7/8dsb12eWTRaXfyFQ7M5NWVNRaalNSPw0stuDc0XQTxMzg5wyCc3Rn3F
zZ3+2qW6eamgJtdqGcA+g37m/y+p918XOJwf1yDFpyGWZJ7icsGoOMWNBFWdg6Pn9heGdfF3vpN0
hZww7KTljngyGUxxp8bU/JlNJqiJprJTd9eCzwQ3oTLvCij+FW5j/ZnOKuLAtIcu0bYMyaZJG4VB
lxDGbHeoITQcmdAKhI4A7AIPdA+OlQ038O7EftZAIS3DVOK4pemoXzQIEEyVvS8FxmdvH5lL5xRv
BF4auNO1N3z+TZh4ubhLPGWYwNf5F1z20vvGn1YOfCsX4zFJnAp3ZpGm3eHthV+1ztcdQTUUfSiT
Pp0lNqdlwN0MoJ6XhVVl4cHqyv4Q6dh62/0UKFVSE1Is3eVaG98g4IybiIbH0iDKZwutOSTlHbVz
gL4wKUOO9u3fZr6Ix/9d0PPjYGfTBkLfkSC/bQcRZzu8aIYkBFQ+PPTosqu9n/vaDpC+2GWrK2GK
tvkzvcUSHz9XdntLo7cK0mYqvk9xJ06DMQ5PyJHrjIlFrnsMCwe55jjaLR7i2gezBKI4eTlgEXvW
aWwjVo3rmRX/sbCv+6SnLh7yyP8FqZ+t7qKd+D1S75wqWlKBY03t97ZMjaNqXPUDvIYbc0Zc92MK
FjDIDYhIiWMV7+1aAWfHmC+USH7vLT5Bbdd2axd48Csd11G0880k/i6XxrgTWh1DvrfH49Io9Q7S
fXc3OF39aM0OBGQvUV4glZ0z0zUqcAG1ct4VLR57uanqWxjN9TMD02bfgET66lRz9o2GhfyZ6rML
/sfTHsChxTf6sCrui0TibLvk7tEuKwrwJXLvx8k38Z+1xb7F3Cvwo2UMdWUae7q39mkUiHnmg5T3
S1baGV13IzmgXBXzBQ0yh4yXF78jrWs+6sU6yiLfSWBPms4gAsDVAmlILnJ1cJqs/kyg0m7QjDPu
tcYxf89jK9q9biFpeJjMKDtZzTgjDa9wf0O+0/4mhepRolnm5bRgTR3oCU6Zqm8x24sd7Qn4U/Y0
47cUII2tgffXMrGr8V8FNyGXhzpX0SdfL/r9KG39YYWm6SiSxxP0UaWaZ7924Y8ldCG+j1o9fHVm
6e7tUiD22srpl46HD4I3faPdRoVp7nOv6O+MZcBkNqmtPYL45iGmpfgnd4v6pilKCVC/zD7atRnh
VLnoGE9mGqRJiWvmw6px/7Ge7PFxFI39aGlp8V8llHFnUN1BHlu14rXMKz7glBK/x6iUJF06OOBp
Ve8yu4srzwrKbNXrq5qRlDLCFtyo87DDOVw7jYiuWoHjTT1O6dXS3UH54Cy7QzHvsqYUYuctrd4E
WjroP7DnTItdl1agFZg8BFGshgPD6uLGiCoZjHC/biInRkQPTY7xa9NqPWoZuGHnApNh1O3MQze2
/W3JQLEMlHRmJyiiomsPfZzJo93P5dE1CudTL3Cf1bDDvM0L5d32OE7+bCrT2Q/aRBPI7OL+GDmL
/i4aXCzXAGCaQe05TCrgh4N5VF1MUb7QvGvwEBU5bfaxX3YdYX3PyM6+qyt/fCjJeX/Uc7sEJv46
mKX780PCBp0YjOF4kNepf1wWU5NBHscmcANpVjAper87YgyV37ei5BpCp33+0rYYD+TSQZOmdzBc
jL3KfRRljOVrNKc25ZJW9ONBU73/s2wrlPBVVx1tggXHpc9vS2nTla/j8TFlpoVQKQ8kelv/bxld
vyc7GLxHP+m6n3GVtTlcm2i+cS2YAgA5XIZReTHtR3P2qQ4Uish5FD9ooDQOHJnpj2mo5pqw7oWr
CC0U7kigxXDhtwNzP8mxdsM4L8SUBQ3DDqjAiaHyl9TvraMYGuNL1prXMNvbTHcN9MJYUaIrBt/Z
aiwl2VymdqnS0EhQaYFRXRvFoaTf8Y8+YGueYrMKmv+Q1QEIrvXEX3mKGKapa6okC6XnWrdgfc2b
otbSm9a0rvVntykRg9wVDI4XG9IJzBHWf/7XUlUdwWCPqY8wTBWfU4sxadx4doCZZXJ6+6bcbt+6
FIYvYN3ZRMiom46GO4POGxkuhzlTfWDUiBJpD01qCuMfVRoofngoZl8ugEDDZH54/lA4gyNw7SxZ
6LmjcdsiWrVrBrx8DSs14ajl2QN54iqqR5MqqVw87WkAXMkLLm0s+TUTCx/WN7DA89/QLEjNV22U
sLG0UAUql3ijO9qh9a3mysZuy8v1ccn6qLZpXr5mQo3oZ1Z0EZNwHJLiWNMqEpi/592Ng/TZAUBz
cy0fWxvhf6c864ovHx/qjDYbbZ4/XKQp+nQRqEsY2AVks2SM2qcVrqXuO3oC4wFbzuUZrN9AhW3n
uvwmKpGbZDRtloLay4Zr9cS2nOEXrVAy0kRKXprImwzRjWygzEARQ4vksCYLjJb3wlMdRt64hMs7
rWnwh0A/3e93VWY7kMOXOZ/2bx/xCy+dbsPq1ARPjFex+RVTw1BjYbQC0jbOyXa4kBbhTTfllKRX
gCvr+dm8ArjHpg6s1wdCp2/OF9cImKHUAWIbof4kpbLo5Mm7Zf6wlJjezmb2jv5d9vHtB7xw1IBi
AXVlCLgiCDerjoZF96eJ89CB5/cgcHM+LcXi3YCly3e6M9jB/7Cex1wedRcaOWITnoTeSs3xe75k
S7rvXLkgZMOduxO5/OyZSX7lYF98PED5fE8UGlCfN+e674FeIf4amnDlwsQyIXBks0eTa5yyj3kh
7X8lIK3nlo48pRoNFL7gzYYO5LzQV6o8nMiPv6XwU9Y+g7UzVRMHhZUhHtJNzgleaHzlrF46QDSX
YefTHqOY26zs1PHiRiPFsFQkxXM0O+Qt6S+THuceePxwM6Wr75U3Nf+9/U4vLcw9sDISqG0hI51v
MtJ9BldeV4Q+Gc6TIZk3NAyG9nOldZ/bVlsOcU77UlIFX4nJ26xh3WxYMz7gMij72LCer8xV4S1Z
zSyS7fikUjEG0WQOt2aZ+KeZaXIAMLi4coIv3Hq8XoYGKw+Du3yzpmNEBjlpTiMuFvW3AU92mr5w
oKYrR/fSrq6TOnxw6HbydZ4/25Tyt+KWXY3wmziQL6u7WsGXGzGaCPying9NN+MVpbL6yhNeXNkD
zSJenA62MgjU5o1aClAtJN3tIZrc5Wk2reXOqYr2DpQZjemc7wh2W3FFgOHS+0SODwkGpJAgZ24a
EvTtVKUhPxrKfvrqjgsA9WZOT5lwo5NKuvyuhZp95bK98D75UOmXIYDAfm8l0QGbGVFXrHMZa0Rf
bkxS8xdj+vwfA+2aAhL16ABB4aEHuXmdpkSvC29sEtylxLx4ZD7/vtCJTNhEGp+k4edXwsE29K0L
wgjkDy5R4OGbrxJYYR3RxYVObRMJjEjaH30QezTk/P4EgP7aeb283ipFwoib9vEmss+EYIe8kwsb
T8oMTwBMuI6DgAvD1eYi8RLhJX/lpG7Py/qMK7EU4A4qqVi+br4RQ7bNhGN66OADc8gt47PZ5d39
bMM5zPvUeed0V2+wS5wj1CVQ5V05tORK1vmiciaK6yqqQpcpT2gXo2aRjfaM9pEy/eWlKZPkJF3w
lQV/YX8TUWc3QV30BOPd1HdXu6Drxv6dOLAJ1C7rB2NZBP6tXROglIEUpspCIZsY/4lmrvZWkjfT
LrF6dQ3yduE1w65d/To5x6uFwPnTK2wXjS6iZ4jU1vKgmzMeeFkfnRyrzQ4ZfZ6fb18uF9cDmqXT
jSND3ab+QsMyHu4BNzjZMrOrCR1c/OQPYGb8AMsh78pnc8HZCScjahSa2dCzuVTOHxCBIqfzMWgJ
aW3J7wgYMfvH748rHBdU61vaxHWxT9oh75E7m4Y/OQ2uH6nIso/mwswy0FRcv+sbAvSVw74Ny+t7
XmtIJM9W1tv2A3PchVIe7mbIvzKfYmZTJwq7Yhe7KgsqOXkfktTXDnE5Nn/efgfrlbY9YfhYw7Mj
PyV92Zz4xB8qfg/zjKh15XMTFz8RlOr2EFfFjuly+aySIgt0MbqHrFnUzdurX3puD4+tVQuNlvFW
LbUdGgs2w5yGUB9/GcqF/oPsUrJTdrLc17CGdij0xYdylNdawRfCC8OF1bhb5w7mejg/CqWbwKtd
axBn9Aihmo1fgJVWN8pRDsPRWu08NEuu3PsXPuc1mVkZPQKu3Uv4+auAb62qV1bBa+4WUELAhWfz
c9N2k72PRXHV3n57+3GoYK56BDMqzdc6UgCR5OyBJAiVRg22m3Qp0FWJ2qtt9Qt7SedjJeYyt6XB
s7mONGgYbaP8NBxHMCTo3rb7XqumWyA8ZbiU+XxQ7nIlMb00eCFVIyzSMwCJtB1KYZQDT11nmN92
tv+xJ4nqd5PWe/oOaHl9ryIoXAwS3AHg3VDQ/i4z6ELY4xheA7BOYH+JaGIdyGTxviTWYui3b5/t
C9FtnWTTp1mVP0jez09Yh9ROXfUzCEw3ZfuhscdDkE8S3wytaswHuuHa/3BRk+ig6wK9EgG1LTpa
zHDhhcOkrgbQdMgGH8VENDDuIjQSgtZzP7/9iBfOMxwuXj0F2Dq73gSPHnPOOmNaEVI7WLdV64kA
vrl9SnVzuBa7L2wnxFGSD8pLLqht7IZ1kfuZiRJrrpXGzQDi5HHSZ5RDuwF41mBREWEYf98ncXbo
fZMBAtSN06qLvGOIUsIvrf50U4ENc98Muw7L0X/eC3eVxkXkhUYWOlDnr3sVVrEl89HQL033qe/8
6QifEktS6psrUfPCh03zjz4VtxiYgS1jV7fKOZmEnodFpOrPfqNEHUAlG66ZRb4e5SHsQMnLeWLP
GaZtWkejoadMJs0ynKuyP4kFjXpNmAcmZMgLi2VY1f2wf2s/zCUtbYrBYrofo6IGilS684AgLoat
vt9VV/Z6exawhaBRB4cXjeW1Mt2cOy+S0Nm0sQy70sVpr2/6o9n28EGqOXlwaj//9G/v9mU95AbQ
HGE/0Ic8f7cukbOjhQ3M0/LopsfGFPuBwwwh3a2wufZK6bu9k9fluAspWhDGo9uweTxGWSiBGpD+
NB825WRXoJ0rNaE76X+ADyYOgA3jYK6YCqKj3l1ZfXsnv6z+UgGvXQ4q4fOH1Z3FXRq3L0O8wmrn
xq96xPEnYtl7z7T79525RF+xVLQ1xhuG+/7tnX4hVv2djyAuB9yavJ+3iwrrFurAFQPyDIBxKJkv
U1jgEe82GCmOafyMxTSYNA1mptVnUIsRqUDkxh8eBjfPv3p+jXjH2z/nJeV99XMQdqNPSJ/hNR0f
Fx3UjxwoZyg2pUEP/BSeKezJ4uBENUpS5px43RG2U4T/UgP0I2BgNT8IpjT+o1el8a+pX4YnK2qA
xUrLnp4z+rXRsWxHGDIRWd5dVnteF7hJ+q1t8AbYJ7VpyZ0/uYV3TKU3KsirHdyFubY/JIUhUY/W
RYuWUpQPwM5SCOO7zELnA2iUH//Q/EbTAyre5mHQkFW+960kve0KjH8BVtlD+q2qChKdsS6TG8xd
9EdHoJQcGLHlOcfIN7T3s0VufiwHE3GSeI6i9mibkxEO8Vj/p7BFnAii/gBLm7T+XZfjGhxEeZyc
otg20Kxd3Ly8MefS+KLNVvKEi97S7VEBJZ0bh2w5vv2OXmUCL0cG7wdUKqAEAb88P7CQH5iLeB5c
RIrR27b3zAe7RolV6dW4k3Csdqk+Onu7Q+K5LzGV9YbUR34myQHJeqjtVjYT72vcvG2QXn8Vx5jm
JIgZHfmg81/VLCiJdS3y+FXCiBkAsfdip7341wZQF4pWPpmV4sG9w7W/bYQOrUbNbgJCX0p7QJBG
pMdWl+7nThTpnvfUHVshdcqItA2WNuu+gTgU7xhSe1dwQtt0YH1kRm7w1CliIINtIscEiaPuNcKk
Vg32rYoVikVIQ+JPbs9Xxkavg5ShMwXjtZqo4DDiO9/dcZxihByaKpxpOh81tVhQXFS592erPfhd
M9wAE4dWl7pXsrpLz0hghhsB3p5Jzuaaj6xhyWzCc+iljXmHtOS0z6D9HT1vuKaa+PqW4wS9mIrD
eKM62ywlOsPsKVE5QU1u/qYGX54BCRSo9Mzjz9atrxYMLwPEbbSjJQkBxCN3hGh7vqsD+m1NLa0S
zSlbgAwUpbvsCtl5kDDtqFvu41nN2b421fCNjCBJ8U8xoodSE22JjoKa7UAJp/qDjWP1MA+90+BQ
L2q1R5YJmmkLJm8HpkEcGcWJep9npvMo41Z8LyCV2jsTUOofhxnyB9PNvCvQx0u7SbkH8oOEC93/
9Xv9q/aqLZzq84ZrjQLACXxlE+AQE7vJlIcGvdXJaw3s17c4MFI+SKQTgDHRUTlfcADrjsYjt3jb
NOCaxqRB/aIwb+G+lYfa075HY1OeBgh4B9xr9CuPeyn8MMJFDo5RuuCuPF89itJ+RDmMwyML+3un
I7+HU2GO0uPb0ff1OmQJ6CKR98IFp4Fwvg6z7wRCANhVWpIjNbTRI0YqBJzbK8Hl9RfPQs6a+/PZ
81VsFko9vxJDreUwzvs2mGnPoNdRd0dksc3An4DcRR6JCuKuxuntR3z9IlmZPAyii75qX2+YRn3f
+zNqreCFKs3kyPsku9KddSwdYnTGXJkFE/DUY5ZZHnLh4moavp6U888SwjtnlmnIKqK6pRek+Yze
vjXQlytL58kdyuioNI7NYM+AsZH0O2jFyJfaTXL+jpCM3CVAO3Zv78KlF20DT6Ypi+cm0f38RQvV
VgDIVqZ5P8r44DSpFIe5T6DM/PtCfJ+QNmnQrIOY84Wopy2mpEYWJk3UlMjwmOOT0DugR2+vs+1a
MGBaqweAtfzpG1ugNwqajbTyGjRF2ytt35JsfzAMni1UOjprQFUMHUKAB4/o7YUv7STIyDU4WODM
X1UvZeJ5StLUTeNBWYEqUKPeDQhNXZk6Xzq3q7/Jitx1iASbDKRV3CBaAlxkHl133g2GsywPeG+J
+KZ04+jO7ruMMhk1I9RQlvToGfN05Zq+kJvwhDgI6mg2UMtsn9VX3KP4UiQhaP3ygOzeLh3sFqB2
Rj+iaZ1dVvZakApka4QfIRzd06kZk+Hz21v+qpJdXzZNToyZ2Aiox+s7+Sv6RzX8bY28L+yH/DsI
Z6Y0hT7vSWicBxeBgYOWz3MABKrYV5DngoIwAFYRbT5Dr98b8DKDztPxR4baeCW8XNwjUickO9cp
Eo4J57/N7edaq+WIEC+CnfeD/0BuAzejSgtklZbi0EukhbW966uvzaFLh2t07Fdt8ZfNobAFf+Pr
dPA25W3D+KoxJpmHc627gCAceQ9DS1ARVN+sAeWjcbbcU6bbz0bHRDSfFzSU0T7ZTyLGDcEbvee3
X9eFRAS5Iwj+FL9MP6Bvn29JkWf2kltmjiYZegW1IbJ9pi0f9Dn9EevdXW4V465vpgdS2vsZxZsD
8J0bW5vvUt34gzXqbeu6GO8ItKdU3d4sBvzqTsP1LBvgRPl5fmgkSY0mhb9PJecut/HmefshXicc
HDnoZyTk1GOUAOfP4ClvbiB8A4fQzPmTpYRC49svENKtnHdWSc/m39djrkpspp+FAvlmvbEF12xI
pikV8+VjEXnOIUuN6NCmg3mjeqe/dm4vXUs0n4DPUBzTdNy0KTSh9XgGeSscIhchDdToViZ+ej9K
NQQm7pUusmgIqfnJaL3zweHufXfUruzy63wcRSpSgpXnzqWx7XhKc4zjRqf3LOP6/zg7r928jTQM
XxEB9nJK/l3VsmXZPiFc2YadHJar34fKiUUJIry7yCaLJBj+U7/yltrdidzQxUE20IOgfCrjFgRk
9Wi4IMTA+5PlkNctecdqkrsoq0eMdJQTIu5AcyOZXpVwgx6MuSoPiJlkn02BOtz7K7suivw3Kpnt
UvKjAbv2fY0IUUXRNcpJG3qUzhTNKD+GWqzdpq2ov2XqmP4yyszVfLtFD524JHGnAKZmbPuqNrvx
oSW8HTdmfvW8PH+UQ2LLfxEaAOr7cn9rKnDSIUkAvUAj3XklfAI03ZrrprSdXdck5qHQ1XwPcb3Z
RWHnbAy/Wvjn4W0udMZGtBCntZfDC5PHM7HV8ISlm3iybQlXi9rz5x447cZQq9Dzv19KLcwk6rEJ
dle/1DFTgGKJiYnTlOUfuxFkMJMb5oGJfdfj7BjdJbWceA/LYqsU+NZ+Q3iYBjCbfGm+r36lgXpN
mynKqYhyY5eiOLsfvLz/2nek+q1dNccsq6Kt1/KtH+wC9yEFxOf6lWsVtn5a3TdzdE4RLtT3GvKD
RTARmwKHSSfjSmAhBESym7ripHTDPIAd19G6hpM3fItDkbgoBuVe4jNtRUl1foFEN5VJaoCmEv9q
VPZu6k80ZuJv75+V1a37vFbg+fDEo6/HSV1NWDjXvTtYGG7F0Acu7ZRbB1tJo6N00+Qeoum/3oKg
+fgPIQ5cG2rkr5CyIH/VHkwInANTvVdTib2g1N1HkAvDjZfeTtaVh+1RG3Z3Zr8Vwr5lyUOJlirT
0k6kebsckr/CmnSo2xk6rHIajdAs9ihM9BXVns56IuykMjxKDdU601Cin55IHO9Ef1+bH+kd8GZi
HF7ft42zs52id8+tK6TclVEC91vDU6I+DrBv3UuMTRck02LGqmfsMznvDXw1R9ps1vBHDBDv9sJM
zR+FPtou7p6SDv77a7o+BMsU0/JGXAgdFZqnq0s3tcvcbUq+HpG8ePZ1vKrMG/xHRpjSZYQgLs7U
7pNp6op+fH/kdWz2vLrUQ2jpgF2nybW6ZTyQ3U1MhH2SXT6hstY64utQNAm9jclNHnujV6ByMAky
qLxh/CH0vKFeO8jpZ6MA63z/c9abe5kIQkRw2SQu8M1XXxMLr69mlJlPLlzmzK+qcTz3ZeYdBxw1
/N7OnA255fUl+zzg0oagkome/Dp874gKobXE3mnqhfcQzVrzO2nnGZ7OMG0c3LeGIjBfoAiIB5rr
hvycKG2VNnV4quj+ZX4sZrPdo85v/HaUJNy60t8cDQXpBQpHMrsuztRROHdTLsOTU0Xzteuk8weJ
BtoBJPoWq/mt3cv5pB0LssP01pgixBnEXCtDeJpHsPqdaZVI3gBpKqaqRd+3wxCk77bQdm/9PtTg
iFSYLVxoV9egQMgs7uQcngYstqDzE8KhXB973T3aGf2v97flarCFAkHxnaoakQmP1FoFRVUQU8Oq
HaBxifhsmTXm7RyH5XEiC96oAq0m83mopSbKSeTXsSVfXnjTSMNCIMkKMAm2PdJ0E/BtUQeKumhm
9iVCH3G0JUX9HET+XYBZfiAcDwqDJEh45+kvR837Xqp57oEbiiKiWoJeown6skEC16jk9KmXrfOE
pAZi3AVlNx2iT0+bP62jNAsMM/rtQt+/teo6g6NnqkspVB+HX2NleIVv2iQwfqko+ZWFqv1thJBV
vosUHaWjpKZiai7C8rCVYnnrxOnQIceryOrGRI929JPGQOIFueGFs9Qn7kPZuskNYWyZ7aUbaUco
WO1CZ6qVz8kIImAfqzkPEnY0EWiIsGjl0cJKp/DnHM7Zvo8BJ/hTajNwOmZljeepWxt+h6H2d0q6
6T25V/Ph/Q20uteWVQVGADF96ZdQrlzikb+esShHT8ZJ2+iSDKN6odw8X3KZtfuyLJyDUNDTf3+8
Vei6jEfRcjkZJgkaucvL8chXBiO2Q5yRRpTcw9KKj17HO9aPoXcSXZgGU+bIK4Pq/j6r3Pjz+8O/
kg1axke+hueMwNUG4fdyfKLaCKgMEp5qNdZVkOQjHIcR3YfSl4k6PyhDjFgDtrH1ootdTvGuqjlW
53jOQ2ujSrSK9Z7n4m/IyOpE9ZFdVJkGriI1zObUVmF+12uZHdg1AhKyUON9i8/LlwZzov370/DG
tbEkbLQ7SVchNK1WQbZjS8JUxpdYtvKC7TjikfZsyWOVjv3Gr1xChNUJpl+zQFU4vksd9+WMNyId
wwo8GU1tO7u3O638XkVDtPFcvhplkQpb2D0LCARdvWXf/bWPOYtZnAxIJYfwMW9LOgCt38WjvQUX
fFWxIboFjUAZfIHeQAdbRURVHUPCz+foUiGXYbNptPhaB7/Z7NhxfQLTXUw3buIOxRGN/vlzjI3A
tWYU4klt8hl7Kl0OA/lZRwfiHxeVKhKgOtYT8R38S1ZTQGd1cpFfoVjujupHrnH9wC5OHttI2RK+
epb3fbGoz2OBZIflbzMNq2s5dsbRFCGFeSSOtd8pLaqLlqZ41w7oxmATideNL3oPlr2dK8Cja6e3
r0IEzX7oaNz/yI1+vtiyz+LAwgDsviJMjgKPcLqgKKTHMYGxHH8JOcuPg+jdkjaD2v92jYwCvIYk
6lMOYRTF1HbAgtMxGvRkFK23L1pb1cXiMhZX/3pxUWOkvgMOhU43AiWr2XVbGQ/V1GcXY8qjFol3
vNf9idQmC/IQ3WjfxrF63FH3aD97EJl/zphbPby/wutqBLEMH7HwpngVLUqWq3Ob4NQ5U/gClJzU
+L7n3e84tsrPoDbuOgy//Rz7QF8Hh4YCPNCBVNefhraEkJuUWyzP9RWyVC6X+Ibut7P81eocIObT
h12JWAuZ+aKxa7pRHUxiEE+OAHe/UQd4PRoaraQhFkKZMPJfKa3JiQBYz8PzqNa0PTKuEWjeUHL6
XRMpWw2Xt0ZDOoUm83KdvGp4ybbpQkROMXPSa2SYGqsX9jmZG4GMQkOJbeNRekO8kdYqVWgYkC7V
tHVohT56Kl0tUs5qPqqftRqlARCK/YkLbPwaFxMpn9q2fblP4Oj9GHW1vLTzGF8naQkYpfFEeJ+h
lWMRutvxrwkSE8dBCQtQPEDjUeAd87RCo0+RkLyruXuIQy4oX4PHUO30GZzovy8Xnh1gQpalopS8
uh68clBiMXQokke0tMPas29TL8p2JlnsxlDrgILI/hkCuQBtedjXXnqi7mpj6gysxzSeNHqCIsdN
J6t1+15pPf2WHncbB605wWInVovFdWFBMdq4HV6dTD6Dh4FfS5i6tLRWJxMf8ah0Jys8O6hc3HoE
UOmXKapwcU1jibWgTE+WPZqHbhDpx7Ecm32q5d1BSk/bbVwSS/H377uZT1ngwDS4n5PndQXfGVon
hRLpnsc6sjEGaOgE+V6pCIwrenTvUHfSkTujTmhZB68l+Dl6Ek/sYugy7PHmBJwV4rTVdaOEIt1o
S5nLc7/6OoqGBALLaqHxu7o3wtZFVRkRictYm95wQGYUorwYoo/62OXevq5ES/mSnu9xykPj10SY
SAzt6BjGtaWI/rSJPn/t1XAU6Ku48lslq3o4IWpVpqepteYP+ThjSDANbij3dU6a7ooq+Ty1MWVi
o9LDwR89Ip4AyYIw3FUgz350pEx3FQ9zhCSTVUhkLoYoPYDkmf6oNNIW0JWKdkzXaBi5dcBbQVs0
mfchFo7i4t5XpN/LPp0/SQX+ZWCX2P5tbLA3riScl+ARu1xJULmWv/9XfDO7RZManeKe9aGpbngG
shyBhV5ee2PdbpU+XwU5bCHqy2DuFjrKQg1/OVoPjtQucPw5K5oeu4eYwof2GJuf5shqvnmDMcaB
1hcGlh1zj9ymw4kadp4gRdpriCYjkddHT50+Ur16f3Mvx2i9ewg5+Cr44jzCq3SF/GBCBjBCgb8c
wiMCLvco7YpDkQ9DkGrD1rOzNdzq0fdQNNGnBj/BQVFL9APrHMNWJf819Im8scf4H2sjS5kCsWSD
Py3lGGctnZDloFFoSdMHB2F6aGVOcjhMdkUzLk+37onlpK3nEo0BYjiq6w4I0peLjCzIlKB0Ax/e
1hdLj6T1R60yrzw3twKt0K3ASItPbZP3pyTLMrJldIzdCcyt6Jb/a4SLWIm1NQfrrGiZAzjFi34y
txS1tpefZckS5LVXYmpYgm+BiWk40yGvkeXD5ryYvqpRNDwmZqP/NFvDGv4xiH4eHRnlJTsEd70u
eMrCqcuiwVLRngZUVbT0M54O/RN8qfHT+1v5VSq6DMW8E0K5prmo/778oRqCgki50ror4djfpNzT
QRfFNWEy5bhAcxVEBjlIu9hO1X2cGM4Fz5Ro4155tQmWpB/UGYAp2G7u2vQKsd4RhnOMK4DXdYiW
0uq6Qcu1iffv/9pl1V5sNsaxubfoaCwv5Jr92vSqmwrIi2ehZ1nhG/Az8Sl0Eacs6vLDkLbdkaNm
P7w/6qvzu4zK3Y8dOBkRsqQvp1gfFTOZgeKe1XbsL73QMFnWFfsgWicJRr3YkuF+PR6CGmgXLgu6
5Lyr66nsdDNWSqVB7dzJDsR8xj5CyOqESnYeYO66Jcn/xnhAOxYmFUgTei6rOMsZ9EJzyrk757nT
fClKrVOxLDMnsszECIwi6TfKRa+eIYNNwrVLvZEEklf85YSOcubRLZ3mXOklQADAUWbht7M7H0VD
kLmxOV+PRky1PHpo85O5PBtn/vXoGU7UULKzunMJP/JTiizZ49BZyhlbzmljf766dZbHlQ4HR5J1
owy0+mFVjR90YfXnWgHafYnjxPJO+Zw631IZw5juXHX8kAIP/05TZgvm9noZyZ8Wsgc+p4s62moZ
1UGXFHni7iym+GuiIwpblIO1y7iNH6iqzBsx2NvDLfoNQCPo7Cx//69p7fJQh84TIl1o1hFembII
YzKM2PCqoyKtbrwIC0ri+f2z+PqmodBoLCoO3AHOq66xbLyqh7WLjjHBVR9YOioOeJkVbfWvMYIB
agUKB03RhTGy1onEIi11U5buXCnoifo9Elq3BHFgleWQ7+lq6/8+nwAUgRBxkXLFrbX3jT7zxrbv
6rNaGX3sj6Oh3YgB9pMhGlS7bKrE70/la0zVQj6icEsVH+OPV5gq3ciaNkvG+jzUcXOyYwVsS2F8
lwl6ZLmh/Ona6ImOeoM0opz2yljQVxwlnmXokRRAQ0QZFIRoZ5G7+mbw+MapXVR2KO4CD0BBcnXp
YpFZZ3oGO2gU2FFVeaTfdd2A6KKVxrtoNmSQ64OKvNmcX8ej5/hZjgdgEmlWAOH7F3dK+mhLD8uX
Qos2jvkbWx/qIqcNJVGO+XrrI2hjiLSIxBlHofTk1nlNld5wUmJpVd9bIt3yyXpj1z+/PvTy9QVF
skzWX2cNBqZioraXnS3EyX6DD4oP3WxEP97fEM9A2JfPKyELnCyg40RhVGReDpNkYBWqTBdnJK+r
W7BBce1PRljAPRUCNmYdl7N5Cse4N65xMIyGQEEfOfXLyrayo2627o9RwwXSiAiwkty+q9smmbFA
NKCbKVXcI5BUNY7YJ3OZhXtHA/Jyqtr/5yhBXqDTuuQ5tD5Xv4NSDP5vcZWeC7OsAnL2Rwhg3o4I
ClSN3IxKXhUPEAyHxQ+Miv8B5r/Kc2A4eIOjjxj5lku6LFUflXQNoT+zOOV5kt/kkxYFjqlE30SZ
b+zF1+yZZXTuqKXHy+ZYF1GtWIIqRhn1jAPk0O9CSBVJ0HrDrDwMtcjD226u3GjXTM5UPDhU0d37
1tLEAOev6FSE+NTso8WrqwbEMzi82e5UyY0Hf/2Rz2143gigKACxeYNXb1NhDSTkrMFJR5CAHp87
Ibk/yNb7rLbSAHpNz/AL0gXYDTXpqDowgdv8zovHKg9E2aTOoU97qBOFZdQYVzt4Um1cv+vay3+f
uKAT8PChsbM2J2uMUCi9hs1WndagXeZI/TqllGBUDeBbJJLy3EV5gkcoiqFJw3ujjXZ81xa5du4k
t+L7Z3GdPP/3OSAP2cQLQ3LdsgSLMcVhNHmnYUDpv3G68DhjYx3EaaKCoNDDM1KHY6BmRoHiDEbD
Uim1oOymP+2klbsQQ9ONFsxyav66HZ6/aEEu0AHnbeR+eHk7GHHZN2pXe6dRIJh6lYQZFcaiVGtn
L9s5HA7vz8Cbw8FHsjk//LEuZ5bSHsNykN6pNGcHqiLSyDa14rMa19b/M9mIdPDLgAcubfDVTwPM
pGZzH54SlEJlUBqIrwaD04d3kVNEToAq1fhkJbVR7yMMzT+pNUS9XVeahvRDqUXqHkYRlpKJhUD7
xjysM7z/5p1CF5ElSgAEmC8/zmucHHF5Gpv0rFT0Q9VKRjsAhQPW3zhh+pNIrC8dDpoPWhMTtdNd
n2c6Jk6ubczTG0sCTpCcmsjWWpC9L78ENgpvHfZKJyhAP4DCDtezpY8HFOa9jQvjzZEo0y9iGsCG
1gzpTHdhNGapc0LQyQuGqpgQkObuDKtxC5y0esyX6X3xo5ZP+ett7VITUI4dOSejp+kU1gKnZomP
lNPhLavNqr6xnm+NB+ISNvbSOmVBX47n5GZmUzu0T1FeuResX1q/HVLzSe0ULGuruN5YtLduErJl
6nCw3RbTlaWW+tcPxOMkRGctsk+d1iF8wz9qoDTkqGl6kJGG+reFHuMQqc59h92KvNImL7R2LoJl
jq+PBhQOGCXKjym00s/vH/FVOv889RA+F5QfZ/wVwtpL5FjNNtrBuWFFjyO2so0v3Xq+KbC7uoE7
bx30JEbC5/1h31oBBDxQnqBGRNFidZGBi1RqR+8ZNrWs25nw39eTRt4lIXSgwYJq+v54b2xmrhQq
iuZytRCZvFwAtU0SZxCNe0pNqd1hsGEDKS+mD06hOhuv2CoUWWYU+1YAWLAAEORZr3WURLNuDi6b
edZxmSlQD+78JsyaT1aZoXIPvdL608Z2JHzbpeHoZ3E0Jv9W/frvI4hIYBvBe+RPL3+vXo9aZEWp
e1LxxEULxomUP5bZNA4SQRIN+PdndxUbP4+Gkj+pAiwgwL2r0UTqpFNvKO4JdczmUS/c+Lp1rXkD
t/TWLczJeHYuXKQLvGUv/3WKFGG60hWaC0shT39M+sAwDZYgdWlngSM93PYax9rVBMGn2HO6vUAV
dCtje/O3khqSAtNDhkf38iMAQbjDZLGTJOKxxdnu7Ox3s8BM0GS3tAiKxyTjPd5NeXJPx8o1jxQg
ERRjux362I4fx2HI/xhhbX5pOj0t/n2jL+2FpXGE7izlq5ef54Vmg0MO8Ma+iAU4587c1ZNafZgh
Sf7bqtPDpk6FFSXCn4uE2lqyLR36Mi8mqZz7wlOurcZo7s2okt/+aW8to5B3UTdaYIYI/a3u6iZ3
lGgSo3e2q8kod2aH29RxDGPvz/vjrGGq/w2EEOPStl0yvOXK+mt34S/qtEPTemdJDfPQ69bPuo+q
z3Smvet21O5JL8qLLvv5DgP4H7RTZlIyovr3P2N1Hz9/BVscHTzqcws05eVXYK7tRoDBvbMlvO6h
asY2yMrqh+YOdGTmRF6UXLE2FnJ1Yz03KyghAcyDhErytHqdMhX3Vs8tw3OeVPlhrjOx10f6YzT3
8qBVtWjn9N10VmRdUnoB1Pz+T15nJvxmAis6QfivLfoDawSCsBp6ymrqnWFplvHN7JTQP/JGiHw3
pTRBgZMp9UeF/MVAyAKZ8iDC/9I852UjsSJPouJj5I7t3mmU4koN28jcmKDV67F84IKuQx7AwhoF
QOjLRenbJstKAGZnZG3TPfsEtfRcd2/IDfRP70/Gei0YaokTeFefTV/WYfDgpI7bJIp99lKYuGbH
XY1rYjT6Wm9YhwmA+U6TmrHDuFy79cJwK+pb7oe/MgyaVryOCNjR0qCnAQ7p5U+VNBJdMzJCXI07
XDWylkRtZzT1Vv3mrXF02n/LJQK1eg0KD5MY/MI8hieUO0AtZIibBzP4gq1A4402Nf1POLBLgQ2B
8XXaiwY1qCO7LS6phz2yPxhVpfpWmOhXoxUNbjDxet4ZGF8CQ0Gf5utkRf0TmJv0sXNoYUG2GJOn
KKNhimqhMhq+LLGRCApFSUiRezlHfjh07sMUZuMDVBv9PsWyWfha7o74U+BQCoTDslp/0LugWQRK
urn9oJUTFf7FYO8rl9+c7WvKqrcmtLbLWGEfsYuyKL9KR4vuiqXwn11UOvZV0lX4aFgj5ZUAimF3
LfGsOb2/A9fPLNeByvUHCI9UB+jHup0VSa/TekyjL7PbNIpfOm1/RbM0TA+5gkeYj493VgRNK1zM
CSSlOR96akcLuau0DbD++uDxKWCjwDZCfSXrcVe3YVxoOSY9OmV8/LvuG9GWh1TRo8X5xPr4/s9+
5iq/2PnLz8ZmaZHhIv5eK7BJkKp9oemL0CkOzPNj7Rrd1WLEvcdbtkTzu/jZ6w7qmSVC+4WhRrsE
tzmCVTV7MuePJW6RIvAs2Dz6jB+KDei4wF9I8dItxNYbHqMgMBEqga2ycBjWDixTSfGzn0y0bwvT
ufUweUMfNdvrpsi/mW45HLVxIVPIkIhICOPUyQlLURVPMgVaReBm3GJ52zm3/Iw80Jp008BmWZj1
ZKIyRMYMXRil/dVjOnBrW1GN5s8Qhg9GS2e/bgT2JfEgfkwRXCw3F8mDlss/oZ4pX2oTYSC3FPZN
SWC8cXs/KyC++hiTpPmZA4Mf/cs7zRKdVTVVKC49bkFiVzu5kfiaWU2xrw6p8dFsSw3ImxlOj3ad
jVjLtNC0ArTevfBB9O3wSZlm53pMOpmci8xu3DMo9OhPgqU93m+izX6RZkLYarACwXUyNIwx8JQw
J9ZLhhm7iEj8ipGS+Qw6PL3NWtH8BHJqZaDDueH9MJmxoBudeKuavMqynk/yAi5cNDGJl9foj7zH
2xyvxPwi9Kg/U9yYg5pbkIqR055h2mkbwfE6eFluDlInGhJQWXnGVqveQZlsu5ibA+aE+Kg6bbGo
82f7foa1ESbjN31Kt0ya1g/m85g6BU00p4GqrR8SN3SbUeKAeAnTObn2ELq6pOAcfWLS3heZPu3A
9lhXxNvGhx4pxI3N9cYUExiACKZAQtPRXKU+HsRkD4oXds3tJD81MgKJ5I32IRsjSvYu7obvX1Ov
3k2eTCqStDYpSkIzX42ntL3i4huKvMyUDV/BshfqbuKZ2PKDe2McArJFwxd0OyX1VdgtJA2WtpiL
y1whgbRXpbuIdnUZtOT3f9DrK97iRDKHWFAsxNxVUldldj2SYxQXo/IIbhprrI6VUjZ4gFER2sLK
vN4toCMQ5Vn+AGK4VpSaokUo2VBRfZ5QfdmHVmtdzTT7PxldbuFFN7ez8UEMBtjjrNPCry19TX1j
yyxT9/I6WpwZ2bIgdVC2WtciwKwlKraw+QWbmM4fCqc9gvced0BwhF9Lc9yr8+IvI2W1f3+u33ja
LZzqIcMiLbWYRqzaJHZeZMgGMdnSmXFaq0Y0icFf+1nRGfejRJC/n794bRkHcRU3B2RI/zE/5Upa
uuPUJHgUlgx19QUxZoYdD3B6aXLbuHLjqggU1+5+NGCxN3bWW2tNw4P+MVcDqOPVUdGKps8AM2OF
aRQY5CKHWezhtv+JZOX8VKQd+oWwRBCyT04F7rb/vsxgI2Fl6Is3y6v6aTJhxZk13AypRLI2ALIy
XtuzUiaHRmvrP1ocpvcQ4MG7dYXTP72/0m/sMfAEsByfQX+8AS+fPKFqMufVyy65QBj6WNihfVf2
c/q7093a9J1ZtB86FZOwnSZG8Ervj/76UqR2SQcdBVUSds73y9HdNoeo3KnZJcZYDeUNY4DH7KLc
9FsmSf/gprLdUMZ/4xahNgCiEm1T8lhvtdZxVphFnqAKrEWR+q2LLQ9pahMquZWG8z8yVNjCjAUz
kHbF0hVfXY1uXhag/thX6KF07gENtTC6XgAuW1YKr59Ttt5SYoGWTP65XsSwRiSz7HDCAzjm7q0G
jQ2RtgZ1ABTT8ZNDio8O78bavTUotqPIey+1asidL9eOhHtIswIBcx2e4A55Z+gcSm3chsCOD3jE
EfuOxr8m2HCg6fogzEBtnKrwutMWDxGKS2WNaYSSGRgyCYcqnt3fD4OnbPy+1x32hfvL1bfIswOI
9VbJvDKFuWO0A2pbZgLhEfOs8NEOHVnv8tpV0hvcA7vrQszOYRaK+E5pE9tLd/Ca3xhfDXEAWmNW
dgoo4T9zboSfTCGI5MAHtB977NM/pX2OhpUdxUp7GOYK9qJsrWzrEXnjKgcRQ72GU04KTpvm5To5
k22KeNmFy2n4adPueNLb0PiTN0p3QcpZhIEaOWF1ymEgYILOQW32rWOnP98/6wT1jPTyPQOmA/EQ
fgCfBJrs5ZfIUNP7QVU4e9C5sEXrol1RjHCWcqOEUtOjL2zV5U7Du3aPtR/+iDHi+0Yeq4GaA2Ow
0/FbSC56xMhI0oYGHCBmVI66eJFEqfMyUPn3/baVA3CuQVzZVpPhu1EqARwS+zZBP++oN67r9yH3
TFe6495Liux3pUw9OAcZXlzIyqe+DoedXiOJHxd1eAOrSaLuEhW7uNbag1SzhDKtMtwvWvG+Nend
pRZhzF+V8acSKasrEUr11IxW4ptT4f42sH8KYm6dPbIXE4bhZrbHbUGcUqrGp9mJvrSVrfqhoVZ7
5MDG4xx6Hq52sfsh0wEwZq4x3oKqcbD489orzazHS6Vb6VUMlbPYz06TH5CfigPc8oz96HnfVVG1
99gPG7skdMVVqwD8EPbg+gj61Jhkphi0i56MEOW6QInreme1uvlbjy31gD5U5VeTTuYusu6Qikk9
TJZWPGAryfbIEswt6RBcGV7fB3DBzHPbNeMnLQEaMGrTcNLjNvTHyjIO3TT8UGNctix4lfBTJCsE
W+O+9woHr3be99S37R59XQHPSfWTfE4Cp416v8EeEpQartsjmlBXZczkNXHmnZ0essVU9daNqlJf
oekV9z+nQdS3DT6M0J5CLCE1NQoapZVVYETmRGWi15yPNaRTHE9V9Tx68rMCFjSwkrG6K7U2Rni1
m/aWHdanvnKnUzWQjSFp2l6XNIR8qvvRIcwy5y5LO+2sSis8ls1g7ecBckGRUdkos6iBJUy3rqTb
stMnT955lZWjiWp/apwh35W5kp1aBWwobuH9Rxu11j/Abu1vZBwoJqWlYTxlvaZ/RKL/fmgTMkpE
Da5UkSUo005UoSaqP0n3w2298NKjzO3HmW6hQwE6sbJcdj4h3QSqz50o5evqroh1KBRJq54nQGDn
rlCrICo449Ay7UCOfUlaiyWp3dXOlTUaKTiJqTTPTazXh6g3kn3UTsbRHBGcTGyU5XmExptsGKq9
jg7OF/RbtJ01udoe+m39dWoa7xr8R5j6mad91/IK13OwKvrnuLCnc4qEDQDgvCMB66LrLISAy2xY
j07thOCgVXdfjLHx3SMY852mmk4Q35TrZDZwYceg5NZrRvU8WL1zLJPSuVHZ1Pdx5853vXDya/a4
ejdPo/0hFGN9q0VdvQsTzfwUG12yQ3i+PFc0bK/6ShvQHtPRyW9ncvAS7KVs069ZiQjnSDN9P1Pi
/l0o3l1JDei2IBO5Qv/6Z5/Zw2U26vZK1PyjrlE3vtK4iAKbiIMi5NwC//Mmbny7RQ5eG5ybYlSS
p7Jx7BuXvvXBkYZ2iLgaP0SprG+pTWH0nnMLjtP8BD1L+Y6/pY68SMm9FOf5R4QnHPa1HQezZVRX
ECDMU6orDWrMsXsj9X66SylFfbEnvfpSO251lVJo9uumLfe0FL8WlfkLDdqvdVO6t3TF2qBjJpnD
XDso4HoCoP3azo5M+mNU9veuWjhbylyvwwTw31TDyaaWjva6JM4j1zaFRpjgdVNxPeEIhKwNzh9o
x07Xdefkx1EOW6Z3r+GSi4IJChDA76hNUgN7+dQ0jjcNtoQcjGGB8RmKhYvtiMpbd5g7Sik3iZ7l
6hn7peIihI2hTFUm6gmQmzYjmopVhW8KFaGn2FIe0wLkqp9LzdsqOL0xN1QjiC4oChAEr7Uc0t5W
Gw9HvEvlQK1Q1Gmsdhxk59PY1vpt3xn9g44H75aIMSDEN17iRc6XoHFJbl91ffVBb/IOE2Wzw/TX
T7Okf/QqHTvWoh58tXRUNHx69pmVu1g6qEV3QTLB+VlVfT0jZBDnrp9Pif6UpUWfBqbUq4BryT1m
Tf5TKMNvNUmHFOEFqCOJkf1A46j6HpXatEfGSDuSSna+l5T9VyNMHR+9relR65GxzVG3paGFbpym
1VkKq6/sjgRow9VITeWsUUgL8DT+mTfFvHeIrnlxnPoAYSXb4THYngWurHDJdETc81Kjwjb96aPJ
uhiakjm+ikhsz5s8dR/KwvxFfRZspDPKw4wixAGNcap9NFx918wSLLIqLG1rjRPuOiFRioGOom8A
nA6yAlwZCrftHvHw8lCHAPJwo0KsQlYZyh/qcG7j3N6hItzv0qzVfSnS7hZ7x/Yzs1wEhpr9LGwD
1H4v0L3skas1CAZ3tar8cZRM2WWYZNzZTqh8sKWuXZMK1z7K+8bsx3L+4KW46BYIQvEK6fGxnG2c
6fEO3iFYlgd5ntZXoooA+wAn2SWuqfhVrbe7etT/REU4HtzZjv2pzzmKhe3SjKjE1SCsel+V8Rwg
ZeYGYd9HhzSb7bve9rpsN5c1BeDRSz6EpZSBptaZ56f48+68fMyu9SisWS4rrIJWRt013pLFPs6k
s1Nm1bounE7ZNT3SzSmqwLuef90P85i8z1OnvVn2ZN0iNPdYN6a7Zi5Actua4uuNmh+JW4ajOlXj
4zB2yYMNbO7C1GcPU10ltzAzO3R9Q0QShTCPtZJnn0NLgJ5wc2IoS/GoWVTSBxA27WUWqT6K6lFQ
J6pyaO1S2eO+WsKizQE8zJG7a+Jp2CGEL48IISrXQGLVe6VD408OiUZTsdLu1SzyEFl26Cg6XRck
YZ49CKHZ+xnkw60n9A5PN4cSVa5qWY2TXovpTSp6llDpKu8MTGnc5U0jzoaU4zVgha+za1Ro3YbG
/QwPk2UZ3HSHe3L+Ja/t6oAcFHg1tYqAD7pDfC7gQu/qBkpKkFNgxc5br+8TIJ3X0HiU70pTsxg5
UoQJBxq6+K4Ol6eaFt10SeuuewRv5gUaVpx+ouixbxTN+CAVTTvGZmSf63nybnOjM/aWJZT93P2P
szPbjdzGwvATCdBCbbeSarXddrvbbSc3Qm/RvouipKefT30Vlw0XMhggSNCZsERR5OH5N0eEqZtk
J7N2psguKGYyxCCha83LjVasVFyixlmHbypcdGyeseozjlpLpYgDqnxJEr/iGzJ7kI6u/LsreorQ
3G+flwTOeJkVyD81swvNPmuawAWsvUeqyr+MPCOyxrjck5Sa7QtosS7UXN0OfaezIpcBAyPdfDvG
pDbLg96veRYQfhvX0dxux2Zf1VMSSCWdE4e5G2quSyZ2366netVJMvEyi5edxE/2ip+yuwj8Z6Ft
6M9xguZyWaRLG18XX/t2To5WsVhPfj7/lekZKBbGB/mL28mJGk+X5Us66MMjp3Z1gwFgG81qdP2g
yRfa+vht79kyEUwmvoIjgFMfHqAyVOvAR2SX63dbFu73YfXnf3J9INfaLBW3gDHdwZQ3OHt0fKvN
Vt1uCoFvtetvIQGpvhv4KqOZLmaktOlrJ2wtXFujQNRamUboGHMa4C6g9kvRNeeqMl+UMXrRWvtG
mHeIBcAhePuWmg5xTvgD8ZL8B7QB4oCbN/ovFysHDOli91RpuvU89fOvPp7yHWzkzRnM1/5WND8O
JJV3B1+lxbekQXnlmIX9YHs53GV8daI5b8R+Kns7TIRDJnoSezsrndlN/LndKc00f+fdZFvBOvnt
3ut1ebTaRT8Ned/cCkKkSaGYxsjoR3qdzdio3TqPDJrZRWTOMNj7Wv6diH59Sks8Jqwh/nuRvrVX
hqjJfNSbQ1d28V7QyQoG208p0AF2F0vj0axkDGPlaAe9072HWrTTJ22I3Z2mwS/ty3G91xpVPmit
Fu8y6Wpa4CAmSIN2LV+KtLiGdf/p6F7ckGk/brgiihmaDpcdo03EVU2jdhoqPf1aJ1qLOlvvvpXd
Mv9cDQ+Kf5x3gRMbLB6Du1sJsri3IQNsuUvL08c39nfu6xiaY7wJ0xrTh0uVi0gnEgc9hTa1TZOw
mUlQstdMYoXRyea5kZYRQLmp9m06PGOON0cfD/+HF3Q5GzApdL5ozMNgVr8u4jRYM7M7VOm5sZSn
4RUs898i98SnxLTKm9jwhptBj5tPbPB6+mlyZfmF8AKIp9KRn+tk7gJ2qaYMfLHIr71uqOyhSIQI
Kr+yX4wx8f87P2Zr4wKDwI6ggX0JGsQLBXfvaWzxven+gxbfKTG1jmVI5+EvtDEWvAzxo8glCVW+
O1yZr7etTbynN3HgH3MO4pFeT1ecQhMqRJGcpzIudwb59l/NhN4fQV3O/uNX87Zvi/gQ4v0f9zhe
zEXXONYF1YuPhxRoPEEFVqbtfVeae2oz6mx7Yuo/HvAPifhyLTjAMPyPuwSuGa8fzkgKrewcPz7l
jkzk3SCMlHVY2TK/aVVR/iiLLarGGzUN3oErlxQheyedw5J1HSdJQxzY4JI12cbeeuckhvujTtUC
wcNoZBfgA7CuUbyajYiUM6oMk3dJUxhzbDdB/OxwrUtslxAozaq4PnLnPktdulnQxCnQR9wtFQ2D
ylpkYHct0ngYlHIKpLaK20S18V53p8x+0EfqnWBe9PXLqDjDQj0viTMWhb/2O2e2S3gnnuxukwrU
GGMf+VK2aX0vlzFzadH45rqvclN9jXXueSFX8niAN2BMzd5xqKT3c5G3j3Fe9/eJ0Th1NOmzQepi
rVpaB1g7PqNpHP9JJVyTK3vFNv+X7we27Nad3cTNlyRwoHKPdwH7rtM7XMVBkPXDxjeN0Fabh1Z3
FEeevdyoaTavNGrfW/d/hIZbIBgar4ulQf6J4w1ziTbdLLj426p/xEVo3M25998xSD5wZ9MaOnC8
4Bm+XoUupx/QLqY01LPaXiI0ObojQ5EyL04fr/g3NEOg+D9xNpuvk8F19uIKK12i20c3jU9JvBGC
XEeLHKPow7VgCfnWhLrCEu1+jLl2UT+CxMVYvPcVt7qPf8lbhJcf8od7jT5/83N//dDTYCq7ljWG
01WzvnBpdUUwrcRmXfnGL8aBvmnjpkKfABnBlhaw/fm/eJUmdheL7QwTjDJ/+MFJXX9iE2qvbF0X
C3UbBd93qNcUPmCbl3ozr2hWfxLFeATaAs8qMCc5ma2z7h2yGs+zuVbUgYM4D1jkXVmoF7fubWg4
Wuj16E2wYC8pAEmKSL5MzelYULd8w94nj0qvzQ9w+Pu/XZE13xPSja98mJccoD+jAizSCwFkY+O0
Xk9rG7er7slUHV1bjVRoZj296JVfLtxWJ3lboDF8RkQwPdFJMZ8xgKj0sJOd/8KeI1RAEDqB79A9
rRG4N6jz2NUCTMY67+HjZbYto3/tIH9+J4c8Mt7NBgMK/uvfmbR2ouN2qI7ke81fSemyAZBc+HB5
X+o7rIy7+8TLVNhquhdYQ+lfoZC9Mz4REWh6iayBznaJk+SxnMpybib6b205cynPqiaqk2W9XTyc
aemfe1vvylpmJOMNyQ6RHNv8Gk3kYjPbZoFcTxhRm8vattG8ngXCV+eidVx5bK3UdwIvdV0uOZrJ
hUOLp8q58s2999Ck2G1aKrCHt4vDQcic4TR5xECuexRl699PMZd6jHDMTwWazUjRZQlabx1uep9O
/sfv/M3HSFYPzwl71CRfEFXk66ftTTszqlpz6DGX7anSV4tsxaSJZt1JH/x4mH+CHHi7FdD/+PHI
f3xjXi03DiroMbCIt3hYAPjXQ8d0cwc5+f5RE7HeH7H7WJpTMhK8/eCkXtP+nbgLVwTU1kb/q7TM
4UGD/Huj7GTEMLfBkiYEACyP8L+VefQhGzeHOcUy8sa3u0H/zL9gHjj+q/4sq6Lnfp+ZuT3+KEmv
qyO9ji2a4aizqehLgtQcWZH1SK8bMUJW1punf748N74OZLLIX7MGRh+JtpjR9KadT6fec8v6MDh6
+1edO+Yv/KG4U5mDla1hNur178LWknYHH7wO6Ot6WCMNq6tFmUuoRbQO6bCcOm672KHdI0VzzniZ
njREk9wOiYuP73BJb+k5VXtPVF/xC9m17Xq2879LO8DRCndqD2zDODarh+B8Q5q9Q9NNkiudi8dA
tFZ51t5MwsHzukLI/ENNcJBdxK/fh0yYL7W1Ol+TaU1/jfVKddZqGJNGA/Tck7RF+lxm/EYKykmU
YeEancanZ5OJ6eYdbY92TeWdXq9ZgrKjtvPAS7BxOWoDB+SsvO7eLcy8Ogkhuy8rhlegT541UW+Z
orj3THCNpxnE7C6haU2sT2GBEn28wN58yKwvYGoygVnX+BJcrC/ciio/qcYYoypi6gfZ5cfcG8gT
sIR/Re/yzlAcJ2CqxPFBjbq09SmTtmndNPWONR2UXV33xj1xhdYp6URx5fR8c4RhwsQoGyCONTYE
nYuvZnXapqht9+h0g9GfMLft1v2Mx9rvbq6zf6RtJuWhy9L12tX44saBYIiBmSpOMKoh/ub1wJAQ
jCybfPe4uWkeNQKQ4aqM5h7XInOvPC//8fHre3e87Z5Be/5Po/z1eMvQ4wHSM6d6DJ3eHTN5LHOP
zgztGroQjndlJ3zvHcKnR8+M5ySl5cXp58Ocr7qVRBi2etxM69g7iLKIQ6MU66+PH+3dochIBDjA
+sK9FE/nJUfp5FnecZhM/SYz/C7MS0UbeWqdK7vse8uF7RV0hcYU5P2LGjYtRxCexfOOmd0OCoZ4
Wn3NxLyM4Ikgf70a8eWjd+zmV6bznddHpQ4BcoM4+DQuaslGxNo0GY12FFOsPdd1Pd5pdpY8mYs9
ERqsXbsYXIxH5boRWn0KWIOlCNvn9XIZKrudDQdCa+YRC9YWqZ1ChcS8IciduXoc5966oh58Z0Rs
BOAGoro1fXiCr0cs2Xf72LCLM17Rzg6TDf240BElI1fKWxPM4b/N6PaEcGAgiP0By96oFdeGFq8z
VOW5IpvMiUbowikhg7r8ThWU//CSRReHjxfqxer5M6lUn3BLXVgd/uWFwJGFuZaSeFrLbOiEcvX7
rKZkuAdmeKHxVXE6xdcsdd+ZVtxqMDsHGNuAw4uKxEoT1159ovzcXoFWuX35yVxt/W4y8u7Y4VL2
346JP89I8YPvqMXR5lz2Neo1LpTjdtVZJmi2immOv+rcKKNqFpiC/+f55G6F+TNwPFyxyyXjr1pi
agvkqabCa65OBnfnx0nyTB2CF3Zs4w/aGNcEptvK/1ed9WfdcN2BUk9xjapm243+dasbrckuYLOX
Z9dtC+/YJAL4CHqYkOEkZzwNB7Mup42XYOB813kEjKcVwZ9Xnv2i0vzzM5CoUPBtckxonq9/xoR/
RbPkObm1o5z/cvVq4/AuSKz7YXH/mnOju19LF4JC58//x5dK7AERe+xDvOsL2hOLpl9wfi/PVrdg
ihN3Vrr3pl5Cd5mqnwo/kCuf6jall1MOY5hdlyhl+IAXA0rXq3Vn5FllVTWfDKnQFRPnSCxdUXne
lYPyjShv2xj4QFFnuybb/KUQzF2xFHQGRqsdTd0kMySkaJKiOMVK4s9Aph9JNliJWH9DXy2PdYk5
RQjnV7uDLuhYqF4r1M/FHA82hK/JSa9M/zu7CAse+iXNUZtIj4uNUixrnpQCIvEyZAYQsOvu+vnH
iEpvDQZtmM9O3our/cp3XgGVA9szCapgMtuP+teqt9a51fAhKc5CEjVQ1HkDAQjB75Gc0OxaQvs7
FL9NUU1rBh9wlvilFjBL8Untm6Y4G7CGTxKvL7xGxIa+xd0pH6c0WIU1hG3aKpC7NQNftOTPjzeX
9xYdZC8atIRSUI1eTHPDio7ps5dnWvIDqdmZX//kOp/DM2rm8OOx3n1g24ILylFLLXi5ky1FuvjZ
UFZnA8ZbOA9ze8I9mcdcpiVhlXPnKWfT3lfSI828IMahXvT4P1OJyTKxN0s/m2d+s7DgCxtgznzX
iR5DCm3IJk1Cx6710K+H4spg70BDjAbHdwNEcKu7TLiz0qW0aqNn8zbwmGnVZOxoY6dHqFbaYc6a
6uCuDWlC7fbwhHRnkWY2ikDszN8PaV99ufIK3n3fEGShUsNYYt29XuFc9JhmMlHPnp3FR73t5F5i
37lXcfpAJlXJGvOHqLDzDr/pxgcuFfl3muIwCv3NUHTq64MYYEDBD7oWHPfeZk8vg58FSZi1eFF2
rmlnmajyOHNqmAWCtPdbFGjew4RjSLDSuD/2U6YOGPv/Hx8BPq444LDvopu4+OzjoWnafGVdQgRZ
b/k77t6OWo4dR9qVb+C9+UefgQAXuMkAcHo9/5rejUORTMW54fr5s7Al4CStJT4CkQ3GNcrQmxlF
7YF5GgY/1pZ6fhlxk1CK9pVa1tO6WtnR8EGROcnT+1lLFBtbat+mA/axAkLqlYN72zdeHWbbyEiZ
tr/SO71cZ36WNkaaufYJNjkO+CCf4ochDSDcjxf0e0/IA6JlpkRCirjN9792bDMHlEXw4Zz6soI0
p7s7iMc/lNXkcFRZM/vOS/sojnPnSt/x7Ze9KWkESm7aw9S5f7zi/zUyDAFMDbTeOcnZlxoiYaK2
Sjxo3aDuO688j00yVkfEgobaKfa9s+HIhR1eFXC10nacRDCrGNLkxxPydpPdfhc2B0wHl2+cxV/P
SJ0TXkswqHNKe806GmXd0JxbPjmzpd3Bjk7DnF46ZjSLEViqN8JkWdzo49/wZpFvPwGvU5rCf5CB
i03GdsjhEcninBIo0awzQ54IBOvCtbGu2dW+KfwZisXNFwVuy3314nvCLMlbyNZGTz+08271tAHD
vBbxCwFZT8B06krT5r11TYcIZ28CLrkdXxRpWmpC5ylM69Tlm5LUkMX81a7r6fDxDL4pv3ksMDmO
DvKUqH4uHsuoqmG1ZsEwLhyqQzXodqQvyfQ4ib5ODgNMWOtFaJWV73RcHOYIno7/++Pf8M6jsg9v
2BG3KpoBF78BtneTFnPunmhxYDs6DdL7awFCvRZm/c4rpN1Gi4h7BurSS75AN7IqAAPFiZjEXu4m
39ZKaNMrhDsYQMNy3+WaPH38bO+sULr10ApIlwYQvByTPFvsuztI8H1LXB/RgxKgc3WcZ6Uc8/Hj
sd6W2hYNRawluIRbwFiXL7NbfH9QMrFP6PyH4aa2S2cOUz1zl3Duy37dtUZs6r+rYfaOqJzzn35c
z1Ca6L4sn2mAzsY3W+VOcoQKDMTB9ce4FqTx7m/EzgiTEHazzXzs9a4xlDV6umyCOFW3YxJ6Y7JE
lN8lTXyHGOqkl2FPR+gg8mK8detpxBGvhh7WGEbYzvGPpPT6A1Qf7/PHkyfeWx3QESgIAG+x3b3Y
S8Z67pLB6eCXityd6mBeARiCGI7+wwAsn0KGTscSDiPB2VGZWl6HQDdbul2j1c6vNrGSIWr8In0x
9MkZOB2ocKMST9scw1ncfKPYxOg6BF2i3q4W9sVQ4dGxBn1qQCLAN19pgWF3cv4qrC657SRGWvvU
LrosbGpckFg8BnGqM3SB+uAWUvRBN1q+2OGBAed7jjXfDdRQkjQGebKu7V+DyqxnJ08dM2jog1pB
1eC9clqnbDT2sNxaBBG57r9oeHh+NWIvH890BB070IuptK5UqO/sNNuNE0WYAMKlv/D6xc89oJqB
V9pJ6HXzK84sZ9fHGZNjsjwph5KTqNr6NPXtFBEX6l85Kt45v+kOQ2amOb35rF8MbyzwtpxWZ5Nx
jRtTS4y97/TDvlgkFFy5yMgbRsh+1TXx6HvHJPJqLpdbGw5Q92IjrzA6RJMinBOHUnYsY0OB2pXG
FxtfvIM3ivQBtZe2Z5s3iJ9PRWQA8+w+Xtzv7EJMPPR61MJ0yy7v4IaVun7eO+bJGynHMXRQ+XLI
y9yaz1PtYN3w8XDbXL6qybh/wAMAb8BZAl3ZxTcuzaRa8OyvzrkJ2yWQDrmdN6tv96fGmqF2F2k8
4aKPN/mVl/zmOWn9gz5QlBAkgqzSfL3GzNnGJbYiYMbC21CEOdRNiLHaCId1rBGiX5nWt8+J3R31
AKf0do2/rMyc3jTLGk3luWJeHzMjyeWprAeNhnk95g/QwsvjZBjEE308v+hI3swwI/OwVD6bdvTy
WIGGkBGZYuVn1RnNjs71cvDNsoxUjCGDu+jEThGjeUAzNP3WvH6KRmP6K0ff/7VvqvUkVu5UFiT/
qIDCF9iF4T+aufSHcHDqcYWeU5gniBDep77ph3uKPDdsdKe8M40k+1LqmDLAzhbAmrHasUWtZ2Sz
/Y+8ROujhmW5qfyCMPfZZdOqlr/zAkDQneJPm31TlAl5FnaXR7KfRbhmOd1MfbTY9icLt5tO/LU2
hgahszejftD0k9HjHDWPS3zqK+gfheNrkbV23Wcp5wzIxUIHGDge6PNUuSUVZ4+GyXWr9qlhtw8T
JJlBYqZFFpg0OH+vtr8EmJpP4RyXEGClRnnV2hLGfOueofsmAR45EwW0GAJKQfVEakD9hD9EsbFO
8gE30Wk5Z7WDgA91e73fiFkq0nMsFGyEyWGmbDJgpsFikgdlfEq1on1SceuHc7PO4Thmeogv1gJ1
p+6etCY37uSCIYLuJ80pa3solDEO+ke9Kds9sdr/JETX3C2rZhyrxcUHpfM6GGOmmpBjesYjwqH1
H+UtXaRYkneCNh7Wu/CGQw1gVsHCbPQodyoSdebui9TN9EbhVPR9UZDtF7uS31Q+qh8pd7ezqUMa
wjR1a0eyNGKnGMOG/kDgZAX6iSJXQP5zGelkjd3qqmm+jMO6hKSPx3PQgsceRJXph7Wo0bpViZ09
uK0573oL5TyXODeQVpHcupo9742p9g42O+C5yAb5SIuoIINnmKLMFv8kwHwnD53AKXaq6pzObnyw
k+wW964q0u3cOonY9sOp0oegNpb6R4uh10s1MucddubwwIs18Cou9Kk9IvRrkV+0WYXdO/KvcMyT
4pHzHRciVF/t0Rnr39JimzBA6Dmj+Z3o7rOdDzXuIRk5NKdJ835ami3kpsmqsKtvpYLaKKYnjd0U
mYPmf0ZeUgm65C6IC2zcHRud+tw2ojs73BrgynTTJ29Bq2iM/fcFcc+x6VsyNvo8P8keH6jGy+r9
iknUSZSzHlH1q2Byq/qez3A6eINEBM91KEozwo2mzqvvS6ua7/s4BaZ2V/SEfBHN/TTb1q6elhEN
w4aglTHdvYz4I90fbPZfsyIaNimKKNP08fc0dXlY4Bb3DZZDH0JSHFDz2/OxGaaMflL6nYimn2LQ
5MFJ0UzhrDE/mMrU9q4Rrw9oKPVP0NV/prn3LS2a+rAkaXZCYkrLJzGq/chG0GEWNEyhRsLMWay5
RklDKhdCmeRnQah6ZLWxG8m4HneOrv5uCQF4pNJDvFuIXgsLe8voHcf0RsSuiw3Wau6aTqOVp9oF
/qVhBYnBToeZeYRe6gm/ULEj6QlThqT9nuk8ByrZad4Pgl5fk6fyNo/J2ZJ9XR7J6BjRpujZUz40
cHNlh5OCZiGwyJf4k5/n6ofjKxya7MHTdnDNh2hCx7rP8npLdIxhHvdpErVF7oSEMmUPswYhDnN7
D2FiMmCxhtvaXozDb4HU/kFUOV60vimjurWeey82fqx1Ed9vAuDA0nTjxvHyPqym3H1x1YABUFK+
KOHVHGdWHKX2YqFHKeQ+0Qz7zmnRF5iJNSLhX6sD/gjdKba48teC/4jmF+0OI7L5MabxdL8aWXFI
yKnamUMa1yhTJ283EO6KjcdsPEoDYXSt4n6fWsi4/KaxIFhQpBeZqSLbzlb+0dy89FBXxInIQvwn
PrtkcQe9TExyf9NH25+RiXH/GB/rNrF3w+A1v/BpsB6ly+o0VdaeOBfzsNM0sUMnb51La/sMKT/d
vxOlZJjAP71NxnWMUHrWtxOY1bE2VEvKdz3uwS+NnV2rp6amHg4aHf98d0xE6KSredRr3H6rDMsR
miX4jCkniywRZ0culWOEs7W4mSWLRKzpcG4NeDIWTpc7dKvrXlMD2jbUoEe8Lqxji0FOpBWLfi7H
qrkDAytvB4MLkR+zc/fjFEcrXtlHqzIU/zj/4HPe3hHLaiXyEcktBugwXglDt3QkziQlR63R9GSb
lfoXoejHiaZdIdwswyOZ71nQ05bcx16VH512dsMczswXqigC+RbE/1mW5Etg5qqJPK1drLBlqz5a
o0fGJnTPPbHW3V41GXeJrLHa0MkaLVpzXX3yMHEN5g0GBnzWgrKx9R3NSRFVE1jM0gGsaTbzNqQ5
TCVjXQJK9X/slUjsOhU5E9ggwDcIsd67y9g/TTkxp/hjOLiUYUbaAc0G/ULFPjUCo3VjMV76CUlP
nakvxjjVt8DQ31ji2QOKovGrZw3ZSW+1cu8Asjz0Rt3sYuQXexSgxPWRMxCmGfc7A0D3Nhum/FFU
xvAy1kjdlzpbzkDsRhyg0yUJ3k5a1MZOkUe10rMD/f6ZuOa44Ghlp5LN4J4bx6pfyjk3X7gzF2lA
2gEAhDur9AEv3/TZyUQS2bJfIqU40QuU9FHPfXmnsqI/VLkPx7AijfgTQjcT3ae1RBCdSZEzpq+p
SLu7rFnEDkM9CnsO2Zt5JS+udRYvmJyNQZrwaDPdyaOiq3SsYjBqsi1mtIOYgN9442r+ErNRn6U+
1ft46eZDglLqOR17sUeqnu6h1KYHsBOovhOsdos8NZIuC0VCyzz03KC6nIqhS30vcgaT8LzMnaAV
yf6zP+jFE8Wh8aDlfXKzJrEdwI+v9yVKIyhPC1JD/s87v9SMXemsCIQViXKjW4wn9ErqwU9RZvNV
TtEMj4u9tcNOwR0wDYTq8Iids7e301w7DkW8HEkOqY4keSw7XTl25Gh9i4E5+8xA6X2v5qS+06pW
e1BWWdHlwRNxnWsZORZ6B12sFbahjriBXoQ+PiFsx5F6fsp1aFmeGRsh2R84CWmleVuMWLi3iajR
DFbVqXBT81M/U/60E/GGDUwB5PM2P82PmwesIO2dB2v+kM3jGsGZnkLLXJ9HU60BAqTNR2JunF2+
QGxN8mq8F0okO4IPtF0xIJh3VsOPnDkz8ZBonYhowpIWTlEe2APGFwxqsBHtWhuxtznufb0Un+Ou
KqK+a1q0+mQ2l91Me9gSHCvQ78Jucog9qPUlciH3H0XRTE+Gpxk3dL8yM6hRxyF3b9V9zl1ir+a1
3YHYEm9ut8YSVEjNwqkvrJdpGtIDkHWDOQAiyJtKxdNe1Wt6xsAe5biUVVjgNReVcULvH6LQbmps
2vGGNTyalBt3BZ4+D6pV6Q0bQRNafAO7RuHOMGBkgefClHx3Mk7PwCxFfCe6dJPXDU8NuS36bvGr
+NA367pPwXQoo0r7WPVGdkYTPZ3cFkPwYDE9aYQ9vcUws1Y2nFWaXyfPTdClO9NB4dB/O4uJxQEL
6CyB9HaEXBuYtrfymGCNktP4SZPnVsPWfAJjO+B+hzZw3BKUdRjA6Vzru9JMG0y+7DbQVw/aB5Gi
dPRQlrM/5fGBaVnust4U94Ag6AcTl0N+HfSdr9f+X2yoMTaLsz6Enek0JxLj+91m8ndcPPSP0Awr
JG6lOo6KoiMldO6AabRzNLTVe9SqUgRUYOuuIp7wqTC3u0NSsgaR7N520HiJkZ/Zt0CZvVO6TF3Y
2o4qgjhd2eWYxvvMrBWf9CC/Gmbmp6Hwx/nY4U57LopxDVGALgenLzA6tPrye6MpFWG7YR+wUCvv
Vm21sNbBVXKE+IeyplkQz1bOl9meSPGLu37vEum6L9p2Po5x/U0OOiZdiJBuvC0/cLGXeg+vOj4U
a55Tk9GKEVM1/FP2owS5s/OdM6X6F01Y9KO87J7gF++I74387lhNjLXYIvZxGi+BXMmwD7IeL5W1
H4fj0vVTwI3hd1P5zsGTRF40SWrvqsbB1JotIyL3I9khLRy/q7nJoA2xk/ljs37lgDa/gh9Mz6ri
hC8nqR4Emb73qSv6NFo3H2Ek5w8jLsYBEiqMseE33mnjUj0lk2MeF6fnDCcbmGtdnB9m5bSftZGQ
N9WgWV0KBKIE7d13NWrBqBny9FQVlvWANYuxywoT4oUjvXAsseJO4mS6aXP0msbAXbGx6von1yc/
XJEFf+kNyEfppBASCztGsU6alJ/Dc1IarOBgHf/YtusvRdGJ9ejWfnVI02kKVj8l5rqQ7pV+xJsW
Jvg6BBaiJeCw0Ezb/vxfSJFPdgj6Uwx0oGe7n5Nuau6aInOfewn84hNhs/+4D/GmpbeNt2FvDpgI
MPtFa4s6fjRazszz4I/5UTTOgX5ytHZiN0M3OHhLb9+JeBCnjg7FlR7I21YPvSUX3QmkfPCRS362
1lcib7btBv/L5KC3dfPijUr7lEmoG1fGetvDM7bBiDYAaAJid7Z2zL8mVuIEVJJbgdufb6OAh6Kd
h1gFiLu0y/VTTjLSPRXqagdyKccgR2WN1N4fv3883e89Mm7OdM3h2Io30933PS50hpudO2w8CPux
8hQ00Pf2DheYa/P7Xm8L5zWAC6A9Ei4u2uH4xkri7GGodGrOb3y/mbxAgVVv1rR+W6PGNdfffWUs
5ZUe3hs0iLkG9KJ5SAYSHJmLRUxZv7psbsVZjp38CV6yRP3oale60e+OAvtJ4AVv0uzf2sX/eqPr
pJPdvXTFmYAk47NjK+9udFR/+M9vjO4cKwfHYXRvl+y9weD4A/rKzjWU+wfVCXlcrFneeUvsXZm2
99Yo9eu2PnlhfIyXKNqitUrn3DnjSTw2u7pBTecYpfoHOT3peqtVt6esGhCCTU5BGecnTkMjBJLb
z//+0OiziEThBSKguJhaK9aNlE5aSgPJS39SgOjDrkVvj/2NO/tfPx7snWXKd7kJW2l0oard/vxf
71Eqx6C9wmE3SdOabpQzGyvWG5X1bawxVAtNmSbf4MDNLx+P+xaVZ++jq8/qgdrmgWW9HnjRl6Wz
qjg9O6P+JTWbIazKvMLBeslPzqBZ4aBV4gtq1Ph3mo/tyZ5VcsxomGBAMMXXPCLfTgOkC2ubCL4d
iM0Xc66VhrlUk4pP3SDNA6YyatfmGWbvzkAXyU7LPY4F4xWI+lI6BmmSUUE3HXoZEGQu2+3u4CIj
1Y34VEgU/tXqIjdcF5JmBDQTRKT9kzMPzh7rUoyeZG7jrYFmyoqnNOJRfuW2pQWVp4nQLzwVxKgT
/vMBxQ+kUS5QnJIf/MbNscaEpm7b+GS3lnkHzXL8rdbC2HFbte9jUWkvAwGApxxqYgbU58ZXuIVv
d2wHwiNHIzsp9M5Lz3g75c7ejR1REAh09tNo6ATsxf3wSdCKueIm+fYwhle0wdu4VxKXfJmiMRkw
5s2M8IW+BlWiw2SVYY7MFrMCP3uwxrkjcECHrQGAEq54nF07JN9uqfwAGGggPwbXv0smr63iDIjN
9k9N+c+iZ8PB54p6XnNjCevW/paUJUwZV2qhEpn+DaPxJZQaV7pNn4sHh5fcwUa48qPeewHwTtkc
2BrQ7F1UKPq0KBu4gIC1ai5loE96/hXhaF2HJkrwa9GO29H0GvfauNMIxjhYQKAuIWSF88to9MTR
thBTzkvf6d860aldF8tit6bCvHKI/QHSLgeksMcK10Ia8ta/He164ZsFgdFF0Y6HfCRAB9edaqG/
YXg4QRA+7MtbSiiII3j0URLXpYOVig6CkAVDMlnPPtkxXMfLjCblx3vkH6XI5c8DdIQhhFEwdctF
2VSpCkJQLGIuVYrhMuDoOow1w682YEd7QtfaCRRbvtWC3zTNy4wryHPpdJm3a/R84H4/F9b/KDuv
HkmRbov+IiQI/CuQvqqyfJsX1NMG7wncr7+Lvi9fZZUq1dJoRqMZNQkEYc7Ze+12J/qmw4XVilL4
YT+to9tJKNAQ2peAAho7B09erUUeJLrwoRelczaoVB9tJ+RsR1vbMK6sth/Nt6jN1qXdJm7ksqkb
UU7SjDYMD2zFlS0AeGUHtUx5iC3rtXdIQHbUpf/nrupKtV4/sdWMyd/erjhJb4fW0EbJMXcxsxO7
0G0mrIBAuJbwHLbl5MO0u9Y2/+hGEa+uG238pvCP316076alM9w0OWZ51R2GWsCzg+/8TbFa14st
J9tNRE3uPh84H01lbG/pbQpSbZFAXVxUZNoozJw7NbObFOZUUCeGtU0g2dx0lTmcCjHZz3VIMaW1
gSx8fvUPdlK8WhuZAm4E6qDm+kz+Z0+hTVGzCNQeRyNM0yDuhn5dzIC3sodisbDdzKfjp5wXMjnP
8OKkT454deVtfzRzrbEHf3ECBqKltz+iyHPOANGUHLHSSxylBPj+gOnZ7HQ9zq7s2D7A4a2DGTAw
mxkDqsDFZqbtyxi+WpscJ+IUNkYd29uu038hawyhRIbFDWujuEsSYJSF+zorquXR6u38BLbEJprR
7JCQpfmjkrVXPrSPHgPJgWuADLMUHOi3jyFZyhbWPqL/oRSp347r1E01OO29uUnTKxuaDy6GYhn5
lAlRZvWGvb1YmSVk4lrw9kJLDOfBSsWPrECzTHDk8nRlkK3v72JuRCCBFAM5Bkesv3ur/xlkNIHC
HDdLdExNu9jmrfVNhe1FdSLsqIVo0y4ppjCYOg0HzFL1FCbcyo91rQx05yrh/KMbXydoNsI8Y2T6
b2+cVgHoyJzzbVjNENtoEHwjVrb3tTq9lhf/wbfNYoDjAUMChmj9YlzPC4w90Vp824Y+n/to6n1m
LbCk8JJ8va9NfwjDwjeMvPXYVE33V577BxMacglmT7A07NovJdhaz6mynbk+Iys9VHZnbcgHn72e
5txmpjzjcya2aJ42X+RoghPQdLlbJVSBbc3RcYJB5ltgMclrYcRHYdz7TjFfU6h/sJNwCYZbt4xM
gdhn3r4QMbJ+NIWgLDYtknQBKTYdoDaP/JBka2fGtdPM+uddjkZ02yTmspaJdwWOypiHwnVBKbUD
lvNicQtQoFa2a4bR2s9JO/oQutZpkM1cNyjxRkyu+vD5q3l3z1jQ2cuwceSOdfVvrs7/fBG4W/VY
AR9xMObYbj2h1u5MQT5sf6laSeISyHJ5ba5/NxpWhRL7QlTyzDLWZQVLThTRI2IYDzS73Jsirh6n
DvoeKo0/VUUjw5pG8f2fb3O9SdwHnA2Q8Fx8a7ZRK2QN/l3B8+EPxYn+20A/68khfv3WnvP4GkRh
/QPfvFvukT3pWlVhmoEB/3Ys4aQCaShdkuBED3RnttJfBZl+3z6/rXdTCBUpPmk2JisxFGfF26u0
2KhUMlTMQ0w11h+Tjj79qDkQQWSeXhVAvb8lJiq2sBgpTHRtF5+H3eW1LYlGOkRxl9wWRqScSM/F
XoNvLzxTlRqEN0fsd0E7i7a7skH46Fbh3bAZQ6/EPV9sxBQaGGlM3jlScBc4U0NhJdOT8Jnd0LUV
6YNvAr0iokFkXsyVl6rzLJ/yRqli55ApWX8/hnCAvNgx6x+8C1qgSFeubDs4p3zwbNn8UEhYLR3a
5d1lxC1RZZLOQa/VI93JX1Wmv8ZTHyhF99zC08q06SWc5tfIFYdSgVDoxvmhrJvSp0b4XxNhMl50
KKJa7JqoTjoojFihHs0ydnfGqAKyLBwJhb2AxTi4YSDT8Y6Nxve6nCpPlnMJHJWcMiNeNu5iAOgc
I2EGUAxUmie6GhjoqJKurM7gTrNA1cuDGOUJP9cjgSM7veiOuLzgsYzVt15t/ZlNMsLn4tGVRerV
nbKXWpsFcZS2p5IcYg7JlQUDy3mgkk9dsw0P02I9dNa0H5fG2kxxEX9fSMMKosk6jmJouQGEwKNj
bZS5jnYji0E7Gj4UjZNVwViaHDQphXJTWcqdLp/63tmJAVjGTG/Qx+p615XlpgQSKtUmMLr+0CfR
Jlm52GxvfrtN/bvu+nPY6ydLwVCsmu2mssQGK+4ucpRfBtkymCmUoHGxhlpVeFTKDNN6Fr8UdX3W
aSK5mnwZqrKH7UZdyq1faaxksAndo0tLVQMcv7g5raqpKD0V0x/Fk9+E9R5wam8dKz4sndnyc9Un
05kfaXQ99RYSLpVCDXQuRzFRJLTw9vJ7miIbJ1YOWhOTUmTkL91iPa39Nh7dXaPOt2RarXFiG9WJ
YfbrT3FLpcWk9aSnxq1e9nSyOTNxThXPUaee5EhQUF58VexoM2bl7yIvT2VLv47tr6exDHW2fiSK
7L4k5DsoiwlWMJK/GV5u17fbXKb3uEU5JCy3uh7+sI30S5aj/grbr0ofBvTQbo3JfqqtUvpqHP+X
xCAiKMypTl3RfbJ+jao8qbH4gQadkAGwMnhY7klJq/mv/UYFFoBmsPYMq930RvQ6WuCNnbZ5gK92
jw3mhz04gR2pt43Sld4w0eVLDaXykxUcTargJh80ThDV3Wghy3JSzZPDdJtDfLFL8UBwBZhUG4CK
ke2GTHmN6RO1c/4qQE9ZI67UKNwUZuVLI7rrRvqtjh2oSFyz3Hx2FOe2xTprGPMjxpTRq9cqwDxs
XQ4ouBR3gy1uCRskljmfNvjbtsC2kWD0h8KhbhmXXxur3KQKdkB4/zSTN7O2bJcl3qdF96DnkMal
e8so2ZdRsustQSRMHixOecuf8UTn3vQ4L+/B/94plf4zzpcXTcFlkZeozkJPxtO5AdWuJs1GUgZg
Sfo6yWaTlPEhFolf1FUQy+IUSuU/Tigl2sHuLq3lrcYw8szO9FM47aYij9R47yCUH2upo88TjAtl
+I4wc+ukedDr3f2co0d0MUON9X60dH8Zoq+t0T7PkbzRYnVNWrMLT5+szq9cPhRbOdLMeehoWBNr
h6jN3GVkXKDLeckr5c5Wylfigh/RZR8gR2/loFsosMyHUTGCOVIDvTJPdmqiLKx/E+9RIOyYnrJ6
OiVLvjcS88WqrV3XrK8DLogS9rupF3dAM18Wonv6etylYbxhdvFdu3pEIxOg1vppKFPiuyL8RkWZ
ek2zr8rli2LEo4/+agFIbkDFB3/jJVCsNy6zhTMld5Hbkv1UicCwQeqJlBZppZtPsTLqvmbHASBi
BSp1LHxIy2diDL4VVvHfJK3bqQbVUA2kmaSONxO/xtRqbItG3zsJ+ZO6s9FgZxZZtm8ddeNwi7E9
QL2uH1tLjlu9crBvjPFTaafgecWLNg2B0kZb0yFggXZ6rTp/oogmc9HthjKDV51G1P1qllC1NW9E
Gv0cago81jC8GAk4RmdtKw8WUUtLR5S4PNhWdFe0g2+V7guZRHeJKx549zdN2Y3U/FVI5PWwBlmI
wJ2X7/VgPBSGGgdGod+PicA6kSvfk6UJkrxB5rh0GxQV6BvBMVI53c+4GL2RMJEh6TaOHR+03rgd
bfREGpXUdrzJw4Za+nyso/iWJjQBFHCxc60lt9KuDrqzWH6VJqPnKvHeIAmks+eUTn98GMz8wFuE
CyNWePLB4lkFlQXvkRwtJKdtFbj5dMSXfYz76qTH3XNmOF+diLZBzwHDjKybYUQup0dbi1RGMy02
0h6DoosCPNsHoye7OqwedK3lMUu/SZ2jhUwO1M8hM9vvvN6nLEYuWbJpqQyGMDuy0VCOsUzyAEDg
qVzS76IQwgNy8F8IQ5zBrP5xlPxm0Irf5pJrntsO29liDk1mbzSHr9PIbrxDnKmm8meGCOJmzpjO
Zw2Y5TLg4xjvMM+cs2Y+JQTQewMZpX4ml1+aM7VoPSCgWCqCI9fytT7fhPVqj+rNYznTy8wjeMRL
6OWh9Z81NT84tgfmgFhGuK3nzvEeDwC6p4QK56ITPCFHpOvDom47leCcytlNs3sj0+IVIIHPvPBc
zw2I3zb3FZmgIs1qVvGhvc2N8TWE/Y8jSe47u/yjkofpmZVp0MkJ+2DM7ftwHs5NgvNmaGqGeXcT
qX9AwP0aS/U/ve6pnSqm31jdqZCoag1j309VMNvmho5wB/pT3vWF4pJzmrHYLdN39Ic8/Wq+N9Ua
yUOOdjgrNnB20LAZxsB2J/4W6/pLNsdb5A0b8OQquxhlny4aJU8FJcoqVFyKR1DMD8Iej0SRPmEd
QSpsOXsKgfdksdKLLppgdpQ74dSsksbvHkFyWZT3s1EF3OWmb6w/KBhPJCEEZpfdj4N1UGfix/ty
k0Uv3WCenTxBiExvxnS7TbqU0rMVxxe93Iqw3dml8agn81Z09p0zLgHBk1jr9GelW4/yRgyuv6cm
iX9AC8+NMn9JJzTuYbbL8uy1bcyHKU/vQ8PZpvbMKJTn2TDQ8tnfXPCL1Dh3na3dgf26s2fr1mzl
XdaKrVxaqOVx/ocD6a9sHJ7bYr4hRudcS+TuhWb4uhbdVaQW2V3FESQxtpMInxFm3xc9OT1ZdTPm
dVAU4XnQuwpNdsqzXPj4YPrFE2aD+a5xVbZB/b5MWc/db4mov+dtcVuZ1iPB9GfkXV/VFUVezNED
zK59psR4BEgikCNmujYic2X8Am1x9un+vqAeYDlyv7T9TFBN0RJgGaPHbEOJFq98WqR+pvr2NWnE
lhxmPA9ACTZKqewov61RiTMmuUxB0Jv5VVRuXGTUa5aRxQqNbuVkpdx3RiCDAJo/qagw5cgeueqx
+mdBWitbCqx+Yam/RDr/ccTCKIjzR9ftUSD2scHrHG+EVk3EEju/YeGxcai2WaTdGeCyHXqKdqme
YrNmElban9SChc/h/0x87jEawm00x18qeOweVWuEm82foc+eEZXtbWn7JWyHOSdzpzBKKtVieDKm
+q6qncMky9dSU4592u0K3u+6l4VXwLC1lz3YsM0/H08ppkJuBCK4yicuSsoyp0/pxK5xKIlBcQLN
dadfFZlG8PWcTtGCz6+2tlsvjtwuhXrKGSgLMPxfXK0mw83sqWUdwrBHaDbWZjsetDKZviTllDHY
oU8zfxUdCRWUqfCefH7992c4nEGCw/FfExY3/vYwXsdo6voQTnjvqC/xLBQ2n0KJtzhuuj+fX+pv
C+3tvXIKpgdOlQolDnKRt9cqxy5CbBYqh8VtLSBo9rnunY5vVp8CQySoN3JTD4DpPWuq1Dy7J6RC
X7tin/+O9ydlfsbqO0P5AGHhstfUNZxnndRWiEmh4ekZZGqFHizD5Y+oKiHB4xvxlXLx+7e8Rr/Z
xuruMzRHX9/C/xSsZA1KS49rQmQKjQNCZkflcCxspfqht5IJiPQsdh/unDnPVloiPfznO4YqpnLl
tQ0FQejt5UWHLg35o3sgB2IYAS7m5j1saW+cG+u7MjX2tQv+LQO/fdV0dmmIIJtZ2UGXDATEPksH
kyim+aSaHAvi/3KqpoEyuJw2VNSKE6oeohXw5RgGkXecbb+0o3TQ/7XaCbBNF9RR9899MeTeK3YM
zpBpUsC8qG/hf2k1MdrKvhg7m8abk//m8JWdNE2JHglWQXPN36/USd43idaroihgMsEOBLrq7dPH
WQCn3SijA+hwuZdwULwxVbIdvlt129rkHDS5ZgR2AlA+pFuO9avMrqAh3g9AfgOdqnX4adq7zGA2
uubIMqPsaztfDqGaQc8rcx53abEU1Pg15sGc/JJPI78y+Iz3lVMoxX9JtFiC8dNcTHGFArJkFNQK
wP5rhKQNOlscPGCkwfYa0lCczRolAT3kYA3uRf1RVM38XGiF1lIOCmNxUJKoemiS1PlZZVpqeNZc
ovdKx/6xi+OSDboxyQcFwKkIle6eQuqyszoZzNY8Fp5jS3FD4+CLYyvDn8QgqNwD4D64CH+LCpFJ
mtincnDK4g46aK3uw9wqx0PVTysdFKxafuB4k9ecNyciJAbDBI05z+NcBH3Y2Nmm7TpSri2qCOUJ
yfBk3NRThyEQX3o4BXVnJ+IFt641HT7/qt9P3S4Z1MwpGmQGSn/i7bhSzRi76pRHh7lzUTIpdn8e
pGkHYD+uyTffT5lcykJpo7Mswn3T316q4wRQmobDQSdL532VLe1tTQL1Vvaj3I+44a+MmY+GKwj2
9VsVfDGXQwYyq0wqGvOHJloq2DtiXHm0804rNRnQ3uoC2F9I2kc2Dv/8UNGjAZ7n0lz+Upixpqzo
qiKjg2I0qp+vsnN8Q/1NCl1k9/mlPnioQgNHwkfJV03d9u1DZTbKukrHwNdPunwMueqNSjTW79wW
0TNW0/kaFv2jmQiEJXhmmolUpS/B1OYElMddmugQc0sdnxHmRDnyHjvC52vU8PnwvehvF0xIsn/B
zTBcE3p8MGYZsXQzTXJeQRWuc8X/LISLGhdjCxTxkNMJWzMcLQx+iSg4KRrlXP35/An/tVVfLENM
p0AR6Y/T0LgU9YjWZepd+vxAvIOMN72y9KRqtbosfeyOZEZqZj0opEvK4Sc8d1vFcE+o0s4W0ua4
HdfufUaFIeXsKDrFb9oUo4qdqxNj0g6NmyE1x6OuhvNPDgXmq4mbKvZsTg3NFrc3w6ZPsMZe2b98
8AzRyMB2RbfN8exvOOr/PMOR9DNqGVZ+SLDKngujiQhLhwwYer2szMfPH+FHFxPgSJC/qh9EShvD
2MxVIkmYkpZ6ppzgUC4HF+3U7tWo8A+vxbbQQirJOL0UMtRFJ5yiVPMDSXWy81FrIVA3VWnBeuzk
D723RXucsKLIx6ZYnBe3WRY76En9c7dFVxvPZt0spKhTgXH82epKi/5kWtvbzx/Jey0VizlCMcTO
fLcsaReDWHf4TrJJZAelJdrSm5V0htgNS6kL1NYg5ZMsU/dsJPUkQHmYyrMtGywm4YyxhGwjdfSW
rCVfajBEf03n9b49S/vHoRnM7lan5bROOv8zOCQALBAtwPNUugdRtHJIJsMov+qVZX3HOk5DoCub
4aGRorL2rLkbtbg2sb3f6KN4hfbN3MaGZ+3ev/0REeb5NE/s9MgGcc0+0Si9mo3b72eVbykyimGj
WXGx09Rk2smGA06nG+p2oI5yRVb5bo5dfwn8NF4YUg37Mlq6RoDngNDNjlE2QJeiS9OXHoQL+WUc
uvEnDZL09+ejw7LXdffNpIMIBdECW/2VGceG6+3d28aQ171bpAiNKysg2ewex/Ef/uWAqXTXjlD/
OXIMATmRT2HU4+vr+WXdQviYpv1Hy/RmLtIdqxxl9Z4lTyEWa/lmaVivW5dMQYQEtC3mE1VRsP6N
w6HCPlSkswxADNjVhkSGUt1TrJRsOAxkSddS0R83YavSOnZabI1IRZZwfio4e2M+Kz20Aichh0Mx
a8/dpB0sCAhuLtE7JPcAlxx6XeW27dyXLqxPY2PupzTdtRECXq2ddrgfG0+PptPo1oeorH5GqQGm
b472QhY3S1X8WUivi6f4sZiql6aW8x1/xgMcJAIji5qfsLwuNNIcAhJzDMNUFLTYawf9KEv3njWr
3s+pm3rlsGbHE7XjZDLzeyO7Kezmt0icFzYImGoKOhZt4n5NJ1Fv4mZEniBhGohC29gaJqVRKfx8
Cl+dzjwhtmWaMR4bsyFK15LeZEc0HSdrr7gKBvl6ekJN5O6p6s5Edip5SUJWPR/yrgmfW6W4ayPn
5GYh1T81fUkzWplwJHdNSE1zMjdKUh41d6Gm2pxc8kFjQ5ZBGjfCU/PusSmVLRCGU93DV6eW4vWW
+jxp6k6bROf17fxVUZctHevAGYpd7UR30uaoIOd7t6LQC4nL61i1AZXs3VnuFpvabGpqB8OaXQJV
OnK9puZLa3XbJDFCT8SASguOnXVUHyPKcpIWPKgH/TSQH+JbuaLeRLH+nwpsX+1r646N8dasuSUa
yL4yD/EhcxOvmanJdfFLX9XZ3tWrQzZFN8JNgcUXp9yYb6dKF8SWpz/ClCGja8NPFNSQkeasOCSx
LAH4VHdRY36vXHC5oRg2Niw2c7DInCvvagsnZGv9aPr8FkXTWQwTAIlW3ySDZXv2Eve71gQ4NQIk
6S1MsEV7GsBBarN4HTK7DobW8okGOHZsCq0y25pF9gNPdPsK7AXJNknBY+34piO2BmbAQ+pGX0ZZ
ncLEeKSjiq6UDzMpjK+DqfyKw2inRa9NuDyWJXXUOHwgcNDYFbmGtXrOu4PMDVR28Tak2g72IT00
tXunQCzybFElQWlP50RavnSLX+pi8VKdxZe6HSBZ2U+RxIUfxzixZe7nkbhpczkEzkyjN+u2DgQB
LHgBmCuSmAtN9eJlJr5wTTmf15om5OXtUoOiHASVMHuzRIvfDvnBmH4scUVDWj/wPwa6O9xHybIj
w/tPtpDHO2IYz8bm9zC3e3WQz0tr3JqDu8HO+wPV95OTLF9Sob/gv/tumIQYp+kjwZ1P6MX/E5jS
rdg66Z36Nc2sTVXGa7kRskPf72zymVWF3mZEbZTt7Jb8ho2RqRuzTw79IPwa0/+i5f8VLT1kSPm/
ES1t80kuNEqLQxyZp7Kq7h322NXS/Kg6/WZqBaZsCeii67YY5tfswvTrgIR/p+DmOoXTcqb6+p04
Uo48ZXs/Z8p5SIx7Wh1dQAbJQGsq+44m66VM4q/jkH1rIIUGkND9EUJGl9kPIxAJJG7BEAIk1Odn
VP9rD6jF18vuYhS3VqqTiijje6O1Tpw6qYM66bOVLMAVK9XXnIUXVI7M3DaexD5jBklQeKl4bHO2
8gElgWCg7hLGAPgxzn8hX/XYxp22aTTjnuaij0x2lyrD2vz0x9z4qXXVjRmNVIzr4jcci6Oo22M9
TryDxjfU5GzGww/alE9p3ZG0TSxjZDS0RuR9ojiEoDY7RyACRZS2Z7v0U+3dJ1TXHjJGT9Q9Qrnc
ZqstVbQZlU/x45Fk1ns9JId+VEjqHbZdxke8lNMRpylNlfJlGJe95awAMBtOe2+NZ1VZdiDyvqjI
FDz6jCSaO+Ep0pKtFY+E8xZnLatuQ6u7Jx7jQVFGP68ofJA+m6n67ZwaP3vX3rmy46jt+n1rbypz
epKJG0BN9CMVVAlVGtR1zfd2Km6qiYxCg1cl8VraI/bJLlMfhb0cqll9pU5gnafEhMGhkj0T0sDk
eeTDM32dn2XXbTLRfMMe+o32yRmn04NqN3cEavzAkHybF9pLiw3GiDmAwEyp/IlSxSZrq60hipJ6
VeirefmlpJfmVUsM6QInnZKbDH90lzNMh1z5XUWSCBcR0ZVftobOuEio07aqoNYlReaZzniI0zao
S22j9y2GlzT91Udi9dMiqEADXg/9AG0hvSuhjKByOGmhuZetPLbjcDDHyq+S6OCE5RYo8EYfkpOM
V0c6c2ukx9i0h9cErptqKiOrsuqJTCY+BB3NGzhbbfrBeqKy+cS8vSNjdz/K8RiGo3Iw6XBGqXsi
JKcPHBPrdyaP6RB2u6yQJ52oSpbAnzSTXkM1/+b0iO+ZInTPEc6PuCleqxq+zEwVxq1e8tp6LWL9
tjeRC+RM5bOpn8oMp+O8zsUdjJ167H11bIg7a5VjqoyPlODvsln9ih+Ujg7FFaPUv40dDPmRxUfp
C6Au9kDHr2sC15nxDMl0F9JkahsWgSj86kibXpp9bka64pGxqSN5NstpMw1V4YWu7hH2ZO5y036l
sL1BSlevXTZs5vpOY81UrIEoZwR4XhPR7LdK88YaimMLUT0cxmlrFwt7VP7/roedumwyRxy0tAZE
0XgVQzg1ip9rbGEHUMELddzanTqdF5MZGXB2VREeE7XfXUrN/QgDRF8zVeMHtRD4jTsA2m5q+I0d
/zDc+tSoEBeSJVP4WCgGGsohUpQbV5lOVR1nXpMvQQkGaU/WgHFedPO2zTX0TBMJbsJ5Uuf8ZPfS
i0m6DRK+Fa0Pv86IRuhb/C5U5DCz3frJpN5J5i1DCe9KMlCtSA9ESLOx5qUsxJz6QyOeZVf9EplK
vky+ahP24Yyc2BC3sutPjeY8ay2GdTBiMiJot1JIrK/11nPC6GgYya9QEQdZDH6uaweJMsmXzrLt
i/omcZInyeYttZNXjf1BW5EXrq6ICzVtZh9N6VEzhmvnoXeSRg1FvEW3AbTIquG9KLKMMiYySHIe
qkL7ixqO1T7Nc+qMJVklAl67v3J0QLEZ351GPEF1lqeOxpNnZ/pAy7hSsxPHC+dK6Wct+b49ItAd
00nmWp1miOcu62l6Y2UZZN4jaYPRk+ok4T2mo/oMA4LCYRzb8rCKnw/h0lqRbzfIHa78gvcVeh6M
oVkYsXAqa+gw355SllrtaLfwYCwzdr6WcSFeWjhTNlKvvIVjqajnJZKG9eTWXajuQjeuFShuExNn
2jS9n7qDrfLgWtK8wd2CwP/8HPXRIdJZOzGrY5Mcm8tEL7ufZp2NPuA6t3rQavAGAbjAaIaZNgp9
qxB+NfoENTJyVSV7UsDdLOzilfZBrYr7z3/MR6OIhgbGBwEmk5Sztw+LwvG8tCkWC0C+hHGOCWyx
rTNX87/bgE0kSzroYLx5+AsuhmtfddKaJRkXZhg6D1WIzoqSvo2TZsa09PlNvSuyckPUOak/EpJH
PemiLzFo8WRAHk2ObFlYpcb1CVu45Zld9IhDVKucp8p290pdXRMarxWSt+N/LepC98c7oTEKLyoo
VRwDL7JgOcBFDV/yYsW2anryNHZEj6oCrA6V+flfS7vrCxQa2FS2XZCZL1qdfS6svB6530kJUagj
WuQ4uOjpnZHk/xjCRGHIAOLLXzQ8V2/8xQeepcB8GwNPfGVPENTmRJovolRyx7O7oZuvvMkPhieZ
VpTNVPTpVF4uhmfbuqLGBRUf+WyzAsnlnD9EbT7qwecj5oNqCgBoiy+SwiyOjIu7shZjZNqaMI5X
c4LXzkavlVXzJlWr/iZ0Eft9fr0PhgmkZ4qdFIopxV8Ws2xyCKJYQ2ZbLVq0t7KouI8y6IBONriB
2y7l3tRk+K+tMs1Eaw9cmo4ZISvqRfkmXIqW/Ak9Pja9MZ1iYi5XZkfiOyZp6GKIzzM59X5WimvY
24u7RabO61uNJvQ9NP6x1pX+p3QnSKnT3Vo6+y6mC2WGrvVEDzQLbDPlFNTTmEtqWV/xAl+80r8X
RRlPHRODuvGuiZSncPliegX7GYfdLagrdkWiSO+0umhQ5CzxlVd6MVT/Xg+XoMPa99dicPERdkoN
q8whTkufITuisSqr0Y+lRDjy+di5KCb//4VoPALSJoSJL/7t06Tjzk5einBvTWr3pYJfRBKglTlP
bWWH2uPnF7tYz/9eDH0Yq7kgcPZdhEIbCmRYDu3VNoztpwGFO7hU92a0OnNn1hTYNA5Q+AxmhDhO
2V3Z5LwfOPR0gDLz+dNOh27w9lYrqw+jIpyVvYYAoL5NcvzKQQ/dsA8s+s4Q5aDZ/OlgkTz9623z
EkkbcOkOooO5LISHETRTZlGxTwEcehGgH47/SrRY1XYuSIv1RUIkmzfTQeg96qVLfqNqc3OtIfLh
/RMsvGa96uY7C9TQV+lQLIOyb1y7WUGcVk3OaEaIxNyD10YzuCtlXF9pv74fyWsnDRvcOiHa6Ene
PvWios+a5XO4Z+sScfjqknp5SUJruhZn+34kcyEWapw5QNyIgnx7IdRciVa3MtxnAnItsTumW+2q
yY1+2lmG0PTzd/rR1fA4rVsvuhSYat9eLdQUUnEJ+KIO2mpH+CFkwpiSc1NpXgu5fz/3aGxxiKJh
h7cqkC6eoCFDkFmdI/am0lF+Y8n5YgyNtSvNRD7IxbCvTAkfXY/wB04D1hptb19seHRadlEztsZ+
UjkF7rRQOqT7oHbqPXIF0Orjf1iu2aI/uCj7e6YFqNou7vuLNbOvoUzD4TP3NEHCwZsGrD9+MhQo
MBwDou2uqYv2Gkr8g5dosI6wVV2D/Rifb19iaQAXLnvN2MOTA75pQhwNg9CIkO5ZCS6DK5/CpSuY
+U9bhR3Ed7Fr5UBzcZPxYi9RoSVcr5NN7ZccjCfPrnqOluScxA+Fow43cO61M86lVWjuWt0v1SyX
1wRA7m83zrKHeMzs+0K02laUeHc+H9UfTBG4vxDA8ObZvFy++gailmIBk9jPnHu/kT+L7pSiT/pK
H8+iE2eXVerh8m6/fX7dDyYJUOq0wWhmMAouHwxj3+5irVP3C2pWIgHmuUc3j8y4++d1nChT5Gw4
79kuUSh9+8Zpe1B/RX65z7N53rBLG1vq/i4+qSnR0c1nMSenz+/t4vywvnSSKvjHmgYC2evi8y1d
K7H7tNb2siNOFan8lI0ERBWG689aEcV+Q+wyNGjHqp6pfYTOlV3vezkDd8qWnrmK6QNk/sVUVbsO
AfZ2kRwdrhMB9VIadWtWS0W5MI5TDXargJmsTFI8zt0kV74wCVLeXJdy2X3+MC6+ODb81BeYyzDG
oy2EPPn2+eutaPWo15XDhLPhDrhZ+sOCsbR13ERcGctiXc/fnJ6w+RkcEPmuGc0cMN5eK9QyZUbV
4B7yBa0gRifLGF+0PM+ewtF0vvdaRo10TufG3PS9zDPO6kuLX8CyoGkkbhjDg26Nu6yPituEOCaS
C0WKhTttyF921alwqeEbExXGqp0e8941jlpVDc3280d2OWusz2zVgTJNsfGFG3Hx/uRYdGZSi/io
mIApNmE8ujd5mSjLPkvQdfmDU4E/ysQMEaTomyonM76Zn0p40JVPP8N2/o+z81iuG8m26BdlBLyZ
AtfSiRRlKE0QcgWbQMKbr38L7IkIMnhDb9IR1aoSLoBEmnP2Xjsg5kacvcw2+lDRBB5382CM+YUH
/uZAI/MeKS6rIsmlm4Wj0aU3ic6NrzoK2f1nZsD6VqAIwRU0eikSMujhXVDVtUtu9uj5P6j0rgVM
HS34hUG/mVCenxnsHZrrzOsku2+eGQipGXAw9vICsOcnpfpWBF1qdv+OLUEfiTYWey4FAlg9L8eY
JmZf6xxueeptgvDaeC6BRbmgt3Gqid9D37ro8IxyuTAo3viOTPY569BetS3u+ud/HYKmvPK9RIMv
obBWhPbQx0dXatXjjIwuufAs33yvPp8QglwEmq+EHOwGrKER4DvcVp/PLvD+sJmwrNcesExgFtq+
QqkSWkWVniZTorxnFrkwcbzWKDFzQBjgzEmxwEDM9/KOu04oJzV9ce4dUt8CDUbA1zaLAdF0ywhu
gKM9jomxXaQk7SQH98wp0f4u9Vh/JN/FJpdAzQ26eacb7mVltcQEaCkymLrOxsClhAn31587d5/L
qXuC89vVxO16idwlKzG3r3Az/j+erIXkk5UIZoXL8vDypsQkF1FGdnROJ/qLeTSoXenFxh1qOKQg
fvfHA9t5btxy3k309j9UXfzvwZlkpHprCtuaUG2ZmxXRI9OoTKpJnJNizB4XSDGYXWEKA9W+ZDJ/
loy/mJEhaK6TAzC75wOn8fJ2VV+NSaSKAseh39awSmM7pnGOdimQZqotO9n5ojrEOGWeCNuzb5au
wW6Yg0aUVx6ZYNZVErkIcGk46T+neFJFODapGY6LxOZaD/F3Rd4nvkfHTQpOk8nqFwMweV1Pw/IT
XhZdmUyjGRR2NJXUro4NSBlNQ3iNLC1lBLqV+L/QqpjjByygarw2knr1U7nOZOwd3Rm/0Y0ApzxB
u0+vaWUMTgCPq7j3euEGUemocBrz5WucWGMb+EgZxG6eHQdLi7San8M4VB9nSKffYGbUtIvi6c+w
4A0MjFHFX5MxTYoL249nJOLmocOTg3zxvPl4BXzJajAbIHiTKyJSm69dnHbzKQY997EZavtnp+U6
8pRUH/DfOl1K6ylWTXZo0AnOh6gqhzsdbn2580e5PA3igeUHo9cxNpwm2xG1LchIScDK7lMA9l0Q
azXur3R0azsopwjZzpBYqGhi96bAmA/4u+tgHYvGx6ju9Q4WUf4mjGx15bDv9JJmTG/pixJdpaLO
sTEtt3UBUz1r052HByIJCFbQObkqpyqA96v2P9rQC5kcjIQ+iFt7RkNG7liHma4yZEHKgBF7qMVB
GHSITfRd1gj/MdWj6txiJP1OX0TeeTjKFJkHmlaH0tY4avDByQbJZ4RmIm8lDkkGTsxkrtXpCUg8
sTtizqh4lWNcZmEC/8vYqaYpgLx7GS3f2U94CCO4oQuv9NXkj0qLc66xelGwS3ibz0iPRo17Vc65
dQvviiwYUGRZCgZuqbMLNZN1AnoxeACHAPHAdkPwqg968+UXC3ZGd5fGcM96pfAF47UPRZTMJ2fp
6xOBXPO+cVFVe2sQqoiFduFON3tnlyo/l2fRodaHLnWrkKP+je3K4PK+/p9RSPdOKxZjV0UzJOy+
bQ6LnJGAZfmFxWad87Z3/VxIpezOo97CH/2iGaPJIT+v6cuHcpqxyueNyTaKxsodohsKjboWxRfW
9HVPsrkqqUdgIigWUSLbXlU0A59wR5BbDH380PItfnJtwmL0eM22d936gujv9bulEEQhDKIjUYGs
AS/frW/No6+X6DOzNb4qhBEDkyCKE7INsMTb3aHWkzw7FqS3/fQIC+g+TcSi2RfqyK8Hs7dislYV
JPsYcwuMiTsbc2tkZWfPA3YYVvng1h+Hpu2/VhBInQv3/MbVwIvgAlgbAHhuNrsIfbCG3mRKOpPG
ov0Y4i7+L0YO1OTRpSbAqx0oOyUO+pSH8E+xK95cCeedNibgqM6uyAw0BFT13EPnlbF7YRPxerDi
1PFZUWm78Rq31jRby8ul0zrcOpHsFOKUKlNkS1gYEXOnrn6KwTDmYMFAEF0YsG9dmV0o/j+boyWM
oZcDaCyEVYwIYk793KGkQDhpnERUjUQKde6O8pv36JB1euGqr4ctJYJ1H0prilDG593qX1vfWk+1
WeYGHp2iJgIIKe+0I+7dCcplqj9pfaausf7Ge4pp8vswIga68MBff6fsgREIY9qilA1T6uVtW6D9
/WKgjtrNekXoTDcaB4TYzi97QeIVm90lWvZbF6RyaqwSYWMFFr68IN6PRKS+iM8QSJNqV0bm5Ad9
XIjyWOvaVLCnXQOT3j92vvVysc0wsKgcgJBax/dfj7lcattvcAOcBVtEyPVmCsWl9x7LaP5mJ1Le
e9bFueD1SYPXun4zKxqRCXi7GRVzV9QW6RMYaPLpPOm5jgdMI4AKeTnpPsaEVX0cQ2+R9ecMa+zO
NuP51/s3/nrNoTaHNpmjNoPrlbE1RZjco/bKz06vH6vSNPcKX3aYFmxYlD6wbY3r6Weh5P6fr8sr
XvswsPJQHW3qRAO8QFfGKkXmV8ovRdpYcPlKL1TzWAc5tpewJEVtr5rRPL9/5deTos8pcr0oyzw/
YNMYyfyZgKPCwsxjl+mpQqh/rUpX7JN+uVT/eePhUsw2mPFZ6uilbb6dNLLNBjNbfEb53t8aeVYC
KvEH72ObJqVCC0n1Ze9CXr7RCiSjF7YTb4xp+jCrJYHpEuDU5uoYIGqNJBaunmt3QzJ61wCn3Zs8
mcQhz3uH4BMQCe8/3M0drz0vk+nCAmvtcPTRNq911qLKN2bTPS32nP+xp7l5WHLVcRyVNQYtVxjt
E/ramDSmvFX/GFr+fHU+pRUPyCJvbz8oClpkcDSTe3KMuronfsw/TXAhrmBsiQtL6/bj/d+1Vin/
ap1dx/DLGcNBsZjkwvJORuX5H6n0KfI3XUfg1PTc5jsWD/8BR2X/Jyua7GEyjfuyRdT9/uPejOX/
/QgWQtQLKAr4n5c/IgH3ITR38ehnLvZt6c/ELHutt4uQY1241GZafr7USrtj08K2haPzy0uhjmbg
eNI/aak0wsZflpthINiKYKToY9VJ/fj+rb35gGlCr4oJUhJpD7+8IMlmiVRF6Z1irAk3SQKPOh/Y
oeFAcw9LG1UEeiHaIo5JUtaIsyBfVPP7/R+x+YSeb9oClMqAXo8f9jrc/1oWetgZY1c13snyxB/V
SucqygpqP2uUDSl15l53K/fx/Wu+9U7ZZbjPJx62U5sH7SWDx1mo8k7gRvQdMv0G6STQhDxSl9K7
3/paWWZRk5JmDaJ384jRFQllGa13yjpviQNqTea1b7aETi3UwsvO9q97mXi7qpqyCwvuW3e5NjqY
IjwSB7afDwl3UV0T8nrSa7M99q3WH2sJFavlxHDhUuva/ddJ4/klUkXzWePWTfe2IZ0NadOh20ZC
Icz0ZzYV1n9UgNL9+6/tzavYtJFsCyM5u+GXQyWxwLGSheedXKdybUK0yM5jo2SX8sKH8caHyE4M
pzryBebY50bAX2OS039TpVnrwkqo86M3mcWRNeVrDQ4pVMWin96/rzdeFJEAPufSlTbLDuHlfTVJ
507eZLgndxHypBWVcaupqT5wHL60YL11qdUEyqLFUZjD4ctLLUCx+et9SDWjRqGfSfukWCLv2ESJ
n/9+V6D9eXwOowIiweZScAIXx4zjczRZRGCTK5Z7gVp6IOaZiL1Lpc+37oyFmA4NzSAkp+uf//XO
6sY1F1ILWYpnYu8W05ofPIFuVytT80I/+81L+QiVEEdxXnjur/x1KVfLECWW2HkjXYsPVBu966xv
qg9zPHkXyiVvzI5YBFhp6cJzsN6SE2C8kS5uA6jKbbM3ifuM2z+Q8LLkmGo5zh5tFIP7tNTIzP/9
9dHYRFJDWIXGorR5nqK1I9sh0+mkd+OIj8eI7G8p9QrSehcdhsX7g+WNLw6DJOMR1v/6BWyWelUN
CRgsjkCLVQ0Pso5IWu3hN/inYY6Sb3Efedrh/Uu+9WjXMgV2VoqT6OteDpjcHykHVFKcsB+LXe+t
IXsdNuIsrj+YoxXEGVnn71/yjQmMgy2fAxso3JHbxqk2j3o1FmN0sherVftmTqE7RjgYLtZo+e2b
+fjZC7kGjjButjUQzD5aRJBHxInSTX959GeXq9aJJ5BayVAse0eUcXlhDXjjq0D1AKSXEiJ6p+2h
ske1PLTAXU+k2onvYrGSP82iluy4FMh49+8/yc14oYLHrhCwyipPpM7zjEj96xMc2em2Q9xMZ39G
9d/5JhKw0ZCHJcniXUYy2dO/X89zaP6xUaGy5G0GS1+CqvWdGpCbllv2E40C50sCBBzCpZfr6khk
MiTK96+5GaDP97hq6NinOKv6cx1Nf91jxgrKeW0az6XhUoExk2Y2AsC595NlNzCxh27ByTdVVRS+
f+G3Hi57QlaI9eNnqG4uHIlyamIX5HJPpxEprS8eJ00fJqAFjqpDYanv719x82Gst4pUx2DzCyYH
z8BmsmFSaGvSUd0zIZDFYzvVYNlMXS3m8f3rvBa3M25WC/9a28JBvI2bqWzOTk5EgGa6OEZYp6gl
xhkRFL3PPSHlFaJPJY/dgOZq1kvcL8viHWbSPj+9/0PW8fLXB/p8wxzjOJ4jWAbovpnv6sJtEmUi
JejJvmlvgF84+k6Sg0FwpSRzNkxLL3qoFad2rLOD9fH9y2++1f9dnuYcfGbq8Ij9X75hKvNZ1Kme
1Bvpeae6xxTImhbv2Pdc+lLfulMuBIaJ45hPU/vlpchux4tUu+55ceWtme789K7QnOzY0ZMNWfHE
3Rx1lnlhPXkd/sSIYsvLFLFqo1jBXl6WPmAvmc4Zw5OZl5glcwiTyQDnzPA6uMYqz3G+11Isvy1t
EXSYiIf8WTRDXuzp7c8eFodJehe+rLfGOW+bww64BSLxNjtYukdEVxhZdBaumIkioSQZ4CEUlxjR
b71f9sgEG6GQRB2z2VFSZq9cPiX/XPa5t08rzN0lVvKfvj67F07pb93SivmghorL51VMm51Wk3Tz
GFGM7zb6Xisj5OFGkZUXT6vG629mlWrzJSDGpKy0zpd/zYdjB+/GSYhPskSHhZfSCFKPoXSOI2SQ
kAkUsOjY3Ht27Vz1Oj6jZGqTBz1uu0OWKvfh/U/o9X1zbkYNZKyDm7VoM0nabpnHA0gTCv9pc4WV
goKLqCYiMN6/zutXyTlkxf9Q9mE23tbSPF3WrdEv9jmjIoNvwrbDnpTjExAb/8v7l3rtTaKOBcac
MCAOV6vi5uUTNo3MiSz2m+eUFsOjKVbepcy/EeXpfrelQYYpxIETW8M4zDzRAlLswemaBM5YHQRy
3W6OrW8Md+//rNdd/vVnUTdGPEod6JVhJndiRW0itmFD+Wq6GxOzJMC3mWdatPPiAwLxnfm+0YpE
3nBGNb8UAjHYjWZLUpHzfnTjcDZ1/FLQVuyCQnfnyeNklbpBmHK73CQmlpi9r+b2tqt0Me86Ffke
vGNNzU99q4ZrTSi6sI1Tqj+x6WKPtDWZ71Mn7sHXR+n3knIbSfZLbMrQzY3MDzMakclNZUwRzzBu
kPIIacuHQVVOeyuUq4yzUp36z81y+0llOsnGpGosn4bWy0xkg3IiYcNOSmcnfWJf9mT8zG4YA66e
Pytn0L+LucxKBOAJ0Vy60vOCBJ5eu5SX9eaQYJXgGMzDQSC0mUlGLeGog07tPE10nD4UiefPN8NU
sRUxSdD+NjCvsPdql/yQOSPQXFEWMf15bqm5a/C5gTtahmE54m7wi4MmRv3x/eGxrWKxmGFWQ+tJ
pZ9RSy7Qy1ELVM3qaM/r50WLozHgZNacC61ao7lNkoh9D6676iP8a4t5tVgRuNEuSS4M0jfEgTgd
bet5jK7Cus2DAkIR0WFV1ll1FnI0VKFgpaJSEhCcRYBXYqGn8d2kd+qPnXoEZxVa00uMNGN3U6CV
Qsfm2n110In2WPfQqVNda1ksPrr+NP/RI28RN0hC0FbIJrHne6Fp4r7J3fHp/cf5HOLxcmuCRJsC
JEJmzu5sy14+zrTTtJlwTya2kdH7Q4ITFQAj5rK5G/oEys6K1PzTwiQlk92PsKsQttzszWyCSEFD
4qAyCQJkVrKb9uPkmlMwwtPtqU+TXJR0MWUw1WbyGooSiU0Sq4S4IMqlm8SPfHkTLP0EXWD2hFOC
9PzlTSCycZVVpCbkRW+w/osXMPLQiEHR4wp3rD/E4kKHjtW0YsbnGSxEYnZEtuaWPtAXGeqpPiUk
0/1nmiXBuFmRgTZZonxYwsg01bkgxPcMvyO9TZkOxtDvfMgLBt/oh66z8YcPy8QnLRy388LCQDcS
RmPs/UEaFv3Rmnr4lY46uqI5ysVXoZcFhthO2LfSVu6vRvSEqbkiTodDwxHxSvaWMIICDPW0VzrG
0sD1RucDsDsS2lSi3ReapuwDCrMxPSS5KetgGKwW2UqkobFZzFSHNmIfYBBcyXoK8676gD4HYVTd
o8sq572MbK18mgpJODPMh06GY99Gv0s0qLel6qaHpXXmP2qS7Q+Z9z3J2Klf/DZa3cc3L2qrP0Sa
Kz87PivVrqZV/JsdpmuFkRvj3x6hF6T7sRTal0Z6jRVMThd/ddvZsUJ98s34yHCsy8DU2hlBaRIl
PeGcueiCxB95T9UyuD3YcqG0O0z95E9Qy+5sHJK1+62EDiieKhMuSWA51SJxVTvNURXAlFuovE3a
5FfCZJPAHyML2VFp6z6ZSid4AR2sbu5k3cjHJtVSDcFek8c3dTEDjS4r08kCWeC8C6zG8HAvW4aZ
B51siavwquFY6O2cXAsnruWO41Ech4UztxGqsxkfeuIVq4eeHlx/SNn3NfxdRqQdWJC6G/pJ9XLd
mnXyw7F6/YEP3vw6QqW7FPr4XGHefAoIxal1ryks7Fc2Rw0UF0vSMGGfx2kavhSOdKNdivEj3rW2
uaDNhu3Y79K0zXsoP/SDA4AneUvGlGsSkLBIcW0VZX9nt4X9DQmbwcE3FddJ6/ky0BqV4Qyeo3gK
/TgnDNzJCyn3BBZ6v3vy0TtMuykQEq/ODED4szX/LPH6Z9BegXjtTcXuH+TRAuxH5KVX3b8/m70+
QyPsZNewqmBIZ9mes+g386Hm9XKefIgIpQnV4zrTq6FDudWN017qif6li2br3yo965q0cj9XnbxF
n24rSy9MFz2Tn87npMrqz7R7gc1yd9klpu4b6/Oqw1t1+JRdbPooLyc6n6T4ojH86RzDMT2LPs8O
lpMzsZhKQk9RwEY6haawT4WSO3BJ8gu2rf5+gTf0n91NTXugcJ+2qCbH8d/qpM8Pgc47DWDCNl13
q5kWHK48qZUTCzM9nBu7gLnAxCQGc0/RxPt3hCR6STS9a4P02Zj38lHkdqEsopvGs22ny6dyUeow
2W5zL7reuLDAvN78U8QDL0uti10HGuKXl+r5IEphV9M5H5MVEpHpHVvizDIuiWlfn565EJVCihZY
aLA1v7xQOw2TGXs8QnYP7ne4m2rem17lf/bJnauO49KY907exoDHVVGZ+/e/nme1+cu5g/oTe6t1
K8Ar3G5q9AWPo74gXRCIlW0IfytrQ1tSk6ABc5i/m5GYovNS5G0PqqKJEya6FsUp5FnUBmlSt96+
7PVZfKyIeRjCbHFHn1WxRUfvVTpYFMMtZuZFkTofaKR75y62F8DkcprcI0YqQWxClatf3SoQSSkm
/HZdAXynnv0YrpUt03/skDBoKQWzicTQSN/slVtdwsebLTsfz9kU1eeMnt5xguK8c2RxqWv2us62
CscgGnKmof9jbV5u0oqh6AorP9eZOSDsZFF/aPPcnoFlaVjWiZ4Y+gv71PVYun2jFJ1gWFJ+xgiy
3RjpZjUip8jOA5lKu7hro3NX5GloaQRC56PEOR9V+a4YdQ/ALGe+C4WZ1xMy2mFqXgwoYnidrdk6
i7WcY/WUncvEyNmEuBwZPFqhbCCmNscWSB1KBunEQnThIP36m+WivFIHCRKap20Jt3JB19L0RZ1Y
FtHV6Aj7WMeevGhueOut0lBAFMjOkxjDzRO2aBwCgUnys9S79FFwTA2bOVt29dwaAedEOHv2hOpV
R7IxLIm2k1bxOGEv2/XSmMM8JmCRokp2WCfnUGS2dWHyej2n0KdFU8EgYHJm/no5p/ixIIgepTGQ
X4EHL22t8k+eOAbIsyr5WOgOO110Qz90x6wvtLPWe9+MvvVo4VGT4riG6O7lpSOYJvbUZbwD8iGK
Q+7nk9yxc2zJMbSIT70wfb3xytd+NFsfXjz9pc00DUYIPKPN5SoD8MuucFqwofpYtFGAccyCgpg7
aRFo8HhwbCQw3AKqxh4I6cQ2jmXSfdaajmTPJir9hn4z1MqAXgpy86heRuvW8or8PlfGrBPfoZZ8
3+lDVOx0NssfCL/Di9lz1gOK7TTLJfP1m48SfAx6x7UVuRUWuPrSC4HTkw6IFh2G0YiifUJKUUuC
C1Wy/8eYWU9SnoGSAWHm5owtI8+PO+nnZzVoHKCLbsh7jq1254cLde7lAyuTYqMOQbr+bHA2sHfv
v8s3XiXqTAph0FkoTm2jJz3ht7pGBeXsWVM7h4YhbKw3QDedC9PEG1/HGkjPoouhk/PAZlKWJeHs
CRt6pgmRHh1FxuQOulRW30aunyfnamzL/lA3epvelEN6sXC9uVGkFOznUC+vr9XkJL2ZPlrYP5Vd
GxrHsJmEkKqd5vybrMooD4dRArAEYeuyX9f9RuzjoZ7HkPDINDsaZdFpe23sxuYcxYX6NPa2/0M3
FIFw77+LzRy+/kR6ByiiqKmuc/hmMHhEC/bGWOmnojMe5ZJWyQ7XB5EzMePxKiYVUKZDfmHh2Fb0
/3dVRHbrPlenULf5mMuZndKQCf0Elk7rSNVj8QjHeCYrBBRgnoSu0WnRaVg6KH65MGzA2tnK3QWR
SfKhKCJiu6iMJ+OFobktQK2/jGoDVXa0u1Bgtt1WG9eVymx7PmWmi2miPzgA7n/LoaoDPU+ta04m
/R5yLB4DXO8fStu5VBt/Y9CwO1xXNepfzHXrn/9VGudE2rUTNHzYdYhkgtReyzJULqp4//6rfw49
/msGf75XvgtmcGhM2Lo3777lAbT0XedTnigeMIzJ6bg0yvrAMcM1Q7wM+T5Ka5StpWYRq9bEd3k9
HWnF+AHKHhGaMk8f4rHJb41ZAbJhWrHs0/u/cvMNP/9IUC5ruwnTKG22l49DtdXot1Y9n+izLYey
m9qrzKzIGgUjtXwyCKK/8js2HjoNtguX3kzL/7v0Gue6nspwe2xO231mxmbhMBawJk3nMVkWnLQV
yQvzADvu/dt03nrtK85sPV6tMKnNctpXTcqefZlPqV+bv+0qvc+qnkShpvOCOoX1VidF9QHUw8dq
Kh6HDrCwis6zNp3LZbjpNRkYNRnx6PgTSdgkdfb9YInbpSeiZARYXZk3cnZPLNs3eiEfI2P+kE72
o981O62Qt750w2n5ttTTuVkRIyyAM/9pJhnjjXtlQVa2ik81Ghlz6m/IcwpKrf1pxbDclYbZSJgd
jqroTs9Jq6on3DA/YrJCEafv7LoAcqo+LHMZGPEQemSzJW1/nAZ128z93liTSMtmlKfIcr+JfsoP
7z/bbaf4+UVyjKSYBogQ+fjmRXJy9mSPf/MEzobs6R4mcT2nNhXCxSWJgcqQm1j+o5HW0GHRjx7g
vBQHZHytfmHme2tImaQ8cApj5X21ItAbkCNEWD7usjC90MLggvitSqoncyznn+/f92b3ym1TKQHA
xI2zU8MI8vLT8UetSSaX/Tnu0jnfI+iQ0cmt7MwD+E5G6y5aHEcc//WiRKOwI8Q3CvkEP//Li+Kw
jfpKwhHtgQ9TSrNk+iOzrIbWTm3pv4YpExfqQq9vkyuuugrmK0zP2zwEJ0UX38TGcgLfr+XhMi7D
rdl66sHvAEcEuWWJS0LiN1ZNrDseUwJuD8S9m43FaHB6Ty3Jwq6nUShi37tNDaE+t0nj7wyy0c5V
4V3qzr41dhzK4yA4OJEwIb58spXl5c7o82QHsxV3fTSkdVibvfZD5MUlQdXra5Hg4dEOpdjGlns7
G5WNvcSAYN1TgkeaAFbJJENZorFJUhxEfemg9foVrreFcnntUjBwNmuekZMtOEJZOOvCGsKmMn7l
YyeexKK1u1K3LnmT3rzc+uaY2HHMbJWTRgoW1CpTXByetehBPufp9Wg6412peghIiZUe3v8oOE6t
69RmsWXTTXd93WdR4dvM737Za6NvF85JR0IRDOWErTctTtS60atV14bd3ik6akHJGAajbV+T2vJJ
sjuE8LAnVP3ctjMtNxI9/W9F5nzTqtKmZZ5emdE43E2q28UmRPBWsz/H8RdLz58qP2f3QDgm2NbB
AVkca9WTa42Hism8j/r/lF/VYYPT/ZxJ7SPFiru0GvZd+9ub2rPZ6g8tM7hS8gZGU1iZzR5TxC+7
0b7bVgmZpNTmw1j2JDE0y6OlSbVb0VJ7iuzXilSUAN/gz16jGztpzScrLvbYbx8gFB7pHf0nEor7
c9kD3y6Iam2S+SbJ/atiLh9wWFP317tbFqAdUMyrScobOyXEuUBQrrQbsmuels59KGIbxDA5xLUn
Q4T9CezdfF16aoSNUcmsvqjyOraxn0LT/Siw6O4Xg6DOyQ3gXzwuS/Uwm/n3NSqyqyqCQwni5FjS
4Zcq7Sdq/qckbeoA829I7MDXeJpunVh7SKP+viQXOK+T/ehp+I46/Yvbtj025/HO8dpwaLLPsVTf
zKWBnQxIzJenYgLBwcLQBWlm7aklkZ2W7rI5MU92Yn1F6JSHhJ+IwDKWfVpQ7U3xZfstmHsT5GxO
SB/qIQXZbviIu6Em6c/9OGgQHpoyGw4lC9ddormk+qQPOuwJcqmSdcPsU+4isbq2arIz5+VQeETi
Vi5MMc8dv7RT8tQLmxTmNA+o7qmzQTUp6ErcyUtljfd5033XvRS+8HRPnO3jTNJoWS1sPTJB8DYu
Qjzu6R360n00Jsa+qZNThbw1WwQtG1rGfUnqqkNum1EmcGpLiPrIpBZgz8WeoiQdB8PjJK9IOEjw
mcOy+kLb/UkTzk1aVCd6TCrMbY3wTHc3G+O3yKs+d0BnK197WCjVYufbOc5w5TX+lcNvD4uabTPR
deGQkK9CWMG+zGcH5cxycObmc2HGH4HHp7sUtE4Qp5KtpOSbi8plPsp2Ri3WTXfmGkvAbrML9KnQ
6QU1X+2xPYxTdYT+NHwciYw5VGDLD/4sf43U3bkK80bEMswAe04sJ96h1ozQNOc74kjv9TG6Whqn
+CS95UfsyiLoMoQMNo3InRYbe9+cUOXN9MiiLsZHH9G3Ak4TthE928ac2aFnOYHVHg0Q6q+jah4o
c/h76YJSjmBg7JYSHzb89SdsCHmo9X19Y9or022JAFX4nXYdica50xfSebUcs7TXa7t4zuVh1rTl
ZKuO1FyLtIMYZmSgZkF4gm0Wh3VtO/kaJpm5abqwceefWjVkYd8z+Kl03usyfaos/UPidVc2Gwvb
I3wiN/g/UJZkBYgqM97h7Y8DCkRf7AyNGrHRLd09hIilcB90ixPVGEfdfpq8/I/mxZ9tu053hLur
MOvjR0u4O/qk54xfbNXTf0WaPHiOAr08WYDNzV/KMM5WbY/BCCt17ymTBI2iO2McM+jlwtbHEePR
704/WWtSXA1N4Zgr7Z5wXnVyR20IddUud61PxDge0kNf6Q+yys6skP/VZC4gSSLqSJe/G7gmlUwe
QCTdxDkQ/Zh8kDG1LXQCgoCKZbieB2qCdbqvTIj0NM4E8Q1YYGV2U83VLQW5LKSvid5kMO9Sp9AC
uilWMHQeqXYaT65sFRj29lep8ngf9dnX1nafSBl/iFrzkw+k/YxVOBzo78ZexSHdIEGciwcGK0GC
OAbSQOuENBuWcLTIKSWejXHB2gG5vt/beeXdOrY6DREVH4jf0BOu8lXXoPvjoUvc60Imv4pu3g25
fTbrId9xFP3ducMRtsBxBMSKMIboVN/DAVrLOg1nUf1sIzaabXQsSFVC+KKCtqGT0cXZQ02KduZH
t+VMlFtE27up772y/pmtJpNluCf1LQlaArHJ3jgMGCcw8Q8/oyH75GfDYxMt9VVLQjR+JqfcmaL9
NHlNTGh4qoi2ZCKy3JJHnVyrXDwUUXq2neW7PmpEw9tMat0SXS8gl91aXZVZ3F6VrvW1HIiVm9MS
BpIPEr6IsirQy7YJS+LoT5ay71NZ7XCM3KSx/5Xgd1oixGz47nlicARJmf4wBwOWvV7fw73fm031
6JnzieXg1DjGPS2Tr7YQ91Y3s6mIn/zW+Da4+qeqlxmqRfeGTvZtvJQfESkByraLA9Kz61EZ91o7
fO37lpytNtkTgkNihJPcoJUySZjB7AOp4mAY43HFQgUdhf+9MWvpYXLLj6lsD03h/k4sDOs2OR+G
lbcBRa+PU+tPh34Yj15eXzted10kDREmo+WFeqP/XGbtS28Zd2w760Cby2mXec4TWpxPoooJLcBH
HCy9O8K17iioKovJAf4f+FidPEycUmFF0zcsOkIi7HI0af8WU0hTKcG3SDBmJeH1Ab92g4wI+HC1
khA2P6G9klhokwBZ/0DsNgEERTXHRysHn0ClYYC7IpNvBkCegENLdEXkyE1P3/QwjakOqn8ZgsjR
P+luoo4eUSdBMxIh4ZWmd7AyJsVygL0xGd5vENswQAT4V3NIDhpckB0pEhhn4MXbLdnxRQ1mxY0U
R1Tc8mhAgMKHvvKgoHXevV523sGR6gsVtHgvTOuTUbVfjCY2g74Ag1z7DBazkV9TEkuMVj0800MZ
jh8yOvFBY+YOUhNaBoTac9wjFDeYarbVSpSIVbzMgjHa6dDo+cc6Tq47TdyYSvs6QNMIEjIfKup/
O2oR8OtH/j0nx4xq3dW1fa8b2ROopVtnEdeDSD60cXcXa+oO3sYHR6l71rE+8O3kc1u0C3w5fc+Z
80c8xMeBjYeRjoJ3QKu/GKz+uu3LD8BOD0YyZgEx6smxIJwYqcYx6puaaNn2iyOj3+xu9H2s2T9q
s/poZ82N62X/x9x5bMmNZGn6VerkHtnQYk5XLeCAaw/hDEVucIJkEAYtzCCffj7PrurOZHVX9uxm
kQtmuIQbzO797y9eB628G6f2Hkfvz25iEqxmfPRtciyy8qMPKIM0SRZG6u7dijielGj10r8UtcNY
JED8UvT9Z/ajD6sb8tAKlheQPvyCjWHcqFodi65ECGQYLysfqhbI2j1VUXkmPMhyZsHmPX0hxePr
IjJ+Uojehch3OD19DJqdb0wjn7fWCsBswOfy2VAK37+ac3BKjPGjxu40Zvqr35nuBNHGHj4Lf2AR
kLQXD2K+pAMdT7eINyOpbtHs9rYTrcPm4xZbf3Q5jALiWdxhD1GK6HhOsnKuQ60mEZtYzipeTAZy
Vraqg14770uQfe+66arqYWZ2kbpRnRnP4xA40W3Bhj500FAuqHPGmXVgaGzltRwjObrOa9esRURJ
+TkZsFI2rPY8CfkI5HDtF/+u0/rbpuF9gcAzbKAB6vu0nA4t3i9xW+VjVCGuqKzlKBryE7IF6xbb
OeAqd/U6nK7dPkmJjcj3+jof8mBi6XaL2igt6LbekkwxW1G9S8vG3Tha8m10Uy5SAr+aeIoXvbQf
XNJq2ci3nSHvyMD6QbqHFwYTbjguW8BFeMZ3gJdgD72xC5mQWdt2sfzIWSXTQg/WX9HolAFolCzo
hqEpE+KLZLrllyBaoitfoOqOobWMJIm0Eos9xbBnpJULC0u7692AhBLtte2DT+mA917iDDuTIR1g
r80kxzcOfT+9JvPY36VF2USZXEUkje7SCTOyBp8+oVif2tyywsASFruRf3Rt7MMMuhzVN6+N4YhN
MrrD1nPpOTjMxnvXGLWN65bGjQb/YYHfbi3COHZaRsaEW+ODNLrGBdlHFyqrf7U8YjWcOthxBcmp
mghErxpcckoxvI3EesVNmTM0dadnsmUzaq0VxisFEHktP9xae+yXINikYyN2sNz2xez2YUNgDtNI
tZ/m8tktx49usN14lsisqkQYdO/upauwFXab+tDjvwcfDVRRG/I6SljVlg2KywQqKh2iq3X88eJG
rw1APdfjJ6cdaLJJvGWFWfZk1Uj/ziL2MpZL7sW4ONGczZOPsWDgJ69l5xoPhPjCGJAiPS6zn+59
dPVHhAHdFwsxk3nWOIECoj1QvqWza0YDgmakWubHWnjfMwb226xK6p1KCususHvtNdVaM1qnQX80
sml6q+1+2pV5Ye5KUawxc33WsjK9neXKOR7yZTwlATZvt9Qy4zJPc0ZTZfgj6UC0GPd94AwxmSiQ
iPxh9iOhhumzUGbXbfJuIF9k1iwnzLNSXaCv+Xu9HcfHkXljcz+7M0V5aZrjgzGa8l53mnQ3GOmH
w2tsilKtz1XtZfeuNopPDiyrTUon/sXKNfpBKMG3gJp12JRJh3UqhrI7q3anPSoGtW20JHvIBtG8
zJlT76BtLjsQbpMLnrrXPku9rVUvflSmeXW0/UQHfTfcY09OYgRbI9hCryOox1ZPeA0W1PLEEo5m
mh3BQMQPy1TlnVsN45NRp6oIcbgp9uhS5f2CaUbc131wIkjQwxjP0uaLAfa1yZhNxaMK3qAT5rFs
i/nY6o0ZT9AqHvmvjFBA108OeXZbxvGEag0Y1sWmUP3e7IjQM/XUCxfTwjG20oyNrKzqwEmact6n
TrwIDLx6hY9GIUCBB8m+CSeWHM4leLfpYg/eEgyRX/foQMdixKWm7cKpoyekGXahYI35UQrfoddb
resquzYsJQaXjNq6rZNV487rLDeStuaE5RD4O721sx3buPWyBJ3cDlTTD5Kp26FOLZQVcz0eSgxP
IpsN72h0Zhv1TekhpHGbV7GaNvWOixIVv9BHUWR8mNUFhTClZx00SBoPnsfE1u1GdRoy34KMp2fn
YU7tQzC18vZV3YfV6P1uo3RUQXMNzLCqwUbI55b0PPnQfYbbam8ZD+SXzB/LXdLZk+IMYTNno0ji
xp9FTKpKsZEWs7K2ljUlVl4Px7mmgKnBZT4HCUNyx6tgkOUW0WJSky8TlMUvmeoYYEjXgSonMHIt
JmM5DZ3J1CDJj3DPImfWDJwwV4qmLnlkO4uCyo5WbT2v2vIpV9VhCnz28mK6p0T46pvdM+j5a9t1
1PTlHe/86k7rj84ZHuVirOSS+S/a2v0oNf/EWO0mFqYbIdT8FU3C81w7VggefmVC+FL7gdpYMn22
J3fbTNojzUXP6TjtsloczB7OrOSGinS//uGO7L+ZtXWS/MPxtSdMHV7WPD8affuQuhng7/CtX5p4
KrsHcp0jT6foQ46lh0piVtfOrUVWWPNsrvhyl5gHauYDJm5bl3SyMK2CmCQ7NyospEaUo5vRK76U
VRKRs1NGVWuc6Wfux7T+XBririu6gztp5NSNT7oi2XXg5cN0FGxBrFaC4ZnLzKd5tfdevuxM0ro3
3eqZUeb6z/ifdmT4GIckcY+LWz25qonTjC5/nOfD0CQnuKqKcibbZ1b34em0I1BxwokP3q3EDqrV
ee/9+g7lRLQSXhamTt2RD8XZ11syoNYUwTKGmWEmX9JpGlswnX7eYK9C5zwEL0GhX9IeVDCx9Y0z
za/YqEH+DKarPRfrYZXmRreqfZfJW0DXzrJI2Zsc7PxMjJOMaTqiQXoiov4FZjgV7gCUkmIT5ngX
3ZzO8IXjTMp3YzSqzYBsJ6wX1mvquR948p1gLzH6pqFweuCJxtbaMCmMa9NCnDfIFPPV96CyDsMw
X/qBhmC1HwQNYeiNAlt6g+9YE8XJlfFuXUz2zW0UNPuma7edXT9hQYtxNlruQ2u3NTaOybqpba/Y
40/xJUtpTRhFbAuK4nnoaHC17eiATLUYocwENXqLMjdTo12AiIcwz33CML1jb9lHbXT2nMGvlQkC
AvEADUoaFb25cQf6CztNxNFMyoyzBEAyqapNGnhjXIzVvloNGN1zpKryYqnuaKbtFFaaHs6JcWq5
MyjYp3Ce6QzmNXiD3R3X+rT1rey1n/SntBefvQXaSrVWu8mRscCMJ9SsYlfjVR0y5Wo2g6g1iNby
kdyvyLMUbR1Nrcrqsza7dpiUDZ1nEQeD87hSFQxNFw8cILLqYmWnWASLjCiilWHeao5v4F/3fWHE
lVojDJWyTeN638jw+JQE8snTyBSGE+hOxqvpDd/1WT8OWrfxp/puNRiudenVn8vtWLNTCuZhfN7p
k5NPWLwgocmFdvJIjI+K0ai30rVBl/X1Jkj4QkDRAwkISCbsc5OZ8TiUDwREX2SrP2tsJXlpPM7J
vFkm/+KI5h0Wzw734CVWzmKwZSH4du3KIpqMMwla2OsNMVmCfg89095AZd0MQfutL/ytlZn3S+J9
NZI+7rMyp59fLz5VPnln3FJtGazhOgb3bVV/sXx40QmmrBs/7x8W1KTh7JFv1YzFWfXc7GSePGpw
9MHdLqrVBjb3brxLg/KxDaY6HvtRhK4+fWcclW56UhbNrIAw51ViLye5RMC4x9yjUG+Wr2Tdv7VZ
OUT2MFVhlRdyk9Z4TRJp5N51dVruiyW9ZzT+6gfa+6KcGLPN197XXsuk3A5BCskxo2hXQIp1519M
kyDnznA+bhpswHW7jtyy/9KK/jBZebpBUBicBGtxA95HAC5H76bQPLZDayCnkpg0VrDUo9bvuXoF
4ZQprITR7a66zRct2Wyt9pQIwnQ1/UcBaBw6yjtj8/OjntAmjPIZUdy2DXCjDKaT0AW9vXpH/MeT
moeSfN3QV7Z2Q++QRaj7TBNL3K7ZOfNEv0mII0WNuB0zyKY2do8VueP+sh4R1d6bNQElSfItaWG6
N8v6QEraZTS0o9MlW78X1TaltapyZI2d+x6kaxTUVN5FEGpru3FH0O6FYD1tfi1UdQpunq9NE+NT
dKo7ZAu53d4bQUK51ZEumW/RV3GH2Yz5zL1OogRu4DGqFR5sncyEVmSCZeasxlXczqwU7IYcurF1
DtUqjqPZbB1LxZg2f3cEVsVdvQDiV7tB1dEM0j30dyodHvLKODMr/xD18iH0JqoMv4omI922+rCv
MRkjETGBqBsEXzQni/26/CacadqtpnMcTJFH6epcdWYXsmw0yAD6XiEyaRQ5ShinPjU4UGycZD0b
S35ZZm3n3ZhxnmRTd7K3pZxoyHWmIqkYfzBJ3UmrOFX0fznNCBqDU2a3Q+gOkxlVawkoLvEFtqsL
zGIBPNSc0Q2ERjdRi7WD3CbFLXNWrCUN0yAPI84aLlF8KYEuMV5q99gy7deEXQLS9WticcvpVCet
hwZ06D5NXn4xluQF2H1Lx/o1zXvSBcVvJncftszuCpopzukIJCYONOOMdI5tcQWRwT8AzTQgdPKS
GMnGS21GVHZoVPPXEUlfCHWSWgPiQmmRQ2gRN57c615/Dpz64s6ucR1YlnWhIilf8U8927gJG6NO
fuAnvdee9cIN13Q5LmYRo0A8wFAEGmyLeGy817rrQHnK/F6WgjVThlNgRUEx7nNqv6AbYmIMwznN
j2oa3gYXbFKfrm1ix1XgkXDRHaAIzeGo2292x7Nr8rz69Dlh09Ld7kku+jXzuhxWSLrTbz3gSIab
ueyDvjzU+XzltL0mJW58AQJlKbbjTNOf5c/KbnezcPcVYTPSM3ZGb4YYhm+8sfwT785/HrLi0neT
a/vItiFh/zSu1lNoyIFWePtqmsTeV8wICVEkUTLL47mzrP/QLv/bt/n/pB8cupwJTS3/9u/8+1uD
GTdyfvXTP/92337Un1T/8aEu7+2/3576nw/94xP/dsm+9Y1sfqifH/WHJ/H6f3//6F29/+EfcY3F
6vI4fPTL9UMOpfrtDfikt0f+b//4F9JneZWnpf346y/fmqFWt1dLs6b+5e9/Onz/6y+oJ343bb69
/t//ePde8byHj374p4d/vEv1119opH+lHiRfBwcISBloKX75y/Tx259841cLl0vo42z5SNhvHL26
6ZXgafqv+D+ZKIcR2MJV8W/+jrIZfvub4f8KA5cUJNh7JOoErvHLP776H36k//rR/lIP1UNDVor8
6y//4R/4u7k4ek/QFw9TuJsdP5LCn7TXasBrG1dmKiTSCL0y1q2hWS7Cnizzk5nDgyAwTNOQGCZz
3U3fZVAZxbepn4XJAqarpxleZFmwsAgtZU5qF8waEcrwfaKiXRfabXRB+GN2mTuaeegsXqrFfu9M
7nexanbGTWZRJI1oIVJAdlMstCf48q2cuIKsILHwKvCa1qagYsm0UoE2ZtKiWkr62UjgSOVtuh3M
fpn0DXFVIPCT1DP/JeAc6S5kuqCpiBrsQJ3r1Dd58DLZVeEEIbKHrniv6lYsPzDVrfw3f8F6DO0c
Q3ednTR1bflV0gGXYMV523Q6Q3WZF48ctjQuDzPTsNl68c2s1ec4MITWvtENauKb+E3KGAYaztMA
2yVG/M+MRIr8moo0BxTxqRbdDSVfT7FOapo33Nl5MSUQw7AAvO0nygdlbjD4DEKZt5KoU31aVPrm
aLq9PAMrWu5rLZjVNxdMKInHxkBQ1Q8632b4pIxZzQxgOzt4ZrYChndPRPfqEnFdZi4NziqEafUb
rNvm5V7XASCYBhI8M519u1j7Ly4W3HrAQJ9x1xtgSM6gtc1q/dlxSwv3ohn1U0G+QNN75NCjYLzD
ONGWu2U1RjukVrfrw+JPcvhhEEPaXO0paxzipxfTux96X5Qkc+hOCgxQVubsXnI/T5Ke1N/VaUga
rzEIvBZZZmXbou50CAOaZn3UZDjDKBdaOiWv2c10vw0H1Y/pWQVSiJ4pNgT2nZOpNgeCGBok9rs0
mR3jVPcq0T4zAV/6eGW+JM55MeMJvgbSHy4jzMdyU1dtAerJYW6aUVnn5mOrdTP5vUVNb4TLcgbD
wDIbhaPInIoXHb/7eVsMRm5TIybQZi6rXZXtkaB05Gqu0irFkM6zl6ijpyMXwR05rtIVNulGBsLK
z9y1jvOkDaMw9o7dDcE73bnMXn2oxtNznk40wm4xC/9hKnqZFJHVpFAv4AJOsFTDVUvM8ex6ejpd
EOFC9DBCkRnlegpSi4RrRj4qvZQu2etn11JNvWfxQUkBW+n9u0DLb3h3ixcy8lrideyto6H7iG7z
82Iz64zXNyZRA+JHOsIg2yZ4b5f3s7Na487KiqzZzkZHsGw+LqlxXq0OfKfi9PeOapBdAiAL3eWl
TnCq2XNblP1JK+1y/pY77Sp3MG3UcPb9DOWy5iwDcuhhhdkQcV1z61FjOotXIt6n9HYTWLfdhHYB
TfEMiQMwkXq/metLqSXJuE3MAAiZUD7P2Cy9NvcfttWZ1WWpvareVbThRZSNa8BbgaHhyBv6/UiN
N0/0GAVNikPgO5kFMMOdwXW/9XUJRGj2yiEPflk6hn+YH8wPbTMg3g75ovP03lrNaiP1cFRTnh1u
dLXHFcXxdoXeyW67Tqouv9C3iebblI2Zc+6tDqFsivPe8KAnoNpAF5RrxMoX2AiDlyamN7/MkzG9
e1MmzWMzVXj0xbUPYMXVYYKPfz5M4oXdxnfNlnrTZSPAugx1PmqdNBhA4s06iCa3yYvPPinzyXd3
SmrnY5ksOxcXZdq5Ss4YWBEtEUkx627xYLtz31NrZ2vv9UOkDY0sW2Q1eCschN6507YrAulcvQBV
NN2qckQeLkIH2TT7gvMhtHAmuBnwu2PPwWB6gllP76aEo9HArYW+zTqVNZdWeq1+NfLB1899W7lF
7GYTG6qGk70i6tugI4b4IgYy5DcekQ0MWaht2G5I0SZ+otpylmj1usGYxKvOa7lK6/ZGmuff4f5T
Wc9ONff+fTKTd3PX267tksqGZZJ4QkjsBuOGW3rojmWZZYl/QWzZ9p+mvBulvNQj50gfl12QSklb
wcFw8bJ6aB5o+Jepj412JgcqNNVSV18S5E7aPsEyTnzq6EmSmobIb+xTUuZKwT/JJQTmOSJLoWI2
kaJscW6dj7UoSF/T6ED0t8vC0x+Rb2adGWJ171nRZDpFaW9AkFJxz37O1wszFC/aZzZI4cdz0HZB
PA+EDW1afDea/TL2VfVREreB7tfptEGXG68k/JPEmyojvTysO7fl4lp+TsNFQvg4uRifVGyGFhPb
fK7LcJZtLneZne/FlN7suktrBuohd0HhAJiP5aQzCWXQjcgJPni97vJBmemzDsHMi/jNisKnSjc7
58R1S73Xcgp6oQFHtQxx+QRtWvoHIHc5fEEIaftiAzVubDlUJG1KObW1e7XWccak3LPz5TDkmWW9
t7kGd7pTRjGdrXIepqe+GsQSVeViU5FQJXXpBluQsX0BtJ+ANRahGQaibMH0/IMTORufykLpLpQR
uG0cMHoj5mnXaFWpAL1cUcgdAVyr7+0cc1ikEWt5443VrvCGW8yFPg8XYyqSpTwsKp8sLRJpWkLP
YJWABwDeNT1YOnuAjTDYMhcFmyTx6vw7NnmBdza6dtWN0HHdPFWxHoxr3sR87t74MyXJb1Ziv6vk
sOFCYWN6ZEi6cBzhOf6Rn6rERE0FKysWhfeALvtqVSmr1RT6LkjUSjaWlx1zI9hSthx8fJLaBC6Y
geIVnM4bIxvx875tbO/W6I6wOeDCl+3D3HvDn7Cwf25N+KRE7+I0QhWL29HPwRWBq3rbRvwVZ6ku
TwZkmsgzkvKzlsLCCCenSh9/V5H/vez9fZn7M1+YTFEyBXDOhIRuoWz+qRcS0iRQU+ZzPM4wJox+
IihxCjDu29hYW+2qdlV3WdJyr/3r9/0t+Oh3vwlxBtCU0Rt7UHh1V/8npusCFl4XoFvWOhSbjO7b
0PUIFPFjcecnqwcFWJeNV1eRRlzNxhXj18YvKM8W7898DH+6BgisDVv3bLI3Uar6tnH7++90LVUp
BZmKVhfnuN89VhmuaJGWBPZ90wntAT/WCi+Jxmv+TCv68/tyCfBjpQky0QLTiP60LAm2CTTfgR0H
2GRe3WVlnutJ6o5ALOW5lcrYMnbV/0Q78tMSu13437/rz+mR5uAwzE0l6gcJ5wL/1P6h8431QZ/N
OdbWsfyTFfbfv59Dw3PLLzR/XmFdo/WdyxAuVr7MtlRgBppTx97qMxQSIy3q+F+vrNuK/WlhQXxH
VWD9dm3tn+jMrSFsiTuQjOGCVhT6c35dBqM7t0Hn7357q/+nzv5/7Nf/0OP/y/7//8PO/qZ7+7d/
dM//1NhvmrKpvmbvv2/ub8/4R2/v/kpfj3YL/3bSZPFW/31v/5tBBtrKm20c+uz/7O0N61cLv+Xb
1oc2+ybT+K/W3v6V3EV2RVIdbovIwfbzHx/uf9Ha31r4PywSdMHYKCHK5dZjMoQ960+3vCxklldJ
VkQ6hp73TGQz4R1zYWVl9Sjauk9gEOuGNtexT8XqfZL4h9t7E5KqQ8OtQb710vHeaLsf6zqiYhl/
5GpOtcfZIScdT69knCI1utmPyoLG78yDtmyXxvCWK8ny1A0Wnjn1oUhrgmzCOjPNcrsauOuEGi4L
S1xbSo1PNTaja2SWeje/VD6CYuDm3JjNd8JSSDSi8FTNxsl1d6LgKWnbO4eUstOwkroRZrWR9tde
jKkkAcMUa2hCLbS+jo0+tD9GWWcA3rQqiLA4Feetwj51CL1gbHGTwQKqvo5tvtqbus7VVb/V7bDo
AgRTjagmXIAszSMVq/TQAKSNXnBqrPlo7oxgIENKIN/xNk03wI8rkOLrqMU6CNB2gVHKEY8iEWz4
aPAxhU0fElLvQApIyhSX0WGmLSAtyxt6ruRY6z2oo1ZkkJUgHbSRVKVKjzmxb/ldroJlfWlEoWfp
N520qy8eyto8zEcXWU+N8eKj00HfC5u58am5ilq+t4lT8n+GpgYStgQT2LDXSs//koqc+UxnjlPy
BX4YLT3Fnz0v20HWSf5mL8All653RHpQto37ST02wPQ2cm849DZHKUxmW+ujxJ+b9ZUIOMhoizsE
ECVrRVwkoAckqToMdLley6QxUpwplL4+DZPefc50NVo6472G3KTaHisrFjYuXDEWHCZ6GqFg1TTY
uxv7Kl/sXIZayae/K6VfjafK0JPyhAcnzVkFtKRjFrtqRexrIOXHwk6lHZPii7KE6M/cPo6u6KZH
G8Kyf4LtZJTMhDxLXAZ7xUrAyWsmjbqvuQcMnoxunwY1xhRW6ww6GHi9/JgAYeaoUnR1zkEmGOlD
YVU5/hIya2QI8W9ar3DoXB5UwM+OZUlp9tBWyDtiGHm+ey5mW1sOVsV9EUmncJomFCBVt6nwOOje
WS0Ksk7e2jNko7Udi2PQ5nTWhe8uyBtE3y/vnqcn7Vej7bsmMkZ0R6fVwCclJi988E5StknyngL+
N09awiB+qwIEWbEnGwNaYAK+LaRhjmmYsQDGR2fV/fwbsSKBH0s5mT2DvCAgKi0ll/2Aid/knByn
GaD7a0EDnW9dOoa9KFsmpMJWuZaPBQCOgEtCPOKDBl8nOycy4zGdmwQ5eHhXB2YEqx+GcAvjtoh8
SJdoXJVpLC6c8X5oYn2dA5Qvw1A1LSOAwXflPkuSZTqrYUyKa5HKBQpYqTtYUMqkm7Z2qUHVNJu5
y8nwW5aTZEhBEIs9li9pu6AsmVGdTLD1vCE7SMOjC8Nxpl9OtKXz+L5iCmtt1qGsSVg3JIx2nKPm
H77PDXwWeVWXkWvKoa0YSPF5T/6AF1MWmrgPeDthsBxBR5GebseGz/zZLBYGRlUGcn7UvdnXD0yc
Vfl5xuPEiMaqqzLEL9S1R7tIWS1N3bZdTISN3qHLseaUlrT3W1iGti87+FVVfWuFkGT31wrHHfnN
633/Sc9NevG1dtNTasyGxbJtndekHAdjk7Z2lR4kmo4FAe5tWjoB0Yzx4Oqah0zahp2jta32GWwn
gFrbK6jypkrmUK+8fAe/vLsGbDU1Sy8hPtchXluFaN+BY1Pg2hM9bjnF7Ft9FtEpFCfcmwVIYTsS
z8JQ85yomX7fgaUQl15pwH3GlcqZe/gJo9uOZ1uJucdFWk6fehuRxQLx+0EGFk2hmNomJfZvyhMZ
tXbiIqBgtJlculJIL8IZWS2xUZhFEgMDKPkOR9avN46pz2tEA4HzRAYPuNh7+hoU+xWXNkaDvYk1
+C5P6bcgsg6QPcM+SayFPcJrxyPmaWW9T/Bj/zJVppmeK0cEZbpn3fXdD9Vl2vIs27LCtU05jNV6
HL+Yv6tnSG6b1AweUl1cVW6cZiysmYlOR4iZFrQO82nu/Cu458Qsh+3PM2CO5MCe29nRvA38Fjd0
maDvdVvL9mnjdkco/7SEQ2qEbeO8qdp5kK2/g0j0mLMXhlnDomGgPUYTQlF+DwtQoVYXzTbORZV1
bKLWdPDT+t5rjJe+gPFmLBhYLuXHlM2P3QpndXXMlB9CfqSz9o5Q4h5KEu+L0YFYLHU0pHRCha3O
WZ9gzIMcWWFRG+OxL4t9PQpx8q1V3zkdsih2Mya5MFzZ/DqxsbTi09QGJ9jTY2iowmRqS0gQliTp
G8DusPH5Tdq0VjunSLwjkUzBzjCb9FFxi+IrjrbCCYepru4nwxX61oCguNNF+z11qnojbsZEJXdH
PBbue6ZhJIcDbRN73Py8MmgeDCrOMX21/dBv1f0ihOCghoozo2TBeC67Nlnmbv3SuQPBVO+UM2/a
YgBm5NYRb54njTjPeOK33nHDwhRxxDt6PCQzJMzuCEojITQD1+29JoCx3psfKp+L+zWbfnjLLKDE
LghwSu+oVeJqrlXAxBKaosncoCCYalcM87LrmzbZqLZ9L5vCvi5iEi9aNVRHJZw2IpbRAVrXilO9
Ns4OLrq9t+pG22RG/RWhjwy9doD51XlwZKs6Wi1mqFJpSEl6vfgqR/1SluUZV9s7tbJt1l2Tb0fm
uButcdw4WPx3UaSwWgC2QnPt0c1b1clL1zzmNI86K2s2KoDON9vL1hyyBy7ddLZZU8xkFxwe2w8S
baqQQM89Rh571Zcv/Wp+bUS3zyHGQQ8uL5mzHj1suRmtyvPaiXxTmH1+UE69zcv6oRD6YUi9b7aS
B4mjqrCYJwXJzMx63gpT7EwhqvdcK/r9JNLvhZcbJJNWzo6ZdrXLl+BtDGaNNW3svGl1N6nVoFuH
boIPrRgQdxWTD4vJbK7M1j4VhnVy2v4s0wRCbtLDJ/blaYZfUQ7soSYWoOSoOtZGibHYJlqh7xkr
cAuPrbuGKTzdnVHrHTSJNHiyMeP41Ihcvuq2OX5KLaV/BLVIPmXIJmHoWb17GPMGmM1IFsWpXRvF
89AqqiSczrZol/wllJYhyKiZ7XOyUKKO/TC8D2M7P3uZX1x5COG0xJUSn+aIi1C9FQqQvC1lt//R
enq2tyiy9vUStHdDtaZvI/56d+hl1SYxavcHQFrxAI9dRe5CPs0dtWhh82WBwFCFjlDH10G+NYI5
1L4pcYu/zGNL7G5aJgDJDIQauZnyZUXD2SfBcKipo79WGlXpxg4K1UW+CyYT2/0yfnKg9rPzj8pb
DtyGo4rgBbnZzhkziDOWO8zOl6bM8GPEEBRJ/yTt5nO2aO7w4Zd65u0IP0dLHHVLir/zJmh6iPXS
CFIfCZuRPmal5JduOso3xkCFP8OPnzMYhzfe8aAP/aX2ev1lyXrFSdDaRx0rkoUspR6VyJSr1YXI
LBMTv1wjo7oq6Ygi5jG93HlyUMia+4HLgBC2K6mQTEXaFnWNCQk5Mb422v9l70y23EayLfsruWqO
XIDBDM2UYE+n03s1Eyy5GvSdocfXvw3le5UhRVZG5bhqEDGQS04SBMzs3nvOPs6H1ENmIwXDJnzn
2CCMtr+NxrwzHPBSi913wUBVseWRnV7pMmcXdBr1MYUXwrqYsQOP6BmKqECd77AVV5ntn8YQRb1K
U+vMgvCSuzJ+mib8V2U02xdkcIqF2ExPejBPVW9+LC3H3E6NSFD/tjCApP3WafVZ5rVzE271XFSe
9TlmenOuCpPtGVE8TqNmPNIV/+43k3Nj/valWtz3cUCLXYzZfE6TJA5ixyxvqis6hKB0N1se2Wss
sMoqESeBP+bjaz0jb+6WKtlzwsAN6ufznkV8CdIiiffcl/laScDXJIhCHTvZx7sUdTgTTSBOo484
M6F+4uhYeFvp11nBBsWhjrLHNM5txJFyQ3h4wRbRGidnss0rBznGQE3pMgiV17zBtNa47nAn3FAH
hfasbAOYPH7xS7O6qL5eaaBZDp2nzq+eE+Iy7cZvDWlJu9mbUpSqISEW0DIxS3dvrAwxH8zb5+t2
EU79PXCUb27jB5DXjySyBMOcW4iykqfItr9bs/xUquG5txgOiaTCMLVCp8LB/9SFstwkyMHY5nuf
AYHCmlqIT7it2ecNH4W/rs6OyzoDFh+Zo0NdjdnlCIkPZ7h9z2jljbMfcL423uopemWeewyJX2Kk
41wNJ/vSEzQnS44NqWndQinufP6ws4ZTaXqHNelkE1pzdXT8KD8rSwXAVthYBIKtNk/V3svGe9hG
L+XQf5tNqBnLWF85ecH3MDuGGBwCbNT8KIflD78y8EGPDm4t1KdCrMF6aNKKbEGVayNZ6jxW0cg+
1HGLgjZRJx2aL0RTH3qH9wFhlZrT77qDNkJMk7L6Glv4SYl0rrYh20jgOtSIUcIamDoJYQDAJOmA
8aaNSTBH66bP9uRstYsENBuTMjBr/ZpEzmvXoq2s5iRH4tS/4Gs49JmP28QkOBXL+HDqYsZbmiX2
VI/5Y7cwXMk6YtbYHXaWDoElk0EJbv3eH0rshLM/BXpI/V1bGlFQF/NbmsKR7rTYNb7BrYTycwEl
wXwlf9Fd82g6rXmoqsjczGMpdspsvvq21W5Gz35EmwBe13yRqf8w5OlZxO1NKj+IEftsR7jGj7W2
6306lt1RZKw/5MrStmgRIZkWZDMksTJoV0umkwrcLHnRE7qdtg6/KUmCyHRmtJYO5gZV4gHpmcgi
Yr0jU4I/is0l6A3zflHuDbXFyZ5K3o0HFlLheNpgtbz4FV58c5Y4xpLipA1uc0GJFuYFInfLfVON
XwWlbfSMCf2nyh3vhii/zhl+KmoKaEvRm5LzzjQwVZZL9pm2wbVV84cc5eCcNeMOrQaGTFOsUihs
o91qkYXzu3N7KG0cjcaAqZARWCOn1JnlBWAUKrZGEi6+PqblFTuz3mZ5+DIA0MENVb5aRn1XRLb/
KEmdPM09v7LJxbyvmERs+8iv7uBy1yfOcc2hsUbJhuP2b5xWGTQ2OsVI5nv6pNuhbgPm0Kqg58AY
F1tiVtPGKYA2oxAIUVeOOnxv5no4xRmw6r2q5yGhGK3DL12fTf3Oi+pFHYHssSsqSJHmjnjwCWVK
ZiV7PwmHJ9T/4iKXFgWxTdxET7fqJfF4iMJk/mHwpR1mc5h2EVlZNzDc4b43BgxSLu50KBA1UOdI
5h30l6E9KqcrfuSWoc4dnYxTZyIRyR2rP8QCmx+Lz0rqYe6WePwjCrVNT3Ea1ANfs7GM8QEMIRqL
Pg+ZyS1mWKizv/ipfcmKrL1KYfQfcabo6pBmFks2zfbCIqPbtw6Jn/gXmjejf82tPDqV+bjaI30G
FKeyCLvAWWxMNa0wb4sI/Yc4dubkqU4n8Et4a+y7JZFxzgUuNVAILYA+IvlJMQnWB2NMoIja0Hkt
0LhDTadghmBMQXfhCDEh7+2mHwgmyh1llXVEzmPRPLRXE/w6HNCui9XGSB+xQM13iVW8NLZYLrVQ
0VtejM6WFOrkFmmzfbZ09AjF+jIn3qvQrYZIyHF1drAFlkn4EqfLnu+bStqxv8wp+b/NimaUEzjo
ybNeiyJ9DKPmvu9svIt9+yARcGwm5Z3IhryXE9JH4K8EWTUHp1Xf8rQ+I5n4MmjjczGpaANK8rzE
ublLsaXoIr3VVlntkDHMgUXHbOsUbRmIBgCH00K+6AQjY9Nx9pGNNZBKdItY29xzOL3iUuGM76Sf
9JDcMWLsAvqMRERm/dGZq6uT+WfDVTtDQ58avGHGXExHsQj96lGquKO5hzXcikyTXZJMZa9CIWp4
1A2pXFa/nGufM2ElN5/K4KZKgYGetsIqt0UlS4Qt7046Vk3frupQqPQ5Xka6ckVhmveIjLBtZsN1
8KnTDLrFXBbUq1lsHBxU7L1EU7gMz3aW7qKoftRIbzd42LLNJMF2NGOG6t1AkNu+2nUHmnzJgJmR
lkFeVsciKGVyqh0bmWoYnkanXjnmxoPfLR/aEY7WMIUvqc3+K0X30dAYeVf8dU2XJWhlvcKvxCFN
ypFjXnffQ6J3MNCvRQVS4f69Grif3fDexSiVTmIH1OeAiuMpH6XCblsz2HZZ1/vMOFm9eDcMcaFV
HG0Wx/jCIOuzlYjllCZptdUGtXCVPYSzezc787WLzNMSex+mcd4R8vza5uJIw3SrRQtrixDKBVy/
MEtMcfq4tPALwpBJr+uO11kilsD+XizTlSzER+w0jyw7j7DpXyO3+aFUfoYp8wA/k3DQYr41IisP
6UJlMrv6BzqQLvDt4Y3vFiOUx9bu7UTY81mG8sPsYfOfQ0hBpXGSeb8Jl/hh6KpvNUQZY7J5/Nq9
GptjW1W0ZvlulW1v06rYMnKPA1JIOHHoJ2E0VJDdjqCfk6CBL9PqYRTyOU8UQHiFxWnJnAfg80xL
w6tb4MAAMPU1M8yPiIxu2dwc+9Zno1avrPnttq1I51ymrgvq0ftQ4yjKPZAhokDEiy3DAVrrwwDB
5bwJQ8PeoHAS+A7NUzQYJKTHbLC15dZvbUe73apQA9eaw2JTv3IFb146nKHdBp03HdPKvPgDJ6om
nM6pk+89WV8ysPVS0jtZkFhslwaw4TRDauPJ/1AwQdxEsAH2foTDpNIxfi3GBKr60ibjgUPla+TZ
B8b17/mMKNzUd1Hef03Q+nNT5i9ZimVhkTs91bdU27cGIgYb37SlQbjNjPSO8+nn1Ekf8zQkaobu
S9Gh6lEGvnkUR1LE6wGuPdgjyp6COiofmhtZGh/cOnmpMpwT6C2jY1zp79UQ0eKmEOQ4Y23rIgE/
kRdBMvnvUxu+d5na41p/wXD0hQ+aXtD23KMeOlrrSckM7+IQYpxlBlPB0B97gY1H0Ih3StQvpfAP
w1RWX2Sh/HNfJHrTrmcWMSKlttLyccpg8PvoG4MJm/duWPoHN6T9IUT1kIzzvjQMPzCTfC/C+iVz
2jdZjQrxfrPsXdf55tYAzvq2kAHsqmovjeiJ7s/X0vCuo2EBeEzd9cC5XJIQX72HzRuT1KOiWxTM
TX/srJGLip0NFzh3RxW9dOPwkUc1Pia1f/Aa8eIl+anHALHRkzHuY3cZvD1mvPGsTD99jzoxX8UC
8nrjZR16v0Z4GV9JYV/7sG73XBZxZppCS4CREechswkYCmRf5TBYwUCZ/NGLDHWaazhvnKEXiY6u
dJ+Z1yxPErPD1c77FpyeQ7NBhl7/bCSkp9DHmu4Kx9RfE7pZXTA2NYRc31yVakhGP3U5CXcNhf/F
Xybrk9ZSf6Gt8r4iSNmw16bLEMOglYpdPCZLYRyKMMBs/6BzkWzi1njxBrvEiQ8mD3pF4NrJLhox
vnhj4x4pRG+qxs3T9jPiMtPC11OoZtck49YyXDrDSEE2keApDU2WAcenUe7zmNDtGFCMOI8yk2fL
1s/M/bhNXW/eO2VmP6DJgfavWpOpU5NvuVwx35MzbTJ66puicdGwVe2TUdXepsrXyDfvw0xOLhc/
++yk7nvF+RiTVKYCux4aRo3hB2xVWwDmbUHtM707iftxjj3jo2qrA4MkvTPlciw68wm1z7sGzRiv
DjlwC1vbpVMgh+zDPE1mUDMuARgCZLsOOWpbTDlOai1CJ7TIRH/w9U2Dfcr75cWNDYdeYfexywxM
cuLWDtZ914h5GxWtc4za3A8IKWy3Dps6aCxIQUaCN8Oh0rLK+uL6BLEbwHREs3ykd3ErXP2F2JDn
RDXLBgnb++LM5r2lh6Ml5XOIloteAp17wm9Pse2cwCSeJ3B8m3jiDFOEpkb8WehdLzuMiapOMGUN
88GVvH16JQ9yBhQ2T8CFfCZIn029thjAqOyROKrvVYO9zLN7nHDT2JzQ+cbPGL2T5wlo3FnBDgqE
N043rwtzur21FN8dbuQtw6D0xthIhZsWi61ikumXNIfj9HloRHRv9UZ1af2Weq81hcECKpv8O7M6
s8RYGZrvC1SEzTwD+Jm5WwMvb8YHJ48VLWy4YnZRRG+Rkdh3nUfoqrUgRwI+MdXWns3XuVd0Zclu
qyT5CXBVgGQSUI4XghjPBCUrj1M65nTYeXvCXpptmzgcoGJv2tHIojtTJV3/KKZ+okm/NF3NGmG7
Nd1D+h2b3Jyt05Ro2pwNFVQx+ekP7Sds4nZp3zV2Wz6BiCjvbKwiZ5sEpqPvG8UPMdrRZbDm5jFE
YKXQ0mYrBcYqZX2dB8/ga4q9lwwn2ilbyuYEpQAPZtioXdb5mOMiLH9bVkDro531JIzV2lmbT+V9
JyrjAOtiPIZ21R4sqfWlspiVtdjKus2M0XIb1rWzL9w5fTBmiIqbVHWiw6ve9a+FXdlvzlpz4Qbi
gg42xUK5YCSHHZas3A95kj1M0tFzkgvNK3M/Wqv/sbDR2HmQF14zs01ParQ63FONSLdD5bGnJy7O
NqcO81MIsSQwhFeMAWpieVl92qjio0oAb+vI4pKdn+0syFgOU4Xcr56sHBcMbtJIbJqFoxjdnleL
eY0XDNGYfMaoE79Vqst2BYOHesvwlI5QNi7fIiauW8Ip7cdybexCOMQnlNnphzhnwNmAWLymxdRy
lvU8zihS3UTqjg/aWUC/A2ZLnZ1J52s/Y+7eZa3SLH2eepr1DQduaEUbV7RwUfFKzxnTcHc8i66N
jkjij2WYLytqbDVwoVwAhMosMn9SoFyKfYjMPd4ZRNGREWVb38LWH89z5GaIiZ0w2Q5l2H4O6US8
DXa2qtSrRi5w5xPvWgPEB+LSLOlnq8ymzyWmMbXjONOtonffaPey8PVUIOXnWeYNUDTgJXDagW4R
nF+MWnqMON9pcET4Ve1wZzW0N1cj1Zw7D5EbsxY4YaTH41LFHPQaM7TcE0C2o0rWdmEts4GrGIvk
onBPvHrU6kSXYORHT1Gy4ezwM7fGwYpm39m70EGZB5cjJ6mx67JD3vezvattv8u3uU8DELt3KYtd
okvG9QT8cgzViNKsTTEDXQiixoUsocScn63Ji7t9J4funQZsm2GWa5nS9B1BTvRwRfMR5Qo7TKIi
A3pHnU96j3bU9sitqOP7xGL72ybQregAu9bRxVW7PCFEWe+muBYj0BR7KVFj0z7+VuH+7zA5lqy0
joM3eR8VPV1UFUlKWX6IdsN29NqGChdOlH1oZ3JnSTboLbBxuBwpFvbiErPleoyZVNFcUeXjWKwm
+sBfFPJbdR2rHtZgm6nyU5ui++Zdi5zZiAWhD1deo4YgRKqBQxjDuD/DzRHlrH708yAA4Q/AZS9+
MhWPXjwYRdDSLAoACdPFMbxqoWeCWqTf2G2HtU+ZXQlbBqA2nseRHtKp983uO2kdjDjMxZzNLda9
13DEF6m8mjGqLxdWjC5LvhaT7Otd3fmkGG7y0kYNUuCffLI6DtQmbsP+0gvb+8qQY56IEHH7aduH
IQIc0zGgk2gzzK4RmtQfXTZR9DsmLmhEgTi3DmaBpnoH6UfXW8NkzgGYoE/iLZL0+k6Os5juhlUy
cuDkDfSJ0iymGE291r6gHqdbxj2kAFTO0kXy4PjhMt1JhOXuszuErrGFClLcavoZ0c6JkFQERZRH
+kZ0E5TIGdkb32BPg+cw4ACI7zRMCHXps6J+cKdwsYNCWJeObXakwgJZ/Jxy5tNX0UcDB5rFEMh2
nJDbkMEbjKVRlR56pMmsGy5nigwaLRTCkVH6rMSWw0FhZw2lXcA/M6yJWX0Dh6BMW+NrXJORc1cj
zqHzQSZBFFRhk36bFjTuKwDMDohF4IM2lfc4GBUCEpQ6zoDEJouxK8Y1bcgs8RkrFWaIj7Wex+kZ
aVAbUXbN6au3TMJ7nKMxf0/V0i6n0Y3j5qVA+ICG0FkBfmZLaiMmeDcJCZ0SU3G14jbpNgAWofxs
yhi4MiZ2u+UYNJTFJ9dYj0DSwGrEKbz1aFCL1pk/KK3MJDC9MYb2HqfaQSgex2+cdW341kbcRI9O
KZZvY9OHy7YQIfKbzkiWj1mKqDaYw9KTm7bT/bvVLAV61iKmZ9iNrtQ3BN7DD8afeIuqmN+4q/0F
hwqkdfttEcUqLnUbNtOabkYWoMsypu8mU6QGc/LqmUAaTYCwGUNK5wGLh4JzeJpiNxbp/EMWqB1O
ts6lt6vqfPA3+Twt5cWFwkqo71ijpSpVKnG7+x0m6KRIxdsgRzkfGhi7847c8vBLTJO3/6wQabTn
GgKG3kYpPoJN52qSdDqOOzSMsaffUZYnJbaB0gNENLjtUzlo836uQixPSWSUatvOuuo3M/QxAIEl
fAMfuUp+nBBD7VkNnSAxhwFuJvmVTMJn6kLOeoWt7hzS8PQqT8/bMyRMnxwvpVk+GW4wpeiAMDHu
Z6ZfbvsUrOJGxYuc9uHQNP0HZpjeFwDiWEcbKxdfSYE0PmDurYetP+eSQp+bg4lAjRd4Xw2TVo90
PGxIlGombaEJW1fepaOhb5I89jQgp2wRzLAlBpvOGCcs0pzv7UvnU0BsRyRm7bYroxWX+9OXk1tO
PxNDh5D3rrJDDLx6Utk1j/jBpdBAKEGyzjg2Ss+beCyQ9t84003J3m5thF7JTwtQVy90yay6WirO
nXYW37W0R4BFeU73tZgbPB5lE0YEyuWzrYAhhE5zmO3VW4Txy+j4NMv4teP+gT8lTOUd8PEjmEKX
P9UHK8zCd19GmJ/QQBXewQDw4u+dwWTsu6Rxg2pLTyXnMFA/CdzIAmgEQe76SsSYne0awgcGdsBx
uQFcBPGR4ydMN1rOGqFJjRCFChqwzFmLNZMR1Qwrh512ssV+3Nk97S/ttzsHx/wcEG5H/07SFcSS
gS19OLQNWjEq7pyBIAwwi7AgUdSJnDYNeoHXrJrXvpExS0ThVWvNZ8ISlRFvPJlHPEwF8ul7y5VN
epD+qPp1SREFqww79l9p11dd9j8VxsSTuiYYcUFjmJxXNKmruPQPenHS2xPa5Jm9lS50YtejA2g3
DfLQrGr3tIjDfRnhbMt4U8GoNEzjP4ht/4Vm/1eF88/XX3OuGUTaUvzDOvvH16ejhmtN8fpdUy57
K4mHoytmtAtmPH3/z18KbTyyeBdNLnElv37UZeQQWMeAyiwBRkeYFMcG4rVtFmXe079/KQvB8G+X
ldgXsRqPSPtQf4rtiRKetIH2J1v+jOq1p7sXNRz21DZsDPMu7VuaUJnmODKzENYrEazHWfAXsSO/
ytXXiyuIt6AtbLJwU9D/Jh/n5FyQI0oLMAJU8p5xSByCKTPyTd3k5WNLabT8xSv+agNYX5HPCmHc
EyiSLaLpf73GFKphwvPBx8R0AzNp+I4QxtwiyP0Ya/OxiRDr/ftL/ecbCOwejgbXdujleX9KHSim
WDbDqLaMSMotx8NlY+cIdkx36P4hkUfc/q9t1H+6nBjFPDw88O+VtPFs//rh7AHt2dgTOB9aafMx
nrz0vPTS2ngRVX2V+8ZfuBt+DavgYvJi5IUI0s+JK8IE/uvrNXZMSEpUcjz3GjvdwbpFjDbR5/vP
QtZ/vpCLc4ZbFp+q4kb59YX8qWfpnyqG9toEBQsz4X6Sg7v799/Ub8mL68sQ/GcKoRDvkZktf3sA
8V0lKaAukiwLZe/LKhWHzJIZy3ObBpo2ThBpb9nwJt7mMgp3qCogZKwUdNeL19P5xLDYBZ7479/X
+rX9sgT+9rZ++1ox7vBhB5XuwCYhxMgQBSx9EfFYGvhEF9VdsyhKH/LQF39xQ/3pC2a95WvlkcGU
b9k/L9gfFt86YbZv21lOw8Mu76pw9h/mxHT/4lV+f0IIuCEpz5aMTJltmt5vMQomvYOcgZfFHB21
Aqbl6VZx5tqsVsPtv7+U6zf4x0spPTxYBNtjieCiuvK3xx8hfmwAkxW06ELN2aprLQ66tt7LHm81
+3J2nJu/+Hi/X0SeeRIwyFZaE0tt2/7t5tU26naqd1I8DYtJ2eJkGtH+VLt/lRz6+3VcM8OExW7l
khzqqz8lS5qoX9qmj/fWNAt9VbC5n7DUEi0SozkZ/nEp/9/x43z5hu8UuGcHFKz7o7tGsJFxD/6f
LTnXL131N1STbVv9i3/338YcZf6dLRqJ1RrKR4NVsbn9N3TDsf7Ot4TxUgrTchz++9/GHMP9O+u2
QDvKtkw2zGrVg1HxP8wNU1rEH2HnYTOx+dl/YMzh1vvlYXBYtFlO14k79p+faJBfV9UCuC059BXY
NAYdIaX2HP8AeVDqazEUTn+dHB9MM+2mPj/Q0K/7k5G4Tv+YmEYpAov0JZKljXAob1qgu7lk85TK
Q+ENNFyU6nX/whQTWYMb+vYHBM/k+1TxQmcp9q2pfSFCYDbu3So0fkRNxwyvSnr7g7Ah8GSaAdgm
syLDfIgsSyNTimnRspGFZXnIFCvKzVvwkSOtJjVsFaoolNwTmIoDGGGXBywdUq9iFMsGeFvCocb4
0skmQZ7g2WO+cxohv+fQaMV9vi75D23UKmcva6fBcY5Ntt5QBDJvMj2IhTsyIT3aC/aS6HtKnCbe
TkndyyffL6dx65ihsWxtjOYgR8wUrQuLEnEHGF/beovlnBivPDPsNihozeFPICU9pCWcYYNcecBj
ENGTimEGmLSX7/PKr4GQLYANszOuoaYPJlLZUW/TBZkPjgUR5G3SaZQdolLOjHsn3bnnOWTMsp2V
ztVbD173iUxnF01fVLbywbJ6tHtmUZoW1W1OO6hqSTHYN77TdmfksGOLy3iU30yBHnanRtI2ELG7
znamPehsFJaabmvbNKEamnju4jcdgGgPS1PJMo2QkiDYfMPAHcDU6InywRsYNRim8B/L0rYeHR/0
HqFSsmfKmfQO7ZFidboiZvesLwW8hulW96PhITPvh2JbaJaunWkOiTi6yFQV+Si68JGoUpAza7Uy
dENhttTfZamB6AtiurMgppFcH4EjW8M+Ewuyv6nwnB8VbS3EC1bE0MlFmm8dDB1Fzt7CIlGd3VTU
IxhPI0uR4/qhVC9o0lr6kJXyre9Gsczy3CReR5qRR5MbMkVBomBZ0W1sMrrr+4GOdeiCD/SXLmBC
hWzKr0Kr/0xqjgXLg7kELZcKEKm9p+M3zm8MI4R9L0KS9g5JYqLgo5O2OOcR2DPts7RJxZONfQei
DPkm3dZL86w8Vm4COIRxUIiaqRrH4qkjVhWVK7VLL+/8zgnroLK6HBm4hFQ+bVgCJ/nQNnORBlhC
SXBxEUIMwMD6bnKPdUfzj8iKzMP75jRL/wLuzZpJoy+8KTkzvbbyd1OQ+H6km5RND75LksYJdlEB
AiyL6OoaRNuLew1Rezl5YbqIG3dWazKmikKL2TQEqNfYNK0VYo67qkazBAC9VHJbt7VT3GLHcLOd
tvTUfR5GXQ3HilkD3LmoFAg9EtbR3RBW+ZMg3HQBV9q0TJJsx3gnmZ3AROL4tNoi/JBwhelZA5cf
YpzOqMXIyiBvxwDuoKS5b7iepFZEs1iCrtDlh2KhCXBwe9/VoCUxvx1Cz+iJuFgj5/epJHoAKrDt
N98Rh+aoKntaZB9M5Ln2aQnDlWxA75FS0GOF8HTn37VoWEpUMS7sBHtMlhyK2gJRmMGpI7vHnvr2
4wJPZg6o1FdX4dQUFJV4LhhU2n1mbbsKGdRu+Jk8HyKBLO8TQSrSOVnoiW87+NyloiUFr+Usm8gU
R2SY31rpwU6riUGVJ3BquXjEh96oUzxJ2L1imWgCWDyF6p2/6CKzy0VvbKO2ySEgd7p9d0azU8dl
KroXsyzGx9ny4grpwJw6J5i9RvmlV1Wst36vkW/GePHyB5eUJIZSrGLZfhkq23qeALIwbaicqQ+a
3ipjcr+scR+laVpddE7XmuXaHgBlSNSi6C1KwH7D4BY/RgRGT5OvSLDX0dqL9UUW/TCIoGs3GuLb
lWBe8AWLHcOol7mXfx6aRX9nbtl8Erw2nY44nMydYxJBf8icwnylB57kl2QJs/xYC9Fx2AtJu3le
wHmYO1adxdplmjlfHiTjghhr6VWexgHWtSofEJKToRfus0ID+NkMxiBaVhDm5RbQzWqxjQBqSGqd
ekN3An1d2fln2Q21A0KbLh0j0sxKoz0oxdQIdJOxbnNC6OlT97b+ODKUB+yEZ4kcgWbQ1SbyjTdd
TnXJKTTtF/fCMbVHIK1gX2xSW7RJYKwktcDLyjx90bIAkLSBqMN25Zjgmz4CcySQMS5WWKEA9CuO
YqRxVLeiv1U5kQYHXBTcc6VbTUuAIyia77G7wS4a+9FtL4A6Z/MCN6pLQU7RCwecqGrxqacV9oqT
o3F3sR1J1ucsJXzGt1NsZ2abI0SJMf0llzTyo+gU5cZ4N3W2V+ycxRzBzpEEBT0oyZwFhAVj3U1i
jjyabUqWBBhI1ABBSNKLj0pUdssJ2IOXUHwBFUHyOjk/TKPvX33pIPuHOWGeWGOqR8B1BSPaIvK8
KjCwXL6OJDRfyaotxK7lTryVZa/EFedFpl+KsPLyoAXu3wbxmA/kmZjyrG3cAKZK+pvTMnFHWURN
fqKMytytLRxjgLka6fZhqlKMDCH2EOsrRCh/Pg3N6LosuhrksmqN2Q6E0XXlvrOHvHudqqorT4Pv
eE9qMq3yRNaBvdwrHIjiQFGOINbj43Tbqk8GfWhQebdbxZEesb5jN87ADwruJKkYQD8AT23988Ls
iC5dzfa6g45NaELJGP8QLRY3T2o29c6TLSu57sNbVKemvRmYbzAsFMvcPY6VgG3Z2jb/d6dh/M7z
xq3XRmP0rSOLaX76eRz+/7XB/6KTu/bl/q9qg799q/723Oe/lgg///k/SwRf2CuAZcXoUbL9s0RQ
3t8tOivrWd+xTQ8H/T9LBMtdfyYJPVfMLeACUgj+T40g5N9N1yb0hZ4eABYWvP+kRqBT9VuNwC9C
YeDAFaBhtrIzfq0R/AnSD+9x2JY94K7dAjRleZ8jw8+eOqCiFWpoOPPqrks7Fd3o0pBmQxzYNBfn
zHHj5lwtGGw+QnWOmWVkkdG6O4bsrQEhrm/j91m0Sn4RahDqc090vA+Qx6zrcU+P3WR6lsOrsR5k
hhQh23gVo87PlSuTbic5Xw0bL1EtqgeoWKC0qC1Yljt3pBU+YlN56AmhHA84nqxiZ6ohh0RmW3gC
58F1qrvJTsDdZ7kz+i9eP+XiDhVpbBGHWQp9IwOHWTfHf6+2PmStHjUORrMawktBL9P9ZA21EW/H
pEucbe6QlL1DzeVFZ9ToRrZvGxm5rwZs189Rw+GMcVUoX8cwViwq+cjxe8TtXN3VJaYnnNYqf0h0
NkwP7iDjKojaqJmOZuHAdp0KFhlOph38m0bz4/1MpaHRK3bEIu8G7Db+VlPg4z5Ii0geE5Hb+Vvl
JZV/mSqrFfuMNk/y5ljzUpCtEXf+DvxeGD2kLeFYOIK9jLfV4l8Wt7H0WFBAXbXjzgOW3BxomXHG
IeGPdUSWmF/P3oTpYRNFUQaXjexfMKJeni83O6/r9LRYzE0O9I6FeUaTJfNNlNXAfyW+fvxcxcjX
Fpkw5qCpNaW+q4qEWVu2uAS3jQTiBjJkRoICriZcJuXNrCw+DlWouRFc/FwGM7eZl2NULNp7rpJK
O49ADkbWTfYHFtEx5syNazyT5sHEQdBtCzbKYYN4wDOf5lxby31PpG1+QiXWPM8/l+u6x1L/av9c
xgmoZLQrfy7v48+lni2TZb+Ubeu/z8Pko05xDDlsGxc01lb+3CwUBCgXG9S6iTRq1M6mTfyJ5dhd
VHbGQQHa3kJDT/fu56YUT5UxnksGWAv2sXXfYigfX6Oczax3qV7BQfzc5BgjdR/NroVxXCcCAwv6
rK9x3lIRSm+ooWGEDXRvs7CLLQlPqsEl3kCNdVAwNFis6849OCPKbfSUP/ffSsvlSiiEl+/6ZMpn
mFLrfl2Fuf09Rc/j75LUGCWCHoQq/8XeeSzJjSRh+lX2BTAGLa4JIFUpVpFFdYGRRRJaazz9fmAL
ZqKyE8Oe4+5hzMamp8szAiE83H+xGULDiKnQT2DTE5rJ0KrQ0pFB1qfVm640sXacCmGcvpcqn+tt
MVlmf9P8zCwQYPCGe9R8yDh4NpJ9KMUQChh7VN0TGJ6+PyBvFWebDFU1cCdeo1Q8zdBZ21WhnmAY
DFJoRCQvEtFEnma2UDkihf2mF0qA2JYYAlfw0XT+Su6E8uFGAcVQvPdDr6xviwK/cEWAOaeKnmJ3
iH3QBE3QStjr2BFJFijMXuwa6GBwU2EQN3G5KbJZHrg2sdSESRyWPCdaX0a3czBUr37f+DHYEhcl
9eh7P0QU1Xp1CFrHF1JtNqOJ9MZW8xL19ZGDD3HevEsspxZENJ7QDuGlNkgm3NqUkqe0VZKuN3YJ
dAbfVeSo1N50mWnU7ui3SIWi/FHWu4aab3BbTBm4Qvz8rMrJ5GTYdgCbMUZC2Q64TVao+bEvPSZS
1uES2b2gtTqGlWrnOwpgKXS5eyGR0YgorR8wJnpjjyhZ5+1KwZfHG9kqZn5NymP2aBRJa0Bfanpv
N1Zimh/EEBQSyhux/jx4hQXxDbuxxg0kDPTgCfVCvZcV2TNJpwO9ob9eSR+xE29ATnAMgo2vZhKt
Eodoi1gSgGU6SSKQPR4dsHDaXn8LBmN6h4+dH+20PEZMzi+g27+FXPBN0cfiru3bRIQtS0JqZ5Hk
qyS4eTq4kLiAkvS+SlJpQoJO3SZOG2WDgaCg7CeMtIQbXcXtbZPIxmw2GHNO2JaAWACAf7F/BoAH
hcUohsCAIyS2vSNEiKZvS7Opu7vJCljhdQdy4abohb5976VWWR6yuQF5IwoVD8m+npEbE0DH7qnn
F+qYMXoQHVERNZJ9iJN39i7PGqBlsomWuVN5TT26nOYq1MK+6SmRqFMWPQcVAN3nspIo7vc1eCDb
DKW2vw/AzkbHBIkL5UYG+zzdNo0yfJAGg7dSjWaHD7RibN9lldqCQkMnRD7GhklDHZHA0NtnAFKB
Y9BlllwDW5ZRK4790GMUkKo8p27TOIW2O2C4Zm1Nr80kW4+1sD/SEqC/P2iqEdyJ2fzk7nEW6Nyq
s1pjq3qi+E1SdeR2CqUzKS95Xmw9orQAKBOlC93/o9P0/05C+fJPss4Gtd9/zia31ffsJfg/uzb8
kp0pQM3/2l9ZJNVk+sU0junFGQZ9lL8LzZr6HzJAWeN/V2l8/PxHf6o7a/8B+G5oomjyr9B3MegQ
/5lEyv+RUGkiL6UVrSGfIRu/k0Pq4qJ/peg8nCyEJmhrU9AmlzzPIQHMGlaN1OTGG2Tle5wXGY46
eY7LgQn5duzK78nozSUpA6WdDeqNwQ1umNWWx758g8SNd8wlkqIA9rQDgVHcDtYEKhu82Y8M8tKh
KQdtp1Q1Z109FHedgvJxg+TOIUjbfgaW9e4wjvgW9vTOnKHuoFFNY/rGn1TxpjEtDf1YaGYq9DtX
BaN4k0B9xTCyzEU7RDLhYKi6cuPLcC9qPOU2QovwU5VW+gsyl/XWIlmAjtfgYIRH7A4hjQjSap/f
KIoRb1Pc0cB6WWjb+aJyyIYhfqcoeXZEN8r4qkKH/WRxWt1isjzd91kV3OWgNZFSM79mLcQOkIzi
QdCK0eavYTfaS8JnxQT+laXDiJdIpO5JM6wbZHyaQ9PiYzM02G5MMC901y8aAZdOTU7us07T72As
jPdIOVNYEKD8+Xmk2lR0OCBA84FoMaZ9iZEHPI7Mv5lAMn3Ic017ByYlxf41NIYK5hX2mhTYzB0C
2iCMTKltbk1xCKnO80A+alZofhM6BZ2cKhrfgzktKQsqCZKhvXEM9Do/gMvvjpgbqvumUUWULMu2
porcai8t3jayC5aaQijnLrCXNIZg0/OhbBAL4iEwNDSOank4llEFSSj1s1t6wzoMVQCMyGWh4eVj
cP8W4kx0KwdF6/oYX7zluC0OvlxQhyZx2Hldm7+TMdm99zRrcgNsSAG2ycNQ7OGlhzL8fw0EdqSF
9QF0/XgPF2LYcrc2H+XUSByYJuIWuoK+69IW8z/89FR7lIpu29dGAk5K9wI373rza6xUw5uoGCxw
NkHutJM/YegMYwlSBKz6uO30W5R45B9qLETYBun1zLHxJrBKTeUKoxaY2x7i9x60kyEcIwB0CJ10
qRG+A2ov4R/VNiVk2Nw3Zhpxar3PkB59No1Uu8eNOMUqoIqPVKw8quW9cATO8jRwY+6rVjLMR8UQ
0MoYU6VV0SztYLeYUSuUd+DNqf83VTxV4GHVhG6LND42nYyKkGyW39Alh6gx6kD791GcgT/OogA2
sFdn2Rs6q9n7MB6G740Sjc/op+HrB0Asv5crL3+egGgZ9igXeYyOWVVyV2Lha2OMXY322NTxsyZO
ULxROva0nQfX4IGqiNQA9MGZFCK2YsZOVcPcSxSrxnFixuaKDUzlyPBHp0U225bRMx42Y+m9p4ti
3KGBiLQKLH+4Gvw/+qz+bKDBiSAVWJNY75GFi3L9WGXhDxT1Hi3dr14E0wp5Vyk8vmq4RB1gXMzs
Ct2FFQVzKjdLNEUgVTgSqPkHU8NRog4L/cAfhlbcN2DLYnXXqh2KZKxS3YKLIYBGxvhzGh4UEX73
UGVvUOG+ExLlgY+8S6ipfi9aoKNBlE/IIPvxIbNykhsfk7SMGxu1ovJBq/0W0+gq3XgBMsUadGS0
ceXijRR7nYMquczPsZ7iXC052QztzqTUBqG3KgScOtBE0SH2YUVGacK0wzJ/JoV9EMv8O0AnzUb5
9xFzoLc0PD54VhAea97piDH51pESPzVvjgpXEBqK8Amu09ZANSlUaO1p2XEyEUDypS+KqGl3mEJU
2G1DNqrQOd5S20tvy8Q0XCsJZMALOMIKWVBvBS8BBY8fhC1DoNjHnvjQFIa/q7tQumEXQIAY9BYb
G2R0wztWHzJdgaG+4f3wQcKE/aBKgnisoJ0/CMUIWCH0Bh1+e30LhPtLyBq1c7VuPgYZiS3a3O19
SYEQHHJl3KE6fRAVrMwDnLYSoxHsaGx4c+uesut9g6xn1N4jraRtCpSYsRdNwJWjvMCTX4odLWvB
7rYYJaplKe9UmhwbfcAkKw+Mz4AQmjf0EDDagECDwquGkxbiBLFRxFu6AShVdbL/A/Q/nzUdcv1+
CqcnRFPewS148QPxEREedP0QEXKRtYbdhzeZ1bJpYGe9iLHw3OWxxnMLNkepY2MLUmVQUawZtU9p
3aEKDE1zvKlCU4Tc2YV7tcweOZemox+21U2Bo7ELgWXY9diSoLPosYjoYjtqXfnfPFAhu6mOBWj/
YErZbzg3Ax4ti+IJ3GHTw7wC3b7j5UHvb5hC5U3KN493pcXNQ4uSCovddUri1O3QoSM2w/w58OjK
tV3f4MsnKHMt25gOKW5gP4IaW6+mNDt81rIxfexqvXdByIKQ9it/+JqrLfbnfqlDj62NuvmSwpR8
gp6kfIKFZD7mQZgLWw1aXf9Ew2v8XJYweY69mOiook1YMOwqeQx9JBd05V1njtX7phpxv8Qswev2
Ib3JyhFh4AV2iSr0oUV3HV9IToUPzUjG65ZtiuiXGAodclsQ1ZFHIfECZ9mpKl58EQCcXSAK/n0B
sHfnRRb0GAG1eBuxCowHZR2PyA2sBjW1B6FM96Ix5Z+A0wZbylgaftayRv8wnizIKXmFimFfJ/5H
cPjISJWt0kLRYT3esSnFb5Sy0jcAXaTPQmepPyo/RxSDttFz40vWW7hDMnIAISrTxaCW2DklUeZC
wW8/m9gZv1dLU9uOhRkjlSkmEr8kK25bCG/oHGXZscLD06QLIoYI7WcW91+fJE8lAvHfFK9WP/Cg
GW9QTKNLwNukqjeeYfh3Qom+3CQ0UKCp1odwf+D+IXNV3Tb9iPRFJwjHUEswsEBmpXNIzJDCNqT4
42hFDeX0HCNQv2m/y9Wgu1mWiDsZ9o9TQsBm7sjxyIngN1JtcXUVS9ZYwT5HAbP+rR8L/dZssxBa
RDm+mTCbwUzMA+gt6Km0F4YuhynV9LdtaZnbrAEzqwoUgwoe005Mdx/lHBOMvelHB76M9LUDGQZ8
IBHkRzGjfy6FzYQAnW850jh4NBuMytsoJu+3jPvV1gyzftT7JsSsqfRR/u7weDchFOAySv8B/7za
HlQxepTo/T/6woBRUFR7e2RRlHemIKWf/UTh5ERy8KZs4tYxBky35ExU6Z/gOaTxBLun3dzbA3JK
bqEpqLpAwu1vCmFA1GGmFFApQpsAX4KsF5/o/Fl3Cs803pclom4Twid7BWWPdyARw7tC1KevetTF
OKLyisaariiOaVfp8N2yUHj0JaV3Yr3yb0dI7Xteq6CxNFjGsqQmXzopaj5l3qiQuqHLqkKcgvg8
lSoyVk1wL6Wtj5KfOiAF1udH6pHTAdQ51HNUz5XbOA8kcZPL+fRDwpDqTYXkITdIRbe8HLIHeJ/A
taG07oIqH+8pQelv/39fohlndyA6BTQP/vkhufkSnEsI//Ev/PmEVEAdaRKddLS3wMXRePj7Canq
PCGBI83vSotHpkiYP5+QgvkfgIHkXKYoGjIiwzPg9K9GxGwQBLR3VhE2wb3O/95vgJXOn5CYfWhg
9VAqFnVgtPzEhXp3JigZvUNkeKYiC+FM+8Z7a2gCxCma8U2lCtEOcx31DbvSsk+m6c0f2MBTzfZz
UN3PyPrciFHopYACl2ZE4QkEUqiRz8JJDj709HnwPumwckIus+tBpLUoi/FBsbXaUge80PPCuveO
xjZxIgdHuV2CGu1B31Y7yxlXgIkXoxoqXjQmMBzuiwUysfdAVPQFUcdHNBqdfgc0A0rmpnSGH8ox
2CfuuNe+XR/qT8D+LwjmHxN6GnQxocjQKgKQT4LuWlfbZtsOO6Ma29BN+Nmya0eyc2dy21vh2DyK
++gON1EtdJzrv2Ie2ZUfIc/w+JOvOrYYDwQ6P6L3ORwDSrcmQpb113aoVyJdnmRQGODtqLIo5iKU
iM9jh705oWzv0TwOh/DYfWj2NGwfuNs21R2O3PX++vAuLSfjJCZ79nR4Pk0xVHh8Fm03Tp8tzzPw
cRcQsfO6/PBvQoGd1uhGqtJPO4iTmTT0YhIRB+o2sYgH4UM9oFO4BqH/uRBffS7oCtSqdBD01mIO
Fd/DG7nlcwGE2vEyqm3ovM/1lucgLGttZxx5Jd8UL6gTXB/d0jlhPnh0CAocgArlM2sJqZdiukP4
n89fr3eh/bIrTcdw9Y21S1x/K9xej3dhXRoqNBdLBCQkwXg5/3ADmo2dAa8Tpg9af/N7zzRwTX0X
0sq/HkmaUdWLOT0JpcqLNZL2CktEhyGobUa7Y1X6O6pobrELVo6Zn5vpLJJpKJJICVLhBcRBvqj/
oawQAEmAmh3dknAIL/IXWI77/C6+Q5nj861ybG/HW0AVz/KHZEeVbu10XVweOhwhHabCDMOlAClh
VXe2G0rER2QFyOGmCBG+mHbgoCKVSsdIlcmsbCowK1N7zlnS/wxI3xwJrBn2vTjNa7RaQYiAKJHz
tyWVlaTtDmhSAgDEUS2WbZ9KT6YnO7zLj1Pf7aza2pLYb2JEy2BQH9L6gzF8iVCqTstsxY/x53c9
+RrLH6cs0PY6SXyB4CY2MTgPbKataJfH+vlrg4KPi0HkRn5AXx+FnPeDmzvJY/5G3gd3Y7WysS5+
k5l5JAH8x5tgsdCrrA4qWUEFIKoPnmQi5oRlFLQ+sxZsWp1Ib/Zrd6x6vuD/GPhJyMUylPP5lZAS
UqXHCrrXTu/peQB2AgElOZPNU8ehEmGsHJCLLf0q7GIx+Hj64HzJ6sOSF7rvJ8uAmit/nRCku77s
LgSy4BlyQAIoIFlZfFirNoF+8VYF+lzieASYSKrcfrpJrPfXA83fZrGCKKrpcEJgGUmqPN8+J0d+
GcGo7Sg4bqJC8Z86kcJIGUWOJqFSbiRJ9DYa9PvrIS98OwgNJJmQcjgafx7TJyGRw+7yEFWJ2cj2
MYzum0FfGdTrBQnpRya75I4GRSYuDgnNw0hJUlDHTiM/o8uo7ZF//5Tr07HWu+dQNvddHO+vj+r1
RBKTaAZWQBjjiIuJRJmiLfyAmLUmP0elfjR4oEUUs+BT3Ytm/O16uNeTeB5uXkAnk1hD6FaHPmHn
o65BpcE21ZW1vsg7WOsa/kISgzF1mXfyYq0bDY9VHRELVoZ5hxIpAB0MazMsCJzfHgp2oZiXAJ2i
SmksLi8fnbzMh9mPVJf8nKvxQVGqm/8txDybJ7MFd74SpTLXNiwZitH6tG2D5OV6jNdblgMQXhW7
yJgpSYv5SmAEJkg6UGkKfNEJFW+Wl7mFG9ptrElco7K+ikY2o/OKIgdVDAuY2PmIKAGYfRu1WAWW
/X3rYbEkIOwkdH3pCg3S6tfH9mq1aZIhS5IJYA7yEySX82jtXOW1AH5v2pYuRYmpirISQZH5E2cH
0SLE/M9PPlHY00grvQmh1KO+Kw5grvfokdn8x8222Ru0Ah+t+/w47c1b5RFNlk31OG7Bam7km+xZ
vvedEGzuLlrJd15tAk0yFeRLfyaNFnnc+a9C3r9t+2oudEwAe+LkSUq/ARr/cn16Z2PexeB/GuuY
HIkqR6O43M14ekltmsyImB7/St1HwAftxdopJ117kmdqItX2zkWOodwi20b/nwvwPswKEwBSuPYO
WJAnSXo0UmWQipgsqJKILfX5sDOK3LwPeChrG4QA0NqwedQdChfDUXmbOgiYHtZmejXm4kpXjCCf
yp6YJoKPL4OjbdudfzTcCJGSHfi2fXDMf/fMnofJMwfEJvUOKgLnw0ykvlcj0GYbVFpBv3zvUB/W
uo/WEG3Q9HWvf+T5j50v8LNgyyu9Q3kphV3D+GTz6CWZ4xk4BqTpDhO9H6bQIFHXOYBXypWd9Xrv
nsdd7N0KVaQCtgjvRyvGOEK00UJbSQDXhrbYu+oktFNaMjTYSWhBtcNxwEEKmbTiFu8T8mA1/1ip
1C8hvqx8wuWj7o+lSvICtIFil7Wse9QlBkGhEvHU+PmoS93IEWz1MNjiNt8iCr6SvLw+EObZ/BVu
sTNGKs11jcHoxpotriLP0TUWSxasLJbVYS13Q4jIr1IxrGbbuwoVpOEmvDNcbJYOiFk8r71VLy+S
X8Na7IQyZMhdSrho+hArT7X09friX/n78iKfzZDGxA6Uvz/48c0UNJ9lkQP1eozLJ8ivb7MsBKlp
O3WNRpBumx3CJ9X1XewtNFeEkmFXdk+vca8c/segi7WPxm1UjwYLonKQ3HHxk3Cbm+KmdHKeIPgg
7aU3/2PExdUP/YEDSmeYGpfCZnBUOzwiVI1c00ay63fyjeD8Zg3qz01mUlCWdWisy7oXFKGIzhKD
FMZoO4aPMx5Fy95eH9i8dV4dkNSlzTl3J9OYt95JBiB2s4FkSqEr8nTU27zEtap+pynFJyVBdy7B
z2JlxVxclScRF9duUeno1KOqvZEEXcI3ajBvrTA33l0f18Uj4yTK4shIsS5DF49xKcWjAVJAw3Va
lF7+RRAAXuRowMAwcDyfvLIEx6DOlckQUSOkHf3xpoWa9r8FWaw8LNLh4CJdvun8tKQSknb0hdE/
K83h9/jvf2YgJ+OZP93JYojVWpPiklC5wpmHjbtPsR4D45UVcPHmOgmzWHNelUa6WROm0KjwlP4m
wJcDs25TpXref82Lt0KxlkxfPqcQYpgZITJtkMWyK0XcfmFrdZvkttr69/ox2wZb/RterZzu4q24
N5zr3+3iOj8JuFiBeKMDwad0vRmVcQsS4NZqi/fXQ1xc5CchFveVjjVMUU+EqAfjXovMI2Zzdqiv
OhJfjqOzwFnks2DF+brooGqoFbT0TflDPoo8DXgxWG67NXZ4GLh43DlAwddyjMvz9yvoYjHijgcD
nALfpnarg/g87XM73Pm3vPUP1eMcsV0rcy47DX+cuKi//DXOxcIUZeR5m5yQya30EYcEKbWtLWB3
Zzq24WYC4Hfb7Yqd6V7/jP+wNn/FXazNdqoLbGh+DlXZol60n8uIpdO40ZO8Adi16x+vR7zwQSHI
0QtEwwdpJnVxcCnBiOdYKUEMaIOdrgv7IlH3uer/uB7m0sCsWZcEZC1SDPzX84Ujj3lllHN/LLuF
0srY9qYDwsGwJ9sjPSjhLezW9t2FG+0s5mLdRICAUOMtxk1kob+GihpcBqgDg1YcQjWxnie6+gAq
ZsbGyrkmzfttcZliWGwhisTrhr2yWD/tkI+BBDyDyjDota2KfQDmYxuVHZPvsGTcjjRcdvo23iZ3
/WqnZf5o16IvVtGUIkBqYGYIuNFKgM5PaQD0xdKQZu1o1vk2dbRQdvvBgnw7Ab9619R9U9wMpeE3
MMqhEf3+1UVVTqfWyasW9aFFgiuEgtYjCgltpk7sSnoBk2wr0doj9sJipiRD7WVGY1PhXBy0SBh4
MlKO48ZoR4A3Miq+6lgILqJo0/b6gr60tig1ish+AQ+CuHW+nvnwGhTohH0zm84pINQ+5lPQ7kwt
mHVRvXo/yJ2+ux70wkFIOZCnFie9OUvTnActVBGNzzmoPkQzJ9BJ0Yq8HuJSLeQsxuIm0eiW4a6E
DZchxPBjgu9aGx+9unrmkXIMo/YuxKuzK0oMJ43OjaUgs9UGbtv1nzGv0OUKPh3pYr0Aj5bQ5U4x
M8ZzbyoR2vbTgy9W8JQ+Xo90cU4tQAlI0s3J72KnjghooA87HxLjd6ByG6lpVpbK5QjIMtE2M6gv
LZaKgr5kDhx63KAysPFpsgo8i64P4tLCp6AvI01Or1pe9jpjEH3mKDBdE3Ymhvws5P5GF7/+b0EW
KyNMUJ2Bgj2SD36I8rtZJbop1wqrl/aVIvEpEHdCwG9ZxxflEs2ZQhlQcMyQGr1PDFwChG8GYoTT
ZLm/PyJ4ushY0eKRpOWLNWmLEl49+8nLgk1oQvmvvuEGeT3Ipc9/GkQ+37S1LqqKOQeZvBThldTp
i+P1CJe+PrMFfghqCItssYTbXDFgqRNhgJOvSRXqPO1B5k16PczFgVhkCTNwSOIUPx9IU0DO6GOs
AUAKHyUTELm41ou4NBJKSRCyEfhCznCxVZrJh55YmQOudPED2izHHNlQfFJ73bk+lteB6OoplqrA
6YGyswyUNDGGkSpTJvfaQya2z1Fa3yWV8vZfhNHm55QJeAty9/mUYXrt1Z7BvmwCVLXHYV+a3Plp
stIlvziakzCLJWaE6L6UFmGqsvoGkMxtzfYRc4aVfvfrpIZJo59HUR6RkFctlkAsO/SkCVM3wcfQ
iN7rSvDNb8utFkOXVCyeAepvt44IeBLTWlSuRlzAh6LhQxXlSLs5SHD1jPWVDfT6tpmD6AgImBIE
q+UGMoOqHqOEvMFrSO1x2T4OFQ4T0vCE/mXx22c1wfC+UtBJppWzTIUyakfIV3CMAs7bDAnymfgR
e+1Kmer1ZiUKKSiqafTE9GUqVIRirLcTxfuBotyDVTTpzTTA4L++vi/USVnbdKaQXsM+4dXRw2N2
lu1Vep5mmNlo2/Bo2YOtv7S38M6d0IlWJm8JXyLaHJBDaAZdYsenLHaU79dWhoT8BlUOp7mVELHa
hK7nYGLiDsmGROG+sv3t2hv0wnSehZ3/+Uk9RPYnXyh9wiInu8nGdjujXa7P5YVFSAgwB+BrSJCX
acI49J0lKJB8xfFzZn4PG3NX4F0cWisl04tDkWVJVjUwZtwZ50Pp5EwDcc4n80Ifwtdo+1hw/Yuh
/AqxxMVo7YibPZfFJoZ3pln1Rivf+vgmW5nvXI/0Ol1gOag6TVE0OiyS//PBwJWzxFFDSFkemx2k
3qck1dwyrLa1VDpGFq+kchfedefxFuugqMbKrHxeUyPOKmBo2z6UFCdM4BjeaSlmg66gtFhS0ux+
7HoroyLdTc/40dpxXn1V9fo9JrwRmPhgiD/0plJAh8deBuVuqRe/xImQmf/mc5/M0CI5wHEqw7OT
GVJNOP0tQHPt7vo3+HmLnSfr55Myr+zTzYGpAvquhBhehBesSKUAsTDg+jZKvZTjN+pGsq1jtM8G
18RLM9hI5Ua8KT8IKzCDC0WG8x+yyFASYzSych5rb0tbTBn24WO8w+HMlmzvRr6xDmtt88vHEQQe
SQbCw5Nssf5COvOi1BJRaTczqLG2y2fYct2+s8vb5ku0z7fVXbJb65xeuPBZ9r/CLpZhCbLRK0bC
IlKHR0lpG9VkW8VaMv4Tkf36y/6Ks1g8Q4HRYzTHqd3BETbFVsdAAtHBHW4vIIvHw3AH1g49t2K1
eHPhIcrH5IrUVZrDJIOLc6oOYQqPI4je3qYxe4jpLKZ2bKcztOyx3V9fw/MfezVQRGxRzEWBmTr+
YglDKME3y5p7V82h3sU7OLcAxdcKFJcHdRJnkakh4THAByNO4/Su5JR289XgwqSrvxUc6dP1QV3e
DyfRFquzG+u0qLC8+RnN+ogt5afQFex2i7HATqydar2AOU/Uq4mkIMIsQnp9BS8WVS9HwYaQyQFq
1B28IBsPt332mNmrucBarMVkDqrPnYlFJsODdv0N+PsekP9T9eg7v//AZjGeDGsxk/iYa54czTNp
vmjTS9fORpufVz7XpV1NRkgWgGIAsKLFrm7MTDQo/v7RS9doaP6ASZ45NCcc80GvHjVSquh5dZPP
f3b5yU7DLjZ5lnVd1OeENe+Sd/C1MFDX7WmPf4YbWwfJFTfhdvXbXcp2ePmiz8+lDZB48e18ZHIb
dPDI4x7MnQJLHrZEQBYXvZ+qzeDKc8xd9rwGoL64AU/jLj5k2pXUlSriIjtky3bAQAWuKGMnO+Je
W7l7L14Pp9EWXxR/4CRVa6J5d+YOs9bgEy5q+3znvdNvx63Edchbyg63a8t14UkwPzhRzpJ4zFB+
/qlNfH6eaaOh9qj/95v2iG3jttzhGXn/36XkF5fPSajFOW2ZxTRFEbvQV3y3wKYJvV53ZWdceHme
DIdi6vlwBrFMqrb/eZA5gxN9AmbyNsKEJAXQv8GUeLAHF48hjP7swHq/Opvzoni1Q/4eIuye8/B5
hUkQRJt+ExxwZqy4IDxHupcftB2Gz7Z48/v9/tOvh9rIeTxI+ejLSHO82VLUh6sR6psOav31ab2U
PP9aJK96MrEqF4g1EMaa3gjDC6ZMmPNluxwbLyDs12OtrEhIGedj0lJDSL2OZVJDAD+gkLWTnoL3
4raxef2urZd5PVz7YIsjrZD/Wi/RARXKt6n9otFsKZ7XOkyXj5OTlbFIfUMpjylMMKpR3RaHYotu
kN2M+8HOOTjHPeJV16dx/uHXBrbIcNWpaGNjzlPUtHinF/kXv50eM7S4V+JcaICeL8FFsVdF60v1
PAY2dG/1nexi9Xxgu01P5QsK0QZEFwcgorM2odcPE+oX56skkZtYCSXCFphDdNaHAs/O6zN48eL5
9cV+cnlOHisIm5dRmRChEgEXSE6f1jiomW4z+CtYtctjoT2E+PzMy1gswlId8hYLYd6m2kddCjeZ
uhLg8lDM+eUBWBQSwflkeaOecPKSnWNxtenwZKsnlJXxEQ78f3WRgcX9K9Ri91pBKxaTzFFhfg7p
b90Lm8ShkfnOsl/Kj+PW2iHG8Hbt+rw8gb+CLiZQCVJRbYL5lTN62yJvXOypV1bDP6zzXzEWG1iq
RrlDcWtO/L1dfFM9SDfd3t8pO3ErO/qNvO8/WCvV2n84NH7FXGziUFAhlxhM5vxMlZzQRctOPHTu
5EbH8kO+9iq+fMz/CrfYymMst0lvEU56oLKOVm14P3Ni/c/o+OM5X37EoR4dE5WjONyubeh/OPd/
RV/s6KI1/C6YiD4fxdn21yMuf1i7Ni+nW79WqbpIE+DsaDnKFLy/t7OJ+EHah8/+Dgf72ulckeeO
v9UO2d2/zA/+HuMSRJHpUYocKXFnEKz4Je+caGs6NS/kXAGduhFW3yMXX+YAC/7akEv3FR9zIrGY
11Ch2PoRCzREtG3hyf+uvqG0PH70NuImOCqRM5FX764foRf3pUzNzaBfChV3mQ51VhrHAZdQ3z/5
0VerWyuRrwWQzw82K7eMALUm8I5YZMoo0cZ+sXLBzcvu1UV6MobF2Ym9hWAlHSGQ1CGf6/bI5O7+
iwf/xQv7JM481JPrRhwsoTDmNx3EUHjhtY32LhJQjrrhgNk8p8EmW89KLl4MJ0EXB2dSoBJJd43L
29pU1MiDlxA+omUrOwQ3xS3ShTf113rf2tfXxcV6g34Sd3GYTl3pp1lK3IrqBpZr+KnuQrt1+tto
j+Oendhrj9eLZ9tJxMVR2sEO9TFqZhuUsAbw3njJEySWcLDbCXW314rVw3ttbS5O08bQfVWaP6h4
lG3dlvbWvZ5t6+3gzs/zoOQy3iQfVyZ2XvDXVuviEMVbWLBSgaDqbpA3eLzRZklh+/r2cPdfvB5X
NscyR4IVaQHknjc455kl3meyo9xO+9guXDG69eLbYRc6iS3v+vdes/HXuzwX8/dfn/XnpXKya3wS
GfR8+AHBARWujbIX7pWddUy3a4zSiw2skyX7864+iVSFWDokETMr1EdvR4ET8uWTfpuHm/62+YyU
nbA+upXtuWxa6HpaTcq8hEo3OVRgbJ9qGzEcG924F/EluJedeCuuUVovZx30zWBJQl2jcXl+EjVy
3SMeR9Ta9feBnb31XaS03srwNLAYWb33L++Tv8MZi7t4EGpkCedBzpXO7JNxk3D3I1S91UxbdGJH
cFC+ur5N5LWYi4tJKjwhKkJidltlWz8Oe/R/XbFm/Xg/65DNe+WHBhXB4pvKu3ZvPrSH6i5Y6Ydc
Tnl+zfSsAHN65sdVN/QIncw1UH9fvR029ESP7SE64suwduRePhl+TfPiHounJOvzOVZvjzb3yybZ
prtqbyA/ED+sXfyXL7NfwRaXWYO4oVXMlUJPvykNBO/qT1H47fpHvLw5oIQhk4MWjrI4XyWhS5R8
nLNVtKlMjjqskQ23iNfoKpfiUHxU6bLLyLUskxihrGpBzRNQ7QrG0uojfRzEJoFGCk/XB3RpUaJ1
I1OTQ/dCX/YxWjVqDDmkj5EZeyWdnEpda7dezHtPQiy5bX40qBjhxMPfXYXA3GAbPLXb5AbY3Lzi
2RMRSAPsV1Y23crwtMWe83AAaVB9ZHg18nwVV2D7b2pHMo7ys2uCMescLNZdZYWV2ufi/IYI9x0H
FxnhAZ2sD+uF/kvHJLE4ISHjo1a+RAahAKlgzzbNmzfch3Mmrzs8kCSorr1g+4717vryuNRSPgu4
OC1QrDZKxRhnPhEGQ1Sk1eAYPpoRScwm+Crt1K28N9GCaxz0XNPVR9OFfSBj1EnfCyampi07X6Ea
mRGwMsbb+S+a6bmj8GR4zbe8S9fOxcuhLJwDwJuDFVkka3mkF22lAKLoutKpROPJyqDzip20ERXU
OWUw4VbyqZKST3hR7PUoepfEycc6hlIIsrY11fte7b5fn/4LyxdmNcxxbEolEJSLVDloPakqW4aP
OuC2773PXlG+XA9xKccAboFuCnAVQI1LdOYQlPjuhCyp+TqSblHScw2R256+tCvfiJ79L1hx5DQK
SlQ4EooyZ9z5DYT3gYWWeP0HgXi6ReIY8wlHewzfTe/l23yb7Ya1B9Wl5J+YYLsNc1b5WT6CsVoK
QmMkZm9nh+rQvAnJLwo3PWBm7er79TfwxU93EnCxcVqM1NNiIqAoFxujf5bhaVz/chfuO1lCcBvB
Hc5uYI/n0yhZ2PJaWsWH677EvfGhygtU54f99SgXsu1ZSYdIONGgOr7YFqUPKk2yZk0fThztBtlW
RMrkm9Xe8/xrF4+IsziLmzWQ81YPfB23gLtpKyMb1EG/qFzEH+2UdGytxXdxt58Ma5FvYsqU4OHQ
0YLSRKfr6eJnOLbKH4O1C/anLtaVgS1Nb1GVs9KpIFL3kfKL29JPDNAtiHezxJT+rt8qR4y5UUN3
15vQF5fIr1EurwsrjoVpxAaKB2j+0Fl1udELOORep4T29WVy8WY6WSfmYr2bddnKKMXOj0AGKG2C
rfmtcEeHRyDkEgf3sZWAKwvGXCx/cfJT1S8ZW+1KzGi9+7+kfVePpMjW7S9CwptXPOkrM8u+oHId
2MBDwK+/i56rMzl0qjjfnJHGqbt6E277vRZs4Um1maUhEotkc+3G3H3QN3s5//pNLJYIWdhGYFBD
z+JJq0QMsK/NG66d1kIv8nwWaVqHFSVlc8z4zG0S8SszRHdl5+6kJW6fmj6/jZuVAFMR7bgt5CjE
7qD0Yz+zUWhG+0qPAxsAOT0ne53h49+EXf+QvFAmkVSB3XR+CzN0BAC1zeyio6zOu6bqA49sxaTf
a/36h7iFTmF9qQtAeZ6Vfr3jdqKHpkXEedoB/C9ZawKZDy2ZtYWZyg1weH0hqFay2/fvDCycgEEc
cDcsTpRJYNhsoF3MlAHjSyjUc1XX15+P80+cL7iDAmgRdYz1oG3ytwt3c5xSBz6YocemTkdoTgt8
4bHT+xxvCluGPgnghOxKU7GSTbeVvuu9YvH/Tdrg/qX6+ysWCpUftKkMsVY8x9DLN2Q7vHWyCZh9
rwfaQv467thTYY/+GK1d5/uK4D+Sl/AB2hDyajIrgiiYXMVtvNwaFTgwAJvwQfMKVMmVHb//Tv8W
uAgqupGfGmXWqhNPrbT90tvYAzrRz8d63y/7+1h/w2veHCsIn6IQcNpzupKKZndALs8CpJ03WVCp
h8hZfZyzhv7TUP29rIVCBc7+wDFwGfw+QfBpbzIBGDudDW5XT2vtf5EcRcyESQowloD6TlnoUx3M
7wMdJXRmFPwhKyu3KcRjF1JQvI6tm3KFt7Khd2/ojcDFY+Q7Bg5eDgLF8ne2O3opI7N7QFO4g27c
B2kjOO2DRFBmWhucvasGdCAEAp8QwFjLKKbL46kApwEgUDA6RFTBLOja9L1wV8aM7QrUJzCviAul
Xk4JVwB66i/7Syso9PZ5Pj3elr4BMTlP567V7u7qV+AxYG4WPfy6sAwdUimRQBmF0KF3hU9gkWyB
5r2J/blXiuymbWiPx1S2wW6B2oWem8nbKtzFnVSsePsFCw0vM11htYLwlN8obr4pYMMkL/Lz46p/
em9/byUt9JuQN7JWJL/DpLe/AEKxSFM5NPYMEJp9r7kbdw/0b4HisqsILNfjSHQsbfZvcoCQI3U2
R2UNJs0DdL3Z4/OqCrinSlEzw+g8clv418KJAxB30vMgLIRMZmN6AePAOUKzzFQ2vRdf1gz0XacR
wlSAlAG5E90+//REQIyIigw328fMLK9zx2n8xggapmZQ4r6wVhPq8ytY6jgR3bpAKZ3nvJcBddJz
oLaYJ59rV7noD9qLbFVW5ALntQPxA3Z37qslNnv9WffcvTw3YhePU45kuZ8y7GtFxSZIczDh9phI
WpmAutcugBweYA2RLJANfZnCSDJ1MkICyJLWBrXsGaCXhaVWJnHgZMGzawQkiez/wnLcuza3chev
EFzabU3BggCWF6VxRaMeAUcZqV4k82BGBrka5gxIeKoK1piJDkYAJBzazqRDF/pdUVML3PR0zS24
Z6UlDWoJeVqk5pYKkUagYhKiaEBAWT0Rf9h3qpVcGHpRMNWvWOxb+x4/tK+fD3pN6MLBlYxCrY0R
QkVy5UAcUqBdtY+Tldjn3nW6Xdpiv5W041JSQArYVqFkW63Z9zEl55/Xcl+KjAQNkG2BW7nwB6Sw
V8ChQuCAMLrVxSgCym22tpS7bg5IFDB3DzxUzOAvd6zlI/C25nAD3rlPQoD4TJx621vULIKm/y9Q
++6pgFuBi80r9FaUhR4C+wT5LuOtB9kjyF76cmX77l4FINnPQC4CYLMX25d1SapXUTKYYLjR1AlY
jFdNUP7NTQBoxW8UBziLCwUqNIMw5TOseVpG3tRyIKYvLj9fg/vr+FuE+E8d3ShAwFHny8Zxus0N
tQ9KQg6kVpK4spa7B3OzlsWGgUkJ7NzGLEgkptiyoGKbDHmDLOxWwrL7l+5G1Hz1b3xreJmlpPYQ
NVcbKQrW2lkHYsvodkG0UYJ67ZbfW5osYToZOWz8pc97fCuvzrlE1hji3g6UJqBCAyvvTus+Ktic
//tpoW0dlQjYcIzQLQqbY9crvRLCTVGH3CxLII6lhRtW6pp2vedM49LBLUFeHmgWi4snqyAiq1MF
yuElf8oAkhWbDfp8HtAuZg+fVW3PQDRPxlPqEnfN77zrNswxLwa91RnfYuGLqao0dQLDMCI5yL9m
5JsYlVuuRpAL+lpbsX/e0rs1kBtxyylfkE03M/g31O1DCgiGF3WDor9dYQ5HtdsN95Cd02t2zhzq
/Zv8wa3kxS73ckxaUPdBcknMqQYZWbLiM9xT8rcSFq+77AC1ps/krbmYB4Ap3rN+XEnDrIlYvOsx
opmQihAh0cqs+m0irD3neRuWXt3tIhbPmRA1hwqfJaBINTqNmW7k09xTDc4F7+fLcE8b3opavOSq
a+MyMXAXyFj5oADzYzScgEnof13SrFFuNEYW1l3K5iXVGCmQMWfzF2y/7kYPq17/3bf893NammCK
emPJKgTGc5ps5H2Qm5WtBXZDW0MfT/I+2omvgqD40O7XJtvW7sbCGGda1RggA0LuplEtqXkS+uJf
KMTbA1voiiqOS6rmkIDJdjOUJavAgtYQLO/dCjQDYKBlxgb5o1yPKA2szQ30u9pIJuVES47BUgji
rf/75dMU9FLDrQAi7bKIpSspV0sqwiU2VHuaVJ7EVS8FEZ2fxdyr2MOAiBid5zE2/wfCb5HGrJkM
lB1lrw4MV9l2lanbJYoxFJ31zBu3QFRYr8nc3cUbsYvLoLIoN1BvxTOWwL0sa7bK9Q5J1xpx76Yt
bpe3uBJ1Xsopz/1eXn6QMLaZmzmwo3tfc+aCE7+jB4Kk8OCndndSt+vzZfduPVoFjJnLF4AVy7Rw
hLmoqcjxAaDQeFSl8iIq5YqBvr+XhqRLM4DLH6PnbY7m2D6HnuKUzFWU5NC3fUBaYa1bfFbeS9UL
+Pf/yFmoXtp3IjrvsZS5ejy8teD/REK/s0VX39ZIdq3O5q0tbP71G8XIh2hYZQwLUyQCxHH4Fyqa
1KGyVt7A/TP6e2ELBTzWdSvF4ryBfvgQvZaYUovA0zS8IiFqTQ3al/Pnn0X+Bh74aS9nPX2zNFkA
Ja08QGTvZtf4ElqlDQdnw3ZsNyd/SkdLLDUAEuRnYzMg1IEzEle1tkpASuAEEhQQ5fPP33TXU749
38Wb7Lu8FPJ5u5GhSd/hLLtqEAcRkDuQKpG3g5+vWb61G7V4nWnXphXyYlByL+JmLgSDdd0D/iZG
nhMH6YsVg37XmbxZ4bJ8wMXaxMsV5P1VkwJGUWvO4PK8C8hIusoScjevdytv4dOJKoCqhPllKkcU
Ss7dGQkoXKzWycE26MxMXGsGfuXJLCsJVKFgfqaQ2JKPSYQTmesYqlstyIo/q4Lfdaqb61vpObqj
ZjEgR3bCjbKNXFQUgW7Qntdb1+/5LLe7uNA7nWiEGTd36xhtlXpKThMzLjJgRGadnf8OssSvlaew
ohGWucMxpM1A54speuE+9NqgOzceQbwzbUBTWprp+njKvfT27SoXSkjTjXbIe4jkNw24lIBssCuC
/oFbnWy7G+PcSlronp5BkXclJHH+XERMtz01c2YlRzpr9NgyPOUJMQjmgWH393qzom7v7q0G7GgU
MIA+tGxU0EHBwiURlBghhkkSMCmtI+veVSw3Mub7e3M/QS0ui0YBGfP9LE9wqZ18jwJlMATyB/X+
TfOr+Hst/39Ni7hHyHJDKmZ5wlH6rIPOAwWsC3QV4A0460nYu4/8ZnWLBwFadFbzA6TJGOlhwwm9
1PYkr3mgs7r/w0TdSFlaX1VPK2VElUmKeW/MT7XQmoUe9AkxKW1MNTf+x4uxeAEl2OI7CkpIM6tL
U0Q/vyz5P7/r+U/4aUmLmw8qV1EBny7sjYiZEJGaKNTZYRr5hF8D7l0TtTCmcoNkaz77fdPw3AFu
VDCeFc6Txcr6eUl3CwFg0ANkLlCHQEi4sKEiD/JMXkS9AYAhuxbsg2g7EnwG3Bf9aPzqD9URhIsr
hvT+BfyPzGWbr6HIYCqXEQPRCpy8csHqaxlrukl1aa2cct9m/72+ZVsvLROOdRLWV7sMzfSpgxHT
etvNk57u8PEvJj3RgaoBMQSzCYiIFhY7TGiHJswS0tBjq3YliG0fVw7snm5CpQItIgDXAgPh4sCm
NNfTQqnxelFcFOzsyHOmQMz8BQlCzavcwdeHNdf9TtYEZDI8Ysm/KE8Xb7kbuHzSZdTCwC2M1l7B
bB7n1nwQEzyuFcDvHBi2TwFbjA4fQMQ//ql7uSgVG7BdAxzeDR80d9qCGm03oDlsHrVYK53+aUwg
DBRVKFqgZdFYzpJoej00uQhhLZfsCQcvS1tj2Przss8iYK7QTyAijFusRxWnRDZ6dCsCcSUs32i5
zeRqRfXdlQHIzJmPV50Lsv/cs4KVCmi35/NptUNYVw4QdiMAFKwRRP6p07GWGzkLy8HA4J3IE+TQ
SbDlIXaAEuvqE/ATj6mwG9Rg5a7PdvafCvef8hZ7Fw+sG9m8LpA5bUo3DAimi+cO9sgh9hpUwPxw
fhK2sB9VA2rssIawBNMukj9DJwGXfRU66e6Vm2GdeVwG4Y/MTN8lXApGNOTBSfzUC/wXFwqPP+/b
fRG6MtNAgQltCT4gDYje1RHluLD5ivTSKtKX/0nAsnQAbP5InTQIoKJic/AiSvr5s4S7N1oHNiuo
3ABPLS8Og4vFkm9CSJDb2JpCt67BRJmU9s9SQE34h9+MRnbg9ALm6a+M3MKma1PP8rCkhjl0hSa/
qAPjqQ7utbLVPmiqtMKWC8Fa5o9MVNv3IdKaej9NVOze+ZRn5ENQGBhpzFFvuenUlj1FbYG0NLQj
BloowGloqR+OFRgFxKlSTFmMud4H5LWimnUPZkSvM7r+vW74UbD7XqevdBjaHc/a6lSjXrdHwyD7
amIg8JltyTWdhVFRyU7EFCR6CWDKNZMDoEG9r7tGD9+IkQi21NbyuSxy3DFxGLrIBwQqH6gtE9m2
DNOm3OtynqWOwvNkeuXBbXhSSRHmr2U2yJE3kmTgA9TK0VTRyK0/GnH6oArzYdSK1PVeOkUMST0t
r9vYjIkcJ5ahxZiFY4JS2GFoTJuQA4UpI1MFK5gnXXVhoI5ymNSUJigeQO5siN1D3g8dRBicn0oS
t5WbPnrNCy0F8E6p7jWlKw5qr9A3DOP0itWWSmzWmIB4RR9IvpuA7+2Rpu1fm4JlZ4NTJZehQeQk
RxpYzpiS+jIZN7URnlIitpYwUsyxc73gKANnWIqSnyZaKtZAScDl3Gfe5T4piLARJkmySJUnThVm
V6FOTlVUvurtaJgTR+pDmOUHxiuHrKm3Qi73VpyNxARQ4kMK3S6HaN5XKhKwPtrxanqu+L7Z1lIZ
O2UJkHqDn2KnFhth2/WqYcElE7ZqqPE7gCmqrpJLoq8YbWrCYBVuX4pgppOyj7DvS5ulpWj1OkFE
jvLuXg11co0qDeVingWjEmGGVyHvU0zPek96mx942OeONpZMp8Tq0jE2syZzezKpds5rnTtFfI4E
KiK0TBZqS+6jeAdcXMMi+Hsy9De51ks3LUoP/MNI6k7gi4tYCaKKUUhPACJ3YppqR8Cbv8ckgdEp
s9Cc2HAU2/FTFiLjmvYd2xtaH58KWQaqB42/BX4oLU3qX8VMPFN93BWTWlhVb1gZQ12sb9EP3kb2
WCrbKktzR0Hl0tLk+hsVbdFujcyNpyToRvFMCv21o8ByqSRJAXSvaOwbIid2JpSqSRh4c7lO3CnD
4LQTTmmUL0QQTQ3sBU17aIgbTdEzGB0xXtYPfk85a5R20VidpYF3uUryIxC/JkPpsrbw+B5twCGe
oD75JRA50ZRy1JvR7sZLxqPryigPpRTbpRHbooQsTfUJREwnzCqn0twU3M2RBPAGJf80IvaS0nhH
eumLyzNXa8i2SoaT1jDeQlzmU2xUySsA0ah7LKNHh2pWpWY7xIUJJKyXqjJ2IgufCpoeJinzCzHa
KkQ9GZ18bcJ4M0zTUZ2yr0QcXY6V1y4OD0TVLh3QcyMdVdYqtZjKOQPRjnyo2kLW2G017qqs2WZ9
/s2n8CWrQ9q6cWmx8bsznvpMMEXZRPp7Msz8I9UfJmqBqrjOXH00c0TH0gup3CR+1XNguHTWdCr1
k/ghnBgw4kNQCbjSpxA9KpE9GW/1hzBBLdq5Cs5BCja5l+gqnwG9CB+dvjfkSRYmaPyzBMI3PrKH
8URE28htQ3IJrlduojlH0PbpY3is5Jlu77mjZgx3R9d9Lt2MxO4BZoVs/EV4ghYy+ywDBcCTFAVF
e+3QKypx4DlQEVrnk8nF6B/gOHMYcUZGljyikXZPOfoOkg8b+hoTxe1ZZOUzQKwsrr80bQJOBofx
4UMBfH1tpObQaA9cH5tR1R8pMCVBbeSQSLB4GWiSpc29SxRtajIgpb0M/QLPElJqjeHEpTu80P4s
FFtUaKLEIlv0OWXcRqgfMnIYI7QLIzjfT4ZVxLlp6E7XWBkHDB7wCz0BoQwqsUlAUiNotgSRarXv
M+AUhIPbGf1FqF+iEIXgKNoD48KmyTvVGo+LXmQR03jKM6elJpQAItjmI9P24nSNlMri+aMY1x4H
APnErHInjH0KLEKYsSKQNKdJLBlYUNDDhVQ5esxQlbCGQrRqKTQ1rQDtoNeHj2r1iRvOd18peS0M
zoTZi8sYJGPP0WTYY3jpFDRVCZMNPmINoIoDNBFa3vmzVG0mNcCBClu5tYzMbjpPU1yaP0+Yb1U7
r1XcVizQkP+d936keCXUR+pJ7WXAhDLysPy1moKqPETIfDM7UnxqXIUe+i3dx4OvPEfUVbLMrps4
EFKoRKelFNTSdgrPWf+u4z3f+KSz0GuGaXr0bHsCAF/Lly61q7GxGGI6UXME9mFElpE/Fyh+Goeq
9ya0AoYHXMPsW0l3g2LmpYPNj1urTU6YaVFjdPVvs2FH1U1IzeTMo8kVHPW5Z2g2wraSBkPq1Ai+
R4ybSa1p1FZnmGP4FvF2FG4BtcG1fi5tCs0e6rMYWeVl0Jy29oyemeGhGTzSXTKkqgp3/Ig4pzZO
IbErjGlHXqiZwrCZUpPu6wQUnLyVl3b6Ggmb5FwCYQb2Z68LXpK5c1ee6JJthCoJqDnbfQ+Tp/nI
lyacFfVul3oV6r6Rpac7FYgKxGqvfLtTUtdANG0cKDlUvCMVJi5vLx5C3hHAKdzZctdaIR61yFl6
dxmfMXVn5rnDin0ODGpyyJO9HAVcDT1kx6FmNbLfcbYyHFmT2k2/aQlcAtUhCP9ytAYjHV2mT5Xi
j9j58lC1mzpDdzZURWs17QUNWu3wMGjXUQyS1gNZWoWpMD0oChAPRV5VRuZkHDl4BPy2yPYk9zj9
GBqHmD0a9T6XvFoJFFyLKHsJyWMnuEkENWyL4B/nAyPpbGTLQI6WqKJHBZP2B73KTQL1uE/Ul15x
sTmh9tVEDlWA8G6LSDmzk4TbFvlT9hI3vNVxXzGcsuSLIcnCOehPsYTsTUyD+Be5iOyXIZlkskAc
qmdPXbUFmeioWmLitZ0LMqzyGkVO34y4Ic+AZeMUC895uszbrm+b2C/Ql27gfhFfjU7pd1M4HBC1
yguN3T7x6kcV/4fIDfczibdS4sQ6ejF3ofo2pZ4Qb0RySK+gX2gA5kB8vX8uOwT8g619R+2R6o4g
mzn3UNfvY+xokYXfSUtb6Q9Iq7QwPs8YXOEAOhHqgaCa6Rihp81n/XUkkt3QIFIuWnXOJg80RuBn
TWNLoG903CbSrlY+sfB2CHRkjmlmGyT0++48qrktK44IpdlYXZ+gtyyQeh/leVMbvQpzxtVWBKOf
2HlccRDxkkFmLRm4oA3mxo8s+sXgY4M/hz13g+z2k69h+AWsorIqmqEUWUqILfDC6DCmYAsEjpRM
7FY1afuEFlWzzA9DU1mS9qxr51KHhtuDjAxumUYdAqskwZJx+mWId3oYoDvGjDU/obYoMGesvRxd
rEpGfTigtkZ+sfiScZeajx2pwr7AnS33fBoAr19/n4xfUdrYmkEdtUZyMbOgNgl5SHMJhEtnKJUQ
yDdRjPm8XZ14EbA1tAPtLfxHXmx0uo07l7SfWftZxV6fBEm9VTiHHw6S4OEgeQlxzKva7QcAoKD0
qvO2Up5y413S7YIdkxx+E2Omzo6jpsM99LLOcDKdWnGSnwypsWMMQsXNheqVrY+Z3yTXpMs8Pfse
pK+iwkfyGXEp91Hx16R4EoaPqYz9aBqhYnEYBnfgBeXUDuAz75MzOogshVaqySQUmaSy24c8cSpe
2JZT7suhYErsl5TA7E2KDQQ9pxKEt1ZibjxKTl/BEGalSTPMHguIPYbxokjXZtwIhHer4oPCKqjn
ARq8nuySO4rsoChu2l0IELREeFbZJqmdKD72k2OkJ1wOsXOM8RAVOMHDCNgd1m6o4be5U6uBygeD
kbtj+5pODo9WcJwbTQw4kUHI3LJ2CiWxZS0C06RkyumjgZmRptvkeE3yi5xwfiQ6Y5/CjXNTSXR0
TnViw83zo1J5YO9N8NQV8TmRjhH0AE86G6lRHO+GQ1lFKsFBgC53kocWghEudLrhQUegRt5l+U0I
r3Go4CYKZl9fZvcDTdwj+Hl49OTkqWDlBWfWgGedC7LNt8ZXIHmGXyG5decW7Y7xNqvRB4XwM5qw
1RgZgJml045q27R3yuloVJcsqdH+6tc8cEbYmyBb7VRYSfrc144hopmuDVLJSuhDG19r5mDkX0U0
IFs6+yqYV8hWVzhD+sS3vccLuwqfkE3ELsqjkWwraMp224KUMar3HEpjwhNlVlbUdoGt7DD+RTV0
GomzEtV3TI9xhxK31nk3bXUf4/54uxUGZHZG644lOjPGDZteY/nAMx4zl5bE2RnJUMP0sUr4yTaf
WmTaiel1ElyJdzNYQ/iGsT1HfIwLhGJP1I1R2aWQ7JOCWNnsjG778Ny3bzyEcEnnG9N7AyuSf7I+
UCdmhVNtVyX2sjB1hD8U5B5lEV4jbgQ//GBzVX9gWrEx1MoSC/xZxOQAicCguXudR+h3ASCEWavl
wwS4BnNCK4Zt8EdOMCx91C5iW5gFgS7QnTz+biYP/DtwtJ0YVZQOkGLvRHtmZNd3J2387JuLqthV
/JKqitPzh6LYas3GMI4DPWXlW1wxOzQsldt1ukV1X+dKk+s9mF48b6p+5xNYYCfACadOXu6qiJgz
d82vxrjW8TcrzmO7lcQXbtjLdJ8quwrem/yhQlgQU7N9ilSbUGsASYJ+Qc5DSC5FA8Iyu2sxnl1x
GzI2XhfnD0bDeSLg86UCddCT1L23SIe2YWz2zeD00eeQgVjIqfIXI/Q5hMnag46APlQpbokCH+Il
UawK5tqw+LMQPiXM4U88cKQKp3zqIlOhu87AVKMCl8PCD8OxyNyJucRSpiDtTA6cBQ9i/1T3W62b
e1HL1zwCtvAMS3HJ1WB6hffSRr58yA8pPNAUPm4Ay9/kgBnLEF+hxa0AtPRuEDeDaDPF1ZStkXm4
80R6xAdkow23KlJP8KEqZZMjcdPwVzEFEHsKk1S/CAMCLVNmNv+dpZbGPjQg+xdm1c0exlk9q8hB
tL4h2OQXDzRKYCzku+ZDUa1q20ow9uCnZ7ivOohTU4v/honPXPl1hl9Stz2G4ofjlLhsLnGIGyAj
KooTpjYvbtTqZDzDHPII7p6iT3TRtVCwpYVU1WvxNPCejgKCAihn4I8pTwaeUAhtAq5tM1Uc6bmD
oWIW2u6zQAtd43OK7QEmYQhK3eWD+HXyjNA05IATfY03a70za1B4AQMbsYwZjVfK/NKfIfAQpXsU
N3AbFX7NPK71yquYA4ccfqZmYr0RgorL8DFgngg4L+FZrC/qeJZekg5dvE36kgCoOLIy2apjW9nm
HSaTsVHt95i78nCoYpc/x5qNSz4iQulyR/vMvlCuBgvlEd3OJDxMcMjhxWk+umQU4iEGVB0dLnu4
G7cFhk2ErSSYsbhJODcvbC5+SsRtXxJbiy3tpD/GR74zjTxoeYtJfpWY5AT6ML2z8s7ng7A9ah+x
lzBbw1N4qWJT3JWFNSQuVPAjz6z6mYv9vDgWr4piDl9pC7Bp/LhoQzeAQCOrTPYtPOSnEiTyndmk
QY3ETbGT94i7ZE9Bv5k79U9asS11SyYbaheZWR8n3VWvU27nzUP6maObAjkD0ePYLHhqQQ6P+eUJ
GGR75FO11C61U9FuU+Oq8S8RQHBDZBfdKfkuOCtRLeTllAIxxXPJHqqg+2wPufHQ9dbwHPKIS504
lR0Jzjuq79G+lyxu1zIM70loMILFfR9TKyosiuE6gKo9l7BpPcappV8NigX1d7ovdj353YQ999Er
UMq6LaiOsNV3yqb7ivcR8lzTNhMcTvA02WeNxUvH+gX3s/8uBGsYAJ/Gb8I0CI3EGsJDFHnJdCjV
czwdpeo66rahnMUwsaqNhhg4d2AhdeY1zAeAiCC4cfxaG6CbuA6oncndGUFMG4K9cwLnvEMk/BCs
audlGSZL6EZrL7x60RLmFg2Ag+nLiF5bnTuXgiWXJqoxOLXPugC0fdg6JD6F8mekXdPYbN+7NpD4
YBrhuj8qZM+ASS2coskRDWheu0IDaInxJ2KFpMTI1XYkAbJyusW017YGkBvYwxAgIEbe1VARo5Uh
dLJluPZmB1V94n/JaPyilo4uq5NemUJj9S/9Dqka8VcPTXgeO2s4xcNDxywkD1rmgTFz2BiIo11E
pej6DyMbp60LoF/2sxixoT9g2B5XIKns6CLhA0aXfyIl8nNHtgU2IBCmdvgi+O1iB8IXt0DUhfLj
ll7pMeSCAvpHprtpE23L1Bnmlqg+s5oPtheQO8NBg0u9tvQ+yF+Q0xCew2sumuBcLANO8+prPsK+
mdq24n5FT7UKojxPhY0eD/IJmKSln4o2JzwgQGzcSXzi8y0i4ew0AJfsEa9rcspjjKsTCtt6R6XL
9DLu9fRTI7uhcIp+h2QTqPhEsH7EZ2W08vgAaKkqwSFUXgHAPAZl7lTUG4WNpO7CffSCs64FEyH9
7FRhKp/JQYmo0IBPAWwYqDLDyVOw8wRN4imgDzmpb4nuwG+nCOUHBx5zqPrRJRoArB6rHntD7mIq
rfoAyrGx9NHjjuyj0np1+TB0vyLFpg+haGY64OxEGw89NK5yCA8O2QOv+JwiK4RFRXQPJrlPFn4h
L5M1b5iJG8HJB12MfXolPrjcM84bnluc9XBoFRAW+SnswMBte/hcMHp1ulX5T56H1YG7bKfKZNZX
FD0q6dAjSdCfJnBdTA6L7YizR6QngPwsOM0Xg2IoAwSLQgJHDzn2L01E2k7d8BuEsfRz+GhgUanX
P1CGopPk11abme33AK7y0uzq+dZOx7w7oXitPzCsUkWORgX3i2IBWgXpws7W8qf8yH1R7P1rGsEZ
odvS2PPqVcuQbSiPQx9UHq0d4UM6tGC9hnEEU40ouCimtWRbHtWdAccFEf8Z562iZaIKJlvSPYoQ
9GjYaeOhJtEIcJQ3bZCVdviUccCiooIf6i4+TE58TnYQA6k63qijaE7/OruExqO0g3XL3yfUDHgz
nGyFIVlrjmc+dHLulHB75AHgwkmNK9CtRk9xbmWbaC9VL5r+zteuXOCYCK5fg3SYlSaY033ukN9v
AvVIL2Hmi4+Z4hGA3qaXEES7HwACRQ5OzG0VxpjkfgMvoeSg1MYEG2vBrzKQuzdgZkgsWEV4gOIr
B2TgzJbX7FF6HaVNrrzyiChRO5+epDHb5FHlj9MbP4JkCofFczbgrVxlQjBOKweVFuQzkeWLz1z2
DRQYs+MLbyJIDMmxFao1UINAMNp0yMY66jSTxjJ3HEUnNDQcsC/HG9q/c0w/6moSDOgCy4rkpHPj
Rho5W+LAXSwoZqGJO716iacnhnRuiJxOK0yPXf6hyUify4VnkP/H2JftyK5bWf7KxX2XSwM1sFH2
Q0iKOXKeX4TMPHmokZRISiT19b3C5e62XQ10w8A1DjIzBoki9xr22g9JU28oTnl0G2wqJ3ZLttyH
45tuw9zR8AnSBRi7/mHNvhyGHv99PhUaDuEAz6NV5tb/CJYDUN2A1rDopYruhH3lzbGeHrtm19On
WeD/2Ls33vnrsUvPwF5FsCAZrb1nbMs8l3OD8+bscYERV2QjUSOg42WQd+14CRIPXOAjrd7j9t6p
faZuw/7GsAfnSjrfZBhlpHrkYE7soryhJDA3j/w94o+z/8XR9x5h9EJ1zPzXCoWtnO5iRTZ6CHNh
PsZqulj9alHBmo4XvsfzAA/O0pky8j5Sfav7g033YZa9Ln67nbDQg4luugDM3EOA1sHQnKh75TTe
p/OjpkA6dTHGh5Zguf7ucE+C254/cwQFRwe2LEeBPV8PfZFWKExwmhILR5+Pkx0Xtnm36fc0stcM
O00VvdMemM/ne0zjyXuJgNjB7hlOA0YwUWng5QjMs6bZgVC9r7tsU6FW1ri+CkmZvIaIHz4xmj71
KLWmqNqS/saTtzM5Wfk2N0/G2ZL7N1UVI9H+TSBRQij9nLq2tNCE2g7gaGhzf760FL5UIByHBorG
PfcC/lj7IPnWJOGWz/2BLBg3voAaQSDbOCy3LQ4XjN/dMmzZDXHbpnqncX+MA8AVhaB0YCGkDOPB
BWGwtNjwmX6XcHdhwNGRGg6aBmCjj4bjCDpYIzae4Hj0PZIjHG7DG0RvNuKm655d8Ct2wwNmfBTd
dBrEee1/Z7XDg9VtRiDZJPYOsedtg37cSUYu4aiwUPBl5EvYXmbsMn0VbFUqtn2Ubkgvjmtgzlly
Xyd4cTQP6Xa4CirbxJk8mvehGQs0yhZxglG27pNEeEyhejmQjbRDVBm4k84/1TPw0uA9Ku832NHu
Wi4ztyX+72hQG9EN26jq9i5oTknrDnzGpu/AOIHXUC0+jGj2QT3nATRe130NfZ/3aZprpF8s6N6z
4bmfdZtH/S2YHQZA2UzLh64U9FB7WNtjM2IwOrisZl6aMqZsiwG/ZZ3OuV3BlSe4F8IDEqzQjIpW
uXE8iAyN9ZMvcbINZ34lawWkD6+usYSf3DLvDax3hsHDFdKdBegLKwyehNlvpNtxwdHHP5rm5DpM
VUzYhhjMrZsewuyFTxB+9UtcD7t5TPapgaQVvZlE3ZgO1m16bcL2RAkZy4n7aD4H8X5oHgSwDu7/
RE6UXRq399htS2WhenXmgI6B0iVuXhXFeQ8achnqvd+96CbaD6n4FCo4JgActsXSnbpv3zVnaXUZ
pu27P8+lUsFdP0f3JlQ3ifYfZ5qWNL00bVg0bQRfK+brkg40RLii4huC/myb5Li0ooi1nvd61t+6
VmMeiP437sJDrAXwmE9e/MAcwgGSVMww39FjW6U9kMHYmZT/EA7+g6L2Eo0Y8iFayB1oGnCmmNPf
Oh2flq7O0SZxozW2oHbMNkN6Huv16Ddo6p4jk88uLmIIDyhNBUYVtiLcMdai5IDWxYNfIw+3/dTm
HsiVBa4HC9GvjhEoP8SnGGeAC94WpW6mRIFV6suR6yJiUEgwTjhzdtMtwFQN9KoJCs6KY3buy85g
N67kPmP9ieJRykaVy5SVNUcYWrSb7JNB2Z9CG1zJbbAgYAel7Ojwh/FNwM8iHDEXw5QtBsUvfMpj
b91g/vNmMO9a3YM1tKTLKxCrEBIg1k7hdu1efXZfV8UwFAuGajR7aHe1O/X0Y1pBrOUBSEgIVEv/
HEZbyotZ5ik8cSvqtLIHITnkUbxr2kvoHdLpUKsnznARtxpHhzq0fmGCA7OXFZk5DHADICN7VdG9
N9xzofLO3KIeypCOEkNc9Pdj2G669QMttIg9/aTJd529kCvmJvdMfhq7m1D3qzbGQQ4sjyyj6CaV
xyl6TxKbN+B4x9+h0kXI7jO3S/gzRRG/Tj26fQuwZRGQHn8yYIrrEAf7CFa+yNgx8T6W7AsEIbfn
cL01YDHdq8cPGZTFFnaf2W5iedII0NanGvdSAKN6/W2XfFBU7v1HTC8m3MVzSajKEyRm+b8qdw7o
bwWphsD+2wUfa3pb8zcLKi4CNnlZg1/h9A09UI+6zLI87FhZIQCHcQiWQPp1fBI+niTxGclbSKBp
8zHrs4pOFd8CpoztrxE6WVq9JLTfB6CKRrDxKwF2BtPXY3u91NFeB18ClYVVj12bZwRgQxYphsIA
HofZfQstRKYvDJVR41803O3TlkTvXgYpD1xz5JU2CE+yQTGLYOsak2LvJeA6In2j7GXBKhcdSEP7
RDJIJpTCtFSig7t04gErJIOuF3MMb5Az9EFU2BmYu3TbwiTEZA3I0OQaWl3tlhJa/8tMhkKloPxt
t2EpuipRlA9+VHi4y1ZDKMFVd7gs2dRfhiApOGpXncSHEalMU+Pf1cuvBcdWjEnwHmT4ehzLoBKb
oVUbZEBEy51bTrB3bNL+9xw+rtl9s+6m6YS0kDJLzyw9ZPRuyO6lu0tgBFrbc+dBYQSLRq9F3DOd
jwO22yod94KneZ2QG6vYbWBmli8mO7c9rPPe8rEE05aN3lM6ITwOULHp5EfiQ88E30GyeyUQpU/c
DqkcZ+6T3Qi62PHgmAYZZGxRZmB3pxrDzWCpzQb33dd1IROcJ244VDF9g0lsJ5uuKtb6DtEiBffY
JltmiBHqkC6olSNSRLi5149B4Vqg3M81VGXfpmUUC5QDM6TyLyNV0V4RkMJ98sKtTH4ISJ0mRFBC
82PC6MFyrJ9qBqF/Rf1sz4L5eQL1M3vRgQf9TW/jC62jnV1B70/mxgw38eRta685Lh7IWskiDFEK
c87Rqzjagw9tScVBLpMGFB8elcGKTQxZBNOdD27CELdmPPv6/foh6wUS1fxN6LtYxCWswB87VPQx
d7vZtbc11rj1EfoKvWeZsV8l495mfDvDYMECHAldVmQz9lKwYRNEBZjk9z6UpaWV28VPNv7S/8hK
7QKBuJOsefVMn9shgTBd7/pkhqUJ7iSa7qiQd8r7EubHV7A21FDFvPqS9nU+LPomaCCLmNda9Hsm
GTLlxIdem9frehuHRhaBETsJh0MIQ0OP0akt9Phk3DBMlHX04uBiWILhoDzMAJnnY0/EJUX9scBs
QUx0rBZkB/O5qGz2vKrmSbf82EAXaru61MFSdsK7YpAnlr069eFcBjZU+TuUeEXsutKt3oG0qtmG
BtTrOkFS8SQWclsvJ7KghB2JOKC7/YhxGq/e/B42EGL1cJ807WsC3qKegQia0MBkQhD9BW7HShiP
uuTZX8k5buuLcBHoRqz1NXtppL1Jg6s7BPKmr7ApT9tK2tMSZNeC672J0nt4Cs9xNoI9HHcBkwXx
ww89Nq8+/HuKVnnvcCNjXkzLAF1hAmsvDm0EyVKs+iYL5W0fVkU1r8+dB3uJXqpjP2EsHs6AIvD8
p2rUhfWzMwaDnGrJ79a629ZcnB2+6zADrMwEfPh0yMxH3YAGiYGnRN/kCnxwNMtvOjRHi23Dg3jV
2+xAza/emw46BqjOxuRn5CotmS/WjZYM+g1/t123VQZaufT7FweIgS+x4B1HG+/ENOYxDkDTDw+d
WnNnD7Gri2V9HJcbIn6P1byp6VLijojlRi5PFrEeMH0K1F5edBODtAT7gnHwanoJMLMuyvLKtnkA
gQ6xXpt0HGFGOGr72LGuxE6yNstBAB4tGUWbNQOLtes68DqPCPLPTbBHinIuLE6+BQNZgyyvo/lG
xTCoEX3upgePvs+h3FfVTgyXSZ6akMD7o2GV84uxfZ9AklfmniWPHIVsM3yRFW6Ok2BbArUGqG2B
U9JzyGmF6bLDYbzcLyDbPTHDIXkJ6zfKsAaSERpZvnjbUH4L8s7jfSex5/lhHl9bqOWzDW6WlZSV
hY0MhREAaNym21ovWyoP8Vp0WuRUqGIYvxqQEBzgfQd5R4OTtZgkaLDak/GQhZ+hyzUtJXj8qPnF
qlM/v1k0+YJiUOo0MJ23VbKh4AvtJQbHMSDhDtlz84zzJ3tIfdzVFbjiCYf5urATMU8hS4DnMISZ
RTlK46y9k74tJi5yHzUQBUuQJN5dkN2PEB4DwDp9tTB08W5ZMPQ+gjOxbCNEFRI4DSHa6hBmg+3S
TIX2no249A3292lHATkWcx/AVtOBkkr7El0RxQKToFMProrAcE/b1YfA7s7IbtrhadsE4J774TDQ
9ljHcLXAb+k6gLG7ymJAJZZKx8+DrkvPRUVlbj0sIr/BNAf7ZOcDcNDGWRR4sJuscXfbyubAOyTt
tv2NFT3Cqi6g20eNvDqnjz3rDgJGUiw5SJQgUcV9mzXANaBNZuy1FwBhmCUR/tDuAAJLf8JtiHZd
9LlQzHkEhYxJexOShP2uyznz82WG3YjzYmzg2Fx+xyuerX7Ywx1+CYm6D6EFRAEaShIc0JjZ7qxD
HQA33MjvETR/Ekp9rGtWOko3MNtsNEh4Ly7b9juYDik8Zxi7ko/QkZdI31iN8Z2ITIrVupUUgy26
8DSKCK5YdM8qB+FPb/G1D1MIU6DBvBKKqGUFLxTFgK8V9ujr6e18hBTCI996r3GtCxgucr8HIMNF
zTooASAwx86+xBilXePKL81+hryrWQRzKyTB5JP6dqd7kNZwz8whKbKrO2yGxQmki07g45vAzDNo
22lRwStAHSRWHMmYdnT2mdzx+stG5tQZEMCVj8xpv9tPMCBWMN7JJMrVEGNuFBLa9JKHJgWBC1Kt
v6/QHeYta34FjbOpgQvu7QrXyAAvMj9XQ5+naXeOVFq0KTr6/a8sBhVSRrRYLYw/GhWywjwnbzsy
VwiP3K7edGmzZNvaaJPgwsaA9IsLX+vF5RleGeKjx1vYDtNSgIv19ZuM+iJakdIJQc2tUJdv6mjN
J9ifGGjhAJio76t9KmL48OqgnG2w0SI+IUoUVk+zd3DqIZcIowXtKcZxEUFwkeCpOlHi/ITmnUJX
yPDecM9iIOB1M43iH4nJYeweDXIPVsPGqdOLhDkwraeS4HaoSe9BtNpoiz1E9mM+puHP0A/TnvX8
ga6dv6UJ2wUDeGY0tn4y6j1os3wuBMtiwHjtUiC46KYfPL731lCXCUg/NaAcW9oR1VJ4UAEOKpot
W5je+8IBRneBBw976lDfY/z4pm5weiiJbzIPMS0SGQoYPec+57AXVdJ7qMSMKmAKfw3aByqe5W8y
ky83Q2dwnvzI/BGobmXnsA9w/MvEh7kCJjTK1jtbB7dZWt90wn/Tku4npR4NAWW7gKyzvYCmCLE+
HrOrDY/u0nBEu5jivwIBUgjxAUDZ1RyWiK2+FWoJc4b7kC+NOCJ7AijNSG+jU7gCXdKckDlwbkN7
jKcUHnhMzcjdEl/QrHE1zgE9hkyzHR7PptBBWuVhPLhNaiG3J4LfToMJNyxbb3SbfEGecgD74XnS
0D5rzR9iM8rCj/AmUwAj/rB+jjR8y9Z6L4a62ihvfODL8AymDALuSDcZF3temS+fVt/pJEpOQ8jd
sAbRBi2Yhj/GCb8kkwEZ2tyaSj1Ojf6cAEFHFr9JQ26bJb7hCs7DYHiqYvGk6/jYJhUpNUznbQvX
F/xmF6YneGCvZ7RkLq9Ji+cpkrvIgShDw2QZxBCV+7a/rxcYpaYmzRlv4RTRn6QGQRZk3c5z48lg
3CnMz/BcpyF5mjJ1tVakdBOn9T1RQ9nZZB9KddN5ZO+Gfq+Nh3PVCPBTXpxAyAheuprtUxv8LJ1y
h2E2A/Q+dg0zrHGOtt1jMg+3JEkBQitU4lPcgXZnzSf3RsxlIm0CAYJwGPXGB+T39FCfVwmnj70b
zQLODNM1K3UjFWqKTC63jpM2b4f+2c4zTKuwEGeT/M6S/oagRwPdRA+C8zt0YAD3wy3EkSgYGCz3
aUoLkvjPBlRUsUrscX2z4lm3wS3pGn3s2r7aWs+bAEbMedQELzyOu4mvXZWDpoPgpRqgyVmdexmA
7R36ox+z+9mnd/OM3SFcpt/+MJMCczWjUpLk22CADNx3lr20DRj3fFqz5IEzEDoZGZ+lsuyxBdC7
Y77Pk1KLZd35vAJgdGAsXwlNY/AJE8SJMPL1ZTVJKw4IqsV4DWKTe+RR2KdmQQk0ti36Kkd/LZxA
hQzYhOiSGELAkLl3P2nCQ8CG7G5uaHj2TAR/Ns26uvBSTl9GSaV9TTsk/VzBuTdOkGBaH/brTbNM
Pdljc0ibrzBhM2aGcRnTsq5bzEfE6FKsDezlPHB+te8r7kOAGwGCYKiJ2q9paAaIA2sznlTf2wNi
XeiWjNgRbQUO1UQ8uTW0guVpMPOrq6ERyLqFYBFk9dYD6CpUjQ2h8iL/yfeW7skwMR6wFNZ8DoP+
uDgXl2Nr6a5G7M4+i+WKnhJXY0cVLm+nDMUSDCzuNMp4KcZZIbooxcD3Pcx93Z6CoitH2SOtObmS
btng7ymdMpxs4bRzERm3/urbB6wFMP8pXfZjtYLLam1dxlGd3S8QD/AMgd2mbU/K0CUV7LD6hcw9
aELX1AXaTwAOMF0AXTTeYUpEVfTJd8zqbTxAdEeHRw+f9dwSsGuE/KRmeI8EMhYtnMKsAy+izlOF
Om2dxksCXX/ukW7WR+abVeROB+09GfzHrFoRCMUx6XDgnQ+P+3z0EPSAkrlLENsJUniYUQPriaOI
JDF8mvh4U8K/loD9UJa8c2V/Bx2d8zZeECaEZpVgk3QRHIFIAk3bN4seVajdysTjfd00BCG+qZ75
oZJwa4Ou8bsf9Jz7yQHt+zXaPKR0jJaxFAaZjepaYFq/0/II6hol7Wxg9gr7oatvvDWuxF3Lkgpw
uVJVKp6iMQHEFrNnyJF3WYq6FkZymXu6HlSZTYZkO+mna7itFbL3b6aB0xl+B0Jx6mQxaMvMMG+Y
QTXVI911GETt8NIB+hSqcIRuT+sFDpYwFcnPalAk73o1Zck+HufrkaVDT0FH4UsP+4nol8K4BoZs
/Da0p4opgaNdDHbZDTUz1aGrOzPlwhMJO4XrPFyaJOP1hWZuDR4jRtIQDTUV6iaBxEEINg3p+MGP
RWXg+xnhkmqCZTVls7i+OkchWTCXYfFW85B1BGxgG0vsk1OvI7GNVDeSg8GXQPEWsSZ+qFMdQIlp
XeB2zSxN+lvUE7jLFj1Z6LTgOpgPIkJoaN5GVGERxWBct4qNyXB27SARsd26qC8xu2eh20XxAGVy
YpKxZBqMF6prL5JvTWy4PIVR1aOTpvNYXcHarWALqPy5t1vuR9WUI+t0hnwERgmbRSSpKgmZuvQY
WS6HkxgidJ5xHLez9ZXA80UXcyZTgj1EYapJAI9KBkJwrRRBRtGw8BHmlQ4WgDUeyHhEOLerihZ4
CHps5nct3Y+JkesdnljbAANeQzvTKQHzvkZDEpRVGqHHwHUqBvaJvCDbBSir/JyJjv6aQamDJqyh
UG00NiO77wD4JZzYNYuh7SjaFU61VhV1x8GiGNP5X+izerYeG3wg0NTDeKFsnK/XvufiwWfokHuY
W+rrp0oh5fs+kBFoJkxlmqZf2aItQBWOrXFfK7QbHZZhhhmhc0AyRdqPfMDDK6wualPDw744scKd
wGXqBQAUziUHk0pt4Lmsx6urmKP1EJkCCtE3CFjx70PLLTznIlT4mmEAxLsO09pDzCUi3eoBzNdJ
xj0ZCxIuuPr4aHH3PPFseFJK1PyQWhdOexGPrTroZWyzc7N62BoTqJz8kS+hBwlpIA7sFa1Db884
eLJdxolqyy6jAmq5Cch8V4lsTE9iJGAdWDfgv2KU3H8QrZQYW1oh+zRXVa/oscPSiUudMigQ0FZm
tM+nPRm8ja9SFnx46Qxl9DprQ+7ijkyfMYElUyed0MVkxxXeHVB+8Xuls9DKTTXF6/xEVg/5YCGB
wLnqKEYSUyb86WTWq2hYNaFQb20/E3MbiKy6MUFkb7mhvoOXKdNsaxTT0bMXQ/cpGfcHeR6GagBl
ZoR5V2Yw6LfN+iSFUtlBao/RMMcwpMEmGMS0TCGD2bvSMtmlrahhKgkIxsLSFXphFrYhZIrJrA1s
lSx6UT5zt3aOq5duRbm6C40U2d5fu+ZRDW2z3ATuSmc79Dh6GzFVLeKJPeyK+Xx9vhDFnyR+GYcu
7p/RmrnCENj3M1osMDo1O1QY8LCN2zlGSGDji0d0wcZg5NMYXyVECRQVTdyzr0ooGeSB9P24AJvj
sgsy68VLg+a9+DzOTcDeiDfYZIvq24CnQXvqkgvRjNMBuxEGBduRwOhGKQ+6Z2IkTDiTaNG96A9C
wrmB9d+VdlhoVVpVjeGJtU087WKhJ1Iuiyfe6cJxNNp1StsLXcYIcWQjGgFy00BYtUsM7MRVh8Mk
o2MHTZQRXh0FDwiMF0G0+sDYtpnKyqcdjBFRtfZ7KwDH4KpuE4j4I6mz3EwEFNWgbABkOtvebPss
qKaCNKKzb9L2Ed1EVYYuhg7tmyAuKoFkqSpuWbufA9mjHb0Fftjrip8m5Znd2HKzZ/DJ6x3rWuVt
PSIFUu2rIGEglBiIWbBFqmuO6Ftr631sWzFC3OdQyZQlSqHcQe21o6Hy7X4IFKBrwKNGPpAGb4It
QLagjILO1M8o62K0lwULCp+SV2uFUL80ArU5KxTMp7S2aAbGAen1e7l2sKPVy+DNW1s56R05j1gG
C8NAMKehsU3zXLUSg+pjSC0KvUHQN2ER4Wl4G9XB+OEEjrbLQA37pRaFwxttnNNl1bV4U7UPZ0DL
dPZkRcbS0rWqp+iQzNA+C/+FAVBskV43HGE/gS/PR7xxcwH5Owid+/Ta2KEnsLHPK+1AJIfNEHeQ
F2Mp8UBh6SMtJsPh7C8jHB3JGkYwa5vRBc+sdU4eUHSGaZHJTEQHmlV9W9ZdPVtxA421HuQm6ILV
HLSaareDVJ/qg3YI1y3a2JoExFe2kCPF9YTUAahZH7t+ZNOeYnNAapIUfHoGrZglZ8vJ7BfOVmhL
ZmkFGKm8Bq73oV7M7xSLEhgrDNFwxsQ6wOTahzDH9CEC8J0d/K0P8WsbdQ04HPQpw2NHbLRM92Dq
ILJFiMGacu11fgfFzMVgUK2v2y2C8tgvP3UkPImwsR4EqxSNNaaydH5UfOhjPHNRk26diYWBWWhW
9d1osaZLRiL7CP0jKtWw+ifkzvIiqgENERINmXbSIyxSic+CF5JOa4R+D5o16HDQsAIuD6Tte3SW
Werk9T1n+uAlIdFvQvc1KdykRVMwm2L4c9jhedlhJyJvFNf1atFnEPV4HHuwhi1pgNbJrgs+ledY
tZuxSj6j1erqoYo1GPghEhytCE0HVYp4FRd3Ud9AXsDq5JD55qGue40COVn/XxF1/y2KISF+FFAk
DMSoOv/b5DVbeVSQrEG8AIbJgThWeVuMaJ7Y8BeyRUmBMuni/deb/se3/R/sR9z9V2aF+tt/4t/f
YoTIx2r9b//826WB5VSJ3/o/r3/2v3/tX//ob7fjD3/U8udHXz7Hf//Nf/lDvP4/3r/41J//8o+S
60a7+/lHuocfNff672+CT3r9zf/fH/7x8/dXeXLjz1///Pw1NOgaVlo23/rPf/zo8Ouvf4aIokRS
xH/88zv848c3nwP+8qERf+zkJ//188cv8cfj3P9f/vrnU+m//ukR+pfUjzD7AO2GURTiLv35h/n5
+4/i9C8YwkQRwY3/oThOkD7BhdQ1/ixM/+JnUYhsBBIjNwmzDP78Q4n57z+Lor8guSaA7QczXxOE
1wR//q9P+i937f/cxT/4PNyJhmv11z+vyRP/lEdCEuT2X98GodlJFiHnAT//pxAyajISagNjWgtT
qEInUNRL4KEPb3pegVP+6TL9483/+c3Iv8c3plmA7+vHCBSNIsS2/HsUDpVSj7Xp0Mav09tGpeEE
QrRtCWRRaCVxlG2BF1C4wUnNUh/d0EosFD4cSGOQnBfJMGsgN30osl06t/AidfLqbwPNMgmg/M5k
w5ubmQLdXSV+StKSYDBBA4vF2rlOF5CUPOwLRkBMuAsBLeJnv48DtEhwzKWDG5NqkFJrnl3hD4Wl
E9xGnc9rJEY0bKjK6FuU/wryRBNYUtBu9t0eyApSY0Yd+UAzfKUeQtSV2V0fZv7dEM0NujhUhlm5
GRIGNnA24OBOwir6wmWHzN5P7A7xKtAFFgEHd99Y+pxyZLZDxciwb6+pGs9LM473CpkrP7KeJS+q
RQAO0amG1uT7EB3QFqMrdBt0QGPbuu3kN1ctPANdM6LNKSIKGkY0NDHOB94BEpoquDOe8NC6i0L/
a0QE1JITr56e1tTap54B8hsqzfcaTvELvnkzbWZhvF9xHcEQ7cc8uhfTIs4MZB1mJXlDG+7ahMQv
1q10eUtsC5rfmRHZW2HtzUgKnX2/2QxhC42Bzj37GHuFLjDKZwEpYFiREhHEKQTJoG7jh3Ru2s9w
bnHsB+0SG3j9cSs2PptAOveZgLeWexWMOkBaDToo54VmxeJpwjZVV2UwXqUNBq0hXuHada4cTCeh
RNdJLmrWjbm7Tl15pdKbXRFRtiAOIXbwKK1mBK9tcNNyS6EGpaRGQ9Gi9Ne0ePM50uta5akOoeeQ
usPABs9k7cfUT9NUopzugfroEFaHoZ/k8kgSUPm7CkIFkJ6eEc0E5xR8zj6YfUiPGYxCfa1mJA+k
HU+2Q6LhcohG3a7b1XhrCyFKrtDqmCNg/ROVAqe6pclyAaWqL7gLSbLJGMmQASlTQNZQjgQVz1Kj
3wGVK4CFR3Hk5k3t+UEOGkRiaYf+QLecBug3hpiMVU67DFwjUvQSfycjf0W7QlrBfS9ICq2xpVlA
9tMaG11yM62u6Lrq+pqrnjQeXg9JFVg8MNhi3oBM84RQrJU+oeD4rZqnZRPDFwmzlpTdKxZSOG9H
oi3GMvn+AKik01gXVCCjK1fMMKjQC+vh313SoSsbBGjKjZ4btD4oFErfNVknqCNgTt6ntYII4k+8
+tEp/F0wYHkDcJiUvinQ0EghhWJeabKpKnS4FatBcktuos5czYkMDSXKgrZBYRJ4z3zKWroNPLtU
e2kG124rsVw/S6w5vKrwRgZFGrT2iTcCFNVgLPIdMlSzGE4YLIg/4IGGKxiwGt4+rua1oJUHmSRo
WNRtB0C9sQxNgpaPkLQzXGQh9x38zknNsSLXvoFcTLA/4XaF/saHTIYOXrhx/id757EkOZJk2195
8vZoAcxADFt3OA1Ok2wgEUnAOcfXz0H2TE+EZ7xw6V6/VZVIZaU5AGOqeu/RG721kVEZmIlCKqWy
pq8ATJTUCxw1W3utHkjeT12y/MUEbugLZNJm+7xxC+3QR0E0bcbO0BBT5gHbBjwOwo6g1sW8KQjx
zGXwPCClSUoNM5JrFZsxZKVuBg6GxWMfLfX6IS4Sz25sHEmxo+c9GdG6faRpvcg3Weag9pwMw9K2
seXbqHJ6l507toLcPZBlaH/OUEbyq9kJbJgb4WTJbWYJXKNuuxBhSJoH930y5scyUw6wiMb2Y28c
Eju8N6vGxHaR9hIcRiFY7oG5ZPkdOHG4mbgc4zQhY2SCGSrQ5099qldPqdvm7bateif5ajpZ3tyQ
Z8gjzzU1vUdTMmakT7VBq1/IrVUAFbim5ygDmyH8XnedivAeKDP6mQZlZyEuFFZwXYuYPOPKyWca
NUY2IDa0hZ3Qk1sSYrVAkxSiprPlaAqyslngXttx3cXRamI1dutcT5BXtqINcy/FuIDLaXBTZyWB
IykSsZaTHMUgFe2fpGDfykszePITDfJCkk8pYA9dOriROyTLx6pW6mEWdvw0Ob6JRr/u9J+z1Wmo
ICvbjQ8iiQP6lKiIcCV0UddTtg+r1yEtiC4jTUf8J6hTOlZa3VeDo9/4k42EUsLOuS6Eo/8MXRO1
GFUiVLrEzTKDqTCaMyLjukq4gNM95MGWff0sragFGmQJpI1pNnX1LqqjdKPJTCIoH20d04VpTNTG
TGuKvSGi/etWxg35+962RHmnaseRGzd0R9/L54mq6MopI6zFfeXYv8VcxtTKIwfbiijysNn7TtpH
P0ujARihVRGloT4sk+7omty7qVUpkBttPlPdj3stvR/6UpOghArD9AKhRutmHKSDnDFSqER6Wzj3
pmw5QMJJBYgYwrne9OkYm/u0N+3gKciTziSo03VwP6iRkC6vx9GP0dBlZjFggm8GnBxdV9tfmtJN
hyur6DuQdWVYZNe+m7mvc+Ro6aFOR6O8c3zHYq5y0cGVU8FMuaiG2ml3UaSItfUxT8ID5ZNM88qg
MJae9AXwM64APumRdEwKcjS1HPwNskM9/OJUy/Y9k01qTdKVbtk9DRz15UsfBAZ+2WmkdeFORKZj
bKnYAP0RYYHUb9Kdf8Ib/3808H8FfE2Igf/vaODhJW9f/s+aMKSO8pd3ocA//9f/CQXUPyT8XZrh
0CIGLOn/BgLyH0o6klhAOgQKf2DD/woErH/QogeyI/c9wUXdAZb4P4GAcP8hLUPpihaOf0IB+e8E
AsZfkYDhKLrnSFquE1UIewky30QCs0HT0rilDLU0TJ5+AemgywcGkzVG8TsMYuuS5iU6Z+/mzdv6
KCg4jUDej0s4827crAkh2eFs95IJ44Gs6X4gHHmm54txEiKb9skoCwTyzdMZc6D8fnm6+ICmvr0p
1tkaG/Mqvs4ea6if6VkE4wnG8q8RT3CZbthR2dMZcc4e8/4qiI9NrLwGizUkQMr6u89fozhhDP41
3sn3i6M2mKKoo6ftkX6QBENbVKF78hlXOAZ8r1+7d9kj6huafl/QhNZ0Vvb15z/hw3dMkRblsdRt
awla375jor2Rq7GW4wor4k0K6RXrsjwzXcQJtPifz/m/o6iTjlLBaKdly0HoNZuEbuxbd7uANDFd
Kq9+pJP5UduYK5gIu+KRi/UO18QR2dpVcaN51ZnEC2v2ffC8TKo3P+Vk6nJQpU5n4pUYoia8y4oh
3uhOa+/r0NS+fP5uT4biQiMJ1QnWmTO6Y1kns4lSS96Bns68IMr0tW3U/iPuCHEgkzr//HyoU/b6
n7FMGrcqEhMGsNeT76hUNvtRVmbe0raxWQzCK0qZRCPN2n3JDrgCSg9w2Rpb4YoEq36OVP7Rs74d
f1lZb9ZqCvdTFxpqL824TbR7Vx5d+fD5M340BMVAWzcNYUtDX/77myEsMzPMzBe1p8pnw6SS8IhR
/d8fgm5gimICGzu76vshdBWUtTS5dFdJejX51tPY4J5vRu/zYU4W3Z+P9WYY42Q52KGdcmyAM4lr
fT/q8tAa1pnN84RZ+2cIqt6gu4UtXHFK75ZWPeWUKhji0B6MfbsftsZGnAV2n+7Rf8ZRjuH+meLs
DidvLKRqmGYZRDZz118S2aZbxKebcW/SLVQCgaEHjrz9/O2d9t45HfPPrvpmIrRU+shU82zdtC72
RBne0tYgj9fiWFxDuqPLyXL6oV/FObFeiMD19vOfcLKf/fcvsKT1B6Ir1PKB3/wCZMHY0vqpBuhh
eWmIMnEAwaGRSMjPpN/+zr6xicAM/9dQJ7O+GnSZ5DLJPCzP69kL19WffhGg4Hb9bto3Z1bAR1Nz
ueo4jmPSVMg92bPkRPGxcO3SK6LIi+yfM+LNz9+d8dE6dk1T5/rELck+7UA1+K5ROUOeeeklen5k
kPQma3bNlX3boo5eJ7cTDRTVmXPu70GJWxSdkiDfKq5mJ3cJR3BVMwIB6ZUkQjbclT7W1kScWdiG
UMtG+yY5y9R4P9DJC6yDHsPOpKMAbYoJeVauwdWk7jw/DWOb3lqthRqQSuBPrVqIQOa02MdmbPBq
Mv1NmEkiKIvqsNuhvBa9il+1IaIiLSMSYQAcqSUFBvcRQ0vXejUQh6UKR0EXxnvyzkAG8q5GfBiF
V3PF30pxffiGUH+4tYoihzzQzPshH7QtGd8CukMQfQ2wpUw/6f9UlFBkzECD5dThfaBB4VIeR2bJ
cQnsVrMAEbZ4tD0rTECQpGHwu+G0JXE2V1eKGv2DSNp2n9qle+lo/eSF2JMRpQfJZYf+6DXRY0gl
mLdDL5JxiJu6moRXxH7/JcXRyccfKbnoFYlHjXKqvpo6w/iVVHa3V2lHFiyLnZsyn2D/6Kn7tSHB
AkKnKqJ1UkzUJs1g3Gi01gPBVzsXHWVWbPG2FmOWVPIYR4mNlShwYSiQq+rGKLuf8r5HqQ/lFntd
N+PIikr9HjAonva6ii79gCRDSth/XdcuovIcjUZpTEhoqxzvEVRjEIOVvFeDjuIu6roNvZXzXcCP
WMfQng5Vr2fb0IbnR30UD08q6qNZimk/Zo52aFzH2UR+nV9qbTBuUcvUKxG71oUaFTZJJw7UL02A
USz8ZL6xhJEdg05COTWzgotUb3xrpE55mgvIt5HsC/macdzSKVt7mh16RKwLLiCDt2Sy7rVeix7H
yjG+x3mLeKGb6YQ0kgIwi6ZDZ0g+wpuVPlxlgYPNDiTtw9Db0St+zZImhdH4GNaYC5EjkpBzcALF
Fr76qG/1J5QTKPuZkDN0ljjP1iS1ihdHVgHQ1WEdNRfoFid01kPftqtpSvoXOaQtPn7DBw6UY1qr
B3L1fXWsp26VFJ36LqeucFeQyQIv1S14xTWA1lmq+ipoXP3Qk3m7ybKyerZGhdSnrKNLoK/YuqO2
ve50gwxk2BrZb63U42eEM4jx66FpL2L8qJNna0ueUFOgljS7XdEhFqdekmaXaeoUayuurI1ljOK7
bHR0bX5Xb93Edx6mlFxpGRrGLhjNL9kIm4prSnh0k5oEm5OFKXQczYJuN5vfZiPocMzl3Ld8NM2i
ggTXjWN2pdUYPBMH6d1a1n24VSH0xCEtITequgkv8HK3aPqsJAafmU/DtTsCOcenmRgAe0sVISeY
mxCgrAIk0ItG/Gjmyf2u44jwtN6etxE58U02m3BxpKx60KJWvMtKFHHRXM4Y0Aub+szkRxckK0Km
aqj3x9ggsRIaznxla1n03JBHvnV1rbktUGQ9SpDCr3nWLbLMCjVFDsgAVfPIkpM1sA+/7S1Pji3y
ThEKsINh+6Ahytki1kMMgYtJSY8Om4BRkC2A9uqTC7/K5W8EmHxjR1qkyjLp06qyd0wChdlAOJjg
Mifr9YSegj1DUXWow1KCrSqGR6mPZHlyc06p+UaK3KJWi2nnJDH9ogBhb9KMOsBYAiyZSRy+OpHt
4J9x7XbLttKt7VBVr5MV1d9F3Q07a6H7RTY2TSoiHg7mfD03rbiIMpdtNEZUteAmH3q/bq5K3yBz
nsrqwZWWuSvYaRE9aI5HgXu4ne06vHS1qvFE6OdrJ9DkUVl+ex/r4fgtzeP6NvEFLq8KWU0eqXTX
aHG86+hAvmYm0oAtLcmoTaU8SgplWGCldkR6hnnZKlKwh2OtoBDK2JsppEArzuR17UYpM6Sw0BWk
zc6OKQJUga12dkl+TysCuQMvDDTLCZAfpZoqVoZVCi+MtGk7C01t2QoKvLCjs9cqd0RLgL8sV4Jm
aXbTHmbc9FtLc+HwlPSCCWVc0eJTpF7v1nLvV2hqoF4HWzKTbK2uVuxJTsY3FUlttJUjDD7ECuVT
78bFpZbJ5iryC+NW9lkDRWDwv+Vsm+vEZlrOPYnWtIxqSLvNcN/WzrjvJc5dhcVvPyJEg1PkT7d5
Wk+7MkOfUafmCDVFBBilnOqq1XL3uhnD5FbojnbJzAk2yFjCK9Ub2s3opkTVI07ioqjS3aj65nEw
R/fYahM8naByynWY9/WvjgL7Ta1R/5ipAb6Sr0awXFDygRDLqVYNqdpg4pC3tV+hGhiFeV9pHU4O
my4bPZWkL30amU9O2fa/ULbMD7aYpl0fwggkFQmTKdG/teYMeywNoAVy0xgWWEODMyAti+8dCvZ9
kgBL8ds2vRKjaX7xG9zCuRhRdGpmaO9HS0sQRFqgCWdUDCrme7j2ACMLLRBcDhL1ViZwkpjTGK7K
mUR95Tr+ZQt84MbMGuTveQijskYBeC15+d+4PiGxj/J5J0pdwYCGvpUPCJiSvtRJf8/IVgN+p2YF
8wWxUrWx0yQHR2uUlI9IeKUYaXK+icjTeG8QEm57CXyZ6x5oN1FEAnZcar1GBULrdWk36WugREnW
07CAqRqxmL/VNbcfM9EcPBuWUd83cOlvIgMXIdq59ncRVxGapKQvvpQ5YS/ocXPCh4b66Tr0I3tT
RLr8Io2uox6uAw/QWxWuDC227rCJ1YfUxbakLBe1fzxWP7Quc3FtDClwoHgKJgdvYh1/qX2OhZp5
e6kMi36vaDeB3fXmd/x/8sJFPJNh60/VLhvKSq5KMn4XddmFv0uKth42JuaKDbPNStpwK0MOTvzB
tC02g+w+9xGY4P7yb2Kpqs3yCdaN5eoXbkh3iMydhn2ejpDuDeE/aXPpP3eAdi4qGt9v+7zxj3VY
RFvV2ekhDaGFFZz8my6oigOZbnTamRXtx1TPj9w8CS0znimgPs4P6uB5pXSKGkky3yUz9LdOb1iB
TtICWKqz9qKeaUogVAWePDbkL1eDBNpTVpx9J74YIqmhlqev61E0IYDOOq8eoHC01xY1sS0qqgrp
bA4AyUYVxDk+Se589uCvq2TyXwy9lDFYw3CiP1ZWsQWZyWSU3pxgV4qaCAemRAc2Zm7Xruw8DS7j
Lqzuayp7d2Fjxd8jpvoukwuzvRigEdtD8hC7A1cyy72u3LXxxQqIl1b8LFgPlT0dTSSWq34AvUDt
rifbY3Ot0goLLV7uOKRHq7i5H8s0+YoUEkoTq2W+CnvBZAjiRl35BahwMy/CbZPT01qPy2FLJQ45
GJJCBAWCtYl4e2xfWrdqDngIIBmZBjc7f6x+Zn4+3xeGai7QzzbXlPYLNtyKov0QDFx/qAE1YBgz
Pf6SjEX7EqB7AB9AJYUSaaJKHIyooJ/QslcNODe3ybe11QD+GsIaIYErAO1pMukAtmu5utEqBqkD
N7yJVR3/ihpkGaBxgOFSRJc3WqHTucZwiUyMPv/hZI0ErSdq99tQT7jXRiHGbZZQNqf80u+qjj80
Wo772lrAjyQlEWgO+ajtHXuev3UJVJqQ/sHP3P71Hz42Evgs2BXphdHG+9GpxiPCX4gSYQKR2oSC
WfQSi1DopBjuIaHUI5CceUL264wC2ROyTViHc7wHU/N7oNWIRx8/RX1SyGct7DCE9SMMK8Mad07I
UVlpKdrnIm82Q9GaFw09jNea2/YPNlENcU+dX7kl+PmhtMmk9vyKGYrVJSq37Dof9OFCTbQeaCNe
kla1zpafV97VBBJYIVDaQylONwZa7h2N0FjSCZeNEesCkoGlBYQZhxuzqd3beBwCSB64SU2fjsYU
j4td1rTlCl032NtkpKAqbHenzYqbujHmD3rY5wdqQTFQAlwQQcj/m/usonIBA0iaPmCZBABSQwB+
UfFY3k92N2JX0MsLt3cROKDYXam45dbYVOZ96ajxCjAfM73q6IVUQeeY0K3WdLM0ho1Fy7h94bjN
t0oh2cmsMP0ehTa7pS3Cp6aLw2fikGyL42EgdpDi9zj1089Qk86yQqVxh/vZ3Ou4ag7h7GtXg5m5
D81ICZreL/6+q2lhkkzwg40BN2MW0xKAymC8iY0g/CWHBl+uJqMNzz7gjuoqFAhEZhYaQ7QzYJKY
7X5AlBaKgA8XIkjwWsg294ZWdxdlk/PipxQavFW1+n3nW+TBiVS/hjGjsSkCSxlwxM2j7VluJQ99
ruxV0884Y2FQ7WXrRJsqNMR1rtk9BOYRODkARxKjlPkjIAF2AD8c/+hDO5X2i06ld+fPTncZg7rZ
aKRVvyb+HByHrq7vBt0cfnWV7Ia1aJvse6d3xU0mTefZaemjMfVCB8efYgOIOzncYPjWvgR6mHR8
Ugk+omuRE6FHjh6QqxSvxIm918Npbj2KHRmEsESnF0KhzG37R+6AaVtcodZW33NK/J4euwBpXfqT
tNR9Kaxyf/dYdc2m1ibyvbaF4WM9O0ZxPaMS2EzVDKQAN3N2L2cgO8aQaPidu0bcaqiBsOEY7us0
BZBj82Y+FMwdbuXlxBovono9o3Bfa5qrIBUDaZ5DP30wUlRzq6yIg+c8KSStK0S2rQUX+5FmarRD
mLnm6VzV112czxujwASkCXO+VFxCEcck003u9OM2hh8G5X4ekl1NEvOHYhs9FEFLu5BSNxe3uX/w
AzUe/M5FgzTEQ3CjB7q77zFb/G6iDKMQtyIuwaxZxFgFrWwSOuRQl14AT8WIFLYVNqFWWJQDALEx
e0zJvuz8MqFZAfoN2ojUIRkj9DB0aKnpXbNJfJbvmiVYYTcx5t+zXs0XUVGb60mXaL3bQhN3pet3
v31h+b8CHVLRPOncocYkCO4Nawj2U5W4vwJlkENATu9u9DHUHipp2pgHVUrY4hffwGqLy2TEW+TS
Xonid2g9GhiBtrM1udwUG/3rZDfJc5+4dEcYLPVVJkb+oPlWjpYkNzk1Ih8pd8LUIe50lrBsBG1r
ocrzZLTc9EdHkmGBWPa9CYr0WS8Deh+XY/mtcPLiusKScR+WIcysIIKmaMTm8JsCOCo+JFLWFquK
9tOcLGOjXIRSaLhqrK6RL1w0WQ4W4dbS5z3qVrUvcFl9tVtgc5EbL7DPqtmanSovKfrTO1TqSba3
O3IVthYauzY3LCxOEcX0LDBm+P5Zusdqon2pwEwsVPJJvxv7anjm5g97rUnEtHVjMB2TIu1l1kZx
6CSWxkSPnNvUz5IrkZrabW3k4zZxhX0XZ1X4TDCL0rzujUOUAlDMuxkF9aLmGkfLuCboiojP/f6i
KMzotqqGfl+4utzkgU9mS4q2fxUSQXkWt+Gd5UflnTvZ7WWKc/BZ64MSxndn5rAf4vQ5VYO1j5uW
S0GG52IlOy3ZpLJERU5qBcZoPsRXkO5sr+a0wmibq192afcvBafQU5RV3WthtvqPFKzKZe/25paW
QOWaGHXcNKTwv/fAHHbDomwrp7g8pCjEr0vOhg0MrPFgzMV8y+odr5nYXFJ9d0KgMHbbluyrhRt1
kcu5fiL2fdMAJa2rDJdWnIPkRdcGWIcC5NFGWLZJkqi7LgK0+CvD1DPiNCv7pTkh1zcoLEeVVSC5
nHgk9OJIXEUanxsogBhfY5nPtx278jdMOjw85rL9iG3hzgUzAowksmgjS15O6uG0bqbafExtNR9d
0afXQZih6hC53HVSN576waeVQxP47a6dWvHidLP1zVXB8M2ExLuTKcQIAysTvmSJWz0cwaHYRUMa
sbNpPdWBKQ+1Guk5h+JX0ZPsre1W21W6MA5zhcJznhrIvVEmHnFSyoOc/eHeRAP5NYsLZ22NtEQY
dW28rKlqHxSiGOi3Mpiu1OzPF1YW+wREmvGbvS/cGaMW41RTDhCLst2mmjFsCwbeYxoOob0I/Yjq
0b11BxHeNhXYHfRY4xPu4PRAP7nk0HEk0+thJC0W6pjNfA2ZPJwF7YCY3b5uuXv/JJ2Ss5EH5Y3I
q3YzDQl9h83IoR2hUUGT6MLyxa3wA85j1t0BBqx/1MZEr7Eek2idFmwqegwxlHMx22G/Ei86G+ox
iMBo9+2Ey1pV4FCs2QYxjE19mxgZO6F0KOyzCW+skhYQYNeKS1XP8q5Fh3drNNCkEZ7h2w9pIINi
p1y180Ag0Ln+Qdfb9LkSOBJKpENr2U5yK93BfCps1f9oBjndZm2ZPJTY8beBGWbPtjOFV2SXol3R
uQnsllbfYOVIXw2LDiQzhJKpLyva1LT+sYvj6CHwuYlVZUzDioAz8VoGZGangIC04Y7uiW6SN/S+
xKBnpuGRaxZOgUVJ22lmviM24iKu1/PVRI7yJsy0xIurRN90c6320UjCHiFzeKWHxcCf82kOJu2o
vq7GNt/NMxC7wYg74B3taELnyKSxMmSvLiKzBIwYpmA3ibe8SnObg2WAyk3iUttHJdsZ8ufgyCGY
3fMeYclrqYaUk9tiNNN53E2n34UOccdUWvIYCet3PlhQMUz4t1zluPOCLNjNyNquQtXC/XZo/QbW
quoOJKorHPLY04U2QmPPDFLOdTaA6cXAQBI3A3ull3d9HZeXbhM7CH8DuPJ4KFehTxq+nySlOtHT
FCjJzMt2KPg3lLQeFgln7fT4LuzKCdbMWCQCkVPubCP/FdMN4L7X7Ppb284BukUXkallQS6v8fbl
vtMQGw4/xVAke/LhEh9T7V4bSCx2KDuHY6RH/QWi9WjnSJLfNKQBHplgUxttl2Y3gSTwGfUY8fUf
IbY5+/ZmkRxvo7DIL7rEGm5rHZoJOCrDo6rUAmMiu16n9UBmRBSXYWYA+kjdat9pKNR8029vZRsC
QBi5fiQDTcmKSEa32IiHfTnO7oVtkp4KSzEfpLSTM2XZv6pDlkLfS4tEw4TzhhDhfeGwjJi9qqC8
pup7Pb3t7dcCi1db/2z7MyP9Vch7P9JpjblP0QqklGKYAD8LKEz6mU6fi6DqfaHrZIATIUU5U+F2
YocB6BUxh9cmwk0pvNx5HUm4+JglnfjBglioOf3DUO7PVBE/HN61pI1KVS1CrJM32WZJB5yz8izd
vCom/0rniCBbWgFJmmfAGVV6HcFdz4Npr3NE0XXv81/wwQuWuCJM8UcEZjpLjfhNDZhiG+gRKj0e
LDH6PIkBhFJ0plb6wXSROq+RoqIUPOhJMRG3VdOFDWZ75I7oeCv1Igx/m4/FPusLeCVFfqaA+dFD
CUm5GZG1g/ntRJngxFM0+6VReIWgOx7At72sx7vPX9xHMwerOJI1x2QFUAV+/+b0ERlzxUXuv0va
xqpaZztro2/lZtpXZybKX4VfZocwKTczjrm0KH4/WOnq1LLCsfBkclkMd6k8ztYZQcKibXlX8l2G
4C9HNeLYAiHV+yGwnla6j9POm+2fZYyBIbgP8iOnzFaB0W7phvT5CxQfTAuLgIvmtMsbxJbzfsAi
mCkAlmnh9T+CF/mDhnZr+nYdzHW6xbpBR7Gts5kvSMnfBLf0FKApsn9Nw7QH8cX1ijPLQHywEN/9
mGVKvVkHPoinfuj5MXTneV60Jv5uOJaHcsut4Qa2KYK9iIrB9eRBsL9TF/92r25nEVqSl9BNZaF2
MU7n05xU2BJMikZuUDwiVPkaRt2ZhfjBLGIQyzGpQyFccE+mbJ6FZUDpOPfyhfvdX1vJQzAFq8+/
6weL790gJ1O1nRuz4tpMxRllQKt0dOD5mef4YKoSafCSLFSopiGXj/nmYwVtbCftgJFXWDMMIzqr
+OW09pXzxWogBuul+NHW+n8wKMvcYUNZVE/WMp3fDDoMQaM6yQwZqkauI4QRq6BNL8Bz/QqK7iIy
xHNfiDPn398yE96lawuB6oN/Kv3kUbW004BHlYvmsNUQxmIV2du39o1agYWjYZeXbYOtdWb/PDvq
6dKctRqpI6MOa9rLUolEg2ddN97kkffZN4fqhkTmmfcrPpg4eAkQtgie1LH/iAPfvOCoxZ3rzCEY
ge9GsYr2tMmh19cxfGwPtPZc0xfD24ibLNglB8iYq3Xk9dfsCWd2gr+1YIvABqW0pQtsggh83n9n
2WbaNOsWZCc0iJBOn0IPS98D/VPW2Ta78dfn3vZfIrdlQGJ614TB4Srn5GU3+YjhBD8U4rNg3+yW
xuw03DyrCv5g8TtEvAi22WocHu79c02JIgDWmgo3E91T+iKmljKoKxHX9Zkv+cHyBGCL1ny5HpqG
c/IGK0fTI3PpsVLo7kGE8ilKB3pKx4+WJbjazsBu21qdOY8/mj2GKyRSVXc5x04eL9YxaON6psWm
MYEsz+icJc8cwh8NQa1QYp01lnPr5K4YW02SKqeoPDgRGUZK95lS/5kxPvpKb8c4We+9HRagZnOM
bQKZDAS2sL4k7/n5Fv3nC5yc9Y5grgn2T+ma7skomkt1EohP5cmq029rPH3fzSovX+I+QJ6VNZnX
deOwrkZSuArm+IYU5eg1BUCVEj3WUYGqgFSEAImCwLg1WuUAkMV25YBBczB3gVdfKKJTtbc1OoXD
DrEurXTsHrGZ0S4BV53+mg25dc3O19/nNa0nW7xam3kcxVWC842+0EYNYLgTydpyAZtkScbZGyRo
qQ3b3zS+ZW9buwl+K4xXl7KI2l96G+r7wLX8730bhrctWYNN5wNf7UbNXxVWkl8FIdTltgWyYhp+
TIOGMsO2OZj6g5EPxi1wJLQBmj0fqyioCZ0gT4oCOYirzAzj0wARtOnVeqor69WIp/LJmExqYPCy
whuZDpD3x6i/t2rbeCHBGz/iOM69eVLuEdauxDcZoAw3qLWwG/RfbWQCm88/7YdzlBQTP03/QPko
uiy33ZwvKyg/Fi3XOHFGW3lq11guKg7rzLJdNhNMKif7lZbjzIOSVXn9NrluL6U37GLP/pas7RWM
29/B2t7jePOm3b//ZEoqCu3cF7kpnaw+XxOaUYIHBy+vfadFwXEoxp+fD/HR4ns7xMmyKK0B3XTL
EJp8VmOByO/HbHz9D8ZgU5S2aWLNP5W4k4wae4grdObJ6LCR/ahBjTm0kvsPRrFQOyIx5+JgnkRA
qXLrSKPq7qWUHdtmFRo3QXxmx/3wbS30ALKOYjm83h8oGFP7KlRD6eFmh/Z6xM+5Cuynzx/ko8MR
e5Jw0KNyLZAng5RxyA1QTlCVOByN/XI4wp07ezj+rcZmUr8d5+TWmpSlNpgVLwwdXkpLJXtdXM0H
qLi32Q7hwNo5boYtsOBDth2+oIjwPn/Mj96lu+RTFJ5G7BYnM48ioEhpDsHMMy779q5GYjIlj5+P
8SdZcrrrQ+1hVnB/hYNwMim6sja6dLlo0GrDo8vZ0T7IXbivd92ZQ2w54D8b6GSpkvn37cTEjhOk
kMjdV0d/ytVCuIYdc2Y3Wr7LX0PZSv2JwqXzR3j+5tJYBOhQWpsEUQ/UVdF7oK9fOxrb9eShP399
H04RruD/GmrZet8MJfUW9JaKas+/Umv8wNcQ5S6Mrb1Erd64h029MdbBWt0kt80t0pYz4390KVc6
8hgidO5x6pRggck2ZYbW/1wK/ngACb73t/1xXiPEjLHJ0egObYxzZmouj3XyhhXXclIpTBkBs+P9
Y8NraE2zYtgc2UxsQYPMzjzZR8G3IrQ12bDY3P/KJ07DqBo0O+wku/BxvKSyzfssD911tFEH5PRX
izxzNW9Q+tyU63RX7M9ZAT/YZhjWIplJ8A0u5SQPl4Oc1AudVt/ugrFFfJbbVFBBSGcNHc3Cl64J
roSdbz+fUh+sekZ1TclRYC9f9v2rpUX3IIFgkHyrMMHXqt7NDutE1NqZMPKjb0heBxm7ROllOCcr
PxlQ2o5zuPgh6h0i3cuxDA6fP8vfFg9LKUNZkJaYJhRfTsYYIi11ApRDXrsFIoGZhS5VW/3WxOJR
eOWvcxaPv98dc4WrPuV4LiLkMN+/O4UI068DDVtl565ibadMEETz8fOH+nAQcvJsybpYbh3vB3Ea
G1dQS45PL3/oNF0A1AL39p8O5nc4o7dsmnODqPeD6KHdoiZmkNi/gvSwKoCvWYnzb98IeF+kCR3B
WUrS+2QUbtTcFyXaLddUl3kQPc6NBrD1XJbkj1Xq/XaxjIPvxhTCJII+2ftro0Ves+ReWy9+NDGJ
wG713C/JsVgn62idvlQemig8VRvaJz4552bh30fP++FPDlJgZfSV7hne3OXUFiHFjl6+7S9sr7hM
76ttcejX/YZWINnNuVPv76OIC7FhEhtSkiaMOXlykc0OhCw66mYlhbq6yH4YMXDoGvx0Yg5nto4P
BjOY/th9uBdh4DqZmdZsxWBcJN3qi2c8MbD0H2sY0NO5sPqDUwcn5puBTuaN2SaWMCuW9bh1f1AM
82g+fVHvm2120Hb0MduUT+7Pz1fdx2OyVVEOMyhN6MvDvzlpNXdAV/xf5J3XcuTIlUC/CAqYhHsF
UJYsetPkC4LNYcN7j6/fg9aEhixyWTujx9WDQqGe6SwAaW/ee47GCUN3CME8KF7y3G9bh4xDimu1
VbqK1sXj921+XgBsxWSrrICu5pbiOM4mUtmvbdHhqV1Z+2Zj7fTNEoRp/vbOCIyKRiYQ1y1U1R/f
TPhKqBQ6rBBPLl41EoJaUi2Q0Xldf8HZ8MS6+sWGj9aWQchugbX1+OKl0oaRdXVMPayKlKcpW7GD
XL+O9/Hm+7f3xeRPWvTv72WC4vwUNCPnsxYBF+a8PrQq6oqsmpWyGV0EEa5BsPxUoe7JBo+6ZVXP
pVYlNNhL7WoGqmxo5ZrcCq+Zrk2bch2s0Q3C+mToN6YPYKrRN0pHBv/3D/7FMPzw3Ef7hgBqvk/W
DESkRe5AxUHaBashgaCFZPL7pj4XRzOpaMtSx+TKPH4cJwxjgSkhqtPfo2L20KyyO4pvcd9GG3Hb
rzQXfs9PBenvKvn5X7a9bDDejUh5zrjoD2g7P2fzQFWgY64TylXLlbZPb9pNeLFsfWuXGhjv+6a/
fMPvnvponcfupPfVSMux/trPKixhEguSl85++r6dL1bhD2/3aM4BowxORdDOxBbJ5ExUSp6F/OH7
Vj5PbQaRQ417C1tVVU5hRy8yMEZNH1IKYbGSrKyECyaqjO/QApDjT1nCCu+Txx0QmS7fN/w7vPth
XaZhVeMygeMym87jHW5iVFEsW8NSgUs9jbRqfnV7ayNehop63MoNtt0Bb6gb7cz9uIHZLPTVjJvd
KV3J6078mE+L9PJbyHgWbLXZ+8pHLyEp+yFPF6RAZMqOaofozSiAMQDPhluJysPvH/3Tlz1q7agH
TeDUknomptnIrB61fw0h6CZqm9v/rpnjDkT5U1irLfVVPR5aktTIfpciN86jt3/SEHRGTvAmm7mj
OSdMhnGsqzHzKvWyzR9adVeGr9838WU3hbVPCyxV9NflC74b771C+W8/B9AL16oLr+mS/NL1vOUi
ZCtdlzcoG9enjmDLR//UQd81eTSjJ7KaKlOG8ZfKzQdzmojknjpvfZpLlp7wromjNxfLQU6qHUxG
H7IZYQM+zptK2lKLneT7F3iiJePoMFRy/WL3Ou+vy99yeoFvPcQQ8HpodN839HvcfvPajvfbgzlP
gVXy2prV8o06kMG1M66bl3kXrUJPvdI2yVW+Wu6rqb68HLkyTNaM8Kt+xW2eG63Nu+9/0fISv/tB
6seuw2gzSGDg0cWmXi7uVt1a2pxmNpzoLsdR6D62xioDAezFrXIoJ3RK9bT+/km+mji4iZSXzRr7
wuMrpRzTdWyTQgKMc8aZU3mApH9lPdUu37ez9OzjN7ZsnwgusTU0jjlEKEUgwFVIk3I7dSoEz2Xn
BPqj5j+Gza9Af/6+tc/7CAK2LEKGTQU+uR7HKwEVelolzem/lyABaqncKeeAey/7LTBvxdUI4Icr
6Q/p6tRa/sU3o2UiLJALIBUcH1rKcaSysqFlKcy2pl79GPVTIfzPG8Pl6dgpQcCydJmQxMfuR0Ep
iWvmgPe0c+Z1u0v2XC050w/uiNifRCf3J19NlR8aPOrvrVUqFcml2dLgwraghB/d6brfmm7njS/+
2bIrCk8EdL6YXz40qn18ysGi8KLulm3EGB985bLqQq/Cn9d1J4gTX4zmDw0tn/TdQoD9puW+lobS
3XI53W7ZRq/+weX00Vc7WqOjRpWq0YRmkSCssvSLmqTcrj2xQp/sG8tbffcwwahDaeCSxzNvowt9
XW18D5vgXtujreUjnTqkfLHN4ezKfyxSVEhoOFpEiXQGWY0U0qMGYCUrW/w3lHBSFzy+TECwvh/W
pxo7Wj5za5ypnKYbduVFXifYOou1ZF1lVY39WT/R2Ned/t2jHa2kMEeqJOdK1qNKdkaVSBS8cX+T
zdxixxMvZ4Ho8tT8ceIZj5E5QGoHUZJ27OVAdJ2ksS4R3uwl3Qo91GA71Cq771/qFysA5dXEWIQC
Vozg8McOk5FmjDycBhX5Qu2fZrSPdn3iXX6Ofi99/10jR70yIYebVGYaUa/l2iku6rW619ZiVe4o
RnOUx3orHXKsoufaofOwrvwMV6de7JfTybufcNRTZbWjBAcgKUePV52ypZoDtIEFtji18z/1Qo96
aTyrYpIbnnW5N0zTpzjDlR1KJ17pqVaOemegpyoYSsZCWd7NeupY4U1qPn7fNb5+ZYARZJm7C8BG
H7tGSPHmTGwFz+d0QRmKM9ejp494lNBof9/SF9sD+ge3A1yBCpX47ceWzNKAQW4AijKT8KeOXDov
MXUP/gtmJqrPzwL/xA7uq2V6IWGRjkN+OhPXxwblQieTZglqUHrgVjC3K0zi3z/TV01welEsAuvk
KhynCOXBSNFty2EppcB3h0Aku8DHNp4aW199pPfNHHW3oen9RvNpJsy6PaITVyuqfQtSWCu7E1/p
VFNHfQ7zi51ESsb5Gm84MxWleCz/MbdyWHj/q5d3HEQMcyOdurxsPErV9kE278bK2P6DJpjzCFIQ
E+Xm42MXKBDLSG3LCb3CqBjMfevEaX1icv0cnmTiI03lP40sr/Tdckyuj2mM8Ls5KRh7fbuEeDHO
ccN+KjL/1bpBqg7xVhBybH2X3viuIayc/dTrPI05qS+tNWy1QBpdedYuIz/fGaI5mU78Zf9+1+LR
+1PtYmLrzaP1a9ZGIBHxurhPnhc9huQKJzuYrrxWPfVHzb1tOt7198uKGT6fzGb8slu++yFH7ziC
bBIl8LkJ3PWe4lHvM8A+cJv7aLOkc+quabj9W7ohJ+/7HrQ84dGhho9rcmyiD1nieB8+TOEi8qLh
NIDwMOR77Gi7yLev/rtmjiZHfdIm0iaIntUQnbRM8er2p+W3J4bD55yn3131r6c5mu3FbCAmFnzP
iTV5TZHO8xIMGd3oitLZTedZcPrqTeBJ6+8f7+t+9Fe7Rz0X72demBnt1vmdWUKDSoX3fQufL+yW
R8M8QhaPYB073uMoIAL0dGlioe/mXLVIGBPMVeIW9yY5L8tu37zqnIjJbFMigj4xb375hAYpj2SM
srgZRyMFIgVcKIvmG430If9SSU/0kFMNHI0APQGMVnfsSXX7UJLvCgDixBv8coy9e4Sj3VM8KYPR
CQKM+Q91L9zQLd5EdiNz/nTnFZz622CNQCLw3aA90fSXg+xdy0frG148u5pqFh1FGNx03jXmzyQ4
ES/4+v2RfEXiH2iS4wwsYyK/ckx5OhEdkj7Dyj2d6IJfP8VfLRx9Ia0DUdCFoBRn8HlpO7iNdDlr
/2hCWlIFlhxCdm1Hu5pGEpkeGEW28LtuOJFNCwdkK3XtqZPY70qZT1OfTcmTbmDXIVD7cbnpER36
ES4HNvQKmRDJteZp68YdH7FzuPKuOH9S1wNPSv+gRHXNjc0EpufPIon/P2D016LL20W6RJpz/oFu
vnBg/3cs+sNb/jZ3b+nLp3/nTx66bv+LRCpclyY3lrD+Nbr8n2okU/sXCCwdSBlVMqpC0cV/1EiK
+i+Aa1y9kQkldGWRJv3JQ5fRKZm6iiuBP7cMrJB/B4f+cbyhoKewBYL1Ui7HfAzF9GPviVU/z3y/
1hGHtf4PnD9A/9K+rzfv3snVv7vj/551QhHQbyD8ki0vc9/9KYu3LxWUcnMrUO9Q9eIBAhueKjHm
3UoC7XdiDlnmob9GxNIYqHiC77Ih82SEOT8+E4avJpAyE/EJt7bXiDwvykzejJrsjpWYFmdb44zz
+PR3H5ERyDmG2jIIdurxzIXfdLZyDBtuZGr1zmx8qtrSTm9vQyabn9+39XEN+PcT0pms36lyCjl6
H59QreASiA6/0aiGzWWHndCJJjO8kmZlcisYqid2JB/nzD/bYzJbEnw5jomjXqIWXdmNwJ9dw4Zg
5oYUUWtOAbvaWiXRlP7x958Ohgh2OsifOqk9H58u6Kg/byT4gHqCn8opZrt+sbEL3ZR2DJqtC80T
vXM5LR13GCLiS3mxIP/KPnqdec8tTqfGRKel9KcvBx4Mv3hVzDgksVlPDsrm1NEUFbZPqZ9o+6tX
y4lHXdJkDXavR9M3BWxjEYet7k650kVkkmrDbTlGwV6bu1NJpcvf9fE5Kfzh89mMeJKD9GUyeHcy
gT1m9BWMMhySfhae6WA+EqcguQhWTNVZ3aq1OMKujSGNmO7+Myf+X8Y/UQtS6WVGCO4101y+wLuW
lVELStJ6NDcv1bRwmZWyyDVrXXkjg4tQ9vetfXpOi8MXokBqTSgCpt74Y2uzj+pXjZltqjZurify
oiC1zeF5aOvQBfLE9GT4Pyca/fQhMciRmb5Uzy2NH8+kw2S1YQf/w6X8CqQkCX4AZ+LmvKkn1f3+
+T43xX0GJ0tqjpd0qeMES2MEbywpDH8hkM8CP+0AaI0tfEWnxSgc/O0nW5qjBF9hOPK7j64XuxJ6
aUXU2bXbLL2PIiRWG79V1OE+KnWRnHi444+3JFqyaSIZi4rL5WLl48fr4bpPkVmAD4przWv7pnxg
NshuGl+oZ1iO4tsB6eb992/0eEI9bvRoyimHUC67TrUWv3ywTruU+LJgQrBnMIQWAN/V9+0df0Ha
Y3PLiiuIy1t01I8PqZs9k3ZPD+1bdVjHeedvmpLKot5qh80/aIraK3Jxf1f6Hs3dgFYbMyNUgYLN
NrdWI/urzLK6KyssTiHev3wqskxgNXDM44T18al6QbqJvmDrJBWSU7QAsfaJP8zzlkKrbPf9c33x
yXQT0ySdhStTFsGPjWWRHZbw+SCTRyHmhkIAuYNAEXr6IMSLZA32iY65fJP3s+fyzUyEH5TTLGgB
++j4UxdpUGWl0NypCEV11VaSiYjQqnzl73cOcmY4InNzjSjnmLsuk26RktCJw8ToYDIPwjauilaf
XsRUBycqGr74ZIxcQlUaoAmwCUcP5ddmFoydwS1sGVmHMA9fMsUE2Idx/cQl4hfjGv2ParMGqIaF
X+Hj95qDKBlTyh3dmNe4UpU2WElxETznvx2JmZKAm7Hg833fS47ACRzzyA9WiSsLg+kE2cLRSMsN
4Zuj2guwrtN83hIwf64iQ74umWDXmgW6bDJq260UNfTyrowPEdPpNpnTsHAjYggn5tIvei0/h1A0
NdaLFPVodqsCS55hh7PViLXpEjNls0N/5nuQbtWfmjUZfyvd+9+PT7K/iW2JbZx+jDRhDLKGFLJw
63E2W08GurAotCNf8SY/jk8liHzqTixKCuQnDQMqhqXfVdfv1nnU1D2lgL3uUr2SPcLtbM+Huhz+
MM0wOrEnXXrmu+HIBINQdgkYk5UvGI1HH7bzkavhDETEiOlzH1sdt7hehFe7e2yVMPDPk7QbF8ot
cvlx10VpXJ2YED72aJYoZgK6Fgc0cBLMrcvLePewgZ4RDkkl382jMi9gQNU2oMDJpKoV9Nl4jamv
RQgBlrw40YuOXvOnZz/aTuk9uYJ1oWouNjwObI2ZVp1jBGG+bVpNPjGEPjcGgYBpT9aY0SlaORq4
eqQj5is4ToEilo1VO5QtAL1yGF5rs5vevh+vhGuXv++vD8trhXNicRpeTsWLCWz5Pe9eK2alORsa
tYd6Bmjt0MQ+y0hZTj5yAwrOHhL+a1r7udHZazv382kLwCv8ARy0Gi8SRlAXGdIThPVc28HNB1Gn
AmJ/qdtmqfBPR4SUULIFGoJG9OYOrDF5Uq1c69olcoJJPuBBDLsdvtdsuOomA7jEKA+a5Bl51mC4
00QebVItKYiyNY0sbrsuqfS1L/f56ExN0GHJMOQJ3P8AFCPcR/wLYl92FA3vhzqEpjJNFhjkzpzG
aqUZowCN25QDfOsqbV9hTCOH7ayYwwYY0rUEbtjA5KsQkO0xhinrIgtEux6A6pFdqc+T4gJPHnVn
NArSoSnG0EeQ0SJTN3gDQ+ssywM4BtZkjbaX9H2+lXs/fuvLOQNCKg127GnwNqW7ngVc3g8q6MA9
70Gq120ZifskCobBS9pK1AfYmZF9ocm5bm8bK5Krs1INO+FIOaTiVZXhN/S4Xmzgp1D1Hd/YoEyj
jaXDrKI2rxkH8urHQs8uqfNKCfIWJJO/paUKStiRfQ7QkEmDquseWQ8ye0f5c8LJnYht7djQn9uH
NJej4Qb1eISoBoK/bayFRQK/m5vUOK9r/qftxXmR9jDapFFK1omk1NUmN+KkfJF7E6JakvPP27OM
7EGSFO0+riX2zFwQNeNZPgsbOFtmgCbM7bj3NwLAAP97MKnxo766t+mXOrhtZPMyuPeSbrIVncpM
Uw+dlJ4XtZTV51JU9OqZhnQy2Fn47jVvjs1ifMZdEkbIjpM+US/lHHfzGcO2Ti6DwjC6vRh6/7IA
bAZ/vVaq/AwfZ6jh7EQH6gxtwv8fzMP4s6kl6yIYe6p6F7Dx0zCl2lNm42yQ3FxP5D+aVIh74Uto
4ovaGt40/PM8l66HslcaplJv49LKFgtELITTS+CXJ8U+zwfCVY48i/pHE4TSfD00UBsKJUPxIVSO
ivxjfj2sCm0ayfgw+qS9QFQRaysokx2aEBvphWznjbGxOhyqe3v2/WittUXJZVDUtuNZAXEOe62i
DW84UnidWpryPeRGK4pfcq6UkDoTS+UzDggvsw3F7mW6F1NkmA6clgwwhpirIHe7oG8zy/MHercK
ryrEqNeZidytK2wN8w0zT34lEKhcQ1eXn301jilL1qJ1kwQpYd9S1ifUIUV/n9t1+qZMjYzXrAiC
M/SYE/mEgZpp5+1cSZgF+I6vgEXT3A2HVi6h69pIH1hz4MOnhXrVoWxY2UkG3tEsZuhawA4xhEgy
ROpuiEtghYOeE4FqrfoXOEBTPQ+lruo8UcqNjjdVKa/lEdvCumOYUEhUVYq2k1IsMuc+6UrzzxbF
SrgrTZjoXmo2vIB8jCvc04E1UPoGJdl0U73H7zQgF7GdRqJ2yKmAV8eeMlolVwU1RcebiV2SfNM0
PmbXFkIB5SA5o8lJlGQUa8iIVeYqQ1Xe15Gf2Stgmwb5ebLeP2UgyreTpMb7rK+ri0aKpKc5U1Np
LTXB/BpY3BM7VcFIdESFwdVJpjkytlJSWgDB6y53ESQkuKBNO0DRmeacV3NJpG8Id6vyzuDPWg7q
5LLvC0wF8CJFWa0zPwJTz4lifA6TyLI3md5I0j6wGqDPI23qCcTcEAmKlc/xFbjJSuZnpKbe/9Ry
Dfiq0gfy61wK+YoQjhUjYDSm6qbLWl3cVjMM51WghJq5rwzdB52gtSLdLLtg4NXThHW98eWxWfVj
qU6UyonpsbXbodvU45STtV+ORoNSoxLmedA308tUpmG9gkhOUFUZm+AuBx/6GkqVajsz1EhuYLVW
vQpkRMa7Qpf83jORLOnOYEjyXgOKUaw7zeJV9tRYXs2SxT2YFpVKvxvDoS+2ZinSQ5+DNcSF2gc7
dVZDGUuH4aOfAEYd3eMCVwOvrY1GeHIyj2KHCjiWtl1UVVufGyTdEXPUY4OMrKRbhYo2mmdZW4XT
Zo4jVqZQdPupw0lPVUssx2dapErqXplrSUWRodUpwT+zjx5RGNjqZUjmw22jlcVbUeYaKVp521xN
PdoVGjCzi1Et2zuwbHP3S1cDBOiT3WsPUJvmzE35MRlp+a3w9X1t6YWyNoHUBWg7ojq4MFTYHpfK
GJpinxHbSvedbY9cYUimBM+98bWg2etBF6hrBCNtsW4yBUx3BsC/PIQt6/OqHFkz3CwrIkB3qDaS
lUFYWLmI4KXj5c6npmjOA9Yn8qYl5AiYCdK4xyEt4volqSfpklOTVbkt+RauSProvkmq9CYSvX5N
HX8NPKQN6Qv6us86LL5TFmhgPM2xUsqzyChN6WJWmw7rUiDn9V4qoq7egkFnUSdZhCkoHToRXGXS
aHNNkyVFMq2jILGBo9uQD2HXDolyXQvfDnZlEFr+TTRNBhxG1o0fptyXA8eIIDO9cpaH6GYa/OIi
LjX5JozM7i3QChk47BQPYnjgj5byrLqzpmdR5mr/ywqSNPgBRrXOt0nBlLEd9HTyhqKZhdPGvUj4
moKkHMRVTQI7OaWzD2akUlsZFzh4ODE31V7S5tncyFHTG25ddUKnvkyRJarxBUWZcxdPoSPyVn7M
Bo3KqdHXmKwA3TbFI0RUbT6XZD9Ti/0Q4TZv3HaW1dpwMzlg/ZaNxpKALdddCWW4RxDU+JkFrLrp
ydxEhxJe4vSb7btMy4bFydyPmwAsco7Hxh6re2TNqZ66gU1aSZEbFwVzksNF/huQ2MSRxiTxOrul
/lrAm5ViMF/sKfpQG51yJOXJiFNEPWXkUGXKwFQj2Wmwh8RpeD8aYldo6o79cbBpCmgwmboTwyCv
I9U6D3Uw4nrFjGI3tXDCzq9XmaCC0c7WQpYYmXqorTkdbVUL5n+aJ/l6VFG6GT0GixgmXYMvSTYy
rFjjVaUI0LBC3hoN7mopeDORcqz8mMhHnU83Q2Ekbm/2z0Dky3UfFwoAObGBZ8v0FUhngMpqRgsL
twyYPDZnJ4t61n052Pq6OAirX+tVtR8rmy2zcpDn6now84d56s9U4D1uU9Q3dh+028KqzpMkf7BH
GWV3mByIed6brX+VZyplTJr/UvXBXUPEHLOR/qjLU81gNXZmHr/penpjztFlGWQvKMM3WWZUjt2L
P4Z8fJpwsK3atI4dxVL2PRc2VMBv4gnkmk3lUB1F61apvYgSOCc38sCZBixMSLZ2+kD5gUQtWly3
XpJG8WrOMV3nYd+7ZtF3ZySk3AZNjq4j5q4cypE6JTi0/FBZJtAIBrfC/UkoPbeF8iIaZdVTRM/a
WPwKauvBLO0D0U7+sUDtVoHdIHRT+n2TVogahmwV6uzP+vi+oSfhO8EnPlgyop/sJe3R8OAo69V6
XefjM/ySFTPrQTKrXTzSO5g4J8fAyeAmqEk2VizdDcE0PPrcFjqYuSitIE7upeySXYNl5HZKJHER
xOpraraXA9axbRJqquur2rpN/UMKvqjyGedjuxV1teY84E1gQEinCphaRux4mhbDF2cncr/4AUK3
9lVSBQR+LgA0ZBENjpoZk+Ug7PHKLtqPloGM28ik8oX8PPDcFVsLpamrrQVBPKkxa2lR3q5Ckz8c
WAM4jLaNG4bjjhC1IyXqTvGbc79oN2XMuUYLVnS8i1LKDgDMN2mhb9iPbEppbMD/93eDIa6AsV/n
wzw4jRj5m6y1WkIir8x9VkobDp+Ob6qXTe6n7JJky6MTX2T54KL2+aO25mclnc8kxfopy8EvguKu
iNNDUc53jZRfEx24tJgDq6lzawsImuJ7VpZcD4n8a5yt82lEOxBrBLWV1p6dIIy5jElCp1HbM+Rd
25pVKlDFuqrUO72ozwerWFmV9NPvtYOWQwFHfbBXKsUBF8QulknUHkYZw5qN9zmDRC0nK3lOwUuH
FL11qtcFrAxtXMEP1+uNmvk/annYaWO9adVk1ZrFfd/4l4kvDYhWUqDKcf6IM+Ym7TssKjWOKBP9
gA82RjFxSxgHy2y3paocMt24lVtxgY7pbCjYrSTaUxrbh2autn1bb+o82Q6Dcqahk9LrHmS+HF/m
gbrXTWlrzdMmEGhyNHPVg0m34/RsqsoduaA5l5rZLh/y0JFLChwifKKBiTQ0C7k4snaqPVxWZrM2
MaVxke0WmkFm78IaB3qN4SXwDI7eaj3c5mr+ADLs0iwoPVElN4wnqMPiSZqaMzadkZPJ/otWaEzd
KUKCYi/k9HyQIy+QrXXXqtvZD86goIOu7vPrGBqEUzVib3O2CaZ5wx3QDqXCGc4f5siafQnRx5x5
OtjL5vSW1saV2ncqEG8IyMqo/2TnesVWlYSazLiKJdgIbWZc1Iq9s/SmdlQtuLFCQkxtdUFpfn/d
hAx/R/RN645BSJk44c9Vo0uZ02fpeTxQ68gh7FwupuciCfZKinGgSKSzoQ3W7ZRChG5zrsLw1a2y
JrrpW61eE3A8HwPDDbggd/RBM9c4BNapkqMNlMFOs/HfVWa+kwQzWN5bgTNqNenbcnMA0G07vq9U
Xi7k+zbTZMeOugY9miTWJNlGqluxEp3DCyignGRa+1hK6YZJbc+RN09WnB2Y9uwBwxt9kJ483k6i
ugtmPJy4Y8tD3CWrPo+e0iC6GdOZjBMjrZycQ91FPRv5tudsfpfPXbLvihzVlG1O50qnb7DiDF4q
YVVqvW5hA2+1JWLyVOUzddJpo0jWD1BrUXAJz4BcplJEE5hrevHIm22q/oFrW9+cHNLhx/RXGI3q
+KoXhsZWKM7i+DXvcI55UqdU2tmQkfb3ZFlFe15XhjWuJMv2tS1GrOApUHr8OWZQtsUmaBucSqHM
DSHnkk43XmJkAOpVWGRKed5Lqp9cZAJW95UyYtjxAjI6U2eIjF5xRJxby9HFr54MOc8OBV223Laa
P8/OpKLR8YqWF3WBZWvKVsQf2Q9CQ9V1LxLDb3MX0SzHTmYROCILF8We1kvZhtuH4l5RUgSaSrUc
byiuraZV3BUjLj6rbQIm0NqXVuADqpiNYzTluNSm5YCGUug+nzMmm8QmwJ67tpxLO62QxH5WijF+
4rY+Kx71MZDkjSRU49kSKGp4fWQQz7hLn8qpZ87Naj9ezy0TQhxp9XVrS0QZs5Ba98xscoawxZd0
hKYkeJMS9mdalo1nKrbjzgut2SpdJax05PNB7dqp/CORe+VHrjUpp/LKurPI9N51g2K+9PaoXvIX
NNsyDdSXGDjBhenH8y3bS04EEVeDXhzOBqF5uXhAb5Ftxy7WtrHIqFUo6/ocI1rz0impP3nl0Isa
UWGO3bRWteRFLfpCoU6e3b2ncSALPZFL4eRFPgdhfjxbs+5JNWvLmWNMSim91vbKMESp15SigsHb
Z8qPUDHy86rLyk2dhbLbVZqBqFRP7yp29M+NKIvlNaE+3c2jidZKVqTyLNDQ7fRZn7jm0IdPScaJ
Z8aa4o61mZKfq4joF+fnzg0io76euHm99ifT5HDR29WuyPsEIFihKAFx5dbedXVTXIS5pj2Auv0h
z3KWggUMk5+91ReuUqmK5xu9es7WObqPkMEMh7S3Jn+l1Oheplr6/cpM202azCSoGJdildaiPZBj
7TtML0q4xhEeApSWrDA+jImf1lulSZVdwqJxGIYivPX9VLqBADL+KjtVwddFHsxKZTBv1Fa3vJJk
9PvWaF8n02KrU2wbQjZ1ggyJu6yLdFBWFVvX0qJMLZCuuJV/SKi9xf1BgEZQLsGxSWsbJi4Lo+Gk
7BU/X3Gb/dgY9qvS6+puDoxVxy5oDMPzCKen2gW7WevgUM36ilPHq2jne5ICbrVYn12qiQ2vsbTz
JqKwdwoeZVxo7kDPvU2ws+Fp2QRyv1LacpWTreOKqDzriBMR6NxW5CqsWVQK5A/mT9xhgatP0g2o
lQd/sWJlVnZVVHrudHm8qoCcEcjQTCfAcOGYk0KNhKqVF5JP9iXF5coZ0eXdFMtXokRrk2bbpGt/
SY24EIvvEVOi0Zkc3eL6TK/RYg8ZurnYHm/NppDcdgwsAiotH0zTK5fA8C/4dKuwz/6IgxFDbP0Y
+vFVuCzGc97BkQK57NVTse6r+sHwpW1V1aQMJ76rmdWDZhDfmsdzdZ7WWamHZ1Vc/jFnSeoVWXSZ
mmbrmANFJQFdDktteS0NPGKe7wnV/wqCdj3G83qSJphR4Tg6Q5Lc487JCFwo1fMiYzjo8+w7ZdjO
aHwQqaSt6QUJOUIUeFwbJDNbJA+cMR7UTa2W/HasU74uH3j0ntOWat4qw+u4eHJ7cHFUOTrEb5wk
s3ynkQd7C/Im8QwzXcoty5H05OIQjQ33hnqNmjZgC9uGxhp9600ViLPAtg9FnJ6bGQIVgrRyN91P
yXjdy8VtEZX3XFVvTbn4YwkJNX7ie7NP/TlZriiLgm0qh/vUEFQ8VA+67d9ZShAso+UgFxY2puai
naLzqOQ4nNQ+gXajdKpeRa3UUemtsGXsDdtfJZ3g8dM42HCkoKONGmaYNtnGkKpNX+mczDdvSJde
N8b8kiY1lut6k43iUNbxuabma0WPL6KGY7hV1geS5zAGpbZKCFog3uxLbLtxt/aN6Tock8qRUrFR
hpFk0446OXaUZ4OcPweA4x0U1TdIMd4Kv/CUXEUBkd2xrj3WnCSKjBC+7qsPmWlvsKTeJlqTOzDg
D71RXHSGcteG/atvWY/+gLUVuw3mPmNf52XgmFZ8VhX1LoltN7WQFVbp9ECIIXOqqJdWca62e/yt
95DJHq06810Z0++utlGlMLnPbkIgapNz6tK8OtQ5pRZmkDmlZSHUrmwGNypV1xji+7wpN32jbCu5
OKv98doveMR2IinLT5IJIh+HZIwvThwQRsHOph/aRrqXdC6SiGlLWOagsgrOxCk/NE12aVg9qdMQ
uaOZ3QhsnPhEpPuo9g9dii1T+OzJiRx4Q/CHGJ+bauYQYLoR9/9hKzumGO7S1PohQWLB17iFkOTI
MmZNjmBSqB4E9w9z80pI1/HDF5XDkS/y3VxmGya669GOzoI+ZI0mqWa078dOc/saOSqjr7fZTM+V
G+sE2NmsBv9D2pntxo1s6fpVGn3PDc4DcPpcJJmjUrNkS74hZNnmPM98nX6U82L9Ua7eW0lli8fV
QAO7C1X2yghGrFjDv/4f8lsO4ko2oKMvs2MaBpsiSi6Tym0RhlaOSHHs+g6pPjHfmMpj7forzaps
lUjQzIrHXhmHNWcevHvUaojP6FBMd9o11cv8ytKNn7VJomapwU7rUMjW1S14xdtCS9boxVwQTX8Z
iJ2h601R6QSAR5ISUSEUNnr+WlDdBv98KwriRi8oZYk4crSWbD+GPKlvAbXcj113HSe3ki7bTW+s
Gi1wpjuWI9lpaP2vGFb4YNiI7jWz1JeI4NmBJX5xxciu4uEod6ikK0etFFbiEJLGhTtBvOzTm5wC
rOrpTuA/IDC+KoR+JRfhsUQzVUjrm656Mrobs/ta9EwyWqGdRrdlUj10nbnx3frCSKlI+RE9xlx9
EIIWqNYd7pSuPE+34h+0rruIRPfgtehRR+6uIPWSkLk2W4I1ZfR2I9JZYh/YYmuixh3dq2ZEeQnO
u8iFpjji00nFvmzu41DdkKOvqkDkWRKdlHKTbIR3vlKsqe8dZFQWRDm7RqX4Ks7QHxWFpxxGYKmq
KfNsLei8lHwraMW+i71dotXXivgqFBdyg6pmv42t/mgF1MERwrZGzcn0+whOeknwv/hRb49+ugot
ho7MAbLjlxy9N1VAD9SFnskfdq1EccRv7pqyuO5ptFGouaIruyFyZM7Puyzi/IBU746ZHocUZusT
KoZeug5bkmRBuwo1CZeo2S6Sd0WjrfMS1UgJvcS2OwBH2IYV4XbBcfG7zE7hATii4ER/JNDwAukB
PbdkKB9iY81rxOGRhHGj9fU1ohT0WqNb5KG3XVJIa0XODVtthHYzUNVCjyfSDmh6HsTRetLa9Kgj
GK+6SaNsE8GzRKrlkULpVqZv1xiBuEU1rbcLvYgco8jlfRJLqEmrT0pA8E7yzbyKI/LAFnzuatQ2
PvW150Qzk0MTyY8i428bMovkELcRjENGn2yYfM5EO+yGUke7swu2Uhb0vl2BZT1EeVyOvOh5d2OI
vejZYZ9Z1YWIhMBF4zM855R9EH6TRsQZHFo9RUYLTxoyYPlKjrjP0N7qHKZNDKagXRVUqGp0iX13
T/w+aCj5mOlAaTNzUes2EQmwFZ0miVk6QqBcZFoTfm81IbuvwEbtTKFTpgaKD4FTl6POo0MLHUWl
sJ/wbls1JeiNw7qgMFpcj3H1aNWueV0jcH5blwhB9mWf3Hljg+vkQxAsBMFwqVlhtBtrxVrTl0Jb
3iCnB61EvTRHmQuJpOwruNIdYYykXOWRWriHGuYw4VqWApHyz0C99IuIOrb8BW24vHc4irTqdoWl
J8M9TrjXbbGDJhuZmiS5MkYhThSa2AOqz7teIum5sxQXSXPfRLA3oMhPK9+N401LSrHyfQPkjkrf
7zrqkWahkcC/pPOC6HhgttHNaOX1tivRFvfrTIHKi0ILzWfy+B/cfukyKxXDTvpReR61yoUAdEAd
rtTgkkW2qn/GRvJc+OJ4qekDaXmVkbfqRDDIsQaEhG1djDsU3+ADNJDo3LdUHta56OrpSo9646gU
fnw9cgIeaI2iPy5kSKTlQv2jivLiNRjGkT5Eair3oTGlvL5UN/clKMsdFV5ci9t4WkDr0yCCpB98
E/UaVyoP++Bb3LkcT2TmdoIBS9uqpU77w2tMyuqjYW2KMES6Yuyouun0SqbKVJEc6IrkW7Gok11H
E/Q6KeTxofC9aKML6QS8bH8Fmvdc99KNWfPaIw45IkuOhKSPRhXdRRcBq8p0N6A0/AP1Q/Nodm1E
mSrMVgC7ELuWBdWOaulV8Tp6XBFy65Qlv7sJVw/VYt8JzUhe642IA0tDLmyfUK6pmldQWuWuIZKy
Ww9h3Bzlvk1Q+8LWF3vL1nxjH1etgZ/VnhozSm3T7DwiG1AFbqVV3Hkh40J68lpO/EwtuElDo2ur
LG6CWzi/u2Zn6lUUXHohmeJKds3eRov7WumlZ8sf7n2Q33ZJ8sbRES9SKxltT6UT3AX1FK9y7w3v
l5RE11bWhls4NQ95qzb2IFRXaW099D59g7wnHgqkbptJIum67t77CBNuupF7XpLEjlRPDVIdTQ4D
kCmIieUJGSX9yZDEpDBWgtc/68j3ObmYFBtFbgQ78aNq7abeZVjRhtNr6UdJ9u6AqI6gkjVdVDpp
lLgUGVeJArwF0wg7ybItRi15cl71u14xnlXRHS51r97nSfUo+Lm0jouw+UrcWNLBogVPuHXMSZZX
kFDS9nRJq3Sr/9YrwjNAU2U9htZP1ROOsItJSJJ6o621IigNi7e9AMmxChLrJQ1z98KyCnVNsilc
qLLrkx7quu0Dbcj84LJpXYTZpYnLW6OHF9b5LytIjqixNiutDbUVENDvfetTPzSaZ9fM6CPh0kkQ
ugcl901Yr1xzpaDjTRVEWaF5GWzEUt7UBsV9r/AuhVo66Fr7TQT/tYrb8JVgxhAdYtPe3JpmTAxU
0qTXEdGNe/VikAV9FVZgD2Dgp6p0KbVyu5LikMQ56LdjG103UokctKjWVBcowoTNEK1qKg5K2aGY
VdzHueIBLi/cgTG8BgRTa3upLO8jvfL5tEPB+ITnfpVAkXwJCtoT6ZCRk6rFt4YKxTVz49ZT3EMk
OCpibodDg/ZumsQxH7An9yt0w0auMyDIM7OeYnRpPQEl1LdW4I2OSJea/qrQU58Si9Td04xDBL4t
hLWGQgCivUNb3ystYs2gCZpJ0RCBxa7WdmB5eMhb2bynrVd+QYFAv5VVX1kH+Fqb7qH1oqH+vAXc
6Q6rRFfDx0bueowxAdJD/t+6Fh7Qz8ly9Ja0LZGljC9iWLhjpDmax1yNzAPSqN3XQBW0AclYQd9x
GsDIqWAKeeUgxigIDzyCgQLhhwsxUJJjSH3+my+PurqJ/UEwV16uUJC0cjA1GQXevgBzZ6bGRdyi
kHhkQiW9iLWxoJYf+pptZkL4oliCtDfU3FtT3oq+CBSMCWN5REkdTcDCquuxnyjMrlst1naC3Bu7
MVKTH5TfrJ2O9qRnj7HrXpWU853G8Hgx8tYINqVGo3HFdmaASILA3yNWEKzSTDOcXq3TKzz3eBON
NUghL4dPcdIXFDcN8y2HKhHLI22xaJvTiqHynbpXcpAYTEzLtXDpWn78M8wN9yLJUIOXqK8fRXrq
1wJKxC+B0VHQS9TtQGCyzUEbgAyxOMUhJ3g6j7GyZQCisJkKF7gymbmJFDU4dnkxOKHotsek6JhQ
5Qi/DGNnPKXaSEbmdqxejCvlOky14keFeyFa1cUf3phFBLFy6a4DOSPBMtsmsEGUycxUpanTmJ5E
+7yrDlkkJ7/MXFF+9NC6XfTkpjwYBJskmyMpsibbQTKScOSDdIdSrbxLejpoGW3Ry4R20PP0OEV2
Lpk05yVhEssbQf2UlFHV5sJtUTc2lJ7RqHtZD81e2oRKZtKXEqvuWBCo6iudXdonJnOettd7zI8O
uesyumMIw95MTBQN/cov7wtU2kAUjkZEKQO83ZVcKRw/bYySTR208VGOQvO6B8n+zXJTykB1bwl3
BV23b4wRi7TOesV8GJS8+uGZHBHqrg1CV0wIWT+TuqTMG1VcwU3O5SPJhCL+XkQm8dlNDSFwtCj0
L1vBQL4XlXoKJmgCeBdEVSGYvCLWrmsCXHWL4nwd2ugeJPj0vFC/p7JZ3aDR21UIP9KTXwdiCYGX
kQFH32RyWFH/HSmZTS8h/QYmSOiipmOG+1YRWA7oV8ShTmFZo3gYpYF7oevdJKFe90P8XRHCMrkr
xNzSfmq9WlnPIRCPRyWDRGUda0qWbwTYTsq70fSV+ieCq0p3EKOsSTZi2wbFRRhzUaGGR7DKQYI3
8K9VtRuqX7nY0q4283DiCYKVrN/5Rp+5dg5QVrXFHgDrRa0qoH5WlplPCq9I52r5RmwAa+1qITb1
oxrRxXZoIPfRfRyJZbkmNCwBN6HLFf7Iwprngm5l7h8SHR1Qbd/WZtQ7qGf6r4OQ5bz9VpKojleM
rb+Tc1Hat50fcDNxY8ETINjKtNvCMOh5G2Ls3Sk9bfhD6XvKuBuqtow3AEaF5gBeTxUdv4rjYqfo
ZsFofjNQDxkLBLEv2srq4iu58H2l4uUAB7GjIqbUO5lAg6gsCKTMFlCCaWiAW56wnpi1mnxdBYAl
SOooFpVXrt5Z7hbgoBrbWSfrPyMPDpZ9aBJAbbUyEzgwVBbvY1ENxMs4cKliorxZMAPeiIAZ6bql
NiB0fkKUQlH2rc3jJD8kYmXp1/wwf4m76HQ4YsJCT/IsExkvHMoixZxT0G5eJ13RyTLVLbn3qyuj
cwm/ijZEEPhzgPAp7HsyNIGuGTAhEbVkdB5PDQljSuUS6l0aw90jFdYn31O/VUZK9gXw0UYfp16l
prEw1j/9/BNMMlYVxrkZ7wKUjIDmqdWKdN2LFR9wZZ+Il5UsV3vF04Ot0HmpU0kVIV4s6NeqnlhO
MGpLDB/nkOY6c63w5MALBcj31LzXxZkaj7Fgi/WQCY4WZ9GzVqKxvOspJVU2PiyrbVUc1PvPd/uj
YQZZZYY1mBKwkIScfdY4iYJu6AwCa8vHBaYClap1htsKH3u4qvS1YVbCxH9cW/rD56ZPJyWmDz2Z
1tlrxoZFc85nNozxpH9heQ5chf2tNoi0RzMRlMUqoPR65ZWKuDAr8fEMyxNrC8MiUImAO58drahV
gFdZve/kvTZSDh4kPaIa1AH++tOlMbIzEX/rjAqyt7OBuqHv8gx4deyYapvrqw6hIYHQXKnJKqo8
+ipEbrEkLvDxSyKWABcm01mMnn0Y9DERAIr6UoLPOR6UOxRSv3CB0LgSw44aTsFDgszSgqDBx7uq
Keo0zcfoyeQTZiMapupWYpRCNQl21wA/o4RAOcZgo8UeXOuqlu060fcvLGCr48KExHnTzBnhjpjH
1mdDCy7eymgkTEtdrN8yhUfdCeiDExdDjrC2O67qCoCH6uva7vOPezouMZ1bpl/ALUDWhdYo4zCn
d3Usy0H1TRXSdYKITU2BeE3AlFF0q5T1n5symT8x4VufWFtmo31kJTKXAzZWidYsnfhkyB4oPFW2
JwnV5nNb0vS7T10gI4R8SpnaASRac1FYoLxJgBZX4ohhrx9LvZAuQLPkTqLX4gG1WPHeDJlZa0Y5
WNdVrr/24IrXehEu0ZC8DRHNfonK+DIqHIbBLLo2c0p50lhKMEK4ZhVFpOx5KEp/OzRSmtvkXAqi
AXXaPotFGFF8I1akjJbmlm/tfEKXflXnUtJdg0NNIhvQmpltQJz57T4hsfgmt/E4/hg7EnFww6Hc
rRq3892j3OhZs/HAd6eOkjUKTY80yUqH+oqy4PjOHCDVlE2Rwjnu78OcYdgOdVCqkAz1ljWCLUNG
SSL9TcxvHrjJhef0gzFNhpliEvnBMVio852eVolGiZIDonSsPo1soBzR0WqidOtS1H78/AR9cK+Y
QkfIRLCFMVBlLgjFXH1hRaEE904dJ3eGnvgvYlEGC+f03IIs/M00YIenU2ZPpThh+4qxZEGZ0TFt
YsTSNs+oM0LO78bPny/pwxuFfxOJB7iEPMswwJ7uXiLVCgNx6IXJcjDUO0/pGW3UtC4yLmS/rKS9
WCVJfPu50RmT2RtrL8KwzDpQQOV5nMdamqdWrR/nDJ+qdAz8PAR3mGtiRQtU5iomVuHoUZU9kXkQ
RyM070R+sEQLN+Od4VeIAGFhI6Rxifemsn269hoYg5KVNKXoDW6ZQbhmUm+ap4AZQktS3L3q35cR
EWEMyJQS+7ZH45Bay30VSh49Zuo24sD4hJFmF20vAniUsi9+rz4x1HKhDVn5W8o+y4t84W2YHxFG
UKedI6RDgFqBV/T0l6e8NsCeUS20AgUF6k41AGmCPM3UzQj8uXY+/14fzNHaIoBhx+B44NmZbVSg
g6MWxxJ+PgTeQQrIhfk8SmTZ27DMhyUOr9mRZKKcUImhaAgcTVY5j489K0+bQg5NR/Zr6Tkbe49K
mjv6B4t02TFd1VuY651fa7I1mXlodXqCpgs3X55sBBXlOljJIsncdZHXvfil6y28qrNlTUzVnLPJ
e/CokmXMrPitNCZhzawEPCChM5Rac5GAfvNEzd33RrY0x/rhtZvsQRtNRs7/4UVm9kDFgQSlX0Dg
G/eAo+HhvhlkZXjyOyW5KGRV+yUWgfar6tzhRk61kLEbOvAJIXIl/fz8AE3v2bv3jk+KmApsnNw0
SHqs+X03aYWkeSwaDpQBkj0CUKP2l2traP+CdWgF31JN2YqK9Sxrzevnps/uAxPvps70tGKZ6iwm
9slvUokUgKK9bjimCEYkHYKtT02ozmW4EdKQ9nxwAzb86Gf6Q9VWw5/fHz65gtqezpPIe396XQ14
xX2GUDon9SV5bShduEG4vLCztG4WXsMzZ5nSP1GONI0Uk+qdmmqEOmfspWa1OtgFhJuHb9C+Z0ub
Oh2edx90OsxQsOCGeN8ZYp6bEQAzGmVYdE7OcC0dSLROGDZswV6LMcKFhkRBTffd74oWZEd+6iEz
8u9UjSi2puMSu8csMZjCc+IMWUabl7dMnwthj0YdAd1Reye21PIYNUN4kfc1odTEVpnEJkU7Dvn6
83M1Ewgx/7JKQi0SFHDDZj44y3SgJIo2TYsmG19sN4XaXaVZeKcjtxIWwxdjjH7VlgTVssk7p9FQ
VSsb2bWD6A/QnLjWjxTOs1wJj4EW3iiJ990kUlsx83ZtiPRV5D59Ebr+INbywvv74TqyYQosOprI
vvH/ziIMdUSxF+qO3lEE+jSq5Rrr1FeCg2c86tTYbVMHLpoMgMGjKhUW/OD8Qv52Bsi5EpOyebiF
2RENcmaKwB+DYmMCh6nVgg6qAKCDeQuB6lNrqk5oNAa9/8p97ZmHfChHgWphJI7Xn3/EmU8mryLK
It9hOhyWJrhvTn+K6EZlCDZzdFovkl9KCuBbQC2Bg7yhuUlViwHIzw1Oa3t3b9BuIRpl+B0RWKgF
lLfJ8XeT4YKhVmCIPdPhC4yXdd64Lx0YgLtQHvuFtc08wQdTs/MpSmlqiB3QPFR14kuXiUPHUo3g
d1npj1jzrvOf6X1d/vxZX77k/2f6o69ZPpSwlNX/9/Qfq9//7P3MnJf65eQf1mlN1eO2+Tkx2FVN
zB/9rQg4/Zf/v//y336+/S0PQ/7zP/795UcSkClVdRm81ifcdkS65Ib/ZH+aLPz1J69eEv7k/f/7
z+zfbl6aODvzx/4ixVPVf0g6FQEYMIggqQ5wif4ixdOUfyCZYHG2IHOFBUjkWKVZWfv/8e+CZP1j
OnLEnoSesEUrfJa/aPEEWfsHyjH8Qd5KQlNINv6EF+/0bOvQx0EcZ1JmJM0kOxJnL0EiMYYvN2BJ
ypSB0UzGseRb0w1pkSy9BqcO+L9NkcYrJH0cotmNFgVK3JXgyXa4H2nBeJeANezUXFnrYSNvyjvk
kbxk49mRA3LKfvdlbn7fnf+Zl++j7dkyg7CIe2p/QJtzhgS7O83/WhhL9Nvn9nIiVjPhK8Rd6DMj
zKsDinfZS1XMLrtEvOK/e1La7ltUFgsVp1lu9HtB721NdaF3LoKOSFpMJRM7KOtbGUiq0QHR7Kqg
X9HeY9wiCW7DUknszk02ipc+f76fZ5dKiUSGl4QAfDqf780jRVmWQYH5WJKcmmdoND1G28EWQgz/
ualTD/XXSicVZ3aUsHhOtmRoXWOWBBl2UHhf+zh7HvQ/IyL6bxPkETReDao+881UMx0NI05HWz/p
yfeueQqiBT97ZsPgpuGqw+BEfDePbRVqNDT8MGHCjOqrEGj0t+EI9y/TiX+8X+8sfVCM1YOgVGJu
O+1u1ZHhFdRpMH5u4q0G9q8H6m3DaE4QOMKVNnGmTYHfu9PXeIkEIQujPeK2WacP1gZp4a/e42uy
z276dW2DFnGshar1uR1U8KE6BC0QN8x55yphzKQu92VbcsN+kw9Z4FRandhmT/OrNZp4wd6cwnly
jQYlHPyipaDWMqfXNHLACMzHinZ3SK5KdBscgtZqmzrZNkKExjvoDviuDV0o62f9qCx0Yk5jgN9b
/N76dC3ebTFE32lt9Nywwpjm619b6Vnxh4WzsmRk5pL72BUlRmpF5rCqyBF95b5SimdLEJeiuTOX
+GQvZ/4iNnpBAA8v2ZP2qI4wH0o+9Uq/lmw6lLBgW/slmZglizNnLCVZBHbFFW0BzrkwGVZqZv4v
d2/mNkpfsjzImECp19btKI5THxNemiZdOomnJem/zgKSDtBzUlf5EA/2Wsn8EIAt8OEZUw7fs0xa
DzIKlYZyZZmuY5Xjpduqm1zMtowuLixzWsb8snML/mmdEOb9SUzaoexD/gMbZM061iFkb2H/6Bk4
ajPgy0Ev2I1pPnzuYs7edjoL1N+tSWV12pJ3xz/uxJaIhJMJgSfUHylVh8K2sl8utC2fW9Jmu0sD
jPBLgWOC2jDF6HmKVno9sEI3QujT8kClCKAIV1BcicztGSg6KoJwRwIEFrwRyydB0gVbGHphY/Zq
CLlMpa4qvQOFpjbuuJdMIb8KBzVdq3rjrsGg13YdJniKUc43Kl3XXeB7xh25uXevGbB6WbkIit6v
C20t+JH6HIKtuqj9Ku1AnOsD+AhPM69Dhqf3hhMeL9I2vuwFRPdWflq0F53AzOpELqwfqF3Cj6KU
wrXKGBHjOiECZAzNr2gDMCMNguxGVgVpJ0IOv6Nxnh/GKpAWbvrs2r1tJo1bjdcasj19LiAXhlU0
0i6Bk9gUV37+o1hqO32Um5rK6+8sTL/g3clQwdBS743RHXPcS/c22Ek7ZqNthkFER179LVHcU4Mz
J6mUeaK4DUvSrtO9eUh23i0dhHXiruRV5HiLserSFs58JZGCAEcS9hLYGjS/s+UllfePYnXTHhKK
QIYoSlPycbqHcMbCMjHQxers1umP+aY8Wqtu2+/gtjripLeSHe6Ya3xe8sqzB+f38XhnWD413FlV
7gvKZDj/IrkPFd0ns1l4Oc/u3zsbM3+lKnlNkxYbNeXS1rpnUPtzjzGrTRC1z7ZvdgQFV676ssOC
eGCa5DvEKCv/St9EjrUo7nfGFp8IpIlORRDB8HkVxsvqphyGXrHjo7uddG2Do7UFjrlmRnbBE37U
HyMDem9rti46cnKkTraYX17LTAFvEVZZG3a3UQ7gbpAI73b+dmEzZ88Lm0mRSSeHoEeBMPmUc7+/
z0M41KIwQFyp3oq2CO7f0ctVdCcgxGzd6VASZPBvrCU7v6ttYb+kUH7mKmCekr5GhMcbNy/uqEpR
mz2McHb72q0lRz0gK7AL76dvykD/uqE9alP5/eo5yv7zlb+t7N3D+nvl/zI9bxRqcaE1fTOZ3nTr
xmYC5xA+I5+KmA2ssqsHIFPrnN/A+E16GHbmQhT/8S6ycl48uupvUKZZhCRAvk/lC8pMcFzak1ck
1koQy8YO0s6/+ztLpa5PU50pvw+17QGO/0DRR8iOD8kXvbDfwulJ0Dy6rFfBHjzTKmQCwlY37irZ
QDi46FVnAcXbZqNDT7NUl2Qc38yLq2octVTSVNurAqRH4TTJ7/nPmFr7M9LKyTtMUAUahTpcpB95
HfVgBHAZSRxo96gA6UVK3OuHP/94J0Zmj4RLqWZi1VPtRH0oi69VtTfbpTLkjFP240pmJ6QH1lIm
NEB5JqQN03mOcFev6rW1rbfeJltg6H0DOs2uw8mSZuG0EQfpyBA9+7Y1mi0Y8nUFotpGqO9ReMnj
FWh3W+QyQqdna87nB/TM6TixPSvxjnE+RvqA7V76ksQ5+Phu5XstyIt8wdLkQz+ukhoR94CwVpu9
Tn3mK4M23QQFBAJzNWX2+PlSzhkAeDAV9mAZtozZR9NlBBnyYbpqg05FDwUs+el/Z2H2oaI2T8ZA
wYI7NgwRHNt2IeH5KL8M9JAiIdeVRB+dq9nnyIzCsoIW5jB1C/nTQbgOdtmdsEn3xRXn4pbBTrtC
HQo255W+L5zoYVxneOyrbJPblpM7S6/EGVepA8ak66sDmaPyevpG1a1XSXXFwLPeJ0fPpB1h1Xdy
/PD5vp6xwgOIBfodNCLN2aoFIE5pA97DZgQSGD1sQSksA/0Srmj6a2YnEO5iBmXIrKasbmZGdqtB
n7pSbG6NlHS0VbYQ/myr3d9YzT/NUGI+3TNNb6FY9HvNbjPrm1Q0X1M/tV1g8Z+bOZMPEDa8szOL
H+pJ6cqd7OiXxnVjOO622bZESaK6ro5I0G7DhYjljK8A7kZEBicyMOC5UnwlqjnjWnA/m+G9D4U2
3DOScYFMwEI4di4+eG9oLn8wIHzfVXS8cL+wy1WMw62Bee+KrbVuJCffMRfVHenMHX9nId4Vg5Dr
z3f3jDMBjEsjcGIy5/DPnpkBMPDUtdUYFGxW0G/ZQvDrcwvzWuL0XJ6YmPmrzgNOU8TwVjC3eOdV
G4a474tLuMKMy8AiEREOw71w466rxeft3OImoAE0zHTcAPudntAM1eIgqFzNlrfVwboOb5Jd7LhO
YIN3E7YI3GyWFGFnYKK3F5U0/F8mp5/0PnmFhMmnxsNhvS1e/Idh3W2rR+8iWWeXGmq/4UawX7un
+Cq76a5hUmEE+fB3ju/7nzB5oXc/IW/ryKPSrtlxCU+ZV98ZtXIbhoznVmoWLZzhcy6NmEsHUMHp
EeePUammQKhDTbPz5qB7wzZyt1G2BAU6+x0nnBglW9Aj8wyiGBX4z1O+IwMdjqfTLV/SIXrruM59
Jh2rf5qQTzetUSHUz3tM1JvBboUDY2WUgd0b9yHkEiLMnNzX9lf5JiZbsA7JRnhWF0LocztJud0g
CSSMZfLw9BeMrWHmfitoNkjRVQmCWmgQgy7uP7+N56zQcVQpu0kUBuaoKoE5OaBsrDN1o61cCU5T
3Qbt0pWfXP98N3W6m2AxRVgN55C6PBKTVil9nWxAPzSX7v6VMY8beWfsP1/NOU/93s5szyJm/mU/
jiAg9eAHE0bHatW9jBfTA+vL56YmLzVfEnC0SfOBLAdU9OnniQtXGWEZpjsRC/uJirkQISfJmJRg
MkVbgKKd+0rkMQAEmEIB4Df9+3dXeHBB3VcCM2miYAEUah1oiA9Vnjmfr+lcoDA13VSCSIuAZPaC
W2UVVk3TMcgGjB4CPZ8JK9/LGRDLTEdrJH1j+XKFlJNR3SYxXL+fmz/39d665hT7LA1pudNVhloB
czLkaPCQ+FFn+/APXMNXNhwTkMJHuLCH188NnvMj7w3OnXMZDWhNY7AX4eCSLeax0oXY4cyXA/BM
Bwsdl8lbzYIVq259WIxNJomz+6K5rNWDqC2owp01MQGOqBbRnjVn0bmXiUxNI8hhNy2s0lneZgcl
soK1bMI+9ccbZuIloO6bNH4+dIEzWCTGLhVk21KmYUNjpXTPn1s4txh8HuijKZum/Xt6BhRBg5BX
Yqo76kANCJTQi2A7DNFCO336a2a314SGgl2hCsRgzMy9932atAzZwTBqAlbTY1tv7+PvJlRoHlAF
fQkKcW5V4NDeFMoYnhBnB833fSjLROiNRgYp2wEir+hRsv6SqvyNd7n5/fPfYx7OHGdTnqSZaY5D
S6fOrm+iuZXUhyyqqUK4Wh/jpWGxcxk7aF8+DcEToN95JIwvYCQyxekV5Qp67efuS7IO1t5l9tSu
KV9v1A2M0/zvUmpxrjDx3vA8Mi7widDjYVi/7J3RkVZIUVzxiORX8m4pXnpTzpkfDgYVKKYwNwBO
ZhagZqnrjaGQywSo8B7Y/VFxWOTjeAUVwEFZCzfCw+eH/sxbMoHNVM49jSkip9NDL6RqrQduQV8x
qqNV2bv3kCEyKp6RCvqaAJe+1ywka2d8LUVt8MYisnUgWKYT++5FScXSojuGyQStjcHXtzLiDRHk
Rla8hOdYMjX9+3emoqKNAkgTZWbtN379IDUgFIIXxQv+PPREHlMF3azqbON8lNHT3Faogo6maatv
9RaCuXBYI5izYObMI8kE3RTJoBlDO2W2c9qAvkfXjBKnwzz8zqbVDQzRCx/oXB/gxM5s29Bk0Q2x
fbNjPU2tGiR4nOCHvIKEaiG8OHuvmSzBt6NhIuEXTz+RnMa6V1oVk+6X0ZW45lIf2l18IW2hbXT8
tWtPLXv6DwvPyblUkDX+y+7s4FfM4ph9VUvEhfUmPcq/ILSJDtZavx+vpO00O76i5XatLQQaZ284
MpF4SVDRjLrMvmHdpxIEqwpNr716EFaknhdTEb61O6e+Ep348LccGNmgSuWdd5P6xekOV22WaFmu
E9vsgytjI+28rXsPp5gdri3nbxT6J0jaP43NHJjqlYlQtQYRQfwVLlWIrC/rbsFnnT0zBE9gJlHF
noYgT1dUBHJCIuZKby3Feg+175rmuU2pblsjyYzSxzXci5dLwL5zL/e/zCLId2qW+fFIj2C/AcHS
bYpYXxnQKxjHaEC4plTsIFpY5znf/N7eLIBjpoaZeJNlRnBFMfgkCLmTaoyDa9zHvxEn4FIQkUe+
mOx5PpSAQgIT+xmt7hyZGjjCU99dh/3+89fm3JezyNFR9STmUAgYTrfQL9ORCSy6mVDY5059BJa5
lZzwWneMy2HTHKWD6Kg7+Kyv/o5hJs3pumGbKcBTw/EgIpQUsbzOFm0ZhXfczPd8w9jDs/xQr0Un
cdB8gst1WHLaZ0Iji57X1ANneI6h61PLMJkXiKND4eIjP5VpN2rz9fO1nXnkQPsS4lExQLjNmt1v
2YVjoRXopI4lBFhIuMGXXF4V4wA5T0jz63Nrb6nQaYjCy00f3yJvZwhrHqJoTYlWChmUXfziLxfj
lU8Xsd4NrwgeDmzjMiri4w5ikaUBJGQAmDHy0x3MAZZIAHegczR7f+UNyRcVfunPl3XGBkrvFtg7
ZA2Z85p9pdp3BXiwUpVGvhTtUM8qHeDQovO5lTOvDmPRU1WFGVRdpRt6upRR7GWYMTCjXPvb+nXq
AIcOyiyomAGDZgZpq6zzrfK8NP8qfzwkGKarT+TFWAG5/KlhU/PaJKewZEdflNd0H935+9YZXqCU
c95uwxo/DawIzrY1XVEHijabCu+TeMwXi/Ufo5jTnzK7ihxiNY1LfoqUm5AQiw9ooeyoklx5kXsh
Ky6E6wxh1JG44HzO252Q9ngBsPAzu7ElZmHQmnApZfo21uPXqlCC1UCwDbHNFhDMfZxYOmox7fbz
r36mEsuKCZmQTwf/ghc43XwEyBh0Dllxu9EPrdPsGmi87eFLv6e+jizPt8axDuHL4BSbtbwh7Njs
lqrB5863yS8gERTlj10ut/Tdoht8JDs90M0Jyobdgoudju7MLwBVAboKvI3LOL+lZjzhLSDnt2td
X0mND5FdaivC6+d7eWYd3BuV7FwUIXqY11/rQRjNWEQROmliu4FlMY0XLJxzcCcm5udE1Gu3z+Op
FdKtVRvV4kfYaOwprkjX0L8vHMsz+3Zi7r9IO7PlOGEtXD+RqpiHW4aeuz3bcW6oxE4kQCAQAgFP
f35yLrbd7nKfvc9NKlVOLATS0tIa/u/MEa0DWpgd1IliqXbQSoyY6JDDL66Y7cujLPof4SJXEZz5
LtqEVKdyS5T3+mMyAqqofRC2+ive/IU0Ej6Ki5NukU/46t2GQTUD2VIGsV3lfytID87kl1VirU99
0lrvyv+prSZpywAdwnBmhh4UJREzVJ2YHYIfzg3ad39rGUKtHLXQdY0222s74YIPgmfE1XOp9cS5
cu6DSOnWvevnwb/6YP8BJYwxeaG7MpZpfWInnSxlwvXx6rhfTfBST26CCIzli7dzdowBAIF+Dg8R
YpUUQ4SAzGP4uyCJ+RvUnq06cTcyn6j5/zDy1z3zeeDFr/1wC4YM/+jkBQZG9AsqRuUPRN2vbJpr
c1ts74chkM7m0HVe5lY+WV6f2JAYa4d+TUFF+t4AfF3InyZzHigG0AsIjAYjyeYR1xCorN54AD98
P8iFW9rnUc6OS4SabRvbxYs7pEFDSMbedU9stZgBsu5U3Pys42u3iwvVYZ/HPLM7ZGpZ09kY01nT
jdgNtwjKxHmK8Lcbdasl8SPj5ujcq+M17/jKAjkvpB0GlJdD9B7vFPW98MS2fZNfiRRfGsKDqh18
VNjtpZHs0wLpcJmTHKi4OCcPFv89gLLz/Se7MIBv4YyFd4XEHPzgzwOUY83IWPAgbumYZLiScfL3
+xGWR/x8wEEY88MIyxN8WOOQqCwVlRihKkC65KfJvW1sFwqrCpxH+8p0LpxCaHaCifIN9DNDXOFs
PkMOwO3gA+0NHu166V6r/uRrJ6oe6xTSuatryfcLGxi8TUTWIfEBLazz0sRRUoeHENaP5xKylu5T
afrrXm04AK3fv8VLyxwjIUwGBaNlemcTUz6UEyQclVgivTkmRqrTcZunIIVviucgyjbkTiTTpt1f
84HPm2yWAT+NfPYB+7qmNmAQAQww+uaOzp1zr+N666SAjNGfYYqCZPidPKJx/wAKU/L9xC8tn4/z
Xgzbh+VTZQO3hwKjl9brYDy6xq1HNwGUoYPwytq5YCI/zXP51h9GagFtlALqGbFyi81IIcRdku3M
rvnTF5coQnY2SqcQMEA092ycqpaQnJ4wzspbj4kHYzVsvG0e+2sH9wZypVLr4rQ+DHc+LcdvwsHE
cD1KKXXxN5jsxGVX77cXdwL00bDpEI1EU/3nWYFBByoVZDdi92FKxalZiWMVW4/+3dJsxlJ/m5Cr
DUTW4n6d2xYopyyXk6V73z2z/d4UGqi8xtwMiN5FgqTlfRgB0xNvh/2wyx+bU34bpnqlnvuttbkW
8L00ZaRuTA/9skhLncckbfBZ+gl01ticTjlfZyyPQ/nLUldin5e8Q/9fm7EJNwidyGdO6FyRQkN0
DkzdPNIpFIu3wbpJ3GRcgc4TQ124WOXrbFNDlQMpiHfUHDyYV57h0skOUUWEKBGRwU3wXOhKobEI
oBLIkS/effGKG+C/Qnf0IWQ/QC5bPnH5+/udf+H+B08Tin9LAAjSFOfnK8+V6scaHmeHrABKb6AO
jYCv2pobD9X1N95jn/QH96gTO/Z/NesMnmn9NF1LsX89IfGFHTQzQuQRtdbn/ueAiLdhl4gflpWX
ATAn/LU59OZ/bXyWUXDHwCmM/NX5uWUNeiY2lCiQdX4z6x89VPgQKk2/f6MXp4J54FXCtcS9+vMe
nRxqQq4Ewtwt1EuHWT9Y9XwlCXJtiLMdKQYbIjW+nyHYC/IOQz47GCW7chh+NWl4WR/mcWZrfAOg
c+yHLK77ArLzBKteOqj8hFLKlZEuTgcWxsL9HIoy51E7S6PdzOQhlKOmFfe9pO548j98kw8jnN0y
XAH5eRsyLPEItkGEEOGrAbjH92N8NVR4X0jaLEVDSDOfJ8Bq3lnQ2nXwvgQy2jboDhEinAUOOtQn
mjO59n2ujbf8/MNJWs1iRDAKfCG7h8pUwMIqUdPQgj2ZHfjUXrt2XFoO//w9KKr8ywF/Hk6aBdBC
LZaD7WVRoMUvT8vIq//7GApqu5YKM4T7lyqz5TE+zopUljVaEF6dHYHKobJ4tKfiSlTj0npDZx7S
XD6krNDpeDYGlYEDMCUBR5UdnbqzQZ70rf9hyX0c5OzzoDzKcHVIstg3invwfdcQEbyy4q7N4+ze
QqiymSMwj5xJaLFX4R1IDVciZ5dW2cdpnO2cHLLGEkp+JJ5aiYqQYmWj8ttwnmd99/32+eqC4sN/
+Cjnt/SsGCxq4H0xbUZTB2Fj4UZ9sOZBFXs8XH0/2pVXd14T4hu5aUKyGAaBk42q2xVIA6//f0Oc
nwPwZuYO9MW4xhClqVd1Y/z6foiLexKZU9wdUFVqnR81TLhVFRQFiaUUPzyTJqRrfrUtvbLOrg1z
dtz0suMGME4YZrJ/Ule9qbr4DY3AK7O5vAL+Mxv787Z0G0XzzMNsgCwEdGkUN6YtTj4x0dHLjsBc
f//yLi4BeAMo5kau/UvBgj8XJfhqFbqYAUBMkQVDjmGY+yvdPJfeHQrGUQ8JVTdc0M9sDYinA0fP
H4lDP4M0NxpzbcTXwBv+fjLXhjmzNowSL2cuhsFk9qJ6yaEEyQ3vSgh12eyfbwKob1qqSAwLGjkQ
rzn7QgPPnUZiFCfLdCLL2nkOBn4yZQDQhCxFOvWTQjdMw9Lvp3eh0GmprFrK03E3/xoCmABGRXIP
NF5oT5/aUxePe+/xTaAMg/+8WvaxrOcv0/zPYOf9iCNrHfjEFHCdB3Dg6QZwmbV30D/CHRQ9Vtfq
qi6tww9Ts8/sRGlb09wsU/MCEKTAMAQW+fu3dyHB9untnZf1oUzUR9waE8qf3TcXOgKIbeiYbyWY
1DG4KSnw16jiMuPuFoAPmQKbum7SMQ3/Xu8auXAz//wwZ9u8DCZvmCfMF7Ca9m//jLrgVKzz2O7u
QXZGWc21F3zhCIM0y79GfCg8eufhPWSeiZ7qigJJ7EeyyB6g83WbOXkYXyswuRA/8jAUUk2Q2scB
f+69ADU1N+AIoke2BjNyMyFFM9y4L8HWufHCSJ7CIzsFLKoODkvV1eTl5Yn+Z/QzI1CSuihMYJWT
GUJI4FGyA63dV6cMf4JlcsUvuHBfxlQBdUNtPG5UX2oey5YhTGFl5N9dleQRiMl36qF5AEk3Ohwg
wYwankihrzTtN0ux1LWa9gsW7+P456WPEDevFJJhJEawypx1bNuPzlWf/kJO/NMszwUCFFoUQWPG
KMPKRg0xAiCp+1LFoAmvNWgbQLLv3T5RZcJ212JylxfTf97weU64wzXWK0B/jiFKn8hHkFaz52rH
ipUe4+4oN9PKSLxmUyoQ55CYv7aYL9glvGBEfBBZhmd2fitzg76oFyhc7ApaR5ZG9XR1NaB1cRD0
OCLujuDLl8SsGELogRiExPSX9Xf6BSXz1EvEAYFOf0djZ0OuFoFdaO7HcB+GPPNop1IH0q8xpN6F
D8UjKK9LkUiYmuvil3pG5WzUrK9+y68xtM+Dnp2cIW6gDmkwqLGb0qXAx9lOK29l7P97YxcuL3IR
90Qy74uiqR/OKnA1YUllWohANpFhPLMgiNy+ueJyfHHXFqKBibicZeBK+CUWCe6KhWAK6AmeVUcT
g8KJtfXyJ+YMqxECLN8fYV92+zIY2sWggw1tXohafPY8OoAhRgDxWIIb1V0lxDEMQXgMsys++6U5
LUqbnm+hcg/okc/DjLbSSKSAQTEE3aquNzZ5zK0XqKUlWo1XTuUvSx9T+jjWmVdty5KPvMFYvjTL
I/FNsia5+fe/f28oGVq8NqyGL05uZloeCeQMYGOA9j72V3i/5+y/thTLTD4McnbuSIQLGtB5QaJ2
8heGOg5r5FcaE/5Ftj/5ZBjDNX2IoDouIqP/vIoPcYHBFCPg2B5NrEFaRw9Kfvfh4JEqMhXt+7UZ
FG6VQ4pVWOYOamiVeEE8sY1Noyy8lIO6+KQ61/pVc2G8edqYpjXK0iBWznp7fndQpgb/qxmlAenF
PHvGZad4hTplDcwR9IrIVNE7wAF+5iUY0naXIURsiKGKFn25d2gzN/vaKNi2scP+Lgw7Bh1WF1TE
77/lV8u1vAPUcSMSD+1+9IR/Xp1FR3JLowo/kW8lyqAe/T0tI//eO3g3I4/sX0ZUPVzP/VpfvP5l
WNTH+PChlgaHM4ctt40ehRuUJbPSDotyIYo3Y+yGve9b5QHYKGM7Q2Z81/UA2JJm8m+KyvFXfdO5
gJyaKlvN1PePnesy0CqsBJClMWnCgsZmXWWvgEwAu1JPTbvN57pDWQYorQerC+lbjbLWP7kBRDMX
0GhKyil0n3oDYNcrr3ZZoV9WF/RFIfGLvpcvEr/alE3ZOrhAC6zewm5jKsa1k5VRNf/+/iNeG2mx
Ch/WMa4WVCFrRRPGjX1pN5sM1aY9ySLD3vwPI0HUFIE0GM4v+gd2JnxPEhc8HVng+D60PG1mFTWg
aH8/0CVDBuOMBsOlLxP+wucpWUGGwgdzZiibGSJhepG6JgZ/ph6NqCqW4NKQASES5Aa/lCZqsNhx
bDvIwwLe2x7NXIMkXnEneK6gi7Y3GEe7hj8W4zorqPErz5E7QF1PpqFebhHIe+daA/4FKI1rtXXs
dhMwusP8sxzDJmm0Zb6Eyp3WuUf7Yw5wzrYnJd/Rzhr/VDqTfzn0ROWV73PprPk4pzOrOWiEk0lo
YU7UWGfOa+0aEXiyozclhG+//0QXxwrwdVAXC7VK58znEbJsECZSLLFsEgV0J6s/XcfXvfkeVMP7
92NdOqq9D2OduToIQUuVdwC9dq1eAWsfj6qLHFddmdKVYc5RHK7Ja5M0A0uA6kJBvxFx2kCqpEy/
n82l/QpnAJiDEGLpqE48W9xhUIPMmrGk71ENaeUj6LRsX2r6BEWh9spgl3bSx8HOXt1MXYLa08V5
G9wOWjPE11tzAv/uyo5dHvrc3PmotkNfFbJ+X+s3CmhdItTCEqdsnkivIqCe21YlEwwxDcs1cdT6
f3mNPlr8kBhDefGZY1UCO+X2Fs3hWNk72tsPc1c9OEpthRusvh/K/KcK/XV+6A1HzZq7NHGfby0H
lUp9jvmhGqZZhXYBUfvKcQEpb0S4hoS43jcwISs+SBBd1YDmqK7wgjtejcYrTqYuqagfrhl4YHsV
5jOIoKV/QnBrWPG+ETFaFfnKGqbg58wsvSbF7B8bgDl/CqRTI4d2RmRNxrinyoKyjcfy7NbMlXwt
XdXXkABAv2DUeBkgoFMGZqrBlTpIcAJfg66HQqfdyjqZIPcOhdBAR3MG2NpK226z5nblIXhTQ6yp
A4JVmw++MdVPMmxKJABC3T87GZH9U5mVhkZRoyW304g9URWor47Gui32vR/o8FG6o68SfHrk9JV0
FhqvsdUhbX6HbsbBew1Ys0Fm0X2u/Mohh7nvm+rW9Pmc/85HWwZvggiJDgUFSnXkFEV/GN3OPrYB
CNyTFOHRgJd1HA0ocTKljB8dUMWJBUDjAQDVIjUYsI1W3YhXq3eyTT7IIaW5m93ju4Hd2WV8PLBQ
VMcyt9tEUzlHvNLdHcE32VIyu3sb8j4buyq6ld144mDMAClbRZWnwBo7KPOw22LFZ1CVAt3f94Y2
tjmFGmQIxcRbU8KHAUp4RteiabXx7IE3P/EBaFenjAwKCbSwLeIGGa5O+GFcSJBNPbOzDrN09Jpn
JQPTFTCOpbBQryorUNvZ4nUqVTUARgvua1EF/NEfe5B+DT1Fw1CJuJp6dleYo+GnBG7InAT+yA6a
2SGaOwKJglIbv20ShddE/VCXWzuEmuM0UOPOaYYudUqrfSCZrm/6sLLA/rX7yM5cDnFEE3Lhk9Mv
52+l13r0VOzX9RAXnt9tysyTqZhDUK245cOAhQFQrllVxFNGrZepMTpI7VQKAyA3XptFcRvyYYiz
kZRJaYE/juTpsGtav0XTFC9qlCGZ07RvzI6dqnLuDWhthyCxBnnj3zqtWW1BFGVp1TC2ziwj+515
kE+JDOlC5KOe1C7MmZnQZmpTeHRQuTPGOqknw1pl2gg2M1PVQfa1uXaGAYzPKSwT4oYqoswLdzXx
vNWkewGJ2Q5BdSJFuxfEsY/UciGbQkMz6oIaknVF7qcT7au9RsUYKKtDs2rmukztwSjiGnTLZ9et
frql9iOICw5r7lrI1IjAfHTR3hRbmUTxVzmUz5bqlUxYbYg+yiFFs56lqFICCdJ7QO3Y39wfQN/k
ACZ2vBEro9GoymmnNlKFGg6T6Pt9oaj5AJznuAlmBmClOnLdTj8wPyOhjtPemZ1nnQTClA9Z7/Jf
tbDGJ8dqu2erGuZVVYv8ljkT2Y5WUOeALYfjtixz6LSgcAWq452CPKDk9A6X2+Y1BGTpOALztbf4
YLSR52r1azSJc8tVbeOmk5EnVdZj3FskhApxV7ZvsI9hWouBJFZT2yfKSDgns8nGFcQjEHGaWBFD
CJqupoYVW/yRrQTghRvthcO7N6GtDr1fiBYRw0R7Lq2wxjxSPEzwnd6HnlVoxiEBKE9D0Q2PmeX3
j4a54GgdYwRotbHH9ykX84PSkvepOzj5Kc8q3OksT5U/nZ4YKpImAf258NpxSuZwAM5gtsoH22Dd
EeWrfSzcst4OEHZB9S386bl3oT+rdb3N+5bvSp5V9yh1qeNcOdM9Irji5JiKrYVjzs8NzcQKOA92
X5otu6Oy4fdBqwFoXf6GQBXaU7Jar5yco/kE1vyHQCH+PbSi871Rd/iB3Wc3pYG/BT48H0PWwZoI
/DfYaTsppQ7WdPLQpaoHsWJtoCKYFv3Yub3z5FdKr2YweWH5WJ38+30gXvurOmsnHcH+5c9wDTwa
08AYV/bUBCkInXOspOI3BF3EbwUAKtuRTf6qbPP+B0dD7k+QnMg6mLNsN9G8SBVs3Qbxab+MRiKr
21l57QlsZuMBCQ9iRqXPIKvp2WTtl/YGuC/zBPth70PI3IMGL+S8p2B01rEn9ZDMjj3eoDprSlu7
VT8o2KG/4Gaze+XDiEf5os0ReSPp/zaAst/ms99EYR9CDBDBeDRVByR4oXk73bkcTObDzMMq1agu
AfG+dw68yEqA5c2abGmLczPqCLCclSfQqGb1mZ0WcNnu5TiSw4BTNw662bgNDEae8evApiIGw6Wy
ZXOSA3oATn1eeSz2mxl0xpxaUUfHrsLFK+DYN23obIKwbJF3puVx5rZzDyV8p44DgNXv2o6gEglA
+eFQjlN38rJc3/DQGh9ENlVvXSbkjXQ6K3ZLRMQAuhbFk8mb8a5pFWoObWXAONN5vNfoD3kkNuv/
jqPToGODttkDwWmiYjlY9UMHMblU+bXzMFmz/GH0+btEVWEKtC5JUQPXb7rcLf9KU4d/WCt9GfmD
19zjm4hVaXLVRHR27UcKPNazTfzyoSuZmXZt0UKqxFAmiJy1+w/nuDXNpuSRW5siYlyx28puhn1e
tfJxGETTRRV+XQGMp+LHrrKyN9ed3L/wkR14Njj0gLceWmDqQble8ZEB+40vs+dmUaV2bpEfk02g
BD5CCiZCqmdKpREqmGub9jiRDAN8Blyn6NSVd1OddQlS19PrgBe3HrUe5mieGY8K1gWnoIVPEpks
Z1t0hlIIHvoDO8I5bm9z0hiJ4J1xcHvBGYRYasCb7fDYseHAOufOYiugNvwHs5jZbatEfbSZzbC8
Wr6ZTVSEOnwb1KbxNEMNswhpzOy+OLWIMq0s6rUp1EAHFvlUhSu7WvkIDckxhig2MmQN7IK0LRll
IeJHUcuJeBGVCFKIT6otvkWdaE+TvZF5+V5bwn517NzYCDFlN13ehIeyy4KTg6rfHcXnS/WInyoC
3yeCRokGUI/NLZwwV64V2HUyGsFfP6JPGm2gDPYeiQE0FDOXr2bkse4M2KgU/yxIHUvVuy4PnKdh
ZvBmJvzy2rbIDdqGHOBPK7iMwJzUd1PYVzAInXw1Gdc4T4T/bldNn2bSsk8VHNFHJHTdu6rhfVJ4
Rbcxy5ruDLsfkF/KwgI8Ip/fgA2W30NbCBKmZVGngVGEp9LSvIyEN08rXL7zMqYDTHTUjX6+F4Hk
93Tg46PTTfVOz3WQltbkv3S2KBIHii03ukcpYPRvDkGPF9lNVU6hWt/x+w44lSfkZulpMHp5i35d
4UQtAO5bLoS1DfomvPk3ZYfZdtIBH57KuXp3G0mPRGXzSgacJIbAb8UdZJpx2Wlh5UvYXVG4fA2U
CV9TKMos4d56B6zrDO+84LAMFJD2ew3CO4u0Vy0PHeb7/3tIAB2HHzt8TQKb3VUAUG1L5U/Q+tLV
mFZI9m8cOemNkcn2qKre38Jf8xJJwTQzBybfKUVNdIQMCdt3k42Y/dTadZ5KiF+90LZtU15MLKXm
UN6WfmFESkJmpiWkSAQZaao75SSGSbNNhm2jSS1TW5n10ckY3K2AGvc9MYN9Pmq8BZzBq9wcsTSH
yt8oZ2heBaiWD9ZU9zGtCxDnywyNRuVQb3Cu+qvW7dR95Zv+oRdy3OCCU/6BokT1YBWsSV1dd084
j4t1wEa1KzVxvRjMMnPDRV/eB73EqddXGeCOJVambrogpT12RslBuIgpE3OVltlc/NJFhncrWpPs
Z9tQz64P/9QY2mAN36B9EC0Lo3/fZ7DQcRw5eh5/C0URowMnvt4JF8vJcYl+1AjvJWIESdWBOuEP
gF3tqA+zwFlMeGHAToy03nqdlmtQzJs1+Ddi1cIqJVVfN4iPlXOUycJbeeSPFO9YLRVcSQFzPdo2
xY9yepfbvJlwAXNAGB4CENijkdr8VuVseM56LPwWHNATBwxujdXR7JCQoX8q2dQo7ZWWeKMyDO4Z
zkY/tjkf13IMvTugc839aPZ1C0iahBqO9ll5N3tje3Ra6j/1pO7rqPBNeqxDVr1ZOXL6sc1UfudZ
QzNHlkUIYkjCplvo7vpW5HkEN01etEbSWY316OVGuHOE6Zxc7s03IyJuP1GLB+k2T4esjUxB4FNI
TYLffikp9K5MtIHmRg6QZOAjBdoZnbMiYVgeeiWcdz0wqlI/b3ibIormvkORKIQ8EQvT0uDj7671
Q5GWY07f6azDEg47wrgx7co+jB07s16NQJB2Y3QyHCPT19ObXSNCujX8akI7PNQ5HwNcGKD7SDts
kZksXr+L3O9NzWZ4W8GARTSVvDwVrVKvWGnjb1AGNMpRfH+gkVHBuXKWO8BakInsgS2X3d7gFPq5
jhBtEwdTbbko/BHZjeHglhs7ft95G1JYYtsURgVSUtfMKNmx4M67Y4boaef7Fd2abQs/t3fCUicu
jjIJXRp79mNF1PhqW1r+GBwjexbVwF5AS27KtDayplsVYzv56LdvIb3suDkeQVQj/EO3Cw+CwkYm
nRZ1e0Nts8HjdZhA4NZ4gX2oxUo7ExY/5oIlF8wlyIywnlkVd303mZGAi2aDeyvhL2nX1o+C1Py+
MZsQMQs7h3VvQneAgL8DPmysJ453GviM3ZXAxvGEEgf+aANjv3Isq+n2XTmMaOwhjf7jNZV8Q28A
BaDYhhucOe4UrLoi8KcTqh66OpqL2lkC57XdbnSri+AmmJrilxO07CWY2xwlJ141VSktgrJPcAgH
ZDNo0C0gZky7cOc1jt0cALjOcGwz+2aAUvU2c5ijweDKDC8ppgztTAxaEDpWSmaLzNaUgR5R0nAl
jQpl0E4pmcKCCKRIsuYfKsMI9PILgJSM2wr/KjU0uEArl0JrPSXdrG9tqKoNaC4P87+1Bq016pA0
ewyh6JQnYhr9W1/TScDZycs+Ls15eBFQWs22VJV4fxPoORTBRyPAZwaXL4Y59eE9Y8K/iwLtLmvl
9AFAqVkz0aMue8VWOsQPqSexghFRpLtuBjljI0Kez7GBuzyElaZJ601V2QSualPSd+icZfwAJw4f
20LEIOp1bj1pcDmhGS5c61UXJtZOyQq1tct/TyqwsbeCG7lKu8bAkiCj4PduM/dBlIN6vRtwJNsJ
MezGWs+95E7SOtBlS+xiMHct7rnPS2V2kM4If8xrkWcuGqKsEss+R5YOr0w7zpYh7LOffFSiRr4x
Vqt6ZvrZKrzewyWwY/dkdPmhRkzfXlHC7ddgHAeZOLDuJ9ORXrfNahsNd50I/SKtl/UKOZ4sTLHI
cBJUYXAaaiRI4XgFWBmz5UH6ZxgREojQmGxUUdEMOB16R/9xS2r1kRjLbk8sYr3C5CzWwMDKo86E
0943s7mKBnPMblAogw3KYF9I62DPyLod502YoRM1qVoIDEUFVJmfKAXBzPHV8Db3QxkmvjCwT2w6
6j+i9TyIcmcZSaC8Ag9lrvEfhGnrP4uWx5yWVLE7B4/+s7L87D70+mkCFqw1+qWnuDpwY4DSPSoT
WVTkRuFFjQ09t9Yzxc7N7PC1gLN6NANszXiuZvXoTaRIJ6/rf/S2Xb/g5kPXCrHWIs6g2eZEQyeh
YWqjLS/SfRY+lNZSBRSWnODQQmRk7zPNt0MPeYpeqvGhY36x8vpgggvlhG0XSUjQJuhQHE65cO27
JptwOwimvhkiPpftzrcz+kdqFFIZOXjoava99wGMRJ3kvurv2zp371rHmWCLNXtDUYf+41uyTaAO
b266EfauEIIy8E69+qUNcPQSM7NlklfmfAp6PT7j9Qfbzh/QdY0mkUhOfhObOEMOiKX4WERGcBSj
zdf/XOgZPVcxQm24jY8oDIB/pxFRwM0bKSi+HmrDW7sFDbfN1PR3rAjbk2cgth41QpG0zTKxpYX2
niFTG6SowYOMUxnQjUaPw6Ga+PwD3ho2jsjGm7LkMna4i+SMrUgLIa0BG8HoIVTQBu0W1WwtJJkQ
pa+k7CKlRLD1LVXth2x0EYSYxFoVU7NpZ5OkjQS7PhyG+jjKXhy8LOgBElViWyuKMIhuoeS99KVY
k6UOKuDlznNkvXa7iqxQZGoliNwGb4vpRrgrMHZlFVo7h4Z033kZrALe9dNALb5jTpttLe16yCz2
djIyPqce1ktC9cjW7ei7UYGAUaw6kz2YEATd5EALx5Y0hm0xQ/hROfwv0nq/6tCW22aoW2ySHCve
MVjKKstNAlHXcT1l7e3YEXYXTJUXz2SuoZ/ToBosyDw8ToC2sbahz8gS26vOKcvHiulsD6xPvy8b
1Au44DsD2A7NFttDUhmtBUD4GAMepbNNVaSIP+cxomxWPHCtbxtFnkQo6rUMLbXtw6JNXQu3/mK5
c5VVj3sZXLvVhOgZeqlUWnRYJT4dup8SIqGodgxCIENYwNfFEqpB5E3/mX0IsUVlSLptp2R44PWo
Xr2JtkZkWLa/Lm1bQM/B99c+6/QW54p9ZzTenExV521DNb/nxOS7yeBOamFr33gdbjCegeyjVYtg
M3pC4VMQvuYAcMGXyMyuixvRBBHPPWMr28r4k4eiAFSg6fRvbZA6bSde3Cijp7FA8cOPgZASXENh
1idlAm3Ve/ZvXsD3MCkPdmXO8kNnDvazlrLay7BGCadyuhc6WFVSB6N3r3s3+z0RMqaFX0Fjg1vV
uHGRgIfC+og2QkbZgYNfvO+Frt8nd6kWRfz/SFy3Xg02WBUjYiYnq7DqPSJK2ZGVbfdrbIPxaI9e
f4MPE2xc2hW3QC/9QYVkv/NdJde4j02bGsxhyIpkLOaBiwdyjGnPQxOtynktb3K+xG2tWUMEUioC
FaQBhl2ALvPSta737LTMSH1d48orfUgRVK2bs5hlYbDLB4RsPQoGl2qMV4Ra3E0/2M5qnB13DWq4
dxe01hRhB5txXkx8NbQ0jEH84cDYI9jtQIz9OPuzv0epfhPnGbwKiWMtosFo7czeBgbEXJoPx55t
KhUO68EpyjSggzrALxp2xmwiHJuP2O4wRWgOll2bQGAK4jXWPO2dqplS1DRPb8Q2jTep7Okvaf4P
d1+y3EaTpPkqtP/S3Ydk5b6YdZWZsBHgAkIEKUq6pCXJVO5b5J5tYzZPMPc5z6kPc5s3qDeZJ5kv
AEJCJiGCUmbXzym0VXWRoGLxiPDwcP8+96qa4R2ImKXg8THMmAz+aBiZ1srXiTSzItdaYIe6X2OX
CS+QFJaM3Trwk5HN+/6kLlRnkrAMCKac55wh40Xx6IjpF66BEx3obH1cZEG0qFEE+AZA0HAeQNDR
KGfzQpuQsBQ/BwGPU+pntXXO5DaZuUAJTTWdiPMAga6bKPOOUgi4Q+Fa0LuQxAhZLXihmyITEawM
Fm9gT5IpsrdfpsvarC7IHIhCFZxmcc4/OOtjqLvDfSq0BgTA6gg+tmO3CPLUgPkmACbE8cfcAvAZ
3sdZQnBZHgk5Hoqvw6UMHCzSf4L71YkSu35UFmyKDeov3FUF93wydpCfvs4m0hLp6icCGdkVwM31
nEHpxGPZGQ4idPa778SNszIBVU+IEHIHYV2gaWEQTCIL1A/nblGR8iK8Btfp0jUUANijdXXGIJNT
hffwpDqr7rx1/nCsvNWhQPbegDZVW/dQLjz4vJpdQx6koJcmnIbezRGRHwrM73fRiSgrLMldXDRU
5CKcheEM5ll65Z2hHsajOsmAYc9u0mQOh+fRpIVUnN3w+X7XfHtfFWElWwldbVecVqt8Dh/RuX7u
r0GYBSDNMtm1PBI/N8hnglxVzuzYch+beQePFdosQ8oM3cMCm0hOPPJwHQrKZ68JjkTtDx6gH9u6
mxvK48VK5B3ImIbhWM+aWFoAjMrj60t5rBf6/d5mqXneAyOA9kIBV96D5xgesjP266QDCWDhQ/SJ
gyNSCQgqK0B6EXJFwmMpNI/NhSqKvbmgzmbqiw26abLwqozw9nZmfkxmr0/m2PHqqBvNt7Iy19CL
jPgyCorCi/E7awI2Hip2A3PFd5k+MTxhhQcvNArnwt4QRnG1yDnj9Vm8zHkBVJf6o5OulrByIkQo
UGdPhJG/4L/FM+GCXFtTfVJ/gSvxFpmTJ/VFcwWPyMOxIksHzxDohoCUIucYqKbtdQrwQNTZHF1H
QjTSkLlPhOlp5clEhkP69Wke7IoWrONAbaeVLdtdRargSnoIfz2CPtOkCGaaCsMwq4QvrBV8er2v
gyLVaP4CPFsotbWjG3JOl9ymQmfZBFyzHE6pC3onZIt4BhdYMVdvY2hGVGct11E4Ko/WUju0M/f7
p9/v7X8F5rKbI4g60fQ7PzDjY3luXtJOsGf2O+hIU3K1WGYzdEATEYUz/VM4w5tEPof+PwP0RpzK
s/isdMcuIP2L6iy7Um+OwZ1fktE6Y6ArvjdJ1s6Bdc8xBn+Bu16Z0TrIyQSUFwk124+nrT20gfan
3NEpYhQriFChO871LsSGX5KYhbM0OOct/8hepdLr3GygKCrIswOgJSpPdQyJ2EaZH5YAC23xzcit
8hlJ7BGesfPXt+mRbrSOYSYmDaq18+hGid2xHYJWYzcjzjoGOjvWTcdEcJogdbQC3Tg6i/yRtERE
iIeTNXt9Ngf2/L7QtI454AERY/MBuuHttUKQugNye72HgxORkb8eqQWQKFPq7AAtsCSptBNrkrpk
xLjRhJGXdWqP+/XS0Yk8sk26Soxe8NIcs8j8g3DkGAyTX7+JkUfgx2Q6e0yICesLSgxxJSbxQ3hU
l3XEHZnLwTX50cmLTGy877gS3noTP5mQ/EkBROl3hKVIMgqdgI3QBcXrpaM3peRb4H7F1kiwubUT
IbttpfwyU10WkDgMpFeRQ+kR4LjbyiaX/corEwRdeZEBn676aCXysYv4oLQABUXSGeQAfpGANUjz
3JGkDI69c/uJ5v1O77RlOgkNe56uaSU5bvG69F5muqGz2uuxc2aaWOAKTkSPDgpGB5OvsgGQ5cJZ
FMFEnGnnyHVzd8xsPzhJcHo0ZAg+wMS2AMGzAWyFn08JxkF4maOm6uuzOtQDpIe0w6BFviQpB3Dr
13wJT2KSXVoBsnIWwXZb/6VVyyL927/j58corhFKtLPOj3+7js1wnRHTzK6M+N/pP/3+p39r/4h/
+dzyxMiM1g/TMHOy+mNukvrGTHM/2/RpmRH9y7d+eWJuWrmtY/OvfzwiHpLR1iwnCv94/mrx9Nc/
kGdjT4y0/ecvl0aAf3eW10aIDbtt6/s/MI00++sfiBafgm+uwZKRkf0N9B9slNLcfCVzp3iagK+B
WoEoWiLQr8KIZPZf/1BPkfQLWBSwClFwi5OhydIIgRUM5pRTkBwdHwHIZ3CBhT92M19tL8KtuCGJ
55/3K4tgKm1iHzwLMpjwNFcTaqbQWpMdpemKbgIHdW6PBTbJrpAVxoWzMuTPtagur4qg8GZZFvuX
RLbkeepFYjwmSZpd5L4TBBQbk1z4AYNSbw2CB6RWZUSBEg+ubs0FI7oQ4KYp9YAflVVWrEW1Ts/d
EuDgHDt56sWJ8pFYebhMbdVZ5XCB3vGeQOvEA9n6FKfEmyCpgraywBoaI/pQg7wj6vwaZRVdb5Qx
FcJekVt51yRPEb+0hMK6cVKEmxNW8j65UgSUgesxKCcGJJjW1OKECRvvIxNI3jL0EKzgFREB6KoA
IqWMEzK2PSdegWderDQZCBEiKuU1EJcRSrj7Mer3KWKNt7rvcYhBpMiuvLZqR5+XgZcuUa3T+pyy
ebaEK9OBv7qp4qmuV/ZTqkrudUy0ZCZ6arBMeLl4UFLF/iwCHgiJKzQVgRVyd1yUkxUPq2ZOmiId
8cDZGkTMrY8qYtOjJONLMK+jylqAJYYobilZK0Qs3XkqFTAi7dq65iNPdUYJgwiXmgjSinO54BKg
v+ysdmXtrE5C6WvKpSBoqAnSQAOLp1/YQKZ+AVkJ5O6okeKRAL/fBapdaedWpaQz1QUaiYtz6SsT
hiin4NXyja5I6RSNVZ8UTy0/+aA5LZAbibuJ/UDOgP4oC6NBdOAOIaWchhn9+wQ5wxa8XiVztQBQ
A5lt4PYELeZLloKyUip2VI8ssZEmjQBQIup0cuMwzbVHHwi3KVfUKaJzcgLcrFQG0yb087lsl+m5
lDb1mSzn/k2YK+y1gxKVy5qJkrMgT7wLzhWVSVKnnIKYd+aC/pBoYTGqfaZYaKrLrArAmx7TONEm
KK2AWp2h4FcocOAwyqNFeU0kqa2plZYpMvc3LD8PIoDn1UiyxwVqus9DoSlWtc4mOhDeNuBJLpQ3
aihF/MQHoGaZBaw8FaUKqdw5rXavtCAB+F3g4L3WU0+zF6hGr6xUNRfOsCnsWztQRBwqtoo/g4pU
fyVZY5MRLOYQ+SLjQFImORvFmpGxor1ogKaG2W7pzb3l8zaCU6rvoJJIbenWFLEYACeAouGvc9uR
v4liDFhOqGfpxG2QqhGsogihft+OcFPVvsyPbE+yF0ouVmDc1oy9iGwdMTqJeAizWJKIbApIi5gD
Ie1H94lGsmvXipU5n/gOMGiafaVUhJ+KSeBdg1HA4g4ubGdRM/iZ0wttZduIMIxCtgH6MnCl7FoA
MHeCUk2WIQmRcFU30AUACqeXPkm8WxI1GCTvAEuGNAuWo45Qb9E2gMzVLqG/LUNwefaKyxNrGWQQ
MABlOf4bUKt4IVh6MA+DPLtGOhRXGiHuod4rlRhqIzasomXUeNF9ZQeYWRJLkB5bYVAM0CggLSiy
vfC5LLrnCSDY2MoJmoUsg3uO8ck968bpmsS1gzJmudcwcIyy9bViod0x2/iqPGqcvLizkXEwvgpr
xcVxUxLguSUvQDZi3AfpHZPVrnNOOWPJuCyBRpxmjOZmszzICw7YEit7AsZGlq6QSUpkx1zpYp0z
CqaaokGn+YpU7nRamyXmgYSwpjG0XjSOqxxCi5nauy65EvV+AlvgqjUL/hJsYo1n1qzieF80HbQ9
ACkI+WJJCXeBlPnsKrRs6RqcDw7JoWOrnvC8I52LKdNMRUsE0NQFvtxDmCCpblWdDRYhqsyhLzaz
7kWnSm89C/GSJNaDS8bO+KkUasyclSxtnnJZveSDnF3zUhLfuxbIJhQYE35EEYvmFuQe79JrFKhY
K0vJQ+VH4pRzQYuiAIR4JDFe9eTIYsaPkGYZpUMVpWrgpgTV9VOl2oj6pjgfF76A4M4oqERfmASx
22SjqmnCCcfCw0hD9WYqSkmJxGyheN0QHnggsXTyEiWAicNNCgB0P6m8Gz/4iq3inCCzIT+ucomk
YylJOflC8BnBTDjPC8eVHQcMLqs6bMYwKcR8xgIxlT/GESOj2E2JLIXYZwWgnk0h1vmiCRIjrUt4
0RV6a8kJSfwx3yiFMGIAHMZzy0lpem6+dJJLpYwale5jP41XclQgxILaR1AiahgDNCJbTHTR+AyH
VEa5iw2MdycHSoMVu5dOBJy8R7yEu0kZkJnhQgc4Y1JUql5euUqlSdcowBbdcnXmIs1ujMQ3AFCo
AIY4QekrkwqlMZGpqAl89ZvKeTkiVpVPzhzXzxdgRLjaTSTa8KRFlgI0qa1UjLIW/SoWx7JVAuqc
J5VUz0jhS9VKKWglnrEak8ISZgyy5t1buarfaiAaLGIN+nsKBiN7J0Y2jgyyRjLzoAkZMiHI6OeP
Lb4CGoxJw4pd5EAEjBgtdthVaQkWZ/pE56DDU6G5BzgK8fAgkDXmPGHCFEud4SoneINWgAz41Vdc
BdWSi8rKmuiVG3Mj6tmnxMtmpaYSIt6ZJOamrOrpV1sDNHSciiwitSn8XR+5GrH/3HKTmecK3pXf
gH1j6wKCAbVCoOwbkurYfhh2MFIarfmUK1yB/KJ+5D+gzqI/C7SErIQK2HyuSsRxrjYO1j9ymRnI
BIDLIuICXGZaFlM1ScKVlTLMhZAAC4xoAOsutDKQ57wUa0D5EBR05VygEBvLjb8mnF3MikIF1FsK
uGXGesmiBm9x4Sms/iUsSLKsGN49D+VImAMoUnyRLKLfha6PnPA60bJp6QX651iqEerjy+rJlrTo
TgFHFjhA3mbPAiWrV3GYhZ+LhGcBm9OZT0KRhR5Q77W80HH1LgpOTe8gAsAiIpRo+QI0gwtUVaXc
+hLwnlMOhLBrO6yAKfFl+YoB92NWemJx7hWueiWBcjtWZA1gTiuIZzrRR+B8LKWYPRdgt91bXBBM
7cbCkvl8KX9BpD1cACmmgLykpfqogf/oMxsgCB8wjXNmlTGZUyjctSwrqL6BEoAXWe3JgPYCLxfL
dZiMizhu5hzuMrAHeAuWjhpLZYPrAYDcscbpzBcHYKlwhAosjjPi3Txd2nkZiIg8irg85cZJM2y2
AiiYAtg5YVFyNTMBIss2Oc3lbIA06aZ3tLw8LwVV/cr4FaqUcqU8LUSrRsOlY30FapZ8k6zI+gpE
o3KPTAHqJAXPORtxwOB9A8KxvIpKTfqmhUGy5Cq/OA/EHLdDCgJVrjr2R07Vm2WtCeoq1Im3zNmg
WrgZ51wWKSASApAbCwCJ4pkaaM0slOPkLPN19gxuTQ3aDLhxLvWA7nEkJKr0xXKaJhyZ+LClp6Uq
4NAmYj3Xi1rG1hZwbKyyuM4UljlPJaC3GasQp4yixF+kWFdnTOCIs4QDKs4tncemCcAECLh6TkKo
Ts5h0gmB0TcGXQgXCe5KQL9sdVxI2Ek2V/PIXloikC0GyJQYE+W8yFQV3zQwxd2Ga/A34DAUetF8
Say0uOeF0p41uocqW3xUnotMEnwu7UC4UNIQlnRaJHON820ADnRkvuU5d6JmcgBwoOSatZ0FY0qG
nauSpwMoBqOPBA35ZLuCM4NJ4lxHJGK/llLkfhR4Plwhb13zpQq8+JLLAmlZuY02VousvrVFh1nK
UcpOI0CoypnWOBlAwny0tMvQ1WGpqkIT4vmDPnFhBUoj89DdKE9TjTNR5NYSADezOAS/xnesZo68
sQi+q3lz1sAS+OZFQf1NSqxwRtIAAJcUhW7nBUfYO0COwoVfIqRBBBuvJL2qZ0A5RVepLD0xYHd9
SizfG0dIhT0HuQ61TmSx+uqWmXwNjmHKjSpdax5ykeMXguoHYHb6bDTP9BTy1zNLeyQCjImA55hF
qKvkUhF1WBEMwxXJBOH7kpsEacRdqU0E9mapC8DQ45VocoTjV6mlyWu5cJjrxFb1K5FLAb4SRNcC
GSCxSv2MFDIbjXTFq2aBCBKoYNEzGovSuLGd+AI1vFGlB2Ydf8trdnFb4DqLzvCygFMqVdNyzcW4
0EY20vhfi1KOMmt+QmD629VFUQNP4oa1F4xdvswXecrgsmA1AANwFcxsTvIWcNkhnuzZ6qwKoIDr
yC6mmSCTeyZpCg2QXL5ZEDeB+U24QFkXVQCjxw796hz5VFDDQqq4eagX9pTxHCAAmib7yCWRu0rx
l9OE15ilx1rumcUSbl4lXHPPRUqOI116F07sAyqYg7kBoKB/Zrt+NklZDTmlHFkbFxpTG2rkeGdK
ouXXhSeDCc4DbDlyNV2eRoSVl7IXcws9RW5MJQF0fhQgz/MY2iacwY4Qbks9CVGN21JmlS5kU77J
EiRHa2JgtwEzxX0r+uAQM/VEtSWxmYiBIwEwrZH4KW8AR5upNl5RqCrDAtgAJbFU8R6YRCUoKcCp
yTMP632OOKA+i5lEmngNCmxklnzvwOY6D0qBv1J9CRwSklbnXG2r51mV+xOQXYtRFdThvNFq8bOL
qtezBms4FXOg+ODyUGb4j3yO56i3FoEoAu+N5Sc5XmQLMMX0S2wjgM1Ti7uwFdQ+JaEWTi05zJEU
KBDmVhahnCDBaw7KM56kQE+NbTyLP0mBhYsj46MrJhaclWuBJSBpqQdepFg/wJEA09dW07kt5TkQ
Y059jta9aVPpIOMARGzycQnHGiD/7DKKfWaE14I1Lt2KvY+yqlzHHiibRJVBgwbl1ZQ91f5YZyEw
WkxJpk0spotKcimiNkisR7kW2DEykFYPWgAENWJe3Gc2VuQp8M/iOHA8MlWr1ANYqAmzs4TJ0ls8
2ctzMMKcMzhlGQZuAK/4BN9NsIqrJkE+MlnKr7k89ieFpMU3dhogQusmKJzqVuJN6OUO6jzh3VkV
ETcXLDmeOrqF7eQB60/dBz4OPInORM3OL+CtV87C0JXGFrGEESeTYsYBozvVQTcD4QJhZibm8DpT
mcge8VFFDKZ2g1sR8QJlBEpUMs1QeR40oopH4QRHYqYZAfkMhdLSuQVStyEqVbEGaxrvXsKlF0KE
l9LIa0QyK4OAoasn1A+2ByJVkvDQULEHonOjWJSJqtZfARrPriPc0MvKsVFjl2l8a5E7goBYlUqT
kFQNwEzAXd97aRItArUGE0ZKrfMKNa9GWPGpDDs/HiliowCaDXZMSDFiiA4kyQVS6JblVJfKfNWQ
IL2GGQ+wB9LpXsL+LucxqNtfGhycWeQIzm3iFEkJ+0cMz4K4kVeo6OchBplazSi2iKeMdJSCRK5U
uF1y5FKexD7gumAwIPXHmI/kcKqLdXotqFa9dJoIKMk05vFExzMMPD/SaDd4UNQWzOtUvy5UVNIS
8Lj4xsqOA3xrkVVLochBEwl5+z5koHVVxYX3PkzASmETDW45QPtmMEAiZEOMGOfCQ13dj/DzwDVC
GHdFOF9dOFwtThu9rm94X7eWHOeyt7bVFPOKAWJPjv3iKXM59ixTrPqiALYNHj4nOStjJvzIJCyQ
wUXOXKixrS1B7bbvPWAAp0rOk88ePVh5weN8g9A9wsMFUPCiqQDzV1QHEX5SV6BBCLElfHFBvZ+k
IpwwKpHJZ+TMAdtU0Z2LzbzwpHQvSiTsb0aekCXrUCzte9ApkjVSB2kEqlooVnLIeVMeOJZvSB+L
35U2rCbspzU4p9rW1/9LPusr55FEafQtazuo247u/zLP9p4TfNr1e39391LH9Cpywuw2+r0/2vmR
DzfU8pUbT4EDcjLApM5jtu/6BhKB4gP+8qKtjaf+tTZ8Aw79/AkOdUZgT1mU8UOaqD9O/Ci0dr+X
uFMe6V9QqBAhEPqBwxw97UnnZ/N/MZwDMnr9b14b+g/PPxLlCjxc8n0FcAoLUQAUT9rOkwYg9gUh
ID6A6ubIXvnuJMAhsVf/6XM8CjoAufM8fcxyf/oy9gdiHzyFvmw+704KmoDk6DSjZ7+DwEunSBcl
Khq4O9tPWxCidopqg3h2ISns7vs/5UD8NHZGM/W+RQadBvaUAceeCpsPPe37u0ASToHFxQeFrzaf
d7cLaLQNVE4EvN8igo5O/SECugnwQXzueZG7alGiahF+DWCE36cgBDhy3rgRfioFJCs81YAgEHH0
t9PsKEVROEX+O2CrkAp989mq4Xd0OyDPKK3A3mszMPypxKGsIpKkPn+6YhBPMX9ED1D/efPZbr93
JAZodezgflLQToFbgR2wO/u0xX3lIEingM0Dy6DSewSfbY/vSAo0CSaWrp8YeAFAAaRB21Rspfuh
uxnkU4SLVRmZ7refdycGoHN7HwkOi63xHDKrAtCyvwtE5RTZvZFCTX02pLYCf0+7QIKTo+8uUE8x
QRjGsBO2n84uEERoTpGWp36+Qf4sldC55X/YzUiM+TYhdFr4cUmKp7A88TIAMG/7gfbf3wrA4QCE
BqbT91t00+F72goAB/XWizx/qgGWBkXwrPdgjO+LAZckSvMqGxrTRk7v7pLEGkpv3Ayv2AosdjxL
K7F1j4Jyil+rmiq8O00IBFb/e1E5xSEQ6fyej0F3/uKpiuWnZun3Y4Ir6H0dAx5qvN+9KJ2qWGZk
/9+ZzNB4+8cA5gGQoohKArOy+Wx33DsSA17Aam9HCofrH8l+gDH88UTaFwN9PwIpT6s1vlPzAHjh
vnsBzwYUp1XxjH4+Ep29IMNIQC0gsAWe3xVbsb+jvaDRx5/Sezeop4oMdvhPvUoyHlBAP2AvPO+W
93coKPW2737g4VDA+0gB5vP7pm8dis33OH7yVg29o40AcArb26kEa1kGBglmAHg6+xOnJpIm8CiJ
sZXLe3wzyRQk3e9u4JVTGAagv1I62+bTFoMI5yqoCjRl9nu9IjcJr/tJgYOhqCAlON7Q7elT3zKs
RzytUarrWTzvy0Kg3qS+p4BGGOBKep7h5v/BIGydBu4UhhQkxL/XtyPKFdDKnz33AQsXMkrW7i/3
vhhwGlB0RdiEG96npYSDSjlF/cSASwF+dKCzn22AriNFEqE0kZ0SqKqtUnh3dyM9FX3tZv4UXkPq
N9wd/c6ZQOAF3D1gFOBreZ+bgUqhd/hNOsXbAJ6C7/4U3DmtMwE5sahfg8wkzwpks/3eZCi84Y++
R3THtuM/bWK5jpnuUZ2O/sEulPmygT2WEjg/2nfu0OYvKQ9q2/bWM0N//lvL47J5KO59SXleez+2
/jZ98cfPc9/va/9XrZkenMLul3PHJAZ5RN7dTTT8eVJbOtaHb5ZthAhNGy0SFzbFj4G+IHt9Vx6v
ttyY5MFw3HbD0MC9G0a1ktAxdg1RChkUWt9WR0Zo+caTmdq7tmjD/ACCuALhLTBIq9khBmzn3UWD
QustBuTZN51dO1QEwgBjHRvBQ/TUXjOanqfvaNfEObk0Qq+1Geibp2/DOHRtkqI4wMadA5xxckH/
a/3hZjfGLQNygJVbhE9RaKZtIePq2XV0kLb5ppOMlrutDnAszo24rRrgw+k/1ouaWHXTVWfw8vVv
eknJplg/Yra2G0cr+Pbdb2tKVz3U9gAb48JoDM9+KZIBzvWlEaW7yW82MvUT95XFlfFoRC+OCPVy
924ZZw9Q0PbySQOI+Mrwn5zCbMuCVgPuPWLDN+rumZYHWLmlGRv+bnybpVMGWLqVQYxH0z9ZpKhY
8tQWB82501ccK8N7YaqgZO0ADcN2dOLYgQLdNUaFApf47sffV59rJ7SMGGpj19SmZZoxr684bm3D
oYLetbRpmB9gd9warvNS0nDy7Xr6fWncoihIW+8jR9AAzebEo2ZhV83xQ2iku+bBPCAOcYBxf3LM
LDSCnQA2KziEqlugglEePx/E/dYBgmQHGPdFHhqp7ZBDPSBljbDr8vc3yjomRubXh3SJQH0L/Xu4
cp6efPNkitQTu8ao/JGP+NXWoSHeZDatbceLYKIfEBHwhwqcSLtef19IuHiM2ji5yInj/9///j9T
j/504zxZLWWD1CsgI8J/3VvhOEFEmEsk5Gi3j+g5AtH921+bsOW9fLfmf5k4RlTjmeOcfMzDJyPa
9UCXCSEeZQMe7jsp8FSeopO/nNwaHl5/TtAyDwCZEiVpgJW6MHKHON7+DCjgUVaoG6rvFFYG4zvM
o+0YTJrmu/aolJ77GGDt13ggH2h5AF1yacSZ3bFGtqI5et8ccoh8j8+Pf+IQ2vlFfv3754XaaGkc
qn9Kh1AOmoLRNZIHeJnh+fQt8r1D2hAVvgHJQ4QNuCtQdZDiZ7fRfqYZ/8R1x/C4f0JH4BhZmZ5a
qm+I++kMeavCrolKXc59Nd6VWTmPrfsAmO7+za4NMIJOVnCYEvMElvXJlZPkJrzZu6Y3R58doKe7
0MnMp5N1ZmSdNweFZfYVzxgN4BSffAhMcI5ay8pDcb12nN9q3owN4jw8mG1bHoEOgaJrX5nBtv0/
7wBvzbvWHUC1zC968vfH//zP9381pZ72XRii1dfum90vX3OhjwybYEPuhLm5z4+qRsQYkM3stWbH
dYwMX/utDmHgnMHNhO1MnHi/ZY7yUPru5gXp7DJugAO4SIlhtl0g3ADCxViT3Yw3C0Zh630FcB6R
p44I+AFEcJGXhtN6+3C0dnbf0V6aD6hX2962Q1wm10FHBhRy1HewH8EDJbtmNgtGw+N9W10b+ZNz
8oEYD21vI6LvAzSORJFtlT6E5/z5QqJjPpkGDh7fnXuJ4kz7yuUeT8cThNpa7yBeGkAoX0y4f3YD
3NzS8gAHbxmdYNP9S3rStWGkIfTaWYRmT+bmJu3nyTp/eDrAEUY29iHU820ePuze1ftiwhN0A/Pf
/e5nFvfxa+XDQ35ylaetnfnc+gB3wH/cTNfTm0/TyX87oZvIJOHJunsOkMgahcgEoN5QzBmYNRC/
jk3r0KX9j3tA8r0fEvvj/6+zQ0xUomt5fIbQBeMIzlo4q9rm6RDhmKl/sjb8wniKWppdGWAbnuXQ
iwG8bruNRVWNdnSbHT89CA4/5cRomWU4Pbtufv9YLiFgYlh5a8QAbPZveYUnY9tbxlHe6ut3xP6G
nT5byf+YA4c0COCY7+zujfPn+cR0YTkYVohZvEDktP8uesTj58jfvA+IT/cJCExad5mep/xG1/aH
EEbTY9Y5uuDUvTgIv9huJ9S5AV11NtSvtTjNSRS3VBclsrywDH6t0S0S4NDbeuMc6jXgD4f8b/TN
3lO0W4TBgTELyGb/Qs38mjyu6Ulom6SgT6rAAyPdgiiAT4IiHi+s6l/rYwU7HcVkO72IIjLlgwKH
/K4qSK2vX/hbz8NxVYw9Y3Q2ogzaj4j6GDySvYH9IgPk2+8EXZkpkh9nRtCeECwYSUN6czCQkEsK
/HzK9PypQn3rhK4Myybmw64lemUpyFpP/w85wwDcVLjXI91v7ei7T+hkaWY2yjl0UQDILQWyHTCz
AtKRsDynScJuVAduuG23f96NQfXkW+6L/Ecm/P8f7gMfZVvb226Al90HCq1p2RgvFNaemN54z6Ck
egq0QKtZmjDnpyfire0CKdB+LB6NNB1XGyivhCClsxsdPWVDgA/GtvG03+bLy+vX5XpjxvmD7zye
RN9OcE5PxhQY1erktWP5RiFPzCB6hBsB3Rzvb4AdCJCpiRqPrXU9/gA8vq4oyI5UptBF211H11V6
zcH9RvF8d9F/o+ZZ+F1GrX5e3DK/vtZjIzZPPpnkqWUF0ZpCfU/RxHUegFts7Xj5hWX56yOeWnWc
7YZHxT0E4G2a4OUWQe/5J2c5zPuWTqHlSftKY0ocVGlpNUvp9L2bzWwnitvqWhngdN7i2J8Blt1u
WX1hCf768p0ZD+1DeDyce/wQnoGl0JLtS3v4N0b6YiMgftV/ycZ//z+ZefL0L4sictqoPzCi+jd/
YYZ1SxSUmdJ7n106D12rgHv5TPx1GQMsFGV263JBcpVBxtuRgjjAHX6FGLhlpPCY7EZI9Q+Ybrsf
D1ipb9T3V0YdZW3cFPeq9fvmdn2jdHbj2wxXGkC+QJZ1Gh3gxrjCRfrYCdsP4dy+MnJo3+4blBvi
MrqKGqolgQJoiZjWmOqr2pcODPFdM5uFG0Kxb1pta3WOZkPoO9rtrcmMUF7DyHfNbUb90n3w62ri
BmZ+G37CswPYhGuzfrRN3++EsmjmmL7yeHaobKy3XWtUHJviub0bN0PTakPikIFl183vK6E1RbYY
J5cmqEK71jaD5gYwKdYRHOPtnYdMi7tuegw67wS/4Tfo3+pt1H7y8DSzWu91+/v/ik5uo+Dv/7lB
D63I3/93+Oi0HZAoDdy/I4TznI6PihcGODC3Rth09SiyG/Qf8J314oAPwQDEo9sDVe9kZqQtG4Mf
grAHiqzTMZD5QeJTcGogxNC6X3las7Tv9vv6wqBHdvYBmnWCB+OhbGuMIcAXWx26fnG+lQG0xgjk
hFtYRi2IDxzR/cXx4aFuU2QVMGNAMQTFXdEQfEZR1aMH5k90ah5wMfd1cu7Phup5gOn2fzWFq38P
DffTr9qlSXvBsw/5t//5ZrmNZfWdF17fPxRPO4PBn5WVwAeCrG1JDHFuwZCG9bNTANTuGcAO3ATs
2mOl5Y9/SPT30ieMTN9y8jYxbAB30ihKIdiNcTI3SWNaUdFhutOCBAMM3uhATIfwUYxy3wLquLWC
NKdP3+FOTJqgoYVJGwI8tiBmFzY2xLNxmmbdOCjNnd9XCOPGfASBaNcQPR1DPBtnzgv8P03x3ne0
M4NE5iE826sB0ze6VGbAGz+2rB11gBN95jwAkt9Bmw5BXj5DWe8wNeudVOnSHQfivMHnahKAH9vN
DiEHcELa0qWp8/puiDGJYFO3ti/ssP7tzlEE1iAtIaBMQf92F+DJ40W0a4iuGdJE7X78/cfyIjP8
9mhpmuS+0j03SWeDIefdAM0i7gW/aBu4i+Lq/Vu+NLKisxuGeG5eOpmdd00TpNLuP+C1HxXIbtDe
wOIAMr50oNczMwRmth3z5oZ4Il/mlYncPjmxdiLY7OQhqPFXkf8EmbTapRV8+u7lqyg0uj7oAY4I
HOZZe7BDPL1/gqPhhnghA8ZWGm1dMcTVvKKo9rZi0wY4ICuk38k7PlEkGOy/H27gtuw8NlApp3+7
9EQDZ9LaEwA0DtDwRmsSJ2x7vIZ4dazjDt8MMK0BBlwYeNCR1p7g+SFEXJpP7cuDH4JutS6dDNnr
utsYhWP7y+LOo5S+lnEJUOEA7W75pBdINvMUtZ+NQ4RxP1EcD/bd2MlaGoMfJIQZhbigTIu0N/QQ
r5o1khB2juAQqAwkODIpeOqqw0gDk30AR8UWX4w8WCZSurVHjzzUQ9hzF6jOWLSkjfJxovye/ZYb
dPk/oavrIJReOs78OORFfcXtOqBv9TvJu+9q7E/huNt4+2BteYV3A3iN7fyB5A+tO3gAZQv+gwNG
zcaNNjLIAwIYOw1Ozd8B7njAaXPHbwNqh0gZRkcLXlS6P9whFAqFk4GuDj5Qq+khiKljo4aBdsjX
M8QrY9zZHUNgZyYR6r12yDFDPAZ27R4Giw6RbxD5OrppQIaw3cGae0IWjbwdCB8CNzIHgd1pbeYh
8lCdYx931o8bgvJ4ZRAa9+2CiYaAE+NVm6UU3JG1pDEEtXoF/2IWUaZmy2JAfcZdV7/vrtomXLlw
sizdaNOlWThtDTJEtrptL5f5Y9uY4gfRfHiIOU/G02b4t9EDWEo7sWzugiG8WbdAOWzlM8a+jNJD
yhAlgHf99l2OTw7c38iDg2f8hh6w1QovkmMOAbgcAbfnpPbJJ4dYzkElD053/3ndrV/tYYCNPIJX
qYP25YcgHI9BRkM+3J0INltqCJjg2mhbRbwi7vrosX1o9qQpGIx4LebtYzxELGl7jGHCZPbf/9M3
g9ZLVBrCe45crRkedeih7VYAuGMIEsJ2Attb4ORft2Gmf9uJnS6tAFbcAA/Iv/8PPE+fTGStOFka
hZGmJvIbbv+X8aw7Tv4VBenjnOagMkBbOLlbf2DmHxa3i9Z4kEMBdTJkVFbflILkUWd9N9yf7ZJ9
o376DPz4x7xL5ANs0N0L4TW6d/4KfW9/NnTGfz6yZcvX7Tuvd4j5IBb17LdZHq8mYn1jNHeElN+d
WNAQTpoRMZo2uGwIACndpy3n4BBciXHkR12mzxBJhqePsOvbOTaGSMI3wyPk0aY0rQ7nZ4igx8zw
PerYPWRCKQNYUGc5yn20vAFIwXpMZx6Pxa9BcEC2jdbW2JQBpmcmq3+mjI83TFO2w5XRuko5Wkuz
d8MmyXet0KuNG4IGdkfy7mD5IU7IJ7ifGyR6bC0caOq7CfxMvvvXw/QfetkdYtL3vRT2Z/M+LrtD
aST6zvIdXn3bLJ3IaGUEUWsLDmHTjgDj6TooB3hSremlEh18sg1RbWUU5YWZPWvp3THcmMgD2Mfj
iD6i//XCRGKr0Pq3Q3fBEI/bTRyHZiqDxU/vskP9DIFoGEfRLq9y69ElDQBrODcIPDIH1mEI/P/M
cZ39tR2iBskMIWGavHCXW3cTpnMeycviSK+mqX2jcflsqwDzUL8ovjREjq0RktIfKrKgHn2HHb/6
n8e+IWHQXUqtou+ZnWhdrafWbvp/3F3BSsNAEP2VfICHNiC9CSWiQbGEEix4i+lKg2siJqH4975J
u9jZrFTrw4PHlibdTHZn3868ecMABQgEq9z0WBWo/zyMffMVpAbUgv0EHZ7hrrxEMMa679RDgDHv
JtxXe/pxw6XN9gBCuvsNIIcRrXQxsaHvVh0N6kpRjthuBQEDDdQYnI+bZgNyGDz5vGusqpaZMnrJ
CCNB8jdLY56UqRjHpVv0VHhEsEnfmLA2ks0btDiRzQp4vimDc54V9uUdpZhjozP0v3cF0V4Mbsoo
MVuYbZQUNsBMYNA1FpVXZ80ga9wXNbQ/9GGEEe1coOpc35Wxo4iBHwwUJj0OHcPjZ1VXIkodBG1Q
NXOr6HTPmBWvSIvLI4xFVtAClvEH1q8+Jzh04LMWHUjCjcvGooY/36N2gd/UWKRXz6J5i/RKW8Hl
ypabi6eBg1wXUdLXG4X/ITb3e5vlzTNOtmqmxgyInkM1So+W0Qox78EW9AZLmJkrvF7gWDH4Vd+h
e5Wzq2zb0NtzH0+f+ytAtcBuETNQ+OhgGFNkM6o1CMD7MSuYBJ4qgzWYSFM9SR47j+OsLEZHz+jJ
bAY5wHNwzyZos3ScfHwYoPjbcEtIAPL/BSKuTYM0rFoajLaNy771tQoYLA3Jiuuqp/g4MjtxCoUu
0z3G5RelxVnk4gMAAP//</cx:binary>
              </cx:geoCache>
            </cx:geography>
          </cx:layoutPr>
        </cx:series>
      </cx:plotAreaRegion>
    </cx:plotArea>
    <cx:legend pos="r" align="min" overlay="0"/>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acqu!$M$50:$M$76</cx:f>
        <cx:nf>acqu!$M$49</cx:nf>
        <cx:lvl ptCount="27" name="Sergipe">
          <cx:pt idx="0">Rio de Janeiro</cx:pt>
          <cx:pt idx="1">Goias</cx:pt>
          <cx:pt idx="2">Alagoas</cx:pt>
          <cx:pt idx="3">Amazonas</cx:pt>
          <cx:pt idx="4">Roraima</cx:pt>
          <cx:pt idx="5">Paraiba</cx:pt>
          <cx:pt idx="6">Distrito Federal</cx:pt>
          <cx:pt idx="7">Sergipe</cx:pt>
          <cx:pt idx="8">Parana</cx:pt>
          <cx:pt idx="9">Bahia</cx:pt>
          <cx:pt idx="10">Amapa</cx:pt>
          <cx:pt idx="11">Para</cx:pt>
          <cx:pt idx="12">Rio Grande do Sul</cx:pt>
          <cx:pt idx="13">Acre</cx:pt>
          <cx:pt idx="14">Rio Grande do Norte</cx:pt>
          <cx:pt idx="15">Espirito Santo</cx:pt>
          <cx:pt idx="16">Sao Paulo</cx:pt>
          <cx:pt idx="17">Mato Grosso do Sul</cx:pt>
          <cx:pt idx="18">Mato Grosso</cx:pt>
          <cx:pt idx="19">Ceara</cx:pt>
          <cx:pt idx="20">Maranhao</cx:pt>
          <cx:pt idx="21">Piaui</cx:pt>
          <cx:pt idx="22">Minas Gerais</cx:pt>
          <cx:pt idx="23">Rondonia</cx:pt>
          <cx:pt idx="24">Pernambuco</cx:pt>
          <cx:pt idx="25">Santa Catarina</cx:pt>
          <cx:pt idx="26">Tocantins</cx:pt>
        </cx:lvl>
      </cx:strDim>
      <cx:numDim type="colorVal">
        <cx:f>acqu!$N$50:$N$76</cx:f>
        <cx:nf>acqu!$N$49</cx:nf>
        <cx:lvl ptCount="27" formatCode="General" name="2017">
          <cx:pt idx="0">2018</cx:pt>
          <cx:pt idx="1">2018</cx:pt>
          <cx:pt idx="2">2018</cx:pt>
          <cx:pt idx="3">2018</cx:pt>
          <cx:pt idx="4">2018</cx:pt>
          <cx:pt idx="5">2018</cx:pt>
          <cx:pt idx="6">2018</cx:pt>
          <cx:pt idx="7">2018</cx:pt>
          <cx:pt idx="8">2018</cx:pt>
          <cx:pt idx="9">2018</cx:pt>
          <cx:pt idx="10">2018</cx:pt>
          <cx:pt idx="11">2018</cx:pt>
          <cx:pt idx="12">2018</cx:pt>
          <cx:pt idx="13">2018</cx:pt>
          <cx:pt idx="14">2018</cx:pt>
          <cx:pt idx="15">2018</cx:pt>
          <cx:pt idx="16">2018</cx:pt>
          <cx:pt idx="17">2018</cx:pt>
          <cx:pt idx="18">2018</cx:pt>
          <cx:pt idx="19">2018</cx:pt>
          <cx:pt idx="20">2018</cx:pt>
          <cx:pt idx="21">2018</cx:pt>
          <cx:pt idx="22">2018</cx:pt>
          <cx:pt idx="23">2018</cx:pt>
          <cx:pt idx="24">2018</cx:pt>
          <cx:pt idx="25">2018</cx:pt>
          <cx:pt idx="26">2018</cx:pt>
        </cx:lvl>
      </cx:numDim>
    </cx:data>
    <cx:data id="1">
      <cx:strDim type="cat">
        <cx:f>acqu!$M$50:$M$76</cx:f>
        <cx:nf>acqu!$M$49</cx:nf>
        <cx:lvl ptCount="27" name="Sergipe">
          <cx:pt idx="0">Rio de Janeiro</cx:pt>
          <cx:pt idx="1">Goias</cx:pt>
          <cx:pt idx="2">Alagoas</cx:pt>
          <cx:pt idx="3">Amazonas</cx:pt>
          <cx:pt idx="4">Roraima</cx:pt>
          <cx:pt idx="5">Paraiba</cx:pt>
          <cx:pt idx="6">Distrito Federal</cx:pt>
          <cx:pt idx="7">Sergipe</cx:pt>
          <cx:pt idx="8">Parana</cx:pt>
          <cx:pt idx="9">Bahia</cx:pt>
          <cx:pt idx="10">Amapa</cx:pt>
          <cx:pt idx="11">Para</cx:pt>
          <cx:pt idx="12">Rio Grande do Sul</cx:pt>
          <cx:pt idx="13">Acre</cx:pt>
          <cx:pt idx="14">Rio Grande do Norte</cx:pt>
          <cx:pt idx="15">Espirito Santo</cx:pt>
          <cx:pt idx="16">Sao Paulo</cx:pt>
          <cx:pt idx="17">Mato Grosso do Sul</cx:pt>
          <cx:pt idx="18">Mato Grosso</cx:pt>
          <cx:pt idx="19">Ceara</cx:pt>
          <cx:pt idx="20">Maranhao</cx:pt>
          <cx:pt idx="21">Piaui</cx:pt>
          <cx:pt idx="22">Minas Gerais</cx:pt>
          <cx:pt idx="23">Rondonia</cx:pt>
          <cx:pt idx="24">Pernambuco</cx:pt>
          <cx:pt idx="25">Santa Catarina</cx:pt>
          <cx:pt idx="26">Tocantins</cx:pt>
        </cx:lvl>
      </cx:strDim>
      <cx:numDim type="colorVal">
        <cx:f>acqu!$O$50:$O$76</cx:f>
        <cx:nf>acqu!$O$49</cx:nf>
        <cx:lvl ptCount="27" formatCode="General" name="193">
          <cx:pt idx="0">6571</cx:pt>
          <cx:pt idx="1">1056</cx:pt>
          <cx:pt idx="2">204</cx:pt>
          <cx:pt idx="3">73</cx:pt>
          <cx:pt idx="4">26</cx:pt>
          <cx:pt idx="5">275</cx:pt>
          <cx:pt idx="6">1213</cx:pt>
          <cx:pt idx="7">154</cx:pt>
          <cx:pt idx="8">2755</cx:pt>
          <cx:pt idx="9">1784</cx:pt>
          <cx:pt idx="10">39</cx:pt>
          <cx:pt idx="11">467</cx:pt>
          <cx:pt idx="12">2780</cx:pt>
          <cx:pt idx="13">27</cx:pt>
          <cx:pt idx="14">247</cx:pt>
          <cx:pt idx="15">1061</cx:pt>
          <cx:pt idx="16">23871</cx:pt>
          <cx:pt idx="17">414</cx:pt>
          <cx:pt idx="18">484</cx:pt>
          <cx:pt idx="19">668</cx:pt>
          <cx:pt idx="20">356</cx:pt>
          <cx:pt idx="21">268</cx:pt>
          <cx:pt idx="22">6181</cx:pt>
          <cx:pt idx="23">112</cx:pt>
          <cx:pt idx="24">873</cx:pt>
          <cx:pt idx="25">1906</cx:pt>
          <cx:pt idx="26">146</cx:pt>
        </cx:lvl>
      </cx:numDim>
    </cx:data>
  </cx:chartData>
  <cx:chart>
    <cx:title pos="t" align="ctr" overlay="0">
      <cx:tx>
        <cx:txData>
          <cx:v>2018</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2018</a:t>
          </a:r>
        </a:p>
      </cx:txPr>
    </cx:title>
    <cx:plotArea>
      <cx:plotAreaRegion>
        <cx:series layoutId="regionMap" uniqueId="{BCAA550E-CC72-45DC-9822-C39FFF69B0FA}" formatIdx="0">
          <cx:dataId val="0"/>
          <cx:layoutPr>
            <cx:geography cultureLanguage="en-US" cultureRegion="IN" attribution="Powered by Bing">
              <cx:geoCache provider="{E9337A44-BEBE-4D9F-B70C-5C5E7DAFC167}">
                <cx:binary>1H3ZctRKtuivEDxfeStTypSyo3dHoLGq7PKIwfCiKGyjeZ71NyfOc7/dP9g/dpdsbFRpUQI259zG
Ed1srFKtXPOc/PO2+8dtdL8rXnVxlJT/uO3+fO1VVfaPP/4ob737eFcexf5tkZbp5+roNo3/SD9/
9m/v/7grdq2fuH9gEcl/3Hq7orrvXv/rn/Bt7n16kt7uKj9NLur7or+8L+uoKg88m330ancX+4nh
l1Xh31boz9eXfvrq7v7VZpfc+0X6+tV9UvlV/7bP7v98vffZ16/+4L/xBfRXERywqu/gXQHjIyaq
qigizB5/Xr+K0sR9ei5LR4hRRWJYfPyRnoCf7mL4gu8/2MOxdnd3xX1ZAn4Pf758fw8ZeLx5/eo2
rZNqJKULVP3ztVbsBj96/covU/3xiZ6OqGiXD7j/sc+Ff/2T+wVQg/vNhFE86ZYeveRTWuz8ePdE
o7/PIHykYhnLjClf2KPu84eKR5QoMkYIPfIHPcH+wp/lA32DMU8v8hwBMv9OHHlUoip9Zd3f3Rc7
EJxfpjuSfERFhVCqSs+6MdUdoh7JkvKgXY/MU56AP/JGq++TtHz1xgeVePWmrtIkjdO6fKWDaj99
ck6C5hl2+Ns4LupvXnDxTeGOlElAeHnVevMN1dpXtYlZQewIK1RVMAVzMSUJY0dIYrIkq+IsSbb3
nX+b/iQF9l7mETa2Ny9QfnzhJb7jR8GMcnaCNw4TfAVEjhQGSijK8j7CsnKkMkUhokpm9fOLVL56
svU/zveX38ChblgvEP9RG/ptRotHRKQiYMj28ab0iCGZijJij3jTJ8weZf/lqb+tlvPy/vIbeLz1
F3i/u0/uh/o+mpHxd+Y8zzkh+J91H3bq78onQs2p/g96d0SPKBPBBhH6yAW8zyUZ9JSokgo26lEd
wbs88uGRS3Cev/7r4IHmefP0HscR++wFR35UEv9X2bHdgd+wIf4rf2XIBbaCIplBWAU6MTWOhB6J
TMISQl99/ZQb33mceZbsvczxZfv29+LL+Q6irE+gxN+2GT+oKAq4JVFW2ZMnF9E+a8DVqxAFi4wo
z65+yprxRH/9+/CR5vny9U2OKefa78WUN9HOTX+p9WJHlGJRYsoX4yVysa8ETlciiIrql9yFs17f
caJ5njy/yLHkzclvxpJ4N6TJL+UJpIMYj+T+km6InEeBfASSYooRKMvDDzyfKsqb7zjSN5jy/CbP
le3f5so34xuB7NsBhRex50N92xT9KDrPX8mlWef3Rf0yVj3/RtzybZQQcIgpiAtUFXTEJFWSEJl3
Pv8jjHvzgnN6GqXxJ38mQNMheJgLyv9XI4Kr+8L1s/snmf4VIZoIgbIIRFd4l6Mcwa9Hl8TJ3Hec
YV7knl/kFOgKRIiTtf/osGx0mWOa+m2V+0Hvjwkk6qKsMBEKLQ8/+1o/hsmqTBAi9Pn51Kg9HOiv
/zp0onmOPL/IceT88vfiiLbzRpX9ZQxBUJVUMGSOEpdWSirkmwhDTPBUD3uC+qWksnSQeT58OT/H
Be3N78WFN7fFr7RMDHigEhX04tGTi1C+mqYrFEobCKkSxfLjB8g+L5aOM8+Kx7c4Trx5mcr/R1so
cJbZL9QHiKkkKn+pmD1aIC4UJuDUZQiDRTxfZhoP9DMG6uk9nh/nv5dmjHb2STj/vs8evQX8YEjh
55lBjjCilCoI+irjDxcDL51mXjEe3+IY8fhLznlf1QWUcWOwBXwh9wr8yv/3GOrc39X+r+OGQI4g
fkIKdEgeqc2nJDL0UCDilVXy1bvveW84z1//PnSgbzDky3s8S9a/l26MHTwbAipoL96lr67qX9oh
GS0XI5i9NFegIUyCh4884zTkh840z52Zr+AYdXn1OzPqNIWu8yGh/cEYmICSEOjyPhcfOW8PxRYM
eiaLypdwAD0Bf4y89um9eLrvYdqXL+HZdvp7sW07Zive7ldWkPERQfJozL4YPL5aKctHUH2hCrSO
Hx0U13h8PNJf/33wTPMcmrzK8WX7m0XLZpn5hQ8F/qtdUh2kxA9qEhaB+hTURPoSH3DGT354jrFK
oQQzdURwor/+/X1HmmfOiy/gWGT+Zhbvape+Ot/V0S/ljnREJIlRNg69jD9gx6ZZjQwtM6yq9KlB
PbquKZOuQG2WDzXPn+m7HGuufrOIetJO+vVhA2gQVFtkKMc8sojnEYHBC0TBU0Hn8uGH80U/drh5
Xs19B8ez7W+mTjpMuu2epPnvp0GCdKSMBWPGvuScPJvGYg00lkVEuPBuPMjPZKNP73F80M3fLCKA
7Kx8ZcM0kl/+QnbA0A1D4FSg//KsFXuWTYIKP1QwoWTz+Fx6Av4YwW2/81jf0Je9tzkObe3fi0OX
aXKXJr+0pKkeKRSNUxbfUBYK3BHhEyr70u3kbNp4pL/+78KZ5lkzeZXjy+XZ78WXMVTbvdJ31W6s
cDyJ7y8wZVg5ghaMCrrz1P7iogIwZTJSsUjmdef7DzbPIv59jk9X+t/m0zf7gTCOgiBcFZEK9dup
vcBg30UVSTA+9GxP9iKh72bGz+HMfT1X5NJ32f2rd/fF3UyZS3/3n1Dmui+gCPepvv2V0at6BIOE
UDl5rnWBlZjyDOZUxrE7CT40m/lBD/k7DjXPr+m7nHyOTWiOP//R9fm3MKM/zrr+UvcrQpNQhEn5
SWtqyhpZhbSQSA8R0YM+cQb+u840z5nJqxxj3v6HG/hvCM2jmXm063sfedDrfVN2cL0BQa798MMX
hYl09LjR8DRcxIWoT+L77ZPMs+Lpvb1T/4ctLXBn+9ou+DayP1YCkY+QDPN0UAX54jkg0pyqwjjo
qCgIavZPHZQnV/4YiX7PiebJ//XNbyL5P9MT4aZQJosjz/JpQNhiPuztfPfTByRhp4h79VCj/ZGH
67s/XzMkgVA/rwON37FXyXg5QM2/e78rK9gRghl2SYQxFBhjp5KsUAJzq+394yMVjB5RVOiuMAXG
vRmUtBKoTHvwGgQWEOtiyNJlIjKsKCAFZVo/PgMJICIZgy2FEJXAe0+4nqdR76bJM9m+/P1VUsfn
qZ9U5Z+vpfGrssfPjZhCzqMw2DaQECWyDANqTITnt7tLWNKCj6P/I/fFoJYxyfWuQIWrhYi2+LZr
cOAdt03T5ndZEjPlFMWKnQf5Sd4wcyD5cYXQcR5EpZaTZJtWcaKRmG2aONr4PrWTNlqVqnoht9Ix
zCSYtZJcs7q5LaQ61NSwMQc3uAuIuBnwYDJV2HYkoVrYponmeFFlDKJjJ0p7iqThHY6L6zbqj4XS
vWLeYOGCBrpEIiPH0XnnN+dt6ZmK61llGtlNO6yZ01pxgM69ml4EjmP3GbOTSvqsuP5n1sbnkUg3
fZkNGotzW+4CiJjFVVooG4GJH3BanmGn13ESUy12QzuMe3jYnaSSuAo9ZtdVcOWwJNWihF4GcWCw
Wj6pHdHT5KDZih4zompYqzVlOiqjQcuFekUqYVX1hR3n1YVT5jap6m1XNKasKG/jIb10wuA4qRqq
E+YYWPW2veDbYUjuAjE77r3M08pW8DTRSU+pH58Ng2f3Kl2FbWNjXF3TWLILFn1II7oWw2JV+MVp
JfWxNkjOezfyrU6imziXjVhS3xEBma2PVwoNVhVVLUBPpW/DXRrkK0wza8DNuhMFQwpLs+wUUQPB
0p08vYCisIXC9h1K8GpIBa3phnWW9Rs37VdNmls5y87EUoo1J+mMXOm3NBTuK498oG5q1G5qh0Ni
uQ0yFZxeodi32yh/7waSIbB8W9HquEH5pqPxKmncUK9ccS0EyaVY128HrFyqYmykcmPnjWAkKLEH
kZpCKbiaH9ZWRKPrqupPVb+1ckVUNDZUhpBLF7ks2i5WfH0oUKtlQv3BKxsj86heS3WjSXgwXLU4
dhMJeJtZbaW8CxxkdQ42lbj/LDuSHZLiNHVaMxe8Yz/Ex4TW7xpX1It6sJEzrMqkM6UwXCtxcdHF
oS0Ww64MMsGIHAm+hdH3Cm0+lDhRdCFgJgGR0coBNK1gTqy5GTPl0NlIVWWHZfW2C+r3khuhNanU
TheVepPj2BJz6mtVPpRawKREUxo5Ab3LsEYUqTFKv7zuu/amEMixlAdWHHqKLgrtuyHOo0yTlSAN
tbIWcpTpLQlV+EPNcfVR8GW1sUOGj1VWhHbJ8lvWVKXp5AI1PVHK9TLHni5VA9Mkxcs1VASONqht
cVpLja/RJr3qBipooRp+KtvK1YKKXpUlU7S4iCIr6AJJz70M9GggiVYkHdOSWJJWohRYsix/jIT6
Kqxop/mCuM3zEuslce+7sD3xM3+nyrlBvfSmE7O7EmEzL27KQdWyyjGyVrJFJTByV5B1OWWiHivK
cSCgQOtQawUZqg2KJE9zZLXUPLBbGhS1PxWheBIPsaqXTa6joLfDQtKL1D+pmH+cp6HdRY4OB9ID
1DWaPLCrqJFOOixdebFiln16QgrPQkL5iSQEvjfqL5FXfmiIalA5NWjfnfgVWQWlYJeKaigeva/K
gWqDItqYKpFW5NSQiGJFTmqjNliXKNWLsFyztFjXTXKelJ6qlXl+1tT+pm3pWvaiT4wEJk2c94Hb
WG5b5VogqnrqB1t/iE78oMn0LI7OfSZvUzUClUY2JfCn0EUaiRDQfWhP0y7UmgJfdlj91Mb0Pe3q
EzVPzuPaWwdSlmukU2STRRI1UxmdSM1wojrA+45GlR5mSqmRpvCQyUKRbZOCDJJRRMKVosRbMmSy
MU0q97zUbZr1he96XxZ9n//6r+3T9vDDLtnX34+rwl//dpbdJ1dVcX9fbXcZ/8kxsHj+6Nfto9Gb
P2+oceHB49Lxkz/9kYffF1hgRUXQFfl2ZDH2gl9uK4+e+surT4EFzL5CQVJWJAzjMlB7mQQWsHCh
qrKqKpQRCWGoTTzFFdAdUCAOgVY1jGvCeBqFGcGnuAJqFhKF7g1MrkH/QIYw9EfiCgheplEFRC0K
BDXj4CfFsMs47vZNo4qwrP08dtVcZ/RTzhg4i0qb0GUmckFjYDIJXAiB71VghA52SPFY+uNA0LCT
hwyBlSKeug6jdhNg33C63iJBYLZKfteK7cYloZ357sUCbKDuDGymiDD8imF+BqLFKXpy2BVFEbql
ju3u3KUa8bX2MrLC+1CXPlJN+uz4mnQdWuXqMGCerICzAqQVZYj8oKYmj+eaBGtDPFSK7LFCR1Kn
Keld0UAW+yxtM1QF4eARmwIgICBTAIob+GqZUTCParIWy8TMwvqiSqVygXt4hntTQJQLO4OhjTuW
BiMFB6taY7PUu1VyHF8zvdOzHdYqO7MVozBaE2IVGBw6hCWa4Z8CaxiyigiBLWQ0kmFCxyjto4A0
tNDV2jdbL9OSUrYE1mtRGGpVCvaVgeN033duprkoNjzS2mmXW0VQGRW4GzY0CwRBMFjwgvIIyRgT
0BpRVMfnkyNVYTMUZegUOr4gkZ7mumoPRryKDMdwrKTXylTDkq5sIjO6lmHQ4xA95sQKckogBCzM
w7g2p0pu3aCwLyEHoHFBzcapHUvNwy9m/bGmMCNb457EDIrPYCiHYlfJKSZxUuryRbvDprthenqi
AL87E7yMUb8P9MN44SWIYHunRHUrRww7D8xQq6Mb53Nt56megGt/l+tvndTybaohPb/rDWUznqBF
OhAhtSDRuDt8knn2whgQgzIXtMgxZzGY4pMm88BidLfJ26w2E6yzQKeGeFPtOjutdO+jamV2tvGt
RSrM6Rr6ClsaU8CJaKVhnoMuKEAFSM50dqVuJMPdFGef4q2vO1fNRg8GHVDfBRfR1n+/gPmcSZlC
53Qt6LtsIEzIdXHDbuiu3/qmakRabbQn9dtmS1eC4SzwfbRSnGtQEGzKQ0LLZCimQL1winCBUV6J
MZhJmDQ1vYHqScFOw8ozilw1XYixQsystqnMw6jOYjoBy/G4omWGGhFsWiG/U4PTMryW6/PDIGYN
l6RCSQCcn0pHBz7FrEGq3IexV0L+slG6UvP9d0Icaj7YqcOA5nF5BjSu2EwBpa2Q47YFXe2gEOCw
Xk+c9CISggWSzVo9GQG3MPw/zGrvgwm8omFCB5wSegop1VVXf26VUJPpfYqvD2M0KxQTUJwt8IVc
QA7cZaPLtrsq7WrVWt5KXKkLGM37FoKhfIOohJHEWbkwk4s2HQ053ZZmceLYIVRVjqWVuxHXlacr
haaAf7ESm0nGYQxHDF6IPQH/AeSExXWRFw6SKj6Vca7HQm8K7SkrP2diojVBqznOdcKKBRn5BqrQ
eIXFa1iE5w364Jd103ZpoZdmbypWaatr13bWsjbogl3YzKj19r2ygOWsClAMQ+SiKivgr/ZFpmoa
vw4ZhChOW+uNVGlxVOqCcp4Gbw+TE436+oKeE0gcPduCpEOF0lFiqnVLdVnS8pvGlPTGFivN0Xtx
wW7xSgf3YGBGZUpU+B/U9zgDEqWRmIkyGJA0lvW0ZFoeXQf9zWG0ZA4rHgjnDZKGZl2fDKUuZueC
cBMrH//e94/wJ96G9i1IikjBCoLhRfJH36sX5I6XgAcMYIRz7CrLsN7B8aWKZKg8BkOth+lpXpxm
MUTfbNWmcCPSoaholhtfwRAuRO3TDMlKjWu9SKT7UkLvEpptMjndHQbDm0DABjrjGKIuBGOn4kOk
PKFX43lxC/WzRg/dZp2ywPDAQIWy1iai3RLY4D2E00NkO5XpB2gwAQbpH2yAy4wTsZB4YKB6oJ14
0RhY93ThU2A0GlTI9OK0PcFapi9F23j0FS9gQnIJ99dAmRkyzH2JcOrMSyXHbUCPoM7xOXmLTiAS
01M7McJVZvmmY9RWMuhSYqYWlF9c4yckBpoqX0/A2YwuIp1YIFrpCUR/CtlQ55T0H+P6/WHqzggm
LEMCHALDRBj+Yx/RWA2pOAg+sJJ1Z11EC5MpmSGIQaZLaeMtqMEL8/vAywk4jq5eLnqyOtI1ATtr
yrp30xmyDhnDeowro84QrdTwjXQByxdxPA+Xo6YqRkXQqwAXE21Ite3oTh2j0jxiUU22YosZaP0T
lCUSYxIs1ikwS79P2UAuijZRg0ZvqnattJ4lS6EdMWmtVgsR1gur/4Dd2GKToCUywtsHVaglLToC
GqJcDRax0Epeu+vaEI3Y8o0lZzZjjCXoEGHI52W4LI6P56SKETS0Yg11El9To1SLswUr9iLzGPGB
3XQEMSMkH9A62seHeonSKSM+Y9xTnWWi4W+qYwUUvjPV49CIbN8QMyPRl/KO0Qzzai/BbAyVxo6l
+tB5mhg2XEZh1broEXBph3Zheqt4sSaCRod1CA7ncKq+LKSsBBomJ50hwGVfnnEra8U7aoWAlfL2
sCTOeAWwm3A3ExYhxlIY5z5ToRBExStKPUpTyyuAqGmrxcRfCAXmBGMKhkMKFW3sFhjyRVgFetdE
GKrvMv1wGJV5GDDTDaVAaP5RLsZv3KFvFFKVOoJWiVQIG6YI5mEQeLRBPHMgIn2Gwfkb1c0o8Qux
AOkLzpV1cyNvsB6bkaep7yDO0dUPyPZtciGD6N9Fpmc6prT2zM6MzGVtmxWV6Wk45rEMCp+N6pd6
ZVDbsWtbOL2tzHJd6ZnuG0sKMEtfgvG4fopFaPPua17Z4yyF/lyp547D1nnQlmsvqNsFSZkVSKhi
yYRB0Igpp98tqiFIrmTI1Dx8Jbqyr+EA2pM9GieaD8UOL6opoyUZ62VPkDj3loR9r1aDUujeWrCa
G/8yv2zNzMhOaGnJ1/5FtY6MVFfM9IRKel+uBFUHq4ZX7FxdwHmesl9PwlGW1WoaDmJT6i1WjYbK
mi/6S951LmqZYsv5ASWuMUF1X+oNdASVXD4rG2cT9l2hZQ30wRxXfOsg9r5MM7NtmBVm8UJVbpax
FIDAsIcE8yAcY9Map67XQjbAou6Yev6HfPBtB+Vw1c4hts7SEjYK4b4MCk5C5sAUYVP6bVmDMrY+
0pDrvZWK5ifcN9yWNk5EQrkVFGJfE3raSWqbjbm3u3W9XnOCeu0Vuww5C95uDhkgFUACwsFaHmdu
uqyS4pANhQ7dUTN1oDnQRAuy96LxMKoBhcFPjAj0XxDhjMjghkEEmgAJVN9kRgVN1E1BxMhWM7m2
6rT1dn1TEmjyNhUUMiKTdIN4cZhnY9PohVmlKhwBw+0noN8cQcuhGmjnwBnUjwm0gVMNGTDL0GqB
vPLteC2Z3bth6x27SCvfO5dLJMAL4PnUKK8Ch/oM4unCUu3uhO629So3RWgbGKGJTX+jGvKVa6dr
50rVCg2K2qKGIk20iD6WBZYMLR5JznuZcSkWgigYmmHjPO4050xRDh/3vUanF8paOYveenpo0o16
nawHA19D1Vc12MfWqPQy1rseyv0aVFw3yoIqzUbGMAoNkq7AVZ2wCLV/jiiUShLnkPt66yKyetM/
RivBVE+61nBusZHZ0XYptZmzEhOQD9I6ibKEknqEVWAKncK1au9OSWS97dwlazinWCrDEtx+BBvh
UHzZxyxmEXVkN2ygkq7a/oq871ZMj9fIDA3XaOzllG0OL0gXZSj0QOwIbN0HqIYMkikFJNx1qSV4
H5jXaUSujQVFmrPyEzB89j1IKCNhBGCI1pqC5unptWsHp4nZr5a6LAsYPaTJE06pMPwVsJCUekbu
HApUGwQtqIUlTr3UBVgcAjbBaBm0X2HieZ9wGBUkSjCEw8E6Ot++TYzYFs+iS6yFlqPXP24MR2gq
5BXgP2C2mtO8IFSSvicATbaj81L3zbGumr4NNt5C5eIl9RiUNqEtDbfjQvPzIbSbUK/vo7HbXEAR
oc9gSizyzchtP/pJvTosEUtwRkWYwCkqSZJhRbXW+27QXMq0MroegneHgcwYrH1sOLJVbdumMAlS
Q+UUWXQkmxXvetPTkRacwUCM3lss0rAGMbBONlgTNXfRai5hyoVzHXNIEpdVAw305L0qUlsIClWr
VO/4MLLzcNSxSQ+0UwmHaxG0goA9odZJoGpBa8kwwzKwBdM7SvW+BxgJ+hUIh0wlqF4lBQAkWhNL
WlUrYiMz2AT2YVzQS3uxD4eLPOHGWITTGko84ia+zKzYrjSqOTdj3Wyp2Y/HM/M4wbVZD0VuDIWl
8SwTUQyTOhuUiIEobhxbvOhuWhMZY4gd2g//ZUEZxJBs99w/8S6JHlqjjo9501I/bfYkUNKC+guG
YQ7Ie/dPkuLSKxMMWOMLdCNZmVWs3UsoNVnNcXYVXqP3zbGvS3a+btdNqAWr+sSF4ziXwcfyJ4SJ
QWWGjEoItTYu+PKI47Q09lrdr+WV4COzqgc9gfGsw3yek1nYN4PrN2DkAq7a4IJ/OZMqt4kFsDYx
tEaDXiedu46qaMH9vPSqjEzBcLY6reXIrWO/1ZkvXkMlyFQHenUYk5mK7x4MPkBoRSlN+x7U3Fun
GtQEt7ku6BX0XylIrW8sR2OzOjLB6uH5RG5ZqcBsjgg8kiE2zKxmFZ7kaxiiMKPFGtNMTrqPHRfw
S24loRoBrMaqsMasZp2AUmar2Cbb6IqZ/n2lddDc9lYVBJ7sLUut1Mr0RbswZ3/gilvoYULrT6Qv
dDWQQqH2gxbiI+fCXcWb6lNk+JetPWi01VCsQS3Ybi6bXCuvoItKFgRpXl6/gufIkLVUhlnIodXj
WtIGmmmpZzuKdViUZoHA1A7coAGpDyyR71sBJvYeLVwAEpDYcLLLtvzQqfJC/DLrGmHE6QkKH5F5
cd2migw6EZzQTWIkniboyYrF4BRrQwl0Z9WYkEbo9SfIdSwKw9NaejzOCv0EsmMfDoJ5+KcK+JQi
S4PWVQen1iXJ1xyYdx6aXeUtVRlmSTqBwrmtDDwu6yOAIlcwmhFIuFjFSqOcUiovdWtnvMlYRIAM
H1JWqAVzoODfWyhyoYMcicDUq99v6xqGOHNXU9zFoHDGrFG4T+3hanS4DoIfzWOlX8dqlza6s4Xx
LTOEBo9QapL92BSW1ssTH6Pb5VzlHsSRzhOT08CIYOP3ALHM1EwjmWwR2TUdXznxe/VjJIrBgpjO
tAlg5hBDJkRAWKHEzWmcV6ESSgRJA6VEUcd6YqBjzxjjNsmMLhZDgZmwAyYcYS0IijRwtSmfcLd+
04RYKqHVw7RehzL3TW27Zqi3Fj0R9NZ2L3CruXZpDLku3RNBK4+LRZRniQx3s8EFVBBoyeOOzJTI
QZSSQGghB1SuUu2jrIebkbfqB6aPNVRyHWyuXGPJss3KElhVMm7PjDMv+0BLVAcxrJU0uhB+xMJ6
kBcqRjMaCHnk1+/nAroAkd7zGFC2KavPcYdlLW6TLQjMwmTlTB8GBAamYqHDD5yEm732EelTGKHP
BfDDwbo5gfgFZmN9LdzA/D+skpg9jET1Vm/ExrJyzJIQ/qUCiJrG+WNe87uohwaoCpARDTWpv0qr
/MeNJdwl/hUCR8QWCgN13oBtycTzuL0IlGMFLQR+8wo3gcGFZFVRdEElgiAEa9WWzW7lngy6o7lQ
uHeNpQLzjDsHhEDhYEAUevKEQ6hs4r7vGgh4hSa4qUJIKHrfUvx80MIUKh+UGTgUrQJ7C9nnPKu+
wuWQLEu/C0UJkHTFei260Ubxyw+HHdssiHH6Gxa+FNgH40CE0DAuGRrjweHY6wMtyZdKELN2YgKB
l/QsrcXGq8FYya6Gm0Sr5I9Dluq94xvSEjovJokZKBRMrIOHhjvW2AtWVQWV1TohIBe+1l9WMCN7
y25FMzFck+nEpld5pJc3+Ca+G8Pd5RB0zoBM4XP0dF2xYDhuwNmhD1HraZF7g368dLSPI0fRNij6
oEwBRwn5WlGURiS512KzBGamrAxwxquzoawM6d64VTC18KGLWJ/lIBtJHgiVhvpCOu77ul+hIIF5
5EQMDTUTCzOlvmoM0HZalXCN/l2bF8yCsminDQQ1J3WAWzNsI6fS1J51qUZw2a6jvgmTJS885xfh
wlA4LIMBQtiV5A5Mk67pFAgWC/DC6SU69rdj4l+e/VS5BC4ZAX0RFfCBMPe/D6oY/MIRUtLqbhef
pIKwVqLuAjYxfsKUTsFwCa7YKGUFtgXKrLF3OYjdR1TCEozbWz9uBaCJrSKqwPW4sEOxj00V4NTz
Uwn8UPdJLR0dZtLtwxBmmq1Q8IF7c2DqBwYPIOTcB5FVsADlx1CSUc6QJRmprZjDw8A1lN5NZb3U
BJgZh4HZOYjVAS1KCfw7CvvwJDEiiTfCq26itTuYyZ2nBwZd+2tpoxZG81nSxyR0yVXMJdgAVyFw
GT2UJxk/Pc9a34+KFuDCWDtEu7GJVp5FDSh0WYX9fR59zuZMQXLhblgPIuzegntihaNaEs43MoNQ
NFTdnxgyGqn6FTvOJMie01eiINW6upU3CtbiVQ4jngw2wraKTa3yLLpIrutjb0F65rzUFCzHTKFX
2lDugagM5lmVHpYeq0XjMVpmPmmYwuAsd5cMSQy7gWNPozHcQSOwp+Rr48hPdey9L2/RBgMPVYu9
S8/IwpjReP5DsDmL3sidWvQ5hJ1yldrUTXSZ3QU01gUE6y8/k2ZCxqjAZb4YerxU4sanFLVyc1+G
ia24Cc2oplpPqFl3CzXYOZ5NoXD1SmhkQzqbjF24MtRoEOhV8/awTZmT+ykEzgYHMgm8LokhzRuc
SMuz5DNJ+3exAsvchwHNKvUUEmcfkQhpPyHAnzLTk7VswoqyqDl3zQbfSnpqeBtHd8/y1WGoS+iN
BJ5ksX7tJk09AAGr5IPfytAduszi28MwZn08VDXAWcL8LOwRcDSswrRGJBg7eYUmDaeynusQKZnl
x9RmZmXG53JkQa8WG0WoLecisyhOoHN0DVnQlU0Pg3wYxl61qm8hX5XTT1GQ9MZhREcN4jVsXO2C
ttC44sXXkcoE9pYLBKWVaN2djONn3Uaw8UpdmNKYdTtTOJzUlzRDbkrGQtEVux1nm6RPCYxgIlu+
daCDk8NwkXicfzqM3CwZJ8hxTKQdchvYxobZ5EC6ycPkQxNm15LSLGj0Eg05blGMXR8KIONonWTV
YPdrC2aEVz/Rc4Mt1q+s4uS+aHBXV4CRXimNKSaRlrSp2cGcyGGizaaQUzgjVSf61TWVmErFWG2z
lZt266wjbdg0ZgHLhsl2qWmyxKIXjjORUSGM07leC+UvWEaPIBNaKjwvQeH8pJP7opvkYxkqF1ZB
n31qetHq0v7Hu6/AIVgahsYrDAsqnAPJKwi/SQwBB6SnK0xOkzKzpFhZYNBDC/ylzn4Fw+kSLlqn
RAwMoLfGvVYZyIrN8lqGfbXkTF1npnwjGu1Z9bkzodVlsEBbCuZGSXtxAAUuRIHeDwx3PowzTiSE
lgVEHZUMB0i8VVaGu0CKFgpOszqlQg1tHAuEC3M5z5+IVdGoIeAYogvmfEizt3W39pJzlp937bHk
LxJ1ASB/w0sjQtUXWhNjmDOOODBLOPNX49LyONsMU5CyDrODx+HGM0RY3YFButRCJrqOz/8faV/W
HSfPbP2LWAsQ460YenZ7aA/JDcuOE0YBYka//tvkvOdNG7PMl5zbJ09SXVJRKpV27R3dlPf1ud+u
fRkLoFAoOP5ZAnu2zRoeEsxCn7orD4ofOSXuB7KXnbVv1rv5GD9q56nVr3jhS36qTuZuGtIa97rb
+dbN2pG7nL6vfsssk2ZaMBrZdOZqG3ZTgEkC4GhldIxz7wKwczfdVJSdtPsHOMOHJZhlVpF2ATEL
fLeZYT/1hXRArk1pPwQrn9Ta5s9Sa2Q0Y6IO/XTe5n45mned1bpNH3tm9VNNFVeWxEZWHr9OtEvF
7fX+zvJsV1rgM4mQZ9O42kTSJuIDsl/iDu2PMVjrNk159NMne7WB8zxbGV0JNBpaZoWySaX3UbJR
gO466dfXTi2Au6aoBfMSJliAAZlfmaOh5LkoUTgFp+xi7cefxWPqmKfeHY/Ka4pBi/RtxeJicr+y
ONs8I07yIZiOkAkl0sRejrdULfcrT/WTAysp839lJ0v2VsxOsfd5Rf84Otu+UE0BcC9xL6q9IgfY
K/Mlh7t16wRn1QdU+rT21rbYG79e2tkeZqK08Q3iI6w9tIuklob3dU3LB4QMozVxepdkNPwWOvwc
u8Pqw8bSRdAAjgmwNrREMTn5sS5QBkMxRUU6Z6xocuFe64VbVDtufpDQndc3+kiJo7opevNrB87y
p/LH9CwVBlqiR2WGe4Zpvg2phGFGlYIbYTOMzGMow7/e2uWA+mNtluzyorUk0uCZzIibDZmWOGVe
0GrO12aW3nDxqfyxM8tucR+yqudY0OyIlsjGPqvWb2ho4JIbcaPcxTvW0XCnvuRefrKc7uW93Kxl
2MWjHGUJfgdGccGq93FT1bCXpbjFyuYtp1L3XVrr1f9+7/70nVxZmH2egbD7Ppxuoz0eATPmTMAY
3HwTlzma27rEkS8lrjhUBeQgBnfEymauOTj7TKW+irnZollbFMkPURebctRWLqTLFfOVi7MPM7TM
ZLCmY6rfq3vT55tqK+7YbgIbmbvS/TpslhwywacChJ8GmNGkH3BdnoMprxeiwONHGexCA8Vd+fAP
BlDAYm4YPS3Q5nw0kKtFXwgFTaW0rRyzU/EMvnJhWvqcp+bw/1qYfWADsUM+vYY5ZiJ7CQpULQJv
21B6gQRykehfjiT0O0EFNE1Yocf60aGkIA0SNfJmsmt2xsam2beJMKQLAe9RffNn9bh231g8BQGJ
Ipg0wWgXyNQ+mrSHSuuaZJrE8zt3fK1p9h8QXLTV98MpXAWfLeWsa4OzqOj7UtHlEblEVsgWPXiN
dkaDZxa2VrUsht+VZ7PCnJthGnEVnkX6+5ihAyLWmqlLxZgJpCwe38DD9GlwubTlok2y6WEMDRqn
A8mCy1Ip8sZGzQ4Y2KnciDH5TgpJfd/WsXT3dfgvrqSugesRtJIg5J5tXafHOGZHCwVMDfa2ijmq
eBrrtXmk5Qi5MjPbMBDTib4LkHirl85XfyEwHfFcbTskwgLnaOKF57Xe/+LWXZmcbZ0ibCOIhQFs
S2OGYElDYau0zb+kpz9G5pRFAg99nZFg95KW+6moPMv2/08bNB/I6/s0D8oYGwSmuvPY1j+KJqxA
CCcNK0fHYiSAaAAzysCM/VaZuM60ag8orSjxZmkIfk7H6tANhhtE9uVrf5ZD4crO7AwewOHQKyau
0zghK3d4SV+DDdlOOBlV8tNLfWk2a9Pma65NoXJ1g0+bkrBagUkO0qRqxKAH+7XeRJ3OvfnRj2MK
NL2gaMWz8/QrrqzUQ5elWmAjV4Do60e1K/3CGWSKsf3UGe5MjNVPoO1ns6fr1eriGXNle3Ymq1Ya
c5CDTsgji3nGLxMkURHeubrDhEVWX6rX8aF+AFxhJf4XV9bSoVmqYrqAkJnPqcWSrJIJMIbGgNfJ
jBZa7kh98S+xeWVm5p6w2rKTRpghFW441WMxPgT669eBueAKoh5v3NOcmA0448fta5WRK8CL4/Uz
2UrFDlMENM2UFUcW9mnSscTDJ3ItHtFmSalO8ewdKTAipMwPhPms921DQYbkp0ZQO0TEb//g1R+D
82uMHeYALXZ4oTb1+yG+yPUuWZtwWly4KxOzhQtrHtRBpGHh0m0RPhitTDN5bShn4eO6Xrj5EF8S
KiJF/PWO3tvdOZaVzGNtyJ0YLKSOrFX17l/WbZqiAzJyUgD4GA2KYHKiMjgl54WXVYNrBBjmk1da
qMvh8MfKLK7rwuKY2oOVptLAmonSMIjwwpPsbeKH2hrabHmj/libnfXxYLNc7WEtZF56g0r3gKE0
v9mqCjVa2oPOoNuMW74C0pqS6ywtgsMAw87A4egEswIfVzJKG61RSliNiHIctOZYqWsg5KUz5YON
mWcp6F5FEyDKjRMoCp8wMONKjkbDS7ELAQten35YejH7YHFW0AQNXttBBw1Ixqk6ao6yM4DwLvbT
zIP2Q3jIumd7ozvrGOQldDu4ExCStoL+OmANH9cTbHIpuGxhOXxVXoBvGtzsttxV/tSgqDeql6DY
Nx0lcuofGLmOb5OtdogwAPIP9dWH3zFbcxOtgkAT4eDkFvneB915JGuNyqWPHmU+3qdlE9iNOa+C
rcZNnebDANLhHyLY9a3XFBHtxpXu++JmgjwNPTzwn8rgo/m4pPrQ8mIcsKT9Ho/9qjdRpugAbJgO
2VeAYQKcchOiSO23a62epTflibftv6Znuykxjmqsg+loh4eN13SrYIaydqsDnqEc3SGPaDb//Zn9
weRs4wYdg1dxYgNM3/BTnj52/Xjps3/IbNd+zb6PUGeFFXFER9igBlFuBwXsWA3IPEGmORj1iktL
Oeba2uxY1SJJz2M5wMyMyQ9arW9Bd7tyICz1I6+Xbf7cRcpYa/QYy1Z7oeSpzRuLnRR9UNsrtwBP
4E1ZfI8GVz2CuM5VV16Ul1I3gJmAzYMRRv9E6GBGcaSHJRucQpXdDEzmogcUbxVPOx3V81x9bWYW
jXWCBr1twEweiEc9HN47c7wfm/KuVbtv8qD6Qqh+aAu/JOZeKZXt3x+61+ZnkTk2Rm+EWgbyz0qn
RXEoko3CbOdrI4uxcrWUs8g0tcoeKyWFj4LTvgyd1lqbv16CuUGg4c92zeIxa/UK/A9Yx0Gh7S/h
5u6wVXekpu0LuuWYjF67VU0r88XGzYOzBOV6ZOVwitmyqzWBF4uWcvVnJNsbrnP/6yVcikbg+DAw
gsIf7A3qx3wpwOJciBLFWNAPThMdFKY/2CRcifml7H9tZXZRVDWtg7gCrHToNdbhc64U4IzOwAy/
UqFMuzFfvGlgA7PCIMn+JHfRxiyMJILqYWJDmlAh/wPTW2uTfVo1NFlUC3xuODaxbnPql0xt9DEc
mhFEvjeGBpmKk1qteLJkQpfhgjaNm6nWrBS34o5pmZVDJQBtlU4690JxVHPluFwzMtv9tOz6QDTT
V6r9NPVTav5I1k7kJRN4LMQFaeL//DzR2VRgohf4frrkKOwfrZ5QM0tX7mKfG9nYkGsrU6a4urDr
RdhauFkOOHvL3UR/2/yeyKsAI/gH7oLfxmyLAIeqgCFkcvnKGJOSXo7TChnckmkCDQbMRdNo0Fey
2/LK/TEzy+BVUOSRbDSDkynVVo6ViHKWPycaX7lMTFnywzczc2eWqkuN6Umeclz6q8H4iQ596oIG
iBxNlqeYNixIu5MGWQFRDqD2f5l9YBqDP9qkD4ZJ3Dm2NpoIRsMALvL6qJj3UvJgiZXv6FPqmZmY
bVZs5yxiQY3IkEDY0hBzCzmbxzrKNpWUb7525/PD2GQMZS7UnaZOszU7kIpkHDUlarFlR0J1qviK
2wKHBHyhAy0Tw9U3GB+7CR6muRbMy27Chq4Tsy3FDVITppHQ+rDlefPKSM2+Vg14nIAsqmkPMSbG
xIqnS6sKupBpIh8QQ2UO/h7GwTYzDRvXlyMd0m9S8UM2IZfx8+sFXTADqosJa4A2JhA1s/VsrSYq
wg6hWQnzNWT8yHInb6ycRhpf8Whh1dAzIqCZweSriseWjx81cGW2kKZQTFvrAJlBfNztLTeE97VH
i2ZMTABhTmth6F/wsG4CAo/6YqRt81S1ryTkK+lw0QiwXGCoAQrJnO+OiHrGugYJikk9lG7umAL2
5eLha08+FV9gwQF3C7pswK5MWNOPC5bmaD+HMW50vAklcFTHvfqgaFK1si+fGwIzO7MYSFnIBtlA
dTLux1+jR0CRkHKKd/s76Y5fGIAZZI0d+/MtcmZzVvRZpAPfUA+bGTgHAaDaKG8WOsDP2YEfFSfb
DqfxYN5mofMP80YfTc+x3Kld9aMxIoU0IMo25O9E37fpGhPxZ1jUzMqsuujVKrR5P22eZ56tDZh8
t/Ep3seb6NUCqjXx2kO1+Wtyh8moikEeYEpxN5/3AAiGfEodg3eOWiYPlQaFLs6+K9awFjFL4Y9W
w9SXxWQD5rs/RqY21HYBUjV8ymhiv1a34ymEmBR4ArKb8oAB0EvuYVSp+2uk0uTeldnZmuoJdH66
EO4ZYx0CEFU/5UB5WErsmFm0UlB/qnNntmaFW1vKDFx9cNHkO1PgLaKaONH2cfKWVTF4pRMnr9cQ
14sf/JV/swxZSHosCi5QLAq+kweMmA/2Sj26ZmJWxo2FHalaARMJMkoY3Vvs7uuktRwawCKjX4/H
gTl7UmeEpEJ/aHCkzKJ5+7Nq34J+bep/qRpFJPzXyvwKl1id0bYqrEzE6eGB74HHuw+2yFe++gzp
kf+TT3Muf2HWcpNhCNgRSetG0Q2eCSB0Ev19qfbBp3nE1VpdZi1BHa+pG2jxnOIIRY4mrxSjKxs0
Z5UtSpw3A0YNHdagz5n6bW+6LPG/XrHpaJpVvPAFzCKAD2H+d37Wo0PIlMLQUFZUReZHjXQqxE1c
yAxDEz3Y4EEAuP3a4lIhc21xFthmpqtEIuXoJP0hrhOqk++y9lT1K6265cPyyrNpea+uJqLFAD8w
BujVPUln3R9PxWNzyA7D3t6QJ3SzvqXPXzv2ues5ZSLUMxNjgC2DPe6jxarIq6iSUW02L2NGu8vU
sLfRsAfQON7JfoihPIBGvK+tLkbJldFZMLIm50XG8IExvaNldGPjjhw0K7liKiw+RQlUroxJORMa
nzMj6CkptTTVuCRi1Ih+Slq61XsBHmdOG/tVJeXua68Ww/LK4CzBqvJYWtFksK0JTWVBi+7SWL3b
Rgcj/Pa1rcUDRAP9vUwg7PBJxoLbtd0FGpIGxu33E6dO60MkZ7M2+vF73OjTIoIfGA9vBlgY5tRS
UaBb2SCZSE6Gkd0TdLYkr2BFUxwLNQqaRzUMx+92YXV0YOr4ZoGz7DGpoe+yq8asTzYtN4BjIAzC
pG7DwmGgYOWU9oNeNMeeS2gnMbuptgMr1SNKCymCjKRt7m0tKP4W+zUF+pUn0yd+9WnlmcHbIJ4K
sw748fCCWS5qqa9Ebmmjrxzvi/EN+BWyFAHRpDlLF1liBD1oqXBLAPURG1967efQr6Skz13w3w79
MTLPFVrRlDhrEW76NItRuRP7GNv8YJo73iLP/+qP/Tnx7G/tGt3kclRMECnc/FUZ01sf19LEsDs3
JdTX+ZHXtMLk/jb12CY7A5B7Li5IkOmG1i7fFS7G8u4h8Ah+gbXHk4ViA8zsBCIT5sR5Ni9HQ3CA
2bbgo2OZsgPZV2G9fP2NLRqYVIogOg84wjz2WYfWsWnDQCVSqIn8bNemGxbCBBdVFUWnAg7uT4gv
Je9SjO4Oo9PGKpWarQmtlix5/3svro1MafIq7oMBINFehRGpTTyt4i7XV/LeohuTKCGecrRJL/mj
hTJmqgoRytGpi/eo3OUmYLXtSl3xmUcCXPW4YfzXyNwNwvIMw4njb0KfLqAFle/V/TQkY+1AKFz7
rc+P9c7wNagGhe7412+sM/tTQr5axq6s21yYaBkjZ1EGppZ4XKs7JxdmudbCGYwmK54rcO+ZnR9a
X0II2oKJQCIcUyDFtlLwyJrK1T4Yybkk6o+6WlO2WzM6S1VN01tN1bSjM4J1N4ZcaWGONAZwJFZu
dS3fJPX3r+Nx4eTCNzXdIQHWAwxhdrszzVyuSg2l1P+2+MlmmsRf42Ra+nivzczqmhhSjWYoZZCK
BttA8Uj6tYX7PA2Hzbi2MEuCY6828hjAkc5PbutnsvsfbrnaSe9iTsHxKwF7UOySbVxSeftrnclv
6bu7/gGzeOHNqPAkBfthAMJzJdO3taTe8lBbqbaXVxJqpDqu48A6zPzMjEgErGAj9I5NL+0i6CnT
r0NizcLMEUMtJSNWihGYMjsHiUrxlIbWSgJZXqw/XsziPEmsRiOQ3XXa4lYeNTomzGlWB9N/Q2jm
37CmQEsHnDPQa5+DeC1lHIoauttO75Suusl35kN1tJwWQAZoNR+GHcejVnok+2HPd9J34TG38zDM
vVkVOlv8zn5X9ciZUEuZORxAWDuwBRbV3iY7VvvhlhxS0C5ql87L78EkK1Mbc3yYo7xrG6q/f72l
n99dp6/jyvy0H1f5Usr7oBysCPnaR6fU2LebwjF2+inJqL2BhqNPVk6hxSC6Mjir71RM1mYQ/cDK
gxm45GAg/CcLAFhOG4vLJ5mdc0GU6aAqS0e0ZZNHMysfWztbubOQxV27sjE/5gSUaKJSgNEUBMOj
fsFV14vrGxBJO4kMYqG4dXkAyp6u2bWFp9XMl7pbVZKplWRbXj+2ZuQTLnyukXOjlttxDKkuzmXw
cxhi3Jff0ME7FIZCWXux+m+8Nx4igGTBzeLa1TlqUzpC6Dp9HqsW15gH0fz4Oi6W/cPNHd09lMbz
mqo3FIE9RE01zXNO5KOtH9+uw4yXimMopf6xM4uGqq01vFwiN3Z+7xE/9zHY2OzqTfg4HEpPOLI7
4AlnoPY3w/vaw8VEg546gaYP6pU5ybwdynobFDHuGHnKaIv7IM3L4FR05P7vDYFHB8qhE8Mh3qw+
fmFqTHL8MSqiAJ2QcvgeZq8sX/molhrNE9gXt2hAmqc32o9GQhbLdWxMtZ2X79i9+joNsPyIJkhU
fywwcxfcYNbI/QfPIO4BDJiGjG3NPAv1jAQYEMDZ3QZunxTULt/lNdeW8gW4xwgoZqDYiW7iR88C
TQsNS6pGpyS/GLsR7drj6KIB8NOhT2ktAIx5Q/5jwGIP5fBDq/+aMhQpFpMoaIVOpJPy72/gOsWq
as4taKA4wnzL5Z/KAJ2xyqtXerqLmfzazCwEYq70ccpxaa49AG85haBpBDkxAK1cINkjOq6KdC7V
pMbU4Zv0bBTcKD5ujQnufCUcsf9R9NrpNbWHXzYIGeOR02S4I/3l78MNUC4EgY55f1BKfzSX2aAm
DXSY4+qlRZ2oDI+WuZLYl7ICFEHQqAFQFBs2K0dHZkm5kmOvzPKiDt+U8okoL//gBlQ25EliA8IC
MzcCs0rTXp7cADWMCeqC5kXOVxqUSzENHAg6D0QBLdl8vEzOlJY3xeQG0fygzu97+x9emXBh/2Ni
Fm5ZVhs1HtBGJ8Y9sjTeI3w6gBN+vVZT+p+XaddGZhEW2mExNqDtc9L8PTUKykHvVEAIlq99PEv7
Di1zvLNCERhka7NNsfH62eka8icYztykBLWDsu0o5gyeqtwj0+Dy/w+l6KJ7V1Zna2gNeSVlAawy
KmWgvuclNe3jSkgvng1oPULKB2+CoHWbfL/KP0IqmehDBNzEXKG4VUBzXzxP6tFQHrkb3WQLkRtP
XruJfx7sRd4zMVUJzLWFwcq5XaNNiCYK2NU23bF0Baa9aO5ObevalaAOAvA8RtIryv11gqSlt6EP
xmeFhSVxjE5PzY6JlWzi5ih+dpRjnBOz0o9rNGtLjbYP1mbhE1h9YSQlXK296HZ6zJafop3whSt2
aNT7FvIw+PVvzMfgLGsQ7wlX5cmXAhiDVARnDAFFmTb7BWVHIk3jMm5/wXNRPUotUH+rc8xLaeXa
yCxeu9EG5qGCm8EpBHXdsbpMZYbh1i4LKASuD+s1xprJWQZgrVBi0LnizsksajeCCmiJfZ1kFntW
V27NJ35GTSNh2cAtdaPtZUd7Sl+7HXCNYPSayKDJXs9o4JsYTgje8lWK9BUP9dmRU2W1EPV0rNl9
4lWKRqXi7WsHF2MDHLWg4IX0J9A3HxOAnIZ51eoo5on+My+fC/UmG1YS6KIJjOOizwyNvk/36UAh
EtMLJOqaodGcXPLgoQpXitzFhbqyMYs+XY6MEKyquKqC1T3vTNqIl68Xas3CLNjGWlLEEI9oHvLq
LQzY82iupYrpR85PtGms/T8LNR9/bYldN7aACYVXj7mRHoYUYp6WuGvS5lvbqDuc1v+3vZnXNMOg
M7PqsG5R8Koq5wDCMVrz8PXKTenlK7dmzacxrceKTwd11ik0y7ibAlbTTmyQoQ9prZVG1NK5CdSf
DoU6DT0cbZbc0dxmpZQh2ZWgGqmE7vZB5nAGAqa1LuhSRFxbmqVVudX7nJRYOxSljpy9WWW5kn0W
LdioOKA0D629OR+OkqZh2RMERFC/JfWNVm6/3pnFtbr69yf7V6e/WY621I/wQJG+E+lM4otpvfR/
PXeEsx5H/X+9mNUY9ahEWcux/wYIdrrmZJLWy4xLsAbX/qyZh0cYQBWB18bINSbwZ4HWtgoOIFMd
MctV7grPBpVM52v7wQWpeP84zUQrGCkzIJyngzW2mvRzPLInKHNCR97+NYHg718DIiNICkyhOAuP
tmyLcmQEpy63zwwQJLVSj0CKrOzh5xiBSiKg3ZjpgmKuMb/56I1eG3bPQdReJ29dA8mkfFxJrp8T
+MSlBtjRpE6Hm8nsjChyzWhMyRSOgespD3S3ru8aSXK/DsYFGAPMkIn7GUgGdENmCxaKWE0zO5FR
ZyeXSHPYvQHisuih2bfu6JbQf3iqNn8/RgCjuDdiHH8S3Ztj/PM8S+smqTEdFkXbKEsfzIF4dbg2
tvn5S4MZ08KtaGorARL88UsT+NKMPFPRtJJ6OoaGk+FmlEiYGE3WSGt+Y+s+5lvYwvUaOt4WRm3n
20UsFgciFsIpBaikBt3NldTplGfOqkMk3aZGRi2BR2Xp/esNXAyTK7uzbDLUeZvo0PUGHADlmLqz
Gwyn9Ss3ls9nJJyDYhe6JnhfwyPbx4W0AnscoUIvHNHpFwNSWD3e2bQ23oz5Y202rhmkK0l4wS2E
BURdUCJB/XL+2GUIIvRQDMKpTXmXE8hsFqnbFf7Xi/f5kFQ/WJlVepEp6U2Uwq9MD8DE3KPrKNF0
2LM+OtrSWttpzadZphzCHJocMkIkDVD2SZwWo+4OtbXi1EJuglPolJCJCACjGh83KyNyzGxuCUfS
k9MQ14d8VZVu0RNtGgNBZgKj5PThXR1hXNL6tgTVhhPypwL3qgBolFWpcKDCp/Ju9lFNDxP/a2d+
FA+kgyxzUkGIhkQnogWurHKZimg4ZYw3DiMNoVlZXyor3tYkOxlEHajGIPen6cNdz8xjmylbHpSn
jAPuW9UPQ5DtRlW92Da47qLEppjt3GSCnQAofxzCYZtH0TeupSWtdOtQaI3qRwPbYlLpVJaRm1cE
bwijTSMZevOlQfGisQlU+U0tqpcAnSQnUjFeacuSK5qudWUuFL+Qyge1ClRHKKlPxm4jZOHXonow
DZF5YVLlEGOUfRb0D4Ni39UGlJmKMd8Xrf6iWFMh1Sk2zTG1gWkB1e1Mdop71FllAipZ0mfmCfwI
8lnStV1NekhTMPxSWSueWS3tpYZJNBTRncxw6kYp/gSnYquo3oQAGVl/DKO0dAyelA7Lmaflls95
vjdIvpditXfUoTuDquAAjNb3phGJW6jWW5tLd3Ws3KcgNaVD2z5qJPnWpMmulRufR8UBJGk3uZxz
p4SkfDHa961qBV5VBDsmx0ch6ZFTRVLpaH33qNTdO4vU94ZI721U3gd2fTeoxTHOJUwZVvK2t8Ot
0gh/NEX3BL2FW7XQVZoL5ZanBqM8CiRXlzEnFlvKTU/EHrC859YI8F5RpyaUK/rCBR/mixyL74bN
75KorLxUZgaklOtLOeQbIQE9HKm9vGFFdzuWGANXzOZFAIQWBAYlCcjhtf6RI+VZmbixZGTZGkIG
JSkfoFcKkhmi3+kdqC6hSdc6AxtVHzjzR+hhMoq7B/eytHiXZesnYIMnXYPUZ2jIA1VU+zBGSk1F
Wp0nIfWi7hu8JJneCB58Lw+6my7tdnYfbqFqcMlkqGpK1b1cNr7Gu6MUpCeIMm+aTlxiIocYRhg3
ZJRB15JXiROFOBPQ2dzUucgo2sUVjWLjHs0nD9gWC0fGcBsz7kOx0w24qm5ZIR7KcrjDW9ezHIbb
MocEs9FkwGLF9ffEtM5QXji0JdmHPd6fGmtvV3W6C0pbcsxwfEg7fpSVZq9r7MhVM6JWlz5GQxqi
T6jjv0AzQY5qmjQqHvij0sffe6rr9EbLRrfL8l1u9ZdoGGx/sOOQ5uCPp00avBeReZepleWh7Dri
wfubPahunoy3bax9t8vgwdRzSqISOh1d62sBe801690oI5PGlXWPJHKTDigBiJIPHtOqcGMmiaBD
o294mhwZAZMeyOYSALL4XuTKLpH5jTSAIVU3z7UIz5UkYd6CNRtLE29aOpV8eIoWxqFN6pGGTH2u
y/wm0VuIHQ5+SJJjrYcxDYn+UkfSj6423wXj30xMqg/YBhrIo98V8V3Q6ocu0lIww1UbKZI9kydb
wyqPoZVrtLVBta1J20pkDxUIlGiGz5taPANCIhXvmTYcNbv/3uWS6XR69y5ZOCeh1g1KSVHv6qyw
HcJVm9qhcWgMA4p9w+ironNtNXwbk2QzajYUUMR9FSIhyZ1BaGDz+zQ0fia1Dc7+snpPENJjEe6q
HK+bSg/FOJAOxuoutdmu1QsHnOe70L70ilE4WSOhfmzZmRi5o2TaXV1GW5sXXhwrPgQAfGjduJGQ
aQ3yoAIw576EiKE5uEIyMcTfnvL4uwj6M68NR1cLP60MT0VkKTU/69lAC8vc8GTYctI4NRatgtBw
g/+96LxaN/FBtZ6wtkR9HKPyKZWUvcJBKDHYOyXQQOiTurn0bewhIob3zfucvJp2iheSCkJ8mrpN
sRXclH3TaDciwGBBrf0A3+MuBEiPF+1G1e7GPA5QHRTNruPJKQnzNyV8j/LhFbE9xPuCs7Np67uo
bi5qA9a6QfXaCMlo0M9JDM7RsjwokIo1zGyjEmSDpqV1ID1mOfNjzB4WdVpTZl4kq3ZbDIkowykF
ArHiPc1lMJsotsOVbSKIaxQlp10ZO2wAu4+GE0agMVKihCG3Gj6TAQSVxN4YDMDn8k7I4BsaGxeM
Bap+GqXzYINQjx2y6C4rYoqk74+BuUkU1+aJm9inEde2+ju6O3TIa9csMIqDv5CCCT5KHZEf425A
zteogPyjZQovMGOvDDHmZ7YAP90XQEV0YwhU/rFJbpG+/HasnJBc8uJo2idePRUhQB6wNRrfc6z2
sE9Z76OKp013w0i9GYKccvlst7ct/q8hTHHSR44VkU01vg/1LopDR40fBIZZOH81Yb4Frx3n90Gu
7MPypxk+xuVNMZzixnYUNaZKfSnUgxVepESjavQiY6UtznYsrw9JX3opw4men6uyBvgh8LuQoFf7
qpd3eoyMXsXQtNZds1ZB++BZ2SsuUzSJN6352NnIUPVd2p1RNntD2LhJfMqKH2Ne7QEownDsU0r2
Eg4pnMUHhfwiA3csoTpSZdM0FV5U3CW6AazV6FpQAtG7l6bZ886NMpma2lNmYpInfDGV5sCGx7jI
aCK/FZCeMvXMBY7US0B/rFvHtttpHHtllA4xaUWeBHvpQ/Cz458tnyR9h8sylVRXCu/LoHF4+0uv
To3qGWntxXpLwbBOM6I4QRO4iO0QIhdVuS+thLZG4QUd2/HhpiJ7M3BHc9c3Xp49GeFGARRt/FYB
JjHsGLhlg3JjpIkjRZmr40jGd5qzn1YkH1ltuax8z2MLYi75VkreKjytWHJ2YOh8VPWj0UNHJ7gr
zIqq46YsEz/LM1du8RnYI7WadCsRRjtWuBaXnLqtqcw4yK32RN2kKVR46gYazBcwjatQxTE5YL0V
DfgxGWxKwlu5AkFCxmSnVS9Me6hxQrbFQeM/bfYzTDaJ9M0sgDnA9ZAk72W4DZHWGVroKs4/tXgT
7bmKn/TinHaHqYBDUDtqrjiWzR3ZTl01vDHyHUKaKiGa7/XNqO6j9oi5Ib/DZg35o8AAlhY7WfpS
sYbWOP/MYdu2W7V+HuQ7ImqaYy2TiEYdiLUA02wMjeaj5say5gnwrTG1gXJFe5PVkZ+zt8AKHRQv
jmRsKnkTBRum+WaP/FftxfBsZ499mdCm4k43oIQZ/aY9SeWl6bdllRw1FjgcxOjBL9yyaFfHu8qA
6qmxy4JX8NgAhEqDUaUNtEgUTHkHOBiU8SZJ7psBFddNaHTuAK9CC8nDVUBhrDSPgGwE1f2IYJFD
px5TGiinobstzaNsPwz5C2o7Q+yIteVliyLpLSWnTGkoNx805TzqOpXKnkrB/yPtS5Yjx7Usf6Ws
9rTmTLCtuxec3SWXa5ZCG1qEQiIIDgAHcMDX92EuKhWe3nKr7NXLSL0MCCBwcXHvGdasRI1ykGgM
EXjWwI7K6u2IVq/r2CW2+2kKEtt6jvB8azePudzPTZ0ODXRttPJ6qee41Z20EupZoXQB+QcEdw0R
r0oqXoVEf2DTT1Fm9mgldN53cDEyb31LSzuuB1SyQLX3DX2TXEZF2d7Z+FUKtwwUKxLZQI2AIDkV
ZuCWOGrUiQfqXRd+G9U94qYHbde32fw1lEej/2QIHMR89IrbGgqpi+YDmzpH+A9CXeAyWjGD3N0V
tpZW5YtU3Z7UfTSw/hU3f2RAX3LFdZ2/QswtnSQPWi/zFnaL5VjIr6V7zTU94bmO+skvSmlk20jT
egXVPi32/DwohRMrQaLZeiHTknj4KtC180yCu1wGmltnrW4F/myHsrod9TtWvTTqiixLrFsffvfZ
yGVvT0nHdtzdE65B5jUT4pn2j454t+e4aHVcinGjpVaJ6CAC2qdwKo1aXOYayIcGoCeCmMEsD6p8
cvwddyKFairiCV0+yXLLfBH2c9LwT6ItKfQesjH/2fv0DfJ/RgGtYZIp66FajqICX8La4q4GBaNV
ZKx5s5bnQYPOsrar7XtGVIScMjMMEfitm/Xwd8sHdd3UfWCXxp3Xtjfd1CedB0fx6rVdH5QLO9NO
ZoZmZDquSNPNb/pJv4IHHaBigOdobzm/X6q3UUzpDHljKD1C+GvIiPd7yZc5mCcPkkBrCs3WcNDy
aGNsKfz7FtQ6ZXOgStCCg0ZY8aDMe7/9VdGjHJoASX9IBOjxax0v7ABj5bR0H03yAwfL9n9oKAas
EIDVFxrM/svM2iCnAISP7wXCLPNhaMBeelpARvtqKnY2yIIWtZBA1elS5X2AMmw4DfATGHxoqjdx
z3hi13Oq5cCKacjPqyrqOB5jOHX6akZKr3bSYvd1PwTD2KY2kNJrL0LSOhi1uyfTx9LmMRuMAFW0
yJyrfe5YsWVp+yb3ogX/PGOrNXgAomIyI6pxrcg8m2b5iMrucN1raDogA9SX+xyrYuk0bKo1cnCQ
vRkAAgPt39KGjv7jPHqBMJ0AFMinppvfcDECfOfYEUT5Ittck64cEoulg9PeM3ZbN+Xeb0XWIQbW
pp7meEUrx70uEIAW9gmuFlzUaTQZV5UDN1JzTHvcFbw9Ohp8EGrnMMkeEpMscRiEx1gbKoenrKjv
WOEDp3MtykM1TjhES5jXBYbyC6Sp6sBkE4oWYgadEzbeG6SMgpzV0eLnITWchJfFq5/3kYct0WIL
zAOi9qrHsmnTwuGR1ddhJfykIFqyjAhC+Z3Yvgki5woteL1ksXKt1Fdu1LM1ITaPpqmEdbqMxHLs
LQvPkRvaL4kcXoTRHSf7tcdEFk6Q2mnQeIdInOz2rWwDbprpCIVmq+l/sXxJFwPavGaql8XDZo3c
Fft6GVNHb4KxtNJ2rGNXfExoqnr2iNe68wrN+mAwoBiPyo6QQGYLI2SswQe5sa018cSQtiUPAM2K
HK9CjiUCTVU7f+0QGLEp5vymc/gB/5vlmgHIrIP/H+ANa3OEjnQ26LdkMlHAuPYKwB4aRLAW0hAW
OeKG6Wcng/wBPOBec7O5Vvlw1JHa68arJiBSW3wgP4XIK2LCvu/8aHGvZa7wpty0ytU16fpszsc3
NKJCCTCMrt1ZmhY4hIVyGhJnLhJ/xAmgz1vyy4saFZRD49+YsAwVvEvU0B9cG1T7GobLcGB/5AWq
RBXeGAVdEkK1hDX5g0lmAw6jdsKKfG9VuoHH5PBMbSsZOjdgBc0mD5C/lWVD16c60l41GMeiVO9N
PV/BohChwLUybsyZ4xcPuqt9aAJ0Fn+KDJu/ywKoS8nmxOxQvZ4otwIwrG9Fr++aXCWuw2JLIqNY
p/uh82+ggJxo3bi3GrWHoSYuYiNSTZPCBi5ze5fFA57UXFSZKJ3fCIS45vIrDYBXwuUtnDGTnuZh
M3SApDHd2i3G/NTT8qeobD8ahLPvaHNUS5WxkhzYaETWtKToqyRuXiDZGZAIW89Q875f7Qbyj8J9
X80yVOb6VhoGNIJkZm0/MGotmAz206j0KZCNuOq5jQpAfUA4eUE3HImaMt9Jo314+QAtR5++aBrK
PAP98AujuvadCuBTuA+FiKAyGnptL836FmiEIyglebCa7QKnERcGznnxVDAvo8LepoQJc71LNcN9
yMfqzvHYrjKHZxyBPuxsvEdHm1PkLd5NQwzkNaxIYRL9Qykbz9kRzYna6iDe1HOsW4kUCzbDw2DR
wJZViwpoVSdCG/zIKDc48OQHboNKhGZYb1axpqBr7viG8JnmTG+La9riDQ8P0dfOc4654rvWbp5K
Jqq9NU5342S9rRq5nS1+V8mBx6vrepH0/azuWxQs3btxrkAwna0iNgWeqh1xmoMpdSPyCmR7LZny
WOp6kUDz48kzJcoqziOYxTDfM29cPu7xTvylaWI/LNaeuOKmdvtE610o+zaNF9pa/dL09cNcoP3Z
Gy/aSp91p7mdyfpulfqthoZ/WBNzOHRAzUXC6J8oWl+h7Cqo9KgBp2nsbqzGip16rSNmub+kMCGU
rZm/fN7e5/14gNrIlKJfY4IqU9c+4qy6k9NWOvVpFxt42Qc6h6Qf0pFoLNvNZldj4ex7PKBUmZHO
vCUBHPq5suUTPIUjskCwuChaL3DK5WOcPPxptj7bbpXRUhcDJJNRWKymIZaSUxXQlZK7wbOmvVX6
UzosK8D9A/VvyMj1Fp4KbZnO4ywCDg/Me+GDgha3fDVl7FS+cxis3HmRsBd+XLg1fHIoFQWiJwAN
CG+5U2PvRxUXTlILb42HcVjv7RYL0s22ytxlbm8GpobQ1TUHYEDXujOMrv1ZVQNLlGDzXatwKZie
y67mvJ9jjnLWG7p0w6dXl4aGY9Hxn/qc/5KW3uG1sI4twKtIbkDU6MBmdOr5eXSV/nNqmY46kaP9
1n1KH3E6ykT3RBnBxlbPerMh0dBUdlTroxvkG4GJNWJMV17iyemh6AhKqIOOiDeoMsBdRsKi0vKE
TnCTRVGxVzJ0rBreVUL5qeHxKdOItFIrF6hVdJq3Q2xFlW7GaSoMvdlZuWugEtD4keabLBWeSxPN
7LxrWvUoSTV5HbWF46bNyDaNZBTEBmNoINDR2mVE86lNpO6zLAftb1c69t2o1+NdXY6jG/vj8tdz
pRzso2YW/Wdn2CjQ9KJYYlctvGXB6tXa+DRB9bo6unJurtxSLam/wgC04w6yawHDoLHN8bgy7DYw
Z896xTsDInSV3aRFOaI2z7ZYXNAyhsD9lja6/q1t0+5u7VENNJXTh7wop3gReflbeDO/5b6h7cGf
afG4xjlL3VJYCdFxqYP2N6F4Umr9nqlGJZq+uOFs4xnNuiaPbeki4V1noJykXu7cTdNjbTUjMYtm
gIyvKmLB8bgcSwPKSqKjkWWhWKbN5vxTtyr3GWWu/gkite4AoYwe/41JpGkn1TrkN9rqjlkhXaqH
sGjpb0rJBJIUWt80fV79APugAK8YyOkf3tqJiBFoJepexQ41SLsTTKR8WNcHSF8XKyIV0YY26MVU
GhkaTyBdaLMBbgSz1/YtX3rst7ydfH7vgalcJAQZKtlVOJAisgg3+rirBG4saNpJtKBt5VshrZWG
UiCszAJZD4aCbJqqnaDue5x9uebxMNPyQ+qaOQV8QfQIx1V3aySSvrzL20YhyVO+mWliNGLlr36c
mxYJGCixh8FstCNpcgsVKndC+gb82lSIFyS961WLjXCvwwgCXVrvxoETtD6biFT0oVTNE1B2O7xY
GTDvG71EmB6ezranxbXW8KvKnozMdKmbGBZzsxxd4rTQVrzxrWn6ZVIJBoXCpeP1g55puU5+DL4s
9qbkDoKH51y5A3GRaCvvsOjMj6UNuA5DfysaJiRY68zgLaPqEqZqphb2pes9ohetZ7wf/dRbJO7v
eoI97+zZe390UcKeVXWkruiz3mm2JsSkhkwuWr7XFuntoWvmHanV0FitqnkvGz1PJfXnK4WPfF17
vLixkeXt55LVZQAL4umhmIWGznZlx9NU41zCfSuYquJFjdtXN4gT9oZm/XRy4satz7trxE0/5t4w
fGDDzseee+SduMxMVxzvg2z98r6q3D4qyFg/441d3HQaymoW1/N4MuvBxzNQc12YC/LiGaIH+Z2s
pBFw4FivYS3k3ti6IAP0FDtsZQgwwbmD+TBgLmoFG7BKDJARYjzW/cGLczgCRZUvrQOSpP5ZMjo/
u57PP21jHiJnsY2fzQSFubaCj9jqt/lRa2nLIlgQyhsdi5lOxBTPelGh6d0xfjcqgrjYeJzhAOXs
zi4hC11YFNUxoyC7ZnEJRPgmZ3my8KOglsT6UVUjUte+nN+8aTF3fUXYtbHw5rE2WRlbzlI+Q39+
qHCZIXPMuTbf2gXKMvAY6yI28epoNjnBc8GT1UtXiyqsFK54WGHLH13ltWOscdjiBZ2s5XJLHTKv
V8ITLPRLIg8MQjZGVpUghd8IvrVprK6zApKX5asUvFpwCuF5Heg6lMODYjLW1IbuALahoU/HnFA8
8YqB2mgbGGMI1qH+24dFNA/wY1QV+u2qqRfPeEbVpjv2tQkZscVApZqiFBGW5TAeHXTxDuC3Abot
3SXpa0MjIeN5nUpiOBDUqvXrFmouiYUSPM3KZupJkEOCCwxRbld7e0WbhVpb+aGt+/rDsiq1gxIq
TYy2Q16lprEMCzwAf7rCbPBConI/8Mo7WvMCeWLNh8oTz/PH0lD4eF6D6ldHtpeHzMeIT9LDywNS
aZltNPAEhcwYHm15GddtaZCor5W5KwHWQfbn25u/a0XQvbLcK2uqh4dqsPT3ckTTRWtIGdlIp2Oh
eL8nhUnjdu2qqHHsOfIl8RJaqSbWSxQvBR7UCa6bMkPIrCHWxIw10et+hUg0nXiENzFSW0TjpBN6
fyz8BQfCV/V9UUi00pYcz3lljV7ilax/LGtHawJw/vusIZ0dW1Qbnpy22J6GHkIBJTRBExckwnqu
QEgthPnJZ5vFtfDnoBBEvxmxDd/Rm/BV0BB0EqjV1lfVAjfBADCwLioHZTz2/YIneqk6+9XOc7Qa
HSbkCxMlTN2AOkUtKReAVUzLal3ppVnfI8+OmVwz12UH+BW95D1/hZ7F48yaJqzsVqEsjzZIYzyY
S5lCtRUtTPgGo6bQgRJcy5+lNcioXqZslHoVtlV5kArZAciG+3Xq4iZv/chiaAsrVj74xEOhbOSo
UTbvEIHD6RktJ1UO+q6mOe9GiY4nyhUt6pq1TNHrZjBoM8tUlPy2czwv0HqhQ2CFo09rliIFoZuG
eWXBKI1p+7ItcCVKL5xLfd8uM42Qn4FKvxVKbbag3VI4emIs7SOc2wVqBvVdDWlukCvdPFALgUhW
0Rz0qtdxlMsHtmDVjMFFx5PlO5cME+r0zpzmzlZ/olBD41U8GdaR45I1SD1GY9U9eb33rqiW6TkF
6k5YDK0rJRPWIx21Od6sNkWjSUmU2VQ7oL9StG2kW/hp4VM/0Jj2jnJ8tZtbzQpB8fndAgWW6QLN
Hc8nv1WnYhcoH157VyynNATHGSVeJX9C9IaklkPbAAmSFRYCdzasoG4tP3+21xLVB1a8bH/A01DE
IF/OyYwqC5KEqkWJE3//RGy0WfHvKzP/jWcLidtF1Pdk3qqCHL/wUOGfrLKGQybUl+LtL0MSYYUe
Mr2gcDAGI9tfZrYibk17r3X4z5nR0bsW6nUhH/Nna1Fg6W5pbTXiSc5xdUB4epz3wmag1db9EUxV
EZZGdzNtoA7kSne1h0JX6RVthsPFw7nFM53X7MlF1hpUyoI4TdX/5mqyQtHkb1ZZLiiSIxdsbFT5
62p9URMqnw2ujJwY4QI2SewJ40NRvsS0QDpCig4VAh+Ncd3rIzjTQnLbHe441EABzm2CsiNTTHI8
4hq3fyoEYhpz8SSp1J07mZ/Ggq7JzHDpmYO+oEJTvKuh2LfEHzNI6KCHSPVUuNoj4JqfyA+ufSX2
snVoILQqXrDX7KV4QEIN1eM6LZvyZnYowxBQfWjpVpRWAHiUrX6P2iZugoaOoZYXb+P2+Go3jIQ3
FQkVPmrizrLjVoftvDZok7AnXCPX5jzHjmfvpppm7fop5zrq3eFKTEhYB1Xv8rlHzdYzQebiv4fF
e+gkagGV7TSwtGkBK5u9I+d1XLIhnWwD/VF850A4fuZ4OP3FsGvqCmn2Mk2RQIEYEFc7lobIRt99
XVkRecKFL966q6b+2m3dp9w3HmdSgKoLOq8Jz1s81N/NVUNTg/M9gDmxKrV3DVUyh/0y7WrZVWha
x3TJY2wblMNQ4GowW2ecI6bzlI/oPAmkOnalwbFRR5OF+o4G2xg1hXJYoHrfjOGIv4wy60dNtL0h
Gy2UOd3LUn16ZYPFWlwRgA7W4xm/vqmW/Z6cwTzgJftTLN4jh3hXKL3uxXHI3hzNNqr65qYr53iu
URLXfNBvLReuCcNVCfMVPGPf7GpYAke3nhvcNxFszAgKHsu+kGirSGe9p3r7W68oibgLYBNFaSjk
s3lXzauWSNwIeQVkhrN6RmjYyg1tZiLv6JGOEigwtDZ+04HPgcfpu9/SQ9mvN4Pt3Jaj6yebvSsq
g1UfaP76c3F5kUyN+5mv9Z6MxQ3y8t9AIi+JgWVFErTuRgBPAjFVemCvCgXUuUDdHvUl9KXSRuRz
0OESCoWZ3+uGeYfcdIz8AXK84IOwoKT9R7F0ftzVYBtQH2eAzbLPGJX9rtU0gIp4/iGG4pfQS0g8
cbwhTEP8Nhfmhy0vr3OS07Ds8gdi4b0hGnNOnFbcG2x6E0rrDuagtoaf5cTFyFFb79Q7CJCwBexQ
K52tqbkyF/CFtJK8+1P9pkCyCBa9naLa9OoL0FxrQx9+h347gXZyu2ba4ncbNBe1p00HYYFgUFSH
VoDqTDrtaAiPkLiLkFTsjSudBdY1KrtX8yt/VG8i1HYFGrDhJRrZWdDkF1DeCb6Q170qRlfooYt+
n4fjK1fAKEBFh0ACmqj/+R//4//8r/flfxYfeADXa8Hb/2hlc8vLdhz+93+eURY2oUFGADLchF1g
eYlF+gI15MIY2hzV99B/ICnbbVXj30ZQxtWT/oCC25Kh7R5C0jCeOhhSInREQyae/vvE6j9/ixPo
prTLZkD9Xg878S5kBgmvYCUXWCFn0Mp/zPQE8G1IuqlFr0Dyuq/bNU2pic17g9h5AVt7FiD6ZUlP
9tVaQSxPaNYGGZ4CfXmxnIfvP9o5UDkkkjcXcEh4WbZ5skWaUg15TVyIMTxUN/MNwHM7RweAI7BS
6LpcbYazzo7w+Pthz6BSoR2gQ1QfTARUzk4WcOh1R9UbGU6rp2A23zoI8hB5CcV7ZvUsxwQwGSRK
1wFx6M8NaTGbTgUBsWLI57t87d6Ip/ELX+gvmsLJ0f9jkBNUPl1QPMwtdMnMu/mT3k4y1HgA4BzI
ffCJRLMPcL4d8iQ7HP8NOB98Wwjwb8RFKByf7HXbX7UcAEe0TnqIkS6oS6LsA8SJMV4AKp/9XnBg
sFDKITpg83+uJJpS7tKhooPb88PGG7SCRfIlpt2ZQ7WRh/9rjJO9jjqsYkjDQEzybZihyTFjHbmx
aEeh/rZ8/osN+GWwk21PUd10pYaVo56XCtQM/AHFf325sM/P7sAvw5zsQDw8OjHoxhougt2hgILE
+RJDzTg7hg11FAKKBkGJ+89v43XGBPsbELpQeNth71lZ8QGQ927Yrbs+bFN0GS7s+UsjnswKDJgu
H4WDxvCo4sqsdsyn/20pI4iLQBhDt6FwAiL+yRDdqLZ2CphXnra2yG7Hu3FEbxeiI8/fb4QzZOc/
Rzo5vwadl0oRkKIWZZAULBc0MOhS7tquMULeSyP1NZdeFRuhR1dwxWSW0T1Ok2sfJuDBLmyYbV7/
iCZf5r3RO77cocJeSOlvUmW0Lvckb0I8s2dXpC2OxIWJb2f2u6FOCJtDb+eDAUHLcEm6ZzNcD9OV
E7sBvbeTvxTLb78f78LM/iISf5kZV3bVKQ7VH9nB+GKDDc4Ijvl17v34fqBtv/9zXjC41REYHXBd
/lzCFV9KEQuIeZ6joMXfYK4QNM4lfchLo5yE3qEVDQQIsEGL4qjsK1UeaHlBYfNM9gZxkE2KCRHE
BL3mz4mYZOhgF4+bpTaNyEW2u9b3iw+ZA2IDBnJhsLNnGkrDG8+ZwPPpZNVklRuOBuXzsGE9cJI1
WqOv33+XSyOcrFi5eD6k5MBG92uRkUq/glhv+v0QZz8KJEjgEQQdVHLK7NLQsxCFRFQ35ByYJQ0G
3Q119IK+H+bsVv4yzDbTL1uZ1WZV4P2Mm8qkIajOoemoaJ1gBXZhPmeXDCpSPhTpXeRmJ7FpnlrA
+gnOzDgcavYqgMf7FzP5MsBJuKFEdnTV8E2GHlhU7YibF+3bX624IEx79sN8Geck1uTScCEQBa6n
C4MTJl0A7haU/C+ZbZ09MXjk/UUQNyHa8eeHkRymVJCrAll/GpChqGUnpPZrbdYbpxdHojcXpGLO
TQvIRDB3PRDfoBHy53jCsQvSTVvyXBZ9IK36mjXsBzpm2fef6ew4yF+JBe4nsU5JXKOUHREVLlxh
3JpsBIbvY5ke///GONlruTboKDzgE6GkBSTyTzV4wdC3F46OcealbG3WV2C94ZoD+ffPJZsJUVSV
WDK0+J9F0qQqLW43N4fiomXkGfEWKNx/GeskptWOkZN1wpTmEHBiVBb3+Q5I/J0WAvMSWqEVN0f5
69Kj+1x0+DrqyaYoF2eGwxc2IR22gkClo27BJcDHLNOBzPv+q/3Tn9Pa5ogkyUEz3/mHk05pwGra
Ql86pNcyBrbQovF0u7kx27su3Cjd7HnFUUBIDNtYhEVEUz9SHzLLL3zZs3v0yy+yLcuXoEhWQ6xc
MfCslYjG9q40Rdytv7+f7tls7et0T3YpG4E5GOcC0E8DiKYin4BG7lcnrOc6g8CfHncAqVKn2QPW
cFi0cg+OJQ1MufyLgPb19zgJnAvVHcAgsY01Zf4cLCPLzQmcnMqJvp/wuYj2dZyTwGkOjj3l6JKG
RjWE9vjmyscSiH+v9SEcViXfD7b9ZaeZ08YT9UGYBwnbPTmbXVEoG9hGBcH1cddCuBA1cQiuX/JH
P3tAPOLqKDigRXfKeh2hFeVbKxj5HhmvdNQKUZqIKhOgcX24cL/9FU7+MSUC0rWDqAmB/JMQ4EOa
Sow1btAe8aYLISr0SCCvjBp5D1ElArAYCnP5bxgSY+PinBxgv3rf7scrYC1v2nuUJUwIAPrRpQLI
uZvd/fJ7nQQJxId5WCl+r6WfQOVwgvySb95f6eF3U9/y/y8HsqHQni8B4gi7NRbXzA7tsE4WuMMP
yCYj92gCTBZu2kr81sw6I16zf1GKgy7g34u/LcKX38BG5dFrekxyrV7QI25bGuSXbKbPhp0vY2w/
/zKGB+z6bG4aR0qOO9aQmwU1aX25JHJ26XudRDcE3taYWmSWc20Ad2RCofTu+8N3diI4drDrg8YD
BDH+nEhn5i3lG9pamjwtxKExLHRJ378f5Gw48R2P4OLFnaGfTKOlZHQXgj0ByS1Qn53I9J+r7lGf
/aS5lBydv36/DHYSq/0Jivao86FodPCOc2z/TKoYGO3QewPDB17HEIXJJnYhYJ5fxr9neLKMvl7D
dJziQ/UUrBzdjwr6JOdLLnrnQhhUONDLR9IHCeSTXafbVE3lppDmY5SSvUo8BORwV15aw3Pf6+s4
J98r9zlQKwSvMh/AsB78CWP8cOw1ygG6vCh6cGlSJ9/LJtrkmN0Wkyioj8uTbgA25ZHAsi+8Nc/d
Mx5Slc3Gzoca5ck9089Q7P1L8W3dTxCLLg6b56CeXZKLOhsBv45zEvxta6YClFNkYjsP1CwKAT90
Iw7iyjzydxdJUWybgZ3VoQz8BxaWyaUA+Nf1chqDv/4GJ2Hew3XqlbSENsY4GwAtlvrrgA7FHpg5
45V3nbmfrN5JBNX4QQkdv4ldgB5bgZjlrc4c8Uq8t7lOPxbQ7RJNWbcOANTpsLYyAgBPD7gDzkjR
GOOhQRkaRW6jB/1OWxM1kga+M7NqQh8/Sde+pgdggutXuzLtrBFkAYdFOvfMAr4GzzF149Nee2wg
wx9W2txlNXfJk2hcnoAk3Iae1NwANQlvB8wwTMthPXPFieABn6s5LAcuEgNQrQ3nKsPWqawbZcAQ
ReuAzp0gzPwCA3eBPjgbDu3CdSDRWQ+Km2McWpeO0UpHHYoGtg9+Q69i3VxmJxiKoY/p5DgxCPd2
YvRdflCtqe3RJp33QwGtLGm6VvJ9kNxCxD8+Guj88JzB0w6KgH9GYuC2Bt5rFE2XQsUt1mlusnEq
Al8NceOLlMDc8fsRz6a1ngEfVRR7DFsnJ0NKVXa2Z+HozXsANqJyD9ijE+dHN4EG080l4fJzl9nX
0U5ipGGXvdXMGI2LTwPYbrf/7ztxoWb1ZT4naSsEkdRUz3iw6ir/3enGtVhEUkDF4ft1uzCRU9Ug
CtIQEyaC/QpW3aoe3eHSdXJG7P6PmfgnMcQAIWCtWkTgEeKmLYAgoF3daQ/23g67MN/1TSB+Lfft
sw+Fw03BUV53QFyE4KMG+OPu+/me7dZBNBiAVYRPdM9O1nUAeX9lCus6h0sEzueWvbo7ERePRgg1
t3AN4EPzbx60XwY9lXgUNazqlhUPWmV7x77J7xxSJcuixS5O5/cTPHd7fx3qZLXNph19VmJ+QH4m
IO7sa0OPYMRz4dV89gL6exlP6zalR+2hnXAAfFmhb8aX+7m10Yhkatc5OUQ2zM+lB1Eqz7X77yd4
9o79MvJJUp7zWed1jZKEi3M3TnnKdciqznimQxT0+6HOHg4TQcyAwBp0JU9uWQHum8jt7ZT7eQIJ
r4NZLRcu8rNDWLoBbyLU2o3Tw5ELPSfMwgUrOCuDqR4BtjEev5/G2QYr0tX/GuTkDmW2gFqHhj6F
nZb3mh9M12BBhvWRRgCKfNY3xjNP6JWeXRJpPvupvox7+qkKbZBVh4R8GiER1FfQnPD3dW/E+SXT
hbMtvK9T3Nb5yyNmdkgzYoaY4p291+MhzaNp79x0EYA9+ybxbtXt94t6tmz0dcSTBBYI3c4AZQv7
8EAf6992DD5owvebc8ecpHw/ZvDQjO1rloF4ddsk412ZXLLvuLR7tg/wddZsXGbPkHjxgBlkrlW4
rJcMbM4HTLBfoKcCfTlUyf4cwzK1wWlWPA+1DEx4GuMVHKsMScYRjnw9LK6NA4CiF6LYxVFPZmba
vc4A29+MQezU3avIy8o9jZwbK1Wh3JGkOToXvujZkAa9t01KEqDhU6tj0ekWA0Qfi9n+Hr13UEy8
6pVNe8PSI2/6NV5qTv0/5vj3gCdJhNMXrtdslRWgtR8rZNN1WGZ1kkceSo6ml63XNdzDmwtW6ef3
zN+jnlyAnQNEtLu1XtzVjQxg4ldnvBA3z95BaB6i8/aX+dvJEEbXzN5cIkQDYQk6u92nEAQhQam3
yfeH8Oxc/h7oNHuxi45a5rpd5tCD6QzgAt0Lm+KMjDiyly9DnNyno9foUg4YYojxfch+PBZXXQje
O+jEVzhwqAoXVrTEgGqhNCwvZQ7nw8xm3UigWLAZKv95/LrWAYVpC2xInPbeUf5U7+un86oiJC5A
1oIkFPRFwJ6Ra0PP42mJeVTCNQeWXOH3a33ueACZZgFy5ENe8vQydAgvTMDGt0tks0jRYisddubF
J+e5T/p1mJP5Oouc3dXZGlAQhdFAx/GrCwfg7F3xdYiT63DVaT6720wgU/RzfvYShLNwTtx3er9l
oEX0f9k7j+W4kbRd38qE9ugDbyL+mQVQqGLRO5GSNgjKwXuPq/8fsHtaLLBOYbonzu5ML6Y7KDGR
icSX+bnnXbtkH/seqPlBQWTO17wjgBZUTGtCCN/RMKvHog2e8sG81LXq6fQbOj4Mlc4qWqYgR+ef
vzkNJimHS9ySyIDFNg3fwvBFNB5PD3HMsTPFX0MszLKn6UFiJZTt0biwFdSPlQS7ZvxeBv5VQvk0
yLLN6QGPb4dfAy7cuqSh4SlSyFZMHcXRgZffepXo/ndjLOww5We62WXWSENxfFnRaKdazcoQxz+e
X9NYWMQc6WZJo5PFocz1Gx1Eji8FThl96+qZygUqwatAdPw8Pa+j4cM3b2uZjRDaWJbyYs5GXEqt
o/7MNjhcG287fqIuZzOdg0PZYbP+hvV/O+riCxYjuQyMkt1ed/QbSjGl6GQPIdKcnt385pcxhrfD
LL7iKikpU8nZ7TKcAkrMjdtCtJ7EQn8sJShHRjCenR7w6FaUZJhAqqSJ4jsDGMkNIUssk0FYSFM/
TcPfGoCCLV0x6T5bhjBgEkx6KXHnoT7KCSkQHNci5EevHKi+/DnEYqs3qTblavFqxK2z8ml4TB6K
M9U2bcM1b+pbEGobc8XDOW5uJXi6pFlxppYlGH4CHqgEduRA2HDTa9lNNt3zxDXO/yzbwStD+/SL
OmoH3wy4mGQOfUAIdWpWOtii4RDciqZ/I6vjyj5fndjio85yvxsH+l4d5WZod8ivnZEztqXz8NK8
MT8p/wFK+vgXTTwOUUyJ3uSlyiI5U8y+kmNHdpG8yV+sT3P8QqAqXG8d+Rs9m5vIDdy1KOxs1t99
a7JlgP820S1cvsKGOHBeVJj9Jg/3RtVfRFIAAdLflVq0khY+OpQqihbutqZb+uKE8Uet81U0KRwr
951GBFQKGrRTdprcr7y/YyMROQefPueLxGUII/W8AWonDKQ6f/Ilw/FGcDAefQXFx7++H98OtHCD
674WqdqjdRsMgq0m8PCGfCeOa5fhtfnM9uvN8W9Gk1iLHntjyk1Ho3PSE5/MENHjcI3/fcwSWqaq
chEQqZldWkKjTQdwB0yoV4xkC7kdOnFd3Z1etWMRXfaBpJGaNHRaIhZHf1N1hIvnJHd22Vwqm+ms
OINySZAOtuVurfbiyJQYjPsZlWIK9O/FtutVsvoQqOBIx6kTqsByxJWNfXQECecScLpB0n5xLJJR
SDshonnb8F/U/jHKnk+v1/HfD6eCvgrchWVZkFhFlOqnLJdSfI6li7p9OP37j1hVlbfx5+9fPL9e
eJPekeqA3KBZ8FvT9HOYCb2TIZJVrHyax0wrg5nUa6HPSPXewoQLMEAwN3ybzdYENYxkFB2YgpP8
bDeKoz3JQJXsNSN3fAF/jbkw5wLQYnAPcL4D4SrvH/U1kZLjC/jv3y+Ji2giHA0LHhJzErsE7sqP
KX2w/OBvrRwKFZrOKWFxVTm0AnUQkFlNdV6TQ9JsfIKB5vhXfm73FGzY5jZyo6u1kMLRmb0ZUz4c
s1GqZgD3xKmUFvuq/xSDQTVw+E9vwCP2DT/818wWZhTulRhoLe/Hs9KtXL2o4BNM9WeS+pvTAx3d
CKRWUXSnUhAdwcPpKBm4KQuyNsdPRX/rs96tXImOzoSTGgERyh6lZb9BmFmWIDXsBAOAUhVc+5Bn
G+ksN1ZM6PGJ/BpnYdQGMAF01cai0yFjPLRwTJQVX/rIJZxcm8rhSQuUJC41GK2uLHPePjNJyxgS
WtTZsmi8lFZ2ZerAJP1WWDGjRzypObunckGWueMtTwWirrXe+LTbp0KztXzIJY0NLpDW8U2mP4a9
BTh09zf2w5shF/shalUpLyuGtFRqFBoa8tKVF3V0Q7wZYWF6QiuT0ySqMD1de95FDWV/wkYZ7hqp
XPmIjt0gObfpaKT2wtIRJDnc3KOs53UUvdqH3hVIA/iu4JoCpb52Yveb4rrZQQCOXO3x9CIefW9v
xp336pvbSdujtJ6FjDvAWEwTAGhqCp7KitNbIUqew7mbMjMNVyVVfHrko4v7ZuTZer0ZuaDrWhaQ
OXPyDBjLc2peCOlFna/V5R4bhqJcjXML9w1pysNhJLMfTCPmo879FDLVR9mYthpoGmHNxK8NtFjJ
fFDlwmzxr2ked1qh3Y9FQ+NV4Q7QE04v3dE7mCSps7YGni9TO5yUKGQZVYFYEMTBS0fb1jtAQTv5
W3atOQV9USvDHTNYb4dbHCSBnySBX2F5FXIapiC7vuzvUX6Y5X2dBO5qNZ2b6W3hEUETLxK0+LwQ
wG67pid1LOpLCO3XvBcvc+grDV5ExxGw6V2k3jrHAvnpcBE5M28mYqzTOaLs2xHbs7H2a6HW1WVf
vGIq/WNvmA13/KSez/HJ2PHOjB0D/wdilcdO77dzXXwfWqRBMJttuKh+lnrAz0johd9Ov9mjY8ho
vSN0KOJvLe7yE3U3/ajSUjyDX8F1A5zbhOVaSOiYjaH6489RFoa6agD9lgrbJ/f0M3SAAeoDhYCC
EpynMcqflbklCXl6Zq9tPQvfmAI2ghsSFy7jXSMuSF7JEEqmVm1G13+J4V5/hiKy0engR2R3Q7Bo
mPOrLlE+Wz4ffiSrTeqvqal3z8AD6DhK5AiWn2mgZbJVRegiDdshtNV7Sl9uAEF/CoeNtEk26U58
aDfGuboZt9527iCHWfsJMILv4Es5f+MizX2A5uQ5aaiSUTs0Gooe+CB0VASv9Ka99ovYdNFcWHN3
j7xs6jc0PtNZKpnansNRJCNrlaI25lDIcPkrH7Gm3vXa8fJubblsoH4mwZFctnXJpTlSEMnBlf9s
LpM9RSOUGl/pr7GswJlF47szmr3FbQCfbF+hec5XOgvDhasqq0csv0ZRlTU3ZJCFWZ7dQ+ejWyKy
sFYabQi927GoAHUBHZZ8XdnV8+q9mTVSSsh9zH3RcyZUe7erwWImWg/SjhxJdWnccFo79U79rJ2N
LiAGJGXTS8nVzucNRI/srtz2Z9X29DMsZvvuERZGUKpNcWyLrHaU6boPHlrlOaxuavb36WGk2Sqc
murC/sWVJAviFNR4TKLTP0mbaCs48cVMXdA3nRvfKu4s46eL9ureWpvi/PM3V5MQLJU2qaxyshd3
A0LBOQoMDhy5nb4BgrjRnOG+cXt83sQdL5DaITkVOcXl+pGzNGPvVnthoT0lp38biQhHeoifYDLZ
qSsBct3E58BXP89F7pAhdzlY0nv5Ugf4vO6AH18NGjXxWLhrLK2Yr1eNr4agjA2YR6HxWIrAkDon
HFZyuq/xqXdvfE6RoclHRlNfXLdlGuWTYt5Z0R7qzLl6321Ht72OXeE6dBo3ugEm2rjyFn6MygV5
va1qcRz+vtj0ZSMjT60iecHD926MZleVYVnDxw+v/Fh/YQfuzST/KPXDbmvFPwoYhu6zNfU/i8Q8
11qAPrXYrFyMFxb096eYTbQ8ewREWQ6fAsm5LIahUzuAMsEFoqL8M6VuOdVqu+y+5+V1OP5c+dbm
++K7lf815Kuw4JsNn+XT0EFHq16/tfq6plhGvamugeNu8t8P5v9zQFOpX+kq35C5rEI/aBb/+a+r
8FuV1xjm/5n/2p9/7PAv/eum+JE9NNWPH83VS7H8kwd/kd//x/ibl+bl4D/crAmb8a79UY33P+o2
af7NfZn/5H/6w3/8eP0tj2Px458fvuVt1sy/zQ/z7MMfP9p//+cHaW7I/pMrM//+P354/ZLy9x7a
Ksz4t3d/5cdL3fzzg6Apv1kQPXQLDxy3iCjRh3/0P37/kfmbSHskwA/C/IqIsuOHf2RQNYN/ftB/
EznQKTbnesUZA3nkwz9q1G34kfSbSbCEpifKpTW6hqUP/5777e/v/vfXcpyBQ8P0wR6hCY+yV0od
CPjygCJFsIfb0pdlKN6wGmCew560C3p2t32t60h+CxbFmWbme/s8Ury7eCqquzE3ip2KamJnN3DB
HRMVjxtokm0GA90EuBSIxnApyVD36rjUL3Ax5L0ale2NptWRM8xQ5X5Qh32poOoSJ5PxVY0k/6mc
ou6z6jXWfkqJM5iNjJfled5PNFCkDRo28YU0SLN6chlsy1YF9VbloUXXSVk4JaTWKwq3qT83ZfMu
6oJUs1NL07aeUWeR05nFdGG0bXFuhHr0RWZ3h47Z5WUNtsOsd6Vv9TdRoCMpR/QFVSirHe6DSsUj
ClPZsUzUvtShzai4TFQ0wgcPOmBSJ+h0GUELrL0zngOzb12ktfqLcQikYiOmKP5FnYr+mjZqlW1B
uoM4HrYs11CaaJHV6oVaeOV1VIqCtYnyodpl4HMo8gqr0FEDKfgIFhgieKMbXQfnOjUMANmV+tXs
ugFXKZ8CsMc64K29X1PubnfimJROk8F5vlO9cLLsxtcgqKp+48GYkpXS1cpJTJ1WNPIHRaqHXVGn
3TcpiVCikvXEyUIjc/vI6zZKmisOOnj9WVRRUtQ2jXhT6eRjxS5DhcVQlE2CK+w0SPOd96Li3wE+
DXdVK/rPeWJVe0ZC9cxXpqek1dSvYdeCfJHaQncRkO4v0CrRroJULd0gykTW2FeeYblnCNKhShVV
Cd02llqNsNcl88yghsMWgj46L5EK22SKn54lfelLttxZLXhv0brSsl68FycT8YDOHwHw5cKQcsKb
k3DeGDHtJ7EgartoGhmujMzrKYrTXS77uWMO46yAVbSbLMmniyBBoRCCdfaFAv7y5yv4PaDr/HxQ
pOnOivz4TuoVYr1ypFyJnTrL6uCJZKmOVBUw7vC2KfPmjqM3dfj2K8czwLSnWYm9r9Mhc+WwmViB
KN5nuFB3itTET5450Zwg5EKyExpR+ZIAlHdzGL/omYnheZvG1jYxm/4StK7+4NNpcU4PomqLrSVk
G9+QxlurzcJLoNn6JQKaw/c4oQ9zoN3UTZtpuKljKds3/jTtURMxzopoSCmlH9B3GKyo2attlHxK
UJ7bjLO8k25B4LbFJvcv6h7QsZ7G9aVm9cVNFljGRSXQ6mlXVpqeC4ZBRwwot+fAEBNAf2M2Xkyt
rj6XelZ+B52f3AuZVXNbH6aHui/zr1T+cWuPTNrSFL3unLj1lI2Wd4IrN4a+w9soLnURfU3wrrFk
a6VJMMTwxqeWXo700kvF8SmUxPHBE4boJiglxHh8K25Vm2JD6YukdeltFZrid1pvjSsvCJGzolgn
pwq9TvxPQpZ7OcjUmK9iphhsBJA02aYvsS1d6gGTHaroosgsNXUI7SHUFOqJr9ut0Ok+hkONL3C4
tF0oCv51Al042uFBaIHbtxY6NOUQ5XsIleJn3xebG7NT+tKp2tTMnKbv9Ypuf41/75IyBhKrxSHa
mh4tDVKR9JRG5Ro4f6SOzG1Q5S3FAmAgn8YuUx8FFSH5Te15bXym4j/556MVjBM9w5l+Vw1BITz4
XLWEbacn1l1pFNadLFbmZ7FuQ2njD6MguILiE7vlMlJzqZTzj21opV/aKAoBMDcx1xMK9MJpI3eS
WnwbGjXik5hESPc5YtHVQ4pq3tbrqjtRp3eGDFj6WVYR5nMqqyweVC8Dqkx2D3wqkNbgsehD4SUf
0PNCF81zJjNhw44+79X6Ug6FiqSQ/KK2wn3vxejO1YH33GWS4vOelMIVM13e8yTVj5xO9IswCNoL
+IkvWWq6Y+LxkNPtqMe7JpJA2ifdtgkE5dqPqBEWhIsJktwecmMS21kRwmXUBYD2kZXeCw20+Txq
XuRSt9xMHeuzMBKeIj/6LLX06FhTFG3HqqZzkq2y9eqsvxOyGHT5oBv3qTzJF12j3LeoN7gVEPlL
Kc1RlSlifRsphQq5MgNs7GSlLFy3qjDu2CcBYGQTy5YiCMH9Pq8gl01zRkqaxv5WD7wvgEM9R1f7
2E0sKdzKRV2cCSMya1WZf8P3VGxK2yjP9at+V1l+fz2hEnFG3b8IWzHonDGc+q2Xw9yQA8RQEjbc
BTVSyZkfm1OMTImyb+IBQb/qDOj7ph7Sp0n1rqSJSK0Qxpc6G2MYoNwmcXKpTdJHZUyu5Ly/8jH5
9xICPhvy0822juLmMlJGePlQPvJu2KOucCb46QUtYJdti0DJaCAGmN2GJTK2qtnq25DOaT/Orw3k
IC6kEFlakfN4IzN5VwhDi/oDCKOVsBsi07/oTe82kCvux/1truI2oLBKbRNV0Yk4d48Vl5pf7VRM
w5e0IXYfS3FLgBvNV8VnqefS10p+UuHLquxeecCCDGHHDaKR0ucubMTMnbwyHneJTA/5pu4SAyLv
IIq7MAmSjs8YII+tZZMC77aFVUargInWnx9qAFzDMvQvq7gkD5vK+PPAWDsDyo0cFV/Nquge4XpT
7Ntndd1fDlPPp0djaY1qjRAaGwSPzE9hqmpukUXmpq054u1CTzJAwiJSDZDZe23Xq2boNrrJo+tR
F932Ut2jf1LyCdpVJBH3EMvMQsAnIvAEVhnzp7fmVaaMqt0H1nDfWUKCiF0/KddWNEyPajNldwJp
D+q5Wyt/BkMHzpS2HRExOp0BdbXaokUgu1XhpZdtkweXSlwNt1Ll+886HXlPVpTEt0VkoHGaKGaP
PF6oneeNkgcbePj17ZAowZ7tN32m3FPZ9eMU/SiSzBpczt0IzZNSeEAZN0WXqELr6EqrsFBOHoJs
hpACcBquYKRBgkaD0R3J3iIBnPa50yTWkH+VlNHzXalEptWIQzCgcEdEBxgx1wglFMzHqheifFNz
aW34tr1axcCLceKKzRT6Z16hx9ZjEPc58lUSDDIEg4zoyxT4E4KdTY6FRhJ2yB25Escbv40nYdMJ
akCUwhLLS69R+28xoPfnoSyHWRELvrg9KnV8M5phuPdk9vSmx6xljq6k4nMfpBh3LmL5MzDa/DoD
x2/ZNenPZ5SnmebURs2NDIznzGy8fD/pLb9WMChE28ioaFz1oiZ8maTGuuy8LnjRe3Rq6Fr0UQfu
vMy6KvMp82HvWtGj2qv+TjbaGp1HHXS9koOiD9rgRQaPummrtrkxRPJBjh8I0P1Er7NuByGNb6ou
CPdTnfZIOShCsFeaRHYN2uB3RqU1N6Ff0Acgyfx1WOzPDV2QqHD6SAy7vQaT3c7rKn+eRv6mWuk8
DYzW+KYeE11GdTrI6SgLusINqtR64lStNz6WHQEwhIJ/yo0k30z56H+TUQTYp4oUaGgsJ8jfCfG8
GQrfm54zI60zxCjzwnrxIkWW3S5REn0Hbi2Acav003OXWMWLnxpqakt6FzxOtTBeNoUCMSDrYSyL
ckXypJd/8O3nqFIE/vdaNIcbSdEa71LFSbGFdCzuhbYUzmOtnjaKWmVUN44JEcapcQdBNpCeHHv4
5N58GxtV/bwIK9lVlVLbQyUTtmRIjYfJmmLr93DZ/3erPyg4ov93r9quXqYweetTz3/+D5datn6D
+UUtmahJ0Ad0gx/94VIbeNt891y2LIP+GaK3f7rU2m/ynAuxDFMipEutBkHYP1xqQVF+Mwjz8puo
T9Nfa8b/ilO9dKktAyDZ7J1Tc0BEdxFvqhqzCY1yCmwAyOUzNhx0Rzlo560FNt+c6sh9szR/OPVv
QbaL+JZiUiho8I9szJ1zANEOXfhWlpGhyaD690OEj2nJtU41q6FZjt8h+HN6sEX8di7ZIvEBQYra
RNOwlsE0iO44YDPddSoyQPmebzxB6A2u9LgZbyvklHZJXKu3eD1rsKzFNF9HppGG8JmuUN9qLqZZ
obIj470kdohAx/e+9X2kZxPEMFMfF/D0LJfYp3kwegcU9pdFHAbg7OGaUn5ZmRWybPZIdQWzbTnG
6XNGCMW8KvIBdp7eTR99K0GrS6+frLiJkLjzul5F3k3IzP3p51mkalWdRJvF0wBO5aHeZfSKSo8N
C/fDloRZgKWlo8EK87V+gyOjKKY8UzkliB58XoeT1qD3xn7OvV4VCtR4G6O+6hAkuD89l2W+lckQ
buYrm5Ee+GPGIvhdc2yCLk/gcY99e2nqvtHYaGfUGyqytXvZQxmhTIDVK7VYbs0hl1zDbLPrMEPr
Y3bvV9b23b4iBEZJjQyGENYadb6Hs/Z7rx+m0ENxBncGkHjaOV2n6m5pDr17euqLmDszp1jQBH2F
WDf/vqxaiPXU1EodwFM4KzlyeiJMRwDrrOF/BH+iYiVdemRqc6DQlPjYZVS8l8E9rdbiNPZhC3bj
9MXyPCRsLKHecAVYW0VpkcPCqZO5xlLlQoTfpJJw8XmaQttUWcMW7Set3pIhHd1+CvRdoCIZl8Jh
d/XO927LfOCOi0+ATkvYEDzrW++szQG3WXq9lrV8jXC/iYCrrLWpqwAWqaUk3LIMuqNNI05gzpHq
VeS7fEBQOkdksDCCy1xANaRuDDudkASSQnQh5RXa3tJUMji1p1S5WoYIE2uZM41LuQlSbIWN9qa0
9bz4cQjSb0Ia7GuPzny8bcuZEnMl3/LOdL0OC0uSvjE2tmEuvuKysuCodyqaKlZk7YO2EQtnaMzE
1YqC6/VUFlc9KVa30EW0XmXinY2MEpgpooByersvl59NR1wb3Bv5eiJwnFOHn9bkx1EyjiaZl7ED
sqaa3XmlicnOLNR2SzgmeBk7wkg14jqYUZ5wmMS708+wsGm/PwKYZtQCaOfDph8+QjkJfTzIFrfm
LC1u6DrtkXoaLcU+Pcxss95sNIZB0wNvCd6hCsJ1WW4a+2iJFyWVK1kZIRNM6a5p2J2eV5/B/mff
yc1n+n6uSV3ri5gPolMDz5/lmxxPYYk5gbuWgXkNTkfd6yaNhcAdGzm5gK5SbagdFu8EX6nv2zoU
VpZ3YWHmedPfItM/o1AuKi6vA0VUmRahGPqdmhAogCKjDmR0xjUpxzU6+pGhDHSRKODUKfgiL3I4
03IQawoy0LZr8qg6p/UIwQstq/LJ7lWvWLkALCz1PC8DO8ZNbr4T0oVxOFiDEFcYdq+DEWq1lYo4
oN0UsohqXaqn96muKmsQkiN7aE7HYkkpwlbpOjkcU0zUXMs9CfG+uLauqio8j6I++xai0nZVpqP6
BYlIuk9Pb9yluXid6dtR55V4s4HQSVYw56RA+yrV7aotEdq0VP+8UYiMZNE2FQTq82nYKDJEatVh
PJNEX1+xFO/e7VxOMzfcahLxVqQSDx/CCLuy8wkbEhhr6ZZrUVVvy4E6rKFN/suhFrcP0Pe9rgi4
i0kRyk7Ly/wRqZKFoqtXrVTPvnuhzMoArcmtjQMIfOjhrDQ5FOKqtVhadUIBXBW88HOQjkS0U78r
TNuqc9RRJ0sU11gayzuWxmVRZzPNDSOzx7NEVjWTYsT+qCMJY0XTTVup5ROFNQbh7UzZNCma5KEa
oAZWadHzZIzQnMSrQebVe2K1O73Djr1bgxPA0FlGfKvFKhiVXA2SRJGBALAVglupqZPtjWHVbMyx
poPm9HDvDD4zp6uExChEyPkycrjorUzYShG5QyZ5E9zgR6r3VVTJH0+PcuTVwrzDpNJzT3HvsjUs
KxTJMIWUajcSMU+hMXgwRHUCQ2kbPSqhTvl3OpbmyqhHlpKiKOaFJ0Cl15IXHJZWqUsd2mJUaihO
D3Jv3yclMTvILNvTEzw6FD427ecmYOvlMpYpcny6jKiZT4Zsq4Q9dNRGDTZ6kkQrQ8229OAIY61I
4hkqkCBy0K86LW8sUKGmWpTFJZVy1aD/mPIk3jSToVwaaYY6z5Qr7V6ATuF0XpmsbJZ3p+c8NDcl
bobMkSvC4WYJPM1MBsEYHNTtTCF0JRkZS0fXEJn8nuiFIl75heBlm5Hk1HA2joMQbNIAMe8VK3xk
CWBpkegna6Nyj5jfxpsl4G3nbWrQhNroleEYpZxt2cN0/ZvJj8QUvXs/LwUXheG1Q/XIPqb4gPoC
DlbDIoZwOHCZj6mU6+rgVFWebIOGZpzpOszJEfdVD3uA+9uK/T2y5IyIMaS8Abu0vJ5GMUrHMTKt
NnGNxtXChFo3HUlepU1pb6pbcDJDCnq40k0HycHk/vS+PrbSb4dfvPHSDBMh6dnXrUea37Zo3Qs3
pdp0uZ2U9fBlCFpNt8lAFM89vYxr5LSjw1O/yr2cxjFt2SSeIKBaejK6ttxWWzvoOx9ZP9SiDe+S
7ClNpnn63MTcAU7P+thrhusH3JK7DJIlC0cwLQtLUK0sJwvUZ7qdNu3wdbKA2yFkJRRfU68IHpD/
LtdKu99bERk0wox/kDFY71ygBmFAXStQPVaiXtkUmRS4Wh4gD9HL2f70FN+vLHXBKAJRYIUqKf93
uJM7P5LDekQMMDTV4ClBoPlsish+dQLF1rXQR4+FPlBY34/5ypZ6v7iMbHLpp5IGB+O1vP3NxwtS
ahyaFDVxVSylT01QGE+9hOC124wViaEBrbbKgUMGIPBvTPnXwMvO0K7Qaw9aY2Z7jTfq1Keiakg2
MdmGgyztxFCUbamRkUQytGhF7+TYagPpgjhoGIRMlvgeiqKafhA5iQTDA7lJjkm2gKDJ8hfJG4cv
cmBlP0NTKu9KWSOg9JfnTQkUltIEO4vUgHz4qjN5UilHRh8tTkaZHnBN8a+9MggfFMoe3DkJYk+S
nXv+uDs98JE3PTeqwToDZ/ceBEp+KjO7gubIQSFd41LcRPix9YsRiJ3Kz0hB5Og5AjEu1m5R7+/p
czgSp4BADr4Bl4/DSQdJ0yhxmmR2P1KHHCNE+SXrguA+mnUc486tvch7rqPEt8m3WAByqLDZSMOa
wteRF88WJ35FLfjc/r6wJFXYETh8/cymXL6s8vjW92TvFrUncttF5H1BLUO7MeGYnp1e+6MDU6PG
W+d6x947nH9flEhTU0dqk9trXdR7w13fGZat9XV8kZW+ti3FULsftG6to/wo0Q1xHwVXECzXOwox
wKI/qKiIL9WKbYx66Nm6L1A1haJ5DJUolaicIKCFq9QHFYVUfRQjfBnI8TjZmiePIf0eqRJfJLls
+uiJt/EnMWiL8VIwUKZ2vFJfC7O+vwdTa4v6FfaBN0Ki/3C9SnSAzYqMpq1ZgObdIhDbYe+pda9/
Pv1ijtj4+S6KDcCNhEC1uLtYBjfQXEZG0O+LSRJoU2/i7lMWcM+RN60pVunKgEecG7wJOIHIeVL2
QBLicGr/jyWQji009xhqeqG2E+5bfJjJVBhiVlOrXYWt2NxSK5nUDhLXlBOcXmjpyEqTT6I9gKCa
ZDLzw3nrVYizkWB+onaSQcn6Op84TYwjCqKJNhHrG+rzxhfhPPfkT59Rvp2uuqDNp02cWe094ZmB
8iR1HM/bNk3vPI+Q1cqNeu0ZF59p5ylJEyYZyptVYX6TiqG1dbXJPxbN+BfzXlyKX0upMcic90SE
lsvx3/TIH5kWmRcyXnAyCKkueQJVF+uQgDnjMyto93FFsadn9d4dpU/+Xwsbz9MiuQbxgfYmBFmX
pIx46puqR9AYO2NkJMrVwsmsOHiKcrooARtlNKGI1ZmWRWviDUd2Mh0vuOjwEqhHXpqMGOVlvTO5
T9RjF2rbMQ4Tfysps3Dp6Z38zgeYw3gkbsm3gA9+F6LOVUPIaHppbJL6tLRkabsP1cmKMOYmZSmq
PJ314ljfeIi1XxWZ0K14nIu3CVRoDsvP4REKnmkIWMSlUymbql70PwdlFnVbLkvmPe2JqHDUhd6t
BIFmh+KNd4urrlkSoQ/a2zk2aT84/GihA6SDwTlArYaelrelpY3SjrqcRqVGyo/8bxJiyfrKVzhv
/XeDmuTGZxEJjP/CJhEN1wzfSxCpDIOEvg5R/ES1cLsztYD8qebVZ4Pc6Wv2ab53LUfl+8DDQBGY
yMFiWbVKDSwL+LBtCHS6ycEPrY3Pvbr6WIZweqL2Kiyj564oB6q/aPWRgoywMYVwpzfXu5fLgqPT
wZqD8SMOtlhwL548GSk1nqIdTUcg3uSqYyHMpYbTyj5afDC8WyKWfKZz4l2dW+QP320RirHeToh+
D2QwbqyiSS8mkHp/eULIg81HOfYAr3Fp9i1NbajBHnoKzVMVAfYBrF3IpTszlWHlaD0yIYYyyYZy
2eGEXXjH0RROQ2gWo03ljUSFi1VMBeXjlFOvGLl3L4leg9dKDRMJHiz4YuUIWjbDoHmhIxe+WruG
3meeY0RlF9peNobd/vSeWF4Z6L4hO8EdZQ4vMS1z8UFMSZYUeauRouCGQnUJNy6c3azpP+Yl3kI2
3U8jhEcjGu8CXdvGgVjaur6m4rlMiKFayw1JwmfBDydXtAzgEdixWomgJ0rzXRK7RpfAXCqIf70U
gYGf1KcRUH0tw2uzOSCSlynJg8c6gcKwYiEWJpgnIfww31YIX5L9XkKyYyrH2rQmgFl0TbYB6F9Q
NhkDkWjCqbqmmM46t0Rdd4NJVZBzF9fyVssNMI+PmaDpBaeGnPhswd44zUnUUzYplhD2J9Sl5brN
nmsrNi8DJN1WsuBLC4xzrswBAeLgIlnw5dmNIHyG4kpNGN6spc9+RF05Ynnmg5x3wVdv5sOc3mzH
xpttPV6WJvKqFwYoohosJvffO1pvdTehKCVu2vqlEypGgBtQ1Sube/nR0jaKLgVRHX2OK2HzD5ey
zeOmI5NFYqwftW1Wed7eyr3u0+lZvfuEGAa/l+0yQ3XoYVu8Mdmvhzil+WCu+pY0evVU+uOFDrMk
1chSlMbk1ga1smkq1NnZKExi9olK+BJ6X95su65Gvv70I73bQ69PhHKmSocVioOLieN5pXwfTWqH
nClnfS5Nm1YnRBqberhir46ssUw7MvqWHCvztexwjWlW0TtaMKhbtozsru0i/bog4rUyoXkJ3x6g
8xLjR8m0iXGCvqNWobkRVRIUCDueqodmQMAioGKWvvbMc5Ef/aaVrfdweg3fbdZ5SMq5iImSXSV3
fTixJhTDEq5cZkMvEZ5T/IvHkNhHTei3ar6oHWV229MjvjeC85BAuTg2Z5jN8pCRAsipY4vpaU2r
+tzRQLORhU7adCIxFa/KJHtgS+3RGDEcaxw+RnHYrwD1j73OOdvAP2ycd1yWmMYC1Q+HwSkbn7ak
MOzlB0kVVoM2x1Z3LodhfV9t0GyF31g5KenNOB/FlL6UCgsrkV1zx6Cw0HgvBZIL2mRQhWJpt8Eg
Eh7Uy7CJ3NjyZDcQxug7gShFODeMRn2qw6S8qEZZuaG4MFytdzv2KWE62ANUR3KXWexvecSFlahG
tns+6Y+iiOSpjh+/M6TU3MVFD99K9zg5qwGlNa1XUSHQR59qh0R3vF7VqTzoPOq0qPVR+sZyT2+Z
o08Hm4zYD/7Ju/74RMz1XBiJNlKWF9C+mvvBPmkGC9szjsnm9GDzjj/8CHF+OCw4q405Pbh4Zz5X
8+5/KTuP5ciRZdt+UZhBiykSSJ1kUosJrFhFQgVUQOPr78o3eqf6Wh+7s+4udiUTIsLDfe+1bRxI
wY0yaIZLI2fM2AiYrfu2pziKaO+v9dV224WEZzNO7P9jX9ehkQDL+5Y3T3g5ctW/NpDSMclrdTjn
IzB2tmudl+BQPFsio+obiaY5IX5yyHBDau3zv3/5f5QF9DBA6txOuQgt/jGI78fRVSkHzQANInGT
GLW2BbP5fbEUDGbaqdwJkRKQQ8ROpJXD+l9YXf9cAPl4Sk+kszet7t8FdT1VUm8XvnnfFPPZ6Osl
mlkUHwqzBvwpfPiK3vx/JBLfLvdNu4bQE1Wr8Y9AcietGU/btJMnd3BO9LKSx6Yfxf7fr+w/lwLq
LS4snSuIs1Q9/7kUdGKt9alJjY0e5/OW7Mks7Oy+xHtYzOHoDvK/nDv/ucTxeYwjcB3f4BXGX4+x
8qrJyW2qAsbuY7pBwOLYkZujWD38+xf7Gx/4/64fpyDUf9Ztyv93YTDVed5mhscnpRPWJlPoeyPu
vzybQGOmbF6ky/lTZcYptqZd01lIaAqylKQ5Z5vU9imA8b/+++/0vz1HAGKo9FE/MPb6+2Jzx+tm
vY3Z3NLdeOlsbfMqRsQbmEPl1S/9kMy4hRytdv9LofC/lElUfXQnYUJ6NHL+Vg7hquy7oRnYw8Wo
bUrDVJgj0+Eq8xaMfCneWX6TyO8WHXuIJsJB77BcejmxKq03ffz7dfjnQ8Avc6MAIeblevytvajM
tRaeye5u4ur5lbL0O6Eti/y/gcP/ZuLwDPznB/1VHFZ+U2d5xTtkjNkesLK1AV95LkzjOTXTMXDl
iA3bh/SQaum+G+s/sTe8G2VzkRVidenpX02nftel8drAEKKpmQt2ZRix/qDZkVnHbmCUQMPZurpg
XHU9XIRDCPwy3pfpf6Pe/fNVRT1ChY7MjFcH7s1/vqq53cpqagx9k/Y4hiBUTtn9SPjIucQeeC4T
Y/n977fpn/sbH3i7RbTDWBn+PqFI+oGY6XlcY2WrQ1LY/RlRGvkxnbM8/PtH/W9PhEHTDbkBbT6m
Kf/53YxqtOkPU2LKQcuf0hWHlKim6evfP+WvL8RJCz2kRoYpwxIUJH9XlW5qw8Y1sc8xBs+zL32x
huZbTronnwwUUM73v38cAnXjr2377490b7/S/1dq+Ur1TcoIO2p69z7rXKMdaCjkFlO5eh44gm4R
191itr05cbVpI7p6RJqlBrFwhhlVgvydtEyj9nbuQEhQUKjY5Y5ULpF8kPMmr3xfhqQrUKXdomKB
56GVz8pwXNkce4bbHVwv7LtKm68G6jn7RSPRWRabaplHAAvs3dR7Gy9OutoPUXasOYDD1aybdGN3
AzOkDdtG3ZibUVVVe3vCAS2ku2FSsXGtHKsjH8/XpnrbOFMXtwSIeQX4/GTS5m1qJTNOyiY/5ChI
TgtJ7wwkHJEfq3Y1j63dO+dKS/yNZUg7GOasfFyqcRwQvlh6hwF71aK59NdHA6/sJoaXcqawqUI5
Tf6dwty7JcdOw9RLS81rK1RrrLBHJVvz0Zu07iyzYYgYSFW7hF9ikzd1fGhHrdymzkxg7ErovCMN
dbQaY9nPpSsOHSfaKKPcP4s+mbe9bqrAyH37ZHPQwr8iJudbGHaxreno3bPQlsdkMB2uWFdHOoyF
j87U8gtnY+9jnqfisrrzvKWkEy8rzasJAOGQT6HWuZi7RpE9z62rf+ZVL0nxWPNIYOKgmdYNSSCh
FoSrp02XEi9C5BHB8zSNTvYlZE0dPGfzc8o0YwtRgfGWO8EUsyXAsbHXXrJ4JStEF1jt8fVV6GbK
uv7lmi3m7OSWM3i6aaBdkg3Hvg+WpRh/mZPs08DX43XnV70Z0O1PN2N7VMsQFDi+P83lZhZ0tTYJ
Jb2bUClR71bTU5ek87UD1uziviyb9tWevTmIG5WdGeroQZP1/d1Av0EFKXa3H9Fo+St8sKTgM7r+
lEvRLKEj6EU4gpxATTh9gH9uDcxClmeJE29j5/RLbX02PrFfNBcnHhSInNh9WiTKpCbV9V0yW2/l
HGcBbfb06BeqGiO3TOlb1cLep+tqfax6Ag3DrYzAi32F5s9Nw2Gey4tQq76hO8JDZmI/3Ao78SJj
8sjEy+kz7urefuh7rK1a3jthXaX9fqKrcfT9fDuldrQ2ZCwGnbdOSTS71WxvhkKf36qqd36Xc87g
ddXiKINtGcatPnGuMjKddnPbbsvZ6CksdTyJO6Q++mO8QBFZ5uKqWznzyuGn1IsXGuTRuGa/Vwmy
v+72+SBPVd68NLL9Vov4c0sU3wg0jXt/LWmjpxXCzmUug5kgBmwG7bOw+5faRRJNBskUsYKro9Oa
xsXqm4CIrixQukx44/1XkVbcBK841NZ0yYX5pKXNFJmN20azr4OkajXrmsd4uWU2b0B1REiSbrK/
jhMyn6atdigs9V4P2YuTGe8jmPegRXW/weGehEbcHQo5nimSVFAX6ydr3Ys1lJiF9QSwhuswm04L
89BSYffaLXfcqB58JweWXN1nXpZsM0AJ1N0lmTc1HXUrLeGu+WuymVqNRxJhWmVXO0OQackpHbZR
lX2hEW4wWuKMStIUfEA5YJ9qIZwsJRK2WFhvsW6FdP+K47rmPQgWezo343jlib50psEHKiMhZHq0
Qa30K6+rfuxXA3HwUD6advnYp/rO43oHLe0wFg28BcIurS1BM0k0OqsRZFNOY7XEwx/6g4NT25QG
39gnu6L1SC4qvKoIpCY05iD6nyItAHO0XhUserUdkiLdJg0Uj9jx0jD3OkqRKrapU2WONRZxBs5v
iA2hblbqTl/M+VrmLVIEZJ/rFW6cf9+KYrzlhMNBdL1vHLInv/TvZz2+53T7zjLCs02XJUDp/jgl
3t5zaVvJdrqgHrh2jM42Le6gXT83zoYpxA7/RDDk1n6JrcjQivvEN4+NTbpI3EX+0AUDJBXm7w7n
NmQfgZPVSBqr6XfarsNm7Yod3YTnG99gcObjaqW0GuziDBlrlyNJ4zC5ntU6v5iquzRG84Bpg2Aj
jb9OIl1qZ+FtnFKCADVPbUegBAq5DHMj3tjkfgQMXSTx99zGacAENafIvdEQHC/yx+Vaqt4N6dBm
4FiK7VRyJhiNUm1GR1vJXjWiqhaXdrXfy6n8lCsvUydB+7QPdYP1u6kGGPEmjxJHYNkv776q91Vu
BVJqIWwDHNDp/ILHhruZtHkAivs7aZw6tHI/Ghvte9Ri8D99vWFUvonxZCTDcgYPYlza1HnSM/le
OyvcIAf/1+xnj1BfVDC12TbNk32lij2rfRDr6d5uuqNYTNyGPs8yijf8xpb7C8rueRE40XsKgwBm
9m8tXSPDHW/0ma911cxdPYshKobizm+syzB0+RDYS6dDhbCz3A+dQRCD4PRmc691fv1bDlnyJ3H8
8mSMyghFarwptTIcWZUKKn5iw7N37jsvGkdxXJsCdVs2j5/SWlRUTFinvWzZZjZvF2xmxQOSJ95j
z2RkP6yNChMxdVs1OBA6hQLn6nUk7urEbLGe8W/Jnc4PFXq9M/v4vizM8kj9snHqdJf7RdTkBo9x
zSNmINm0ln1dlIxtmY6z+8i7qTe2fjNeFAmRbqUeF2tEeaLfSa28upXTUoolMqQCVSBe42QzdGbH
D5gjx6CxDbU83QnsDijjIb12xjUryXn3zewuTfycn86OHW2QoT3pfrvvanJnqzoqsoSXB2YtDX0o
cyNY7CWTR+gaZ6vwrKBw3SwwZPamlYh02pFJh7C2lL5gHRT5xs52cv2t70AVbaT9OwFVl7FPuqv5
VmUd6zwQdE/7gDezlVP6YoquQ/AG2t1WTHDW7RBXG29aPvu8aIOkFQ+L42zLznn2a4OdABq8mxl7
4Lq7ro6jxSpCa5i2lrDuqiLmUY7bP3qcfiW28Wprs8v+oLIwbfQArSYjqdm7xoP7pgNm7HPo/HZm
bc2+eyom/RGVNg0ZcuzM5MWtl4/SwJdqbVzRXT3pn1dcNBtbbw6515xbJy+In/M/u2J8mKw0GnoL
KIwXFiuxcbmx94w+kk1+ovRa6LRhVcq05GnW5IeWZZBqYuNtXGjW1jL+SJbquurrQST2Jjamh9I3
r2ky24E5zZt0Mj5zAEu2rD/9zgPSacLOSqrsaqv4G38nhddifHp6TgM29cNMiWvlqcDU1M2Hhsu1
1X/xh7sKYV01f9jwiNrYskLPLs+2ub7g/j+IWxe1r+e7OplRDxT3YviTTCOPr35pXIo8pNq5wXVe
WCWGWERFzkdgVmqodvXjmCp4x2g2a+tatdCISnvvW/EPc9hdijog9Aw+vBHFd6llX63PW40D90Vq
1VsSL0vglDd+gfy2DVjXean2Re2Ffj2EnuJy2mUrgqLLueu6s1ErzopKQIyQerabp0EG7ZTCqqC+
sqw8mG3rCPQh3xaWdlH5cjJyy9sr4d8tEKpSUZ3ycrhd5iexjjvoQcfZ6EKmLpHtrLup9XzOAuMJ
vde31tkxy2q6tbL6ya61q0xUufdl9qcRVO1tYtWRKP2nyW2PtZk/2mb+Y64TcDdrIxvQaqI5xVQI
nIux537hG6TMcp6wlX0menOcKfDjqtnz4hxUmoVLl+2HRNDQGcIiryK96/JgqIHkaElosnnJZd4x
Q4jBszhMi+xDPzmR2Q6R5bafZewUgesUj4ttRrPUT+loRXbs301S7Q38Rw06ePr0OFOsYmOtLOFV
3qsAD892HIAYiuXNW26fpDlGoFU8LJDZylpF7Tod7AFk6+z86ds40ulK9JBxhukFmlvUS+1BW83H
efaN0KgKd7fUzZuPZ57NQr31Di9Dtx7LvJTcnHqDiu+JmU2BKL5/YJx4IQA7Jkgcf7gNEiogsSfE
+cuywSXAByfr57SzHlvThbaBnCZR74XpIfeWYbr49MkSKiW1syv7uTLr0ORn2KybAR5MkYSJr+7q
zDxYVRYlXndnzm64LFk4xwOz4m9egGiEBrQ6c5Aa7TkXHnfbDLQs33lZs0Xw9VCPxVXU/Hl6me31
CIzkyS5lVIPlE4ImjN9cCGgPGvXsgD/rzfV5tt7F9KvWn4BQ7dCEv/a9t62pvoaMA7T/ajefWvcF
+4eLB6ljangerZdsAN3hBtIBDDJ/xMU5m+WruRLcmDWh23oBQLpAr+/q6U7Uz37q8cQs4dSDjhqr
sGp+s9btYEgftEljV3wRI6gWUdzDRpdBKfQzhU6wTsTLKi0cu28rJ9GlyIKqbkLTvIqKWkGTd1bt
bHLnnGq/Btww1IsbVJZPwzTfdXocFe0Qqg4FJkP1dBwDr32XMo7MxDi2AOIG/zvB6Dc5XZQ0j5ly
z5PR3Iv+NY6vcm2DsovvMtkB93utU6QeZR+5wMBWK9vO9hJKS4VSEDOkcrwyEtvRB1iYC9rvwBt6
hqMPFntyQRhRVpaHLjmQYk9xIE5AFLbJ8Htl/yzAZvdy5Y0bT5rGRkcC8hwXu4X/5lUegLZkmzJp
8Ti55UUV0WM45uaD1W8F81gzAdenP9bioOfwvD4kPnnPr6McnNnC6YasiMXZ6pTTIvkD6yS015E4
wUPd3OnyYhVHpiB4b6wQjhiTqrYOfRMonPc5Wikg1DgA2Af5UN82yUti3QvDg5jz1pe72DLCQm2X
5kNxhuxSj5aD5R0WjX1gsOY2SLvfjvNQcq7tbLEbZpMqu75TUtvaSRo5WXvMxzuN6V5rcu4pwcpZ
7llUOSgZCFVD3T+7gPkW5y1OYAl26No/xqG/i2X32nlfjNhpcWRRlpM+v6TDsWLZN+EdFuWL3y6H
2Mke7Mp6WhJtG5MApBuUOz7AwWyNJkoGERcU4AMhE+Jo3ZAZSx1UNjTBil1DFvuba7jwLlN7WEUf
1eWyXaflAP2b6Z0xRrPxPHawCZJnb/pezCoqraeGrFDNCs3iWjvXZDiu3hr6hUCc7VxEtnOs7NQx
0FUNS2g9cT+qG/kAcAStJzvdml5zrNtph4KU04l3dG11MrgJcUrsSmY92d74Moz81uWE2DOJEvlV
lffuDd8fZ2eTh7lozQcx7VPEiUHbfDsGvRgz39rU35lUQNlXMFbTyUn1564ZjlNbbtuxO4PK2pR0
x20/YpL5h4of8JQ1X/GN/BodO4cP1F4zvfnFKO5RtTMHfEYKwEIDQxDU6i/5Y+bZv1gL9pMUJTOO
/sHC4KcWk1I/Szhe1RSkRfaTLjULuEHHA5jGc63zw1rcjuFiOhcDkLznyTP/TM0kxSWtYENrFxpO
+47RQsXRoC3rq6JtbnHKGxw38LO7do4m3Y0KmHEBe9lG2fZeH+a7eEm2ta2/5Cpjh3F3VgZF2Rmj
HiRoLfNjljVnxXGZDspInMkY2mQ5Vdc4yZ5hfX7N8bTpvHTva3PgNF3E9spx+cecV9ac9xEkmYzz
qGkdI8QodxpiKlweyMmiYFYHqykv0jfO/WI/Ft60rSRsyMbxAXfNw6YkarV3PjrdOaVrRlWN6Us6
bATDj+GgGxffwlkJDyeSmB1eX+YonjhWTGaUkM7G8SyQVn5uavZSEi9oOujFn5zFQvX+Vuf/WDBE
V4P92Kv5SGx2kHq/W0Pn6mQXf7o6owugKWzKmbaUDlPkAatdt4HDB0/TG8I4byJVp9sBkVlesU8w
KNzN/fw0Ju6xMrzn2VVHqu8n23wtAN21RXIkXCecNQKr/aeVU7NR6ZFT7U3u6NrQHmJRE/V0qcf2
lS7TVlbmwdBfmJSlod63V8scTgOo1Wq5gZGtX4ljPDst3SOdIhTwnsgZZJlJcXJvzFct2ZtG825r
CiMGKYCmB0nrWZHg4PvpoRxNxMcw1G0yOvRg8qcN+DLWUCS7bsLpqIqcot0iiw6q6rfR2Dvhcckz
jBMOQGr3SWl11OlMH41DVdd/9Coy432h1eEQf+WZdLmM/d6f9AMa7UiuRsg5LqD5uwckElQwRHqI
3a4YAJCdUVhJBh8TtWK1r3n0nfzNGgYenT4YWG+s9VPAvoyn8lw1/blwUujGNCnIM/CAS3HPWnim
hdbTWnr1s12WJ5sk2af8R/zLwZpAEoOd0Rl/0OgFGmuVyYmfM/cxNqp3CBC0CJZ3LO67xHtpOnaL
WnxAMDtO9hhmXDFTe+/BEs1Cg/e1HoaqeK95t+mgBVNuDnt99ljMDY67WeW8Y+iCVyvORUvrbPb7
P3GXHmYknpHyFz3sBuOxXbqftM3hx2jFHYQkGeScii3H+pNr1qtpNY+I/Z6SmG+5uNN9gzELVMqj
aZZ3XuN/iUZ/LLqRHWN+GdJtOZI75N4l2vA0OI+W04dJdW+475L9Q3Ufto6GWC/DWJeHJGFLM30O
4UXoWyd/vevQ+YGEvGgzcPfO2o2pv01KuV/UzxD7YesIjO3ZxgYAQj/SGSYWnd/1SNbIVEcu/2rZ
SPLYCEjsSa2vNDa2if0xjBP6MQgHebiyk2Usm8L96eNXreDUgN7JYcN10jb0inajVfGuTMxjoViu
2j2DgJ2jD0ffETtSjh6T/N6G7hZb3GORo5vliWnyfS/nwFBDuXecZblDeUW7iC4U65M/X3mAD826
hjYkzmLaT70I5/UjK24XetiO65sPxzm1yx0n+4PT+nsneXf9+LjI4ZSnOeaBNsAfvVk8d5cXX0BZ
mJMY5Fu7+5Ijt5gbhrj2/ERg0POqF8cRF7mZH1OjulrAFuz0WcT6yXGuGfQURbJafO/P7GGUSozO
N8myTdp+n+csKJoMHSXDdRr2Xk4b1nwwqJsLA7lYdenmJzcRFNm/YuUELpClcnxN22SjxqeMQ3rN
hc2yo0malg9wF3V4tnqBXCAW4u4y2rfS6DfKO9u9GQ4DRxU3tNK9FPub476qOfIv39J8tmjvxNl8
omER9AZ/gfquNGCg609Vzzs6uedqLX/1NnK90g1zi4lsn0SyNDdNYaK7AGU8a/Z+NK+VvJbu8yTr
XTXSw1RBy+yg8+8q+8UmPnOo6eLHO1f4n5PbhIPUo5UueKPsIG85wNJYKu2TN74aZXu3jPS0PMJC
ypheL8pPt95rxrQT3RJ1VMsZo/Is648C8nOc5zA9Ocr2rfcYTx0wCLaQ2qt3sUy3lVMccGA+yd7e
G3m1LxzxGDv1DlLrLc5zuqiyepxKYBn5hHbGoGOgtI51TreYvtMmXPVIaAyfqsY6oVnd501VsHEP
zgaxX3ZJ1VSEMJ9/F20LVSR5y/v2EcXhiUT7yBB+1BjJnmTW46zpv8bGva60Yfag7Z9tyUHS12RG
gwrmaVUsWSBt+0eC489pNfW/R20aD41HfQyzu98UeXJkTrqbSw7mvhjgDzPW23miA9dHPW3QkZ6y
JtkWima0Uu0jats+6P1s3Wsq5eg3WJKCzN5bc7pfIbMFMfo5GAjxHirA89g3RjBO/ktjTTRWqrUF
BC23c9nuOqXeS925t3pKjc65r2POaGvKHalNXkjhFF+VlzEpqPgAnUFTLTOYNQnJiMXg6FtGcex5
GSvvdPZMuYMRa29oFHCKjw/x7YksmIlRWlZ3xjJPmzJn3KWm5ZcsjI/Gd+na+V12rxdrG466cW7d
ZdsO5mGtk357Q+CRElaireyN5qD7abYFDP3ZOFjT4QX3p0nVfziweZuu4d7WjJo2ftxhB2zvYnd+
1JRrP6RadUTb++TbOTWvPcFNsQVnQ8b2VBDgK2maEaQjvSlYAbHTFTNtJiVm6SybuYpTkopqFIpP
LoDnF+U3wA4rfxpeASCq4aXgSvOQG4Y68DAUSIea3r+NKfITZcTkPyt7dnugT73GkEfRrbYT7TD5
SfPl2zenQuml8G7T3H4t3dIS5xVee3mlx7tmX9lsKu93LWqVb63eKWgn8E6cZ7szLyTGZMGiav+i
ORMQC43BRAqt/L3DxB0aPSnjGUeKiNlKemS6WX8YgxXvs1GN4N3t+NEZsrgOuljOiI/r8lJkZhty
PiCiDTLmg0h155CI1T6ZcT7tzTLvtnQ26rO2wq4w8jKL2nyw6HeaLfHsa1OG3jQ8DpxoD1nCQdGv
pAlGta7zQKPVFgndaDcrSNXNIkfBAaCYvieA5FAqFWWy629y9J4nh/7OeVWsAzJmIDHIJYukIidm
Wxpef6ClVMF9KMcTQ2Zk7aUnn92ZOSbvFLDcEdgl5670IddnzY0Eua9r6Llzep5S02fBxxtIWcff
ttS50wTDWBUH058ZkoyJ9mA1YxdZ8MWfRDxV9zy/RqiN5oDczWbOl+pE0TDTh4apl9MOQHpPu7ca
OYS73b6IHRXVqx+f/dhxN5aTcobz4jLfgHA13pbbIzpJjtFW4cSbSs/zqy9v69yMbaQwEOlXphiP
Teu26HVkziE/0Zfl1OhdelcW66AR4+h3DqUcy43V6uVBoxkYlU2a7mJDi79ix2TCCtyke0mqpT/6
WQr/GpsuzWRY/IU203xYNIOJkebt17Qvz2qo9J01jnbgLT6WaZsIsiR1/GMl6OYCqmND8WCQB4Lh
xKkWlnlJDEBnS+LrzCOrORryzI2WZChPU3E7jtBo3jaEfkTmSPVb4R1/te3y0y4mN3AY6Ow6exC3
tqH+bNuj2hixopFZjMWr0cNSC9MKtBOTLKY3qwJbK6pRPlrY538yd6w2uuzg8ONq2GrNVG6MlnZl
n/fjeakHNnpSG59kWaHcM8eyUTdA+cQ2Oxit1N+WigEgEBYPz8HL2un3fVHZRy53kV58QURKczOa
FQWDsrQx0yo00nn0z43SChyupl7j2qBdCCz5ZEpT63/5mgCl+JIiOEgYb+C2UBQZohzlW1uVmvUL
4fg6d1vLWvu+PZBKsEomRm7VvpFWFtdwhYVyn1dfOfyP6Dt7SbnDjRjfXLc07R/L6O2ZKUshdMZ3
3tp7yxFAkFc8FL0w/GPuTxbpnmNsV9vFZX88D0rI21iIOHQUxf3qAwkOmwLFAqM0lHPyQ28c2/xO
LMSMX7VI3PnPiqWXIwLpPAvzJgeHO2Uw0NcOInHTFFb/i0bHoC5jt6q4JXdwploLFq8X6zWrrdI/
6k4LYphzdD03b1rROEkcEAxp2DR4LF8lPESKeL0maCvLp69H+y0uPwpsuTQ9WHjS4Vu4zMw4pada
p/3hYXPpEKMp4VcKGjfr2w8Q5dXw4Fjj7B+ElVvqLY71zj9INzHiH5dHf7lf6nhe3rGTd+Yxd+q4
33S9mwAitYbK3ifVqBzexibLUMwXlfZa+wzrTg7s5ToC/EnMZ7d0IKGZcfDWmNrk1h921xrdo3TH
uaEQmFGxlQOyYdzwjsuwrEd1dNe1rTLDqcW7EmUdWH/0J17i7oxkER+LUXsfneW5nFxsrY2ziICL
Dkaxllpo1DclFLWSaB7wk7QOe6uuumkXNwIsMI+7Vgw/fOXWifBBuUzkMOn8DNowjN9q9kWekcKQ
jOqjRGJAMWnNrlbSd4jXPnsR2jDCI6Rjwe3QmsZ593wWfFp0Wba2h76fNUrw3LFX87mGaP2n84y5
Pc2VNT8CbBnM3dI4fX7vO8ooo7KmB07HzzQJVyAzBG2KS7THojNjNrpkZJYrljUBeOxoRvNhjSvL
akv7mUeVtgwH4aBuGk0GoGzrJJwRdOucvhN3OcV1YrhPCatgCR9y1L6BnS39I8JvI9v1rW+2x6lg
KPezoCsHH5jLtt60DurVOOjcsUNxlccy45BmjBD9k0E3t5bbUXyr0Vjyk7c0esvFGWrRfjVEEmTb
WoN0ehKtrexQzasyftqxdufQVLFmv/qEycW/TVWMF1cxFxlvYnkiAqh9krjeLWuW0e/ClFZRZVgF
MPA2k434xmnoea+ONs8w7hNBV/+r7ptVe2JGs8Z3qTYO6ZmwgiLd60k+gLpZM2MJh1WO/a+VPxXv
bpWzfAZyHWOFuV4r7Y0Oba79iTvbL54Qc63Z3nOQciIERAKZEbSxyqaiVTZJbbjvpE3xl9Zunr0N
DUPg92R2Z3sXx73pnj24FeOzXS9OE9lLJkzgZ6XUmk89m9zNVAF/3WRDT2zUzC35I/W0A3yukWUS
LFOR56FFDsPPGmvzb6sAgI/9RH+vOuVP285Ijf0s08k6kILondY86Y6GKWOY1UmLFEr0sz5dhZ9A
nYnjyrtLGYvesVDaj3PdGu9+xmAajiaBAAzr0tdxVj3gf2pV6Q12HU3dgqFU71qaP5Ksg3zjDbWF
ZG3MvDuEapQzfqydoOmiZrPw8Zb3ZJ00X3nnme8wG5hFiM51vxvdG7YVr+KDnVvFo4lZ4TMt0P4r
oWjWFt5YUK+MnJUxgnRMUDQrvtPncekOSPBpyy+DNz81mi8IU/O8uENiwQRgMyBsQR6UFvSrqyzp
fhvAZabA9OrZR0kQm1vwGcYmixew+C0RFDtR/A9H57HcKhKF4SeiCpq8FaAsW85hQ9m+Njl2E59+
Ps1uUt2xJeg+54+l9+CodlyfVdk3pFqk9S9RLZkK1WiRl555zUplxWKYx2qW6T2JsN19amh9pMXx
u5UMH4xfr60ru0BKE9Fd1yab2sK6bEzTOVnlznCGV7ta0fphS2Uq8SW9KKYXVLb2ps8QbE7ivGW+
O5z7eqm2iUBc14zutSQ5ln1yro9xgZJKr1HCN+uQvMa26n/Am5Nrrck46peGYgWaL2wxHspKaluG
Km3juk16Igxi3XEb1mc7NvtPlouUgb87xqjvApm3WmjnMRjV2K2bNW+sXRIbxmunernv20m75twG
eqDn+lTeuUVsXNAu8SGWGC/yJc0Y5zVYsnE8EP9TUuGeuN+LVk2vXbdU3aOpFxaR7fFoHDzFuxWY
c1ddkBGg66l4KtEEz53/uGjCPCpnMIfAcNAxb5C3yDAlOfINLQktBY36zVTjhKtsIXLGddjx4/+N
NY0jue+vgOkNyCrGhRunJrd1W4tA8vEeZoc4/s7rzymgllP1uEc6liTNAJZa8AjjAoZ5MGVnEuaC
zaRpvSpQy+jTime92X0P0U417gUJOpJyLtNrm4JgTGb3KjrgTeqM1lMv4uRRdWt2mwbpjhXmhTz7
k+6XLCoI5YO2MinmTh1r03b+w2p0Z0Yb5AGxyznmz+vrMHhIQfKlC9LY2DZDn4Tu7E6EeZDuEFss
ccbMJz6I9LquMOLFaFu0Q/b31v9p+M4tP/Gm0pjpR9iiqHNQurkdLh/PDtvBFadxsK+MI19ayZSU
wDfycFb0xg8JSVhFywzoMtCPmJo3tr2y+OkGn2rO+GZODqmpuUfKXJ0cu9E8DkmDfkgWddDrfhCP
ZQVCjUiD13tjeAVNE7WuH+dmdbZ2S9l1PA4zdw/IAYnWNQt+0QQTL+sdQdguhG6RBhXXEKLKh9kn
ZbvteIW14nbGwxcddJUVW2cmqRBJ+wl6Mg3EasRcgtUakYDhhyQHvPtKgVgyvkaeV99KhLufCdag
rSkF0wrr2ZKuhCiWr4OzmoGkYj5YhDVHvqEXhxn/b8h9o8IiadUuKxb7RPiatkMSML241i37RVNW
hEbi1I4Tc0dN6HZXTNcylW3QcykHbTeJTWOKA8avZjf09r5LoT3mBulgXhFWk2Zwk2oIs4QNQY05
37M2mtHqGJ+9JF2TdAR4q5oPGLPIGhRWWR5A1g2EAgW8RsJgUhXlDhUHvEE2nj3fhvoCu4aL7c9W
LOEYC9s88FRpQVkxJBVp/iZwuaF54MJOVqq/ija0SnVqKu3JFbDorfuem8DfkON7stDsje+mV/Rd
L4MFRrFO7WPcWO8pE/xNpyCCxOrGh6Tp0L2Z1XjN/XzaloMwQ703wniu5mDy6zeOXDNqMo7prCAB
xkfGGCw2lIqeqOSQLAKymn9GFmPSBllWWOAnbEfVjRmmcO13MHQnLEzdDfBDmWGq3J9YDPdGtnyg
un1v2+6jH/p70Xt3WTrcg2Jsa0bijSK51Kk17TVLjPvKrSEPvXohztsDIxpejT5+THvd3LqrcW+M
C6hZJue/Zqq8nWlnoI8UU+X8McwqxOkUJcWUo8zpmBDAHrduWCin6jBXoLSbxs6Ti2sVNNFNOo+F
R6zzoEzCK1SuR4qERtAGmT2CkkmYBbM8Ude0XAEcxkcdkfIrxVTrS29Z4yMJTuZ29Mf60nq+2tF3
lJ/nUaQutHmDBApey/aiesq75UFvJS+lMxl0/tLo0iEPc18MlDkkmS9EbrIlOqoJ47U2AIjaiiO6
0+VF2uYuMelcoS8MUYJhqbti7rRXpTvL1st0GfJB/iQ6nZCl27NNkqB9GFm9EPhN61Hp3RIUGUto
A8QTNawDoWMPpJjaPLTOktEhlffQhcprN+zfYu/7yWmOm3dsiLSHoCl9q3p4kKlcugNLcRsNutOf
ior1vijSMEPRss2GCj6mvyvs2QpttfZbdzCXK/GNVhRrxrQF2dknawvOa6hDFicoQMANcq9GdsxG
sVtqV9/UZqX2aLgFu1D1BSe13g0DfW3o6JBHrGNAU5t/WEBLjzoR5RdZ8LHwqRqEY6cFVJK0X5Ke
HKs6hzAVIr1Pi+EOjBJJt5bz3o09kockfbDWud75iVXeLP38gc4ZzR/7NslIwdxNqOnJZUKQPpth
zdf1Ww4SaHyd6eswB9A9t0e9YvUHgzL0sFV65N6gz8YAqO6bNueeK+4YxMGdJhYw21828dTu7RmX
aqwOhT6umAO8T6nGn1YucLuMzTs0GSiB0uRXZekt9eLQli39Z/3WpEfqTJ7D/Vq55QajCWItjnoA
eUQ8YOCsPfqcRGq6nZ6omex1In3Y94PeLB6Fnxw5o8MhFT+5bN/KEWi7lOt1wB8etPbAKtA1H27V
WtuisX+NOSuixbV+6pRHaB06PUhnDmh76A6iNHH2QTONNwlJPD0ncepHLD1YO+3emJCOpG+2EnGQ
oN5Ev16Xr61tPBlehXis8BErLsvZHYu3YpL7SrCVL4P+M+lF5DVUcflOl7w6MQc0Mo48tBMfeEKV
ezWXJ0yl2pFSKbnB4ztvJqvsz14Oe0Jg0QNX7Ekl0xLU1EwRnXesTWbdemmRJvSQb0LGx5KGMoKv
Pnmig9EtL2JZgmX27vU8fjWW6TqU815YUN1LanyZJcXxzURFFKU02RYzcRq6LaHkeT6XSJpzXNYT
jUpVU/vIYoc8oOWBJ79G15QZo4PYxQS6c1KXvDm0G7ar3JfZTYwOAjq2jkzXBOz7iAWGvrt0hUeT
UYq7r6hRhKbCPVeusZtTLQv71tRY5flJiqJ4BZ9Ej+ZJ2JZqtVCmtIhBcVEFK/e2kVcsT+sJiKlF
lbzcz+n4l4mbFLFBa4mnYAyciRUqbpf7mMk1EJPxQJq8GdmlEVK8xeNrzV99Ug4hOff4sYzhN/Zb
9x47MrmX8fi11OqzqKBsBML9IFEspH0nHsrRfEjKfpfG+DD1yX/K9BxEw/Z+yVtDm+KqMshQIATD
QCeVUoqxJZPvMwtlJvEsp5YZJrBFh66PZ65G0W0hsrXNIAXKy7KLRre1t5NfHQlPUUdPQ05txsYa
6Vh2Tqo1IGJL64+YSGRonnhpG8vkt4NLS+u/WtC1l9sXas5v5gpAzThJ98OSHtlG79s5uZcJg5AE
Xc/d6dNL48eepTFau+wf7VgV8GZ96NfxQ6xUFa6dX3HEGcOGmqsHDbGYp9V3cnTPljD+ZgKUsUlp
XyjsDpyDCAZsa1vmgMxp4UfEl7jBQIFyT6Bl0vXfiYccfiRjv1nN/tFdrd3i+T9mmvkBPDyBHo31
htX+apbFZfZHihUz9ZFlc4I73HjPgcsgSljnnWb9wEkx8ql4+xjZ/MO4TPN2uNXs6R4JX1V2ntgl
HrD6mBePJRjM1w6EM59UUy+4JiDREzBAP6HtyXC3ZLrs+sEsQ44mPpfa/KcLZLN6qe1SQEwjgGa0
TuWs/8td+UE3IGLJtnpek/TamMu7XuOy0PUeek1TDxr/XaAP2S4X5cGd8xPNYiciKGgO1Bz9mlT+
odYU3U8iQ6c1MnO0kw9mPNoJiOyUR2OHXKdo82M+qYPVGCIsK1zN0nUe07jh9hfeb1xMTyzuO47G
+9jQZmwO8x/R5LeaAGHuMc5+9fw+zoSEgbsqMovxl2v4roYLivyS2XBK/DvT8JBnaY9OYgxh2dQP
rqoV08+05ddD9xJ/urcI54EHksmy4QSdDsaIBlTr8j0lOA4MULNfk17fxHblBZ0Wi7Ba1W9KBVxo
zN2n0qYIs+MrPjCUY+Jei4dX5pyL2znf1HmwFU9FE/UaQhWgMu1cT7fKyS7dUcgK+9oSYghbhFUF
wnv00jrKsAFeJrn6jFv5hda/o50IJETTjzGb70nN6hxTAHly+FnQ3uRBAuR6k7eKgCaqOw5OYKyx
UaELGIRqHrFKsYAmtqJ4zlPrYYyNBxG39GtZsUCOeuv/XmzUHrm5SRnMbiLoqrazQ5p7CgaZ08eq
WPsS9Zpa7h5ODpVbUh6IBXjxteak9dbeVQgCenGwY4qtK4/RN7V3fVuga6s8rgYazUqFx2F1PiAX
3v1F0hGU80qmhyUDZif6eEQ/sW6bmeUSCcuT5+R0EdZxEvY984Y+7bNGQFH72ilhFAgaU0PLiRxC
9fZ5duybm2QBRcx/msZwNrQQHeq+6jdUWugHTAS7YiDBgCsmv3il9ms5A1adQT4D7HSbmfSSWHNO
EjHq2JkYBFHSmRJpx3TmFYhsU4965ztO2weh2tBX809pdifNU7xy4k6K6nEE3vXVuGvF+p75SQRA
Fs31ClkulydKfUOz5FTLxfBpizgN3Ck7TtYQ+pWl71ioH0gKx1Xl7romR0gRB1CqETVomxWpJy23
6Eo9JCEueekcrWZ2LJdfn5olFGwYzrh6nxtvfjfiSQXjbD8pe9hJnfTkrLvJAQa5XBrV3VGF4UJn
89h1FQ6F+Q9jCcZGmOggydeXOl/eFk882S3yAVvaJ4tAkN3U1I8LT1FAtuW+oY9Hgfth3rDvncyF
G6suMkE74aX4gpT16dXut63s90U44CAWDwvOw8i3nD3heimFcf9zyHq1V1l16CvgcNX3W9E6f4tR
8UrLYwUJllv6vl7dTdePL15Z7/PJOgGrX6B+eUiru8yvw0o5O+osCsS1zrFLCXMyDA3dW+IFNtWT
xmDVUZyg4fCz6d5f4pOi/TaP7bN5s3MiikFY5PSfNiIvhJjHOgHoL+c7QDqJvkduc55YTQ3mpk6b
x7ruX1tzvMaGSshouhmXYvLQJ4zVg5nvqmFG7NcwtngvNuKBVty567gvPRRITYnwHAV6pnUHx8zO
vT4e4gyHZudBrbsPpsrDzNeiYU6uDM7kAaTeQ9oOO020QeKheyRnqNywBFAOXNuv2nwzj2WYCmxm
vqaa72Z/3i5zvAXGLTnLUCKspCSHHPz3RYLPUvcroI/8x5U8VDdhCZpAn+rnmkkvliVlMAbdnOO/
ttA/yfQ408L8qunjo73OSzR6rhYaCQWF7vRk2sNW3kztVvWuFV0Iph/hfmJGVynUoMFGbZjmvqIG
pW9vTqwxWhwLcQ4uB51OT7PDArm22b6onLsxnr5Wf3oG0WUjrk6tqI5QPMde4bFcvD+dLW4jVsva
SMqTh2W8UzQeULLs3umuHjk0/MVd8qkJ628e1ZODX2hjjs4bmKWNqin7WzOOyN4zYL0FISEJykIS
1Maokeaplyi7e9s9msruosq0Dt0stq1bbJfVhqEsAoxq+1THXWCNH4kdHzKVHVMOmaoDNrRdAGxQ
C29BJdXPX3prHsUcBzwf20xb/4xKhmz6Z4OJoi9EOGXmfSLYHyZn3I7ZeMz15Q9e0cYfnV/ISYb6
QR2YfE83JVnVoHRV6hBX0+Minkjcf7N0nbHaCx38kDfBuUDZT1ehHcgp/mw7HcpqOiUZrbHkkXCO
ymdSYR/A6SAQ8+ForWWUVuA50w2fjBMEwnAhboCMAnFcjJYrnqiPHOOKqvflO4+LqO+ppvCb/MkS
MTYIOW3deL36o/E6pVR31Wu7T2btn5HXpPkl9aOvx2dPL0WouuTFLtgAq6XcqrQNndVhkBudi7es
X4tjX/0CkASAAnEXb1+LDmkzT7SgQu0BRtTW0TXGA7pC9pR6J2q1oXCdNaWswPmAJmqnBS+vGem7
kNHwkeC2MEVAMGYThzml4qv4ahPjO2lQlfpqm9CVzhO8o8NZctyswNO6tSugpqRnRN7s70p43Lxq
7kuHBgdezrPrll5UQuCofPxJ2+oRW+pdjjMOA0F3mEVMXbsbylm+NqI6EKzY84KmOhKyjhQuNe/n
ofvuG5qAk87cY7bS0WZhWBXyTh/qs4e72lSPo6T/KlnFIXWWk5/bD1qVfU6oajofpjT37u3kfa4o
iorbU4URw7z9oo61Tab2JCtr33QeHjjtiQz9o9bOe5ohLjih042DAbgdrUfh6mFq9Qy9nnZgHO6C
afIVDjt0OUalF1uJNFitrwpK1Kjik5e0ZjRV5V9WeM8OEZ5hjW0jdMd82QoPJyhrAZWaDYiY3f6S
PF5sUNTA+NTMbw7UC+htH8w56KGIlye8zpi+cQxkdYHNyYJR6OLi12upXvdhTVYXBTtnTFkYD1Ps
n9y1/R3c/MOsi6Nu1LyDsK+mh2Gwe9MHkni68doNF4QwmwUp+pSJj3yQEBgjyX3lWEWuh+EYbzyc
IQFK7Io+6wB6sVxbnzRDXqXRhKhhkRMM8Z8+IRabO4qE0IJihvY9+4UXP6rStzbRqQb29tmtot5j
m8qmHYhkgMcTvWdpEFuqAMxYZKv8W5gozloRStPDW+dM0BOxjVdRp5R9slRo1lN6J1eXfOoZfBaZ
gQN1ycJmWOOt1Tie78cUO4/vKOaw2m0uHT28YPtiOXWLMneeI+W2o+LxQbYYK/Ev/4yJ0yK2rJPA
6AAIS12vv1yslcQUUW9W9iIPdVQ+F130xDvooE+kMbz3aYJsoEoioqj/Sq05MujtOZwjd/qe24mI
Fmc31usvBcOBC5qRVDs440MP+0NnwIBlAt0ETkXOb4Pm3nEm8TsXx4Xq5rqD+gbJAzO/pIqQ8iYZ
AjmLPYKwQ4u7oigYgOoSuVTcy51dtlvfUHcEPW7wAW9S7Ib22ES2u/DA6teazI+Y9z2u2svNCk8C
ZzgwapvecNX/Xz/Hi0rBXS2iQoo6LHAt1cUcuMZEf2xeHlAGbXIT9VKivlo93k0j8RM2Bk2cNpVw
NlqZPdcT66BK87Ody3e/di68HHj5zE1MMonbYI7B+2Emx0RlpwQ9tcfCpf2Mk86hawVaYlz4sM5Z
JfathT+W1QCl/d6j6DPzzLcqsX58o7vUeReBfTDmO00eguIUP/XUDAHkc77tZxkVwt/mo0Cy1vN9
GSGNQlsW26Dsq2MnsvMMB4P96aFOrvxU23qGv1gm60/LjQNCqUCp4WIhaIwTfjAtfu0SiDXgHlcW
4YSV1553RQl+BPjjO/FrrjkIGV+a6bmZfvwcKbwLTijLawEwBC1Eec38XjhjMNS/MnOfk86hns+9
N2b14lCtHK/Tb6LGrYmG3B6zaBzwG8OYfxIIACWLsQSYYbyZEbJHh2bxwaj29AqTQoQ+tTYKhjoe
4nb4yJJLrWe7gZtFzsOP06gLvtCwTJgVoLNR8Td2sNb6zkXVdevZXD0WCt89wpMchmLYjd4Lv3fY
FMvjiC/3FuewDF+Du0SKB7kbshNt3HduU52ahA2typ7qNbn4w3xUk3kiYP7crMsFn6xvpoyKQN2g
mKpYTparE/LS8HVO5pGJ715Psmj2vFBvoTrS+Qm7K8a2/Nj63JfaeJ9aCykP9gXVjoG+1L3MFlC3
tp7i1fsuE2eTkI7uY9OkrZm3Qn+WqXGKjT99LQ9idU4Dc3ULCFgsRHx0xFhsZMsR6I6fvAS/vq0x
hOZbBqT7cjkMzhVG8ykV1SXu5CUnD7qtlytGC3jmow9w4q0YVG4EYyx2VLBzCYLCTa0JZ6vtelde
zd58ES570g0o9Sb3u1bZT1vGuN9shwJrpz5UtnEuhuq79NpnDqZwLodtQ9zZ8n+3o0EzixfJTP+6
0aVDXJ6MPH1asgX7E5CtM5XvTlO+icIzAmRRlzJGR6q0Jz+j4ivji1nWbTtwg9FUsr3xKkiW5IaJ
BIFjciI3AYuSc5c5DbtHszOgSoqiOTUEW9ptEXpyAKyDR0r5NPFf8/VceXzO5bz8lU5pwXLhSej0
15p6BNfo/xK0EBttlUQrpJ+CQScrh6cJfJ6Y1r1K0JJO7voc29xbqSD81onfuhucZ8tnMvGg+fBv
d3KfodBCpiF2rU0caoXlLgOPRy3zOEjtwezmK/RvlFvGg+t/jtaKtb0JdGW/Opl3c5ejiCnYGkyb
0xUzINUv/MvQZ+tXkwpljh1gkukry8yhwjFS9Y/xUHzRqRC47cOkm7wb5dEAQZGEAur9EmpxH7XI
7ivc+hWsqxNPW6dNTyZy7cE7DrnB+tLFd3OHTmuUe9esX4rcPC7YIZaMS8Ufthqq1HjF70YYhAkf
3NsvXTzd967WBuCGHm3j+haCtDO0f3hkAmARvGLZ72xZ1zmfznr3NpKgmhQJX2J21WV5xCS5Z6O8
0/R1v47V3YhBzF9MTMgUu1rObelANAPBw9Lgl3RZJAy/OUDwKIGdi/JnJLwLWLw7DHAIgyl/GPOO
lcV80bU3C4j1ZhrjrhcKWb32oIv10KX1q6Nmckww0aHi1epoRuEkOvfB7ec9ji6EYAcsOjYnZcJ5
QvBAv/6tZUVqy7rt1RxRSY/xl2G2PDXzKxfFkUviLyZnRLTaxtNfMs9HNYpScGGHwIzmd/6Lx8XF
4hzm/qIiJxevxTzu0trY56Y6OEOx1WQRGDO3BHy2x/Rh4HkiTDnN7LAYvQcL+GO2YOH7r7xdKRj3
eaK9C/PLwZbxJonHyKqyL2axjSW1wERzayGrbQHNOibBotbCei4iuzW2KcJpHQGvsbDmtTOFfbr/
ojT9F33IrqwYkB3qGTbUfZ1E6W/TBOi8m65o287KBtSxkdpIAjFq04o4+MI+c/GejySHrNq5sfw3
hcR2SBvsIc6/ucFbP6wh8PQh1+gVwhgKjkxH1WofiwKesdej1L9qk/VuZkiAvQGbJ9HjrrZ1RR8s
JEA0ib+F6wjxgIES/7IVcH/XO0Oaf+MQn3ogT0178QgYCUU7Xa1qOVrIIxqgthqR6Abd6N3kjmfl
tA99bkWpKs55gyS/Mf/dqJBsFtfJMt5mo95TPLQTjblb5QBZTxQZOVHOLA/l5OMWrKMcgfVqJ0ey
2I8y/orn4o4LDpqPPIqWBnrNfvANAyF2HfFrv5lW9gho+UGrUL9JXIA0PDAA/lZUsv53c7V1E0ku
5suCJW+2iTewVxQYU45LwYqapT2Jjvg/SGMZjxYDR5+gsSN8B5FpgaAuWS1I4YEk/E8PJrSCjsly
83UmhHIDCQx5zGMXf7Q1pu3h/qZy6lN1XASvsPNM8hOKK10ESIwjH6BAVLva7nc+E+kA1hbG3kXA
Ckh1MZdLVnx1kpOoqwPT+zOJP7I4mMy4+RIzS9AkjXA18iO+us908g/UB0KA5dN9Jc33RnOY6ZA0
UDBCVsBybnIvcJ1TpYmtLa8D/gxL/0f60Z0srWhc3L8G6wNV1uTKwKWRXFH36jxZ31aO1b6Yo5xM
hiWON2b6N7QLSmkFGfrHEodnt//JcvyssXt2KIbUpAor2YGApZeSadxD/s3en9Ymoy8JV1i0zrjL
9oC8hABy5qlCHmP2K8/td0V+iPU0RNHACc6bZYvTIt9VX4VajzGvFMMzvB5N3tl8N5bmt9NzL69D
c8cc/JGgu144CzgSML16FiOs0w1fpd1fLe1muuwC23NJ0Ii/nRrJmp12zEVOEwykbfk2or+Sj1pP
qyAZcoyLw8OsipeKMoehv8HVBckQ6F2MjAApmb51/K/pC71fqvac8IFOAiU2znYULWAanGa96+Fu
fkzi7zb74GYKrBuDZ3uQ/hZSJw6XYeXnWodlZ1fp7UNd3ubM+EyB3m+hv792p6OcdW+xGPje04Rx
SrVftY63XohrZ3cfmeF92sMruLUeiSXexbm+rez0DdTtM/Xu57r4U8vyUlc7ycWO0YLEjg8CybaC
TajNnsgG+9Cn+uwbMowb40tl/j8ZtxxjJ2oggr6MfzXd3NckbtluL3a6Ip7IIYYn8GlYDzGzc7VV
BEcU5yRmHKu15Q7jWfbozUv82d8eyaJSL1lmeogJIQoRji3gwyKLvNJrHlSrVSG0xhLSvZCi0RE6
lkvpnezWsw6iVSRykD4VqcI8IWuKBa9CyvtLgua+xkMYdpYiQ8NluUc0TrSESdBH4SrM9GWXnBbd
7lD5qy6YDRNLiWYtqHe9L2TxX+tSwOH47acr+PIq4wZpi+ax6ppiG7vL12QbOP18mEBtxs5cz661
yZbkZegc/k4baCUX3WWdnWHXWUCgMicydDLnUzpow8HWkP8AMRDEfQtzUh25fsB218mA9yZStAyS
GoLCYaIc7WyLcoA/poLJQgZ5Py7eozdmLjBqZTKKdVEs8Bumg5Ft8qUWOy9dzw7IISctBt2hGXej
dL7Q30smTopu3IQSVQsFnXQTsMH6m34gAgwMfgOLrFo8zhWE00YkxlUU/sNoA17bzr6gGyqgLyzF
Jwmt7g1PXj3sW53/BaAqpaxbx+vDWdUH4py+PIASFzwkl/FV06BOl5vtZzDPfj/ciCvtuWSgXDs3
hP+WIETqGykjJNIYpKUA1sFaZdV3/NFo2flMk9jMNkNrY1NR63cx88L0azpHa8VuOxmEp6ReBds3
9/gC9aslvANfzz9iqRzMl9qhdsqHiRio0V0ewMnqqHcJuTJtnP+oPEBXi3Zri/LsNgBj0JrPExpH
u5jfMgngkCNADGarRCbnDYcqW32Y2JaB0He++3F1rlXVgHvFfUNgupsERMqEK8dRRkgYHZEnT2dq
lan8F+cc7Ck7dLBa5bOhil+aGy55KXEoqsdB6E+61/yz1uV2DYGLkTiMh2xsfxxTQz9fpwfcBWHb
W5+xhwnDsrHA+zksVdZZSIWrXyNzDHSCeBVkw2TQ1EDKFlrCunewK+LlcPz1INIFAQFJzIc56+5b
J70gbf+3WoY4spZ+87n+UISn03KO+9oQV3Rynzdwq7mNJXQLgz/1QdqRzUDXahYsrkHeJ1zH1Hvx
hqjaMZjSKQ3SfPo01PomsaPN6/pV3MzfXTxsO2GRExTHd01TXETGMccWk23GKiMkaFgLVJXJlqhE
hQiBCMPWmPOtyEmgMDiVA4tXa5Or5kvF4mnl5a55sfkWCaFSgpcxNU3jMJiAwRPCfbhAxG+1RQjH
7Oi/Fbr1aJF4XrgrX/1Wuht0ZMgEc7JkWHgjJYCuyXEnIAwfGvL636xGZtNNbof+F6uX25GkVSGw
oLtpL6v5FwRg2vdSYMfKxwdC7Pcw3axHxUFDnUik2hTKG8ZplRrgPLoQQmaOEF9fpeVFLX+Bww/p
yjQzfloaREW5XFK3wvRukE8Sjzqj943Tn4RxtgldCtd6nDgUBC5fNmc358A1C20Lu7NNR53bubRP
uZ2oXby0z81cfnk+9taqNXYlOdSbfGbAHJM7s2ODI6p6MxGLEiRGxc5XjFsnjl/WxblXtfNTDz6X
VBOWZX0d+/azU2gfGw0akt7EMMvZcYR4apGUkaFTW+EkbfKe01hDxt+cuiq+Q4R/7mdxyntjb1qD
C7T8QbOIvi0X54nIuZfRQ3iB9OexXoafYkjvl4Go8ty95DkQT4Xo/WbfslLj2mdgIUKUu6wd7pVh
fcoqeVun8dXoxBu4PnOobp5gSre60sCY/X8Cte0hneQcLgKYN8uNYb96KOLLdWem+u+iABntW5wj
nm0czzg47c3SJB2OfjIHZ5mQDZAz13BYxtZwkC3Z6egFP9jCTLxG2P8cs/tqC8gnPeechBW7m6fq
Mc9v4+GK/FQX5PPlPQ9Hbvf3deFVWx8GMhO1HhYuN46GwkD38js0ysnGrYg9FipDkG1b/u0WeCdb
J9/govwQCf78lRAPW8kKebLCRuSO7jbpuypYGrOL+nQ68JxaAQz9Uyc8hA+AqTauoagYeQCbeOGV
Vjh8sGAnS3LlIDrKXHx7sjjPBYYAUojIPyr9MYq7Ot6mLcJnXSDeEfMpI8Pe8Nq/VQecX1wGVdI5
0a4T2XKgsvEi+fejhPeQ5iFunWWvjf9xdF7LreNaEP0iVDGB4VUilSxZtpz9wnI6zDmA5NfP4rxP
3etjS8BG7+7VVDw4EraX2UA9XbdpSwrLqknR1UXZ380wLP1Edldl9ycTHNTCNx4zzh4KRsIGcrwr
TLsI4JaR2Ulb2k1Yi0vh3tLK+KXfilbjweP2TgVjaLhqT+wKDr3NHV2NnLNz1nM4lfB/EF6TYJDO
LY45Z2BHHFKPz2THyifE8YNnitlwGoO48z46Id8cMDZhEl7IMB2cRHv0iuQkBVuGSuSscyk6Jwqm
36jxvFOASjfjzEu1tnM/7yugDAaSToMaRMwIl1Ty2eC/WHhxiyj61kZAQ5PBiYW8jRHTODKFs4md
huSpdwGL5E75XhaookTUgoF/erGadOdhRKzJ0WF5Hqb2TLJ9HtMdRdDmNo66/tB5kDxJ6rTnSBt5
gtc4c0YHo5hUofOAOdw5tGG98okfDcPSd3ppv3ipq5GSBpq29DY0QoNUS5WAqRzLRvP7wkpxf/O4
d7SlBm4S/vMGMD3M5lvsttku1dGAyXnia2xWJgIqaC05aVQrOMn6W1srXs/Ra4qMU6f2Zz0h+FvY
8Gm121m4FbZmXlzKPHvFSMWfZi1Hi2FeiNOg8zwy8QnEnPn4wJe5P/SOeF5c42F0rFeKsTaSvb+7
aO8z6KqsSgAIG85FmyHP9+VOtVmwjIM/F5TY2ulqX19rmk3Ajk1VvwBUONUtaUgZa599rY5UWhzN
xnlv1PxB4ZQGRWVgKy+slyIDRGqlhn5IKHfDjhKtrNiZnYhujoGrDMAlXn0eQWbbkdNs2rb6YNlw
PyIObyL2fPD+tKcsZkCsbfmyVN1Tx1Rgld1ROGA9uuWwPj7TKnkWsbgnsf0Sx/Yl9ATv+/7Ois2z
0V6dGQWKV86KF9jqdXWnC6Apo9wTLV02NarttgNsBKBvZ7XTxS7JziXF9BVVT17avkARP7DJPQ35
ciurjpcOgI2M6g5boPgixxU9uiVj1hA7L3ym2q3CimoQQEPvCh8WOb+7XanIDsp/sgFDG/EG0xBd
2UuAUE5tnvjWlo92dIfJsVld2i9jHl3nLLyL2RMOsFhgfm+4lHxnMF4oRfjN5ngXasV9j47QD19Z
P18sMFFp5r4hCV373MO2ys6l7w7D8MUGeJPUGnMcr0VrOYd5Na6EyO8KJdcXhrgi1OGXTd/wfWzz
8nN2QF7N+otk755o6lw1/al1yPeA/9qUA24OvNVkxM5Vp32HGj4Zl0vYMvvnobKBKMNphEwQKQZS
r/uHCt2O8ojDchN6cmc4nV8t+M+m3LkTHKY1YWZMXPfRmN/NKjkXXrmP6Xttq87muLVguITFa1gP
b6awTzn+mngUb9D0YGzKq2JgQc91+a66jAfFgGep7CA9tm3sh5bG3T/Mct9LnrNlv49NFIE2fQux
OdBteIq93kcxQYittyKs94tyYRB+0vZzI2Z2IGL6Ga6eI3zyxxQNwAH364np2cLiZ5VfGmqaXuMi
xqHT6QsYDdsk5YCNuYgO+cgnZY7475VPT7QvlghRpHx3qgePGzeKIt+yICX0PxUJVUbgGif7kryN
vfWFQoMyPPXfTA1PpEl9KMh7wnq3znGDynEemtz5JX0B2GM+1aP4Y2wNhhBZTXdvCo7gOPS7wvb4
g5e+DKdtwTFMlncJ7MU62uiHPC2Zm/A6Rdk/IyOpPSeYS5ExlkydHGpZ1sfgS8M7irt8p9vjXnfT
U2iR3HLEg4VzOBcshbMR06b2NJbmKglzQsCb0Oml3qXoESDPJP0HoTr3FsNmNbuXnpX+WGmPkDrJ
tloZe+Pl7HDSszzP/CblE88PsR9ziCKVCTZwYRBbOvXZN/beEguToljeiYQg1RoH0YozOehHhRMi
IkfGNnaOfZCeB5zEd7PTb+e0fYsm3GNaweNj/GcyD2ztCf9A0xSHuA4vOm4ykmJ3lVfdtR6I1rDo
eYvr0mFxMaR+nwEwzihQ3DiGc5ChfnBNgseeB6Gm0fqt3uZbMRFFYxcCj6vl01ySMa0NAbmovJsg
U/rG3L9HVfsW5wNHzsSEQ93KXuRci3YxnGMjPTZM5vS1IXIC1YONv3FMrO46QiOc5ixAXH8tqCvb
2I7cKg/YQ5HNRpDHhnHHq/VZ6hbRfAxo3DwkmrJtTMh/6y2456vx0yqrB+XMmLnbzeAa9/hUu41R
QtuLm/axTrzPufCm7ZiGz4kNSKfmKeDFl3rFkpN5P3B8v6BK+6EjN7ozn7rRujE28HgXHKti4xXq
voIGSJjO0SHO4r5UQt1ZmMZ4q/sVCzNFH2Flf0sAI3UBCgQDzMJ0V+HryyBluE9a8QIKgm+ZS3a/
vStbHvvsLzUsXnH2RvoGNhKKNiw2aEYVr6VCqw7j0t25dv/kYYeDF2QgZs/tA9JOCigo5sUGqWti
nkKMtT1uW6+obiie1abHAzrH6V0Zzxgx+ROhGBARrOVbKODfVhDCet0BlhW/MKxu9d4MRn3+0Jl1
sV5yspke0Z2xEfMR7+E+wem+KeyYqIyEpBP33mNExMTOxFudFjeIyYpB03ikxxTig/0z68lxbFm4
OSBh2XQrRjHsH7Gy873rtsFQDyumkcXLRHVmJpJt4fzBNef04pSxuE3rLDsNJdOC8clyMujaFHXw
F6S+zwWzDXPtPDVg86hKC8Z25Wk7l1Cm6NetuC4QizYeBhU/jKfK14zhTTrmdRmw54SO9eDVHg9x
WzCdpeFJsmEe8Ov6ve7uPNVw/i68Cu0nzYifCqo92Bt3wEVs2IWzVjOhTda3PXEzY0r2IYLwwV40
JmGrTZgVq5vmmliy9Z8Wmd50VUA2lfUouaWJBHrbENPOrPuacvG9CN1bPpdRwCj6EOfuXhvwXrE3
+I2ajIRk2D63InOBMLQZffMxcJpMu6oxeQylvMeFv0/jhOkBIxjqWre3MmaaoefdltTgX3q6F4di
fqkM7496Gt4CiE4dZqMqZoUbSX6yCrwXTnUZkSmGTFfJRxvZdltlaCeONeC7iJ8Jiv3Eeb5rgYj1
tfVkFM4LbY94lswY/FN7AFB7ddaNLU9MTuf8wxP68+yY34Pm3s9iYrQM7xZiZagihN0VKQ27plIh
RNbuJeTg1KC1WI3qIRnkM3s+tgcxcYHC/rOne5IX4INbghu1EyMyh+m7PcnHpjIvYZIeCV76pY3N
kEWRNSp8+/wMmv42Jvoh56CO+nWr0bU83PjlGAzLYceBJ0WQu9ZOUzZ0A9BA87xwLmFFKf2l0J/r
hbyBE3Z7ovnM96EfS54TgIU11X5gBZn4aH3oVrh1O/fA4tPaGwaC0RhF53jRuRAjJG22MW8lV2Gi
x3D55lMeFsj3xs2xKj5AGo+eltllcpdLXK0kVvvaWf15aLBaeVQJVKzE82H6a/kul0uKsUrXuD21
t87kKkB7eJcLDRdGL+55S/qhJvDO5/12IoE9a7dCGVsEjmo1Mm2FGn3FpZZiFA7j8eIm5tlS3gEr
hK9bgI8M5yG0BN9sm6M5Y32O7D6OaDb4CxPU7wRdgIeFfggxncXVsHPNW4zjPxoBhRgGs2zomK+k
cq/IZOmZOFl153Xer5zMA6H6EyFAwodhRmYCC579YzbzfgrhkY+peVRNykiQPYBF+cP5wTUvwvfR
wipJJmXZ9kn7NoTdbQnfm2S+ZOn0FuXqprdpuXMMeBmuKB7SbgqMCKNdZjI3swZXmnZnt1OBnpZB
kqncrQVK1CiwqhMm8MO5XPx5ITqleY/tUgYkZYLJcvjbqSQo5vHJtEny1WXLQsmi8cbsin+mPdy6
SA/3TTgxSeCGJYtV4JnGl4/M1WA7XmxmVvsWzc2PlnAboNPxSvdie4P1eifN8hy53XdkYCnz3Grb
RU7BM4R/P7tvb+w/mkHPQUYaAQ/3g6brlDBhcayL4pMMGMNiwzzJJ/QR9fvGb2ILMuU0rNOHyeLM
7Q+O7t2tNlxVGjvLxq7iycDwyk+BP1brh6PqmrPXJ1+oZsekalFE2HZRJhj7plD7uavv4VofPWDv
bSxv+C/1rUYCmBW80HZoD38NXgwqiCom2Ho/mPrBwkBZsusULVvfypt0sCLd1zAdS4Pgir7wpY3o
MokUeJ/xaMvqLZ/jlRKCmX6mHCVj449ojEEFqnDqtLumcQ9avbMi8rXGjx5iGORfJA+IQtT/thKo
FeDXWQkMDEArB+tpUpjF++I+CsGnpe0zqz7MdbB6idbqYf44TvPjYsonrLZ74WRHJ0Lpx0w98Fnx
8vk8KwYzmZh/5HlxDKvrEPIg5aTfpXxUtRZr4DrhpXLwtsbMrctfnAiFFBXTahxo5cJlQD+L244C
5nnKD0QPApK4TbTRJWy+NF+ebsAJiMsVCdxxwdUlvzm21AbTLUSXjcfmlK0ABLaC4zwpuz/Jucwa
wvgwdEAZXXjz+uiF99uhX+R1ic2LIK4EOF9wwzNqCcI6W70c39v1YYrl5s0usQCRs/pIRmQWPX+q
Pf6SdsUOxxk3uMiYVf5MXi1dGsl9EhF9msQ2LMgjmcJ5q2Y6UWDefXdVH6hE+XkYcveOCbUVoiL4
jn8HmmCgJphhI3HfuMGfFX8XBj7DVEDdZwvYcxfrjraNHJ2Zrw4cMw1kwhpkXnr209j+ZO/BCG7Z
gmVctlqdnlVEUqhO53M+58FiUes7cAO3GX9kZVz6wTpacGKMmCqeJIP6GDbZXS+wCs4Wo6FJdQq6
mPvVEBMarPEOj1GNfWQARx+vVu+yHDYxXGVXyadi9G56zTEcxXiCKSMQDzSTeMwJ7RkG1VkSAKxU
expMMgVag/XmFy17KzQU7kz/5KGOMUuQ44HAfJuM/qdsq5ZUMcQJGYl3d7Kfilox+nQymMd8R+QX
71yJgz219x5D54bgOQ+p0fklAvxSLeFroXc/c4gmhsJyMoaf1kQItrJ4v7CiDwlJGiM+iySxqdQw
1L+y/BALyQTXfSp5gdAsvy8WeWeqp8LhntKxj48JT2LH08/8B7ewZ4bHt/Jga+pzyN1Xgp9YimCQ
7GUy8TlMtPc006/j5FzcbvwX03/DKe1WJxnK59qtfyaNRHq9rr9MfrtRCHEhju8KRdLS9g4uj40B
dn/TspupenMXl8YrGI4/YranzLyX5PxL7w5u0HuJrmD0zm+YiPuSX3I7TSc7td6mmlO7zY7Ufp+l
g0QE5bSLtAcnQocQxSVRLFwZYxe382El8wFE4EpaX1tebDbr1CHurR75XtzN8bXhX6djeUyZoTxF
FCM8QEBajzyCkM7WxIuZVg0/+n0OiXJm9VjhSi2wxS75gbwOmbJp15G3V/F4pEzTjzpeaRibR50j
a2kCQ8ufvdUlwyGn83JbiMbliMplx86SVfDWbPvtEFmPGhJ+macBhi0VfY1rcqt6MRhPwJTwPZe3
hgaVHpYiH5hXbUpPy+okFMU+szHim1N0HpIvmbIZ5mvVUFOA9jrU4uBMBTeeu69kebEW6+Jav6Qx
+Munm5x062zygnGo2nReU3YHtsQ3F/26i7eFXPU85/YXq3g3ylczPTRJOlcOY+fs+paYudsjyRnf
bKH9dOr3GSqHFn2XK9fcU35csObun0fUp5kbsBLOIUskQk3G0yTcZyaf95K5SjO+bG4Zinf40WIi
hywyUJVeAVhcyrLezfEXFdo76Ti7CTDt6vPG6Q52oAg6dL/CYpPpeCuWdDOhhbujsTUGsr1NcRIs
KPK2PTas+asV5BtJ9CVxHKnbapHYBvecYlvXMfj1HmoJ4C7Fsp0dHpYV3gbMRnX5XZr4GyLimAhG
UbjDjkcaNdq3YjgZ2ocsMQgs5qYCn5SYmCO7D2GeYZzy5wcCMD7PJGFGDkMS5Iyfx2qGFEtEFEwe
NG1OZ674Tu/2DdxNqKr3Q/VaCELTblj7cXzuWgtrrfnbzFx7XCt1gSAveHCzyJ2fjOGcq6dSHTSC
bZ46LMMxnRpfCigWZYiaw7Xj5Pt0zIIq+nHRJzK4I3K5UWqx0wTvhhWYbp+AkNy7VrmzMSt4cfTp
atF5Ls1/FhTy2YPeLPRyOxiDHw0RuFL9WRYVKnLrUbrgYHkaxl+LczPCkKSNeaCbFud6P++KBuF+
MojmtrQj8AiNiAfWJ4AlZ9N1H2Qx84DKSJRWv207X7vpIgDuyDG8M2wRTAkVtKDHEna409zuO+5e
Sz3xXkjNb3eKWW0dJrS5WllMYXqgINvxxgY5wzyrGvKYiNwFX2yWucuqA3W0V9TDETmS9QdFlRgl
jaU+Q7LsLbXJIhiNQvdd8kbVUjBWOIel/+o9hE/pHZV6THqYbtiaMtLpDEzo60uz0/kWuV1x7siI
WvdRDNWv4Y2v984jiWtqEa59cxq1Z4Pvop74lthx4KDSf6URpGP9ra2OIqZ/Rz0qxovoYepeyuy+
twxKE9a9xQ8Opk3NOsjVg2hdGrhWoPc43ORrynaGSKSc8oOhWNMXMIFTzU8GazM566OTOomq33WR
FdD8hzBbYx7UNhq0s4gFBowivi4/1ghMLCOqvBKl43lvDtrNKqk5cM6as+OVtPLq9fh7ad9qHkTR
glTHDDnF/HZTgFgk1wReq+bockGYmPiVuVv1T734xF2XN+d6/irxUddkvJbon/sZ1kQ9k/uS1ylS
sIttUecSBBkAQmgrgVPYgTN9JhqQ7SvbFXvasZ1GOSNJt1ftHpxj1FycFRoOFiyFWgbc0OaRKOtd
4T53+bPd+iMGZBsoD/lv3glnGf1ZBP9M6si6xR8FFhjvnmLfoI+mE9XRG2ERks/KU8VN0RcexQUt
muMUtDTztKbHOUGMh1BiZJLxYRmLoBk0MXc98yc1fQxxx8oIvPDXlrTlZfcUG+8nV2wLNAyX/fUs
V5svlX5Lcba8I985hGfS/w1CIOEAw37zYoCsRnbA5nvqEojPdvZXpWLbV+3fICT8QQ0PwNT0mPgI
kBeFfls1a2o9Yh5jcQyoYVHfVgTKvoJPSl3YtAPedHK96MUzMCBJJ31gnw9TAIwNHI2EHEg1OQca
5fwCuYCxzzcT3m7ujja0eH7sQwVi+dmqseWRRBjLzWI85cAqWy0NYFaT+oc1OdinuDO3Wts/OEyS
bCHeKslQwE60jJNjoV1dDaLjcy8fovGCKrUxeBaLhaqa5XNiIzVY4pJVH6NOFAJvIKmsQiZv3czZ
XoNss+s7OT6JVAQuPki4gz6V2CcbTyPUMp5NvpLvGkkCjChwjDYFjzS0Fqs6FPY7MHAnJI3c+iVK
Z1l99OKtwy+iJ13giAUzDflB6L0RBVTa+i3jvoie6vhVau+afdeG96OK0CvvZyjOPbG9mi2YnwLv
0+cT86rtsL9DHbZ+Mrza64oDQiYLvGcqz1kKZMdu9HZGxneXEpyC3KukhCe3nodlb3m3itojKKNY
I6ujQYJ7tH70ZiL8em+lsIH2VNlcvOVDkWjFghSE1eQnQKwHHuAInqW8n7E6Ji+Oe8z1J7d6B2Qq
bTtQsB5t95CGTzYfQJkeF32HXQcZAlOHq7/Thol2gb+Evepp9R+uJl8VHcYJHi4NWC+Jd2+zUCfN
4g25Pw07ZDeZ7kwMvSYrz4Qwb38L6V2SOEm9/Bw31EoEHWUxfEIV+dlQOTvyR+eaCxVmxHpXb3Jw
C7TqodnJnZ7ON68aBKRnYGO2yeXlRu47MoKiTIHvD3JkmBBdxpdLstZ7WczxUQOKqY+IdKI/DW12
ahSBlfpaFRXv9ic29Sfg+Q8FEJu40rZTsmyB+SAo1JuY/aeeeZ8FjkyHCRj4IwK+41vzhUUg2F2d
igT+Dh3EzKTdSZr7kArM9rUBWNUdOyqzFvGgrHPUPKvuOhGHzPdlXu5cI/9JYj6ooq/uJkEmC+Af
m92tifkyzM09lNzPmQoc6tPsXaZl+xKDvYNv3hsxK6b6uS+yfy4xiU6qRwa7k6DepiW+zjXPNko/
lOzJFOp4lJ/bWp3Gjh4VgTC39i9bcw+NuCEvNW353zn22q/lar6W2CCxGILq+XcxtdtYjq+Lm1z0
btnbAkFtbDh1K/M7cogCA/paCrmxBIBr1uxkVKAFh5wvDo04Klywp6UGObq/SNQPwxzoyBT9x8Su
1/Y2iQEHgIpFFinzMW8Ik7yENfPS7PdzczWnCRzc4/pYBmBzCOc0oMKHYsjDUqgvChCxnWB67spA
OOMpo5Ig6os3V5u3SqeE8pB2I8er2rTl8NClIKv5tl7g/qGkFRrKn+Z3uD1ZmL4XAsO/KfeDBkfV
+hvru4Up2ykuy2LsbUQddz4LvQ7G5hoBjVGCEizCDeyux1TDytrd56SbKC4IDeCxJxHuKh6F2Wye
cbIeVH0lJ8+JQtNUjzlqwR6QSPWEldwfKYpqeqS4THvQbbUf++YFztlZ4gLTO5z+zgsByXxtquSJ
a+DAkKZ4rD3xag0stRjIQiM+ZPDASvVAMuXXEt5DVU+MiAVgEmr0pmhrOlC8Zj6ssFuYmKCLYGIL
fYbjG3tUuAArEijemwmcqdY6ouEHdBDRAflvQJSMu3eNCWIi44RXzItPlngv2d204kdN5dHQfm0Q
wbmisgFFoq0vY/0KJ58vN2O+FZ5UYp8NFsVka/ezAo+O4j66nJnol4naeg5V1iv5HVR2yX8WLymI
jHnXWJjdhv5QTESu2/hIM9VzaoW3pL8M9bIzol9OICzgZC4UNsCFV5XN5J1zz4iztKxjAT9nGB97
LgntqWydI999zf3RGAaL/r1rXyvJ3y4/Zu1LTDg+Yf5MQ6I8TfQc4v7N8eBikQgyqTCPD//KlY2g
YkYoeL5MtxieciDjbW7BRA083uV2XaO3jjQt2H5jErVSHyQ4Y+PURjpXkTiSWZpqZFLM3lb9Nsev
S0QxUMRbJOZdWDxQH8b/hRk0/JnBbl6HHjfCgq3ePXW8YBJibYlJsDG7EZzjz5MHIQHKceQ3pSa6
IulM0r3bJP05femN41jOPNQfRcXzVBd7YKcBXipH9Jcixstb8HSX5lvIrxofaFl+u86jC8yvwcNQ
VteJtaCXv3bNR2fQRG7zyZ7eVXrqcFTV1MCxbOCnmf+wkRMskJwgzmG9c920PdCcvL65mFp07u5u
av1ZYW1WaiNhprGS3WoeyCniWMnc7Wqww/3Mto8EKeWNRPQWWn6Mw9p6Eopql+Iy56nPUwoQgVvd
ZW69r1t7T0H7RjO1C0bIZ24J8HGCPfGM7ys5qsEMsizcDg1qS9xuS/JY6+qKUInPOxQ/78UZ5GMC
flvH/ePK6VDwBa84gRZId4swKIixTsTVDqBXzhgMj1rI2FVnrwSQnhKqAeH0bqdl9JvZgweD8Asp
K6Y1K277DdWqQZKTxuDbVhsomDaxVr721firMe5yueAv6sIjiHq/x/yTLoQLMv0Awfg4Ft6j5n3K
NLnGlCVEShxqCVO8ZcQ14RZww89WwdtTgyyr+QXpQjNNQEuFxBFnv4ncp9ThbEzAsoTpnsj4mXTq
0SZtvXWwX12XkG2wXuJqYeyyk/R9tB0kDofXQjPTiMG6Ktr0bg6eMM/+GvCz5QDocEwumTG9LBir
MqekZ7O5GoQtiyHfW4P5JVICP+VrK5fnPP9rywizlnqbFH3EunkfEQ9vzPROi6OrUt2xl96/aPLe
Yna0ba3xN1mvjwd4akGU3bqC41Jqv+xP/np99F1bD4ZZUfBXn2DqwytqsB422ABeywp7obeqoy5D
W7cA+3aWfZsNAQ4M37WKu3Ec7qu+eW3nFtnpnFnAjbEMeCCzpL0DOC/ECLWlPLnoSnE1P8Uoaaal
7x1HexwoBl0YXDttRPc1b8Rq9jDYkLDf6+JhtFn7eycObPxOM92TpOltpQKLsZnz5DtL+Bk5eEHH
/QEzuGYxYUzC9ZbJJx3tIeXncBlR8rE8DK51yfQ1VnjRlTcSczKYkQHdie+YWBTfK+djwdLeG19M
QDnNC07xO2O4zVPhx1P+0nOYxHr6AaGTQ5BQiRY5mwS4nM3/ZGq8YRdC4PjrJStjJ+chmfAWk/Zp
WF4B6v3/4Jknwod6dh+HAX7fv4hfvRq0reQSI94OQITZ2pHpviVoVcFRqUodlPzPmD9P1JqNdrMz
iLSp0MaySPGAxUbLtS/TXF3bKvfTxiZLSOK2ak9L1wHLtABVUp4x9a8j+bFSC+/VUgc6Wip30hn0
sO+06Gt1/GAgabiF+EPKfJXZS+r9Js1LKsCbhpJuM/jXumLW7Xxruc61JMjWgyyCSGdpX7XJfZbh
VZc66QG+7QucT4l8UGLOcObWr5xy1zj0qHjpgRvEVwuFgdl4ThLjlPVE69QjZoajFb+sxR20TPKr
TZjPsgBD0jXJMZQP1My074kGUmCYKH7r4Tas4k90FskQNJmHj8d4jLLmYCDNrxyicORlNIOrICRs
iJNymR4G8yQTFrF5DOjK40XNhGYlHW03jAI8+gH8Sp2xqXR3NjedoC2R8rh/wPH5ktVBntvUmCwJ
0fFTNmBxp1ioqaJARoRkAKVdhlwSlc8Crzbhb0Y7DDPdIKFeoNnSUz0VjyhftyzsyQs4z3a+HkLs
PPl/bDCwdfIk0fUMz97ri/ahhStlRrIBhJMvel75KV6+jB+hF3iZi0F/1GR+0obhL1s6+Ebjd0au
j2kallE8YWuYCsjCmZnZm3GYf6AJPnrTcK/4KbfFkmPeIPi5OuQZ6MWyciOA4RSF3LVOO/NLyPJn
HHHdtZzn8Bo31YtrUdut007klFz1RfOUQ8Ki7Kj/HEwADPTScUSUIVa9zHye4+iX4NuriLM/aCCv
yBB/0xIze+ucno0CEZNQORc4DfNrWuvfaph4Fpgsh6pZDYHZKNLLaulAmWdyD1ztbgaJHfKnrtsB
S7Rsa17uVb73JPGDZLracdqRDRG/ppk9UHST7JdkYrkV3gpeL37HL3arrKom4BHBW8msF0Nx+M6K
8CpgT33vzbQ9yNU1bZYhPTn8m6mDpttR9wYCRhwQTWf8qzNCbVFu4l4Z1b1DrB7d0iHSodliO1a6
hz+9ftJQrFdV6MGA0LaFNMlHRcqPKJn3bhY+DGW+i5bq1LfaITY4fUvj2WWk1Etzb0zOPbF+x9d1
QDZ2hlfcurUm8j19XBtLNf8qDSh5ZLxGMF7J08fwpcmNSk2c4rZ87hh6N4UJN4LAnqnUm5Zm0Huy
+cXUkpeitWy/HGyuctiECfSGTB/uCItCN+3xMTr7ci0Yz5zoKl3cRZ4D3JaFaaWxE5SFQBR3SHxk
55FW22RWZ7sdTyxsDiCtq31aLG9JRTwc7D3RN8cfI7HFb7hz3fGmcqTHsMZ/LL9c1TwQKAvM1HvQ
JkSjCUMIOPUwmz5wpJzrqkOBwcyLJGnGDgVu7Sv9CJe8bx+lzoOU0CUhdM05G9PC0tHYTTRntytX
iiMOPeRFIbmTfLlVVg8uQdMPTWsflMW2AY2C+6yp+Q0PxZMbRY9jgtWkNdy7qsu/4wThuKORaUAC
iJd/7EI+rYZuZTX4vVm/jZLaq9hES8vkU2UuT/PEqgzgBm0UdnYWIScOrbieberMX+Eb3WSPpj4j
SmdXuyhexzy+qD76WtlKpprOLfInZRvHqFrqnTkMu9BACmjY9pZa0NEfZib6fW1E/9Bd4XFNR6lZ
xw7rKFnQwleTWW+6npGiYNCJB4EUqN1nusspZByAyxBdwHtWc7/Sdtu27jFlU1uI6QTS6tDGnQ9A
BWNgz4zKFgEL01kIeAC5/dK4LB+MjFDT+oypecQVs3OdjYynV7LvoAtQH0j5hs2atjyGs36ioWPn
1jm0dchJHjxHlj9sfbTsthjhrqxBYow/TUJPnTrgSQimmswftx8FhJvczbdgH8aW2Rc3IvrFBav5
nqqkY+UaV1v2z8CfjtNYPNLs7EumzGgodoMuHvLmL8FeNkpc4GRz9itfOA7LR3fOr5xMByMZ7iYN
5AbrGFE5r0MmDm315CzvkrCINjxrmthRRvDpirWj0Lkp4wFi8X1kQiQY0zvFpk+lpCt5EmDC3y6z
89iYWRDbBXQ9SiJtbA8LDqHUrU/OPGP9rbaed14xVhRF++R+/N4hbMAcWHrJ3hAOgyFVEM3A/W5h
47PPUfJtrDKdaE4m4TFMOJ33Xc50F/Xw1lg+xLEZODMDFl/GEtZh6rEz8/h5EEus2xLxTmKzV3lv
GuvhFs0AEZrPM+XjmnXqw/BSuiZFX6BRuEUHu95rBvGG8K8YvN2UW7vGFHsamw7UWQSlQ1rbMhCN
yKl76OAZyt36Nqq4JZn3+aP9M+vqKxf4sIbZxYJ70RxqRcgIAowKl+wQhWjT2cwXu/7H7Hhs9Rej
KA90Vmw6G/NDHDR5dm4BvWvZV1a+1p2+FbP1YU7nmSRmRPBJ0see4fqnE2lbKkboBiESbxFXyw50
HYma5wRieIlfNtGotWf10nfEElKgIZXJOxDZGBxjbQDrytvhZmCu0nT45/l08uaY9MS01UXBq+0/
js5juXVrC6JfhCrkMCUJMGeRIjlBiZcScs74ei949Fx+tq9EAufs0L26REiA4BmCk6nszORpMlEn
+4cJaGqDXvDiszTGS5G2TplwZVNwSNwxJ8mo0aAgZrAxeqrctJKdSWpTdhzgeCgGyCv1P729Scx6
G/06jZoakwBHkuE8zdoRr7FSRGE+Wv62pO7PsJF4xH25zb9C2kadtqiQ7mnjP9Io554ofWTy6mfh
yMiQ7VrhslmuwYzoyWKQvLcU+RdJ6+w0CHfBWOyTEVpez11fuuvUSmzTw+kd/CG5Crv8rLflP8Ej
RKqzqAZCVrn4VBhNkRaxNU2ijfFr4RNcm7mybFHu9cZVBTcEwICUDgNJeu+4KLYs4n6Q0TsGb7ER
wR3Kfxr/OzHJzmG+IiHqlWFE+FPVMkxIAcbgLSWqij8PLA4qgJ2gihvPx/DdcqwOw4sjbMENvsMH
vRNZUTfj0VMelmgL3TfEU1Z98GtFz+kr416E/U+qG6RW5hiulbs06H+cjhswyhAcxH2XQFRiYyUn
Z6n709GreLQyUDLxV0/aBqvaWxgXjOEqUmll09eaZat0cG0koHasfRG3NO8uheCRubVPGIbrvFx1
DuAWghwiOlm69UJ6d0vxLdUFRmo8MGgp+U0bfKKi9J1CsegaC8AHHxbQnFUvl3+dIP+DojGEPasp
n2Eq4Q0cFkzVwojkpnFT4ZlmHhMLR2OKikWk3KENKxg+VgJuFM7rRERSVcWrcZw2Pv02BVc/KJBA
2IzXOLRDJdmLyM5MRFJtUWJBKhfEWaIblgithTMDSf8vVC1U4cXGZBfCk17zCCaESzcYnAi24VG/
RyO+YL7agCV3VwSTC+hOlA2vJdNtXHtEfBNlWYBziJctdAJLvVXxBSN81+2pDU0Uy8I291ZBvQvR
+wKwGK1VRJeDBpbo92LY54juvNCuxRWjy6pec1F3cDqOOuwV6yEXN318JC2iOrS7o/pIlF+N1Yi5
0bWTkUk20xLOryCe18xC8X11ygki5ChA7QLw9SPhudMdbKQsCUGRAM6WuNkNOAAxrx8SABQ1lHPV
FNLVOyWnooKHUHsnwyNmelL9wqUZwyVzAOkUNTulJa7E5l2aMPTVPxVGO0BMVncDPaE+3OAIzDL9
OmoArqDYxltXxc5GrblM2NYFur/svHvfUoL4ewOAlwbx+2oq7z5E4bCQrANSv1VlvFA6YMCVIaQl
VrP25FGzjfhhpreaC5PkKTsAR8YGTcMG0C89b6sky0bYMDwn/NvOwpxmcKnCBmzNgTSpLyqvueoj
mRPQxrDifgnlWQ/+sv5caGAugbEBiTsUzUxNZkUMg3SWVx8BS3v1rSdLQ9xTFibjPzOedJSwl6CF
tGTR7bqUwWX+Rch9mJxRCIQCNpbu3uWIku1U+wQBPdFOA+lC6BvSvWgZfENAMU14TpNcqNhC1S+1
NYEzsblQW0cunnSvIiRHt4CwCNaDdOgyu0NYMLKLIYQAtOlb1lBMQSEgzkpQqQERg/Bupxgc+z9D
svtTTk9lFIcYUo50Tc2fScxuGPuhZP/7iFGDip0tZ05jHmP5Xk+5kzfYLiNmHkQ4Y7eHwZgnP+IU
kzHYARt+Gfo2lgmPJgFOtohlfxkH5j5pvbUunNrEySSMLJ56YozKXTN3AXjPiF6KrVPTQ2km8RCD
J2FdAZXVMtVfvUqWoQexLdv4TCli/qGa2ZDAQiestbmleERQs584S/0DcVBdrRv/SqgHrxamvPKd
dosWI2W7bAo8bbAwAK63Rz27YdjnusxQLmOi8FjxE8GLEpu3p2Zk/8i/U7J6NE7WfzQ52KcOA+oS
F/WdQtQ7blamLl9VdOJJMXDUWMqRoXOYA0CbMlGcmEZHo27r4Phhlc1IIWKA7ttyuRWTb5mfLvLP
UfbbAD2g2hBOWg4lHhmLnzi+vA67dV2du/6EP2+Dp6tQlyxSWi5xv0XA/4H0GRgrBVQx1H5m0Dsc
YF/Q6eXJ8Nh3W4Uv3aL4j6rJXYufMyCTAClVAnQFip7IZxXioVoo/8AKCd4Gwo40HnrzJrSkPyxQ
GPlHAQVYDN2cFwfXbEEgXAOdZtUJJhmU+2o4K0y/JHqGMhrvvWC707GG7TlP9vggkWEuNTwjVrNo
f7zxQ1BK4P+xOjGF1hbxVpCyiO/cIy/oNFSrhCkvBPXpyUItsOimcy+/W2jbSom6UP6rZG/hD4jb
0Ix41Ppiz9bhC49BO7wU4btDSZOpv8q4RspRBk5q2Cnh5IO5MKnCKm8vNWsIMRFqQCJuFR6QyDxJ
3lbKrglmqBps0/AvTHelvAOER7OwB7aYG/8Gpu0GL7R/jTsHFyt/uq8fTevuxY6AAZMxafcX8f6T
GNZcLfin4kpnod3sEuRQFFqWckBEXRndhPKAyg/zgVIJxeywH4x7QOa5xEnopC24CZgim1T7iaun
kTutd4zCp6Y4gUvDDWPuioEM/2GZ/Aw8meqS/ysbF6RKnl1c9ubaT1m0JItI3YT+rsV9J6irHrnC
KD0gMNQWi1yQTCTgmGsw70aDwZqZmigPjjApX0lOlDEQoY8a7yn0wlr8J2IGrLaDtidfnXDRYfh0
/rsm14C7E3JBZi0HeY7wzO+ozvFpEmEwudFfzMP1eI5pOKNXopTk/NOOJlYL8lJo+q9tsC2aFSmB
akhXxBiDaRVJggbH3xifGGm1465RF/60Uv4X1jWj1Pn47Av0ZSteTq+dJ4rNyAqeKiJr3WNRjjSw
EY6Jd0/yR+4zV2Zb0ybjAVt7UeGqZWbIAW15L19+i9ZXGgM3mG6jbcSe1LpZytcIodKwJ9iT4MPG
DJw4uZTjw2MpZQjtTg78hReep+yhIOO6ad8VrZm3iOL1EO51b2XGS1D8Tts8sNKimH7GkOfFT6D8
JAV6Djq1yvuu8yf+ZIwl0NPjlMkuuh+799Zytey9h1h9C3KwMWVxjvOPx85i4d8rtwgZZ6nyW7R8
INmX/2FBXl3CvtuYLV7PYVa1uyR7UwItNO1njB4qi1XERcm/0HcXjEqAex5L0IYyWPACzgikdVc7
9rrssEnUoYcjFa2/fAg3Uj/53Z5e+9Ta1u7HflHHOMR8RifIvDXsB2CV6vEr5eDCkwlckVOZGKUC
9RW7wY7gNYMCQrY9kP4ZWk6DJqpM0SdqwNkPUL5GdCtxtuousS4fWVtkwjHVHEFCfaXc9GCYGeqe
jYXyMMR/Ic9hjBsvVQAKob4lv+/mmza22JkpvA0kQOBf5PBLT1ZVtG7ikxXeVPeIlwhlRgz+R7rp
1cKstyjNLVZCLcclhyL7fRHhku1x8gbQl0rNSa1L0wC6Uf4kvhoGOkBDt3J1FZE6ptoVeCN62+XY
W7Oi69VZrf3x4fnhUSXzSNVt4gSoqJ78ucGuIWsS8Y/lHtzk7Fo3UTnX2lqSDp1+KvPvpIPp63jJ
Qx33JWR82SYVoscngeUgIvdrpEHPs50AuqEkQIDUYJHLeSUPi9y4pflTouj0LHFhArcUmDeyPZaJ
bUaGUnMHg9Ga+camrUklL9dh/Se0P713BmaBuGoBzhtWfwNrx241G7VPhFUSfxYhv3P+mCE+q4Et
WrtA+1YbEpFIMg8olYjaRJf2V7EMBv7F44T+quBbLNcClXRWGYdoYJgLQS+bC1NsVXsThTP7Hys9
TiJXl7H2tHA4p7DOAlHbK6YKbhkj0DKUKMF+RcR78asxAECxlxvfUvdjsfn2NWWp11sz/9YZoYg2
EXkFxjIaMApC/HmMYFRwm2EPMlJYpthxMlw5WFFKhNfh0Q1J2GYFDb0GsJS69Lk1RmbN19p/yN8w
R1SdTQVpF5oMaRMb5FdesZOvf8fkCp6ijjcl0jjmPT4pLSFc/hwn8GcIl129N/W3xqVUnbrhzUJ9
7g8PdVibrh1blKHcE6xQheEe+KxyaDjnnQC4g7GSCW2MXMGVIa+bfiui0A+VLSoEq/9LIRogrK+I
mmCN5griPiBVg0k1IrIFvQ5Y2sGCOLIqmPsHbNUldPfoMb3yICBoHkRsYcO8Ue6oyQJ/NeVT9Myn
MwK8s2nHU+b0Blhcu9UgOa5+86RnQv+KhqJBf9NFf0n5HrF/SgYoGlAiLHmZIzcCIOOWSdNezU8S
CGVfp1rgsRiZmyxq+dMDidQSkDXhq2OuUsjLgtMJjrIGlDdchcWX2WAJy7dSzq3ZUcGoa4PzqfvG
QTAQizV+MxaArbrh2WPlmSpnn2ldsdKLlw6Nz2LOC1LoKUmYV6a/An4SrepwE4i8GCnDonxZFj9R
SMLTYVCdscPO3j7xJ0zSMnysNuxgjzSoqt4RecFku58XgL9cqvg6hV36ydDpN+GuYfpZOog0ZgOP
QQU0MIoOmfsXUvdJUewYqmPkJwVdFOhsjg2df1mzO4+zHYo2NkB26N91CHb0Ru7q0CCnVe5m+pRp
apHr+cWXIf3J+amyIMHnsymqOitwtswrZOTyt8u8AxsCGz7SXZKzTp6LxV+x0E35z+SHDgTxBOhC
nzzi0+QMfRI3rQbZgtVlIMKWxNCQc1jGwTCPQY6ThlAaq9S8kyDPvFDnow/Km9L/S8BLGm/0BBiw
zuYTnpnuOUV8KMdfr6ASIHDenAfpK0bQmtd3z+f65qeg6bfGjvrRWwhc4QvJv1Yt8w0ML057yXkC
ykWBAKTRMENuPA0ZQwCdbqFXf2pFztdakh8VfmLNQkFYHVJj0R+wJc4n9aYEhx96psdVDzis0bY9
R6NLi8DIwku2AXiFsftII/nRC2HYhWQb0eHAvYSb3wW/oc8j+5el/3IkLORzrSP11xxf/j8NdYQs
rGPlhY3L0ZKQEKNlx9dWTo/1N3JPU7gIOd5egxuFJXJ9DdtXi5hItVB3YZfeD8ORtCzClDU8SYZL
vpsjInWGrcyxIol/rE5iYe8Km0IgCPFKG9KypS7HQxPiOIuJRIfpq/mrpsiXVkh2LBQSHV8H3YEk
/erEgPHPYFBjd41q96hjTcPUbA5L3cMPdlcYQqeGausc9/xRnKOg1qzxFWPLKvOP6m9badc17kKk
KgniRYAvOfHbPankIr9QFG0jcHrjHsJe022t/CR6W5dlhnvXLijn6u6hC8zbbjFUOm1wUp+miy3t
j4oiykQapxNAVUfX4kP4HAwLv/1k+AiZ98AA3HsIXEGlynf6kQZogr4yXeaic3iHSTuxUWa9+JL0
3zCnEWZFM9fau5F/Su1LCdfQA+d6s8l5LWWwgFdtPICJt0ImvHuJlYCrUoZMX7HC3Xs12p8w+CFo
w8cWrLSOljlIzsAQ8cqzRDb6exfDJ1iLPse6LZnz3HC6ZK/1c3bJFYM+bc0lPur4TaCNIASMOEx5
OoZsTb+K/2+wFk110cxhVvSvkfuJT0/koI72gKIr1LERy1j9SotH1ErEYF1uGattSGV1YDyinJtZ
PgEtZ4SpTHT1ZDsGB1f49rOn0DpM0tTo6ieYpNJXG7N+uIoiOscl0QQAIw2Uq6XquOrJVA+tZENl
CuJzNVxYibUBfvL6N0Jc12K+HCZfEwdk2AZEqqyoxDX5EFW7of6V8mhVcruD9lqMBItmP9MBGCWY
6QMGesU9m6zpjDCVYhp60tgmL8N/51K00fO3yYgVaxvrJ0qJzDilNC+YwAhUZKPOBYUUo3QEc1c0
zPtWSbcPG3LCiXIgt41YRlTGzQ/0BVRl6zD5/b9ou0nml49nUGV8vUgwZVacuRZHk456GgRXw8Xd
ZvTq4V1VMDIdJuJ8x9fj+zhqZ/4UjvGPNHBURXsSf5VkZWWnSji2HNNEqrQcNMNOJjyYBAFT47jf
yDq5cZtA25CI2X0g9zT57ygDlYGVB3QDTSOMcJQIKICj+8BWwv+Mw8dAFNBQTCbFTlYQpPYkM7Hv
bFik8sryVC6r7GTQYYbax2NWLYbYBe9DdIqqa5euKgk55MpVzqmFCgLTeKbMhBCSErdghM4VjAP6
n2zR9ihNCVSsETZgNSsxWv42Hv7Wq+a1/PSgCKYWj6mGAOVKrESCGbw9vJWA8TsuMGts99Kd7VLE
y9dsJvwsChY6H9ypOopdlgpp4qi/075CMQNnAmq2I1ogUChfkY5Bcq5GWxYJHZhyTufmoVV7aPb+
uCbJLjfvcbMBco16CUhVQaec9FDUlZl4wvnFc2Ge2FM29Q4E1UBEltIcWuHPUA7BXXBx1GBzKpHF
sAoNASnErMzzirvmAJ+LoAQb9xmNlVlx3c0mfKKpAD2cZV8Vw/I6DOaRxC5n6vDIOEVhQOARXJR4
Y5YrFqm4MxGoTP9AJd/z5JqJk6sPd4NdC0+9Jzto6Zv0GQDjBx6acUEgWIq4gHsSupvgIdz+LTTb
67de5aPE7blnbEkn5wPz99WNTBxIMLV/VOWa98uBPQGmQJXBNXYllFOoBEWCKjLeC1RJs2Efml9E
llBDLEhdVYsb6h2CPar4lWGJgidUAeqPnDGmAwFSvlQsVN0KHcKhoWU9eJFTt2cQIVQze3Jkc16g
9MKeTug1YNu0IeykJSfw1zmvjz/sfOMVKj+++l2N/3rhYnVvOV8xx21QY7PVtBrg46rBnpUzonxJ
8tWvXQZMc9YADPwQ3jpVsdU1DRcGpLqjypZMCzYpTl6MPhqBwSa+ZUO+Wuy/g3zNAIPUVQgx/I1/
lFfiFAyAZhkr/zIKNuKoXBvUkZI0YdzLGQabmSxtE3g28SfDkCs6lNoS2vGNcTUQ/nTqsPL/ie2+
qA8ZG0C3+FWw/rYMSGnCRbbHCiLhpafeO3dG2ZqoHz6uZcPrpJv/YE6EIxbgLkc5fuYSwbo/Stuu
uYUNrni+AHR9kEbqZ/UTlacgOfTRMR3fKuIGhU1Xjl1l4zNcMbZacR4szKLcxiE7IZQu7bZCo8Lo
Q8FieMrVi2lSmpUrWdvkle3CEKnZ5rYrLz+1/ruFFlyMwC2b1oaetTTBr6fdR4tWuDZak3BucRei
x4IHRpIXEwx42GnwVRPgGyd/ar8txJ0f82lZz2JY14GJnh5P/1HMH1WW2wA4UNCLJjfGOuCdy7oV
ge6QVU5RuOwRjcQSeAvCP/kRrPgggBWk81HXJgHKtGPxZZAwz2hH9RNKGerNs9hu2pH0xGSbEOXl
5rxxu4gNhbhORnJwuI56+dxJJ/q5PDoFuLgYo891Oij5oKBFiGwjUoiO6uaC9YWZG5sWVLyMKpw7
ebQFjsQcYwcRhVRMPpCQpL5nnDLIMpPiT+5shGkyHfjAId9UlS3yvzXun5BoH9Wfo6CuidxK+N3o
EMg/z9EER98UTSJ7W/f/W97m/WsUNn0S1wW3WDVN/3PWZJV2TrRFLZpbv/9J4D20kIczaskGlV+F
svvW9l8gOxyLdBdVnEeaDSwV7OFHbN+a9pUYZx3VKrI36iVmY+U34EqlOLEiaSc22px9dEMqKVkb
ox4syHxfJhGDCrQWlQuD0t/jZ1pFRAXrQfLjljstvsagpxgzl5x/VItPtCtYyQNINFjITKLqqIeq
FdPuFso014X3p+O8tHzc0B7jsz1JNcSqGOO7YlgRu1up/VM/xnCUdEeX7SrBv8Cn8gv7dgBkGUfL
EMXxcKb4Uxi2qF96uasinval3rLGP+rlSlI6HNN2ncprQCS0nI4XYuhDwp2V0cqCEVmN5ReaJJAF
Q6AsuBF7kgDDiuuvDHDTcpYP8zD9qcPtVIj4CfV6J81SedOFrzBdhrSBnD6k3wzqnTBNbVK6bfjx
Kso2TV2LqODWZHBWUAAUc9c/CAjSlLml7dgPue3bjE8AbDQD7FN4jcyjlN9Z3iGUVfVjJwLvQi9G
j8FXsLWSU9le5IysO4f1UR4rttmeGHAr5paP2A0upnYpEb36GF/HemOIJ0E8tNz6CH/Y3ZhM6+To
XydhpkAphnLcy/edB1E7BLraHPXqEDFkl6pj0OwHAF8tgwYCqMTpTCK4lSHadMfO6mDNmFk3qWYQ
fMCuk0gh056yljN0A+LB3qOMviUQqJH+j0UlejHCCdcEHjrYKVgcEltFJu42M+Fs3Otmj98ejhVL
mEcOSBvy1EzV+GrPgnKyDHxpjKAy9aS3Zy0+e1QJsnxVH4V2G7sfQo5kkinpYbKLH39Ni1kXW6b6
Ub2lW9t+9g4kd5VqAJDz76K/++mlIy2PmEOdBnJdF9fB5Qm3c4tgug478mz0MTYQ9EszzJJaQD2M
Aqo7uQy0U3tsWGSiLYjXLtNX8xxJW2HYdxYH2q1SVWcCU5ZAIWOK/k9oMnaRnDj9jUVlX2vMvRj/
o4bfhcqUW9PZ0gisH4elq9I6mxkayMypKA8LFQrk3zRWkYcVe2EsTzGfA2dHfDK6SygtBvEUqMdc
2oEKo5gLyfBluZIoyBmJhqjnofJEFe0qi6IF8PObmE7C0JeSpkEZrjLSyXn0pfybfE6IrOvK36XU
1j7YgrIKZqr7pWu2Oc4rNJBV8LA4dYbhrKUf/Ola54xI3diOoqiX8yNr/yLzEZbfk4y4oaVLjcT5
XHFtTM6dQyq94TPgu/QaSET79jNKw8zSx42ak0w++X7v/J1VBQWhgvygo5tIUUvg98b/bjLJDp7o
U3j+AXWa7s23tiJfELeFD4Mj/MunI4q3vAx/k+zFh8peOPVeNWM4yCrmpCXIARQmO/l3yNjIchOh
HVXQdYosm2863agrs+1ixYBricnDxuANU5mmnSGIGgPHFV4o4YcnM+qXpJQY+IyLlaVfBAaWpbwt
iqXIS1fhWc3kFR6+CPNjSGBGNI1Cd6P7SyECSpoh0VzJVkWEpnGBEnsQuP0YPHsAEpq2WCkd7dPN
yP8plU6iwEdkvtEziuh+eNsgWijqHzuHItmaKVIHRBq8qVsGV1YI1vWJboR+DU5uytwvIypiY7EO
wZcWySi1Ga6SHUN0t3gx+EUABkvWsWkYTrdkcHETtja7B/nuV/XWsl5SfJvIZrEE6tcM58PB9485
/baQWMzKClDLjV2Kx6BsFn3+2yAYkBaKsQ5hII8oGVAVEnE8F8Z7qN/D/gTRxSqdFIxMda9Dysfs
7NcMYaNNoAJgzV8i64mUTA69rnc1dsNQ25XGJs8D1krXMiJJV6FhEa8Gu+Pwrvhf+KhNkSX7oRKi
hSEe8xH91AVpgFXieD25mtNMfYZ8gipKxbsTg6+eo8nU6T96W82HJTtBE75YRleE7JaW9zsw7jLT
uAFwIkkDQ2cb4bfoHSwsN0XxW5IKwyfAnMDdwhbg39JNDh4Ylg31J0O4bA4BfxWEFx+PXNI+DPYz
LnIX/W6iU0RCjJWSCzai2IlegneWi4Na3M3+HA1Obq67Q5jsaWDAg3SBM3I/ZX8pWqosWuNlZMrZ
JQt5PCc1ZXlji7h3QClHG9ZbcbWSb+jOFH016ss6u6i9nUg0+3avsCqoGDwjs8zanwRFipdeCUnF
0X5O9SNrKkaVLSuOTdoDw114/Rmagtyv1eara14ykHL/R44ObrxSmFx7xa3TLKbF45yLwtbUaq2r
p17/EoFAiNZPFmFKuEQJxURvawPja/wuc5XkUMq18m+guM3NW5wfIlIf+rXSfxJ3NRlTtEFfSMFq
6H8tfHcJYlD+BLw22iHtwZ1xNpOrI+OTjrw3ygvyF3odgdGS8lewEH13FyVG7k7iJM4fpVqn/hsV
bGBcoqm9WQIrcNVDT2HNBxyGf2X7Rl8Vpetpzukl+x64CFMj33Dynv4bfyle0TY+puaX2J1dPtsE
Eb+KFN9Gx8p2hw1PuyaOFv+LS26ttq9ZzYXMlEvI95jgXzWtqY/toSW3VgAF4senAJU/ZFU1e5hQ
jBMbxJ/ZLVHbN+HF8LbY/oL8LRj/NJbYCAZZ9asc11Ww9MmgD+ZquJLV6zBSONboB77UALuv0zxz
ohvkU4+GuEZZIk43W0MqktN55wKGNiY55aNE+KtQsjIARz9Cg9jE18rftw1HiLUQ3SszDNUoCFC9
JKhzcqxfThKscDr21amt3YWVHgZdwbb/hxZqWXU5Kq5q3qjWCgb7omXUP0YXc5KoVy918kq9lGIa
25IeFzG+dlXu8E/Z3HMTMLTJz08ry7JmNlCAKxQwEVVUwk9Ti+KV0Np+l5aEDDIse3rRs6PkKIKT
YLBFJewxAxjI4NGnd86lZ3mRPZbC9+oah+iRyY7gJaXn5PJTG0cQd03/EoRsxRVAMS9yqNRLmmYI
I6X7KzNFMua1ctBHnu9VqcOjcIZ3MK5knxJ/fMFTEdjbd/1b1W8+aCViC8jvmpnGURB2Zn+f0lKG
ZdDaguYMMLlxiqjXMdsyIx3UVcUvovwLun8tuJIpAzzutp36TMK1NDxc2COVuvckYr5PNEICHqkO
SxDKMfOeIaQsjpMJO/mrnkXaz0sUYCyw5OaqoA7JeQRpuuLAHvW9qh8GZRMZj4Rg52yFnhu5gnJj
RuumULwXODcoYgE3zQw05SPvpTmFrd5TtqQGt/1o2iPPq55Cv2JnBf9EMDAWMBX4jsov1WAI9zPG
4B/cPyXZidpWRZiAHbpFRejf8IQp/V1WtmlMLcojQHgDzXRZwuzea7wYke6Y09f5UbJdNc3jqi0u
yti/KNjAZAqXngonYrE4eJe+uOaRRgH7YyZHKSPGdhqzLqNmg8QE828CH7nxNr3ykjp4hslCf4uI
mmGs1MMxxLyYxQ8/fYfWWcs26sOr5xa8SibI8NlUnLSMA6QEKTkiQ5nPk8Ky7P0ZyARPv4j1RM1C
pxVzQdMZu/K2a/1NC0ou5KwlmUZCkDgp6ye/Yu01i0ZcDYojQDTL7hl6y0E9a3gCQhT/cmon6VbA
nQW1QZ3Lb1leSbRxsXuMkP+mwpG+MUGlLUygsn9Fs2DnPaTUBYj4WDUcLRBkHXmnpKcSCP6Av2S8
av8cjyJRYAA30XGBWCJ/qukSxxzauTduR3EntZ9CuBBHHMg7PlYU2M2wxPExK3+Eaf/Rop1l8Mdo
s+FBMLGsacHCLP4lrq13VDjer9DbnfpheBy7jgbAQZHouehwfOlfXlgzHclNwwBCfUTyvPCZK9xi
rgik5w4GAmmvpgDBboOChia/G8J3C2Ih9i5mdcImxiBSa7/gE1fePTIMBpw0EM2qR9kgdVAacMF5
1sLjv4xMcDoDbQEnd6v8GNU1bfjR430b7UGDdTjHY3ejFH84OnXxbQ4LlShdHF5y40gCKdyjyzf5
6ZsjqMa2vbdgaXvrq6csE+RXIOdLPT4PGO1qVLk+PwpBEfOI0ZY0EfgmuSJ7TCvEzbMQvWUWprYo
32p3NbGhDFsdHwOzzArdYkP1mu3S3rE07B3JUYYpY6zUckPqGSf41oi2vnpgb4SH712QIzYqrImJ
eRmlEx2gru6zZt+Rmp1sonwh6LaH91fc4jVUs1fFIDMyb752NZs/oA65ceqzK/JEDoMi2XEllyGv
sT2UlM+npuDfYdMK3YfAW9ivi6pYpf6u4D2vkmThyxcVbTmMwekiyv3VUF/T+opeHUjnrijW9Q/X
KueQoLyy+uz5dDWzWILAvEAbkhiXtj8zxDdHwPWXRN5zRXVPXUa19w2Cal5cWTGz0mCFGXCHZeRl
cNoQmoDdvF4helIJZJEvbXaVXkl0qZt2Xn+nbDpFPlWSQJ6Syd3aEHsoRrZEZhfHMSr7ILiiIMr4
fRnlsB9H32teNXqzKe+hQqgd4WaVUZfHUI9SS9livePBfuo70VqmxbFBNh94V7dZu9IiNbZxXZ9A
li0CJkaBBw8RpjAhYA06bpnF8BKrdqEykBqdSZc/3EvDQ2p9wcssxpQ9TlTaXEh5Ywe31myvcFMX
jGbSke1aeACBC3fObX/hPlQlySgBukECtpS9MJ61BrhYchGbcw93091q8TsCeBL3v5l2inLuaEZJ
pWMioAHIS6JpyUK0PUX+0x0eNRJ2DqRH4P+WKiJTcwvYLieu2OoXRW4tBUo/4UmJYE5XJRZfiKkJ
hYvIYodSED99hsQGMywb76T98rp1fPcDNLGqCqDsjPqI5lhAMos+rIf5itqm1L4HuB0tyl7L+u3T
zcgWw3Q/nfiQ5cH2oMPrzZNGechBbJrIS6BD+WgxVIZQccC5Gm4EzW5vOkxSfNz+BocQQ9s8XnC5
5xDsUPxKTPNNMnftbnwzrtfaj4Sioid8m0nrLpI2qb4rKA977dZF20FY9XxB8gAZTGIDkmlrjplR
i85RyhhcmvPugYpX+O38+rsj7q+uKWgNKFBXVdnnrKvKszDuwRnNaaoxlnAKpr6jg26Bp0TWtyva
LZ/BJJZW7RBUcZXveeRS9oaMfTLjN6HMYooA2ajSuUK6d2Uc+/igktTVhDlHN+k5AI7ln8GAgcL4
vUYxl+zlfGZQeQ2oYZEmFEsecDU8aOLao/cnmJKmHHpCMWPmU+kv6RaE/9B1C6IdanPReyjlswh/
VWDIIqG047QAlOt7XmwseK75l8yNjLm/3qr9iS8ZooJqHSbSSce+nrhxGv6CEVzCdLj85Aqszq2M
YASQubXSK/SciAVXLSgsmIfi1tUI2kONhhcFNRSnPfOFSXKB7p/zJec9iHukB+0di8qijK6RPjp6
S1JIX99k/Y2RzRk13EhgYb25oF5UdNBqVs8GASB/j5SNfzaVVbb//HHMy4PERVSdPQzEDGQnnQoz
n2cwrFvC0Um9aTRxqcrXpHyEQrnW6jve7DJ4uqnGnYXa1Di3xrMJcHAyk1La68A8NqaMblxpOSIX
kMJDU/2RbGhXiOpkCgNUgr03rJRQRYvtnwrSy0s+fovBIWhSv5oLQCpyhIkq5VmkvaJk3WSnstx7
WA8CyMRKmN5irP8W5rtCcgT3FKN/VBI7oAC3YOwMRHXHss5caZI3M2pR7z14dWIu5x1AOfLuF34t
z1S4Kk1LDKJTsHcTSYtFR9pCQsIS5ozu30C2mv9jQYNjVcjGttrVhGrF1TUhXsLjVDQ1p/eckJkt
MOBZx7oRxwO8JCJ00K+Y7KHHUGePxWLoP47OY7dxJIqiX0SAZDFurUAFS7Ik5w3h1MUci/Hr53CA
WQwwPd1uiax64d5zMf4NxOEC9aR/2BEpte9nEqrCjUeQQs0EI1GcYfQ4eJtW1oCOgjGLIAvLr9Ng
sn5jx6HsMNG/oFucts3EqsSZcb4wcVnjrCzY8llTjGoRhz/WKUaoIwwFBw+sT/VjQiIFvM4jdMJG
tkmQdxXjG6Exuzm5jTF7VS6OFP0PBgPE1VjHTHtlGtjyyUOz3O4ZNugFmdnBEj4CzAx9a/tthPAO
mjZ9YF2RJPucAJTJ37aLKf9FTn+dd8VghbvyGjacg2xuYZNZxdXXPrTwK/ce4SyuxumlD6+Z8WHV
Hw3QPLqD+VwU5yj5NM1rRXql5IVruPWmkRUkyxXKEQgFE3ysiPOHmWFt5ly5b3imV4nxrGd3S33O
ybvhn1rWaJP3qqPWYeWZsOq263AlQXw+mMypTc7HiHuLwEj2h4xc5tk752MdREy94va0+O8rHRVX
85cm3n1aVLIRsYx5/ONX1IzwCQu6amgJD41x0Qmf8a5D1j0Mw3KDgfUAz5mqS+RVRzJH/eg9QSxv
CnSHGvFMEb8DtUGfJ7uMmWGPT4w8uFXOoNFE3edgv6hsAVhk+UKHVx1Pv99zz5jlZtS0DXsFEN2s
oh3FBJO+pbZ2BDpwYRjIxX/6hhVZqyQntngsh5rFbf1PAZlzeSrAlHFRA1QXMfiqelN3zQ6C9yZG
qDj2FDVxiDRzZzenIbEIbUvvRvOTEOuYkUbUNG+1ksQA3YgKsdVuGA9hUV1iK8Wr4z3oLKdqQfPa
TxuSqBnnfJbLj758GG23mXyHu6BgF+74KFaXtgpoS8wAwzxUps0XoQDCqv5fLpJzaxt/GmqmaPhf
oLLqmF1q3rNwLmQXgKLhgoEXYguF8HTER92tM9QITE0dHxvdlmsvUrjvWHwkQKPM+BdnBFBNaqYI
ffreso8mmwMkqaF1Dd13r3+0Eo7bIbDa7Fi/m9Q2M4vkEtOrcu2VTD/d/n+zFlneGtieE5ndNRLC
vhVAjElqSZNtTOU2aNFDSNMzAwbwW0yJwz1PuSB2OdM0x2NfOBOBZFH8sdZ8bI2lN7xazlM8+OyM
AeNB0RsCHw1Nn69y66csf2c9xfk/wx/cNmyW2+obNeNZS94j1Ofah0dJR33WeNsOjS/6z1giLGIp
ujcaHrNjpcABiYOuyE0yT7r80tlXV6hU9BVDuqdK2JfJzl8LVnU0IlZx6EDfZ8jxZoMg0fTRjqwl
E2Glown0sO245Y9bTdtu/AdiJsUc0SBQYxzDXn+BzIuzZgW9fvAccUwLF8PVQOUu+LIXMhjQAGoy
r4FWOd4M54eIthl5Dzx7/C+t+hbobki2ZVV/ANoiGB2Owz0xFwTrgxIM32xCfXeSxV2E92fNS0DA
T/TjTk8UyKb2lngYiRiBeKhisv6lqiE96C9lmgAao9aCk7ukOzEBCPPHfHj2zRRjHqU5QhRzXfI0
tXwJRvxee1wnxJ0PBUJZD1LoNsm+ET/L7tZXV6sG3MffOVt5yAGwyD0oFys8Wm2LjTnzyLUwwOyv
B/8dOUFSiLVgIxrI8MXTAAaaa53zW/P6LZzth4ThFgyViGUFR1bqrQsoVNE+NfaR7YA8fh1DxGcQ
OtlasY75tXjWa/wIpdtubSySJHTyJ00A/Jn8jendd+g+Bz6tO+rXhn+rw52lP+nTMW8O478cXJ83
aasaucjSy7JlM9on8itRfxB99VgWaNCf5hlJB3u1EEnNmaYp6XcGhqGewd8YMzVQ53T4tewaEDHG
gaNrEiJt8NP+lBV76YVZllGxDtuGoZaVjyDi1uAjMUO5tvsgMU9l+rxxvT5IDeopcoRzGIOoKdvN
BFo/xB6wUER6e4f8LUcaKPVy75ovMdL9MSvXy++SM0wpFT6m5K4gBMqgVqepO2ge86R9/lJob538
XjwG/FMj6BKbJjzk8LJasDDzsxZvkXJKdj+CR+CKT8erbm6MdhKmeUOko7GsAEFqCSBXJlaOCTkS
OXxXzJ2nELVKyf5jYhyd0vEWsj7P6bLQhWXaTvoWNdQ2wnKf4T0gzu5roglQfbdXfoZLnVmTwTA2
yva8U2Rz2kwq6ydZdgGiy4xHQxKvd2SKO1nBkk8API5UqgGAzgXTUiS2Bdkd+pZwLz/dZ+PGyZ4y
EhTlIw0EIQ+LEBmjuCTcs2fejruREFYPTSYzzHFtM7hXQDWfuyqA92KnAbQmbCMTC5hqN5lbU6Db
eNVwud/N+lKaqwpvT0GiTJikMHvuXKHdjCrimz+nb5MPne2r1LcjixZ2wPheUGb4REC34rvERVqp
i9Ptm+Ku0ASMfy21dlNzGbVvhLk90C0SPZDZS3rGT8+EfWxmbgtSO1R5yljktxzYuvs/WnQSH7N+
aVv2FGZgSv+RbpoJncVZMUeBZcXrupkD9Oq4G8SooZB5NWmB0uRtSvpt2VxlxhZJ7isytlK2s5B6
cz0MRpvK4SJNLPsDV8nIVAevq7rprJ0tMov5AE0+MIvcTjbjOePil6r/N4O3beGD43gnIufcjxtl
32tE/sp79fSG8vsplY8qPrnUgabmU2A/RuLiqyfbZb2iH/3idXSz9UQn7VQfwoCwqpO4jbkVJ2Rd
glbM5HaBrozZKRfXRvyLWEtoxmu1oOyHg4/l0c6/rC5nBlcg4D6R2Uz+dSLoxPgVLSlY1VdeEdoG
k4Fy6ezp14yENuzb8VuZ7kgyYgqDkHc3JdWBKZ0RPpXoITLsVJr763NITDSTTXtvuq0AK4wDBJA5
ihuoYuAbnxN327VyXUTpvSTHzXga41M0fyAaiP1loq7shmwyay1dUkv99266SvtcU4XDkN/OxQ4W
C2YmYePQQ6q6KPRCfOs5wfJvMzOOjhePmTpeakm2arrRHLVFvdlDIoiZgocFxTHeLVRmhonkA461
+c8ATZMMHu7NwKj2ccR2XsqDHj9Fw0+K6t+sTEqKJPBsNgjam+IgN7C0OnLxciIFWPjTbD665KJn
FL5bnGb7Pj7P4c1r7i5xEE6B6gcsaHlhYAY1GYUn7axixf0trWWOBDMdicdfbK4zYpLCN2c49QXS
IQRBtg9QDKV6Yt20d9931r78SIjxrHlXLG2FTot4NsfCtrmqWfgVbCmiXe4eXKi7pWEepcYC26ax
4N1Orp7xnIJsgKKzVdpM0LPaZi3QrsZghgxgEgGey2DWEE1QJw0rtl+PRgiX/oOLaIHvOlV4UPnA
G1wlmBm4k9DcbgDtOGhUnQ8LfE887kPnUIdv43i0au2P/fm9aAtW0Q4+ey4RYh90clElRwHhajvH
CzlfoH+VyOA1/tImfm19H6W/RvzRsUIb3WnfDYeiGWhC+y1hm0Fvspeglo/xXQwMBisSJ8ocIneX
t5+JFmN+8tdZ/FT5HrRB20WazoTKcPqdZ/r75emtPltmA8SWo1WumI7NL7pH4633RFbnbzO7YTP9
6hDWVFh4clQwVkG9gRQjC1G8Vf6f15+SsWNLiInNiFjh+BvEnV8xY7jQiB6VQFcmGfCFkH+b/jSr
CWUJQH4m4h3GCmmTXwaYJvS5qcTYHgfn/26VLEB6MRk6a5d+sCNTSysaxPX4aNqxDWr0J46JT52b
t2fPS9mVWu17ATMJf8C494hFMw0LLAGOjpEfY3YeMqsJqvnVYc5LuSyfZ2QxPulAhgnnmhIReWPC
HF+YuOB40jLRHhDArN3W2cUzPCTIdrVy0Usvs5GXeAbTHbkbaRMniv/b7NeNfrfHaENAIa3868jj
bzId7ImJIwxNOX8QGIB1xKciJRA9YVuTF8M/THCM09rwHoX5uhqd7VRm2E/caSsd8WnjaM3YRHl3
rWQmmwUDVtOcwyNFcR9K2Jg4fdTI/BG8sUDwH3u82u6edozqnLUrxpWQjxkz3MpVHEVt866hSWuw
hnfhwe2+ubck4pcSA0NWkN7m6q8x+y+gaLgq3M1MCjxa85AcW82qrsUsCJau33DW5pP6qR3I/mMJ
zaDEnkTGIKLINA7XmvqadEAblniUvJ2Ft6iH5T7joCntnM4Q0wOPbF0P20gxn2dXkXCd9zw0ZYNH
XO4VM/RBfeXdE8FBF1LFV0RiP7iYvn1kVnYznQvndYEs6P5jho5gmENMu93KyxC6qRTWk0+4hIXU
Q/rR2WG74dY//MJrV4q9Pn/2JYZO5lNNvlUk0/nl9ILRgLVOsZCMNzFCo9BgZIkTOW38o5cfdfBl
Tu0HXRZf6p5ZW659es1kPvQAa92viPWoxIuZM8BKxEqArNUSRPVFuU0xpfv9zikeexQVY74XSbf2
eJX1eSfRbU/lSUM64jO8M8E4F8NPRec+obExepzewMG5zPm7W5vOvMDe284NBl9SGFxoz00G+rq8
Kzjv4fLxjvwRKcp0e0LAMXXIx88VgnRizB8SXz8kek6KTLIqzPyQzUxX0Iqinyq7Fz6GPVl3MK64
TFAXCEMGWv5I6A3jNTjmVT1jiVmInN06zozHuokuzYT7B5tMB6XTcdTOGJj+2gUlb/NEQOTOXOy8
ZnbL3XFXYRCxEDWWLG5NdXO4Hn2DZrenu6+jirgxjZT6f/mUTQ9N11/iiDRMGHK+7tPCBTCL1n6b
r+ksAk1QJdGJhuyLqK36jvVYRCVpv4RYC8OWUzT2+rVRi0f6/+c0YlrvQXY4dZCpKaLWPuKHoqtW
gjZVw1KQk30zdZBrYbo5AiSs8taagNmO4QroUgffWghtr9H5dhwgr2IIOtP/HmhSQ57lxDL+zezG
uDvYtlorz7TX7Mwx36x0LNyloD0Q6XtiV68RTabBYlflJjOLfquw4qC8fOj7Pxd+31xTOEc1tAjm
+tK5GEOyHpF9Zwh1IDhvF2c2c7ytkAO7T+oHI1D5oSudjZ08u4z1NRIYs+nXjiHzip+pRvfxZXvg
aDqI1yI5+aiaNTd7GZ3xY9JOCPtGE+2jl5HsBkGyDwq9eiVRBFn7MOBktORPOaXHXvqLPnZdVNWz
4z6r0oaM0wLGLiUkDBg/6uo3L653ckWJfOvTb4jDGvEcSjjdyrtWarjaiL1DruyWe1igteteWzRW
hKGksK7zl8F1j7H0d7lokQVwquXTJdL836mOIechTR6RxDQRzsV752PWLKl7gTsRDGzayCXNxUp1
L3uN2bZ9iJW7G5KQTTrKhhp0HCkPmHdR5iucejFtj/ULq3VVJrSui6iB6xEOtWUndLjvpnhPmU6Z
6XfnMmpP7D+yZemeDMA2LDslpr643aUTWXoqIo41oX+4GDz3XQd8AXdHKb9mxLyh7CY2NA3+ctBI
UXUzCyw3mr1GMYKfvyh+mJWPNVmR+W/jez9+vEi4CGwxhrXFMpFVAftaf1MyXJuwsA0timocaE6n
ETJy6dyG73qnofYVvDyCMUU5FLdsyfoMKdfI2euH14qjsu45gy+sMXXWb5G4g5Sv/cfKpnJpXnzc
QQndS3QUHcIYwgBKi/nzR4I9XMiQ+BH6YLbfcSdZh518d9lqL/qiAdXz31R/NxZIVfmUp4iBB6zA
nNdLLEY5ganuwIMQBGQwqRvdLZx72v2EzheIRh17m8EUdw0+xoyACkb3umdbm+NXc7iXwxykZxjv
ZrbZ0bL85cFo+c4akH56rL+EmAI6U4eqPiDstXYJsWNa7T7OcXKAV0io2PJyk+0N9vWStwR/hByV
CZp6C8ee9EGccZX4st8ai8QWUQ57dvHXiu4Bx2jtN5u59D76dMwZZ7kBlR9BcClLVsidRKA5cKbR
qPr2dYwYFjD4nV1UQTyMJkbZMbq1bNf5H3kuv0me2scKDjjPNRNZDPMHDwJRowCc6+8WfWFrrgfU
3nZNdnYBO+fekEPSYjWsMCLVqod76T5Uxfds42plvNsKH7cbqWhVu3XwLrg5dH3vkOBANFgPjXm9
bfBE63mzn+yEljXeaCy2K/OYTddQqmNLnHLe6CeBPcMqs1Vun8Is38VEpEPm+xS9OuSeAILREY16
SJccOvtW6SarQHSpDGjMPv+nsVVMdY2bBxp6viQLH1ves9pG5IUcycQRMzB2jFNrN8hi3/To58UU
5EgmyYzZpNR7DpJG04uDqoWs1dSfU+++Zc6ESOunZAJpAK51Q3OVqI+8FKfEZv3MYZX56kZc+Vqw
9e4ak7XnfAbo9hAzoKh1WAhDeV5U8SmAvZKBA7i6G8QPQnCePZsmWbFNVMaay5TQYHE0vW4LVqAp
n0azWzJHfpfs5JF6ttFvY9I9GdQ8xexS1Kmg8Z09adwPVla/qGigr3jDuwd6Ndu4VC1lXW8Mq99P
FCe+CiGnvS5SM42q0CNu0aS667GtpZXcD850tHQvqPoiqJeuB2Yd5TwJMeQHeLwd7MhJJ05ArBep
/k63hSpF3yYIC/Uhfo7lq8yNi+0jA2ampyYSlq4ZWoCa+jCfbqFOTA4eKnyue18Dd8bZNXGgJbj+
itB8NbHZsp+IO7I/2ZeZRMES7rct0nIb/s8LtTcUvbzofWBVKCxC4nPn8pIw2LKajccrVmlfXf5k
OQnQaLZU5JsOMWAQnIGTfq5bxoFN/m9M521Fs6SM8OhHceBlxWVoikMNnMHj45YcEBWYo6J5R3FK
N6BufPgJGikL0VzfzTerfOwtShAvZndNUaVBIfNaasXCPysZnkI3vbidt85G+jYSEWvMrmx7krQJ
xlpsExILMzPZWohW/VTfmoZ7kDEYNdpgnYGAwU2CCd7VzROw2bJ9tigk/Jckxj4aOkiIyHGoaHoa
fsxfljmeGa8GfPgtsi1WiKuxLi8DTk0JkKcISWtgaxharAYoil22G3uH5UFVjWgF8e/TruuuTlxJ
GRTtwUPPmmGyqmBm2bjdgXxAOQ5CuDSOC4+leItoUOMm5apnVMT9VFTp0SOVym3kiUISRV14jjG7
WH2xiWL2VZrcGZO7a1W1qajLAe0j121vKtReGty3iq3AiAF6ZlQy5ZzFYbdh0T/0zEL0CM6csQnh
p+jFwDvMVnYj+C9Egq1cke0ii7nKEB4qso4cB1ITP5RjYSV7dRT5DUg/+QxSg3cE312FjtzDjGr9
hPUn+YFh8mYwcSikvvZBMRTApfxyR2UUxOH85jtkW0UDd2e+lli9bfHdAAqL2OYP+nNerFMdnR98
wt6qV8NMcRg6T7OtMSIglsYG/oOCY9GKuBNDrgIclwBE7A/bjsFr2MsPRdJmmqNrzBteBaTOsCFC
4B8NwgrkBjtrRsieUYrh17GS7Gg7/q+wvtOSqlpqd184p8EYg0GMmNONzUTpP0bas+YTSqHUSYX/
uuk3j9eKyzGRS31kHF1fg4H22dovyexvpP43OH+aHd50+otlXt/W/4QzrCQyiTHTmceKQ+3R52TN
BgTfWuA00ZkT5PxVTXE14ZKPOZtj2smUIwIbr8YOF6obkL0OXVwLfZh9H9YfqwaqiTSpmXc0Q89O
5GMIw7rLlLj1Mzr5cJ22QCu8YX53kTv1mEY7Iz5NOGGqaAwijcFmbR0MofZVFh1t9qpj82K1525k
86MzBgxDC0c2a1TsDg6kITxWZxx4O0PXkG74V1iBMLYxV1KKo2jY5Vb/KNkdeymehRjjrOlhJirI
Rwn3LloPQ0cy2hX8T1m7abLma57GvctkxevrwJnRpLkd1wWf9kSuAiAEYOiPU1+/ul52SLz5Kk1m
aG68t7CBlxCYe5155Rwfe3TT+kTUqgOSwUkDOMzBOL5Jb3qm6GNCqm9SH1qtQAphlXAgYrtAv5Dh
QPcOPqwZHfO7xILZhWRnlA2YxZFBkESVynIWQbKZGkDv29vknDt65oyUXj0s/rVQ0x/KRFwlS76O
4JKWSWc210FR6U8pEofON4lE/YnlC1vywNWwS0B2bOsG9e+ye4A10zvQ5MSx4VdrLdZRcGKsOY+K
lYvFGTEg8h1GKCuRgaQ8PbdV/MxLf57m6M2zU+4J0ylWo/FqMJU361eGTTu3BLyKIKpiR5Uj1tLq
35LAH8Kcd4B7/6YqgL+9jRD5ReqDTpDqVT5Q6GMsQmZ6GSJKbeGgiClAGeGpxWWUQbtP3GNp/NRy
33A38swd7cl7Nkhjb4BD5yOfwBJlSJcQzvOx98dflTKwx96Wks0SkUlpSE5J8L0TdYtnf6oqDko2
w1OJs3VksWQ8LHE4rctthJ4vSurfYiS706HpytpsO+E70BlS9xH1CMePB0zOcP4NjI+0SZ5CuAgN
pIMqNu66sVA8aamBxtnWHVkuntJ0ZYKZVx3dKVoCG31wov/aCL6krmO1rLF2wF+1xNOoN8EyhS1M
pwvIu13cWGDrJOyL51G96XhrY3hA4XQwaupdncu+gt3CZvMx4k2ta/uVZJAXRJzXUOHNcfLl0I6h
6cWPNDpPbgILj8WfEmuXQlUjtIcV2YOhM7cyGRkUDDfDSAS6ZpxGzuN4AhM5uP/iYlnh8pvZWCAs
1s7AMj4kM4ERYV9jo2+HvDNp2zEvb7XPfCma9gnrVx8Tb54UB2mxmVMNu+Z8pYgGa3EcaE69zw2S
+fCYTgO9deT+mMXw2nDc5JpJwWWhfxPua1YjcKS+LlO5sF5YgNVHIW8FnJNC9k/ZbG28NnqXQB29
MjuOeXvr2RjoU7bXGp62Jf+hRi8j0hd+m3vrftXzeIoal4FQtQKwvykHXlVF5BQ8PnOcNgPbf3Mx
CLnemxXRuI7VoQAUUWfIU4T/pzI7RrPaAdtxb0QQxnjajDB/bThuiCJAUB7Pj1YK1o/PsJQ6wV/F
phr8U4dXTJ/754jCe57wTaXgfyogeeWWV2bvjhLfgpoDousp2Jl+G46+1cWrsqjgDIn/IOOBcFr0
cmajvyXNFaOZnzr7aijRq1MSZkZ2IcXhyRq+q+x16OdjbXE+1vajL3Tunu8lzMUGyldZa2PE8gfW
WVf+cR6nvVvVwOR8YzMoxkoRln3Z+2QFoFPUFVSi/KygLPiZj+2Bsrmu72aBoKWIA52IvTZFGuEx
P1XdUbgOV4gkyaSjUKNpsFGshn3xXE3OztER/DoAiGr7EOWveogUZUkRIQqhc/17CS6pHiY8BMui
r8GCyEQKBZcU9jY1T8PsvMpG7Vohzn3sBYKdo11EK0OvDrU7bq1GHXNVIgNCYsbI8l8d5seh5jlc
LsGhxTucbS1CrcTEQsR1tkPVvA7pl8y/ZwXcpC63AL45htgyFf1WzPKQ68M+TuensKo2PrpntkBM
vtOVNWP7wtks5kfBDCzs3A0XM/qmHLYRMZfGp/LJVvfXHnTSWnfPZsueJNV3HXKVPDvFIZeJ7Mnv
/eWhwNBDeh4U43GmhYLOSLo7d7B9lgmYSkjuvbT3gw9LkSVMCTGkNly0OYwNp9TkjB1uHjv/gWyW
KI4Dk6wlzBKWu3QNi8sV1nRxyaOKlQgLwIg0W70ccJf5J5A0qi+vIeJB7tr71HbrocBOYEt2I5S+
DcCgWfvO6UpNZJiWrB+zyAuSxPmRA5oNvd0Z1syBuPGS+9KDJHr7Tr/FGiFj2dahJPmsUMaNiL1n
fThUcYPE+E8qFPkuXs1FiqDQvhhVf8l17CmGfhGuF9hNhZNrPIw2yP00IgmC7bfmGqfGD/ehcDd2
3940w8E4B7mDiao7SQxpZ4dk8NkLOgOs3Udh9Jus4jBFqZgxMewNLLXlTrYoYSm57br5zofPBol0
4X/ZjLa7cn72Z9bbbhkQHkeKc5Z9ptzIUTxhyhmjYzQwoE3Ut+NE94r1+zpzOiw+IQt4yxgWG1KK
AVq3X93+4lXFSfrpaszv7mKpx5ToxY96nR1yHMI9GyAgCEzYeNeGgfPRuS+kkwLOX5rsyvo9m5Oj
q64WBJk4nU6YPYIaT4PvjJcsmbF04gRANC6sAdN3u0pGyr8FLDB4HxWSAdENz9OUH93BvJvEbOmy
erUiZmSjs1HogR4mHZ4gUFdnQA1JYRna+eL4n29RNAPTyG+GW6NlrP60OmTZNzAnSn6MtqT8G3jo
us4Gm5OM76jsSEOSzIXa2GPYYTUhMVRhkMQEKZFm6QKvKKs00NGizPW5noqrMMi4Qn1SJPmTb8Ih
cE+pjMFXtTnxd6lGMWI9VvGvLFy6WUR9EVua2s62TPAOIw7JvgTkUhtvUc4Uc2oXtTEQDIi3VpoT
goGUf/ztLKbp0Oo2etgd9Mlh+lMF6SQxxAMCV+apbvEL+eU6HKSJjoYqbfZPUdHfLCTACUebpquz
9JxrlcZnV5+2ZmrvhqLj/uxwWLjE11zs8mUOn7SJcmZ0L8ozsP7jIsira1KK4xS1ew/31ozGuDW1
J81zsUoyGCbqUvTdJYU43UQw+f3Z308SWaMAbL3MnMleSDUsmHRTWtOdJGTleKEFAsmDGM1FnR/T
UV81/bufqUDaXJHQ4wa3WSlSEWOOIf48lkyIuKPsuBjR60qH7GsG1OcL4tvg6JJB2uV7W7PPGpf1
ICVPPVHnYKTiHKAkGUH2SGe46NW55BOBnldnMIlWYpwp8CJ71eaLlhztnEgYLyrM7BzghtzX+u9E
aITJXi1L9L0PBSUFWAx/hvRuse/MaVdr/Ja5ickC/ZkN/yJ0AfZOEeiv4Rq5nryWbfcPEd6uje2X
qI5bpgv0Yphy0acOKByh9nZm+eotsd4JYs0OGVWy9MG4l5Q/XKj80FpgLrN9zi4+1q+MPq1d3C4a
e43MsD5NTT32Yfisle0fR8llauzzlJT/LBdVUIE2U6dXdGYIUil705KM+N7zTQY9JsPKjr4x54YA
pQra1p25t71Y8EJ33+UiwG5z7I9m6By7tAKw6+FcjOrohUHyWpYSbxaw4AfutIeuwjgUf/bGezPd
62oO+jBlT0dQ6lDul+gmesoHIaKt605/SjacepSqdVMT6QkV3SiojrlPekjokMjRwLT0gHNM2EyS
740qe27cN1PwxDQUD8JyASrDRwqhMrlIRMaWhNqBzlXz2IbHjXdLNUB5ZnLoOasm2A7uII9WJs45
gTtgmizU7PzkMSC+XtYfU2W+Wj5x2LT7Wu7uM2WBIIFdGRp2kHvajgHmihp7Z0OlSjw90CiEGe9t
B3N4TgpzWe/hYMDQxYmrZe0hTiYWGA7DpmKtJPvMTN1bFnzbiDe/GIbtxFEqkR5MrXVuAeIrt/zq
1HAwHFrt3F7PWXXK4eYJlr+F9i8sn1Oi8BjP4tPGpGMWxPzOCHyIPaL5YmCIm99C7akpsI24OYsE
R2eVPHfk+NhlSVhrcUijYefV3wN1ftfOq76/O9Q2dCs4yxG+qfRW4d/CkwqI5tUrx/dyRgs0EHlu
3+l6P0o8fbFhBgJrspZVTHtauMe4eyRcSe5rbQEq0GH18aNUSMmSRfixHgB1hhZ5YI56bGV1S5Ph
7hTGTSugDs8CKAm4R915HrPhy5bdrpp2HvbIutHWVUcNaJO+oYUfVeusZnazHgMHfcDsyZgqmQxk
CRPftDKYNmS/seYRi7T4BPT4lyDyWz/hP+8M72Wo+s8WbtlD1C6AdOMIi5NWScI1mgtxQzh7cxMk
8dqIo8+mRDHQq1XCAV/l4d7SP2sc0hkfYI4ftjRGmG8zHpy6emqd9GCQbmS64Q8E+EcW8XB/5c3H
HNJZfJvFcK2F+1QL4lbINDIRVaMQuXIxjEyymGhpKF/j/JLb5c1grpdMrcakPAyspjzaBWmfFe1h
iTQamYmt+Z+NQFut68+aMk6ewME2SEXAURwINDGzsM5W4QUySoLWR0qEXMceqLQS8xmIPyQj2GRM
bM6jzmSzcDgcuojdhx5TQ8C8MdvmntTW1tC9l7KmsVHpuG06SY1ooSojayW3P30UAXi7/mLKE+JH
rk4XOZhoJ9zPMNfzxLCpFZCwSI2w9xBAtVxyh7pYX5K3oY1QG9H+lerFaOWT5ff3gSaUgSboRRMw
3FgiY4ecxmcftECaFIM7euFLjhBETyOmmO2jz1ddafn8MPoE4nmypDvMAkOpjUNN2ybalakFEYE9
bGGsgNPwVrb0zBjDexr82OyBLFH2pTaHokoiepbhjV7zjw4VnxAKs7piOFZDzEchz+SRGb1rvdas
KzJ8l9nY/po9u0+THJV6Xo0ZSnI5PprsOjX4xXw4NMv5forGrVP4G92y8Ri6m8j3CKYGVgFl1qBd
QSS9niEAaJ25dvD+uFBeLaQqDuOuLnbvQ5/169xbYsHQqlT+eynABVJ2OG3L/qn54oZ1Vnnk7Tuj
pr/AKR6PfoJ/fUFS0xYvIO1W6vc+Q7NbOWeceITfhvjJSsAY/9oORlbxXqiKkk08NtZ0bCvnWLXz
ucqza96nQZjDHTMbax+L5wgWkFAIYR0GF0jQLbaxq6kxESi4prNjMvLURmJVLnNGvzqx8P7LKjC4
LtitMiYZLp+7E0pONPZ5cq4jEOoFAQCZ5rGnQvhacnZu5ta6u5yzUVgiq6zwjGJJxnCXJxCqStTQ
idsctUZd+7I9E3S3rSglgEaJ9ypDLlElHRt6LV2VjYcf14GvYW7KvqZPFcXdGZi2DtWFqdgZvwtG
AeO1MTsdTRbHutvRO5WJQy+ZfynhVGRceOxr9fpga/1bORXffjKs58I5KhHfGHEzUwLPQsIkcF+5
xf3+0/us7VVNGGPLa4hZm39xISLYbvluVvNBdulfIXPCzLRjijbdrhwehfhq9Uj/+Y8sL5hIqTbc
Gi6jolwebUqixEOWWGssICKG7y2+RA5IYkZMqG4zWcFtysJJx5ImI0paj1KsxJVt1OF3lxeP6Pt3
DTkGUiCHNaM/PR2eKhPwb6nNgZGiYPYn6znyzK/e/o+jM2uKVFmj6C/KCEjmV61Zq9Ry9oWwtZuZ
BJIh4defxXm5Effh2FoFmd+w99rgM3PkXDNlWjoGqBSppEGNzx3zGHKkgsWPbszApLOGFVN7Q74J
reU4ORMR1JjKPM2iIYJPjJ8nxqrW9vVFxs3ZN9W/IhjJ+gYfq5JmW8ieYD+v3dUT8WIiP1XEEnPd
qBN1Kq4GpB92eKzpafzus0QbqJfkobPgWweQsJhv2SWp9WV06wb5S1tYe4J+KfChPbukdbe6e2F1
uJUwvAlXwpWUWo8Vu8TFHTbCRh5k+xdpUV+qGUuJbI98eIjIxHZanVHFoHeMl+6mRV7iDLkMBWtX
j2dpOc8q48Cv6nNaRLuqtv4VAl1Pixoo9AlZlzrBFd7sImiGSG7witrs1qhRphAdUYBGlWmWRMRW
PnkIy25m9qFVwKKNaR4CRLz3y/JiAsiBOhEY8a1wt1BdG4RSdp7dBQHrqILNn2W3CIrNc9b1lzx6
tmV5TKzxLsvcH/LCtsrP7xqLC7m1zrJn9e0QZBWgjwNOmTTxrQmbzzRKX9pkRpXm3RcRe/qZhTqx
t2hOABQgDnfrjypYXtaPSk3A3yy14zXAHou1h7VVwegySQxG2+RfFwNaaIR6GMT4kGKyFBFXRO6c
PSjO+bjs8zSig5GYXtJ/owK3LV3HweBnqNnQ4qTqYoT3otljiYFlicRZaELII2goblRZMusO6ZNG
iR6BQgv0mrybbWvvDCiGZgLgXG6StPeehrngmgKWYqwrIb039eht2Jsf/JKUNurkm5qoztoeAKZT
xaAgHwf7PY4Q6LNPJqI6wmuHWwnScOV3F8tjsKEwu8Ue/a2hTsd0TZRi723SBjPKnFX32sII3Xuo
8/oRI2S9CmB1elrC4LXKCbTDorl6nBCpHDUOn86yP1rbvAz+qlxR8d6Klu04jV+BL/i3030QpJcS
3i66RXvT4eqC13MVA8t37bvPddwe+gX+lp2c/EE/LXzuykOVUgGDTt0UicZP6IG+yuZnzwmpu2TN
Yq98HRpGrn5EyTY9lJHmBKyfBno1HzCcE9fPQ5K/WH56mofltVoEiyj8N03xXIFNUC7wC1bXbGEY
KYOtswDeEzeHnRMAA9aRKTkSTEiDC0sGfdZ49bD703XtwmSluqtDmHtbZyrPHqHRMgKaZw3RV0gP
Ijjk08GLIMCh0jTTjw7fOTM+7Hh4tkMGxASEePazu/i3maILn8R1AIo0U5p6fvcU4mDya/nhz9Fj
ysitIhS8pUtBAXCU3ROYWewT3dZxXwvwKVw9cKpYF6ENlLO4LAYxxcgT01TBa8byyMea4rvtXyRa
72mQ49t89Sb5hEvnr8NJrLJnttWXNveOnoHrn316Je8nchDlcfO2kIPd6d6u0L9ktb6zHXMmxBB3
6atrl2w4M/RlhT/c58Ea84JKPMnIEyC9LLIYtruIQNX8p43ZAOFtdaC1CEyBbIAfzcxDFfi3Rr0J
T+O6K+mlwcW18jjK+JiIXwUfsO/VYfaBostBU6xCgVg0324Pq20MX1v1YQo+omR+y0bU0UxJbUAs
qiRBGXOpcRlsqZScEYKbZm7xYcFRF1XQieCFFDUgDFDR665h+cxy5B6x/9ezOStrAFYFqEACBQGj
hy5uMOu7oxue8LgX00zs9HCvClDjfXTG8HiJJ//L4VpoJvkRtvVNB8dhCvPX2XZJa/+ZOvUaJACu
px5WJnJgdkV2Pe4FPqcgu7eXEQcSVjInQgFRlIqZaXlStmBEFa10sW1DMFZYEgjiEw5j8nNugYwQ
nXUQ/gBqkVVGRlCoiSFBLVSqcKkf8g41mhdmT1OiL16ChNQePNKRB6I52cGzg0HVspeZvstw1wbu
z7IuW3z/Ad8G9dmf1vi/Rdg/LGodU6MwKFMvoiPC69QyT5mmnxlx8xIQcZ4J96kJO7bp8yaGDOGw
JoExrdm9OniD+jb71U2NVJKvPBrmC6kbO4NcjWn/cUZ63WckJ/CIWH34Dir+Q3TkYuELU8g7Ky+6
jUaQqrXmvqhm/34Z0dr2NXv6vt6jnrI23czqJGcTXSPivukcVePfADNdVBnnYQ3yBna7EH/KZEZ6
GMWHYB4OVtbfRRYHsxSkR1eLeRCmBHekqdSqHxH61n3dsDHzJ8zAqkYvWiTkB46RJnOwwbph6eWj
t5xrV+pjM+CglRS4nf6HaeOaNqxZmbkT9BSh5Sm7kRgGFSFnGfdYQvFMlfKvO2NYmwPx1aGIpwT0
q5v14Qjpc1A8IFswwETqkeGm7TA/4Ji8LrUmNjC4R1SC/yDNHroVKWa3bMCs6eKOzdUZGLUzFgDt
0N9NBnLIVMkTtw19yoyIevLZM0yyuAAdCwBIgG5fquWPUM2DrMNrkzOYb1t+Z9R/T3nV3MukPrgN
4daBfnK99CTIUvf64k2DZJiwElVErSENiD49pmEdJbueBMCvjD45dCEDl76P1QznPdl+a1SDDfPN
6fnc8xY6wGw1x6VEhC4ChSzfOWdW9Rwl7XeESn4KLEwRDp46MFw+AC/itHyH7OAyo8mwy18wxJul
+BdqvlIRngCUXc1UfzM9eCQI4pCXXM5j/gMTydkNgYvcDLAfOyRG29wnEYuKrPSOOZf3zRR9u0Ca
PUgFHSatwGt+fdf+GIrlxCTyyTPNPunTlyZcdpE0JKoK5l3JGGJPS05FaVERCZzqIKoIE7mN8/7F
a/Wz41UPrQJCSbWKKoXQYpRj+UIUO6YAg94j4vospPuVj8mmLb3nvEP5PFMpzGCh8mJCWYcy1dhk
54VkH9pYREPZvsgsei0ldOqwiV5cy3kl4uHvxKjD6BByKrSIID0C8bj35xGOWTicOs86Gl7+pKzu
k6Y7s5rahhY+10Bcpji8DW3c51Z/iDO4dznnN4U1llTaaN/9KF1gJ/1MOBqHfBNXDKA9jNxo7mw/
g4iXY5t2ICDGDXnsIj4UKr2TVvEwS/u9qImH0/aO+AOIVCsOEYyrEzAF9pEZNGN3iQaMquADMzvf
TMGDDQ/RMP/x5BrEYHVPQ6T2XPm71PjHzjlNnmcDGinds29DbKvTR6Kj59uRrKq+HnbSlGRqMdVE
mWrPaNA8FLiT6ciUmPPd7HgE0OitKdt7p2DtzZ9JQmv6OJSwLGPH2mL+LIjwgnEpDZ1DMoHQXoYV
20UIWsWMeZnAwLQWg0/qlRnB+azEi4PCZ7bz+06DLa4TxBaCWrAhG9mjA9zIGXpfIZbT2NlXL1+O
tU3yzmyjttFFR0ym9zMO4aXvhhdjg2DVtfUptfMRVvSB7QoJn1CW+grPV6QLjtQGxbfJ1EHXy65T
LGxlVh1izISmStzd1PnLpkrT1z6UON445iWchti85nP56mjyRNjVcwiFYqXNcEppNRy91Pmacnoy
kL8PGVX5zp6i3cJB5AuXKgCiE3MJtVX4C260XfxRif/z/5RfLh+ZQ2Zssoh/SeS/NFakt0pgLSUG
8xiW5o6YvnORLd+hFSNyWcLXsMKr3nfpiXzVvYFMys2HCcpAOVNp8D6E81ezJE/M+PYlqZHtNBxS
ejWElcMzpKMYjGm8GerawKKHeWRhWlZOc3X96lVUIzf6bL7sPigPa9L82E0WqqvpmHQcplO49tY5
0o7eMNOCXMzmhVFuVVSYFK0GzdxKr6uX20bG296dXlSVYx7PYUWMPXsnt8ZQmFbOlZp4zZlrnivf
Y2+LnEk7d9kUvo8zFse4KKY1Wo2zrbefO93zBaawxJqkPvtFeHHLybuloCCqw0wsK2Z8MqA1LYsN
bTDSReSrCbZ17Gsa1d39FAIZ51/+mRx2u23ov/kj+0l7on7t6fRvRKTeKhgU0QRRQBs+BEuIbmeT
zhoVJWHIU/8rKuzYEw4YAD2AbMKh/YNK5CWzZncjWgPFUV7FOH3VeYMGzKbfdpP0kEwFw6T6rkuR
XWSo3BcyCquHIW5/XJcSppA4vyM1nbXtffKg/qHK1Sx+WtBI/Gq0FHytJpxxIHhABpuM6R8khJfM
HYKLhxQe/1QpuP5LcGhBHqMqy4A6yTKA4DxYozU9VHZK7W7ilN0hY/SsApdS1/uaaW+WFf9GUHOC
PK9qGMhiIDcIUKbVsGAKID6HZHGfE/VG8uPWC6OTHv90TC9iBrfYabOYpyX/AmLPtilnSfkFYuYp
IZc7qulfF45eQfc+DJolTs1jkiS7usHCXKqzNczfAQloRdAAmB/Y0z1EtnUxetpZg3oQOe4V9EcJ
Xxg/5znS/aPVejeQ8hs93+rRfprn8c4PJijT35CzNtYq3WCJvcjg202qe+KD9w2m+JFsgQnh7cYj
beKkU7vat2jpSB3t/3S6/UtRjMPPIZNlxE+2HTJYlTrV9cm0PutRgExhNLR3Bjfn42gjMHE1eDJm
SggggIt3jT+fgr7Mr63fNhiIFZqskvzS5LFYwOOC8+8bprWEEviExw4rvMNwwPS4VnwaztSKrlYd
4wFW8l+1sPMqYHt0kFGAXOE5mq8OkjOUWqxW+UjvDd1MeGlWyf0Xp49V7SuAM92HP22G9tIvF7tf
5Sc0Ed4hJ/i8QKV0C1ZvzPdBKbaQTG/z8Rmkf8omXbJNaV+X4OjpDyc8torYhUptw67exOpbJfBH
xU4C0DYkQQXJAdjkxi6qbazhA0QbhMMTVmASfobgMZyeBlQK+gtXJrsStj43zfSGKZUBZNbv4KM1
wxmklaNAvB8W1nFrdMbK/ucZQvB6kHgEWJ2m9bMzs0BFpbqmJFyqcU/Tjue3QBVSJ+8JNOzYR499
NXobDnDQYPcsgBbg+agSzywyzuxCwVjS7zveeW6+M7xVaRzRbv4TwCcJFGAc9DfBSzSO1W2Ovs53
sgdGm7yydP2cpgF7vojH10ny27xjTS64JnreXdFfSmR/Po7DjH8zwyYAEgU1G0NfsJvfI7st0gn7
e6eDVqyObcTnAX36K3VOvXhnU08kmIjvnCeMoxu218zfyV5ldX8rg30F8dRNoQJjCkyOCqQ5DJzs
ffb9g+kQot3IL74euyUAOdwqBJe0cGjh7wyTcZdLlBUfnZbKHtblf9u+NSQHpGym2TIqInsV9SFh
GYDe2bUdy3qbuaiTqFdovHG3cOmM6+D5tkbla1VvMJ1t3gUiy8LuM01PPMZDv2dyQvKZN57MuEPz
c9OxQUtvBLVS3fxdP1t919T3nr3CtFTzWedHp3/UUEIG7BsZE67b1rAeaW6D+jyWj6ltbtFg2X87
BrqgD6TzQMiFNfwxC5qPi56eCmfnyr2XWCSU7WkybuzfgCbeZyhsBwfV7UZ0PPm65UGiXFyC+orP
LQIoSEubwn2tCbzQ/Oj3Aj1Dn53WPT3mVeSztffW9te5/dsUmEnM34bUg5DGImLeQ7RYx1dYNMc+
v9CZddgS4gjhASh90Jd1feMyf6HfQXZS3eXzdLXhMKpMnHyaAhwyXIOYE+5CfqPluS3v6ggpKS0D
8KCWvwM+QYBf2H/HTL+41y6EcfCmsUGKbRMdxXDs+p+hfFj0dXHusH8gD+WtSKjersCeiFOomLmJ
dmPPnMEx7NEFZmL5IgmgAPXBApHpEcafALjFN+YGnb5REa9z8OUwudss2RiF4Puw9HuTUMmMqLNv
psa6waRCl4refb8Ks9h6lD53A09fnTFXRr4oN1Izy7/CgHCgl4/fcf7sB3eVLfEruod6RWa4NS6Y
YRuyudSXMf8UZblfVii/PdwQ1IFWRur/ba1rLC/ddyXODRyoNjp36+PHPMXf2OqfYz1l6mqZTzyS
FY5VlAjA2PYc6oR8FOl30R5a55W5oMdBYlyeJRABxSP/b+MH+F8UQkcaOKwdxdnKIMR291VM/vrG
Yq3U0Cn7Y7iLNGqUrY3CVHx7Y/xcyf3g8QOw+M0ugGuqDlx3LJ5usvkys5SiDdvqFBHdCC69ecZv
u2ktHBguS6SMrKmADMe9Zz4hkewABtyGuN8SjwLGp5d87LwnlW2TaJ8DYVjkk2OOI1OPZU1q068x
Ktl+6bg/D75Ylx6fXLxp8Z2Gu9bAF2zetPumEHiJl6pYaRJ4HG6rsLlpE582+A80tGzc5YA//f7O
545ZiWbEyqJ3cA4QPsivkWIr4YNJIBH0jnMGZgU+f3jo1SWT7xnzBAlbpigvrMVQmJzEAsvUehi4
kM1A0pW7GfsfcKFuf2fSMwvsQqFS2g4TAviM5cxtzxNaPaXorrkeZfTbmft0/tXON8jUFm2uYtJS
mPtSXadJoqw95KsT1pzaGdheejFD95Q098203JLoti9yYPqwGONzn70n6W+Ep8HknwmvFcfWCGzC
au4HuQc2MKav6Hnch9x7JOUm4i8HAhSpnY2/MOHz6Zx3x/5nUcksm8j5oIV1oWbLO8s8QJZEc1CZ
3VzikXmcUAROHEe8YkRbzsW7TBgXkvxmHoOampZPpDi2tFWkipQags17t14YTH6Zjd4UPN8q3lHj
HT2ihtJDg0RnvrTTq8043vsjMGilA7mlzxDwb5xuhReUABua6CnRj/W886jYY8B18IOdD018Ewvy
TqL0RETunXC5VN19hwJQAAAERjr0hxJrcrVEHOun1L7rvZ9OfAXiOBKHkZNv57lsXrb2l8YZY6Fu
1Ec7+7XByAzVk9BvgXDoeAHXeFweuF3Yvda8FS7BmWl/1OTDChG9FzNhG8Ay8+UQ+GCjGdJSOqfJ
xnbfcgWH4NSFejs5b6WQiMuOtf/R68eGrBLro0ZiE9Oed4SvoUkbidKZVx7EvUEEiVu+liS4XL2s
2DjQLf34JHh5YQXRqG0cLphyuMQSTRTDLo6Waiejbq9rQPY8cdl1lVbweMrEwZhwWFlSAxxHxoDY
05sJSTNeB0DH1amlJ5fpJ/FqqjwFADnz/JpHr42Nist6leM6smJ6m0ZErjxZIB5Yo8MvOLBH4uD9
8qwSmJaDiv/cZS+m+giit6FjLXRwWMqFHGTexL07fXlM0ivQ+1g76HYaisqzXzYIkIYNoXC7Puxu
ESNyMkC1nO+HeWQb0+z7gm3ozoqSo3bm3czklq6UVv9D8Rx25gCyfb/oaj/VF9fFPOxcwto7aAEE
3Dn0LsIdYPP5wQ0+Vt5+Dr0O/VgXfNhFtkW+eKtRw+LGXQhTDBU7y+HHDi8eFhjk6QycUM1j8eX+
wyHVAT0AgzaEzyL57iWOLYyYUQaBw+AA7gAU4rxexVD+9BbAcZrS4CBVe1V2+hWTmBO2kodnNZqh
bUJHYCMZD0NCkNgFx0rhj5c3eojObDmJtzAn0YrnfmRQHuHmKFe/RuZnR7gX+5TkOTtDWQwkBSLv
J4pdWr8KPqhVg7dVscfZ7W08dhsWMfApV085ldvOX01pRF8Z32rOqlMSOmWMniUqXtCHAOIFBlVZ
8jYLokO/yovqNH1Gs8zeFK2Hk+GAjYL9DKcB37m+szygdGblHggWxrdt7Oy9ONiXYUygWZz/Rd91
bRQPUNiXyXHw2pe5ReoWMRV+HDwdH2UKF3hOIgLtG1NtRDY073nfYtiaobMjbp2ptaIh+2Oi/ycg
0EfaObqfouBonGblHy4YrD3eAMfljW7Ij9DekkKDH7xjUovHIEiKQ1wN7WkIEK3NukZI6lln1frv
oW0bkEU8clPVMGJLfJtTHH45xAF9Cfl1b4rJfycqmSVjMLk733jxGzIHFgtOD0LVsJOFgMj8Jjgt
FVR/dJLUc4u5RALDTtU4wfppPk7KHe4skbS3gUv8VDBho/elfWHISz+1nEu8DpHTUW1M811GoVdW
ErNM+OBEDBJTSqtb2eGnZrF4aLAS97n17Ti4KAfuD4QDdKjNrdVJf1O1LGoU24/K5ZWV2TAxyIcu
MgD98wlPATNQqPlUh2A6Z+8nFOjUgWVyzfZ4xXXr7I30nEOXdAeTrdFE+cnzAkBEkcFa4fL3tNV4
MU7xnjE8wesbHheanRmB/my37PBwhs0r9ZCrVrMhVyHgyW5YswwKllQNlEbL98mxIJcAg1SIaWUG
Gh+n+T/UuKQCk+I6eFdJEqfIITFnPQizmpS1GUG5NzA8UZ+ZG15HtH8pFoSNHsd93wR/66X4SVr2
I/xubHQM9BMtvk2Kvc9lSVD31nffr/Zw8Svz5G/qiFflgUOJKO0dcS7J/RrQCmjZAbxT59zNjn3K
Ny6qSxWmoDVS0ig54xbn2FPYl274hngH6WNUn9lvSTbsOHr66ojjcDcGtOVhcsjBA2c5fmqS2Vxf
Y+rUJyfQe8ey3qoJrSTyH8Rn2SbvADv2GCgWH2+JX19ojiHC+flT1ZFgXvQvmaZf0hGMFYiDQtPA
yK8yFj1oFBs3eh8HDonBdgCtQO7HcJ6svzBpDAYNT9fe9MdyMtf/Tgpkqb/2OLQDuzXQ/45FMlZp
Efw4YWiA5OmIsmAVUauxpuhSvqoLuUs6V3GT9KJdwCxxPbOaTZ2mZMGlI1BKDDMIWiEvMaB8xOuX
pI2QD6kKPaDAfRWDLrx16jpyyZfUkDW4T4OuQQtL3nzHOIsrTZUMv5ZqFWF3kq/tBuBdR+QxdtnO
ZaW5sJv+M2c0Ov8slJeEOASLlgRIuWKMx4+Y/3YdDUR2MgTXdgwqWF1VXrKzQvsbDxQNopqb8DON
fYQMDMGCtH2g1x3hiKpQF5wNARCqdckz8FW5m8IVPQ0/cFGahp6dBDORZbEZBzFVktwramRBeTcV
1ViXmzaovInSI6HQP2uH6G9QbcHoNLfaT0ipmNLIPXnFlFfcQhM7io0OnQoWHQ66lMxixLU1LWmB
nLH80hEj5vm2tlLFeKxAvhT/iT32EdUWM53LLD8ja5ibqRqycgg2SWliTRiRFyPPBfaREBag0njx
WoSC4+QcwE4q+oEgbsjXuA1CtoIVDx7yTpgKfQQItpmN+re00pZfyoHygV7OytNiRk3ZjVC63XKJ
AvsegZnJPkPwYUQnCqNSjIB1lCaJAGCcuKwErTg15d9uaH2Y/drKE3O2irGQD+48xGvTnbchhWfJ
T0K8XCzeGlKSGL9rvoocIR/qFD9BWl3PAZJ+tYiJtTcZD0xMb1xphx47t6nKV0l7FuTPhYOTDu9E
CCZi2OJvi2a6+GyuZngqdugCEUxkmwPLpchJL0HUxCCjx8gqWIEaDg+mf2HW/TN+XpKDKjo1A5dL
E3tGpOr1s0NcRlhw+k1biPOh/xI4EhcSu4EwcwmGdeYwcm77sa8oFuqodMWC0qBqzEMQUF8iO7Bt
D3M9+tey3JXpvPDt4YMPYvPi1k25zn09E8Yf/ZhnGO4guM3ZbxaEOVZUzc06/PgoKjGacXb0x3kU
8+pl1VFns1DTCbXhNkixc6QTYfcsJwP8kswI5TgWGrkG29JMHvoaO/l0CqRQpGjNaR6wTR6EnwFg
rKCxFBJ6vBM55MJYWtpiN0SNMm8edg6stLmbFz46JKcJAkobg/JUoACPiGFDC5Rxysuli02aHNq6
jEfwQ0k/op7WLGnQJ/qNnW75FbvwINulZd3S+2LV8lSYUJMRpMmK408QWAHmGeqOphTjj6Js7Ptu
hKzXocVnLxTIaH6rQp1ocVfrIa/NVospCfXZcryy8jdDmnQau07prFjQeC7d5nsMh2TJAD7p1v2U
xaiRutqWVVlMiEEMFu6GNy5hEIK4oB/Drcy6TD5rGcflsG1jrSznqYQsjoZTYA8Y/tlM94fqufbZ
ONZ/XS0S9LY5T8gCVN/KamYKfZqF5bcbu4V9TorUbZnzKq9GHza1uKBh4NjKxeo/i6CK1kRf7Q9v
cTEVct4X3SQjg1ykTVEfUzaMzMwaTH8uJ7No/Ic46lx5sqq2JklR8lW+GGdUtLR4z/ijA6S37BIT
nfAwVFmetB+ohHjSblsEguM5Rv2C/qwvdqBegpfE8ohIMi570KfUSgmymJegZiM3SijJnKEol6I5
WkvMdGD+h3qsuquHENU7Mrtw/Cvd0iPrMyBt1rzP2jQk9Ub9LGmShqXt7H+s05PlzN/Go5AvSZE9
QXlU7r3j2evUAPoIF3hu5UuxT8vMdu4903Gttxzj+Axzn36o7emxtswXw/ws3HCdBHZdJO5HtrLL
EcRxD82Q/3h+XvqsvPIVZ/ldFnXe+CewpVmOlspKCF2pjWEJ0rkfP80MFgL0EL1dH5xlqCLAIn0d
DXs3KS2oaaWgwQ2WKoO42PSpz7zV5GF7xUwmoByGqrYyhmFL144HhJFRD5s2xziEVZ5Fx5vua42v
VKB7jLYMTN104/bdElpcJNjjvqKlYXrKI+wwY5AOam8mEvOS/wu8qppwQGVJ1j2jC66YJM6xID0q
kUXYfkzazaim+Y4Es5AuWSb8kmUco2JJ6mTK2BuhUzhUhnxzLORq4dlhjrnq64JeUdAQ5+aVOf9C
vKhyPBXQaWKbTNeRCRlw50TH7OhLyzfnIGKWfeKlaHx2F2OHi5cSG10f1dXszT+iHUmBTyLx1qHc
Q6SX58MS3Am3Lly2D0Vd5qCTIpOgaTZmBnQPkwF+2zbJ4pYNaQMDiEd63rps8KBZJiD+wnKha1TR
3GQpqpEwiYCNtMRSKBO4sSZZ3RVAW6suGzJEImoswRGVflrsjR2y/648DrOdQxJXsA+xc4g/ZigS
pnATq/N9X5MSeC9ShRXfqWaiR7iJUHCGdQPIMgBiEd+LyGVvblnhkP5EuMQH1i/pGO9bkcj5DlHW
qF+JEikwd3VFDVkPK6NBJ+XImMNDcD0/zkXlgl6yCQJleKWKmlOukQVh12n/6/BAn6Vulf2b1rqj
0uo8WTG8cbzBGoA2harata6FGUzkqExYy9GGnZcI7MCjHnVo3zWTmDgveGbbY+20rXvXJkvcMOVI
7H7+G8cdS8rMWWZGMjWX40aGgjeqi3uNyrDo3Y6YkJ5aVrhLnb+mXVX3r7yqKr+dtCCxLczsYbpw
Ys/5CSFFzFltPLPc9z3vuG2CJtnoPsD2ik1leKk7F7JPERZGEsgTAiQzoZ8RQMgGiFzcIVU8ewK4
q9ecJjMR/lqxj0rvWY4OPYZBBb0c1SLiHL/wsunkeFSKN8Zzg/Rs1S1rmomR5bjtRrb6Oze2rF/b
9Zf1bhtD99GO4wJtfTOi5YGn5ic0e41NQNFUM9HsraoLvpdMFrg+6mAanxjCltG+coMAJWsQ9JxN
XRGialMimsojBLfB3Xq8LO5t4TUci5NxlMdjqAAntrKTcO/noqBwi3r5k/rd+DtGqufXSR0yAex5
jGC61JN94Y/JH1zppi1xUBzyG9FP7E3mAK0dEWydyNFnTAXD9AL2EPPCRTCec3sYxDPCfeKC0oj0
Xolq6yaYFiyypRUgBpwZkc43ka885Bu902IxU80UrgNSP7+4QWW82wYoNFGevd//KbTrsuoDELVm
c4RVyTDIzqN92A5o0gS7cfsqM2nQKfhF5F6XbGHLattIpx4KICwPsonzT/wiwFWcPk8g07fVjKJD
EiPjoR3/av1ufgriENOVrYvkFMQB0+6EAwXJGtp85rxOq0hVSgJS11sFjjvGW/tHaVmUt0aqmv+d
x/kXaTwFhkZ6X+xyjHmfloy978g2GPdZLJO3W7RThrUk4aACSyCHP0DJQkAaVYqgdGaQ9DGzVr1C
R2x/srIhZMdr6hRPXZcpZGaUlgD23XyAq4Pik8Be109J2kQsmx0c24XLKaJAwpqEpPDcweUkuq7H
VQcVCeLcWrPzFAjPcUumkyFARtFNYt7MnDL8YD1VoHKcoq8OtY4Ug0bO8XlrBpt4kh4ze43RJyBP
OOksyYUkQhyM/ON1sq1tG45BJiMP0DxmCmuLvxPG6pxm7GX0lBNI70OEwOkYWPXIHK/rX4xAMrWt
qgAuNS4fT+w4zf3wPqe+nW5zL6mjY5p4/S/A/rEm9huvGbbD2aM14rkS3NQuelSRoloAVFWfmioM
gEQD14UbNxV+eqV4cWHZlKMDH1hJIpcT1wPUguIpIKqySOEQ4kyktvEsZqS7eSyt9hW+Ut3vetqw
4oMHstYPeIzqbBO5wkL9m5qqO4RiEt23ryYyVMNZT+lXNwwYZ21A4tlvmQD826nBRrcD72yWNXkZ
4LqKxwhwGs/8gm7XDSlXRpwsduG34QHm6ly+RYiwCu6txh/ve1ZX09HElsp/uD5LHpJlBlOD9G1M
WZhSEYj4fsx8lAQ0PIEaKQs70GlMddD9jUzJVjS3PS+PxiWAl5zCZTagcHWudqPvyeYp7ILAIWYg
MnRC8LqCgiY4w+k2toH/Ty5NvlBiBxClec5TfYjh9WS/ja1r6oM2E2QHpA1hX5GbIZ8vqhDlf18v
dKX5KMrrNDYCXdmsbHRrMjTeAwETgdlDP6uuxejL4Oo6PQJZkNfJN/Xg0m1HNhvuoRxdP3lNoIWS
a9NbVsNuJ21rjgVj4jwGLOaqKduPiOsgQw6dD7EhKqezp8Yh27pNqqoLylYGoxkmyWNXGrvhLf+P
szNbbhvJ1vWrVNT1Rm8kgMSwY3dHHJGUKFLULMv2DcKSZczzjKc/H2h3lUjqkMdd3cEQQdBJJBKZ
K9f6B4ukuWwkmrptkUTRuuhKq74IAKV0S7VPIx/Qr5dAS/OmeWtsshRJs9GazBLiPsqcWVzqnbvI
WeP8ZwtcoAONz0ioz0aKkzdPYFEqwnYPfgdlmL4cahClhoXwMXoyyOUaOgXO/3KDAMJlzpwPe2vO
BEp197WwHoxqUpBsZi38Fg8VRiOHjxVBryqnEF8CzvBjsAp1TTa/LKyzkrK4mvUoQpO4GaNPBY9x
A4Yr9sHMgXhwjH725x///a//fe3/x3vLbrN48LL0j7RJbqHq1NU//zT+/CP/efTy+z//NC1barat
WbqpGboqpKXz+eu3+yD1OFn8F0oYTZz78KJjZDFRaZHCD+ZJ5Nb62fGGrBMNTT/kXUOh8AcPqFkG
KjIiVq1FjPVPpfak4rIoK3FvZWfCapJUWXh1vGlTftS2YTnWdKXCspzdtm0CJK90WFSF2VWk/xTl
PFdctBpSG29aH8cStgOTyEeEkRMpPxL22szqHf0yNtro3LdynCUZGuRTjE82j8otI4hIvINr7AgZ
rhrAdF6aWYuBbSRoX2wCzQahQcWyboia1xRpnoraeFBydpUoXQJJRbBZsbwfQ4q1i2+B7EkjhRg/
aiedvk9JYKJwzuZdRKlgvwy3bQy8dpUb1N9JqTPX9dFL2OQPYda9CAshTWJx0PNokeuwJeNex3vc
B31lQkmtbwM9eati5zxKI2AgBT58Eip1EKp3jV/eRpV8Zm7Ca02v7o/3vVCP970tdvuePINiDtOv
Du3MQdbR9TrcJn0APozoFGkEwE8/fCJGQZUiCg0wOwiZX5BU5YE7/lvMg5/CENcdts6GLm2ist2f
ktQ9+kkxWdVcDdyLpvbFptTV8AIfkXSNFGF7eby9w2GnS9U2NEu1bNMxnemReDfkHaoOJAAov4gC
vTbcEh6VHpuJLrTk+fGWPrgyWrIs1YRkZKvbB+BdS23vWapCZA+Yoi3fyBqhyFGxZ0lbVyUZXniP
x9sT2mFXWtJECsZyNF1XtenS3zVYlEFRKehXn/VFOwxnUOZfgE4jaVM2EGQ8jkgDZgablTPsnftH
6H/MZOiazTwxFqd+zTSGdicxnVVNN0jVCylQitr9NXZW8ZjqGLlpTQRO161/ZHoMhyCHhM0C91pC
svjhqqi1pp5Ql2GF/FNsG82JufSDu2DZyOuZCO5amib37nc7FJLdCaRZQ6nsL3HVw+StDUtne4tq
IDYYiu64J+78B2OM2GYiY1pSWNKaHr93N6L0+jwkZanPXHUIlMegt6DEl2wX85cOh5Ph7fiNn2bK
/Z6mXmw5JhOp7mh7s7hTViH0UwrvQeNXaz3xQSj6Xg5wMYPy0yD47/hQClr0EO7gz2u3x5v/YDbR
SdIDd1YpyVmOunenlUazk7qGOwkRTbzZlp0B/mIZzVupLiQg/YvK66N5D3J8ygJp6WUE0nBx/Fd8
cJ/5EYbmmAZDjiVlt88xiNUE4SY4U1CulCVNstci68cWVd+MxFgAf+r3WzRVIkXHYeoCr7zXokY5
NaXcjwJxOVzoRq9hT45Kr+I2zQ1CR86JK/xgVNnEBhrNaWiqaXsLZgsGE4wt84mWUFzK2jBfO9A3
nlUOfz1+aYdxAclwpixTCpYp5ufdS/Oj1MxDnSigKkXzGnaleGSbqF+gNgzWzci+O9Q/no+3KezD
YUxngtzUTEF5YX8YUUMiGtQJCKiP1ms/ROVMR1D/PJ7kbJ0g6i9AAsM7GofPlk8d2imd+kJO8DVV
Un0fqQEBtkQ9HoFBc9UZw4/A95AVcnLzROzywUxrqKqGR5IldJsa+d76WXtmBWSNuIkS1YAnRcZC
sJFCQ/dmbNgNnZVKkbcoAVpVeRHlIziU1qSSAJQywIkpDwsQhAbiVy/H+/BwiICHN0xNczSWAbl/
31K372OYz7D/1U6/qcdEPDckyM98y+xPzO/TpLI76QCyZlLVWEoNYZl7XeA0IXvkmtFIBwzV3I9D
0IjaUDfViQX7cFhI00C2SWoGxBuW092xWDotAk2A8igTV5SzigII/pCQuQyJ0FC6GZrzhAX9pmzA
Uf9ud+42vTexBkpQ+nahsMMutOA8ZvGAgUNKMLSUfPnbTVmaydprETEQoezNoZreNSX75ykfG4Nj
7uvwTrh2CFjEDU+sTocPt6QXdYavlIwVY+/OIXBksgqCN071zIIY1Pfql44y2JNq9zBDSMYiqJSU
vq+eCPU+eGymls1pGUag2twfnnpmamAoVKQwUCN2bO3O79hMi8pcW5NmZo9tZzS+jEXhLmQG1pws
egFi43hPi4+v/+9fsXdXR1kmXeqNObJ/g7cKmmK87K0UOai+RHRXSmch46q6wN6xRNXJQHxMdaN7
wT0jM+B4WNKYEOdcSTV4bHPEBAYIviYyQr99n5gHeZw1qoCqJJjaHfiEjjxk5O7O2krggZGPxm3S
IzaPzUW/LqyKMC72wfCc6J7DuI1mJQspPhy2RkZot1mzUzLVb4C05mZuQVkDmqefKYmr3hrYONzL
UtQvWS7CEOEKmN0Ax9MI/QW4ooiaOqFzYtAcBjemIHQDUGLTwwejlUpBGtYSElglHuF2FGuiXAih
/AejJIUOYAMzHRqK/FYHH+5EZ0wL3e4st9v6XmcUedOM7sQIw/b8kyz68KrKteq+XDf50OEyM9cJ
ZWZWpJUL0AwCDJaKIrg/JGhknAzwDweuqZEOIIqyBKuzPcX/78LKBnB0QN6ArghqcKlFrzJIYSsM
Xn2hwk2p5mFfUzA/3geH8y+t6gx0R5rIazt786/dOL4STCqj9eiqa3sCuLnlta2ANzWF2tz0FUY4
iW7FJ/p+6trdricGkDrRB5Q7sqXT73p3tZo1UEhL2f92ZYvYWxNB5AubVALPYtifmhQ+ao2lzLYp
2+hS2nutUUzJOyIeqsypttIRaZiPPTCbvMWbA2UbMIEUcde1pli3jmJ1VwY1WKp+EriUYiMgk+Xl
XTPRh2obj/jjd2Ca+/d6QhLbwpbjScCfdu++Y0KANFcZ4LpRlmhB6no8bAY4tldaUyM/HLQoCh5v
cZoC91q0HJjDJpkoZh9nL9TMNb9EzZjigxfW6pUxONaydWxxotMPRxbdzXhmUafnLX2vzxG2kDmO
5QVao7C/yNs7FrorPriw5rUuLMQr29T1vRmuZkb+FYIPPOrj13lw101kENkyAFlhlOna3lLYtC5Q
QwxEALgWwlw7Q4SAd+jZyCHDmfXM9fHmDi6Y5ogCST9ILpcr3x3SStORofIwwovAnd1oYDq4WsBk
XTGo66TVnB8og3lXitWEL8dbPhhCey1PHfHuYTKNDGwPsg5zvyfhghtvC4e5BkFQIAweD8EyqeFi
nOjdg/mKRp1pE2ypGqNJ3btc3+xGpeiwQzeiTrugklg9NDZaN5Zb4ysrc8qOsrW6E6Pqg3tKRG7w
f4dZC7b07qU2Rq7HdcvYLavJosYaumYFBy9H3wy4zvFuna5g5zkxVU3lIWHzTcnR3g+CyRkiD1fX
CTKwFaKshZFcQ0gDj3W8mQ8uiew1w4aYialJaruX5PiVxhpk05HCSlBXnRhdMq5XVpEOJ4boB00x
a8Pqdhy67yBd4qKYgBBMgz5+kODyKUoX0KmvwYB1x+/Hr+qDMbnT1N4k06hBpdaWU7LJ1EcQ3YZK
6iocMAo6A+RF7NePvn99vM0Tl7d/w4BPwB/XB7STA0u/JudszI1BxdHe6+sTs/ZhWgRRAN1wGPrW
tBVz9jbRQhVaZacJ3gK1qSO1OSpoPlNnhNCvL7IWuCMMV7R0ECZfUgMwPiW9Gl0cv95ttLY7QnUe
AaZZIWxhE9ftDh03scchyAApd0kZAlU2Zb5B7gf+hBFlV53UlW8moNrPIB76DYxR9d4YqvymMeEN
RSGAZ0BoBvCVxNmAsUjvj/+8wyEAx5xNj4NYgGo6xnS73k1Lga42uoMY7tymftxe6pme9l9V9g8Y
5aAjrmuoH2nRqRnio1ZJzAGgnXJFxv7uPa/NFvk4puEY0gwe22poo7GUJcmkeAbkpZKYBWeQvH7/
YhnEpi6xgrFJH+xebCc8L6Je6yPrq2vFxlDDzP+CxdToXcdNkIQXZZtZ2okBfzhD6fSvxmpuCJDX
+1HU6EkQsuh4zJNWQpGjyNxdCriX0Ykp6nCu19kucFVTqpvhvjfOWlJtPfK43rxG3pCVu+vBgc3H
asTjbSaKFHfdWVCRSOrnSkspeHa8b8XBrmXKxZgqg1wykg62CZiHhENgIEVRiKoDaYy5U1CmUBVH
hi9WhRPBDEVFtxKoaoyTXBFiEqiUELSf+Ckf9ASxOfxrZmsGt5hG37sxnQ1+l4FDpGDXtdjcTToI
fhIC12sHc9P78lUbMcU5fvmH0xoD6l2be1MpxeQYRHKYUXuu/Lskw74cGIi5LH1DeT7e1AcD6n1T
+0UGJRHC0as2mBeklz5BxWjOKTZnJzJsH16QI6hi8IQyBexNDHGeK8V0R+eIcWEf4CouPFUX1U7Q
ZSfu12FQBgiA+iOlSInPrb4XLyhSeoOmQWzwmYPOqIeh/TbUwGxHt4vuEhTOLpsiYtfV1b60TjS+
d53sr3WhMU4M3dbZfuwXSbwMEw+gd9gbtnlxngFFWOmREyw0G0jA8Ru3fQTfLQU/22K2nUoSrEa6
vjswO4j2mvBhptqYGZq+S/HLRAJYyJ7BUq2tHv65EHOU+DS4IM4c+UvUke0eU0K/XQv7d6uQ2x9E
2UDoBmGUJfej7wirisCrJvlvpO4vYmD+d5pd4GETokXVxlV+YQWtssxrJmQQyikWmSd7Ze9p/fkb
SHKwRIO1tu29J8fQY463lB/dRhIMDHBvWRCrUSK5mjskdxxzkjZWLdc8cT/2VqGfLQPtonhgCKLj
vXEnjR6pLOmTzhdob51FyN9Ws5hSWg1AzBBvRA6US46PgY+ulsIn656ukf3Tp8/fzU0JbjGZYkGm
6As7D9elGrvJRelhXzTDEy7Fp69Ht3FM8VU/3vAH45zMgUZaX9NIFqt7EezA5btQAKi6uilK60Uf
FAuMkHp8gSPPf/jdxgx1Sm1S3ZUmFbG9qwxAWzldRT2qiZJonXpoig9Wm1960AXmx5s67FCaIig3
bYdpyrb2lj2T4DFNk4Eip3CNr2rkucuSfDXELXv4ooW9dhc5yFn99m1kxFDNYntDcMnedfc2GgVQ
GnbUgDR0shWj3n/WyuzehDm4cGA4WPyYi+PXuTfrM1gZqdSDbDY7jNf9x0SpEgVthwQAVNIgyhBF
TpOBkNBR3j3e0OFAoSGd7RSlLh6K/aJ5rtsgg20IRFpbY4Q15PUc3ef+zm8gj/4HTRlUMTTJQs2U
uNuLgzEKGbVI5qhiSBdWrkpSaRkgWDDX/0H3WURHlAqlSm1+b0SOnQpmWlKXUcuqvTSypIGNaoYn
xv1HN8nW6D7HtCnGbhPf757uxnGD0AR1BqcVEZlZmyZBMjOAMjf/wU2yJaVeKpEfYCgU5nLWbPR4
QcPKzx5u6IjVlAR4aeffH79Jh7MkA/ldU3tBszMSJRdAJs8q0+5n4JPdhTM2Pt6SBNJtY/ib4+19
0IeWw/gWzI+6YBzuDorIa12ZZJAOrNRBEX6QTqqc26MBeOh4Q1vgwe5yzMjDLM7QUOSDB7M3/ISB
eUc7IJrkD8DDEU8cPle18bnqEdrKtdCZeaTin6sEfI6SJ/fTPIluXE91IkB2ChgvmmaJj0eabver
MmhBvzVOu2AZ6xeNndnnmUQnzpMxKZ4G9/mCZMHcKqyvENTg3UA7QNzaVKE9d59FG/jonnoroxdy
Qt+ZFIcQhI7VHJ+qWOB35ouZVP11pDSYpuhvueNipWtvmtL5UdiROm+A9K1zLbHXGG59zttoEnEo
0NhHk8dTBznrVS3ZpHWNOoYRrZwB4WNNLb2ZOkoxKyqAtsc7+IOp+X3/7uettRjpq7HokCUJ8e8h
D5g+hFA15kWiOTcQfiGtKKp2AhMgprt2cFfJ8bHSQfoz9uEmoRMXJNhUqpXtGEQz4NrkjrE2qhcG
0NyFr2vJdd9l1tzyQ38ZNX0+6d4Xj2Ob1hd5xpZEhZkC43+E1xl6enwfOUmDjgOYGcw9bf02zvLk
VF99MOvaDHiVNBKxGCmL3VFv45bajCYSLqRH3Eu/Y6sHBR2SShGEqJ4dvzGHj7RUyeWwdjngGFg9
dxsb6y6m8Eiup4tG1ZmrTgNQ38LrGyXsOAC2a+dytE88bvsbRFaw3Va13Va9ioChpk7MROIzN5IM
RioTxbAlgbJ2iRZosMT7GGax0Gsgtj4PxKhpvj9rKMKd+DGH3c3YEJQ3gGtJYoe9HugH0UXZxJNj
Txdewd4AA49ewrmMev38eGd/2BTgOhOUnUkOYK96kxtlVfo58meNZdZoThU+gvoCC4kQnR3TPJFt
ALd5MP4Juqxp8qKQwqS2N19jFAguvKRkXklI6ihfXwxKhRLujL0w722LPMtzmn9OdNzu6u8uarF9
688VDzdwC90dDAtZTMYB8ucNYNQzpdRQ2pi3NgIwHbD/AD7QY4kgzTjWONPMCu8rQHmecXXWeAj3
x/fNeGtn6nnZYwqQRgsoN0BAYwDJ+aWOHCnKLRgsoDpaAJcS50hKqMESVs8sMa9r0SPiFWArI6/s
apKauVIQtHe+tcjxpD6JehOXRiQIJtMRpBBR6bQnWhmquCVWIbmJOmqPbLxrx1ddExarxO+/KCBa
POUrSvJxUM6EGzI7f/UgUkGHxIoX4k8jn7EO6upzy18SfxDoiG3S5CqCzClu7AbRJNeYj6REzVCb
ZejMIHpuDI+ujQPHk490A8/rID9ByUGb6clo4c3jjJbAS3mMMfOlhpJr900DOcNadViLd4V+Vow3
eBZBqjmzxHWEzU0G3bN/wi0Exi6CW/ANcJuzKLX5EPZt93XEbFo3f+DWOOrXuJeNmCL7IBYitEaY
1cf8VZJWiupvUUMsunBQ4U/Q2GolOsFqMcvS59opVoaDaFMU3RDDngnE68Zo02Kj2CTnKeQoUNmG
tWA/CLlnFWHt7HyppH3GrUUTChFSHJyVhlyOttR0d9UoF0Z8HjViZvMYWTMTWRn32ner6z6+6JDd
iMrNZMwZ8qjDjci8J2R5cR8TWEyqD12xRvFCdV4yJPWiC9Q7EQBqVj6eIHW7Brbv4VaJELnI7nsD
nbP21m0vPKdewObESePWQAw/85FihCw84nX7SSvRUYwegu4btlo4rSB5IhAm69688SmrrzRQ7CDG
iWrrlRndY4Ek4zstOm9TbLeJAKoAj5Pia8/0VIYvJcjJosaqJQgWEpYIBXkMsOBEjEAOLAd264jM
/cQAuM6NSyuOZr5E+5Y5PI1NhNfQXqq/yuYaw4cEHZ0Arm0/fBmdt6xlHXyIgcNHUXpJHVm4N3b8
VSKrnaeYSsKCl1J5StMMzSvQ71CrmZdWCJwuc4Rba/PMDbEqasLz3Fy1zp2P1gReJHBF4f0OBtwR
3DDjZomkLkoMclE26jxmn1CbtxGOf21ib4BH8hHBQWqchy13yVw47o2WzaGbqEjxaMqL5va36A8s
RLkEax3BmjTR0zs+Nx7Gertz1d6qpw8tvpMBClVJ2yG0lAbdXDitfWJO/GhGpBIAwF0K1TnMMJiD
PbYefuohoKxwDiehmfd+61+6FM/0a/xaRvGp6Bz59PtXB3CKdQ+6K3ucvT0Hy4EjxpaZOK1RKQRu
HC/h4rk3x1vZYnZ2Ax52ABJ01oT01fX91byXoVeVpcvOvpdXhh9DhdFnhlFtMkPHNNmqo4UJy/m7
7Urvyq8qjDAwCx5hSp61UdGe2NN9dEuRftQdqYNIpbt3V3mldLUw9thwZ1owXHlKhIg2Zc8TRbK9
lCGxBNdssvexplXV3s+kyXwMg1TQtQnB2GXp9OHSqnvkgeO0/IZUBrTAMmzR/+2QJjne34frOZD1
qeg4oeZtdH92L7CCXtuqGRSHwMUju8F/bZknsKYStzq1QzmM09jCTSlYR1LbJz+225QKI9lycSA9
MxqcUvzG6B7GUDdv+z5HUoUM6W8/jqApJywtOUFn6tvd9uzArfoxQ4LT70tYw/7QO1cIJjunEm+H
DyTsPIP9vjUV5uz965pYN7IcwX+VibgafbjpaDnk47wPUMDCrC29ymIW8eP37XBgWuSIQJZQUzXY
WE739d3eXJJp6FrIoiRU/XQp3BLCa+l5l8dbOdx9TOV2knvUbkls7KfZwjE34Ud5VL1l8oQEwQYb
oOcGBPy8RHRbKtYXNkTWPDeME9PA4RMB+pwwE9iwBIAq9547KN9OU9XwyEeIfk9+7GubVoqK6iE6
cjhwd+e+9P1zDFpP5cJOtbw3iaNRr4emR8u6hL5dJgh4FC62ZJCd9WXoYwIKSdRaupXTnLilHzwf
4NImvCbquhPKYfeW5toYmWaA+ZoAh/C11r1mCUgHz0Ex6mE6K4ZJPvf4/d1HUDLzUOBi5wCkggwZ
SLDdNhHvUsLMqpFEjygV6gHi0I4o/BX63/hnwcdbdDIOvupJO8xIAdtgZwxs4HurmmddnS6O/5zD
J8kWZDKBkpK/RVhlb3NRIisLGk/l1zgUaVW3iBd1oVLhg3NH7vPRa8zixPy3X1Xf9oBJgmaq3PLf
fpLLiUnQaPhInTlFjcisfZEon6K1TW27qe3i2qsdFpZM0x/axDVOdf90QTuL3TZVyCNMMhuk7v7U
QQlRqazcRDgWzVBjZuvdfZS2T0Y4+rAwTfvWywd4NiB84ztSqchUir5uT2GFD+YSfgXwIeAg3EJB
1Wp3EADAtAQJFmT3WXgRc9Z9BX/hMG+K302GTQ2x1LGSUiNT96cTq/FQZSgpqpZQM71FE5vhfROn
bXxxfBwd3tS9hvaGtQcP1DY7tNFD1a3OqyErMYlro9fM1MN1ZKLD2MgAtc5hwMPQRJa2S9EePP4j
dgezzTOqg3UjahAmgEeCpt1eJeWGS7ZIJm1pEi7oJJloZ8HwV6gZY13Jcx0FJzMBu3PIQaNy78Ix
9el95qhJ2kOG3zw90NnkpOrYzAtyD5vQjbvsxEO7O3oOmtwP2LBDqRTVxOOkUaNSLoohz18rqML9
iYflg3ZInVAXoQAjKGHurXiO6ZcS/Sz2NQKuY1Sr4tFBGmN5/K5N/8rfT+T2at63ou1NQZnBVJB5
xYA0INiWi4GJQF2ZGv65K8mTV/9s7r93qLnVlqr7muVDGeDytvf2X5vgtcyq7Ef9v9PX/jpt90v/
usnf0oe6fHurN9/y/TN3vsi//6v9+bf6286bRUriabhr3srh/q1q4vrfJOLpzP/fD/942/4rj0P+
9s8/X5HzCFKO/Pnr8MQ4nlhjjMy/KMrTv/7r4+tvCd96yCBe/vF/krcyeP32wTffvlX1P/9UdOMf
MP4cmAU2kSPpPe3PP7q37Ue2+AeB5ISvpeJJCcRguKQwiH0Izdo/iIomaKujScpoOt/C+WH6iOL7
PyhvmQYFDdQk0Psx//x3F9z+HAY/787HvGqymTvDhZjIBJ+iOTBJJBGSM131+zCMHRcqgihVLT3k
HxDoc7xN5o7eBshGdaUiZTId+fslwmTt3VtFK6srvHC3h50aj+sxuAd2IW+6rdKaYZDDN7FvsCb9
EB1a2OcQqYVMav7D9jQlw099e9yFs4INIbXKh3pQnItO9+WD7tneohjJBEmllg9IWDhXuAN/JWcX
lYi2hWu9c9Kbj85FBQw50HotXZdQaCiT175UrnJUXZ5dNm1oOwfDJSY92b2nISb71xmMueAZLS6U
YbY/Jkkz+yEM+0JualRARiNZamGhnHNp9eesTxZOVAQvmYEGd5iIaAMrrL4pnVhBJdzyXwpT3ASG
1z0pKiI9NQ4W/89vhhWSFlCMzFmGx6+sNPO7rstXpudysnuD96VgrmOYUX8dYjE8H2Kn+Zpwagft
4DvKI6+pU/86VVPQvvbVzIw2yDG9Db1Xr0dRL+0iN65jy8WuWMt8/YypxT6rWiSLtwdxHTCut+eM
tV6tC79dbo8LZIGuGx1KIaKnMP2HzKkVPH2G/N7wKm0mkr66aHD0iyGIQyTVZXkrOgAS0NYxgbar
/Gz7FuWC+j6uJlvj0nj/jSyt8luEggPyoU6dX7LEVTfbF2miGx5kJbmTHu+x7bFy+suaPhBN/OsD
SvQ93rB/HTTQ87wJ/Vysq2y8Sy1MI9FuIp2TlukDol1IvJTBS5sRJznVWN/1iazXiG4gtyls/8XQ
r3Qspr4iQvvri22sJA9ZYb1sP6cE9+uLvoK6oWcgEVsJ8q/aNMgR4AvmeEiPqxIVvM+x8oAhdvYM
wba62p5lTGf1f5019ila4tnQnTto+92GSWMtCh9E8vbt9kWzu2ojkcUkdzDcvjueVF8LBI1WiMj9
Or79ugxtFEL/Ojfk+dp+vcr7/qJJTQOFq666CaaXCge7JajwN92NUR2prepm+9dfx7dnbc/fPb49
NcyLU3xh2Bu78xKRvKOzLWROmsDS/G93XoqGOonKQoSrwUXX99wbZLLWfTy//DFvn/1QSc+NKPAu
Ek9vnxODgMEqzGyz/TTAuAuupvEEvFy5Mbz0y/ZwxLSCPUytzSPyTgsUU6q1l+MLIUobDTL+yhIc
En/+BZmZhDIOVHXOF3wDc62o0dy77UtTocqthWEIWerfx0KzmU1CPze1LDgNqNRaaPhkyfxzB8zi
y4j00UKSs11aXV58KcuHxBq8z5Gn9ag3xfYMTRhuS9hv0MFrZhJM2dy0AIfHqD4sUpSjNpEI/M32
r8pvvZ9/bY/FLkQtOgpp9hRT47GsC8Jf3bvuCoSng14mr5ZYoPzVvhSoKs3L0Q822xPMpoCoqz1K
3ctmwmuzeZm17nr7ggKeuxYDz/JZ4E9eB46ObI7ZPuD8Yp9JxRsuMQxvH6hW9StvHBtce9htz9jm
XnqjVdxAEOHkHqcQL3WzhWv5nKzY423pmtyD6dy9f6o00JXXAmJceIgjypR2ei+cAlHH2E8+5Sn4
K9Rbuq+JbJ7UJMvfct+G45Nm6EHVa8zuKFJ1rrZCpTp8rSa71UBJ+8+OBEKNlgQ2Vn56u33RAqtb
KX36afsO1xkB+r8YMH7XFmnmRohUoQBTJHb8FGDytBgIx6/NKFOWyMkkuD5H6XUZBTPsRPUV/Ixh
3drRrxeMRcnuB7Y7+/kBWlgYkk/njGmM64SMIPPWw/X2JZHtNxiH5O81LzZx7MBYoI+RUJ3O0Pv8
s9Qa73L7Dvu04VpMHqyVU1Uz1OoyPOT5fqPl2jJNTVRWtUo59woFs8UxrR9xoMV0I2/0L7YZ3sR4
Uv0YEIRCck1/Ra0L/6is6h+Z12/tQTdXSZQD0Czw25BGZm0qZ7A2xfSy/SsfS5BvUXDlB461+fuM
7V/bY9vvJ+MgzrdfcD31FDbxZ5b27/iWJOPETYEvAmaEXT8qyrsTQxH7eTk0Q7yyi6o+61O/32xf
dNNDSVYiyono2K9j2w+2b301RuO6E2Z7H9TW0zbiMEdznjeifIKAb25aF3qnaqOjMgw6zs5Zep46
YUzdx6nxV0E8TPeG5BWt1cuOJONzb9WYzVWXjR8Vz0ZCqMKMHgSjukqCSbRpwnYVfoc/pRnhEp2H
7arq0IbC6CpFvTRtX+K2/sxqnz7GuuUulVBY5z3cqWe4hBdjGxEvYfu5cBpc4kLNea4H339UMTt7
NCJqJFWp3W7ftQVK00lll0s0zzmjGMtL9k3xbPuFPgjSW5lMeMpHH4K47Zx5carB3WVjJ7XwJqkw
I0Vvyb73JcoTQRY9bQ+V8We1VnCFnY4MKjYqvVrjc8zZQLS/u1VabbafjXmNmkUuxSrVmvCplFoM
olnPce/gm0aBvYZqI8jbheeBp1LY1pLsekQq8tefRKjtz08ar8+uRXpdjLVpYBcks8u0RNAzDGRL
7N+jJ2klv15GgIqXetJ8+ft4RzB6ITIXBxKbRKYyjOoVSVmqakokzt3UUa/w6XYu4ejJ9EofTHwQ
Cv96O193hi8vVZUsynaC307rhRiHhdmQMf975o8oSOMYpJjLIsm+mXJstJtOouGszFMrtr6PSJ7h
CpDYd4kyVpRp2m4ZmV9Lh1kVeOmA20BTOeirheO1TNR+HTfVCAGidZ/JJl4pXhJ+z/301WXNeAzw
4T5XBSx+KyxTNMO1+AXWWbZENOWxQCf5WXNCe5mnFIqVwtGfY7/F6CLP8/O2tJ5zXUtZkloUMCwv
f0Yye+XncXmvhKnx4JX2YnsYiy93JZQfTOXWrPMH67NhKvd14ElUW7FTMivxPVCBCSSelT+F0SQ6
3zuPohmrmQZCc1HUNh4CSFX+up/bT0DDlATuqAJLZsqLfNpS/P0STZuK7dsQlerGTEMUoQsWuOl4
6oPGUQiGz1OjeulMu/mGr+gLuo/tt+mIkoFI3fnj8Jy0GPwbBd/hM9cANHQb55uytOYZau6rxu5Q
Dt3uWJAjTYDuMcQGU+u1Swed2mWaGOsyRZPIHVmlgxJ3WGreE+5nMHsNGIsnvgSVhUe2V8orzfWC
x8htrtBvVb+gOepNuOx6uX3bqhuFy7+LCcTXfWHVq1LifjSgBL1Qh+Si0iQhS1RZp9JH077yXRZg
miUB/RM7gaWSIOC2adN32fVQG9rCGGx8/eBFrpLOZeX0DexFbIFI4qTF180lm7IrxmA4cxvP/txg
So0L5fjWhPnKLQL3i6UkOLCMY3cDZ7C5NNyC5GLqGncp6yuSjJ39IvDZ2n5pdOULrAacWyO1XfRe
Lq4633TWWSLxemnlxhzj6D53ZHi/7Lsg/PlnLVx1pXY4jG0/ifrRuUNQw49c83tOcIej9ndVGwKQ
SSWu5h2CZwEaEsbSpB7hFeKJbHd1X/Rlfa9jMDdHqtlcbI/B5LNvfXBhRCLnyPR597qvak+WtFEi
lMqdG+ThbYQtLwqUxOuAuWem5TtYD5nOM+4EsMuWJC2XkV6Mj9R3DPATSrkyuz6+yV3CNd03xFwo
njSWul21y16myyi1sx8tf5BDyX6oUb7s3Mx/lLkfzhyIvY9Nbd71hjN+69g5Mmkn3TU7LvVaahgQ
qHE7fkstLNxYhh/1ASQ0Gsra0qrs6sKOkZKNzbzfGFLpNmNRnod5FuF+jDcfWCX3Eg5gf60WSDIk
aqE8i8B7lAaVt4FrvmEffa5kXgJ+RPHPlbAWTFUeG01/bk4bzZ4bc9ZVWvXYtIp1niMfthq05kRG
ESz/Puh+GpkQpynZUSQF378/Ms2oGRLb6R1CREdbw/iR+VPnR5+8Mdav2Qv0lylGtPPt9JayHs54
gNPVdnrDWXJVF9K+Bybt3o2GuN6e9feXtmcNKoYp2y/lrYXxWdGoONc4aepfNWVPQBNCZcC7Mb4I
O8vagO2yNgq6rTjCj0F9mWjx7c+320+y0mvHs+13yGjEFz/fbz8KzLK+EniFEHk/uHYWPbdx3i16
CFpXOO4mGz1iN0nGdPjsF/IKULn1Xcr656kGcruLqq3fn+qhhvgz6SBHnHXeTVT/l7MrW3JVV7Jf
RISYJHj1PLts17hfiD0dBiFADALx9b2Q6x7X3ffc7oh+IaxUSuAJpMyVa91fMnVr45Qf7BJy3/dY
jbmNOZVM14AgQcq15t8h8+zsFcnbK/W1PmXhCDFCtMyhBVXuioZjvxDd8GmDhPz3PvXtvTEF/zZo
xGJwG/KqnWVSJhvCIOJaF159IXbWXGLQe24Q6wDwMpsYmB9t0w0h1k8fMw5xcvXp82UeKPaA05uQ
Q8DiV7dVyS3qBnwqfIzmda70t0FHL4hcJje7yiHXBCrjs+4yuigBjNiYb9wPhlse0+SSgYT1ZjFr
ZX4XZc6CncIWaG68Wtwb/mmQ7Xn1prM7kUDvcoJcja3zokfdYbPTAcXhxs6LGGgP/E4arExvBA7x
JZWuf28KeyTLNqfu3TkAtASyh6l971VBDIGxytL3phVGdJlHdr9yphMlTRgssWroVvjTRIC8uNBR
qyaYlifEspchuRT+QC5aZzbEzJJ4bZqmo88noQqi+NbYzCHL6Supk3GPOu7PocjCrsoUcgnZVCtE
hpgcH4dqlOQ4oNhyTmmsF6bDidv+4EAAsMqK/IYKCaj6Qq9gQxLGbwKElKcwDY8OE1jel1jOTMoh
5dY4g8tyPMiseTe+5uCH4EBX2tO7eprOhpD5gqN6FpAf1KRhw+f/HDcjDaOfXhq10NAh43m0CxAW
uR7EfgqZv0X5cDYeOWXfogCC7k2hs7WF0Ms2cq36EnYg8zQeFaBebRV230WeVosW7+zopVZ3qMGn
uJC6Hz+60Fnh8WH9bOtaQkQjDq943LQbgLsSCHwqdSvsEUSG0xVZubMBfW34nqi2RIlQHh/6MStP
mVsni7EI+I8++W080zKGguI40ieSuIAlZYW/4m1q+A3fjIer3Cs+y/410gw6nhBp2VV1zZ/kJAFG
JXi5eJnT7ZhRugNIETn4LiFiXmQO5ClsNWxYJOwr7ib+UzmSWY8P6moO0h3LFZ6NBMVu/7K5UXpE
3pQdS8iOXEElR3dVA+ER42EmIhYe/EHrDhtjS+LIf8KSB3IXOEtthxEEgvxxGYGx/hSVCpVmVQ/G
YRRkQbIcB9NhXvm8wgYHt5c59G2xCjQ9YvTLkxNnnz3G8TEYekH2aqxECb0a4t+sVhHsSLBCI4jT
3aCaowGH01vTmXB4NBo0ODYZD8bEXeAZ+zFnoJOM6cPfjDam/9UfFDr6nE8U99PZzIyDcO7zG1MM
gc+5D2nYARge6BpU5TyHnO1WTc2iwy1RCxrOTK+x5RDfBcr7Zixtl5fzbPKPo/CrP49TD/T2LNiY
W6iYoI8Jr9NlYe6MNIeSpGlbWLRfjM9/tVHaoyjO3HUfPo87cxt6n3OZOzHUFxAJd/KPSGGhE0KC
ezNkRN2GFs8KmcUpdE0KdaMIsN/wL4XkHYtP4+Rh43exCoMMSMupMwSj3tV2f5k+M8bMGICgf2Oa
2q6dfSJCgIXNCabDNGPs5cnJeAR9OMyQJ4AmE4LBXhjpvQyzH6ZlDtQHOK7knlw9bH2ZQ1qpdE4p
IHPXwrX/cVBkQ2yRaUgFTcHfZooSm4MtxUdRFHr7MPmTB3gt/rSXMW/PQ5t8sZvJ/vZvomjYMvDE
gmX8P+cwJjPg3+eoLRbtLdv/qMr6V2/FzS9OCWIHQ/wBmgsLFBvEObQFTY9+GnqLauyHD9ZG68Qe
6l8NSJawqazaZwUlibVdOXrLxsh9qmuVzY2L+A5th+QXMAkl1j61fApjEmyJF6NMtKrD5+m0xrGo
wOD+76elTZ8e3em0dIyGDy9D8mW6QgRn8bzt7c/T6rjT2xqiXMssh664Rb0Xv6r0OwEbyiqMCFvJ
aSndB+VrSRx5ARs0AifaeTFm1DKGKwFQ4Ap19uO7r8U/eeEp8ellpm5F/QrWa3lxhG4vdUVeyiBn
u3RsIdumi2IDfnO+zAQt31zsRHA3oAzfcVG9ja5CWMetn2ioohddvaJcuHoDW01+Esghz4wTSKWL
DVZrfGl6zRRkqD6ngMDJi5ymID6wo6AFzA8uKqmdMfdvTl24L1NL88i/2YhJvvSgyzV9f7cSRPoe
nv/nuL/nNOMGmzcrcBFDCrBCzn0ci/KSkS5bQzau3lNV+ftkRDbA7pV/GagA1ZwT84+u7Z5Rggxl
TA1IalnG2DTk1hsglt37HxMhKfU5kddIqG2B7/WCtPeAWCtLri7pEV07EOAHbwC3sxslOkJwJHO2
92bvQmzTBT45SGRw8wZRXUUH2DJCx/XcjBZVHO2iqXfKfa2hi8IXZiyhnDzhd75kIa5hjuLWv3IR
lAfjW0L5ZNWmKLc1vkJlyVkJdbj7knh8huC2czSdwB3aywR7kCWeNv4CSTiy7uP0rOph/EuA3V+X
LaiAOD6FoR7woTi8OmCJ5f9IqwDiH449vLs1gVR0hc2ZM4TtAv/d7OJRcOlPANajbdXYzUERa4+9
g41S5HbcxDnvjinlapU3QgP9N6X0U0XWjLIKqhnqYClB1yAnrfZBM0Lkw7w0B2zKq32hgZK8GxNH
+MHcdJnRD8/BrYYZQUJscZ8jxS0Bul7Suw/8w1sjC7k3kz9m+I9zW167KRvsYSCPp2yP3MxhDCI6
C73Sgzgnt28F9OG2ZRZHM9I15GZsbReDOh77dzMg8rJ0AZkFvW6nSbR24kNrB38Zf+Phi37vEpGc
janFPmSZ9tpdmqaAxNbJ6Z2DcTUm7gW/mFYFpsGEXoKCk8JFGNF4aO2zS2a3M9A+aznXbsrul+ur
blVDSP6l4nwL4TX3payl2PEqB4Sbxfqbb4ktij3cFxZqsQsHK102044iGvJtN9mNfxtDwhP6Odlt
RNCCutBXRLR9m0a6PJoDthGQtpsOjyYn0O1TDelXnJeAqoPoprp3Gx9PJdZGcv9s7HU5Ql0GGnxJ
CCxGmFTvVDPyZHnCfmJNT55AArRAyLI4GZPpdN1RzJEzzMAC6IwRpOWaZOPy2pmZEcanzgU5k+KG
px7+m8YEcFUKXZWw35qm8U0Kn0HXFUFpYzMHp8ibQyjY/j67sbk0OTSZJQ/mKhTWe7NOT1kxL3cu
yDGjtkCBnLjpAwSKPQ7su62hT266M4nK3n6swFTPSnv1sOWsHma9zLKtseWTH7QPnz0/tfZ2k2Mq
VC8uBmaXZw4ut+km1z4l8fesGfstc0kxHxoBHd5SRLOsb9ofwOEfSpCzvHYktde008nG9232gkfT
GZVszY8hdl38XB35BMb+cC/9GFufaWRbL3Q5+t/xaUHUUwz5Hgz35UUGRTczIx3uPiPf5T9jDW9v
CLB8azccyFuYVhvj4LJN23fWTk5B1pmVBjiCnhzyIECGyX1mdSEiQxy66lEPkbJmMiKbFG0ijrIM
iIbuoREl1cqfqgUHLaO9MZqDB/m7OZDjUIc1Po9uUTLItzojWTtuS/cqgmZV5SMFFkaZdeAQG5xB
BVBNWY38pHP7GwUd6IsXOe0ZSqMXb2oJyPU88SrYmYEgtOfXEMt2M85BfOs25uo+KU9U+uIk+KMp
FJhW8gKOgXLXSNTeyCl8F5bh3hE1OZpWXLkjRMnrtWkBAMCvXDTpxurcfE4aqfi8HrF1Bac+2AtE
l12NI5L1IA70g894h9sk3RY6Q3KvGqjxEUW8V9T76TUqYdulafatRRYQDNEb0xw0YI0CcogH01Q6
OCSKdJcWuIXXDAFk5O1f08rxn3RWPRkf5kBAB2AY6LVVhfcKymS+ocSKFvcZINOy7KvCWpsmiOYD
lOK4dG+aUNm5oDp7uM8EDt6gr7NXy8ZW3k2vTgOwWF+GwysEMsQWqnT5wjTLxOsgytLJlWlS7pUL
h8TJljVSv3KQykEGXciD6a2S+DayJMc9AZ0j5IUrJfQzR7zy1sj4PmNCInVOu/at1AFfF3bhz93W
YUdRNeyIEnGQ0yHraVpEOAhqtWGCY2g54zwdOeivJ++70Qw0Y5j+64spIPhXhoNX792GqJmwsZ5U
KZNHDfWW+ZBp+T0FrKXoLPqsPayXojS2IWgLu+M81xUNP2SAhZyVhuVm6IC4RhXoyvSjalMvMqg/
7jX416+uJX/GJK6/V7VPwT1Tl2eb9/KUjFLcT+SF5atXjOQWQBNwlyOxdT9R7bTzKs7Hdw/LlSW0
TbY17d0F7vTNze8KedX2BbKGzc1YCo4SoLEK/LVpKk34MVUIB//todwsntXY3+3T1GpuBBRImzQX
KBfPUg3RuAqi9Vj0Pd1HtPGABXCOnPrknA+DerKhXEyN75hgVR4VI77lafq4VuNeTHus+1RsKIAD
RiGW6e0h37b2+y6EinBcn1uZBWcnTFZR3RTvFO9tK3yoyvtuJN7jPoQ0j9Z0b5oZVNFt0aJUDnIs
mSvYzAzqgIZaastiG+PltPVeoo7pFhZqeML//SMGE8Q7omHFmgi7WRmvdCq5RNW1OEPoIF8z7Ifl
j86xUJ7URfXz4HnY9af6W4InCqrMK76PkH81durV9Z67VYQ6PVRqsUY7T2DuE9s4Zu46BwgYurMu
Mi6Dor+c6Db0RfPTt7BHFqL4dM3r1FuDbDC/5iqXTboOs1hZtwTiFF0jGJRSCHsGyiFapX2VLt2u
YM8Bikt2Y9PHc9Prgvz4VNrjq+l08ja8JhKan9PIeDokY4+gmkUuTRYi5KgdMW90Tw/cbrEscpqL
krGCLPtkcytKD+ZVxgQ95HkFJIENUDHh+DMvHt3/PsPDXlZBpZAV/dc0xs9MI91ua4UJfmc+FRCu
58WhmA6micAu9IXqyl+YpukwLqb5X21las8Fdru7h1vntp9z/pPNidRMufhimaeHo01yiFmzlL+5
ZSg2foOPWA129pY5ql6EyM9tTS/oGn8nPQlOppPypzxr4lfZ5N5Ty8TVWDtuOztHIrJnhlCrzlay
A2WA6YWSMXBxIzS5PYjO7iDNBWmeBkQ/HOKq81zqks2MUTB/mFlt6a2bIUA5oDFyyAT5ftqc7o4F
kcG2c+IPoM79890WthIAgEA5Cz8dkTxPMujzqRB4+K7m+1yRz0NjYXk38yMgq2f313mMWhswAcFt
hFDmRnrj+quXGQuwERT0CIgxonoIIFk7PoUBrbecIPR3tyUDC44yqKtVSCX4b2WeEsgV5uHxPmQE
tyakqfd/DmliQFAmKau59i08fQfPWodEhpMUTxbsmNWl0RJyBsGunw5QpUIhm5eky7DGP2oW0xrP
nNpmM+Njxjy8/8kWF00DceKSrmsd2EvwsCXLidE2n0cufx4KZziARxVZBEQWj40oj6ZlDn3n2NOf
EIrhRYcswuT2XwalcYEZHwPuZxBN/FzXyBAndIVCnGTNYon4qQuds7XoQj6/t61Mi6Owik3exd6T
OQCv4T25etyCuSk8OMD8ZwBjWI49aQNrejKHpA3pCXJT1bEHJqaPRhXce4EejAANS4AnrUt6Mn5m
RAa5v61Hh4tp4elFT+BelS5Cuvyb8qIYmyPYzCjzqs5HRGJ6FOebJsiSyqN22cxV/nAlkvzIBkX2
aZ3ra2pxDSbB6mT6sEbT1x78jot0FCEi/HEp5uA4XxEh6rNxCVAjuEPIo54ZZ2OjUZPNywZS5qZp
Yy90oe7d31ggRl9iuVQiiW+mHJ3hR4eakb3ptazuyzV4NVQQgxhsSlISd9/8fRAaP6DcYmTBChu4
WdNTgVulRiEuPJMx/HT3k9rdV0IlkOaW88cM93GoyGGo+uEWxPNSGxqIHjmoARlMGpX+CiRWAIuZ
nsGtP7tNs5m8h8kRyqT+6jHY+D2aj7Fm1q5m3t35MYt59Wg6I+v2/jjMsGeZW07RP1lWOl69Iku3
Ef7DoOpOG0TboxL63b7jbx3WjdfWSvqzHvyl6il67SCny9YSkA+dBt9n6IJ9lNLkZFody2OEM3No
Ck8eZhKVQsE7jni8MbaiztNrjwzzdAJjGUko1wgy0PljUNzw75PGxt6Y8AfdR6HdzWqsX180/rnL
tsLfRvaV+5JI0SAb1X82Te+jaXqNczM54+H71fkxVjXO51R3Z6ip7rwI+5u4Qi054iXZoWI6O0wg
5FWQ599N62F/NM0A03zYqFThFpCuxR/23BmCPSIkDjATUHr6+yyPkXXUzBxbebsEAp5fXf4cYk4L
Ip5bxOW4zoz342z3tkblDER/p/cBgKU78wKWLB/neribyUQ5PkMbl+x4X9FlBtKIPXEqemKZQ+eh
itUPXX6HAKb4JeKMAU0VyAtUHOU2salcR37aPleF+1dAEvErUwyKuoP3LrNWLJEGKg5jprwjh9gW
WGx59K1ALt7pOoD+BPXkDz5U1VpH2VsswuqDN16/dGOfbUyTRR/CZ/5b32TOrqdOtaiBlv0QHqlm
rAvrM3IU/uXv0XYTfR1N+/to4UFcqGp6V/5oPci9ASO4ULmwzoMNOYeOpuNWNG15wl8DT71Qxq+O
1QNSQ1P1W3YnAyf0G/oq7Ja/dyFquYs0+BydIYcDPI37OboAo/VLG3dgVJj8/AQ0dpkHnDGXYuEV
QXC5HzK33MXQR5o9bMC9lKtRxPKLn1259Vxa/riOLLCVAk9Fn4E7TA61yDWYEKBmRSsaA8zYRuoA
GVKoiwKGFFq+szUtPyvQy8zx7tkOZFwC8QVllWmMOSRk6O+vzCBju3sHeGwiZqi39+Z9omA6z/0l
yXpnmfhUfV7H3epiQVsszFxQbtlA563bPq7w3nufMNENksY1AhPG+26MwhELcmMwp7pPRDj25bbc
2gUgKav7GzM9fVAFy9Yn4OP4+33cne7TNYpukwCSIV8u68tb5G1nLX1qgep/el+m5+slGkOMtG7k
pBmeJvAxjverBIxzKBYuEkwrkUGbpKoFW2nokwIkjEUfm5ZsvUSEIgPDRS/o3WLMBHRMmym5OjPN
hz9WrSme47JZgmca2x3TnXfFFY8mZ2da5hAIzz5CgQYEEKC6W0Z22a35GDj3U9MJqDdre68Cu4UF
jpHpUszBnAklrFNtbHF4mFTJk0Mw0C22Ef75fm4pFVZ4AGnP/xjfJA1BIqAY148JzKumyudOmwbH
+wTadvodmBBuZtKHLzBo5RJrvRzrTJzt8e49pIzxvMa+9Mu79y5T2f+Xy8/BaowtIyLefwxHoEYu
sg5i5fdPxSLeSzxqSDhP79+cJsmVu0TlCB7VvFwCRds9laivWSoQBCEfi5xr23bZqWn7Zs2pHR/t
PBWb1MqsfZeRZFsJCpl2cMhvUT0e7/xABzs8brKt5n6wz62o2IBFODr0DcQvhwSFyVnu2isnd/Nz
4kE0YByz5gmgmArAWme8yB7smx4X4bUcOtw0QM3yLJAimlOdkBdk6pHA9r3kbYwYss5xMryndjCF
5ZrkW+zIv4KsS29QIP6rzoujZ9nObyH9HVQFGHJrlQVOAn84t1bfbLXlWEhQhMOFddPXBDXMH4C1
zlG8ZaOcqwUULvVfx953oFrfX6OQiuNoiXqf9xrlmR0pn8eokTPjj3gQnu2/QafXzmwExm/IP4yo
+unSPWC/wG6lY7xEXiN/S9rizQwpbDC7WFH8w0/LCizYeXGp+kFsujjPEUUYoc/Yo+y/0WH5refN
1rwZvw5PqNGk77Vd1Is2Ft6p7zgWZDWBtqgju2vh9GwGCeLxpx0LXBx+mSNJ8xsY8H73qeO/QNOS
LIumVQcISySHVPJwiXu4eOkpCKfNWYb64gq7+pXjUYOaws66ujbSUJ6tgF8A3vFUpnJc+GWfvztd
eDFvRzj4fsso/Obl4YilT9c8STv3NxoS6RtVI0AQD7aag2+u+nABF0RITB+gyzQceO0JLA2nl+Zg
xe5wKJoyPUi5eljMqyRBHyDa/xpgZvFCKPaIqqvu3sYWAC/WzRpX2sgV8mFmBpoptBj5ynZA1mGa
f569iwVZpRF9c5VX7Rymvh7+n7bHMMXyauFllM/L0G/WErlNFIkX2SlDdvykqzC9v+pkrvdhUi8f
JvOqnzzMKxtyroMj7T2z6x5A5DJcSk6q3ePQesFnk5QN4HCPtvHBvxxG89K3PQnSh3RfgpPiKbM5
B9JMld9UYyHXFxVQ/hWNfeWp+wrtWdiBuVwQHkmsVJn73LjBfsIZfWtwV196LWPbWhfhaw+w/d2e
WeCcclo+A9BXIYPbFx9ldzB9vYc7C+tYsTZNX98UarDey6y0NzWk1ld3cwzkXKPJayHaBOrpAwJC
rV0+FXHZzpKWWNcGbCQzZLXHn74n9gGot9/S2reWHgh/dxHh5ZNFmymTAY+I2tDCY/l3mutxMeqI
HYSde0dL+Hwx4mJ/hNYeYTP9E3inDmjKoDxbmqj9UMtuWRZR+hFWHHW23Q3/BO+UlX75HHprjh3l
cyir+KXoO8BzcnVpk956Lrj9vbIr+2j6iK3AuW0Xzc7466QgqM7pNHRsMBJ8sN6KcV4t773DxH9l
xWqeTpNrWw4HHYZ8VqFEwUVtIerd4vxJNoguTA4ebf68FNavKoh9X0w/GfR/vxQA0z8vxZwsV5Bz
qjuv/HIprM0BWprOlKXJ56V8NgGiBGDtfhkiUpexYGLt+3m/gu6rusTA4c9J36RvVQxUUoEb1c8e
O8PGrotk5vUKNGfM/z3I5h036ezDd3Uxj5A3umFfqJeohctPEfStN9aYRlshtX1AvKdfdSHtLpGD
yRE0T988q+YzEfn9e+W6i7Jh/rNKbewDGcLapkkjJ8JiOdhDkLGEyDbgsq5XP5s+6OM+CZrmZ477
1rPH2lcHKVnU1Y0LGoPPCw/T6BIgAnyxY5nPuj4rdn3WNnO36OkmG4CJy9xMz3uLJci/RJBK6sEA
VEiVvGAdgNq7gZ5NZ8Ld7JZHw73POJCGIrIhrKtpjSiaGgdW3t3DEgWrFfL9B9MJxZQtQI+IuVv0
mGkdXzzmQKnZgCex25z7sWTHoCjiiztBKMHtrPOIH0IIzGI5nlQr6Mvyg6hqfjAd/9QcOsj1zXiJ
NchjyH841s86hQBUD343XEvHghUkR9IfMoT058jc8ZhHOjy1EapTUKuV/ghVeBDKS1+ZGItNyqNq
baHo5G0EmqTuh8+RnLafI/ERTxWmYKmsWTYsa+VubA/R7DD1MjBiV9UOQY3yglgaEiu9FD8jYMU7
bokvHoHXgPwJgHzC6hK79kgtNYuqORVVTtaoe1BLZJDBxQUA9qnNEctcPIyA7pUnUUUoXhlagbxv
GKSLDklm6Migyi5/wW8p/JGPvFg4qayPtg6c49d+AXEZpHSIy49tEVXbBvgqoIXpt2HClhnAGHTV
d9JCMsCYXJ4jsUAIOLcnDyhR03/wVyB1Wtd58PuPr4TKFhrej6+WusMV4RVvbUzG+Y+v/GHz/SHZ
58AKEG0DqTeM0a6MGtStuF1yi/E/3uCR2s3vvVzEe9OLjPHckRm7Fi10dBnKpHc2NOKAwYF4Ncho
xp2TAIifgkz9z17j7Pjtfzg/xk5ycy9Qmfo61pzIiXsNRsQ4nbuV5juS8mrhAEG6hny5euao59qI
HjXaobbUs20x/1ix+s10GlMsAYBt0meZjeq5cGwUbkt+NF2PuUynmcsGMOaPuUxnHSavEwxj4wCc
uremCko5FVQK7K1nPRvTlbGZQ5yEUIt7tI3jY5zpMOMICHtWracYlFPy3yQoo7fRok+D5XLIcNUX
jsDlJH1H8NDp+p8VB4dkj0zHW4nihXkBUPW1zSj2k6qyjqREarsHbmpn53ZxCFQQIZyDpT6Dqvei
sqh8iRNGZt6gg2+NFXyexrOeQLCiv5wG8crP0yBXOs6DIFHXoIrpcsRdGJt4vfFbEkLE/B7PoAq5
aQmwX5Y28uaV+qVBcvebHQ/uvOiZexA8CS5t2fyu+xp/hxG11BDes46VFXRPuJUgxo03E0n76nW8
P4aOBcZOwKcR9ejtWQsW2xOiD9UFu9Ffdo4cpBUlxQJ1fMW+dVrygkFr40+DtFoxry03plkkC9TS
NR9jE9BNwnx/aUYjubBz29J5biOUhRQoqLqfjYFMCWFMoZ4IddVZ2SCfNPNAN7yd96PrIdTg6BtV
4XmcLkMnslwK2gJVA26t9x4POHMCAG1QuaErYMqndyFrCG3hI3kF43K7Q0TQWZjhjPuvVe7WVwkd
sCPzoZJj7MhaeTPVu+0JiiLjJXHYdyuJ+hnNS2c3tP14YxHkTXRZXiCnPt4UU+OiD0a6Mp041Ec1
1i+ewPcxR73Za00HcTS+QEVEqya1+4XxDeK6uwAYiaTN5AstCjZDLsbdquk07sSm54/cn5mx/3Dq
HoBqUI8KugIocQTo9PPUxl+ANxh6gYm1nq5BRKibMHarhvY8EnJ/XoPpNIeOI8jMVOBs7xMxrDUf
14EiNYkocqCwEYBkHWta+pOhFLsdfpYu9CUAJQhPpPGHfSNctcR+nrwPyHQZx9JGoIKEQtx4kTQb
S9XJJvcr99ZFeAAaFzoih81o/C4go7LMqcX3KvaaM3ZZ6n62QCMrQ9qfXpi6eIfglq3KhuwpojrL
0FbuewyyXTMX1NHAD9XTFMlRgdRTVlrrLvPoLVJIGxuXMWH7WGdy0Uqqjn2VAB+ecqQwiOavtgsm
7GBSPs6G8gDFC+REp2ZEom5ZhyLb2E3F3mRZfpS5VT45wMU9B7RbGq9WqHhfTKWDplnhmbdo6ybf
mqYe/fPo5vQSR7Z3TSBtacwqT9gWGbhyYaZ2pqKbBvu53VB39K2p7c1A6vZG7VZcvLy4mUHctt1N
VwLvGk+X1zt+PU+xKr5PaRMKOWCWvqRUOeco1D/NoA7VFmuSg7/BNBEPAFwtT/yDOZPrHKzRoa+B
DIA3xwpgZq7HomDSdEUFno/perQVyBnLU34CC1r8RsaN46nuUDjgVoWu6y0DcPZboqHWA5ny9FC7
SFqHtv1m7JaMnHnTRc4ByiTZtbHwgJ/8fYlS6pT59TH2u/qSUXwLZkAFNuM5wA/xqQlbkO/mYKA3
HZzzYGaB/uKkmBWc/TQGc+s0VcYrMhvctDmjlEecLaERaJg6uG01Mxdawqj1TfqThWw84IyF+60n
YEX38o4+Zc5AjwB6FhCxw4g6x0MhpKW+OChjONpJ1s9LKZ1vuWq+i8SW11YUw4HVgX8fACTX6+jp
7FaWTbhHmVq2MBMhaX/hKOu+FQhp70ljd4Df4Mwyc49RCaBHaUl3hw2Tf/evmnKH4jL9giRrviOV
ny/Ned0O1WtAJgCNY52qYhB4Skk6r3o3estlXS6avAu3phm48Va0fnsLbRE8NSjUNuZQjfmmb2ss
zKZBlYyDmQcV0oNp9sUSEMH6LfBtfWwHpHiMmScOSHqF7gEeAAI29rwfA2hjzram/TP2sve58tSy
d1UH0V0zCDU34FxNrXBrBpEMeC8WdhMKkqGINH29T+0HHDFC3DVMs+kCNkM5hXu/HmBsIkkanDHR
4KMAQfJ96rqKwRnp92s1EnIF0+m5xy3EdTsOULgaFq5tRcca7xyUNSC+JS4r8SSmv/HTT3+DEWuR
B2z4DqgV+J+twTvHBe7AbiLaded2+U1gbzwzvnWz9aE7+yuuKECcdQ8gDJf1RpSFs/GsiYitbfi8
D3T302/fERZLf0sUGM9AiOrcatRwr/HDzHYVhexZwViA6DpCOUUcLo0vS5MfkVuxlx5kNktXFuMe
Sb3+6ASpvxiarsSeHlwYKo8C7DWxLG1K3X4MfrNyLTG86EhkB6fHwsTYSY9qX8+OxAnxwOAaRc3F
2L0yYhNeVG1M06kycP1jSaOKiqCUBdKu92lDks/wSQXnDEDhC6nKn8aetF64cGXrbWnTAMzvzFwE
/D8SBIa2hUB08z6rQ94rBAAu4F8ogWcCfx6x8n7XtkW8qNKuONeuv2j7wAX7dVaczcHYUxG/0s71
tiIgEQqLUJ6JKjZRrB8u5pVnWfGC49m5DGPw14EZ0RNnXwKQaUFYZ/6Hd+EJvhlAtza7T1v6BdsR
Ro/mnMbZHMCN9qsNlYuYDS16f4Zimxi5e/zTv1QufqluhIpbhr//wZQtPuyANAM4No0FRK//H86u
bDluHVl+ESMIEtxee98XSW1JfmHYPjYJ7gQBbl9/k9Uet0ZzzsTEfWEQqAJASa0mUJWVOSfD5wly
W8/sGoQkdzKh6i/s/gEr/HNxBSvWvMMvmPpQOsYcxEhTfyUzALCpM5lijTO88YCWdSCT/KETsobZ
irMcuKZpSgsFjDsoBvzVF6B1YnX9XYBJ8DXrHHsLbuRoQc3Cd4dlW6f9mpqRE/HZ4BvykDWReFVZ
sQ2Z1z+BTSjdgH4kXaY8zF4tc9OVTfMFpd7VRfbyRr1uo7Jd0uILIJ+cmqQbl/j3HtZkNRm4m3s3
8Q++pcYVGEeMxRgkydUNgL7jdVjP2dQcBi6uEhiNbZT5YO1PLOg4OOmYHlzZn8lKF7yaEU4wUDH3
ZxT1pwlQuyC++OBaO8EBnKzDAaG69qCEPFE1TFMhTBBIq99SJYyog+JqhLdHpYxlYfMA6IOcP/r+
blA63Fwce499G4L3wgjActBX7A0I5XY2WnmFk3E9vHR9uab+HhUqGyMw1RK6YeZbmAT5zAHm5FxV
Wf9sxxDCmIYLiUA6NJmRNKhs9pY6zs/I4+KiHITNEcE40+iUxYjzgb9kRYPywXkLQZJ1zeOsv1a8
vVE3FFr5CjxigPeW8ZpLs9unkWls6A7Bxt93ceQbKNqX3Z7u/rvfJ+s/zvfwS7V+5cBxomQpd/aA
V3ge/qz4veNvq+r0QE26gAY4n+M7l20AcIrmtZM0pzDUySUBhxC+XQ3+Nc3wPZF7jT6DgSUCwXfk
3A0ORMZneBsOF/Cah8d2EqoJpHK+dmH6qwb36TXSY3Co89YEwz9mwuHjtddV+FSiVm0/lE26oH7E
sS59x/KXrA2MXdPU7N4/5M6Ox0WLN2oHvjYVFkvyB+PXKmKV+wUB+nIbeb0HQBHWLZJ8biOC8obw
AOBxrt+tyN8KAGNJwXTggaUEFBfFOquG9qvzA1ze/CvC1+HKbQGilVCVeB/tn/eHDUtUKOLAsknB
sd+W5SlyUVo7hnF6lJAC3CBoBSo3W1U7M8nLremGQMVpnI9QYAK4V8aSFeqHkDaIXHfhAgv5bKWQ
axliO7g5o3BnmRDuW+hhcw5QjfdNRBqVZWn60wsNvHSnc6uUV4SkRQLQVIRcQGtEgILoTYHH/yvP
opvs6xRon6R5MVt3DVxc9xbglYyDAZhbdINPZxSBMp5IYP54cOjqLjvu2jjbQ72CUCp3dAtiCeZv
jAvkdQ4Ayfibex+BYQiYQu6mKNKVZQTZvDJQcTuxSxheYKxbo29WvNPsHRn6bdkDlY7YT3kIQpCo
khv+YoBHtraBLJDuriDy+4aEMntPu5iDsiTIdlGUO6//27SRisc5DadpgQYDGJ2xfo6yzPJQqEU4
0akEE4lKiFKFAzV95DqRoZ4s/3IjD9BLAODTxGOxcBFfWHsh4rAx6tJuNRCyyxy7/IMlAaeojN5c
DRzqqxDdsWYKX7c/Bm7PMpllv3y3fh3boXvlwG8uSivrTslooTrL9vi6G+rmiiSfnGMDnn2LW38d
DSz95crp/L2U3kYMNkjoptKsVLtHalGJlfi3Fhi/P9jawr+3/n1c7ATlVo9pNnPqIH7WeR8gORbn
iDz38TOy2PWxQYV9ObWo65NHYtr1EcSCT2T0vnMXmhxWBySOmUL/s5Wue8HHDCGdLLS3II4GbYqV
1sZssLLxXLKviTCUXqrSuMSouUIl52SUFRCABlvosuO7AVocsRHvUdAZ71lUiv2jSXf/2EcjyIUu
eprl0aRhf+eSxqtkcEegEf/4l9G4i63ma1C39jteDvECShhq7wJucEtiUJLlo/XO6gqYPwbVB2rW
CAUneZa/mlnf7jjC15Aeh1sn6restYqD60owCzDT3JdmHR/TPm+uGsi134HmfnAASI7K4SterQun
kd0rck5iaw+oqy9r696vjaB9jdxRbL0EeorkL+P/8Fc4BC94h2qhbMZ8ZBF8VE/PwATW/OXqU9y1
5s8qQWW27abGiwbHzMqaNNEjt+IHr05xnm5Z8UXo9jv5gmJyDjlv/zvUhECTMjbu1SvKDAT8eKc1
VnQeIYCW2Pijzzq/7C9NjV14muKMfO/U4CdaC2g+zzvlpeEMIa7oUvGlAp7jQiPoknQZAwFhH28e
fZoDbqY08uL3oWSJJpElJS73LjUJLhuGI9f31WxXWQhyjAgyTg8j/ywyNNksBFni+e6XjmD+wf+2
vXr4QRBFb6WpxUxCElQux76EknmcnsiFoU5uG+OvgsokId1ZVFrRToJ7rQxbKNJ6QC2uOy+zZwVq
eMBhN7oRNL39clFVwXBWKUIeCIJwkA1YDjRBaZAw8DXe10C53wdZY7NNNA9QrjH8a0y9cVnennOU
0rmQMQoA+gKhJU3qOQDaNhX2dLI05Sy0dfjFBFUGFNsAN+g6QBAqE+efBjrmqLoxxaEByxIOE1a5
BaEXPyBF4K9SlmBrAzgufliXP4sWjHYoX/RfnaHDp8TJrLPLEmcfqmjNmCfPHnBiT8DwoVia4YPv
4u1WQE6leCusojmQFTVIiLrbwFmNYw5pntiogGKXEd8m9StOaLMyVQ0iMtiOFXknt23J1UlWbbjo
TBzK8oLjs8t8MHTVySyvy/CXnbbXpFUSr+PYnBcmKknNEBU7bek62Pqi8NjWlbHM2dEsbPNexh1i
S74DXKoHGDJHcqQ00o2ltHmmqm7XNkDqZaI0h4rCB9TWXlDsuiRjoDkUVIzqkiNtMjM9YCmp7lvW
bb2LWqv/UBme1PmGT9OSB00LkjW9vJeST9MCSre8P0Jb4fyUtNoBRYLZPtMT0nT0DDTin6ajAfRM
08N9mO7xdDQdlabHrcafcZoK6VOk5FI3OKRANy3wrs+Xpd2wAEwxeXDwq2KTU7NDxSLCPNj5q6Qy
NnEo1YW7kbqkmYUsSaf7WYsKh3pp63EBziP/+HDxWckWKePAUtNcEMrIj0EYr2nSh1+D6thZoKWN
6QETn4HpByxTGbRmyKdVwS4xVXTBn59AorYU+ob9EOE6h4GpmwP40AQB/ZeF8KBk+X+OodmQ/lE3
TPCY2v/1uP88M1lCrzuYhdkuKN1VgQ9prSLg4sVEl9CAYfCKGPi9RV1JkxfgnbXVHp9K9znOO71m
viwWlCATqPq+oKBmCfaQQs57LbJZhsqqPY0N4rFa28yv7/MZdj1cwCy4pKXJw9WAupRF5O1pusjv
FiELv4GZiD17XQYQcHPFvflMPX7jATjgY5Oatoo9ZzYiJaGl8W/5cMH/C07L6koDRnDKgpIQ1EHZ
NGNXhyPADv23h3/eGCcdu82JuloD/4sm8ktLagKGoM8VuCpoMuoK3CGZIYTLkJzDjEDu+GsHBAPz
xyM77EKPRz1Oa0DBi4fFh0dGehERxmk4XXw8coBSmZmbhtbViMdfZW5wMCaDuq3RVjwrq5PIKxXN
cJA7G+CD/5YKaMOBbzj+MmgcPtokLK9SGc0qDOzk6EAAZwtyvGHLEXk7CMXMFStb72Kaql4MsR5u
RYWSCRZGwVdb4AsK28NfWn13QcAZY4/uLqNmEF9Y7b6PPIn3foag2MwsQANvsx2Cmoipho4b7elC
Lq0HwcXWSAt3/snyaD68/64vKCE5BaGtbhsbQYS67z+rfJj2Q++n2egBPvV99iYzwKw/VQSqsk8P
cXeWaQo5yhGAOtvtKlR1Q7pi0GH2FrZBvoAGOJjcXcCtUEiwHFHE+QKxShTPZoPAiXyCYfXZsBql
F61plDN2P0pQ3J/xF/OemZdsyMvpcqBX4/QnXnMQW1aefrEQ1JhnppO8VSbEAKUPYmsc+88x8+pf
rd/Na4AA8CUSnqJhzIHTSJptCpWnH6ZTfbPw8ng3WG3N2igNbw1oAec6Fe1T7chmKeymPlu8QvDX
tdpD18aAgCl/63uoQ+YhB9d47r5NVVNr6jIBf1Mzuo3iHHp3hUL8agqzG04tNh/MfuoKa0XmVFd7
JOH8DbU+z/NhTMB7wD6x1SbHapqavKkZ5AGoD4yMVWswrP2q8w7oVV41gKQy7wxFY//MncI+jwde
1787yCRAEbGJx7KZPTzpLjQR38J2WK8+GUwPrwRE146P/sSymh1O0S+PLroDoNtcqBiVYQ8DrR+0
2XOYC3P36AflXnDIFFDT0xPThU13mdWVK2BD9byGhCZi1tPPUhkg5651//vnI8ext69mjzxic3pM
Qd4ffsakR/qNOp2w/vjzoXAmxAmuMJZAXhRHG0Wqx97I2baS7o66VB+ghJkM1M6lLI7YXbszmxXj
8pOBmnTpysHc94VzH0pdzjQ73Q11j/Sn0I0zN3oPRXp/LDT9h4UDdy0Kk03YQRKawOKPJ82UChdM
hOX8g/kxFzmCh3mVKTbuHv2P57j39d6AwoKcz8DpYh381GH3SzU1P/VBcxn5SBBuLR5+5ELO1PcY
0RSQNlTSzJaPvr+blOPFf+AWSsPSUdarxyx/Nyn1ISvwVgPMuSbfT3P2juWBjTwd5xa2GWcNWRLU
5LO/8H6Ktoas1DnGdvpMdx1PvmnJ5Of+uHNeY7BNbx9TkL+prRe3SsTuU78y3SsD88PuMTWtOyI2
bKYadKbTksBOoh6vbNyDDcGIPfWFcTkuEuCn1kElBejRIEjJLG480cU1sF7ohPj1NMYTSC6xQ7UD
vIwmj3G6BDle0C0SFdTlMTHsLOFckUcR27aT1Y6PzmAuTSAJdigS73/f3ns/O9iiGMY5+SLzXWGb
5sXIm6UCIUXLRp6oD1de26pVOjVryfuZ2/dgaxcpB3PLXOdh/gp0Rn5CvAN8A/91UGTXTzgHIBnr
yO7YOHZ7v1RODMyEdhJQ9fgjtg+IL81+m/84AkO8LmzEyB6DxTg+xTj8Ldwe2yQi0gMVJ3JOHZhO
qWnWLbjXuOIHYt1zw1e/7OSXjnHv9BhU9o1aoy4qWmEHBIqvoD55oCwWWRf9qFGiBn7B1ryYKjF2
ssWLjdeR815HOSQd4ZH0ukR22pZnSwKnXIHueBGCzuSb6b1lqRH9iNGaZ9xOTwZoAo+87MoFGYZl
13H/e2sDIl1CevjoGagvx4fTgqAqBo781yhF/s2HOgRodjt/D0Kd/hz0CMDS0uCwXLhd0r8rK2dL
5QPbUjjCBYK0tZGSwsPFRrrNkMt/FRmSXPgwutvG4OlTXnb13cMwy7MXj+qL7ZnZugVdwIa1ef/c
G8Uvegpli1eX8+AFwLJoYwobQfRaGi9RbH8hhzqyfgUOa595VWF7hBPXDtsnoMcscXABI/ewg53K
ibWxUT4y9rKyUSABlny9qv2mmps8/Fcn4k72zPaRNyTPGMHfM92pSXmC1eORWtY0gneDswua9mrn
4HZdFqEDVkSwCy3I5b6wm8gc+YxhuK9M4wKR5CtH5O890EeITdigcVRAiMim9U6mGYVnMiAb9x+G
xgNsPojz8fMIMoh/n6odZHhWLd7XjzUaCLKdPIsF9zXIABj478VphJ7WeIx4PNVj8U8jaI1/fKoP
ayS62KKcJVp6tmr2lmc1e68N+wBlImi3rTGg2G3q7QsXAuLtOK7MRoF8OwdSTAMf5A9JuNFGbSyM
uM3eAq7AwKLBc6GRt3w7kk/QN8MB/LMGKuN8bAQF8N8jCIs3ZHULZz9WffBUMO1d7Fa80kxgYxrX
DBJWq2CaOEJOeAZS3vrEkGG8VT7iS9P69uCEO1kk4JzCMWjm1u6wKcBZ99TmX5ElLF7soCxffC/5
Dmx2dBw6H3QGuY1/HsglrMgIFnS9q8D3NCNr3tnFEyDVgCEmkD62Mv7axGK4DwXrNFvYeZysybfL
YmObBGEwo5mSphqukQDF6rQMLQ/dpOdR8hT0dHiYvIHMWzOwdk3NOkCsXHGUcNCAQRnBxcF5CiIc
Nqr2kSNSqN4GUCVpnmwN8EcXpf4RO0y+MSWLd75f1wcQIATg96j7CxTe1CKJPX3zQb8yM6GR8y2q
qkvnlSAE6KqTCfR5PPMdA9kssBpwaELMWlH0r49l0mIAxiTT/7HMaCJB7iDEfl+GF1rfjN79H5aJ
OYitaRmI0P3+aWiZx0+DFEK8U01cH2gZBCOGD8s8fpqxkL9/mpQdu8BDomT6aXjO5d/+NI9fmuHj
J68EcFsWSkdm2II6Lzrp2ZXxakktumTanivLLZ9GRzsvrgh/pE1bHMmGPNYwD71UbMmYdSJdqRFs
XmTFV2WPRK5dz8na46BxjPP8nYxFKsMnEwWx1KILNGLWjetEV3KH+kUxa1GJeyCjY1QoIMqhNEnW
oY29le8byX0pHuEDayGOB9ogPCWYrsKTU8grDW3BvPcCVuXHSrXfHVLAys/kbQctBO5Umu/JIx46
tgCMS63J6gL1vG5rF0GF6TfkILR4h5/frcB8XVLxeyh1Mb0LdBFOe3rnBSgsEHKF5olMKHpASiAf
it39WUpRLaEvDibN6allb6tNAjrGmUR4CFFSvuuTgu8YTmHFjG6ps54sdPep+dkbXDsxJJf/uH+2
f56Y7JnD+S5oUYRkZ/f1aRXq7pMYE5JbF4CyIkZ4BUdgsKkCiTBv5C0f4+RFeqy+ISG+KvAPgqT6
1LLcU5G13pla9sC+pRCqP1IL/Gly1uR+eqAmmGghQ+6LDghxjMQxB2VTVmdsqKnBKAbAWjish1Fg
PWa5y5rHckVWB7Cydd04+ZKsDrL4G1FAi4OspcfcbYl/jDlZJdKk+6gezNnd2njpcWSQ2CYrviGi
c2R4z2RE8bNxwaZoS62hcJJn6B3PqeXJVt5eAAWqbnffIZ/jrAdr3kLteezwWas4ilWHqOgO1KY7
DwmjhQfpxfknA6Cq0OCmzselzE+M1Xz/6KG7//DNUGHpOZF1n5R8Hks+Bt/HrUaAUA5/5zSCjWQW
sNTcFmyYWaKI36VZii1wIcVyOjK8t7oEdpmr/OIDAnzljXqlfvDIh8sGukUbGlU33nIQ+J1PYpKH
LJFyqybGYe0Z5XMbyuqZDe024F16pq7RZy7yTLZeUJMuPvZprhU8kXsWar5QU0kO2ZISij0ti9fN
NKHTQC2iQIJ6NOdyMIHX6geLQbriGYS1+nhvyahRpybx3Z3RuVvuACc4oz66FFKk64RlaqYa5vBF
CKIiyFaU4CIGXHBBPvd5XDNWp2psawjPD9UaBLouv9v1aG26JBV78vaZV67YwNi6j0AV2Gfxq4cg
1w5cne5iiCCrLgFZT7qMP6Vu2RzzCIQb0u/CdyiXgSNLVOGpd3rjEmgbWvXo5z64rgUolPeQ/xG3
xG23936wMAG79tUPBajq24LNnLj2doayQLqoUPqjOz2syOq0tgDj8wDE0WS1RChODo++/B4aVi8O
ZDgmUzhN5kXjU5ao8URddVwtbIk/CwtSbx3ZVvSMrHZxbox8Qy1pi/iZj7Ez73PbvHvEvOjPXg51
m8mfTzUIZtAF8yYCWyD1uanwzrkKlmSkrt4J4wWo5Yq7B3QZswtUiRe0AHmwiOWLxgyiu4cXyPYC
9O+CjI70UV4/8TMzqZZi7N33DAWUyzpkIEKwfY2gKL5fmJ1VP0BQmMeG+SPI1Tiv09E4AXNv7oc0
kDg1FOm7Qj2/nWn2wzY7kJIoJ38y4zjDu88GbAwyLzekHd/IwxqaWwRg9M30IHEF5gm9VUHlXEXX
Q4ZmmiMfgiWowMBmzaExi68hY596fDyNqcnnDUBh4NQmx7hXIF9ThnsyLI/vURFQLX2bQ4AKlbfk
4YAMYxZ7VfwEAHa5jUuWri0rbm99H79qlJb/6H39BaItwy1GxeEaOyEwHAxNeHVGHwCEySON5jHA
sKiIKb+LJkUoemTt0RxQD9ezDIXWhlF+LyIAsxC2f+WotFgzKN9sUApl3/BPfQ6QgvoOIlB35rrQ
7EJOREI4Z1ALmrKJfloJZJ9615qo1B0gtpqUPw1WNwk8YeohBZ3naJvWUzp6+S4WIV9aVTt8bc3v
5FD1Qi98lDYeXFbEl9r2nRlNDTDTuY40u2W1g4KAIpSg/BvL1xyfb3LQiYfjkxnZp3EMuqOoe/f+
cyIXt1Aa5V4cQJ+tk4/8GbIXswrV2TeuQ+9FA8QpknSYA2mbxT5qwNTYYScJblYtw2dyNHU4HxAX
f6KWBbreHrm1K7UqEex43zkXGhe1/hmaKy4+4ZhFdOGttUrvhKqu/oZC/++ByMIjjQtsP5khuxsf
dax6YKmCZjY0UX4gK8j57Bk41uWehgLQDRGrshh291VUDu0xsC9tyYqgvjfXXYv/9Wmd2pXVIsvS
BpozaLK4xdsUoihraqbmUC5rFESsaSq7xx+rzkGTSk0g+5tVaYz+kpqdxL9ybNdySWMdJsHl4EC8
7L6Q7AEjjU15bzpDheqCWqWrlKcgG5su4s+dgTDqvc9KI6ilk5k6pQfys0cT7F+HPERt5mPsP05F
Q/95ZhpXorxl5ebuM7X+bqoxZeCVj6Idqj76Y1bY3RECmv3RNCE8Moho++gnI12or2T5tR5cY/Po
0m0NFRdqI199TUbx2/ppKDXxSrxWoOz9MP6TW+QOV8Hq3x53I+nE0C2KTa4Z2Jg3GfXd15b6hjQk
f0HFFQQKokYc4yi196xsotUAedsbImWAVSWZ+olvNdQvxv53s58qENu8viJ2V29azsFhorz+wiCJ
OAeNrv8tArQcu+bmZ5bKbyOoxL744PldQs5JHpysVRA5ActbLypn3Zkg1qp751ftGt6eLh5YLffg
fPHxTT/dmnnSydkARsi7nfndqQqLaPPwfgxmHoMztSv8qGV16Ov+a8vH8llNl7pQKNdJ2mFvsqJ8
zurE3MoOn0Zqkl8MQE5rW+aJthADFOaA2ShAXjuNJzerfbFiN8F5BVPwkudLwzYCJPnQ9EbNLww1
c9Sii6MTRFlrT2zoEXDY0+De8p6iEb+CuS7A8VK99gYzd7REaA7dzspSNaMHoCmaDDvnxBmO1Eqr
AUe6smT3RWhU5wxzDiIyZHmcfiXHvjhCRro4SjfIj48mYvnnvs+NDRlZaSFuT7d0sXUQ4NXlvz2G
fnaJuEZ0qEAds9kKDM56uUZC0VnyIA+f9cCfINlpfPVqwPkQ+vAPjpk115gD700GF8qLgOsJAcyx
AmLSAk/kfYSB5LbR1BqCQZV7KDkiFmXJja94U6LEIYBMWgd8gzaYB2h9Hn1rJXiLqgTVVA1ApH0l
MuB54Q8S3gFU4e9hpOQa+1BzDZB29p4hzkYLOVAAW56CIHHn+Gp2z1MtwP2ScaTUBxUHm4chYmUO
0vlN4eC44o2uBAEDNALXgWqgtjcNffgWQQC29jzqVmTwB8aBmzTHRVjl+oAkUzsfChDBV4IzEBkC
CQnONPkEjOaLVTbDOzSe6qWD7c3WyOv2vZhRb9Kb2TZBAc8yKUHnDlrhlwx6kU/Ch0BM43U8PSYK
hH9xbtmHZJTGuvQN+xBPd8nUV4rRWEeIEt7v/tavVHoBFDpf214iznQxRqSgeVUW0ILQAkjmuOQz
YLaA1TMRCFWOhTZ54pRUQeYLfG9/Bt/vsjjZdQNKlH1onX+LS32xhdm9GAh67pweChx2HabfwDg7
b5OhetM9C9e6jtK1XXH/nbsXGmdlEdAsXVJvDbc3biWIrPwUCoyeSuxLGMf1YiL82hfYfz/FQfXj
vljuI5o2NijNYUV2dgCOuT8FPU+DYsir1qrE10MgFjQCjM+HFKD1W9xZbKt7DdGX6bEl8rCBaKv3
qjLU2rAr0PYq33/rkWEgh6gGl5PPqwCDcntXmlMsqUNZgxOhOi9rUgsqmZZC6E3qn+KlH0T+UxSo
azGYLqGVAVZi3wCWBuRcw8nnvVyEFsC2QFAcaQjKTQ7gPkrfO3uoFy7U008dhKl2uvaTtSpQ1BYD
4A7V2yz5CcQWjQF+Hd8fwsUepgbkHVW71Rlb/BbQJZDg1SKxb9qX7d5ItY2Nk2XdyEpNA0fkHTj4
2VRGwObIDFcf2ICdsT5koGC40wUbKrJORpKuiSmYqIADLpJNnLYZspKgFybDp4nIYFXNh4lyg7GT
KbO18sZ4rpAu2DcBUiRiAONfVaOwZYwNZFeNCWsVFfotBB4WAMXuuYTgPf6+Y3R3UzXPVzWSh2sa
JZE/QWm6d1WIeF8DN/pCo/ngpWtwhg/QpMDcRWR8hyJPeQHkZIrdQlh66s78INtAvYsti6nZiRhf
1Z5hnyCgPbygyPY+GrJk1bZqCw9KXVK9Nc4kMytEfTSivvniti14ADA8UEW78y2Z3N0cvGDBpSLD
PaDX5Vu7p8G5buy9ZuYGynxnkagO/BZee780ftuCfblHKlOmUDudLg/rJ2eyfvL71KSxj2GP+civ
RbJhjX35D5VF+RzwbOdsFMD41o4BQbhQVe+OSFZdopsfokHFBqpVo2uLir2dHGW+iuOBv0L1cFfF
hgQImEE0yKurpxQVT9u6CoIVD1j1BdprkGyDh8iw5UdiZXw2C96iTCuy16EwvBfPREHV5FFb+g01
J8aLqnO2DoDC2miJD4AEVd6MPKTBLqVi+dHw+RV/AQbSGTAV9lybh6jthzWL47dHF901k4dPDIbk
V9h8WKPQ8vWTH01HHigfiXemna2oywNbxcOfBqE8CGBH8iWXQuTbHoSWhcfrZ+Qq8me+sgCgeKZL
bfbgapsqdKk5dgE7gcJpTy0aAskL8D5Di2dHfX7kOfgcQa+amvdLbkwcPHwSEa6fQdI0gHIFGtTS
jH4vk2c3hzvpE7mDJRZUjqYP+crpOQDqd89MocbnjztnGrrfKD7cksc4etU60vGy9L1yFyOZvIi9
VryVcnDmZuc4u7IU4s2HtC/UfkowmdvBKVVAnfgqEG95FPYryDjjiDCNMvz015AlwxlC9t1L3gHD
N41+zE2DghGyII+5XcyNePrvuRPtpDMahU9cvHT6fDpctaWcWX6AX950AQHnjMV9txMNkFULmRfu
3QAOkrBZkQ91srG+O1LXMGYJqoKM9pC48skco+g78PhgYxaddW7BeHuIqw703RH4nfw2XfLGbt4E
tFrx2hq7jcdNUBo49YlGlijjmlcNikMapxyPJbgoASnFyMzXOCC1M5F0Jr76dbF3AzYiNmVYi17a
xZ766NKXWQF6mn/rI0MEJt4PfnfnP3407NHHBWjdckjS/w9Dwdf9VzKiVm4EYnpfJtnEeI0LyDTs
uZTgkY8tILIPZAbTPKiyerreO6ZBcZE9aQU08qOLpvgwhNo19yHbFQ6xqmdkq4ex2TklijdoRlqc
DAO4PNeBr/q5QDS5T8boCdw8+gb6pz2O8v2FWoAaPtuizM7UklENburGPfYD02DBB5GgylGERcYM
QlezFnToe0gc61sfo94HGLdiR1aoQfA56ytEdCYraGvUwoGm84asFgL1YOUWxZqsqCX1ly1UeVZk
5cKyVtgm9Uuyprk5rlOURy/oMWonHzaVbtMFOUdu4CydAhzBxsT8KwfX2324xV536pUgCUa+I7A2
IMGDBi4v9bJgTRyCRpLNsiiy9srU7QWo7fbiqUbORtaAZmlqDtyBQYhgjaiLBTwp+uou+W3I9Vec
9MszddMlzipzbgqBOPof1xYyfjujCF9pIPV30Oad22CGv5hJvnbHIUO2KYYYlADLmgX4mHJi980s
ejk3isF9ypBIXfbchtoL/o22YVLrrav7+pgGGgCcom2e8tzp5gPP6jdwa+KVjC1NnzXzEWUFEHLP
weAU4iVRpdaUGmLLHLo/c20BaymivDkVYQjqCFSjufO6NIJF5UjFwfPeNSfNczUrWAuVORqOfMYF
xdf2NmzZEozCX+VYuK/Mh0qJLaC+SU1w1O8Yyg+eeuXaV1dGlwi8G6+86bItKP7ZgpoZqCbnYe0G
O2qaOkBMyyxeDOShL8CAvFK3jrpqo2wPQPRppcQKwb/g4+1PVrfhkzqfeQtEX579wfhFD2A1ol3X
ojGwFcOg3g6hFxK50ZEGjf4K5F/Jq8Ei6EVyCA3KMTiWeRUcNepKwWoEDgpqPgzUdDLh7qF/Ov/U
X4YV0qKjGtsZAoLm6u/GurLEe9eO3nQhGHRLXVRJVfit4iv2+Lj4kJS7N1PQ+OOoPl7JSP3A9aw8
PykPuvLzXdlwvjSFGr9m/FtuJuX3IFbtAhpl5WHQVnpJwRY7c8Ds/X0s9KUYNaSgcr/Z6CAs1lam
+1cQEmxoJIj8EL/DJ+lkx6lzTNhgTbpv5XfDHpHBd9WbAPHAyuy6YCOz3nxpff/lPrWJ2KcfNf4l
wqcBqj9i2s3hYUoogIYg1gozBH55ppydbSJWmkQGCianqYMo+x7wtn0WTsi2pi+zlUxRMONDaoUc
wCCWLmwTNVJAQWhIeDTR/D517h5Q8VQvgMwEEBbMTQepZHWgOzXdPZquQqyAC/P/WDuv5bh1bWs/
EauYw23nLLUkK92wLMlmzplPfz6itdy2lvc+56/6b1AEMAFSLQZgzjHHQEn1P9kpporTQIzzvMJh
ze7dXSdoM1bil8Ffpo50Zwkzngnt6H+7AjGVGCquxZPzGmfhdMrBkfPDb2e/zhM2vbMuLfdcmSN8
GnYwz43Gfk5Kp1mMkCHuRFVHgr2RvWekErN9Y+CQFc0IMBP6i0MY6mJb+UYUiAea0YAn1M3Qdg2Z
JdM+bIo8Zaoc3CJWIp1JF7wXZibYAcDLcrMW1Sgc9ujtjvdJZIynsLSheZmGd7i28UrW5laYWf0j
NLrtk8M2a98mlny5Fk0zEkQdpf4gJbb/YGb5awTJ2dKa8K6i0CbQqzhKJvwpm8U2WUCkO70IIbOu
wqGeXbtHgYcVlqIxHurbMG8XVWOi4BsnaJGM8IU7htu+2Um/7Q0LgG5a3fMeVH66kfow2oX+YrQk
Ihnsg9E6gn7dDxAgtqyu3bitBiFQm0F825byqu3a/BxAbQbhTis91gnM+0AJu3fdVldQr/JytUg6
cr1u/MHb+0Vq0Q2vO6OYRzl6mnYnaWSr8RmFn9LbhmE4bvM6D496iQI6eevd3raqu6pnPwVXgLrV
SNy+a4oOfueJRivS4oMh4YWXiDr81ULxo4NX+vmTbBOS6tvkX3P8snCmOeCB/z9bwFYDMf7EHjbN
YVZ8LtU4Hs9xAL2zF6c/8XFA76FnATtm3FRph3RIGErHKsoSkGZGPOv5MDwVMUpotgFeBegP6Tma
CSNQG6HIh0TSQe2mMEpaGig1oePMDV+s0y4tYQfA0TFEnQtpE6GkRA6kx97j+8wetf7+x0W0EJkT
sBzDmc4egovoLFzLcXq5iAxlwaeyG0t0eJSJp4eLyMbOvQlGdlPi1I2uZgspUuaZBlLAnbI7kW8m
d1McSlNi5+VoSvmMJDb3tqtd7KSp6WohzEiZ+xww2RbTnMJC2H6Z8nKeluWtmLOARIqAuJtCRkfw
LyVTbJXm8E6bU6Sv1E3/3oPod4ByT7RERR+sVCeVFqJPtBnDneIU7lnMUBGS/G2GfwyuM/zfTiGu
QZwiG8riyFrg4YcK0c+DbAzGQ27kp9S02xtR0+tCnqGyHexF1bAqMnsiwpNtJRkPmS+166rrx0Ul
leZDmZhoUdgBeJ9pJpRpxxsnlo+eJeH3++0crpueXPyA/2/n6KPquQfkZ8rLxNXKMxrFIFBs59AN
qDCT7DUuNCl2D05ZEB/UapscpMA/apqabzJfg/RF946laoYdmZYppWhQpm7y4O9xKHqoCGUaSuyR
SWD7ItiSExZcp3XvEvJO3BO0INXBtcLlmKa9sxBtOoIKWqyFvBAwq1SXdF8nyvvl0CK4eqlfB7d2
tBS1ywx9GLw6UndqSE3oSCOAqO0Y4G/AJ+WG49605bUUBzph9cy0FpHToVatWsVKNJpARzHse+Le
/xjCKYxadFVZQJ7MR6ILxdHLJf3eHxDsGiyEvGCKAK7aAFMhrHoUNVH8ad9EKAbWapUtwTT5B7X1
25nHXnSJUnSwAxCb3uuR9iYHsv+mhWxg4M+rz2aUNIiGZfaindgQlfgItbzzKgamSfE50DeMN9Ev
BuaZX58HqTyTZ9gvIJjzzmoYwOfiyCZ0p1tdTayPhHfYLPTS4S51UREl0CBtvphm/i7PNPMjN3X8
feDYLqZVClbmatrD/PT+h+l11mIyLZrRO5de8t3QwTZ2M4JdsIFCGh8NZn/rmxpErBMRpWKE3vza
kSjy3zuyqQPugs8R6tB4O0QndORhPMO693wiQZnZjY+jL38e9b+Orr3Xo//fdhlEFZcruJyDJ2E+
TnxXna2nq9Di6TdNtzz5eQa1kW0nwCnSNfJ55oerVG9xJg/fvpg2Vf1pKqnJ2qpU8yMNiospiV2f
szqtXJ7+NM2s2PpQm/QNHfbx66x/XsCfs/7XC0gUW3q0/fE+84cPqMlY9cpjBqsHjrghyspz40FO
Cmgy/OC7CKbXC9+UzGStMAz1yUtNlYxofH5yocbPVavv81wJP0j//PDLXHlo2zhbO779+2TCopfJ
Ofo1mSIHzwMxg8kL5h276ztI1B0kj5ZlzvZGVNUQ8qrFaIfKFjofkCcekrSFmd4aUm3cZ/XQLTrb
JKdS8417NNb8Q9PjPhS91mRiw1vxZUAmVT5SmaZxP8gZHkj/nY0SqISp8PXxs2htApRwG1AvMs1f
2QiFky33n2waC7cF8ZViIbvAW8RqR6vYPlTRWw9EfxGxsjwYCQ/Qvw3cIO0WUht+GihKYsxNWKTf
XWXPExK+XQ26DuWFYTpFlyQJqav1uLi8KAcrCFln2sZCvBRFISuVfgJa7eOD2l3MRJM6tSNBFFwG
XF6ghu+v9KxoNqM85pPGW3oPOzJyL0QV3vJQXzlap/+082bbGnL6PdTg/bTirL3TnFxbIV8HCBdS
+IPH6voyXNJIRiqMIhbDgXDqP1u93QbDtIpEj3MNg/BwO8RgBPl5Tu5o9LeiCF0IKiq57FaSgath
1jlxuyUbkcCgHg0XG2EYSz2CHX19stscO0gAP8dBohStjCit9n6xY8mtPuM+lrdGoIVLbgD5RVHj
xxZKoTvE0MqTGcjqzAty5cVgrzyHTAC2CfR9HnzbO/SeJb9UhH9WkJyVGzEcqJJlZeVzxhJ6W7CL
m+WkCB9MqQpuSyKYt7l72wdldKN4emHPYpWtbuWiKmAS57Fnwm4wcAY6eQWtw2SDmlW2rVQ0cvJp
AjGLKCQNlGBL/HED5iq8ZeF3R1KDtZVktUaEkJteruV6H8CttqoV8D7DAJtjRUr762jC35V70s+G
GIMvO+67nxmECFU1+NbIQIb8gsV80kYmfgwFXnqVZSQK18mCwKP65A/pK9+SZCHbrbEcUHQ6iaK0
TPS4HW9YVJorqTPRGFqudopgnCSAExkyj7BoCXNfXiB1x58OIUpTVdL7EOJQcvGUzsr+w0XR+ifB
lLvB8ppXs2GPn1i988DqnsQ4cGcQTifJui07Z0/OT70rRrPeBFWVn8BBjEspjqy72gNzgLhv+Oym
+c//cBJyge7iqP37ScpAism2hYAKSQ931yRSfwucTpkPAAlWogoxOGDr1le3o+T8lFxy8Geiw9cT
kMFFfCIhC93gqfgyVJiJoT1D4TsLFqkeqSjrVdJBFOD30W671GV95llRvU979bNXtItqZldOO+vz
4pgqJC2JtpH4yGWWq504UtUezUhl8Na/Tz+d01GbA+zR6KnCs3nXNHF4BC97J2rK1JS5CtkgQyAv
HTM+wnNh7Nhj4vQozWdzDKPV4Aa+PhcdjW/ohCTQYLhWxVGklVGKcBnd1xmuNmLItfdvJn9ru8wq
eSZcnpWeku9SFwcxV2mOnb289PxuJa5cTAUxNVctznkxEK2XEfw//VlDJHNVTbzZolAmQu1xKq5t
gVnc4q2W1l/aPTmNfzMTA7QQVo2Z5VSbOg5jKG6Y+GpHdjq9X6YRVb0tgNfX9e63WS7WlxnFdYm+
SanXN/B8/3mRX6rXvyNXk3gv2U9/PffVTMwtCiUzLIi1o+WXKcWfkVt+u4N4Nz7WWZffBBq6goHv
HrIhzm/qPEqMmZ/re9Ud033iAf9Z9jEgPEtWtheTaZQ4ytsgmcXVAJLfsRDSMFD1hFvOdlaXeuS4
/bzsXG2pu+bnGDGQ72mzsAD0LsQltL9mjLIc1xCcHr0aDqtCIZZmuYaxN6ZCVEUxknEBVGjqFoXo
9rQ02CDocfxqwpuQaJKwUdyoXdeR/GNSHlkltiEv4hoReWTW3JtYkaZ8S/1eNNll/8MwuuwAQgOD
3vqXvV2468tookOlQRJjbpbKsmmafpGkbO1gIKMu6WO/MAqdoFw51Z2pnkKPcx7h6z9WhXMCL3Cy
Wqf5mA6435uP0PAvB7+6Ylo8S5VutbiOOmdWJk29vAY61VJfsikB6D9FTEW7KL7GSLXGWKp9EO9E
rz5UyiyVM2/dp+w9eqeNNtfvtd+CJ4TlyIS4n6+++HyTE53esk8UFWHqG3zfr8Md8fnXo0Jdq45p
XgyVKvLXpAb5BJ+66kZXjZ+hlZobeP6qG9FEdKO66W310p5J8WDMRO+XtsTrW9Y8CFWUA/Q94JdO
rSf7B1h58iVcfMpz37tbK1XDj7o1CEvnXfKQ80VYhzWo91gb9HM6+PjiJxPNRGNPkfvvY6XFuBKr
z9lssjvhpQiV584HMSixvr7OBkIzXGdo03lWD8ftlEGmTYWNW4eUxSmtTBzaStEtWYgkcPpJn92i
Q1iLcaJqpTVD/ss807xisiywQHDZvruropXnNMo+M950HP87KbdUdrJTk6QEbLPFoRbpyl4cXQtG
tIE07i6212FXiyCaMNeFdswkw1vDIIco4sRAJAqVpe6NFLM6oaWdPrniaMwRljIby9pcTUnm/Rx+
tRPDM/VHPY3Ex2bM0g7IdzkPcxORKBB7t1n74BYdMkRTxUUb9paYPNjUmMB8K0u2jYbWxUz1regG
3dyUBRYqk1UR7/P0aJFReg5MrzqHMB3e/tNS+2a8lfwePTM/CmBpYrmzVFHPm+doBp3KqRBHEHpl
J9GrdNJToLUnK194qeSe9DivbrK6mm7N6NLkOyMMQK7aGzPjr1ZuXdW7yMSfQn5IuFQn0nzXccq1
2ne/V0EXh0vNl9VvPJzwHP3Z+2Vsnqu/G4teo7NepVQqTtCp/Gt2YaEZ0PmTPF6u/zb+2vu3c4ve
tmpeVC2vYcrO1U1u1QhVsLtKzKH53HddtmDXPZcwTCfDq43qqu0mrXLw2wrSu1MxkmpyOUqNkjd7
IgXyPK5tfc7XiHf3F6PrQCg3zcvAq0lfueNlsB1LP9MmgzoWslGUQfqjKiXqYai8icbsn2rY5byX
4kG+9GaKgx5FYu/xpsCRMBV+m/9zpGvgGH+1Qf8PbDPOandWpQjqOU7uzis9cF/6AWALUQz91tHA
sPVagzrp1DEYPhROZRodDais7snxvatl2Xkht1RaKH4sbWNSO55y4i2iPe5Z5OZEkNbhUGRbrlqf
lV0cPnQrU3eArk/Hms12Q8bbtUccPXiIU0dZKR4y0KIaJop2LGuogYwIjHwER7qak44qpunjsJ2j
mmNuxExR2o0bKYGAkLzW8NznMgkJdrlCwh0ESZAjD5Qg2arDZmDMcteeqS1b+85rh6VXQ/zjC41Z
R0InzAm1Qzxp0ppx2xwtHqpLp+RmwxLyzX8Zs0NCDMmT54QabgQroyiEEOm1WgtYkIZWqVvl/QZs
4c1XMscUwW7Uh/xxOYgnE0Qy28jE2F+qXkeWvVtnr7XG+s6RZbahritDcDq5tixRb8rQPHmRDOSA
F9XFpjNN2NdkK9pebDyJMRIaCp9jKt8rZzockgu7aoI5v4z6rS5DZSeqyOlo38yo+qwaY61eqmU7
/Mv4OtYb1GB+NRZTiWruyp9TCeNc0aRVFHbtPAQalISlvxMApusK4Uv18v33slU9jv7XVYOZOmRJ
BZWz1lC/89oqfw+abJhFoRM/1BnKEg6ogIMrQyNSQc2yRrBpICoDn4k/DuErLJhH6M+0n8o/w0ep
/Bzu+uhfZJJlHnKS93etZcAjSubPdTl3XdOJIzh1eCeI9ZvrKtGsGmx7ebW+LAZ/WxKKFeOl3kB3
PFMm6FuJRMZhKCxnEVqt9DrkzSW+lcVVPXf4wAM6sf1D7Hru/8FCr33ptUAbScSmrnMg/1YsO+5+
wS7ZZVY0TwDjbAziqvdmIttHyUK+nf15Ns9rKZr3KSxifdhHZzv+SKJ6RKoPMhNxdC1EW2354LdF
Y3s9vJorkh/vILklsAR6Diav3p65TaavoUJQZpbdpFBtK9GTNvTl7tJtxaW21fXg/dJrezDcp2kB
WZ8Y3cbcxsRC9YVhjZugRiMpDDMUJzReeyuVxMK5aAxsh0azaBqCuZAdXoyU3DZv/BHeT80+kZ1Y
rGpy7teaZh/MIR9/5moOdqwZ30g1gTSkTvN7HoVqlUwv32wqRBWuv+weVSBMJuNplBg+zVOGOoAU
H1lNOyvLU+AH737oBY++BHa669sSZeM6eLTcMN2zeWfvP1XT0Ta2jp3Jc1ElqNxudMepF6JaqFNy
mA1gVUwVl1WycmJWVH5gBo8tohjLMQMAJoxzfdw7WXrgVkjvhymJwP2wNaSiRIOhIy0dm3q2sgYr
vc9xONwqtrd0pppoAnPZzVvHSjZiAFntPDehciemEk2xYdUzIFXNTlQLVooVeuP3gyMF61iOg2UK
XuKbY0XptlRs8t14DX+TI0jXrBH3hOhtWEGebM15FLUYuudzKLsrUfMIKzwU0JdO01xa2ngppaV3
N4ZW9E3N8ntfDpzT51iSJM2gCw/iPP5gV3PcSdBfTKdtM3jntUZroC5htiKEVprrHC/XiB5mt/H7
AZGXyThXLbCiw3fJglg1KDxcoZBwLH2bqmhjtTvc5FbYztSqNda20kHAOrWJXhkJLossrd11gNG5
6lof9NVox9qKxFJIQWuzI8sg7xdRxZdNVG1Pt0DKuOpe6dP+cdDC58gl8U10oiO/KEAJ3TuF5jzo
6k/RqoPEvnWj9FbUhk42DiHabTNRheu620Iz6c5FNRs6YzW08BWLKr/GsNCDob+cPAs0fIstHKqi
V+oM3JxldiMupWwIP1VSxYNge9/a6k3YtGG+DccQ2vUw5W5B7ug16eRH8kXJjKl0WF0V5IIG36Q9
L3eNCogxQoJhG1btuJSn9kiO5o2cI+GG837TpdAdDJmmvjpnq8mkV7dAncPP+nKTFrXzZMgeK21O
Q5y4WjpACABYgN5UreggpoMEIyepJtT3ttmbd1pavzSBHD2bbjCT2bsdvLSSowUsKfGh1rLkII7w
bKLSBcnVMhzJbLx0IwWgATUQ9rIj7904UDbCXEx06b7Wh2l2UY1Nq99nMFS0ibbN2dVGmoayglEf
00k9rR5SRNKKyXmjxz3fZHEoulq/KzeWVx0jo/ggAjJJK+rF2VNO5C+wHxgC12Ab008K8lUUzwPA
EHMCRub60g+rzFySFfvG64b8ToOJfo+77P3SCYCkWqimN1PzeFggvADifCr0Op1ioXV7QlxbsVvi
pObUJDphp8kXnWp+Duid/rPDCaLmhKkYfbUX1cYjItMaKH4GdkQ0lQXXcah4H3p5eRNEFjlYSR8v
RVUUgzYiZKbF5SIdHHNxbRNHhQ75pakQnhF2jeXVxgw0O+QnwO4v1sJQnqYpCTssS09zWEdzukvR
uOUNOEhcIJ4mXzpyT7Vnaa70Sy9Rob2pZZTLnPIWtgrzppwK0R6izrIkZOAj9fBHhzEgn2ciOrC5
dpi1BjyLoOYhR4t21eaoubaEWU9QIHoLNlzVd8s05l5Udh9WoPLCDKv6vqkteW3VSDSHdh6dcxtW
bWESPASGkn3EbhjNU6iObjUNWbpBGut1BqXxva7UCXeC2X3Io7Zguey8Gm0RL0bZhL1obMu9DVvf
spVi9THQ0gdflpBLdgrpPvP8G91ytKchzevlIPPW1FEFO8KdOyzkotdflFxZi4vwbdj5cUzd6PCT
zM1MfecOk9cJC3uyyAMNZKZb1UdRD3q7nqdxby18R62PohAd1yoMCNrS7AfzMkx0wGzGNOKQpbm+
sbOKnBsmuI4NgwZO2L7XBxR9bq/TXS1Em7gUPdA2DbuznWgKG3UnS2Z5quG22SWGUs1YPQNOGC39
Xk+SeejKw3m0UuNeUwpnDt2DvRbV64Aqy+NyPhmbpoaQKEoGS7k9wS4W3OnTAkppEm/VhrW/jCd6
b1GU8UmGE+pOVISBn8vbTsrXPmuzGcEr9ZuHKBtuPKqFbLMmj/r+YEJlzEYKDla7Q4OnmXDkfhje
kLFjbjR1U/Sld7IK3zuROR9AI2Kk3szMRn0tenhXeiclJRAys3EXL6GByuAVUryT3dfeLo+9p7yA
YhHu53BdFdn4osJvMXaB/a0f9B7Qc+7M+9wcXuIm50LKursZItM/J571LtolVZYXQwIP/+h12pOM
BrdoB58cbnLXSlcXMy/fo7qQPfgJblOvsoq5jQdqmYXQ0kVmWN0UfMi2Pcnddd9UN2la4asQbSNt
wqIe4RcsB9Rf3LBC0iIq7e9j5L+WhNXvs6YJdl0baksNEVOwlHPRXzZdQXiJVKkM+OCd1/c/LuNa
/pxAdzK8bG23qpMR0dYcznjTsL/nIIwj0vxfyjzoIJu3EKp2+NJVTnAWBqoZT0TYJS4mdIiPjRcA
Am0z53vXNRsS/8MnFUU6lmfquE6zsH1qTOgapqllp0GySlGAriKFdjM9kay+LtcUSsG9AcvJQwwq
duv1YbEq9DR4LfmXiovO/NFYeHHS7k1LAe6a2ivAA+H7YIFTlkaV1PYUMaKELIpZAOksSrwx6YZa
zItZcLF1Z6fAnzgbgHURhSa9QQsbxFSjJR5KhXb7fLHspjEKyzYxj2OSGj7z0Uc0Q8KUcF7ieTOj
/jgaRAFltzxIekAc3aApVGIyxUSHKBS5PkBSrkBagK0orkPFCCMrLhaivZB7UpZ7N6iPo6bXwFV8
bW14hvvQw1cB652BzrgSSw+5P/RbncXCHFZ8l9fZYB86L4N4duo1stS4zRpctyb5IHMDkG2nPghL
XbdIDbRzSBsw1Hs4+nvyntAYZ5psrHGBkU25Fb3ZQOJdVsbtSlzCSJLHxlWrfCF6E7fzWY3Hz+T4
enszdT1SYpLojhs1mVulE32P/ZQlfDf+TGDcdWVp+N62ZM/7lYTyoeSbK3hDclTglIZNauyhP9ZL
93kUjrOqrdCBC1VU5+DWBblzgzJg9RJqmjZ3lEC7zcrMWQeOfIMaC0TG6Q3Ib3LhCwDzfqfsm9R4
hNPy1VVLaW+A4yubaNo1WR1yZ980v/AWctahC6Gu2zZVN+2QvLq1kSEQqGx0BWE5fo9FExnSAQ3C
atYWbffoBsY87VsbKhCkc/XSzWe9bK9DS4YDt/W+GXWw0LXuox7MY2wEN1AcrV2znvOjLvIe+nGk
qpNE2RiWuWoM75VXyZ2kVuuyqN4kIH/AfbR8nabZD9s82o703YE+DgWqFmVb281YkGkfIRiGmeO6
sC/J/tpijQarfLCo1OAOKnr7GI0/Mqt9kNPO2oGdnEUxcTzdDu6iUiE06oEgKCowg97W6PV6KZea
OR/zeCYRoM3VdHrygUuEDStczEZbm5uy7c07qVxaJuTUTa9aMxCvoNjd0JzlURqgV9WDXmogs1UR
37PtYIN3TELzURqhoUnIUpjOrSL5K1mQ1JZTqprjje2cxPlsqZQ+GEAn2Fu9sisjZ1hkUhLN4S1c
5Z79oDaJs5VVeZirGf4rsym/G4kCn7UXoK3Zu9z/pnusxuq5i19C8nsTgusolgM0bQO8BiXsYjPb
JYHIl4xVqno9gVt9Tg51s5W5OWcau+SoVbi4aRXiE8yfqUEXzGVNfwwIkMyIR0+i8HGxKsO5F4bp
PCtkUKD1yirY9tmdMwmMmW/kJiUz1jmQHlbWPJfreOU2HZ5/e5PZb0ZHnlITVNl+jPJzXHKuQumH
pT9k0LM+ghGXV6qb3yvj907uETBpk5MzPWtBovmbqjPP3PLSJlMCyCM9j6VrVHibSDHPedu+Rr4D
oRwkUbNmyF6tNELo0Whf9TpcSVNWWRH5yOLZ7SaWZXfh1STX4ViEft0MPlK7zRZWaS7KSu9YR2Op
qs3Gt5x+3aMrkDozFGsIHPDXLGS/gqhIM7pZnd63KPPxOt8luWcsQ48/KbSdd14iz9p49koojRI1
99c50qWV5iwVFn1Loy6fCS6jEoqWIfm7zW7g68DDu1TyrtrIRUJEzivuII6q1o0LkbEMMbKV/yBv
L5+rFXktZgpU202Hk6X1+lzSuttQzoa5Zxtk0NUr20hQuICybs9dc5TNdtXVeFXKwKlWhivXOxQy
TjEu6dFFQCbSFHU3fAMFYd2Rv8vNbVblNgi97SBbFitQvOa8kjaBawc3pWmPGz4w4ywlsj+H4LKA
xAZoT2ufpT7ySamyjgGfi/mAdFOSuD+bzhz5cfH11ygYkyMfH9Ghey2B4y7cDh7GIiHZBP4pkK3+
PBmUcnVvRdmPxG+cW9ssp0zU8GAZp8DR2C37BamysuFAymNtunIKMPWNPQvT5nvIp21txcb3VHEH
lEatky/xV1huw9tYa+8dEK6zSorHrcSBB1/FrG2sAoGP/KSY8DsOuRsu5N5+lkbP2MlmI597V1pH
ATdmN/KYNwqi2KWGcKOKvJImnTuZ+yQp02M6pMGZDCDrmKKO647mE7nSwwYt8G1jRs45Sqy95cff
KlIxd3pHjpcqK9Yy1HLzOVTtN63JxtuaPfhZMd1votlm0buS+qZD5lSD6Rq8UFJL9b1m5vapBKMx
s4rYekYc01l0g4OYxTRZZfEPNIL+cQwMvrxelM1Fe9pbCvL1RrfvTct46vODmLUZVGc+DDxShNjw
pdr98DxAzjGvNdM42HDrPSZhPhPtdUsujSkRZmonMykDWCnMpDrJVrFBjAE3bEVuEUQTbAlvCTLy
5P2qEtR+0C5SKYGlAfEywSvVQZS8syFa6Rb5534eq8u+4wsNVIYks18WWYuTxO+LJ4MHvzQ9+1nz
f7i2O7zC19YTac3zjWguBtIKO7CgyAb91oz1tbmW/XyT5/DBkXlqEOIwE/cMD7m60MiN3GtDEpy7
hluzc2vAt2Xy2tvWiH5Ea2yHVJVQjxzbVwVt2Km/T31t0WXqXweyW+2WmqsUC2jDslnQkn+iT/DB
3ArkddOn5FBNVaSEo3PVJQvR2U6gQ71y/zUAxvZw0Uo66S5OmRBeR7SefzC5vccI9Oaxi/mWoFcT
rUX12nGtprasbCKX7+E04Np+rYojx2cRGf+a6dor5rQ6U2ftUsFPEFiwHk6FmaXnIByQTJHbEpX7
zyayYr42gTgLDwOOfuihtW4XWcpb2nXxg9dU+Qb2KWPd+BpJ2GXzFHph8l62+pvHWvahD+R8E466
shyQdTugrJufIhHUDBrrJa0h8mt9Xzmqujrehar5oE3tLHmdhelq3q5S1OEpQXtrQGz+xSthWxhQ
gF4Zk1kfw1Q0tvojvJo9Wpb2QJ7e1J70Lymry/P1dGL4gOjS5XQQfMl3sMRdTkew3sEZ0Xq75p/T
iXmm814w7y6kljhZrHFpsjrbmXFY3ebjwGfXG1CEj8alLyX5i4vLGBhG8Glhd5A0it9jSOT/xaLD
IpzmKA08nwZBLDcv/fvOCEE7ytDqimpbaP49u/wH0nP4Nf+08AoGiLZfFsI+HCxwmjXfbNEpit6x
fpsjqLqbMFDbVeY1pEd3dnVXFFl9RwLRCD1J1q+bhEyxeZDLkzTNcCtMnITsczFCGIu26whRxZ90
SqTWw8ttG235vfOHe3Jeo/c/Dvisx+99Iv+lSxi3/3T9Lzb1NM8fM/86V1igfg704LGYwvFdDMd+
EqpwmJVBLK+vdSWLYJ+Xi3U2kjQAY0m2KNWAoEqY5gtYgNB8mRwGjpJ+9jYi5EJkfyGbfnMLLe3v
vcJYeBB+jRe16+xZjh9xaB+VEUwqPmZlrqpjepArSZJnnm3Le6nVZHNdaqMMg5tB8JYcA9Y5EhI7
ano3oME15b2mu7gtklNuexqgX6N7aqXsEZit+wO2xK+D3K76HMQ7Ey5jT/LLmtUh++rC6oB+Bpq6
NKEeeS6LNCIdvcK/p3vdPd/qnWhXFT8hnOuoy3qw+mdUCiKWeHCtZlrVo6yl2b7zTOoDVJlFkd+m
UmXeJpX3Ab1R8UJWsEcEVe63KGBwx8ecIZWeJTIwtpFEVEg0i9FjpXyO9lXn/Tq6TJ1+a6x9MtRw
lRnaqQ7MEhbr6uSFkX5pcuFWvxxlKus6Hfz4WtiKDmHX1ISsplHX9rxUuVkRZyZky/Lj3CW6fKqN
fpzrQ5m8Q62owIn4XfcMdRFLZXNw5EA5ZSlpXPVoJu9t90JSFm5hbpuV5uVH4Roy0qG5NfXiePEb
RSStTjXRF/xR8/6pCcv/MG4YHTiBA68/SUR+cR+1+rcobQfYzW1UK/zUWIN713eFHvsoWuvGKlS8
4kwswZqDAR+fmhgmLr90P1IXKgIImj12SBBogJd4c35N6dv555Rd3fw+ZZL0xkoPquIssbScV8Ne
XC1AP3/lw6+8En9YQ7DhUhX+MFG1q75YCWPW8Z/GlXCe/ap+GUsCxPgQqlsT/quDEbXRARoKdVGZ
iTd3B53svV8dovfaJvnKwI8zdduerZCZWkyKrcxwtUEj4vx5z5qSTQZwVm0BxPLEe/Cdz4lNu2vx
xky5O09TrwtcHLYVNwjmBSuJsYOSySbr2lV5kxSG8h1epmYT6oYPFmjUtXkaGThps97eupb+0mT9
/1B2ZU2O4sz2FxHBvrx6d9ku1770CzE9XS0Q+yrEr79HidtU1/R8MfeFQFKmqLIxSJknzwnOQh2C
KgvOXRrgK2Gluf4ygN8vaPxR6Jpm/sX2Ogd5zv1f5kh1f1iYqOfeGgpxlLmochWhu6aWpbqA2UbB
Y8/aywCysmqf1xyTkTXnoEU8SLh9h11+3Zypr1Vn2FVLMF5AmQjRl+KljW5oPYfKsWDjIba3BT35
+B5C/UCt56Rmfu6G9dyNnQ60HENXf/9nN03y29xWUfAF0wIL6CUQTZKEQh9hfzSUWgm5UdN6HcP6
Pa2i7G4IHPtJA/kodfO4VnlUIGNIaOEPTviHW+C6a8TXhKzvwUljn4ukWlCrBeLpXsbAtoCio0Fm
ssFWJouDg+WE7clJfWuVu3X4BgKKQ5SE7g+UDTxHVey8fDFlBuQ6kR+XoOpDyWKnO+FdBepHUyGn
vKqbWobCcFELkHlURKElFqix609V7ouT6OxwjSgBSPdMr3ZucjsM1xWE66ERXzDEzEX5NWaHemBj
I4ULGg0VzPsU6tNsF8nwRljV9xFo9brn/tLoy/KU1BGEhoDEX+KpEH1PXCD4ZW48x5Xe7yoQGm4R
90nfwPm9JgPXCEEfKbXiBBUFCGwHzsWzNaxby3T15yFw9YWoPDzmnby9LxMwXINsq/6BvDkfevcH
MoYWwECQUygTJ9tJ3ps7Mq2VKSAUZGqIvvnWjYgZtt0tvSG6XlQbiYT+lprMRtmlHcYvaTF6h9FB
0SMTonr3DKzj8ARHCB3vqUflbqjXUAss4iZ0LO9P7mUXrtLBcBFwbaLvRZBuSs9hbyCKTbd2VYAd
M+rdZwsoUTKoJBANedIkSGAx3BoGc5c+lES+6zrf6G0eTZ4OQ7ygSGL3mQXayeXDwR9sxM59Vzzi
eTOlEaiVl4B+qefitUWPRWqVGKNWBUDEA3c2cdjdW6FjnAmxo1rSScypxTUxjRG4R7Xmsd/9ol+W
NIuydCsse/tAX/DWR2RILTc1p7XvR/9tekb2LPdXNEgrTdA/2Pf4xD+tM68G1Ccbx773QdSlpiKX
eYas08zdZbeZoMbuJIMBETSWxN+Bj9o5uGNePc8XW62K2Y5lXv9SIzRFBrbsIOcXJ+PtgKflqWwQ
Ex4tOXkCinnxFG7Jdu5Q5euhqLUNbYIQoUJ0kmXlzgSoLFoWMWKE1A6iEG29A4iE2qmSJfWT7mAN
QXJGBb8NBjrhrhGHyZ4GPOoPegoCCJMPGZImY/JULktj9JolFI1TTCG8A5lOnqHvrslUgtjusyeQ
8sfQ9B6QS9ubaskRW1CLqdtS3Gu9ASU6G9WCPSB/r3+wMEATuxhz5IS2qNxIu5Vrxumua7R8YVdC
AEUvEM1FhVUOXEbmLsTo5virkK1KVRNFfMX0Kq8GsHjQKN2FlMYqEjHc6h5oPjMowFZJjaVcieh+
CqalvZYG5TurblDZ07wFzKhuHAcye9Rtjm2K/D13z+TtZf0nb8TgLt6WvOExJJbHzMruXK7rezBq
4BZQD0mQy6MgGDBAdNBzEnIUEUJ9oPyZ2k6N07/n9uxfVlGxd1lfr5BPFWtQMUV72Tn6Ox2oOVgc
xcmqr/Oje09Y/DGD+g9kdaDxHonceOdI0y2pD3tl/mj4HN8G+v91SrCRizW5XqeMdT3Zxsw/Vpqs
H4ZQLr3YcJ7ogAqatS0r555afCh/MlBYHqnVJVJf9oh07KBV7z4lQvINlBCAt1dNt22bfYRS42m2
Mmj6kwy1v2iQrgQmwKWd1yg5/+dVQB+oHWnaL1fpwC22aEdHB+9A36yzoMyfjKHpjkUe/ETpMe7r
prppyh6gEvUDADUF6AwRnpxu8sBCLB48Ss3087h6ul2D/S08rV7nt3ZT3TWZaT6HttwbPqLMZQwa
QtVqgQucWwJZpLnVqdZ/8qM5r5bkB2riTYxyjgP3DLZGXDx+GlIWLQfUg713YQAN4Wj4AGphmVsj
6tIa5CoQSIo+kKH/5mIb9K5DJwcoTGmg3nvM1jGKqs5ASgTbEGGxQwtJ0wOYEo1tAhDe2YR80HQV
mSWXqwSD9wqOmukqfSiVvghgLXQVIZtvucfdFzn8hIoTCMSwOFzRx58C5XAqGNBW08fvFkreFlwI
6vNHng9QuSHkN9QkV7frzBU1r66Xzx+uWt6kGycAtXiQNuIB2eczQjTyDXxCcsvYmG8YEoNvwH4p
9aPiDiKPFyvVjQrfEXx7+JKvVlxZmb9ZxXkIIjxN4lZQAUhQJPxNVlihancg1AOcAaUTKudOO+XC
U+kXD58k9YHRgp27GspL16w81qb60mpdHy9h7MPLImTn6xxkpimLL3M0mIN25qiDX2atbZ+RzwrW
vohHMMA54T24TxAaRtIN6wSwCFHfNCDFQSsHeTIHfNAGtv1nA2ji2WkcRHGDbRXKmtVEdKDJG7C8
rciL+hDyD4FpTtppchrgmTzkRTCcit6Nj9C3fK7tEGRA2McZus8fsrpIHlzRGFB5jv0F9dEBIVAG
glLmbJBgSR6oLwTcqNISsOSqLggEdOcYSrSzU26CqBqMJ/+YCMyACdb7oKrMwUpwisu43dKZxr1m
OmOqL2aVAHPCr9F/tZtnAeXQ/5jvX+3oGigByldFkup7M4iXLi/ru66NIcAuwEQaREW5oCYBwQPd
AoNenyH7okzo8LtXHyASbhZ1CW5tIMctFveLy1qjkSAHXcUD7z4KycSizGULRAhI+cuganEpIW6d
pGxWKWBE74kVn8g2KRCAA2v6O0SR6xUSfXg1+qK5aSuBoqfQaR5BCIFUHRgLP3Z0nGcXTcm2kXSa
G7NzxW1Td0jcQvHn99kLO1IEHtLGk5HzoxhtEIr8ull9D8j9qodWn2tVLgc6GiIFOspaN2RD91dR
m2+hZoAzo3I8DsK0RcWZMd2jRdVC+c5VHCWYksy9EABVqJggnR7FsKcpS4nN3eXnsWdtNZwr6LKs
wOxrrmITwMXaBF/WIr93IWZ6p9tp4C8clXC2+8RaAanj+YuqQR31oPOflqshxur0wTaz++EudqW3
7JH4e7PjBBxMKCm3sbm09Nr8ERdDsQAasXruoHK5dplnncjdyK1/uBshoqLK3YR717t/xU5R3ykp
r2NgQ1KZXirU9FST3gfUBHXfZdRufXmcRsPeegabrzzS6GxMo7V6PyUdcuyiRuEe7xA3Uyufyhvy
hUD27pybyAn1uv1G/ajvRQKxZ9G+UOulwL1LkFV9S+oahN466ANnb1ZV47kHlmr2HjR2WxgmAnhB
mqFoHH9ZneKxPTXVi/NTk/5uK72M0v9sqqapkMb0d38yvvraahRKLQekMv07cqDZZ//UBaETfQyz
/2iA86nlHd6D4NAFy2KZb8oW0eIBS+A7mejZHQ30PrBGUMg+UT8dSvwuEGbMLrZdZWvnSyClhXBA
LpsXkMi/FgWISxqU3IVjVr9D3VmuWJVbpxRVOIdYK7zZ1DJBhwJl0H0LuOW7yLvjyAJn8S/RuQxv
ok/hO8Fb4zY1ijl8Rwa9HM0VyKe7IxlQfI9W44jvfQkAVgVoRu2gPYw10hm62rCIyLg1A894LqHa
vnPBJ71tKyvFJtBdg9k3+u4bvrfMM6c89Yivn+sSCxDasPzBcyhRFugzBKCzwYSiUumjVnMQ+jbQ
0/qGZ3qNmuyxX6No1nsKsBJEzAB1hQ5HCWLG7J/AB9xhDdog0IqMYqwJDWToYKw2gDT56g7hDwhJ
QOYjL6zqFbEOroAO2bc4TS9ncx/7Qx/ZscbTDhCPCBbA4EIfwmRiR7c5jwA0GmT2mqA66GCKMp5u
/yHRu0Vr6d6thaqsB833Hsm+1cGCOYSg/qUfTwr3JE8/u4+235zqjDVLw4h+9FVt3rLS0l/aTOkR
+9Vjx3XrSUK4hbpD5vgg3+LP1BrBUnCI69afBkUEdZDeBKpgmkLm/dqSabelpoEFFhIgnXVDzU4L
/54vx4p23Y/iP1wOwHAfSaUKMGvnW9kItoMSh4BwmRY+CE+wB0dxYQGuVQIjOjW4g0LnDmCu9TgE
CD0CD+7zQD5UijDL66QFJHVZrgca/KdnmgGHQ7ZuH1aKNSNfabz1tqJIg2Nspd5WY31wzKvQnc6A
3Pe2Uo3+0S4D6QCUTYEF6gKl0RqceSAKYKuRO4IKTpGtqx5rpKoz2TZBgF4pCMOoBRlfMWi35Bbl
PDhng31xo+Y8H/kDIssXRgLmP/rAQTzDVkGdiz19emXlVYvOD7NT2iXGS+QPh9DO9HtNGPJFTF8o
00dxLzTQkKhbIs59foIySD0NSq9p951XxNO3HXdRswFbSbf5cjVqysj+71fjpwjVK88DJE/v/DE+
0XaVWg3PTgBBoRRTjY11Mo25XSy+WCo/2vdeLX/3m8eUpTW6xcIMo+oEnHV+igrIpbm94by4Tc72
wHU2q7IsVFQSuENZgeiHRj3TzJdtZ0UHXxk3ZfQqvMo60yBPvxtDWz7bnVM9JBwQFppQzQ/lnXpB
LlrTA5UF0a0VjQ6lgQBp6xYoBMXlmtDNsSzrooNhB1AKL6BoxUsPpAx4PGlNh5tx1KDGK+JiV5eg
QpUGDx+AkqpB7gOTwELW1AT0ZKgKc2XqUXyy01E7yr6zVp4ho2+/z8b0mj0irpLv/MAqdyAgCB6w
7K8XQiqiPw+iBeOh8mwfwgWF8RQ5pbXQQtO6oaafhNnaTEYETNWo3dvAhvPEXGrcMJ4SHvUnI+F/
0WBoodDGHL/TEPWkKBporlPHorUWAjz609ShmpojeryJEswVoJBjNzQtFNjUlVALsXW5ZiBtNjY9
/56YIMf2jO4d+mDREvrj0VPTeGydSr86o3jV2DoiLg9JErBDBhakLeL47FyB9X/tg4/psY05sLRx
Fr1HrPqmV138YXp40g5qn1kU1TJyB/FRluzN8PLu3Ujw1hqMPJ6uAnBGdQbK1JyuMqQAStJVEPZl
ZwhT96sqeNc9Jr/51WsVVvydF3m6s4E82QB3Kb814qWysgTZcC2ZukvVPQYvlmvzT91kPQRfra/d
17kzPVimIAhbR65XvFiRuGsUdWOcRCnkTXHPgE4H/CcuZIlQvVP+fyysOEwWUGgLHxxNi/ex18Vb
AcXWmwtco0vqAfU2pndCWU6GdWsDBJpkPnBRjXeiATqjvqATd3mW1nvqt5VXA1jGuEDg7uI7Ziba
s3Pneh+DrlW7GwhPQ5FSHTwExa1FEtcDYMB+tgXYEUo7vqmDcq+AfLOZOAPuLjzwVxozgtsbVPPA
YJ5gkN0AYlBcMypRXk4DgDwkS54FHba9PjsN4M1dlkOhr6hJh1AN0FnQdqADjAGcQxSbf7ahYQ+I
txO35MWa7AZU/q3sKE5AmavmIRs6owMgHVsf1Y37gfvGwfakARVvg7PV11Nq61LnK+QCiuVsDuSN
VS0+mTM9frEbH6putgBHAVlqEi9AJDahuaIuQYc/TvFleJoCxPV48Q7x58uSYeVA4jjjkbPRdKgb
yhD7b9SEAfAeqzr94Nqp9RE6e6WcLiCYM1lCOq45M2VI1vPApynmTjK0AZM9dALFaUUiD4E5JNqS
TueDB+aaG8CKqQdqFsglzLYgLANHe2VCEmUaR7Xd5ZT8UCnDet1ZlRZSopQbmmDchOgmkHenKQL8
WFPKo0gd0QCd0Sg1v5jMA2RHhyDHdxaqLFTvdlDHkjXKkczgMGUmQYN5Wzs9Bx8oDxaZas5JSmrS
KKSb/GmU0Buznd+UfEOj80AV+T0o5uxqW6uyBDwzT2MYRAcqSKAuKldok/IkgNXbOlkJjgx8MceS
WQYERu10rcpOXyOUFRlGB/bENrpL/NEBDsnI1mSKRePFdOws71XaFoSow37ZegLSO32ZVuDk1CkM
r0dW/VLywN1ENgdPUIVHrnBO9JCjbijihhuQLbVb14MmrY6HJNJVCIqvTA6YSjdGIgC4JM9uwKp0
RzY96h0CaJ+3NzqKC1BbAD/D6/EMiEYtBUarc1bU6bV9eEtnSSuM5YD9wypO0i1rOHh83NQ4WkLq
R5n6l0M2miOERVW7h5JM6dTe/o+js5+y0zPd289dn2YhZ/3XfGBhgJ2XJMskH4uViK1DMwJHv0Tu
0lv3ReKvplp+BPNfHGDHQDiDgA7rQv8UmPZhDvnMDtTXopxrVeuBC9SGKFDk04jQg04cEO8/UeBl
bnmQPE8JnlQHXEE1q1BX/Ayq2Rjx/2gqY4LINbYeHaBT9XeuKAOxBdagOgreY0L/QZKb71vTyLB3
wig0gdtHqA3TGGEEERH5sz2E+s4RqmGADixdN1ro5vCXqYESllIv11al0oGqZauxa4ssCVGhxnKs
vG6vLRqbLePCRJURYRbCGBvwOjahX2i1AvpG9ne62R3w6XiuX3zj9ZCvIA/R3rZjxg5kCnFM8YxK
FmD7kOxGpfDGHp10ZQoR4+YdAbNQBzqDlBXg6RHjmy8D1ITei0JmKGtg1lFPqfEhXUTxL3PbZt4S
CLJ85WeNuQZWOL1AtXgtzbWl2FWmJwVoXDbZEJb7PAX2zS1epevURxvLgyUUpRC+7rJ4VaG0cMIt
wSo18vIVwF/UwADngYBFLbdd3sTYkLsNB/NSDLjV4FrtcgK9Cc/rF65fm3uCtIVNGt3n7d+WI3Hf
krHB+lb9tc0DHfJK6xfaAMhKFg3l0gINwu53L7vzXFQD/PIi+FynLkNe/3YZ0Y7tskTN6RIYpeKE
KnTE9DgqnMK2CXatlrJdUMf9Q1YKFI/FDN8QCPGhSfB30eQXUwucODu/B0baL3J/a5jYI7cgrEPx
ROumxbHWKhB8DOH0Dm8b2SIManNxM1TOGtRMHd62pV0cJ+QAEM75AjV82MrRwdDiJatbd1NZ5q8+
NeDyv1pPmreGU1+6dWCkdrIeC1TS/maa/Y85hkCvsZPtkeanzDioC1EJZYhDwO3y7A2ZWX2PsMkA
azB0v6FCrxZgtNRizM+XdmTX67iPUYhNqzXp6O4BxO6f7KbVGfmRi5XIej0t4aizH7BqQp0bNHLc
7KeOr+AmForlpY2SnyN0oy9NNer5WX0zECXM1Tgh42vTVYxCVjUuLsv/BIWOa9H1QA45hj4uozCI
1/RqixJZWivqdMFy0poZqAush9C1wkMLzYoD9GO9ekFt3ypcoDihVHuYTkdmyy1KSR6iHvjsBdnT
MJnTQeQop3WdTFt9fXYnQ/PK+k7f0pN8Gi1LjrcEwp4I26hxbD0O2IFbh8xyxoPWBuWmgbzXkws9
gAXoNOMPA6oMIgo/QAoaIx7ciWekvVFD7uI9CkSMfkBFymcng+fkVLbt+2Ulnjr+38LPDkWfytsp
+4NKoV3dhhClJYzmdZQSQVGt5ztAT4oFaGFvGhsftocE9wkrav+pRBQVqYAqmiB41ARBxedm1rLP
zQrFSxN6j4wTAwg4TwvfqM56rqDuRrmsshIMNao4e+5neSbXtqehBvdanQ107KUc23PAZ+fLi1cN
5ZsluBxGEMnh1xPKALCGBFQj4Pn3FqAi6w7QTjpZ6tc0/6SqCKsFSMAaKxqYjEvLu+2K9s++Ulof
eYs6QBlZYLj0UVtrdKUO8u8YVKyqr4M+2TbR8bOmJg2EqSvOI1gplMFsSu7Yo+sgRYUIzGLwsnwL
DnC+rOoaPN1Y4Rx4U7znaWH/9OQayzbtw+kbBnVh2b5gewKGB0h93QKkhQqP0h3w7ELdsl9p4Ace
XeNVeRP3Cyp3yNvWoapH3nZSwLvM5NIFjOQQRMOKIeV8z7ARfarHCsFVJ7H21MyduEH9M7AR1DRG
h9+WHPgbZUuHGGSmYwawh2PyfHKvOt+c3LE2bLZcjBLbo2wHIRp/60rndd4N0cZn2kDRzsdhnr+F
CODrvBma+k3+4juqBlYbysZZJTLqb+PUr5YoK5ywJ8zh7p0zQotarVT+0PKddT1I1JsHjdwQtG9e
WEeZm+2SJvvxpZ+Wz4kTQR4Fg/Nims6mh43ydMDnTJOZSCFBgdI3NuZoJOfu74ld/tJgKIMCzRZW
q5BkRRmoCv9T5J9yAHXX3nW1Vhzmfr8W2na2nQeULcccyxxh3+l1itqLHhtqdzG9idPARjAWVWcI
igCdTu9JT8O+ptJiKFuoF/AXD70zQyhgE69hkrvDSserYqn5NuTm1CtkyDVrmVnicxM41GY/raCU
MY0SQkZgUTD5JoVVLE0NrwEA7/AMjFhkHNMK+KtC9rupRQOQnsfwZHQd16WdI98vqkNdGPodqn1f
2rCyXktD1/FuBlyAdbb1GkB6eVmAgfZAo749rqFGUjx1HTNmp9hr9F2dmgBU12ArvOQ07RDPCG20
2IkOhdtiQ66zfpVW+IDnAb+Noslk7gNJBbBURpytvUEAJjohWduqA1EO4NrgXUmK2w5aPrd4mV3O
CiwPptF0dIpbMvEBIDEWNGJBX3tj5FBy1Gpbw/O4Mp7KSpU1AvuM94VlPIEOMVj1Aei4adQUKSB2
GpSzadTN2/BoRuYHDaJKCaT3mQfxeeWpZsuMcIfnX39HXfPck31eByumpdGWRpH6r3e+O6IOU7lG
PUC2Fttn5l2EpyXdvHi9IW/pJRX0T/B5bKmTblXkfsRBxxN5VHc6ddFhtgUDCRKirG/EQc1Ho1Pf
bEOdNGmTuP2h7VRYHDkzzqDgBULlaEXb1S4ewnUrZLcEoSEUHbhTXdqd9gzuHB/AULtGlWVU36+9
SjGB0vmWWECb69gi6Pr4NMRWArRy1Q7mCklclM/gP5j+U9BvJQvJA22X0V/vgKz3JtDlOxil8M+Q
JYss1OaGJTZrQweejLlmaDRQlydlvZueU60HKjkviJod2RDK7ksf1Rr1v9tRn1mD1dIv36Gy2R7t
ckhf6/rFZLV88w053Fhux1ESbMu3EEGx5T+tAGLXV40D4TW6Q+lGpINoU28D1W1Ep+i+nO9dZlvu
NPLlpp79WOX2C7qzwYDQbKaaIC8264Xel8EtBD9Qha0ALkEPBaIevA87QsWA9GMXZBZ7IrPaxFqE
+iczPJzWKThLtojJWXk2TChf53pGfQ1IOk4wIAQwjc2m1Nd4SACw8tMMUiAOtCDbX97McfId9Oqf
U8WrCKDs5dARs31+7WyiVltxW/hIrSCEtCBL8pltXDCML8ANryNezUXc760UAFE9gVxahzWco7Fx
x0YGPnTAfhGCkt+gvaEDkN5YD+CPT5daoRUPbpJ4my6K60OGKNWxLJDflpbZQSwb9DDYLrXfQa6z
oQRmGZU3eiy0b+ReRXX5EFUIqIzIok/usRsCn5pX9anv0lOZ9M0diiB1LPf86Duq0Z81btdPNhR7
93afNpvGTvX3MVGARxi4JdQ2jSSFylaU/NGzz61yHwRhvTGhVwDeF8/YQWIqXIPYJD1m4AE7ohQ/
XDdx7jzZPgQxkCMJPnaDUYQfRVXjed86LvBzWbhGFjY5gtoOKM/fXbIE2Akzq7uF6PXgnIrqZxlZ
uNXzItrkOYrsqNaG1yAFFob3kLfaZEUVOekIVipNq/D9AYN1rEOvf26fKYvffjqn/gKSUWV/HBKG
F23enOwi7e4I9QsN+BNP3faOWAWvLRqLOg3pm5533raT0l+OHkhXkEYD14Z08iUxsiSgvXhs7KVl
iaSGRRwubMfR90xxtpCtWxn55GpnXHso9E1drE0bAutUmUHVGlSeMTfnko25L9dRUpGaBzIFSSxi
CLNX3XYPog7YnhYwToWQee3lh6nYi3EICrdYTgsWy4VlW9XN9BTVzDet5smBnpvXrgToqMP0bM1b
Z7IozSS+v+ydQSiBWoHsownbgxPFOZ1Yv06uQ9eT/2IjHMGefd8Ztb/dCAyjIQp6Cb+WdeODDPry
RPsfcBlne6MuA5R9/qKtSevhQdq8OlGXqkvzS6M8+QbgRgsmsZq3eQ5RHfU6+UOzBjL4SO8eOy/B
ODrk91zzcfVOpgf6wqEkZm4DiVcUfacRJLzuq96fvn7qmh3olnCUgys6aJih4GOliy5YzQFiChoD
7APuf+j1zP10RjFjOlMWgw7iImrNUeq5iT/kB8S0LxY0bdC1wUFHQDNYOlppLyMIU28iVFRCH021
uWp3hot2V6aXdl7rCGJErbkmDlpS/SDe2bnZiD5aGY4Ar7B6ks4DAz0057bJCvcAHpflBmQXSGb4
eiPWKaiw1kTjOB+IxtHQs8so99Jlog/uu8XzPRSn4rc21YDrMcbspnK0GqXPIByxFDj8atFYdroR
RYO0cmQdc6xsDm3p7YnqmisObGLDvvYHacI3UVC++qzl2G5ZPgjVAQPPtYTvwYsSLGkJDIaiz6Oz
MS2fPzW1RG7TPjagLlD8cKFfh8WUJR/0LLilx1NQojqqz4psQw8xZTX6WTZb0aOOrIB7u1h1af3D
V3Ppko80FznHY6NvyYpCfGou0AIW21a3gEywiuixwYJnBdwDEq4I2T6G7hDcJQlf5sJBeT3AxP3K
yWJjIzRjOE2v8yiU7MASpMSP3JTVFlJ+/lEHD+PS8133FIoBlYZhWUBGDQUhoaJBtKvmJe+jeCe0
EImEruheC8fbkgF56rZwT4bmffbMIcqauYhHFsGoL3MmwSkwJOUx7U3tUCI5s7FFMj5JlpUL7A/M
D+xOBxF+6KhuwtsBVdY1GBsmn8rTtAMTeD00MhifAicuF8AG11uwMMT7DGSS3Ojka5hbzbYq0wTV
bXH5YmT8SH+jD9UEQLFT+7YNSxuV5dhZaWAD/X711Jqw2RpWwHd+ZhQvzEd0t/Xqx8zAqyoYTWy4
DMC4DcMG7fsv5GXoZ9oaPHH2JZY/FvLVLQA3JOglbuevDgFYElQo6CbkrNcesZsT2qPGneze1Sts
hkAWiZUr6mUQjltAuEy+pUj6rpw2yPeOCvIqM8sC9SOrUVaTliCU9VCCs2ygoHsTeqBTVKCLfhDu
47U1qNZYdAuCZ9DYteUWySfLyvU/WdLY1fJ3PxCchRsfVB8gyLrJIBH1gLWO/YiwNCrI9MJR5F/O
Y9A6wR6VKO6CmnRQ9nhZPliOhfckiH+WGqo1dp1tdHd4GmwGhJvAlomiJERCxNTMUssGV3HyF4i5
nUeyAFTuJpBmc6ZWopiam94Xm0RJDXgADJO93oNh0nasdBkq3cTC7MpXHTKIlFRvlUKjh0DOg0gt
c18r/carRYF8yv3AIEhBv39sWD8kj+wpiIaAw9SiJ0fRWlOLHiu/W15bNHa1/Be/QRtCkJRmuyCG
jjmS/t+JxYFlIO/VG9Sg8jYWhxKf9ypXyzmun8socL7lIX4n2CUxUFvAURMheEYwDhXZz466pYFH
ZkAwHTyw9qEAlyIquQTkftXzsAaZCioO7XAKGNBorJoUgp6b9HnMvrp+m4BL/U7Kl9oDg9SyGCt7
bwHM/QnGPTDdXI34m0BY9QvGXVfVN6gKDAdDIcBTSDmqOahBB5qHibZZzD40T6FDURZagI32mOIp
/12VEFmydJ95EddbaZbODvwKzSPgwqquA5XKhgt4jOE7z1niQZdyHD5bULFzF2oPmt07X+cAUVC0
MNXrJytXVucXzzwBs2TdjK/0oVkJYp/CNl7pU2n0zIbWsvFas7SGjifAkNFYhDsb6Z91pIoJvKDs
FmB6qm+bVJhPeiY31J+B+/STWTxkIFfuihTRRG9YmoSRl5l/I1zIBqmPkLoEarTWZhqABV9Z0ECr
EPoBl0Bcqz46oMAewkbOPTWyX/PMPl/mibNSW0E1W9F5Lzgi+a9JUSJf6/OfYDouXyFA7uxsFaan
ZtiHzcp1ZbEfW6N4RTD5L0UndnaszH8BjQr1Xmeg+cbMtXdD1FsrGjQKMLcVY7gxUvYhqlKAtRBs
YzsLTVIMaNMs/RXdmmq+EsTn3wavXLqe33wzzChdt2VjHqQTizPyFOAxUPQcBUeEJ6nbyUKzrBgJ
51iswePlP6ZBcg9aNvlNmCOUnaA3cgAv7af+yLM/94Nk6D5X27wURXhgAI3Ewc5ya2nmiAd+gQ24
o+mBOpehxkuBCubDvNJjJsibnDA7Wx7oHD/FH+LCX4jGq6eICgVPKhAirMmOIhQz7FjZusi078Rg
/uCN1JAKLpMiX+NdHyEdqBjr+qqs91gZ3X6qip0XljTaeN2t2wXf4igB/wE4kwiBDQhQBZY7NGl3
ZQ1Qa6ZRwljTqN7Ly6irjL/40igBqsmXmrGdQN3D5CizkFZ9pEMEgkaIN9tOvGwC0A1QZ8mj5lh3
HZj4Z8sMNTBgDWohqAFIQ+EwSFokRmVA016dFlFq4Flvp6vPAcmwKcy9LH0LUCGxwnrDuW1pMaya
uTl+btIoAtBYKqvROEAiIjOcaN068p4xZ9hpQ2U0NygVRtLEFvcQ9JO7zheAEY2pFDvg9u7muANF
Eyiu4NSps8jGJlnPo3OQIgD29xKFoOHZWqtYsAAxSP9gD9ENPYtAHTUguQUVX9uBnGVbQHuOsdJ9
DSI+WcQ6B3BKS9i6AqxzMTiyPuqVj0xwgiRIHPJ9r3FckAZAhZX7e2Sv9hYz+T4LhBKjiLInJ9Xj
I/P6aiuQON22Xd5969f0E6it4tIL+dgURbqjfeqFYmgAC9iR9tSDapYFysmpIBdoxc/NeZS23ORL
xtScR8lXmukPu90Vgg8FOEB4t+3NCLrX1JZmMYATXbElMcv8Mcd3vRz5XISHyhESOgxvSMhSi9vQ
LVZGUyylbWov4IGTaw0MTseqa4oTshDuaigz882vIFukSrbDjj+lovxsWqukNJlCcb1e1Kk7gEBU
0dfg4bNAyRveggGytau0B+JnajPPeA2H2jt0SLU8pNiQ3wUCtbJk3INmGmJTSKZ/dfYTkDjgfrdX
ftu+iIg3R1FF+VNouO0aqRcQbwQ6anI1G8WtrtcgSYTRwuq7x4LvtR5B82XvQl3Pk/haZlep5RfX
IoqRM1OuWQeVw6gt9IUTYWHVKCIEcWMhsnOeOyw1JKfewkkBAcMPrz1He7Ijnzxy8y0guv1q+D/q
zmNJbiRb06/SVutBXWgxdrvNbiB0REqqIjewJJkFDYdWbzPPMi82HzyyGcms6uo7i1nMBoQrRDAD
cLif8wtwE/NQVF8wpS/W2Od2t52EWExluZ0XNAaxI6ClQCyW9IXsCgqxWIMCbC9dcUVHsX/yvsbL
9gbND5d4tH4Yl72PZobxu4S0mD9D5tnJHuiveLd9MR+qptfvSiPMo/VgD9uhmbQVSADjIGHnTexo
SGxHn6oFWi6rtEjXVrMX6AdZ96OHbKwWG2fZ43oNx0j1s+cEHy89lgtdPyWcEBgwky9p1TvkvbLp
UOdIh8mz9sfZtfV69i/7NVVn7DHqNauvetogNy8NsOZIWalg9HcXvywgGAoL/VzZWTJKbk7ZS7vs
XsLFXde9U64kpQlZWSKDsBZ2F/4SurreqTcwcDf64r6UhKepH+zVxEZy98J5UgPf9shmFG05bVJl
NlevwJCXU5kjfNs+py1ym15kkTdqFD8SUL0qs0neOZr2oStjwqfuoPiqbcXn3jKTd3M6fpC6G2/6
4/HwgfXi9KWLot+bUTsUc+48pe6DtdiHeipw41wUqH6nmopOXIMcvdCcp3FAxQwwrewQpvV+TAfl
HNmoLU9TetI8hPxqe4TnXxaD4GYx9F3TjlglL4ewy+3bePLcfTXET7IKizbrljwb+3VMBPQZMAli
6+zoiwCqm4rwpjxDh2m87VnrBBqq6kVnWdZ6zD3zkJrNw7XbtS/3k7o29GHRd+/QootsjDa1GORP
G3pEWs35VsnxuqlQ//gQuR48lj4rv1lNt1FLVJVXuom2aW6PXzsrn9BATPT3CSi0TZ+J9PbNleLJ
erlSVUToDP7zSuy1849TFMk99akTuIss0hyvQu6ynKRdc0oynm5YzgQZYwRJjEJMSBSSwM8n8RXV
JIjsreXcDUFjH4pezXceXm/vEMjBXHYhP1koYr7pS3rDPuhIw4q2eowDwrSaUd6g9KM+aolZncom
+R0pJu1RLAcrQPY666xkL3tkTtw9xNUntOdnhFubUd06jorO3dJX9liuaPy4os4+7xQp4vfLgOvV
5ADNVg52qhlnMc++OmmEt/QBooEOAAv8DxOD1ev6fW9NL62Zsdj3AhjbyplBti5jL6WF9XIdz2Y+
epcCc7p/08Nr/3CN6ydcx5uNXm+QUm7QKMFN3kV3FvOx6RY18eBhmgrv1o0RxAEYkvgu0eLDZHnd
SrbKARrTyaa1J2SW7RkqpBGwlm1iMwPkuIzBRWln6Ob4pxd00qw7FAXu4PKCZB2+Eyw0D4AkydTw
uZLtcqW8GHOCh3hsWf6bhtrzeEdY5uFaHzXV5RoX3k04qA47+dLalLVq+bIyY9f7y9/+4x//+W38
n+GzuBfZFIrib0WX34u4aJu//6Kpxi9/I+Oy1B++//0X2zZtdG9wSTB0y7Rcz3Rp//b0GBfh0v1/
tFpAisiFYdcZJoCScti6pFLfs72sbomvdqtqicr0Zppu0ExH8nUpLt1CdLmOqYIjx2NKTGpfZbpg
vogEeNVa3NoDqrxgC+atLKYhMQ82AM94DjWPdTOecRQxb2SpRBT27JrB+6kI8gfFeW81Jepc0Sj2
ll3Yq0tcl2lA7EOttle625AOle0uf5E6gbQwaDGiziVpaOFpJ700km2gWmxVbKtbu25CdHh5n6pF
jr5odj+kbJk2iqlVpP2ndIvvzPg+MmJlY5DHRhB3/u7o1vgFx7rOr/WJzFMx1ttceL/PqdrGW65a
e8MHSZbQ+1FFj8Y1zxnSro+BlT2l4SIcYDuIKqnYQieK4R7GbJh+G9GW6rsCRfl6HZFzf2isAdrS
oscTV8GTs4TgpgD3jCg1CQVqjb3X2rTfFqwSDgm+M5tUuqvjKqsjXPEp7q3ikIaBSfIJJsaQGDiC
6ZOfiZF5Wdr2ClLLZ3TZfH4gPB8sxf3t391EpvOHuwjBdG4i09YMQ/3DXYSebsqEoSkHTLy9w2WF
hGfMsWjcR2+ukhx3l99x0wM1sOwnzUksNIduurOLqLh706BUyUtDh7PHJQH5ZsSbBjliBjD69lIJ
ehN3ATJdftOhPjwPZn0eLE3bO/F0tqO4ObvLoVpiQStZfnUqOzbWDCGYYfIQZRWLxwvOdkiQ/1/u
d9I22Q692pdim+mVsZaVAIReKtXlmQAHBm5CtiDVVq1k5aW7nsT3OVBwH+htz6SEdKs8xEt8H6cs
d3Nt0FosBVKP915G1PqUhrM4gdcUJ1nEMi6CC7+0vGpu4lOYs0i61ic/esg6eQF5KU0dwpcLOLVx
DCyn20996p6iDEAQGUT3VJRRuFWcJF3JOtk6LF3k2ZvO16I8kxewnfaur5Erl1X/cqjmlDxZs977
BbJ4x6nJtSPwEYAEr8pLpSy+OoAkeukzLM3TdYwsX3teLvnzJUqkVyYbqkiUN19zHfpF14QF2srL
qXhT5qF+qZRnLYosJ3kWKqa+F3a8lyOuY2Ujfk/NZmoQ+IrwXNcXZSHQTJ4xrequ0m/b5dApinY5
uN70AeeD5iCrQsyTdk6YP/ejM5za5aCWaYzHUj29lOWZbjjxxtLBN8g+su7Ska0z966skAcDHCd3
o7xIbqTjSdaKUUVMp233bz/i2uUy5FX79SuVvPu2Weo+y2tVHmBjtCeT6ZDeas2cPS8SsC35hN+z
FjFnVYD361W4f0WOam6uKit30juc4MXn2jLGBHYQfAngDyuAxbixuMmqqB9qnJviVVjBPdZbjXFQ
JMRUTWAH9XrbaOX4exbHh9ar+uegas9a0nXficzdF+Gg3QlX6batCmZ3ldm6frycDkLgmNrgb88d
tFRfKhBD/OlUd0E9+LKDbJJXcI2ZLVUWV2tZJ1tlA+KL6HCM1aFEe0mPsWP91JoN8Gy0dfw+btgt
Vq7bnZ0u789BhTXNuom5rQc9OjQJFuyP6BMGO5RLHxNyPoSsf/SWZ3CZN1ny2R7G6mNo1PMRS8HK
l8Xc6Ku9FuBHIosdXN6tOhXVVhb5JqBK+7LcyyLS8xW+RSxnZXE2CF3V3QjxBWW4D2Wh+c70KL3I
VOlcViyMY4H2kSwC5bJuCdAf9SJCmG9WCCW1PWsw2crS3D6ptvcsS/IQO/m3CR21szQvs2HAHewJ
px5Tjte05iBa/Fpl39bTvK1ZQUi9FM1ZvAP6Uhjt+Chr0jGMgFin6VZezZ0qRFtDc122i39mCIvG
x0RaoLSE5xoxUXGD3sS7S+vcjhU6XrA6ZStk1+6I5Fe7uv5fm8x96MrwvqrK6WDD+Hlf2Hi1BZ1n
bDO9Tt6D92FjFfXgiZZiWi35oRa91LJr/LE3CALWc3tClSl+nwGY2Io0yjfySmVsi5smij/LkZer
ddl6wnHhQZYUNJp83YjKg1X1m6oMmo+enu3roQo/KnEeHvU8LTbNsgRwgX92Kl8vTVz4QoNF4g/M
YZhC4gtA0iO6kpmf1DR9qBynQ1S9a94Fc7NsJIxPTWJPx78cNJhzfxdPLXLY6vDBXCBNttwJQWMa
b2Q5TI1+P7vI2C8bqEuXpVHX64ehRRlntOb38rumAoxFlAnlhK2BeIc91aVeQA9u0MZsDHsXeghU
D61FjLyMWOO5FC1hIW1e9QAwlWpA3t6ob3IteTkA1RTHIY/3JmRdkIhLA6mf+oY//0uXrHJ4q9rh
4VoPbLjYBp7R7tCxytZKL/q7IUfdo+qyeZ+UZXxfuYXn2wixobcQ3qGEVvxusiIDCh1/dQY3IgSv
ikevGLNdkhjqsS3i/kYgioGYWap8wJgY85hlVDxCbq3tZ820shWSLOWHotTHTYD02znPw/Rk2C0K
QKlm8QxnZHJd3sIrIAi3NlLQJzaFbDYnI3SOao7nnjqgVQU4GTnyxRSrmjttpbrTcAyM0rlR3SJB
5k/pPtaFrh4doIZ+olr9xwx5/V2u89RMQ9N/zLNm3mhzwJdfWtvIAzfh5tU+A0BhhsCwh1KdTno6
FA9zGMDkXhLKs1Y+QeTu3iWi9Q5RY2Cio9naF3V8JzPR0di+DIyQJ/izgYqzyDmqen+wl71hpg7E
ussZ7Ouy1ZwbHVOlPr6VjfUSdJI9SpYPe/RB23XUWbg0I0HsR4NV3LaZN93PI8AsIJGETAqU8WVD
EgzQCWK2VTwm0do0crhjS/aUt19+QpKfRc9SvPi5Z54PgkA8yKp8bKO1vgyQRUOzslNbAZ6RfZXG
IQG15LdRTcEObBOWWvMogvK3RdEIRlV2PQmjekRMte23EovUGuyoVTO+vcS2tKR5+FHlyHiWlbqv
ehSadsfC7YuJFDI/seKAobYm9PhCb2Obg/ab1VU7GfSBxv6HHm6ELMeoKObKMMLwgYj/5TNkaYSQ
XgA5ld8ETZHwAdKarJHftC5n268RebiGmyXEuMDD40hEfCPrZVUfjoSFr+VrF73BksEjH9g0n5QE
7xh5Fnvly5msG7C+ftX6pp+SJPq+9aTg/ti2w9GuWghnuBimkB2D9Fwv/n1tW0WHLie2/3O9bHxT
J4uywVCwijUvrgjR0LnnK76+nqN23Yc4gFz5qBet3boPbmpw1fLvdvlRXdVAaMnUL7+xbEA6zvDr
pe4SpryWr39iQEIvfS6hTdlHS60TRO3Clz6E8pAt/6dr8c/qpsZbpfUwHq8Whm+6qbhZ7Ycg8HDA
Md8J0Sc3/SJBbxmiPlimZ7+SpS/pUSYWGhuLuKfsERvdfsGto7991pYXCvw6m00rgTGJaVdm5tBu
iLyDRLxTOqOJ2j2a5HMel0HB8rqZh9z500Fub763Bnf0h1wbxI44PjBvKwEtLctVo8arYZyyO60F
coUFhII7C0B7c7Hv0HX9zpu16kNmZ76sjmC3nfO5xPNm6ZV2OEnJQfKlV8f2ZRBuQ/o+LSciV2hJ
YNjuNrtgkXLuF1FneaalfmNX7Cl/VPPecHZg8EbI0HS9NojJMHF4J+/3puGna+jqHDK1iGybVK1r
gGxBB9nuBtDMxFzvnKzTd10EjkGmifJBe12UrcqUOmuZNQLR/YfWqusb/4U7UNVJs5GZTcRA69gH
eVb4TNqjlX+Tc0OfhtqNQ26Et1adr4NRD7/9RbszFeG37EbON9fxqpW1N32e5+vX7ehtxHjTVdrN
m/bu9C/Hd2G2KG8NH8i1mHfBqPI3jnRjJ4tqG1p38qzmB2siRb251puINmLfO91NNfz5lexbzTa2
PoGm+XXSo6B0vWjUIkA9yJ4/X/DS8cfF0L05u6U4hmCUP6hdU4Am5MzRhpcz78fZm9Ys8dxLPxMa
+c7OKnWVoVF0S+KKQFCtD2so5OxxciWab/V7h6Wfs5Y9tB89oBLSA4BrtHIUb2Iv9fK7Zg4MpiVQ
gMeyu3cEcmxLAKEgC2OtnFJx/rpOxhgatM1A2nTHS5ILGiveptpRJriuhz9Wy0yZ1gzX3mbodqfc
a04ytuk2OV5Lna77FwEhZR6/Rkk1H/C5YHug6b24cd10cym+GSKLMvQpz0KhXsbGoWXsx9yxV7Wb
RDfZyKuqZ2P9G25H6K51aNHJaBvebIh86jWoDLolSzdZL7s1jRlubUV3D107NwdNyW6va1W5dL2u
X3/0uK5yrz1kXbNcw2X9ca2/nIlhvJFnmLCUW1hbo2+rXdh/blnYSISYVY14HgcFaYkFRCa8obqb
cPSe0hJhKseZvyRzY59lo61XOEjNYPkl/qxa+gIgPxozdjO+R9+m0l/6RgmBQ3ldY8GeGXle3cWW
fpQjZdWf9E8aE/yRxyKJuPArPsHbfL1M2mtNqq/6GokqWZSHKwBAFhW9f/jrcKNu2W+ijY5uaoQb
NZX3kObZrkn7q5i12ytWSNCq2I+z029Hx9IOiWV2aLESWxTatE0ibfy44DoPuOy+qg9Zm3+U/Svk
OK/9Zb1I4GYWnWL6XQuzXLcr85Oo24rMFB9QOb3xydBM8Nlh+jjWGFimanxSKg/6n1UkR5w08NBZ
im8GhT0GfKma7azWgZ5TCNatfeOQVovC+xD4kg+10vmcR/qpWuCglhBH+ALiC7aoJPbiGHlMkiv7
plUdEAEMipdBShq7l0F6GWzGqjUPxGgRjWwSBXsrL/hQYvikLnLow5Bbu1TP2i2Kl9XnaflCmtq/
M2fDvXHr3lrJbnK4YTYvw9MuvAxvYThchucdi3kXAZndGLEFWYeDbd3qJQ4jhCTL39qgfszFGDwD
x9oQwPaedFfJcamr54e0Mc1d3OjmwVJ66zYahxZlKWidjapEGwco+xqXrmDNwn+hJU0BdHIBu0nA
1prSorgnUqiRJxfBGkH7/B4CVX7f4CV4ziMNlauyCEgUpNP9kIGfzoRze6kbCqP2gyBD38WkVXYp
UaY8WDOOc56lMA72+3jvWKAmkJm4vdRNlr5phKV8d4A1DDmhToSqEnniEdD/Z00DqCLCi/VUAIu5
0eNEb44ic+1tMVaEqGQl7iTNWrEtVqmzF59LTXf93CrEuZ9awuO981HmGrrecf3YVouzRJjQ95O3
fDHPiLAvH8yTLGVBP90HZoDvY+U5bPCXHvL7F459ig31Nlz+Ctf6YE5eDZf1ATmfV8PT9jatHuRW
xkIMC4tbEZLKYCs0hXq0q0CwrYcFpdrqQtyHir29bJGWHtcBsq5W3JcB/Ko5COQIufKLokBn1uEe
E7L6LA+lDLlfy84Shy9wFFsPoan514ZpCb5fizUqLXt1rm4F4aUzfPO9vB3koV1ujLgPM7/tU28L
xY6b50c/ecdc6nimPhDR2oeVu5HTqpwSAdMkeGiiHCgnx9nzil2tzPVlWq6ybLo3cmcjG+WAlhjn
qvEK898MkHNzaA5ktRHGO8mx8upzTThLfgEww+O9xtVlCQpPu/3rWVNT9T/MmmT40CsyVKLfJvPm
z7OmY4JV8zBj3E8XtmAda/2qWZR0jCWcUhtVuYW3QLThR508q8zqziO+mC83s+Z623aoi6PdzWzy
LnXyBl9asHxEB06LoxvZ0JfTU6QKG6vBPquaeOc0hsDiMvXeQ5k1znPZxpciFmLOvRbVe9mo4h35
fgFh5U7+Xta0HpssZVbvZIlv3q6gjGgnWUSoPl73bfYymmBatdWbVIU4xycVHqnQUB1HXxazAA7F
VAwvHzwsH5y2zeWDZY8WfaG5KC4fbCfeTfvjg9m4tMgvzJDXeJXiVgBcNWxe+aiMEbjMa4P0VpFd
rg3XunoBHM0/RphqiSdFDCa/9qvIBqIirZgDvfMlO/Riw/ymUsoeyTp5QLnspfe1rlp+539zMznW
H24mxzEsXsOOZnn6H24mcLBkyxzD3VWZp0PnrMNHjYlBrwvjw4+SVajI+yv6pY3E8XC2KvcZDTbv
Tsw870Tc97YmvDuL2MWyTC/qzQiLcy0r5QEFGJqj+oOWq83xWq/B3rqOv9bzIny5RtGEKp6NaP11
vCtDfdWVRt5uxpjIrRGmx9y1+8G3K/FBQm6VCUpWM8aHCx43cN1L0WMrs9JxR93L5bg8DL0R+A05
G9YGc2hclvJJFFs3lf6uk1lXtyrNW3s5CLMN8GYE2yHHxpo7g73AeHfJcpcVEUATLVdWKgsEUyf2
+IfyPAnzUC4mNj0EmR2yX/NKzohv5ka97YE4toPVQbiM40sf2fHVbKsu86kcaKfqx9zRnV2tkZYc
I83Y1KWBLAxv7vCmBEJ4I1v03DE2rQR8VgqaeV7qBdvQDPC0DdXshSFgRunbYru0NomavEc6dDXa
5ScRzvbjXJjQMUfN8UVXTl+W+iQu7Mde1NV5cMRvduMhNzLc4MwTIF+EEdCYD8UuTCz3k4aTJCTg
+CvuqDD4Z2+4cTTUCw303XzgiPHXOehejVSF8TIygCwhO3SeSTKmSo9ljqpgvxgBQeGrHzDT6xGv
QiXQXH6Za1299JOGQbLztV91MhoRnTHQSs8Q9tKzCIeXw7XOaqviFNjvZdu1+to1/zFI1s1q8FE+
rf/xE8qjkaiPb6Kc6hgO25viP27ib2SIxO/tfy7DfnT7edA/ds/i9glC49tOP43h0i8fvX5qn34q
bNAUaaeH7rmeHp8b5Lv/CUVZev53G//2LK8CxOT57788fc9jxKiato6/tb+8NC3IFU0nw/Zq1lo+
4aV5+S/8/ZediP/3/2r+ZMgzYLW//6KY1q8e2SYPySsVGIxq874cnmWTZfyqm+qyw4AkYVrOApop
WLVHDNP0Xw3Ps3VVtWzN0g2TzUcjukub9ysMYJ0JkZcPuqeq9cs//wAvWJzLz/Ln2BzzLarCVD3H
1AzbNhzb0j1PXybhV/ucRqBND7PRxsXKtD+LqHCzjWjA2KNtVhR1u0VyIfpmhjOJqsZBJVkN0rrc
WQTKwpMS1k67RrpnQlS9qXtnw82nNmvyxaJ/ZC8yKskKx4xqOtV1Mq8LRYmsne31IMjUwNVKHDo9
ImZ4fUMeM2ox5WuFzR02o8oozJ3BxhZn41pUYpU2ygSwvGdzfReb8Ju2eMF3kMS9NJrwC0+tFBSO
Pijf+nFJrKMeO5okfG3L6tCpHqyWOW+w+m0KtWb8OuPvY2zMykG6wEjj8f1cV/3EXr1K+hPg9+gB
tINdbpQysbt3c4Gysy/0qcPRkUzQsGGTHYdLAHrKNyZSYIs9tjobIHfF+D4BxvSUTryk1kld6taK
hBbJjHCyJ2zE2xbYrDmnsL0UU4xfxRTn3Tqtqqw9mexDdmrptb+ZatPXqzgUOig3/DfxgrbbmS1H
jbRm3PfBs1IOGTHwJLWHszqi2ucrVr1owsejO5z1IKtwNE1EUGzKPEhB6jad+cELszHkG6fDezeP
q8Ini6QYW3WerGWdigwI24hAcXDOEMGXQEPKf4vfGoYJiPPP81nltfwAmKu+Tx148z4z421vufdG
ip6F697nLgmhVYdvc+WnpTt+d5QJZGxnh+X3aO6x+8WIOm2xT1VAcFZqEHx3urppToEHJmTZcXrz
ccGr6GQJnNZFZ9BF7yepjUk9jnrTe8NjUiD/xNW9wvbHBmDYynUqfdxWJeTh9QhLNIkz+HLOJDqx
csI4dvyc/y1ZgRSsFIBhEDftWSFbVK5EaOfprTpY6Od03D6Q5RuWmAdWZYl+7F2WhSj/psQrSyCF
2U0L3VBFKtc20cIFcmarzPRjoJMYn1Xg6lMNF84tKhsLryBLkBIqlOF9gySR7ZPJy/hbexM3I+gA
8m0hsr7Qu+pUDW/wAeztjQhHLTwoogqwXB0nEsv3VpAm5TokuLNgOzu0h2B3B/Y2ZFFqr5tCy/Q7
o5saEy9gD1OBg5rYARhNoXf5JwAIirea7biudhhJeNMeJQ6eblPri9pX57ZSdkXDZ/o8a1Xpe2oR
2JDZrKqDIz+l9So1gjnbe6oHf7LEKxff9Q5Os0+q3mxWbWgWwdHzyrTeJO6sPYVePtwJrQzuUjcj
K87jonfrgEx0cc7i0XJ8FFhQchpNhalG1MNdi9Y9+24YydD4PcVQV42derdOMigfPQUv8jX40HqZ
XGBcrc20x7vb7MrSfBdhUoV3StbmfOV2qKpDPJgI39SxCDpUjJPa3jH/JM2nag5T61yqlfhYKs3g
3qAVgoJpjtS7xto3C7+2c4aLDmGhDHqvkwKozMe0Ew+56YbQ8BREQezYnI9VXgPeLuK2qYMVyPHW
5X+PzvEWYeSg+6BUtdCRb3ZVBXCdrebJrvKmeQYSHs31Q+manfFbM+vVyaxdR9lOjeLM+9btRHHq
Z6Uw96LQA9U354kgLESiIlw7QV7fGpFpE75TQ7NfoHfOsBmngSkU5zu72oAqFmQiRsebd07ZqF9T
EprZoeHIstSsdBKsQvEK3IRgrXHjdTnz2mB5LUKaiGr1264vB3fn5QE1MeKKnxR7cMxlGeex5s6n
0ReV3Sdo1lri2ESFqd7gfZLmx7rrQYerjQi/Q9ErAXhX+TjDvHM9bp40VdKtUA1mPrVQzfDRHMhE
HNn2eWdocMNWtIW7GZrRAEoceeAyUAU0R90IcI1QjOC9G3Xhd6eMISS2wkoL4H02TxHsJidYhbo5
E6fSTUEyAwE6dBuXh+Vp9vCdejBI24V3gdmm096pYfb6hjXQ0yLgncOkNYI+2iVThja474ZRmmDO
FhfGbRTy912ZmjNy3+si11atlhWfmcS6fpu3mvtJlCPP7VTkfHpowQN5Gifl1BDQs+oV+lJp/9gm
uGMD/ayTT54nsgwqVkTMc0qwctjFhjJNT6XZpRh3oR0e+mmEBLbfzwISRazlCMxF3pRnIIgQj+RL
sgxE6C9KrI+qXhao+4EI9M4oqIzzro0mtd/gQjRo5xmbtXaToFPpnjI91fMFNxPmGNgWQtk2qtHE
YkU2IKjunEhTxt0MZqj+JmzNM1fdaBnquqxSo9pUtap46HIp8YyWURNP78wENR64P0j3caeVLpzI
1I5xZszxNOcLN4nmNb+rcx7keydDQM9nj4uvl+eZWehPQglj2I1abzzAANUMuE1eX6zwwRyyTUQO
3jgRklz+UtxVTXZXO65b7iItM/H4VaKiRVudQKC5UshnstXS8zJeqSGLr7teAb29U2NeGCsr0bn7
7HbsG1R3+hasTFQP7Y0btJVDHC5OvztaO6q3CkFC/Z3uzkMPnn8E0SgS7r5VzZpBX6cZ5LvT0Ldz
sFMVrAnJ/kVqfUTou6jve8Dqw76ywlGHKGNow0NiWnZ7mPqwCx94abr2Ddq0VXXuYQ+hb9HPhb2d
xlGJzuwtOvukKAq5RmdsZ3S6C2Mwj33RTe0DUmlNsnGDnrthYEX5GY1q1hsDOjDwJ9op0e8QodTY
+I1V53wFnBFG98WSwNhY2jTniKVUeYDxI4q9SVco3aZwY+GdmCqRClMtWCd7r6gdfVMq4CzWcdnU
2oZJ2kYwHHV/KwKdzdyKFkCidl9DfTJGP26TvJO7yQzTsCgx7g0CfMotbCFjn1hQD87EF9v5Ah3/
f7CruCufi3dt/fzc3jyV/z9sLQiO/dXO4r/yp1kUTz/vLeSYl62FZf+qsvpX4dLrmumaBqD6l62F
Y/zqeO6CgGFR71mGxq7jZWuh/0p3lXW+CYwaFJHNcv+fOwvvV1dz2VKYhuqauJq6/zcbC93Tfo7e
GK7ONkVlZwOm37INa4Fzv9pYmEPsVZNrVWu7KMpJbGEMmvrn1LB0HMJHFQ7oeozreiz9PiAXMvj9
VBntVxXyPC6LgDy0nQjSKFh3iZNO35TJbuMn20HOYBN4OLOfnMBFuhSQE8DPbAWr2Cn2QTQhTKxp
KPyuilHt2j1vTU8w+SCBaa31Sm303wpezcpjFEceK2Oz1FJ0DgWw4wQkbbXiAdEew2ZO6mfkJRP3
UzGSkjgzk1j5nRYkjUUw30rnOLkhYI5+B7gnexjOQBxw5Vmlrl5OO6XETAi/Zx4zQlEJsx9ABmEc
nHl07MdEN5TsjKc0K7kkdLC9RLRSMY5F53ZI2hcGuxSR17X9MIPemgmyxCyCZ2ObGmORIOuidgPy
S3kQ3HgGOLZz4gaqdpPnFi+b1awhNvuklHCwnlz+R9NmqJmZ0bQ3Imf+Nup15G07vWc2cCa7ISCU
lyIJF07TWHcPRNeD7B516k4YrKz6Qs1Tf7QzxXVjn3RRFFQHCBme5XyOkgkFQOKJHssHTPM6OJEx
liv6RyY72Bz4Ttmt+cXjR+4wY1m2Qg8hcbHsxlIa6FSiCbVgC/UA4makIA6xR4iyW1CSEDRhZ8Sx
YhO9MrHqMEIjKAcft+DZr5jCEU/Eorp5SvAXUD4HBq/Zx3qYnPazExl9TLqLHeTHQReVww7UCuPs
hgkqzz5Zbu/Vk5+CJcggdXWYXXDL2cZdC5ZigW+6StqXKyUmyh0+qcL0yI8G2aSGpLltm3fvyiXf
rL8b4Jbi82Cyln/kAe3scjUVZjvsUNdx6vsiK2PMTWzCz9C4+JerjIUjfJ4X0wTUrtg4MPOy6qfS
QlmGRP1TX7gKlkmL31cXrmzGmPu+K7Xi2UXUA18/cogsi9g+uarv1E2EUl7LJqNB1S6ak2IADVFm
+wbF3nSNd05Y7h0PM46T4tlowSJ+MHXZvlVFGv4mKhdDCtLo+rypbZGZuq/VVqiyckXJz/qqYjA5
74chc7Wz2StGc0pHVFzu1FKrcTRO62V0lLAIcs0xCzx/KMk5sAxEIGL6LAYj9uJVMwvTvlc7RAnY
8PTGzJa5tnLyEKtAD3V7Ewe15X4BVtjgkQirszkqBAFAZ4ewfI3jWAv0tayWxU/Gn71VFOQD42hw
DnldWUQpp9613zuGHjaZj7mLhVOcbolJRWq3GZyR93/siSO/SN3e98qAXGqt9I1+O2FdHdyYNQC/
JygGbXDrBuOANx/qPBpea6Wi3lm1HnbHKjBLQcJXs/L7emLc16Hkt/6k5jxah3RyjWmH2kQ3fgRS
Zk/9VmN27asNAlhZheEE4WfzQ5awuz60PR7Di5ZbPcXfY8dNyMU1I2S/b3YWDfPaQnqlPbAk5wHB
PwzAJEEPb9EdJsyMA/nGiZpuTbDSzgGtO5nbRyscK2w3/Ja2bDE+unk4IQVcEpOICXozHUwfhEJa
GIBwbnjKKi3VuD8l7BS8L/+Huu/KsRtpulwRPzBpkuQr3TVlVVUqmRdCVZLovedu/rXMxuZktRFv
Fj/mtHrmYYAGugGhFTciI4ORYc4xFLwxYxsIRFUMDEHJKB70BPn5uVfmtPwwlnJf/VzKkcigvIuG
sD2BCmqKHqIFOwS6rdBwIZZdYgEKc/K9VZXTsw5H0AtAfqIkAUYrK7G0pxrzIfMDnUzMnrgAppNN
EFMAoiezFXSmpig8giI5Ix/A21Nkn5ARVtKnGvkw+FotUAx8HGU8S0/t3JLkeqAViZAp9o15VOql
Vs9jRyX1SkFdFHtbAyh5YqwmYQLZL7BvXPiKlsfZyzirQXpPsk6tv/e6BeAalGpof5OmU6y4pp7E
VuogwKUpKlRjYUyApV6Q5Jp+GhbF9DpUSVKcu64ZwuupAUHcYhNDsebnHLG7KU+hputYClOWDFyv
StDJzXWkdWRG4dcAjQrbK6iSEnsHtNUtrGspwHVSOtlLlc5AVcM1SV7jG4JGNOmSr1i5ktL86v9V
efb/t0QKvD1ggZT3cqn7b8234n/9z7pM+/f/9Veh1vyPrJgaUKZ1YE9g3ONXNqVr/8HTx9QNvDZk
E+6BP/qrUKso/9Hxf1imCZ5nZDsqkqC/0imF/ge5mWlZuklQGyH/KJ1iVdjVBqVGZUwFsIxKBk8F
0gi2YblKpkhqqRJ6+pE7V8lpLjq/xUBFJR1XZvmzOrze1HwvxaLU0EyC9w2mGE3W3V1JmaUUm7M5
jdwGzRLXootu9/gWHPJZP/1zSYasoE2Ml4plKlyfeKbBlEYKJmDUDMyoWNTrgk/AGdoXQt7pAwwi
WF6TCYIuNXV4yVqfaUFpBHUfzCP7xKfDdZkeAFxw33kyyEcdTBGMkY2CF9QV9C63BCu6guK+aVgy
CueXgoGJZ05mY2EAPM0PPab9GeSQu68dG0C6cAkop5vI4YmqIaHVuMNKWywLtmiQojYm4y38A0MQ
+wLYM+G9BItqpqVQhb5buDQpKrWGBAmR6lDlSfULPz9kGC34Prqli4EagUbMKu80WsnDA2l9XE0N
tJGJHRceyyxbwAMURR1Q4ZjKIvD096IMTHapqqbAippl4E6vRfVBCvRSLYndDPR+AJGXF0ymlx8A
cijwBG5pFbuqEGRhjx7Rg8DjeU9Q5dpQ4ww6WbO3dDl4AGnW28jtZdRk89ktCmf/2N77HoqlJhBK
EMjQ0WEtp7VqVhbrKeBKwTo+yiiSUB0d7ORULq0lEES2jKhqOlpV6GZSReeMSEDwh5Z6gK2FD7PD
vCP4En+sriYnvP+SHVP3GDxkn/+5cioAE1XC/qFvIwOrCDUSzENkBBGKpMHVrCgPPRqfpBwf98Vs
ndpaDHdqbSUX4LOH54/BcFaizsFFvENX4D4y+pMW6v/Y8fHcxqokwaOZokvIiQOJSAS+ejjJJA3I
En5QMP2g+2KnUSg4s/dBA5I0fJVUBA82qHPpHCBw0iYVhWh37nyZfJeIyN8FAgirCqwOyNLQLm8o
7vAyYCUGc8dT/XX/bMjW4ZjwOrRPWW1B4Rwc8FAhsii4Hf0qPU5u/VB/iM9AVA9t1KmeMLTf3WZn
yW2v5AeBZPY3XwYoA4Al+P5i+cYw6BvOwUo5c2gGtM+hnGrHV9XyGABrGeuVqEG69Wm6Cd1FsvdF
blxmlGvQhqYGvmOGzsy9kqhbFDt96Fy5lmI9daHpdmiX9KgLC/xiUw7rKqPwoyDZ4UJvgmUiA3UO
fEx6tM20BgDyC8Z6J4E6GxEDSdLfYij3QUabE7gWpYTrm5fXOm0/FMqPGtOE0/W+2bbl4IBkiu8+
zHdptqKsDKBW40LVinxKJfUUkOi1xwoJ+LRqkcuTDZ9X4Iq4uwiFsmJwxsP3t07jGVoFX0d1tB3Z
zhV8HOVDfdf9SA7aIb9rj/sKcudl4IQQdNm3UsdYtaGxP1/5RatYmAwazcSt9Ss5BmFpZEdd8c9O
650QLiwludICiwBC0uoVpQ87rltvMACGEZvuvjrceb2TxK78Sh2CrWwDTF14PWG+eS7A1lX4NCy9
xbQEhuPOCmC7Mj7CCvZz8EQzFFW9lJT0QTh1QYuhuuYbeP3sKNEEumxLwMy4RuDroIy7lEBo0wKW
pI/d0gBALwAbsKmwb61NCRYAYvAYQdGKP3xwhZd9CzQYVyWocKQYjhJ8/t4dBzPSSgB38FYcTQlG
KeFdHRADiuUZWOseJsDdTrEEN3VbF0rxRkKSbr3lGKuTTzC0mU09dBmkMwHB7ITZ4H1rvbsqUEYF
SDyefCxvMJTL81iShQTaNMWuTCbi55n8oSWz6Umxeb8vaMtqKgvTSPwhhz+WvMO+MxqksVtF6Dwu
V0HwmlXZjSZrgmDNfQDffJhlCUBBQdShJudhXZ0F4xwgwwOPTI/SrHGUO5TMgmhy6oHemSR52NeM
/+T+IZGouqyj2aBr/JBQKAUjSHpHVDLtAY0xO3wG4LCXg6cjt8mDZi+zTf0c8+h2cpMItOWfIe+E
c95I0f/FPAaEj476OnuFG57nxO5s46C4XW0nh31lt/xFw81F64Ri6pQyj115pGVYk2Qm8Jc+e0wl
49xPwQFDC/6+lC1nWUvhAjhgM4A6LUOphNT+KINrQjKcBcvRLRZd9kVtXbG1KM5+cJcIuLIQFRFg
+eTYTq+BdbEvg39q/3FI7HOL1yJ6UqyvtLZa1gBOkWJu3jUezQ+qn3ug5x6OgzO6qjMc6icFD+3f
OikD3z8F15uic3Ups55bUMXVBnrK3YIhEMCEoh2BIZHgZl+5TQNCLXxuEXJ1hctpaZa2A+Y2Y7dI
weqDroEWC45o23wrEVyQCk3a5QPz8fQ5vp1cw581O7i3PM3OvmW3w23uS1/yT/tqsSNZZbNvRwa7
KQaioo4RQE6tugMFuBFEWOhvKjw1sAUG4PMFlM77Yvj06J0cTjeid3oPNE983AFZp3nVKfemI+Dl
Wnt8zagtXzcOQtnLvtSt+4WYj2wWdSwL1dhL3ygpJu5oBIP2Mfi/4nOAp7Yht04ynfcFbTnHSpDK
pbRAxJfyaoF2HeKvF4Q6cO2qsReEizcfe3dYQLfSkGUqJhS71KfFJAoWUvCdTJ+rU307O43fexMW
4wZ7OJEjPQGw7r67LZFamw4Y0lzAhwkOUvgbuKy6H4K5tmiYuOA5yXqwqKGtZcclCDBsavQtWCfN
qnADyfquKGF+raFQf4vZiAG87jTGAHhcgS4mId/GBWSpfay192gNmw5wyeqDhgl42UZHLHPrMq5B
nAU0VkFkJyy52zMi5xSqDiY3itaz27j9z+oEUvmryMWGn6Nmtoxeiiv6dins9P+7RADTXx4b9nCx
RVhAInmkN+DgGPzZicFXaxdu+lVyBmfuzmZkY+40tnM3ORcHIshKNv3zb8fBvsrlL9AkdL0wyYOs
RJ3spn7tRBkcM9qeitz1XvpkpnMEAfIZeKnn4dh41a1yFAX7t8rBnhx2uKvvslwQhc7YyXfRan7u
D/kBWwiecVbsxPvHryukjIiIf142jFlfikrTRpuSdmF3GosSgYW8d3JIaNj7oWMzs9Ex5c1GOGRM
dXMqoRFbG2iGQo4LyLhn42q6AkKcrf7EhLMrqq5uhvuVME4pGVjwdQEoKzeimi+Zw8FYnlSlEryv
WAx4d0qYWMfgOmZSMKN+abo4B8b2lEAltVW+YerQAX+NHyfVoQSmOvrDoEUoHn/LjL9kch4I/tce
+w+Q2XqjR53MzceT8qX3Fw9XqvLnwBEIZOfyXkkk3kiG0THin3jL0gxmaaGxP/goe7rkagHhhjM5
1qH0scQZP4raJZuXWPlbIGt3rX2/wCAE1rSh4Wg9NlVq00bwpPwvrvhLAnduWh7lIPGDhPIn0PCO
7aE7YsvIbU/sS0IF6Y5IHe7ApJwQS20HlGe6JX+O+6r3R9UoBU/LzaQK2HN/HRPfNMM+bU3zllnN
GVzNKVxU38Mf6i3uGEHBDvSbhxIDO7PIPbbvwC+53E1r0AGeM/adzE6Kg+ma1JUx5/OI5aHw0Lqz
O596DLGCqP0FCA2GakuCZGE741opzkLBKlSmcTEFaO4nbnLdXefH2olcjF+cTFvzMWfqSqhf7t8I
0YFyTwwaZ0rXdah5KK1qK+bNWN3tC9gOXr9MyqU/Q5ACcUmCgKQfTySCHesAyzmiwL/5LVsZjstw
gHtWNX0Dw2mH8Kgeu6N+0HxZ+C3bNJeKF6aGJhR6utz5gNkq1esCjyWwi3+bs+QpxlzwvsH45swf
WfdKBnckMrBwNX1EoSs5gb/YeMpOiwuJ+icCSE8M8R4Wb3zscCd80Zd6Wzv0vjGcyPrJLHquvE+j
JamrlGmH9RsKcaMkilbsuN8FYNS+/hLB3TAsCXfAq0YAxl68fEZVB4RRdv21O9ahC2YXvzk3H+Rj
5ujAZxIYdvNyr0RzZyf1mNQKQ3xG06yV7oDfa9pRgN2gsZ7lq3xQrJ9lH4bXktEnL/tHyk6MVxq9
G9SXFZTpsRN7adegjYypAkmImzVNZoAjMZtvZmC+XSt9B5A54I3EAl23TnItkfMhrGBbcQ3kMEwm
dR5IXbCnIgne1iKluIsdV2mOUio2PKR8sEvyElmvsdLayfJt33hbHgOTmYaMFg565twXVAYa6RAB
fcddFuDfFt+K7LpOnuNUdkg5CT4AW8EKbSlDUygKm/rbyt3qAtA5NxYDkAiA97iSAUWqDXgfiYrz
IiFcqBqkygBYkZy4I6Yde7QdBgxzUSLwuS0PWKvCvZgmLC6YUQ4pC2ZoJ+NL2D7tn4tAAD+iUSea
EQA5I3EBFm6DdzUQPfoEdtK5xAbYJ3KWxzgMQzO+GrN6Iw9AAoxrUWtLJEe5vJ36HFAzANeOm+c/
FqVx8+qkRoK3nEgGF1nHJW2lxoIuQ5qdI0n3RpAY6IMpuPbbYiyKuZW3YjZnshzAAFIXQRWwgNgA
gHRNAAFiktjdP/pNMZqq6hjMscx3vc2561G1bKvELdPAtsxXRvQ5Dj/2hWwmgcZKCvsVq8uIFNAK
4gYBhpWuh5OSenXppD+qT42n+OSG/JBBy1M6RJQSbSZhBurlmHHSodzbfPxKMM3LEg9/DYIjgLXa
YXQDtvPDcMQad+vLwRk42R4Arn2BvswH+K/EWiznh1KRqb2WqAg+By33FKd1lpcOz8rlrJ8nYFkd
RJ97oaKcV5pgPdZUComNS3yzdko04gs7OEmOesD7HEUBtzjQ23+pJwssK/N2erlgrxlSRyd6AkkI
yCrd4BQerJvqNtJtbDke9iVu5YZrw3KOBIiIFjOnBLuITXAFllQH+85uh+aOIaOGFRTHapFSUI/N
x3252x68ciTuK0wKZWjiAZoGHxd/9oZTdWfdxkCbd7F5pdjIs1AM7ERdbZG63Ie5NUkd1xiRQirM
RnuG4+hLh/8L3sN9x7AfmdExxgegc/94vEcWUIVf5/v8JLv1nakeW6wLxIJIKnRa7sOG/UsNTXuo
B5DUZ2D84In0OjjlqT2F6N9Lbi+IqZv5x9+HqPOFQECtLEARZubE6spB0pb2sTeL2DECAPgCwRGY
RPoAGKh/5Ts6X47RqjAfxgygvaODTCe2gcN9xCi+5Cin3u2eyy8KMAKdP6eNL7Ag1nOkmx91HaAC
FOOdKkZnL+8mPiAT5keQNWQYd9cASGxWgqr7Zr0CrZ+/RXBuY4IglgI9I8Fo54yaT+Lngzc4i6N6
wCb4ArDcfUNupalrcZy7RHlMQ2uGRuDo9KJAPRbYgjcb+Ytujc/7ojY/i78042dksAs/YeQZH3k1
ytwqo1dj3dxWJpLifTnbHvm3Bfn2DyBI55HROLszgPDH5mNcSHY4AdBde1aj6bQvTKQU/1UqzdmM
ewgDZH5cZvZMdFsac8HHT+B3lPsSEa2gRRoilmhWZZP+p0IzgdFEfsd3h3VDAddag6/A4MuAhrEB
Z4VCdP9Z/QlMpkfhV05kN+6jYyhRPccjxOnzrd47rJykgYXTlRztSQc/3xcsWLuhsG8hMiT/yUkl
PQlZ2p8SQOyDVy4Hduy+R4hEcDGimYcqHoFt5vYG6FeUmxxdpH8ngQsRGYDxDLWGElgqcTGgZSd6
efgdEZjwZVAuGNPjj2dqZCtgIrDt6A9ScNM3VFDr2LQTMCRUE7MlMuUfrkmydLJVQkSP3amkvR2B
17ivxNtf8S5lXIng8n2pxJ7/hCFhpIzBgTl0eLIOrGEvKq+JdOGigBwCf0UacT9BtPiZtAD/zYvf
iZ4rXbgQ0DQq3kUjdMmy3KHVNwD720PSiEzGfumeyZimq+xzqbKgQ1Hyz+zIXa7U+gCaVTc6NgdF
PYp6NyLDcX6GVf6IYM83cbFoDWYS4J2A82rfC0QiuCs/TAk4NhQkKEpxD8JxT89FfrYZy1ZHw934
ygzVEIlR4spyYS/GTYnEoJ9//Ds1uEtfypORVz0spcayszSATRPFZJEaXCqgFUqNiVOWsALF1aqJ
OyL3rqzE3VdkSwx6S2hDWhhtwU7OpYeVS6XKYL5Gb3BMjoA7Pitx91Mrlod9MVvHjmUBnWKg2cD8
DlcXK8NZ0XsLcxIDoADq8qHLJoEizHH4q2KCAU41AKmL6SnuRnZBCIKUFLOdpfYUgk2xmo8NlgQJ
HOE3VNGxv6QzwjmLT7ErYJOOag2LqeE9ds2dbrG835BAMSljYFAaGwicKuFiAt8be59u0CZ2AEpw
Q/r57ySw41rFlXyMgVpRQYe+aK9QufCw8Cv4LG6eBzXwRdGBSibzT4IZ2/jLrEKJOZbO4M00bCxe
XtMay+358jvfYMyu/y2Mi/jAyc3kJsbh9/UrUjNb0wSNoa0sFutwwC3DIh56DVxQAVmOBAAlGGww
wMerPgCsFYBPha/W17lSCsL+lunYOhfjn4Mb8Heyk1KtAEs4gouGwRcs5C7kqbdaG30WgSQGBvHu
1lgKg2rAfpyKEaZLR1gktJhBF4vErztMn+m5x+aa5ZTXAdbtrw1MPxwA1nJNj/NRtUVTK5tJrgWb
YhuX4PXGD0/lWqGRIkenAbQ3bznncoXNA0ypvL2uBE+DzfrGSho/QWX0tI3GGtJab3LHB8MfvcUd
D7XTvLBuaVO45WP0cf+ebZ7kLw3Z3ub6nvUjbQqjYGlCk1t2mMilLUn6VykmTi9lgh4H++bwEXCt
IHcJdCPLGn3EWeIyO1V2N5st/gUSTO17V19lxN/XbSukYzdAZ5ttMqB4uSiVWPKSYmELX46mvwda
tANy+C/7IrY+TvhmwC9N0wC6B+edrVVLoyaVKEnlzVdTK14AADBhF9wQfJ3eEuh3pvsliB98MIyR
TFrBroGtvtKP5g1WNbs/HARzcKy6WR4GUNPZYNJ4jZ4BkTQ3LrB7XMsVjb9t3woA0gJqAxoDOPHS
Zwo8pXOdVd9bj2DqI/aGowwoPmf2iScfQQG9b+OtyGb9Escn/nIxdXFisHRpXOyIvHbzaVB9M77S
AUGxL2rzOFeiuNuAPV/gYZsQNdH0ZFIN+/EvhSEouYmEcLdASaTmj+aFKTW2nADUTHkyq0hQGNq2
miHLeNvJSGm470FnAti7VZCYBzU9YW73tuyXD5gBdUoNbLyRJogjmyOFgOHRsIsmv7VLLp0iNPrI
eisMYa4PRUQAkmF2JnJjJ6JX0bG7ydB63z+szc7+WiSLbascoUqaMHprmWqH4bqVbwCciacOBtSO
hhcBCdgBaVWfO9L5/2AIb9O8K3U589Yk0JOGIL2eQf+a+dNncFbFR1i2tuMDW/xECTPprmcXY0PC
CbbNEcC15lxyX4QE0MGgWnMB1I2hV+mhlLDzp59Vbz6mpeD+bfqrqZrYbDIA0Pp28iszl1HYLL2s
IM8PPvbSd2q+BL/VxLVWMlgoX8nopojOtIYMw3gpmrsREXWynvf9ZUMPTdeAo41Ujs2DcPduyScs
NBh42FXJQzi1x8BobWQdh30p7JdygRptLlQo8AzF7ovGhZAoMUgOmEg87TtPCuCK0iLIE7YkUJkA
VwjcBcDZYXqubAXQ0BIgzGiDhG37qhJsm4D7d1+JDe8G0gJWS1VW0cHRX4qIh0SXgSSHVz0qBkn+
XQHaHRk0u1W/VoZoTGzrXCh4JhTsS7AhfM5iXaC1cSUDh7zB5ENs3NaV6aTyLAjtm1YzNXRS8bTG
MAKXDGh6rke5LiVuPqtfaNVeYzgi/JcyOC+urAnvygIyJPWHzDiq5of9c9lWAluCVMPrDkjwl+eS
WhFQMysIKPSfbdE7rT64+xI2D8P8W8LbHPfaudCK7gBAn6JskGCNhFRfCxNAvFHQfNkXtJF4akgg
/lKF3yWxCHAzVRmqVN2nSs68dHjKgF0ENAdBFrjpyytB3LUPgqEajNpMwQs+gY8rdhSAJUaLciV3
n5tJoNVWbnShFudmILwCm5pppHgxALwNaVkKKmNMxNYn7YhxQ4G4TSNaWFRWUBhh8wOX/jB2RTiF
M3Rrwgyfmw/LuDiaNNu9nP6Oa68ksV+y8otQyUgZkCDFCMRjEzUeTX7jM6MhmzSAPoOdVIvf8C7j
GRiksZS6OhqDbh+ZIIBdKjfN5dd9z9u8RCtBnNGw9N/I4LBD/Ew6+VqbLeM4WCYRXKQttwP+BJAF
8A1BxZpzBMXoZaoDXdqtqtrN+tEOl9CpWMMMRb8K2JL7Sm08rbCx/kscU3p1Pu2QLcCRxYqyuVSR
I7Ws2I8xOMtEnxwM7PgSXY0kFXwmtoLFWihnyQmotzM4bDK3Le+15SkIJi8DAd6+Zltp3oVqnOuN
xWxqMTCocaUWv7k3bxYf7SxsMPmmq921uhc6FHdLONy+5Sdr7biPYN4lgMLuYFIE2tHrcbPko+Il
PlpOdpG7yBzAvwgqqoNA3225iFgYmUEawRcdaNgGdTvDqubH6dVEH2I6Lo0DWou3ti6a8tUNFbnP
9kn+LZMvPVgAnVVQzsUHnxi5xwDZXCB0d2cDmxKCPs7WDi3O85cs7nuvA4AvlJh+LEQC7RrDv+ep
dPsvQGx1GkdyQczkN8PR0h1RQWdrc4sBZWCbVUHyhH24y2syErnt9ShKMWRB/PQqvDI/WL0NaPKj
jtGH0rG8tLSDwQE3zClXbQ3sv4DtF8TSDWNjAEFTUK3DpiPhn2YGqubtOKf4EVJ322gY0ulVgHaU
Q/1D4ErMlFwyeiGJeycogNhR0irL3KVu/Ti+nc1bUuZ2nAX2YBV2038Pu8mnsuVMlYgDSdnw4wvh
XLKi5qHU9wAxfrN1jRbHx+VF/VTdg7nZp+6EsfISyyJAovAUd7hROlvHf1e+dBI1jQT2NrnSvjVg
83wJ8UOKyPBpq7ppJDtgq3L3rS0Sw/l1p+jg4NORx8bm6AEi72fRkCORim/7YrYqorCrYciMGQNT
tVw8LEejVzo9YPGQbXO0dnsDoiT03bBX0WouM2hg1371tUu98VOlua2oIrN1hXWNNTIwRMyQtzi/
6ucpSIcJTxDtgOkMdyjv2Gtf8upXA86MKd/PoebobxsWorC8ZeW1aM6rrAhzrJhfxgDKdAwj1a7A
ITf+Rh1orZ/FeUwemWOeDRCipMjiO3C65reNsLYtUIUfjAzJDNRfNrnXaB7NtWOAolMZCrxy6/N5
oQuX//bagJ1tHc/e+Q93cUIPzGvVC8r15KC/rQ2GdyAiy0WjQltVCjy2URBCpUwm6NJdBlvAqpp1
OkM/eXZYPz0CVL1defF3EC8fRC31jXwLV0G2AM3w9mlhxl4lQFksLVRhfqFPlh1YSBACrBn1dzLI
uk2Mtu5fQnbH+MC6lsbdwZgCNpBGJHXzCYi8V2NIT0uAXd0uEmQ/Wz6C1x7aH0gHkA1w7t5oVd8E
KHK5fQOivSo4Jllqp1hk2ddHIIbvfvZapWbdgJy4ASZ7bRvz2J/jPKsOZE5EiyNbtlupxL/3+3iM
isxAPqctk1OAeIVGr2oyOtIoihVbPrGWxLl+AZ4JIx/wPEpZ8QJosGc9Mx0AySogrSxezQxR6t/Z
Ub30QmOZuwKLHKnbdkDqX16SqLEn9dO+kK0P61ot9ucrV9cxbZirKg4LG8e2Vf2Ip+/7AkTewN2l
RI/CpC3wiDWwij72kr30jV/Vy2/sJaIWh5l01hFHH5k7H3VYMoDIwlrq3eDKXuFLt+GN7lk3aHbZ
yhFgYlfk9BuqsaYQ2heQzDds0BsHZhrBazlUDa/M0gcwZthhIcLd2oy6qKApWBxAmoka/OUZmZlc
FFaNcJScwiOkeaofOeQTRU75SLF+yHYu48rNX/bV23INqmLjxsJ2FLbquPwWtKCyxQig3Dqo7AbP
h0U0LblV6Ecf6pcI7ts/ZCF2p3toxro/Yei3TuRjt00DAlz1kOh2dBblb0CIfR9t1yK5IBjkqaKO
MT4ko6OcwyO4mzviVEf9QfdAWj/YnQMajs6uDu2VLtn6075Nt24DAM3YiwEpO8aLLo8SwMVxWeaw
Ka2Cm2jKvpFgfFZT6TdCx1oMd6szAJZ3Vsbs2qSu1o+eKslO3ZfHf64NsLKwbY8quAL61EttRvhk
DTjFzJ0G9bwEoFIZK49EAilbvWzcbBAvwAmBiMkH+SbHArwC4kfXekxvgSbtljfxTX8A5fDRfCSZ
vXxsXzoh+A778fxneS2VCyhhbbUEoyMoSOC+sWHo9Id1i8cNgECaAzgJ6MNvGBPBBPhpGLPBOuKl
MSOaJPkMPiUY8xNGe+wqsRwS/UbIwoX+Swj/NsfEEvDXdbyXJ/VaUj42FdiNDEPgfVufSuDfAEuU
PSmQrl1qkhSki8oSQjDe/cEkx6r/OQXDQQkDR5VEdfKtG7UWxh1TreSLnoOZzO2V1NdpdLDa7tUi
geDibgVDPPFVAtheXcbU+qVOoP8lM2kTVEbBamErRVvYCnbe9l1gq6QA8sJfUrh7S1JDCvUCz7Hg
q3TXf6t8VMAS0x6uMgDbHkZXd4BTELyMR7g7AE6u35aAvP0fsfkmXP8I7ovdJ10FGk2UFIAxc52A
Za61QdNgvdRf8TpDbF6cjtpda1vPc2FPP+JHUYze8B987oBWAGhwzM/xTcIlZQDwBnKSugHifVTI
h7KLCpvqIZhCpWwCMH4niDFvkMHcbYdMwAkzXDvMHXM+25kp0OVlWB5Kn4yj7hsvwX16Blm3l3p4
5ZwmZ3ZB2cFu/wdGl4VxiELDlFDnq4Ke/lbd/+K38C6NtuksU/wW7TC5kdOBuMFLnfxU3ifn+Xf2
5i+kcZ4dtYitUY3j1mj3MUnkT3IBTqR9n9q4PRcyOL/GYyoNF1ZmaMkpo7mdj1QgQWg0zmujOVaK
ZYGI4poZTf0U4biobdrSOX8UPRBF+nBPtqGX+jzNICztY2cMlt7G+6AWqKQxy+/5JJeAqSXArwMV
UvD3d+7iE5e5Yuo0rNKJuym9Fa6Nh/ZmcalTf9O82JOwtxN7gPF1AQF/a/qZ157MY34Hhj/Tnu3s
kBwbp7kBQ6Ugdm28xChYWdGnxgyThbHBywC5VD2G9gb82Ki4maQrq8C+iB+hQLjvSVs7ZhdyOKNU
AEHAAh3kJKf4SEw7wO7p9BSlTory3wRUc6y5n+PltRaUmjePfKUfyytXD6UGkJfKyF6a2Df73kvx
fQGaVoFyIhlcClCAPw/M4SguGu1RDnus1FPBKW1hZ63Nxz/OaQjCxjmAGtKx99gzaZHtGNgOst2p
Jx3b4s4AIP/mUMt2g2cuGluAc/1Rlf7+MW5pSpi7YL4LnUA+RcAnbgQaQ4YYWlXgvguPEqjT9kVs
PS6w2fFLhnJ5YnnZEjDXsdrAoTvF3vKSxT7YkzzVwX7nXUYxGCA4v607sJbIhVKj1BoyROh8NEHy
kFYPmvKTLoqnzYNANxbM+MiwFsTMu3LGWSqCoumhGnhN3RIkuNGS23LfCPTZyrwvTMgF1TRXwUa6
GPgS/6QR+uk2uWaZsOR0NjJUs3GzB+0ojiUi9fhYAnIymBJ3XM/A8iu337N2uY7bQlQz2Eo01mbk
Yslo6lnVsG8GqxnoPriAilNHz2b+kt6oh9nNPH08Nekhmw+5fiPaXhXdAT6iKA2SzQ6HiEd/+0HW
iu4hU/JecONFtuRiijEaGQZAoGMTDX5Qj55c1+64/Ekq+E+2U9eewoODL2EQmA07ssDAWAQJ5UdQ
LD/s3+hNgxFZZRDdCvvKXHr9VPa1OU/wxjHKr+S59k3RIIlAAj8Zm6HKYugJLvBs1F4PQHiQSwky
zfcxgjXwMQQOngwdb1nO51pSmuUQlMA9DU17AoyBhc2j0JT8Ttix2xaFcU30fTee5xXNu1EnEBU/
l8+T294WPuL+LUHTDovKgB45DF+rm1qg4EYmxjT8JZYLThKWuJDtQWzWnIon4rYYrFee5tnXz2jj
CJGR3jv4pTguRuXqFEm5BXGS9iPLPsfKvZUIcBHeUKYv4+2lDC4gVR3gOEEOCZV6EtUeFu6G0Wnz
qSLHgbaSrXbWhKeALGd4Psxx71Ew6Dk9VSoftbXoaGY5camZJk5lSsOjVNRVb7dZVIIjBUvrJV2G
rwD0AI1wWWjYsqs6p67a6XPSzIujpLMLLDA3DEe3nwhI1UIL5LSEOoVmSFd40UenMO8MT5f02EnH
3ribNFqdiwYVwmRIk0OYp6pXxAV4VlWlPqCVS+0WUzMzwIHm4SjVRL6PwWv2df++btTa2BMO9SH0
yE1gw3O+Timj4M46oCP2TvmT0Zn0B+2bepRQcDM+Ylb/s3xtlnZ3GG1RuX4jT7yUzUVXEImX5hLV
bH5Ola6lYB4dS6ujj60s6UdVyvUJu9Ka/gPD/tOjVoONuGj0+Wo2jTj0aqAnHMDuEh40rKwc9s2y
4bAXVuHCWAJaPRAfAsoLs08peN3iOyyrXFlN+M/fkRcm4HvVaKLFQTe9oZUFZ9aq90y8CkYXREDN
IRSiMQj04hd5gKdoDAljZsxBpKxNA8C0nmoR9IxICJfUTW0+9InCAEvBy57rjzT52BYf9g/ojeyE
u+7rEzK5PC6MJguEA9AEALOH+NiDxd2jHntYsik8DC9fAbYrddrPsh/loB3CpAnwOEV9wf/yM0zG
dcZGTd+i0irLkxZi1Og2sfjdgaWYgFDQIa/GqxUemthjPyQ+BI957jTpaVadKPyg4VPidDfjleh1
x27qe4v8+ilcAATl16TJqYU1QJ2AsRykh81xDr6U3edkrgQZy0avl/ntL2Fc2MhGswd8JZbpzEy9
mebwIVeTs7pYbjVnRzWktT0R5YO8jNC5jSOAK1if9j1ApC4XPAo5U0sEfGBp4umtNY+6+WIChGcY
cpuaiyjLFknjAoIUB9YgLTjnwbdeFzf6PD3hIe+gux3YBXi7n3KgS5Lv0dn09tX8L0Hyb0vzQGFZ
BYRJhSFAxhmAnPoChYXEz5Hd0+JuxMrPfJSeQoFt3+dYF6fLV9rqQQGMWwNtlT4/WR1oXFrRvsrG
0+9SBhclFqM1h6nFAm5yXX7TQZmKQQXTJR+CO1YNwV6RyJDbYemXIbmIIedyXhuMeQDsJxTPTeM4
/8juIr/1wUAJtNJ7eow8NED3z2/jNX+pJ5dq0SmZk4SxY4xOdR0Gt4PiKt74ETskV5aTXhPsBJV2
3bNdjivqJ3bsC7+zAufVmWVWQSqK2kzGShBcKHezJ80hNnmxsLQ/utS3PhiecdAd5ZgdRHC3W2nm
OkrwBae+mjKqShDcgVTCjo9gp3fVD/ETJv28wBFltaIDZmZYqWnlNB3VDtLM4vsc3pVq5Fii6yiS
wUWdUJ3LHiBxgFOM5keijZ8LPfVyvTrte83Gs+DCcFy4qYE3WfcAOHSbpkVSGdtKcy6yR2X+vi9H
cNH5UlNt1NFYjQbUoaOTRs+q+XlfgCh88Y1BbeqWMtCYJi7gbwaspwGPGO9pBlfaO9031RMDsQqs
x88ZlFNalAb7OI1xdMDMAUAXHkEW7wINUXC7Be7AA+/MWT017YyYkvcvKRjBB9R4FFOQ62yUeC5C
CI+904N9iCGh/W/Svms5ch3L9osYQYIWr7RppZRS/gVRRkUHAgRJ0H39rDy3J1qdo6iMO/PWp0tV
EAhg27XXujgfU+7XMYTCtB3LjEbl1tSR8EL3j+EBQXGrhn7rAXtXloP2Drhqejgf/0x2bgpgecRS
8mZHF3d3K4AhFwv8lwjmWg7Q8Yy5Fyb2SR4wUIhSmYNhOxI6PPR+YOp0v+jQ3oG8C8KLqXmgGVcR
KC0BO+TZrcLPDZPpXdmSnJUBKwQ2PtLlxIo1XJSdOMNwEsP4Nq3djTzg1j26MitNV6GRcHGGgxxD
KKqFK3kap1tid7de+5VVGWZR1VTi+7q9sJICk37JXOVt+vcnf2Mv1wUa5siRQk8UughLG/vsTQV9
qFT290W+6YD+x5vwr5qBvcnNaRqxF3NH39oxdIvYfnPTcldHAsjHP1CYjybwxZShOrcRe7zFTH9r
l1fhi2HXZmlrrC9XPwjb1X+ig4L02fzj7xu9cWbXwCLL0P6oMdoRUyDVVzHc2b1/Y6zjG/DSf37L
y+/wxXEWAKYaasSJOZm3Iz+aRIhwQHRyac3NPyBnmaDDwHd68/et3fqElz//suxMKotXDRRkFvqW
qyCzAVxG1+r/ZqL9q7RoLBWV0vRw6dmxBemHP34Q10r+vpUb5uK6ioLZQswgzrgNay8PRUOjltrJ
RK3EYzt3umUob324K2uxNJXngQawROMH4Hp0+pV66PUtjOi3N48C6QKVZSAe/vHsX46n0rTIJ4U9
zfPZHFXEAB76+1e7tcLVBfDp4C2aYQVvCHay0rFqb4XfF5P2P1zKl01cnb4QOZf0Ekg5Wbftszqz
wf9+ez781k6u3EWZV0Ffzx3awKu+g0TlzjWXG2Qat5a4OnTD/O88kADo3Mqtr+WtpP7Wx7ryDxIF
40IRfKxp1wNQraKmD7lGqsRTsISuSxSE06EpEutP54Ue8Jq3vO73lujfx3U9jqpr9BrNi8AIyG1h
dTBk0GBGZ5pTjsokuj1z1kYiKo7cuOFPvntSNsYbwNx/oe6/Hk9VAD8ZSB9QTvLXmMif3iLwdv//
Gz0XNrt/r3LlNCitCIW6KMIp79Eon0CCUovt39/UtwG3Da1ex6agH4Li8X9a1aCnQz/72EmxRUVK
/sPLkIePQ9ijWR0PqILdzC+//3i+i2+HUQ2Mw//nko6p26my7UviRXa2nDB/NHsojozTFLnkQt9n
5HqPKoZ/ooY/HZxuAnZucO0kMAKW+LLtQFVhAbQUtLf0Br/93QAZstwL+31wPT3PV1Ws84J2kUdP
frutwaZSvv/9k99a4srGGFVgCXHhelrbdxMD9I1oIjJ9/m8WgQ6fBVkXsAFcVS942xrKqxZkGiiq
hZQZLKUVI4nrjP8rO2Bjdv6/17qYoi+W36lU4Pc5rlBVglMqyZfQsEL6K0eeAfjvBd5STPFixW6T
OHlcnwT4vG+xfVw+2rXh/vo7XD76l9+hVaCBWS/VGn/xotwwU0HcjZq9s9mJG2//cj3/51LQqcfg
Cmaqr1NUuRSThHwqPu006pBytJIhCjRncly841y4vwjYr5O/H+e3mRXmAS+0DqDx8q4zq7KdHCY5
ypd9Ykb9o0hr0KmuEZxTTPa3Iq3vPiYwnhcVWO8iznt1eRCqdmvHHCThZEh4cRKeleVtEKrpz9+3
9Z2T+rrQ1c2pcshcLwFq0GLIQTBd9m5MHeHe4D777sF9XeXqbuiGtQ1fsZ2JzvcWALhi1ghQO3aj
OUa+uxkAGpoeII6uiSX/8xJKEN+x8R9GqRiU51vxPptxOcYqK9L6oThjmjFeozkhB3E3XNLQaD7p
U/XR61Df8w/rVrXh+6+LJiN8CG7rdXPdHEqAvBkIrgBCTX3RXKzp+e8H+K37cNAQ/Nca19mbgWoG
BF2whg+JeXA8XtRM7YyFBPRrTtpFIptv5L7fVoK/Lnn1lSsMbgi6YsmLUsGF2sp+vdS3fUgQIffY
OTc6xd8+va/rXXlhBjak3hxxSXMVlRuFEANKCBwTwGZcJZDGuvXUv79F//6kV6+v1cTgmDTAdWXJ
hdLOjqGYHlttpoCPJ0829umAeiPyb7dYby199R5ZVdtWS/BpqyERTubUZ91APNjD4PVw41Fe4s9r
K/r1q149SsN1QalJJoALW1aFkIkb9+UyAIa7sql+aISlt1rVRIUTJDZuwdm/LZF9Xf3KB+dlQfLK
wkanKMgu8MphjfnwDxLajniCaZHyzAEVuZHBfIMGh5P68lwuB/DVTa2VN1Q+1r1I8Llpd7ZBqAdN
Bnk0gAE1sgmIihxCwM2pSkDE/HyrxP69Kfz33brKCgKf5+0kfDxXOUYuLI7jdok/bf5uFS4x49/O
9iqmHPIOCpQedmnuyo29HzbNVm/rtL+B37yxmetmeGOybi0CPJSV3VdmFc7Dc2kP8d/3cmuRK2sj
qWUWSnqoOiCoYAO4eEW7PBJvuGXWLmbkLx8tuDIzzcB7V13M2kWCYI37SJznvR/5mbpoJd6ikfh2
W5jMtuDlTTA4XRkZxia/4wrPr4SDasTPwK42VnOjGHVrkStzQoHv04WE44UGV6KtJaHTr8G1nv9+
Qt+6uS9bufwWX94UAHc2iG0u0QpYWkxOotK91X28tcSVuWDSHSp1IRleSitVZv9SsP7GLm59qyvL
QPyl9D0xAgnXjTwddG1u80oLKLQAVMRuXOpb+7kyA7KdrXm9uJiZWTFg0M90NW8Nyd9a48oI2Hqo
QKSDNcRqRLnIT03e3wgfv48+YFBB4mnbYDu7OnrBmqCWF6Jh675/caBoWpz9xMpWjHQANAFAzC1x
m29P6cuCVxfBE+WifcxAxwAjZapZ74Kxvh/BdXDDUXxbr3a+LHR1HURgDfb4/xxFt12D0H41kiYx
VkQC/kU/NVbg53jm2RChap7fzNG/3SeycxOiiw5GRa8OL5g6k0yXQKBbzoHIETnXcUnWW5Xki5X5
Hzbv38tcR48lxwzucIlQ/5FE+jEd2yJk/8zkLBdIE5+jWw3ZywH9bcUrcz42A2Aoc49ZAxkcQKF2
yLn7QYfpQ7Lbs7DfPoEv27sy6YrYc141BhzUvXzpf/ibMmHxGFlLaP6ykiqh8S3/fmvFK7MOjal/
3U9b3suxihrDuHEzvw9hvmzq8it8MbcNdGrqKf+Xn0KRNHQRN7m4l8HBQUaTXAQRkOU/kRiljXuQ
6AUfN3FU3z/8L7/E1cMHcUxpzQq/BMl8npLE2tDEelh+jUkHbhOxE8dbVatbX/bq5TdkpjVgueA0
n4O4GNan3lSvf3dkNx7ddVdgMcpaDWwGy2XuRsu05OC053mohubx/7bQlfkfZGetdMFe6uWhrqHp
Lo5a35oEB4/Z5TH9x2O7KHBeSqQgMnJRYby6KgNRpVkPxRjXpgeqCJ9u3NyYU5T+3KSzXGuXT7o/
DYMkIh7MHhMyGFjLpmXuHjqi+8j3AxR2c3cNayZZNEg+b73cKXalCKZNoyFmOuZKbl1tyhMFm9FW
QFw3nUTPdt5csHRc83Gfmy17WS3CnvH3i1hb3rRBsxYXNhfWXhbgxSHO0CbSHcX9aikrbZ3Cuw+C
fDp2dAxSZ7aCxIBiKY5Dh1bjrGC1YcUfBUzGXs9M2WGQD6Di6iunCQfS2ZCzZM5Hq7wRExXMjtTc
NgdbMagLG3n+yo0C2zEbXf/y+cSgUVrN6tdSqP5goSByhJBKty243dz7GHnhIaRTmphYWn+sXqlf
3MIiadE73qmpph5yoCIImgj6hvJVCEilRxXPq2eJgdBHvRT9Yx34gx8K2wDiQCHJUtG0SvgPrZT1
Xo8d6Bwnxt2fPpJcgqGhtcyUm9OQ1oZzIqAYTd2WdVtzJF0R1ph15ZG5CKVCF7pVYEmYVcLcfAV+
HypvRWGqaC3kpQhoeQnw6hh27fSa1bXdptDlaM/GEFjnqsBkweiALTgcRiEOg2k4Rz4afjg7y1yE
Dl5chM5VF2kFOLY7WiRCPRxST6p3InPU+NQGEBo6or0GC2kxuO/gjNR78NG325KLajvxVn54zjpm
BVjT1nDq+TpF2lnt2KzNd6NiyC6LvshKw12ysmvWsyBUf/rF6Dxr1Y2v48LXWKHZmZa4XWVkeGt3
r5wuSNhQT6mTL959j+GGKcTYq/NTGV39Osh2ucdu1CekR9vILUS/hME86F3elvUzDohn7ooEe6x8
L5rNwLsHzU9xtFuRJ5bpG4duYf19Y1j6pNXiHVojaJJc6TE1WvODN7nYDMNqPXJjmncQNw022qZ8
09bVsrHWHszwdk2zMRgRdtl0jnRb8Mtoc9NvCiatUyeH/jhxw9rj2bLnZak6CE15M8R/xr66r1jN
Mj2yObS8cUhB5uQnEIjKE2fVNtqh5hxWqJ1n/jCCVgENv8yqR5RevH7YVnMAFkssBfEVlIEBofc3
s0vmI4jjq4w7fE2J2wKEyA2AxCtHsNRpgL4U1CGZ3RZQ0NNWs1naSYaly/uMTYOLwKPu4rbn/hH/
oN7U60iilbnFoaPSjntu41pCDAxEzmAejsSw2CBywVR1TVsREaugUdDpIPGosDZm7bqbusvLgwvq
nNNojvN7sCr96OWGvdNtKXFB0NIayq49gLxjOo294SOGVW40V4WbzeCVPiuGiQuQrdKDyPxlzpam
iOd+3pWE3HeWlwbj8MKGAYcIymdgInvW70HLlWgGJTu3fLDJr5kFW+H8Hi1kRkRvLVW81Gy66wd2
oJylvFggnRHQDbghN4MNPsF2SKp1fp0MgBBBHkyWeme2PLzoEQ3Omohga7tjWs0d8rg5GfxpS5i9
6/v+bm6GbOxaO7SZn/bjsgEUNuEYHYCs2YHY9ktJSVZjFkuvXhHaptz0vfzZcehQ2K76ZO4Makpi
3huBnw61T+OhISycV3BZl+Mz89zTsPR7E0qoIWYRUmiqn6YBONPRf5hpu3dWL0YrwoJ4Wv2LFhPG
JiR978X6IKW9s0pzTuuOpEMn91UwPeZVu+1GD0x7+X2t21ez4xtomgchXZojKNTOsp6h88ZeiYkO
gycKGHgOSj5AgEBFpsLCGQ+m+bgoZGuaNuECSLk9azM1Nbk3TPpOhuLOmxwnbp3xtJIaE7i23pZD
92kUZkx7byNWMUZ5T5bMLMZAxObs0jpsOraUxzKvqyfgW+uQ+OYQzpCmiJTrPlC/t8LOtz8cssIf
mOSlGSQSec8bwmBY0IVcFggPz4YTWqv1WgRa4gb1KszhjpwK1JVmlc5dcGdwFyatvSec/hrd+Yff
quPQYu8t2J5gYmpUpQLMncT18Im2y5429H622D2kRd9WanixBPo8LHL7sRvoJvDXLkSif5yK7tSD
8SZSfSezYW69yLPczFzGUFeoJzInIWZ9n1N717osZqxPKGICXTQgwJm8ixBN64ReCRXoUky/CsCo
o7WvM2Opnqq8etfevFsvZIWeWx/8JcgqTock1+uhW+dnu+uPLWkf+LLIuDTxz3Gjg1s0gshr+J4v
9l71PB5d6IXooEhmI7/HoFZW5+xzVhDzsB305PoGmqnQHUjoCN3LbvBjkDiWkTTqdGpKwOlI00Wj
Z0IHYCSJkMYRBZW3Zmo++FpGDjxpJ9WDbCWossDaadQ25vDB38iH5Y12ciMqJ+TcRFMXYVdbzM9y
xjnzXFVh462feetJUF7TZGzNz9EE42YwSIhnOREDeUiul4M7NuQIWeCzVfI3jABNsfTYGM60fOyb
ugsh35EWFShqunrjT3DsYFZx235nLDbuF1U0xsVpQsvxf/iiPCyGbUYDeBvC1Sx+mQW6PT7EN435
57qadiZnQye1ru9o61wCuEqH7tJbuLUuCFFjTxuorHqD3d6bPZW/OJTRfucebfYQSiWQhCevHUYl
I9yQLhT4iQjM5IehD5JxNHZrW69RD5mdD+4sXVLDUQIdtaSlW+9WDFB2uCBVHjwOCBA2em27ODem
Pu20B/0Oo9OhDHo04618ryhQjjLI7yz8UG3JDCnfPcaXmp1Y5siTRVbROmkrgmssccVIl9nOspF1
A9Hm2rPCtuR300BS2o7HboIFFd3j4oxJW1h33GxOvsD8gJxBWuOafRdRSClFurd7/IANCLw1qtis
igz2qA5pT/HEycmSJCl4Wd0VOQUFRV/uepenGoxSVG16We6YkEld5ng8lYyIvLB2jBXAdiXfrTQ/
OHXghEgIALXl5avZ9BGihDYsDSctVoSlvHvrtZdivDylHjehY+L+ykUfle0S+6v9Ksp+Q9cVN8d8
t8wl5VPxbBs9KDiqKqkuRdlxTaGWGwXT8jFUoInOlfGweF7a9N4TleRZ+rkM/RI8WCTPesmSxfmH
GCh1DOdOIP4MOVO/LVb8zF3y4kLwK+ysDn3+1gqDSRShPwcnpv1Xy17vhsoFJq50Unvoz/VkPTYI
iwyjhKvIn325vDfkzhuh4Wv0p4DTwwqWZtSP220VtAc0mutwcelHX48Pk1OgfO7EOdKkGpZwrsgm
uLQR22q/GNMSdkuzhKWZn2eTv5tl6YaKEURaowPEL3vPF3FarXVrIAdiZHpoqH0q8hm6JtOMPjL5
qKrgzuXyg/YBeIJsMYKfqzy5HftkEhKxzkI+AqsCpXZB47IzTiLo4NO6chuYY4jo/gf+MBOLCsX8
7mL+TjG4gsBtDq69Pq9FtzVaIP4HOd9hEnsLTZh7Azyo04jrax1bn8emUcQVQfS3wEpoZiR1hSXo
wtuo1tZuBP11TqDnKp2TUDKljbuhDvsDDpqsWLspDggWb436szHLn4riVftUP4MR7DVnyxJ6Dblf
Jf90Sb+CXL+DYkMQU6njoMPndJvLpE5f4dQxLdithIfCsIyQW9CVmICaV1MR9wY4gB0HFXHX2ZGK
gOjIMSEJs+xJ5QSbzqB3S91khSH2FaaT8ZnPGFbJ7BHS16SPIQySuB7IaVRAw2Ud92vQfZq9y2BW
i9Qp5dmV5onnXbOhvPzdGqKIIIEsEwxtnidf7VaXPy69/wl87gNoyaOc0UQZ7X5qcgBjjVAtP+ch
SGbfO8vJ+IBcBSS3RcZEu8HD2XYFXHd/GdICaLjWcVeCc7iD29PSf2zMPLbhvDjCrtG3GBIFL4Um
0XaYvMRWOnF89dGAKzP0vfpxAWhk5tYeEX3iMnonvHYzr0XcEoHovTzOxAHJxAoTLqqhC5k9paMG
SNNYXgNM9MXQtyJIj3FZmBc1skvUOiHdrMJ69iBKxDBWWG14BXIx+kzhtwZuPnSMPi7NQOLV7NCU
nOtXCoZN/G39Onh4DP26k3nOw0qpqF7WM5Tf62jqhodWIg9fMSEkp2JGxuOBNs2eYt+yYTYwyIMp
bC6fkPg9KtsPTSbCPu/eahveHhiaYqGhUeRgmOgyyzWfullhuqpEFPzHG2is6zzOaXcnS3vriDLJ
g/7Onn0IlFyqwDpsm088gGS07XD15rAg6lAZyH1LOzTLKgtKMBcV+kGO9cmQ+PPiOLvrrmjqs9vw
RIoVwlBmWND2KP0ubLsnDwN15jQ/TeVHZX4o68ztJZNG+zIMQSrRb9NlEEr64rYfZv+zr2p8PDcq
J6BvifNcahAs+1Al1KGy3ggE4QcRBqK5Kxu20waQwgrkJ1yFlryT050hn2gR4NYs/8gM5qMADcUv
2LvMttetQIphGs/GmG+Katq5A3AbyK8OCHZgBTBb0Jnx2H86GPD16zIUskXH4gSJ+LAz+Z0jQZDg
HQrzh1YkMbUVDbP3OHbrXW+xpFa4oH0ZmaTG80C+r944Z4mdk51qavAafeZIhyavT/L2sTDdA5Iq
VMVerPWEJkJIRX5f5jIJBHDqC6xll7gIa9HOSGcXdAUOCBkMEhnQc8oxEMHlu93XR89QOGtQ1FgP
DvxyDWXiskGakW+XAXO5hrFv6Jjm+tcKH1qvgOfyFa8OClAmnB1l6C+IzMa3hV5cNNM8LcCdEaC/
XV0S+s7cVfaDM6SG3YR2Psa2BQWZrVU96/KdQ34joDKpVJEu9clSMP1eao1ubOS/GxSj3RWJqrOV
7Z3Fj069owH+QocRaFs0IVUyprYRzcHHZdqzN1m4gINigrhXmz/nzr1BgkcxvA5N5to2gAtpMLxh
tjbsCySMnRNsFwTjoXZm6Cb4v4LqYeYjVJL4ZkINHoniXcfN1M2LxCvVrhrvzHLaKRtseY2/7xz/
0A85XtW4xFoOT/4C0DJuFwD0HQiw5/fRbe8ab3rpg5+2PYWdVyZlxexwKfROwPTbS5PUzTNVy5Z5
5YMrnPOSoy1YiVeLIOShKinKNZkQNhisxmChBvGgsXM86G0tMhSujgoBz8HrDUFGUQfHSW1XY0hk
s6TrtGxdkA6FCxmTGYD+3kr8/CmYPhdbJI1zbt231XRiuz5J75Tr3RqsgHkbSc+8o1FmnlPuexOj
oy3MqJxwHngxkoU+cImgqk9tqItLNWU2B0zTDHa+2+0JDoEVTR6XDiYix2c94rdupm2hgePiPwUq
UBo4TlYebFzmWtkPxoQqAgoeqv30SBVVdpW6iMFL3kF0dcWw6rQH8+1T3+rdpJpUjf1Bcj8C7V7o
UsDPgt+I+q3Qc+aTaumP0UP5zbfVqbTaH9yUj52a31eruOyiDYlh8Igu1WMZuD9gDzYoWzSRxYYH
pxvQm7AR7pcgXeglgtK6/FMsEkacQOKg5OOTtPDDJlNjDB3HI2HeJgj4Af8bcRM3joUwwBdzDJTY
9NOACBjOs5GnzjRAPUtC7fkYnLlTczJZPs6j/GPzKUarMepQQrD0fMeWPFXSTRgOr+pKOBuY+9KE
4xmTQVSR5NWuLNtDp0BszNoxFh44Sdr3WpxYXj5pMf6cGUgHgmJDUVWB6kwCT4vRhD/2jHlu821k
oHdiVYJCIonBPLDXDMEu7uXkIHbutk7bHDklh2FxUeSbUsFxuVuPhqaaddTwMhy8996CwtZaIsBG
M5ljoI5dBL+rqDA+Uc56NChPOJy9tcwJm5BhTHaSjzYIUrC2Ux1aCbeKB2KrJ6v+XcGOIK1MLfyN
hQFcq93HoZt3hkHCIviliBWifHik08kbfdAhxGDZC9sJE4TGg98g/nU0Dp8EOmZVm3SySDXGISoB
l+Ha4EYb5vOY+ztBgqfZ73YIxM+u/VJboLqs8x0KlPFsFolDz2uAqR5MpXhiY+Ng13ZMoAEXGXI6
gij/hfsy5cLeUvkMFoQCakvq5Nh6DzgL5j1o3DDnR+6RJ4hKYQob8SiGn43Kv5i7eu+X9IgwY2OT
9s01Lwy9RQwVpHuSP4H8IKK02DajHdKOovGRzAUqGxTTmj6DKdUJg8BmUAIOXKu0QJIvxC/SupkR
4JMD2wqbEg3+uTNl0lsHMpCtkPK3JRKbbWoTOgfsJ6gPfXzGYUMna2sFdsJXEiOlC3uj27BpDkWj
cLLoBBo6btxD3whgVeiEsFFsJF6AV706WuPqQHEdZsdZPwxmx2xqDqIdDrVXJGJAFOahkOBuO5yZ
KiWcyBAa9gsts7LKoxyuEv8nhxjOCqrAtRNRT37niDFMmCwbyT/S7x0j4s0C3Q1jyxuhfpYHz83s
Y3TT/GUUw06RIvVRNDTcu8qAxHC5U91LIzaNuWyVAfc1z1tz6TOvbFKJN4+yfghksN5YcwAjT5AK
l8J7G3JxVynjUKtxRi49/GZ9sZ1Z3yUdBay01+RRLf0fMEOweDHrO8gSIrpCxgz529+V6bzYTvvo
e9M5Z9j24k/3wB8/gcfl0QZxe9DSn0ZrPWLiFQQe87Mu0gZ1T+rf5aY+a+8RPYk4F/fEf+PwK13/
7loDMneoclt8m+dwdTZFgg4uU2dPERTQAPx+xtGcFwxOORloRtK84Zul+6MZjZVnhNIvI5ehjFBG
HqRffP5LjmvSTDLx8Z+OO4UTHERgoJb1s2Akzd13PU4bL7jzkF1DKjYtYU4N/8/AXkzoEQdShR4c
sVcoCPCoyBQsa3J7h7IaivybefQyz9I76hmZVB0qbPfuWPzA5FVYGxXEeXGF2moDSWPMjepm43nL
ckfyHqWkS+W9fafzCTd6265r7FIjrafNNBjxvL6XaB5Vpkaf5ZVWqGe5TYasf+spuvHyN5+y3cL1
viqqsNIqNKWIQMaRVfXPEcShfkVQtvc3DdJxAwIT4erO56ZYn1Yo0Ywe3mK1K6Cy7cgVNvHpolHj
eacSrYxu/ATkh87wbShCQh87ypc0V8OmqmBhTLCUdsCUT3oTVFZo2g8EMXVNMBkojv189nPwB1Y/
GIYSfDqGzfhSKADcxnOJBF7iw5blzq5Qu6gfcLfDEt33SwTSrDBc6rUhQ9ShdTzYsdZIY/zYKTYc
1GsoNQqJcgCmxO0nB6UfVs57FDPCgeAf6D4FEBbe+kfIOTM6QEDX5sfgAvDe+HHlGLEe8oQ30D2t
7QGBRLedTXcz2ifBT43/NHGZifGVYfxb6RxML3fCfXYl6hyyiEaW+Qb9mPwWY9NWsuYQj77onysk
tyg6Ne4+GF9Io+6WEfWugMdNA2QhKrGhLzfo82dAcSY9oujSmbKyHHbGOEasqnQIgB5IjIJHNvVH
1cCngOkoY7xIoTK3dQPzzAd3QyqxqT3jkXkyawhmTYsejbNGPE5Ng0bAVJghQTWhM3sYPgsdIhcl
xNVKDLOxItE6e1QtE0vonUtngvKA9iIN0bfUZjCRtp12BerPw+p2EVfNE3NhsvPB+QPkV7GtlROL
Zni2K2ifNsFyCOZlwOBubWS97yblhEQxqH8Tupw7PR0K34xG00JlU+1cq9lL9KoUOh1G81uXDTSY
eNpa2eTqc8vxC/CPXHawyMDnL08B75PFGu9UXb00zfwI8xnjZaFI1L3lTbVf8+mxaPROSguZ7eeq
ug3R/MkbGM6smjIX9f9xrdLeM2NVoAcHuh6EQeV+aIKMDmjWizZHWN/VaJwE1hsQGPfTzDPkgvfK
ogdUalMbiY/ZGWHLoIfrILrE3AS0aMAKDYRzCn7eaJzzPejUz3PJiyxf+iMk+tBP9n56vUSTwf4z
ERZZeL0tArdh+LNUPepZHmqJzbYiKH/V+qBz72iuTgzGo0M5YUhSNlk7j4AyGy/z3F8qvDws/Ork
Mj8jS7vz+jwF6U24jnLHnCVpApkw1OQsEwdjgydqiNyyeyI1quqjhR8PEMJMERdDgiw37vz3pu+2
SwEWXiuI/aIDuxJL+g74RLNtT6iXJDzwYHM/pcF3eeO+TLJOFbZuqDnMZ3W/LH5YVMFbNb5M5Zj6
1brR85hd3P0kmkzNUyItcL40wCUQP1UuNOtElayUnk0LD28Z7z1kusVYpryWEYPghQmOmBxhjc7/
i70vW44bV7D8lY56ZzVAgCQQ0fdGTO6LlFJKsha/MGRbJgnuAAiC/Po5WVXT16WqsbqjX/tRltJM
bljOOndAicMdM3iRTLwhvPxmJTQxeO/C6RYTM9pmx6tBgiai5lROZlFkx1onq06aJemxSgiRsBIW
2zyfD4IUt55XWywK1ygXW1RAw+RUbEwgl1plV2kybDgFJjSDn2OHzIJdytNt0TanWGIlF7brOUzv
5safJo+32+OG8Q6rvXLaRT5dt/yt61H9YvudhN9jANbEdX0iXf6FlRa7sO7YsPbcF3Jdx8iK7Pky
K/kaTXzPKcP9GOh+LIuD9umKZzU8seYB2X1ARsMVQV5KU59pwXaUYMVcF8nDMOHiZNUhGNAZdDnz
JAVvWKyTpFkljVxa+4isJlSFrzsYCELawSGSrxBhdJIXO7aGoCmVG92O2xFVtznReOYRdmrnczU/
NglaTzAW8b7cyKEGlx4+pHW4iFm27PV32hdLXyXgH7uNmZINw0SduPxQV3Ybmuxu0NGGufooFHmW
bDx0dXOT6DFYFiTZtgCWE4sezno8wit/VafDDkIzsK2AxlO6DQbcAz5tpee70KO7Q2df+4GjDQok
UNZUhzYBsKArABL6MBbYGcTdgiXlWoXu2AJL7km0cr67Q+vIFZ31BtT8MqzLa5mMazVNn2jZQ22Q
bhrPTl0M4RMI/h0GyiO0La+8K6+aDKRRFGxtnS/9/DkHSUV5hDX8U6TpxhYoAS/xfMq4XVuOtX0i
NjONr2xdPSUUfedOHZDIcyhl/ZjlMYJ1mvCaIA6xG+PtPECk48WauObaKXmOmcUSwkz3aY4txoB9
U6OKTayasxKM7asEq1NgPXAvzO1B58j6CgDctk10UNhJjbMfFxOPT2kLoE/G14VqkAGGRwZkzYo6
ulOkeG7k9FmPKB5AntlyJEjFIWLN2sty8bd1smXLaGaPkyIgIqfbclRfEBP/EA5sWJJOP9NZedRW
99ClS/uk0hQLAZ91y6CSybGqCrECmk2X5WUjGfePc81ACAT0dFFVgrwDBtQX6b6ZwkPsxQGq3mc8
brfANw9xbs9xgNShILpB0B2W+H3w3JTD9y7KXrK0uo4HaxZcQZ2tk2gxIoRsoRvx6sPxqaj7N9wp
vWhnXNK4uUvQ1axqOFN9xTuEtYXBLsjoS9O5T53F7t7IGHqAZvpUuvaUVRqqAjyowAaq14Jz3MOC
dFtStfO2yMfrhnF9QicgBtzOP811sMvG8jGqs7u+tOCOMrPI2+DFz0WMJjKFOIlxeIMlsltMDnzi
SAAUNvFjUKp9PvnvQE7lgtH6ThegLnQZrYBf9bgwTQcwkTaLmtDdzKHt4ASEWh9gEUCdGBe4Q/HC
12G9YnJu4Eaw2aab2+uWAV3i+XwGwPI8cAkspxHZqoE3dBE48sWiUWCTVvET7vE+7si+mRnUBonM
lkUB2oAO5sBhBdgl2HP6Dr3yrktPRAX7KZrmre3KfQEGVvvkNqOyXs69ChdlKb+B0gKKnqQwmmi1
720gdh4M2iKJOgZ5CtCbCLM8tqDB/dQLf00VAtfJCPebgPJ1DcHS95KBmOJJOSxmqCEWfWKxCaeg
wE3S3M+hUNi10vEk8+YZw9rTyJB90BbxJ0xQdMfU/EUSXS/SuRVrdBl9rbQ6g5S8CXUxLcZ6JDse
5kebdsAi0yZblGo+JxnOSQJj7MvarmmHhSmuqd+lnd96g/eEY1PdMwJqMGbTwlmr4GLjd7I2L2UW
V6BMi2Q9Kw2KWUCSkHNwSxlcpKueZDdgPWuQ3h1yGkDuoXzgFupDLFfxjC8qp2+yuimXMCkFKKxK
n3IGrBBIQQLJhHr2GXnoJ/HaZbJczi4A2lOW2VWSjhwgJRaOqWF3acTAYQfZyrmyW4YEOp2Mx69k
Lj7RRJVLREkXyyyv0ZTHEhAjuDaQBAiEc5TVM2846r4J1tpI7WhxTZJwGc7ZW2eNWepg2Lum1/hd
8y0wyYnCB7/oQlDojaISwCQbFmOIXWSfRBVIY+xa/exeSSfu6hCR3V2Mt9z0OgXbgDC3UEAj0uNN
Q6009oHmjqUUh6lRyOBAJQXVtobYYN9GOcdWBVvfxBC2CGuEV82kwnyYumjPRzwMMwi3vaCQ3hYF
JWfmwmlvbZJsSZDgYVJBAglIhnBlj2v9IqrLUk21dk+Qmgqo0cTjW0nMiC4UWm1Rx94taaLnaRW0
0nwuDX7G8wk7SGSCvUj6cVNSFEfGYR48DnnarQ0E7ns5cLWNwvxRlCG5jaI2BIyL6Q8UcFGuwwE7
gbmpiuMYZEDwUGVUbGssarYY//SjbcbhSOe+uZqSXNxbn7AN7bvs0dBSLGeawexrcH5Kl9WSK4zD
aqzcWekmvRG5apZFHUarvoC2JzNYGU0RLRa0SiOMLw32HMFEwQALt1dKoj8XhXq73ObFvU5rukmx
ZYVWKAIdUrTzmrIBGyctsfciLNsj9js+OEgBP8H2BO7C9/VBEy/x9sfgi0jSX5vI493qBBAwUwcb
bE6b7SCq8oBBObwa8rndpIIbBFszui0GPW1HHfKtySJUzQP82XsTNde91vkWXa7B2uZpvas8+K8x
9dEOl44d88r4s+6Gfglaod+PSGJexBMl64nZAEt1CRBODB1qNtvU39hkqFceQrdnlWh6PYBcxqsO
uWaTB2INhiF+jDGg7vvWBusJOhZcLdvo0zg7fZqpHK4Uqq63LZmrbYml6QaXdsJjPrU3itMvJIg7
vJftiJUmng4RT5AZeQanmSDiWk99coWhXF5hydOBigDrohMMa6E3As/J6B9FPsbHnsseo0Jgu20a
63nv+EQ5ZGoBOAdcb3Cyul/RIBjfXBfkXzXn02kiIT+rxA53I0+wpMFlib9huaeObs6zlWBp9sZU
Ft5FIyteoByy8Ci1ETsLG9RnDa82NnajNotkEBNftDySII0CDlL4UgMo5mIXhJE5pmWF0hBiKzAa
HqDIvQsrsFij0fYureuZLwbk3yo8DkG2BSPVPPVlYDEIR2oNyMY+hKJMEA+fQzY3VxLtsgClNoDN
UKhY9eWhLIgCh4KVw1MTZv6q8EV9NcKEsp0JFr84Zl5hYLIQVGIpVX4mNM/xHSFwX5tc5WdSX+4A
crI/weyZY7udpsCEhwnvO8/8+CZaxMKu8OIk4Lfxnr2UvAQFVKLV89MQIZJokcJKh7z+pvfzLtNQ
HEJomI4P5ezV69jhNgqaYvLJhhRILzqMsZiDrtV/yVgQvnS+NEcbGwpGIW4xfHSuvxdsxgdGP4E3
IGE80+WIyMQUYlecAbSkUpx4MwZHU2JTs25BXt0JCS8fIC0Q7auQ69jso6RWJ+m9w66WymbXD4EH
Xj1GYbcsBnTRL1xdwvg/Qxf3KIivN5grc0wAtVRfEBmSQOAdloC/MHFFZB1UqZihPaCAQE0px2yl
mol+gm4oA/fclSkySSnrwu1spxhsjiyg/cumFl+tzCEbR2ZSHN9ltKzuDNb2CAbvhEA5JFzxgKYg
4233nBbu1TYd+d6QAkuQkCoIampqk+i2xeDZLVubEMxqBFqclfGDkQeUq0Ft1jjJsOu6SMnEnM3J
MUvHsd2MlJfY2FUZNvm4HPldF5b2kTiLbyL6DpfKpBm+CsTB2bcRrxjmuSgs31CSgFeAEWGuod8Y
XjUAcuy/O46FV4tmvmTRmbmvH3tIVvpNHIYQEQyI5YeKGZHQgI90EA3rOhiyZtWRAIZfgRu3iEjY
VZj+6wa1hKqqECRcF3xVc2zi90OS2PkasjmRoJ4kkGO1n3HOoETCuTpHiW35sowgljyD/Wqjc5+X
JlyWvBK3M3qHNgVphwddM53u6rLxeNl6BWJ4yMleiwDJM7F235xsLV1AggssLOKVAk5nKfzziWUn
0dpILpF3XN6qEnjJzG2y1Kz1+zFr6w0hnfxObGY6KNbgNOB+xBDA5NQfFSv76ySXEORXKELEXjFn
906CAOmhKYJ3xVK5TQpHdjnmzbuyVE29s/1QXckxKe2aK1+3CzoCQiiRgbzCVhlasSrPAZoIOpBl
xelw5mi83yTjXKNcbKjJVqYmWSLkt39Ss8SGVefqqBC9vLEgqI8ydeDlxtqvIg50VJbluIVyCzlJ
KkNUGCrMHy3kC4timqojN/m8N5Maz4wXYj8GLQMiFeZ3tArSXZa14zotNWbY2pSPFDrhra8xuxRJ
w9AbD7oBOczZvgQbeqReAsEMGTCFBPwcq6CjbNNBfveNswcCVHmLrX2whMTCg3sZZ4hibb6DxgZQ
Tc/6M0ZOtJhNo97K3pfbskI0dtwCYDBNFawTG9svpeEcPUK1i85pGNDNXCKDIB9CD8pYdOvMImQo
pNgtuKyTx2keykM6qnQN4Km5rz2GFkd4tuQaqGMOeG2jchSRq3T8HFY91EhtSFZsivy2cDEFW21q
iPpBAQYMNXwKOIQYIc2tLI+OKhnDG1uG2bc56Su1GAenPxG8ajcdNKVi2dYZBkgTDocuIe1Dqi12
sWlXaMwQOXlpMEbuw7lI4CwpQfCOyBH5ktRd9YIsMjAvKc4W1IvftK4KIcCMI/kS14bF6zZMm6+O
ymmVtqTc9sKiBCDqyBKFOOBBC6HVW5/J/CbtW3PKeBLdhCXBa4EIjRphgzlW1a5W0LnYOB+ayyvQ
G+CHk/40l6KD/q2MbQmSJAP6ZApmX3lN1BPyvw0uXwajMrQ4BRbGTvfxmjQ4CIAAeyyDPMG2UKVf
QhtD26qxKsbuxexjYIH3xjYIS6oi9w25/v4h6AmByp67caMbeAGyGYSEhEthl7WhuM5cKLNFyJL5
WsxTD0ZdTOUzVc7cwdeb6OWcZFjetDEmuEmPyQ00i+2zQ2zWlmf9iE6QyZwLORJIGsbyHqNjdqqw
Vn+M6xz8jYnUZ+alOhdD3t9FIBSvZDs6u9AB4bd5K4PPbeNCyC9yFaAqyscUNi3bAKKnAMG+pAWH
3NpjMYHclCT8hiY5t/GNAbAIdcumkcKejG76e2pye4RgcD64Al2VkCZP6ji6slj2tfrdjvzvf2oy
MP/8D/z8FeJ6XWS5fffjP6+Lr7o17Xf7H5eP/eef/flD/7zp3pp7CH3f7PVr9/4v//RB/P9/HH/1
al//9APIs8JO5+FNT3dvZqjsbwfJ3trLX/5Xf/lvb7/9Lw9T9/aPX16/1UWzKozVxVf7yx+/2n/7
xy+otoJ3599/PMAfvz291vjg/6les/bV/PUjb6/G/uOXgEW/0igOYUQa337/B/Ernh0UNxNBIhSF
EticmlbbHH8sfhUUsZeQ4iPbQojwkgZu2uG331HyK0cSEpMRpZQIJJX88v++1O3vjqDfbwiuwh8/
/1sz1Ldt0ViD03hntkI4umSMEfQOwePF0KQLY9GPHrNUlgK4fLXonofv4yuYwbXYF/vqadwkh+L5
v9048JcDvvOTga+rbVnhgI71RwftP9Yz8U7LMlz+cP3/5tTeebzikMRYDKCoN04iXDD6ztc5kHwA
uQ+uoYoNBpgE3kN7y3X2+yP/pyf+xyvIyMVb+IP3CgfCTUSpBmopOEWr1LsDadgZyhTT1GV1F+W3
ARnctI6Nnu/qYELVXRnmar7qRE2rJTMejAAIkmYfUafi7UCBOy1FUcz93iioK27gREYeOZudgrgM
O8SimutNRtyE6XYKwWyDOKVwK6sYGN7DUFwWjXELAdNAoWAEanMXpRbPeJn7bYTbsTF5YaOL8DZZ
+Yb7C8UUb7oWtd2y7+NhpQJoeTd0wirVNZXZSz2wRxo5s+JwgdypJIf2rwegxlZSJtFj3SX0ph4v
SwXepleZnYvqwXnQIcL4+Jn2KYQTTPjuHm0B3dFpw/caajaMW/B1rEMhM3dA6M38HZQ/pD6OJGhm
9f2AolQ2iUNYUPeaDbU0kC6MWCs1mMblShHf7Ihp829BWftHDeQVsxMNsFkXdfcQI77rKkXwpF1A
VI3tjikm8ZBmffSWYM1z3Q+ErXxR1F/l7PJuaWhTvYikS5cmN2xPIIzYcXvRkfVE5ADAoZzwbIhP
CmjuWseDQNdS2WUce5QRdPlYhX4XzrhVqJ41Bw+N4R46O7uqVZYf8yaKHxig+7uqS+ptUwY4z9l4
7KTC8SWFgAKzW0anleia6ipr+/Sm99AMZp2HdqsoWz9BN1eiXyoYqLh2gH3fADBAdMiKCQpFPXNz
FfPKXUeZnlYzRuR7LATlfYBrCiJSsu6ls4PZlA2D+r0XXEJ3mGK+S22fHSLedfuBEbvDExpzzF8t
3xQzLORTG7gl0Hi6cYUQZKHCwV27KIX2L4wlZsoQmo5wcu3OIwdnOZUemZ4TWBEtamCZYV4mNyrr
2UHkffFs5pafYNqqXiyoKbopwmkI1o3reyziOZRgVVE+oAqyv0lzKu5jOqHTJQ9ZtQOSQm8j7FCv
MHTRJwEqFPWJUTFBM+05ytu6nu19PaUbw7HUBdAHo0vpPFwXIM/vu7xrPnGOuX4hTFLD9iDoubXO
oeRagY8EAaTKQ1RjDx/5WF3oQuCbPZopD3XdFChObKcYdDqe0mOdMCyQilg+QhlZzwsWsOIRethx
BW1c89KiaxToqQIDD4j2K+cde/OphjjAhCEUwrOjC4iN2jUf3XeDaKkXgq3y2swyQscnarQyTAKv
tWpAX6XYhN1mSTuek8ADyBzhH1rVbQGqF31L0bCLIt/cNS6VRxUAUvEhxEQLKlsYiGIPpmCR67G6
xsiY3hoAbhoQW9fBXNSV8fcSCUWAk0f4tUQPBDVLsehcuCCIoakWin/B3p1eDbXBfFvl3WMHS1sC
oLGmwVIVrHi1AxSc2egh3K4QsK0dg2+P9OlXZUaxEVmcP6OENb8tqW9AEtYxSGkNddlx6mMoLpFf
aGdwId6+REPji6MPHMatGu5PUIvlBFmncHUGLyJyvN0CAFoDEq9BFv0hzEMItHzGg6cSLWxmJQEo
OUDOAwSkl+OQFZSn4qhaLqJl0CX2pMIG70mCVcMndEVh712VUf+lyOPxmyBJC4hF8TtFsDKTQwtr
J5b6mdqnAW2vSFDPT6Sdxak01IJJHRoxLThPa77kcZ/cJhwAyDImXmFhRnJ+b2ivrlhup2GnyimC
IhDik/UcRZeUrfQVuoqVL2XwgFVGvLLRVJ8AENvDDIXx3k8j0csYApaHasay7QPn/7sJ/jI7sQQL
7CREBqBAYtOfJ/ihddGUot97ATQA2lwHZsgP+59PtX97jOiyRJKxgI/03QyIimuajz2OkeTwDuch
xCLbnx/h8j+8m2NZ8sMR3vmo+6odvOE4QtC8OBVeMQ9TLbdAY5pFlosPlg4fnc+7TIYpjFyYX45m
2VXSP9H46ednc/m2Pzmb6N2iy7W9cLDxIj3bp9WCw6fc5m5NZ/eknd16BhkYtOUfHPSDk4re5TFg
Po9npi83KRkgaYqHm94UHzwIf11z4WH7122K3sUw5HBcTRXAVkgM1YZ3V1GvVxbBiz+/fB8dhf35
kbZpDTnjhKMQa67pb/ZT7JHb8//sKO9eHLiBTJ8WOMoMIy/bAwAtqw+SY993PP3+cv5wvd4thnPJ
Z0KCCZTjVXgg6/5cZMu2XPgFqMqlW4LqXoovcCiILxky7H5+fh89D+9iFrBxb10N2zWgwHldlrA2
NB9lq3x0oy5v9Q+bi5CPTHUVLiFPHGDZ+25gED9+FPX1Ppv2L1fx3eDQwXIDJBtncokYK8zC7kEx
LrF5B7q9ggQ7RjqeOgBV/+AK/raF+Nl7/G6cUB3TXs84P3OwK3XrsII45c/jqV9mB/6gQD7fN6dU
QBa6ij4Isfrg0r7ft+kqQEDW5dCFcfG3cciyvaRYTS3qDEVHP39S/v5YiOEkEhlW2LP++TY6D7y6
SnAsSj3kRG7lIxRKsw9i6v72KOipp7GQJIS+4s9HAeLXJq1BpYDJz85fteh7S/lHp/IulOb3R+WH
g7x/6Ps5H2LQE4vIKXvyk95a1e4o42ZPDf1g6v37M8Lci7wkjlbsd+NUZgNHY4mD1YAm4ezpsH6g
Cf8gJuZvJ5P4X0d5N06NcQUFDnROC5oBG8uBX5JBLDLIITm00UQW19C5bX/+RITv8kb+uI7/Oui7
m9W4seXBgIOiXlwsu/18JTfVJkNgwWb8FKzhh3rNHpRAC0S6QL/XKh/3wUcFpB9d3nf3MsfwbHuN
7+A2+e34XX5t79hOrcJbca9OeO2nB739KK/1fdDKX0783bvQIwih0u5ytaWSMG9Y0i3hsEPZaddF
8Jv33fXYhPG6iwk415Cg7RWFa3BEerf7+T34u9MXUiRRJDiSNt4ncvVkUDKvMeohu2wtoJwcmmYL
kcsHj9ffvTE/HubdVU4odAQxA15DRiD32L+7S1BO+qny5INh5m+H0x8P9e7aNpAv+bTFGdkVNnvV
LexW6wpSh+Mlahy+8WiDEndEOQEDD+/+Zxfz3RTCRpFGbY9DFx1I1ZKyTacdGL2mWv/8QH836/54
ju+mDC4KOoArQKipiD9PAezRovpgIP3gEO+jvhJaJYB3L9OhTJ6KERYjrz79dhb/i/P+wpJY4oL+
/4Heu1a/Fpd4xt9h4ws2/Mdn/kB6I6C3Aogj5skQzuBE4jH+A/ONOYDdhMskhMUGNOYl7O0PzDf6
FfAJ+BWkBzNJ0OyNT/0n5PtrJNnlv6QE5b0SUdj/LcgXGgNMpT+sW1DHesGbI4CV2BoiLufdMj3z
qjMxFtFL8JeQBg06BzyUYft/3xMI740k6lUlJvluRmkPQw5Xg3dvce83MdpwUIUDhZAeYCxwmQph
DJNDs0fOejotSR53Z1G10Kq2PtTXoaUVWyIxxn01nqdnj8iXYIFuUXucoqw/I7aygkAfISdQ1fI3
CsPZk5i79A0q9QQOWh1cjdlY33NTU7oYkJbyChJPwaCs4+46LVX/kuayPBVR1NwD8uybZd+4+Rim
ETxnjhKHJj6fyGdgAu7ASD4dfO37F1aT8hqIpoIKMbIPiLcH3cQLD12u7iuE9iRttnEQGd7WaVge
eVK7u7ztgx2oFwnbXZpfS+2y+8LCryqwY0PNx+y/5tmYfs1G1j7UVkPEEol4ePbKwbRAi/Y46Vh1
C56m7tBObriOgtxACIfN7TnwBWzhwYScGTZdXKZBIlwP8Ao5Foj3gPQMSoo1RDb1Lmwa+IkqDt2B
mg3DSOLaTRxB7UPVUG2boCs/yxrWazfzYA1Vo70XcJpu4rrQ6xoigaskS+zDnOflJpnKedeFfN4U
ZZjclekE6XxL5FYC41uCoh43dZiJL5Dym3vki9lXI2W7AsmvH3wOPBwatTK4V0DiO6BKfXU/tW3U
Q6sCaHbRDlF27JpyvJuHqgWJXZBPuqsZVLxFt56xZELa01wifIKkfOUg9HxS0KAC8YqSQ5Kp/IEV
qBRvECm1aesygrIPsnDUBEbiZU5ihFOFKbnqhRh2YwovSYY3a+3nQd4Bkx/XINdngIBxVMOBVcCq
GIgQ+ulUxvu6o3Cbo0z61thYbnk1FZ8mRPjt5yGmtyMUPkdTpxZ2k1y5hfJtBeskOONKxeivCwNy
5RDUtKykhvwYiRtXUwwMtFECJonOkp2M9bCmg4SeE97FYtfwsbzue6gIfBUZCB8olqBzGLCVi+ED
qiVaLQqDRtsMjQjA9j0+2Gg4wIcIvKiO41Ndj9lLPw7xFUzhehX7Ktj2las/MWTb3FkO+Sip+goZ
Xx5hYjB8BdP1aHKS7lUwdm14N8eGhWcHiCbs7mLO3O0YjCno5Hrq71s+5k+iifp7PsiLUGZgxRHe
fEhiBC2OpIGsjljLP1UaBX5zl7dbU/TQ7xAD6Q5L8CddBiVeAHEMqE3oQpv2kqSBMtAtKUOIbnIr
1cEh2GxNNCLgxBDqZ4LUIVgMff5keChOY8KCY6bJ+OaRdHBuXNJtR1M0i44yf4yMIFtIMty3Cm/M
GtF6bgeNCnkYwAmcGNS4G3xhDCm0EvtWB+o2k311R4oJXxOegGOLVxC4KzwzG2hiIGfpbXMwJbDT
SwrB+NYif/yJu6E5AIXxJ3RLg8QH7GSgohvJ4ygEVC5pmN7MzTyhOsM08o5LjZs2tRzCCzVDNaN6
PZ0CPiFWTMFsXjgDzB7qixJi4HJAjrktYtj66wg5DrpMFtxm+Qx2F+7+ppvj236yMPAMgYBExJXu
gbCBbyJ0Ab5ATWGQRTHL+4FZZFazsL5N+5GdkNgk3FpEeX9sqxDy8xDamq3gcwJLaYDcozDBoCOb
+2mYyTXkAFAqGGT5MdSOIUS+YAxPOLQl+6nIISbPGjWc/DwruJdGI+CpDZG3RB0rzxZK2S/IKGmK
fWQUWUWJd/dc8/IVIUbIPOtUdGeKKFgPPJiOUTFfgh5s0a+DHqKOhVOTeRyiQL9CGNvmC2UDdj0N
cCmkqa6PHYdViUAos+F5iWGtUdESsygMBIUeQO1raIJznd2RjNUwkCBgZK8DB92oUNDtdqWrQOzW
xUZNHQh1N+D7z6W7obzVHI6WqL5Fh00EtXuCdISCTvhg1CIazLjxECN052Hkg92KLC3BGcKmClvM
IG7QWRg+p3VXrotc+y9TMJFlXffZ1ylS8J8i6cDuRTDq9RTqbokj+pvIRHg+ehE3GEED1NBaP963
U0qekIh6ueUzMmwQaXXVQQuKZRpV9VtZQnrbcXihiqSfDtUYDjvpWrlTNglXVcunL9SRcsekTeDB
LdRt1WfdNbUxIiFSlT2Ms4BUHpuTNYSZBj4whpiSgZP9XAMfxbOKASZBvkFGOnrUubhkFzbBVRoU
iO9zJESYXEr3Aikd9zEvE/gBldiwAUIoBMboNdOq3xA58WeEyjS75pKGCCoBtuOQJweUYXpknCE+
Mp1yds37qdmjNPxFTAwJ/p2lK3Rw0S1pdXuwRRdvmrHKV7KC2XoaJnmKbDysA+pbrChSd5P1pl6r
ms5sk0jdfYtqRNTB8xdbCIerKTiyWgTbzvb8WM+d3KZABMfldHHVGBvFyEXrkXGCi/YAkgWRPQUi
dJDq5pBbBpHdiTWwr3TtPN4ElKOauvEIwWNdHyxFL4cb0SZqO8pgei1A+qCYHhMe5Kxm1TJdof8d
7aUwUBWncBrLI0AL2H/BVDzB4oDQu7lRWx3K4CSortdh36rbsGztOavwGmjIH9dZ7OmuSDyHCbfy
h9HXF02LieN7o3pELVZumPeZnp1ERkVrnuYLNmwRw7ZJMuTLdNCMLHMVIhAIAvptioTdfdf04aYV
dYsAnRbifwxQK4hXQdvGGaW3AXRFWxYN2TaAP+2UszE9F0TPO5FHeDDT2KjF3IGi2jKZu4cZOtSH
AekA8ITlRYfcTt4v2yyFk5LH0zIdtd+40dB2IUfUM20h5Mrho2V5c4AnEMFNtgbhm4v0ukAkw43o
su7eTW1zHluMshzyk5Wc29YgB6Cl13XTjO0KKCGyIoPRVtgZpUJfNSEN9s5gwA5sJr/6EfJ7wOWm
3SWXcrqF4zTcM3WJxvMWmn2IGG18A3Gq/4yhKlx4KFFXlR/mTaNkeJ6NzpeRkXxLc/EZ4SXjbrbt
fJ6hrl+nWDucPLTaJyYHyhegZcYD0aGH4i6Q3yHPgvSyCrqdbIvgKCPo0GMognArDL2vo9qupG0Q
uU5RCLjQoKyv/i95Z5Ydt7Ft2xbBA4Ey8PmyZk1KJCXqB0OyJNRVoAgAfXqteB17EzzHNpmmmOPq
9/542LJIZAKBKPZeay6MlM3HoQtQo0qn1zvbigPEdF4YrMogNQ88pgZL//Kvc2ojaGWytp50ULMI
CxcdrG2P9m1V1OFBO6ymkj3GHvwlHkndUlCUaRp9NyTmNg3fcVV12gZSlyGtbQQySiyFACoIPrrI
amtxXuQ5ylVJh/FSFu4ibg1rxK38lnJjJ4J/zSxXXqtGomtvR3vTRll3lhkjS/Sy6MtCq88OuM1+
L5yyRVA8hkAnPUh0Z6VmdEiBMWn1rKTmsuozViO5belrfSYUSO6jgE8alaXcypH/RHEi9xJ7/oXO
WnS0nQJzVSlAdg0/QSBOvS0zbg07XPSrU4vMv+bj+T1/xfSKCveBruI7Z2S9JlULOW5M/9yJwZhw
IJB7zdS1bYcKRX/V82FmW99HY6t/KGSKd9LBBcoaV577psIsYLV8f53F3qoecrzmzog6GJo/WDHP
5IFVBq4TKmzp18zgJyt/MC705Oj7qkFRUAn2LGbErc8KwYNjcxbeVEknr8YAAJ8gp5WluKBIVOv5
HLSexDXcadwt/JrnvydFzQ93Obckq5KrmBLsR7PTw23ZVyAdaJmXYpOFXbipqsI86MaPzM2zXj0T
POGInd6FzFXzMYVseWdm6JueNcqtiFmZaP+iC3Wch0gWJbgouewm6gnDgxd+rVI33zvUjc7bUqdf
TSdnC2f68loGfXDJF+fOoJRMv7YzH7md+YzaZreWOXG5iVSdf0B2VJ5rJKkX2iswucla74yGLvrz
gEKZ2J1FpaHvKUjILUa3AICI6TwoZbBPXGTYKlkeqrN8/KZmaIwMdNuakd89/9/lZaJx2jIhimSh
5PGNzbBjRMQM5mxiDLVRw641BBq9Mqs6uPQLxk82985DysH2zsY8epMx248rBLzpV4cb9i3tStQs
pJvFn5RjswHUmafvjcjRW9Mf5FUa5wZPvq4XdXSzSMDR33LlZXvLAGCvyLjjwNhR9VtnWCE+S8m7
RAw9PATcsTFHayzgn1jlIIWy72YD3Do9j0djRoQHh9gGQu+Y3DhOgxa+ajRXksmMmpr9f+jtINiR
Ph5lgbnprMG7c7GZ4jJmlx65TXnuIMH/gG+Pb9G2UfS9tQSv9fOEgizTXg8xAnUN7BF0Cw8V04lw
V0A9/vvKVaqZUKDndXFIOlHf63YZ472DB0I+MwShea2dyuQbuDWiEdAHbJqX1xYCMkNm4q9L/LRI
HRXA4lWmGC/Pg1uh44az4kf2xl9eTTvJmeMwroOo45HIlBdXE69Fdlk9oqXlbz+/uNXIaDLtRase
RQBKVwjMGYKmh+K89fPlnUcimqw5/y3zGzNG2zbcyufp8dlwkBk2oxwPD6DlosabAqmPCPdl++/g
IGUmVpbSW7g9k0Z923MN02VE417hTTQZvbSmaD2Y4fDgMs2AxCzLMNtlnpTXZthyGq+6BmGRo7F5
reKuL8btKBtx33nZBBeuS6W6qMqFi2gEuAF9kcY/hGeJbcddYYnlPYkvR1c2MUPca2Ele/5NLuKE
xTsyWogArT/4W7OyzUc/iXpvM4WN/8i0W1grHMdm9hVxi0KU3/DeXbWtvdiGHX4SdMTIzjwjfPeA
k7K8IDZ2PheOoy+9OpxpwlrNwP7N93JWCwxPWHJaFT3MQRGFG86dFb8I98xm1JPxzeS4eJZJ9qtm
2vbTqq7MlONw1jxmmMcetQnepMcUde5ETnGTTjPm30glKUoqO/o5Qw3eOMChrqU7dtdZb1Sfgyqw
vilRjo8hiYBnjY3PGaTleA5ltr1yTdFhaR9FeTuxGt1QLM8ow1jFHlU5zk72qMGPwS71TWfMvVh1
Ya4/eCzdGUxeV12GtW3i9jbkmciEf6eFkE8VoIARqx4OgYBD0sFycOnL0cx2KHPyczjq8rrBZ7Ir
XSO/KrDPnRtOrM9z1MWPnG2cj12DUHGFOZHZIce0sLKopSLggYzSlnb5aEnFO+Jr/57Rhal4pq67
prcFtJcctC+dgQivHTOYFqpT5YZjv3Fo0rr7njk1ceFGVu3NGsQZCheQi1E0b6TRVRcqg92Zz5Ii
94Cmd4elhSg1H6HZqog7UK6hbLMfUHccvrh5Z86crQ5CN92d0eF7STX859WctBgrUhEyflMFq25l
BIudRRdimWcsWJ5EPyojx3U4pV9L7TsAjVOc8OuSefc+igf+duRPgLJLq5P2IfIU02jHMWrxYBBr
JK02/TrULKNG00v/zMDV/5S2TDZ2pqD7KujQtGHL3tIAGtWBBD8DBqLmBZfwl7BA4TvsPxmEQ+Ev
ahPe5TJO7SdDIoX+z6eQAFnJN6h6XtjnpdtflkrQTrx+WcncyIdQ/D8JlRlEeTRUw6Gdy8TeKq2Y
GVWdlZtqGpf5XlOn9HUUXA8tr7vjKFaT51WIv8k0UcqRG1P2/fitTCs+gIF+9JPUXfPRjhv+uxvj
WR4sWySMRw4qPW3zEg1QgiFSTCn59ezwzQPdYHxIalnjTEHxzLQr7kIasLGKXCoZkWTJef6epaXZ
KCAEPR9CT6A/YjcfAUXpjAtI1ebhuZ4yaLYYbVAoPGyFllfPfwiykq8FV/e8M0ZsDKofbp0Etr0a
TG7JCDnf7Xr7Nor98Jyh/AwnY//U2EHwoD13uCh7O71KQ85sLSL9Px0ElaQVm+a+hrN24ZRxdok3
kaIWd+VctjXoDe1YP/1sguwQtmb0Tfm1BtchvUdYzynHgSn8iJfB2xtW2m9nNB8r4Md0bdKg3fq5
lV56QvebVkYYWdPQL3ZFA3vbh8S+RlXJsPOFv4nsBpM19tdLXTCjjljMbhALBnelacLLUjNdfR1E
N6YRtrspKmDjKmBwUvHSJZiOzut0AF6QzJGzAIHUuZ8zuvFLsdcmwJ5j6px+Fa4aPxcCDd8Mrvus
NFinK07nIeQLStZrQL2A7kYPc9dqHJBrcowew7NKTtZnZIJI2toI/muqm/AxyGfVHpquDj8acT7e
er7XX/d4bsUqwfeEbT5g0VknXqg+saU2vRv48ez8ecl5y1kq3PE/XdH/PZ2ZP6u+ZD388CMCtPGy
y7K0Yn/dlvk/KloaMuWrxszyI391Zew/PHSUvrSXFC6fTsrfXRnf/sP1qDV7tksrRNBR/bsrY1ji
D3oyhGsgSMAI5tr82F9tGdf9A7OZpG8TsG0OPH7l/0CJ/7rPyoUcn1hXEjxeyx6omgL7qED5Qu/n
+OhH0sy30s7d2ymbkG4qy07aU53W5Zf+0wD652JHbc7Uhg1bppG3Qz1a/PAHSD8ZJPr1wPkSoBeO
+GiI7tKUriuF+R9znU+riqVk01ZK74tE4K5z2no1thhJhhxb9FAPPchltkIJG8/Ni0d4+58P9FJb
/7rF/ffHlMufv9AN+blQuOYkKnV/LrZmiKpaddG8ZhKvdu9f4nWz9J9LHLXAbMtJVNLa1FHzMHvE
dtdRLEnS5uP7v/61OOPvX78MqZffQJdJ2Glc8Tsrt/prhbzqLCuUuq7FPO36oP3Ro669YkL1Tj3a
X1zxWHpntFlnpIPj7gbPx+BW46eoJ8DERmJ7lJf8P0XWPdVGGmHpjPl/2lp8uaGznhYamo5t1l+n
u5W5N+1k4zxFszlsFNTjw2/dkWN5j8zqpvDZj+GX8+27kc4bbImHGOdB3On6UE9xtrZNcf/+1cTy
HN8Y6fbRSLcnIOGj4bk7GgsJ1a5+wA5rTJvaJzch9rJvOIuhjPZEacR0GLe9H08sKV24nlJRPLz/
KX4xjq0jnWce8rZlfZFu3S5OOTaR67F044FZEDDhd+pEfurbY9lzlz9/8bpEKDLjDMXxrvBHYPue
GxLjKdDpJtvf+B5mYB+N5q4MzB5oUAR0LOzn87TvqbBV0oBZpjGKMCf/PXG/8dYvMo83Htnzo3zx
NRBlm4jy4a5nZt+toQoaqzDq2p0GlHFFM2A4mEPlnBiOb98z3zzSmvS6mWwjF+6ugYh03rsiu6I6
Pv/e7PJsGXrxVXJm7jpwXCJJzGy81XESfrFT4jdOvOxvjyt0A68feJhCJytiqBBI+L29YwJ+V1Y9
X4IWE/v3H8bzGP330/ACltKXgwqaqEwLP2UGY4960QN1gNc9oryXkgN43LsbvIjT2gKcAvzcHqjD
EMEC0wGtpaoKeECASyGBFVR3gGV52sgORtDInU7oo00U+c6iaghOfNw3H6fpPuvVXtxwkDj2RNBS
vK2isv5qmW53CYYfctb7d+MXN1wejZa5lFR6eor3Xoz590nQ4MNVM0Ughh8jCIau+3sXco5eZa+y
RCdYFXaQwqb7QgXWl6kYiGnJvPHD73wXN1hmzBe3Sroix0WCBSxwvfAidILwoonYEiQ96Q2/dQnr
6Ft0fmy5BqfAsyn0+rO59NsdeHd7Xzu2Pnv/EkcS6r9WWOf4HUhoJjqGWWVnsnUQ3ewmwx++z1RK
DIoyjkQVzikkD7Z97KDGYA+lHtuMSJyZiQtdQ0dNvXTDfRDU89o1gJ4sOGbRTruimrvkZp4m8aB7
7Rx0JHv7RJ6uWGb+f79ViEJf33w/AKxCnkt0mCZwQRWdu9sYmMEmD/oMOh90B1QlzrkZ+cmuBId+
a1d1V5wYXL+4un28R7DjIteJa6lDGXjdpwGgHf9GFcWIIVC5vg732Kq+4PfRwzqZNKG48cm8zbdf
Ids+eoU6pyyiSbX+jrMbRdPYL2S5jprO+9DTls1OTLxv76bZ6b++v5EN6TKduugQccRFdQrZKSlK
dTdEZrHPK7hE7w8/e/mF/36Qlnu0ba9AUIil0Xo2kAgX3qacE6J0Q46H126UyEcQSbpLQjp3Rd82
8bq0rWG+bEOTcv7K06IgJa1xDBF/TLPZLXdKtIUusdKlxJjtnKGwkuRQ+J0OqouayAbPviqpF1No
JpwGdqLMG6Ehu8aakOuzYFKFbjZDWuBDXI3WqPNHOWPfyjaYxUgvW9Wg+ZoEqyiH4YyeZztq/KBJ
KqeevCPHtunsWGbV3DZNENbhiRH39kO3xNFwN2zZlrFZ6bMkMeNzRYvq01CRpo4tsDzxxN+c+YVl
HU1n+PF7VzUq2ZpODS7KmYxz06un7Pe+wfEWLiuytPWIPduWkAUroIxK4yqgWpVc+LroxInL/OJb
PMuOX0zKIY5P7LuRe3BbTDlEoTg3TAvjiWnn7cfwL4fyTNF9JGTJOCDif+IWNtdo5Gj95Z359P77
4ByZMf6aj4W/vJEvvgFg8bbs0P3RNoTHfdM7c1xmZ7abD0C1Ylv2AOe8BGvvbQ6HSN6KPplGSVF8
ThoOR4EpQSlRZc+QFExDMlrrkXg8AprJFxypc9s1IARrawcOYSAw7PxgfjATq69/mpFVWV8j8InA
3EgDqaz7yO8jN9hrZDlJv2v7scuJt6yKlKxnCGtu+j0kl9u8yrNhTr6ZtDxQD1FlTnuCYADu5Bpi
DjCU+rahWkFIBxju1ogOdaGi6oCERpIsNeVZ/AF5kFD+qgvMSE5blQ2N7e06syl1vcblO1C2xf8z
wh7MjZ427R5AGcTPuzoPDCv+YgSqtf1PxGM5UMd1uiReFDaSxQSNRK8Tb16bo7TAF4YusY6Y5pOu
vVVN1LvAqHAFhM2lQX6xWW+yyB/aq8ARKryelTO0h67qTY/wMakzNBkezKGZ2/ed0bC185m1GYFk
aCDdT9pN7E/6ASlAvEZBYfsXhtfUOBfIa3SHj8g5bM/b0BpsFPZMBd1RX/VycECcMuEwt30Yffrn
w23j16N7AxhzQah0ppqCemtZdegSKpfnRbcEKvZ5wCpbjxGHCEkt072zSz8Yi40BVF+3l8j6Ddda
wbA3+itJA9nLtoFPmfPPqLO9OFnbPS259Nyk8WEZe9JSSfC6SCKjMtTGYspxLpNEdySMZqpIn0zZ
l8W9n+Q14rCxIhZKrOu+dWEZtrkTC56/pzibb7gj46DXvkwK/QP41QRnGw+23bXr2eGQ9YgkJp7I
IfGrIFYrYXl4nCHx5h0AnCSzc39nNi65LOiKhtIk+CSTbgNtVAMy3teDm0X9R081duHeIX1JI2Pa
usXgdAnJZ7MCmEWaZ0yFGD82adthe+a0agzoELBw0S3IW0FV/sqK+gZH86wM4HMfIkK3SrEPEe2p
n5RHDPAq8cxpHiKhp0ATo5Ez7EEC6/RZc78PKCxQi7lUtuKfRj/GNJNnw/d7ukpaq27fqcga422N
uADhypbElNj6VFQW4389BRPLz0UfA6i7NAr2wt9ro4/jBEqV9GYkbO2QOrdNie5M7FKaZdOHIaCd
92fugz8QqyoDoqCpaWXNdNmMMe8LGWGNFYFnlzCS3BWrlVvVB9VhOJouio79EhRK5gh9Zkc+HKCd
yCoX7Yk92VXaHVBotE10Bu+/YCs116UpIDQPBkJYldQ2+GQssTV65cpDNhpsWIx6je09nKnMrqxs
7JEgcvrzTIDiwClq8ZTakZGb58lMgM93opx0Ft42ScMQ2Kqpk2O/rWTp0zRAKWz71X7QvuGoswmg
hZXtujBVILCdUVHNG9uJh35n52qks41CcAEoEnOHoBCwcIJ0NlhZfZn3yIKZCKrJhg/vI81eWbPt
BnLfY0nvr6AFKCWuI20CZV2xhwBrTlQtClS9ap20jR5JFm/Jz5DVjNRiN9KLJJ+lGaXNGTqzGzf/
mUPYQLPi012O76Hd2eSSLQ1nb9jlllvaN5YwXQOya2bUnPpq0BMzkXhNlriQKC1Ef322qnJzrKj/
gTZ6BqTPIHpbMnUdr7vPIyTDgK8SW87IPR3PIiPMxDsvza2bum4o1vkQN/KyMFIY42ur50jvr+e+
cqpmybTsBJlVaVQT1jT1thODLZgMp0RT2blUa9Y9kbDfCt6jmuyPVMLfisdc58RPCYgBH83Ynjpe
HaexE5g7darhpVqW3UXLppr2zo84rU1c7kpXal7xxscSlV5Udy2qnZw2+gTtnI46WCqAvf0XmvZW
uYTopHkLvTWKIkC8SRzFxDD4VhV2D9AjZn5HWNicLOAUQXunuzb1OJPx6wPOgxMVsIF/yNAxwCwK
7Cg1DtmUFjzhjDaCjc8/Ty1zNZnCI4aUtYB1EKt50usL2wsm7a/HRU9B6840szQ7SChY3hpqi1uO
/PIgYljpxkztH1FbjDdMQOFobRobpeQPKx/KBHyGA/HgHAW04NQRYdvJyKAzO4Jdux7lF1U5mHq0
jIKOM1AwG4SCUSMMtP4esqC334xmCpdmOad8E/qc7QmoyWLhzayXTSTwMBdSXKVXFnSb0t/wHOuG
R0/fsCd9ks2r+G41Muqv0wEm/zaxamN+1HVRA8Yd6FnP2dorSzJqVjPZBvltUplt/akPlUJNZrgk
oXyHjkDw8Yp/5tWDsKeYy03QfC1ipZBuRJ810BHxILXP+7xKJ1N2T0k7ReG9ov0DWQEcAO2eXUcS
sU96V26ZaBB0MfTdmefh5RpWsWFkTbNRYTfND61LndwFrDyorFzNPslODoF3dVhwV0165mATCkS8
iYBiaK0S1dT+o0zcRnMLDTZcO3KrixAJ0TQzeMaYAsVGktoZrYihRobmZWOSHQoORV27H2ZYS2d+
mzpphtQHwxh5UWjI9E0RizJDAbEoHpaJQxDkugp8r8GIlcM9yT7HmST9tSWd1Xc2ziBqzH90OhLz
HCVxTJVCJV4y3TicL7oD+gpzesinEmamQBss71IxeU22LgFEBndjkQZkVtPdxoOyIt5zCE1obZnq
yCchhlrcw1LzQzJUCIIEi+wi1l0zLueg33DJbrztCydALTqhHw4+BhmKIsJOOwnQF6NAHDQM+9mM
83gZwTWI2aydw+EjKEJrgHZhdpm4rocszb+PlLZ0BPu+j0zwFE3atd8b2pN9cFubY1FDUi6iuL0y
KyLDwScLNyzRyeXh1N8WLrsqMko7KGhE41RuD87NRCd1U8mMaLl1pyBE/Agn6TqXhLOPDiJ7xNcz
0TlFCngmuGvSRlgnqiFvn0mx3LzeGZte1tq0W+qzEj3fTQFtEuat2RyAnk1ndBXjE2eI51PVv8+k
wj4qN6c+YWVaj5SYEfXlK4vgY9I4smT+VFhOeW8DRjMPdeesbXfSm8Ey1wmQxHM1pc1dn/sTqRQO
dRPXYjZYui8njgZvnpRJIn/99Wc28y2Dw4O1b9YPRsGuZN1yNA1OfO1f3N5jl60MhMrGCNVvEZAW
glweaWwb2CNiBBXu0yLuk987Rh1XdZu6x7xRV+0+oKSAZyVhtm/V9JMEOPfn+zfr7S9DTez1zRKF
wYCvqOyG1K22WRBCiDKKkHVUE+4z4gN6/zpvnwixW7++DjZhtlZdTp1RTd9sZyTeyTDlAxPiqTLj
L4pNrF+vL+HM5eSbgq0ETsfuR+mqDyiBkUkk9SdnjIihn0ByR11ermnZgqyp/RMW+V/cw+M+gqp1
P04zInNmJ40Wwa+uXI+No1YWOhinOtXdefPMbgbHnVv0EzMZ6qWxU1GuHg2d1R+6tKtOVLSfj/7/
epv59UcdLBTyzpQFJfevtOybIHLDC0eToNGgkFkjNIBJj1h5Y4bAYM0YiwdKs0+VLaI/f2OImNgZ
Xz8/MQfaLevJYB/vRzt2cZSIJbJ72OgnORjLcHvjOx63SZ0iHNHUOsbOrvGPsUlYgqaICXdkh+WQ
AyP4K5JWkYYSoIWaDZ1bdNcsGTnvf8fnMfHGB/CWZ/uiatGOjbZg4JINUdxoh5V6suQTRQtrnXtl
i0YcwXsbzJg2Wk/vOP0ZOAMSi49lzfrEBPbmu2hSdX/9GdCkKW8QRbBzbFRmKvUScOipupNoen7z
EkfTitWbeL1ShmriqJaSOD2b1NXeZVQCJztxK3/xLI/5MmNdOVCHmVIKNdbX+F/L7dg2aBh9/TVB
kYFgGDRoPOFNSFr4/+HkzRt7NOJTHYHly7zxLB3r9X2M6fFWA7pmFJuQByJnNLZWocCpGx6yBZsE
U4NIEtR5NBapGQHj6xOQcK0wdqNROfuwatWJ+728I298lOPuM6mlnZ1ko7FrlTVkmykrjY2l8aqs
bLPKu3U/Eg/C4aTrTyxNb855ZmAdjaEwTnSauxkVCDGQG+i33gddaXNVwh3YV5FzCh4jlvr2G9/s
mSf54oXJTC/BWdaHu1TQxdBViTVMDl8z29lN6BpWjYxb0j04104m9enE8Yp1B1X5IreMec3PeOi9
SmINzDhc1cRIbGY8AVuXaeBriDXzxOT1iwdw3N6VhuNRpCMSXHVOsM7Nbr5sdIAQIqc1GeUZ5s9k
Kk7wPt5e6oBgHTUDel+iZfVGZDUxdZTQF2SjcPjbiYRzHo6AFvuc4kwaGNmeih90SG7jiYsvy8G/
HwgArtejHtUr6Zru4O1QzbiX0N3TdT2qR5e0qF2Q22JV+a3E31Eb6/df9LeXPVgtry+I5QYAf+Ux
tn16IOdBMnUUFtnrtyf2y2/Ph+z9X1+AJranJ6SMOwAf0070zmMadvkhHU3vxOv59iDGrf/6Ciyj
DbGshMYH9fgxzNXOJ2XRV5O3cfvQW6Hn5LgrCZnGun0KXvX2G0qX9fU1SRMXRpU60ZkxGhRxnMmh
SAJ/cutlnfep60Ljy/vP5xe377lh+uINnUYv8hqD1iZlQvkQDoZL7bwOv0g1yRMIlre/i388vWUO
1ZzMQ2tUFYrEvbjJLgRmJ25n219wOvNOjO1fzDawxV7ftMYdRg4UhrtzW4OgRY77xJoQIUJqkAYt
Dpebb9qfJ16BPJtGtiyfSAXekZbCuc764Mm8XgXBSCoEtuYd51mOiFWPT8WI+hP34u2x5FtH2zQi
WiTKgzrY4YNy7uta6kulCMMbKfvv4hokow56UiypVh9UEBsn9CtvT3D+8YTf0b+D/zwHOzMaVbxx
UyN9srUXPFFcrEvmfS8N14oq7937o+oXOyXKUK8fxTwbqXZGO9hNmCP2DeXXTWsRiZxPZJohOQvP
/NrJziAjQruZAu/GZw+zqYeATL5yLk9t2N5soJve8avbEkuHnMSiQEmB+uMwW98k5aJtHlbZXSsr
cnqs8guuAm+NuV7snRo69/t34O15z5NHeyiADX7fShHsRsW6vXVaWRe7aXBB1bx/gbdfXG+BPr/c
i5Y9pVf4CxyUcQgQbEZ6mXDldDGosdm+f4lffIfjPX2HZ4s51TZ2EbVXnJuz60UgB7zm1Lny7bcB
8vLr79C7i4t4WA4tKTlPwggpANqTjyU9K9c+ibk7RdYNsM7oiyAjYP/+13p7DQRD//qqs4st3gkr
DijgObcUqAnvDXCCqdxbJQ2GmVR12E3jtjtxH39xQevogn5iYTxJ6fRZxtR9xjhFKa9PmaFKT2w8
d2GHtDO+6qw/hfP8xY097kOLaa7EvDiniQ3DUBSNhL6o+T4QZEENVPlpkK3LDLhzaJdnv3VXn3c7
LxYSFc0FfkiOfchlIiiIAtv8GMWocAlZJsvRP7hJNeL5NbITW4tfvAHmMmxfXBGn7NhpBMk7tPX9
1nInUHMR5RtLG6ekc2/PmzB1Xl9CgVzJXZMn5wx4efuim84N1893hlk6m0CQRTC6bXWCyPSLix2f
7AbILJ0g0GwXNrL+MBG8viVEyd/gbDeuitwe1wFMihPbpl9d7PjmmXIShY0KVM5DeI+189tQUkPC
qyQ3ymrn9ZzQjH5/aLy9AXCfVTEvHlTXY8IGWOPtltYApN+Y+BioC4Srkh0+9GI88Z3eHhCsmK+f
lj/NBO9AAgJ8M/gbVxEYaNmjf+bRnN29/1WW2/Pv/bN7POYGgCJTLOt8G6YFESuxa93ASfjvQ/nf
Y8v4ZTACkTzvJyPcflVf/9///fb1pZfjvz/0VzaCg8nCIsoAXD9Oi2cs1j8pCb7n0ukk01yIQDgs
in+lJHh/mOiuqIwBTfZgLNrWP94M+Qec/udMA0vYUI/ZUf4PvBnPtcp/BgfMLcvh2h6hC2gc+H3L
e/BivI8KO6MlgXq0W7gL36OLOL6evjRAWpO1uSMwzRnI+jqYB//EwD+q/nmeBfKLgAif6IjAtGnB
vr5yPk4Td4wruzfqTKyI6z4AKFhXt9YhPbF6Hh1fn6/lQ0NyEBR7Hk2kow3ITM80q2fm+ukcectu
OJDNuk9X8fbUlV4vYlxIEFxhL5xPn3spjkv2VlbrbCrdn86+OyvOuwOVtYN18E+sW95xuAXXoWwa
MDRcj50SV3198whF9GFsNLCv1eD/sLpOPA5BU9+w0FBaw/NhgIo1/fCxsjP3i6iINsM3bSBzT2lN
2vUSb1iP1c/FpnY+113c7mAOJNdgVcbPhrEYNxH1oNdAFyF3SIrIU/OiBJ46QI5+q5CbHnSuy+te
TN2Huo/GD0UeEFjaN2wRoEYWB9V3wTVZA9G+cf3hR49q6iweQnHujnFHJw+MyzeEHsZVvOxqXNIz
AcarPi82Jubgp0yJ/t6Vur5grwVLDJqQcxb5rTgQ/SCKC6QcYuPGEJ4Uoa4r8r+ybY/DcY2E3LwZ
8hFPYT7I/dzDCYBMgnG/L8rN0C2uzCpp0mKjsn65g4husLqrAQ87qdJ7szAx4fuE45k2fybNyqEv
m2cA5am51RsMv+ZdhvKxWXU0Yi+D1hvWHrS0faPN9qsNmepgKchDBl4tnH5hTL9SFmdTnSDycvKy
3UuO/d+M0iQl05j6eOOPifUlCEmCIheNQ97guek6oIW7xy5l7FWlkkMyojD1s6re127lfyom0dPB
19Io10QLk3btT/YtDCWQX9ngYWXuwiffneptofoHu8FWqEgkLK+fnZ9lVQ9ig4PS/G5Xff3QBWI6
s1BrLBh13sJZ2pu5GKf7PrKTc2rJDSk8MDzWlR21114YhTcWXI8LMUw6Revak2RfNYU8J79NEyjP
sIUHZqcUQ2lopvT928g603PW3wWdbV345Th9rObc/OrnTvVYTBmB9Daa1rs2r5obh4axID2gsMfV
7JjwU/JCotzNvH7EeImogs77cJ53Rr7LjBKVUeA2iC+DrvCqDRG/kX8WzM3wpLomuWlseq0EnJZA
atOgLq7juF8cQKIaN2Er3cNC5/oKXkIbeBv7llBEGLCr0CaxDnwGTsi1SXMlgD47U7dvDYIyU78k
mzouzQvfsocbrGMDvb+RjEoUGYZ9jnWU5D3tqnIvUe9TEPSi4aaJnZ72WlUE0Ip01EuKWZZ31wfd
sItmO31yqozEztqvP0GtmvDm4tNfj03tHUZDO9m6LnT3xRGYYM+sSBdPIIFqsBCmuNMocHaT8Ihj
9Y10fMCDKINVY4lebPSzYZlUljLY2Z5T5URwBuEXclgycxuWpCnQSkcIsYYq035CWpR+F6Mb0pgI
g/BbPZUYu/zGIjarsh7ckUMJYQxds4POh3YrrcadivMkOvQYQy/qrpy/QXhwDoIKR7zwpoh7mCgv
fJTTPF6jlxL3uptYUaxsvunR5AJtiv1un0bE+WyzEgoINsGk+Skqs3aA/06ecQGXgbjHmiQ/tAs4
ThSt4KFx966SIyLzshgOTRh5CH51CU5nkMWXBMWaDdVIxsGmLfI+Jngxb8a1mZt4/KIoy1F3+cF0
Ccqk+8DuOS5WXueW5Wpo2+4qdZPwsy/L6WcdG4GL96Mo/G3AMcRdh0We3SEZrH8Ia6BXOvhSn5cA
k85HC7DeWuU9qTBknfR4uONCXc1zZX9upez2Kkx7jSItiy4gugTfjdxQ3WpClQEDUMNwIAzYCh7t
cmgBaCW2+KAdaQHAkkF+acGYPBt0M5BjnuQVeRAV1nua/KSGEdBprwWJGgcl5HzALT6cd55lX5St
FR4ybyLpgfDlZteHg33WCb8xV5bbJN9qEfi38JhIFAb4TMZKjymqwgXuGB/iOJxvYEsSuF0F5f/n
7rya60auaP2L4EIO9xHhJCaRFBXmBSVRM8g549ffD5wZ6xA8Jqzx073jcpXLqtE+3di9u3dYa30O
K7WiV+YXJxH2un0BuR4S7oUBJWsRGsE+SfSEIWK/9w80dwGiD2GL7HohSj9qTTGJgYF56hSUKAZF
DR5Ghp0eUxmIgq3m0COAN+n2C8b5h4xo3xHB0uiUW03r9PpcPURMED93jCp+CaDD0phQciorqopF
+lvYi+M8fJat6i4tpILy/SS4A0wwV0pVlY+8CQQoxMruJoim+b6q9eLa7BhuHPq4PkyBKn8wQrHd
yZFMDh+H87CPjUn/2E+RdtLCZPyRCnJ1hP+hfVSUGn7CSRlKW/Bl6zaExKW2dTznFJWDevT5hYXt
M0j4B6rTITQ2sJEg8CIKT9UoBR/VBBYXa5amHznT8od2qsprUe/n3umNIDj5RcGHKQhRJ20O8g9J
a8w2+ibt73BstJ6Si8FOmpvqri1L6b6Z9OCDyfPGHsD8EzKrASoGBS1ZFMDRXKYVZUfQpaKAbFlx
5MpGquwj2Qjhc4v10VOMAdUV9CTR/lWr0RURU7rPikDbZwjJOcbMEbeLbE5/pPIwPoHtA3GOpLvE
uHIpnypqYk6OsmSBGmYp/Z6WAUONCPco9iwm7S6uYzrhaEE2duCrwbNuNinTjrpxX6pxvxfEkXEq
K/P7ncZcSkHhPRFs2BH5irMl3YYIiLCVkGAUDjzw440YWpMnC2O6mxlZ+5hwgXe20Gb+HmCadCgs
CfHpGPEVQm8Km3Oja8ExhXRn1w1C/bHRzPIPxHz6j5E/i62XSr0O+ZJYgamPp52oB/LTUKNxpXaV
nzAivLAhllI6h05r+ibAm7lTb7u6KxZBpWhPfNE+UHsVrmQ62j8Ca8h/MKXow68Dl2oExtdORglB
oBLm0FMrmc1V2mvI7CbAN8e4Dm5CvS8PUZb2T2ZYa/S4DAP59WwCs2yBYnH6SLGOxlTqhAgrET5D
v2g9IJKj3jKxJdzScjE9nFB6GAnjnxUeYyj1qt0Xv43Fxynvk/tYVmrmIPv0XlOrNnB0PdEkSPoq
/yoc1fkaCSrt85RZ7aNJGLlXYS50moVZRzR9/XvBPBVXGhKera1IoX4wiyT5wjwyLQYA3ggixmh4
DoEqnILeyu7ULBieIHWgIZWXoYQebzXr1/zbwS4wofpzAniFIUvo8m+C6E8fg1zt75G+Nr5pVQ+P
WhS0cK9I3S3MfPC8w8lZPqeIAD6hCci8d6ZW3SEqmu6BuTPddE0GVd0ZhMGPhoJO4vaKUVFHhyEm
t4zoi9xqg2H7cj5dlU0jR87QtFFEG6uRr5I+LqnW1fnHPmVKdsfl3T2jApud0C+djymk+bnTCWoQ
2mM1alddAzEarLVTuoPYbnyMkbc65LIfuOXQLkO4ZRfbUCeYX5mTSp6QP4InCG4r/64Gv1UfTX9m
plUaE2mnyaOV7/tSXPhQY0rIdl8qspPBlOWpTD8fUBFlPDlLTnC/ZlcZp+IPM2qKm1pMGVqY/eDO
Kkz5fpjb8kEbodh0C/SVkHTUw8abI6KIYkUSt3JlfQ1jqf0qQ8XJ1VSo7AZMfJ3XRqLhdgT9Y1ZI
/tWoZMlVPivBoyQb7a6y6h7euVquvmtG4X+S9FH91Ihd9K3WCmWvN2H1QWgb61MtqMr1NIvKg8nZ
480ah+rjFCXCMetkqDagqrip8gSyIMNk2oE3mvZX0fqX6g//r0kugt5aumT/hg4voo6vNBcff6+Z
Fvr9vLDw17/zd2FB/xeABtJ3xtnJAGWFos/PwoKsIqRoWopkmqqxpPR/Fxasf2kSfwTnNjzZkOsv
Vezmb/lFCbIIk0lX0ZQN1J9pSf1CYeFlzuqssMDvoraxVDcgkWJwdt1VKWWUuTKtL23xNMxO50xO
9pC6BZeHlziqTZPLSVDt8wKndoKd6SDq+/lsyz78aeucY+FN1i9p4CNhHF/yZIXfscr6p5zXfWJ2
cDYf4btVvWKveQypSzeR62/UdV+Xy8n0V6aWGtxZGaUyxgouvGKRG9M/8IqGA6pDw1XRT1ZhfMw7
uAAreavSu+pYvVi1DO40BC5pFlK+eW01IEe2OFhwhTnSTkfgEv1TaD09xcncLHFGw3t/RyE45W88
+6rLOs8tridR1HxGXBA1RzsjkH1sw7LezTz2XRneIw/2osSb4MvaMwDKUMCQhx94HCVfTUTFISVO
e6/K6CeabTsehQkCzkqYMogc5iz5DiPmxHWRyIpwnGpDZYxG6GVIeaI4eZhTWvHQSA+VcN2PFsq4
8JI2lQ2ZGTKbNZxz32OzTxyNW/PWAuZpd2LX9b9Tj6kDux+69hFghoDaZLMkS3Mf9PXXrJ4lNBh9
JSobsAR5kjoiw9/TXZ5mcFRltVg9ZC+6ZcYiYQZF3RiSOQHjYg4+v6l5PdzTRmcOaBFAC7T5s1lr
sYtgib9LXrTS1BfdtHaRUOM6UR51+L5yxr0WjTVNR25tHIchdCpavbOtAuLIXGkRZ2tGbfosLIJt
6Yt2Gwg99RlxYwupXiAJD1SfCreChekH1OHVd+VFBc5cBOESedGGCypk4powqwyn1KvgKn/RkWtf
NOU02bc+imlRPGQGOE+Hx6/wOWt45zvTMPcV1KmLOl3+olRnvajWhS8Kdp3QQBCW9ZbcUKqW5/pG
HeP2q/KifQchSDhBcCRC8wqwxL/Rspk54KjMGCQXY1JFCV+QU5jtGUOuXVJrE6Zv+Hv9QIJtvx/T
D8MYT4cJDvgTl2zv+m2YNZ44F4BHcS/mohWaYbbSpPEtdPmha/aKWXlyyYsG7b7MJeCIh4Dmw9e+
zLI9MykRzB8CI3bQb6QF7A5CUSHnaMgdLOJdWT/OQ9YED4XSBZUjq9BuwXpWyp5m1oibwI/miOIY
Q6xRNyc4VQJyRCSNd6GQTo+G2LefKx+p8iHLIDIvQZpVPkWAti9RRh2pMdiSUuXZaUHiCN8ROsxv
rASakGOdapULWqa9DWWBApRY9zL93qKeHN5p/semsuYHJdesL8qsTR/jcjC/jgQzTwJKcKSKZX6K
BGF8DHRaVc4gDeLHTGIn0OwzjumYVNcjrFK3AMWrT5bVTb/BA5j+iEUfYmzg/rck6P5dlJpC5pCi
K+ioG8ww8xaI7306BreZKqjfzG5MGKKLpbsAdbXfgqau77vErN3I0tKbMKLnb4x15UpwnDvzBM8J
uMv6mCVMarXa3O7GMoDDDbDNwIB9shTCtIk8ZibvR0/zKPR9ccUcU0nyDDdlamjzTisK3ZmrbHSi
2UAUVkIwLLV6lK4q60eQQDdlxkzdiyYCCJA2y7ZUt+Y9PIUW9bcq3vux3B8MYaB9NzTyNw3ohiMP
YXYgYEzHIouCI0rWtdeiUOeUhhbAxKwkB70v/EPRQatKsYLCkKXzXgS6GZL5WBBB1IoWHgytno8W
EJWD2dfFAQHK0QMpk56iuMl2VRb1O6rM4qf3A+6beAt5EjrIJioZlsiFra6aev5YNZXUQ9Co9/VO
z6s79LsfxVQ+LQKMgB3I8+Sv+aTeRt3HIBPtSjtWTJHUwQedk6gOhuuj3ZXnj1JyBboHvkbf1rLr
MHlIjYNc6XbB5nXWb9kg0r8mFJl7HyjMbGgOqG0kNCGGpzyUiI/wOu8hLvEs5a5tUMpoFEcPP6Az
QFHBdJdKnTXdg7fa6MNJy/DB+Y3DDqjLa4QXy0LssmiOnN+sAHOUYdK44xpvdGPFbTUPtvS96urw
zs+OqTrl3t+45zaNri5WOOp9MzIwOu7Sj3rlUA09cLQRU/Viu3YEN954Pyxtlv+8Stq0r1fpA0OE
9JPvrMyD02YCxOufprC/Bse81Xd5f0PftAXzFOW/0mJtrTt4upO6YeUZTnYtOcARH6V48230AlRf
Lw7/1WkkLU/OdaengmtO1H2egoMj3EHGaU/O6KpO42T4tTsxzGcHqiN4jUuIULzpICEz59T7reYM
j9s3m3z+O1a9Lp1/DDmkbqMNj+DqPsbaE0rlf7x/ZC/6zrmVlcOqDTXGSXhZ7eiCMt6p3nxYlpkx
0xTw6A1c7c9+0C/lQP9/itPTG8R//3OiZH8Lo2/nadKf/8LfWZLxLxIt5GHpk5mMWxr0Uf/KklT9
X/oyz2ooBFVIkpYT93eWZP6Lvj/tSZOWqCwSgDj+/86S6L8SiPkr+WNkjfj3fiFLWqUNHAV4+ei/
ijzeAZ6Zq/CeC0ouDYBsIKnPo5vOD4xP1tiGN0xOTh9qVYipazXqB1OtLedsmz78efrOk6PVWVgs
L96ugW4Xl4bZykt5lVMiMCOgjfNvo/9VR/8wAqj2vpEVXgtawpWV1foMNSHQ6ItEJvC4W/9k7FIX
jnxP2aeVUx2Rr9xb7paE30WrBqmfbNIpRxhndc4HvwoQhsHqdN+7szvsRVJAt7crd/xDOYWHlBCj
/Xh/qesg97LUc6OrDVUFhs9QhcfovvO0HU1mkT6C4yt29JvlNK7k0Jnyumvh1N6Lh/gGNk905jeC
++oaWf+INfhp6kyhDOFBtYcgBRI5wAgEJ3fzfaG3en+9lzdZk2jkibBOKuvkWlS5JMtJwZTj35un
8Rid+s/tAf2bO9+W7fomhk348L7RS05rnNlcrrazLDvQGg3aEspoMqkmDVPfOPLKb0AK9cWfIfV5
/D/B78V/eT4MyC/BolMykV7mds9MGXqJfm2GDyXib4J214yfQXxuHY+Ln8uUESoz9IVtc1WgUAIf
wZ+Oz9W68I/PduMkXvbU7ETLpkyp7Y0TpGJX5XO2Va5YX1IvjmKqSwBUqB0hn/16JyHiKgrh5WA6
AMnc5VSaruHptrVPvWC3pWh5YaEodVN4ElXNoCCzOhxjaugU9VlorUInrcIxbiKjLn6MoFt+30XW
RZ9lZWemVHnlI9mg4CK6jsgQz4werwz22l7xyn24f9/S2wqXaTC2gjVFFSUC+WoPA7qWQRnng012
X9jCs/wt8+hB3CQ3+g/jt2uawNfT9XTsn+TPqFlwJDfcZ3V56Gi3Uq/TAfozZ4Ie38p7qlL0YVDt
UHcg+fDnvaJ9j1XI4Cf9NJho1+kbc+CrWXXKTS8GUemDssaAim4VzRvYQfpqaBhILx4rcmianMeC
BlBh1PBf0NKOTdqQ6LSZ/Wke+r3VWDQLRRsCEdQn1WPWfDbGb3FZQvOebwwivnzX80fm6setIcK6
36D2XPDjOgcme4YonOrUPH1vYf/wIPiz5bv+j5iOwqfRK9z0fhkzCm+mLQzExW/CzBaOoajMrq8c
vc6bkFF+wG5xc/Qlc8/xRnFsgtwf5lImdWXGSN53wzejQC8LPzO5ckO5oJkSZZhUbwKKCXT2bimx
xfRv0V9yUZY4orIElcRGgFwd6T+d4czsyhmC2TSoXeF9KULvffTVAqRfyN/nYAvZd8EQ43MmAVJR
ZR4rq1EnqzErobU6w45Jj4QAljup9ob5KrU+vb+Ty7dZeZCFBUWhyKnACbbcPmchv4rnZuwLfj/q
18FDL0aZU8Wxq0kBjfE0jR/jUf8lXtOXE8VEGo9M+IwIjS9h+sxkJEx9EQ2mbjP2ch/Ft8DrNhb1
1iGZYpR5XXJHG7ooroKE5lsBARkQCaJtOTJ+2qHr/a+FPp8YW3qKZPOA2MDhVzcSm1gzJEKF9Gay
DwBcVwb051BYkZ/iSj8ZYXQTCxDPmNWtaCYbTy/1zXd7bW5xoLNNbIwwVMeBgfguGxx0H6gJbPj6
6t2Br9MWofZNqV2nJr6Im55bYKqH/7Oq6NaV5o1uQKlhZoFLVT/duL0uLEURDQr6lO2p+xiryytA
QiMPYjqujS8/FYBOGDbYwFFumVj+/Gy3EgpJ8PcXCDPoymAn+rxDfvP5fQd4e2QJgJLCf3Brsv7V
fqV+lqelnGq2uZAwRQpCHJF+rRo8p6xZ7DYi4Btr3Pk6WRRvUMWg9L3eNLA0Qxd3sq1Xw22H1KED
0dJeYEwGhS0ABO+v7c3+aZIho7MhahCOcaJWB6qz0lC2gGrZHYxqY/UpM7dGz5fp3teBaGVi+fOz
TxQh+lJUVEqZVtX35RFWiwNldIf/evku/5Dvknvrtjihcnat3Js2OuT30w5xRFu+yp/k24Cqwz+o
niC2azIgzN3PoxGK39XVZkCH3g21xGzKzFhDkj5I2Q/RlL69v70XelqawdYCuldVQqO4Ps2T0kgd
bJ5QJA3dtakj6AqXmk91fda1B9kvcrtaeL6URmQCbSygHOECvI3y0nRmEFMbR//t9aqRw4qmRk0O
Go83DIO5ivoVnEAA9G1Kw4WtU7fyj6WHsJ68y9xoZx236lSbNldXumKExVwN2GTkZHweXW3X7YOT
4cUTSUHwIT6Ep+JXY/ayTNIcU+fQmlQEXvtcKg2DGgdkjAo1uFT7vfdVZDq/WItUXlt773/k5S97
ddO+Nra+0vtWbrPYx5gpmycfzQ/fSD7COrSXYuMPtGLu4VaEWciofvnsvlqktjq7NeO+pdksRQ8r
AQ0jonZoOv/b0lZnV52Fbs4W1cC8UXU77MbTSJ/cHoXyuumQQI7U4kvNhIuNEsHGJ1wndVxQy/I0
VZZlil3Wuu7RVK2AwCHTtjSlSOoQmnQFRz0y8bgrdsJx6/Hy5lZcmVsFBOhVw6bR2U2LNj4jzcDD
cBaYqt/f0c1lrU8DcPYEkc7BbneDp1BBGq+iG8NT7eqY7fKnrVz1bYB/vYurk1BF7HCfYS6eYa98
aKTv769n4+9f491yxsubMubvH4PkCrnw32SRgPq+jcsR5KcrrAtBjPgwqqhhpN/lx+hB9QKPNquG
Ape9DFwMLbUZ5R+FyjOjK99HYTRuJgOHqF3zHioAJ/DaK5r8bkEKQqf5IH34H5e5uvp9ZpzHWGeZ
GpeCvTQVopOW2a2d2pLTfJSvBPcXa1B/HTJachRsAPus6159kTL7XbJIAaDWFN03su5p+eP7C3uT
iixHi7q0ubzdeWksR+/sBSD2WRRBoIYP+nrgmn7qWfWw15TyK1yczFSX2ha11kWvPLO4unbLWk8M
qxN6kK26dIy70YQ8ldGV99d1MWScWVmFDNTdZhOsG7dMec+Yt62p0BFIz//ACHBc3mjMMtE2fL15
VQXRjrpUJiPpyEPKCaYrGHk34vzFlZwZWXleMPjDOMOCbfcBXay0yxjf7ZHcrcxx2AiAW6aWT3fm
DAnkPVLCbIFdKMQ8UIkBxfqZucT3t+3ipXy2ouVnnJlBpzpmPBczpUaFB6xUCK+jrj+bKtXz4XtR
Pgrl1mP6cpzS4WuHrV+mDbJyu0oM0rCBb9dOr+tdcKuf8l24038AqCG6i9cMC7jvr/Kin58ZXHlg
rDEkAs8UZXplYnQpuba68tP7Ji5+rzMTq/sKLk9GQGZMMFJ6q8XmKTGZzdLlDQ9cV+D/jETA2XTy
RdLSNVS1l/pSrTPsVH/IJ5HUgIwBVYCdsW+OilfsEtdyq603xuX9+2l05Yx9VDHNQYGPdnx9FJ/m
Q+FE++CaXP9Y3y8WAfK8v52b61w5pigPfdYCOMZHpC8ykT1zrN3SUp1PTPPNoHOu+325N70Nu1tL
XflmNzfQzcBByVKVneJKh6WMWLmtFz/IdulQ071/3+IFxzFVCHIoAHAgmOl7fQKVcALDVUmTbXbh
XteFQ5mqh0IN/njfzKVDB+IS1S/SLEXmf762I09FbcDqCX/q9dg5rO1gujmqns7sMK3vVJBs7LfO
3YUb7ZXNld/EczSPkVlOi2Igsn1NGfkVSjijVsIJn1pP8JRXltdMrWJu+c9y3lbZxoKlBWhKdsNZ
WflPNxYTXKMst3NaV9qpDmgaKEdVTkyxN4/Djsl/aw+51i69gdhpY7OXj/ae9ZUXzZmejSCdJtCD
8IQfIkTrR7uytEna9zTrAoc6GsDAYbQUwZl1KfnYNkML+zjcdK0Nz1K0JaR1wc2oyunUOslqFWNd
xheYSRj0oJ1suUmdWnpOxRqi460k9qIVqmZ03bWljb4KtH4y+8xHVcx8dZPpgJ7RPID0ggdeekuL
6JJvUWoUmYcGeGuun2QLwtiglca5icIUYIoooowdAp7UYFqONL85jHKv79//sBeiA+VAUi0iPQPT
8mp9pQo/lbgY1cf4lABqyMYtyYRLtZBXNlY3iUa3zLKSnD0UkLuQw9+1Ljn5Tf1EksLgWXcDjPVz
X1YIlBu9l0hh7qhtXW2sdPHQtQefr3SVEDH4JUl5mU3wJE/7uVIcRAuOL9y14pd/sKcWQwmqbCyP
39VJnYqoS+AhJUhMv/e0cqS23f0TCxYvDVlGlXD9NlQWLv1xxILKAyegySqQFr1v4pLjU9CXwTHS
qwbd/zq6Jp0vmJPAdi04SZArwEVtXfz+vxlZeUaUpiOgOjyj8j/HxY0RyDA6bxVWl1+6/vAKgA8L
RLvKiMzqc4gyEhFGyWRfGua2JAHdVEC//oBSjFvX8n59RYrGqB/VXIhe1hlr2pXVLKLrbfvQt0dg
V8P6RzRsXH2XDu25Efn1t2l0UVXMxcjsZ25nZu5QbhB6Xfr67BbzQ9A64GSrPesKxYhFBQsjbIGa
VNutClaXnPT93bq4EHANVEgBVxDFXy+kLbVZQdl95ILwT5LZ7nI0/943cWkllJIMyrDoPTBOszIx
B3Usgq61lTC5M6PpVPigKAJ90H/ZEF09KsoKA4KKScn4taG0TdqwV9kyedDuUJd4irPmJq2Vx19d
D2agf4AvgeEtZE9fmzHnwG+Q553sNkxP0jQeKoigkyzd6JK/3bbXZlYuxig12DoLM0j3/GCQzOvM
7l6PjY1+99tHDWbo51GU12mNrlssYNwgMV+CctOGXyIj/qQr4Y+gq3aIqeS2YpEGqL/cOlrEZH/a
XPMjIgrXj2XLhyorYKXIGMx2kGwx4r29bRYjuoUrSIBi1wcIGGQzxSnvBr/laW80xWms4S6QxgdU
A8pfjtUYM4DoSxwjkWD92idyakdaFhNGF1Z4KLBdfw49v9soU709rFjhCWpoFNexszqsZSRCXDBT
vB8pyt1ZyJ5dzSDD9+/794U6Kb5NZ0rCx0kI1ztHMtv2wqggnOEVKL/topPljI7+3F0rTJ1GmzPL
a+4YrC0GCULL0KX6Mql5XjEwg6Cx8hIVdNR73PZacvPSjjzfbe3WG1Obh8Ltgu3aykEvbOcrs8uf
nxUq5GAOhCrArFyndj51u2Xa5f29vOCES7sL6NrSnX9TQprGobcEBVZmcfotN3+PWnNfSndhZG2U
TC8uRZYlWdWYMePOeL2UXs41hDn4ZH4UXHc98NhxqyFxcSk/TaznYrQOpqmKywJBgtHR4LHVqkc0
ThwLqtr3N+3tcwF3UJnS50XMrNeLf559F3GMLHHSgtGWQSHLo/aQZppXRfWukSrXyLeE8Fb6iEsg
f21v5QdlPdVmHZBNTZWVM0OLqJSkuBFSLCbwI23KPEHpumuRZvd9P1g5Fel+fjI730mK+js0up/g
yYnh4A7H5PNgKmXjFpCqxCCWBvFbkgq5+U8+99kOrR4HeRXkeqSwQ6qJzA/cmaq2wR75cou9frO9
3pTFHc4+gox6ShHLmBifhWcoOmHgGPMbkOSD5lKOt+HTcKxTfMiR1GkPKDRIlS1eVZ+FjTGDC0WG
1z9kFfQQXTDyalnrgk0UPeMQ3Sf7FoInyfGv5CvruNU2vxyOUCtHEwfkKzMvr5ce0ZkXoWHmwQLz
Cv2vxqmeitHuD71TXbff4kOxq2/S/Vbn9MKFj9v/NLtyw4rJRr9EfcbW/dJOkfgx6tmxyq3H+MtE
9tsv+9POynnGUgjSeLGzAGEEu9zppgfIrNjrbsdk8XQckRRDSAU8zFbx5kIiysfkitRVmsM8Bldx
qoF9UpkmJnoHcLrjMaGzmDmJky2jZffd4f04svxlbxZqGkynikB/qOO//o5yVs2+qFhL76o9Nvtk
P+xUBsW3ChSXF3VmZ/VSy/1xRCMWOwsQRnIrp/2OJpFDV38nuNLX9xd1+TycWVt5Zz81WVk3f1mz
vsRf66+RJzjdrvcgL0Fac7uAuWzUm42kIMIugq9/M14sQhyamSkm06O2m25ClygAH1l+nztb+KU3
bG4vwfjM1mozRzXgziz8ZTNFp/yxcKwx5P9Q3webeKKLB+7M1GonmxEKaDledtJ81ubnHvUuVd+g
mL5QdNYlXoS8Ahh2YaxodapbMxcNir9/9tI1Gpp/qLOTuzQnXPNOr+8X9Hr8tHnIl792/cnOza4O
eZ73fTwUmDVvAJ4xx8pUkzMfFlB3Yh0lT7Sj3ea3u/REIPPVYI1/GSRefTuYWxgfXfizlDtzr+yo
jCAwyysu/jTXNjDHxeY+f9oaoL54AM/trj5k1lfUlWrsDg7slw440oPAFWXsZVc8/IWR+o8D/Rev
h3Nrqy+qpm0KTRfW/BtzH0P+9xU6tkOx9z/q15Cxcx2SSznRbqsedPFoMFrDA9lkkAhOhNfxTJsM
dRgTYbC707wzdtXevw5v/7sn+UX3OTO1itOWWc5zHHMKAyXwyo7R7DT3NgLZhcyTWfO/l0Mx9fVy
RrFK6254CWQuiMyvjJk8xtFOyRjotyfJHh1ohUDYBI0TWp82d3Nxijcn5Mz86nYoagkhRZHdDI8a
5WsuCN+VbuU7qMBOrSNe/Xq/n0BwZm91OBTE7oRcWuyFvtMGYDUixBYQQ3t/Wy89ns/NrM5CgrZT
XoWYseYPwviMfKcj5jBsmbDcbdFwb3gkoIzXn1DLDJSXetyk0ezymEGMIT2En8Rd65D9bvnL4g/v
fbBVSCvlv/0lPvbH9DFznjWaLeXTP3qknG/h6ukbARenMMGqJnVXHstdANFIOx1GpyBwTod8q3m9
/PD3FrZ64apz2SXG8k5Rs/KjXhbfgm6+z6to82G7ZWgVQFRBmNRF1dce+0d9L3uJ5x85bvND9ax3
cLbZk8sgoru1oe8HE+oXr70kldtEiSTMluZs99bnUtoCkV28eH6erTWLaYgAZFylWKhFhgsgKswa
t/NNrx2DXx20J1eERZXmn/mCy1g5YaWORZdG5Iqy9gWVR5QjNwxcXgrcr0ydUDRYN+PhWUuJvLzO
ayGzF9K0ZoabIc2cMDi+HykuX2TM4v5tanV6LajhylkmVJi/RfS3bgUbXp29+dFynqsvoKn3hZs8
bl2fl53hp9HVBiphJqptuGQ5k78ri9Yzst7dWNhlP/9pY3WApXqSkW3GHYAz7ZOr+k666g/BXtmL
O9nVr+TD8NnaqNZefoOcbebqEEeCCrgEzoiXNFVyI09nhvHYewD9T9XnYisrvhzmfy5xdZSnRO7S
wcKcdEdlPQ+86HbBxAa/QfsWtnb1pSmAUNkqoTjabR3o/xD3f1pfneiyMwL08bC+hOJ89zOJK+62
rs0tL1VXzwQwO1oxRTgMxBg03o/SIXoK9kJiN27viaQ7wU475jf/8H3w7zWuhyhyPc78cKlCLUOw
4reid2GfcRsyZPRFxdwWNvORi5k5gwV/H8g1KVLQDJzIxYdKODFOKEU5me4ID8Hv6gdKy9MXRA7t
8KTEMNO6W4/oi+dSpuZm0C8Firt+DkG6lyQhl9AwPATxd6vfKpFvGVi9f6zCMkItJCMRLDo0kuAk
Qbnx9lnc7s1FeraG1dtnFEzBgqp5OffLe66HNRvS4+2E/2J8ObOzLPWsNiaOllAaS04HMBRceOMs
8uR3pqvaBBj7KYNEdftVcvFiODO6CpxpOTboAGJ0tOyaGnn4HIFHtBxl38ButMu96ar53hw6ZyOY
bn23VTCFySlAgxe7NdUNOL8zL9tHTucO1/Fh4TBJna3k9WJsO1vpKpT2oEODpMUVGUiIaUEFz0UK
Ma2U6Xuoow5auRm8t9a4iqatoQeqtHxQ8SQ7uiMdrFs930Fl7i3pOQTdUKKmXzY2dnH497x1FUTz
UhKsTMCouh9lW3ED2iwZaN/AGW/+i+xx43Cs30igIi0GuZcDTjyzxNtcdpXr+QAXtCfG135yPe4j
N3Xk/fDJb+1gu8tz8f3+87O+XCpnpybgIVNVS4QJjz11R+Ug3Cp765TtthClFxtYMNv/Hcte7uoz
S3Ukz2Mas7NCc/L3FDgBXz7o1wVCU9ftb1VI7P5ntY8zm6vYo0MgNyuLC1VeekRPp3hoHHiVYSic
nsXn8FZ2k524BWm9/OpYpCKgw4GCeQ0obOVmKJocq40XHEInfwy8zFEfZXAajWhv3vuXz8m/zRmr
u3gUmlYUlkUulc78K5KF3P0WxUANijM3cZGO3IIly1s2VxeTBD1tXEbY7HfKrrkfD403eWKD//gv
dcj2k/KHBhTB4pvK++5g3nXH+ibc6IdcfvL83OmFAeY85kPrPyJrys9Ij8GhfoSlyhlP3TE+WcfN
p8flyPBzm1e+lMxpPhSLrQG2S+4XO91l+/pgQD+Q3G1d/Jcvs5/Glv0/OyztlMHAvFQKff0KOTwn
ar7G0Y/3Y93luwtIGDQ5cOGs+SUloU8ViLR5rYZovBPqshvJ8MpkC65yyQ7FRxQ6ADwsZdfXaxGq
uoFgP2WqXYFZUr2nj7Pze0YjhYf3F3TJKeG6kelmwHsBwuK1oU6NW0OO6GPkxkHJZrdWt9qtF9+9
ZybW2LYgHtUomhIEK/7qKoSmLQv23O3SK8bmFo/nTMCyRU69VZHYWN4a3+ZDLt3qA7bzptwzu+wu
op3v7+ClA4UsDuAKOmwLz8HK72orqtWhEJccIjr0BC5ehEd153/eLvRfCpPYIkICxke5aj0ZpHWG
gjT5vBxeBDCWl7zukiAtTGUQigau9XFjccuDYXW3vzK4ihZzHhuVYkwLngiVLirSaniK7k3kRUjP
viO6t5MR2oBx3E1kL9tMmi6cA1kCLy0uhDOatu58RWpsxoyVsd4+eNZM35uEBzikfxR9thUXL5uy
UNNm3pxZkdVjrYjhq64VhiggF3Rr0XiwcuC8Yi/ZopIc0eU+oDfwtZbSr2akHfQ4/pgm6ZcmAVLI
ZG1nqreD2v/+/vZfcF+Q1SDHZTaACcrVUznsfKmuOpZfTuNuGPzf/LJ6ft/EpTcG4xbwpjCuwlDj
ejpzDCtR6CJcarmOpGuJjoMhctvTl/bkK9F3/gEqjjfNotmEyJMoE+Nex5wZznqlN5s/AcTztc+A
/d50tfvo4/xJvi52+X7cSqguNRuxyWy3AQM0DcBVQI3jLoyMCZuDkx/rY/sh4n2BFMwRhQhPP2zn
wBc/3ZnB1cHptHDOyhmDolzaxvAkg9N4/8tduO9kSRPB9xvEbsYeX2+jZCHjYmk1Hw5N5sH4jJqD
W/vj4X0rF17bC5MOlnRYhPjntZUqYCpNshZOHyKOdtUeEkjK5KvN3vPya9eB5tzOKnMJ5aLTw0Dv
bf1m3snQBvXAL2pvdhbq5u1n7sXTfras1b2nR21axnpPC0oT3X6gi58n7ix/Cbcu2LccQUTrs4WZ
q6cmrHIWYuBY6r9QfvE6+okhvAXJfqGY0j8OO+U0ubLdyN52E/qii/xc5fq6sJIEwYYR22VV3PVW
A7tkCYYcuZPIed9NLt5M58tc+bvZVJ1c0QYjCWSBkh3uzB+lN7kkgYBLXGvzRG84zFqjVZyDTA0q
1tZ4Ejva7LkLP+guEh1kYjC0biVGFw/02V4uf372vIylFP7lgQWO8wejkgGwb+ENt77WKi6KYhoa
RseK4rK5S8V018Tyj9SSdxuf6kJZ4pVHLmfjbCVwKjKO22JHC9yOoB8dkIw48Gpxej7Y0DGsSLHX
G77/k7TrleVVMAlR3cqgzfgr8rv/l7Tvao7cSLr9RYiAN6/waM/uHroXBMnhFFwVPFDAr78Ho40V
helgf1f7sFopdkfZVchKn+dIdnEx0VYXfVsPgUd2x6XfGv36h7iVTeFDZYL/A59sdJqdsJMDDC0i
zzMOORZUOxvIfBjJbBzsVG5KdwylqL5T3b6tM/BwEhZx0G1ZfVEO+hGlhXUB6QkwvqRSP9dNc/3+
c/6J8/XbwKDJgrUejE2uScBB1hbn44BLnY+wnA4lGDkdQkG0pS3HnARwQnYAeHWyTb9VPpu95oj/
l7LBbaX6+1esDKo4GnMV46x4juDG3ZDt+NqrdhXSYADaAn2ZdvyxdAFnntxT59uG4L+S1/ABxhiD
AHsxBEkExGy/DagzaQhgADYR5n4MVMk7N377nf4tcBVL9JM4t9piVWeROXn30+zSAOhE33/W23EZ
+CD/81l/w2t+eaWqOSQxnSGlwaKT3R9Qy3MAaRfMQALmh8S7+zgXC/2nB/5b4HLPXwS2KujeePmf
L8jcdANM/qU+KnlNYHTuvyiOImfCJoUBsFUMyK7sqVkC8YFNCiYzSvFQVLXflvKxB/ma20wdSOzK
4M6F3tTQLwJXj1HseVomAgTK4KFAtTt5rhK7f8BQuIdp3AdlA67lB4WgzXRvcfamGTCBEAi4QABj
rbOYHrxfJVvmsxlWh4gu2SW7t30v3ZSxYLsuHKhgGVkZ9WoGlj+gp/7yv6yGQe+elq8nusonICaX
7dx7vbub9hV4DNibxQw/6NBX5jxXMiWNgc+Nipb0ASySrRjImzRcZqXIbt7G7nTMVbfBOB9m+aid
vd6Fu7hRipW//oKVhVe5qfFGQ3oKbjCfbkr4MCVIQnq8G5/eut+vklb2TaKtapTZ7zTp9S+AUBzS
1g6tuwCEFp/3wo2bH/RvgfJ6qkif2mkiJo62xDe0cRhKZ0tW1mL9OsLUmzs93TUBt0wpemZYnUdt
C/+1CuIyYcwGcfwtk7vYXsA6MEVqVtjaZgjSyz0HfTNohDAdIGVA7sSoyj9NzmiV6MgIi38s7Oq6
TJymr5xgYGoBJQZXwd2C+vIK1jYOmOvIO41lz3udUGeDYIDABJvPja9dzAfjWXVAj+UD57W3qwa3
u8zVEpe/fG97birPF7Grx6kmqjqAsQU1dSa3UU5T5BvYSLqzAXVrRBM1PMAaoligWua6hJEV+mzF
BJAlnTu45Rmgl2AXqm3iIchCZNdKKBK5/wfPcUttvspdvUJzIcZlHeSOs9b6stVMgKNM9CBRQc1H
rYRiz4DEp7rkrZ2Zve6i4ACGMDb2YEUsG+ZYesvuhQW3vLRiwCyhTovS3NogsgQ0hFKSjEgo60cS
jvted7ILxywKtvo1h38an9O78fP7D31P6MoiKlapN9YEoTK5ClLulhhXHdLsTuZ/S52+Hm1131re
CzkpIUUVKhjZzmj3Q8rI+fuz3JaiokADZFvgVq7iASUeNLPsCQIQzramnCRAuS3uHeVmmKOYKvbu
gYeKHfz1jXXg0gQHEcKAN+GDECA+E6/ZDg6zy6gd/g+ofbdMwFeBq8srzU5WpQEChwz1Lut1aB+7
AkR51Z3ru6kKQLJfgFwkwGavrq/os9ysk2y0wQJq6DOwGK+GpP0bTQBoxW8UBwSLKwMqtaM00wXW
PK+SYO6EXauXl+/V4PY5/hYh/9NGtxoQcPRF2QTBdIWxAYutIdhtr8h3znLzw3w5y+rCQOSrtzAW
ECQTWwYhVs03YNAGnG5/Jy27rXRfRC2q/yXURZRZKfoAUUu3kaFhbZxNILaA1TdKNlrU3NPyW0cD
bQ0AosFCo2nmcsdf5TVUyFSDI+/tFTdXRbdI453Rv9fwOf//Xwtj6+hEwIdjhW5VbZr6QRu0GGGK
PlKwbAJxLC/9uNbvWddbwTSUDmEJ6vJAs1gpnqqzkjS5BuPwTB8LgGSldos5nweMi7njR924CxDN
o/WY+8S/F3feDBuWohoWvRdi+fWqr64rcy9xLCOSg/prQb4Bj6UvgEf6Ly4R9/srvbVWB2Sz/4pb
b/nOktAu4N8wtw85IBie9Q2a/m6NPRzd7TbCQ3HOr8W58Fjwb+oHXyWvbnlQwf5ZZjioWhF7bnK7
zO7EDLeM/FcJq9dd9YBaM2tIoDKNAFO858N0pwxzT8TqXU8JK6RchgiF1XY9bDPp3nNermEd1X09
xOo5E6KDKTRfJKBJNXkg6tyop2WmGpwLwffKcMsafhW1esngdU+rzIIukKkOdd6GKQZOBtX4X4+0
WJQvFqOImz7ny5EarBSo2LP5C7bf9JOHu1H/zbf8Rb9XLpih31jxGonxUiYDDbkEcvbOKfzYXViQ
srfJzUK9DcCTtr+32XZPN1bOuDDq1kqWdd+k1R2lfZRAOfa/fbBV3lanaQWyP0jAZrsdq2DvwoHu
IVje0goMA2ChZcEG+aNdjyyNTUkL+663Cgj2ZAdk006c34O/uSkGiA0Kwgog0q6bWKaWC42iI13i
Y71nWR0oQv1cEtn7/spudezhQGSszotYm/8D4bfMU96CbXqpJTSR5YPqFzy/boVmDMNkPQ+mLRAV
7vdkbh7vi9iVMoD8kFrot+IZK3XEVMPVhcEj+b1B3Jtli6/HW6lEQys1F4Xfx6MHBWub1KbAjgZT
nrc0nMQdOxAUhccwd/uTvr2/X3ZL6zEqYAELHCUZbV0WBq2lOZcUPwAUGj90pbrIWnXHQd++S9Da
KguAyx+r5x3FcOxAYacErfA1LTsM3RCRTro3Lb4Y77XpBfz7f+WsTC8behmT9zjK0j0eXztmL2gH
vSv75rZBsevubt69gy3/+xfDKMYYWOUcB9MUAsRxxBc6htRhsu68gdvf6O+DrQzw1DSdksrLBYbx
Q/JSYUstAU/T+IKCqDO3GF+mT9+L/A088N1druywKtEKzI8QOYBjL73ETuUiwNnwHd8txZ/KMzJH
j4AE+dG6HAh1hlNCVRunAqQEvkCGBqJ6/v433YyUv37f1ZscelpJdLluVGjyNwTLvh6lEZhNOUol
6nYM6T3Pd0+jVq8z77u8Rl0MRu5Z3iyN4GY7B8DfxMpz5qF8Edw54RLhfHPr6/aBkBqzqNaQt8CZ
LzPQWmcv4PKiD8hIdpcl5GZd78uNriNnWQdQlbS8TO2IRsm5P6MABcXqPBqD6m9h4rrn4O88mXUn
gWksV0QGiR15n2UEkdTEUt3dhuy9i1zFebVJMR21iBmASh1vtG3io6MIdIPufH90fXkL3321ld3p
ZSsuhGVax+rqPNAoy+y0LIARWfQu/Z1kyT/vKModi7CuHU4xa0e2KKYcxPs46KL+3AYE+c686d5o
Zef311Nulbe/6srKCBmm1Y10gEhx04JLCcgGuzIaHoS7m203c5yvkla2Z+Aw5H0FSUK4NBHz7cBs
0M5mR7ZY9NSxAu0ROQj2geH392Z7x9zevFsD2NFoYAB9aD2oYIKCRcgSGDFCLJtkYFK6j6x707B8
kbHo7xfPMauiKlslZCz6WZ0QUnt0jwZlNEbqOwv+zfCr/Pss/znT6j1IBbWUcpEnHZWPJuqDxI99
oKsAb8C7X4S9+ci/nG71IAYq8kYE9bGtYqWHjyfMUruzei8CXcz9H8/ui5S199XNvNYmdJmUVAwm
emqkzi7NaMgIKHVbW6fW/6gYqxdQsQzM4qCEtIumsmXM86tK+P27Xv4N3x1ppfk1IbLWEUjgMnZC
ZGajUefGeRIS8R5w7z1RK2eqtii20iXum8enHnCjkvWkCYEq1873R7rZCACDHiBzgToEQsKVD5VF
kGeKMvoNAAzZdWAfxNiRFHLgvphH69dwqI8gXLzjSG8r4H9lrsd8LU3tskZFDsRqqtpqyZtrlRqm
zUzlXjvlZgHoy/nWY72sygTeKzhf43MM0+ceVkybbb9sevrj+7/Y9MQEqgHEEOwmICNaVWHijPUY
wqwgDTO2el/Z5b9q9qNTgRERgGuBgXD1weacmnmpNXi9aC5KbnEUBVsiNn1GgdAIan8MzfFe6H6j
agIyGRG55F+Up6u33I8CnU0VvbAc4ECyI9ntj2U0H8QEP+41wG98MFyfBrYYEzGAjL/80/YKSS63
ZQNIKiyyPhj+vAU12m7EcNiyanGvdfqnM4EwUFShaYGRRWu9S2KYzdhSGcI6IdsTAVGWcY9h609l
X0TAXWGeQEYatzqPLs+Zag2YVgTiSly9smpbABT++1d8UwYgMxc+Xn1pyP7zzkpeaX3TLt+nMw5x
U3tA2E0AUHCPIPJPm46zfJGz8hzcGqtMnSGHzZKrjqkHlFjfnIGfeMyl3ahH3x/rti58kbe6u3Tk
/cSXc4HMaVP5cUSwXbxMsCcece9BBSwP55/W/Z+HW/mPuh1rEjcQlmHbRQkX6CTgst/dpLypcgus
swhlAD/7ykQMfSbkYERDHZykj4Mk/hRi6cf393ZbhKktNFBgQluDDygjsnd9Qjsubn8mZuWU+fP/
JGDdOgA2f6LPBgQwWXMFRBEV+/hewk2NNoHNCio3wFOrq48hpHIltjEkqF3qzLHfNGCizCr3eymg
JvwjbsYgO3B6AfP0V0Vu5dONeeA0rphlj31pqM/6yEVmgnut6ox3lmudtBVisJaFE5f17m1MjLbZ
zzOT+zcxFzl5lzQORhp7MjthPnXVwNBbIB2L3YSDFgpwGkYexlMNRgF5rjVblVNhCAF5rel2M4AZ
MeitfnhrWnGS3GEw2Qsbx24n8q4+NejX7TEwyH+2KRD47K4S2t7BqqjiZnIOEr0MMOWGLQDQoNk3
fWvGr8TKJFfpGvVclRQ6Jo9jn4SAQBUjveMy31Zx3lZ7U6VF7mmiSOYXEdyGJ52UMX2pilFNgolk
oxihV46hilbtwslK8wddWj5Goyn9EORzwlHUM2jTpXZK1DRzLCPFLhyXtNKNY2vexAIoTDmZa3hB
mvX1hYM6yuNKW9mgeAC5syX3D3QYe4iwhDBXFGGrtkPyQksjB/BOpe8NrS8P+qCxVyzjDJrTVVpq
N9iAeMEcCN3NwPcOSNsNL23Ji7Ml6IrPMSByUhMDLGdcy0OVTJvGik85kTtHmhj22IVB8rRRsBxN
o6eZVZozMhIJVPigPQ1JSaSNNCuKQ2qaeXVcXKUmO9VJ9WJ2k2XPAmkOcUEPXNQORdtsJaoOTlpM
xAZQ4kMO267GGN7XahLxIdmJen6uxaHdNkqVelUFkHpLnFOvkVtp2w+65SAkk7Z6bIg7gCnqvkYV
OdSsLrfhsEp/qGQw0ynFezwMlcvzSnYGkyAjR3t3r8cmuSa1gXaxyKNJS7DDq5G3OWVncyCDK44i
/HPPWkdlc+b0+ZTaRVv4A5l1l4pG78+JSFFARYZWqFLjqEOS7oCLazkE/5kt81VtzMrPyyoA/zCK
ujP44hJegahikvITgMi9lOXGEfDmbynJ4HSqIrZnPh7lbvpQpcS65kPP95YxpKdSVYHqwdJPSRwr
x1CGF7mQz8ycduWsl049WE7B0RcbOsyDd4k7Vdq2LnLqaehcOobafKKjLbudVfjpnEX9JJ9Jab70
DFgutaJogO6VrX1L1MwtpEq3CQdvrtDLO20cvW7GV5rUC5Fk2wB7QdsdWuInc/IERkeslw1jODDB
mZRdMtVnZRR9oVbCBMSv2Vj5vCsDccAYcIwnaM5hBURODKUczXZy++lSiJi6sqpDpaRuZaWurKBK
U38AEdOLi9qrDT8Hd3OiALxBox9Wwp9zlu7IoPwUaOEbLdnW2XgyWi46yMtChouqRA0gGs2AYwyY
UC3q3O7GtLSBhPVc19ZO5vFjyfLDrBRhKSdbjegnq1evbZxuxnk+6nPxM5MnX+DVtU/jA9GNSw/0
3MREl7XOHa4L3kiMoxjrrlS0bldPu7pot8VAP8UcsWR9yDs/rRw+ffbW41BItqzaKH/Plk3fc/Nh
Zg6oipvCNyebIjtWnkntZ+mLSYHh0jvzqTJP8rt04sCIj0El4CsfUvJDS9zZem3epRlm0aU6OAcZ
2OSek6t6BvQiYnT21pJHVZph8c8KCN/ExB2nE5Fdi7qW4hOoF7UxnCMZ+/xHfKzVhW7vqWd2inDH
NEMh30zEHQBmhWr8RXqEFbKHogAFwKOSRGV37TErqgjgOdCRWtPZFlLMDwiCPU74RlaR/cAg7Z4J
7A0kHy7sNTaKu7PMqyeAWDnCcGm7DJwMHhfjhxL4+sbE7LE1HoQhtZN6ODJgSoLayCOJ5Igq0CQr
V3hTGMbUVEBKBwXmBZ4UlNRay0srf3xmw1kqt+jQJJlDtphzKoSN1DwU5DAlGBdGcr6fLadMqW2Z
Xt86hQAMHvALPQKhDCaxzUBSIxmuApF6vR8K4BTEo99bw0VqnpMYjeAk2QPjwmXZGzPaQEieVRnb
eNqTYOQ2jAAy2Pa9MPbyfE202hHFo5w2gQAA+cyuqRenIQMWIdxYGSmG12aOCiwo2OFSqT0z5ehK
OGMpO40S24ZRgnYwGOIfev0BDRf7nzl5KS3BhttLqxQkY0/JbLlTfOk1DFVJsws+YgOgiiMsEUbe
xbNSb2Y9wgeVtmrnWIXb9oGh+Yw+zdhv1fug0/xOLjGQ/0mHMNGCCuYjD5TuMmJDGXVY8VrPUV0d
ElS+uZtoIbOu0gD7lu/TMdSeEuZrReE2bRpJOUyi1zEGamk3R+RsfjbpXmxD0juYNcM2PWa2AwmA
r9Vzn7v11DocOZ1seBJ/txLHok8lmp/WoR6CGaOA8QFqWHxq+W7UbFp5uPy0c7rshJ0WPcVU/7YY
d0zfxMzOziKGXMFRTwPLcJG2VSwac69B8j1h3UzpbKtxesue4tdEdJN4C6gNoQupsikNd2zOcuJU
l9HwuiawBm7Hh3YMSH8pUKoq/ek9EbzGOsXErbGmnQSxYUvjZs5ttm8yUHCKDq3c/CWRNtm5AsIM
/M/elIKs8JepPNkn2wRdElBzdvsBLs8IUS/NBCcZ/D4PavR9E8fMdzoQFYjTXcVup+W+hWzaOjBy
qEVPKW0o7yAfYtGTwCncu2rfOTEetSw4Zn+ZnrB1Z1Pq8XJPgUFNDjTbq0kkNLBDbhobTquGveBq
45G3udsOm44gJNA9gvSPYjQY5egqf6y1cMLNV4e62zQFprNhKjqn7S4Y0OrGh9G4TnKUdQHI0mps
hZlRWYJ4KAnqKrFn6yggIhC3ZbEnNBDMY2wdUv7DavZUCRot0qAWSfEckx+95GcJzLArg39cjKys
d1EtAzlapssBk2w2HMya2gTmcZ/pz4Pm43Ji42ebeEwDwrsro+TMTwq0LQnn4jltRacXfqYIyrKf
HEUWwcN8iiMVr3Iepb/IRea/LMUmswPiULN47OstyEQn3ZGzoOt9kGFV1yTxhnaChjwBlk3QHDzn
+bJcu7lt07DEXLoF/SKhnpzyz7b0BCBqVReW+kMWND90/BMyN+hnlm6VzEtNzGLuYv11zgMp3cjk
kF9Bv9ACzIGE5vBU9Uj4R9f4TLojMz1Jtanw0DRvU+oZiYP/J6tcbTigrNLB+TxhcUUA6ERsRpJu
51OCmbaQD9eJKG7LokS7GPW5mAPQGIGfNU8dib2yaZspu0b7wMG7MTJROWaFa5E4HPrzpFNX1TwZ
RrN1+iHDbFmkDCHa87YxBTX2jOutDEY/uQ+E8iDjJYPMWrGgoC32xo88+cURY4M/hz/1o+oPc2hg
+QWsoqou27GSOFqMKwji5DDlYAsEjpRK3E63WfeIEVW7ooexrR3FeDKNc2XCwu1BRoawzGAegVdS
4MkE8zKmOzOOMB1jp0aYMVeWuDc1AcUUq1awEAGoa5BfPL0UwqURU0+pcS8IZ6u9mEfA6zffZutX
kreuYTFPb1BcLByYTUIecqqAcOkMoxID+SZJsZ+3a7IgAbaGcWCDg7+h5cZk27T3SfdRdB91GgxZ
lDVbTfDE8aBIAT6kqCCPedH7/QgAFLReTdHVqhO13hTTLfkxo4ibOLdNfpwME+FhUPSWV5jMSTN6
spTWTbEIlbYXZtauORVhm12zvgjM4nNUfpY1fqRYEJ8J77V4zcpHaXyfqzRM5gkmFh/DEg6ipJ26
EXzmQ3bGBJGjsVq3uYImk1L1+1gkXi1K22qmoRpLtsJ/KRnc3qy5QNDzakl67RTup5PiDTUcYVHZ
rMDusYTcY5wumnJtp41ERL8u3xm8gn4eYcGb2a2Eo8wPmubn/YUAQUtGZFVsssZL0uMwe1Z+gnLI
vWdNh6TEFzxMgN3h3YZZYUe9Ro90MRot6k/dSz57IkbB8d1YZiGIjGLuV41XapmrGgmYJhVbzX9Y
2Blp+w3Fa1Kf1UwIE9mbhhxhnJ8rsmcKupdaPqVHrQ7A3pvhqWvyU6YcE9gBkfQuSqP4vBsBbRWl
AgcBptwJjR0kI0Ls9eODiUSNvKnqqxRf01iDJkr20FyW8AND3BP4eUTM5NBccmgp2A3gWZeGbPtp
iDVInhFXKH7T+2W346LLG8xBIf1MZlw1VgbgZtm8Y8Y2H7xqPlr1pcgajL+GjQicEf4qqU43l06W
Pw2NZ8kYpuuiXHEy9tCl14Z7WPnXkQ2ojsl/ljwoVacvvTF/FLshEKVdjZ9QzMQtq6OVbWtYym7b
gZQxafYCWmPSI+NOUTZuiavssf7FDEwayYsRNXfcTKFDmd+Yop93Zoh1f7zdGgsyO6vzpwqTGdOG
zy+pehC5iJ1LRxHcghToYYY4JeJkV8wdMu/k/DpLviL6BbwhYsPUXTI+LkRSuSf6xqrdSsr2WUmc
YglGt0N8HrpXEUKErA+t+a2FF6EffIj0mTvx3Lh1hbssbRPpDwO5R1XG10SYwA8/ukI9HLhRbiy9
duQS/y5iC4BE4LDcgyki9bsAEMJu9OphBlyDPWMUw7XEoyBZjjkZF7kr7ZLAFpgeTT/bOQD/DgJt
L0UXpQek2BsxnjjZDf3JmD6G9qJrbp0+57rmDeKhLLdGu7Gs48hORfWa1tyNLUcXdr3pMDM0hcoW
hgCuF8+b6Z90BgvsDDjh3KPVrk6IvXDX/Gqta5N+8vI8dVtFfhbGvcr2ubarEb2p7zqERSmzu8dE
dwlzRpAkmBfUPKTsUrYgLHN7QLAatbAhUxv0KX2wWiGQAZ+vlOiDnpT+rUM5tItTe2hHb0g+xgLE
Ql5Nn604FJAmGw8mEvpYZ9ASDTHEc6Y5Ndy15YhnKX7MuCeeROBIlV712Ce2xna9ha1GDSGHgz+M
wKLwZ+4TR5ujvLcFcBY8yMNjM2yNfplFrV5oAmzhBZbiQvVofkH00iWheqCHHBFojhg3gudvKWDG
CuRXGHErAS29G+XNKLtc8w1taxUBdJ4oP/ADislFWJXoJ8RQtbahKNy04lXOAcSewyU1z9KIRMtW
uSt+Frlj8HcDyP6lXfdLhHHWzzpqEF1oSS75JQKNEhgLdNe+a7pTbzsFzh789Bz6aoI4NXfET7j4
wldfFvglfTtgKX48zpnPlxaHvAEyoqZ5ce6K8kavT9YT3KGI5O4x+cAUXQcDWzkoVb2Uj6MYmGgg
aIByBv6Y9mjhCcWwJuDatnPNU556OCruYOy+iIzYtz7m1B3hEsaoMn0xSl/mwIptS40EOTREuzF7
uwGFFzCwkcvYyXRlPKzCBQIPWXrAoIHbpAwbHghdUF1lChxyxJmGjfMmSCou4/uIfSLgvMRnubno
01l5znpM8bb5cwag4sQpVKdJXW1Le2wm46K6z4n66nioU188p4YLJZ+QofTUMz6Kn2hXg4XyiGln
Eh9mBOSI4owQUzIaCZAD6p6JkD3eTdsSyybSVpHsVN5kgk9LV0gfM3k7VMQ1Usc4mT/So9jbFo06
0eFKWGc2OYE+zOwd2odiFHdH4z0NMu4aeArPdWrLu6p0xsyHCf4hcqd5EtKQlsfyRdPs8WfeAWwa
f1x2YRtAoFHUNv+UHuipAol8b7d51KBwU+7UPfIuNdAwb+bPw6NRbivTUcmGuWVhN8fZ9PXrTF3a
PuQfFNMUqBnIgcAXwXMHcnjsL8/AINujnmrkbmWcym6bW1dDfE4AghujuujP2WcpOJnuoC6nlcgp
nir+UEf9R3eg1kM/OONTLCIv9dJc9RQE7+i+J/tBcYRdx7G8p2DACB73bcqdpHQYlusAqvZUwacN
WKdWfrVoFjSf+b7cDeT3EPYyR6/BKJuupHvS1txpm/5nuk9Q55q3heQJUmCoIW8dUTk2z9DP4bOU
nHEEfJq4ifMotjJnjA9JEmTzodLP6XxU6utkupZ2luPMqTcGcmDqwUOaPGh5CAARSfLT9KWxQDdx
HdE7U/szkpguBnvnDM55jyj4Q/CqfVAU2CxhG6O7iPrFyLhftgAOZs8TZm1N4VxJjlrZ6Mbgq300
JaDt484j6SlWPxLjmqd299Z3kSJG84TQ/YdG9hyY1NIpmT3ZguV1awyAVlh/Ik5MKqxcbScSoSpn
Otx46RoAuYE9DAkCcuRdAxMxOQVSJ1dFaG/3MNUn8ZeKwS/mmJiyOpm1LbXO8DzsUKqRfw2whOep
d8ZTOj703EHxoOMBGDPHjYU82kdWiqn/OHHxtU0J9MthkSI3DEcMNkEFstpNLgp+wOSLj6RCfe7I
t8AGBMLUDr8Icbvcg/DFL5F1of24ZVd2jIWohP1R2W7eJNsq98ZlJGoonPad7yXUzvChwaXeOOYQ
0WfUNKSn+EplG5yLVSQYQXOlE/ybbWxr4Vfy2Oggygt0+OjpoJ6ASVqFuewK0gMSxNaf5UeRbpEJ
F6cRuGQ/8LpmrzqmUJ1Y2jY7plzm52lv5h8G2Y2lVw47FJtAxSeD9SM9a5ND0wOgpeoMH6EOSgDm
cRhzr2bBJG0UfRfvk2d860aykdIvQRW28rkaVcgKLcQUwIaBKbM8moOdJ2qzQAN9yEl/zUwPcTtD
Kj96iJhjPUwuyQhg9VQP+CtqF3PlNAdQjk1ViBl3VB+1Lmiqh7H/lWgue4hluzABZye7eOixdVVj
RHCoHgTlx5w4MTwqsnswyX3w+CfqMkX7ip24CZx8sMW4pxcSgsu9EILxqcO3Hg+dBsKiMIcfGIXt
gJgLTq/Jt7r4IYrwOgiX3Vyb7eaKpketHAYUCYbTDK6L2eOpmwjuhPIEkJ8lr/3JYRiqCMmilCHQ
Q439pyGjbKdvxA3SWPYxvrfwqCwYHhhH00kJG6cr7O5zBFd5ZffNorXzkfYnNK/NB45T6qjR6OB+
0RxAq6Bc2LsGfaRH4SfD3b/kCYIRtq2svahfjQLVhuo4DlEdsMaT3pVDB9ZrOEcw1ciSj2ZaR7bV
Ud9ZCFyQ8Z/xvXWMTNTR7CpmwJCCHi03bwP0JFoJgfKmi4rKjR8LAVhUTApj08cPU7NQUD3kQLqJ
N+pphje8LCGh9UPZwbvRtxk9A9GOZ1fjKNba01mMPSqcMmGPOgBCOKX1JbY12CmlTrFJ9kr9bJhv
YuOrJT4Tgfq1KIc5eYY93ace9f020o/sEheh/KPQAgLQ2/wSg2j3HUCgqMHJ1NXhjAkNW0QJlQCj
NmW4WAdxlYXavQU3Q1LJKeMDDF81ogJnd6LhTsrLpGyo9iIio0TvfH5UpmJDkzqc5ldxAskUPpYo
uIC38rUZyTirPXRaUM9ElS89C8UnUGDsXiyDmaAwpKZOrDdADQLBaNujGuvp80Iay/1pkr3YMvCB
QzXdsOFN4ObR1LNoxBRYUWYnU5g2yiS4igDuYkmzS0PemfVzOj9ylHNj1HQ6af7R03dDRflcLQOL
nPU0sS14eWwb2PFUBoM5PMjVc5fJzmTJV7QuULErzrP5PoH0+Dc/FRYOMQHuKHPjcPFVGiJkdRSr
YcpjrJxK/sTSTVJf8jQorOv/4+zLluzUtS1/5cR+51wBEkgV95yHBax+Zd+/EGk7k14CJEDw9TWW
7666dtrhrLqOHdvhyEZLoGbOMcYcc1D4K3t22iuy7KvwiNwrdkc4o5XXWbbOnDmSE+6boyMVWlzR
VY8YARUvTX9Vtic3cIAF3or0mZXXs95yfenVF1N2M8+JGC44WhnpGj6YXXbSTpNQiJtb+ezL24F8
kah799F6Id1z8pgisO27K6bpyjRepKaXNu1O1jxaRLBTJWPiyMjFxhmrKfGdl9Bcmnpnw63H+eNI
ynWHhe52YlW5QOZuXJQOetNBzI9SsG043BqBTCePW7YrKZbre4V34l7W8l7CKNjfZeO4VzjzTVPH
YYrABLcptVD0EdzseLDFsw2/dm32yHHSpP6zqJHzEblFN56o7mEQ29hthtsgo+io1MikRc6zhHxH
hdnmFV+liJUNnq+GU6bMQeJ7d5kI72qEWp2frml94fSXAz3Y/mko7qbZJpJcpCmDo/2TgqOE0uY+
nMvEghMqKyRHTRmR4VQK6FKR4cwooCjm+1pBH2tvermeAm8th3pHR7QbHwGNwJCtbcbLEpcL2u+u
MxzZBZ3XRfosWL1nLtIVDaN05EJwGcbGBWAwljjwM/PcQ92FBkd7MUnANEg2ar/Zt4CDDWzjKa5H
4tAI5nArWcB6s1AXVXU/u9/Y3Nygx0dcdYdGHZf6neczNla1apHJBszZMcdZu3W76TN68lqNhYLJ
9A9eeRpwytSpu9ahWtd+uKK12i/udOTBdR7gl6N4yJTNmVBZB/MU+cPWm9oYhbIxC9DKdn6lPrYp
WK8ZYKOoYFUG7KQih3xAvtQ4t9p5BzpancPlbF5T8u43eqWqZu2n1XZ2i0NQzjs54NCfgTgB19Al
Powqtm4+RC443rn60tR1VIdhZOB+MaJ6z3rHejBl5NeXQHYyJJRFN76YVIMPtbul3BctGqMDyyqG
sUiYyNZo8Jvk4RDZBVh5gHehHGSCKYpRUSrXtjvFUVjfkR43W3OUZ7BWgfpw8hxL+G4eh+0E6d2U
QcPliY1F0uelaDwJsV8r1u2Iq0++FMVhrtBVMchWdELfuu7G4w+yA/FrHljebIY22IYTKC3/aQr0
xVRBui3ORdiOSkBjzeraH44u2zbFjUKug/ff0YPITsW8dbLLUvSxrvVRInV0tUnw8lKfRTVgyLHJ
t6R6MIW/bUL1qrS7D5Bw2BJLt6u+krk49tYkXlg+k2FItHav6sG/njx9ERhyO4gwEeGpKL24KH3o
WtFfl1aAIbwFEV/j1kdbBPuxVDEzZtiawXw1uW4jV9XveAs3zCjkY4Q+EHfaeQ0oKZahv6OTrbVx
AAbjZNLkxmvIjRb25Ldo8qFK0B0oGpineAjfTdjejVUeoUziwhgcQWXLV014bPNlTwoUdQ/+FA0z
ixmIB4SmCq0KS+VtsqxEyAGuS7rfWumt666MHIArI1QPFqRfzmAo37ADwx0wu0+j1hddoIEq1Ukr
TexnYEjQTpjPdlWNyKkK8FUdGJwF1+xQJ9WE0zjttzyrDwJbibc66sMsySXM0PxNZ+8mhP0huMGF
XrojDHYQyrYzfpBduPKovBZ9MaakRKP4UXYRc5YV+j+vmunZ6GughpZWUQpgFUQCyNrOWy/VI8mu
8zRumnhEU41iC+4unw+1eOkWAGuRCxASBNVY33v+Wsh46KMQmrgFcVpSA5BsIp9tivLkObuw2+X6
TmZ4iGuDq0PvShJP7i6zpwWeORnSDSQZ/FH7105zLZWOqukS8RCHOwoDuUi2rVeuquUFJbSwPX0V
wdecP9Bzzk2vs/51spsOcb8uGS5y5PLwMvIvwn7f+c9BYKMCGG/77mkTe9k1nzeBvBcI4peuRrVv
DLTMR6Yn7yYgxbmHi70FKh/zbB84LyP/AoBQ2qO3XE5AMedHR+44mMUScp/Brlh/MDDQNocc71Ih
R3Xqyyp4EYjc6xcmTpO3YUNChY4COGaRb+l8dMW7BlVDIf+t3JclvMzlkwUU5yM3eVjcb173FXyg
aU3CeeRVWZLCACeTICyR6efsoAh2knr1+0tQoGHxMpij9g+pXCNNactvLXiyMH0IRL11ARW1QOMX
itwZSF+N4/WU+1vjflGILKy+rcqIUyQbfRyiKQzSY49fl+BC+vAhQ2RUkJOBur1bU//Z4aDygDX7
TmJd79AXCGZhbJ2jU+x1j3Qdlr4+fxixylUF0NDeUQ7KRAiIlhJUcCezusEK4eD1mETzhn4AP4gI
mwO5C9clREJZnyNlKCIDri6fxwRc/8NAm1iHgPxttcpCVFUiKG+IHzt4y9aAKMFTn/FYeFefGjeI
JWJXE7BdC1emriBX+fhtxLXF0AneAQ2ft23ipmrVlHoFDwh/vJrHA+Qdq7B+H7zbhV8Xy6brDnAL
SXh4zMIdF1cNv+7nqwBCoKU8Vg4YRqBo4hzE3Yth3+C4TcN2q2QY5QG9sDq7dKchi8aJH8sa0nln
fBndbp21zl3YwTwOqWJR9S8BAZ8JvIPya61gpU/nDVw5jpLQTQu4eJbuPnQ5aGyVcKC7XY7mZpDU
8mb+Wud53Ae4T+ZmlzLxBJHYpi+qNF7yK1iLxNLJVnwcQEboXTgiVvZp7OPlnj+GgGpBSBIZsMrE
honPFMKBAVT5l6nXcXnOgDTek+Ot++CNAtQpPBglFG+T599YifWTDgD0z1l/ts3c4b4D9DM4/k66
9UVt2Unk/sYugPe76WJqLljnrHOn2I8OwNo+89FEyYukRK1ia3cE3JJmbtQHBSA+bJXGqhUDLYLu
zru5QxO3oj0S83z+kPkIimr4SsWzGtXJS4Efz4jomZw3w1xe5ljjlsD0FXzPOOC8Ctqt5XI9QGCR
ubgSKh7zAWcp0LAOpAJE8lsCZmks+/VIghUZ67c+1RtXwe6EF4/OVEe2CUBM55s6GCBpgjpJhBuh
+ivtfFHTG9GQNuRgxZz8FNZ51Izmwi1Ai0yPuaq3WZ/BU069mKV4PK+3tin62J3UpofCwYOgoUbr
1BJ8fNCuMnSUncVphophdJuddtADZBj2NVWnEPHHCLEFnfx9OsI7WA5xavn9oos7U8p9AV6orPLE
uGNSKeecg9xl/HHWL/PMgYZqskGIF7O5SubF2dFSF2tvAvS6dKBUnB4LuczHAx0RwrZU7VDdvkc7
jUdnePYKELGmuQ6K8jEAbpEPyAgKb4LIhML6C9iO7SE8qoJ7stAjK/OTmn3AjVjrC38oensRumd1
COhNonEod+u0t4fR5eeA67nww2toCo+Mt0AP242b9TEl3otpi0cC/Z4WaVTPeJFMxt3YgFfogNqr
XemDslSLueBef1l7aZwOy33lQF5ixnRfd2iLhzsgdh1yl7YmtoQf0RjkkPfyasmrdS7VccZcmwHJ
ykCBh3c7Pr3kBWAQhnxK1UWkgQf7Q/9VNMXe4thwQF7Vlu/E9K12up1hSKp5G7y1UodJRtSyMn0G
/kY+26pa6wlceU/qhxkpBiYxYsTWso3q2ojhApzq5qbSSzTbHZvzeFxu2/GCqvc2HVa5GBO8ETVe
9OOdha0HRJ8KsZfjXzCAlkBf0A5edw8uetb5PEptGbkg6GDrtQrbFmKEvbG3VVYlOEmWYtwppEcj
FyizzoBibaoKuM4tjPyjyd3CRTlSFjffiIasLo9yf7jQDAI1ao5Vd+OI58Hrt2m6Uc2p6w+FR6H9
MZDKkbgtnzuA5Ol0nQW3EoFs0XyhC9QcB5WtKdgaZG0jlJLODJ9WiC4rXMbj9Qiw3VEDFJInL38S
GdZA0IIji0Zn7fVfFX2WbFv1OPOIF7FzCXV/b92LcaFJaiEjQ2CEBJSV4To341r0O7bElVGRUDpu
2i8FQAiJ5H0DescAk7XoJDhhtQftjnuv3hwZkfTA8f3iW5Ye6uHJosgXEIPWhyYzUZkGKwG80J4Y
MI4GDnfwnhsG3D/8JiR4qwvyijtc5suYHeh052UB8jk0Yc78CKExL696YuNOqoggBhJACYLAuXL5
dQvi0UVaZ84ShoptxhFN730oE5PSh1UhhdIQpK3xIDZYj0UXG+d+Uqe6wPnebQRSjnG6diGrqQBJ
hXWCqoh4hEhw1jdz6gPh7tYLAcE+H+HdtMFuW7nAnutm14hynzOoWqC3nCskY1epRYNKLJVKHhuT
J87sx+l06WARkQLdHOydHXbIg1azRYAHucnCqsuyL3aygtNuWV9YVcOs6gS4vTXwq5vNvs6qnYKQ
FEsOFCVAVHVd8gJ5DWCTAWftCYkwxJIwfyg3SAIT0uE1+JvKfx0F+jwCQkanvQ5OwqSqIpmRaBwg
N5IybgsoNsd3tmBv1c0W6vCTR/W1By7Ad1FQEuCCRs/22c6IA6CGa+U1jOYPSuuXZeHJLMQKYpuV
AQjvsKQsv7rdLoTmDG1XohY88uibC2vQvhOWSUwv617AbL/yDq3yoYpF9ayeQfyZNaa96zyIAif0
KxGwWtbQQgk0+Fogjz7f3jOBSSE08qXzyHITQ3ARkRoJGR4qr8AEAMBsK/vA0Eo7x5Mfi+0Aetdk
PsStoASDV0HsxtQAraGeGTwa87M6bIDECaCLCaDj64DMZ+C2wziFVkDMoFhxJaPb0ZFk/UbmX6w/
HaoJAHBK4DlNqm0HAWIK4V0f+JFuGPpGwaHNjJE3hQBwAarV1ymqw5xxic5J4zDlyAuu7QLVSAMt
sjymTR2FYXX0dRiXISr6yRfOAIUkvogXC+GPQYSs0c/JWbfZHCuHXi5Odyp5sC6tvwrwYBlS+nH2
HvNxjjh+M8hHR5aQHYaJAhZLzFPv17G/wKUThNq8gF2+yP0l6iB/ygALu8iJ6jrdhopBh5e7yWDd
lVHsACtRSD2n7QylHnyJ0FrQHhiuCx+ESw+cqlIJ7k9w3iF4BY6xoZ5FQ8DzYeqztx6dw7JrFMjd
WAMZpwlPPcSBYd4lFK9Dd2YLoNX6a5whfd1Gbei9NXXTbbNa3oilImsRZBu3Ac6MwtbXTDg3Zhpf
R4pl0aC9dqJgXHRRN47cOotnkgCgn24Qjo1li2jJ22kXF5Xg4xqi9zqekUZXrgMNezgjvkf78VVe
4PbQPWYyNEzEQe8pCD2HOpKQF6W9c5OqAVFA531rDEFWPPTvdKBf5gE8w+z0L5y0yOqW7OjVLq7/
PiAQV0CEJrLlyubuJQ/zi0qRJ9OLbaf17UQB2Y4A62ytwCmCrGctP8vwxCb0WpSLafnNVQCFYB+A
LDsdvAS21ZdKj16U4T1EY6H28J5Aljb1zsqEUAXOQXGA58Cx9OyedSE08OiaEc0jO6FY4yycQ/bo
ZSbbYHsWsXHDNPJYM69CC7o9UPKyayZvlfHlwpTBF9BTM5J979gZcJ+5kTdsavuY+BikcyHEb5bX
VnhPfMm3qsnTlXbaGzk290DKQOC2YsWl2sp0+kJE+jXsVCKFB7ob0iBRoARzkrcskKegmwCGFpdT
qm+7wrx2SEHbjD31E70sRnYhNZSHbnOXMnVncrYvg5QmBqLzsoTqC3qzU2Y6aGDPd3SfzVFOS+wn
v9/4M4AyFEwmLgOpXJf1dT5CKNUVYZTJEkoR80pzAGQurzbO3B4mtDuF+Bma69Cjdx3XZ2lFKFYs
zK+pbpLKBluv1xeVQ7dzU2/N5OBenRTwKYcFIDLchyrPtqF138ZKz7tmmBrwfdnZzDDHPVpWt8HQ
XNIgRBKaIhLvWAXYPStepdOiLxMtAxAQVEKo197Av6cG+7z0UPrYq3YagZmhu2aqL3qNmIL34+Us
aRmVTX1vhwGiVUiIedd/5UF9QVGjgWqiGyXlFSowkPdDLSThKOhOWO5dF8Y0IPcToKh46XHG1cWC
vW7dS1oVZl+Vdbq2jtMhGZmOraH4xW276eRSpRFgOhBeukA2Oehj3btAe5t6T1h2PRBxNQw4Hbyx
eyfNQGP01fSTngZfJzSQgfrOZg9lAcQ96hYe3MgMgA6n7X2vbXZbItG7ygiRQWLUuGyITJEwzkAs
H6kIGfCEDuSE5xNzWqagVDsY1aK9BrXBNfwo7F0xIgRqyxJ1lS1Z4lkhQkbaBOsSBiKg4fMzCQpv
52YNvxoK4R2dyYc+W/Aqj51Qioe2F719DCs4/ZyTc6ftQMGUBPLrVTF2Nd3icAiLL16QDegZJnsm
kjwv0R8RrUuxNnCWS3cm6bZOJQEB1yIJgqDGL790TdGAHFiK9qDr2u5g6yLWtMWJaFNgqJMvg8tJ
pJA8NdPwOOfgCPq8BGHh8nztIOmKdY4DIXV8ckecsbqbMtXusBSWaPDcej/OM0va0opNDtudLWf9
gpqSOceJquao7DiCJQhY5kPbszFuBw3rohAN37cQ91VbAYguafsabs3BGXTjDdkK0XHcbF63mX3a
rslC7A3WApD/UIzbNl2AZZU2T5if8+sR5AH2ENBtUdY08eYghRzWPNChBkw4F3mM8hMkB+gugCoa
Z9cFKo3r4CvL8jVrQLqjwqOGznooKdA1St/CqXn2FTwWLZTCWQVcRB+7FHHa0rWnALz+UMPdrPan
r1lKr4xbXtOG3PJ0gSGURKfDRlYEGvdh78DoASFzFcC2E6BwMyAGNp1EEEkZdJr4eF0gv4xu9iay
4Flq++5WYohKNsJMCMUq7iqofCgC4QQalk8WNapgu/XE2uu8KChMfEMzyF3aQ60NuIZUb6g5J8EO
5fs5yjz6fs5Ewno1wbNRnwNMSyrT7wFdI6QdJoi9vLqp8gtnYam6KrMgRbqc6jRUd34bIMVWgzPR
vax4iLgWQvI+ckze6IR3E+WbnoSLt841vPcvukaKAXoHKnDrcAbYkk+Z0wyAmvJWbCo0op7xq13U
KaReC95e5CMULF6ogrdlQpC8qXXHgy1rh/OVZTxHg0eRYw35iarHeJoLCLLx3eCe0kwrXO2qseOm
ybMp3VV5NXWRclSQHbxlaE5FwGV+Enxe3Fs/o6GHgpoUcZOC4yAIm4JWckeYSifoflqopAp3XKak
GOc6PfoeHdGXYXSW6YZXFGhgyXqck11tfLX2ddXS3YRJIHjzs4Ld5KFxwcSUsztviqGfwneVd8Au
S9RkodJCGnfYKR+moVHpC41FxIC4rnXWBs1xLpseFtvl7NcJeveMYj1q6SJMDqagTTIDxAvRteP3
TwWbZH/w/LRGJU3lZHkKabeGLCAlQ23XkvhpF8HrdAB9BEQJh4XfC51Q2lXh3reybw6q8VF5JnHd
DpZohf0lxulIuwBniEZXExcaFQ5AcEk1hUdRM8oW4pUKEoCFNbTdw5x7TuMS+RD4WE6qUmzbYOqX
K+xYWyAHPJt2hl0A5H3xm8BN0tBHjcFcaYbcx3dcvnERVpEoU5X4NgBSB0yYg6FaGRxGdlsh4e+h
xM4zBm5HiyqedWl1nFcSKMo0VeQL6qzurZM1BBlo6KC9EG+H87OvpbohGSrkboZSEHOXarh8X7u9
D5gJXZm67hsfjUVShWur3eYa5Ua7sRkgRqhmZDJxWLeyweZV1sT5lEPDPs5qgTpB9qHjIqGY52A3
hb2ZoLnM27OqWKL0EJ4CGtY3MFgh156VFppz5WlM03OR8S5Nt9Qgc6kK16YB8nXoWU3bmHojnj4+
GqvuO8mbO61VLnehnb1uq1hb6p0Z25Ifi8XB0RiA5ZS3cvQcUEgNnYFeidxztpkETrbhkuoyqbhQ
YMsnlw5XqeJteFAtBeqQVQ3+r9pekhtV9j3alqbwPo10Wmuxr7B0WGLCDAwEuJUB5fNhTRtnRXSY
uS9OOIAZPffa6Desot0ro5BkmqBSJu5su0C7A8iPPaeGe7ZfpR1bhju6OPAH8ygIzsX4DE5MXJHu
MC1n0jAtPKWfynqg06WreHoxub69lJMgM7RM3GTrSWfGv3cYeJ8kk6Tpj02TNoDMJjU966mZUG/L
6yAEU1mBamcomMvQpMEGaMQ0dl4GsXdq+mATliqHqMSlaAsrFvCF3Cs90BTdtBSQVWb+gybZfGkH
lj5UC8LVjTf1im/JUhW3uimL8cKdz3D2jBpHZ6W6tIQ9sYNTMRrO+wtW/EFAEubNrL5HaeYCQWBd
DyixQOtUvkvR4GHNyoHBJLAg6hZVsAyIfMgwFQ8hkB8XrM6+pEr3buT2hLAYaM7MT/CsVw8FivfY
sR0KN3uiTmODNaLvCTgNylPHSKmi7XY4jdAo2LYUQjchpFvd06mHCKdTJaoXSaN6KDew/qvENqNI
E6vT1jtkZcG6DVOmo8k4OupZjBJXo126sDyJsfVhR9aiECCaChCrdmTInaSucJlw0VbgRDMq072S
LoXwwvUXghzbFl2SElFBGOGnS721CukYVNVlABK/pTmPpo4Comq0dZGZDrae1jV30y6mharsU29r
X6z8lKOKoUL5JoCLVMFZKmVlVm4Ht69Rjl4if9iaVB467UybtpTTNoNO3myyqtTO2qG9gqt96gYZ
AKUMwCzQIl0Ve9StlfmW2VK1IPclWDJtqdYIdxB7bYSnid02rkbq6kq/6G9ogUFwBPQlICO3mvJ7
hHUM5WXuiMAnkemSwtQv9AFtDhoB8yHMLYqBcUE69bZfKsjR8rFxhrVN597ZS+lnHBKGhqJPQ2GL
4j4tezSqZ6BaNGqDwG9CIiJD79LP3fZlVrjaTo2Ysm961Li8UcbZnRaTqyedEygDyszwO6t4FiZz
qWuBCkmO8lnoLyYkiiXc65o95CfQ5RHYGxcngL+NMhER58IO0wGNvV9EBSDZKxpWgV5kfY8NhaUP
txiOy5mMLRQdweL5EGtP7ezeZ+U89zsEnV4Y854rfyd4WpdJXuWDVRfgWPOmX7mVu0w7o7t83oCq
D83OzDDXjUtmpwDAFx/pXuB5gupAqpnvq7rNuq3A4QDXpF7J7h6wIg+OVtKBxLNNUZachSnSSO0U
UL03+Ti9h1iUyLE8DwVnmVoaiFxrD+KY2oMB/mwbsiYgv9Z+VQDDQZ0yNHbU+mN3DaQOJJsPG6wu
Mk5FKjBmMwOCaokp1zDKy76RcKbeQXmFdUBYhSismVIrhlstm5phz/lFuJ4npiaIhQadX7UWazrJ
qG9vwX/4iW4WcoDvrIz9HKkhTKJB03amhUQqIJn7QMNu8VHvIXiBCgcDKeB4Q8u6RmWZFXN/HnMQ
N07gUfOkTJ3TeO6MKuLMhmj+7FXYLxucRPRJ4LmeJfoZSD3JmANp2Bi6KJ2sKvdVO3OWbgaskld/
sSa9SZkBAt/4SqIUoajASlEnlerKrwvQC1idEjTf0OR5bRAgB8tnFnW/WDEElPiugMMAQ9T5S+c1
mzpCUV7AXgDN5AAc66iMWxRPrOQDXSOkQJh0cv5r0P/4av9X9qau/suzQv/7P/Hvr6oFyZfl5sM/
/30qIDnV6t385/nH/u+3/fxD/75s3+St6d/ezOm1/fidP/0gfv/f48ev5vWnfyTSFGa+Ht76+eZN
D7X5Pgg+6fk7/1+/+I+377/lbm7f/vXX67emQNWwNn3x1fz195d23/71l8cCDoOG//hxhL+/fPHa
4Cev3nr52nwZvqrf/Njbqzb/+svxxD/hk8LPBtuwzwnQ0fSvf0xv379E3X/6DL3oQ9AtPkV/4b/+
IVVv8n/9Rf4p3DAQ+IPKe1ymsBT66x9aDeevOeKfFOaZ+Bp+EA6aaOD01//5hD+9rf9+e/+QQ3Ol
Cmk0JvXBkgItJ/DBAkLwS11Y0tDzmvrBfcyDRzBLhcy/d0EVXpxzeEWUU1LfhWtw91tQXduzDYp4
kEt9AmdoNp/3g/veUOMHOxQgFIScrV1JCPiYofXcz5+CuZ5uuyl8opvqxt8Gu3qFCoa1t/3cp/Oj
zcuHoWCt9vNQQMHMyK0C+pegd21xcmC0uofONfHWpnjyPvWf+mj6QeEw5Z/9d1Fp6uEJhx/8csS5
23CVh09OGqCofSEQtbug5XHSnLHreqdb8jCjGrFbvEOFVqI/LMm/X/iPL/jXR/th+A8vGIgJIjjy
fb7ppvbjYTNux8gmpUrMRn9iWvaLrQ3BiuZYS8zD6qTeBycxDRcVAZ/3p3KX7jWMyM9Nbz5/pL+c
cx9G+fAKfQddTnsvfUKcvLLBswOL9T8/tF8MYX4e4Lsj6g+bQjmhVo5Mn3LIT1AZSi+H7pMH5X4y
B/+DM08YELdTTfoEB8ULBXv6ycTtOwzeVlDqbrDHwLbHf57U+dn/sMcC98OkcBL9uNN9h3DULKZP
Bqx0m67RLRYSyDsTMkg47lh//+fRPu6zX4b7sOzzuuxA7qdP9XFKaFQlYL4uxAs2GfrYqMc/D/a7
9wUMk3oQLMAM7aMFpm+VH1TWeXK4SYYBCm5ofub3P49xNgH6+Ph+HOODSZBRNbpNDM5T5cNS5Kzm
7leUp+BM9n8e5+OG/f7gcHl7ggc0QJuOD3uoceXSTyR7HvJZPoZtjRTCtFAE4QI7mwG6/MYviyzW
nsKrW4BjGpRRIhTWbTB+4sX2u+cqAsbOtt7fj+efl4xbz66vtXiquveAXkl2x6vrP8/2d08VDjLo
1YDWYEyID6cTY52V5RI+SReGDqGKegOlARDMHGTOn0dyfz+Z/x7q/PUfNjXTIlN9zp+m6Gwrh/pu
unIiswpWZ3/bBgV5afKZ49tns/uwZlK5pMEchk/MB1DrXIwkBJQCYxLPjz6Z3O8O3h+f4wdnKWeG
yNhW/Kk80j3qVHB1jzt3Db5u02wK9M/MDyitultOn/f+/myOH5YrkMgJVD1/4jpcecWWcLsiwY2P
2r0/T/F3ByaQf3RMCkM4TXkfzhMolh3dFFBhAWUi4p6gU87/ZACBDQd7czjMfxiA9oGG1DV8Uq6s
VqQvHmWT//+2nCAMHcVCZFqeR2HL/+EIntBur9dL+hTS5AzLp8tnDV1+s8Z/GuDDHILOhVYCZzyK
+AW9VPVLPd39+Sn9cnF5BMadyC6CkDOOePHDxTUv0xAuVVmumnf96jTr4RrOPFc4DVF1VTyzh+UF
av1PLUrP6/fH0/c8qoA9FHpm4WAEMPPz5q1c6oZCE3ibDMOl7TncjoWHwgh5W7vLpWvmzZ+n+XG1
eUSco2sE6EgCz46KP4+nGtgdQeINoW7eosIT+JY2PH/+8yDux73zfRS0MkBLHJCMmMKHUUQKcCzA
KH28JtEC0wQKM2UYyKOSMi5hO2WdW1huJI4PM8w/j/3bCf4w9IdtO5piAM52nqCAMwEsp9rEtEG4
/vMov1xm5xkyjpsMJpuhT8Lzx/jh0DUeMNrBAdgkj3wPyYoLq8M+sYkHmcT2s64dv8QcH0f7cMS3
oCPRQxijgS+P7XEB5I3xvndezGK0043/J7MTHgIn/IeWWh9mxwCc8DzEeOcm5PY2SwD2woZ/vPk8
5v39k/xhrA9zG5uqy/CsUfMNx0jQBOX67+55qLH7NI7/3cIM0DqP4ix0Cbop/fzaqqDhrAsAURWh
k8a6V8AM3a7dGvzZyKFsP4MuPqShyPzACVOChmThOdgIPgxYQDO6iA4Dwjz9Wtn5uVfGReFwflQO
lJfahFBbpMnoFluTe58cy9/32c+ni0CM43L/eySCC+bn6TphZwFvmnNOSHJ4KjIU+1926S2MPJL/
zd6ZJEeOZFt2LzVHiAJQdMOynkajsaeTnECcjaNvFf1uai21sTqgx89gmHsFM/+wpERSUiLS0w0G
GKB4+t695za7fpMhVaqgsqFhmXXICwY+uy9upV8XuL9/hZPn0Z6yIh4GvoKxVQnYmKM/kgGWblDj
LQmuupPFZVmcTxQqX4NpP+rjX8+fEg8E7vywnqx29WQ4U+ehOFVrjKmHgpFTlHXf58UIkcI2z+Q3
dL/ZmdwUZ1ivjtkmuZoesDFG0eq+2X75HJ++xrgb+D3++j4n78naLOs+DIafTQl3uC8J/HSoYoYH
2rmkvSD/XpTbLx/n+SXy62VwCWd0qTDEKcpUSpUbsY6b2b6wHoG+VGT+Ie55dF+Ng9xBWPjqrv/9
j/6vA360Dj6tjlndCqcOOCD33Y/mgPdjF+2RZZ/5u2mZHuNddZvd5ssvEfBfnOjHWvPpuEUvfdfu
OO7IOik++oThLW5qmM7FRnxTX5zn73/Ov07z5Oech7uurLi9ClieS/RpAMP0i5SR6fKLp2j+pH/4
BU/LhGlMkqpqObFm5SLqXMz5JHBjVpjf/jt9q3nZmjdH/3XHfBRLny6k6016mjecWXqW3eSbbvc6
Lctjxxb3q63Eb6+hZcDwdUHUkqX89yWqNYwij0lzWvRDjHuGYQpu9dGxkLV2MPf++Tp+dB9+uY6f
jnayIKqwhSOZ8QD2S30zTRtY7boVb+QaVju3SfrdXHs/4p2xGYbv0PrW6Q2Sva00Fu6uP0RP7SUz
M5iOXPSvFsp5Hfynb3ayTpLBgiii4JtNtkn/zk/uiGd61bLwTPk5VLekBieaulf/fEGM3z6pFO+6
TYKhoX+0UT/90P0E5BgBCEZ0nPZLmXzT26VZPKnyygNOjt7l6GHHRjgasWaTm/KxscQ9GOQsIOF6
LONVUnZLPKrkeH+5cM3r868X5a9vd7J+AzWOOnCQjPRovG3LTbhhYuZuxaZZ/hvL5FdHO3mcUwzQ
deZzLeKz+ixbd7tqRR7WMl6Uy6/g/fK3DzSsdHrngj3fx+/y6bqbuDgKOWJZmh9oR7scgFy4r272
LRjw9zs3Dli4EvMlWVnJeg4EwZx1TJmJX+APdnd0XJE+whoab4fupcSMx8bYRg+MP5j/XOHEtn5E
j5piO3PVXUvJOh98GSn/u7rUYn/yr7M4uWkjLyVdQa/mx6lHYbuCR7gDAXNJqQgO4b/5Ivt0vJMG
qZMj6OgTrprcZrCDV3Bld3P6FYJzRj6raPOfdpl/LoR/HfG0Yxq3fjMCo52PmF7B8oQtMjczMc58
uRL+vlr7dKyTuz1xK9WGMWc3d/Bpld3Ih/m3B9VxaOSTk+4yG/Ye1ER6qV//mL8pjT//lubJ3Y+A
cKxSh6P3WMkHEM/o1JfIoum/LP550fnNVpu3C8Mem5022ydxcqhossM0m7ioiObXmnz4WQYh3VMr
80dzYzKp+ZIY//t79dNBT3baCtdN59Uf96q+sbXb/7p38OF75v7f2Nj89s326YAnmyhAAKMK5gMa
2/4BncYUt+dK8eoO1t4SUABjd6Qd4fjfLjQ/HXv+bp+Wl7FvJisaPk522pQYDkKzht00kNzKQpJ9
083rBDGxvsN8vP3i1/3tm+zTsU/e6Dm7bUJUOTZvrcMglxlW+FRpa/e72rK1W0B4vSnTM1u7L1DM
qMuva4rfP0mkXghyrhELnu66pqyFkk5bmxusW2FQ7edvkx7w6eWsGHAHNqKE6z7dGgugIKv0q3Lt
t2/VT8c/eZILkbaQxTl+tymOOeuGTiz70tn5Z3POGf4UzLwr7Yf8j4dyP9erT0c+ebTitCqcICx/
rpAtTdJ2kx+Lzb8x2pw/6Zd386cjnTxPoqrg/mqcIyDx7/PCP7ecrR/4rFfB6quuzi9N7o+ClEaZ
w49KJ1OcHE0LKkMYBec1bPzt81g//NzDkSCN8mBipoqqdPVV/fG7JXFuy2IJlOzj3ZPNe924TYTi
As++G1bf3EFH1ggUf0/PFv/QhGTui0fndxUIQ2Ko7wzVib85eXQsO0by5uOtNtO7cgBKkd0V2Oyi
DuxmkZ9bvXNl5w0m6gfLyb+4aX93z34+9vznn5YM9LMpGSscO40Pk6uvew113SEW1yNm0y/O8+cT
+Le7xxKmTeFA49hidHy6wYAwgp6wwQjUxQbsY9xLKKONYIQ/k2pu+ZJndfVaeCGWByyrzndDVZgt
JmWXT0M94q7rjPi+5b9pacOwt1d1TgDFiuaOepBma9+NFY4fnAaRYS7KYEquNacuHUDQAka4smDg
khdqmSvbt50rZH1wmaIGiwWLotnwyi1bKc8rwoffqgKdI8hApycpIB+2djwZxjL1dK1YgPGenfx0
WbD4BFlE6kJnP7ppYv2Yir7NgUDWGWCQAbte7UM0XydO3xT7yDTD+yn0+Z7OMN1FXm8B2I7HDlyd
oSze73HVX1gog44tdUGwyk0n/j6ZbpGhz9UN1K5C5aQWtcODqcysuDAtyESrJguAf+VD5K5GQwwH
PcVvpGVGTcrMgGoZIPPQXbt2EPAi4qL7K5yvwkQbrtSMuohlsNA7s78cRwFKsEl6fFStwAu8hlNS
X01xpx5Re7RkavmGc1aU1ngbIwVsV3Qo82Mv+hjgf9mKN7PpUOm2zQAMJir1BItU5wUPgXSTG2AX
JCB0isCKKaAhjWgAL7rW9Ppe2FZ/V4Zwf6Ous/2lcmAdh8gYLy2tLLyrxkI/ukQUXj74ltO+62an
HyxrlC9RF8Brj0ceEKeq4+uwDmfQRZ1wcxTC/qHh66Wgbn2rvkR/rV1FdZ9eJJoQb3lYwXwho3Gi
LaUN1m6yc//ctob8pphSp92lRcSuu0vNYmVrAx4szS76a0/q0VUa58CDZJLJ71aAZD9HOLtyNc2F
PGCkTygEf/idZp3nXpOvyDjFkIIbwXy3VSZeVRmjhDQrb2sOVc7EH+LhbEe47UZlGQsZ2d5D6pjA
rkJfTudBMdrnaZZH4A5zle/bKYZ1pmhyr6wwLR+RsOIIcnvkLHnTdflyCAZYb8rJzvvKwlrTSD2/
L8tpuq2Tjlu+DIX7JJC/8/MV9s42YYrG/YBY1bQi9hZ5rzkLLxmiazvLpoPVOPoVT1S6i5LYZl2s
Q++2zYL6MouSOxIQ1CbrMOaAejA6ba3GsYFM4fXpUz0V8ohPLnrsbIhaeviReWFVFWrElrCDBCfm
yIK4NJCZ7cxSequiCrR+U8dledSQ4F44AonvwpajvhktGzLRRFiEnXSs/V7oyEWHqWYnJfybfCBR
SRktnYTSlR6+yAI0KgLzZNs6afUU2KKuF5GZeLdmJ9StVwNZGmXXXWg4hw6tVeLi96q8vHeqyob6
Rh7He4Dz/MLoLIAqY+4O40KiPM149r36GGT0VZXs00Ot7HHlO+joFipMhqd2UsOSf2UOWzoZ4jsr
uRrK0H/qM0duEndwtn1cVWcZvjFSUzDAd6kxYNLRdHSHSRnIBSIbD/NOmOMiLywbL7QLfshKcBub
DcjPKXeYwiqBptIpeWBGPX0arBw8WuEO4ilIog7uVYM0N6is9wT0wV3o5QDetJDwGCSuGV1Aw83K
u9JxNdTb+vgS8yQ8TCjK31DjNqvALfoIDO8ADo2iHjsmgtmLOZoGsLep3zSFO14kBrkqCHoRXbpZ
JO89IvG2YVORF0yaCKYQs6mC/TgZNOYs4M/ARVPM+SGCkRdQLDGr1n0JVKDp1HuGl7ZuyOBqHfWm
GmNl+h63vHZhYz63RfwSYJSuxmhhdvUxNmBV2v39NKbHrNtUTNK8gEZBCPpiWmvEAwiWRtmBWrND
84dmITMvoXYUuO6XTQ2Vz2atq7SZgdWoWyt57oNqb8rsQCLPOg28dy2laudG0p03zXSw5YYmj2F7
SPU7iUu3r/UHh0rXhWkg4O1h5kkXoL8JQYKW1l96EConSacfeW0BJYTb95AG5rdS1XtmdWdN2Jwx
XD3wzts2gb2IRXhd9tHCyf1lC7cgDoOrEg7P7GTGTCUJlYm0iwywEOgl7ASY3kIAIfElbiLyS76B
1VqJNnrWQY2i72ZMB5f8KcXMjLBzN0bvBdAIW6OtET5YgIEMkS2J50kN/budJZsIpIZvHBv70nHg
MZ0Bb9hUoIpMfpy4ek2tWREbP+BDstfaoK3ww5CcbMsXlqOt7YF0qVDpe9qqTxsYvsGPMinxykL4
xnnSLX3Mocup6W7Q1Fsrx830dRu3b0UWhZsMdWde17tJZasaY2uHbKKeXiaMHWmo7VJdrj0SoryH
mullgyxWesBGDf8t7kQGwyA9eJP26jblMTLiBzZfEbA1uWbMpYBluGa0jIXUnlUJsBrjDe1Ga7qy
dahhOiYUnNH0BOPUvRelc10z9dcjOHgKykKKTF9ahwwZvu+V59agn+Gwvraiu84yt64XwyXPbkoU
t+1EbCuBNG2OQTBWM4Jn2dgmA8kpvDSNYO367RbXyoNVycPYuxvepiWXKd/r0oSjk5/lvrP18/Gs
1Kw3awCNWk7yisbAwqz1jYyyTdGPl/rY7hL4c83QE+yg9HcVkTrVDWd2Wf7Q6+xaWGCSKrAUTmnu
WlMBMCv9GEBCWh3TIH8b4zHZxrEL1Ki09n0qbykzId+ALNCySj1O46SvZR8+88KGkdmb5XdHiatI
eVcBk5xEEQMS49KpSjGsK61dTQG1OYWrq7Xw5sO83llerW8HJ0fTPPnyoa+9dQ9rximGxVg2G7MA
d2YQYRKJEt5j3MhFbIzuPaah8HVseO3mg04Ubq+TKhLRCDF4z+UOrCdKFm1Vd1hgJ0uGVH0h5xqU
5jnELLzBGTqUvKrcez9ScmNJKS/r2oA7YtBAyT1vmTuJt9BILdwZXRvt8RpkSzgZKcROAmMyy+IV
YjvL1I8zXjj+3sFkiQUIyHegw3VJm5c56aotvYPCbrlTYZ+t0iIFj6wwCgh2+rj8cutq8BttI0z3
TZS9d3BT3TvIMULpr3qcNkVVDy8i89wjpxNSmrhA9UU8GwRUuRbjBBOkcSQ2+rh8NSfyQVyRm1cm
+5Cd37tgDYMwJ0OkKIVz3ZgivQoHhboVjhStW/ilYVi0W3woiNRdP5s2WMa6rTtExnOsl8h1pOsm
S7fsmpe6xim4HUrwXtGArY2+MIxEnRCJzMN974wWfpxCt1/GRou2oa+jtGyj8YDfLqwWgarFNSeN
LcmKx7hfeKKQ90mThHQZCu+QtOQtJU1K5zbgf1Ot8LneRghJtiuqFjOnkeJuU4xJ+8E3nvAm8o9B
XuZ70SKQT2TuArUd3IsEtd+lXYBPY26MEl6I8MnElw7uvQJlS7CcvmuDUJ4JLk8Omd+p7xPRV09h
3aYwQFNNFwvdCOtdUJm8TfQiemnGWrmLRtf1fZLE7pZsZDr8eT6WRLKYwfUQNciFoybFBOO57UIC
+rw3nKy56dI+P1J867usgpNJGIVdL4RrBsPSzSYQ6JS1WOkaKYbHvgijY5fhzdjYZR7sw3Iofhgl
7H5fw/BOjPA03JWlsN+aZjI3KjF4vnTfa86CEfHtos6D8rIlW+2hEJr9XjvYCBbsIcHBVqYI3jvX
kBetqyWAWxLtLGQLfdtXXF2CqLJpC3VfO8/LzjwEWE4eok5VV8oqzK2gsP1u2IN8sJ3Cf1BJWr+k
dYyHXBkRnFLq6+Q8L3T/vPW0+kxFUFG1SmaEPVDIOQszAGzXRHH7lKfAlbixGKzUeMuNyhdbGZeY
f5qsHTOatE2JzzGn9TT5waUSqbZxNfICUA9VFMsYrzCcNNNF3jvnqOey80yv2XeUprFEmws0B0t0
bC1sY/DyLV5iyIq9iaYO04Ab8oLpQnfF2znQLjE8m6uwLdL7pK/cp9Iu29nYBjnJmeKQUixPd8hQ
4htPlerQj2q4T0PgEJ0mAz5JB7OwtNJ4OusiN4WJ47SvdRg5ydYvTPGCvMk4H1QTgUWDZskKZWBL
5uUHH6Ou2ugxEtW0jxt8IsqRROmMSdG+4Yqb2LuNfQCHKiCThchDrLuBh6Ura437rB7L18qSOvpL
UbVHLGxqzwqUX1eawfEIJeFj82df+OOdq4L8exADfKpk7EBMYX8CtYZaoZhK+1AXtXAXrcCMsQia
qbvXWi+7HGCM7hE/8AIJGHzFumzsDYFw8aPUQ3uniobtb2EPhcUmqLNfsNJpB0ac7pmGuRdaGqmy
K1XiTpF2AT6kKeQemgADi9YmvGSdGV163SVDvaHVmlxXxehf9mMdvNZ9DTy9z8BiGZ5+E+NRW0+l
rx1735NHa1TejU361be8NfgGsWg9hl60QZaaGEGkaWP8nhSJtRmVbO8jG/OlV4bBhZnY2LU64F7D
MKnzqiysap8OurOosFGDKum9c8uG6BACIH3ztIl5CqaeHgBuWd7WeuUf6rZFkDnW0nhkM5rBKrLz
K7voSuozWHau3aT3XuX1h8zSiYgz7OS76xTlumhI8XGxE8JLTVPCelKxU7zFItq6s+KIw5KN0qsf
3VSpt7asnlTkCgQHmroX1mDc5hgo4fpgSwqpZw0qma7MmmnpyXFuabSwk5Z9COQNoOyYH5h8pAEl
qhO8iqDpN50nC0SrPZwhY3AyB26gCUDSxy78EnQszwsxlEJnhqrSG2WM8l5ZCeLeKJ0YnXF/9+sA
Ts6+aAbtHAlQdC4mJxpWhcxbepMyJdmr6GazUZGGEWA80vG+9RrjSFitk+1hTh19eR5i7A02icLd
deaoNL4MbLd7NeQIgnFSRnjnqJGcnMGSebnMx0nkZ6EnwrvY9UHkOg04pwsPP9XtkKbuD4s3/dUQ
D/0GHEY7waAbIDiGfVeCbvHJEgHlbhEsk3EdPGxXlgNk3tceMuHCgBw1361IHMJexia/Sy0oymUE
TtIXY3VIKXDgWA1pdD41nk0AHQOWyzEg6rdNOwIXOndigz9MLdWjo87bOjZu1NixZLiyzC/T3S6W
ZG81LUVesOhtVIFeVHRXlJPjleWl/Y/GGt1n0kbtfc/u+L6I2uiQRxRZRdKBIgkkFhCzM68wWJb3
lE7Yz8JIbHuZgOkNaTqdeTnv/SoarCP+VwPH9FSGQIOjrIUbgTF1SRVHEoblmPF17ZgEb7ZwUSnO
DCJD2XzLZ9jT2g4MQHeGDdP5VoBQfqx9QVpkYQT4/2K93pO5ToQPdbpzxAonnm29TZ4zfF3ngAj8
RWa47lbqMuYfS0pjDOdVw0uMcNWRT6mzGyOPq93gS5ZPtPmbUo4lWUCxuufgYhsn7J6WSWg1F7ZJ
rlsKDQUhoJNgSAGkwSMSA6A47yLuzHyYTNgmM6ZpmFBfctNE1PG5EZhPk9940N3s14gMzuMwFj1V
eMGzBvwOWpQw3AsCvPr3onT7OyJE25WqMDgsKp6HrW6xTxK8pwg7HQ3qK9M9FgnzbOUGzZnsO/8y
dkFs4hNM3oq25RP90vSuyVkKnvO4zfdoXZv30jem16IlEKMX3pwWhik//EKTcCKWdHWUYSbKMHKn
HUE/9NS40/ptOU6Rfj3PUHt7ES6xF54TVbCUG3WQG8H4GfLmFzO4j0/9qwH7y1FPB5ua0c5Pon5N
BOHWWKvv1i5c8SxsiwvvhkClDZmPy+xC31p7UmPvh212mW2CDclAm3j7teLwxK7169c5mZjEeT3m
Fl8nPlBHrdhCH4JdiM3PXaWr7IIcmDNv31+SKYvM4Msh7zw8+KdrcTI00Vug6oqD+xfMaXbVEjPY
Apblzc/p0J+Klz+dfVc/P/jESnjyr/+POgsx3DG24Or+372Fy/fv9f/+X599hf/6S386C03nD8My
JNJkgflbuBZD/r+chRKtBI+eizZVoJn+l7VQM/5woKp82O0Ef8bz9Je10PnDtfCpzX9PMBCEGvuf
WAtPHlhbejRMEP3aFvsjPKnmyaSkk0Ufjg4Rr+mB/JHkrLkzV/ktzasdog0dsnm0GO+ouVb6F2od
tMV/u1Nt2zBMm5xttqwm8yhLngyIQs8bXaKlZ56+Rv2QhL5xm81FhVvH+raVioYjBUcwlx5WF0S0
tihHpA1ZKHFi7xiUFCr9QNazSrt+k89ljDJb/i9zaZNJPzx3K8O8GKsBWJZV5NZjOZdEiZXl22Eu
k3LDp2Kq5uJpyPTylhCt4TEMXP2sklZzS0cy2rZU9bsutuSxjHqW1mYErrWMtWkkhQ2jYgL5sxvX
ymiMe5viYYNKdo4Dro1DEziuWHODdHdlU+j3UjrABIGCHjMI3hurGtutX0E1mz/C2ABZhL6tEUJc
0hSHwyGytc3oZ9NWc28zn1rrztSGdCPieFp3QTBcEKVFcEU09oSNhVFhHAuCmS8b3k/UgbAg14Zd
RRd1HkFjprgm24vk3+tRE+kZPfgAnk9AjCV7U1Qged1slB4oYMO0EYe2MO44LMDHEEMabX6DWLo8
YyNjRKBZGrhuy8zo0X0SE/aG6K0E01bDr/On3NrqrYqutagfVkoYI6ycVsemK1MHT6PBndVmoA8d
z0L4EzmdJ5aWO03ENNI9IYMGqEpukGQw9bVap4MNIFAa+bJse52dz/DNa+S4FSScXMcIE/ZlUYFB
9+sYsFUVwUZz/DMldf/RSH3vCpiCejaqCrsDEIN2hnXJc2H4xkHlsbXVfGvat0qpK0uj/dKRCUD9
6heCaJMGXKVp2d43lUzmzpMZeWaCCcB3R+K+lb1DLkIeGcOFYNa58jo7O6ehQeMe4AbgipZ2gBvk
8PBUX4cDpOa+j6DGtpg7Qf2bKynZa9CVAIlK/mkN8jzGVMZnxiXBLblmnaUY0sdlaVkCzbrURwqe
mIDQXFbXoW6JgyrEcGuC4XpplZ3f2U4Z0ZvOkuHbYDfwFw1h62pVM7y57QNmRAtULND90yIDVUyr
s3qGHWIcKNgqfxNYEvxcZAT1HSM962CPuiSxh+4rIXFeNNHXSuxCD9e9KSOid1u2+nXsE3rWxAVC
v4YZl3HbTlovFrip2VJapvKfBuqbfBO6tM3faU45zsrMouoG2IZxrPv3PnJMdpWpd2HS/wMkOuha
++yAt4aao/cpEQ6lrb6Fom/UWVNPMYNz7rbM2VFmldOys1vQ3QWjq/GKNbOgsakB5ohMfST6I+k2
hmmWGzI3QK77IfG4ng8Aaqn5gd+t4s7RrA3/nNubGSxgbaVVEraEHdinqVrpZN9WmkfLfki9jZUD
fwoNB1w5oODgHdgKMH1YwukF5mjzeRaXQRIY6KjO5OjmXhUVHb7EDABdV40xQ5F7Z06YDyGxt01F
hDAUibdUD4lAS0ULcnbs8e2spO+3PyZfDK+S2ciuZ3L+mNOfg65phMZuSCGfnHm1655PcaD2mObw
1ya6RV3qK+w/V7Y3zuYlP3eP4RCkxzwT1s1QVAa2oyh9JMm0ZrySdOFDN7ChtYMqhUHSWoQzqhFy
ia4qkCH0qTX6bcj7yEOmf3Ds3awA5OWLc0fAq9lKqIXZZZzAnI2Vaz7WRUL6isag873UXfQalqiu
LTBiN6abFM8hlIsdXxW6SOJ2ibnWOt9jmuGoneqlQWBNDW1uw2abzdkY1nOP25D193JIyNIpCl9/
SuFBMidyBzQ/DuPlpT12UU8dXgOxY3JJv3whmhxoZ8taEHlF8xh2DNecKGDuwayLZpDVNy8GlK47
A+jfJQEz2pUCm349v6Qgo8eDfpU4RX0nwg4whlcCpykG4yng9cny1HVE9mahqJOlyc26b2y/npjc
KzqAaT7du6DG7voqc7ZGWLV709UjfMOxkV9kmeDxnAFS/dqL/PS1L53iaeCCo5MbkoIBidAOkWMX
t8SpJKtUlBCr+BGD68w0G8DttkURiQrtXtDE21qE3tIBGluiwLJ8yu7NKAVE0kxQAGrAPuPOi0oy
qRqAf6vCidx9h+wEf9ZQlROdGxqnYEyFdo5y2b5u0zEmxUK22z5J6f3n5EFum5A6/zouG5UwjSum
dycfvXc25Po3lt7qIqkc3i2+bXgkdeTYLyrPsa7wAVobz7e7o2NWU7XShjoAgNf1+FKC9MwXGRi9
3CtfA2Nw3+xRlNDfZDe8O20Y3XZ8afDLgt140ug73jpzNnEXB9tE+NMZ7iFxF7RBdJEX4C2Z/ycv
kdZV3/rBZXpdItHYK13T9lMeDHdd6zQgrGw7R/dru/F5ENH77nSSpHt4D6B+4iq+BxoTPRZ5T3KT
mfdkzmTWM6Rt81oOgbevzRjHl68bb+MQhG+um9b0OzJjeHSyUidjOQCkx+CseYiAvzQrpZkNKD8p
HmI9iInbDgP0FSJzxEsG4vGyzEqZLcC76aRCOF1/z1S0eeqMqr7PJ5w+1ynl353FVnVYsg2NI0Q7
sLAYGgb5tdY0oLSMYgK1WfpC3SMGscgcULpxk8kQkmxr9sawmpxMl0ca0boFmX+In/uE6FGEG9kZ
2U32sFbCTXkCyPgIoQ4R9VtUJLnqBrlg/kyUdR122dys2jIvuvGY0xgZidiykp2W9E62LqKGcWjR
iOytHof2tgw7g81dC5l8aSshdJ5p3YkXvZOzp/7oq/BT0WMhTDuwzuvMc0gJL3u4FlPZ2t/yj+5M
MWp0arqPrk3+0cHJYptG0GAMr0MGp2xZ8Z1BMWke7R++TXNWzz0hrWUPnqiOEA2tnZtGzEuC19Kt
phvV96hnegphRjWqsJbaUA4v09x7Gv0qfLV/NqTm3lTfDXSLpo+WlfvRvmo/WlmSHzaDqjUwLwzo
yl54DsyvT5uHP7dSnykQs4byr50b9bDpOC7wEZPNMzuG071z74+ZHnmU4nVy78jLtLn/58//VTUq
dbYLWOCYBMLxOPX5VVz7ZmyAi9arYeVS2uwahG6UdWSybb2zr7blv+rcpG5gVvq5xbDApfxdhRWq
UcS4FCD+bsjBanaz94IEjmVzFKDDtvVFe8kO/Cs91i+6s5Ojnui4y7GVYrQ5yxi7BxEh7IDlAnfJ
v+H3M37RDZ4c60TD3ZkItXSPY7FKb8kpM3llcm2R1zDr0HfIZlbDuiEjaO2/mkv4tOSRRMuEtsMX
P+0ve6m/f5FT60MEIFOzLL6I3MKC33U7c0vDFPvml0f65S6djwTXxoOZQo/YnvsPn6R1swY6bvyP
H9XcIP7ceoQ0rFB138xayWI9PRIt9sXZ/e4nNXX2xLbj4Os4PbuBdqgN+nI+u+xY7WfDF9TtRXXX
bJ2zL471i9KZ8wNoSZ6Io7MAnZ5fwXt9GMMe+PJ1vxZruY7WvKuW3R6d7Yo01Utt9dWD8os0ExqG
MBBnzsJQEDsnl1QMMfJLharHnAiohu2pr7NN+Kdf6P+3av4HQlqPB+L/3qj5n9n38u+Nmj//yp9t
Gun9wc6AxdFkDTbxzf/VprHkH8BKEF6bOtZXe3Zl/gmAkn9IVJWAjm1X2B9/9leTRv+D3obHYsty
S+kEtOk/adL8XYRu8dchT+F85ZHTIUGJ+Zb99Mg1aO81YSM0QG8YMaELi/LILaVghZrFPm7r4tJq
c/OyN/Lq9tN1+s07yTmRn38cnKMLSAJzd4hmxd8P3tetU3WC/AA3IprbbpX7nFVJeUAHm+0Tz0kR
K/tzOKPJhuABp8R0bIcASlSs5/s+rtOOTB0PaUYQFDA6mQcrYPMSqeTSGEdettArg4ZZ5pDm4Jcs
7bmpfKO79r0xlBcyrnWrXPTmCPMtsSfvELhiKDaBXphYjlOfbQE635zcJs9mvjAJR/W3skbWutHR
zH1zHIa0xNGPwS09luqt6JjsIZ7w3iTaRlxiZaJnK1najURTEWuwiEeQAv6Gpp0OA1ClEgxPJX32
h3RkpM1QUWX9ZcGKBHZ2DGx1nwUABolO0CKJCkdzKYCIkaUWue71AZB5p7KN1bbpRuuChqwW0tbQ
zaeDAwHSSBVcR+Fucls6hDPIftVKowoea8upD5rstH6fjJZqr6KxtvqLoK0NtAKdOal9Jy2Erm6V
FeUyUgaCQhoahVgzh2WumRUdc6ncDggKB39rkFKm4pYkEW8wbqx6IJWhc4yoXedAFq762tD2yBDU
O/V7iIWOvdbj6KfaQII9v81Cg8+pbSmfkjMi+rKKuZ7naRR6OrEkaDX2DFObtZdOZbVxYp1XoGvL
YRtUer8SgPrZGsbWfvR9l3q48cMHza3DGyCi1TFHE0QDMi29W3YkHhINOccVun2iqlXlQzRd6dTZ
70Hh6N2qmeaPJCKHgKLaSxjGikykh1wLk4COimbEq6yGoY+krsTVp8ssq24KF779prOi7kIVY/S9
aypkZtxUYCvryCTMy0XFpdZTPWnBvqts+y6bXJK43MJxYW5bbFSeatvJ3VVolg1GjNwo3trYis5d
u4rXUxL4ez+0i5kkO5KX5CS52a5Nw63eSq9J9wnTICzypZouXLdLielgf94eZNYFBCn6IaCbySjC
GPJonTGpQJb9PpHot9NqZw5eJ6ptIoIsyyznXEalf9EijdjP6ljapa48TmCA7rXCch9qg6CDhU6o
ZrrIuK1JDM80LHVpr7sVzEv25skhqId851hj4G6cjvRcb/CnTWerZI1SJSbeTGvDF/4cJagttLvo
/7B3HkuuI1cafhWF9uhIJPxySNBWsYrlzQZR5l54IGETwNPPx1aP2sSMJrRXaNW63ZdVJJF5zm+1
iehAJv5MkaRPUh9K0WM3x9O5AiL8LOuLUk5HotiOsJqbJTNnSiOcKt/2pOc+TiSxhp5JJaVflBP2
kXq+WX4VOi0WLVBe18f3iabRT8So1xKVzStjKDXNF5MF2mM4AZ76uo5vgnGoHyl06enspZxY2d1y
ReSw92Chqt44Y5VdG0VSPtgmytVF+R0YJc/2daWtS2kK+UWLns3rKjFokcrrdq/MsX4xPaXuEPUG
90C/7bSWZBWT7TxncrMEkf1l5lZPMSfSF+TjqEGiWo2X7M4asWPtHf2CakHf6JrDXNfQS1pelIMp
QqnSF8d89BMbJSnVdKgXZLoGqEKz7WfjQ5MZ9UuZR3mxXdALsSGClLwoIuuPRpdEW9PxFipBxAJQ
Y4m1SdnnOreq5EqgW9gtfcu7uGTeaUyT8iZRvTGsBeeAu0Gp7AC4IffIRhrHSUwPrgj+x6LTq3lP
kmG8xqdsvLcTHQEeO8qa9V7QjkC9EFnPn5VsxzWdGfIUDG2ACXxQJ/IT5RuUvPcZW0FytOJuekR6
bB3KJDDOHDM6bBsTcWWi6ysZD9mumApzx7PFt3l2rW3LhoY3wne+pKvSXcdxGSZStNdOQ+fieKno
qU1JgG7S8iIiSdJ9S6TwiqR6fpnFRng3V+XZxHnA45vXVLpHribfS2kqngw6f3I7OXKAJl+s3ump
iMaAwqlSU1fseod27oefOljq3ZwkYhsDnYe6D5CVd2nEp9nJK6+glDnTVBKgpKZJp5wRu6+KOG5+
VM4sTk1d10e8HmixkGBd6peq7omyMXEdiBZZkuSmicjKui21Fuu5tDkXWLWfarprv2MOaDrDfWoO
lpldHUdsMB/cyhR7fsby1mwr89yZVK4MS0MSaFyX3bq4pLLMXqqPLV/KN6wnxUdMFclm6ObpdkmL
fl+4bUxbsaVDSq6G+zyP52pllIqqUMLuK3QW1JXryIq+6S0g8Kls6P4sY7NZVjNh1+tIN3qFCrs6
THw9XwKyl6mwspuNqWznlHLWXtnk04c4QIw1+pz4CaOU/cUdlz31og/O3SDilzFL0l3ddFRO9Hl2
RALRr7uOUqVlrGKarhDmjoQ5UHKj5D5t7XZXg+3u2ymz1hQYjWG6zNGmWxr+5QS9i2lmiLBHzAJ1
4InrqfCye9tyx2cyyGlL8jvXECur1tUhzdVFJOOk9kPFzcbdOFGjJVHWXNlTjWbXtpZLDjHBsWNQ
H1CUZ+vWou2PX635tlnpD14a+DS8mN2TJirgGIglPWJP73d53Bco7ofUo7aOzuscbeA6H+xmbfbF
hNhnzH62bs+LTAX0QgXOjUyWPTBGGH4KbE1IaukkR1dTi+5W7QiJM0WA6xfBjdLuwcozD/VQaT50
5Hz/RIJKkTR6pnM2tRHaB6Pe5sLRDzmY3wPgDs06HspSu4ohRwjm3bb5TGI70uDQZJB58OOUwGsz
RadhieAFyF1/eMPo0PDgUDknUk3ZTn0pYr1kdORVedUPqAIuUVgPsGDLI1Hv3lNMJ8bJNjL9VjPm
rmI96DA2HfPYNGV2zIkTP4PBWeeoLdw3L5iHbUd1a1hIqtKttLepnIq7N6Noyg8i5unjZMDYzmIY
N11adE8AqP5mdCX4pZEogNAqvZ1GMR4HnyLDquuqq2TOsnOiZHRPdyNyyj4qX2WAtCo10gwV3eg8
TKgPNnHMG4bVpd1nSYEaBDPbVUfK/N7MZblREbeSiOwBAQlwfq5rsUPhBF/Yme22n5L6BvJCHVPV
jWHRNHRp1pm8bexY7hsvqkNQMydMiyw7QKv4twg5x53i+dmk1DpR3953UHeIKSClhhc6OKItOaLP
kcdt67aKmMiB32/o4h/QS/5Dghnnqp/SYV241XjEimOeOr6nH1WZUvSbE/0rxXhKyoIr20OTbsh3
FHfTe2ZJeidHH1nD3Dh3daNRz4g4fStM0dxLhyKJIJXONvJHXm5ojPNQG9Me3FBvojk3bgYlCY1V
o1gFsBJUaNjqW/S99Tw1wRAy9/sH4sCNQ2DMzHsxGd1Io5B53GCZCe4Qjron1KcXTVE7L88kyZUn
FCT2FVBd51zUpe3Gdd1yF5uWk2xb39FvreeQUVOjvaPMVpnk4hjLVd2q8lka9bJZMKMcFz/6hA6y
b3uZj0cnRmVFkqdu49XA87xNBoR5IO7lvk1oSi7cqX3xXY+iVd2W126ctfghksBZ6QjH032vg/p2
IH+etuR4dKaNGmv6NmNnUox4Uh55s6j85i8g8sKcElwUVd+uMkpKpnWF+mffFgMANdnfoPuW3iWG
OxxiVjI0bGRtXJk9Wk5HWPZ90on5sUkE7aWCOZLKVHWJkEDUuxOlTN7gVpwjZ2qzvjyL3DOWar/i
ZExQF176aVwvSM+i0v21By79tKTNbNNGQ1J3GlvDGcy8Y5VpRnTVAa+CEjPFy7DmpuHeR7Ts7kEK
K5xmQeS/0ZfEJ1Niw7x2rXq8M8dSf0X4iZ5nmiMmjOg8emwqTkrzA567D1fFwW2bjv4tQmkkxC1+
1KcRCP7bZNlL1wqs+XuYK36QOUp/EDROLrwqyDp1kMFeB5ZN+UTfXTjpfKSatTEi7yYrtHPizW++
aJbUW3OZ6uthWChkpB48yXdKOMaLri5+i7SHj3PSlAQCrqmD01WXSr5Lw1Jb9Fmy40zrvhI99Xem
O8VvqEwjsbKJjTn58KCPOGOaj1TY3UdteYzNvVtZHGaBN4F3jUPlHEqhcRXRwx4lGKZ9tE7/ein+
i2jif3Zi0FSctB7/+Bdg00scNhqLTsR2RmrDrZgP+U42c0L9a8nsQO4dOjTmZbt+0hbFNKGKp/I2
rhDUrqIes+PSKBwbeYKGe2cXRBruusqaaELEGFj8P/KoXwN1fgeW//HjOmSOuvy08uIQ+PMKX9tK
NHXcUNHQGDmtrVPMJlTrsxU5VKP2nUWb+yJ+Ornqh03Z2GO5FugV8RONbf9qxyyx68jJq+2/fhv/
F1jDEYEEbYMdwp76F2TBj/WUJK6hV2XrZB+xlVoGrcTFfD8Y9K0HMjE/GnT1pyyi62Lzr1/7zyjm
r2+JYyE/4bwA6aOY4s9vCVgB+3XSTKsOq8Y574X5GARq3P/6Kv+B3P5uChRNjscX//9G3c4f7ccf
xVG//ze/wW5ga5jRURxwlUjgN49vwG/qKMf9BSCUP/Is+3+EU7/hbs4vUMugazAYNvIFxwYu/S13
3f6FAG/2PcA6y+KLHsh/B3b7VWb1B0aGbwlqZZBZLPOusEyMVX/+lrh+q+Do8mSNSjU6uJN/9qvl
IVL1D5b+YOWxAm7A/j7HQT50UXfdldayw+1IjEudBSvYyVeTHiPmp/bapTohzgqorVE94D+GhaHX
s/D11zCL1ykav8sEh47VuseoxeVrOD5tCTRpM6EiNrUTCn+wU65SH2FGPdWkKKEM8VL3qnH8B1GW
N0NGA+NknFQ0H0w0StqxzpPhjGtcjLeRS1O9U5o3KjZhGuN1aZq7oImIlejbDRwtQEnwIzIoRXBS
HNombStLOHjq+lJTky/Jq45tNuzsJmjTD3darnJRVZtLx5io21f++h17yTtARZiV2EwN6uBa5oLY
pl1o7l+9bsRKl2/GdNoKrM5ju9Awo6y3zsYvkbAJjTGke3wnI35yZAyzJU+KwtVY6L1dOXdBsi3y
bZHxBprTilVnFRfdtmm/6dfS8C+Z/JHi1rQ5uHDdW2wp2TvJvujc5XZQ3rXShAY2Pv1y6KCurGQ4
oG14ZaiaQ3NJdwV/mVvnPkXh5XHKkCa0/N+h1P1z5tkeSpRpWXVN/gGKxdseyXfIkc8k8B1aex1s
PNYze3HzMYHeAKTgi5oWSoRQgeevrYEqBU+VDxfVwXkOhfljUjLhauxOJRfJTRkkbfZt9w6768DP
d28ufXQ9LBEZksB4FLUI67GZpkuTL6oZy1nSW5IDgq3uqn6Lo+HRkKI6dkik101lLLuo7x90kYP/
zQXuYMd/A/yDRo7r4iqPpurKX4xsY7D0PLj1Emw9N0IiHec/C9OhiNfQiChKnd8HFMWcKzUQf+Ib
RyeacbzF6pWpRL5cUkNX5TgScA1e4qb+OSNFbiVaGbRrR/TWBnn9PmnM8g2L5V0T5XbOkCTT5dAl
Kbl9Pv2YzqK+ecicw1SzHlFKqPAAt/POtXtc072DE6Tp7yss8itXkApVLCn9UiyKm6F3P+PEnUKN
KJzksw5VSNS8VnmjQ/L8x+3kBQsTgbus6lnQ2GeMF0wo/ZZDU20GU8wrbUb4lgufXCxjsk568hA8
5lG2yuq53CR2fifL+idPDlbDXqZhQ0XLtdFoYCQ7vvNrOsClQKcRjfW9ESkddkH1WrTsmrPjndII
hMPPKT7DLWStcAsdLcjkMKmpf0/j6ZYttMJqlpLtMFRzZtNBMibiMLkzJb/juKeAkELDbFHbWclm
M5O3fYAi27nafsfL8+1XfX1AHI6XIFefmpLCuZxRFHYYNOJXKzPPbTylYbnYt00zPQkyQVfLLO9R
ZlL13JLPMMfLrktqoMDCfC7L9JPe1mmDlJ/i9+IiKlB1uZ3x26zQKr1ODmW0jow/ejbYcI5oU4yo
vFuNXuyvlsl50IbA3Q/0iVKhxmI2yB7/jyfpbuQ9Lju0UFESv6QWoWuXGXqdTXa7584n3ZtxbY1c
8r0DjuQPifhB9nEdecP7Yg3LiToWCrEn84425J+D7TwiPPLWmY9WSusgLc4CR9dzlgv/axo9ErbH
3F43jc6efHuY971dx2shAGbbNjZDXffGjUhkcaQNJ77xkAxSD2n3BFQE+RVhueZdXiUFEn5RPI2B
XHD2+z5bFjxHIMd20+ceduqmQHWFyZkxXczOqs7Mm1YFZ7/wN4Xb3VoL370CMaLf5N9AvMVaGBhq
l4w9Z0qMF5XaPxqrvyms8qmv1H1s8Y4aAbEJsCrxqo7Lq1blZ3ycT5PoqPg16x3apO9WURNP1+7K
jRALWiKrQs+jNE77y6Ot4zvHi4EDyxZJTbNHDkZlVHP0quVQjuw+/jDfe5SA2obYDr3x7OfGNkPp
41j5CY+vDouITdTFYrTCyvPQOQog0r2hqPc+7RWr6ZD86ES1tbH/9lW3N/rloan9k1VoY09WE8R7
14WYtr6T0ds44OnrVlmvdkJnkcp2ZdOGZl/fJU2wcVsBO17/IEFrb9gBSqcUS+KEmxpT2hgQ5klM
gXKHD8/qTkvMbtL70Tt9rPcZ/Yyb0au/GFfVUz2p+WeVpP2NHVf+K6vqfNXqujrOEv1J6tO4BS9R
bXutNokkVKRJy36lRmPEyp4+de5QPetLt18FngzmrNetXUQhukpv7xfZWzJFmLOm7s6kLZObiT7n
YTTxzs3cPJhmCb9yL0iT89NJh3czuNyqi9xXBXcXBj8zlH5y7txLZnScfnEQdFuRIxzECLYSeZmu
JJTBlu/UnR8nzgpFwcSjUb+6dYcKKXsQJBi8QNlc2Yq7bzIW5oSaE9QJKvBkh7c8gaFY6VIeh9l6
EZ2ssGONCc733lmXEZ90Z3Is5uOchLXLEDKb/YvMMMf5pv8G0ki/vfwMyuAJWP4qi7An5dp+lRLB
Qp4v9FWVlKFKJ4qO1YVzVLXc0Z3U7vTYsEFSbVCPRxR8sXUXAdAR92fNN3MWB/PRmrsTQFG17pfS
xXaHGTYw8KT6U/RGk5a1QwJbY8fHIVfY9HxTOTluZs8qQyufre2Y0ZHryvhqafICPXeDUlZDzKms
eVX18jMaBAVwmWfcufjWVji+4jAxpLbWOP/bK9+r3MeqC7qd6L0WnVE2bYZE2DRvpu4mF565MXqc
wbmYyXdJ+5q7bLn0ovXGTs/jZ1e1WDWR0pB3MBKARR+UN8dn9PwXZMr4h9DhP/vC35nlL9T5/70s
EM/+t137UX3/+Nt3/beHofjj5vDbf/07W4+5yA4IAMbrJJnMf18bvF9cun1pcuJ/toc85Z90vSG9
X7ArS0cIm8XlEpz9z73BsKxfPMckNxQ/xsX3QZT8v9HXdFn/f9+3XduFL7+8DGIO18dacZGz/IGv
DzTJxcT/TOGvgTZqometBXR7N5qnheiQP7xN/wtDzzr055e7EPO8Et1V9FTZLDF/ESEFbdtjrSOT
SPXebdp5suEmhUmu/FVNnSPYK72uFGzyyMWeQPnc1SM3ejsY86iB9GInH9borJHzekNmAXO3ER3m
UUU/OG3MOZrf13kgJwEUwCU93tvYMQbwMhyXfM6RtladQX+b5sifzpIkCudJFI5Z5Ayf0+hybfYK
Wxy2fbr8kFL7UFE4ABYLLSrEU6T7W2paO/0oU3Oymd0GMe+1OZPG5gez/Y5aL+ruJbSkfy6kL86l
hRtRS+xvTAyeTatBVlGw6MrI+uRtV+upaOJz4AvMGSNxTk9FOgVPXuX4zupyx1IC7XXqGpmpuuss
Hf9ok6GtLlOcaa2CJiGWRYhuQrJQ9ZEOvZzW3G2S5e1X1WU5Lkz4V2tl2R3TDlJ2B/aoYtqQOjLP
2qiNZIfIUnzi9Q7GtW0kzePiTdNjEVPNrMnn+Vpk4zzzmyMGHmptfDuJJZO1cLCT16B+EIUJcH1n
lJncZa7tPE/klo2vLnA0oahalTbYkjFka3cQ1C3gCXAGLBZF/K6KbrmuAo7BVZKXl3sCErELBzPJ
nHtvSLMPOWTUM5rZ6Oh1UvNRoFxuFBekX2MlqYyInCkacQEL1TAGfjgaPeR8lEe+uZJeSlhWwl4B
U9DNnVrJ1u8R3+OdVRBepPe8BPB8c2gFMeMlgVrT9bSgcl7BwA5Yu9GLbDx22d0wdv1nMxoD3gMC
NfDPyhTZe5Jn88bQfvbeAMg3G2pPi5n4mVJGh7Jo2vEBhTYll5GfYw2B0vO/IrDACeTcCAwWAL9q
1kXSDTIMmEPdLQw4OzSUfbZsF20sGaB+S+eAE8+2tXLdzqNPGAW5j9ncK4qwmrFzrXyUNrRX4EsF
xWuhmdcLxHa+pmGUAlhSeGZ7nSYGpmTqqlu+2pLoC9I4zHgM8ffwLYcm7zBjC+2KXWuJxVjhrcjJ
VLMJlFxl1GfY+2ZBiL6pdLPMYZ5Hl79zYdvh4TVMvNDBWCJucfgp1vi4+K4UbkDazNQNzbhyxDRn
a6Nt8xe+SHLAuQq1sM+EgDZMKYzqw4AoOWfdxRcLK9t1wYA6emUOeeFyHvVYlFiK1Gx+JfaCMMC3
lPvWLBHDjWiq6EfvWTFGpggucV23rdAhaCx0AS4DQR8Po8WFTZ9KY62tXJPiFMcjntSJem0KJE3j
qWr8LNiaxjRG+1ZDp28jGEh+FqevJKZaNzcRBWTTY5XWBOaVejLg0WkdHcDnx+RUVmbfrS1A7GY7
Vx1wRBAZhhuagOT5thSdpzZSo29ZQzwNEfqJ6rLT2W5S8Y1cinQPX8r5xMclxUqo2npoBbaSW9G7
TbE2F1RLIaaFVm8Nx7KLMPb8xUFwoQ0StIb88hdTsFsfAivvyz1TRG0QohCnM5uNaXjrvoo5NnSM
fW4dt0Iumxoxk3158Sqmep7q81XK2V1vpoQndaO5GMgDT9IixRGU1Xnooq4YVpknKtp/krZ/nAxm
t01ZeuUQzojBGM1huf3rDI8UJgcnroIDlEb/vSztWJ0WL3aX9cL0Z21LR9YGZy2hC3CoU3xPekF1
VKXveYSauFEWkq7jJvd209nBU1aM6FOmWvK4x5jdMFNQ+4BBnBJTfQxo9gbtEbUkn4y8oOapIPGt
3/bN6OWvtldW3S190FUaBqwRIxlSU0lul6GN9oMO9IZYVOpUq9CfO0J3CCbw02sz8+30u4jV4Gwn
RzrxTYuXySfpiNLCfpUig/MJfh6kyM8Ul7fy1kSLII+uNdkS80AZBzdu1g7AGDNP47CuRO6Tx0HW
eBUW1URyN5tgQYqHiBd/TzKllx8ZBJFmNZbk3KqUHT9FMFLk4gGL2FumDPwcnJUFJAZemodFutnT
7EV2QZQWsX+LMxhJmDRukB1kTijPqvBT1rgkGAQfaps0n5qQHsxGhtC3NKDba88pmvsGZ9htNLtO
ElrdQmap9NiGAptA4lJLImRbIawSX81kL6uqwepBUaqR2Q8uEWDPpNX1KuQtwqlRlPNAemCL5c6w
SpZigu6Es8YXOi/nyXZm1l+o82lrIbCvAZ4cqe781vPIfk8Q9YTVQrcVqmOVqn49Np77UzIEY0NM
YTFC8uqTbk/E25h+KxM/3MpoUnwFY6Ly4RjYzPg7LDWo9PoKtcEagKe4J8PAwO0216YdEiwB+jXh
pJh2TeqX9znErgdV33OBJLMff8g5WdrNWEzITwgncOOnuALjQogkhELdQQzl5WKYoiwiVAw7arob
O23YEJmt+9Ip0ghOTk2y0cZWSV3eRGwpnwuVJ8WhJR9D3XmR5/BdZdBpLrx2nl81uvX6XZr6dCKL
ici5gzPFpQEJU5vcEUNdSTArPmbEHbhu6NJuLZwfqrFF8gIxyfG90PoN0Z4bgRqgcOxOfSCegHRb
zUR29juZoiDeUmVjX67ieso56r1/FLv9Zxv4O9fVH4bcSyvsnzpb/+ur/fHH8f/Xf/234d91f+Eg
IIzSu3T5OAy//xz+PQv43xI4igOPUT64DMK/cQaG94sJjUB3HXwdY15gAeX/RhoYpvkLuQUwChwF
RPJeNL7/xvDvuhc57h/GfwuFLgGlkBoO5bS84l+4JWyEfU5htQi7bGyKD6xIxJ/l2mVOCmqX6vRl
io/+MPYosZS+T0pRXjckzeznLGkf42XgMTfq1LtN4sZ70WWpSJHoELQ1LsEp6xrarFrVue6PwlMg
6pXbI2KMrXZLDFSU7Jsqv8Aopuo2XVxH1yCwQP3R5F2TeMEIghq3WwcqcE7CSWacz5m3zmUjQzEN
07XPsfVj8efgXEAXfk1ZVT4rMesjFuZsi7APWLekSr33NLWo02KeyzHoDgnqSaBajnPLIwV1PbY+
uXlUE/Kg273YkAtVHmub3/pa5KO81siW7zIMh2+TyosPpHtjyobQ2i96roABCMGw7xaInm2QyH4f
uSB0vBWjH6qcQEPceflhQCFxKltr2HL7lm9m7sivkjLzbWwEaG/zHIiVxKfDkuGUhSAvEKEUyWEG
0D/OxSRvcfX1N01qlttJWPEzgSQR8mqcBuFcEyFiEWh6PdN2CDhoTHLDicWg2pbyIGVZPgBxe8hL
kvhoTcV4E3sm5LYnlGQoxJ+cxCDGo13KbUpLJDBWtWzg3zN0qeNyGCrKzME72k20DN66ict3Yagz
Li9krVVvwvi4PeLXEvgh0s6KvotsxyxhhUoMXrmaCioKvII2j8uwgO5WLVvRjIR2Dm1+L5tFhMlE
dOFoz/Om7w1AfcuPtx1Q/Tr3iuxI5q/1hYYIaVlAFfyKyAG9Lo2L4M1VzfNCyNrebazoNm9TjKRB
d+L6NtGSUmQiXaKMambeMCsq8l56Tdu4Hbj3Q2DLfalmF+pYkN9ESNe5ofI7LCvGeJLhxDlXaXzm
Jfttxce3jSrD2gAsixfSSHV/l+Sdam5NUxM5hdMvq9P30umDzt6QlRK13ltJIsxlMcDxShaoYXBC
M1I2DVbc0NG1VZknhfmPoP8JPR7qrBXqcB6W+xlkaUmv3HyYcvOsgsnbj7FNPIgjkkPeO/WjUYmK
3Ta3t9GcmU+F4ak7GBOTcKKJpyMnGAibYP9C0kuJJh1y+0yPLu0V7Wx9OYgu35ok6TY+ebBrbSb+
oSDsblvzrWYTyKv2amwt7zoiEQGrPBrU51K343FBVbZBZr7cODqQZ+GY+ZsdCC4wNDO450Z6RQn1
tM6EIaCOdGSUI6hs/JtqynW0clTOnGAiXbzNjNxojkovLHzVApNS97nDmOrP1vtY5OM5UkOOsm2x
D4OXkfBASwhB44Wrt1M+ZohFZ5KzvHi+I2BOnSS/4Q56rriuCUisVqRDL99JUyCP7K32kCPkedAt
xnQcVzycapbvTSvGJ8eIYOk82eWnvHLqQwH/v/NTolqdflHEmTrljXcZoNI0s86D3wYvSJMycAcX
CF+35NSh30qBIIqCcNfVbFTND+labBTIXu7wa5JG6Yi8/ewTI33TqUluXFx36sFLpR3Sjj4Bsudl
9o1lCNWDGBb2gkk5KGagXMadKLIhTGCNcvLvnAuTKLEYbsii624SL0nOBSG3d4GPLKVg+2pWtuvU
qBGr4k7qBu+yNH3Uughd3DLUk663vdXnn1bVRgclcgxDBiJd1HbFU23H4xUmfntPVRY63qpA0Rpn
vf04Kd89djTX30jQ32wbSKN9IA7NeTAXJwJ89JyPyCvFcUmodECJr94La2msteUMyYjvvqs3fIeC
g5Xm7l5yIzG8IUw+x45VbdNqCG6aOOueLS+pd23Ts9UOWR7sdOLor9pwzIMmlDEc0ya+bqvM2DfA
LFtY+vJ2yZl6a9VRdOWr6It0hXZX1HMPY80nSJw3TuR+zDKRhb1V+segzFkLfVg1tEgkKmrP4gAn
/uwwGCrf5pSn77p4nth9eovPo1dLmGSi2hMMWODR1znpUS63Ht729tzS8ebhKG7Hm74U6mpouuG2
ZVV+TQmAPZh157xiAVX7iYZd1PZlSg2DqOIb9m772q+w2KPfkvlPYWXePgCQeWcjLJAYmpa5Vjom
ebFyqlM/VxrMXaU0g7SpfZUFpfVYQJw+lUYAPU9S1XTUSVe8FOVY4ZZGer1ayBraISYbHzK712d0
Wy1ESGOenE4Q6Voq+9Q5DeU+JOGJoMo6I+zlmAVfVS1d58CfjW9DyYJaEd5+4eJpjZwqVZD45dtb
q2P8XinpkT1gdPbHUFvUHhSZCrWvC05S27iCMyFVwvFdfhfXBmOopBs9eYth79Kp1wA5zUgOWy3t
ZbfUrtbACZbxWDe9eYeHPOLCiEsoCb5Q81cyUjA9c1F9kjc2w6tlmpKdqmUFsODxNq2a671bl8VX
XDcTsgbX8u8WPwH4UVZxi2AcSW/tFKGUhsudP5knlz15Z9AVEpbmwg6RSrVjIIgPbUWEutlIjKfZ
WAy7PB+x34Br7poGxbvna/RbCDhfPLOrQx9/9zbtkuBqge276krlXi068EhzqJxHW45RSAMKREYS
Wdt0bMuNxGt0Yxmmc6N8PiQsQNHBLpzuZLZut5slt8ViGGYY54W+ztuh3LolfKYUysTwvpjPSE7S
G9wX426MZqlWmOTjkqRdmCBVtz0jW9yIVWHBCW9c5UZXcyvVfU+JwrdARkRmQ0pqQdqp9rafqqna
SsOrZ1R6NduhcW1Hdm4CaiTRhFIeFnxdFj+KhvkR+haJ7MopvPGhrj1J5YTXX2dxo4NNvSQuVeD4
Fz5NPcSHS6jYOuti72Di+1oNWkmCHxais81IvNR1G4Wa2z/0LYgd3TUfpsPp7xVSr7LKn7e5MRcf
ggN9jb082LaJKzfo/TizRn8OW+CnU56y5iRDOV17MhfXUYxikUGufIksob/cEe302Hk5xvlRXBJB
/IfZ9Mdzr7zpFFRldkcYLWMKFvpw8RlpV4pBaTX5nXHT5gum/tSKz+4S06EXCZNEw0QG96rq7YMq
VL53tNui4HSnoze5SShz1w1dlLTTig+4OhUgFp+eEfthWtnxsSg1dle/8lYecOsZSVe94fImNjIO
iBUxL+yQmkii61xrZ5fZctX7eRc2PKkc+1b1Rk75tE2dLLuS+BzCUuXOKav6fjvyC2yhkuzt4gc9
+mBzOIjAV+QdLzTP0Ay/b7BI7HwV0yc2uaBhbm4dHcsYdkp14m3uo/oHKISDG7gzzP3kgSsN1oJB
f4jizVBmAZOP+lmm2XiM6rnYEd3lodKegoOfoMDpXdiqrjXTrU2k8tkba3FoY7CSciaylBz3AWmR
l63j6KJgIN0ebs+mk7DpoiPBCf/N3pksuY1ka/pVrvUeaZiHNrsbgiBIRjBmhYYNTKkB8zzjdXrd
T3FfrD9ImZUMiEVUZW/LaqdK6dABd4f7Oef/fgTHPnwMDzPJjWnE0NgSzvI0WvYuf545fRr7jpZZ
OD8kAfIFvmynfGxr3B+S4jjVgsE6m1tO6tACnyTRdp+Y5TP/iXWQODDti8qM7HZOugF4n2xPUjzQ
2R6QwZrqoKUgTZPjFz3P2QRbNbvhb+eOAppy01Cz3KlTNex7PXz2psB0fN3sd+GUbTlk1zekNuig
nXJxS6NQs+mpFs+cSP0AFQ/5rxmqTgV3uNukA3wb4A/So4Ce4hnPRPnw4+75n2v4j6IcjZH/alHu
jk3uzb18Lsvx9/+4mVNDMyUqX5Y8X4Dnutw/buaK+RstE3hCm1TWziS0An8FbS2rRhd1Ggq52f91
Lde5zSOJRkErmeLMOfu3mvmW8AOqgvQfcktSFby6gBQubuXCWEIV7tLv1PaTXfFQuxn2KJtxVzeO
DJVwzQJRsRZlOQIqJg0rdIBx+CLTvmgSHtNEzWkrDDe1SLuUQ9Ja4RqMKK1xO8srbjDTmO7jkEYj
GFHeiHSrR81T5bSU0EbPaagBPL1XoGl9gstUnjJEFv4+7poJ3GkgHKUwIl/rUVp6L2RsL/mYjbsu
Ho13phZB/i4Rl3xNh7Z+j8CpyrH01BCigZ0c6M7g4NhCzR9rssKVGRpulzUj0CLO7yTlBcmYb5zQ
gehzCHtgDdGUwpJvWmUj+X1KxwAZuYOZifqHwuOkbiswPukIAhw2Nf4IJL4wivcK7f+vwqhEH9tB
7DgnAZnpq6o3XyXR92ReRIF1SzSqYLRLnUNlb4zAkJHZUnsJPeNQCz3I6UStyQ10/JB7DnLijWLV
Gf2RNPRM7YSSkqMP1sddjPbUTs2JpHutJWzvpV8GJ7oboZty48IVwSs4KVOqeM39gMa6QR6S90Ii
pncot1LqdyatBxujMcgqizRivausAdqI1SsC19Qck4lJUDpXx096W7a9d8pFs/Jv9CwsHQ5u2YcA
rcWjlKb6l6nsanLWihje9bnBb6zFJhrolsoaxLISKWx0iKlLH+Z0F2oejYVY08ShNt3GmkYpMagK
YF6W17yUdT7YTQL9BsSRQuKH9aKDfhZjbgJV3J2iSVHvBl3OOUZw1S45OXE+KatxfFHUVv7SmnL4
KPnqsO1yrXqV0ypzO/A/z8QFAy57Kd3zsIw4nYsd+XiS63PDuqLmQ/YEVdkALE7fvgPiV9XcsTEH
y63CseydkQ/Qa0MGzLRVpHDBjdD4BUkUYEMOosVk2qCD6N5HUR1/mwauC3C/01h1KAnUJ2QQ6ndr
gn8Mf3gCChyWXxQ1K9+rgRq5KrLSUzr1YQ1lxohRXRivcWW1uZ3n1C1TI+sogwzRB2qW/WOixYkd
ggA6+awp766sWut2CMvoBVZ3R5I6zJDVDM1w1/X1LAapNHwnCwEfN3Qm2reCQ8pWKZSUfjjD3FWN
RY2Xjq49nijJd/6O0dgUixokIWPmqVijD0GYPYYqNXaECQkSZOpVX/rMwuNHCaYgtFOy2Z+Hvqwf
mtEoPsU/eGvcgax4X+EUctdEQvpgqYP8whQoMEDElvEDh9LqIdLk/r0OC5zasNBkL3Ghqc8T5fvf
E78XbzEUK2goBORytApsuyCRW8JgQxTXD+mMjaNRZxJc2jgbivoqc9PmJj6O8HKGyu0ao8jsaTDz
bFtQCPf4Twqqj+XY56cIUNLe6/T0RhRn5V5QDydcumDcCSoaSzBwyefCa+nN5RinIM5srPd+aM72
IDMur5LA6II6EoNtWwT1gyWzjook812ul5pr+pJ8y6VRvVEFGu3khBPgpp/ZfO2cbKxmXl8ikGfs
lKLc13AQN1patw7VZ8gYMY3gHQfAwkdJLY+dXY9lcTsJ4OoLP5m+Cj5p/L7PcHvUq/ydr5RcQWPa
F28Q4grfySHCmZS5bOz8vh/ummFE+mP0gXdXjArNrrJSCa4K1+QlNk2wZkE8IIGhtE+SigYi7lGu
bEg5PWGi3uyAj8sPuW6Ue6O1ZOyGouI2CMfpUQHSeML9RNjIZVk857zmmxhDEG6yONwIWiN8KXtJ
cNNM6OiFhbNlQxJ/KE1Z2HpKmTwjDc+/VJOAYt2a25LkbuKIy5FHAQ60QWSrflWjFEJX4iPNTk20
JlFuKs8+/gRPnYLJmRagK6ySfgRUF8lfGytQHF0NsE5pPAqxUYz6a9MLQeCmtDqROKkqLnZcK9h5
TQ99q+GVyNhKZNEBlxcfNeY9kAT/ObVSiHJCU9Skp9XZHiYHoPJAloi20ZhEEFxrPDz49JY7U0gR
u0I38PY13KObzCu7I818077AYArvz2pS6G4vAGDTTS/sTXjn9OCqLbp4nHEOSJgScIQprekYrADb
SikEvSZ9DVBZV7SU5nmyZs1mjMxxdMdKsG7HKVc+mJFZnijpNr2thBYSnEZBBGTP1gXHlhvmUanG
4Dv1fhp9rZQkz5DEimYrY5EZzvxR1OxOU8bvoRZ6H6YmbE5aA61qY0xcVzZirTZPmLZ2qOVaEQn1
kL6fILbhYYo0tbC59dHi7YVmaG3DqvIUV+vM9FOu9hngY8/Hsbzz8N8aSd9tm0arNLdWorA65FJI
F/WIBDTYBCQChBsxF/mCGUpYfj87wF1oF1r0JtHaq5uUuzVJnnXxkrzoTcoCjbLYoH8K+HAluQt2
k0YRwfYsFKTW6/VYHN7OCyFzLBL0oFMoyMC0MmnGOu+DSoQIr4Ba/6R6lPED5ZFmv1I0dqi8MR9S
YGtIPlXnNUfWRfmF6QRCC7nh3MYFtURdjLBDRQEc0PwO7IEGWW4uCChpAfnPpaAZD1//G2WPOhs8
//NLgVMX//N/K1oh/+v5Mw3m54W6P/7uHxcC2fxtLqhxvYTXIeuGRs3tD3mPKkHVsWZwzh86HSL+
WaqTIByDzlEBh1Gj/6kK+rNUJ0u/KZJMix8FbAkHTXjK/0ap7q0ITCc/T7FPNcABsyRoplic0IUY
3R57MEdlvi0mOevSq1e68+YLzPka+CXGQkLEd4Qb/5wwMN+1DjgpgOjoC7pN8Lvl2cButTv0OTaE
GgefK5p2qA+dvZwLC37ZHrj8BUupG5B7NaRgGdqcmz6Pw5ZTvh1+K7+026jZ4Y+0petiJeS8sM8q
oCz3ubuCFQ+SVtVphHy78A2TPHxXFZBtTtqH5kUKNuJr/qmkULQZbIBoj0CD8PTIVk21F2t/GVhb
XPI499cNh9t6U6XvCvVeVG4TtV8Z3VqMxf4ykIQVBz5dm7p/J4EqwBvZblTt70QxJV1DpShz0Z5/
xVkPKbk032/7HGxLjppKnaLvQmfcdTTdrwRaAJ70H8+MizdqOXo3VXpI30bq/dQUSMzUG/U02siY
qwMso339TbijjKJglvA6vmARfq88aC/X58mlaXIeeV6fZ2NMPJ98QUzkms5wYEIbMJrbDNuhMT1d
j7REEdIby+Wf5IQBjFClQW3xOCOlD726IXU2u3TD/NHVTT2TAWObPqutzjFe3GjfOIStrL7l8l/G
XXwC6fYTqJYTl5IY3jnomA6hOuFhrfUmqGOg2vteHOt7T5m8Eyefbnd94L9M1nncGnw0bkiwvX5s
DmeP2KsRv1BFonQzPVjUQhtgQn7z/nqQhR6aKbSIsniRE9s3R1iiDLv2lSpb5O0iXJsPg43PxZ1h
2vFH+p5hMfUbfyX2cg9fhl68WPIdktB3hFab14YToU/f0fXRrT3CxSuUKVEEiUSEcGzB77Rbxagd
QGzb62EuDsTgy6aSxlQ0bbEMh27UkAISRsA0acIZZeo+Xo+wTIH9fE1nIRavqfd7mD4iIWZ3DhRg
9vS7/kCL522+G2/k9N97brN4VuLUZ1EM5axJIu/t6g6tBkYKiXUbco4ffleKr57y+fqIFs9sGWLp
+yHn7R8hIi12Y2SSSHCc6yGW5+Ufo9Dgn1iGyrljuTuaVY2T0cgWP1q1bdBs3RiPxYCJUPy1bx6u
x1rMtJ/DIX0K6A9BnLZcrDDJqNpYIvXIOtxS67qhencYMu3f2xN+CbOYBqD3Y5Fetght5LRpOPiL
SQcYd82De14XZ4eAX8IsVmYfp/LcUw5ljqb1OnltcKK2qnZTKHfXH9taoMUCpaTuI3kmkD4NdtcH
IL/urBj6imitTIaL8+3sBS0OjKWgDpOuEin26kcIM4/07K58MH5cwJaPTZVInwNEQL2wvKDRxRYP
Uq5ENr0XI57c1NS34nfEUVv4KiSvv4cP1ndU2PZwDB/ErX6DLPXm+gO9NMzznyAvVq4gtGVEZ7ad
4jEtR58abeWNXZromJ8ww9kZlB/KoPMPv4i3myVmBCgrrp2ZtBlzxO74JFwfxy943nnxcoBi4arc
dDmIvh1I5NHxF3oU+Oejb3Q7PJDKcEWbXmkH0N2x2jdHCoc09HrP6i7dka8K79ce5vLj+GMdnP+I
xToIyMeFMdgiO7sV9toWf43P+dH/BpvM6W+FT5PT2KRe3OtDl+ZT6HIanUddLIq+woAzCCL2rWP0
oDrDHguH+/wgb2g6f7oe69LbBLzCQ6a6o/Co3z7lsgriFuEC+4n+ock+qFhxj6GyvR5k+fH6+RjP
oiwm5Qh/MlbJotvSPTqlXX7y3cYxXMSltrBdvTRdWAKwJZgx3Ix0QJWLMfk0mZmNBOE/TTam5Gq7
2o1d49PwXbztbLqWnxq33a+McP7CL17Zm5iLEVJWG7WcZPkcc9rRxnyCVbCJPgPfsukG2xprj/TC
xvkm4OLI0RemoCAvwUnZbbbZC8KFTzIKcXx/QEdXts9puLfHmzWLqrVnO///Z2fSEMDEaMCCsFu1
dtD1i+awMrILM1JGVm5BrkLsp8yYkvMIJMAnn/5IZFx0zdbVNylFWOBpK9vL5ShYnVGmNAH0Lq72
MhYRuQFfy27kr2nHERvyf4K2dmVaXA5jkckCvgv9enGnlQdPEfqJweTfW0dOt9K2dOFR24Nptzta
yg7zHX4N830pKKnsuVd6JgaJi/mvd31nCVqa2NbQv9cKPNx88XOoqCuP8NKqJl8HaluB58J5cTEF
DeQDuGrCpvVO8hG/3qPmTMef0y+z1y5jl76tHNdn1gxcLS6Di2gkg/GRbHTmxTHcp3c8SRsN+8Z4
NG78o/oy2II7neItVhZ74wFvtpXRXlpvKvmmWaaJZJiC9ptpGRaQayMRdWE3ym6gvWYy9RRIov63
61PmYhyYwTrdthiC6IuJacq5JMoJcdLG3Mo+0MAosdMyP2IaujKkZXZp3pZlTRcRuHFsVVDVvh0T
xL6QWgomMdEheAn30w3NSk7lzHtWvvsX6P6XJuZ5vMXSZsIWiYCYyR4+RC+iE98E1Ob2gjMj/kXa
Qb4M78KduTLKtaCLB4rdkimh9ubbEyofptTbF/Lo5ti6X39vl44KSBrQ8JKHQT+izr/jbGdMW5rW
BugCtuo5amD7e+XGPBifPGGD+Qo96ZuB5e9kj/TOrObsFpmKny/yLPbiRWJBk9B2QOz8O92BzaE/
/XBOeEH/7jv4JTWbzvE+KA5WNSHK3k9r4P1LX4XzsS9ebJ2ykxqUY+zAh6RzW1qPKw93XtzLzytd
KFBCVQWi4YyNOn+4ujag9PMDTHvu1SMNqHb9TnhSN+Y9i/5df7P2db04Hq5xxo8dR/6RkTp7l2Ah
rATNWGwbdejOTqctoozrQ7oYAlsNVaUfhEvjYroomD6EOLGQfoREMIUqKqrD9QiXZ+RZiMWsiPS+
QphBiOy2OsCxiDehAwaW1rmNchSO5o24B6e6S1duIPPL/uVdnYVdTAbaYrUw81DMJOGTVW+RAW5A
UcfxJ/yjVh7ixbV9FmqxtrUhZHerGKFQfBzMj7L8UP0h5Poy/G//W/7w83efG7ssU6w/1xZNTpIO
BJ/z5PJFDX03tgpJBLUg88Jhki0rPmp7bwvRZD/YkLleaSWIVzeuS4uaDRoUqowIjr6nxZzn3FCX
LV1649H/Yb+CC5PbuPXK65Lnh7R8X3APcMyg2CdbPyRRZ5M9KkiJSOCz7GKru8KNfIxcxNWuCj9p
O+yGbflk3cRHwfH22WfvuTmCQQxpRAb7Y2fO7BuirWylF94qB3dufWTTAASbi+TTFI4NineKHmb9
iv8zpCes6rqVrPKF9XceZCn0qhSLo2ygI+quXwP9pu1WrsmX5g2MQhrXSAbQHrc8x451Jbd+I4Y2
dmY/Lj0ubbzyC1wetmMaLjfyJr8P8RZbvQDJF3ZLjHzpyJvLcLqhLFZgTJO6kIsQd7qdv7duYOrb
gNuc2s6eBdu8TU/VjfEu+TzOliiCHZzAYafP+soDuHCQUUzWDLZrBtmCZdYej7qcbjMhRPQi74UE
eI9mOBKeB0L45fpGd2m+gIGkBoLNggK54+1CwbRAUirZxG7O4Kogeoiu6BqDBHM9zNweuVwojOiv
OIv9FFZALDU1cQxpIz6lUJy3UH1fqofSNQ/Zfe7qW8VVXmm5S363Tv1Ws4cTgqbVQtna71i8XrWf
pYuosm09Qhfi01bmP18f6rLkMm96b4a62FgVH8vWaGAGGfecZVRs97BA9rbTHfI5a0N6zqa3eL3i
cnnO/PWEFyvfTP1ET2JGlmBdi2eZPYgfo+ClQZN+fYDXpwy8l7dTRtJ7vOFwa7dLE/uBnVc+RLT4
/f/FWOzfXGF1uuWJQTLNjiRYVrW1LbM1hsylRNnZu9JE+e1YOJeZ6jjHUe6t22YHGGCr2/AuyHkH
u2wvAF16GVxcVrK7dDvu6736GL1bux5dn5OAlN/+iIJafScM/IiZV1wW0B9/Cqr/6Xf48hujkVjX
KfdTaXkbQJ4aBHgmH4UuulW8cJtTh8N/YuWdXR7GX1EWW4mpaEVZRnwVhuJjFo4zcG57fVZcujXz
uv4KsdhF9BG2RJgQQn+UbYGW1U2wJSFswzc8ZY9rrcxrA1rsFUgpvVSceGxp/jvKyap4d304a//+
YqMoFFI50/zAxGy2BaXEIjxdj3BxTzDmSjpcKFFeFlZwvKFrdFBDW+rotWigs7VfhOajL0Yr735+
FItzEE3ffwWah3p2DkIJHXlIqnj3NHko3q2Jv2SWf/cNgBJ0nl4f1eVpcBZtMdM6wK8zmgxFt+vv
i3uQrK7xruDurVPPI/N1PdzF1XMWbTHpADJxRwQJYeNkUid3SUXr/PvrIS5/Hs9iLKYaLpwJwnFi
yG5xEI/pk+rQB+gIjub0bummNkJ3h3zGA4dHPIp2he3v/ubH8exXLCakUlSDIlX8CmOSQPuB88a7
6fpILxzM30yUxVdqrOsCS2dCDByv5twyxsO7ar0McHHmmyCMERXTjbd07xpmv8dpfqDNl/GoH1tX
uMtutE/jx8oRd2A63TRfmSYXrgKwD/6KuNjFx0atMIkhohbEN3mORbVV7pUm2uLstG3RvdnDaK0c
xH/kQH9Zd2dBF+uusaRUK3Ahs2unucXA/r66FR3xXe4CzX+Mnrx7cVvZlJoe2meQrM71d3nxmH4+
5MU6DHMj19qGIauutDtRf3SMG0ROvjsc50P63DyjP6W71YLB/FW+NurFikQOSY+VRFzjedoZO2lP
XubGvNfI3fc3a1/nfzJKsHk0j85tSYvzjq5Gol+1HMZbu3VMN/1sHucT3ZyK5jpXbuEQOXPK728k
30huGHSSqfNHe3k0D9JqRMjBsaAOU7evUWt3qiNBkPobb9ESRZODh6kBEFm8xbHOBiUriNN86I+j
PW3F4+jotnIjOCNd/Jvh1bdRGGzXsjiXluh53MVbbAuMITphvmmZppNHFJam0h6y3p6879eHeGkH
P4+02F2VFiJcPB/6a9zRgvolBXSaWp/+RhCJbkpQLIZMOvPtJ1Av2FgbFeNuI7mto9ekAwD34XqI
ix8+fGxBPFJxJJ+/2D2zuk8mc74Xz9U5FznjJ4s+LinhPixypVi7tUnz1F4uNAsVGnAZnCBxLn47
Jg+RROcFLLTx2ByUvX6ID+YGnjAH4ZWRXfounEeal/zZAWLSI02iA33+LhSH6jZ8au/6p4nUDRlu
Vpj2fdy1B5RW2aY4re5j89Z8bZiLrTuEDFWV2bx133fsotPecOaBjtu5auyvPtaL0/HsqS42bdFL
ZsERY1XzYFON3wqwGEUwrhzJ5n/l2qAWyxo++qR1GMDbY34z0fA0fbn+yi6OAiMCKiA02Gmzh8H5
G0skwfOCiH8fCNtGkO81oOieurKoLg4CRSE5PDo1YTa+DaLVjRFVEufKokbhIUQHGkZXvqGXF9VZ
jMU+NCVZUuQktLhnCjZaTqzMSj5eTf8OAAQdadPTBKBoY0TjY6BruzgQy42uDyt71NpIF9tH2Ph/
3NFmXL0vPhfRSq5yLcDicBfIWW95czt0FL8zlHtobX9nPvz1qhZ7U1fUAm1p8xWgGu3O/6SHM0M1
XJnVF2cdwtKZL4V/yrKSKeOXLk41h6lan24pKLltID8LnuBcH8z8tH9ZPBoXZmadCHRrMRiuTaUe
oWG1NWisvU8WkgYBPTlF6i04tL81pn8EWxa6vRrneHRBfAhlcm9JudHGzz0MlutDulSxVKAD/zmm
ZYNVGzWVD9w6tL1MeYW6ibJxOgIC2nVtsKsjwC690N1kpfKEoBQnTCW6SyvPrgK/WXm6F6fi2S9Z
bB2ZADcvnC8BYDU/gzF9TVpzpep1eZ78NdjFlp6Xo9SORIEV8l2hwUpPBMjg/t/I054/0nmgZ18t
/uHMpNGLgUAzGERbjl7FmM3cH1cW7+UvMV2YCM2BOKNgehtpghs1xQmHUNn13GKXupNbHiL022vl
SOnSPWYmKv8ZabFPUFVohkGDByYXPn0qgVwKbo4RiVsXsyCRslGJT1mNc682Qkae8rABp6hO2wHp
G3DYbLKVXsxB/psFFMKm2KhdAneqL7vnou3NlZPDxZV69nMXKxXmR6kZOT830LnaaepWIrlRyS9R
It/P1P7ri+jitPozGrDzxV0g1ZVCwqGEJGt8K+ac9einN7Lfrwe5eOMAfyJxHOcX0zfx9mXHWH0K
sIgo4pzG15pWjWxn4jVvuTza+bpM45ews/7OuUSdKYL8D2NCddk1mPZG3BkZB3Jx0vEXbV7NFjYs
h8OVh3ipxkJ/GZ2+JIw05RdRgiThDBwiyKPL6mc/dqWf9GgbOsUzLhx4A9CiSHeK0+4krpGJYSOX
zOKNN4QbQHTWy8rjnrebxWb/5ucsDgD1BLkEch0/52i68/GvuJkbOUg8O+sFOjwzfgnHJYE/pkEc
VzLIdW/f7hj6ZR9hi2ZnhSz5tgdXN3MmUcTjSGtURKjFmDUloCkTO5kCv8/nSq71jyMfKqjlRizr
dtBN/rAxQHVDCdKqxwDruL2mkYY3ZcX7UClMVFsxu/pDMXnxHVZSEMAzS6gPWdRCgUW8bJtmOT0O
KpLvooBf7MOOyFBnaP1jqDeRHRppedcq1BKkSMi+s5+a7QbGAXlXBI/HHLOI7TC0lu0P8L2yOoF1
Uqo4jMBT2gcT6BzcY9pd03qdHVHK2pbqYOzAA+EbN+JkLm2kMlFmerpZQ2aUYgmxKf0mOKXG4b05
AW87RvhyI9yXe8xA/fSAc974KRXK7ob6IKfNBD/fd3lvwZXuikZ6wl1aOUFO/2LlUFOFSsdgqWxk
FwD38NRkYXwvixYFPfzYEcHQRoZJbbeXdCqykpa0HF9TlKgbterGg9qp5ZdU7PhTaajQqHrJeFuZ
wbiXxJr71zAh8qpq+VbGGUvY6KPRi/smqaoPtVAEX3spgdNVBfJT00qWK6VqfT9JMOPwh6rKzxot
lrAKdGmgCDW1OCyRRkGXneSwgXBA3gTygL8PVI9TKk/6Pa3CoXEXhoVI2syrLBxEsax8GHyAwHAh
k1IBjI2zenOsolIxXKlg3X0DslnMOnlIPLeahZncLYaaWuL4sElEZ2avWycpKAMN1nI5ljcTFAq5
xvRd8PGEl6apLbchD+qECMTYQe2pYCk1kRI5ipgqHzpB4iNkQRZvRt7ZxjPE8SDGBSSvsZHhb7Wi
obk4TlY3YJq056gNzQ0wEnPfwtpzoHT0rmZEPVYXQvwoh1nyEKSlfjJ0M/mAQjF90ssWzPR8QEjL
Tn3yVXjFHoKuHfBBaZ/FWvIgRVid0nDfPmiaUDqJ38qziU6LCVkX6QdMv01Hhoj70RM6RUfXVWe5
U2WW+lIOfXgUAAnbQA01SNh1+A03KB6hrNe1DVU42IWhWBziCO8guzXi6skUSvUglpLq4LRifQWS
VGEV1rY42Wi4IqadIO8VEQDQMIXRyRjiEsedZIQMBHrcjsaarbwY4xfF6KSd0qfqCZ42DKOahAJq
7Qbi81Ydp/6QpJrlKnos35Zen9zQzTrYYaRN8E+NMh1ePHDXLt7rvXFXVF57H3hl9EFQavnO7Dps
h/KRxqUsSewxxhRWa4up3wyK1XzKk8xyKjXOageSMNqXFljwTTQa8mc1A2VSx4H3KpbYgx9HbcCD
MNQjiGC+1WApYmHwHeIe+z7tc//AMkqdsM/LfVHI2ALUhvY+lbPwETpfBM6hCx/rUSi5Oc2wKxBx
ABVwXKj3FaDUO7mtrAe2AH2DO3m+Uw0/evDEfrQVXNJpWdAssA6idwKiLDwrmZfesReNt4LfmAfd
18NbVYRsLHqFsq97KnY1G+H30u96XFIlbNIhr7m1KFquBwvxNMYTwPlYhBXgJ9i4+4O47wzIU00e
60BNwsbNKzVwk1bLIBpooMZkJd+qRdPPynyvOZhNKtmGldZH7LYryuVdsJPlqnUAxYAlkEwwkhOT
ORsVb9eHwMyLRgauEnuWD0ZUqdHaSWpdf88xXsU6Sg6MXdxE8S12E8JTb+idm1jD+K5sC7yKCi22
oh0JwOIelAjWoWhNHcywANFywHJD4J/bJGhA1vvQHG9NsfZPIUDsp7QFJSmiffPtNsF8vB6nyeki
szmqcHKgpyfd+ybMrG2NsekR59jAHQ1fSDjXqcH7vrXaY+gLDRYGqak7yqg3D5AwjY9i3lI07NXI
2+aJmrz4QOydrFUieSMUiDUyy5NeFExI0e6r7eeiCBMRFl+sv9OyYPgIWA+bGRm/hsyO89zqdpUW
p7afN0W8DTFffgolU9qqIrB8iItAgDypa1zdz8eHfvqI80PtNmI0fFFxj3WzMQ3iTTpV0nu/KhJ9
C3nAe6eZJAvsIAm0l0gtpAd2c8lNykJ0LJFUPE283l2Sg+jVWq/eZtokNY6QMgXhYcjywY9wxRLq
ttrBfWmPmOhiJyKNBQmvrksdXLstp9CqzNG90bq14EPg3mMU9RFPVOE0yopyixwgvzEgQhwypcl+
t7TE3wliOd31YqYd02z29jXH6K7UUqaVPnbZPoPteF9Eo3SAOKIePY1dRymwQGySttvD0RhcoW2M
l8Hky4DZHuQHTCOGsSxPkpaJ+1KrhY2ig+rr54Nvn1T1Lo/a4hTnmQe+iAlWtdgdAWxrD+wCwyfs
lLR9o/naa5fjT6sHk/mZ3kGEEsAVXU2sdLYwVl8+BN5OxaPimMW+cZBHrbaLIaI9pPPxaSwaXfqE
ru4T6M176LogTzTYOEkY0sSffx7l4b6ZGP+YBfGzh1XAzRTrzwrfng1QjgE3MfaMoAy1ezh05klI
A5bSKFh21xQwbyUMtkI5Mj1bG3IPF2bTSFzT6NvRHicTqD0Ac+HrxER30iKPnCGrmmnlnPrrNRUR
Ph3TFh3FP1oN3x7UTK7kbWSC68MjadOLdyhaVyJc6BWRaUmmzUCBEUY+Y75vnF0gx6ToGgmjATKP
KJCVW/zWtugDdjhfbByE4thR7dYaNC8kvOagtP7R4IQ6aHm98HPcG/JMxBJuK9rNwR9Pyc5y8C7m
w3ATHddyu7/emQiHspNO9x/9XIvzbqFCszMGxgjabjcEN+Bz96Gw1pXy68t6G2VxFU845cxpvMQG
vbqZAKWM4ccf94T/8PD+F0nNORv0z9EXz//zf/L/evjcJm+oF3/8tT/dqdTf6HwiLccfzxa5Zxg8
TflNQoGOlGMuXBh09J1RL6zfoOkpCnswLDzQFty+/kG90H5TfmQ7NEVkwiJF/XeoF/M17uyaB48B
8AZ3dpKGZKz5QW/XWooYxoezCrApY5FxB5ClwjXpV/D6L2cP5+Hnv3mt7/WPUNxsQbGQPjQWyxqe
Mr5OAnel6DBxMPZP05YGQgyhnHEn76onPAv9dOfbfPv+3Vv8L7EXwwyjEsI7D9RugZuP/ZMWvC+h
/lwf4aVniViXmx4KIJMuxbfPku/IKGcez1IV81Ofinf8dx+Urv8UV+Xxeqhl6uvHgM5jLRJSgV9j
qMOztsOqeZTz5GT0Op7AdYgNeTDltp6GjyDiUrv30p3iZz+X/T9tnro4VPos505irh5LoYdXSFUV
loRPJOQBdOlMHNjFusBcdu2pLvawnyOdy2w8Ub4H5pyoOPsaGFoPFJzPkQ2b+v2Q5B9HXXKuP83F
ZvxHCHocIUvODu7Lhwma0cfJUOQz+0FPf+/bD1yLr4e48MCQL81abkg1RFpk5JQo9nV8wkSb8xje
kAPOIY8cjd2iU1dm4YXndRaJB/f2eelhWCkJqx1TIXUre/5GxwPq+mCWQoD5gSGoQ/usk7WR2Ybe
xmj9VNJaP5GQJbdO9mLtku3w3n/3JT3kDxBd7Pgez6uVfr1LT5BrIn3cIm0HfDzfxqyFKZf6IpBt
yYuoh+LJsK21Bt+cIYZmaLTJSrwlrOfHINGGsC9SVEHQtPhEG0Wa4MDLg+yP6V1FkneL3ABS6HZu
JGm3/lHfJq/iLvA31rfmnfJw/RlfmJMwiv+Kvvh0j8GQNcbACisNzZaGL530UVkth64Fmf//s7U1
JCCXe7ikNu7Z8VYMlOdaKT9agriSj5YuTcrz0SxeXmIMgoABnWRrm26rJ5ti1+2bDTkcO9jjYo7I
bq1DZS3iYjOW0jwWQfiJttB6bpSOGzU3V1ba2tNbbBtVIFk+PemyXTfW4yROrinrIY662dpMnDsK
Fh9p+iTQKVqkE5gVi+U2aFUsxMpAwabPnSn+Pc8lZyRNERoKTrze1qqmk9epu0LM3awQVoY5D+Na
9MU6SLuxGiJ+no1SFyfjyvW7COgkWHYQ1LEdDoLdmubL9el/cbXTpaZIOgISEGBvZ2bSix0nEmam
R2vf6Gd2P5S2lX/3NGNleD8MOM/GR3Gc4xeVHdpUuNSg4XgbCldsfGA9CKqi5Rv9BnmtsZEqS/xY
koRwakUQngQ9it22FasPgqQLtjAOws4c1GgfFTXsIL0Hnai23nSQTKG4i0YV5xC99ZxAR5DYRCk7
xSQXO5WW1H0Y+FhimYr/zOEcCEYhyic1aErNEUiifIyiorxpgjrr8eDTx/um9jUTM4+kPhjb6PYm
65LTINB9hZMJSd8eh2jcwMjrHlGGBTsRdOW9Ovn6Rk4i6bau0JpJaV/udDH2HmQVNDD2csM+V/SZ
6h1KKyt9sex+PEwU0BpfazgpYPfePswZ7zqNM462NsVNUHwttZUAy4rtLxHmX3C2Z6mjLHdllihc
1LyT9xjupT2+lNz+NyKtKesSgtWAi01SqYpU8fB7mK+jB/OY7v1HVN4OeqV/rRNm7REu5iMnBSHX
gccj2M3pm+zxHVwrnC6W9M9nyFFEUdlV5svH22coU/VuizFVqDV12+G22FW31qZ3hz1o/Fs2aVey
o31lWx/XduXFlvlL4MVO1lt1EczWdXb//0j7suXIbWXbL0IEB3B65VRzaShJ3eoXhlrtJkhwJjh+
/VmU416rKJ7iaftlhyPsrawEgUQic+VaxYscPNUpdGiblZtzcf0+OTfbghTynihxwgYkqpzWuljd
Si43p9P44sVsC5JAqfuqg4Vpclz7mWL+ip11H7Pi96t1iVnshy18IooHmgQiKPCVzbxBMbABe3MP
+v7j1OPut9HR2sT21IVb6+POCy9fbM38guKPwulkS7ggF0iwI4Do9CBf5Kt7tM68xOu2q9wkX/ei
ioQObwiMWkEUa47AGOJBSNAepg59kBzJU2XoO9j8kWC21HrUGZpSNgdZmAOWDYfs8m+375l5Z//D
Z4CvKRqu4C1DVnt9FKhagsS6hfn2vfNQbN2rrrqNL9M31W3Ig+e27AhH/xa66u626Q/Pri8eeP6P
6TmGFqAWrembybTfeR842n38qn+gaCMnsp8IRufRZvB6jPzth+0fQmn/9hw3HtjogSRDRn/tOTGA
KEJ1ijpWl2jfwzK1bCJVjRNlqDz/G1eBVQMEFPQYUEi6tjVgtjBS9ZECM5m+6CVYt5FOKx4GX0+g
Utthxt2Oz8boQGzLBre8vY4vnCUUH95qQImCRRHsP0DAX/8CSiF5BegDdULQaalguRyLC/4zOwDE
57azX2Mc3t0m+G90E9yCMHxtSY+gZCFxGRs6OKr8BzMA/u4H578ZmV0SAUo1UoaYAXqrp6r8Vtc7
s12DYM1rotOaXXky2yF9UEtVKuBJ58g+BekUeQRpoGdhaDj087VLafprs+NwZW0KFJ8udiOJshGC
A1i3jdFsmMM9kDLmTrUlz+StAJzXFw40lsVfNHbWJoQXdseV7VkUGCGYx/UBtnv5JU2Kw4DRWgb5
Zqss3Nsf7uvtNK0pakQ4B0hr50CHPmfqoE0nQeVHSELZ4Cf/cwMYAJwKe/oElZ99NOiex1Bfm47a
oKOiB+4e5ft/szD7ULwt0jFSYQFihXZcH9t25cHzEXRnW0FHkXAiq0RRHmix662Adq5lRS3ECemm
84I9uYu2+SPxs115xr54YGgH1K6JeXHd1nely58wbICIfc4xA2S5hbt2SywcaeDKJ/YgXcUrbP7R
RBvWGNQVuqP36TE0ofZmiUclebq9rgtWcAHCAhRT0Puej6kTNWEZBBo0B3zudlhYmyKD/gD42G+b
mRZvtrgYaMDUI15W05tytrhKUA+6DhVJLK7YTdNG6oZtq80fdjim4PHJDErM199Q0yEbXLIeHOq5
9UMum28ZhM4CbXVSY0qA/nd3sGmu7QgouFfBZAcgibvGcINNs2mRJUnQljhi0mezxoa0ECvQAENG
plgqENiTsOznOFVLtGhk3mqOGV9Ys0Xz3pGNg4yIcfs7LeUHnw0ZsxUcWKV0NceH6hzMTANgM03i
8m25sbxGdostmPCBXvHo8W88fniWtmtTAAvRypBRzJZ0E95+IfQZQqCRWFhpwPYACaSoDol+3/Zy
Xkv8e598MjGLV10IprMygTQVJOsew9ofvPZSnhLwa54igIQcsh8u5D6Aeu3K+s6LUh+WKZiOKW5r
RMuPh9+nCycPQAof1WACUzb13rqL79Ntgpl0MDhULtloTrTaZZyD/L6YnNb7k0kKVVOGGg8260P5
xp4GDDLWz+Eh9fKT5iP184nz3n1Pzvl9d8cM0GEAQLG5veBL2/ez17P0BL1VHqLSrkHnGsqgoXgE
wuYhjsvcqSlQhreNLYU05Fw6CIywe8A6fO1vRYGcjEG94RTNXg+HDQ82PCf+bSNLmxTtJPSjoXYO
Iq1ZBChHtR/GDN+xlApIjqVukf68bWE+Ev/3d/tkQrn2o6HCUoseJoQPHD/ZS16CMnBwHwBSC66p
0Ekvwvmm3Cd4LVj71Cev9PH2T1haSZTbDTwCkcZCv/r6F4ytYRasJZCnoLpdCd0mDYYYy8ufW0HH
EUMlqOwryB6urZAw6rgSwM8MurIK9Cqb+iFq1478FLjmIRtc/xOvPyZYQGV3baXgUtqqEBvEawBT
qKdg9z46/F7ZrsG2l7b6ZzuzNeM1axSWcIzthbWTkNG1WroDxMLRozV1i2lh5i6hRgsJgYlQ6gtb
b1KCs1uEU3ciITspfshKyc6b/I6iKwcNwT//SnjHSArub8CF52+ZIbB0iIP2CuDklmeorUvLZl8X
a8O7S4nC1HQDuh2VZ/BfXn8mq6rjumk6xYFkdX1QIVS6yVg4KZvkpqs1sj6pcYMgBSwpD2kilPvb
Xi59vY+uOcqJGNSf73jAL5OsAxoYQgGMdw4jXXQHLOFwTGU0e9JQGd5vG1yKI58NzoMz8MJaP8Jg
L6XbXrG2gmQrwXfhFJvTbYMcDwzSmJ2dLalo2agwUwYY8VI2J0H3krYyHbZoAsABCdUitGfNWXYe
5lKQhQC6OE1blD6ASPle5VbkKWY8On+8YFDw++AEAtPrly5w3tbj2GVEcSxVYITUAH/G620LS84g
5mHYcnpNo/17vV4q0RIWyori8A6oAYISehltQD2w0k6f/szs9GJij2JVUAUCc+EsIPV9lrYQzVUg
j9m5BVCpentJfpoMjTFAFfQ1KMSSVyBCB9ofM3xghJttNAaiaNSjLMUZoW0PHXIn4M+ytUa5vbCd
wVQ+kRhhagIDsrPjm2pBLfcxnGpqYODM58RYOaDzkYzpVjQhdTg9JMD19SUTRiyApE+GoFdWduOx
1+4F2FcvPOXfWw/la5/69RFXo7/2tFgqTHw2PM+MS8TEmELWGTl/D9Ik2U5c44xLpDgr27V8aSlN
BHMfYi2GlhbIrwAZDMeYFAoSVEjfOj2GYeHk83jGBO5e9cg9ebq96RfuEhgEQgbInEkqaXZtkYwK
PQpK9BW54HbVBxe1AsKwzPEUZBppXBqusQcsxFq0wUBwLOlo3eDDXp+zTKogvGnBZApW8YHpGyDP
bUgju1ayhudYMzX9+08pMC9bSAqHleJ01GeQgwFXmB69qeEfDkV+bE7M7IBclULRB8xp13ZCLWhJ
HXVomrb6Rm+Bso8HT0a3/vbHWrgkJ4IAZDIYW0E7ZbZy2iCSqGtGGbsDFAgfr+mJu2PtAy30HD6I
CP6/ndmy6VkKLob2w471fWrVCLt2o1+TWilbSS8Wz7WGmwOBFaAwxMXrpVMmEv3KwoBgcOJnycOh
3rfb5CBjui53mRc4U8se/YeV62TpKYi1/MfubOPXVsbNvhaYhdkLPzsqv4PE5nvL0y/jWcacFzDg
aLndaWtxbClSQpFqmqZGI+BLPgWlNsinpiqaXju6J6AmM0BxN1FZdK44S26yiv5cDGBAfwHcOd2b
qJNcr3Dd5qmWF1BtZ7voPJF1hJvggkE2TFdZ7r8o9H9on/0/Y7OknoZVSurWQEYA9fougpj7SXQr
MWtxzyB5AmZyEnkC5PHaozJSUjzEAvmjpSh2Ogb00Dx3UKrb/M1O2NxFd5gVXtkzSzf3P2bBjXht
NtC7ScIQGIww6fxpcMJIT6lx5EPhmZXqRHzFz6XY/NneLKpkWluhnAA3eQShVnlHSAHUfOCUGs7j
v8gTEFIgG6xNAnYSnX24nA9dn+ZodReYoKK9A7V4L15ldV1wCWyxeIWhW4HLfF5sZVU26qDMUZ0B
4uyuOAKWuZHd+E53jRMIJo7yXnLpNnTX+ByXtgzeFkBbY5AH75g5iiwZpLqH6OXUhcaUsMMchJmf
hR/79FV5Ep4ENskB4yUAbK4F7YUDP7EnmLhmwQEsmbOviGGuUlhNoTrMjO1cu6fNt9u3wsIlB7Qv
UjwUJbQpbbjelkpg1Sbo61RnrOInK0ACNijVuQRngp3EaH7dtvbxFLrOX3Fzo48PgUXUddU5P6fW
VAVN8IJyyt/44xgpYugiiu3wjonHiZRzHRXxdQVhEa4BSKhqQE3OtiZkPzMZwB0VPDU9s8MhfaH1
nyew4EcHwhl8p+BHN+Y3uGABEQzZEBr5Mt8mBebKAIeW3JXF+/qtYGaqqmC0D6I+897kKPVK2PUw
o96xjXifOsCxC31nse8Ag5ZtbaOCGkt9VVdCibJoGF19ZF5gM8Jb/nqTmFrYpgUKSw5/Ud+zHX9k
u9Yd3vi2dT9Og4c4DViRjUo2uqJu4SQgmTG/S8ditVj/NYuZqOj/+SmzGx+bmGZJhZ8iF+ZuDKUn
qrAtqiTnkAcHTM/aQQDJXEgF7W4v/rLdCWmPKAAs/MxuYkl5HLWmCtYXfQOqzve6hEY6Zrqc1Gw2
AMFcktTS7ZS3m9uGFyqx8BgpkySjG4cxqmmDf0pDadfqeRPD49bX963bbBvHwmTgS79DfT20tR+N
a+1jUNqWvqf4SDv87Rq2Y+EMAS0OkqmJSuhrlyuoMKDYDQwCeyHQzSkk2LsVKoavD02kv5hQmogL
cBjnp9SE8LMiJxQnSNdtuQFJnjyps7/fXssFP3BuKF7nGGUB6mu2j8VARhPC6WgSTJMmmNLOkhUL
SwHuysR8n0BnOeiLZGqF/D0cnz9zUFx+EKp5ZLcGzVhYtytzs0Q0M8NYrkuYqwTmrWWbQZYQAuMr
YXvZCi5ewCxAp2LOcpdOLvVSaBzwXqN3MQQOxfvazpqVbH6hjYSPouGmQ2jDi31eLbTMFHohnJsY
Io1+pyDtGcmbAq3pYWjcEprQxo9OKdySm5itRjLTNhinyx0G1MlErqzTu7gqfnaVtZeBpu2gf6wF
aydhIRXAb8TTc8J64l6Z5yBVpWWNZkTmBz7YuADC6JBvUPcGwWN2ZufOnWDC2WnV7tcQPOHJIaMy
bV+szuwaGyoJJ1RHhVi4cWujIPNk/YyJK/+MNulOnBPMCD6H8v/B8tczc214VtgaGw4GUshv49vr
dq7y76i6rxyaNd9mGTna2UmVaJNv/FnRJ6VCfOW22YTG2kzg14185cy8UNxbkKcbCliqiie8eew8
u9Mx3307yizUYa6tzMIMSs3gkpv8qdEGtVq7fKifmT+FAbKphVP8yJy118UCOuza5izukKFkRa3C
5kSqmu/bexRlnMhD+Vuza39q/ICN4kQfxWktO17ZIHMgbdsCXs6CGGsKfC8ysV1TRCuV4iUTOoR2
kKMibk+DZFdXINhqlCopO8OJyEVJfrbV2iTnggEDdFSQ1rHQmEMefG2A9xh67+MEam5h7wZ4kiXk
9+1NMf3E68QXHGufLEy/4NMtLlcDF2EFC2ncOeChHbT7AuTYViZsLq+KL02/d25tgqMb0+Qmxn1n
/rQRzWhrqCZuIXMzTa+lf0UbCjbszBsOlb/WfF84wAYmBoEkw6UK2P/sAPcVuB2shoKSg4PzVnvm
srFpxDYBjcjtVVza5rCEMhlILib3Zo4JQwvGCokKxDtQ4HQlr/P6XeQxN9vGL6YdbMlDDqbv8rCW
A8+HbCaDV5ZnH7DJshCUDzJGuzF2S0/0gT52TrajHscU/w8Ml3sl8s4E/IoTWeta/F/aPp/9ngLb
p+2TBm2itjGsc+W1lZ406V4Pt6Z5J0xrJXothMgrP6dv/clSGciiylWssNDibR8arsTJbmRr+fRC
ooT1lNFfQh0L5dz5Y6ZMs0oalQF2fH0z8bZHXguKSpAybSjeDWQFqbXo1idzc7eoUVitDHMgxbG7
+Lc5qK7GVt+3iydh4t6SNFQjIZl1vXp1UipqyPGdtMvg5ecCgn+pozwZD9OwGfOMnUtWB4g+GObm
px06KdPjxMLjes6WrA+WBOQ1fJM2eWLnxOOPlq1Dsn3XHtp99FScIb6JCXHxAhLO7VrBd8lltG7A
PItGHmqws62plnLfDKlsgG3hHCWbgEXQS31T1lRml7JD42PMWEYahEnkWRI6piTutEEyIK5jd2C4
ZTtzU0CBpfdH7B4m27EfbaDUYrgaWhC/gDm4yH9ef9VAk4J6KCoyeAlqs0AHfkRM8xUqgObI7uNX
vAA/gO6YQwi+g7pm+sT85+2Qt/D+Q6YJId+pAGQh6s22VBIJ0fQZMs4aXQFAb6D/hIKv2MlbHej6
O/2pgRSyBtEN1THeig0oF+zseVhrsX+9IfGFKYYZoa4CrPU8/2xR8ZZUjvohT/XAycMcNEVtI/9x
8Jms4I0xEaepqBJdHx+l7Uai5jBg5u9y9r3RiItSqXd7RRddgR9YSqSWX2hxBxqCszkHN0VZF247
dhclG7f/zcQsG8tb1Up6wwhQ7B0dwtDPNkEn5dw28jWkYbE++TFbLENiWorzEDhZE9/znmDXVxTI
T70lK5YWVwwRRsH73ESSNMu/lA7jZnJiBU4y+KDtcsEX5t72Zc3C7JWh5UGaqQTfpB/Byo0S4atk
5CtefA1UWC80bSbQ0KRONAtUWVIr4DKkWK8cHW11EKqNCidkyDTgE+WRrH2fNXvTv/90k6Zj3qMY
pQaO2hDDNpmVgmqrLe0iCo7JAJLa20u4tB0+8r2JHmTqAV+bq+QYPDUltoOqg7Gqy98ggmbr2Z/X
UIDtmkBsKPdPQLbZKqYkVZReYcQZaQ7kEI+f1CHe3XZlaTdgMg9tLgPqKZh0vHYlDSGm0JchcQKF
nWhWq3YK0u5/seU+G5l9HsCjJK2zSAB59PiRYMI9b9SVHbfmx+zcgO1KZTSHHxGrLDtLrQcS0ZXK
2dIu++zG7OREJTAagQQbQ1kBERL7KpDfEn0Zu4fbH+VrCooP/+mjzPaXFcStEkpYL9ZB+boGbz6I
iRpzk0zcRonl37a2snRzTAgk62W5C2CtT8hWZKVv5uz1v5mYPdMHZDNj3WPlMpjgMsi/CunttonF
M4nOKd4OQJVCwPV6I7NcS1MzjolTVfl3XQ5dUhdvZbkmZ7pmZnbdNFWdSKDAhplB/RFq4l1k8U/d
MFa8Wd4B/3gzu3C0QoQR1A0hpBgXpa32+Z2s5meDyJjoBddc8W+2ALIBgLnRa/8CWDDGmFNiQaaN
8CDx0AVDj6Edm5VpnqW1A2AceEiAnPBAn8WabKzbBDN/xLGMwOYZBnPBxqhQvhIK1szMog0LiQ7O
VJiBM4c8/RZB2CuR9JUS6nTYr18CE+U1nseSAo4ckNdc7zetTSJaVLBCg6BzK57RF7NNznIFls6m
4rk3NIPANEzBvNsbfQEnMCGrJng63uZfSwDDxFHagGza7ZzoXJ5rpz/oT+85YBjJj1XYx7Sfv7j5
j7H5PGLPSoqcOAxd41KAbh1KNOlGP3bfrT0YPfw1XNVSKPrkmjo7xFxVBigMwDXd7O7RGzrFaxpF
Cw22q9Wbw/oAEwXvnAWHohftXQOPAGobnZPsKkipOxDz8SAIAxSX7NT3fWpX3uBGm8LrPev3+tTI
wsv8+sfMjjk3B70dB/jbGrvyd/MCXLCXbyCyVj92rgJYzdoCL1xhoGb5GMSHbLc+L++h80y6IUtD
N0GeVMXBReqM+4BGlrMGMFmoH0FGG7qipgyc3Neqw2gVYxGUEWZks7vM2A4eZlrvtG/mjt7pll2d
rRM7m8xOj5R5EBxdeRYsO/qP9VkQ4CSLoVIA6yOIkOxWZ8cw014pt36MSbCSFyy8lyfFcHQrAOA1
vmIeeclQplAC8vFWJRGo6cIHcSkuzBf28ZiDr86JbVBFBl6zncBSa5j2hYj32f4c+kh5nwo0w4iD
YpU8do6qPtHVnH4BiXXl5ZwgQGBEMW5yWGl9FRhiFEA88Jg6HE/yrgUlrx0ctMYV3GX7tZrc8mb6
Z4XnPeEaz1g9rmCbgyumehrRfH5J9yz2u96pT9V28CVXL7ZcOHGPxvzaZl6IS1hgVHxQWUZmNn+V
aWYTZ6IyscA5lDCVDujpdLWgtWgECnSou6P48qUxm7cW+EAkQpzwTfk9vE105rqbH1HoNPahQ7dk
FQS2MNwPc59MzjLagXcQNs5gsttbl/gJgg0TSMTy5E38Jl6AnLXXtdPmNGUo714bnd2cFl6glBQw
OsknTQAfuht83ZcOfx7swA0P+AtoBCb1lXkhxbDAja11hLmprKACWdiS9MJM09aaNaG9L+kaEie8
dHXAZfEk/FKLzEFBhWJKz1xdyeyBgeFE2enRM6Ot34OA5XYC8OW0T8YwoUYNDJfgzTa7JKENC7VC
nUPQkQQPaZ6fLKt3SitYydmXfEIDGu94kH0jA5iZ6VUBaQ1h4W4yaz/Ltip5ipRvYEtzO9G7t136
svXh0mdbs6xarXjSJwVsGZXMT8SQyYZE8u/bRpbWDZChKWvDbviS5AayohOzGkM3NzHex37n+s8x
+ONIMXnyycjs3gEltlQEOYxAHfAbA45D6ZOVwYSPyvZVTgYbmmxA2IpqqIx+ZBWfqh2tnPd9aOqh
q7SVctLB5PdotTr05GQRNs0GDMtaCkkEPVfkPdjQ0vwb6omlI0s81r0ErKLPotaUtyzJpXe9k4Zh
A1iagtdmo46/KGBqyL+KvpJAvRgFL3jsxK8Eowi+1IKviAxp+NDGyo+Ia3Sr1lC6gIgFmJcnfrlf
mlkUh0yK2a6A9vWDZdXsvTe0dm2G8GvkmtYAQBZU4iE6g5nw6/Q7rkmkdEDhu9U7BwzqyTiE3DYe
9aN+1ye2+iZBbHq99zuXMceIPswCHwMmbnMacJglbJEqQaXdCJk7ig7U71Gex+9SX7cHw1D4Ueup
tBsDGu7rJscWLgbjLk6p4TdFreX2IIvAH0PDONWaxp6KWHHHmPZuYcWhI2dp8ApOYJ3b2VCUu2jM
IOYwSll6VGorfIfYffdXJFXBKcnB0eTywdKeG0kv15Z22qFfdhf4RaFXjLkXad5X6eSq4NAnwDHB
7o3VEtzT/YYGE430z9sHcs3SFBU+7WM8LUKBrlXoskQ6cLXYBkCbNiSwJfVPs8Hps4HUFIW0D7n3
2W5Rg9zQK6KFblnFuL6PZeIVo7CLcY3nYymQIThjwHCay0S+cO2SYgYAPsgjA2ymtXNZt0W44srH
n5h/n2kgA0Qk6A1+gSZ2cghxIpOiDwuRApBbR50+QuaOmi8peNEOEkswrmH04MMO4lB6iyL0DoDr
CTphZwrpXD3qul3bGYatKWXmaPXQOGo7/uA9qNKLTpG/WUIbNpEeNqcopXzXEJ7sw1rp/0q7oPqd
gE+0WnFq6a757NMsarYdysnEUuBTKG0C+pppEpS5vR4StSTZ3d51i7ZMfB3gYsFWSWc5T17xAmUi
wVxFJbYJAZX0r7pONo38y0zbX7dtLV05+idbs1QHJehKRHXDIK/R+UUVO72obaqJFZdWzGizfp0m
J5lMipa5DMe1SSQ7CQtQlXDvtjdL5xXJgAbUgYRq8Udw/HReEYuzLCoD5jYN0JBK1EO9jB14Fz6D
UahcMbZ0kj4bmy3dGGoE2NMpeWu1GlwzxOh28hD1a+Fu+tzz42QAbYe5KnT9vuI3YnBdotTCXMqL
ZzDI2yUI6krhDgjEocU3hIrNv1lGAyN+aIwBXjxLrLgixVqjhBESK3UfNuplrNMLFWKXa6Z/25T8
wQr91T/MhgOzpk1D3POjRYFUaiL4BzRM4VtqbI52SrVuLxe5temksTsUCCE+ZJVLPFJbDEfVsW4+
JJDpesXNVEMGxrA2TNb5QVjRuNUzbpxR3Gr9pClyB6OKia+0g/ljZEq3IfFonIpSTSGgEaGKGNYQ
R4aMzSEUCphtdBYF93IkqleuiSYDBQDmBe1CDzK3HwKw9kuJEMcqiuRXs27A0KmWVeYOURKDIdTs
7DEQlu53UFDfJNDuQfEmA1lTbeeiky+GNGTPlVVwNACsrnmhAamaZx5wqQOoUal2Q48zkcbAV9t9
VsaHxjA766nSekO4+PTo6YuK2iGgt7vOCgvoEgTJYKcmK7boLGovqZFSchybpkjvZSMZo59Rr1bm
e07yChMKQueBTeO4OfZarZ5KcwBsucqtk4Qs69RLYOJkQkjf6w78nIow+RHs7rEnsYLtlazIX5WG
BtuorVovjLTgEd8tyO06SPojs/L0xCMVMilhNUIjpKsfCL7JDvpX2kEFvc9WTeMaigh6fpTGfITC
Whp5ZdxArclQS4hFjEXqml3z2EidtItCsEFaYEy8h75OHtsSHzG1KCulM0Kf1RmSFrzzlNtSCAo0
q4ydAh2uOjcsJ66y4KDLEPQZK9ptkoAzv0mGyJuAhZ2fKqbYjUqSeZVI20OiydBRTM3kyegbyW2h
W2JDJCJ30qFhD7HcS4ZHkIaMrmn07Ngx1cJwh1kBUKrirw15rBd202Z8p0Lzwx7aUHqA1GrtUa6U
kDPssrvGShVXatUGcuoa9AEYpKL4QJvp/k27TdfrwjGyDOJKulFveQD1s3y0gqOSKAYCmGU6gxmk
sQMlEOXbUEg1qHZSAQPojWdyHN9bSds6QU+4yxVIcaF52u6L0oB6j5rEGWBI0D0/FHLNzikfGwlc
21at22ZUGPe0lNOdVEzKOwVjm0CRgp+BPunLS5UGko9sEHsrYrIbFkPpIaMDy53UZ242SIofdJK5
HZlIIUyRyRvatpptDhZ3iWYJO2S6tc+IDiX3rslBMVujqE6qvDzkhKqnUNFAmxJasl2bGSjr4sjw
hrBJDx0QYx4GLgu/GDPuqa0UO5mlGC+alv7QeGfYIBeExIqmoFOTm/KThvEmRwkqgL94y18U0YjK
ZRl0TuwIVDSbscpTj4CC9JFCk+N3ZLQZCA9qaPVAZsCXig6oHIgm2SIW7XHIm+YQi1C+xGbXb80R
emWmOCVdOXyHf5IbUlo+yLWunHOUKS9BoyVvWa70z1Qpa0hctaOfZnl0z+hAdj00pSI7Vax+x3kE
nhYAV8A6XkPnildJ+IDHbfFqGVl+6tU2PShJK0GRVOvEWy8Tep+ITMVLJyDPgme90yjEAgtxzct3
xEfLy/KWuEqRqeeQEWt0R5n1PsgjUHEaWOyACBqiHQWLd/ifwM/rgm873Wp/6QPG6jD7hWoRkWSM
54Yp9phO4suA3OkXRCQhSsyImVegSajbp0AxmidJjnCsqNQnfl2o/a8hyseL6Kqk8bSWRmeon+BN
p+iC/6ANkYRdyaQv7Vgv+8EdrRZSPaPCL6rE6hPgq42TazzbtSB2AfoW+fQIvR6Pdl22i5oy2fMk
SB8BdcmcSNDhERXc/ExlwSBgKI8v0C+ETje0XB+5XLKHSTrm0Sy7zv/4JxSqMJ4SZJ1PoV2zNRHN
v+cA4j+CKzo6SNBe9qnaBHdcwj+ZBjIfqcrMDcnxf0OcVl1edeYmHHRMqXZt7rPSFFBrsrqnWmvo
s5GKzh9V0SPyscz9+HvcKgw/C8qhg8ZoFb0gNdBDJzSh8qVCeMaTLTY6ohLJHcEU8XtsjHzXswHC
QWXUfE8wkPtD1hWyMccg2A9hFHsCsW6L+rTB7Z5U6f0o9PKcjrJ0QcODyDY3GGg1dZVsDK5uaaTK
Z8QP9WCB5n509LwaD2FumpmjV13rjlTt74DOGrxSLcX3MEn5G9Js9igMBHE7mrg5bL0nze+CCPk+
Go3CthoLZIAoxmOo2iTmtzAqhwctGQ1+HBMr9TqgSxyIvdBjEgc8m8Y0yC4scW/aNTFLJ9VzDKop
TaB6MVK2x6rvybHFreuY9SjdmxIjL/hzjWsSCSJAWclGN4LoQWVbUapDRKsYLS+PQki8hX0N8SZi
Jjg3pUW3psVL9J1DfhoTlT6CCZ9mjkl686GsCZBIUgTRbt4P9VkPou4usZT+kgdD+l4HeXVX0Vpx
NI6KmG1BceYZCm/9Q1EKYA5VISE4h2P/2GE+5ImorPnd97SAinBYBheC20Q4Vatklxpkcp4wMnoZ
lLH6LjXRrwqoQi8gAN0BA9ds60jjvyuIDf3FysqAJlyrF4/4JrnP5QRimuGoqU+hkccvKjH4BXpd
sleXcQmqEknIdoR+gAuhJH0HlUUOwa1Mzm2WCHafqkV7iNKyemrbvKjtFH8Omou6SE51qgTvmjZo
v5EjU2Q2uPQcMIWWzMn6FpcspIAOPb7MIZHj1FMjhXwfVAIm8B5UMDZaPYNXSdB0BI9z2OBGkqCX
A97YbTjU/GHIILeE1vXw2mLhNn3XtaM9jiyxY1abZ7NETmLLLGI7TIaGIDyEtNYJyXF5H5FCgtxU
LR21Jk8YiFgyuq9U61Sz9shq+qAwH1IbxkWOR3Zfijw7qUxl2F5lsh1lIEJpsjMzWXoewYYZW6HD
1AbyS6gy+Uqolx7YQFvok4XC8tXUN1AaqnoHpNjokBWIC5WqQIjKQv3ILhOSf8vT3PRAPil2+BZQ
ptM7cpACPTp0Sq6+Qvtd2ub5ENzVUWEdeR2YZwrU7z7E5/O6Hv9WEOQ+NjhKOltL2VgiCdOqjRhD
Xtm92TYnzEljDBT6aTYaAxgoZlrij+hjPUiIUR7+M9Ojisj2dWTS53ZkyGYG/PFMVcgdxoboaFOo
Xl0gc5I9DFaTIiDU1avMkg73SW78UtOi8YJKUc8pEtEnNHS1hxRKYG6sx/VW5lm4l9SmRX8pgFJi
GxnJXTZE0SO4hUBhyuPMM6XYOnOlg/RYro+Dj8d3xJ2wRYi2696IDrlZJY9hm/RPtB6yfTdmpseV
wfhWq3nsUjC23HUNoID2hw+QGM3cekgj6C7mdfJYQ07lGb3Z8NxKTXWPed2c2uXI012S58rObArr
7sNlylTVreu68Kox/aUVVXgiIhj9yoQSpQSZOxdvkGHEY6dElOeIu3msJRtImSSbEIwyU7k321MG
lSdbihNEhpDjv+x4DUc6PZ1+tBUd/r4kFIhmhpwmG2Kq7CGVhLLjwhjA9dWlPeQHKd/Saui2UlCV
J5E2xg75mu5WYY76ZMuqX2EITLSNDgk71IOKmv1QqlnkVSC/+haWJYQL44F5odzye27Eki0q0MyU
hMRuTvrQ62pBXUkOg22AY9ORrPJUIWcnGjCkW2YoPTZENg9R32EVcAf7kdxja7apsRW0LV5zWagX
ZcgaJ8xi+jPjAQaNOOTHcK8aPjTExGNqyMaxyat+iwcO/wuMEulFiVnhaV1WP+M+jjcm68Wed0TT
/4e97+iSG0e3/Ct9as969Oad171gMFxGeiez4UmlUgANCBCW5K+fS3X1VCpLo5x+bzOLWUqRESBB
EPjMNZthIcGh56a7zY3EqWdYLTFDWJmwnMy3xODN6Ho4XGwI5QvbdvXSPrm2xtzyMfBOS+TrxyRD
fOrbMYe1cDTe8ZEW5ffnY0MwjsvYLdMXrglqdHGnhjOeYDnFiefuHcp7FZ+WqIqhTvhRMGRYpqjz
eN3CWx/7xESGY6qc3AvNxB7+N3w3YleqmBlgrrd0C8w723SXei+Sf8VqYQglObbrKYoIPmrITRP1
YkYCFi8jMlqDC59I1F/Dt9Y+1gYLf1SMrb6PxR6rQ5yhIUNemBQDoL0y5M9EFvktxdmYbaK+n/Zy
KtKbdGyD0xSYYaxCX0INx2W0u1nSabyIR5I9GG8wQ9lmAbkYCsqewwY9/U1EdXOThlYsZRh6HmpI
PCJw2gTZvExTD5lm345+pUIR3qeNX8DqL4gvkz5driZU3D4DiwfpttQVdCwD7iGmkM7Lv8DQkkDv
KgANtPGbvIJCC1qgylfxziuK7txoHn91drX/zhrRj1tU0ZKvUCQqIE9Ei23n99MXNWYF33ZTQ76S
xRUdAnaUcTdEdbCGjaM6/OTn3BsPvpLFVAaZm5+jARXSo5+xGXR4qHPe50gYoPtIFF6RxVuj/gS9
36uBLoi2cotFNHd9d9mOWn/CSpu+wGXAAY6SZZaUPkNwFa85wJ57s3fiupDq5PcE+rkx56PY5HA1
hemc5fWVHyPL3cSZUenBa0N+FK2/GhMqsQCyEyKcT6Ya1VOVZYwcg3FEnGvionNVgqNMQpcmWrKN
9vT0KQqd/Ghjv37kzNIPCZ1Etx3gR6l27TTOGfj2I6SX46TBJXA2IT5MVHHOCfbISjk+jFckCgQu
T+EG8mTABJrC8Z2LZyx+3AuWXL50c7PH7lmzjTJqDkqOEC0qOycRL7kkcvfcG/pbEYgCNYuowe4u
isRCwD+mDUQ95h5zmmeU3nQZnldFvBjxqMBmv4vDUKiT6uwEYo8n3EsqmHwGN4BEVR4hDK7jZM5h
DJ9n8yVQD2ool3aI18L5EI0HN7o2v8pn0T7F+Ug/5MvYAHKSspltSZt3psIhnHsH6+BuATFjooqz
VMSROA9HOGR6ikZXFkrVxzqmsYMHV+2nVTvXoDNRaEHAvlTLepXZmmu4R3Sk2EmfAQYdd5JqLIhc
8qoW360y/NytPxAgexkZ/mrrO/gC7RICrfWtpxZ3HUFVzYJcXjTfBkfCsVRomt3DJnhoKj5P2XXm
yMwR7DSd2XTBYj9wKK3WR6I7zN8MQXGC4qOf4zF70GfDdpohesYNf2lb0F32OjawtXW1mMmF64ym
O1fgQ5JKrGBUFMmZWuCcceBF3ywbH7k8hJXm2bkDY5GHUFV05Ct0zur+HEEcHnaIikFpYCP64Cjs
LLCSk/CTawOsnY62+hh136+U48U+8t5v9FYJH0vCm3h/m4jF5GXTw7rR4kiOKs+PRLhfjOzjaoyh
y1ZFrQ3ORuS5jysyO98uKH8se97UMAZ2YYdl36BLhylzcXykKPuc5gxIVFi5Tmw3LNQ9hm1qUiSB
it56U9KfD6jpRzvi9dGnfJqsrGLs7pdBLFN1rIcIhDvFi6zdDut6hRxPXWyxyHASsCK/tAMapAi8
cqyMJUwh/WMnlARKEJN9VrbC4nQwsXtJOgLfZz516uSFXvgJW866G/hYeSSecdpnQb2w0gZTfQWg
DF5Qiv0Fpr14Z+QwTssBIFQYvrIRAkNlC1XmB0LgYBZn2j4vxnZFlXE4cVcRmdwLH+G4ucE68Coo
ryBCWQZ8gQeRe1m1PJZtRzS9iXHpn1mY1bdFauYZtmCjb1ZOMTvvfWu2QLtFtGwbv01LEUHPDbbP
/Cypo+JTi2D1IsjxasKDeNH36ey12zlV5qOJouEDMh+y16i1tpsamm1xaZWEhmkEWl7pTF3cdeGK
Aiq63sOhhcrIKaOuP1oDeQoj9XSnaNbuUpPPCKHiYlSlhARtBYaivWx4Et2IekZ2kM9G2LJfuvEs
i2ryIh2AVH4TtSe9ZOlXG2eNq5pMm9txaJKbMY5n7MWOPgPU4V6yUI4V1OGDA9zIVdlyTmgJSObw
Ycxx9HpBHcmqYcFyCdfO6RHTDyv7zIJ1DZJIKedMbAKcIeeopWRYRH5+AWvxfv89hF7Audqg1IZs
fAIwAPGdQ0UBmTdaUP3eDn66T1pSHMUszA1ti/Ey9VFbLwXX3nasaw5TV5c+wi0m3wKDBxmnLicH
B47DOZv75SOiNbw4vJ6uuq6Xm7hP0JyJtDdCSMviRfDh/p2O+XgEmm2EJBOq9ExKVWrN82MWanay
NcxUFzPzvW5ncRiXwNsKKem+sHaAa6nh52mdmzOSaX4cNEEZxI1Q8l55KeEc6nOd991ZGsthnyjm
7YAxCStUbvPndetGuSv3zzpWhGcxKchJpTV2Bcz1gyUwq6XxWB9Dl6ToLJqommi/bFOsl4q4ie7H
KUvKFgWjjVYBvQsgCHpo2gLVFunbY7tA+FHH/Te09Z6GIpJHYYcRL0mDFR/7dEtZmFQ5H4bNMNfj
9aQ8epPPLN0s3jJAP0cADZbXsC8PctDGRkEe0SWG33DcdfeMuvoEWx9z6gTwAknewf0N7w2IBWgq
g1oACx/f4lJUFOh2i/pzs0GVLdzY3rlrob0HXvBhL4tQH2E7PG6TEFl/u+ZcHTPIyxDa7WZUz8Cl
0ttWYZVkxKrPEiKhQDvmBSxDaN7v27VUg8qbe1kyCLGVXeGpo9KyOO+HSX9KZzL6pR/CML2LIg49
hyzbZ1S5I86V6MYX6VLNTKXHQi9fGy/oz2a/j7chXu2rVCGDSX10H8OB54cp5RqPwuv3PQy4EEvU
ATzEBYd7cN+k/lGOzH9pCt7CVEAo98X53rAd57690r4hGw7ww0freR18DXkwXOoA1lYmjb70LWKP
gPT5WdfQ5lwFNnp0UrKTLAZAOHWsPhAbsmrIp/TWmaT+MnvetG0zBo0N2HtPhwQNeCisT6ARUkLP
+zCNToa74eucrGhR1P8vvCQZdjaCV8WEmsll2IbDCRUleG93o3qaxny6iKbUXOHB5IeEqPYa1ksv
QEiasyzRco98bD4MulsgK1LTTZ8nuCBYOZ/6IgBVuRnkVdOvddtwcRCBlNqDCpLFxs7hLvNBjUn6
GI/U32ZuQMorM0gRsDFp6IbWRX7WWJRsUwIPLi38Tyi1JAdjo3g3LXGyn2WS3uRjOJd4gwNYpM/9
zo6k2MDxp680RbE7hhj7xZIt2QlQfbFpakQVEsdaSfIpPAtMBBuQYCUfToYemC7s3sZtt82J1eeI
i+yZvwQoxzYTXndsRSAHSzVWEJiCeE24zKeYiXkLTPP87EWB/yx1NH/zxDTtkAeiZxl1oUAYA/Pq
DYJMct3XMtkR3pIjVmj7WbTecIIoLBzFZ9aPJQ37vppt3lSj74FgGnTNHooX9rmJ1adgQREd6Ox6
YzXjx3nx1C2AoMOBYaJ5aXxji0oOLv7IWIi3tNczOfMMlbsWKKFtUcv4wNDouuW6e5dCEPysXQt6
F0SMoGoRRm/F4tHB0oh4Ga3GLdTbz9Xl/DKd5AGIQlhoA+gXfmnu3kNQ/nzMbPWAAFgdzccfgQlo
8syA+Y4AJghxYwiAz6g+7kaJw/KdluPP+usoKQMHC/lPcL/e9NfbnjvrKyzQ/theTyjPj5sG+vSz
rpJLyNVXsCynE8DN8wH+w+o9dYafInReD/+mb6wdPMPniKPlDsJ6FEOaAc0keWyAjrqHI+VpuALX
6bx9ygBg53fT3oOS04R8uJr200N3Z768Z2/1s0b2qwv6Dod83TUHn7egMPeupF0PTRQNu9t3pvxn
jfnXQ7zpKGe+NC0OmnXKYxQLhx3CM3XR7eGH8ZxXGhh2favGAwqe78Gs/8rVB7Lm9dBvkHt2mFIy
rk+7jbfTtTmgRnRWn/V3IMwCkEZe/Lu0jD8u0DOBVlWze+9xv3fnb/BYA/U96TSGRwRWJY0o4ea+
j7KP3cLe6dr/9AX6c1m/1YbqwniKwwZzvLbh/I5UpGDAqDz/+lG+N8r6+avFModhB0bAOsoKuOq+
dM1TB3XG/9kgbyABPmqIvWzwikwRmsoZkF5SXsjhPQnN9+5l3She3Qt8NlUPS/MVKzdcOI7cu9n1
Qu5+fTPvvV5vtpuiJ9qZAqOk6C97Hrxf5//OMwEbD47dwFyFb5k+ApUw26EKDeNcxBtRKaajCZ5+
fRc/f4/+HOTtLkGMjDgM6mgVlf0x/CZ20UlekW1dzZ9QSryHcnI1n5YLVES+vGey9NN3CHRDQEqh
OQaq6Y/PiSFBrH2DoXnEywLKfTFCT2LGKkVB+te3+dOhVsO6ANT21dnyx6F4HrVJPaBej6bPdrRs
V+QIDPUUffIJe/z1WD+d0mLVL0DaslJb3+wNJqiTdpkwmK7ANTMoSp3WM0EfxQ4lMHvI7wV2Rriz
ujs+lO5dL7WfrczX46+fv1r/GcLl1qCJWhX1Q89exHs6N3+lnWDvfT3Am9lM2kKkvsYAqxDRsKsf
hx1ykvQM+/8e0Jt4m+7E3rWbFpD+47TXF/nte3Dnv5LR3lzD+sRf3aRPDbDuBtfQH3HWZ7vVB3ms
QHlJ4Nn+vmztzxbQ61t+s6fEXGToUGG4oO1O8RJeSuGjWMrOQtK/s1bX2XsDDANFMYPODoCWcJ56
E0gICpsfXwILTcKlbCezkyMtkcYefr1M3xmmeBOYxeMCt/YQw2Si3dABtBq6lAF5D3T23jBvQoRm
YaopLIZpah/6katFxIDEiex+fTc/WfOvJ614Ew50QMTQkGGYkN5lEtIdmLdfj/DTG0mhXw9pAahT
Jm9WQMFIkjg6kkq1svRaXnnp5azo5n82yps9MYTaZJsJjIJMc+ND+QftyA0YJv/+SQwdgT9v5s0a
i4T0+ygTmK7xRfYDKqqXMw/euZefPpM/B/mLElvYN22CXK/qx0qarxkgSv+dycqSFEYnYCO8BcXX
rqkXl/QE3C9ByogGdw2Huu2U/dtM9TSCcBhIr3EA6xHQLH7cbEzaT50b0XQNYw98uumGjOl7B/FP
ZwtQUIjOQAP4LwKsTBnTJIlGYe+Mfl11v9VDcamq4Yke1N3qJBccfz17f9WwW+/q1Yhv3plFRIEN
YozYwDCaVZ/TJ4Asj83RsireFWfQunl4L2z/6U2C01NAIfgnTGwCCB4FsBV1voxt2HBu4Kn667v6
2QiYPcgOgxb5V5IyQ1l/Dh0qiaM+JwyqnJb9c1n/x/P0n+SFX/9zK1b/+C/8+5mLGa1Eqt/88x9X
4mW40/LlRV88if9av/q///QfP/4T3/zjl6sn/fTDP7aDbvR8Y17kfPuiTK+/j4lrWP/y//bDv718
/5X7Wbz8/benr6wB4AoFsuZZ//bHR8evf/8N4Ol10f7H6xH++PjyieGbF0+a/20vuVL8b1/53+5M
/5Ovvzwp/fffvMT/HaEUotKVlZLBnQsBjnv550f57ytvK4HvFTTCoSOExzNwqSm+FmTrZ5DThLpx
AJXbDDus4mi14LMw/h2aMxFEL6Mkg7445Lf/dak/PJA/H9DfBsOueTNo9fffIPr84xka44cgjZdi
pcHaBG5xb7bRYgKnANdoq8FEGjb1qHwsX2biFd2tVsApxJWdSZecAxuYkCu7cLKAqw9kETvr0oyO
Z3yRXvoR1SW6ek8QT2XbvIPP0bUvjKJf5lAl8VOY2DD5bGyWF5sm8YVwO494fqjQ7iU6uI6h/N6g
4crZOH3mWYxSaMzrAPXVJlHJtps700I0BiVp2GtnDrgdF2b8Gq164/YzbB7RKAPff9lTkFVg92Ez
gGynCC1ntO7RLb7PzdSH8HVtgeSslyGUV34x0o7h5MhF8KFT0klSWtCk6hNblXM+BVZ4qMU0uoEN
fCpEv4XXAMgIuWy8bqfQ980evISqz2RESlIqXccPrqaJ3eW9Q5LjZlfwczEsclcIwDWuG4n+5HVm
Y8rRUybjdPAZ+iObiQ3mrGsBwjDQLMLHuzmSqQRKQ2vHt7YYJ1TCAAgPtkAsEVS+wz7qH3ne8OI0
ceB8UUwIw+YxDeaFHZeO6mLr901NrltF2h7Q67zDZSno/YRXbkC3EW3URrktoKpy3GPfU+3WDRBD
uIGctI3P8kkvGB4sFrMJWdekB8CD++UKMAIBP59gGOu962Too/8zoZxBOoFmbzzUkDhcMTvITfwR
PXMHx3d5zlmTZmW3ZNCidfkqGl1DgLxDnX1L/BYX0y0JH27ijtp0izYWWu5dNs7LgbBF5ne84TK9
cYS61FYpXrKldBQaAdXsdbG/9wEu0BXQcuh6g2aT+7doNqBDY1oGXkrI1Xg3c66HI5LEVj9EntbD
rsiSBdeBVoU5Q/MXRBsgMIr5OMRKFV9mC4bQxk+92FZjBsGdCqbBnt2hn96ihAHzYHscExT+Afsp
0J2DMmvSnbGcFXoTGNq2GwBcO3lPJ+65s6GOEC5248hCoJp9ekH6mDwYQKjRpB0GBnBhTDz90deq
uQpFAyNR7PvhM+0VyzZxbsW3Vtej3GifRaxSxZSMwPqP2VQCsArclQ818myfutzOIE4x2oLzJuPl
AvyFvN+aZurnI+SdcrgV1n300g4L1kcDlYH40oKf15dTk2XwotRLkh/7jkZ5FYvCC7dpxOQ1IC28
2S7Cm5eXMcbjugMoMXcnbfJClBwGftMlzzB9m7GH6cEGfnuNt2uYtLeaOPCYTArljXLICo9silpH
cu/JBj0d2aR9v8ldoOcyl60vNmYBCq0cZ+PYtfOAkCgLv4FMB2Ft8UUOU421EunBikcor4zqXIhE
lJHnQbfAr6EIDjSk2eT9guY0Wpx9UIBS4Hyr0VJKB3vKW1SKS4BaSFyp3LMNTHybEa1TQ0IFCE4W
1+pRky5TaquboX1xE4Iy0MQmagA2YIkruWgBVY/5OHjljI3Pv2247VHJ8/yBbFo/RU1tCgAS2bAE
F7CLerC49mAhxARNu3ZMru2QZ2qFeXdgbbhkVHuUxiJ6DqT3DNYOo4VEKtxPOxtoB5woaRZb5YOI
ORbqijFFRxnWbgAuoWONDhEiLfSdCN86NGzC2yEZi29Mhi47FAG19X70SDifwgKA/IeZjaCJZYDI
ZWXjaVej5eCj9u43NUxUYtWlD1Mtin4PqHGqtzTog7gEY8BThzAKa6DIYP6nETTK4KOcZg3aArZB
VzYS4NQ92vgyK4ugQ9BvfB8FClAq6ntrXHqHLtNyb9OQtPuEdwM/EBF2wEJQ/TVKZ3FhHNoLG02T
ERaGbUDiMgyAM9nOejIAYpAYixrougwYwI7pqCS19gCYRjzuAZE9tEA0hNky7sCWJ3RTANMSlpC9
dg+RGiw6/WKiGdrGvnGVB+jktAOeWdmLBbgkea2syoOTcJ4zjzUrxvEITMgYn1C3DIFqUoWUwHgJ
Z28drjC9AZQH/Zy6RnPnAAjsPNxzdEMR8eYenStZa0gTYjeP5YY5YKnxNi9D+0AlG/TDKAPe4je9
BFWwJjDukioUIM6Ac6+jUzjByO5c62j6EExrzqF0FpNdls3mfpCxgfJJ3qHR02X5Em6mHHZTh0Gk
sw+SDuXBNkMjbk6A31r9OUoGpAA9Z+gy6mrq+Vzs8hoshU3aJQ3kEZIImuATlAfpBZTSlADUS3C7
lbYw2S6uff8rHGOWAH1+m8fXQV13xU0qrD/gbZ2ht/o9hvq3QsWL5hlhFf+mf4wLf4wv/18NKJ8B
sNFreEoaPryOCBG+/SqcvH6R5i9//kf4mOa/I1uDwnmAAv6q74uSwB/hYx78HoUwv0PxLAK3Olqr
Pv8KH/3ffXSuoL0Dmw9wytBS+zN8DPLfQRuGGtL3jAYaT8G/FT5+VzJ4VYJBZyGCP+x37QaoK/zF
hUYbMLGSmdlt53l1BsnryPD5AiioKATkEgVbsBAB/WSnGnQu91UVLOienZwoVBgUckh2Fs+qB2S4
TobJvzTg9Aiy8TTC4aoTy7yYTUADjwDXl9qwLZM5Ix48ghKXfqWLFzdTiQaqgjSQv5ApKkM62w9e
zYsF8FDqQIOZ8SuXQbfwzjtljQf4+CZo1GpcBsJMUJct2GYEpBFgXqGTn6o+++oUMISPBTpy4wUL
mh57NQ+4SW6d5G3x6GLWJUVZkGHsntgg6PwNtlAs/whwSoqaTSQEA+AtJmmsvoDbI3vgNFvB0aC3
TrXdjcMh2bPrqTX+FD3m6Fn4UC8KqCc+8nbw6DNtMha6svAAvNPQbaE1ewgcxAFuCYXHwcWUC86h
bk4amWQXC7Ax5hKNXlff1aHorCy5BXftCM/efCjQwROqhzy0mzX5CMJLPD/AdilKYe0dB4xfzG7s
xTeurB4QtNPZ3Olg0qCOgv5dPMBBxCly1aPGltIKcWXaduVCaRiBc5SC8nXlgzwCJAnw3oU7z+Nu
kZ/TBttvUSZdMbUfZ921BkFwM/gPSQqY6Sec/5xBhQZcBHh2jRSOJQvgFWo/LwH2azpm8XCcc6fM
twDkDn4bO4B8Tuk8hzALlznQIaXnJ2hr7XoWTulFm7fYkNG3QygJRvcwLckt/OqiZtfB0nXKSs+L
XoY0F4D1UI+4+kMzzSjOlmBKWXKuIYJAZRkIgLn2SaNFO+4A02+6cU+AiglOg4R2zyfYqM5yu8Qi
oectcKIQB4BhkLmw4Kz2m4GJzvRlPvTAvfRDG94Ib8RB1HUD2qi5HhqzbaKQ600zTIQ++rTOpl1n
gjZmJTDHPLxYYtaLM8jYNPMx1R7TFZrxMcxMCqApAaO3ZD4jC9DWG1XQqD1H0pck956xNDgkcJMt
nhSzqvmQh2JyDy1xIq3SbqL5NcJ1VXdVhPRNA47cO60mAFTr0J5DBo64CwAzJl/CM6MJ+uVUkMhD
MiUyTS56xNbzeYrscDhg8SX0MIZC5peF11rwRYXvYLjp+R2Nd4kHXeQKeJQe+v4+QDMbQABq+o3Y
WBa7upeuB4x3iew+arqG76ZgjPN9iwwzOF+iMYZ9g/Fb9H2NQoqh4S/kHqGqkKUHvBa9PHl93E/P
LUCBaj/Uvjbned74pPSS2TRNacCqrCvMaxvdeJCdrQGf6+PVs9CCH8MBvQYe7Bx6cbkdgH7i03DR
e3Vtd3UIS9xK5hy0sFl6k3yJozFkF/OQsWEPdikofY1dCgwlfJ7CYCiXlgXnkxM9oH0kT6ZoN5Gp
htKSSdNnOfRjB3CSTm5gnw18fIkE1k3Xgpt5QJcD25Z7EhFfkDimieb9eYIXXR8QsSUA8PijGncL
mqZQiwMggD+7xjbJuYxGD5JDACaYa78OA3NMYf0BqNGC1if4QyFoatPj5AL3lLlGhWfcMduBUZH7
An6oRgPXxTao2M7YbfI0FHvgE7ERABkZjSXkTUlhSgi8DQWwr7ztPoH/FtRfU1cPycvsIhT1L3QY
Ixs5T8nUo6Wr6OSn3XWcTlJ6wFkuYPkY8HTBfhAbLxCZOFJ/TGHx1hUquc0KxLSVYjpBPDdTv6Df
QgkWkldG6WKBVgefSuJgCDNaw0EhRfDLysUunb9rRt3wCwF4lH8btCb3z6VgabeFVAI2VFRUFhCG
bGD4mGBzMoHim6we0o6UgIJjuwFbrPA42+Es8QY4gI5pxkDiWlS0DuRl+aUQNYseEjbJ/KqeApZf
AlsXg9sKh56Y3jM9gzm4wSttxrO+b5o6v4B9upB3rh2tUheDxTkitz0oQEodZIOD4SJrBsOv2cJm
J7eBQMTGy1CDUPa5zlHeO9SezejdmGdgVwO7mPP4VPet1hCUapVpo6mSRcH6YI94eU5ghD1AqHcE
5N0m6JkBcZz5N9BXb8YQIo3QkK6Aau/6GDX9hdAr7Oe4PYTny+J9wgZJ8y2KPWOxnUyy1BsxxYjE
Z/hHsJce5EBQoZPRM2DXZn0cwXFToYQGdsEwpgKTG+Wtt2A2BkhBJBvDsBkCiOraCfzaSYlW7Zu4
PVBHVAonoWiCMQvzCk3STQsonD8DCu03ayuvUMOyb40OyYNvfJ5VeGbwuQEBJhwTsLoGksHvsJDU
Kz0iRG5wBQKwsWMsOmU+LxADyKFJlVAQZAsA0Pqyd2JIb6PFTuHBy+J2PoJMG0VPACQ55KU66Nx5
1E/G3UtmEKOzfo4RkSBKAnIIST0yyiYZUArFovSCoAaUzO/iF5zIjb3vOw00N8d38OaGPqeTAzof
xtms4int1N6fsyXP9uixzSrYot+RWbbvMuS9G5zr5iJwXT33SMFbF3kVJaSnz+sqyeB6jxBDJoDJ
JjoG/BC4Tg1liDob2q/hGt6dB6NYfHiZIbEEdcEv7NLyLa5bBuE7LYi3vVj4J8OtO8xC7KZoWRZ/
gTxRh5iKF/6Wdtl1wO1txAhWa0j9PdJ2yC22WXPWBsUOYcsx98RG1KnaBZ0CXrfNYGbey/AgeJxV
0D+xJ9HNh6YX15NEWetVgPxHEfN10fJNh3G9UjSV0rxAFFvgaH3TkkGFUsaxN/rbhvjqFOQDOnNB
3X/ySJ9gfSVQP/r1gGvT4lWQm0NVDi4G2ar3CywYNMR+bGpQFQ4IDCFbZ6egOAbSgfQEsWSk/LFh
xZ5BqAbsX4F37dfjfpeJejUwpNFArC9CvLlQfIXvOIL8163bcI6UAcEJDCk4D4Hfoo4BiD/ZrF7m
dLqPpNkkywzqPKwCQYHapNR+Qa0P4dmc9e+sjzdzUARBAGhNnK2SSnCd/G4F9aqLzHpFB+Qh47aN
qLxhTTPklVcX8RWoTt712BIWlxMKQe+1+d6OiylYBTggIgXN/xCz8eMULBNKUTmY2kBM0/A2nRcU
uTKFuAOIrf5cKB3shJn9d1q+b5bYOvGvR33bJA1NYqF7obwqUX2wNcMsr8c8WK5hOjhtvcX276yw
n48HR0ZIVsFK4e0KG7knx5RC90DnqtkhAgt2Grn5zgdFGq3mbtj+emWtK/bNwooDLCu8POvcxuhL
vF5YIqDwfeyJAoN+YQj0p/Z2NsF4Loox338f6v9n9r8lSMf/z32iDe85+9I8vU7u12/8K7dPf0de
HyRQtEH2jEeAJP3P3B7tuNWOFxYm2JATrJY/cvsg+h3SwcW69RV4fsWqa/+vzlD8ewi9JGyOOBqw
iGA+9O+k9msK/8MigUo3mlLBOhrQQGi1vu3lqk7BXrluusqXLrxqmG1odgaeR9OzGyoGaH3OpQ+N
g5VIO6rsTgnrAI2FpEuChNubkLkSexWI8duy2GOUWRSyoTB+MyUFaTZM1NZV2qbNNxahzpRMxpsh
JxJk821cBIgborr24a9JhiEEOb4JQ/CHA18kpYdK7wyisNb2fqAtWaqw98fpkeWuV3JTQ7QkfLI5
RzkagafmmwSlWYeAp0faPiai709maQqvbIaAyFtJLVHHaQlRpw8HW0dfLPeN+GbV0Nh9glQFJjk4
FQGD9uxsyqyw6AbV8DEYbq1olxh1/Fbf+mvcDpwySLobTlHc3YHAAWtAhrql2hLudzg1ltaG+6Aw
q9nrkqbZho8GrOCuA0y3arEJcLDC2sk7q1HJLDa4tLQ/0hh5SIl4pxbbuie83pgJaQG6bZmRmEmw
R1B6hfxJw7Yod4QChcNek7O2d2172epiXh457fyGPPuKFZ+zQWIDbW266vCPzLtB3RX1ED7xHDFX
N6gnAZ0W/I/h6K4ALuCDWS69Pss/E9o6MHBC6+rPUtRI6RH8xRMMhxXaPx/jGeWSi1EmlBx1HHcc
xoR8ESguRw079DGO0ooWsSerOp/4/yLvPJbkRtYs/URogxZbhFYZqTPJDSyTAtIh3B3y6fuLutbT
Rd47RZv1bItFhgIc7uc/5zvLm/SdwmL/gz0QLxtUByJARsdUAelfLY9V0ljpjuiEuTz3o9l9yU1N
OjsO5sbLNrR6CWeTuUJmG2U1kHG6TDt634S3RK8oZrdQsVHx7u8qBTnsJCxSaSeI4RzOBNKSuSMO
b+CPN9JsONJHrdzNAlGxPLgT2L8jTOJufCB0MYUnnsVWhU+S6Nild5d55qKqI1p7Q8M/uEpY3T6F
1uOundbDvgEVcP45IsJMa6E51XkHlRAMOHKhFB5AAewXcRcyqkCyVz7/U2lKuVEVW7P7VvRJv+mN
KvRBOLjGfHAE98VaUTrZQEBAqSKWATTODM56RiJeFa1L76NccEEeGTZysi5DnxD2mEk5fwQBUc5P
q5Vds7aGIe9Oi0V4d7MMJHpPxM6T5COF/dE8G0Sbiy0MKZluAtVYb6D+xv49U5ZNPDXnAhgevMUM
i28zma9wo9RoyxWDTvIvcOGs8DAqfCYnz2v6gAFd1OQcx2bCarGiX0IzUqqW6qFEwMmIENWJd28s
k5GfE4h1gAnIBBU7gInQbtYGUTh0s14UJXHeOmjbWNvW7OPxJIq0MZcpMg9F34sGFL7qQ1/tyUPM
41n3OHMfy5Rw+rqqTM8/9orG1q1bGYW7tpupK97SDCCQKlu+O8FY9DVtZ9vaTBgfQTPXQZ8flBVw
CmM6LOcTx9Jp+FgoL6AZmpB/h1injIBa43D6GYbcwOesEHW19m0FeCrWM+/3FPbwivLYjkoRMLDj
ckQdHRxvO8BeaL/YJX7wlcgrcg1mMIXmoQsyXX2ZpqK11oPoBIl9j33t0S3TGz+rbttuk5Mb6D57
05lSjqQybEkXuiEhjmUU9e0oRCJbPoqlbdW3QIbhs1nYnMWX2k9PqTWRW/KK1ntLqhtyMG1dosGq
9tW8trrqNllFohk2vW8aAWEy6Gix0bbGF7SdqI5Nqf3VaMNmiE0RFDsst91jxFJTc+klhSaomzY6
rrSJHJsi154441bjhnVL5mtOCuWpr9MMpbAdwpNj2/U5YVIDSMp0xKYKKut7RiDv0wNsmgMEb4ez
q7NJrgtDjU+SuvjNjLvvXkUOh8JsbBvIKJokvlq3buIbazbJTnLpKkAAa8NtNRVRJXOmDTKAVh9M
toHBeLY5LWsOECqJc8bD5T4wl6jcL4OrAj9mqD2PuyLlvFXETj9zhxOadGbWiID8jD/mVb1PEs//
OlL9kp6Fl+FvBos5yu6n7nJjflEtcCpBkY6yaIFcso3Q+iUE3pra0X1qQpy5BecjIkooZMeAOyle
GvuZbNIjuidgyIHlL7BsHRfIntvJM4JVqQRJO3Kxe9M18n3a+N0xEQNHwp6e07bx3jXmcNWGu1rp
h4K18AY+ZfUzGR+OCeb+lFuP3IG+GK51Bo3dsYg644G8+jVorFdZZk8ejXCxNVc/xnx66BYFNIcE
NT+E+pFOxkfq+9fC4cmEmrHKZkcfyYV5mLzs8ExK2X1DOSLOXVvDUVblvh6y7BQ6i7nzOjCOrGZi
m3aGZPGDxeIY5dPYRgxloXBaurQZxtYAGiYkaoRd5rj8Jm1a651XJsGxajlnWXYDtJ1bNF0XdVvS
tzLW4jpafmZurUS7OzBt31NP1Cv6K7O44u7YDKX/gV8jPWeTajbMqTv+ZdS8rBc8x8zFDeOw1dc5
y+DcV/XdPM1TLMs0f2zy3MfK4d2hYOoPtjPvxgyGpSic4yjKZyPPqs3Ib73jhs0YX2QfETiIayYm
vUuQzGH4oOvKoIm2piftH7qYyuuSjz+Decq2kTkXcCCDoyGyR5vg8MWfhofBZm5APsLZlf00Y0Jq
k5Vu24+qKd3HORuzV0P04sgYsmVgXXpI60Z5qume2Rm1hvVbM3rOrfpzvkU7g7Y/L0YXrLHH1OvF
sZKV0sRr6RosP9VgXqqqOoeWuNMLy2bdNcV2SNpuZTQeAas5/MjKFBgXwlYM4IccmiNOQboUG57m
awq/m5WOqmY/ufPW7vN7vrrx7HJNNSMj/b5rf0BjEfFotXvgUnstq1e52J9N1u2L29jYVtUl9xbq
UiJvHZXqvHSk3ktbFgdNiK+o6vuSpsU+Db65mqyjOWxJkqdxlEzbkUxaZmc7O8vER2GUcj9m6Xdw
I5T+TgLa/W0iXczR+xBNBte0tQvGBYCHA7NngP4RgM/pTXsFppU8sN08sv9+Ki3n5LXyrNIEWkYi
y3gO1WmC/Fv1rKF2weRJowYyqB7KbWKU5p6xArfwQLoyTl3h76za7LZQsqNnd8mbpyYr1Jvp2sNT
6mjzR1RnyVMOugTKqCP9w1A0yGxWckPMtbVVvtDqwi4Jj8tWNEU4x2RKs1PkTO45weR0GGTff/RD
O73QuUzyrQir+1CHmOeZSFwyQCvgkaZ2y7Y7/NHSGrSnlmbZ13PU3vViSd8Hncx3mKloPbFq/ydC
Wnmva+bD/tx1zR170dLlwyKBxYsc9EovvXpvMuZQ+6aia/EyDe1cxGkFSYrlbGkg8RUzDqdKghY6
1OyjP4XBrnQFaEKTpfbRZDbgZIYnb85yVv4B1MyB23DQ66Gv/HznDVgtjo7fT96NRxnoc6EtbBSj
cpsv+Wz4/Y8QKECw6+DgWGT+57Qm+hg10qD9z4rSMAbDDeOkUvzSTcf2jTFQGU5xPk+5YurVmw+k
CeWlDqT5OmPl5knQukdz7mqilp0Mez6EXnycliqx44UQDLurihMR0DAh1S5QvR5WUvZ8DW5adRU7
JFtH+4l9jY0vIbE+G8N/K0ILfpvNsAmqLXY1Q/XXEXOK4QMTXJxer8AAtWtu2ekFlbk8VWPd7gul
FetiyRN4bI2tSIklY9dbKBNzosOYNGbsEf8/siA8V4GbPU6T7O7rdHZOeQq1B1W1oBnFPDS9+V5b
Pim5zs5JjyrKL13nVUvvq1u1/hW/3BPMJ+trxvTm2AiTxzMgH/xM3bhHFf+Bz8y/Mn/7aJbgcxwU
MKCxnI9Ffkuv+mZ9BVSuT6JF3VTcspfMpkeHNDMNl2M1vrR0bpLxavItOwzxc4mox2MRX2BL5tmW
67K6nSR666FdCm8PZYLqFFcaTDQL4unRUK1zzk9sHQX+IwihggcUmzqOPaZxVClbSnw8tuARoYyD
T0rvwkaOMVAHpcZN3UvVFW3cBcFwhl+A90KGFrAd9NrnCBIivRdtwla8xN1St9Ul9BMAMnr83ulo
3MwhSKAcK9MhqiEBNo5+ZWXASTKG2+r2uEim/g4H3vegu5Fgor2XeGBVKyvurPwxdZwf1uyCRB6e
eovhkJ1j8mDbN8XJEH3BGFjHeYt1eGlw9Ved59J+Zn+xHY/nvBFZsSubox+wzozZsKxqn3P1kkB1
yf27qXXuGK28svcDc6qIKE7pC/PcfaKGkpGOfzH88qO31btbs20oTOuauPY54j9qazjUZrgbrQak
iDU3ez9Kq6NneauurXiw3Czaqiq8bViOd9NcPlMi/302lRUvY3th53WRs6kZYrAJcJKSjHjp/owa
gxDszaglS/Ni2/6ByQqVdDc66eBIIJIhq2jq7NpMdfGYewcK2Z7pytr1Pu8D7uEN/ar1ThoJFAi3
+ZZZOHd6xjvrhMfIKvA5I6Y5a2Dh504Mw54+wpQ3DQCfOZqevjoTOKpg5kk5Qkc0W/mSp/6LVhja
Gzi0K930z4kWu76kbhw4U7urJyx7OmO8JVliicRXDzgc17LUFYb+GWOlTLbA3lk0jOIOVGPDM4PK
BvKg0UbVONdaMb/esLGmlvamiwwuJeBFWLFw28nqWeruwSRHvwMZYcbzWNsbz+y+RY5FCj50HvAm
EMo2n90iuh+q4mhn6up6EWmSAn9TDaOJKHS7LcZa7+2S9aegAwDwdxeisFTlfefW5GSVLFd+Yfcj
dNk+ADqofP6lHESR6c/nJvdB/Hv1Eps9E9mkys8DpsSYA/CyAkh5t3gBvDF1cCZQmswQ3JU3c1oZ
zfAUNd6WlLu7YwokDtLgMrc5oiWVAF1pBa/YynArOkbPmDB6bILxPKTVZS6Fhd/N2RdO+uq588Y0
bGihS/kV2QCC/vxW3WxnZTdu8Go068K0Ky79cM+a1+4x0pKT7xOy7QWMHKZCxsoa2aXOLC/xxHfB
oDRJWU71WF/aGdEAJubz0Eyg4UX9YhntWaRO9OBaTXKYe/7JrrLnbcMkYt2nmG9N02gP7OO6XWeN
GJn7oH9lt8qgsZMFBqwolAephlaB7XA9gebAGNdbhrJFxhFKgNlrk3S1jDL57OZ2OGSlttKt186Y
B7XdJh+6LyewKGm7eHvTwQiz8uoS3AZ4qglnSkmeMsqT4dEoEpswlLLYwhgY3VGrnvOQmyjJSdjz
o+1mc5g2qePOV+ET++6NQUUoTbMoWTvcfkupuN4HzaD2nq/Fz8oyvKNGyThoE4tI5Vv9LrN77j87
x5IG1N7PQ/4SB7UYS6pY4dwKT8YygvNg/O3GfZUwk1vMRHjHaIkK51SKUl1c2+jfheXLZlcABsxu
YruwDrcY+S6P8uiEeDNGl8qq0kNdjSV3VMSA4gCZQa/8xVFXU9nmdYGJc59l/pw/tsWkpkOlF+eM
DzKDZbTU8jhhUtxBbzHvCosdzc4YoT3GTu1WFlSgoUUpmC3YIqVzYgsxbWSup58YJuoNxyprj53H
Qjx0Fnv913BAUu6Ax6N48Ay8CrklnjvHXk6t7aWvkJj9deIW+TWVpnqyZPrQLMNpzsMXWyp5aJjI
xrMv3W2dJ8/U0275vTlJ+87HXIz2tqOsLnandABraL0IUTwkaXfXa4cSsF7duxg48NGFh6mw71yQ
QmXjbJrA7Ha+8r5XRXvEMvExSOOrmLyUJKU8wos0N4XfvElRXFurbjbYGOaVhWK29gXEG7sDeeEr
GC0aLybGD3+bOtmm4iS6toPe3LI5vfQ5ZpbAL77IIT8zYoShLFQT85vs/bm5+GV0NAJvY8gpjAfM
wVtZoSiKJGoeXJyXiHtDubZS+JbA1dNN2CTjhvYVuDfuMkLtC5xjaVv5NeJkcPVquwDc27bUus83
hIR0eXeub7Xodo1ed1FfwYZGlRPCNO8wGRUruxwuQ8Q5zUAt5msRXlxmxs6vmnPvZpCFhycM+Zs0
bR+kzQC8BxoS4yffo7qVK50bJztRL06r4aAsZbnBCBJtfEOzCLpufmjxJ7N5Tg4jLK548o172CZv
MGmieJiS58Lh+eva+t2QxhU/Jl0SqCwr9RfK1LR3RV5jXa30XV8HPNkScTtUXJFmP5uB6zlI7oJM
PBSTvbFsDxbu/FiNLjQPosYxgEEV91TBW739aRj2CakYpJJvfDBs+Wrl9nIocoJvEg61bMr7ZA7O
sz9fNNjyJQvfpnHe9Gn1oip7j2C6lrY6uNmyq5cRv5xZb4pQ7hfVFIeETpxVEIyX2cUskaqjWKYL
iLwH+kkeWHYeAiN9SYPup+dVxwYNIHXYgJRivnZ2We+KhZPJHMif+ED0KnKGV37bdSRDHu3hxk5A
cKMev81h8dDNSRu7AGzdqo8TGKSDbr7fHKHG5HD7qa03dnvVkMON+G09qIVFI9aM3LOV8lJ2HPLR
NjpOkHoDSvVgI+C7RXM/2u5TlXsydj0FXrX078faYFqaXAIxFCvLFd9Kw3zHZHQt527fq4gHtffC
mq/WCvf+apm0hk0ZvrXkg6tQp0QSBhOxNfCvFsc7TiNzEwO2gsKZlPaOUPshHQx3BXA0WrVW0L4q
jdxuNUDvWslmsWtf+AavYTEce/yFOpz2RWOewByVcZdMx8KvtqHbnkoaE1wX7WTBYrFeujJbTTOo
F+78N8EEMU5rnINR6oLxktkBdZHhc/Oh8nHHphKWpbNjXP9ZzfIOSeycVv23fNbg++zqGZc0sE93
I6f2Wkjn2lU5RYdqWiMQrkujALXUfQVk+gBZeFUtqC9C4+rxjJj8Ejeend02cGrnjDh7BOeoauiu
OsvegjZ/bkqZ3/D56T5r5I9mAKl/U9vZzljrVuRgZCuxyqfoc1LJpy69bZdmz46KPvigxQlvzx3u
ob112ymZyTlL+jPKOTkVhv4O1pCNnRkZHKP2ubaj3TDVzYcrvOjYi1zG6rZnsUeLW7OoHybIsesI
f+MKa3O2GZb+PkiQP4B93ecjxFXDiFaALrd20j6Xvnp1m9Hb2E234Hr2vwetb+x6JdxVKz0SJkb6
iPrzrTbCy2iQBRqL4LbhXE55Yl0k6L54HFoIza2gALjfa2vkS/X6hz7DGqqa9FmPwzu3arbP22gH
a+c5zKtDv0BVlpMxbrNgGcLtBB/76JlR8Zlqe77Yi85EDHYVv19nhyU/iXAu/Y2OyNdiH5mmIAkw
MmI/ZHaQ2vPymzsMcN84Jr+HqeGBH7fY9DvJ4uKjq4Mn5jXLo9vMy8WperXOFBmJ2AWu9WTkvXVA
x5rOwjfltxw1S6/GrnWhUZs3pxqW0S+6Eum+4+B/ipbJ+iKlKz+QVT6HG33bDm6iC7A4JiMeT/Es
B2A8iGSVzPm9rOw8zpTxHA5Ovat5GjcBRP7AyTfp2PeXcOyCPQfRq9eaaPb9jLnMtJY4El636WCn
UfKBMowVJE5t7tIE+Gzhw2Q3I24T1I4betIny+MeLUc+MffjMg1CyuPq0rnHkwNKwKNvou46Ajyl
mfE7+VNcoqlDoYH0jSL7aNxQUw1R2GgJ38B0Sb788qtfBJ+wnvSqz0qPmMnQMWpM3lJJsD1soGMX
5vTp58H7nIXGu6eaHYMkuQGTCQnJfMTt8yk753sWTKvIX4y1A6kLkmb5Nk8TBnrGJeuis5u4Tdhq
W0w5Dt7tEDrhRd7KnJ9vGpxD1S/PII19tEL9rkvjHKT2VQ3WnYbbtE4BbO1TVUWrOrXgRPNQp2oA
lLyRqzz2OWlZdXsKonzfGGQW7G55R7u4ikB+VKb5BG2PXHnffC5Y+qmpHfaW6z4leLnQElDuYckd
Msc/gIg4TnOHT3ZiDyMSU2L+FHLTExta514LV3EY5l3g8vbRSu5hWnWreSL4GzFB+mrKm8RQB+4W
i6MHGTCvz6EDM7yfxu6Azzd7Iu2QP031MhzpGED5ogjgGuoEmJVuXfuHz4W8ZhhUXBkbeUmspN94
TDKjGnE4K56Gzk7vrN5oTipSnPeUCVgZMaWroMpmJAhGcBaftGcN8Ty3N1Wf1SysuvHerzIPCbu3
N44Q6Wtq5A5YuSw7WAt2pL0vptba8vD1QcIm+mAEjXvjwrvrcVyy0oinkjhVjpOV26kYKxR23p7t
wL1Vuc8GKgsn6tXoioyhrfUPNvESRPql0y1rhBO0qIfoHXFlzhawBInM2XGCElNU/JRRzkPcqZ1z
R6rksZrq+uwMTXB0mtneR5Ehftqjk54Ga+4eEgxWHl7aUvGiVu22l3kAIArJNHyG20cZwlJ3h8jJ
xqOVdAQcdWS+IJw5es0KaL07ZW+uILH4N/EJhppNVxlxyHGfOI3aWS6RlMZiVqbSOtDxHAkHgGjr
b0UwF/cGWUoZF5629YpvqX8RTuO8+rczlwpbvlCaOHYZMTAEBMPLSYG17sHtdb8ZiZScEK/M7UjA
DEXcwWMXLmx7aQooDh5hLTiZnQ1Om4Y+GecB2Xu/TapDQpxzZdihIDiXju6pmzMHV3za2PFcaUes
XB2VG5JK7MUXr4qaRwooZiDl3EAwsdmKofa8WMxrQho/xvyrNZjZa+Np2mAYPLRrhqcoQuW4fE+Z
uK5pSHAe6puwK2jbWpM4Ld6yigFnFxXmpRCTYi8bhuxRXO8KKGC8l/5SLGsKL2jYM1G+tjNk5U2p
PMnSF3qPs7waITpJGge2kjeDVziXTMOD8Whrle6xxO9Jyy1lDPabSjecCwUOdtlXj14H0WqbYHPP
NkY61D8ARVrfExWNNBkEJWZiIPzrAXb81wQl4nVwyptLvYHlGQ9LHl7aikh+XHVL8dWqy+kr0KTG
27Cd0TfTO6S/rSsiOcEdLbiXeQMcGsgS+GpALRJsxOcWHCb7O2nxnAhwPm+sDnkTEXKZK/8+Bc0s
Yj9J5bgH98NGrzMTKziQ/957+U0ubN2SnFmZ2fnJIz3xEnJWBw/nVrj84djeoNJNoowd6HvafYL+
r3lwPbKTGrUud1Xfz86mdSJdrUFlo8Qpr3bFJpc143oY8WxD4WMimImZgtZV2gXQKz17ro7WFGZ6
C9pbfyLAqnItLMWUptcRHUAk1Lt3nCs8YXIYuMSu2mqSW7yjTniswja7yy0efyA9hx0KcGDtg5lQ
5CNGlNvVlLX2uBaOQ40KekZtfW9qgwllaNSstL7f99M2FT0qqpe6HGX5Q7wbji9vMlSysKOkuqF0
N2RSfblWde/6m8IMa3HKeOSGjJk80V1w5Yf5pZnQgT887LceJKV+mi6q9OovqsD3zbu2K2YjVk8P
TZx2HmU1WDXIOpO4juYk+mHXFBb082C32DL6ujqB3BUPYQa5fKUQi+j0wQOxopFkQTPBLUKVjtJh
u/NMApFrlaTkJG1Qwe2hj0z9wzVsRhzmYs7musqWl2SM5pjmR8aokbuwYugy/yYmt283VC31lNVU
cG2jWETR/EgikzNnA/Pv1NtO+I0hxzytMP+QxeuTBAMO2djQ3EozKS8pntSfmlSaeaVX0+wwBZLx
2pkCT/UmmyrZguxlzhHrvM8BGI2iPbsjwMvzcLOM7Nh5U/jH0SzjMFqE0Hlxj6OWcQ1583acaUlu
Yj9KlgmCYd8ET8GQBMaaCgJxbdEzaOBNsVSsRFql8trnTurQ0uNgSAhIqIa7gQRAdobTGHmnvhTt
fQAVG1aTbZ00j9mRE1Y/lU8Fez55sft0YEOzGATThZ9wGTJ4Gw229XWIH2ky246vs8AGjRcK48jo
RqzEls9GYWMNNb0LQ2BY4Plx1dBOQwXmt6w1TefcYs5B+bAG5KQm6Yrv04LHPdZ+46xCr+CDdk34
MBgNBhKcOv6AxYYkLtmnFhmyzCPGSsJMIlzbAKWfsAbd2nu8uXgJl8kOH+Z0rD4Lb1HLYYSQ3T0L
jA94CH2D47yp0hZqL5u25LXy7UlcrEzlOh74VyYGZhllcfGUgEtHJarFl8C4bYFcIPAFu3DCkRw3
lD+/edIzcwLzYwYXPiukj1E8y17Z6wLx7YysSx/82l6+j12fLGt6OLDfaCNf3ik1ZXIKDzt0Y4gM
/afVLQI/q8jQDPUYuPKKwXv4yfiTbBGllsMA+nshoQIewXldbHEzlwYdD9MWNaNc4csyph8mU6Ru
m/6VmcAaTfLTzEKi5mmXgbKoo6JIj5VdzD9dgdvh4ICMDjdNWw1RXM3TAqvSbGq5wj2Ol6r2Chfe
ZgRnM85FYb8O7ujOuw7g/LyB45B8ZIi8/VcPk4Y6thDX5TotyBHEOpBjtNJsdxCMDWGcOZaDQvC5
ZqhXGQL1WA/ShBqTEHnKU+PG+KNzrI/nvsJnw2LOkRq7SrWfMENtWQ0p+zCHoV2VpU2iPpw5F7LX
E453prugA0GcmZU6Vk4auSyLMMS3DDeYUugqAOQwMtOv133hMo33ssWdtsnQdf0bM8zwI2HQeCuq
qexvtoiMt6T02mEdzZXLQZ+Lg4lAG7li2wyT9B5QPJxyZXpzmR26RAXuuRgNeXWLti5Wea5IofZ/
BWy0MU7egZVWOycNwLNdj1jM1FrXqdfxjLvlcirL7+cVN6/Ozo1DKp4zl1deqpQ/OAlpAc4tu5nE
BvjtidsCa/+VPd2Ubx3lYPTK/4oA6XZBJaMZ74a2l06ZnRXyCB0Ioa+/ibkj4wGeIAUKU82Ot5oZ
pEC2dG7ZIoJfhubTLOM3zfUTIa6ZXriz/4oi4cuf2p2VlMlnRB5/2eGBEuHO6G/JJX8wGfsuRQZ3
upNTzT6MwG2+GnPhoxRmg7x0Ue6UtLl5RMaraFyuOhjsaVWRJyxi6c4So0mLEYUTdGPmR2kLPW1w
zbByOIV21WFpNAVpEy+nNn7SB/NK8He9jYsqSCRjbPSwUx1eMU7cFQPBjO5gUMO2aHN3ijv8Ai9l
M990I2N2MYU3ypqPVWF7QKRDt0q5mWjjW+6swO2KnRuNXn9bUmzBKsMT+0/e9Zsv+38dxjiKb5Ap
rKgU8EZEUe3frOtg+nJk8hJ2QiDMxyBEAbylqpluNGqLRJxs65RkW8mbWo2eXP4UEvjV4fzX6/sO
3aEwV1z7X9HZvzucUdRIrXm8vu7qZWtRdbEP7BnvgplNP/7m6/0PeYT/9FI37CQUHTy5we8+2YXK
1b7NWmdt2bK6s00OxwbmtXWZluHjP7+UhWH4t68V2hneYEyKPlaDG1Dm7x8rzbnTBuRPHvkzrtce
dS/t2Ox566QzzHPRK0SoUrIdmVkIW+Rwwvi++YcwwK929duXa4cuTNHIZOHmQP/bu2DnLHruYAdo
hLA/4cfLYTWVBtVsXVU/KI5Gyx9e8dcYwO0V+ax+FIRQajwr8H+7nDioJjn3Bx+T0A31N8MPjDDm
GkPueybNhy7FrPfPX/W//6rAckg0BI6Plhfat+/gb4EHKSaY5MNIA1WCe4bt4RJTfhLg1Rv+RH77
t6+ToFhIhieiAplm+t/7bp0B79nYazzFVtG9Z1NYHJfetai+5VTfVJHxh3TDr8wfvkxejPIZ23Vx
njuEwH/9aB2lPYWX1mzPw84pNgbZanjZ6Hx/Yg/+hxcKSM5wyZJT9bhQfn2haOpZ+ifKBz1pDk/4
U7O7yR2CzT//Ur/huW6fB0aNadse5j1w/O7t4vnbT0XuKi+m1KWQQXjOtm4Ke1daLiUMOfBiiYyz
SmW4xLyJ17lOkw2uClBFwLRXAT1A7M4nhsVBkv7hCrqhk35ZAn97W7c//9vbIrjDhx3g8IMWxohR
YgpYepFyWxrkRBdPX8o0LaBoR/a/Mhe/cLf+npD6t++d9ZaflVuGUL7l/E7CbXNm+45TVggeTn2m
9y26n3Mz+MOr/H6HuKRx4OC7jEyZbZrhb1xEE+2gYuBlMUfHrUBoebo27LniW9Rw/c8/8e+3v3vL
YHmw0EwiQGHg/nb7Y8TPjFqQ0S26BFi0Tw0AG11Hbmla5MiUdeV+7v7w8X7/Ernn4UpSEe7ZPt/W
77W8oMlzooglrbEGXVbrxS8lpv2pDcY/XL+/f4/cHeQreFoFNtYu8N+/XifKxP2iuj7bWtNsy4vX
DMUjkVoTcw+ek+FfX+X/P3mcf0C3EZn523V1g8P939Btf0/l2DwA+Xv/y2zjEY3FyrLJ09yeAP8n
mONb/8WvRPDStU0L9JrFevY/0I3gv1i3QZBGPJZDNh5cof8TzIG5YbqWd0O9scJzq/w/BXO49H5Z
V3wWbZbT28Sd+M9faJBfrxdB+Ugn8yZcUdsoEo7ac/YT5EEtL2IQfn+Z/CjqV8hNfbVD0G/7g5FT
cvmQm0ZtryxaW+097puhvkob382pnKfC3YlwQHDxvF72z0wxsTUESeS8YXieGs5kC8pSFlmTep7l
OBt3QZMYP1MqI4tVk/fOm+24zrWUDMDi0gLtdp9alsSmlCHR8iBL6npX0vQeXsOFHDnWar+xbkYV
Dyf3BKZiFzGH5QYrBsBYjGJ5AF6XZGgJvmi3y7EnhM5YbfzOdn/Q3cmsvbot+fcqVZ6/dVufaiqq
dlGeOAQybzLDtmDCyZMdecGB4HrHEQe4/pS3vfsYRfU0rn0zMegPImgOcsSk7GLN+l5D9cZv366J
nPvLvioNR60E0hz5hMJMEyThkhikky96XKVoUhnMABN5+a5qorZiSO6xqz+SGupgu0UJEC8KWdp5
51sQQV4nWaTlLq3dmXHvJHVwnBPGLOvZo5z5tZ/z6FHkRoCnL60V3B2rx7tnipoKMDOrkIMaNU40
wEW+0kfssCPVHDQbfTdt/LAU3E0C0zHrzHpGHvRjj0iNXjsOIhR8rk2wRJ3e2llIpKlmmcZISRt4
FTNwH/3rGNr1/X+Tdx7ZjSNpHr/QoF/AA1t6ykspk5kbPKWD9x7XmaPMxeYXqu4pEWKTT72dTS+6
qhQMg4jP/I3T0WpAms+9zzJdvbfcypv2tCrxj2GjLcojqWS6AmZ31FesOcRwW7R4sAEzb9HDTCuu
rrUQXajtbGCq5qp1qtQFokpCTq9VjcENefFU/DayymoXmoWv5jKgkFzs8ilWu02sTcD+htSx/uSU
tQAvqD5NJxtovop2GLbYGxWKRH5hR1rRlwsYPBFwXNczzEcwaTV1yNx01d9KOo3GRRk6jdi1DkVu
lCnSzAmynGojSljonHdUrD171Vbu1CzpUAGbcpEdbL+rfoHEHBUSWXLJ7VLXN1T8+vGZZoSm32ge
2uzbMBQg+KikTdZF3w0K5bOojLQHnHVbFGUS32xWDnaM2S63Q4RDaAfh1wEar08fmiFJQLmSu7TG
ldtYHsZqapMAAzestBgWUO8H464uR2wFoYTGskdXkLUCiWkGe1c0FP/WGThXuG9WObWPsWKro76w
U2cIL+heq8kPofmgf6kmxcOdaycDHmBhnvrLJvap6ipKWyPOjDLztHe8aNJuOVm1oE3leyq9aeEb
T4EQqgcDFXZVAWZpoYaZaayKurDS28DCsxXXx2povncI43S7nF6Di3estKiLQ+7Rdedh4aWVpNMb
VGHRmIJerfxILDQ21nFoVCbIB8/4rhfUrLFbwl1yrYMWG2let0JB3ME0xKZkPbGc9bFcWTZplb1g
L1VMW7t1bTTxcR4XW89R2mLnWpBZN5HhdRTmG90tfwMOTUBVtpTIXgTwXH2PF4xUNqD2SCrocEM4
VeNe1WBYUCA0bbQT9D6ckvDrOGkl+EVyrea+Jb/9OqEnMy7J1CWrcChTkko4FzQq9TZWV00ODGrd
dQNXiQcEMrsJtTIsL8KJmviqscs+Q9rMRa/lwih9oe2AYf6qDafJd4XaJ8beV51Eu4eHXpr7YDDs
dq1NA0UAla/Q/MG/aAOzS7RWWfk4ibV0jKr6BwprDZ5NQ9o8iizt70fVCaRL0xhZ+5QGefbaYvhd
rdy2Ar4ZwMVL7uysAHqbcIvFm6nLdfUL5pMd3YbcGtpl2apZkK5UFSfpKIryyyqhas11rXcIZRig
RcFbZBPQws5O//QAjB4G10SqrPJlLdbVYv+PUk2ITlZWaFxbloN8ATpkHkXExEm+d+VU/aZvWX7T
GJtKR+ANYo3KadVuYysVT9TAw+QynLw42RUa/rC0LWzf+zIh5yHW3DqTig4dfb5kGfYTYCxss1G0
XkJdy5MOIHlget4mTtEYxMde6bSaG4R+uZpu+3zSUeaz4kjdt0rVaODrssa9MJqusO79liodLdJY
jfxNynOgLKsy5t4mQmipU7d69bWnKY+wE5wln6ypQ4/Qd5VnpAkLrDiBh2LMQ5jaApA20b5YRLqG
mKWC7py7dOIsiR4rI0UgaYGiDs+VJZBv+qoaWeEugrREQEVTB1/baT2Fo6LW2tsc385sC4uCM5fZ
UmQRRpA/3kB3Q7uob3u7vsT9ZhSX6EY1EZJT1MIvYHMW2reWUtgTTI7SXge6b3A/x5Ht0HOMoJ2J
OgGIEkD6Cy9xHfP9vZ8o/dXQSJlIaxK9t0fiAnc5K4ytCQmLN1lJ0fNp1tHUonbhggZYesLBssxL
jGbaI/bghCRfiIoAeR2sP0Jp2yfXsID9ozkh9twx+X36l+Jl6jvIXyLg6T/1jRdcR6WUx6w5ibdZ
1praNcwLFDRTL3eSZR33dECwg+tMet/GRYXJVSnMsL21ajruIIvIyfekUbG90jULpU4gnlV9N+QR
RAYPeoj6E0Uo9D27skfrU3/T/TRrBdNO7U0PtNG7pHka3nRCO9dyHsxBqLiu4mg43ZgwELUtSTmA
WIfpNKu8DbtqW4LyrlcmIT1gfUsvkSfN25STZJg0oO+cIcEmcqJ3RJWu4Hld20C9nGt8WXHtnVQO
TyTQQHUMfH+zCjd2HwdPfdHR36BZqE3Isfa5NgLD0KX5rz10/W++N45e7ff+r0Zk1vjwFg7//8kN
fv47FT5KZqcyg6eq9dvX8SArkP/Fv3ICHdFlCPEW9SeqGKYsP/2t42y4OkU/UBcMgqXz3zmBjhKf
g4Ii/5C8Ae0wMr9/JQW68Q/+b0fjH8n8g3/rM2z9w1IDFQ8SY3Jk07FMiiBkIYcpwSgEWmfEpWs7
s+sV6Xh4V/RKsw1Qmdl6Iqm+lC1oAH7PtHi3TkeKn4dZ8j9Hdi2pIy2Fyt+SlXdFDoRCO4MWmbZW
jJEPQTXU8km0iHl9qgD41zjwQFEb5HOWjhaHM1S7vB4LauzrsYsisJwGbHdEj5J2i/BZ+uimuXKX
AhJ4PD09sjr+8N9VnLcdd9gj2WmSKdx8aT29iQo0fae1UgVmtKWgbus8k2GXAFsSXvTUZzCtaDoh
j+MPefHDAN3ur1MHf9kHtag9YiqVaBJERl+Df7fhmS4dbHXXbozgce+gDWTEJbcmDW63Ad2Siuai
qg00ihaZEZka12k3XBcoFIEo52ZBqad41LvKvqBHa6ymqnXWXjy2X8NoQgSviQVk3wj13/a1ppgS
r+PSwN4b87QHsFP5DVAl5UfUYSWj1qXyta4bWqwgGP3X2m3UL0nDHG/SHMzYzqhLIINGY93ElfNL
6XFfRvy7n57Kvn2gWbqeaOn7drjx7HGF/ClKa2OzwBE10DcUjpqLEMbs96Kp3CdEZvWLUGp3t6qd
wMdrUDCsupKXCY57g5aq/N9tEYe1u6tLVP6fsqovG7JHuGnuSiGBePZoLXq3WkmSusLABrJa3yUv
cGIAvtPjAx4Zg7zHxjdqUMChkDKAuG4bDxXiRtyDuNeMtW3arEEyFd9jhE+/a4lhfiEYse6iXnc2
Cp/RZWZ17NdQTeYfG7tj5GUjo7mMh6JeqQa+dSJ3gzt9HFt0IdBdhQRoXiW1Zl01hWXuKqPJ0wXk
1WJbtE5NLhPRegJyAUVmBIt2FY1Fvh8q31m12FvvorjTtxYowzURhPvLJ5W/8ZUk+4OOJFYx7pDu
Mg1xyjxXuqVuNjw67RigupzFO711wn3XxqBADbKUXQnrbFUWHSLiY5JdadQkgOsh3rY0RuFs3LEd
L0vdQbIYgzt4UyMNvzout4oiysdGz0Ac99hhTq5fXdmTVk8LBB8sUKe5Mt5GaTxuU7RLlpPmd/Dx
+zz/PXW6tkI5CXkktAMjUBSAz6S1RIt+baBU4qUr06YnO5+ASSgOHNlGqfRraBH95ah3+qKHPnmD
2NZ4X4YqnJjWQx0X5ok9YMbdJK96pJsthvJ+/QWKY7UO40rlJDXFE7yT+sE0dXGv9pq2RwzISRY6
Socrzo3ykvh2uwLC2u/IUlW0n5u6vkCxo/1VRZVyL0q3viOswyYSjc8/Y4meYOKW9rMOtXxllaRp
Sheo8JO7xLlUqbhudXA5G8AsarBk/Yato5bGKq7L5lvq+dYfD5kGA+q5leNqPBpPFt3eS4/W3Uqt
tHAfqk637CxIpeiAKE9CA+1CZ6rflVU1rfW+JW/JC2s3ABe50rBuvE4Tw94TK2YbGyGLdZKm3i3X
vL9U+Vd+1rYGEQcJhl0ae8EvvyzDS90uB5RTGvfOnXAOdHw9vBA+veKFYQU9HdbOWWkoUlxh2arf
ZJC7wL8F0x7rtOB+QvHisuCuvx27Qnz328JZ90o83NQlXsWYg7YxoiMgzYtKqBdiCI0v8agHS7+f
tO+Yctc3YVmiragZg7nA9BuQdT1JYkrYoa5o2DdOaZaXmoVBPQQrs9nakzeR/trt5agV2RZwQrtP
MA94ZmvcCADd6NzWVgo3h3TZ3da17+xacpqXQsnUXVv1arIE35Jcoz+X7mIvHkg8CgxQwRy12Ss/
u/lhofW3hPIEn4jrrkLS2lKCl5rK32XaIeI+6fW4KREaWVusyXqC+LdG/wWMA/by1/1o8WGEavCl
oawOPwHp6Ct0+2BHIlqxTTiMj/gJU2+LJv3CMwv9l9ugvRgEhrqJiirFObdpbwC8xndwYs3niBv/
jrOmXSZ00fc4PcMJHR1uaYsrK25970K34+zCrfsMdQC/hUWYu+4VwqHdptfJ7FoQCEhiKN4f0SAt
G+oNGEbYj9iDqv6jUTtfanVAY1tXpZZ4ma6I7407dCBA5kedc5GKwl1XlZm8uorqbG3u7f1YTupV
2xSIACrgnB6bsoxWAwKhV6rnD7cJHM4r1x3sPSqQ7VUOoxLWiAEniNj421jB8sW+gvqDERQVkGvY
Tro6DbAzA2PZAiXbGnpb7kpntG6TNhQwARTL2yIs0r50Y57uEVAIN6VV3iWCLnjupuK6T8cfwCCr
vSjzDHhNMWzaXAWsBrNY2floDO9CP9dvK6dTbuEGWhuS/mhlI6V3a6o6eFpqC9uYUtOyGUS3TKkz
cuw88bN3PGDJPU4uWazBIs415ZeVKMVNHec9fJcmfDLUvtr7ZQ6SyQUkV5pqtsoy4W7HpEvB80bG
N4rH9VUXwnAt0jyHh1Ula1jOKR0n4CeRYTZ7U9PxXQDl2WwKGj5bZWqae91tMYAGzyEf2aoDLVSQ
BsF9h9dXpSGG4QgjxHs0NEkRDPQVeRt6h3x6apBnkN7VlAfT29hrrG+lrSg7R6vcm7RJxHNKJopG
pdnKIzDp0YK4Jn+qAZnnKzts3O8J7KeFousKqL7OSB4RvonzjVWBRgKZl1tiF/kg50EE5MafOqHk
uh6cihaWJAfHK5hqgPpKZHjR5m+Fg9MrQUAAh1LaGGQ2Kp4LVeg1ChIQnldjqFB3MXtIFr3ll3fC
z3P8QmrtDnr7iAon4lJSvkiUr/hh+4C1YvJVsKW47WxcAFXENSJ2NrTyq19NUpu/RerEq0pNXONi
sn3zkSSxlaIcBqXnsoMiCU0KaVfggFhC0AJdjJpfXvjcgs0+7QOkNiqdIvGiwCZ4XFoNnWreizbg
eq8U+9n2SzEugyar7hvXMy/gmIMIR5fSfxxxs8UUOGvpqKNyVGmIvQiwyFnvhHAt9bzY9boOygJl
7pDboITmueyNenzQrM69SYjkkKOpaCNDH+XLXLZAuB5NeJ7xugN96WCCih4I6OQgvPcjILV6iq4D
oG4XZHoYRTV16YFSCF+Xi7TWWJeGuuI/wTg8h2oLTTEvRMbzwju7AaWYQohoPHRUGs0FfkskyhZD
1qBykTvGt4IQJuVaxAFiMVYWOk4N0jXFZgIcuVWEXcIZJWS0AOzkAE8HxDEe68iDctU2kQ8stSpC
gVqDXWHSWrnJZoRXc0l8WSg/jbbOx3VHv2s3Aojyl0jc93dEd3RcVexfjAUyQ8hCKliCUgEyon3P
Rb/RkQu60eC4XLiJiJ8gc1pfuyngQOBtM10NCjVymAhjfjlUlX1Lm7C+zMeoo3RYqfW67CxrK4rQ
XeZFVyD3hRjPRZbXJqxe4FHb0J9SE6bvIOy1aKaYyxHNkWFTZ457Q5ccHU5FFc0ycprhN+/6dOWB
gx9Xeu0M4/Xk1JwbjM1MddcoWV6u4a1nS0VH80tp9Ip6GcBkezmGOnvUqBVs1gZ4wreEfMF94LaL
UEri00FZ2oL5sQTh4YF6zsOOe0Gz8WZuFHFpBVl2o4aDhq9DY/ZgOWq+tQysKoJdRA7PEdGQAk0i
8b8ktl4ixaNkCnAeyvV2me6pf4Q71Q/LZcDcVkbR035o3OKyDnp8bUEDI9mZmF9crgM8LCKteUEh
LftB5T3a1aqDwPHYphstt5MXQw2NhylLpqZbVCrCt3tlhBsD1yN3u3XZ+uG1XbntbVJQhkZ5AiQw
RxENpIscGaJnI0AQZoGCDDJOnLDmmw7LdOnbXv8y4U5/C0amvFF6BMxKM2qu3RrnDni7pVB31mBT
+OOT6R54ZKwFiHv0Wdh+9adXow4GnTkvHwIYkIv/sseJfCNr6RCkY7QpmsmB4G1SysyQPjmdDR52
aqEXGjpwJtVW0eWTipgSnfM+2dXhLShQANa2Pw6EaaZ3Tc5I/6c2us3bUP9/SjEn2rSa7N//e+XE
69fqNQv+57/zg3IMBQ7+q38WZAz1H2wAkAPDRoRKpwv6fwUZw/kHpRrASbpQeeaBufxdkFFpxLoO
hly2buBNJ4AZ/Kseo4p/aBYdVQkxMAzVENZn6jGH6DeLBEqlWqTyZ8CEIVw6a+lHMcr3MUn9gn+z
WUucxLK2vGqrtxAk4LcIap1ptBOV5SwTU0ke3q3XkaLM7Jy+De+i26ihGssCyCV4f051WGF5oROo
IGWi7qDgPCt80Ftbz68+PRANbWlYbmPdpWuzefrxkEKea1JuWPys+lydVq01VQvk58Lr00PNCk1y
TtzogsANnzJKbuz4+zllbRgH1VTBxKs8NHtkqGEN5s3pQWb4ureNA6mky5EcnUM0+8Jpjgf+ZIYE
XlvlZ7uljrP0dpDs75XVOdfxI5vk2Gja6lTdNOQ3Jebl3WUSlm5pqZ1kvbudvuxTVd/3SamtK7Kz
vy6Tf4sHmgsJ/7V4LpgF7i2LCtrsQKiVK/wBw7CFuIh+ZXvnNUJadmusAPEPKzDUEDE/hTH750Ji
XQKABvAeSs2Hs8OCxqf/meLYZML0GJ0kh4sblYvT+3VsDWF/GJQ9YYF8sJscXEpDUcihGEekwZIY
RstASuqtTw9zCD/6azIUAbFKNGQN0Jgd87REhBgFPEp0Tp9B/mva4QfWDyrGvblS/Ei9gvSwj0vv
zPQ+nnmN64gVxJ3P5XaS0393RGBfxBUlBwz38ia45Z4xHqhcaE+nZ3fk0DMMaEcXGydgY/bs0Nfj
GNi1PPTVSsWjOFlhi7fP9/3juNPvTo/1ccMYSg4EbBQ/m/lK2iGBsW+Rz6OFoy7hycSbthziJQI7
yZkT+HHTKMtTkKeEq4O+0SSM5t3iicTITZr5krpbu9dVhXo5miI/w86Or8t0NL7Hrkk2dHp+H3eM
QbmpuP8Zm6fmcNDc0CfCbo795KHCQZz4SDVrOBOGHBkESwDp2Ij9DlnGbGY9xazcz6ihKCbEg/yn
3Sfb09P4uE1cge9GkL/g3dq1DoQ6JMdgalI5EmgJ+gESHtjioWCrJ2emc26w2VUBVDvCbo5T7ndq
C507v0XdVtKn/e+nZyX/0LtSPrcgswL7SmDAcaBhcTgru8gzLUQZjoJ6rX7DGpFI07GcLxrIgx+e
oKJ/erxj+4RBramZCDNz+87Gw0vNSUDyUwt2yvswHX7m/vjJ7wkIGEIHdEVwawdpOwdGepYZIDtF
ubk3kktnysX33Ondy9QbqzMNmLmPODZThBSYowiVD5gwajYbBFzs2B/RGNLADOHCY5TPlJjtTZdm
oOzJ4i+Rdxk3gnLBy4RC7/WERBcNDx2C8pnjqc6ODDEfECY4tFxaWF2JeYCjjSKrVR9/l15Ruich
kmJn6fAQaZ4428nE1tpFrm+lAU7ZZ2ZPy32wRn+ZlQkJbW9Yyw6jz7XtCH+j99ghnt73o7+O2As6
AOEKKOvDc5bFLXI4rgZyzUSGAkefjDqKH5xD+ary77w7z2+rYEsIm8QiIiE+u2zUIE9ltoZyiuNW
3zrRIW+roPHQiaFag5NFnClT6z2MPHuJ6uRTFGP8dnqqs09q/hPmn1QTCiq+KCEv2C3lJY2L5DHk
B2NrCGPxO1hv1dqcHvHY4tr0GmWYbgoxH7GuoVEhhpcuPL1bQoRDQCXa4rZ05lKSGcTHxcV0jfDF
xRRjHp6pSe/Ap0Huw3UrMMbUDav1CB2PPBSmxbVvUruIate8wwOnNxdWGTbROnY9bR0oY/SL6pCu
XNhUI5/rMCkvK8rtt00oa0OfXQ8qBbBtCLKEDBPker27qn0FRWlqC5C6RlSLAIld0v+oFhkVk9MD
zS8A9lqyThgFSwqazJZ8cN+NpPQoWE8ATxfNql/TelsZtNuWw1LZNlu4stGZic1uz7+GI/Shc06H
HPjo4XC0IejCpVheCtfO7tsusm4KOvFnRvl4nAwk9nX+hmMZKorNh6P0rS8ArDnQqYtQ+orChzTi
Z7eg3HZ6+Y5MB9aM0PARoYvNnX04UJvHTee4Es7aj+YG9XxvD9aw+/rpUXjgiD9wsebzmDMusAZx
xzykcNy5VGrqxMMltFDqM/evXJTDiwcFfsuyJHqBhZPo6fcnwUiQag89RS6aj+KYXkCXjfoenlm5
yb3iumjNGxEOZ+b28Ys8HFU7HDUtfK/37Jgkxk8fBw/xkCZoHytteHZZ8M+fCwo9lP0oxrKS+myK
wYjIDNJZILyQ1Ix8Z6l1I5YP54w4js2JmBsmlY3XAiiRwzl1roMoio64tmc3DzB1zQVL+6o60PVb
DZGA06fjyGHnLpO0BuwfNc784Wh2n+nOmPMaAin7nQVTjrk31C1fMaIzJ0T+pfkJIdSClcPbRC1m
9jTRsaOyjOY/vOICDYvkGRfpF/QC0WhSL+3S+XF6YseGc+FgWuyVQag1G67wNHBxBcOF+a9pQt0D
bx6v2vmIiWjncs6PW2YaXE6maqB1qLKSh4sYeXB4KxmuqpCaU08ByqBs1DT+HRtPp2f1cbu4cWXJ
g69M5eqYjURe1iKWpCBAgqc91tCoPWCQvuzBDZ457UfmxMdsYqtEXKxSaDmcUzOWyJ50FIya3M9j
WiLUfNB60UQB3NtKH2im0Ob99OxkZk18RNzKnTj7wjy97y1dAeSSYHq9bBnmd8QNvQuQiz/zdB1Z
SIsCPrm7CXSIz/lwemyniqIL6UzkUIU3SydGsS0JVx4wxjNxw8drHiIfbq0sI3AwLsfDoRQjgVof
AKgxKF7uDFWYa/I149vn1851gUPJeg7X1Cxj980YHZ6E3Hawf8jorguLywCa4ulR5mUjecoJLPCm
AYdO7O/M1g3LJ9eobO55K1l5Wxr5m7Db/eRJ2aYbhzYoPYkzh0L9+LSYFMU48CCtOBdvkf+7IAOJ
O7C9AW0mFN0QsgrRRsU9xMg3BPr9gnBWA+hiT+varpRFmip1tkNqQu8hJBggqqthAAmjuVI2tDd0
gXPW8KYmimyKaeTNpuvqtDnzo498PTKrhO9Mwg9Lbfb1ZKHhdlofcGWbxr0z2usUxWv2pKQQWqrn
qLDHRrMA7siXiQfjQxjWDF5qOHizIcW57Ht/q+S/9ZZiQ3zmUj2yFcRE5JVg0aGJ2rPdN1DXtg0Z
S9hhtKzL35LGgQT/son+dGDE288R7hAbp2z/fjw58XdbjwV6hi4Okb0RDN3CCMONH/Agnj7TH18K
aNq6pvM4UX4iRzscxNRwA6haVybMk+TPK174LUjHGGUaIE3OwgUHHyyx+hT1mZGP3AyMTOhM04Le
xTye7XFebFOTjykKnasOXBa1gT+nJ3d0CEMjSqfE6xrz/lSsYAeAhx8Fhwn4RhqYqDMZ3cvpQY6d
P9sWvLSQSCXH9HAFU2RMi7IhZOkgug8msC/DXYJt3jXOP5tg/7ZufeQE0m+jWMNbC3dufs0lEGNK
T6ul672Qjh+Y0NATBB+DKqEttFWepy8N4IPP7xTFO5V+HyRAmcMfzhBhsyjLSTrAOsEYo2z+J7CK
M1t1bGrvx5h9XFOfU+QCcb4IYfWsYc+JZTeMP23b+OH3ODWMUbMB/HbmRpd/9TAsIy8Avgwdmw/a
nVd6xaiYA2iybEFfHhrYgAJpdtO51f3pI3J8GNllswVBrS4n/+5L7rwqgelFUhW3T4pxhU/Iool+
/QdjWATnwqLy/9bLez8GANHAsACNLfxco4oT9sUa0F+wspIk2pwe6kihhWVD7IC2Im8tHsaH87FL
zUW6CXFd3+ySeG13OBIsitSMXovADiiKppFI0NRrMCrjTySvNMWCxzqprXNPjSYj2fkOOoKSNkE8
p8Kd/RR4XIgUalzKgJZKaQQB8msZ22WnLLqxLJF7qvH0hSoURS9527bA3YZA3HoosHw3JKN52WD+
Kr1LpYMKmqZjuo4aq1cXeNmiydKlkwFEKIXCSVt7SiAkmJH7KP0qSsl+wiJag12BsrpI3dZf9JhA
6whN17W6GmtMtIMaYb87u6PbeubwHqn6YUZnwb94U9rAPO9wG9A0GlOysmwBusTbIqC1zV6Kdb+q
FtattkH2dpUtzwUkR94LbgHZ3TSFqZLNHI6ZFZxAR0m5gvIYm1jUoxC1QZJSTdvoUQ+tVkbnpfN0
+sQdHZV4lTon0R3ti8NRm14F0qLwncZT9aUZEJzEvi1dllXmrcu++mmCg/5yesiP3ywsaMJRCyUT
h+RQOxyyrpqCQhIx8uS7D4CwIaI4FyiBXX56GL58yqJ8TLLuMnt/wbxEIVhdGkAhPsuesg9aTKJV
9cwCzntaBBMW4zhsDrk7RdjZHZ5amof6DGUxRc2cRV9NN2WLuDIfJnA9G/u58UbY0cb3ShjDnfXi
t+ca1h9veHJRk1iWr5VUYK7qkRJ8YCLDL0gd5M+EWe6sLn7FyHuXiBx4Siq+JbHeLz+7vgejSsfJ
99eiMBGILiNi0WEAXoS64KU9YbqEEsa5t+RjsMFIELdUtlJlerOdLCc8ZwfczRZohhW3pdD7+zYe
Xf3Tj7FNji14s8B6sJGzc9ngB4hZ1EhC0L5a6GBTEDy9Yh/mYfHIa2RSXC6k8+Z8HkE8OVD4aO66
CPGvi0C0w94z6t46k7QdHYhukMBhmQr2vIHCjWilKibkqFjn/o9UoCgvO8kPp6czU0NhI+R8+IBl
ZmhSNpjVQlyU0OsiA4VdrcYlNpkriBTUl1b2clp6i+LCQk1qf3rMD3fH25CURLixXPAZcubv3vvW
1HsaPhG1cjXa5MPOLsMVLrlnNur4KFzEKhEMycLsJMTsXlWDIV201XMZ/Rz8e4OA8PRMju6RrG+7
9NyR45k9r2Og1JHtAdwBL7ckO14oXX7mC/1wt7NYFLQllAzkEo20w8UaSh98ehlIT5j2oeasoTG4
GDAxrd1iDT509fkZgTEBdoqYBT2T2fG2atCiissDlvT+dYic8cJLUJg7PcjHp1lO6t0os0lpBdZ3
BSxqcDPoeu66XaZHV/1mWv+FnEGbr13jSRIHZ/pPx84EyRx5CFUrPqnZuGZeiZ6og3p3IR7yxtvY
efw86f7d6fkdHUZqfFGpRXjDnkUBk9qHIhK8WnDW10P7J/LLJQyrM3HmscNHW1oVSIxw482Lwfim
2TR0qX1UWfJFGN2NqmB0eHomH14lNoqUClgOtUvKfbPboUTwHE9GwmbkSlERdc3BClclFOgc/dl6
+D4ErWnRIPeKFwR2kJk9PfzHhdSRfpNQHW5bWa49PPzg4ZHW0HuS4LEhVgw0RLXEl6j+9elh0O6z
IFZKYBUCcIfDlIOoebne6plRdSHQK0gXJnBfHC4NpBY+P5iGyRFoJ0QE9Hl1sUQvtHUUYAWh24xL
fFwluwHLNy+Kdv/BSG+yRDIfpnd6OC0kMKpBRYQBX0cRmysNKymUD6Wn2cohPTlXafoYRNF2Q5OF
U0LMLQc8HK8Mkd6ynIJiSYX/ZIXoMmA1w79odLhdWQRNHjMoyo9eAY7awQZ4pwrfOjPpj/clSyr1
st8wm/QdD38EWKIK+jq9fqkXoOnKNoeFhDzsvnDw6/I/faEcjjY7ORU0ow5BSlBD4/cx2CnJn9Q7
Ewd8/AQPh5D//N1rSa0NnrjsYzUWdhQkl0gjwq9b607yO3GE9+DnpbJGcqc68/HNVpJH0+aFBvdK
dYP0a358Yg15GqHQrG8gmaBAQzElW4UMg2EplRz3zHCzb/1tOFTfqINLZIqtzU4PJq29Bak2w9mg
X6HLfW+WwRZvtTPnY3Zr/jUM2nm0mUC70vw8XE4YWANK2oSF2GNc0ZvfGzAyPvXdySHAmwDUly1i
yeQ+HKLW0CzKMrhWnQWTMlcL1I1wGLGG6vH0QPN39G0knmqN19rhyM9jRIv2OhgKggOooFoJHN4q
jFXQtWO/ihJzIlsa6gtsZGqotvRDX4Yima67oM2nVZy57QOSE0OEb9Y4XrRtmt4j11yeq0F8WHAe
QVnCBH0G7hIk3+FqSEfgCqFcEhu4gTy8xo2J0snphfhwVGWFlGeC06ORQ83fid5pLFy/EqKWqptW
jZ4/ty5VaLPuvqhBcm9AxT5zWuXD966wQn4hcU0sPe+iLNPO9hjeCuXZmjip6JpsVQRgPkIRY/3U
8IXcVL3iXlAhsnAyM/RtmGKedXrGH76W2fizVW3jMGtGjY8TPNE+M7JNmva/NJMeyOlxPu7e4Tz1
w90btFw3Yh1Lwg4D4YXRed96YXyu3/ZhLeVveHfD4TsSdqPLGGHY3EFOvhg1C7eh6OvpqRw5JHyW
lNNpWPJCzcHamNU6CBByEFvsG5XAuZ4QcKqHaDN5GrSd8vb0cEdWjmeeqgWZ4hsG/XBWboYmDao3
cFoygdyhuEK05cyM5Fs2O4S8tRb5LogUKR95OESOfleQTgzRRwiOTwZmLJIj2mJIGzjZuaj92ITe
jzY7clDgbXB01KCrsBXNXR7pSb3Ev0KI7edXjnCPLithJ2i92bRqzzKUQlJ6pg6rx0m/06L0c/QA
eeSoav89xGwuULCUJESplbYf6v36pDzCmTrDDjhy3nhluP10aktEQ7NPRwuKoOGhAbGPgJPbqXQn
HxTHuxmpmI62cuZDPXIhHIw2/4gm1woqWFzoEJgLzcc5x68wI//16a05GEX+inefahdhQF5HjOLV
hFcDDVmUvrXszAE4OhdyapoqCIZ+uM6dMocM1kmIb16t9AmXE2SnHbgHpydzbBiV9MmgAgLPVJcb
+G4yTj6YSTLC8m2G4ZVmAN6TVgkvtTpTxJw3BORpI+H8e6BZCOdPetOZKGktgMm6+mrElSLd+ngg
GrdlEyLNBqZtyu9oSevWzg0bv7kwFQFvX/d881xL88ilwY8BRcE9SBlOzLdQoB7nTiwuP2Ilwruk
xdCO96lP4s/GQXLa1DJljgp2Y15aahCWt8yCe12Pen2FZTWKg3mAv2qvZZ8rKf21whK3z3yMN3mc
g63UnKitRp/gUdcBEFX1yh6cF6M+80UfuQEhPEhMiDQRoYN/eGCwxw5CXQNh45f9V91KXkOTWvun
DyVjcBAAaYM9mUPykghfQSjOWKJMAm9g/Hxeajd2rgLXaM+cyyPnXwKz5cmk5kwL+HA6nacnTZjI
Y1kVzk+1GHCRRIzkqWhQPj89qyOHzhRUlGi8gQQES3Y4FKSNKClKVo52k4QKxVcJRgwLAHqwN/3+
zBoe2af3o719j+8+bD3Q6FBZNCcaE4vBpnusIjv/T8ag/ELAiQY3fYPDGcW6GVidQ3IdIfhjSktz
hOBUvcZo4PTSHdklMACweagXUEKZN9CrLrbUqOYZwSW33cdV3649t/fuEY7zz7yKR3eJDJ4rXlYa
591CpzUwK2mZUxXE1XKgNSkz5w2aKF9HxHzOTEzeerPohYn9PdrsmUdFr/bCgNE8fOatRSwSsZvG
PtnAZ1a3IhTaQqVFukLFLPp8bIYjH/1Q0GtUwO3Z0xwSJSZoAhK9Oz7+1ihS7NNcM88c+mPHUIUq
BQnCwltgfuixt+9QTiXIUCb7Va271eiLMxM5EmNwuXK3Sl4lV/rsRvKcaBwaVPKQ1yjVr01Q2M+9
mhbNuhkru1gMCajUZZV6QM5Pn8pjm6fJCj5vG7TZef8vnvqm6guZRo929kdrjAK9yjh4jrD8XCaq
mS1DVTrNZZF55tU+dkjfjzzbu2qYaKa6HBuUiCBr+Vdxf6n62HN74sxIR3I8iCOSNmVDHPn4fnWd
TUTFS0nBQl+j6xdvYghpuxgrwnWN4A86SAFZvm5leIS105nX5ugSEwBTSKYuCbbz8IZpMTHuB+Dm
C8X2bKBGmMtiyDtp2nfVG4fvWuBmf0Ikhe5LzQRVcHp/j906dE0Ik8FYgUTXDgcf0lDaHrLKrWZu
AoegJa5+4RJ15hM5OkfSaCCQoMOI9w+H6fxIC+uRNDZ0jOA5KfxhN0V2suv+l7QzW24b19bwE7GK
83BLUpLleUgcOzesJG0TnEdwevrzMfvU2baikip9+qqr0xUIILCwsNY/IPYQdMqYfqntKUWMY64e
T0/w2MkhcpN7U6rx/jg5Fjo2XtMCSxQIp9vfcb31R6MITfcnilRnHrjHZomHgo4WILc6LgqfZwmW
q03smip6GnVyM6B9vxsHB/nssUM9rImxVFUTpFGtof56epbHDou1AtLpLUP98w4OC5jtHHe69Zim
X+3kDSWjRXmas3O1u6MTXL1MaLhyTx0W1QrbyGIdMQofPVp7u9Db630s//Jt4fU1ympqjHGzTIpt
h27Y6RkeC7Kkf0RBMnho2Ae3CDSnyCsUZkj3oAoo2Yyb1Bvz/elRju0W8j4ejFwZDHKwT3ESzTVM
Csko6my61nsgJROoi4cMO8fAUDw1wBdYPXM4jp1BKpRQ9ihtgY1f//xDGpPrtYgVsR6O0vk6RdpF
ZeWvszWfuUOODgN2FovctVppHwyz9mnHPGaYtKi2mu7QXezRHtn9/Qqu1TIL4wKkdA7TGFdNS3eo
WcHJkPDN8hy7S1/G9dzgIM6f+ZpdFXhxo9t4jv/35xYBRUmIIYS7aG4exjIb0T10ZEg+R0faV+Ch
4scaGN3F6QkeHQUQCWEM4Bdsms9fq3XLEc9WGDt0WxA5WpWDrI2TeujAnh7osGXPbmc+H0Y62PIj
thlNgnkmTukjzSND0fC27X+6FqbQ9OncjZZP39tEv4rMcVd3Jqh8DKQvcmNKAmF5YNEULzz9m/Rj
s9fAPP3uUoPYOZh9x4ev6mXFXjpI2OOTYm4RvxX1pitHE+f0UlW+K96C47vWmvxvnLM88m2yLhwy
7TJq/Fi02gJMTAMs18XRfN1NCkJbNUaveHxh/us3tZWood1nza8R5i7ArqIRi99LvLiCEg8C+1rx
7OfTM/szgq7JBlsWuwEuxMN2HeqEBOmKxdYbvKlzeSXG4kueZWE12f/8i6EYiXBNsIZ8/HkHLXkO
gnTgiAghDD/JAGXEXLuBjKv9jO7g6dF+dzU/59/M7MNwa1D/EF5Kr66StORY6ENysdgNHYohvc4M
/YswxOA7OWYNA/6ovlDFRTdU/+A4/YKB2E1e2rR/Xe1n3bW/qkJ/pp5Q0nZIFSq4M8bxEhqDUaFe
rxceulmmCzxs0UD8IZAVzPNwVwjlr69YJkOdlWfs2gQ4jJUYCZqlNJhMls+66ROG4tuoEcmTgeXh
hv7A6svuV1E8n4lrhzzH36eRAaEe0tFdxUA+L2OKnHonaxD1mTKoOEUa7Q3GvfIe03hAGgXm0raJ
1Hk3wxVcVCWUWofdgpvqOM+54+vpj3rsGOrUhHlhcxvyoz7/mNJYKsU1iOVGHRU/BAQXO7TyDOXp
0+P8LnV82DxEH7gxIHZBxoNNIap+HkijhjEh3lr5YlaSyc+9+aXrzZeVjuHXeuoFsT0q3zpMAwOl
Lh6nLBar07K3qts0fmunGC0XQg0jw50uW3RntlIiEyUtZdpIt3K3lTW4AeKRTRAj6L9d/WlDp3G+
L+g3+V3dGQHeXqov0/FFw17TByB1aU6aFeREXr808G3I1ToOrFzbmyYCAZYqrjJF4rhtvNVedJXE
7o1svXfoPWoorSm+qvXCvcqj+qUestf8tyqWQCQ8VrF8nYBz3JR9b+06M7v05oZjo7araaqlBU13
tr9z8CExLqNIB72KA0pmA8Dj8/rq5WDRteNhl0s1fRIL7kxKOY4/T3/Gg+D2exSdMvtap4OBbh7c
JEukAGh32LujnbkXfWe3iAAhHD8ESEJiQZ/E5xjgB8nGf0Y0KQSRaKiIDR2MmIzK7I0dFwDuquS+
cZlTCx/qfTw79Zk9enRydB5hINNB/yPrXnSshUvscX07buedgQ5/mKCId6dEUt5ZTneOx3+If/jf
uf3fgIflk3aoRoG5HR0f7FkRMujfKyNPb9JaeY8iJ//V9n31Hql2shq+o53YwY6ppHqO4r1eEx+P
5rp1KDdAtCVvJCKu6/IhrttI9yKbP3MVa7hlqFkcXbSDrFEgdOdXnVfkQ+bhynLmwXhsw5L781qG
McBL42BU9LXrlbRMNafMQrXIX7wlObNbj+6dD0Mc3I85LHOl6dk7UWsht5lZ/TWPSnOXdPb8cPpg
HJbs//MtsStcCwDE9cMXjSLJr/p1LAyXtDeyDaSJUASk3WupxDANddl4ykKERBuBLB8F7WzRz1nV
HZ0wimCclFWb7DAzH7Cvn6SyYjObqt4iUTtvyeCfzfpcO+z41kVYilo9J5OHwOc9EzeTiT0s01Xx
sfGWImxtHWy+ejkRxaN6NfNB5YfnpG916q2cxJndc5jT/l5vKmSIrVF7ozF38AgZe7xHNTGVviux
lBDRdkpsbjENwpCKbYUzdd8VMgicjXTfll44eSm+L+6k7BUxXGlu93h6AxxbevpCLiru3HB/PFcG
Q4uQHAehqBerg+SQ1lde6tjfkIfuv58e6th5XVmtK2sOfZ7Dr2waaD7ag8K25vYzkUGVQJeLbsE7
Rak9LGRpSQzbQQXtF5we+egu54UJXYFITJw8iMYZ1a0k7lZ3+Gnpd3nrtg+623gbxG6q7ZB39FLw
TsY/qLO2RaKXV26RnoONHQvT1A1Q2wHeStvj4KaDhmKVdCLAgiqd+5p3k43TNZgLTFqmbMlDVzG8
cwpnx5acHg7ubOuDl7rT5+0ustKuU8Oghthq8lc6ttoXECTGLorZ/opZ/eNJ0/52erGPjEnPCJnj
VWiPd+hBgERtOx/mkhZV03a3XS12ZYE2Ujk1d20Vx74V1ZvTAx5mpuuZYoLI0gF3ICs+fLrgPpNX
yvpOGnQrTbZJqk8/J0JJtOlyVfvVxlKKQAxl+dXDj2rjSKd/s/CLmv2i1iK8iuJsGM5sud+7+eB2
Ij8F+E2uzHocXpJu0WRxu7LlNHvswlYqyrZWItAzPOBw0BrRZEMoDTeELOS9N/huaemBM3nGHke2
bCucOt1GKPwHSmw+u8AK7/H6QYd0rOhjaVZ6KdU4jMvK2cz6XIR9MuWhLe2RKioisF2B7JD82vTm
k1K32FeVaPAuOhZAGjTVMs12woHwW2ZKHDoZhgWV+1wk9iuJO24VGSrifWnmsFHi4bI20dRSS0v6
7pT9TGX9lFbjTyANMhw7c6+3RQWspLjJJ+PrMIlgdOybIu3vE6N463Jvm5VZ58tGD3Sc2P0kVR+k
aO+zzvrW13hStca5mHbsuJPkrXpqQP2p3R8ctVLPFXtefzWmeSTmdJdx6MmwpEMRrym1+2VQx3cU
DZE1sfH/MQM4sdgTJUDkziF7j5x6iq+ceKC9FCcPg55ozAnbn4jToD5gaLDFDxzxtRB5mjMb7sjV
RkEGHOMqiMdZ+OOs531v/O71jLNqBBmo7+/lIMRjOiKRyyfuojT6Bt8l9tsC5y6/VsHQ4ax05ncc
lEg5jPwMUixQ7zRr8HL5HHLWJ46n/q50L5V+3VbZfRzp0T1F45Hjlkbfvby27ty6qS5Oh4E/EzPU
SQEk0j604eQfwlDaHHnbcr1ZpY7OkKtdkzKdaSQfGQJ1W5pAFCsRtDu8vFOjdOjbEU4FEuv+2JWv
KTM6kyL8GT9hKBtckBbLCK7qIENIcXyIY6wW/LTJkhnN5HzA20idGLbKKlDUMDwb3Z+LrkrPFBeO
zI/XEZgJsFYOamYHQ8/V3CkxNl6+XOzoulb1KURX2fj7D8UoNF+h5ECROryM7cyReS24jHNFLUa/
sTSRhFg19Oc4UkdWElFKHMjXR7z5ByUbf0y6LauIUWWU+uViTC8wRB9tFzVRz8XIk3fD7vQe/DOb
Wtnfq2wkvdZVjODz5lcaNHhy7NN8gcgit7uHl3z/pOrt19PjHJ0Z/s4raRnY8mFU0Qw3tnEvZWZd
hufm+NrU6Q+Ff68dvh4Kjn+/8VddMeDK8Af/zCNQlZ0dmz6c7+Lh08j0qTDo152e09G1+zCG/nnt
ys6BX44DKeBLSfiC22nPYTJOZ4b5MyCvdJ//TuXgbrDMCYl2S5DwoviNIUZnZ93ayNX6rTab2ltZ
tLx0/sXU8EsmMqNNQRf189TQJEmdJGJMijQmzYA0CfCQmfze8f6SdbGGX1gk69sGOg7CXQcZ30xz
LPIE0UmLys4NGjwFyYJwXfPX0tTTv5jXh8EOPpnedFjQmbxfBkX7KcirfPz2VCxOnDMh49jecChP
c6WTxP6BDUkxbjFphlNx6Fp8C4ZrjCmf2JFn5nNsb3wcZo2PHyoKRT/VC0Qg4BJqgrBLL7Sb1lDT
XZM75dVi5cOZDsfxaYHOgA4A++iPj4XWhpUNJAeqNpcbp1YtH52ymWwxPQc1PBba6e7/31AHn2oi
w4H9yNSywttB+nxwp+LL3+8Gh9QDkOGqe33Y/XV7ac69vQ7R2zftnFaBJbyrZcn/ro/3e4t/GOcw
s64NwCajy2bQh37ajXPdhzRfpgchXeNMMnN01XixrdkbKsCHORXsJUWo5LdIGUjFCTPscyoyZ6MZ
wtNrdyygr68XrkNYbjxmPu88AzOXNtJZOyu+j1rTjxTHd0rhx8aPrte2pwc7us0pQFBHIj+DUvd5
sMmb/ncvlOK2jJLvplPdLXjVrWWg0yMdXb8PIx0GvqFScXwgGsVxcYdiUjh78fvpIQ6lkX5vB+TC
eVrbZJx/vO3xqqk0xeAuTCfZX2E/Ydwaudlucwy8fQ8azK4VWLguy/ziCDyBvNbrd9ZaVlGt2QsW
uzXDyVgMWsE5jsXm/J6I2L1KvNo+k14dO+4sN1UOGuyw/A4+ctVofZHMbNy2pT2Ig52jT/uk/TuO
yH/WA4QAiBbwvn8mqd48mtYaK7PSenDyfAp6OV+kk/HUWFzaZTWfGfDotIDt6IBbiGGHJfwMeafU
ndm79thsrKi5xPaYxpT4O7Lpf+YF9ceGrwsm9bBSGU+eVqBnXvmNO8Due9H1ybeyvxQn/mOUgzgp
sE6d0T1CRqqXke9a8aPV9u2Z037sACJxz1MCqPMqUPz5AHogXitgVXjo2O4UtOACN94ixVVHAycc
pCnO4B2PHUMKEXQikO1BFOggLZVelKQ2cHZ/RlOxClAmoMppCjyaz0zs2EDUOihtkgGDQDjIPqII
RDFPiIqKpT7v+xGjnQbXmjOjHFs++MYA8pgTl81B/FJVzizoTSpp8/CU1fVD7ijYHsxV7sdu/28y
KioJqzCQwYCHxQQKA9NgrRmVzNGB0bD3Te6RKN2cDmNHV+7DKOuff0g9llHtotpaVTzbbtibVSF3
C9Y6ZxKcY0cVktpq9QEgFbmRz6PE+WirS4VWrTE5P2YxsGpS2Scy+vvExlm1HPhEyMhS8P08jl73
hWG16xdqvR3Yt5txau+txNidXrQj02EY8Dw0giioHj63ymia8liyaJY6IiO8FNo32fcQqB17+nJ6
qCPfh5wGzXKY7kCUDpG0RuPUxaBDCiKyU2PL9fc2Sv7FqnGTcZHZJBvGYTpYxVRxl5mvgz9ptF36
nktC7hF7PieveqRiStvsd1mKwhTg+3VhP+y2PrY7zcRuE5ZyO+OdXvEtb9D5qbVgkU1n+q2CW2ZY
2k7X7rJ6ySlZ2lM3BCJKEunXaYPkq1na6s/Tq3zsg3qAQMEWrQ3Zw5MNpkdMjkOgclMTr0j1m+k2
e1mqv04PcySA0L387zAH8Rc7ekcFSscL3RnaN6Wt+jvRJeKuHMDWzgu+ZqfHOzqt9Tq2VoGqP6ih
nhtpbWewebRGT+n44DA3AfgeU8fanh7p6Mzg40LyQUngj3KjmehG7uD+4U9ARBB5DSxeZ70ot3X0
dnqko3P6MNJBEM4Xo6jKhS3EPTCFaGCHQ+duexWNwtMDHZ/SqnCF5BOa3gexpDBlFRXYtvuZWV8u
OTK2tSEQsdcxs+vnM0fw3GAHYZhnQJXaFpJmQqpX7VTeTOZyueKWuS4xkz09s+NL+N+ZrX/+4RRS
GUsWz2NbVIncuom4dcdp5wlxBgB1LHQh07XiHsE4Urj8PIyB8HmadeRki5hfJqNIV7TVuTv5yCDr
VQz6H7QMndyDFMOykrXyBU4mnjrDt9ruqnX1x9Prtf7Qzy0Vekr85UjyQgOlSPp5IkIhWMEfq9Bp
ni5i9yUGcKcm11Y0IXqwOT3WsflQSNGoYNM1pHZ/MBbu0UP8+wbT7dAZig09kfD/N8T6Ez58fk+m
OobMRCFC8NyFIk+1KdDnXnZnNvXRdePqIirw5PvjXiH1x2G7W6M9XSPH/Aetj8em97aDpuP+m5/T
Uzi6dKugAtcVheTDOkBnSbWd8Qj1NWRK62hbGVpweuWOHBzgHjw4HOzdaTQdfBytXg3nU7RZSq2f
wAshuNeKyNt0sjnz6Dg6lw8jHXyjbLC8EsggBYBq6AO8tl6tNvnn38yGMpoBvA4q6EHSnHS5GJRi
5PN07Qv1swiXZ/29l7l+ZtmOT+a/A+mfN1wWQ0UrKolybekteTAzN2XrLiadw9MzOjfQwfcZcj22
YfeRzLrFnayqh85a3k8PcSRQswX+O5f1J3w4PKXjZa2nM5emqG+dpbxGcn/r9skPpyqeTg919Phw
/azkc/LMQwpQJN3cy5E+hd5khSoFoHS5ig3lRjUn32m+nh7s6NJ9GOxg6ey0KcvIXDPnSKtw0uhu
LYgTZzbC0fPzYZCDxfNqkU3WqpbZGt574ihfG7f9VRreOdmwYx8JmVMe7BA9aYMfbLjF69eEhI9k
WN5O4UpoKUM7+pZn4r+YEeA3qpj415LPHtxxY67EPH5Ztg7Lg7RQtosHFM451985thUwqVhxDZBJ
6QJ+3nVE0b5dGo6qm5bDFkuv8imFxhw2he7dOfj+BZ6i6mfqK79l+g/vvQ+jHipOA61vqEyrBAiE
C7NgUaYk9tVo6jem3SG9YejF7TRWTuiIVFxkcqrv6Wo0XxYcYnd1ZeFTPySAlqPFTh/S2MgfM6+Q
1xH/OHBzJuM+LrX8L5U71krKmu2ujHMqD5S9Pq9VYUUGmDw2GZ6PeeCk05Nosk3DO+5MGnVsl61p
h04vDCDbYVqwRkyvsdhlHvo98eTexdS7Mjt6lpVybkevYrL87sOv8ZtisRL3/6QaTWrd0xSYLV/L
FzsLAF2KLOj1VFZ3WdHQKEjVPhtDu3ZwjJ2h2xtbMbbSCCdhOP2d4rYZLjFzPGs7k79p2nWLoYkb
xJVi47ZoKdJDeLCLsbyIMRQvn5rCEMuzrkZ989RDL3hMlHJIN3oSYXbboWMX/xjUKhf0KxCHyfwK
E1zAoL3VFdmXZUTj7todUKMNpZHmzqVResV3zxO2eTFrXVw9WSJLnK3IJ125TnJNmcMobjXs1YVT
MkkTWpVfJqv6xtwvVrMpJ9voBt+Dd7z8cJMpSTYYXs3pvcy91UKuT5rvZSPzalOUdq/75aiOeWD2
LluhYir1vrfLscAe2amzV6NM+xEHoUXEYKIUM/4OfMebboxUl3dNHsUvUy+FvikKx80vlqUuyt2g
KXWFGb1nd08QK6raQ3U4N/IdALPl1ZL2hD83ihXWc46wHwiaqUEGOSk8Nd2k5EJJaI/pWN/Oydg0
gSLzBUNL1eG3yoF2lt8Btcsvca0pbxct0vXQI5J909sy+6Usjf4tGxOHBaAY+bOz6/6aZ7J9V1kG
WhfObCl7I5/VCzb68loOS18GnmlKI7BLcyjDqeC/wVR1cpfe4yAxrxC9IlE/b4DRVFEOVka0AyyQ
mL1DZ6NFVjmIk6rpwoi+M8LFXdb/SuYkf1BynIkDZNo7VI3QXQ5Qypuya+la9VummNBG6Q8qNzqF
i01hRvOPyerGt16foMY0ANCrAE6Z86BpfRfQZahbf1qaFQXYNNn3XukcYN9d391hO1dpGznb2lss
R2/T4qbT+7EDd9KfeZ1ngWMJPfW1OJ8xIZ7m7sLRJc8l8pqsAM85jTAswJ9mFz3CNHvNmOz3WPbw
/vNJrmqSfcXmQIl2djdCmtm13rTWdlzm1gxMWnICXTyB5l/cqfKybur5RaaN9Z4kAgWteRweC61b
vqpuHJsB85AXeNDjeVxrkny6jt4rdUnvm2ZsPHg3Q76RtZX/HJd4bLe2SZU8L1v3V8bkL4okc646
6mf3sd7Gb3JW63ulBNiEi/J4Y1o1KCH27dZViybxCwUCSBXpzQNudPXPRuS8fZy67l9QCkZQlBKO
t036dqDXoIr2KjUm63qYouxdl453n+pdm6I1WAoZSgWL6lDWuXOLf7OjBqJLrejWWmLTCLESi96l
M9j5hvRg2hY6WxrV7dbk1GG7DcZHlG9wR5M+7AcztaCZYigfjrNmXBZTJ7ibvPbO9vp2o0TRixnL
V6NJn2una4KuMzIs4OoYi6eFpH0cr+Ol22m2fEY1F7FcS2YBvZduU/SGG6DV/02dCkngs7/BFeQe
0cxiG+vZwP3k3OcgdGgyTOVllMUZuDE4xOXsxM/CjJpfxlzE965WRJvZqy9Q5rADSx/2edEpWzmU
HCCngr4wp8uOD1XytjPa75GAVOF6zWWUm1rQgTMPWZAomIZmwTO9Qlwz0rTnpm+7i7Yelfs0FipM
RWHL/LYpK/2mtitji4+fHbCRkgD8aXIzDcMeUkL+YA2x8xPl9/G5aeaieeTaMjejFQ3a3u0XdQiM
qSluCiMqYr/IoxamydR4j7OiG5c9NXAZaFGBEq9RosdhLnX3TSxL79dV/5b0lR0uXe2G87DIHT8f
8F2tbFPPW3zbrdIAW4Uy1EHIbcu61IOO5d1PdmeGpGTXwrX2dtFi09cQ3RTN2cWzzC65NkqG6xqD
NkukYOzuFkE/D94GIPw3q23bjVMa1g0aIhDldKu8rxHMCUajedYbRfdVp1quWj2KH/tmSfZqjWx5
qRs3fa5fqV7uIQ1j6OhBG0UwcU/4deM9LFpzbYjS9LPIqXazNy3PUrpjWKUzpuqRtq1kC5RwcsZg
hBvvR6YHxWLCU1Dq4n5ZEsvnMWUGXtHemS0a65W9aicuLUEnN9xtlrMVMsdpsJBzrbCWjn41SOse
t+gfCheaH3vzal5SLMEsY8yjs7oN4OANVwNlexzolx65QIh1dgqv0hjtnVunLqLkZXzZDMYl3DLX
t7usDFrVC6IhLzaLK3YpADVfc2G/eKUKCrxa7K1Vt0gCD3LyG4XGYeOVZdjSEgpGMJa3VKmcC+Tu
RVAkbEZDfZh4TLFGOKwoWcTaWMuwV/sk29oTbhkQpa6qBJSvzl0SKEaxANJRvRBNjRev7zW/6WW/
cV36MrmA8KfVP+rSma6VzPxidk4XQmp6xj3aCDoVCjekr2lD2SLbT07ahF6s9mEW1/0uyWbrSolw
vXfVYfzq0OL1U6U3N+rkXNXDCCG1THOk7cf7XHQ1XaeyDupm1LmU9T3GM9VOttZFI9rQmyprs6QF
0D2RXPZJL8Mk7oXfDynfWRmMzWJr39sOm1hgx40vShaY9H8JMjPP92kOA82ssiLQ4sb1iyzfzWYW
+1EyXNOlWvxOFoDu9fbajLijRGYZe3aVwrMXAlkm0m/6oKLBtjZn4+WLmLI6NPP+qiqUJ4fLe66d
l9Qo9KAf7QvswwFNOOIe1/mv0lyaYBnrx6gyX4RJePcKULWx2QwPqEfWIcs/3KdeOm5zqRuh2mph
NBVTMHrltzEbjU2VjFGYZFTcvTKteSKXSqDGfQxvRy83qI7VtB7jOkgSkrhCWq1fUEL38zl7k4gD
hRmy5wEaSEYoeudXRA6jJfMr4tAvdd28trK901v3NhHyrvacbQns3++x4LVLRXlOYu2ucPCnG91y
3hidezmp8llro0fRqsbWWbQ7bZgFDjrd9F6NWHoaVlIjUVmoKX+NO9eJP2Y55j5Dl+7NVk+2UreX
QMExaD+hm0f+ZaXxjWNmfeCOKtvCVZaN7A2LPDVVNz2C/ruq75LHElBUWIBWv0pjzFmjfB4e1bqK
nkuPi7Y1zeERMrOxHbyhvKkxc9/hUJNeT4MunA1sgnkKcqWw3E05ps38oNYdhxKtmmQKPbtsLqza
+apZidmjJ4pvqq+0dl+F0VJqqp/VBSG6UbubzjJ2saGq6KNl0QaFk/42mxrluVftmXqp2oUs5K9Y
tTo/d1qA0OMi9sM0eL4U40JsbuaA3DYiJR76TVU7JH6WxFTLYtPacyIC/AQEsixu7S9YVF54Xnw1
RdULHpdZkHja9K1oPbkZ87nZeyvJV6p2e5UVhQ4URKARWiHiIot702hvM2syQ6tf2q0jjfkerQJz
EynauE3r/iJe6nkba/0+ieILaLwzyOSSPlWdJLu5dFS/NIr+Qhkho1he8UOzl+VWypi4VgNOq+Cp
qYvr7VFT8y7VIotvuoxlYVW1fRcJ6DlY5H0Fbk62nWKIoOviTmTytqzNMUTalHM3tAYGgeLBXKZy
58VmHkRNw19oXw9qBA4d0kRAmmwEg4JQXFpPRljyud5y2RU7qKVPi2dIZEqdFpK12e61nBp83asb
Z5Y22p9J5LdVnXLPZbekr1uzHyERWd7sR2N9YU2Yrkb9PlOHxUfl6XvXD79qOu1Bi5zJLkXQOXRF
/NYn4iZp0n2d1/s2b7eGUmbXZp/eLSTM0M1yk1STCKJWruc73uD6NBziDZqYRM9xIF3iAUT2Bis9
e8Tu6pIYHfJ8+JV29bd8GMMo75Z7SW85qHkxBnRKXp2iNrdZZb1pU5JtZsf8VQq2EH0wkrCJAG3J
Zg/AbatIduqgN9dpNH6JI+Ft9AmFVYrd2rhSmb9ZvR4FsQ5s06/L/Lm2tCfNLR7w2fXuVGzrrp0h
4/HQXRQ676tZqr9GNdu4VT5sPbuJn+2IAF0oWhpasdf4fZ9f9FN+hXuvcqkOBAahVBNSzXl77aY8
MVE5feCKverjcQbK31+jgoOpbjb75Yw6sdfmMJO76DJPlhBVxe/saNLw/EafUcDnnaym0bM2jzzc
pgvdJF+fhfaDxwuaFmMmsckUyRZvXBE6tdsFaQqI0BQpwMyROg7dH8/nOKVBPgh2fhkrYaINdpCM
RuqrtnCgKPcysJze+To5sdb40o7MyywB84uLF6IIbXPTZHCmHVEl6LRm3AW6c1042g57vyRsa0Px
W5VfkmXZcze6LbpyHUIAeLHwtKi90IbYHSzc21paPNPZvtKtrvZnbb6bxPCe6Av3eGVrfpbmQ2CP
UlxH9XwXkbkG+qg9LLlrbIBkQsCAi9Oa0482zmWYQvANbE2+RV7t3OF1ix54NPyYy/57VugxNIZK
CeJezaGr6Q/5YDzEebsTkQDHN3pPSKKjqm25b0ifpAFckzxIeM4HUo4p37QnbUm6l0lpfuI+8Y8t
yO8xQS73TRtNXI16s1W8XPFlp0MWyZvN4NS8hbziMrNlf+kqTg3lUls2qt7Iq77WqH3n5jt6cwJz
Pf1rjdk6s2tgsZXvpZ7utNS6qTN3DJLOXXjbiws5i8s4qu7qKb7rYhKhzmj91Bm/uyJ6bFHg3SxN
8k9Jru7PQ7lvl+FVX1AxWBqvIMThRq618YOCLgCuM7fd4FyDCXyfcMGGxav8GBt3Txy8TBLL3CKt
fDOJzNtMVuQEEv/tFmW8uGl/xm70WA41meBitI/OYu5m1/tliATz9nZC8qgyv/HwuTfy7GbyhvgK
B8HXJJlirIe1FxSbi6BLmiqwq+W1UmDQGJF7EaVz8YCUwbSV6IYFqosscJFcj7wlHlK7NW6mKEW9
urQCqxivjNmdQvZxWMTyKvXi3KeLtl2mZEe9Jl+VlliX0vhH1asNsl3KTsSw8wMbcslVPqn/pE73
Gi+lsuHO+rLE4r4y5heYMoFU1TY0hdLzRp/UQJXJLtXzvTOlV/1SXsEf7QJdsdX7uPD2pULlIdOT
xKeuQ042epgmDRYlvnZMN0MTGdyJ6WU69uBCND3MC6RmOsd+FFHF7a+7b1E2PonK2REa7yJNmULF
nN6RJe99UFvGRWf1P1rmY4/FBM+z3RjZ8MY1fFv2XrLxcnLDMfZuDc0Nc1N5tGNNhnlVPiBN2gd5
Y26NDn+dIfrurI4/kg1JZolhjDXutSF6t5UmvQAPjzKrqC6WGLoRfQawxwp6s8XSv4kmiWGaNNQU
xg36C88iKR6TVl8Zys/kOTdOY/+UaW0GxJ1q0yq240u1VK7LEX1zE3nsPiqcXVqjJ+Qyj6gZpD+4
otwk0GRvxm7xSLfSm0w1Lq2Yck02/vJ69wWleWMbdVF0ZfNbfF1JYevjziihgwez6942BQ9e+kh9
6DhD58fFtPjZ3CMcomdfUmE+DJH2oEd159dmpPu5xvalwrNp0YSlShM9IvIXFKWV7EXq9ju3I/qY
Bc++uOe561wosqbZGud7/Ne/ekp1pbTmhdMr11mr760oCrPCJfUV1o4iG0ZNhcvVUIU6NmEX7mK/
zkP84s3dDmEDjqTYz0jp+6ikD5SoFhxFeFy2vffk2qkIpzKKw7Yl31DHi//h6DyWY0WyMPxEREDi
t5jyJe83GZJaF0i8N08/X82qp6fjGlVB5jm/zWohQuVr54RRIKxNACaixPZDZ18Wx47gZtZIT9Vv
XRsOfkR1rLqyC+Du9ePQVPt8nOeQK0ZdvUL7s5wxDbSxf0mE2wYLVZNSc84gzMHUmkDhNYhXb8bF
fOEViEmGijvnR6bNoxiayB+W38Jsz5o3hAC4d70onybMgf4w7RuxfWR+Es+mGy/VtqHuXp+rUYvM
glMNAPDLFjIN3TlDljlGfmnpexbqR4ql9sni7ttaxZ0vw0YksZYLEmK2eIYsySgsbB2X8H+OVjM7
Feuff8PV2I6YjYzlpfaWj5vvlW45+3mwx32ve2GRkaG4vY/9ekWEfYc1DWegz2PXlrFwl3+YWW6g
H5E3idpeK7W+r554thvUKnZvn0k21PZzXT2tPEXhmGmHWm93g5Uk4eTY907mPmppee3p4yU2Jj3U
g/XlVe6PPdgf5ECDg1g8LK09xL7lHIClweH6to3XQS8PQ1YeuzIhdbvrdqJx/q1GySvdn8qZE8rS
D9Xm4recXr2iOqjZOsNRXDMgnbQr7zK/Qinh7Hs6HkmccU5t2srAMLRDKmlwpnvxwRitKsYUOiOY
ne/9VZ4HozoqaV/MtkZtKdc1yJzuy5ZzWPrTqUo8+lIWhLayD7am3VWVdtCG0QyqtH6qqu6tMaeH
21DD49Ge6FNoYtZk6gPKct8MG4BEC8xmv9pDEjfiTmjzoWRgXuoi5rJOgkxrj44Jt7+sR6qsznzl
17RzH81BRZmvxcsm75uRK8BLvce0GfeaaMLES4DTfL8IWAKg6yr7TUMgFqJN4Dti5pu66Q718460
xb1i6+fAzZOwEMqKOPjv80Q7lpVRhmquf12cLhzegRAq9PtlT/954OZsOxvsXz791+T6l7MmF9Mq
3zR9erK3hVahZeVXNdlRrf2zaY+7/haVYpUfWt5GyarFq7kwo1PQHZgGGzU+sEM5TGHXJPHkTPHq
WJEExIE4lQ9mOzDsNNkhL527Sc7fmz+/eP7KRlyeyfA42Yt+6gbaTlfvn84WFxAOYwV9J4Nxne4G
x3XDqnQp9NJjMr84NpMvTVj/lml4nkY0Lq2y3r0pt8Mt8/+k1mrBjBnhlIm1iOqUKWbGPLJu+aUp
9DwQnX8yCRqNS9M6tovYNW6+Wzf7fW3ysJZ8/41xVzrtZ2LLYzZkp5RDpmyBDW33Dmlq7FX/rxxb
vvXGPIlFhhLPTaZt/4yyj9j0LwYTRZeLaM7M+0SwP8z4wa1tPg1D9W+twYvKIrv6QBaZiRM2+akZ
GQc97Xem7I6ynJ9W8UzR4Tu8DWO1FznpcOD6CKZmfeiN0Q61NP1uWj0w6/mc0KRq9xYlieb4Qi3E
o6MVWFyT7tQaVZznxDPNN3xSJo0Xzl3jhh1Yc9jICW5kHvuIpPgj8NePknncddSjlr73tDhJ2Gj9
vHPl9kAY9htRGeQ6bc0hWbT/DFUtrGHVk6/Li6cXIhra5NXO2QDLtdiRaxk5Gwi8NTlXb92+V8d+
8HNAEgCKXckzEDYr28Uygy8SEwAYUVkn15iOOYuzPVZ7UQ1oOyVrCgn5ugs0gQP87uaKrOc2YjR8
2laF1GQNJsgP2i2u6Sa+m8T4SWpyO/1hlyxDZCT1PnMK6ik7dAKjbu1zaZ56z4i9xYdl6XdEqN0X
jtMB6rgXFzIjLpI+GtT0m5KCUw/2nWqYX8e5PS5CRgpysl/6t1qUxy0dO15QMumdkXSZYVgOy9j+
dLUFpN2ah24k7kbpSbyI/k4fYa/a7GIOT1M/gAJu4ogvjIwC+1Ers695deLW73co0O9tuKKyiwbZ
nMvBi83bD+pYO7yU5760DnXrRYarPRPMc9Ka5WBMyXVZ5pQW5464C+tJuHqUWiTDrJ52ZBymUnz2
h9DqS17UUs93val2w/Y2mBP/Ls9e0pjxXBb/stx7cZBeR5VV3sRCat0JT9Yha0EVQscdFYQMCbA8
rI1Io7ZifnM2ejMMm/RZBXoo5EpaITtKofI4q2i+IsHfDFqZ/3mNd7f5y6+1uY/WwBlT5MbjLH0K
7Jq/0VUwaPkJ6pt3kNfL9Hja23cdunFtp4d2vE68x2uTvM6Z+FRjP+4YMtOgQNGEY56Mibnfy0bE
Kbuizzqw8tlr27Nm9LwxdaRpAlH1KP/pcwpc31Ia1BKTCYzj2a+8+HGZvjeJvi+Ed8gsniaPbSqb
9yCSYev6cbEVRiAxO2cZi2ypfmiqOYyNiHrTixLNmaEnyEcuBr2Kkhm+y6zm9K7fEEa2C/jsWBnO
wc5Z2AwLFmUy5HI/paIHRhqYwyq3vrZJNuwQy6zndiXawHP6ftfWlXpE8ZQERjr9TonTRARMJ6HR
AhAWul59Q16lRJMPRlR0QkW6rcarLjrSh3TQJ1mbH12aVKFRJrFulf8KrT4x6B04nGN3/lmameA5
Zz9V21+njNAFzUjK/eAmx86PEMYiFpcgr3giBs5vw20YNfA/K3Faa/o4W/9kgOSBmV/TgXjeOhnD
fhGHqXGPDf1Mec4AVBU9k3TX7+2CUBRjgK+cgmViSzbqvT3Vse2uPLD6QwULJXnfZdlcx5qt3HTh
k2aac8YH/f/r53QdCJDrLdLL8irKteZcoVVwjbnHiV4c4QUDRaB4Mrbfs9T20825T6vRhjWtFBSb
F9mLThxtQLvspVzGD1NtV/dGObObyPFDuGjyujbAFXpqnARuoQ09Fi7td5qpnpgtQgyMKx/WJSvF
obG8kEWK07k4aMo9uZPxngrn1/Hra6XaGOxjr1UuGDGh3vIOKCf/zWp3CB2fEotu6eNc+Ds1iQNe
Tr40I4J/3bHdEolVnlqRXRaIGGHlj0UCttHt0KfAWxTyH9E1R7eEIxzGq6Vzeib87TT51iYizMB8
3B5RLnYCe9nnBSASCJCPjkBpzkNVvNbzS81ioSoVuoCFffGQgw7BDVF4unzkzhSO1V+fuS9J6xzG
2r03luHVkN1u6Le/ZJh25oTcYsriTaZWoJrya5HZs5wmkKU/OXHIldmTO9f7pS0O5kBABxCDqoyc
yY4nuU8+/eZa6dl+5Hrpl/HXqYcr6VkRWm4GU7cMq476ncoRe3fWrwQyBpvHVuG7J8iS45iP+8l7
5eeO6nx9mkxopRTMZ/we3TUebk+z8E+dO94hoTrXifWmifbZwMS/wSIOs3lWtnHJ2VPmqd3bhIOZ
KTMjmDdw5pCvZ0LRL2VSR8qczZMxJPd6ksWL50V6A8pcJi9WpyN8UKfG5+LUpvvUWs856MQ4UJ9b
dC5iWzBvbTvLzfspEie4qUd8LTtoPk3ri/7Sp8ZZGv/0rTiKzTmPDNgNaGC+okdo3QX4pOEsdKcv
3oY/H91LlUIDi/K+WI+j8wC1+ZwSbybb/qpIbm6q9WE1u/OmTj4IirelwXpjGqXYZ5AFqw8cNzfm
sU60fef2D2ZnvpKySwY1iKk3uz/VkP02hbRB/J0KWKA6lrePaCx/Cq954YSKlmLc1eiqVu5MQkPD
Aky8z/Rv3x0voyzOhkqf6a1HFgVn4szFh1MX74JOx3BU2bWQGeeD9uxnNu/efKrhfpuRqwwJ7u5G
sKT20gfYYWjMTM7ZskX25txlTs0SUu8NOJM8r8+1lEe7ySOvH0HtIJRSPs0qu/D1PPAIXYpl/Vc4
BZMj5cZ9q79VpEa4RvdvER041NrFs1N/+aIBB5yfJz6ZnLbWIWnpUnC3F2lzgaWiWQNHvrc3XM/u
X4xEwveNcd72h0zILrRGsZ8Zj4MGsINfGs64kcdeezTb5QEeOFaW8ej6X7SZxybUeTGub8aCrWdy
07gCBts8sF8A35RyS51P1mf9n2b47sbAmtOnb81WHw0x7VLzSY75N8EMods8zroZEfd4yhcKqnPJ
zb9FmuziZiVkaa1pg68iR847p0nPpok+1juNymCPaeUd7+EZLuXgmtVrrszT6lJAnnG7+OMOBUoo
t+Zec7bAhBju7NdWzvedqzUhAKJHj5BO6+K+NbT/Ko4G8BGaPbK/xbIeFjVf9PZ9mrha2T/qMXvQ
+wLbHESB2u40fTtsU3k3rc2nv5pHqIKgRZYi+yKk3A05P4BkQcRHwhSsQISnHvw5L34noknBx3FM
QCaMZv/LvHfi4WpIFM3Pbma9m8a078RwyjvtURfbkb7NN2dYAjPf2JjvLa2Klw5wtHUf3W45pNUc
FNlxlA82p2XCmYKSpNv+bUUZTtu261DfNpWzT/Gy68W5Xt64MU7cFv/knMSi0QJPf808/5BN5aVb
p7ju+h3I8Os29vuyWJj00yHu7O1Ns+d9SuqMMoejM+Y7sgyI5uO6gNj2GEOM6WXW7CvGjSifvEcL
HIQkr6Dsvp12jcAWQwKJrmttH+1eBomc4sXKvwsYFKsnAIYgaGvwg2KzIjEIEmk0Aony2G6MXUrE
mV6oyPj/5rbQ2qf7r4Om/6Wati9KJmWn4d3EsnsmaG+XJmDo7fww9dlloG2LLg6Wao0N3LRiDr6o
y3DuLlMHrKldast/H2r/Oqb1B1DLf0udXCy6TMGpj0q7yRUVDwCkfLzZpzyHcOz0OPUftNn6MDN1
Lop5f1ty9Cbbu6IL17ILsQntID2i2tCAi/8QDYeez9vem/+mUZ47sE9NeyVOCF1BMz9Y5Xqy0EkQ
bPZUCTsLDKXuZne6DE7z2CkrTof8omok1LX5340ToZXgYbaM98WoDlSZ7EVtYkUbYe0R8eRtjA/o
WKACyssqVq6INjs5GVl56uW3XPI7Ljn4vgzdTsX0aD9ip9rdguP5sd9NK3sCvfwk77xDPwSitkjO
o8qKC3CAdil3btKHcn5dSy4n25w4z5BizOpngciu1+YsqNDtmQx6OWGSRnIQ0xEYUqyFmIoUWb7f
tRlJVfryoERLeJlMmW9WPlHSrrNJQKAX472t0yWaDtRv8e46LyKliBrGGOGCHftABToN6i1qjaaL
ROqAm9bXFIzQ7u5ceSnTn7ZPEHrhoOSfposKkyPJlPW3oIYgnml83wx1MreZw8wHUDDhwNR8X/bm
R60R2VmgaqBSmR619VIrL3Sdc6kJdtGHUbBu6P8Vq3vXF1ZM6MY/on/vSEzZZRQkN/nGFT9cZuvH
Uij38yVWWx6sUgZm+m9s1lgzBvjQf+xxgdd2v5lKd6t0L86Sh1o/RGXfAoKl14KB3POvlGWGKY20
kV7YAfVDl5EJt0LCGAhOuyHvT5IVy3OxgKmj1FNCpvIga3mnbHFe+4+hI8ioK7KgEOML1J7FxbDc
TYX543TcyNtY3zEKf1Z5GU8JF4LHIBB4FlOs047fhd09WBr5Lw0uJY/32pA/ToWKzU5bpiKnDkeC
QHy7CAC1QlNPSxJSVTwb4+My5K8lhQtjd0Os852lIXkxsuS09ul7yx+NT/l+LZtLwgc6I+DTR3UT
tRRknDZB53pR1z8l8qfJPhtbD60biWd78P4WaieOlZESb/76694u09uHur4vmfGVgr4HZG782a3u
87tM8DOOOKQJw9TQfFf6+u4J8dDa7WdmeF/2+Ab2oMdilXup9F1pp+8Ab1+pd79U+b9hXV+rct+v
2y7vXnwz+7SSZSdYhprsmWi8T32uLr6B6q82vofM/w9/aNAYZ/JJwq6Qf/QmHSon+7HdTuz1IeGc
ShCl+IkPeDPlXGrln6zzSyIZxCptvZN9mj15yyq/utsjmZfDa5aZ3sFIbk2mxE4AEYss9qjhfhwa
rYwyaPyoqpgRu03ocaN672w3HolfzZBHlkKsMeRMhXqWmmG7+F0oiQY/VEvKDmgNDTs0+/2qiyLS
zbwNcnfYWCXa5Lzqdhv41dCGi2G2aKYp3UxS73tenO9tJaEV5u3LFXx5pXFDtUX9VLZ1vpPu+j3b
hkIMBhmoLTgxq8W1gmxNXseW7LNKG5kYRHvdFmfctxYoaK+GEunTck5HbTza2P5CUIZ6p7nc3CiH
b/206mE2oL7JJUJqWcFR4F7gSSBKzpX8NiVklrvY99PqPXlT5oKkliZDWBsjDjWwihkZAsVK7L10
uzgNBitDkRAx1tN+6p3vnNuOWZMmOTeh5RxtMexNAjxY/aBpjsac8T2z6BBomkMJ50SrmfEgcv9x
ssGvbeeQE5YVkmeaUo0Ks+6Nz141HhqdP4IwvSYTO8frIhr/jrOTfHtgJS6QiOrlg6bBnq5d++SM
5sXvxht3pb0UWXbeWjeCAmd6dIcfxQuwCNydhQDZmQPXqu74rYlM4zNNpJkFKCa7I/rfH4wDetht
6RJvJevtbExWmHolhN/ShbbUCfryjnw9/5midvaozo+VUzzOqtlP7voIVFbFHTL1yLRxayP0AGDN
m50tiovLdHtjNl/mFdNDvrxnpMscFBpEGnoKlHLeeCwxzEHGNnZImMYPHZjOQ1nWQF+yI8dxQrA6
qDzaOI4yLz/SKHv2dIQlfdr/R20Rrj7WaPoDixdjyP+ybbmqot8l9vA0Cv1Z9+r/rG29XUBAY/Rh
jiSMNL+OqS2k86XHSq+jprO+pOcwbtjaySIpMxizFrvsVP4ZmWMgFZzdoK+ZCeoKYrfKeXKl9y2t
UrG+bkeRrmgIimE5Esxz3zjpVdXNfxuufUDO8YfP9ZdaGz3cCnfP//mAVO7rhm/Vt4GEamEgqC5M
2z4DDyFfd3XJsxihO+bOkwFGgSmc05mwQzV/GcNGLjU6x237zq1NgCaNuxbPW+RLeVfX+VVkHHPs
L1kwlVmxG8ctR1iZ7HrZDugQfLYrg41bqH6NyHNoQ4tXK1BD/T1I8bzxcle82HyLW4YAnpcxJUP2
OJrgwXOXZNCB6N8qS47B4uh/YAdLvPYVekpZv/lNf2uRhz+SqibtdSjigdymIKdV1Fh9amD86S+r
UNq0s4tIe8juDbctoqlEY0Hn66Evlz/2//nQ9UKjeW16zD3nANnNYpQfNQSKYdrMUX+DOa1CA59H
GlK22gnu67uwvLjhfwRqRr0yLwyeFl4BhD5XchH1gJJDtCKTztB9o/VnYVzsJjWjrZpmDgWBwpi9
2VUcuGau7SB4dumkczsXNltyMuzl2rzUS/HNZAYs0hj7gn4QEkoYLafkzmzZ3agQCWZU0mED39sQ
KbNzpHzdVud+qJzfiuzXrq+joqgepq75agfkj7UGE0kLUpQpthshnhtUZZHPoxbNvU1BRyq1wFrq
c1vKO8sfL90izqozDqY1uqDLnzRK67tidZ5ppX6dvFtePcXK1Tr+5mN6v47DsVLuVSl1scsW3kfN
Bys1HroMJESIYk/28f1gWF99mbxv8/SGn/k91Zc+dHXzDFm60wcNmNn/T6yTeUznfolWAdKbKWM8
bN4EaLTtzVT/g9UKlL3t/co+dk7BK0Nz01onbUScNFLFPnlwK6L1cBeF0hqPfbOidBfdJ/uXGWm2
24Nytd9NDv+kK85JiDE8MOWTUrfB8GYSxf+Nbrzj4VB2d1/lHkp0SEjSXfUod7lxiF2FZ1F3yJSZ
5zAYhGLIelZ1i1T3av5IUVIH5tp9isRLI6q7npIFbM51h4QDfHJ3SdeW4VqbbdyR58lzasEcDc+t
8E7DQl38rc0lzicewFqusJQbqrOh+kzW5GEuxpOsu98JjmvJMyvqEfKCURENL9tK7tIG7bNORwkp
J2c8VPeG1/zbdPD51cWMPGkMUYbI02NTz9ee/z71UB+9eZSNsx6cnnezlYh2MlxDg6wSZNIKHEkB
rWvVcF4Lv4kyu7+fneFkJstx441Hj7Once3mDZjOpemU8WLUbYRGjp5fmHFb855ULf4zzD6NyCbm
9lYaY6iEhgMMRazkcEfXE+fsmg8cTpWdh2CvGWn37lNKdEDQbslB+TyTPayPRPSDbCpes2WK097/
7DX73TUKOAV5dblh3Ux/9MvsRPkg65RWwOjWqHKB2p9oVDvPPUIEomY5wxjSi6F+BDMEzGnBgRaY
+NnKvlokGBu7tpYkP5igsnARnFgg3GgxxZEpHDJ2GbPnwSMah5SvD6MSC3odJx750cubTncdyV1W
tPndFkPlrBpVAJPa4UA1gTH74dD7KWZKUXeXRJ9YvhvEOZPrKKxV0n0YzdE9dLK5RXg/CmEZO6Ny
Xn3l6UesRGu0DQ7pqKJmocsM3seq1aOhtBQCcNb6DkXEg472IkRpm++UAfxbbIjt6nbF5I8apF3o
GZg77TD3TsLxKV8FlGejnK9mAej3zPQNiwPdrwW5/kX+hnjqSe+KY4pWbDRYhkx0AemK/M57HFzt
ZfPEw+Rabz4CQxuOv58VtPQsGDSEex227WUa3PNaUnfpqJs+/VbZbuYqEhrHd9MZ8K2p/jU083FE
smi27kc7r5+uL3Twxn7dlXnGBkEK9iGjsAmhScJ8Vq6wHYY5xd4s5rDzm8tkihcncelQ6OpPaIS7
CcQXB8gs42nSn/OUua9x7Net7p97Lnur6o+aCz3Yb4fbNqnq7EVLtbupSl7T1LlKX2NhH874sS6i
u/dRmIWiQ7vf1Gfyo1C2FRrHcJmFvZXt9B7YuFuuTlXRZ1su3xilfNW90jZxgJs94Rl6qmreL785
T452UaJ71V2mpRF0Q88ZWoVTS8Aq+bDZ68eAPinsrAoCrXMXWIUh4htiL7dCnsrkjESxjXD/vw4F
03ouzyksX2/XFw9lJSttwuhvpo82/Uu6ab9XqfGLBuMwmOl5qts7CGAgz3oKJ2/4qYFWI01o94tf
oGRV7ygywqKi+SuPi3R5TQ31UbcDSK84LCT5Ay6oE2mgl7rXf2zVOzupJy9j7VxQB8R82RAzzIYK
jUk3ga+A1Urf3gm3j+oNLdhSuGet/xwmtH/JVJwpqkqpUjFDPZudYBC6wVRXvhGu/m5qzqlA5IIv
6N1aRUQPzf3MyACW6vG2QMiX5ehxpGYKWMGCOOtNZ18OLGM4GVOzYuNT7/ImM7Dq05T7LyQq7zs/
jXvDfqr0AgWv/aU2dHeI04+KrdvV7IOvLS8WurrZLiOjQbeLJqY3ti2mzwtfgYtO1zrPa3LAznKv
bQmoQ/UhS/tgWTbjzm/dQmKRW41YfMvep8H6Bvtwg3IZfriVn0ud49tHxerYT73rxbXrPpAY+F+P
AhtiUftjJoxHsptLw3vqBNBQmUIp9jDE8TCQyzwvyIYSTEF5rYI1+9KLonhhl3ptWUO4CuHALRWm
rvZQFN6dyie0jvozlr4nANSorQWlUvTL7RQ7fNDiRvsYIL/J7IRZMCSyBU5C+GWCphWPla+J/VS0
TKgmIeAbg8rWz19D6+wtbWOS0rYP1+Dmafz08RZDmyyMMIa9pvgC2ARWiJhVde/JgqxKLxnJp38m
t2ToLBDrbVse0kZel754rv363Pn6Bi81sJ1SPgSIP6poyEfgmpIAWFe4B5u+L8+kHcv3dUhtvTxp
izUFcAKnOc8g0hqhxclUnRdXg9VZh4+k7t7dzjT3VA3vtYK7wcHNigHt2DKeNvUYtY4ZZnQoBKgP
Uwx2Yx5P1vY2S92FSV/SQ5mvgpdBiDMr24ut1xC7eDkxDGWhv6Ear6cvTNgPMxnh2sQvrzJzPCgc
kftJyZfMcU+yYd7102szkuNljdOBw+y1L4D03fXUQye3pohvALpIE8AuNIWzNp8tpFCsn1HdWFAL
/GB+GnnZCiHrgzbZLTR+Xa13SnmxZnfnqmNltfPA6rQYD4kACsmOGpG2iIQw3+S+N+01kyA0fe0e
1maFz2WY9Jf1gKJ67/hcFH5ZP43aoiHuVecqXZEO8jk2qe7z2M9FYLTziJA1fWWoCo3BjCdj/TSY
yVAJ8tqbPi6TqdXWIzI5vG9w5RQF4OqwZ5R6JUxso8onYzVnXlvxSBnmQUud39XIjlMHF0RmeQgb
OzMr8LOls1PsPa/DgTfy+rMyN4uxp9YRMQB0azTyUlIlHjV5fmoW9w7WLMYjF+GHJbPe+FjaKibA
II8txfWnNwzWW7v2gY9gIpLpUsPwz02Y5rKI/cZnHXQ0ZgQlTzZU54hwNBoMb5dJCD3LIZg3fS5p
LeLa6pkVTQ/YWCzWj7NwgVgD2KYx8URtPDbC6vC5ZvUTwcZogkmVBx42vTkeTF6VEePMMgRO1zrh
mlt3DUVve016TxgiuYoKFA/6iPJHNdt/SYv7KZPdS6flXogoFWwuSdlCpuxR2vYd+u+9SjNuNyRI
gDr93sq5bMeBdSEjoKkaJvbxcn2thf/XIIsJx9K41ml5MBObv04dk+wcpDbHhtvRAmc/OiCFYZ2z
rrvWCNufvmBP+rUm93lorGdRuq8+M20gGBVMqzs4k3Xv3uhBNpqnWRWfvma8rK754+f2itdGnjdc
TGzg7ec4YwpwmuXBXahgU6IFbpvmhx5zMNh0uuIfW0rGLU52updV1LgpMKZUH87CX+umKsLaFy11
/St8/izdeDft8iMZgMg3WadxIlGve9ZOn50xsIT8YS7fAuHKfl9Tnh5QhcZ/6z7RD5BBlH4algy9
3jtAkll7XzpgE5sxRyBrTKLt/J5p5uvcrqdCliC94sm1ar5snfG4Y91Ze46hxXHuewsstEWU48sN
/B0oeFz+OpS/1aaQ4Bg6l4D+TqJTi9uTC1MMGm33RrKTBcCqaJ5YfBmCffc845JQ6EdlOl29zLxY
s38wFpYF4T5ISwN8d/g98jRmDDor5GZ4P6OMHZEh0zhoVXL05/Y+IXsEOExipNzGX3ASdcFSVJ/9
3v8v0/MGU2eOXn65Q3q1p8rJwIilEVSXp/iAUQGWmvyYLMRxuBC2cMi692bsv9psvZKzTAdSp6qd
KxpAMT37TyR1v8tNpihYzlnXzxSBD7Hu1F5okZwtSuTICMZZiKqNG6Vlzh3UEyXKfM5zFpdk8pGA
lUVN1UESWOkUZFOnhX1C2nYrl92GmBkzCByzhtye8x0zjtTgMIeRDWttf/XMHG7wC8sXNnXqb8GH
zOqSeP1PIhAL+V7N7+bSTp6lXBsTqvDW0S8sYgfdQKSgtVPclOVXMjoDEzPDQK4WyDdN31vSyQiN
zOnoWjNeh5alSzOq5JqW/otJkix8ms0WiysT85+m70AZspCmMcQ8uduHWgflprcpNFuC3ApSZXXx
1uhraNvoD/rM4n3KO/d3Xos8Arbj1HdBVlexYMW0Zxt1lld6u6ouVWzk2Y9JNk+oSXLenVq1+6qm
jWpZl5+WvW8HgPji6dbFcSzWeZmb5MHxfbQEe34bHmlsi74h1rXMf0BmFgwQhrxKmy+lky9Rhvye
gz+bw6HwWvS1SLrAew6NxgWZSen/CpV6UIV98sqzhYDD19ZwdKt4M7lDtBZJittRLFbkcLxqgrjT
tHta4f+s9X/sndl25Ea6nV+ll64NHQRmeJ3ui0zkSCbnoUo3WKwiCzMQCAwB4J38FH4xfyipfaRq
+5S9fOsbSSUWmcxMZCDi33t/27OvioHDndtO3L5abHOOkw3HpsqwHyjmICicck8PQLHlBlfdcyvT
kSjkfZuLeZsrl7rEPINhwJzypSucB5cM1o1vOfUnGnqCrRGygTa1TG7qcqY4S4ph77c0xHNpKnIp
zhNSMlOQifuKLl0j6h11j9NG7mO7mSLTGyt+QfZAsuMKmZJcsxy5SX7GnYdzG/zmuKGjBwNISf9B
t2QXuJX+kxe7yYdAr3uA1Mp1PXVTuFeLbR3jekgjWytmszVJhLYhV+Vm1kA9j+nu6x7z1NDASQjS
QR5laY/3dMNydOE62jH1/uB22+3cYCGc0qVfuFT0qWEKf5f07ryP4745xnODk1ZU9n5RzpvT451U
KRM+0jhf6Xeb8ZbhEhg0UrrlVVwzHr4uOaT9fbUU8xb3A75qymeoiZx08q30S+N96MYJT72jgivP
zVXEVld9bhjkHavGGaMgoVYSmXKwXxj89uwyMkwnoo/bK9Lg4i4dyu6m94vgzZltn1d6afFKGEb+
BCykep1Sp7rOyE2zz6gMPDdG0u3SCrf2prPTddXh7n0AqDYdG67/C5cEZyuWGjY9PmWYNspH1fCm
zJ0wKMFUPhqVnC9L6vBBwNzI3kzh55q99OzWVnwZFqzlpb26TtpkdXb3xVHQGrUr3UIfMGZgr0nH
wNqBkXM/mglDQdbgAR5NV0NTHCV1KUMW1YnyrvyOWcBSFPNnLRQKt8c2xQlJ78/TDE5C5Rp7eZ1w
NGiF+KxwXTKKCsmT2mZ3qpTCr5B5ZGMDdpymaQV3Xc4oPk4D62iXWAymWqyvXTo/8CfjyuwWiZmT
QpwK2x40aQxgjs2nWnP6P+pKeodC8XKWpVd/HUTvfgnGSu8LCioP/ZKMTzUznFsv4O7MSxY/cv+u
L+gfLOBKEXDtOo5AqCC7Aaz3Tbtq2flEY29rGWtELkyvg9oMr9o0AcfZdRmUgKTcj1kYnJIsNHdQ
JzlnYTyMwnbsr4t8IMO/jP051lVx6dt2+hb3jHQqgxQ7rpfy1u/JQcRd3V15FWVO0ssC2mLEdMub
ZpxtwzFweUj/xk7w7oSEE3Z2Vgj2LRWJZ6a9V/Oc90T7FvEIP8E95222PPe5YIvLfCRK23y5xZqM
ns4G9mQ1JvU1Y8AyUNv6CvA3o/aR5SVeTHEQidXgu+NMO9jxK0Y7rJOAW+RVk2tjb9YgOFSD9OuO
jrktFAF3s5Qm90s3eLF5px6HKXXRvgWvmhMjnxF03xIwHy6UzseHgjTVnoRTSje4jM+CFZzgad7t
zXgWu9yKOaSQA78kMhzuHHLYu87X4ijskgLQrM1OsKpKUmNTtmd/Px+GIqlf6jhADcAUuq9Vap+c
tstvdR5zba9WzpKgCNAem0+8HXNa6KZmNyyWf4D+EFMAgk7X6em9XXU9XfTyuksSf0MO0YtoSg+v
wpLPaxVDExYdE2v6RPOLRt6EnTjlHEbt3rlWrescsB+3R8NlkFj28xAV2sOckLnmDeeRBZ+wS/9r
7lfkGMps7+BUIQ6fN7dYy++DzFGPg8inE3o46gNO+ziC+4VtloBxxC5JldtRtLj5S/SbHYk5bm4D
fuhhPy0++UC/qJD79RDijTFLQvE7tNr2zq2SmvTjkJeXOsCMyVVaRiKN87c2rtuHnELLA3lMbeYR
YqKugCuw1MivJbOGjY5ndWqkHZ5mp3V30I7GuWDA1VSEoeKqZKidmfGdMjJ5ycbJHriOxuowgl+P
t0NsUKrUkz2OkXbT+WXySvfB4CaS7wyt3IFf0+T8PjCgIKFvjhaTPjrXiVg5nvrUBXERRnXsEzTO
k9Gk9arorJukjknQt+zqGOkLf9yJbghm5rMjW/qADjiPo1aR9VicFBuEhHX3YWnCOjj6TW6Em0AO
7SNMl+IzyWKhT7FdV+meizTEWmr5pX+NCaEwXkZcYc6NbUDAuKejsCJIuFB4f5u5pV2VWAR4n85Q
ZRTbT2fJByxlSrsKlwY7ml0tUaO+DrSSJZhcQsUdLc2nEfKBdqc1kqT958YdKneXzlWenDO7ZAbi
BytPspO29vYJWQJWG5JXz4VIk7dYVmrYuboIHyBjYTqbpYtLrO/XMCI22CXcVjY1kpybOEd6m5wr
vN3YSj5CZWU3WdXBnG+zocCfx7FmIoRvtsu8UX1SK7TeudfGx1gl2sMU0DnpjT8UjKILGp2ax2RZ
264gKBfBJUhEwXg1CazPpKXrqOnrYLeYBa+tieFA7sZKtZKR0JgNp8TpsmVLOgSYlLaIE+5wX4Pn
CKaGN5TtTGnvVZ7xvdAjB+uKhUXK7RLL5D2pfP7TDrg1RMHAmnoo2nb9JsoymZFaU62uqdEamkiX
697IyLs2eITeoZ9sTqtP01RzMedeT4VuI+fF3oypI1H3qxT5POdfLAXuhGWqS4Af7TXmFLqrqk4A
BcMJmO8cYEscZKdhNWQlDuMkIyC1dmoqbSYnIw6b8uyzX8BNNHmEGcaAAO5tylWyUkFspzwkvXYh
m9mW/mr605Lt/gvEX5Y4aZLZ8uIoKAkjFF9a/9FhK5aSTO/o5k76IHLI7xlgA2K1HsjdpdqkJZgk
EBc58wUfWzojJ8KPYV2dxqXAdOtuMzQwl8rJKkatIyP7naX3b1+n/5p8NHcNkKym7v7x7/z5K6+H
ypK0/+GP/7hkX1XTNd/6f1+/7X/+tb9+0z9u5Uf92KuPj/7yJn/8m3/5Rn7+H48fvfVvf/nDjhtf
P98PH2p++OiGsv/+IPym69/8P/3i3z6+/5SnWX78/Ze3d+65Udb1Kvva//LHl07vf//F9r0Vevlv
f36EP75881bxnXfZ2/Df/9v/4ls+3rr+778Yjvmr7ZueGcIDdSipXVv69MfvX/J+RVgCfGrRzO2F
rg2PsqZXKuXbrF8pzbI9SDlrwREEPAB5XUMRCl8T5q/8NNPlf/qhQ0rY/eWfv95f3qr/eOv+VsNG
aLK67/7+yw+UNT47NLoC+g/xCzjCdn7oSkCwzN18ghDVpCg+msxz/eVPL8gfj/jnR1hZfb9fMusr
6HmkDcMgMMGicioMzB/bGNbRcpvimdmADzoOh/5oH4xDfu5+Ul2DjvGfP9D3r/8JVdlJRVs723dE
TiurT7IOqieoIGzPwnguzwkVdsUWX4Xz7IxdsBt6bd3GjmQW0Tlt8JT5RftkzLH33NtOJ5iog2KC
hVy326afHKQg0IcpiDZ0YDofsv7YxwufvnnQE5Z2Lx0/Uyg4PU2Yw8ojjvrsS8rutN9yIK8c5OLJ
uE5ERWqucIZ4ibh9TF/6OnGYxsaVp/FLtF67z5Z1elrNWTBuJLuNdwVU7la5rVplvZV/BHcsfZAW
ZG1WHTC2WMrywj3wdNFC5dRxHgsMHUISGLCIcmR0RErSIbcvkNTkLYdBGIVcj8EnTcX6KwW5013D
gf66ChcOmyYLI8f9Jevfmiltfssp7zyLcaho7oAV89S0afXOGHz6bREGB6QBEN3eqybGC0KF2VMf
c6s5zEY6XziFGjvALfQW1lWyptfMQu1jMQuSCaNvMQ9qxtIl3DOJ5OSWFh7DXjuY8DOMqrRTDcDS
OPiK9nEsF158h9tmdT9QRULYVBpQ1P2SwQ7W+wBpJcBVMBb9p0BkjwMsoxTPi8/MN8RoQvlKaG8X
ewivnVKXDwZo9Qc8pPoQ+DOW6bZ7rEF2MXnVwZkNIjsOv+AvN4tTYcPonde+12Bs6sHnPQfjxd2l
KAL1ydbsqlRSMQcr2YQxjZLj2auAF5lE4zmdzcI7J2OQ7zVxxnBb1F16XxsF4uHA0Zi0bs9lsxt5
1c5r98dlCRf1qeyXgEbJfsTayrmmm7XlbgYvH89ZoKonr6ztz3ga+HnJ0qC6cH9nssAO6VpYnbQ2
Slckx2et7N9oirbOZSMYS6ZeUWiqb1pQd73PlqvxavOopjZ5b4CNIGHTmwKXpx6xSaGjq09qyoie
0L5nPde+au/rMgCFUgX5cBo1BvQdp1zYOiY7rUOS4sSZ2ajmGw9Izpqmt/K3UKTlCf2Z5GZnVzdq
truj0G35nHVLfQNOND9UtjCvHE5JG9Mww+vAUEzawvVMXQ6BfwzigBFJ5QXddS5hRbMNgvbHKFFa
EDi6svmkaBt/xZyqT6XqjCM3RodIc09ScF6hVfY8t2QSEcIfkzwGebTElv+s3Ll9DbNq+GxUYUrX
AAZcQSjBSe7M2Syu7MAjyWYkGakrpmR73bBr8nMJ5SHT8tLaQ/Usi3G5gblVHOpsyK7HrMjx1Nre
WUhab7uGIxVCgf5WxO1yl3LSu8vT4jeGpp/Y3+CsdhlVp/W8WU6iJcezmBf4NO2x8DEmkiEYLYyE
RX8FJST93MYVZTPDRCp0nmz/hsipeTv3IQJ4hrR+VenSwbRFuW14RfFawjpockc6ui0H6o0RKh5R
+AMDCTejzGnrEoK953cNwi3ml+LLmFbdnWQcvGzwfpjqPHbGDFUtEeYDsIhVgcwL9VgHNmk3tnOz
tQ0FobgtnXj0zY5Y6JMIv7Bp7AblFkeAreZ8w3TAudEd4BHbTcTnwE/Hx4JkBv5nJuVocmYZPOvQ
dZ3IK3TydTRANsQSl7srh+FzEpj2bWXWUxXNRmewV6r4eaOtqUyskZjxI3TCesCDh9ORUJ1/LYxF
C6J0lM9vmSzU90SckM97ActI1IuJB5Al/KlZ8K3cm/Sp39DNaiDg8xp89G0gXIyI0mGZZcd662Ra
PZbB2EOOEAk2NNhZ5kthGT3zUYM4lwddrscvuLAKjMMsrlTCgh3pkdPFJu9K+72Y7fwarhy6RdY1
9lNN9O7G0UyZ08DLPvWulT/zfrr4IgUN4A4q1QnkgNqZQjMpVKk79JFJryzRMIbX5K6to98tOPa9
NmxfZz3T0WOEzXM6JNmFtmXzqWvJHBRjnhww+iKIlkUvWI6GZI+yUdzUg0CPccbpw59NwCCpNQXv
i+zar8iC6b6OsVkJYRkrRyM58X4vbUTlDNgf7bh7ynbdOxnUKDaDNMJT2frcmtw0aC9ikuLVYvxK
tCUk0+bMCeDPqWWcej/WgSEPBb3chwIS2utoWd69j6nlqoV5l66t3O2CPT/2WQYK4IQT2iafoRY8
5VGOYXlRwOTyXV0v1XM5s+3fMvhcT95G1h+m0DJe6na22RszwrkXvlD2bhbGimhE/e6cIOYVKYim
iozAluYY9hn/S/k1LTjO7+rKzLh/VV194cTGilZ5hEk37ejZKFFcJCUEq5fOMj1uAam5akl6xJ+U
FG31pTac9GQ6c/nihNLmSCLIsEqhnnoZiLtCA8Ra9yTlfUxD0B3jqPrW7rr8qVuM/ktM6iEDdjaB
gpNZt8sWq/9kp2l2Lfp6Xaa1JwkpGcMFa8cgP5mNXV38KRuuuPJQSQKrc7cgpMqcY+ZK2Uvazvqc
WcX4KdAcUmkjUDbmtzlGC0+cABytHGPO8oywHqWJJxjHZ4C9aw7B7m2HtAawJ9Iiabd1nKqvMfMV
zTS9mcKtB6psP0xMwrJ4NY9WOu33cGMdRExVJ8c4safrFvEzgxMh7WL1xq10GBXMa6DLzaKpYN4d
UZ3M2FesbE7lDMW3bOV1ipXcObpEVfAy5+0tZE232wZS9p9Q4ghU0LhARjIepvLVN1csaLoSQtHc
AWet1NB45YcOWsq7vuwSVnkv91iXAY0mjpSRGNSaJxj7/qmZ/UHtYeKUX8TKKZ1Lb2XbrvTSanHD
b7zoOOIVvtVxRuucmcvxaqzsU68LQLJl8FCr0nO+LWNIfF3WeHuWoZ0QlVO+iP9rdrD9Wl1xTzR+
CnZYatZijd8hrDHcho1hN9k3PJDyUQ9W+6XLF/cxqwRkrD7x84qZYTzjF10Zr14qnJ1hAaPc1KHm
lOclegEVaus03LTfGbFNye1mXMGxU4USFKUSxQr9GaPu2CbJCxsvfFcBGDsEUsEK684yuPeLZFU+
W1TZrcAS91Gu8FpeEYtpgjIuRVh3ZKkZiXxkpe4Ykq28qL2Fn8HdJisON/5Oxm0ru7h3pei+9nKZ
3xH+2rt5Tm3gh7j30TimlbBbxjHBPzUM7lvVtoCFq3QF8sY46ZpTmbtgWd3f0b0tFbVbNftdvW0X
uXx2Vs5vXEzVUYZjzBk81N6t2ST99RTkyZciHryRIVfI2gOp9ausdf86lrkzbq0yUN8A+RpPjVty
/buNI7HuGghWthrxE5bdfGVy3x3wSHAjIjnG9dpaNlkJr5HZXdiH1VeDeQ/nbstYnqC78GNQsUAc
21hZ7mlihGOTcdN9Etpn4Zjxcazj7aEji4yL8iUeYKGyUx8d1qOsuV/YGpNpY/v7mDhpeIiLhp1q
ip0V3d7up7e4aaQXTUR6L0mSWGwjmL2WBcEQDh9j9lqqhJCx06f5yh8dXZzWqiC2ok10lc1gzsOl
6YXJ2MkkorgZmdAzEZhNBwlGpzE4LbDHE+YSAv4wweR0s6R++Tp6ef9Yhn6Hi3od2uHBOTjp1L6V
kLmeYDXEZ9L/1W9sWoh5Zb4LySeViuFd1qU35pw4j5PnOwe41yjQ49QqQpQLpMJd1sCh7Qa23Pgn
mFgBuTEWWAC92b4EeuCH2wIXSmoQuDKKHtQeXo4N/G4whuZcpvf50AFh9Pv+NU2N7tMIkOkuaEdj
X3htS9qeezaznPyubkWH5cXP0vtgqZjxxVYI+4wUzM1kYRHAm1G44UYYhXurSqc5xZbuTpKSotXH
0d/PjumXO3dqps+e8jkUp2pNzpv08u4svWAfKoQE2lHOXfkuGIpybA60AG9QoHfmE6o7Fw8DcvRa
xqJk3Hv/Yi9pe8HWgGxVxjX+8Gr67uCBanmsgyJ+SwA0HjSGPFaSRmVPrmEvBIYC7rMbYszmacQU
c8NhDrfN3Bp4HHzwuFnEShrcylY4zrE102+tv5j3fqYaPuLhON5byl5OPf6fL1oK+Y7JRH5Mg85u
OSWUz6FQ4zGzRXH026yNpglzGgGV7tYwlgBdBtLpGLdwauPOv7biHlNvk5SHNJfFrVUM856B9nKr
AukcloZ4mIIJsA1xyeKZxhkySdywnEKscdd6nnsInCS9ypFDU6449nWtKLzHccVFIGFNzNMEBAXZ
mMfUT+TRbvpUIWcnrCCOXd3lMoCEFy/O9GiFWf9K0CN895K4vbfGIb8YoRgfOrxYJHbm0t8uswbu
SdRujtiJilNSVpwX5JKDrTZbLzmG/gCPPUhJknCyumbsDD/WGcUlTHzr4HJn32EaVnvRVx4kL6c1
iWs6ZIOly/wVRG03bxyc908+2vymSNzmmC9kYMTSIsKBCrzuAqcB96GrM/YxeQjU6Aw7u/PFznXc
8jiVLD7IoP1rCRrnBldHfRo54rAccnVchRZOceX39h1mjmxLeM2MQqY0vxnSnnFklNatw9z1kMf2
+GXglb4Vg4Ezx6lxv2y71Sbji7C/cfxeHucMUIfjzxhE4qnudcS2XB1dVzUvhgnPscb5dedxGCJU
MaXnBqT0/dDLeoBTpXxoNkIh4MaWcxjYmoaR1r7jkYocTbYaun/S2pyBhTPuhEI6BpG/DMGNMwHD
6aWOj3k86l0ed90rk8W23VBiOT6XIWFI8h3TPlmwM3qeKN4L1dXYs0v/tSwSPgtT+Cjnhz7ucAZU
jOm/0EIy13svW5YxIgABA4uPd3U95jVEE3oo8EN3nsYcIn0CQaIOSVplsTinAClfOi6enkRIo01W
ltK/LJgGToWa4D9ZTTwBcEEZPEsjTy+awh12qlTbu14PINHIGJ9tAiM3Axb2YLK2rZOVH1M3B1gm
KsF+36xgd3L3t8llF/jHrzuHOTKhWOIIZ8zF7aNtqemLPyek5TsoZzhQ68JHM1TAQVB47YmhQuNW
xyHrxa3hxMmbA1Pd4b4Uvifci3i3SyO4cUsafzfKmNNbyXHsSMgAY55Py8G1qkGtocmHt9zBjWwH
izPDaqaI7W/ZzNpPci7UN91b6asbJ8BMKwxiXhCXkEK8Zv6qpiZ0tyro4kdLwAmXJUOlrNb3rcjs
OPrPp4Lih24Uz/IJGyL303NuOqb5Y7U6XM0KeTklEPUpOKiTtZP7+jbdZ9txl5Oo3chtvc1/0l7y
Yx/fvzzoWnHxpxEh+TcEWCygG3xy0XQqozQyts5GnO2dPHgP/49P8YeyFI+tmSLQhCfrEcwqT5Fu
iAtg+9+fIgtc9POn6P7Q0vEvT/GHgW5XiCVTAU+RcQ7J8VNyVe3EMbTtKD8t+6i5cffe1r7Sy7CN
75l3HfVFWPW2Pnnn4cY9uhUvPP/t7u1I8n74WxPjRBXJXXgglgUqwTgMkdhyHo4M8zcnak75Znl+
tq4l9AnUjU0SDT8pHvnptfJDHczia5xf1H9sihe9g4kbYXq5+v1aIbMEeiMqt+XPrpW1Duovc+u/
XqD+Dx2ejEHZQ9i8kARmtst1GeWROjbX6VEe3J+0Xwk0hX99LO67nIEsuuN+7LvpoM0A8F+fICSM
F/JskXxELN0CSa0jxOTt8JNpufXD3P/3y+Q/HvHHZycgrfai4dn10RjhJuKB2J5E+rIc+2N8DCy9
8SIQEXwuECE2amvwtsI2dQ/Zo/+zteBnv8wPzVw4T2JRap5+fvIO5V24L87Tcf2Y4FazNgz5froS
WD95xX3rryuBPytwIS3PP71e9jjSj+Mi9suVPLbXWB2PyX7YElao9tnejzjj6m6rDvoq3nm774vE
/9fOvmtnvKr/e+3sktVv3d8OH+ot635U0PjGPxQ0O/w1cPE5sGERguL2tVT5DwXNFb+atmciLwn+
hh1YrHX/VNCE86sFSNUyBbcWE/AhX/ungmZZKGjMG0zTpC/E9az/KwXNDX64lTmeELbP3A3HB+WP
iF1/vZbGqQ7VXDsWPQkpvnu07D7dl8bsB/eBAW1yF/QuCD5ZLX4R9ZkRODtmkgabz5X6BVDJoLiB
M32EOk2dAfPDwb3WCCsBWj2czp0x9oAL/bquGSQRC3MAzI/ddN2jOlMuRvaR2SJRNX20/IFDCQAV
sPKJU/UQMRZjeMnlALnAk/hz793JGL55XttLcs7ApqcTdZOKzxoWVYIEZpcjq6S9kjfL4GVM4gXi
zG3Tt7hs0Hpulq6b+0ernQoTJ0wm3QNm28FC3eG4S81OB5fs1MQje+qlWQKTsM8a0Vn6oTeiMvX7
jHAIyY/7HuZAx/YTJi7ADbwyUYD8bURdoswqMs2xgT5rgCcFjBU4ZsHKhEe/hYsNZKbaaySpHHOd
54DmNMhYfl2DamU0WDWGeNNfKNvB/vyAu7rPdoxadHVKw57FzGMo/bYUjmOdbHsUzc1YGAuAMnMw
7U1Jz4C/M5rczc4B5v/h2XGSAKRyFVhg6PBaGMfa6Lwxas1APFkVMI59qmTpRVXmitdlslnIvDxk
l8rIvsMvj3gzHgNf5P5+ztkX0Qw+2J68yDILuzuHJwqKmV49ksVChzRqWEPYs3FG1YuYowCUCKRw
7XtRO/2wa90izInV+yk2KpdED1gOShkYn7tjeO2nOEi2yxJMWAIox5mYTpW8QrjirYpT7qjnR0xL
vDgmtH9UAMtaW0mqUttfcrEQwgX2kJLwK+WwS2kXeWtUSSK1hJI+RF4Ouua66jhX7FTXjfKKghws
WVOAQxL1hiPXnYRGMD3NiM5l1JWxCbQ6c41dY7ljcVI+fn66TXIdHojhxnozl+7yrobKe+/TSj0i
gcVu1C6mcneVWwRAZzQDZDi2yna/omdMr5NjzG9eW+beblbKcKMC3ky/d2Jl+LyyicGR1G1G+6o0
lqY9lElfFeesokfrKZ2XON4lIhyyBySSytuFjE7g3ri92W1h9vfxA2gA/01mnmtDygnNL5wZ0D4a
1zW8JxaTqrnIOJ7wHzmG86kaQqM9UKaMBCxnHRpb6tp66DcUiQjMNxhP+RQYI8J61iJP7xwrqYyt
O40P2g6DLHKwZNuYoHrxgl+K3hc+0RSGDGFF+ALOTOShW17leq4PfMPyGgq3xQBpeJlxK1PfnvA4
2/SK9byF7taxLGN4LMesgtfdDVawb5lz9dffbTOuhdi/Zwvs5hAE9AhxbxAYeRY9EbF0J3tE32sc
5DtD2xUg2rnNdrHpNgc1S48pLl6uA2uNxH4m9ezgqGthT2aGMVM6sqg63euuF9O5ml0NNCMwBg+I
TCvrK8azMx5S7TKc6IQfi0PC6GM5q7yJ/QOnxtE510Y9egc398Ml8kbL7U9D16bzgeDPrE8eci7o
ZJpBhwlosI5BNc9xbSbnqTNbctlePqmT1vCmnr02twgbjpLhKYY/5mZJqNkOG4OrQM1Q2cOUPA2A
0eGqFd1rQVSDqzdsjIyEtfLL6ZLMgcO0x3Xz6jxwdeGwM+hIukvGvKEIZbQ8ni109vapSnxOaQ1U
15vQVORqqF/HMkzss8qvCXXL3yD4+9atSd8WURqXDrdtXfcNVQEWxtfHCc08P3RtiKd7QKmqroA4
GeAjbfAG2xRZpTnajFEr8FOUsSLtJTMjgXiJp8Pom8uS7/qpBhy+MBGwngSM/3Dn8SsbhPmpVXmw
yAxB0XaSZfX023o8WJL2pFsytbxtQXAKvZmxMCGZ9IUdL7TKTZ3YRXYU3CSq82QGenmf+6T09rmE
6L5Pacox9pnQc3UQtmjuPa9S42mMbRoF5haJ6Vig/OTJpjf6MCSTNSX29Uj93XDml3PGfYcGgq/L
GtvuqpP5aiaLJ/7ZFR3tsnr0JrK2zM6q9rbmDtXsu3rBhzX2RZOAJ+pHc8eEy07vEtnGDWR7C47p
iePv6O0StGV774RUTO2SToE4ZzSw5gEK7Hn7IBhcb2tUhn6iP4LbVaZmI46sCmj59dQG44SruQJd
CH2hzL5C5uPRK4wOXrsdnBjelZSTyi55Xw/2WWZLDjc7LStzN7Dit7uQpqf5XBWhXu6LUS72Oc9J
+248xIfuCqvlyor2aye/ZckDDiZiNKFd7yXyvZkMQuSe4SUfOBEUpRmFLUG7hj4TzvlSAl7Xju7I
Yfq43K+Lear5KlWzoPcIir7SUFANd6EuPYtbjom+2NmDWPa2HcNKs40CqHGCD3/XSd95ZiSLTTin
44u6nbgE7hV4jQfzKMjdAUyn0zMK8HrWDp6emjYuOd/xIwT937kZ8Cw7o+Np2dqZwUdHiTp9HQWR
KFahHK9eUHCzYCw2fXFQ5mJwBavXLqmSWGHny2aGZqj37sbEG6KigprAt+/2vGQwWQ0dlsMGhJDN
W2iqdRbcTbbSu8BcuGwasqtN5DSxGBnyxXNyoaSkGQ55ngT1GRcqw0mH0fGTomum2AAtTyhx4FjM
L2O1XH1FpbkeNCXewzngVDnhc8E5u60q/BYwxdL0t4aSpTDKHIy+sKsrwgigjAn17wOaHxmB2UTg
9kRHFqbzXN2s2gSNSMFVFZDzANjgGmDIG+BoRpdv6emiiDUYmItvTcw7+jzC2czhXmbFiCG9Rt8t
bCjy/eAzJYe6nI/JAzkHFgkLZJjPQt0DBJ4JQUkMvx6wwZaqJ7HvidJhC6qCTMO49vu3euL2sJ9n
mv5ciP4oyDvX0rJgjR1YBxeKKHkH15cnWpC7jAtJMeUcpGb7dUMbDFxwoy340BQ+OsL681X3GBMk
wKnLdhV/ptaBbO7GxfXmiAOtnlaGg3KYp1cjCKPcjhP0yYK84WPHEhZDy6y7pXlyqioPP0H14Q3m
KUBzz6pgBgM3eLN31wZ89O/zwCmGvW0wWLt2iROUO6XMYeGD77TILtxhgKgWOZcvEZG6fkC3lPW9
HcyZes5nDAanHqs4HAi/zlR7MJ0pee/B4zbU+TFOx1s0wwQG1GO28SkBftSfNOPP6Q7kX50eSQUR
oOVjWeRPuV9ALWPXPwASMIs83A0hM+z7smsoS2QjTg1fTZoNlxZhm8XYZI3ZfKNFZS4+VbWEXtCl
TTTkAkoCgQRZv7Exb9sDc2CGfI4opi8aboVPyok92XWTTOZ8yn0DS62vDfngdO1q8Cq8BipOks4G
8EUy6u1r5dqEE70sbNOt0Yz9cokZ/gVbmSVuElUeINo9XCFyg8juFdPail2aBpBFHoft+hT5iWku
UORsPksUTdgkJAaeMnDyaoHw3Q5dRwa6yph75iVu6SSz8VkvbpmoY7CeAnjvQUTQ6wB6GeO6k6wF
AJa4Gniz0B5q4RcHzLKVfHKypmei0E58+JeKndIxr13ssyg2XXNXzjYJ+gCASVsMeA882q82/4O9
81iS21q77Kt09BwKAAcHOJgm0mdlmSzH4gTBooH35gB4rn6DfrFeSV11U6W/pdD8nyhu3CKJQibM
Z/Zee5qrdNwbjboCVTxbvWV50tnBhGKcVlw3PEt1Q2bbPpY9MjXbXiBULANy99+HEv/dmP9PZn02
u6O/a80vVfntf/+vMvnya1/+f//efzpz6f/GAInWXNnSt/mfjHX+05m77m8oVJVnmhK/OSEK/OiP
ztz7zSfljtsNdBRxxUrS0P/RmVviN352baal5XieKa1/o2210Jf+ebAmOApJxTYQDZ+Rl+V8GOKp
fmxLjGUZBbk/Bk4eCTotvXD/1MMB/j18RJ0k85strfw2yvyTk9PlFaNFiKFsl1fwOvpMhCByJAGh
wMra+cnDfLFpiZ3ciLLNb2b0ifBvjBllnd2HQSd8WlSXPXNtHMbIUFvJDwOVokagjusuQ+HhOvHd
xBnwuLr9Qwta69AbhvfF05HYdDaBh4lZyB1Perywbplv2YtEhyKngpmgbwEuwcWFoci5YSkiAfFI
ez47iry5ZpHkRRWmaZ1VwVvHykf52BnsRkhYk3shcgzTaJhUwPqpfIpi7X2BhIMtwI50+ln1uSYX
KeuwAIJrXdU10jfAv8p5b5OrY3/Kl2u9gYkjjPvBCOZ4hl1QWNa8jws3OTg+BBgwdvVGTL37tRAa
OEovEYr6hO7eeugnblMh52cQIMRjNVQg8yrv2+69SrtigEtSkjqIBJa/VbfoPmkUsK60OEGnYcA3
6jXj0S6p4d8zSSoyQn1HnZHg83wrK+l2gXBhk+F/aYDAQb0bt17ULqjg5+YBVACqKWqMnQ7Z85Pj
Ft0u7ALpLqz23CXiqhpGb7NC29GYtKaKbWlSIiut8ZILtstQQRMEtw4luBtF/m1iOzWxFbW34+S9
K38PMzMzjnOyUFOrqfPAA/vevmtKXBiLgYxk7vvDlDnVLuy9cVqx65P0akZ0cTn2p6ExaxSag7NX
jtscl9S6Bg3M9CJuPTz3HUi2ynGdXUsw3HbuCgxPZm1hG6az8VDtkH4NfAmpKtFZGINgCtaxsavy
joWqgtO684ql2eYeGoWFPmxYuXbf/CjnjDoCWkYRJHQLp1wPxcHEfnhTGrXc48NIX9E1YrSYbf7D
2u3BkJZxiE3ortgwSQHp9aTaVWP6wzlBJ3AW9oiOd/QX57WTKH/CJkbY1yq8iXk03TlRGx2J0nSe
osKmOCpHcC1JqNEdjMOarVlzQMzxs8L1q63H0o+k3p5kFpr3BqmtInmvmxyiYxDyfmnz2t2b9Lo/
Ft01r4K1+jkxWkC+i2ymk2PYdEnVqJ8mO+uJ0qnLbqMo6/AiF/7Gmx2MtsKXxDtb/rHpVffsCSp4
axoTVHkyO7WWEw8NUPS0pPFVEjYYA798Zyreu5SxebnWFkh7bmvSQLyQKxN3ptaEBzVqY8oekngE
GMKx+/KoocjxWg0FXQY/YOVIM5Rd/1zVqh0QPf7JiEJtowyZfjFZmgMcGmTzaLaYzDJ7ih+6hlmP
Gn3MUACs+TGmTyQTPorlDFAzvNy0Fm+ZgvHQgUTbVL4bv1K66K3uFe4TYqqu5RF/UIUWfyflD1Zp
m18IoyMhIEMczV5X/P6X3RkfznrI3RiyX9ZWp6Hvv0687bdVFepdSbIk33zLSlH3Ru1vIyEh0Ps+
HGySESX1yDxM+y7u66dCi2mvK0u9VhVTon5G4MnUy9UnCUl/Sxiof4pZeQaIxRYevGgYgkb7qFti
0Ro7aUzFIzKF+C6JyUpfxWYoHs0ZO3xzDadfFd1iPs+jlAes6vZx4iHwauVm+tUiW3ifGob7mX5F
fs7x1Ml1iMFyAxWS2B5HGCwDYRHcG7KSWGXL4dOU5fkdGb7+g1IGmzKQgvcaf/lrZ1spaJpC7Vie
UkL+/ESrPr9kheQTTSP4vyuz5WPnMp5eW5U6D52flRrDu6qau8zv3HqjVW4TMCV9dRsxmUHJ7c0h
oXm1fiAzLD5kKAqwfF2/D6fV8WvlEDWJeZbOBvMkVga+vvhVW1N4p7Ww39D8t58Qiy9M+bigskEk
p4wxzXPWXBOBoP8mJ4QGzrOX2vUxz5OZPSD4uWNfwSEHyYdycambR8zNlKUZditGPjMwZIe0mjtn
XOJXp9Pst9F0xq/mVaWuUQaBVr1e2FF2nbA43VweowyVPeNF7hEhEnNP/CGZQd5A1/fz1+soHTCm
E8rwKSNJ+5D6bfQtczmemuk0aWwTsTEjwYcIcQ0EIwIo51kxl9zhGXaBsCeD+lIxGj8CqneeTXp4
mkuS3RYAVwTUA3qFta3rjhq7QZcbOe61kzR5VCOoIpZKg33BF8f/iSxH8Z94elL5yL/y+32U2fH1
rm58PgLeG48miiN8dzLFvVZ5I3FfGbcx9fb0pLtQsdAP+YRRz8Scs9UVLU5Yxp3Fss5IwFFkHmdI
gPs5NQJLmFO3VwhSAo1uzg5aPGAEKZUFj7l2CfXaJoCnIv9kmr4ylSAi2RmEfWP5lbPzysqn/iVh
dQeyXbyqZiAfPKYuuj67DUQqE12BSEgmSkZsRYFAaMW4cllIY8G2z9MJJRGTzZjQboGScGRazHiD
iKUFNdHRNRe8A6m4TpvqMPPQTvv8cuTSc3qyhkCNdkqRdAu8+Bmaj/7kmvoaqNtn24itpkcXpEmU
yhfPO7TCSO6GFMbDpsaJ/NaRkAP3N+zkIx8qvYOp03KvR17AlyTxrqlORjlgs/fsQ2PCz7fZul2I
8CguRiX8756Y9XvJGXyb4nYhJADOYt/O5mM0clHmfBmvyQTaHUh6utexbaZB46bhe8jdRXRxAjkR
t4j3zNM2InRAY5ehBhL2gQjA9LbObKi5wEDkM9nX0SOOkvSmCHsfqXZN/g0O70PU43sArjZau2IY
8pfOLcZyFV4jLKI4CneFYaZbpghpGjj1kDeoZAt9rkTtMcaKpmcrrf33hU8XwqTpIasyioX4dGwm
10j3Jra3RWh1R0u3+g49sHkoUAkieLVrvPUDb1OYecaBcI4+wJQDxsceCsJNYDs+DV1Lwy9NTUEj
l+WIbWUhGEpAGEFtsk5DiphiauutWxQ9lxCZCIw6mDYCHOvM6khIk/kCik/qFaemycCsF3vt9Q1b
2LQNH6CKe4doHKMdwwww/B0oqlWfT/YPLEHNN9eZ6jOpq2qLdZYo3QnbyCeYQBNu07YoWcowWuXS
jqQPIavMo694jcUnF0lQB+9h8b4pF2fpqiPZlZFNZlZnH3Db2S3q8C438vqeKsZ7KLK0OUKvmR8H
8rns1WCO9QEZbP1qA+i+kV5O7493zlVcvq5CHwjM9m0CxtQT2NsihgRCwrDYoV54YiijLnFmAiwT
sjHOg2JHsEqsrntHJ5XdzLnFOqExqg2ZfNX7dZH2lk9SM1OPlka8z41qj7YgRjOqwap1igbAzCsC
wxtYDbyIppuxzbJ3w0SEbjbMC3x0PJea4uibyPjgoQ1W9yF6sD3Vj38bwr9FMdpmh6bhSVXVULBh
8kNBdgiXsyGt0Ktoz7xHwQY7GAltuxsH6jgH2NOtV0LAcosgn2CzJ2SyP6bIjE+gqmqM5r2/EyIC
4MvcPt83dgb5FvX2Oh3Tft9kdPwWpqkTswbgwqZl3HeyiDdGLOXRyYhAWGqNDSPnvcyjN9nOplYH
O+ryfbZ4xaZTlbjme1unBabuGzcSwrrK7I9kTxBL0ZM3QPjuO5d79FD31yxNaywOuuD1p6e5vIzU
U9UqRxO/i52wv6Rw60AZi+WFV0ezMWfKwsoDp9RZDnE2OCzuWxkTqN7r5YIxIQ1wo9kBgnFS4RO4
jlUxo23p1XhjI/sElXJl0KTo0UVd2Tt7caKneAEZ7tGZnbl+IoFyzNPfGPeh58vh4hzCEEIgCE1j
DfTC2OcLc1LWhD20nqLHCJEU68Url28NXAjOznC3rZ5fsbHY27Cd6MOi0TsnndX9MEt7+W6kc3Zg
1uq94meA4eZ2B5fnBHkTEz4dNXZfUfbBlHainPs09S4L2WN7yZCLAMCsgAkdGtNNbcTE9WFfR4rN
ff0wLj4rmQig1A+gNFcoqO/4n/POIzcC5ltyn5mwPmFm+1m76jsjfsemnVCEQsrCxjDyRhasUsij
kIx4kjwfvy/9Et+BMU4f+7lwL2zqQOiai+NMx7k0xH6aJufiM5X8HIZyAvnbuvXeyiP/CUKI/mqw
J6avmioYnRHKPuJ2mvuM1UeOn7Jh4xyCRHhKkyW/K9naCbCtExNTlqYbExrNPrexyAQ+cNlp2yoL
g9dQ8ZhFnXmNDs7qYiQBzW8s0CGDn93zTuqvMJQcYD5WT9I1nLapnyxEjOexkfaxS22yER2KqHdL
6LJds3Gi02BWON+hiQsfaIBToq0Gr7o082REOwim9c2sc+aa1Vw8EokH2mZGSr3jNdg8D0npgQpp
x0/KZpm4suZE3LKNwaOPnRdKeRIOzgannkEc70BgFjAN1NIOOJeV11f1Fl9eftCGrPcpDxMWvL7o
0m2ES/6gFTJel3EohEIlsgASSnj0Qt++pxgyj1KW3R6lvzwUVBGfPVimwDrJLeyHsttaeR7OMHh8
Mo8ElozPA+OVY1s3TMYwc/o3IQVBGWBih8qfmwwEGDzXd5PQEwFSrLIZry7hF1vxBAtZsXy7epKQ
jIZTymNj9mm9rArXQpCSJvuVcs/j+etHghSQLmQJReCLetNsKZCduVl8ZmtkmQE9oN6R/GVfdz4W
L1wLMEOQdVEfr8nj7r/37uCd+JB9QpNmGknil6b+odA1rTFmFV6yXhuf+xC9M7gH6wRuBPKdj9yS
LJ62IHmgrt7syYl+mKS53pZqsA815IL7pueJO5ZWNQR2V+Kbl+BLjg3+eia24Rj/pGx5F8erpu1s
wT4tjaV7rvMFzCCKdtCJJb3kJw9gxrIa28S6TZCh8yYbHQBbcE6uqY/ogw8WvrSD8mS0awaHkwdV
+oTNEFkntD60BU5fXlA0NAhAHFkWsNTAAjhDWRHToaLdPMTJnqkNLuCISEyym7KrWjPZpyy1zqi2
0VEkqRHfzCkrCX+o/c/m5MZ32ur0vqBPf9J2JZ983g6GHQPhnbc+KMVnQ7ho0nnm51+jTtoHQa33
LdEIgHG2GMSMcNI3CGuSu17bYueCjdnJlkwEC6zCcwhV5LZtwN87Dl7locgjtVJ26uxmmz4FnVqF
/L8o/fwmNZ1+4zle+DIQNPUwUr+e8YyMADVIQq25dQvvhp7OXCFd7W6S2Ir2JDKmtzIp8nWTEyCA
McbDmtOQSZQ2hlhbzJbOTp8kBw1tZz0DbNumA+7GWrcjEVnSx3zRpS/kljVH5CwASFRmu49NSuIc
Rd5ycrIiO1lIS3YVxvdtNuNWRMEhToVsmjtppHqLIAP/oUFG8rMIx/zGARsBx8S2NhVOn3MckgMd
GVWzaWIm9tmCXBjFiYeixu1eizR390SAhw8mSxs2WE3DvGT+RsUUH5qqSy8o/dm9ga85a3vI99jO
1CfiEN1gapf6LMdwvm+sHF2oHZuHeXb7Z96behMPdfPSEvyA3DcHp1W2EdEjDOTmH0rafgQ3r09u
Cu6U7dDPOdHNljprXXXfBtyN+9C1ncfWUvGehSobIND8sPnSirWmSV7fTPt47wJx3dXd4L8UXuXs
eUQau2W2cJ13EDseq5CQ4YrlxMO8qOieEUW/VQm5s55lDts0URDEqxJ4IiEQaDRIdvwu5NSugTmW
20SQ3TA7DCysxkSWXbNRCkj4kJ/bhkiBXPglzu0R0hfDpXs6l2rdXgdSY9d5GznwlDWtFmvbPIdM
L7rsKxW4Hzgole8q02/vctuoC15aaIrXQ0xUiolbZpvnc4gKlOO+1KyZL0K2PqEbk4sP03deCpuV
BHej7b4nJV+/qkPv1spQsjrVnG1LCxo45RWcNOzQG88d9GlGj3UY6pJ73BSoiSanJwhyNh/oHfDr
0udOX0WVtYdedPmLZKG8l6yTNliz0k/gtcQ3wrjpqtGfXwpIWNd7Mn1oOvzdqYMEnYXtsI1GIV5t
QC7fYDNb+OKj+OzwUg7ZEprGxUBKxUCpyXxqXCt7VpkZ71zYQDBKWIedwznzH4fQTi7/LUns5yuM
wvbdqyT8/y9JfPxS9l/+RwBHhJLwT8uP//zVP7Ae6jfBxoMNh/JNF/3gH4sPKX5Tgk2IwoyIENBW
SFn/WHzY8jdfSs9VKAhtU5rer5JE/zchoWMoCYeApYoQ/2rxcVWW/6JdRpHoKUb8wmHtITDSXgW3
v+jcF/arTdqPrMl3Yjt/T442Ct8qMALzzngIUfPW55Qwm5X6Xc36JxDMr6yP67/7N8e9nv2vx2UA
EvXlRH5HNhcJiKGsACIqzr98Jfe//3O/HsT6p6Pwlf56FGsBgzVezy49YJ3t76qAmLQVreZt8dQG
iMF36e7vD/lhjfTx81RXNfEvn6cfD2hN0emtl+KpHM/A9LpUYVahwK3LYEz+4XAfUSZ/Od6H7w/r
PCKfBJnDfNSbhc5xmxzHfbMrzgVP9vUY+A+kYQZSb8xTiM2E4vP278/4v/yM2RI6qBpR0LofvQtk
gHq9bZRraph0k5tkKk5C/MPlYn8wK/x+nv/vKOrDei6C+1WjpCE5ZkPmltgyO94L4vBW1KhPcZAc
jQ385jULjCd77e9IFTuSnHeu7sBxn/7+hLln/3rp/vKrfLh0vTrJvcFJYUZhZ3womBFuiOxx923s
GK//6lCeAu3DQ8KDhWOanpQfrqawq8shxRi9jpICILPVhuRSxfYhASjz7e8P9XEB+vNYP8E7vmRT
5/gfvkelChbkRV2srzr/roNOtoLsiz+ThdyX4qC2xJQ2az57HB3kWJhh8Pe/wIeP9S/H/6CNzr0Y
ATczd6IF7zPj4gviTB///SGkjxCcoB4XVMj1V/jl5pQOSIgitAHF1C+WQzLHU9X/u4vj51kAwlAI
vXmw81T98yFMIqhb4bTlusny8xzK56lTW5fUlb8/kw833cfDWB9uBxfOGK8NFFFpa+4nUxx6S/7D
w/P6m/7yhP55CExXELhtuEykEP35TKiM5lKz/eDZ2R8svB56a23s/T89MD8+o38ehwra/3mJ83T4
cJy4Heu8AHbEG2i8IVQz31aBv5n2zpq1eaD7wNyLf3DR2Ndb9OO5/XLMjwCo3pnLzMw4t2EOqv2w
mdbFptoRI2wfq9tiU+wQs/P2Y3pKjlIA9Xrdbv/+C/zwPPvPWUsh0e5emV/XL/iXSzEWQ+e6zPDW
9SSvWnfkN6deEO4KueXvj/TRMvSXQ3246hu2c1nJHHGtA4Z56zhodtHGXUN03o27ed/9wx3wX12a
11LH8zyHkeSVivbrmYm5Qu7jk+9dIQxK3G/0xv/wpPjo8vp5Rr6DxVo4VEmu8+EJTNa61Xi6LNb5
zXBkPL3gS+p23dm9pzcmK+B+PsRH9Q/vub8+n9zfhSpXABql2YdawrMp1RgMdMQ4iKDQDzVcUqRf
/3BjW7a6Pmj/fHH++UAfPsCWaAXw0+YMZLRC56RKdHbQLbzlWU99fi976ccBLNlvRjOD8UKmfcrh
cdUrNTugYgD1/MA6hg1v8HGswpN6N3TiHzOR9Cly8VEfelYwQWgZeWA2WmzYkfeM4+N0T6SNQgE3
tEd2gDF6LP7VsvQ042yl72VVldf84GWvSzCu0rz6E8Yo+RQlBMp8U74F5jNAP2xYKJRHhX5f1C0h
IMR/plV630Cd5qaqiCiVMcmOMo+jH4i8FXqVpTmrmXRrtu5MToFs3HgGxGUoXex6WRjfoIh13jOS
pcB7dDGRIYIozYiPwGYdHY7Yo5uaL39atoPZDGlgRHicQa5Z1necIMNe5cMSqCL17mjLkKCZuf+p
W1w43x3+XvIlZqLYwdJv0K6nB0IAPES4bgIryzVSZtsKgW6SuTcIyWkzbfI5hykpLnOJBydIcgfF
RzYs5mZOavMysjRFwtAkJLaQ+ppr7d+2LfFtS2ljc7FmFSjoJ8FiyerY5o24KI1SNwfmtLHJZt1F
/BJBWlfhoRnNYhu70whZF4mkm9vt0anteT8VnnHokDVtiC4ob4yesMreEi1Rob48qelq+PFQun43
bMm8N8yWO2lbxTHCURLwHqwopEbrDYBTevYpQN6mSWfnhdDuLU4C45l5vaWDigJEr038MhdjNJKn
qfGszyl8bRI8r7O8a2C5U3Xgy/J2MNe4ePQZoXu/USwGHhFoJ+9GXtV7d2IbjfmFqIcF74P2dM7w
ChRNArj/GYQEYwEuyIUU47S8xg9V1RdPNASIRngJO1LJyWBlqgOUZTWjQfkimCDS81rkAZBbKSAI
1DFLmGM7Dys4GeqzmIcK3aLZRPh1pL1uW6PaLchUzxHZMIfRcrI7VnDNi8SovQrrNrlpGHUR9tn3
twOSFmCavVX8MGozfSELAwdgi2uBTAAD+LdrgL1xDQV3AkbINSyECXmWX4HRHvG3KYMmaU32Z9GZ
9dkNgcj4Weg9zoSqBzXTjF00Oa8FcfMrypT4yNi9HDdeQW6VrAzJanJx3hYrQubkMR9UoY8dofHi
9TBNxZldL4ECngDfjWkj3qoYfKrO6w7xGLkZp7RI+guSkCzd+n4561sfDUbBUi2zbiO3Vlfx7dIR
Wq1VE51Hu7O/dsvMuNAaiAge3WVLcrneEEyFUEegjDqGpYS+Vg/lAbnScuLbYdTezj8VlZBsAnTM
4xFWNKlilrecXaNImMf21b1vGt191UX1k1hE/l4WxIH6qpHmTx5bHMwTt5xo7SgI+1GukYItawLq
7CN26P7RkIWzzTuIfoED01usix7SU9Hm0ZcrC++EHk38SIqU79gT0mOEKEJyN0fPoVFgqvyo0A3s
cTE8C6CAbLsG1G1xLTagVPQTC3aQiqWz5EiliXkYVkZrzzsvS0lg8F32B0Xc7SZUgJvF0Ma7R8pM
g3QGJgyPles+XTXvMyL3z3Y76J0ksWRKXPj8qYvbeWZxv7CmPCWFz2M01Uho1458hN/XsWknFoHI
8ObRF0CfK560wdAZ3hqdlL5f3Da+QQTLZjsOS5INDHFUEPkvKTiWt5wF5X0G+eRGNmi0ywSZTmek
6Q5TiAq4EkvkizBEPMh6RxF6ZdBPwjguSJehb1W5pOZo1bH0yRleymLel0UhbjGX5FwhlVxzW3Y7
EC/VqolctUNN1u6MKhJIdZmlIyoMtwuAgWplydpex4kxbxcb8SKPguo80A0iyvWZydtoA0rFXowx
aH8A/iu30vDnnYb4gUgnbfZWiPMLaZLYhw1WOhAb0ZbQPh6tvlHtXRmndwgO/fVkTszyjMSqn0dg
1zdokTvkX5V1L8YCSGCsw7eSx2aQYTCBSo6iMq+Tdm8vnb705HvtRxIUwANOak/swnT0B4aqJVPm
HS49LoncmYiksKN91nrNuUfMcNtNcXZvm55xw5WDFQKz3lmN1s8QL7pqsCWbCr7GbmIl96QxLxx7
Y25JzW084m7Ksf1O/sB81xpt9rooz3mHFerrVZWV7p3R81ZrNNnUimLivg2b6l5MtnOB2eJtKrdt
NmPTjqCJEkQ4eA2+sxtfHl17nndj3MWkF4cwyDLzrXcWhuA5jp2ASkPDsJ67cTchz/88AC/aZ5lL
UDSOvDObD+c17IY2QBugye90Ync/kb67Q1DjHv2ldFCe8n34ribOsOkMNnAWS96C+L3ZmacYLorn
rRriZkgqX/SdQ1CFtSpjid197Kdb1gjFG/LaGhFeuezsGggGQ3IX2EfGHmCszUADE2DzxO9pyGg5
0SsBN8lJoIWJXBMOxcALmWKOLRNXRJ5iLDLtLfoU84lyL0I/ViU2SSW5fIcUVPtB7Xb5OxTpGmCP
JbsmIHWLIMFrnIWTGZ5JKJLVXroxWu4SK8u2tiP6H+gAE8GnN1avkF8VtjbfYb+pO0PfEonobioU
IK/CGobPRoO/VJm9ipGzpPJBsew45L72uR394s5JJ9ToQ+ED/AcgHbE/jTAqjGWbvrYhr4WW6/a6
OhFB1UCewnfJtg3czsl3JlGsugWNLRusBqMDE79TS3zEj7ozue/dkWuFBBKo91iEQd+orZNa4yl1
IlLjw9TaRnMa3qWCJJHrVxAgDzNPflyG68Kf9b7MCQKZLTt8NpaahQuRBacG4c12xAF2bPF+bdXg
5oc8Rllf8ebfDFFTHYhjIDOjkAngGbM8UnnSWhacUxRJEuvdwQrG3IbUN0/tQ7Ys/W5gW7Bnag5Q
3WuL/tQuY3eyVVNjCrDEd98weR5nRDuEXnpCR812M5q65Wij8jtBKmseK0JAb6Ubl9sefitKNFJs
pItXkff4LKj5XB1icZrDL5ZZixR5bwygKSoaHkFONlv1eskUmZxdQsqtSJLnqfDR/yKGjm7SIW4u
bTGnD3En0894NUlVEJ7xgtoqusVOlD2mvqYkk/5t4wfWK8hTjVu5bJJd2Ljz0UGesBo1acd2aY5M
e1zKKgNGGA8Sz2M8ChHoMtV59gnNc8P6GasPbNnr/iVKO3UmM4nUurKKcaaN89lMa01KqYn+U7cS
a5nNvbmCXNN/6f2mOxBXZkBDRDDbhVPzrQADdUED2Z0ssg0JmlsqHrgNAnUdacqfvh069FaFmb5m
U9V/iZyI3b6ZsBVamZmqO9xYRftcsWy6Bl77XbltZQehWMetIN/NhkJviGwg5s8o1Z3BPuq2ZTF8
l6o2/Z6Qd4gdu8jJl1a9uDMqE3uQ5dOZWGP51SsANm8su/XfNLo6xBrXiJwi6/r32hAjS07+0CQ9
/72XOn0QS0JGLFFJ7IfcZXkbMr9Zk6DcvFD9m19D7Tso2MrIXAE7TPeT10xHAO14w2PiVAYH1yNW
XXIpQJBt2VOLfTuxWV5mp157kw2WJ+8LNo9Lup9F9kOTMbNGeK22qbTFiwHzEhHLpHejJaedF/Oq
bIz8Sn9C4aur3jl1FT5Pw+/HR5euhr6nLdEWsbbWKArW48hvsUxthpc+K27BuuuTglH23Cd8SEbT
ewStivqhpZHAORAS4cGgcHN1BO1MVMRrO6PYmDofAH/WMLp00ngDsd2/T4mHOcQdaYAkCpWoE6Jq
V3Q9KWnofHiOTf4hxpSwA7dFpQ6d99GMx5LEAOIWSqNw15h+MkIOuItq5EkYczhzVyegttJo+aLS
qb7M7jBtZGvWJx9A5sazU4rKtKdq7BrngippImMYIfvYDET2wCdczwu0TlR6IC+l0zn7imSgt0ah
MilknH9OCCK/jV07fkZWDO/SJ5LCzklIAb9g/5jmcf4WG8K73qHCeiC+y9lj1OZMltDAnVj4j91E
EJuLrXE/sEze4ByIA0uXlJkkyaFdC3H/sOf6zv4W7qIhkg3nzp5TDQ2hZnRmMrC45lEOJ1ztYUSX
FtvRNadLMuHr7UVdLIMNYd1hhkehX0a3sunNyxAiVnDoVD/FKUfjoYiHQrvvmoT6tfQbcQBASsjV
uHQP5Awbe9F7qIZjy74tDXcklQB62xWEy2D06n7dAIyNugC1k40Spna/wKCtdyFixRs2ov7GYKz6
KQuX6Ig5oX3QpqO/DzCBNTznrvg8oNe7K4TjvXh4KO/YeJr7QpBGANFB6Lsx0sZrZCLo5SsV9rYd
ejz6jm6TRzEk1Tt94rgevdLq4e+q4pbAC/M1Xioi2vqItSHx64591oOlPpeEKa5NzKdbw0ei20NV
3ofecrVIlgQFXX0py8oleQSHlwfrYKniZTM3Sw/CdCJSUMAjXFsaaRNJcp2N/rkURwPUxTu0cCNo
Me9Bc0BEHzb1zD1eJW2wmDnmMwPl8sSQ+2YBKvho5Q4WjKJKoxfS2MUul3axbW0K+0nY7rqZF8o8
k1IdmGm5bKzKSh8M21mIXiVkaJyy+a70Rvb8TR2NgSJFfNcyxPwKmnQ64KNvcB/jd/ELrHsEpk4H
jLOwNzWZU3dmZPr7EXb1jy4pEHtSFVEEc8/ek2G2kEsm/X7jx6MbrSr0cdsee74VxFUN+NWciqec
6Qt5fVmjybHLcQi2sWeaAZIx0t58wmeykNuXJPH0uqm2FhKim+WUXJ2AsymQNPaVYT/Ufjj8CG0Z
fo/MNN+wLaaGmrIoulhSR/uZRe73SFnMEAwr8jcmMM3HRjjunnohp20Jq7c2XuybjNC2e9wyRYD2
SD5Z/UgpLmefSrEzP81ul70QyboEtpbqk8is8tHAyrPli4NaLJPQgPbOpUPf6V3bsglfikwRuQsM
l8tq8gQTFrLTP+MFzV/MOnL4ZKf6rUJdfNuUU3SJa4JvrqlvmsrL0T+cOiZmD9s36KgxMb45M3nb
ys+huZnYOGp0rrZfs+mDdthLc9n7bMv2Vdjan9y+Qf3kp+VdSOOzdQZV34AnAMIhzKzYuwOzCteI
rR0iQRn4cSIQ8UfWckpFgbpwzo3XBiO2QVfK8n0aG/1C5a/QzGU2Qpd0MQ6zYuzltFZ1GHCAPmRm
4t0j0svOdu4Y91iTp23m2+5DSgrXC80sqTjtaB2SPMz35bC4NwBs1ddpktYtTVdCfx6OJ/LhkvsG
Qcq+8k2xKaOQyZaw+/HdFr16KtI+fpBhUj/4KDdu8npSL8YY1V+ncXDKgF1//pIjlNinXU9RUIzE
PqLFvnpl6mvMKK3zDdO29NxJ5a5b3labkiCa727tjl9I8WR2UjTDe+X05te8pm0c/dHZxgJgBz3q
RChR4nwe/arbaR9iZT2n9SHP8vr/kHcmy40rTZZ+lbbe4zfMg1lXLwiQIKkxJaVy2MByxDzPePr+
oKq6SUEUYX/Wsu/mznAi4OHh4X78HAQxGXb22gRSF8hX7tm9wy2OTZLqWeNV2Q/M9FJ9RQ8HDNDo
MCAt78FepLGDxrp6AJGtVLYIKNEtaEAedcnvtmjmtLcMqIZUNVQx5Z6mpb8EIyB9GyXjaKbwXSpG
NHD14kiED4LPvaH6MHyPlGy6BxSFcyGrs03GSdoPnql9sDpUVb021JwJfpyDIiJhWY+V+pRAunW0
5I5hvCBNH2LIGtxWEaWPXQ+jDOAwr4Hqs5G/Ge2kfbFMv/+iAg5zlcSDxo0ZfOg+lMbaBBDnOnpe
U0ZsdXCC7cTWFqrhEeKd4bMMecA83S64pShLiLKb5v3EzMfRCFP5ySpN5aAAxX9g0Er7nEa5ATtG
7dORAYNZ0dU+mAIC1htd8ccbc/KmKy2NEI3sBek3sS9wpQE2gTFCBHiMiwYqIIlBIAzvhQLtz7AC
zGfmksWwvhzc16WOoqEuDh/hEEoOej/Eh5YjmcmtgbJYIEYwtQnM58j1CPp71PTbhtz7J+WUjEA+
KzpkZbMd+7hAbDVECoah4/CGym/xzYLp35mGtP0wgSr/UUmo/GmdXLpVkhNUxAiyD87F1IXwT/4m
ElBBgvcwjzVjMDLUblobbdLb3TTq4S6WUiIhw8AbhSC81Qrod7KyQzwb7b4PTev798w+1B+QovMZ
ggO21HcQGIBq4iIA8/VBZDb5uZQlRLancbCVZlR2itVDRqCb3Y+6V8b7tCnixyKRuh3cuOmzbowB
XPNt6ObAPbdQOIpb0zegbWbCCNQhs9xdUd5UUeMd2yiC398jE4OQHr5PnzMRWTQqs6PPhbQmRwcw
Pyp3Q6Exjgwm9EiaZW1kaHuOraBmLncjEnFIPG5GapR3QSrETlTGcDtMlbkPBwr2viEGN2IAzSmj
R5K8UfSwukWSNnOnqUTGU4pAswbIhUBEg6zBRlI68ypUC2lXB+ihQRWKlqdg1QdNCgQnjgphHxaE
s0jp/COHYPrAOgZ7VUgEx0JwbBNOecK42/g7FyEVUE0hfgpl7XfWawpauUNL0t6T81r+5E4yoFOm
/9QbzRhiGgekfQcK1aCw0GF7kIUBTCtslZSwgX6PFRqqFHHTg9GJQImrqLi26shAXtuvN3IvC5vA
owwPKpNWncwgghSn6nXT5/yVGsAvpbAvDJSTHL2E+wCPBSIQGvAoStmvqAz8h07Qqy8NunrbgeF5
uOO0ZltUuQHDvAF7uN7/lPs8BkaHxEQ8VdatBMTCHSDnOIZi2F1N+LFrKBS/BSqTTh9Xujsg2MNw
HGqexSAydqZThCFzmmZxL0kzdmGQZ1dtrPX3Fbj7LehCyaGr1NihTHW9SqqeyogMjV8qMSsJlHjf
IrNhe+DO75WGuSlzIP1gmKm181AJ71sjQstzmKwrXaU8FaCKcVAUPV5py77pDqGyAhoCzI4qQSS2
bDAXId5r5rTXzOpBTO47/TsjL1wEfzbdiqU3jbzXlpY95i6RJBP5QyZgqp959mUQP680JueO2atG
18LAoo1XTDTSjcjAgNC5U3Crxp9VRXYy4/tAwcVLBfoXj5qHIIfRPfbF/m/MW5oCklhDc8lcNJ4L
yJ5a5npLRxPVm3z0bkSOCKqlZQtJ7AThdZnchl7DkT7uRY6oot5e/gVnFlgRNYD+LyAw1Zh7xCc9
YJptEFHR6QFwDNrXl/ufvheu9ErPuAuT88wgqcC7eNFFMzE3SlSf66GATU5rQQOa32TJ22VDvk+7
/HNT5dlKA/PcSzGXr7GHREPEQV+/lBGN6BIxWOogY0BxoU/2SjV8uLxwMxRv6TmKPEPWkOpBFlZd
tLTFIRfMkkTuv1raCFjaqattxR1KDvtyxVHeNH7xDlml3YwdFXbBxWcqLJFeFjQujhJf5/2HRDlO
a7SeM7ZlsRMYUlQNUCMGyj3y4itBxM9UKmPQzqT/LKIeDe4HH/irmO2AdzpNm7iXF1A+4xYaFy5J
VucVNAERvnK93EesKC+S3Ol++N+UHwOoABi8Dujo7FCgim1kPbfTFSX5O/9+JmuFQfk2dupH+ZPl
5CvbQD7zNV/9mNmlTvaBpwVN10Oe5lRO/jxjTTy3PxaHYkfWALEspTxmJTbB7QjZb/LBvBKcNbrf
M06rUZcQVRMKCF1a+tMUgwcXVZpGlp8/AVT5HITtykY840WgOTVDpQ8FcMFauCwCkQWDLhbT4Eww
RSikxI/+6G8uf9dz73FqZOGqzVSrJWkzHWeQAQ2MigGDHJdNnHFVbhoskgYKVZWU+WOefCy/ifS4
6T2STNj4pBwBU68Ybc80Pmk1QgZiIf9oKvEvjLLN4fmg7WaZs8jdqdG+92uzVfCQvqwV9IC4ZPoo
1vb98MvP26tQkp+7XF45/97CTPhgkIHIgHf5sykuXlVIWsFKgmLGHDYCwFhrJ+31e/0Obu9rSiOi
k+78neZcXt9Vq8utOQnMHDZYRd9529CJBIOn3dYO8tMbMPgHxOdX/X9J8sv8pmkQ3wg9vKmhL6X3
wgYhPAP5Acf7KsG3tFdtejTiMXhCY8EVbMOuna18l/pufJi20cYOne6WmLASCd5iweafAVJaE2UN
XI+4+M5KkwrjJGrlCwaxv+0/Bg6Kwo9MDtnpLr3z7LXVfgNymw1yp4eZWJMs01gsdp0NMaqyyBrM
koO1S3l7p+6qVVTwmc0/U8oA2GalDV7utf+OsckFWKhLpy66YNPlEb2U3ryRo6r693eKIZlgzef0
UJWMxQrCeiRCqhGVDkMQBzlQPqLHckv++6RBOWPTvO/JFc2V8/hM2AHAJytAVSG8B/T1+vUikelk
JWEVQ2l89pT0ORqUlUP4nAl6hYrJZNx8bi1yxUir48Q08tIRClq8usxIiuKt2Dj3lU5tLPZ7B2uF
FDL34cgyMJkwPwbVNXXPy/v75QssznpDxtdk4qfClOXCCvJqWqEx8+1AoCXeVwwhfVXLrPgGkxvw
LNiwnLYderscKOGaUhduKVEOTp1PhV2AxzqaQU+ntgaARENgQHnCNEY79DNm6pPIQH62sUKEwPux
3OtCF1x7paZda8nQPgmAmk27hZTve9pn2i2Rr3vIqsJ05jHFLTwC8g10BTDfMPEl7IKZqlezkPxJ
45Sz14/BUks6bIGepu8avfZ/m4lYXitQM/wSmwAubEvzvnZNEKCrlI/bFspCUFICgphanN34AfRq
0PtlkJp50a1QFYyHe70qPkrMJsGs5oENEPTpWIZ+xdVJUq/kHDiIZarp4yT3il3WnWmjDaF9l6Kx
+CiNSNswuFYEdyhP6XtjCLsHrdKlbxR4o6egpxQyjaZ11MMIpvTRBxku0WshGnSfdWAC28uf9qyP
UmLip0F7+Ab5yIx9plsZX1am/cjI8SaQV7CV0pm8zWCfabpFMGHSZBGvhCxMQghFSwdywtvmWnF6
N3L0L7Gtb7qt9du39X3oWM7o/vtvZiomjXbyRTKlxe7zBFmQCiZRZ+qar3VSH/t8+HnZxLnNd2pi
sS3QSwE33WBCUJ7NIQfk92OSPv+FDYKioqtMhELp/TpOUYwaujq2CgeZVSTKflSxvjGqtSTs7Jto
oB2BmJM4LJnEEtOqYLqdCieh7dggfSTd+dFKxD1rYxYJpuooz4fX6zeB7QsWCLNnYh/o26geg4ky
lv7x8nKdOxwZT5LhP9dIC5SFkSIKyACVsXg5HKX9fDjOmgZrCPC3aGwO4VM7i6w1LgqhV9HvcsDh
JQc4fe38ZjokO/l+lsCAn/C4hRBnVx+g8v4EIsK5/Jrn1tKa6ymmCEm8siT4pwkoJzGVLQYPrrvm
QwXEZIyfLtt4KZYso74lcXxJ5K+INS+uxW1RSW0yJxrJ9eDAa33UD7BG7yt3Ta/hXIQ4NbTYqlT+
PT2GexuNc+SzrO+G+DEzC+Y73dFbiUbzd3nzTrppvtzCoexdBKPcB4fS6BSIugRGngoO9up7m2Sb
jjr05eU76yKk4P+YmkPvya1DERsP7cGwcrwb04ZY6LbfhlcS+iTcWp1hDyv6VrJ927yL7+t7oC0r
9s8l5QhSw0sDQw6Ud0vZjVYIEjy0+s+t4A0H/4j2xa47TjZATFR2bFOi32Kv6V3Mr7VYYZO0nFIK
LiMzhv/6teXea1S1xGwGbCbS4KxNV97s3OXb5GqrErAI7m/qiWM/mDWYHSKJGzwN13S2Wc/i0N6G
W/MAnP5mhmdupi1In7vCTtx8vzYKeCbMYFajmMnlW4Fx8vVLZrAOibmYFSDPAtsEfJbpdFDrDgYC
2NSDb23t3zBvu7vsUmd2PVYtFcZJU5+/7Gurqk5CAQEtxTcI9zaVWbmTwT6R4fm4bOjcN6SuA4xd
AeklLfVTYhj0g2EK5nkIhEGS4noo/MNlE29HPDTTRHtBUTijZZovi+jSh0Ji+CCHnGY37SaGWaR9
sBPv4Y6cpXh+rY14vF07fIVUn3Y8iQg1zNdrB5tc5FVMvDtRa20i5CnU3s6m4+WXOmuEmjwhWZTn
rOO1EQMyj9RCecYRix8i5LkDsmWlf/0/MzJXO07iihjoEGQmGIm8G2QXNrkKZCo2Nn9hhTKhMWuJ
UPReWCGjJl9UwG5ZqnmdoQY31cJVsVoleRmVeh0u+C7cMVVVllVu0IvYX0kN8Jq59to40ZPKkAjM
Eo71KT7mdmyHdvKtdMBEMVO1rezmo7HmhW+PntfmFykctPvQNKOSQb4AdUbkkfs72a67QgPuOnko
d/mhQ6knZ2PfrZ16b48iEmI4fUi8SbkM2GBffUcZLjBVN9LcSQsadVWe/pAiX9pWJU0ctV8JHWeM
Sbg/4z7kRQxwLTxTm7Ro8kyldMz8mZkY2K2e4IXbjmvX6jOnDpOYJ4YWfqM2sSarJdt62Fk/aIY5
4ba7qvb1Lj0IbrWhnf/R+nnZVc/bJFTRDpNoTYjzy5/sCAHd2FhUuGGgXeD0z5ITf+326OHZ83Ct
sk224S7/dNnm2wPAkgxSZQmSCboUyzqbmoheZaltQZ3NPNaueUAohiJMvb9s5ox7cncCCUS7han6
ZWfCkwIp10ba3GL+QwEQ1AC1sApmALtb7oYr5+qZhM8yXjYh2QJn67LxUsKWw7k6IAF6GBhPk/bq
AdKHXXRcS5/PBH9g0S/fa1bJe1M0A/NZqT4Nc5YPQWZ5C6pmK7mDXVA10ymWrw3qrhpcuGUJLYlS
os/tdEKznSwGIZRiB7bCqccPhsW4Tp7ARgkJU9+5hgeZcg1BcQuC//L3PLMNX733Im/wobvzQM0k
DpIPkCNxd2j9bQ/9ri8mK6beDkcTVJT5qCO4EseXdcIgUttBCqvkZVdMDkQ7ZEfRo5FuYOh5RP3M
Fjfid0nYlNv4++XXXLW9yH3FKaXR72M7uyZ5YCpwY+xixlUhTj4mD40b3M6pb2UzA+NcNn12hU/e
enHOhzHkPOWA5Uj70U3yplEBFsTfWuvLZTtnjvpXq7uIOWVs9IIK1Z4DPb9rcCcqBMespbUt+caM
TuVQoW9hyWgVmdZiISHjVrQ+YRC2cZCIgGVtx5TxU7Jh5t1kLGGbHVHZyR2QLpdf76W8++pcxrCs
0EzgukzSucxw4fwJI9Hs5wlc5mmEbf0bPQlX/daXzOOWtr9vb7wvMOYdjOPgpt1GReEdBSTU/GYt
vcs/5k0UnH8LiGeVVJvcV1wsQlx0fZbMlAKhgfSEFThTwACMfsyRNRCYPLxs7dySn1pbeNA4WEZc
TdQ0a5HTA3rIVKkewqZ+/J+ZWToQ409BJTfMV3URTFDpjH4XQjvKwl9/Y0ijjE8oIJlbxJwg7oeh
KofUKeW7JntuoBALflw28fYEnr8QnDBUEmUabMvEFz1aL+wmP6XGJ9uqbdyBL91Nexohe+FD8QB9
0W7tCjZ/9DcOemJyEdGhtkykEU5vh8nNZ2McqeSu3bfexJLFWy1WDtmdDKgdZIheyeRno/NxfsnA
lhoYoC4v4IolfXEZKmi/WDC1UkfP0MdhDtd8jiDH7ca1rvHLvr2wbMt8uzcmWKkLlq3ezt8I+Tm/
2gy7+tt0QEfOke8VN77PtnO/munLu4GWYbxjh993W7p5NjIVT5dffV7ESz9Ifp28sdsgFUfdhwy8
mht323YnuOucDSvusqxCd5E5lGnKt4wa6aYYfaerxt3lNzkXOOhEinOyRl64bCll6LVEFhASRzEn
15BLR6qH32nHtMtlO7NnL1dsTp8oLpEa6kseoijKzbEuFQ5XC/ri5AAd78bXPinep6D+7WtfL1t7
e5ZTsOUQQrqCY4hS42IXMKGnlMKU/OcRNIupFgfpGtHlu24Pz6BkKxTwg63wU7hfO8vPfDMsU2GB
uQCmguWlpUBKvjdqLAtBuje08vOgrZXw3yaG89uRKUGeZWoiJYnX7sdAKcA1o0dfoEVRuDnER1pL
m/EzPSLyE3gZnZXlPOMlrwwu/L0xC6kEXJrOBmduC0b4gw1Xzj0qjM7wzbuas6JgpaBzJr68Mqq8
fsveZPCiauc0YohuPOmubAOnRLGxbVcYJ87s5leG5k96chVTB72hX4uh5DA3p5s9afT2L5rTi6+2
OKMRzRHKwYDNAnW7jandVoBy22blhF71jXlVT17GHzRYGmjyOMZjiLJ06XqOuhmOylEkEvqrl5Qz
aQ53V/4wgagAaJj//Yk5Kp1+WvW4OzMAW1Ha+5QFJIG54OHbCAnWZT9cM7Y4PjNzmJicxg3b4jar
YnsM851g3qdlhfaJtmLsXH7w6tUWMQTOkTLOaMk6TMlO+UahCo7ayMxsZucH3ni+C4R3a3tt5R2X
lDl6k/VqAezYyVJ6TXFt3olxcxQ0M3BqoTjUmXS4vKhn9zYYNciaoBWjOPz6C6bAjAeg6qkjibdy
92US7iWrWlnLt9Xv2fdPjCy8MgbDDZQZI/IHsdrkt9VOPqIJuC0ODKNtpE/VXrhBIWu8Vm7QMt96
34Pt2sKeDScnP2HhqaLcMoIzlWg35D80xpYqLtDwsQ75Wua/tqALL40mWR3Fmned+4ZJ8iVKa8Qb
hJUlXbOy8E5fS5DRk9gLRfGE/NfGDB4S49Nl1zi/ZBAjiNBbAqhbROCA4c2J2kpFT/+WMRTkygZH
G6aNpQjby5bOpAf4B90BWqCqTP32tRMahd4KI7rBMP0E3zUxRqYE8YTe+1aj1lfoV773dNnguWN6
ZsICjgM+ncD12qCYayBp5qIGowd2KUPWpK4VM86Z4PYimRTWwSosIUKZPzB023BZQi9NO/Slmt6K
mTes7a1zH+nUzMLd+hoBB8XDTJC2x6yGpDqfFURiR0Ev+PKirZla+JyWWlYcSin36y7ZEKkYxeP4
j+jKdZ1z2dTK4i2LiEGG9lybFbXDqNrRT6fDUOr7vzBBzKNIQU2UzsdrF8iViRHLhht6aclf/KlD
yiqpVoLr2/IkgQ+Yyj9G5iU9OR/B+hj6YHXzTUE/avu5xDvZLR32tcr8uXMDqA71VijkSH3nBT0x
ZPEJxk7jbYxR/taY/V7xUS8QJ+Uu9LKDrtarcOKzn+jE4mL9ZCsfSb15tW7H2QhJRLTLP8ZfybId
wVY3aE7a4k525M8VfdtkeOo+zidm8HUVzXjWLU9+yGKNQ5hNwrjuOTKvO0dymPfp4T6w64+hO8M5
NdvQ7e5XgqbmX8RgGo5cm/AhU13m4f0YwE+PirmT+DA89NkxUqxD6Fn3lx11XsjF3Qkf+mNmERy1
URmBTVA9q2B0UlLJqZrvptesbIe3mKcXV/1jZhHt1UnPwfPwPUfO5B1DOl/nYshgh/eMzrqtY8LT
V7m+I+wuv955P/pjd+G5EmOyuZFit8qejAI2qER1Llt427CbX02m6y7DuKkAN369OSQoAjTUUOdd
qNDeib8Kka0b29jOPxpgXuZs37hvNyHBzEVY+y/KPrCJAXkEMcrhpi/Mw0gBL5SJ+VoBPuTdScmK
h5xdwhMDix2gxRCjVS05qWbdFOBdIYBYWcGze+zEwiJ7ikap11uVAmP2WT5CYG7nv9T0QeT+aU/b
bIsG2G6CccSz/WbF9FnvP7G8ON+iJLPKseLQkVSdTudTbXyP/ZV6wfn1A3wFbBhqkiUCSx/BVw4J
b6eGN3GX2kMzrrjg+bf4Y2HxhRQE2qw2gEpxgj4vaXq7Fu4m5a8C0gwVmDGEZG2LrKYW1FRD0iad
+bseuJGNMw/IXmibtZvYy6TMm5hkMfKk6SqUjMvkpkP9zgsrQp/8QQIJEX9QHGWHzNAn74A6ySG/
/iLvet4U/2BEdUfHZoSm57+GJP7/kYT9kbcZklgPv4A5Z6fSrga51fus6LtvzI5/y37+L4hq+FO9
/D//Ww/W+BftZTqwEs1RgAozv/l/68FK/wKKJOHtfEEQJrPm63/TomvivyyLXHwexwBH8cKmjvhb
E/zH/xY0+V9QxwJ9ASXFfyTS3Pm//+cVG3m9+PtT4vA5YfzjRQLRGBmKGePyOh4bldr0gRYYruoF
t4yyPoRKcpcwegtn0OcmNr8oSvYR2mf3ZJHu//PBp+Zeb/M/5hYHqOXJ8DEEku4qsCikpboRi38L
RPPnyYsNp0+pRHbXmK4mP/P8ymiecsP/ePlnv0y+nVumRYUdTp8Kjh50xhvHz1yoxbcttWZjrjbf
+N5GO8obcbPeunpnmZT5a52kkBGkK4mWDbqrtVdtgnqVZ65EwUV16p91UhZBXM/qUMxLVPLmlmDx
E4ERF3aAo7zTqNgX7hpw6nUy/MfM4pSKu9jwiqA13XZQNj0Cr4FfbCQJKo+vOoSFlz/Le8u0COVW
qutDInmGWyKh6f9M4C6+/OBFH/PPz1/kCdC0Gs1oTfEe8cLrgSmvLLCepjhykshypEH9Pcrk2l55
PyTNdgDEDQ8jXB+x4HK77ODe8W69GMmlKvWv1Ti7FRTtG7vsC1pcqG10yqNQQx0aJHttXBuXfp0f
/PnJ8yKd+IwPAU6V9YrpKtr3QYHiBH26EHhEFQ0rqyLNe+nMLljOUEqtqeZiJRvumBa3ZjYizZqg
Majqt1Vc/k6kPt1A7QkHrVW5ZR5dKem/BV77826LsCEVUS4Yk2y6cf0gaOwKWBnHz5e/9SLr/vPw
ReSIsto0u3Aw3MxMdiFkWHXbuUIlfA6VfKcl2WfFol/sA3ftAieFMsBvGA81fw++75odXKuC+lVj
8n/l58yR99wiL0INGstZZRUoXIvH8bnYBYDCS/C21QuycdzH32HfWTH1ziZd9mbqqEnVcOwNV1AB
kLS1tOXa8Q02kQ1aOZ+1TOs2QYAwZWjWn6bUG50mGN3aSz/nRbWvqs5Wku4IXc5n5naDtR/1zqZe
QgdlbSi8PvJ0F+6T3XBI7hCyudduZlA841xOcuOtpdTvWVrEqL6HTNVH78YNxUOlw3gZKM7Kys6O
eeYjvog7nGxGtUcYE8EP0+3tzoHGIdsIdrMxwKbqnxL336tz/uO5yyG7QPGYtbc4lVrvkzp0uw4t
gTw2Vro/76QGLxOUJ+/Afhv9JBpJDVzzOJ8Tiiu4jbsGonxv9Wf/P3l8GfYhLL7ILYnqU10dgnAl
EXjvuYtYAROw4qtiqblN+E2FW6lyL3/Td+LrC2D/5PeiCzhV/ahZrplFmyC7QU3STsz7Qvl0+fnv
bcbFvi/bBtxTbKBG6akHXXKhg/ZainrQFg7ySqx7fQf6x2GWygPwXaNTGuKWgvIxF1yUuaNylX3/
nQV66QSfLJAqmGjCJpKFv3C133kHS/9QcSFhkjZ+mjUFIO4GkSApzLavBIt3vvVLSD8xacCwGTQB
G2BMf2UdjGOrWgLvPXmRWkBq1VC90DU316EujRCMXytKv/cNFqkFgu+qrwij6UaedZWUUKboyc0U
1YfLbjTncWciz7L6GDejAVH0qLuJVG8QpzThShK2wOXnNOUXcqjflBRJ0svG3lulxR6G/Z28OCbp
Bgcp+JQe15zpvQcvNvEkMrcboDzpGuNVSPQUvbWuzXsJ8Etyc+ozSjFI6SRbrvSIfx6ynb/1YcDe
DLa8y53MFVZylkXh+c9mW2xoFI0p5Pk45xRdN+rPumztsfhlTo0dm9dV/ZtS2CaYPlz+Eu941ZIk
hyneKa1rRXN7rdlRbzh6sd0I4V8mJeLi1hDUXNzoOelus4MzahuAZUKHaK6gD9viWLhreiXveO9y
HF5EXAA0v6a5SMdyXvbltVkrO682dg0Cq1BHb5NwLcl/b8kWW9xrCK+GlsNHHH4a86uIQLseDN9J
AJYDI6pnIMSayppbb+dKeOKgsLJXNyX9BsHJV8bS3vPlJbSxgopPnqrSc8UPo12BPhHs4JMMOlfa
Bsd203y57FzvRHZxsc1Vza8hMSxM1+foiybodmFKN/Zmu/u75y92e6J4gTj1EolYOjLK0EAlNuwg
z93Iytpc3XuvsEjymS1GkHVg12sIVqNbQLzS6qNSwAge/XsjNv9s+OVMUiX1jeEBf3CNHrnuMrW9
5EZhjvzyIp2/p5iWtSgKIHqNNnwZm64h5pLblc2A1Lh1UEdrW0ZAWtvsa17JnwJBn8kAq107mF+j
sP4aJOYIgU/2PKiZQk0/uQIpUqz9qtkH3pw3/KpFZKjzOkjHkUtZ3APtSpEx6iLbvEaue6vuyrtx
rz5cfv+zRwKGFtl6O1pjB2k+KGJann2vbzsjWPG/s5GAR89Oc3IktKCGaznvSb1K5MiHmbQNuOu3
y7/7vYfP//zk4alqhBo1R8/1stDRLe8ZHQP4FqWVLH0xMPpfXsePn9fr5PlBBWV2Nhn6S5re3Svf
vWN2ELfFY0e8UY7BQ3ovXzPSOIv/xWjhrZFFvfc9FkFBlPVINRKOhK6GzxiATFSsnDbvrdgiHAhI
wKlGU1muXFxBH7opoy9FfXf5a5yNA6zWIg6oajogiMalxvemW6nrbKg+d5I/HdNxDc6z4Oz680UW
B7/YdkNuJJTY6q20S74g0M4wGtCvbYSCyOow+QJh+Y+ZJZsb418Bg3y97hoM21sQXQ+eciOoGtys
0aeis750mpE7Pvq3Dhx9A+JDhU9TSHv0I+XODMJplxMabGjiS5QmhgMkmdn28iq/8wXNRVBgdrhJ
w4SAbvYwIlvl0+QF+7D095cf/47rmYtQADN2LANKRKlXohFVJo5ZPl5+8ns/fBEJ5MAXp2EydVco
95Z2aK27LnYvP/q9Hz2bPNmnAuJyWoponaspJXxYQnxL2953/u7hs9GTh6t65LeBqegs+LYfPlfy
v9fP+uNky10eWNKowYDj+tCdV4KylXv9h5cLK8HxfAYDTcBir4tin/S1xar0tvfBkDae26LVBtl0
LKGGBwfVVZKvRPn3PsBi66f5KPhJT0nah1BX0Cnpyfbl1X8nqCwhMgNEZ0mnc1sxvdt5LAte5euu
+6Lrzf1fGZhbUqef11MKlMLpBSFF/kVE40zpBmdQQ4dA+fmyhXcWZ+5PnVqwEBuwhjlflcUDjOgb
UrKVaL6guvrHhZYNSrlGWQwJlTkcqsf0Id17TNnHh/IaoD6THdZhbUrhpT1yJhdZ0kuK3STogjFa
Lpn9U212uV0JKGvHgbKVkvYGOZpoM2neF3SqfuqatqtEtD+oglIyF58VSAemMbkxPNmRjLDbJEXx
xU/N7/CO3ySRGNiZxPQrCUiT9Huau9cUw3+irPZRG8PE1kf/ruvzHt2GzEl901EbeWt46p0f+lfF
rEqiwuAu9tFdL05r+f87jmcsYkqUiLVSAr5nafutxLAspMjqF+8ws+P0yBXZuSMcRMuRV3Da73nJ
IszErd4JfSewwF5hK2FwH9bqXz56EWjoDKItpQjsofBTHH1v5JVd/16EWZKdzM3xAoAhNYrtyBop
V3zz9KPpzPf9ZJvK29Xx1Pe+xiLAaCms5cqIbkXmS5980HLRNN4zt34lypNuN3X5SetreCarbDj2
nmEj6ngEWPczMLWNFAlbeMDljd9Ri/i7Pb3IQwLPKnOxUE03lJ4MbT/o3cqDz7dDmSRZxKPQrOJR
YMDPLTyYubLxasjjj8j9GZsUrnEd2nXECvdBSYqRcwfyShPaq+wqHrSNkTe/ijaN7KAxou3lF33n
1NYXwatlDt+gmq+7kvrsB88ME+Zr2ft77qMvcg0tEdHuEcgI+sIun1HdhKpHvkfjobc24o5Rp0O4
Fr/mR54JX/rsVyeHuEzUGJS56JXJ/maIky26HnYooKvjfQ0Q67u8WO/s4SUESoR6hPGjQXPL8ioJ
IXXW1tqxcLu98waL+OD3WhSNXua5clDeCVELwX1IazRv+83UiVdDZT2V8RRsDCsvN4oBSTpaJ58R
n/mNkgyIOoWLsx5VX3XkfQRLv85leSvo1mM3+jdJV12rZXTVBemmzC2iXV6ARp7uA532ay0MKNt0
06PVwPI+mp1skxsfQfPdpJmByo61y6fmiELbM4TfO7RM9mWAcCKU4szFV+W1PrQgaRE/mVrlDvHD
TVjET3qauWGP+jR085uptr6nrbiz0gFZCvlTbsS3MM1+U1pzqwjoCEgxUqm9jNrfQDmxkzby5G37
Wp6ctje+MibhwnfbpSjfxvLXPiqusqpBVrpOHy1NRp1G8Y6Irm2zxlO2Bkp2lZU9Wh5iJGUp21qb
PRhy9mHMqkdvLH5OTdCRtpvitvdBFxVd/C1XgyuGC4FsN7G8S0Xru99NW6Qh843eJiIaJqVPTa37
bnC5DaEzrzXl2VfLHWzxjAIUg63H5iayfBeq+ucKvLdW9TehVgXbREofNKndN63VbuQwTTeS398I
ZfoxEX2yttG4GemgFkWnQbwkiJswq+/1rDc2YtAec7VHt9EQUK4RgCLFRU+NJCi2ms8MQD98qruK
WXZJv82t9lob9fsw1yPGJiPU6aYr+Nxtuet/NjlM/mK/U5TOUTqqqUUkfK3C/ANyd1/GovuByAji
LxUCGCqsQYnXfo/lPLFxv5tYRSg2T1FgqFP/rtDr75MQfgeKu4vy4bkZ4q1YikdlRH1WL4ebrAi+
1r13oD11Z6XVTqot9Eup7SDvK2WbzKqOfY+AiWYy958mB6MZRhwmeAwbJXC4mDkWMquZaX0dFP0q
EOiOpmPyQa28jNYRDjxK+jWM6vs4F11pHEQKwTqTA4N28KPpI1oDW7MAO0uf9YOppIeo6HwyF8Zf
zEbMNgpyJrAWo2YrocIB+f2V0hk6O1mF1D2/AlJ/zVs8NZVyLZXGwZLzj1I3fEg1NUavdLyuevNu
vokM8vgbHau/6ydzLCzOcM+LUBxAzIE4PO1QvfgkdCxD3OluEPVPqdTs4DV/aMbwTgfiZyelwSGY
h8da8IaNmXQ1wInykb2w8wt55a74XvqpL28YchBm2gwSGWnFQmRgJ3f+V9IzsiP4FR9JCdfmW949
KxYJQO4XSDRCsUdxzkEjlyLMzv/AlBJaALBN3zd2YesPl6P4fLSdOysWZ7uJ2F/PZZXidR/cRoZs
G1biouBmfFfM52Ft3OCds2KGpp2eSLWg9Z3YQGZRV6KjWPBiIqp1+QXeq5Joi0M7QtOOGPZSIe+3
OiRc+n22bx11J+89e1q5OL2TGSwny9PJazJRn7jzdf5BEgM3U+qt0Kx5/HuPX5zYLWUIr81Gzc3K
w+TdZTp0WpNzeYHeW/vZ5kk24Isa6qUeOJCuRXPkdxP8/LvnzvZOnhv8P86+pDlymFnurzh8ZwRJ
cD34QrJJdrf2ZSTNhTErCe77gl/vpMJ+1uATGn6KOY0OQBNAFQpVWZmq7lZqhbLHPOBWbn4Zs+QV
LEpQ801KTuaAUBnq3xGyTUE9u15iDmejJ6Ga/83YeAMY4/e2H32jba4qAolZCA4D6HIuLNurLehk
07ssKyTnS7R8nNmDVjWtaofCyWmAzyCleITKpgRiIAjUeO4lCPa4tICETVS2yJpNx8ypDj0EJKEu
xXRZKUzwmjA5C4eSmTnmOjKVenFSyWPVVSHT4oZOknyUwIMYnG3roL9Ii2qFs0Yh2gMs4BrtzSjN
a9TXl/W6KtbUnxsqeaoKtsPgrH0uC13XSJZE7cieFXV6YA0k5C6faIEVGlyIDlUEYhEKfSPN/NW0
PwrzdzVL/IcgoDU4A1/HVVnsBG7WiEZAkWi0gRBUPWeSPRDsMd/4NHRbWtRZbUeAxB5GqAz3EAhc
z50iWXXR+JytgzWzzZocVS9rrT3T2okqfVL/bqRgBtEE3I3vKKpZKBNeXtbgBJoDnNo8RpV21+df
SwsYnBkrVHdtmiKCmBSGNuNWg5tY1fDywRH9eu6+JjM1Ewb2o2gAb3FfDCFRAWpLtvlPVxuS55bo
BHFm7KpbliSM7aiYNCYgqvoK3/p/Jdd4pLDbJaqyrIkbde05gfqfHpgykxWsDo8URrMB0LUg34qY
9oeQK+C2A5ueIAp3efEFVks4q93WnFlIkCCJ3yKCf9DTXUROcu4/x16AaXf/pg+X3ALxEqNXGbz/
ynoExs6PZk0e6hT0GnA+oc5WT8nWwJ7b73kzvlz+IlFahG9e0QqQrDngdYwmfzpsdWRCPsEJrMC4
VTUvPaZPxK8PwFhrX7vjCGfeG/jbVcvtLGz+XVdWXpvJiJwE7ppH+tqNnfTAaaNMpt62zs0mc0ii
cTlzXrVWrcEqm0QlAWJ+eMuIxJOKwkmesBsidNOKJ7ET9YEW7pyuc2weBoST5aGMZOzgIpPgjFlR
GUqtI3KJ1kD9pfq56zTOOaKXVAr/FawQj8nt+6GjgLHhcX4yTm44Pc8v25sWmRE0iEP1J7JpT5dP
q+BbeJztrsNHd47hCHW/cNDfqLHeaJBOZ43kWhY9h94leT4YYQ0eX2oy8DC7sXm7F3Ya3woGgBMC
SJxHSyyFwez++pPHEI+2hbbnCvTkaEcLm1HL7DIABBr2s5yrZ+joQTdepZ1nMSRe3PKFQKYOGyY7
EgI3xmNwkdW1gF7BidYgEo40y2EEa7j6fHmPRIPvh+TDCqI21i5zUsCN9TGkz8hw1beSB6RoaO7m
NqemQSMt8u1IhiBjMpa132RZ3M3GFy2SZxJIh2knGkKayYCsnGdeQRUWPawM7G+AItS+DAMq8ro8
MLeflFXroY8BCaWdCrg7ddcQKoakb+R4zVPvFcE0+MmNLEsrWjjOB9g6+t+1DiFPU5U3CsuoBw2N
l0KV9RoLHACP0YX1twpeSm6EguVDA80hrwSzv3f5QIlAA/8B0i1WKMZqwCiRxx0xNoCUpmwPXZAe
XCTKvJ09eYmtA1TSyw7Romxa0Udxl33qjtNcQko+ynA1pl4f6Cf98M4YVocEpBzHLB6vZxnGUzQb
d/uvtWazVUGCS91ujRo+QPLuE7jMd56aD+bYQzQXzAv7k1y/olnsToh33UNZ/bi8OaLhOWuv0CzU
QBnZjXKgK3MTKov285ZAZFzKC7lfs584yndP/eEDXCtVJzK+51wMbEAeKr6VeWbkhG3k+LKbReT4
3+/oD9OAzwFawgumKUpQ6tK4i8ZzbXsoKTdHHRVJlDda6dESrRoXxANP66Kr/B1tswNTy7BsT5mD
dDIgN1D/DvJDiXyiGbl3UmTv7iM/W0bOBQz2VlcKxAABWgCbLgknWBF6AUu4N4KSa/ZdVlIUHGQe
1QvRnGFCkhxwWL3xYT2mHNEreP7ziN5xqwqWIjcW9WFyvZNtQSr2TGyPvYCN03Pv7esl2LUFoZvd
a+HlA/7+dPhk4Xh4b7FpUGw20EOxUfPOSsbbFAyJ3jLq10DdHObSeOxLC+rYQK6PKhjNSvMBas53
6JBlyBTtP0VVzsNofZtz89wldu8hpXC9UO0Fktk32artpZ/1Ya2MoASrQKV1r/qYPTPk60ejOG67
NGsynMtUWfyGKGc1LQ95XcXQGjY92rFrUq4SoJko78zTSjtt2tTDbgRt6ddHA/S1xrH/abSee72z
145/wF77+/K6io7JflV9sDfX7vHO7xhq59pbwzJfDt4Qjbz//cPIW1lBGW8GupOYP7MSkHLy+LWf
zIUfeo2irTtU0D3cbjtoFSvt8+WBBdczT609WS5KQ7uLS8l9Md42TqyMki0VPOX5nv5+RHUDGCIn
crv+qhufR6OHyG8dFkN+gOgTLs0+zgaZDth+NX5mK5yTcYCDdux0x432qKEsb0n2HUKc05p5Y/L3
8loJHDXgkP9u79rreVEMaxK5mgcBqri4LqAoYh6mgB0g9RfIwB2ffwtgXv/Ooxdg48gSzJOZ5c9F
WdNA3abDauWPjOZo0ZJmfT+/DKAC++9EBl1TOppzEjXLGDXFT3eAB9N+MieVRDKfGwRqXP9OMLUo
JE4lJqgZYJMNU2KcN8n5+ry/FpJ2nB1XKP932oJkDkkP+3up/7neW171pJzksFHRB3AWrapTVY4q
tiIp/o4I8CDcffkwfW54yLn8uzIJbZnTsSmJWEPuq9S9qQxIMFSycoho+D2k+eCJVNDuEBsyakgg
2wGZrFDN6huNyqioOF3I/5tIAwXrv+MTVneuUejY2AYsxKw8Ltlwa7TK30IhfsK2c250D8nkXGXQ
qNWJCSIlA/cUU9iLbbRX2woOybEbW69pat+eCk9HO7a/sjrxqK295k71MtXzkyKDYonWg3MPWumg
QJBuCppXzdtunGPa07/9InvlCAyJBxdbdNrWlLVpDKb72VuSvvMT1AqMoTxlmypDegsOI48TdomL
otFgp/GYpLGTGwAqW9Hl4wiiK+zcfzpQh0cJE5bNUN0roBjfJldmW97qWvG8leUNumaCpe9OeV1H
Vl8b58yZf4F3JizM6WHbrAfdbDKgFPCTJvQ4L/1hwt5PND20ynS/2OivSHT3NgEVD8j+2Gnsitgs
1nM25WGWdlGFy83LTBukovN8Lkbc+31ThokOFsLWGTN/SOo4N4rHOS2Bppi1V7Rfp1619EtQuusN
nSBHaluTh0AT4JR2gYJlQbZAcyGl6YCVIJgJSP8Tu55RZlYCQkD7aqKrQF27wR9dcwumsbmh1AAz
hdq8qorzQ9GcP+Ow3UDX6WDkGHEqmu8ZLa9TFwxMjrGeoBJ3HibjYeqSF3NLmZdBL9mrjO5XStCp
NulghmyXc7V1xzGnVtit+uPUsxlgni73E/gRta1v22F9TofxVKwFLsfGvSVbd9Jt3PB20x5YRq7L
DvmXBlCGjHY9lAv630AuL1HiFI9aut6smnWtFTR2Gb3u6uG+bJtnNGg0Xt2pd6Qs/qguEFEz2Zd4
QgXTKqpD2xnHdGrTwFGqO6MxrprJOgw0g6L5mN8aunJvNVvjGSS/17clTLIt1NvpAcqr32Y84tM1
Q5Oq07RBng/Q5NDMG7O3D4O5vKxl/8iGPPcMpY0K1gIdSo6XD6jgePKI24bt3as9unD1hF2VsK/e
oivwKUA4zTYAbDS4PI/Aknn4bbrodT7ZQxqX9ualTvNSADNV6i0IHuv1a7ciD7wdx7ZqNbVUoi79
Q2t/lkmIfv5IAQvOv055q9dFV2iRAuOSX3VNcjvpijeaKOPro+rV1XYsVzu8vE4CX2RzF6PeOtbY
OLWCWtlzp6WQd5JmqERDc1djYSDlotJWidYwiZCauu+uk7sxbsGJnuLgefW1jBZdcCvwYNc2Y0bp
mJmCrN5vCxQjbpH5riUj5BUdJe6ObLtk0QGrxqUwIG1gj+YR7vWFotjHtkx2J4gm4S42qjKa6iZV
okG9zjfTK0EckwJ+4qamJM4SLBKPXrV6zenXEduBJpknCMz2QaYM1wCGy4CQgiwblGr+PbdtRRti
mLBtIJ5u27vmBFw2O0MzbN90zTf9MUpUr71OKm+KZQ5FcMp4pGqfGI29gr01yur6PFp91DidpAor
2BNn//uH4GsCZ55iQj0ozpOfxHLCRUs9a+g9Wg7hl6yP5wXskJI0AdRDJEBNnynmYdRUSSQgWBeH
M+x8WNyqm4wE6Mu3Eq38EHuVuD3RsnB2Xc3uRPKCKVEOUfi1v8YF45XqdeJIFkU0PhfzUnfIMtYO
SqSS16U4g6gFfVXQ2H28vOai4TlzTlbLqizDTdD9DgKbI5of4nw9TtIKgGjhOUs2i9bd7CbBwld5
qLZzZC309fJPFwzNN8SAyYzVSgonkQxpQCeVeYq6yYBMgluHx2F36tSh2RnWq47KeWmzh4I0T/qI
vhuzqq7sNX/Wc/375Q/5PKcAQol/LauCehS4YrHFRtm8Vax7KfrpT5Lmp6p0Coh1Ka/ZNJ8HRQaL
ElTGQUb374RQmtxcIEKAYmlpoICT0Fbrw6A5vydWXI32K7QpTpS5kKRUgsufKNgrHhXaFNRVhwzB
QZ7eTOlpqZ6+Ni5nHV02VHZZgHIr3zovMX5Zi+yRL1wkzjKAElfqdBqViJEOIOj6FerhQUHG6xKq
mXOZPw7ZMnnLlNwjOPQvf44oGcOruGzwUrQZOhyFiG3hnpIF3NhPQMp+Kn6jZhbKssqC+49HdVqt
1qs2FKei2v7BDJ81aCRvJVGtaGzu5lts2rvVkCrocuw9pe49g1FvKCVmL/BYPJzT3cCDSKoKMXOD
li4wHdurcZNny2tV1l+CpYCS8V/7KOu2oLOGU+UgAT2jH6FSQPVvhJc3WbQ8nLkzBma/acbo6Zh7
SvXa2Zm3kOevDc6Z9pAjaW7hao5zCtHLDbgX6AiU918bnLvrCrVagCUfsthJb5c03tTCn/UvXqQm
Z8rZXCbz1i9JhJRg6IC4Dq1gkVlsD/by39NE/K/8Do/ZhBDMos0LEs6sdYNheSD15mW55duoDCe/
L6+R4EnHQzazalkXsoKhYdV/N9VLAVRIWr81oDCTkdUJzg8P2tyG1coyHQ14+bCGU6Lg/Q/EA6nQ
h3D5E0QTcPZbFkqbjd3OcmVDyDEhoTtvsetOkgrqOyTjk6QMj9UsKqpTnFJgNcuUeM3Q3meFA0p5
tw6YnhyU0ogdFxG/XijHcVB/J2n6VI35H1KtamCOym2SIHszWgQidlmx+hmQen43OofOTeeDWueH
cSG/XXMFSzZxrqzSOmhrI9NQEq0O5xyou6qDo6VIEqbqs0Nyv5tBUwO2t/hrq7/P+yHO1npwCRbV
mETjcGr724wdXU3y6Nk38LOF552DoaB3ySyTyKy/u8atY9MI6A9vSp6gjuB1vSuD3okm4hwFektI
Vm9A/bS/5rBF4WuN6zNSNjrx2D3zDWiIN8cGbb+oi0kFygTwL4fHiTYzQqvcBL5451xAhxkbvfZs
eLv4L/tTGtIeD9EJ4CIDdyZWpjHdjgrtZNq/etL7iiYLAUSD8wFzXS9FkmOPcr0OHSDJFYhveGaS
069dPzxadFE3LQUFehJt6xaBTN9LmHXu8y8GFjxidKWGndoABKNaSG7LOrlvUyPaBtnVvFvZJ0f4
PdH7wToG2i7E7GAdS32TT0cLoVc3QG9V2qkuOLo8alRP6zKdCEpuw6F8msMmth76YL5SXvJHLfGn
N7Tt4jzlYHT8b+oR/te1xENGk0RPdyAezLL47mh/t07y6OW0k/7fwJy96wutlAUyIajvj6859dC3
txtjFrr+iFa4BnQkpt9Gst4nwdHlAaNQ1GqQmytQSaSGpygkzDUjSGwZzZBoZ7gAwdFB+WoZuPec
Tl+9nHTfTfyn19kJCMbjiNdrNX6JxslxeCRpM1NrLtHJFS2rHkBsB71DxffC7TrJFSv6Fs7K6ZRD
TlAbkoiu1rVT6b7SgyZxaDvPqabnoYTHNGW0cAIUgsPDSdupz8is7ucLSJzyd42+vDA9zcBg1mB8
nb2Rec2tLMZ6h/Z9YqE8pnQmLehTQEsa2VasTR6M/+D4fQDKqrCJ3MMOYnUPDXocHrXMdzzT//8h
zRY8pXm46VAWlj5MqBAm7vqgltodo/UhJdaptxvNUzTju66u0Uq7w+XLWgA8dHjYabd23VamLImU
Yrsq3OGlY0DMNBSaotsQl2ieQXlDjdDFQ0LNskcPce6doWw6fkz1S4GyY+K6vmk4kvBzN+3PVn+3
zQ/+MU+WRUFtA93Xw0MzToFr/x+W/39Y4/9HPVV3Da3H4X/9T9HInDOh82QoNMGXzmNsTMfEfZIs
oWhgLlgYB2VSJkeF29B94Cp2LsbnHk3DjyPYw3Z1YjcAXFAy2e4sPlsfzolArQFPdxu5Fvtx+DYe
u2gXxzFcj4D5HPLLkne86JO4CMGpiDlDGw5Yh71z28h+Um2QMRYLbkBeko6oVtZUKZYrr98sel2l
FJDj1wplwctLJPjtPPZUJxmdFnXfjgbt+4/2LMkKiG4jHnaq6g2g0VqLm9XENbSzxEGGGpFzsIHo
zwexdFRGGglWWRFBlEzhmWEV18kdHdhpQP93OtoKF1/9Yh/eST5D9+5rDVzOu2v4YHJLNzMzW1Wk
CrfvST7iJTZ4Thu4Mkio4FrlEacbGdNWcXGYwEHvaeYSdPbJSBrJdguO0/ul8eHX95O1qMqG7Z7r
2wlSgzY4warydlllnMnCfefs2zFaQy+BjYr6xEUPvAnewom86pZ11TbF7dbVT7qrHEGuExkFeBmh
ZDYGg9Xcoi9u8Oe5vQJVgYzEVPA651Gpa0dsUJLBieU1uBrK6npBKtdTSyTW8yUcW5JKPIBoWTkP
gG52dB4k+GgUYqKJbkeiTN+WhT73ADpeNlTRueBiiM3O+oLUANsYW7xYdzMDzVD4paF5zGkKd1XY
pEuiPn0ot1+VHdfF18pIPOY0ZZVhTAwFAa0MTfZQaGjN2E41GBu+9tP3nf9wnluNqFORuIBOoRFq
6xNfdd+qZg0ujy7YVh7Q2SepZlQKRi+2Q9E+AB90mJByTl2ZvoLA+/KcsSwxi9p1cW6G+k86Pdky
5jnRD9/n+7AsCqspgBdYdmfFc9KoCmge1fmTlbHXfrVcyfKIfj1n6opd6rMDAtRoofmVVRl6lCtb
JzmUosG5qztNShOtmkoCgMH1iHaYVpKtENgRD+lctmlOWoZ0dbJ1h8KdrnXghUxX9rNF1xBPCbua
aErLF7yIF3857B0PjQ8pvNDy4BEh4CajOfh8h20ex2mwWXPNAjgJs2g2T4dauUet7q1wQP5hdZIN
/nytbB7ECeRpwybm4PyXJzsHysO609vHy7b1+f6CDu7fI1o5ao6GzVyJtO4tb37b7PVr4+4L9uHo
g7B/aNsC4zqQY6RPW/Z2eVzRWux//zCu3jK6pRbqj0tp3tUNvVGpHQ6WJvnZouH3ZfowPN2poMYZ
x1Kr3uYkJOiMMeY/l3+6aKk5O51LB2KspEpj1tYAO2pB2mbx5aFFx5CzUqd3htyGXlHE5peaHhK0
YemgQc6ZrJQvWhfuZgXjWAO4HCYwkxHIL6hqpjdUxv35eXyAEvK/i+4A5GcVGUAOdrn5FL0FS7Hr
vjy1uX3QzLvLSyRIVNo8sBJ0YhPaGsAKb7Xov4JMQjDb3ntj3KEJ+j+yVJzgcWrz0MplzMohh2oc
ZFSKh6X0xuPOXAbgn+E5YBvyUr88uUEhVc0WbA2PtpwBXIZ8JEpztXGAusSYWmjF+FpDl83jT9yx
oI2mYHDAHW+HtjwWplS7VLDtPPKkBES00p0liwdwpyqucW2X9Z3bmUcU6nxK0buqDwdzBE3JtrxU
c/pIc3AqNiAPJOpRNyvPnO2wLL8YPdo8XGVZqYKsHr7V6kCTSbou2Aqme1PWHTtWNNHlcygwVYfz
AgRB3rzVYOSt5h+G0XlDPXmqjVeAbMtEE3C+wLYJtYYBIAp77hiCDsBZ6zILdKZdl+jQDS9/hiC/
ZfPCr5AbmVZbJWm8X7CbHi3R/DKftO87+zi0L8rVS4OvpeehYfqvg+jwEptzQMLB2KV7OvR2VsUI
SNb+vfwtghXjMS1Np6Apd0f7JObjRuYwh5BYCs40210lmy6wUR5yalHDaooaEEedGjGZ1itjdL3G
YZLinuBm4ZGmszovW5IDwOBMneqtTPXbeZIsjsBKeYSpw2boK5YAtyXzD0C39ToN5npEpxP45jNp
hujzFKLN400dbUxZtuAL9irSfKd+qwPkDX4W10agXKugftGuUe+5S1XP/eqp4nGnYG9r09rApqjD
6Lnrr7r/tsoaVkXfw1m5naGZYRjtLC4GcJABLY3qpTfZBfovyyLo14PCUoh4WZL3nWg6zuZ1HKsE
ldkdwYLrBopRS4izFsvSy58nzm2bu/0NAjGyvtsRus5Lbx3AM/jYrgGlSCnZmreoMr1b0Tnm7JwZ
TVkW+zmexgIlagNAY5kMhchf8dhTND8qatvjG+aw+7HrgqQH5w1oyv6wBKM/gSf1pvrS28bmQahJ
4a6rWcLFZ+Sbqf/QxofNlYS/ghXioaYkt3TWFHBVBE1KY+plING87AQFLorH3tmFY625su+xer3l
uj+h2WIv5n9t9H3WD3F1r+iDUSGjBt7a4Ziq+uCZLI0qFcj4r02wL9iHCQZtpkA/AWzfOsdlfmIW
6mCSq060MpwtO2WPBnoCTBpIPz1nKoPEQOP8ZviXf7koMOV5EnWTOCil9oDTUQ9vVb84sJj+2Uvo
2o8+miRPBNFXcDZcoF4C2Mq+A9OrWjI03d4WmsxwRYNzhguOXNAAAzMZGc2dgRaS5ftkS3Ca7yn2
/yweQI/3350FJS9VNwfLP/mBcb8zSfeOl572f5W/S/v9MP3kdTuiNPwg6+sVXHo8RWKvt4MG2Tm0
boD7ttXyMHdB2dAP0TB5vy9vu8CSeUSdzsjUZit8nYb6lGq4QTrlEv8jGnqPcz7YwrrOZZkgaALB
XBtnm3U700xy0YiG5uzYammWNY0JGJr10qOvu3+8vBqCEMzc5/vwk2kHYuq5MBAVg0S4W4+1G/RN
4tX1w+XxRb+bs+G+a6hpWHoaz+saGaZ13lx6uDy0INVu8xg60ia1C5rYPXaBgo1PDwt6U/2dAaEK
KA6lGpM3TfaKFVgaj6ZrSy2fmxl5lT3sZk/TtQZi1fSg+GDeCZq7YvK2+GvQAptH1Y1lT4tRRfrS
TO/K7cFCR0Xy5/KiCQyMh9NZs2u4joP9ThBDppniz+kVWnAP5ab6di1x3IJDxVMfbmh93pt6Acss
6Km1l9O2ON8bZqIKvL5c/g7BueJRdb1ltPm2IDpW6f0CcuZ2LYPLIws2midABFd4QdKauhEFP+Ty
VNrnlP26PLRoXfYpPxgbVoC2CcB+cQeMs4pfDUUhsM6EdWoeLs8gWpb97x9mcNTFBeoNWTq2ntFK
722Ufe2eNzhDbjqrccoaxgaOais7pfnVKsMAin60/u+PNlemVVpfo21Vf1PqO0MGoRGdde7mtfOq
6KayyeJ6zMEuPXklngFL1wKVcItWzq+tOHcDq0OiobkK/WflNp2yBXQlyGXIugwFsHybh685CSjF
6gTmSozOPqQVe2pbYwURm/m7HEc4H227XazeCmdNORnt8PfyRwnn3R8kH87RvBqEMR2XJPhejjSm
J/KgnchBPcseToLOf5vsm/ZhBqgZJUq+Qvx1h+nshDnKYY8p9CA7ORJjEJgbD26zysqsOx37X3WN
b1f3yQi6p2TwFUq+ZhQ8lk0frYoxkLJHdp1DLOUhSdCAa0lcnOjn/4ctE+JmI7B5LIX0SB7SDAR/
zp2GHPPlXRZ4Oh7BxrQ5G/MBPlQrl6AHYWdjdb69yNpLRfcz4ewa2kmoReztHdpt8Q1aA/ar5Xdo
CCz/prrXXXXAxNZRJ4m9BIUntLT9e6CMtISYxAjXt6uerPRg/8wzzz2MB3bIrMAERu+rCQzC2bxD
yqzpVXDHWS4gHds439RDBo0VQ/byEbRT2jyITU8nvbE1xN5ubN/WTyNwjEO0xsDd1ucpIL79zYj1
eDuXkSzVJzJ5HsnWMmsdygZnuVys35BZHKAN+jB096bRRG1jnCEZeEqnJR5SKVH9vjWfvDB4/Fpa
mOA26Hb07O0aZD4YQw/q3RaC6eIs8wGCO4BHrKUO5J8bdXNBeFuHpnoFXja00hveXN24ycNlOxIY
Kk+IaCz5MHY55ijR79rjmpknhNLnVIopEU3AeYJhXZuarA5SBNfza39lhvqf5tm6296moDkmrzUD
418atIvEqwnuY5276mujaBSyICOxWmW8rVpgmdn95aUSuByeIZEoTanWAO1FfTsDyPXWrbWvklLi
0EQvep4Y0SoKd24m9AOtr1rYhskd9aHa+wo2dD8NZBr0ot3grF9hptsmFU7tsNhP9QitE0cJS62M
SUUlrQsCbhabh6Ulw5x3a468olsus88KUBKPqF6Z+uvoGE+spw+uXl8lE9RirYQUXjvhi+mAssPk
3K/5dqiIkgeQAcDFMZBTnS+NPzEt84yxgjpRcc7yjgWu2kXEkelyCo4Nj3gjGVmXsYQZ2BqY6DK8
wxKZbxccGx7b1memYq2oQiGHWN3sikTTD0DnYuoXx576uTdf177UEe7X0ydeiUe4DcOQjjRdi9jI
4/5oh8UhC9oXQMjXQ/VGw05yvQs8Ew90S12q7hRmaTy56iuxLfS+MjVUa/NYl8MVVXWJNYvWjnMe
etqDnWTA2nVV4nXlt6kFJzOk0i4btGjTOV9h1YpW6D2Mwd4WxFmWz3ARXh5aZM3vf/8QIqIS1Lnq
gu4HIzL+kiA9ocPlb/eKXhowKvayGE6QY38PUD/Mgp0eytRCiL2ts+lBpuW5M+ebrIOq4bahA3q1
oYRkKY4kkSyKU97v3w/zKYWz0a4FGH6ZhtnX4dsDt3Uisi1etanxUFdqkBrN97xSvmtd9dCVc1iC
F8bbbFmXvahUziPe8py4Sl0DPVO/Ft/2JonGr3z3h3mtRVNghX2U+M1BZlDv9+AnBsWD4LJ8SHAL
r2nc9B54AX0zTiJyVd7R1Nu+2dQzvlm9p/skAGLeX8L6B7hvtI56VtiApVMGXBUtPE/FWNPCdhKV
UBROVT8sYhYnwa/3aCMeJI5KYGs8YK7A03t20c0ZJ6VzWkfyMC7lg1u4EgykKKLm8XLd7GrLupVp
3Aet7m1/zXCInKCAqskJ8kiPWMUgO8iyUILaFi+1nuXuOC4VJlNPZkhiGu0IdT2W4TVEa8V5Doid
Q2VvQmbQJuPBIvZJH9vHgcmCJtHwu3f/YGYMwaUFSC1elqyOu2rxa0iVqnMVXHZOgiCAh9F1TW5l
Xach5T6/6CvaM6FbR1EckngJgVvlUXSdUhQtRXt/DOwoqBCvFbDaXP7h73fmf1qjxSPnrMXOUnA7
0di5VoHHsUN27G/ZeYy7wLrVX5UT+5Od7KOsJvf5Qlk8hg5ZUxVZvzyPWyu91VgW6eNv16hOhiur
MH6+02BG/Xen13TqFZDl0TgzNF+3npvk71YRyT6LBt8/68MxIhZb1bXfaFxZZVA1f/o1CUtXshef
77LFsx9ukEGbewLusxoRU6r/sVtJtUD0q/cJP/zqGcJitWIhDgaD7JUKUbZ+KGPri53xFk98yIbV
0LKNQu9yAwP88kTawrP758sHVPTbOcPdw3eyGmUWl3l9o9h9bFoTqJeIBLIhiCosnvawnTQ96eEM
orI/Ql8Rr873DkF23NsDaShDWYk+g3slJFoFzuR2P/d0u1pTKBe6zn2xycTEBMPzoLpmIgxODZTc
rf67dxMvX76bruzGFtTsLR5Kt65gJywURHUghoTzRwQckps+1qIs1s/2W+7LYrzPg2AAWv49qGqZ
LL1GQYKEGNIbB6Cl6jHM88Sz1EcFjHmXj5Roz3k0XVZkmmpWqJ61VfNaWQuEV2rXqwHrralyVbVQ
UbQhl7XpN04+QN8V7gNwPkkB+PMA0+LhdrWSGyDWAyTF3FZvLVuPaD8adAV1JhQOlyeaSR6NAm/C
w+hSY1vUaazzWLNYsCRzoFavkvX7PFFj8di5btumwU6QoXcWV79n+XoC03PqlQsroZ9lX6/6+Kvb
6h+tjQO+sfqMWqUs5hEdEc4f1EYCdcmcIBuhecO3GZcVyNVfzIf5tLfW5yfluxLt3WxE2km1j/zJ
Dckj7GxoZqQJRJ/fMVEkyEOr9sfTfLBCUOumXvEiWVWRDXMuIrU2aHWQDBj2W733Vuq1T/phF4N3
D0OY/mZ/QcUjp8H9PJyzeLAdBD2L2qBIKeRI6GuxddxC7dBHMqiS4GN4pB2kQDe7zvAxLjs3q+ZP
6k9krSQGLDgDPM4uQbZCS7SaxmVvd36lj1emDfWfOnfe2Oq+mix7urwnAlvlQXeQfmR06QGuBC1F
lFXp4LkVu3esDtSkIND0xtqIp6qXeAaBxfLgO3Np8m1NwC7YAPKuDMpv3VUlpD6C147Fg+y6vnIb
ZvTYDwVCvOWp6f7a3ctUzL6WNPer8q1IkRDVb5D19RDme3N5uLyE2nt95RP7sbnIfiMpsnxURfBq
JY8JsuPKRtyTljelt5n6uYYcsTdajopOtN7wIGz8ulT6Fqxb396YZhvVSn83KiDQyBHFeEO6PRDo
bOtV1gZqx6rYtqrqkGwmyBDsFb0ZixMTypqoowu625r5fkWQNs5Z7W9L4g8MzI2UzufSbQ/FVP92
bfUxs11k1SBBvBoNhPlu6rq5bzV6tu3uqbFY4+Hdc7Vedb354KwdfonVZ75SdK0/OuRuItXz/+bs
zHor1bWu/YuQjOnMLbD6Ln1SubEqqQpgsLEx/a//xjpXR+s72Xm1L6pUW1taHTA9mzGfIWUhs1Dk
KXWKPS/om9JBMk3TxxzJvSxQWC9Q+fAmGNIpLOFRtqymvFgHebDXymy5A4DNmHdtUosg88LugcIZ
KpzzP4OvP+xSrGxc26St8HuBqQtmmeYJpETHSA/bPuihWDK+l7Qa7Fie3xd1f47H6LXLxZPhwZ7m
845Yh6UANK/q3hxyE28mRwKU1H31yMIhyruYsn8VLn6zGhDnKuTZWFxfke0k6Z9Rna1NXv91mmIz
93KP1mMUybVcpgzZ025SvUma6NROMdnk1ByjAV2SGIghxWy16jkcoutN3NWbpoYHXA5Eif0McTjA
LQ+sDJSvJkjtpPcu9VfuGD75sbtuYnGmDXkW1b+D7oe3AkriFv6YjznKNGJSX7xP/24dMYxuYvcs
Rqe52pcg//oCUh5sSCfDqPGHwuC7hOVWNBmoCLY1hODAfe6y69KEhFeFXokHkunNv6vAw1u5JMRW
GhaDTbntLXtd7LLWeXxfu83unwPBN7H0VjIZjXRoqc2hxuzYrrDRJbT0tV2afUtUFlP9N4zHx39+
q+8C6U2OEDMnlLabxZZX3a86cleObH/Iff4zy/0f0ez/02cuYx3lAqJSR8sqqwf2VNlgz92pvW96
eL17gWb3IFMrJHOgHpArQjqfxozG5RGLFascrKSZR4BF13261NGpbFHP+JNOe8fD1pqDXo4LNa8Z
ybRvw3zOiiooHpdpXjOv2o9Of1eOASCkrdzOnX1zu+aEZvglbJwdYE8/3HHf/IK3VMY6ssBvC1Vt
ywBay1KkP0rwvxkshrf8xdjpwrlHurgFX+bcbyS2Ac0u3P7bcWx4i1ukOhAtUlHwA/UnGe/d+HX8
iQH3XSV0qxGdBlXBsREJAT9h/HkwaZMCIQK3GIZeW5uW2U/dtm/yp/BmfF1E8OWcc8yUwVePtsDY
nCX147UqfrJt+6Z5GN7SFgnOMKd0BrFl736UFk9L5ibwnM/c8EpGuTq0tJiS/TiLu0bC//Hc3MpH
JQMNOLIeZiiSHIxtTvUcHiLT2SRysWxgYTKA5krSeuwiBfkhp/4myb3VjzoCPgkEC6hbCCYz3cBW
ezRrINcCMabUt2sWlrBd/2GY6X9TFt1KSRuHkaGCP8q2HZGH2PnEW7tnndskVoTZqNm6keQDMJ2n
kTVfVcCmtXWXg/KCu9ll79EcbnJWHAKe/4qVuTgUpWc9Rokr8z3Q/bvIs6nonDnpW+/s+OVb05lt
pOEtp820nlybKDgUFL2Cw9i0isV8rx15nkv71etpy2qzbeIyY3mx0eanjfb/TIH/13W96YipuSwq
MuBp08a796Yoz5zATcNwfFDh4iTCkIQN7bgu4ZzTAQcwI/tcSxGep8U28BPoNGxzB76Fh8TXWJIT
Gdh2bCsJL1T6MTT8HfNMtcYG8b8T2IfB9Yn7r2aYT4pl6iOJ1oXT7ELSb6g5FT9xPr55bG/1s7wY
LMpTxM0K6CSa73v2l8ofFNjfRc5be/G5VJX25qpCesv8pBTh35IWSAWLXTVWNHGrGlZSzDsBy3oY
ZP/Duf1doLjV1YphCph00DH0N/BUmLNxSoqs29oMVd2u3UfYo9mX658C33eVyq2y1lkMBKNVAJWZ
u2EbuhrzdPrA8s59Z9LqFz+QH3W130XzW2FtaQDDUEtYbfPfvUnp6grEGVJ7hB04T65NhB8B+N8k
P7c622KogDgbidxetcnkBVqELlOPUCevWeKvwwPJKrwdyRP1/FPH8Zsj/FZ167tBBPEn3nKyG8Iu
Df39z8nVNx38W6mtK3qPe8H1dcNqJ4IAKEhzpr2/ngb7U834zWFxK7qder50U+7KLadP0M24/qpr
96GXWZjJVOM2GnhWdM///H2+eWRvLchL0Xk1zOyqLZ+aD72ICxCHx4X/RIX47ue6Xp7/CjcS5tc2
Bvtna0O7H1sJVqddFXH5p8m9r3/3DW4KbDmXs8cHFNhOFO41qkpN7Lly3R8CwDeH6C1ZcgxDOgfo
/25sOOyjbvUfV5ReplNwiOtzD3VrO//UbPvupr1Je6KRFIwyqBNClNNFyY9hxH/oHH53IW5KNA4L
rFYHkDG53p8BtjKqCJOl2DXl0z9fhW9e/1abS83U+vJqAbLQ4cNG7M+MBumk1afv/Ogr+U0r8pYv
WWvTqdrBkNTfBGhKgCJVpu6+fqBQfP0fJC/fJDK3YlyX1244Xrc01HE4Xt9Fr7oX2FX/H1aJv7mp
bsW4DA/bTK8L7QJEYsYC9IxznnWeu9Ms3hUKw5FGbyNKgh8qmu9q6Ftxrm7x4kUM+SkAs+8Oeg7R
1YmIFDn4uAEM5gr/3uf1n7IBca1SaRipHeh2/y5o/n9G5c7ABjKiY0mqvSVvrvnATIFiJfyf771v
GqK30l03qMWM5fJy22AIjcpSP0yhy1JRtxvN+tPS/7RP+02wvNXw+rbDXOFK0lE2yki4niYsiJKf
KHvfnf23ot0cU3RKSmwVDGvy1Z+v5RWMibKrbw8sk8sfFbvf3X03saAEy5u3EyatxkqagMC1Gtrq
Mw/M59DpHQR0uFJd1/4gA/nm6tyqd+Xo17NuoT3wG+c9LOI7dPw+IsDgkoa2JvHrev3Pt8F39/it
aHdY2l4WNXAm3mVZX/MZ/oQgly6r9v9AOv0mRt/KdKsGyIbWgRDEHW1SQ5FDf2jbfHf5b9W5ohK4
Kjku/5gOmb6T90UG67X1tMrT8PXn+PbdF7je3P91JJPFkZJgqLPtiynLp0cufxpMfJdR/kfA+V8v
3fJSxPGIlw4uV3dpvZZYL+epXg2YJqv35W/5+JPT0XfKjVtd7qTA6tDTfwRMtNrL88fapMWa/pFv
UxrtzZ94L9c/jXO+/WI3LbVutiF4PJgftFmNNvmx2jsrMSfh0X8ka7VSG/fXj5zKIP7P9P1/VJW3
yl0rmJcPbSG2VZkjUovgpZAVfBTcAT7KzRaj9LugZ+/L6D+4vG8TLtB6d+qRJoPfvkZOeFGRexS6
x7yjiFKHWJuIavwdlvG5ldQ5KJ+8a70Q2CTHjw70NElO/ayf+r9K61Xrm/ewbg6R9h+tpcclL7rE
jcWUhm39lgv31ckFRRlt/UTUWKxSuI2uwvK94/Zb02Ac6b42TTUnbekc8hFNwNqET4XpdtRvTp41
mEXkYRrHGj5CHUskK+9Na7ewuTv0fvfZKBpkEZ3AAp12onc1eN5NmwovR4lAqLudi+Cpi4ZNzZaz
oTSNKvFBljlOZgOMKBbu1m5xrqpwToJgvFQ97DvyUOisIfDPCep77Zk7KdmvpuK7ihenPp8P0vHv
SGP2Pp03cqEXxmPMcxfoyicdrHuhYTIT+xPW1KatR5RK0T7Zz6w/0JKMKWvMe0vGfcfnX6YVz0NO
PhYi7/pg8A4x1JspocNv2OL9hqFVtZl88sTn5ajmakj6OTAJgTo/cUasFfmYr3lwyE2IgIF2Savt
UFI3FSqMk4X2B+Kp1ehFNilHdqq9FnBnUqn7StAoi1r/3Z3osqlC8a4ZltulJ1NkxUdTjV98ImlM
vI2r51XMVAoa359gjh5N4V5yZ6CpCSQOBfKS99Fe19ehNsthS9M8e+2QJ8xRn5VySEYWzGukds5u
XT3KpgBHvhhESsVwzhlLVe88a033wzC+crNsZNC8zcz7SxfQc0x0z2PnI5RBvCYuK1elzXex1z1W
Knrixv8ITHGIMWFK3MVmfFCPgxmg3FbuqYe5GawNq7V0cUg54NiJxTkAEfA6OaDShiBz+6AvbmhM
sZMtw9UizWYABHRqx6zkJLMzmmCtdLZK4M7jtX6Gh+ZhouoL9cMJwuD3aSgGTH/Gu2Hwl9S04Q7q
dozb3AhPfu/Ck2B4WMoQWjGqP1XHsSY8t788v38IFpnxsrob4Ru3ROPd1GP6A8+sRDlw0AStcVM3
YQEH5SHrx/JeRtNH7bkHpxFnXsEkxRlR/w5MvkDHDilEF+/9QOyXSX2VbvQqAgiVTa7e7Vygadcs
VYL//cHD6aLH4Fj0Mkhln8PFOqgOuYruvX5YLU54GHiFxFVXJ06jpyVuwBSSwX7o27VEW3U9gXvX
OfmlZ2holO2YEDKYrG6mz9Hrt1pf7SuqT3fmJluEadadkH7aTeFnY1G+Q6+VzlI+xHZ5K63/R7Ul
7K6DTzGGv+Owu2gYq6VlE47pxGbYokqdzrV4KWX+nMf83VVQTOhQbwbav/vd8kJjs/NdTyWNAwWn
Wn6VkIukOoxhpyqdPUWvwsh5XUp3pftxY53riNNwA26KYxIN4kLcDvAZ8NtNmcNYb5oxeHP1zrj6
aSIVwhDuNX8Yj9gA2FOM4jgRUzJOyssCYZ8Dw79o0WOq2B37EYauPi3veeusAAqt08L6W8g6LiMt
N+PQkyTEYbeqXVxLGB7OVGN8MUziEOSYI/cVeIJdeerd9jcIzxyjTnebK+ZnOlToSeTHOa6BF5O6
SAbtfZSYDCeMu0vqev2pIs67dguWDUG3ErqAGylt3/KwfiPuWG3jLhArqczf2cJddmKvvkvSTixn
z/XOJig3U1dtWYXBbVjnv4q6PYmxkJC71w+l3355AHcsnXskJLxbpL6rxuJZ9vh1SOvdq2hcDU4u
s6CGIzsTz+EybLtYb6iv73M6rYj13hauEeYdZ8XL+qi7UsILqUh1Ba4Yl+aAj4AzYQIbq28Ry5wp
wr/y8jS3/W/40jyORrwQTlIR1jyZQ9hQTqJ94YtpEh2Dms2NG8EbAv5/FUxCXFq9oepbWw+uus7S
bqUqNnlRn1Rc7bpyeVMsBwHVPS+Vt5ly/tmb6ITtt71fetmougDvUxxEWz67xXDmo9rXXrNpC4I+
OIbwGGg8aBnaFHldnah2XAEyI1PXmC61XbDKlX0rGhPhkC23whZzKo2AqKNLY0YNCE3dqXKC/WTE
OVT2PGCA0In4D/cZgO4UDOgyxJBMX2/SIYf5Yx8+DKEbJ3LwPuKivGttUCbC8UxSMA7d+Rw9EFze
qOmOU4dJP4wKVwXJH/vQv88Lul0kvF8bgI9WrdIrfL/HqmXezvexKjHBymOORrPyIuEkLZElPGEh
Z3DngWSRg1MR51xXh09DGL1pGWWl4Oc2DrpE+f4WJrXHGGdTzPogoX1Bkmgcdq6i4E90ez8ip+r6
63O+VUMEPFr8WQ3Ll+6Ks5kBlqOxgqNLnWfjMK7Dhe957mDaH37wiOJOtMgEJG9T0CZe3QJqgFhi
HE68sxxmC8xO4CSeP1YpsGvPLQlfQouHW/hVn9XFJ0azqbTDmYgD8x2KRQH+7oTeYQnnryg3j75m
LxLcWsCN0J/l0P4tIcYKU9EkEWxcCbPTBjSyU+u3GQ7UNILvFQCOVbJM/kk4HBuR8Z9YTlPSN/3e
odA3BGQ6Uok1/f562MwDzFJ0nK9mz2zpLDJXGrld8LyRUN23AeuR63SIK8W+9LG+Z3uRtTF96CJN
so6T+BDhVExK7DtkZY3fo62Gz6aT+Ec7LLjJxD3ASXifsVhL659CPvWJ6/NzPY53OedwbC2Omk5H
Zwz+ikbfc7fcdSxMCXMRlaEiSaSJ70enPs2Sv+dWnCvOTkrqHZlbBDFj0jH006ZdcCNyMe4YqBaq
Xry1UuDyE7wa7U/Dgieiq0mTBX2AXS5Pwr/YcxPaIvfo6/o1psPzQIsuXXAqpXPpH22MIG67ySSj
5r8dIN9SoyY/0bzZVn3wIQ0Ctaru4iA+NDpEHtSQo+L5S1HFEC3R7t4f1BP6LZ8iYi9xYA8xZzLp
yhB7qr3Yq7D/7EohU5zv9whEv0kTnFsLlaLU4S5aopUuFzhGLcxkXTvv7TjumqA95L1aBbDVNZS/
6QAO3K3/0lss3rok2lKvfQ0Di5SyWfZOh2gn2l9YQxE4Z+LjRPgW88Yej7w/p/lSrjzL12WzvGjV
n0FyPhVaBZkc86/Qr9+9Jv8oW3vynVElkRzc1PD5YUBCANcN4idxTD+LHEiMqlopPugVK1soKsXR
DgXDUZebLGA0TIqYPYu22g8OUm/YVycdhCJTwLN2dFkyO8ZJqG02rg23kZmRSfRyjcE4vFCKV0Cl
DstA3liXf7rd+Nbx+q4YgsvSyw5+HNOvjmBiyzwYSHMLhoN3sEMIaWdzgXfUQRPvHh61T1Q3XhLN
MDefdfdOqnIn47H9qMZZJDCLz7iWsUp6gSbLTGTKpgYuzPVwGRoLJ2ZnOoD8lg4wXV6jVSKg6OF7
gU29lum7olRNCpfPbt3W1Wlyp/WISJAseUvTuvD+qohuHGGehaz3PpGPtB/Pw2AfY4acf6D52kKo
DJrAUqVVSYHT7t7aPMcIFX4g0+gC4IudZqrTxtpTY9Uv2KNf4OJ8gu7ngjWmY5FHx1zTE3fIw5J7
F3do9iIcVNJJvSl57CVQSRxVrlaAO8ARoKLrfOrvg9F9j2JELcl/By3NwGg+FjT/nKEESjj0U1hz
zExXjkk1Db/yup5XLXTsmdOUHItl4i6X7NKNbuJXJCuwPYx9WFbtrG0fROjtw4C/FHNFNrGl8NsK
6ndK8bgtsAzGR8DyGD7Y2sQOkjuu74Qnl50fClgniS3ptU2GWb4OEX+aZYDiCdEOWevOmRSolGGz
zZf6GW5zB4HHOzEFMI8y6uqs9P3XscHIe5691FeoZJbKfrpq7lIiemCAUDQmbhTlSTCHLJXCw+Pu
xmc1WpFEpn1qPfd+0OXvZejOrGS7YOnPQzjdR0hevf4AudsfGlXrqFOX2dNYSmRpUQdHmGE0qFna
MDPLuAqpANk2RmoQDfaEETFA4OIchepcF7ZYta69UxbOXYN1XzFjWVZClnsl20OvpijxFv/DYWOZ
IvT+jkeGyBvUKBKa1Wj5V15Pa5eRk4LjRtKZ+FjVrEsDVaCm0nSLLDhezdw/u7CqSmTYIpJyKNoc
yBoapNdTbeSqdcShkv4CDGzdZr0km8gMsCLu5FlrLFmGc7pQ5ySn8BLF+6atOK5GcJ+77hcz7ZBM
FiHXIdUhoMEWd+O5N+7fwRXbppl3apBxQnPvFHV26xc5zPR6fvL0nDnd4qVej0/q9M1D2cIzgXl6
Ldpp55Q+gAok3oeV+FPx4ZcpvTen7+h6oVgmW0h3YQVU+369pxhCFyFdT3600S3byDrO4jp61mK6
CHy4UnkrNhR+Sq9H0OJMn47M37xYPCO3PPRu/eLO1XNsAdeI4lNn6Q6WJTJhFgsUxfJSOag0jCgf
QrJsHB/Va1k6D2Tw34aSP1WTXNcN7hUn4r/8Zbq4VbDiU/vSCnmZF/yx3blp2jtAY9cFkra+t5fF
6j0q8lRYebdMkUrycNT4DaqnwW/Cu6B2hmTuOyj9JscmVFdrJ/fMakBDMcOP+C4iejdVwVeLsC+Z
+d3OgUpAvPwM+nEVKAv0dl0904l8zib/LUL+BzR6gbMjp2l3Zdgt3Pmtu7HLHB6zpHL7r3GGhC0s
e4k94ibjLXQiPmNbbpGAhaJqE7K4R2bqc9E7cHKco2uDhqWhYTzlun2aYBKHDPK+te2R2jY/kLke
kxESPKQ7MaKaW+5RLJzyDrW+8viTy5zjzCDl5YtETtjOR/iqr+Ky2HleCFZdP20gcViVLfnbjcSk
i3Zfy6K/h8L0GeopLL7R4cwCB7Vot4p7VHTSS7sCjYkIKA7qzwfGui7lStjMC9A2mbplSBUNT9E1
Y9d98ZTj0UmggsTPRdEP0ON89IJuK6spi93QzcZY/eoa8ISxW04TLO2GmU+jX8jw4PBr4F7E/nQB
3ZliWHWTd5iAyUmsZ+PE7cgmmJoBHadm1QZ6rYv4QDFoTMAJWC/EwPxDHHQw9Gk3D0CTSJQyaHzJ
OHz01XS2lSsSOSKZqtmJel6+Vg1OhhbF7NiRJ9hK4Plz+LMOIGrB/ZN6tMrTgoV7z3faBB/mr4zr
A8zRkQVHxX4CVDgtZn1EWftpCM4vFcuHnrpfVSg/+2h6mkJyJrZ/atr8ngbRkqCOO5LYIla7T6LW
6wLSuqbCGvnIu98ojN009vihNe0u6Bzo3obgIw7ZStTxgTs4zrHF+T5yhRhSe49MTJ8+oa9VqDZL
76dRmARRJPA8lE/cgQy5l1PmEfbEUdR6eGLTAYv1durWunb+jF1kcBMxKFRL/agJT1jHL8UUeRnx
W/C/VPhQySarbQ81b3xUQ3DukWfGzZCvgwD1NJfyXgccJ7bYeGoAsguSe9c0dy48rdNa13+qoNvQ
Nnr1cDaW1fKHV5+d4Q9lhI4iPITvqOQV/APLLhV6eGiuhVtZeNsZO/cGT3mCOlmkXRW8+lN9ZG77
KNzpITYMwxnIccZl7c2g2yK1uBR8PPRl8xKM8bp1+w0BooRrf9Wr4tBFwX3Xk1fL6S/juxtTL3v3
OnGtYUS+KvRyItilRYbyzpb5Ili7Zg3b5uW89XLkvrxeGZ23qTX0GDnVBzoaJ4/yJzRMTpHqPBSu
+acXkt+l1+6ZO8xABrMX6iDCT4P3bEKyUoN65QHAD27VPYU9eaaV+NIaVGNVsbXjLHesU4ccKXLi
oUSUpXvOzahTSeg7SO6IOfUapOWLy3mZUIayMPDkiy3tPjeoseLSrINJ4KuI10Gq+2ipWYLGyBp+
ZyB5hf7r1Na/m5ruwoKv3cnuG29Z8doWCWHi4hODUjtfg1tXJ2gDnjqmdspEf5tIvhUz1PRusR2c
Ak2x/BJEeK5FdaBxu5fXQ/ZaoeX5vTPyvaXsiGMDgun8UkOo5cXNOWbhJu77XcmbZ1NBF8eCKg3d
cB+19N32FPUWuiskLnYd+tTNQquk1OCad0ufBI3+7KTc0Kp9aSZ6V+SItgDZB2O9KvolA6Pp4vnh
XTmRRIEggS4owmAetyeXxXfIZfeTgh8QG90Pgu6TRAONoIqFuPwpn5uVi+16GjWnmUG2YvMH3QzZ
YtQHxGEvRsbbRnKy9ujyG7upz9UQ7tFj/TVXJov85mADVDGQ3BWjfwlE/wfa4jfl+tsimvewIdjV
jkVbuESzsthwgf4HF1vr1decTL32OHMQriF9tCytF7AYkeetRzu8irgyyAMh0w+QMgaO2OWsRprI
rzvz1NnamK4HZH0YBNwvZf8U580Zylmk4Tm+RBBc8Fifcn98buohgfCLZJC0/oWLxpxONN6owEGP
0nsqRc1SG+jMcAeTrc55Npjspmjn72QhXlyFooujv8XnOu1NfbTFi8n5tqmwxS7L7QAcowOjlJTl
E1SB5KBVvY5rNBVwboGHl8Hq7oBG9TNS5qSpWCbcYLuYYtWTKJNzvx6597Sg66SG6gt5a1bVzT5E
r2XBf6RjDytXnJwn6nZrdFcvV3eNYNaZV/sdGHvB/djw7SDJuhULci93szgjeMRBfm4Cvm6LCveT
f9dxiUNlSlWFRGZinyOL950vf7kVwIYsX0UmWDE0rpAgtztWkZPPoveo9x+E57yaBoQQ0qxMOB6E
rzJC621bg+HDPOj+EQ8Srjpcw5HuooG907xLNXV2TS03Xgffktp+wKX2NJCwThrMQVGUDis9dme/
iX7rcTkQa3YzMP7JYOS54equC6JjHBsM7Dzo9+Jmu6jpS0q7aRy6g+7iU0fd1umiY13aDedsTmbh
v1UGnwKrVbCTQf7mN/3OhaVPJMonFXcX0aAjiRSRz+TSl2FGXQyZJH+OcJPEjTpQMAsHp0KMXYI7
DbVkTocjbzmoJvaM7ptB55Xs8zFeeR7xkDGrbR40+97t36ya3yeFFITOBFlS5ySxcbckCo5woEXT
EY04ascNnCHuQHP7ZNUzuh1r4TTPtcSB1jVzOjgI4Pmy71sMI0oHRmSOwTAi1EiC1LMKUA7rloAC
Ve4LV6UQVGemj+m1X4ZBtiQ61cBSBdWwlXJcgYu5MdMy7BhyPSh6PrBRVySmQTrW0QVbL36U4PZH
VPEVGqLoLpD4mbHysen+SAeFrOYZUpuj7fGlWF6ep6DFbjUAROiTQcCdTD1QROg3po5mZaZY9OBa
81qEzYerzFdJ6aZWlqBfSV9jT+x5N6W9ioGb4JkXVV8EAbI25m6OOFQ/9bky1YPy9VE0/aaPlhbp
UPHR44KveifaRXBgQRnMcOuO5YevA9j4tptCm8+yr3e9tfirQtkb+v3K96dzUTi7qnT2oaSbAvkA
K3qEJYumgcpUlB8ableLMptQfNmwLlekNiKJA3luK/aGtekNiRFDYcxdVdOLqcPHpkeXXpIKbcSW
PQq/SwceBumAggFntEFKEP3hugDzRnivoR+xVLtj5ueVhy/SDengA02NYq0L8wOVEmtR0Q6kK5Wg
YfnLDGO5os60W9z6WTruXgTteqSI9HR+rSfn4hK0TqIYQ8WKmT7FtsB9NBfY7YkreQ3qh6VpL5Gx
H3PuvwdzfMxDiITrEqTSCd7f/jSWiRfPEpAC9lAOdsu7fksx4Qya6CsoivtOB3USR0N0HNziAGuI
pOWIAIAOFVzk2KaI0JsI0FsZiPITG0EOBktIOXpwczX6hKwVm2wNfeQTltiqjv+xXY1BW2EwsbHj
StWYkgYO2vmMnhj1ZSqd7n3AalbilotNxkA9zKXzCcnxeZn9c1jAgw9VHYKoeeiaaWfluBFxgHqg
LNEJCM+Lv6xGNMbGAtEzrndD7BwL1flZobGXZXm4rnO4jAR5tNUjudC+2+E5uV/AM7TevKN2Pvam
bdaenVhSelqtFgTPOVYvTvz/ODqv5caRJIp+UUUABRTMKwF6SqS8eUFI3T3wtuC/fg/3ZWJjZ6Jb
IoGqzJvn3kx/NIVqu1CbZ9MWxerVnoY/OhruRXGyy7y432jfxk9ZSZR997kw82vm9huZzE6wJON/
nuyoSfkCy5mEF8XQcevN41nbGiVLx09pl78aVr9LiiJkieKLhSy/bWo+X5nIJ5V6YW3K32r6rWVd
HbvIOQsrppOz5h2n8aEosz9NNPO8K5L7HL4Rhm97s2slu3t9zE/CwiMCXyem0JoZCwwTsWTLmvMD
VZlzbNP+aC3p1bJAu3Uyn8UEUG3UjGIhp37i3N+zXeJ3dVaCnkT2V7TEO3Uq2UXtdFRRMgS2UT2V
zrqjFVqwxM2nmB+v1/N4Lab6bPjrLiFzNJ/E85Ivu64aL8XahJVMHzjunr02JheWM6RZy1PsjwDI
3vrfNLfbdpp2g6NvFpqItc7/VgrXjWO0W5XYJcUYw6e+33tp/C396GEt+dWN0t5NRuUg6+M01D4f
l3z3EmN8cNknvskHdPuWnfRJRpx02+qgWCrvQSsWA1cTFY05KXNXFfUlNqut3Q/vq6eCOnXOiaaE
Sv3COY1GEpCL8neS0Rxgmyo2ZDwXWyflErSbhyGar35D+0BS5r/OdsI5MfdLca9P6ze2Hz/Xdp0F
c947m6ycsXfI/nnANLdxXA/X2JI9L2bmBNriuXLlam/tMnkqVhOo11LXenSOol4vjb3sBH9Y20CX
aLFc5ZRxavsIYM5QveXM4jvbOiuDriEZ5gvFwM3t2r1fjiGJU1lgMvmaCwon6dGa4o84yJa3NavY
ksM88Z7aZXlGKGJ5HIf4prv2Q2bLW2KPzFiJvUeStg623xBEOUAqiF2Up+mW8/xbzjlrsUp744xl
EeSucUl6O9mIjnVo9wiH1IUpmFS7Xyvvnzvrd4HhNnAUYvvQs2pzlNHD/wORBhFVQb3kz/3anJu4
ONQVVl+y4lYOf4Sj1RE7IwHZjdbjmoDDTApz6fg3q5d1u2TROfKgyKr8zNt2GbskVMhNvHHs7BHO
gYFhOHbp91yIozs7uzgn753jFfTXiberFb+ijN/wTPNnAbxSJ2MINWlCEM1el1QOm9kzkFE1+xU9
3wpELP6UeRn2g3vsc+fQZsPWiRtSWrqDnrlktI2Dqv5KmefWPRoFYSlP6dBefRfTiJm8oZb+V6LP
BePcs+kyco1tW7FPQqnxljEEANjobqq2PxuUhaVcD/XkhrJxfrwkFzyj1nPeyzdpjn0QM5nZWBM7
Bk2Rh3am35c0OqFd/oyeU20sZk6bzC8P5BVehnoSAUaFP2Ud6zBvEwmHMO67UbvcGS+TSG6DWe2y
lRlr2T44QoXMUc9Z7dt/M2s5j5phjt18jv3wn823bvXM8/OVjYm+eFxlurXVeG3s9pJ59aMhmqeZ
w2xRejnEk7oWy3oY/ZE52gKF4vTNg0G+++QFxlhv7ZQzuTYz9yLH9Un14xlWuNwX/pJti8o8MeU4
uCbWTs9PrGCw2g9ryf6SdMAK1EoTqWzsSj8+j8r7BEw5GEnZM1vqidqq5+SQWuwnEFW9K71oCZyE
p7bLADj6hJxk7muKDqvON5nK3sw23q1LHu8Wnd5Kt+8PAERT6A9VHswQPYEuG7Y+ueZRevNxWhHR
Pa9JyEVIkr0xtPnWNuV0Kj0HXy7MNh0JkKjhngfLeIqXMsbLy9LcZdxasf2v9R25WdvobCXJVrXD
aYJYThRzX6S1TSJIRUqsv06bP1hVd0rygYxZY2sAsFMBBF3T9i+0TwyseuqEKS63JnVmLvuf3O7g
Hcf64NvJl/KS90mTQ9FRtMxjxndTKxasGk9WE+/spdqN0vtekukkhurSuagUOqoOnmHe5moJTGhA
er0YMU3W/ACyQI63fmvuSTuq9n7UAr5SdljLz8KZpYuvlTt/E9nkbHRedoLz/C40FSQ5gmGsB2Z9
BKnC+bf3kb07ojIVo8Cr41xJ3maWzQC6oP/oDaXDNbG/83llMy+jcbTri104c5AuBriCp66tmp7W
nJgzJkOcOUjBmZCfo66fZTS6+Lh1iAMOf+RouZvWHDblsFLxWACtm0S6W2LSsBU56Y8Z+/t1Wvfd
MJ3wv1A5L3iro8tqajNE/w0jaTzafraxU/u5FqUJS8qJ79vRLh/6uzvZ+yI/4LPm6kQQ/PJWmJwm
vzgkcSTu/NdenZvnAjbE3RB2hn2bdFqHjZ0/9ZV5VbUKwBU5mNGiRpfr0D373nxVcvwe1wk//fAd
N9PrNK23uS0Y3EgyP0oxO0CTEVPIekvh9aCsyggihmdBNybb2TTReJMWNG3MA1t2z8acn2JL7Gq4
21iUl7bKnl3h3VzG+pue1ikoS/6XXtRNJutfB4msXOk7O46WQkdHZ5rmsHaZraf3QUwCLBz4XcGM
q+5QadIi5pNlkpBW3mm17zQbpm/fNnqkCv0Sje131LgnNNFDnNXM7WgZTPesxiwNe7M1juRPsl5Q
35rJOaW+fc3YksiMd3ibWuts5WsWxqP7EjszywRm/rIhY0zFluXQHcwHsQ5/VpEfcTAV4XKftDi9
+z0xnPK4YTe13ZziFPvPUh5sryk2o1U/0WHfimZ4cbN277rTdWgprlxq97l3QnMxbnkXPXkUgWIq
d4ll6I2ZNAeZTObRMPKtSOt96pmHiuTef2oxH62OX4sPi/v0ua6Z9uf+HZzOL5FHxTiJZjeX7zGb
PV2QZ3I6fh13hUxWGVPw1e3gIaqWeFwJv2dDHtb17+ARTDAYen3hcI3D/P6VjrE6OLngZp8priyQ
yjBruG41r/N2llmDLEZogG1ZgIugFyX/GNy2wGhRhwgcT9CO/2kGAIsHrlP6lhOoyf6K8vFxqpZD
5hXfkcHKLzvzjpx+9HNGHTDcsyDdijqolvifrVNzO7pGFCyq+Mly4R6MFShgSekuIRWVq7Z+hDi6
DLm/Uy0d0FiQwpvKlyRzLiaeY4ky5tgE1jNTPGdVEdRC7WPmj4CXP/7QII4bQP2zEVqrt/EblW+m
WtlhVs2MGz3QIgN4Y9xOhj4onf6nyoSCJ2JGWiJGWmX2gEn/wU6rIM2SrRDiyZLqAWHt4ps+FaH9
Au/3iNi9q4yxPKRexL66qQJX8W5ZnTGfq7yvzo8Rzhp65ii14tBO1qsX83PRGEwYQQ1NIyOaLsjj
+HXFC9oOpCiXBuFSK8lwuSCUUL1FGn0j7RekikEhR4n8sQDVIvbgLxXGsI2d5uq4UNy6zvidpu7I
0ox8k2RRs1nshmCSPnocKvIL1jzbpG6kqfzsX7m2r+Y6UCs5bD3MV+bAsd5adsqIwFu2OEGZG+v4
bI0OsYu1bW3XSeMmV91TaxsvftYEreEjxNkemvl6ZS9YACR4AHELU6sP20XY0IjR1mnyE0/gHLby
mt3P4cilNISiCc1xtk7GUDE3Hr8I0iDhoQ4NRn7SSv+WJtmLncEQRCtGW3yQTSu2ACunNjdBZTuu
q1buBt/blYn9y/LAdVO466HLEckyB/XBIBiFS60pKd7L9NIOLtUNh/gCDXjD4/mfw8AzdNvmT7qi
LfrSv1dw7qlLePx5NvjW+uHU9f4vbuD/uKEPGpNeOFSAj65iPFl5w5YYuZfYny5Ktw9Chy1dZWCs
NpTXnFI2VAYV7diunAdR5v5Ujnu1xwWRutzkWfmiU3E/YCShw40fJlknuJbH46KTS1bIh56X4SHy
5VtJr7nxfBWYfcayAEMHjbKuXd4dHA9V1PODSiV/0NJHinLQwrK/e0qbkJsdlrSyPzM72YKGzSgJ
pKJ1jcTrb8ZH5Zvmzh2bb190r87MlmkPxLeoD8Wid7Lw/WCx4UDS+NOsZ2fjtZXLvLbd177a9878
INx13PiyDtc0Zb4UNReh6rvsOL5zKcvtnCnI3O6mW4JAvLIPTL95jy0yOEyUyVjnd4hiCAp7fisc
8ZhFM6YEtR8stffbjO3I5rut8XVYtX/MOigvHvgL01n3UrbM/62VxabGgp40LpeKrJVm8C5ERpxq
zdWSWWYoIxIQHJBtRuPDzUrc9gWKsdoYM1iPMFfB5iNrDtYl4mRK2vjoVG4WDIU17qNJNt9j1C/7
JPMeEzd+tY3p6qZ3sT3nw7BUtcsdoF97XfWp7xn/Tm5zUsawIjf5L1rNY1jG3aln5CLm7JrOHU9l
1nMHM5Ur7O4CebMZVPk+KPMvIwJ5ZGaG3tMSxmAT2+LJW8rIJRA2TF0k/6a2959TNX9MbX2NlvEy
mlRVdEoqzBubab3zXx5jiGtVazIWt1HO18fU41se3b8cSQ4CeHIaVLZT0cSHtqRYfyoKRT2gP48O
LnsjYx2Bx2ghg7VJNcRL1IWtNr9VhWprWmBttUAQJKTmMoziVC71Al5V71aMi4s9HlsWYh0KjMfS
5NbU1bDL1LrL6+rkW/6zE8cMm9RXPCV/otH7KmJNerFyz/hgwpEV0HS6/QfJt2Ljwp4wFrV3Y4Gl
EyF8HsYws52tyQe8acAZNjXqBRfgwURzqhzrYSzHYLHKv4k/MbVsKb3XrWsX59xdXlLPPxCDuvCM
Rm+jaRDr6VDiMsOa02XaebmDX7yzX31TvDK/+mcAFHv3XaJFBG1uI9kN6xB0iTOhao4ldWLeBOTs
86MkKFGpE70C+UF71FEcSp38WVYRMKw6VxjNA6DCIcgTmtKocC7R4p7T0hjBFNAfStc9F11ThW5p
TGEzc1Dm0hVBzMjqxbU6O4yNyQF61QZFbpGGM3k0O9OX2cbroi9T+Tcl18uYGi/lWFE46VuW6lu3
+Aczny0gMiE2RpUwNrvTZJX1EjPdbEvvX5e04RAnNXmJ1T9nTZ96u/mQfM+xlGeL/o3pfvHsOT5T
5OxUq/KPruUbeSA5j5iznT31xATs0W+s53I1D7wL2AmWbCcnuQMBPurR/KUiuUZecWIs9beGMjCm
JT6n2UxgmVd4O+0uIpy6wQ6XbgnryHw2/WkXmVSGZEKknNuQgEVeIp2X7ZUgkGPZ+H2QKrUVM4pd
nRcueUz3qU2k/02yBeZwMh0gb3C70EMhVpozY2czXx7nJjqI3HhLZrqJikeRXUYvYmyu3brc4g4r
+UoAdTnLS1otb0aap0FjCQTOvmO7EtHnQZSuR9eYd3HpvBptA4Ru3dFhBFbTiF6czntael7pzNKI
6RSxdbsVYzTu06TYCC+95D6qKMfFtF8dKqTs3pLm6LrbKXfOhFc2O9TGamPW5o/LAGBrmuqF2LtH
d+avAJ181+gRE98wvNhTMsc/ucut5wgHlJAFOIvl5Pue5auK1cah0edUOhUATML0VuitwVaq7WBn
j9Pqf/Qs2IhUD1IWYyuBaZgzY9u57bFiq64HwLURbGEOCmmrczunRegv+lA4Rrp3BqYOScnEvI02
TRxRLd3BYz2mW0CW+j7Lh6pTgz6uUz69rhScYYqs8FkzEulq/Vv7LZxp3xoH3/nnS7VumJSprdTW
SyLKhyyx36RYH51YvIkcur0iQmrndRZpUVV+Z0rePdWXtCWlE5QenXVjSLVx9cx2zYQTbygn5u6C
iP3Z5Haqq+9SThFvcYqI1mHjoWTctIAy5yqiCuSV+HSW8UWNy5PTwuyWfnKTwKAb/AKPFahI0Bb6
1ZrTNuxSOwtbEV/spPZ3/T1Qpy3LocZ9Y21d5MLBczZp3RVg1tlB8AGJUqPqsMMqNlfzKRHizxqb
l95e9E2mkbUT8+pBBHf/1Yk2d/7Iyuu+cp+Rdu5nlf4dS+vS4nQJ+hoox4ydMYxg3nYlpW+jGNGT
4Igt6BozF2o9d2dobn6/+qG+enNLa+CDFl+NYjdnMcNg0cN/mut0ROBCAUBLAdGowWDG4WrrwUXp
Q85YIuvmI17Bqm6Y01/dBqaqSyOezMlkMjH0B3NxTnm3vvDa3Sxf/VWIDYu0gskfTxlukps1Z3tn
BRDmu/MJcEoG9VI17WGo1lMMk19kCLGkK2RLciq6+dRq+8TFfmyz/HmhArbEsG2qdQ2UbI45i1id
oXwXNj9RFY/hOBNNWMloF2OmDqXrhs6gt5El4QiS/GAY0S3P3Kf8DqM0TnvReC4gKRGp3Cn0MB5s
8rb8kSPOFW9wXjyFKiMW5pGN6qdNbCHjDnjKG5YbGWW3kR5mXIUtpJw9kFVBxdWc8rE6ruDLbReR
kW6l70ahv9LUPDU+CKkL0TjZ+Xmc7COHIhpQJmFZy5uZum/VPWaO25sE/0Jc5gh8NM/oXdenZQWC
GdJ9WsW3mnAQJI10Ywj5R6JpIJX7v/2Sb+O8fnGNbG/Yfr6tIayO/dw/Lmay4yzVG1vdj+hh/kn4
IkqVwWW5F4fgh42hVdi1rFPvE1aqZmLBxZM+KJ3sZ50/1mSeWE52b93q6+TZuw5jSsIErl2XTyvx
BAOv8bfO+fioUhEj3PKtwF7kjPkXkMTBT/0nq4qQyDq6G58QPQ18NhfLvqvMYOrXI0TBk+fnv3Lm
xJDu9BE3ab+xEwklhZPGYRtfpCKu17aqeUV14Jnp86jj/1pVhmvUn/lPcaqV1aHi44gsRG83f+mG
bEQ/mF5de66DYkynbWv63438VqPgB0jMAC3uNqs4gJo8DQ3UUesdIzd5Qm//iNN455j9YeJjqE3n
MxY5iEr5OcZLwaxs3llVv7fZfsfJYUJ2Ry9zabyLyT3lZdUxYIteZR4FPD/ER5uQAbjR2O0V9PfQ
nEjCeNrTJ4TAwUzWYUe85sXW3WOJis/3Afwz6IuJEWKo6xfDI/2+8YD7EaU4Y/apAQ0ka/EsuJOh
446g6i+ghj/oryZqBNUt45Pz4iXPqZPs6NpCozDgxSGVIlj8uEerzz146hn4uazgM90Uhx0zMMNA
zxDSsTZJ27lwsdN5JDqMKT8kRQ1ry//lHyY0bsDYfVUZxAa5m0UaY5BlbkB/lm4rofNw6QEZJzLO
uBVy0IKmP7VL88O/f5/n7LGt6SRhusLSnAkLbAYigfjSp4b8H1KVAcbdBzS4w8iYRqYd7xVcDFJ3
4htHe5glFYz35CX9DgLwlIGzRolueGaWEzc8c37nHy+PE3rQEuyqcBGventrJOkPHwRnaIZBaKrK
J9p1a4P2HA4cuJZWL8nohr7wDpXTnxPb4KYur5Znb0nk35ad+sMiAsiebHlkyHnsHeM7uycarpp8
x4j1TXIiJyW29mU77J25zI4GkHiNVXTkVnhxJUycP/VseMl4B7ApluHYJ5/RvCB62NOhN6dnK89O
SNruhnCOk1ydTxYw1Ns18sSxnAfOqDKjKhXPw1K+xSI9d4b/Qq+3NTLxAh3zUpu0OUbB1mKfVUgH
3UkS5qwXrGQ/HfaRwRoPdcbAyGVt/UTKYl0XNq2OfhR1e1SuTelVlbg0yvXsapsuC6Io8Btm3rm+
OdnMnNv+mpcRRTQGuqbrNGY2P6AbMSF13lblX0p0BYPYpLIqjm0cM8/kAq8LgqQiubEKDqNBAIw2
9tSFJsCBGS3ET+bmo9N6iMisvN6oMaJfY50MTlt6EeTWbrJ+ABm3Tht9LX31b3WXQHT6HMn4LSND
phmLhwgiamQDazPQJ3Dtf1ilxxMrrY9OtHy/iOD4oTZYc8K+5MDDAICBZZ7FVtR6l07NsrHG5Lj4
PU9Nle2MVe/mGsO3mNYg99WLsaCWLCurcWXUW+HgGfE2r9Lr0jU7YayMXMp/CbvPUp1fkDhPRex/
rNJ6cNp66+v+OHnDuOnicgdywM/kTptZJT+O0OZeDOi/EIWagWxfZq9jxwtkRCBjanhiKXUwSIMn
Lnpw3PToaCazdGFDMe+bxvmea+dQwztbpiYmpn/XOmGZAKVVxb5M0eLZs2z63TqzPlPLvPnQY03i
3ZaMp7k19T526nlbY3VIBTOjkbZWlMkHANZvMzWY293MYji6bnzLLZnogXSkUKa95varFdhsPin4
z+Tu6O3x16AbrZHLGaLif2trPFhWfhYFIZpiwS2Fdot/iraoyI/kcT1S+p6aTO5qm67UgxdgyHFM
Wud5qTkEVxWHpdSPyqBRawdcr11vX2QBbmJjW9ZA5UMzvKaYWrACZRt+k2MXj3vVFW9LBnDoulT6
dPyB6YyBPzWPaQZt0pNnSk/VPppTfUXbOhp9Big9r3fjJGYn4lO9DCeQ3VFbteqUF3boUCf0HnK5
5b8X1UhO+gRcMqRGu7MM54QR6KGPqtdiMv1d3QCp3/1Py/BcTfbeNJ1tQ6q91OJNzRIwl/EsHI/D
GtuOjjL1TpXR46uSl8wvqNIApP3O3tWeZ+30HWFNmidcd+9eJb4Mw/7GcQJY03/V0/JjxOh3SVWd
TKHusLK9L5wKT44rJwrHeIA6N/xNZ5Bb1aivBqEYJflHKDKio/Z3HGAnYoG+NVpIAFOXnLuigdVv
xDma2nPfVIfEz2jd4r9DlG2lUR7NJPm3xIiyS/a4CLUGk+5fGjjkrPQ+aEu3dZX95zF/VuaKS6QM
ZGE+56nzbQ0F3f6iAD+KM7QqUw33RIFp0VWID4t3SPNzbua4+BAD7hHHWy5tpCFNmt3Y2ltHG7dV
JUc5IRZrMiUH0f7XEtu3uO7fqgRDrpmb4W8CvI2pdOdeXi3DhbaIPycTg9GY8YSlLkteneZxYvqW
ZjY4USv/eTbyXSMbagtaB6YBYIEpEWa5DmzbP3qypUtenpop2ooOwSdOy99BJIH0YQpGRRNeUF16
EezbmO4SLLqBYWbUAnVfbFQprrFFOj12Kro/FWrBtQjkluLeUJICdoBZxKpYR+VFtzQLXJmIHRLT
XZZixI7xVDF5kcfIZpmmp70/RUrZw8H1IwbMU0WPPz5/RlxFXxqejcY+yXl4dKV4rArA48S8Obm1
bZQ8IROeJrrYgMTZIdB2ctXucOnL6dtm6iORsQBp7W0nCfsW3J1RfUtmJhiDrp4jI/3ARcrWwkZh
SGHeN+BZ05bc2Yb13ZXQGiZxyM19tihMEnUN8D0Ph1PXOYFbeDrgWrxqjNOdmh4VWSZam+8ybR7k
pJ6lmsOqL1NGDoi0bl2/jUlE3rijCwpIPC+dsh+XqdkuExPTWjRMJ+nIawfbcZxvNcaxKobfytyP
IRG7WE4Xp+JbHZO6CfK8aDGhNIfZ02CMA2BSN3Jg2BF1eL03ZHuOkNuwcY6bskv2pSUNUrSbL9XJ
nWvEO68EfZk8vrK6Kv6bOhzK6XpwhwinJ157/hYcXE7mbH0DHbtgcmjG4wFYIRCqDSuV42Y27bDP
XXuDs+NCVv2/xnc/aSlKeIT+VyzUBmOOvRteKVu6u2dZrwHmqhDtJACvxDVdgPOZvbtzdP6DCBs0
dsQp3Mhnt6NaHn11y21SW5U5HjxRnBLDnxAL551IfD5D+5s665BNxc9aGOyCbAQdLdjAvfKa4xzB
gQlaqw9s++BdcfAr9RRWLtj5JhdmsGLhvd90LkrA/JnloxFYXo0lQvIwF8lxNTLGE5SnorL2ld3d
pJj2Tl/taarfu7g/1x40XJ5Zb0Zrg/jXZTg7/WZ13feRS4k4zJNRF1sKmwPptC9oPse2qa/MkfZR
G79iWsVL2zDMBJxZ6hzL8eLdqjE7thKGLcnzB7uM1MbX1I1RDGG1Kmw0ynyoY4dydTz5oB4C4JoZ
Eyu6xu59ctv9EplbQ8vn2l0+2qH9zYrlYmij25bj+OBjHZszS27N3v7svGqLe5TIgHShvk2io/TN
VwC6+f5L/S2N8j3r3UNpUUsTe7ZffCffWUmBH7nXww6cPMGKC1/rjJgadM4/xtUCJReEZCBUQjr6
/QfMRYqpnFwLcAwnNZ8i4eCZz6GO1rsxwaBvrXjUeutv36ItKcmDt97fCZUsXy17/lTF/WzI6M8y
RhgOLK7N1imhLd1sPHVmfBUqu68Bap/Kuz1uwFcpGQVwD+FtaVS9tzvj5CQQGZ5pvhoVKQX3Tco0
RONU/3QMRTf1Mp2NtMZnYpdnPPwfUjmMs/tiT9LMtGk8tKcp2rWFnYfUl38tThvwiDhH1J3WLX44
65jVc36sehMTfzSMHykp48Qn3F9Ki8Ua+WIdFiZ5/kh14TTNIV2WLlh9xleeycZ0ae8GL7lmjhuu
2n9zF+t59NoJM6T9p3SW7q7AntueYaHuPtvVe0+60dgsnb9JnOEjt3BG9T1gIKkdhYq2xBrcGG0H
VduAnPSkLOr4exILdgyr+WD9PKpjEfMnF8dkoUdpKWXRdfy3Nkv+KQHw23FhO7RxeWu9UnfcyBT9
kKJ9nlnXtq2I8jAs0laqWQfVSgEk++XLMYx9HnOklJgyN4yRXslMVXjCnY+mi/ZisueXTJSv/PfP
Lj6xWiXbMcVEwNHmN2tMhTx9FoNzGlYGcZDtR9dqHv5v9jfN8ZyL+TcbxGmJAV/r6lf4rgj1YD3X
8cwLW4TEb/UBcG6IG8mGcraPenLoZFJYil79tBnmBz0v/+q2hr+wuF87P321hgh5K4nfYH+v0aD+
s1b1y7q4N9JGvnKwpILi1ByA4ejKm4yDPp1+mo7BitHTexQdiyruaf5YWslAKW6asVAjsxczX3+j
Rl7KHEevLFmxIr9ozX49IS5SeoF0sw824uxGr/gpUbLvjvJ3bZC2slbuW0YPsmIc8taV+mvCgDm3
z8rWJ9efbwKOuh1J9nYXGG82N7vLTs5iQgIkHMUoyTnoGvfNFJKo/HS3FOqhtJw/xTh8WGpywsWy
vgVci0Cl5VpuHmOcLHpaP7UaQj1j+FoE+IoyeiwoEyIQelaS99v4fjzO/OWTWx7i4s4BZiXQje5e
bIs+o6rlqU0LBlKF/E1dF+NrYtnhWOBfyDXkOYIBEx+I/BjjVUUvm9owlVDvmzZv0c7FEzafrQR3
AWE/DW1bhb07Ydzs1dVYnA1E6efUafy99FR93X8ilH/6c3JeZEU0qsONYDlDSEIg3ll9ddJHNm7d
FMtTbFww2QqcCCouZvVQi/Wg8CtiSj33xgS74TKhBtVAqu/nL9Uvr2OWPDlNss18eRza8Y9fjdeu
YkvuioG4cQ6FRR3huK2xmzPGQE12dEX91azmc9HY/7Q0X1FrfnxIrlmhvMEO/HYi6uhhIgkEg8+O
Lu1fn3qXEkGV8VZ7c+PmnJBW4BvzUcg033gVU0RHIPLHWmDnwqjbcV8OHh9bAmY5mFyTSoPX5qRE
aS8Cj58gHcnr2NcoCARkFBtIuJwTPHrj0ewC6bHzp8DERRTRhcpup7kheu1cW7e+lCRLbBnADJg8
WmJmWp+uue+va2GfDNV+LAkADDgDUHh+zNeE2BjrSzY0oWbP+VilH1lB75Fk/Rcy95dc1v9xdh47
bmtdt30iAszc7CpQlEoqqXLoEBVs5pz59HfQX8e/rlUCTucAxzZEieROa805Jlv17EnWlGPmWcfO
UD4LJOsKZcB1XaSbxhpokgV3ms3pzUfePQRi12XTEyKh392Yr2qUIY0vPuXc2rd+u80zCpm9vG0n
fCqNDKxd4r2wMhItMpNFvYAksrDSmGZeJm6toH3UvOQwyOG97LfPtMgdLZQ/sjZzEgA368abvmI5
ds2W048RAcgwlPBoR9labpoHq5AcO+8BHNS/FAszemBbkOer9LfCYhoYlDqUUsdTaLlTazwlgESM
3lqqiuR6nb7DSuIwlldylH+YlLVShTqgWeJrLMFkjUpGVpBpPFmAsBqSjLHpErDTZp+BmkMrifL3
UmuwDoUl00CVUg4vpu98kB8lHGEN39GlbTFLioxj2gbjSsU9LEdWcjtF4rFp4+cwEHhP/PJeaql4
RWwj/Ka8rxJUinbxbWraMQYLEiNo4M2aNlOX3yBJBjRk0ZND9aIHsQ+rJ9oaSdAtyzKOV3IbbO0o
GBi0pb8b6pzeRts+tbrxYqZUsSK2+K1sY8O2/Jg+T/zN3nxjlix6atk/2mFNHnktv7LL1XjFkiX/
bIlRhnP5gKai8nnB2wDFsldTWrHwHy/MLGTjFu0qz1oHuY7QPJAQ9xt3bZB+JhXSGeqI95LnY2nU
kF35pU/toGyosQ7RkrCIcqeh5dyB/gHJFLGDljimruOq27TUV3KlRKUZINmd6Hf3ZfuIBPXGkhCQ
Nan3LAc4iqmiG4NAQkPlNvbiZMVOnlJ0imbMnAoLSQt2rHpA0D8MzkgxH6qWtkXA8tBjKAt7sB7R
lO1NTX2Se4RGrai/uwp3z1AcFaN/VbLmScf5ZVXWkmboMTfkN6sd3cCUN4mvYAZRXiVCD9UkP5rK
cIgyHS9U8tVPcbBP+9jnZZeeW7XF5dvjwZseLKlwk6RVuWMIYPGo/Gp0i55E8zjQYSsiiNkWh0kz
ffNsRJ5lkL7HiPIXhSVe61TdZUx2nAF4xHr6ooeo/4TPtCsU7Qlx4T7SiS7R+5JWZ+KHmwr0noY9
TnRFuh9sq1oLJK5AGVajHBwKUl6WwuKcqITlHi/bJsqRava29SSL4dRL9ovVm++iL0OnD7utSQtL
j4tNYUSv9AVZKNKCsJj8pIn42/J5ulOFwdTO9q1qU3LAHtBEBYiXjB18oAADSooeyUu6MdPk0RpI
5bJ1bTEm47YZlc+m92+1kM5VnesNA5DhoFJl7irvHtGECwbD7RCV9H12QxoNOkpzkpexTg0hgSNq
TcVXp8lbYY+rtFeep6o5wPxPFnqaTogM7G9hw4LPsefJZkEsb/RgG8lJHWZpkc1eVFV+ZZ3iKlPW
z+qvo9wk93DSUUqHG0C8GILGR9xT/GtOVZwyXu1kfB/nJqKWPpEuHS4tqdyEdNFTBcP4yNBA4MgO
p5XRxesocNX5ulXNqA/QJfHuSq3YcXZec7ucbPIBk0gYoQIxiz2s4jhguVp49AKWMRWUONBOYIue
2Mw995r8KUvzqa3TiauJouc4Rf3QjUzJ0QMu8WMH9ehQtwAfhoQTPOWjgaqwedD17Jcw0o9SB6yg
QpsdJvOeTblYizE/lj0CKckcV7aBl7xrlE8cmcewYQPeFSVsn8Hm7yMa91V/OxDkSoUBpW1iIB4t
xedQeihRIoODezRQtBPvnp5tc87thRQejcG+9QfhJIX8aTfhnTyri3uxKqa5c20pSMhK9SG1kvWk
i5sJhbfErDFl8oEKmKvqw0cPKkEeo30X2O9mLJC+dHd5EqEoKvNm1Ub9UdehEdRzY5f2AZ6S0JVw
ztBiPo6qjyrMqO9jSslYh/192fhP6VSrt2k8azIHuTqEU3krRVnl2PT9BBbB46iYd+yyWQ+ZabOY
Blsiqxy0PIwOo/eGYTHfdmrZLRT2Ck9lYR0HP6XJXLS3Ka4/Zo3puQlCa6Xo6Gbjwvqd6GgfpeHb
DkYnTa3HLA+Z8Lp+L5j76yjoV7VCLVWQnUqzcenloBQUqrzsicoexTv6+01VFCuvCdcihdxBvhQN
E3bZkQr9al5vPHXlg5ywDWnbKNjpqYLsk1jfW8Ybnn5gJ7mG+yDa1GoGo79+N/zppCWJ64/h7Zha
B0qBTpB+y0VGd3Q4MRoeqqBzlDy6s2lDp5q/U0x/2/V4/SaOSpwktD2WpduBNsRKAj7o0OV81Pvk
UaO6JULpI1Zt+mqmfpr88d5ssCy3iYgOdUi/tI2xBaO3Kz3tvkkmiGqdVCxJkP+IRNPepTFPrtMo
oBtKfydyCm66VRUPVaJHztgDt0mqm15PNzkOcaaL8UYiX2nR1WwCvG5ZmXiV4iUlFfqTKkI2oe6a
UffWk4x4qh2mpa/hAsEteh/IyX3n2fe5YS0TKGtZlf+S6Tosqkh+6bsQliJYwdIq7ipc0B0cRabA
4JRwvF0QrfskS8ycHHxmOacb6MGhI9uaDpS6Hyu+zYRLk4RHpx7Kg9/hpR4E4LZkuLUNxg5VzwVC
2E1r94ecfN5AI1VqYp5TVenbrBQ0phBnJ/1AU/wOkNBN1uAO5iyWpxg26XLUSORKKXJVn1nPEPo2
baylCHzoNNbEnIg0RIo3UVM+GyYZ2pIm8KIax0H48gJN1L2XtmRk9Cd+yWYsUA9OpQZek8ASKjwh
c6VCRwY7Cz0NL7Qc4u2WPbrhyJaJmDHLjarwZc26dtgKUQ3gXNaXR1bCOz2QN9IU5igk4/ventRV
zY4FnQZ5YurSDmEcejqeOgiVJSXP0u6QReFKUMSjREwAVnW4BKz5GKvEXZXUpzCwclCI/Rtv5NMY
NK7e1zfzej9M7UsRtY8pU0tVN8+dR6+yHUd/jTIBY42hvEgAupbUbwhSi2rbNUu+tG4i3EPWGFJf
tu2EnkIxbOl9Drxa+J/YYG60xKbUqX4JzXoCLnqSJYRl6uiSDPGuZfWOKWnDcXcjhuyx4Q1tle6j
Dru1FZvPkHDesrkKqEbhvq/nkmzcA2OAM2dx8C+04hbl1zfMSa41IuCsy/E9Ur1tWEWvvp3/SqTp
vTQwKBq89ytTjj6TeVPTpOj6pUoQu+Mjxxa2oGSUzi3KOF2HvnUTJd2e2/os0WbyFAsfj1CAfcyT
SojzrrzVfONZzQ0Hl9HO10snU+X1aE57moaYzSLHRuU7gfqKdUp4gRI6aTg5SiVGQJ8BRWoBk05d
T0n/PESYrOt2Q0zaqTeMm7wZkImJqqbAAQORYkLPXhgzuXqQ0NEtq2xaI124Gy1jS2n6vS9Qkfj+
ZlZscASkhd5/pqDMisl8qAyZrpAFgK5NTp6uPCadeRgLk8q6/GwN1e/J7EmrG99RlDu9oe6LtncD
CmOeQR+2iKqdnQ2vGu5YxWNZQ8NOiai6lxr/gA4qXg3odD0FCW1qnRQKmGMC/Yja9nEM/bWEN3Bq
5cNcP4qs6h49+tbuU3qbxPfYLYMBVymYLxEeiDpHolMehsg6UCXMl7Alf8V+eCzYX7EXeOPAxnA5
xibwUD9c23G0p+BPwQdO7tAPv5VRPyl2BfNB0x+wv91bSsoeLnNrtdxFUf8wYTpZtrE+oEaL7+Ki
2pYWIlUQMwfhK+hgCTVbRjTs+TpfxpQ9ZHl3i0SVQ8ZYbTuk1ED2rIXhh7jBbElZxHH8DRICHJ5d
fldCOo2d9WA3YIEDhe5fhRVmEjHIDUBCcfXYatZGgyABSswR6jy9WIqyDi1qBI0PMAHIggb9BLcB
YuS2S9hVCH0Z9TaAU7xmCTBomARLLQI16IX+URie7UhJ9kqJbI+d8+jTIhyItEQxiBrQZ7eWWCE6
ZrSM6yxSs3uQr7sAPZrmYdWpfXCimbBho6c6KuLBZTy9oFQaV/QOP8dKHOta3E8qZ1i9waGjBY6Z
QBnKiTLEoVtMKFE7r0LlrmhwP6rkRC7tw+SF7EyDAOklHo0e1h8NP/Wkm+WbQkcCDBybgwYLS4Eo
M4zK50qzOWYoBUpg/+TLHp3fKXrNjPw9bT3ckfQ9gm5bWB0/P/M/eCgfmTF+2GlA51A9hlnPqRYH
Bdx6HBHNVzxxGrbqUzEhgctprufCelEmW0ecRM9+lL9UC8qiLof2CkaoWMGjdPKqwdoycYzyksCg
Lps94DvgSBSnvzuLNMNxPpLx8tjY8PXnoQsVp410/PB2/j2W6HPrOFhZvY/mXewU1d7B+UVKYh/o
Dh4NDTLWRAtBrYt96KdLCyPJ1tK7G8vzO3pXFFJsw9TXQE0xpWuP2YQeyZJOyhTSWrXvq1681FlA
6YUCUQFspKCcbEukC9ue5VpafyAlhPkvw29uIw2preC+K2XT9WUZXBQGm4zknbHYGmAFb/qy+60L
BJlMM5Ae+9kTUAyPIeppuwnedU4cKwAB400eh95CphQM2RVpL1NQLHnrQYY9HQdsHcYUJGNZJmh+
/HZVaOa0GCpNuh2t5NOXrdcwFe3KmOzPFEUhfvNbsy7WmoXDhjK6LfFiC8iDXkWVOljrAenxWc6y
Ib93obYRMLjUwKjWiQBYFnn2DXWgdZ3Lr4Chtgbg4TwjZTDFfNd1gjCOdtvX8BgNbN3jyB5A8tRt
Q56mNiSrdgQ8GujGGqwV9SgLYUDz3gw5jlkp4Q8LmCoc/ny5HZftEOwUnb26rJJo2xm/FB8jNyLz
gFJt01fzd3BTWcFVk9+ZinSIU9ZZC4KT2Z6IG122QQ6HKkIHmpj3OSyoBl7TDOwuG5okWdGA+ay2
NbXzoAI+ooqVEnl73tVt2BBdFVIAWeiyxGJCkdAc5XcZE+ZSqGOwkPw6XMlecDNB2IaDw5ZtiPZ6
EWVLj8KPllNcbysBVtd8TsdsU1r2C2zFX+0oOUPY3OVp96g02g4v1DPAs49I4RQXo9iKY4N5pMSV
Z7P2IPO49VqvRiVXIRDXjhYA3yTX22UpxqcKyULtzZqv7uhpA5sEf3ZWg8JImnTbd4VbYOtHF0J3
zK/fApE+JGBE0kS7MTGcLQosDpI83sBheCjawlyGsX5nBcnGE9M2jNVHBE8zcsr6JHDjPfDZIw8Z
ut+6YSXL1I3WD+vCx6xTkfilFhrH1vCjSMCX16I79akC8SLR3aiMT41Cl14p1fchKu+IRftFebVe
chxzo0qjBEzzN7TDl6pK7lGPbMkQXQvqptlUsCpJGiCFfLjP1ehR6Mq6rc2GsnVzKzXGva1hkhaY
LdWqI0DWD56MPLhlu0rVtxIvOZXjFfZYFJTDoxIiIac2aWtFiXyP2uzIVlrpk6U/i6tE3hzStnwx
Og66GZ1tlUk8tX6pg43eX7ePQhJOY5afU6JxXkKO3VmOXk/bnl5eMo5OkJu7XitXgWovOZuu7WLM
l+YUcxpSxw+lZg1HArCOZnOQTSYxE2bxTsgyCa59cYBbG3DGxfo8dBI7Dfs7l7qvbDBfG4Rgy9qo
HRizv3Ur29UiXqt+kTONDt9F0GOjx6hNz3KP0usmsfQbOQ5+oVfaF1l0smrwgEVjLLBounh7clSr
JLLgZ9yNbbryMwUPqTf7OleczZ5ljQNUkOF1i6xPv+zeej9YZzUS9SBd06VzIf5WLfxlcjCzxJrR
1aTJt+EWoTMz/+SOhX0/zhwttJ0ItDm5JxNS/WoY3n2PLl8z6SdvZKiwr//ieA+HGQdtGoZOkQkk
1mO2IKjsJM2HYsme9TJ5ssIe8BLn8VHBPLHwG46LvlqxFRD+bwvEIJJFlZA5+B5TcuexO9aEeDB6
coIM+RvX2qLRin1KHTJjRlJRhRjUgIIiWqJoYrsu9RKujAJsNDZ2u93Y3XgIg3ADAMJayKF58iVO
UOZUspzx9kuT4SK3v+uj9DUdfTzy+OeXtWk4xejtwliOVvwPVdi2+Ahmyb2XzVILA5JY2GYblsaY
+XxQWfxJz8wld2Q+L6De+V61M7x23UvRmqDV7eThiNaoSg+5+dF6/k08tZ1D8OGNLiG3UeB6cfh/
HirQdDEQiIQsZvRw6Y1Seh9RaYeLGuWa3+mnoRlY1nS0nIH81A7tW+arDqpk5JmWvBgU5BlYfj/Y
NTaO5AU8l8I1az10lLh6l/p41WtQ7xHZr2gkIySlE0uS1Loei9cxbOF3m8pj3rCfbrXfUab9gt3y
QAscmKVQSioZuP5ji74ppBE3NVUQyP2jGkXgnYyXIqxwLKRM5zBBdvY0IOcQQeJEETJbWqnq0ogh
V3k28AztMFnFo+fJCGNUE9cuzbMFVbdtFviPibC3qmbdjymjMMnjU9L4D0M7EAaDJdVKpUffguOf
xuxQaTlE/oPaYUINg4nO3vAFpkri1JiVS3raaAdwFMS1+j4bqlvbnDu7/Vr3ii80wIQVwLEta/ul
hjMyyO0MTu7dBKsH5Et6WOyCKbegP8nl42RXb3WC7sqT5fc05aDQzI3/RDkVhe0WHqYFYSq/Ktuk
bTlyKyJ2c/jCPitdf4HVDka49oylKapXutLUfw28bHUaP1OcMJlghoekxC5I7A4+mDJ9iJGR0KVC
gstxXKYLsQ5zmmyWCPGiRkW3UkAtOjbvutnzxfEN0udFLU2fYiVYt5d1G2i7sQkf0Vo8B3q9pyTC
+docT1R0btkI+Lhly9sa+TPiHuMjjiA+Vh00cE/e17X9pVPcc9MStomsDlSZqfsj/h8YeRXMxqRf
BR2La27qH5FfUjML8cRLIzLkKQBMY9tIeam0KprCfhuxnmUlcMjMF7trgJiY8iuz/srO6q+0Hs21
XFCFjugkADO5xxxGELnCYQsF7AybDL4B/SL/kZA9VFK/bwZdfHWG+RaY9PrNAedMVUkg9xS2mhO7
1PI1k/1b9ov093v9Lk7YIPde9JDW9h+ZyatQifG1/NGdUTSR17+NJiJNug8EgEDw7UoHiPNz35ZP
WWnc9LD0VXn4qOUJ/QV7N8SCX43BtykkfZ+mKQaz+r7pws9OR7cDdbMBIMRhKlFbtOWU+4Mg3iVK
yqapCXZVNyufsB+wQHNolylsRadxjL8qXOA/BxBdyEBTz3KVRIlVskdu6pqMDeM3xv9FzaLuTc8/
f/6F5B5lznP6K14naiK51eYR3XV49vvuucQa//NHX8pOUuboxr8+G2d+ElOhmcOHkICvE8c/IH3a
0Vd10ZhfiYK6cIP+ZPn8dZEyDUXvGeQHqxOHTJEpN5qlg84EFsqp6udfciGjS5mv/dc12mICyTuF
2IzCb/Jf+8KtouRK0NiFHMs/GaF/fXaQ1N3U8KJtUDBsDPbbUYQuQHUSkkfAtKC+v3IhZQ4v/EcC
kDK/An9didOaNsrEvm7MJ/92WtWL+pd9W79JT6ND/IqrNKv/drfm6/91nSAYdRA68DtKFnJLJ/GD
hcPb/vzhf+75v37FeWwSsq8StJK0Ee/IPvFWENDozPVYJVmxm0JUYWxMp9gANLWu3blLz+gsQzGu
tIauFKEvjYPjYYNUfX6fKUwvOfGlr9MOO5K9YUqb46ofr/zQSyPzbOQ3gd1Wfi8CN3ulaOJtCgcq
xdJ60qv1sFSW+UoCvXBllrlwLflsFtD6gpXdHzxqMUcz+ICM9fOPuHDj5LMZoGXt9KqUG+cVALm8
kyxOBmj/SnqpwUGodz9f5dK3n1Pi/nrhROfHcj2QEq1mxi7Nws0EoP7nj770A85HPihCwAs5uj5T
nPIqf8uoB/vGafCbt0q8okm78gQuTZbyWYQaTvzQQGTubeLnfv2/4NyQfeT+f1lgKMh+/kHa/Pr8
Y/zI803862ZhcWV991ugslOOQDMIPo1g+PSysXBEaajLbko/mrDoUeBQEcpTdn1aHRlozYYVBX00
YGYElrUz6Z824KDB161jPYrxJ9PCT5L+VQftQTNZXneJ8jEDee/gpM4bdgDLWo+8FDEeRGsKZaZy
5TFduHuGOHuBI3XMPHVG5SZbQujeAyfGRbWAt/8ncp0C+c93798LgSHO3ucqz3RT8fCn1rl5nxb0
ZHLrURmF8/PHX3qRz2ZOXR70JC+Y25RSIUSr2QdhfiWr9cIdMmX1/z731KQyUzfEg6IwNHfYTXf5
AUHGErdAfwzW/zVsWj6bK2EOJMpUMm15T+262mouKkn4e5BklmJBlxDT7+bnu3XxJ53NkEMcVcSD
Yy0sf1PFcxRXrDh6fGg8c+bh1ZWrzDf//x8wJOr93xtXpfCbhpGrhM8wMpDXL+eJv1k0ghRIeRE6
1yKt//30Dfvs5fKSgU5SNCeBkpawGAaGv/2fR4h9NkmiHrBi+me+C0qi2iYODjtyOdZI6NbpqiRk
5MoCfelXnM2YhhJLSUch2bUM1yvdOn39+Tmo6qVPPpshRxoyM1GGoKlMu5tJiNYgaAkHJYUJvzuA
CnBzAl4GjagbQHThlGzK0nM9C1p/jX0answtsveMAhzYzL6k5B7SCWs3aR47sdpuunhceXGFVIxE
nzDYaLI37MdURwiWRR8tol/CizZSwoFTnsITJOtsUbXJV2d7dEFTwnUAG6I6Fwelx34R6uPan6rb
SKs2vTWuygqc/0R7aaFJCKp7UkUUUb5MdfthAbJWleGmzfCihUjv6bROyyiON5Jk7Q3R3cdxiPkm
uZH17I52iiP5czF3lhtXlOyr+lVCSFgIHTa39apo4GztiANh0Hfg6eLhTkh0aUu/uSvS9m0oNXoO
vgef0uK+jBVFk0bVwebHpzjngNZFGlzGBk8F9DrUccR5L7Fpghm3cC1S/X6oRHvSEfGqsvYoDcWB
ZKA1JvB1ULTAOWT7XbeRzOo5jNox+fpTT0KW5Kv+UkIAHcn5I0dQR569Cvq4py8GmqziC2sR9plK
lb/CDvCbahtYbPwpWxlqTKlP/+rSGgFNA7a+CsLVqE+o3HSFjEZUN7hJjl2jgnAfMKc22hGr3g1C
wJuegLiytI49lPgOaK0WZ+sirXDdhTdJY78ZZvcmNd6LMrYfdSeBM4ioMidxw048lI+13d1l9fRe
xdYh9EtXq7obVrR9PaVPHqr4pokYP6KO15Wg49qm+avRWLetjr8OHCn2o+wEORNpZfzLKsrfHZHo
IzZBlVQNRILvsTnDSAzvy6/wljUKtvURPFJTAcsOAv81jqIYMwSNkzwditU0tOt66md0YPtmGCJa
Bbns6On0ZCfhN+w++usUncLoLsE+ilvyPi3FUy+VW8o/HpTFBhMOQSK9bFFsm1oBcT9C+B9KVBEQ
OC0jQLl7KZCOqUQlo4eovsPv/hoJwp9IWYkQf0xIe31dclQjvVcU/zXSBgziBv9djOSoOZgpwjVn
v9m9l7/lZeMGQb6zEjKOEWaQ8BN0tqvG+X/bwBr2PGf8tatRA2p+CDsDVybcgYcmHQIkBP9t1bfP
luUmyCe2M2QAe6ZyNPXmkENMiUR4bR27NLGdLc2xaTfxRGqIOzjqb/W5XMIiX067fjWttXW2Ru68
+nkOvXAEBIn0f2+TltrEj5Vl4Fb6mnXG8bb+vrEWyqZfYcm5k1ba289XuvSTzpZmpZUH0Yf8JHVO
AO32SErWP3+yemkPdraQ5Q2l10juIjdLqbznUbNH3RNBWazXCv73hT5oj3nun3TbohlA80btSoyv
gIOL/EEtm03nKS4lsZWc09Py8vtxip5HGJR+xoFSr5H7F1n3S+8RZQN43//8tS/cEHG2LMplqFYm
7BpXbu+r/CUfvv/b554tigp6yiQvu8BVVCCmmY3Kyb9S9bj0lec//2tMwRZNUJ43fHS3HJJfCVXz
n7/zpSd4Np58U6U21+c4bQblSOrgXRoZ+zyfroynSx9/NpwKtgVhabcBcrXoUFTKtpA6VxXFldPm
hQqEIc4GUWGGpqY3eJUTVLRbfR3eScuE5gUiPeB+z82md7Wt+g7M8sqW6uIVz0bTpEZlUIk0IoTc
xHezMI7ehm2oIy0zV7lr2Pqui42eLnL3Pz0g62zL67eseLUR+O7chNcSGnXdRgTB6udPv7BvN6yz
jW5mQdQfqOK4jFgnvInX5rZ+NRdAOjb+aroyA80D6x/bdutsmkhQVeN8hLDZNfZKyrDc9pjgzKMO
heTn33HhPbPOhnQtK0NhTcShFJm/HND5l8FTEn/+/OHzrf7X1z8b15LwElvXvdAl+u6Aq9fJAg1e
jaV/+yNqKT+x3yEy4lXo73++oDK/vv+64tlwt1UaB7VCYYDjuYRiNtirQ/Rcx/4Tkr3naQAjJoEN
dipwPQPyYXwh1y49P5N/XfpsQkg0SWfb1fgI2oF5Jqm6HVPlBkbcW5tJMFaLCkYXCsFEN1+ntlLW
vR65nPn5tzBAVnqJs7rAwOr1p6ZWrkx/f8rU//pWKt/2r/kvizNFyoLa5zX17wHjvs4Z7c0nZlon
PHW7dsVZepsw8rRr4/zSG3U2syRNAeo3nSRqQNbrtHfYv6/spXVQlvWeXd1SunqqNS7d8rMpxSij
tM9kEC2KkbzVefyWD8myqAt89s0r2toHLddWYtS2bag9VCHUMqV2aBQ/xRr9YfCcr76RkWdVCnwn
yt2oF+yaYyBMnRCOAX4BownACUKwfk2VvaHyQM6OFkaLutYEkhkkAWlmblut+TJa+bENksc5hjQN
A/a1AoarUuPhQ/YNd2aqMFP3qfyuqZHL3AECI7Z1LAr6RyENsHrCfaCnn3P3qPX0m0YJ9hKhJsSZ
ra2iftN02cKCLe0V0R1QKV+ZJC9NY39u7V/vB6R2M8kIsaHm1GzTu3QZL7NnMtUXuPNX6rWxcWFY
mmdzsQ6UtOfQG7hoyvNfQPl46+QqWnZGRUeaBttyLIEFprVT0yvXIY6Z1fgfX0jzbKa2YO6MAx1G
6lyUJLSyPZXQN7XYPHmgL/xI3FkGnu+8p6n7KzC6tT34m3GyCcRNvm01uNLjubATMc/mci9DEKgZ
7CbTur8t6/DFqu31z9PehSFnnk3iUULLMwHm6NIc2WhoEEYtgomlL37+ePPSVz+bx1NMzNBJhtit
q2ok2q3chUK4IeUIAKxHokFeSh9vXavBkVWlG3qpX0Hrz8kMNSDxRCJuwVPv5ch4T0jBHmT93vBq
UMFmdiDhpFkTOXWrUp5w9NY8VjriGDrLIdCD6SnEBEJR/y700m9PAy4edqx9mk2ndYJgYASRM0me
Qz5ehmKGHCGA8raSFNCktQnZV+A7no67KoiC97qvYWCNlBbs9k6ek2vpKdeT8WRI1TbzxWNYi32I
uCovvLeuaV4sY9JWg16/5PSMFc0mYxHvSaKB/Arl8Gvo7SsD5MI6b5w9wJzEBKopie/aBS76lxiV
VKBywLSff36Cf9pj/1gGjLMnWOSmNppFHbniqXOo6LjBEjTCmsRq9PbUzq4XAC+8i8bZChyDg69Q
CXOyMZobCZZ+aZGvxon7yi+ZR+2/fsnZMusVQ5uNhpgXtP/tH+MNNcC+xw6J+J3YCMrBAHWc7KC3
aNd2ybWO4IVBYJytpKlvSpJoLd/tCTxQo3cFWcOV3zSvV//6TWdLpkmYV6fF9Mf1DRlETrppnWFt
LJtNfWWav/TdzxZKXMR13hkc/gODxLUaMuW1zq9y4bv/mTP+WkCyEJx2pck+WXDdeiiFhrMcabBF
WAO5oDUOc6+eNhEIQTUQV27YhXfMPHsHSs8ykYRh/NCCG1mCzof5bZSkK3umS59+9qB7DQMyoIfI
9XwCPlHa6Pgv7ay98gZf2BSbZw8764AuqZVBN04JtW2IEQ1AYNCj39MB1kjBwbPYKqD+jBA5Jauf
X7ELL4B59gLI2RCok8wEE8nGG7z2vZleq1ppF+6Xcba4J0IfE8tOeRop4eqkDk1iejTFcAtLkly8
EcfH+DI1aJgGHZptwJS+ymGSmmVyJwb5yGD+mNLiLUqSQx9bN9lQbWQ1dDqMFBIRmbFaubrhgU2E
moC1iKIhlNGbTBEUI1krcAIR0ExgXuzDrNXgeKmqvPFHKCE/37xLU87ZBgKIgjfUqGLc0By/2E7C
C2ge7YoaL8ba1YTsTcukzc/X+iP5+MdcoJ/dTeJH46L3qYWMdwiaupW+bA8I0G+97Xgadmgg7c3c
gDJvu7crV7ywOdPPfp43hlGmZH3gQtVd68tk5W2bHb4dx3euncX/CEH+9avONj8ZBamwbrtZRTOs
plWyIilndovcczf5letZdiCdouZKy/7C666fracJcRJyDySDMUZRWv3dxP9tE6fPY+Cv2U6qiD5D
Ju+75hCvRwRdufXr58dw6SvPf/7XJ/uJRP5TwRZZL/FfSbWjKNHq54++8P7qZ9MlMCnyU70udKsy
uxFBv4wCDBSA6RptXxS/8C3+fJ1Lhwn9bObMbDYZgzW35Z/FBtG/ay+1jXT3p3/tRFcm/0u/5nz+
JMMELR8XgXO0tKrHWaTfVBsTK2bheaTqXSl2XipY6Wdzph9XmZdrIRN1xi7Tsv2HMlEKgnRC4QRd
UJEvCbDbFPWajJuNLkfvkd7tdQXSbE3EqT4iZu9LMscs+eHKDb6w2Gpnk4OZVpo/FEzjmGj3mTzd
lH7mkNN2MllbM614DK1yPyC6glxxped+4Yytnc0O8MHzvqhtyMAe0YmFQSiXtYRrTQYDyQ3q98+/
7MLbr53ND77Vj2mY84oGQ7ntAvxcgQWh5ecPv/ReamfTQVnLukUwoLTpXs0d+Yyudi8d+pW6osx5
c+291Obh9I857s/6+NcIbmxBUcuE/9zDfEGKbtvkLJXzKnis1fRoEk75/zg7s91IsWjbfhESffMa
EK0j3NvpzBfk7Oj7nq8/A5+jKxdlgqt6KZUsJQSw2ey91pxzbEk8e3RV/xn3Qux0reykVXYmlEB0
gqK6L0Bm0SSE/U14rPcAeMudrJLhGQf6d9WFL534I31VjzzIQmyODeyKDUEswMPJjLebWj+EZBKf
GiUlBtZULlmXCvjKyFpZuZNLA3A2Sw10S2siuhgNUD+3mqZzdFJow3p07SJDDJ4K5hMR9x4e/Lyh
xFEcrp95aYDM5jDqr7U0dGpwGMDBVMn3ZLVx9fXnT5Zn75Q8aIY3BTf/vw0FoJFuN9q0gU/k9f+X
ny/Ls7eo8fT/OwkuaZxwW5Xncv3IX6++ZHn25kCZ8GorauNDDgmYqf7UEzKAQNlZOfz0jvx7VMvy
7N2Rx1yrMqLKD1O6a5DkjifplS2p+Wtcj4c07MAvl5sxjBxT8J/capgioOFACE7eR+RUSGgMwVJn
Kbn0ap/aeYRTTKs8IiTFb8DVKKbJ7WNckt+bWJZC8oiBmMenB4ZPjzwxeW/KI/leuWkLZvfqK5OZ
QzCcOCRLoIKU20rktAEnljXeB8kJ3BGE7hA7qR+fRLO2id+9Ib4a3iglF5JqrEi9yRVxb8bAiYig
9nvxJAjkD0XCHznD9XL9xi1MOvJH6+/TdBAgshLcXvjfceXb+d24cZ2PhZUTpBt3e/00C7PO/wpN
Pp2mTQyvL7woOhB/Y4OjvJhh/ixGRBEG2Te+k3s5LgmX8fDRCqSjoz45C4L0kPvGgc/JZVCEwS7o
AyO1ELZmHT134ugMxBVnIkjjwuhCh3ruPmnjbhcmAOPN8ljHQILavPa3Vlyd1Wx8qYPwpUjkt0wW
12Rqlrww8mavPCGOWhHH+HwFgFqqLD8ST8lqLsMrLQUkqakXMw9Jn5U3SS4WdqaoRFmQTQoFfIvV
5iWS+kNFZbZS3gSFKDviCIGlXFzX+xFLk5G/UW7csDolcnMvwllV+mo/0l3emEH0LYzGve9qPp5b
H+SamJLAh0ZfVR5Gz+Lw9WAbKjEGWIpQagAIN4Jur4K3hAuREbOouXcE0u90L/le9MYFL+YposyJ
mOCWRI7flUQpy1XVt6Tq/8DI/VtowxFFiOMDUSh8LWfA05gzh0dUrUcpAhAN4wM2qSLz2a18aJwd
8X8lb9jgWzvdqi48AsSCoskhkj9WHN3jarsZJfF5BJugd+pj5WJfNzABNhqBS3H/p1WMG9+CSsHG
bdMUwz1U2duGeGy/ElTH0vu3HCLVJpusW9dH68JkNRfqK6IWpTIp6aDUdtjNXsbGvyUjb+XoC90f
ea7VH7EZYGTLsoNhItfOLDxdlhU6g9c+h52AXtObQk51YbRHNRb3MrmuWbHWsV08+2wmDgsaBoWS
Z+yjcAg//28dJ7rPT4KztsZYmlQ+1qqf3vY0i8a6xH9+ILWm3IATLqFPebrTkh+8UYfG0clXstVJ
/kR18jwW6sEV6wfkL2uLqYXvwVzqL/VSYg3Y6w9+XZCd2/c3ekbegBw/k6K3vz5MFopK8lzlb9Wi
ZDR1Pd3KbqvslIN57HbCXj2sCfyWrmI2t+AVtdSiKkAWA1BM4/qiReaPyDL/uJLw+/pFqF8vWeSP
Z/jpWYW54friKGWHGsRybz2IKsl6Av0pazMYhOMPlKWN0t+hbRp1NHBYVsW4RzDnn+r0KI8vvYTY
TIA43t5CCLcNP93WRgxY9S7KXtT2hdwjWxW0Q9L2lwwveKiy8qt2ZBbvgvGVLcoGfMpuHMLTlMwQ
KYENjKTH+BGC+5HjfK8No1MQz3D9gpde7tnGjEClCBdamh5wS95qYb8TmuSut8SVL93S4WfbsZpy
f1t6PLLWFU9WRN5bPtEBpcfrv17Vpmf/xUpn7h8oXYVwK8K/0ORUd6Xv7uRoeC1V+aHCxrXhM3JH
c9lBFIQ8JZIeRlWT8EXr7V6MSfgbEThiaBM9h2gNMMCCb55R9N+mBn0IPWt/AH+xDvVY3vsdmR2k
k8kE3yBoJV/FzWGTwKUiPuiPKSuvTanvPaIiA0t7HA0saHr4UwDKB0SE3L3G8/BbSuVWNscXkThn
k8XTrvarXZNQ7jBS9Wj5YUSObP4SCYT466H1HhDcXefCQyhgNjeQ1CVqtw0ai1xt6V5VCNYkJf6x
CFuYVGSdyib0cjgSdwDp5I3QYudvGuNWkNyjKxffVKGoCI9JzF0bxUf9A1IodNa+UAbf7uEVg9Ht
v7F9kYAv0YcS3SgDbRL526oggrUYoHlo/S3m6pPFB9AI/ScB8ikonl2md9/7sb4EQn8jK+Nv5L4v
PoQHSu7N0Yjdd6SYLwRZIyaMQTdWRXDsPSa+qq1wyU2uyQbRSiiY5KFLjWOS7mOnTfYAdPt5IKXA
6pXfjSEdUO/glqZCFIt3QAbKbZvyfS2D9JJWMsRfsHNyl9zUav9skIS4kfLwe99JkhMaHbmbmvnY
uM0hJodsuuM0q/CckplCCEMQXgqRCB/VUMiUGLdSmp9CIHiJzG4NIsZDalElr1XyaCMwaMRL3QVd
fQ8m7aLH4wOhzPehpn8L3fi9J8QxzgYPbMlAgEz5GNbNT01XHtS0/kswZ0m+RvNDHgeWKK50X2H6
lQcZI70OVCEnoM7iphPt0l60GpyBVJIO0onbOIKMST82g4TsvdST56E0UpASwU4NhHsEvA8qtduI
1EPH9/pxA23kNkzbQy6ROx+CwiCwEGe2IDotfjVB7u8mjxy70OxA2vMhzUagNdXw2ATQF/gi7VxD
eiTRQrP92NwTavA2xNmvXKFnJ0GvShNs836Rh44msU+o6vBG04rfWmC+x4bE2pmgAy3LpV3U5cRR
NP5ZEyY4sEkSCjcAiLYhdsRRERNY1yfUt8QHucNTERRvUmuCKzL/JrJ/KxQImrvOfyyl9NboJFLD
VGmX69p9oKaPMe+/LSqoPUnPO8Hb3ndJyk6NoaF3XI/QtI3jqwTKD3L0I7cgBXRky8ZKcaOI3WmI
Adl1gE8gPPQkQ6ZvXSolttIEb2nlk8NcGalTknnZlenJEPSjR5IqgTT7Rur3pOkDhCL7rpTGS+ZW
T0GrkkU1WE/GWO9DPLmpBe/OUOvfcZU+FXCXN4GvPY99cRgt0ntGNXousymSZSS9H4uP5vavTYP0
2irdk95jDhUL85HJyMk9wgR6ogZJtz7wwrxpREGM/vjdaM1pREa2Jaf3ULX/9DIm+0Ii3EaKtso0
o0ge2NlmgiIK459S6cbDKFo3Ye797jPvdij4x2nX30ZEN28KC7kSsEEp7p70sb4JNFbvQwZQuCzl
R7W1IMCa+SFraMoHU+R/3JDNkCMD3wrmeO59Wq9de6NOKap5+jJMKUZyRbIlIqXUZzsFlznP0X0q
/m9FpR8sKeHftOZ/XK07WVPkL40G18ugKnb3elV/r0mFVUCU571c3xL7aXeyduvSdnC8qDoEKUm1
7sTZcXtFA2EsvWJUvYS1tYVZRq4+OafoQRBday3Q0ib9TTTI39oaXadJdHEK5IIbkZLzQ0h5brvl
+BpFOTGojaZvhGj4ZjWY1wfi3Dayr9RTgkZDuJt3J3byq1wJbwOZ8QDYUWw2cdvelPJAwlS/Hb0m
3gdhE9mKwV0iWvBM/NM+0gaHpcTBQMvQihi6TXoFClscTwV+Gt2TQ/xHk6t3vjQkrzTq2dX1c5IL
NjkK5CxKfxTfOoo5aevZxCFDIw09/tnrdSJ7A+sYN8O7rxNXyAdwN1jjhaRt8sIIRYsqNoeJRHa1
VBIExFTzU8vZuIA8EVJiwzyCQFImDq0u9hRGwSVCyJTLp0psD42nEGZAmF9jNnwscJin6g4G/E9V
T0hqGcmkl4iw2vTwFytGfpnWuxZ4bttKqdOn6XdREW/IXyeyN8G43WnpWzTA4gPIAv/DW11mf70U
AN7IEuHT0k1iZYj0X2KRS7TFLxVzZuiYx/Iw5UA+8N04/LeyljTXMudBI5UyCU4EP9Hayp/Ig7q+
nFnYKUjWbLkEVlSupIrdiP6A3XM7HtSjfCc8ADjcNQfpuHKWr9fR0tyy1leSK1hDQVjKnvmpGO36
WOwF+9dITNT7+BdM3SZyPKdZ2+F9XX+U5t41a0yEmgpgCjx0AGce9C9RA5m1z78LBlMhFgbyqO4H
sy4JVXPXTrvgN5Tm/aSU74vrhhHj4Wg+pLJjvaW/vYQGylb9W4LUvlft1Bm/sUB6j87DjopUYpcx
2GgMfE5+S4F2RAM/3Ql/bYu0METnnajQlVTPH8C8ssUgV34ijxce+Bm/akSnjkGymM1QHHKCfjZ5
n1u2hIT80lY5CpZQl/w7y1zTwi6szOcG2YAYV9Q27NZy9TVMHnwyCVVj7d6bX1+oLM621V0l+Fkt
ydGB6tN3GIexXaWsNBP93GtAVyvVIxbFGJ7MDuFTlNUPo84lN9A+IpEHVLr1xaCzDqrge6QY4B68
AnaO9yRQIyU94imVivfcpS8phioYQoSB0C1uhzTaeaV5UusuIA3Iu0VjdTL7/M0Uut0wYiYpC4Pc
DP8ipQGhCyXyJiDOFM62CmlUYvaRU2h3icrPJAq9TM9xBfQc4eBhQrXkmJCI0I/ZsSHvLyvxbA0S
sQvEfwTi2aObPhbDTayL/oRAgGWenUoJmB5ICdmvvyNk3MiW8lpmzQlC804xZciSZYYFLNPJDu5u
NEGDDa11l16WnlNBvm/NZufryvugFj+0PHsQw/Iu13/Xibyy/1swZkjzcUDVCJh1MEAAvovekQPg
mmTvo/wg7d8RbzoQs7fXp52vd9bSfEjEBA1VjWVZ+0C+qBBBjD5fmWCWjjyrdvP1E01P4RI8oOJS
EO3Nof12/UdP/YSvtpezQxtDVodCqyJ2t8aXAc5HWcnvvtfANyxTp80o3Hnae0sk0vXzTe/HV+eb
3tZP37Cu6rVmdLUU0BS4h6r273Mp3qm6SKddrV/7GkzJ9TN95Hh8darpbn46FSzrUk9GvmKU7afx
WoGVKZOf7IKIC/KHO7+MyIEAAytE8S6xkgc5Ds6iOEy5UQAOcit8MtDfdi5493G40SX2EknUfotj
SDHXf+PC9xBH3z9/I9FOouG1bnRIfFs/kQT6MMDfzDeVU7/mD+6tsjaElopXc5OyoGasiSQdJqZl
/ijlhgA4UgJlzd+XAxMWSHdeeF25R6D83eiN3fULXHrcs+pLwybfLQaZ2mcHrlsJ4z2aH80JrNIx
TSggerYyrj6KcF897dnKoqhTA5goZ+ps7zZ778/SwdpWv8aTsRedcJteihWxxYIWRpq7lvW+M0tV
ENJD2DQnqVJ+FH1z51nR3xzqWOt5Dvihnx4ZWMSN7BpS2nTDfa7i5EUvxNe6FO9xHwb0PsIVgcPX
91iam5sTNqxZnbPJtTp1V4u/6+yVjElaUSere77+GLWv5Q3S3OIcN702DmRvH9SSN6IFENlPHWUq
SpMVLCOTUaMhkVRkVJMM1pd3yQ3C9lrQTlJGQpwpERiYw8LsCQ9O6AyRZqBANijErYxSTmfegQ+X
gTiWWNuLP0ZR+N3SUu305jLqkGEH8n0T1LIXn5xv4GL7WPVcIti1mzQCUhrDzog0MpnyAV6dpzGz
62g9eu1SFN1B6HpkW/C+4TrQFNYNEF9gpqzoUS77s9XTwGBTavcdbYVEb4914NptVxBwN/mRr9/B
hSWpNZtnaYiVbR9XGR5xdowdUVSZTC2gzrdCyrb0+kmWntJsclUHD92jSCOjYVMoew+QvjdxsLfY
i1BMwsO3tsCWv5zFCRH757SVmAlxBzE7kfqNhNhdiuUdryPXsk92w89s7U37epElzd2hguhWKemN
1D6DzRTBdaBAZsNbJxLmQbEhvO/WtJsLX1hzerc+fSsIrK71mnrLgeXLt0Aon3Gm2tcfytdfWGlu
TzRJBSFsjM9QeEQevI/2U8+g3If7/3b42TOfArczBIzZoQi1E4bguN6Bqsy8xFERn4ciyXcUuK6f
a8EgKpmz554ObgdpghRK7693W57pojOqnNYR8NeK29Txn6wtS9X8dXwNzu5T+E602pbIiFWZ1cJr
9LEc//Sc0gJfBohQvpdye7FSY+96uFRc0ZaIkLp+kdON+/eHhIT5fw6FXhLTeGi5ob4QOXHZPpi5
+iiJ9coXcenwsy9iJo1uYdZxdogCC54TkpkSdU2yJulYukGzz2Dfk1bqGQHCi/HGg7toEc0pRfvY
SFduz8IcMzcwll4kNGXECVq2MHJn7sIWe2QjV2RFJMqhy2MnLNesvQs3a25ntFrC60WFxqKinnX3
IHUvqfl6/TEv3Ki5idEM5MKkgZAdgiy4yJ72g700k3NJCh8Jd9fPsSDWk+Y+RknUdVWhMnWodyQP
TbtxpyLjxLt0O5IatlOciuCshZx8yHa+GLnGbCooTFEzIdvBQqhNmpOQ/xID4Uuc37tCOtIVIvAs
iLofUYvtJXVvaz3atjAEw9o7e3G99zVpH0alw4JwhLytBCALgJiWBv4zQiRiGaihqcWHXhkckdYJ
5DNnhECzTcs1z9DCMk4yZjOMIrhxkcr00wwJGvMmeJ/Sudyj+Fu1SEIldijeCs7qUm5pEMyW3+xF
skQce5ysO+NN3YJX72wV/vRjbyPEQ/3rPhr6lnT7lS/ah176q0c0m1yoqbm9r2OdVaL8AEznm6tg
SIzgDxdZ8+qaWXUS5cSlJG/1d2JvUQyQg2RT5IqtZBbYmr6B2SCzHetLOrOVkvQOmHJkSXCaNrpi
3StgjfoID38DJCeOqFpm7TamvdS61SGSaAmN/k2qFvI+byP9KIvyxe3UZ4sGjFBaCaQMs7ApaFza
LrnEhYYAXh1u+oKmbGxmF/rrOcAKOmgmUJq8bE9dH/0UG9Tmereik156KrMp0sypkIgeA03zzaMu
Ns/iaNqFRUCQaeYrm/WlVbwxmyiHiGZUM0iM5l9RYVenwa7ewV06vkNZ7IGeoP/eb6clxtrrubDE
mLsNRT1RBCtkLmjy+1L8rtb/8UrmTsKokUiGb+rkYF4a4s2kA12cbbCH9pr+XzKUfwoQW13EtTMu
rMvmpsHBICW6jVjSEBS4jQ7ZJf8G7IxGM2/McAO6/vH6/PkhF/ziddGnEfLpcx+2pZpMBFEsSDXB
SslLcpAzHpTiJKfQsbbGdiSvjwZF/0K9KnMCapnEj17kTX6J7bXF4dI0rs8mVhktm6xoRnqgzFee
xW1Hg3cTXfQjuA4cxMOZgu+dt25MXfjszd1LShsklVqPMeJPZUdfrNr7O9S0G+nkcpHGn5Q4kdXg
kqVxOZsDa081A5XoR6rIdWNLO92mATdRs23vWdrGW8B51nGth7Hwauuz+a9z81GG7YZcopIIIE8h
nLbuzZAqu37onOujZumCZtNHK2q9P+KDOwxufoYhtw+oeF8/9NLPn00aLaRZcLzQhjzT6UTo8QQ4
1BpICk9Z+fELj35uWyJcVS061U0PhUQXa/zVu56tBX+v//xpN/PF6/Sxu//0OumFambdpETryl8+
0VCFcjMBM7xu3LRgYK+fZOltmZu3TdFPrWS6BOmX9UaMMlOqtcVZrm8kG/qHIzqocumHrjyTpTs2
myPkKAchX+mTtVjaRq66NaNno9NWjAZLR5/+/umWFaIZKJLG0cWRWCVJEqONLqH8hVKTreymF8br
3JsaqggdQ1eJD6OOcgrNq2k8X38UyjTkv3rgs3ebHqYixIoZY4MkMj4bCYCowKW0e4Owcgs6Y2bg
rcfGJQs7tUQdAVK3osvpITGRJLv0CWJXHaTOG0kiFFq+Ubvkoa1k8qaJtfa0bVDn0IiNrWuMp3iM
71uw2E19pK67soReujmzCaMVC3dU0yY6oK9w0ggBvL4ybpZehtk0kfngqdvWiA6F/NDXF5rFtUGg
OfRSqc7+46+fzRepRcpsSRXpMJYn1fqt8/G6/mQXfvzcj0f9kQZNX6Gv1ic8J9D18ieNmFD/qQ0r
G72FOz834IGilYtCraODD7USaIRH2UyyVg6+8Fqp03V9eq3kTi09+qKo8ix66Vm4M8fa7iJrd/32
LGwjNGU2bDKt1618gsYrJqB6q0Jl2DftdqhlOk3CN4PCZKZk+7ocDqEBKgVXJwMaSGo0IYwA861c
5+IPmY2y2BjbUskwBbe7llXJd+Ums1tksLZ2am/Vg3wj3K99yb/+OGkfbeJP95QQfJTepY4ZReOl
Tp9MmJ6+8eaV//Fa5p4UFLYNGM7J5+WkZ9Eez9Ims4O98IO3knk9369dyZIxc25MQa7cEpiLDk5o
0tZGxEbIiHbS9e5cB8F9rZOnEivkQtFdTwMi/zs9eTUEJBkKZTvXA9sqaY8rQ2kaMv+eQ7W5lUUT
6jRUNc1nBrLFwc6POdVO5TartvKb6JT75nD9RAuPb25pQdEFfETl7mYInlRQOxqWn0moX327foKF
Tqg2936w2e0Vf8pziM/SbnTKO3+X2L8ax/vOPsdZEzEvfP+1j5DRT+OQqpypyBAvD15vHVsXfRVB
Cwl4I9CZyviDRMdjK+g7echto4n+sjEiiCb2Js8APKtRKcGEpWdAEmu9r69nMk2efQXdwlPlpA+9
QzAqZ6hKj81/VBdr8mye0cIy9gOfvrgh+1u3bXdVjpBUMFdaO0u/fDZ7NL6Yg7EmnSWQnr34OMTi
ZmUsfL0y0ObwA3IzSz2PMVB2trv3bfCkykZ1GkeFIFB3K1+phSE9N1YA6RlVT2YksL6gA9srt25u
SRvJbRykdffXL2XpJFOh8tNwGyWjl4NsGtVgHl3NJKRgtKPGPLf5y/UzTB+lL2aAjxLCpzNIrdgI
kMjCgyZKP8GcnqJCmGACwb1goXBotW50rp9p6Vqmv386k1kLUqRq03DKIYmIP7Xqvga4NBbWin14
6VJmy9myA7qrFKwboFaWfo7ZJ3fijmcTmvuaGuH1y1gormgfX8NP1xHB/1KtNGfc5smbmYMqEQbp
qJXh0TTTLdhBWyvEvSa9my07W8vatt2LQMqv0BZ7qOFOqRM4IQYr9Yqluzp7/6E6VqrbyWTu4dIL
Q2Nn4RYT/DdxLV3s69WM9tHd/3S5SiJ4Gf09ZrzYIj3qGEmvZL2v3Mylg8/mAKuTiBIyiHQEsLZx
m3qTB2jfs7/XH9XCDPMhF/j006tcTaxRkcj4kf13cMf3idav/HBJWTj43LtAoq6qNmiwD7WWFo42
1GSYeahQPYWUikIJHb1VTuMY3LbhUGFLV27iwnjK2vEmEco9+LqjqngWQutisN1C5V+r+s9cGHeJ
MT6pQ0SG8OifYhX7gW9K0Nzd32okaeidGjvsWWyHElrtTqZ0bAL3ssJ4Z6rKD9FyB2hAxSEAFFaF
yqvl+g9pmrOqCKxdqxnvdVbc5x2eszAEVkZd/FuDspZ4/yddt874Md/IBr0TMl91RM/QN34T/qwF
86FDhwVaUe1Iz6M8K4rp4ygnh9hVj0M27KHBnTMLeuNgIjNWpO9NrAJlV+AStdWfOqGO64nZryam
JquOlyppgQOpUA/ThtQCwSd5Gk32BhsExgixfg388Jvpdb9IAEC0mvdvQhMrjmQavQ2b7bGHFQoI
ttro8LYmODn0OaOqUdKiZMkM7AGxa4L8tl48z/xR1O62SEGFN+NbX5U719e/BaFx51VIZ+u43cq1
+FMK3GPWirI9MCCr1ng01XiLgkW0DQ9XBNzoRqwdzxd3YdzrdtcMT5WlPAdB8pK1nNUt09zGB7Ez
DDhmkXWbykm2swoFbZzunwG23ghJ/R5X4SmtMKx4YUP8jD+ciPiqVr5KS6NyNgcaXRNaldWxTqbU
PTX89yYQqpWDf3SMv/hYzCEQmMHzyBVUxrwlPZlhXO6FskPSpmYbISz2uQ9ykcgbR87Cn9hO2C4T
3N279TfZwwYcmMaukP1f8ljieAHVKIrgsUr2vqqZNnZb+zed3rk2ss9Ho0nPiiL9cpv4ThGxvbnu
MIKiVsVNKOBZRnvdOYPPrfXpI2SZj/PHMO1aHx77xtjryOK7EDtLHWroEKO/upto5EiLERES3dZr
zXRSQTiDIbwa7gAa0gruQ73Ev8UmYN8LbueEo3IYsv5GLREuKcnjUHm/hTq+L0PDzpr3NMVn3Pdv
mjwCoQy9SyXHd6im8T4qPxUdNWbYjTtdiABCC+MRqeBPTQt+pxEo8EAqf/pT6HUYaXBPOaAZexc3
UYN9H2t3qWX98oLyT1iKxOwMpCMmjfBoUppYmRe/nnZJNP7np1jHH9MZ0GgPfaLtB9N4cUGSAW82
d2YaUio1xq2RwFqU+ksih0jZdNw+o4jZl3c71pRXoWL+IMbmaTTgearaSxOF3zs3sSGs+ja4oO9d
NGzzLLwRoIk1AIkqmcsdLUvbIJPfJqN2rgflvSz9SzGUWxM8sGCpwAPdYtMP6rApIbrtMKbvQs1X
MJYmEJ2Du7ZE15KrL+JQPV2/F18vGtR5xljslx4hkyo7E+V5SHqi581Dq4GWhKzKXvb6SRakcNjU
/nnDs9FKQy3Qpt0lsBzH37nP477cQmV1CBZaa8l+/fKr2qwiY0l6F7RdTEBu9G2E52caa4uehQEz
L8lUQUDEXGGRpEhVBnWrR1JI2unfV27P14sYdV6OyS1ErDIKYXoCvQPFEybuyXWMLZRylN2aHW/j
hymre7tyvmlx9O95TJ1XaAYjV2XX5HzxOT+Wv6MtzisKgjauEdQrVrhRVtbvS/dttubVxLoJKoW4
1Bofg9VTsmfGk9d6iR97jX9fhzaX/6Z6C3h0Cl2Smo1i7kUNocp0MciQJ5ll/mr8Hf+SN6hvknsK
NHtz5QZ+PdC0uRrYFEVMbkLDZRXMWFV68sc1CcmHwP+ra5rdMqnUh4iQseDQi8S5qoIbEZCMkasu
ylcrDES797Onoa/uk6g8+Yr/0ABDxMyDXC8Qf9aF/qhHuFawPw2ZdcTs8aRZUBXcZGoX971TKekl
SNRbE9B6lgQ6G/gc64IeeyRpVlg3DVHaFPWU4tA+g1fqNhmB0BvP0F7KSr8khrUXZGTlTUBvhNDw
nZcBMVd6y7TZFjwKavqSiMQ74jPejKaxMpC+fkO0f2lpBVlXIaZ7BxzTdm+1fxroj76ZOpmgPVx/
K5ZOIf9zjjKqSNSjWmcwpQ+6/tK4fz31XbOilcXD11IxdpP/PHzi+ppnqaRIBsG3sttpwUsh/HXN
ixmd/cmFs7Yvl6cDfjWAZrOgaOql5Uqs+v2iIHa58AGadjp5t3F2GRVhW1WuA3nqCDphr6ejv6ly
8TGvWDuqif+7K8sby2BENAGZo51iCiddI4cppqzSucV938sr21Xp6x+qzrW2MMTNTmn59AihdpZw
37FkLYkxLq1HeUh2YervzVb6KVb6OzGpx1JRVubbhW/ev0S1hEW3Js5nCuzFDy9nTTt2L5kp3Xpd
+iINBHVcH1ELLW51LgzVVKxxeY5eoxroaVfl70aZYjXyhv+04bkWZew6ZcRGJdYyG8/zW5wG2b4f
B32Pev+Y5sp5kOtja40PmSgdraQrNkWsw0YHLux1xjGryl+i1n6LMIxOmOvt0A67OlSd61ewMH9b
098/7SDzFB2JlFDhhlItZz8k00mb/9QZU+cy01QYB0lN++l182wdhYpXrYFHvp6e1bm0FBRum5pe
BtGM3deofw+0lTLu4pCdzRFQY2ov6TO+kggjJ71Xf+P9H2pO2F2/5V/PE+rcn6eqIpjvKBf2Ppk9
EOmD/IefpHZk3bXNXdf8Tqx0ZXh+rfZT5349NQlGNwt9/zB2hnf0wtjYtJXZbAC13bq6B+YqLZ+i
xF/5aC4UjtS5cy/GGTIMXUq79aT4wJcO2a1qV/Z44zv+T8r+Vrq3/sJToV793yQJ6ty8FxSApFqN
7G9TevCt3FH5cI3e0XXXrAkLQ22uLXYVqwirliRLCaO3796YvKDXx8HCqzeXFg96AARe8dF6NcOz
wR4ozYo7mTSA64dfqOSr5uzVbhrirKypHFk7Lcs/6DkImF2nteths83kTf+q2fmqknnpPk1//zSR
GFO8rQVF9VCyeW1MWLbtsDKRLN2oaZH76dBFa/iN2LTITrzhrQ1CRwn8e6pA++s36utlgfovybA+
qHoVgjPAMf6ieedOPQeUi2WlW1EhLLQRVXO2MijrrtBdk0qaus9oZWab4DAegr1xMR7Gv9VRPURP
/y2VWTVnawMTXinFFmq3nWWCznpsk9frd2mh/6TOpcNqxY6/zblN2DHOur6pn8hb2yh77eTZGLf/
P2BMC1/vuW64RxHeWDlf787Uz1Ev7rSM2Fo3k4m36os7ZSDoRtZqGyfXpTcxS1DXqG3TE58VXybh
INjKwOoatTkrrfRy/fIXhvdccNzVahhIHstTL/1b9o+qvjL4lq51GpSfxnYtW64cWkSt9UV3p2P+
CFV3a/riQTWKe8WQVp7e0s+fzwWR6Kaayi1N/XRTp69yu7LoXXh55orf0Y/iwIvYNJN2dqt4SEuN
yD3KYKQ2QtWvnGTp188mAK1vXSOdiguClu/J+Atsq2Cz89+e7OyLr4p1LRBRiLe0lPdG6MqbUTB+
/rdjz178PmiMZNRp2Ijhb9+8WcUHL8yIc/lrmIFed6UoODTDthAOVq3ashFsr//oBbOhOte6jnWb
C1pJidi7TW7zXX8AGvhG+r3930Rf6lzzqvYaUD/Vp4Yb+huCd2kXs2ZIE+f6BSzcnbnAtauKMSxY
9xxkKE11Kl6CXHK0YG1FsHT42StrFUkctCm/2BfPggKycZutSWYXpBPqXKtq1K4GTDmjw1eS4A5F
S3Fg3j3Wkg3AjPTKTTluwpP7uLZ8Wjzh9Mp9mn+yStAKQq9AK5yzrb6vn/0Pimt8E742zuRwKF/W
vE4LU8U8Yd8SNE/Use0eVNB3NbhRM7vLaZEWa1l9C9PEXJ5aDmJM66cIDpqVXITsfzj7riY7ca7r
X6QqQBLhlnRy5+DuG8rdtskgokC//l3H342HxzRf+WaqpmsGDgpbW3uvYD+15dZdZu30Mxc7mVDQ
5ou2zXD66WDnQftC7EeU06YAUgjH/4/Db+V2sFTVR62aNKTR073+2PsTpNpxycFdPeDhte4FpwVY
x/rVjbqkEIJ0txQRVgptjF9/zh/rIEM1ezZijJ1lmB+MdU9Tmj7F0MSctObNsOxLBMlWP2pgjBuB
YwddTy7yK6mDXfSG3xaZLt38erhII1GoNpH4FxHmRgt4tbq8QAlwdBuy6lr3Vbe4y+/hzwiJfNd4
7AMzTI7RVnl5LVFbgl+ZHFPVKLxHeqDFubi67MUHfGTZIz/2O+eQ1v64Zc29Ekb4IoxM4yBtWeao
ZYv8BVntuaog0te1G0nn2uOvf/9jQh2z4SQV+JQxmfYcSjADg9HTv1Xr2BL1Wsx84uCCJ/tYNyBT
WnmtgvJV8jw3r1/H8JVt8FtQ74+fTzORTBAcR9cC/BVT18MGwtZyHgI512Gp1z7qlic6pxulqpU0
bKl8kuC4gDAZtndHm6BQ1gF0K2y1Af2zS6ltCQaszAlbBNsUlZ5mMKxsbxrJZep1X42gKJXdBt5o
JcAuNflTx3ISNaGHUc2PLP6pIA2nrLti/LfWK2OLTCnnuWR6l+V7O7qB95Y3av9mJcLYIrqmiYTA
mo4na1V/dhrsvXKrWrp2wrHFjSiHyjcF3x3mF60L+UOwkCMfvT1oU7nkWN1wFCMqT21Usdcu3Us1
/VGvK+XYKALzFoK6WmSjG2/DzQ0lRzL2v1ARZXtgeIIZFUm3B3FU0+v3PG7hxl18G6vpflb1zUSc
jVRoLaItpfYhd1ALWYCyJj30T6Id8FuAfebQew/UMXthobEftzwh1hLHpeI+mufZ5EgQ8kh5SycW
FJkW2tM9DGNPff+pWR9lHntNvlXhWNlOSwn+fBrEoK6rJrbAr2F7G+hv09rYTCvJBF3ETx33AuIQ
cq1dQxA34TRIW+356+C2Upf7jbj5M7jVkCmpzTrZcyHcKX+qdGBF4T08xX4KnSEYq4dfv2hthBYX
pz5BL960cAhELXxFFHFeBtEYAautjVNmbZQWIQHmz4YUDb4kKn/BnMItxo2az9qR/5sU8ccYpWUC
E1GJJN58v2ZBuhsHkF6+Mm+bWzDj/+1muURdG1k2TbMOE6tMN6Cc20jIzifFxsPXQs8Scq2P0G/u
R/hYDYkH2FMLgiIEo/1pRuI4wypi+lkEgO5u7PWVuVjCruUkSDP0mAstMdxsgMs42/iQFTEe9rv9
8cdkADVeUp7Bvqr3r5IBBey4ddTG653xHAe51/nDOfpWvrX3wiMHsnEmr33PIkEaudkSVcG6fNLZ
pRbNbgTc8et9sWJhCqGc/2ZHAGiWc0oVehNGdspb8AmgXFbV9Ruk53w+drsSvX/I/sO4UdUXlkSR
K7gMakGg+pV3d2ameTDygzyCE5/yHCW9r3/YyoZdoq/rxCnMJr3Ooa25Rpp6USfcsd90XcTn/W/n
kC2x1O1ME7R5r4HHlJ6Drn1X1oZvZfAL0x2I+H79EWuXpSWuGoK3SQF83/9Lo5V/BSjDpmDPXIxz
WO2SjeCzNliLrCFP4nlsFRYIhdpL7Zz7Ng2KraLtb7rm38ZqkTcIUthdYsDFdM6i2S815xCVEYRc
bTq6ekJgNHWVp+26ErYo+pSGeQ1pkB4N/ca23CrLflFBUIlk+eRawPx5dq0fpqoOpQbDL3vCf9zq
J8vM7lOr90qmbktDS3ypV2iUKfHT6g3usavIah5DmVtaz3NRnGhWo3dCo2BMgOkqInFKLeAH9HKq
3EKfOJzQonNd1R3gRdCNneDr3Ir2u8gAwVG9s4us+X6sgCfU9fqh5+KVlEUfUODUcCjIH6MwnV1v
R09FX7z3Jlg141BYh3gGAwArHXChrJPjTgck7FyOOvy2RJ1vrJqV7HUJN0+1MjFi7Mo90yq/Mh4K
kNSuIskW37hSrMSTpZJ/beh9NU4abkQZvW31+akgydvXK36lJc9+d8T+CJDdpEVpU8JhbahugL6U
4zMtPAlf0xcDDTDg833Z72xzr6sD/gk6H9+p3xaZWwfZSkrxOx/94wfoCiuIzmhTmX0GWRXIPhPo
zRbWySbGoZmLDiwbbUumZOW29Pu8++NlPI4TJm0FX7H2e6buIACrD2XQOzEkDZ6/HtGVvf07n/3z
FSOrWwJdcSjN1Xc1I2+ki0NokW8dANcY8Zfd/Tt0/fF8fS4Mo7UwXmiOoc97pU2bmBQz7C9blKC1
MLgEloupBdJZ0xFtH0c/3QPO4qP7c7zyreCzsSlNsDZUizCIi3A/N4gde5gZvbIpPfQRu+P5VvF9
7fHLONhq2VBWDCM1nnAw5ul5ohvp6co6WiLMM9PWYodggKDRU06tl4HTMJMiNNWZWRtbcyWsLBFk
lMhKWRzXv6L61iT1aQKWKhauHtPdP63UJVRML2e71oCzAhkyvoiRuALK8QxmbV8/fiVqaYssCMV4
QElphqImonE2/GL5Rnq1Mq/a9e9/7ACDwuSO2yh5RCS7h1rSCAYXrmdZu8WMXkvhl2Bq28i0ZNQx
Mq0/B+Y1Ch7UQ+EqYEK1/WbRbm2CF3ecmSvIwAgoc+hQkojixoMGTaCZIjDTZiNarA3V4pZD0nlm
doGGiJkfGXuc5ttI+/i36V1s3hLGAE1vYnqL0jiAwHAiKQ++fvTar15s3FyOCU17dFnU8A0sod2c
vMXFFtfp78uSLqFdjhlPrJ2LdF9rFwF8OBu2oMTOXyMzXWK3OpkWZtc0GeRu3trqMkMe3m5ewBGD
LO+PuKoCnv34eoBWFijEDv+7BUTWMbMHGAbFERkQ99r6mPbxztpVQfq4dS37+zTQ/4GIcbOs5Yh9
RuARFCU/q9ZynU0N0r+vfrrEb6XC5kbpYB4sQ14AHj/qGXU5TJgKh2+s/rWpvv79j0ARQcsfeshD
sW/Nnwl9U3L/j8O/2Ll6POZ2lMO12Hznjtse6KncqR38PSCFt9/W2Fs5hwHA++8HdD1s2RIDcagL
5iDx8BoPmgd7OC/sBS4jW+y8ldofXQK7JArFnWJwEWU7IMcA7XLjdwMeEvs2dqFXfE72JUqNPfMj
Z+ti/vcTlC4RXpNJ5z6FMdde20EN9w5B9ihhVPGY05B/8P1w4ejDe2DiPLGwOnYgh3jOkT6XYaT8
FKCNR/K0MZnXSfvfhIousV8VdN4UuLT5nsNgWAs6t889XPrc8gCHocmN/S1o9sonLxFf4GNkQreS
HGAAsGSiBoiMsKCdbxYpNPu3otDvu+rfvmcRGwanksSQ6MNB1LRT3tC88BBlgQs8Yia3D5AO7frL
+AInkcgdnuLytzjKtiq9sWIdRJfwMFFaTZ/qcKfUe0l86kR3YLGGhdBOHDQ752ohNzZocIu4fq1M
Bm6cuVdQEXejvgsZrMmA6K7vMvi+eW0FVose1Uecx+jS9d9Mk0AqpPKci5NR34S3Us+0HaFpCJ/y
F20EU6CC46aLbgI9x53T7YgZ8OgNIsow7kAoS4MmwaJWY+fGMfFIzJ6yDuQSouGpTAnmUiosXw0w
dzSj+W2G5flQWe+wQfJ03CCbGeJz5pi6rE8LyL1y3Nw17W1uQCMtha6hjjv8YJK6cSQPBDhmNUvP
EmXn8tQ6OmUNexu9PrSROk4aLOlyyLgXInEhPndMBzRHTe1dwpyCK+Nei4U6Cg22dnofS7dzALeF
u4Dd9u96k7htbXqiROI/O4kLDO5tpRfHUhXPsz6/cj5SmM3MT6ldB5GNTiwYCcaBiz7zing0Qdjq
URJIvztO8y4AhTlY+jEuyXhuUyBJbBoNXj2z5xhq1eBJcuMHhC2gtApi11laRRmC3HoqjTYLK1O8
TbO9l10Z0rGEeYMtA3sQt0NmBxURL3B+uY013uxH0wDVQcBoLh4IRNXYWS/BGSzycpeUIATM2tFk
48c0Qomua5Mr9Yn/olU5ftJIR8uWywbC6SW2pzlFYd9VIAdqwNEacxz5QIi3ntXFvgn9e1SgorOZ
4FstKMXUdnNwDAuXvHF4bdr+meuWFaB4BI2RtPMjFZ8nRcAxEdYTfOvCQfJbSkjqNpbzqNuwT9eM
NBh78BCiCRVdBo5lXTSnTOW/EhGB5DYRv4C8jTGzEwMsIZRoOQW1Fe3rpH1Oog4SN3OCQkv3kV6N
Qwv7PgXfrR2Lg3TayY3SqgbJ9KNAC4zWcGCZxt6N8qSG7mF6C47Ws1FB6qmuyydbQIKfg1jizbnt
04FC4EW9k6G5N7rhlLEGNjrR7TW/0UX3zs0oQI3+LHrjmZbti2AqYESBsTUQejRaCCWNxk0Ta2Ek
0wNS3jAZ6iAZgW4BwR0l5bQMmI0mBc+5hOGxDuG+uocNL6ylRATzDK2RrlDxUSPZHZRbIM1HQK9r
G0w0aIT3aQr9flAzv7WRvL9aYbl2meOQaVjjprN+Fkb02TejvOlldWgs8aOdGui9OOSha0aPNuYT
dyLUOod82JJCXIn212Tnj5xg1gwuW4lOpurILcR9bipn3jjTVtKNpUotiSODCR2qcVi3PuEogpX/
VC+Edsx/fzRKZk7rjCbu4zPzktQMRv6tzurHr0/AlUxsCSOdu6iGlje0jnREGtORD7hptrzzUzmE
X79hLZFZ4kjH2WiyKUcmllHPvOYYnrBd28feBy0fWJ3U3xLNW0lalzDSpis7CGsywF1kdYot0Pxl
8dCLzVTp7+UXugSTOm1GsHJyoL4s53uuoHgYTZ9U6d+ACsu90SrHMwCRIxypITdP0+w7dEe2aj8r
F4wlvLQaUuqkDSCX4DU5Vx2sD+Vos2tl9o0DbUyvgIK4O1UGnPimTG5UN9deukgn2sqcJ1uqEjrS
yEMv6a480KDdbVm3rGyapVRtRZGN5oRelSHmJ2cWhyrRN/bjylJY6tIquAJCit3M9ya0LAYYPNjw
g+ywxr9e1L97SH9JtJYI0ryDaNNQASNZjpHf6MmuGLrdiJQ91Nv8TbZgylriJlKO7iltgkmaes3H
CCYtPPmeIjq7tq7uGAN1NzP36J+ccgf+9RWobRYc7Fg2wbGkhcMJnUCyh0Nu7cytVwJiHGx8wNoA
LcKKlfC2zO0r7Mw2T7EWK1dzRsuvh/lXZNDvGprvrOgB5tOH78gpHoFk+d7oKGXCYK5006iK3Gis
XlEtea6JXl1bTyEcynYxfLBLVRZg7MIEqG0P5jB8Txu6Jayzdv21Fveisemn1I4c/DxIj17JAf1J
vynPml+GxN+SgV9b+IsCB4FYkKUlpIT8ijxoRnxMhB10RXXk86c29V7eRMdcdf+mt0GXyNjZafgQ
9XidZEdgedzKPrFsC7K1FoCXyFhugzwX2/B1N+7jh3jf7K4VXXIpDxA98ZJgq2SwcpQs8bEoJna2
mqN8L6d3ZlwcpHl0PJPk5esVuzbx5iIYsaZvWc4QjKoz+WQ/UTIDKwREtR/D3fZHrL7l+nV/5AiV
YUPzRLXp76Yx+IX+qOGwgvvfAeLvb1tuZ39vfNAlYrYzkmh0NAUoNGw7YUSXHfI4ueQVuC0V7Glg
YI4m2u7rgVubl0UlpOqoJdIGpcaGWQEG0RcSzk7m5Ovy4+s3rDSm6RIkGxWMFRYbrhQq7AuohQRF
iJQ7PuogjMDX5w4qmT4BNBGO9ZskqpXTYwmctXIxdRCMSPepo86JNE4aRBu+/qC1Ry+2f2sIIH4t
DXm085wNiUvRM/36ySthdwmUbQsOzQ0F2R7LQZuyf0Qs8GAB8fXDV6hsdImHLXDYTZOcAfKG5jbK
RtOhuk3vI5+j8+plN9A1gAmdfHUO078hx+hS3rVMZ80ydYCnqI5rkTsDZyFu4TeBFQbzww+6QxPa
B5OSv9GnjY+8Bvq/HL1LuKvBplGkFjIhoy3u7cKhXlOnRoDGld8V8rMzm5NysqA3oAEjtE+bGb+g
cBtvLI21aLpEwCqtn6VeomQEqjIgPtarfoITCUpluIzH3jbIZyVE8OsK+iMQETTjLfRHUe2LtcBs
cOWDxSo0mFtEI+K12dbeXVnrS1BsK9sBlQ+856rQx4Jpn4nAUi4ueRNafrUfhzCknKrw69lbWf9L
hCwvctbWDVJ0Q7xYI4Smbxv5j4++rpc/BmyuGRVd02Frle9KRq7Gzi2En77+3WujtIgIsw04YCZs
HAvN0+w8lPmG7vwK2oouxUHmxpQi6SgG5F6FV4uqnRFAkCww4gDluchtwnaHmsnGbF/Pyr/snaVg
CFAVlVFQku0zHr3OZv5QRi3smNt9zpIzTF5fvh6tFUIyXSqH6FTLuMVQZCH7q2docqsd+PEafLbD
/8pKYot0AFwWqxZizvezMXk9KgesuNXH+40PWNl9/+Nzabd8GOCBDA3V6sDh/gBpcohJ4/IKGl8S
Ggf2iKJR/91wk2CrGr32RYsdDyPgVIy9ke9z0nm9fGmi7x3fsqZbyQKWKG45Rk6eXhtUU3VrJge9
g3ewftvJz40BW/vx9L+7z5nGCQVO3PK1HYOnwZseXjEkmd/uk5uRBJEL7Y1NS561LG0J6m7r2O7m
HN5g2cHwMA8QTEMM5jsaiPft16x902LTR7ZTW3mNMeuau9R4hTlhWnz7erxW4skS3w0RtJmDRlns
mwnaXDBAT+Th6yevoHpwh/7vTOTZXCPnc8q9aPlZS1IGz3R0qupqfpaZvtOdJPW5M3M4Lfoql6lP
az32x5T8nAGRcZlk7mjOP/LctNy5zG4aQzxyS+W+0+vvJayE3K9/6ModawnyTkoYjtQVehUw8j4p
OwsIh7IMNZPZIwM5TAWRPrfjXTw4XfBvr1zEjGGYFPxBUWgldUzdqYTNdVeeVcJPSWNB8YrpntV0
sEkTG5OxEkaWYO9rASWCkSW2NADTad7CZQ7cKCd6zFPYsTGdnxEkt1ita1F3if5OKKDl1VABe8ph
eZ0a3/Wp/JkaUE65GtvbZnk/DJA0Sa2XgdSpK5Wzdfdb+87rMv/j7B2jBBpuI94sCCxTzHR8bZvO
p3N11OB87tOsQs9g3JjFlVBGF6GGaFPcWFMGpqf9TRWNq3HLHyuFQkvyj6cyXeQSYtLtCupX2R6C
wQwemWCTZleXseTX1VHgCget9xH2y8ZWWPuiRaCxKawLhvqq9wywXfdoQq6uzV7AGd54/kq0WQLG
0bPI67aDMp6Bcv4kPjVn45xciZBLrLiSKErCZy7fFxPYGdnkKuNgUHNjold+9hIbrhFDmZCqhBVL
Bcf1FBLbY7xxKV579CISZIOw4eKIm1KlYCcvWk/fWp1rF4SlqPbUqGbMSwJNCcDORxhjg3bZQ/bL
xL8fimC7VnH9rX9J5pZwcCft9JJKG4G+my7ggu8qW8JZI1MHsx4ukPbeEiZcu1cuAd5smmJqQW5i
Xzd6HeJseR81PUw648eQmGcIFR9YYT9AwQHucsO+r2nYpNV9M8ClLUnqXQLqrEKjj2dbwne/EZV/
+/ZFDKAODEgh0gg3SAxyE+ghP8fH3DNurR2kLUEz/TfWN12iwnnadZROeBHw8kFtk0NfMS8v/7G7
8/sQ/yNworQYR6ZAsZXED/DYOolh3qnY3sjK1lbIAkzV0mFUysRVOWshfFsTqIfJDFoE/UvU5ihk
otT49cG6EsCWMGgu2snoRQl3pux1nr+n8eOVisj6duP5K9t1iYJmkW323MEsKPZT8G/6VrK09rsX
YQAnsmNkfIDFU6zfJZMZOHR+yApnNxDb/3poVtKcJcZZa2g3RTkueEnRZq7Wmpe6SBqXF42f027X
2lAH7NrKxQZpva9fuTLtS6Rzy1gFiDusUjUIz8uS234MeRutUqfWEV7HzY0kdm30rrP1x+Kdsyka
CdTuIGp8EidRHPXx8uPrT2Coq/89vP2Or388vUjQWeccxbGxsc8mWiRarU+nWmtvtBpWyzPE76m6
Nwt6cFQFWX92TKPCZ5AuLaL8W2SVM6ATLSgWjnBpJ6DHEh0a5uz0ERZTcXdnSJTFTHabKGjBwr/J
Leb2zlQ54BtT/ZEIcatqOBVpdgYHrJ6EaF7HrpVGAH1pqMMkkInK+GlK7F1H5wxOv+qOxwBja+SK
9+BPM6U3uhgeZyg8eaKfHyeg3YD1gGC/TC59O97GhriTRnVjmGJ2CaAQcMMG1MkxYhjsdTfDNByd
rN2XUXbqc+uTT4DnU3jspmq6beLoTocIGlrxQ+jM1U6njebmCWxrq1S/QFjpjgvU4LJpJp4s5r1e
p8C+xP2DBrXeU8vUzhlUmBfxaxrX8KAV791oXkxY+cWwqfObCZtXGK1PClRyDZa9Flai+01u5O5o
mAcoYfi51YSl7EvXIsWPMkm5l2e2BTVyDvJb3/8sO9h+E/4mZ9L4MDe+pGPyXnfNY5/b6JNlRyLF
sJsr6TY91JA5OPpZTIMuBbggNWH+NwnuxXr34KTmMber2CV2YkB6V33TonwOnSi75JF0rmCVNhgF
oPw8Jn4XtSBhUHaUhml46dx/lPgsz+75dZS773Uvv4laO022fZuWvPOMOgUKS8KJcM7YjDYbSLDc
ME1vdkjYF9o7n0wgqAqKWhyKGUxvXdrrmc+M6b7j+Y+xYbeQ2zz1dfkWl4bwLSZnd0rNGHbOyWmC
zg+A+6FonNIXmVUBZpQ+yjxJXGNq7vqke6ZwjXdrxu9akb0XJs4BKGFPptK8runvxuu5LtmEklxZ
PrHYxn9r4j4BPZkLrebxOTGKz3bOvxkjcHL1yNyMNnXAa/U0FYCUEOR+gW50D60NEXSIYz4aqf6Y
tuYuto1fTW89DbVzSmPreWgBV8HZADyWHN7rESiU1Olad0ys05RmwGvyfY4VaHP9UhvFTtQg7WSN
ATYd63f5VD2zLIdNS1VAKBzayKOmXMMov+eE/EJL7S1xoo+6VdwtY3YwOafPkHm+act2Z47lcwfK
nltaUF2TuelV0fBAUIr3gJ07ggJzo/oejNmoSf06MT1FK+Iz9Ea9xGagm7XtR46VHALTcYbfZA77
L+X1ehxEBQm7qn9TBAh63kVvogEcF2VrhFweCuJIt6i0m6ZXsTe2Aq0+iW+KyK8MiSxlxgFqsSb6
tLgkwsgE+yE6lVIg60nvIhPOIdLkoE51+SPudcTPISRUmAPzZNrVsJEphGdOlbzEehSkOidu6TRP
vYhDvdd2VEqXa+kxiqjm9WR+wua4WITsMjKBRNJQC0a6yV3n2D+qkd7M9rSnVfxdzyMTTWJYupbi
uXGM09yWmSs66x2UgV0bQ5NG5/adiOFmOk0ojvRxcstE+dopM4i4CpLGeMgj6yHLjFuo/QA7VUS+
aEzc9bPKtcb5HQqIOymiJzE0jyLPnR2DWain5XPnFjGwqEkP4xvRgmBFo7ep5T6Ah4fBTANpg/0q
pQyuXA4y2JcsnXIIe1Yw/Ugbz+mm10L1AZRkr7j34TUp9BMpKrQlYOzpGzLhnxNPtdDIylvHMj9m
mXJf9fI0FONNOvI3UrToY0DnDIrjrIs9yE39Si15GKwBlg8J5D7QEwA1jUvXitivSYnbsW98vR+g
Vw9cXtTKG7OvynORWRHuLBrMyfIbM4YeygyJWdJjXbT4yaB0IIoUJhwcRtzL5JPpGAHExt9J3nzU
hgFqknEzF+qphYGZEtHJGmrXipNH4dRenBj7Wc8RBLLxo06xe23u9dj6sKSBJX2DyguhkacyBHRc
QAzH9BMneUGUD9Ii+zE0PGiwToAx0MIWexaqpzvgB3y9if0ODkStnoVz/qNKIPWYmZGfNNLXy8wz
EnIeq+reHtnnfDUrgI8IHCKoNxDz2bQMGCbH0xlqXWFrp59NUwRxzx4yy/nQqpcalL7c4DfFOHh8
GA/WHIXwGfHkFeRPCl8iqAmdQMe/qBxXs/JAbxRsPBR1WwEvDzJ7bcm9UrLHtqPDbZmLHYjcAc1+
QvCwcSMhhRcN8lOY853M0CqptHM6XUNSMXuKDPdAUvo1uhtdlyIC8trNiypk+ujl5pS6mdLQt0Tj
urCuodcKRAIjoVS4UBsFDTbaaRoZfM3qQ8gTPzTEhAv9cJxJ+hlR6Ud9pLmTqR/raAqVntzZdNiN
DiaZ5PQJOJqwiwyvGOxHRs2jaq7iI6QNZFwfdYIDRUGQwDUsTQWZYmbQ9l3sVgk6xL2VetLGhsa5
T9Fs3cWUo9um4nLfDFgKytnV4PnTidyBrerXgKnOduG3Yvp0Gse30wls+htldy6bflp8uI+6Czib
YU/4a6dXsKHCSaPH7z3rQmKSO2SUN8xw7gwi3wGDfCqbOKggR8SF9Ds7Byaz2pFk3g+EgRtuBC0x
Ur8r+2fSo19uqX0VFztaQeuss5KLMtuXHqr+imYM6UPz3mXJfTETOCixJlQpOc+Wgf9dvKYIWojn
TUDocD9GxqGsBL4IjM5ec65o2HPOsNFKXv0Y9PxnPXTnxCAAjAoXjn5n2Ph9a5P4PnKmiwJZGB8t
DzXLdm3R7WxhhLIeP3WNXCwNKODBcuBFMd/2QA8DVzV7yHd2veD7lPYnVWkftE0wjtR8FJR/T0cL
/Egj8XJmzL41lC9GRKCuXfefetLf2kXx4ACQmY9p5/GpQx2nS6WXkSyoB+dGa0jYZOk7mcyjnXW/
6sKUgC7obzzBRKNK+4qXu7pV7PJZgxNBDA7rFS05teAtIqmqy/mu4nnoFOxb0urB2M1PGQcM2OqJ
OxbkPjVGvzdSYEZB1dC6Pa+qyo+G5NxpkOVPdKh/OhVgmGT4JHl70pIpxHU+mBWQXmIcTjB4iPYy
Ge03AEZzDntlOL0AQawD4F3eEdRgXNhg7CanuplwDAorf0zrGTpLjdx3kp656TguIKB34JDtcPlo
gtLo9qZTtYeKA1w8UujhmFMTwbNdZ9DrnXTQy/Xkqa7GErDf/JTB0wM1NrM9S26+R1EPdDYgaPHI
ji2Rhi8cjV9zzbjaV/C+S9r2tZZy19PpF+vjjxl+igEp9HqvzVQeeyI7fzKGuy5jOwuQtaS1zslg
PmU1NBnNfH7pI2BhCkAjJIl8mZqjL8r8wszaeh4VIae5FMMv/Bl1c0S+fChT30Cu31iJ33TyJmvl
E4GmdDFPl242vLzv9koN+yIXPlCagT1Xp7G04mMl9SQ0+54HILd4RjQ/DmP8DopNCQhu+sqiCO7f
zTXE1Fd/E31AMJwqf3KSn7AnsH0nAtudaCZcw1lu7vuinDwsyD2xJVCsSMONPMRB+5LTuYaSPbLY
wjpHQvyslAaXBz0UaYnbiTKCcc6OlAID5jifZmYf29I85IYNvXiT3ldEuzEzDi+Wq9sPyuZnMzeu
owqxzKG6RFb2LY2Zj0V9Sbr4s6F64IB52kb9paL6a18Wl2QewsQCoh4Q6cyzWftoTnmIkL+PxgE2
3r0F5RPWHEfifHe6rA9KQfWPrsWUG8nQBrTS4Y/RXeK5eKqH6MdsJZAeReZY9HFgoyrEa+OhS3iQ
z3TXFcaxqsufETUUfnMHgPOofOVMO81SN1WvHmxc1brUfK9Zd9M6FcVVg01wKayoN6nqBFXyABrx
3jQNe73FaaNX4z6OFBS0RPEhR+cAPN9tSuZATjDE0WclgqhrbvIS3j2m0ZReN1RPBmPA4bIPIjD6
oLMftWia9qYmm5AWUl7Ho4Z1TnHOo/p5TFItoJMhQkRqCJwMsA9CkfBp1rQxzGXtqTJ7Ilp6n17r
spENvxBVdGiUl/EQyhbqdrBw9DCvAdNiAP1UdKti+a2N01sKt5pgmORTNFrVDvHjrOB689bn7A5+
GsWpSofZR/WhdeNeXJ03arU3eoV7TZqAu2qLo8NNf4bq8gAMqAscs1fWuG1By0EPZaVTb1Tzfc+m
S25ZI+QXaJbvEOVxQEKGNJ+Qg9vSjTodyg8dkoI6NuGkUcFaBNDyQGqA/FJ5F1e2fZeK9rn6fYez
34uWpC9apqqgscgR7LYwJt2ONyRGtFc/kKo9yc7Kw1aRXR6Xj7JMd0kFhgWK54dpyn/leXM7j0ht
oNY/2M7l/yg6ryU3kSgMPxFVZJpbEZQ1Od5QM/aanGmgefr9dGnXru2RoPucP6YZgn2345PrNhxG
5JKCEO1VWnJzJCGf+rmxpiPSmz3mBzpsjMfWWE6pXteBndQRL8BLp7IzJ7H5MKwc/wD/Sz8ct9bn
U/FItXOJHs+LUwZJ5Wt5UBtaGkwi0yIESu0uyZJ3R+bEPJfdaZQmwsfcX+OkXX7nLY8svwr0LP0D
XE465cY2KSShIXhYuq69gIDGppa/ZHQuaZu5r/mLk9bgNrQvjcuNmtiHLCXtlb3lI+nkD4dafhz1
zHlidc2uJo6nk7Es7vNY1KFeIZExhJooOyAbz/YuVa3cnT5LQU8dhU44N6YB08662FHRJg8EER6U
7V861/lnoB/KeP86SdxHucZaIf6UynjKaa+yLP2fP5h+RPlYnFf107a0T/mqpddlcii/advblrPf
LbUvtkCN8iERKWqdvhRsrLYf8rX+NZbaDk1bHXLMBqFdmWe/qsVezq61l3npHdY1I0rEWl+2Ql27
tYxwLjxr+XjPup2swzAReiKy/FgbekQ6nPfa+dCKhb/KSCysS1SvHifl/tjbNgaajUFFFlVUi+wh
V+JcFpLUmWkbd3nV7EtC2vqkPW7ptKd762G1qz+IVt63ZTkqO/9bLetOlWz7qUV2RMdM0tm3e+6f
GpooHay/Vp0fnTE929IOS1VogDhTsSsXddac9Vf39Cce9M/JS16K0iOr7Y56lEYblUjwrN5ro2We
jx0GmhKbDFWunKEjMRVNR09o19UJuydtYJrBTVWYV/wmQ0ZtmP8oyg3HS/NSj80I69J9VfgCHLnu
mlJ9uV52s9vxYDgzZgG/r6jTIK+Qku+85vjwHZUEq6fRSjaROzluvxttb7saKxQepVgzhpgd5rH0
kt3WNcdszW/cZwfNtd5TK31JVpP1z/3bu6WHWHX69CZof6++ep4RN7YKS46bwDGgm0ipk1wFoC/V
02Bpt7pqthAC8agPWcxC/Z+y8sgGmsbXESRduk/G9KnxbS2Uov2eaRBAKLvXDOPseNU574sPX+tf
13Q3a/qnlifPtMaGPZMMdsagtfONRCck2Ub+SYgYkRnTo1JFtNj0eDWlV+/61dkXqdpDh0U6JVJi
dv/lk8V7zLmh9/pVeuJzrPsivqdfN+7IwGJPh17bIFTdgcArjxVwgwgZso7drupIFTHIEaexO6h6
wSYwwkOsoqf6xSo/dIuP21gHDGeS781wDGplR+1bSCOUbncrNOVcZuHd+yPFcDBdWkTwEZe3laqV
02oX885fJkGdoPyhAqsC77CjvtV2+tRNHAZu2JbYKsqlCSriTyKqnOK+1o7DPMQM3/vOzG6by+7Y
ZdW7tvbqXI/O2Z/Tn3mbroJ40F3Rger1PlRn5vD5Ldpypp3gouZmV2pbBxRgrJG+6eTG9qa3yyph
4d6xwZQ3B4UaeBKrkfFjYa271w/HgkqpAx67s2ERjwun4fXNia2GYrnixD72tjUeN2hhPKcU8DLO
0Z6aNd9C13zgCy1uSj9k53+Qa3IzqPAKtqlvAnN2N0qzys9SQC5Pyj6MujYh+xRXYl32xahvT/bm
P+Iqa46uZni7MccqNNMILzmoLl2x/aMpvuYmxCDIx8xmZswT6VzZpa+qn6RtP6fFf/AWK/Q8lPNM
LKWqX9zU/Fqz4k36fMT21pBZ1yZ95Lt8F2QvcuZOe1kBhQ5r+8Y3e2rtpopkwy06tV4RW7KlmqdM
1HFcjR6Lns84XpZ54M6UcuvLvAVNNz757Xids/TEP+5jsZW8Y7xZIFPty68KtRMJV41jDH8n3IO4
yXwvXirjlK/juZTl96rqQ1qnYX9f0ib6adm9WVfYexODW2LUyYYkxAmUJ1p1+Ufq4mp06VEu/mWz
i4tWMC/Ndd/RppfzkXhuCBca0JRwqntA6mLjhRvnVsd6uAH1dbeclsK+HN4LiwOPf+F9h5ZgS8Nl
klydmhL2TvOWawNMbrYKHVNb3bZx+jOv2FENIMbO9Cn+aiJfvFQNuI+XbdGUYh/15uuY//VLI2qG
4mxazT4feSD8NCzkFGySNbh9Xw0fDFW/6czuDY/I0PdBZcnj6H+a+aOlUz2W0euUI9ZMMb0N6XF2
/piph/A5tLOPyn/NrDrItSpiid7749EluWUtrUCs1UUz6ZPjFEPAtrr82aRsmmKMGzDZtBZB7lBM
B9ibT35sAZSYTej0ftwmwIR05wwCuDsN6UCMyqIIS4eYNp2Sx1y6oVTe3nRvLlUASxtpaXWVGrhr
Of6ltDJg/6sIM7b/ZkXP+YLSQbN/Vg8o3Zv/1H4SzMbv1r4xyf1k5hYunEIuQiuz03UKCu3f2Uow
eqzvUBC7qnponfwHIfZBow1VWX04VJwRzvqyOuvNVu4RbPorzVSLwcTYazb/MrMjBMkyd+2Q73IH
07zKKd1exauTq4OS609eYsXItYORuoiV7v3mxq6Yh8/WNwPAXZyyoHLu+pMhkCySbz/Pj9Ykr4Zt
/qyF/2aPF7d5XqwrCFk8ruIj0xueVa+6SD7nvm/NoB/aF9SQgTmZ79yXj7LG1FXqv72q36wZoLNy
/muY/DiGlm8Pi2rbbVRwymuh5eAubchy+GDmzpOrzzx5eGKgKYg26fKwnrYwBYMrOCab2og68zOx
aIIyJpqk6qByxWk2tWfZaqE7Ns9jV+2b9Ueru7geLT45smR+5cjby2PICRHVhDHlTfE7u4CayM8n
bjWb18J6p1OS4oox5pLhqgft56iuu4H5obaPlZezrqtXRKRx5fqHide7Hb2wIx5FQ689aZ8G36y/
0PhZFGR1p3xC8tpqWliz4eeyPxoWzZtwOUCkfF+/I6FKTf+etVZU5fW/hFhDwPvgnsxv4f9lcDn7
rCize1yWOUawrGv685Q2T3bKRVHENu9w2YlzpTeBUv6xoc4KvFfcqzafOtiHblCBZWnHXBePuIl3
lDfstKTTg26t/vKan8tsPPXGP6LBIlmJQ1ZQq7Wa7y1VVcXqhRXlLuG0te2uXkgYNfKHYaaxS07f
RIisAXDv52QbTylm4J1llk/dBEsm2oMLvUxlimqiscfiTdPuzkyMuO2Nn5VOyHytkBimz83AyZw5
+9HTrmpTedBb4Mcc7kdz+tMUw9/egyQyw7xb4KjMJVB5whRL3mAFTIVJX7E/MOfz9Ijqv0JbYuA+
ZOW/pkERqvkg05W4govKvxvxX75+eokAypa73r61hR3IJXtq67fUqPjCFK8aH/lm7ATyBIPPqLTc
g9okqWhlNPpfFvFdeTNefS56BJP8QOtpaZxbkv3xTEKtPf0MYcw1zqnLPWJnD93yYZlRuSWv+urF
k7t33Y5TnnhM3a6DZXxOl4ulkteirv6oJKX1pWP+ni7a2Iig0eRvonc72gfCqiQbenzbbF4v+w/j
YWADF4tkeNSkx79R34vlU0AWj/LX1N0gpYd+XAlmTNpgHOxT1YBvTeNtabQdcyoIULoA237KzWaE
s/jTCpIcTO4ODPL+c+I+JgU+47t2v3Ciaakf2Cq07snG0LbYlKkZW+AP7C8qsI1rM7IrZU1kUi7Z
SszEE1KQk5hIcRPufysBaD3FYWs57TbmldE2Y25j6iudfVKrgBxyxHU3j5ox1ttaVBH27XgiiU3m
ya2x1MkiqU13vpyt/6i4xb1O8m6RPuIcVjNhd3+yUuPcpf2hdLVj6VCkmN6WSed1/9mKV5Ok3Mot
QwPmfvHKc2ZooZnVNL82fE5E4KVDwJ37wgET98LeJ64Zz8CrolUXP/VZtJhMJ+iNPju3WBlmzG8A
MEdvm/b1dO/e5rtTLCprBDYQumK61vWnxxeBk6NQOM4lhD6Cl+pxS53HpuA79MbA3T7mtNxp9b8G
1l91GTVxejiXTwvQCAzfbh3unXZfaP25+Z/X6p9ZnzbjTWRNPBl20EtCMdpj3Ts3Sdpj18KQ+f8o
lti5/lPKVNN09CI6Lw4HtnffFzafx97fL1p63qQeyOITz1RYtVNMrGeExJK0wV8g/f0yTFd+O5ql
F2gLQHRnXlV+LyKymJUUdNXaUJAMKuN+2hjiYTKgI2AIttCw0ktvMidZyevqib0Cj7RwDlMvtzMZ
pxvvQWXvhv2v5BeuJeC1jU/PIEJgbo4T2LIPtuPOflQ2blhgO4TI4puA3sFU6O5rbYyGeo57AuA6
6YU9h0zRfZs9pabNu8H52nvzaRApNRLvFZe/v3IoWGSS1zuJyKIogRd6/79pTQ6zOX+BxZN/4XBb
31MNu7O5im97XF6tUXsmR4p9DjMmZFOxy3vOj6399hUbYpOTAGlx+3K7ZYDGVQrXmDYcXnSxyvKn
Htd+V+Ylb1Br7Eq7u2NfpxSmgrbjeBPrmcA2Tt45dpmJgLJ2PkyQVcyHSlEHBPOwCv+IjTcm0kAL
er3+QkeJukglVtTOgOCp+O0F60j6uQ0tqposblM5hkJfD3mpv8kCr01FJa7nHmjWlU4VZiN6e+VF
dqY90gb6RWbjDnA2ToftXNXj3mzHm+mpj7oe4wExYC/9HRQzj1EFpeoU+3QTP65Zh57TR47P5UQX
eGhKF4R8eGgb/P/p/EJoxi/br77PerEHKKYGrLo55djz1kx5RArJX7OtXkvSzgdbRLIAzyLlx031
K4hgPEykMS5+JNmrs1YebWqexJi/EgrymAv7NhTNr9dT+uf7L64lv4q03t+ntKJvOQDN/URa4NaI
aJvtUJIysaum/pk95FEI76kYEX/xNI15OsdioDM2BwYdVfvApfJiMig0XbnTaazcTCsW/NqbXAbd
J99u3yRZHUWDCtkAcM25kWd77xrz2S3tsDUcriz7pem999le4q6j9M7pDsi3QrVaoazaMlhN61jd
H0MqzcnQDYi+CBySJ1KNRM36/qy1jqIr81Mf/znZ3wbhh9AdNtglIFKkd0VUAwoskkW4GpENNHrg
1hhpnZ9B726d1kwxEZPObvHviNHyOenyZ/Hhq9rhy/Y0ajcEa4/rZP1prRPoX8vhbrKvhHOQnZ0z
OM2cdY4cYpOYrd3k0s+g84Ogf5kfKm0gM8Y03kud+A7pW3eakB2YM2ocXwwvQdrAu3RyG+cbpYl8
0CseaL0BleV66tGnkNNBn/DYamfHJkRFOQ0xtKRTOaqNxhLdhJ1wu6f3BzyT/l/fMGEzasfl2UUN
kY2uE/dJ9ov44CTZhGkbo7sgXeN11YfLTLqKbxpxIuo8sB214HdvVaAbFnx3MTwOPTkhbv5iaR0P
PcFGTLhA212ay3DmuN0nvgWshXMEdz46G7pmw9KsxwfH9O3PeVYHPs23eWLyMyHDVpx/UW1XAQlz
KHoS5hOY/D7YMvOoutY96I58g9lyduPaoeOqEG4YRsDHYe1sS9E4b5+70aIPY9hABbnUIZbd66a8
fxZYEUdN6KCYXUb5tRpbvOrF3i6J6rGh8xrjLGw+i9GL19Y+a6V3MUr9mG6pGwym+ac31k+lQPoH
LRazudfJpGJw6o8aHtndCO3W05dkjcwHQ06lfWsqvmtF9weiCJF48Co9S1UepjMIkmcYv10nHqq5
fC29gSF0wb6dxm5hQnk5kbF6XI1A4JBoz9OsKAFsJgofzWPrkgQtwdqKDmqh2oBp2EIXIuSdft9p
ZYsCQ7duiwkIaVpoj0ZPsFzq5t4DaGHtq/+NDhd3kVgjsQmJF+e1S/setGPS9W9uKva1qTxI8vRx
9rwiGmvzZixQJf18yKas4NotD121BWu/PGU9ES8ThCSca8hFEuRCP1Eg9Wam9hNBn99zMnlvjkst
uiq9fUecz+q6TggYtTIWczKR6HLzejejdyJP0GDTFTB1PVb3ARCYWW6e0jFQNi3zev1MTF20rQsf
gPnRDbYTOh6ueDMhi2Z2zBR5/0A0TeHwHNrOl0i3uNBcmB95q9d8Cgl5DNxJ7jHib5C8CdRpZT6p
linMddQXX2K+m9vK+9tr4myqCRECAH9KYnwzRknN/TDa3X/sEeEkMamT9qL89pg225HC+5tLtE+m
RHZ1ZzduNPGyttbvZpq3ol/3/PRh1Rvvoq2vqcgkR6DSH4t5KUNPSLgvI7OJjR7PTmWfUif7LIzs
gTa475Jhalr1N4XBu+YHwkbxN5+2K68gE1OuENaR5FXPy1tdTzuhli87gS7VC/XsduJipcPNRbfi
MklKUPBhul9biJWbYX4kKefB0Ucm/TWq12m3euO5d9yTO9Q7Ci5BuZ1QM+ur4Q3h1stDmVVnOXRX
kZuHqRlOxmCHWwaToonppdza13HUQKuTb33ZCBxZ2SR8VXw0izyaq/bZ1c5jsfAsNLZ/8Pg5E7rn
7NX62Pxkn2zNR2mkcb/9g6OPi87adxZFzSgPOLKOhkPkpFouZqGCxacQM5lZDV21H/T5ZcvdIxHP
ZzS3X6a+XCVCHxJVM9aFhnC1jNmo3ehORSSt9Oc51Z8qimabdHpFtGfvTG19mFglPKivMtX+8zJS
imQ64RBSt2QojlWJiU7ZxW7zko9GV6+1x37kT9ZF9MZLW0A6l9S5ehphlbprXxdPe8kL2w96bWH8
xyDpdxOVjcsrEr9bapRnXSZHw9CPYz88LXI6ZeiT6Ltd/pNlCahTC8mOV76qzJuwVKo6yDj9pkTc
cRP5pdcauu+i/Yf5nyT1TTupETF4Yf1bCtK4IGffkSnsPav87hJXBG7fXAzDipJsuhrkMUbWPP41
F/vV5wzi1ttKyNjyte0krCBNvEefaIylcWNis8mgderTokim3rTliyE8MEyXg2SiXKiuztPgXFXd
o8poEbFoxfKeUzxbzuKcbP1zDlKmy4vhKtgcqCjZ78fm3Z+/IOwNa9hRGORmjC9pcp49UueGMiBD
mrc3OS45c1nnHT1NRH6hTllB6Z03oK2hx7vLNX5j3uVLGpm1GSwMGKrbgh4MQzNu9+u3rNkExqu+
2ecKB+Fd+LEiPzLl9jaZEqNyezGFeNZt9zRkPjqaIRAFOH/Bs2nzgE0OX6DHXpAIGOe6bp671d0j
zIKQHiIMtec11T5VlcVaxZDVuWfdn65EPr0a+vLk1u5M7fz0t1/yz9VNXlgn6B7cRkK7pzIcG4ma
yuXMbVEDDFTuaCnq1oUparuzuQkSFTPDxNmS7m1mE3ejXr6Bf7IsEHUSmmb6oEruCd16t5vxj6id
Czk48QzxGYzZkoZOZyFvx9Dqsmt3GfeutV5WeCVgV7HLJdQGQOuDnOawNeHpGVMD10ui1OliWu6v
WpKl+xwgtzOXt1xXB2+c2sCwus96Hp6StIhdMZ98a/ipXPcP7iZnL+9jjYAv6TYYm9xeOewd6zFN
GuKpOioTbGQIwVxtDzq5tzsTJOC8ddOb72q30QO8M4frmsBoVVb/2Rguk1s+nhwxH1zHvInN/ZPc
ebTO0Ysg89bHVG5z0C9oGxPNjPGA3McwW4CeWyo0RjJE7MT79VP71VoxXm58D+POGCVLqLa3JoCD
wYNBavJ9wUSss3/MW3pnnZcfYPkc9tOndt24GvkMJt/ra35Ky9XdianK9x2z/8FzjAeI3h9r64AD
Mj208+qUT5DrWT0hjEajVWZlrOdvmIGCpF/joVBP/niXzAzKeaY0dr+m25ult6gas42Hfn2HDjp3
HU+u8i+zcsGeWUhLPX2ZxXjSvAZuWWdbNgC6cpH+1vdWk2a+hy4n0WatfP/u+pmRAJbmTAhWxba6
TnlYgvSSAMo7aOFtN7m8cp0UwK1NdmUt/lOrfuqRXjIf++j8+Bsteelzgxl6aD3grekDxD6yMgPZ
8FgBMpAdr00fnajGXeITGKc1/aNR2SxPib/X7ckLhNdEul7Hrt51QZFxlFhrqKyCVbHU3rX0HtrV
jhRDUGVcEOJe/xn77KHcgFu91H1uDX+fud5rOnZ7Jh5Ei/KqDdOe0vk8VFXH3s7DVpnzYVD1bdSW
N0MaD3QlPfmz8bC4ObfG+ub06mBl/qNifYMSvFUJCKLwulC3mmhw0ltlDKHO8jASpNI7A4YBUtjQ
qhoj6joiATVD7impDYArPqtyCJ2tvN9WEaVcp1XT42WyHt17k0/qxklRHzs5XRz8JQ4lcyyUaHl5
yX+rJDvZtnweif8fFzFgNxYPAHpnc0ZOLkoDKnvkXbf7Oa6TBfnycCOKrgm9zvuLc/M6dNzCXdmX
0Pjqv82tjnVWaDG45dvS05LnZO6ntXLsgjt7SZEE+h1c9IV8tDNLj6Q3OmyVaJTaRv+s7lc859lT
1o23crAK5M0SnQsdBqCNEBTl3K4QgywLdbN9tF1xdOBe9JZgCdW0+0U5vMBSO9njdLPtlkQ5+C2z
22tp/Se3tM984P+/6+vdHOC95DzWkqPyPUbJVfFEz2uU9/5DSwOtxZsU9OZoIL/SL4tl/CfbnJw7
22wABMa/OdxRmY/Xqqh/Cw96Sm/FTZtplL3jGtJKXx0zf6qy3EPqaFc4DJJ97XQXYVY3wfdhMyKE
HMNh48iHktryZvUusu0+RMVXU9iXMbXjQrl/7Fr7b4V9lxydoM4Q/rw6C4fAhF0/q4rvRc+uNQc/
kppXm0U84u/7U87bhTXtwAoWGv70bNIt65Ryvzg2F/kYe/zzN0UKH6p5X6EQsb2j5HRwRsQBU4Z8
SqZIjdb3e9COlXdHVxSP1kglhK7ipYAmlhTLZQks7IjSkyE3lw/Oth29YnsyG7U3ejdere1GoB+h
rmmcunqIzBXwfQLrTLN6twlxLISMqpKIA69C7Sn7U0r0oNF2hy1xn3RXnQ3X/UVoAoSbF2WY1Mse
nOngJ/WFUxQwuTDAcZ2KUVVtt2rKLpZbnUx9fFkEU+PWj0HjAbqrTeB5yZNAgmWfUEbeEZwZnU2/
XrSk6PfC0pBH38UhAzHrdYZmW2ye2mV4A/TFjLO8xmtgfc+adawFZMSEYXlCfMzcFpUdauNpjrXc
el9y0u0y7eosLuGr6FHGOuVS62sc1WKAk1Qm5F1NeOja5Gswru33UC6x68+XKidixm5KgB/+ax9d
bWmP0C86vZZq/XeXM3QahI/TfxdpeZpsJ1jH/Foq7zTTXzsa02eyDc9S5XutMfZegWqwWWJnrL+n
xOMEnOUlw+K4IiSiBmY3qzXU1u21VumeJ91FHMMZg3QWfQZQ7XKqpAv7P5wNgZzBedtW1DLFMoV+
3zxYZe4DuhgnvZGn1K1us0GqEODM4mh4OtZdTltLYPhbPHqTuVuSlBHI/BlBwzpT7dFFRgscV7jZ
yGdG5H6y1sOsqZ75cWu4OD40Vxc/NQRG6WsPlM8dSl6sZng3hvoBznAOXX17ZxOPuwSLGcju2DQv
br0eM5WcVwc0NVmPs7gTx84VG8etm/zL2Le79b7zGk40rMXHpsyDb/TnIReoP5DGuX2Uwv/NeXmr
xr+jA6glCQDjqulrDughqvrkgi04bLR0D1gRph6lmvealOJ+ihm86ZmbIYuUDZpEjzjomg3Y06K2
uheuoM1eLeJUhHar+plNBKGHhVZU6fMJoIF7H+lBtgSiykLRD8zDPTteH/bWwlfyWkE/9aIKHJ3f
ngVXlzpiTw59rD7zfSfCVJP76Uc+JOwaw74tv+sy//Vr/2FthdylMgkG6CzXcl6l8H6cPv3PHgvI
2pRGnS7a+o5kE+OI84lc0froVMhYtVfEVb+y0i+Vs8RWbl6mGkrLqN68BZxMMrI0bnvW0+Wtz7lD
WrM8a1MXYXEKGs6UZPtPF/WTykUwNeo5qz3cAhSYdDAyyfC6GSpC6ANbTPzowpBUke3czfmxnrlx
eyxWvn9IF0xr63CcU/M1qb9yYNjeUv+tJcF1ZsJmiYVXqiqefMJIk7LnJ2h6+HFtXznVg0CT2QMg
V7W3V/kcF9MaVZrxMAy8BsQPg6GL2Ky2fxOB5IHmT00ES46UAm0fQ8Iq7t8jEY6VTxh1gxpoRMU4
yYNVDlcNemJhF7rT1505v/aNF829Rxren6TqTnW2HPKq+hxbhLHkRQba9FN2d1GBzm1KsU7FWWL6
+2KygEzGYAD4zdIiGBTmL2TGHPe72sxC5YOyzNXX5nhXT2oh0F20LgrJ4p3jzP+kJtjpauFxaDfQ
3OGRHq29cGiy751jyUdO5DH7I3JaWM0MWraX4jLcJceSvOO2c16tO2Pfk7Ewa855cN3HztJPeVbu
vV5cNe0/dOY7jwkjmcRvOhEJro1nqxYkPhWcMawRDb6heYGOq3aW3T0VxvqEcn5nNhzt0x8HPqho
p21nlFSfVjTCGuubpV6WVOQ7byGhJ9HU2WuHyE3S702p2yoqVjbmOB5Ob152xgDgr1g6OndXDEDJ
DO/92gVoJeOiMsLV3nD5tbFmZhe/WzkAUSqViR/lUgMvro7NSBIZ8QP9sjzWdBdlbXKStdpn/CSL
cMGLXSjdzjwnlpOGiotgcGqP0avlz9tiXd0tCuCyOyxF6FX8h7IgjNEr+njJsIw2zlkCOYytBE8f
G7T1Y5x44ntr6Jgh8evAle7tpEbaBKrswEkLMM2CL4iY4K34Knz9G5mnC+BW+cnRdfnxnPKrEf9G
aRxA+z5x8B4n0/hAQR3mPjSwMd/8FjEtGz5KlPesH4/V3J+r3Hrs/W7GrtWEm5c/jcU6YFKoIoWu
ZLKGt5xbDpwGL9U6PcLWRdmgnVKFjc/Ookl+GKuCu87CURsXAAf732io0GmY97bqVKEfJU/ktFTm
x6q8961MdlRgkpBXRoI3hJEVwAjO2W6fqlGchE+CFHZKxnH0GMgD+ObPmV48VsMUNSWX6Arwz5J+
W+o6ttf+mHnp0bwXNnl9cUFeFtTV8rwNE5hHfWpNfEdzf6TX91BII2iM/F6wVu5smZxcQ4uK0ZRB
l0r4uRRKDIPR0vR8lob7O6TG671vvHf919TKflRWQ+nk8cBg4VkGOlAv9rb1qGEfND3t2GBEM2GO
ps1gFQBghWc8O4M57yaveSLgeee2JGXZQ2AvFvZLeqpKoF0hf8ZSkEcGklitvF0lpxo7YO/kgf6U
dAg3Vslf1B77iULYanlgfYQzoLZqYy9Y7fMoiGBJWvvSu+OT4ckz+9vF8ZL9RkaLbSNsLKGWmnpf
AIbmmhd42vzgrdDH+cxfQE65QPFkeqdsJAE+4w2kVq/O+W8dG74F+9pSXTeIrF5syHXQuDbWEved
HnV+h0ila26826e+7uvILLMPZQH0ESitNyOie+tZIbpDCbQ+DzbIYNppkRTN2ckUvKY7B2puH8SU
1Q8ImI4lQTNZ7+61vntE2nfDz/BPK8afvrAbXh8F91n3l0Ivb7YmnH091NfELV8aq/9njhibnPos
TfuKNoqhKVOPgzJPeIA9ns72f87OYzdutVuiT0SAOUw7saNyS7ImhGXJzDnz6e+i7kSHv9gNeGoY
bDF8ae+qVStL8R8Ep9j1uYTIQ2sP7BhWmW58VoKcIpFLqDCz/4gRxizSoTwLobmP+/oViaC3KF0T
tU3v30Riv2wEmhgUHJ98UZLGFvArJbeN14u7YtBPcd+sKeuz7GoOAmZOAXLq/k6hj6haAGVPRGqM
aUilGFsiU8lwyUm18LdBh2NIXbQKB+2zzoVjHAXvdaOc5dI7y1gvFkJe4sBBleJXIezzzEg2SY25
NvDSuzB3b1E+dNtYlf4qYf+ZCeKT3EgbH2dyjCVCaPu3MvLvBsncDFT+eJNUvZN0FaLYXYSagRYS
O53QInIji+rUtHifdc7+Urhx2/whiTiMp2n/7LblDSIWkdqX90zw5plNL8h5Jkat9jB1UvP3arQ8
abcnj96uOplO5ngUrYy9MW6FJfm5HsoV9YunhEqIzM43C3FHCvJz76jDoRkdtZmIhNRtH/Kqwj2l
PDE/uQsPA/O4R1bEYauFCAVEmUp+hIStYDIRHP2oDOaSsuvKqoGu972yVMqekri3dBF4iTQXYolk
+QiBbN68AYVtjuSBr4Qk2tR4Fkl9C2ytFk+ew/xtOfVt48mHIR6NCB7ngExHY6yLiCTrB6Hr1g5a
GzVjPzmYA0r9PuXMnd4l4yGnh2LK19Eva0ukZ2K1j4NTPnmBtCwp9qwzAxEmmXkro0dpVLQxg0Ky
NUGLVwE2pUXed9tOCACsRbdik9kIzoM/kpv+oWEH612O73FVc/xxUZP0W73Ut4TlGbtGVN9RqpPn
7dHmarJsgxLkwZCTj6pHgyhSuOggG6sMonKQN4GrWatCEEPC5wJm45QxmbLUQa+k/6T6wn09/NZa
mp5xxNJbC+FjkcaPXisgzK7OQ1GvBVqCjYs8S2uYtJB6DK6wltBrcOgMXy2HZodeB3dW0NDh7IsX
1VR+N5q0rbV+i6f0Xgr0Zdoq60BvuRXrAZfDn66tT5HFAV9M253WGGcEC+8J3yTKHPT2Q/YqK8qh
aNJtIjIvRBa+b9U5paWKfQ3XvFEUz2GkH+sIVZcZKlAQQ+HdoIBWsv9hyCPwDWXvoZVZasyYHGJv
gKjcPPdZcyDxYNWHOnYw5feg1OvEh4cvkhgAzkTelC5VNjNihqu0mzyhfCNYNHsyozkOEWUYt7hP
ESq6JbKQjNmIOeSma6iIjBIr+IzJSixLdoZx9rdqfUIqdOfZd/3fah9ie23shP7loiyoMEWdcmQb
gds3sw65YKEas5rXXKjMRauTAGWG/h67MWGuSb5G3H7WW+VWjji/IJIos8R2RGcHfhAWreVpNDPY
9UrqWqcFotHQXIZufag887HP9N+JGH8YqkovVk3I0jZHd5gKoMBPFXKau79O1D0qphDdCVKLcVkY
pQ+0n1tXRtNeKmshpCFnGL3BObeIlsNQhCzOMQGPdYo0nzCytHjqiYL0mNMWYVVQwSSzQtA2qZzo
yzJD2kVCwj7LWETVguJr2cMrGCJqRYpyG+gYkyr5N5kgtt+rVJ2QMdcp4otYpfFmJTlVnhqPNyo0
7EIl+QMKMa2jGojNBPsvqXsqNXFf6RSkzeIT1uAjDUvkgUFlS+VYs2eTgmMReWHAFK8a+Z1i5jdZ
4P5Jg+wMp4H8CTQAK3xF3aZ3AaRZCjrTIUof+eYxu1NazcScrs6gvBWdChCbIsEQ0EBywpRtavYk
+kgjIwFhi+cpRyy4Hg3iUdtj9B9dU5B9UQXvcYXp2SyxJ6hZ8dYkjc4U3b6zAmlkookKqWWhbXYh
QtW2WFWe0VJws95iVLALTZYPGJTPTTbmcfOctZ5Sfs3dka7xGuroYDMD55tjvZVdOeqGbyRDxqwS
dBzgslsmxn3QWUcF9p6la+vAa+8oV1m4gLq/vpM+R77zpyvLP5gdupVbtw913YRbRYEi1CH+zev8
oHjVsiPrPQB8paXYyHXfeNYc/VDi1Evi5zzufw1yf4dbpFypmcQUbricEfElZr5Ig6KlT9fcRJZ6
xB2I2yEJNwKmST+RqbmE5SF2oj8hR7LYN7PV0KGApOd3T/L3lqdfr6qwbpG3Eb2q4HcvmTmBbATH
0qxewxaUsJfGBw1kZmwKxzDTNkaoHK2KIqEs4ZXpGNtyTWa6qVX5DpX/Tcgei5bENnFybGvx1hAq
HFId8w8ZMK2VmcsgxVHY1ukeWTfnF+OTY9GpEgTcc5QRWv/QUlgsffRKoXVo0mRrJRVy2n4jBiol
Ibmjc+HSNhYOwbjZC9XgzWXEWaKVwdUrjhnLEwRmZoqB9lMbdX9TkkxRruZLT1VgWSf4+hMCzo1A
WOoJuvTRQVy5KYbNIGPP6So8FSNeD61773Fkq0L9YBgmIkhLY5Jp2qVqeHZZonqJZOuhyJpV13HS
jEfKAa//0QhimO6VuWnpx6J78uNF64a0u/Q9rax6FfveYxMnybJzzee2g0Uvd7sgaFdFWj27jbeJ
8Olto8g3b1QpWWGQtCkrLqOBfZ6myLqdiIQRpENx1ArhYJLBYGU6noJaW6geYs0OiefCLVl2a5F6
e8+6ode3bSXszbp9c3z+qMFAC2WJj7AHj13v3xm58T6w2nMBnY2C9jso8r2pOee2k25UBVaGzJ7H
5FjeReUmcBC317Tg1Vxcy1nyUHFgGlrjkcYBonDniR7PfSAkVKf9U+3kqCzj+8DPDrFGd0lMbjUr
uqvD+LEb21uE0m7YqN50WU9nHxEQPtuDatIUbMYluXR21MywXfTtKSiptRQidlDF2khRdud6NXsu
b2sFCOUkWbrDffwkRiKmKCZ69N62pVDlgluQ4MgD+yT2BzW3jqIakh862gUSWBwRvV3XYevRmghE
+9IvFzq7Hd3i6Xdh8deJ42OtFnaXut1alhDjWZUZL1I6fstiKHYua/zaz9RiI/nMIFmwJnWoprWq
t91WHISIjirvnrmLaRbPFtgVM7D6HV1CbOT0EHuLJW4woLyE4liT8HBTCA6n/+6vObg3NeD6pWp2
G0UrHysnJffONVYQLbdDJWDxz1AysS1HCiq8Cp38WQQBvBiwAMu2ie9kPwofaD9TnExUu/YQPZoF
tR1OcOrC1ynFByofbJlI+LtT2+2CvZnFdwW9H9HUt+MirpK9U1WUhRKiALx0bVCnCQwUK6pqjQdp
IAQAjskYdoo/+sBiiIaKviASVBGia+Sp944qvkQu5zWtN17R8exlvd6oiXi2zHjPoYPTRw7aTB+1
6nUnHoiNDZah2MCkE9LPCF1OWoYBXwOQFUpZlBLrTW82hBO3LLBKR6FYiO5berFmrGa07gZoqDn+
P9dPXhu5EO24Dn45nfs7wfu1KnR/H3XeUWy1R7xJd6qKEDlCqO93wV9N0xcGhoalGrq30G/1ZRD6
9zGzsToE94YLDyMt9nIQPWUDW/w4p6w8YDVLGm2tjWZKqT3mIlYVuSzeAhTwSg0ax9VRHCuCyz5P
rPjw2B76evsmJ2a3MjlEg9VxOUYJOjCWsZrX+c0yMMJ71ulfqVC+egNydLdYCzFWtCr/bKh3SQYb
laBCO8plqMdKR6lLxmwUit1lh2a4hGxSeBEC1pJSibhmx/GoFj3iSG+tSBQYFavIEWf3f6IOpXdK
WaCLlFPD4a+RilOvE3+SqXgXXHgBSYZ9uHA6HnqO8BfpG3+p+9KlWceiMug70wHsmev0UJLeu60a
NGN9It+K1biuxbiOCst9ZlK8d5C+6HTLlqaAozIhJVIsPVpQTt0sDSi3OIc8xLDo9dcqVKoVW3Y4
FarIvrI5I7N/MGv1hoyMfdVmwZJWHbLe4Vkwhhfc4VBN8ZElIc545OmKhZqvjZ8qtDnrLB+o/4i/
Qxm3cxXs+6Ik0Cs8NhEU5UH76PAoZ6qOoAjoRoPJzce8ZdBuDM0Suww7A7YHqIJL5Zy5wW0sJZuh
7N8cpXkiz+q9U+M/AcuBZ1UfHHhtq6EuAShJ2xqIV8VSwwcaPtX+sC+KaJ2WAtp3At2Nik8P06fr
banYjDZKWuDoArSeylITOKegkAnopBKELd9dRJpX23VbIPJKW3LutFXv1y9FiMs+JM5trfjKuL1F
IcvWdS0hEhtCrBgZdsSFF3YByi/jdeiwNvWW+9rm4ZHDgZ1oDuTK9B6CpZ2W1h+R08JCNgKbbRsK
3KHaFkH0KGaQMz2d3o3KSzPj4dbK8m4h1WBD9Dh4o869RxV9W6h8IHRw9z44777t9haN64UulzcF
SOfCtZbs9LYm9qIaav7gVcVWATe6MLp0HAcvjUzgT6DZvoqVUtK7paR1oEySNxRF+7LA7Dg0D7Wo
m4/QRe7StvsddcmpaP8kgFKw9/8NcveZ/uDzCHephua1LYsPPRPJeKS9ILKTQ6QXoUM3oT8xayzy
hmQ2OU4fG6T7ed6tOg62hhZvw1QSF3AeD6AIbgMEJwM9fRV3OxY2dI9Ff6ibOqStJ2NBL590VV64
mXlTahm+VsXWgWlxOorfDENhcQt+GX4RbS7z2+YIzV///o3eJle5g09eTkgpxe77tz97K2EZ7rpn
5x1J0RXQnTTHiJuAU61BMSzNJ9ui2aQ32IBsd5fvkv11Cv8M4PTrh7/dRifnHo0fUHqNpy48dvDw
54ir/7zylEZc5Q8Yy2mWtKYTl5O0VbD1RVveaxsfbS1aqjWDS964y3CV2MgZL//YDENxmikt0MSS
4q6Mt/4QfFLeogPQF1eAuTOPaRonHYe0YL0eVl9UPkW5XUc0MmjOXv7D5y4+4ge/vQPTSNUi0XgH
SsOOxADTASiou3LxuU9IHH/129WBVvaCUMFndCU2B1lfrtoqfCotH/RWDXyBE7CfncMkPXipdQWc
KM/d0oScaKlNInbVGMnjtnZYpuvEMggfxQrSj4t7Q3Y8XXP/vlNawt5YjpPAOpSGbPcVnRWdI22j
03fu60Pc1cuxUo4lFZeSunBljT0Lq5+WPgmJc27wB60uv4fZRzV+xd8elQMwNB1kQu66jfugrt19
uWme6bus6msvY4YoKcr//QVQcW7UGBAlxft+XxyHVfw1KNxTBSMKGchCWYtbGA9XAgGluTExmT90
aBkksmjJtnulM5/+LXaljbKy/6CiOSxhWRF9q/y6/Pjm3vkExirQDeK0zG8Z0p0sHmL9Qc1eLl/6
59uQp7nWqSlZhiRy6YGkSdbqQ05/6fKlpZ+nKHmabF24ohmKMmdyM1vifsUgtYnPHbaEeuEs3GV0
n5wV5cr7//kRydYEx5phJwRuoye4RaqFguym5IDUsmG8ci/jZ/S/0y1Utf9+Xsjok6xzeU6WCOzB
BVUcVzdpVR4beHFY5qXHfDBstCeskZi2Iku4C1HYXvv5uUc5mWo8idhRf2DUe7v4RlmNWGiV4Bjp
K4X3+po1s/ZiXvjvbcqIG7DR+OkWRw5WT99OG4TpuudtCTA8IedYlZCGpEw7DXWHrJLhZmXvl5/x
z+xZ2ZrMEW0sVU6X8duAN0L1pWaLQTpcg/bBiI+Xf+LnSUL+n2TsMKSiw8ZmOxic0PN6LZV3Uj4K
dyz78i/8zOyVp5nYMrboTAwsnktDYdyqbjQNPIVfKjsU0VvJzLul3A8PmhE014bZ3Kc/mR1gY2Wy
IMoksxho4ItUOwogWjvVR+E56AevD3YwQe+NZjjponouDbilQwTqM9GdpRfirVSHK1D3mTgveZqK
LXWBiS8zTLfP3jGjgu0vR8o2doo1cyMWv2ZJ4QxbO9alRbK8NvnPvNZpRDZmNrPQRS3YSgj5hHCZ
eLdtck/S0vLyS535Ms3J5NJnrtCV4UAWQwm4q87hbjX6vds6ZywSB7OTu2vr5Mw0Y06mGXWoQ3Y/
Oi1C292SGPPZo9haipsx7bR9z6+hyWdmfXMynQy9aWmGzgNrMQYHg12U7fryo/ridv8wUZqTGcQM
1W7Ife5AtmHErdx9UC3qzbDwVjImc24FUuSK/qWerptNv9WuLQBz72gye3S1WvZ6XzFBm4PtaVQK
9JskufNLhyPo25Wbm3s9479/28YItSZUTsDRRLnNxZ34HO6tdS6tmr/+h3qMH62ny78z9z1P9hak
0xiNKOITEPv0lJjOlhO8LSEWaVv/7vJPzM3008Rbx3CcLJDz8fzjbrHyP2r02XbVWloXdvCJ8ujf
fmeafBukIWHjUMW2+hvn1GIXr6l8vhj4Pp6UNezpK/cz8/qnIbdo+ANfgCu8tSq79x7hGx9qTAMJ
Ww8/uJYSLM39ymQiaGXRAsFXJ1v93O6bVXAHa/i2exlzRJO/3k2/AkvULcAvXbmrmXE6jbmFKE7z
2UOD3aviSsqUvyqF0ytvZu7akzkgQhxKYA/J65L2kLCFNfyPy6985us1xh/8NkhUvRKFRBnP776M
C+RZKuM1mh7Zu5YtPLPgGZOh7tfs7fqOU12O6gywR/bcyZvLf/vcQ5kM8AHtHv0BkVDCHgKIhLVN
phlw+dozRwbZmAxr6oyZaURVuNUWzap/HldFDN0H8xagCmFg0ee1TB1pvOIPk7Ax3RKYHV2uiOIG
tU/PZvyhUoUl21EHb3KAUHH9yr6EBnt07w3dLxC2176quZucRsaGjZwkQ6JG2+qVzsOztxzTVrN1
9CxuxkBHTJ+ry49z5iuYhsZKCjVlr2HEN1HxkckJh+xMQqyQXznhzV1/MtbdKB9UVmNisxPjmCjW
46Bm+8rneHH575/51PTJUp/7Xh2nCIq3urD2EXMgJrty5ZkBqI939G0Amp4Td33FAExiXDLhn7bK
YSfulPR8+S+fWzv0yQjPdFktzIoPWbWVTblszy7eF/+Y78wD3oHgym3MPaDJMMfzqOdZzgrlun9j
bYvG5/Kf/5Vd9MPomMa/6gUUahAW458f3wgL8ZTsYK94YKtInfNu5Z3xgFFup26ytWWjgNwGh3iT
2dIv8x0Mpp2/W7t/i4vFb/jfV2WJYWaaSsJH7D2I3j5Rr1QMZhaqaVis47UW+mcOOr1xoHidmy9Z
+DQEp1xqrgy/mbczDYyFR0rnMeUXausR6I8Q7y+/nbnrjjlh3z7etC0dJ0l4OQ1weU3cWuiJLl95
5mimTQe0BqStULlyFBxj70kSnob2mA5/E+FYGrYgv1z+mbkbmIxrqZBkJxhvIJbRQn+A4v63605G
tTiUhQkukD9/2PTJ2fWufCqK/PNioY038u2JdwEJjzixo21ZZS95mt2TdoEmpoEE5Dq0etys3uRC
etMO1kMXinZW4KrwvXbfGyE6Jsd5pgsVrEF+wAeVaV5RSwdUiu4J7YJTcOosvVOH0WofI0syGhPC
R34vWObJkpyzKUAycJL4HSvLmQV3fflpSeNj+WGQa5PZQ+vMnvY7uT9dnj3WavZcSdEfcxSgZxLi
Yzk9GY7xYZQ0NZXmlxWrT1QkrFWJTjsabfywwZ6v/ClzD3j8928PmL0KOASVicw8qxyKaltY09/z
d/JmDJ63Pi7/jDwu7j/d8WQucbCDxcb4gWASBz+iwQYpkhcpQhYcNcWZppBt5khglfqVnJeI3Bts
roVs0I+VDjTabhMTYJMr2qGKv0yIMWvVJJzB/L78B84sS9pkU9J5hYu2oIy2BTCRCBxGDsK8l8/4
+5aXf2Fm6E0zapPUoD0csKQK0SbjqppbX7ny3LZmGkubdF5aDpkUU8Du1/E6Rcmw8F7KjUVoGNIz
tOeYTa9MVHO3MZmoml5VJScWad6m8NNFZ232xb/NrupkcnJ6nWtpnMZEepxQvgBT/9ujn8xOjq5G
mhUQuIc/5qEUvDX7yiuHoJmRrI6P6dvwQXxotpbCWxW1Q9Z/DJSSYVmtLv/dc1tldTJP6IpHf7iG
Pj8G0Eer1PZtzVY3UC33+ZUNx9z7nIx/KYK2rTsMzBAXpEeHWc8y+/KfP3fpyZhvctOV1XEVjur4
xm37ZSz7p8uXnjvsqpPx6gMxrOipBFvzLURrsbMW6jJ5dHawMNWn+Agw5Bc4wL2xG6686Ll95TR/
NiZ3IgoTBhmUEhsmnK3jPqD+5W3DjWks5GttwXEg/TBTTvNjO8Pzk7qkWSANxKl0HwMykFh9MLNf
sAeufFhfW7iffmQyigEr+I1cM4obNHm7QTeddayn56pnOpaaE+ew+0zvz9Al/XUlAHiz8tum53jv
AqsCzRwywZRKi5DMBBbtQLV3qt8QHUCnqmiITcqqebJKJGhiudbQ68AtJHZ2QfBVLdQ4BfRt7LaY
D6x1Rsk1tvzt4HZHV2xts6i3aS28ujJeYDOArQmvEASoQAuzicNPzETPGfDSpU4B1+GrggCwkjwR
Y6SO0l1RT1oY48JtE/gs2ZsXMnoSIj5SfZcpdO1TBfNn9NYX11JI51pJ0zRccJdIL2W6e+097kA7
2Xib7NDfdct897WGXukPzEw10xhcqVL54BWBnn11r9UfUmrrtJKujKeZQ7kyjuFv8xgeJyieGPK2
AHkpuW3CE9lXyhK/IXUwYfOPvzKZzwRc06oue+kW46UsEzzTGwqiMRjsOrXkXq3Xmo5KLifgqWrq
R5H8oCu/PLO+f+0vv90f2jUdp+cowbV7UPGYIFbRyryTYALbJpL0TfFb3xTLf81xl5XJ5Ce7fhuU
uGYheD+H2nuB/9a51vDTxsn5p+E7mf0aGUxcP7Ththrym9rpCD3WI2LehMZbFyXiYN/A2w+SrHIx
41j1EgDKEtsK+b5muq+s5FeQavtUQ8wUxiKc8CisF0UBKYjIPeAfwy8/bcnNiO80VXvPKxyKbqa8
K2q3Cwd01ekYzKpaWJpTYN+AcH0Bsn2X/gmt7OBgiDR6/yim4YfQF6vOqfvNYACGUxVbzbs1CJJz
BnKattAJR/JaBwlU98pZK8E5xzkGZEf6R5WFLE/Wtyj1RKTHZbgVVMJu1A8NBzI2x8uf1cyQlCcv
uSb/TTdcIwRbuPXqOxEvivGPfaOvnfS3Lxb7VBTJGU3MtokMYnpqvLXKpy8Pu3Hevvz3/zwqpOnu
JUqhVfUuAvnWwuQW7pCBbntQYB0ROpd/YTwZ/++XKk13MF2bhjpZZ+k2cxXUHF5ygux+alRofqqF
/WTA6aAVV6pic7czeddyWjUZ9IxkS5z7JimytZeJ70aW7RtkLpfv52tS/+mGJq+8axBGuokQbWWk
7nkuLwK5ewzj5NbFPCTn+ZbHicX2SFj9wsE13pvnprXsULcWqYNd2M2J9ytMqEsn3QS+3Ax7HQpJ
4A0bt8OHSVmaePODAdhAG9kcsmvrrYo1P957UbNtBFTjLZNYVtqcEVehpV6ZIseZ/qcbm8wpjpC3
Wm+m6XaIhLUh/BKN4MpX9vOORprunEqD5AeffcMW8Mmpc7tlGmCRh0vTA3UNrmXezvz9032TZiA1
FA0K71L5mlW/leDKG5/ZakrKZK+ErEzGP0eYqKugO48CtisdkFOXvJuyw54rendZwd1Y47+CjXnv
CTPwguqWNIf7hpBlskyt2nZVa6OXSO0uf4hztzuOgW/TgwVCnrm0TLeqoS2buibD4soxbGYUTfcZ
hQaCrCcXkdB7FkTkyUX9nJv4mHL3yiOd+4Xxnr797cFgVpYzfmqGYGED8m3Ctj48Px+Wco7/4PID
mvuRyV6jQWOumhL+O2EIb3OExGCJq7vYF7eKI8ZXfuTnBQBE/X/vJOMDIE+kS7cNdjMJyOaDrPyT
9lCabiAkk8iZsK7YK/kmlObMhgkA57a7sptUxz/xh/H+VYD+9hJgUHYRet/Rn1jajVrcZJK2Cgtv
b4qNnSbtQRC9lUpGVYlNS80BuZIV1uB8YbrqoclCKQH68GpiEL7xYM23jrZxahBUmrGif4NMOnCe
lTyQFpacP+BKGMM7gB4ZQ/BctnG+oARM8yVwiDHU8Xq3duP1GwP6YlFFJwNmFNvR28DF8xZUDbUg
B2oUKuHLX8fM8JHHOuy3u28avU/zVkRLhAs7wgs7+qouX3qm1iXJ41r47dpDk2sJVUdqlgS460vo
Ywf61+4einZut7a/FpZ/wOtJa7ifjIG7IVhf/uWZr1GezFRu52lGVRFHVyol1CxlbRZkCYGqunz5
n2vUAAj/e1+lpgf1oGXRl/5DOVRbzeYe9oF9+fJzr2S8q2+PTfe9LIfng8TKAPqEs7Vvh4fLl54p
I0vyZMaROsHxibhLt46pwD7p2nNdM90QybipsuIUVMbvWIe3XrvHVAXhpiVnXPM3hlJt4xq3K4Yp
2+jNz1DESN0M7Cjk/BGG093QlXdqS7CyBCVYLIeDXiNkjbDaWe1D6wKDxtVlZO9DJeITsj4v38/c
o5rMbYIAi60zVD4eIhd0/1DUVx7U3Bc0Thbf3gGM0ihWZDndtqm40oA6RmQpO6vLf/VMCQVv2H+v
Du8881Q/jhDPt2uYH2vhwVgT3GHHm2QpXWkZzD2byT4mG4a4LiUWl0BZF7T1sU782/f/pSr69nB6
o6ybXB7Srdlz4tJK437wsrPWRudOCl/AA63KId2rRXS+8rxmbuVLyPbtB2PcyUVUYJSJdqAqiHqP
F8KwwLa2VDeFTcyAFy6ch3/rWUtf+59vv9bGjRq0JXmkWJXdVZlZ1dLLQ44eCnCEy3c083lJkxnE
MggaVFxmkNIibr6UcXm8E9J15fv6Gs0/LGlf7ZZvd0A2iiaLLvrGRMUh7C0k8Y45xVbjYYl7bdMX
3VKNoELGGBDIZDFyf92rvwPIbjGgt4NEpc0NycAod46cbOLwHqqWWpJqVzUvlx/A153+9CeOr/rb
n6i2IaZFR2eK9tGZEeB5wjh40osQsE32nqfOZxQLN5kubRO5fpREad2ZEFizCE9OBXtMXTXlcGUW
mXsbk1mkqUSyQAIn3abNbynZZcKL1qwv3+e44vx0m5N5xHM8AS4sc3mZfMjeYxETceA+5JQaOmhC
l39jZoP3VTT/9iitTmsT0HzpVoKTpb2RDLXV3L9R2VxZj/5/h//TXUymErlrkliLW1aNBsQxxyPU
KYZPeFYtAe4QiwMm29eSXSUvlJSNFI9LiocyclrskFX0h2QrCLOFtWvA/w2QEaEylNAg4ahqVEUV
twdL4MRwAMNfpK6ts06W4MPS1kTl/F6ZAkdC91kyLAHXUy4CxGrtsoJdXEuBt6yiIl9FrfBXa83f
4NAWQy2KOzmRg1Xk9jdKC3KriDHlD1qRojpsjEVceE9Cpzy4mvmCM+MRWsNJDYlmy8ujXLq/3DR7
NK3goGicASNJu8NHRoYT8lWaMQT79eYLANJ9Jg1wIe9UbzXcKAPOjUbt3wOlXKvJYDew3HArw02t
1U2UcWQyalv3oF9KaXAYtJT4xuYOygDxIpaz51O3mwwnuOJtU/fLPE1Ee9QsKUnxJI2zxdk9jPxP
qbX+pEWxMMkFkgyFeLqOG+g86r6F8ADMhxANMiQy/5jqKfFs1IAh/0RivIfE/dnC9awl5VNFpCj2
/WHEDDu+bNfIaFi34z+wzB7NSjoFXXabgrAS63CnkuqLATR/rSr8gZX+HEgZC3x1I4SChF2Fo73v
hPSS0b8Z7kH3nL3kAZ3RXeJp6IQ35EKSl1GBpDGu1FPm1tCptUqCnlE2AvWHtoKd7TinKqgqggpM
24uGbR5be6BDx5IMrUa4DSXhtTCix38acFNLUSlpFs5q9syN/uA1N7WkLeoWFqJ0vnz9meVOnMyN
4Iga2JcM6ALnP3Sqo6nlD5cvPdMihdj833lXkBvR6cWvPXnwhHN5LbdP5qpcjSaFpluQUyeWy2s7
2blZfur38VR3gDrHOtdsULcto023o6jGSWtRbtqVC79mkW4CdWFemW5nZnJxsrFyJLlsuo7p1lQB
YuNjjd3fBnCPyw9vxtYliZN5sPQaJoyOcwUr6Yk591RKxaOmyXdKChY/7zAOF2V3Ih0whvgYPpf1
iLOQ1wmp6mkqrEu9v1OEfjsKh0HUkB9ilbjWdVz1kesYa8cAzE4c1kfgqi+F4gVXNgQ/r0J4UP/7
0hPR1yHYZSxwFRypvAIEFkL4zMpbN3TsEsLt5QdElsOP6504dRNVRC/CEmZD7tdEi4eqd4hCyV94
rvYsmeGhLUiNafjpMjzrPtB0cN7NApwDPape2fUSs0hC1uyiLq21WQu3gdPC0knJBdRF8Q/xkfAX
Io/gKwd2Zy2lIsdsEuux+wsDWPih4xxgeOpjDkwuk+hFSg3oaVf5NXTWTYvJENoMGTeyCrgl2Dd5
B1xWWPl6d6dZ+dkULXmhiepbASbBbxVvnfsGE6xAzCZYIy7d4yhwXBcWtrA2PXYualDuxFrbCFa4
4nGoYEDblwTqgaphKOfbh2ObeHdR7/wVS/HVLfNbx+1uu9K3uG5/TrqY/26eW11e8bgeJWKNiXM/
IYlfkOgLkaAIHhPH2Bb8L0L5oo/CbA540t9arYY3ZGo7oavuQwW4aNB1N4pMxJOnNJ+C3uyrpqCx
0YYsXUl8AgdQLrNAu+9qUyZ6izUZ1gocY0UELNPVRDwGG0NsyXjUw3dR9W0/629Nh6wCS3jOHHri
bZ42xw4j9EKIhLND8slOSkmWk8u9XAk7vae6NDTVc2bJWzPGeQGC23Jh+RHBY2Ye2CWMfm1ha4H8
JOfqayb1YLaKR7ey/jp9fRNkRLSBC251AyK6UQxrz0w+nSqQV5VCaLAn4FUP4U8HEjCG2KpwyQvP
uih9RqW8qruK5C0KdQD66YOTBAFJiYRXiTD2yx/4z1sttoX/HUiZwVYo9pN025HsptWATCjNlH68
sXTnSk1wposqTk1yKZpvvR6YoYuV9DVnWtHJeVJsaSkv1BfN3ftX9uA/T5b0EP97M2qjB2C8aUk0
AymGCQZu3YR061yZLWdWaNEaf/fbvpSkCE9Mgxy1/7ZeY5SxhSXUkL2C6/J6e3HujUzWSoR8jUCN
Nt3GJbtSvQBmlwZEulIYAAcLr+ryi5+9mcm6qcYFFo/xrYxWKbIi1uYv12aA25UdnK+pmb9qmv+7
0Wa2+e8j+z/Kzqs5biRNtH9lo98xiwQyYTZ25qFQKE9PkRRfEBQNvPf49feUZu6OxO6QdqNNtJqm
qoBEms+cI8soRAdPzYOl3+STgdzOPqIB8VsjvYQtdeOaNnhPYwVcphS9l453SXIftE/heDVrnafD
wC0d+LVLvU2biUNyAjnXWfVDsIuMmyj8aKgLKbVqPaBsNRCSo07kF6rNr6/SX29csDf//PYbt7dS
lbDONG3wUcO+X+m88vff/Z+v03+F7+X1P69C+4//5s+vZTU3WM+6T3/8x1X1Xtx1zft7d/FS/ff5
R//nW3/+wX9cxK9N2ZYf3efv+umH+P3/ev31S/fy0x8gecXdfNO/N/Pte9tn3fcX4J2ev/N/+8X/
eP/+W+7n6v3vf7yWfYGF+fY9jMvij399af/29z/OxeX/+eOv/9fXLl9yfsx/7V/eyubzD7y/tN3f
/9Bs9Tcoq9K1DWVKDkLniv7x/fuXXPE3x1CuoQtdug51BXypKJsu+vsf4m8EAkz2AxbMbZsfZFSD
sT1/SVN/09nH0kPrOi4IGpegy/9/bz/dpH/ftP8o+vy6jIuu/fsfP88xSji2rdv8yzZ03ZL6523n
UDbBXCdQroMpHZBljsmm0vNlS073d/VC38PK/354zq/l6qapdHo3LNOFmPPzKJQLNqpIwtKlgrU/
zkOnDgYqBU5uHE6ruT4tEc4zd4xupzOGprfsj2pyvpZI6LGkjPdulh1B6CBlCUaIxBG0WYh+M/qR
9jmO01cQayDdcijv9tgEN5FjtmBXjFSsdIqKqUnV3xOR/S4S+fPe7funErplOTT9uUK4fyr0CqyI
ezXDJht1tYtnFyV4raDvJZQhrrpF695V60S/yYr86b45Oi/o6LoylSvF5+Q75RI1ofSC+9aBFl3K
XHljgwy1LFHZ/TCc/zVkfhwin6ZWpdh1YUDSFYk6hipYs5/v25zVeoQtk08YpEAHYwNgZTovu3bI
rRNaXOTP9iR3k2z7xzgDCt52DciX0o1ejCSGQ/Xr9/PpgitbmZaw+PCuYZnK+l5z8sPyBW8yRqGr
6evGtMXeGNsBcYdVf62xTRx60WdXE/u838ycn17UVZZtMWzJlZgGWbnPebR51BcWZYy9jjVa70sj
OuLwZb22ojmdUdY5IAmz397lz5f+ny9rcbRXbFEt5oqfL70N4MzBb2j4kYVZQA5t6/eWcI5Ra9SU
pKgWsP/wMSS62OeVCjeuZmjb1k3pk9ZbxKr/pyt/fje2QXsKF8CSDn///G5mpAypMHGYuaZRbtus
6r22dd4gfI37YAm2EU3nv37F8wHohynj+yvaumEow2HSI7D08yt2mhxG4j1infbzeG27obmBmn5G
wbp7OTTat7Soh28cSjiMNIv+8OtX//SQ/fPVoSFI3eIJtz7vKjOb3LjZJc6Z426TJYdjvsfzGBg+
m44p+s1n/Ysh5pD4YTLmk7qsCj9/Vl0MnAHyyl43Qb1cNSmAyzxhYqROYzHKHN+t8btR/Vfjy+El
ecQtZel/6qCZ07hUS84d1XQRv0s1iwOppeSg9XJ4LUCZ7QY3r4/9ODT7ZjSyow0h2q+HCo2AGVq/
K5aVf3HFf3o/n/ZZUBrKdBGoS0jArhZRnMoyaSGkjSxI0zoqyfZSPhZjp7mDZnnoyWWN+eyP7lUV
74v5oei3In2qKv0yd4qNVUT7ZIYf72rRUxcCV2smv2hBW/D0pBros3b5kBPEu+plyu76c8CKFp9M
vEh91wbwFHX0mSLxyiB/tRAT1oV7UboYsUygy9HmbHcYRqRP0s53WjSsQ9SncMI4IYsDTKf9AMdZ
W9pbq7R8yJrbOm2PumiPoSxfI31CPxjND2kVvOAE3SPjGPyqMbSVaqIriC9v0xRhLNENQP6yU1wT
eH0leDk/AJ9dQIZLMueY8j/WUfSRswWdl2QLe3XbyeCKNX+bJOVB5OVe7wBt1mIrs5sESjfqaz+Z
oFnaQNqGfBPb+uYsIuiiRxCDgNvv+wrTEYDSYsihcXF2LIaNCpZVC3I6qMsrxq+Xl+mJdnvk4XRk
lMZtEDpXZZKdCGR585TV6zRLjqTIPUh7BJk57AL58LG/e1qTcx5kN4oMMl7wPijslDNdzU3YPIym
uLaC4DlsXguEBeF7i2wZO8NNn5pXqtMfNb6BD/bVwe/s2RntBGn/tTcFgtaZvvUQeKfSbn89E4jv
lKZPM5HDQ2JDpeGvP4VqZFSUY6ydIejIcHEw74oof5tbwNY9LmVVDQiYtbcEwIxd4Kt1o20XyHUc
SQj8hZ8Zz6HsvBijHEkdzLSABLkB43CrdeExKKNNPNzjAShRv44Mf4qfD12IN6l7BUBkuetk7D2i
m+syOgXTCYNPjiGqsm2/qTGWXlh2guHi+Xy4MvX6qDUuXGzQgnHqW8V6rB6CaYcHDs58ux+qdKsQ
JQ+9u9FH+yOZDsZifAlD6qLBlxzjQJ1zydhJsIi8z6N4BSPHGuf094OKXsOSis7ZXZflV3pS9r02
A5VL1g3s0gQpAIahK/AniMnkqRmzzUyrR2ND8UCwhR8PYugyBacFuqYNsi6Rpc9Df8jgpuWMN6i9
6MZgjqaJ9caumuaQqttM42M/Bf7ImPWqiOxZWF5YE1i4yKmB7AfXcWfc1Hr2rrnVbkq07a9v/s+T
EkRPED5se8C5Wmz31OdClDnVyhmdhbueUWB7srT72+T8+OhJ1+9//VLmd9rGp3HmGqwAWAdNEtmf
Q4JQSJyeke1wqyyTkibRrtGvAR+tRvbHBVTcdB8TKHRibRvg4SN29DoG9l1gJl+atND8SAuuSlNT
q1KBnh3Zg1ZVcGPkHcOtBiJytq+R/IKIIO+jwfEzHSV83+Y3ZD62SzZuexP3R5IZt8YIARRIvL7o
t+C/mMz8ub6vQmtlUpMSY5Ec5apGCtqmiJgFw0B4IOSh+YpV7hwryhKEoQFIqfd2fYgACgZKX9VB
dleJ7jap300b9S1Mx2RXMfUWLOJpdt3YGzM4JA3s4+5msR5lKrwure7i2Xoq848AVUXL0hg4DQ8M
IEGVX3RCu8hdtUE3D6mcOSafmbkiD0Td2nVhbSdMw7m2sq12nc39mof82io6HAHhAW4XbHtQrGlP
ucUUEHdM1pRVXMZuy1gfLwzZIfxAm7XEj1o4PxlFuAswSJWoopac5oqyu41ZHucQ/TT5jld+Ee9d
jDcIo28lVJ5NpKX6anTFNwKHpzaLTkypd24HY0mXNE70FjrbGp14HC9eocbAC2V4hyr3wVqOWrKD
V6Z5QbF8RJ32nKo3Me6j/BFfInqj+VT2EI26U9cj73L4PJ0iCsEziRw0NhoCFsm1SutntmwbDKv+
rOaDEbSnJtiX2MaiK8W1NL84RXdZJClCJHQDcPcht/uJ9gC1GImw7QOCfiTQiMupR+NgTt3TUpCO
aCCUUjA4VA6d6osCzGMzchRYyAGEDkQZppg2aHcx6VXCkbm1tQpyhrJ/aOr7UJqnGXjuHGX3cdCy
0Pmdulpc7XImyxaJed86SB0r6ztfeIjRtGUv0CxXMca2JWCPchM1F4v9YWT3iHO3UkZUoubMxdYO
QSmh9Br/Ur9azG4vY3k5xvgkzd6rK20FaYrNJCrXBH/uEn6omNWPsrJJ+6L6aY2ycSUpa6jcxqOu
fJ057i5aJBmrs3cK3OaM1ikI9yWc9rjVDmJ55OS0Ddq3JH86k55Rvm6EeKZQYUPJ7cqojFtVFzf9
LC4yhJhR5VIrwX1Gx9Zb90rUm8l40AyxKmtkB9LYhu5tXrXrKay9MNOPCYn+SSuv27pd0/d5Uimu
awg9k7C8MEr3kbKuWwbEol0guIVt/FWz3uI+3qTO4I+W347uqiOSLXqkX4aJfypaj6FCMJi17+Xy
Nc+g2YX3zXwB1XyFlxtkPDobWGyjUl9zm2hxDIxJQ4HCjpTKhUD226oLV44V3rkKdl+NccVdLi00
LGbPbuNcr4RNCbu9pDo81Bk6tApRhhLq0S4OFZOHtTby9NKEQ+pEtNoQ9Rom0++bZocq4DbQFbeG
TpnZLENAyGrL9vuAbf5JUwh5c+TVieYPPVT+OV7TIYucSOPAj/vPFMSaNaN6Jwmwo2aEmwQVeMQn
DloMA0OLfEoS1I7OVmji5lyHZAb532JrjA7KrL4kQl9XebOtRpuBa/lRa13xQL7DpNxbU7jNWpcn
eqQSva3UM8DZzsNldCq4t4mwPYkyYbL7O9QWIATVdD/H0WZqiK9LHPY1PR0sXs6SH9uljtbFqMl1
aqFqyGr3N4d3+fOpwjKl4vACjdMh6kKe4zNTCpWHM9rwbf26qWlEwyTaApN2QhSqeds3xZ5kt3MC
T4ozYxl7JnMmh0pmzjWnQcL2zCfPJUaNxwFm+dHCBfpSgeP1XC1pOIEHLbsEECVQUPOvpWg7qs/6
iMaZnkkW6rA0Rj9SpC5xKem+WWuElfRsEt4gKIcozrBdFNgTMXudsDrGuvtMr2YeChgCMt1kmTU+
Lo5FEGHMkvJaN9zyrtBUAPhh5FjYZ/FEkW5k40DImncmUJpua9mSCfr1wvypE1qdz4IuGwCX0JVp
CvWZLdV3OD/Ssw6uS4bhKjTw2NFtEl3VJsl8HfPhdkgwKI9CUABVOmoXOqa9ydQZsx+6wvCsLrau
YBN1666X8jfh70+lnP98e640lM7p0VYkon4+PE6EiWJ7SDiah3p/7NsWmWWuFt8IG5QFRVAcEjtH
C1V25m1vGObaXkz8W93wHkU6UOclsza20ux9SPaPqTI0DstiwOGkTMDEj9mPd22OcPzXV/Uvjvfu
v9+1/TlvW9lzRzyUIy/MjYCsmDp7FjDJvww4bNi4xDLZJ1nUYopIQ4tjN83Pvznj//ktOLowpUvj
DXHaP6EP8XeGaYaMbO0m6BvaVHaM1xAbXyh1TDtGdiNqM3uiz77dGjGtGr++AucAxr+3ezyeAimU
fj7029Ik4vvp0O9mlaNZE1TpYELA0nW6cxtJXB9Y7eaVJj5QEAee0JzfddP+xesiiXEsYUtiS9bn
UkFcRlKGgMWhTBvOZe2o4dmWbDj7kB7KpXXkocJ+4w2LGp/+z5/4x1f+HNJCoy01em7tNRy1cm8Z
GgnDxRKHAQfM1uoIdnJ2GKNX047Tx9+89PlqfrraCk2ZNAwhiXt/rx/4IXSYh5o2WmA1fQDGzLjU
d1b3mcmFDgGCo2JAbbij8G5vlPNV1iQE1Ul75liD229xVK/0ubua6hbS5/l8U3uxlV6YyKMb3fG7
QGyDqNwGzSVod6jbhyDC+5gfFqayqUUxlJpbLKsnp5o2FnvMJVoe20Fu3BgYvNKOrtb6mpi34/QG
gLakCb+NjUs3n/duYq10072cAyZF9j+LaE8C5lxMC8k4YBEqmk1kfijkSkHnHruy3Y49VkMlNpyi
khJ1W704WFzwulAUrzubJlbbFOetXp+sBuR1nB/Spj/Zsf1sTZL4tXiMDfegFF4uHeFfb9/9+k58
Qtl+H/c/3onP8VSzJ4w8hznjvjZbGlakOe1m9ywas/X6zTJDd6smbVirhqm0zabWJ9yYfvn1u/h0
sDs/fDa5PKLJHLVc/XMdfGrnVoGSgiYlU0P34pDI1iLDILBaqd+sw3/xgU1y/hZBXEnmw7LP7+WH
oWdp5mgOwqahSrbNNdhy6sFYvL87tIwGlmBRSO62+UFcqp0OThbahuda2fy70tZzluWnZ0AaujJM
abGG0W6knzcMP7yRMmNshMQ612RKzItk7rqHNlPFanBKfKYJzI9fX+RPNEtu9flxI1ps29Bwbf7z
5xfMltwI2Agb7ENHw8+6CnOgoaebsaqD9zZp7IjDjZ5eRElibIOwR8Gia+kgfUS65ZPe+VZ40dg1
tVz5cmsowU6y8RuThPKv36jFdPuna2OyVyKrZpDvIMj9KU+KwKO2y7wP/cnMpj0VKVLHd9alLu7a
vrhb5mx5Y7PuAANLknVpVwqqvSyJj40lIlM9HtGoldkyICrCZoSWvikbTstu8ZBT3nWWiQXtY9sY
CQqLKntz+pp2zKhPYL2wSJ1bmabcDVauaxYJxyvT/GZ1YXoPESx4jdtFbTmZGreASJYvSRGKY1EG
cUFpSwmR1S0ZWPEcjo9pmMcHE1P0I6FksRltRz+3zY/lq1aNNPn2sZQNLTOmidW6a5jZujHEwqVE
0tBZVxXUWFak2BQr3xvcNVAXQyiWY6hRYjUnY3DZBpX4Jlst9efWTF6cypFfjETNt12FVGyWDi6q
pG7c29mUVBTpQeHXoQn9RlpiP8Tx9EgJozzNNFldtUKiCgmi0LfM2vlA2uZ6dFfggtcLrrPnjkVw
1XVx+RQBDb9omMVPI1zwdZFiQnWEA3NHuqVcae25XilvjWSVIE656WLkJjs0L+lJFKM9bhZeXfc4
wTp3dAij/6gCgQdu0vW3OjMb/ShV1fqToWeb0I2ymwBZx2UPyOVbqxQG7D6lCLnIEcJqaX0sNc7N
fTbxhFZ2i6XbjNSazx+baxw/ZXSjjUbrKRtjTLe3o3ppPbSKbZVeFH0jlrWOtKIYiTeIYPqKYWvA
FofeoeuCE9o064WMVGg+GaES0vXZNxKkzWM3GPeFGdURDr5Se4tKHQWIlpS9WJtVHL66oq+edU3X
qMmGf4Cpo7LUe9cv9UszWBI8/KSCS8hp8YOZARtdNc5CkW7aScahO7g7i3GzNhqkqJ3eiiMeHN1v
Mjq5s7zXd0trGhfAfbQDXlzkp+wW/MiQ4YG+mGiNJi892w7aF3EWDVat1rCFauKtqhHhDrMZAlQw
hkNgWf2NO1TUTNR28xT0hjhGthvTg6S1wUYtKrkxbeKGw/wqFZ6n/SSU/qwc6qTyqYY0Zg+TYlM4
mhyBY5eP2cep/bU3WrEJYSQdJzssD1atOea6ZkdLBY02bAojM7YJ2o5dL6duQ6p2PJmUxXH7sLv0
VsVOJGNLtMRu/mxG1CTHnRW+tS42vBZuaUoXeQeX1xlZUvN+PLuzlm5jx3O2Zuk/u7vz/j6ZyvE6
nrgcGYqNhzwNjCO9pTBoK0xUheEQJI2afrnvUV99m7TQgV5ny4xaMLYs6bpfzPk4w1ThWFHpC2Vq
LVFdm3KAHQ2wySadjfw2yxlnmISFveo0W37RB2E+NXPrnGrqVL61qY2iFhFQRM9PXFGr0jTifmj5
BpRvQ3nfh4gSc9vqv5jsRU42IKNDxsNxWw56e9vFxAKp/s7m67EoxU4ttX0Z4b0CO45y6E5yo08o
YdNT1C75gaeKASzP8S/dGrq7au7aq8wQgQ8qZAHjhetuVUXpuaIQVWq5KptIex4aI7sazq9uDQ46
F3uggsdA/x2gqVpH8SSo5tTk45gm4VcSJ8NFoemzWmF4qymO7cfDUlv51wbSmbuqTTUOpyAyrSNi
0JytxHjuEeyitaCOZZOVee6BkMaUIvoiO462JjCUhAFhezSnLRXWTlDepqlLqsJVk/4V6Ix5inSn
OEW5pu4pmQn3Y6kVbw3xidRzHXM5ldyY2xLF+EOQovAKCydLMcNh2l3ZVV18yyjN514Hpb3BCDXu
62ViyxXr6lSaMWGWjurLb4Nc4nsq91lzpra6oHyivW5kJw4JGRLyGfowPBCS1vZ6oRvHmmZ1tOjB
Al8zzgt1SMegup7sYrqy67IHQGW5o+fq2JrbxSofrKLCL1PlnEFVt5a929y2uUNjOKUWBQtrFm40
xe7/SBHLXOBzNOOXUZr2c02Ik2pOcqwVuhlpfdiUTWLPCfvMQ1qktks124QsK2uKcSAHy7AKx8Ji
ATMXeUkCrnsw+c8ZhNkoDhX6aBBivMtELRkpEQI/I8G3ObgscAdNSKRU8jrbxkKON1imEwHwzoSG
MIjQi1MK1jw3UAQIrMTdTNyVOyCp9TXtBt0VLXnLQ2vONOyUVIDTCSfG694B3L0y2E9xtSqM8FYo
NOZJSbIu7AdkXbFIL/Rzb8PihPU+wQfBek5nXQNJbZvSFkBkx3Wg7tfSOVlhKbwU4fRp6GJnG7fC
vnEW0RzSGvsea5zC8xtYb0sUDLe2w+Q5DJV7cLGkY9o00i+RVeKymIr0CnU9TtuunImrdtMjjzFp
uSTQ/d5MqZMdHGdv9Fi65mKRT6qpqltDbzA9xENxOcoYy1og5DmoFhoPDp+H0lOLK9M0lXzuWwa8
YbccnaMq7gmpT8QJM+6AP436xdQSoVLZi4W1JsT7ONbFtdQRjQ4stdi2LOt2kLhvSAqM7o4j88ZJ
AIMCmc6YzTtWpPT5nIwjSrOWSrC0QZCJD3p/UZVXizSoJr218WtXDwatEYN2MpMr3dzT6+S218Q3
9eze0P12uibyp89vaX036RsrXhf9sQgPFcmeIO+9UNtJ+bUyv4Tte12hio1X4XwV9NcyO2jFrRXg
zBUnJbq1qdAEMUpDFFfLe6pey+VY2/sk+sZO0Rvbad/XhofzzhdWRcsJGSSrfQwlu4er0ew8Qjdb
XGlUEmGRneB9EvRlicc1Z7d+wax0ObbmjRZLL64TPzKzG92evYisJiLvNHxOAxPPLG1aOSpB/Kiy
u1oyHmtK+NrCC5NDGw5+WRhrfTokhvAdSXuOSbmoQVajgeeSPhnZl4yEbHbOeEsgF5d9orgBqafo
a+umfjXD4g5G7XVhC72qxHtkTisW0ndDJutkYtWaAz80bsboW5DeM3UPbN/4dY4Ph2dja+rB1TjU
j8OROqHr2ELflMFrKJ5g2m/StL8wu+ZiKmyv53ERSe6Nld/3FZ9BMj1d6GN6h5RsjZ0OflTvNXr+
OAezZ4jsNGu4NJrmUrXZrUuNQje2NyjVicyPV6Y2HdM2YH1fqGXmSrNZn+v+VJX2Cu9RHrf3ed48
Jo5LZ06xlbCRluChSVpzhd/qFC5kn6MP5IaXBZ3VYFiQQCVbXb80AmLcqXmXwStwE06uWH4nMFRK
Nj6FSFtDN9ZaWW+q/FvSXIf5g2BvkCEcL3rgMBSHWm99Gl4o0vqKDXw37onkvcv0etavopLEz+yu
7Noi+N8cwNasEvA00UieRlj7QFForYWXYZltM2q0Bbr5PEtvorZbdXVxaSVgMfMQIiDPmRnX13OF
arTQLvXlmHOUXTS6SONyXSq1rgJtO2VqvJCsQFlo0sWXvkZ1vum1bhMmyf5cL1tnDipUpjGmwti9
Fm67DVwizvSyT+LJrvByuVudNIIi7OyUamWZBbQH3SvRu8vGvlx6fWVO6CYVzdBkQqrqxeWMkZrM
Soj6OBl7/XBV0u6QxsM1bxk59mOcvNn62xRnWyK0XACsVs5E0ja7HiYi1HR4kcD1F7e6Ms+JgHbG
2B5dRZKy1kiT23iqLnI88+jkOcG3ngzTlYnTK87wro3nXcUXghA33UL2o0RYqM8r8OO7UbtrZrwj
qY6GKSTlGPptcc8+iQxDuabDTeu6na1vs3RaNUSOy2DxcK1uzbFbxYvkmrtrOxBc5EMavS/isnNp
nXdIwH/08YNtH3KC/z03zjhWCKHx9cn0KZ85+n4xx2DTWr5bMPt9jTu5KckrUH9WrCR5T9YFx8mR
eek9D818okN0kxUN2RPjvrPzjSHcVTgdDTmutIFLHNR+Xg5egZ8M1IYH3Id03IM73hgMrSjJvNxM
fATH9XCfdw8TTlPQf6hi7dUYkKmX2SkyxK5uUKinrWdgZAsyuRnZ33Oo8NuhQRmmEbDNKcVz9Y58
7uRsKqtl916s6vY6bIp1xhtJxHsYXlGuvy4r2jZyBfY0WbGL9ObsI4eI5OjHRn8Uzo0L51j1BV5I
Ruubo5+C/kWZG6u8GMOjVvcr4WzRl26sZlihsQyMmA8dIkzbRXSQsHK5xpOT+xqBwwbXMNnfzWRf
s1Xd9fnTYPoiOATTA/lYXxQ3U/xcl/siRflcx+u89mN4mpO2SksgbAkYjGPq7sIzKw2SkzomSXtp
1Jgx46sS1Zp1b3QzHsVbPftakl7Wo2NY3M0s8uHonv1R25CzaorQl4gbDauGb1KKoAWdP55bgJh/
SwDLuuKDNOSuyDzZBpZOtOeW06wjzjf9sLKSr4UtSHDwD7k+1EieFV5mWXkkhE+iu/LyDs9TVfLU
154V0agR39nRfZjd2uI206/LjLBGTaFIipxY9yeKPoJl9Er30tYetG72LdEcI3E/wljQCp0dzNto
vueh4ZFWWpULM0h3L/CEFeGXevho8pNNlrwpXfAS1apy73sVH8krA71+ypqHwOg3iXuhm+g7wnoN
3MEb83HlRhBSEbl3obmvymUnqeFwm5tZRr5lR3eyp34kVr6hOb4bvhb5cXLVPiCOMGX3Wf/eJ3TA
x/FdHp9gJK1Qy9CZU2zbsD2AC+L6vtah403j7GuNTmnK6LXTW1SNnLJeFjDfS3SSxqVOLnScX3N9
FwY9ctRiNQXhqiAj1+svC6euiimi1G3PDlxPxYsv1ZeMjlBXOl7upluTiicHa7HmXNdkyEMhNm1h
bIvChMvuUq+CC6WU13l7ME22r5Qhkmnpuddkh3zHfp9cqiee9NGhwqT2SmM/4T4vF9MPnI+40eh7
/NJVT9J5H4NvJS5rztwrkap1tlyQhagnGijFc9R13qgTav1upt7FiU0t8b0qH00smlY1rxUB2qFE
MpG464oTREzPTsDxYXzrrY9zTpsIpxG8TDnDxb6tjY8qeCIk48022d48v8HlyhEwhPI2+zbceY0c
vjaaHrvgQxQ/JM635gzX7Q0Pz6wnKCDqdemJoedGIwAN6o3GNSM3yewanJrpI6RzYNDuI2gmMfsn
qb3J8jlIbvPhJk2xk2qIi6GNOkbjy0Vb62KBRvVGDW8SiS2J/LUwdxoVtWQvk+lL1y3bjgOK1S5+
0tOWah6HjFOcvempkytdpipFe+qzjE/LFK5a6CuTC9RcsC3i7UReD42tMKCaLch2v9rq1UGY2bvu
OmACMZiW4sjyy/42w9fZkmJHSbO2GnaaU2tRisKp5bw3ERuXCFpY3yY6YZ4mt27OJ616mQ+1dZ1r
yUZa2gZ603oJ77O2WBuOfokSkjMKzluzXFOL8sVMJwZE5hvlV7t9b7L6JsNkuZi5l2jNfmGHkrt7
y+GiSsr7wlPEeYkyTMJXWfetMkKSkuMuSW7dLPTsZd6kwn6csme6D9fFcqd642qg96ke2D0RzUgG
d1PmpM/QtWTG4rskn6nUOhTkk2hUDAuWmPGhr684jWyoz/crHSLYW1Gbj1HZPM3VvufSF4rGr9bF
HEurmN4jaD9N0R2mXpzAJLXvzfIQssOgOc9dSKTaBdl2WpdpQutEcgzj4SKM7/qMLpzedk/KfVUB
Kku5bPrApSOLoPONtqidKpd9lFw37V6GKBVqkpeG/uBOyeXQlZtSics6K68FzS+NZX8ZE7kSLZVA
eUC3ecs2vl9hNN+IGddl3qxJOW7oB9zmDiUlc3fDIXoTkhAe4+6YzdJ3qbBI4/p5UtMm1qVaD3r8
YKXBq6gfsdaL87a3e50K3HpvNqXFowOVzIgZj4P9LCiBKscX2swO5bhsiR/CabMu5qDbJ4s4lqNi
Qx+jrmnyDZGAnWZZJ8Lrq1FnzczsdR0P1B50y4EQ1KGOhr0bXhdNu1GpczJV6RlxeZmdtdWjxgbb
uadmcZsh5XGEOJhlsM7kvB9zerfdeaNByNHFyW4Hvhx5NjAEylVXitrojD7RRi60eA+7tvlWI0+O
eLpD+J6cSQb9slm4RylPNRwrzLVUa80+5b6HuqXEk254Vyw7FWVrpU7ZTGSLzW4p2fUiQc/y25Cw
WOkeMmn7vWQJy3SdKpVziZrow01S0I1Jl9d6dBda//uvXfVmaZxL3DInztjpqRdQxdcZnFbCxvL0
Uu6WhEfRuNbEa9ttKU3YLEnhz0O9KWYE4wXGVXvZJqQFqTn1JAu6QdtBatpbCi63LhGnpiw35DiJ
Yhur0hr82I63WrL4s2BF7vsrFr/LXFU0LdB17PJzhrXv5LDm7Hvq7fGRtuTr2glMqn/ESZ+nh1m8
U4fjeimcp7Vb9Re2U18SsvTs/0fReW03imxh+IlYixxuBUIo25aTfMNymCYXmQKefj7dnTnT3eOW
oGrvP9pfRskbUHGFTO51GpK/sZa7UqovE+Zs3nsm3zFs8g+7dC0/kTmaVm7AbOi/q76h5W5R/ltZ
Ez2+oLhz3qbKItgumcqNJTiOF8f9SGrCCNa/znnPF7SRwzXT8p0cnK0e/1ad+qZrpOuXVW2i2Im1
LXPkN54d6+oKm++SmMgIl8S/XEHgg9V56O+KCYVt/5bsg+gHSr/tRjLmSvVU9VQl1M5zQxm21xcI
2Yx9oR6tx1rVeE8pj2g889foBqvfIAM+LiJ7Bb/ceT3pVZkDIEUG1mDXoexyH8LlbgnjRwqNnwzY
p8eAzyjzVKXWwdMKNVK0L8NynhTmiHnN9r09h2o3ZFsJANOm61OBgqdMbFI5vc2S5ZtJaw7xlH/a
TXY3B4Y2tNCrh5SjsOpg4SbUJFBykvW+h9KtzaJ+NP6yARka3Rw8XuRvdiOh1vJskdkGOv+XMTZZ
g3cQPabqOkPD+2U7Mw+RHbWJGoguvphze+6QBUj51AuD7vg2ag2a6V+N7jjP5ObwdovFDG238ovW
vgzJjztWW739Q0B1omLS1+t+YyKxyi03UuX3jB5CMCuuHNxcKs8pc7SjXE0CI+qB6zl3aZhd920y
/lVxEy2sSPrcHfM4O2etHTUl0WOLe/LmumOKH5qDqEfmj2nM/K5e0RZJe1/KLGRgCWPezKJVp30l
sDSVAHWOkpN/SniYo109V0tChGakMKZGunNceRK5s+ec2ehEnAhzoRdt6UPyaD9TVUTDAMW2mZ0M
pEakAw91JX5UW9duRuVROm+Yh7ZAiQ6y2rYBuqyFGaujfLio/7R5MPws9b6RgOaXdanLvzHmY85d
BMlKBUVhF8NfbSlcuWn33NvDvtIrwy/mrJFvuqD+BnUzr1llmACXnAYq9T478mMVfnuavo1T/sZL
Pf03W1k9st9b9SkppXExUWnfRBJ7T+SQune9aOrdw0aDXdlzvttYfx8JvXGa6kryAdFsGm+JFzO6
TouyVxoGF6OcUJqmD9wfNv+ymKXgr/7wJduTce0di0ycxo191Wuf9GxeSH82aUAX9S01AYd4XVqE
LtmlS+J74em83KYKDZ90+bCpNOd78jwPcCL3FRd3gFIAxQyFOm+NxamBdVJSenQnBvAUr0srttIc
uPWK9ZgKW4Qcn+JlQTGyyZBQW4a8FrZ77EkV2RbwOz+N98CWkuKQTc67TVLLpkgamHsSqW9l4hlv
MmEy0dOx9+N28vw+56qVLcAu8Eijl/0pK8tlNyILDSHCTrY73oy5+xLV+tevk+2v+RAVTnJO8vqa
OXZQ50P7TAneAsaG69xb1SKwiHrwGzvfL2VKTDWQ6+fDZrKZk7TedAW2/klDWIPlmI0Pg3M4l1w+
BYtGqJVm4Bpj7dPCHcX2GuZaZx/l3LHrLRj11HJ6aa30XHBzdjK+Vab9IWv7UtEjP+fmvsv1u2aU
blgl3KVt73BCGe6eeOw3W/Rq1LDKK6L8b1KLHOgQJqVbWf9Ve3kbFd3apos+BPPIit31x8nOOLq0
rTM6l8ZtnlRToVumwZSfuw2ZK8rA/TDP2k7KcQ2KofsrBvfxUXYTEX7V39Cqb64Td1sUlU3Q8OlX
eeJEbou6t/bMz1bUJy/lF3tZ6YRNkj07qXsuOYoyFSiGTJuj6UAiKFlpBKPIJRorG3B/ydWb2+Xz
sXKROKrdpO/XpWqu1CsRbsyWGViuA8gsagSI4vHoFDC/G6Xro4RNEIZCI7kYlTewFic/pN2C3irX
l6zegjyrYWFqGaExAgCvrjYL6n68u2L4NcZVbC3V2Dglm+Bc5n+z1DHAUzBtvlteXALlIT16rlPp
URZRT9lXJ1piLBxp6mVAQoC7hIZdEZWQ2olYAm2y2dIqM/+vU2cLUIMC7psjXVOctGY2IlNq3rPW
pVPD7ptw1pB7QK4PXe9KxqTlJc62xAoB8Nu707Xv1jEQRKRvc2MSd5l51h8OAlwIa1OHOjC0Gjrd
pHFqqmxBwcoVCMo1DOaJ2Ave34k47KObP269Bz+Yf01WRUAyEhFaJNzHTi2lqaEPcVggY6MMHrLD
AOLrWJjlyEjWvndlc1h0C9dOcSPDV/K828ORCAJehLi4LdP4zxZmoC0WUVr2nhL37VxwqWVCXMxO
nFhsCdKZnwp7PMGSfDeyebIS5aLM9RHajMClkd4xo9sRPBnyNf/LkS+OGavR0CafbjlboHBqwtYN
GFF50z1xV/Jxy49JTR4Pa2jpJBKpfym0km2lR7PC+6Mk6X5wEuLrVb0K1QLNNUetF9jFGtYOmUR2
VSSchuLQ9LTcJxUbjLG1EvKeYjTH03R0l3/ao6Re0Z6K3GAFM8EA7OE9Hy15mlp9iQzP/c0H6zvD
8KM32EzqHhCg04+wRBtzZvzK+vtQmN/zMB7o7rxgGBq/izwrnxL8rdrGdSad9aGaNoI9CUf7J2Kf
rtv2jsufpljdwtM9uFEOOHxQlokMHr2mi3OxjsayhNkqCFYZIMeyWrstfUMAwSx+6wWZvgYQJGxn
9Uu8EaGbjFcB4InufEAewzF1aatWbzauuTa3HPgBeDj3lENPIc7adphQi39u3oUmTsiQTMWTmvf2
DRykDjUi1oMxZnQpLbpbbUAqVCvjlsOivCoS94nRLLvO1b+coQ0Uw9m6LBcOapBGdZmdUn7KUf3x
HKz5RVzdGauectdZNjiMFxwO7mUwaRBY/ss7sKSHLF92zUl03sWspwvNBXsTdWngqM0UVL0WxDGs
dxFfPMlzPSzOrVXyay8RCuvNl5sJ5jUtt9B2xx2kitp/K7ba5sDpDRGnIrk1g/aedGRuUHswBXXc
4Z9q+pE41GR+/Kb1y8iXHiV9BmqJW/pDFA0h4LLel1bRbeMqfoRmURDcecVVmWiyrCs+CLeaQ902
A9UFmobqQRkZm/ldzXrwcxvo3jwaXlpJXy+6axrL9d2o9PGvMxqV2o9m3LLQ72vXONNE1ZHFSqbN
5ETxYMJsl2+Swaea16PUn7XxOQZIMxSVHEoSjixj66C5A3GMWse9qS2S9OkqEjUSuM6cdTzOgvuq
1BLwHWV6TP+wN6ElTeuWEoa5LVAPcOshZ5lrG307tPTW5T5d0+yG7hgDlUWC7COeTC7KtytG561w
k+fJEi9NhijbM+dw1GJImTG0Z22LzWQ76eXGKbjs5HgdlPqLlZLzt9qnkMBi/sLRjhxPshKDfo75
XqmrZ1O8PSJhZF5fEgrlN6mVeXs1jyPPJF9pyopr17THzJywgNl7b3Z3TJzPAphxKaeAENBTpiqH
xwqF69JX7JhbDAwl76597AFc1e/9nIUpjvaqO5YdRMWgv4xpc5yrlVmziY8Zkc5qP4TEfZIAbXLE
zpGNEY/grfsYT5uqOVl4/EWr+FVuBhaeRx0Xd04stGrqAY29oax3Cp2jbvHJaYyMEFoIlbZTvMmi
v5hw2eJtqI/VWDMEuyHxMJuFzOxZjwT7szW4gSa/XfWee9ts/Si7+6C/ekbUrng4Dh53tVz2CdFc
Ey5m5mITS0ZnF/5AOF1PQpRW+W4OB9f91GLZkJVAdBp6tfla1G8TR13l/WfaSBjZ8jwMi67cyx7B
Cxtq/oA+vK+JCDuVycfwrq5zcczT2O3S8UXT9wqMJoeGLE9kC2BkPkJXPTJ20u6zde/d+jxhuRgm
8K+JbPT0k7yjwSLLkiEDHy3hbn96Swr68lyrbzMLpSp71mzrYNbdQeGz7nrc8cvNW1/drA06somw
dhYDA2L3bXqvRAL6BtjJUFi+lvKyVsyrZb8tMNBUN8t4Uw02ujjwgGfKm+Uc7PHcznv3YW1sn5Cn
B4kkD9gIuTTZPckmNbHWCAfePWVO5Y269Vns1wNZxHDKxYfUr0Mtw9I4TBXUCT71NP+MCzqkhr/y
kWo1Gjwn5yaLFND4Ct6hJitoiUW0rN+e+gRBs1Nmtuh9AiDnpgcbes/8V3t7Dwi9n/45/Q4JdyQQ
xmh8KgVWUubJ0sd5sqmI05JSbBugHPeSJ9PjDw/cZF+UvivbwFSAtMDMmLD4cmv5R8lmtLj3NP+Z
bEZ6uN6yOFUlhlkFoBAiANvQdAOM3pQuUDdkmylBQ1FDCEleKwIjpxrBZfqtAw828DcBTcBFd67b
e4fnAndR0IDzGhloEegbkfjrY1EQ5Ql7zGYqvvTJPWSi2CbLHPQPHNtbIfijzr5k1ruhRG0+BApE
r0eaUfHa2+8GxRnIwux3d9mJlUeMMWamndvko8OuSM60SYxPP2b/WiD9gdd9SPey+BTLz8ohohHK
aLU7Iz+MdIza35liH8hN4jWINOwYuvGWmsfRBj9I1Y0yPhWKF4INA58WmyLNuVOvqVF8593O67aN
Xb1b7ZmhJ9Qq1RdFuc0mFZw5Z1YOi97gGNA2rYLGffjRyBdeVh1skeQfu8NrcY4fFQvuu+sZaErC
WL0hEfBz2zx41r1JXil/e1YJvxFJ0Kz6pZ8msp4wyOi/al35jiOiXM13JFcZersxkLjp6B1JMp3P
mM8ThmUOVVECWdfTdFZbLK7rRLLBA47t9wYTOjLHMxtNsKQyKiXc8czR0a71cTKHgymF3Fdde9OR
g1icOG39eMk7PpkvBiePnLK0p40etlIvdvrC/u/85rKNgBqVhZGQ2pEixpaMaCRLtX7r5W7H4IHs
jumEpChmLuj7peieqrY+lByiEs92g4VxTJctr/IWyce2mLqgJ+g2dX8e0LfWf7ic4l1/TjBPuCrB
xN8AkgfTPeicZAUzkm49ldlOYFIZ1G9n/tKkuBkOfa6WHnYPmVeX7MzMCbV4CRRGeK26ezycqMn8
MpuIMBl2mrsEOKh3qAC5rsl/Jq+L29TqPzxvfmo4FvhwSFOMt/qYB3OF7AF+oW/gIXBtEocCu7j4
MShyTLuYXVpP4/LT4dus55iipD7SMiOMZwjCub+kBEzWu04+Dc6zVd5ds9oKfGeEobnOrV5A4zhk
O/BtbfY2FfrDWooQuCJIKuHXpbZp9JM+sI+8S/W5iN0N2+hGMfdFj4LRNPgxkO9+9znqkQURpuRS
VH/7MVKKu72eZpgzceNNrIZpX1cYuZaPsXgf7Cb0esVPsvMAlRQDdxP57ng/k/LjPd5vOOma8E83
tBRcTPmzhPierTdn3ppIpgwjxzz3pemVn+IUhc5pjd0MED4QJqfOa9A7L2YyIkQK027fjl0gyrCu
EyDML6l9tCUNGJyyMSfB8rRWqMSUL8zTvtReU+XP6P51qN/6bOeszyWLVTnZkZgBJvQuSNo6aOrx
0KOxrt0DQo5Adf6sZM9yCM2/a6HTayhQQuVC8qM68j4t75Jmodq+tCDe1vyboWrpiKNztsoMH939
xat77IBvLexEaG0e8YS1EoocILyBe18hX15BgBH/pYHDeaelfATxeSrdwIF7JcR8o9nFfhrF05IZ
YGam3yFdNsd7C8NgK9ZBqEdCyTex9WKnsO6QvP9EiiCiivT+oyieY+2SDoBYw4+LJR+QLV69p6oC
s6qSOKpseahYsmu1/zRk8URwDJt37JeMB5ulwpBX67xpTqQZ9s12pQZpG3oo3se6eBFpHi5QQG6p
7OQiiZ1RUOhzyt86cXGN97SvNl0Xiulpyg4VDUl2e+/XN8d4Ka33ofxBvmCmZ+1x6g5fczlfkuIX
99Ouqu+UfiFUCXIdUY5hb2zWG25oWZzqYTfFoJPaRs5vUjxantMdaUh8nldvvXGT+N14aahTwUvz
aiT9BknpoRjw8Sd71AoUDxBG/WR324zvoteRgZMxgSkZwuJS4CQxf1cj3ViVbxlYN/lK1tTwE9UG
E+FmrrdW3mGx14PHTNH0iMZxsJqSQ/1PqO8TvRD2ZRqvk/JbUebT/Wd6i99014kkenX6Ws1z3by4
64uE5320IUBAgbv7+S/bnU9rYQSgyUbFyUSMicXRQyKrpsEzP9vOIWbPt3hljmaHX7qZngiKCnpX
9bXlwqCg5afS2blaKMrWJwu6KQ6z/UzFky/XgnUmHIs/p3lr1YNOGC1yFNF079XyVSpjqOvPAB82
LF7fHkWXB2MNghn/Ke25UJ1Nnx76WLk13bEePZ41Gs9FVDf01T2WaK6q3iqx2cGUjt+9Xm3mbPgg
4D+ojBMuXwp6rp1B50MRB2nrBTOgRJ/XHHnHOKt2ovpydbI9jYcaY9hoDMy4NncrgQu1o/IM5GG8
Zlvdfn0ogrRdryHBxYRVMciWREtINVhA0KoUjHLqD2lFboP15Obn2f7r+5JbVfFTgbRy1NkQO0aE
P0+fwxkp0tTsUdwy3T4i+InRBJ/XCt9Giy8Y3dz8xTTeTQeIyg5xX6Hg5xjIWkhhY4f11ZduuhtU
VuWPzEv2NOFhNqZwBz1fcwCGxR5+FfMScOmwhzCCtoeOoVVNhT9JXuSeWAx02AlpJmVMF96lyC6o
JEnFFZGeEDFu7YysxNSXwotwWQ6XHpTV9vajgh3+Iy7D1j1l/PZO/Xp4e0f9rWW7Wr+Ywzs6ktw3
TticJdOe/8Y0nLwkoiwLVyNY4s1xiALyJyhzHWlPt96dAi8sQlCl3mJsCyv3rEOwJxPztF5Acc80
DkV23vqPqgBe7chsZkCjm2KzYsZBreKzaj7H0vKrOL7anf5Z1OdVrbaDZoRji0sps0NV3w7dl9Jy
4krraE38KQoKRyu2JIoNJN6IkKH2yB8cBJqOrhNHxP9hqvdRqjBelON3Xs3HtqeBTKj16AucX5WJ
Ix2M1UJJaIMllYaxV13518YoO6gK2pUpJn9yLiT+NdTWsReILBfIneq7FKbOTCprrigcbrlnSWbB
/s2KU36Bl+7bbonjwOwqpoqs/XVVx6SgZ32pqhRJQ/ovN7XLbIv6GXmbElGndoqd8sWugE8qzPIz
goCZDHjVLsVDlveyCuW8kEQiyvpFktK0z1Y78mxKmrQyyngH0roi/t97l4t3AnV1e863DJWVLfCH
DlclRdc6Ec+BaAu91aPsqTooqBEhyiAH5W6WeF/xkYrB3agVxQsEf7RaHDpCKxnBvP+crt/1XhXG
5XDuTD7kvr1kBDMCQu173pOsNj/wJL1YJe9OXz15GqOZ152hk0klSC5xj8iybXo/mQ0u+LVh2zKW
YLSc1yrjnNT51FG9oLHy/jN6WuJUyVGzfg2FfCFssgKQxOxPyzg2uQFa2eUtNPgLeA3xONXGmnaV
4Jq+DsXdqhBv0gTD9xDTTPQo9ilynThGA/ZvP6ThMh8WWQbVStR3agdmbX6reYWUibZJ+2jqhIc/
dnlCMSBBmPK6HPTA54TByZWbInCnOADgK/WwJAmXf0uxFl/sDEPz8Bv0rytouJzhygoifWIMCsM/
bkYIGmV+qnWsDR2nPyyl+4XafUKVx621DBb0vt80Tx2emno3Q+HiADQ2ylBuUm2rT5XfciKT+bOe
kv4LPaO6XNCjWO63JXxSJvv2UMn3bOA8vfTWmRSaOj3LdY8ssy1eGyDOZedNIMJ9uytBmJBXdOO1
HD7jPiyGB9EUgoINgqYv5vMXwfGVvIxTpMfvE8LG6mrHZ/WvQqe2PEs9RFAo7ShzT31/TBHQkA7R
54QeBJwvvfXsEiLEj+YuG0aeBGYF0em6nNCFwOytNrHoh7gKk/KZ6AfZHvtiv0wvqvxp20tC3E0T
shR6vyUxwej6bdIesvWvIX0zKV4m45lHFtpU118dMhYYhQrezKEOdC1ovvi/CMEZMe2zeedftK0I
46CmO2kTz8kV33Yo3XioGfRfScfXgdLGgDReNKvKdDPGb6P6HVNaGvkDWHSG7ZrT96wFyz9pvWre
2zrtVpsBlfN+1EGj9jaqJ8/7p5sRiajCuLGiVxVLVFg51nbgekjuvX5pqv8enRPpXXiofFXF101E
NXsRf4/ob/M/7B2leVue4zLeqhliUfmkIFUsQTu/DbErSOHgR5rUdWMh8bSITcjmf262IEd+9L/4
nmFtMrR1hvFistpqrQ7ZqTE9bnWDq3qbS/Qt6OYW4Wfi16x4acqzZh3wm8Z50L8jxvJmlAXfNTFX
A5k0QwRyoteXJY9WZW+V/F72q5kbeJMj8J+Gozdq/pKEyHXZSUnKS5B9iD9WKKlSitpFpRKm01Zt
P4iBIhgmBTeQLGZ1AM2gFl+O43vDRdY6zapf+SOiP392k0hTzy0Byg2dXKRlzVHv/vHX0vNnJQ+a
cm/Xe6/9MvrLqF7UPrBK/lNUGTVPTnPOyFrQ7S9QGnf4xHBB97qrAFSfOy5UOANceylHAekm3BEo
D6aV7N31ZOWkSrB/X23xzIUBH4NQ13AdarjPMQP4f9AYRwPKdRTkT5NPonoAzq9tCnHKXOGue5Oc
/5wjU/8ChyD6ZXUiZCTr45Zuni0t0Ih+huEmZwI4mAScyqmJt3zr7bsBbtBZhznZyhGxzEtOdkSH
UKfbJGwl8qRXnwlH3+IeXIhneVzVr9V6XYdrjooDUI4WzmpXIs2kBHMzlOfSu5UGIg2mOf4ZjCTX
z0UOENMFZHBBciVj5PWgfURq2ZFlhtCxannSigNTjhOfKgR5dX6KQWbcjdCCdN6J+F8DN9ogdkeK
6tm/k4sSnBU9vtdLtSPXizYIn0ATnIlBPnzWzT1HTrfGJ236UaSJzOZUoGiypnul0YsQOrjkHkeN
59vLvzUJU3EW8MbGX86aMjf7WnWDstsaboh9Js6GDeCnr7fP6nJLFx7trPYxcoJR/8drP3eYIP5M
BvO0e51Rhw7lhOr/WAAvZ/cM6hd4oC+/WmcLJykey+rWOqkCwO69dhv8CNiOwHUIrzZQ59F6qKPM
piHMbZudPWMmiMw4QtBB+DWZZkCZly77bKar80WAUD68jMSxEbjRNcfM3qG9Lbg86u5WGNscitbZ
ONUZeRuNpg+hYBdqBmqYS9OfcXUFRaGzjESD/Dfy1LTnieWzwEvo9s62WX6XXuG2qYNKqYMuoWx4
jPSByeTcN4BnJcklX5SLB8Avls2ouHBO8V5yJXx4+QGuxZpOlcl7aZNN8sQubGJSXXcu0hGJNM3a
1xafiHZOtWgGSGWTdqyPlPloaSIrR2qMxlkOT8XyEyMr6klqLcYxlDOFklShpRV9qZTW4Ph/6l0Z
tJX13LnyYwUga/KSewBnLTqiaQC4nuBAhYU5WHEQM9MNFptXe3iY2i0jcktaqvISdzyR1XMZGJ04
YPmBgW3VX6eVx9Jqzl6VBtZ4xJAim78cLhnxAklSW1QriIle8a9FPei/CRVf88wZbfRoZC48J96M
a4XTfwzTJH7tUU7pGrI9LnKNxMF57KIK069aGtDYzKvQ5E2mAt93FBsSV9DZ77ph/RdXlG0up9TC
k5MRMUAISq7dyjzdrjiu4W5Bc3MZDCX344g1wDvoAPuNBQCR2OFg0egzfzi0WWWcfwWnt2sXZ8eR
B4jHUAhtJ4rxZcnvsfqJ4OtK3d6mQIEv84aRpSeQTj3bgNZauTekRJAA9l6/qHEfFC6cWEwNtvSZ
ZdHJf6rxLlkPVANiuZvhFy6JTWSW4W6THvqE5M/YX+kiUYOir44Z52fFe25bVC+rX2pFi7y7tQAX
F3S4s/IqM0mZyorYbz12vE2jgyQ0L3aqgqfFzn/SqtiZzTFRf1eGR8+xuW/I1yG4zX6kclHe0pgO
GtaDJOQc7HCvO/9NefPmlmSFF9aewWerk3lmyLveadsV2EyRSBjhQQt2nqzyTVAmQjKjxkTSo8Iq
lUZ2s3L5i1c1WolboUhIbLy2DAhIlWwcAzsMQi5Pf2lM94U0+o/e7Q8zIUJiVM99sgaTg0FfnGSP
No+kqhZhj4f3oZA7K0kinMjh0lT+TMJTi3FUxQDSG8V/MxxSPjCcUoFas5sq2otFN1IWn9r2OWte
Kg09/VJD7Yhrmo5kJKYkRHyn7uiv2ZfZ26dCSL/AcICXfNeKBRPDuq/YRjySbSZv2lKEzdBKSWSz
+m7s7WY0FUVhHEvZsfiUOHa1U0GAU6YmD8MzHj5rW7cPgwjAH0FTCru/mokd/J+/rvHFmNjMSi3/
UbIJ+XW14xdcC+u9T61o7GEMB7lFl4EiNN1gu6Qm4JWny2n+Q2Rog1C7LDRaVyDDUi/e+OLqv1pN
mLlgtfbSeL+kvEDkSEAQM+AlPqLvGJtvFlKEvoHQwx0/bxrip1Sm59nBNpFq+k+KaL1tcXB0hFoK
GC5gSoGtAk578F5jx0+cV8F3jq5+N4rkWKbi2S567kWUT0QqaWUazIxDurzLcbuo+7VptmW7c12Y
BscLFzfxlZgJrWEayC8LYWlK5RDr1ESJRAJovJndcbGimQPv0UpdmOAJKvTFnAOvwcAUcCASNVcC
Z4QRuM/VSFVhWAF0GvfTbOOntCJgv5HIdwFkqcYyR1ghe7rED6k88QueBwuKIWtK1Hertn0XTKmI
v5X2pS7fnbEL9bg+5JoZGD1PftNtdQo1Wra11DTuQjg33YPzkpxyifNtZ+zaNZN+YoI5FjvJ0Vwg
rU8p+5BtsivUbFcq6dk0oEpylueiTd8b1Tw81lS7PBv6K2ZNXo5hZ+oQajGm0+WerfQ4gPGaAE9T
hkb/JGS+HydiCB65BW08RAYqfCe1542Vya3NV5kXhNgzxA6jtlv1Nzfj39mW9Vo0LAOgDmRI7wnm
iFCQA3QAZdf4HpbWeJK18amaABGIc3bzMEVlysmC8UFB8961X/qSHhoORYcJAhifCTaJnFQNZmG9
Jo/AHrJZ0zwL3YwQMK3nC5URFmsmYu9MgrJvSVRGSD9y2S38uwVeo9jbo7Zd+G9VpQoiDntn2+AQ
A1maS2hWA9hCel8LBxWbc9NsJ7IVznDHm/kFE4FmwH7ziAOdIo26eZZWjFJHQQPNTxATtpWmd7Ok
W0TGb2TR+FmX7T0teVpddv21TbAi9tfeGk8l9IULOZa01blr7JPG8dNnzBwWwkm+1SVNzoqa7yXI
kR2vZ80YbimYI26enU68jBqnOz3VrmNNaQxqNrPX9zmF6u2aHqcG5jNlpuize0lJ7lz9xuS2yZTA
ars7Z6K7xE73UPS+qi4vWD5uJOlZ1nj3MCwhCYwsDfrPTcIG6m6unI1lmhtnfMrxRdbVcl7y7mDb
6VsmslNn977Wyx24GuRU+cjBDRIFX0uxnipu1GqMOlqq9OzFWFqicgiXxfduLbsVmnfpeL/ksHWx
c8Vy2TlTGnC/PVki3pnDcLJwt83inqwpoH3FYFPtVR31hZcGE7SIgK+x8+XCLz8NZvGqufplJBO3
9ixuAzXU0nnbrwpjfQHImRwccenGfJPaNHE3xPWuPdukiTzUlHALQ5bvzcL5IRnoLCXzZT0Nr6Y2
7tZWeTFb8BRp9Z+6xcGxCAEyaOLj1Uv+FzgYIoUmw/i4TL/N0E6BYjZMzIb4NxYTYe3lCDBvooNw
3QZND3JnR5jZf0Y9NQfARO2A0Vi5qcWiPffO46KzIAFIQzo7BqBZjRJVd86GoqxbZYLtVLLlWxjo
aFjcG+O3Vx92VNV6L4vymqkdEmKPzHxdgWiUI0tgja2yVFrPb4SBsXjs7q7tPiJdJ2BBhg6v+fXq
Be3r5CFvWtV/TqyoPl4X7GkLBJcygxIoaeEcBkijsp7o4JnAaO0VYQy57O4jIs2F3Yp/rLn97V07
MnLlqWSC6tLxsHSevUl69yPPiwuQnp8OGI2d7J5QH5xClPe28uriEN/EjlZsB5m/0CUODYSF0unL
kzToFX8faC6PxZ/RwvH3gYpf3kiSYFI6kqwfDUXkQiAZsFrGi/85O6/dyJFsi34RAQYj6F7TW6WU
cql6ISSVRO89v/4u9n24PepBF3AHGKBRXZ1S0kScOGfvtcfo3NsTToXg1/z4jgPwptya3QqrEvfw
ECGxydx1Gn11g7FKh2rnjk9GUd6LuH2oy/fAforFwGkDDQRmRtsKHyf++6LDIOAczPIwRrRgrG9h
7HTUsW6wU+avFKBQl7dPBvJeYT7VYqS4XQfDdzixAGPabYqtEXW8qwPZrG1NfThNsGKoUe/jEAJi
0a/TLi+o/8Zv1O+0ZN57J3xMxVmpQ6qj8aSSyxFxTrI5Th0D4yRaC9eCOvLouriBw7WPj2V0IHLm
r22FRrl6zqsHrwPietMCheEDEXdyTAzsq0B1Cn0ZjvAEsqXHWrSxGjpbtkQ5+NtN35PwSedliP29
Fs2zxfLaieDC6OhsQPOVTf06DEcAfRgLkq0S2Sbk+2vmxQtZHvlaproFdrke6mpr6zTjs/5JURi0
ocv0gf2W/kagh2eMVFhbH4ohejdYPhJ8PkPM5J/SrLdphbrMHZngRMCARkxj0/BoUWMhdcapx7SS
gd62tm6IU1dDx5M+/rL9zQja2Hp3yqNpRMu40hZESKBCeYFkycxjLyYqL07DnpevgsZ+0ZJqG1nY
m+lqtmAHEdDy5yxtnYUXtZIIGB/9flrRqCFsiHELMUxtit6A9TpNtKPp0pnG/FL4PnTl7DSF1iHE
HFN1qKdYwcZJu6QcIAQW7e6oUS0HxmOi3Tz12s3OoIdwMugG0wkJl0mKPxrwfItJf16wxVBQA89u
Y6KHs1uFMAJeMYPitzgP3mhmH/2a0X6hZ1uHhAZeA+txMPt1g7EK+tB7Ew/fg9vgEJN7DlFrPuTe
Q3W9SceKtlnhvY6d9RGz1y9a2XwTuApfW2dHzGS8LubhuBlNr4HBbb1rWgOox1gtZx2FqPVzB3Wg
j+rLiI6iqrSDOzHC03DLdlSDjo4SH+sdduLFLDbN0hNoz3OTq0eygrGLzfSZdNN35bnJ8ru0q0+R
1y1bSvtRe9PAR5cxo7z7Xv9KWJ277ivGrJ5OL4ouf2ufzdh8aOZQWINYxYZG6IIcX45U8bmGASzq
gJ7Sp4G6qO+p6KwgYfZcpU+S3mPmYB3vhr2OaYi3b0WZtbEpXjoK/5Y+T0Q7c8yHA3CIjesbbLBI
g3I8oHxOeG+bw4VUmcdMSuaX9HYdK1tYwBRaEG+lME9VThudImmk3cBjq6r2gDjp4Hcu6qpsUzbI
FHhHw55QS6XfgCbdfObZHc4LIyjWpFIcSyfc9tgC7ACyS+RvPYrbMudNR96VRwFvza7niJOn+tZP
9b1OgyE3aAAWcQ8Zyaevqz3ha74NFk1NY2LuhZS2W2OHuOV29Jq75YNX8ZVKq30pbXYRpgwB0zjn
CU3tXRHORxTZehvPLKNtzVl1PmreAYnFou7Gn8OU3lrPoDibngY3XgIe6VdtHefLMW7lGYiHften
1dVqnJdJk3e9Xfq7FgTRuo77N+wNsyJn42TZl5/VtJ8neo4aZW4Cb14PeqYNMIkugkCQrSjpLsmh
+Ihbt1l0FYd4McVX3R1e015dB2vmFFRyq4FabdN4LTVjuCuG9N5rMMIG0n1phe7e25n1rOL0M45o
i0AiqZkqM+qXhO4sRf+c0/lmhRMDhhj67+1HFA93TY15rEnsHdpJHMfBwVN49tDnQ+xm8B9ivntG
43oSTKUanca+4okfjzlfBll3WnVXpQ1LnyEaHVfdDJeC+UZNerdkHiUmFjctoduQL902f6ub7M5P
3nsarM0YHQbyVVkW04iwm7T3tqGDI5apSalZ1YJKfhcOKaInc1spmoYO8X068qRG1MsR7TeHvYXL
cM41/H1BjltphFtRuMe60q8ZvbIi6G+em21q9z3u4JB5DfbXfF9ljNzpTUlj4CMoW/jnaoA71Xvf
UzV+hvp2nNLzHEPQcUqTJWE9l5HnDuthhqeNY2OdPqUdnF0NOVAFq7urf6NXLhNWZBKOe7vahJli
hILYV+svIgUAEHjayVHuaaoBM5LJi1C4KqNNF3kvcR3u4Okve2wVNg9Jk814DIfjjH4MsPtmaA5G
x8F5RaAlVIIwzOkT+MdOv8z8+h6EOJ3amrsxY8IshkjIEQf2jzSo1i3rceqTWUtvKKIXlJK5YiIN
AEzHg83UHiJVLZ/SnBam+Mr1ZMVUneDmz9Jst7nX/KrcG7iFTducE8ZCwzyn8V4mC7QCDc2UQZDB
Pze0RE35UET+AX7/HEeBoTq4xHa76Wh9w26lmkQJaOr7OkfzGVJyBA111meKtAPp/KoJIFKH3O1C
P9PnL4nx6mZsNM5RA5AlbCSaxuwchbvU5CZECBTxkAlh3vfMo4SGHpxLXwzePkv1A/2DK0FDlypG
SY+DKwa9SyDvnn0+LoD5TNTZDYrXGlQ2nvILk0/Uk/xmQXMx9bPBQGfy3C+X9mkmeTN5WSON6LUm
uo+wNsf5rWfjHYyjatOLrzP6lsZxDAe8uQBxSzrFZrMe0ye/uGqkugRDsyjJ1NDRLTmtfQgMZ+WM
3s6k58fIgNDg40DjKKJbMIwgchxFfUP/LYGVR+PCpcKnID51rXO0m28xfAUcX/KevRRUO5r7lJwp
J/DZsxlRZN2y0aKTLhkzkzblV+KAX+jVCKnxlD0H7yGwjCvOF9cqZDDi23iVS6Y6zjTo+A+1/VCV
e2iddfDLA1aWq+6x5vHTm/rRJ42CIGY2grsc2JKXMDivu9dg/jhsfhE+Ezs1AS5z5PDFZXD1i58h
CG2LZewBGHObdecykjDBj3piJwCMOUhK/MxbSdzLtmYtiBrbFFq88zAsWPTsXdEDw6ZpySAUkPhm
RAyhvP6xclyADiTmlK+2/w4WiCHGS4zNvdGXU8xkGoVVxcU05tMXfjVguJS4PlHOOJJ67hR0DJOo
VJuWecVlSaj0NTnhTPA2jIa5vJTmwbU2Sgpxmg/BuGzgQdTlxusAxehfA0oFwM5rYRcLD1FyQkvC
QJcx9QZLAKNIhiJTeLWZepTVnasRUlGO22TqDz1OHfBSdHErJhgnPI8fflWf/LzDGiMhLiX70glu
2Pj8pYFceHJg/Rshs76e3r3JGQJu/UtCRWvqxa6xzIU/IYCrxVIi5wlobgwAHKYYqrnC2eM735rS
vxotvbNM44kwtzu9D6+J4z0DmF5K+la2gf1eiWctzN4S0a6aiqiTUe117bPAaouZh+MHg8hKDScT
7QgcXSCfIQEcLRLyaNyUAY0In85wRNznBJIFq3vD2ZyCBdcChB+wrr4arhad/IDpfNrF+16f5ejW
ORlnQppbPoWSa2Ni+GVA6cXWOgqbQzzqZ3O2x4KaAoCOoNB5TdsBd+KvJkPGpdnroNt5mMD74rt1
Hqv+iSEvEroaAxF6ZtA5oTjROvRneQTt1iJcEbzeG/ez0LZG2hi1GIbf3DxfDikFPU7l8KK7hKXS
ggYSR1HFZsxZIhGEQoQv/FdN96FApzshHFNUOuJNOOSE87w5aOWCdoO9AX3kidAOhrO/YFysSgP5
cR5vojQ896AEhugl70o0CtTSDjFMAZ0ghMmKR9SFi/8cOA92y2KI7hDVTYnAyqUhTGzOwkGtQ2TW
DhVxQRM0dNhCjjrUBJYXCgkS2taWYnZqvSbJe23dKe4g8im/uXq8hCUoDcqS8TPoCTCZo130Z5y1
16n8zJCrmyUQNA23brwdIXzBVZ9x5luNt8TZxOk1dHg3C6C9TkCgT3hvpO/0UmSy130q6jw5apzO
RmjLgTMizTsYGFr1r5BwCy6OnMEQMc8nHaZJMle202Pfa0vOoGslnkzPW3TBtbF2gfeVdW/YXCZO
9ULdsdBk00vExKjedOmbsGlcEEDXPFnVSwlzLLya/RWPRldfiZVqNCy+1TNmLFexZSOQYKfrOJCm
3wTcMO4OnZ2dId2hDUXPeiye0uAl6hC80rFB+qHM9wlw8bhr7RMtpiKL1qCwZkSSmM66ocDdPwPM
8xddgji78zhJ0A1n0dHZybATFOj2qvriKHOpZwYfhz3ff7KSR82/Gt5dCHGl/jBxy6fPJotWZ/kr
u32W9kpyf0ZaRHiqlynnhlgR+UTCAHWIhHKPmtS1nlKspAqlK8Oo1aDdY47ZxZRFYoy2FZ82Nogu
3lgud2l88ytGidASiu6Vcs6KcDNQxrd3VrGUTEzq9hoPv9T46Y37TqL13o3hsxsgQW42KSrkdLzO
tqxA20feOcHx359j1sBhl0742hekRECbmlzOu9c4PMr+HZKGHK/Sfc15IYuTw+KbatcEwqZ+cWi/
uTDPw72OfsNn+gnvKln1E92EgeNN8Sts3ZOFLjBCGCfpcDjaVkfADQCAKdKxocIPo41lPZQ5Ela2
sokJfT0rsbRFhtzSBPk07ktzS0beImHIPlL85nf6CB0J3o2FbPClcQWqRXx3E/i74mr7X/ihKpTQ
MW842jWWLZ1TM65XnqKDNi/hyCabR9FdPQywmI8AqtF2h/KzZ7gDSadfBfErGSqIa+zpU/XnUh0n
VGBGQcNFEmW18SJ9o7f0fGjrEFY1i+hhP42oW23Itvqu5Xjt9Go/jjvTeDHFaSwek+ROYRqMUo4D
mzH9Qpnvhi9pf19Ud77jQBQ5yJFSlxIfLuN0bZ1fAwxumyLF2KflgUDrjTYccpRx7s0eZxYq7LTu
KmmRtL/b7htp2EbSJXaQ3qXYSrlVCClnVUSyMIzoUdbmSpb1c1eptRXYp4FOC5jnw6wt4XnI0+lW
WeYlg4fBiPq1kiZJNsavOQNAafFxdGbES3M/hJCNPF6fa8oNs1BUGBjfgZih+mcyjD9sqWkab/2p
lP5qDFnGb2OARaalBHyY6A76qOiq5iGhATeBBEx57fL4OGVznfIg3R6f6f0QP2lUznO4kuCAH6QR
r+hCTs+Kpl8XAIEVa7/v96F/0hgfZdOtKT46geMoeswxO8bVW9C919o+ZHBmlkwJzZlJc5m6m+bg
lRCwJ4qzQS0GXRXx87DW7XpV56cu/52hBHIna1UFr25ScrR/7abFaBR3OUHA0IxAOtzjELIZWesx
0IdTxuZMdviQkFDC/RqtlzTbDwFO6XQfDU+NvFmt9hARBJMig2jVr2xid+d1iw2fODMbLzeQqYNE
jKq+rP5NksVFgwzAVYyG+5Q1777PxcXYFXb12bDgpGln3Kl+v5OVxWgSjOx96AtkXjSEnUuA0jV2
FRvdzTfYTkKDYwDHKwJHbJ0OhNk8lqpYK6bBBiloDRqKcDzKua2csKF/zkkqGd2BoCB6i0w3781x
flXRNowfJbznnLazbl5LJMEZd4KO2cqPkb3Q6dCOOLc5aHI+Q9pku89yjJe5PLQMItP5BE5Zo6C6
qzLFiNHeGGOuah/XBtcyz93lqB4kqpgUjxFU+4MRo2PEvWAnX1Va7IPSOwFXP8TGnaZ96/KuZvJo
cToR+YbOhu35/ImLoemQIVHtZyYzI3597BAfstqP+PlfS3fjFf66su+HBvFMs3GGfSKRPUUb5oJI
/Z9999bX5SotWMP5psRcLsnrps3mboKZlZchpDWat0jaSxGyGvY9qfIDLVKKFkAMNStphWI6sdKV
FV4Kpz12VO+QrLZTRO2iCJMtcoZpYDuosYY8WIjiEe7V0W+20uGuV2jMXUziWLUw7LnJCLZL7uFE
HQdAflrQrBmvsNbOem9kFRhK100T35O3tRzDdyEgXrg0gJxlgAfK1R58fJimUZ4H+kdF+1DA7qO5
KDVzmZvWGixmRgpVhNCtCN11jNVLY+RbIlHupyODglXrVNu57Elpbk4s2QRlUyNzJJo9NkQDmd8U
fWClSsycyaNHimECRieKDmPJGm4Ep6BNNlJoB0daa0X+n5opVKVY4bre4YplpDfB6EY6FiOlb41N
XWlnuFHrEv1B0Horj3zaCkEn+U9ChIh9UTy1+klvbhmdAj16DsVeS5jcJiwzNFNq86PHo6fqkujX
c25zwSSGaVBXjMXFFK1z/J09n9Tb0TYv82Nbsp+Pxu+y7C+gtxEcUiqHw0M6OuBk8K7B/T/6iba2
ZbGsAR+SlJ3waClf21MZHUJAJyxXO084B+WdIO/uRn+P65ahgIDo2CyVNj4Yvb5pMndZcePKlFOa
7sf52rPsreVRz7kfRjx8TRF9LKQ7Sc6AL5Q2vKcJIVGYedoVGiszFWkZaIA9j1LOJ0eyz5g7+NLV
jlob4movRrqZsV+9JZz8jlXueHedLbNrG+cR0QrKewEK133oeWkDRdXtgBkAb3GhR2KpYCJe0ilM
qLgUN8Yl+JO1MGeYkox0A8bAhAuaFZsqGX8LVs6nrIMP0OjTGeTRb8eeALI6at/FPOlaR/RlFMyD
/SgK44XQNDKgQs217vCXIaAzQ8XMV8PoRWFNUZFWo4kmF1lPMyFNj8KqR8XceU9Opqfbpp35W1kU
sUr0VX62hQyZtAXesiX4FMW/Fx7GpgTADxF4a+nsoi5Wh41MQ0h90cyINrK62hSG4V90Wq8LLyw1
b7aqu6vA9tVWYVZ8I0s0Q6kymPRghqi8hpqzycvkrhAl3HCAJHhZy+IesvlRkA3lBoiOfAvnRvxt
Ryxrm9pprGWRGt2HkzYQXTXpj3dOUXRMAbKk3knyvOl4KKzYhT/6EHI4MAAQnWKyLKVnouiX/o5B
Qgp3qqnH6+COwxYPZHot67Y95vhrL1oq5jFbwZYf1aV+R+2EwwLCyFprsgndTB4cqjIJz8IaoTVg
MM42RsC1yiLHXwFGKh7LTHKPzAoxceaZD3xjoH8xYCn8Y+48Y+1Uf+8Nw7wZ5sgtsXsQcTV2OZPL
qJ2sTzqqdrewHUUPuYM4regSxC0jrI5hIBv8EB4iTYckm/u5/xSZNF95LBg0/i81rZCcNkuneMXe
EqxU2nrbwckZuYaufucrchamUaXXQGscRhl14bL0d+ZZBpoGNhKGM7lmEVth6zUAWBu3buDcOH7Q
oagN7NeCxqK7qJ002nMb/CfdKxySSO0EI4btUMO7em03m1F3tW7tuyk9UYjK1kkFBianLou3FTk8
9zEd3z+E6Bj/yHVR5Da4gj6Ebej870dugxKY/uKJIA81eLfM5sGso/r32LZ7nzhuN6k2tmzXEu9l
3aSbtA6A++CRQlAC3fZsUzvoNXU0mdbNUDwC2XwZ0MX9IV7iH9kSSkcFZinbtgwljR+/Y5p5k513
wPW9hm6E17s40VilSCVHaQns5g+xG//INjF1bKLSlTox8UKKOQbkbzEf3pT6k8MKtEJyFTwkrMP7
TJ/n12g7Nv/+zYT6+dXmnyWFELptSSnMH9kmmT7aKQ5NkovDdrb6YMTe5BO+gQwqNi8iiC3CI+NN
asyJ0VmH9c3UCKoJwnSt7LnnnLfO0hK5/4eL8I+sE1Zb3XJstmZAA4b745oL5AN6Y5MvleYgH5kS
w7BprnHiY+lExvKHEC4xpxP/R7TKjx83//u/XXM5Z5DFIb1UuO8O0KasB+fGeoRPah065QNLFB7t
/hqTpyelw/KpFGLmjJHBv9+RH6Fvc2KpMkxFtoRLFW7+fNaIHakCc8wcPASFzwmJDOtNFGEhLDFx
n408qK5Fzf3695/6V8jY377/Xz+WbHbdhaOgiGf/EUJG39wxI792VxOe2QnjtSW2fqnvM9ODyA8J
wSr3ptV/aAmYdsfcV558GobmMPnTxR/8m5gDC8MWQEC7KUHjcBjdkchB6/mB89yTo2cb5U2Hsmjf
zOFREEUYRvQbzE1tzIg4OLi0BiEpk0BKjkJBdGLur0qqj9AYN7yWDFOZCwGAmkParEFbAekaXODD
apEi/a/zRyAoG7t5bNCdx3T9S6NYmzRR8uTBdldOn1+65KlheaPttkpT5ifiWrb3nKoPurerZ4fn
VDDJvAw0YIlOjnDtRjCFIoYtyX2bHQVpGoA1u/4+pJE/5MV60JyVVbR76R113pMQjxyIyHOb7wPr
yEiEJnSbP0xMVAadFwVFjzAQSdmmfnVRiXSyO+WsZf9+J38+yX/dSaWbrFSOYMH6643/25OsQ5d3
eGKhp2YGvXgdFS7chWg9FFmy1hQsLNWX0bGzhxERoYEwqB6QLEoXUVLSNX9YOv9arH4+WH//dX4s
MDwbIkkjlLFo92z6vKrbVCOzO49J/EeVhNradegIVi2ke4MGzwmsMZlp6e+0iATObQT9pYaNGmgU
21tge3+4Xj/Wmf+9XEQ7ke2kkxv088FvY1qzqi2YVugmzcew5AjS1AlyBU2S6Vp0MvrDGy5/RBXN
P9KUpBQJkv2oE1z5n2tNooWiVilUxKFyqkcjADbReYN2yi3Y1o1nuhevdBsyU3OUJKFGguzkRhb8
H894iIlbwEvIHNAuGxv1S8SJPh/GjRZ1DVJZZ6LSr8Ztp2RJzxKOYhBHNEw1p79kgUGDwFH1se67
fjcFMZ6+xtZAXEHBlcVcLdhUZkY/Id/LVPmr4DxOVkb5VZcWRs1hXv7HcaTFnCZ/eFD+20VRgotB
oKJBBvl8n/722LbRQHknPQJs3NSPCASPkjdlAr3skoGsUN+eY4Y9VcKVVsBrurb6wxYwP4g/HlRT
YY9Vhm1aJi/Qf/4CY6Ux4C9n26KViSMoEQgfGgm7qor1/b+/o3Ns1j9+1P+lUv985gzHwslXx+7K
xRslNDj5YtLPk0zem4ZwBN9ENBFF0/v/46f+7Qr/eBO1eLLMJrVshnAmNncxc1kaL14rWENbmdVz
mJwOj19ihPv3n6zEf9nVTBYj27EsE12L/PHIR4MRKIWsDJlXjmcvX1YC+f9DOfK4CTB1Gc2Ynsb5
cEtal3bNPZq3xYB3A57H0qq0TQSTg7UzDZplVtPabeLoQc/FgypkTU+WJPUKuGnr/KXd8payIdze
+N3i6gjTnC7TnWWwBEdPRvgR0VbwwCMP9oHM7FU/PJhtvYhqfamZNBtmlMhLOWakBhfwaMjD1gGW
2YqTPlkztNWZWsiG/z4ci4tf6Q+GqnfRyF9OimLbcJo0g27lywAC33NX9psYU61vrC16MdCPmACj
+gEa8dEHX7UAOChfFbka1ZOvvfl05xN5L51t6z/mqJkz++LWJEydQ0a/OQ5wJvses1OyFcAqwZ+h
s61R2juz/MId9kP9DRdyVwe4AsvpZJvlU+rwa4/VZ5VG5zSj8Q0KWPUVGl2GfNKu32grgtZ5Rz++
13PzONTBKZacynNSIvKAKbL9GMOtSsbkqsfpoiMQuh7gxPhiHQ4GalYceQ3thDh/i2epsdsevLyh
T9GuBFRjBcjbyJ3tRNaC55oHo3Geq1a8ZV2yb+i02bImW41zbMcBy7oWVg19OFoZ6atdOCTI0AfP
f43jLCV7tYzfnuMxg9i74FejjONUv9Xyd7N+Scr62A74vihbCdLZjsCrrZhBKDOtsQ7vK52s7a6k
W0VkTWiAv7mmzbDvFQrwZtORKQRUuIK9LYFZkIeQIW3PxyNJkEvh3wh1Quk+bBMqllTMeGZCqGg1
JfGTySkvKBhIImBxuupITiUdyR4CWbtlljjoI1rnHa1Fh7/Qq5mOFq1C+6LD8Grsv0hQDvz/prHA
we5z66snnHpCB9G82uOH4Obq1XME6nrsDxGwBldgoNsGjKEc8guy9LPogMTT/5hADABRX5fjb5fK
Ncdja0/vNoRtjai0hDbkaF74vTXzmGI1p52KyZKUpjE+ueMnQOh43BY67xjmchZaCrSVcvGFPUpS
CGTwgFl3mURoGDD69CnyBlxoOWYtG7cFqMhiFjIG3yO5PLLnjj/ZenqKUT8se3JiSHIvDxbzG1FD
ohdPUn2F2t3kXCe4C+6sW4dOwyiVWYhWH/EWBP6+oV0ZVyszfGvJXcCWXBsgyS8qX+rDNWSCokCK
Ft+F+h5NcQlx0zaedWlAL/jaekBWNSb7SaOhT7le6J99ROOsjD9omq8E4A63y24hSOZpQuIHroho
CjkPaUpqyxoPZ/M0JRHxCeGyCO67Ut5G7RR7JC88FWKreZBAm1Ngvw0j0pVqaVnvsFqW6QzT7j/J
5MKTUI7HEger+4ATqcwfKiuBgb6x+fQJfwTamZFlBOThoq3MpRWViJNQfhMdYnkYnm/2sG2TaTMq
KqPpOlEQO06CX+ZtVNWqqbFjMvsOLARyjbfUcjxlOArqcZ6P1bTpzJKIh2GT1Y/a12jjUJArkaKG
Dj8mdNUDkz/hHHnr5oelCW+MUwLSka3nunwYi7uoOcdIpVVDi3wAifCKnWjnRdOD5k6nyMZEvqqa
jFwOl4eaMcToVtsUUEzwh2rpv9SzSgpluJJ9Q3c4Gf3nvtwVE6ne1IgrW5gtQeERXfKomr0pMgzL
tRMzqNYoT5BbaOowWhTA2H/94IZ3zkdY0eTiD5XCf93MXIeegHKVY8sflYIaSjV2IRW24ej9OcNc
8mz2SX+UTojtsS54OP1YXf99D/1nnWpIYZD7y+lQEPz74zzcUZq41PvOSgdDuvXm6MK+ER+RLs19
GHSf//7TOHH+81vyAy1ShjmIYgX5WaWiexhTWkgeYYeMK8JpMwXkO+A0VqD6Od/FvOrtXkGMRnpW
ksx+KgzzjdL+YFFCpyOqZW/fYBWAj2ZE+FHpLPrpfobZ+9mwKxzY5zjxLPxJA06MHF+1hw6hnNYE
PWLqIOMDOWN+asL7BBG8QCFQQFfykW+JfB0oLNahcbRmMzSFA/aIUT2SkMoaxOoNW6Vk2K0zsnCi
L6GdezDdoIrhLbjI/HHtINWJ6R/qimAhD2Ex6go5j2RwCrPNKuMWBNDaURm71ncMW6FJmO92+nPp
8WaxM7sJhZp3zSlMeimXjb4ty+pQN9Gm1IOVlTdLJ599l9AjTl7ybFUAtxh72+QystqRF8gVzLkS
6MYBDERgACKmyQyAfTp8BiYMNXAEus1ySoPUORy7JRkGknFmMmvdCnz8z5AKdM1l8WUHGgXN1GwD
pGVJmINLVoLLhTwIJDtCF5uOTQ5tOJSLepkQRFVl+jqrnb1kBhwxDyqCg26ewvzLIaIixZ7oW1hq
AMwMp8J/F8mzwItOjlgfN4wsX+HRlP05sUpurcR31M++KwtKV2n1p0Fch+abGDAn6hFjxIB4BPGh
iFDHZYbMX0WfM7AlZid3GazZGQqWCKUagw1pMbueaesXJwXoAFfQgTDcZiDhQ2QjDDd9Hxl4f8vY
qk1tIzGKkUK3dmwWULXJnGGHThmIy/uIVpuIPrD4IxVla9xlKc50fWv5MyV2Q3bwshTXwL+F7rnR
cUThSo/QwPT87a74ntJ7wuSXDq+ZMXyW2UNcBTPyF9fWL8OWiIANMgY21InM7wH3bHz5Owm+Mv9d
9TxhMRiUrYn9MTpaUQ2lHhkchjudr0wC4KIZ3kfn2RsgthOH0SGtGeUiRwti8hvECoTpeFGMkCWR
OFP2ZTCQ9ma/90ejvybWgTZ7YT2E3cVEdh5bSyZnwM1p2y1SrwRU9BFSHI+fgtZ79liLtwHBSGCj
KX+X1rOLfyqllMX5MOF7jhr4GcUacaQW4a+tKgqHZxyTQGsuOp4LnCFIvgU4h22br6Puxfa2uvOY
oM5CfOTEYPzCc1r/qopn1C+VxccxupzH0LVZQNJEH40K0UnRa8K5y7/HcmeYdwBrdUSo4bgfeNPr
6sPrXxxsFcl34N/lOO/tYI0MwMexgOsqrV40M4J6IyHCIDc0F+QELSJkulNyGycdjQYRJ7CaYwoF
xxz4Yx7cTZ2/I8CInJ2kywHjyAZpaSTeiphm1M+nnLliZJ7t5HFMGKEzkO771zbPIfRfkHatrLZb
5n237uSxTklcQ50SeLSssKyi1E/ujLYkx/LKBrTo3XNBhVgO6aZALmfdGL5mmkNMHQ5s85Ajcimi
p1BYWM+XgpJ2VBk+0w9l/AoYsBg5ClXkOXO0AhnqVTPue+NohOcaXEyX0CXCI0eNkaQCq9WulB85
VZanWUujwNKf4eowUA6ggxkfa32tmx9K3tmzmC5aU5MkKK8b8563aaHn0DoL3EDaK2x6E+EN43uz
/qWjmLGDlxpXOTIHWgjbsf2OA6beMz6PhdFLIRm+RfXECgJHxVvEzbfHc9OSXFNMLz4yyVnGGZ8b
/yTheiboSGQGEXYLaVB37mw+I0dhqb3r1l4ON696JUEcAaVLshNhp8wvum023pfOjYZLJBOMpmTZ
aC2ez27hIeiUmuBe7kOhDmF9TwDepmNI09bu0WSO5IqNbZDuwetKsdvDjNfeuuhbQrUv8VYj7iyG
x2G4Q8SOuRJkib2yunvkw3hEWXZhceBfXwqTg0HORA+vs164h6Jjoh8iYsAlrapp03TNvtMRCcLK
HUJF6QQ3Gc54ezVQRUT6MUo+TPgUjMG/lCPRZjxMfX83ISoPQLK3s1QHnZiaqTI6jGX3o2aUXMIs
U/qTYhl3XO1ZWMZzyyEuaNqFDRnYs2888UYwkthIK1E9VcBiKheZvcakvuMh5p2ZxDdg+3Ml8QcO
1TyWRapnnvUGsoPBWZEiSQTxUU7ME0XHbUPtFkODZ+YaVsmTGNIdrjhi4085n65jbuU26B0JAyhB
yKus6djanOCM5tzOZ5t3wDdINFRGxyqHsjLj4hbKAmrpH8ZZvwBb2uXfcyP51XAxEjph838as9qq
0bZT+mF3rwLJQlfzUCMGY62X/bccTr75GQ6waR+Et2yivUNRawbEFxlbiaNRscOjWcorgb4IqiJD
Cz896R3SevuiUmiy4VJx0hqaaO1qn1lzEySt0QcITKg/KMij7lsfJCxWhsfsQhwGEg7n1gehc5W8
1+bCAJ/JFIPKZq8ctd+a2LYGcshrXMOTDZHVPZDoMk07q3iJ/4ewM+lt3Vi36B96BEgW26nVUb1k
W7bsCeGWfc9i9+vf4h3dnFwkgyBAEsTHEln1NXuvrZ1N3lhheR2Ba3NZVD0P6qvdcYkEJ3NkUJFO
Zz/49rnshdngBWLM4DcXoZH9DDKw8xHRJfiDJAwvTgsdDg5HfdKr22B6DAzuMSRb8rW1GizgWGgR
lpiauIxivPXwX9T3McCi1ryWVnuxUX2V+rQL4netLLfc6cw3MPcSY40dU/6GGieXUyODKo1kr/vJ
sZtzvfxc/sQYU9pSLE2o6pWLr6p7VjT/IrOnNs1pvmBDocYCbSHpKoi8fYixc/ebWr2MmCBTsZhQ
h2NSzi5Gs27MXcy5UUXY4xRU6Qig6Av8D/QoiJt/yRoiYhk6SotXxYkSNIHbUF3ngO3cVY/wKVl1
4SsQfi75TYhciWPXCN7c8oorZd3rkFuQkodwXsKUQ8P/6IFHNwbu/CbatcEtLZAoc6yYhbPNtGc7
r/FmFosY20Od+89GDSypU7yyQE7FHUbaJX3ma2SfTATRLT6J0vYSfct8xvfvg/Ep0mMNDHrquZAI
tWUVHcZgDedhDu6uHGFnhwrPEKSINh4rfQZcZCbetXFnhJ+zvxW7+n4US8PstqrtCeXes0UKIe1o
zF2TgnLQwCKQr1q2miW1LjKF3Zj/dqEL06NC0wL8ksZPRZcYLGPW9DjCsOQnBKswa+ioUYlfM9O9
KwBRj0hGU4RkDE+sgZyfZN0G4L/cZTFWy7jjTFEuhvPVSwfA7PzAnaZhFfZALvKCyQq9KsHK6VsQ
vUXKrwLpLyY41D2T2Wu2P359i4KLnN8o7kOt2WSzDARKNe7Dr87dNu5JTEyukNEQw5GjsXHwz6rD
IY5+6wpX1baoDv5Q8UZtRw52k1AhDKIR5Y8+0vlvxjhEVrj1Y3/VodZKpPmBaIK8qR+BUBA5pdj4
eu6BuYUngi5yCDwx/hBuvJ/a/BoHoHK0uH/Rih6JRb/OEoIwa0ZhBKs2ZDd6WIkx92JZNL6n0rOI
nRuD9qBzV6oxDil0P8Cy2HYmB8iVNRnRSKCb8Fumtyx99sNvv5yZ3oSEH/vYfGGQu8+r9CWhznBn
P06HQNR6DcanuLrl9VPYEtr2PuoFmSvTKlUpek1/zUxwQvaluxhNsLjVMOc19T0biWrjlDWFvpIz
Wkrn/1V8lBne21RdlRw4rLiAhYHcmNFcSlEyEpoVltGdOeqDo6PKnfEGCLFrhGamBFCALiIK+wOY
6n3abAmzwukt3Kvfg3GcthqJQ/XonCyqMzVEo5o25yTM+VUfB9jDGfs7dfhKnZMefbQhj5l8BrmM
4vujUz+asFxXEukr4m9hhY8TXVlb1QuhuUw3H03nvSfVQVH5qhnFPmomZ8E60S9xyQhjWTCTOHEK
DDlyhrWG3dDdoJuqibOGN5OsTRu4DuKgj6R8Fs5CgSArljigbMa45HmXsMY4PEyAQ1ASrEX6GVYv
jf3N4jpCtEO0lb53+xOJD5X/hB48INgSjWlmHaKZrXSIeSrLyUOtxqW2MNOF6O6qddAZTfofqbrP
kwN6CF6hsIND3bxKa9e298l+BC5p5KeZLkokmCjeIiAE6pvTMTW54J8q7c8xf0qTswnIgoONs1B5
iYoNN6c5hyhedOPZ0uBO7Hg1yH6K9LWfbEoSfCcdkd/BqTzD2apoWLJhlRpvIe+I+oyij4RP/OpA
YSL7sx63TVCg09gQM0Hwgip2OH4D5HdhuC7YXlOnh0gk4WSkr4AhU/Oewg2o7euIV1Pf+C3l5bLC
halxjBQ8Q+VoLvvmRdTkq21LbLok9vT+q5Abvzp14ib6S8LgcLo04brJ0H2q0HM3ufWji7c03Tow
nOjDzB+ebMG+UZDmxVHW9hUqoyVCfcJKaHOeBqz3SGQbmvyjAjufvGbjjO2/eOZHwmIqxwcNHWzF
QJMQgZLn21wZA2yvlZFDxcYUenRgAXHADkcEWj7SJG7q9gSOwuc6B11DzUV+OrTl3gA++ip1b9SW
OXmA/bYdfsNoRUBq7ND+avHScd8sy8Zf99b6uyCjjMTftmkNUiI3QnIpEWn7YgFEvNjlkRdpLA8N
9zmseJ2fsAwbyhSiknd04UIBf7zlgFZeY1AmhfLt9ytzOvn1uzq+0ePRFklBEsneGp7w1PrmqUs8
m0l3smviZTBdGxXswydTfC714b2fnjTxLKLdTJDI92X6jqg2TTf+j+RJAvyHUQSXG8h7rXujNh2d
rdOwq7w28c7RFOR73IcAyuju1r7LPP1OVF1DkhBVhzBp/EE8rbRvRDN+8hp0tyKdd4d7HUJSl77A
FkxDLmKPHdtoPkFxK1uvHg+TfKnprcO1U8De/s/0mG8K516/nFCPIs8UFvzwuwvrzj8YoCONdQX9
aWmi7yS8gRQjI5nAi8PUh2zwygvet7Dggj15ZZYEazRvSa6AAwecfQjAwoOl3W3Uo4zakk3sPAfV
kxOtYQqqmleOeCtWCmL2fKfqV5BkjU11DQVc30AjNiZEqA/yZhhL4m3GCB5o4ulgS7WEdQ6BRdY1
68kgYJSUgkfRFw6qfE6VFF3xsEgo17rylI5b/HxdtvdHMpVW2ojabjHWW8BkpnMSGXgj9kPTuZ47
u+TVweWI3HoYntRpQ/NU6piW/xPZ2YMxxRCe3vyiWpnao1ssKc0sXIFpe9XzTWReLYds41Wm7PKe
GUCwb4xvixq4+yA+mU/rsxUvMRGAzZ6itXDfhuI/UlY9JRKcfAS+LkBvtBbdQYOxnUXgYTAkvtjx
re4oSOgxz8yAK7LHVRg8tAfdsOcsR3Exl6KqcqXPd6xjWd2K/CiCs5Ke/DClo/tOKbGZXsW2V5Vz
s/CQE86pXCjQw+jH8DduSjyAF/MOKc/I1lsrXmo9k+HgEDurGL1927+yn8LiseSoJ1QOnisJtpac
+TATCEjRKKvKfO3o6MYVSC3h7AKD9x/txiJiQ5LgPun3TOiY9WX1NpsF89wC4Y9aPYVIprMXwGvO
uHRAr0BFZgidgA5Y8QZQWpAeGFv8xcNRtTtHLgNJZ++FPdiM8oE1HXgQQkvoINdKuSmB5lHlofTK
vMp/NQMepZVB946mkhm7egi0jUBATrdsbFznQQeC/1WLU6GOD6BkwCnXbz3YECQEF5dmyF4j7+/T
/eB4rN9qppT4CNNd36yG+iVPv11kpTQFA2rGdejuuMeXzEFhIVjj1TCeQwAn452KUnMQZN0BYpGa
QiqmKraRexswjuoHs//AgGMx5UaExVO4QNrLgZUlx57eMip2lv5suc9jgSZ6hyayU94142BGN6N4
4ubIIi/mF+LuqI9u9ymIsIJtNUivVM5NdDara1XuUe8Drx3axVyr1YuaosiWi1A+RcjeHWsXGwyQ
Fpl9tOtdaR8dt37Q7X2e3c1krXGD4RxnPIm71PHIg36Q6hn7LEWZkexMrvEJAbaBnpx8X8BS7sWw
vtqYk/sy5wc7+PbGU28828ZqmL3B2WcNCtfcT1DLso1PY2Hcu+HJYRY5XMcU453nICnvV6RZazwy
df7umMuGUWS74cs3KpKhaJr7r4LJFrX38JlmhHS+aflHGX1H4zuVeJWdivnhPeCsqqFyZ6QqA/00
PF/dag0kSU4ncz3WO6N67celqn9mJeGI6bppXqJox0apsLaxswfyNXsmfW/SWAgxvSS4Cw8jlQ0O
2o5ux3r3AzjLSzHdTe3Jx0qi8b54Ebxu/Kqh9unrmzkvrt/0Cj7fHSu+QXmHGwbAij+RW94ba99Z
j7byNoZfTXKYhaSkQLWbWjvZ+ppMIt/aoWCYWLMpO5N/K0+TWOrDhlak/qxDbIMbw+QDXmKOn854
+kGdSPZG+KTU/qk1HzN7jbmLFT467LVbfHRyG7vbMWO2/c4ahuKntU+1di+so96cVAb4sE2i4JlH
nVgXnVMmZ42e548kmasDVtyZMB2VD530iupFzHBvngUteEeCEIannrlPWizbTDC22AwNVuMMc6Zm
bF2ef6tZ5oNB/7+pC5bL5Wbi2Ust1scLy3+zjHOv7np+iD3tUnRrbv9Gxlo23BJ3bXQvgbnP7U+p
3sSwt4sPYseXgduDDV1M1qYbzoYfAN6/FdYv5wFlu+gYK+HOGJ8kvbWtni2L0uKudtXOHPqVDxsm
p2YmMmi46cpBd2cO10J5DXoqkm2g3Zr2MwueQip/QLtV9pRk0BdeWiBSZIihSXNh6QsQ+ASumAQ3
EutLbDqnP8Jkxjh+eWvozUeI2l5S0oZ7LeSxggFkS5YoWIKV2+8NsObTfcJlURhrqdO7oyIoLVwK
XmtSTcw7EZ6lkcNH0Ih0O+benf5WxKCbYDwRLMloHmxFvqwamDFIG/lGKnPL4G5eYzdoj5EwOzbE
VjAP+8aJGANvZPuTxo+oM9Cq2OED5nl/YsXqldZWVzdxuvVboj5vU3LBCZri2ivjU1B+GZOXYX6X
4accfrUJnkK1KLVDWT3Tf0xMMltBuMDDNE/3tkjcU2J9o31GkhV4D31DwJWlrYBsuBDHS5/u+gyC
kHuxN08kpXYYkctDn16NDqj5ckbQsV1VKX71+tFhMR2TjoTCYTkkqMYXrN2Tfq0wgSiLcxvtQgTk
EPNgSCro5Xiu6FOaTUQWLZTJ0MtJYbBWbE4A9IFB2NnyFAhuoI0feBaCLLgHw4VfycYhyoSvbu6x
+R1lXCFLqS414t20tya49t0HOYMrg0aftKqiumbZusCGOJS/MZt2W9kEMH97hssY3OI3+gYa4YnF
drhviosjL0GwK4KNC9POJOaxW87h4flLwYR1liHauE/gGxkGzEEO8+S14uG315W1rx1QD2BuN3G3
YsQxNcYDEZe4hWsqoGynlpvcWcEMhBUFHBg7JZah98oEGbLL6meXZ9F3HuZPqx3RXg4PDJ1L7Sjl
KxlgTyCQkI+sRPWM/YZ4IxbEL7r+YTLcE8+ttePKnIkbCqsuvITUdjyiZ0b+YbRBOsOXEahb0exN
y1PMnwnFAI978BCkO5yF+bi3iITLvSzfgymryWGyP/HUYQpisu9Qpg7NiJuZgmflAkmDotWbV0HQ
StGzFlm0waWEsKGh9fEw35kOQSGeUexbsc1ZORY8kGA6bbY7Tn0ykILOa5DEOSIUMkAc5elN79aE
tD401m9ETvJA1C8oGeVgGNUi13e6c6w1z2Tm16/V/MyApuSilJxMudgjHa0b8RaDC1LRyfqPBrP2
PLpBO8gKLxDmWp9omM9RcA2ZSAMLLsJ9goVP4ZDGX8TIkpCsotgR1os5aAma3WngzpGXvtSQreCJ
7+ilyotPDUpkutylNl4+rI7GlmhdMgEfAvNJgvK3yx34wNntzhymj0kyBfvDVLR0jmpGp/7TSf67
N4c+Nm9vOXT1AtFFpe4zn2ODywZ3VMBCLA8qxgZy6Ya/qnbzp5Oh3hNyQGyiuVMnBBvnLIsoXGmB
xAH/JKMnTRIjB+i/jn9khTE5IKRbdqeQEUWdOxseiSmBGw8owq7AfB8FISUVFpJlPd5Gca6Dx0Lf
0KXF1QuPtep8BHJnzi08+3264uCT2MVFYHHCyZLKG32YwrXlvwbNRdUfB/Mu9KtsA9ZhE5boeKk0
HJbTGf8+WOY8eg+YwfnKfqp429sAv7U49tG9rY4kL9ftU6Ltq+i3tR9bUMYOWxcCia0fBif/ueiw
q8OH4aYhI9wCXAvvUS2eg/qYNt+V+8ERMZIIA0ATI6vBEvbG/EhM/MB8XcIrFc/E/JDgEY0/JSRP
7RDXWHlK2h0bxJ7Jpc9Y6BzRqZeC1eoPhQb2h6Wt/5JLl8PtBurxAI0CRhrWpFVinDXk26Eka9P8
KTqfzGz3agvrqRi3qhWeksLYlO2u1yE0pNwjaoDlqKKaidysu2VkhXJ78DV+Zb6G0bjsoG+Mrfwc
LR8FSY0886CFAWRVvadotOa1rNOAmyqKglA6UwtUyHiVRWpM2ifdxVE69FKj5ha7uuusvaTPkLNX
Pd0I90KSFFGPqeBxNAhryVnMmMzVxYIUQqZbNPh2Vf0ARJQ77F9cYi26c/BCBmkMsGIgmT2TrMwa
PxqXQywM7q7CRqzTrgdrPBklU9L83OgbNbwpLOjyfGauLBw3XZl09HZkeWrKasL8TdOvEM19iq0k
fnBS+B8gs0TEoo0kLVcyemrRJ6UMyjAWLa0GsJ2CokYg2/kc7P3IWanV7l5IR6U/wqyGbVyR5goW
l2RIFmgMG9lBsxg2R7S2AAtTfkvHefVxTpix68XRV6Q0Hk/pKpuIZOeXxfxF800yX7EuhPnZRpRP
wckuWO2I1mv9FxZt+eL/MCCj17PR7muQJUKgEuaqu07Nh6t47r/JpbVZqflX7epfZSF/yHFC4rjU
1Gf+7cTKsMr1scVvBx8uTASAkBEeTxk1xt1WeGPSIaTzimugE3pTNh4m59nq32r18Z/lKn/X7vKH
ciwbkJRq4SP6Q17qunbukAToLLsGyV0n3IZ8mLzcsDE2/0Wn/IdhBvE2P8oVTIZs08CjM2t7/0un
bBB3kZRGoSyDyKFWcFuFUJSyf//nX0ib5Tx/fsyofVRVqDayaPWPjxmMy4Q4vFSWnYXXfC2rXAkW
tZLJZDMYWvhYs6K72gimD5bKoplo7HypZmnw6dqR/i/y3f/x6Rqq4eq6qQvXNu3ZwvVfv3KIpzmq
SqRH6HVcGJLTBD2FjLrUMNSHf/m93f8hO/rLD/tD56QCFnOdds4uGpj7a51L/EwgiHkbiGL8sjHD
xjIjlgmWTdG2P81Yk2kaHLrUWllQWPzOoLIa2HCyM7Vr24NveSI0dfY7ck7KmFCBrgcmkgcEL7Xp
0gzMnZNRe1L1TUBfsy+NudRkSli+X5bFdNk3iZ8KiCdNui+L8i5qo40ZFBuL2YOb1eteLcC+QhGD
HatBxFPEM1GWjHZPdcwfHFV9I+chFJaXgMlrTQOvQxSB7GVVoJefE7OiQO83nbZtuY1n22hc36Ej
8ebjdCNOSc0Ac7I4jOD9NQTh5K61yfVjV8+xnq8qWs2YFjNsovWQ3W0MAsbQLBI6TIsd02SiRaGs
LFGYxF9Gaa4ywuM0Ld4r7P4sshPEcInc8OioDLko5S2XCYJpYMuBg4IvfQmvD6AKXRpLVgf1V+Qo
K+n/CF9dDRl6Uca8zFShXLBDKuAIgYpuOSAGRjdl/W6Ew1xaMdcYaFr3Jjsq3USK0551YMIrtcFm
iOy/twFy1Mgdddhf2Yy6ZH0HG5IRSJ1UjJdYAgmxCqj/hij7Rtm10u2DSuy7OtUvBWDkB0UF4guQ
b04jEMBVAjoVrbdONdcXTWd2zavhrGsjX1Eyp+FkQAKIQ36eIpLUPvLO9cy6h6mSHRqVQTqDS7/u
+TXtS4bipU3bj1Rq87Z+WXfxCnJBKEH98B3r1GhtJk9qe2r7FsUYekDe3BBbTX7H77vUZbRCMrvW
+KiEo69jptIpNQNAOtiNJNJoj2ntKTyCCWvEoqSyn838hEf8y+v1P04v9IMOymCMv46q/SFdpMLq
nKjkoKxL36H7jsnOrTFawlUDoNFOWksdDhu5Mkf1MclhKnQtUEjTQHePayhZu2PQeKVtJC///Cez
nf91yuABNS1hotbAg/bXU0ahPy3Y1pFuGptb6bMO6MTBGlDrvCABhUGBYumqM3ogAE8x0HgM2MxF
SconKn3QKSmcZfDSRDNUmmez+m3mrYrAA1yheX1V9BdV3/olsIpx4dbbMGo8nRCLvAYg8KlSFE7j
p0sCNUooLc82hICRnwTzeA6/9OcPibgKTMiI65Udk98Aqzj1GI01ib5mfiqIlEBx2PD3rtt2kCFy
4h3aXF0H/J/IVad8+1Ra2ot02XbW2q5ZVTD9NpuzotlrSg0fbKlgEJIg6JlZHPYMypLqjiF0OwAy
gmGdI0801fXMwS9nH3SEIpvlRwVgrDDlog+ZokWIfarhgua8Sz9rf96+5suuZv8rL2OBvyBFZhJc
nfEgOnLeJ8gD/EfpnDCBBS/GH1KUew1OA96hcgh3NlCs3hCLvkGpMOOVfbjsD2EBsV3ATXWZoW21
cUPspjAfsYszeX+y8QmFtGvBWzm4q6p6quxzQ+JK1P9agLEL1q3Cf3eycq8g/CtD4xYbNrtWWDSW
8CQD4CE/AjMMBdtpsgIy4zPW6UrgLuWFu59XtdDUA3zsDB5I0Tnq/boYrspge6V8ceCjBuawzFWP
BJKMRbetAYayt111rHEUIYyhPHDYjLIwmoCyLwNrr5h4ofELhmKeI4+utRTad+jS8U7BJWehUshb
mAd0rQbKahpg1OQSfjJWrGtYvSd0jKl9KpS9lngyfDeA4tgFNazz3jDuMlRt25j2Y5g/luMIDSvH
aOpvy+ZclvWNb8TP7kq6yp1r77Z7x13XfOJOh0zIuvjogly2WPbB/UmBORYJYK9wRaq0VyLQ4xQO
TKznWAbk8DhHCpfoahBkGLDkUZQ5qEtaloT0ZqwH3MdYpw0fzy46zwZnlWPdWqKG8dgKalBEeNWu
tJhR9kMFuY+A3mIgf1JJTJat5IUMfMdWuJeqhtI52FpIZKwerJ2YF0PpL2boRWY9phaaUBw2NUI+
TVsbTLD99E23t4aOK4ahjtdqRJOR+5KOJm8y70t8hobO8/aQiScMM2rw67AF5tgRnUB59OhObwzJ
JpZWknbFUZcq5lQiqYT5LYxvMrG3FnBzel5o9g8gSx4ioHUaa1Kn9+9u0ywNEa3jmqBM5nLS5O6H
tVRzBmALsfZNipUOvm1fbyPbi8gqV6kfnAo5oUMcGdMWB1S1z5ny2jEmiBEEp9q5zL8JmF6QKVGP
qwBdJPqRMB6IYEX2ehkIXjUx3+QJyhB3Vp3S9ZTPQ/WU0WYM+pvMMP5JXACaf67Bj+dMi02eVhN+
GSTbAN2kmXxM6sUgf8wXINElHgQIgOum/8BW0jVnrUM6xApqXNbkEBSMj/KGQXnOLXUvEPJplEQK
WpsM97Kzt/1z3zzOkewaI4xZ/RQYMFU6umAg2pG1TEx1o5eftZMQYqgtZ++M6/NcsQIOs7ckuejI
zlAz4mFpvbCCJVcTxMXiA4ApwaNqxm5dHDC+9J3DJvDNzr8ARCnGlpCOBMBWgJytYotRQ1sAkcBt
a8p9oCdzWP1DrXwYKA7qYc+FBBQO36rK7D+8CSwiirYIs42BKbk9jQjSCxsduPoxap8aAmNXHpPo
kOc7bcBvi7xR58HVdqmSenVWMRWGTTEZ23BAeFiN60Szb9FQn1LteYaIwsBckbWC9JcJzwjAxECB
CJ9HD8Dg6zUC39+GARCEYySo6zI5mYjDcHcyPOl5/ZCMoJLh1wnUk7DgvtTPIfDijlIu3eT9XrfY
UU7EQ61DhvSBjYYLZUCXrmL5PcbsVjCd7iDKkpk0BAwaGK2yNXI2Yb4ZgJUbhoVqfZspWyM4KdOt
RCMeGY8EFfoooJicYxcT21BC0BoRURWHutrWDMdGKzymaEI6NAZKGSB8fouH1MPw0sgHAo+Z18Hi
IOp+beoBxmx9pVVAfmHpGLcSbVOYs9eHc4tfLe+PE/lUQerZ2Eb5KqzyROoO7TfqdbbbVUcKniQL
2kE8F39lRARF1BSGj6idbXcaf6vhvmDalOFWxT60LIOIHSEuOSb5bXz2oXIoEFX04Kvr2l1U32NW
Wc5ciyLXmolX6ZcT6p5BlZwyS4k1HEcTKbsI4hI8SkAEeGcfqUwGCB6FxQSwREp9xWm9IDNiPe8Q
JsNFX6rPjEOuoUVAXzEW3GowN7WY2xURjsqUlNTtYhfIx4blhYqxr2x/quoW6uSNhD964HrOVDMb
eNOyV/DMivrbl5feurTJXQP7IiXJd8Bh8QaxLghmxCayuoi4Hr9bdP4pDLcaSYBBv+OKQ000ZKuu
eWJwPDKIgc4T8X0ZqrhKt9zY4iupWV1oyGcAnsW7iEKsLgkISF47kBihjwiIJ8Cq69uohYu8eu26
m+DznoSLmIAkjMqTwa/h7CP/lxCGLP0IAcVOMIWlxkUX3wIK5XZ20PNMYsRMbBblEtGUdg11DeLn
Y1Hg8kdMlmbkjs4GH9K1CsXk8v3Q2MLj+Vml/kVj7N4wVE/LU8M3oiNFgN3rR3OtcQgLMpUiJlQR
OZsgjToR0eawJyBQRFHTba09pdDGfYxrA4znHgo0PvF2INg8I0Fn7m0MfUdI+UOi7hvqHxyJxqDt
whj7uvXsolSdgxbESP2q8xCb2bCclNdMlUTD1LNBkgeCXWC5s8wC0kAI2IlhXf4CIJvQCeCg46OU
Kj6igzS/3JhkWTyXBE1oySf026bpeKf20/iMEBbo80lNY0wW7R6p1nYMHfBeJIho0bZKlE+/izir
+4++6L71/pA7wLGMb3RvGdL8gFLbYZyoHSMuhGHcAnzC/IX+KazJfradz54VD27N1fT9z7X13+3G
eJqFamEbclXK/j+s1VnXTZWtVhR2VsJIKNacSxOkDR9qHh+ieiLgLdAKrygV8S90l7+blvBu6fPA
SFVtR4g/2o3OlxVsJ2gVY90j4FC58MwQfZpZu6lXxMJa//Nv+vf2hp+HQI4xha0Ly/izh8BTFzQZ
8IycmwRvkGoxNc45zP75x+jq//xBdCqGbTECss0/Bk6M6GOjI1WGoGsKfWvalURcqiH+YdvZo6rC
nGt6SeR/tWnoWfH4YgVXN+3eAou9laloJ6FWSyOYg9s7rFDBt9BNwH8Ncwnml71sr53pPJZRh7GO
+athjEgeQTyK2oblWH02yHSTpjgOBNEGMj0raBQ62pMGgIIblKtcmUmu2SI3268o5AUO5CYks8Wx
CdDJJ8bJHRHHKKAVNuoaIE8lU54RgXp1z9/rfiCYlO1QMG+xHtsCrXF3byX7lsy3PvOE9RS3zGRF
HnBnC6AcCZXTEH2FrNv5JDA7htxrqdcMxouIKPEtMgHTC1zUjT7NtF/7kpftOWtPDLTrwN8lTrzl
GvOart9KBOGFYYBZH5O1jdd3iuEUJTrrDHnq9OEJZuxr00Dgm1wq2RG4PrKBdpJ724qZJyTfToXn
rJsRAak7bSo1PWVUdRVZ04lZ4HqkazLZeUIfa+ofX0+XKcNgHZRTx+Htu5cYfqtOGI+tKg9K82Ji
zNLVFFzZOqlewsr+9Cf2+GmytFh0j3Tqme+VmvJuaLFHzNRziInNTxDd9hBFevdQ13dfftpomEGK
bNTgWCh4p6Cd4eKe8O/43J0W6ZOkEa2tJHmSLNU5ZcLfNLP2WcAnQYp3H36pDhs61yNB6hDRYJbE
+CjF6xQnX1Fao6f1CqXa99qXH7NMaVRPz6OrwhK1tLtV7W5bvmvZ/IzE5/Zz3YcEsbZv7JC8idlH
I3S8ExawkHsG8ljkcmGWt6B97ROblSw6Egu0HCocV9pv0sa5U4KoTdHX5np5x0K1r3jIXEZqSQYj
Trn/8zv397kgr/Z/vXHzG/lfQ8go6Dq7iRp0ZHNamUYfd1HVynrpugE5RY9R8xTB8hhX//xjjb8d
njYgUlKu/nOkzLSOv/7cvCsACPSRgLLRBlc1xZQcREWzpdaOweOxfu3igg90oCf3XVQWwqiBjhWp
1Dcyl3a8GEOl2zLLJUMxEYbnDk5xnyJp7gu9jV9sPcxfzSi1fvKiSJkWGCrsgrGn7Vq0tqU9ls5I
WJ6hDvtB9O2jkjF8KGSOuaqQLXeLIkMwyjaZVTIxun1ZymnvFFV5C8NCHlPZ0ieVZn1pYbb9cBZM
/pJRAut0J6/QU4lM9RylBUkHCKW8NrJ0UcKm+bc/1tm/jOnJ4OPT+utY2wCfpQGBEGA23D/H2kWj
DLKSzOkk42xItLPLZiHZBxuK3I5FxI59IGLzOtBcgagcWwJb2IHaVBToe2T1FaNJ89F1KFgCWyzK
GVsaFESa8jmit6KmdeozGpNFQtR8iX5esv6dnekkvPcpXdkpRiHlYCHXMIULUiFdonK5kj5MWb+I
cdqTaLrgaAcG92vycoyH2kDq/aMEGNIaEo98xHCkN4fKY4UEyaSPKvt2kZFrOYSsq+JmkY/NKs/3
lW7Nelxn/HC7VwEfsTY4TQZQiuIiCEoms9hm81aQpFx3bFKSR1/vgNWxVxX8Y+C5OGvCXx1nVcOM
0bUixgOE8zkrhzaRHEWwyhoJJcGISGnd+odSUfZ2xSIQFZAxdctign3XYTGJfpIWdxFOKOU71jlr
MSvCx7+qynEIX6NKHiYTXiR2OEfnXyCrhWyRhttW1vvaxn7BuNwW7sZ2oRJoX4NyzymlFCYlfq48
M4RZGkzmY4D0yATTvFhK0LMlY7pI7zZhStooVU5XMjplKt7V31OjPxYZQ1cXlGq9mMLe86W1QMSP
rSncZ/DQmwqxBoqUOWwgb2629l613yVjs87iedGfciZIRYIhwro1MAmnwlzR8QoeHm2AY4d+wiTP
1tFRVUbMu58QbC/C5lS4N2YraXWJ59kOjqaRqffRCndSr3Ch1UudCXvn98dmPDX2r8J0WajkqHoR
uZ1qtbLdd3wZGVaF0KHf4wBVGNO7XIGCnJqMgaM/wziKF7cCL5wHBHR/CGFsOuLe83ZYdib4YHiy
FuJxJGYW4khXjluOgBMebGr/5DoiVDQBcTbHLt5gIwqLK7FXC6d6NyVus0nhbNCOc5R1/V7jmK2d
DdsOxVqb/ZNa7SK6j2jn50jMT6P9xQiyNzAYThdf8VRDe2eneNTqct1wbncVmppZNI1eXpe4DG72
RPpn17IYrUixoCtzA3EEkriTk3syxt+cOWRf5mdp3Mf6SZnonwYTf3F8tFDcNPabGZACnWOGmoP+
WKzismUrwkRKtoBEyD6wSg0NATo5uFu5A3PLMwQUddqaxk6PMkLtFqYAuLBPM1H757Nc/19VG6gn
UIWc6OJvS7U8yPRaZh0EHKY6BgpYTo7QiOvD2Pv9swZjxUNK5h6TfMZ46TMdONHlWlqagpdF7xdG
ZvO+/z95Z7IdN5Jl21+pFXNEoTUDalXmgE6nO/telDTBoiSGoW/MABiAr38byqzKECNe6OX4xSwW
Rbo7ADeze+85+3SJPTOl11+3iyheWZ45ZS5pcRsu7sgeOpQLAOQlogBbuongpSmML7p5in62Nf3J
Whr5Ugo38cEViXeTstVpV595K+i+aDb7dp2oGxWGrb++aH8yiQzpyDNXjUEPuLHY+va/23hl3BV+
sgBoFDwnzGxk8DyjKTsmeQvVog5iyO5Dte+HEOxOgut7LvR41wc6uv/rd/JnxQRjgzCKGfMGwOp+
fCPFMJkRIJQkmaqo721fjcTb1qDDhJuyF7bjT4oJ/4+j7jD4/Qu+O3LMFJ5xUq7ytOSkxW2PokMV
rs6uYjJx7aYDZ7MaWZXbI1+Xi42wNrrIVGqIq+OGCGiI3ESSBpeo62K4RZ1BQq4dAlfMFqxo3OG0
yL1h83a3V8BsnQ99uHo/+RR/dtXiGORS7MmAgey7q8ZYvHPQSiSnwpGceSfJO9wqF3g9TYWSGs7r
T17xj4McAaqD4EEvYB+Dp/XjfeJCRC0KDya4ZCHSayARYtcMhnbroN2Xf/eZiIPQ9/l48DKF+H4L
f/dwukSZKFo1Gw2Z8NIuCnJE89023tQILXsR/Gwu/4fLCY/S90MiWkKOL2787sNNE7E9NmC7MU5l
8cxnfXTtd4V7Z5es/BToNIxRBiO5wQTiKIAEwUy3bcn9i7wqJ+BmLrLWKrHxJ2KoOfd4UdVDVGSK
8BPG2B/OyzLycPUKwTv1JFfox7sQNEkwhQXzL5Om9QMlp/+QqmV5iESHb5kO77UzO863v74d3jua
a+LxqkArY8gnclNJvHvVJHL7fOBR3A91Rj6xLp2vbQO0dV/7boJNkTRTnyLlMLYO2ILWT78GKvJu
/vpd/PEeRaBkw0CQsMa5/z25xKmjwbQdR3ZfpM41wDofhZnzAOeP3MO+9X6iCPnzl5Oxu20q1Onv
egFd10t0Zau3D4f20KdVfmFFPu9piRCn6zn7v/5w33smPxyhJZ/Oi0G2RjyLgXinxqg2rjAdBR/p
7zxxLNJbR9eT+mMUwy6YrBGM5NuZc2ruOwhB5TxYTnXLOo3INRv/vCkS/TVKGqoZOt90XsWETKDp
u3yn8HueAQJMHrRYagdXcjbcLgGzRK1rpjcT3gexigjbcurSRq/zL6smqDErbIUnBFoKu3ezJxh3
3fsq5i9IsCkkYLZ1ACRsnZ5nOyQfcHYO5e6vr8sfV2uui2ApABUkXY+u048PvCHIlhGDEvt8rVEm
DT0ta8qbJfhmyWe+92yCv7VfGHvpOsKggF8TGZ3BR52YpTcMUG3K3E/NBAT7lLZeWfVfwmmTT7dF
u0lBHYLxqJqH6kK1Xn3vdUFHZN6QhT4xEy2S17/+RD8+V3EYsuGGUQQxj8kVS+m758px+1HFmv1O
RbgsnLU/q5d2OJQ6RXzn0MT865f78XD0x5d7t9t1mZ5HwOoEVhOn/eDVrrgY6jT/9O+/SpQgyBJs
5GEcvduOIIsn1CgwE5w2xh/LTIWW8yB/8iV5hzX+x4eRAAeRkNC8E/LdtZurOJ6mEnpwF1fT0ZH5
F+4+I6maRrlt0/5Yd3w7efUbBI8c0SK0Gr1y6oOGeAmXhMKw4mH6iZDqT+5oFKLnCiBeQ2R/z330
lAdovp+Y5RKu+iwqwCskvBYeQRnk0FGAJPInFbe3PfX/Wi2+XwhkakziQ09AcwrfXe92RAkBzA9t
YJauX+qtxZdl8otwIvNYhIyGu7lBbmCG8FDMa3FaeklxSnoFymBn0s9/ffP//N1ENFMYYrhxGL97
NyLP6Wb5GCbp7Td7kq3CnRpwa7kVavvBKwkhn93Eu/UKFwhaH5tg7xEE3BMACVOip+f6k1Xjx+7O
Py9PwkYRSY8D7nc12u/OD7O0JtVdxB2hBmPOUnzm2G9fFpfTRB7E6b6SY3Q6xKr8yZfbi7at8Pd3
ht4x9FfoWkBHkRO67xpLxSCtx0Yq9vOkc5TRpGC5vYlvuiBq9jCRhl1fJPm+XUoy0paKUJjE1f65
oRnKSI0G3muZzWQqdR2UwzXD5OuVcYA6Guz889qZ7sMixPwtjQb3apSBcyZniy2PiHZxw2AfJZKG
68PEi3bgkIjhdlhkcOkNk49Dhf5p7NLBzLAonpFbZG/Y98dPqP4T9F6tuYgVE9GwLLxj72B+rEu/
RKBO15J4R+8s9qLizCfRocPOBf+xXFxMkxMn4UIOVKvrUOAf70POadB1GA6gbKggL8KlT15avZJi
Ihr1IXb87gPN9+KZSV9/iBq78me07sxN7gFZcHrPOQ/qebxcPa3nY5LEW4ZHpGeXrS6NgX4sqSRF
Y1nuRN8PR6BWRXYs2NwYr7tJc5iabv5YqsAcVYG6vQJdgoDFT8PLudFFfKhcMnvyXLJTeJJvxKGc
wYmuZgxCRF3Mfc/DZVXXVZph+2WSUlJVF9FHPX8NMl+fA9XIyU7wNYIuEBDaR9FsG1nj1vW1v0sL
v/0wLgkTOVf6xGD2Hs7E2t/0d+2M+GIe6wj7Qrr0iMxaklvbKXFp2tbV3sYpuhJYL5Trxp2JDlIB
rGWsOWol8bHoy8u+COghVvlyNtBJIiOztEegjON572fxg67ozrQKeUEUz9GFiZeF6MWE/NdKbSZj
jgWMDACpMdOrv3XV6H5O/YJIEEeS4FK1hUXzk0UHOZMiu8sCj+56uYUddOsw3pIJSWiAVeALl0Yj
eyTqEjPO7AjYa336rKoKlbTlbDYgXvfagXokjF98sjrkrlgzrz84Jklf6iL3H/O5lT9Zit+VtTGb
D4VzyPDcTZIo4Jz443EhH5epwZeMABFow8SYWC5cLKeIOhAidoAemDJaFEvk/2bDNPyA7kciT58J
rWgl4Yx/vTJuX/Z3i4GIReImIeuQ7/nvDnV1Cein1KhwSgU5cyrqqTuJwC2HzLmX9YINrr/VENpv
rR3xiJkqxdD9128heL9VsB27YST8yKNKRHr8blhnCyfKVe8k+yaN4ackF07OpkTGM1blGmWXe7+W
86FcRkgE8tAmZHDDXE0lgULf1avtPsnxt1YIrDC9dgV8TlIuSHfA1kpLSojLDkEjMawsLcRo4EuZ
WuIa65OtRysRqnBq/0cR9J9f5/9Sb+3dP66g+ft/8/9f227RucqGd//79+v8q25N+9vw39uv/e8/
+/GX/n7bvTWPg357G65fu/f/8odf5O//8/VPX4fXH/4HAFw+LPfjm14e3sxYDd9fhHe6/cv/1x/+
x9v3v/K0dG9/++X1W52z75hB51+HX/75o/Nvf/sloCfDjvKfv3+Ff/745rXmN5/ar6/8ocb8yW+9
vZrhb784YfQr1eG2KCbCQ3K5Mbft2/cfRe6vMvR8aniCCGi4xHw9mlYPGb8W/eqJJAwTWkI+Jb7c
lJqGWcP2My/4ldOWu/0nBczOJPrlf97hD3frX3fvP5qxvmtzGgB/+8Xzwh+PTOC4iYCgpOJAnyBa
5Q39+DVVc1DLqoO60RKKcNHC+3MxBRkZQYdefTLEprh0+Fo66lnAXL/1mR7e8eaDMxlRZ2pPZciM
wA83Sd4/h3YEOMMqp04EzNBLt4sGMoUi1N1espZHeDr1S5fOwQdkLfKDyFbx2zKF4smLm+AuFnjG
euUlz36YYwwl9uZKiK6NN40Olro0Cj6Eyh8/EYTbPHJdwxcZ9dP9UKATSPWsPqWTg5zGJOt0MJ0K
MUAt/ZeSuFOoL4LObRUCZJEKkTCV81lAwCuifvz7Xizdm2yOsnPDPXlI23gwRLtLtm90djtdrjWy
nwaxWVADim5adLHJksZno1Xq3m9b0Ft+EZ3xRU5p/+DGZIyuSZ+0PYJRPzhUETgA2S/BZ3cKvYdC
dz1t82k50OrLdyn5Sp/qaQE2baWoDgwnKEh6lZzkAXbwIoUMSB4Nq+ikbXwmOkPXtBm4De5J2cdt
ASgJMWbUBEwh/YK8hKhSX9cRXSNa+wCrCPfR0CRu0+7SZGV9S4QOuPegTHDO5A7cFg/hhlOE2PB1
TRAbqa6nrscB/wChug7ObBhmLzyj1YMDATPkEpvgTk2zh8ZrRdmZyl6/sIJA4CxqAcx7iOfuzWmj
6eDZerqc4L0TtBQ1d22U4z9Vpg8JCF35usQMcFWp473NTfUQmhUH3KTHcEEznYaYrIbxCd7BeJYQ
GHJdDm5517cJs56qSYsL3+8rdEvl8mGsfPBWde8hWlyaobl0vW44D8Yo3k2NjfLzai1wZa/hhoNI
Rw/9a2yuQ70Qz2MDiY1+O8DtO5Kln03FadUUc3av1iB74YFaCNDKov7RVX74/P1qt17gXJZxT2Jq
MnZ71NXZvVu7yZW1A8SMsUhuyJBe5xMOFyQ3Aj67bMcggMtlYJYLVVzagTk6UrEV3QDP/nNpOSq2
nTu3QGsChiB5EnYd0YqaefNU4f9xkmKzMAUw7rZB43XnBSjci3jihBPZddPY+UAhYn9KrkrlIPtt
aH0K7RFTZhoiw7paH1rCfo4ePofbYiJ1hISGhvSwcLmNF5IpQztVCvNeiFxRTcP8xQgUlewow3mZ
9PhIxeB56PnIfZ3hvqtJQf5pS7RfKuHY1SLvJn0An9TolQgG5uFIB8ptGEYayj/cFmjJzSzzy9Iu
4bPnWocbE0Eupc7XnwZLXPlOmnLFfGW4J5s89sUMJiMzauRiWvqAL+Gggf9YPj0o6QTvt7LMqkLE
4Mdy0QnGNPIlkTGN/QTaAc23d2yKsn626xxF0N7nBUnn1DNmjMfZvEyun37Ss/A/C/RQryYdcn2g
eKo/UkPLt0BK5FwrqTThXqYTODiTuy9NHfEdbvmE6jginrZXGXla6L3cBemA9MPuJRKFPefsWJNj
1odDcqFb6Nc7cqSqo8sg2Dsxa5ndN8pVd1OHdC80Jr3N5niNzxaD4Oqsb9byjXDn2d9JZ6vZUgKS
UeH6Nsghm8Qeic+Of+idIrtuSx1eCC+aniuibfZllOEBHpweAtSo3eSJxxl0ZVCUzF9lLT+7RYXy
PHQC+0RggZD72F0JVyytxuVmZJcQv9r4iHRx+lnUfjOQE5no/N5wcLzCA4IjJG6X7L4tEm4Uwvzh
PA6c+KaEA3oD9C2+UYuA8mPTOb5Waxhfe6Hj3WbdKNAm+dy2sky+lU3D+tXmk32zwkkQBqvBnoXK
sU/GbYpXuzKRDWuz3fDVBayuyJ7EB2AYDVndu8fWrPmwL92aeWlJbhwC0Y4vpZ1MfB36rGiua7jf
37+Vtk6qg2rr+Sle6/GWr4T5XMo8u4/7ZnvCgs0hIt3w2ZZBetv6Lj5yvpQAA9uOP2fROt/yLngv
RvbZPb4a+0avNr+0FZ/RjKP6Fovt1UghcI82G/mdOeepdILwue23RQ7c4tHKqbkI8zm9LfsuPrTC
rAFK+Tgmug1fdjnobm8MYDKlCGTaubnzzVVURKlEvxv7ybfvK45Co3sIFzgasRb5ZVzVOXCF0Euu
1i1Dry0g4rRNXB1s7nEDyPt7aukK7Znpw6MVDsm4GX/BFCD12GERSbtZDTKqh+RPHmD24so5ueLb
wJvJ+YN2mJsLZeNgZ9D8H9pxnL+UTstlZ57PtZc8AO4abE+PG+iPIfvjCabuGcIIH1K1rH3ff9sK
dAAnhi/EVesVqEu3H5eJze4JW++YxFp7Bk4GjFnYuRRUqJgtV59kNx4hW+ueVESXN6o0pCFpkvgm
HPgwfAe2g7vgabKkU55USU6qURSVN25YDefsCDHiJd64EXB2sMAlN9v+/IjwBa/S9w9N2crf9uIt
JVrk2zLYdExy4lKTyszkTH902wwFvjuxkpwwEgE4EoUs161XcXG/n6DqxWGLNdwKGOU8bMvqXNrC
bJ/YSXi8lL89+Tak4MNAEZGgvYBFPJbA1Q9iiIcHRhryOCSOeZzt6DwukRwvpJUYcqrFuyk7v3hS
9BPunboPbg2DxZs6VemxqhSDaMzn6lKEMYz9dgsttk10OWbNcCQTtT0n1KM/Cg+gbmk7/dKIrLpP
Q+TwBMFoUGzNgllEkGMEenR61UX5QfkdJJI0aa/XhNp5JcsSjFSIASi1/t7pXIWIqZmvgrmG8pGg
4B9tIS5xVyT3Zg0t8adN/lvklOFprSn9Oaw2+3iJeOxgNe8D2bTXPh7XL7SqwDo7S74vKcR3wuv6
s8Vb43231OZ0jTeIEl00pBDtoM/0gMWOxkV8NaJbOeuntkdjr/xviMyQeUUZLRH8yBd5bXNwUCx5
7ljZDxWbHhAemzw4bITjvpYqu+x1Nr91SY7zh5z756hf61vj9t0XlMjrxzh3+isvrHNAYbUL5W/U
+oiVLqaBl3nyvnVdiHkNkPp7L6OPgV49kU+jowfExCwX33D9xaxspvzN4+97+wiT6cHreCyTcMaY
MmFomE69uoGlQfdcQImyMtqWCBXsw0hzAFBY8b/Vy+Dfxo2tv4Q8WPTJjcxW4IRp/1CZDKRAxQbx
eaXxOZ3DD5WvbRptdoU+rJ+TxsNQnrY6/SAqJhpEjk4YC+1skdV0fT52Z6AxC3xAa988qxzHKxJm
N70zLbq3KPWxjrC14yqMojnk6R0l6hNG/OGzOyQLdvokL8cdx1EMlWqdqSEUyXsIbCZTvzHDK25Y
x9b8UDJBVGc2ajzn5vvibW3Ikt50uGXgYHrirl5X84kTLUuS2yZNfFR9Ti5KvG1KtsqRMLouPo49
oeojtiv6W3vSmWJMq9RKaOpTsCRtaXwYL5NbnbYp6RkosRw6tHE+6I8WZWvAoXfinbp6NQRfRA0v
EK5ZSx7gEhIk7Kiu2NPYouXUsFlkwNFKRKIrp6qUIK22BvAxQ7AzTt5dj1Gb3hEzVgI6DaS6Lc1Y
3o0qkQ++Y9ZryAwVCDQRNOjGlzq59qM8w1NCQhKH5LqvCngUwhAQXa+INtRy6qwoD3aLVPjeYhwy
7AzC8mqDnKnKyK1HGdMDs4E2M7nOjd+ssr+oDNo0rqMl6riKA0JnKq+GBRGuA7p42DUHTUAoCjoR
lYecI/uLv/hegq7NJWRikrFH7Iez7hslyrcpCoZvRrT+eRUOljS3wFf2MFo6KCeVRotdD144HCNv
c1j1XWbB5iNRWbwWiZBRHBlIDtD7SE4yPamVb3GYSjDkovDD8LqzTa/3PZVmTklXLQhuompkX++D
KqR1oUt1appC271UvvPF6+PZR9aSrNCO6aqUu8YlWfOkGwx5d7Wak+xY28bCp5ArKSOtW8C5qphl
49XmpML2F7vVAsA5xNIRF6hVUVoYZe6JXawsJoqpHq9bdh0Hg8ZSXjILlzgiyPES+7Cb269Ja71P
lghVMOwIGU/mwG+pCQtPZ4d4ACVIQWumfS7H0ZwXjuZD66VC6TmPHulqjpVKkDevHVCqdUkCFI+A
rs4hAU32Pq8hTe+Vn6HNc1es4McwakOMxmEq5l3hchTekRtIgq3NK1ntGPKlzSlNXxxYUmmUeEOv
3Cuamhn2j7gD4RoUI9asvsj0OUICvlhQDJxDZvRKZLxqe/Ca84puBt4uWRG6ysLLqZfic25a8SXG
s73iOpyrt1pm+YeKovLzimGNWpTgz8vajkR2JwmYujGSACWKbm0CiNOraIH01PN8HlcOL5e50IlV
bYe32jHjcLRdBWiRdQ8P8VQ2Lwz+kLx4AZ5SnqzpiqLWO1RNqOme1lV4bgdMA92Utm9qXjuBVVgp
cdYVdfWiyLsrdpywOAovFHHk6GQjYifkmwOWnnH4JMZ1upmGiJxtglfH0yzMlw9FPrL+rRjgT1MG
OdgdFzWB1ayYjgCpa1Z7pWLkBl7Id2e35hTlh7prkD2muLMZaBaRvCUoHOOd6ef5TsyF84DrzfmS
EIb4rBH25XSnPXWv6bDfO6VrHywzvze+AeJLgaxJgrqt8JSjDgC+HPvl8+KK6SNWwPFttRyxApIj
r2czogtHBNdveDkfEWe6TPKWwhXCd+9Py7HP4v4y93x1k3gie4nRWAIMpvO54JEtxed5ze1j4ETu
g1xMvNGvWPJkNF3AiEnuS5aT3dpEwP6Vjo+F7cWzBmmEjjmYg/MBzsbtXE4BSjNaM7faOPZj34X+
3kpnU194bfEZakh1KPNweZS5kyO7nsNTKvvoauYwc+27EmeGAz21sfiN+sS4p4mHt7UuUtacgpGv
p5TBvk6zYjdiPfQ7PK+dZuc+wfiSXbg51yn1ovaq7OpyL+IZg++kh/aIFGO6zPx2fgvbcL1PRxJ/
4PhA8Q40XhLhdsgVy1YThxnMR7Tvw4PoSBvACKn3RrfJfTVUpAoxKHvx6rQDThAVp1FqJ2hJOcWS
SGIOj57iodb2mq9Kce/Ljdc3Y23NBLkXcvbqSy+pYceMSAkrdzCvkUNaQZrMxXmjyTwpozWAi1pm
V021jUQRAB98f0g4CjbeBadwczUnAXwBjff6ii1EXOQYtLewwhWjv86PgwMDP2nT9CSRjnxAMuw8
WtUCf45BgImar5TxAgpqb+en/qeCMOorOBIUFzTPbrrVrhf0z4gKIw0Qgl+fXruUvbfsWeIuY5X/
MG3lM7vGdtjmfOzWYJMIcFw3IxAdirCpqoduWsOPgVyGsz4z4tQZAiDljYIUztcReHbJU+E40t/l
gqmrP0+gKVVR7Ly6ZiSRdSGslGS985auuEDvWF6D90j3Rd8WFwnfviMEgRZ3WjBwco+y2J56AUST
uMWgKtQSUcq5IzI/CAjs4egW2wyPHBIHAZhK58GXFCnQeTVRfE82RVtcOuElKS3+9WJdrKdxW4O0
0gBx3TxvHhlRh6CzxiSVWP+sbwEPriNwEcKxdH+WUqfivcgbtMJ1CRpV9U+BHno22mi1T56Bvpuu
Rqe3sSPUx7AjBSubg03OaMB+r5UTXQdNUR0bvcJHVWq5JmAyfWLNbU7jqKWGcC1VjjusyZWManop
qR+2FkOXR+7UPDcRgdC4PGKZJzfNvD1BvagCINu6NGC2l1AA7ArFKTlf8kFmVJsh69aFSImyiE0U
O5c0graCZWm8lzEe8MVqUKpNT2UUCye/DDqqt+/VUqFhxEpCrV+bEMZpgcAGx6q2NLsCurmh73xY
M03/C3szgM4k2BUJTSWKoPzye3OATXz+ErPBERBNjPkzCJPsHlkQf0YXhne2TpTNYevSrnFqF1DH
1t4j6wgnebY1alS5VVJbm6yZkUm77DznY1SlD3ERqYeIWuWKwFvxOWqb/Mmn/fIZJSixQ7ZEFmZC
58kEGz1Q03alr0bETZSNqK6xqkhm7iN0oz5jpwNOr1xprzuZJWeBA8meB72/oi40T0bGhwF7z64O
bHulbBdeL9W8fNHhZuWehfrcjBPM/qRjTW1L51A28Xozzz4LLXpvNH90FZ5UF61fhU14xLs6o2CL
56+ljLyLsKRABZ7Cw+36nF+32u21bZr5qeSg/VhmPAccdGh60jc8Us0SfuEXXDVd+qQsxIXfP5qI
jiJCWhojTsxtdAWVr+5pOYSx5eicj4zu0FHq8ZR2Jdll32ca//8MeL5i1Ri2cRGmkeb3oxqfScj/
fboD+jaf8tf3v/DPwU4kfw0jH5UNAxX6i4hg/newI5JfOTsAL2ISjroId96/Bjv8SKCWSxA2Mh71
XI+38D+DHd//lSmQz7xo07i52+/9G4Od6A9zHaaMvDh7FePXRNKD+nGuE9uJYXgg3T0urVntOUjG
DUYoTK3jdYNGxD45PqqBC1lZJwBO34oVi7sXLl+iZQi/KNWl8vPgDQWa+MQhxAqJBfL7IWkGzqUu
1t7Pgy9qcoUMhgBY4iV2z6FI6IC6jkuxjs5lhg5fxQPqibnDdxrpIOqvOlNoiX2AZo6+H/mfb10m
x/YIOiUiibzP8lCiv6rVVJ+56ark50zWaXLswiWPN/euyae9QAEEw3N1yM1YHFZjbCYNsEaDo5pW
s0htB53DTP2RrnlCqWRVqjUdWmXEM4Wd11jID5mk9Z/4tKe/0SEiDkcNdUTC3DinjX+zdMJ61wOu
vPy6cW1dnk/GryHzFYw1AL1PGX3OEBeFFy/jdYz4UdyxUyYxdHiDwpChzNjPORTzlpNowQFsNIl/
l22tTciLdnC9/MJo2ienramq7oAWcS32A8eY5C5uXY9ebDn6yaWmNJ2Qz+WQ/emXSarHIjf+rhx4
/naEKNPoEfnAFjSqUhqk6pRV2OoC7FoGFQUK3pM2GEV+UaYF7dEZ73R73ngsMkQ+NqsanL3pwU4d
XdtvDd+ErSFk2AaRRumzYBHXWZ725sp2SdMTYMDhBsZIuSRfkqxPjx6UuPUAsNDWdxkdYtADeFUh
OFtvWOjzUbCWvE5W0LiK3BHuUfB9ebOWSbs7i4jeWmnpEI4BfWQlF9qiI6MTpjLoX8qT0sODofRE
yyEk6kHty2nYWsYJXoODylhOTV92C5l9lihnX01jvANxEnKIZvSS9C9OKuv83MkcBT1Q8DfP53YN
oAFQHtcHVCe+YcZIQvtC3mHAnozUHMy+6auLYBYdcZ1hhAkQ1mfjlvkn1YV5eVqPfZAd0BsXyxPt
J5pAKQceatFuLMvLtU2Zl9Htdw5m6WS9n+mo9nvRCP2pry0YDkxT0+cI5dgWtz57zAJEHl5P9BBH
mDWp86lj1JnvkwQPwqlNGvFgBp/+YY07Mb7UEQ7ukwkz2ERkVz6c90m5xafaaak+NXpaM6ZSASFB
QJENfAOHnZlkE/a2zAsYgtLPxUDPP54pusYxpXHkLADPZBo/L0Rt6ddszbVzldTO+EpvZxoIUWD4
wb3jKH5oZsJbii7HU0UDoD6VqRhI/9GzzxghZRJ+KCTc7NWlkMfZLyK2s0iM4AEYdnm/BU4AQnKZ
a5YSJP5BsuP0FiVnBBzi6sghsrGWpHguz0azcHsbtwoPkkGgv3MmhLZXlBHNqwl7DjdJNSfyxI1m
zMJNy0NIMhGw8Hh1iYDVAd2qeWAmdFoJCZeBHobLYRGQW4zRfVak/dYoTg9jZtfqLERd+y1SRU4z
Ael3DhVWT6TIuPOQHBfHZI+12zEOZwJgXmMKuvJRZL6YCV2Msfq38AHz02milX6YV/gxvxU1M9FT
gT+cyB2sy86uSWbwHrUkG/C0Vioyz+imiuVENNkWiY7uFHqSYxpAPI3sUzq4KpKH2YU3CS6RJfRi
qkPsr0nYR/5xZRKp9hmdkGLv8+Ul1rW0OI44FyfEjvupU54VUz0j2iqWlPiETT++cwKkWbA6s7Q7
c6JsyY4txasiDz10Hk3jixdYmxu7KzVzfCrFIn5LvXIgKSufCE/lYwr6XCXBk+c2XWD2LHNSws1e
QwO0PUcRt+ssFfOZLnDoXKQRPap91BfD9wNYCRenaCfA1YFtNBmPU/Nl9BXfwKmsDYRJ5sN0IEZJ
SI/2uqmFKluU4oTjI5ACR9d1frU6bpxdKrqH/Y0Yqhrmv/Sqb/0yrsN1H3a+c8FFJ6zF5L2YL+iZ
ifFiWMoMDmnt8OBdgrBTzk5E1Ah3dk3yDsHArDUZEw2dBLSevdxXPpptyA2jv5zmXZU6J+2o7G+K
jExkaP4AYsTDl5Lu1xXJFvFOmQcQrRMbSq0I5HRI5YDSayWKnlzVzEzAtlIQaXO++k9KGCBtWre3
detNnHfTnECt0amvciautD5gDI307milY8YkLuZr6yvoIbFWtKccTJDF2xwp/GA5lci3duIofTLL
uIYg0pFMUSUqJ9y39AeSnTU7Z7D20jslvohZYY4+NDgpvGxpntyuYbFWrps1OP+29ELXNvA4urr2
g91spyzca0QMwM1dfNxXc+dzYZEu19SwQ5yObxXvqHzuGt/tLqPEehCEg3moH6lg6/gqlGgmXg2X
d2HCzqpEO2OMOAPnttKvC5cuvyxYprtTGvE0sarJt/e+52bLTRCmbUUYQDdVO99JOwWhO+oGohLq
sL2lIe7CWfVqLO6UiDVDK0FROmeN6Q8D/YZxZKaZ0oT13TDJ7CPn8S6uAF7l0r3LC+nSskbID7J+
DIYBel3O/tPZHOksYx9YVXUyJvrSoce3RQ0Crjt3NJsShvhOYnKrx6Z5zPvEoQ1WTpp0lyZzg1f4
stWGdp9cUqKGpnXv51bi+PZ9HRDc10XMchb2gPmajZQkthwjJm4R2EnFpZri+reByLwQp2M0Pw6z
pqSNq7aBs++TRXmm8b1ghdD9FsjRNgsY1ZFlu9/NbQPvIV0kX9HAqfCCzhknmH1ppBs/l22dDNfD
2HQ+3KwOIUc/KfmSlW2TPs6RmcuzHAHFZkDtVf6xUVkynq2qRCbiNCM6OXdom/6J6t7JcHuQCwVk
3FZdZYisWEp5VdCEUuA4yIV0cwZZJwNtLz7uEo21y1Sc2emDqhfOC4bjnP8VEFZhzvJJGMBjGU3N
+Eyym80Uatzox3jyCSbJmxYaVOlzpOZIKA1prn07scyRchubW+UwOtzJGcjTh2zFMPNbE6iKlXJo
axOf9WvQ6I/6/7B3JktyI1mW/ZfeIwVQBaDA1m2efJ43EA5OzPOgAL6+DqKqpElPNim5702IZCQZ
ZgZTU3363r3nahsSug5o9UHtY8tr57pxr7mpJtF9q21Tk8tUmf5mcLKItE3+Ya8YZjfNBvEyGEcN
yLvfZUkbv7K6SXIK5AB4pwYasCLxLQJgYo5p9s3uTFK7AwkEl0E0A/+Nh5gjEMhZzd56Rao8WFva
QaN1603l8uH7Ilt61fQYsuvKHrF6BpUinaQepxTJgi+ITEQLSzpV1napIoHe7YKTkU928N21Z9Jh
c+YswdrWAXZt29aESXshs7dn3xrFtMeDTbul1XEKEMs2tOMf5m7su1fVeBDT+VpjuRdWROp5orVH
15lzMc9IJA5V/awbjT+LfNQOgCq1JYq05zJXsLIo57P5vEhM+wez5TK6RTWTniK+0xnymEM3MglM
8GWp26EAnYKa6QjkJ7Sog3YF0mVbyBdt8BfIUDMIGxFsXGLppFnE7aowLFcdM/E8+28Pxv+/zv6f
5QL4/77OrqI4+/j5Mrv88f+5zLruv2z0bfh2cd7ZwvK4Kv6PStEy/X8tQkTsMa4puVHyt/5XpWhx
B/Y9DIiL6xFHEGrW/73LOu6/+LO+60l6i4700T3+B3fZ5ab6f6W7WCpMUwqU/ESQc61Wn5EGKgmF
U2vV7+Mpcl+iPqg8kG8mpPHMn8p8HUfOMyI1ovi6gvj5/14xvwhcf5ZI/uoiwN3HC/NhbCA0alFw
LqLenwwM9pg4STY2+hD4sj2kQSToQIX2gxW1avfTV/I/6syfX+qzuY/XYozieP84SXzu5st7+em1
cHVJZxF3H3AARA7xQEFE3IHt1+sWdS+podihH0vbFP0xCbiD7s2wJpWxMmkQbv/8Xj65G1kNmJL/
6UXwAKASyF/fyiRmVeW9OR9o4oOztCsU6QI+YOrb0c41ov7ASC+8+Y9edPn8gnYFOesmXtN/dK8/
f36/jyrfJIv6gBQM7UJgAm7VfvTBs5YUYIpkT0lB8ecX/SRUX75hlFuAR5BGWWpplfz6UdMuc+Oa
HMODdpSc17Eqxh8cw1Tg1tQxGbIYCxwaOSW3vfAKBkqWLt97pym7bTQlc/2XBecuwvif1zvvBxM4
7SOWncX865OHp3W7bqaYGw+QHRftYhnH101nLHTloDEYmklQssnGoEFyari7edcd+M0eSYedTnd2
3HXX3hhJwmYKL48Yk2n7tQpdXbw57LVoV5gOUlN5Q/C1ZiyQ3sZiAqaE0oMgeHALhPO4TFWvOgVD
DxEkKOaVTp0+XlPCR8MGN65zmzeckKumnmNuVtpZSIxT7GcAOdJBcf0A2A8GugATN0SkhnIcIPVC
jVtCpc/K6LUvhR1cDbmf/3AqaTxR2RTbPJv3fVbfMGqFjGaQVtNYhIoZIAOot7shFDfgScAElKEH
PS/OKvs9KBLiD/Ikma9qxwK25wHRHm5QEeNXj+nSiUM/Z2a6ocIMHpFpOz0jpIZDzi8Ywf/FZvCb
nw3UctTIyke6bapPNoOxLK2SuYE8jDI0tzqx1H5MFAEOIxSSHnQZEg+YRH9ewZ9e9J8FzHbBWJof
j2TX/XUBd3UNqKmZx4NjNfK5I6ZhVbdegPcd7UCrRnmcEcT9ZZl+3pVZpY7ABMqPx2c+8dnYhcLK
opyGfVP2sZFv8at7NsGH8RAQVhs4m9Cs8UrNKA1oXA/C/vbnz/zv27JcnJscVnx80xLLM/lpq5zD
aF7k0mTHQf475rDmyGG34oeRAIPVn19q6dh+/kFye8Qf6jiKpq/4tC0bLmOuiXLrICoP5KfQPqkf
mdc+TbiX3IOQSXms2bzrc1u5zl7EYQHHZoqg01ZlBS+bd4eq78/v6nfPX9FNXmzKHE7Wpy9d5g6Y
rayZD4igujs5Vf5+zDKAwXHcyw+/CyNgx9RpDExSEXz8+cX/QQx82qNc3O/ScU1XAez/9PhrTkXP
Np2ZCC5giOsug3nGBoSKE6v0nFfISnURIQvRwY+8c7IW6YZBpHo5xclTbQU+vPCoX/jNTg8HzB7Z
MFCh+CW6jjrw3uToeB91LgsSdVurBkhdViQb+GJQzVVn5BSGXWyAIe5iyZ24s1MLPRIMq25N1AjJ
VDNN6MX3EjLbQ+pIlK6quRcEnUEEWN8IrmMFCkhyfwZBopkoPKC2hpmCZpli91qDGa9XZZ/7T0Ps
Yl5GyQmN489P8XcLS2FA9nmQFNKOuSy8nxaxTD011nPfk/tqxt5Joif0V4biYO+KlOtDNyYI/CVa
D8IxGXmlAIOJkIWyP47Do1FY8yEwB/H1z2/rV6vUP+ehKyg+XAk5x2FO8eu70vStZo92wEGjG4Bu
bRFP1g77uPLepTneG51/iGvrS+vo8i+v/LsCaDGJmhyAzC+U92lZjRFivzRSwyFXlrN3aHR9HxAQ
8AWZJkSkehyKYVOLyXGusyqxHC50jofY1rdlsP/zU/hsd1eEJCgs4jTqpWNCtPn0q6+yvPQ5bYkp
TBAATtmhb9x7O8AWnpmQc+So6SH57RodabTqnAp9dXBt0nEpzX5nOjZsG7M99CDOOzJ3CiGYwyZc
mvBZtpV/nEKzJOngb9uC/2lf+O+3zTHGfAqvmf9v9aowkDcEIt/T3j8kaX/GLv2QmabGGbrImjoC
PVESvRtNFdHHoBPsgxKu7faI43Dho1NBIxKDNQR9L+32syYCSdfmzAAeN7NhlOfImveWE+79rLi4
iD1lTCivL5/CQGrGFBDYnPzcV8aZFzxpVx8TxyEzrq2J9TO2OqfzPkXwujLPZRghaJnSt1NXjQO0
3c3ORZXvAQndOk2UrmhjQHdh812VDW6LRZgzCvkjosd8XTnsKGoGDFxF8rlepkPV5D0IO7mztXdn
Vibhj2Pqn0U83lTSfKGOrHe2RmckEsZdc65+5H56W/UeedXhMuefxDmsigMqwvsKOmpEpwspbruo
D+DNpMkwEVvlldt21F8bPzhHzfRWCw8TYfkm22qtStKm2vE0yOIS2vU2DfJLKSMSq2jzm0Q25bV/
09TOXWxarzhSd172Nw/8si5/2pqZK+MyBNRgIQeihv7sdAzpZTo6tbKjT/d3G1pFdG2YwAdWrGjj
/s8/Eq5/n1+LoRR2nqWGdjGd/7pVzGaai77X8dHSYtY025LiyemD7nsfjcMZYCWp539+xd98Os9m
b0AY9g9059MrNmmcFElZx0cjs4PrqjMFhtzB2CCK+Q8ZB+7yJLGxQlsBdqEElNVfP13Z0W+zQwSa
JXedZAubylvHpME8w4XKD1bIWLUtIPZeiVHOJK+Fy7Sfg+rBLC3/OmmbXm9EP3a36KJJIvnzg/j8
O//nzXH3xlVP45He0a9vLvF61y15wkfO4eDSam9gV65puc8TAWW2Qo8ipmcK8fov5dCnavOfp6Jw
8CzkG/bIz/k80HnQgqVJQtFly2qnW1nczQSO4T+BPn2FzmXAaG8NJEv8+RP/5qunymUnZm6OHtX8
9HXYyzgX+Ux0HNIhvwg3Y8gymOQniFr9ZZV9uoItnxGjMFwQn7AQjJvL///zwTwGXh0AUzg2rq2/
MaRWaoXuGxrznz/S754lklWKKK551AGfzrvcYJaKuJbVXFQ4qERlbCaTfKyxTl8ZjlG9Azv7Cxjh
d79ZHNmoDBAhKFd+WjhzV3OLSHV07MSc0Kdjzp9eoVYjb72O9pTPRrr786f8VFD88zQ5Rl0eJEhK
/Ka/Pk0HJ44OWhUebUVodxscFTFHZEyU7mluttV0QH2lNoVFgM6fX/i3K4YJDvUVRCl+zL++cMAV
e0DvHgFTyPXbvIyhVYmE2xazuPvzS/1uxeB/5atc8Mgcvr++VDmbsxdn7ITtNAXthsFXN2z7OUIn
8OcX+re6ZFmbiJep+xcMD9/hr69kGL2oUjVFx5p29XUPtHwvBGYJv/QlUniRnfqgtl+immiyzGGn
jB0v2+peu28Nl5zVZJTpU84s4WAVpYsst5zJnCSLJKF1QMSTRt5aMtb6Nue+uXGTqK63PcfUXx7Y
b/YvjifaHIDMHNv5bIbPgqadXMR2x6DPkx2jVHlIkEtuxRASDZl2goFtJp+4WRh/qex+86Pjl4YO
xzE9k/r206qIc3jxfs+DwUkP/rk0O3KwcFuRYZTxcL9qf4YyOLWRmv/y3f3bepRLoJnC0k2f1abV
9etX55dtEIVd6B16W2KLHtGU2BvD1mSTJubcV3/Zqf/tly5t2rIgDxY2HU/60wcNZuZjIz3dQ6tn
gjCzISY/F7GjjdgEkU7V/uUrlaxCPsEvxQe9YFztmJuhddEH+bRHNx0MpzJS7qHzUWsMkx42XYDi
o5kbn9HHmJ1mHzUKjtJsbS2TLRwTezWXxZEBLde4wNp7eSifi2pQT74kTT7JBEJguyC5gANt3YTV
HmfkFghuv6x2xH4Cu51HRBseUmj/zEGqyHCuy9wbN01FGVkyRKk7g2t4Z8OR8gml5gpBqjwZRDEU
L+nRpyA7YBJovKdi+Jrq4jTaIPWrhIqXVZSsKiYuq8meHxuLetdghC70zeQSbRjl3U2JOcQ0yukZ
xsfeQHUskEORTtCiPqXWX1VBcZsb1SHwxjX/9oMIObTGaBxULNa56HZo7vOrKUST4AQTEdC++rbI
ngllisnSuRrd3NoU6H/2dljae96M+yPPWmi2Veq2FWr0Emy/NOxpJdywQ9lvmvUqKnncxBzCFfeM
O7Mn7WQE//EdfmCabMqUAEmr6YHc+thIDlFa8105hUJRqcu9hehqEQpEJDW21RTfI41p2g0SCLfe
GJJwaT8esyNG/PQUJFXLrDyYuatzKLcxnhNJmNtO0bNazwr0aSKLbDUYZvE6hq54JqoM4YVRLkG2
Vfqku+BdGuDR0LbCbXT7eyZZLyoj+pIC/EPP8gWXCb5ho1IPdSujZy8tdYPbhw2skYpbR8ioUWcd
CWAzsdEyM4/4N3bR6PibmiHiEXR2dEIQGhELZoe4MVLx3ezDYd1wszzERZEd8jkrdr5lFDcJrj/e
GD1K1CEUF6hIzF1lTcW565zhzBz0La/74jGi2Dl6SNV32q3RLmO+OrlzQ3aCJpWkMj4mhCy7wZxq
As1IlUF8BSR4LAx3rSu4PzK0mTQnQg0L4n4IWdDleNFl/SFizJL0OlMk8pmRHg0hxS6yix+Ra5Hj
YJBKUyEUW6HpMEmmQMd6U2WxeDRGu91l0zBuWwOlkqlLXk/b3/S4BCrqsF8FtPNeB6iKNFNUtFVx
Em7lbA2XgbCF2yr0jH1BpB5S4Fysx2ryV2iJSMB1FB+w7crLIMN3YebT1pM9Ba8TNNZNbHEvF3Y0
PWKg7p5RMgVPvVQvYeNXB+527hUE1fY+0H597mZFEHFmeTsXM8i9IYeaYJeIZNoSepJdxC6TBt7e
gm98gaCFy9dR7Y3pD6ThkOm5jfBRvCHPGXYztplw6xKZiec8KLS3jnqhiz2LPsUbNnsIFs2yN0+T
E5qnzB1oQ6Hfx3qRTPyMyzwNr+huyyfUXf4GLyJ6AKbox0TnBfhQUd3SShavRjCLPWVE9VFZST5i
nmvMlSuimhSAiKyVKs/U0qHAaRM38fwUChOCXMECvK8kYUkqU/jAGne+UUYP/KwKNQlMIWqLoIvu
YGXEmHNMCbq5Mw7s2smm8oRCuF4ZX8cysL+YUcARoSNb3+E7G7eEmju4E/38aWijedPQgSTgWoe3
YSrDe0xTSMoDYgyXVMVvASiyk4Mm7tz21njGyTWyVSbTq2HlxMkWtNN7q1pykH21i22d3SSV5kqd
xkRxV/IL/alkj87EeCIrML5OdSiupWSB0yB0gcWHyRH8QPOdOF10P7mExzHIoNm6cxdd/ITJgB+4
6o1IsfHYcl9cN72ltzKpAEb3WX7ftzgRraHA79tYE9DgLiWpphAFP0EMH2SWI5Cc4AKVq9HB3ZQF
3fzRJGA+Ik7bvRjJd626Vu0Hz4t+YFq7Ns0QGYnEqfgaekN2LYeyWRl2A/i5S7PoB1OeH9hwUnJ8
C73B8pGDd3bizVy7pKKbXniPkinf69A3qo1BQtywTx3iUyrHqe6hCa4Hw9UfabtMwm1mRIjX6CsU
YajODTjYJTmLpm+gmvGAMhloR1bdTY3jPHZx5W+cpEiJtMCJfJUD7dgagsQiZ0Q2ugrSiTxoHbLH
EikQRNlmEnL6hqsk5Ah1NLgtdyhPqcwLMp+mmhU0dtUxiwxF1kgKyD1p0fePnevfMWrr9mAVGwSY
BeN7JOUN9JKozgwEmya5vNKZtnRc46d8YOy+zmIavuuuyzs0JES997EkuTqfiFOBT3kJ20EiiDFd
GxdPmSxU6yacDo4qQoiVVbgymhEZn3a6Y2ijPVMN27ITOhxsRZ2r707itfsQjBgYomFY0pjGQcBF
D+Y3fxrEOxItfVFBS1BEYZOWeeVi3SdOJuz3OMV7XCYFM6+IwOQ4VdFGdFZwBqMmwYirLF83VZh3
bAgkWaVVS1K5L2usKimyBJRnrr5vpnpEWUUtggu7HOmGJAI7pNezuaaTeHWR+YKPz5JmLau59VZc
c9VRlKogXqRM12SN8IGaOmhxPFM3fovCKH1kfAbODIaVDbZg0af2sbXRnb3gIsJ7hGgDpUUSoHLF
mDamLN7gA/t0fSZjdWcWY3o/lsiGolCT/hQ2b4Ed5rs+9advAFberT59bERwVkT9kZOCBngeLkWS
nOx2eERHRCjV0J6AeymyydFTksossZ/0E307ESZ37gDirCjcBGVm8yp7jtupJXbNyDNBhmHN7s2y
B4hlk6IR7azEfpplfQg7Vg0FAI8jbkdyEZdTqHJwwZb7aCQIxReVWPl4zGhx2vM2IlFDDtN13Rto
x+h2FV34EhrLQ7amk4UeGOXnxpz0F5ToegW6/ZSE1hpE3jOWc2pfr3p2YvWkATQnhe525ggiz8G9
AlQhXtUYZbbcw4nDWoBzOXh3ZSxqxc6+cUKLXmLzxcvkg5IYpqETHSpZbANPwg6OiGCch1MXjSTw
IHLDeU8Skkf6SE0mvbNIuINvxlRU61yxUWSNo54xIQc3rqDz3dYRQQG9SwK6isD8N+PaSwpyR81g
a9BYPEdhjoUHzd02FqhzmsF5S0wQdkGMb3DcT/j9hjG5w9i3jZRzRtNMrzpJ9sCFvuSz/a4y0ACm
lLciyCq4vc4Za94pUt60q4gMKyMfMWzvPjeRsU1k+CVrBvK1kCZeB1KisE+c+oRA1WNjrB/GDsgs
EslqP+ficRzcncwH7MfGMrvYuUPNPBnjOVS5wW3WOPeyK2zRE1tvRjdbTftKle42d9Rt1JjAFdS4
k41NPlYcOnwb+UEU2Suek3syc9TVwlqotObdjDdN7O5MlX9BmrmrE3k31PmDLdKtTPMHdrHvmDoB
8phbin5xhbv+Qzn9Fc3/Dzna3dpi7Fyl8MxEsw4Y1a6qOOBgHVcyDTeOYP+I0EHGbDu01RpyWwIE
yzkES+cmzbuL4cXfCzJoJw/vcDaSbFt9l1n/EEE9Tg2qgIpM3ai+LeJZXXE/+zJkwwGN382QE7Lr
Vzgb25oLibdauAx3CzjRHPW9NyIk7izP3VpyJlqHiJ9O9Se7h2+IyWiiA5wd0YEo+tlFthdZ8dWb
qrWcxQ3H3SuGZo3uM2yuMcQ6SMwdcE+DxyeODqV2jwPLkrPDvsHucOwW3kI5bjEEbpFLrQOoG5GK
N66AXFbW3GwSEmLg50wo+rJ9Njdk20fuk99RNPhu/2A5ZJ66UT6vfYdF4EzYehPiqra0lfyrCUPF
votCFCzuhyJAxVWALfKE64i+UP/TrCD6IyzKtxLkENiYayQmaP89604rvcMs99VWbNg22vB1Peiv
LVxEOuPbyCNzrfFIWUjeZ4BUc2MfOPrvOuFs4oS4r2UEaOFaXqPkZiQ4Jxdj8ndpOq6Drt5xw/42
psnXqMNQ13FDGvNr2xYtPm5i32ntDpu5z4atnxDaxvbM88EElXl5u9dF9Qb5oPuRtoQxd8jOCIKd
4lVS+ffRFK8VQnJckWx1YmBp+Y269ijLQyshN7R9AjjzNRnUO5zmjYXBFvuwQ5XiXypD4ZcwYGdE
hyZjhhLN62CGTtIp5z2nO4d+BLtlPX4USNt3vgryK1zrDF3hXeboZIvS2oAgeZQl2K7CprrLEacb
ml8z5AOxjlrs+H2fXWErqq7A7RFq2xSHOcCiKHK0b3Ur6KGm3XNRT2gnnPwlqaaIx0mdZ9Q1d9Jm
+CrpzNCucyFM5BhtfT6Kh2ooWX4slU/GrImzEgrvVVfl/kZntc9VPCR7URhs4CTglsZ0HZTwEiSj
DWbfySqM2tuOQOYmyq9HmxjilJvJXH23vP5BS5M/CTVCl2Gykc10g68k3qayujhd9tZKNmPq4o/a
grM2NNV9KW19BWEM+2FOJa3N/CmT1cm2an7EPtDPrGg3kYzEdorqR2zl95UbMS/juALYAKxQZsPX
GjUWxE/jZMuR9szUrfEhD+vaaR6LdsYJ4qTnIpbkWlh8MX4CfNQx9pldXuy4WXcyCdZVZl9A6dyH
Xe1vYuQX66moD1NS3wonSDbxMB0Mg+WUJdMe/fGBT3WxQD2ZLbylJOaYGGtCIoe5+E4ZjqOz+K4K
68C1wrhUHpNAWXARrlV4Seby64RfHAMtX66b6U2acmcc6pavxyvX01yhfU/Gc+DyPZg6KumsmWpj
lAvAv5Y9hbQxEu3XkHUj+zo4cx0zcbAzNmq7yDmItLg0aKP4u+nKblwCVuLD1NX7lBAa3RYv7NJX
Y2ltsyRo18EwviYZGJ/Q8/RxEP0PZRnNATQNGYG0m6U5PeK1BrngviRN2F1021krB7P42syYQXdF
dRRLZZv57vQQ5PKMcles3LLew7zPgEAgbjeZzi8IDBzbOGOvUAL2a2von+vW3w4KslRJCGw8nOu+
fGzNhCK6grtqSDAjhmq9q7qCG+d5HGSFife8xpYfz8ZFS3Gk4DxIjKZlaFxMCllS5weEtYaziroc
H3jFVpjX9p5RcXvFf38/03Pamxa/KW0S993Y+qn3W65/jU2OaR9wetjY1ClQXiBlkICk7NvRrxNU
ZZO7M9xlexq6c66nvZKLUBj8+yzq67gZ4cz5zio1ganq9IqICSg4abhrcrlHMfjsQb3Oc/OSYr/y
qOkFkM+VadX9Jrb5n4SubDPlF6zkcJ9V6oBsaJ1FPR7n5EkIolK5YzgUl1e9jz8+5Ld8ZTHlpC3e
jitLabUhbkXsY+rqNLdPUVQQOMxzpHaEe9u6b7HR3zWt9UGA+/NQLmWBFWyqKn6lvl8HlXMfiX7D
ufEywXrJSs+EPbTYk338bosGfTCmp4GCsWiNe98u+0MroGjMExnbZsiB116PsORBmYxr4X6pZ2dL
ZbbD3HeH/uZ5kCXX8jTY9RjlKX9H1haDwDy+71Idn9UYJWuz46ZixmGO7YWDN/bzao2enRCnuCNw
lTS9qeNkR2ZjbkRJsE/Glxlo44dXmAcivF5kbROi3SeS2JfqUGv53ULvfyoGPozqprUXxETKFacw
hC5W1JeprX4kiaZRZ15PJZpx14q+SFUCcjHDDxrrp7aazU1ueBj2wBejPUFA88bsY1enHdFJnUMq
oPd14BAeMvcb8pBdMsfvyjD87UTN4Axht7Lm7j3M7ZgaiAOZIqdbu7n7UA04COfmPqRU8uzJ3udO
+j60Rn9wopi2hocjpC/dpZJpsIrr8KKYiaxn8qAKSbcNDQvSh9a9SazuKN3+OnW9hzkI+0MqYu9K
1Xyd9jxy/5hfamf8TtkHoWVRztT2yNKa7zHJPWFr3w26vlijnWysMeOy2aonzMbFaqyGx8FNC6L+
hgfTjp1n8EYPBpszHSeMDhWjgSmU5yFw13PbtsdcYDYs9bizWvmC2gEGTouqq1HdTkJGPNtj9M7Y
/4IfeRXNYt3LJl4zCjrkJrQH0RAZUIAI6UHMWVbEAD7e5vmwGYPXPlePNY5qByJ3U1c3g6NfcE5/
T2T2HUfZDbi36lRJkhL7Yt7ir9kO8PNikyLGa0d6DED8OAjV2m8F1zJzvOb2fjPY7rsE+TRaZGB2
SxyIbZ5q07av5rED56Zva+nk7CL9rqxR1botPm6SQc1ygzNnO3fuS9/IL140HZT2sfIBYjb7ddua
NGEmUEZMXCFZd2KXhhiYVEHYshs2tw0piiVG9ymO9nOQGztdFNdYN9Ze6+tVGhJ67eAD87U6oDTa
jAsprcEeJlJnF+KlckMTF2CPJmlZHj12yVHGu6RpTw1U75WvwuuhoLOAqP5S2mLXCK4gxOBdJUaw
K73wwVsQRko9ulm/U+F8nLOEfjuyp8T0D4bX7qChrXzCAOJE7NlAcPM3+6Yat2nF0KU2xwhPnv+W
QM+bZ/YAKz8G2C2zuNgOtgMRkYRhy7APmbu053yik/3pyDG+qoGnx3ZPuW5sZCvPAu/qWOptjDzb
7/GAEkRLQzU5KUqMLs9ug36icRvcl7W70+i5+T3ubHKYy7y/LqfumGTqYrnVecBKkUXTLuNOELU2
/Q+YOMqCTp6R7CnPWe9tBzL68E6xa0AHyScm9V5YkaYb8CNu80s30V/Pja+F1bvL/Q2Stklcan/m
97uL6G/6QbnkN2+MbFoXZF0rkjfglOyCrDzCMPlqz8FudouLWfTviEpJ0eteS5dDHcLaAU7dIxTu
W0QJ24LBH/fkS96MR3ecT8jMNr7nX3ci3QiuKrosdkXm7ofOXOvMODjdcC06oAeWiUMJg3BZrqVt
bLtUnIBjwCOD9ETW8xlAHVnhRbUviaCsm/SQh4TYcTKbmqwjSY8hzB7KctpUbb7NqL4To4j3UyCa
m7RIp1UzNvfKzjlJsmOkys2s0NIZ/Whs5zqwD8CqTnMq7tK6veThdNcB/vIy84vG9r3N+5B5YN1/
G5xxHxAXHylAseZ0AJ14xjZ+jxRw58r+mlJBb0Dp7MDDqk1USevs1JintI9pU7ZgduLgGpwI9l3h
3gYZF1JURTdNovuH0s+PGqjaLkYFbHhkRBOQXnUY6Or4yWY9eCjhK0ufWztmYDKvh7EBcau3sEc2
YihDyL7my1DD3fTLtUnkfW5TXFbltk7BRlWts6fZC5msvMZPxHzF57/g7M2Sy/FQv5lhMF9Vlvno
spUUI30msiE9QV6pimkV0qAJxJSzARiPYzJtqEXJqIpcpqMBtyc8mRcr08HRNMi8DiO0Sl6xyPLh
19PCDJgNhWQ+0FN6sIGNgHrFHd+gCaGNkb8sMCvqqehcpcO+NdnPmJVc8j790rTjt8aYIwKG6I4H
ELa4Fve3Tu/fu4O39OtWaBPJgK6s+xLzrNPzayvSkRDG6bryqkc6utaxHuJn2pXlma2O1pvVQTai
ltXUL1f9rLh1GsbdkI1fSJY7TYLrVF1712MUvYf4YldoWU/pNG3LNrpBWrTrpdj7XbKLaIwx19Jr
+p27seAT6THYTLVxtFLjNWNh0POaD5FJajURYl0c3sqQQs1zO3E1zuWxcKdyEZpd0Gtv4b9SdFvv
iVwaAYw9UE27FPxyopGbCuO9tnqEXyl1f9OAygms8WD4dGGUeVNPYqHCFlvb6becUGevZWOi6R8Q
jLVOKfjdYaLRmMlrjHnEjOXNKl9ieVKjuYnt4Y3MnW/NkDtPNhE9FHtesYKNAgczzSmc3OK+rAqo
ftOIfg+tgpNTX8BnhU+m83Ibjto5Rf7wGpkJLCXm9etKVrTqXGpZm87o3eBPpzBaCsK+XDPtoWyj
Rb9mrW2yMHk0hwpAE+ZabMu4yk35EqDMyxwrXM1zeM34Zx8wsF11k+EQ7BB7VIVqO1vVPiXIHPjV
TJVuPE+YQK/qztkMY7tXRlOg1oeEmJpi1WjTXdcUxrRUnFXAOdDmulhJh6oXrynNla7H/cBzXnsj
Iar1khSfji9jD8ATCyfrLBCMJlvyCsms2Cks6Gu6o1vpNlxG1HihQfvEgd+t67ZK1m5dfJDjNq1n
fkEuA7GrKcJmFvtPLqkZ1P3BWyjrco1NN1wJP78ffDStrWNs8qjZFU60K+LpFc/nQcbh2RvV2aaC
uUJuGk/jxjeMryBYbxZ72VQnL37FjSsRPp3BQHLAZvOpFfqrk/j+oY/S7SR8RlD2tpzbgu6T+FLj
5LkERW99mSr9DaXcKqIj4aRNi/21BO6UPKfkqvfxdCamZgNUmmaqIGI5w+uhEkVHcjJWvYohe0fH
Mul+xGl6cRgxHSOPX6uZfPiN3DkZgEG7frHEmK/DJIPFOolTFxDf6+hLqYNt42QbOWd7+HDvVbgU
N2nKCMnGTLr0uYEh/KjS7D126nc3MXaGpe+Bnz5YQp9S+nGtyJ46nW2K3t/4+JJoc6S3YRE+pCG2
+FI0pMjHRyS1aBZ7gA5W+Ihd5Qby41NZ80K04sOVN1enyRUmU4JsBTrvqJr2OVmwDb5zskmWo24c
HgoLHbmdGtO6tbqvLbT5rZcQVu0FtVg7XfEl6s032n3/xdmZNbdtdFv0F6EKQDcawCsJzhQpUYNl
vaBkx8Y8z/j1dyEvN5FdcuV7TZSAJBqNPufsvTZxpnipdwOcQpwk+dpW2jIo/iGd4uD2QBOCMqB9
1ouK2XDYXXJQTexJ6UnOVbVJOaetwxJ8lFk4NycEMMbYHxLXZuj08VBq0WNfVTte8Wuh1fda6dyF
ps83LK5FO3vGNF/HuIa6x4oT2HdMs6pWmJuOvZvfYwz/q6TmskYgEJ2efLPm/qskDgWNPi+tbHDg
bkX+FnkGQR49PmvhwhWChoVDHCsL3aUMGBvo5fndbmlBqNdQNRZJQ8kOYPOTZk/f3JaZ2dgGB11m
35XEJFqOM2kMmIxpmAVvbhX2RLribh/DGuVtETBn1Qp3h+vpVbO6HbTCfVlZl7bpg7e+rOmT+wdX
k0+uhks5DKG3Mus8+62OAdv0bxbe1VQ5hyBw0yNc8QBCl/5aNoM3ZuxwVoYMAB3KMczpOpCwO8Il
rr4NDCi28B7uEnt4qeeMepnmRz51j4h9rkJOGxAD43lEs4wXE8AmhodTRdRKb1p/YTVjAqOfeF15
s+jOkJsKEdOEkzPhM4h+G2f8qkfTrsrMxxlBx86fjBdrcu9nNV8aMgboYvGa1EGkW5hwAvDhqtvN
brFTDUFEEDC3fWUpZiLlDSrblcTYCXic6TU1CoBAtPcTj/YamKqH+XlHB+oMA4qzhGtsgMFB2DMB
lPqVWmmuTPalI1/NOgSURgeNhtADD/6m8sO7sE8usMQ7SA+l/cqfcspxr4mst4mpj8QCsVJ1rGEr
31CP+IM7L5t9uMm0TzrD4OCwwHztIjuEVrENQd0UvQz2ppa98ParVnmUkMc4X/u2+S4hhHa69ipR
jqzUnHydw/ISxN19l/jXaUCRhmIXXXla/qjy7GuZWVsSdu5nZCr7ifiZhEn/QF3c52R75KMB9sHa
dgoimFraBTN0Hnt+ryPjppvmXUBadpbPnpWNJifv6YZe2JMj/fFiIFyIdhnDHQZsVhW+Aq35Zo9M
JXWG1C8zTbGqk5VH8oA3RubBlO2bVQXHmr0WpNZfyRwupOQfo788qZN1Q6F2DaV7DTBLV+C4VtEc
guA0S/7T2l/z6tvTbxLof5xd5+Y/KVnua6KUoRR7k6u/4wXO4dK6uIvLQxiVBI5G9xOSybUthi/0
LHuGxM4h6ZkGG2H+F04OaiwmBm1DNruPEVyPxFdDdmyqNR0mP3kf3OFGjjMl55iuKxsCbjJckkmA
m/C/9e3wRbXNCzXlKbcSr4k6WmvWIYj/Ruo9mTCSKmeCnMfpJB5J2JlK9EDqERDuzhLZUfeDy4BV
vXfSI+aYdOX707NyYk8kaMMDdOhg0g+23TGgkF6aDrsltxJbHNm7lgv3q94wnT00SXjXFfp7s4wi
cXYDyg77Q2g0j81c3nD0HIIw3vsCdkjRn4OZwM2ueAuEdRQ+RZ+ttnEpz4khPbclF743dkNPUab1
1sGOOe36jaQfGW1C2TDGKCYCvtzqFZLaT7TjzK/Bu5j2eTZgkWrjg2ijvTMyLmiyc1uSeaGMPbBr
1AwhE1D/7EjjOXZI45YaRL6I7D6d3Kr1mE3XusO2F+ln0Hr7mbWbp+1dTwgTQofj2Imb7Y6eXVmP
QRsxQh6hO+j2runiU90XG58IozDsz9QnwM4SgIEtq4JJCfPbMSReYGZSNXYZdU2yi2kFjJZGEhe6
bz3cBNn8GPimh7WeuXShuWtIlCdGrx7u+bWTGc8CKnYelEfAUVu9qq9tJzmhsjvUjetpks08nnIv
S0lL02hJVEhdNE1u7bB57uyJAQgPW40qMJ9yMrODe23m9IKeLgNlXdESSJBA5zszTM7UuZs+VvtR
xSeCVEGY+3SyelZz/lfmE9tgj6dsdh4CQpmTFvr4RMiPkdBgXtqBLQUu7fUjcUnP6DHOVHSHHvGx
oTjKhCQ1Q1i9il678+34TETXgdgfGOtB/yOX9HmL/MxNPEDqOVsdCbo9fWW7YXfwY+Os0fir4vlQ
OPP9mKMuyFV26GAUrWvpP2YJKoxet7bgCzhEO/5TEOPUhy/9YOj5IdTAODAFuGjjuDMT7WdZhm90
cSm1U/RlCcK4tHXbc2hG22E2GEfrDGrpIPKy2Bpao21p7jAhmebxWEn7NlvlCghAfgZ/g+8fbLDI
92Svs8o0C6CT5CnVoNaOTniewvCWZtOlxx4GeYhhhHHR+ujBTsZiZdC0L6VB7RK+6CHKUT6nH5Ki
EVvOSprFpS3qPZ+Ee5f03wujhOycfB3nbp/q0YXJxLpP/UdU/Khhrd1k9nRRw+vYax4eDa92tHNq
mjtoNhcYKOtJ919N1AepRpDgbL1U1XSGBLYFBbINak7bIZ4a3lAB1hT7MQP5GzTBQ68ZfITyHI0Q
B/v5O3kPXlcuWMnBviS4h6xSpw5s7GuW1usuhrhpopUx4n2dci50qDesRruzcubUrLUnghsuAdYw
4GPjyi8He51yIKW6so8MPk6Q5bo9Ux6DmXxPvzCanjNFJaSl1gHfitr1tvheCN3Y9VzjRMdg5Vbd
C5grXJvuphXlvMZ6l3gwrZ9nqS5iaO6cmSI3NCavw0yz0DNI+THPqUOwgNULcTfqvLVn/6kRDFgc
rT67DVWNWQ2bOkmvVqcVq5Z1YbQReXHKv6cy3UdafQTRueuk+71ZAFe1dlUKhK/GxCn0qandlTmV
5zxczMudePHr6YUoWvIje/DDdfAU2OHFj5rTmCX4iO2VTUOT6d0DUv5wndXhtDbS5hFfxAGB1ybN
aiasSI7iQP4YbXXUzeYhDdxlge5tXpF0QNUKqgC1yiBWVapuVU0pxVEIYcXK6bTnAqprEw333KAA
gIX5XTbhzkY9v3YnjTJoqaYKSHRmWXOMSjdBhFZNwze21qkFd4Hm6+tolj98/BzrxjIoaSOS+XJz
WdVMd3H6NdGuSc11N7Uz6s38NDUkE0RhtDVjCvVR9YdgHr9JlCleb6c/WTbmGmXWfTlZBOdpAbC1
eWLUx1nEkqwnhGAm5Kd8eJnY2Dww4ODe62TjRI22QhRTEq5DLqeGtmMz+/NV66v7KqdB54rj0Ipv
ynH0TQ6DdauMclsMaNukMRtXbEfHMEH5YWnw5OLQ2mECGpDD0jIfnJgRbIZGq2aMyWOfe7DLbkRy
vjqJOCczzcKR+VDSfWGm9dZJ8Y1wUHJtUTd1Msm2ESPWM6OebtM3+veqzDax097bSr7MLaIHnNXs
bv2aE+aayJmKw4Yxbsa8uPS07sqymTcqMi5M+yGURPktm6nV9NrYGxH0flSzhKLm4VYM6dFUdcuc
Jb4XSKGHron25tCbHlr4QwI6GFnVi3RN6LUq3WP74PNZ1tVVwV2glWd7AKJHF5FxTeDANFpkCVGm
6PdOuEjjBaXjM3beQAf4ojvjy6jlP83afIcdx85ZPtQwjFbY37dBl91m1QEkHvelsL7AR2yRIQSb
cUZKlWubKk+2sk4fGpdO4wxv1B2SN2OwSDVqnotp4atGHdysabhUPQT1Ltz67vSYuX8Xcy1RKaFC
TD++OjnFyMiM2KgiyHBTeNAgzplBd5tAAoyjOJUmz13pq+0MpC3PI8jUAWqEr+Ui0o2n4DmtO5Z6
Yy0YOSwCWe4E2wr98ZqcAl7lffXMjkD8nKNTzCfLFFES/eBprl6+Y9syz4M+92tNAWrWMEd4pWxf
VVK8xA5EcPQQxqqwi2hbE4SzrYHniSCBzVqmGzKUHW8u6PjNvbVtSt+rG3QdoU3jVPkUAX63z2z/
gZqlQiGqvyOFPJod+3Tfo3jjHP/mT/5mMPN9XId7o0n/EkyIVrOT2HdzigC68mMPdLKxC40wu4IT
hoqOSKMR1reRLK8bMg/I7bWiTSwea55oZ9BXfm4BMSay+KQBqsEpFBNb3IdPLHP94jTVdICY9Iyu
6a5l2yd/zLx24/A8OxiLhT8WFDhM1IT9ODbFJoI0xchkYn5eZPdtNt+TcXNXTHmx7kR1KsKZVDW8
j4HWg6ZTgvZ++5TKiT91nuA/WlBQGsKSYiZMqtDaDTYcelB59oUcQ9oeRvMmrHijiubk0M5cgmKs
IRzofkZHOB+bBqEHvWCFG5Q5b5o5zKH4/YPUCk6pmxytFrFgGWNqZayHVnByn6ZW7mMF0Q6w5L7U
9HZjOghDSmm+a2H5qMz60eiacQPy4yhSRqfmktlhDZEDphqtdxeFDy4a/GoIXxPwdmvFCSdOoVRo
6kYSiXWHChD8XRxuKAcf+zyihwysaY3/MmJaypY7R8V2YpBKQAasRyiF0dYV+cQhLZm/M7WFa4om
6xJ1800gPO040EG0Qx86ML9I1PQ8GekXQMzHAml9WI5H9MpAVupdYHT6OmWamHXWJo2VRyopqGFk
7plf7KKMDM/QfR6HvDnaxvACmfotzYafsYukTgzuccZuw1TG2JuT+0LpddKc7OA29BFReOLBJak9
N1H+Ng9xSX5FSChpbB0BMdcIKfrr1IBCStVGlCCiy0lvvazAjmtnJSzCML5CbduWhnOy9GxXjMa3
tDJAKNGZatZpaXqSrrkXOxEihFAvd6aJQ352hLGSwnjBOXs0guEEWBNgOyRIqJgMB8NkvjXt/DCO
viAxyzkFEwlosZ755yyHcMfuWW3bCfABR0xrHpFktIQGJjpvpx7mxwpj5LmSHWoOuctiVNGx7D0n
ix/j2vhiljC1B/uYO+rO7jAvaNJEmjY/avjxiYVAgYbmITnSZVFrDrJ06jksu0j8WZh3esX3qWFw
rZEMEDug6WenZiigYrRYLnD5jTn6k1c4jNWJxFpBaKOkAVE66m7L/13Ry8mQhbZXO2WDJaco2ydJ
wYtvaOn3z8PC3e/eayG2GD69qi7Wopm8dLR+EhpGAGdKoFxDeTcWzaEKBjLakuY2wTFZtcLYV4n4
oWwfE5+uwwkcXHApwgemHyQW2ipf83g5FF7bGf0lsgWzb1CHToT4eojpGNi0wExOmkkzfA2r8ju9
/YH7rboVpPhHVedsaorJYqusH/0CW4RjE28yx6Zt04qCgbL+GrbTU06loteo7Sx355gKkVx4hvX+
F+zE735beHbc7YSot/hm1yhJmo3uF/17H7enxg3o1gdx9uQb80PC0FzXjK3qrHOdK/OJzNmzmepk
z9DRi2nSnbg7xNQjZJwjxPRjiiUhEAsGUgXnydJe2jx4CIf0jnCfC03eM6sr8oQOMIc04Ms4+N9G
OTxqtnaKe54Ys4J8iZqdoqf4yu+1qR0n8whbro/IOb3JSc59YhETocQLx6Jno3FAKGoHanP8YkLS
ys/cA62F0LPRW9ER8/Unw2KQKqjf6Gz6DZ+b+0Bde4htwI5Z2zwK2SHuktE+n7Wj1oyHeEQFH5vj
zTHb9xzobccIG3HSvrTae1iSYCoi6q7QTtJ1q4p7CiGKIEJsPaItseLwMtX7lqNLw7HVfM2Civ5Q
nyUrA/A9IwWOW1gs98aUXH1GU4e2A9GnE4VO6RKd9SbeJ7zOIpNsP42IGaCMb8pIfyxhOcdkip21
a47VNkXkTmNr2CVdvmdc8tZlOsF86S3KUUoUUTWh74tozQVf257fqHD2DJV6un/aZrTddSRoiYf5
q6nJr/CW/B0U42A1BwZ0oJaPklZntGQcigx/S1iT11dE4RgYQxu5h4P51FsVaHWNBiRYmCUs8rmV
7Q9K5C+tMZ7S1noa0p6gZSh2sLxOCBAPoKu2y9QlbmrhiaB6srCUIQdkxZQaB+BQFPqGAJJ7Ww5y
rXFkdFpF4triouAwexYRCs22cy9lxGQ+6L87fcV/xewq5cwyxpHcDCpk7k5B4HVtTcaRwayysNj6
OoZSWRet3TR4CUT2MzaKW86BDNZoeaMvuxN+eSB86AJDd68NRrLtW8Q4as6/NCnmTVkKisVpeMNf
Eq8qVhcjN3zfKfVDjp0rmSL+qLZ3McKcPJhOoY/Cb8SEI9s7/t05c4x1M8aMK6p1V0b4nPyHHiuW
M0enigiclR+VB7ssTlgA/EeZgditDPNrpDS1RWhreryL1laK7QTk0dlsYEBD0Psaue03I7axLwp3
10IfmOrookXsTZ2S3xXGGASj5bttW6R6ivY4NogopNaf8G6RZOlar40xBmvsnuswY2YTUqVObvDV
LWnrFoZaEXGareyOt29K4xy59qRHX3gpeVaTL1yldWyqm1XZSJsLhBSxK77KIPymmg7taS7kzrQb
42ykBFxGBSUZXSO1GUT9UPlD4o0ce7c1igBGgMaBWKWn1BrODmDMKsNPYsVERYfxyW98bl3Z7se6
9MK6ui/S8A0iBMBIUGjekFV3LaqalV52r2lD+mfMkMjk/7tqsuJLlTlMCZX0GOTduQ7d8UGLD1GS
v7ei8lzmLIU//bT87gnU/2OVLvRFBdXSTR8I6rpXXXcmo3ofG/rOtxz8mnG8snJMdgmuATSUlYTN
Ygskxv2uFWRNSTGjJvBfyjE4dgkNeNusjolIzkkr9qM1eLJGa9rYXs9BqYkCVMb5T02yDRhhsG8k
wRy9RQxpN/EuFl5tl0cGCK8IF+oVy4D7i4REM0IUKMNR5YO+j0T5tQW6q+s0dKM0ObStuJq2sTOq
HuY0O2hhVUeBoNNQNC7FfE914pVCXEaib3MxXyh7tqVm/QzrvuPhTLb0V651qPN/spnbTw8xAj/p
1++VkMRXmNcymL1uBrbM2rhaEXqiMb2bFeVzWiISz4Jr7KvzYjM/U6CKXejohFmVqMjGNyJTTnWi
P3QGT0Ci7JNP0UXM0Bc+xYtjGefRof7VgA4T3jJRUyOeKYoRp7J/tTBsYqVqoYCYRn+G5HsyQcSn
PiEedSpoVPEe25i02AljZJCAR0CBxhYvNbQ69OmYhhg5XSGmhWu7KG5Y/GEHNgJwGtbxU0DpfRkG
jlCZSahSE5k/Z787gv5Unt1bUFSzRTgQcBZvkctWHLSDwebcFhyKUauJzQu3ajR+Dn3vJS25nGN8
Ry7ZCwglNpAW28sYJfGWnT1DOQWOAwHAu1OBj2KIBLhop8vpImayPXDqdXnx3JbzgwgMtDTpcWLA
vOIZ2EypOe14ziY6BRRbEy6Eo6imr8j2vVELjkS13bTIpsnS1ncW7sCbyZEJ6RCBG4hli5XdzHes
/gg3Shhvyz7saKtEBdSoktucWmvLHY+uU15bxLFtop9VpP/U7OKHXZY/lGh/sikHO9MlYy5rGftR
RdfWja1rXZuMustvyMMeLLrpTBjP6Th6KiDaz/eagqwUTWMOwaORhdDmSISqxpMEZuoVoXZwZknk
UuuVsGMSq7woQtKY4b53iUPgSySA6XPGQyzxRCF2ZRS3Ghi/QWEFBu1m9zNhMC4jnlUeDqjFtJyi
R2cU0baMTMpeZzqI+rrTd3PN6EYFT5pI3ltXI4i9Lr6QGrJTIiMdLL/MRX02K31DVCYbPoui69xv
hMezYKMAT1qeIxysMFnUx1JrDpweaINle3ptdz3wXaBRYbBZojyBWkJOTFoYOWDn++ib3yN+LBs0
s8kRccHGcuZH/OIb4lPPWhnCzjWf/TI/ozwJOZGjlXVZ2+VIa7SSTA/JW2V2/YDpZESLPJ8ZHpzj
MgxoYJa7UZfHfChuBc99VtbXrhrwHCcPKq82vT0yGgNnC2YK89K8zUf5TMdrWk1FeLNSFieh95de
FuchwsMHcNJPzffEGWmQJV+1mESnXiPxc2zeJGMhIE3MeFFgkZNp5e2jM2qvET6sVRIwhk5tRlZB
O7x1aft9KKabjLS70Bl3TkYzkXC3IhGox7G1rpJW+6E3CJdY8C8JRfl6RltfRfw+KHwlKiPBJ8Ye
DI1wmpi7Eg3NAPcVZui5LOhNRqZ+CYzo5Hb+vOts9uauRrlmDwSGIaVAUN2Ir3nM7kBsN7Jmq6C3
mAMMC3RGhk08PIBp749ka2dH4lZeCUp8rlosDR05WDppMGQXc7rkTTlG8i0gAHw9VghK/anZOPa8
YYh4qymLL9RyauMM6j3EKvJfiR046QGESdOEDGpDaf2ADcA1WrUIVQ9LMmnqhYrAQ0weIfp/AgSb
Yp0QH5T/d3gAyD4HxgTwABtL/78vmhpLIl2uO4cRodhay7qMePFQW0UDxlIzKvU/QEJ+AyuwCCuT
8LoWOoL14XqIGyO/KW2uB7eddkmAxI9Wfj4gq461+TXMTIaSn7M0fnNNEHbA7nXdVsAoPlzTqqNB
r8bROYgG+wFohHhY1z1hrD3A0Vd8hPMf0BO/AUCgYgS8AjIPLIPx4YK1LrJK72v7EBhKf7aVAWZz
HHhBVLSYfnz+5X7BXAgJt0xwKXghQn28FkD9cOrjzD/ICv/VPDP3kxrCNysLDUbZDcj5xAnvP7+o
+QsHZbmq1E1HAg3m8h9YL8qOe6sYK/+Af7x60zJCk+CH1w60d9OFpWotcsIBG6TiIGTpbNA+6Hwc
7COKFCJEUA5xdHtTSWJcSwKivkQDMBPHKNmalE7G7BAyhvN8K2oXEmsc4XKhkW9904ac0Y0qCyaD
aafdff69lkCfj2ALFibqLZujFOCLD9/LcKIkxMMuD1NvaP42kXY770rscMi6CvgAG32ekQc1pdM3
L5FTfx9xYWLnsbX0b+d2XLAD2Vaw6WycQ3Tgc1wtftymD1MG4ZFqr0YBzIR5ekyHPLllOtv8N1s4
2nQljxAPZWz0LuHrJKlhKUmSwSTHyiy6o1uRZocFT54N5CPBjsSJZN3LCsIp40HyoitTi15ppALI
//xH+QXhwr02HD4dOBVDQMv79xbRpHGRMRPwD6GQpktB5gw/R2CvPEphVF372be+IEXCJS6ztFDr
z6/+m2fJ1k3uhG2b3Bnrwx2Jy9FQMN/UwVGR5SWFU7wwnskPTFCRH31+rd89S8DAdEGGIvgpd/ks
/+BB6XE7Wmnu+Adg9ePWqPxHkdTJy1i7GSGBLVbHYWr/cM3f/7r/f80P368wTd8WSvqH2EomLwPB
huy+Q/Ka9t1aDAp/oU8476xrU/A/XBrslWGw1Nk/PhKIJ4jeuZHF2sFQZia3iiV6BTSP78tJgkfS
sDWIKgWC3V01imn4w7Iy1G9uLe1wZ2GMsVsSofPvn9tmXqlZfqXh5HVzsW+lKM4z9R0TizDAy+62
bCxUs0I9ItBnJgdDqArXJBhpNb05Pb4wxgpPiGeR70xhPGHc5lxKXoJJ03vvu22GsydKz2Y29FQP
GdPPlSEUM9HBTRiaDqLg8BcMlNxbid0yxdbT5PdQTjk7YNJwmGzlqielJB/Ln0zZ3HctQHlPS1rv
nwwyDziDzthg9cKlPUkqjeOvx753lxjTuf3pI7yvd2kSkY3VhjNsFJ+cPaaQuNp6pD4c6bewwKdT
HktyMeZ8BkHKqRBXrMR9/E4vtbORmFrzhEQhVNfR4Vuv5zQoT4Xssx9p3i5hI7niCBPWBfrV2Z6m
AxxbBL5z7jg0kJFIsCFHHQaCJXjJWU1+utizuxi31GChRV6NSWczErWkQQ53ERePOhaFa1DhrFgl
sywZBfdBQ50WRM5eSxKt2UWlRg6JUTrRfT302VfbHoefpOvoJHjgX3lUcFV+YNUOCK4NB/sWhjbc
ityeftQSXBAWFE2v16Ju8zuKkyha17xDiMSZbVSpNUf9t0QQa7AKULkB8ph1TpwB6F/Yrl2Jqoh/
YL+NxPk9xmroX4Xsh7cxGsH/0NRkCCpcmq7rGVCzjUGkucV9/JTbSDDw92biS5cmzYbpfENHlCob
g4aqowbjcGVQgrh8oX6eCDgh6CzhgJ5r0ZGB506L6W+NS0Cob7NUCGHQ5pUwxbHVcKj1OqOwxYat
8guioRIlXZBWFBS9Ybee1tcR04+odunzQ9zJVxMncQW6MqQMwW+DjKHquvocOZFDyl8zzre5FvmP
eYL1ufYrB1VjE6cgFPLk1YTVfwz1jBaedFG2AX8yVbZyVTrtiOQuiRPNOoiVccDxj+5Lrz1n3ENr
3baDjBBW4tgmwJFXO1qHaMlR9/s6XfOc1JuiHAHvRhHP1X/fzC1BP9Dg5KBzPPpwMALcE+QhaH8E
431FpEuQ0JEq3WvKx/zD9vKbQx/YO8cG6riAd60PEC5l5FmtARg8KAx657DN8300tg/uwnpymyE+
fP7q+HUvIz6B49CykemmMD68OgYipmKdlgEiiBzVxCjSQ5nOCeqfKNp8finj19eU61iI4yDHc0nH
/nCtKNAhymhcq+/JPfdIq2aRNWximOmjcSyOs0UIJmOMqt4Rz7wg2pukCMmgLSY0k3UDc2CGKI9M
2pL+0TFD9Vc8Og3r2egY6A7hPFhfP//Qy8/9L2KYNPSFDCigSbICPt75DP13hzW/Owz83W7g77Cf
z6+6oxXNKi3aiNrUSdD3EaTFhNj6r+9ZRyqOLy4ccSCB/HgfQZoyz3pTm3xrj8aY1mWhykOgcC03
EyyCrIfGM3Wt2DbWTKLf59/9b3L4v768cKHfGTYfAvGMKT7cMF7n3Tw5TnSAQTFDBqDLmVcNPT46
FvtafyGGof2SJV0QHJH8dqwcnZzaICkZ9reNkT0YeLaxlpQ1NnyJuNpFkpFP2d43W8hmFO7GLmkV
ss7EaiVWp5g2667i7+1XQfZK3aUcT+siCtv/XOnwk7oWB1RbmbqwltPNP05MzcQunYciOWjI5o/t
ODKg6cyU2GDL/8PZfPmRPv6I2O7hWYJjkNL68CPm2azz3ezkUMSJy5BzGHMNyMuQ0h4Fj63/Yf/4
9VwGZJ8ylepNSMUm+eGbRQPIU45fTAJb2omy1tEz1uqpmrILTPxxz7Y/Ikgo/0QP/M3TvRATKUIc
Ewz93zTxf/ykbW1PEsYwSr/KvdR5R5g7gOwNkQojAiG8jm1AX+DzFfrrZumyfdkUkmwpjIiXf/+P
a8qePObIqBiODVl/Mmtn2jiGxNgy0NNT2Cr+cC8/EsAJT+AdwFTCQUiErPQjXZbwtUZvu2w6lE6h
PYBJJCuvHG4ooc19kAxiFxRxvtdylD1NYNib3uR9+fl3/uV3Xj4CGzYfxVUEXi+Mw3985y6bqVeb
mvZn4KcbvewfMeiFQJ3IIOTwYB8nU/4hg+SXJcwlWU8uLEHTUs7HfUCz55lhYjkdJFFnGB4ZfwBy
Gfe9Gdl/WL6/3NGlODcV6iVupxDqwx11nUGWqjeaQzDOyUEvbetpzNqyoJdsO5uRBusfvttvLgj+
yHEsuVDdbffDBXWbCXbk190BeUN2xWONvd7iKDQgM5bdNY9k0fxhFf3m57TYcv6me7pUhh92hLay
OeggCj+Y6Li9psObTFbVsMdf86dwCPlx8yHlwOHNAVBUcXBRHxYLnf45qKYEV2iiBLqn2WW+mhbj
bP/XJiAXQrHCk4+Gn5ymDxcqUubcLZjWg9Ac7pPoyvdlNvkyNnW87+Oifvz8KfjdbaNvZC3vZclO
96EGQ/qXlbbObZuJM9kSr2Le8CrnV19YNz6iu/v8cr8+dLzeudjSGTMs9fF3tBBm9qzc7uCnzniX
z4jn2wb6Ulgye07bPtoUudWUf3jUf717XBUEsnQN2oCcP//9qGddx0tz0vmSrpljoKwxHpL//Yem
2MeEITY1LgNKnKeOHcW1zX9fhpIvc9EqdgcwLuU11stxN8tQrulyRVtNOPAomkxsJHFz60nV1Xoe
dRBLEjjX57/yb76vlPRyWUs6py253IV/bG26O0XBBMfy0Dg9yhA/QCU+YEX6Xy4jodzJJR6MtvW/
L2NZTYhcJ88PzO+mwiPkh3Ff0VfTny709+nwX+9+GElLTAPUWeDLzkeAdhpYLnSoOT8oovQEEyYZ
m5u6daozGYLd3g/IRWM0wsyaKOCGLOsQhSgUsxnh6TbB0JojINHAuBYOOLE/rK5fTgp8ODDDSweD
jYE+1b9/hkYhT5WZkyO+z+ZgO5BcXwKo4UjpGdSwcl06nf1aMDMBhpvFkfny+d3+dRtcVjUIc8vG
4kO18+/r0/bNnK70K+Z4QYy8jyxEvdS0YylwvH9+qd/dCFa5KZclblm/bBcMVHsjZiZ2qLM6RUmP
Xjgl+3JjKA3QnZVFkMEUQaSZHR1s2SaYaRifpEvcH+VveKuB41w+/0y/7mAGhyVe5cxMbF55H2rK
0W+6TKvn+lDFXfaM0WbYlOi8Vr3W2hhGoHX95+spUzlsz5Kl+MtTXpZszBWJHnD4h2jTlAo6ZhFB
3KyL6mb6wbT7/Hpi+QL/XPyUlCS0WZKepEuT7uNZyRQqZNhpALwzYvEDcDYOrrCB+tJN+hLS2EXt
DxfAF7k5sCnfZF/RlCARwOm29Iz7U1IuuqW+Z5qGaqRtLlErNHSUvdW+hUWlm5ewCJtmH7W5HlIC
ZipdoVNsmF2LyfmeiJ7EjWIo9G8iVtPVsqx22sTEbzdLu4E2cJVlJKAQCY8vIHO/yJJobQ+YSvjf
cuNsVp20lxMxJ2NoVR+52lkY1BphQfNhVDCI4nGYjgF9d6zENp75qgF5EzBH/Pzn/7i8uChMe51+
jSEVN/1DH2FIuxw6MzE5GBrEOhhhM9VWkgJMSDUPxZT+Hw81y/WopngVSwO+69/F/z/2bmnFltH2
Dl9Ss41VHxg9EJCJyFk9M//wNH+syZdLLWXxUhgvVc6HrxbUogv1Fkwvzq7E2oaxUXZbMJGJ6XFA
8R9RLftvkY2Gfp2j1QkRO/0fZWe2HKeybdEvIoIEkoTX6lRV6ntZL4Qt2/R9l/D1Z+D7slVSSHEf
zz5hUUCSzVpzjikM+5vn+2FKWX4FZw9Wz+VHeKfDe5Q5eEIDF4fGrjui8xfDnsKooPAJ2hOUL4uc
uU7nGNVQ7PrETVP5Z8px46hC4xJO3l0iPEKW7dnT3yzppwspv83ivEk7gKM7D+hkbglbR0MLQLpU
hwUcBo6nclpP0+C9fD3I4KZ/dinJVp0kl6Ua759sHpLcmBPXsqyDaVo4hw2WEQKgGhBjRLo/DqpM
z5yuGDcBmK7beKA0Vwkj3naWb6ygTFtH5mEBdDokaiGAQ2OmJPwRMq/PGG9QeGbLuZ4Jjz8TXnI3
ebVc93OMg4I4cW/nYew5i2hOviRwP4DqeqV6MXrD2pfwVg9VOubn+Me8ZyIo47MuN5ud9L16o83Q
WQu4d7tucH91IdCuHoXRNrZbZ5U2HoyskRzuA8q6+cbz4ScnZoNDrRr9Q0l07W4Sw3AbOvC4bL/0
AFOM/VEnWX2LyeAlKEcCuBs4Nfu8toprT2TFxk8mkSLIxevYWGFzUQcWpfNUQF4cWgz7JR7BX+DZ
kOmgsUcPyfw89kguuhlZEwnELr7XkiKJ7AWRLs1k/rDCLnwTFrhelZpQVOOp4XhfK/s2smcNgoxi
5mGaWPyIb8cKqCfIDIr5dW1b4/hQU/wPV7kIq8veNmBq68HE6ZoMkCiBs6jXAj/ywxz3sM2COdix
P144JEHvbSGLOzSky3lbOqq4jW1tHLFNRyCpav88BPm66/1I3zl5jLE0EqgdI1KNYlPjJsv13s8T
/862l2BdIJQrkJQE18VBWe6o+C1pR7WN8zHImx3lQT4Wtgr3HWqvIx3iF5Axwx+cUeLasCEzrFuk
0/VOSc42qy4TOBoj9WtUvnFotfyDU2LpxThPRRF2f0fI4ld8OOZTpJp+KwhWuwzhfAPWGML+jSFx
HITp/KXjUD+1Jjnzm9rA/CTljI4+ltVjsMADacINKwhvN64kc34ztVnao2+jHo06bHavzIGCDx1V
9y/UPWo+6VTB91/MhmNB2S50xG/ZTmqhraLB9obhRzMW/rbx02lLwAx4gtlUSKLRdApw4hsns+P7
OYsd4E3WteGSv5LX09JgILjk5yi6BwWJGUhd7C3nc/VWehDpkU5Z87AZqTWPK00eezhYeK9paq3R
HCNXD7PpfAy1tekmDeGEo/BaGxCW3IawgTWNTQcNHkEFqwmH3EMxdAzM1LbwBHQKVeEGZRqoj7QG
1zb63FsK0wgw5HSog+aZ8R3BHJK7bEqTdTkshaisLY6WCq1Hmhzdke8qObhV8cPrdPBoFfaFNOBr
miYQitBX9MD6x2TiBTWZOoohDy8m1EYrmh/1M3qZCAp3+TNYGAmyqvjiTA8duikqTi4QzODLZv3j
WOgG9BbHmwhXYjufxUI0TxEi2osyafDrVpGFdX2S7QXbUeNZ1DwrEn2b9ZDO1q/WFPPKqpNgb5g+
yWSaBMmVlbUhTvW+RN69mDezOv4Z+FXy4slggJ1tuI27ioEYvfhBaKPYlAkaytLuMwxjQ3qJMgFb
UhtP0TqZFdg5nLU3roXZjUe4mA34M/jt3cTLzuOpc28YgVg6UvYIRTa2a2uy6x9eQ+ur6qyBOjo8
jcwPk1u77DD5OiN8oYHCopJwr2DIOismF/8I+5tGoYinN/j/bzqIor1dAYXOp7J5baSZbIpBDeQR
qvHnYGJd6xtkATGbeAxnjYcjj4efa0VJFoVwjlmFPMDdAKv+msZeihURqkvbpDxTkWhoFQVFFDE3
cP1knwFB6lEj7kanFDf0eRK8n7Kqr2xkJldG78gAImPZ4hENmi0MZEl+WvU0msErjyu/rKAw/DSo
R59PZobjq6/bLb4AtUVLJw5uCnZSCql3YLm9nyTLjkezaX7kogyfJ2pNm4EINNwrYYDidfLmDXNb
uh6FDc+yiLU48/y5BLmT6ospUdlNh1kCZgTuWrcQ1L18iBt9LuMLBv5Cru+Yyx3dMwqMAiVdcUkC
yDGMjGIdZh3q6UST0pYNQK+7oNkkIQ9l7FtoFAb019Bu6MwWuzABeNBwF2uU53odJ2jaE6Z7WNSw
arQVpnsq2JDVRpiRYVo79B/S6pqKiNuuwgn2WCi7cd1mIQrdvhabSBbNGU1/CReow0IVz+MVI7I+
yHTRVmIbhFYct7BSSH69zOsR9Iqco7M+mQuahYAAWJpueptojbSUwxlIZb2Buxz/zTgZXdAhrC9G
Ymk3bejciFjdqgHlRzRz6TxS/babIB7kyHhfzRzuJzrS/CoNa//Vxnm8Qe5r8Lysp46++gr3L9oB
ZmjU+rrddT1vYupwmPlZ767xe17gFv05V9arOam/hCiUW1s1v92OGCYtBgXVfjxqL09hB3RN8atR
GC16p/pRuwNMdZKyN4Hwf0x0D/HN+28ykOllW0n71rVS5uYQW/lgY4oNvZLIFr88L5XxN2cNxwHS
/YXs3JL+wjbGgsd+ViNYXhuou1mlg1er9yCG6bEZeIhl9isZwaj0oSe3EfXTDRucbmUOuCg56hNK
4mE+BT9Wbf0hvaUL162yEIIXlL+XDgMpGSLtGsHuQ1JL7ACZdQzypNgGDh35jTJzcZWl2V0eMDsH
uYOr0U8UIAFFxlsMAlNX04NbsPJMI25hzn88WxuElqr8HFmaqw416KZbQuCI8xPQEYMBAWWKEQaK
5jht6P7cSWu4K6oamC9AHDPg/4qDXOGB8Pwltfd8Gkt6guxcGWicjK+NxArPmqjvjuM4aM5ec7Nh
SeQ2pfEyxNO0LVCps312t1NsApBHc7BWGfRharD5hv71hTarC5zBL2VcgXnK82WpaW7nem7PsS7h
+JYuPyXRNj6CEFuyICS1SeTPqfHHVdlL+4wAlGDVViwuhYkPIMKjeGCSNcEFmm/U4flmlHte+/BI
QBXZMetjwwp7XvTyJUX9s8Jo/sfoij8wqltcMEQhlLE13DaiPBDTMaw7D5CiKu0H0U/izaxTgZsp
qbdORrZ0T0Lboc6qvc9mYMv8Na2aYHbxJSYGfsOYfX25zAu9eqrg1bBicjx1XaxoUuXeQlwqVmrR
cSZ++tyaVXjZegjLKEaBbBjrXWThp3Y7tjelvziIAHnGwWxf9UPIf5sC4rtYUJYnEW04dv7onaI9
49xR7qdC/4F97q+YRKN7YYZE3gA/dNN6VxeQnpsRGYozzpeuAiiWlg4+gW6+z4OZfzLWBysBylFn
rbueUNJA2Siu/Fk8jL7wsMEtkAEj4QOy2rPZCp0NaJx4E/v4dPH0HTAZLOOhnta1yckeKssuGwn5
Q1uRbcEn+qtoJIbGMLm0aKfmPJZOuRYdfJ2w6R2sScYvUknqle0O4U2Q5sPadTwyVwzLvEs58fJ3
DaCLc39fGbYCBEZ7qaj5G3M53JcpND8qqUf0epoIePARbTna5+zt0XePrE+lUf0gPwe4nGDTD3Bz
XGNfc34ucoMjXgKWw8VpDHeXP0T2CqOBDwqll/Xqoac68IUE665OHvOgHnAbpulb7anwoZmjW9Ov
nnMWZ/qW3nnV9fZalrilRG81W1UXN6pzMdv4sLqAdgcw47u7rg3QTY0KGZzowg017XOycC5HDY3B
HRW0NgKZ3C12BRBG+KqoXJCGMEgj2g6l7jfk4YDtA9SP6WNW+xGNKN4SXIL9wNkbPlZ7VTQ1N4qd
4wDh5Q/Wmz8dyaQrd8Ki37hVuHH6oLnCXFW/2p4/IUUPevu50tOx0bnees38N69wBWDvtGo0gXWz
TWq4pK2BQUr6BbqlQg/ivjFwMKcayX2Uy7BeF2RLRixbabJZtnUrbSSCXKEJiacrkTg3le/sitGO
V9JEBMJrSHGucVz+a6d4BdOWawRp2MN2Vi8IBS+bWJaX2Zxj3TdBCAwFf9nrZyDGeRED1+8xKTpk
GUxGc+7Ejt5KDml7KThykoVaXnAUS3dzFHnwT0znUMfZTs3DbQS2YzHnWhvQt8GubOVb4Vd3NZmz
xG3JZ+jt+ZVyjN9zkdwkU0xxjkhxDGfja5707cMUOJdNP0EXdmSIkc1FrIKs1CKmhF805lhCuwhT
s20GxxgI2EWTLNigrAMI0bsAm0yxQWbHql8Qt1XnOKiEM89HypD3hjE/plFyBauQyyI8u2/bmvNM
l5l67fqBuPDiJrt1Zh/wTCmem6o5m2D7/6zVKC8zgmbO+Xqcrca2iE+kRVjTkkq7Ej4/rYTbsx9i
YuxhkKpNOVe4uWu3PnMzy8Olx9tzBmwuJmlIwFylcZ37sD1IxUHpZFjlmed1z0EAu6BA/rQzOnbO
cysCNoKztyqIc72wSv/cYnPI3ilkziFeZx3ORrwH89xvkWk5572qLk1T5NcW5+smstKHwrCbawSi
BF47OIPtKOiXYw6bIrZ8WpVPOcX2TefZr35FklBt4zyKSwc3sus+ZmMIgMEF/JilSLiyZNl8+tD0
jvA9s01sRh7bLtVShat9LGvwXBVt491sBA/Q1uotR2IM3U3Vb/0y8Q/QTJjSIx90o80BpvJ0cOYG
8rUiYGI9VjzKNtbeFuJ3fjt32MW7qeIfUMoHmzQjOtU16Ib0b96TAQsOC4PJCHIyZL6yrabnSAKU
qmbnx5aMPD+LgiowT79ZDThft1qPejtHoI68CTeoiRTrYJE4uA3d5FViSd5xKLloMMhskM8FtPd0
tDNL9zWpk3IdUkRjvR2YNFo3W2deITfUJMoN8/Ffg9yplS/9eF167S3y+WjvMI1J1VwrotAvCpds
axzC5xhl/qazkTHc7PrKTNCATAXwS+XOR9Zv+F7gO9c6IF9X2jW4Mso+OILxnbG7wLQHDpSsl7c+
6IuN2S7YXj/4ZZTQaEjVEhuLLU84VnLHVXFZOg0ZWx2wPVHIq7CBpRPIjKqtn3WbUkXM9y4YeloU
fJuule3mURMgydnOc6mh2GUKKyuT3jpt4W53/YwFIRTlNT7AixJ6xRli8ytV19mugeFCtoE47zsm
Q7ttnyMHelEUPzEbexd1TamDHQGrQ9ffVnPzDLHAX+E6oH06cpt9aWfrqTLZpRbXM23x1dxYaJcC
/y5IXeDOof6Ro09cT6PN/saIyb4zsJCnIWF2dg4Yqit6gxAtG+Rl5GN2d2mnlWn4PLosl5Fufg3N
RNwDcd14ent/x4+9beGQkbNm3NZhE53RkK1XY2KPhxSd+R1BWCZr/igO7Kg5hhbSeTQW7DnUwVvN
cvzcU/I51HKSt93AMASltojpcuB7lAbPW89gl9QfW3oHu7Kr3HVKUQx2ypzjjTURMqjcaC81mixO
Sg4SpMyeL5RTd7iC/deIEKx1gHKRcwIZf3Y/yLUhKTOMsVzGvUtSwWjcFX54rycIJTmT+CPbjBui
k9504l04JjM+g+yh98FQp7X3ywN8C3M3+lGY5JconGJ9YcIU0iXmu9Qoj0K7qGvzzlhR1bo0JYdz
t0z6Y1MNfDMtUNawKh+RkBb7ztTtdg51tB/L3Ly3CfQjVQJ3l0X0wLYCmEAoD7vUqUJi4I2sqoL2
QYemeUVmy6Ue/fAMdxu+rhC8LnXBZ7AoKE0G1e4JomRbhwUEJyHxAI22OcxKAjLg8w5nfebbN1lk
3TtOdjVNGPbsSf8souKH73X+ijT0V7G4SaYM4Ix0rFXKER6AEXAFTuYUw9KK6oEkvqrMBxz+kdVe
hrHBKSG1MBP4P00Dtka2yKoo/dl5GO8RgYbbBvr64JYvHXgTlrXudqiW4uPY9ZvZSNw7Qd7CLm6s
/MzFnM45zym3cpDB2mzam0Ix0rKmBBXtYC8kcusQkKQNBTa5yUg+XA22NLcz4/fenbKXlBbOSlvV
b2tUIPCIpLqdoEleYyR4cZSbrk1vuCbIyUe13FMfzoYjMQGogyNIBshj/TOViFsSwQkZtAo4rnV5
1XfirZ2WH+U09IEoX/P9Jc8JQe19TOZKzMvBCOk++YZ7HsrikSXkNxWuKwMTMbEXrr/npFNgTVXj
eTjI/qC0QoE7C+dokJ1JFUM8p5744dUN3N2+ZdZ1QfwsRlEPaHAzPoaqja9ZaurVkCGtxmBhrT0J
+If0wYVFOPrgAp3kaHgR75DMHOiqya4vJusAd6pax80cX+DkvxqVBrfaFe6FmDJ22Aa62oIDdkxo
QBpiB63yZOc6hthov/iVqCnajC57uUCwNTQHMmP4X3dN1MLLqdsG+sB8YTidA0aEWIahW7j1IGh2
+PkDDHKj4GDQ2DfMwMkmEfrew/GOTTPLUFp6v1LFHD2Vxhlga47X9Pzn/GkRx6wSt8bb6KYXtAb/
+BPWe3I7R/bnbb1NyNE8M5wZc11fTvxb87aLp786YldBD5ydQc7B2k57va8xyK9H6Uwbg9TezZDX
w9ko1UORUU4DtHnXjA1DHOPU3tf1wscHRiVkyTaW0vVGT3gU4SNf17J4tUvEzk0TNStizNXKDRZm
q0QG7c+4KNOFRYPrcETufklGmnMRQZQ6cKc8gqXK33gC1UIZXBt1RfjNaL/4Op5WQ2EBR+3tV50B
9WXbC7+AcCLsvJa1t5U5b/MEKgUBmS9wA6N9XCf6blIE4lCS6W8iJ6UiJ6VC7Qa+2Z/K6coKBY7F
wanW0kOsSw4cvBcjeGL6+akI9Fy3Kga4I0FpzfWjzFrzgAKdhJ28UHuZw8ilYJuUD9PUwiVq9Hjh
uEQWqLE7GAWchsB2DaoRM8mIer6aXRIHS86jbEfdn+xL7kUJYFwbZrh1x3HaKg9eXM7pbFWYFAby
ZGiv8YOXuyydK+a0URxjS2mW1eHMTl3IMmPabFyyOjdtIm906Slc8eOFqpd8UF1RqbWv6sjIyAmd
9c4YkxzRf5JBxkc38pz2AxU16XXeJQw8DcGbq5igYngF06TvWwqt551BPm5RgN5s0i56KEMqV5xg
s/s8DmjSxFgmOy/WkH6bYj9LBpbruoD+GhrBSRFneyr3AR7pgCXHdyJuo67AFbXZTJVMUn0TFV70
inSda9ZByfZqUGd6NId92NCF2paetP4kqVOQzz47TxS5ACVV5FCUvv4rVNxcQUt9rsVUPRP6R7V7
riKFUr1jwaIm1auSI6MV3wV+/YemIJBRNZbrOPZwDtuGDTI6ybrV4CeLiwxrrz4mrZWc6QhZsEcD
7C00K+dl5CvbhcDZX2YKNZSKQ8Gfqp2k+xU3zqWj2mrLcTA6t/KoPa8Ky8T1UJI0hfj9uTSiBsBw
oYHhOJGxEI2tu2AIkZYKen57zKDsxXudvXa9bAg7dLtV2U3Dw5iU7RVUeG+L2QkoCHWtfdCQmcVx
viR8tW6vnbgafnCGghVQ6/5IaliwJ1Wz2UqCWncIfdMjs8wM29KjSJ4bf0UMGsVY2CWmBbgrcGwO
irkcql1YsqcZKyPd0sonM0D7FAoj3NCpNPuHMY066hdReB6xcz70o51daJaq3Dcs8hAN+/xfTDk8
1wbrCX2WDHPyGUUoMveyiTyUEI7FnSjdR6rbxgEVc4XDHeoiuQeEifsyPhYDfCUrEOmDSa+DChTc
WI+K+g+lqRAHfXvIfXvajw3ugSimGYkp/0/Ut/bWc4hIyUyDooNdiHUcuA+iNFt2bZTI2Zz+diqT
CYQc4HXVs5F3m5AwP6sy97OhCN1wW7FGKk1QpIqzo6+Bx0ddA5miYcA68ZitREByARUDYlt5shs8
39mhduf5YFKtXzs2NFkDcQ7mdMWUhZGMKnFlryeiwa9E7YYwiJxx3cEXO8R0WZ4QioVL5Y+6iFHh
Boq8Mt12/MMzcxI1Rzk/hoNXE+FgjyZDnJ+Qysx6CsEBbxDGhJx/uuXBA6J2SOGiNYqzuxxGJuV8
xi83em/shurVLOlzeUttOcqd9say0IGHg8NJIDX1uT/Mybmo6/RhHhGyGHVR7xJr2d0Fcn4sqPBu
DUzqez037gXA1wq4kx19Iw44VRXR+kbVtITQs2tYLBTvVUXRmIapbjLzkBFbheUbXQ+NIkr+zoY9
n3P7TQN8keC9F7kshlJE8rhVMN79k9D/R/ZgVgtmxxkEUNF4OPKxoDaBjk6IQVCvDNq7NyzJJJq4
LOgmx6auIeb069/wiRwCHYdnWyhYCUWWJx14dwBK0eGKOmiyoS6LxmoAEke4nGaw/cyGjZf/coIw
hpmWRwmpYFNehfuvf8MHYTSP3UdZ5GKS5ieg9nn/2Es88LJFNH2om4RLl9Ns5tvSVhNHksSwd75k
zaN2D8jELhDA9+wf3W1Dyz/4Ruf0T2j+/pUo3CUoMxz06MpUJz+lciCPZBHoCtdLZ0KQvT44s2TC
8a3QbCauQ6mGi8kS5lVLwPhe1nX74Bep/0TAOqU3sw7EN1qRU42EFK6PflricvaxLZ56OKJ4al1X
dtD4wxKHUupIY9g1ZUWK0dev4XTwLxdC6os8j7YZiuYTSR3tvzZTthOiRTASIJDJbLwlPv5T/Fx/
vr7Uqb7o5FKngt9wHnKDqiTBgShCx1UhORW1KV0zv7SWqDdAh19f8MMQW67oYYlCp41wE8//+yEG
JXOOIGgbB43hcx1OubctaxhsIKcRHNngCuN26aa60URiV8Qhug69b2TOHzSTAoM1bxDZD1MLvIOT
30BuUtclLDnIS8MN3jd18OIyO8hktDaJFY+/k7EuyWqavhONi08vjWwctSb2Kewr7y+darvyIdYu
lzbmI368ceubJISTqU5lpaRj3VUFC3ktXtjlgvKE8rvq9fDQ2a7aoVXCJZfrifJVHJxPBa8raBet
HBC1b4b7x1HIQ7J9C0EIYTH2P8nQf+bEUhq21foQ0PwBhYg/ZD29H9k+olRJvpntP45CLuVY6ChB
CPjKXn7Kfy4VO3Zru+ZoHPpAjr/nsXLTbdWF0YHml/GEoI/wrK+H4fIJ/Xd2QdlmInXnxlCC4y0/
eQ0U21q2hLlxQBFE82eKDPr/gCcpa2pkIiSVsMim/1+t6HJRxHUu0nXhSfPkux5rMbQFO/sjKUvO
ZYZdfRv67DCg+vY/4cF9s6p9do8CDZ/rMFkgITxZUUas036Dc+BYVkvNbWYP8CQGPZRnAQwKiqeS
n7OiNFUcv364n41x3PKIkk1LLX2d96+zpUIQJoRNHz0CZyl8BProVfY4olJSFRRW4jCXaFnSq2lc
fn3pj3M0KBGaPMgzUfQh9H9/aRmbgIC5wqGL4ZER2WdGUIpL0ie+vs5nz/a/1zkZsXXXs14LvRCF
DHuLWNJA6BBVh7ka+h1eqWeNbOjl62t+9kE6cEss3il4gFM6RJWgR+qMMjzmI73NSBtvsdWlj2Fl
ON98jx8W3+XzQOxq/t8MgErz/WN0k9HIA87oB6p+kNI8j2jy1ryqASBs7Mit79zQT38iY9G7NvPS
KwNA2gOFGPPMUI33jQzy0/vGuIjoexH7n5pEXOIbrLRKwyP9jfRmpnUFNDGdrjntRduvH/FnrxXK
A74sm4Ygq8P7+3aI/WYuMjxqO0OxI6k73hGCTbiBasGnBCQOkpQ0fPO0T3d+PGz040i7FFJUW556
lwhLKSCVlAHJBEV16WUJ4pbWRGDUYKn159xcgXmrnq25s2hhduLw9T1/8sksMyAzPbZeH0vA+3tu
vZ7Gszf7MOvYnNIs84z7DApd9c2z/eQ1CtzJZK26FquKdfJpOqVpFn5A87VqFfppu6mv6oaOl5BW
+PD1LX2ynvB9LFMQ6lxWleWn/Gc9QUxk+F7mk4DodlO/015v/SrHcIGScQxfNaJJvhMSf7jkYmJS
AlaJIMIbK8T7S5pl2E0JKLHDSDg5WQpN9acUo0seUya7y2bypm9GzYfHyQUV+1FMH5wJYQu9v6BS
rTH1A+oFfBJZt82qxmg3XpEhmGh6cpm/mfA+DFKbmjUaZMyDbEvF6dtr7YgwU2R8YLk6AnVlZ60H
j3jucJL5VTXqG68tSo7TBLpnGs7g1y/0wxjl6rhhoXVQQ2GGP3m6E+X8GrGIOiRW7t1kYIXvDRDi
31zlk3foOAoiCEZem3n25EuYh5nSvBYKwbBX4NJuI5/cFL8Bi0EsbH4fNiVM8q/v7MOMs9wZnwPe
RbYFH459wGs7a0pjD1azV94Gwqg6kA5Zejs7yBXAys7DjSDGNvrmuh/34ViGnMXH4GAWw6a5PPL/
fCNRVlUiqrrpwITUH71hsrfUdcG2GrO/q+dAXRoj/Z1Ipi5zYKQfc7twHr+++eWBvtuF/bt5ilV0
r7Ec+idTwlT3jjdwSDigt6fNoh2xrqoivCQrgWwjMoMRa9nVMTXb6ZtX/dEtx6VdxRSPE8VyrNMp
Iir6avZINjwQILBqm4uNbKm2UgZAFucJ99w3a6RvqfZW43fz/Wd37THhs8zgWpen50ivaOneo/E9
TE7vzptpCAOK9ApBlIfQ91WZJeKQIDYoAUmF5eQbH8tnXzIHa77lBUfgeicP3ZqB6cQREwex0+1N
i0zrPu5SGA5BJun4uyr0DrkWi9NER/Ghzdv0+evX/nF7sYw9XC3sSplNOKO/H3uExbE3dwvMz5BO
NyaKFNC9tb1LyxQlctb8Eo1fv3pTqTYT8/aZ3xbehj6qPM+kPX5z2v73vE9GIRsqaHCsGOj2Ti0g
Tsjuzal891B0BKeuIYK797KVybSeUZ0PpNd1cGup0oK7DXLf3VsmUcy0e0xkVTn6h60h6C9mVdTd
26MldlEBPExX5vwDSQ+cLEM35OjWvnWfY3q4y7SixdsSNP4LnbCJLBcVKwSNqj6bCeUmNSYBAen0
ZihWttKokLl0eIewePjdQhBx1yOFPlQalcgOxmyMhyiYbOQEtP52mT8sqlP6fjOE0Cn3rwVV1lXr
Sixbbknyzs7LdP4wIpqglVFR2nTtfmkZ2tm12QEq2YgZERIAImDCq6QCzL1OU6+VF2rW9u8xgFFE
dnCsQMGii9brkKX4iOIyXWPCavaJBqMpCIqioJ6ON4RuG1t4F/VuSir3BiUQstDOJLmtsPLjVBfF
c9ZX1llcGs4LInWMQFYMsXrorMumLXGDFMxTyHupNO7K2pDfnMk+LqOLdEby1jnr0uw8GYrjMDqD
5TIP0ACE+j+QVJhnxKHiYKjPvh72nyxiarFyYZZzJYP+ZHkpPeBx+BZtjv4cddGrZbcx3oRvDl/q
k1WMoxc7OcSxkDHMk4ldGPMQkdKKZwTCanqQBtFtG6Ouw3kdNKn1KNQUv3VNUBA6aGl1i5tN9es8
0Um+inun/csWCaAbegwCwBpaTaRjAQlqt27o5eOKnFiyeWnW/oaz4vzQpt2JbdPbk79qic34nWUN
EaI60DDyjWKm7uyBxq23qHdMf23M2XRntXq6MgCr/6IfGL5ZlQ7+EDIeBlvyoBQVnz7WIEmTiiob
mzzzFV2K96aCfCZoooGZ5bN6aZANKWm24KCKbQot8A4R9ETqqo/uLaUf/leR8mHuyNIlf4CwSSva
kKkroYZm3eRtlF1kV/S7LdpR7Kpfq4IkAMRjzACemd0kdf+MzIQMNp/o8NhyGvGDBDb3PrABh20l
IbmCPDy/uXVRneWbWdgJD6eqqmu04KQUWh1N0/MWFmXJcy/loc5jGywpjbhqDSy7+s4Z+m/JOpnH
wGKwQftHI/BPh7I3lrZvRCYxXCymmHzCx9a0qFBCGg9QCc/VU4igFE8S3CNTjrf0XRoCR6ACouIE
Yp8gF7fl09eD/pPRyC8xWWjYP1JZP1ltCGcWdU6G7GEI+h62zhSZBZlCQ1pv7YmoN2TftS6+Wd0/
rrC+zfZY0v3CF430+f36EqWtLmSsGfxVp8FSSmIVxqSYNl48McnGY3NOX5OzKx7uby79yb4KAx2m
GpNduQAmYL2/ttUajh+M5pIzV8WaKGKvKI+W2Wc9MlqymQjNzLyXDhdCsurx9Ig7dynPPPq1B1n6
64f/cXJjSgNCRTkfzMkHc6ORMxklCG4OQGQaBJetqa48F1HVmcoTc/rmah+3sj4nElf9o2JYvOz3
dz76du/FKskOLUK6I4YcMgCnKdmrbEno6Ts60jRAb76+xc8uuqBHEW5RUoUi8f6iAy41slyb7BAY
qt/5cRv+1L0XEaJD/B5nCjZ3C3P764t++pJZMFwLF7pEGX4ylSPcYx/R59nBrLs3nybwlq32vKoT
D6kZjqVFiq1IJYqKc5cnv5/tRn+zifpsjLOH5KRJX3Sp1by/ccRnSudjmx3mQJDslpNyqBTIRLtz
X90sD7YytOudXU75N/UC8XEDySlQAbESPHLG1/LJ/+fkQNxKOtRhndOZiUncBHU/HERW5s/lUNm3
w9ig165UEw4EQ9a9Rf0t7a89J3eep3JJp3JBzvtrF+Eg2ZMzmTqeWKLM2t41cZ5WA/pztNxutTGi
ov4OsvnJY2PHr9jsLZ+FfboIx8QXz11n54cmxNQmiZXCM5M4/bEItIQMh8H7gnUsuurFlH/zgXyc
C32qsJRkJY0k5NEnYxXdC4BuJOQHj+ipCMcS4Ta7zOTEtSUvIf8bphkc7a+HqrWMg3erAj0MH2Ib
Dn4aehCl3r8tOxydSLSePlh17vy1DUMcm6KL7yrikkI8F1786lR5jDsFJ46oUvHQNihfN5kcEqyN
2RTex2aJRitBs3lIhiqLWd1r51y1wRht8Q2qRzJrB/TyGSbTb7605ded/HohKY2BLWOgs0l//+sT
O6Al7+PdSqtSX4lqQDxsd9YZN2Rvvn5S/57Eu2uBRuJc4sOWWM6i9sm1ytj2Inb2+cGwZPq7RJrC
F2203l1JWPmeikEIFT0T94rj9IMXKBTNbtHWfwNSfHd97DZ6VzgCzHkO5h74BpCCdduWrlrpjKya
uJzE0WQnegFouLor294mjqNunqaiLZ683A3ualOjhyBW+BH7wvxs0aM6pJGrD+EiRUd1EDn7ACLY
RsAm3dKgYQ1RJFvvnG6WVzoK7DerbdUeGUjZreYkT4hyKuW8LvJaXBddOf2MZFvhoDMMYEwmlMz/
UXZmu7EiWRT9IiTm4ZUkR8+zr1/QHSGYIYAAvr4Xt1/KWZatUqsfSqUymSREnDhn77X/0GswyHle
Rp+k1nJlJymUCp4YAyzUHXGPM/NfN2y80hvhTlacxIqyHtMwNbqZxIdCkNJCzIDzJMpM3vPJpjfS
N4D8j02XRxVTOP3QWn1yOSWVfWgUGn6Tgy/ZEOX0CCs03eZFjSwEI9CFYZDX3aFJgqpgkeQ0Bgkk
Uc6i941PmK47NRh6EkdaBwbZ1otuYiyGzo/SuZRddyuyHs/N54/FR6sdKgQa78Z6YD13xuvMVzj+
5dkxRRQpiUud7IbMsyL+5ZqYrQjrSMt6a1dTXQMZGWtifmgyfgXx+9d7sD6bPJb0+3TGlvrZszlJ
Y5KTTqpqEMwJOGAHHSHqFx8/MpV2G37+nT/YVAGEMfgLDMBs4Ofev3Uk+6ViqXgTHI7Fh1of3V1A
9l64iClK4XWitqrNrxaqdaB/9vpBuaBsoI1K3aafbSsuMVJ+OTmC8KTcpCCdp/HQVDTkyUpBLInv
dJxuDY4fyx4Vp9teZ3jBnecgH6d45wyqdq6CzrZvS47gMV3lqor3Bgkfadi0TX8Vp31uEIGyuETP
seD3IS8F9Ik+NgaycVgY8eYQgPafuy1MoSgFV/jTWhaut/ofm2Xqk+2Buy0/SknEoYVOcV+g/9xx
/FpujYVUAt0iWFNyvPCCxLr//Ic833FWPQfMeR9AEng0PsP7q8fLIuyWXsYxEHr3ZE+6epJ219J0
6qVah/xjq//HZ2e95No7pQxceRrnPKJ0AZruezkHan+2kB3rq3WyKDfmkBcnskvcjQTy+vnXPH9e
eUQ5YqzjISCfCDTOtCKdyr2+Yx07ZloHxFKltR65qPzjEJdlNYe+YIYUSmNWzhen7fPV4fzKZw9t
0ljNoFc16UKZtHYmuQwX0DwJPhkrea8CCBdem3p7TCTVlmyX9Is966MvTteK3YqlyWALev/75kjx
275praOeNsWBJTPbWhU8YUnCxlvnkJUlfFwvn9/t87Vo/c7mytizKKRYHtZ78o9H2l/yMvO6yYIK
blVXGrrdJ3suitugN63Xzy/17+eXSzFvCFa2FXCzs9vbAQeWYyetIzUjCeLs3JsqmAixn9AliIx9
4vPrrRXYP9eg9asxn+d7ufDhGCG//2pMb5VZlIOOJZQIGkpSLyCfEEF79cWFPnpu1rMpwxsIpmi+
3l+ocmtXijbRj1pJfLFdyPmuIQ0utGc7uEODWm6L1VPiuVZ3cDKv/+Kx/eB7GmDDaA4h2+fxObu8
tuQuGCbPOGJvwO8C8WJC5xW7WDA+v6EfPKDUb0gAqGsMZD/m2ffMSCLgN7SRUwhgaBN3sj6YCBJ2
si5JGBTaQIiKwIrbbz6/8gdf0VwlPoA2Arrt508pURQDubqKvgswtAJrU1H+NEe7/PbfL+M7YKE4
esLU9M5WWDNpeyfpOuuYWy4dVh9exnxoJqiRX3yff78K7Mirasnh2GLSQXx/JwEy965Xm+7R7pwe
WxhuESzTXDTY5JUBt2P2AaZHn3+7jy4KX9emGmBNR5n4/qIuyiDgPrV3nByzvSiKsXssUt/Go+aN
+b2mevMr8O35z8YUdW1U0ChdvyUa0PdXnMSU6Hop52OBgLndxH0vy51rJtNXLMjzVezvhfhiRAAA
ZmbC/f5CPkkVdG8UFyIxqtzptkCqO4M9J7Ra8wFRfH4nmVPyB/+5tqwXRPTls1DbnD/PRU7NnDQZ
2OWF0CoLhxMIbD8aoAnvVdaon729yG8kb6c4BDCE/Wyk13YI4bHu1K0IvoNQx5iVZqj0Ue5b47Q1
ltj3d5aKe3eja0F+VZpqKvGrOvVMq0dzXumMyl/Iv/HXDLZbbv2aMW7Y+W6J4JqU1aUJzJ2vDz21
0CyTh9o1FTgne0pPLQKLHJePluRbV88DgowL3/pRS0LGLdxbfwpf16J6bu0dogIMnHia9E1ZBO2p
SBKM+LFjNTsgt78E7pjbVsrpZx24pRctMYproIh4BIx+fpmARJ1svZXPM5+E+Y5BxhvCYyLZmkls
B6si9TXr3G8iaMxnt6F1p5fzvLEkWK4l62laF267bKtOFwSINnY01an7lNT4Rps0Fa99308ojYbi
satq59LORUwVKSt361G54wGbg5RzR6y9pO3IYlvVc3fwDFVX2INGK/K9rL/EpOA9u0mrLq3azm4h
I8HI4fbLHZE/ay7f4l/EeSahK2E7HGo7/13H/Z9+Grwbf0r1C7dslwt61/kG+BWxlHY574e6mwCc
oeODTE/YQMW/3np0wFPsjvwZVNqyiAivxF0hy+U0Ol1/N8g4249ZTAsXB8ibzGR12bW+eblWyvh1
fUW3WvONa6+ZvP36PG1MzEIweOt6Da9qrBITUj9cJQmZXjEe+p+wB2ainoIUXwoYg4faAWT3xeP/
95h09vSzA6wRQVT40MzOdvIqoMsLTMo4drDAaJAtcBIIQpUVY9aauThxT3OjXgz8VBxXiZ/5pqnC
26Xw+nXoSfTVTG82cMwtwcz5tuiDg1ktJrmnc10+J/wJGdJWdjqsTsVwCyNofJU1uxIeAJJ4rT5Y
LpSvty+GPtnxVYJzRmLkls6WEJLh1h/meNn6ZjYHm4TBA9ZQ30qzSOpOfZ0rY7j3cb/DMY1VCWWq
L/xH4XkLVpU2d1bgijJxsNbyFfu1+ViAoQEImiJ8m0FY1JEOQKq4sEajHfZLMIx9lMY+HABmT4Av
+glNe9hIXTMwiaqsgPDgJq+FUKvFJ/BgteImECz0gd0980Bq8gDJc4KNMOa4mwZ3rDakXWgkwHVV
ci8dNRGEweR2JlPCrn6jkM7sjY7x8VfX2bG5xSGCCSawR87xsy255V4l2q2Hn+cZfR3jS2OeAQ7C
IhuuCaMTOAJLV0RyGsZfTh00h568mCsNMJ+PW87wu4NFVttD72kYcqfO0Gs8rHBc9hQAwaW7pOrG
nCY6JJ+vqudlFGuqBayfSob3DPim9X4RB2AiF6cIpmOvLVOoE0mRFXs5jzWjewGsZ8lU1ApsFTpu
5C9aU+elzd9rIyGgn4cmhWLu/bUDspg0OigzY2Nt/mH7SbVN9PZZK7s0mvkviG+cgy/qtg82LaYa
IO9NBLmM0M+KANBLwoXcNh8FXqkmInmaZ3/mZIAwjIb+F8Xb+e6/fkMs3vBNaYAwxDkr3mIdL75R
k9JJXquqd13u1sFtOiWBc2QpqrpN4NfiP1b86zX5/6oUW9Uwwdn+PyKXChbfRhrQD/4dODdvZ8gM
RHOABQ5DYv8F8PIDIQgX5KxqUJ7SeXDP+ug6idYqCyg4spY3m8zkkHMmDdne8g9jWxIlLpP7ACdk
SIAEoLxh3zIk/KLO+uh3pUSmK7z6ClBbv3+WOpJ0NB2qBAp0q74hek+PlDGlLNKtvPv8lfn7t85W
YmC9dFkYHpBM8rdh/I/jW5+MfWx1/XIk2YUTOvyr6pQs6fBN6dn4TU1dfO950ju5QeHeLKZq70mc
dV9GfRG3hSXVTz8Lxh+ff6gPnjTqdE9fPxeTqr8jh398pjmLhcN7Yx9rd0DAlvpMj1h7i0QLs4DY
RDJ0U5JRP7/oXz3X+Z3gqoyQDZ/ErXMrQjMlrmaNYjmKpa+nq0CB7dlAlFm+OZpDl2sMmryFvDrn
6anB7uEA/5sDoFAqt37SbvedTV7wDoTVIMviBObUcDZAUDTgKDV919AcrcE8aF5LR7UxEjA8hpEP
wVZzg7I8QdYZH5LRMZ5MO3F1cAtOf5fNcvU4aQ7BGcy9aCB8/qU/fN6RB9BH5Ez9b+9DwiHCUQYu
NYkC+FKIwVqRkYn81U6uv0nHriVvaen3lW/+sL1RYgHlswUxvI/PP8lH6yfxhLT82OlQQ5y96VYr
nQGKGXd/ZNR2LWeBVbWUS3cFK2XcueD63HuPfeaLNfSDPWPNyUHjSxYMGrCzNVQrdRggnLVBgI7e
w0SJS3RSgbwh6927zE7VxWS5Ym9XKZZPy0++eNU/eNTp5TqrEpYWg3nespGEzOc8XsuxD7BxlAJj
qpOCGyBl/FXzze6rwuvfpw4uRzdu7QKuUr/3K0tRGvqIVZaVxR/0w0hr+a+4mEhhnFJ25x6KTC5b
j4IrdAaAPZ//xueDUkwOjN/ZGyHT6/TPz8dtnajmznMzZiqpp3WHwM+BwfTNLIJtioVU2+lWQpI7
05z2BmMMeDpEFxQPBqTXr45gZ0dLPgtNMhpWJsseNGf37MSnGXnjk6+jDmpubB56Vx9OqiHe4Itf
+Nzj8/8LBeuyYnG65E07u+eslz2mSnVg+dgrqpGoF+BdxVTfqhJdnYY9tlzAVS7uje1lV20zQNtS
7aHwjVPVetyVZX6dq/J7XRTB5TDkXyy3Z9vN+gFx1CFDQpfBMfs8em+lw6eIGOZDl5N/hIN2uYrH
zN/FxDx88bada/241lodITDlttMBP5+qEUFQxAYHrQOz5L5kwsjh+pKQaug4Xt9cicS51Ac0SBwG
RJ31Ib8dvJeZ+Lxq004ED63Klf4r0d/5Mvj/34jmUICAmunieZ2Rqxh3bWyrgwstYouZgxux9Flz
cFKtfEXA4R7nYQquZIuDuIF8uSusTr6VJMHcfv6OnC0Ifz8J94Zwj79NzvNWYIuAT5jETkNABysa
al3c9ofOmH1t37lqGTYA6Qbjixdzfdb/sfX9vSgqMVp/9EypJs/aVkmtSfo4pjpUgy2Svd8Z4OkG
w1jeCPvNxG4IhIVqbLESegM+6Kf//J0R56DaYAOA4HFeWYKZs0Xp1dMB+PLyiP4sfe3MCm6M7rTf
J+ICv6jV/zr6zr4vOmvTYYbs6Dilzwos3XVKjo+kszRe5d8MTSa2zrTAgxUZSDFf83b1ZNsbPOfX
Fg6MTVpOWmgkdBcCRV2dOJp75TfmvEVhJTb2pP36/IZ8sDa9+3zrv/9HAWTNjb9MWa4OMnazHbbM
ERisrn11mX//7GuFy+bDQMgP0N6+vwws8SEjcLk5zLNryKgh8a+MSEtI5x0Z2HUcZd3YXmVdChAg
tSZECp9/zX8vPJ6xGnoxurAf0D18f32NPmXa6EFN7JgtDv1qB0twM6IiMLQvqrt/vVYmEjCKeqjm
xNRxonh/KfISvTzWx+KAnLMHR+XWzks89JVxZaJS4kbT7P6quPrX7UVJzrXYaBmNcJ4w31+TJHov
bxLF3LHt6Yl1tKehXM7Gkh5W+f99IsFOhEuurJy50ASN5T/e3vWNQvPJtHqdVJ8rc+Zx0jir6oSp
Wk29HeCTRkZqy10u7f94YvFRjulMaXGgoCCnvjj7JYthFcA5sP9sP9VCr+7Tpwxk6x86GV/1js7u
6t+tmseVQh3JzmpHfX9X7YVouaSJ3WPQW92udLXucgK0ExkluziLI36BmdV7GluSNz+/of++NGYT
HD0Wsl0CfM59J1rSjgA2Ju/YlMtwTzIRjgjXjGNao/oSAG3pYQpsyrSyIfSmQn3xupyXqlSnq9OP
qEreGoIDz0pVW1Wznc4uM4ylXoBpx7SXCueHM2s3CCkZpHidvsv8sTnV8fSVCODsXeW2v7/42S/c
yhlwSeYwO1bpDNtfG7lERu1aRsPEVPOL73q2Av69HF4IhPgMbDwYBO9/ZT8RZK/L2GGq6BXk2LYa
KSFjWS75Fy/JB78pQUnAf3Ci2av/4v2FYjtNqmy0neNgZ+admNIyppeqRAf7DejBzptq+QAtKAdy
B5o6+Y/e8/W2sixxzLXXUY5xttL7nDkJ1MucY29mPeaHpSxonAPJsTYZB/Z7qU+ldVqGRJu2Mp3M
L6qNj35VKBd4brCNYVU7WxaRc0sJyt052to4fufYCdLOSerOx/fQLEP0+ftzfsZbv6zD2QOq3l+d
5FklTKbHnDiI+gnsWYqDctz0ksYlnKxEt7d1Or00OW6B/37NVYSKrwQFOgvG+98X2lkSuw0PkiNH
2OoVyAoSna3kRpU57KCpNR7BqeSvn1/1o1d1jcihe8Ojxbv6/qodhMSyHHXellE804bUNzy7YKaq
IokM1TaPnUQFq+p62OD3/CpvjzVpvZX/qHDW94d5meni51obhOe8jKyLHdQVlnU0O0vuEAwNh3Ek
a1foZfYTTTwDSSCEubMp+nZ+1IykvKvQoJy8yvHH0PPbZQ1TqpLIMYZgP0LpesQb5JEoXHn5ReZC
LA4pHVykrQO+F4+hBp6l9nXIYGxv27h4zkG7XukyCwDmoS4r3bGABydFaE76dFl0is1Qn7P5WRvn
ftpMbmwzXa/Jq4KFHtKAdp6Ix+I3syu/stHItwSy+KbWv7GzYNsUDfOuebC1KNbGH/rSzbe08Wsg
cZU7EVngViYIUEOjXTTqVTaEBNn4QAGNVkwY+IJS7UBTmS16oKRsDoOaBCK1kdQgWB4JBCeJLDOA
XL6IBppnMl2YuaNiwh5c7QAblrSjrsrFqVxMysemwL4WVrXmviyJSdRIbczOZToxDsM7E8PxVDTk
KR29QT0s5QQiDonaiAnHTOk19Xl8ILBaEeWT+SAKs1Ql18EIUiic+lRm+5YT/bxLgmy5NqxSw0uh
8sulnSZ3z75uJ1ExMEnb2YMU3xG0tg8ctTHUsAebm3pKuY2p53RP4xgLknXHAHKTYFGlHmH+8jjC
0gFV6Meob80pJuI6639mGjzbsBM0lSdCn68XB2hSOZbFjZfncxu2fqn/MqY8vclHp/7u2dK+S6o6
E5fz4JlHp7ZYRIcROH5X6cQ34DyCVN+BeVyKZQlzHqIwJ3F9ZzdKfzZMlA8C5dTASzoVW9PruQ/m
2PdbJgze1omDAF2131T3E48IfVmsA04kBvwsITMtKcntazXSWbKpfDNnLwWFUWfbxlnMDehl5Gqt
Zb9IdCWMXN34pra7lQadFsRoCK/aKBJa2tBuF3NfVa7/M11y+9YrPL/cl3HvPUhAf2A6B+3V0Rft
YszavEESkpH22FPD6jw1IhYRn9UER0lyRBsSAid+su6U5p5kkDS4nou4WODskhC269GJwzG0reyI
76f6zXOFXNrQ8xtPrXEpVpER1FbXOXLMbLJfLTKkYbNBoQViCtWOt2cs0II2ca9vsCsqgrZSy1+s
PZOyivEkvbxQbwaxQwzpQ7Gkv4mB0+q877XWFrdibsY7m5P1G/Nj+2fl52SXGK03/NLsGOJXapZj
sRscHTKVLZ1NwKsRDgo5EQ9Z99ssUJluipy+WKikXZ5ynvsXw5TjgdmBuNbiIL/LfEiD4dS41W7S
tfob01abRq6r3YnMTdJQzjW04wCtFNkL3VYTJOXQEoh3QgYNAEHqsIiCSN1rDPoAEBloqaRPrXOj
a/pyx3HY7aKln8V86KdmubAQ4Iqo7OP8TkpDMOvEBR0MZPFtJT8V5KhM6XJDFZdRNZL4/YKaB4AX
YW2mJHjAzV+LLNOq0LcZAfheycSMEOpTTPwH0GIAcGbbMyVuJnu0T4moyJgglOiUerm3yWct3ftC
dFtrbXBAlBSsLY5qwgrsxh4HanHIDbv8aUgdTl/MdPV3Mul2iHNwtYOACL7XheXtyhFwICQOOoMh
m9b4UiN3OpacS7EF97/LvjAjY9CzHxkIOxJSRB4cqc780PdiF2+XXu+aAJuU6ac10FmYKfTtrQsL
YRVYbme40Ccvhbon6mfGL8XOio3szldDe8Ah1hLMQ4o9JF7XZoVjDKx2DS9WxBjXTjcpWle2h6wk
kSbpX5wg8fa0tcdNBXcMYW/aEpkDH7Pi4WRm3ziHrBq6I67exsYsZhNy0ag5e7CllhwJ9pJbgLyH
pcvTy7QY44PO/hxvgmpILmKOjSwJwgae72ZjEbbAGMJ+KMS1GAbzJsDFdldPY3YhPHjXGZFB2xLJ
Z6iGhB6mn6pNrbHCgf83o8EinyuOZ/QKDrzYUEOYrMHtZDYazZ0xYXBzq43woNyNSN8ffLkED3FT
WXdNHGf0wOP4qEsrP4B14x+rKf6ppXiGxiDW9w5YT0gNQ8lMatKxOEztsjfKzvmez92aF4WkYyN6
vTmy0Y5XWir9UDcbfSuFPcJ00MWbUQzeI1MtYrOFZUMiT33zunSJmKFNwbexBpIngpn/bbLA0O5L
G4xnGUw6UOdeXhf6ws9kjAbIdFEf2JPhBeqOekwG3Thldea+YWcPzBtM3qN38tK2+jVPUt/3YzOs
xZ6e3NOTD8h/IHh5FrZ70CEyaGWWbjQYdCQpEhYWKt0st2bZaxHpTv7DPE19seGtLbbIC7D8gUqj
1Ilxyv/WU3M5KR0ovOfVJF6aS/u2FAEGkF4ZWgSeXkYtq+eTJxQDcGLj3WCrurW/xn/AIVLVcfA9
F1Auagpohde/NjcxgLjXLMHCN/Db2JtcrSmPXWUcEn9Jr5e+REbQFxoTX466RD/okNmmmWTwkDof
bbnH2LrqFvfQI8d8mVtS3r1U1A89s83nGbAIHJoktgzSzpjg9sIme2Ug4sSbPfVzMSlbU+F6v5vC
0yO/DsRDSlodnPtULru8ra80mVNXxE7lh5anpLmD8hncUmYbQzhbfXVcZI8QY0bMpOYYfBvesAF2
+0rPV9OSPQ6OLDS6BIl7p6dS5tGij4ieKz8zLvHUQUlkMJRFGuLoP0LHzJVzTAh9K/uTc4IJDZEs
T0bVsdUq09MA2zpQBNPB27BbArcajPh51Fug5SPhnHtU1mBwIdfshaLYUd1k1OymzvJj5rE8mNNi
b5eJEbaf1WjryV6Av177451w6/TJGOJk29axTeaV9kQvrWk3TkconjOUWTipXH4P8uZb7gUkR6jF
2mrelP/y8t6jSiuW7IQ3KD0tbjMwRKO7ZC5+3R8XogJ2CqFqcGHIZSZDClv4xozReu9JGvHDOq9R
KAymdp3MFiEtSCB84gs6tuNEdVu5SO5D0noP4J35HcbCaF9Yoow0csUQRxKcwbBhIlBXiKsC4rHm
jBghLW2JidNZAmGras79klfmYYbQy4er+g4VSmDtoOFKjKOm7ZQb2JRevpVtWrRHu/S0EzP4LsoL
x/6l4J4fJhmTT+HQ4rFmlJQ96vlwhDm6ZSBAuIg+m/S8yT07LoKQaljn5cn20mrNVfHBQpZtRJG5
cN52ie5Z6q488Wm1GfyL1m5N4UJzXGp5R1TdfdH3Pwq/iR+6Wd6WJHg/o8NF0Y2lsqCRLapsr2jl
7VCyLM12Jf3uDKerbpmmPjZzp36m+WThvyIDEnVUYVPKqhQ4PeoTsV2Usq+BY0GfhLzRRxXmbgSp
fjISNMJgNEIihmonyzMG5k3nIqJKJuuKKj9jNxVPcrLyIwFRW31UV9KqAdimVYmvmvtv9m5+w5rP
9ofZf2/pbYLESXtMGqbsXYKE33iwkKiE5qyyDdkAOfu/+M7U7GCbOFdoS9y7Fo4VcwAojKcmyuLu
EvNWGc0N6Xccvvtrwst4gCe9v51t62EyzYj6yt5WfXIA7PHEmOWW5y7bJ6MADssYV9Uep2DrdWgc
IqG98o73/m7Kbfg7wvpt2OqbZ2jffQqoDTIWeQl4hZ8FkBVUdvsZbGYQtmXR3VPZpMh53Rj/Lxis
m9hMy03luAKFHu7XPPOzvREUNQth9SfW1LjRg8WNyFkk7AILgEWWTR/r1b6Jx1fNcv9wkA3CPiBg
VKuPBYsVgRdLsbXq9AqG10hMWBNqdf/sKGskIGb6XuQ+6FRl3dpjkMNZRvgGXC5Z2mOplS3mqcnA
XL+wyPiQ4AdrDzCAmMU+2xrJmoFXTj8h2D5SGD1Qyt22fdJDwcfnRQzrYZTZhbt43yjILigXGuoC
093H2EIjt9K0yGgs52rijd0RPpXdzLT/SRJIZShrq9nkzXztxiS8Tb0D2za99tvpgdAlyhizeLD1
4qezVCbvjhKRD/gwmmgyhnrup2x+jRkhTfimCy+PiHaxWBPcQ+YaL81Ay142eyVGXo+An6z1qNCd
aVoOUgxsYbn7SubO9yXN3sDLdaFR4AEGBnCrtEIPxylTB4LH0GHa81U2jMGmaypI/tDZ+JXyEGAG
LqqBuku0cMSIbnnW4/m6msBBpA6VxWCnD1gYIfERdxC6yqhOLWLdSG8NfbegUAo1v3ZB7AOzHmx9
16MTPfn62F0YFbSIUuKOJoDqIsnsP7Xtn0ZUvhe9aNZUO9SPWp/Yp7wO6h9IdOMHR2bETLpFfqA3
FmynpHyrtOp3SbbzynpNbivfI34YfJNXroKW3kP8nClM13oc3CJ8fDZ8MhYSAiTM6o8RqJ2j8xzK
ODgO6FBbt8/ClA39NJj+Td8yf0JVepnWLGiqz8hLtKjbZQHkG4ai2gSm9ugvI9trZdoXsjROUqpr
crm/9QazI5LtsP7rbNyxN+cvmorz5y7Nc34k/8m2oKsSXvCYqORnbpffpefBx+24FEfTu9JZ7pUJ
hMIcYYyWhhkuVXuZDF69hZEIJ99qHLDbRbMJEl1Bq9f5iF5QRy6YMgpx+w6IbXGoJ/+ekVpKzSNf
xKzF+14uzU279D4C17q47pP6amHyxaCAv6es3wASOuJTZgzavk8mXOodJq150lzOCfQOuz0Jd/Yu
ZWKySdzcDXt9sTcz6Os2gRUmLQLZRsN5Vb6nItU3c6jZ9vLWJD5gjDQ1NnHDQRhZ27YWy43K68ts
9i4oQiNLBnc9/BPaCvmvhucVi2W2t8ehI00Ap07ZxfrONGR3g1i5vikNtvqkqDMEWs148Dh67Ajo
6G8stymfeht+fAYv7riOfX6hLjU3U9DFCfD1oNjitzqSJpmR3FYmb11JwQpcjnSwfr+Ufb0NKnGb
1Q1ZQV32iyQb48Wq/W7T9gQWSq2ZDzSh9io3XupS/OCo1R+NZNqSKHPMzZnMGUIYCBwZwq437qZ6
/fGS9K4pKWfTjBGXZsti7yrreyb6O63vLOKj83uhV+UvLW9/NYpb2qUJnIa+yaIOtDxkGggL9PPu
5rjawjl40tqlCBst2zcFD6YG0F+rbf4h+TbiCGzl0jOYcCBWN0tzkFY/IyQ1RggR/cIWybnBLYg9
ww0K0JnaBB34qUnbPcidZ7d3bxytvyWGL/I8KgT6NX+qespEaCthHMQ4PjM1vDBKkjkgMV90LjEz
6XTt+YoLzvGPJrNOXsnTa81DRjA4L6SWiMe5yG5H2WbbdJwTVHtTH0KH2qtqoHIc1D5jJh5PVPTK
SJ8Hnned5WeTWMDkC6mdTKJzI8QaD7Wv3aJnBq9OVIFbk0NXl48okOuNxjNSVegN5tw8Nm3w6mtj
NOljQBnsvNVxfsusY182zd5zp+dCxKdJjVesXT/UaEQU6Cc0FKcuI3TNUy+kOY1kGuqH2Y8j21/u
Rx/MvdNOG5tAG5LISV1KUEYlyrsoVfmcW4rEojyg5SMuRux4ItV+miigru1J7jEqiF3XZlfekOwN
pznZZv2HlhbZiUWurlNPXprp8kcX4Ck1i5J5jptr0yJ5R4KOl/WjUZTIqmwz3TOIyyJPoN5J1+e2
Q9/baEinO4T26KvzC1SqL4MJIBXpL/5q8UbHeJ+nPkbcctskDoCvnCOqsu23OvV0IouTKyzZV26b
sG+WzX3H0xQmQbGLBb07+OcRIvyLQtB2GQNj7eTUu8BLfsC6p4J0ZisK/IHIBVo0FoLqAQlqmGVB
ZGJ0jVJV3Cc9q5ArisvUmBRd0eC69rqDPXLHhTyaTs9Ro3wte/9OFvEViY/PCybiyO7q25nmZa7F
F3mb3raxe6Uv48lT/jPOwsdWFtdLTH/HGZ+GmSTTTs/27kBzh7iDl9ptTnjZX+oW/ocNeIhvVV8E
Yvm1zM4pm0zFK5Z/7630DmnaDnhMFTY1+AC/fUbAtDYHjspwiRUd7B9GkuxmFXenvi/uWtN6jmkf
wNDNQuCC+0LH1sxkMsQycqQh971rOP2nqf6bPfjRNfKrdGhodVq4ox2yiCjMnoeyO7DS/ZBE2QAh
IdVYI5iZBZVMqJbUUOUyCPcx8NAdsTaB5vwy2+oR59cWedhTyjnAz2Ikx740wypuWFNSGWyk0yi6
VnZxSeLNIWmIvLPiC6IdNITO0w0JWm+xXtYXbMfk1ubxZVw2pHHkBwp9yhjFmu0F8QZ/7RMpYdeL
AEHcBrN6jmtq/9inGAAdsB3l6LENUTEkcb6BgRlfGByy2AKS/qIxayzRGnFu2JjZI4tLZLRTCN5b
bZF0n5K5f8XVjQKQCIVyAW+upbxHGPZ2Xk/s0JiI/ezll85YPopZHc1mkbd1Nqf7KfF3Wure9MIk
X24KdoHiMTH0ftp1Np2GQGt2fqK/uBRDLp9q7zbBcXH7u7QNOB0JY96Vg/Xaa9UQrTYcnAyCQgvO
/UaZLfeq6XrAO0kGfq0r70cCqJygLCK7mcZdquxnmwQGEmZ5mJBIXsaeTkzIoHOE0Md0g18C9+6Q
XOqI0DGnuOT2Ei7kes1v+jLmRlTOBUGpF904bmvXPEpwu1E9LNNthvfitfMcbU+Ttt0snTZuMy0h
zkGPd4o0j5Dnz9pn3Vzdjot2l8T18pZ2/hwtwikOiQMsi7Os0qzQIgDspolrm0gEvDw+pfODpixx
O04BTT0Xp0q4jDoJFylswTDVS2dXZWV9NWqdu00Mc3nMbNKTS7BAW3e2540PTOfJWsNxZ5dYBJq/
JjEsjUEi5jz8aNKcNAq7p10VAJQz/kfZeexGjqTt+ooI0ATdNsm0SiOlXEkbQiVV0ZPBoOfVnydn
dVpd6MK/GaAbPUoXjIjvtbijRBtdY7YvfUrS+8XgOWtaD3DCRNRzauM+fkIETSEfyZAMbQ80UJ04
6iZKEdMNk8YZh5KzdkRdbXUWMW3T/XrBwBDaOprzJXPB3YBlw9SSwzZrI7x15hcoYMPpTE084qYb
lVkkhKBM8umGyQVobWLCBYk5kmlF9lGBcT+a3JUtooOIujvGbLqfpP5Q4FNaE8B8V0/G29BGD7mM
wFbHfGfQEUJnN+p+I4LAoMB3NUvtTIRAHdqKyjJbPjhTfsnMhTIw4bFN325DUj8Bv0AwCGYTBag/
fxhV9qpZ9MwVmXmPp/TSAXOEdmMc8JEcoS/p+fTGNynBwujYOs30J21LTEJBIZIfmaL9N7NI7Kvn
ow6SuaIEamBtmz9KzTnXottYTXSG6DxEyr42y3hUab9jb7hF8tjtFqd+fkdhtuAbqYmKH3D0BKL3
lmBKKekcY6pRRTHMlKp4lFAlxk+3UI+KIkwjU4DbKq9CqONQY8RVpfbERfn3bHbP1TjgnXAzru1V
gyHKutjxsrHnfO3l/VZXI011BZkGU0QMRIbVcz4zo77XwJXgMFHzQJB3Hhj08pXSupaA2uHSlP4p
9vot1OlRgKiEuvJoWdMn8iEtPqzkaDbTaG3lzaOq9fVMeykdQMO+0BxQido9YyX5NZfumfISwPnh
rsewAnw9N4epLwWUj6PdxWPFbMZlxwqVovCrr0u56YReH5dCx8KFopYH3Hnvh1L/0RuSfTm2rGva
DXB1krT2KaWnUpHzitY5ml65by3rVO/5S8QwnWaFvsvtaEXvZ0GJaKsjcwR4DRPJD4elzaJzOHl0
M8bKsu7iYJriTwAl9vYhmba6M16bXHGXzowMtDt+JaKA3W/Rzpz6STAWKl3RFGDT/9U+WOBIwDVL
tp1NzoqVQgV4mfqxfY772yVZ0dw0AITyOwNsYzAh3qTnqpB0xEW5QBphlERia04srl4WYb5Mw/1o
DhrXi1psdKo73xZFMyBJzKwToeKtszj2ujAK/WBTJLFBaZr96NCYnQrNLw59yhKtBABKQ/AYV7PJ
WPk90WAWDMapZhp+NJumCQqu5fTZM8CSwEl/bts31CcXcbZWRUuiHzcsanN+Z5zFjUt53OwWepji
OVlTPMhvW3BQaW6Bom/IKOEivpmh0CHFOM/foSKgwqm6zle+bO2d7tEui82Jcaohcd+eIepod2bz
ltVjShjNOmpzl2NRe6GIQp3LOkmf+nrSHp1epU9Ed+ItQ263afQRCk2rk4C0em42PaBjYNpY3CrH
YbiGDV8LKrqYfikbjWYuW5YqtPuMjr8f8ZC3uyG2s+vogy33aW1tSVoewrhy3zq/JQozAxkjSMwJ
4651SZlz+7M9uTbtm2ZOgjpgEb0yrBNX/6RyPdnkSlqHxtE7kGpY69mpXkxzNsE8+npD0jKoabJY
0QbamYC2rs1XC6axcKBrkgqENhtOItLdNU4NcyVLy9pOBvt2HJllkOZduU1m7VfDNWpv0w0ejo4N
9p862X2CTJAihfitQ1p/KWG5VwZcFXhHBaXmWicw8X6r6dEPx9KWzTgMuwG4Bo5Ne1JorELqDLEX
IJN4aSkgrUIt6tJj5nQE62oV15jxrjZI1ioyL2yEs+k0G2tVWa5n0a47gbLYGBNYfNVd3NLZlm11
Nir+tAOr62TZ2uyrdcHuvBnTpQk8S4FmpP5Cb2l9GGUZozgc7pbcrEhbTI86nc4rd5ShRcF2SBm1
WnWtRRvuMMQhBVYsydHi+tPBpThT/wPWgtp56f9cliFslP25OMlLbtbT2nWGk+5kRxXRXI4N8ejX
41faWgoj3XQ3GzmZfIlOqKCVEl1QxntOmTwQEMurRACMNckNaSnofoxOtl3vtaZGvp0BdGoTpMjs
dDSFibtIdsWaHeOBKNE7ZVesaBugvRs2jASsm/m2eCR39dbI9rloW0Lykol7v1AbMg9TNvXpAUyz
+TSX4T7VY3uddhGEoOp+UeS0pnwkxMvwpTdy2/rtTk/STdJx//cXcapHyQBZXhOymsEeEj0w6OKh
J+c97Yor14tHmnERGkh2UUXhk7Xw3vSiWNNCMAb9qI5Mdu4PMUYue4zjspVwt03doqOA3Z1WahTa
PneyA8n9UxjX8sFwy/uiq0LhyqdKAvpF/g799qkQMLaJ3px7hGErIas9xgYaXu210IetLvwkqJkx
gsVVNdbx8kdqWF96Pu41xntcOPMtXQGri+6drBZ0uqXe2xXZC5DGPspT8nGd+h7O0SDurHk3JgyC
1DWgdDwsuvpJMJ/YqN51V2xqWytmTirayoICr5EeJJ6+kU3hrug4XILSXNYZC/8Uc7VYCxGlq97R
6Ftv1V3h1a90pg5rVzCQ3PiJqpRku2jbmbfZVS3dz0W7ybr+2miDs+KMfKAk9AXH06NdZFe0VfdN
Vv7WJiCZSNFW2Kag+3l3zDxuaX5a84O6VFUKyn+CSnAWJFX1McTNvjIrb2djB7UiV1E8YxRrau7f
LWV9oPJhTeYNlZJDpa+wdsarfDT3TVMeh6qAlKWnnrZohtLW6/Ylbml6aeugHEmSVmTLc+Dk7SrG
VblgVXaXkWPKGrtdOzCPOvb00rHnxKNHUg3j7s3afMSSfjCS9kka2RPm2oBw/n3MI2g0/ka2ueA/
glXiv95YSpwYaWukNdV6mCidpOkSP7leHryy/lCOccyt4jirxTzEVAOGkUEa++CdJyN5SGkJ47a7
KQaL+R6SiNjVdDUz5AamI6nKLC5txj9wa/w1mBow1MB4MBFO61ELbdXqUIMqIVhbL/Pt+7GtS5qm
lxL8n92LwJvY3mle9VEWxR2zANjBMG57JU8+lB292dED+NFH0wyXit7GZuaSok1PQFw/acD6cOfy
0twmwDxLdolBLTOsLsyY/7yMw96szINXuQe21g85W7e2dZfiyeoSVY5x0xwtYe/Fr3GvAYhQT55Z
1h1WQgRNnhkSMfZZRO0rankuVoAaccr1niyzU8LnHid2p0WZsGLdpAdd3f1QyPZqr/+dx9DjRa/q
8+zO0Xq0DRhjl868kkZcv2weEhulSqK09WLk2zym98MZ1b2JuuU41/Lid3F5cQf12uQuD52DJMAf
+30CweJr3r21MI/NDuqMOLrTETGY8fhLTwfK6/Lx5Of2Rslp5zrljpxcPZhT5yExuz3CXVafn7yY
jaIQbFyAzBJ7jbctD/vOWw6VPXxAb4EtUFWYDsYPP6kHRguSMZsOislso/mJZ8Te5J52VXHP1Xsu
VzxUMHxW/ynreDPeFrVEhGTP1bPf+u+UXjdrUvVJS2nNhqqExNnMLmO008pn3el/6618adN8E0l2
QatyT4QXviSx++rWGYoNB1h/JpsObiJhOuaL58tjPLbumoYjES/jZV5iYP2meiNg1w8GkV/RZNyb
kf7lu/OZsNqTcmUcCNd70QTuZmth76w0hC322CAtiZ51u+PX7bxHqjiHlUl9Bevb93/4oKlnl2EA
jt7nzp492dI5elNz61tQaeDnqLlSyLyum3+1tjoilPzVOCadsm35knrj1sd4ZK5se9j2dXWnNzG/
JQodY5v3xodj1+9Oxr2o9RAsKFDUlSOsMEYIv4rMqKfubT6LbtzT2hkH1lSTJTK/9o3xIZiicfKg
v8h1RuHUeM9LI5QO5ZTgNW/WwANBwaNPOxjbca4V1VrTsyRsqB5YJQOgK4fOHeL4gyHavbGA27SF
3Ld182XF8b1bwTMqrd9NOTXak/DLdT7RrCiA5Yvhdh9YMmA+jkCU0S4QnTjoTbJJO43NzpxW0LqP
6Wxjy23eBLW+HnEM26QWxmGekA7RndavUGm2Aew3fYqTm8KDc6mY6/FD8+szU9+7Ufefphb/oAmM
KmLfSwPNUHLTNLCwTkbrOuYQqimr9yJB+JMik/H7kZlNoEfLunJXepSj2yModm82WzuyD45iodYY
mrlKTK9pkdinul22HPiKBlH+x1P9CXDmpejt344/HJx8Dsq4/N0ZaAPnPDMCro5hk3l7P1kobWRk
rDr7rU+LNTiJcSis6cOGqVjTqbhDTHTiIQIeS5NrR7/RKrb6PXPSKU6cL29OXyafLL5otChU1z66
ZezCguZMlJS7qIYIYSylFNuZdr6erEWb4n2L2k3NObR4yaFwZzss57jnUs1pDgBzdArg7yHO3pku
7pAQ7TW3OlXZvIS0A2srB1hF7+enCQUEvY7YTClGTh0fWUZCkoTeWzSmGo4B2pdnoWzG66Jz5jKL
pFtg9g1z/SfHzc43kiooG0CXWLmvsYCHtpzppKR4Kox4XmU2DfbA9VfJDnxAJsJhAZlJSyX4QikY
izQYY+AQ/WQmbnWxMv1hbod2x1VqJ4rscSTTvGit+aCzd+ynZt5y3v+WMQ+NSq310shmw4lzwUuP
eMCfDpFjvhI09cb5e8ump+90toiGrs9DWlwrVRQQVLFPArq98gfvcbGK9FDnFU8TJ6mu6+M65ZYX
GNz0sjy/kkr7mzNy7cniRU8XY0W9zAeVB1utqsagkYkf1tN4l/FnVh2H3Ug2Rcgx/ZPGJBn0AzKi
GTJFQOwGi1zeoePLtYOV5upMEL7pUp7JiQADGMrfdTpEocFPjuzMB3TxklBnvGdGv4KhALj1iN8M
ikg7jh4A1hQ8bXptFG3bhahu0WW86Zm5Hh2r2NyYczrgkQPp0/3opA9aFqGQosDdysptXOroNhQ0
mKZeK6nYNKPo3KFXWOmAMKvBHn5LqRMsmRJ7Yd0vZnISWW+EaVmZW7LqnbUxwzja0Vs5ufVOr5CW
uG5+ztEqrkRm/6bA80p+nXPox0SgB3Y47lqYOxPZGI8nn4ly82BuzCPpqntDxXfzkrybXm+zH1Gn
6zUWXbTF+BxFbkuSkTkcmwklTcROZ2GTRmI3VSF6ITDcCAxJ+BNaVC+gCqALci/bSelP7CKOCfzi
h/Rsr8fFnreEfswHgzTIgLT7O7/Rr+kMn5izqVd9uotn75VH7mATx8mN0rk3ZfuJX+XcCGPH0eXv
3MkOJ4k0ZJzac3ZrOU5jNhO9drcurXABRB8Rn+KSWT15/1yUtJz1o/KbIgUgv3eowqbiXrk9JdeD
/WZGWbSigwZ5YZ22AaWuIDazIAHQJqtuqsAA2hqsQGPNW32yxZUABkjptzmpg0FEjtHTspoaW+6s
YTznvG3ZX6gkboDDC/+UEA7zYDbLAw1+WkDl4RY9/z1lt9tM3ESjpfMpkbLucvTkq2RMnv0l6YMC
ACht0MMmzlM1WOsut5K9RZgb6YjtvqsIWkjE/LlECdOWGxZZ+e4Cea6yuL8mAgrDRKMxtv2BW1xB
OI9YNy5clW+AzBn8ZXGsm/6xb/LDnGq7LtUulWFc1DJyKRq+zKV01gS3MxFa7/T9cQGOyO/gVsih
zT2n3xSjhvqnABnq2Zi6arqHXHgoenQEvUsUxK3luOKNSW6/AbPC2SwdWiHlfKhr47cyzLNCHh96
Y7I1zPzd78ZzNUAPsEaaVc3yTsmhQX7i75IcsCqForEm4mMsy2dKuBGGbB3NibB8um+V7O9wWnGB
cMwCzbV50WZtWg1Wv40tiENcYBunNK2Q68Z28JKPSM9OBlkqhOjnqBP9L+WBJ9YjSgvo2m3C5BRI
oLZnIrTmoGvMbQcM0ZcGvOwS/yRZ81iJZgwcv0OyFrlbxuiNTlP4qkOjjC7/iNbaXqP34t9UE5JK
dSTGfvyISV7eTRlKJy0Sxn7GeBmIFhvY6P6ulLzkenOiIHPX2/qhJKgFWl28mWOVb6axlpvWMgrk
PRVoZdvIi0WdNVy/fIdXXEel9yBtgwYuZT3mnHQnc9J+I3x7NP32wcjT45hRFVsV0rhqU3nvjd0L
ok9WIOkICK8mtrtZ/6gtdT9YVbYGAziMTrSdpUFsEt+i087ZnbSSZ3SAwyqOh2I9mOUIk48JVXrp
cap5WCBlaafw41+lKCgvKHSB8pia3qJTQBYjncjNwo0mLtQvdyBGYukWpq5IpD+7yO43kd3Uu0KZ
xxIACYEcUpNyrgIumQHyj3tbTpjI3GWtaWLbEpLjN03NtcJ22Dc5WCuLK4+M6y0gMQm6Y/NG3zq0
QAd6qemoCGfU2rDm+daI0IGglj52WN+DJm9vAI4/puvUS4K+859Qx/srI8eBGZPitBocuQSZURq7
PGPy9gmmVmhnVqPmPdUi/TC7etNk/F/qYXi2a1QPUenatztQir6DhAKzqOFWPXEZLeOsk0KG4kAP
b3AdS4VEsMk9tB09h0xDa76FMYjxraFFIB/T1csLbVnLqjfHq9kgvRkncgmKzti6CTdV26z6m67k
OW/1a9UyUy7EhwSCZPcVJBIVIgnSC83CRJtPAVkZ/N1F/prS/DpU2i86h2ukOrgRPNjPDQEba2kZ
vyUKmDwZ30a9+zmq4hnrF0FEaLiWmFyw2fhJnwTjnel/os6LMS5Uu2ToqM7mizXk/D6Ui4XqtPI3
lHaTAOy7MOfoEg9NxM86MPauIkO+LYLcajOtv1Lbe6JK5QcsDIsPNnHouTonE1u5rc/vVlTsBysF
7Uvkh1n7EEiyj78WVA0reyI1e7Awhs/NB83ue6T8byJtvlLLPvR+fWpNZ0eq2J0Xm1cGC3O7AKHd
zkms5Vi7iLV6RrzB0BNZz4J8eq6lo36MumQb+95hZLdlSqv3+K2vlhWFXacPq9kHlPSG+jOa858W
32lZC6RFw7hxNP3q9c4OE9l+gIanpxv8olHuzvAzVH1a2PawSkgqv7LW7+hbz4ha5GJLsIoM6dX4
meYlJfaZVx4LfCqrVuQwpFZ9S6Fs2FI85t1IKwcoNLQamjIKlLWUYg6NPKcR4ySWr40/TEwqZXQp
CDtdLTrzpYZCYUZUFgwSelkWXyPA2xLVj7j+EWd47QXXKj3a8Vva1IfO51YD/7tfkIpeyIZ9Bf0J
NGoFN3LK+mDqkGdQvVEG0dDe6f2wNRYDaEVNqNamW1WPtWOhjkHkqzCrzI8ucg5K8y4+0/nKmd3d
zCa+MjV0+Bm9I7oRyaAVBnHNTXOnJHEfJmJoA2w+zGR2aG/QY64QHNmmfRKEsq8KFyEFdSUfEoJR
JOXJsrUTd+9pnwngYMCNbTXDCPQi5vAwZlJtAVp7FIpsaEQlpgcmw/HTTKdxG5l5/NT58RAoO8/Q
kJtX1U7nMZ0UF8voVquOXCEnKVca+2YAM146lZ8mTY33Shl+Trk5n4sMyvkwkdgTNEXpbqTjtwG6
+wjSFbcM60KXX5kSxKYZZRO4UWJ+ktPvnoqmLK/A8KiUyvixAIbYMdUo+G1Tbcm0jEMC95N9ZPvZ
VqlkuvqkbxzRpHV+OLaAmJheM1gLgrjVeqotfR2LhuFe79nMFyTpmV7jjoKHy8JEgXIRW+TtbVeN
z+CiSTjEpvXqDlF2KOwaUaZCqpeYZvOWLEm5H/tu2Lcpo0Rjtl1Q9xX9MUVk3xnDmC28yFAj2yzr
Bk12m98R5zDZAU13+aciNwcBVAzJKbP6Y8lVuZkHC7eX6totUefNJ8FBOvi+0ZsiSK0IvtdN7vMC
O2BqdiLAmpLdFQ26bQYsBy8ZaRl0t2c2qsfkhp0ZjN9QUe664fKy6aJJnJrZ/ulX5Jh4pDsfiipH
cE4O6BntPjhZ67x7ouo2ix9ZhHIaLYJSi5x/1xZdIEo65IJ6sKfdbFg/bb8SB60Zyzt9bDrWVUvR
1CjGklnx5lNo667aKvLMaEnhbUSWUx+BAty1BObeA0oqrurJAF2IrBEIcXosIGTWgvOQms4x3gEd
lduMbghKDzUL4mZp8XW0TXfvIVngLk2pEmn14prjatnkuR0HjIYtkPpwY2v69MtZGsQO46B1nB4J
W5MNyRbGAn0e8JO4jkvb3jXToh6q1PIC2jttFmcdn7UFIiePkhjkiCr1lVsUiErsAh1wXXdnIp+W
sztMX1OmF0fXqr2byoI7X1IssI42sKYp1P1ox+NF5NrEvBOV1QqM/OZCjhmwtBQV9f8Iq4OMGBtv
uV093fSL4R10MNEQf1fNbjhMP7VCAkLkoJvCx4hWiZ68g3FZ3I1JYOfbYGcowfsK0bTmQQPrlCj+
0nJHPVuQkJukzx9dsiShScVyXGQTPc58BqpAU57e/7aR/sGeSzgFTLdzq9ggZvmfNlJdWWkhy8Tf
W5gpf8Hac21soupYjuLtv1/pezCLi2HUAn3xbNdwTJpQvhmRpYPGoq0rb5/hq+c7FXHyo40bREuF
O9T2OznvzUPvauMXMgkP4rWFGamIiXns8lgyLs8+VWT//aa+hTb87z2ZOlZ3MioEUQXfPn6lMeHZ
be/t6dcBf6Ud60F2Bl2MQ9ZyYOMuqf+W2WDcHM//MM6SEUyvpE+AIHFQ5vegCFURhpOz/R3MGeWA
BYu9R6PwpPtzdxeV9e++I1jcvD39XDMOkUw7XDxe9xfX8r9c6UCY7CUmpuxblvd3q3+q5aY99Bwa
wJKR2hLqV3V3iZnUJyTlN9kGwaQf7ezHDFCzG/3l1f/1vfPqrnkroPRchyqd755pjwsVsYLxwTYT
xvvYCGi/qI9FgxooJ4xk93/8mW8fljgFy0BdZBKR8M9V3pvIHRR+rYOlWxlAdJL8KBZEeKAuKPBW
ydSm7//9iv+2R/OSt6wjx+DZ0p3v8QKRUrUVVyo9yKJxQkotmdlt2qmt1NZCdxByDc+71NnBkZzm
fQ6x89/v4E9fMZ+UDFTBFcL+3o7UEhmyiAxHH0OPhu0fFr7DeUu0J3GIIApR/bfkpT8sbNsVeOZY
4I5h/+8r+f8yZW6iRrfLXG1vmtXohKSeNfN6KDztHSmweWzKXqNnQxtxQNWVVtSgzGWlrTHE0rRi
KCf9S/DCvxIebouMqqJbQbdPWP23MACirBqzN/v4ACeAAve2WwNJ6WZq/+WF/vhjQzTqjgMubbj2
t1ciChVMyvX5rm+eRqQTXvSG53KqV3FvFvukg7LdWFzvfw9RO+fIaws8oXLSs+r/uqHdPrPtkrQD
K0HalPXPlV6SOaaDZ/OZlR9tyBMZd3Q1vhlZWoTGxJ38L6vsD9uIo1vUldg2PeGks/zz9VQs2szM
kuSgTxGnqW8TUboi5jlRSPE0/TKyCWwWPY6fOX/V+Jcv/g9rnGfL1Z1b9gwd7N8+rbIAWb0BnCDx
qt8d0X1IBDDwzm2Fm9hCMPbfj9Sftm7sfywllBpkTHjfojwMTS8jLEDxwa/M/pLThIHPs7LmM5Gt
uAjLwQyaG+hT4SQJGmIIUA3M8M5jW/7trfwrfsF1HZO8cq5Ht6VlfttBcfByL5js+DDWagbGzFXy
VrVl/YS6C19RZxsPVEJMD0M9LVWIwBCWrrZtLfvLT/Cntc9BRhIF64AgFffb3up1pt2SbRYfXB3r
W9wWJU7sSL/ntE+3vdbXB83POnjLHAEH/POqMNRfUyZvy+zbmepYsMRg1jzqBJ7/cxl2Wd3Z89TF
B3MifsjPouTFBQcP+OzxXwpW/rTiyY2BmSNOih3+20s1ERrbTmKITiokOG030y8KQ4bSwh02eUGF
JebrO5Ocxfv/Xn1/+ox4HEixIrCVipdvX3Q2W15tTjDoQ1LqKBpkZ4sDh57UOVT6Mg//++W4/Pwv
rPHb10oXFuExZMdwabG/hzmCESWGk/p7XHRjHzaGW2ypW0Xj5OcZ0HfSo7bTGVK2t/iasNdm/QeO
LxMzp2Bwj0ysYFhIg2Yg16MeDWPX9jhndC/HJFaI9LnOIOBcuzS2DmTDOeYoOw6ppx476JiDv3TN
Q1sVXEcW+G0Ivlag79bQ8CPfhzSURV9/MWnnuDLwb7SxBt86aNY6aoj0ARaRGxt67m3gQbkgKZNW
ANku+zApRXmT46RiS8nm8C6gyLRAM/H1YetLx8dqNKKzrLQO7AsrxsdAD+4ZJyYPfJ+NKRLTSGLO
k1ir5k1Tt8ndLEVyShu0SGqIulOW9sauZ8Q4eJ0nEMnGbf0g05s5eFYaQHEK8NeSfEKAR/FEac+v
LInyuzSa5kDHRZCuNNSAd4ICIQrAImr+Upw1VQfeWGhgC/xjtXGxcWzSRk82fmfmZ/IuqjXeJ7rK
0eb0hFJCbqbuLwsubH/rofvM/WUkeyNXIca1aNVNgM/VgBhGaybvizFU0A7m2g9cF6yPJhvmE5yp
89C6tlwXmg7olSYYxpO2/jJ9IbVd5un2rjC14bGPNHzyTj19tro77Mm5BbRoFlX/Fk2rXXSzNp6A
Z2cMOqV3JEmje4SwRb1QeMBHRfeLGcAN+xizGBfAAfDJ8bdRjcGkooX3WI2mfSdmyz0OpkQPPJWq
BEmR5Hp2AIFYofONPSG59Utm7YHgG9K4qf1LkUOFQ9VPj1EVy0uhldaZRAzS90W0BGTkUO6S1Ea1
jdJ+ObRlL54G3ehftemmfiOt4H4pimRD/UzPxIvUYILhP1R+/4S+J94Ld0TAhCStCSvkpMSAj9GG
rMHsASDEDvspxwszLV4IIceiaZE1Ei0zbawqyu5v8czaYy4xAQVqcpoLZn5jXStVQFiMUehGGaOx
34Cpp75zTXyoLeyF5bxKlSj2FG4jQ3ZKTj03yZ4NGL77uWUHcrkBoE8eIDBio8bMYcGT2Eaavsxt
WX3ZsKWBM6HlrrFGbUsjiQOyMNVKzvZEibO6GbqN2N0mYLfPFezbc+wCb9tRkp9jvt571JDotIcY
5axJgmelT0PJqV8twdhgjvAj7POq8lEJRxlw2Yg9p6KY5YOEeKg7F82SMZb6fqloksxKX1uVbuvr
gTuNY31qBKkuU2a/0lCBS2b0KHfUwI7a8h51Lho8KjhXhWZ6u8gbb24H4oEI1JY7yl4YK29tzk7R
xmFW24/4Ct9zHUixhrcHmFi8jS3rDUlOj9K8jfcNjhxEz9F6KLXhiG073ina+MJlNuPAWyrvYJOH
z2ZldBW5CYP/3lE3cE6trNNDmpf6q+8xKuOdSay9yCjvm91Ke0655X/mVk2jRNVX1tOEBRjVHZEF
5xIFJMt31imfN+CN1+ikyQabfOEGjnFDnfx6IeQCfLMvgtijJpn8CNXFG69LsCkNuRMXK74uwmVq
Lf0aK9meMjF/lLPW73VlAwVlfGlAMWpd9r48JaUDbVrzbox7PZubR8+fqvFUY6CkJA8/h/61TI1f
7TTweOtEIriNpnDQCJrI9n3MXFrxRpCorMl9iS8+NtOLTdkAesIumT+EdP0AHSlRAKIh3LlzfGC5
WCBoz9rGwcEtNKzQA0JIq0v0U1xw0KyrcbQhyH1E6tmkMDWYsfvpJ7J/6rnXcKuiQGMU0v7VqaF9
QPgGYOI1Ne+3gOPwaGraLEBaK8W5eJ+own6qXUduAFGnx9Q0mk3ny35NeUx9GPyb+ka3mg9lzBW5
6qKiSgRs9rMYgeb7jgeaFsJiLyFSU3KdBhS+XL4cFOK0tG3bCqFgPNPbsnIc6mbNbh5QCLhwF7cw
taNH7BAuI89wL45GBdqqFH39luWdsx+1qj0MylEHgoAtrFBDvvNoZUGxaXZPiRTcUTIDMaWA4PrE
ydvAYcbkwWYSvwXmeeB7Ey7vgsexfY567eyBtmNyJOsIisPI4BN1peG26Qr/pzZqCDwgfShS4OIN
Oeu5Fzsv/fcyltahSlAqJDlPX5bHKE60RsMQN1JcwqRGTXzuFyevq/KTjcR5JxHbv2ZaOr4Yk4c+
cNL6CLge67O8hRHWuHfF8pJhvNjL2u7XTgu9FMVmdb9wfj0pjzMH+6J2p2rXPSSTNz0j6oh204wT
t+3tG8YwTPkuA2zzNjUBdCNIoeJfF5PmHQc/SR+8rNe2tqLC29AMSKY+6vew2Mkug2bgSIjrJ5l4
dthWNbZiW3H/pKrvNfVbjcZshmvTidJDErFXTDcP6bq0BU6+McoIayqJSDJzYsBXUW+kBaMaicTS
z/1QtV16sYxZe0ha3Jdogbv5A3YCR2zBb4lwkoDbH4l7a8u0xwoZdBWj9I/APl0EiSt/yQsJDabU
cYF84f5f0ggiCx6DQT8ZYxwfkU6ZF+K/GIVrOaBRb4rQjOuI1TA6+4JewoAvg+7aqH6iOFW7ZIXp
YO+arR25UPprAvyP+WpuT2lR1Ne2I1rXo3Ll2um2+SqFhoqsKjH1DTymsse1b+nMZEbZIYumMH1j
QGFdl3iKr3FRfMZjvlwswJqrhxl03c4jxhkx5I+2/H8cncl227oWRL+IaxFgP5VE9e7txPaEK3Yc
9i0IguTX3607fvclkUQCp6na1Q3vyyqWuxl+w24oe+8FTsp6cGG9cH2W9lfrs8PMnbzDtqfHI7EC
zskCuLbskjJA2er0zk1L0sg9KB9rq1Xk4xb6XwtchHeeTsKN5WS3d8lEF70s6PlNGm7ndsrvOhAO
r6Wu/kUNgiJEtNHRmjx0Syl2mDX0g1f6Tm8Le3WMZVmiXe4y4PGQ0A49cKXH2ib8vEJ4GPf9MiBA
y+ttaRsFhqOpfyL2mPFcE8foer67H53RO0hE3X8SShuQ4KilNf9ulHspe6vVa38TfVLe92XvovP2
hvkcKgN3Kfco8Aw0hIfstsvsJRdOT20XT5HjX5xW/pQlBFgcZTdok+fBepdE9NiD+GyDxaF4s9mw
lHnQF7uyR5gXCObkIlwdNK62fXSdwXroCCVB/tMYHG4YwsvA3VEs+p/B+Go5PyH+xW6qgBz2qt9h
y8eRqVbUlQ0RCszUuPUm9taEUO1kWSFIznvGMAZWxvPkCzYUaR3tvVSjaQLegN+9VnHi9t41CacA
n1IQfE9FUN3ZA8Fp9SDTx3RKkl25eAPKw7mxT3at+13ZDuXVWH6wJc6zuG/HedjPvsJtzgKN5bYb
DD8udyPFxNI0j2h61+/V8UH/jTze4Vy1F89iTreWyLxhVoXoV2Sffwg4IdcK/cwf7Qh2l17Tf0HF
QeKdGn/RO2AAIUdyG03ehvjh/Be4NNT8y+D5/CPhbi9HyR15pRvggnVxENobjUJ1S+KG9DlO5/RO
se6sNqUI89gvJa1k55UfRVit7xIHFQqQwgZ6UsO1QeMNt2Dm77JAKe2BkbFfgjnlHaOWleBCThlL
djnWdx44hJj/hRsMK8pnWrtQZWHanCq/IeiKvclVBIV8CBbLOfKMu8el8dwPKx/5R6Wl/7EM/aL2
Y97nj4xvqhc/SfRDOKxe3FrSAWs8DHc9ws9zr8V4Ca2Z40wzd34rU6u7L/AMfTlYevC2qb499JUV
4HU0mMB7PSNGyoLpqdEdyux85jPYwwwXrgGlhZDOqOFxdZCXFtC97zBvSnuL3dd8LkCDCDn1vek1
bIo+pqi3tzmeu8eUtQWdCWQOdh9kFVld89iNqn3NB8c6sFuWH8QOgKpExDAjEErw0zHauNNs0a8r
TfzW76X7J0sH9e070/i7Qg2CNtS1zEkFLFGruRw+nSifSZ7yOin5GBzwhAs7SF4WKEzUi4NGYt31
cWEwv808xMjMSSCFkNZcV9MFPxX01WcPadqznwVmPwRV/rue2mknXd9k7O4k8oGi6PV+mGrvTrSB
eRIQHfAqyogzBpuH+AUxT8QOM8bX22yZg8ePBpbjnND+tnaHcQfGp/3TlNm01xkh5Mor1MVv1+LJ
0ql3TUPZPNksvI4LXNSvTKds2WSAF44IWV5zZMIWh48NfYlKAQ0pFwumoj46NkPAA0HU2gFKHgKE
vDYPWZg0p6zQutr1WTpj0hSIqHJBtiSFy0SwW8qSM8ClgcdEYEVcjwZM/bKl4KseRz0W7FaNKOtt
Fq3c8lUli39r6C5yY9XL+g1uuTyBjJXeAClD0ZxWIw++6LPwHHrEdGcBXsp0MdgwID/l4DtKFFJB
Mj20TtYRPUHyWmpDw7P8HuOH7UPOkbJDkbOiPkuZYlxH0qM4P2oZ9+xaMejOhBVUrJXhxMi/ZSZn
rMdy+CZVrb4szEFes5w0eu1n4w4P/7gfu4r7w6sLhE+RC2+De6J2lr+aTDsPoRG7M1H79peQy/yY
qkjsu5s1mslxcrwh0OhCx3pmhTqnw5bfPPru8tx3b7MELAluSHm1sv+slmY/VAjA7ApokUKG1MkA
ly0gG23X4zbpG4cD15b9T26a9OKphgWnIgbkHUVGc+CQdS98BnhQTmAd15WlapK1y9eKVOluYMy8
dRNdn1WY8QxbnhsPCTaXZMRWMmfON9OQ4dA3KbZxaiwwfYu/C2Rb7JLbYAM+ldmqNXyaacwPZg2b
Czzwft9GjfMmJutLAD16kmWPh6e2y1/WQLb4VK3ieyVOY1uiKDukfNitcDO9Ses8+12kWfBDN4l6
YYzUJfUVzycqFnyy/6tMkfnmGIrqnJe+x9w7QQszkDvfAYUAVRsDsCLohLCeTekvYaLhk7Qf/Zxa
fnfXVz7h0g3SdRAk1fiG2xRW7Yx/4ScE7H21Jst7ym0LZILGp+lEPULUhfUilbmrsc0hVUKRMgs6
SAwj3oQF3L05awXwnl1lSo0XJqiKmA1BEDvR2rGld8w3x++Cl6eXl1Wu7mvDxnfPvho797wo+cQG
lP/Q9Yf7ttHtzqFV2bEV1zGKy+XaYvEBwKn7gcNb5u92hvqPqTCh4Al9f1KLX6hdyk0rEXY5+L83
WM/fK7ig8eAzdGDR/wFW5AVXJyZnpa4ulSybZvM7ZPQEBtOVW1+XYgf72t/NRP7sB0Qfm6UoHmnv
uFpK8VlJDRA0RZ/kavsclu29WpsntAnftfYY0xAxvQzJJhzEswzNg7HxP1HadNu1n2FhpfA6XC29
XRZCVAgQVcUWD3addCFCfkWQNSWJNMhZ0TnfOUvUUJVNTXwzH9LsCVIiPEYCfcFJXDsWcji9PuQ3
zFZUhJ8h5d6xi4YIk/gwHKK12tvN+lK1UNQl7lkawYAzaR0QV4Qvjujf8sL5RX69QDucJ1vI38GO
A/OYFOEHGpB/WZeAv7zxlEuisyA7Na+Qap+wEP+4duIgPdaXbkiP3Tx/diSWbUmgAXmfFhjFUu9t
HFwAOBUZ3LmNI9Ssmdp7of+d5MBlKmv6Jjn+vnPKajON2EWSSuJ9RnzMy4mM05TvkY+UhjB4SFgF
XmdcC7yDOtMEr3UfS1u9UejuorbnD8Dkug3C8DSjokqz5JqH9j8/BXmb1fntHIZH1C7EUzcpiYwC
KkUvhDmYrPhb5pjCBrP6KCWDcVP7xQMxcyhHK9vfldoj4Q1xz6aEuLMJuiXcelVz6mvb3Vnz9DWp
9K73cSbDAQmPueKsCqa+RFrrQF3NVXuN5ug9CC0kCz1pI0NL7vkm0N7wBel3OeqwFe8sp7qfKQmb
r6ju9BF8MaLKoBldZ8uqc3prA7e95c+VxCVFLqA8upInoLTiAR5BGyemag9AfNQllOYmFa0GRETa
dy5rvjoPQwHRaaOqcES56vvnUIf2DoJr8jOLetpOyWpfvaygv+2aoHpkuynwikYCy2sBogcxfey3
3vw7WnpzadZobaBj5eoVt+V47GjMrpmGJORNlX6ZrLyctutcjai93GTrsGP3N8x6CR+1UNOcV3aD
n37lTJd5sdx3HnyBuz4gLFSIQpwM5hi8er11bBCTH0w3DkhB+bluGXhx2ff+66Tn5T6vAXj15HTd
64mLr7CzEkldTZIogponneYZJbkTPYNdgBFl2G/bdUapqzv7wxszLthpEr/qMAEtBFHB/ZsW6EqV
ZQ27cNHZKQQxsBVreGapYnZ4qS0KLPFEIfSVj+UdOppjmwTg74SirUgA1OoPOA0wQbDwbprG+egz
SF1WHcGNCsUz6nmGLZlXbBzj/gus8GdyC//qeoycPFfq7bjoj8JHR16FcMywMm3AZOA65Lzd1q3B
BIG22xkYnnWj+5ZmxNgXafN7matyu/phdXKS8mOelhnXrxB3ay2WjQywoyRZIfYu39Gi0dw2SJls
nLaHIJzAg9U+7oKmfkjCinZj7D6CMfiLHrTed8Z9wwX0NNSUo/Bv/TBXuBqT4xSsR1QaJ2/s2f8V
hBPg/WxK8wzKgUoMp50lYAO3RfMyqRWg3vgy5s6DPVYDJqT8bnSjOzOlT7OP/M1p/ceaQw8zXTPt
IgRaNicy1tU+RVuN3AxN9KT/llX/LlTHtNjqfVrU4bWW4wexq/ehyrL9Et68Zegpdlk5BDF2RUEI
7s1jNGKOw6Yun1dZCYq0/qfHdrHtHc/Ap7KfV8TIB9drf8mBqha09z4LKrnPeJcx6HQO1Yld2skd
/Wdwb7WWew1pLT4I200e9dC7u3WIgo0baQjZuvfjCDgyI5uQLKFkfHXrDMux09fQQ8Guz3XznEhc
G147gUyzoz23zec4Jr/bitatxyK8mdr0gQr6US6i3hB2eaiAje7KhG4wB4AD8YYhnxp0yFeh6CfI
PJn/5gGO0CyywzdaNxCTa26f2L2QedqN82vrL+1lbDVMo2j0XhhbibtqMXh7snFJPCbbQfdCHcWY
BB/DnglWukdCSY5w1GPj0QsjkjlPNranvjEf/yDKEhtUHQOx5UIcVrlAFeGgx3MKheBWEiFJWH7L
sIlO9YzOQxKCTvpMoxAQYzqHj9lQsa8pT+VCv09DuAmm+t54EwTO3rp4eU3NfOOuOv5d5fMHWi2k
Ps8rqwP5gN3Z6+U7HijibWxH79sbBN0rqeeCnIn/ODb2XviG/ZAJ71ZPKRrUNtqOLnYDVdT1SdTd
i1rXn2ZsPytvPoxWkDxLpetYo4S/lA1CyfJ/ayGi4/2UaJuhUvUgGa2xQzPPyKDHLUvZ9NL7wK8E
VolC0leyjf3DBDF9i4am2TehUljpZ7ZEc8Zgl239ekyt5qMxg3OZqmW+4f1+yFMAkYVrh7iyVOww
K94mGVgGiGkDN0bayCb1B70v+Xm3nmteSjKDd8p4JUQWW+9SPzBvPXudN8jo496zuvQwjlN9cz+w
lUNftK2YiMW4nmA5cxg8MYYKIH9LJjRtf1xU8okfMb3kxn9dxiHdrRm0zN7HzJ1Q6D0jddY4+ZXz
UU3Sg/eF90HCQ1WLR0g5aDmSmBmyC2vNdwIKYIpWZRuGVX9BXgYAPyVpNzevwrPY/E3NQ1bxkfys
wHTZiZ8Q0NKhk0t4CPnUp3Wo0pjhIOfh6P+dlISnaGz89KHqWaA51WvEypQzrc5gOs/R65oG/2bV
/0jFdBcYktkIOaNB9vPP0qut/SjFch5YU8N6zy++mRJsWySAzz5SGepvdSQzV++VmfuY9n/dRiiD
d1x3YYyEpN/mCcjs0W997O2sWn2V16dO347EXG8CFNfI4D102xz0j8NtxiTaCndrBkqzct1DVPY8
jCBvkVqy/Wma8L1Jqw9CqnBv171FYZIxsEv5cyoIzRuuLB3TYOW70WdxFQ6tF4+ejOKAEGh2pXRu
epgPfHSHr0kSHxAE6lAuY7KHFarjaQQp2djLFm+CeFsVEJS509GGFs6+oPnOcCiotooxedh8dx5r
oZnoOXY26qiKtv1rtQPteV6DM8HdXFthf2RDMpyqrvQPC4OvuM7q6jgNEKZAflpb3+RX1q31MQ/b
v5EODOMu0gZ8/1bR+iuT77SYYkVgEruvJWfS4MxHz6EidQcUpVllE5w56rs2xKA7+/Z2MPBJ03BR
mHKxO+RW92wVnExYDLvhWIui2jZBy76oaDJcR+Nw8l3rxuhUfhpucPvBnhA+aqDULI+BX2JGdWTG
3wQGvFzoirPIvPo8+ohAqx+cb9XWQxB20+xWRwEgLC7KuvgXeXVzzp06O3bgmnZZivLUx0O3U4K+
HvWizRko5nM6e8u9wWKjpZz36e1x12YodxlZVxWt4w2ROy3+Hlb4eCwgcF2FkgzrbJyTU0nfoQlL
POcw95/MEurLqip5ZxPn+FYTeEDEBGrW3GG+45Y32D7cln6jrazYC62GU740S+y2zvjYOBU1uA02
HxMMsNgeQow27bfoV+yEqm37NwaJHYZFRLTAnFe465LFNVxcsHcrC+bd1Hl4FCWj1UZiX2QYtsau
ZTGy67GbNWFooT+gKOuEIRAdsc0/zuDqY5lLItpFNTzAa25PKEVmZnPdeMBsm5/orJtT2hfOW764
7kdVuYyhSUg4dDabog3ua3ZuWHF4CSCtMS7g+ggkRKzeqnaMBFBUhzOGJT8p4560L7YGpPkhGPcf
2ODyPHVTcpp46XewhbJt5HMftyEPCd6b+eSHRHAVS1PAAkBguQEjzo0M/JB5gIn+LN7C+jpr61MC
zGkDABkuF9l029wmcLsyTMZCVlRPGW3cDrfZhBmMB7kggwQvSAp1TEyPDPbwCU2zinPQGpCl4R27
VeICuHKxyA5o10db9CDOp36Xpvb9NAwMfBetTSyBIjEiw+jeU2wTN+C0T2szJejTfSYPg0ijjWOZ
21nMguBUMZA80g9lILl4Qbgno102+gOuGUrzVOQZx6uf3g1Wtmz6cC4vGcEbO6OH4X7sAOalUKno
fAr7i/FKtl3JGON8cetd5qy4o7l0D9G01M8rm12E1UseB6PU57Fc5rPGe3nJi6w/moz0WNSGxYWU
CVcgzQ+Crei4Zbhp5y2x7Sl7cEBAE+b0WGm9nFw8pEd7TSu2PKW7sbNlwBWfDTT4HZb5GcYIHA9V
xVWOpWKrcTI8esg2XmAEDPvOLSIcupoS0Yz2yKrKRkXh+yhiHKWzq8nARTrKKAwERVHsvHV449ro
fsFVbU5e72mcZev6uFTe8HvIsn4vOR/vm3WiIdV9/z2X2j1gPrPeC4VMAk58c+lqTOOS1OhnOWBC
sH34pT7tOZke/WMa1R7sgaVeYtj3/QU7p//b85L0KZmhPHNhSVQJyE0+gzakpigX1hJ6uvXzrlOD
mzDDg1x9+zfyujoOJGA0WfjBiRm+eKJLKWkUwj7/auHF7TooJ8d+yYq7FkX1vvSgVPVLqe/pqoML
PQQsgNntGaP4LOkfeoZGn8Ut+KJrXFo5fES7mq0GUSuUgpi53fp3aWniANzbwqoKS3n1YOhuNBkk
Z9AD68Pgeuqfk9n+c21hf6fzzsP70ZLJLy8pAeYqHXjYBSKP1luHCWjbsJ7+2EkXTRRrWLLGXPVn
T87OZ4UAfZu7DN+n1l4fG0tUr75ebTB5eXbsXSzAtbD0g2OP+G9WhF6bBnNKveFrrE8D8G0sLfIG
FCGMZrN4IGnHDpObQVKK87qe7qHwGQxBRYrPTBW/POIazrMS63WCRPGjfKtgmsn2j5BHijJ4NpaF
dgGQr7wOvTU+2MwjT2MirIcQhAYa9Mb/GpSzPDgh+cE4fJ0CHzRulXbO5ienuWUFNA2GHt6cuLaF
f1drI59143svaBNAJ+VqZP+q1/ued/JssZPfMYQfT/7KYWU6l+CvpLph3jH7fzQd/hDiiGhwAdvp
CX5S0ZwtCrBfDZl450YG9outLOJCEDvBxHEkY7lhPDALFi/9JFjrzHk/0KW2/gdwzmwfmsk8D9Nq
+E0RLkD7JIaxJCqS0WKV/4lYPVz7zhsvgj7Wmg0FrjXKAzvVDsZwWDOGKLxnCQvqt8ON+EYdUv3w
Y3bHGoX+E7lIZAqw52L0PmKJuQZSuo9LFIxnjrH6BbFKTqupSxfo/Zi1O8ij/Z4fHnM28TkKeMCU
vTTMpWKyqoBujJ2GC8BjnJw4UKYjw5zgSVBkfFvJ1FypWEjUCTrJIZAx3JY52lNRVcOHWuwb5LTO
3/olyGNUl2VctW75xBVF0Rw0fvsSNh2NEvLd8bldwvWiga/9qRy5fOFQQygeoPtviB8656VrQTNx
i+PURcVlAki7D4obAKv1gh+7rM1dl3v2wSqVeB64ejGv65zdpYTjqe0+xGvvk2wsh+yxYcBzQWDh
YOXPC/iyvgm/UhzEZw7BkriK2y5zsJ3qeQ4bRE1J4lDB5dFnxxF6WaBy3jmzLzbdINY/Zek6cZp2
/O4iKV500ZtfJFyoXwY984Mj0wK7/xg2sG0W+6vUFvyTsc/auLOBCqVKje8i7NNDGyA/WBb9VXTK
vBMNSjCqKWDw9V3p/HLGketaoyZKmKtknOoquQzCU0zNapKybSyyAJhcxWkxIIQFuJO7Oy+b0eCW
vrDhV07pXTf07feKYMhjgJZHONhTh/xr1wB1Rh83HJQ20VnMcPM2Lr/UzkpTRna5L+cjURSgt/B9
bQWZPDsEc9U9KU/tb+LVoPJGk3wbIcjFGUXbuyaG87VN8uVPgzLkY5mQyZm58p/XdQZ1Zxr5t10R
PzImERWVqWyukVNbTxJZyruPSvY8j6hWQMd4nDtBYj0mk7wB8GHfGuFMRydwxInxln2Mpr65n9jG
HIUq+rsiitJtkozRaWBD+FmTYPbUtYX+Y/VJEiejY59XarddI+lO6yUBk7Y6y86mnT3qwM6vIbM4
Lnyadl2Pw30+zuK0Jm7EaTjoSy6z9E8NIWnXGWWotrp6r4MuvAQUq3ucPOk15JrYDWGJb1IKp4rp
Gumz/c6bzhUh63tFCt1dOBGMSLkfRsciVV4c2KUP9N9aH/tQdo9+4A53gZtUj/Ak00vA9oaCsCLH
js0kCZRt5RxsfsF9HS5NRgeRTpgYetEfFPX2Kezd5dle/f/hrw2rG5/pyKOnyvI8VzVbEg6G5xHp
HhsbZzSHGXwjHB5IenFUNRlj/mh+UR1ey0yV090o6nEHZ09ABAoAfrWRGT6jzGA/DtXAeihoAyQl
jc2RJkOxXKvVAi/N8oWEmjw5JCYdHkH7hPBoLCbko9s/BoF5n0VuHkVDAI5fN0zKJiv8Zdeu/I0w
zr+mjV9fnDDDpJonzfKV5H5/4fNih2RQBtXGDS1emCZ8aSdUXH7hY7WdqEMO2dCYSyK0+dP283iv
Z7t960ijeUHNsJ7zqWTNHyW13NnWMhwoE3yuC8xvZYfiAwFVenUDJgCuGQLSTYjf4XYsWCJ7thPF
dZfIk6UspG5VOMeWZxC/WISt0R3krdomleN9uVkBbTMKu2cipJszHSvyzGxq3H2K8Q6tURslrNXH
FvRIivKJGQ2TAMHaji5t3kEVZRJChMrT7WV9m0lFuSOe0hyRlI3ElAPGujfKWi9JL9O7FV0mrsIB
BpG3Juk3Ex2b3aXTuf9u1odtSIJqEZuWQjyeCyAZpLBb17Z2b6P5kjSTTVrW3Z+ChSXj0Nq6zhqR
vF805U8UhuqSWzbITJx8h8JL4TTkU88mjjHq1s1FCN54KawjTM7pOIyZ/6ikcTl0uBwI+JA14uTh
lpJVzh3hSKr+juax+OOnNpN/qVrvX+8hkscCjUx+SzoIJUZpCLEN87l9XoPGuSh3ma9EoYBtVKt+
CgqP2AzNyGS8x3IbfgTgD3fdwqXNMBkHcEnK4GmEn7+H/b6UO1vq6s3FGgDisCb5Je8ZO8zBIN+l
Z3vAIqzqnPURT3ffr0wDQM/UfxOd9QXDW6N/l0NSMdLSCDiZyWXTefQD7L9dSVTjtp7mTNwpxyZb
kBI0XSBfpqk+KdXlcLyACVwS9srJVaJI+BuYruMsIFFh3Ng3PdpW1RX0KY1pO4eN3UTqLHJelYvp
yN/5SuSyIMNySx6oXQkzN9j3bHyyx3Vx5tuwJGvigBy09bkhBIJYIDkii0ZgPKz7rlDLq/Gn2d1V
KPWYoHYjeQch+RxO7C44r7bNgPEff/Ua6l3u0iWhwQ369JTaIdvvpgjGkWUswX3sE+mEAXcw8OUm
SC3nzfXG+stVZQMp2osm524J+gAyb1oZB9w6cqkr7yrBcAjrkteZl8E9jlIRMlCuOdlGmhTsmQXj
uKR3bPoRGbAcuPGM6dBhK6E7Yn5W+8lwKfpg/TSce+pqHOahNxkGmp1MG2OubdfZCVgZq5tjdmX0
UoGOJL/02taPnQB7wXSN1vFAd9mjSs7XAs4sEaDjkWXrWG0oXTPx1k02TNkam2l1BFTddBf2zR7G
Z6zF9QWfDatCn8HyysuHuSNmjqLVllmQMRe3lG6zHYauCC8mQnG6V10xsfkEcV4dCxi3yYMyYciU
pLZBbLJ27QVRP1VZnBGOCrpGnMxJjEnddmIrqYk2Ri4vIMM5GvlNp5FTYP9VZRo3ZdX0bzbjhecE
uSPhPcIMrCQoIe4hP+XDP3vJArFFzOig0lt6lJBxacQQbbup5R4imYqVpbBKDApJ4fvwP9eVpRH7
3ME+W61cAXensvpB4Ulq4iLyRSCq08R49Y1iLrIkKgfbEAXFsvUzJ/uscx8tWQ45yDtSORVRXPUe
kn8boQ0Gq4Z9dKzh20XE9ngOiJyi4poDfoF8dV0qRniVKZTYwxutP4Z0QDSQIOUsQZHlRde+hdME
cJA5h7TMjd+mHf4VIk16StuKxi6gFmQCyCEXvGO47t9VZRR7cYk+/HYzdYL9rmL6mxCJdm1SI3/p
rnajeCWYI9jWxVhnh5zRjWJ/2gT2cWBEPN3uUIrjnOkRB26rln9GWkPBeV4ZG4H2+FlKDhfgcW1F
NI3w2/7J1ojt4zZ0C3Ev2fG782m+rUXNVgYEleLI8NHJIMvpvRHWD9iAwm1As5PSB62izuam3dKa
wpWE+9zKQzDjqtngDQw7TN3Y95NBktVYdVE0cmeMA18dPBYRR1GH6ttLCobtEey2lSy6obxEMAey
vfZnp3kxK/SXI5E1ZcimJ9H+JUPMqneEG3WMzmmZXYRl1FElgUquIYcMVblSkKJ8K9VTbIqoTPbN
0oI0z5Sxlnc5rOSBh3MTIqOTIemYKPRzlk42X1/wq10bZsNktxKf06BmSYgnUkCTVq8Lkr8rVii0
z3WCJsJWurLjiILPOSOjgy7BvJ+uIEJQwYS1XwNzqVeY/MMWGAicbOJpuJBzfCxJGvLui6aL2VfS
umNOcCMEa71gZWYJ2f21y5UJBgiUjZu3a3QyU9FaJw/t4fo2M0eFsT53Qxsb/i/Z87iKQZxCGAVm
g2om9/fFmljv+Ojnf3xnsn8PCmkjzXWgC9acip3ns7GeVucJvVuX/a6bTKm71S8yP5ZAIgr+qgxP
viBJu76Aj54CuklbufyALVPln9JfxmU7BUMGwrJ1pvVj9HCuAhVXfEIssC3BvrCNuIsYHLF4LlBF
HTJ/EubbWY2K6PdpackDHSNcEWco62a6WnaZT+g4EvaAdlKInbStoTwTcE0BsBUNc82vhZ/vNZop
f059Ztrohqi9RRNUiRP+JTOAo45iz/6MpjZ4swuChsirNvmNO5EszWFUuvmDLt0rgMKBg6NzF3Aw
S1Zd7lmYzmJPU9LLxj1fL1F+leuBy7NGi9SIkVTER4orNhLlzTOztaxQTHCe/d6z0AWB7v1Z2gzY
k5k9A2QahWJ/nZmlCLaZDoPRYGCYjLjGq+XRkbUTXEx+427bJo3M2Wfe3hwMsTwPeWBlA/79Yl25
k9FRYidqKLjbFnXMvnfM7CPIuDlZCKWbwA0SI/i3W/0JWZPJtbtfy0j8IxkhH6+rFTA8prqZ+4+O
9CYP0mTXMsxzjfuFRo2wS3RBBZnwHCcd5Dbl4eoj4kk2b3Ul3GkXAgqz760cpsgRnVyUXWE4w5d1
ygTHQiWCUr/Aq/KtFyapHLADwISvfKDyZlGRtMUT8x4EsWPIugfISU+ggDMSYEgZuuAUcpRy7/sh
mr9T0ptBa0amEUyrgHmB8nKwvd+gXrjnD5E/qeqM9WnWO0+7yxIX/q1jSYlbz7dZZjXTvUSlCp+C
kVEJ+sgCteM40lRPROQqH328034bL5KkqMDZt+OCCRaC255ty3Yi0UzylM5+cBf1E5G2xlkT1Mr9
EITIWUsBEhPjWLj3A0uzLilZCt7yZ2SOXbLU+oR0kjKGhRFOi9iIql13tWbcAMuEq2io6shGHodg
Eep+ZJfsBbQoCANxJ4CK+XoTnCC3pToiGIWpEgvyPCbRYcwvJM6XqGOaaCkfM+Ely5OKJI9ms8L3
bLp8+BraJpBbhOC0SgPCUGc71TkZeWYE2/bhVG2mdk4zNTOpWoJETZQkat5OkS26uPWKZf60FLrk
HUhKNo+qLt1+b+u8o/BvwYdsqnYiMoeVafcvY/X0SxPtZ3atCv0as+bgh7sycOYphkCLqqutPbwg
jE45TtlU2+VpRnc9QeFdEBhG1uqVfytGmNaPr9Ii/2JTOxT8p4xozBPsVdr4hdnokFEAqny9m/oA
rTovjnKeKi9nZB6Bjxw2A1rbcl+Na/YTSokbIJ9UUh6aamHOxgLWZRcztWb4Gvt0gEFSJinrDQym
0fZmFuhOhSYL5BxMSfPqhEZ8qLROgiMBBV2yt/+XwZrIin77Gij2rqCEwZCFbPyrgDOVcZY243yH
8YcgCLLEeff9gUroQNJBWvMDNAnLASKyb2KC2iSXWWkAyWtnW8kb/VPQnfIysd/RmI/yc3GiKIrp
/cvguApVW2craVhmoOe0X6qqYTmTWuqVaIbqFCSBeVGu/R9HZ7bUuJYF0S9ShObh1ZoszzZgAy8K
oEDzPOvr7/J9647uqIKydXR27syVyvdUaMY/Xsndi6nq+DvqIhmg55IjCGYwGIe17TCjlsnS8vCx
kITYWejS+5B1+X2Ik3l2YN2t9abqomeyWNWiv3DFz73RrYbbn1yu07bNQRwDQRsvcp6W95SpzFOY
zAuX+Y7Pa6F4ix8jeaEIKKM+vYN9xSs4JxmxLLxol6kN8W1LkeZUWR8C9poUrMzlPAPJNVhAYu3F
t4y5thDYmgxzq4LXo3knpxmJyyylwIRyXb5Yz40DlFk/YZ7C2PJEp4amfswovkHrXNG7+LlLIXQs
a1k/q8Lij9O1JrpUYwpoKIoinQZAc6AEMw3zB/K5CWG0KvGGrJaMKiFKar/TsHGvPqUD4j9FtaJ7
bxrzv6rFe7XDUK+cJaBRnhnLHXe1pV74qqrCPaUBz2/6RtzpDbRIO2QE7RwGXiHyCJGGbVC0q+UL
g4oTZM4H4bJqeX3DxZc7yOQiC1tV0t2ywpmxWgIeN5Ff0JvVofVyaZIC5PtsV2h5+y8LrQrs+SR4
nanWX/wnm6Ur+wovhcSl0plK/vUscx9A09qv81EzBlfFMPJc9bbLtc91KmZJyApf2Kw3SwnDK75z
hG8j/VBgwYrPGik66qO55sqHeJx34nIco+pEPf22y9hHW+nLGiVewmMmt927hm1Os+76UPutBDYr
7p8g032XUG0eUsJA0BZ0v6ZmAULYkxPoJTNDNWuutvd0PfvI+uxQwwiu8/Oc4MPoKEOWKtuCBcQm
4T3VLiqdcFGCyVJvAlY4AJrKYsPy9xec9C6L4g9zyF8y3bqnYeb15hw003urcMvLFheC7pk16Esa
jl7Urvc1z6589d0ko5Idaj2puNydQ+Mx4m9qayzX6yXPMfbXlCN3iLZjs9Xn/mWIBdbVtPsIv6ZF
VTHJCY4vW0YuFRYLQwcwjKQjxtCddYavrCYKHYc7uVFvvTXfSRx/K9yasV/POPYkd9E/S6y2YxVf
+vkr4/oCq3nTt/9AvlmAxjeSAh+eEiMuRXD3M7tOaV4SGtBCbyBuN4ZwrOhGTSQG9KmizexZaDut
IxlfPVis4lbigdhM/WSLa89HLuOfrgqnxQ6DYrhh87IZIsPGHn9geE65SlNRhiu4nD3qHQr18mRy
demJQIeDI4sq3oTZw9gYylcFjF+KTXtKeGjWqzK+S/DuFThy4pRTrIjApqG65VsOe1+HYkt2FFe2
axrVt6XG/FdIhjrFD5C6KsVTwzuWCKtxVgZx/YB8JZLQADViJ9GLDh0u4TIJvFXMMZDRuTpNXr5s
QTQ6fSFc5IkisM4kE6MogfX8d3h6JUf20O1A0rvMVrxuOP/xPE3Gixi/a0O0mfFYJpX6PrfaLimN
fRmLl1KdbrV1num7k3fV/G8iua2IbF1WnGCyE4oBWemx4TawS7qRqDBhD3JZfNzLQHo/QjXvN3N2
kuoURu6KAmVsmZWH4UAfBcnSMPos+XP4tlNWvCLemk5FwylSBIdfT0iYTyna93Qifse8zTrrWetd
/9FcvqIsKER7S1bxpddYfpQcstcFoC8uMUW+6tjzhBb61JcQfii634bnmM4E/neNyyveguXMcju3
XvIIAy7ma3rQAVTSf4ycILp16KysUeZ9nfusf1YlaFijFd+rbKfCQWguqg4uHj67KwOay/cSlWIJ
ZDfeMtGNt4WknCvriNtLD39XjGAGhSwIsx+V5Id0W6X3arlr9WWZ7+tqDxmz/olnwJI2nLw6HbKa
N2tbcvm4Yh55fa7yOwubtjuUnU08zE0+Cch3DfYjm88gUfcN572m/pnGJaGioxKhELP6TWry6Uet
FBj3XDZxJJEzd1zIu3S1S0MvMNqYBF9pYcjxOPkUbQukDoUd7GaXnAZaVcsywYDwQ3BGrHfrWS39
5QrgkaIDKgfBMwKttSiWgIW5WJyno8cE027UvrRNIfnUjl3R/2NnuhEkvA+J0WNLuMURixdK6rFB
Z8e8jnd1w29qWdql5FIaVTSH838GG+pQHn+LWyOgc9WdpfZcxFcJK0q1ko2jfozL3LZSfhADEYVm
pvb6PUEv5/XiqAkp1aUJNxPRXc6g73qWHnHK5SiPDq3wrzZ0d01OXaaRgYD8Kej+iOxmhCyIGlup
co9KFDtWgd4JEBWbCBo4knPOAy3Vmt80pSeJ0b86odURty/zJ9v3FIY4S9BYJwwfBvFMO2gv7Q3z
h8wmTUi4TUPDZdHocce9TWN90Ohg6ugTLUrKUAfp0gNW1GM9AOV9xxb0vJXb6H7OwFsVFYiVH//0
fUiCprPnpXeSFWughN8j8snluL2IHigvgcSzqI/oWfib4/HQ00eFLEac80FZ+WYWuZwC61W5NvJe
9aR+sOEsQagfPAB8zjr8EFAOdPG3mX7j9pIUkV1TabNuQf/AWQgXibcrr4Xs/3IAvrQtyQzAOHih
DQ/sYZxd5y6m4TyrRpkyiH4m76+JtBRdlGWdl1eGc+i9lrDUoEziJRJcVgbUv3MgR+02wufVfFqJ
0P2JSs9SpE6jVTvW4Vq2p9JY63kvjDn2fa3BdosLKlXpPCbgWVeBFFVN7BLE6xSfVoSo/NNNSwU0
TJGn+mT/ThaoAD7OQsCgGo2E0Goa6QCdY8A0GnHlyGywaCrEUxbhR5VxcZG0mqSRd7sG9zN/SVTT
Swf6qHq+3XE62garZKxLaDVN9QUg8ZXk9bacsMhYq/FWWlPwjPGUDf1XsLDhJgir+7yIcWMuNkw8
ol2sjYTTDP/MVIycW41JZ2LBrDD2hS3NJIlMEk+ZpWx1Uzzkkdj8CBaU3D5U/7VAiDbdnBwq2byx
Td2nZXdO9Og+m9at5q5s19BViEiR3TJBz9k0VdnjhMspGkXSAlSGC8OunfurgGFdEySBwVLcTrTu
dKL+3md176w4uWxDeXpyZkqvoBfb1aoeZkViWlawv4lK90l756eGK2sDgbLZVLoUFJgPuTFLB83s
v1tZp6IMnsKwQLwuuMvKo46VLMJpaMlKF5QWWIuStB0BUdoi4zfAhe8ae2NSHa0dm2ZzIGGQ0XP3
zNiF0Q7t73egrkU3zCOGdrijkxQDd6RKwqD7V5U0mc6zNmB/yuefNjeRLRUixUupqA5mAngSIyVC
C3T9DLFgh/2BkbiOTzTfXTqVcuBY+ao1QLqSceKSv60aeTuw8NokdXsJpf5TTIXNMwJRSYdYV7Zc
XT/javDYj2JBHn4iKGCKYLjGYD5APODFKvHr31AIPjUat9SZSLWqbkpjoobXOg9V8s5TbE9kSOQU
PASkq8hYHdWk9AHPzlrOZ1RDAFtLH0S5xZvw08rpvlpCxBfthpvIXnmJP1eAPVAKBi8RoXIA+y+X
817WiQ7RiGsvfAhYcBnwdcekWFSdLtB7z2r7gxJ+wLtuTyC/AXW4Rrmc9Cr8ksFILm2sOiy67ErW
fiW+l6x+600aBqx28JHVjhEH4hLoxnsKyVkscYgrVCvIaFrUxsBQDCxiMG1YuKidTr/8FVTn1bji
sK/cOOOeC3ZqIhvXVDUfa/NxCt/JinlmJtuaPnvp9DoS02uMcZfxi6oa8rvplMJWNS5Z1nqhONoV
jWQq1i8dljFugQgKnQxLM/RY8rtN7xlRbZedj4JHg8XNHL87QrBENwRqvITyPZI8Q85sFhPwTrwI
jwiGjnI4Lvp7zSUOPA64+H1kvdNk7cXRtqAEY+YOOUo0YxYcHbBSS2AKyocWbptnFDC8oC3bz5iV
or+H40jdwU6l+knIjwCIdxXBBqFVL1BTsEkFVrb46jS/r6S7QmE9Uy/hcPXULO5YxfpSoTOn00Mz
2tOAOIB90SZL5uokUiO6A1u+Co2BZYxI4vP37D9Ebh5hGd8WfXnt+SYwcJHD5w8ptNduhlPS4zNX
St8QKqdtpF1lhNjpuBzXECLS11z+V5CRlNgRZg4WoUOIXar9TJA5ljehPEUYfJkWTXDh5CcmNpFC
ZbkL4Ss9NZ9bGmdqCs6H3K0Jd8XDa1sfwCQdLZPKx+kqw4AYGGwnmonlIK7gc5fRI5XxBebK1aiq
XZbWJ8b8EW7L0vC4xseMqrU+ZcLI39mwG92dgufF/DGGrdXhdays36cLOIzPs0Qoppu8UlApFzU3
Bje7bj3X1bM4MNxohKiLGqMh1omy2MejuRukh8IVGh+WCxLCzUR2gdkpxhLFXszSB7eltWjdWvUB
fz7bVgDNYezgStaVoJMuSf8RracobZyGgh0alcIA0fvW1jnSIu9AfN4p3soYBAj7IZ1J7hQprgLH
kCWcA+o4CMPvJnkzkCgpG+kn1gjqFzXvmw7+vDZjRKBxwYRoq7vQkIb8qq//puqjXa9lzXDBy37g
nYH995FmBxnHxfwC7gsIkDOmHptDsfFj+SU29hHaZs99+F4iKcccmlRe3zCvzNKA2uW0vQsAxKzc
onRTQtBUWUeHrthroxtlDF+IlQeo5IjBAJuc+n0yjvxPpkJVOa/i/rx2OysLWKzF4j7FSxcdDBIZ
SXou0gvlIpsm/qfOjz75S+/dBDDe6WUKSLHOvSvdP9byvbZnivdMXcEVSessjsRrl10F1R2nexER
mfez1QNtPvYkOl38Uptnkjyyi+Rc63LwrL1Q2t1MQ7D6KPhslp9SOSJz5A0yox9GWzqPZ/NjWndV
RBAVYtSR51cUfAEGMoUAIv6Mt0a+08YVdywGCRC6csob21e1i5z5CyLiaoMkADad6I9K3uPQNHnp
qJz69UdutgfEMbtmIgh3RfI1rsZGbKkr3Br9p5mdiuKOpYsidDsHak+hKQ6RuSWRIy7uEr+F9Wc6
/aI/iBVVarCrOUBGWoTgOafOqAt+zXWzri/i4ErSLibq0Smrh5Zux9lfiF8u8ef6t178OQ1k9a5x
BU5GCebPwt/3V6I2a9mFirVGpQIt+4owdHTlxJW63FuzsJmloxS6ebsnKcBd8sk2iLHJ4/6cvqRn
9+Nqt9ZhxhVpcO0QzhRuK4VPFlS3vuCkb2jlLgcY758a41U1HgXcZ0t/TmrNxijnEk4vKkgyhDwT
cS8mN3K5eQ95fjkbBt0U/7q690Qj8w3urEt8wsCFRdtDfnYwQKAUAFt/dJbBH3bpaYjPyLVZKa+D
Bd13OsbzrmmO4qs6/T09zQSUPiwmB4BdNJ8ob32+2j05y5b9gtyKXk5QYy76txrYg5q+G5GXt3Tn
xpHb5aqDpEetqEFrGRE2JXUGSDfGuLpl+SeN/AuXLEfGba7UR6V41Y3FF0CHTBCQleoXa7AvL6lr
YgoxC7IKueVQ87FBQGcsPchqYEA3F2cUJVBlEl5P6HskQ75icWVVQpNeRwglpXC2QgaOk3MlsWvU
Ct8ELc1rDJWpop92PSRl600LnZLdKvylfNAipT5r+RGp5quSfBLq2uC42lv94PUxa/dlAvltbBcc
pSHXenzv/Es7yqJuTakMEolvdqU6WX6QUMyIlvfpQ7Dew0LYJLOy7Z53JfxWIC9/s6Gwh6n34nl5
WZScUDs8Kfoeglbv7IVJlOZXp2puemNyIjO7RPIekxinCzYI8QUrFlAQkqZxbSeC5SzmV6u+Rkzd
7AL5wfDnEohjUCKoDoqQN4g+UTBNbSURnF1M1FQxQo9Qoa+NhRdKtzyhUSXv2ZjCaCXug0GHTSyv
9EbeqS1vuYJuibDy8sg6loqvxidLCnooQSya+LPOIJpm5DFLc9gFkiTJN6babVYh34hFzmi+M+Rw
QxPuaG0jo3GKaL0K5lUS1y8Vg0K3Hg3rHMa3SIF9M4O9b4Kk25FR5+r9OSXvBQz3ygOhuHIRl+WT
Nf0qAJnNaN5og7lZBFZk4au0vEvoCOuQ7cSmeqvI46+z9YHxH7f8b6v9Rdq0Ib5Wr6qfCZanqvFW
wZ+eZenZjBgUqD9ZSEPPzHQNh+fA3KBCP4vSZ7dPuEFEdJSenIH6kMeJMCV6CPnRETt7hxe52U/V
V1Y8FqTcQjwL8jbiLpJV5wgt55n4Bn+xaQcBh9QSpGZ4qXk4n4HMkLSDWHMRwUnfU4duFoxTA6kA
nFDhbPqtfu9gsjc0TVMC4yZEGjsui/0Pa+ZAmc3XyKDUyDqPKsxPDOjPFj09BLLDAkxc3kKUsIo7
58ItBk68XySh0yAUg4uhdzRxlIG6G8p7mSjsWlRtWCol36LWWq4G8qmeNbeWsJHKSWGIr4bwbRY9
5hMuHyZ5SKpbciEF53pl8WMLxaVaqP3KbD0UKG3N/FlZgghRuUE+EDrdT5ZLLyAZfaQqf92zRjR+
SO2B2iR/1cHSZ+CQBZm/Sd4XkABZZ22l+W7NN5OrS9dPzprtGKkoLYlgUknbioVsEzJ0k2FoAwAg
29IYj1X76IgHJgFWZOIfnFDMC+JztEQPHOhmnNmMMUYCztiUWLTGZKuBJaE4kZQ/GuJ3LX9QbmHB
8JqiT3OiuDvgwGDvSwqf5p3n1ogG2B/2YmTsc50a4JlrvsEVvOqEiyjJ24q/JquHXZFm73DF9E3Z
d/ve6I5yaVyjNjrVsv4WJ5qMGNGlpLKI22Dcuc5l7xhC4ikxsrhBKhYkhLHpMuVC2BJToFkhMzOJ
DO2ign9nPDMUmUoJYTzNA7OWsf7GfbRdhuiF4N4HvtgGKcR4j55pE/wPRPjX0J8XHZzbpPqCVuzm
CkVUKlRfQz5L9NaNV+0WlYWnk2aXWp2zn/AyssTV6hj1xUElxKE+Ep1wpFQ1rDubZSc9M2FrQ1BK
wV4lEITL2B48jWoi9Fsy1QS14bJkaCwbI4H5KoosGARZT2FjmWeqzrotmSy+/vi+XaNtP+lNQ5Wn
cRrsolel4p+EjDZI82tKFctzzg4XcZfO0aWr06tIvqqCLrwBilWScGBJZDK8dTIGEAuHyojyg41V
ZamvX9M0uaopCA+Yja7WDFgCJskf2+zSgjDwJBRv02DwUBXrUuQoy7JZX6mAxg1ZKKyF9IIsCFnK
TM7vcoUrp7AQy2XFKoMuHu8xupmrljPEuxVXFaXWyAcVj1ebc34Pa0MBjdBto0h+7TpsII1ivtHZ
48SzdUuk6YsWgK+8wc4Xhem5yvJ7EnI76MXuojWc46FS7YYw/y5JZFUL195KIkzJEyxDKu1VZjer
/jBT5U/rIa2lwzcwIJL0ifzX5OtZa6l3SyEvVHnzIzG0tgKqBVQu3uLyt4Z6VFGZsS6sWwpZ/o5Q
vewlnt7wW3riapLyGB91WJww4fymqqHuxpnDSYeGFMbqbPcyW+TEUOnfnNLfGnypSPgVn/WtTsR/
YZVcaFsJZtnYQbI54QF0QCv+A9lzpj8b925/5aLeIi5TRW9MSHr4sLCwiSpuv9GkPyndN2WogdJh
B4WDU7exAYFrA41pDaI/zuujbqxv9bkgzhd0EhSSotnGLZXT4N5eZiqNec9rCLSALLph2NXIvNOK
UJ0ZWWwLc8gMTBqNgtD+JGjJ5MfTul+L+kTvFxvPp4egT7IAQwAQD7N7M1ZOpljBeD5ruwVWmEs9
FIr4bD5SquDjyXTr2jjBxQlkwbpj8gt0gS+KxaYi5SsayRLRSBphzaR+T9v00VExjubbfSTxvIUQ
d1onTq1aeu5MtHe9NDGDZQQpGKH1g7bIsDBlSv+sPwnP4TiTksWW4eZZR5kabV9YxekusLgLZWn5
B0QwMGrLxxz+V6bqpVaHV/wbzPDRfJUqsmPwkFAAdLKIHQFXqzwCbGaBKZ/peV/cmZc5D/drJJsu
oNRxozI704Mhv2U9OD7AmpGNJwtFtJu/kk69R0v5KqjhG3033Y5Gzb26rh9h3+7GqPfNQvb0Z4w4
Xp+Kf+jLifk5qma9KRdi/i2sGKsmLKtp3ji2e0L1blukPzASD/GEw4kdWgomzpLrr6qeWTip4l+D
qmanERKfnOPg0/SY0qpIYC6DjbQB9vVguc0Y200H3m93FtS/aSp8GeVw6xZoW31rNg+BSiIurjwZ
StR5ayy9ly2tmz1aqplROaXhxbA7vXrj57RLSUH0T9AVhpBcqlK+AhZ7W/RmH6/CW9esb+zQLzju
KydcVn+esVGW+Co3UTU/8rK7SMbKnYbzmWjwb8/AsjFZuCjRHNQSrLkSCjAzBAoE+AHayZPkmqQU
+mF2DfBbvOMzEnm9yDdWpQBXugvZ/MM0yW+LrHt6DrMWumxtRHs9Hb+zjts1CFaW38NbO+vOwGUF
3jC241ncS6qcbIxCCGJos3B7Wkcz+PEFwZbEcjtXPRBfLlsYxd3UsvbyKAS6Lvyj82zh/80v34/8
FAvzBGleyNX7Qpn0TWKiOCE3G64+qjcrHWn0zrliUnH4qj7RsiHhFN4K9VUy5q3Ci6ZKauYdctjL
KK+2YI3HbtReBhkTRjsCfMXzktilKuy7CENuoVIVpcd78lpEUYTvNeIr38jWZbJM2VvCpnbSNHol
efcOn+O9t5r3QeLFMrH0FGgP8+Ni2g0xskymbbUoc7B7UK9JZHLDD+IssBJtVegvclE/hvx5MvXq
rq+WMyZ60gCWr6o8yGHGb2Jg08jD6DVEjWf1Zf20Ix4QOfsye244c/1VRMmrYBq7sjeP+hxyV5R6
E7WLj7AYld9iGT94T6Fro1SyqOk9hVriKDLcsW6/JbSMPiqJXBTBwgK10sQATyn9VumyKZNqbzb1
4q3CD8wmJAdAoRI7GNQ49OANIdygK1PymIcQoEQ6X2WG9E41DgM545RXr0APBSynoBWKramDhmxC
1DwYH4lqk16CrSw6cVnvQpKFWqL8zE2XeiEh8ad4CMlwE6XMrwN6fAJNVRl+cGV7Qh2HkFhykB+l
dUqa8qovFldm41eo3jSTqDaX6GQN3dowPGIGdgK/ac5/QgzAK8OlAEEfhIAn5gLu6j98wU6StP6c
sS8peX6ikhyONrPQP2KrOpFkeFhsVMwI0FJjHhONDi7oYg2L5PStFhTUPsxPfq/C0lKG6KavzzjR
4POmpPEQb68hFo7E5ThCY4lYqGygq2HBukmxFsxtu29L2kN7XperB7HTgUWI1MIGTX6FBc1L80Mw
/sE1c3pLuaSr8qIIiLy67EWr7htDY8Nx+zZMyTGafFerBSvB7lIOxKlI4FoIXSs/sM6JnEcghwzt
TSn+1srY9MoH4vrVnO5ySch7ZTgZOAZRZ3HHe73eccw1gAJCxY3N/JFOHgAukIMLMjsv6BTltJs3
coqez/Ia5Je9IIYsl5RzAfplL5k4KDjHxo57SuwYC4tH+U9a/2oQQgjpmGkW/WsWTzrdaOXwTtHl
ZtXf1hSI5aegeELJxrOoDxOFcCnut6as/FCHucBjn8oFcjO+tellGKQ9FUPbjisAbGtbEBEgkwbD
cHeEloooQlug0R5Hpm+RYl1JTTBWlFwhm5KOhfiRF9BBGsXAcZmvX0u+YNZMzquKDTiy7kAfvhOE
a3Fo92BsX3Jq45Kou46KvOvp3zJZvIrlqaexsKHAaUnZnvaGehCI95ag1NKahgJ1C15NN3VH5p2Q
UwJN7KOi4atQC/Dj82cxf8Zi6qZsJmf9X2h4w8BpF2d+jfl9oDYvTRK7j3MnAXnTVea2C5FTVQ3k
SBQkJvbt+mz0EL0FfY//k67Zzh8GTk0+tGoqvGKqnBFbIO/MoOYX7aPsakTxKZwxjtHznIzjv57e
DnFVWFQb2iXKFUftVL/SpB3pT6i4VwiruMOgVtOrOGWlXyVDQBrGLUWkhmUy36pZPM6likvRPPOc
BpGZyAyF4RU7/1O1sqv8ksC0svL00lt0eyI6hOnNxIbApgXX1y+foM5cNORHsmUUyRlv6vJapy9Z
8R2qnyVBgx4ZaULsiUv8QFN2qEaEwUI6ZhnPizR8cff0GHH34nyMs/sC/75gJb6Z8noblu1O0YEX
NufWvC/5TYY8WhcXcVScJdIZfCm5ZM+SYUiITX2rVdpVYzHBWJmPR6v94XXipLGFIU85JOlPND/a
oX8davFqtc+LZAj77K0dk30mXXILw5polF9I/WeIrEscb81VYzcv4q8Vlh3X9BvYIlYkhDOMPHP0
sPbIvnDh+SKxrE3fIhtI3hpuo5SfVAkgGMdbzM0+cxU0jPiWUmOcKWiVq878m2EK7+HVmgJbNJzN
hN/hfKGX0P+3TSSq3/IBZJ3B4eKWi8QrgW+LWL4kxW+5DttxKlFbkBz1+br2MmSBn3TiSFcnJ9fc
fG59rMq/o5FfF5wA9RA75IIitN84ohlinrZ9zGUDV8XICkYSHwYSBcbVjVD/pWYSENcZKdhjA4Zw
17moKniRUJSA82Oeh+NCOWJyII8F6RiHuH6AM4eNdpdoQZp3Thnv+vjL6vdgXngrsZpC886nnZmW
rsyKrC3uBsQp2ZJcQ8U/IaU+zHm65tl7xlwpSb+PmIVUZouQL38S2bzabBgP7jTgAShVuxkSt5jx
edTsrXSsGWCTpA9W+PxBj1SQGYeNfVq9pRDlO0tt6WucHqbB7z4yjLKE2EJ8eaVibTf0oROaxJES
UbazfvGoQaelL5uOERgUSDRbgdFGTXe1pnpK97JkLyk5MSG/xqz6wy+9PafmVe9qLx1/rVI7iJTk
leqb2r6b9CsP/qRuW2ZcaEcu6DMERKI/JjyeRecfQv/kSVWS8C6HVGSvYbBaP8QE+cc0mg9LyByr
rWiL0kU343pOl7K1ISVBYzJ8hKoSx91cgJ4rm+G0miTqtL4Jwup5DCxOklHZLDf/ZI2NpfEy5X/t
dOxlEnrE2AEg1t/hUmzinlVGvO8Vd+DXpvfiB424BJP4KWNLyXgDWh1luLB1yC/ZszHjSMZLJOxh
rJGPCMTc4XoyRXvSslhYQQVrkx+Vvt67WYxrt5R2bVJxMnNFOc/vI362dbvO22n6hSu0KVU3j/Zz
/cpAhdjdGd9j5khsWCikNk5sI02k19TWukOvfo6lH+NzW7z2ynS0gbu4mdSvrvmmPBe60zhyDHEM
13YReYTfc1DRgt9lr9p8gmzIPnB4tZAsNfXFVAI8rwvF6Ymdhru0PbYK4vd1mLxpDHTtW553Jtut
0aulr97EhkrowkQczu9Svp6q9AwIbmRtE5X7xCQFGkGm+KhxY7EnIxHRQumxvL5NeaT/9MWxyg9Q
xGvhQzKd1YuQHgwBbJ0T9iiDkuyVDCzjbqkD6hN4Q3mi4gOgnkyP+URqQTdc8B0B2cnRyNmYC5eB
ONMvzqAKh6VFmnnNP+nuPJA+8uXpq5ZO4P1Pc+0Io63wJKbtNS3eVDwvBg6VndSg0UOaeuWpYp+L
dtjyRL2xIGvrOYjkI4puuB5UzoXBLdIzrEzQCclwFp/tAZJdL18hyYX6zPfQFhhAhY9YPujzNwk1
qDEsVWaXeIIr6399gzLP4YJC2Wp+DX8euagXqbK2lqCsMarxiw2vI2quKjd7vReCdM3cJZ/OeSZd
Y+FFBG2b6G9W95A5HgFK00Mru4js4ABqoaIyUfRot7eUz1b15PlRS+8RX3nTwgtAVh5m2l5rLwWN
lPBDJb/CSbHeGoiLz/JWT5J3KDejnvlawntkRMhTbrytb2TKrZVH8FDknxKtGByX/Q05SJ733JwY
rTvp1LALQPgutuLg1/tCJyQf6DJFGYM7Y0VFl4fiXhMG2VUthhBiT3ZaBxr/2P1RZyHFh2NguCTH
7S+w3YE2sGBoHREFIk+v5uxBr4wtt51ZF+8S+WTEB+iOtYW11IuADGU0fZLm3hrlYWmP8rOh9Bku
psAYmt+dNaIG7IXb2ADhCQhH6i3DsV42GRHE9LVXj1ryMckvJs93FagQYhZWij86qEVOtAWs5sTn
YKf9Kw4CqXQ76jDVoy7d4/7P+FJw8JNoNXXA1P/IJMe4D7PXovJS5Yj+u2nYbSkuAjBLQzlySUb0
3dbgaLkp7L0JsGistzyZlojsZC0/HJpcFyaK4VluJb+S+Rqz12xvJNWT7FX+nEQnL747+ZZWvmYe
nkwKjqcRIQSdZmvK+zHl0N7hmMbS7fy/LgWPwEYJF72jzQcjvGjDgfUy71XOe6hrOzEik7pvFLf8
47JNAlTp9rXB1RX0t5+DbiPt3fp1EjAgSe0+KjCYzgcJsSIPEbN2LZgHHHeLK6Q/XU2vgW+ZbpT4
RXMz+pMM5hi/JSTayB6enGvCHwNGPUrMi0CdHsvkSuJHoeNedAlPxE9SEmIOjiWuArx2iX2GO4U6
2vUgmXb/tLsdOdmzdV8a75V5pTxPEnbN6K7qNtf4G3HDHubuyiNd4IiVzkPJhsmtdU9DXqITtjxC
4Rgkj9sQfFYtCUoBUhRk62OccK/eUGpJIlxrTgyiynJRJlQudlqbFj4fttqRi6mtsbzoWcBRwPoQ
mkCExTdvw2Gry36oUOxDE8WGdCaGfdOOBxsTHlt0XrStim0VcEYQUggF3WTepb2L614pEEF9UBUU
Y4Cj5D5HN+CWImodUCPaAfhYjH9GiXbyh0/tGTSx2+Y/js5juXFkC6JfhAh4FLYkSNCTEo3MBiHX
8EDBm6+fw1lMvImY11LToOqazJOEw5uPGVEf5Jj6ENjjitoLUcp7aB6nlnCVfyoESAqbFiehySiO
fnwRtu+FcdLdV+Fw222D8agaP8bQrdm+LyFHJrwXwGbxLmi+oqcYS9L81Jr3FtrrDERPjYwDmNpN
O8972F9LK9lm7aaBqBggt29ZRKaq5WWacUr07stuuk1QkkkQq6+GOhF3k68YER7LllgfzM6HQYpX
KqPnkSN/zRykrq3JnRNptQ8Wg72/4O1Rw/netHT1rjb860plPZgqvhmjkUuS60Fh1NHTiDFQnOEz
E1HvZ2Owzo0JjWq5nVCmuM8d5UjKtbB+BcVYQpU5JQXd3LF347UDa6g+N5WAuS1JV3qxW/wQmFEM
EEbJ+Bt1lyonDCJfAFKLlLfngGMUnvkEFhDPsU6yHVxdRbm6EzNOGLhpsRDK3TX2Wvxu8smiWkY4
i26i2qLiVw3StSWX7kHIo2r+GtHRqX9N5V5UNOWF13LJTP/C8W8svhFEAJSflQVKT/QiJe8v/Q4l
7o7A7Xo5rxiJvj8BGoOH5AtUs1nQSawDZF/hJr7V7EuTJVpn9ZsxCl8nMPBWfEXCGxQvERAE6zw/
4pZV8ZoAXwisg0TDtqa+CQAC8YYVqxZ12Q8WLKtb2kektDBIy4Vc2R/FtGSgb2MH+qfu428H3TMa
wbtgUKQt0ZPVzp6I+v7Rv/C948chrqo/A4e6+4Xik8lBAWcAoHp1eJYDDoAMT96VtV1uw3ZPS8Fe
IsZvvw+BvBKfjA5pP4YbiiGN4Z5v0P4k2whFyczHvu7+OBSQYBBH1XkUHBZAymqrkLbxFICDZlCP
yRXZHXAXSszpNf+Hks1hvloCHOLbzihrgZuJpzW5Kb/BUS08gHDDTtILKlcKGR3FxyE50B/NXPYN
opYFIKoYGP4iPI2fxD/48D4ELwmI6DbUmKOQ8naR46mruYXx1W/E9/iRPZDW2kvk118NYrNikfjD
DkwhXMHiM0c+HS0hO9Dm28dpm907XrPzNURHsr5oWVg/T/MmizkONwXCHDYrxASccJdF2+wCJwra
dItq/j350+sD3oe42BolBlkW4esJ87tLUJ2X6RttR/qatSEfK3nECg2TzxaX+ZNVXkbfvUCUJri+
+MZN0mP+vmti3aKhZYpq0GMxnnkduzV78ZJbAHVuBTYG+N02Hpf6Ob3ZHu+X++Zu9H+4h6t/2BTm
2eMXtmfk0YiFBnytFwoEhLfatfgMKFOSFZXDtvgO6ap/oysyBxPQxjH8RRgTMR/iLzJ6AmEd68UL
oo1JvQB6w80rF8HZhar+M54cTtsMQMmCiw2kOd2pYbzVu9ZezhTjzh4Nh450BSgOick3rAi9dUn2
yA41FHeMFqKtni5QG2JOR2A0ACgFH3Dgy9tYcM5ujlyJ+FHHeOP2UfYyd6d8WMyP+pv/CZE51Q9r
XFJSy4c++M0FYES+1pF22/7Q7HtW7cvUPJesopZkDYUMgimLy8UT7vpqIn3z23V+cjcsrhEH84Ao
ygKnG/qgvb1q/Qj6HICXVQO7YFg4782388dWkcX3FWNUhWaeewswNkIbcmQ09OubpLr3L3AEtXLN
YAzyfJSuXM7jV3bt8XR2fzL3K31N+3MKbiRfECSA+wXy6ZLJ0T9ueMqqYsXmt3B2VA7VJwNo9xtw
Zs7gPNxhWGUkuZjfMT0p4b8qXstpp6yrx/hsF9H+L8z9OPphf+ks9OjLaJNn67g5Nvy0cGuf2B9O
bowEYl+iMd2Wv7GCPG1J5DWLGADPt/hW7PNf/b3+JvYPe4D+Y2NlQKh+H7R1xKO+ZYDc4LWAi8cK
gVi82aZRXuaZ7jnak3DgD8neyt8rcNDmxKllrVUF8i/gFXy3yxpjWyz+qTq8JOskDPZlNttBHoqm
WaHiJYKZR/HBLIoj91REa4MhE5xjt/uVXIYDcnqiFGrns7cMRmnfOIao7XycujDXHjJgD8j4lon2
wk4PSUq2VsIErd06BR73ixPfWBDK4liQ6jbyZf8xmpMh+YSM8pQlqVfnvhUcFHHlX5zmT63FAqIo
OMEvszhAi/Hs1qW6pGnj4dZoTzyGAIW+0+o1/Rec/48awCM2+3IlpPXmxhYpEOLbHP9l0W+BGkUx
rpYJOSD/ssiLSnxTOyntbTbW0FMV1pVPsjvTH3MHqvIIF4C65qfbIEnBz8DJiaiO1qFPGQnnz+qr
epgd4JHiD9UjYKtbgVC5Ff9g/pAKmfppa3huAO4B88tAI9n/wN4GMRj4UU0zS92d7AXevBnt00Tv
1LuPrBEgF9qHtL34nPH6aXNISr4J3WCb/iw5Af+29wh11oDHIWPGDe6nMTbquBlr3F6oLBSNTtF/
oiuJEwkNsPjTidVTzZ3KfzZRFWYjpxj9nHPpi505g22F8tupm4I2FUQcAvSM/Mb6lvTzaXyCqxv5
HmnZgQzAnkZGt8prTXJsXpLHZyL1BfOnsRo2TAb5br7K7M8MZHCI3L0HBTs3/NQ4WQvtxRwPrao8
Gp2qdYiPsa4vA3MPvIElQLOBzkLznu8DnS92P2tb3PDe2M+4aVu8OWBghgR6suCxIvMrQNzGJdcd
WgaaZONRMmbH1DZ3c6u8Vk2N0o6jBueIVwUJIndVdvxZ+8PETulKajc27jacwkVksGGkREHU5WOt
V0H7zJ8AVp6AaGvb9zqc69k6GWW5itBtOW11TejoSkVdTkAazF5sREuiAXRMIFbMqlA/wRZR8f5E
rOxQmNect7p97qZvk5tESVDTwZ5zVPR5mFhVfGAOOTsdY14mpJQ6bDSMjvrbGfJ3KzTWRVRsNO23
q/m1immjfR5+G0HxkiiUTa37FiYfdkgBLeONHOyj4qLd4Aslk3nnDma2ilzlVsbNjbCdB+TnZYgl
F9sKDxmr0lLhIg1AR0QtzrBWw/Kf4TpGWl5UKs5ZgDziF1E908unNjHWjnUZY+ngQVMbv87rXehW
WHhhjaTGvoWGriqI7Hgu69ZC9DMxaCt+yYXB8cNMVwTroYuXImHhTtsOuPUCiMGEF1TdoC5sa8Iz
OElzDAwu9JR+3glF7MSc7FRjvJs6PL7APLZBs3WNbGM7cuOOOlhJ7TQWjTcDeSYOF2MZ4hhcDwBm
3xEUerAfKR2452X1mINpPaYaWyW6cCSmLFk0MEwTXZdjXG1SuIClpKKla3MPTZv/hP0xS98yt14M
3WuYI8CR6QGGHgBtZtigw9nl6sOpNKmmYpOdGXrCODYVTspw9C1DQ8BuGEAOTPqdKErOloy0bQpb
fjHp/SMPWi9jpuyq40vfYUWsRwowqPpjg34Ow0YHEYKf6p6fUSs6onshHrn+xymwbkLHSyN2qjmr
4DfMMkvRFjujyzcs3hdAKt9ilDoGsSppSfcyncLppdJfklABmYhocLY7nmWNdSQWcVL4TqgoqO5k
CRP75DJXTCpA3VgMus6iUSb5hqdFkgUxNgRrCmBJi7xC545TntRKQqUWWhP6Tl+/BWO+U7VpL59O
AStkujy4Oo4sW+CkKu5d4f6Qj7KNs9TPsk+b19tYmm/wqGYFUxZ7reB1GjIN/jixLK2KsqdA2dM9
52atdpAxCXLWaBPD2sifWFNcbLazb4SxtQTg8ZkzjfFxzurrOh22Tm6+AgZpaBV2ptzDKbBoBQU4
iQFXnsI8qw177DXK3s07jIEzYvH+t0nsl8YgYrbtVg0lowKzNqgb1BdiFUGqXwidk6kjVBr6b7UL
aKtE7By1WNlmjXk02/gYhPlx4P12HkHYHtnKMeVGGMWrZHdybhPz5ujdA8zifUxIyna+spi5kMy4
xMTi6dKYiRsoeMvYVNp4KQkr+mnr/NWd3TczD/7KaFjLCn0IkvcdWtYLgHPYR/Kmwc+rocY4kA41
tMiVjrp8bpaqZqyqzj5NzH1RmFNFoIHDLkavjuRS+1WZlI8ByhnrB2pLDY0c4sDKYvyo5A66Wncv
rRsN3yqQPKHtBG9U63Fu9pbyXHNB5SkY59eejmaYZK3zMOW+7oBlH0xIBtEh1Kn2iN/xGjv3ezu6
DoBikEc87DzZkuz7m9K5JROBjXxsSs/MumG6BtT5vXDFphfza41CPnPQCON8JePrrLP1rJkuN6R+
TFF5LTQ8voCKlInAj+iqyPGHr8ku0+izCkBszYvSDC11cnpWFIiqLFwEULQSV/AULWqsBhr7T8Gh
MY03YtFWHaLQoPQnPWZQra+JbaUWNyi1XM4aBTcAZjF3OAEs8Suh+CmGn7ENFl1JSZ+Sf2LibKOW
ix4xVkSr3Hfxh92xJM0/XGyPtjzm45cqTuPwreQHsoJ5orRNhtkGUrBf0Dmj0dtIwVCDXQoSx6XJ
akv05Trq7V1ivsG/miKytPQSPwpvNTonGsAQaTygqkUUKjTnnBQk8SKHo0ziRowFBnYMCQFXjrDe
bIYJ3G+7rKw33H5eJS9WLj2cg14xTIjnArzv6LVTdW8z2UkBN6R6+p10SNBlZ74AQn0+EKsBqqJt
uf4UGV5otcTQCwhuMn4l5BHkK177RUmNNYIAimYwAyOeOkn1reX4bOP6YOAwg6V1spzGiyp5UnlP
EheVPSci646FyzgRyyGikPSVjAfPgts8usVLieDCcp9ikwQa/7iO1Xj/LBeD3xRmD9uMoSu6BTGf
kNbSGXjAHzbfTeIaO0q2faWTLKTPqz56Ttp1lvRcvSmrJa5UezqiRV4NrMPSaSKqDEUlIUE2qUSR
uss6Zqqa4+4aJiJ2M2xRIUC9V3cRJsSh1NcU5Vh4Jqq9vvl77g5Zp3iVe4wdTjDWOoXNLrrMrtmk
7A2tPLaV+5ZWyWMepu3Yt16tJWfJgLxPhqPN3M9Sod50wEhxa6dzdnc08d3HlOaivQsYNjptxIBO
MzOivXDkSyjzVwKwtg7zUjsZdlmQbouRSytql6neWl6OMKHRbT8JOAdFRfXdiC2yk13TSi9lWcbf
AhK5QyqJR5jtA07vPokzZOD9JiZpUeV8mYpuG7GyxVBxgCwAUMu52PrwYUF8wSE6HFlRPOViQRp8
2IpEPZxme7vXWfGE+Y68UiqttHvkCVps/I0VHPsa5SG0PwTzH+FzpC6bP0mV5zJO+3/lMeE/iDZ9
FCzDVtuCMoCTyQAvBaWL4sJO9N38xFfM5TVzfpqGzzSFWUDrFLZfKnr+tPudQ57emS8IIgpcd5P7
UdMvPgOXp4qNe4kuFNZzdGueVr8Zfg2kHcQ8a0KjcdYCdWiZ/bGI10eG/UyOiRDhxzIFsqXfEQ8V
DONX08kFGkE/asmt4h0022irkNO9FH1DGHZOa4Nuyq0oIM2TeEoTLqjullMlP4KAsZuAlInDMDa2
eWN7pvxLte+ciY6G0QSWAwdpShKNrYNWxYbAwKWPrJ2w+RtGPRUN40Th2VZtLirG4hm0/K+8Vvny
j7F7kb39M2uRvGdotR5TKrWXGt3OJS7zaWlM/biupqk55eQoelQhJoqtAaFoNZinxnLYSPZO+CYC
B2W707mfBrQ4JhUzXG8Nddhg68QP8A0DBvPUoigYRxGdRMh6U20wd1YtHXK+USy+5iVvRA35fzvK
+K0XtO9AXGhoszj09UY/W3ifV7k925sMwuspUcz+E7kXy/y2ZoKezPpRb5kLGUFZ7PqIa8Fp3JAW
1qRtD8ee6W+zH0tEj9b8UkThI7LJI5tq+w1ytLbiveFiMcirQK3rgs7Xu/sA0BhpOOir1VwS9Gal
ur3SiBS6OjOng9s02SGbLGM92PKZlO4I0EQRZEakXtOxctTHLJNP3eY8G9vGuvXTOHuEkNk7YyS+
LG/MjZmF1HQ0kmtmwQFLFGdi+9BzVbtGzCTOqI0Q61NgHyKitU4xoETiXpBHmiGJMMk4BQfVGX8S
pzK0hfZEqYokfOt6m0W4Mhd0agyGejhe3GlNa21cshAXTdvZmIYquQq0fFgaEBExz0MGK6LR9okU
zTlQDc2+OWmAz9CyO6ZyhYrzSI7/LJs1oQJ21K9BXJ3xoSs48zQHpivBQhjSuyskIERTuVIzt0CA
6vp1qPU7JQ05YRUz9REMyjuA6uxSzynudqTWTCNJJAkuLjHNSzk3gW/G7gijZAzwzWVN7mVOzZNS
BpDUaveeBvjnK3biq7SKeQ+SvqJiGbFdNYYgMMGCFJQ1bQ3xYJgrpGmYrY1AlCd3jON+bbbcxQhw
MYtMlEMYiXtOmkBbafPILIhPf8frMtcBRR/3TPjFL8DZC8J4aXE1rdI4/m7alAGQAKJGosOeqJTu
J0YS/JE2Pb9Q8gfpmuVHFRgplPu2IkevNfjCRdkmV21Y3p3Rk1ODD2WW03DlAGA+EubVma/yQGpT
DywHBueiUdt3LOTVQhC+tVKFbA8Tvl7WWTZTQVWn7I4korXaqM8td98qaJ76uTr5MbPI+U4SDZCG
asvrxDGPkpX2Xk5xuTMAxsOi1JVtMcDdynpScXsQpgjIetWH485kFpjl9OG2aXMrlNjakwwF4Itb
khc4GZx+I7ZZQjgMX5HWuO9SJJ3WmOU/Im+yM9nZwR7JPhZ7s5mSNUIN5Onk8XwEocXgsYJ9+u4q
fEmsQTQMEOMSuZzQMQnNWFxinA5veVtp6y5mPz11PcbkMuWKnky6ay3lpar18DkG2ERn2L13O4rC
pSDbeE9At69M1hFf7aEzRsMXs/NspcL8J9YVTOBx8zkk9FB23E+L2HBBgYT8f7Nocvk2oBqgFVsE
YZ0u2rovThPwx8WQdB+jER9sSLGcKB2KGcIaD4CycL7HLLByLAHYoUGGdcOlaxyeHQ5FXFpK8a+b
2NCQVoDjTnTWsSdHe8sHsIPSuU+ZQ+kVeZS2cwUcDyU4vNt49IYEnHUvYU889eSEh14RqnyGmfoz
SvtqSOcxBNmxnjto3moW+iajgd9cxvlLCW0VYz1//SkfkLU0gbskeM9eGq5xS8k+9xzAvguQjNFS
oirxgkL/CGJ3gLhAB5CHWruUXf5hhM57AOImc8oIO6Y1Il57xmcAllgEdcGE2hj4eHvRKIvI7nw3
6hCRVol91vNIHAuBY90phldHnRR4coi/eg0fuuionoYUVUxKQhO/bFxUGrvWzog/4Bj/I3QgZ9pa
szGPypn23AzXrgaoxLTgxFHDz0uiCJ4GJDaatuGsCIKt1w2ellU1Jc6xctlK8aSoS3Kgoo3VtsCg
nP6t1frG7yNKi34iS6uKyy94Eg2xgQUcfyDQmN+zr0R3ykXdNuiwCr41jcpHm6l8yC4RTjUQObs+
9FWo4k8rKhQVzhke2rwfTYU7C/ifb/STBWPHwuQ7lH/zMLcLjuwrXn7Ln4cuO4wDY/0ZjseGeRGx
1DRrWqBVnjbN+lfvFC536AhaJwoDpvozjJ8AKkRMxs2SrHbNm3tUqKmwCuZRkc3wKquU72Qyvo1C
TOs+7Y7BbF3zbF7J0r7lSP4vFSajjab2WOgtd1jNVosMdxYbFopih66NaziMNgQs8bCCp2XCbblA
Wwz9ltVBSSSAKA9Tq33pWrTCllEy23VhYIb9V0eK9aLUwXiEbfEqmbkZdA8LirieykmHnWS1gNNU
pDYqudzbtmA5bDxzf8Iw5AsKb2DZKxl9QjZsmID+BC4djTGUB0VXflWzvmEYaZHVEdLBcKVYq3n4
ElkcBsE4Ig0PxUfQYE2cx6hjr4joCNR2SMKZAD5GPiJqI+uCTwPItPYEcLBmxbM0LmwTIiAo0k91
IDFYgX4hLKZSiDQLQDN1TOegobEFlXxxJXWtmXcXwjfEwtZI62tF+9Wg1Pfadrw7rhpuYDHlSzBr
Ca5ppLTsiJEkTZi/ywRPOylFP0jZXdhKAQkdsho9gP573MMMviBSoOFMyvqUWU//XzTAybP6eIE+
/JyWEzEfWntxLdp/RFOMlQb7TbV7aiI5cvQ4/yRWjWWW55bPNVSDrG5vqQEnK58cdYm+Ex9+H/L4
CLRa6NhR+CdAmuTzbJiGFFeLNJPfjmhuRBjE6ijVXG5wGD370vRbnfX8S52bz7jl3LVKnAKA2uNN
IYY92XucdLJAAC34LPo+p3WT5iFhn7wfHFA6iGzvMbv80NYUOpJKOSuAVfgOOU8e8Jgke2UWq1kV
l2Ts/+p4fBi1w4ijYLkYlyfKKYNt9vxq2crnwEO5TLXxnx5ZB4L6DgXw7bjQ/lBHqreoURAOScRG
ZseqkzPhu+wLzc8IdoBoQaCjzXBmOfGr/0mpK3TQuAlyxXoxkmhnq4zvA+XpFmhf5r7k8ctD8iol
aVtmkgD9bslJmcazUyN6GrqW7bk9fxg17bGK9JkNqPvSYamGwW7VrJtHmv9pQommO4yozfHTslkl
RWQA9yRfMZKkAhnEYYZTjxITmYNq9OciISgiRW1C4Mqbg+F00/fqb1ZF7/x+FVU4nM6usreKpT/s
oJEsWlx9ZdrKGxqH7GiO6OWNyXniimaDKxTuQs/xAg4luYdDSL8zvkaY/eMgvLpqx0vjpI/N0SV0
0aJvtyq3fJDTmG5MM01XeTBPOwGN4sVsKuviJt10tlIaukodd6Dk4Yc6/zSjJTqggkcDbYHFDzym
9s+2C/JWtLL2DDGxVGm7HLBr3NLYBsFREVLsaHmddaMish3MoV3qTzchIkxM6XM0FCdb6akMniY9
q5fYA/VdRwigYcu3InLRoFnFR2Rk4VrL2nrVOayTwBtlL+4Qyz0RYdOSWmpJWBwNB2e35bCj55ts
re2Jz68rYjbYDcWnjNJP1XZHL8p06cFwg7BLIqBQG0hRquqQ/iQgi6XRs3gN3y3q+EpRf6eGjSrs
EtZJ+Qjf5ZluxB1dOH4Wheu8POkOSFkkZS1fPmd8A093sHW+fQiAW7fkOhP7eKq2OGymVRtN5yYt
dxrdpGkkbK45muLcPrRtfbOxUDTi4Rrd1zQr5xDxSD8aiAvHizVPfmaRuzuV+Cnm5LOPZ1bXpd84
xenJBx4sYiXqlBLLnKTfaPCh9ARiyPg/T+c8lPO95/bnL0Kxg24akhJlfz5V6z6JPo0o3YEcvIXN
WWJJbtQ1uU1eWDU4qbRl1+5G5ASzRRxvxEYQAEOjr6aRmbvW/glEcob6MoLiKINf4syAG772E7I3
ZnkwPeB4r7T8N4Hi5zpgvuqPQl7TttgXJDGazgdUp2Wg2Re1p8gY/9jmnYbo32iw4J6kR33pd3mz
VJxyj6766OrHlt1xIdYKkzMtzH0qXFbzzqHs8Mk8IPQgN8Rx5Fntd274UvpUhacof7D3T8zwU7d+
OvOrJdwvMz6Bky4h5jOWJ3BNSd8SsGhKR38+jB4Rbt8aM5SAZc9UOJeabsDI6FtWTW8sRyKqU2Mj
m0dtkQ4YqOuUFa2N+GdENq52Fzfb6zR3GXJIYoPozbP7CFbFrMxTAU+pzI0Dte8yx9jUYtkGILes
bEgXPAqcfVtMvYsRFWQ0UJ3CsFQr2k4VYpHW+Za2SelCFbr3APHauCfugB9EdLHYRvoW6/STJ38O
reuk3VKeU1XWWMyV50tDZyJ3EuzHnJ6UCqkJcKL4UXYOXVnC1Pi76QIko92Bx5yZIcBsY14FtukH
lbY0npN6y8So+WTdIvajwKscHCJwbGbk7tzNIYQ4UPnLCj0qWXHsEZBDKX/OvKo1HCa+6K+pu5uJ
uRf5b+oyq5QRXxFwaeOVRDReM90exVDKhBdePUaijyfLv8AopzcaAAscuOnOZHmdB1/D/MBMtYfm
xLAcsZ8pP0oSN2t2F30Wbk1SrmY6M/RNOR/P2ciCtTJUa+k2EOq+R0IiQzLYEoZ7jr1ri3PQnJ2B
gVDqLATLxIT3XM/8WL04wT7rBhYRt2E6Aj9G/nMNON91N+SVD1vJAeTkn3PKa7HE3i7hX5LvrbwB
fvbS+qRIcEroW9Tih0DyJam1iwRymFm2+1nl/rG+FEk1ZWdrl7yIUSjH2by4sBXm8gOWSieuLfVp
OmHnn76Br6+zEiWd+U8N6NcZXfaQw/unDA9+DwXofk5ZWOYMp6Al2hYXFfv+wP4gwRo9TOobfAGd
7uZOmieTiM4t/H+qCeYX9OYPRcSpVNla6cD28qebZNE70Tppk/e2lmgW+8/UaZaZo61GdU3stoVK
DY6OZjS+iPlqk0mhA7WwOtRTNNlxPOzm6XfsHoazkwYD2NA+Ds8ZCHmImg3NrGYfzfmbNuG6N7sN
GwjOHqTk9g/47UubYxbjc1Ls33y8EV7AEvlq6tTK80veoxkwPwAfLrBBeEPfvZJHZalwG3loiLh6
1zmXqoSXUeb+XG274SSwEGrOX204m1pN0ZJ2CLJw29QIL0rlxMTAU5mtzoh2UVcQAM0WakBrZ+4q
YRLRByBYozsKOBTLg6aaqzBqFok2+uRVbMHEwxWZPHIGFz0jwhhxhJYpe7N9i3AzDOO/EaujaKIH
/uZ1YyhYwTk3zHuabx3zOkD5d0ISreuGKajFLij0yh7cBPoJAlBQM1ASUpUNLEwQilNjlTVD0cR5
6Vs4HuUxbq4OcDMpLq0cfMCki1AwuFSAz5VM1ZDv2tNvN0zwTJBLafFdjQmuniMUUwHei3qRBx/d
oC2jkfkgraWuVuvUZHLhhDucxaQBgimRyhbC8mvmdBhA3C0mXkYRJHEY9rKw3mM9P6rKkzNJpdOg
emp+LH5/xqZJUd8Dt960FRQqDr8k/GNzvzFgEqR6s22dew1+LK2zwzzcSDMjxvsPYYemcUEVm4op
hlmjDb+Y7qZxrjpNZo4TdGBAx8wztLaAKILkkPb7AGCmsSdnpjO3ZNKnCILMc5v/DsmHql9C5EQu
Rat1rHpcM8zVEOPmWL6AA8UvY/An46sV/o4NoYG1V9BsmZ/4PN0QLR3jc2b9zvQ96YiDjK8Mm2xF
UsglST4mHQ323bAOEcNoY+KbuBMCDwiHnTP+c4gknFk2rLry1FUHF04WlDTzht7HSHdSbDS2keI6
j2/DcIsDZD181IQju8D24BK9tuF7175je16E1bUb+pshTmXwh2KHtITFNMEgodGiHcGXZoL0ZVPq
ngoiFqfv3uZHvdERGLkCm8RnATBVNxn8PsFZEsFbAoE93VaTl6IoHnqqLAriShHsGYtTh4+um3yp
WZwjFH0RSoHpUw4PXSOTNX+NG28kH7hKNtCK+c8khdibovhuJuaR5wYCa09HQwFLcTrsDEEOC58c
Jg2l13YiVDzLHTcTe2cOsO5ZiRJRyjecJnwb5qtJQ7WK5HTvJqifX7LgTwMUDdh4ULdmu6nFfaix
InnVc9SCE+yiOBddrFFkjXLDd0xtAUpgLZp2KskrbnY3lR8n+1IR2QSrFqsmM29MWW3KVUSvWDEl
SoeTqt4yBESpuBEt62n4QfQSZSVzHrW6utqjLtONBEKt5u8mNN/0rFGATBsKwoLbKg4P8YieOttb
rKfn1o/TH13bdONf5ADuyflJ8HS1yPjoEazlCQlYFcdIJWOvdOmoLVlthwrFN5iRvVWwtU37cuNG
aCPLuC49OaSwp5G6pqG7pchNcadAOnO66xgy7AlUyPv/Izdii+BjUm1CFKtxq3om4cMxA8osiS+N
kq2YvMEHofRCnYCiUOuHmi20CZIA9QZwSHpBb2TizAeMrt/cmciVkuAzclxfOgixa+plCy6QSAiN
SxDZYP5rEc3SquwUiQuhseAKYoZRxXmgzxbWlQ6emcBPaM8viRjWfaatwkDdKxYylcjexHG2U+ll
XMe8zFN07MceuTKyA1oXTxc/1vxBpgYjlXAHNO6Wo5nStMm3G9UnUXDTs/Jcaqh3yx4rWR+vyR9m
dDqtYJiStETbHmx1Nd+rUMJEvNd1yALF7AEKXHIowYpulnm5UlVrIWabdJ9oPczlixt9kWDAL/2r
BvUk6l8HpXDAvMJoEgEvUODNnfYw1t6B2iyJumXsXLyqWBJirXlPqc5E92bNLjLE+Twa9l0m2gED
7ULvyi9VZatquQSNIeJXBoVo55S3zRzq94jUdFXvPEdldzZ8jDzatV6tabNuLrQTpkxeNTqwegmX
H8rAz0ydCMF5mQOsiw0/gJeV5Q9qJ9JVeobo9SYfiT3GTyGre67LdVDgTEIapkMAwIvAboKS02jO
Q1CdmtI+WazSVC4nG20zM7DXNr4mCv9otJj1nc9w9XwsRPuPOHYQDdMrQIOdLuVq5oIKSse39Goj
w2Fk4WO8GYm9JwPKq9T3kPdtEpWnJvXOnP4R7Ubcx1Lm7UvHUxJa+p+K2hNWNCDAVPMg7HhgThYq
IjgkPatOg4qknTqsHGUJf8QMfNuyQcng3UG7rFZcNSVLoDY+SBScuUvTTU+K+ArpDIOqNOEsk8OV
fHQm39pSNw021BmRS+2KwBvip4OeQMDKq6fQrzv9bUTcqDKZQ6CAjhkhrKCG6JQPDfcvysudHSZU
c9hwwvCePccLruI9GbHcURvewGXc2ycB5MqM8Oj0JDGY9LXkXpCHRJLdngytRU2YiF3bpxrg5XjS
LB7QHNiJvY6Cf1aKYWC+O0q9RqKxjhg75IAknWC+xlA4yrbbqIi1hPFqcqD0FF81bNw8qD07fp36
bqM3BAS3+TueV0bE1Epgg6aG9QCnHvR2FvHkg/4I98sN6lOKmBr880Bb3yLgpjgXUBM5M1bPar4e
Giq2B5HL2OrYhnDUUCmNDPhq/tx/HJ3ZbuNKtkS/iADJ5PgqiZplDZalsl8Ij5zJ5Dx8/Vk8Dw1c
NPpWuWSKuTN2xIrAh1/NA507qidiZh/xT0YRgCcsu5FJGIQO96zZgOpbRlJ9qtLxYrJ7JegK+oeW
eR+sBQZ2im70rVukDc8/hggHsqaPwbe0X0QJ8G/EexFW/imyjGPYpMy+IKgwtlC7QPXBe4NhFLyH
gOSuwpBYSVEcCje9UWh16UZnWyQAPjQfwUJe0xoxOKzGjNi3ri50nS4CB/bepBcYg/6SiN96M+gN
++HiJw0pC7yWBRw/XuKuTGnWYpRKaki09s1nMHcLg7VsvgnIAgcOFZ5c5bA1WsMxNP6G9tDjyh/Y
VaZnkzQzPiW0VADr4VaEb7UCGbsnCxWdGuOeyFejJnYyr6+2FetUB89eFf1z+/DSqf9k/huKeSHX
njIL+3RRn7LCOo9OBN/e8zlh4yo4WiMR0Zq2hfSs89M4qboBiOqhGBLNS17GwPAcZz+2f7pNemP8
yA1sYZq45R3qu+VsEjpwSGwkMyMtGPfCGE9ZpEBCi/lnzpUFwU+l1DeNKkOYP0Zt7zoWdgs7xOJQ
4i0559WhC6/Sd1aVa/C2YngtHCVG0cWom/xkWfQOaMELiUiaSPmYGT50JXn0RXBNXHMDTG6H9YUj
2X7X22pZZFStp4JSUbx0DTUm/6gKgkylESUdDnEivdaq9pakszw5WPXeV+nImZpbGUGURJtR211g
cYqq6JvWgDUZOmtRlVerH7m3AFMmU50NCt9pUtcN/lft6hOIy2V89AsoHpH/7gv/rKnEMx1/NVRi
56j5OmumG/wHvJXxGnP2ZiAJanFvcmsfpMi+aVtmFbzhKT7Q4NVRaTuv/7E+w03Ar5BvcoThZArf
WkTn1CBbR6UcZRpeKj9toAA9o39gn1vGytRXQG6di/rZ+V4Hgd989rCOfdYsA6d+iS3TT9+L9myl
z5oPzrC5mztrJ/7o3X8ZOEMN2qCydCHoyPrF0M4dXFxpY3U274n+Rp0dVMN/MlHYUD5HBqO65ZMy
yfZj1mfyKsZlPH66ESH0r2rcu62+ZJuG9dobi4+hPkdQSOyCluJLUAcYT4Fv7fT0FPjXUrvQ+kZO
ECIzURz8ChG23El5xs7Zt281wYRaQ69rjZX0MWfZZ41vZtWFK+LilK2s6K2hsot7ZZcsQ7xxIMHB
QprAZFgso3S3dIb5/MT99CR7tBwIImK7lM12wHblGn9B98b1rkM6BkUCPgr3nvMHZLlzWHow94h3
K7M8Rf0NMC/xvWOYvza0yAR7XNULhSu2ACfIxIVo2Fan3CcKyQdjOXs/kuA5Ge3iwAduC8Wa7Nqj
nSHfOKqTQ618+/R2BdgcFjSr8uv+zuXVVC51cmIDvaiG3aQWeGMBd0AhRMpfJCZMORMuMDc+xDYx
3KjLY0LtVxoMQZCswtnD3o2smznuwZMYcwQ0Xo5Dt25pme8uwehQ6ceLCdQhnuNlQ81rMM9rYHlz
21o1NTY6lvmu/chDazVTt6yJvxpIbReuC4bEwP2CGCycFQbSrDobvSdE67UDBK1lOSl1tiDua1IS
LePPec/3ZwMO4upvdzO2Sc9fwkknw9nQJfYoXXbrq3iaAVA6g9upoeAZDC9A9W3Y5NGtNkF6sfwM
/7TAdmxiQ330k9vRCIUPdyTmyyEONm1kY2wQvybZ0WyYE7XdaxtcU/If0voyYha1VARYCGRFp+6C
9Ft1YBEOFU3F8SpUfJqKsl0d1Dta23CrtbuJcz03Rjzo9KswXJCKxXOCrlPx3SWGxW8ik+1BBZWU
i70xy4q5cUlo8EpMgsH5WzS45GoKujmGdcbvjIX/vL7zFKIYxPWWVTFQsjexkGBdip/bB8FoEf6t
cXFEzEUdj7zSfdTFe53Gn11SbRLj1JlPx6DfJyLlJi6m3qyUcZvCS5R07Tb5b6uSj8n/VAiTLi1I
IJkujDhLFpE3G9yuGAm5GXN3oAYGMF0Fg8GCr+N7yavSZfAiHRXOte/oE/3wQwJgDNmbuPbJzt+o
XAe0QNIEyK/Ccz8aJCCeqQNICK0r1U9dRhJ7+jHQ1ktnHtT5xxe3VFRgPoAoBRRp5DgEoSD2qdew
NJiI/2RPDr6irg9N3cPtCw/B3Dg6a23ip0W0okSMo5d3MFN+Js0H5eiHEQDeaCwBomK8uoLqWZjG
s87MayUddjtXYdyHioU2S4o+uTfWV4+hryrCk2QmjXh3+AYhQsBOY/9jWb+afMTNL5Niiimpp+RA
qlTmuZck5GyT8z3pvRV/va0cBVvMoXi1qEiwiH4JChr9iCm8+rQwhkkyBWxAZPbaQTX0FXcFYNjP
7fVoYfTHveGGJzP+TgJgBnNKbzza1TVTviXbg8DcZEziDTNG7wUWOAHcWbYAGJ94anHteL9KBsSG
abR9L/V8j23nPnVnqVyooHhy2C8weDCFEiSCvtHwM6SPMFPx1Mz1LvxmXPVfPPqcOKi06msdfeBX
W0yGjZfma6DcvUKcc8DPhNJza/YVEf0ePtrXtu1PYP9Sl73BU3VfDIIeOuFuhTkWBHI+TV4Uc012
oMTQH22ixejE3dyxvIxxj++4x+/XI9OLRcy1Qw5IigwCs9eysx4aWiGxXAclZMzOLUZ4N79kDj4+
AzoAEbOyCsimpwRnl4kTciayNk+1j4rQLSUN19y/S0oZHVaZGn8Gdr5qSDcOtSoY2ZC1d63JLzdb
Nw2BoQE1hKarsf8DjIYQ/BmK9q9vqrWi6DszYOkwoo3gK6/wueO7Xmrytw+Q6d0PWz4UThSO8v1g
HAUmUoO4b2bsev3dTd/TEM6WY9fLoG2OGN7Zgxyb6V+n/1YOF6X5c6C+gVFwmY2E+4tbxYldEQCK
qXRKDenVwud/Vsy/ei+19XMxpUez8dey77w6EAspHqZePSnrXMjJ3lACxnCNi5TuMm2Mn6zFWDEM
Hvb6tVkM54lyGpOpyI4f2jAd7e59UKdvvyKMVauwAX4T+71qP8AIHvTgSwn4xoYHdoKKvDkKQUbz
jdphkDWDVxH+KnBoFhMl14V1GsQjreicK24BMoTi+rs4Kz0D2FbNAkSNjHUNLzNm7pTddhj7d5Wv
hKk6oOJ/Ald4ND1jOPjKELHctGbeDFcy2AvxNz/pWvPeRs3KGAtvMGFWBcFSV9pV2c8Vwia/PFZP
nbGRDBDsomnQ4CsCk/jUym1JUAAPwwEHAKZRXB/gauOJTFH0NbGFyIh0xk7wYuOVLGPgbebdQGAK
5s0rjeg43m1idhUXu7rOP6JSgX/BvgqmL35EZo/aIgAgNuUsIlgFTO2wJz9ANiGPf9waVMKgnfVY
+Qd9a6tE7PwsN7yMIp4taLS2dT/AfL3E38AR5j4HQRO+Sllp29nlCVbSZcyIJyR5voidMbxYLlxe
rlSZMW7IFoDur5fYjtmF5s9cn9aO8ZGNryqpcqprN5rzgXa869isFM2LSnQz5Y6f8ZngnlbYKCtb
9t87AflUD4PnlCcPhfL4INOoh2PiVHJvnH1C6b1xb1qEA4B1ddi8V8VPQVRikP2urw82PXfc/jBB
0QcgoTNVpIjDQiDaWgca9ra5pgOMtnYTxI0sa3Yp2YpMOt9FHRM+ae6iFMM66blhl+HEKVC4V61O
t7gOCTujGIim/n8CYahPOmra0hc39I+xyNZ2CnGAWyHwfhbEPW5FVjEsjek15ZMcTqLlDauVOonS
qfxVC/3ilqRSOnB0XH3LozUj8vKMwzYEfjDYm4weK4xtpEvK52gUh66bdN7YTbxt1URQlZMTnbZJ
4VYd0GA282fMhl5kSyo6wpdAdVGao58mG09OMa/RKKDT1OIe9dk+kuCZMix0hfoi7MHGhKz+JZMM
tyWLIr2KD2FUYN4OfJhj/r0jCMqbwyZnFP6puKlXbletA2Pa03VDbYV7ouUXSxkeuHoIeMOL8RA1
DaTmyj9gzfgeHaJ+uhvjUq9/EgV7eAG309KLL0ybH7XFGeqMUOfTssXWx+WtY7EcukiDkGcwhUzt
g86MS1pRGJj7gtufXGVhcbDg5KwGajoJunHc5HQxFfmFRQDHdKng+hxIWPWcv3UBK00oyjv2XdqW
4uESZD2qYo6VpC+59ZsZAjVJlliD7lsp57hmuhTMgGvOYWWVa9FdauxXa705NwN8bXjvNa4ig36I
xLZwJGUnwxDPEcAkTYEDZV3jumntXS/aXa8M+1FV/9Rq+J4i/Uyb5TmznIMBGTFFnNB8Smgr/1/V
0jTYOgchOGMMtcHor52TaniPKvFqYFwD1EwGrlKxwCZ4aLCv+2V0MlR5N0z66w2+Xy6FcDz/+Yw8
QDIZqdqzrE+K5Vd+Z3pOL8EEUrEqOOLqgRcNGj9+l5CLT58mv7lggi+jifV1XpjMXs2xH1FHpZts
tY6Omng0H64SlMjD+loSdsbVB85FWaWUKC9KQz8Q+PkXxTGhV1CvfA+pwisGm/IJ/+iCPDS5G4t8
xKef23KjwjJw3XrbOs4nXVkUDRoE2cs9uGUXMzo9t1X20NA6Uy0S8AGdS61xbBgsmpTcZZ2fZhgb
Be8rU+UOAZFDc2xqnerZkydZZKqt/xys1Cui15IvNZ7TCgNX9w8rw5tG0baWuGeIbGspnHWpQvaI
Zv4ijQFqtrfV/l3k6FszKwG4o1MHe52tPvdwXHuulwcNOI5kJf+/w4HrjS24H5EBmCONVkah/pvY
k4L35ZQ2BywYVS2NVSPdT39O8xUo0zA6a0/P8j1WKfp8iM2MGPay0ThEIS4q9sF0fEgPkDY0JYwb
UR385YLJWy9RqAz3FKrypxgH4jouMw+5SnJkXX6JehaIznzLKXP319DT7xCzAsb9f3Qt7yhdPtUm
dt8aBRH603c3ZoM32e1Zh9gq2peycTd27BDDMUCM5txFqOatbQAUVsdyGKy9oTvZOi8s6tN87l+g
940SE3CWuISkITwMKDo6zwbJX8dFAOErhjVb9zJBUYkg34gHGbKW/09ODrgqdL8y1AAAjGvfBYOg
Wm+17T4ydTro/D6HkBuOXWflzkX3YKYF4xhkE8d6+mFSo61hz3Qt89gqKrUV1GJETeYZRvpra+Uf
mRxwBhPkosjiAmfLakMuKaSeqLyWTfWpuNFGr7IfrMLPQeUaznnyGVftWkwdUUzxoejqeQjnQyXL
5otWf0KOO8uJ01/NlafT0h3XBspL73JAFWb+51by6o44c0f0uZUicxUaWf86n0X8Z9306jqw/Ec/
4YmmVQfb3qsODxKQ5/gLS2UWakFOt5Wgk4ZPZ6JBh7sdi/6K42MdGWmzGlVXXzYxIO2u4ywVhgO+
yrcf+EgpgXbM4t0syRzVmhWsjaT/tnMi/sNowizIWTUHkbMzDa7c8QCuJNdDlaygyR8dPZw4+orU
/kHblgERKDlUje3pyKlaIbCmuAXmecCuFV6lifcQErHpDFc5Qfpz8IIAMNdpLFH4Nvh+S6MKIaR+
7A1aFXS4B6SOghiISt3eaSUqMTzzaPkZY4WYO45GnXR2xP3YbBIL9nMcbqn2FIuxbVECi2PT+YMX
RlgjcqxUwBHtlUAF7JXiSykHQJdMfYO6MLSJpRM+DhImZPqWgcXLfCoRtdEkEtPL1egHJxbGdQQ6
SFsoEwubkgIcZfscPXJQCH8m7PF918QGxOmaaXvZlFCVO4uMhWcKH5NUlmKjZJJjRN9zVaZiQPXr
yMFGn0zdWtNi9Eit0d3fehLcVomWxJeCZKCn2Uo87k0EM7iiMoUQOzhD/7DcljdAELmZ+Z0kSZpv
SFtYCjsPafgHfuDxPFueX7K4/FItNnZOjrF7cIjmq7Zir9WB1MRYVLfW6BrN62kU2stOuWsWVYAg
DBrxIeNcvw8FbfQyF9Fvlpr6J9NAdgmHrtuoRgNpv8V+moZwReqa26XA9BLGfEitaLmRW0gUudIY
az2mDYuv4180IbJJff769qbDm1YAcdf4indx3B+J3h0yp4zPVl5DptF4SUS1RIFgRUSsG9Sj7yZI
zGng8iOxvWs61WQbrFmeToDyRc2jb9OHASETMUNyqfpWbMUHzEdrpptyficW1DL8TQWx7jb7zBNF
LPM0I1nr9s1myHXj0PpDu3Rs5kk9Ctmt1V2XfxgTttxcKDZsIAxJY0+bZBFj0hcavwWHIvTlMFjN
Dc5E8VkaIjj6tjVDGTWAw0SZdq1h4uY2Y5rgIr8E8qd2D01QPtCJW6u3G7XlBREGhOdJyyi2j15o
GvdpyM+KGaGiR9qBMOobYKhlYzQkG7ip9lBU9L58nRztSPmtQUMmLUTRAO+k4kZaJA4fepuuw6x7
pknJTV5RQNL6B0llSQ2GrqY92OA9uBor918dQ1pQWOLO+RlOqQkQW/wSaf6mGWfggUQFnEIXYA0M
pkwfdjkB+qCK35sZsDD0q0ZzXkuCIVo9vud8xKt+pjRhxycoSEZehLxCOCoXsdSWWoo6Yk3pWYu6
p69ACW/jaN/ptGsG9E+AcrS5j4GJzMDeth3xp0qwFBCSNzqbu6ujD2tdK87+IIAoYb5l12Tt6kJ9
kk1hdAm50olmOnZmiZ3ZRDbI1XGf8KMMtnnU/XxfW8EXu9SRbVl2CRrB5r0gQFkx8/R5RvCmNLYT
FVFpprya2JtzS6ETooc5UuQAvybphdK4u0q3G+PxDZl949ss/wx7RS8xDI0O5cc2v4SdbQm1XCor
/a4TQW8CzfVJZB2plsCqwKhmWLuupu+skjR8pPtI1HfRxLskLQ+iIAAZs1xTVJy+YdJcM9ple3QV
M0JRd6CAYVyYOvvUxBiwm/TXajKuh9N2GJoNr3I88cnVKBWvKfttW6aveU/OCnKCBAXmTmw8sUGm
iGUZEtbSde17I4xm4ZLaYGMTsrKJWcwAANVNSKyJ2XXryWS5Z6oxsKPIrHbBEJ8C4EwMUfCx6CdA
EebfjXxir3Li80k+HrENkxYw4MGSy+zU5OzW7K1JQ0K2UXFjRL4kMhv3xHOhEbSWtUv4H1AT6nqS
OKGB7ZHWRwSCJP6I2/IrbsbXrncnYOo5E26E/D1ACfQEWeXEFzOL0Sj3maUiELrck10FbDAlONQM
IdgYiZXveYF92AN00BIhZRnWTMKJzmg46f5Hk1nxvpQKNHLpsuAMkF8N2wDC7dOXU05oP137rBp+
IhxUnEhjn65Qdr/b1lFWlWXYO4DnRDxIGXBxRaZUEyDNvKo+yeTTgwLPwsQh67gtUBqHxJPo1GGG
V9+HqD/ZohqWZhHhqpKhCRZDsveYpXEUOdSej8qiKMa0uOpxGqdms24G6zZqFPa4pb92ukpHcrXo
WbMvE91lSWkC5ubSo6eEaHU6QHDSRYG+i0bnbHbDlhalfTup+yrLCOTlcz/2eHCi9Hcw2mlpN1jA
+a9p6KAcjI3YloXRtcRMxxqs/0f0Yysq9WQKpsNCtrvYlJ5GARA4hRSwBIz5yrR5HwWUImMYa+3x
S7HGaz0OR4w7IZ4JFL4amYXtIJbmLuzfNT3BkB2/VPwrL2Vgxi8mXBcZ0oIj+p1GNyhbbTH35ukO
OwKpLDvTeBMln49dS7lSMw0iPheguo++ywTpFey8F2ThDYnLRLNmPpyi+JJUnLNNz5agT83amxjI
kV9R5+IQo5BvYuiLK95FfYV9pjfv8Zg9WtFA5uKFXGnuniqG36SjlbIm5+nX/I1x/Jtr6TspiJeq
1g5TybgVlRmGuZGkX6s35Cjj0SuqlgKOdL6D7+jBuNm8W2b3CowJeC8bKBDWvKj94W/7Z2bOq2gQ
NEiBm6r7K1iL0bi1bEPclab7og/092gNvyAka176trYZu+IcDfUuUZUDYBl17w7jryHMbcuamC5F
ehVq1evreFPZZMBGJd3UsxKrpJDPEYcJ9v86U/TaJPo9gXHYmOEO6+iK6D0es/gPoQ6nr30PE3q3
FCpgMC6c6mD40IbWZwoOr7qJYc2C5dmWxMo1wL1BLtjSN9tOLwjyFEcXGgsXCT4evsdBA5LKsnd6
p2zAo3xS/vOe4PYlLA6lzIf2IIaO1BX0wgnLkq2bX6peP4uZHFiym6Ng8R2M+GZK5XqwXfbyEljP
FHxWBoUeLBbAiX80uComW925LWQ2o+k2RCEq5N6QHxU4cZMLqM/oXIxgLdpyxRi0RYqF3eXiMc39
7iVmJvcbdZ9XGCnKkmAcjhb/kk1jiXwXW1tiMAjoJKqApPhQi2eLFS4nBGK+o0urVN9sGkoyFhIW
hIUuTzZdpiAdm8bZsk3TC9zgV2WCRLffNM3cBxUeM6PaDoR4VOyrgWu9zpKHOam/Y6ARYEz+mvLX
isJDF7U3OaQXdQBrpDn4evmU1ir+WnVK383I3eR4XpkWsevCyw3B7EbQqH5DCkM7xCO9xB/Tl7uC
lYRrAUmdmJ1SZ53j5ZWkY4yR97ya3zsVv2hubCX9llOdPKzYv0+W6QNbcF/4CgGoplsQ66sRqucU
zZqdpjiXmcqtlmt6ikQXVfUn9bQzlMLruQn0afZe2NizBWAEnrdL2pr7cjDeg5oCjgkBMh0jOkTZ
6OfyUxlrG9Fcgcni7otYgM31w2NYsOIwknUSMx6zOUUAx3enLGrjNwePaeIplHelxb0LFqAjqKkZ
H13av5bh+Jorw41bLg9FYd7N0llXhv6wY4rHFLIUPWdz1VqraRCe0hE7afzmTW/Ne+2IvW+Mc1aT
qhjhobN/O7z9hApV3aBJl0ia7WK3CtRhp6XjRqWCwaHkDHMW3ul6lzoGGRYY0QXHk0zck5LWe1mb
K2JS+xBaS5m1e0BLx4E73IAvsJkr55ORP9WlsJIGc/wqY4RPjT0ACHi6VVjMOxpv18DdTiaXUFta
J7flpTco9SplE6NqkG9yHHqWAjy20HaBz5q7dFam498sml68McKLnppyZWGm6DXzqMVMwiNnTZRN
W4PvQ0Nt3JDaDz0EYDXhLqfvCMjWivjQiqwN9zVzaQXlO3HCJYfupjPr21wEawe/cfIkyk7SqF62
5qeGks6H4vk40LWA17COrouxvLLlqpcqqJage5p1c+3YvqkEFXIoM0UxgGXiFoEOvW8RxR0w2X3U
84ylxPUoAqBApNn1MRJ6r36T7VsH8DozN+A1lW87WXi6hm4zXCKcWT46zwQTaAIAXikzhtrauBUW
/CoAv46LoaJrAL16cKLSy231F2mJayt5KwK+yj7SYdMNSfRLku9ZWrlBr56ueG2SvteZEnhFEj38
mEDrECLYIhejMfVsqG3h3tSiBvVLmHQoYSOHtCC5ef/Z53l4yehSVeKS82Gk2IHcI95SQqhDNVFu
4H6WdrWt1cHLp/E9c1hz1fwRLKT4OftUJ4Tsl6cwVndKqt86CeWgHws8sUw7wubcLhTsGGGplDfy
2dAeELwppgzC8GPsEpjoGVIyfJqVmCuqpYJ/UylILPkxYkuY05giDeWqmf6lSKcN4a6zQd5nAbbC
Ju6FxzSBUqsM+XDsInAzBV67NKryLdCnnevC36K1XNQYUBVVNtx5ADHi9pdOsclaa6cRbVhWsKeH
nESi1iXniudurSksiDrSzSstbaM9d/G/LMQ74bd5sKn7RNmiM+Las9PvuOuuSH3MjAlKdCnUjr6j
yMKg3TXbIAW7NfkdE2OWUDDYmTuJy2dVEDJfWDxbC12wuybyUiIbS4dxAwm/TGh+6okhMBrXDNPz
SIG9LaToJ2m2TLmCRI+Qu0w9KVxes0dTngKxmWyfgDWrx+yNrvpFyS2kYMDvWzbsM+P2ZUTAZKac
QUUthvQx/itZw4OI8aE4+tV3FR7AeBHU/W6pr6pLkFyc2eYNDhhAgYtbXwWmKTrqVg4Rr0b7Soi6
9sNNr68hWD8EH2nt7HoPAKcbn1SRSXmmuYs76EjSL/0Y+jWox8lgl3UKTc5AScfiWaoYpv8lupeG
351ywhlRgu2lWsKRL0H1pqTz/7VV+jcqxEwNOHrF00Rw5AkoK5WMvPbRJu+QBiH/llCuUhUnJiy1
8ly8ssjCHaGmmKNXCh0pkBuhFgYM/BiePBFeYoEAgppAoF1ouGoW43U8kE5JeJ+/0QFpjLsMHCtU
EnNLP0eQbko2hdW6szw++XZnFthxvbI69uE2/uH/saGDadxMZBatpZRv7PzHORhPZnZrSorC1419
iNV9QBrX3vbHiGSHy11gmf2B6wQpaHI5UlZ1uIL7y6Db0X0KosYsjra1S4mlxhtqStg1hPn73Cqg
EHeIT31F/fmd8TKmpM/9seK72WJBfrEaSO3RC7wlg807ayeagdJX4yyooGAyxRBjrpjkWGTD69Bp
br8AJgNx30aXAEjE9FXTScgqQl+nGGj0FbVFpIj459sV89wRsq4NJ0EfbhbVdwkaGVeg2j2P0Zdm
bFCz23whOi/MBrqBvdI6xdVH8zBetfAcqlfq1/sLG6vhzUqXfM05YKqtgl8+4tg6hrjM2Bhl3kTI
bYDvsIZIm5n/BjoAsOugFlQZSNUnXK00OZbTqbkIwg5wX8pnwjuj+02sV3LSy0aSOhcVfh+2Nvyl
97b8yPKbZp1Vm5129D20OOfkyY959a7sCAcL46OXD6tJQbBbmqNHm5PG7pCsXHQDT/W0ipPx3UNR
xECt40pYlmSiQcCNXAmfOWntEGz4MnmybpqCVXbr1Y0qv8cHaSqOhCzD8cdCigg6UtaquTfPyqUx
FmD0wvhpTxbHWLHEKWXyXO/ybss6BVSK2q347UHJJVnOFkHgzVvzbVT/avCkxKmGVW2TtqQnZA1n
jHTnBKYR8ymVyuBtyLBWnD4e9/o6XytYV1fDt/uvIBDB5dk4YQwCh4xu6/7YZ74j3e/8PXwISCJ4
0DaYaTV30d583CwfrJhKqKqEE5sV/n2i/a6zEReoy0BrVJ+9NL/OtRXvMnpnNxaebRwBgMtek68y
2Vm/+ZOcl5Od45f5ZOc9iDuFP5IaOpre/+o3qOsG7nl3lf+FNCtzFFCweueXhQWrblbygSW4rfck
xNiivVLmjpbV2xzMPM77HofXQ8GmMq2Q+uPQa3DhYTexsVoC9l0rlEB+uXh9MLLwFTmT8VJg9uPW
7b0YDHNPOBIv3iH8pGzEskB/rWg0YM42xnX6qqBaPMHNgFKilLlWVqiYFDaWwRp1F+0V+hyeGrSt
pcPqHwTbNfRX0bEisKkeeOCV+jMK91yTqxDI/jI8sjwsPANfPzDsYl/SFV1+jNeh25oRpSDezGpv
l6zDMfzyeDAqqco2pH/ewLrO9fyAK4bBJQZTydQEiweLBaytaYEX8sN9D8L13IMAGCShqXgFE6q+
AbfHUjFCvPLwZs8Y7czr3FXm8cRNd6Pgu81Tht5Jimbd6Cty9Ja6HsOlRaNRToLiiT4inspbU/BP
2MMEM22ckdQDM0McgcGDC3lJXQTfjVqf6/6oJ1dz3MhvOKBE2gqYTTiWi71OVYGFjRQ3zSI9dvPf
rMsjZaQS9hWYo4UDmnp+PJT+ThMJ2wG+9MFh+DJon/eXOKLNmHgQvqSFcsSthIuyi1f5d64fjA/4
ZEmyTa21xtMTLomWY2OMvsppNf3jTwfzNxBejLzmG70G2F71hg+tNneFs54w7X/RdJgOywkSyN4s
t67xgt8I9YC/MeFhGefhm5EeEfFo1VvjCJ5ZMro/839Eq4hF4uM1OJE4asojw8YcYal3YXc2Gp4O
QfeLsRk66oDLrwhCp4VzDqim4zlX+84XxRQvoE1plcd23X/Yyk+BJ7bh9cLJfQSElxmEyGYsMi4D
Vn6x6SGt2Zf2j/0QIHVsJEb61+s7jXh85f9BVNmY7VXBRDuPXy+SC1tFjoBE2TMrt/Y7PWAexYTZ
XNi66Oi8U0+ivGt8hVXuXhchL85TYNdlH6d5asiZh63rmuOupkqGxyqbYcbIkpu23/hnmuzmpppi
24Crwe3tY4jk0b+q/taCdhhxCXqvnffROmbDXsn2penJ9DhyWTSxH/FMf2okQ+09n0/8wZqMZBPR
JFBo1ECzfSrR9H80EjFcgSKKJou1Qt2bNC4BXlSedKneTHrehlsudoPmhe0iG/dIOS9RtI3Q9oXx
qfG6NLuLFR/G6EXh5GrGr1pQQ9/eG0cgJ82FBh59ObbviYQOq0N+6vdzd8SrEN8l7BZlabL3IQWa
LbR/iI3ZQ31jgrD4esJRPgV/CTEsyOjNnodB/oF7kcHJ+EESyxEEyenPNIOFSpiAaQuV6s3AD/VD
s1HZr41wj8hKtwRZ23kdxH19ZD+ykMj72aq69U/3T4GZXp8Dd22/+i81nbjyGD2Leg3ZqmARe3Gd
l0AsjBbH6YKHgABHA5ylPshmk5fXaQdRPTF2+nROspVI30geqs2tgx3zSPxd7fBEbqC5CUmQda0c
OmqoMDCBvsy84Atta9wR+8sZYt/aca09NOtgsUWID/M1S99GxaOFpQwi5CeaQGAscwIT45qKmInH
y9yU7Slp92wcHPOUa8eiOtTvhMIMLGNwCtgzBGDWl6ABGv1R9B+q84rBP2z2I0Nv86H/m3yOp+RV
d/fS5EZ0iFse0dcOlkz4qLpH/Y+fxZTfNtQQ9S+7dMb86gaKxqa7rzyTo3yNeTlZkN5EgWWpN70F
5olYKIJ/w+pDvxdEC8+4URmQ7E8SL+LT9m82TThnk/465SnbPTA/vdrpxyldxQ28ixMIWOUnTfmh
f2t7zeMxg/cUInJMkoG+V6cTJIqF0F+MuSV4ug3gzeXTiK4ZpiAHGvy+S06CF2zDPyH7LJxz5LxV
LyM8Gl41gimLn42f+j+Ozmu5USyKol9EFTm8SiBQzrLsF8qy24DIOXz9LOZxpnqmbQnuPWHvtVuM
KuwgR0A5RAj2L/9fOelLxICqtsuSbdmsC6FaSA9z7iqYL+8y44cVIDcLCZLDe2fKO0Pd4DiM8hxZ
OFzfTdXtJQ4HGv0Y4Gd1bFnWZysmxszgR3OFMF1uV8CPIx4Z/TMvn4O+GQgMeTsknyJVBAOhyDf8
SAm3UYeOT4Jc6GbDPQuX1E3wJYrOnvUI8s1kVRs9AgAChm0h0wIyMK5CqAzqL85tQgFYdnI74ZGo
Yq/77qwDFTMWKTTtPUbbCR0ivBkb/WiKytfCEnDUI0zGtqSecm0rg7ZEKM6sIqh/iib1InmTI4sf
p+4ZYu2T3+sh2FoT9itm780zZzIyHt9o0tpvNs7MXyvWKSscxjObTdq8ZQ+hJ16WSJFPUtUsCmtZ
PPALUy+j+2QVAjb8yzBeALs72qxmozFbEUvOgXivzT0IURPXDFWd8mvIh6JA9G8n/EtKFXlHCV6z
zsm/6/CkQuonqsIYNwnyFIQEDLQf1sMwlhWS0ZxL2ouuPFgdzlsYOdwuMgHH1O5R99UEL9aawI70
g0UxOFlXQ7oNxQE3lPbPwIOIIWrNadVNwODEnfrHYjanB4QYjmmI1Tqvkk7v2KRucinfK3jHuA7Y
83LRSJGb8YYjmx2uZeaCyaIek2bF9WrgLBMYNQtQbP5AtfYTf8OJUFuDS+4nN874kWWcCs1OInCC
9Bx5N5K4Mbt43Kl4YKcmtgNBFsWhtpdG6jL5m9pWNlyqFRhMwTMT/iZxBZKf1F5iVvIb1YL8Pkrv
g+rzGxCxwgBxOA7BD6ARogNq6dFaF8vf6RT7SNbpsY03obc3GbuvD2TTz+9i+CDunlPxbpSxU0vS
si5u1IGKsS3HAyztGAGzNL7mIdk7gucNRGuOEiUdPGc6eWG3qVR0UVtCGxTIB/4zx5ozOpFoK9Iq
jWzqQuFO/taC2nVWCwQ9RRrLOnf87N43Dig1BOo4IorjKWkXub9P/S9SVRHbWIad1IdOAWXE9uzZ
c+Py7MF20ijNQKmUe0HdjD9yBR9sGwubgZqDuNXABgBhXmkipuYwcE8ie9CuqrKM+IDFF7ZWwoTH
6jzEXo6dKJAg49hFaovAx2/kd5nDh8hIWZR2tWxTmgfRhYlLFzxF6UByR6ccCVGoJdrc7Is5FeNr
8DoI8hnq6y3GXjHx0IEuWmaxTv3BCEmuLUxJwGczO24jEKcU4u1RJOsbwT4j0douso+B2WZeMU5V
QgrTkSp8P0SeKhFYg6Z0av5qMgPTbl/MWMQr6+0rmo5DUZ0GwTOKm5S2hCsRmNS7fc82qS1WcfZZ
hV5F1UJqrCt1zaIHazvrmHvi04UJhEWBqINDP1OMZcmrUhrlMiubXUKAoVnfNABcVvUtWxP3BVT2
dFsj+EA9nZ1V/yvzo6MiZV4gKXbBfNKEzr7QzfI8vknpHq+x+m1opj0vocVCQHWS7PUGP/lsV0YS
ZFYYA381H/P5OBeTF73Z9hL4SumkYpCMsJyCKW2A8uFZmfD8BxmONOlhVO1fALwtGY+q9F0OB+KC
jYa+YFoLXbpOKHss1rnWIW+9wMCmSUJOL9uFiN05Ev+EcOIt83+StHWJZHcs8uXkIr4U47FQ4O/6
BjlOOUJFyWYMttCVD71Uj2rb30ZwkYv6Xb30pGVtPJ6xufLM02oXbYvgt2IBJZbpbxcW6zgLE5pv
7eMdxYSYhQndA5G+kq5/iYH2AOdEOxo/BsT0KG5Uty7k9QRXpjORQ4c+pzkYo6baJebsoQ8fbDEJ
YOox0o6y+qkI4knI/VU7NPFWbQdxqbQ5UxBGbWVR/IjtdGxbYDeWSTxU3yvyiqWd/GihMSbvBo0/
QUQsA7KQPOSOEvI8mrU3pwT71JH4WeJFjPQpkcMtELqT0HcrATG7VqXwRGq3R1MRMK4Xm23LU6y9
0MQQxA1hgE3VTx/uU7HgtYsdLE0ltySMqTJdjRV84E0GRRaLCCbgpMoWA8P2JI29aBaW7/Rmw90F
SMTxUS2P4jk0bP8VSOKunUW6sBBY3jI+rdeFSjTikdgVSWKMCQNiWvZkO43N93vQnAkegwzDyK6y
75bNCt5B7ZSJB6G/Gt1dFz574ZgIbhaTRnNmd1/qx9DcJp3TooOa2TgezUaR36fxlI+X6b2K3oU9
1bfaX8fI0Qcw5Ok3cU+IljYyhjHyPmHL5ZeYPjDXu3UuWfDrWa8iYiBFiUWKEJ8i2rFYXEE7QZT2
rBlrDyS3blPWrNpR0baZuuY9bqmK51/MHdgyKRGo/etoXav2krw7L1OvFWO0wVXKlT5ua/O7bj4m
wQE5Ewl8uVtg3pHovE0RLMM/zPQUBF7YMsD91+809OBIucQfC5WvuRZhkXFt1j0wstXULS3+2VJ2
Pnmrxnutl3aK1hM69Kr8JqfvygozXBDS/FX+gX65FE92QMCj9X1ZuELvqmeElgxg1nCA/vS9uBmO
+qa/aOKCvv3r/V6Su77CWD1s8gfsxWTdrKKP8axdi7W0Y454Aqplt5/UTbzH+ifpPE//lm/xJpjL
8oUy0B7BU5BdacdbMLKveM965wqr54O4d1fcAhF38j80RTY1C9KKY/8wlKVMAbxES1T/hbUTUtyR
tZSSl2rnf8xOmOtOmBaXyCW+oH4Scmldor2k7lMQBe9t99IZ+63Mn/e3ssfYt+zt7JLaZCg4xlwt
QhI8N46yb+3oVFySr35Ln7jCMuC8r/4t9pQtYqlN+8D5IhxNJp6bcs8s+K7+lrYy4hXhUpwu8Y5H
wkZwa5sLxkK7cS/tQOUtySqKFiTIMyh2VaKlhm32igDw3Jgvmzc2OKDlGUgEr/RV2dyyV+Fk/FZP
Ij+btfgPzjHHo7bEfL/G8XPVPGZIH+8ztjgs1IfGBiy4KooNtRdWPcMj9Gv0r/yYFEr+N2XvNmW0
gSLypB7BSNYr7Uz5R4ZKBvIfTt1PcDO+2IIuMebfw6tp19mROKNNugYG9xfconE1PuVV5fKSrfK9
uC4cKOFpcWO4yYjWP5anftevzIVJSaGvrE3/O+yZcUMu5Vxwm33+GaGHR2W47UOH0LGMm3ahr/IN
ad42b2i7LA7lCaPFSYecUS4RVq6NLXEmmlPthCs1GV9rvoyX0mFGS/zwaWvz+NW/mk+u+V2zN3+K
wwQYihSSBSl3tnV/HyQ2kMwPFj77GEfbEyR5FL6YKmgEwpHCcmZIydxl9hzvKhjbDkNnwB1oTyY+
Khc3pNPsFBt1ZmhjW1xaq/aeehNxz272UdqMG3HN5jtiSnW6hMP4mKirGYpSgtv1IbqQweNQXD7K
H53hx4oJ2gcZjT/TM/dEt3fCT/1v/K6X5Z5VBFuvYis8hH3g6F/DkfWkPX5FTuSFPzB93clGdLai
NJc25VrfJvt8W2IWWvCBbGBtbYxD7qWPbp3YXL4uxRS/6ZK0Hpd2i9Hc+8U7eiAMx36fp7eNWFv2
Aq7oXXCTnApt55I07TUiZLbrbFf+DXzgTvLbXsi/dGQGpOX39Bx2wLNYWn6Z9o95VFwEn96sQnMm
xzorD3k1R8KgHrqiyWfIsShpU5fYGtW1dgnX5hmV3/Rk8Q3v7ak8lWtw4DEtLxjiwekqXkT6pQfN
UlkptrTl3UC0unkf4nXlDAvNRiSA+GiVrcIrhC+PCEsntMM/Ki52i2zyNoIb3NJb8uAvuogbk4NJ
WyUr7TS6tVd6vM374mnssjXjjn3zaf1ymDNFHI0l0dar4pcBvF1dh3VxTZfmLXAAakCRRgBNx3Y3
14TT/82JBcvIsRzy1KIFpduKYRFGIZdXGOLroTqWl8jxbSpFqmykjAghWrv/6U+W03mGA5bmN/cw
SD2LGw8WM+R2MZwkxnS7ZB0fsAmttBeopC3jRM9fI5RClr1g8qk7rRPM+1mvLpex18826fWEvYbn
WMK7vR9kR3D4nFiEIvd7Jl/V4pRdNXI47cCl1iAejhFhccL+0u9CT6f9+cWU8ia71OZ55qanUmVH
9GXwx8GZhI6abYt1Xq7mqdWm+6i7vdE9SBZjwsuw3b8x64g2wzb6l7t4sr+CPe5doMgXimfTFo+M
5Wm1+IOfyavZqmvDWFRb3+PbYqy7F86Mh2mcyb9Aic5uYdl7icePrv2T+5Uss9jGeIzy6yzSvLww
8BqRM/B5HFh7HIBn8qFfp1Xkla7gFIwhKfa3+tpfE3oRuOSGca2Aa6k96EPTBid7/Yhll8vBeHKd
0rENYEDQe2k2u7v23vKiCQ4iKFl11I24wVNPMgayLY4hUuwwFAfMYNfdVrvwrGXbYC2h71qh2xCB
JdHfMUj64+OENhGEDrSmTeZ0/wSmxZ3XMyaWlonL1HjWK9mjndpDybBsETrwtF485EsutkX3spYJ
g+zv/GZCf94Mj/pkbEhPjCykL8v4otROsa5oghERLVNYqPpeNxyyy4844ZHscuTJNxTzHnRowN7l
fh4BcnuwHlaXTW1DCQl5eBneOvJVISBkwQJuNXloluM7Y2UGo9TKbvDNocjA+5kfitNwrb90wi/4
lkxH5s8IC5Whzl5e+zsBOxEC9lf2IW3f156x8bLnfZB59dcYKj5psdtuiWnf+mt/aRpxu8uMbRsP
dRLjd5uLoSbNw6XxjZDUYMFfox1yS8UzpNXwdhJXm8MSDhxyPDKb6twduDKYH65lu/miXeJNHa7F
yWJv8a1JLMEWMhVF+90ni9FBhZqc0oe6CYIVyoY3Ek1Mwo9w/ksvREql6gbcKO0rs7VFdsyJPdj3
93yJcu7uKwvtkB3Do36q7+menRtrxfTOvgv5y1C6nKeM+cRTtDMSm77v0lwGJ1gyuQpd1WVu84l8
ZV3uUAXjBHLFFfofzR699JSxZF5aax7xFTRk9KQraNXdsCzcwY1FW/xot/gsx7loWpBoQkVwTzbt
Or91Z1rdW8t1SLQoF99Dcj64aS7Tqtgpx5C90Uri2Jy8ntpxGfNYTCxXZOLkF8Wv9QGQxQ83I7Ks
c3oxQDmRrB7b9ZlLHsrPkTHgoqHoGAmHXkYMWYIlfa/LzHTacTozG/qhWFsKHrjU+a/JuVfyPXHU
89WtMGm4U984DHU48gSX92GjueYP7K7dHOKCV+82HMxf/GfotkZojTvjEr44HDRHJVdoEW/BUtvN
NlmBS0FHQ5X7BbdwpWxov2STmgNCH8v3U+GmtooU2eNBmO6MBiDzwBRkc0bIyC1aE5jk0UtHNrZM
zuOtRbWyzBWHiUDKDB14yMIiCWxRbkUXU8GKmzB0hVNzx/OOTg0BBcYG0IISG/UFkHrpI5hLDo6y
NQ5mTyLDeO+jO1/EnHxEuqV3qDuL3ub/37pwas7A/7/H+eqsjvg4t9CF0ERSY0A0W/AQQujiM1oN
HgdISk7MnHRL38B2lWGU/0PKDcpJSVrXv9Ezm1z1BehH4FCYkpfPyHDGcrINRfibnsWR/y3r93jL
/tcg/tVwmGMaVOzM6Kut1TohAhSRrYHdDe5g7BhcA+ntuFU/knANlZ8tIgunqEVsZ785kO49qxOv
OjAtbjKXsODxOUHHZQ2f2t2f9JfzPt8QJcJOgUSA0aHg5KUhW86+ACK0CVEKTxNTbV4Nie3RnMvb
xkvSiC7k8epPys7yvSMimcyNlpjUM/J/rqPu26f+xt3+BKocFZuBRTwee0O54tJXCVqF+2mYT7Fe
RwikQ/p5JaGyTjc80BWDtdHPNy2+IkWCvJhyTcpkdJnDuqqYU7G/0gpjwfQ8u4TWntlI3jOrxsLB
AgXIkDZIS7JYteDQZxe/d/nHJHp12Q86+ZGIzexPCqkmcxurUCHvDRUP3YL/dEQYWyoPeJRYVHfv
5BTVh3o4ROM5n57MdpZJ5kXCX6whMnPAuwodLGTBNUsuKPZsSMJZ5JQfVo3bnF2ERsw1IWuaudLY
aEtj8TM17b2DRJDWV5/BsBogNEjghEipG0PZKsnebIW/WeFSWuM1GHQYZdIihVHWsUJEp8Y4VX2G
CS6I6SRTE9VeX9Fu4dVpDh0LQcKB3FysPkXC8hZWPIR4ahKd4RUGEaVH56hZ759RNDa5WHxZSvk1
TQzsKitFr4TyMJXIzMZ8tA3FeqOIjSvPY1MUMoFMVsBokrtqkkU+Mj+tLRxVdTdp6CQQmVhCcVBq
IIpjjE5TbJVf0YD7ZQyKsAJ/egGZtKwH2YUjxUsatcKBwEzlL1H40++kOGRwR9Ny+BVEIIlChJsg
9J9mUX9kIuHLQnPvfGJZaw0zaSjnkE4kSBRpt3uTFlqQlhQpKFw1rUKvGOnfRsrKNzd7N0fhtRjU
CejT2HDRmagclD51Wqgtfhga33rFVkwc49Ymyyyzy06/+oRqgDLpuBNwj2kNJVmLC2TEkqnW2kvo
63kCKiH6JFoo6k8Jnz0mfiJM+40oCue3zi2FO85rR4xb1TSiOPG5jk3/vZnQuQ65SUCleY7V5JXK
TEP8WPnqyIcU3s1ZK8btBKpIfwcM/zQfIag+DkglOQNyPG+HJNSLramHoPG6mujriLWVZW1iItT8
yny98fpKBKgMUvdPVfqPWOqgOYsMc9/CFSD/xqqZzKQAYGbcz4DEaH7/OuTWAcunAL1HMpVwG5lj
h1+1hmF4AiLciNJ60P4KPqY6+usCOPJc6EI7IyeY+WvXvEnIzA04o5pjqHJj5kA4Ey5cHqo3m7G4
0Zi9nEaN/l2XFomsrPvoSwnIRioLr7M6SJufLXljkfYSCYlpBsvrBw1hK3gGiF/RRJPBrjMQT4rw
lZpchY2wEeH1xLWFLNLH9F7iE/h9m4wJsESMbDrims1WOXNksZNpfJU44UfZBKZl8l7CPtEMXo/c
RYe9COlQBMZBRZs72BihvOi0jezym+Qysp5EGInSnwkwUxxkYBYYbBWNpVFNdvcmcs8Ilkns6cG/
IuEIfwucwuU1HgdKnkNamt44bXNpJbH9LkSUSMwMivUbT4bI7jjwPyqOFJktypvtiZAyw9K+gRLd
S38G0FkA7vzyTzHffAgT3gM5L92ibI9GDEWmjJR8iYT5WSZvtiLmkbNtXw+jV43CvieGHuvbe5cK
5VHRBbuRm+27rpeSFl7lAdEol2VAulmahs9Rkx+oIpFODB+F1H5hH+boprZIzI+mxMGd/R8qxbaB
O4Bx9zlRyS3uQTCApd1mWKTqTCRxGv/0sI1HiIjm2qcm8cEP+q1GUbTNqgM0YTW7TRDDrS5ZqdA/
URPpwe9ITyTMpwSa0yS0vg2z/DZ4AVvjJ8AmpEF/ILTvEKmQtqhskC0St7WXfN7/LiagjwIyLA9J
eSr5ARLtWhGEieKfphiAraqdcE6lDcIVVtqx8DngKwKHin1mrcd8h+ylJ3U6dTNPF8LtRHFMkDcj
WCySpLgsitBYGgJpz11JRB5TsZwO+S15pYEiRfcCHfse5EUt21f48eg5svYBLm6VFwqUnrVPc+Mr
v35qbXVEB6K+l2hEEtZtU0uC8U+S4ynmFMgfMw2pom2Lh24ZoD+Mh5YTmOq8OoiI9CLisyXp883V
2lTcvSmjNmue2wb3QpmvxQtYIOGt2GX6pbAaoBJL710NrYIWl9Gg3rFxPYodWoqSFHXq5+5TC7F8
N3eRrYFBWnUr8sSGa9Jt2CWC7jyOdBnZrqdrUxhF8/rKISvRVCFU5lPinhNQJEvKJmV1leiPd4xE
g7Ml7v/JOvhk7TgvZgvUpnMCOXZhet2gZDKRMFxpbjEWEYHiVjDaLxlsqNCnS0WikEhgULPvGK5Z
uEmG/CYRt+hbsvfuERbkfC0K6xL8/5scPlX9/paYHjIKk8MfEXCu8T73lAyD1qG33wvMoCAvMAtf
K3R1Rl4dawiMQ5BhgAMDyaJxyE9j98Yr9JInV0IWJwSfkQK0sDmYDdyKdg+n1RFL2GLmMxkCG2MC
uAyN925kYBWXE7Zn8stEbHFqKYAfYKhazDsTv3OaijTRblqXBjcOy8T2mr6rUz+iQ8UQUgThl6lS
Pgn6h6y2eNYKxBVatI+pH7tWxguHX+pAtB2nkQA3cJb1B/jLYrvpJZb8WQ+FRw52eUHDg1UZbW70
3uaDuSni/iHJ1ifoADdKzWlhpdim85SRSoh8LIsesZpBO8OOCbabpSQmD+8d+7CXn2VPfINmEIgc
ekkx7kByXNVs/Gmj4qVqylrKOJthcy9gOm6NohPt3mpulYFzDSubGpQfYVy9ep92UtailUh9mQMw
aegWpv4rRvUwM1kzEibISSCpQcxqRyMfsWB8BLYDEUd1AipAPu3NQhmEaffSQMYqQiau7zpCirsj
JAwJzGwJ0oEbSgpszR86oEqhp6sigPTQijDNHrop4+19aeFfpaj7N+vdAse8NWi4XinDYOw3xSdA
WqRppQ24gL7Y7rlEOLMyHiL/TbKAZ5BilJg/E0gqUbkNCWLRhtOKjqNE94H3sbmofIDBamw2yDVw
dxALTNJF064K8zy1V125RP6/kBguLjTgmSxbNcz5a+a14H6HAKM/wiyQgBIbHdZ9G5X3cs7XBrC2
iS2XAHkf+RFjr/exxA2sPUUL7ZELoG9RU8ENlLSoRacjDA4+UzBafpdRdbE0eN8m8/BWjwETZyom
eYAbfRzZI03WB0wiXwFLRDjyHCvfD7c8AEyQWtQfy3YE/XkiZY0qxe4KZMmb2t9llkvSAh6KnF0j
WtvhlnHoZqwj1U361NMNmPu+2MUWHNplyPU/vSr9dyo2GSBWuvpVyfgQhYTM8PgbbUETbuhYDPkx
wBjUlkK5UrVjzE6AfYLuqsBkTHBWvFm67gr8nkFgm8pvBF0fjanksjRUW3IPYidud76yI+jbMeSt
lt+JIlg0OcEC1lYVPir1Eo+Y/D2pIbxoC0i2r/9khrhZSqgjypdQR/kKNynj8WHhAovK4jZuJthp
8QykteZq1ee70ZbSsO2EL0yXM3t5XPV8iByYI1pcrfcQH03UlSVFDyu6kNUBh3jxUyLUpKOc6BJy
j0amhqmW+Kmd5UeJ1UG8i0JPpnlKyTclfBFvN8aa7xpwYcXc1Wox3Ko2wcU2hrFFXx3qRF3SMrFT
FoZ/fUjp7x+iAE/yXJEgviHaVudZgMsxrILJSeVbCo11W/NjUKjT24FDWaDPU9YoDXmm25E3j5Ff
7QjDode2Rr8VtRlPChKZqiZ9KGvx7/0F2sQ/owJWQzQ3cMLW6ibcT88IddABO48V45464OkYD3B7
ZCbUqCqQQZZePHkAd3QPF1VJD80IPoWvxOyXj4cfW3WnE1Lj2EXk2G4QY1NaGrb5l26yD0wdRIui
4oMA8Ha64tK/NDvWkcg5Ru010oOfBw0QYlNOB5kq4gvvtBm5RFthYTADrAmL+jdD9GLTyeouf4RB
msnHyOQVfOa0rqGX4ZvGI0Tq06KyXL9YpoKDm4HIun1CcgAe8Xo5fgan9iD9VEfzFyw7i+R7tOfb
Ec45YsPsSHjbWf8rWkjTzH/DfwiYCJraoclEHDEdwXo06/SscM262I4sR3KHJ/xbzZZOEsxKZhQ7
JN+MhMcJyfwXO++pWs98vSz5EoRjatpq6hSto2kuYakTIn4y6f96QgjEzyzeyPIuySkDF4a4malV
lMuLYS/jY1ta7GuIBU5hzbmszgN7QkLAPIWh8Rep2sUnosFGcEhTRiFkLWb5wGADRJeE75RwQvDi
5YKopwBc5IpDNkg9YgThjW84TWcA6WZ2th8quI6oS538GQpOFO+yYN9oqyrevDNXEE6VeCTenGFE
zMnku0i1oH417H6hZzyGz7lCYWWXrEH0yfQkIoUjQdcHzNVoO3MSDkzX/FK0i8KheBBH1CkEoIIU
dCyPxGkKyjehEq7+FwYu7wkLFAi2LCPCk3YlIjlYEvjgSs9Z+P3D/sf8172knbAubGZICU5rhugM
lIJnfIz+/DM9V/1HtW+ixVfJrViSgpm7DLwhc/BV9+9F/Q/hJp0a8X4YBfW1smleCmHaUPzeK19a
pgoCXY4R9CUCCK6f9sGJGW80VgyvkvKFjPXLRA0d24CO1tVn+Y/bUWN8/wq/idJ0EVWdw3sKof8v
9MJzuap/W3GBpBeW+km8+EdAtBBxD6gnGNKVn6OnrE3kew7xjeL57WUE7y75aQwnXUeUxdjFAofW
SDv36+zefZtbssaYiFsoPRYIATlXCJ0huXp46cd6HexxGFC6mqTh8b8/SHxuexZ11kU5mfdwphay
D5DOMYbSZeApHv8BCphyHpqSwUhUKMUsjZgrH5UnhLcHkxX+9mknedMFgZ35kd+qffqv5+pyNYwQ
TO9hi/7A5rtn28ahxfNwGBMf/ApYuGWQ2PtF4/BRfA33wBX20r5/6Zb9/uIbla7WDZ63nq/hAux4
Vf1TvaKuiLbE852pQsLv5kI/ZenL9mNg/sqRMN0Ttp4j5h5H9XyEpMo2vhvcrTTuPAA8i+pe3Qy0
apgocC47lNwJB6jNO9r9oERjzkCeBvxBn+Wmp5JosDFPfbTTpiUxiKtkY5x8r2V9VW6qW3FM9/zu
WzYGNQcHOtcjT+cbcka+wITDKYoeFVX3kdjzdfQKH5hgZ+mp/8kyR0b5vRl30ZEVgrAMt/Vk1z+g
xCD375tv/SUgBOW6+CTRafKKFyNlZFxKtZLc7Lt/4i4OkRiXTn6ufmdI88bCbYbt5DTMpsAFAuxo
n5BxBiXb34e/xco4NEfzJMQAr5Zsw+pxRSIrjzxzc8CAk2EL0U2hSmNW9du/Yg4ujlrm7URX3EO0
+ouWbFsisX2UbC52Ggn2zSICTGtumJ0ybdUZMxYuhaoy2kF+QY9VZLd0fnAYcSyK8dLEtIkehAqb
BFwSlMpxB5Um6s2FwtQfPBkW/FY6J92ywlsTEoXVKciqXcvyEPjG1kXv3KL66aMVG4qgXIkoEO7E
Xi9ClaN4E5v3tPgHuc4vBnwTQLVWKHYm0wUYY3fRD7Tad7nSer7uxCb+fHavMYlhkRvbGu6k9qCH
/7pZrQK59CuY1mp4nInAnYCYbtZNu3q91wj4zlCUUloxPrduYndVpDsEdjXd+4nbJk8p44zgMAz3
NZxtCHLdOtWPES6BlltzqC5l+6YcsSWG1kzIFmqrOUMrMmrCrcYuiP3NqCIt/oPe6xplaePGHnK2
UB2lI6PcIj7hlg1Y7MkSUUUtRjoUIqwBk4svFFRDe9X4gP6AhHMvWJeqfR9aIv2k5i4pN5BzMbPR
LGP8wWyiwdWh0JUJfohOw+mCH8As2bA1xNpOld7OSavoK9TFI122UuJHkIpl+4+2zEjckW6ucrUS
K/c6alzih4YPIgW4cwOqNdTcGHMcptrRy8wRgz1NyRNqGOiOPDoVg8w5x4B3QP8WtVuGkdl3Wyrx
+qS+PSRTiciNnl7bc/eKdY9CfBCdiBUWW7dmgMJHuhGLiGDvl1uLy9isdrl0liakpiz8ZuAaHjxd
4fTMgbEj145YeYEkJ6c1HDn6Mv93IvkhVFO75xfFLs5ZyWKKFHBinjdp/alAStcSu4gmBzS825j0
4UbmiRZ5TmRxJugXmuIVVJuCuW17ENSTAhECmW+V2f7P7Lv4GdMVs70f/KjAzLmttTVdoS+59dew
ww8E8RujHNKMPEVT4jZn64bA3md2Nk9MXAVRdWQL62olksjyYHXNC1f+CU/iFbJzhjcLgoF5pUpN
vizd5qUfWVbRMJ4QPWK24Qd/r0MeO6a5/3jF2eZcBzJH7/QqgFSYTWJbIhdmNmotgn29S87t5n0P
cORRxm2ppZCBlevGbT1GjJFCoDaY8XU94gKG6ICiwngMH9hP0rVwURiI4/W5B7JtfQVYEs/zvtwr
XKrw4SB6mq2e8R52woIrDYwFvkpX3+RbdcOiBduC02quSLDNoV35z85FpzkAm7oGW1ZdiBQzKkic
DbPOl73BRCGQbVlBgYLcBI/8A71S/Cpw++jBYviHigCjv2QD6KHL8BcMjOJoKZ7THSKz+oe9Xfqp
shk5NY/OTfZzbhmSNUY05oK0NN9BJYZAt2WbsDUPzU8H3/NgOqorix6q7hrX7yK51/WKa4O4p5pr
/7t0MdpjEDoya2ZdWuFGH5fFCV3NuuByeXDGTTzrZxI1wTi90aG7ugMFFIEXV9Km9rIdnIT6xfNg
uOpV/0n3s0ESElyLcEN+0f691ZW1zzKnfzIKaBb6WfkkneHCc7/iRI86TFd4HuZ1Dvq9Tc5cxZH3
nRuhuFsE6G7hp9v9E849kmDX35q5neyE3fs27oPW5snKnWZY+ndK/nMBuuLYHPxVcIIVSSO5rg8m
zI1leVX3Mff/qzhEaJ6X0Zn1YLzTNmTIYbDEt3jsgDh8kvYBhWjFqkrwSjbzC/mPbTjZg2vfRnxz
fp+kZttdRQLsl+0OM6Jwj/f/fwifMp01pcf0MazDY4vH0Gk24Q+jKNbn6jnxRkbgy3oz9QBPlzXW
DUYl8Ynqs7lrxAuBk6bkub+VLcgOiNdKgUnBbU1Wy6vwjo/z/a87J4fEQ5/LmACyWMlr2I1nJddO
jUrwH6OekNJQgwqYl+bBnCY3xhz+xssQBZ86PJu+VHciigTflFwlHu6luo/8c10Iq2j+wyXbRo3+
MPJXMj2Hkcc7AV6VGSAkV0AWotwz24cMEHLM1zJW7g4aR0PpOHQsULuAQh8qbq9UB1M2HmaQrPwC
KUVMOwsdLV8lIRfrojqVtFDAsublp246BaNHdBzhpsdPCW0XT6EhJWwEPvU3QR48dO9VJSK23UU8
GL3TQ6ZDU5Q+w9wLtEObGHgSOCBpq2pCR+z2YpiurJ7fiLPCdNXR+k34AKwjTWScOhHdkcb1Zo9Z
sIqLR14x+i02Vb0RBZqjLTQopV6HrSPWd+z3hbzUmM/BRRF4nArbLAX88QCYvTjaYBnoNSbZF1EF
10AmxbFLjmZBZEl3CMvNIDKo2Iw6Jj0Q2Ev5jsCaqnuWrkpLgB0VwHp6R3WbDut8hqedI3RdiBiB
mfsD7ZKxFgwXHKPzH0fnsd24jkXRL+JaJAEGTK0sWXIu2zXhsl1+TCAJ5vD1vdmTN+mqalsigRvO
2cdE5zX4pY1RFB+QVgMcINJ1ZgVAr8uMti3ZFSDOxUW9AVmho0O57DHU7wkYhdr5ATFC6T1FJI0U
Rj4GDy4FkiI88x6Js8xXV8uy5mCzjQ/VrV2gKt958VfsPGHqqVm2FgWhGRdJAa8OExMHhDZMScbm
W2f3lsATiL1K1E+Y9g04h3F8y1HQEUaR+/vUPiriXcOMrINjAAJ33yvGQY5AXSpy91+vZpIium0a
AvotE3nI14wDtgmQ0C3EMQW1e1Vfyc/Y9EisI8VaZyoE+5WUANd15SuTn8bxvW3kuKxn4Num4Ayc
2ucXlfVXqjuXXNO2++nHxXw3Fij92IrVP03swLeKquY0jrwV2ajyx8ptCcvI5VvczOlp6ImlDoIY
fIHfRqhlWfbOmfnN5lliah88YFAyBjk9U5kHXkwKWC09jF6mqD6IyIkO9kQCWFPNNbYmGKFrRLja
J0QxvLQTC8jUNM6/qegb8nx7guscCsTelsPejWskMCkWLp3bRMwFffjadTOG+wqUiFOn3eNUVJx3
hdXHzDM7IiEc15X3QTHG410aoK4GK65OQ10BwV+qBMK8QmgjAtqvaOJZ8DpBTm1qzwvbeI7/3l2s
P0XhrNOtCpIbQ8AA67Xuk488GwryFcf2T5c1Nj3jHIR7QUDbLhh1+JDVXgE5SQfYxiWI+DYI/6at
5pYJpLFPaUGSYeKnDPJM6RAFG3ottagu8yy8dH3FjMyr3IfG7xAsAThmTMu0ins0ZMjkTulTFin9
qAUhIb4jrGoTw7tj69XKI1HlbAD6GEvzRJLPmMKjnzKnfLGLgcnByEAu7vHQdis60s27+WRUAsXJ
m98AJU8pl9oAoKIoqtd+SgMaModeas4ZbRB3UF+STtj8UH1Zfbg6B3/r5S0+eSEH1ILl/Fw5BoW/
DTKYQXVZ/lgxjyTiginhH7BX6tLkWW19qKQKvtNp1o/x2OG6mQ0kaDfLqUmMraiu5yB76XxNm2UE
8R5APOz6b+NZqylSBscWqryqbKoExyiKBi3oT/gPzpO8Kzh363rE4Rj1J1AoIU511lB/2ri2GDxq
YHlu2GP2XfA5Ftr3r3PZpm9LTPyjnvJ/kT3+zDXL01h24oU0KKbzTZVtRdU/i2RwL0sU9hZ+SlMX
W1JyRrTlGadFmfsrxY9U1M9Ssl5bHNJ6m6wDzDBZ/K6Uh1llH2fXqdtzSiDBPWRJTqssA5tK+5PP
DBDcSu/CMOQqlYLhX9Kyp4Jr6D5anomeysow76uXen5OeJJ3rd2REtrhRI4WwEjsawEOjqwWQVG/
892xkbFBWp+0BeSE6bHYk1kabduwzB4ToyISQTX4p3KOidcbvmvJRgV+IGvXSnV7ky+ovkDZTESe
vdop9Ng8ghDP498AWVmTCr3Wvg1zmz40MTCHoBoVE/ecSA/XL0mHnpk6xK1YrnU16zVGm9gcEh3v
LbjImMLU6kEfp/wy2HzzavbF99g65bcTxeTFOz5TNwwpJPPWZtVTK62PhA1xPfoDsuXeIhjO5qB4
JJA9vgW2Hq9jFjjnAgY+5lJMeDJtx4MV1S16TF434YXj2fjkwrV+OFxEY/U3Iva617AVFbqV1A0u
So09uvsZTyEcLJQv1KqRS8gakzsPUA0IKZLfgNaJyLgMA2X0MTtAk+zJYQAR0FM7QR6SOOavf4aM
pG9UCvAUeLGfHDL+Nu4IDoKMJEZqoyJZMZ0FMkqCOJpTy1oegG6mn1WXTi/Q41rF5djzADUISExV
UTD02WrVMYl7GsgNR7VHdnXgttVzZ6r4Zi9oZyI2w9uJDdozN4BzGHqw77B7SRfpB+c0uCm6K3C0
8qz9dNzH+SCvpZnk1yRd5JsqwFc9LvGuLObxO2tmnuoqiQLm1s2ADE+E1J1VsDwPYmmufj9DlJ1L
NFK5l9NW9c4x7NowRKaBDsSr2+JW6wpw+RzDbzB6NZqNBZZVx2r0tRgnJky4KcHJAI3MjkWNVG8Z
4TumUhKZYGzoYamMP4tqZow6uR/JpKNdTpDXbrZnVCzRgH1XJ2mNSRjh/CAkpIwBXkTXtHD4Yjc+
c3QySCxnaEt3dRfnuKKXDA6UNVAkKiAWkbtGCeZGoDFM1GOVWIa2JS3G59qLUa6NkpOz00Q9jjkx
ZlwSFIINI9thjkIkdkmVwvomsQHUomFcV2vrQZjBZ2dPDrrIO2QIKEjmKda/TZdW+R7I1nhM/ALm
R0WOm2eq5MmyfTS9PslxgYwmWp0O9gtXSAz6aqrkO0yjFUvjh0yDusxMO3dI8uvkJwpVjWbVOynj
X6hyDWbnSj9Qw7C9bEkTHlyPfYifw0KLB49FZD66LHSol/rH2bF1AEG+bQ8qabt9q21cgwVkgGIg
5nED2x3iQDCzq7wD4ESXZ+Vgb4Yko1WG+os6OreQ1qSNj0QwcuvDKLDe9g2gL6QNFWACpjEZOqv7
qImRro1xfBjzwRzqBjIvIQIWp9SM3M+dWKGqnLcy1liMRrPgPUfCkjJqK8LkGkJ03hWjwBowxO19
OfRYxqvW3EPA5tVcSOMl13y0v3QVPcPfyt9EFMgfwtu7D6Dvycm24PQnHvV3TElwiBy0R7Xd83dF
yNJQeQkOfk0gAh4++NJ3TgsQ7i4nrSq5ayq3htjaJ29NVnoYX5KxvjiNSv64UfzfiA5qLc3wJ2rN
n64V67M4HT876c3WIRAjnbrPAmUm1Ufj2PcZk8Xxd9an5T7OsvTgkDazz4KQCXHWQOZy7UG9Ec2k
zo1o/oZep+5JF42PckiGe+mn+LB6xbKEiYgfR29pvYSMXUJFAmknQsxsU4G2YBgdd+tMzap0VIpP
uurm4V6YbPjntryrm9rRxNhM6EF+EVllO2WCv1ni1dt+HEGn2YNHN83xchPpoqpjBAsJJ2BOHmU3
sPWxwSVlCY6ujgZDblF7cdFRe7AgdPEo9r0p7qNFtHtpKvuxqmDPsdxL9cFVxFAuMQReHWoWnsVE
8sQmahz3kCUsPd02CU+M2AJJyJuDeDP29HBqJw8TjUFSXmVF/zChQbrzDUmRPN7jE7Bh96l2u/4Q
xGV2DoaRUUY20oo0yfJmjCl4MYpsxLw1zsjCEXb2VUcOrMpT8jGyaGdLT+18aONA/1zrPlLASMos
So6tF4SPWclCDPpVtZ+ASu/57tcNQt79dfypB44Re8clZVDiht7IFqe0LouEWeHPFR/87Ps/hFFV
f6Su4GOVk/xPZrW4EdFVHFDt6L/txERIy3i4ckG7B6cFaBXqfNiasSnOamz1YWnH7tXXM6LjZOo2
HhhUdE6TutqBk58L2eYXx7BUDfqRsQ2p5C3F97Tsk9iFUow9890f8elFxNNteDyGl8UZv2pvFNvS
KuV3UWb52Reec/aatc2R/F5g4oJvy2MeWLshUtHFd2MitVW7ixsSl2oX0ExjgccQuay3o+f6ZM/U
ayvgEj+NrnGTVZYDRmyMHjg+EKFkaJSxu6KGyEhhnLLcerMnodCutfp9yIkZzJ3QukxuXj4tEAE3
pFi8xIhiLp2dJDsh8viYz4F1sYlw3bezS0tda1++9ypJPoh2nV41IrWDFYbBd5LO5ITHKjrySsKl
FYavaphQ4XZTMR+VmaNfmI7Og9+sS25V9oCE6vwcIovdz8EQMGE3dPuMBV7LxiM70BUjKwe3lzzJ
9TRxrbDJn8uMCz0xg/xWceY/lIvHa56wGyfPk84XS6P1oKqmJbapgAG4FCGSVdRgtrXQPPrQXsGh
tOx57DjRLBqbxnouPcD8SDHyYNcqJoHoaMbL1Lsz6FtvRU+KCS0FfmXl1d0lqdGlZl4anX2r/TMn
s7mOcTrR9gdLAGs7GU6lBqGWJOArbUeOe1juLimWmjJqHssfirYz2koi7spjE/ePfSTGw9CkoNL7
egqfSDSb4VCU/4aysXZjsIT/8lLHBxu06KVJRufMzOTFjyz9bPXedBx0RRvscKM/pZ0qvscs75iU
KjRVhoa1Zorb/TZJlyDYDUIm8W2VfjRBBnuBRviLswX4iB2Vt4gu7J1HZ9kGfKWYHOSIskyuthlZ
DGdCKM19RmLAtqNJ+RC6Ci5TlbLKp7CfEfUaMEZqxqdqhnUtEjrraK+nemLv4fuPtVdnrwktV8+z
uPe6NMH57ESvUYYvwpKRJHvXNQ+LY7mnqS/imzSKdVVmN0CMbIgeU7xcosVhnkVoJ5iOrHgPpb14
7D/t6TnpqunDD2lTfLFUh7HG+dbLFagyC4c5m4zfF98nAWcgah0UNqs4Y7EeSx1kkJHLpK1u5R7w
Gsak0HeOjawIDXPs5DeOUpLC0hYMkGi6//jaBc0W1Kq6Eaz/gl4ze6lzHO+KIXRNnMUmCT3SU30Z
I0Qr6w/ZWvkxsxdJCHfMdWm85cdyyvm1rVmRlsIAMfeq5an04fbjs+4GD4GqDUhmWgbWoX4FtMuJ
2vlFF25wNr1yH7k4b67xpv/CvIiuIcxcZuOzjYaXskXMPav/KUcYvqc20HuGW0SKpg5GebTj+pln
rEUgv/xOGrEXIF+MqgtZIO6SYJJAPntfpWp+9sOCFaRdJqTeAOsY+ii4RkMqP4ppLC/Z6CTXwB6c
Y1YZZJpZsYYTUBl423AmuXUko34X9EFzsUXPIdCh+hQVv2Hjzc1nONUZsNZVQuxFEQ5lAciXE5mx
wQwDhIm/FQbuzzD28SuUa/9ddZ566LsYiM8q2S7bof5DkeUd2nrAwacCTxFCJKs3Ecr0ZgtEWn0S
Qyotk2Y/Nn2yr3N7OSrhYaaBzWuqrTUYEExhpquPcGwN8qNSfHGeM3CpjXuqc7whtcZcAVyCsXLn
cOGi/8X8LfHsJov8V9IIbmZNUmA2jf6pmSNcemXzk8dVuO2nGhxh3I3fliScNM+o8Tl+oaW1AIQi
E/JUq4XNp484qe1YPLtmpr4O9AVctfr17cR7s5TbX6KwaTC4QMUg74uUS75lWDg+kzXbscS9VnGB
4VVPEDpWSihQ746llyCCzXTqJ8s9cWEEEZzIdcDYGiqSM9qHQSUvhTf8irT5Zy8OjwY5babJR2h6
6GaWClWoYmnq5/Gh6OxNFfT7qeF+DDRRkmCu7+whxjMm9lTqGw3zahL5e7EELOxt0uKgUBKmisSD
s2kf2ssraQ8UEs107zcziBzTP5VW/1UplC6Vvw9inIVLIp4q3UOdG6ktKKPq3TBmBGCNbb7zWdI4
zNVkG918IuXbPH/1CAXYiA7d0FxGD11a/kQuolYexN5bXlzCbnyHw8wKIdLYZw2rmK9wureS+R60
ApQ6eSRcbBdh4PAaBJ+eRSUYnkKftPUML6br7p2gPuFbeI3i9NQphmPGee99fKeLOlm3CalibKXH
EdULxQ5xD4gl3PCQWs41X3qunvF+CJB6tqwcZk08e45cavY6miBWXAlExGh4jEzxXBdYFmdWb6zY
JMtkwzsqevHUdfJY2vXF0rgFg4bRuoLsiWwiOPBKYxkCeULO0M2fON5F4l5ss7zl0kNTmG0i3/tG
nXigqdmopXup1hYtZGsVYCdJ5n2P6FdiYGNis2eO0H8FSbiBBXxi9EUFu+pCovGhwzUgdPdQJP2Z
JvDFEc2v78WPOcICW2Mhn/Szu8Qx7tIIe6jEiqv+jkmLuyDDY9QBRXXsh2VdoKlfkaxovPrU6wGs
0WPWiQNZjXiWGa/uXZBVcdIfLFRMBn4xsl6X2fcAg1QM/tmfSESSb+TzJPYjGMkWy4bld1cbRZ7y
l1Mg2GmS1TG8Mq6AqSF5A9R2QjOxfDjee2t/+yVRREgUz1BqrOK+C3eQLmBmHnvS14fl6NNXDMEO
8whLLrIvsYs4TBqK6Xdq/jUw1YInXb4BjLTUJSS4gWDjJIY2KsO/DWoiiY6pq8VnwrLYLhUklOVO
d0AjCdS08+WgyJEt7L9pSFjmp5sxgfaflgKy2Na2j128I7/oztdfFNCoxB6M8+qyHsiYQOsdlirX
fq4I8qB2Jf3O/FRgTdOf2nz5CxfE9JAZDBYWr61xEG3AB/7OXTZXg2FrnB0Xu/h0IYtSxO/6JkL2
LQ8ZsrsYby9jb2oSQtk23shkQLGwmor/rLTbsSm1Y3iWqMcZ05yV1987ERJB1sbVZ0JqegqzjK3q
+FwBRqH6cd456O9SwnnNZCieWQMAqps8soXqb9cZrw2e+SlGVTgyiFyCg4+qm4FX5iI1G1dHW90f
04IaeN1woHGV8S2ZwL59A/8+YMPZOiAYhwhVxnqf6ZVK/RWi24gsVtJSPmTJTzDiLUL5ED6saIs1
CqAbV248LHyqrbj8Eot7LsGAxGxvwyo6uEUuDnZfswFXe0oSFNHxkVOp4CBigNk25e9Sy9ucgvvB
T3SN+To9vz+lkIf9cPxKYS1EmbuNLJabyOyCPmW9mhIryjscRFgOyPJKGGLkXEOMq2mfe665CESc
JN1BRYwNEMhgip1mXDyudy5UeQrc8aYo4cdFbAsbBXjQU+MX84fAjjWFIZNq90qs4efiuFeVhhdl
44htl+HUq3HfJQwNZv62G/8tlMPPkHufdMaPy4r44yZFoMS0u0ewv6FAF7vQ+PISkw0PNyn8Q8Y7
ujWvA7lD+YwZXH4mLWiiXEsakoWD0qkt7KBsNMDELgazpY6WC7nF66yYbjvZRB1O2bAEa536VzcI
uSp991U6qzrUHxBUcT8OngjurDlqEJp5F79rWV57zW3UxAjGQ3g3DNRchSyOXRiwZa4bxJSEGazR
Qxx7ExC1VIMACesFeq//NdvZMaRhKQUG6MR7sqb4YOaRLRRzo3QSq1forcZKGI4cr0ngMZhNFMxO
uqdoCJNTXNYQ0runqIL51nQfwwgKd8rnP2UgrsJ054hUQZpP+Psi6lpuD2/HyfRTOdmDisPHbk6e
e9VeBo+gKWYixxZQcNqxg7OFeHQz65SpfJfQrFMxHD2rvjFruBcBkqqUpGbSN4OqRtppMGCaKP6O
YKqOkH5skX1qWbzGg/iTEaxxN5XdwbfNUXTYlaLp6Mv0ntS2LbO1rU/yiC3Lz5Hygue0epRACmcM
BybHT+SX+kiq8SkYAN1SR23Wu6sOhm0u5uswoC7HINTx7HCfKASneQgSkEtJDdFecO9qNp7ZqmZx
AzRJ5FEyNiE/Wb9OMe7myrwkdYVpxPZP7ACOIY/VnTUs3+FS8WmJ18plLh4R+m3HomQS6zFDjLbu
REYKbS9vtCjMP7Q6CKxFvGf3sidJ83XpzZnG/GkxIQQ+RMmSkbaPKzMDJey73stk+/e5hzPEITLS
qBsJxAcxZKchg4LVVPeth5DAJIeiAChHhUF/dfKL8tTmROyU8GbaZU34XYkBbcSiq3lLFOPYGTVN
vTA8Nu7fIQ2uVH57BmdfzKQ3Wrg/VFBHv53fIh0flWLFyQRo12r9LTi+PFFvVeScmwRdQsQipgXf
Tl1fAdgVzQrc7bvfUOUvHhi+KbKRfS9PxuUPhlzzRGmStF7tRmKdzrkEvamYInKrmQeiudCITvlT
WFY/6Uw2oDU0Lw4aNhqhZDvMYqVyVsdeJx+Wh9Mls9XZ9RD5Ed49EZF114aU2treURHuqFUuljWe
dExicMmTkpPzRsf/5VoEKJFzdyJGkJrHIa09r58Iz6EgstELwNBmrXZygvhbjxir8KFxlxXVtoqL
fzpbbnSob0XQP5s2wn9tQSkbcUIEKXrnhAGFNiSiERp3THLnzrSPasbwGo+wg4R8WijojVdBa+Ag
E+6H58z/LWX5qHMUvqRiHKusnMBONt/usG6VZnEmQfccts2bl0XyahrIH5Lt3ybxmIg0PUPUOErM
YeQk4QOZd7nNdyQYJmHsY5DQ9hl9ZHNx1XTtUrmtBLKSYHaP9ZxSlYThLwlemtArDn8WZEg7cGS0
KUl+jfPgdfawGxfvlicZnS3782ltfT37Uyk4USqGwRx7XG/kUI53sQhgO1YXJ9Ds/8z4NBUMzO3U
Ovd1hd7DAWoUIywNoWq3GXvfBtNAJqHbR4V1UAsHcl25Oxf6DzlF15QBBadPGz/Tyzjf49JzZbb8
umXOIjWAmwLPKI/TgcmXedCD/5oF9gFLKkuHYfxiwvcwOQqPWGwlW1of7u7UdJvSzt6x9W6cFHIV
8edzrHZeYL59Xj8/dvdksH5kSLukPT6HeH82iZj03jACAns6dldf4b/PMEx7Hf9aFjB4waTBjj7k
VV2mS2gjH5X1+nXO3nW0VmvziHUrAeUwZtN7k9nWtvDTx0kDqsqTK+3HjyzSD0fO+Wao0APXVPq5
JJCG/2UQ2U/hlv9NbaMYAQ8/Xdg+Cg8fAqFwfF4yJOPBUNCucG53fBgiebRmXODkUYJdQkVLcQ3z
YGlemBxc53a07oqAEdCKAC3nEXfMsjx5wkbo3331xu+OzLQc/sLwoDWaj3wWbNfnYzQCWpNMuqIY
faLpb9PELS6d9LOEtmhZaDZkfeWBfYhz50+V15CzXevmxItDp7NcyVksv60OsRqJDSf2RVvwbfsK
WWbThAhO/OUyuJgyW08tAPCGQz7Z5851Lg6WRBtQME33q7CAVkUc4W6DHjytwgEHcPFdWPE3Hxhq
VJScjVruLUsfI3ykrY9jklJm9vKDbWFOLZr5l4nUTnjLXqahwy29jmKnjGmPJbEJyfyJ0vdcY3nR
i/+PlNKHtpKnIQH/5CdUQjpYzdwzjoEqBJpA7wxWBBBJnvTu1ppYLzZO9mUcWmLLscMHtTCaYB+K
2yD/igYDyK2VL8SnXwL4dJuGCiefxkNA7AEzZNiq84otd9s/XoCsc5HDW0nETNOufP/aw4shMDIw
Tt0EPn73IQz2S2oPV976YBuHqNGyNtllDQ6NBsIqSEXtjOnO8xEct0vbXKqyPUm2hXUfAcDJrUvh
gs30VPGrI//RYnp76GT0mSHuIdn5MVq6N2s9iqq5eycD+RQi4uCJe2DBwFGg0j8YNoF12Cp9IlLi
B2MbvCVs7e2AOL7oyBrNYYqQl1gtROoU6mlK1Dlqxg/Zld/N6mXv6F1L015Y/j8uEFWht033thbn
lFLVM2y7XYP1x75Fuf5mG3NpO+Y7DXMLuINJCtqvjZptioA5r/BvNvMDh9nqw3cgGUv9FHOA3/kY
zpw4vrfVaiWsEfkY961R4YuaSDAjKMBFmbd0iCqNZbA2dIhKq6Nqu0tT2+/Z6P3oNj1ZEczIOXvX
BcSf0OKALtwfG9uUwWbZhd7NIlmVlfCxG8dzpKdj0Pt/cY7vmsr6a/y2evC7IEeh08UfrQOm2YHm
epcF60oZ1tREzEXe74rOgadItGbmoqaG7qF8Rup1KfdMn9A3dj0uRqxsyaC+/aH5Zyk5E4HHz+7X
ANlpSVlTIYuDFCA3lieAPTJ+70M0xOEidy277EDXr0Z5b5Q+UGS6sUWaNcED0mjqSCq4E+QTSlVe
wqK/sC1y7hLiSiEEPFeNfwv95UE3iBfHIv4pUBU2kw0hDgwnritDWYD0gbYHRxAb14vCNOsU8ZuH
OtAOcRxm7kcoqeF1sppqHCZXCn32yPwr86xtnRFLRJ5A6gs2Sc1z1sO3J9Kv6DjBMyyS+JOdrxh3
ps5iNK/hRvRkzzThrfKKL+KS/lZOcGDU+CPHAGRj+LfMnNu89LuFIiY16LHC5BZ6gEsb8ySs+k3E
f/LQBWKKbSl0vtMesvvM7dZXLx15cIE9B0RtTUe77c62Gi8GHV8FsDAiutqS4lQV9ZOvV98YdkyJ
7XqZmCIM9XNqzU8KgU9DnAFqkh0JLJsMtMyMLmlQ7dall2t4cBKR7mlLD0zbeFGTm2ubz05790SP
HhY8m7GRhMtZl6ad3xmvfgQTTrGcnpZGEDWGRbzYmFxFJTGsaOgzaXCzCUWMiKZp6fxN3GyWCUui
VT9lzSQQiVqnvMm/5jT6aQUr4DQFOeGru6zv/ixgs4uyOg4DRbAz0BKXBmNQPV4s4Vzp+3CEDOoJ
B/O4GTHlFo1h3etJwgLtl3zNv6ji+35yr3q0zzJFk2vDJUvi00iVzlrjNRrwl5cIQzYpBoahbR8d
zozCTd5mnE+TTVmi1k27b3Ne+lhPbCcgDqTBheMAAmpXE51hm3ViTbRDIcTvx9M9OXO9J7g5PShY
+qXOYVxj9BEm/5Mxw7E9KsKJBwWZET7HURNp2gUJH0OWPLOWyU66E+1BdOHV9mBg1b6uPzJ+eoEN
aiSp7OL3UPxmG0OFWeLTkvFjJjVqew9TjBk4kfKplCi6afyV4/1yQ6RnLcH2lykp76I79QZRMOGc
miGFtX7m1gv9HskSsT2cu0DeNa65X0SNJRPlEexeLyZ7QlW7Rtr0NAlzn/9LiqQsX4IOP7Z2zCVw
qCO7LP+yiMeR04ALLIDtEwhwuC19g0dSds491fTly9DSr8lnlHmMwHrkVf2MKYvp4Emm2adAG5Gm
OYANrBcRZBmMsDTkhnJqaefrbDUHAn1QQXClKO61aez+9v34RvbJMaGfy4fx5DOQGGcRvaSBPupl
/p3qEfdhyJwl6xRjnwoJaNcha1919fb8NoVuw0jZf3fCBGzGEN+jyrl55SRudcC2PsOyzHLcAaE0
AzxZYgshcPaWNcgxi9o96xoDU+jg45yDv33l3UQwHNO5uteYUsIwv+fShW+fgWJJYbjEyfIvyVSx
IeDLu40TCD3egTPZ8ulOl7j3SmUd4wnqYOfpe9cGquOW+rYgpQLrcIht9rwMFe8qydCLiV/r67+y
I4G5DZ3zpL1n7vkHP2WIWaIS2FuNss5ZqIkYVjAWO6f4w7LPnBLpP5KK5LKDx/EuTXfNiOwhjPLQ
58tngv6Hgxhzg9u47VYJzGJ6UtPes6yNsn2wTV0D8N5/Ns28XQPupVDwbFpnJ2r87Yb5aTJ5t6KT
78rp3xSm3ZjVwT5FVtmibCRT+0KxR1E4UGo1jTwmAbLpoE/gbTso2CGtYi6f8RbQRjcNCbd9QV9Y
kRFm7Euoyvov0pet4+G4Itt543ZGP7Iu8Q9wPE4R5uEAB9Cs6idujL/Ua5+TE1MDqJeSPx1aQXGq
VTjgJWEd7RCNydnOStTjP4JFN46jlKwnET/pKkbqaJlwnxht8CKjYRtCJsb+ZFcb9gXUafNzm3fj
pU79et+4zXsu8HXlVoITB8k7ydO/NT0GuCAyhapcE6lbku800jhHtSF2NSX4im0mm3mEyYCSMRvp
Pbrand2iBuiBOAfBS11Tc+ZD5R2TVv1pfBxqiUIzAjPhJGZ7Vw/Zb96yY2njEXBw8SQ1WwRKH2wS
+FmN+5IhD6NHqLemhiEjxcBhaHAM+zMvcNFmfNLIRp/iMeKfJnRyCZqnMCcGJ8tPixjeQhszWK3d
r6ZDS5GXewSHeGyl9RbkwXsF1q0vyMsIq+7N9cwJzsi8lc14dk27pqoXGvhJV259Ya6B6h+rnm3N
5ONQz3NK8abxXqd8fA29mNQm7SdwRZ370GeWFbg2XMjAN9tiCf8WC+feXHF4D234ktr+S2llB4tt
Qxoz66A9pXcb52MZhGi0R9S6Ux99cKDtEubseDHIJG74TRGtdE/adh6Scbj5zL6IkhL3fW93hCwV
04UWSAGsaQMSdcuvMnRPjcvYXnIp8NuIW6kwoZcER6hG7Ph/bU4sot0riqcvT00fsetCvo6WA6Hv
wS5gR7x1EirlZbj38fyQi20zRDIjOlCOodNiDRZlp4Esz7vvLI3aL/7y35J+VLN61GBiUn9iobIw
wQ+JhkXrwlDE8+zjmHF8JFN/9hgbNDVLzhKzdVWEH2bBFJ3F2adDCWonacgVP7zSJR49DVJ7bkHN
KW/Z5avnK0nG+KHw2vwQWDYAtwWaY5GEAhyGvCwwnUOI6JQI9gNl12HhuAVXTlYhUxg2bCisKUiy
A7QIzjqSP6rc36nSByRRFcWmkkhrswLnClNKSvUYyWzivGtLvjpt/9b8f9DuxH+mOb2EkXxrnUwd
7LQ5ZTnsyeh+qWB5MjqIVTZvaa3b/0Jw67I0L4PGkKikYIrW3moRwh5CVX6nFQerCqzfIBiwC5Po
EzWGcTY7/TZDmBYjX7zGqU/NEDHlmUonAsktO9Zlro9cmb+getafQrq/HV/EnRtFf00Fxk9hI0z9
W9/n4LoxHTZe9m5VTodUAgxbsdITCfY75P7yRaTtazYFPBxcWIniW5+qz6DEzOIleJP/x9F5LUeK
bFH0i4hIIHGvZShv5M0LIbUkvE/s189i3m7E7Wm1qiDzmL3Xbpb7dJAORyrRAlHETEuyILDm8Bgt
KeJBjtAOG93UP1l1uI+aYt960WelWMqw5r0P0YhEXx9YGGoSYrZxrtzwLWcXt8s11O11WjJydOqX
3i1c8hdifaumYV8vJ52DrLQYIBoirltXloey1/CFo0GsQogeynZnRM5inOgM0uEipgJFM+8nvtgk
TcHKTLDt2vapV8MlxphilfmTWWh8z/mLaqdb4ThE/hUYF+OEHT0M81VGJjesQv2o5ERUPEyoAP7K
aL0nmXUrFvqPiw2jgflX1v2dM/1USegfJpFQoTug7MWL50zmPi3d8GHSJVBg+ZySrch3DR3Rmo8u
OT4pvVXoYnXUo+LUd7nj103mzzp/k7hPJEFq+bemTeC/2UEbaLQ3ZQZpRhoesRju+JgiYuymcjuZ
LZFhAZDUtEce2HRBvCZ1/F/i1q/IyL751NFkpfs0AVYA4jr1wpekcxTLGIR1FROMIH9rCRFRA+F+
lfMysTLC0yPlfukVunTcJU1y0MY24zAyr10qHoySX7HoDIoMjj8GsEiEmS2mKGRBLNhTlW4MkDCP
BfOzTa/sR739H+JNbuEEm6GsoJxSPFAe7C1yiIuQ4okx0t3VJ7pEGjlXz44R0G/bmvHBGbsA8UwU
Wm8MPd7Rz6UgubQNqcfk2nhmsUbgjYBswCKPt8wCIYQQy7clXZkrk00w8ofnNvqe8wZQKFuqEMRF
Owzb1hRrx2Mb08Br0J3G96rht8h+WsAL0nD8qm8OtQbKVIV3xXBeus3G7XiDZ1Sj0rmzg8KCKiSF
Go+rQi1EWoU4dayP4kkdAhNX3hD3706aXbsJlWJB3cF8I9zV4fxXh70vkaP3RkjEIzGiSR1+9XqE
47susm2ikeFQ94xMqo4xZJ1VnGcsKh1Ex1yzMBR/ioZ3ti5wbMsWymSjQ9Dv8faWXbstXIf4MDyg
HdSMoPcuZd18avoyhor0o+FQYabNRRoM4EwBv9iVzLj0WodGY7XHMQ6us6G9yIrXeXI3xcjkNgdF
4IykNo8s153Puj/FIUmwXZZX+Bwl8I6jCXFgKB5UPG1QQzUDDunuQg+OBYzqFixr33/p01j9VFHp
/kOtI0kGHTR/QNvHlKXpfrM4Sh6Ru9LYhkEakvtmlTBn8ZcAaMvc/ilDZrNNh0B7bYty+s7cBHOv
yLX2nAea+EzQDJyscR4PI6fa1ehj9TIaI3Djua3XWpXDE+lNA/OnLvBcybInuVnp5VaPA+jQFlZw
TwTBAUoSd0aEKbe02A+5GeCMPu67+4wFZ5s0aMw7r/gTlky3LDMnrL0q+leUFv6yEoVh2+XQmZVO
PEvUvbU58Ftt3MYuTpIkIsCyIBV7LTUPJFzfYKCayvLet9QKYdegm4L2ZmjwTQZGzQz/w9F7i8fk
XSGfOydugxlbm2hO8cmw1YSfwa4v3vOB2Cye+bRbVOLcYxFy5K4Np1M3zwL2RUKabYlPKVuinIsY
akiZUzcZFiS8kABszpgKpmFSKfQfNSM1l/9wlXsEAdqNZfIQDjXBisTxdJ3FJJOlPo2bvkgHoize
8vn8WpY738Wgm9HZNpe/u9M8Omqof07qwdYvtRDqp9DidFqrYZ6uoeQqRUwN04dCyIWrxwjBThbS
pdDoFxHAkX+rOoFkQXxonNJ5QJ04aYxr62WFohwqk4YpSNUxENddvyX3epcWjPxlMouPaqSOYOZR
Xqdcf4xbU21T5dziofo0kMVnvXnwlHPtQXX2XYRou3T+4dzB3SOZelVzdEBA+RzkxCqEGCRGc7iX
eV/6dCewPhqS7GKs2J2b43CXHxaSgUlUOuvn/E4X8W9y2aWAEiREqiLV2krDa2yNhyCGu9kZT9kc
PM0y+fSSjiJY7aMwe4pdxHsEnKe+rvp900dc0MWWWybeCRSmkTB8+qNzhT+ucavXwoUj4rgXIyV2
pWfbOA3lbUbgia72PTeNu9CLXxsBFEaj+kGqmj6r5rx3n+qZ0XuiG69BKpFWGdemADWUGhQJQ8x+
oO0e2MXNb6XXHszYRaNjBC8tWjcCquBQA+6IvRZQ/GRO24ICbRNI70HTtGDnVM7ToLNTpa97TcNx
27fG29ATBBO3TwVl1Koz8TyLjBM/CcmPi5HMni1mSFxM7PHnGF9OXLkGuoS+WqUBKpKheOQeWQWs
a3TSnRurRHxisNo1ljesDBKGsBh1ip4SdLC2DllfTZXzRcuzlnYeNa62RgH7E7rim6PEXba5hh8R
cRp1kGuN/kEzGxA6ImYzpovuKbU6iFBR8qKBHRkRugv2f/SpCSZUB70dJoJNNvNk6rGO/pbMpbzr
xtc0dZi8txK0vG4cnbB0dnwm+9Tr/0gtrs+1ox4H4hwZO7YbNF6QFBofJue+ksQTYD7bJLAlZaEx
G0pAgGk8Ul6smKr0h9hwN1klP8QQXdGjUm4U9kGlWX9FebrGOeixNCY6c+ngCoHWLvT4gVkvN+0S
SBYmzhWvHeJyrYh2okx+p5CTIFIDuK4Oz6syw7U7w83IcCA4EyVRiR5ssMWn7Jq/TlJrc+I1p14P
/iZL3t2QCQg+SIyY82K8N3NzY4kKLi9oi7mX77HN32oWF8vt8ceH5SpW40bzdLAfhv7u6ShJbAMt
M9ksucOPI7ZV6Rz+WfjSWYomZThEGQYpL7oEi6IU8Oo2yMB516n9oJLYN8dyyzT+Y6hGCEI1fujB
rmkr2mo4Uvxve4Tkc4bFQUhcdiUzMk1o9r4OC8EsRoknPdBQMZVFdzNa3vpMLHYIvb0mHFw1u4Eh
n9cRjymZKSuqqK1ojLVBtoxVqifLAnzhEn8keQo65igsYda6SM8NEqtKD7+tZDoXQcXmTPeT2IQB
+uFC21Dmvg6639Ktk7XJ5qBkaMvNfc+wnfJ+gQr0vlOELUrcjRlGOllac5FcJKpTV36WlFRJCHDK
cwGtWEu4JegVcOCsKInBfZ8wAiICPxQSlzyEv8mtb2jCtpRFW6VgJAT2KrF1Xzl/SiPu0PjXVPJZ
oiFK7C92MMuhG9qQAOSxqGwfFuK1HDAfwxjRHLTGxgjHFFEMW8AuIL+DWDSMEdwGsLhHWPLAp6YC
1LU1nlUOBEuCc+ApqkqOg44QKlOdwyZio19v4ogpLbbOCLYAQzGPOE/T0881IqZg+HLI6KPiWBkU
wpENZJY/VvbBlzMV3KI41S2szgpFn4dA1qibTSP77VTp5ArI70Gj3Pe4Q4W57cvm3oIm4Gn1c7wc
aa1WfZKvLaMBAPzI78wueFNiNEf01XY/BnAtTI+LjNyvoWVh8Vk5rvCjYoPKHToUeEq6BFTv6I/E
0U6JRertQ2vvYveZXRj7sMl3CosBzrjN4H6rF8dig1G91BZafwMxybzBzEaxfBFF9RJN67jhMTWI
KgIhw2rdYyRgHPMI+0F4Q8y7eFy5DGCawGqmXCvAhqBkrubnevisCO+SuNanGZU6Pw51rm9mGvmm
2ltglW8h1KJw4c5waoWtvQZ76AfUAaw7d0Rvo7PHngm2QmW673of2OT2SyK3XWpfdnWGOKxxeUzs
wEJpXyWKsBQ6yIy7M5MGVF8ohiweSgSh5D9BarPWZq6QKJCgVL9IEgfZKZVkyYYzn+icXgsloG/a
X9zOu9y5WtNhck86VDkTZavdQduCEcfqCVOzR2ZwMlzrPD0kzcxOgyFMdFDmpz4DTZnzQzJ3p3YS
jE7QVb0HLF4sspeco9Yxet946DbS6Tnj7YQRYmNhMKqjggLqPjfz1YXu4RDXncFtRY5i19e6Eeua
XagcPrzktSo6rp91Ur3oGD0cdsqkVjq7GcRGKr4nGFE8fgucCMhASCqQV+NgeOSUEf2yuSSGrG92
7WJlJddLf9VlAQH6FILFlOVDCZUJtYMqfjIS+/jCsuUZDkCWwZv+6/XHiIrTBH0Gi3XNHrLpnoOI
NgcwVqMt4l5g55x+XQ1T8hch1wq91mrOB5bYC6Ki2LlQzRvQWwb8Iux6OPfDdTHq1HjdzXbEg1dZ
l7HvTv3YnaL4d6Z5aJN5M8YQsbiMcLqRhBveY4R7Gv4G3MS7PnscbZIKE5b51jUMeYpo7NAw8Iwj
sSOyNHU7Rq64mQHAWeIhhifMq5zJ3wS8wiTPEiKzMJpthY7Co+0zJmdXDSHEs+nR67xDq3G5t49h
FZOmBWM1ZuUJTjgn/lnLtM9i9PZV/kS9fmkUIB1m1Qo+RdSzR33Nkp8q1FHyW5LY4ITizPReJxeI
F5KgnbK5qUA+Iz1VB1ZUxzkc3ocq/81bucUJDUQ2vDgBMMzxeYqJKsP0pKFhQ0pymYf/6YhxUDGJ
hwTDKDKcAIPZvxQjq7H6LWN9ZbbMofRhPUXRd9Oavhalv+FQnqUJMJqPhDZohd7uImxQ7chd5nG4
jwnTD6teo6dnAPLbm8O5jt+a9leb5SlFKTGi20U2Qqyp2I/o6vIoPE2mu7Ub9o7xT62hRxvwzpr5
NXQJgokpVLz221XRaQCa2zOKMbvkZ04mXxKO7OafulIQx9KNrQ5e1u81yBGWWMTMkKEM/dWD9af6
T0qY0xx5e5MSI0oq0smCrYEBmV+Lf4VYFJs2RW9kYoN9qLRkaySPE0gxh+l3M2DH6X4rFttGYfuV
9TNa3xnXv+SEsOY7o85HqMdV+JhFYjeWFyoSLg721O5Lh2A769+L/IpZbDSJE90Uyq+ZO/PwXw3z
YmfoLSDW9tqDBrBGqnk1pwvEdTwxFIdnUa5m929uXkR5S7OvJsLrSBqdGW+iEfztQ86+gZCghrI1
g9hvM5QqmU960dmFWh1DGYS/UT3PMJ1cjy0uMmTT3mItW6f1RYfgnceElVdIjAMSc/VdJ1g/uR54
Lwi7IXJjEBFwdxHxuesRP8dKNgz4gi6B1w1fksYK7fu+djPW9zW7CvNgUXzOVNdrvAjw5sFdRFTa
3gAlkO0Plbcb/rgAujv1IGj+aRRW6FccSnTrKwm/8viryBjpxtXKYk5dJMBZdqV3DmATt9aS7ArV
Y+qpsUa0Qq11q/HjoiupWOx4fNUptjNweSEQFzJhVfOpAmAnIt3J1HvQG9aFUdL8i0g2mez0tti4
eYdqa9pg/sIVx0KCMryEF7GqVLxPXJRkbNIbPNUzZIASkk00e4+m6TvJN3s66J35vaqEDwph6zLH
kF5/XBjTQv/Qx7+IMBgT/zXSXHc8hKBcavOICXYzo+vEO8JRxCvfQ3AmCY0Zmt/mSJR7fR2Izh/Q
QEjQCRpugIohnx68hSF8a+kR14ibit4NW4rOVpRqNXnrbLYfeQMIrW/2pFYyXTMDgsbsmL1SxZ+u
kLso22Chn89PjjfRQCYfsidjF+2IMdJgGm6+jkgX5dvaRuOvFMFPg/ao5hOwxD8yEOFKPefmS9ah
/gacoEXX1DZXedAfxvxW1ac5fvU4yCKwNIULUS6FkUrlhf297ccVc8Jioit57g1Y1QagNr5lupL1
yCDJSRjRwSz1GvsCiidXQO5gAuBPVWTPN4utUVeffQN1wDOJRhH47kjHTYPLoNpbm380iGfmqj3r
pEmP4VNVJi+5NvjIxMHu7VxuOuy6flKn+JSIaZAaYlFma/EeuxD7XNNPrehHYwTWS5QgwttpFltG
N99yliSAE42vyohLmFZ99NTCVTDD/Kmw84vCyecw/LJF8uR299Yg97gAR4n/CD3gJUD/g23sXIn3
zoWcHBoPVddcEvE8mj8mRXhbvzUCN617b5N3jGyMR7dZdZIqvneEG1uJttOltbMUpkhaiJhAwnRJ
M7K0cx8SCMh3MZEWrCXyXS95a5L2X9DGPpM9sgAy72VAHUyDvwNlAmCfOjJkVkKghYlLu7hW89OM
yKgfy5tGAFtb69vc7YtVwJis76ONHt/D7q0I/hDjKeNUCJLVEmI0sZj1TutT9m96sA+zuJnyiQEi
r/1wiEu1Fajke1vbA6f3Za7vpDNtepYcaB1KUknOCoV64wZvU6L5YhYHiylmWf9O9RcKnG2K2aw1
pmOTCrYW7yp8cvLzUu6GiOrmgQheQgzRb2q84PAypUQvr+JTHtKeNbBeG166mUZFetR9SP4gk6wk
VIYq/IcAfsNmCZ9lgpiVyfvwOPZIxRjD5eZZkUQlrZ9p/gdF/yB7kp2QdqjotSWVJEM86bDKsDES
xDN7wbbljgee0IqG/gH9v9PwTyYTqLs4EIiKJUDHjXep090SG07smJUHM3yaoaE1fHdTTQUnXioQ
Vbn4UoT64XRxHmbmgCZDS193WX7/5in4UfUqHMBN06chbv14cbvwwNCRPwF4t7jFuXMZ2geQ9RRo
qwZ+dpc9zjXvpgn9Eoq3g34UBXI6MlEccB4ddFYlHAUOxi/niyTN2UgPkYYhJ8Xw4YyYhuWq0Otn
vYzxmCkfU9e6QX5hiysZyThqG/ceikuKzZNkpPadVz2w+Ga2mvNq876JkdUPsWHa2U0+y+ajpcMy
KlhXXH1153fttwCiRik0MAqPuKMotoIrpUDVv9HZKEYRKCFhCkxIgU9o3gRrTvSvELL534xsPDYX
OLlqkPMumgovwJuGa7B2KvDayteQnDIIPCqbaCIMlmP7yBhvHQG9dJgC9xppRrm9LzA64CXHRkhz
E6R3AcFCF/c2XNTaEUqkyE9tug1Q8Vb7Tc/aRPe6uuOh3NYkegtoVsIveZ0q/mK7eA6tG4I0OL0t
VCku83BYnoKT5aJVgKvEn5famQgJyzjJCj7xJP2e5xdFbcL7llzNESaMkfqFtp0Zu0MSGwqUoaeg
fVLpsS+3eC+s4myjakakBFL5kW5ko6bdKPKd2T6wKZD5l85nE6FqH/ixEoGX1MngRsU6sXwhjHjd
UuJqw2tWXtOG+kj1G2TzhyRfYl7ZIRhfwUwLImc2pG+jKnyvPs7QhWeGK1FBvp+Dv2YgqdfjF+TD
ywp05FzyVoauvyIN7EToCyu8vccjUWQe52G57hDBRigZSRTQnf43i05ClH7PcnlCXZ+lUAVwH4Bs
011CQNKR5X9ikiYQnmvrsSoPioydJobfW8gHledYyUhrosTOgNgH8iBQuIxWDtdouutah79WIQMd
L+G0SRe7gcCD86VG74AF2Te4sEmtjDVvYwV8oUEIcHgGj9U9AxXaajF6Z+lysTvDlXp6ZVpc8ORW
iX0bWqyrn6f6HaUVe8lVDTlVWOMmMnFkAz/IwJELE2MPbiRBnA8GBe7pZj2M86dDdO2Uk9bEFiRI
vFtsXdLg5X8AkIKFPtcEGMutUb2ZM3oEat/AOeVM5o2Qz3bsrgk9eiGh4dyK6gaoxSDohlRL1IRH
mxgCD39qgquHBeoO6eCGoSOP4NkCuQ9awOrtC0UB5NzswoCfhKX0ZliPMgRONgPLG2UAGNXzi6Ij
/sJA4DX6TVh/h7PGB3RE/yCA6jRjTnAVyjAsCFDYk4GXzLrYthVtsFR4jOLDs+1lDN2zur2ORbyk
ogzNtck0MrDS7BcC0EccJP02X2KjoxzlnYYacg1cAFnEwHgN4QqeWpNjNpILdl48q9q6jwMYpCog
EcWDF9iy2HHaCO0cMhKFt1VXYodQdtn1uycxBh+4uMmMZKOiMnPXmfHRkuEhQd3gdWSJwqQBvugR
dyei/IZojxcuPnZOt5PeQDkpYTaas7qN88Sb1OA89ZoJyr+N/LKP51NiZVg58ppUQKMqtl2ufTLY
2ZcWE95pkQJMNvlhoUOhSdS4sNn6K2FiMatyTF2gXJimGcEhX3pKzTgZunWMjOlLm5h8OYRod6b8
cvC2Io+j5GKIlnNhYwgZsZtkFZBV42iUnFh5uonkVw+hWe+DjYmUuaS3xRdEuGhl3llU3ozSex/H
kJ0NspvMFBFS9Ai6rob8d14W2cP0z2VOiVHBmvzBG/4xUH31XPc7iCaFrgiBprt4vGZ0dCnSznXo
MVFGbHDFlXCj1dO/eRhIO89ICwub9rPubOgY2My8mizNAaGJ26VknClvqYrwGjQoMdghZzME8lS2
GyG11xoWPMuZuHYuZST+sR7dtXSxDgqoQhrgWCp/iOPn2ta4JDBxEHMidaY0uF/GwDpEqMZNBzoE
atnEvQkNomHhvoyEfKFJx5OB7hD4TyQIm9YotubwauXy1PX3GMeCrHhhF3uQ3gsOO+TzaqyfxgBV
PlYphx2K9hORo63Z2Z4h+5dqBOROMGUoRd1HMHkG4z21c10TZmGycWyeTHcgFc5R70Hg+D28OETR
BstHpLkwGB3SIMwkQRA93XvLeTTg7Ee5ddEy+mLm3VH2gtXiMKSQIrSeShHJrDleaak2cdOeDOtZ
wNZA5UmCAhELKF5iGngcelQiJosoGi7vM63LQyajXTlVrxbWvIwrcVyW6q08AObBqsZQHQhmQvvX
ts52qHAaZQGZYRFqWGOTL25Yb2S680SSEpVgtzHCeJ8S6kJrSMUynDte2rJmZmNvNb4N13C2U/va
q0cVvkAT8HAl0xYGxc0aT1N8N9pLA0w6Ay9VMqkkqmiyofCztGXF6sNm2NXIzFP0OTqDxjHHWOLB
oUfPnMC2tSFJWwy3evlVQcOoX3VUcYHdblH6bOshu8wUi5n2vXAfXRQmzXBKmICzYF8ZORh8FIxt
Mewmol7o/09V8zVoamsHX3bLsYBRF47bHFMcJgFw5L3OGIbkCJohVBQdJL4INUNuTZ8zw2NJhma3
GD1wXhUl72rjx01KvA2QUbXMjRZJP2asVmEiiuh+GOQWmq8H3iO4JZ7dOXrLhLrluIaWN7qY8Ssu
CCC3OPAkHhrRPReYpi22wbkz7JGrn9zpp4IB3td/yOVXNsTauYLzUhNXyi64xRGddlCOkLzqFceQ
GLckxqzjgpfG2Ouo7WvDeai8xbAyV3dZ7yb1PcVv9YDDW7lXLcbYeHN51OLWRrYtz2P3mca3CP41
gsxVYrVbL1T8sNHX7X6fJwIYstpY2PtMFiCAZDAcdOvO8l7DdknEk4XJp0xBabvDT2OS+zyWLdDf
MDxJWe1CZf4OSYZCUpwTJ35tKxJFM+yJacDZVhvdvOnGfDcakhlzrcO5oHAsJ8olzlLmaMMR9MaT
quxLhbohYqiVgF/3umwvx+TPgY3JQe48ZsF4d6HNhYEy1hFWCQ2ZERpncYlqHXemqXEGiK3AVR4x
lxVZyd6o384WbLVoIhx78VOYZ9OqsElrXx4EFmZClD5xXAtwF9kJXCSVUxzv2DBRbafFMdVY+BpI
YVeQNiAtZ90Fi661tlPRY5aChCVFBTuYtApvlMd+uVpdAz1+Wmk/oT7spVIk3adbAEgu4gzWMHEd
vWFm/K4CueBAPm1jkfHNzlsGkXPd625ACBaUEIstJaC2gPPPwJ5LMliDqFS5DK0nXBR7q2g+awti
pjnxZ7Lw2R4REuXBXxUOx6azUF9z5g6k+sThtG9BvneF+Wrl4a2O8HAG9rcyFa608iUt+y+weeOh
UwEpt6K+ldWXxlC3tAa+csSNeEZt3n4GZyWs+MG4FSmpZTqA5HC6zlP+VCL0sTLy2yvDd6po3Y7j
Y8iXj4lxEyQUkcIF0Fst/HsdTZtuJjs2QX6kKr+S3JmZ/mC4bYeVhwl+FqE8yOri08igD7Ty1IxE
CCTR8FgxkEIEFN4s23yOtfikwxoyw+LS19Uy9mPJBotCMFYvA9w6iXFXnY3zQ9uytDtqYfmnyFPw
3HAneNETVJSM7RnnRQGbcR5lbd2hPmdFB1DSyYntrjFS2jW2cTf/ne3uqwL7GacDEWzBXAF1h8lc
s1LqVPwhTEjTDSe0l9zrzmOpmc3j1tIzqATW8FD3iP2FIsAoT8z6oBmdn6cTq8mufItMbrek8Usc
retSLOYpCxputRT0meo+kKYh/EPAuoNZdq4HD79s+h1oIO8jNF5zShCr2czOJYtpv2TV7kKNyAIt
kPcpAJwbLOFHZBf68wTXxTGJSSzrW9vrI22bMfG3ovlsIwrx2tY3GG3xokNemjSNLlAyJea5S9S5
aPLPSUYHvPPsYYZ3j2ViELZvWUqKuoYoEF/T0cqTnv2Ax9mk7RqHxM8gxCnfueafbZm32GzuaBLk
G3/Bo5NxBgx59aiPQL0iLJvMW8ELm7mekYOA0bmv021h9MW+15tvMiAvWZX/GFF1MkLjYuqT3GSe
nu5clJuJyt/wxxyV4yxTu+Xa7/+Qv/mhbXzYo4b0wD6Xik3NWAU+nn0f69xmZudqu9ZprPTT2MAp
1sprPlt/once2j44tkb94RpUv1rUGgDgabOGQXvj7Ni5zQBgKjoGcMmlyF8bt+UBgCw4O/FVxPGX
mU8MSe2NTuyFltiHPmt3mWDS5wTIJq3kfer5BLNComx3TRCUYf3DjhrX8LJ10e+N3jVXp44vXmfv
HGF8AhbJsSEln2iQjmNYbTSpL9DnVR9gsAlf3J5ITQ+RaF0mO3Q/m7ZP9zFgZ69E9E88allPH6iq
NnkQvBrmEpfgHonZxEktmRYkAeuEnLlM0GibKDLOBPA9gY801nbjbfKKhJqOkxDA7x3d4IWkSfYt
1Hl9BWghKed95tG/lTrUeYoFM0lPrZcN4OLzx7FV1wkSumYvRrYCKq/Xtn45opnDF5VzBIs/R+Gr
qFgV4mnA6KYJIg102NtAFVHX2pzIlQ1ePwTPnE2P0wg2potPVZU8xWVymaL26PTOMtWFuWKz3XEm
7xpF8gWEAvnnnf6UR/21E9DUpdyWMtp3jk31Ua11L740gqCiIRTsQmBiUZLGn5bTIC3i6osTRo9m
hV6wnnS0CilWl1m/qqG6ZEGcbbATglryTEp+w403SEMJADHldJwd7Ufr3AY0g7oPnsM/w4C/hnkq
6WM+h7I+y5he15hJAukx6aM+fmqs4dUcyJ8ooRuvkQF+4Zu7wA282IlaUkK7b6mzas3a+TW16/eC
9XUZkYMBYOQhljESGX2jKjb2mWGfOq/UtzqnKsQ3hPGjmyCRTNJ/wiIbxDKHbVjh00pFftFUhz6S
rRaqAswSsrCMLXA42oH6fUBDxkSbRZ02/Qsr5xiTv7CP7alhv2um/pAtuah0E0lhv6BarbcN8wAU
PCnDbvEFbJYYAytUL6j7+zWacX4PXDsbvWRPNXUkYZUNrjJNe4/yhhNoms9Vi9iUV2xVwKJb47/j
VDGjZse78BJX1E06IwfWGultlOO9Hqm9SgutuW32B9FEuMa0PQffwXWbhzkgcs5lrQvYaQnO4eM6
2CkWoRSR49bKsGs3mBD9DiIIN4A6NRPJ4Oa40dGRr+3JOjZaGm7bOREbTE9L4Ez4OAZOTDRTxwyU
1ZOJLGOL0hKCD++aZTfIeT1iW5R6jmKHmtyBS0BzloQDoAPLejTISLY02rGW9fNK5eFODazDcbVQ
SNqUXyE/IwqZheoB02DScs2VGFiOx+XwYg1ooPmJ71bDpg6xxC4QJFpF3TSxPmrFJQlzEq0SIZ9m
MyLcaJlbMTAK7miyqWDi34YeMXVNkMjVhXuA9PIYJKE5tzAJgAUW/DQjKTK/9LRiwRK+J3Or+AWL
NzdiJRZLgqE9Y853djBioQ09uFiDbax60b/Kcubm74ljCHv2s9T2QwaWTpyDLt+7euewV6eFDSyY
jSzuEuzHpXuLx2Lx0Q/VY9hrOxkPQJ/m4UePja85AlmSzwnnCR+MPoxPIwdXWzshLA6uVaNKLhWS
kFdQOxzng8ODKGf+P8IQQmTvyL6TF0uYLyNkDFZ06AYtPf8bE2AtOkQ4Xip2daHGesAb6m7NTUED
XlMmND1J1CWrD8F1tLL6nNh0/aPxCLRxcniQY+O+ea56KUon8fGinFWZAzWY8jdcCKdZDjvdKp4d
vdllWfCc2tOzLOZr2JePPX4lCXcWsu0HmLlbbVm+FpJ3rQ8s2B3N3dY2qNKgxqvpuA9hG+xVUfqF
iJ4muXBSUrSRiXttcDnnHjUVfHF/GBuOI+68mj4Pq8Ef9FRtjaj/VpHuHfRczcOc7jtbR2kzMNdP
3QNk21OhA8pg+czlkiV+VC97ksW6PIaag8/fY9RHqO3Eh++lJJP1i8OkM69ISO+eNvxrorxg4mDd
ROkgKKV7hAKS/iNUlGaVsUPd6ScH4JeLMwOA8czQLPDHDn6xpDkxOXdwsv/F3DR4SvJvfE33JAg+
zIHgQrdNOISd39ZtbuBFX8CfU5bJsx3giY0LRpthdUtTWCO9ex8nkrpA1pNEaKC559nDKYP8QAdE
OcYNg3hDcv7lJjKEasD4ELK1DAT6U1fjlW/bigllusPfT/2S9Oij8ohtR0YHaE7ens3uwZqiS5P1
j7pr4fCiMmcNsc4j8nxQ5D3UMj3JMsv3MiP60+6nC1rdgkxT8QQLYWcb/QGY/72Yp391Mb1TMvPJ
ICFiCz8EpFjkwDqLaW3qkXaqOG6oTy1tuAs8w+/wesOnDjjwvlnSAbya1UkczyXlNOHK/qjDvIba
nJ9NPX2acjO5FnHarMuORZFyoWFFIJnBRN6mrpNbmzEKxw493yiY7GgeN86sYawkuHsXtOIlFvmX
hRMLL3FLu1+JX2TubAgsdSjbgbHd2Oz/4+g8uiNV0iD6izgHEjJJtuWNSiWp5DccSS3hvefXv8tb
zGKme7rVVZDmi4gbUsri1lPLTOaPJHQZ08HY9WnL7M+k7bMp66NX6vchNEGUpXhvYbEeVMVViEnm
uqnQNjvLu8UNiaQIo8kqSce7ah6WpH+K59T78EKXfUbtRgf/TNoAB5qXtZnecWQh/SZs92FeFi3D
+scc6qHUE0SU0KMVvh74G6L+idT8OTaGJz83z74j7xnTfwaj+cKhjpWN4FcnUPRm+HE+OfJVOTGJ
nGb5PbcUcEBhvcAA+UdS97XOOYJkFEkNtfUGvAQdJaD0Q/vNX54yGVuBgwyhNiXOaer779DVcssm
1R0wOW8GSil5S0dar7ppa0Dk6oPOZbFFFmNfaFaBRVigES0z9MHGKULlQ7wx2hJ2mVPd5VV+jjwg
EJJpKadbOBv55Hxm3M62DZQaZvwxFxiuVVU1k8RQOGl7PX36GbWf/DpZPZprtNzXHu42CIwf7Dbv
Mf9yEDAvEBLuHSh6hhDDYczZagHj74aYcWTIK9RN7O6jBjuQv1hzQkUbXL2sdO+V5HKM+4sL5LPv
dyyxNLFE9TMYDIJpgqlPYDx03PNi0V3MVH9aMAKQhID0Q1faOL71ZOfmY2k7tFNM5dbn5I1gWT+o
hD6awfydp4Apg4lDF+qNhew3B9TvJeroNg4qyfSSMn7n5MvwJZ6nq+s6t6FbSgsM/5fJGLN/8o2q
VZ+6HbZ8BvtEA9lx9ANLwCrKBbHBygp2MFfaO5zUj2OFmDfildgyk6b0qo6Mc9cy2vA00dWKAdKu
FVizkAnLfTbPzwlvX+rhe+higoKBmq7MrySQM8hYSY0Jyc6wOSnbbFemUU57yNzkDzz/LTZgpuQe
Po6W58FXitSHSPeKjtqFM8MWdqyTet8b8OJna/7Sg3t29JMMOTrnkfrswXtvNK/LwYF2yEFqWfhK
sIQmOh9kd1q6gCsE8cknmMgRi5EbAWd0N5OdJUxn4wTqD2gK7OaUMNzoAhsLQ1LGpOzNc+tU7nMb
1iPOL5bbHh8NZ9DSZJKZYc4XtrceTSwqxrAUh9UIK8S/ebIWJdT7yaXtrw28h6J07ogSvteWmWHE
rn/Rtwm0kekvEsxsUXDOeBjWoc1Et+mI7gtQJjbvN8HReG0EXEj9VH0k1FGvwZYeQ3ihVJzxoUkM
UbzmFHVEgdwJ7Ex8jOWaQwwWA9whGyzBctvWiX1qcfmmZvNPxeE/00kXPv2tDuj75vfunLrbxcxX
6ohCtWapbOiH7WSx+Cb2zZqx0w6l/0+kHGSNdKGkaX+vRxwBYGdJ1Bk4DnS0CMQOaZFwWPqEGgc/
MY4yh/24VTMmNwPo0khHIfr1AlNa+DXljj5nPIP5QqkS49PsUYk0yud4AmoifN7CGIodfDKYqfkh
cuyHsI625SCe8q78wat8ghCLV6zMP5vGnJbH7y+uUUxCml+o5JsT75D3FIuG2soPZZO8jsV88qr2
LbDH367jzU6kdwPkf82GhpqjKMTKUs9r2f8PR+SI11TFM50Q3B/bnURhHSPUVhIKkGB0sUOt/Gvo
ZOZn5J5MMVHEUdakdQ9q/YGIMWo0+/DWH8qfnN1+HaHkP2XZeBelbg7Hi2YecAo/oLifyTf+gb/5
7obGp+HOPlamgiXt0dQSlxdvKA5hnO+4jHMNbeV9brpQJry2vFTSrx/D0LyAwbpmYQ3NM6iP7FIb
O6oZnvFnEx+6tS3u3SmKFkD+TyQMf1to++hif0bPMHnidfPP49o5jRgWVYfKn49c2GkFq1vaNPHJ
LbmkNze4dIM4M8bhgG7yb/DpD4fpXx7SQS24Ee/MqFMctU9P9dTVFDQmmbzDIMvq73pPMQgEks+s
QSPppAaw0r2h8mpvS+yctmW9ard6nJKJMThF4TDqeDRm9DjKlpwfw/GewKXv2t45ge5gLo6r7LBk
l2ZG27vMRx70sDI6BYTBKGEiIuCjAcgSWUuhlfU21fan7rFEpZW8asP4KI3KYqhZtrsEEWMVxcUX
DPkINSPBzEkYNRiejDF5dcNpVZX6aHOonknzkvLzb3FQPUdy3kuz+4oc8TVRBoF6LJnnOz/xGD5h
/nmir+KtzPszmAuaoENzrRPgkTFdu9O8bQmXJfyxoYmzZ5Z7L4s2VckxP+2JBNV99NRJQUwxBx4i
t41ZnfNx2rs+qoPoJ6bkxBMb36a3tv5q+xDUWsDdaB7Q8EBTdfH8qkdx8q0RA0sk3mfobJntb8PM
2yfR/Br7yZMb0m2Vf2sDw7F0z3MSXyfGmINLB08Hr3VUtwDcIyQs2vdcNkf6F9MZ+6+3b3hD/bL9
NDteREENncFhEnEQowxdUiVbJEJzPLlIi1iSghbB/sccvohnceRsj0ZDZhRcLgGUE5sHHZgFzfbd
pcimazwJpqjl2xwxFs/YfhDYqyI7lHZDOXn3qXV8583JU0lNle/Kk4zMbUtveprk544aAg4ax5SS
jroSbwkqbEMxkck0mCra5jeafxMY2ihpjx5j3TKmu4yq32kRpJOUfjS0s32prV2Rc20TWj11Fh4B
Qf3lZIRXfw7ewqI7ZCzRVUY/cEO4tbRPcc8h34QPoG1zVxV/VvFVgCwtguQyJPi/mirmDeRJ3RaF
e/FcsYs762eaxp3L2U273G8rq6b706fzhhtsk/512jkUYcI4axnxv3LTWLWl85RiyirQJ6L50WNw
4lf0+PKAEmt4qJpup3R/KNpx2xSKvO6EmdRZV4N4mYpxU2Z9ujE6chtL3bjdvlDG9hZF09WKvJci
iC4+Fm+W33uPKm4kX0g1BvyQ+KSjckuFzc0PPaAHC3mDNZnatJQOg7KldFR21rWrp/EQZ9zH7JEt
MYFTK+TO6pG/6JG4NwRqjUmt9hjO3xlFcgIjChgmzJl1WK/9qPpmjb2fPcYTzcjn4LrTX5yOvzJ0
U/BeBhikmAbsKsJon8FBCuBdX1o0hKNNEJGsROqdXQ9EQDUWj4yRvV3S9xdD6s+5zOo12Z8nnZE+
FvgO/bR4nAr89gEVohwmHfZNJBXDhqpRQwh3A9CZczO/8zh8ddAGaGvYcbPCHz4RegQcSf9O7MCF
NeMdosNuzOKtivGMQTe/UMEVbYwavELJIM0NuytXhlVnlicPU59EPOpUdo4JpWs/O8JPPtsFnW+g
pkQH+sKGYkstBoGcnIaVWJYbSPTYggl3RLDJV1UYvANXZls1lWBYbvA7HRR5J4FVhC+bKbUJZYJh
g0/vxAS13aNko7UqUi0g9xIC2c/LKjwzvVwJBX/SmTi8TLbGUTW+CM46tYWVcs5OXACuy7wsdomZ
jZ5LRqjZcaY4NQZEIsSv1sb/FVfgs6mTMjfxyBgvafh/cBBrN05agsqEwY+ByTcpHbZqcUlGrk81
85bKpjoqxZRpsJMT4pDneokq56ZPkIi7J17AProrhXUO5oFPmLrmMT8qbh2jMd+JemlId16sSb34
SpzTBrvA7KGjzkW9wTaAjmX3+z6hTBZHAUKmrGiDU0V/sNv6j1gu+MIcT0JlshuKHTy3u77q7zMJ
AaKjFmKulzgF+lakxLVu3Vs4Iwb51XxEyDiMYL+ZF+4YmVAnYZ/7eM63WnloTCL7hXex7hTiYjy9
mvg5WiMMNg4OmagGfo/fCGV17fpg+6N5B97vMvvNg0vTr+vMX4hSB0sXr3C+O1LF9VEM8XOr219w
Vni+TZ+ScpysPE7s4NgW1ZlmqW1rdt/pyBEcc9wtmQEMj/bfEIYfHk5zlck95zuq55M625iTd/Zc
utD9/tTYwCUL9VybKEJd/24paBdOI16Cebyz7QgykntcmsRat6tXDQ0UOAWtS5PXmh9j8ZPZNAFG
lXE1dYfVPig+/MT+CZpw0WyXHsPSfWLi468bq9kTwuPCkcBxtecH28yfQLd9FwX/rIqRylb12Ge4
Qtw8t3hsmyTbDbl66oEhoBHkwTWg48e2WY7dCAIbCQrHicjWUfyEXpp/T3X6a3j8/LFHDB5ML5HB
RUYs4maTq3CfNNMWBQaUVnKTDE+MFOvriPtwyAgh/DXLbcjx6neJ3KrC6Wxm1a1tOA1yB350IJC1
oKOFMKCFJ2S4kulQxf2OPMOpUdU9Pudb7mBHCbma4mNBKpi3FGcxNyn3JQwJzsbYLLMsR/BJNwkg
wJFT+LqrYeKG9tpFhor76tSErHKk0w5jWJzcYn4qHes9tvqLw28aPWTcyvmo+C4L5SGs+o9xkl1D
IjXzMHzOI/VLncy5eDqTg0nAe+Su+jGkzs5s8RdONaaDDnU+Fs7NXCKBsnnrarVNG3LjVCXivCDw
ZSccfMU5Eja2RqbBYeDcI+y+iqB4sLV8pxoOIhrd6iNTQCzTiT/uoUT/pIN3Ag3wYAUhgbvqzhDp
yxxzzPONpwLXrDshLIzZiaHzQcnhoc/7J1/WB+iiJ5vWmTJg5cBzM7ZUZRhBdpyG4RgzsPI6wT5B
/+AgbtLJMXt0DBPaU1c6VKOEJyPEN2HWTw30jjwzvmiG+igZOph0CShgkcjW/rL/ozbK5INDy63s
0wdrCG7JAG+kc7KHNs83YVKsK1yHcWH+th70WdnYkLewnGKlhNfI1mAxNcOprGjAm6gKZqaFh6SF
hOsmHwR7CGj2LW8TRgIYaUU87GsenGxWd4HlXkJ/erAV2Srp/gWp99MhdSC3y0fVoxdRzeBgPEkc
TltkAj2T3jgAjAXEaNBH9+YQ3CECLs3X/4xyfLQwvVI2cp47foJ5CDYFTrkqGJfqxm2YEEygPhEH
dwgTtvTvUv5OJ/DR9sZHkNb7imh8rhmM9P5+Tsab4yMg9E15HFr30uXOBXTjV4z+5nHPLuzobNjN
XVJ6xlJyg6VkuFNBeHB7EKi63PuJ8WybPDIB/bcR6S+AJauBWeMqYZMKuMZg2qdbKI6pTC+2sjUA
oc1TDyPef8b3LPdWAAkpWZBgVjUr2hrD44htwK8iALFsztir9IkYYsTEInudXRR1z6NDBSu/wRKE
5WDr+gnDG2hUldNZCBpUHPTG/IZ8ep4KRlHxgAo23pWDvZvS6W00nTc9xg9MdTZhNNxN9bA1czBd
NCnS14ZTGGSYO0Xc3LnwYayF26pp5QONltAlgH7jvMp2mStE+Is8QJ7bIpUgNntGQZsic6IrRLBy
wTZCkY9l9AG6oNhMeqqveCwCmp4wLtgCP6TC+3524RasTWzbDzOsjztGFEvYa4w/8NbqH1FgJJ9Z
t39pxxNIyYKcS6p6vQmGePrQivyX6DSLR+kuUdzMbqBrzK29nR0WeFkS4XdBr9zliZYn4GPqOpiu
+RY4oU+RfC00AbgJvECAgaoEOIKbircgkBbRhH66qRz1nopyJRlrE6XB3jvBC+RkP3N78siwcT9v
bEY/tbGGtreukvGV3MWuwjcaEq432/aqo0eLvu5OmVcT++hsl0fTI/Y4vKcF0kO3QH8x/DhLQxJk
cP630YfzM1QrL0KPwfcNhoIdyF8NQCwXJzZXNyxjXvPBhQZLtnMgVozeL3ZzxQvbMoHAgJFlChxx
tvJ6c9VljPk8e0OT4TWnT1yZlAyW2asRxGcidScnzY69D0KZd7gzBs5d8hyr8TMbgEc1zkPPGxa4
L6UOTlGFbDewXkKYpSZwN7V/TTJvc9AQ6GdoEbQhMpVqfaqr+2/W8IPkGNuwT6bNp8S3kHqv8Ct3
JpQXV9ovWLI2jdf+ztZ0VzrZY1CSx5ujLX1aN1roNsuwjMT/QXYdk//gUg1/pRkdGqsFJDKurfqC
fWUtZwolCqrRC4/TJEL5CnPYeaJQGZPmSvsDfT6QpEu11vENegmTPhpGy2JrRwTrpHeHF3ON4ITV
bEwuwsheZNXIk9+zoRimG5+Jce/ieHpPANq+9CnlrGVpLgYXooPEFpggExhup+kiivni2NU5jsAK
DJhaeR7t+FYq7MF2+uZgBzjHTRLTIBpmF3xR3d4PTZOnJ+Cqh1yBmWxsHjVOOwbt6fcQpb8eICIQ
PCMCtODATwB7NYy0rMGwMG5x1fXfc5+FyPP9ecij46yc6Vwnotvi2bxyjedtXT4SFdoxYN36uQ6r
4UsXzZdo+h8xure6Bj0bdmgdU0CEDYusGpxfxpwEunqQCZZJo5zilmsVhJ1dt02fqyCt9qKHRhVS
QLFk4rTf35BQjq6kZK3WLc5LrVV/7xle+IwbxPjUw6BOZpe9VrZM3rWBo4SttziHKZVKcy4AqQoF
AJFF3zbjapOFpTq1bfFDndWTMEq8Jlqmxzga1Qua9i9M7n+pmXoAPGMol55PEzItZ01B+J+kVH5i
Ejyca47hxzLLc8jp5IMQf9SnMfQJI9UADvi80IXZJmPM8OT9y2kEPV3KkbGmD8QeH8N3EdH8Dlfg
zL5ZriHo/UEUV2/cI/jT00LfdXr+SaPxLyrIK+vyJbcppmJ5wJ42cp7lVdwbWPcO2dgZH3MVyoOK
qoYqraS96KoZHuvQoxS5E9G6qJnZx4KtsSgmvGWB9wM9j5BY5HIX4VAxMc6mYiBVYAgLh2SQMmX9
kOumvdpAmddZwfUuLMD+lP0YXeh1ifaBgh3kJKeqmJk5VAtgTOXW9JXp/NcsLXlNurq+i73hcbAd
G/tBkv1pe2C1Gq0awdDGuV/1aHJ2QFhCWdg555gnX0osKHMVLDELfDhFZeHOGOiThHDMeKoozoqv
je0QtayYWTHcAqQNIKZmR/9Xh1TmoZVacbXDzi1IhVvNCzqL2lK/CPi/qhkWe14WEtsMnOtcOZpY
tne0fKvc5hA0n+JWdEfXo7yNIe8tih26JgJQCvwab2QVvjTz8NF5hHFaX1gP0iQi6IAC4Tjad9vY
azryZ053ruMMsIfVZNMlAEq8C6fwTJgaRwpsCbDu3XzRpdNusMl+uYZM7yfXBIobmvGL9mTE49XG
1NCJt2rhh3dzPb3Xc1rD12O5BFOAN8mfqYMkhsQB0p8vVoOLLDW5uk82BtXR4wEqQ6Dd0j/bTSYg
56fkeTv7GYYvMmflQHXLKNlWwdx8tXnMkWNisjC5vv2sZ9JgEDdnBozeU9guYo8Hn9OkI+pozSg7
zsilzjImd43vaFkyiUtUjH9qgTWFInsABGBS9yGBrU2dU1GrhsYisAE8v7aGm4mfhK5L3bX/fBc3
DOSgfIlA14T6RfUccDQ85EZYbql1/Aas7lF2UkH7STj/dm7lbkORRSuyzhPDOi6NKqjwdOCb3Lel
nV3KSYc7bTUSP1zxGcCdhV2vqViae5bkMOOI7tX9VVUMCWfZRFszSYObB2lxa400YkYGbllNW8GK
r3aTKOmtarP9UG1+9XIGeLkgFw+kpDu4YrChYjrqbKVWtk8sXHG+K8jgVxprThTDM69QIaIRoGqf
yM/WCexD3MzVezbnHV7l+sNVzg42x7nPUvSvhDfT8u76ofowbMb9aYAmWBikjxNYUEdt0QPZmDhR
emiDK4ZrVyOPkbS84s+doYYPQMtWyM/WvSq75xZ70SEt4yP+La5HhNGBisEX0UH3NMw4ihlE/eI5
fC+r+t029DNX1RuCgVgVzHYwx4OD6if6w81EAewk8TTYCwi4C+ofiJsZY74IAl+3MA3qad6kgjNp
k4+0hvagB6H6VTsHkAmjCcPeOfx5YIu48Xb0MpqazG4dEj7pU33qnZTCxOX4jKN8VWR1dOfgxF5x
FZTfwrch6UwNzICZjh8oWWKLjQoh1WqRH8Y3PqVLaWMl7QU+ey9zCA0VGU5Qp/H+KYPqXd9aNkXN
TH6eZHXy2hm3ShJHJ2VNnywb/sqs+Omg1hnvDXsygfZ8bY8h4a6yWFN+dEMJea1AgKw1zzbwgemD
CyDibz59tEahtsHEWCViDHUKQu4fwubWmy1NhSlTao95y9oZoW1MEY21JhTb7ZzrR2aa5i6gZoMn
0kG7rO1j4drZ1hjZeJhSKdxgFqfsgh6jECsBBUZkUbR+7aNhPtiOc+QMxlPSTvdYLUqyytAqy2ZG
wSvAmDfdA+6nu4jj+R7He3doY/yfWgU1T4Vj7PyM0xzNF5xF4yEDos1JyTMja8eaIe8oWh92beNp
IANz4Bzzwi/ukqAX+2LsXGowUqwFZTmB9saUc0wjwruxKXD6GfyCO7pIbEOoXjuC/WREpXdg0jbS
WaaQxzwYUNiv3GLnSkJodZERKsFZses96Z/cuZi3gRkjEVvm2dUeFZ7eGJDVCbEO4Ga3lrnxtxwW
P3mQ/FgpihlrVL+16szeSd1MezjOfOV0hMPkt7G5ks7g2Yi65smQBA8Fg53UHR8UeRUIPjkCXJeB
CUtMx7lPtS1/S5lVR7yv7ZrECkGtZM42XFvJQ4yDg2fJS49zOUVPlj//K7uYWCFu0eehn8NHZVZs
TPVy1Qo732S1wCUMATLaV9y0OPWTqqgMk3O6R8eWGymMNe7Qvzsjrb5FldPREXTyz3baH0vE4T5u
fHg1lLmsaFKG6wl7jcuNpRFf4/Rse9BW0pz/Gkc4mWi7qreTTpjYiWQIT0lDO6uqMmdXQvtaxbS8
bIlURC+qbEAzxpJQneW9hqFNeRXQB8E1bjEGTam/NxIQ+fDGqcVgJaHZbGdmsHAjdgsuj/Fb0xWw
zIueSF+Ot5PQ6EdfmXSAG6586YVGhfZMJsJc+lbaLSNOaGCuOqCBs199UfPGzbBqiTyoAN8/hPKt
quxiA5CTerW+6E7W4H2o0u+/7BJsuxbqn0RKpvxD3sxAv0/gm1ac4F6wJ0sgZhA37TFhS8FAfqEE
lhEaXUKrsSNbjaptH0i3Gdc2qH6thfqcSR0f+bseuyB6pBUS5cZB9RPE6G9cQ5udSsMDjXTfWjNO
63vgGLFtASJMQ14UcsNBb6V/URaMRyf3b5KRLbAiRAMH8DydWNNwo+UT+C3wpmPmj+S5NSCFEn44
Dl9x3zfte25aUMR6gD456Aoekm8VDahMXGBx8jkw5unQ2GDjftXzCFU1qga8FTbm1BEln6q3GmqE
WNazOHiZPH1ipDZgCYvLQ53RuFZ4LAxuoe5HNvgsJ6MyjcQYiroKWY2xUGCzQepOu92UBI+J5/74
FJPiQ5ihFyc+K2llkc9Selc4eXVgkl5suaiDLnWoVWt7/0lqy2cQQhPiWLs5O9pA1Y6YhvfWah6o
VZVM9Bx9HGcajJKMRFZFKnBTuwTxUrvEbjxyFiy0b2xzOQJ7tJva/dDRzKg2S4I7EMG8s4DnXgtZ
t3Qf6Zd5qJzVNNZgZfOcVzPI6/dkgFyO7D2eSr65D4FDaUZkZePzAxT6tuCEaXZFcSskrBOKKHE0
jcEZMJ/DmpQjzNc+tkrbP0NZPUlU97cZazYQh4brj/xH3I2K8ta8Z8Gg3MMhq5ZiiWzYVzlNMemk
Q3jynk2fK2MK8P4IXxayQUgTJpDZ/BQ60bdJN/jjOJM5FnV3w7AN7agzmYbZ2XPSl5w9xADLZ/BN
RI4w+rTtwd8xkEBwWmK6SZl65DEBqiQqTF9dBnHUcw2byRouXAC/LR8BPWLXA6qzzAj6kRROOfqn
LE8L0lHqGqfJj2NztHHHiqFeHCIcNUEtcHWHTAWKsuR2bbJ1GVDK1iKW7g+MkM9aWzgqpyfGfvXB
sdNxQ2kDXFmWuftqaL6rNPzIuil4DPOW1huru2Rx+xNL8ZxH4Z9Z59T+QHvzie+svbYj6RP9s1p1
a1Pz0cwKCoz67J6D9+I45wtDmLpmmFuOzHp5xEy1QyhHEMoqj+LjUp5UoH7YeII9cXEschzGNr4H
N6JJx9eOSboXzg/CtS6A9wlOD/AwCvla9u577oK9mVJAyoN7Ue6Amxrb86qdcGfXrkujgOHDcvPT
/CsJCfCGCBVRXalf0TvDkf84q3AaKcVmIwFlsFQ5yVg8GkHa7/Mpr2GQmQTtZUaRkBktt1tUFyYu
dXnwrRb0dzoW+QkSgzoaUPcP01xStmvMCclVHzs3UclkP+EzjxlTrVsjB9UhBCFna2Q2YxFucEpv
PFnF+FEU6pOZxV8kqG9c8CxChMa152Qr2wXmGmN2YFsT2/+t0rSR7g2Js0OmKCxBrHKSyeSPzL57
TzKim0S8hsl71JO+58PyN0j7i3HQ++cVzel/IG5kFU+KmjakSSACfdR8YUQJ12Pd0r9Y949F4v5z
c+o/hB2QEJuq6sEwa/RQwWQlLeXNWKo9o1piEaeY7ohD23riW+YiI2R4oLXoEMLqX/e0bmC8j/GF
C7NbT4WYd/k4jrcAVw4yuxOtMZsz2dDGo6M9c9eNTUE5FO9BkVZf2JCKl2jO8XLjd2FiQ1OoCHo4
pNqrjhE23moF2Th6NZNOwzc2nBNBZevLS+DmSF2wtWt3eukHTE0ri57ETaCa8cknF7IyMpQJ7qro
myY4LcdRLE/jwtEVCjCqUkZ3GFNqyBjX2jcMHGIryWBtFgbgxgDITCYDawmMN9RAn8UlMjIshuFU
yQem24+kt0Yc52S3vRB3do4+tqoLU/zO+L3u46Eh+QMnF1WusqEBOr2T8DmUvgFUnO4hzzYM+CMM
9n6moNnLTsovwypH3ubmoW7JwTDNbNB81NKlxirXaLwhXlxErCpdPrNPyYbBMQ8avw5eKHenW8Jl
lEgmDtkQCz8Vdnl/q+qZjGCVY9CsA74PJxH9Y0DDEIpjeglrKvvMKTBveEMpyggM2DVTQZh0jI0n
1VHlHFtZSXkTimU6hy1bSV/t0I/RMzqXABt1Amuk/ueG/oWtLRSEIpv7jtPC/DciUH8whes9Mwxj
W/Q9C0uFncVDj2iwnmEf9K6Tlxxyuzk7pvva5i2wwAY/rnBmvY9NCAQwG/nkIrAJjYSHw/2b23Jd
JJth4bBny707U9gjajlC+5HVsaG2gNeUStXYuevszt8zabf22N3uueJnTxG3982QAaHM/OlldHWF
CZCOFt7eje0n6jAokZ2EXpYbIthElQpGuRIE7Ep76p+rKHnpi2VIbmH2qTws9okezi5pCOoFMJFV
bhwgX4PtlML5pRRU3cHGphGFQiLYzNZFNqa/LyvHeWY+yvvpOLvZxjlYkFE9kU2aH6Oo+zBE9JYb
ZC006RLm9CwKTH+MBwp1x13mMFZIGX2tMqD6iK4ClrPoaIoNCIcIyW43VOG8CZpK0JZEaohwTAy+
PfgzFI0Wtmu4d7z+9BWEcB3d2HvXjJgRWehfYTyiLw2UYGKJ/A2FPb/FPvoR3yIutino7lI0EIYi
+b+x1E++Y9+6MjYZM2UpyfXYOMsgYMwhWgPnthfh+XHL8yTar8GSCh8RcHQ+2A6icPidVgTv66D9
Cauk3DT+SA8qmtpDp6riztbeQphw8nNoq+ZgJiYYU4khJTGsFkHEBp5lIH/3c9Ltu6pyJNNOaZ6H
1sx2WmQUBst82pXGVD035DG3DVOKdZ5zjSw78Lsxlr7IngAieS1Z+hKLhtFl1DKNQ3Z20vZIAUkd
4z+K7DshXNANoeOIx7LvLFAyBaNClXAAJqHZffhW3T7KXBVLBYe3rWxoGHlQ9OjmQXowC+W+O4Yk
TSNq81qkRnPCd5sfxqRpjzloIuJ9g15nHGlxM+Bb6yLpXesw01AeC/cWx0b37JpOdvRpQt2jjgRb
u1KaDtE0fOEA2e3ZjTmq4Jo3cSq0Xfs+2bDpElyTsER8yn3HBo+C0xR7v7BQdYnsHLoqWjaeCiME
o+xtS32Zr1Jqg+f6N29CY1cr4CVTwIjSEHzc43JSJdetH+J6XEZZPGlcgrO7qXRG7DckMwWNx5u8
Dt7bCiRRIkl88SM4R6YjYCNyglFpNhNPjIrn3Av0Nprm114VD3FqlJB3pA+IoKF3EH2MpIdgFNDn
0xYdUW7ygYqrsmUUmBFgnVw8pVNabbTR+rg7ocoDxnyatPzqB8xclOWRYSBkCDGof+xHfZy87seM
dLNubX2tSy4igy43UIOT17o1vEffJQIUtAMGUN00LGjgV1uG1nvDtBbOKAYSnny0UrOpvtMeWw8Y
d0ZJVpzsAvYOKEwE8Qg6dbt0iIxtq5twl3FvXnhDEQgWv7prZlHcVC+n+5b2AYmvhgs/MVUDVsto
OzZ1laK8T3Tg3VKqMTgdBtr+pBOFM4Wi94UQBF7tP5K19Q97JHBCjcdnF/R015DBtuSzHiL8Xj65
MWPbA71pgetOM8Mdw0ufsYOGKKUNeSE6aQlxwiEtu5eZXrG9TRTp4PvjsxPMNuDoOb8J0SSwYigJ
2he18X+ixD6wkwxbVZbBmeuaBFli+BdTYCmLvERukq6/ViT+1iXSwAkvSnLwx35mA+kpQIzIyfqM
m1dWaxavjVOTmjPcjm8ft4Ay+MZojmGug6Hzmirf32YmGGE3Bz9vxIxhZcsJISgMMjCSt9cTCp3O
QN6PBBBWy6+tbWk55qMxoGLTJREddDwAkGO3sH+pmOle29b+y7Xmae2i7jwa8TLvYEitvabfNIkr
1hWf6M42fCqCs4yaOsgQDITCNtuLwC2vRJHIBLcYYTlcxwSmqpCoqx0eS/oMNmbOBsif+haFYYqW
obqzA76VgFZ5wb7hrwwdmiehEphd0nJ3vsWu25gt/bgx8yjPc5//4+i8lmNFtiD6RUQAhX1tb6Tu
ljcvhKQjUXgoKNzXz2JeJ+6dkdRNUTt35srR6e+cQOjfwvDltZi84KVtC2iZRmvBVcnpp8UZKLFt
wcwhY00JcTLGchsj4QX8YYk31D1nISErb49UK2FLeheq77xdrujSMJhw72XdWlBcOnF2FAGwJAuB
dkT5Q+8I0unU9eCAi9d9nTxj0X0iRcfWEzQBlRt5wkdlmDQZqmC+i2u7XTmu+k3G+s8O6/iOTvr7
ifqAJ1yT05qLbr71QYoD5NCHOGsvUUzw2GE3uzVbB6vTlCUssOZgazvhRLeoSdDXwkiVo89tWP83
h3yEgW+xB9zMgJgfaPozFtHaKmA8md1JuimjgbZPYxe9sJaAMJKlPmYfGg/5uzzgZ/+2HdSGtDOz
YxJnj3Vme28ME7j7F3qNcuL62BW9tWpZwHJdDHdGC9Q6op6K88CPtrMKvmHyU8stnO3IKuUNRUju
Hb9t90SuSNH5SO0Bod7KXxJtqmw/QkcYlJsb4pxJ/w8uV7rjZL6jpPgnK3zrEM4a0CT4nr/ajX75
mjKTOvc0HMi9NdAP76n8q4kQzxluTOJbs97nMh0O/F3qvUB+pGjOLQ98WQf0H3a44KyCtR+G7Ehb
jlJcQdNGUMSwKTwYE+0EfNuB0u2KZge/qN4bQ9RtxnqKXkWiqc7qcYIPZmCQ627Nx1Q5ZBh4j2FA
bovy1oT9LS8jHgKOZwIW5aFxQbAYVv7VdeknBMycFB6HC8uZdlOVLrVOdPS89LWLW6BvqlMyKefc
xMqlNQ4eVu6Bzwf/8etL193XCSoqvT7qNE6N3hQI5Mts1G2aFndMT/3wnUs+cF/FPJbpAqrVowye
UjFX3M7FV40j4GhnxAFUDgF3MAvug6waLK/Iz0aQmAC2QMTHE3GwMnij55W0zZiT2JlK6+zSz7WZ
osA/V4Nkixc39ISH2GfTeughuxRbr+NhMz3Uaq6l0Llr785Djif07R/KuHsUXtTj1Mw/vImEw9DX
9YbA1mMcRs4mKBlbpzx/zYMWALRff49O9aVAtDF+JTfXVYAWchRWd6HZpD8QJ/Q6kCBu+5F+LTdz
focw+bMN6IBs9q5JE8HnAuT+aDToobMiGgeyK95nQKXBwUPn62dFMw7tJxQmjO/cA58BXH04gw72
CX5Xln1QSVIUFzYCrCkShDq0BkftHMiKR4GveUVFLzp/iNiv/fCceYsPnu31oYqw9ZlzjQEw76JL
pVIyWRLmi9k08a5tE3DSUBqMkjGmEA+2tJFc7QTLbCveMjz/toOzF+AQtoqCdPxIDxzZ3i9Uf9yQ
6CFDEQD9Vj4oxlbtQVFc6nH4JkcFYATENAWObKnKqvtptMuflD0O5uf+WGT51rXDF79snFPkOvy3
emTLzsFp71Ep6ESLIeweWd05KGcx4rehv4lmPs1yzF8luuNHMMU1u1kM/T7xuvWsw1vc2SHDVG7/
ZLN4DKmGeuZ2EbxRBuTvnB5RfqKbaItzpeXMpLp78KP7NCjaDTgWaiNi55W9EPlDuw43jAX4Mto8
fJ498RYT8lg5Mc3l1oCZJmuy4px0TKlN2PCNYwdzZwrsl6nJiWkLXd452XClqIILA7qSxwmNvzLA
rQjrZK673zLsmmPAwmQXZgpInmcyXbfGJ3aKBRMMCwItEqdNBmct4vtMOJKYcmRS7KuxCvXufJcE
MbafFG6X575omr0Nux0uwkSqiMyEyl5bv0BbegtSAfoj5N/JhD3v5jAa77xuoehCPNhl5dSt6PX4
7u3yJt0MMFHFlaBxvOFQGAFxugaXtz2D5qVsokn8k+8il2LZT3dzFX3TJc2GkosBswYGuGpkxW1w
VV43Dfd9Bl/+DNVQPHNrRcJIyNplozrR6pKcWp28QcT9VxkwcizTeaQWyHzk3kFQn0oFugOg1lhY
k0XXTo+h4/0ruFHRY8K7bYrspZ+56T/qEVk3JnGAYZ7mKWq8bL7uHgFq5cFGzMiPEP7ADJMaqFtZ
YWw5kdneu535FHgkXkbDqBve02rYlAG3CPwi+a1x4E3Gcy9ARCogReYtU+jYoDO2w9C/qUoeROw+
MsjQ9T3l4jxmBOH6rsw2PhGUq5c3v+6E4cW3K29tGCGLfvHTVlzpHZOqjpZFhpsFL2YX2/DBXeI5
OfN8Hvo+scE6XmclMJq5vIvIX+DoK27T0jtUGvWAa6vuWcyhcDV+cM4rdVRenuyQI3Zl3xpbVoPF
DuryuJId0Dh7qSkNcnmykxL8YdJA5MoQFTBfvE26/Aawsi18P7q5fv2pxhmDU4w2cwr8lIrIBBF6
CjFbNGNaHp0aEMDc6PlQhzEAsXAs1Y0hn11mlxZUUZjD9xDK9t6iUBwzsqO+lIOSzolefs4KrTeP
oRozCWHtCdO/HksRbBuQUnledZuAuh4es7I9pORrdnSBci8oqvDMgN4fHKXU0YLURVsdluGytN5N
bjgUKJZ/OqkknBp8joUprdfRmaL3hLXUeioIgnRC5YfBbsWFEZ3CxIIKilri5ivixIDL5xvsTFvz
IU1tjKOmjj8Eaz0rbp6Fv7DJFS2CUoGNHY1JAXZjyBqRcg/gR6jQVm26Rbp3N420L1Lod5GWTzk6
19rG0n0empgMXDoGh5E00DZL4OAlTuqfO362zWiHFj3BLqRhTh3AFr8G2sSGlWN5CO2iOtcBW+hS
8q7LdPShNY00IjFxfmeUpxc5VTR8Dlag6D40WT4W5NFXNP04156SE4g2yjrYafdVzZl7SnCCEfRw
L07blsgzZvXCHu1ssc/kOtelTyIJxktmcYGWXSgPhXQq7D7kjy2bXWTnhGKXjC1Br1RcRZkM53hq
g/0I55T+F/+LBxjWY4R62ZEL6kkC2b48oMB/iTF4xKT96NvxP2UQ3Gtmu0SOBfxjzjS/LYN/3hGD
sIvoe9TUzsissa4DtLSj6Y+PDNA/zKvjRkwpnn1XbCloMY4W5qmtnLuDGcpLIjl20KbTO8PLfme+
MjvTroCOl4U+YczBk5e15NiRnPBC400dYJZLeKVv2rPFVRoJ/WHMcV2cdpvYycNryvqb88HKHtvF
JYfciEXGIpcec2lv7L6jnykG/dRD8binGZGXqgSb2yi28WQ6qExIXyzXfHBi55Zh8d/CHnFX1RAd
RxtkbgBlC8gK+9DYE8aBjSBNz0F7ZzfO85wOb1HAQdUOc3LEYYftEHI3b9xxX4cO35lIcINquHUU
Xb0dw/KJEnv6RDAQL3tXlC2b99OwXJPr3P8OqshnTS5PVPctRWNEbXWMZ99kfVs3HaW+WEbCyHp2
uujsZeOpqln/dzldBghj+aqNMHIMMfl/iy6p0A9oG0wC/2QEQbe2h+aKGctCm5j2rDPvBgQs6hiJ
fbdD9yTCzNkOwBLWpZu896Z68rJquvObEHqM3/6zK4OcxGJYRedM9+WMJNfV3V/Vs2GaTBs0Aatj
xFlQ1BX+7XU3hRT5RHK8Dt6wb8dkuqvi6SGdxAcGQdTPCI+B7wELzErNo5sCHI8hjiPbdqzs3UfX
q15S33yUFYZqDjsYkNp/4huDvcKv6yuzMCMGFzX0XdwgYGJNQpsD/wywwcZqA65xyv+EmnpnIK6v
s3rajn3DgFrXwzoyKnHQYjqa5GZXiduhKWIVPmc1oeBxxIqJA2lZGLLQj00GRyXeG5ac/JrVmwXV
ZMGPJOupMfxDpjieSygDK+Z4GnxQqVfs3BYF0DmOmfOSdQpqXcGVS9nwghJgSpswR231FjNDXn9U
kAwQa23mhqR9AO+NTECYLOQLydpiJiBNTn6fL4YgPxU/jmthmekVMAnTfdeq/LHIa69zh2MmEPG+
1s0jO413T8x4p+fcXKdueQZ0Ty5omDZdjtVwLn0bwjvGoog4uPDGjHYdtCEvNO5Hp/2u8vDCbgRH
raXu1DzgLszGaxV0xcWraBOlDYRNGmtrmiM/h6j4qCLrWlugZcQccAhnxcmIgIiS+LC3rPgRrjry
nQRgoJ7Pmu9REPyOtrrEWcI/icE99RJ8aS/GfRE7JSmS5uByNaGdg3oOV/0IP3tOWfdQBm/99p1A
27S+2aySepxdXoMa3FikmDWEGb/WpoMbz6CQqbAVK4d5eAVTdk839kcbkI9qRraHizWqn2LvoLz6
ZYZOhAjITaCQFCw7NI14VCl6smu2egoOVGzA27U5Etsk3JK4vCmJeR1a/KmW1vPcGM090jQUQerP
LL6RPJjnwDc/S03GsYiHa0KcwfUmUMKY24hKwlmFnoMNyGfDgc9iVDpnPEzghkZetZcWtT4YHix6
D7in1eZwrQ35kQzqVXkxRMgET0A66r8612+ebz0F8fwMBO2VpPMdeYNiA1TuyZgxxfYBWuJcTe6h
sAI2F1EijoarLyrx9sqWX6EueQ79pjsK2dFZZdnP8eK/wtiJNqSSP0RKyjsM6No+t/Jfk/ORh61g
r+AFMRcNJyaIYep72bY/tUreOGe/BpuL+lwVSNOw1zNaZBxU30Miga5z1BM+4QHSKf9lCzcg+S7K
lHvzjWkp2qRNrukg6ekfz/3qkiaxgeeFGk3JHvkYIz+fGvJNG+JfFFdnbDR81U2YsK0Lctm9cvSX
OSVPOGBpodD+NvM8svqavjbHdsUaI+42CPxjkDrJrXJM7yTgPu3J48DrD9k6lriB6cnMwj27ghbD
uWaIsac3AMZ/loZRZFXHqY2N/Qz7/UDcyFtbs0RFQop0+uWMhx16ilKfqHDlaZao7j+zb5FCXO9F
YZhnnO7SjReEnzXK1bUvjZcS/80mG6x/mvQ4Vp/8SeMavoYC/4NTAHycJ+e9kwg1+GOnt06mr2DC
UACzwgOyD/9PkEaoo/Qc4XzcFNAdNloSO2EfzLmVBajrcgzbVV651W+Mx4haGxZ9s7xPrck5W0F5
36Df853tTrU3iGPAKplpjTa3ocOr4etRvzpJcZgKWExJJE6DL+jsWuoKl4/QHi1/3XcmBBDZbtll
UrMIFteb/Cena77pFqS/TKr6NtcN2kpHoybGF1bNprgz7XGX9NRBjS7daQNR6JXRStgcg+vd1YFu
P7hIHcIurX/aXCsK7OX40Fs+Dj+nEm/2rGnOEv58SnC+77EVhx+cmfgCWzWUT7Nl5HtYBOy3VIMH
KKGeoOwI9nmpkwMkgpgZ42fZQUWB7F+r5hkdjUo7LImoc4WDv97jM6uVmHa5COiRt7rgLQOEcN9C
CqICGDOCYZsPjMztz1hrZLwstatPb7TsbTZaP0Nhqk2T2WR+a+pU89FzXjwZZcdwcOpflWFvpUTi
mVpK86SQSFYMz/Mv+gGGi5HFTc0iAFKEi41f5dL7cAvbv+O6D/iWv9O4iSagnG5T/1B4vNguIVUy
IELxrGgbHBzivnKanuO8ys4+W4Q7wxXBA/5uoK9GRQiuMq0E40+cfVkjWwlZCVj7DciLwtbh1ZF8
2Ve2OyKMsUpHIfSliStPt/rXy23yF1GvquHEJMhtVfT/Ui38pzJlHOuH0cP2Q0VxpZMZxxeZqRQu
HDoTOyFNZAu1mdJZvpgWKDSMYl7KLXiE2KYWITcWmY0xF3OIldRUUdSKZ91fLOFOYdPSnE8PlB3G
n7xAfNy2LMBKaiUzQceNz353Z1L3JyvWYY4ZKyBUJdFHx9iwSoX0vWTgO+NBsOq/2Utpbu9PdHLW
9SEo/CU3Z0iIFYV279Vk4m+Ml1J40/oTLeaL0nEDrEDTLnDVFUuKvQpng7l9IBuwKmqmAUbFmUSn
tvROUc24YZwJljrKArgqAYldJcFWhW3C4B7ipuHuPaXy2pYGw6lM5q0T5+OK93fFnxexL4RCRnCJ
pDqZGt7qzwakyFgUJKRRm85ZzE6B88UAIVZmq0lMrN+L8CX2Q/01TSW3lYTb3iyXnXCTnKZ6fu2I
9RM7PpZBiF4fh+iCs/oo6WvFbd3cV0HxpmIvOEahDD90bDHnOAQFbtTa4rFD8+UItmTyT7TEGkXW
Rey8VXaEIsjUAOWHgka3MkiMiH/gKjF0ujam1SFfDS3tfq2MflpXd48jXmFKj+j6XVvtWBxMuGL6
KweJCRV2qmBG+00xVPsyFAAFNX6xp05NkstJc8vAwHGz7YpNrTmBoXsQ1ZzpBBiKMd32HTWSZZuF
+Afz+7Dz7A3okr2SMQxWSS6YTT9lObF9qQIPdK+CF+90MERF5d6biQNPsTCQ+5Nr7jB/DDWkR2WL
F1ua2LFlJg1euxSiYL4Dx2azvuPq27KOVjZpQOxao+ZlkrdvRdIx5bZIk+AHasWMoSVpT+B6LZ8S
xH+3ZVHSeZB5Ha9RxD7b7BsKxx0wUmRgz7Qe2ehMz6OKNHZG77s3wzcCNpggQ8YmFpB6IT8MBCjZ
iDtsUwD2mt4G6oJCbnbenXo4liXutSZonhobnVLzSfBAFu3B6mEwEvMeyEkT1W0EnpPZwe7mDCwP
Y/7WgG5C0no5wzNMg9BfwkjQzN2OAnm2KS0xNfQBeYj5nhimJPsZTu0mRnxAKAImEOAz3Oq6ARhI
dAkefVTvtM6fVdJdAdBMlO8Sc42YnSmT4CVKIOqhj7hlBItoM9U5LtJh4Arh4B9qDbYJnFw17C8S
q+kxnq1rbvREG/B9tTlRuKytvitL0Qfk+48l5yx44HOZe5Q9pwPfMqdqlx6kZSmVfmum43VQ179s
9ayNtHmpKtoTpD3112HIv7I8/8PItNWWx+0J6zdm0kTPdreGclzi0TIFbbn13BAyQ9ucv+xEpSFg
WHuGnFC7zANjRlSKmaEJnjJGY2cbpgWuxLDFurvF8TY9QV5BxG1E4dyjmNCQxAlbv3mppkkqcLoQ
ZxQ+8fY2m4UCI5Obwzu2u5awL7DJFLdSOmAWLPmCp6GgcKCg2Q3OgpNP7Nbwna37hoOrseSTKbV/
s9zk3yjESz12N4YYlxev42LX4RVt17jX6zCHGRv86xLWHb3v5F9x0OLs6fJXUQbDujas4mxOznJD
wwQbL4Oi07KsyJFd1jN87IvbuONryEXoCBAAJ1fHdI16iZBURsZ3afakBARZuv1okw0jvFwBZ2OV
eSSkEdN6REc0CtRoUAs/UFXCRshnb0sPlrp6ip0judp0o6EarogIUNGY4DzFW5m8AxrOv4RNjzfe
SpOILi6PAPfBqkgx+CUh7g3XJ9+cijp/tPMSskLVOJ/swzLq4TS/eERrn4gcgGZuxcGPYsMQZtQ5
/NPYjlYua/0d97UUeHVR3Qv+Av+4DVq/vmr9PXXT8456pfg3E970M0RhfLNG3Bq5Szcxe3F3HzQB
+R2kESrBWVjxtA1euBVZnN8nuAE/OkIsD4g6zZM7WN3akQVbXr/yy5YeWTgbO4v5+iWwZ0oPER3V
LqBNHvCw9NRDWdTt8yTD8hqwCMQPMRCHcrsqe4w4Yt74BNXVFMnyDmoRFJrMcHe1tHE0VWZB20Pk
88KpU24WTTeDite5ZV9nr8ObVtMXbK8KG7DC3M1Nv7EWsmdhh/YJ3AVFxeMMgL9wDfZGCkq3zNrT
TMhgpbXBUZQHErsa7Ea3x/BU68FhlFfxOeCPCHeO6TUawnjnwo9ddWXyUfU1bJYFxh4XC199GaQ8
PeZrmcEsKrXpn/0GtlsyICinSaX3wgruLcI3yInI+bOVMmGU4mWoaU5NWcaJvNd4jhGAtOrJSAn8
4gn6aO1JOgkkQmLaM+Tn6RiugpFDzje4BgAaXNDmuC0GWR8bDwCGWIh9heUMlMdg81b/j5JeHvyZ
ePw3bhU/ANKniS/O3qBTUB2XUheVJBWXZGOhN7IsTUiVzDwErLplsYbcDiV2qlr6DZIabbh70OUU
YmYY2Mn5bDQpesc5HtW0s/szVd9h4oTPlMGVn+WyuCqXag5/zL6ncnoOWvaHunxNiyEnzdLx53GN
JWapfkoTGQBNJiYHy/26kAYoYYOHw/fzG8f4u/LaUzoT8w0miVzc9pjY7eLJC8rXuahJmSdxt8VL
OdyFOYBgX/NQWm63tzpprMMM6yfjl3yxbf06xPSVojasR8t647aueTlaWXzKK8IOLCiz4mgZERtz
zWC9Z0DPL2GwkLha9Iq0q4KdzmzAwHmv7kA0jGttcG7zYNafBZZ72mc5HAa7+OdUMTzZaXiIiNLh
Z9VfUYS0VMxOeANOmTxQTNxs+jF9Tks4YqyXoBYuUd2BGecgnSHamw2/epAsvvxqRA73/H4fw3xY
S8nPahnsgRhD2I1XFsvUyb5hlHmaw46SGjWrPQXM4aoX3W9VGv9KF4aN58PnjBO+a9yBuGbl0TkK
Jmq09Knwucf7BRSYdLC/cE0g9ObFZ5MQF1TmZK/raH4bRherXPPMYgcCiRP/9UjfQNALSteH3r64
aYdkBtZ3GzTGsdKesbMN4zmI8M8OAbvLUSx4ZdtOtnNYX2LfXSDPGR0WNj0MPYdghz/VtaETj7L/
59FlCWSRTKcXktVMWiZHc7BfInZXbPeG12gsnqmFcvncWAy7Wf1XzO19E6F7BUH+gBVEMXRS4kkJ
775vJ0rcRuYsBzsdxWMD/UE4U7VvfVlO2BwmfOMkt+VPaVUA3C3LA99Wvga6UHsraAdiVnjEh5AK
wCYm2F9HiFa8LZiqfarmfWQpPM2kTStlfXZ+wtQ0UsaV/WWRwLWP2+2EDRJmcQSew3KNi+tU1y4l
5V8GHng8gYi+AJodUvxZQPWfMUXwRlmyY+ixQxib09Grsvio/Pgv1z0wtUrDDQX/+VAZPVjvyEkZ
+ofh0DVQrYoZGUsmeXru8yk9JBpdGBApMI2o1tA+4EyuO9PnI7DK8EBw/xTG0bgCSGxzEKsA51fx
7jYdFQlNY+9Z91no9URdC3WbY7e8+J3/MyuegaIXC68gRAZu/oKMeQqv7nsSNTfZ2ubdJAuPO1TD
3cep8UmvDK/Ha6i0+uR2RHjcs91/pBX8zxioJAF0luvV0AxbfCLTiap57KDMx/TTZuGNKRN1nWmV
bKIlWGJZ/ilDfd2VTWVupnIpTUnJOiSLhVa24Vs9xYu1EkWX8HZ88RIGIEWggYiR94bfL7t0Sd3f
0kHnd4OTPAU+H0aOreYYmM1HP5SalauPahfJfD0kYX4tPdFg26abnri1+dVIGmpsz/YeEn/8MMoe
/0fDLqrpDppThu0sPzEMOFo7eJRj4ctNV5kIa244MKP3SLXciOd9FvOSybuhYSCX3i0cJJki6mYP
pmHYrx6t4QcPn8CqSOp/w7AwZkvXP/Zh8VNRBbGGBvxQE/HPVPjtsp3act3inC4E6nE2YZfJg7Xn
qF9slrg+HQW3u8+buyLDJh2OwMkQ1lS1lCktc8049fYan4lEaZ3xzDQg7IA3GUtYed64NQerNRWv
thgOKPox4JO+eJCG7X0wU1ebvlHTwSab+uCM7V9XY9ENm6bZKxGzSJR1ADKQFgLNhdXMiFIZmSPX
3FC/GU/alTt6/6aG5vGEb942Eca78pPk6Anvy2GPCRQgmI8+393tiHliM3rhF11VP12c0Lfio1b6
uKFQ2epXT6XirnCDYevq5X7dkgVVsRhOoguST9J3WzvusN+Hs9oMqh720jO/ixwoBlDm5hi2pX9l
43CGXkrbk29Eex0hXbWetPCaT/45zwxj5QiGfDHE34F2MfO6wzsW8Qe3CfxDw8O15xPzAX6V1imK
JVYgzOO4SL/7PvhGgWZXMtHfE7ZddfEtlx2REbyHCF1XVu/dMTEaCGBaRr/SkcPF81u8K8PQbbhd
e2vaunuuP72EKzDQfVOww0gIN+yGKbgTncUj7tG5kOAgY041So9sHg0j/SbhRwSfjmRSlzZZZdux
wGHOJ4CgB0GxK8H8s7DHh9Jw38Kw8rKjEXrW0qY9CH3jS3ANp3Cf4kmiEA5W0iSfnGJhHhv7vEzv
HEM+m5W4WplXbWJq5IYEGrplc+boyrhK3turYgRCDNN+HOZHJEXkfGybMnm1qVPxyooXm0PuIcC9
6oLJX4IGsMhbiYYwJXAEPAANUcg2pC36x4VgUcNTBzEWo0Fb4WM2y89gtk9iQR3PyAgND37e0YRb
Wv+CjEcRhsG6yqFiQ9f1ZnMbp/3NrZNPKyNpJdUzVzq2YuX4Qi3VYSxYxGEK4xiutjPNsgJYLO5f
5+S65jar5Huou6//2TO45Mif9TplqxkDMeXFxtwpv/TktRg6fGKY8Onc0Lz07KqgagSUZgrzEuTV
3YxlfYPfGu0RJ956scT+lGPEwCH7s+ux5ox5wa4wimA15M6yb/uagHKJYfATGZJy7XaCXOumN3rH
rx390T0gfAQBc1XX3bj3+wEjhGDX+84u+E952aFIuM/Ns/4ggL2vOnGqw+yjVP2zXRaHjKWFD38O
SFD8ahOTzSyG2qLwj4UZHYc+eLXrAlSyCQyoH3J4GFk6bj08uwdev1wiuACsLHMyblYVPWBsv86u
/pkooDsQbUvpLBs5w/Vza/qCz5U8Iwj7m6sKa+UK1kkQk/8gO0MTJAq2d1rHXLmAzddsnvb4XKzN
5CbNlqRyuhuS+pFEHP+j5NvPihcauqIdDip+wZkbbX2LK8IZNElB389IglUpEbqJMvINZTk0BnST
9xODznnjhD5j3Lpiz5SAYb1PlEjzLoCEXIjxn4dS7+R1TTaNkiYfhc5EGQx6/zDn9kfSz+9uDwml
xxli+MavVwSIl179Z9ZxtEVIhQOr+ZsY1gSfOFEPWsV/Ko2fdeGzJg/fTLqE1wtbTkTLG4QnbeXQ
HZ0OuDJCrGYbYbLHRMgj0z+T5DPKH0IRxWbqGYsza3gqUpbL/AWfwKMZPCHm3qTgWk3MINwIXuNY
kcpTX3FCsJtAND97hHV04Ba8NmV7Nh39U3e+tyL5+GdoIgJukz6PCW9mRy/2zgQK2KTfXGvKdq47
wvlk7NxAFceDQuhKogwRRUjvMbyXUG+40tKJ/FBNI3GEAsuJ5disrYblx8mcJ+K0ALLbnc6Xi7Nb
tfskQVCNasfdTqyZHsnWwrkI83eT8GIcVCg11rw2XPVWWc7Fctyd66masFh/JQZ7n7TMXDCe6eZz
2WA2nDqp5ZDXjErKNSbiHVXnH33dbMOuZ+4x4Z91FywaT4JcKVmPd2m729wITpZrc2FtBjRlDjnp
L3a5emRraJtX9p2XaTYetS63Ntcx8un8fOOLEcEZ6SNeZpzGn2QM+kdnYsmIUZi9jQ755bWx9Q0W
gFZngzq0chK2pToJq75MA0KpM54bAfxkKF9I8j15uthkhlMDcVV4WCFz2HN0oDNQb2I3a8+tlT5G
lY3Frxl5z3MXtvR8F9SlWA+ZuovyCR9jRaxtkBfNfcDwIc74CwUqjeevRsEQC4xoN7QADoqsviVm
8qhC+4FdIEI1FqcCvd8Z5CNNC1sf7+bK1v1TlAY/hRZ8QNk/ahf/JW33UQBXaKW4kTW6tiEvjxBE
vRtSnmuQI1OUtyl+VzGhynJlxpFQrgMro58iPJuwLfiOXlyJUTvP0wtJ48U4yMplys37gMl2Txn2
ZoB/vvXJuLVzcPWotaTlaysj42lOrYBXd8tXvvqpdUDnbIg5ajbZU9vTWUjnXJSk6BMGkSgZ9nmR
/nkzQEIdPnFRe/M8/8X0pl+SKjtavO01DpB5PY8gCs2oehdVh5tNqZ/Qcduv2U+4xoFa5JeJ93lj
iYOAXb5pBFuPro7lBTFVHMXQv4KF2/U5no7W4lG1zfgqmMt5rzVwy9PiuUdkdxvCDP0glzSWd0cP
ZLzRbH+BtITnWLSPvpGzMhfJUaEHr2s/pIpe+hd+N8CQlfqxYxoA0vHXn9jqgfxV26b1f01yJySV
HlOX/7Mzvrkj+HXcSAecKPuqN/cUx36bhktoIv/h2bgbxxkCFp9dgRC5FlX4oE2ZHbJOblUj9gYB
K6JML7MXvTaN+k7iMKA0MHvxBufiWTU0iVTfm2ZJf2A3nfGb/iUY5fA42HDcmnprW/3LNGffUA+v
EYmFpdcGYU/4Z0Aht7yZBm6w6WvCIINbJrnkRA+mGG2ktPUbDyDdDcFwUWbFDDfJm+xcmlI4felR
+UyRTjD4y2NWjZeG/t6g1OhmZv9oeuxwokx/WuC014wEn6Nw//wQem8IR/kcEZ1zTbyA+VyftFlQ
18V3atU46dvcUYvNNXErzSBYwRsbkJ8qTF9UC8RcFlvA7e3J8LDOdSUx6MSLESkkC5Hx4nQGq7Ek
/ODDL1Ym/ucEA7wf1LeeqwNGjpFKYOwTPiyFwDZgrnn1O5gC+vSINpW1watB2vdpn710iJwUPwAN
A9zxAO5/LZIEaKgNGbc8xWr8igRtiq5n3iY9nKUtbqNm6SG7A+Dzf4sUSjNYh9vErS6DkW6Ltj9y
kdlYVv4dc/vlQy8NUuG4Q0KbCg3wGFxoaZZCX4iPvTlSYaLap3i0oN8POCd0c5dO4U9WJdySBMHb
8D0RLKjF9OQHFODZQ3iIg3TPN2S8jqGZHjwljHXcJtEayOb3PC7ePidpdgUfxg4Ez3+UnceS3Eq2
ZX+lrMYP1nA43AE86+pBho5IrckJjEkBrTW+vhdYEzJIy7RrVTVgXYEA4HBxzt5rqwuPUvpKpFmG
1hdy2eS02yrpUEaxAR5mZHhxfmUW7osvqm0DR4JjCJtfTqJrkNtr2fFQK39e26iVN4g2tkGbP1dp
8ZSROb1KvPzJNSnPqiI8Cg/CURW/IHlCRhUouAkUvJJq3k5+ATGH6BN7yrcYlMtNCcsOjM41YtEv
jSpW40S8qDsZl7Lk44v7/ho4HTUfx+HZRUicBZYDL+3IfYDIDwzjxqfA3PaIkdOqPAELTle+q+Sp
yoKTPSqqkOm8wyH8pWiRQ6C9IgLCTb8FXrLpR/liZWJNR9VfDYjILiZSoXD4dvHWqcUTvn0UTjnv
s3UvE2HvSwBDKOfjo13l4VXgkY6mJjAgRtYB0uAfNxzgJ1RWIWLNW6fw1g6wXifiBrqMpkiadS9D
kG78KWUd0wTQFy5zVaqaO2Zisi2WAO4GK8V66OVJQtS50FKADqpcjpMLYhpjR1p8i0eI5G7zKYnC
A+a4k1Q9MHOXYKUWYS9aKAKsPFMnoFNRs0VEYk+K1uOFdCcmzuTLEM5P4dRhLWEjdBEvmQe+sE6+
IXCRuo9k1x7mxgkPE3DodvRfZ8QxwKc7f4uGAolrSywEpeZ1EmVHtxE/koblPPcPbW68pEUlSSpE
Rpss+JgudvmZIKvHXt9oj5M2TGRPV/dAbA6eoV/R557oy945qCFWeT8/icaZYFDFjwLCR86uFvvm
kSofKgHh0O3Ki/WI3kXmoQPgtX8Eu4SbeTKuhPAOdquqtWh7SuHhIaavn03ESoQeB7EoVSjLK/eE
6unaLsV3z7Ju7KJ4a2dc2z7Gwixr7NVg6D2L2aVdcq7JhsfZ98V+/rm5B+A0l90XdAqkXboTElb+
Vmi5eOXJfK2uK7nkvyBnpZhkrsmYuKvSHBd99t3nkDTEFGcavJ95ED/0rv4E0AYFbB/cD3F4GkL2
Zl5XP7lNu6XyeR+h59vULf0xdK/fGDH0e4HEaimPIk+fTBHTaHDYS1pxDQSRDNipi8ydO5cwpdHH
GBKhEN3v/IJItf3cp5dOSZ6zR9XR4fzZUwvm5ODfz8DaSXFhRWgZMDzH/Ry739GcPpcyufQNdWxo
W7DBQwtklRwKoQUiimij57JHAT0NRPeC8aBaXWOYQfRNJ8qjOCjEnijzrzIN6KYmNAsHtqXIR23M
mGt6ihBU8ktPiLvMnd4CVV6TrPC9pHvHmTVaR0i9LRDswldXqJuQfOfZN7gS5cWEx0zn1kPsVqQw
dx4hJ4swGghXO8BtZaN3GvviUsTqUhAEMeccEVWMpDWqDmVMFvBU9w9ste8GV+yr0rkL7Aw+HLuI
BIjDECNQTfi3FsFIZKlLLEYdhW+15xwSK7xXSX90IJLtSHbjhDjHXwJR8BMieULPeDBtXKh1oKrV
CE15NQK7Sryp/Fp7HOhCQYmbgsUJgU9/FQrSX1Ldv4mKLmywQAqrrJQ7r04QztbdiT7J97HPXyBf
4bMoepfdSniUjXbAGtnXgMvdlR1NP5y08U+ZY+/spHnE6A9WPiFggWK6caQdG66oWBKMZ7Bdaqfx
qCISMEPvZFPLbnOLii/pBRGcwAtjHh9b0d5QCGe2aeK9bRRAOo32h4mOqfWTLUyPPaWJZwDi9UVs
oNDjDPMpKsxra4H5i6XdEofOZpbyc4MEtQux7SIdDFRzaxjtE825m1Ibl52zZA0QvFh3zRuk1u9V
ayNhsnsCq/HjA23ZMw6mlWl4D6brj1sinFlcI/vapx8r0vqHMFHkeuSOXwxldeOZk3lhkakWeRx3
8zi96uIFtQ5AP4uOQ5O/9cp1V5ZZegdsJTWyqJAlT61428/IUrZDZ3/v3Czd6q7wt7Bb79JM18hz
8dAFmA05+1MXj+C1r7CPknHst5D7KiZfp7zvw/oJ9SA0hyEoyCgpFAJVajD0GNaDrRi6zABEGsw7
ir052jnYxRLd+3ZMxc7PPIi1RHPLLD86mOs9YeAoIOCIlsWaGXQ16vZbl+hk09JA2tI4hrEEz21X
mT6qHQfkPiR3VmrgQOXPotiyJtk3XRk+FH5+3RDJ3Eq5k7O5JTChXifeCF7B/GpJZvJwML8lgi6K
03vAHLt6x/H0plmA44ZzIPtypn2Cf3iIg53TICEJRbQZrRY2Ac7LjYlecgXqc1j1EY6abPaD7aAw
mlh8Z2VAIONUx3tq/U9Rk5AzOcbb3rS2FGFeC0+dzCBdN9PwPCekiRbizgqyJ8+avrOwPnnT9JYk
FtLQ3la7WUJjFjBBO9++7MN046qf82+eb3DpdOhjkeD4PRvXuHzk82If0rZ4nlwMQt1pMKrbwStx
3yRwLizrU5xDu0Pcc40vfZtmPvs7UrjCJL9MlPMpN5MH1zLDI3p/dn15eJsm8oaexF1rQ4dksdq0
LK4Xs2ts09He+W3x2WjZkVrhj1CrqyS0WRn73Zxnl2NigqjBuAIEwPnSp+Tx4eUTBbs+md4hX16T
AHUgrOPe7D1UVNb3RrLqjymylUU7IHR6tITz6k/DfhDFjUr7koWV7qlJlm+WZe0eKsu6qBBSKzyy
Sd0+en59gxp0B5dM0sdK6BImQHFCyl4rFx3srai6XYLSpYjNW7OFOGS1py4svhhNdatGhZYT7xzR
nGQEIiIeskuKzj/IzFr3fnw5tLBjHB081I0oL5zZ/ORXJIEvgaBUV19TRLPzqF/7WJQ3Pd82nmVK
SRxO2ZJj08ZrRqJCKih+WvQNqGU46rOFWJk72BAHeOit8FtDiOMqsstk5STVzUylG20aSxRz1cnJ
5K4L67ep04gftYA0lZWKKgPnuQDsBqvRuOot6zGkKGeV4YYJJNy1GvY1cQeKJh3NC+cWobe/Hkxc
uhgXQMpXqVylHUEQXew36GemlGIyNiHXm4+pqRUCsnrLGQnILjVI3w3fdFXuaNHPEMaq/mqa+mtk
6gb5qRwxLM+1F+fhsxnb5tbr4aqWnXVn0hI8KN+Fbwm947HS0cls5JsxypORTST55iAq8onJOCxB
kjlZTc8GHelUX7KtomAbrjUWPz3NW2Wgo5PWjgbf21SH34lUiVF5MXPEIE9cLPMXPWVl0KTPcVGO
B692b2CekJHOdRJr2ofVRHF6CO67xIRsgAWWrS7ZvLpZwp1hr8c+tAa/ME654R+iccZqoMk1oqIL
AzW8Nevx3rW9g+cSRdYW6clnp7+qZ+xpQPFewonySd1b9wkE+rSYPrv+fBN11mf0zvsMH9MFmYXx
ahLNw5AYL4ZNkdrueKPE+IK30bga/cB/M2lZoS2Hmxq0SyorAC/0eN2+BkO5wajLyo8xnuYDstKq
IFAzFSSFDP6bE1uaTM7FsKWxgs0+EL7asT6hUyYbJbCuUO5voYoUq2IhiOPFGjmbNTRG6rZZ94X9
MEHNWNcGCUSIql0En6jsywfOw4AseHTNqBekug52Y6mfwNV+RhXB2VO/4px+s0X+3Z0DDKz87RU7
d1l/ojFLAZMIVL/07vs0+DxniFU6ou70MpQLv30kgOLJo9JKlhL5UY0D3R4LxzqZgUPVY0kag+1v
e6OllOj9qFwadFOI1sLj/Og2lD4bWo+Bm1yCaGxxR9NGkbwiy2xHrBft0R/JgW8oM/S5SzO4HI5O
Q69QypQ1vv6O7AZtTs/aNXcchkpnxEJdtQNoedjsA1lLrlHd5SNr3RiKeE0gxboyKzJf/RhnlCoR
S6Ht3EDB2qR18axlRxXVqTaDnr6ZTf8yZuNwkcPZZAu6iAhquNyVyWSAWEWskGmYCMUEJQNZ7GQy
/hBSAsgg7iQCV25N+i2YMM7HI2forvfRDbkRiRoEmK3GEh3JbKafjdA8ND6wZ/g5U94+D10IprHP
dxSmbwplXtt2y4bUnG6U7VDyL6j9aoIhKPFf+YNF8RBnCPVnjkbdrV1JyhJxx9AhgjBuh5cpkvjZ
e1p4sjU+65pGIkTGNVWeXWVBIfCyYw7CFd+tRx5hbh+r3jwSH77JqvmK48FTn4f09lkxEWrPOwsT
ABrWu7xSUOcbUJkBjq85tX+Uo3XEADBRl5iv6NoBDXLURZw7LwiuUcuE3msQ5FczpV2iKRABmc5l
5dbBDlr+Z8kuZhJZvNKt+SQKlJcCm6GLdJKsm+AIm2U/zv5LUjRUvAjOcATVU/fYQeW86AY/WEuv
WYOmw6eVEKjnV+SOtFs2Yd8wgE3MqBzRjSzYDIWzqx1cp25LwG2d6ocQ+SnNRn4PNdmLGR4PtAOq
8NRRa14hfemaam/Tm8+eXX1V8dTf+xHJv2XnXSE4BAYJ91qbnzC0b6du3Luas2Zr+EevknCM6cjA
N41RNFD/qudTQaYGUiZCvNQM7DfqWOTR6124afI9L917I+0JquuGq6CRP5zW25J7tSej4dqmH9Nm
mJE7eqFDXxD83ZHVkYv5mZRdyYMW30TSPNhdP17aFlbc1jTKi1pP8rGJiue25gmp3uWcAWyBzVO1
4oR/p2uK+gnkXOV034jj/jTD2cHJb9H/RNZlMq6tlpkoHBJYWI26hYJ98Eh68hz87aJzvwcZnX1/
JiYUUL6h/JfR6G8jgomonyLSGKsDgdUPFPfCdZWKS+kmLwhykWlPxWe3Eg/8yySMw+ZLTExGYJE6
QSTEaWDFiPR0aytau5UzR1DqsxfL679LEJw4JUdApXIBweTqK2hknE3Zqa2EcWwVsg8kc9VmFMmb
GXIqmiwYDDHda+SCySGYKJiXA1rrYGhoNLnpS53Fr44VDfc2vspt40X+vqkQOjk5n56VU2UOJkiN
1kB26yIPu8yoRezDgTXXKPMXCPm34GFuhiihyhRV0860Ao+zYuvu69luPxsdksKlmi6cpuJ4a6an
oOGBNALuKejkr+zUceVHABYiTwZEMHTNBqK0AUekFLu6AeozxeLQDdA9Csyr15Q6i20j+bVG3OE4
Zw48gKQrLgMaBFv0LSDJp7z6Etp+iLrHfKLCLa/AS1Q7mzTTEQDb/NiWwqAvKjGeF5mw9umkJK1w
kjIP5J9kzyJuqUfOzluDMw2EizrCMPM53g/DJkSK/QqN2jqBzpv2jtfWr6Uamruad39PcGlHnqao
Hux+zne9Iqg2Hhr8ZF58HVO+gpVG4gDqhgeb1vNN1uclIUcuLVXc1ZymgeQyPoWBjy9H6pX1N13B
jjKdSH/zvCbb9xylL9C4vqRCN/du1/2Ay/t1ACmz620dHvyYkyRNF+NozUZxRbCYv8llu/PV9J1o
dfQCcfciK0msKmcj0sDDF5wNuElLLNEzVHLSQalFVyp96uB1Is7OcVLWjyXVFfwzwBx78Hib2sGW
UkB+ERHzVtSuk1S+ps1U7NpOBSsCM3ZwX+kFjrZYNIqVs251I/OVjoJvpE02RwQXxGjZJkU7y/NR
unR2fd9X7G7cECtemOby0sbWvfEt6GZC+e0hUbl5T5h5uXadBvozLZnnIvRmyqlkBA+kwbC1Z6Wu
y3i+N+IEeFhaPJuAfS50pj2KbpoDHIlNNeW+8Nmfx5s+lo8+GWCk3FFwRchPFKKsKZe0BjJeKRR8
qJg9kKcRwClKgHZdfIWiTWum6UcWL5d1YfQfWMdhbLTIKtqImvGcDPllV+r4SWFURizSs+ORxk2S
sakJO1OAr8heYfix3JvVyZggm4F5DLGVEvuAyI6hkC1s4V58tScTQQVwTKqWnX815izDST60u2li
C5cmAR3SNoXT64mDNcWAEZru2AtKI9WQ+Jit+p3oaSjNtYEqRc+f8dQBwemja6gB5AoJ9eZLUCGj
J+ejpLWPfcdMol0JYeFKpx1uY/cpMSO1dlAu7wafGrxvjLTl8mHYZnM/XDhByKF0ti12+JrUKrd8
0oU8mZjZN2XePKRN9hnj6nwFBu+5xMG0tmYHiL0NyywVZvIko7Hajm4b3QLlMzdDDduixFG2Tylm
7pzIA0vs43qwlf2mwFFvHAuch+xt/xu8QW9nBPD3G3q0FRiHa8eGENRQUqMcQFFjhAjJis6j7lLi
w0P+iMLgiMf41cyax2KaHx1ZPCWV6ndGnVVUb+OOnE9O/XauPaoQRHIEyXjf1Ga1DrW8tpxeXIvO
JAcpEnjgDWLQmiI9GLWT7M2GPaBH0gIOcDaInTOxcmUDFETE0jHyxxplDWEyK4tuDpUQSb+oZluR
+JCewnACt93dZ8hGXPIMsgDNto4jA5E9yx46qIzsWg3/ISwfg0BB4xbshTHId3eNVPcs2smGlKAc
fXZ1w+9dzJnsKObhvizTfQq+cSXj+GD6+cRGiMaeD8r75IJPW7UKBI1XUjvR2kQSJdCz7aXdy40y
W58/9ncZoKxNJhfUdpcSa6O7F6qn09UQF/M+KtJ+VUb+49i4BMaaJIBMi5R+jttlsqFFmFe4/euY
WGNWTnfNItfi3mv5PjtiaDeIexYAT2y8jKxo7OJFcTnJmn4ngn02TsRozeU9vNT6ZPZ4T7CVPxDM
y5m4FvYFpQ/i+jIJedDBQsyGi2ZbxxSkOW8jehtJNERhSkO3PvZAxlZe2H6H0lvsiyrIV5UffxVN
X+0Nz7Bgs7nttSVtc9VaOeHfKnqQAZC2wCc/VbtF/zl1jE+YGtUJzlOyN+hVkVBmIQByowzw6UBh
GbEkf+6MGDmma+DSY3Kpi8B5EhP7mAye95joeUW5eYmOLarLOexJpYyhJ6iKViezM7lzbJnH5iFC
Cfzq6FoQY29irs/z6VJCXVozPaabwoOcPMSz9YQ5xX6jvO+8Ahb+UXIe2bMriw74F8yD6GFyoDSu
btqIwCbo5lCNMgtBKC5vLCJIP/tP8cB5aAcYw7ns2YV+BRLUV6hOLUwAeVUTCeAmkgOnZvDpQPmf
6QmKR+3jrWP36oQ9LgIO1WhzxIvMAVajIfevOq+nC5AYEj14oAkO6x3jkMxRc0V/0qPv4bkwfTpP
EwltU4aLtZAPHEuGbwLo5J0bpLx0CxgDh9sY8FzX6Fe3bukCDrL9UrrxREe7Tp7HntJ+aLbtnVEk
+ljNtY0yysH5G4++4sBv0mFsc8khPLbS+ugY0zcrssWBmKkW9NlE+l4DkgqfeDF8LWqoSSWteJwo
LTFwJMQ7t14zolqSXv3aZy7/dikgQBCnjQnWKNn7ySYb2LMCk7PtpYgWkprXLBsIgiHY9oBYXlnA
Dy+ziqO0AlFy7Ub6B/45dxuWNvEBpubc4FqcEGsan+gcSOxiNxHEILo0e8/1MBtqU4XR924svyvs
t4dQupgp276/E41xRYGtu4tMqkM6p3cFWybbyoTtLBazr+UE0SHMPdovHu0gn7CglVf146e5COQL
Aw6CpgrmnYmDa08NKdjzEfXBtjWJ9mAbzB4eBvWWJnW9EUOqtrBN/H2ZBXprgzhBMympwSZ+Q/l1
VK8TCvNPOEayKyw5nHoNr4CCgnfhkA5udGhr2J26jqJ9PRILwTQfLIBwsMKvblIbp57s1buhLWkm
wKqDZsKUAtyLqxEBFo7lLcU8DffVmnYDrfw7ZVT62mcEXSuqk6sOzA4vejj1ZdefSuWEbzTLkaBV
iAbTrplu5o4LU3JKzWPr9CTAzaYEfIXEbEn2pQZbFDOzVtFxfHbTOb9tCs3he1Lsql18Jq1WnLIL
spQAJOrDGDZw/aYg+IrlMjoMMngaCXQ+aDJ875tQ8Q/MHJuQ6vIIzYlQQcsZL40hYKfXj9Q20iIL
dwwB6l0qEGx1GqqlVjyJRZs/nDK7qm8WOy9INwx7DscEBw31DU1eAp4spw43iTMTpdXUCVICDyeG
bwfqVDIKmWsNNR67KWVXCzX5GLtRf9W11p3Gy7maB6vk+IsVQgAfZheCjXk0LXujLIRFoW3S7qO+
i925xdBRSQeKfEcO70rIrD/BdooufPb/qClVS+8qz1DlDhhp/HKyGFOGq0/a7K0TUE+Wk8Bkr59l
KVSF0Aw49bTmWJFxMgvzGpI8jH8DqfxJkHu/6iT0dJOKJVvZ2H6h4+nfWq2IqPi0eH58iiVE5NrJ
qmEnRfcEhTSyhc7c15iX+3Wf4mO9IItEuztOpTYxWagN+EQbsnXRnkFPbPjaYoQVF4GQ3qXDgk7Y
IqCM5lRMKer0EeNphbtRQZKFkJQne13hG2BRLIx2xzZi3P4PGYhtMUCrR5ybARmai6cKMfkIs64A
crzu4+Z7beQvjRquopI5Yk7IMclJhibWMhFHYsaZM0Knryjfz1Z/9+9//Z//93+/jv8bfC9ui3Si
4vCvvMtuiyhvm//8W/37X+V//9/Dt//8Wzu249ETdh1lmdp0Lcflr3/9ch8xBf/n3+J/GCBqQHcc
M8yt5GpaImNO1EVUTi0wJqH6H14NlaNnKfSebJIFtfrfr6ZdRk4aB9kRmhYtIcsRK6MpnDuKFf7u
/Uvp8xtbLqWkKZEUKNdU3u+XooJem0ED0QKmYrg3OUJAXsqbTWojwcTaNO7fv5791+tpm8OJ42mO
xr9fbzBsgQlZkQ4TjemXWsziTvFuPniAy+v47XUtd8XdWArWsjKF+ftVHGy4YVXO6XGqx+KO2Eu+
prihQgq968uYBejoCM3adSr2t+/fn5B/u7RHshtP1DWFdXbpHKLtHIzxkhQccowB8cGq5cHLC1D8
TWZC8k/dm1dmWZh74IMkTs4WUz77XpjWXZAcKTf7q/d/1PJQ/3gcnm1pz/HApZjL6P5l9GYBsk46
09mRNG26cT6tm1G49hWe54003NtJDkR0Uxdpfrx/4b89DQfmrbQEn41javH7lXH9OC5NlvQYxI3e
FLpN99Y4ZtvUnz6jr4LV4kpvlRkD2gQwl3S2coLxLLjnt721kMqsKv3gDf3lYTgm/nUTusTy3+WL
+OVhtByGjarJ02PNJHoXtqiEPezlT36cfQrb8rPhmf2qKhaFdcjC8f4D+WMecU2HSdKykNaiYTXP
Lm6ndamj2EmO6STcy7zt521smWzSaxzS71/Kcv58644Qy1fGkPEccTZn1b2vdBsNjKjKRyOi9ciK
EE0dbdfOBkmIUgQ1gK/QJOgQs75ZZdaTKoMcohIwzQPsdTLFc49qHkkNrKj2WMM+ajhMox6z9pRl
+gX9HxdbW/90crrlG8RlDn1IzpN9S+Fiy/rfPBHDpS8zTPL1B/f411t0gF9oqhnCc88epzvLnDUv
SI+l0bangT9RV8taBEWj+WSOhC0bQK4+mDLFX+Ywh3YkI9oEFwP85fcRpDtH2YPnJ0eSDch0MQI0
HwF+iL5F+8/rnC7GqeDcRnxNuVBRYhKOov4bDWX2u6C/r806hnhtghB+/5X/ZdrjSUitXdd2TGoz
v/+wrPGSHrF8BE25HW6oOQ6ruAuJr6iGZQKyI/YMPWbTGN/v+1f+OaOeTTGOKxjTDnQN17bPphjk
zbBjlJccObLTLVfJgGNv+OFYFXta6jinuOPzHpo2PCFNsAmqf/8H/PlhCT5oQZweAjyi7M8GezpI
A4ppah10g8H5M1aIsvmKFN0/zGY4Pbx/sT/uVglejrAgAzmuZfGsf3/QUeSFReO7GZQY0d911Lvo
j9PDsxoUDxaleCB/HAmX4AWKeK66I1Yn/OCR/3nHvGgllcd/BCbwszsGc9ybFOvcA24Lb9/0nMdC
I2D3nTTO8/v3++dnxqU03SoauqzZlvz9duOUaMxJBe6hSqNhS9dS3TZ9JNGX+vWXAn7btuUouHn/
on/5zKRrw3EQpqUddl5nH7cB4SsbJ4fmKxXKdRmZ1gplQsF+yNYc19rma1021VMwVhb9KZXS3aLq
F9hpd00WJB7gnuqaoKF4fP+H/fk0bMukPIA9wmHrJJfp4ZcFBIrhiAvQdBhZYv4ivaqgdI8imJZI
0j+U+MhvE0vjt37/sn++by4L2hf/n1bK0ctf/+WyYELpi1L6O3Q54SPTEGoqvg1+hzbLP5hW/1wi
uRQhbHT8tYlA8GweAdRJCVTV7sFTaAXJxswRYWChnf26uQbtHB9rN0tug9qt1oAU5QcT7F/ulN2T
zTTGhkWyfv1+p63SBd3FIDi6rVNdQ1Wy2R8NZX6tFceADx7rn5O5LdknKqbN5UNWZzsU6vxUMozS
oP6Ihn6wInHr2oJyzftv78+p2bZtSCYW2y9qb/bZIx1LhLmtWXuHedI63OeVm36uw879ITX8pW3k
eeqLGJAHKzD06oN14S8j9ucuwPZMNmOuc3aPAAAUJ9DAoxcUgRgKfTQR6EF2VYKT2Zp7GEv2bH9w
0eXz/H1F4I4dR3K7jmN77tkdi7pBRacHEn+b6sop+mhbiiTaJ1bqb+vB+eCj/GNKZpNDyRNAreBi
imv+Pmg8UMilUyKOnRGpMwnihvSHJlh7wHKPdp/Q/E08QKAy28l6XNqCfvbBO/7bHSvWXbZcbLxM
8+xsMzUEe1mTxU+Ieu81Tt17DRTzlQpPvZoXQ/L7Q+ovn8kyosxlLmJWkGeLkD0z+ac9gbeDpYid
yKU1vXVx4z0MCKa+/7NrIUlUXEgx9JkY+Fp+f7ouO602I+/1ME5KrJXPupZJI7gO2Xl+MPmcD1Yu
xUojeY0UQaR5vraC2hwnApjzg2DE7iByoxiO5ZMMYr2xIucLJlH/8R/fnSMV0T1a8HFoeTa1Un1k
+Cqa1FmFHTzKgep7gaWo9hrd0/uX+mOc/rw9hxA61hA+RudskNigneHT1zTEZfhM/Di+LmLwKBia
9jWwpREFSute8HPllZrBZDtmP31wu+fT+/ITyLz6OU4VH8syjn9ZSRi8oZ7SKT0U8mdppohuwzzy
aVqjVaqo+l4R6AP6FRDGqw845e2DR7B8+b/ODD+v7zHVYmz0pLTOdi42ST3w/ur0kIw+abipl92m
Ct1PNfkCc9M0EviWzJhOs9RpCRUx0HPiVnjCepTfBq5F+fn9X3T+JS0/yLGYloXUEIrO58eKpr8R
tTwQ1848UlQ9ItQ5R8x3koLul/evJf5y967i/S0rq+LwcPbZxiFC3spkAIyGLJ5H3b1NFspeNVZw
goBJr5Sgx+MJvN2idOz7Np7FKo/w4Xn1AFHgn/0cllk2dcsX5xHUamvrbDzmRZ4QYhU7+6h3bYOg
GrvA8VT3ARn2QY1drfMaaDjaKYieGnE29xdYEMR27Pk4w6jGs2Uln9//UWcT6XJ4EYppnEXPYZN9
fkrmcElg/RzaOBLShTo7ERGpZLDkPwaiKi/wvmWf3r/k2RD4eUnXog/D589h0j6b4EaVplNWz5Jm
VGt+gW2Dg9Lrqu2UAdd//1JnE9x/L8VAo23qUgVzz2abKRzHVoQ1FhzUttuRePILoqxIM/KC+7CC
JtLE47j7p9fEv0odRjDnsETpsx28qkaJplJP+9iqyksXnsljbmgLZExBWNoA9tMnX8n4aHAtY/mX
L51bFbZjOUSn2sJz+OB/n2liRIzmkKh536RanIZGB+6KffwEqc4zjWmli2yQK8VcoLYJiubbCeNL
dAsaotu8/wD+fL+C7EBtMbLYjrBc/v5LAKlnqUIGt2+YkL5PY+q9REadvmRT1H6wFfnoUmdDSedB
mIVdSHkvdedtrQrvuid9B5RsCN77/dv680uhrUhph2lLU2Ozz95r1joImuxq3tcT6+nFqGXz4hb2
sO1UMX8aa+psHyzPf7kiBUTO2DxNk93A2T5rVgo8TWTP+D+9Rb4B4sN3OuOOunm/70TVfTQ5n+2c
GUNqOWm7PzcFJlkqv785pu107FCEgwcJ8mqnjIHritiJCLzJJ/MHzri82zbwkONVXyPr+GDk/HHD
HnoDm5K/xddjUVr5/foiRFkdDbD5UuLQb4SNCiYy3f7oNV5Dk0taH7zSs9V5qdW5y1mbpVFgXzu/
3zINGqc3QmdfDip67Lsiug5DFd7WmV8uaQ91cG3rSO6S2SmeFUop9cEP+OOGeeDS5N1annSpnp89
8K6p3dZuwRlrE8PjFgGtRQrbED2FZo8kITKd8B/unF02AsJkJHMuEtJ2f66Zv+xIGsLQRzh49jao
++6yd11FdGEHFWGqmpPt1c4HU/D5J6pYgdn4sEWnl8O272w2GP22m4MOHlvYjdgblsw43D6cpZm0
P/hexPnjpHDiWXSPFIWi5XmejR/ttCFZ0lW7kzkBMW0k7m1ZfoEG9GSTRUI4h+529qxPLLx0XZy9
irotbZEtm/qvwYw3owWTtoY3Mn7wns8fAksrc7JirWOOpiS9/PVfHjp4e769cJxPpQgETApjIGbr
MzYA13xihSyjD653vvNxl1MgLRHGlvi50zobWE7dx3UWuS2s03YhQ85HjCMwu3AFXZTF9OjVxnWm
jeswGC47YTQXblce+6LJP5igf97Zr8sSRXj2+VRvLeoMtETO7hwUb9q0My6FOnTTjeE512UMGNCr
lzzZ2w5qXG7l5CInr9Tt0PebWwOrClyNQ6LJWmI2J+1TfM0M5EIgXcuQkNfCXlVj+mTY9bG1zSVj
9k6POL3fn+9/to9++ekOBVaHzhYmMqHZxJ9/nK2BzbasPPcwwxIlvUKZCOwK0B9I64tyuE80IEj0
FlMIjycMg69LqxJIWVsh4qgk1dio6hskbF3dPnnkSLeEygcWJBPPRtKZKGET4la6p8IlMoTnFP+z
vd1yA1RoNW0dtsD6j1GHKMX2e9F4B9kP4kYv8Vs1enpiOTl8WBnh7u8/sT8OXP99YrQImGDopjpn
y3HVyIDuLqmOmVXF93QLEKO2cYNZMEw2Ic1l3NvFGK/5KkP6I1CGSgtvyvu/4uxb+3nXlkNwOqON
Ev35+XkGIWk2VuEeQmKikYHOY7cLAVPhjPDV139+LcQxDvUmzrNCnlV7bA5MGU0m71AVfNwV1pRo
A9zMPthRi1nj/Yv92eHjfVIP4DKMS1qM1u+zCLNLKjHXeIccAtplWrviqde5vNDAlffS8owVZ81i
i6Z7uJ2HxrpwTVxSuOmDPQt5fuJ/3Qe/aZlHzr6R5atmKaHBJ/T5w65CHU5lF3kHt+r0K2cx9ybD
9bMp7aDZp1lYYfdGrfH+g/h5o2dX9fgoFecd6ntU5n9/EG6oUTBA9zq0VgLGYfz/lJ3JctvItkW/
CBHomykJsKcoqpcmCFu2kWgTbaL5+rdYo1sqhx1vdqPiVkEkgUTmOfusRdZo40LKfLWyZbl2aTn8
TCXzFDunaJiIWpgbjhJCfqeMvtplmgnr7cZmSk9JE+hXFJlYgnJpuQ+Q4Y0PRyTJN5Fzo5370dCf
2PoAyWor1xPbKqW3f51m8IB7eus5WDvUntprUADMC5EM4SNNuAPh/wDXAZ9NMP1Dpzx+ZjNSz3cG
U3YB4nRz3Avdaj/qQthqzcs+xXjGbt0911mbeqGfMmS/sVOvOdPKyi6z6VoY6Hm2QBjOgnl2Fmxy
5QIt2KEju0qikQrHPQS0/mFuPUr0rqdog1cLwJ4rhBr+f6PKSB37fYcjIVsAWAPyb1IsCnH7Y7CW
yg3dvmWy4M+/1pfnkSKsbrn8TPROKKa7X5vAQzIFs+Hm/m7Iam8f28yjmJOlRURS1F/uxt8tQAE9
SgemC5tm/58+x/+8Z5PeGOAuadhoWeN2wZQOa43cABOzy0j62ojv28AowLCnxkbFKLDjxfhbe+x3
7w1qo5Qb2DYAftK/3J2WIXAB5oT06RsMR5Nk0k+zrcWDltpzs0Zd6UcDDgwmY+ycKdukschkWsvQ
oU3t3eW+thrwBq7I2mrXO3Di1snoFW+ONpPpSWblMpSu3WJfAciN7chPaPzlJ/tyDuDO5m3Ht8ju
lH1J4HxZaMhU5r0tb2++LFbfNCXdTw2A88uS5UwL04cT6KLzMfgwbQIef7n4l/vltn7z87Fh0APq
JdY/v/H//IZaRVEyHzt/7yPQwpXoYA5hGiCdpgO+sO5vB+f/flam+mh+EMyhlhLoX5bwqmUCujR7
NiiJOc0cmb3kLQ98ZeyzpkKphLHTZkK6lSDFqMCL3Z+fjt9eHhMXkSd2yJRFvixl/Vx3lIWYqWth
ERgGWwwitOT8XQSjRWGl92ZVFBExAvsvV/7v0u3zZBIW0R2bkqv+5UfWJ0xjSeMH+94olj09RyZo
Bhs65mnsCI9zzJPgnqrEogD958/82yuzR6f+w6vDs75cOZiWhq9TxXuw5+6R+1pum6VOT3prDRFT
1/a1h0/wl4t+ORv8c09TCWI/wHJE0+JLLdBoJn+oyi7e09qA7yOU51+XwiIrjIGGufrq8ucPedvr
/Psdxd7Ls2x2QpZPH/HLDrxTjdBGdpj7pp/8j2zx9XJntr0z/eXQ89/HhTiZR4nLZdVzSUL9+wYK
zMbqBjPn/oXK/1ETtmJyhDj+iq2xfP7zZ/rPdwjclzYhL12d7SSHrH9fq1qcpDUdyMvV0DlbJvCJ
uzfjJB7LbtGzfWqUlVr/+ZL/+Xi+btI0JE/F10gf+Pb8/M9qAGGA4Sr8dohTXaZZ5OL415b0dr9y
9al++fPFvtQDPOqfJudG16QE4t4Wn39fLJBNC0Spzg+m6Nsh9IGsW5C4qnhY52gP73lchkd/jttX
4NHjlRjsePfnv+B3H5cyMasfdRhSHl++4RiqrpMGNZk9WcUnO9W7Pa4ed9eZAN/+fKn/3KB8WN7N
OisAR23ja8/frAeDxFFHcK8y0o/EYGpoPRFBqv7y4P3naec6LhMIBEY4nNP8/feXWva6LzXit4TA
RIB4s05D9A7aCir8vM4mpPZGO/7lmr/7GimKkcDj1EmJ58uqilgcNneOjEw0hX1BoeW/FYR7GSZz
S6KJf/4if3sxchO88Kk58MD/+wPWDLvUEC6Kg5sadRXBYU8/fMsRHpSLRf6lp/G7W5Q3Mu9H9jmU
e2+P6P88D65ql8EYzfwgdUTCJSPvj3ai21E1tQ0TW60f9YikQ0tM7cEf3Pgv5/n/vK74MXlJkRYg
6smH/fLFVmYHAsYkBTYFyXBkPiFgTCKWDDbh19LbcVzlBtyUZE7b6M/f8m9uI8slbRRQvbp1LL+s
312sIT7TE3mogw6kseIB3c1eY4ArZf6nCMfJUMXRXdz67f9/4YDOmUGa0CLl+mUhp9SduoVFjDZn
PDPMew1kFifd7Qyxiek6xpCp4f2tYGTclu1/vT78W1WQgx4nd5v7yvz375xrSnWLRqw28910Tyc1
4dQcBMC4xdVvGF4CzHU17creTqBkHlIVk3FU9v2fP/t/Fnz+CrpV1Egdj2z017/Cwj6sJ2BJD+aI
mIYBYV1/XliProLuDkwXL4Pc8udL/uZ35jRNt87S2XqycPz7g/vtMBrQF8pDasboMOya0SRdH6LR
QFe9iCVeVaCx9v//izIqdavqU7jgf/37ooHsMFPFqjwEGV63xZBM6TtFfxhEV4fMWTl73+203Z8v
+psF2HaojlGnI3zFC+ffFy3AMPdpYZQHyJOzWs8dHNvVqNXD05+vg12M/9KXm4k5HJfkOTVuy3K/
PDsVATJyiaU46IWv0+a96VWTgsbPWFQ3G5ZTT3AC0ZMzeZrUbogkG85F4WQF6eFRI6yMVHQjp9j+
5ZdNgDNlwsmYJTEkDoitRwd45qrTDekxVDMbH4nrDPcDk5TbmQdrjFSb1Dvbh5xDTpZRY7xc9q+A
qUhoSEvOSCQAnxncC467F4ZyrPtxMOKd79QQp7JY4/ga2LBBaIjcvFe4kTrP7g5O3CF5g7jDvIhR
kJNrG/SUvWOspwl6frhYXvCd/t/w7LdC4QSvuTqjmaL4iRbEi2ZQ7E9N0zXbWVhWHPV97Gx6HaDV
FlrURKitsb5Plt9NDMshOV8VWTwf4FhnjFczQgxDPFt4JONxAgQ4VR4Yi0ID7bdiDhz6UZv547tf
MunMgbf1f7jKhos3oLaCfOLkaTj7s75n1soJAdWKZ3B48VHxug/dWYwhs3LtxjBukIU47rOrAXHl
cUCuCrk1y53N1JT9E9HI+QrnAEgdaEIIkbU5GnDYSqPbmywr4I8lIcOQZzz7OQ9te6JeE3uhaPrk
vsrb8t0frGBjmgOOLVKueiTy3gLVYo9PoyqAIMbKg9EWMOLvbn1PAx83uWqBq+gygR6jNNjPHO/1
F5+BzEd0pXLfS7N56vKEZatthnsrqOO3cqzTNR/X3md2oa6p0nwopozAjb3pHRxWr3vCjdbWTe3p
oKXGsE/SkrAdNiZmf1Vg1N/Mqp9KijXoXEJMkznMEnriT/BB6OHLOB6RjZmywreXtl0Xijbm92B2
OgV/LuOTP0itDue5nKKGuPS16krjKpj9ltEAJdBfB3iAQOIVfvnajVZXR9ILUuwT4EhPVbxY2Xay
Ws6JnpNoFkMyyyhXDnNwx0RzApzCot65U7kcQBnF/soSo9o3jj5tmzQvPpomaR+0ZRhhyAXFoTKS
GuR63f1wrGl5gOelTpYwwH0VBbS6NcY26EWa7fTZ1klHcQ1AG9CjaXRSGr7fEnglS+bukwH9dtgB
CI7mNDWOFJ0d717OQ91FNUe+aFbgJk9+YPTnccrcDsDhCMFSoj4R9iJOFDLUjiBz/CqBTwAq6WOq
2X4t+ju78oxrUFrAOJ020c9O28oPDolm8UCTlCG9os1sTquLi62vI25H5yxgRGlo1B1J0MCKwNlB
YUlcALcrvELxTuQm6JuG1cR5qk1/gN2iK8dj3nXxxGM81HCBykZvoDSJ8VdrxEEIjmm0maAXHgWy
UV8el7KxnpjC5H3cq2CdGBmFlDoHNJOXZnb0amewYL6O3abtasNZp4XnRPRucd1S8anBqk/BwSiZ
VVepP0fw+XEnI5WiCOcXz2nt9QxFOCZ7YTMenzQ2yQ8oJ5sFfUxh7DRrUM4K7BqjT1NtYyQvGWWo
JOZi5sbKA6T76jpgYWGwyyBNVIgREqwXqG9V7KcXLgT7ZZ5uiijMMvLEgEj7gchTJmsWvuW5BOHE
YHU5QqDx867dzWWSHFvPmHd+o1sClfMwl9dhdoRivq2yT141GXvmKPKz2UCz9Q1NHgN7qJ+THE0U
u4t+z4HX3AOjKN7iqa6jlHn2Ry9zwDHHnn9Gp+HuEmPU0602VMtOxF62iQfN2FQWqnpUA675bSjp
ATNR9FYPHgR9C4DQahkzZa0MOGSnALzQjliCe1YVbkRnBOriejCfwNdXN/O1ZT+xzwDAKjBCgflL
CuJXEP8kBup+jaEttJx07cFDXenSY7yQVrUptjTAi4Phlbm1ruEh7qpg9P1QUhODEDyUZMcsBbch
zXq6eQA5JpOCZ36Lgw9sBEO77d1j2qfM9rJpuEy9pu+KsU3vStish15U8ZvgJOuyKCe8wQbOW6gt
9NFjxpyJCtL7YMD9dJzQvxZ5cxMcQc1sCRo9NZNnH5dCc0LDV4wN6ygjDIvQg1AGR+PBb670dsvn
RI79yetj75flFe4zWBv3oi/SvdrxjCXOSD3z+40MvtO9WltLpRUvmFYyl7NDTKSybEAA3GCUPmrg
FqcxhawdA0UJO76AaXDKiAp/jG+Jv2y3f7Pzu+XW6N2yYaBv++XUFrMNQKVXMk3kgRWO9co8zKof
atoJnbdKZwtJ3Z+3Kb/Z+HFFzonkEEmNfC3EJXQxQMNAKNAaJLqmtOFEV03z6EBY3M++cs8FM4x/
uShRwNtO+svmiDAWfXFqG/TDvybSVOAWrWhHBlsA0omZx9ea38fOYDCWmSnNK/ajU59Vr56NuYoM
z3/R4J5MpjxoubhqQb4ezenMLPraMOW5UvpPdiMXsl7PA2OFI2pMQhs/ADfe6HEAi6o4+BlU/cfs
uScbUY2eNERj6ssMaGW7FDQCEFjtCJe+Tx468WH+iJvEinRiTOs4IJ8NbxS20xJVI/PuRdVdiPnu
07S65In21FkxQldmY6wAoJ5+hLRhMrsJb9ktprDr1GtVBNcucdj14fXj2WJ+tQ+HTJ45AdzF0trA
lgm71iFubob5zciILTH0sC8nmn4qpfeU1eqH5Q2HlhZnFTinoeh3LpPe7VL/Alx0sAZM1WSLysCS
TOGI91giapNOfnVcAD2duZ9h6ujN/Bhk04EZircmWH52Rf7ZaLm+goF/qVvRrDPX2WNt6lfIai4s
HAzt1Q+GmJECG8cZKhLwpxgNOICiwJsPyzQejY4DimZvBq2LwFqY63yGkZFq/dHSjF3ZiZOr5igb
JTAo+1w2wz6evDHsLf80Nn6oWTVs6Y4xersrH1SZH/sZw52OFhj9xK1HBCcHp4Vg8r0CnTQECApm
Tz10RhG20oz0sYUDZWvvRgFEtuDtBoaiOQxO86b6l7G2IsS3jzWV2XWc6XNEB2DVt2xRNNA6ev6x
9P56RqsiS3o5ASwKE7YhGEIAUEj7YLB8zqMRQV7Qtn1evfaQZk6cWqEBMhDMXo2BMFMVL92IrYYZ
cYO/NWb7s6agcK7TTILbsC5aPG8JHEIUbcu7vE+/MTgYRH5b5BEgod3sZDf+Zzj1GMN8vbs53eyr
N+P24X1+6Jts393G8md8HbnOfyq/jWfhr2BUAxQjr5q2YF486Z6RN60tkGzUSL+b6BvWyhuuwihO
YtQ+Ulv9Up77IxHattPlj/mGa56KczMRsxGV/QI6FU6G86FX837w58OtYWfxwScPjmVmm3cELZO1
LdPzIiQD5zDU5DgfJJ0XMU6bm7uQQ01+bpoYwEays41p3yn7Cfp/1E3jIQdpbpfVvRzFD9yuLw47
0V5Z7xYzNygMIqJ6n4GWbYxWbUgC7BqHzn+56KGWMeovmH8yi7XtaJskcPaeyvoo0KYZLmcf+saE
rdbbktkLgUttpI8olfIQf5TkPJmfWvYruGgfYzFvfT/ZT363Nc3y4PQ15GgdiunMnPftNTOtZ7wW
yuzufG15AhePRdeK+hY6eO6NOzfHaDkYsOr4lefK/tTc7IKc7i3wwXU15nOD1YVhjmXNuCGQ/OQf
qRq3i4RaxH6v6t9956ZBn36OjrW5kUBRRm3McnmPQSC3+fyDVFIkgjwkJ/uzENW9ZgefvLvWbet9
s2e4pUIHF8PB+efsN2+Dl20DbB1aru6blIHGrKbDSIdLX+anDs4TWAbzYnpiM/OgIU5tHuacIEoA
Jq/McVUYbnVn2TJ0BGwEEE/FxEyD4rhJpKDu2oNZKdiPwTrL3WPD86X5bCuMrmGSv32KJSS5qb1z
5HBXpulTGhsHImWvjjQ3lqM99B6+ZIYIpwysAnCpRhVRB22K7iWd3BE00hiZuvzlddOO4bad6Flj
/YLOsqlt2djfjbHYlbMdGrNxnwdFyLDtlYwDDvAYdtIEsmIRzpZqSbVr5moHS+tS121UxlNk6fjd
krxcK6M/mkPxHLt8K36978jBggBKTqLjq7dTx9h3bp0Dv27OxSwvacEZKEkHd6W6maYcvuSVju6W
T8xQqBkcjV4+pCW2JxgQyGOAw7aTvWLr/OA2eqgSfV+nYidTfCwC0tKsfWfDxo5V5U8CZZgphq1p
dQDbLOznIKNEtYUffZdhHTemdus01tqeTBBtPJmVA5HGKjZwIm6d9LVv4reETon2o1cofZtrH9sR
LOeNgFTHaUKt477+TJ3xvgFk74vy4GIOX4bkktDYo8ZYrJkah4jYlY91XqF3CuydB+NEJt1eAIKi
/VldRTV+N2BXCRelgRph39s6zD9D2wySW1ZHMWBPoW50pyS1rpYB3NQLHkUgR4gONPCwb0lUYjey
SmtxDzaIAtN+Qwr+gT0xk9LJvZ6KLS/FDTnDsJHVZY7TR9V5mz7or7GqXwK92xSy+jZzjsziZVf6
5akL4mdsPtqq7uWmWqoPZwjGqPG1LT71fZz0O0PcOCrzcJh0/zNwp/SQYP91rOy95f5BDyoVYAOH
P7Mqrklu/XRqDCaDCc2bqBoVmal+DgaGWGtXvGUlTkCp4+2t7m5LWttaJ8+vtkwah7WOdHe4vS6E
5q31On7IDFCHtvG0uNYhH/lxG40YXsxbkSgaOAprfxPldQbMZ108Vg3zZ7zGARNO67Esorkw+41l
Nuybiax5uTZDta0/RhZ0d5kiELxX5STHHmSwoU9Hq0PaCrgqN9W5BnDgWPme5yA0wfjELrjlenCN
cOzdvWQBXoLhkMY6lZjhzjIp8ilbPXuZtW2XMl2PY/9JnWJfK4j2Wt6fEW2/x3l+j7fvjQMlcY1S
vSLpzMnJIxFgsppIFmY1NtIio1nk5sXaMNRW750dwQ1YwVNmhRVQ3XUiGz/KIAdueSOdW5nj87aj
ZcTzkBlZpJUpG3moJrpFNbl7KTEZxp3+y/Qx1/XBsW04iY4tK4GlX6Cov/vGfOlK+wUrKnBn035x
Rv+SN+muGzy0kuVNhr1TKTzZDONJ42hUt5DKsiLnRX1CEvKIqp1SOuwsA6lkKJb+6MmadLy58XJ9
a47tK98fF4+jKU6OsqhDl1FYcCk/21u9n1JYx6mSZsEm0dWjhf849acXc4CcXuTd2WBFlt0UwQG5
s5dhxx9+Xzf5cfKXD1FzNwyL/1PFNZ6Y/qOhBqU58y/WgFDvajwkA+NBk65WQJFC5ID3eZ/zeDRs
DQJtZ8uyWKXZsMeahLwof3JFb4LIKYGZ5J+aV2fgVEfq5HkW+UHxWEzqzXLnh5yB6VVdTB+tr++l
5p950ZAIEZBS8HU6FvRPoFJ76Y4o39iG4SsXK5hdQMmVuo97VlGKCMd+9COUMNHs1DcQN3Q36QTU
rCx5zbJgOlX4fVajbyWboJ8/xj6/6zzvnfj7pjO0O61N3uoEv1isKw8EAVHCSUZtKV66tr9ZuqZ9
GjsvtiU+QQuxuICbsriXgLeFiJJhUILq07leoeyoaIatbnf3Qh/QEd3IdtY5gYVyqdgmh64GUrEa
xIYnRa2RIXyD2bvtEnXWEjb4Q/ozyIP3WbJ/QHgZrNxav1Z+5YcFv2bcY35peBGBh1pnPlihBaYR
RQjA3dOnTKABD8Grd1uDOWju+xxUrRVgYzM08VIHPWESz/ylwH/NsbPTOYqseGJYaDMolK3wxKot
aYZrKHL8TN7jWry6Tnb1jHblOHi9SlMiWr1hcJiDhlqbP8FBOssCqWHlk1z0qSGzeflIu+a1ruTW
caz7nrThqjfHnWVh85HteFUcIXBYONEwQtrkSAAaaPysJ5uCSM/Ai9AdCkHEswC5V5Ozl2VzDsbx
ZQIo6+oFjgZ/q9r8pNVYBrPaCnngl38kCErKRz2vnzuOs+gnkcU2HFTJlz/5ZrlvcrE2jX5nT/l9
l4k9x7zjUC7NYeqxtbBbjGbPyFd5IA/5nF7jFrO00KynqirP2YgfqIRARTs2bDQA/H7u7wt0gqtG
N+468IYrP7MPXmbD3LIvZVA/VUt2hRTE9oz0z6Lb3xi+e3K95MkabwBpHHC07gri7AO2EN2H8gkn
wGlwi6rFvPNKOIwBM0FrxxuPyUi9tXQhcgdQBUtQEWiFG4DU3JpGrZ870FPrDoa13Xsfs5FvBuzO
YeyleydVp7jDzzjKb4XJC923ug/bojDrQMG1eWa6OXnAln2Qc8pbpq4fmAm7KHPZ1CUD1uVsBPC7
nHvXrEMn4wmsmEIfJk8jEp8FG7+s3jx49gdX8Lri9Rlxjj5LyTZdZufJbO3V0la/NP6+3M5wTTjw
aAnTI3uptAjEzm7w0ehUT3lav6R6/mo3SDFnwMY0hwS9LraD5EfOyEj6yJ4RQXmwPL61NvJcDZ3E
NEI58+WvXugXLbHajdsv3cocvJOjmtAdYXv7SX2fqwYtO5uRRlMe2Lf6ootiNbVOEvJeJk4lDd5D
qb22S/dSwz3VtZgT6vCGnhWspkQ3iozOMulkJFCy3TwuwsAcHzQHA/Ikm08EV9vBYqRZ6w8agZB1
0vffUL4QZMkYpqNVxQ9opnhZkpu7NLmMyXTPPM7PLM1DYRc728N91w6bXvlP3hLvObhLmOUeCHkt
fmyWBH6pfmKSqiTRp5+UAZzfSflQuXqdjLrhl8Al2Q1NQaRXu7HyXH3tNmZUl168Khm3C/usP2cY
Ji1hbjXkCRthlceMm2POOKym8l0i6Rx141KiaVqb+LuKXn/lcHUZktT9bFz7fnDYq1lgRdji+vDz
HOQ/WVWB62+3SJzuOKqHlp2JU5pZEZHNw0AXuEkFB1q4lFn1kdGuzVsfhymAQBpAuPRcjS13Bumq
1MNg0ekPUJ6r2v5OTv5RuDY7HWzAPU4x1sZwthfoBOK1siBUTn72OXi8W6uFg4gGQaWA8VMpwFxt
/yY1aKSqp5Q4kc8Uy3VIkCtNzYXE9Z3o/PVCkaJYEphP8106C0wHzfwWG/XJrNqt3VvsXZyNBg7X
Wlqx8+bbHTX7wylY8vfCd344cavWKM1iiKJYHPvUDU1ff6dqywZYrQcosgUPO7LRes1R+UQf4Xsa
Wx4ts3TLkhm6QLyX3Lxm6aw2cxsAv0xOQM/wEGbeE5UBtj7G/GRwtxO5a7E6+XnIFAHFTJy+skFB
c3N0exXcuYAtv7A/2sE4Qmp6KVXMsJfVLOvWco+mlh4RSydR7+QHzx+22ZScSrAJ1ORPZjn86np0
vplnP6fIofvSPwCrZM9p/5Apo9RTQ5mp4j6yKrKrTG30balWlVfs3I4taVWm4ix7xCtAJ3kBz9N5
1MSbqTk/HVt9dzpOZpbUz5RId0MboI8auSM6iJp9vumEdm386pqZBFknbNupA2y7Ndtw0WZA2wNF
nSBsbIkhr5dPWWY+8jYqQ3cQYdFBWS/t6cyo+skepo1sm/VCN80NqKxnQn4anjTXpNFfhsw4+BUs
86Fmee4bkgPxgHTM1z8qit5rmJyC/TPbi3Q06XDROGwcTg1JwZarnTYO0EtrybfUSDY8M3citj5n
Asg0/zJ4d+InEA/+3bK0V6Zw3rXW2hAUfnR7Y6W7BAq7fuBG1M1fbgKFH4pcVmvJWsbTJU38ijFU
KoJqeu100G84Y7W9wl04Smet+f4Z7hX8cXpRk1FdvWLRdiY0eJyR8Q899V6Thgd+YEghyqABsgOs
3YObWD8Vm5BVL8xDR+WYxoT40PKiWyctQ87BwgLoDxxKal1E1dwDyxvyMqxudXADu4oyx/PE0hOY
9XyeSKyt7NHl8etw8bkj6o2FfULFaHgEdPZJm4sBch+FzwBFi1vAVUybWkZ9kRxnCCZY1+gR1f0n
B7/z4huPWRqPK7vw8e1N7Hgn+TSIeYoMp7qy6uD8tOQ3GJ07Gi30p5mhXKWgV1aOMcARVft/6oyO
E3bsuoER7k3eziyr3krenpNsUazrzXM79xyhK7nOJHtux7KZ/JZHzUJunwzug0cO8Lafvetc68rN
8cOc02Pt9qE9cLQAehkNcXmybXUqYrlnNivEMYDJxiNWb1z0qX0ZLcHB07wafbX3Zfo8lcWrVyZ0
opv0jblQBEZUJKSj7TqDcI433jHq/zQnLE5Nx4Gfe44tcIScPoxpKle9gx5hMbep1z+N1N4q2b6g
QAlbgVedoayzng0PwON+pAKzQ5wtP7M43w2o5NICmBmoYFfTiID7d5nlhDQVIivXBa6Z+JrrzbEz
cMB4gE+Dxn80mvfMK6Z1TlsWS41L5YLr4OMZsDAlOafiEZjXumnMx7LSLlNNA9wSLDlN+1mqZQ6J
AGmhB9o+ymYga4TkClyMnUGLjLYuDeYN/w5gqGGRmyDzkJXBmoTxD1TUptlpU6q19Leuz8JJwWOb
vfFJxOYTZJBi3ZjFyVfdA5Tx80zBrIAl6cRsUaXBRKdQ2r7W+0Ne+xffb96dwF9P9vwghuJJLF5Y
Dd5DwPsBh9YhyJ1TZRqIaFTkmvneGApj4xocAwJxUKX+PNtUJLO6pJhv2N+aDEyinY37Goslp4x/
WufyG7V8mmEOMVE7fWPcY1e3DW/i1LVW/Gj/bAbgNFpzlNjzK82kba1u6Gzm67wxZr9XuFtzQjke
8E/Rq91bpO9Xk+/Vq3EsXyBv700K067m7bx0vILufeiRSllBfjTb4DC1dOkd5wJv/TG221+mGb+U
Xn2U0r4j6nkpB8SwE8RrHlWA1ydnWQhHJBi1a8iPqdwwa/WqJ0lYW+pEXWYNTnc3mcOvxiWqVS/T
a6ajKG485ymJccqMEpgrIupVNg9gsScaWd1zwutGs+ckdGSyrKosMWldexw42SmvBpf+nivT11hv
icssDD4QdE1aRSKiZvCmnuhnqOA6QiiXpoUaQKLXLtiQr9jPZWu7wuZp6hppAI0jLx749MZs0dpj
a9uwq+kgpDZfxtR9AE9k+4K0lqJ2r/CAl7N1l8h476GH7FoVyiyOivnmGjLtH7B90T0Xlb0pIC8b
7bJNfDaXN8BOEFcsdR7BlMCibSzUVYj+jDJgZcvmIizqx6p2VnWufepBdStYJget055rrf5BHezO
jhFYqTRf1dR4VIvIV5nmJeexzeplL7uFWghWz9kwVj5IDbi3bEgbuBP9M93lZD0nwl6VNdWBUl7m
mW1za/3odYqIVVfvxRTs2CxvM2VqRHX8J0OLAbzJV0+3n+OJlvYknQdm5beqYlufOpGXBc9KBr8G
K/te0J9q4nJnLP4IZ2622Vqke6OPP22zutPjRF/bRf5UMDOD/lJ9zwf2jcbyoRAF6VTQJmlvhNDP
MlVR6ZkQa9NXmYrrEoiNUgwqZnZXIcUrPgBg/2qX5cUFQIxxEj8h5P0JOYuPgvwWkFu0ZHd7MsAd
f2v1n2RatvHY6DQP5zyqlBkarvlcptW2HATZxRszUmjFN0ggB95kNZhqMLrEz/aB9AOMhMs9CSR9
TdZ6pfc6eFMUTpHq6kMlXHotXf1s4A323eSI/2ujwPhydEq1kPrfh9VBrPar9EDr5aL6ehPfyDyq
7/baZAcrvVA/+sk9TdK8jVUspBrsvWGmFwErfJPVdMwcgxpSgEEtueRxQkvGZ8C0jVB+bpbJOLRY
hDDjLWgeGe8o5WasrGihDIm9LOAOmo9GjVkn09ZEbrej/UJM89ronH/mdudW+spARj4n5fdWUztQ
11Fme2vlBJ9thnDCajwiRx5VsiC4EAhE6zt80q1+GbVvtW9QVmJR5Us70gm3MB8gtPZmBENO50VV
Z90sZLwxG480kI9JOGDLyoNlTvYvMoXXJK12dUfhUHH4gQTy1MaEOUdtg3iRLj2+Dj/IzoQIzgQO
eYlpNKO8UynEC2mkjernUIudV9Kf54ZdEAbSsMvHHxwU3v3Rvwta9F7+rT3Wb9EeToRmNPDK6ACk
JjZVNh6zqv3Gk/9pKPW9m1PuwXw9JMm2q2G38+Xi4vOzd5dHIDfcPTCcJ1562L/KrdEWURUs90iU
NryiNmR1dmNl3CvaLI3TnYRJuGPgJemjUtCKELIN43FiY3XgCk0A24jdui77dGSLfGgkY5F+F4V/
GJbpW1/+qHMP2YdmY92q1jblI44j6YsqJP2S4i5gixNTfPk/zs5jx3UkW9dPRIDeTCVSlJfSmwmR
lp4MuqB5+vOpJrdrn0YVzh00UOhGV2ZKZMRavxVL7kuRHyxQL/LiiYKPTsZIrxQNBSoVPDUErzSq
TZLqmy4dTwtKB2HWz/ifglQZfc+kZJ1G0zWdQD2Jusa93TrbrkRSR8YR1wxt7jVDE2VeWxAbLnJn
PEZ04emVaxCvDYXrDNnBHnFy1/y+PePtAm5AwfaJ1NdA9cq1Ew8vliJ2/VztdBRqdqo+RPH02ysl
xyGBxJm+GubXSsQnbLwakSxmMM7aeVz0+5pCBPrLcKeoOvFrcUgWEhU/VIyqzhlHTBvAWu7cTAmL
3qOna6D6lp3C7O66/JNs5DM4QNSNAWqVh9zRjlHyU5Ewr2cEaOuspzrp6IMyn2cWQzixd0t9Ao6Y
rqPBSdN2Fr21+Tai86GlanjxSHPpBenWDGlxAjczvjJIplyBLKdD079BPTQbdDrdqqZyWyd7a4CY
oMTqdxrc9yKton1VZxul926Q337WSMWYzZNX2tfc7O4bQznpdsHx0lfXIurPcVb/NDlAyCxDinW5
trAae0J+JQs9CN5wcRp3g619T4A4eqq3esbH3MjAkNarYjkkubCyezO9uZ41PDqd+QVQD5Q2UcPm
7tM5vY9txhtFYcEaOJsKX+ufa8XgvnTBNVThrBuVMbhV+gfdrZ9GNXqlt/q0YEpMTHGdXO9hGZV7
srm3kqquTsO7M0KS18p2TvRTl8RPBCFcDSBx3RBHSx8fBwbxRtAdKNqLsdirLHEp8WDcGuz5gjx0
T8vpKrZAvMF71IbIEjq8gVBSX7femqi6mla7m3VamXrXp/XpKV/6J1XP7xfhrg0S9AF+oULEw5zF
ACHxE7zJvPLq4a23RVCZ3WYWegrlQVhwnGy7WDzAknG8qfkdh2CAc6ZlJ8S5x3SE5mTp/BgBYR95
L3TV1qGZcIZRh6If+6r10ZHuE+TvZutZn4ghMdVJ4PSgdJGqUHnlnurIZdgcmTyizBoPjkHVHuJG
8oKTki8WEBmOD2htPsyUqs4Fgwbgptt1n53rfM+Kd2BQDZJbUFBN6SOXUXJrv/UjqXzki7UbqXnf
MpF/DIN1JsRi62AZabuh9JNhnsOytHkkQIt1YZ1kzIpbetX9QmtuOeb3fRGtSR8iTrLL91lTblsz
XQOfhk7UdwgYBIn5NEBhSbknTeKqVlo4K/WRKJlVM4OL2bhXFaV6KFJ6JYR1703ARNFwBuIOiQ00
7lB5oSSyangDj/NAVBkaDc9tVmSzr2C7D12rb6q8gghQVo1tMD6bYVZKn2iwe2eOGTSMoBX9trbz
h8gGbm4m30r7a1xRE53Bv1W0mwaqMQZjyWlfN2bPYVZmIV03yH0FIZ6HkjSTOx0b9qMkRHNXIMYL
VReyg0+UktXFbSs6hikw2kLV8LshV2OFRoryl2OD/gI6bWYPXZ6UafJhLkjW6UtweOWauf/0tPaH
tskwLsXGzuhVzjHNVbduOwp2wWhObjLhFoanGM0w5kUtvxSTYgct27QtKgtDf2nNZvZVs3nVsC6b
NaNQB3mgp/GlK6qjQtGIQkJj0T33gG6VF72gh/I5RQL8kKu+p5VIiKuCGivx9KtuUdLTN9AOwDX2
AGcrVktnh0aq7QrHoW9sWXViIM+UU0sbEiZV42o3Y6DF77RzUKsE7E/52mzXAVKis6eUkHuoGhLw
TK2g1XJIHjMrZPGB2yp5opQ8DijACmJR+yq6rQ7ucTA/08YEXsyOjZFfWGyCIRuOaWnt9G5a1o5y
zRuuFyxkhV9Q+0Wpdn5PKoKxIktnT+4UlS2Vds5vurzcZQtzYKDXJnJ1Ejitaz8tl87ydqpUVuq4
bPgDSEggyEQ4drMSOrJf94Ak65ul4TojN6A+ZSMUeabALOHUBXimEWMX4UT2SiQ2ZX6CAl98zajY
gNlGdUF1U648KroW0FeyLrL0gAqbe7hW3xVX8gQwuC85RdGD/Voa8Iixllz0nAq1UZxjb95Qe3Jd
3B4iK6nXo+PRYtiu5xq2Vp/YVdlfDXbfCWmMzBnUKNISruIhDh92wCLTD8c+iyutBeZvG0unW6ed
xxjsann8XUaK+QuWWf40bp+TT9pOJ8vpWhC5cc5fx6RqSeqfI+enI0dxa9pRbFKcUIv2XQ4u/6yM
5JOtq0qjrZpB8eRktSP9pXJoFyUhy0aPrCjLXpNC32uFwrwkDTLL6KxyKXWqyV/1l6KqnmWMJXfl
/bjELs7XqLTDNNW3ZhT9CO+Z0mGfbhB/Kd2dM0KjWXHP1jxKEqb7s70wgrSDOa3LhA9hkr+g9N92
PTym043QbPsDU9Ip75tnFfkymlrgm4Rml2S+VMRnqmSecHWgr7dvDcwOcSqNmILM48UuTd8hDKMj
gaGxpY+eOnAMZT0v3r0GrKuZtOD1hrrBkzVglQcpmhdowLql6EP9dAB+6MRwQuyMT2bWX0jyQjpK
+9xgDs+c7YA6zRa1eYVKTq/X7dieYlX5hPKg+ckx/ImAIpzY4cBhPCsw0CrrdIv+SgE+oAYqgPz1
gPPLD21W3xqS42eYAOmOVOTAXraTvGZq8ZXEWhkkg3UAlwVMin89yN2+HlZjRb8KNi9ulwB1MN8m
JRYlFZZCWZF5eXboF1+7CxB3Nx5b2V2ahRUoYl/ETLgGVd6g+fQbiGnErTDtBuvTHCqoSlimaU1a
zq1mvFhDuq1L74D5KdAq8UGi4ftctRRiFmfeoO8WnTDMseEG6NBXrpOH0RzdFZPyFPct/UucPOnc
t8G4ZOcxFasBiqdp3Y9J0Td2mu7snHXN0R4TV3k2THqE4YX4q7Y4vmk301cqK1FnVptxIawu67+K
agmU2T6OgNtc01xsxRVFJBWHMt6nosE3odEjlYRuFZFolzUBGTB+41VnzxIhLomwz5SHSXC/dFl8
GGtG6xIRO2iBnJEhqAMmd35ECYA/NBdUzT43XHaOR17ggp06ITdAz/utPkpfk8BsFvOEbdl0Rag/
RuwybEN0V+2n5hnnUuEQ5gWYtYZiFhuMQPFHt3yaWVpz2ZFhLUya6vkoYrErDKSAJiJ2EwLZqLWn
hpJ3P3VJctXN9pAtlCUluWTxj8wzMtFNMXD80BWEvN3bZ+h8ugXhd0GfjYr2p4ze+aueq6lE7wEr
uThHkJ/Hom93oMjXuUvXlAtepgYRYAFM3URJCnqDBANrx3FApuAt3p1rRG85lr40boPITtf4/3+G
AqvAWOOfbNpbKPVpucUBCDRN891suqgGlbXmqLt49A5uOQRomiFOQB1cDudy1g/5Yvglr8QaNYh7
XGoAfUovRtEe7LY8pga58yOqxKL9NLPiyRXZDKvRVUEXU1MpbtQVbbfmUvpmlu9SWKIVBqqQPu4t
YMldN7kfKk1/iJjWmjHecX9sxq7xJdIOSn4Yn0tUVbSGrmZ5iUAApHvqlOoqpYt10OHldbeidwOd
8kAgFO3FLTjZo0wJ5mUJbLZbXHFPjPXBaJQnp71i3XoUdRbzXFQvTPE3uRTCJzpWm55JdomtcSOE
hcJpkPRs8XVi5IBKu3hSPMZqRW9U0q21CYow8u6akXtvmKx1n3AHSbfcCDNjf/UukfJa205YRynS
m2bLmpn62Pc27Tw/jmhilh5iK/bUkZaykiCPdWNm2GAU3AbtXIQE9F1IGNmnsbotbVrWO9AgwqZp
jOX2BgXiP9IlHkTbW5jGU0+7MwbFR8m4HwbEghRjZh3lZYuevuCv2YhMbhEc+dMQX83aCEin/Wwa
BOYe6sGe7khO7a2AS0iRDE7Gm6uj56c7HAKNInQYhLOcID6ysfNbgxYyEV24TcKmaDkl1NU0pTth
zZt2dMMGVIZb2J8w2MTq9ORoI1y06Ojkc0JTEo/UNi808+BdgeeymBeknNdenK1B/ugjj+gHyfxG
Kq9mZj4AQYUOHqfIK0KPGdLUrbXk07ei5C1hYsSCgDRsqLfJTWpXMgZ7sjnC0iCUHb7KFqndkM3X
2U2p18792KwfC3a/lWxJvyeAP1bHE2Hha7VtL8R53S/TlhcsDeXkahy2woRgVkEaH9vBeLe06dON
4UEkKIvalUiF00fNas4NPg3kmxF6d8Oh/cmMz55Qrtls/U6IxtY03RHZscznhlhRNlXemtGudupg
H2phhjJ1DlWnfTsuSVb5TSB7U5JGMg4LwjEBNpiH0HEVcDhwrsSg9lmgquJOZMpLpfdB3lT7Nut2
lFyvYGxPhdqeyTrc9DRSgy98ZyTTcY2uewxD6pxtxxQVneOJllxbONrKLQ7e4F716Ca+ZfaR/X40
+452Zvkwy/jNycgalTaVa/leYxghUua9UqhUtygqCQbde2ks81ol9TnvIuDo4ZBitSvE8HFLhScV
KCa1l5c57lEAjrzR02D6Zc1zAST6maP7WY9xAQ+Q5fRS1QwELvVXYBnCH0b3MdWqXaxHWxs4l9/6
EYbnU9rg6k4nuaU0hmgE+S1OcSU3Hkvg0bWltK+pmxwqY7pmA1BTQftSp9NgKY+YSdg8rAQkUNin
SbgUFxbYGitNeWz7/G2wPDiY+NDpIAPA2ffpzeaitXduF69Va7iLhoGVsuMFiVBYJHEEfy3XbkUX
7jSBAxG+oNIRN9AHeZP09Qntrx3CyAVpU9chMWwoYNjQufZgjPTKFTKhwrquUiyR5hxGwgpbxKgo
Z5DjN78F5PWc0N7UzUO51hrzkBAEuGoov7LwAK2ZEfde68m11dWskkg8LFl/0wj+64z3todKA+0e
f4fzaBX6A/PPMTbz37oaz6aBJH0uA6+TbNvmb1bzinNKXCIUA2mdoQlE89ZqtKw3SOZMWR10gik2
Mo2Dzmt/kkpjFS5oSHdjSt9dYnIRE9JENoH1pfOTPff0dvfVUU7V05zbHoCeE/SAq9xdNM8oU3+b
6u8qfbxY6IpEbcdwaOPejO0iJPDr4CUzAKR7giNeK6XCCMp3WwpwCNOg4tXo8/1IUPRq6fsNNV+H
ljsGTuisc5LRxhyxSU3Y5aqNnkdnLVLf6RatfMRU4dQNNOu5YJ3eO1EKwdgZe1mkjJR0kLs0zfjF
0H2DgkAVFvFeUhBSa8u0btN6awsNhX0a3bRi6FzbysPZ5+CrvFFfKdFlkEph4ojX2SifnRbysqj1
+4wZtxD5kzlmvsQTwie5q0qDsp3lga5C0xd2qW7yDOKELE2HoBejJvsX2nWt9MXNz9OGdErevnUD
VTIGKwmbPXoPmU4oY5MAMyblp8EdjswqSNmScrdYk1P6lZTjiSiATWZn95J/iwpJPSz9hu7Bx1HL
fvqk3VkxJeT5fHGi7mIn5OzZ1h3DIAy/zk2r2YzFcTDkw7eQ82/Vp2E35udqzu7HBjW96YgXB7Ks
0ADUyAXwdT5rjq5TAj0zoJDux/kRs8qm6kbqwWOMSjWva5Kpn61dn9S0vIOp9Ps5vzNiyjryep/2
IoQJBYFTD0vmvOQuvX9qgZjWjA+3DSiajQvxm7umVd90L+VJGt8caT7Z3A7uMp5qQXh/q1CGa57U
3v2lQrC+LiYcaxF/EQGwW0AYC9mep4S/TF2aleoOKZ7VDHXfbJngHYLLrHrwZHukdmbclSoPCKIt
nWy64WkcG2rsTED9nKOgrlGmmwj6uvIn5tcJ+rHf11USKpE42J19pi/zqCDLyRoF/YPV7PS4fmtm
Ir3TJd9apn4nY4cGNYoFwQc8GExVfvT8murNImiX9UFrSPvxhPtbkrsKM/LRqdOVSJoPZRkX9sxc
BcOa6p2RMe7pLWf/QodmueQoqXrzlQDccdUrju0PrK5JkWxoH/jFxHac8uKnzobIx1f7VGl4ZBQY
rkzVrmOMl6/ChWw0kbHqJIoNgTLSWj5ZWJ8qs35I1Fr3lW68RobyPc/mczFMTEK5FfYwk/Pc/XY1
sPygmi/CoEoKLMimoFQxWhzaVfMYVejg555cGFZ8HDz36Ln7YElwQeDOmQKibGhB0u0vSXN05Rmv
sVOpWzWHPUra5dUsh3MT0eGb1S91qQTFlH/iQeHLU/psQ0z6j1t5jzmmOw7r1Ccp4RQZbbio5T6y
WqpztadBFl9D56AXiHalHORmyaxAItd50Ih9XXVoc+Bymk1LT/aunCY3EJPcTuAVll5VQToxYEdt
Pa/wk+9H11V8ioSAT5wGoUnq4n6ozb1u9vdpYvjaODm4hLSAaimOr/Z3GcewkY6OjhvzNxL4WSog
cMteJMhmHA4GFnCTqzFK+A3o0bNba2sWzkptDN+a24fFiV86l+hEQRLXqh1kqNdyowiP4xXPpd5W
/CvHbco9D/b4XJvE9VYtqx6qui3/H4ruSZkObcxK7B75bzPZFUHnKaITxJpi6nUO9f616+KDioMX
4rvdZ0MejLGFg3E59YjMIx0+r04At+hRT8meQ+avfmeIsma1PpewHWMrX0zC9Zhj+KSiqdqPUX7S
Jhly++d+ieSG5AOKrZqf7Kb6ccaN09KMJAzBisN1zbHmuDALdkRinlV0+QH55qtVu+c8yb5Va3aZ
m519KaLJp7KxOSB6JRWXlS3BJJDWzg1tI59KsfWDVo4vc9lf9d4IM2O4z3PpV3lxtsuZd2IC+Sse
nHJaFzHYeJr6pDz3qBKYXjMIDzfuoOM0JlRh3KKGlVvycAWHMr6YerRpSuNolPDHEFBAcBsd9SVs
r7vLk+TeiXWxydSle0BroWOGLTi+OHlqnnne98EfTOOoUqXLmtxtKpK4kTb2aNsQq/lz05/yDMiv
d7LJv/1DpbPw9dG2ZkmDO88OBbqbFVGA3xj097bpBGQWbxs9sxiCjW2roShIE7lH7eZt0kmuVDk+
qXZz5/AUr8wU5lNN46/McP2Z/DLzdrABerx7IH96rz/eKkRJIKiqLWbDcWVlQ4VgN/9w5+Tqki8K
mIXMdTCXS+SN97VQLuYM3KMsNseed3BUUSMaHIPKQnEypcu5cMwTiNVqprw4MdULDbsHoiixvpFl
kIqlWcf61KwF3Xh6TnIhA8/Zm8bVxJY15cmFTHr04HDESOLNodrWCDmntHqqCmVFtcw2VdtQK6YD
Ro6XrocQo8Pn4OjTDdTeNgpuF6s9d0O0Uc2Wr0SGMsmvle1iVkEqtE7iDsvRgr/G0C8pwgEe7vzZ
XiCCltF6MVu0xXgHriRMRoGuYWsorfwz8whNNezBXhsJE2zb0YuqTT5dHRskH0+dVuNjttUHaYvb
N4eqaqYYWbYhUbB4zZsektwk48KJPxy73mlzsSVQmvSaZGA6wuFFTq8DhSnRhxrzcK9xjvu0pj+z
MF4qRxxTOppYDZWjtIpfSIdiPS04OgV2Bckli63fGd3Edxvz5hCttuWC0NyV95QP9TQawxdyMm24
P0OhpQ+i71CYmqa6Q53Bu6vWyQZTgAKUA8ceJfo2j/gjGNl49BJb3Bp6j3yWO6vVQivvH91+6oMS
BYhLaLDQZ9Yi/YiG5dtUu1dqZymIFrh08k59NYqI35PD1mAsjcr0cUZrsZ5R3+SmFjoWmyxRrpsS
fnSh88A2zHcbOWeqdne2rGmkLwn6hfWR8Q3QG/tx7fXtVy2QTEfRsplIR2cnjcWqUuJ+hbhrXCmA
J60cTlVDBGxBKIbf4y3l5J1QTy1GSqq5UV2zWvyYgjsrhf1bV0lsr+N8pqG3Z9K0Tflmcf2ueqiY
QaOINSZh1c3bS8lbUsdc5iCer9J0Hiq6gdmLXpeeiWB0qc0arvHNOdvG/RkX6eCrYxloeR4itCfh
MzWwksL1Zd1zVblYhOQ+iqZnY3A2Odi7I3ukSHrx5iTKRcmIQUYPZ+vT0ZrSr6FKj/08byN8rYju
TzMJ+ORWU+ur3j4PpwzxTS0bPS7fi6wL1VI51jAaYcIogD5PPqmIvtdNS/4kFU+fVqZtmwqLbDK/
ZpP06b+WQZepzapJsue5n06ViorRzEkeVYj15Rz6oGzjO4pr1GTD/GNNxguj33usz2TIjOlJtnKb
ZtqDvAVqT/X4Ddc14PObftXJwENmPjUO0/SIXwmYUJwajDU46A6zTHA3KFhtnRbPl9qyqJS3BzYa
z50uA6KMX3qZn3pVhHEnLyKvp3U2qxmiVCVCP8LaEglTXxN9jlSn2TTWjCBKfqio/kq4IYvLO2iq
6JrpPCGp1mIedRQonhEpT2MmT4UwHqm7e810lZLmLpz47bTiJqNLRLRm9sD6sWjPiZFNK71jNNCJ
Ex+LI+wR1CXFwX53005RanNBVQKIMYWLqV2klR27Um39DkUnuP9Bi/R71WNTHTqNKaS2916VP47m
wIg1i/ulS8I0cs60K4VJiQSNIkuUQRBG1ryse1rGsRrtiXEHqHLiQ9Jkoa0Z75NeOQFZnpccmTTa
UwAKbyzuXPGT1EhrCAJ5MxLczS2KYFZeKyMN2loAOvIfz6xKX63V+whT9TofTC6oGoEIzXO+d5Ot
SG7zNmLStDuQc3MAxs2uBnsP3BVaKvqnt0A/+3n0HueqetFt6Mko9wkX2M4q10wmSJKsVAidVry2
TMeJpu+tTllNqnm16Qwn9+ugFLx5UvuczfKweCSvmMa70dnb2tS+Z6d8nlL1t4lIeKjkucuyo1Iu
r5U7XHm+HhSuDqvJjqpHHwM44YKXIfeGa9dx2S5Kcp4G7asZLb7TbqvpkNlV9JZYEO+aulxbxDYr
zzF/45SzgG2dDeOAxA1htApBPWxhAPZpx3lIjwpwMjq6RcDK5EFXY2rG9E2prOcrrfZlyPgUwdBO
4+fAca/XxYlR8slxyyt54rxzXQ1d5j1QZEgunbjYJq3DLEmiApW0luE1KioGg5K0XAwGnnON7R+v
Li/SE1ttAIVa+PQNxr+kwY3sjvKl1rVry55SRpigp+o9jfvTrRwRp2aH2BLyqgOOIXnBWsclltq2
f8+cKiBP8TFKZQjvfgKziW9n4Ils4QejMR4br25WcdZclXl+YEaf1mlDdwppFeAeeExNW1xJjbhW
xfjpQjaqZnaJIm1D4gWEtINVqVgIGR7RT+cDPHHbHY3eufCsHGOhhbFupwc3kmQNpOOwaabyqeQ2
cHIRGnoXIB5YL04e9EnzHS0t33g0Pthmz+wSt98lsljDlSepS3x+MJGuJvbTiBBdyLONZiwYOZcY
hAEOEHppYjoWSefbEU9K6QJkJDYaJO9dAZ5VWv3eMBvi7ye89yZUcWKj6bGfNYo3bnVJJ6nG+ip2
ln1CDvOaAIePfsi3hSXAfHXE1IS613p+cQdugHge13GEsrNMj/gt1mSOIJrAOpIix6gX90Mq9b6W
lA91TPZU2Qee1n8OAowIQyURDXEflnFycdzuQs78yp7r3xhDFU9Yj+VUG4/2IB9pl1mRrg0MiA+0
Nw7uoAdtBkoV2zlm0GaLpx07IxF5SfPQsgTwbzhqOedCo79bPQ3pRnzCFx0YTMSrEf+Cm91iKQo8
WH3LIJtVn90N3uBaQjyVkPRL7EXsvXpj+jKVyqWIlgDf344MEAh0OJ9oPiOmeoX3PKjOuO9dgIib
KijmPG+GIIbyKwrErUTOrrB47si8/mq0aqMOZgjoeLUg/dRW89bWePsA8tzvZLbPNbrJZbLNKY7u
NOvSalzuc9cFhufEqF7NjZJY93kxvODYe8ElvktMeuhx9p+xH2210vEbm8g4WPJcx6XOff5Mw/1a
Njy/ZQEu6q14hl/VRvkZyMJIuiTguVxuzeZYrRw2K3Lmmghncane6wKfh5iA62cem7kkDYXBZKl8
pwd1VWst9Eqx4we/eVOB96KZTzexX0NTS+Z9Z87866gpvFp86kyNmDA8tM5ymHT1dSrNfVq6CJKM
bURkUF8j102mQ5axzYm8RAVmfdga39vCb+5UNIIUqovuYmTGEoO+9zCK3dL81zmaCbTFqLE7F+2Z
O/LrK/1RGuSGMcYtbnlW+a1jeGBaYS+1ZXNGKZzj3noeZfCXBLBT57WAL3X0+o7uddZcFta2k34E
TWy0CfUNw0seOXeDET/0uREqkEEaqV+L7FGQ15w45Te1Yk91nYfF5FxpktnNy8h+rJTfRAxYL7zR
yXO04DvXpyeXoXUVd4W27u3p2jQ8qg4cjeuJQGM7jDP41VTw6jFS8+RS9dla6itLIekH6vnmQiCm
ZBe3KhpF3bc8POB2gktdHTlBc99uvLehKB6zOYam4l5Tm5xPPupWTIfnOn01J7HNNHr2hgjvznKt
lCWcxPwxy3nn3YzGeOyRM/RYtqvhJdVMFmtz3Vbmv6RM/peIPkIPVcKC4XmJ1L/971//r/U+ZU8s
bNXM9zN6rrUwANfB6bWHquUw+OegHe2W3fMfiTeuparo0YhCBn/Ctmz+kWg5EOtD5pMbbXUEvcAn
uaL/lNONINc9m/zXRNRskaluDueEoYyun8owLqrRectxcGBaiTWwXXY9Ubnjv/xyf1Um/PnLuZaJ
J4OuaY8qoL9/EPxXyJBHeAFXz7ANZCikeLcmF3S6wVzchiic2f8JrVfxxpS6DK2xLcO0aDCOyZHd
Ni3G5D5etGkD1YW+I6LVZQxdLSmBndWyfnQaQ3vpstk+Z9Tidb6laNbIVoR+S4nxSvpj2bWfIM15
up5ytT4AnkACqYYktSNGgsm06XmLBn6GYP9fEomMP2Ih//p2PEZGy9S0W6nXHx8Arr9Fdo2j3Oxs
c31sVLE8xZYF/VUBtbltxnkzYGI1sIl6GdlSefplFQJmD+iigY8UtFiGBia48zTZPSeCjKEB0YkM
VeCNGsOIN6ceF7mo7mtVZ6LR5pH05n6ug9Irh2OTe+1JMflQVqKxhgWxIvn1cFtulm+dxZWHbrSj
o8Y42SO9JYBC7TO0I/nME/5/y6G6fRo27UhkoVqmSSryH89q3cGKUk2obEnQqA9iqaS4KA3pXNsp
pVY0YOrl6v3nF+SPJKq/fibtZX+9GiRfaX9EaksnbQijTvmZVamoa0tf3Hidp7Itb+JzZv18JM8g
mGIFnds//+g/joG/frRB4iv45y139c+E7TFBCmmYXgIzZuT3JnIBYFhjfrXjWv2XB825PUh/vGk2
0e+2qhl8L1Rp/P1NI6QusVXbTHYlMcUlqKmrkCZRt87X7LYuoQodvPjEjX5I0oy+PCeZd12szXd1
j4m5g51jB0uICIhzXXt3BQkL26UmIWlkrSJ1pLSfSF8G6BkHr72jp02/jE2afcWSJM9tR9SZzcnf
K5RTUkA9PIuxb/zOSK1TZSyjr7q6OC9seszFdp8cm3L5gEAk8qEEbV8rEStdb+vtTonbKIioeLjR
d2I7dhRaIkviUTSNst3hctCjm3IMGkdwiizWUOJHnozksDQWTFxOXB3Xm2awrnoq7xU76i2LRimO
hjppR07mZkcSHSpeuoNvXH/JaF5mRD/pUMZvmM7Ks1P07tusV0ro2UN7UFyhvJCRhREg6xLjNDZ6
8hYjQUduprgtUj1jIM78//zwuLdv1DKMW1Wd+sfJIfuEsay1KL7Aib/14hSkBJuWtfGcFIfcP/+w
WyTun08Pl8jttqINnpqIvz89pS3Tup7ybNcC04qNY4ncC+3C1Z+ptBbd1jBHdTwXabvwFBDmtvnn
H//XS/i/fr5neWzzNkzBX/fIf1yYquFMKKHwtngFMKPoOuMjcwbDT0dD25gsQwQIgTI1k/czC77g
VCgDF5n8tw7d/3abkktt27Q/EJHs/nWe/8cvMpnJRI+qmu4GxyP8YG5kRocYT13tp0rtVtvE6+Ur
atM2TCcVGH6oTKcnq6mP9a1O9ZPAOSPSryKjS/L/4zhxdYMgZZ1PitaDv39JCmZnqzDddMfLqu96
NxPXRPF4EfjQXv7lC7mFCP/xhTiawSDKuUlIt/XH09fwxolmaokeMBkUVin1xfVaSXrCl/Kk0g9D
nsVMeVkeIYdKc0yzYHDWk0yLWPn659/lvxzgJAjqOr8OFXcUYP39zxaaN8260cc7y3FEiay5JPIi
blT70snFSnaOnpSan4vUEP9ydfyX89t1DRWjP81hQPF/jHGu1cwq0U68grpsG1+d5JIEoytVdkW1
IpDsn/9Q/X/FhPPo3QITbZW6Fo0X4e9/6by4A8mz1Kt1MoLZH6a5OBNHTKS05vPtD1/poHWkbdiG
R4qQ7Ryw+PefjST41o+yUeR+Ief6S46JlYUaxs4fHR3EvozV/hZyECPULMpGrhLbBjlfvG65/+e/
4I8P7FbLcYs5p6bO0jUKLP74AwjO6GYrodMqZbz6JIdISxCMLONrxO3U/svH9T+cnVlv3Ea3RX8R
ARaLLJKvPam7ZUuWLctWXgg7jjnPY/HX30XflzQldOMLEBhBAphssljDOXuvvZqz/v9ifAwESni8
HG/Zev3rU81EPI4+I+Y0ZeHAUTxvyUMKFK7OnOy2vwXEjghIUoKgu5ir/uP1n7q+OjtuEtNJpYed
b7OtWFG4LRrx81QkEbVezhWd21hHApnaQ5gpTjMp8OF5CLNT5QIguX7l9x7yckXFHGAJopEufzfm
h3hsvQhErwrTj4nDAbeIy6ndBI7U/2uChcJd6dnkRpK74FrrbK6K4taUJMTn2AMzoJ+P4WcjCfyz
C1DgRr7daqfM6ySuZ6Hjs1eyyCVZfWxjkhuWyx4Ke+Nkv86zxqhMxR000fXHJ97AUPFFsCUnjNWn
Ckg8++XzA/JYFv5UqJOLEBPzaWr51AkNvRink0xN6HdCHH0hoh0O4bWFAbXN8C+NrvE8JbFiu0Ht
D2d80MCzyic0zTn4aYq5Zjq3//vkx7RH8AUJfGQXWqsvqp5Lndpd5x31JGjaq9BXL7EVob0x08Kg
JJNxyNkO2g/Tu+vPaT3AeR8wfnn3woGGYMrVMKuZHgI12M4JS3l7R6YzYdoU9BGY4SUcbPxGY+bM
d1aKxP/6lTkN8Ar+tfpwiKXJt2S5kjdK0Ii7gumbsZWOdH0BsaRm8BB1WKtam6oP9d6xWGqbkL/q
oUl/NVntQHgWEQ1Ky7IgspudWhz3WlqcB0XxK4kS9WqMYlY7OwQfQd8sRMhtmIHpbG3Pr3+ocfAe
E8/BsQSxt0UJHriEeDN2aKV5eTRSzTH7PLk33E485E1u+ZvWiKgfY9wOcEhlBtpfeioakWCXPieu
1csjVR3whx3+sXob4QIft6bLAW5RaeB5s6LBOs9AaJIns0T8tE1k43Ybx6RTyWLcUJzxSaths4aM
jFXP+qcrK0rENm3zV0v0C4zQ9YNoK9sar5HlJMEH3VhQSsMknanFtZaxR4Ak9R016krTsYvQibGX
FuFjnUn9bTYT9NVVLj5SWXb9bevU7t9lA7lxU0xd+7FvMQnvDObYeCvSoG/Y4+eQ4oFg9c8QGXqC
HyFEYimRrryr8n6+T/OIMt3sDLo92X0SnxetXLmX42Q9mslItz5IEoS4I63eDkEoXLcN2Y/6tyED
5FR21S22qUBav7iX/D6dbHQEPcX2D/08pL87zb6HvjSFbC1F8A/2YfTpXmFTmZ8VDqf9GAtOcm2d
oqHvMyv/ht6h+VhwsEu2Ksd2RVrqZOZ7OzGij2lBpMyhlF6ZHSgD0I0WfeoB/ccO/cVAf4BgiBZ0
v5FeC4rMsYtq3qVtAv+rkSMaWQNcBGbaYfDPpltFkDu7sP1bSepbwLDl+P36V/Fm2mIThH+XPAtM
GL5yV9MWaOg8d2wKW4EnOneXZx6NqG5ErVc3Vfa169ri0/UritXOa/kM4SgvB0pXLiFyqynZTnVk
T7oJTkaUI5YfkgqypYOYcxMUQewg43X0Pep0rETxFOf/uNC5v1LbUd/GaiTbw7MnyvbI3ALIxo0K
DqMMArWTSVV/nzwruBFO/GYF4XY9JkkP9ZBnm+s4G+W1OveYo07sAZR9ItMAQuJEJeRWePifnNvV
/EThynFICSVGhQLX5RKSwSOv4TIHJ0QMVDydAfcw2lVEnK+wLyafcLksq7bWHMPfGT1k2Ac2MGBP
FYy3ce/Nsnh1Mg/ifW67JnS8Abo0AJ4ovLWnfGfUkGRKTjHUcIsbXr/CKhjoFUJHAkBj3uMobj/Q
p5yfqsxuNmD9g+31MfMm0YisVptKJJM3GaLu+vzkFyEdrDkIzxK/KwW6iiLELJrHcpTfkRH2G9eZ
qm0X8mWPWMZurRzvjNhl/0DBkeISEdWrRasYe5JdJwhePtCKM01vcKRdMtOu9GGzhJk+diqQd1GR
Jruk7PGRgRw7TCmyWMC8+UOW0ejEm7XVeb4BP7QBO5s8XX9E6zMmnxUHGcq/DB5Kw2z0L0dPBZfL
KWKTABec+K9zqNQzAQBxhyILcxlFI+eOViVYgiAz6CtX+NK+xWCf7kfoRGcUEwNFmia5sdV7O1Jc
jjqME5NNlkRHcnlXaWFlcxxr41Q6wjqOjRkccZ2Vc49pM57zG3PL2xfF1QTf6lId9pjOLq+GozaO
CPEDkDR3JTpgTYRYCxfTVClc1tip961j/77+4P+cFP/92Tps2OFnC8nPXI7Rq1IgxVXPnKDNnBJS
nD+WUY0eBLuhXUJgEPmXXGm72nRDKMO9gXYYHVllZ9+czM8/S0rJ1L6Gkj4h6TztY6Q17rsoVeku
nYbmd5zJqTtGPf3A3I7pt1am/ZWqHLQh/MaWU2/RusM+7EJAg0b5EPU28qQ0LCpxgi0SWR+8rK/c
f0ZvjthyVga7jEpO6Q/SJDzcHCyqJgVfP6u3mT+GKRmPIzUnK5msl15l1nPjeSxwsOhdbzcOfR1v
LWe0oT9lSfHPlLk9tqTGjV7Tr7QXD7IPrUM6Tugr7Wm+8yaMJZvKroov0fI8UBlm5DMpVmi6miFx
3YbQPxOsmM6+7LpooWM0hCzUFUs5KlwBISiI5vQBibCs7nKZNNAggjDs9vFYeXCzR8A5iGZzs1gK
KYgkNbV5H4vz2JASNE56JxmBPwjf4NmWPq5SeK2fOIH37nbCTQiD3Mzdj7OcRH3jRLBeN5ZhITly
M0kimX6Taj4YSjSRVMGp0w0dOrKUWnz1uTpeH35i2auvh5+k1uxRBWfn5q7GfOO3xGcwHZ86ZwyS
PVsomrRGSBuEdp5TB9XjNAXWCz328CVutQWXsc81RguZqsclvJWeDn54CBjXb2z9LfL7PWWx2/cp
c7Dar+ajMfbcvG+IvAMfA80s9Yew3s3pouyoDDa9uKfS8HGeO6u7MV+v9/nLk7dNpTjbKM6zYhVA
F6uq77MmBQOlwvwr2PQC6VuNCVoXSX/jLb/zKy2XGYfqOKcpKquXM05sN+WAz82gxFlG+8SEg+fG
WuxT7TbHqELSlSQUEK4/2nffueuwe6Ja4FtUdy6vWlQmu9+kNE7YVqtnWClQjSrZ9t8i07Np0NB3
LQYQ1V5QZo+ZKYxHZ1QlTtV6/KXrNLAP12/IWk/zyyN32VOQpU5tC1Hk5Q0ZgdcQwRlxtPKwpErb
Bs+S94EWkE8K88Hkixv38Tx5L1Yc+X9hcJ1IU4JyAiFn8stmk8ZFgx/MGJtzifff25DN0hFxG2FZ
OMymGcYvIo3kV5Mj9c+6yBN9iIfYgh7tFhba4JidNpbo/megilRsncgjOf76j3xvWAHT8yleUDak
lHv5G8nMGkf2bQYq4aTH+Yvxk2QB2/gKbRZB5fWLvTeuPJIEbaoXS4dzteUIA5WUmeOw5RCjtRGt
eg0tuOczcPbNOLJckOft3v2Ha9Lq4Ys1iRVdl756f3ZbP2KbE5e+dScW7+zgBckBj1TwHSGp/0zd
oPh8/aLvjBz6A8tW0uQkotYNiWQ0zRkeh3dCUm9/pGnMClHxS4uRgxE2rfbGj1xvJRmpy2bepn/G
vwpzNTn4k5Q57FxWa3zHu3oMnL05TM4nNzARqIm+3NYSTIE7tcUJjsV/GEREclLes1ybScpczYpd
34zJMFBmYyGCXYjZYINkZLwjJy+6kcP53pNlVrJtk2aP6a8nYH5UOGa4wk/FWKBM7Ruld1Ps4ZeT
CbzUFuns9Vcp3lnykCaw0zNtZOZvgkelnJiMKQhjR1TJIbVaQF9wgXccpmsobh22VRUNRGMmEfYr
0e7nhlA6RLDkBwCkfyrNNDhYPdDDGze2fJqrNVIyPfHml/oKn9TlpxuoBtyVIn+szJDJiyxI8Ghb
7TarK4uEKxzvnTf7nK+rBA3jOMBmicSBiKyZwZ+LbY9J5XD9nt55O67LVMm5W7BM/plR/1Vn9kLO
q4i+sjN7S+eBzmT5YepcY6Jg0TuvKg7BaF6/4jJlrB4ChyjqPJSveUfrQ1tPTI3h9DBem0nglZiM
2eQwXXG8u2vBLz9Ki1R1imFh+so8h4To+uXX3TgagS4HE4cXIJheUC9cvoSWoI4AXRhxpSgHP48y
jB8yi5k07fvwDgobCtuJ/lmxacvYykFZ2aa/axsdPYDlSP7XDFHOcgCiHWEqh2+E8+Xl3ZBkJ+OS
VfoUI7EgpsUQpGIk6sQwmb5BsXCf2kgYpxvPYFmYL94BH79nIlMwTXZH5KZeXpWgPA4C2pYnt+tk
AzxbtT910ujmXFdRVD7ZnTn1JzdO2+IDxSc8lSXQ1Zb2UB4nN9azN1/rci82k69DLLHHW7m8l0nS
h7e0kicDeGW/a1sKIVvNgbW8MeW+WTjRNi/tT05HtKEobFxeKJdF6usht07opMYddR19Jx36rkFc
Wjce8JsxLpnv+J6oLTHGqXJcXgqFlkEYI/5KXijBKUIlxFpqHAlZ25xK14uO/jiMTwN1wxtP8+2P
pPZPtDrDyWRUeas3G9TZQOk8IcLBm2J032UXgxpWDnwStOB+dWNyf+9yrCPWsgH02QaunikPnBRI
NBOnVPewCNvBxkpMxw5ij99C3fxf5w4+FWZP+kOcddEbrZ5rEZhJPmUkjdduPXd7mDvGj66GiqJU
ayEgAELtiwinWugMov4PF2dBkWyDJIWE9aPVvk5bEPCAOJANbJvKA3HEmWKfwl2+Y3upDySAZoe2
TvTzje/17Tcil/IWgrVls83TvhxPg4hVWhRVdyqbLoBpaAWKJJt6rP5iisCt3rcN6KBxxIksvDQk
TGN2gDuCLwzqveE6/Ys5FgRRWIA3Rrjt0r9xh++NA+6NgccxwKbCcnmDWhXkjvZtd8pgv+3x+trH
LDMJEgqVd6MQ+s635XEdqVz0IwyE1aVGPAsBwm8T8inca1rYwCdprZEBbFbgwDLIBKUN79q3bqUg
v/MjWbRp21D/o5XnrL6tuFGGnWZyJvC1oxfaWRZxjgsIqynE//4Z++zLODgyQ9ONXS1SbjqyLwoM
fUId0LjPHa7u6SM61uTvqs2H1xvDa/nbLpcDupI2GkaCEpcj8jL8/rUJkEWDqYm+CXzoNktecGcs
WM52Brewj/KZkrjfgKOkdN9j96uxZZIKiiEhw+j70KaE0iDHhCF84yH8OT+u78tZGqZsmQRNwtWr
7rtY2dUQjCffboCbmnXe7CPXroA851ibSTKomgb0Z7Xo/IeOvLOuCORnh/hh90YD9+2oY//Ky6e4
yQGBk9flI6otqtoKYdippZf6acRT9zpNutgOkRCAGSfndfTGCT0y4vjrb+fNDm25IpJCVAcWX767
ejmcTHToRFwZ0MZwmPD2YkX04u9jgH6/hUCxv369d3+popCIVgrJw/rIF8xeHMRt1510rfwvA9DM
DWpWh72p6ObP9J3ZrgkgfttclsWNdfOd3yp4yMtmgFduytX8bhh4U8BO9CcIruaH2A+7L+zya9zm
lmGkO8KyK//GrP7eJel0KIpELNdsSC9fLJzErEzbWKMFCqJf9N6IS6h0eQ67xHsQFI821x/vmw49
cmHB8QNRn+CMgor88oIgXfjgBzWdTBkY+TkrO3hYptmO3rEJvYodp9+X44IvEvp+kn61mOZY1vEy
606ql9otI3z/vY6LJ2+0Q+D2tGMUNj/SaHcycIX+nzdOaFo5sng+cx7V5dUIlOAGqzirplNYEB9R
Ygs5JLH3bc6C5sbcvvxNlx/8IllgUy6QgfHFr95/GwUajHUynaQXUj703RJ7jGxNSG3X38KyYK4v
5Joce1hMFyWrXL2ERMaDNwf6VBamOo4VdRx7rOL7sjf9x65Kq23OXX67ftE3Eqjl1bsuczoTLXPa
+rAFZ6HTVV3rUxFbVrRLfQECr65tM/ignM6avkkzmB1wO7GMz0pktQ932y6+lhHuxo1ytfysg17i
i2ArBwpa58xAtKnr9kDYk8ZTVuHzK5WvITx4vXhdyE760eua8NYO94+aefUEGRO8LYRpRA6u1c4t
PzWKJzmceqmS4XHE6C029WBO/kdkcnb34Bo6BFWcxKCsg6bhIBv0U0lQie4NgoVsswiXwCk0heBw
pwkELn2jp6FjLd/Xmel/G6Ma07kTJJlHHdOISOigh0jM8sYh91Pem21dtEdqd2Z79NPRI5O4p9b+
1RhdCJx9D0D9xvBcTY3LQGEhstn/0Ryl17bahiEIhLrdxNHJqTlg/lOkjRg/N4mzmM7oDdRw07KM
dAJqrb/pDNTqxtS82oD8uT7PmgOMvSRU26sPETOwNBv8TsdmgOdd98q/J1+n3DVzF9zY2K/X3j/X
4kRGEZXSAKWb9dqbNlJWDqR7dF/tg4B6cef75I7pfso/jYFAK9OB0GpCO8ItD90gSWbvxu9973nT
b/IQ1VOk8NZHQ8OTA0U/kil00jm/uiipnqdhYcWGueuQPKidqd32fYyDFaoroNvr3+taIvDnGbDN
VLx23A3olC5niZS6yVB5bDTQ0hPVMNeCJp5N1M30oW16/PWudhAoZamBw9p1OS2fPAq/3XbGfvxC
ydxJPul6phEHDn7s77rKLgM4diqpIHOUPimAPtFL36/f9mpF+3PXdB5ZYwRKI05nl3cNEFrFUSXD
EwoGk8SnmYp2V+lJ7rwR7QkKoMm48aTeG5iYlkxFD4LK2/qSMtMGdlfCYetihMgtcmiYXtE++Gnk
3rjUssn+17zz59dRplpcPwh4Ue1d/jo5uUQr51N4IoYlpXZPVqQWMCZjURUfDYP2sR3bmAFc1DvE
ZqobysjVCrVcHq0I0/iiGuHprqoV1RSlZjFTo22jHrunTEymLn8IgFJff4vvDT4Esw7fHsI4x1+r
xrH2NchQe/84OWYBSSZLEMdGmowfF/16A6J7BstCJVW+tJNRf6L/hmSOLSTc/IFsNoRHbfqJ4Lna
pg0qwuJYjDmWOYtUPHEMWe52N+74nVHAp0q9g2fkWSxxl69Gey6KkCbxj2GV5Z/T2IaAXFvlLgqC
4rnv9QOam5bIo957cOtBwhOx3IPV4T2vxhDSQjudKuxkx3BQ9Y2N5XvTmQfzBb0dpQMm59W9DUEX
G9KoyatIsXFyQDzht1N3EygcKJjTj6wOyeMR+lcVpp+Shn7x9Yezbk39GTi24jWy7i8V19XAKfo4
LWdXecdhZHWEgwgQQTWpAMA7gYo5lpNIP5tN1nj3cQndEhwFUy2ICFBDewI00dhNgz60QW9CBEDP
+pfsi3LcRqiCcsJyBpNEmqIHvIEH21T31pCExqZ0ZANTs+0ddS5nkjvRfiT9c8mwePai1rdu7Kve
+To9z/UEug9hAzhZrRrzGIO58CtSQKpQ/QhSR8LoG4j2sLrIhYymmxNpVbBxIdChnqK2eUu+9N4g
XEoDNFx5y/xxOQjbngUtKDSmPA9azodmtlP/MNIC19vYrCnuXn+v7yxRhAwgWKN0uZzXV1uC3sT0
hzgyOGbkjGcwZOwEL2ld3+N6i7fsZYMdGzPnnwnJzI3v7b1fyljiytSFllru5S9lrkvAQHgMaeEV
py4IoIeiBP06Fom8Mem+dyleKjVjzndCuqvB6+hSuDgN/WM/ocZ3ykKds0kCBR4BW1x/oO9divYM
GnAEO291blOez7kGnH1M87j+Vpjkb4F/nXwcZhH9mv9wMUxs5iI4R6mzzPb/Kny4URGTigLcHsS4
/piGyj5Hhece9Jz9uH6l98aJby8VfsEE9MYtVxa2xliV8/mbRaGPU2ED+vTVbBF+jRv+RH1jCjZp
P6pxW5KvXO+vX/9NU2zRZbF1puOINoMDlnX5U7usAOlsu0j6y7H7yh/yC+8U3XOLqP9XFBudcfDh
YT0OZdT8yOeG8FDPMH4VzhD9inQgfqsstV8Rs8KAvX5vcrVjWQpciwaTNihnP5jxy///12uY3VFP
CKY482BaCrdT5VrPtatdY0Ebku1XpQ443iy31Fd6fqnag/b1v1g6DPOXUIL332RWbbIY6owIAOUq
yBm9O4LZ6aupRx6rS+LdVThbL1kaifuCXOwfTWIRp+O3cP7ZKDhevEfe1D9BdyJ2kbYcaUplGtNm
107T3FWRGT9SGPNfgk5IFCRkJr24QCjcvRWSn7Wt04kAJdmLUhyvP54/HdJ/bXkWSR1dBPo0yz/u
G7tSkblVUzsVj6dayA5en6a/vJTktE1PGx2efScjvTFbwBuka2bsSBUMG+IDA+3g1VJgAAgbYKvc
hI77nHYeIYuFjnkwHAypd7TDgB4Y4ziWvx7Uyb0/90LAD3J7Y4O4XH+PmknXd8BoIKgEjjO3h7Kz
HYqD4aDzbedmJgfOCNDTpoKiDq2zK8fHKR+I2PPCePw6TzPSa/CpxV921hXlRsjQyXczpEABmSKA
voQkr2nAlA4+/8Vu2uDQR1H+I0RSAbcCmeep9Qvg/RHrKAAm3xto1sm8w0VXQFTvhQOu1JvrUfGr
zOaTq8f8syoMEe9ndOS3jBaraWp5J2yt2e36dKwcZuDLIeu0IghHkyFbS6fcjZEsgdq6jEHXGm/1
CNefx3It+h6LuEq6zpsSVQ7tyZj9OT77VL6Z6C1k3zaIqC7T/pfCkc/Xx9t6r7T8NjQ0nqd8tEsW
q8flbwuGxGlHK1QnmzAC0osSJX9UJrW5rVlEqdyYdoiKaco8vz+6WVoNJHDkOGTzqYnqGzdjrybO
PzcDQIwmKzIU743uOUAZ6FPtUCei+6zmLGYbWZmEZgdqvyHoOkff2LpGcdePuQR2lem63rONJNyS
biDgEoKC4PcNdW+5P/H4DOLFIJLtL6cZqwnEcYyIRZrdZP4EGcNujGJyMkGeC+YdH00KpLOOXvDS
+BCF1JxJQA7emO4dJOouOvyZo1xn9eKLO4ExPEqI2vGTyuxC75qm1+aOlq9h7KDyRMHWDlLh/NVa
ZZ9CBCmjv5s+NqddWjhpexK0luqtwpn+GNNhiQ+2ERMzalql7qEK5CFOXoHf4TfnbC30jTn4TVuc
l05bHjcQom/bZvd2+dIrdpPITAj11EWNgT8MzV0m4/6o5uE5yANxnO3EOjgC4iSs4h7qHVKnORhu
fVhv3/einfWR4Njs1Jj1Lu8Dwmmfi8BAwjWE6cGMapDClSw+NUjNlvjrYc8ed9paI7Gq18f9uiZI
jQHtrOIAS3kFKd1qhcwMNLoFGRMnav0ZodkwLnMYN/sS6Pi2mPF5K1pANw4my2O9nNupKAmfCiQ9
peXzvvy5jtK0VsYmPEeZbViQCuGrbA3fmv/Lc2UDgH1xsbqx2bm8UIslKB1QQJ57SSW9StSXwM3G
H8oQzUbMVrXNYnGcVGkP/+Gxcl72aYnTOXvzC0Hhuw6Ku/Acep2By6ohMtuYjLs5JZxmsKD2QMaS
Nx7r2+mZx7nor92lWfxmFDlmHba4fMMzJz3HZmNQznxgi9fLLQ0qZtdHjjDfu57vCmZLgOJvzz2D
TjwMS2Riw3uIgwMAFtu9d5C5xJ9qJrWXSsyC9S7sl8AF8jwUxO+uByYWMrvjFtISGPgQktboU3eE
tKZRju6qSYwvmnbWr8FqwKHHypqf+5EK8mZiofxtTpVzkgogHIBIzFNUBsAzClyqz7ZqliCmIQb2
PJbGaG5G1ySq3bAz1v1Rt/kIn2sOPsaDMbS7WObzP3UZCbTBhNbjP2NTRjkzTrudLxrX3qghMpN7
0VrJRxLYph955ztL6WVCT95D2sQjrQgeZbWI4K14rWjYVulCfepwLTzWLlEVoKgGXEpGEbHvooSZ
bknOwXWVU6l/7QBC1/tCmAXIvyiBtF97YnpliqiDE3VP9XmmtgxUbKzFFxWadKFMI1UVPrVZ5T/D
sCfvnB2d9cw3VWNrZ81+bMtxxunkkcwHsNjsX2HKTlzW4YR/B42aMoAhc4QtIAdBgxKW4GJ/i9h5
smPygse6HOzvaZaMLwEbZO9DEHd2fkiKHsQFkZYFgTWjZ5+SKIyJXjcD7wdeGePJY8HqUEsCQSSO
FwxFxo8mpKCE+UahqhXpMRct4cbCIt97M2SDnX6NjYYkzyYF5HgAouW/0nS7Ubx6u5FwF7GRXBgI
PLF1DaIiRH3OGlTCMybiu8gf3Wc8JeXZoXO/HziNf7/+XawnNyQL0B0cSub0jSjarYouqp4xD5RE
RrGt7770oTAIpRmG7BaI5s3hZrkQnYilhcfMzc+7nNwyRaVBa/zK6MzrDziWWMG7lDiIQiZ/TVPr
bnSVLfMqlNnCbux9VhPdgG8BK8MMByCC10lQFnKv6w9gvZj9ua9lSfHQb9iOWi1mUC7aZjGandsi
hpDYu3rfEkX7pSW67+gNJaEmY/STFrd5d/3Cb5bz5cps/qnHoXZbdnKXT4TKdRO7bC/OLKP2k06K
YY95ySAN2813xMUCKSbiLkPsRbuTwn0QkwQf5/L39ftYj7g/t4HSj0o0Bxe1tnPXUVt0PXKzM939
8lulhn+cYp5oKAfOyfH1LdTGu5dbhK2SeggerdWvji0TPR3JM+eZowUh4ByyKY0pCYbVxmwEJak4
XP+B7w1xRdkb/zKOLAwWl8+Z8I8ce4sXncMMrDuRs/j0sG0a/a0C4ptd+Z9H6WLKdPBzLMq9yytF
kxPkwohopoUWhSYFeFFnNhDkfiBdwcO5WZDbftBwsMA59zi9dBzdGM/sTLjKv/cr3IXFZgUFjkv/
i97I5V30pi50icP37BK9cj8h07rDUWJv/KQewdV6ZPRmwwgEVGbRFuwKlU6FK6Y0UE6S7smuuCIn
DhCo+3fk1vAS7TjflHPT7rIR0L5DlNEmdtPpHIXjkksIWZiJkYj4NE/2c1ch8DK66mwmjtxUs1/f
RWH2CyrBtAscziouzjwkhAlZsqoj1G/m21NWNZ8LqUu5ifoqeqgxau6DtIyeusAcDkKTm425lzvP
i4E4hczAqZtkTkDycUCAvJaGvQtS41WHMRH1ka3JIy/DL7k5kJgNg/MwxPDzUj8Ftu1EJHKNLZIV
o1Qvdoh4PS2S9B4zsvUpibuXQpO3mjgeUVdRlqG0RP5tdvCDOF3LYxJG7jlpG/MOS9y4KZoW9TkN
/10tRlCjlI5frKoApOk2B7IpvF0RTWLLpzcfk6YC3m5X0JYzFcavsTHLD2IgiZe3QgCQ1RefrVgM
yZ5E8YCwuS7aGpCNPtXJmG6nvIGBS95Ou7Vcozrkxkj+5og0ocU/gw18yUmCSAImQRn3bYqDEKk0
jsc8svZzWcP388hIQ4VDmEkf6SOaLONTo8vkuySbYiBa2gE2aJux3Ns+jNXFsw3rOQy27kzKQpDp
f65/me99MBY+iUUrRtWSyfByqKq2yksRTSE8BziUk0PQr6yIIFL4mZ8CvPB7OXfjwSoG94nAh/Ru
TEk0un4T77jykO1QjaZyw5Ha8df1YTgaUa0J8GB2mL/7BgCqDQPFwwXk0KjaZNHChp5UT2BzO1R9
+1SGRel+imbklgt2XZMgFUiz3ymvZ8MVO0FPGohdmH+TntE+BWUtSpzffUa0tx0s0ZOCGh2btmIi
pNK2Nf2NOpR41s3kOUjC6Slio06gQ8vgx7wfBj9FobHmCncuvgejNUdLdsHEqGTtAho+KICrfd/R
fUcLDa8+Vs8pwOQlCikBv5gTjaq3lMF98y6c9VhtOQkzltyy8lteLuC+s5nZQ3jQAiL/NpJtTqqk
48jp1E5d8VPH2TPZCO7PwJjCfDcgKZ32sDHDDyDhii+jNjidqLEw1BYju1x+D3T23eRwGsd6XZvd
luwG57lpCWyD2NDncI0H/SHwApJsmZHzs9Up92c2u0CJW3cw8i+TNqfmhbO5+kgggRfsyygmmxQA
9vCB2ohd3uFr8qk8whJXBzd2Ov2YuONnf05PNjl+3Y1lZH32XKZVti7LyYGxwrJ9OVa1UHSHwpxp
1TCCO+FWf0/sZzcG+l3iB+B848Ue/tM1gYVgFrUpu66Wrt5LgyqzFjczQ/MBZkQOQDvQZCE46cHG
DLOLHWXc2Ji8syOyaKj//wfBkXC1ftRRPQuifsOzb5Up5ZrC8KsTYAbnfnaYt7fZNMF5lF0QfnDR
u2Q3Lv/upEChg/YUkobFJXb5oK1yKoOUcKVzo3L3J0vqPnMDSCiGE9zj2+p+13lkfBlaC7695xTd
h8ZG/3jjvPjO25ZUWbgNwdmUDdrlTZiN6yKe87EgeGO1D4OxepRVRv/Oc+jPck7b4KTvblig10dU
htgiocQoj1iHF77aI7eZagRbsexMkMQ5R4j/SZKiBu49iL5dn/TeEAT+XArtAdogDsXWutfAvi5o
nSTMz01dOh+Z/5Um/9efw30neudnrrqUxmVVdNUxRYSFTzkW4Td/SPLHiEM9MW9gJg7+AESVVSag
4hcC/ktvzM1vT+3cJ5UeNjM20mo0Hqv3EA4F05BwkjMH0/anrDzvYVBj/nfEO38FHhk+i5k4U/y+
/tEqySGyrW7aVz7o4arS9TGowfRtHNnZOIxaH+KBOZpyJ/MkJ9CuMK1fo0ex2tckfAorpqJY57Rg
iRWr7C1dfxoXauSzY4yFh9gfwF81Ux/96pnz/qZYk5Z7w64s8zxZU0T+VikHFjMpTn2UDbCagzbA
LO8BO6i9VD5MpB/cD1arHxIN11tYC1Fc6rA7YW0czyMphsjF5Bh+hxcSn7wo9D9i55teOzNynkJo
hC/VHGUUuyilggAp2xYV91CTXpw601eX9giTtcrviARGXZ51UfqdKoP9wRa6GLZ2bKTZDq5h+zJy
0BUIRLP07MIgIKTbd7JHB1bo17iw5acZscxfzQh/JzIFu1TmfPOYDagQt6lRW1+mWMA2BXdYVxsc
ccAEkIEepY81mzTy4K/FF/QhSTwUZGEcsPEVLfEYZnIeal0fWCmHr8Du2EB2LYd/0MPEOgyVSn4U
okmjAxruIP0lNXBDWyHlrpM2nja5T6APeGLCKjcxpt7wgeWKrnvL24OeSAq2ZRGAdv1beeerZB5g
Llq8jtAJVvOhDVUlWjyrZ0Kq+BCogLdf2bTMLntMs7kFzHh7WnGxD2BIwbJBMfBPsf1fjbbGzCit
VkF6Npq8Uicj97x565lzo24cFN7+LC6EdJvGBXYAtbY3GnAmG7NPsvMUTt69RwjppjXN7KDMyfh0
/Qm+XVFcjyvRG1v6uMjELifTZq5iO24Xsrvo44+V11lPlISSF9PKnC/QBPTvbqwoU7NRnu6vX/rt
PI57ijmEBY2Kim+uplSNb2um0sLjFCPbr6gnnjgLov3ErnwrAwjMdgxo/fpF33u0Si18NBh6aMPl
5e+d7LqTiZ2mZ2apnFyStvmNv0d/M2Rxi8rzzmrJD8QnR9vapCnvr86cYGSzzLGS9JyaSXSaWgcW
DhP+sXPm6s4ZXPRGzYyKjRPhk0+C17nug1sV8uULuDxxLvcAzwLwCYvl2vOTgvUwqVyl58oQA793
EPDaJ7aAG6Sg1DJtjeXpxvB975pUypeijTSXFezyGftJZRfMtsm5G1xCrauctsmm7JX9SaaBKu+T
AjHCjWv+gdiufyjaMjq8Svj4gld7wDqsOlnbU3oO6gh0RUDX46WxTJ9s0KmQ5MOmbJxhqXN6+9n9
H2fn1SO3ka7hX0SAoZhuyU7TEzRKI1k3hCJzKGby15+HszdqTqMJHS9gL+z1VrPiF96gqc/TUGNe
FKndRzEqOX49VTzQsihD+TFOnHJxc0RWPRd6np7N2kxf2sxVPznQHF08aGiwhvy//KyUGs2YTgOg
uL+9UV/BPm8+CMiIztsKEXe9chWF8rJpYVqOYU/NXc6SDVNNeE3v4iSFkZYNOUpYTZvWd0iqa98a
xMW0Xdv0070xkCV6YYuGchTnQA76pGqx4HLrNPSbaFDfjaXS/e4omed+Tbwz+mE8pT+6JNGfUi3L
0N1OOvvO6HSUTBSVQXaqK8qHKLfEI0+nFWwEdW+B/XCRFnEeOM70dMDmXW6a2lT6hWSV4YSazF+7
IXJOrpuDih7itkVjSwE+7OcZnnDeFIGL9uosjZ+qrMhPojeid8kUY4egp+Zsf7dMBaPiqKqNszFW
tNFvL83Vg01qbHONgB0CgHH5W8vQbBUF+AR+Zbo85LlEMb/qrD90H5qlMrhgKaqEIqpb+JWIykMs
ui3q8dUfwaVJ4AVmDNGG1c2dCr1cAhHSs7igjDRgXzfiZu6PxLG7yHQzqD2u9hWaRO/bCh65gmrp
4fZMXLvCXVBUaDIu7LW1mkLjBu7cYoN2bhaYhF0LjB9lXFOcGX80XdEsCXf2788GPDI0IU3YhJRm
VxvF7ATWpl2Wn608C4qddEOh+nplYztkVug5xcSE6eI4B4bj9tdeKUdA+13kSHi0eEDWqH00gsq6
jNP8bAcGRjmSr6tPVIKsT046UQwZhEznu0ZK/DbyItS/lXFRUD0nlGiPkxVPxTFFq/VDGzhT4pd6
FSAYmXUCd46eMja9k4AqFFSo+qcFLv6T4jR2t2s7taV76obmHxuZwF2t2MHOqjMFu+cW5ICP6jFu
gkMa1ucc4vmXtMjrhwg25UNsldYfyvvpj7ZOFFy+nHxWz46Tar/A7NjHtLD12pvmzv24vLUhVl4J
OkfxIGis5NJKNMzRbCfZVwipJkAmSO+8eUAZUZ1SF1ARSkixxy1LeIfid+GFkwqMICPydDw1sXN8
1SY5YGNpjma2K+tg+g8ISoHCDVIU48lCO0jzCForxQsH5LZRDGmovEyy0PtDqBjZOdC0BEuMMKvv
+jJvR39s0U98lGpg/UrQ8kC2XVrDizlL9U/lpk51gvtimUj/SvMbprLYXXMDAHauisL6ZUgyZL8G
kYWpV28gxeo4QfTh9j5ZxRgLWBXIEUUBdOBgOrzqsf8VJ1owSR1bxvFdSR/vE9UqmG08MU+9IqfT
7aFoCL194Be1fGp0AmQsIJfLu0iYE4RU0WVnYQ3GA/5N+m5sY7E3crzc6JnUH6XVUdXV2gV/EMef
RTDb+NQ5VXQsEe55GjNz2JEXYFeMTvN+aOFBqWqfvhtr13xsO5ndg6yZT+4M/gjB8YSKh4McRIqX
vANZBV/JFK3Fyvjdj7Z7kBBa7nlmyAIaYT9EZYGhdq/CdHRVeRhaEz0YxCLvdKUuD+iXgmHucIXG
M7JsKGvgUwoUHtachTSxj7UdaqphmOIkKl0X8eMB1x3Zm+e5HcWPpKrZPVYgjlQcqEWAOCe/xHuI
LkkPkKkWh1Ff/LcGpGY+RnqSPEVq5h6TWasOc6wreCfNefNMKbrH4caGiDJN0d2cTXZ1BMWMtLJM
HS+CwLXD+Tt8wOW5fYgavGNkjVkkhlAlxe8qfejBtftymDT+Za0/Z1Hxp1TC330XNSe7Gn5HcYy7
BIW9c1zn6kOth2g3qZ1+VFT8h/oqMrgwKBJ2UBJ3ChQoTxtpAUxSKHs54sgZBpheKRhx3EVtPh8w
Khx80+jbky3GYj/hcbRPwm7wSBobHPqs4UktecWHCQCgqY46dXBbnqdKG6MjF4r5Phnn+IkIotk5
oHz3WcqDshN5G2McFaIbgZ4KcYM5dSqz6djYcQyW5Y92x/2QZbF8TMFkouBsaycCWEr7oreMPV7b
C3fJbPxwznmqtXoajr1KV2YnQ9PEvskSR5tccVfrM57e6qgy6b1LeXNWna82Znr+TKjiG4BH9oGm
Yptrzd48NuCMaDUQAC1F08F2Nl6yt8fIQc0WbC4xCOoWazVjGYymi1kTbkTprJjn2NLmnWlA0dql
pPewr1TZ1kiqYuZ+nIdu6g9N3dl/bp/mdeC8lBKps9Dwc4HvQnC8PMsd8nL2kJrxOYQeRgavQQM5
Ai6QQP4m2b3U6hh9vD3k6q4idlmgS4DjeMChnjirIcNeyKTX4+y8FJiOotbi92gHfMkGqW8YvrzN
nkmcSZ1J1cm+0Jy8/DgmszRzU83OACVo5MS0k72SCf5nDexlEoGtgBQmvkG27HIciaBCSjCfnMfe
ABNEuRJxzQA5qh+pxEpgIyZYzd/rXc99jwvDIuKF6NLlaCM8CKENWoxJVl79l/Ca/7bLrAl3VPrF
8+21Wkdby/Z4VfUmSEb1Y92nH6uwoBuXJ2fkBckdjdKChoF1To4N9UMyqPOvCVjup9uDrg/GMugC
eiABQbTdWhNuU2Y6Q6ciPndOrfGU5oFfG5HqVWob77FJQ9BBCZ3fQWBmiBWa6T9Ge8vw9KLR6uJP
bJrVrslLMjIlLmmB505ypymu8MN+tDzAIZ/sEPUVO7W6rUd1taigJpdsGcA+jX76/6+h918POJwf
WyPEpyAWJY7kccGoOMaNBFWdvaWm5headeF3zkm8QE5odlJyRzyZCCa7l0Os/0xGHdREXZix7TXg
M8FNyMTZAMW/wW0sP9NaRBzo9lAlWqchyTgqg9CoEsKYbfclhIYDHVqB0BGAXeCB9t4ykv4E707s
JgUU0tyPOY5bior6RY0AwViYu1xgfHZ7y1zbp3gjsGjgTpfa8OWZ0PFysedwTDCBL9MvuOzFD7U7
Lhz4ppq1pyiyCtyZRRy3+9sDvymdLzOCaij6UDp1OkOsdkuPuxlAPSc5F4WBB6tddftAxdbb7EZf
ypyckGTpPlWa8ISAM24iCh5LvchfDLTmkJS3pGcBfaFThhzt7d+mv4rH/53Q8+NgZ1MGQt+RS35d
DuKebfGi6aMzoPL+sUOXXe7c1FU8QPrCSxZXwhht8xdqizk+fnbV7gyF2ipImzH7PoatOPba0L9H
jlylTSxS1aFZ2FdLjKPc4SGufNBzIIqjkwIWMSeVwjZi1bieGeEfA/u6T2ps4yGP/J8fu8niLtqK
3wP5zrGgJOVbxth8b/JYO8jalj/Aa9ghe8S2P8ZgAf1Ug4gUWUb2bJYSODvGfOcKye+dwRFUvKZd
qsC9W6i4jqKdr0fh92qutXuhlCHke3M4zLWU7yDdt/e91ZZPxmRBQHYi6fiVNFN6uloBLqCU1rus
wWMv1WV5B6O5fKFhWu9qkEhfrWJKvlGwqH7G6mSD/3GUR3Bo4UntF8V9EVU4286pfTDzggR8DuyH
YXR1/GdNsWsw9/LdYB7OqtS1HdVb8zgIxDzTvqoe5iQ3E6ruWrRHuSrkBPVVChkvzX4HSlt/VLOl
lUW8E8Ge1K1e+ICrBdKQPORyb9VJ+ZmLSjmhGac9KLWl/56GRjQ71UDScD/qQXI06mFCGl7i/oZ8
p/mtErJDiWae5uOMNbWvRjhlyq7BbC+0lPfAn5L3E35LPtLYCnh/JRFeif8quIlqfixTGXxy1azb
DZWpPi7QNBVF8nCEPipl/eKWNvyxiCrE90Ep+6/WVNk7MxeIvTbV+EvFwwfBm65W7oJM13epk3X3
2txjMhuVxg5BfH0fUlL8k9pZeaqzvAKonycfzVIPcKqcVYwnEwXSZIVr5uOicf+xHM3haRC1+WQo
cfZfIaR2r5HdQR5btOKVxMk+4JQSPmNUSpBeWTjgKUVn07sLC8fw82TR6yvqgZAywBZcK9Nzi3O4
chwQXTV8yxk7nNKLub2H8sFetvts8pI6F8Jz5katfSXu1R/Yc8aZ18YFaAU6D34Qyn5Pszo7aUFR
+QPcr1NghYjoockxfK0bpUMtAzfsVGAyjLqdvm+HprvLaSjmvqysyfKzIGubfRcm1cHspvxga5n1
qRO4zyrYYd6lmXTuOhwnf9aFbu16ZaQIpLdhdwisWX0X9DaWawAwdb90LDoV8MPBPMo2JCmfKd7V
eIiKlDL70M1ey7W+o2Vn3peFOzzmxLw/yqmZfR1/HczS3ekxYoKONMZwPEjL2D3Ms65UfhqGOnCD
Si9gUnRue8AYKn1oRM4zhE779KVpMB5IKwtNms7CcDF0CvtJ5CGWr8EUm6RLStYNe0V27s+8KVDC
l21xMLks2C5depdXJlX5MhyeYnpaCJXyQaIz1f/mwXY7ooPeeXKjtv0ZFkmTwrUJppNtwBQAyGHT
jEqzcTfok0t2IFFEToPwUQGlsWfLjH90TdZbwrpXniK0UHgjgRbDhV83zN0oxdoN47wzpixoGLZA
BY40lb/EbmccRF9rX5JG38JsryPd5aIX2oISXTD41lpjKUqmPDZzGZ+1CJUWGNWllu1z6h3/6AO2
xCkmo6D5D1kdgOCST/wVp4h+HNu6iJJz5djGHVhf/ZSVSnxqdGOrPrsOiWjkLmBwvNiQTqCPsPzz
v4YqygAGe0h+hGGq+BwbtEnD2jF9zCyj4+2Xcj19y1AYvoB1ZxIho64qGvYEOm+guXxO6eoDo0aU
SHmsY11o/6jSQPLDR9H7sgEEajr9w8uPwhkcgWtrTs6OPWh3DaJVXt3j5asZsQ5HLU0eiRMXUT2K
VFFh42lPAWAjLrg2scTXdCxcWN/AAi9/Qz0jNV80QcTEUkIVqFzijW4p+8Y16o2JXaeXy+cS9ZFt
U7x8y4Qa0M8sqCJG56GPskNJqUhg/p62Jwvpsz2A5norHlsK4X+HPMuIr4cPdUaTidYvPy5QJHW6
ANQlDOwMslk0BM37Ba4lH1pqAsMeW875BaxfT4Ztpmr1TRQi1YlomiQGtZf0W/nEOp3hFy1QMsJE
Ul6KyKsI0Q5MoMxAEc8GwWFJFBjMz8KRLUbeuIRX90pd4w+BfrrbeUViWpDD5ykdd7e3+JVFp9qw
ODXBE2MpVr9irGlqzLRWQNqGKdEOD9IsnPGUj1G8AVxZ9s9qCeAe6yqwXhcInbraXzwjYIZiC4ht
gPpTVUmDSl51P08f5hzT20lP3lG/Sz7e/sArWw0oFlBXmoALgnA16qAZVH/qMD1b8PweBW7Oxzmb
nRNYutRTrd70/x/jOfTlUXehkCNW15NQm0qx3I6TbFT2O7uaEbLhzfVEWn129Cjd2NhXPw9QPueJ
RAPq82pfdx3QK8RfzzpcuXNk6BA4ksmhyDWMycc0q8x/JSAt+5aKPKkaBRRO8GpCe2Je6CtFeh6J
j7/F8FOWOoPh6bIO/cxIEA9pR+sILzTc2KvXNhDFZdj5lMdI5lYjW2U428FAMlxJguIpmCzilviX
To1zBzy+P43x4nvljPV/t9f02sC8AwsjgdwWMtLlJCPdp/HktdnZJcJ5r1X0G2oaQ7upUNrPTaPM
+zClfFmRBW/cyeuoYZlsWDMu4DIo+9iwXo7MU+HMSUkvkun4JGMx+MGo93d6HrnHiW6yDzA429jB
V149lpemwcLD4C1fjWlpgUZMmlKIC0X5rceTnaIvHKhxY+tem9WlU4cPDtVOTuflt40xfytsmNUA
v4k98bK8LyV8uQGjCd/NymlftxNeUTIpN77w6sgOaBbx6nSwlkEgN6/lnIFqIehu9sFoz+8n3Zjv
rSJr7kGZUZhOOUew27INAYZr64kcHxIMSCFBzlwVJKjbyUJBfvRcdeNXe5gBqNdTfEyEHRxl1Kb3
DdTsjcf2ynpyUKmXIYDAfK8l0QGbaUGbLX0ZY0Bfbohi/Rdt+vQfL9olBOTWowIEhYca5Go59Qq9
LryxCXDnHPPigf78c6ZyM2ETqX2qNDfduA7WV98yIIxA/sIjCjx8dSqBFZYBVVzo1CY3gRZU5kcX
xB4FObc7AqDf2q/Xx1ukSGhxUz5e3ewTV7BF3MmDjSdlgicAJlyHXsCF4WmzkXgJ8JLf2Knr/bJ8
40IsBbiDSiqWr6szolVNPeKYfrbwgdmnhvZZb9P2YTLhHKZdbL2z2s0X7BrnCHUJVHkXDi2xknE5
aDVxi6syKM42XZ6zmQ2KQTTa0dpHyvSXE8d0kqN4xlcW/IX5TQStWftl1nEZe2PXblZBl4n9O3Bg
EshdlgNjGFz8a7smQCk9IUyRnEVVh/hP1FOxM6K0Hr3I6OQW5O3KMsOuXfw62ceLhcDl10tsF7U2
oGaI1Nb8qOoTHnhJFxwto0n2CXWen7cfl6vjAc1SqcYRoa5Df6FgGQ/3gBecaJne1YgOLn7yezAz
ro/lkLNxbK44O+FkRI5CMRt6No/K5QciUGS1LgYtZ0pb1XcEjOj94/fHE44LqvEtrsMy20VNn3bI
nY39n5QC149YJMlHfaZn6SsyLN91NRf0xmZfX8vLOi85JJJnC+ttfcAseyaVh7t55n8yHUN6U0cS
u8wLbZn4RTU6H6LYVfZhPtR/bq/B8qStdxg+1vDsiE8JX1Y7PnL7gt9DPyNo7OqlDrOfCEq1O4ir
wqO7nL/IKEt8VQz2Pqlnebo9+rXvdvDYWrTQKBmv1VKbvjZgM0zxGerjL03a0H+QXYo8aUbzQwlr
yEOhL9znQ7VVCr5yvdBcWIy7Vd5gnofLrZDbEbzaJQexBocrVDHxCzDi4iQtadEcLaXnoFmy8e5f
Oc5LMLMwegRcu9fr568EvjGKThoZy9zOoISAC0/657ppR3MXimzT3n79+rGpYK46XGZkmm91pAAi
VZMDkuAsFXIwb1Qrga5K0GyW1a/MJZWPhZhL35YCz+o5UqBhNLV04/MwgCFB97bZdUox3gHhyc9z
nk57ac8bgem1xguhGtciNQOQSOumFEY58NRVmvlNa7ofO4KozhuVzlE9oOXlgwygcNFIsHuAd31G
+TtPoAthj6M5NcA6gf0loomlX0Wz8yUyZk29u723r9xuSyebOs2i/EHwfrnDWqR2yqKbQGDaMdMP
jT3s/XSs8M1Qilp/pBqu/D8eagIddF2gVyKgtkZHiwkuvLDo1JUAmvZJ76KYiAbGfYBGgt849ufb
n3hlP8PhYulJwJbe9ery6DDnLBO6FWdyB+OuaBzhwzc3j7Gq91t395XphDhK8EF6yQO1vrthXaRu
oqPEmiq5dupBnDyN6oRyaNsDz+oNMiIM4x+6KEz2navTQIC6cVx0kT2aKDn80uJPO2bYMHd177VY
jv7zXNiLNC4iLxSy0IG6XO5FWMWs6I+e3Vy333etOx7gU2JJSn6zcWteOdgU/6hT8YqBGVgzdlUj
n6JRqOk5C2T52a2lKH2oZP2WWeTbVh7CDqS87CfmnGbaqnQ0aGpMZ1LPz1ORd0cxo1GvCH1Phwx5
YTH3i7of9m/NhymnpE0ymI0PQ5CVQJFye+oRxMWw1XXbYmOu13sBWwgKdXB40VheMtPVvnOCCjqb
MuTnNrdx2uvq7qA3HXyQYooerdJNP/3b2r6Oh9wAmiPMB/qQl2trc3O2lLCBeRoO1fRQG0PXt+gh
xN4Cm2s2Ut/1m7wMx1tI0oIwHtWG1efRykIJVIP0p7iwKUezAO1cyBHdSfcDfDCxB2wY+lNBVxAd
9XZj9PWb/Dr6awa8VDnIhC8/VrVme67tLj/jFVZaJ7foEMcfucueHd3snlt9Dr5iqWgqtDc0+/n2
TL8Sq/6ORxCXA25N3M/qosK6hjrwxIA8A2B8rugvk1jgEW/XGCkOcfiCxTSYNAVmptElUIsRqUDk
xu0feztNvzpuiXjH7Z/zGvK++TkIu1EnpM7wlo6Piw7qRxaUMxSbYr8DfgrPFPZktreCEiUpfYqc
9gDbKcB/qQb64dOwmh4FXRr3ySni8NfYzf17I6iBxVaGOb4k1GuDQ94MMGQCorz7pHSc1rej+FtT
4w2wi0rdqDx3tDPnEFfOICGvtnAXptL8EGVahXq0Khq0lIK0B3YWQxj3EgOdD6BRbvhDcWtF9cl4
68deQVb5wTWi+K7NMP4FWGX28beiyAh0hjKPTpi7qE+WQCnZ10LDsQ6BqynPk0Fsfsh7HXGScAqC
5mDqo3buw6H8T2KLOHKJuj0sbcL6d22Ka7AfpGF0DEJTQ7N2ttP8pE+59kWZjOg9Lnpzu0MFlHBu
6JP5cHuN3kQCr1sG7wdUKqAEAb+83LCQH+iLOA5cRJLRu6Zz9EezRIlVqsXgVXCsvFgdrJ3ZIvHc
5ZjKOn3sIj8TpYBkHdR2C5OO9xY3b31JL7+KbUxxEsSMinzQ5a+qZ5TE2gZ5/CKixQyA2Hm1057d
rQbUlaSVI7NQPHh3ePbXhdC+UcjZdUDoc272CNKI+NColf25FVm8Y53aQyMqlTQibvy5SdpvIA7F
O5rUzgZOaB0OLJ9Myw2eOkkMZLDVzTFC4ig7hWtSKXrzToYSxSKkIfEnN6eNttHbS0pT6YKxrDoq
OLT4Lmd3GMYQIYe6OE8UnQ+KnA0oLjLfuZPR7N227k/AxKHVxfZGVHftG7mY4UaAt6eTs3rmA6Of
E5Pr+ezEtX6PtOS4S6D9HRyn31JNfPvKsYNeTcVhvJGdrYYSraZ3pKjsoDrVf5ODzy+ABDJUeqbh
Z2OXmwnDawNxfdtRkoQA4hA7QrS9nNUe/ba6rIwczSlTgAwUuT17WdU6kDDNoJ0fwklOya7UZf+N
iCCK8U/RgsdcEU2OjoKcTF8Kq/iDjWPxOPWdVeNQL0q5Q5YJmmkDJs8D0yAOtOJEuUsT3XqqwkZ8
zyCVmp4OKPWPRQ/5g24nzgb08dpsku6B/CDgQvd/Oa9/5V6lgVN9WvOskQBYvitNLjjExE6JdNCg
N9pqq4D99hUHRsqBRDoBGBMVlcsBe7DuaDzyijd1Da5piGrULzL9Du5bvi8d5Xsw1Pmxh4C3x71G
3fjca9cPLVzk4GilC97Ky9GDIO4GlMPYPFVmfm9V5PdwKkxRerx9+74dhygBXSTiXrjgFBAux6H3
HUEIALtKSXIgh9Y6xEiFgHO7cbm8PfEMZC2xP8eeU7EaKHbcQvSlksI47xp/ojyDXkfZHpDF1n13
BHIXOAQqiLtqx9uf+HYhGZk4DKKLumhfr5hGXde5E2qt4IUKRWfLuwS7lT2pWDqE6IzZVeKPwFMP
SWI4yIWLzTB82SmXxxLCO3uWbsgiorqmF8TphN6+0VOXy3Prvd3nwUEqbJvenABjI+m3V7KBk9qO
1fQdIZnKi4B2eLdn4dpCm8CTKcriucntfrnQQjYFALKFad4NVbi36rgS+6mLoMz8+0CcT0ibFGiW
RszlQOTTBl1SLTlHdVDnyPDow3uhtkCPbo+zrlrQYFqyB4C1/NXV1kBvFDTrykhL0BRNJ5VdQ7D9
QdP4trNU0VkDqqKpEAIceES3B742kyAjl8vBAGf+JnvJI8eRFUXdOOyl4csMNWqvR2hqo+t8bd8u
/iYLctfiJlhFII3kBVEi4CLTYNuT12vWPD/ivSXCU26Hwb3ZtQlpMmpGqKHM8cHRpnHjmb4Sm/CF
OAiqaDaQy6y/1ZW8o/hSRGfQ+vke2T0v7s0GoHZCPaJuLC/JO8WPBbI1wg0Qju6o1AxR//n2lL/J
ZJfFpsiJMRMTAfV4WZO/bv+ghL+tEPeduz79DsKZLk2mTjsCGuvRRmBgr6TT5AOBynYF5Dk/4xoA
q4g2n6aWzxq8TL91VPyRoTZuXC9X54jQCcnOpYuEY8Llb7O7qVTKakCIF8HOh959JLaBm1HEGbJK
c7bvKqSFlZ3tyq/1vo37LTr2m7L46+SQ2IK/cVUqeKv0tqZ9VWtjlZ6nUrUBQVjVAwwtQUZQfDN6
lI+GybCPiWq+aC0d0XSa0VBG+2Q3ihA3BGdwXm4v15VABLkjCP4kv3Q/oG9fTkmWJuacGnqKJhl6
BaUmkl2izB/UKf4Rqu19amSD19XjIyHtw4TizR74zslUpvtY1f5gjXrX2DbGOwLtKVk2p1mDX90q
uJ4lPZwoN033dUVQo1TC3cUV+y418ea5/RFvAw62HPQzAnLyMVKAy29wpDPVEL6BQyj69MmQQqLx
7WYI6RbWOyOnZvPv49FX5W6mnoUC+Wq8oQHXrFV0Uwr6y4cscKx9EmvBvol7/SQ7q9vat9eeJYpP
wGdIjik6rsoUilA6PIOcBQ6RijMF1OCuitz4Yahk7+u4V9rIoiGk5kaD8c4Fh7tz7UHZmOW38TiK
VIQEC8+dR2Nd8az0IQxrldpzFZbS2WW5oWeHvoYeBOVTGbcgIKtHwwEhBt6fLIe8bsk7VpPchqkc
MdJRToi4A80N++S+hBv0wZir8oCYSfoiMtThbq/suijyv1HJbJeSHw3Yte9rSIiaFW2tnLShQ+lM
0YzyY6BF2lPSZPJbqo7JL6NMHc2zGvTQiUtiZ/JhakaWp2qzEx0awttxY+ZXz8vrj7JJbPkPQgNA
fS/3t6YCJx3iGNALNNKdW8InQNOtfqhLy961dSwOha7me4jr9S4MWntj+NXCvw5vcaEzNqKFOK1d
Dp8JHs/YUoMTlm7ZF8vq4WpRe37pgNNuDLUKPf/3pdTCBFGPRbC7+lJbJADFYoGJ05TmH9sRZDCT
G+S+wL7r82wb7Tkx7WgPy2KrFHhtvyE8TAOYTb4031dfaaBe06SKcirC3NglKM7uBzfv/utaUv3G
qupjmlbh1mt57YMd4D6kgPhcv3GtwtZPk109h3cJwoX6XkN+sPAnYlPgMMlk3GdYCAGRbKe2OCnt
MA9gx3W0ruHkDd+iIIsdFINyN/aYtqKkOr9AoutKkBqgqcS/Gpadk3gTjZno2+2zsrp1X9cKPB+e
ePT1OKmrCQtm2TmDieFWBH3g3Ey5ebCUJDz2ThI/QzT911sQNB9/EOLAtaFG/gYpC/JX7cCEwDkQ
6rOa9NgL9rrzGeTC8OgmT5N572J71ATtO9FthbDXLHko0VJlWtqJNG+XQ/JXWJMMspmhwyqn0QhE
sUdhoquo9rTmF8JOKsNjr6FaJwwl/Olmse2e6O9r82d6B7yZGIfL56a2d5ZddM5d42R9vyvDGO63
hqeEPA6wb51zhE0XJNNixqpn7NJ+3hv4ao602czhTzZAvNtnIhE/Cn20HNw9ezr4t9d0fQiWKabl
jbgQOio0T1eXbmKVuVOX/HpE8qLZ0/GqEo/4j4wwpcsQQVycqZ0vQuiKfrw98jo2e11d6iG0dMCu
0+Ra3TIuyO46IsI+9W0+obLW2Nl/Q1HH9DYmJ/7cGZ0ClYNJ6P3KHcYfmZ7X1GuHfvpZK8A6b/+c
9eZeJoIQEVw2iQt889WviTK3q2aUmU8OXObUq6pxvOvK1D0OOGp4nZXaG3LL60v2dcClDUElEz35
dfjeEhVCa4nc09Rl7odw1urfcTPP8HSGaePgXhuKwHyBIiAeKNYN+TlWmiqpZXCq6P6lXpTNotmj
zm/8tpU42LrSr46GgvQChSOZXRdnZBjM7ZT3wcmuwvnBsZP5fY8G2gEk+har+dru5XzSjgXZIdw1
pghxhmyWyhCc5hGsfivMEskbIE3FVDXo+7YYgnTtFtru2vehBkekwmzhQru6BjOEzKK2n4PTgMUW
dH5COJTrI7d9Rjuj+3V7W64GWygQFN+pqhGZ8EitVVBUBTE1rNoBGpeIz5ZpLZ7mKCiPE1nwRhVo
NZmvQy01UU4iX8eWvLzwppGGRYYkK8Ak2PZI003AtzPpK+qimdmVCH1E4ZYU9WsQ+XcBZvlAOB4U
BkmQ8M7TL0fNu65X89wFNxSGRLUEvUbtd2WNBK5R9dOnrm/sL0hqIMZdUHbTIfp0tPkTGSapb4jw
twN9/8mUMoWjJ9SlFKqPw6+xMtzCExYJjFcqSn5vomr/FCJkle9CRUfpKJZUTMUiLA9bKeqf7CgZ
WuR4lb56FOjRjl5cG0i8IDe8cJa62PlQNk78SBhbpvveCbUjFKxmoTNJ5SUeQQTsIzXnQcKOJgQN
ERRNfzSx0im8OYdztu8iwAnelFgMnIxpKfE8daThtRhqf6ekmzyTe9Xvb2+g1b22rCowAojpS7+E
cuUSj/z1jIU5ejJ20oTneBjVM+Xm+Zz3abMvy8I+ZAp6+rfHW4Wuy3gULZeTIUjQyF0uxyNfGYzI
CnBGGlFyD0ozOrot71g3Bu4pa4PEn1K7vzeo7u/Tyolebg//RjZoGR/5Gp4zAlcLhN/l+ES1IVAZ
JDzVapSVH+cjHIcR3YfS62N1/qAMEWIN2MbKRRe7nKJdJTlWd9GcB+ZGlWgV673Oxd+QkdWJ6kKr
qFINXEViiPrUVEH+rtNSy7ckAhJ9oUb7Bp+XrzXmRPvb03Dl2lgSNtqdpKsQmlar0DdjQ8JURueo
b/oztuOIR1qz2R+rZOw2vnIJEVYnmH7NAlXh+C513MsZr7NkDCrwZDS1rfTZarXyexUO4cZz+WaU
RSpsYfcsIBB09ZZ999c+5iymUTwglRzAx3wq6QA0XhuN1hZc8E3FhugWNAJl8AV6Ax1sFRFVMoKE
n8/huUIuw2LTaNGDDn6z3rHjuhimezY9OrEzFEc0+ueXCBuBB80osi9qnc/YU+n9MJCftXQg/nFR
qSIBqmM9Ed/Bv2Q1BXRWJwf5FYrlzqh+5BrXD+zi+HMTKlvCV6/yvheL+joWSHZY/hbTsLqWI3sc
RRZQmEfiWPud0KI6a0mCd+2Abgw2kXjdeFnnwrK3cgV4tLQ76z5A0OyHjsb9j9zo5rPVd2nkmxiA
PVeEyaHvEk4XFIX0KCIw7sdfWT/3H4esc0raDGr32zFSCvAakqhfcgijKKY2AxactlGjJ6NonXXW
mkoWi8tYVP3rxUWNkfoOOBQ63QiUrGbXafpoqKYuPRtTHjZIvOO97k2kNqmfB+hGexaO1eOOukfz
4kJk/jljbvXh9gqvqxHEMvyIhTfFq2hSslyd2xinzpnCF6DkWOL7nre/o8gsX0BtvGsx/PZy7AM9
HRwaCvBABxJd/zI0JYTcuNxiea6vkKVyucQ3dL/t5b+tzgFiPl3Qloi1kJkvGrvCCaU/ZUP2xc7A
3W/UAd6OhkYraYiJUCaM/DdKa/1EAKznwd2oStoeKdcING8oOd2uDpWthsu10ZBOocm8XCdvGl59
U7cBIqeYOekSGaba7DLrLp7rDBmFmhLbxqN0RbyR1ipVaBiQDtW0dWiFPnrSO1qo3Kn5qL5oEqUB
EIrdiQts/C8qJlI+tWm6ch/D0fsx6mp5buYxeoiTEjBK7WbBc4pWjknobkW/JkhMHAclKEDxAI1H
gXfMkwqNPqWH5F3N7Yco4ILyNHgM1U6fwYn++3Lh2QEmZFkqSsmr68EtByXKhhZF8pCWdiBd6ylx
w3QnyGI3hloHFET2rxDIBWjLw7720stkK42pNbAe03jS6AlmOW46qdStZ6Vx9Sd63E3kN2KCxU6s
FmUPhQnFaON2eHMy+Rk8DHwtYerS0lqdTHzEw9KZzODORuXiySWASr5OYYWLaxL1WAv2ycm0/o+z
81quGmnX8BWpSrmlU0krOWNsbDhRAYOVWjnr6vcj/ydYdnkVe6YYZgqYltTpC2+YzH03yvTrVE7N
LtXybj8MrhacOSTW4u/fZzOPssKBaXC/Js/bCr4YW5FCiXROUx3ZGAM0dII8t1QkxhU9uneoO+nI
nVEntKy92xL8HNwBT+xi7DLs8ZYEnBXitNVVo4QyPdOWMtfrfvN0FA0JBNbZQuN3c26ErYOqMiIS
F1NtuuMemVGI8nKMvupTl7u7upIt5Ut6voc5D43/ZsJEYmihYxjXljJ6aRN9+d6r4STRV3GGH9VQ
1eMRUasyPc6ttXzJpwVDgnl0wmFX56TpjqySb3MbUyY2Kj0cvckl4vGRLAjDoAJ59qsjZbqtuJgj
JJmsYkDmYozSPUie+UWlkbaCrlS0Y7pGw8itA94K2qLJ3C+xFIqDe1+R/iz7dHkYFPiXvl1i+3dm
gX1wJOG8BI/Y4UiCyrX++l/xzeIUTWp0inPSx6a65hrIcgQW+uHKner2XOnzXZDDEqK+DOZupaOs
1PC3o/XgSO0Cx5+Toumxs48pfGiPsfmwRFbzwx2NKfa1vjCw7Fh65DYFO2oMXEmKtNMQTUYir4+e
On2ievX54l630Xb1EHLwVPDFuYQ36Qr5wYwMYIQCfzmGBwRc7lDalfsiH0c/1cZz18654TaXvoui
iT43+AmOilqiH1jnGLYq+X9jnwzX9hT/Y21kLVMglmzw01qOEVvphCwHjUJLmj44CNN9O+Qkh+Ns
VzTj8vTcObHutO23RGOAGI7qugBB+naSkQWZE5Ru4MPb+mrpkbTepFXmpevklq8VuuUbafHQNnl/
TLIsI1tGx9iZwdzKbv1PI1zFSqxz32CbFa3fAE7xqp/MKUWt7e1jWUMJ8totMTUswbfAxDTEvM9r
ZPmwOS/m72oUjY+J2ei/zdawxn8Mol9HR0Z5zQ7BXW8LnkMh6rJosFS05xFVFS39hqdD/wRfanr4
fCm/S0XXofjuhFCOaa7qv29fVENQEClXWnclHPvrlHPa76K4JkymHOdrjoLIIBspiO1U3cWJIS7w
TInOnCvvFsGa9IM6AzAF283Zml4h1jvBcI5xBXC7DtFSWl3XaLk28e7zt11n7c1iYxybc4uOxnpD
btmvTa86qYS8eJJ6lhWeAT8Tn0IHccqiLr+Madsd2Gr2/eejvtu/66ic/diBkxEhS/r2E+uTYiYL
UNyT2k79RS81TJZ1xd7LViT+pBfnZLjfj4egBtqF64SuOe/meCo73YyVUmlQOxfZnpjP2EUIWR1R
yc59zF3PSfJ/MB7QjpVJBdKEnssmzhKjXmiiXLpTnovmuSi1TsWyzJzJMhPDN4qkP1MuencNGSwS
jl3qjSSQ3OJvP+g0LFy6pWhOlV4CBAAcZRZeuzjLQTYEmWcW5/vRiKnWSw9tfjKXV+PMvy49Q0QN
JTurO5XwIx9SZMkex85STthyzmfW57tTZ71c6XCwJZk3ykCbF6tq/KALqz/VCtDuizhOLPeYL6n4
kQ4xjOnOUacvKfDwnzRlzsHc3k8j+dNK9sDndFVH20yjOuoDRZ64O8k5/p7oiMIW5WgFGafxPVWV
5UwM9vFwq34D0Ag6O+uv//VZuzzUofOESBeadYRX5lCEMRlGbLjVQRmsbrqQFpTE0+d78f1JQ6HR
WFUcOAPEu67x0LhVD2sXHWOCq963dFQc8DIr2upfYwQD1AoUDpqiK2NkqxOJRVrqpEzdqVLQE/V6
JLRuCOLAKg9jvqOrrf/79wSgCISIg5Qjbqu9b/SZO7V9V5/Uyuhjb5oM7VqOsJ8M2aDaZVMl/vxT
vsdUreQjCrdU8TH+eIep0o2sabNkqk9jHTdHO1bAthTGzyFBjyw3lJeujZ7oqDdIIw7zTpkK+orT
gGcZeiQF0BBZ+gUh2knmjn42ePxg164qOxR3gQegILk5dLHIrDM9gx00SeyoqjzSb7tuRHTRSuMg
WozBz/VRRd5sya/iyRVeluMBmESa5UP4/o8zJX20BxfLl0KLzmzzD5Y+1EV2G0qibPPt0kfQxpBp
EckTjkLp0anzmiq9IVJiaVXfWTI955P1wap/vX3o5esrimT9WH/tNRiYionaXnayECf7Az4o3neL
Ef36fEG8AmHfXq+ELHCygI4ThVGReTtMkoFVqDJdnpC8rm7ABsW1NxthAfdUStiYdVwu5jGc4t64
wsEwGn0FfeTUKyvbyg662Tq/Jg0XSCMiwEpy+7Zum2TBAtGAbqZUcY9AUtUIuUuWMgt3QgPycqza
/89WgrxAp3XNc2h9bt6DUgz+b3GVngqzrHxy9kcIYG5ABAWqZjgblbwrHiAYDosfGBX/AOa/yXNg
OLij0CeMfMs1XR5UD5V0DaE/szjmeZJf57MW+cJUoh+yzM+sxffsmXV0zqi1x8vi2BZRrXgAVYwy
6gkHyLEPQkgVid+646Lcj7XMw5tuqZwoaGYxF/eCKrpz11qaHOH8FZ2KEJ+afbW4dVWfeAaHN9uZ
q+HMhb99yNc2PHcEUBSA2NzBm7upsEYScubgqCNIQI/PmZHcH4fW/aa2gwH0mp7hM9IF2A016aQK
mMBtfuvGU5X7smxSse/THupEYRk1xtUCT6ozx++29vK/R1zRCXj40NjZmpM1RiiVXsNmq05r0C5L
pH6fU0owqgbwLZJJeeqiPMEjFMXQpOG+0SY7vm2LXDt1A6fi53txmzz/73FAHrKIV4bktmUJFmOO
w2h2j+OI0n8juvCwYGPtx2migqDQwxNSh5OvZkaB4gxGw4NSan7ZzS/trJVBiKHpmRbMumv+Oh1e
n2hFLtAB527kfHh7Ohhx2TdqV7vHSSKYepmEGRXGolRrsRvaJRz3n3+BD4eDj2Szf/ixLWeWgz2F
5Ti4x9JcBFRFpJFtasUnNa6t/8/HRqSDNwMeuLbBN68GmEnNlj48JiiFDn5pIL7qj6IPbyNRRMJH
lWp6spLaqHcRhuYPag1RL+hK0xi8cNAidQejCEvJxEKg/cx32GZ4//vuFLqILFECIMB8+3BuI3LE
5Wls0rNS0Q9VqyEKABSOWH/jhOnNMrGeOxw077UmJmqnu74sdExErp35Th9MCThBcmoiW2tF9r59
Etgo3HXYKx2hAP0CCjteLZY+7VGYd88cGB+ORJl+FdMANrRlSGe6A6MxS8URQSfXH6tiRkCaszOs
pnPgpM1lvn7eNy+1Pspfd2uXmoBy7EgcjZ6mU1hLnJoHfKREh7estqj6mfn8aDwQl7Cx19YpE/p2
PJGbmU3t0D5GeeVcYP3Seu2Ymk9qp2BZW8X1mUn76CQhW6YOB9ttNV1Za6l/vSAeJyE6a5F97LQO
4Rt+q4HSkFDTdD9EGurfFnqMY6SKuw67leFSm93QChwEy4SnTwYUDhglyq85tNJvn2/xTTr/+ukh
fK4oP/b4O4S1mwxTtdhoB+eGFT1O2Mo23uDUy3WB3dU13HlrrycxEj6fD/vRDCDggfIENSKKFpuD
DFykUgu9Z9jUsm4Wwn9PT5rhNgmhA40WVNPPx/tgMXOkUFE016OFyOTtBKhtkohRNs4xNQftFoMN
G0h5MX8RhSrO3GKbUGT9oti3AsCCBYAgz3auoyRadHN0WMyLjstMgXpw5zVh1jxYZYbKPfRK66WN
7Uh6tkPD0cviaEr+rfr1v4cgIoFtBO+Rn96+r15PWmRFqXNU8cRFC0ZEyotlNo1AImhAA/7zr7uJ
jV9HQ8mfVAEWEODezWgyFencG4pzRB2zedQLJ75qHWs5g1v66BRmZ7w6F67SBe66lv/aRYo0ncGR
mgNLIU9/zfrIMA2WIHVpZ74YXNz2GmEFNUHwMXZFt5Oogp7L2D58V1JDUmB6yPDo3j4EIAhnnC1W
0oB4bHGyOzv706wwEzTZLS2C4jEP8Q7vpjy5o2PlmAcKkAiKsdz2fWzHj9M45i9GWJvPTaenxb8v
9LW9sDaO0J2lfPX28dzQbHDIAd7YF7EE59yZQT2r1ZcFkuS/zTo9bOpUWFEi/LlKqG0l29KxL/Ni
HpRTX7jKldUYzZ0ZVcOPf1pb6yjkXdSNVpghQn+bs7rJhRLNcnJPdjUbZWB2uE0dpjB2Xz4fZwtT
/d9ACDGubds1w1uPrL9WF/6ioh2b1j0N1DD3vW79rvuo+kZn2r1qJ+2O9KK80Id+ucUA/hftlIWU
jKj+88fYnMevT8ESRweP+twKTXn7FJhrOxFgcPdkSbe7r5qp9bOy+qU5Ix2ZJRkulFyxzkzk5sR6
bVZQQgKYBwmV5GlzO2Uq7q2uU4anPKny/VJncqdP9Mdo7uV+q2pRIPpuPilDXVJ6AdT8+StvMxPe
mcCKThD+a6v+wBaBIK2GnrKauidYmmV8vYgS+kfeSJkHc0oTFDiZUn9VyF8MhCyQKfcj/C/NU142
A1bkSVR8jZyp3YlGKS7VsI3MMx9oc3usD7ii65AHsLBGARD6dlL6tsmyEoDZCVnbdMc6QS09151r
cgP94fOPsZ0LhlrjBO7VV9OXbRg8ilQ4TaLYJzeFiWt2nNW4JkaTp/WGtZ8BmAfaoBkBxuXajRuG
56K+9Xz4K8OgacXtiIAdLQ16GuCQ3r7qQCPRMSMjxNW4w1Uja0nUAqOpz9VvPhpHp/23HiJQq7eg
8DCJwS8sU3hEuQPUQoa4ub+ALzgXaHzQpqb/CQd2LbAhML5Ne9GgBnVkt8VF6mKP7I1GVameFSb6
5WRFo+PP3J63BsaXwFDQp/k+W1H/BOYmfewELSzIFlPyFGU0TFEtVCbDG0psJPxCURJS5H5YIi8c
O+d+DrPpHqqNfpdi2Sw9LXcm/ClwKAXCYVmtN+qd36wCJd3SftHKmQr/arD3ncNvyXY1ZdUbE1rb
xVRhHxFEWZRfppNFd8VS+CuISmFfJl2Fj4Y1UV7xoRh2VwOeNcfPV+D2muU4UDn+AOGR6gD92Laz
osHttB7T6IvFaRrFK0XbX9IsDdN9ruAR5uHjnRV+00oHc4KB0pwHPbWjhdxV2hmw/nbj8Shgo8A2
Qn0l63E2p2FcaDkmPTplfPy77hrZlvtU0aPV+cT6+vlrv3KV36z89bWxWVpluIi/twpsA0jVvtD0
VegUB+blsXaM7nI14t7hLVui+V387nWBemaJ0H5hqFGQ4DZHsKpmT+bytcQtUvquBZtHX/BDsQEd
F/gLKW56DrH1gccoCEyESmCrrByGrQPLXFL87GcT7dvCFDcuJm/oo2Y73ZT5D9Mpx4M2rWSKISQi
ktI4dsOMpaiKJ5kCrcJ3Mk6xvO3EDa+R+1qTnjWwWSdm+zFRGSJjhi6M0v7mMh05ta2oRvNnDMN7
o6WzXzcS+5J4lL/mCC6Wk8vkXsuHl1DPlOfaRBjIKaV9XRIYnzm9XxUQ3z2MSdL8yoHBj/7tmWbJ
zqqaKpQXPW5BMqhFbiSeZlZz7Kljanw121ID8maG86NdZxPWMi00LR+tdze8l307PijzIq6mpBuS
U5HZjXMChR69JFja4/0m2+w/0kwIWw1WILhOhoYx+a4S5sR6ybhgFxHJ/2KkZL6BDk9vslY2v4Gc
WhnocE54L0wWLOgmEZ+rJm+yrNedvIILV01M4uUt+iPv8TbHKzG/kHrUnyhuLH7NKUjFSLQnmHba
meB4G7ysJwepEw0JqKxcY5tZ76BMtl3MyQFzQn5VRVus6vzZrl9gbYTJ9EOf03MmTdsL83VMnYIm
mtNA1bYXiRM6zTTggHgRpkty5SJ0dZGCc/SISXtPZvocgO2xLom3jS89UohnFtcHn5jAAEQwBRKa
juYm9XEhJrtQvLBrbufhoRkikEjuZO+zKaJk7+Bu+Pkx9e7e5MqkIklrk6IkNPPNeErbKw6+ocjL
zNn4HSx7oQYz18Q5P7gPxiEgWzV8QbdTUt+E3XKgwdIWS3GxVEgg7dTBWUW7ugxa8ucv9P6It9iR
fEMsKFZi7iapqzK7nsgxigujcgluGmuqDpVSNniAURE6h5V5v1pARyDKs/4AYrhVlJqjVSjZUFF9
nlF92YVWa10uNPsfjC638KJb2sX4IkcD7HHWaeH3lr6mfmbJrJ/u7XG0OjOyZEHqoGy1rUWAWUtU
bGHzC2xiOm8sRHsA7z0FQHCkVw/mtFOX1V9mGKrd59/6g6vdwqkeMizSUqtpxKZNYudFhmwQH3sQ
C05r1YQmMfhrLys6424aEOTvl2e3LWM/ruJmjwzpP+anHElrd5yaBJfCmqFuniDGzLDjAk4vmtw2
Lp24KnzFsbtfDVjsMyvro7mm4UH/mKMB1PFmq2hF02eAmbHCNAoMcpHDLHZw21+ioRK/lcEOvUJa
0g9ZJ8cCd9t/n2awkbAy9NWb5V39NJmx4swaToZ0QLLWB7IyXdmLUib7RmvrFy0O0zsI8ODdukL0
T5/P9AdrDDwBLMdX0B93wNsrT6rakHPrZRe5RBj6UNihfVv2S/qn053a9MQi2y+diklYoMkJvNLn
o78/FKld0kFHQZWEnf39dnSnzSEqd2p2EWOshvKGMcJjdlBu+jMkSX/vpEN7Rhn/g1OE2gCISrRN
yWPdzVzHWWEWeYIqsBZF6o8utlykqU2o5FYaLv/IUGEJMxbMQNoVa1d8czQ6eVmA+mNdoYfSOXs0
1MLoagW4nLNSeH+dsvTWEgu0ZPLP7SSGNSKZZYcTHsAxZ2c1aGzItDWoA6CYjp8cUnx0eM/M3UeD
YjuKvPdaq4bc+XbuSLjHNCsQMNfhCQbIO0PnUGrjJgR2vMcjjth3Mv41wYYDTdcHYQZq41SFt522
eIxQXCprTCOUzMCQSQqqeHZ/N46ucub93nfYV+4vR98qzw4g1t0k88oc5sJoR9S2zATCI+ZZ4aMd
iqEO8tpR0mvcA7urQi5iv0hF/qS0ie2lM7rNH4yvxtgHrbEogQJK+GXJjfDBlJJIDnxA+7XHPv0h
7XM0rOwoVtr9uFSwF4fWys5dIh8c5SBiqNewy0nBadO8nScx26aM11W47obfNu2OJ70NjZe8UboL
pJxl6KuRCKtjDgMBE3Q2arNrhZ3+/nyvE9Qz0tv7DJgOxEP4ATwSaLK3TzKEmt6PqsLeg86FLVoX
BUUxwVnKjRJKTY++sFWXgYZ37Q5rP/wRY8T3jTxWfTUHxmCn04+QXPSAkdFAGxpwgFxQOeriVRKl
zktf5c97bTuMwLlGeWlbTYbvRqn4cEjsmwT9vIPeOI7Xh5wzXelMOzcpsj+VMvfgHIbwwoGsfOzr
cAz0Gkn8uKjDa1hNA+ouURHEtdbuBzVLKNMq492qFe9Zs95d1DKM+bcyfiiRsrqU4aAem8lKPHMu
nD8G9k9+zKmzQ/ZixjDczHa4LchjStX4uIjoua1s1QsNtdohBzYdltB1cbWLnS+ZDoAxc4zpBlSN
wOLPbS81s54uKt1KL2OonMVuEU2+R34q9nHLM3aT6/5UZdXeYT9sBEnoyMtWAfgh7dHxEPSpMclM
MWiXPRkhynW+Etd1YLW6+UePLXWPPlTlVbNO5i6zbp/KWd3PllbcYyvJ8sgSzC3pEFwabt/7cMHM
U9s104OWAA2YtHk86nEbelNlGftuHn+pMS5bFrxK+CkDMwRb4653C4FXO/d76tl2j76uhOekekm+
JL5oo95rsIcEpYbr9oQm1GUZ8/GaOHNPoodsMVe9da2q1FdoesX973mU9U2DDyO0pxBLSE2N/EZp
h8o3InOmMtFr4msN6RTHU1U9Te7wTQEL6lvJVN2WWhsjvNrNO8sO62NfOfOxGsnGkDRtr0oaQh7V
/WgfZpm4zdJOO6mDFR7KZrR2ywi5oMiobJRZ1MASpltX0m0J9Nkdbt3KytFEtR8aMeZBmSvZsVXA
huIW3n+1UWt9AXZr/yDjQDEpLQ3jKes1/SsS/Xdjm5BRImpwqcosQZl2pgo1U/1Jul9O64YXPcrc
XpzpFjoUoBMry2HlE9LNoPqcmVK+rgZFrEOhSFr1NAMCO3WFWvlRwR6Hlmn7w9SXpLVYktpdLS6t
yUjBScyleWpivd5HvZHsonY2DuaE4GRioyzPJTRdZ+NY7XR0cJ7Rb9ECa3a0HfTb+vvcNO4V+I8w
9TJX+6nlFa7nYFX0b3Fhz6cUCRsAwHlHAtZFV1kIAZevYT2KWoTgoFVnV0yx8dMlGPNEU81HiG/K
VbIYuLBjUHLjNpN6Gq1eHMqkFNcqi/ou7pzltpciv2KNq7fLPNlfQjnVN1rU1UGYaOZDbHRJgPB8
eapo2F72lTaiPaajk98u5OAl2MuhTb9nJSKcE8303UKJ+0+huLclNaCbgkzkEv3r331mjxeLUbeX
sua3OkbdeErjIApsIg6KkHML/M+dOfHtFjl4bRTXxaQkT2Uj7GuHvvVeDIa2jzgav0TpUN9Qm8Lo
PecUnOblCXqW8hN/Sx15kZJzKc7zrwhPCNa1HfuLZVSXECDMY6orDWrMsXM96P18m1KKerZnvXqu
hVNdphSavbppyx0txe9FZf6HBu33uimdG7pird/xJfmGubZXwPX4QPu1wI5M+mNU9neOWohzylzv
wwTw31TDyabWjva2JM4l1zaFRpjgdnNxNeMIhKwNzh9ox85XdSfywzSM50zv3sMlVwUTFCCA31Gb
pAb29qpphDuP9gA5GMMC4xsUCwfbEZW7br90lFKuEz3L1RP2S8WFlDaGMlWZqEdAbtqCaCpWFZ4p
VYSeYkt5TAuQq14+aO65gtMH34ZqBNEFRQGC4K2WQ9rbauPiiHdRCagVijpPVcBGFg9TW+s3fWf0
9zoevOdEjAEhfnATr3K+BI1rcvuu66uPepN3mCibHaa/Xpol/aNb6dixFvXoqaVQ0fDpWWdW7mDp
oBbdBZIJ4ndV9fWCkEGcO14+J/pTlhZ96puDXvkcS84ha/LfUhn/qEk6pggvQB1JjOwXGkfVz6jU
5h0yRtqBVLLz3KTsvxthKjz0tuZHrUfGNkfdloYWunGaVmcprL6yOxCgjZcTNZWTRiHNx9P4d94U
y04QXXPjiHoPYSUL8BhsTxJXVrhkOiLuealRYZtf+mi2LgxNyYSnIhLbcyfP3ZeyMP+jPgs2UkzD
fkERYo/GONU+Gq6eY2YJFlkVlra1xg53REiUYqCj6BkAp/2sAFeGwm27Qzy83NchgDzcqBCrGKoM
5Q91PLVxbgeoCPdBmrW6N8i0u8Hesf3GVy58Q81+F7YBar+X6F72yNUaBINBrSovQsmUIMMk49YW
ofLFHnTtilS49lDeNxYvHpYvboqLboEgFLeQHh/KxcaZHu/gAMGy3M/ztL6UVQTYBzhJkDim4lW1
3gb1pL9ERTjtncWOvbnP2YqF7dCMqOTlKK16V5Xx4iNl5vhh30f7NFvs2952uyxYypoC8OQmX8Jy
GHxNrTPXS/HnDdx8yq70KKyZLius/HaIuiu8JYtdnA0iUBbVuipEpwRNj3Rziipw0PPHvTCPyftc
dd6ZZU/WLUNzh3VjGjRLAZLb1hRPb9T8QNwyHtS5mh7HqUvubWBzF3z67H6uq+QGZmaHrm+ISKKU
5qFW8uxbaEnQE05ODGUpLjWLavAAhM27IYtUD0X1yK8TVdm3dqnscF8tYdHmAB6WyAmaeB4DhPCH
A0KIyhWQWPVO6dD4G8ZEo6lYaXdqFrmILAs6iqLr/CTMs3spNXu3gHy4caXe4ekmKFHlqpbVOOm1
mN6ksmcKla5yT8CUpiBvGnkyhmG6AqzwfXGMCq3b0Lhb4GEyLaOTBrgn5895bVd75KDAq6lVBHzQ
GeNTARc6qBsoKX5OgRU7b72+S4B0XkHjUX4qTc1k5EgRJmxo6OJBHa5XNS26+SKtu+4RvJnra1hx
eomix55RNNP9oGjaITYj+1Qvs3uTG52xsyyp7JbONv1YRMlJL+whsDKCmQQyiC+Mab5UsoWIyyxQ
1mFP+bOKzDNSfdpRqYgUUUDtn6PIzdlDekOno5Y/6qwhCE3d6mmOwIzLJIP+qei1rzdJWXqCZu0t
VFV+M/SMwOhCuccpNdlnwGIF0FzV8l27NgLBgJ4Wr7odXVTo8qA2S5p4mN+GRTBV67XZ5MUQef3Y
2ycuc+ErQuCJ3VTLqVhUnEycxGCyo/DRWtBTFrOJ/iywDfUpjOBcznMvKOOr5kNTTdHRyGbj0U2n
74ma0MVC+CB9FnU/EOOpvXyOW7W959bOLxEArIJp7ITrlelMWR+97T1HJoTJyB3BCKDUhwZo749L
yyay5PLT6jPxs13c6SVVW3ytdTmSBXTxDqS8xt2jolutV+PVyhD4Vgh3NQmI1V3LrgwmqpjBqAwP
tWkp/lJpGaTWXNd8W5tiD3WBcT9ndXmR5/rzqHVOsBSu5qc1ZAH6EMy+MQ6HMMX8AXtJ/gdKC3BA
pKX6n0DKAUG6UJxyRTWehmb6rwmHdAcaeVUGc5UfI8WPA07l9cEd4+xbVMK8svXMurOcFOwyujrB
lJbmfpCN5UemjSd6FDo7I544Tdyp2o2Krv9J68EyvGVwq73TqP3RqGb11KZNeWViIo0LxdAFWtNR
6yy7ctwtU8egiZUF+gSCvSn6H5HZLI+xRGPCaMMfc+8a+1EzCzwf1fJQyzrcm1SyvNZyYwJ0Gruz
ofBqRtT54WgrB7VWnbvCrIYbpQ3FTlHAlzayW26VcpR3SqWEu6QXiuLZkAlir1rkcxZn53rdrxXd
TYZM+XHtK8KYoeiwrRitJK586JRTm6vxQxEpFexstf4m63n6vWgOEP8wrT071Fg8GrmbpLO4twAD
rL5L8+PnGfsH+TqC5ghvgrRG9GHLcjHjAcdBZ4SbWsWRX044KFlL0iOFUfflU9kbmgfkJt9XcfuE
ON4UfD78Ky5o+zVAUqjsaMTDQFa/DeIUUDOTaPP4ojRGR0EruE//mKlj3kS6IS9DzWkvWzUsbzjg
1fhmEL38inkBwNPe7r8U0VR7nFKl9Fxz7h8aVRuTuywyTS93c+tZ6yL33/ExaxmXNgjoCArY26ZB
OBNwN47CEd/o4gUuvi0RtQ57n8rDd7gxBrgM81eW9jhUuaI9873elzbRnl7Jga/iHNgjvf1cYQxM
KDOz6GKQodxp+Ns/6BG1P4y67P3nU/O+bgv5EOD9q3ocE7OpGoeqSfTioiFFNx6jAiNR9q7o9T2x
GXG2NfDpPx/wFUS8XQs2bRj+JpdANePty2lRpsjadsNTavdRf92aWsw6zK0+vazGTP6S2WpV43SK
Au5A9HMMkb3u7cOc1DU3SYkdWCvwmqxCZ7m2I038KuJxBuChlX3toQOwLEG46KUZjHY3Joi89xSF
EccWEeRnm7QusgQmUIqRkz6Sc1/0ai8SrwxjWh9hPecUDHJj7j2rrqDGg6DsB69XFvMqGqtwr4oh
se7UjnjHm2Z1+dqN3GG+mkrsjM3MXZqdPVkS3InT11dRTtcYYZ/+WVZxcdvPXSIo0bj6ss9TfXwI
VfI8n5Q8bMENaEO5t20i6f2UpdV9mBbNbaSVdhEM6qThuliMFaUDpB2f4DR2L3EP1uTMWbF+/+38
gJZdq7MruXkLAqdV7jAXoO9qtUZVnA6yeljxpgHcav1QqfbIlWfNl+Mw6WcKtR+t+1ei4WoIBsdr
szTwP7GddpJw0/WMxN8am3tUhLrdlDr/3oNkg9sr19AG4wXO8O0qFNx+tHYRpSGeVfY9RJOj6BgK
l3nz9PmKfwczpBX/amez6jpppLObFLYXWLd3Ig5PUbgCgoStBLaWNf6SsYRcY4BdYZjVvgtJu4gf
6cSFSLw3OVnd50/yvsPLg7xir+Hnr3rub196aPXRKvoCwem8XJ5JWoXpDQu2WWf2+GYc4JsWairU
CaARrG4B66//havUkbuYLbsdQJS57S9u6uKGQ6g6c3RtFuo6CrrvQK8JfOhtbvlmTlYu7mBm3ZHW
Fv2sDHGSk17Zy97Gq/Fi0pecOLA1L1ok8s4s1E3WvQ4NRgu+HrUJFuwWAhDFkORlrA/HjLjlG/I+
aSCdKj2A4W9+CDMpf0a4G5/ZmFsM0OuoNBaphdBk4+A03n7WKqwW1enj8SissSNC04vhWc1dOZOt
Dv1VBsfwCRLB8EglRX9CACJX/bqv3WfOHHP0MELH8B24p9HR7vWKNBSKh8hY7dx9vszWZfTXCfL6
nFzy0HhXGQwg+G+fM6qsSEXtcDzi7zU94NJl0UAS4OHSRqo7pIzr28hJRr9SVMczWumegZB9MD4W
EXB6sawBzrbtk6RhP0g5lQP1t0pOJOVJXgZFNC9Xs4MyLfVzZ61dGfMEZbzE2SHouyo9BxPZHGbr
V8DXE0TUqrK2HjRvvwLmq1NW2aI/Vkbs2p4TC0GSo+gkHEo45PaZPffRS+Nit3Kp6D28Xxw2ROYE
pckjAnL1vSkr93YISeoRwtFvMjibwUiVxaucpb1sXCr5n8/5u82IVw/vCXpUx18QVuTbt210K9Hy
QrGpMcvqlKuLgbdiVAaTasd3bthOv+kcOLuFpv/x85FfdWPeLDcuKuAxoIhXe1ga8G+HDqnmtv3g
ukfFDNXmiNzHXJ6iDuPtOzt2yupHJGZSBNjWWvOfNPT2TgH8ezlaUYdgbokkjU8DUB7Bf4/60QVs
XB6mGMnIS9eqW/ULv0E/cP3nzUWfZw35faKnVvdL4l5XBGoRGhTDYWcT0UuM1Ow+x+uRWjdkhEQW
q6Z/Oj+VrkrLZO7/mxR69IFZZROc3rh2qdQ7QhaH1lar70Vq6/+hD0VOpbdGsvhJpxZ/MkuJqh14
8MKjrusgjdQuQgkSgalFsLRxO59qsl3k0G6hotkXaJmeFEiTZIfYxYfXqKRX1JzyvWPmD+iF7Kpq
ubDSH9L6P87OYzluXAvDT8QqBhAktwydFC1ZtjwbltMw58ynvx+9slpd6pq7mZop1xhNEAQOzp9c
HK1wp7bBNrRDtdoIzjek2d5XzThwpbPwGPDXIk3qm1FIPK8LhMw/phEOsoX49XuXCP21NFb5ORrX
+FdfrlRntYIxqd9Bzz0Opoi/5gm/kYJyFLmXWVqj8OmZZGJaaUPbo17j4U4t1yRC2VGaqWtH2Lgc
lI4Dcp7s5sHK9LQ4CjE0zyuGV6BPtjFSb+kie7B1cI2XGcTsLqJpTaxPZoASfbzA3n3IrC9gajKB
Wdf4EpytL9yKCicq+hCjKmLqu6FJD6ndkSdgCOeK3uXCUBwnYKrE8UGNOrf1yaO6qq04tg8lHZSg
LFvtgbhC4xg1Irtyer47wjBhYpQNEMcaG4LO2VezyrrKStM6yKbT2iPmts26m/FY+93MZfLvYOpR
vm+SeL12NT67cSAYYmCmihOMaoh/eTswJAQtSUbHOmxumgeFAGS4Kr2+w7VI3022nf74+PVdHG+7
Z9Ce/9Mofzve0rV4gLTMqRpCp7f6ZDjkqU1nhnYNXQhpX9kJL71D+PTomfGcpLQ8O/0cmPNFs5II
w1aPm2kZ2nuRZ6Gn5WL99fGjXRyKjESAA6wvrHPxdJpzlI62YR+6UVdvEs1pvDSfaCOPtbyyy15a
LmyvoCs0piDvn9Wwcd6D8Cy2fUjMuptgiMfF50TMSw+eCPLXTj2+fPSOrfTKdF54fVTqECA3iINP
46yWrESojKNWKQcxhsrXsiz7O8VMohd9MUdCg5VrF4Oz8ahcN0KrQwGrsRRh+7xdLl1h1rMmIbQm
NrFgdRabMVRIzBvcVM7FUz+3xhX14IURsRGAG4jqVnfgCb4dMWffbUPNzE54RcsAkw31sNARJSN3
GG51MIf/NqPbE8KBgSD2Byx7p1ZcK1q8sivyU0E2mfR76MIxIYPq8J0qKP1hR4sq9h8v1LPV82dS
qT7hllqwOpzzC4EcMn3NB+JpDb2iE8rV79M0Rt0DMMMrja+C0ym8Zql7YVpxq8HsHGBsAw7PKhIj
jixzdYjys9oJtMpq83t9NdW7UUubQ4NL2X87Jv48I8UPvqMGR5s872uUa5hN0mqK0xCh2crGOfys
cqP0i1lgCv6f55O7FebPwPFwxc6XjLMqka4skKeqAq+5MuqswAmj6Ct1CF7YoYk/aKVdE5huK/+v
OuvPuuG6A6We4hpVzbYb/XWr643RzGCz5yfLqjP7UEUC+Ah6mBi8cZjxNOz0Mh83XoKG811jEzAe
FwR/Xnn2s0rzz89AokLBt8kxoXm+/Rkj/hXVkqbk1vbD/M1Si43DuyCxbrvF+janWvOw5hYEhcaZ
/48vldgDIvbYh3jXZ7QnFk274Pyen4xmwRQnbIx4Z4/tAN1lLH5O+IFc+VS3KT2fchjD7LpEKcMH
PBtwsOxSlT3POhRFda8NE7pi4hyJpcsK275yUL4T5W0bAx8o6mxLZ5s/F4JZK5aCsmO0UirTTTRD
QvLHQWTHcBrwZyDTjyQbrESMf6Cv5ocyx5zCg/Or3EEXlAaq1wL1czaHnQnha5Txlem/sIuw4KFf
0hw1ifQ42yjFsqZRLiASL12iAQFbVtDOP3pUeqvbKd18kmkrrvYrL7wCKge2ZxJUwWS2H/XXqjfW
uVbwIclOYiBqICvTCgIQgt8DOaHJtYT2CxS/TVFNawYfcJb4uRYwifFJbasqO2mwho8DXl94jYgN
fQubY9qPsbsKo/PquJ5A7tYEfNEYfn68uVxadJC9aNASSkE1ejbNFSs6pM+en2jJd6RmJ075k+t8
Cs+omr2Px7r4wKYBF5SjllrwfCdbsnhxki4vThqMN2/u5vqIezKPuYxLxCrnzpPPurkrBps084wY
h3JRw/9MJSbLxNws/Uye+d3Cgi+sgTnzXUdqCCm0Ips08qRZqp5TdtmVwS5AQ4wGx3cDRHCrO0+4
M+IlN0qtZfPW8Jipp1ELaGPHB6hWyn5OqmJvrRVpQvX28IR0J76iVxOB2Imz6+K2eL7yCi6+bwiy
UKlhLLHu3q5wLnpMM5moJ9tMwoNaN8NuwL5zN4XxI5lUOWvM6fzMTBv8pisHuFSk32mKwyh0NkPR
sS33ooMBBT/oWnDcpc2eXgY/C5Iwa/Gs7FzjxtBR5XHmlDALBGnvtyjQ7McRxxB3pXF/aMdk2mPs
/398BPi44oDDvotu4uyzD7uqqtOVdQkRZL3l37h7y2k5NBxpV76BS/OPPgMBLnCTBuD0dv4Vtem7
LBqzU8X182dmDoCTtJb4CETSadcoQ+9mFLUH5mkY/Bhb6vl5xE1EKdoW07Ie19VIDpoDisxJHj/M
SjSxscXmbdxhHysgpF45uLd9481hto2MlGn7J73T83XmJHGlxYllHmGT44AP8il+aIMGhPvxgr70
hDwgWmZKJKSI23z/tWPrKaAsgg95bPMC0pxqBRCPf0xGlcJRZc3sGjtu/TBM5ZW+4/sve1PSCJTc
tIepc/94xf81MgwBTA2UVh6H2RkURMJEbeV40Fpu2TZ2fuqrqC8OiAW1KZjY906aHBZ2+CmDqxXX
/SjceQohTX48Ie832e13YXPAdHD5xln87YyUKeG1BIPKY9wqxkHLy4rm3HIvZ0O5gx0deym9dMxo
Fs01plbzomWx/I9/w7tFvv0EvE5pCv9BBs42GVOSwyOiRR4jKNGsM204EgjWeGtlXLOrfVf4MxSL
my8K3Jb76tn3hFmSvZCtjZ6+q+dgtZUOw7wa8QsBWS/AdNOVps2ldU2HCGdvAi65HZ8VaUqsQ+fJ
dOPYpJuSVBuy+bNZluP+4xl8V37zWGByHB3kKVH9nD2WVhTdasyCYSw4VPuiU01fXaLxaRRtGe07
mLDGq1AKIw1UXBxmH56O8/vj33DhUdmHN+yIWxXNgLPfANu7irM5tY60OLAdHbvB/rYAoV4Ls77w
Cmm30SLinoG69Jwv0PSsCsBAcSQmsR2C0TGVHNr0CuEOBlC3PDSpMhw/frYLK5RuPbQC0qUBBM/H
JM8W++4GEnxbE9dH9OAA0LlK+XWapP708VjvS22DhiLWElzCDWCs85fZLI7TTUNkHtH5d91NaeZy
9mI1sRZvbvN2DWot1NXfRTfbB1TO6U8nLGcoTXRflk80QGftizmlMjpABQbi4PqjXQvSuPgbsTPC
JITdbDMfe7trdHmJni4ZIU6VdR95dh8tPuV3ThNfEkMdtYPX0hHaizTrb61y7HHEK6GHVZrm1XP4
I8rtdg/Vx/708eSJS6sDOgIFAeAttrtne0lfzk3UyQZ+qUitsXTnFYDBDeHoP3bA8jFk6LjP4TAS
nO3nsWE3CHSTpQkqpZS/6siIOr9ysvhVU0fZcTpQ4fo5nrYphrO4+fqhjtG1B7pEvV0s7IvehEfH
6raxBokA3/xJcTWzGebPwmii22bASGsXm1mTeFWJCxKLRyNOdYYuUO6tbBCt2/SGIwI8MOB8z6Hi
WO7U5SSNQZ4sS/NXNyXGV5nGUncr+qCGW1R4rxzXMem1HSy3GkFEqjqvCh6en7XQTvsTHUFpumo2
5saVCvXCTrPdOFGECSBc+gtvX/zcAqppeKUdhVpWv8LEkEEbJkyOzvKkHIqOoqjL49jWo09cqHPl
qLhwftMdhsxMc3rzWT8bXlvgbclaZZOxtBtdibSdI9tuly0DFNxhGXy76yH7FdfEo5eOSeTVXC63
Nhyg7tlGXmB0iCZFyCOHUnLIQ20Ctcu1ZxNfvL3di/gRtZeyY5vXiJ+Pha8B8wQfL+4LuxATD70e
tTDdsvM7uGbElpO2Uj/aPeU4hg5TuuzTPDXm01hKrBs+Hm6byzc1GfcPeADgDThLoCs7+8YHPSoW
PPuLU6rDdnEHSW7nzeqY7bEyZqjdWRyOuOjjTX7lJb97Tlr/oA8UJQSJIKvU364xfTZxiS0ImDHw
NhReCnUTYqzSw2HtS4ToV6b1/XNid0c9wCm9XePPKzPZ6npeoqk8FczrU6JF6XDMy06hYV726SO0
8PwwahrxRB/PLzqSdzPMyDwslc+mHT0/VqAhJESmGOlparQqoHO97B09z/0pxJDBWlRip4jR3KMZ
Gn8rdjv6vTZ+S9H3f26rYj2KlTuVAcnfz6DwuWamOU96Ojid18myX6HnZPoRIoR931Zt90CRZ3mV
KvM7XYuS51zFlAF2tgDWDKeALWo9IZttf6Q5Wp+pW5abwskIc58tNq1i+SfNAAStMbzf7Jv8RAwn
YTapP7Sz8NYkpZup9gbb/mjgdtOIb2ulKRA6W91vO0U9ai3OUXO/hMe2gP6RSUfxjbVpPg3DnAC5
GOgAXWmDPo+FlVNxtmiYLKuoXyp2ey9CkulGepwlrk6D8/dqOouLqfnozWEOAXZQKK9qc4AxX1sn
6L6Ri0fOSAEtOpdScHohNaB8wR8i21gnaYeb6LicklIi4EPdXu42YtbkqykWCibCZC+ZTDJgxs5g
krtJu4+VrH6Zwtrx5mqdvb5PVA9frAXqTtm8KFWq3Q0LhgiqE1XHpG6hUIY46B/UKq93xGr/GxFd
c7esinYoFgsflMZuYIzp04gc09aeEA6t/0720vgTS/JO0MbDehfesKcAzE6wMCvVT2VBos7cPA+q
Ht9MOBV9XybI9otZDF+mtJ9+xNzdTroKaQjT1K0dydIIZdZ7Ff0BVyYZ+oksnYD859xXyRq7Vaeq
eu67dfFIHw9ntwaP3YsiUfdrVqJ1KyIzebRqfQ5aA+U8lzjLHYwsurUUc95pY2nvTXbAU5Z0wxMt
oowMnm70E1P8GwHzHW10AsdQFsUpnq1wb0bJLe5dha+aqXEUoel4Y6F2bqkt5Y8aQ6/XomfOG+zM
4YFnq2sXXOhjs0foVyO/qJMCu3fkX16fRtkT5zsuRKi+6oPsy9+DwTahgdBzRvM70d0ngQM17jHq
OTTHUbF/Goophk2TVWBXXw8T1EYxvijspsgcFOcT8pJC0CW3QFxg4wZsdNOnuhLNSXJrgCvTjPf2
glZR69vvC+KeQ9XWZGy0aXocWnygKjspdysmUUeRz6pP1T+5o1WUD3yG497uBkTwXIf8OCHcaGzs
8iE3ivmhDWNgamtFT8gXUT2Ms2kE5bj0aBg2BC0P6e4lxB+pTmey/+oF0bBRlvmJova/x7FJvQy3
uC+wHFoPkmKHmt+cD1U3JvST4u9ENP0UnTLsZYxmCmeN+VGfdGVnaeH6iIZSvYeu/jNO7S9xVpX7
JYqTIxJTWj6RVux6NoIGs6Bu9BQSZk5iTRVKGlK5EMpEPzNC1X2jDi1/CMs+kOr0T00IwBOVHuLd
TLSKl5lbRm/fxzcitCxssFY9qBqFVt5UL/AvNcONNHY6zMx99FIv+IWKgKQnTBmi+nui8hyoZMd5
1wl6fVUaD7dpSM7W0Jb5gYyOHm2KmrykXQU3d2hwUlAMBBbpEt47aTr9kM6EQ5PZ2UoA17zzR3Ss
uyQtt0THEOZxG0d+naXSI5QpeZwVCHGY29sIE6MOizXc1nai734LpPaPokjxonX0wS9r42trh9qP
tczCh00A7BqKqt1IO229YkytV2vqMACK8tdJ2CXHmRH6sbkY6FGyYRcpmnkna/QFemT0SPjXYo8/
QnMMDa78peAvUZysDjAim59CGk8Pq5Zk+4icqkDv4rBEmTraQUe4KzYes/Y0aAijyylsd7GBjMup
KgOCBUV6luiTb5rJyn/qm5ce6oowEomH/8Qniyxutx0indzf+Ml0ZmRi3D/6p7KOzKDr7OoXPg3G
02CxOvUpqY+ci6nXKIoI0Mkbp9zYPkPKT+ufaJoGL4J/ehv1a++j9CxvRzCrQ6lNNSnfZb8Dv9QC
s5xeqpJ62K1U/POtPhKejFf9oJa4/RYJliM0S/AZm2TiGyJMDlwqex9na3EzDywSscbdqdbgyRg4
XQboVtedMnVo21CDHvC6MA41Bjm+ki3qKe+L6g4MLL/tNC5ETsjO3fZj6K94ZR+MQpv4z/kHn/P2
jlhWK5GPSG4xQIfxShi6oSJxJinZr7WqJdssV5/FRD9OVPUK4Wbpnsh8T9yWtuQutIv0IOvZ8lI4
M89UUQTyLYj/kyRKF1dPp8q3lXoxvJqt+mD0Nhmb0D13xFo3u6lKuEsklVF7MqkUf03V6d7GxNWd
NxgY8Flx88pUA5qTwi9GsJilAVhTTOati1OYStq6uJTq/5orkdhlLFImsEKArxFivbOWvn0ZU2JO
8ceQuJRhRtoAzbrtQsU+VgKjdW3RXtsRSU+ZTM9aP5a3wNBfWOLJI4qi/rNtdMlRrZV8JwFZHlut
rIIQ+cUOBShxfeQMeHHC/U4D0L1NujF9EoXWvfYlUvelTJYTELsWuuh0SYI3oxq1scxSv5zUZE+/
fyauOcw4WtmphqqzTpU0ytd8TvVX7sxZ7JJ2AABhzVP8iJdv/FUmIvLNoV38aeJEz1DS+y335WBK
snZfpA4cw4I04nuEbjq6T2PxITqTIqeNn2MRN3dJtYgAQz0Kew7Zm3klL66Wi+2OcmOQRjzaTHfy
MNFVOhQhGDXZFjPaQUzAb+x+1X+JWStPgzqWu3Bp5n2EUupr3Ldih1Q93kGpjfdgJ1B9R1jtBnlq
JF1mEwktc9dyg2pSKoYmdmxfdjrheYk1Qisa2k9Op2YvFIfao5K20c0ahaYLP77c5SiNoDwtSA35
nwMnV7QglysC4YlEud7K+iN6penRiVFm81WO/gyPi721wU7B6jANhOrwhJ2zvTPjVDl0WbgcSA4p
DiR5LIE6SdOXSltjYM4+01F6P0xzVN4pRa08TkZe0OXBE3Gdy8GXBnoHVawFtqFS3EAvQh8fEbYj
BzU9piq0LFsPNY/sD5yElFy/zXos3OtIlGgGi+KYWbF+386UP/VIvGEFUwD5vMlPc8LqEStIM7Bh
ze+TuV99ONOjZ+jr116fVhcB0uYjMVcySBeIrVFa9A9iElFA8IESZB2Ceblqji/nRMdDopY+0YQ5
LZws37MH9K8Y1GAj2tQmYm+93zlqLj6FTZH5bVPVaPXJbM6bmfawIThWoN95zSiJPSjVxbcg9x9E
Vo0vmq1oN3S/Et0tUcchd6+nh5S7xG6a1zoAsSXe3Ky1xS2Qmnljmxmv49jFeyDrCnMARJA3xRSO
u6lc4xMG9ijHh6HwMrzm/DyM6P1DFArGyqQdrxndk065cZfh6fM41VN8w0ZQeQbfQFBNuDN0GFng
uTBG32XC6enquQjvRBNv8rrupSK3RQ0Wpwj3bbWuuxhMhzIqNw9FqyUnNNHj0aoxBHcX3R40r6W3
6CXGyoazDvrn0bYidOly3E849N/OYmRxwAI6DUB6ASHXGqbt9XCIsEZJafzE0ddawdZ8BGPb436H
NrDfEpRVGMDxXKpBrscVJl9m7aqrDe2DSFE6eijL2Z/ScM+0LHdJq4sHQBD0g5HFIb92auCopfON
DTXEZnFWO6/RZXUkMb4NNpO/w2Kjf4RmWCBxy6dDP1F0xITO7TGNlgdNWe0npciFSwW2BgXxhC+Z
vt0dopw1iGT3toHGS4z8zL4Fymwf42VsvNqUU+aG8couxzQ+JHo58Ul3w2dNT5zYE04/HxrcaU9Z
1q8eCtBlL9sMo0Ojzb9XyjT52G6YeyzU8rtVWQ2sdXCV7CH+oaypFsSzhXyezZEUv7BpdxaRrrus
rudDH5Zfhk7FpAsR0o295Qcu5lLu4FWH+2xNU2oyWjFiLLp/87YfQO7MNJBjrD4rwqAfZScPBL/Y
B3xvhu/SqEKsxRaxC+NwcYeVDHs3afFSWdu+OyxNO7rcGH5XhSP39kDkRRXFZlBUElNrtgyf3I8o
QFrYf5/mKoE2xE7m9NX6mQNa/wx+MH6dCk74fBymR0Gm70NsiTb2181HGMn5Y4+LsYuECmNs+I13
Sr8UL9Eo9cMiW85wsoG51oXpfp5k/UnpCXmbKjSrS4ZAlKC9h6ZELehXXRofi8wwHrFm0YIk0yFe
yMH2+hwr7iiMxps6Ra+pddwVK6Msf3J9crwVWfBzq0E+iscJIbEwQxTrpEk5KTynSYEV7K79H9t2
9TXLGrEerNIp9nE8ju7qxMRcZ4N1pR/xroUJvg6BhWgJOCw007Y//wspcsgOQX+KgQ70bOtT1IzV
XZUl1td2AH5xiLDZfdyHeNfS28bbsDcJJgLMftbaoo7vtZoz89Q5fXoQldzTT/bXRgQzdIO9vbTm
nQg7cWzoUFzpgbxv9dBbstCdQMoHHznnZyttIdJq227wv4z2al1Wr3Y/KffJAHXjyljve3jaNhjR
BgBNQOxya8f8NbEDTkA5uRW4/TkmCngo2qmHVYC4i5tUPaYkIz1Qoa6mOyx576aorJHaO/33j6f7
0iPj5kzXHI6teDfdbdviQqdZyanBxoOwHyONQQMdeye5wFyb30u9LZzXAC6A9ki4OGuH4xs7EGcP
Q6WZ5vTGcarRdiew6s2a1qlL1Lj6+rsttCW/0sN7hwYx14BeNA/JQIIjc7aIKetXi80tOw19M/wE
L1n8treUK93oi6PAfhJ4wes0+7d28V9vdB1VsruXJjsRkKR9kuZk3/Vyavf/+Y3RnWPl4DiM7u2c
vddpHH9AX8mphHL/ODViOCzGPNzZS2hfmbZLa5T6dVufvDA+xnMUbVHqSeXcOeFJ3FdBWaGmk1o+
/YucnnS91SjrY1J0CMFGmVHGOZGsaIRAcvv53x8afRaRKLxABBRnU2uEqhbTSYtpINnxTwoQtQtq
9PbY31iz8/njwS4sU77LTdhKowtV7fbnf73HYZIa7RUOu3HQjfFmkrO2Yr1RGF/6EkM1Tx/i6Asc
uPn143Hfo/LsfXT1WT1Q22ywrLcDL+qyNEYRxifZq8+xXnVekacFDtZLepSdYnidUohn1Kjh7zjt
66M5T9EhoWGCAcEYXvOIfD8NkC6MbSL4diA2n825kmv6UoxTeGy6Qd9jKjMFdZpg9i47ukhmnO9w
LOivQNTn0jFIk4wKuinpZUCQOW+3W52FjFTVwmM2oPAvVgu54bqQNCOgmSAibV/k3Mkd1qUYPQ2p
ibcGmikjHGOfR/mVmobiFrYiPCezJzdEnfCfDyh+II1ygeKU/OB3bo4lJjRlXYdHszb0O2iW/e9p
zbSA26r5EIpCee0IADymUBMToD4rvMItfL9jSwiPHI3spNA7zz3jzZg7e9M3REEg0NmNvaYSsBe2
3b2gFXPFTfL9YQyvaIO3ca8kLvk8RWPUYMzrCeELbQmqRIfJyL0UmS1mBU7yaPRzQ+CAClsDAMVb
8Ti7dki+31L5ATDQQH40rn/nTF5zChMgNtM5Vvm/i5p0e4cr6mlNtcUra/NLlOcwZaxB8SaRqF8w
Gl+8QeFKt+lz8eCwozvYCFd+1KUXAO+UzYGtAc3eWYWijstkAhcQsFbM+eCqo5p+Rjhalp6OEvxa
tON2NL3FvTbuNIIxDhYQqHMIecL5pdda4mhriCmnpW3UL41opqAJhyxYY6FfOcT+AGnnA1LYY4Vr
IA1579+Odj1z9IzA6Cyr+33aE6CD606x0N/QbJwgCB92hltKKIgjePRREpe5xEpFBUFI3C4aja8O
2TFcx/OEJuXHe+Qfpcj5zwN0hCGEUTB1y1nZVEwFhKBQhFyqJoZLgKNLL1Q0p9iAHeUFXWsjUGw5
Rg1+U1WvM64gX3PZJHZQqWnH/X7OjHav902HCqvVS90L+3lb3XZCg4bQvgQroKmz0eTVWuTiRBd+
6vXSfhB0qk+WHXK3A9YW4sppe2m/hW22He0WcSPnoG5EO0kTbRgeKcWVHQbwyh7XMuVTLOWX3iYB
2VbX/j+jqpur9faJbWJM/vH2xEl6K5RjGyWn3EHMTuxCF8xIATHhWsOHsC1nD0+7a7D5pQeFvLoV
2uhN8T9+O2jfzWsnnDQ5ZXnVHcdax88Of+dvimwdN5Z2tp+Jmtx/vHAubWWUt2CbOqm2UKDOBtUz
bdLNnCc1s9sUzym/ToTcJTjZ3HaVOd4U+mx9rkOaKa2FycLHo1+opHi1FjQF1Aj0Qc1tTv6qKbQ5
alYdtsdJhGnqx93Yb4cZ5q3UUBwWlpN5IH7Kw0om5wN+cYNHjnh15W1f2rm22IM/dgIC0tLbH1Hk
OXeAaE5OSOkHFKUE+H7H07PZG0acXanYLtjhbYsZY2CKGYGrwFkx0/ZljL9am5xm4hQCUcfWruuM
X9AaQ1wiw+KWs1G/TxLMKAvny6Ko0gXq7bwEb4kgWuDskJCleZOStVc+tEvTQHLgFiDDLoUP9Ntp
SNayxWsf0v9Y6qnXTtvWTTc47d2lSdMrBc2FwWAsQ58ycZTZtGFvByuzhExcid9eKPXxYZSp/j0r
4CwTHLk+X1lk2/s72xshSEDFgI7BFetPbfXXIgMECnPULNEpNa1il7fym4q3F92JsKMXos37pJhD
f+40FDBr1dOYcCovNrTSN+yrDueXHnzboCmEmWNo+m8fHKgA68ic+21YLTi2ARB8I1a297Q6vZYX
f+Hb5jBA8YAgAUG0cbaulxWPPb2VfNvCWB76aO49di1sSfFL8oy+Nr0xDAtPiLx1KarmxyvzfmFD
gy7B7oktDVX7OQVb67lVtgvjs7LSY2V1MiAffHF7wLlgoT3jcSeWgKfN12EysRPQjGG/Uah8Sy7R
acaDzJPYYpLXwoqPwrj37GK5xlC/UEk4BMNtJSNbIPKZty9Enzg/mkKnLTavA+kCgx50GLW55Ick
OysT124z2993vhrhbZOYy1mmv2twVGIZC8fBSqkdkZwXq1NgBSqzfTNO8rAk7eTh0LVtgxRz3ajE
gT476qePX827Z0aCTi1D4cgTG+qfXJ2/vgjUrUasYB9xFEtsta6u1s5CQz5sf6laSeISluXDtb3+
3WrYGErUhbDk2WXkeQdrmGmiR8QwHgG7nNsirp7mDvc9WBr/VhVAhpwn/Z///JjbQ6I+4G4Ahefs
W7NErZA1+OcEz8d/aU7030bwrGeb+PU7a8njayYK21/45t3yjNSkW1eFbQYP+LdrCSUVloaDQxKc
3mO6s8j0V0Gm37ePH+vdFkJHik+awmRzDEVZ8XaUFhmVSoaKeYzpxnpT0oHTT5qNI8iQp1cJUO8f
iY2KEhYhhQmv7ezzsLq8tgaikY5R3CV3hYiUG9Jzkdeg2wsf6EqNurtE1LtYO+ttd6VAuPSo+N1Q
jMFX4pnPCjEFACONyTuHCu5gztTQWMmMJPxMNXTtRLrwTcBXhDQIzYu98px1nuVz3ihVbB8zJesf
pxAfIDe2zfo77wIIFOrKlbKDe8qFuaX4oZGwSTq086fLiFuiyzTYR6NWT6CTv6rM+BLPva8U3ecW
P61Mm1/CefkSOfqxVHAodOL8WNZN6dEj/NFEiIxXAxdRLXZMWCcdLoxIoZ7MMnb2YlIxsizsARf2
Ai/G0Qn9IZ3uKTT+qcu5codyKTFHJadMxGvgrAKDzinSTR8XAxXwxFB9AY8q6crqAbvTzFeN8qhP
ww16ricCR/ZG0Z1QeeHHMlXferX1FopkiM/FkzMUqVt3ymHQ2syPo7S9Kckh5pJcSTyw7E908ulr
tuFxXuWnTs6HaW1kMMdF/M9KGpYfzfI06WPLA0AEnmwZKEsd7ScOg3YSHi4aN7LCY2m24aQUym0l
lXtjeO57e6+PmGUsYIMeUtf7riyDEpPQQW180fXHPomCZPPFprz57TT177rrH8LeuJEKgmLVbINK
6gFS3H1kK78E2TKIKRS/cZCGyio8KWWGaD2LX4q6fjAAkRxteBmrssfbjb6UU38BWMnwJnRODpCq
hnH86uRAVXNRuiqiP5onvwnrPaLU3tkyPq6d2fJz1WfTXp4Aup57CYVLpVGDO5etmDASWvz28kdA
kcCOlaPWxKQUifylW+XzhrcxdfeNutyRabXFiQWqHePZbzzHLZ0WE+jJSMWdUfYg2dyZuKfqn6NO
vRkmgoLy4lWxomDKyt9FXt6ULXgd5a+rcQx1lnEiiuyxJOTbL4sZr2Aofwt+uV3f7vIhfUQtyiVh
vTOM8Lsl0q9ZDvsrbF+VPvTB0O7EbD3Xshw8NY5/JDEWETTmVLuuQJ/kr0kdbtRY/w4HnZABbGXQ
sDySklbzp32gYhYAZ7B2hWyDXkRfJom9sd02n/BXe0QG890abd+K1LtG6Up3nEH5UqFUXrIZR5Mq
GOSjxg2iup8ktCw71dxhnO9yHF+sUv9EcAU2qRYGKiLbj5nyJQYnapf8i471lJxQpUZhUJiVN4jo
vpvAW23LV6G4Zrn52VbsuxbprBDLE8KUya23LsAy7hwuKKgU96Ol3xE2SCxzPgfo23aYbUPB6I+F
Td8yLl8bWQapghwQv3/A5GDR1t26xoe06D4ZOU7jg3PHKjmUUbLvpU4kTO6vdnnH3/EMcm+63JcP
2P/eK5XxM87XF01BZZGXsM5Cd4jnhwardjVpgoE2AEfS6zw0QVLGx1hPvKKu/HgobsJB+cENpYQ7
2N2n9XCnsYxcszO9FJ92UxlO9HjvcSg/1YMBP09nXSjjPxAzd3aa+73RPS45fEQHMdRUHyZpeOsY
vbai/bxEw60Wq1vSmlW4xiw7r3L4UCzlBJjzqQOwJtYOUpu5z8i4gJfzklfKvaWUX4gLfoKXfcQ5
ejeMhoSBZX6aFOEvkeoblXljpSbMwvo38R4FxI75Oavnm2TNDyIxX2Qt912zvQ58QZSw38+9fo9p
5stKdE9fT/s0jP/H2Xn1SIp0W/QXIeEDXoH05U1Xd72gtnhP4H79XfT3MpVVqlRfadSj0YwmEgiC
iHP2XnvD6uK7onpAIxOg1vppKlPiu3r4jYoy9ZpmX5XLi2LGo4/+agFIbkLFB3/jJVCsNy6rhTMl
N5Hbkv1U6YEpQOrpKS3SyrAeY2U0fE3EASBiBSp1rPuQlm+JMfhW2MWPSdrXUw2qoRpIM0kdbyZ+
jaXV3BaNsXcS8icNZ6PBziyybN866sbhEmMxQL2uH1pbjlujcrBvjPFjKVLwvPqzNg2B0kZbyyFg
gXZ6rTp/oogmc9HthjKDV51G1P1qPqFqa13pafRzqCnw2MPwbCbgGJ21rTzYRC0tHVHi8iDs6KZo
B98u3WcyiW4SV7/n2V81ZTdS81chkdfDGmShB+68vNaDeV+YahyYhXE3JjrWiVx5TZYmSPIGmePS
bVBUoG8Ex0jldD/jYvRGwkSGpNs4Ij5ovXk9CvREGpXUdrzKw4Za+nyso/iaJjQBFHCxc60lt1JU
B8NZbL9Kk9FzlXhvkgTSiTml0x8fBis/8BThwugrPPlgc6+Cyob3SI4WktO2Ctx8OuLLPsZ9dTLi
7ikzna9ORNug54BhRfbVMCKXM6KtTSqjlRYbKcag6KIAz/bB7MmuDqt7Q2u5zdJvUudoI5MD9XPI
rPaVx/uYxcglSzYtlckUZkc2msoxlkkeAAg8lUv6qhe67gE5+BHCEGcyq38cJb8atOK3teSa57bD
drZZQ5PZG63h6zSyG+8QZ6qp/JkhgriaM5bzWQNmuQz4OMYbzDO3WTOfEgLovYGMUj+Tyy/NmVq0
HhBQbBXBkWv7Wp9vwnq1R/XWsZzpZeYRPOIl9PLQ/mFPzXeO7YE1IJbR3dZz53iPBwDdU0KFczEI
npAj0vVhUbedSnBO5eym2b2SafEFIIHPuvBUzw2I3zb3FZmgIs1qvuJDe52b45cQ9j+OJLnvRPlH
JQ/TsyrLpJMT9sGYi7twHm6bBOfN0NRM8+4qUv+AgPs1luoPo+6pnSqW39jdqZCoak1z309VMAtr
Q0e4A/0pb/pCcck5zfjYLdMr+kPufjXfWWqN5CFHO5wVGzg7aNhMc2C7E3+LDeM5m+Mt8oYNeHKV
XYyyTxeNkqeCEmUVKi7FAyjme12MR6JIH7GOIBW2nT2FwDuyWOlFF00wO8qN7tR8Jc3fPYLksijv
ZrMKuMpN39h/UDCeSEIIrC67Gwf7oM7Ej/flJoueu8G6dfIEITK9GcvtNulSSk8ojq/3cquH7U6U
5oORzFu9EzfOuAQET2KtM56Ubj3KmzG4/p6aJP4BLbxtlPklndC4h9kuy7MvbWPdT3l6F5rONhUz
s1DezqaJlk98c8EvUuPcdUK7Aft1I2b72mrlTdbqW7m0UMvj/A8H0l/ZODy1xXxFjM5tLZG7F5rp
G1p0U5FaJLqKI0hibic9fEKYfVf05PRk1dWY10FRhLeD0VVoslPu5cLLB9MvnjAbzDeNq7IN6vdl
yvfc/Zbo9WveFteVZT8QTH+LvOuruqLIizm6h9m1z5QYjwBJBHLETNdGZK6ML9AWZ5/u7zPqAT5H
7kvbzwTVFC0BljF6zDaUaPHKx0Uat1TfviaNviWHGc8DUIKNUio7ym9rVOKMSS5TEPRmfhWVGxcZ
9ZplZPOFRrdyslOuOyOQQQeaP6moMOXIHrnqsfpnQVorWwqsfmGrv/R0/uPoC7Mgzh9ct0eB2Mcm
j3O80rVqIpbY+Q0Lj41Dtc0i7cYEl+3QUxSleoqtmkVYaX9SC9Z9Dv+3xOceoyHcRnP8UsFj96ha
I9xs/gx99oSobC+k8EvYDnNO5k5hllSq9eHRnOqbqnYOkyy/lJpy7NNuV/B8170svAKmrVj2YMM2
/3w8pZgKuRGI4CqfOCspy5w+pRO75qEkBsUJNNedflVkGsHXczpFCz4fbW23nh25XQr1lDNQFmD4
PxutJsPN6qllHcKwR2g21lY7HrQymV6ScsqY7NCnWb+KjoQKylR4Tz4f//0ZDmeQzuH4rwmLC397
GK9jNHV9CCe8d9TneNYVNp+6Em9x3HR/Ph/qbwvt7bVyCqYHTpUKJQ5ykbdjlWMXITYLlcPitjYQ
NHFb907HO2tMgaknqDdyywiA6T1pqtQ80RNSYaxdsc9/x/uTMj9j9Z2hfICwcN5r6hrOs04qFGJS
aHh6JplaoQfLcPmjV5UuweOb8YVy8funvEa/CXN195maY6xP4T8FK1mD0jLimhCZQuOAkImoHI6F
UKrvRitZgEjPYvfhzpnzZKcl0sN/vmKoYiojr20oCEJvh9c7dGnIH90DORDDCHAxt+5gS3vj3Niv
ytSISwP+LQO/fdR0dmmIIJtZ2UHnDATEPksHkyim+aRaHAviHzlV00AZXE4bKmrFCVUP0Qr4ckyT
yDvOti/tKB30f612AmzTBXXU/XNfDLn3ih2DM2RZFDDP6lv4X1pNH4WyL8ZO0Hhz8t8cvrKTpinR
A8EqaK7580Kd5H2TaB0VRQGLCXYg0FVv7z7OAjjtZhkdQIfLvYSD4o2pku3w3arbVpBz0OSaGYgE
oHxItxzrV5ldQEO8n4D8BjpV6/TTtHeZwWx0rZHPjLKvRb4cQjWDnlfm3O7S5lNQ49eYB2vyS16N
/MLkM99XTqEU/yXRYgnGT3O2xBUKyJJRp1YA9l8jJG0w2OLgASMNtteQhuJs1igJGCEHa3Av6vei
auanQiu0lnJQGOsHJYmq+yZJnZ9VpqWmZ88leq907B+6OC7ZoJuTvFcAnOqh0t1RSF12dieD2Z7H
wnOE1K9oHLw4Qhn+JCZB5R4A98FF+FtUiEzSRJzKwSmLG+igtboPc7scD1U/rXRQsGr5geNNXnPe
nIiQGEwLNOY8j3MR9GEjsk3bdaRc21QRyhOS4cm8qqcOQyC+9HAK6k4k+jNuXXs6fP5Wv1+6XTKo
WVM0yAyU/vS380q1YuyqUx4d5s5FyaSI/naQlgjAflySb75fMhnKRmlj8FmE+2a8HarjBFBapsNB
J0vnfZUt7XVNAvVW9qPcj7jhL8yZj6YrCPb1XdV5Y86nDGRWmVQ05g9NtFSwd/Rx5dHOO63UZEB7
qwtgfyFpH9k4/PNNRY8GeJ6hGf5cmLGmrBiqIqODYjaqn6+yc3xD/VUKXWT3+VAf3FRdA0fCS8lb
Td327U1lNcq6ysDA10+GfAgZ9UolGut3LvToCavpfAmL/tFKBMISPDPNRKrS52BqawLK4y5NdIi5
pI7XCHOiHHmOHeHzNWr4fHgt+usFE5Lsn3EzDJeEHh/MWWYs3UyLnFdQheta8Z8P4aLGxdgCRTzk
dMLWDEcbg1+iF5wUzXKu/nx+h//aqs8+QyynQBHpj9PQOBf16K3L0rv0+YF4BxlvemXpSdVqDVn6
2B3JjNSselBIl5TDT3juQsVwT6jSTuhScNyOa/cuo8KQcnbUO8Vv2hSjisjViTkpQvNqSK3xaKjh
/JNDgfXFwk0Ve4JTQ7PF7c206ROssRf2Lx/cQzQysF3RbXM8+xuO+p97OJJ+Ri3Dzg8JVtnbwmwi
wtIhA4ZeLyvr4fNb+NFgOjgS5K/qB5HS5jA2c5VIEqakrd5STnAol4OLdmr3YlT4h2OxLbSRSjJP
z4UMddHpTlGq+YGkOtn5qLUQqFuqtGE9dvK70Qu9PU5YUeRDUyzOs9ssiwh6Uv/cbdHV5pNVNwsp
6lRgHH+2u9KmP5nWYvv5LXmvpeJjjlAMsTPvLZ+0s0lsOLwn2aRnB6Ul2tKblXSG2A1LqQvU1iTl
kyxT99ZM6kkH5WEpT0I2WEzCGWMJ2Ubq6C1ZS77UYOr9JZ3X+/Ys7R+HZjC7W4OW07ro/GdySABY
IFqA56l0D6Jo5ZBMpll+NSrbfsU6TkOgK5vhvpF6Ze/55m7U4tLC9n6jj+IV2jdrGxuetXv/9kdE
mOfTPBHpkQ3imn2iUXq1GrffzyrvUmQWw0az42Knqcm0kw0HnM4w1e1AHeWCrPLdGrv+EvhpPDCk
GuI8WrpGgOeA0M2OUTZAl6JL05cehAv5Mg7d+JMGSfr789lhi/W7+2bRQYSCaIGt/sqMY8P19uqF
OeR17xYpQuPKDkg2u8Nx/Id/OGAq3bUj1H+OHENATuRjGPX4+np+WbcQPqZpP2iZXs1FuuMrR1m9
55OnEIu1fLM1rNetS6YgQgLaFvOJqihY/8bhUCEOFeksAxADdrUhkaFU9xQ7JRsOA1nStVT0x03Y
qrSOnRZbI1KRJZwfC87emM9KD63ASZfDoZi1p27SDjYEBDeX6B2SO4BLDr2uctt27nMX1qexsfZT
mu7aCAGv1k473I+NZ0TTaXTrQ1RWP6PUBNM3R3tdFldLVfxZSK+Lp/ihmKrnppbzDf+PezhIBEYW
NT9h+bLQSHMISMwxDFNR0GKvHYyjLN07vln1fk7d1CuHNTueqB0nk5nfm9lVIZrfeuI8s0HAVFPQ
sWgT92s66fUmbkbkCRKmgV5oG6FhUhqVws+n8IvTWSfEtiwz5kNjNUTp2tKbRETTcbL3iqtgkK+n
R9RE7p6q7kxkp5KXJGTV8yHvmvCpVYqbNnJObhZS/VPT5zSjlQlHcteE1DQna6Mk5VFzF2qqzckl
HzQ2ZRmkcaN7at49NKWyBcJwqnv46tRSvN5WnyZN3WmT3nl9O39V1GVLxzpwhmJXO9GNFBwV5Hzn
VhR6IXF5HV9tQCV7d5a7RVCbTS3tYNqzS6BKR67X1Ly0drdNEjP09BhQacGxs47qY0RZTtKCB/Vg
nAbyQ3w7V9SrKDZ+qMD21b62b9gYb62aS6KB7CvzEB8yN/GamZpcFz/3VZ3tXaM6ZFN0pbspsPji
lJvz9VQZOrHl6fcwZcoY2vATBTVkpDkrDkksSwA+1U3UWK+VCy431IeNgMVmDTaZc+VNbeOEbO3v
TZ9fo2i61YcJgERrbJLBFp5Y4n7XWgCnRoAkvY0JtmhPAzhIbda/DJmog6G1faIBjh2bQrvMtlaR
fccT3X4B9oJkm6TgsXZ8y9G3JmbAQ+pGL6OsTmFiPtBRRVfKi5kU5tfBUn7FYbTToi9NuDyUJXXU
OLwncNDcFbmGtXrOu4PMTVR28Tak2g72IT00tXujQCzyhF4lQSmm20TavnSLX+pi81CdxZeGCJCs
7KdI4sKPY5zYMvfzSL9qczkEzkyjN+u2DgQBLHgBmCuSmAtN9eJlJr5wTTmf15om5OXtUoOiHHQq
YWKzRIvfDvnBnL4vcUVD2jjwHwaGO9xFybIjw/tPtpDHO2IYz8bm9zC3e3WQT0trXluDu8HO+x3V
96OTLC+pbjzjv3s1LUKM0/SB4M5H9OI/dEzpdmyfjE79mmb2pirjtdwI2aHvd4J8ZlWhtxlRG2U7
uyW/YWNm6sbqk0M/6H6N6X/R8h9FSw8ZUv5vREvbfJILjdLiEEfWqayqO4c9drU036vOuJpaHVO2
BHTRdVsM82t2Yfp1QMK/U3BzncJpuaX6+kocKUeesr2bM+V2SMw7Wh1dQAbJQGsqe0WT9Vwm8ddx
yL41kEIDSOj+CCGjy8T9CEQCiVswhAAJjfkJ1f/aA2rx9bK7GPVrOzVIRZTxndnaJ06d1EGd9MlO
FuCKleprzsIDKkdWboEnsc9YQRIUXioe25ytfEBJIBiou4QxAH6M8y/kqx7buNM2jWbe0Vz0kcnu
UmVYm5/+mJs/ta66sqKRinFd/IZjcdTr9liPE8+g8U01ubXi4Tttyse07kjaJpYxMhtaI/IuURxC
UJudoyMCRZS2Z7v0U+3dR1TXHjJGT697hHK5YKstVbQZlU/x44Fk1jsjJId+VEjqHbZdxku8lNMR
pylNlfJ5GJe97awAMAGnvbfHW1VZdiDyXlRkCh59RhLNnfAUacnWjkfCeYtbLauuQ7u7Ix7jXlFG
P68ofJA+m6nG9ZyaP3tX7FzZcdR2/b4Vm8qaHmXiBlAT/UgFVUKVBnVd89pOxVU1kVFo8qgkXksx
Yp/sMvVBF8uhmtUv1Ans2ymxYHCoZM+ENDC5H/nwRF/nZ9l1m0xvvmEP/Ub75Ban070qmhsCNb5j
SL7OC+25xQZjxhxAYKZU/kSpYpO11dbUi5J6VeireflS0kvzqiWGdIGTTsktpj+6yxmmQ678riJJ
hIse0ZVftqbBvEio07aqTq1L6plnOeMhTtugLrWN0bcYXtL0Vx/pq58WQQUa8HroB2gL6U0JZQSV
w0kLrb1s5bEdh4M1Vn6VRAcnLLdAgTfGkJxkvDrSWVsjI8amPXxJ4LqpljLyVVY9PZOJD0FH8wbO
Vpt+sB+pbD6ybu/I2N2PcjyG4agcLDqcUeqeCMnpA8fC+p3JYzqE3S4r5MkgqpJP4E+aSV9CNf/m
9IjvWSIMz9Gd73FTfKlq+DIzVRi3es5r+0sRG9e9hVwgZymfLeNUZjgd53Ut7mDs1GPvq2ND3Fmr
HFNlfKAEf5PN6lf8oHR0KK6YpfFt7GDIj3x8lL4A6iIGOn5dE7jOjGdIpruQJlPb8BGIwq+OFPTS
xG0z0hWPzE0dyVurnDbTUBVe6BoeYU/WLrfEFwrbG6R09dplw2Zu7DS+mYo9EOWMAM9rIpr9dmld
2UNxbCGqh8M4bUWxsEflv+962KnLJnP0g5bWgCgar2IKp2bxc40t7AAqeKGBW7tTp9vFYkUGnF1V
hMdE7atLqbkfYYAYa6ZqfK8WOn7jDoC2m5p+I+LvplufGhXiQrJkCi8LxUBTOUSKcuUq06mq48xr
8iUowSDtyRowbxfDum5zDT3TRIKb7jyqc34SvfRikm6DhHdF68OvM6IR+ha/CxU5zCxaP5nUG8m6
ZSrhTUkGqh0ZgR7SbKx5KAsxp/7Q6E+yq37pmUq+TL5qE/bhjJzY1K9l158azXnSWgzrYMRkRNBu
pZBYXxut54TR0TSTX6GiH2Qx+LmhHSTKJF86y7Yv6qvESR4lm7dUJF809gdtRV64uiIu1LSZfTSl
R80cLp2H3kkaNRTxNt0G0CKrhvesyDLKmMggyXmoCsWLGo7VPs1z6owlWSU6vHZ/5eiAYjNfnUZ/
hOosTx2NJ09kxkDLuFKzE8cL50LpZy35vj0i0B0zSOZanWaI587raUZjZxlk3iNpg9Gj6iThHaaj
+hYGBIXDOBbysIqfD+HS2pEvGuQOF37B+wo9N8bUbIxYOJU1dJhvTylLrXa0W7gxthU7X8u40J9b
OFMCqVfewrFU1Nslkqb96NZdqO5CN64VKG4TC2faNL2fuoNQuXEtad7gbkHgf36O+ugQ6aydmNWx
SY7NeaKX6KfZYKMPuM6t7rUavEEALjCaYaaNurFVCL8afYIambmqkj0q4G4WdvFKe69Wxd3nP+aj
WURDA+ODDiaTlLO3N4vC8by0KRYLQL6EcY4JbLGtM1fzv9uALSRLBuhgvHn4C86ma1910p4lGRdW
GDr3VYjOipK+wEkzY1r6/KLeFVm5IOqc1B8JyaOedNaXGLR4MiGPJke2LHylxvUO27jlWV2MiENU
q9xOlXD3Sl1dEhqvFZK3838t6kL3xzuhMQvPKihVHAMvsmE5wEUNn/NixbZqRvI4dkSPqjpYHSrz
87+WdtcHqGtgU9l2QWY+a3X2uW7n9cj1TkqIQh3RIsfBxUhvzCT/xxAmCkMmEF/+ouG5euPPXvAs
BebbmHjiKzFBUJsTaT3rpZI7nuiGbr7wJD+YnmRaUTZT0adTeTmbnm3r6jUuqPjIa5sVSC7n/D5q
89EIPp8xH1RTAEDbvJEUZnFknF2VvZgjy9aEcbyaE7x2Ar1WVs2bVK36q9BF7Pf5eB9ME0jPFDsp
FFOKPy9mCXIIolhDZlstWrS3s6i4izLogE42uIHbLuXe0mT4r60yzUJrD1yajhkhK+pZ+SZcipb8
CSM+Nr05nWJiLldmR+I7Fmno+hDfzuTU+1mpX8Lenl0tMnUe32o0oe+h8be1rvSf0p1OSp3h1tLZ
dzFdKCt07Ud6oFkgrJRTUE9jLqllfcELfPZI/w6KMp46JgZ1810TKU/h8sX0CvYzDrtrUFfsivQi
vdHqokGRs8QXHunZVP07Hi5Bh2/fX4vB2UvYKTWsMoc4LWOG7IjGqqxGP5YS4cjnc+esmPy/gWg8
AtImhIk3/u3dpOPOTl7q4d6e1O6lgl9EEqCdOY9tJULt4fPBzr7nfwdDH8bXXCdw9l2EQhvqyLAc
2qttGIvHAYU7uFT3arQ7a2fVFNg0DlD4DGaEOE7ZXdjkvJ849HSAMvP6006HbvD2Uiu7D6MinJW9
hgCgvk5y/MpBD92wD2z6zhDloNn86WCRPP7rZfMQSRtw6Q6igzkvhIcRNFNWUX2fAjj0IkA/HP+V
aLGr7VyQFuvrCZFs3kwHofeoly75larNzaWGyIfXT7DwmvVqWO8sUENfpUOxDMq+cUWzgjjtmpzR
jBCJuQevjWZwV8q4vtB+fT+T104aNrh1QRToSd7e9aKiz5rlc7hn6xJx+OqSenlOQnu6FGf7fiYz
EB9qnDlA3IiCfDsQaq5Eq1sZ7jMdci2xO5Zb7arJjX6KLENo+vkz/Wg0PE7r1osuBabat6OFmkIq
LgFf1EFb7Qg/hEwYS3JuKq1LIffv1x6NLQ5RNOzwVgXS2R00ZQgyq3P0vaV0lN/45LyYQ2PvSiuR
93IxxYUl4aPxCH/gNGCv0fbibMNj0LKLmrE195PKKXCnhdIh3Qe1U++RK4BWH//DcskW/cGg7O9Z
FqBqu7jvz76ZfQ1lGg6ftacJEg7eNGD98ZOhQIHhmBBtd01dtJdQ4h88RJPvCFvVNdiP+fn2IZYm
cOGy18w9PDngmxbE0TAIzQjpnp3gMrjwKpy7gln/tFXYQXwXu1YONGcXGS9iiQotYbxONrVfcjCe
PFH1HC3JOYnvC0cdruDca7c4l1ahuWt3v1SrXL4kAHJ/u3GW3cdjJu4KvdW2eol35/NZ/cESgfsL
AQxPns3L+aNvIGopNjCJ/cy59xv5s+hOKfqkX+jj2XTiRFmlHi7v9tvn436wSIBSpw1GM4NZcH5j
mPuii7VO3S+oWYkEmOce3Twy4+6fv+NEmSJnw3nPdolC6dsnTtuD+ivyy32ezfOGXdrYUvd38UlN
iYFuPos5OX1+bWfnh/Whk1TB39Y0EMheZ69v6dqJ6NNa28uOOFWk8lM2EhBVmK4/a0UU+w2xy9Cg
Hbt6ovYROhd2ve/lDFwpW3rWKpYPkPlnS1XtOgTYiyI5OowTAfVSGnVrVUtFuTCOUw12qw4zWZmk
/jB3k1z5wiRIeXNdymX3+c04e+PY8FNfYC3DGI+2EPLk2/tvtHprRL2hHCacDTfAzdLvNoylreMm
+oW5rK/f8zenJ2x+JgdE3mtmMweMt2OFWqbMqBrcQ76gFcToZJvjs5bn2WM4Ws5rr2XUSOd0bqxN
38s846y+tPgFbBuaRuKGMTzo1rzJ+qi4TohjIrlQT7Fwpw35y646FS41fHOiwli100Peu+ZRq6qh
2X5+y85XjfWerTpQlik2vnAjzp6fHIvOSmo9PioWYIpNGI/uVV4myrLPEnRd/uBU4I8yfYYIUvRN
lZMZ38yPJTzoyqefIRyPmBvl4KSWLv2aJvAYzIM+Zhdu+IcTjcx7pLh8FUkuPftwtFrhTEovomNP
IVs+swI21wqKEFxBo5MgIYMe3ntV0whys0fH/U6ldy1gamjBL0z6swXl7z2DvUNznXWdZPezewZC
agYcjL08B+z5VNeyU7w+Mfp/x5agj0Qbiz2XAgGsnrdzTFVmV+1tLnmSFkF4XTSXwKIE6G2casqv
QXYCHZ5eLhcmxQfvkcE+Z53aq7ZFrP/+P4egKatcJ1bhS9RYK3xrkNFOFGr1OCOjiy/cyw+fq8sr
hCAXgeY7IQe7AXNoFfAdotPmgwDe77cTlvXGAZYJzELdVChVfDOvkv1kFCjvWUUuLBzvNUqsHBAG
OHNSLNAR87294r5XajsxXOUgbVLfPBVGwEuXRoBo+mUEN8DRHsfE2C1FQdpJBu6ZU6L1WmiR9ki+
i0UuQT236ObtfrgrKrMjJkBNkME0TTp6ghIm3F937sUmK6b+K5zfviFu14mLIF6JubLCzfj/uLMm
kk++RDArBJ+HtxelTMWilKEVHpKJ/mIWDnVQOpF+gxoOKYjb/3bAdh5aUc7BRG//tuqjfw/OJCPV
WVPY1oRq0zj7IjpkGpVxNSmHOB/TxwVSDGZXmMJAtS+ZzP9Kxt+syBA018UBmN3fA6f+9nJrWY1x
WOc5jkO3a2CVRlZE4xztklcYiboERe8q1TbCKfOVsD3raulb7IYZaMTi6JAJZh7jUCDApeGk/Zii
qc79sU0Mf1wKbK7NEL3W5H3ie7RFnHOajFe/GIDJUzMNyw94WXRlUpVmkN/TVKqDJtIhZbQt4TVF
ada6p5mx+xOtijHeYgGtx5MeN6ufStiTvrE1e/xGNwKc8gTtPjnRyhhsDx5XfudIRXhhadf+NGbL
SxSbY+e5SBmUYJ5tG0tLYbY/hnGoHmZIp99gZjS0i6Lp97DgDfT0sY5e4jGJ8wvbj79IxLObDk8O
8sXfzcc74EvagNkAwRsfiUhtX/oo6ed9BHruoR0a60evZhrylEQb8N/afULrKarbdNuiE5y3YVUO
Nxrc+jJwx2L5Oij3fH4weu0i3W7TgKhthYyUGKzsJgFg33uR2uD+SkbRWF45hch2hthERROJqxxj
PuDvvod1rLQuRnVH2lhE+T9hZGsqm32nE7djck1flOiqOuxtC9Ny1+Qw1dMuCRw8ELFHsILGybW2
qxx4f939oQ29kMnBTJBe1FkzGjJyx3rMdJVe5KQM6JGDWhyEQY/YRAvSVnEfEy2sDh1G0lf6IsWN
g6OsJvNAVRu/sFSOGrxwRYvkM0QzkXUFDkkmTsRirjbJHkg8sTvKnFLxKseoTP0Y/pce1G2bA3l3
Ulq+sxtzE0ZwQxce6bvFH5UW51x99aJgl3DOXiMtHFWutbYPncidI1kwoMjSBAzc0qQXaibrAvRm
8gAOAeKB7YbgVRf05ts3FuyMJpZWFwetqvEF47X3lTCe9/Yimz2BXPOmFaiqnTUIVYkU9cKVnu2d
BVV+huejQ60PXeq5Qo76N7YrneFd7Y+eF+JGzRc9qMIZErbs2u1SzEjA0uzCx2Zd886v+m8hlbI7
t/oc/ujm7RhONvl5rSzvy2nGKp+1BtsoGis3iG4oNGpqGF34pq97krNRST0CE0GxiBLZ+ahKO/AK
9wS5RdDHtx3v4pOwCIvRojXbXojmgujv/bOlEEQhDKIjUYF8A94+W9ecR1cr0Wema3yVDyMGJkEY
xWQbYIm3+m2jxVm6y0lv++EQFtA/TcSiWRfqyO8ns7NislYVJPsY4xwYE/UW5tbQTA+OA+zQr7JB
NA9D28mXCgKpfeGaPxgNvAgugLUBgOfmbBehDeYgDZakA2ks6vch6qM/EXKgNgsvNQHe7UDZKXHQ
pzyEf4pd8dlIOO/UMQZHdRBKqqMhoKontr1TRuLCJuL9ZMWp4/JFpe3GYzy3pllqVi692uPWCYu+
RpxSpTXZEiZGxMxuqh/KoOuzt2AgCC9M2I9GZheK/8/iaAlj6O0EGnPFzEcEMXs59ygpEE7qeyWs
RiKFehFQfnMebbJOL4z6ftpSIlj3obSmCGX8u1v9z9a30RJ1LjIdj07eEAGElHcKiHu3vXKZmidV
pvUJ62+0oZhWvA4jYqALN/z9e8oeGIEwpi1K2TCl3l62CdrfzQfqqP2sVYTO9KO+RYht/7QWJF6R
0V+iZX80IJVTfZUI6yuw8O2AeD9iJXGV6ACBNK6CMjQm15NRrpS7RlOnnD3tGpj0+bHzo4eLbYaJ
ReUAhNQ6v/9zm8ulsdwWN8BBYYsIud5IoLhI57EM529WXBR3jnlxLXh/0uCxru/MikZkAT7fjCpz
nzcm6RMYaLLpMGmZhgdMJYAKeTnpPvqEVX0cfWcpmucUa2xgGdH88/MLf//NoTaHNpmjNpPrnbE1
QZgsUXtlB1tqu6o0jE2NL9tPcjYstTawbY2a6UdeF5t/HpdHvPZhYOWhOjqrEw3wAkUR1Qkyv7L4
kietCZevdPx6Hhsvw/bil6Sobep2NA6fj/x+UXQ5Ra6D8pnnB5w1RlJ3JuAoNzHzWGWyrxDqn+pS
KJtYLpfqPx/cXIrZOis+nzp6aWfvThJaRouZLTqgfJfXepaWgErcwXnokris0UJSfdkIyMtXao5k
9MJ24oM5TR9mtSSwXAKcOhsdA0SjksTC6Jl6M8SjcwI4La6yeFK2WSZtgk9AJHx+c8+ueO15GSwX
Jlhrm6OPevZYZzWsXH02xH6x5uy3Nc3t/ZLVPcfRosGgJRS9+4q+NiKNKevqfwwt/zs6r9KKB+Qj
b52/UBS0yOBoJ7G39aa6I37M3U9wIY4wtpQLn9bzl/d/Y61S/tU6u87htyuGjWIxzhTT2euV4z5Q
6avJ3xS2glPTEe0rFg/3Hkel/J3mbXo/Gfpd2SHq/vx2n83l//0IPoSoF1AU8MfbHxGD+1BUsTj0
MxfrunRnYpadzglC5FgXhjpblv8OtdLu2LSwbeHo/HYo1NFMHKdw92pS6H7rLsvVMBBsRTBS+FD1
hbb7/NI+vME0oVfFBCmJtIffDkiyWVzUeensI6wJV3EMjzob2KHhQBPbpQsrAr0QbRHHVFDWiFIv
W+r21+c/4uwV+nvRJqBUJvR6/LDW6f6fz4KEnTH2VevsTUf5XXeFfQzTnNrPGmVDSp2x0UQlHj8f
86Nnyi5D/D3xsJ06u9FOPDichSpnD25EC5Dpt0gngSZkYX0pvfujt5XPLGpS0qxB9J7dYnRFyv9x
dh5LkiLbFv0izABHToGQqbNS1gQrkYWWjv76t6g7qYxMy7B+gzvoW91FAI77EfusXRu6dPZp5yyR
R61JXLhCYjq1UAsvO9O96IvYCapqSs8cuJ/d5droYItwcBw4/XxwuAubBpPXvdYIueul2u+aAiqW
JGM4c6n17P4n0/j7EqmiuZxxa9B92pBOh6Tt0G0joVBE8jOdcuMPFaBk8/Vr+/QqJm0k02CQnGj4
/VKJDXCseOE5e9uqbBMTLbzzCJTMsjjzYXzyIRKJMamOfIE99m8j4J81SfbfVkkqbVgJTbZzJpHv
OFOeG3BIfp0v2v7r+/rkRWEJ4JKXrrRZIoT399XGnT05k27v7UUp9mpe6VdqPTVb0uFzB9Znl1qH
QDm0SIVJDt9fagGKzV/vQqoZVQr9bNr7miPymiBK+fnf7wq0P4/PYlVAJDi5FJzAxRJRdAgnAwts
fMUyx6uXHoh5qkTOudLnZ3fGQUyHhmYQktP1z/95Z01riwXXQo7iGdu7RRjznaOg21XLRJzpZ396
KRehEuIo8oW//ZV/LmWrKaLEknHeUFOjLdVG5yLt2+pmjibnTLnkk92REQFOWrrwJNan5AQYb7iL
mwCqMlP0ArvPSL5BwkvjXaJmTPaoozLYL0uDzPy/vz4am0hqMKtQOZROnqcizdC08HTaa904Msej
h+ZrQr0Ct95Fg2Hx9WL55ItjQJL1COt//QJOjvq6GmIwWKRAi1ENd0UT4rTaw29w98Mcxq9RHzrq
9utLfvZo1zIF46wUJ9HXvV8wmTtSDqgKZc/4sRL0zmqy1zFGnEbNjRgNL0rxOv/6kp9sYCS2fA4E
UExHnjZO1XnUqjEfw725GLLetHMC3TFkguFsjZbffrIf/52FXA1HWDenNRCGfdQQI4+QjNJOfjn0
Z5ejtKIJpFY85MvGUsqoPHMGfPJVoHoA0ksJEb3TaVLZo1oeJHDXPa52yndlMeK3dqmXdLfkyHg3
Xz/Jk/VCBY+oELDKKk+kzvMXkfrPJzgS6cohaqeDO6P671yBBGzUi+0Sp1GQ4kz28t+v51g0/whU
qCw5J4ulL0HVulYDyE3NDPOFRoH1FAMBh3DpZFq9wzIZEuXX1zxZoH/vcdXQEadYq/pzXU3/3GPK
CUq+No2HUrepwIi4nXUPcO7tZJgtTOyhW5jkm6oq9L++8GcPl5iQE2L9+FmqJxcOlXJqIxvkck+n
ESmtq3ybVG2YgBZYdeMrRv396yuefBjrrSLV0Ql+weQwM3Cy2bApyAZ3VPuACWT+TU4NWDah1YvY
fX2dj+J21s06wr/WtpggPrWbqUxyJyvEQDNZLN1vEtQS44wIit7nBpPyCtFnXey6Ac3VrJVMvyyL
s51x+3z4+oes6+WfD/TvDZPGkZ4jWAbofrLfNbndxrVAStDjfSMvgV9YWlDgg4FxZYHnrJ+UTnjX
1GTtjM4Oxv3Xlz/5Vv93eZpz8JmpwyP2f/+GqcynYVf3uN4UjrNveoYCOdOigLjn3Jf62Z1yITBM
pGMuTe33l8K7nVmkxrYPi11ciSRwk+tctdJdR0/W58RTruewM8SZ8+Sj+RMripCXLWLVRnGCvb8s
fcC+YDtnDU8iKxmWzCBMxgOcM93p4BrXWcbke1Moy29DXRQ6TNhD/szbIcs39PZnhxGHqXDOfFmf
rXPeNskOuAUs8U4iWLpHWFfoaXhQbGXGioSSpMcMoXKOEf3Z+yVGxtgIhSTqmJOIkjJ7ZfMpuYey
z5xNUjHcXTJK/tPVZvtMlv7ZLa2YD2qoTPl8sGkzk2oq7CxCFOParbZRyxB5uJ6n5dlsVf/4zaxS
bb4ExJiUldb98p/9cOzg3Vgx9kmG0jHCS2kEqcdQWrsRMojPBgpYdGxvHbOxjr3GnFE8yfhOi2S3
TZPavvv6E/p43+TNqIH0dXFzFp1skqZdZtEA0oTCf9IeGaWg4KJUExYYX1/n46skD1nxP5R92I1P
a2mOVjRS7xfzkFKRYW7CNP0el+M9EBv36etLfZxNoo4FxhwzIJKrVXHz/gkLPbVCg3jzkNBi+CaU
lXdZZK9YedrfzULHwxTiwJ7QMPJTR5GAFHtwugLDGaODQK6Z7U66+nD99c/62OVffxZ1Y8Sj1IE+
DMxkVlRTm4hM2FBuPV2PsSgx8G3nmRbtvLiAQFxrvm3VPC4uyVHFU64gBrtUzQJX5Kwf7cifhca8
FLQVM6fQ3TnFbjJKTcdMWS6XsWAkZuPWs7zqKk2Zg64OXQfesVrPL72shwtVqenCtlZZv0XCZjzS
VItsk1hRD74+TL6XlNtwsl8iUfh2pqeun9KIjC8rfQp5hlGLlEcpzOJuqCtLXim1XeuHuu7qP3aa
mS91quFsjKvG8jBIJxXIBosJhw0zLq2gcLF92eDxM9t+BLh6fqytQfuuzGVaIgCPsebSai3LceDp
1XN+WZ8uCU4J0mAeDgKhk51kVGNSHXRqh2mi43STx447Xw5TRSgicNB+HdhXiL3kkm1TawSaq5R5
RH+eW2qvW+bcwB0tw7DsmG5w862qjNq3r5fHaRWLw4xhNbSeVPpZtfgCvV+1QNWMjva8dljUKBw9
MrP2kKvVas0tcCJ2HbjudR8yv7aI42KE4Ea7OD6zSD8RBzLpaBp/1+gqrDt5UEAoQjqstXGoOwM5
GqpQsFJhWWAQnIaAVyJFS6LrSevqNzNxMM7K1bYvGKQZu8scrRQ6Ntvsq62GtccaQydWdaGmkXJv
u9P8poXOolwiCUFbUbSxOd8qqqrctpk9vnz9OP+aeLwPTZBoU4BEyEzuTlj2/nEmnarOmHuysY2s
3h8FOFEFYMRcttdDH0PZWZGabxImKZ7sbsi4CmbL7UakE0QKGhLbOi1AgMx10U2bcbLF5I3wdHvq
0zgXxV1EGayWaXEBRQnHpoJRCeWMKJduEj/y/U1w9GN0wbAnnBKk5+9vApGNXRt5IiAvOoPxJ1rA
yEMjBkXPVLhlvGGLCx06qqcVMz7PYCFi0WHZmhnaQF9kaKZmH+NM90eIEmPcNE9BmyxhNix+KER9
yDHxPcDvSK4StoPRdzsX8oLON3rTdSbz4cMy8Ukrlt05fq6jG/HDMXLekIaFb2rbDL+SUUNXNIeZ
8qxoZc5AbKeYV4VZ279apcdMzVaiZNi2pIjHojcU3cvBUE+bWmOw1LOd0boBdodDWx2rt7mq1uYW
hdmYbONMFI03DIZEthKqaGwWkWjQRswtDIJj0Ux+1lU36HMQRjU9uqxy3hShqZYvU15gzgzzoSv8
sZfh7xIN6lVZd9PdIq35rZ4K+aPI+h5n7MTNf+tSc5mbVxqj34aqXTxaLidV0NAq/k2EaRt+aEfM
b4/QC5LNWCrqU1s4reFNVhc923K2DF+bXBHtWI5N6QlVzghK4zDuMefMlM6L3ZH3VC2D3YMtV2r1
mqF+/CeoZXcmE5KN/VpCB1ReKgGXxDOsaimYqrbaXZ0DU5ZQedukzY6KIEjgj5GFBFTaugdRaxgv
oIPVRFA0bfGtTdRERbDXZtFlk89Ao8tKWKlX5EzeeUarO0wvG7rIvK6Q2FU41bDLNTnHF4oVNUVA
ehRFfm7NMkR1NjOHHjv5OkNPD67fJsR9LX+XHqpbDqTukn5Ss1xI0cQ/LKPX7vjgxfMIle6c6ePf
CvPJp4BQnFr36sJCvHKSaqC4WOKWDfswTtPwlFuFHQYJgx9RIE2xoM2G7dgHSSKzHsoP/WAP4Ekm
8ZiyBQYJS6FcGHnZX5syN1+RsOkkvolyEUvHLTy1rVMmg+cwmnw3yjADt7K8KDYYFjq/e/zRO4Z2
EyAkTpPqgPBnY/5ZMuufQnsF4rURNdE/yKMF2I+SlU51+/Vu9jGHRthJ1LCqYHBnOc2z6DfzoWbN
cphciAilgOpxkWrV0KHc6sZpU2ix9tSFs/HfKj3rmbRyP1edvEGf7lSWngsbPZObzIe4SptH2r3A
Zrm79BxT95PzedXhrTp8yi4mfZT3G52LU3ze6u50iOCYHpQ+S7eGlbGxiLqAnlIDG+lqNIV9otRF
AC6peGJsq79d4A39MbuplVsK94lENTmO/61O+vch0HmnAYzZpm2faqYVkiunUMuJg5kezqWZw1xg
Y1IGsaFo4vx3hCR6STS9a4P072De+0eRmXltYN00HkwzWR7Kpa63k2m3t0rX62cOmI/BP0U88LLU
uog60BC/v1TPB1EqZjUdsjFeIRGp1hESp4Z+Tkz7MXvmQlQKKVowQsNY8/sLyWmYROTwCIke7O9w
N+t5I5zKfXTxnat249KKWyuTEeDxOq/E5uuv56/a/P3eQf2J2GoNBXiFp0GNtjDjqC1IFxTEyiaE
v5W1oS6JwGhADPN3ESpTeFjyTPagKtooZqOTKE4hz6I2SOJGOpuy12blvsLmYfDTxR5dTkWJjt6p
NLAoup3P7ItKYt3QSHcOXWQugMmLabJ3DFIp2CZUWf2rWwUiCcWE37atAN9pZjeCa2UWyX/skLBo
KQUTRDLQSN/sw7R6AR9vNsxsPKRT2BxSenq7CYpzYBX5ua7ZxzrbKhyDaEhOQ//HOHm5sVSGvMuN
7NCkYkDYyaF+J7PMnIFlqYysYz0x9Gfi1DUtPX2jFJ1gWFJ+ZhDkNDDSRDUip0gPA55KQdTJ8NDl
WeIbKobQ2VgwOR9WWZCPmgNglpzvTGHm44aMdpiaFwsKG17rdNg6jdSMtHpKD2WsZwQhNimDQyuU
AGKSGWOB1KEKL5k4iM4k0h+/WS7KK7WQIKF5Oi3hVjboWpq+qBPLPDyOlmLumsgpzg43fPZWaSgg
CiTyxMbw5AkbNA6BwMTZodC65JtCmuq3c7oEzSx1jzwRzp45oXrVkGwMS6wGhZF/mxgvC/pCn/0s
wmCRokq6XTdnX0lN48zm9XFPoU+LpoJFwObM/vV+T3EjBSN6lMZAfhVm8BJplG9ZbOkgz6r4Ptcs
Il10Qz80SzRn2lnrvZ+svjW1cKhJka4hunt/6RCmiTl1Ke8Af4h8m7nZVAREjhIfQwP71DPb1yev
fO1HE/rw4ukvnWzTYITAM5pcrtIBvwS5JcGGamMuQ4/BMQMKYmYluafC42FiI4bh5lE1dkBIx6a+
K+PuUW07nD3bsHRb+s1QKz16KcjNw2YZjSvDybPbrNZnDfuOesk2nTaEeaARLN9gfscsZk+uBxTb
apdzw9efPkrwMegd11bkqbDA1pZeUZj0pAOihtth1MNwE+NSJHFwoUr2/1gzaybl6CgZEGae5NhF
6LhRV7jZoR5UEui8G7KetNXsXH+hzr3ccDLVBOoQpJtHndzADL5+l5+8StSZFMKgs1CcOrWedBRX
aioVlINjTHL2dV0xGb0Bummd2SY++TpWQ3oOXQY6yQdONuWixJw9JqBnm1CSnVXjMRlAl0qbq9B2
s/hQjbLst02ryeSyHJKzheuTG0VKQTyHenl9rYJM+mT7kLB/KrPRVdKwGYeQSk5z9lpUZZj5w1gA
sARhaxOva26rbKKhmUcf88gk3ell3qkbdezG9hBGef0w9qb7Q9NrDOG+fhcne/j6E+kdoIiiprru
4SeLwcFasNfHStvnnf6tWJIqDpj6wHImYj0eI1wBi2TIzhwcpxX9/10Vkd0a52oU6k4+5nImUhpS
RduDpVM7XPU4PPwxmvEKAQWYxb6td2q4H5YOil+m6CZg7XTl7oLIxPlQyUNsu6iMx+OZpXlagFp/
GdUGquxod6HAnHZbTaau6tQ0530qbIYm+q0F4P53MVSNp2WJcUFm0m8gxzJjwNT7TWla52rjnywa
osP1VKP+xV63/vk/pXEy0k5O0PBh1yGS8RJzLctQuaiizdev/q/p8T87+N975btgB4fGxFj3ybuX
PABJ33XeZ3HNA4YxOe2WtjZuSDNs4TPLkG3CpEHZWqoGtmptdJ01045WjOuh7FF8UWTJXTS22ZU+
14Bs2FYMc//1rzz5hv/+SFAua7uJoVHabO8fRy2r0ZVGM+/psy3bspvkMRUVXqNgpJYHHSP6o9sR
eGg02M5c+mRb/t+lVzvXNStj2uMk2+5TEYncYi0wmjQdxnhZmKStcF6YB9hxX9+m9dlrX3Fma3q1
wqROjtO+ahNi9mXeJ24jfptVcptWPY5Cbed4TQLrrYnz6gbUw3015d+GDrBwHR5mdTqUy3DZq4Wn
N3jEo+OPC8wmqbNvBkO5WnosSkaA1ZW4LGZ7z7F9qeXFt1Cfb5LJ/OZ2baDmxZVb2P60vC7NdGhX
xAgH4Mx/mhas8dY+GpCVjfyhQSMjpv4SPyevVOVPI4LlXqsMGymiY6IqvNYy3KqaiWmYHxFeoYjT
A7PJgZzWN8tceno0+A7ebLHsd9NQX7Vzv9FXJ9KyHYt9aNivSj9l26+f7Wmn+O+LJI2kmAaIEPn4
yYskc3aKnvnNPTgbvKd7mMTNnJhUCBcbJwYqQ3ZsuN/0pIEOi350C+cl3yLjk9qZne+zJSVweSAL
4+T9cCLQGyhGiLB83GUuHN9gwAXxWxVXL2Is559f3/dJ9MptUykBwMSNE6kxCPL+03FHtY0nm/ic
6dI52yDoKMK9XZmpA/Adj9YgXCxL2f3Xi2KNQkTI3CjkE+b531+UCduwrwo4oj3wYUppRpH8SA2j
pbXTGNqvYUqVM3Whj7fJFVddBfsVQ8+nfghWgi6+jfRlD75fzfxlXIYrIZ36zu0AR3iZYSjnhMSf
nJqM7jhsCUx7IO49CSxGnew9MQoOdi0JfSVynatEV+pHGbduoOONdqhy51x39rO1Y1EeB8FBRsKG
+P7JVoaTWaPLkx2EVK77cEgavxG9+kPJ8nOCqo/XwsHDoR1KsY2Q+3Q3KltziQDB2vuYGWkMWAs2
GcoSrYmT4qA05xKtj69wvS2Uy2uXgoVzcubpGd6CI5SFg6YYg99W+q9s7JQXZVFlUGrGudmkTy+3
vjk2diZmTpWTegIW1CgTpjgcY9G8bM6Si1FY43VZ9xCQYiPZfv1RkE6t59TJYUvQTXd9jbOo8J3s
727Zq6Nr5tZeQ0LhDeXEWG+S76l1o1erLnRTXtd01LySNQxG27zAteWhIDqE8LDBVP0g5UzLDUdP
9zVPrVe1Kk1a5slRhONwPdVdEAmI4FI1H6PoydCyl8rNiB4wxwTbOlggiyO1erGNcVuxmfdh/6d2
q8ZvmXQ/pIV6T7HiOqmGTSd/O5M8CKndSXbwui4uYTT5lWg3DEX8Mlv1u2mUkElKdd6OZY8TQ7t8
M9SiDla01IYi+0WNK4rH3ODPXqUbO6ntgxHlG8Zv7yAU7ugd/VFiivtz2QPfzrFqbeP5Ms7cYz6X
d0xYU/fXuisOoAAo5nEqikszwcQ5R1Beq5d417wsnX2XRyaIYXyIG6fwEfbHsHez9ehpEDaGJbv6
UpcXkcn4KTTde4UR3c2iY9Q52R78i2/LUt3NIvu+WkV2VYVxKEacpCUd81Kl+ULNfx8nbeMx/Otj
O/AcTdOVFal3SdjflvgCZ028GR2VuaNOe7Kl7BlzHq8tR/pDmz5GRf0qlhZ2MiAxt9jnEwgODobO
S1JjQy0J77QkSOdY7M3YeEbolPmYnyieoS+bJKfamzCX7Uow9wLkbIZJH+qhGrLdcM90Q4PTn30/
qBAe2jIdtiUH13Ws2rj6JHca7Al8qeI1YHYpd+FY3RgN3pnzss0dLHErG6aYY49PcopfesXEhTnJ
PKp79UGnmuR1JdPJS2WMt1nbfdecBL7wdIud7bcZp9GyWgg9UgXjbaYImXFPrtGXbsIx1jdtE+8r
5K3potCyoWXcl7iuWvi26WUMp7aEqI9MagH2nG8oStJx0B0y+RqHg5g5c1hWT7TdX1TFukzyak+P
qfYzU8U80w5mfXwNneqxAzpbuerdQqmWcb7Asoaj07pHi9/u5w1hM9Z1/hDjr4JZwabMZgvlzLK1
5vYxF9E98PgkSEDreFFSEEoWfHNhucy7Qs6oxbrpWqy2BESbnadNuUYvqH02R7kdp2oH/Wm4H7GM
2VZgy7fuXPwaqbtzFfaNkGOYBfbXsRx7h0bVfSHma+xIb7UxPC6tlT8UzvIjsovc61KEDCaNyECN
9I0rJlR5Mz2ysIuYow/pWwGn8WVIz7YVMxF6mmFY7dAAof461u0dZQ53U9iglEMYGMFSMocNf/2F
MYTMV/u+uRTmynRbQkAVbqdehEprXWsL7rxqxrC006tBNGfFdlbVZW/WHa65Bm4HEcxIr54VzBNM
kW/Xs23vqgzJzG3b+a09/1SrIfX7nsVPpfNWK5KXytBuYqc7mgQWpoP5RKbzf6AsSXMQVSIKmO2P
PApET2aKRg3baEl3DyFiqdh3mkFGNUZht5kmJ3tTnejRNJskwNy99tM++mYodkCf9JDyi41m+pMn
8Z1j1aCXJwOwufhV6/rBaMzRG2Glbpxa4KCRdwcGx3R6ubD1mYhx6HcnD8bqFNdAU9hltXqLOW+9
t0d18LVaLtfSxWKcGdJtX2l3RZUeOCH/NHguIEnC6kgrfrdwTaoivgORdBllQPQj/EHGxDTQCSgY
VCzDxTxQE2ySTSUg0tM4U7BvYAS2SC+rubqiIJf69DXRmwziOrFy1aObYnhD5+Bqp/LkSlmDYZe/
yjqLNmGfPkvTfsFl/C6U4sEF0n5gVNgf6O9GTkWSruMgzsU9nZMgRhwDaUBaPs2GxR8NfEqxZ2Nd
cHZAru83ZlY5V5ZZ74eQig/Eb+gJx2zVNWjuuO1i+yIv4l95NwdDZh5EM2QBqejvzh52sAV2IyBW
hDFYp7oOE6BN0ST+rFQ/ZUigKcNdjqsSwpfaky2djC5K7xpctFM3vCpnrNxC2t5tc+uUzc90HTJZ
hltc32JPYoiN98Z2YHCCIf7hZzikD246fGvDpTlKHKKZZ7LKQCjyYXLaCNPwpMbako3IsEsedXxR
Z8pdHiYH01q+a6OKNbzJptYt4cUCctlu6mOZRvJY2sZzOWArNyclDCQXJHweppWnlbL1S+zo90Zt
3iZFFTAxcplE7jPG77REsNlw7cPE4vDiMvkhBh2Wvdbcwr3fiLb65oh5z3Gwby39lpbJs6kot0Y3
E1REL67UXwdbe6j6IkW1aF/Syb6KlvIekRKgbDPfIj27GGv9VpXDc99LfLZkvMEEB8cIK75EKyVw
mGHYB1LFVtfH3YqF8joK/xt9VpPtZJf3SSG3bW7/jg0G1k18PnQjkx5Fr/tJutO2H8adkzUXltNd
5HGLhcloOL7Waj+XWX3qDf2asLPx1LmcgtSxXtDiPChVhGkBc8Te0tsjXOuOgmptsDnA/wMfq+GH
yaSUX9H09fMOkwizHAXt33zyaSrFzC1ijFkV8PqAX9teigW8v46SYDY/ob0qGKGNPWT9A7bbGBDk
1RztjAx8ApWGAe5KEb/qAHk8kpbwiOXIZU/fdDuNiQaqfxm80NIeNDuudw5WJ147YiHhlMLZGimb
YjnA3ph05zeIbRggCvhXMcRbFS5IgIsEgzPw4k2Jd3zegFmxw5oUlWl5NCBA4X23dqCgdc6tVnbO
1irqJypo0UYRxoNeySe9jYTX52CQG5fFItriOcGxRJf13V96KMvxJqUT77Uis5Ca0DLA1J50D1Nc
b2oIq2ulRKzipAaM0U6DRs8/NlF80anKpajV5wGahhfj+VBR/wuoRcCvH/n3rIxhVOO6acxbTU9f
QC1dWYtyMSjxjYy660itr+Ft3Fh1fcs51nuuGT/KXC7w5bQNOeePaIh2A4GHnowK74BWfz4Y/YXs
yxtgp1s9HlMPG/V4l2NOjFRjF/Ztg7WsfLKK8DfRjbaJVPNHI6p7M20vbSd97pX8ehjrG4jer1ao
Y6ymvbV1eMyS/K11CYMUiRdGZO2tAjueCGv13LnKSpO2iMvwS9a2r+xHb6LpU0+48xOVPnjBWj/4
XdkdsyZnEEjTnhZ+VBkz1m53BZFnyL8kzClm8x6/4+Lxc44TXilC7yxOd5Ce3nrFSH1dS6etWCgw
a+i5HDaUzHHu9cm9CLXhrQR3uqH7q17r1ojQxuhfY6dnEeC0t+nj6SrqyXiaOX7RwmK1Zje2TVyb
bD5WtnUGi8PIxZ7F6vcIpbCO5yTLp9JTShyxseUsNrNOQ04kS3dQS/PH7Ca/m2a878p+oncRWUGZ
aI9D75rBumA9BzmoJ2emc4aJdaApbOWlHAI5WOZzUy1ZQEj5GvaglDVRX46xvKPkcN/OznWjtOum
YX9HwNP7yADVfZSPhxr2y6Yu0iEoGK4oxHyMK/wTkhl0i2EeoMrd2w2ka6sNI2wj0r26TIfUHVm6
zdz5neI2W3sOxw1bUbmL8sryTSX8NVgRDylEX409xZOaG7cWbrVs5NtGk9d4YP3B3cP23BEajsUW
cBXb2m8KL+4eeWPj0SET23oWTmAukm6hjeovq1TCAGaUBHJDT5ch9kUy2vImsJZo8iekuoMn5gEn
kVqC2Oto9gykcl4mlOvWcnEoUZ7r1v0W9bD3QrPf6TTpKPYadHIc7dC243M4De11lOVVkMglDqTW
XDWxHojeIU/Iloc6FcJzRSzYjZyjZYAP08hyurZ6rjQz9sPB6re2Rc7BYTbcWNqg+JaVa6sM/k1Q
v90KzDh2SoLHhFXCQRos7Yqxj8brRPssbGw1zNLd8QTxqRoxRC8qKDl53L8M2HptqjylaWqNj3jL
JsRaC4pXAiD8Wv5YpXLXzq7rR0MV71C57bPJar0Kwxy6kd1+nPJHKx/emt6wNpNkzKoIY43s3bpq
CrDCVlUeWvh76NGoKip9WgYhq1oYVHHpQAW5iXW1Ch9vU6mlRlHPsnnlpANVMsYvSabnLV410rkW
2F5u5JzaGyhOJGfT6AAWdJ3wOW8s7RYTXxQDMo6O8+REe4e5+iODAc13wTCTfqlwArlYezD5Fk2W
HvQMNDOqpb8tmf07oWG/TYqw3HVhJq5do1WeI6XWg2Xs1TstGceX0mjHXZ5m+i6Ps2VDX5+13On2
Tlhy2vTpPFyELpi31bVMu5rGKSGp0pwBdyBSjJvWNfsNniiIiJx+coK468fXuNObxk+bHn+RSRGm
lyZ5d4V8zdmr9TDcDfQbq5vJmgjKc10fbrVBlzeqWUW7XoveTP4OP8u75bEo7eTGUob4m4nKyo/I
xL+LVCEfRBK8GtQsvZ+HDehUgLI7UVrjnimGblspYXKb9HH1NCVmuUO2Oe+ocOs88Mi6b5PI3opy
doI8Souj4YQq1XfNOrb4JAaoNdwt8jqMeozuAdZgRiyPLeGgR8mRGkj8R+hdfm0V/fCglVGXeRBu
sj1zqfJmBpqxacvWvcBI0AaMJ5TpSqP25Sf0pjZD574gJ0w3ss6mY61W+mZEVnHH//KACejywcTP
bks7HlOtHmDdRo+7dq83WOjpamR7sy4gxhaK5stCFAdO0ojzPjI3cwzAq+3gaGQxVeBesm+iicWH
c3Z/GGSxB3t2+8ApW+ZAh2yAUlM33tiQE5IMW0iwhvQoY8ck11vE/SKb2sslgEtabc3WTIphZzfC
CqShmF7eu85OrY1kxzYunma3kdueaPpW0nU7lJFgsmIqh0MO8CQw2PCOWqPXQVvlNoM0VvUcL7pB
vGMxiQov9C7OEn7MYlGF0KUtDgoijVvbpmNrNUN30SeOQIynJpf9FBkHd6zleqvW7aK1TuN3KlNB
U0mZYel6g0E+KyfnSfvmFW2rsaU9kF4lzpDvwsYYO84QNnM2inBTOVO8wVUl86WgV1aXsiTESsv+
OJUEMCV1mVc3pElu2gUKslRgLSYV+TQiWfyedA0NDGmZSOViQK7ZqM0XfaPTNQjTI9qzwJwUDRLm
QtDUhHdsZ4FbGMGiLJeLMn9Lu+Iwug57eTbeECL8dPTmker5c900xPT5NVd+tsblT2P2d3LWFnzJ
nCdlaf7kinNBW20dFiYbwdT8mZmEx6k0hUc9/J4O4VPpuJ0vZPRojNa2GpU7kouW03HcJWV80Fs0
s5IPKlCd8o81sP8mYmuG6ZvpKA9AHZ6WND1qbX0bWQnF3/5XO1ebMW9u8XUObJWgj3Es1esksLp6
qgVeYdWjvsDlzoEHKvotELethTuZFxXuBic7K8gEo0aEo/5gZ9/zIgzw2cmDotYuyWduhqh8zbX4
usmagzUq+NQND2qHs2vPX+9FQ8wWxGrFGJ6+zHQxLcbeTuedjlu33yy2HiSW8wj/tMHDRzuEoXWc
reLB6qpNlJDlD9N06KvwAq1qRziT7BPRvNkq6QhSHG/khzcLtoPdYv5onfKayYlgwbzMi8yywR+K
s68V0iXWjN158BJND79H4zjU1HTayQevQubcu09upl5FLVXB0FB9c5yewagh/nTHe2PKlsMidV8V
xb5J5GrQtRMCl73RBOenA07SxvHIDNIDFvVPKMOJcHtKKRGYMNO+UvXxEr3wJpHyhzZohd8ztuOV
M+s1sq03mHwXqJdofZNQmC3licpQai/MtPuqRjiv4SnmdL/dQhz6/2PvTJobx841/VcctUdezEPH
tRcgwVEcNGdqg1AqlZinA+AcAL++H5bLdlV1XN++u170wo7IkkRRJIHzfe84TicxshAs9jVlIQw9
mRJLb/A31lRx8sp4ty0m+3CbAZl907Wbzq6fiKAlOBsv976125oYx3hZ1bZX7MineMsSVhOoiE3B
UDyNHQuutpEOyFRLEMpEUaM3D+ZKNdoJiHgM89ynDNM7CMs+aNLZcQa/ViYICMIDPCjJuhDmyh3Z
L+wkTg9mXGacJQCScVWtksCTUSGrXbUYKLqn9VCVJ2voDmbSqrDS9HCKjWPLlcHArsJpYjOYluAr
6u6o1tXGt7JXofSnRKTfvBnZSrVUW+X0UUoYT6hZxbYmqzqE5WpWY1prCK37e3q/1p41sNax1A5Z
fadNrh3GZcPmWUTB6NwvTAVj00UjB0hfddFgJ0QEpxlVRAtk3mLKr+BfF1EYUTUsawKVslXjeh90
eDzGQf/kaXQKowl0lfFqeuMPfdIPo9atfFWfFwNyrUse/KncyJo7ZQofxvNVj06uiHjBQpOn2tGj
MX5dSKPe9K4NuqwvN0PCGwVFVxoQsEzYd01mRnIsrxREn/pWf9a4leSlcT/F02pW/slJm3dUPFvS
g+docGaDWxaGb9euLKrJOJOQhb3eEJM5EDvkmfYKKetqDNoPUfgbKzMvc+x9N2IRiazM2eeXk8+U
T98Zl1RbBku4yODSVvWb5aOLjgllXfm5uM64ScPJo9+qkcXdILjY6Ty519Dog7udhlYbubl38pwE
5X0bqDqSQqahq6sf0FHJStCyaGYFgjmvSne96uc1MO4h9xjUm/k7Xfdf26wc1/aoqrDKi36V1GRN
Umnknrs6KXfFnFygxl/9QHufBycibPNV+NprGZebMUgQOWYM7QOQYt35J9OkyLkznM+bBxtw3a7X
bine2lTslZUnKwyFwTHls7gC76MAl6N3VWget0NrpKeSmjQ+wb2+bn3Bq1dQTpmgSpBu96Db/KEl
N1urPcYpZbqa/rMANA6dwbsj5udnrfAmyP4ZU9ymDUijDNQx1VN2++Ed8x8/1FxL+nVDf7C1G3qH
LWK4ZFo6R+2S3WVeKlYxdaS4ETcyQ2xqE/dY0Tvuz8sBU+3FrCkoieOPuEXp3szLlZa0kzS0g9PF
G1+k1SZhtapybI2d+x4kyzqombyLINSWduVK0O6ZYj1tei2G6hjcMl+bJiKn6Fh32BZyu70YQcy4
1dEumW/wV3GF2dB85k6nUYI08AjXCt9sHc2YVUShMnMW4yG9nVkJ2A09dLJ19tWSHqTZbBxriAht
/uGkRBV39QyIX23HoV5PIN2jOA/JeM0r4w6u/DOt589Ub9aV4VdrZSSbVh93NSFjNCLGCHWD4E1z
ssivy4/UUWq7mM5hNNN8nSzOgw530ZeNhhhA3w2YTJqBHiWCU58aEihWTrzcGXN+midt692UcV7P
Td3Jvs6lYiHXYUWSVP6ESd32VnGs2P9ylhE8BsfMbsfQHZW5rpYSULwnF9iuTiiLU+Ch5g7fQGh0
ilmsHftNXNw6Z9OlZGEa+70kWcOlii+h0CUiS+1CLNNuiblLILp+jS0uOZ3ppPXwgI7do/LykzHH
L8DuGzbW70kuaBdMfw25+7T77FywTHFOr0FiokAz7rDOcVtcQGTID8AzDQgdv8RGvPISG4rKDo1q
+i6x9IVIJ5k1EC6UFj2EFnXj8UX3xF3g1Cd3co2HkY9lXQzrvn8lP/XOJk3YkDr9gY+60J71wg2X
ZD7MZhHhQNyjUAQabItINt5r3XWgPGV+6cuUz0wZqsBaB4Xc5cx+QTdG1BiGU5IfBjV+HV2wSV09
tLEdVYFHw0W3RyI0hVK3v9odP13T5yWS55iblu52T/2sP2Rel6MKSbb6bQeUdLiZ8y4Q5b7OpwdO
24e4JI0vwKDcpxs5sfRn+fNgt9spdXcVZTO9Z2wNYYYEhq88Wf432Z3/J8lKSt/Nru1j20aE/Se6
Wk+QIQda4e0qpdKdP8ARUqJIo2SWR1NnWX/3Lv/Hx/S/kk8OXc6Epu7/9p/8+6MhjBs7//Cnf/7t
0n7Wj4P4/BxO7+1/3n70n9/6xx/82yn7EE3f/Bz+/F1/+CEe/7ffv34f3v/wj6gmYnW+Hz/F/PDZ
j+Xw6y/gmd6+8//2i3+hfZZHeZrbz7/+8tGM9XB7tCRr6l9++9L+x19/uQXF/MfvH/63r53fK35s
Iz7rj/Qv2zF7r9HU/v0R//Fjn+/98NdfNMf44t6szRxvrucBkMKvq8+/f8n+4tJ7hCXAI9qK1Aa+
VDdiSP/6i/MFnwehMSjnPYRJRFf88pe+GW9fMr/Q1XPz8WLevmUPoSH9xxP8wzv1r3fuL/VYXRsK
U/q//uL+KlP+FzmOqQ+jx03I7JN0znP5c35L5qZI0RS6+Xgyrc+iaSlubpqG49DXT9Msu09KgiQ3
Mm+287A3u/QIbSI2aYzvV/VZfGiIH6YDa5A41mp9g0Wo2WpDMP6s2cX2Qzc5W0v0yRolV3uSlpZ+
DG7a7dNqVKckkCqa5hmAWw34baZepu8kb9OUttj6EVrG2UxGHFxtH1WVXQ/lsYxtAqPJ6tHJfkSH
jrrOOiamLu56wEeglbI8CprjP2inxpXjLNYGuIZVFzKR0k8j37apao7k3habChhtXaaBdqVBldbp
aSqeLCRuB2I9ve82KMi3YNCsO9j45axqkZ6aYnBgN/3vdHDYUQ80RDpjO694NHgpZWgMK3Gyqiu0
fdWS27s+C4JjJsdhT5dFdZgG5rMlIzwsStqB8EhIrvJcS8c91Uk6n/06qLa95nf7pKFelZYEfdUG
9rKi6GDZdUx8my6pk+Pi5PZr0zjOE/6oCp4Q/FuEBUF/9xKCgbxTbXBvIO5w56NrZa7QCuPgBJn/
A+OQ2tgin18Cre/o5bXKaAqUd0jdvsGi0soDKLi9Gwabfly8jT3FFaPzMbIEmdE4AX2oXvYTjfJF
d/EVb9Qqo3Bzn3pEvla9OR26XHQbWSVwBnJx72SlD/WqSTn/E5RQj4Sc5XfoB8coYUJ6HDBY7ROz
Ne7djjbuWI7Nkwkbe46dYIlS+CrihMxpandVKzPU/52THCUR3/3e7Jb57JXVtDHdZfhqVl651jM0
OW5QultZjaDEAK82lS6t3CiCuTdgiHEaNVL53wtLTNe8nQJAWUJLyN4hMURQ1B32o229FKN07yDx
zJ92oeXsl25fREhzlo3VDyIiID/1Nyq26x3DlEcnsMksLUNZedmTNRoGQMM4dBwgTeLp4aKq4KVO
NeOZudM5Q1tXnCmYKin+jE9AvNrB7NOHSSX2ToxUXN0jg03Jf64s1IBzioUpJF1J604FLTUVoGix
iG1W2uXFX4z5Hg1pecAm0/2o9DRww9lFOLTLi9pmW8vTmgm6r+trLOr6JSum6XOw8vnZbxoAYMaE
5myKuHleaAshMdBsGyo1F9HhfYXrJTylEzNFqX3xTC50o0LyAGKHWlWnuLhWZwybmkswwHpK6ela
9Ha2L2ngZjQxFQTpoBP97iXzegTAW5nMKYh4u/hlcWLvNEyUQMR5v6ULh+9Qdf/mycn4mvZaGaK7
og48b25wW/YTb+J94CbiQ/ODbC14ZQ5Fr5xIKkpzsr5lXi4E2pvG73Tqe6dlbbDHXvA12mF/S2bn
gUHj1bA22sLejraE4+NT6qL+PxNNH8AQLdPF0hM2Q1FfF6s+aaV14U3elh6xBdSnUq2RU9WaLUmx
rynUDv0ENK2ueJlT1V0cpOeoC3DfxClCDmf0xlUuzfZqUCOx1hJl8nSCh6KxO+5snnPy8wVEnnEd
k1Y1OCwLRQVmdRNrrbKueban9KJ3zecyk1lhOsU9W+Rjl/mvdNpmh35EZ1cOSXDApkHRCbeKSENE
vDJL5AnBpD61jELqxqGHwS92S2K8k5LhnJgeBLqMGGt0WWYbe1gq/Lq+FwUlFu+khTrU6rTfaHEJ
j8vgsDKXDtA71i8olJNtLzPjyFXgOriQR/YdA0/7iU8fI13q2VdkFK8I9Ma9bWj6Qdj6fNHamVSY
jAT3lZsT1qPl7xmf0VVj98PXtB69kGbF8dz1E1dhKgAyINt0C81LCiRTeoO2ygm0Xk2EP25V4rUr
NTsvkCNO2OLvhoeit7sqO6hMl0Qph9CWSI0g6nbX0ZGuGzHiLtCUJvXeAl0frja9HgRYFEREjA6Q
C1U4hdcWGxjBKipBcH9KN+dtrabGPS/Z8lCOxhPqoI8k1e/rRvNWDTZnNpDlkgtArGDkosFJ8KEX
2rNsCuexXaTipg3fadjFZG/VNDvfql6yTgZwtEeR+fo99bzZDt/2Pfel5ZBkozi2UN+Rj+l2q5hf
UfbGfIiwbK6BFJIfMb6w7YIpGzw8KJDjCyj+KUy7tn0oG31QIdkNY7atYYvpvcBneK14zzEHBZw8
W1gTAt2ltMp1P07yge7BJMy44ckNdzw1AOBqKK19Qnf3FbDRz7QH/xk6QtNXsp5J3+hdFXnpsIC2
iWT63lCFh4mic2s+gF4/vFeNSB8KfsM3Ubn0AKdZo22cjv6/h3qy5zcoOLUclF66yUFfAtFshTln
SdQBQTxJfxYvTGvQJAbrg9xl4EcopT2O31Vn++l+LLsCAoG7withA6MXdSO1lCs90yQIXEHe+Xpi
8BqZ5W0b0DZPknyb6lpybh0v3cZ5YN0NGhTaygXudCi6gExASVba1WrSOrIjaW79Jrsu3cBROggf
yExej8WCU9trRNBAjJXJV4Hregq70aLVvefzeOKi1H/ojiSDGynSmyYD+6dImmyLiSl+HhIjeFRW
YoZxltUCGt/u2PuJ+IkMGKg3H977xe58Z4MXg4BtRy8Nnknd3o00lW3zua4PArLHp+lBz4JNXAec
f6osHzpltz+suLdf0XnPxxY+Kg/TfhR9GHtectK6uDws2kBqg4ZB/ugCil9mwxV3g5qDqJeadsic
smxZiT25ZjBz142HjHEO8mEvuwbGKBnGT1NMblTXpb41E4WOR04xrx0zHjNRv069uo9cG+6usNiz
LH+Zfqi5de/8sc7ubKObrwtbCahTXNmh5lbGTqPo/qnwB3WHy9vHYaBnBySTMmxRUa0LEhp3Of74
iO6dfM87Y3yXxO6UyJo08540nXxvZMNyrNIkWBvzFOPS9gSmNN9GTcL5unJwod27akDRX3UJaRoS
MZCvLQo6yjFPAK30idh6fk880HKfaGxqc96T95dO1pOvGdVbUlrcOeN4PnYDzn5vAp0x8WRE7sJy
SiiYd65qX61wHsZR61gI86YGhLXFzcIJ6uBWZxhUEHl2rfQHolSCkyVRYlSqS4xwwW69sxLdfaqm
NDuh51++u7ksoM5MowHDbNtDJUnMofI90+4Tg46wgjzJuxmObDf083RBVC4i4pXKd2nkwzdy4C1G
N9RztjEbIzh1Z29iBpQzVEbygKFjOg+Lag5GXi37ee4Nc4X007ormtTQw8Zslp+EmxKK4o8NJ4jQ
WZmn+kIkoLXydbFsU9LNzrmm3Mdfl6f/0Rr5Xy6Hf1go/+2y+f/gGmnc9P//9R65Hec/LZC//sA/
Nkj3C8lyt1IM95bNjg3znxuka3yxERKQkICPCIvF7Uu/bZD+F2IH8UJzXyc2gBTCfy6QxhdsZyB+
2Pt9g6gO5ND/gwWSZ3ZT3P9rg6T2iyIaw0QdbwYUTjA48PXfuaZyO+86LxjTlaV3w8nQHcRuTm3e
WrbVSVay2AxDW94JFwVKz9zTrgSSn+NY3vSfy5x2iN60OZKLYT+jpADaDhB/wUrlCEykVa+I+kSv
pHBJPdr+jAlJiXo9ppodFSSX3ItkrM+wkRmCQqN8NgluSW9qAutHiw5u7bRDcE1MVSPwpOKJ9JHY
fFRwucw12qRo88yn4iLGHsApsWTyQEsasgTdKV5ymodXXV5oq44X/xwss00w01LcE0JVnJG2Fgdy
o5OVNUnoANV2BLrATl6DJJFX1Oj5WtieurQLLdGhX7bKWXn2bJdod42+XvVLoj8mcxbvMIz3Z5PY
XfrNxuGcMUtZNNVNbRTHU/qjx317QVrRbezCr86d6crvXu+lX21IDl5xD62GSGrjmd4LccWz7O/E
IvvQnHTvXdhjcu+3ygy7wVQpkocpIfilaUIm5+Ra212+6x1Zb5oUXNtsEPeFHbbq0O8sRE65Ud3F
tRq2c+4GWyyAzltvAJmzoiLcS7COHlPNCb71QSLOQbM4KAOluRxttw8OyeT1Gz9P5Z3Rjs6bVtfe
MUcR/BB7kCg82ITg2FcvZR27e5pMjIeW7BzK7Tsl3xcxso/UxriHNi9fOwCJPZrTboecYFwR2qft
WIeTbwMT90l5aQNoapObs1ht+TDIxFjV/Rh8lKPmR4acezv03M4laFhV0VKX485NVX9werTHrjuW
D0yg+iWTTXBGU9ltq7ErjkZue2ss5+RF9bSF0qDeBchgZrJY94GPn0bGbvbRt12wTsTN/FVbqJ5v
MSHeRxLPdFN2c4L6XvXWql3oYang2HAdoWWRFdhrbSHCxDuD00/RTbaAwwbccK3GRG1Q2Oeh0t3I
dibYFIPMfLxi3byaLG7lYdwXQbpHi+RdfX+0tnwo0qe08mwuKn1qvyqbZAlBBTp5PotZe9uxrW5j
jN60wfug2+l+sQuE710S04tWmilyYR82YJ3NSZxEA97XIgQ4MS/EVbk/yQShYriOhx6dbc2kV5uN
txoIugGNmUt870QPp3tvtCFh9Zl6vCaN69fJEcxqeeLYbYTGgUY5H9TmtQvEcMlZM5ArlBma2iA9
AWCYzOoVqLSpdC0ECsr2s8a/jVgG15TVmV1aXxj1qtwZLpaRTmskq8m7YzXWaV64F1Ry6e9K0RVP
oll4kvA8gVpLL6HQYCFk5F03huAOGDB5t3JTPxljl5zZusBOdHfk//u5avdWEle7uhqHiy2X3AkH
z/NfPaLuAkT0U3NGCNa8TmnFX9a1Dq+ePvGkNDPjvjR7Li1GxtC8mtDDtzW342F5LatXQyvFq563
/aNo5+zWG18guLUEu5GX8LgrfaGLLVwgtJ9TNN8tsl0v53LzOgMKvqg0PF24/J81gpGyAxZ7F15E
IQ2KkE3kw2ZEZWKsEoSIP5QwXXKwaNHSV4bKeZ8HQWtOxANmyxsRQ7c/69e3mBYbRu+Wu16zaici
euFj5uKiMPjTYJNaxvSooz1N1lpgao+6lxXoHBjxojZAOJg4nXFUU61fga+cC4JY42DELau+aWbO
we5xwNgJIVohfDBu5mzqpickNMhRqOTld+lEWNnZ1D8ViTEeujau7mi0NiN0WtpOd5JgRw7EfDar
UX80na59JcwtR1yN/uUeZHN5sp2guCsWj1ssORzi+1Q2dmTkMkWsnvFZdLRi+pGx05nhLVQiCQH3
F1iKdhIvk0+2SthzfRxLa+Jr1YT8BaVBvgwQwUu9RuCCKsWr8s/edjq1RvaBtkyYmb+2VTaqu8QX
mbGWbCQvvpm330sv9blOSHGlX2N0yJ5wut5wj1apWZ8d/Tn1akrbSuOwmm/L71iT+qXHRHd8tI3m
AqSQaHb7nEmk6ou053G/VN17P6tsNXq3U8vtBLZOc/Ekat+SKBgk8D38kWuqrLvzgJP82+e47Nur
20ikF1qfcRPx61atBjfRmiNR0gZdodTpOGGTLkYWWkmb32UNRDiIVGc89FoD3yTqwszWkEaxOuXe
FDiXxDCbJ2Me8luuIzKZA0GLM3aZSqHWmewhMA7eUpX+Tx83qk6scglEheZh3xmwgMTXpIaFXs6z
qk3qTZr3aJdTa6+AYQktGYGK542QKKSuADW1wazeCplYG82y/Ndk9OOnIPPkvg24fyOCG/Vnu0m5
ZJxsRlyJY0OshYEgcJWYU7vwh9cTOBBRGjcjUaZfFU2BxmcpWOvCubeW11skHEdi5QbaodPqnrd6
4CgX6GImwtrL6Y2jYDqTNz4l65gEGwP7tWusSLFZrj4pHAwRjj1+un7cv6WBhWa2J1DVxDlSs1XM
SHfHJO82RP4Up3JJ4C8JvtPD2RPc7BdB2mHY87RZLJdgeRk9QxL/UDbl9zHty80ttPJqTcbyYkw4
q0Z/QVXvNrm2YXGEWJR631GtqGTkd119TXpNOyLjRYmV13qO+Klydzj4g0jrBdiEkccC2ixv36iQ
kxtJmftpcSrjTO5Axy4A9VV4evytlqI7T5qZH2q3wU9kCPnNSUT8XOel5OQRwUD/YxV/bZ25Wxum
mn6k1Io9e+T0wKyZqb6tvGG+tvVQf5WkMACYxtqLJQf8SIU/u3vaKmEjDb9/5iUgKaTBSvvN9tp8
E9uT91Q6ZT5HKEuyC8Cl/dyUrnvS7BlDVmHLQyFz5Adg1iuCpfxNht9rE7P4BV59dlr9YDG3vSYY
fqN0SXjLSlO531Cg1bQaxN62REMRI+3yqq96pcYjAVvZNsHUs/Pn2ry4lJTu5aKZx2Eu3AczFf2x
RZ8E6U7z+o7aP7vgj0yYdPzWUQvHgw0sFRix9i2bcQOEt8zELDTzsT+niAjscOS4bUnwzFCKVZUk
chV0wbD2yMC0tdCr9NMIctwnY3D70GfBqA6K9PQ3rZzsvWkoF0M5FcZhq7LkDUhB/HTwCb31Zuu9
0pblr3tXwJcbcy9+UtepTsgTnJ9BXXVnPFTyUNkjpwOgfTT6uHcMP17Oc2D51zoWxRkHO5rjwcju
ZE+qPZaAYV+AxwOdB/j+ySrfDmWsb/OR5Zf7PVLuHvFnkTnop0tbRX1niHXJLB0pFDOE1NnzLpaz
y0cb81GcKHkZPF079LRAYNmV1Fh4XvsNoaS/0cieQrSMqDVX2ceyVJicKmPeoYvsV0aGD0ow9CE5
HDhIOCtXZpr6K1AZ/FjGTK5Vqcr1YFesri1ueZw8aInThVE8XwwgWfQWRMLK5Ruxx/LVtFS6IYDS
2CVmowAbuuorNanW0etrJuledrsANGbVyBjFB9r1tT+41X3hOfnnnJLnGPh1vUOHE0N2MfSJahEv
bMbZhpEkuzSi0d+U0+T3MHf1la665Rs4AL5/6P/zlC/AahJWEpurdnabHrUvGl+1AZcbtgk9CudU
1Tn2N2S5CxVcZKkPHFiVd4tZH1x9ugnPbNt4dJa527R17W/LLFl2VuFUR8OnCmdhEvhZNNX804En
2gBLinLVE2G0k4bQn/2KNgYSSeOzsFK2JDJIsATijEKb+EOr9ealS2hcbyyJEl1aJvi7PRGYNrgX
cmrx5E9xsHwfbcPcW35Z5SFcYLMb4p7XH+tc8CEshonKNLR9HfvYE+yYKULT6Ge7QbOKdPa+MU7+
Au0QqtjK15It8RMnjHntk8B9dGWmXbrUj0+2QTQbQv8cQx5/i4q3QtJJD6RVTJsKvxIuq9s12trO
akkzJDDSwTvBWGc+mbj0niTHWbNls0C31fu9ejRaDrQwTdv+Yjs0c8dlJxj90+ko51bjlokdb5Wb
atwTXc5hoQdik3MUbIhkBokuLbHPCiifqeIGPDcphl0Lc6LWoVMKybJa9iLvGL9vFMojDnyGnrQu
p8NcDGifnMnY1bFMI63IkH4ty3BvdE2ODHaqIqSg2rnQwSkTXZDN0hnLq9F4I5e0QvPRlvnZGKlH
ri1RblPcdYTpgEMymAcrGWjzu99kBaLbYLzIwsXVZqqYXKYghhERunt2ixapY5/ZZ68TSMwqZ9aR
YtX1hjnCelJxV28LzuXNFCORMZehU4RktwGqyQEZX2CXG8oh5rWfOvayJliAAGg3EO2PcWkma+MD
Ec8hgTJjNHGTOPvsA2s6OpD4w7psCt7vQwsdsGk14PliySXDp/uaMXMdKmWZJx/RV9iJfkLWmPqH
YRrRe8IyhlM117slmO2vENLths4UEdmjKvdAHt6G/7kH1tHi0TZjYy+ljqSdjWxPj3GMWBTzGB4G
4wg7RxMYZpMocetxTU+itUuGJohcwTbHzbPFi4BhMGUtfnGqhINjMBsCpi2Qw6Tydk7QUxXdELsJ
kMDom/r9LnXGcZfl2Xzg0YtomWJ93RR6+Wm26LTDsYr1M3GCGiBfk6xUPumvzTCpx7bwYqgOt16h
yxWfbuGn9/NQt1gDlECbYvf7yYEtC0swyw93hgFOiR79HlToW6h5M77qrUdxhU6TaIWODUqyLyrS
Xethi2qqf2JlV4eGI2hrpcbNmzgV8gXsprq2E2ggxi1nvBhjW66lE7QPaV9lGyqayrWXT/ZDXQAR
oxzHxiAJJ7ISt711SPNxIrMDqR0ZKFzwYPY4O8ejhVZmW9e5s4IKsEJAZbkx9MGIEJtUR2Tt7A2t
wXbmaw3des0k3slMq57sFK4WzJ1LYSBJHHHKZN74EEeLBqSeD0Hc97skaIt325vk4+AX7L2kRSFd
vWWWoEgVG1VV2u3ds+bvadEX99A83KHaQum0JJAiS0v8/JYQ835pOKHPE1WGsFpLmexJibUkEcZG
sk4n8lZ822pfi75r9pUPpt9A4h0mNwtC3nFUltmIUZDAkjsTPdC2Lm+2O52J64iVTClEt4okUFH1
F8Z4FDZ1j2IAJRedUJn1beHC2TSZlT11mexgTn273lbt4l4VR8MjypsECVxCBnUYN5WzIp3EuZJR
0qOB9G6clWvwt5iNW0exPfcXxJDzOSNSMnT71mRFZw2DIhVL8MBCgbyzSfr4Iom5WVksFz91N4P+
RxqPs1qO9JDUZvpak1P66Xt5SepKN9QHvcNoL9JebRhAiDsqGi07FjZeW3AeoBGh5VdhlBR+GLNN
gvM8P5gkQZ0NI9ef4PXlbsKBG7ltKX8MuaFvB9jeo+yzGoQv67YKv909mW/qk7og7ei3aXC2gil9
LdqmjbzRFF+L24U1SpPrO+buwuKSEfq9THrKaZhpFfF/EyldVptY3/JGa27uArn3hSu+LjVPHBQs
O/76d7FS5kdFYuASFoh9H2tbpa9eNXePqo4Dwa3akle3Nopb/o37089z/ptKmZr4PD0GrRf8Pcb2
/yPbv5D79++Q7eu7eE/G9/n34qhff+Qf2Lb9xbwFhVN3RPwC0Vu/w7bNL1RPYHEKiKOlzcr8F7at
GcEX9EquzT3LdikD9JFp/SaP0kwPVZVr+aS0MMCSkun/T+DtP4Wx0C/CQwFsE0umG5b15xyqGb82
u0NSRFZSPhLLTvx6Rq7A4OTB+ncvzG/KrN8rsf6b3/RrhuzvUPRWaSRNCX4TBPwl96EJNcN5sHL/
/t//HtuCe/gdXk8rBYl8BBNRAXFrySMw6I94fVz1HTGAVhrV84ikgOyDkrg1uqwQBFT57Q1tLCNy
pzh597PcHdeyyloVdXM3jet88j3xDpEvks2otyiaS8fCGcPS3QzragyaGE8lHC4aArLULdeJy4vg
2HF2FreW6aih7iohg+cF2HnCgn1GTgEYLGJP6g96PfdqO6TLAJ2eTEyVlmzwTiQSLH9l2Uva7rRi
qI3NHJOAtQtiaXp3hpjdfNNOBSW10qtrI3K8sZ3vBACMvS/c1hh2HbdNb6dMqVhfdDZufMqCJ4vN
ux8fF5hwIn0cbyrufLOasSZ0iUvkcibI7fBnZdmwzHrS7+tKK3/OyrZLYiD6jOyX1JQje3Og958T
uNDM+KSSdp2Xfec9lOCJS2SqIKsf/UQT4lpyrhRrt3fz4o5xQcglLGtgxT7URKfqA9vEZJ/8qW0J
L2nGRvte41/SUEXP5rwN+FOT3VJ5LpkhlWvVD50lfQTtNm2jYTKX+g+3bhoXy7mkLqyVFhKAtGKJ
vnONEXuj7VfOeEh1MBD82YvnbWq6X4e1Fhe2OriIV6maSPwrjppfA0D+N3tnsiQ3kmXZf+l1okSh
mLcAbDbz2el0biDOCfOkmPH1dYyVnUl6pJAdtW6RkExKDA43g0Kh7717z402Th1zWATymsUYXOmX
7KIZqfbOaZpBpwSOpY2Ufhme6J2beTi6iVZsKpWlD667cgYuFpPzCBrpiKFj2tufvALg4i5B3z5c
qNYYhirCh7Ogst1sejZW5pvPTZrXOmk0edQHYzH1yyaODDEcWKVC+8RUGKP5nDnJMbLoNVP71at2
j4mj6R+0lK0eBwM2KAqZtjVPDi776pCvMUzgamL0fDSdpDRPBd1lqjT6AdNFUT2M29hNscZU0YAa
xUtlYvCStfMPjgTXiQwJ0Ik/dzUONoUr+7uzYjE8xyP/hzGu7BForbldbjCeJRkC7LWfQ0Ovy3lD
9peG+L8uOcx1a2GVAeSndm8VOcYho8VFUzTbsS7xs8HVtQeUCXlV7ydbUhKgWiueVkOu2K1y++Mo
BAdjK1tSOvt5qrD2q7krd26HZY3nBS15AKZd/1iohFlKlApQklZNpADnNsSqPjktNod8l3c+M3ev
/c7J3NAJd1ny+EBcmIvtpEvwSYJPRjgPud8RT95keiDscxcDRD3bSwKnpRH6Ixr9MgpEDSNpA45w
sPnx60TybGdxqnOKIc2OSxHjpPbGlXOwWEYZ6viOBCy/bo1w+qTTpXSWJj6I6/lva/eKww9czs4O
03YWzeOk+hFkmi5qxB9OXfL0626tBdqsUKrbyoHHBMMwATGKL1APxWpm853WY17dxFNfoqLPZFuF
FVQdvG5qFn3tfMgca9VWQh+6bFnOokSh636vOlzR9ca1sC7eOYkk1OIiaCTrU4jR0lSHITGkNbU+
Tb5qgcORaHkYIyrvNjB9sH0h3l9BaigrQjPjQEsIWJTprWi4y/il6xjzeUSxK+crDsoBX7zJS9PN
QkFzw/Bbvme6Fo5ef6uajpSvdkyz/sbLM1PSDp40EDKr24ZYa/PxrPDRA5P4Mc8aD1hwzPrgqGH6
1i8yLQ9RVUnsAcnsfWEHGRiaChsZ5OjAHw/o46RP+lDgE1qoNLAdjNlibtc+HTZNZ8iP1dTkN7qy
BvBNJvqibOjzkwWzChxIxJgYhRBWEX+lyRHfpTPQMt/zCmY+tZbURhjXJQe/VBRqgMozt+nJXOfF
8WG8u0Zo0tCiUibtAQGdtlJjtJmDgQq1YtweWY75V+AT7XclB3z5NpEb9cWx3Mq402vwh8utiHWO
qK6tljZgZ2OXtq8q2n2m9bQ/3Wlq0nBoq8Y5mrUhwCCKTnqBkREg7BvUPhj9EXnotJG9GGbM2o/r
vmLo8JJ5mar2DMua5VJiyCSECKXVE/eiOBQlrumbEcTO+Dgi8RUgnhvqGivXyEIAPjaPvmuRmR5U
vVybkB5A1geco3X01aBd3E2ZUYWG5AxhO9SjAS9HURTVGwaz+Kyo6HZWaiSfQUWOnzpYC6gIh3KO
O19lBdYfTSaoWHjdKbS7NG9BN0QdzrNYb0PTVDE2ajdqVOhUZcFsTFCL+4jM5bR11hRDFfXW6m0R
cmtqO4JhvAPUlmEQHAcF0SSJKCNd1fUeLx4bNqlTSdvPrMxa3/R2YHyQTJKfXpq6eHGaK5zWLeiU
78zBdeotjK+mJwIFuwtdFVHfKCaoMmygJMBNiBzWRzlatMCVYhVhN3Lpoya1M6d+gn4OT28TW2WI
wWWRB5fwgdlPkxIPVl9gI4dV0dnudVIAgaBnPp4Ci7JKTPuDWBd6GcM6U+8uAKgKPdMsMD8mu3pb
TyekibBJ4hI1TVi63mTtxEDzP1jXsVD7dIyy6PqBcTwxISxa5pTTKk4EsV0pN1YypHv67F7DRKie
VudeoqvxDo0qJwicGAJpX1ul51XEV4lGu2i8NxB0ol7NPkJYqazQGm13vvxj0UxriaQOuayVGasm
zYSThX2nG9W54RBM22bQVPVmZVqB4lnwtIYcOsb8+I8on7iXcCQ2SSqa6WbIGu92tnI9e6k6onp3
/8ihPFAKA6HIPL3GqNqrOA2XZIlwdvH7G4yuM6P/A8P4R0jvv8UfNt6Ea5Ycx2PdBOXEMf3XwySo
xLarcy/boDJEj9kMe6eU7iv7kgdlorkU2XCDNulU1QVCO5Ii/fF6ClmSaWfXBPYpAREOr3X3947T
198LqYojJLUFhGWJt+JnUYpJFwygYZZDG1iWm2YQ1l2Z6yAKJgJkfn+ifk+k/PEVSLQ5Bml65l+I
+GMWm6mZYe1cOXbfjul6rTCb/GKYDYereuHtmKp/5jT//5Ly/7CMfvr+r56eX0w3H75V39bhW/H2
c03547/5vzWl918utRrOGaCPtsVb+196Kcf4L4OcUBC/lkOfzL0ao/6pl9Lx1RAdjgqYYEmLh+1f
FaWgDsWEwUrmn1Oret7fKSiv6+7fzwsZkiBwcfzAvjRNEzDs1br1U5mXYVMso0hZQTL30Uctj2Fl
FOOo/oCC/bWatIiJ4WXIXPN6BUjv9jvk5djoMD1X2s6mxtMbToU7vbbmXA2Iw9X6h9jZXznR14tx
HKI+FlcpGFDrdxfDLtbFGkfXoOOQcx831k1Tit3MUZeh5QLDhnctYqbXn277Hwvm/7kq+w+vL3yz
3ObrV/DTNzmSFOBWKQ2z1KEx78BAA9w3WP1jklTl599f63pXfr5r10/IYnLZViCXYpf69VqyHbvO
HHKTiinpbgcrI7RxcZI7DeNF0NbL+Lfw1//8bCQ7ADNlPQIzene9moPBbEBysb24QVRGXcrYXGoc
IPJ0Kb7+/U/nCGGzh1GP00H+9WoxOTy8rVoLHiLeJRrJnnrzIjd/aDxsNxwvnD+sTh7ov3yd+NpI
+UPWiPnt3ddZjQ6ICYm9qdKKz5HAKiq1bIN2DFRTZS8AYDpwYUgNcLRaf7j2X5+M68N/1Spem0NX
+9wvy6ZfaTpkCSauBWVZ6o+ZQUd+xtxsrMPwh7fj9Wf9umwgsHH7PJ547H/Wu5dQr8joItQI5+oQ
lcmJQhMzRQ2KF6dyO7jDpnfHqNvaU5Gy3f1LQPr/8nC45Pbx13XVWrTgr3fgp4dDnxF0oGcwAhiM
QIfYlco0cJSlf6PgYKz0+6v95XO6aFCN693E5WhY7z8n7WDqq4zdpu2z7n7JYj101JqcE8/qDkxq
nVBUnGF/f9G/3EhQvjpbGw7K68Xf76TT4vbJgBAzcAQe8wwhJjIQfCUd+d5/uI9/vZRFihHtScsg
Vcdw3jGn7VmbUk3n8Wf0GhunDCF1vZuZkcERtSLQqn/3k10vd4Xf8zjye7+73NC4rdW6LBsPXMVz
mnq1u4t6ZBbPaYP24A8f7v3NA8aMeob3pU4EGtv3u4dxxJC4pE6NRS5TRtiPXfOB3aB86PBZnpyy
yh4nLRfPv/+I7zfU9xd9t+VQE4hmGKQLqsONtwX5ptiA2BC8tXG3JMR4m99f7/0d5HoW4hOTv3j7
s1B/fR4sZ2TTHlmhIxrYLdSeaAfSoj2PmA92/4tLQbZGXU08EArrXy9Vr23nlBxIwYp5zt7toDGR
Dk5AZFKr7f/mUh7lFq9ejN7vvsXRnK8PI9ldmoR6kjrk70ITndZ1P8+yPPz+Yv/hlln0uQwWi4RP
7l3X0U9bSplCkaT4N5g5Jhj4a1Spu0ZCcbNohr5pLolkv7/g+6PS9Z45zBlNSsjrIeadrhwAVNyW
jWkEjNrNFgOS5kyh47aR/vcXh3t1y0vH0Qkte88kh9WATI3WXGAhA1YUpp59VwM0eTMXFf+tMD9i
NATfHXxQjqWGFHD6f/0WI0WO5TwwP7Sb1L0kVfJW6lcwbGnrf4i1+A/PtYtUx+MdIG0CtN4tjjXG
5Fkw3QgyvkYMIj34zAzRUDUU8aem1IFwSLd3//BdXi0Hv7zz+ICeJA+AwQxHF7bLXz9gZZuRM8vR
DKjN13PP8PNTm9rivmGD3TK7rIPFVh7dJ5mE1dBA22I73efAJZERutLxf7+I/sOq5ddx4CAQGsCf
3u1udK0FvX2AjlVmLLeTVncHsmKj0JaL/GwgRftb0Vw/7u91YOUQR8cxzvphlvjpKeEZ5B1SC5zb
8+r0oRARm9zUppFOSG2W/b1Ycy7HS+ka+gBoSTcY6rz7tofSHOXQj1bQMzt+SVuvP9OVmIj3S9I/
nEmvK/OnwwwbjOVZnJdIgjFMnsb3l4o6XLgkwdBtg2meuYOq4xDLXT689HoSR5BHhpmR64TyEoIW
SJ/2DxvCryuaVxQ7AUuLAs1lFEcd9evSojnULqrQiABNm6re5jo6RISuiGIDb7Hn+5pFDlvcJVLy
D6vo3evjL5/93XHKGt1OV7U0ghXdUI4VoGiBsMRJte96Q/zhEfrrxbD7sO3hz2HV/qWlYqXWUpg1
5RQAJlQY/dQgp3CaafqinGH59vvnA2DEr08sXysacJdq+FoVW4JK59evtZfaitQGDHC3IEu/dFnE
a6QhURaZqqdjg+d/FuyG9uBtvSqqlv2qw6TENocyFjPHmZBt7ZUkuMo4LPkoDAZgRvGm+m5afFFA
bfbXbjLro+rM0TlYXrlkcPiUZdzqVr2Ii7TiZDj0CUHzd8NiA6aaxWRooV0REXxQBpDRXWHkWK3j
rhPm4zDkrUVSMkkOqHhjpEKOLZaJgRypL8kx5T8wj81Qp/1xUklhHJcF2+RucJa5xa07o1GduoYe
vt4W/Zeyi7twGNyMYsPszK0mOgjeE5NJ5TNcNPRtXcZmv520Eeaqi/JOD/BazFfjc03vEgKLNaOL
M0u5Q6aQwNur4jLeuYs7eyC2xgolHbi8sVnLFBYvOSIhjr9Eexp5gYvjJL1sPfI90JPtm9R8ztN4
wuXXt6YiQ6hOUUrArkUH76aiPTUyAQegVbqgZV4m3hxKLAG4LzxlZQ+AKIt0R/NU0GnTuhnCDinz
VomDvS9gutcAQr4VjcTK5IuIAloPUggPwwvvg9I7tN2YU7krd1Q+dpOox5kj0ukhL5hCpMG6eJ69
Nd1Jz4MK4gnmcf7ohRndvXGhjz9r+TbXdNXuKsabzZsYHcS7OVILTnZCnwKUgMZzpjTOzOs8d/Op
Wk38+uiUkXlUIOainelo1z/DHoK8mFejx7q0rGbj0vcnTbphmezNQbLTqAny8blWWqnOGvkZ8mRM
jsDcJEkiDNfMqedPJpavqwglH3N5SwKCcE48tiq/jVFeDkdzGqPbGjVNvOmU3lYnJTMcrO5iWkQu
QyTBvLNO8+dOae5NPI+lGUyJMl6npTBeS49uvBZUVi6+doVpPpuRtlKnK3f6ZjAjvfo/LZIpGwx0
CviQS5Jh1ODj9nHcHsA0eueKkRGBAKiZPsKr0tb7qYOsBsyoEQ+mpFTkX4vUBGN9meutZo95f5MT
o25sTKUPXmB66fwkgGrZO+zijjh6eFXTrdHXzbBz076fT2DE2yaodWP6ZmY1X6dBlgQRBUBV6++i
0hsUi7kruY3Me4YS8mnSAJJYUvtHyHsZB6AN0JIGQzz2pRsSwF7G8LfmhGnB4OQC5nBZ1+sDO091
Z+a4aaurDDaSWXYbX6WxXQ4JmeaQAAtI43t8Jgay+IZYWWQbUcfxaUlw1u0IEioxZq+tluPREPGX
3FuvmrypFw2OKw/SNu8cxwdDKu+Gq1LZyxmnYMlezUtdca98ouQbYi+mjGZ9gvmWDhQBZd/BBDry
nGhDC9WtER0iK6E392K2nXY78Jjg2Pqhx9aKrM7OkUTS+bkfCU89gMLSx7BwOr6AiiA8uBqxi4ZY
6HPlBIU1Dgv2i2j1/E6T+Gfbq00r1GcXV0OiJrPdLZySxEP3Q+bexzym4UDgYebnOkSA7ZA0BFHo
U9s8qzQCgJmWrY1GFBv5a3kV3y9XGT4W4Pam01LtdS1loW01NGNfYneB3t3WPIm++UP0ny9rau+1
vHH3ZqWGKpAjiJagcLzY9GVRUa9Wmll8s8XQNk9wodueQh3pDWpBtXwnRaNp4Ran2nRDRTF/wszo
ervSwlZwjN0um8KZa1r5RscriJOrWrM7q8xawa9RONb42agMr/H1MRZf0DGKO1o4TDZ5Ryztw4DN
ynyEnVmUm1hPDOfYIg4hOMTozWJ3PQUzYIEEBBwrEnO3GWcSQZmsmctL70Hq2ql5qbTQbWYbII3Z
mg6T9255WxqI+huRNjRVdTw8T5Vqyy+JhqTWX1uXxNHC6OVdLGQ3HWrQz2PoxLIjKNiGTGFkY1xv
BwOTuj/qhn63am4D9Ttt9PEwJ9NY7x3k/Jexgl7nM+aDiLticGh9147GEiySkT7n/C1CNpTdmSHj
XzT7c6kybQ8Xo91HCBEsLHiMy8IidfNhgwdmdk5l3ybLbs1S3kyJORyXoatRMxaZyE7AETV51Ncr
e7WN0fzS/HPG9EVvWk/e4p0YHzujqb9BawLugfCzu1tGGyxtkTrlzSyb/skhs3H4bsn4GvbjjcaH
OXLXEqs3OlDhyx6R3VG5Vq1vnRxooU/sHSGDtuy99FafQXgcS3pbxXHwvJkQDc3RlMGdMUhxsOIh
lsjGMbltO0jI001Jvl1zQavedZtm5p0RlCVEqqCdHFaLTVtYv0kn8MldgMCn7s4x7ydiOTQXOo+P
unmswgk9zluuFu2WqulK6k1Bl5r5mD53IOgfSH6x7ptGU9j6e+SwiwVgaMAJtpSxcQ1yQDPdnFK7
cbSbVXbDAgBQVOqo1QA19nAzrrEcEVWdX0yDGd+VGv4R5nd5nS84SMjQDU0CSLJDkU+5fq/MyIsP
TYwS/SFdFnskUTipPsKzbSbKCDTBIX7OKX1YkLWQqGCIhyR1hm+xUQv4QUs2mdMH/tFcAMcb0KFC
QpXjdxf4efwR3jAj5rxmy9hPVrGEUw1iA2rMyER0rUyZ0DyIO7wyDmG7/uSkkoiHrK7cDRVz1x41
Y12dnUi70cZMPZjWTbUgasLlBPAiWLGWAQMEp/CCuNogvz0y2Kw8TrH1i2fVxnrWBJbq+oiyNdI6
GAFCKjsoRcz7W9idqwV6phC9GnKMydyMStcnkW+0cA2AnL0Vtrd6TzClp7TYaOMMlz7Vqt3ceHP7
vAwK+w7oVSbidWVjlkzZNI3lmySq2tfmnEwTr68RcyV3zEirkB7flkSE2W/mLgMNUwQR5yC/0Wse
TOR2WB/tY1Ykz7NtHmpDonMoANDUAPZLgmemSZCS454TqyfFqWVH8Tpl+skAWJRM6E3jIfWCZxUK
KzG2VEd76QKhLKq82s6yuxBgBA04M/0cgAZ2WywAzXzX6iYhEabY2111U2vxN6fwUPpmdD4U3Mip
tgmSdcZPM8Di7ZgxcE1hBFmjZPuKtVPXcXoEob+phYvvwwEik46890W8j0iiNt0RCVx7nFuPI7N+
EWt7PznVhxV+On4ti8xI9eCNcOUhGZ3xDH7wZoJAwHtd6Hk+O310V5VS7QYjemvH+KmjYx4as/Vi
CTzHiwboqALQbBUPzP1vm7h8G7J0h82t9b3R/DpV8ysBYNhGCwbjuqsfIXRhIK6gjKxf6ZHsTKxX
2x5XTzpAeK+uZJdlAkZlz+mBMKa3VROfWSJ9mBcwBbGqWH6VjGPg1CNZFlP5GBPvi568/mam9VHi
xt95Vx4+GyhR2Z7O/CTRPpHA8mZ2+gZQioEhoP4eK/eD03gXup38a7EEEHa1avX6eOzICbkytDaJ
xflszJ47VpKfW4rDPMkvgGPfinHej/G8RUO8VdX8Cf3/hp31ojkk0M+sDjbOxbc1mo25O3BiyrQn
km+JJWBa6JuLrrB1lSnZA7YIbF4jj0uumTdxJr9AH7qdytghr9WQQSRBjBfRpbjapyOe87nfmxDP
qAdCDLBkdxaAhEuyonzDyHREBJV4XgocsoGKZBwF2CDxtngLhzJflvYCtq7Pw2ZIjzPOfC+wS615
ayw958XO0ULvFK53UyMRDHO+Aepvg0KI4yXvAIrRvsMgMB9oUZP+Ig961J2jut81GXWNEW9YeDeN
Vl6WQtsVtbXjPLIDT4LdexifJtu8M9LyvprWyYcNwk9ytxJqywxzuWy0HcUnlht521VRwSmJaB8W
McwTkCeW9lW55P0U60nT3c9CxN9pigdmVlxqAmI7JN90B24hEWOhR+SHbMnUo9At8/spF9/n1T0v
M1CVzKCprffoU+IkYxiTo5+SBOXUyV7xloolBrFWPlm1Ok9XbVarkVBkXAjmTYkhAbOPPXqCKIbN
xCTyYhZ+Q888RJCHSSLf4KrertcUC6oG3Ji8GfqMPDg0aDuJh1GJ6WDMatfj4eid+nlEPZ9HxAFy
0pK+kVUvrd4+4HskHAyfpubMpwhKcaoT0KDbF9fp943UL6VlP4revFGaOkEj26ncICzQu3Rrux97
tcN6tJ8m/WSU3d5C9BlIkd0CTTtacAxcGASxOYa14Wwg6914WXFa2uZQIZtnqIlZeoLeLZA0OekC
jMdJg75MGBy5B+lNty2Uhav6nUE2ikcbnQrum2ElWA0VKwE3PIFqeqxk9QGz4K1TRy+J1IIECP5c
mK/a0p04dEKgFtGbURts3UWQgIA0RXGeCMqLhbsdegkoNj7lsppCOVb3WYyzpe3Mo0dtEy/rjhnQ
AWTMCRQ3e6TiXEL3sWKfhvHkLJhu7Ts5DhKk+tRzULM+c3Il9d3FbFfadyRSZ35f2jcKbQ0SKuVL
wuKIEA9h59+gYx7vu4TH3zfHrg/mOIEkRvtz01lQsMayOGfTxEnXNM+iXj7VeXzUiwG2R66dpj7e
QihA7toTOoXUvELemD6MvaG2NBzPc2wHMQNyPACGs1Vxs4W5nPnovDWfg/+hdaqDZrKDVSMBCrOh
DN4n3UVUtedHEcqryhTPPcpOFKNDFxSeZm5rS6QyaHkTncsGOjo5d0b/0mjFjk3tSMlb5RtqB7Y9
byI5hzXISp4fF7N9ildnfUZF2FwyAGZjlb4WcfowF2sZSht1U0VRd6OIN9mP1OZP1Trkx6Gu6pfG
c5azPli7YeQeFVpfLn1ItpTp7o1rx+S1rdbO2hWdrrkf41xL41uHfKfyAWfsMh1TVvHMN9u1mIVM
NyK1knD0ufiepNgOv1i1bXAUysos+1IhU8pDbdDhLk9lGnmvrlv3Z9Wic9qA5ouMfTfG8WsMaUz6
TozGehcDK6qAkTMhpC4ZLPuN9Ldc3iXIOZvzqMkovynNrE3udGTJUJStgZi+KbVHUlQycPOULlH7
agt8mjVLttn3RgQIfJFVRTJqzxdFYsmCj5T+I+fBMmksCzHZBIEe+OOCOxjTUEwiS+JweDdGrdwx
faifdb0A8aW31/LGRJS7bLKhnrXPjnuFHgyGgm0mIgXwt5jSpbpT0XIt0Mpifa7Wks0m92iwV0QW
VdrBqDXzuOr1nL0yrS/rF2uONbHTTGl/cs3e3PP14fBeh9F9bZaRPbdUUYbokg0hSw1133saXcYy
iaKwxJPKI+xyJ31U/vkN7gDOZ0ZZziepe/oQJu7qNoEOZxAQVqwCrxAfczHqHysD83hbtu6T2/XF
YZh05230ZnnLD+j2TRHLt6zv4xsnytZHjpdUBCmjwTBLVpvWPDbQeYSDNpPDvc9MiBhJoxR8gLJ7
G/QiWhD1jSbYcK9KQXZLI3+TNWaxEP9RB/yZggz6QgVHnKRHCmF+eY5mw6t0kBmumYSHwaoF8p4k
uOC6xoS0hsIX5KNuV2dobs1OlQkGxdawd2STFU84u4ZPHdzI69cEsPCwzg5Bj0LXmlNsWNctgGQO
ZxqT1xxJnr+qhFBt5RTG1tbN9Dv18xDEqa3uFyav99HiEEZljl57qKsxX0O71nWorWnvHQbVYcMl
HO1DZ7YfBUDsImi7JP88umMd6K3Uw8geJazrKH1OY6bAlwK/Q7TRlUmApdJ+fGUOEPeuRJ1sZo25
KZTZXzK4Az7bi55sTcKB2qDU3CQDQhahQtS7Qj/AXjAu01Qnj1FUaA+Ra8zfm0Hqlc+wX2wkDzOG
TIv0kZzYqt7uvyyOy1Gn3ne0bHCQ1T6zrJti0jctR1cADXs4sHdM5T/kcFeRX9KgMZOHgrLJAORS
AYUI8uVK7Kg2TLNfOtv7oo+WPEAq2AycguYkOae5fiOH+LACuvPVam2oOr4AjHxGFPBoIA4NonQk
7MXF9ZYuvAviF5HQY4FVpz3mmgix9GJrJeOwbzYVap3AxK070Cei0blv0SpseanUBPM6nxXOuwBF
/4PtlB+ixuYpcIEbtxZ0CJJw2kYBYCjgOcTo+H1n0YlzlAaZa1HMHoun60R3+bBk4s6EekC6+j4f
+u9aZ96YWr23Vf5iDw6lW6ZOlgIUOZV6MGbe/Oh06Ml7RMw0VHpumGG1AY3h72h6N8lYfs3i+ZRn
6oW8ljs82sieCdANqqSBDU5Q29iqD3ZE3Geris2ag6x32g+GTX9rnc9yXbZlYyWnNmu+rmVeEGKZ
3haOQ+7dNS8kZsn56djcaxMfEcwfrfrvcdxjcFi3i7Y0voSA6U95/pyZVUnjQm8/0bMsLta6Rn4D
iTHQEC/4Re+EcY5GyCjA3i1J4CIeOPE8yJ2SDb87qIzIEhc+Ooy9WTqP+vRlpnEOce5ol+gy6d+A
H3UjvxOTt18d/By2UyAoHhoAk0V9gdTC3NACDGvHHGH7xN4aRvvQxuYp9rxLnRVnnHZBR5MW9fHz
ks/3o6gf67R5ZlS9d0T99doS6iIc9Cv0UZkVFQnAQOoFTgPbPBJu8AFy+hPezPj6tFxE7d5WTnfT
LyQSNJTDuYpotNvQCkeZhesA51jnyDjaXrTJB5OPX2TxjpKChTYbEaKUfJ+5InAiffDLyHmQPDSd
vb4VuQrmWu2AvlwalZ0NWW11K7tJO8pwyCMXxHOenxaQXLqFLDJMSJ+MLhu2EVlEyZwTT1yYO32a
iQDDB309UZ4mUX2KW1ZprOkP0py/1VEd6pW8g/LwxHvtRVFJ1GBHCBGQH0rH21We8ZgbQHjBiVxG
u74ZbP2pT8YvkQvjFWTYkEQg+DobAi4Zs46bndpaHXKE6YVrZEFbkNinyH/BXqptskr2x6LKngU5
Ka66WjOSFWM6YmaoCPYa5DSidhVVlxGqxKJKJY+YzGfXBS/SejzcNucre8qeSULdjZ2+b0V9UtF8
H9V8RHwFOPDznIDSgiL5mqSIP5/AUURNl77TnjWLQRI9bY3AxQiRADVxwS9KvniRtK/ySrGZnfKB
INgGhK72DNzzAgnO8M2IMzmdAzhYX0EOdO1KEeAEKfP/pBe+Y05PReF+1MgGyYW9X63MF6IMVkow
LZEXYFdMmb7Q0oW7+yYpjuAyH9am3LHR3c9eeiIYiHc0oprZe54HIxiVi3N69UePw/SKct6iwc5h
NZ6QbhDYIp08hJpyrrJ02+blpewioDGLcUZ6vp+nJVgFhAzjuSdBFXs4sTht6Nbt82yswOzICPfj
HKy6l9igLCfrlu5lc+PZzrcesKTvmenemupNbps79Ir3rVVimR5OnKY/LJydq+YNm0OIAI8iJadD
iC+m+dLS3XYNcS80CNctrSzBRp4XOLyKKYSmiajlcZ2m26K81yFGDLPjDxZJ1zxjzTLtHYv03vwx
Tokzj26NzL54cwRuRHwg+Ry79HKWU3thH7eUBsMro4zL9hoY+OquoQFLGlqYJk+VpM2tzai5s7Oq
4h1JmndT99GZ7tzppZ2Xs+Hh5crvMUQ/TZMLKb4/ORUdqSRnxtiYT1qKfSl9YDtlKs+r20iOBGic
chEd43HYuHm0bym9dAdS2shhzVhxvFXzFo55IEZ351X4/d2c9lLSYCwgiz3n1untQQ2PRWaSP0mn
MgU5nYqQfJ6QAMCHxGg39PeOcq5DIetbqy5uCkDvmtA+NgSd611Pm2fntdPOaHaa1R5ABO5Lq781
xBetPclh2sbzrvDms5fSB+/IKIU1V9uPeccRTEs+EC8Eh6ICulARbr/AA3hriPMyNXtXRiantAUE
B82RZHjAO3Y7M2ijUXPDVHbLyfEEc+3SFs1RRe0+vaap5PEu4aiYxdUmGymSNesms3S2RCuIIJS0
g0XyVxQC0eG9Ph2RI+yyjuM2ALUdgHtQEa12tkl2c+rUYhcAYyrP5aKeCmfD24jFo2vr1pqBnFmk
oHLDoF7sprLVNwZcmcActHELnNC8H0G4HTszOsLq/Qgp8GwTEgJ6EOhcqcXw6ow0N2jdSuZ2g5MC
/4mpJFq7zUOSf+WhLPQ7Mr0/GimHd4pvQyII5AXbcru71dom9NdeS8stj0Mun0WxDFsqi/JYjHkc
Os5cbuusBPefTQs6+hUx3k6vU5JHO7Ssx7wp1MobvZnuHIKQ4iCba687gUGOTiSItnao5jT7RPI2
SZSMetqaEZ6+1NhHjOaYimW8t1lM2wJNwei3P5w8kZGQ3ZGUi7UxdLdaaG3Wkbsp3I5YWsNmSOKq
ELD2qbaG7POIneURYpbYu9pkXAcoyRp2U7P+N3dnstw4sqXpV6HVpqrMmirMAM26yiw4aJ5SVERm
xIYGiQgCJAiAGDiVtVk/Qe973ata9K7fIN+kn6Q/J4VIAmSIigAqU528125eiUp3x4H78TP85z8X
WADQ4U7i5oXAu51pAUavP05nBEZnd2s/+dhKB9ZdmoXuL2lsNc+X8XL6MFpnqE5eBMaC561u9NYY
4u5UbfXIS9G62MSnB61EvDSy2G7GKPwVXOk5Zoys3kJrPhtcpi1Tad4psicR/lkRL/0krRXum4i8
1LLLViRVdw7b8nTVRwlDyC0tBjD66tJ0emuumz6EODA/y5yApYzT89BSBzRucy2JzggE+UnlQ+sC
f1QLo8CFeRFg5ES6myypSSSRwJdkXnTtjEZ6k/s1lTNni3iQPtBsht43BoEWks/48UNOv3wTxqrZ
mS7XMCWIfoZkKFoQQVApczWn9Okzc0w/z1xpfaPDwQSTS4jfamDB0B7GwySc01qP/m50EKSJ8Ih2
P0QeepE0gDLXmCzNa3Xm+ndrdsAjqVG/q0BsdqVHzXSYQB76TJfUNXmIwFL7Y1O4vK6cZv0YlOU5
EV5UyyAb6RCvjUwsSPLB95OlzpGKxkvvC7SkbE8pgv7fpLNGe06cdjjKaAtOlVDrdDaGGZWIJVE3
g1yJiEzNppdkRaIzaUZx7YIk6N10RlUnjWQgHW8GAng5/+rpUFou5Xsr5banqwE0ZpSXdF3dWJBd
hJlxmViDU1Aa7iXxQ+vaWlCHRV1bSEPk0axnKHQ7mKTyszqil+tiEuo4N8unAf2c21NYWukvTRcH
I5NQYLQFaGdL2FLjJHsGpRWfZ1hSnfloRr/JQUZXidRtwpy9hPbJNS/8ZG6iZ/XfMgsWO8tajLBs
QBUMEj3hzDdDDuRI6SlTF3J7TtIqgx0+pAL0F43rOzu36J/g3YzGeIptZWAtO6bq38Fu9rnlrvou
yG/aXUxhRZtJV3TBWNPAk0zwwkuFvcq5N0dfZcggW+F8fJZO48tormW0P09uqWF9XEKK04mW2EOU
ap6FMn2IfGPQd+et8HSx5pzTYsJdEz01cXV0ZeyBTFFxkaZ4lOQnxzgmM1jiRsvPBg1GupE0nZ2q
Ci1Jp1CL9AbB6GackIYzUpku9Nm8C6Ka+tiFNei4axIlA4KM7akKvIWpV22TLgfSZI6fHCXL86Vq
ftakwerGGKUX0RT+RjeSe/5snP2K3RiTwSIFj7l1TeNQqJ9kTE19gFtltJZflmrzM0BTtUchoqON
mtf+BJfFEp0q9Dk9fai4JPkKkqPtTVt2MI4GtNGa0Vjej6nWVQYu7qFhdFygDdCw32TzwQxfYY1x
opPDG6fRV3hartcmprFOSw3KaJWn5ZyevJAPfR5YVKlpqHQchMWjCutNG3p16ichSiEKQufYddM7
lWLlNDUJ7o9mcI2n8qWhz7/QhIM3MB8/Y8yYUhfbdGmdWZaPDRSTpDdGeBNL7WqlNKkwpFHkQpv2
iSrd0Nt13pb9MY6ztzxbzyd3GeWOXRB1KdEFgjCQkMG5R8RBjRdP42jW9yN1BLh8NoBRoE3Vvzen
X5uiUPafUKi6ojzU1UeDX2VQJJ+8GemJYBXik9ISNyNCcRdAo/qb4C47W6tSRIeBjHb3lE/6vMAl
vt/MMDvj6czDyLPCJcHouPUbUELjrAXxVlciS01+tbkkPiXNgsEFybjJqTKfNXtwEo6pzVzN0746
H0g90AQZ7P4Lq5MsUv0cLA8X+VyxYICx4k8WnYJ/gYpT7Xno2g7Zw5atWyv5DHDnYNWeGtr4Y6Ys
lkxGBQgUNSktu9GAboSXY8xx2yDdCnkjZgt1HEqt7GNEsfal1fIXv3oUM0OXNaNtILsBjJwGppDK
cKo/Z5gHlMW3aWge0YZWnV6Pic9/cZW1oZ36tDmkPj1SCUi24F3phgR4aauZrCyIfH0YbCNaZ4yC
K9ibZsTyx3SHpC57bKs0A6MxTwQVWDyYfGoSMMaM5RLFdbQAC2uDEfKMqUun1bl+3lSW5vmaMtkh
4bfWuRFoPn3x/AEsZYTzaVI84saI5qZ3GuskGtuIMwRE4nkwrXoEroMQYtullga3aO71/WSdghQa
RUu49AjZS6cZ9S2XUJTF16TFJmcRqRgi38HgliJpE9pQJW3e0E3Dd8aRObiahosB6Yipey2RU79r
Zolie+aCgN5UgwBZpYc6aAOQIXQiaY/ZwWI/ijZmqTbrmPMpHY+zkC7oqkZBaTRbdcfSYH49nS1a
NxFb2F6tF+Zvgb7GIxsseHrJT9S7caDPhgnqBWvVkIajdTjBiKUlCw0/Qxwsa555HRBlkIoSIehm
FvTGJCmSy3CiTL9akaoOl3IwuFrim3JhYGzibEKpRTAHdk6oIVrRClrPiQIF8ZIMGiTAuDSkgz6L
y2nSiehyB99ec0xrirVlTGPCqLSlH8yt5YWpLimN6ivG2FrKp2M1hGGPCPjieoahCg0RUoI3KUvT
zmg5SlfdVTQYULpjNlcX1tSK0o6buHF/RrMdEIVr6NvaC/B2t0qisv309WR6mnpz/1qZjK27JUj2
L60BpEhEY1rNhxlZty9JMKfoPF6q1uNKjZLhCPIs8rU0r99UCLWcaRoT5p0kHMHTiMOHkzkfZ31J
U5PPg8Bsel19MnZv5k2TftRR0CJgMokiuijRAwdM3szX71IMXO3MnCbpuONaiyk6nQrip0Cxkvt4
Li+g56CBUdLzpJiibZr2zWB1UsYJ8d81ITNxE5JvoIKELGqwDlHf2sgii6nN/bFBYFkneDgJvMGV
YSz4V9V0ufKf1OY4nj7M4FHRHX2pJa3PYyAeH9UQQq8exCphdNr0lVH8sLZcNXVaK11dXEqTkBbC
0nzuzejHyUGlzZMX4iuGFJ7fadpilXyNpDnpaisae3hGLdlYnkO3Gg5oJbUytA41t/7sKtVUUD/t
lhXNsCPp4qlHp1IGWOs8bcJDfK1NyGJDsOwtJ31/IsVxD9MwBtyk6OvxMBynXBdkKyP3cmp4FOlc
wL1Ii1W6ErnPMGhH3P2tKU2MR/DjuedKJEHQtqDJaXuEGvN+AwSbQOQ4M01y3qbkjx5UeHm1Syrh
1fX5KpnH/imA0SZkJUEsOlElvj87Vw1rNoFYd0U8BJJHTMV50lr4t/Qlc9WEmwMcxDkRMTU9VzA0
sMo8j76/zWg6ykiAt0bNXgxVRxb1Eg+wBE4dwaL4dmAsWoMzgIPQuoQLxXAmo+VicDG2MKDO9Dhs
smGILPZ9SfOkG98bEMVUjcmMIvJMAsxI1i3oAEJnCZPAkKUvc4jMad1A3bhxx8Jc+Ug1RrE4QmCh
JbOFWETBKsFfilIL1RhRSv+IhaIQ3VKWbnJrLgaYX7P5OJ4cmagI+xYTCdA1BSY4oi3FKpd9NNcB
kct0gJ3jLj4SYf3NHWlfEjPA+wL42NFSl+bXlnn/OixZLP8PsPl2VtVoSZR3AUpWy0VJCe46nTdc
wJXLqXSTKEoCKbfhnTUXo6AL4R8mnt807jRj2up6az08AsE+hDQ3qGuVKWxrkQNUi9IdLeCQ9mFJ
7kjpKmx2dfrMfdZjQ8UfIpSUdNBhdAbQpJXWf/259yemkFWhWIMqgZaiiVLo3SIbOqp5i9UC0jy5
5aICgyaRql6I2hp/XMJ+ZvRoaNJcdLwwbRmPr09drJQQIhdTG8iasmHJksXSdioXVnSStSyvNerO
oLD/RV/BR3IaSqAs2h6h19tRrEpHaiX297BChaJFsYhgCQR9XpxxMleBV0EC142W+ppwMC1paL+t
LgB//eijUbIDk5diUCqIbEsFdavlIgqBV/tdS5tHBo0amnoT01xN8SqSaPJrczKYrbdNMelDcriz
4v6b1FXVoPJSkyk92yv0sWhyM4GwkM7u/kp9gM35EwcIVnRpvCCGM+MiofnVkTn3z6quaqKaj9IT
oRNKJRqWNkikCR0IumB3TfAz6hgox9o71f2R3p5rOoRCkutetYCtro9USByemjoj1BH12IYoMtjZ
PQO0lZnJTC0vfOMXqvCIOwF96PqzVXSqtgawJCcAPDTX0M9ff7nFcgmxb6l+Abeg6qSyTcphijOv
43iluZYm+v7N/dOUAHEPgykk6JaoR9TCoaks6k8sg+J6UetanAqvROFwuNOuTGqWTPx0FT4SeKJB
tNxMTl9/LFmsu6gCKSEU5HPEDg5Rz629qefRI6UrjZfGdWzAsw+aBQYTI5UudXcp9a0xNWvZWvF6
aRIZz3D3z3vGbJweebWbIqLSSjTKl1VaTJrUouslpRTB6qZChDPttmaziXrBRRG7Z6tMhrIUn0sN
gGgE888SjVIIvmErEkYLopbbOncxXZbtNIKP9A4c6nTSAbRm0WNeEOhcTHEsvihzf70erhc44uCG
x8qinQ0W7uBayYwwOx2B76b9VpipJD0C2op1ia+oRxTfgbeqWdDhEThH/e3VGY7nq9SLtWjahbNk
DbYMTiQZ93dqfYFyLDhyne5NpsNcyMUiw8FHk97yEZVJlKgRIMpuaxnQkyGFb66VTQI6KQaTj6/v
oD31ylQW/OeWimJHGZW0HnX1M2ij5GkXCMD0wTSmdL+Yxd6RfXrogVroG1Fgh6ZTS1elJLB9s3XM
A4XmgmoTky6rUUicsT1ZDPzPrz/S3h2FfpOwBziEXMtWWZFP5VSlIG4VdWkusUrPR+qS0kZdX0zM
K0HTLl9IyXTq//L6pJuavd39j32sCT4NgwAq12PZ1tJpXzF36d7TNTUyBm5ED4ZJpEsJKVCFowhJ
f9eYJOFveB7Y0U0j7k5cb959fRWKEGRhFRJAWIlCVU1cK0S2i8onBcaghjFJKXKDZ9Qg3FGpJ+op
YIbQp7R28zS3H0+wCH1ApoTYz5aj+IJYSz8ZyyNyzMRtpBXlE2YQXs3pj9fW5PCTu9R+o6jlSl+F
dD8aqZRhR7PoiAIpbxFKUIXkMCR1zVSh9CyuPOC2Afbsz7otDzZHQj0mIE2QpyFsY8Cf0yOS2puO
1BYGDLQgcDxw7ZQE5RngqKV1nHWXg2kTpIAysz6vZbzss3Ec0ULg9fdS2pJUlGMqURTdMrnkZf5R
fDgoioMMOierq7ip/DlcL2n/SXt397KFu9y1YKk8UtdbPtbsRsgcoVziChIHrvx4iuklhOuyLk0C
rfPFZLSw3XgwOnKrlh4LngODfSa0B5cqXkZpFncur6fjlFoJeEDG3RUscFdT0G8jSR9cLE3IGl+X
4t5tJ+bTscw0lf+iRUrzgYoDCUq+AMPXXwKOnifT+5Wirn5zF+r0aqZo+ldp5ulfk8Vgda8EsB92
YMCjdCZoJrLz+mLEfbZz0nilLZqn6VzwWFOC1Kr4Sul2ogWRL5ldKAPkzhqAGrG/SO/R0MyDXcv7
EujqmaS2Pit69vz61AflQMW7ZVA9TYdXrbSdXPybQMYFIGhvmF1LAiMSrLwzl5hQGilwIwQQyhne
Pdjwazc0HpM5vbheX8OB88MrV00ZX5q3US6zNXVddilCgQbTlZUeXIHjU00LZ50wSLMjt+GBvUzo
HytHFiXFuHpFSWfNNKLsJeVpDbALdFFffZlROXJMqGLz7LxQsZmhYEENcb9TxFyepgmY0YSaf9GN
KK4lA+nCARbQebytSDS9xKgkoGa4gydV98JrlnoZmtETUSOCrQFNdV8Xb8kxEOY5doaiyJa4ywxZ
WNI7lvLaTCdAd7Rl129p8fUkW42voiUNe0m1BqRKLYJ2bPLe65MqpZf6MisOtYRRwAkr6WAYYYGS
qPTnVsjdutL8dKbRWDccPxjaxB7PVp/M9eQr7Xu69B7nntNJqGpJx4ISVoJTr50OWsNgMe1GKm2C
9PG9Oh09WVhqbWre7uBf89rKMrCbi+WllCpH7t+944jA6But6RJy4/+Ki3FHYNq6aayh7oBKtUme
RmsNzF7gqt7lyPxoEGOHJBa46HQFGHySBM0jerB8ILfKgNaL2KQID7VQnD3zImqKwB+DYqMCh6rV
GRnUJoAO6i2aRJ8g3+2Ozcwk958MnpfUQz7G6ybRwom0vnv9JZZ0Mn4VVhb+DtXhsDTBfVNcijSY
xFCrh+vufDRR7JgA+BmgFq8bkf45DbQWBZCvT1jeNJqENUrxO9SDUAuom8rxHck3TS0BQzyyuryB
9U0aZQN7AQbgYazQJPv1qUqaQCtPVdqfkkxrQGkBNK9FxuJmQMVht6WZ3jas9EOsef9ZzUNfFiEI
63pBSkzkl8yJVw9OkvlpknfYFN/ek+NNH8Of+6PXB3phyntcRc6//sMzvcNSsQLa2QW7bHnicv1G
JvVtRZvlvjaAb/NU2ZCRm7J0gsnDR9gFwGRG+Re6eqIARZVQbJt/iO+Zakc233v61x9sK8bX/+a1
tTubN3Ix/Nd/4BxXfHrtRNZkFBKcO9sPCqkgA+NEEh4eROvYDuLzF8nAHk49nO8kjb3ndHcDAHAU
185b9kBpjJ09oCgnLaxsaFvgRtx8imLQ1A2jotrabgjazb43Mah0B0MPVRKDcoKBLJhPzRchINfd
zWBIJwSSYSqTIWkSn+3u+/MPROlF7hwI4hAVhdDkVVPdjwReHrKsFpACZW+Ggqe0lcJfpRa+KwV4
PasKoXXC/axbEsbz9oPlV9gK5glIDdo4E/XefLhu/xLd+F0h8BIF+0ulA9GUjRNMbUjy9D+ugF0x
aC3R8wObTvCwic9WE72jE0EIUHnjJVES5a56VOnArbaEB71924xYEANiEvE5Ajrbz7sTA2e58iXR
OgEIhSucmwNixF0pqPqJqUK3CwHRO5UCbc2ri8E8wWDAbsefPrgZVO3EEgF2gPHb79/dXUlo641W
4/ePhMzLbnETShq37u4u0NCMLSKsEhHdzefdXZKYe3pllYDVzAUJo5fIUe0+v2qeiDwz2+PdKQHY
oUn7kDqodiko+omI7NEER8TTxKcoAXEpkMiTZcI02897uxthYtseym0G+BW36ZUDgMm8AVOopcdX
rRMdOxo9mZuR7+3xha1cdRdgBBJIye+7zWsuXQe6fIKaBG5CJPidKgLkUF0RYioS4gW782IJlvQB
rhM0h6Sb8vvi3V0H9FYQlxUWbiW9ILQCH2g5X059eT/oJwpc/PCjvRhR785vAOpALq2yZlBPTMFp
SZOB7b4XbmLhhkBBYC8D9np3EiCYIKLNlfZBUxW6AXpR4QzsPjcKgQ3Q4voFgiY+7/LxqwYRmjot
K0DXQTH+cg5KriNmMoF0gH7w3m0+W1vkPflMIhpWdRdgIFKNjzIQKeLCNiCk1gLG8E0+785OEkZt
5XtBIaxKCw2Sby/7oHQatM33OOnGdse9q/evi9R3NS3A82MDahiJ211e1oK6xv6AFp/Gnu/2GBAN
rCyGE4Qg7OQXKZTFoGlsE/YJkcetutgK/h3tBmEtVr4T9RNUHlF0nIbtB8HuKgWN2KsEjIrmMy9a
cyP4dyQGmLLhHq98OVonIk3MM37HODAwFyX+goYm7/VYgICtrB2sE+IDGAPf9kPZRtKwqkHG8Efv
9FgA4BJ8+RWVpHlCCAH8v8w/Np/SscBUJFutSGBYNp935zyoAHwqHwqCKWA2aXC14zIXtIOFkmQe
YTVvPj9gMr1BhXzL6HZczx9ucrmekxxK+X7vD/Jk5v73L4lMka0EuUm+svCnIrm7nX2bwxE//1sh
17tJt+58+V8JWez8WPjbZO+PXx5+s6yXuXZ/VXjUwsLyb/JfnntObMfP7mrzxerlqW7tKRnkjh3Y
Q3s3JylCIn8sci97/e3MvDbqWew4gW8Hw3woIUJxEVUd+MZZes9hPs4mjSxM1KrD9m2QAI175BQ7
DZbduPFmtLYrZuvh+K8+00eoq5xho5/aqZPkw202mIjFVn2ODgPEtt/4MHVINRdeKyVKoi3Nd2dg
MW96tR079p6eHLsAZCBDAUbOwu84Mv6hDfwNlbB/AItogx///mU5G/lunj8/EruH6pVD+decybbj
e2snl+V2c+Q/HUSUvO3FhQkdHB9K20K0CPvuO3vjluj5jT6crvYwjPPBxKIF3rfq0GcZ5wTC2MJW
FjHrqgOfh8Ewi+3CEdy0Lqs68C0Cju1RVlgxVkD1Jd+jqqfFYUUE9PUF/3UHTsNWrn5j7q7/P+0S
bAPM5gbIZSk2r6i6e12y2/TDa7dgZxXFWWGHiYqdqqOe2Wub+yP2onyszXpFQK7q0BdxSa3LNdx4
F0lsO36+uM1a6xAua50VBhVIgaoCuAzjYUkESg0iuMoWtpfmy9uIQK1h2GvnyQ6KNgp1D/k0P39T
3E1LMhBRrqqi/QXAZZwPsxGBCFNVHbVvZ0Ov8SG2n0Rjzu1oYnCcrvzHn5dDfxWXRhXA26pLfrEA
xZobvakX7xmCouyv6iS/OknaaNvBJB9qIxS9BqF8dqZOQVMqoia86npvwwab7h+TRtlp0OvQa9Sg
20Hj3KEBcpo0+tnT8AAWU2PP1HB4HrPgqXGRiOcoqH6Miw0StbqsPjxljZssKez3l9Fr2J7//tDr
9x4+9br/rSE2kRMHjb1zQJUvLSGpwFMgYiACsimPf30L7N7jPYEBxkn/cwx/FkupCakxgzb0YJyM
Gvz43ac5bpXs/nX+7DsBioJP8kPf7yg8kK1/w+jEB3+EI1vY6TUoxw/BCIWQH0ShGWs49xA9JQss
9N1hBZ739WNx3IhsO7Dn5cNstDi5qMqDZjSdGnr5QGJYgXiqOmzHtYf5KGJMTc5/+vlL+MGJsiff
e26EXxup6zSobhsVAkCaWn2SrkMtGzcx0xyfr4Yd2CH2FodF003gniu/gJDS+7Bw74jS7MrDMsAm
rPRVRJWCbzLKRxbvug7bomNHTuOTEw8LwQ9RJVj1Cbpj7ynM0sKOF9QYVcftjVZRmg8jxGDUsNje
jKhHiN7zG2eZFzgFnWLUsE16sZfGxWEFErKyMFLXC6OiuhaInKrjPnLsz+xpycS3avCgzuyn4iEU
ybGqyz1zS9eAVcMr298IxFyrr7Xz+/9JncbwHy/mdJUrnDqS+9WHv3KCVWH3bmolqwr42nsqWwWy
SPZXHtdJwtQtXC6brvGVx/WeSlLQarhsb8jbjOyEaGP+5EL/ANrIf/z5O/fGXoVpWtwOeg0H+YZA
7sLL17dZrqh/ripfhi0NWsMphu44fC6lmurwD2/sDO1rB0U1CZVEDXII10JLkrnKx9qI2Khhs916
GOKFUetQ7JtRS4IQKI2qG2KrLJttL6ENTj7cRhatGrbbA2Z+MWUKYXk+y88fur6zenYd3y+lBUXN
S1V59DF93MaHjfWWjybEoUg1KIu+EzgjuxDgBSKZT1NBHiIbazeunTAo7GdFrkET9UOSSsWdB7y1
hkVnpfgx/Z+qj/oYFl0eRZQAVd4Uv/+vsPEYTn//j03G+z7+/X8Hz15UlLXgeKg6ERExLynJWq3h
wDzawbqsR6ncqL7gj6O9A67VsKHbWTzxArtxaicFGwPKnOprBs3hlQxkpZbcLkGN1AsK9yvthqsv
+MueQQ8nTA3DetMn+2lR3MV15C+2OrS/d77NGrRG24sbj1hGBSVKfLW6OD48rZzCu4PwHo4fuMsg
5CJ+K0vHnZND4cs/J3RLrQEVb4X4qLhPDoCuiCgH6Kk9vEYR2xE+g1s58jfvAZS1f1OL8G5JEb88
8hsxGh8C0m/PBLiK7hhFfhXHLWv2Ax7ej620l8Vh8RYSBRd74YkfG/Q2jIUFdAAWtcH1VRMtxFhE
x0o3HHCjiqJ9sdr216yS5d3TDT8mjztxEoorBq8Lo5Eo/tRU6BMgfd7zon5sjnsyvqOwPAuMsxZ1
FTCAwZv3wqz8XQsjeePuZs/YpY0IZRpEypAMw88E2YOxIYwqTvRjj3NDdCAKU+7ZwhE6lF4qbafs
D/aftz7QjT1yY+cpP5vCWIfb0BT/sYD0g8WXKVLKvz5gZL91om9wvsatQ3g93stbwlFGOTQFDiqk
IRLm7KuBgO20f92NcUhIb7k/dl7R3v2w+zQv18/ur3psI5HN3GT0/px7casQqz5X8W58F/eeD6Cl
eLz29NzOm3qjcvgQAEyMC4e2Bp/6g9D6xbXKNTg1YD9HXjbNT/bGS3/tnL9RBu0wQbAbR+/cidfO
KJzjihRmqcEJYfF2CfEmuPEccUJWB5TUWxdPvyxQx4XlirqFquN2nWBqxwWITB1YlosYMRSh73WE
4HpJWr5MBR1EVSF01s6zW5RtHSG4U28P/y+K1Kuu9tSOQ+cQvEaQyVUeHPjjc8FztGo40WfeE9Zh
CfwmKByqLvcMWsMgcVb5SEJXHAcEH0ccnDkxWKzisHXIgZqQonRFjXlVIXTikPhEQTXg01Yf9zwL
0DkFIUC0UH3ci+c95QAPTw3jprZfXK0gFqwq3UsnLm0wuFFqGBYMATmmIo6QbkXVR76203lpN9QR
urumv2JWNk0gn6y+4L4fzu1Jeck1yPjaQ6+nTgCEr4gfgqq8+rKvs6UzBVERj/KxhPaRBUt21T13
E/pDZJIPtBlXkG1UHzewy/m8Go4Iyce0uNg6wpjfccbkOqKNxEIWdlFX1HE13wuQ7TB/T5vX1qrh
gNwTuclK+SV4B/J5ft6qfCAFVHI2IEitPq440WD2CntCEdXGVTdwf6M1Yy8oZg/q8Dr6Uan8BV+/
hgXPbRy6uLAnFKUOES+cYfHygMW9hvXSwna9DYHkg4ltrNRx5X2ciAqjgnFJZCqf5ud38Us1wZUX
jIZh0W3cDxlnfwSi3uh6fRKYSPZdBwcuX+xGJq9Ggd44+A2NCkTyOC5u6Dq8mr4Tl7NhdSDcwPU7
Aoh6UyqQ0eU6yoS2Qeob+9kZlj09mHjqsOeuwiScF6QNU7BGv5T83X5vIx4KeP1JsS6RovgbhroO
5mP04yXmf92bEBXkf8tXcSh/U8eFzXn+GvqTl3BFfsSE+jRQGNTLQ6/F8aNBEqmQ/Ov3dwIxXv6W
r/3rCKAuhWBFXV6DZfkBI+LJ9sbFgWvwuj7E1N4VLcuj++Z4vIcywZFvD53Ezffg5oavQRA3K1tE
WAvD1rFgNyu/tBriU21KYopYCbWGtVLp8RQOi++sjohEP/Ya19R3FtyMOiw+mDGKiYE6wgWwLYwa
V+J/+h8edrcDbH35j99TfMc38AUJnsAp5X/p81DLyMVXJ9cBPry0o6JqgO6/+lqvVvFotS6rM7A+
1YfeGqZXYalmRFZrEPEW5XBg7Bo2xhVUCRN3XyQ1nOtru1hmJddRP4fpb4d7R0TwnVeNHeBqUfNY
2st14AMJfw29eRGzLItOdZVXTK3Aqnym66iuunWiIlpZNmsIA97bMX6bfyg1BR9gdXHcEyTe28h1
ZJHuoU3zoojYRJKvcnP9v4oueaOD3ycqYUeojcLIcg2749G1vXK4UVFqONeP9tjblzSgyfwRfv6a
erQ9KgfycbY2Vh0rBlYszMLy7qBBXT7Xz6/54/rJOSCOOuL8nzwnhdAoX+NGHnWououU4ubogNMF
ZbdUg7yvssBOXBC7W5KH3fXLJqyX+S9+Xuj9iFJkf3VIl6iCdbf6DDfecEgkq2cnaT6YkP+Wsun7
qhsN8Saqsb7rTUDKBQdERDQHEoaj8abjRh8Xj72yG1dUU/n/97//z2QifnrwhqOCsiFkQYfeGkBE
jx6V1c1rh3TarsRoIiE40fNfVXjnDrb8JMvf+b90PTtc4eZ4jV+o1LeLMTtTNzdU91Xv2G44GYaN
fwF7PsH784rkYrQK0mDOqP5oV3bmxV4BZiO6Fhim6PlW9RHu7abvNZ9BsDSTJMvHE5v5ZY4a3j2J
l9GBkWvQJdd2lLola2QrmqO6+6+LA34je6wald19BHFyXiOEKczVe4Fc5r98jYTtQ5w92YW3l//w
84cVML0Hw98GTte24yeKQvJBN9dY/kOVGUaZ5xdJSuqwm8Rq4WksmHp1JBZEiT4sevATFoauw6/t
2CsStblizEW7va7yn35e0J3S7qijHrkb0u6zVGlRh12Qj3uYgKMOpwve3jIdcB05fFg8h7DpZsWy
jv0ahuyH85Pn8Op5+S7Yav0aLuNL9nHp/cl1sLLd2LGopSsXaNdB0SJyqYkomC0YdHIdrCz34AzT
UDDHFqwQpQ5mti3x8pWXwssGeoQihLlX1CB1mOzbWa6z52IAhM7v+db5eQXyCCDDG9rDzfIfwydK
XvJBN3dBHai2R1y8rXw67MswOaQM6fqaz/vzD7MV1CcPGCx82OKFCMqlrVbYixDUQWLRhgvBS9zG
Jy8eeQeVPFRz1Z/rY//VGWqIvrbDwC4xqCh1ECB3qGwiKJiLYLOl6qBe6NtFq0gxazDGifekjR7p
VFAjWfEY14Ep3+5OTJjU/f0/fGe62pWKXgeKdvMANzYzFOFFFMzWEXrcPsD2Fmj80+kGbv7Puw+h
UmJVg8Py+//AuR86kGk2bu25nSQOTt72/9kvuqPxT/QjjzLBRW8T1m987H9onn+4eLworAdqRzpz
G/Q72TRRV2iNli/3e0pm16j/w04/9Nu6KRCNA6WFuYfQEc0hxJIP1A7vWB3/H9R+bYs/qz4X8RU0
/EtVTrFpxV/UiOJDPBIrKuYe64h1tcl7lDDhdYC12rG9Lhbs10HKIfZpIcBUR+yqE/phmT2tjkhr
7xm7vsj5X0czjlOckGdXUN+VeNTqAD+f2v5EJA4OmVBmDRbUWQbmoRANIA51TGcej3b2CXMSLC9s
DbmOmieRtyKUUbhKZdF7/g/18HMtYO6duBiOOw5xOi6Gj3FWXqxSxwn5BAx1TcOXwouj5vmYGA5d
a38OLPJQtf7f8FLYkh9AQW1Pw8LLqcPaa1PoVg7d1eBs9IW6DQ86M3WAMdphNnfSF/2Vb1DhF9TB
F9MJhXv5T1cOLWiC0T8f0pJ1uH0bQImgFscWFlr+0Dx11Px0wjCHXxbcEb0Gx//SjolVHHgPdbAN
nXpjb/fd1gFROKVoQnQbyLtPbYDs3nO8j516tZHTG3OAL7c4VUGrPWxWHd1w2uSsDuVgraMeyvFr
5mXtG2iS2KXCXvhGoCNgd8PCbqrjuiREWkiF75Ov7Lgpb3wF5w7FNy8bdPMMN89dwhR+/rvCQ8Ap
kW+477l2xwV3Hi52jKt8vG1ctoZ0WR4tAvCH1mhsSGwaj0Q9PeiSiyZMHVVRl6FL+SSa/EMa+gVu
LrkOqImo2RGZjQfH+VoQVR2OxBUp1yfCMMWBazgbHTcGakKe54Dmk+tgZbi3/ekK4sd9odfRIW9L
v1qKTsl1ENrdOotGx/YP1O7UUdB065VYXesoZ/pkBzCNF830OuKAt3DcFket40YRAv7iAPsoVZnW
ofHvvfSZ+O1Bow3yqPwU/bxmvLcjEsbiEQ4wedcDhPDLXLc1KHTsswSAwmFc4z533I/fUduQ6Lnj
k3j8L40PCYmHxEPliiuX1IoAtTWGdqOTBW7B/ofTq/pLeQwn+HyFnarUYaI/grYtrrYOpPRjRj1t
abE17Mxfeb3YsULgp1kKuC2X6ybXUEc+/FdMtQO3hVKHFb7nGCp1QJbAx1Ei/7LmgplEMVQtVRYC
cyvSqrnG2RU6vdYlmilTFkZ1pgQK63h5/l8YiDjAs/f3C0ScOSEJysLRqAPV/ZAlJYi7UgeYUOSL
i7xAtK/Od9j37rC/bgsdohisuoV2n+Yl77P7q94LguytpH3f/Xe3HYpfkGvPPh7Xv/0/AAAA//8=
</cx:binary>
              </cx:geoCache>
            </cx:geography>
          </cx:layoutPr>
        </cx:series>
        <cx:series layoutId="regionMap" hidden="1" uniqueId="{4EE75C90-84FD-415B-BE8B-FEBD40F15610}" formatIdx="1">
          <cx:dataId val="1"/>
          <cx:layoutPr>
            <cx:geography cultureLanguage="en-US" cultureRegion="IN" attribution="Powered by Bing">
              <cx:geoCache provider="{E9337A44-BEBE-4D9F-B70C-5C5E7DAFC167}">
                <cx:binary>1HzZcts61u6ruHJ94E3MYFfvrgpJDZYtz4mTfcNSbIczwHl6m7/Odd+dN9gvdpZoO7EVJTvpP93V
UaoYEQMN4MOavgXq77f9327T+0150Geprv522//+Kqzr/G+//VbdhvfZpjrMotvSVOZjfXhrst/M
x4/R7f1vd+Wmi3TwG7Ew++023JT1ff/qH3+HpwX35sTcburI6Ivmvhwu76smratv1O2tOtjcZZH2
oqouo9sa//7qdboJzKZ6dXCv66gerof8/vdXLxq9Ovht91Ff/NmDFEZWN3fQF9mHQhCL2lJYDx/1
6iA1Oniqp/xQUo6FpYg9faD+4Y+fbjJ4wHeMaBrP5u6uvK8qmNH0/7OOL4YP5SevDm5No+vtqgWw
gL+/csrNGKWvDqLKuA81rtkO3rmcZvvbywX/x993CmD+OyXPMNldrL+q+gKS8025iT5snlblJ0Ai
DzG1mLIVfYQE70DCDpWQ1LK5fGhAn/74AyTbEf35z28PaT8mn3vugHLu/FqgrDe1OViAxFbmaW1+
AjCYHwrMbGwL8RIRLg4tmxKK8YOM2DtC8p3D2Q/Ki847uKyvfy1crjbm4HzTpD8TFUIPOaW2sJV6
EIcdcWHiUBClhLL2g3P15//9jkHtx+Z53x1ors5/LWgWJvqphgXDstsWlRZ/tCzkpcww+5BwRZWl
1F7DAuP583++aen2Q/LUbweOxdmvBcdlZA7u7g9WG30flT9VXMihDWtuWfjRoNs7uNBDUHCS2uTR
+uxYl+8f2H58dvvv4HS5+sVwMmD+s59o/smhIoww25af1dVzh0xYh4JLRjDGn9Tdc4fs8q8H9BVg
njruIgJe1n+zQ7YztqumjDS4pi/t/otGP+gjs0PMwCOj1pOLDBLxHJGt9ZcSYwmewcPn6W8/+GPf
M6L9kHzu+WL8v7/6XLHrE1/9N/jEr7PNaPRPNSeglQjZaqzHXW/tmBMQC4jCBMHgGE8fqH8uFt8z
pP0gfO65Ixiv1/9rwXgZuTyPy/jLPSZ3PMrPg3qY5D7v9ken8wm0nc12fl82XwZf57P9wdfXp4QB
IVtitjMzfGhTRSnmn/Xdvx24118g55rUZB8iUOS7EuWC5wAx9U4I+UXBvzfKvDT6zujt8L6O9w9G
/upQCrz1vfijoccvgREUHAVooexHvQf1z4HZDunP//cXY9q/B5913ZGpy1/MTVuDrakOFvfgBHzT
V/1BbLB9aGMlGKi0T0b+uclhgA3lAto8arsdJ+17h7Ufnpe9dxBaL76Qnf8qfmZHeT2N7bnYvGjy
g84AwtYhnT67FojTwweX+YlK27FAfz2S/Wg89Xsx6v9yUuyBsgQOZn5/B7IB3N3z9X+xo350/Sk7
FJbkQjzb+s9Fg6tDBlHnNsJ5MCjy6Y8/eGNOc69NdfA6Ajry4HVTG20y01QHLvCpTy2/35p++2kv
Jvr7K/f1F6Lzugy2K6NBse/anddf8eS+amBBaRAplCRix0G1bWAUbUbZEwWysyTr+z66Nf/iCrzo
vDthb/3uiyk/dPhyvtum++zsV+eLgI+TNgRCFtvxKZg8VLaU3FKPtm3HdD3uyoMnZv3Hcf/yCTtT
9+ZfTPxJkHeB/hqN/dWJgwriEIzADHdidyHAbDBhMWw/mA3gKZ+b7C9H/XWx3K+MvnzC7rzdL+b9
9l7fj819umePv/2KE7njbP17faur+zKI8vunpdon/D9qvi3AwQKHVsLGe66cqDyE4i21v+PPf8cY
9gPyqeMODlewsr+SxXh9W/5MBMB/kooriz2mSCxQec+BEKAhMHhPgjw6WPwJ/gcr8VfD2Q/GQ68d
JF5/KRE/qgn+o+IAoWUOovp1zfBjwgBxOQVH9jG4m/6Dvf8cCw6BIYP0okX2a+vtgP78n2+N6Cto
PPbbxeMXI+af5X8O7szBVfMzvSliHTIOOS3rUQysHYXFwdvCAvJaQNRPH6h/blF+bHD7cdr3jB3M
1le/ljbbJlK3Pt3PEiJEOHi1oM0AqEdJeilD22yKAiQxBIUPn6c//qDPpgH9K0L0qeMOIufgnf5K
9uU82jTR05r8BBPPD8HAA+ULiDx8INp7rtQY8PhAdzHFPwP2XHC24/nzn98a0H5heeq3C8fRrwXH
Ngu0ABmBFNdP12l0a3JsTrZZ+OeQgJ0hWNjA5D9ithOg/9CY9qOz5xE7QF3+YprM2YQ/lXXEkH6U
YOsBhJfoUAVBDSZwEukp8fUkHI9x+18NZD8ij+PfQcF5/WuJy3prT8LNT80DH4Ld3+qmR/21a/kZ
OwRuUUjIRj4YlF3SYBoSnJ14gmmfUt2PycNspq47uKx/MVxmVR6VEfBcVxtdf3MlfsxpRuCXQb5R
Sos+5hR3dBmb6gkBjvhp/R/EBEb05z+/b0j7wfniATsQzX4xBfZSJZ8aOKT5tGL7duwP4sTBynM4
KvHp5NdOnAnHJwk4CgwSxA9ytuM//+Do9kO29yE7sF2e/loab+t3/jyctt4zfMinDP2OOPEtTEII
iR/DnB3X4K9Gsx+Xh147QDwU7rjO/+X5/K122xy4m3qzPVvx82BBRB4CS6Ygz/WU/X3pFDBwChhW
xOL781zfP7D9CO3238Hq6n9P3XydxN1GEEJaWAH19NxNhfOMkL7AFJIYe1XG7pi/HmP+a3PewXpn
p7qb/P7g7X15B1p0l8h23+5n8P+j9BWcVtCb7ENz+zPNsTqEVALEDp+iPVDjzzGDpNSWeKfQaK+z
9H2D2o/X8747+3N7BmMHn/9qavHa3MLuinT1E1UIJEOIsuC84rO44Tk0oEIoqA8O5xj2itN3jWk/
Ms+67gBzffZrAePCyy8/U6+DCtse6fnq2ZJtsLcFBPMdQ7sdyL9CUz3128HB/U8LyI6qe/Y2yae3
cDwwo7Pp9Z3vrp22H7xTtNP1W/Tig1U4uvv9FZXChlX+9FrQ9iEvOdw9Z1iedbzfVDW8KETtQ8Uh
IpHYxhjO2VkQv3f3U9WWwKfCAsIF6EdJFQHvSoOjHUI3zA7hvQiw4GDsIGkJOehXB5VppjoCXACB
lDXIJbx/xAXhn96eOjfpEBj9adEe7w90k52bSNfV76/41nDmD+22wxUMeGq6JQ8UDBG0gYI/ld9u
LuEVLWiO/0/ba7scNCMukWETe/GQ1eE8RYNUFwqxPJ6pmuN6nmejTLw6QorNtFRooSpEUieqFDof
x6AbPWrnUTIv27bhJx1qauXEjW7QDLV1Hsyk1jpyKkwr5hjeVv1JjVRqnNI2Re1EKGq7JZFNEDuD
9CsvC1hWr5twRM3bOG9o+FHkQZ9c8B41H4Uo6jx06jju+yNwFcp2NhrRmuPSqmLsjmFd5qdjI6J8
hnCPgzNTF+1Z1tTR6VhVQ31Fij6xnBJHOV+wzm5I4pp2iFpXV0XUHRm/jStnNKOy3JwK4ztj3dTI
S0NZRx7O+agvapunlaubLrDdIWto7SmRW8irgtLKPMtqTeO0KCaNcGDJrGRc1pwnhXDCpE+yedc2
WeypQLDSiZFS1W1XyTz1GqJL41lyrNxK9PyytcY6moUy67Kj0K4ZdkTP8GZMGCNHlLbYnLYJGrGX
Wo1FndTIUs6QiXm0Ukx1zRvGAiXdJlOEzro8K9FSo0q0XgHe1DXJ/D6Zh2WeCi+LOL4Zexomjojt
EVr4WSU8f+hIu1QSx3I+xERy47YNFfk6TyO7OmcwUdsFgAvfiXFni4UijV0vYz9OuDcMYQULk2NO
L7BmdTMreGLHcyRlGMxi3knlcpNz3xMJb+0TGaZ1546j6lunjmABnFynsEJNT0i2RKrthqtUdrA4
1tgmucvh8Gvr6Czt6IcYj6F2mlKFFzJL82YW+szemDIl6SKt67TxRMyQPskqWeezsqra/Bj1BbXW
vWrC2rFQEwznuSyy/nqAw+apV6W+dcJIxNHMEN4mR6UsEXISP+7shfB9v3OGlI93ZZOJuzrMyis4
autzrxitks8ynqjB67u+wI5dl5TfMkn6m56hYSOKNBazoSwR95J0ZPWc+SWSsLIBYouRm5Yep2g0
xSIN6ixZRZkI9HU4jL4/C7DdRJc8DDIxs8vEGA/x2qpcNva1f5mVvtzkkeB0EWrb+tCmBjcgcByJ
a1AmmVnnvt/bnmaIvcsaGxWLsJe97eRDZyOXYFYzj4iRYncwQc1BClDb5U5UIFvMGAky5PK+veyo
rSKP+WikTiRq/DayfM0ckGidu42dJTPWNgCrtOlx3A16AR3GGxvzIp/5SEToLA8l7efa0EjOa4CQ
u4wQ1FylbZQZV1QNUfOClm19Mvp5cMcJa+I5GwYeu9zv2mBmNRhl7tj1jMKQaFtcaMP62EEdzQYn
Gopo5lvcLMohF65VoihfgK7JfS/Iu4HNdVkQmBdCQ+D4Y6nDeVfVuF9lA+/oUivUCK/KilwfZ0M3
LDHquClBgUkfLwKtknFVxsaXi65VLVtppFux4LG0R0+0hNdHTVWEwyJvoPeRCBrYHk6UhE1vTvPO
T+LZ4GsrWPWVVTCvE3FfHnVdPuA3ooiJOcZtPlRLVlRW6AR2VxoHNbwsPaIpT5wgVAFxB5Th6ibx
8+3utQ2KKhekP+3XwaBY7iScx9mqgd2Vui3iPj0P2tiU3GmJgNniMiius0DmoI9RgU5tqxzHGY9o
nDmhQll8wkKc/5EZLcmZ1bDEOBYfUu1qIPVGTxEdyKu+tKN4URV2xNwGzhZkx1GboWauaWW0G4aq
MEtayjZz2spm8XHEgyFyjT/6/aKV1jjGs7rXlT8bx5GQaxyayJ4JGDJyUc01uiQD7agTsmDsl71N
u3ZBcjbmZ2FQAWxKHdliyEsHJSp8q8ZMKu3ogCbREoiLIlv1lurGu6EOUjGP81TzeZjEFZpHuBuy
BabYXAiRle1R61OJF0PRRfkyYUMQB06Natt2gr4P6EkbJlGzgsGxdl5R5tsOI21RHVd5DHsw8Xu4
Vknl27OuFX1aOFYts+JMg4Uy80qPtpi3dWKCmRnq1prZbUvD8yAvfMMdQ2IrONJKtWIWdEVK58wu
hmwWVKWQzmgPvHZowqFcqYYLF2Wou4Z398BcReWAfI9kBMUnfaHafkZpljE3rk0a3SIwc2aejRiJ
wm2Y77ezPO/LaB3XuqGrPBrj0AWVm1mzBjR+MbPrYhxWWWJ340XS5iNdxXEtkSMaUJfHTZzmgRNK
zeIzUHklusC+39izWgT5nemRZRyBBJzcQ35p3CKhee40tnwfN8M6reN1x7oqX5QytKqTZOg11LY+
j+e5b/ObHAdZc253qSBgcizizyra4HFOqY9yl6Kku1ZB2gdAxEr2xmR+gp04zpGeYT8tBjC+RtQn
nYp54wGzWHO3FDXoDphe2Ts8NlF7b/tqWfGotGY0qhI9ujRCIDol1uFNi6mZgRaKybFRCRiLgJv+
A+tt4s+tuh6wE2SBXzrMjobRScqccMcy0pReIrp4Y3LVXQeNBdqQgTo0XmBRgNAqSRg4VU/Lbqas
EbaNybLGeMz4uHU64w/B2ijbNIs4DpRetUPSDHOWRP11Odp+4uQkCMaZleARBkMK2H1J1sF+6ATn
zUqV4ExsTJ+y1M2yvG4d2YfhH4aT0fYihjvh6DYjunWoiYU1V3WX2F5HQ9gWhPQjmVWwu0FrF0QG
bp1lvFkoHIeWQ3RsZmCqqtiNjRHSVU2Wxy7E+2G3aiMjY7csoqRdJKWuPSuhNjquG9mg2AEF0gaX
Jk9ASZDYNBIUdd3bi0HmVe7lWCTmuBhYguc1VW3kFJmKOgd81HqjezAP82FANYgFK3CHZpx0eQI6
tgE9OFaBAQS3y+ON1hijdS7Dki3yDtyv0zwFt3eGigSEJpHW0GyfX1ZXfmDLynfAXU2qedep3Jy3
IxeDJ6nsejfQXcnOyjRrw8iJqR9ka5nkPb6qQIX5GWi7ajTXLMti+10bSQAYphAbJ8rUIF2/EYM4
LxSI/kWsWNLMKaoGdcJbi6ezsrSaEQSfFVnogIWJ06Mkhu3blZbWl0r5ub6gaojKN/FAeXBU+wPu
CkfqqCwWFuuDu7qQtpkVGg5uujWY0Tx1htIq/KPAt/P6qNNN3p/7VarDpTamHhwQyyS+jmVCRge8
/gbPsZXE9qyxWRBepJUpGUwJkHP0WILGcArwm5ATGct8LK1kSN5lOh+QU4XGa2Jc9M4gylxvwDEv
ikXLGp4tGU76Dx2BN+0dCx7RnZigt4ajWKLYXMkO5ZesKiyUOIkwqAdjNSDjNAZHxU3GaY5dEdlF
6CLT1uPaDwas3DwKeOBlwqrTuWQgmrLAPPO6LgMvrStCcG1HcNd7TwaWNa4qn4IsSZRRe8UamLI7
RtlYzWnRVJUL3nIUeShOo3oWRFRG3sjToFyqbRQA2KfSG2DxjZvyhAWeGijBxw2AVTqWxjJZ0KzK
8msWmbpbj0UPwj9m4CktY82reBY3uDLn6UBR66mWHhVJU9wikQ6t0w8mbpeoUOQ4LiVR75M0qojb
+8iK5rIrQJd2BUrYMuR1XTiEjH50PDZNF3rPScIXcd6tyYcyCsLHH8r4dPuP9dOvb0xv4Xwu3/7U
xue7s/xeX9Xl/X293uS7LbeB+aemn8+TboPhT6/y7ITXDz/a8ZXY+5uVLwLzW7OlvCAefyK9ptga
DmTD4dyvB+VX2xj54HV2D7/88YmZedbzKSpn8PMc8K7u9vV2OPUL4fSnqFxhIL6gRlmQwbUI3R6S
fozKIQkP0faWnrEJh5e0KfR6CsohFYIhF8KEggOS1vanP34kKCcE/sqLoJyJ6bdD4CAmh3OA9nbW
z4NyiPz9MI4TsQzisHdSZoOd8Mdg3RlcnVjxair5fEkGHa4/3yJSVickXk3Fdu1W0Rhdstjwsw42
vJMxNryrIFSBoDy1FzQoh3exUCdgN8KrqRkyOHCmcogBqVOgqENX9YBscONDfkUDFcyKsavnHLy0
KxN09klggj/CwE5KNyXxMe1sfbavbR8n/nFdH3PfLxw6lNltX6KTXKHwxqcCz/skGo7g/QNzGRD5
rAX8UEx0Ewa1/TiYTBt1Bd5VwdegMqqRZUsSF2gOU6vfmT6b2UkRfTCs8904w8la1LQ+K+0UOUEj
ww+FwGcRC7o3yOogMs/ir/eMKx3MmBLCNfEw5xURdxSCOQuL8k0WNyVwJUitmEj60zimqTekdvNH
Bk07H8JCq1a3GsK/h6YECdsNLSOSdRbV90Mf1McjrpeqyNlpKn16mhETgokxqXKqljTzqVBsq6c2
Y02r4yJsl1M5Bk/5tAEPiTign6gzGLtGV0M7gAYOQO/grK8WTSbH1NUJKFzKy3PcqeqyDbtslakq
d6bbojD1ZVpp4oItfN4DuKb8vNFVBBSCXedHiYirs+nCRR56kSkz8N+bx7Jy+01uK3CTPlaA+ey5
87mQGV6dxWGOjyszXmip+cxAxLdSutRXVkg+JFUZfWhNXDh2NdYXfcbr40xXCjwHFX5g9ITalf+H
weFjxzZF2ZUp5Iepvuiyx44hahonYDicVzjKXLLd5CPqIo/7LYRuud2/S9EVsCbmBvVJdTK1YttW
/adWY6991zdDN7dH3p/HGTgzRRiG3nQ7XYjqqjWP+dxnyXD+rDyr/ihoUaxSv30sn7rzWAXe57Yx
yNfUvcr7ftFowZyAdNVZtL1UCVVLYot76qfVWVvL6mz69ql8ajW1f1k+NY0hupg/U6aPRuU5WYi3
h8Ge6yXBqE0ZxaCTIDVP4N9LvZQMwEaUBY5Xg992/jwYIOKjIbhX4Zi3N2GM9NZ7DRZZQNubjKHO
kYUw66k2CmOHUs3eNJ1EZyzQ76fiBNTK0u5r4iVWB9ZVseo4yJETYqBynO03kwFd9PCNCXnBgJ1x
6hw6hOBrz5KG+BfTpalk5pA4jlfRp7JYNG4dB+ys5gU087vkGBOgF3j+rgOP9P2o7HrGe42WssuL
92V5lckheJcEpF9Rniq36VYAS9yvI5U2LrdpBaSGjkDL4RiIUBasExyF6+lbFbbBw7epLPXLyIWF
imdMh9Iby7qY2zENTjsg39yo59mtxLPItO2HgvilV45htJ4aiKZYUEauOQ2Mi4PWeKVp/ePp4o/M
P8bgLwKfENbRqrXpLMtEe5W3oDQ4CoajMGzaq2YEMiMYx8ZJLGEDV4aro2CUxRkKoDbvUzQLtG9m
vgyhMVLjeekLwGDbdudRJYNQgYBjf8wFG2ddqfQltgvlVmmYvc11PDitIN0fED+8sTKT3+eh8uJe
m8hJ6uOq4VHodD5Z4SSKbysrCoB20f07m6vUIXx0AivU59OFRLJboV6/ne7STGOvNsVwxH0y08ZP
bkPB6m3IkL6J8iGcDUp0pxBRoKWC5TzqhkSflgkwDMSnKxY1w3GrksfL0LHCNZHy3YeKnpoCojVo
M+p0Af2T4zCuh9PpkvF2M/Y9WRIC3IHHwrA86VPtTZW0z99x0gRH093Q0eEU53qYVTZ4n6ZpDV9s
+zckJ0utReNYBDiHoEAhc0ddX5vBDG4FrPZ7JeKzFLjuj0NRuwTl9FbWpnUqU/XXoNfPwTcVEJDn
jWMXHM85M3Jd2YNcF9vL9C0fS3SEkugkjGy5/txi+jaVTf2zccDzqYMfWAZS+J+8rD2KgXA4sfNS
MYBntD1LDQl4RSWX4Bs9d1iKNMzLoRnSlSqq2ul12K+nCxWB5SKeEC8w5WPZVDHdhlaK3arDor2M
avlm8jjEKLy8weUbQ7RYtz5Eo5YCknoY6GWMjZ5rO05XNbLriygcB3BThuxW191Rx31008vamsFO
b8KkuGEZuCqg0aNotFbwm3GRZ4eBcYqwa07ABpOZyeN2VXUivLTjUTsh1+2HtK3fgbXX1ymV/hLF
WM57hdSNyfECSGfwl6KCz+wmL9cxsW/qIQyvIWwIrlmSzNuqJOfTXVtI4maVKpft1KIYy6OARqk7
deijSJ/zDLtNex3aJbz85ASpJvM0zSqHk/gMWOr4TR6P6jLkkasjk7yZisr0nVUjdjWVDJa/snqr
Pp+qDFd3fqWr9VQ35pCAoTnHK02a+E3JgdBGLc2XUy0rOj6zVOkkXTyPAgs7kmTmdERj8PgVPNT2
oaYJgLPE+rQYa8GWdszNkS6r0Y0j3kLKrvdPM5k9XkZG0yOaNe8/l3fgjC4whNKQB8nwCRpG66RO
IBeEEXAAPpDUJ4Rq+whbDdcndBCXJSnC00lfdyzkR5AIK5xJwU9qvcDjMBMNEBmfNX+S9NTxgX1a
FpnZCD425KzjunaQp2Uq70Y8CoeEmbrI0Fgtkx6STYn4A3JPrT/voyGbk6ayXQ4Lfsozqz9Om2qc
BXXr38DPNZ2gIIvv8lDf+mAzrqMSrJyFS+bJuNTqaCTph9ZWZllF4XUhW3pD7Fgtc11IDxU2vUnD
dnTtPM/nbSlvcko0mKS2OqYyyG8an6/CPC0vUazZVVCq2VScRNhfYfQRVLl0u3CQ75hAlzWEyR9x
nIC6rfBdZFHjbBncN3ECaZCit69xA7kRIpJqVtRKn7LBhI94TjW57ZfguJehw0FTLvJtSPH5kmzD
jOk2ZpbbCB0fd0kBBm5brkNMHATO8Fyz6kMnVLMZkuKDrsp2sy1BpmlefvmyjS6G8AzSLLHjM9Gh
8zRfl6X0TC/oqlFd3DlTxGIBIF6SwBYbBOnJkY3jcakzdlxqt5P+CFY6KhdIIWtu5QE06olj2gC/
jypZuGVQ8hPiB9F14jcndj1Y7xGkMsDy+vVyum2tNYLpX6TgiB/3haxXJS/fg4KJqpkFtHBFOLgs
SSUX39aS8NsrX2hJOJ8KvhMjcLSCgMZ8qSVjMrQFG1S46oc+WWWdD5YzZGnlKYwUqEnKOo9DUHYC
ezAGcilQ7xpRQmSAxvsmzld+EfnvgfZAbj2O3ZnFSHPE/EItMu2zCw321R1kpz7gOnSnTqPPP+BC
p29VYrWzPsjxSRcK+9hkPHT6lq/FmCaXuc3jy2XfRfHD1xr71srqgBCbapJ+tC+aFDKXvrjLwbnT
Q3BnESDybVSmF7yrmRNpIdlSAJ0aFPgNBhbssujL+pIqX3kEGTGbykxeqPMQ+HHwROZt0geXNLTI
G8nVHEGO6sKP8vg8UdFFHlLw17GqXCFD+zjDwr6h2YwUailpukxoMV73OaRxyh6VK9H16Vnug7tG
Q4Y9jALOllRV7bLneploZT628AU4FPPRSvJl55vwmudh7Nrw2sN1U4uLntnjpoPIEZR21p1CxGWd
cjIkrpW240ZL+xI6Ntd0CI3Du4QsZaWqhUqtwElF3q8ZR1uyqIQ0g0lODOzehWpG/wgT3p9aRdV7
mVWgGxwF15ylDHDi6gzi6DkywCw7CIVzFNcYVFUAgWboiW2g2QMwTleR6rppkZznqtKrgTRv/mJf
wk8u7hAOwFxQBsSGtGzBIc+2uzMF8M6ZsnsbXEQbyCsT8vxNFyZvgzGlpxAL9Ed6TGtvUm8a7KEL
AqxXk3ozNF/VBVeXqk/9i5Hh06nV505Tq8Gij53yVgZHpmisLHVsrcOTpuzBoYkT7VAGnljcSbkO
txcUVs3opGNUH2UkPX+4nWpMGbQjcJfQBxiNdPFwP1VFoqxPsMo88LyvfGWSmzbNuxkw+ckJy3S2
pglEk74BDiQs+EnQNPKO8/qhKUvbblZBquZZ06D3vQcGhI+Wnj9TVA9fZXtVB1Fygo0NRPbEwkxq
jORFtIBf9mkcUSabuojIcWul9aXgw3AK+ZbldDdd6kCZubDHzsuavoakPzSjdgY/pMvx8VSkXnQa
wRk8spO8doCVDZeWzH3gl1l5YeG4ughEFC6B6/AhGMq60P18P1UPn9pM/VLdto9tnj2nK4FOQJZ1
omTwltZteOU3PaxKMvpumbbDH/3gv+Hbcpyn/5+zL1uSFFe2/SLMAIGAV2IeMyMjh6p6wWroZhAC
hEAgvv4uRJ6OOrV732t2X2Tho4gBJLkv90jj0SrsJ90XdF3bU4QIKJY9PxzvZUqzWzEJercCa2t+
F3UZhEeFI9DKaHV4NvybEcow2n3v9DxbjwwrqTd17puedI/DTp9sLZK6b3ykwyYa8nBrpEnoYmcg
iL+Q3JnsTVdSsiiHeeRuwjZ3FqkKU3/DGgvpltmzFSV0UybOsHVnMpNRuMGuod/ipklimZNkPzUV
2yTIBGwGEdm3yh/tm9bAm1RIxu8MaQRDWQ2xbwMvYHhmKEr6brfZdNL/mIYR2dZ5QdaFp+qVPab2
5TE0kwAuISDeitJUr43ATbvh7Dpl3BRVebdLnCFUFeHbzwJ25+XIrlEeXdyAY3uP3h0R8iVjfTDK
Y8WmsyjkF6NrBj/q21hpTyONDXfOVJM1y7vkSBkZACZw/Z/TfqJR8tPLk26VI1n7NDkVPQ7EQ/K4
EuVHUo5PRqOkwTfkYos3WeliZyH0ckiI1d4AVACAYPbRKIoje9R/52XerDu8s4uXW/25bXtrLfQw
fe0jd4vlw/rZta2IOWA1L1huuj2QSdleOUrdK2cqF29W6e5lSKIvmerqDc3K9DxMRX0tSJutJ+Tm
fwzZX2bevE6teJwm+mxnJDhwRPC3rMvJmxqzD6NBFHnBZzm8JzpokTLKu2PTtuxZ1LxaUTGpFatL
epgKSo9eK1mc9ZmNtFDhFqvSUeM+SLjzgqeJ/1xPdjzgg3oxgyBTvcXaaK8fPJLkFwcFkpc60M5L
IWt6bKRii5VxZFtY+MOOjHtjlaWJ/4wtT2yErRMlq973J0AoWH1NauVu/GYoV2OjgAOaByMwr3zW
4ICDR8kqYiV2gUbCgS25umnxKTGKD2PVVc52agC/wO3s3y2kqnEiwQ7NRpzuHo1UPwmEZ40wY9CQ
evoxOfZ0NixGans7TEivDDKlD31jbVj/V31kN/VTOU4Ho288jtxd/BtWmiXYo0u9Gp0Rc7sNMjgV
1hI1k1WPR6LmNIqN1PBKZGfLpLkbTocGu6ti1kfu7Hd9luZebDVBuDePUO4kxSZjbb6pzJORlgAp
GNrCpv1mdP4rj9Ih3yxP3YfO48ncAQOx+DJP4mnsEQl3y6+JwkYn6jK9Hwtb3ccOa4Uo0jzuk0rd
KQLsd9ylz9UYpNdp1nDwu9hGYaHXRhjlffbikF9GZmyMx5A3em9I7bTuKeMRkqhmgnmYPaZemV2N
RjhEY4w8wb6Zg8FelOiTiIofhjID9YVa18wT2wdvqMv9mNfuNWd291IR51+NEsdv1oGWOzIHf+Uc
JTaDI/hXoAL14cHyZ400LP7k1ynrnsYu+41vnP2jL4FqOgROpv34H97Dt2EZg//tA5ir5ISOOV+b
uv01WKn8xaiN2MGYfuXKtdZFarvnrqL5xQf0Y90AbPQ16JJd5oztLzlFKQ6VTfeqxgFgksbVh2AC
zKZtVbEyKvx7G1nZL8dDyNGjrXiOUjs82F6abKOmjV7naY1i1bh/TkvlkF/IPC0FWuarVyD5Ml8h
grNYbwfnc1qd9vrQDrW3KcpIbizqvflNo7/Yno62UWIHWzFvpYewfq9tV9wswhE40e6bYbdhG205
AKzbCEv7F1/zf9PCKvGpZVx3vH0feStuLtfdrW3stzosg2M+AXWBHHW1D3vBNgWn9QfBSQRPAxrg
O66aj4kohHVI+0wjlbzp5h0NFJqPzrXKKy+SMjZKQamqPXZrbGOkxoU9Np8u8lS/idmF7bc6Rn/R
8kzkELtT6d/dtiJvM6VZ4t8dxCTfhnRcZP9QGSJ9D83/p90/Po3d6ABEoNO0XQFHgGDeVNW3wu6L
HdCO7Ymqxj9lE7IBzqD820j5uEL8kH3tu/417xtAlnQJ2Eed4tBQWh9u0vdf/nCEpNSnIyTR/a1b
BP4NoNQRsdYgeyH2gOja2W4T944GFcGd2jpBcKRwDws5EHdfELdfhZkI797Imxfes7hH6LhdGWve
pMkxmaVz7mvHM8LWxtamzH7G73wTRLiGVVHWf5c8rM9Gtx7SadvlfbToclVkT4qr86Jrp9OrT5h7
MY78ZnI2Gc4gG6w2/hpJOHs3pPmTasfpbz6EyFN1HULD+BTGdsSH4rLmjC2W/yNvwhQJEGf8Qlo7
W7kNDmfuGHVr3LvFzaMJ2+K3Gl0cq8VprigLpO1H50hYN+3TkvWXnDK1LSXXz+MI7ILMlb0LaNCc
+KDOluJ0hy7OzSmUE+BH5qUZcChvTpUu609m5nI/XBmRsX5ojqQZYxsJsfXiI8cjYd1Gwlu8/aGt
kYU8GecPD/8xt+V1+1riDDMjhtHa8G6GKUxoHHm1d5Ahc+4VUBSHukiT2O6lfTe8rk9joBnYizFI
vCJfZ1mkd93sRGs3PXdO+LfRNxo+H07E5hnQfHDR4RyyyQdNgM8ByZPJv7qDezaqhsW88FegVQU3
cOhlpNtVBGFEowEgZnArHMCniNRipQHjXC7XV/229cPorWHsoAA0e6tbIPFYUxYbJ0j1N9/iB9lm
5C2IND9Go5Vv5HyiSMby0M98o9+lbYHETFvcJwQtKJHJHG0/5ImuL2bAMaK+FPPwIJntCCAN7WHL
WJ2PsfB4s4iNjqcyay+Y/2T4bT31e+7VX7NI2Mcoa75QHdjPlsed50AO9nMfVmuELKurYRkhIRNf
IWdY7PwR4I0YTfOyPWGtGxsLowMskf1kV3eserg3DWvsAHRCFT+QoPMURjer/GDTdwhKG54Z3KqU
54gHp8W74RGanWVhibO5CoX9XtzrOSvmle4NOWZr5ymaI4oeIlDssYZsHM0c3HUQF2KEztREiAbV
zvbBKwOg4gZRFAfDK2e9aahePT+3To4s4WrqcfIKnPqJhSE8AcT1nKXfCzkNh4DY1WqU3HsqgMSL
CwBnf1QV/twlq8f33s6dHe11tvd9J3jD0vTE3Uj+GFMCEI/viuekSKKT8FMcfWbLrl3revK/49MC
ZIqP5SlpdX0TYdXHxtJl5BX5Lv8Ve3hnb4s235FotD8iYDWNAgn23dBbRzEHWWMrDzHmBeIL2z7t
xamw+giRIcaR7BqEiOXMRDYp2Ses3DKAUU+NcoXa+oiPnkYtkpNhmsHjU7qSbavXi85DzGuA5hJ3
sncu6ehJJdEQN4DlvUVJYZ1ZXbG4k5OasxrlVZfON6q5evMSt3sCBOnmzRTAVt4za8KjMbRHwl4i
bNuNnYv41n0q1eKUZSp/czPcaCocV4248WKqj1Kw7iDm8F1URyeXt/bFUGlDpmswtTtDAQDAXhiX
+d7qSbmypVBs1U44ug5N3ewC3hcvRhHJ+rNs/PAz3kFk1h8ykomTkgToP2V77xMt9A41L93GkENn
2WuW+npvyFFHMwatmc6GVIDCZcrubx1wC+8FAsjI27/nAE8+66J5NjqBS7Iz/kjHj4Ez896pG7A9
tQFrXTyQrkDdQmXtDNk1KownRujJkKgauDmuPS6evHYbDm3xbjk4ypP8xZUhfuR1NL6rjPJDp4py
bcg68/ptUfRia0jKvHrt2ml2CKTQ7yxr7Vh6XJyNtMnS+wQYKe5aCKcONQmK61eGeOVdinTxmNmJ
esr77qPWIdtVTuWvSOcGF97I4OKqDnUEyHoayuYuglpdlGGMLHda5RML1/6svTCNobEJ9N+/sUIb
d2U0eu2JSFvF3MF+EohEcUGpzrQaCy2+54C1oOSGvmoP+6UkT52N4QNa3TY0+ipCbOSsPKr3Y1/K
jyIqt0aOWga9LhhXJ81T/UIs8TO10/Z70/o0Hqy2fnLYIK7ZJPgykRfV74Dp2fewdpxjicTWMlHr
dqsmLacvHrYrm0wMh5YOZI0nvbz7fSVetHPzZ8JwKlbS1dSE/s6QStvskiuEg//RUARA7Bbnu1Oe
W/Ju20is5CXnKyx2usEmrF0DOEKeF4suHbEBLpFTn5XLcVTPjrRQ9zHrThl25Uk14Vue3aetmk58
PmMtroKxAoCXtRcjHUo8xPyhj1Z5krZPnSjCJzfKtkkrqy8U7+3A/UiufZLwL+kQiZWvNT0Zsqj3
3OHdh19bybkgPIiNUQ801EZbVrA3Wm7XnlBbkN+jSo3PuN+/phKuEQ2rdjZg/VujlYcd6hnykT8p
eyh3Ac7D4kfvWl2M4or2dfQ8nPpz/S3DirJWfcNOCfKvho/CovYEDHayDklWrwKp3WflRvyQpgHZ
lYqGL6olyLiMiv5yk/s4VPKnb+GMzHn1qVq2ubeLNCtfSlUKme+iIlXWPaNYgiQPdnluB69AOSTb
fGjyDemr4DUEyv44ySFdGSkBGPNaO9O7EbplF71kYoqNLJ3Ns2lAUM2yb7KIEHLULoD0eqBn5nTY
FrnypkSqxNrwSEPp2bwqAk7P5YxHzx0r2gLi2ov1Q/y/PTz4gGk3AEP/48boGTeC9AcryvA7Q5HM
uaxZda7mwZAI7Fpx1Db+2pBGYFQM+V95de6sOE67x4cagMqfPv+N5yYqVgRfbODp8eLYZRvzIGcf
pI743kdXlY0aneKjcFW7jpCfOxip1Q9/ZYMdXo2QsueykOm7kKX3jCKEF8PtmeMeXYHInjGhVlts
RV9ZWyNtJAMubgqclccj3M7oJPw0ykZsgesGnk/oOogNkwf+GAOd7e3kGFafTBaw2PdzeV0UK2CC
D72bfg3J4D8tvKgTAACEyl37+YTkeVaE8aAidgr7lp1KZX8O0sL2LvYTiXF5XabjVMdGbapkvxfe
tPtdy9gCbGStc9v2cauN4UWS6TkKaXtgNkJ/Cw9FTuFFhG2zjehckCXK3F4jqRBdFpOpWEdV5Z3+
NJEpICg5sM4r7VtYfUfP2kW2iLwVcNbhMbD6PNn0mQyPwzwEKa3jystylGbhjopT2mLNaZ0gNjrG
5qH9b7y0khKlJzXdtTp0NiGQJ5tuShDGSwh7HSt3PCv8T90LRWTxIlHPZSgzDL3rzDdhtuFVjyzC
rPZfjPK0gseHwTIDl+lr2yJDnNFta5NsF6QC8VNSinqHWjG2WmgLNaIXblX7sk+9ZzMAr+E9Ez0d
XCeLzi5DUSPAGJbrNGsZano1Q9ZF9FrIorkMwMQMyaTCRQpEYQJoWAY8aVvTq9EzFoUbWgePjjdD
YfWi1yjoBUFIl31TXpLicASesTKv2nJCJGYQQ2zIpEcmV5MgJsofX2xh/yhGZZ/yttQvucX0JfWa
q5Fhj6ZR1DaF6xxYb0T405qv+rrc2py3T0YlDDp2RMijjY2y4dEEFRK1tNTekKhu1TdKFn3D4RGr
sV2qkcQ3Lid3/NF7nn0yUstCbcw/1+C1QhzCVGSxEDY5yX8GrvEDKq3AXgeVA9yskTT49652a15m
E6rszCs/a8mpQS3DkSAV/vCw2NVBF8TOxKx1n+fOues8+6xGZDAp6pC2Qa4AFjMSFKx8ig0pZ+1x
VszK3N8+jI3eg3zYGq99G3iL8sOLefUg3SnoT/40xjizrCy3Gp4tK59evKrIDwnu4TjHgwXR9qQe
UMTo+geUCE8vnZUNT3r0N2qgkDphSTedxdONMV489OEpyWl2NVQflCnCmWWOPCvcGycq9+QqTVi6
N7yqLfOXARnmeQLDmewIxZHI3KweRqlk34nv0pNh4QY9JRHqK1vsX9807txN1+C2EUND3jLBJbJR
wydppA/SSI2ynJWx+P6u/LBV0v10tShbeXr0Epxv0iYszoiXFOcm0MV5BiFvw7L8bqgH/0EaA0M+
eFSoCFXEwfoPfumO4QkREheYCRn/m7c2kbHroPAxs4b+d5U/Tcy0ge/eEyamXWG0H7MttKaIrMeG
C4AlSqjCINs8rvKhbpzxenrt8tI+sqGhm6Lx65PtNvQaFC5dRSpVP3T93YoG/ounRQA0VShuSZCL
Q+ZQsUv8vHttKvJ3aGf8V6GCg12P3hdRdHyDNFB1ngrlXZiFnSXqXJJvFXLxbt/rK+HUEz/Y2DQ7
nRQfKY+ar0x6w4akfrA3ZJB85X7gfwyycI8DdZt1C7TsV+7ZTRz0UfuEHIV/+8fakcnv1nRYrAHP
71eNHIj40XlynQAjuFYlt55Gx2r2qGqfDlx29RW3Bla9SKTvrjUAUkNR4ib6q4ET+pK+c6djX/po
KNZVHn5aF8jhAE9DPq2rJLLeurQvYqPnZ8raFx5wxkzwtYeSxNsyFKQ+pi7iiA8e0IH1duKp+E3P
aUi7EpY/7RJL2KjTbegrcIfZueWl3rukRoVgg1pY1EMn6pyk9XBGBn8XWb57MJRfVJAGZlw0u9Ge
NkB8jYuNMczscQCw539cmFeLdohlEzFDfVjIxVE4z7O8tIvB3WQ+VZ/XsXAJNrTV2lxAm42oHB36
w8P9Il0cZloiadwiMGG0F2YSTdiQG4aZanFkM5zLHXFwKkBStssbMxJUoIWbzrdl/Hgfi9LiTip6
yMKAH367rN/eIuvQUsGnllhmNJLfL9EwUqR1EzcvsJrgvZtpl6v0AKiq1gQJpi0vVBM3LZ/L+gvA
KOZNXzBv2QaBCEXRr9TA6cIxbHty3P2cXI0N+dDHrjXHOi7kpkpHHHeMuOyrF6xf7tFQZgi551xq
315lflqVm8RB2SObQneZms5AvbgbvGaVK6vbPuzMTIzSfSKj6mz4hqVqlp3DkR5wjPCflrmFUNjh
AaS9+sNeZhJVjVM17R4OzCvZlCu3y8PL4kA77nDU4XQ3Th+6wKDVG+z1SuwzMdvj3XtIGWO9xrn0
t3fv3Yjv2cuHZ1RL3hY4MiLi/Yc5AjViXfQuejyYT8Wyvbd00vXyuRnbrFRkg8oRLNWs3gBF2z/X
qK/ZKJrVyMci59p1fXGV3SB3jDrpxSlzvs+twjr1hZ0dGk6T44Ba20PaTOnRD3V4xHJTHDTzQ7QZ
SKq9qsfkPMig243ZmF2LkjhbtyTlU+aFc212IZ8BimkArHWnmxgcZ+0xHr3UIxqG+ElfvXKkiFZU
Z/YbMvVIYPse0utJgKxzmo1fciecw3Iy+5a64u+w6PN73Q5/t2V18SzH/YsL/+i6doDcWmOtWOuP
T501yIO2XAsJimi8Bf38NYV+/wOw1hWKtxw0WekAhcv992nw3bhgw0sSUX6ZLN6eykHLrezt+nVK
pIiNPuJBWNv/0oB7xA4C43fkHybUC/X5CbBfYLfyKd0gr1F+ZF31YUwqh6wHK0l/+HndrFIAO27N
MPJ9n5YloghT8ISsKcV5Naq/DUwezJvx2+jqFgP9grridt2l3LsOPcOGrLW7Xe6K/qVyhyDWUTP9
RNEzLg6/zMnOy3tWk7+G3PXfalbbm0p26kwrlZ1zwaINnuH8baAR4hXzRza2N8Kd5leJpSYWTW+9
EAdpKM9RwC8A73itczGt/Xoov7h9dDNvh7v4fusk+uaV0YStTy+fhVP6e23Tca9aBAjS0VErnzjN
VwK4IEJi+tx33XhmrcexNZxfmsFKyXiuZJ2fhdg+OOZVlkEGiPb/GBgvXoQWALzpm0Xb8ELgxfpY
EuEgV8jG2BgaF5pPbOu4CapG/232PuX2Nk/oB1Fec3QD9fvw/8l7mKmgbNZeQdESJvLlTiC3GaOW
obgWyI5fdRPly6telPoUZe3mwTKvhlnDvHJosh5d4ZwCpx0ARK6jjWB2c3wMnRd+knYtAYd70EYH
dzmY5qXveGJf0xzV6ZH7XDiMAWmm6m9KWsj1JVVyVlw6Lywn78zCzxHZa7SRYYnATjUgr5KEpxln
9E3iqb7xuiA4oOlP9D4AbL/wC0uhE0HHYgB90e+lH6qvdX82ssHDkyXog2pnSF/fFWqwvtRF7exb
py62CzsFck5q+71CA6EjC0YEhDqnfq7SuouzzrZeZJFXMbLa00/f46dwGIOPvEVzFQ9V98fEZvWz
ReWcyYBGQp0YKaXyO+pqp/Wkk+DMndK7WGirskbpt/oxV5zLSf8E3qkHmjKsnyxtq9PYin5TV0n+
NULhuA77O+4E71rUfv0aeTuGE+VrJJr0rRp6wHNKdeuywXqtmPO9cRrnYmS2o1Cp61TyaPR1Vtmo
zun1zkjLcPS2AWPNZpGOiMFrK0U7htm5RtH0WUcRivdRokBQW4h6t7R8FhLRhVnBo/LPSwmGbaP7
/mbk9qj/+6UAmP55KWayUlmAwPZe/dulBF0J0NI8U5Fnn5fySQJECcDachk8UbepCvjO98thSyRX
txQ4/JU9yPyjSYFKqvCg+jngZCgdFK/H3qBiqw38v0Yhv+AhXXz1ia5WCfJGd5wL9Qa1cOU1cbW7
t6Y8OXChnTPiPcO2j2h/S1w4R9A8//CslsU88YcvDSHrWgb+q8odnAMDhLUNSRM3wWY5PEnUHqhV
A7gs8dpXI8vH8pnTvHxieG69ekH37iIli7o6NF5JaYjybNSDhYgA35xUlHE/FNVxKDq5ItVA98UI
TFxBCr0arCBD/iUpzthqN3ElVPaGfQBq70b6ZIQZI8W9TMZFZhRsSRHZ4NaLoSYUTU1jUC/qUY2C
1Qb5/rMRZol7AOgRMXeLXgqt0xv6/xTxAp7EaXPlpyK4hFWV3sgMobQqgAMSdo4aG7gfpCO3LbHZ
mTctOxvBv5FjT0cZMzTR+c3kPxTbV50TNg1xauFa+iDcog1G/kNEjKymgEyXMtHRtUtQnYJarfxH
hFZMXHn5e8Cnap+jw8zOQtHJxwQ0STuMn5aMonzfWOIjnitMbffYBsW4aRXZOx6i2egKU2x53jRH
BDXqG2JpSKwMgv9MgBXvmcV/0wg9eZgEAPl20NY4taNZCRqBNSvKm9Leoe4BzUvKQqwyALCvXYlY
5vrBBHSvvvImQfHK2HHkfefmRD2SzOtsrrIr3/Bbin6UE6vWbi7ai6ND9/K7nOflnNKxCbt0VdIc
JPBVgADTb+OMLTOAMRrqo7CQDDAswkokFtDma6tmjZFU9F/0VZ2JXVuGf/3xlaB/mZZYD//nq6Vk
fEF4xdsZllH+4yt/8Hx/zE4lsAK2doDUG6fkWCcSdSukz+4p7uM9ltR+tUgZT09GiozxyhVF8FJ1
aKAUoEz66EQpAQbHKRCkzqajmwGIn4/Rf0iNsut3/6H8sAUSirw1/9uzmchNB30syzRfkUazo52z
Zu0CQbrzJ65eGeq59nxAjXakLfXqWIGPlh7thxEaVioAgJX5qygm9Vq5Dgq3BbsY0cOXERpfDoAx
f/gywjbK3mcYxt4FOPVkzRWUYi6o5Dhbx0Mw5VvDM0OaRRQNhWadh+LDzvCMnV1U+bbzVNDGQ/mX
HdbJx2TR59EiLI2L9sYQuMziMrOx6PTDz4Y1eTwg0/FRo3hhVQFU/dIVFOdJ1VgXu0ZqewBu6uiU
TnUOVZggnIOtfhAwtW7QwectzQI79kYdfpNW+DmNZz0r1urfpkG88nMa5EqnVRhm6iVsUrqZ8BTG
IV7v0S0ssqztEs+gCrlpAbBfkUtx92r9JpHc/eakI1lVQ0DOnGXhravlX+3Q4nZAnw007rDResUK
+2c8ShDjxptJhPPi9Wy4RGhFtPIAn0bUY3DiTnCAA0OrueE0+sspkYO0kqxao46vOnVuZ7/BaGf0
aZg36P3R1XtDVtkatXTy6yRDus8C398YayQXjqSr3dcuQVlIhYKqZbZAJAXCmFw925SoJ+XkXWz8
1JHVrYaJeAg1uPpOVfQ0zZehM1FvOO2Aqpmy8suABc5MAKANKjd0A0z5/C4Eem4V+EjeWYqdNSKC
7tqYB8x/b0rSvgi0mbsEfpeuDB9ZKy9WA+muaKE23TI3+G5laBRHy9o9jt0w3YNkWDm6rm8MoOy7
CtS0HsKJbo0QQ3tRU/vmcXwfK9Sbvbd05BejC1REspW5M6yNbpi2/Q3ASCRtZt2yaebGN4wc1DwN
6abg4E/Mj43tv0w9AFC9titOtwAlTgCdfk5t9HlI/FXAMms3XwNPUDdh+FaLhkhIyP15DUZohp4h
yByo0D0sjgLsNR/XgSI1gShyqHAQGAakJTv6M0Apdjf+rEnkrAAliK629MeT5ERtcJ63v4zIdBnF
2kGgwo44v7Mqk3tLtdm+9Bty7xMsgEaFTshhBzT9wnPlbUpqsZNKPfmEU5ZaZgs1sjJ29xOdnAje
IaXXppb2iSKqs4kcRb6kYbQ3vjwfv26c5HIkRzlST0Vt7frCo/dEIW1sVKYsOKW6EOtOUHUZGjRP
zHKGFIat2btDshidE+iHjS5gZ/wHEXKiM5nYSb9pI17sHXSz+hB1/bUurfrZBS7uNaT9xmh1XKWn
ai4dNGSDNW/dtbI8GFJP/tNESnpLE8d7ySp2MmyFFpUHZODqtXHtzkU3Eue549j29EO2zn602+5O
nY7fvLK6GyOGDqH7vgbeFa0i6cfg+i3+9zMbFpeOTVcZ4qdvOVXuUxLpn8aoR7XFzkZHteVqEQ8A
XK3M/LOZibhna3LpeyhC4M2xA4jN9Vi08vDgadDnY74ebYUiDsqcXZMmSj/sae+ia+C5cr1g02bZ
vQBw9lumaYpi8iQ/twRJa/RZ/TB8SyTuSvaJe65St3iRFhb4Wd8XKKXOA7+9pH7f3gqKb8EYNM6A
HEMepVcZddNzWKKLkxEwxsLYQvuLqwqs8MnPU7UICtbY8YhmYU8o5eFPFtcINMxzMMeSMcnKArW+
2XC1kI0HnLEi3wab8dgre/pcuCO9AOhZrYxFW2JRiGitby7KGC5OVgyrWgj3W6nkd5454qXj1XgO
2tBfDIDkep88XdzrWkYnlKmhNes8NZL2N4ay7nuFkPbJlk4P+A1mFgW5JDWAHmjmR444MPmLfiPr
I4rL9BuSrOXRbtCWysxLelSvAZkANI51baqRY5USdNUMJPkoBXqQyrKPDoYMSXrgnd/dI4eHzxKF
2oYdqancDx2arxqyEWkYexO+D0MO1QYQwfYDzb/1pRuR4jFslrnpNkRPRIAHgIBNPe/HiLYxT46m
wyvOsouvMrecY9Orz+tBzU29rnMrOhgjuwDeK4j6GQUZoIg0f19c+yFDjBBPDUPKPkR/Kmsky/UA
Y5MIW2LGTKMfxf/h7MuaI9WVbn8REQjE9FrzPNiutt0vRHfvbhAzAonh199FVu8uH5+9vzhxXwik
TEmUqwwic+VaE7Xo9FG5rKJVrJxurUfTfAo8+9zhFmLbKgUoXPcLmxnhUeKTg7JGlCvT9ko8id2f
+OmLn67RLTLf678BamXNldHzc1TgDmzHebtWtsqec7wbz8hXNlvHCZK/osoFiFN2AMKktdyAX9Ha
cMPOrn7bpPPOH9QPp31DjEf8rFFgPKujzHqWqOFe44eZ7Cq3qc6FNxGngjjvaxEF4LiFryfi76Fd
ebcOZDZLuy7GPZJ63dHyhbPoG1XinR5cGDoLfbxrYlvagIrwvXdAmmXk/W0IQfhoddiYUL/ZodqX
szA/IR7oP4Vhc6V+ENdNfG4orKSmVYHvLcOWRheViVKWvFncpw3MbIa/lH9OABS+mlX5g/rjlgcL
u2751m0agPmtmY2A/3uMwNC2yBHdvM9qmW8VAgBX8C+UwDO14OUysm7XtkW0qIQqzmBTXbSdbx/8
JinOdKB+kUdfXGXzbe6bIQqLUJ6JKra8AFkx/MiFzrhhRAvQMabLIGI+B/scz89ODUCmIRTiKf/p
XfA83fTMRQSLpi2dwtuZnnt8TEgjcun81QbaRszGLTpnhmKbCLl7/Kd/qFz8UN2YqFmCf/8DlS0+
+gFpBnBsGguIXjcnw+cJclvN7BqEJHcyoeov7P4BK/xzcAUr1rzDH5j6UDrGHMRIU38lMwCwqTOZ
Yo0zPPGAlnUSZGum0fdOp7CyFWc5cE1Tp4UCxl2Q1X+BK7o4s7r+LpIxfs06x97GBSjUqFn47rDU
ddqvqQlCNz4bfEMesiYSr21WbEPm9U9gE0o3oB9JlykPs1fL3HRl03xBqXd1kb28Ua/btNku0bgB
5JNTk3SgJvXTYU1Wk8XjrHcT/+Bb7bgC44ixGIMkuboB0He8Dus5m5rDwMVVAqOxjTI/n6FmS0Zz
Jx3Tgyv7M1npgEczwgkGKub+jKL+NAFqF8QXH1xrJziMYzUcEKrTh1bIE1XDNBXCBIG0+i1Vwog6
KK5GeHtUylgWNg+APsj5o++fBqXDzcVr77HXIXgvjAAsB33F3oBQ1rPRyiu8GdfDS9eXa+rvUaGy
MQKzXXrcM9/CJMhnDjAn56rK+mc7jvfkJiQC6QLc8ktd2ewNzLA/I4+LS+sgbI4IxplGpyxGnA/8
JSsaBCLctxAkWdc8zvprxfWNusvS5yvwiAHeW8ZrLs1un0amsaEzBBt/n8WRD6rpXHZ7Ovu//T5Z
/3W+h1+q1CsHjhMlS7mzB7zC8/C14u+O77at0wM16dD3VT7HPZdtAHCK5rWTNCfwliaXBBxCuLsa
/Gua4T6Re406g4ElOltl5NwNTgfmQjwNh4vu6/Coc7z9BLJ1voLB91ftmfY1UmNwqHNtzmkmvHy8
9qoKn0rUqu2HskkX1I841qXvWP6S6cDYNU3N7v1D7ux4XGg8UTvwtbVhsSR/MH6tIla5XxCgL7eR
13sAFGHdIsnnNiIobwgPAB7n+t2K/K0AMJYUTAceWEpAcVGss2rQX50fjtnxrwhfhytXA0QrGzd+
H+2f94sNS1Qo4oVlk45n0KeXp8hFae0YxulR5km/QdAKVG52W+3MJC+3phsCFQdO9jUKTAD3yliy
Qv0Q0gaR6y5cYCGfrbSx50NsBzdnFO4sE8J9Cz1szgGq8b6JSKGyLE1/eqGBh+703irlFSFpkQA0
BaJU4LgiQEHUpsDl/5Vn0U32dQq0T9K8mOBXBi6uewvwSMaLAZhbVINfZxQFeIxMJDB/PHirjWXH
XRvv9l6JHRzQLHd0C2IJ5m+MixfwA0Ay/ubeR2AYAqaQuymKdGUZQTavDFTcTuwShhcYa230zYp3
ir0jQ78te6DSEfspD0GYjXNywzcGeKS2DWSBVHcFkd83JJTZe9rFHJQlQbaLohyEt//TtFEbj3Ma
TtMCDQYwOmP9HGWZ5QHUq+FEpxJMJCohShUO1PSR60SGerL87UYeoJcAwKeJxwIU1X649kLEYWPU
pd1qIGSXOXb5B0sCTlEZvbkauFk+KyTMZy1utz8GDnZ5mWW/fLd+HfXQvXLgNxellXWnZLRQnWV7
fN0NdXNFkk/OsQHPvsXaX4PfM/3lyun9eym9jRhskNBNpVmpco/UohIr8R8tz+QfbLrw763/HBc7
QblVY5rNnDqIn1XeB0iOxTkiz338jCx2fWxQSF9OLer65JGYdn0EseATGb3v3FXjxeqAxAHhbr/Q
0gW1a6IR0slCexuoBrQpVlobs8HKxnPJvibCAKV9WxqXGDVXqOScjLICAtBgC1V2fDdIkLcY8R4F
nfGeRaXYP5p09q99NIJc6KCmWR5NGvZPLmm8SgZ3BBrxj38ZjbvYar4Gtbbf8XCIF2kn2r0LuMEt
iUFJlo/WO6srYP7Y0K+pWSMUnORZ/mpmvd5xhK8X1N+J+i3TVnFwXQlmAWaa+9Ks42Pa581VAbn2
O9Dcg0R9oaNy+IpH68JpZPeKnJPY2gPq6svauvcrI9CvkTuKrZfUeDZN/jL+L/8WL8EL3qFaKJsx
H1kEH9XTMzCBNX+56hR32vxZJajMtt3UeFHgmFlZTuTuI7fiBw/srEuhWfFFKP2dfEExOdceWFLy
3gdNyti4V68oswWeJgDZWtF5BNV5YuNLn3V+2V+aGrvwNMU78r1TgZ9oLcY4nnetl4YzhLiiS8WX
LfAcFxpBh6TLQBrN+3jz6AOLerRpFfLi96FkibyFF7ficu9qNUJJhuHI9X01220tBDlGBBmni5F/
FhmabBaCLPF890vHSTIiHu3Vwy8OIrUFB7GYydjx5HLsy4UDKvMTuTDUyW1jfCuoTBLSnUWlFe0k
uNcgf1EkSw+oxXXnZfasQA0POOxGN1r6iV8uqioYzm2KkAeCIBxkA5ZTr+6DhIHbeF8D5X4fZI3N
NlE8QLnG8PeYeuOyHHIcKKVzZwM2agfgjjY0qecAaNtU2NPJEmy8oa3CLyaoMuaiANyg6wBBqEy8
/zSg1UXVjSkODViW8DJhlVsQevEDUgT+KmUJtjaA4+LDuvxZaDDaoXzRf3WGDr8SJ7POLkucfdhG
a8Y8efaAE3sChg/F0gw/fBdPt2KOEOVbYRXNgayoQULU3QbOahzzFtT2RgUUu4z4Nqlf8YY2K9O2
QUQG27Ei7+RWl7w9yUqHi87ES1lecPx2mQ+GrjqZ5XUZ/rJTfU10K/E4js15YaKS1IQOwVqXroOt
LwqPbVUZy5wdzcI272XcIbbkO8CleoAhcyRHSiPdWK0yz1TV7doGSL1MlOZQUfiA2toLil2XZAwU
B1W6UV1ypE1mpgcsJdV9y1rXu0hb/YfK8KQGyfM0LXnQtHi+quW9lHyaFlC65f0SdIX3p0QrBxQJ
pn6mK6Tp6BpoxL9NRwPomqaL+zDd4+poOipNj7XC1zhNhfQpUnKpGxxSoJsWeNbny9JuWACmmDw4
+FWxyanZoWIRYR7s/FswxW/iULYX7kbtJc0sZEk61c80Khzqpa3GBTiP/OPDxWclW6SMA0tNc6Uy
yY9BGK9p0odfg+rYWaCkjekBE5+B6QcsU1mtZuSj22CXmG10wddPIFFbCnXDfohwncPA2psD+NAE
Af3bQnhQsvx/jqHZkP5pb5jgMbX/63H+eWayhF53MAtTLyjdVYEPad1GwMWLiS4B7Oniihj4vUVd
SZMX4J212z1+le5znHdqzXxZLChBJlD1fUFBzRLsIYWc90pkswyVVXsaG8RjtbaZX9/nM+x6uIBZ
cElLk4erAHUpoTGxp+kiv1uELPwGZiIGjvEMIODminPzmXr8xgNwwMcmNdUte85sREpCS+Hf8uGC
/xe8LbdXGjCCUxaUhKAOyqYZuzocAXYAmf4f/7wxTip2mxN1aQP/i5BrkktqAoagzhW4Kmgy6oIQ
RTJDCJchOYcZgdzx184k6vK4ZIdd6PKox9GGmEseFh8uGelFRBin4XQAQfw8QKnMzE1D62rE468y
NzgYk0HdBn2UeFZWJwHef2hVOOnZcHP1Ddz4epKbib8MCi8fOgnLq2yNZhUGdnJ0ZFhuQY43bDki
bwfRMnPFSu1dTLOtF0OshltRoWSCgTT/qy1wg8L28Jdqv7sg4IyxR4dCRTOIL6x230eexHs/Q1AM
rOkLlOSzHYKaiKmGjhvt6UAu2uujvTbSwp1/sjyaD+9/6gvKBov0TreNjSBC3fefVT5M+6H302x0
AZ/6PnuTGWDWn20EqrJPF3F3lmlqzZoRgDrb7SpUdethPqgwewt1kEM2S6Q7xwXcCoUEyxFFnC8M
OgnnNBsE3sgnGFafDatRetGaRjlj96McGuOMb8x7Zl6yIS+ny4FejdOfeMyVYE/11AsUxNJ5ZjrJ
W2Va6Uz6ILbGa/85Zl79S/vdvAYIADeR8BQNI4QGeNJsUy8ARbVTfbPw8Hg3WG3NdJSGtwa0gHOV
Cv1UO7JZCrupzxavEPx1LX3oNERJ+tbf+h7qkHnIwTWeu29T1dSaukzA39oZnUZxrvJF0SJ+NYXZ
DacWmw9mP3WFtSJzqqo9knD+hlqf5/kwJuA9YJ/YapNjNU1N3tQM8gDUB0bGqjUY1n7VOUSJKl41
gKQy72ymkX/mTmGfxwOv698dZBKgiNjEYwlBrz+edBaaiG9hO6xWnwymh0cComvHR39iWc0Ob9Ev
jy46A6DbXLQxKsMeBlo/0NlzmAtz9+gH5V5wyFqgpqfroAObzjKrg0qLE6l5HeQKMevps1QGyLlr
1f/+fOQIca6r2SOP2JweU5D3h8+Y9Ei/UacT1h8/HwpnQrzBFcYSyIviaKNI9dhDQWhbSXdHXVDp
QAkzGaidS1kcsbt2ZzYrxuUnAzXp0JWDue8L5z6Uupxpdjob6h7pT6EaZ270Hor0/lho+g8LQztM
FCabsIPgjX5YaQQUvMIFExBt+GB+zEXTgId5lbVs3D36H9dx7+u9AYUFOZ+B08U6+KnD7odqan7q
S3WIfCQItxYPP3IhZ+p7jGgK05+10syWj75/mpTjwQ9NMZSGpaOsV49Z/mlS6kNW4K0GmHNNvp/m
7B3LAxt5Os4hItSelRmCXb1kf+H5FG0NWbXnGNvpM511PPmmJJOf++POeY3BNr19TEH+prJe3CoR
u0/9releGZgfdo+pad0RsWEzVaAznZYEdhL1eGXjHuxGZXvqC2NowiTAT62DSgrQo7FwxixuPNHB
NbBe6IT48zTGE0gusUOFaNjdY5zcghwPaI1EBfl7TAw7SzhX5FHEVney2vHRGcylCSTBDkXi/e/T
e+9nB1sUwwhFG/gi811hm+bFyJulAiFFy0aeqA9XntbtKp2ateT9zO17sLWLlIO5Za7yMH8FOiM/
Id4BvoH/c1Bk1094D0Ay1pHdsXFsfT9U0NM5BgoqSBAnGrF9QHxp9tv8xxEY4nVhI0b2GCzG8SnG
y9/C7bFNIiI9UHEi59SB6ZSaZq3BvcZbfiDWPTd89ctOfukY906PQWXftGvURUUr7IBA8RXUJw+U
xSLroh81StTAL6jNi9kmxk5qPNh4HTnvdZQvyCPpVYnstC3PlgROuQLd8SIEnck303vLUiP6EaM1
z7idngzQBB552ZULMgzLruP+d20DIl32Ijp6BurL8eO05mQf+a9RivybD3UI0Ox2/h6EOv056BGA
paXBYbmA8FL/3lo5W7Y+sC2FI1wgSDUE6abLj410myGX/yoyJLnwY3S3jcHTp7yExA55QLHq7MVj
+wWi0tlagy5gw3TeP/dG8YuuorXFq8t58AJgWbQxhY0gei2Nlyi2v5BDHVm/AofpZ15Bj7LAG9cO
2yegxyxxcAEj97CDncqJlbFpfWTsZWWjQAIs+WpV+001N3n4dyfiTvbM9pE3JE9Ir7lnOmsn5QlW
j0dqWdMI3g3OLmj01c7B7bosQgesiGAXWpDLfWE3kTnyGcNwX5nGQastXzkif++BPkJswgaNYwuE
iGy0dzLNKDyTAdm4/zI0HmDzQZyPn0eQQfznVHqQ4bnVeF4/1mggF3TyLBbc1yADYOC/F6cRalrj
MeJxVY/FP42gNf71qj6sASXSLcpZIENqt83e8qxm72noIKJMBG2tjQHFblNvX7hs7uhxXJlNC/Lt
HEgxBXyQPyThRhm1sTBinb0FUKiblQo8Fwp5y7cj+QR9MxzAP2ugMs7HRlAA/z2CsHhDVrdw9mPV
B08FU97F1uKVZgIb07hmED5dBdPEEXLCM5Dy1ieGDOOt8hFfmta3ByfcySIB5xReg2Zu7Q6bApx1
Tzr/iixh8WIHZfnie8l3YLOj49D5oDPIbfzzQC5hRUawoKtdBb6nGVnzzi6eAKkGDDExQBqd8dcm
FsN9KFin2cLO42RNvl0WG9skgOYSzZQ01XCNBChWp2Vo+bQ1n0fJU9DT4WLypkEmeGB6Tc06QKy8
5SjhoAFDawQXB+9TEOGwUbWPHFGL6m0AVZLmyVYAf3RR6h+xw+QbU7J45/t1fQABQgB+j7q/cIu1
iyT21M0H/crMhEbOt6iqLp1XghCgq04m0OfxzHcMZLPAasChCTHTouhfH8ukxQCMSab+a5nRRILc
QYj9vgwvlLoZvfs/LAORwt/LmOBLun8aWubxaZBCiHdtE9cHWgbBiOHDMo9PMxby96dJ2bELPCRK
pk/Dcy7/8dM8/miGj09eCeC2IPsWz7AFdV5U0rMr4xDenFp0yJQ9by23fBod5by4IvyRNro4kg0Z
sWEeeqnYkjHroOrbjmDzIitulT0SuXY9J2uPF41jnOfvZCxSGT6ZKIilFh2gEbNuXCe6kjvUL4qZ
RiXugYyOUaGAKI+LDVkHHXsQOTSS+1IQfVSApTZgfJmuEkxX4ckp5JWGajDvvYBV+bFS7XeHFLDy
M3nbgR5mqNjO9+QRDx1bAMbVQl11+sRAPa917SKoMP1NHIQW7/DzuxWYr0sqfg+lLqZ2gSrCaU/v
vACFBUKu0DyRCUUPSAnkQ7G7X0sJ2eGuT8CkOa0ke3tSwwVtjUR4CFFSvuuTgu8Y3sKKGZ1SZz1Z
6OxT87M3uHagc/tw/2z/PDHZM4fzXaBRhGRn9/VpFerukxgTklsXgLIiRngFr8BgUwUSYd7IWz7G
yYv0WH1DQnxV4B8ESfWpZbmnItPemVr2wL6lzA+O1AJ/GsRScz89UBNMtPEcvN4dEOIYidcclE1Z
nbGhpgKjGABr4bAeRojh5cxylzWP5YqsDmBl67px8iVZHWTxN6KAFgdZS4+52xL/GHOySqRJ91E9
QN15WggVA+lxZB0SE9PMuENE58jwnsmI4mfjgk3RllpD4STPMaiQqeVJLW8vgAJVt7vvkM/xrgdr
rjUKUjv81iqOYtUBAoIHatOZh4TRwqsguPnJAKhq/NubLHQo8xNjNd8/eujsv3wzVFh6ziT5Oq1G
h8eSj777uNUIEMo/Oo1gI5kFLDW3BRtmlijid2mWYgtcSLGcXhnetSqBXeZtfvEBAb7ypn2lfvDI
Q5ETukUbGlU33nIQ+JtD7dQ/ZImU23ZiHFaeUT7rUFbPbNDbgHfpmbpGn7nIM9lqQU06+JNwsBU8
kXsWKr5op5IcsiVlxIHhjdfNNKHTQC2iQIJ6NOdyMIHX6geLQbriGYS16nhvyahpT03iuzujc7fc
AU5wRn10KKRI1wnL2lnbMIcvQhAVQbaiBBcx4IIL8rnP45oxtCRHXc/qcajWINB1+d2uRmvTJanY
k7fPvHLFBsbWfQSqwD6LXz0EuXbg6nQXQ2SE7xKQ9aTL+BNkEJtjHoFwQ/pd+A7lMnBkiSo89U5v
XAJl/6J+7oPrWoBCeQ/5H3FLXL2994OFCdi1r34oQFWvCzZz4trbGa0F0sUWpT+qg2goWR1tCzA+
D0AcTVZLhOLk8OjL76Fh9eJAhmMyhdNkXjQ+ZUk7nqirjquFLfG1sCD11pFtRc/Iahfnxsg31JK2
iJ/5GDvzPrfNu0fMi/7s5VC3mfz5VINgBl0wbyKwBVKfmwrvnLfBkozU1TthvAC1XHH3gPJudnH9
YEELkAeLWL5ozCC6e3iB1BegfxdkdKSP8vqJn5nJdinG3n3PUEC5rEMGIgTbVwiK4v7C7Kz6AYLC
PDbMH0HejtCkHY0TMPfmfkgDibeGIn1vUc9vZ4r9sM0OpCStkz+ZcZzh2WcDNgaZlxvSjm/kYQ3N
LQIw+mZ6kLgC84TatkHlXEXXQ4ZmmiMfgiWowMBmzetsiduQsU89Pp7G1OTQcy86cGqTY9y3IF9r
DfdkWB7foyKgWvo2hwAVKm/JwwEZBsR2q/gJAOxyG5csXVtWrG89mKsVSst/9L76AtGW4Raj4nCN
nRAYDgbokDqjDwDC5JFG8xhgWFTElN+heItQ9Mj00RxQD9ezDIXWhlF+LyIAsxC2f+WotFgzKN9s
UApl3/BPfQ6QgvoOIlB35rrQ7EJOREI4Z2gXNGUT/bQSyD71rjVRqTtAbDUpfxqsbhJ4wtRDCjrP
0Tatp3T08l0sQr60Kj181eZ3cqh6oRY+ShsPLkR4L7XtOzOaGmCmcx0pdstqBwUBRShB+TeWrzl+
3+SgEg+vT2Zkn8Yx6I6i7t3750QubtEqlHtxAH22Tj7yZ8hezCpUZ9+4Cr0XBRCnSNJhDqRtFvuo
AWvHDjtJcLMqGT6To6lCyJ9r74laFuh6e+TWrtSqBDRH+8650LhI+2dorrj4hWMW0YU3bZXeCVVd
/Q2F/t8DkYVHGhfYfjJDdjc+Qm2+B5YqaGZDE+UHsoKcz56BY13uaSgA3RCxKguoMU/zRm0O7TGw
L23JiqC+N1edxv/6tE4NhdZFlqUNNGfQZLHG0xSiKGtqpuYABVkURKxpKrvHl1XnoEmlJpD9zao0
Rn9JzU7iXzm2a7mksQ6T4HJwIF52X0j2gJHGprw3naFCdUHdpquUpyAbmw7iz5mBMOq9z0qjFnLk
k4U6pQfys0cT7F+HPERt5mPsv05FQ/99ZhpXorxl5ebuM7X+aaoxZeCVj6Idqj76Y1bY3RECmv3R
NCE8MogIurp/95ORDtRXsvxaD66xeXQpXUPFhdrIV1+TUfy2fhpKTTwSrxUoez+M/+QWucNVsPq3
x91IOjF0imKTawY25k1Gffe1pbohDclfUHEFgYKoEcc4Su09K5toNbixvCFSBlhVkrU/cVdD/WLs
fzf7qQJR5/UVsbt6ozkHh0nr9RcGScQ5aHT9bxGg5dg1Nz+zVH4bQSX2xQfP7xJyTvLgZNDWLlOw
vPWictadCWKtund+1a7h7ekAEWUw8KS1jzv9dGrmSSdnAxgh73bmd6cqLKLNw/sxmHkMztSu8FHL
Curm/VfNx/K5nQ510aJcJ9HD3mRF+ZzVibmVHX6N1CS/GIAcbVvmibYQAxTmgNkoQF47jSc3S79Y
sZvgfQVT8JLnS8M2AiT50PRGxS8MNXPUooOjEkRZa09s6BLwsqfAveU9QZleVHNVgOOleu0NZu5o
idAcup2Vpe2MLoCmaDLsnBNnOFIrrQa80pUluy9CozpnmHMQkSHL4/QrOfbF0bWK4ijdID8+mojl
n/s+NzZkZKWFuD2d0sFWQYBHl//2GPrZJeIK0aECdcymFhic9XKNhKKz5EEePquBP0Gy0/jq1YDz
IfQBQWsza64xB96bDC6UFwHXEwKY4xaISQs8kfcRBpLbRlMrCAZV7qHkiFiUJTe+4kmJEocAMmkd
8A3KYB6g9Xn0TUvwFlUJqqkagEj7SmTA88IfJLwDqMLfw6iVa+xDzTVA2tl7hjgbLeRAAWx5CoLE
nePW7J6nWoD7IeNIqQ9tHGwehoiVOUjnN4WD1xVvdCUIGKARuA7aBmp709CHbxEEYGvPo25FBn9g
HLhJc1yEVa4OSDLp+VCACL6CwjqIDIGEBGeafAJG88Uqm+EdGk/10sH2ZmvktX4vZtSb9Ga2TVDA
s0xK0LmDVvglg17kk/AhENN4HU+PSQvCvzi37EMySmNd+oZ9iKezZOorxWisI0QJ72f/6Fe2agEU
Ol/bXiLOdDBGpKB5VRbQglACSOa45DNgtoDVMxEIbR0LbfLEW1IFmS/wvf0ZfD/L4mTXDShR9j2d
fotLdbGF2b0YCHrunB4KHHYdpt/AODvXyVC9qZ6Fa1VH0NGuuP/O3QuNs7IIaJYuqbeG2xu3EkRW
fgoFRq9N7EsYx/ViIvzaF9h/P8VB9eO+WO4jmjY2KM1hRXZ2AI65XwVdT4NiyKtSbYnbQyAWNAKM
z4cUoPVb3Flsq3oF0ZfpsiXysIHQ1XtVGe3asCvQ9ra+/9Yjw0AOUQ0uJ59XAQbl9q40p1hSh7IG
J0J1XtakFlQyrRahN6l+ipd+EPlPUaCuxWCqhFYGWIl9A1gakHMNJ5/3chFaANsCQXGkISg3OYD7
KH3v7KFeuH5hnjoIU+1U7SfrtkBRWwyAO1Rvs+QnEFs0Bvh13D+Eiz1MDcg7qnarM7b4GtAlkODV
IrFvypd6b6TKxsbJsm5kpaaBV+QdOPjZVEbA5sgMVx/YgJ2xPmSgYLjTBRttZJ2MJF0TUzBRAQdc
JJs41RmykqAXJsOnichgVc2HiXKDsZMps3XrjfEcwvfRvgmQIhEDGP+qGoUtY2wgu2pMWKuoUG8h
8LAAKHbPJTcZvt8xuru1Nc9XNZKHaxolkT9Babp3bRHxvgZu9IVG8wFq7eAMH6BJgbmLyPgORZ7y
AsjJFLuFsPTUnflBtoF6F1sWU7MTMW7VnmGfoNU0vKDI9j4asmTVttKFB6Uu2b41ziQzK0R9NKK+
+eJqDR4ADA/aQu98SyZ3NwcPWHCpyHAP6HX5pvc0OFeNvVfM3ECZ7yyStgO/hafvh8bXGuzLPVKZ
MoXa6XR4WD85k/WT36cmjX0Me8xHfhrJhjX25T/aLMrngGc7Z6MAxrd2DAjChW317ohk1SWq+SEa
VGygWjW6alTs7eQo81UcD/wVqoe7KjYkQMAMokFeXT2lqHja1lUQrHjAqi/QXoNkGzxEhi0/Eivj
s1lwjTKtyF6HwvBePBMFVZNHbak31JwYL22ds3UAFNZGSfwAJKjyZuQhDXYpW5YfDZ9f8Q0wkM6A
qbDnyjxEuh/WLI7fHl101kwePjEYkl9h82GNQsvXT340HXmgfCTemXa2oi4PbBUPfxqE8iCAHcmX
XAqRb3sQWhYer5+Rq8if+coCgOKZDrXZg6ttqtCl5tgF7AQ2rT21aAgkL8D7DC2eHfX5kefgdwS9
amreD7kxcfDwSUS4fgZJ0wDKFWhQSzP6vUye3RzupE/kDpZYUDmaPuQrp+sAqN89sxY1Pn/cOVPQ
/Ubx4ZY8xtGr1pGKl6XvlbsYyeRF7GnxVsrBmZud4+zKUog3H9K+UPspwWRuB6e0BerEbwPxlkdh
v4KMM14RplGGn/4asmQ4W9jWvuQdMHzT6MfcNCgYIQvymNvF3Iin/547UU46o1H4xcVLp8+nlytd
ypnlB/jjTQcQcM5Y3Hc70QBZtZB54d4N4CAJmxX5UCcb67sjdQ1jlqAqyNCHxJVP5hhF34HHBxuz
6KyzBuPtIa460HdH4Hfydbrkjd28CWi14rE1dhuPm6A0cOoTjSxRxjWvGhSHNE45HktwUQJSipGZ
r/CCpGci6Uzc+lWxdwM2IjZlWIte2sWe+ujQl1kBepr/6CNDBCbeD3535z9+NOzRxwVo3XJI0v8P
Q8HX/VcyolZuBGJ6XybZxHiNA8g07LmU4JGPLSCyD2QG0zyosno63jumQXGRPakWaORHF03xYQi1
a+5Dtisc4raeka0exmbnlCjeoBlpcTIM4PJcB37bzwWiyX0yRk/g5lE30D/t8SrfX6gFqOGzLcrs
TC0Z1eCmbtxjPzAFFnwQCbY5irDImEHoaqZBh76HxLG69THqfYBxK3ZkhRoEn7O+QkRnsoK2pl04
0HTekNVCoB6s3KJYkxW1pP5SQ5VnRVYuLGuFbVK/JGuam+M6RXn0gi6jdvJhUymdLsg5cgNn6RTg
CDYm5l85uN7uwyn2ulOvBEkw8h2BtQHdGzRweamWBWviEDSSbJZFkbVvTaUvQG3ri9c2cjayBjRL
U3PgDgxCBGtEXSzgSdFXd8lvQ66+4k2/PFM3HeKsMuemEIij/3HVkPHbGUX4SgOpv4M279wGM/zF
TPK1Ow4Zsk0xxKAEWNYswMdaJ3bfzKKXc6MY3KcMidRlz22oveDfaBsmtdq6qq+PaaAAwCl085Tn
TjcfeFa/gVsTj2RsafqsmY8oK4CQew4GpxAPiSq1ptQQW+bQ/ZkrC1hLEeXNqQhDUEegGs2d1/+P
tTNbblvXtvYTsYotSN6qtyzJbWzHN6w4Ttj3PZ/+fIS8osQre5/zV/03KAKYAGmZDTDnmGPkirsq
rKox4Xnv61Nrps0i0zpU5uRw4hm3JF8bV16nrWEUfq2mTDxrDiolRoj6pqzCUb/XSD+4Hxph3InK
v/Xh3Xg26z65guJfW8lqAtXk0iuFu5dVtXXxaanZo0Ic+hYMyLNsbv2+2DWGDRB9PlOke/AvOHz9
Za+ozVmdT/3ihkN+44zKT3kBeh122zKsFZZiDBoMD70QX/hHOWhyNpB/Rc+K5qMXaSI0WE3uMU8L
99iSVwqrERwUsnrpkFUrCcU1+qfLT+25VxAWnZqpW+AQVDd/GyuqnO+u4b+0WaihWyrIkir4VXnF
Hi+Fg6TcuRpD489WfbqTnbIdXM/GdqL80BZOus9r01yrYTO9Jua3VI3yNzdouhUaZflhbPX4NoYt
dmHB7P02Ze1tNrVIQaVOvWtdL9vqSTs8Q0iwkyMh8sN/x510MoLYOkbaqM+6b/mbYkxE8EXzEkI8
sFH73t1VyaA+do7zeJ5axffp+LVz63M3oPoTzqs5LiZHAdSDWMtLcPyaSWPtDRVfaeQrJEzOU7t+
8uaaXfcQWp52hTR2sqliEmYcpFakAQxi8cpQyZECBdEi4VH7y/PUqTiQ8VSuQGYChIW56VA1VXGQ
R818dKmKBl+BGaooqf4nO03oOA3kON8vXdbs/v1lgi5nJX4e/Gnq2HTXMOMJaEf/2xXIqeRQeS2+
WjQ4C+dTjq5aHH47+2WeqB3cbWV7d7WY4NNwwmVhtc5LWrntaoIMcS+rJhLsreq/IJWYX7cWDlnZ
jAAzob8kgqEucbQvRIF4oBkNeELfjV3fklky78PmyFOuq+EtYiXKHemCD9JMgB0AvKy2W1mNo/Ea
vd3pIY2t6RRVDjQv8/Ae1zZeyUZcSTN7eIJGt3t22WZdd6mtnq/FMKwUUUdlOCipEzyKvHiNITlb
2zPeVRbGDHqVR+mMP2Wz2KUriHTnFyFk1nU0NotL9yTxsNJSNiZjcxsV3apuBQq+SYoWyQRfuGt5
3ZuTDleDZQPQzeoH3oPaTy/WHyenNL9aHYlIFvtgtI6gXw9CBIhtu+92XmdACNTl3cHtKnXT9V1x
F0JtBuFOpzw1Kcz7QAn776ajb6Be5eVqk3Tk+f30g7f3V6VDN7zprXIZF7577/SKQbYan1H4Kf2r
KIqmq6IpoqNZoYBO3np/7dj1fT2wn4IrQL8ySNy+b8sefueZRis2koOl4IVXiDr81UIL4oNfBcWz
6hCSGrr0X3P8snDnOeCB/z9bwFYDMf7MHjbPIWo+l3qSTHdJCL2zn2Q/8XFA72HmITtm3FRZj3RI
FCnHOs5TkGZWshj4MDyXCUpojgVeBegP6TmGgBGoi1HkQyLpoPdzGCWrLJSa0HHmhi+3WZ9VsAPg
6Bjj3oO0iVBSqobK0+DzfWaP2nz74yI6iMwJWE7RwmQPwUX0Nq7lJDtfRI6y4HPVTxU6PNrM08NF
5FPv3YQTuyl56tbU85USa8vcACngzdmdyDeTuykPlTmx83w0p3zGCpt7xzPOdsrcdLGQZqTMfQyY
bct5TmkhbT9NeT5Px/JWzllCIkVA3MsgoyP4l5EptskKeKfFHOmrTBE8+BD9jlDuyZa4HMKN7mbK
SvbJNmu819zSu5Mz1IQkf5vhH4PLDP+3U8hrkKfIx6o8shZ4/KFD9POoWqP1WFjFKRNOdyNrZlOq
C1S2w2tZteyazJ6Y8GRXK9ZjHijdtu6HaVUrlXisUoEWhROC95lnGvtpunET9ejbCn6/387hednJ
ww/4/3aOIa5fBkB+Ql2nnlHdoVEMAsVxD/2ICjPJXtPKUBLv4FYl8UGjcchBCoOjYejFLg8MSF9M
/1jpIurJtMwoZYM2d5MH/4BD0UdFKDdQYo8Fge2zYEtBWHCbNYNHyDv1TtCC1AfPjtZTlg3uSraZ
CCoYiRHxQsCs1j3Sfd24GNZjh+DquX4Z3DnxWtbOMwxR+Ooq/aklNaEnjQCitmOIvwGflBdN18JR
t0oSmoTVc2GvYrdHrVq3y41sFEBHMRwG4t7/GMIpjFp0XdtAnsQT0YXy6BeK+RCMCHaNNkJeMEUA
V22BqRBWPcqaLP60b2MUAxu9ztdgmoKD3gXdwmcvukYpOtwDiM0ezNh4U0M1eDMiNjDw5zV3Ik5b
RMNyZ9XNbIhacoRa3n2VA7O0/BgYWNab7JcDizxo7kaluiPPcFhBHuff6VEIn4urCuhOr0w9td9T
3mGLyM/G+8xDRZRAg7L7ZJoH+yI3xHshTPx94NjOpnUGVuZiOsD89P0P08us5WxatpN/V/npN8sE
29gvCHbBBgppfDyK4TYQBkSss+aeZkX+8tKRaurfO/K5A+6CjxH62Pp7RCdM5GF8y37wAyJBuein
pylQP46GX0eX3svR/2+7HKKK8xWcz8GTsJxmvqveMbNNZPP0C+FVp6DIoTZynBQ4RbZFPk+8e1r9
luTq+OWTaVs3H6aKnm7tWhfvWVieTUns+pjV7dTq9Kdpbif2u95mb+iwT59n/fMC/pz1v15AqjnK
kxNMD3kwvkNNxqpXnXJYPXDEjXFe3bU+5KSAJqN3votgev3oTcsFa4VxbE5+JnQyovH5qaWevNSd
eV0UWvRO+ud7UBXaY9cl+dYNnN8nkxaDSs7Rr8k0NXwZiRnMXjD/2F/eQbLuInm0rgq2N7KqR5BX
rSYn0q6g8wF54iNJW4rs1lIa6yFvxn7VO4KcSiOwHtBYCw7tgPtQ9tqziQNvxacBuVIHSGUK62FU
czyQwXc2SqAS5iIwp4+icwhQwm1AvcyNYOMgFE623H+yaW3cFsRXypXqAW+Rqx2jZvtQx28DEP1V
zMryYKU8QP828MKsXyld9GGgaam1FLBIf/e0a56Q6O1i0PcoL4zzKfo0TUldbabV+UU52mHEOtOx
VvKlKAtVq80T0OoAH9T+bCab9LkdCaLwPOD8ArWCYGPmZbub1KmYNd6yB9iRkXshqvBWRObGNXrz
p1O0V52lZt8iA95PO8m7e8MtjA3ydYBwIYU/+Kyuz8MVg2Sk0ioTORwIp/mzM7urcJxXkehxbmEQ
Hm/HBIwgP8/Jm6zhVhaRB0FFrVb9RrFwNSx6N+muyEYkMGjG49lGGibKgGDH0JycrsAOEsCPcZAo
xRsrzurroNyz5NZfcB+rV1ZoRGtuAPWrpidPHZRC94ihVScRqvrCDwvtq8VeeQmZAGwT6Ps8Bo5/
GHxb/VoT/tlAclbt5HCgSradVy85S+irkl3coiBF+CCUOrytiGDeFt7tEFbxjeabpbNIdLa6tYeq
gCDO4yyk3WjhDHSLGlqH2QY1q/yq1tHIKeYJ5CyyUAxQgh3xxx2Yq+iWhd89SQ32laLqDSKE3PRq
ozbXIdxqm0YD7zOOsDnWpLS/TgL+rsJXfrbEGALV9b4HuUWIUNfDL60KZCgoWcynXSzwY2jw0uss
I1G4TlcEHvXnYMxe+ZakK9XprPWIotNJFpUt0ON2/XFVG56iL2RjZHvGKYZxkgBObKk8wrIlKgJ1
hdQdfzqEKG1dK9/HCIeSh6d0UQ3vHorWPwmm3I+2376Klj1+ag/uI6t7EuPAnUE4nabbrurda3J+
mn05iWYX1nVxAgcxrZUktu8bH8wB4r7Ri5cVP//DScgFuk/i7u8nqUIlIdsWAiokPbx9myrDLXA6
bTkCJNjIKsTggK27QL+aFPen4pGDv5AdgZmCDC6TEwlZ6AbPxaeh0kwOHRgK31m4ysxYR1mvVg6y
AL+Pdtu5rpoL346b62zQP3plu6zmTu12i6Eoj5lG0pJsm4iPnGe52MkjXR/QjNRGf/v79PM5Xb09
wB6Nnio8m/dtm0RH8LL3sqbNTbmnkQ0yhuraFckRngtrzx4Tp0clXsQUxZvRCwNzKTvawDIJSaDB
cKnKo9io4gzhMrovM1xs5JBL799M/tZ2nlXxBVyetZmR79KUBzlXJabeWZ97freSVy6ngpiaq5bn
PBvI1vMI/p/BoiWSualn3mxZaDOh9jQXl7ZQlLd4q5Xtp3ZfzZLfzOQAI4JVY2G79a5JogSKGya+
2JGdTu+naWTV7Erg9U2z/22Ws/V5Rnldsm9W6g0sPN9/XuSn6uXvKPQ0uVac57+e+2Im55aFlls2
xNrx+tOU8s8o7KDbQ7ybHJu8L25CA13BMPAO+ZgUN00Rp9YiKMxr3Zuy69QH/rMeEkB4tqpdnU3m
UfKo6MJ0kdQjSH7XRkjDQtUTbjnH3ZzrsesNy6r3jLXpiY8xciDf03ZlA+hdyUvofs0Y5wWuITg9
Bj0aN6VGLM32LOvamgtZlcVEYgdQoblbFrLbN7Jwh6DH8bMJb0KiSdJG8+Ju28Tqj1l5ZJM6lrpK
GkTkkVnzbhJNmfMtzQfZ5FTDD8vq8wMIDQwG+1/2Tultz6OJDlUWSYyFqLR127bDKs3Y2sFARl0x
p2FllSZBuWquu3M9gx7nboKv/1iX7gm8wMnu3PZ9PuB+b98jKzgf/OpKaPFtXbk1kibu3UWVts36
EujUK3PNpgSg/xwxle2y+BwjNVprrQ9hspe95lhri0zN/e2QsfcY3C7eXb7XQQeeEJYjAXE/X335
+SYnOrtlnygr0jSw+L5fhrvy82/Gpb7VXSHOhlodB1tSgwKCT319Y+rWz8jOxA6ev/pGNhHdqG8G
Rz+350oyWgvZ+6kt9YeONQ9CFdUIfQ/4pVPnq8EBVp5iDRef9jIM3pWd6dF701mEpYs+fSz4Imyj
BtR7YozmXTYG+OJnE0Ogsaepw7epNhJcifXHbA7ZnfBSRNpLH4AYVFhfX2YDoRltc7TpfHuA43bO
IDPmwsGtQ8rinFYmDx2t7NcsRFI4/ZSPbtkhreU4WbWzhiH/ZZ55XjlZHtoguJzA29fxxndb7Tq3
3kwc/3ulsHV2snOTooVss+WhEZvatTy6FIzoQmXan20vwy4WYTxjrkvjmCuWv4VBDlHEmYFIFjpL
3RslYXVCSzd/cuXRVCAsJVrb3l1MSeb9GH6xk8Nz/Uczj8THZi2yHsh3tYwKgUgUiL3bvHv0yh4Z
ornioQ17S0webGpCYL5TFcdBQ+tspgd2fINubsYCC5XJukyui+xok1F6Fwq/votgOrz9p6UJRHKl
BAN6ZkEcwtLEcmeto563LNAMOlVzIY8g9MpPslfrlefQ6E52sfIzxTuZSVHf5E0935rxuSlwJxiA
PH2wFtZfrbymbvaxwJ9Cfki01mfSfM91q60+9L9XQRdHayNQ9S88nPAc/dn7aWxR6L8by16rt1+V
TClP0Kn8a3ZpYVjQ+ZM8Xm3/Nv7S+7dzy96ubr/qRtHAlF3ou8JuEKpgd5WKsf3Yd523YJc9lzTM
ZsOLje7p3S6rC/DbGtK7czGRanI+yqyKN3uqhOoyaRxzydeId/cno8tAKDfFeeDFZKi96TzYSZSf
WZtDHQvZKMogw1FXUv0w1v5MY/ZPNeoL3kvJqJ57c81FjyJ1rvGmwJEwF0FX/HNkGuAYf7VB/w9s
M8kbb1FnCOq5buEtazP0vg4jwBaiGOata4BhG4wWddK5Y7QCKJyqLD5aUFk9kON736iq+5XcUmWl
BYlylZDa8VwQb5HtycAityCCtI3GMr/iqs1F1SfRY78Rpgt0fT42HLYbKt6ua8TRw8ckc7WN5iMD
LatRqhnHqoEayIrByMdwpOsF6ahymiGJuiWqOWInZ4qzftopKQSE5LVGd0OhkpDgVBsk3EGQhAXy
QCmSrSZsBtai8JyF3rG17/1uXPsNxD+B1Jh1FXTC3Mg4JLMmrUi69mjzUJ07FS8f15Bv/suYHRJi
SL66JNRwI1kZZSGFSC/VRsKCZnZHry6GHdjCm89kjhmC3agPBdN6lE8miGS2kal1fa76PVn2XpO/
NgbrO1dV2YZ6ngrB6ezasmW9rSJx8mMVyAEvqrNNLwTsa6odX51tfIUxChoKH2PqwK8WJhySK6du
wyW/jP6lqSJtL6vI6RhfRFx/VK2p0c/Vqhv/ZXwZ6496uLwYy6lktfDUj6mkcaEZyiaO+m4ZAQ1K
oyrYSwDTZYXwqXr+/vv5ppmm4POqQWQuWVJh7W4N1O/8ri6+h20+LuLITR6bHGUJF1TAwVOhEamh
Ztki2DQSlYHPJJjG6BUWzCP0Z8ZP7Z/hk1J9DPcC9C9yxRaHguT9fWdb8IiS+XNZzl3WdPIITh3e
CXL95nlavKhHx1lfrM+Lwd+WhHLFeK630B0vtBn6ViGRcRhL211Fdqe8jkV7jm/lSd0sXT7wgE6c
4JB4vvd/sDCbQHkt0UaSsanLHMi/leueu1+yS/a5HS9TwDg7i7jqg0hV56jYyLezP8+XRaPEyyGD
RWyIhvjOSd7TuJmQ6oPMRB5dCtnW2AH4bdnYXQ4v5poSJHtIbgksgZ6DyWtwFl6bm1uoELSF7bQZ
VNta/GyMQ7U/d9tJZVyZZvj93Ov4MNxnWQlZnxzdJdzGxELNlWVPu7BBIymKchQnDF57G53EwqVs
DB2XRlG2LcFcyA7PRlrhiJtggvfTcE5kJ5abhpz7rWE4BzEW089CL8COtdMbqSaQhjRZ8cCjUG/S
+eWbz4WswvWXP6AKhMlsPI+Sw+d5qsgEkBIgq+nkVXUKg/B7EPnhU6CAne6HrkLZuAmfbC/Krtm8
s/efq9nkWFeuk6tLWSWo3O1M121Wslrqc3KYA2BVTpVUdbpxE1ZUQSjCpw5RjPWUAwCTxoU5Xbt5
duBWyB7GOYnAe3cMpKJkg2UiLZ0IM9/Yo509FDgcbjXHX7tzTTaBueyXnWunOzmArHaem0i7l1PJ
psSymwWQqnYvqyUrxRq98YfRVcJtoibhOgMv8cW14+yq0hzy3XgNf1FjSNfsCfeE7G1ZQZ4cw32S
tQS657tI9Tay5hNWeCyhL52nObd0yVrJKv9+iuz4i54XD4EauqePsSRJirCPDvI8wejUS9xJ0F/M
p+1yeOeN1mihLmG2MoJWmuuczteIHma/C4YRkZfZuNBtsKLjN8WGWDUsfVyhkHCsA4eqbGO1O94U
dtQt9Lqzto7WQ8A6t8leFQkumyyt/WWA1Xv61hzNzeQkxobEUkhBG9GTZVAMq7jmyyarjm/aIGU8
/VobsuFpNKKX2CPxTXaiI78qQQk9uKXhPpr6T9lqgsS+9eLsVtbGXrUOEdptC1mF67q/gmbSW8pq
PvbWZuzgK5ZVfo1xZYbjcD55Hhr4Fjs4VGWv0lu4Oav8Rl5K1RJ+qpWaB8Hxv3T1m7TpouIqmiJo
16OMuwW5o9e0V5/IFyUzpjZhddWQCxoDQXtR7VsdEGOMBMNVVHfTWp3bYzVetmqBhBvO+12fQXcw
5ob+6t7Zba68eiXqHEE+VLusbNxnS/VZaXMa4sT12gVCAMAC9KZuxwc5HSQYBUk1kXntiEHcG1nz
tQ3V+EV44UJl73bws1qNV7CkJIfGyNODPMKziUoXJFfraCKz8dyNFIAB1EDaq6567SWhtpPmcqJz
96U+zrPLaiLs4TqHoaJLjauCXW1sGCgrWM0xmyW2mjFDJK2cnTdmMvBNloeyqwv6amf79TG2ynci
ILO0olne+dqJ/AX2A2PoWWxjhllBvo6TZQgYYknASGzP/bDKLBVVc278fizuDZjor3GXfT93AiCp
V7rwF3qRjCuEF0Ccz4XZZHMstOlOiGtrTkecVMxNshN2mmLV6+JjwOAOHx1uGLcnTOXoi72stj4R
mc5C8TN0YqKpLLiOY8370C+qmzC2ycFKh2Qtq7IYjQkhMyOpVtnoitWlTR6VJuSXQiM8I+1a22+s
BWh2yE+A3Z+tpaE6T1MRdlhXvuGyjuZ056L1qhtwkLhAfEM9dxS+7iyyQhvWfqpDe9OoKJe51S1s
FeKmmgvZHqHOsiZkECD18EeHNSKfJxAd2F06RGMAzyKoeSjQot10BWquHWHWExSI/ooNV/3NFtbS
j6v+3Q51XphR3Ty0ja1u7QaJ5sgp4rvCgVVbmoSPoaXl74kXxcsMqqNbw0CWblSmZptDafxgak3K
nSD6d3UyViyX3VerK5PVpArYi6auunZg61t3SqI/hUb2GKgKcsluqTzkfnBj2q7xPGZFsx5V3pom
qmBHuHPHlVoO5let0LbyIgIHdn4cUzcm/CRLkevfucPUbcrCnizy0ACZ6dXNUdbDwWmWWTLYq8DV
m6MsZMelCgOCsRbDKM7DZAfMZkwjD1mamzsnr8m5YYLL2Chs4YQdBnNE0ef2Mt3FQrbJSzFDY9ey
O9vLpqjV96oiqlMDt80+tbR6weoZcMJkmw9mmi4jTx3vJjuzHgytdJfQPThbWb0MqPMiqZazsRAG
QqIoGazV7gS7WHhvzgsorU39TRc1wTqZ6b1lUSUnFU6oe1mRBkGhXvVKsQ1Ymy0IXulffETZcONR
LVWHNXk8DAcBlTEbKThYnR4NnnbGkQdRdEPGjtgZ+q4cKv9kl4F/InM+hEbEyvyFyCdzK3t4V/on
LSMQsnBwF6+hgcrhFdL8kzM0/r5I/OeihGIR7udoW5f59FWH32LqQ+fLMJoDoOfCXQ6FGL8mbcGF
VE1/M8YiuEt9+7tsV3RVXY0pPPyT3xvPKhrcsh18crQrPDvbnM384hrVhfwxSHGb+rVdLh08UOs8
gpYuFlF9U/IhuxpI7m6Gtr7JshpfhWybaJMWzQS/YDWi/uJFNZIWceV8m+LgtSKs/pC3bbjvu8hY
G4iYgqVcyv6q7UvCS6RK5cAH7/1h+HEe1/HnhKab42Xr+k2TToi2FnDGC8v5VoAwjknz/1oVYQ/Z
vI1QtcuXrnbDO2mgi2Qmwq5wMaFDfGz9EBBol7vf+r7dkfgfPeso0rE806dtlkfdcyuga5inVt0W
ySpNA7ra8VvOTySrr/M1RUr4YMFy8piAir3yh6jclGYWvlb8S+VF58Fkrfwk7a6FrQF3zZwN4IHo
+2iDU1YmndT2DDGilCyKRQjpLEq8CemGRsKLWXKx9XduiT9xMQLrIgpNeoMRtYipxms8lBrtzt3Z
sp/HaCzb5DyuIDV8EaCPKCLClHBe4nkT8XCcLKKAqlcdFDMkjm7RFGkJmWKyQxaa2hwgKdcgLcBW
FpehcoSVl2cL2V6qAynLgxc2x8kwG+AqgbG1fMt7HOCrgPXOQmdcS5THIhiHK5PFwhJWfI/X2egc
ej+HeHbutfLMus1bXLeCfJClBci21x+lpWnapAY6BaQNGJoDHP0DeU9ojDNNPjW4wMimvJK9+Uji
XV4l3UZewkSSx87T62Ile1OvD1iNJy/k+PrXIvN8UmLS+J4bNV3alRt/S4KMJXw//Uxh3PVUZfzW
dWTPB7WC8qESiA28IQUqcFrLJjXx0R8blIcijqZF3dXowEU6qnNw64LcuUEZsP4aGYaxdLXQuM2r
3N2GrnqDGgtExtkNyG9y4UsA80GvXbeZ9QSn5aunV8q1BY6vauN512T3yJ19MYLSX6l5jy6Evu26
TN91Y/rqNVaOQKC2MzWE5fg9Vm1sKQc0COtFV3b9kxday2zoHKhAkM41K69YDKqzjWwVDtzO/2I1
4co0+vdmFMfECm+gONp6olnyo66KAfpxpKrTVNtZtti0lv/Kq+Re0ettVdZvCpA/4D5Gsc2y/Icj
jo6rfHOhj0OBqkPZ1vFyFmTGewSGYeF6HuxLarC1WaPBKh+uaj28h4reOcbTj9zuHtWst/dgJxdx
QhzPdML7uNIIjfogCMoazKB/ZQ1ms1YrQyynIlkoBGgLPZuffOASUcsKF7PJMZZCdfxlr1RrW0BO
3Q66vQDxCordi8SiiLMQvaoB9FILma2O+J7jhDu8Ywqaj8oEDU1KlsJ8bh3JX8WGpLaaU9Vcf+qW
JM7na60KwAC64bU9aPsqdsdVrqTxEt7CTeE7j3qbuleqro5LPcd/Jdrqm5Vq8Fn7Idqag8f9L7xj
PdUvffI1Ir83JbiOYjlA0y7Ea1DBLrZwPBKIAsXaZLo/ELg1l+RQt1cqN+fCYJccdxoXN69CAoL5
Cz3sw6VqmE8hAZIF8ehZFD4pN1W09KMoW+alCgq02dgl2z6nd2eBMfFGblK6YJ0D6WFtLwu1STZe
2+P5d3a582b15Cm1YZ1fT3Fxl1Scq9SGcR2MOfSsT2DE1Y3uFQ/a9K1XBwRMuvTkzs9amBrBru7F
Hbe8ssu1EPJI32fpGpf+LtbEXdF1r3HgQigHSdSiHfNXO4sRerS6V7OJNsqcVVbGAbJ4TrdLVNVb
+Q3JdTgWoV8X4XvmdPnKrsSqqs2edTSWut7uAtsdtgO6Apm7QLGGwAF/zUoNaoiKDKtfNNlDhzIf
r/N9WvjWOvL5kyLH/c5L5MWY7vwKSqNUL4JtgXRpbbhrjUXf2mqqF4LLqISiZUj+brsf+Trw8K61
oq93apkSkfPLe4ij6m3rQWSsQoxsFz/I2yuWek1ei8iAanvZeLKNwVwqRn8bqfm49B2LDLpm41gp
ChdQ1l1z1xxV0W36Bq9KFbr1xvLUZo9CxinBJT15KL3Ehqbvxy+gIOx78ne5uUVdXYWRfzWqts0K
FK85r6Rd6DnhTSWcaccHZlpkRPaXEFyWkNgA7emcO2WIA1Kq7GPI52I5It2Upt7PthcTPy6+/gYF
Y3LkkyM6dK8VcNyV18PDWKYkm8A/BbI1WKajVm0e7Dj/kQate+uIas5EjQ62dQpdg91yUJIqq1ou
pDz2rq/mANPQOosoa79FfNq2dmJ9yzRvRGnUPgUKf4XttbyNje7BBeG6qJVkulI48OGrWHStXSLw
UZw0Ab/jWHjRSh2cF2Xyrb0qWvVu8JRtHHJj9hOPeashil0ZCDfqyCsZyl2vcp+kVXbMxiy8IwPI
Pmao43qTeCZXetyhBX7Viti9i1P72g6SLzWpmHuzJ8dLVzV7HRmFeIl0581o8+m2YQ9+pwnvi2x2
WPRulKHtkTk1YLoGL5Q2SvNgiMI5VWA0FnaZ2C+IY7qrfnQRs5gnq23+gVY4PE2hxZfXj/OlbM8G
W0O+3uqvB2Fbz0NxkLO2o+4ux5FHihAbvlRnGF9GyDmWjSGsgwO33lMaFQvZ3nTk0giFMFM3myk5
wEpppjRpvkksYgy4YWtyiyCaYEt4S5CRJ+9XlaD2o3GWSgltA4iXAK/UhHH6nQ3RxrTJPw+KRF8P
PV9ooDIkmf2yyDucJMFQPls8+JXwnRcj+OE53vgKX9tApLUodrK5HEkr7MGCIhv0WzPWl+ZGDYpd
UcAHR+apRYhDpN4dPOT6yiA38toY0/Cub7k1e68BfFulr4NjT+hHdNbVmOkK6pFT96qhDTv3D1lg
rPpc/+tAdqv92vC0cgVtWL4IO/JPzBk+WNihum2HjByquYqUcHxX9+lKdnYz6NCsvX8NgLE9WnWK
SbqLW6WE1xGt5x9Mbu8xBr157BO+JejVxFtZvXRcqpmjarvY43s4D7i0X6ryyA1YRCa/Zrr0yjnt
XpisXWr4CUIb1sO5EHl2F0YjkilqV6Fy/9FEVsznJhBn0WHE0Q89tNHvY1t7y/o+efTbutjBPmVt
28AgCbtqnyM/Sr9Xnfnms5Z9HEK12EWTqa1HZN0OKOsWp1gGNcPW/po1EPl1QaAddVOf7iNdPBpz
O0tedyU8w9/Xmj4+p2hvjYjNf/Ur2BZGFKA31mw2JDAVTZ35BK/mgJalM5KnN7enw9eM1eXd5XRy
+Ijo0vl0EHyp97DEnU9HsN7FGdH5+/af08l55vOeMe8epJY4WexpLVid7UUS1bfFNPLZ9ZEKS+Jp
HShp8dXDZQwMI/ywcHpIGuXvMabq/2LRYxHNc1QWnk+LIJZXVMFDb0WgHVVodWW1K43ggV3+I+k5
/Jp/WvglA2TbLwtpH402OM2Gb7bslMXg2r/NEdb9TRTq3Sb3W9Kje6e+L8u8uSeBaIKeJB+2bUqm
2DIs1FmaZryVJm5K9rkcIY1l22WErOJPOqVK5+Pldqyu+tYH4wM5r/H3Pw74rCffh1T9S5c07v7p
+l9smnmeP2b+da6oRP0c6MFTOYfj+wSO/TTS4TCrwkTdXupaHsM+r5bbfCJpAMaSfFXpIUGVKCtW
sACh+TI7DFwt++htZciFyP5KFUF7Cy3t773SWHoQfo2XtcvseYEfceyetAlMKj5mbanrU3ZQa0VR
F77jqNdKZ6hiWxmTCoObRfCWHAPWOQoSO3p2P6LBNee9ZvukK9NT4fgGoF+rf+6U/AmYrfcDtsTP
g7y+/hjEOxMuY18JqobVIfvq0u6BfoaGvhZQj7xUZfY/lH3ZkqM60+0TEcE83BqP5anmoW+I3d3V
Yp5BiKc/S4nbuGv3/uM7NwSSMkWVjUHKXLlWgnL0BvE9k/EnvKvvqF/XwgzpXE9ftcIZ3qFSkGCJ
B67VwmgGKGsZbui9o/QBVJlVVd7nSmPfZw37CXqj6gNVwQwZVHXYQQEDd3yKK+TKu4IKjF2iICtE
3eQ9NtrFO9S9H7N3nXvDztqEqFBDqMwyTm1k12Cxbk4sTsypKwC3+nRW6FjXmcCPb8iWBsiua5Gy
kl5zf1nruFkhzoyULZYfDzwz1VNrDaNvijr7AcpFDZyI/5jM0pepUncHT420U5GjjKsd7exHzz9Q
lIWwMG6btcHKI4WGrFx097ZZHae4UYKiVdmiseiPFvvdIsv/8BOjB07giA0nBZlfhI968yXJewF2
cxeqFWFubYB7N+8qMw2haG1a61hj1QNyCY4PDPj41qVg4grr4GcegIoABM0MOyQQaAAv8d27Thm6
5WVK3na3U2bZYK3NqKkeFCwt/Ubs6a8F0C9ch+BXXtM/1iHZMDUpHkZNtxmqNRljHX8xbih4dm1+
8UUBxPgc6zsb/FcHK+mTA2go9GVjZ8wPhInqvesAjc59SqgJfDhy2GWuhsrUSiq2YobZBhoRD5d7
1lZcVAAXzQ6AWPziGfjOfeSmgw09MXPcnSc5GgAuDraVIIr8CiuJkYOSyUXVdaDjSVJZ2j/gZeq2
sWmFwAKNpuHniYUgbTG4u8AxP7pi8M5cHrwq885d6uErYaW++jKA3y9o/FHommbuxfY6B3nO/V/m
SFV3WOio595oEnGU2ahy5YG9opYhu4DZRsFjz9rLALKycp/XHJKRNWevRTyI232HXX7dnKmvlWfY
VQswXkCZCNGX4rUN72g9h8oxb+0gtrcBPfn4EUD9QK7nhKLfdsN67sZOB1qOga1+/LubJvljbqMo
4gVTPAPoJRBNkoRCH2J/NJRKCblR3Xgbg/ojrcLsfvAs81kB+Sh1x1Et86hAxpDQwl+c8A+3wHXX
iK9xUT+Ak8Y8F0m1oFYLxNODiIBtAUVHg8xkg61MFnl7wwrao5W6xjK36+AdBBT7MAnsnygbeAmr
yHr9Yso0yHUiPy5A1YeSxU61gvsK1I+6RE45VTe1NInhohYg86iIQosvUGPXH6vc5UfemcEKUQKQ
7ulObd3lZhCsKgjXQyO+YIiZ8/JrzA71wNpacBs0GjKYdxPqU0wbyfCGG9X3EWj1uo9dX+vL8pjU
IYSGgMT38VQIvyc2EPwi116iSu23FQgNN4j7pO/g/F6Rga0FoI8USnGEigIEtj3r4tlqxsnQbfVl
8Gx1wSsHj3krbx/KBAzXINuqfyJvHg+9/RMZQwNgIMgplImVbUXc61syraUpIBRkqvG++daNiBm2
3YneEF3Pq7VAQn9DTWai7NIMote0GJ39aKHokXFefTga1nF4giOEjvfUk3TX5GuoBRZxHViG8zf3
sguW6aDZCLg24ffCS9elY7F3EMWmG7MqwI4Z9vaLAZQoGVQCiIY8aRIksBhuDY3Zvgslke+qGq/V
Ng8nT4shXlAkkf3CPOVox8PeHUzEzl2bP+F5M6URqJWXgH7J5+K1RY9FapUYo1YFQMRjbK2joHsw
Aks7E2JHtoSV6FMrVvg0RuAe2ZrH/vQLf1vSLNLSrrDs7T11EbcuIkNyualYrfkwuu/TM7Jnubuk
QVppgv7BfMAnfrPOvBpQn2gs88EFUZecilzmGbJO0beX3WaCGruj8AZE0FgSfQc+amvhjnlzHJdv
lCpiW5Y5/WuN0BQZmKKDnF+UjKcBT8tj2SAmPBpi8gQU8+LJ7ZJt7aHKV0NRK2vaBCFChegky8qt
DlBZ6BcRYoTU9sIAbbUDiITaqZQldZNubwxeckYFvwkGOm6vEIfJngc86vdqCgIIPR4yJE3G5Ln0
S210Gh+Kximm4M6eTCfPwLVXZCpAbHfrCaT8IdCdR+TSdrpcckQG1GLqtuQPSq9Bic5EtWAPyN/b
Xyw00MQuxhw5oQ0qN9JuaetRuu0aJV+YFedA0XNEc1FhlQOXkdkLPto5/ipkq1LZRBFfMb3KqwEs
HjRKdyGlsYqEDyfVAc1nBgXYKqmxlCsR3U/BtLRTUq/8YNUdKnuad49p1Z1lQWaPuvWxTZG/j+0z
eTtZf+ONGNzF2xB3cQSJ5TEzsns7VtUdGDVwC8iHJMjlURAMGCA66DkJOYoQoT5Q/kxtq8bpj7k9
+5dVWOxs1tdL5FP5ClRM4U50lvpBB2oORoziZNnXueGDw434KYP6D2R1oPEe8lz7iJGm86kPe+X4
SXNjfBvo/88pwUbOV+R6nTJS1WQTMfdQKaJ+HALhO5FmPdMBFTQrU1TWA7XiofzFQGEJoWkYdIlQ
/R6Rji206u3nhIt4DSUE4O1l027bZhei1HiarfSa/igC5R8apCuBCdA38xol5/++CugDlQNN++Uq
HbjFFu1oqeAd6JtV5pX5szY03aHIvV8oPcZ93VR3TdkDVCJ/AKCmAJ0hwpPTTe4ZiMWDR6mZfh5X
T7trsL+Fp9Gr8clsqvsm0/WXwBQ7zUWUuYxAQyhbLXCBc4sjizS3Otn6n/xozqsl+YGaeB2hnGMf
OxpbIS4ePQ8pC/0B9WAfXeBBQzgcPoFa8HNjRF1ag1wFAknhJzL032xsgz5U6OQAhSk01HuP2SpC
UdUZSAlvEyAstm8haboHU6K2SQDCO+uQD5quIrLkchVvcN7AUTNdpQ+E1BcBrIWuwkXzLXdi+1UM
v6DiBAIxLA6X9PGnQDkcCwa01fTx24WUtwUXgvz8kecDVG4I4jtqkqvddfqSmlfXy+cPVyVv0rXl
gVrcSxv+iOzzGSEa8Q4+IbFhbMzXDInBd2C/pPpRcQ+Rx4uV7EaF7wi+PXzJV6tYWul/WEV5ACI8
ReBWkAFIUCT8ICusUJV7EOoBzoDSCZlzp51y4cj0i4NPkvrAaMHOXQ3lpWtWHmtT1Tda28VLGPvw
sgjY+ToHmSnS4sscDeagnTnq4P2sNc0z8lneyuXRCAY4K3gA9wlCw0i6YZ0AFiHqmwYE3yvlII76
gA9aw7b/rAFNPDuNAy/usK1CWbOciA40eQOWtyV5UR9C/gEwzUk7TU4DcSb2eeENx6K3owP0LV9q
MwAZEPZxmurGj1ldJI82bzSoPEfugvrogBAoA0Eps9ZIsCSP1BcAblQpCVhyZRcEArpzBCXa2SnX
QVQNxpN/TQRmwATrfVBV5mAlOEZl1G7oTImdZjpjsi9iFQdzwu/R/7SbZwHl0P8x33/a0TVQApQv
iyRVd7oX+XZc1vddG0GAnYOJ1AuLckFNAoJ7qgEGvT5D9kWa0OFPr95DJFwv6hLc2kCOGyzqF5e1
RiNADrqMhrj7LATjizIXLRAhIOUvvarFpTg/WUnZLFPAiD4SIzqSbVIgAAfW9A+IItdLJPrwanR5
c9dWHEVPgdU8gRACqTowFn5u6TjPzpuSbUJhNXd6Z/NTU3dI3ELx58/ZCzOUBB7CxJMxjg98NEEo
8vtmdR0g96seWn22Udkx0NEQKVBR1romG7q/ilp/DxQNnBmV5cQgTFtUMdOme7SoWijf2ZKjBFOS
uRMAoAoVE6TTwwj2NGUpsLm7/Dx2rK2GcwVdliWYffVlpAO4WOvgy1rkDzbETO9VM/XchSUTzmaf
GEsgdRx3UTWoox7U+JdhK4ixWr23ycx+uI9s4fg9En/vZpSAgwkl5SY2l4Za6z+jYigWQCNWLx1U
Llc2c4wjuWu58S93LUBUVLrrcO96+5/IKup7KeV18ExIKtNLhZqObNL7gJqg7ruMmq0rDtNo0Bsv
YPMVBxqdjWm0lu+npEOOndco3Is7xM3kyqdyhnzBkb075zpyQr1qvlM/6nuRQOxZuCvkesmz7xNk
Vd+Tugahtwr6wNmbVdV47oGlmr0HhZ0KTUcAz0szFI3jL6tTPLanpnxx3jTp7zbSyyj9z7ps6hJp
TH/3jfHV15SjUGrZI5Xp3pMDzT77pzYInehjmP1HDZxPbdzhPQgOXbAslvm6bBEtHrAEvheJmt3T
QO8CawSF7CP106HE7wJhxuxi21Wmcr4EUloIB+SieQWJ/FtRgLikQcldMGb1B9SdxZJVuXFMUYWz
j5TCmU0NHXQoUAbdtYBbfvC8O4zMsxb/EZ3L8Ca6Cd/xuNVOqVbM4Tsy6MWoL0E+3R3IgOJ7tBpH
fO9LALAqQDNqeu1+rJHOUOWGhYfaSfcc7aWEavvWBp/0pq2MFJtAewVm3/C7q7mOn2dWeewRXz/X
JRYgtGH5i+dQoizQZQhAZ4MORaXSRa3mwNWNp6b1XZypNWqyx36Folnn2cNKEDED1BVaMUoQM2b+
Aj7gHmvQBoFWZBQjhSsgQwdjtQakyVd3CH9ASAIyH3lhVG+IdcQS6JB9i9L0cjb3sb/0kR1rHGUP
8QhvAQwu9CF0xrd0m8chgEaDyN4SVAftdV5G0+0/JGq3aA3VORmoynpUXOeJ7FsVLJhDAOpf+vGk
cE/y9NZ9NN3mWGes8TUt/NlXtX5ipaG+tpnUI3arpy5WjWcB4RbqDpjlgnwrfqHWCJaCfVS37jTI
Q6iD9DpQBdMUIu9Xhki7DTU1LLCQAOmMO2p2SvBjvhwr2lU/8v/hcgCGu0gqVYBZW9/KhrMtlDg4
hMuU4JE7nD1akgsLcK0SGNGpEVsodO4A5lqNg4fQI/DgbuyJx0oSZjmdMICkLsvVQIP/9kwz4HDI
1u6DSrJm5Eslbp0NL1LvEBmps1FY7x3yKrCnMyD3nY2Qo3+1y0A6AGVTYIE6T2q0eufY4wWw1cgd
QQWnyFZVjzVS1elskyBALxWEYdSCjK8YlBO5hXnsnbPBvLhRc56P/AGRjRdaAuY/+sBBPMOWXp3z
HX16ZeVUi84NsmPaJdpr6A77wMzUB4Vr4pVPXyhTR/7AFdCQyFsiyt34CGWQehoUTtPuOqeIpm87
6sJmDbaSbv3latQUofm/Xy0+hqheeRkgeXrvjtGRtqvUauLsCBAUSjHl2Fgn05jdRfyLpfSjfe/V
8k+/eUxaGqNdLPQgrI7AWefHsIBcmt1r1qvd5GwHXGezLMtCRiWBOxQViH5o1NH13G87I9y70rgp
wzfuVMaZBuP0uza05YvZWdVjEgPCQhPK+aG8Uy/IRWl6oLIgurWk0aHUECBt7QKFoLhcE9g5lmVd
uNdMD0rhBRSt4tIBKQMeT0rT4WYcFeUR4NViW5egQhVaHDwCJVWD3AcmnoGsqQ7oyVAV+lJXw+ho
pqNyEH1nLB1NhN/+nI2pNXtCXCXfup5RbkFA4D1i2V8vuJBEfw5EC8Z95ZguhAsK7Tm0SmOhBLpx
R003CbKVnowImMpRszeBDY8T3VdiTXtO4rA/akn8Dw0GBgpt9PE7DVFPiqKB5jp1xFtjwcGjP00d
yKljRI/XYYK5PBRybIemhQKbvBJqITZ2rGhIm41NH39PdJBjO1r3AX2w0If+ePjcNA5bpcKtzihe
1TYWj8p9knhsn4EFaYM4PjtXYP1fueBjemqjGFjaKAs/QlZ9U6su+tQdPGkHuc8sisoP7YF/liV7
15y8+9ASvLUGLY+mqwCcUZ2BMtWnqwwpgJJ0FYR92RnC1P2y8j5Uh4lvbvVWBVX8ERd5ujWBPFkD
dym+Nfy1MrIE2XAlmbpL2T16r4ZtxjfdZD14X62v3de5M9XzUxCErULbKV6NkN83kroxSsIU8qa4
Z0CnA/4TG7JEqN4p/38sjChIFlBoCx4tRYl2kdNFGw7F1rsLXKNL6gH1NrpzRFlOhnVrAwSaYC5w
UY1zpAE6oz6v4/d5ltY76jelVwNYxrhA4O7iO2Y62rNzZzufg6pU2zsIT0ORUh4cBMWNRRLVA2DA
brYB2BFKO66ugnKvgHyznlgD7i488JcK07zTHap5YDBPMIhuADEorhmWKC+nAUAeEj/OvA7bXpcd
B/Dm+uVQqEtq0iGQA3TmtR3oACMA5xDFjm9taNgB4u0YG+JiTXYDKv+WZhgloMyV85ANndEBkI6N
i+rG3RC72t50hAYVby1my6+n1FaFGi+RCyj82RzIG6Na3JgzNXo1GxeqbiYHRwFZKgIvQCQ2obki
L0GHv07xZXiaAsT1ePEO0e1lybCyIHGcxaG1VlSoG4oA+2/UhAHwHsk6fe/aqfQhOnupnM4hmDNZ
QjquOTNpSNbzwM0UcycZmoDJ7juO4rQiEXtPHxLFp9P54IC55g6wYuqBmgVyCbMtCMvA0V7pkESZ
xlFtdzklP1TKsF61lqWBlCjlhiYYNyG6CeTdKZIAP1Kk8ihSRzRAZzRKzS8m8wDZ0cHL8Z0FMgvV
2x3UsUSNciTd20+ZSdBgnmqrj8EHGnuLTDbnJCU1aRTSTe40SuiN2c5tynhNo/NAFbo9KObMalPL
sgQ8M49j4IV7KkigLipXaJPyyIHV21hZCY4MfDGHkhkaBEbNdCXLTt9ClBVpWgf2xDa8T9zRAg5J
y1ZkikXjxXTsDOdNmAaEqIPebx0O6Z2+TCtwcqoUhldDo34tY89eh2YMnqAKj1xuHekhR91QxA3W
IFtqN7YDTVoVD0mkqxAUX+oxYCrdGHIP4JI8uwOr0j3Z9Kh38KB93t6pKC5AbQH8NKfHMyAclRQY
rc5aUqfT9sGJzpKWa/6A/cMyStINa2Lw+NipdjC4UA8idS+HbNRHCIvKdg8lmdKqnd1fR2c/aadm
qrObu25mIWf193xgYYCdkyR+ko/FkkfGvhmBo/eRu3RWfZG4y6mWH8H8VwvYMRDOIKDDusA9erq5
n0M+swP1tSjnWtaqZwO1wQsU+TQ8cKATB8T7LxR46ZvYS16mBE+qAq4gm1WgSn4G2Wy06P9oSmOC
yDWmGu6hU/Ujl5SB2AIrUB0F7zGh/yDJHe9aXcuwd8IoNIHbJ6gN0xhhBBER+bs9hPrOIaphgA4s
bTtcqPrwj66AEpZSL9dWJdOBsmXKsWuLLAlRIcdyrLxO1xaNzZZRoaPKiDALQYQNeB3p0C80Wg59
I/M73ewW+HQc2y2+xfWQLyEP0Z7aMWN7MoU4Jn9BJQuwfUh2o1J4bY5WutQ5j3DzjoBZyAOdQcoK
8PSQxesvA9SE3otEZkhrYNZRT6nEQ7oIo9/mpskcHwiyfOlmjb4CVji9QLXiWugrQ7KrTE8K0Lis
syEod3kK7JtdvAnbqg8mlgc+FKUQvu6yaFmhtHDCLcEq1fLyDcBf1MAA54GARS02Xd5E2JDbTQzm
pQhwq8E2Wn8CvXHH6Re2W+s7grQFTRo+5O0PwxK4b8lYY30r/9rmkQ55pfQLZQBkJQuH0jdAg7D9
08vsHBvVAL+9CD7XycuQ139dhrdj65eoOfWBUSqOqEJHTC9GhVPQNt62VVK29eqof8xKjuKxiOEb
AiE+NAl+FE1+MTXAibN1e2Ck3SJ3N5qOPXILwjoUT7R2WhxqpQLBxxBM7/C2ES3CoGbM74bKWoGa
qcPbtjSLw4QcAMI5X6CGD1s5OmhK5LO6tdeVof/ukwN2/E/rCP2kWfWlWwVGaivqsUAl7R+m2f8x
x+CpNXayPdL8lBkHdSEqoTS+92KzPDtDplffQ2wywBoM3W+o0MsFGC21GHNz3wzNehX1EQqxabUm
LNXeg9j9xm5anZEfuRiJqFfTEo46+wGrJtS5QSPHzn6p+AruIi5ZXtow+TVCN/rSlKOOm9V3A1HC
XI0TMr42bckoZFTj4rL8T1DouOJdD+SQpamjHwZetKJXW5iI0lhSpw2Wk1bPQF1gPAa2EexbaFbs
oR/r1Atqu0ZhA8UJpdr9dDoyU2xQSvIY9sBnL8iehsmcDjxHOa1tZcry67M7GZo31nfqhp7k02hZ
xnhLIOyJsI0cx9Zjjx24sc8Ma9wrrVeuG8h7PdvQA1iATjP61KDKwMPgE6SgEeLBHX9B2hs15Dbe
o0DEqHtUpNw6aXFOTmXbflxW4qnl/uButi/6VJym7A8qhbZ1G0CUljCa11FKBIW1mm8BPSkWoIW9
a0x82A4S3EesqN3nElFUpAKqcILgURMEFbfNrGW3zQrFSxN6j4wTDQg4Rwneqc56rqDuRuFXWQmG
GlmcPfezPBMr01FQg3utzgY69lKO7Vjgs3PFxauG8o0PLocRRHL49QTCA6whAdUIeP6dBajIuj20
k46G/DXNP6kqxGoBErDakgYm49JwTl3R/t1XCOMzb1EHKEIDDJcuamu1rlRB/h2BilX2ddAn2yQq
ftbUpIEgtfl5BCuFNJhNyR17dBWkqBCBWQxOlm/AAR77VV2DpxsrnH3cFB95Wpi/HLHCsk35tPqG
QV1YtK/YnoDhAVJfJ4C0UOFR2gOeXahbdisF/MCjrb1Jb+J+QeUOeZsqVPXI20wKeJeZ8G3ASPZe
OCwZUs4PDBvR53qsEFy1EmNHzdyKGtQ/AxtBTW204lMZA38jbekQgcx0zAD2sPQ4n9yrztUnd6wN
m03MR4HtUbaFEI27sYX1Nu+GaOMzbaBo52Mxx91ABPBt3gxN/Xr86lqyBlYZysZaJiLsT1HqVj7K
CifsCbNi+94aoUUtVyp/abnWqh4E6s29RqwJ2jcvrMPMzrZJk/380k/L58QKIY+CwXkxTWfTw0Z6
WuBzpsl0pJCgQOlqa33UknP3Y2KXvzQYyqBAs4XVKiRZUQYqw/8U+accQN21912tFPu53625splt
5wFpG2MOP0fYd3qdovaix4baXkxv4tQzEYxF1RmCIkCn03vSUbCvqZQIyhbyBfzFQ+30AArYxGuY
5PawVPGq8BXXhNycfIUMuWL4mcFvm8ChNrtpBSWNaZQQMhyLgsk3KYzC1xW8BgC8wzMwZKF2SCvg
rwrRb6cWDUB6HsOT0XVcFWaOfD+v9nWhqfeo9n1tg8p4KzVVxbsZcAHWmcabB+llvwAD7Z5GXXNc
QY2keO46ps1OkdOo2zrVAaiuwVZ4yWmaAZ4RymiwIx0Ku8WGXGX9Mq3wAc8DbhuGk8ncB5IKYKm0
KFs5AwdMdEKytlUHohzAtcG7khSnDlo+J7zMLmcFlgfTaDpaxYlMXABItAWNGNDXXms5lByV2lTw
PK6057KSZY3APuN9YWjPoEP0lr0HOm4a1XkKiJ0C5WwatfM2OOih/kmDqFIC6X3mQHxeesrZMi3Y
4vnX31PXPPdkn9fekilpuKFRpP7rrWuPqMOUrmEPkK3Bdpl+H+JpSTcvXm/IWzpJBf0TfB4b6qRb
FbkfvlfxRB7lnU5ddJhtwUCChCjrG76X89Ho1DfbUCdN2iR2v287GRZHzixmUPACoXK4pO1qFw3B
quWi80FoCEWH2Kou7U55AXeOC2CoWaPKMqwfVk4lmUDpfEMsoM11bOF1fXQcIiMBWrlqB32JJC7K
Z/AfTP8p6LeShYg9ZZvRX2+BrPfOU8UHGKXwz5AlCw3U5gYlNmtDB56MuWZo1FCXJ0S9nZ5TrQMq
OccLmy3ZEMruSx/VGvV/2lGfXoPV0i0/oLLZHsxySN/q+lVntXh3NTHcGXYXoyTYFO8BgmL+v60A
YleXjQXhNbpD6UakA29TZw3VbUSn6L6c711mGvY08uWmnv1YZfcLurPBgNCsp5ogJ9LrhdqX3gmC
H6jClgAXr4cCUQ/ehy2hYkD6sfUygz2TWa1jLUL9kxkeTqsUnCUbxOSMPBsmlK91PaO+BiQdRxgQ
ApjGZlPqaxwkAFh5M4PgiAMtyPa3N7OsfAu9+pdU8ioCKHs5dMRsn187m7BVlrHJXaRWEEJakCX5
zDY2GMYX4IZXEa+OedTvjBQAUTWBXFqHNZylsHHLRgY+dMB+EYIS36C9oQKQ3hiP4I9PfaVQikc7
SZx1F0b1PkOU6lAWyG8LQ+8glg16GGyX2u8g11lTArMMyzs14so3cq/CunwMKwRURmTRJ/fIDoBP
zav62HfpsUz65h5FkCqWe274HdXoL0ps1s8mFHt3Zp8268ZM1Y8xkYBHGNgl1Da1JIXKVpj81bPP
jXLneUG91qFXAN4XR9tCYipYgdgkPWTgATugFD9YNVFuPZsuBDGQI/E+t4NWBJ9FVeN531o28HNZ
sEIWNjmA2g4ozz9dsgTYCT2ruwXvVe+c8upXGRq41fMiXOc5iuyo1iauQQrMNecxb5XJiipy0hGs
VIpS4fsDButQB07/0r5QFr+9Oaf+ApJRZX8YEoYXbd4czSLt7gn1Cw34Y5za7T2xCl5bNBZ2CtI3
fdw5m04I1x8dkK4gjQauDWHlPjGyJKC9eGpM3zB4UsMiChamZak7JjlbyNautHxyNbNYeSzUdV2s
dBMC61SZQdUaVJ4xN+eSjbkvV1FSkep7MgVJLGIIs1fddo+89tiOFjBWhZB57eT7qdiLxRAUbrGc
5iwSC8M0qrvpKaro70odJ3t6bl67EqCj9tOzNW+tyaLUk+jhsncGoQRqBbLPJmj3VhjldGL8PrkO
XU/+Fxtucfbiutao/LBDMIwGKOgl/FrWjY/C68sj7X/AZZzttLr0UPb5m7YmrYdHYcbVkbpkXZpb
auXR1QA3WjCB1bwZ5xDVka+TvzRrIIMP9O4x8xKMo0P+ECsurt6JdE9fOJTE9I0n8Iqi7zSEhNdD
1bvT109dswPdEpZ0sHkHDTMUfCxV3nnLOUBMQWOAfcD9D72euZ/OKGZMZ9JiUEFcRK05Sj038Yf8
hJj2xYKm9brW26sIaHq+pZSmH0KYeh2iohL6aLIdy3an2Wh3ZXpp57WKIEbY6ivioCXVD+KdnZsN
78OlZnHwCssn6Tww0ENzbuussPfgcfHXILtAMsNVG75KQYW1IhrH+UA0jpqaXUZjJ/UTdbA/jDjf
QXEqem9TBbgebczuKkupUfoMwhFDgsOvFo1hpmteNEgrh8Yhx8pm35bOjqiuY8mBTWzY134vTeJ1
6JVvLmtjbLcMF4TqgIHnShLvwIvi+bQEBkPR7ehsTMvnm6aSiE3aRxrUBYqfNvTrsJgyxKOaeSd6
PHklqqP6rMjW9BCTVqObZbMVPerICri3i1WX1j9dOZcq4pHmIudobNQNWVGIT84FWsBi06oGkAlG
ET41WPAsgXtAwhUh26fAHrz7JIn9nFsorweYuF9aWaStuaINx+l1HgaC7VmClPgh1kW1gZSfe1DB
w+g7rm0fAz6g0jAoC8iooSAkkDSIZtW85n0YbbkSIJHQFd1bYTkbMiBP1eT2UVOcW88coqyZjXhk
4Y2qnzMBToEhKQ9pryv7EsmZtcmT8VmwrFxgf6B/Ync68OBTRXUT3g6osq7B2DD5VI6i7BnH66ER
3vjsWVG5ADa43oCFIdplIJOMtU68BbnRbKoyTVDdFpWvWhYf6G90oZoAKHZqntqgNFFZjp2VAjbQ
71dPpQmajWZ48dbNtOKVuYjutk79lGl4VXmjjg2XBhi3ppmgff+NvAzcTFmBJ868xPLHQrzZBeCG
BL3E7fzVwQNLggwF3QUx65Un7Oa48qTEVvZgqxU2QyCLxMoV9TIIxy0gXCbeUyR9l1br5TtLBnml
mWGA+pHVKKtJSxDKOijB8Rso6N4FDugUJeiiH7j9dG0NsjUW3YLgGTR2bdlFcmNZ2e6NJY1dLf/0
A8FZsHZB9QGCrLsMElGPWOuYTwhLo4JMLSxJ/mU9ea3l7VCJYi+oSQdpj5flo2EZeE+C+MdXUK2x
7Uytu8fTYD0g3AS2TBQlIRLCp2aWGia4ipN/QMxtPZEFoHJ3ntCbM7USydTc9C5fJ1JqwAFgmOzV
HgyTpmWkfiB1Ewu9K99UyCBSUr2VCo0OAjmPPDX0XS31G68WBfIpDwODIAX9/rFh/RRxaE5BNAQc
phY9OYrWmFr0WPnT8tqisavlf/gNyhCApDTbehF0zJH0/04sDiwDea/aoAY1biO+L/F5L3O5nIvV
cxl61rc8wO8EuyQGags4KjwAzwjGoSJ766gaCnhkBgTTwQNr7gtwKaKSi0PuVz4Pa5CpoOLQDKaA
AY1Gskkh6LlJn8fsq6qnBFzq90K81g4YpPxirMydATD3DYx7YKq+HPE3gbDqN4y7rqpvUBUY9ppE
gKeQcpRzUIMONA/jbbOYfWieQoWiLLQAG+UpxVP+uywhMkRpv8RFVG+EXlpb8Cs0T4ALy7oOVCpr
NuAxmmu9ZIkDXcpxuLWgYucuUB4Vs7e+zgGioHChy9dPVi6Nzi1e4gTMknUzvtGHZiSIfXJTe6NP
pVEzE1rL2lvN0ho6ngBDhmMRbE2kf1ahLCZwvLJbgOmpPjUp15/VTKypPwP36Y1ZNGQgV+6KFNFE
Z/B1wsiLzL3jNmSD5EdIXRw1Wis99cCCLy1ooJUIfS8WQFzLPjqgwB7CRtYDNbLf88w+X+aJslJZ
QjVb0nkvYkTy35KiRL7WjX+B6bh8gwC5tTVlmJ6aQR80S9sWxW5steINweR/JJ3Y2TIy9xU0KtR7
nYHmGzPb3A5hbyxpUCvA3FaMwVpL2SevSg7WQrCNbQ00STGgTbP0d3RrqvlKEJ9/H5zStx23+abp
Ybpqy0bfCyviZ+QpwGMg6TmKGBGepG4nC8UwIiScI74Cj5f7lHrJA2jZxDeuj1B2gt7IHry0N/2h
Y972g2ToIZfbvBRFeGAADfnezHLD13PEA7/ABuxRd0Cdy1DjJUEF82Fe6TEd5E1WkJ0NB3SON/GH
qHAXvHHqKaJCwZMKhAgrsqMIxQw7lrY2Mu1bPug/40YoSAWXSZGv8K4PkQ6UjHV9VdY7rIxON1Wx
88KSRhunO9md9y0KE/AfgDOJENiAAFVguUOTdlfGALVmGiWMNY2qvbiM2tL4iy+NEqCafKkZmQnU
PfQYZRbCqA90CEHQCPFm04r8xgPdAHWWcdgc6q4DE/9smaEGBqxBLQQ1AGkoLAZJi0SrNGjay9Mi
TDU86810eRuQDJpC34nSNQAV4kusN6xTS4th2cz18bZJowhAY6ksR/8fY1+2JaeObfsre/j5UgcJ
0d1xdj0QfZu90/YLw02aHiEkEPD1d6LIcqRz76q6LzGQtEREZhAgrTWbLEQhoiJuulLueJck7rC1
BkHkHlRhFE2YvoOh37jtAg0Y0VSOegvc3u0172CyCSav4LalG1WTLFbX0WuSIgT29zULYYav0ZZI
wgjCIP09G9K9uRdBOmpAcQsuvsyFnaXi8J5LksZ7DtP8EpHZOYBTVpGsBGCd0eCO7dEWASrBBYog
WZzveivHG5oBSGHVwQ7Vq52T0HxXhXo2o0irR7e0s2Pi92KjUTjdqK7uvvQr8xNoHf7aC/vYEiTd
iZ16PSs0QAXsaPbUw9xsOOjkhpALtOLb5nXUbLnNXBNsmtdRM3ek5Q+mtlznA4cGSN5teprC99q0
R8oHaKLPakmJQ39c87t+jXou0kPNBAudBE9I2FLrc+zxJZF8MTJqfYQO3LiyoOB0FJ3kJ1QhvOXQ
VPRTIGBbNFO24y5/LHXzNrSdi9ImFI7rbdSW3gAB0Vm+BjefCJQ3PAVDVGuXZQ/Ez6Wd+OQ5Hlr/
0KHUcl9iQ34banBlTXAPmWmYTaGY/n5yUEDEAdc7WwZKfdRpLo9apPVjTDy1QukFwhuhDU6uxUBu
9XyJIhFGudN3DzzfWT2S5oveg7ueP+JruU4drfp1Kk8z1MzmqVUHl8NUcTtyUyys5CyEoPcOMjs3
1w5nHhovvdwtAQHDD0/dpDsTZ+bUqVdvANHtlwNwE5OuxReY0tdL2Od2585ALMamWU8zGgO5I0BL
AbGYyxcmFCjEegkUoLqEwhUdiv1j+C2btzfQ/AiQj6a7Yd77EJZkDznKYosJZJ6NiYD+Snju62kn
ZE9vGiep0qX29FrLkURAAjg7AzuXmU8gsZ0+ixlabrpISkk0hTHdmb5fEWZQzDbOJuJ6Dt8p6DH0
44+XiPlE13dJRggMsPxLIXofda9y3LUVpMPMkfp1dB29Hv3bOCk6ZwujXia+0UJCbt4YYE2pFdnA
6G8uflmAYFhY6FfWxjVZcjaWr+MmvAEXd9n2fhMZShNkZZEZBGthc+EvQVc3PPQODNydvr5tDOFp
7LUXjdhIbl45T3a88EJUM2rVjKvCmlj0Bgx5OTQ1wvfjU6EgtxmmLupG0lqkHFQvwWT+4BPy1DUZ
0qeBtha252bH3mX5w1QMT0Z34108PB6esF4cv3Rp+lMOZFdPlf+1CO7c2T40tAE3rngN1e+C2NCJ
k5Cj58T/OmiomAFMawKSot0OhbaOqQe15XEsDiSEkF/rDeD5N7XmuFgcupFqgFXy/JJ0lXfOxjDY
Cp19NV2waHPPqLNhvw4TAToBTAKxdezo6xhUNxvCm+YIOkzDucdaJyZQVa8713WXQxWyXcHk3TXs
GovryV46VM/67h206FIPRpskA/JHJSEyrWw6WxW8bgTUP57SIASPpS+b767sVnYDVeWIMmibVt7w
rXOrERqIOX3MgUJb9SUvzu/OlI3u65lEnUJn8F9nwl67+jimqdlTHzoOd5FZmuNNyt2086KTh7zE
rxssZyQZMwiSODUfIVGIAn418m9QTQKRXbn+jY6lt6t7u9qE8Hp7gEAOzGVn8pMLRcx3sShveDsK
aViuxH0WI01LnOYEpR/7nuRMHBqZ/4QUE7nn84sbQ/a67Nx8ayJKP+vuMvEM7fkJwq1ysNe+b0Pn
bo41EfMZnV9npNjnHVKL/7xMuJ7NTCCetfMK4hz5NC3skSC9RTWIBhQALOB/cGNwe0pve3d8HS2d
2b4XgLG1uTOY0XnupTWzXq7zsZlPHwrAnG7fRYTqL+e4vsN1PpO0XUFKWUKjBG7yAXRnYT42nqEm
Ht+NYx2egwyCOACG5IsA2eLd6IZdZEbNBILbyUp5I2SWvQlUSCfGWlZmrATIcZ4DF6WNQ9nwtyf0
i7Lb1TXcwc0JUXX4gWQh2wEkiUoN3tewXa6UF2fK4SGeue7i3UAbhnhGuGx37U+luJzjwrtJtO1j
J9+4q6a13YXpLLHr/fDH//zzf78P/zd54be8HBNe/1F31S3PaiX//EBs58MfqLjM/bsff37wPOZB
9wYuCQ51mRuELMD496/3WZ3M4f9HkRglogAMu85hAJQ0eh2glPqI7aU4I7/aRWLOyvSsKFbQTIfk
69ycwxLocu0LC44c9wVyUltRUo77RcqBV2352dNQ5QW2YFqbZpEg54ENwAs8h+R9K4cjHEXYybQa
iMIeAxY/jnVc3Vn+oysbqHOlA9+6Xu1Fl7wubgN8m5DWi2ggUQ414wH+I20O0oImGUSdG5SheUgO
tHHydWy72Kp4brcMghzZ4fl5atcV9EXLW11gy7SyGBEo+4/FGr4zw2PqZNbKQR0bgrjTD5+6wxc4
1nWLlo6oPNVDu654+HMqbJWtcdY21E+GLEH7wYYeTcCOJaRd72O3/Foks3CA50NUyYYtdG45wW4o
9fhpgLZU39VQlG+XKWrud9LVoC3NejyZiL/6cwpujOGekRYMqUAivS1RRb+usUrY5fCdWRXGXR2u
shTCFc9Z79a7IokZik9gYujcgSMYHRclH3BfNra9HKXlI3TZFviC4PngWsGn/3YRMf8vVxEE03ER
MY84jv2Xqwh6ugVuGMTawcQ73F1WSPCM2dcyuA8nkVdwd/kJNz2gBub9JBv5THPoxhuvTuubdwOW
yF8HOjh7XAqQ72a8GzAzJgBG358qh97ETQyZroXsoD48adYetUvI1s/Go5dm8hjML2LOBUWm/ebQ
BEp3AiEY08xLWgosHi84W51D/n++3lG2KTfQq31tqpIKZ2k6ARB67bTn3wRwYMBNmBFItYnIdF7C
aZ7dVoCCLwC97XFTgnSrecnm/D6csoLVdYAoWAoUIZ57JbLWhyKZ+AF4TX4wTVjGpeDCzyNvhmV2
SCoskq79+a8I02dOYE5FbJ28nsBvnX3s+t127IvgkJYABKGCGBzqJk3Wlp8Xkekzo3oOMUfvgq9N
c2RO4Pnqpm8hV266/u1U4jf4ZU20X9SQxduPsiJ7wEcAJHjTnjtN880LkESvMXoeHq9zTPsaeTnl
76doIL0yeqCKpJX8VlHQLzqZ1NBWng/5uzZ+1K+d5khBkeVgjhKL0S33sq2ZcZ1rBuH3JFejhMBX
Cs91OisLAc0UOmPUdoKe1fzSWRa5vATh+ATnA7kzXQnMkzZ+Ur30g68Pan6xmyKDx1I7vrbNEXX8
bOVS4BtMjOm7BGLrjGvXdJgXBzhOXI3mJJVTDAfTywcbYjpKbd+/xTXkMuXN+PUjNXj2rcsieDHn
EiHAxtCezMddcSZyKl9mCViFesLPUkHM2ebA+/U2uH91BdXcyraiYKQdnOD559Z1hhzsIPAlAH+I
ACyGG0uQR3V718K5KYsSAe4xVQTzQJHgoxiBHaTtWpJm+Flm2U6Fon+JhTqSvOt+IDN3Wyea3PDA
6tbKBmY3Kj1K95dDzTkcUyX87XEFzd2XDogh/nZIA6AeFibADJkzBM6ELVWZiaXpM6NmAOKL0OEY
xK6B9hLNYMf6rJgEPBvaOos+k9gtiiDojn5X9cdYwJpmKTNc1pqmO5nDgv0e+oTxBsql9zlqPkhZ
/4o2R+Ayr8r8s6cH8TFx2mkPS0GxMM3K6cWWxPAjMc0OXN61PdZibZr4JECV9k2zNU1Izwv4FmE5
a5qTg9RV2w0gvkAZ7qmpycIf740XmW2cy+qZccyhfWSagHK5ZyTo97ROIcw3WUglqR5rMDOKpbl3
sL3wxbTMS+ZX30foqB2NeZkHBtzOG+HUw8x8QuSOK/i1mlgVknDNBAiplyab+AOgL7WjhnvTUwxJ
Coh1UazN2YJRQLQ1YctGzf6ZCVg0C5hIcygtwXMNOVF+gt7Ew2V0UoOAjhdYnWYUZNduD8kvFV3/
VlkGd12T3ArRjDsPjJ/H2oNXW9yFzrqkbf4IvA82VmkPPNHcLMRcH1LQS206uRh6B0nAdlIHqDJl
jyUAE2tepNXKnKnJPH6SafbZzLycrSuXIxwX7kzLgkbTgjpps3NFvxJNLD+GtNy2WiQfraxK9rQq
6pWclwAB4J+djY9X5AH4QtpF4Q+Yw6QAiS8Gkh6iKyV7toviTvh+B1H1Tj7Ek5w3Es6zzL1x/x8n
aTb1N9moIIdt6yc2Q5o8sxMCjWk4mXZSOP12CiBjP2+gLiHzIKXtnVZQxhnc6dF81oIDY5GW3DrA
1oA/wJ7q0s9BD5bQxpSOt0lCCFRr5SJH3qRY4wVoutyFtLnoAcC0hIa8vdOeKpK/vgCqyfe6yrYM
ZF0gEecBlH7aE/79ryGl8PFU9ZLdtR+w4Xodh47aQMeqXFo97290BXUP0ZXTNm+a7FYEdbjwIMQG
vYXkBkpo9U+GFRmg0Nk3XwcpUvA2vw/rodzkuWPvVZ31Jw5RDIiZFdYTjIlhHjPPygaQW1vvhTC3
jCDJ0jzVDR1WMaTfjlWVFAfHU1AAKoiL33CJSm6Ap3AECMLZgxT0AZtCbDZHJ/H3dgXPPVtDqwrg
ZMiRz6ZYYupIZAej3sdO45/soM4h82d1H9ua2nsfUMNFbrv9xxLy+puK4lczatl/rEo5rcgU48PP
oyoNgZsIKrEtAaBgCWDYurHHAy10fTclMZjcc0F5Is1XELm7h5yrcJdKByY6xCNf7OHBVKLTQb1O
TCFP8HcTLX+Wc7Rpv/PmvWFpa+S6mwnY13mrOUkKU6U+O5vBdk46mYgGy4ct9EHVMu1cuDRDgniR
arc+qzIcb6cBwCxAIpEyqaGMbwbyWINOkGFbhZ9JumROBe7YXD3F0686QJIfi565efFzL8MFEAT8
znRVg0qXdJ5gmg5xy4MSAM+YWEv6KEDN9W2opsAObJU0RN7zuPk0KxqBUVVeD5K0HSCmqvq1wSIp
Bztqm2XnS26L5PLuV5dv8lluEbyJqAm5wcLtC4MUMr5iyweG2h2hx5eEK49p8sntxMYkfUBj/0tE
kEKWY7AsFjlOktwh4395D9MaQEivATk1nwSaIskdSGumx3zStpm8RQuRh2u62UCMa3h47JERX5l+
09UnA9LC1/Y1hEpYMoSoB0r5bOXwjjFHWdi8Hpk+DevrN6Pv4qw8p1sVGsH9QSm994QC4QwuhgXI
jnFxbGf/PqVEuusq5PZ/7zeD7/pM0ww4Fqxi2cUVIdVdcLzi69spVcs+gQPIlY960dpt+/jUAldt
/m+XLzWwHQgtMXr5js0ApOOcRTv3XdKU1/b1XwyQ0GvMJbVpYkjhHkDUrhfGh9C8lPPfdG3+Xd8o
w6ho9bC/Whi+C7PhZrXVcRzCAYc9cN7np36WoHcd3u5cFnpvZOkbRDS5C42NWdzTRGROt51x69Df
PpL5gQJ+nYdNKxJjBtNuTbiHdjoNdwbxjtYRmqjdPUM9536eFM+Pm0lX/t9OCnr26OpgWOiKaL5B
Hh8wbzcHWtq0hbSzSA9jeUMUIFewgLDgzgKgPZvtOyilN+FExFPplQvTnYLddqymBp43c1TRwUnK
TDIPvTbzLpPgNkS3RTMicwUtCRi2B3ITz1LO/SzqbI5IsZCewJ7yVzeeG/4GGLwBZGiEXgf46DA4
vKPu927gt3NQe0pwa+HlOhcqcIBsgQ6y12mgmZFzvfHLjm66FDgGUyaqNHnbNKPWWPhLUzUCovsv
o6Lr5eKVOyDaXK5MZRNioG22APKsXuCmPbjVd3Nv6IuEnHzURvDUaqtlPNDk+38Y98c6+V6ezP3m
Ot92S3Xqq6pavh2H3kYGbzpBTu/Gu8O/nd8l5ay8pZ9Qa2E38WDjf5xSZ2OatkrcG3PU4guTqWWf
rv0Moo2w7x1vxhb8+cjEismDrU9MyKLNeygoXU+aKghQaxP5+wkvgb9OBt2bY9DwfQKM8pPdyRpo
Qhz5RL8ehb+O3o2WeRhc4hho5BuvFHZUQqPojMIVEkEt1UtQyLHHqax0OtNbH0s/f2kiyK8IUAkR
AYBrGvlWOGIv9fq9lj4YTHOiAB7LwdbnkGObEwg1qjBu5DeW/5/7TI5BQtsMSJtufylygcYKb1Oy
NwWu68tfu02ljEh9jWZJ0B2qUB5MbjOQFbyWOkoXFwEhaxq+pbmYdvC5wPaA0J6fgqBYXZrvppim
SX2ao4Tbl7lZ4jrbofK9qA3y9FQOeFT12Fh/gtsRdNc6aNGZbBu82SDySVugMhCWz2Gm34RJyZK1
Z9Fg16lJ7ohVnq9rVbN0va5ff0VcV7nXCNMn53MEWH9c+y9HXA8ncwQTlmYN1taw8Owu6T8rLGwM
QswVAzyP4xpliRlExkMtbkY4eo9FA2Eq35++5JP0jmbQowIOUhOw/AZ/JuZYAMj3zgS7mUWIWCno
a2yaI3FozuvM2DOnqsRN5tK9mWm6/iY+lwz4oxCLJOSF3/AJ3tfrTdGeyIJGfQuJKtM0L1cAgGla
tL/7z+lG6nrvso0+ZQTpRmLjOURCL2AYf5OzDnrLTZC0qrfD5PfrwXfJLndZBy1W5BY5Gdd5SoaP
M65zB5fdN/0J1uYfTbyAHOc13vTzHNzMurPYolNgllNPsGfeKoHKFN5A+L3z7BAGfHZS3A8tDCwL
OztYIgT9z63zPZw04KEzN99NSnoY8BV2uXGVD3pOzbFu7aWPslqa3CaALy1ArfQ/Vyk9iBkO6nK+
B1+Af4EtKgp7WQZ5TBRXtlLZPhABmJTNk6wiCy6TaBOvBqHYDjlaiEbK3IK9VRg/NTB8smc5dK0r
d1PQUq2heCk+j/MHInb/wCYnOAVt70YmzEx3mHydXnTJZboCw+EyveqwmA8gILMZUmxBlon23DNt
4DCClGTzScXtfcWH+AVwrBUS2OFXGlgVXOra6a6QjG0ySdnOtXr3nA5aQVkKtE5pW+nKB5R9CZeu
eImF/0xLGmPQyTnYTRxsrbGo61tkCgnq5DxeQtC+ugWBqrqV8BI8VimBylVTxygUFOOtLoGfLrl/
vvTp2mkXcVxC34Vh1IQ0UKbcuRMc50LXwjyw34db3wVqAjIT50vf6NKV5K71wwesQVdIdUKoKjcH
IRL6/+qRAFWk8GI91IDFnGiWU7nnZeCt60EgRWU64U4il5bnYpU6hdmxITRYVG7Nj/2okB7v/Y+m
1tD1frDIPLs+GoQJYp/D+YOFTgr7cs0OplXG/Xgbsxi+jyL0scGfI8znr33vkDn2OZn/C9f+eMrf
TDf9MWo+b6YX6lyIO7OVcSGGBYtbnqCUga3QmNB0I4BgW+oZpaoo57eJ5a0vW6Q54jrB9LVW8DoB
32oFBHIKufKLokDH2mQLE7L2aF4ak3K/tv05D1/DUWypE0YW14FxTr5fmy1UWrb2JM4c6aUj+OZb
czmYFzVfGFmflAvVF+EaFDtcPL/izBVz6cNv6gkZrW0igpW5rZpbIsA0OTw0oRxobo5TGNab1pra
y21ZlOV461T+ygyaCQo5zkiGNfsvE8y9OWEaVW0I4x3MXHP2qUU6y3wAYIaHW4KzmxYoPGr9n++a
xKZ/uWuiwge9IsdG9pvhvvn7XdNnwKqFMGPcjhe2YJuRPpKzko4zp1NaRzRr8BaQbfjVZ44EEzch
8ovVfDGTIFwr3dZ7r5uwybv0mQt8HoHlI3TgSJaezEDfjF9Tm3uwGuxLIbONLx0Oi8sifARl1jlO
jcouTViI+bckbbdm0IZ35OMMwqr86tH0qBCbLGuyb0wLn1xFoIyQg2lCqD5b9qp8nY1kmlhTWdgg
zuGd6hCl0MQehoVpljE4FGOtX99Yz29cKHl5YxOhoC801fXljb08PKlfb4yNi4L8wgTyGh6lcCsA
XDWRb3xUhhS4zOuA8VYxIdeBa187A46mXzOY3cCTIgMmv12I1ANExVgxx7RbGHboxYb5XaeRPTJ9
5gXKZa/R1z4xf8//5WLy3b9cTL7vuHgM+8QN6V8uJuBgUS3znWAjypCCztkm9wQ3BtrWztOvllvb
kPe36GUMhWN9dEXwAg228IZP+L0j4771CA9vXOQu5mV63a4GsDiXptO8QAEGw2n7RCpb7q/9BOyt
6/xrPx6Er+eoZWLDsxFafx2elQmNusap1GrIkLl1kmJfBV6vF57gTwZya42gZMkh213wuHEQXJoh
tjIRhTvq1izHzYvunXghUbPB2mBKnMtSPk8z9yToQ2eqroFo2NmbXzhTMbwZge0wczMSTMBewHh3
rnI3AhlABi1XrFRmCCZF7vEv7WnkbNfMJjY9CDIbyH5Nkbkjvrs3UtUD4qi024FwmWWXGBP45m5r
z/dTM9Er7I+VT/1NS1CWHFLirNrGgSwMntzJqQGE8GRGaOU7K2UAn8KCZl5YhPE6YTE8bRO7fGUI
sLR431TzqMzt/BHSodHgNc88mbz7qWagYw7EX/CuGb/M/XlWe/c9b8VR+/yTJ0PIjegTnHliyBfB
CGiodL1Jcjd4JnCSBAk4+wZ3VDD4p1CffAL1Qgf6bgvAEbNvU9y9mWlz53VmDLKECehChmKMKPZN
BVXBfjYCAoWvvYOZXg/xKqgEsvmbufa1c5wxDDLB1zhxcCRPjzDQKo4g7BVHnujXl2ufq0R9iL1H
M3btvoZWvyaZvsmOP5pf6//8hvKQBvXxnTdjm4HD9q75z1P2HRUi/lP97zztV9jvk/65eeHnryA0
vg/6bQ5O/frWy6/q62+NFTRF1HjXvbTj/YuEfPe/oChz5P/v4B8v5iyAmLz8+eHrjyqDGJVUbfZd
fXgdmpErDrj8WPf/ArvM7/A6PP8Jf3645+3XrPr6N3NegFb784PlBv8A0TIMfd+nlHh+CFCDfjFD
HvtHQHwWYt3lMOJDW+zDHzWW7emfH9x/UC90/TAIfCBNCQwkP/wheTcPWeQfbujMpyRYJyJF5gYf
/vUPeMXiXL6Wf4PNIS75/S7r4J2RyndJQByfBT6bH+lvNjqwnW+kB6+ABSsDH77OSCBCeXnIqgdh
U/EsQzv/CiV//6fUodp3aQ95q/7FE8Pa43BFU9zpUL5L4kWf5BSFxrCrd3VGYU9ip15zF5R8bKDj
QNsTyqelsxgcq/8uQXW6GzrWowaLrCcYBvCXk9DpOtYTjaOqGNkLIbF6DqYmhvxP55/BQ7Fg+K6r
B2DkCYk6KflXOG/k0GxvveYUFzmsg9KwOAMLVc9EH1Ej2wzNVhq7tbXosRvRsFTww09W4/d7x07H
Pbw+xWensgsI6zr5TV+46lEFjUKKNhsctWpFKU+4XyTrPvHq2yqmxYHBgOY+5cLaBtBcO3hpnJ7C
tk8eMgUjcegYJXeym4bvaaLj74l2+GOl2qZduIHXfRry3tp2BPDgsYUrQQQTrn4P2Y/u5FqpRMmm
5N2dNWT9BtL9cCl3wEqAiZUf9NBfBHprXYYKcIVuXgK4QbWldQ0gY8nq8h4beCfisFZbA48EiA4K
BZvaaoovYTWly35iAB6xVj0EvLXXXpW1q8pp6NFPfPWIFUKx9sdi2jaUweCkoP59gVoSRPXscBPS
EdbludBrVHKCb71N5INKe/VVhiFfJpPfPmKvxkjkWQUKFKHtomohRPkwcgCDohxVSxJxGMAfGlCj
7qeuhG4cPFSf2qZy9jrLoE1tu2AkdFORQxoiZsse6YznvHO6ZcVdf+8neQq3VeXtgSmb1hwgpSRC
6tRbAvoafIZ7AVvYNLaPc6UaKecs2yf4Za2GqQvvE8vRKwVFrCfGIFIVCS9rUmCyaLm3ADZH/p5Q
FDogFiOVF24YTHefRmBBd1PnkVtNB3mQVay2pZXmQOUNvIS9tDugGO4lN5xaEDv0SkCfwrZci9m2
eYQQ9KLOA7asG2VDRartkJ6ardfBEs22NSiaJ2jQMKjHuXIpY1ixuxO1nCV4LNW2Csd6lcF0BITr
IHfxhphYt31x27lyUbaed64qnXwWuvOOFh+gngz+ChZJffWE6q28VyzvIrsEMxOojAKVmHqwxpOW
qR3v4MsFQsD95EmH3vV+GtPmHoqR/a0GwQ2yzNUoHjjT6XNQu+KBdeEwRUXnZAdujfqlCEh2sEHh
WNtKsaeyBQJtasCdlTBRv7NtyZ5sIEKAFUnUzrbC4JxIAOTsevbES2rkJ2zIEw9LJEPzfQ+x9JXd
qmYVAEnxCSm4ZsXCIX3Gfjc4a98BObW19cvQWPVdDXj1RkMgAaBdZzi4EnRvH8LAP5B/5yvF235L
SW4/gnCQwjdOd2t8YNxSSBnsYNaV3yawqrm3gR28sznFn4OfYLKSKf6UAkrOCxha1HtZcCizmr+U
xzx9ZkDR7dteDedpkgl4AIOE00ar7Y86CJwFPBtjSFkB9hblsgYbLmzxpWEdhQpPPnEPxszteLbY
KG8qSLNAPE6mycLPsG+MnAJwZDAPvVuLV+5CJC3gugw0rykaoNb1AH6Fdwtlq3TTdhYkSd2+6B9t
p2NrN9XNZ10NElDHKcRKUOUrSF9Ut7HQznm0gqBfBW4qDtA3gOIQbfBfRxXFh0iGJUVEAVNnIfS3
usk+xZIOUSkF3wHhAPQR1O3Agc6RygafJcWCKqnz7jxMU14uKxg8HFtBJYlI7xR3ynPGbz6HD/rO
xQJs6UJ3+IG1rPgax1JugTly72XmWquOWePBzVAXj2KViRVEJrgT9WDTfezARv86BRaHibWyHIgk
g18Vx211AHOagNTb9mss+nBbq3N3gaco6NFZ2x0KC2lOnmJDYCdOBd1SkJV2rdVD/TLIBwYjwL7E
A7/K1vnYiHsXsh5Qpiv6G+A7WxbFxK1uIXXpwk3DH3FKiIFHgcuDXS17VPt0Kh8169QmSOICwJ2s
gIxf2wU3fCjgiVI1xSpDjfXbaMFZCxnP5DtWhvBAhVWx2gWWblcjbRusHIvhxpUurg8Bog7uoBbA
7GrQD7AFtZ+7BgV26F6DrOvb6thIayojDaOAF+Acw0XDoDSS+WLcg9TYbcOeh9t8zu5BAW38Rnq7
gC+M8rcTii23JRhJJwINxhUHC/pRT4GIWl62q25WyqTSyTZ42tq7qUqhtVCHuMH4FkVFvCGHNoV2
JdDmMKSxsnwH9RD4otOY7ALKigePFf4+pXmwdjpd7vqxb1dOm4u1HY7s01iNgMegsh81uimXeHj4
+xbI231YzqkuiLwhlznWu3jUnyFQBwZUo8gyGHqyscFA3ausQRpLl+kyBIZpOXaQRnKV163mujhW
FHF/kwgJ9fOKTM7aD9vmB5j32M5AJBUa6bQcrQMYkdamUYIdUH2Di1ZctYBrxHh6S6imrIdYgDmD
f9rjBHNJ3KkYXYQNlG0jz3dwr6g9BbeESd9YhHngMMKRKXIaAcFkEXY3ASS0NhquNl+zzAsXysYD
L/QtueQO9Kgo1O+hbednZzrq4kA5yOJlUE/Pqd0SZJDqfNPS0DoHpIU4vOD5LS24ukuA3lq1NoGG
hjeQLcSX2SKry2GvB4iqRb30vAeZC4ZLr++mXdKCihMNOZfPE097cDKDeO2DVbZuhhBGOzltdjnx
0k08yHzXgEq25kHFbyxICuw83KCWo/AJ/t6EkFurFO3GmZU4LT/xzimMpe4yu522QeriwoyR2o2m
Jmj5xgnT/nFCeeOxawXQcRDQbw48ZWIB6Rp6rJk3LmLdDuseHlNIo2p4qAB2ICCSpJ203kPRCHoK
4OXscIXFp6xT1k3QJM1DP8I5XnM8T1g85kgvIncJEiEnp6oGSWTZlNMEG2poLpURj8GvqylQv73E
DdsCWeP7oKG/A7Myybc+2JfYIjICml0+TJDxVmElo0Ir7wYSacMX3KpoNGRDBjvOblrDN4LeTbKF
hIcMGUqqwZdRgl84KT7dTT1MMmKsHc7D4KNsFnZQpprwiNjbLR1+2hDM+Zna9bSRJfaLIc8gFeha
/gaG1AJfhSQPlVupJUQPxxUYjkAOtbkOj206iIdehRNE2Fmn13D9DCPYaqMsXoe5vcXXJFDanw+n
3JHZAjdr+lmH8FMIiAtGnuMMzi2vmnirGZ6mYNHBstTBnWypZRzgjpcnPyBKV8KIHErXXGk4J6GA
BytN0jQLkAizg8zwzAOlfKrg9lqiOBzUIjwGlYsOjUxtMZ+lXjoZwWFB3eDciiA7aDk4EIUsFIy1
Bzyi54d+UOn2E1O86TaEIf+BvH6cjJHXecOu1rg6AqKnIbIF12u8LYSc/DJYSW1jPhZ1wFrhkyYo
IgKwhGYRiGATtB7erEBVAJu08DjxNtjA5KT91E5ts6qhIb/FCre8D4A5gKoGPp7fIcT2Klj7SrBq
7tiA53UgseKARVN8wyAfssSGINho3LpWsucNMu0dPszk6MdkkPqltdv0LmBVsMEzrt77dgu+AZX4
+3WRgsDVl6Ragh06wG2HtJ+kZ+MLg/YUzoY901c4jQcb7vfWQY9MP8II0FlyUA0OcPBJ74qK4IvD
4iy+4ZkKTkM4zgRJluFRXDWLodHTngX4ZBOKM2ue4TQmLiANJqsS/5KCZ6eUeM6DrTRkDEEWGsAv
G2uyLGIFv2Fe2fBj8xNo4jBQtguCbzjBSu//MXdmu41jWbp+IhY2Z/KWIiVZki3PdviGsMMOzvOw
ST59f3T2QUU480R0oXGAA1QXsrsjQxK5h7XWPx2dvG3uUnUtyDL6XjxUnKtOjbmZBCBamxvGQ+QU
5WExnbWaqOfHIbbC1yo1yaYdSsqgUqav6NIo4YTtXDnu4J744TyZzuSXdwtfGXotz1anWsuMuPSj
ts5v0YeUB+nyFqVVOIFwUHAoTVcePhdUpnE5RqUi71cqdlCmiet1lTAeWgb6V5HBg26T9aUa69dv
apbGxEJn+OVc/vX/XTdT5iodB6KaAMeva1qEPSsChPyUQac+dqRg3RkhCasedF/3ZBesn2wZjIeU
xvZGl2N4zjjtJy+DNUGOUzm9pX0Z8+6gnTy1hr5a82eWvFeYpQfCHp3LNM4V3nyNE4CXNdaibkTt
8slrecsCkB8V646GsTfZbVnCIkMLUvrLmJDbGqcOsnljHglHyWMTSpa+FsCdMfB6JAZTHkout9y6
7ZScDaPRoLs0kk9ykmUVV5LeY22jEvKyB7tS+D0UDSR5zI+jmSo9MpvyYKRJfpvJlF/RdVH03mk4
/fx1toyqq29G5ltHmc+638681K5TVCB7jBT+2nKMxGZmfXld7JNere9lt67xwag3juPyF1Uzh45R
CX6BWQv8xTNJ0bxuWzygWTIzf9zJi5mZVlvTQ2Qt6+VzcbczC7MjaRDO9bo19SRf+XQ8nM9X4qRs
XGKEHKyk6ukt6/jTnxu3mlhN5KyaiLejnocBRsASFJaAGWPn657vGfVv6P/W840TAx8PHuXn8Sh1
Pd9lis4q71ztWzYW9UznUPHNPst/o7LXk7jVWhnA8p/lxmgHPgPKCIeTSUFRCVZvJtL4hiSGEe92
mmUMfcow22b4GV4Rz0A3joauYowqYYZ4MaLhiakyfpC9taZO58BE7bEqO/ByxYUOaKtp/KFamhr0
PBWuWPZJfJpMp4lZ4la3iy0LuqgaJ1zekdJJcEx7tANmi+LRTqLBgqnb2I8cu4VGRF4ostemXtrR
Kxr23WXXocrdSIN/Ez7QRGWedSLf12aEhllploNqGPJkMXBtWUPNSP1mWzm3hRYrBY+njR4Wt4gw
fGmzir+oimDxyVl5E7SLF5lDvSrSbpjRnouUdjhrHrMWuqeESXnCTqA5QIMuzumMQE+PsDKALaNH
CJmW0TfaXFw55gQEOCjVs1u52lurgpKHjiouGuw9t2nkTDD8lu7SFCqAzUKizPXMbXR2xJQxhtGK
XRvj0+1Ro7ofo17KM5AJHNQ+zOWtxdWdeb3Auz0krOngCMXBvU21b6SqOt/gfKcTvg1gNi5N0l4z
MPN0JpFt26zJDy6DuKtmmO1taSr5ZREu1UExYnnIx0g+0tsYd31TMBNaNIfTAWfDlV8v5Q/8HCav
K/XyUXNa9ogt7XtWVx17C9GpG8txXZ+VEb70Sg/ZfsoWhyTmdpVid8q+Sev+PTPqcSvwRN2JelC5
lgHK4U0uPgo5VECIGP18cbLWG+Mo37bGMp1Ve5l1BKi9AujsdNkHIijG7aG4EQu91V6VTX+j9KG8
TyWpyR4giMYUQQ1Zv2mLqb4HsWe95gp1PWe0HBlLqrRKfrIpx15LaRvjNk1tDrqSU/k+ikf+dLQS
rYJSgz+2j0itP2c9bZRXsbgTkpG79HWsuUYVrI7tC8VK9G9px2GjEwgvfHzhOMxw1NAkecDtXo7Y
LKeFZIM7Vt3NV7NqyuFJiVJKk6xL2MtlnOrfFKdksPL5LZAcczRn1cCG/by64dLipG+NbL+s5Gzk
S6BN2Ti9wZlFJFk17rulTMAbZMvJ2NZrIOg8ree9ZE5JWBqadrw9jobRcpt83kL8SY6J0pl4MOUw
TG9lWvEFlIHDz5F9c6fHDf97P8WLs9d05MP0khMuUMYqW7ASUtxVvMZSfDoTuMXLMi2YZnHHCZXh
mdArngIsLS5qk0lG5HDlfP7OUpMUCoMsD2NogaRlVPOrE0OvHEeVM/NznjJKSozOLVrQ7kI6l5//
x6WCDVn1dXnolWkKonYYr2F425sWE0garXzwzH7Qr6PYDg8sZRz3nYr6qdFd9wFmxXgsBz29TEN6
ti5y4++GkqHu7YUgvQPQGZUEdpO9zlCLp3IgMsUKiMrUftjZjEVW2InorbVr6ZOxYT3iSZrSDszh
XdQbxMFp6RAsPX5JXVu5AQ6xXWDnWnrChGrwyd4hUSoNbSIYmpyOpiYj28xqlp2twvvQm86Lw04/
yYITdVJzWEhj496UQiyBhi33xpVudBZK2G3xO8t2WEgMHOxsuiQK5aFOx6HwEuzrfbPDW9/OWd1d
5lJrTxQlLRbzr/ifT8+FqiePy1T0FyUBPERHzmEY5A4j600LVX0EVgJJ96YRDzzaaHSsFcKh53FJ
C6/tIiODqtGEj26+tN2+6evwTonz6dqyreFqKEWlekkewa1vXS4d2Bdhi1KiF9ZZd3MqfzY5u5yr
wpxO/69AmXP9Ud717cdHf/la//+DzHyvhpL78PYjSqryZ5TFgljwf4dlgu/D63vVfv0X/huTsc1/
qaS9/AK8/Dcm46r/cjSwZnB9IuWE8RMmo/7LMDVkp65lCWAZQ0Xk/H8wGfNfYkWogXAQNxvCVf8j
TOZX2BsgBtm8zX/ZmhBAM59q6p8AGSDKcG7SzoYam40nAG36fFEs5IpBJvrpsfyDNFtbldf/Vmav
n4WgVjeFZtNJuOYnC+6nzzIWjebJyFUSiJsBZWVvHrSc26ZIq8Wr5+a0gOHQ2se3k0pfPVj2j3ri
Qm1CFHJUyW6eUwhzqHDdMO+Mh/VySZH36N1LkmTfOVZwui+SifMW77fY0Ts/drVM9ZjWEwlaiA86
+OH29z/rV6Xw569ShUUp5pquqrqG+BXSSkIr5l3Nti+lMPf4S0yBwPiSqawakr+2KP0HA+T4r932
CwL6s879b+/NEXygIwRER5eJw5dPBVglJ7knBzvs1Wy7rGNd2epaUFWW8ydJ/QrK/fTeTNiJhmPC
TYR3SHtnf1HUz3B746kd+IVh1m7HRGNils3w98bCOs2zm/oRQ6X9ZHTDU5LP+Za+ukZl6MavqIDR
Hv5HD9y0Td3C7w2+JCNl0zLXr/vTMpIY2g4TQIjf6rZ6AUt49IVpNd+ahBnfoA45+VZ59ge20Ze3
7JocoCxbmGx4JYBefvlQXMVwPogn23csaX0srdqfKqNqfCueMXqcUih+bf7Ht6x+efR/fawlbNaW
wwHx9TXbiAEcACwtwJFHbo2x6wJgIpTLndbsh9kk3sEcf4ypUAGWTLIYFE3Z0SCujnOdXP6zJ79+
G1uz1tWAqYTDf3598nOcFJmqQ853dQ0YJgd46jrnnTJGEn0c7uJY83//roGlf156n59oC00zNaZP
LpDxr5/Y4+gnHTdlDEEpdm27kb5dho4cVNfFHbtV3rKyGd+Gzk09Ep3FXzyD/+km++vTyT4GsmaH
W+6XTZbb+pSDeKyaSNjcXt1IeWE7eqgFzJam+A+/9R+WmKOyuGybXwpe+OXThDqCYhS17bch4dpt
Bq2rwDq3xnRr0ariTeMo+8Oq/qf1xWDdYYtbpoUweMXrf9pLRONWTOV4o4pQkw/DnNUDRM70oICW
fwcWcvajWzSk+40tHpNafrQxByMzt27vSWywLn//tlED/v19//J9vmyzPFmgAqlYL3ey8Ba1PFVV
itpDkVxIIHkVfntt10F10+6SUjsMxPhSsAXSPdeEas6PJXPC7LmuxVXhlFu8GC7SmXmvq8TPfZR4
CWQfAEVPsnsyRQR2t/yARegl9euU3yENB9wheEJ9NQT+eepqhBqQ/Aj4Vny3khCus3tZofxmTF2K
eEvW22YE4qQZK/ZKPPpRBISUNmCM6iFpATCMigSL7tYiS5uGZNdk3RE8+xgZ1XecOBavjefHrA5f
QZtxTslHvFE08graGArj8j4xEIROrPUEW8BTJieuxZwTbUEoiB5hDprmzpE+L/OxUSp0FJRLukuZ
jfRGeObOR7RZHXC7uRCoRhnQgjbfpBrdhjJgylsEC86U01gA/IhtQ7ncx0/4UHmmeg+PaTO1k1+O
hT+MNKPluDXDxeuWzkfZemb94tCENi0v/KRWAvr22zACs0rzE3MMBKx542cEZ5OAtCEowdNYz16z
2EGJv6yCFGfMCNLN7F2y4HmErYq3jm/aqH2UunptheFL1H4vpwc9+uigdID93gyZfjZ78aTwB/hh
35wxyjZ2XgRVNnwbdHWbMzHorNU00VRu/7AyxZfiZT0LHDaJbXIWmRql2a87hbljJUmYtH0AzF2j
ufsyLggt047LUFq+WY+eFinvqYbXcmni3xVDsDL8JAYABGHPtZfI6DcJjZjdJBtzJOKLFyBHzIyi
I/DvNhnvezyZ9XArWf7JiHo/Kjyr/57C+nAp+ocNXFjsEU/hdMIVsEA2UduYxTRHx7i0MP6xxpd2
xhNONEeldbGQSjZ6gslNicz1MZywbYjIjyYvps52ZpJtx8HdCmn/SKeDtmgPUUQfnDjGkRCRagc9
o2aoWnzMUv2eoQbzJme4H834e1Q1VyBnzIS/gYni4IDFg0WgYVlu0oaqxxnOGdCvWhunVubbeVC8
1nYrL1fbSx1HSMYtuLestscxns9GFbDpDzh8ewXrzenkqUkyZp+p9U5VHXugZ9tJPtEIBXgFFsgQ
wQCj6tKa8J6KQR6LJEQ/oN00Iv9AVb6fSK78/cv/9VCyqOrW2oe6x1qZS6b+5WCeM6WaHZm7/qwO
DcNJe7hN1+0jUpwAfv9RuvMP68zVuAE0QH2EfV/XWWoLZ2BlO7wqgnWRl3V+opIYYNWS+riEu5td
JD0xt4myQw39XHXdd/Ij70I9fWizUglihe5eV1ZbP+nZkhq0rsMbrehZbo1QPU3nIFXI9CsN8mSc
IBdOHgxdcUMazm7J5W7QR8nJot1q0vQ6sQAtilvXxmS9IpD7fjWD1ivO0v5SlYbXtD6OmP48qSwD
lGhuv0lpQgvnWFsJaihlYxtkZDUHQJJdaOJjG+Z3tdrfps2HzhByTLw03dccvYBSXpZft/ZWDw8p
0RJmf7NYT0ambkhAvUtm67kqfoR2dMG07wRUx4ZJ9rNZXPaqclm45jbKGNNmnDHFzMlFLpmJgAXl
D4OVDX5rnm11Ps6vPpv8mpielet8iDRz9kYT56cBb7ApvGKa6tuYFyZux1qXl5rR7wTamnxJmBnN
z1oZ7cMMHKUrtyDcezDW24TrcY7qghFC+J2/iO+uypt8yG+hyk7bWMmEJ131TfbmiUzGE0cq1tq9
9IRh3DqDFSxTgwYjYTRUmjLcREZ0hwry0VqOSoo4mETdsFx+MIV7ycx3VV7ExZNrKV5XzKcK+tXS
w9mcj/BGDxGRJDr+Ia1SbwDE9pZIrwlVfqFk2+KNGMyoq7UQW1YGC9OjEWPyewr1B6fsr0qs4Mg5
rXH0UR41AkOURyTNV1JDIhBaT4xzIb2CbHj61D8vZUfMZQNXxPLGGquAZjFvTdtm5Zh7ZIa7yUj3
8JC22LLvk4K7dPILa2eVCkzb4bFt7gmzOc3RFMxxfp+EHRdd0JvnBQR7xh8sVueLziFepbb2JJfR
dsDowIeqdBhwtN4SUqPcxO3lYv/Qctw0451hxGQ3FJzF1t5yejIfoAHh97Xo/YWRGFcyaZ5Lfdg0
teJBa6KYZFyZrknm0Q8T+7Ve8KWVB3OYmN85K3S5RzG2wX3VJ7xnH2OTOCqTZ6fYFM3hpg0jyD75
JumUg7o80Tntwu49LZ5XGXijyK2qvpSNudUaeDC1dgt4cjPMKto+y49rd2sWvGdnoJ6/N9VmO2mP
CvaVFV6Yg6EBXJKN2flT1GyiXBxT1Qwmpbrums531fBkQlMximwzqRaSzQyutXXdsSBwnh9d3Rvs
b4r1zoQQ6GQMpAUi6no9nAcVIhCC081CxIWMTLnJ8+6jWr4V+bAZovt2vuw4a0yNMgtuztgvG2ma
3wp78t3kyjQxAy2pSMfYC4k3q/uIiWp058Irk83s5+5yZWXORh+oNuzXgkydOLegetoeNhJQjd4J
ZXuKRLxH7sjhgQS4yMBpSPCMZRDOLKRJD4a23dciusXtjFeTFfCNqshbbHNH+X2wwuJZMecreBec
G0owDibGOsAHs9ny1Gn4Ue7r6shoQKs/jLTbG6nkJY1VIGcY3bmbeEPnbDVjuEpj66NcyJbhOaTz
pTl2e7OPD6ZeP6REM9VFu6vRpVUTNniddWZDfuRNeGFN0S6HqepJGbFqa/NFoonehJZyKnm3KTxw
6DybyR7uwkhJcPmc7iE4bae23XHPPI5N5DHHhYtakCjcxH4pFYMQrRYGRuP+oXn/amSmGyBG0OBc
h6mLAFv4Urfoi+NIO3dF0LRNlnuz1Xc1p3NEoFDRDW15keSjc4pqp/DThUHpwn49QQdyrqmIVoeA
3nypiI97GolZO1poL15ryFcgTWlLBx52VAkrZ6Zeim+V2gGnjPBFJUvQ1EavMTQZxKboNoQooV9p
FMZKIp/QQ6lEzZZz2x36WUwbcxCtryqqdp8LTEkHK9kUBplKBDg+LfjOwRzI0+paaG51VypmmGLv
Q1uIbdq0t5XYxvc/bz84QIdsgyVpFP2h9VV/LQLMtf5zKQBcRlc6dhgOM8GfO6WhR8qY5QzK+nSE
J6TN2l4HsD83Om7Eolma3ZjiEQ8EtHh95eAN6Oj2Njf7KSgiVwWggX93znKeaT8Q5Pr7uuFzEPDT
jObz67mGZgq6R9u0vpYNE2OixEYE7ruRGI7QlY0t5xCj6wisyClDVEw2Ql2dAINbtMtgpIuebMN+
/IihD13OS25tbfglF1GSFRyVkXZYFm3YZagPdS9MB3nXFf3yh4bvH9p799/f2hZfKqvanns46rS8
IaqYQz+aLWQR7C9exzmEkFQnRnqR5jEKXjeLLNruNlH+0OP//Ss4kN4NV6PW0gya/V/fa9ywFXKM
Mn03Hepzlxk96zWqfD0ysJZRtZwAGz1/JvS522lJXR9+/+J+LfcsRruqZou16bcNnYnvlyfg5rWj
WBOho9AIyPrthXOLE1N1bEqsFhX1h4jScKMqTrP/jz+XbC/HWkUBpmupX46FQgnJra5wYcgT+K+N
Y44vtkHBORCH5i2dYxzqBS7BuJjy+X/1yV9HWk6SGEo1MHJYZqe6sDSlxKPHUg+j4jY7q2fYSe8g
4+9Qe7OnP3z0+jT/vUs+n7ap2Y6BPMJg7q2tm/yncUcRKYq0HA4i+FGcuEmg1Pc5HnVK1G9z2zqg
z9mX/XKB4dI5b1NMSLMAuf/13L0lceOJuT9PTbcdaJXUugFdyS51G4tb4QQAlFhmV7uwvdLxXcrK
QxiHMN8PC0cZ0coB7etuCeHs14gZqDGXeHnqRmPrJt1WN2F3YaCnqLAHpvc0uanIUIJzcuUW84Wb
Wp7Q3as55FCk/llU/NlJZ8J97ihHxUvLdhvrP0jr2kBQOfZVt5MDEVKQ3Omi0qq50BrAYD1LKGTR
GTrbNkH/nBoYyp+slnDhpDhApDjZif1iTQbza/Up0VxceDB/E/WmH+y737+Jz2HWb97E13mqTsij
Bo7Gum/0Dh2xoU/7mTiYg8Dm993SI3dnTgrRRy1HaZdPHV5gdfbw+2/x65n+uRxswRR5PdM1V3wC
Fj8th8wurDJVGKJnutJsaLzajRJrGoNVXGp//1H/8IN10zFxp0WMZUKv+LL0LGQB+gin2K+Nrr1O
yzKnPTdMnK4bqOnpXpYELBPA+IO5FPCok0foY1wrh1H7+2+yXlS/PHlDE6aGsSl3mKAm+HLgVTlr
I2LW6YOU6Jfp3PePXW6WhEJWxaUKNfcPJw141N8+UFOZFts2Btw2//jrpssJKifuEPU5Lu6kSPY1
9CUNOoSsG0K209aOaW4QxSCu0XZhNKQ4iCvZaARmV1TPog8sZHs2oa1DsdxqJuzPqQ1afWj+9GA4
bv/2VXVqJVA1zA4FQ+4v41Dithu7KrAJmPR8ujB1fMlgIPWZGyBLLe+WOV/eKdYhI01p6ld2bZ5b
w1g9HCXavg3Bj3BFq3yBPZ+MU7JZyVUt3bJbPhYinOfNiNHdU9dqaWApdf7uDA0k3nhI3drjkqJq
bfEVDz3X1cuU9krX34jDze5LIw+/J91i7uhMtVunsZeHtIzUY1mFSYnKqVojYyoWVjJH8imLiuSg
D3b3xCiZ5DAbU2nmL7L6rtQyjL0hgYbgGY2uQzLuW062XkK8oGlN24CU4vKO5GggNpOb792Y6gwr
y0hdjpGiVvs5leFVF9bqG8YKGZ6fevrq1I7xgH3vfNvXun6cDQcCC4IE9xbLoOwBNmNJjIUOzI/f
7sWYJNMTxtzGaQ6d6typRo3ZURwF5P04P5p5cvE34AF4SDmmFOC9DM99n1TPcV2Uly2n+ElmJUnb
2BttHdzrbnrDrQxP6WJM0ooO0Xu62P1Nn0ylsbeHMjupEE3kduHTxSo6c+4izEB3sFzRXWPDI96b
XCcmzTDrLpg0kW9hJ+Q3oda1V4MRD2+daRYnY8hKGM+FfWkrGZIHhb55yCd2aG2TaQ0P2fT5/Ynu
W7UD20yRWrdBeaeW/YUdN3DvB83o6uyyHFp18UUWQ35k3qCG07dMX8Yl8cwZCzDig0PdegWRivRn
LTJVww2oGxnSFokbygsC5EgJJ+RMeY8reN+eklYDppd1grkRqegvQhEkUSSdLqFQ1Zb50Q9L89qO
lpHieGaGVxUEwEc9N9YJtLM0fp71BuvQHd09rnS2r7WI0HrRqUe47AIap8z2eTHAp4NReKkUtQKh
E/vWnGohiDUjOsQwGn0nbLN7y9C6VzUuIw+RAUQItU12ZoPUaMTfLwjpCg6hZQ037ljb3tjY7XM4
aOoxJham8CCjhVuTmPMb3WZuOM7fDVOx5otJNcWL6XTdBg1drW3scTIpCqVOC5y4/MyBELdvA3qR
bQSNEvO7qMJITXF0v6GixaxCwXJayzHIQ8i1H4ypJ5LGlSc9zzVen0lut1VTieSUREviFi96DCsd
DRgMR7efYcjjCeglhPMkniO5UotB1j6Um35rJ3Puc/VbF6IthnskW/I6mXgceZaEj0UWase0qTBC
q+XKLncYksbtsNwPsK7fJiVyeo/iMI+ZgAs7wxRWn49oU1jgohbL7MEZL7aIR9fcAjPdZrhC3+YF
6wz9NxrzXrGh/Iyq/oz6wjk1mVO/dZkdghr1CvbYIqlJPW9b9R4CUkdabjVW90PkqDvshoYHnVrk
ZLeafcjZHLfVKNB0JcwCYYbhDyHLCmH30thXceziSJgbznRn8KJPxdhkp7gj5pFdxQI21vmXsMb+
rp57LJ41NQzwwMC5NS4VhgYx6dHeENbkXhD8rLyMrZafx/XTrXG1VrPH3peaymUQobSLE7QKRqEY
TzJLkZ9l3XhZKgL7p7IHYEFzJQ9LYxXf2tFm2N3opsRnNtYxZMWcjFJCjjBGMTlUERdv86rAgjHL
FDrvocyP0kby4alRyNgetmsHgdcJq9sMD2qBhcokvpmLrp9inCZPcaGY9zlClwtZKeV7y3yCcBiM
cU8VL+a26or0MURl7UcQVDP40rFIPbtuyrfcLCTvOqzsLdRyedEsEyVXIkwiDRPGLH0cmW+jsST3
EtlOME1dfQl9ortujV49pCAk4BliHB8ZSSsXohT46WTWTOh0iKoRpkNpHgh/q68nu8RYrUHMSZfk
yo27Siy6xaoerbI+h05d0IOavY/Crr3tCgfPCqgWJRdrjuu1SfV/hMQyYzCp6cmrNHT7pWHEiekw
GGuNesqwftjmMO6gZg35xjIoH5d6xkgmrS0MBvIxXEYvkqXFBaYvxhUAXP+o84/YxbdShR3VLo89
LMxziksNkAiDH8KW0jm8KsMJ6/SmNNPvs60tYLzhMmEY46C4UY0R2ldCniKz3NBkQIB7xXbirdwJ
pWyunUn25yaul8dOnyFNVd1KEixVeT048Zx6GvXUGtFd0FhEKspWOJ0VetbR2bmJml3C5ir8xYma
i1SLJPe5AZUtGeId+cotkx3X6RjJGM7Jiip1k7mleRp7bPmTDrKns6jtIVsTgrnjTASyZOAscTje
2s6q4B1rd00lT6EMa9lDbFX1Q0ZK9FnNpiYI+2pmrtpPT2xjYLk0FMGgZwYxOI5zoQ2WvZnLxXg2
caK61USr+EMylsTUJSH7A+kQQ7VIe3T4PRutt3gybVsbL0O3unraHa0zxpgDI/WJOWHOGwgmKS6n
jgkVXv7w5c8RQl7ZlNeGUAJ15KrVEoait6MhNh2ggHT3tMxbqOXH2OSv4DTvuZGylxWMY0rjG6bK
1TZtmuQghsu6Oi8oncr+1k63on7UsgHDmxMiZ6FflMbJ7a6Zb4r8XsMGd7pm8ifm96y5I9bDSvxy
OJbRoQbsCYthEyl7w/hW6zCqPyCs4aaNNPUcYn2Mgra8tULhkfxjqr2vm/FmYZVG6kldPjLze7Uc
G/sijd+oFDeymy6GRtugpQhUq/ZzIrCl1T0ROC2zs9T7DaObXa+UMIlqT5v2ZcHQlyveL127CyB7
ogvt9BslQS/VpEGs5zfCnjcxqGZCZGL0koW6z8L27aLf5KvJc39ecrZ1iE8Q/nkpHMcxqErNF9Mh
hYztGAkHlbrRNFCNtuVxPmv5AyEGuHWDeBt76V4NSA87AqPWQJV+GrzZ5KlI5ftCCY0a9SPWJ4+L
9EMzUj+duLXmMIg0siXewuyeo3ukfOOvc4h9KLe2Yj66Ck29HI/whK4xZUbFFjGEf8YSfptlw6WO
gfBU2puB7YIacCPrYBhqfgNy3vhSyOyucBI/thbiXQiOEMXTjNheU/PTrIhj0bZXZpfjEMzPlt0N
amwm8/KsK9Mx60Lud8QPHU+aYn1uBlShtpcVL0XS3RdF+5Q6LnKqcmeInn/tsU3RlM8TJm0L6HP8
I8cUqexH1iYH6pTuhLjSQmbcmU7w37BzUzrXOPampfJNAxmkm+405IRKhUCqeEvb66h4VKkN8i7Z
lsMblWjgkFOVRZcmsL5JAd9LbAbnDyO7nsWZOCMMHl3PbiyG/+1hCCcP/2MPizFPkGUTmkvPpOAq
qvIdidUeaeTbIs9u4g6Lkqa8slCNq0WEvJF9pifNNfmKm7RUrsRyLGhlF6XYlgkJd6QH1aGyQ4+N
mTQ3UB7pgdFl3+Om2A5Kv43S9KLliTVQ5jG78jSOwsS9Vl3MO10mzjiaT+qzTdRG6e4EMILJ2Bmi
rWfpZZAKsUEAjc7AvloG4ekT8YKmfuxBQur61aXHyHROpQmLX83aDOO5EhFKkvGar+wpDdmQ77Z4
n5J8x4SWB9BspTMB2ubX48SEepI7ANxgceuzvgIBHYJTLT7HRjt5sYIj2lRfFm3P4HGkg+/wWc48
3Zj9BHKwvqodoweGEDf9AvpR2b4QqLmccU+KLoRqD5OjDfc9kCN66fKeOgmEofJlhZt3v7fFLs8m
D+vafRUuG7Vddjqpg8mCr3Pn+jbO74tyyOKPRb3q3Wqf4SkW/xiSR9s+FAz/B16cdqzTUxRFGyN7
LmZa3wdEidvOCtyS0+9b0hvbClwB/lnpGeCe3AuOU6x8/4FNM59sRWzzEjVcpN33sImxEsLA4qgZ
EkUujzhsgqIi3sGaNu16WghsFZpHV95oLK04zTeFnsKcvmlGnBoepwRTTNMNXNS5MgSpN/ITKWb7
ptW8gmRdbYT2nBPjSX1PUxF0Y4sQVWFgW0DFIwcLPHdytrUFe9ktvaa7jlbGP18kVT+i6GzBl69w
dhgKczvTUVFFbub8R0GgniOOrXhSnRsXWzpzKDdyZLW+O+IUDq+mjuHGpYywAyR12NnZabG10H/U
aRBqCT868sW4j9UEh7nA1Z6dArtkLv+cto8k68m+plTdD8XzqONQeginNXw6UMubKXlBAF5mI0st
8YsmSIZndGReVo2eTM+Ne8zcfcR5QP+NUXCadlda4ztpQrjBObXutX4+NeJW5N9IokAligrtbuaS
j6Tryz7bRfSqmS3XiZuPsjHQoSIoYR/IOPFazt9K5a4z+SGEjTggT7ZWBIlLVIqDayn9zTB6VvoN
TjgAB/8D1qcV0caKrvK8OjLCB+hGa90PG7uu2PVEEsT2Jkzu7Pj+vzg6j+XGlSyIfhEi4M2WMPRO
lOUGIYkt2IL3X/8O33JmunskEqi6JvNklL9YyksuX8qcsUaNUCQjHFSGz1TwGo9u6Zws6V3qZt9U
mn2svI5FvpIKmQrmMWr/RKS6rJXAu3GCdK+KnK2K6K0e/hpxABeOw9rB50g2qPMK9WfPXnllaZ95
8x6qfQDUi2xgbDG1N9RIQQUphrEaiMV2u0jbYkLb6Gg4IAPNeuybVgxtAf1IYviqZPtO9FsADHeM
bcgcYcpf8/4fTERfSZKbSA5Pk/JUPR1QxRoywW4YHT7f3zqyXVw7vtTISFNGt50eMSa8Qv1eGs7z
+KCrJ5ld6Dj/4h6Mwn5VimKFf3OFB9vt5W8iVVc4WVFZWa4VEnyfLL5uAHowVgTyuMLJ1hqKJ1uN
V5JNTAHBn4oCglpdF4W2FiaW1kTFYaBfRLvTNMpXZIhsWnq+a7ZDvm39m5DnK5/yaKMwwUpM7KCe
I6HS/ND+A/FCeNlbV33q9r8x/CnBtNNzrwBUY4M5soWoJ/ttUO4xqXejzKj1+T1qmwTUrkS0Zvmh
xTm6jNkjSXI1lOVaSR2vooNIpt4LaR/GR2/+PXfaTDjV8HsSPC7WS63+VeEnIxl3ttj2CnHtex5E
KzqrRFlaVcZZZ6wk0NlUwbs4eU/tn0ZzvBaXjwJRUUFARB6CqwxPejSMirAOJD4zdpOcruGhmf6i
xAgG6TUW6KGpn3TpoZf3MH0RwzXDuyQkMqi0fGPDxNAXyZMVzMrNAw0vnNE1i3xP0TYSilq2l+n0
1nXLuqNBMcHpp72J7GQ/5HRxVoDLf4PBaiWMX9m668lhmSLsF4iFnMjPFMoifpyYoNejWqg+tdJ6
kb8s49duaF6xToQcICrHUhKbftkTIf0utazY+7TyzIZKc2pNpCh0Lc/aRAkcJmhR/ZJi7V01wrw+
O616mXe1eRFSGuimFEzR5C3Ra94WnmrLp3oZ6FEsFzCOhxaFbPaJByL31fLLav81eX3N8xqFAC4U
qQHBcqiEszVtPlQdeV90iOmXkGEyvsq7H2IWWUqOmzR9cTDm4IwKcH19TPk9MmyvWG5Gr54Hp/Pq
geqJaUY6ONBjWJ+ZqJwwWzosn1Fq7Qr2SWI54kvG0vfeQyNMlAB9vl/JRJw+Cojecdl8ztW256Mv
DEIXWweSmjimcg8y5DDFtwn1O+Ht4/yqwW+mwsAf6CwsUi28Plw6bOxWnZLuo2QgyO3Ww5lhJ+sc
DOfXCCdvArzT4zEeK4bOV2kxNka5bOP00rRbPQoZ3rG8VOV3Z0pPQ1cGpQEPOS8vyqS6jWm9jam+
UlqUQCJcgYamjCe5Hnu+MqurSDQeK8cgj6O1sJGUzN2VJhrDM2d80u3zWfcdFBZE/NwnYwoSWTe8
QU7ezSz8VeqPGdvZs+ztficsvsXDQlo82pKnqyDg0sG6K0igyvFbgIgqx2XN/HAFweQ4h902XZR9
iXUUz1y47hsRMAnYSKZ5YLy+whYeOLnl1cmA9qBbdoygdnU8bJ3oUjRtQDTBQTMIB0zKU44ri8Kb
Att+RbO4zs10gzd7p8FrzfV5OwoZwcMcSIABZOVgtQP/M/kD4FOQq2KL7N08RhanL17OVdk2P3UW
8u1mm0g7Mpn3B/nULHxHGW815jqsjai1Zh+5764mYjgcKNCUZWPEuWcY0NiYbFHsljpVb+bsc/ES
MRYrnV1OrFqvc4WRW4BK5SlRU/ooSIunqYtraHSWBYvgV1c9TIm+xCkFc8YOd2uIiq9T6VaixnTl
UocIwKuoXiTlt+3WSBOCJS38GftmMZucuRPHz7JOWQuiOXV1LnQV20GmWWsEl2uHiVNTwlqiB2gm
dVWaA9yPZC2liz8r3Mh9f+byOwmjwrSgBbHD31PNbacPHr3vobfGDz1aLrUdaqh/lIM8T++z8g8d
juNmeuF4TtUfLbsmdWxxLfNOtvhKiKd53j4PXfToy3Gdj/LLYJucCnwNUx9U6QfGU4MwuxRNKzdg
0rXfon2m2MzSv4U20eELChvrbRCGykRogI5UcBzPlv0RlfGrtDwa6z2d0UZ250QBz9FZvhr+ikZ+
U5XBXuUCtFKvh4pPHfmNZ8c42wVJS1ZtTRtcEn+phMAHpG7XfhGg5TfmLzElO/QDuVs3vUE5Jh9E
66wh/F6rfFo5bYaQTdtm8t54tlWVc4l5RMOJX6PpYO4iA94Dwnllfrl2AOQ4icVACjJFZ5bB2KQu
C5cvo9B+RmyCvc7Yp4UhTilzEbGxc5QMCoRy1wzrIlFHTEuybc0pgI2U+MSoX+p4uWQoePLIhL3h
rOYE5oVS7cIh/TSr5EvvKNrQQi8OUo7MKL2Zm1AZGSVHSes6KN3qZNP22iPpkKElUcfjtaC87v14
GY9GJSHcWR4JZZPROeTplWwoEzS8d9OaeIjMTQ1loGjCkz7VxwZZwDhesL1eU6ne1Nph4sBr9tM0
MkSln5r1wLSFi1X+1EU/dv8knzwQUB1M2Idq2a50JFapYW/k8ZuUHr+gVlw4uLlUrjF1tCWd9aLe
lR3Xc2qvmFdu66h/iLDazLRI6tTs0zA5JrW5qfJ4Z8/2wZnKhiq+q3ZF2VN/DBgxm3JBWzSa23xM
AgqWIOTNzGp52IoCS1POoM6SUneWlqCxlLNjK1GA0Kw5lLEWry17PBSpteWcWakG+dz6vAdo0gZS
ZH4CAdl0HRvt1QTNCQRz3PFQi+JHxuB904SDaV7Td3WGEp3Jal176LJmaqzmrFlZ+VCmTnOTGHS1
6NLTMpf5ow/5mCGGdagiWVGYWfcADM2VGzfX1uy2QhWam01JNb6phakFqJt5zYSmM7h8mrm1uV+r
USLx1+P4rR/SN17q4d9kJGVPf2+UhygHD6Wj0r4VUehc+kyyv1RYCOunjaZDC2l916H63mOStipx
Dmc5CHuFt8QJKV2HWdpK/6N08wGlafyc+7PNP82kUPOrp80tMgft3FpGulfg07iyU18gHcyrKNUd
9xmHFesMh3hdaoQuyamJwq/MUXm5dZk1fNSk3UoQKDw4jsNwIoXPhjtAyhjFdJk8+dpslYx1Yv2g
qRZhyXrxOteFP+odt14G7bQwiVYCpfAyoxhZJUioDW08Y9gHftLrfsZ+56dynrMluKzJYL2bQ8Hb
ElVs7gt7uOWRo72RSmi5akyYFgFpDvhVrtqxZrDLeKRS8/aQQGhe98hCAxZhB9Pub9rU3AuxPNpl
MN0l7TaZFR2jtDwnlumVaVdf9aWfmbHFTIEXOfOMWI/cyky3cx4T9cLI9fNpM1kRLVaumiyEcQoo
wB/MlI7PgY+E1jKDRwA6WcnJLNf60tU4yUJzCVKlMffjBF1IAjqHjGt4qY34mHFzNmN4E7r5MZbw
4ubYn1JAPKn6pWi5HYiIu7RuARF0pIbmgNwJkpc3Fa28VOT/gEuljA7ZpDREkZIePb/1kmr48ayS
J0cas9q0+8FMOLoU3wLOWNnVRdal3J8rKSHRqQIlJ3XcD9OkrMexXyDSNI+sAzwLF3vwqlQ8ulp+
s60Qkm5UV17Fpw8lzdrYNere0tE/odgfnJg/7CS5FVRRcrVi+5hzFCUyo5gui54oRuFKSa55fZGO
aKxMhvtzKt/sJp32wkbiKDeDul1mUZ0l9NpuR5fpGbbFkLkoESAWz0cnY/O7kjDvRnSCbCiUVVSh
8masxcnP0m5Gb5Wqc1L6TJ7lINMVLO8VxNWuFERkyfVKHoruV+uXwjdkbWXldIJTnj6mUS3KTTzL
+rvhhDmjPKRH1zIendqtyyG5N0VNKCHgdTX3poY8s0AzRcuAy4yK2VNImd9EQk//NfJkMNQgGvRm
jbZeHIgd1DYAjZ2r0sRDRe8bcdYUuT3a305Fl0Cl5USWT+CYyeC3tYdz2yy9V4CN8lOCyL/GxDEe
OAhwISxVGaiMoUl0bgbgdblMF+QtXIFMubpOP0AE4f0dTDiA8NW49Z77wfQ+GEJnM872azPZz556
HHUFfYhFAxlqufeUHXosvvaZnveUZPV7k1e7WTVw7WQ3vNcjz7vZ7avM4UUIsxsczD+z0D1lNgKR
mdulhqqRcalBljnpTXGgsT1J2XTJzP7AluQb6tjFiAiMmspnnhlQA/II2Buvk3IK+Jr/UuSLfUJr
1NXRp51PUOQaOaLrZhghnOErsheA8fnHIEfPhzUw1NbX5UfMWsk04r0u8P5IBLR1ViStYlkVgZyh
ueaodTwzg0RpSTScIos4DYtd1eYXYBN0MJpvRM2KlN1AGYa9Pf+BnMPfpFyyVKMF05kBmN172hvj
YajVeaM59m/aGd8Jhh+1wmZStgwBGnXPlmilT5RfSfvVZfr31PW7qc1OGIb67wzyyyXC3wopxhpU
2gcxrMAlBBm2dmRXDdw6y+Zfk4xm5unu7E3KcHgnzYOK46o0XES6e22eg2Qpcgb7LMeSUrnNbSW5
1VT8knLnojDgHzWthXBfxwnsqD8XDDzRnXfIYzimTrWoVYif+lLdyD+B+iWnjrSD+HJcahLh9ezP
TptAxwkZSGFyACRi3piDlIFSwzXpQ0qX3DA51BlSoVrpfQ6L/AxHb2KDPq8bW71bZGRImuXbNBcW
apBKtqmdYn7KXv5xrDFeZaH4oqy6pLY1r3AYzzgc7FOnT+tm/pc2zJKesvyxqQ5F45z0cjh1c7wl
/MP0LLkaPNEqoAfZemfhyRl5rrvZutVSem5HhMJqdbeTgnpNSQ203WHDUkVuvyVTJoKh7aoYZ1tE
FKPyHjVhgesrGjyQM/inqrZftXk0Pf/SciedtEVJTzKwhVv6o8iqTdyP5TY3YAyGgghPkWospp3s
LA1DEJWCD8IWU6CauifbjKZZ9aCMDPX0S05a5ufAaVp9D6xNjK6aNec4HJd3YuT6R6NV8jP8tfdp
6GEWaMcwRJdmqrIXDdaGdCw22/nbSOEjpmU/qlelv4YM0jRJfhkjGF6G5lto7pg4bmrLvsk1kvTh
XETypsB1Zi39foKKg44lYr4jDc/qn+1NYIy6cYtl7oYM9QC3HnKWqTTRt7OW9m3u0yVObuiOMVAZ
CgqNJ3Rplr5tOL9vmU1qnFG8VAmibEefgl4JWcr0Aag8H5uJP6j5ysq47MYeBkx5p6Xk/BXbmCVw
Md1xtCPHAxJiMv3s0y18zatevHE0umNangCD6KvYSJytnIYbRy9kqJfZuanqfaIPWMDMrUNkIRXn
tWDMOOeDB2zzkMjS7tlC4bp0JTPkFmOGkjbnNnQYXJXvQN2DGEe7aPZ5w6KiU1/6uNpPIAnxS4X7
ZMpXctsFcrscgB9zxE4bEyOeZBtffQjFpzoYePwLuIMiBViB51HFxZ0mC4YUwIhVFJBRJpl32c4+
OY2REbIWQqVtZW+A0046u+ziDWSM6EnELu0gRdM1E5EyqZuC/tnobE8Zv235K3X8ZPnIm69OfXW0
TQ2mEQQOd/U4b6ORqB1czNTFOpaMxszcToDy0QcSCVybZK+i+SmLeQUrAbYyerXpnJVvA0edcP7p
JhJGujwHw6I9bkeokAkdavocfTj3oVIDmcpHg+ljnSz90DfruH9R1K3ERpNDY8wPsAUwMu9ZVznM
6+Lms7a/yHUZsFx0A/OvocKa8tk6uFKAGFJk4KOFNPwAaMTrei3lt4mGUh5b2mxjp5fNDjY/9lTc
8fPNWV5tUnOb9GmU2mYdBWLzrTuvBslaGrOTjgRvJeZlFdSreetnGGjEzdDeZI2OLoRTGPT5DRix
2R/raWs/rY31BXk6ETXJKgdPSXOVo+gm8t0tC4u9e0ydyht1a5PQLTsAVOyUs49RPXfA8XJtN8B0
a/Cpx+lnmEle3j1yygGt13hOjlWykZjGC/YO5ZMrGxabefl25AsLmrU00UVv4WZh1ABYetb0v9LZ
OozQ2+HPatdIuDcFwhiFTyXDSko9mbs4T4g9lsEiFH7FKMc+kSj5/Mc9O9pmuWuPtadLjLSYmVFh
8eWW46OcEJjZX3H6M5iU9Ox68+wgcgyzEoNCFgHYhoYbw2jIl4y6WbbpI9NQ1BDFqHgJAiNL9Mxl
Wt9iD9bxmzBNwEV3LOuvBs8F7iKvYs6rJUyLmL4NdIPPRqHID9hjVkN2Vwf7mTUMJQxw2nOO7Sws
+DeNCen7XXuClMjjYtHrRKD7XlvzXctOObIw892e18XCI0YZQ+ZIr/PRYVd0gBAtMGn65K9mpN/x
unfxdsw+i/ln4RBRysI16rWW7npnXZrfiWTuTFnhNYCt1Huq9hbr+x7WbBfLK6m/ZJITMBtmfAo7
MU65U8+xln2nzdpp/MoU70Z9pOgJSJdwiwxw9yAzZ4ba+4zq0jgGQCNJaNy7H6XmN1tUZouaK8wG
r8UxnLNtb7/bjoamJAjlGxIBNzX1nWN8VdGrVilXWXWNIiLVSD21w+ArAoOM+iuD8bKsYkM2wrqz
XE2tVxoSNxW9oweE9oj5PKJY5lAtckbW5TAc5RqL6zJANniOY9utRoWOzPFIR+PN8bjJn2DHiaOj
Jg1+0LudPhbjVjT1TUUOYnDi1OXzJW/4ZO4UTs6skdZawpGbuJHXT4q4av0Cy9kwapRmSkJgo1mI
LRnRSBIrre+ATaPwQHZHdRI8/XQx6/s5ay5gznY5h+iIZ7vCwtjHs8+r7CP58LOh8VoDhYX98xx9
K+2HzSnetMcI84QNJrH8ZiAJcHGncpJl1EiqccmTdYFJpZO/LTChY3HTrNlj4hQ0T5lXE631xAqU
cPYkSnhFfBFyRjMh3DwZQJh0a8WePRzUa1SAXNeWK3KezPzNaD8cZ7pUHAt8OOcMyZXap94kkD2w
X2gr9hC4NsGhsF0EoMoUOSScysyNSz//NPg2gUauYgjKkFeDEO4qoNNTXJ1ZZjTjpbOuRv4FRNIv
8J3lNh3UrZyZxnHINsy3lckhAYqvcywCxhVeJAq3zJUVoHe1ox95H+VrFhJ+BaVV0rdA4gKE3vwY
yHe/SRtx6xkR5silKP+SeyRlX+ZymNicFTfeRNEN21Jg5Jo/+uy9M6sA2qMbJceOVVLIuJugZMv5
GaQf5/l+s5MuP6TCDgwJF1N6HVl8T8abNfk6kilNSzHP3RVVuDFOUdY5tbaeGIR32jNTbPFa60WP
eoRIQdxs6x5GUh6UQGCRxI/KR503p5RTNuQkIIxXoBKT7pin3VF5jaWH1vw1qN+egUDLNaexygdz
U0wMJtTGi2oos2UP6ZIlkb1DyOHJ1sOItjSHrPnXkGz9khVoh7hPI6qnZ23onOIkkOuXmom3Mf0m
qFqajyK3fGliH908wsXeN4xvDexEaG1oyKCFApxlEF6xe19YvrwyAUb8F3sW550S8xGExyG3PYvd
65MuqZjZFuQ44DuNmZnuNkiX9f6rZsNgSsaukPcKP1RovMD6zTOWvH9FjCCCFID2I8uuoXKKO4ZY
3Y+NJZ8hW7g4FyGYWQH22whz3Ama7FJuP7UxuwCOofMO3ZzyYDULDHmlyptmbRTNvJn2qLC0DZxn
IkSZvUApC2ZWQDag+XEewc5IKPQ55W9NcbK197gFhdUExXAZkp1QopVZf7XLm6W95MZ7l/8gX9Dj
o/I8dbv7lE+nKPvF/bQW5ZdZQw9CtqYiytFMOLK7iRv6mXHSEZzCdFJZjdPbWCDUEfEaGhKfJ9Gr
N24St+lPVa2u8NK8avDZkZTusg4ff7RFreAOlhtzQTd+wnfRqsjAYUxgSmZhccpwkui/ixavDOEa
GtZNvpIl1kBim8xEuJlL30gbLPaq96wpqhbROA5WfeRQfxTy+9BdhHka+vMg/YpskzT/dGd2q+ZM
wpovD/dFP5bVi728jOx5mQTrLKCYu7vpL92da9rzhoEmHRUnExgTg6On8xZyQ9Pualq7kD7f4JXZ
w6ZjyD5cAEV5MO/By50oFJT0kFtrWwmKnJxtcayy3WReBxWJ1ZLRzgR99rCqt1reAdyrkKMQzPsu
5nsu9YGqXhl8mGzx2npfNKnXwwgswodUHzPZWrXxrg2lWwW9snd41lRAE5uyygKCPFYdV1Vr5Njs
2JT2360qYCt3Hwv7A6EdcPmClj832uQOWegBZfUmhhJtWnLk7cNErAtxt1XJb7WnGoOUKwpmXJvr
BeBCacHDhx4XLomvmq9PRZCyBlu7mjFhCQrZHLTEKHszEzQRM6Mc2l0s4DYYFzs9TuajbXNuVcmN
C6SVvUqH2FAiPBx1CiakSEO1RXFLdXurmZ73MfN5WIMmWvyC0s1OX3TtXbcYUREwZZ9Q8HMMJDVL
YW2N9dUleX3dybTKH4kTbdNkwGy8t1haFBUZPzw2+rmYZo9Lhz6EErTeNRStcly4w8iL3ILFQIcd
QTPJQ/japyw5oZLcDGaxUaPJ1Y01cFRMfTF7ES7L7tQyZTWdbS9hh/8ICZawDwl/vZHvT29vr77V
dFfLnTqc6JbRfuOETWkyzenRx8HgRJs42uFqZJZ4syxQQC6ppa6KtKdZvqwMLyxCUKn0MbYFwj6q
LNijgXpazVhxT6uo3phpTcwFo95WbPRqYmh0k0xaTNDDMj6r6rPPDVeE4dls1M+sPC6yIGRDC/oa
l1JiBrIK6vQu1Zy4o7E3Bv4VCYWjERojig0k3oiQWe0Ni9sVaDqaptgj/g9ilewAifIi779TMe1r
II5rIHoEauD8EjqOdGasBkpCk1lSrmlb2R4fdYiyY07DdR5j8odzMeJfQ20dOl6RpAVyp/JrLHSV
mnQsuaJwuKWOMVILtm9GGPMHnHhbN4D/PL0RVBVJ/WvLlu6Sf/EiBOkAZfyX6sppMovyirxN2iyF
fQit/MUUjE8EZvkJQcCkFoFskniMLI8QKuk4QyIp8vJlhNK0TRbzGQbiGkq+SXgH4lJ47eK8j7Nz
YOpqt5xvCSorsgIw/5+lGF3rAJ4D0RZ6qyWIJrGTUCOyKGM5CItwxPuKj7To7JUs9nkO+KNWICkW
JIp0sfPPato1xMggJC250fmQ2/qUlPmGIdS25T1JSv0DT9KLkfPutOLiKJRmTnNknQyVIDqFLSLL
umrdaNK44Bcy1G1t9nrDehUJ56TKp47qBY2V84+Yql0njxw1y73LxhdlkIAQIzFb7J8Fm1zHWpm4
TDjtBvx98DhiZQxrUXBNn7vsyxCINys35XsI+x5554LqjDy1QWP7t+3iYJ528/iMcYjWY2x6eql/
y6lAypT4nbnX1YZmk7IFKAZLEKq8JmV64HLC4ORK9cKzh9BjwJerQS7j42HyvbCtX01saJ5+g/Z1
YRo+TuzKMpA+IQaF7o+bkQWNNF1KFWtDw+nPltK+o3YfUOVxa82dwXrfrapLg6emXE+scHEAaiup
g/2s+Oog3JoTGebPcojaO3pGeT6hRzHsb6Nw4+ivrXdifE86ztNTaxyh0JTxcVy2yDLr7LVixDmv
nYGJcFuvcyZMyCua/px3n1Avs+65aAqYghFeEufU5y8Fx1f00pOGEr4PCBvF2QyP8gOgcTtfRzVA
UDiam8SGmLyPEdBAh2hToAce50trXG0gQvxo9ryi5InYrCA6XeYDuhA2e4u5Y7gQiiDKr6Afxnrf
Ztt5eJHHn7o+ReBuqoCm0PnNJS9B129Ce0iWR6WgIM5eBo24szVrU1V9tWAsUAoROY8x21MVr7rz
XwHB6THt03mn92l8K7SdHK9Hc53RAZt1g9KNh5pC/7VxtiqjtN7TqF6bD2m4af23Jn77+LSU/AM0
Op2/pJ4eK978NxqvivO2DOsFHvfzvO9JBMDmiurJcf5UfVOWm0K70aITJ14tgbAMv+N6iL5a9VSJ
f03LEO2rcFD5ypKr6ohqtkX43aO/TR/YO3L9Nl/DPPTlBLHoeJGQKuZMO7+1Aro9emg8u/KyMpB4
GmATkunPToikLRAFTK6jGasEbZ2mvei0tkqtsuxUqB59VeOq9tMRfQu6ubkgIeJXJybQyI+KscNv
GqZe+44Yy5lQFnyXYK46mDTdhsmJWp7mdLNIWyPn79JfTdzAKzJW4UfsiTVw5yhArktPCikvQvZR
PGihRrnylGaTSwEhE3L9AQYKMEzM3GCkMSs91gxydrcs1+lOI0m1g7in2lOjfLWjjSIf63GVVY84
gZY1bVr7wa+lplcpJdBha5Zbp75r7amXT3LrGTn/V6nfVherOiawFlTzzpTG7j4xXJToxCQG1ceG
C5WdAa49Mi5IiGAosEd5MCzPxNWDkUKVoP8+m8WVC4N9DEJdzbbc2jmGFOD/WGPsNVaufeHbMXwS
2WHg/ErsJaptTvRlq4tdn3JkqnfmEKBfFmuDjAQkP0PTq6F4xEJ1bLjhTDAOhoAjrBK85VtrfmnM
DRpjN0U+SUOJ/JLCjmgQ6jSriK5kPKjiM+Lom+2dzeJ53C/yfTFel+6couJgKJdtOrHOkWYm7N67
/Jg7t1xDpEE1x39mRpKqxwwsL70KDC6WXFG/cVqmfSC1zI2hB6xj5fygZDuqHCs8CAR5ZXoImczY
KyIC4mldhH8Vu9EKsTtSVMf8HWyU4LTo4Vc5Q9OOGrfLXYAmOBNJIvosq68UOd0SHpThRxp1ZDaH
DEWTMXwJxc+rwMIl9zxqHNec/5YoiItjwd5Ye6S0KVO1LWXbI3FGswPsM2HSrRh+ump9ledbPPNo
J6WLkZMZ9T9e+6nBBPHQKczj5nVCHdrB2U3jPRk9RfKVsPplPNDm99ry2UkWz2bVNw5ywcDuvbQr
/AjYjpjr/B+ltJHUYqWizBaEpNXV2pwwE2z0cIOgQyl8mGaMMk9N8lkNZ+sOQCjtXnpwbAA3mmqf
mGu0txmXR9ncMs1PWdECbBdH5G0ljHgEAE2gaKhhTlV7xNXlZZlKM7Lpxr+ep6Y+DjSfGV5Cu7X8
av6dW4nbpvSEVHpNNIMe2agdlcmxrRie5ZBL7npueIxfDJNSceac4r3kSvggFYtdizEchM57acIm
udAL65hUl7WNdGREmmZsS4NPRCEcYjMxSKWTtoyPmPporjYGbP0cjfPYXbL5J0RW1EJqzfo+GCdn
ndVwpsTg8oMhQARdY49eLYxrY48fCwOyipin2sZZi45o6BhcD+xACwNzsGQhZtZ8O9TPZvc0tRva
xs7rnZWSOjL1fjTlnkZiL5YfNrC1/GvV4z43qqMjYs/o9xhSxuqRsktGvABJyke1gpjoFf/a5sn1
1lnFlzxzWr3JTWmbOVa46heB078P4ih8JThrpSrI9rjIFYiDU99sBKZfOddYY1OvsiavEpnxPQmE
PbiCxnxXNeNfCCw/nQ+xgScnATEABCVVbnka+wuOa3a3THPT0SNwg8QDrAHOTmWwXxkMICIz6IyC
zciHZYdewvmXcXrbZna0LODSYxUUhbIusv5lTr9C+RPB1zll0pKhwB/TipKlBUgnH02G1kq+1cYR
QQKz9/KF/AAvs9mJhW4VjiTRTOjkP+VwHS07CebKqJL0kZwiE2SWRjhCy/oE8mfoLto/2sCsFfuE
81PwnptG7kXyXRaPRbZ9g+HijA53kl7HZFwRp4fYb9k3vE29hSQ0zdayhKfFTH9ieNl6tY/k34Xi
0bFM7hv4OoDbzCeVSzaQW1poWHcjwUHMDreq9W9IqzeCHoI0M7YUPr4K80wbv9RG8RfGZtKIhJE9
aEbPkwiX+PAVkMxNpSPpkdkq5VpyM9LxF6/qZgG34siMHUll8wCkjnQcHT0MQi5Hfal0+8Weqo/W
bncTEKGil48tTPzBwqBfHEgrcGVIVTXCHgfvQzauyfTe4EQO5kq4E4SnGuOojAGk1bJ/EzuktKM4
HeV1SW8qKS9GlQdJeKjra1K9CAU9/Vyy2inOcdzDSIwhRHzHdu8uyV1vzUNWjG6G4QAv+bouZkwM
y1bQjTiQbQZn8MPsWbTKG61aXDt01hOaiizT9vnY0PjkOHaVQwbAKZGjp+EZD5/hl/XTIMLgD9CU
RO8vJ6RU0akvS3jSBjqzXEl/pGRAfi3W/IFzZry3MTnDLRvDbvT/4+y8miJH1jT8ixQhKVPulvKO
oorC9Y0CaJD3NvXr99HszRzmxHTszlXHNE2BTOaXr0WXgSI0vMN2eVfSqTLsnfILkaENQu1yoDHq
BBmWfu91V9f8NAofdQBHay/0dyrkBSJHAoKYAS9YIPr2sflGaynkHYQe7vjxriR+Smd6Hh1sE6Fh
foSI1ikt3CY1oZY5DBcwZY6tAk679W4kzgfOLeeeo6vfdHlwSMP8YicN+yLKJyKVDEq+RsYhc3gb
upWii4w2mrTauC5Mg+OtlUvQvs+EVjINxBTZlWiZHGKdym0wIAEUT7KmJ3Q7suBJzoSJBE/QoS/G
GHgNBiaBAxlQcwVwRhiBCbvf6joMK4BO6b7Kyn8Is3SLix75LoCs0a5lBytk9/f+LJUnfsHzYEEx
ZFE5/GwV9sIFU0r8d626Fumz09Vr0y+oHpdL0fDkl/XKtKpVxWktlOItz51H04PzGljlAufdjjhr
F0z6wVxNmWyGufYEaX3Yz6l/FCDr0YZGyZMUUCUxh+ekCp9LXe7nY6qdnoR5w6zJy9FuJJWoro/p
VL1Ro7eMwHglwFMfodE/Utaz63piCObcgoqaSoEK3wnt8c6KhpXNrYyTctkzxLadsZnMJzfi72zL
uiUlhwFQBzKkd6TibFGQA3QAZRf4HlQlHoZCvOoSIAJxzmZs+20asrJgfKCPdFFXv0wV7ksWRYcJ
AhifCTbYOtQ9jLl1C+bAHrJZwzhauxEhYEbDDR22WKyZiL0TCcoLa0BlhPQjpkSFv1PwGsnO7oyV
4rOyVAcRh72zbXCIlixNtZZZC7YQvk2Jg4rNeTRsZ2trrOGON/IFJPWPwH5jhwOdFoGivAyWj1JH
QwPNT+ATthWGbzLVX6lmfSKLZhHV0c4zgofJ5aw/VQFWxObcWN0xhb5wIceCKjvVpX00WH5oMyQ5
DOEkd1WFwUnTacsDObL96WSI9jEEc8TNszGJl9H9cGOGxrkr/E2Dmk025i4OBiL5wkNfwnyGzBRN
9Ja6vGLZp09u2xASWG3Xpyiv732nnhW9N93lBYu7u4H0LKt78zAsIQncWgb0nxusS6i7MXPuLCnv
nO4hxhdZZOqk4npv2+FTlEfH2m4WBnUy4GqQU+mcg7sMNHwtyXTM2FGzblu3bJbRVaiKqBzCZfG9
W2ozQfOqmvdraFcudi5/UBunD5fsbw9W7m9k2x4t3G1j/hbQL9uKjMEm2+km6guPvllokRy+xo7V
PV9+bGVyM1zzviMTt/AsdgN9bYTjqpk0xvoEkDPYO/l93cV3tFGt85K43qnhNCmRh0pagpDvxzvK
CD9IBjoNA/Nl0bc3aXSbqdKusgJPGazm1bRYOFSegwxKfLxmyp/AwRAplBHGR9V/lm3VLzVJSwu9
3d9d0hPWnnYA8xIdhOtSLOkgd3ZyGX2Joi/3gInGHqOx9qjTeXFpnHmjsyABSEM6OQLQrECJajon
oWnTSuthO7VIvecCHQ0H91J8UjOE70K3ntMkPUd6jYTYIzPf1CAah45DYIGtMtUqSh9zgbG4q99c
250jXXtgQYYOr/z0CoX2tfeQN036t+Nr+gKvC/Y0BcGljaAEWkhTYwtplBa9XOQ9GK09IYwhl92d
I9Jc2C3/wxqrz8a1tyLWaI10adXp9qr27LugoXA3Tu6B9BZhi9HYid6C1NiEEOWNrd1cHOJ3vmMk
q3aIr6qk+U3DQuk06XEQG8d/bmly9fPfooLjb5Y6fnmKbJa9VpNk7fHckQuBZMCqGC9UfBqcCadC
+Gt+fNVIeFNBqQ6Cnwr38Bgjscm9VRZ/9aO5zMZ666mbWVYPRtJdmuo9dG6JMXLaQAOBmdGxo8e5
b7XsMQi4e6vaqxgIxv42zK2OOtYLt9L6lREo1BfdzUTea1i3xlAMt6tw/I7o3cT3vmrLjRn3vKtj
WC26hvlwmsiKYUZ9SCISEMthlfVFyfynvlG/A8m8D270mBknKfeZjsaTSa5AxDmJ9jD1EMZpvDI8
m9SRR8/DDRytAnwsyiWRs3jpajTK9VNRX/yeENdXLZQYPhBxp4fUxL5KqE6pLyJFnkBOzw8x1nYL
suUIlIO/vew9jW46L0MS7LR45hara2+EZ6ijk0mar2ibl3E8ENCHsYCSLiNfR/z+mnX2I5ZHfi1L
voZOtRqbeuPogPH5cJMMBl3kwT6w34JvhHp0wkiFtfVSUvxmsnyk+HzGBOaf0Yxe7MvowTvC4MSE
ASlMY9P4aDNjIXXGqQdbCaG3aexXxKnLsedJV7+cYK2INrbf3epgmfGCGqk7KiRQoTzPVZVTvDMm
Ji9Ow75f0BTsPGtpvYlt7M2gmh2xgwho+f8sbb2NF7UWCBgfg2FaAtRsxxy6xfdvXYbegPU6S7WD
5YFMY34pg4B05fw4RfY+whxDpTL5NtgpJu2ccYAwsGj3B41pOTQfU+3Vly/97Ay6RJMJGgwSEi3S
DH80wfMdJv15wTbGkhl4dhu/qyF/rRFGkFcMUfyWFOEbYPYhaKD2Sz3fuDQ08BrYj6NFHTXGKtKH
3ttk/B69FoeY2HGIWvFNHnxU1+tM1cBmpf+ievsjYa+/60T7PXB6c1KdHTEXyaqcyXErpm7U5Lbe
t51JqIeqKT9l/mv0U0/qwBA3Z4WOoq61vTdB4Wm4ZXumQVdHiY/1DjsxNb8cNbIj0Z6ntpCPGqDE
6M3pM9l66KtTmxf3Wd8cY79fdIz2SnvTiI+uEqi8h0H/Slmd+/4rwayeTc8SlL9zTlZiXVorWDam
xuUHCL0LZcSRKjk1ZAAbTQim9GmiLhoGJjqbxhzMF9lNgD3mLtbxftzpmIZ4+5aMWWuH4aVn8O/A
eWLgTFWMe8Ih1l5gssEiDSrwgPJ9ogfHGs+0yjzmQsBfgu26dn5nE6bQEfFWGdaxLoDRGZIUcAOP
LfVve8RJ+6D3UFfl66pFpsA7Gg3xQUj9ldCkV9qjTz3OCzMsV7RSHCjH3AzYApyQZJc4oF82XFYF
bzryriIOeWu2A0ccOho3QabvdACGwgQALJOBZKQAXFe74Wt+HW1ATXOC90JK26+wQ1CXGb8UXnXx
a36lyu6eK4ddBJYhhI1zb2hq78toPqKIzl/7VhVv6GCC2g71e0Jisah7yec4Za+dbzKcTTe6EBcE
j9DQRL31QiWdOBHiod8PWX21W/d50gRl21Ww7YggWjXJ8Ia9YVbkrN08/6J6EPh5AnPUGHNT8ub1
cIBtIJPobFAIsjEq0CUxlh9J57V3fc0h3piSq+6NL9kgr6M95xTUYqMRtdplyUpo5nhfjtRVtxhh
Q+E9d4buPTi5/SST7JOqT0SEydDAKkP1C0p3FsbwVIB8s8IZI4YY8PfuI07G+7bBPNamzhbtJI7j
cO9LPHvo80nshviPMN89oXE9GrBSrQ6wL3niFb3YJwNZd1b3V6mNiwASDcRVt+jugt9o2i12cEJp
JhY3LQVtKBZeV7w1bX4fpO8DAGur4v3ozZVUlyym7CYb/E3k4oiFNak0mwbEijzdMUP0ZG1qCWjo
0qmlI09qjWah0H5z2LvzIOc8M9iVtElXZrQxSu/Q1Po1Bysrw+HVpxWy8d6Tnhwyv8X+WuzqHMod
bEqYI9+CsWUulRrJnRr876lWn5G+UVN2mmsIek5poqKs56x47rAe5njaODY22S3rydnVkAPVZHX3
zW/0ylXKipwly8Gp11EuoVAQ+2rD2aAekbQc7ehKWlkbghkNZH8psz81X7H/TFXbljz9xYCtwuEh
afM5HsPlOKMfQuy+OZoD5bo4r8JFSipBFBXgBMGh189zfv1AhDhIbcPdmGPCbEgk5Igj+0cWUl3N
epwFIdwGtk2woIzOFQtpAMF0PNiw9iRSNeKWFUCYxlehp0tY9Y3MPiur2xR++6v2XolbWHftKYUW
Gmeexn+ebKIVADQziCCTP7dAopa4lHGwJ79/rqPAUB2eE6db90DfZLcyTaIEtPQd1fIsf4wcYcuc
9Zkh7UA6v2xDEqkj7napn8D5q97f9nNsNM5RkyBLspEAjdk5Sm+hiXWEECjmITMM62GAjzI09OBc
+pJasTyjutD3rhQNnesEJT0OroTo3ay2duzzSUmYz8Sc3aJ4bYjKxlN+hvlEPclPFrZnSz+ZEDqT
7315wKe54M3kZY01bdO28UOMtTkpXgc23tE8yC47BzrUtzAPikpS0yUQtwIpttqVym5BedVodQnH
9q6iU0NHt+R2cxO4u3SVv7XA/KAM0kAdRoCjGLRgVETkuJL5BvwtJSsP4MJjwmcgPvade3Dab2P8
Cjm+FAN7KVHtaO4zeqbcMGDPhqLI+0WrxUddQDPTNhXUxh6/0IsZMeNJB8cxR5K5ncr0rnUEMRI4
eJUrWB13GnX8h9purKsdaZ1N+MsnrKyQ/WPD46e3zWNAG0XF19vmfUHYkp9CnDf9Szh/O2x+MT4T
J7MIXObIERjn0dPPQY4gtKPT1SdgzGtXvQclYRE/6htbg4AxF0lJkPtLgXvZ0ew7xwOE1JKtj2HB
BrP3jIEwbEBLiFCCxNcKMYT0h8fa9Qh0oDGnenGCd2KBIDGeE2zurb6YEphpFFaUhC7M+fSFX40w
XEbcYOGSwtcM3CnSMSzXpEqvv6u5LCmTviYmnAn+GmqYy8toHl4bs2IQB3wI1aIlD6Kp1n5PUIz+
NaJUINh5ZTj0FyJKToEkTHQZ02CyBEBFQopM0dWB9ajqe0+jpKJSm3Qa9gNOHeKlQHFrGIwjnseP
oG6OQdFjjREkLqW7yg1fsfEFCxO58OSS9W9GcH0D2L3FGYLc+ueUidbSy21rW3fBhACuMRYCOU8I
uDES4DAlpJpLnD2B+61J/avVsnvbMm+G493rQ3RNXf+JgOmFALdyTOz30njSovwtNbplW1N1ouRO
1z5LrLaYeTh+QETWcjxaaEfI0SXkM6KAo0NCHqt1FQJEBCDDcWxd6O0EIabfwmgYWHAtkPBDrGsg
x6sNkh/Czmd9shv0WY5un1I1J6R51S0SXBsLwy8EpZ/Yqzhq94nST9ZsjyVqigB0BIXuS9aNuBN/
tTkyLs1Zhf3WxwQ+lN+d+1gPN0heJHQNBiL0zETnRMYR6DCY5RHArWW09IvtYD7MQtsGaWPcYRh+
84piMWYM9DiVo7PueeD2IdCcwVDFZsxZIqXHvIqe+Vdt/0HJfehG5Jii0jHeDFdDIMQRE61c2K2x
N6CPPFLaATn7i4yLZWUiPy5oDs2i00CUwBg/F32FRoFZ2qWGKQQJQpgseUQ9cvGfQvfidCyG6A5R
3VQIrDwAYWpz7lzUOlRmbVERl4CgkcsWctBJTWB5YZCgoW1lS7hT+yVN3xv7XnIHkU8F7dXnJayI
0mAsUZ/hQIHJXO2iP+GsvU7VZ45c3aoIQdNw6yYbRcIXuepznPlG4y1x10l2jVzezZLQXjek0Cd6
MLN3sBSR7vSAibpIDxqnM0XacugqpHl7E0Or/hVRbsHFEXMwRMLzCcI0CXhlJzsMg7bgDLqSxs3y
fepZr629Df2vvH/D5jJxqjfkPQtNPj3HMEa0JWRvhgNwQQFde7Pr54rMsehqDVc8Gn1zpVaq1bD4
1k+YsTzJlo1Agp2u50CafVNwA90duVsnR7oDDAVmrcpbFj7HPYJXEBukH9J6nwguVtvOOQIxlXm8
IgprjkgyppNuSuLunwjMC+h6Rpzd+5wkQMNZdHR2MuwEJbq9ujm70lroucm3w54f3Oz0UQuupn8f
kbjSfFi45bMni0Wrt4Ol0z0JZym4PwqICE/1IuPckEgqn2gYYA4RpNyjJvXsW4aVVKJ0hYxajtoD
5phtwlhkqHhT891Ui+jijeVymyWvQQ2VSFpC2b8wztkxbgbG+O7eLhcCxqTprsn4S6pPX+16gdZ7
q6InL0SC3K4zVMiZus62rFDbxf4pxfE/nBLWwHGbTfja72iJIG1q8jjvXpPoIIZ3kjSEugrvhdJY
vzy6LL6Zdk1J2NTPLvCbR+Z5tNPRbwSwn+RdpcuB/tF+5HhT/oo672ijC4wRxgkQDlfb6Ai4CQCA
RTq0TPhRvLbtS1UgYWUrm2Dom1mJpd3lyC0tIp/UrrI2dOTdpZDsiuG3uNcV6Ujk3djIBp9bj+LY
Ht/dRPxdeXWCL/xQNUrohDcc7RrLls6pGdcrT9Fem5dwZJPto9FffQywmI8IVAN2J+VnB7lDks6w
DJMXOlQQ1zjTpxxOlTxMqMDMEsBFUGW19mN9rXdgPsA6lFXNInqynxTqVodkW33bcbx2B7lTamuZ
z5ZxVOVjmt5LTINxxnFgrbIvlPle9JwND2V9H7guiSJ7oRh1GfHJZZyunftrJIPbYUgxd1m1z0Wx
1sZ9gTLOe3Wo9q1dstP6qwAi6X53/TfSsLUAJXaR3mXYSrlVCClnVUR6Z5rxo2ispaiap76WKzt0
jiNICzHP+1lbwvNQZNNrbVvnnDwMKOqXWlg02Zi/5g4AqSUH5c4RL+0DZeyx7fP6XDNumI2iwsT4
TogZqn+YYfxhC03TeOuPlQiWKmIZf1UhFpmOEfAygQ4GqOjq9pICwE1EAma8dkVymPJ5TrkIb8Bn
+jAmN43JeS5XMjjgh1nMK3onpicJ6NeHhMAaq2AYdlFw1KCP8um1LT96A8dR/Fhgdkzqt7B/b7Rd
BHFmVbCE1pxJc576V83FK2GQPVGeTGYx0lURP48r3WmWTXHsi985SiBvspd1+OKlFUf7l366U2Z5
X+Q8jxYGbfcBh5ADZa0nhD4cczbncKL4hYYS7peyn7N8N4Y4pbNdPN5a8Wp32iWmCCZDBtHJX/nE
7s7rlpgBdWYOXm5CpvYCMar8soc3QRcXABkBVwka7mPevgcBFxdjV9Q3J9MmJ0074U4Nhq2obahJ
YmQfooAyXc4D0j2HKF0TT7LRvQYm20lkcgzgeEXhiKODQFjtYyXLlYQNNmlBa9FQROogZlg5ZUP/
nJtUctCBsKR6i043/811f9XxJkoeBXnPBbCzbl0rJME5dwLEbBkkyF5AOrQDzm0OmpzPkDY53pNQ
yaIQ+w4iMptP4Iw1klR3WWUYMbpXaMxlE+Da4FoWhbdQ8iJQxWR4jEi135sJOkbcC076VWflLqz8
I+Hq+8S817RvXdxTtn5nczoxijXIhuMH/B8PQ9M+R6I6zJnMUPy66hEfstor/Pwvlbf2y2BVOw9j
i3imXbvjLhXInuI1vCBS/6fAex2aapmVrOH8ptRcLsyxB2bz1uGclZcjpDXbt1g4CyNiNRyGhY0L
vy0ZWghiaFhJaxTTqZ0t7ehcut2hZ3onyWozxcwukjLZsoBMI7aDGWsswjujfCT36hC0G+Fy12s0
5h4mcaxaGPa8VBHbJXbkRB1Ggvy0sF1Br7DWznpvZBUYSldtmzzQt7VQ0bthkHjhAQC5ixAPlKdd
AnyYllmdRvCjsruUZPcBLgrNWhSWvSIWM6eFipp5HiRvlWD10qB8KyTKw3SAKFh2br2Zx54McHNi
yZZYBAx4Env22FANZH0z9BErVWHmTB99WgxTYnTieK8q1nAzPIZduhaGtneFvZL0/8k5haoylriu
t7hiofQmMrqRjiVI6Ttz3dTaidyoVYX+IOz8pU8/bY2gk/4nw4gQ+6J46vSj3r7mIAV6/BQZOy2F
uU1ZZgBTGutjwKMnm4rq11PhcMEEhmmirqDFjSleFfg7B77T4MSboioOXcV+rszfVTWcid5GcMio
HI2XTLnEyeBdI/f/EKTayhHloiH4MBjOKY+WDLQdk9E+IuiE5WrrG+5e+keSd7cq2OG6hRQwSHRs
F1JTF3PQ123uLWpuXJVxStODpFj5trOxfeY578NMxq8pBsdCupMWEHyRcMh7mhASRbmvXUljhVMR
tokG2PcZ5QJ6JIcc3iEQnnbQughXe6lAM5Ogfks5+R3qwvXve0fk1y4pYqoVpP9MKFz/oReVQyiq
7oRwALzFpR4bC0km4jmbopSJS3JjPIo/WQvnIvVUgQao0CIXNC/Xdap+G6yct7wnH6DVpxORR79d
ZyKQ1ZW7PuFJ13qqL+NwJvbjOEruDE2jAyrSPPsefxkCOiuScL4aRi8Ga4aKrFYWmlxkPe2END2O
6gEVc+/f3FzPNm0352/lccwqMdTFyTFEBNMW+ouO4lMU/360V21FAD+JwBtbZxf1sDqsRRaR1BfP
GdFm3tTr0jRpRgd6vfOjSvNnq7q3DJ1AbiRmxTe6RHOUKqMFBjPG1TXS3HVRpfelUZEbTiAJXtaq
fCDZ/GDQDeWFiI4CG+dG8u3ELGvrxm3tRZmZ/YebtSS6aiJQ925Z9rAAedpsBX3eIB4SK3YZqICE
HA4MBIhOCV2WwrdQ9ItgC5GQkTvVNuo6emrc4IHMrlXTdYcCf+1Zy4yZZivZ8uOm0u+ZnXBYkDCy
0tp8QjdThPu6SqOTYSvSGjAY52sz5FrlsRssCUYqH6tccI+sGjFx7lsXfmNC/xKCpfCPeTPH2svh
wR/HeTMskFti96DiSvUFzGXcTfYniKrT3zmuBEPuSZyWoARJB4XVQwaywY/RPtZ0kmSLoAhusQX4
ymMB0fi/qWml4LRZueUL9pZwKbPO34xuAeUaefp9IOlZmJTMrqHWulAZTemx9PfWSYSaRmwkGc70
msVshZ3fEsDaek1Lzo0bhD2K2tB5KQEWvbvGzeIdtyG46X7p0kTqpBgxHJcZ3tMbp10r3dP6VeBl
YKIkKttHGZqYnPo82dT08DwkIL5/KNEx/9HrIult8AxwCMfU+e9Hb4M0MP0lE0UecvRfc4cHs4mb
36rrdgF13F5arx3RrQTey6bN1lkTEu6DRwpBCem2J4fZQW+Yo+m0bsfykZDN5xFd3P+1d0PqqMBs
6Ti2KYX542fMcn9yip5wfb8FjfAHDycaqxSt5CgtCbv5Q+3GP7pNLB2bqPCETk28IYwffVX+lAWT
ywq0RHIVXlLW4V2uz/w12o71v/9mhvxZmzF/ljAMQ3dsIQzrR7dJrisnw6FJc3HUzVYfjNjrYsI3
kJOKzYtIxBblkck6M+fG6LzH+mZpFNWEUbaSzow5F527sI0i+MNF+EfXCautbrsOWzNBA6b345ob
yAf01qFfKiuIfIQlJsOmvSZpgKUTGcsfSrgM85/X4T8+bv77v/XJiLmDLInAUsl9dwltygfi3FiP
8EmtIre6sETh0R6uCX16Qrgsn1IiZs6hDP79jswdLn/reJkbS6VpSbolPKZw6+ezRu1IHVoqd/EQ
lAEnJDqs13GMhbDCxH0yi7C+lg33698/9a+SsZ8fSze77pGjIKln/1EqBW7uWnHQeMsJz+yE8do2
NkGl73LLJ5GfJAS72ln28KGlxLS71q72xW0c2/0UTOdgDF6NubAw6ggI6NYV0TgcRrc0cgA9XzjP
3Vw9X0t/2ldl92aNjwZVhFEM3mCtG3OOiCMHF2iQJGUaSOlRoKCJZXJZMX1EplrzWkKmwgsRADWX
tNmjtiSka/QIH5Z3GdL/pngkBGXttI8tuvME1L8yy5UFiFKkF8dbukNx7tNby/IG7LbMMvgT41p1
D5yq97q/bWaH51TCZJ5HAFiqk2NcuzGZQjFkS/rQ5QeDNg2CNfvhIQLIH4tyNWru0i67nfAPOu9J
hEeOiMhTV+xC+wAlAgjdFZcJRmXUeVFQ9BgmIinH0q8eKpFe9MeCtezf7+TPJ/mvB0jqFiuVa7Bg
/fXG/+1J1kmXd3liSU/NTbB4HRUuuQvxaizzdKVJsrDkUMWH3hkVIkITYVAzIlkUHqKktG//sHT+
tVj9fLD+/uP8WGB4Now0i1HGot1zwHllv64V3J0PE/9Rp5G28lwQwboj6d4E4DkSa0xnWvY7K2MD
5zaC/krDRk1oFNtb6Ph/uF4/1pn/vVxUO9HtpNMb9PPB7xKgWdmVsBW6BfgYVRxB2iZFrqAJOl3L
XsR/eMPFj6qi+SMtQUuRQbMfc4In/nOtSbXIaGRGKuJYu/WjGRI20fujdixssq1b3/LOfuW1dKYW
KEkijQbZyYtt8n9885JQt4CXEB7QqVoH9UvMib4Y1VqL+xaprDsx6ddq00tRgVmSoxgmMYCp5g7n
PDQBCFzZHJqhH7ZTmODpax2NiCtScEU5TwsOk5k5TMj3cln9KjmP05VRfTWVjVFznJd/pRQQc5b+
4UH5bxdFGlwMChVNOsjn+/S3x7aLR8Y74VNg42VBTCF4nL5Ji9DLPh3pCg2cuWbYlxW50pLwmr6r
/7AFzA/ijwfVkthjpelYtsUL9J8/gKo1CP5qti3auXEgSoSED42GXVkn+u7f39EftVp/PQC8mo5r
2xYqj5/PnOnaOPmaxFt6eKMMjZx8Y9JPk0jf25ZyhMBCNBHH0/v/41P/doV/vIlaMtlWm9kOJJyF
zd2Yc1laP1lJsoY2Im/mMjmdPH6BEe7fP1ka/2VXs/72G4sfj3w8mqGUyMqQeRV49opFbSD/v1SK
x80gpi4HjBkAzsfXtPOAax7QvN2NeDfI81jYtbaOyeRg7czCdpE3QLttEl/0wrjIUjRgsjSp14Sb
du5f2i1/IVrK7c3fHa6OKCtAme5tkyU4vpnRRwys4BOPPDp7OrOXw3ixuuYubvSFZgE2zFEiz5XK
aQ0uyaOhD1snsMyRnPTpmgFWh7UQLf8+UuU5qPWLKZttrPjitCw3LadJK+yXgQhJ4Hvqq2GdYKoN
zJUNFkP6EQwwqh9CIz6G8KsxCBwUL5JejfoWaG8B6HwqHoS76YLHAjVz7py9hoapUwT1W+AAh9n3
4U7pViBWifwZkG2N0d6d5RfeuBubb3Iht02IK7Cajo5V3TKXH1vVn3UWn7Ic4JsoYDnUaHQh+YTT
vAErEq3zjn58pxfWYWzCYyI4lRe0RBQhLLLzmJBblar0qifZXU8hdDOSExMYq2g0UbPiyGuBE5Li
LZmlxl6394sWnKJbGqQaS4K8zcLdTHQt+J61N1v3qe6Mt7xPdy1ImyMautU4x/YcsOxraTekD8dL
M3txSpcGGXDw4pdSs5TsxTZ/+64PB7HziF+Nc45Tw0Yr3q3mOa2aQzfi+2JspUhnowivthOIUDgt
1UQPtU7Xdl+BVlFZE5nE31yzdtwNEgV4u+7pFCJUuCZ7WxBmQR9CjrS9UAeaIBdG8EqpE0r3cZMy
sWTGHM9MCRVQU5rcLE55YQkhiYDF7esDPZUgkgMJZN0GLnHUFVrnLdCiyxcMck5Hi5eRc9bJ8Gqd
v5KgXPL/29YmDnZX2F8D5dQTOoj2xVEfBjdXr59ioq7VsI8Ja/AMDHSbEBrKpb8gzz7LnpB48I+J
iAFC1FeV+u0xuRZ4bJ3p3SFhW6MqLQWGVNaZn1uzDhlWc+BUTJa0NKnk6KlPAqETtSl13jHM5Sy0
DGhL6eELexS0EIjwgll3kcZoGDD6DBnyBlxoBWYtB7cFUZHlLGQMvxW9PGLgjt8cPTsmqB8WAz0x
NLlXexv+xmhIojduQn5F2v3kXidyF7xZt046DVQqXIjWHPAWhMGuBa5M6qUVvXX0LmBLbkwiyc+y
WOjjNYJBkUSKlt+l/FaWcY5w07a+fW6JXgi01YisSqW7SQPQZ1wv9c8hBjirkg9A86VBcIfX568R
kczThMSPuCKqKcRM0lTMlg0ezvY2pTH1CdGiDB/6Srwq7Zj4NC/cSmOj+SSBtsfQeRsV0pV6Ydvv
ZLUssjlMe/ikkwtPQqUOFQ5W74ITqSoutZ2Sgb52+O4T/gi0M4plhMjDu662FnZcIU5C+U11iO1j
eH51xk2XTmslmYym68RA7Lopfpk3Jetl22DHhPsObQRyrb/QCjxlOAoaNfNjDTCdVVHxMK7z5lH7
Ug4OBbE0MtTQ0ceErnqE+TPcA2/d/LC00St0Skg7sv3UVBdV3sftKUEqLVsg8pFIhBfsRFs/ni6a
Nx1jBxP5sm5zejk8HmpoCOXVm4ygmPAP09J/mWelMKTpCXZK3eVk9J/7cl9OtHozIy4dw+ooCo9B
yeN69qaIKKpWbgJRrTGeILfQ5F7ZDMDYf4PwFe9cgLCiLYw/TAr/dTPzXDAB6UnXET8mBTlWUvUR
E7bp6sMpx1zyZA3pcBBuhO2xKXk4g0Re/30P/eecagrDpPeX06FB8e+P83DPaOIx77tLnRjSjT9X
Fw6t8RHrwtpFYf/575/GifOfvyUfaNMyzEEUK8jPKRXdg8qAkHzKDqEromk9hfQ74DSWRPVzvkt4
1budJDEa6VlFM/uxNK03Rvu9zQidKVTL/q7FKkA+mhnjRwVZDLLdHGYf5OO2dMk+x4ln408acWIU
+Kp9dAjVtKLoEVMHHR/IGYtjGz2kiOANFAIl6UoB8i2jWIUSi3VkHuzZDM3ggD1CyUcaUlmDWL3J
Vqkgu3UoCzf+MrTTQEw3UcXkLXjI/HHtINVJwA91SbGQj7AYdYWYKRmcwmyz0nwNQ9LaURl79ndC
tkKbwu/2+lPl82axM3spg5p/LRhMBiEWrb6pqnrftPG60sOlXbQLt5h9l6RHHP30ya4J3IL2duhl
ZLWjL5ArWHAl0I0TMBATAxDDJkMAByB8JiYMOXIEep3llCatczh2KzoMBHRmOmvdSnz8TyQV6JrH
4ssOpAzA1HxNSMuCMgePrgSPC7k3kOwYurHu2eTQhpNy0SxSiqjqXF/ljbsTcMAxfFAZ7nXrGBVf
LhUVGfbEwMZSQ8DMeCyDdyN9MvCi0yM2JC2U5cv/EHYevbEb6xb9Q48Ai8U4VSd2boWWWpoQagXm
nPnr36JH955r2APDgH1wFJqs+sLea8OjKftjYpZ8tBLfUT/7rkwoXaXZHwbxNDS/xIDZUY8YIwbE
I4gPRYQ6LjJk/nr0NQNbYm5yh8WalaFgiVCqsdiQJrvrmbZ+tlOADnAFbQjDbQYSPkQ2wnLT95GB
97eMq9pQ1hKjGCl0K9viANXXmT246JSBuHyOaLWJ6AOLP1JRttopS3GmqxvTnymxa7KDF6V4Cvxb
6BwbFUcUrvQIDUzPn+6K3ym9ECa/sHnNtOGrzB7jKpiRv7i2PjRLIgLWyBhYUyeyvwfcs/bldxL8
ZP6n3vOExWBQNgb2x2hvRjWUemRwGO5UfmQSAB+a4XO0r94AsZ04jA5pzSgfcrQgBt9BrIMwHc86
K2RJJM6U/WgspL3Z731v1LfE3DFmL8zHsDsbyM5jc8HmDLg5Y7uH1CsBFd1DiuPxSzB6z55r8T4g
GAksNOWf0rw6+KdSSlmcDxO+56iBn1GsEEcqEf7aqqJwuOKYBFpzVvFc4AxB8i3AOWzafBV1r5a3
Ue3nBHUW4iM7BuMXHtP6oyquqF8qk7+O1eW8hq6NApIm+mhUiHaKXhPOXf47lq5mnADWqohQw3E7
8KbX1d3rX21sFclv4J9ynPdWsEIG4ONYwHWVVq+KEUG9kRBhkBsaD+QEPUTIdKfkNk4qGg0iTmA1
xxQKtjHwn3lw13X+iQAjsl3JlAPGkQXSUku8JTHNqJ8POXvFyDhayfOYsEJnId33b22eQ+g/I+1a
mm23yPtu1cl9nZK4hjol8BhZYVlFqZ+ctLYkx/KJC+ihd44FFWI5pOsCuZx5Y/maKTYxdTiwjV2O
yKWIXkJhYj1fCEraUc/wmd517SNgwaLlKFSR58zRCmSoV8247bW9Fh5rcDFdwpQIjxw1RpIKrFZu
Ke85VZanmAutwNKf4erQUA6ggxmfa3WlGnddnqxZTBetqEkSlNeNceFtelBzaJ0FbiDlDTa9gfCG
9b1Rf6goZqzgtcZVjsyBEcJmbH/jgK33jM/jYPRSSIbvUT1xgsBR8R7i5tfjuWlJrimmVx+Z5Czj
jI+Nf5BwPRN0JDKDCLuBNKjaJ4u/I0dhqXyq5lYON696I0EcAaVDshNhp+wvuk02Xkr7xsAlkglG
U7JslBbPZ/fgIeiUiuCz3IZC34X1hQC8dceSpq2dvcEeyRFrSyPdg9eVYreHGa+8d9GvhGpf4q1G
3FkMz8NwQsSOuRJkibU0uwvyYTyiHLuwOPCvL4RBY5Cz0cPrrBbOrujY6IeIGHBJ69W0brpm26mI
BGHlDqFO6QQ3Gc54+6ShiojUfZTcDfgUrMF/dFuizXic+v40ISoPQLK3s1QHnZg+U2VUGMvOvWaV
XMIs09UXnWPcdpSrMLVrSxMXNO2DBRnYs2488VowktjIKFF/qYDFVA4ye4VNfcdDzDsziV/A9sdK
4g8cqnkti1TPOKoNZAeNXpEiSQTxXk7sE0XHx4baLYYGz841rJIXMaQurjhi4w85f7uKuZWPQe1I
GEAJQl5lzcTWooPTmmM79zafgG+QaOgZE6scysqMi3vQTaCW/m6c9QuwpR3+Px8k3xouRkInLP5h
MKssG2UzpXerexNIFrqahxoxGGe97H/lcPCNr3CATfsovEUTbW2KWiMgvkjbSByNOjc8mqW8EuiL
oCqytPDTg9ohrbfOegpNNlzodFpDE60c5StrboKkNeYAgQH1BwV51P2qg4TFyvKYW4hmIKE5N++E
zlXyosyFAT6TKQaVzV05Kt+K2LQacsinuIYnGyKreyTRZZpcs3iNxdngjZWm2xG4NpdF5cugvlkd
l4h/MkYGFcl09vxvj8teGjVeIMYMXn2RguxnkIGdh4guxh/UwvDitNDg4HDUx7269acnX+ceQ7LV
vjVmjQUcCy3CEkPIyyjHaw//Rf0YfSxq9VthNhcL1VehTTs/+hBFseVOZ76BuZcYa+yY7W8gOLns
ChlUocd7zYuP3Zzr5WXtT4QxpSnk0oCqXjr4qroXRXiXNn1ukozmCzYUaizQFi1dBZG3DxF27n5T
qZcRE2QiFxPqcEzK6UWv17Wxizg3yhB7nIIqHQEUfYH3iR4FcfMvWUNELENHafCq2GGMJnAbqOsM
sJ2z6hE+xasueAPCzyW/CZArcezq/rtTPOJKWfca5Bak5AGclyDh0PA+e+DRtY47vw53jX9NciTK
HCtGbm9T8WJlFd7MfBFhe6gy70WvgCV1ilvkyKm4w0i7pM98C62TgSC6wSdRWG6sbZnPeN5t0O8y
OVbAoKeeC4lQW1bRQQTWcB7m4O7KEHZ2qPB0SYpo7bLSZ8BFZuJNjDs9uM/+Vuzq+1EudaPbqpYr
lVvPFimAtCOYu8Y55aCORSBbNWw1C2pdZAq7MfvtAgemR4mmBfgljZ+KLtFfRqzpcYRhyY8JVmHW
0FGjEr9mJHtHAqIekYwmCMkYnpgDOT/xuvHBfznLfCyXUceZolx0+6tvbQCz8wN3moZV0AO5yHIm
K/SqBCsn7374Hiq/CqS/iOBQ50xmr9H8eNU19C/t/EZxH4p6k84yECjVuA+/OmdbOyc5MblCRkMM
R4bGxsY/qw6HKPytSlxV27w8eEPJG7UdOdgNQoUwiIaUP9pI578ZowBZ4daLvFWHWitujU9EE+RN
/UiEgsgp5cbTMhfMLTwRdJGD78rxh3Dj/dRkj5EPKkdE/avIeyQW/TqNCcKsGIURrFqT3ehiJcbc
i2VR/54K1yR2bvSbg8ZdqUY4pND9AMti2xkfIFdWZEQjga6D7za5psmLF3x7xcz0JiT82EfGK4Pc
fVYmrzF1hjP7cToEouabPz5H5TWrnoOG0LaPUcvJXJlWiUrRa3hrZoITsi/NwWiCxa2COS/Uj3Qk
qo1T1pDaqp3RUhp/V/5ZpHhvE3VVcOCw4gIWBnJjRnMpecFIaFZYhjfmqA+2hip3xhsgxK4Qmhkt
gAJ0EWHQH8BU75N6S5gVTm/pPHo9GMdpK0gcqkb7ZFKdqQEa1aQ+x0HGj/o0wB5O2d+pw1din7Tw
swl4zNoXkMsovj879bMOinXZIn1F/C3N4GmiK2vKaiGFw3TzybA/elIdFJWPmlHskzA4C9axdokK
RhjLnJnEiVNgyJAzrAV2Q2eDbqoizhreTLw2LOA6iIM+4+JF2gsFgqxc4oCyGOOS513AGuPwMAAO
QUkwF8k9KF9r65vFdYhoh2grbe/0JxIfSu8ZPbhPsCUa09Q8hDNb6RDxVBaTi1qNS21hJAvZ3VTz
oDGa9D4TdZ/FB/QQvEJBB4e6fmvNXdPcJusJuKSenWa6KJFgMn8PgRCo73bH1OSCf6qw7mP2nMRn
A5AFBxtnofIa5htuTmMOUbxo+osp4E7seDXIfgq1tRdvChJ8Jw2R38EuXd3eqmhY0mGV6O8B74j6
gqKPhE/86kBhQutejdvaz9FpbIiZIHhBlTscvz7yuyBY52yvqdMDJJJwMpI3wJCJcUvgBlTW44hX
U9t4DeXlssSFKThGcp6hYjSWff0qK/LVtgU2XRJ7eu9NthuvPHXyKvtLzOBwutTBuk7RfarQczeZ
+aPJ9yTZ2jCc6MOMH55syb5RkubFUdb0JSqjJUJ9wkpoc54HrPdIZGua/KMCO5+8Zv2M7T9/4UvC
YirGB4EOtmSgSYhAwfNtrPQBttdKz6BiYwo92rCAOGCHIwItD2kSN3VzAkfhcZ2DrqHmIj8d2nKv
Ax99azV3FMuMPMB+2wy/QbgiIDWyaX9FtLSdd9O08Ne9N97OTykj8bdtGp2UyI1suZSItH01ASJe
rOLIizQWh5r7HFa8xldYBjVlClHJO7pwqYA/3nJAK28RKJNc+fb6lTGdvOpDHd/p8WiLWkkSyd4c
nvHUesapi12LSXe8q6OlPz3WKtiHO1N8LvXho5+ehXyR4W4mSGT7IvlAVJskG++n5UkC/IdRBJcb
yHvRvVObjvbWrtlVPtbRzhYK8j3uQwBldHdrz2GefiOqriZJiKpDGjT+IJ5W4hvRjBe/+d01T+bd
4V6DkNQlr7AFk4CL2GXHNhrPUNyKxq3Gw9S+VvTWwdrOYW//NT3mk8K51y8n1KPIM6UJP/zmwLrz
DjroSH1dQn9aGug7CW8gxUiPJ/DiMPUhG7zxgvcNLDh/T16Z2YI1mrckj4ADB5x9CMCCgyluFupR
Rm3xJrJf/PLZDtcwBVXhFiPeipWCmD3bqdojSLLaorqGAq5toBHrEyLUh/aq60vibcYQHmjsamBL
Rcw6h8Ai8zHtySBglJSAR9EWNqp8TpUEXfGwiCnXuuKUjFv8fF2690YylVZiRG23GKstYDLDPskU
vBH7oelczZ1d/GbjckRuPQzP6rSheSo0TMt/RXb2YEwxhCdXLy9Xhnhy8iWlmYkrMGketWwTGo+m
TbbxKlV2Wc8MwN/X+rdJDdx9Ep/Mb+veyNeICMB6T9GaO+9D/peUVUuIBCcfgY8L0ButRXcQMLbT
EDwMhsRXK7pWHQUJPeaZGXBJ9rgKg4f2oBv2nOUoLuZSVFUe6fNt81iU1zw7Sv+sJCcvSOjovhNK
bKZXkeWWxdwsPGSEcyoXCvQg/NG9jZMQD+BGvEPKC7L1xoyWomcy7B8iexWht2/6N/ZTWDyWHPWE
ysFzJcHWbGc+zAQCUtbKqjTeOjq6cQVSS9o7X+f9R7uxCNmQxLhP+j0TOmZ9abVNZ8E8t0Dwo5bP
AZLp9BXwmj0ubdArUJEZQsegA1a8AZQWpAdGJv/wcJTNzm6Xfktn7wY92IzigTUdeBBCS+gg10qx
KYDmUeWh9Erd0nszfB6llU73jqaSGbt68MVGIiCnW9Y3jv2gAcH/quQpV8cHUDLglKv3HmwIEoKL
QzNkrZH398l+sF3WbxVTSnyEya6vV0P1miXfDrJSmoIBNeM6cHbc40vmoLAQzPFR118CACfjjYpS
2AiybgCxSE0hFVOV29C5DhhHtYPRf2LAMZlyI8LiKVwg7eXASuNjT28Z5jtTezGdlzFHE71DE9kp
H0I/GOFVz5+5OdLQjfiBuDuqo9PdJRFWsK2G1i2Ucx2ejfKxLPao94HXDs1irtWqRUVRZLWLoH0O
kb3b5i7SGSAtUutoVbvCOtoOZklrn6U3I14LbjCc44wncZfaLnnQD616xj5LUabHO4NrfEKAraMn
J98XsJRz0c2vJuLkvsz5wTa+vfHU6y+Wvhpmb3B6r0DhGvsJalm68Wgs9Fs3PNvMIofHMcF459pI
yvsVadaCR6bKPmxjWTOKbDZ8+HpJMhRNc/+VM9mi9h7uSUpI57vIPovwOxw/qMTL9JTPD+8BZ1UF
lTslVRnop+566lbUkCQ5nYz1WO308q0fl6p2TwvCEZN1Xb+G4Y6NUm5uI3sP5Gv2THruJFgIMb0k
uAsPI5UNDtqObsf88Hw4y0s53Qzx7GElEbwvbgivG79qIO6etpnz4vpNr+Dz3bHiG5QPuGEArPiO
nOJWm/vOfLKU9zH4quPDLCQlBarZVOJkaWsyiTxzh4JhYs2m7Az+b3ua5FIbNrQi1b0KsA1udINf
8BJz/HTG0w/qpGVvhE9K7Z8b4ym11pi7WOGjw147+WfXbiNnO6bMtj9Yw1D8NNapErfcPGr1SWWA
D9sk9F941Il10ThlMtboWfZEkrk6YMWdCdNh8dC1bl6+yhnuzbMg/A8kCEFw6pn7JPmySSVji81Q
YzVOMWcKfevw/Jv1Mht0+v9NlbNcLjYTz15isj5emN67qZ97ddfzRaxpl6Bbc/p3MtbS4Ro7a717
9Y19Zt1b9SqHvZV/Eju+9J0ebOhiMjfdcNY9H/D+NTd/OQ8o22XHWAl3xvjc0ltb6tk0KS1ualfu
jKFfebBhMmpmIoOGq6YcNGfmcC2UN7+nItn64lo399R/Dqj8Ae2W6XOcQl94bYBIkSGGJs2BpS9B
4BO4YhDcSKwvsemc/giTGeN4xbWmNx8hartxQRvuNpDHcgaQDVmiYAlWTr/XwZpPtwmXRa6vW43e
HRVBYeJScBuDamLeifAsjRw+kkak2zH37rT3PALdBOOJYElG82ArsmVZw4xB2sgnUhpbBnfzGrtG
e4yE2bYgtoJ52Nd2yBh40zY/SfSEOgOtihU8YJ73JlasbmFuNXUTJVuvIerzOsUXnKAJrr0iOvnF
lz65Keb3Nri3w6+Y4CmUi0IcivKF/mNiktlIwgUepnm6t0XinhDrG+5TkqzAe2gbAq5MsQKy4UAc
Lzy66zMIQu7F3jiRlNphRC4OffKod0DNlzOCju2qSvGrVU82i+mIdCQUDsshRjW+YO0e92uFCUSR
n5twFyAgh5gHQ1JBL8dzRZ9Sb0KyaKFMBm5GCoO5YnMCoA8Mws5qT77kBtp4vmsiyIJ7MFz4kSwc
okz4qvoWGd9hyhWybNWlIN5NvNf+Y999kjO40mn0SavKy8c0XefYEIfiN2LTbikbH+Zvz3AZg1v0
Tt9AIzyx2A72dX6x24vv73J/48C0M4h57JZzeHj2mjNhnWWIFu4T+Ea6DnOQwzx+K3n4rXVp7isb
1AOY203UrRhxTLX+QMQlbuGKCijdqcUms1cwA2FFAQfGToll6KM0QIbs0urF4Vn07If5t9WMaC+H
B4bOhTi27RsZYM8gkJCPrGT5gv2GeCMWxK+a9mkw3JMvjbnjypyJGwqrLryE1HY8omdG/kG4QTrD
h+GrW1nvDdNVjJ8JxQCPu//gJzuchdm4N4mEy9w024Mpq8hhsu546jAFMdm3KVOHesTNTMGzcoCk
QdHqjUdJ0EresxZZNP6lgLAh0Pq4mO8Mm6AQV8/3jdxmrBxzHkgwnRbbHbs66UhB5zVIbB8RCukg
jrLkqnVrQlofavM3JCd5IOoXlIxy0PVykWk7zT5WwjWY+fVrNTszoCm4KFtOpkzukY5WtXyPwAWp
6GS9J51ZexZeoR2kuetLY61NNMzn0H8MmEgDC86DfYyFT+GQxl/EyJKQrDzfEdaLOWgJmt2u4c6R
l74UyFbwxHf0UsXFowYlMr3dJRZePqyO+pZoXTIBH3zjuQXlbxU78IGz2505TB+RZAr2h6loYR/V
lE79p2v5c+82fWzWXDPo6jmii1Ldpx7HBpcN7iifhVjml4wN2qUT/Kri6k0nXb3F5IBYRHMndgA2
zl7mYbASfosD/rkNn0VLjByg/yr6aUuMyT4h3W13ChhRVJm94ZGYYrjxgCKsEsz3URJSUmIhWVbj
dZTnyn/KtQ1dWlS+8lir9qff7oy5hWe/T1fs34ldXPgmJ1xbUHmjD1O4trw3v76o2tNg3KT22DY+
67AJS3S0VGoOy+mMfx8scxZ++MzgPGU/lbztjY/fWh778NaUR5KXq+Y5Fvsy/G2spwaUsc3WhUBi
84fByV8XHXZ1+DDcNGSEm4Br4T2q+YtfHZP6u3Q+OSJGEmEAaGJk1VnCXpkfyYkvmK0LeKXyhZgf
EjzC8aeA5CkOUYWVp6DdsUDsGVz6jIXOIZ16IVmt/lBoYH9YWtovuXQZ3G6gHg/QKGCkYU1axfpZ
IN8OWrI2jZ+888jMdh4taT7n41Y1g1Oc65ui2fUahIaEe0T1sRyVVDOhk3bXlKxQbg8+xq/UExiN
iw76xti099H0UJBUyDMPIvAhq2o9RaM5r2XtGtxUnueE0hnCVyHjlSapMUkfdxdb6dBLjcLJd1XX
mfuWPqOdverJRjoXkqSIekwkj6NOWEvGYsZgri4XpBAy3aLBt8ryByBiu8P+xSXWoDsHL6STxgAr
BpLZC8nKrPHDcTlEUufuyi3EOs16MMeTXjAlzc61tlGDq8KCLstm5srCdpKVQUdvhaarJqwmjN8k
+QrQ3CfYSqIHO4H/ATJLhizaSNJyWkZPDfqkhEEZxqKlWQO2U1DUSGQ798Haj5yVonL2srVV+iPM
atjGldZYweJqGZL5gmEjO2gWw8aI1hZgYcJPadtvHs4JI3LcKPwKldrlKV2lE5Hs/LCYv2i+SebL
17k07k1I+eSfrJzVjmzcxntl0ZYt/g8DMno9C+2+gCwRAJUwVt3jVH86iuv8m1xazErN/5bJ/rcs
5A85TkAcl5p4zL/tSBlWmTY2+O3gwwWxBBAywuMpwlq/WQpvTDIEdF5RBXRCq4vaxeQ8W/0bUR3/
Wa7yv9pdvinbtABJqSY+oj/kpY5jZTZJgPayq5HcddKpyYfJig0bY+NfdMp/GGbQ7vKlHMlkyDJ0
PDqztvc/dMo6cRdxoefK0g9tagWnUQhFKfqPf/6BxCzn+fPXjNpHVaVqIYtW//g1g3GZEIcXyrIz
8Zqv2zJT/EWlpG28GXQRPFWs6B4tBNMHU2XRTDR2tlTTxL87Vqj9i3z3b367uqo7mmZo0rEMa7Zw
/cePHOBpDssC6RF6HQeG5DRBTyGjLtF19eFffm7nb2RH//XF/tA5qYDFHLuZs4sG5v6ic4if8SUx
bwNRjF8WZtioTYllgmWTN81PPVZkmvqHLjFXJhQWr9OprAY2nOxMrcpy4VueCE2d/Y6ck21EqEDX
AxPJfIKXmmRp+MbOTqk9qfomoK/pl2AuNRktLN8v02S67BnET/nEk8bdl0l5FzbhxvDzjcnswUmr
da/mYF+hiMGOFRDxFPlClCWj3VMV8Y2jqq/beQiF5cVn8lrRwGsQRSB7mSXo5ZfYKCnQ+00ntg23
8WwbjaobdCTefJxuxCmpKWBOFochvL+aIJzMMTeZduyqOdbzTUWrGdFiBnW4HtKbhUFAH+pFTIdp
smOaDLQolJUFCpPoSy+MVUp4nBDRXmH3Z5KdIIdL6ARHW2XIRSlvOkwQDB1bDhwUfOlLeH0AVejS
WLLaqL9CW1m13o/01NWQohdlzMtMFcoFO6QcjhCo6IYDYmB0U1QfejDMpRVzjYGmdW+wo9IMpDjN
WQMmvFJrbIbI/nsLIEeF3FGD/ZXOqEvWd7AhGYFUccl4iSWQlCuf+m8I02+UXSvNOqjEvqtT9ZoD
Rn5QVCC+APnmNAIJXMWnUxG9eaq4vmg608esHM6aGPmI4jkNJwUSQBzyyxSSpPaZdY5rVD1MlfRQ
qwzSGVx6Vc+PaV1SFC9N0nwmrZi39cuqi1aQC4IW1A+fsUaN1qTtSW1OTd+gGEMPyJsbYKvJbvh9
l1obrpDMrgW/Kmlr64ipdELNAJAOdiOJNOIpqVyFRzBmjZgXVPazmZ/wiH95vf7m9EI/aKMMxvhr
q+IP6SIVVmeHBQdlVXg23XdEdm6F0RKuGgCNZhINdThs5NIY1ac4g6nQNUAhDR3dPa6heO2Mfu0W
lh6//vN3Ztl/d8rgATVMaaDWwIP236eMQn+as60j3TQytq3HOqCTB3NArfOKBBQGBYqlR43RAwF4
io7GY8BmLgtSPlHpg05J4CyDlyaaoRSuxeq3nrcqEg9wieb1TdFeVW3rFcAqxoVTbYOwdjVCLLIK
gMBdpSicxrtDAjVKKJGlG0LAyE+CeTyHX3rzL4m4CkzIiOuVHZNfH6s49RiNNYm+RnbKiZRAcVjz
767bdpAhMuIdmkxd+/xN5KpTvt2VhvYiWTadubYqVhVMv436rAhrTanhgS2VDEJiBD0zi8OaQVmt
umMI3QyAjGBYZ8gTDXU9c/CL2Qcdoshm+VECGMuNdtEHTNFCxD7lcEFz3iX3ypu3r9myq9j/tpcx
x1+QIDPxH+3xIDty3ifIA/yhZE6YwIIX4Q/Ji72A04B3qBiCnQUUq9floq9RKsx4ZQ8u+0OQQ2yX
cFMdZmhbMW6I3ZTGE3ZxJu/PFj6hgHbNfy8GZ1WWz6V1rklcCftfEzB2zrpVeh92WuwVhH9FoF8j
3WLXCovGlG7LAHjIjsAMA8l2mqyAVL9HGl0J3KUsd/bzqhaauo+PncEDKTpHrV/nw6MyWG7Rvtrw
UX1jWGaqSwJJyqLbEoChrG1XHiscRQhjKA9sNqMsjCag7Evf3CsGXmj8goGc58ijYy6l+A4cOt7J
v2QsVPL2GmQ+XauOspoGGDV5Cz8ZK9ZjUH7EdIyJdcqVvYjdNvjQgeJYOTWs/VEz7tJVsa0N6ynI
nopxhIaVYTT1tkV9LorqyifipTclWWX2Y+80e9tZV/zG7Q6ZkHnx0AU5bLGsg/OTAHPMY8BewYpU
abdAoMcp7BtYz7EMtMPTHClcoKtBkKHDkkdRZqMuaVgS0puxHnCeIo02fDw76DxrnFW2eW2IGsZj
K6lBEeGVu8JkRtkPJeQ+AnrzgfxJJTZYtpIXMvAZm8G+VQVKZ39rIpExe7B2cl4MJb+YoRep+ZSY
aEJx2FQI+YRY60ywveRds7a6hiuGoY7bCKLJyH1JRoM3mfclOkND53l7SOUzhhnV/7XZAnPsyE6i
PHpypneGZBNLq5Z2xVaXKuZUIqmk8S31bzKxtyZwc3peaPYPIEseQqB1gjWp3Xs3p66XugzXUUVQ
JnO51uDuh7VUcQZgCzH3dYKVDr5tX21Dyw3JKlepH+wSOaFNHBnTFhtUtceZ8tYxJogQBCfiXGTf
BEwvyJSoxpWPLhL9SBANRLAie70MBK8amG+yGGWIM6tO6XqKl6F8TmkzBu29TTH+tbgAhHeuwI9n
TIsNnlYDfhkkWx/dpBF/TupFJ3/MkyDRWzwIEADXdf+JraSrz6JDOsQKalxW5BDkjI+ymkF5xi11
yxHyCUoiBa1NinvZ3lveua+f5kh2wQhjVj/5OkyVji4YiHZoLmND3WjFvbJjQgzFcvbOOB7PFSvg
IH2P44uG7Aw1Ix6Wxg1KWHIVQVwsPgCYEjyqpuzW5QHjS9/ZbALfrewLQJSibwnpiAFs+cjZSrYY
FbQFEAnctka797V4Dqt/qJRPHcVBNey5kIDC4VtVmf0HV4lFRBGLIN3omJKb04ggPbfQgaufo7gL
BMZOe4zDQ5btxIDfFnmjxoMrdomSuFVaMhWGTTHp22BAeFiO61hY13CoTol4mSGiMDBXZK0g/WXC
MwIw0VEgwufRfDD4WoXA97dmAAThGAnquohPBuIw3J0MT3pePyQjqGT4cXz1JE24L9VLALy4o5RL
Nlm/10x2lBPxUOuAIb1voeFCGdAlq6j9HiN2K5hOdxBlyUwafAYNjFbZGtmbINsMwMp13US1vk2V
re6flOlaoBEP9SeCCj0UUEzOsYvJbdBC0BoRUeWHqtxWDMdGMzgmaEI6NAZK4SN8fo+GxMXwUrcP
BB4zr4PFQdT92tB8jNnaSpRAfmHp6NcCbVOQsdeHc4tfLeuPE/lUfuJa2Eb5KMziROoO7Tfqdbbb
ZUcKXksWtI14LvpKiQgKqSl0D1E72+4k+laDfc60KcWtin1oWfghO0Jcckzym+jsQeVQIKpo/lfX
NbuwukWssuy5FkWuNROvki870FydKjlhlhIJHEcTKbsI4mI8SkAEeGefqEwGCB65yQSwQEr9iNN6
QWbEet4hTLqDvlSbGYdcQwufvmLMudVgboqI2xURjsqUlNTtfOe3TzXLCxVjX9H8lOU10MgbCX40
33HtqWI28C7SN/DMivrbF5fevDTxTYB9aVuS74DD4g1iXeDPiE1kdSFxPV636LxTEGwFSYB+v+OK
Q000pKuufmZwPDKIgc4T8nnpqnxsnWJjya+4YnUhkM8APIt2IYVYVRAQEL91IDECDxEQT4BZVddR
BIusfOu6q+T3PUkHMQFJGKXb+r+6vQ+9X0IY0uQzABQ7wRRuBRdddPUplJvZQc8ziREztliUt4im
xGOgCYifT3mOyx8xWZKSOzobfEjXyhWDy/dTsIXH87NKvItg7F4zVE+KU80noiFFgN3rhXOtcQhy
MpVCJlQhOZsgjToZ0uawJyBQRFGTbSWeE2jjHsa1AcZzDwUan3gzEGyekqAz9za6tiOk/CFW9zX1
D45EfRC7IMK+br44KFXnoAU5Ur9qPMRGOiwn5S1VW6JhqtkgyQPBLrDYmUYOaSAA7MSwLnsFkE3o
BHDQ8altVXxEh9b4ciKSZfFcEjQh4jv027rueKf20/iCEBbo80lNIkwWzR6p1nYMbPBeJIiIcFvG
yt3rQs7q/rPPu2+tP2Q2cCz9G91bijTfp9S2GSeKY8iFMIxbgE+Yv9A/BRXZz5Z971nx4NZcTd//
XFv/r90YT7NUTWxDjkrZ/4e1Ou26qbTUksLOjBkJRcK+1H5S80vNokNYTQS8+SJ380KR/0J3+V/T
Et4tbR4YqaplS/lHu9F5bQnbCVrFWPUIOFQuPCNAn2ZUTuLmkTTX//yT/m97w9dDIMeYwtKkqf/Z
Q+Cp8+sUeEbGTYI3SDWZGmccZv/8ZTT1b78QnYpumYyALOOPgRMj+kjvSJUh6JpC35x2BRGXaoB/
2LL3qKow5xpuHHpfTRK4ZjS+mv6jk3TvvsneylDESarlUvfn4PYOK5T/LTUD8F/NXIL5Zd82j51h
PxVhh7GO+auuj0geQTzKyoLlWN5rZLpxnR8Hgmj9NjkraBQ62pMagILjF6tMmUmu6SIzmq8w4AX2
201AZottEaCTTYyTOyKOUUArbNQFIE8lVV4QgbpVz7+rfiCYlO2QP2+xnpocrXF3a1r2Laln3rOY
9RS3zGSGLnBnE6AcCZXTEH4FrNv5TWB2DLjXErce9FcZUuKbZAImF7ioG22aab/WJSuac9qcGGhX
vreL7WjLNebWXb9tEYTnug5mfYzXFl7fKYJTFGusM9pTpw3PMGPf6hoC3+RQyY7A9ZENNFO7t8yI
eUL8bZd4zroZEZA406ZUk1NKVVeSNR0bOa5HuiaDnSf0sbr68bRkmTAM1kA5dRzennOJ4LdqhPFY
qvKg1K8GxixNTcCVrePyNSituzexx0/ipcmie6RTTz23EMqHLiKXmKmXABObFyO67SGK9M6hqm5e
e7fQMIMU2aj+MVfwTkE7w8U94d/xuDtN0idJI/p/zs5ruW4kScOvMtH3mIU3GztzwWNwDD1FUuIN
ghQleO/x9PuB0ztNQsTBjq46mhThqiorK/M3Wz0M72qa6kQZ72cU68fY5Uvg4t1630WTDp21w0Hq
3OeAmWHjI6SPQxB+96MCPO0uFfJjK313ApoppbiTE/9GoImaGc2msPYVY12XP3rsc9sx7wOCWBj3
9JB2A7WPUpHhTuiIhXyNkTxWknqlZfdu9diGBi1ZcCQ60nKgcKza+FYbMHcyJGoj8LWJnH2FQnXM
mWQWJbUwRiNO+Hp6zf1aF2Rpv1tx44p8V4T03aYxSr8ERza6lUmc465FMdcfmqYDTtFC1Lz00fLo
N6dvq/4SPA2ESHG5egspo1rHx/smTYqAQOsrqGxU7o0YQUp2/bTck2sHyOPRfm2ClA/acSZ3LFAW
ilogOpZGtWzXSW0Eq94Tmj21XDwUQ0XdWZ2Zfh38WjumchU8GLKXPGp+pP9I0jSiWqCKaBf0Lceu
VWXo0m1m9pjlqWJ37JS2uhViig9pnUCuSuuKvUWoPWSUDTyr6lBtjllWD0czzbN7z0vri6iuOCdl
WnFdodn2g1gwOGtKCbTTzSQHT6XE4s4UKiTpEELJbso6s0DCRsmr0xfxQpkeDz6+1seytop8loTs
hYLMhjUta6el0NV5TZ2uppyNEu3IslnV9INVod73qU+PvcNi86bjcIVEZV9h2EIP1CCjAN9T598D
MGkOuA4BSmAFRTmmSwOCSBJeevBW5LRmcQXGZBViNZ+Bn69p/47MdBze24hT2WUAQsqEQi5BCldw
hbSwymVLetbq4kHphyOOpitCO2JwPzUWR39eqEC9fwguhLQSxyMHMBzuzZ5wmwNB0jhHZW21ivG1
7DzaVUG5SvpykyTHXNZHPK7ZP1vNo4I+YqESTTqkFJVrBaNkPIsNOm8pTspFQyclvHXkBrE6+qoK
P0Y8F2aN91OGWVVSY7R0n/IA5nzmxuSYiI8issoSDiVuD0hpWznnmSAcjZxGICggdWjW6YD2XQPF
xP8RVrCLYEIJr4FMrIWsiD7+jShcdN6jn9fng4ZeJHQ4U+YXwGpRtoi8fVUXx8KAfkG53FAs27BQ
JZC+d8LXhFRKoFLiJMIXijBrlcp8gCA9MMEoSdc10rMZZTpfbmwvwm2ULKfJKJ1SFW+K16GUb9OY
oquFlGqxGrx259T6ChA/tCbvGKOHXuaANUCkjGYDSXlvSE959ZpRNmt05ot8l1BBSkMIEfp9iSbh
kGobTrwKk0fq0LEDP6HhZ2vKoCp96t13ALZXXnmZWvfUVqL8OhhrOzCaeqreF7p3qOUcFlqxlqmw
N057UfaXpfFToLqsiPio7nx8O8V8Y1hP8DJiqAqeyXmPACpQprfYAhV8amIKjs4oxpE+WDnywomL
Qfezoqh2g917UnXrRkM+GD1ZHfA4EDMdcKRV93tCwCUcbHL/8KYHqKghxFleNIENjchLb7C9Wpn5
k1bDNhsEYoN0MVpZF08FjNnCtOl2CPpWa+/E/OBz+vAPTgLE/LI3vlOCbFUIhsO1I+xEVXqip3gh
Fdm2JG43OZiaETQNXl6uYRncGwPun01FYzTHxYJTmeUqF4gkHurBulT7nwl1yDZLrmr1a1/cCQPn
p06DXxxc6CBuSuOb5uICnUCGGo3+aKzCsqUrQkWqrhASwftAzyQwBODk0N1KTDS3dqqCijrHmtKI
LmoftJsXIcAFfZqK2ulYLn+WtSH1hFQhEV35pamWuLFc1HGDAg5VHRUELJHDU4PivG+d9ouExsoO
KJl1ESajjJc8qgOHcr2tdUmAyyK3KzU2WO+Z1W7LUMov0l4PngnPZJm9E1ypvVizh1ZhjwByr3EA
67MG46VGNQ9Z12hLW9MnsVSTDUMXLRm5In3SKRuEdJDptyLdp3XlJh0azo0uhK3TH+2TTqRKRZ6+
qon0gGjqY93+3cZrmFkgWz0CjTrzhJ6Nodx3YMp2lp+iahErJsruVbTJKxXZHQvWdxcU9XWuFNrN
6Sf57DBB20DVTNq8CmJ1Hx8kqJqyRhDKwJkqiG/aPKqxt42RDtNFh70wrRcOE/KvrW5VeX/DScrR
cfA0rXAw1iGZFsOuaXakDsIqojNxIToVuVkMrErMga8bfatBbRSBqcQortajRECC5SaQNHSJssxE
tygrgZAXAoYr5WisWIrVOvClauR2p+eI2QoPuTpIC2/x2VczTZMRlAyFhuzkq9EWzwSwEtZaFwxy
3sbgCceTC3o9SQSSGp3XhTv+2sjRkerAeFBS2MfQ0/o4TnwILQXhQQcXL0RqDThCrJKqpNxaFeLj
fzonTEWVZV4PvUxdfxvCd5NTxMrEpVQzqiFjXpppig9oPhvbmwVAy1xXlvryv3xO9ChlWcWiRSV9
Ec3JyzUNtj2twnZTClELZ97LtQs5C8TrtvfCb0rhqCbIYCA3kEAEF0ECpaPa1vvywY/CBnEzEVhr
ZLXmN2yoyXskLcpRVKSLsKAx9ku+bGgSrF5d50klgy/0cRSUxFIaNaD/VTpOfMuRU7513L6/1fQM
3jIV3guhE4TX08MhTdRcLYm7IlpponxijCiJyV0tTcz9iqm4qWIPf+IiFL6nCaKtm1gWLWiKuJnK
HFLsOhWQLUhl57viatLl6af4dYw0pGRVRcdhjbx/qlwixFpVphkpu6w7wgWCdTIIM+EWnT98D/NU
WkCEfH47wxTHTYVz+qQWkGW5Aa5skDZqldq5E/mHVve7DSUR7HQlYXP65d5qJh9SaIO3k0wkWzXm
oqJP0BjRqCtMRUEG+ts1pEXFWNGVjOKrZqJd0LSlTks+7chTfVkACGp0VUtW1w9NDVwzkfdJYBXf
NSvhNEPlm8qr3gATSPLMX7nwPbcIAVq3hd7HAqxkr7rqFXqJRRHTvWngPuiDrkFbdkTK6LH/MhQY
NXpBG8EJQS2F3TvZYIw7bGTX5AoGsik4YKaxgkjY0Nx3bWU9wOyswtXp7/JrtOa76IQCpIIMUaLq
9HHClxjZ0mJw9Y0/xCCTqpySNcebXnlt8We+kVoLfmve0/YqYg2CAnxNYHQlPGqr7POSBmrr0Pdz
OwyCZY62UhjlL2ozwqfTIB2hoALGeJyaq+jgplJ8I2VKhmVe5akyNhMpkNfTb/RxXpmqyoarahoa
gXSuCKWTeSWIee2aBfudq8GyEIZ8G/dpZYeFA/hOoIh5+nYfk6NfbzfZ7TKv6GqE1TGsxk77VopF
/VDFjv/tP7+LZgHI0tnIVVObbEcoi1ucUdBMEFITfiw9FUrOlbGwSCayxv96GQPBQSAkFO90Y/Lt
usg0myZEPTgzo2YnGP4Lo09LKqZQ3qZOvoszVid3vwTwSIqmgdXIXSG2CxQv0SXhYBgxmRaAVJ+M
qKaC51JQvEaRfar7KLkSQvN5Qy8Xc9V7PUJ4BYfXQMIoAx86DiCWsXDilsZZ/1e0ePsQwNToxKuS
jpqTOvneaQ0SAjE/sIGeM7zEY4nP84wXXdDKu0ClNZx1CXCDslLtoBuCdShZwRr3CpDBQlPcnx78
z59Go5hCE0M0VXPyNLrvU82SIUxS2082OFupK7eCrSVGoO0rKcSEvBMt6UoKRETQcrNUNhJGwDkG
kGhK5NRcF6LGx+rOn5/HYqPQDIkE9w2N9i5/6Iy2dIpMY0Q4g9FnCZ5I+9vHXiSb8BXT2URGra0r
0w0XFrekjVvh+5Ghdoz6K+paiI4CJxQnhaWgMlqJjVTfdE3hg4zGBUvMS/MyU7RkgyZStcoDy9+k
fYhHWh9hCmOJhbwvKYbSUqOA9xx6HZ5KWYbK4eBB8pVCUwEdjez8/ZCV2UOv692ro1XieW0owtbo
Wmh5WLTrlzT2QSIV6PrQ8aIcWFl6dVX1hnKUqkaGoUL91BSpYHpQFLf4FrWX7Pv1N1D/FnivtDyY
Lh1RNQykXS5AfoxDOQSgTtUSe0dpa0pasJVxdMigc6H/GPYipMmGTDgwKk6rQxXAH89V8jTUdWgO
gGyIUF5El956TIsBFxM9cR9MQc4eKL4H93T6cltL2oHLFEVWXvoSIgtCLgl7Je7q4yAVRbezLHP0
8NCKTmSrc0xEP3rHwEWj76/1PK92iFoF3i5gc6O9LlqJ3SRZ9zV0lXLnBqDbI6RLALDIjnrskiIw
7UjEs8f3DXYKyWBF2GGHnOhQ1ooKqIu+717tB/cicjxov3RSQk7Vgfa16L4rnlzsEdXw8U6QCwBd
SEAUMojmNjFi2LpyIa+cQE4f6t6iIycaMjaYuQQzMZZH/F3aAb7o6liDvuD0OSCzFOfWtLFEirZx
tGlNB1wJWi8c10uxwzrIVdBahprjDjg+Bnl4zAOFGmLk99uKShIemWG7Q5Sx3ueyZ94WEdWZ1AVe
oJmddijNvsd60cL/NXJHkjFpAS0DhNTo6cWvWVSLT44cYAkiGDi4RGnQgvnxNNvocJFdeYpEdT0c
zQ6yoaqv8ITENKB1kS/skwLYI1aXkHE6QUd7LXfu3SgCJd2Sm1WA16W04jyimo8yXh3GKhg8KbeF
0nIe48CX7/wuNRZC8eRYa7L5cHBWaZ6LlqUp5Ikf0wW/7psEXjIAREQbGtrERs/HEgItQ0KkrVAP
dGgt6r0m/2xVR30A92MAT+8wrUgNzBlPR8ZxsU+CgW7qlmipxCFZkidJXRwi9BMWoHBCF+XMJoib
7ExDblmlz90PBza4/KpAof2qbWs4YmXkQOg+/QjKdKtgOxZVTZc1iVMi0ONJs64NBM13c8HaJI6J
fop1EHw2JTyeoSrHILvEmyHs7LCvUSIw7NTCgxvNVcfAUOgNvZpuLB9+awTACtJrFqDPicsF7g7Q
WilJ6foxA9CIDSuhBRsNeClNil1jfDbWaA2AKmTt/zoE/df37r/dH+n1v75g+c//4f+/p1lf+K5X
Tf73nxf+9yIt05/V/4x/9u9/9vGP/nmV/UjuquLHj+riOZv+yw9/yPX/vP/6uXr+8D8IwPlVf1P/
KPrbH2UdVW834UnHf/n//eXffrxd5Uuf/fjHH9+p5Ffj1egpJH/8+av96z/+MJhB//X+8n/+7vI5
5s+2z1EYPSevf9uX43/K6V/+eC6rf/whaMbfcVgAMy9R1wEXarA9tj/efqVLf6fQgvq9Rsik4Dz2
PZK0qLzxz8S/02u0DP50zOOYMX/8raTZ8PY7+e+WxDwWZYOFxeJS//i/p/wwXH8N39+SOr5OfSoA
//jj47IQZAQtOWpzlPu4OI1CrVpP8wxbdbxLRW5Qe42uokzActn4WoXmN/zz7lu/tN99pD9v//52
H1Pgv243OTpYjiw4mifpULs5O+W4KGULjfCPm/1fV54mPEMs4VJQmRTsH7h+YVRfUsNdSqs+5pV/
XX0SNTrNKAah6iy7WruJ3W7ETW2jx7Opt8KFC0P5IJ8hM7mu/6OTwr9vp4yj9S5ZCvQmi7Sk0wGp
HWswi7Jjrk8PwIRd8telxzzt3aX1pER6HI4Bb4LxxmtthzbqSAd5q63AntvlQvb1sTjy120mIS5s
QsPJvBp5baJPS//XcwEJSl8U8UmnXH36ZWZmkzKO1rt3sWLSrkhykP/tdqX7GiEgfPrC4/p6t1v8
9fjjz99dOfJQwe+tAefgIT7vSmiEnvUFUA2QaRL8Tv3Zk5QpTn7dRdCGKg2XMiy6/FCw21xtzvrI
uXTCELPE2D1XwwQxPO2ZVfYNGW9kkxrlTihFiBDRTuvDhYPIzBRVxo/07pHd1KQd2iJormgvnSJt
DM7fPvTsIugWvspkR//rq0yChVTTziMz5tgWZ5dm0lugasQ7VwX4H+Y/IwlQr6h5CKkAYMrT4KjE
CwWgueGYhA0pC1IELGTTDstbQFEUPc6a/uvpsX5D5P+VGfz1VpPIESDOajZ+Z9Dxj7Z+1dyVdWML
hfDVx/qShtpXBeJ14aI50aCYNWJXK8ShzJ+d69pmg6idoD5pqbGw9GcX6CTUJK2eFFYGDEw89A/Z
1tvK1xjp0aKx7HQNTutFFJfGc2aRTk/JZVDFqt+3ho2lM03tUtpQH3luHaAZuvxVSwA741IKxQ5d
piF2eqgxvV0CoE6zgjpVs1Ki5qC51ddIxJB9YThmFrU8CVCy1mVOGzi6DU5li0nilbcmcb4gcTlU
K38dXYAfPX2ruTtNYlTbOnniZoQPX9zT492U9FlPX3lyDP/3nJInkUltW7h5nmva7apZh7sMCcIV
zT5GEC9le2mbmFkWb9Hr3ZL3sG3TVE59du3gbNBsG69a085eCCgzqcFbj+/d1VlvvRshlWyrtnkY
9wnFRlfENvanv9Hc158EkxxTRBNJVua5+qUcWSILicDcdSexgh6IArIj1+zKf1aTK6ewTz/vTHyV
J2FCDqKhaHvNsk0MPr3kIurA1JvXmfJ4+vpzi3Gy7nPgIwOnE8vGhnWvS3aaPjujMTPslU5eiHUz
E0aa5BVd1wLu8ZmWgnKfCjb+igF6YKefX5r5QNJk4aqCGTtVNGrS2co22Tp7S7/B7ZrC7Tr8ghbR
ZgS9BisJ12JnIVjMjPVbSH8/RR0j8CqPBYCxMfTDVY/OxOm3mbvyZAEnrlNhKUT9PdWPlhrA1YoW
rjw3BuPP3z1zyZJ1AQPCxXesY4Q2oAKrZgjKhWU1fu1PdrOpKVVIbalSm17HQANNwYEmGdxWvI2i
MU350erRs4LP2/r3vtJkDdeDSF4cknSX/Q09OP23P/9kEQ+iP2SeWxu20R99oqfoCAuff25/fUtu
3n1/rFQ7KR5ky5bumJ/7ZOtu0J5CS2wlbxHStIWFnGXSqfv3HvD283c3koJMHXSXyTkE55X6WuYo
3WU/zAHdbvO8KH8OeHR4w83pkZiZVdMap+TTiylLRbNbHNepJR0AX43WOaevPvfRxMna9koObkPB
gaTaiiswOTjCnMGUPRtW3SY7ZLZyffpGM7N3WhkR+wT0Ukr7vyhk9ss2P6cyvXVKY1sJCuBJZRP5
S0n+3CebLHGnIrzigmliufDYp8eAQLscDMeJ+skynMLv4NnmkhXLGMtumjUU1HVsZzuQwvt4i6Pe
wiFrdljG6PVuihVpqspDkcOHuulXxT48AIN/lO8wQNiAtDqrvp0elZnIPiX9q5pbyhbICuRygrNg
2Io+/T1jZy7hQOauP1ntkeJ44tBKJGLgWQsMHVyjgwNqnMmoQ/7eK0x2bxGvJBqOrHqtLoGahcQr
RLgVVOi6wF1Y8XMTarKDF1JbGY4zFmpb6KlYjTvRhQJh7PQbfH5OAYM+2bzTLBXdPg9N2xBTyUZ5
A0Ua+CdqD+8zAB5dJ09pIT96gg6B3C22dWc+BX755EVmfxi05KFTE+RKogjJqzhbeqox1P8y0Xmq
SWQo09LDf5FDWdius3286XZIjpjnkNQ3aFJe9Tv19vT7j3P6sxtNsnWK933j5IDw1CbCP0DfNHhI
n770pwM3ovs/LiNaDGoppy2pFwgRsVvrMDhy+fn3Lj7e9N0ajVXD16g5OrYDnV23nAdH9gC1SgtZ
+lv++dl3mcQAuAZOkgwGPFDS9OZaeXEOyR4V47uGeKMcvFukcM+7DZJnaySb9ct8d/q95sZjsveL
sg6TOGJLaNBSKdD3osV6+spzwzEJB0KGvbpRFYjuZscI+dM8+AZ99/S1Pw01DPUkDmCN16mcZA3b
RU1JatD6rdFicIdD3EsLGdjnhz/uMYkDYt3QRYkosZUbzHi+tRewoVbILW6gZxR2sHAeecurPxn4
KY0fSJJXUHPRbcMNbiwxO3aOciGo2nWeB49ZY31rNJTBXXqI626AJKhFGdJNlXbnBsqV6eEzlBIa
AOtqMFf9bt+GWbI5/ZVnRtCcBAXBi6rYjwjoJqYYg5V/GRxv5+dLXf6ZqWdOQgF2oaHc0om3Mxqi
dR6tzfzu9x58EglkzxWHbjCR9Mt3FuII1lUTLozX3ENP4oBQ9IkWV5x3NSXHdFIIL620d9enn3vu
4uPP3wUZ7CDc2gPCxAfftN1X2p+/txbN6Sr3LKnXgGLZrhFvCwGkVwvpMxUWguPnGYxpTVF+ooid
V4lpOYUS58aACmmjTrzJ21UorTGoO8hHlDB/7xtNln6c9oIbIcZvu2g2A5Au3KXG3kxQMScLvvMy
N2p0Tiumc9mz0qQEaaTmm45RxOlHn7nB2JJ6P7yOksVqTC/I1pVvooWkQ9OtOxXpvlr9evoOMxNo
7E+9vwPeMBSSxnxVFvc6toOkZAszaIIU+vMcBPBjslrlUi8wJKbMVm7UQ3yLt90e2eV9fi7Y8hk6
J/tgdfod3tojn0REY7J6xWYQwN72+I/V9ReEQDA/FRAtCT3ALVF9AVodnRLN+aZJ3StEpG0hQsah
CkrJXESSPUOYJLpAoRoEAuh+TEa/ubH54g3yRRRguZRI6YNGAlKBydZcxHRS8TXppXsNFBMIdPeq
aVN8chDBj3E3UCt5Yzjqleu7x0x27gUQbluxpbEsDkv5/9y8mMSUIBJLJYcExKdtN9Iav6DqTP3m
7HFyPUMkHIWKtbAX0fRewH3OzZJJmAEO2Qhtg4GAA5RF8b1rBMh+89KTQENn0DNzRWAN+Y9h8FLJ
29OTYi7CGJNsQnP8IlOikhrFpucbKUfGPL431+N5HwljbPYWAvznBTAm+iTAaDEodKXXYb+70qNr
BYdg6K+BOB9FeYB0U+aPWlvW6NEk3aFFGtyxpANQ9VfPxJo3EDZaho6E21CLOP3qc6M1CUueY+Wp
mKmm7WPNou06vVm48Nyb6pN45JtF2Asgx+zMUVc0go5dGt4XhWXAz0Qh24DbrwTIVpBipJyBnNzE
wi05hh1KYWn1I6vxKvWwZP29dEOfBK8aXp5BNV+3JfXB9R5UDcn+39yg9En00iKxgwpERtAiqPGg
rspVeiFfR4AbsYvdJhth7y/Fr/GSn4QvfRK+ZKJGp4xFrwRxgi6MMFKSUSJDm9V58gp/4ZQ6Myum
wHFx4PRIrNdwUTxGSOWb2lI7Vn6rI3/2BpP44LZaEPROgoipl18JQX1dq6hPxylyH0MjHrvC+pKP
PjGGhXiTYsTBWmnLr3rT/EwbRUBOm4OzHhRPuhg8CpZ+nsoyhCvrrulBfjXFuZoHx8aLYT0j0+Oj
nkQWf+3ptF+hOyIr0gzIOGLk0ZtoT5IbHyDMY8WMc15ibdOhOiCu+iBG2TZKkKL3MOmoavTkIHei
f1VHZ7op7IZaudLRB/Oz8IseYxjQyns/66h1ldZLXItbK4bGG8mPqRFemiikKgjJINuDtXhYrgcU
5yyQONiFjWQwZ9OWeD7WrfGUFKHdoMaGGVsbyk9tkB2Ba5UrsYzvAPqPjhrOoewU0C2OskFE7lBY
yZ3lgN/Oczzf6uTWkJMbMF53Tp+9DpXXkLab4qYd2XFZEz6nqnfEjxUdHJzltrFovbgNsnYQds70
ejT/qxFGMNrmxeBw6wdsyJry4Ko5Ek0BZoQZeGxgqoHl2mVcPhRI/qDSduFr+DFGEswGIHNVjX+Y
7MPklNz2Qsjj+0h0ydp646Kng5pliFuoloBuc1Je60lr4HZTH1K1xarEwF8rESBqI+JIjcTLNpoL
cqntHkv09ZAL0WEN1ueodl77KdYGTh7swmI4JvB95KZ9rdIKBxh8T5QGxiLV1CwQngoft1+j+wb/
63uGDVoVFOpZqYIwiyCChzLGBky/i1BVnc3owOWXsXuV6eXLIPgvaokMddo9VF0IIlQ8KD1kfT3v
LpLMeypRjaI9dTUKD0qlZa5MajtrX8fDIbGKQwvjqNNMGAFxtDeqDleCzLuDkuGtOZitLTQ5YJA/
dYp+9AS6o3GPVnbhgNBPmMC9pJ9XnrULU9GW+g7TugF9M9CBe6S27jEa2piZ2TImxY0JCzkAOUfm
AtHTrPBIB7eqbmNViFZIu+xETzwqjaGzktUNZPejmGrnvMWXqlDOJcS4LDm9l5ruJtbUcD0gR1a0
5tV4Eunk/mfRYwJ7er+Zq1Dpkz3ccQL8aVPDJA4PWyPoHoWGzxA2ug1t4Us8OmIbzW3V+1dovjJC
ucEmmPqHUoBOCnwcR5Eov2MtbN1sSVpzLv3UJ/u/KHt+oo0gkZ5WLL4Vq+jKfSI9IztSVvkdKaGx
Xnj/8T0/C3+TBCB1M99JC0yDMTOEA0IRZuveIN5jrAxv5V+jzL7Sb0/fa9zaPrvVZG831VBA4pUd
OG69y8CQMYOPbN92jBfFfOjqhY11Zq+YUvJLQWtx5y6pYhewFSyMJ+pu4dJzVRJtsmkHndcTw94q
5O0GX6m1fp3sMI3YyjtnNSwcnMZE+JPPpE127xj3r0TUB858jbuXIIInSolO4dKMn7v8ZMeGs9o6
ddJrdoJGh3OVgBcn2p8e4blvP97z3ZHeFbUy8h1wIE1tN9XPynv9veuO93t3XU9EV1qMaXs0Jbty
+n0R6T+3/Kf0LNMzkcaTTcOm2rRG5BPzpfKoFspWDH56mEcBY3zKkDFTs/Q8VobNgBEsQJdjCEcy
wei08q89L1yYX3Ofb7LsWwH74cT0CXIS8BlKins5ShYgBjOJ2pRak2qZ5YeohttRRtWs3ntmvCn8
XYe56iAvtcJmznbaZIW7jaJVKAgaNnh/UbmL83g7SLvUr+3T82AmgkwVfGSkId0wRv1MohGNkqZ/
gZgprXkUv+S2w9UGcVIkORaOqjPD8Sb+8W7WNRFmeZLiOQiiD/eCWN8Oo9Dv6TeZWYXqZJEXUqog
9hPQ0dUAJT+H2mvcLMSP8UDzSfxQJwu8qxAbMRCeo7heAUXy7X7r7cSjtzAGM2OsTtZ4mfdumHiJ
YQOJ3VTOdihwV+6OubDw1eeuP1nrlgTDMIVUbuu4/2k62hDIOCav6SKYYe4Gkx3fFEQtFGpOXnpp
riVcASBJ2LF0XQS/VxaYUpwFHw4iijS6XSNbR/9cIkx04vb0xJl7+sl+rTS+5gwqo1t68rEIy60i
Ampz+uZHnqgLx625GTRZxpbYe44zDCMqBgPNnbVpt+p2uQswM/enSGErd0Sh7ZCzxDvKcfbUrrSl
JTvzdX7RXzdk0LWQ7OxB+qEo5+C21waGS/rCh5l78smq7btg0CmQUMTPyOBvZZdulbww7z/HXsBL
Ht/pXbhpUVJXC3Eg+neoCMKhf4ane5u4KFARfPABQXbL69ZGkz0FafV4ejrNlUWUyXKWQkX04cMg
SrCqN31ia1tpZ671tXolSmfu3v2irJINGGtpc/qGM0F1CvntG90T0RDXR0+SHCJh5gULFZ65K0/W
tQHxpgCnTZtMvMpM9P0WBmbuupNduZMyMcmHwrEjNLDE8punLETSuXRSmaxlhDnqjiMxFq5raYt6
zrrZIR1AOhltIrtfuMvckpgsZkFE8nSoqCXqeF+38YsYxrS7yV7QGj09pHPHlSkmtyjK3AfGxuH8
oB6sbX3fPGKYZmt2v0634gvVtC+n7zTzLlOcrdQJgV855IH0/bal/M1Xu0sp2DtDurAtz1Ve5ckK
T9S88LVRDRS596uxsZOu9HUJOGEtbxu73S3CYMYx/mSXnqJtE5q6oCcrlNuGhl5m7gEQSIeXqInv
q17JzyQRW0YdeZHWih4VA4uwxF2aEjNhbIrBpaqrg15hRksyRnLIy1WIQYv3p8do7uLjMnofxqI2
axsnJIwV2KdcK+V5kd3+3qUnKxzP4hSGP/V2iiFUTPAeX6Wet8sbdWGtzK3IqUyAW9ZmX+aUmVQ7
1M+08+EIzXI15CsXKEKyWsKAzkXdKTC3qIVOKnSSnPYwbId1fsBhDVOG1WCbZ+kX7KXWdblyLpeq
tHNjMokBhtzlupST8qRxhEowkpepRMtCtBZSzpkQOcXosvozgZOShRVGjxmThqG2qS66f8xk/b+A
dMMu8gUJjBJeSSDGcFRDTHaTr92NRaHsbOQYtDt9E0dnEfL6S9vJXFSbAnVdq6qx9EkpBLE1YoSw
xspr42+8NXJdSkk30NtVF80SxnPuE052/y6RjKETKHCJ/ZWaEAMWzn0zIVMap8S75VhEqqDF1ngk
l899hK5r8l0LX+zn00ty7vKT1R5DFkqHni5vALoywGUgNe57Zyuje3v6BnNL8i1Sv3sBS3fFWqne
ai4qAxBshZWOt7dtbjMbzYYvC7cZY8gn8fjt9u9ukypDIMktt0EqEZvVXW5XmEGe0VJO9zIdSdob
2eLUmvtqk40fPK0lDdkb2mYEpkbbKDt4JuVkIDf1WlwHGxzcXM22rheRvXPvNwkBpdEnMdxN9ptV
VqzxDGIVwQWMCG/4aa29p6WW4sxEnqJ6tTpCiMtNgMPKKeLKtraM6J0JBFNEb4WY6uBSG7OLrXPh
7kobx4ajYpwNj80ZWvQ3xgVSzxvge2CWlpSy3o4On0yMKbw37KUoK5B7QvdDu9ad6sr1KJy3lXwB
6mbTROpdEem7FIaPWInGClO229ZXr2HI4gYGBOKsEIVjWaFFGmjH3DGQ1fUcDOSkR0UML71OGls/
3W0Xq+tINzaxlH+VK+9+oF5fqSEq0uU6dspj5ApIzSjCUUR3PkjiXSt7Gtrww4USdQtAs7mQJ06C
kJm5aVKOiyCLVskeNW9b3RcvanZmXSDMt6p+uGvj9fSCm5smk7hk4XCS0Wyldy59S3GnWAZvzF15
/Pm7ldxHsanLDehOSIVeBKRcufu9Rx6X1rsLy3geelaJ3WHbX+XoKgnZ/ekLz2zP4uSEUesWraEx
xLnKTVhdpeZOqBaGdOYoPxV4Kyq6G2CITNvKi/O8uq/UYmU0SBWXeBRh8BHjLOSVyu70i4xZ8mdr
ZRJkTHDQpoFdou0U9FAw1/WeIuVQ49tROT9P32ImQweq+HEUukIOwrDEBBvX4GKv7MILJFuvtE29
HjbxFjXshSrO5+8CzOvjfeTQxF/a4T6eFr20An6aIk4QnR7cDT6mBMVi1ffzzeAXlRnV71y/0nDP
StvKTsMXBKd2qvQymO7C+ezzBWH+AhXOaCTWETdIBmCT6YDKe5MvzK/P+bVo5EzWcUz7P5daijkK
zpicl4qX7gbFly/CYblgNPcCkxUtinUcVSJD4YQ/KxK8fEke7POF94sWnONng5kPtWMPqXITuxZ6
T+HKj5faIXOXn6xrJN4yxVClsYCMFE+tb0WkXCVsJU8vhYly6f+h1MwpMFgZktxSQ5mBTRvqQ9G+
9corNRN+hoKyQoX8GKj5rVOb556YbGVFQ/FcZZ8ahOHRULPzvsNHo8qr7CxNEyzbsdiAjr3qBvzL
fUP6GpjxY500X4QlKNbc95iEBykyaRC4vQB5VbvKq2bnF/7PAvHd099jZiFNwcU6qi2dO2TYLSsZ
SrROka8cegV4ah28XlxCes9MxilO2FIsmkal4WKx6eJXrwJU1peOn8pM0JmihJXBayQnCL2dmjnn
WhZhSBfe91F0CWtm3Rb5IUgSWy8S9eiZzfdIzLchXoR9r9/imueBUuCRajjObYEDXX5b++4mE+qb
Fu37M0f+X86+pDlSnun2FxHBKMEWKKDK89BttzdEd7ubeRSD4NffgxdfuPVYxXsrvHItBEjKVCrz
5DnOXQxtOUhKrKehKyKr4FfpmAcp2JMqHG5ualFwwE/TVTHg3O+bMoj1GcSZ9pB6LK4jUII9TQk0
s/VJe0X7dQK2p34GYSW/zcYsAqfO6CLQBDilnWd3KIzF15wJuslgJfAnAypRMdiBUGZWfMOIr3oL
XQUqh6744FiLPw7NbZaZYKZQm1fIVv5UNPvPAK7lUUkPZo4Rx6J5S7PyJnEgRGOb/FQ47RXkEx/H
Ln6xlmSF/EcD7I7Z/U4MdKqNOmTz2hmc0d1xyDMSdFx/GnsoRVGny70YfkQFX3HL+DeQGp0KDsE9
2jh3xtKddIoTnjYtBL+Nm7JD/qUBlCHNIIuQqP07kMtzGNvFk5ZwyBSQG63IImfNbrqaPZRt8w0N
Go1bd+o9lAD+qA4QUZBlwRSPqGCSAkLLnQmlqRZE60p1bzbmdTOSA8vSxaXQvDF15YE0C4S6jfxB
X+YgTpdAb8dHZVm/T7jEJzxFk6rdtH6esxZaTNat1dMDs+YXXvZPK4PkrKm0YbG2QIcax/MWJtme
IuK2WQGJhcIeQLDxel3CvnpwWQKfAoTTRAFgy/zzz5FYsgi/TWa9zkfKkqikkEaxm5cCmKkSmsS0
qP//mA3/z3mKwNthaKtWU0sl3Ijva2+qdpJUX19SwILzb9yw1HzWIYOeAOOSX3dNfDfqijtYKOPr
A9R/q+VYchqcnyeJL6LCwai3Nhkau1ZQK/vWaYlXr7sZKtnQQrBbmEi5qFmrhDyIQ6SmHrqb+H6I
2sPiJ9h4bn1Dn89/hORUEMGubbqapW2lCrJ67wQUIw7o5Rxi7QQ/sq0kXLXbLp51wKpxKDCkDehg
HeFeXzIU+9Yl3TsTZA8RDrZMXbNEtzIlZOpNDs26EsQxCeAnTmLtxFmSSRLRq6TX7J4PWA40yTx3
Fq7wqcJuAAzfA0JKWnNA0Pzvvm2rrDFMC7YNxNNde9+cgMter8zZ2xZd8yxvCGOowd/EoOSK9hyK
ZJeJSFUQIjeUk1GBnFl9NZA+bOxuJ36XrIm9/f7ptjb2va1Yw5BAHPaXQexghvgUYVBTLVlwfuNK
Xl4kUe6QkrQA1EMkkFneqljgqFR3IgHZ0Nvvn14+Z7NTdaMZA335o0QrPzW0y+xBbI6pJmc08gIa
4rmZQ4LxBgeMW6o3sb0zKbJpF2LezGFpCn5JJVSN17m4AlEL+qqgobFzB5cNL5hzzCG6DGWnGN3v
ILA5ovkhyvlx3K0AyCZesGSraJ0FdKuY+CoPQP4Xkjl7vWi7iA0xYDJbIdMNJxGzxId06wqFs+X/
j7L0/04zEYfdqWOHZmdYrzooV3ObPhZG86wP6Luxquqa8vybnutv5z/k65zCfzj/K+rME1qSldAs
mx/V2r0U/fgnTvJTVULQ0mmV13ScrpiyB4uSVMZBRvevNdSIhBwgQoBiaTNfqTl4KkEjrdnv41pc
D/QVgsEnyD15NVH8858o2QYiKrQpMkdlKYKDPLkdk9NcPV82rmAdXQqtzbIA5Va+QC7S/E2gCXp+
ZOkkCZYBlLhSJ+OghKsBfZO+fq3m2i+M4aa0+3Aq8yeWQpkXBJEPCA53blyyZIxIN77AS0HuqMNW
CCF6taVkATf2oBGjnYp31MyCvayy5PwTUZ0QBulVOuL8q+nP1YSUDxrJ252oVja2cPLNNOudiiUK
uhwh/l33rrlmINHcMXuJxxLhnM4CHkSjqhAzN2jpgkAN5eZtns6vVVlfBEsBJeO/9lHWbZFNGnYV
ePe9Cf0IkAOFBlxwfmfJpmf7/dNZtK5g9hsnjJ4MuatUrx1N3dn4dtnggmmzHElzgqMZ6sKznyzA
vai3evlw2eBiDKtWM7DkLI3s5G5OIvA2eyCa3TE42boKppxOZTyBmzgOkRIMbBDXoRUstIrlEazR
0fn3l1y3RMwmZeWsTTMSzmvr+Gx+NOoFwpyQE0FlOH6/7BnCgZdWM58NDoYGrr831UsBVEhS/2hA
YbZHVifZPyJoc2GcpKmOBryc8WCMFdz/gXgwKvQhnP8E2QME+y0LpU2HbmO5guxvGRuBMy2R44w7
FdQPSMZ/s9q2iNUsqkzPsEuB1SwhjdWw9iEt7CPvnNpf9figlGZkQ1bR1QvlODD1PU6S52rI/4B7
WvWtQbmLY2RvBmKUQDsV3EuB1PO6wT50TjId1Do/QIPh3bH4CPlr+5qU5KDxprpwdgTnAKldldka
9KfrRP1mG7nXTaCpAdvbziaVzf72+yf3oPXgEiyqIQ4Hdmr7u3Q9gqL9/MJuC/jVxIvOwVTQu2SV
Mbi93xzzzqZZCPSHO8bPCbChXe/sILxkdx9TcBToLTHSegHqp/09BS0KXzyqr5CygeDZ+rB6ZjCd
mmODtl/UxUAHdv7rJJVtSFP8O3PNhNAqt4Av3jgX0GG2Qh7zCrTXuGCvf0pzt8dDtkJCZOBMBkm1
VadhoZ0s+rs3ek/R9r5CNrjgPyzIGBVxjjXKAYuwgSRX6lZxrTjPLjt+RLTorC5aUk9I/i98CU2I
+8VQZO/zCwMLETHKM5MmFIBgVAuNu7KOH9rEDBe2dzRLTomPRO8n62BZOxtWB+uYIS44HglCr46F
dL9TXWIjImpUT2qotxooubFD+TwFTUQee3+6Vl7yJy32QMp/2vZTDkbHwD6c37ib+X1hliJkNI71
ZAPiwSyLN1v7u3Q7l94PTMpXAwv2rs9ZpcwVYER9MLzmm5aouxljGjhguT80DehILA/a1/7575Bs
XUOweqYrDXJzBSqJEPBSFAPK4aYf0z2aIdnKCOYNtdBxJSbOPbvTuZsb0OjDP72+noBghMp1c6yG
i2icbFtEkjZTRqYSnVzhzHW/Nnr0DhVvhdN1O4eI7FsEK8/GfMptjcVhxsmNXeme0oMmkbUd5AHH
b6yEx7T2aOEkKARbhJO2Y58ak7rtLyBxyvcafXlBcpqAwazB+Aplz9Vt7vZirA9o3xebTsSUTkYL
+hTQkoaURBo0t8PlYHu9D8qqoAmdwwZidQ4NehyeoA4D+S7vfyHNllylRbgpKwuisxEVwtjhjxAL
v4f++iExyKmnDVRGNfNNV3nIs27HdCXAQwiI/HvmdLzrljJZ41ApluvCYS8dRMAgreondGFRieYZ
lDfUEF08RgAduMFFnHtvKouOl6l+K6yCjK3jQSzg/bwNSnyJCEXN43lWUNtA9zX05Aeom9J653iV
jbz9/snzZtNoQqIAXzoNkTkeY+f5/BtLt6fgNgamjMpoq3AbugdcxcbF+K1H0/DTAPaw+pT5jg+4
4M7DNmfx1e4UnAhEIXB1p8i10Cf2fThC9wIQMdNxDTCfK7594VwJEYJdGdbEamzDdOvcNtNfmcb2
GIslJ6AoXgHleeh7JZiuvP5BsptNsJqMrxXKguenSLLOIvZUN9JsnNVtORq07z/RaScrIDuNRNip
qjeARmstTlYLx9DGEmc+l4ic/QVEfx6IpcMy1Ayf7xURZMkUEXCqOHYOGVHgNBDngI62wsFXv9DD
B8ln4Nxf1sBlf7iGT4Yxd9NqpVxFqnB5i/MBNzHm2q3v7EFCJceqiDhdjCFpFQebCRz0UDCEsDU9
mVA4Pr/cku30YZWf3r4fyawqC5Z7gtAshNooOMGq8g5SNxdGIR/L8+kJttmaeglsVNjHkDSuLPAW
jsarTsh12xSQCKyfdUc5glwnNAvwMpKhHnxGmjv0xTHoyrfXoCrYIzGVZABEVCrvDApKMjixHIrW
WlndzEjlumqJxHo+B0MLUeTLplXwAOhmR+dBjI9GISYcs+VoKOP3ec6+9QA6nn+EbF8IMcRC076A
bnwcmks0k/tpBc1QcNHQIuY0gbsqIIITh33yWC6/KxrVxWVlJBFzmqyVaY4rCgJaGVjrI4R9XW05
1WBsuOzVt5X/tNtazVDHInYAnUIj1NLHnur8gECjf350ibWIgM4+TjSzUjB6sRyK9hH4oMOIlHPi
7OkrSLyvyBm7xlZROw72Dav/JOMz3WOek7349rxP06KsdQbgBabdhkKta1bF7LE6fybpCvks4uxM
j+zthaNcoVC5skGAGs5Zfk0qUw9zBeJf5+deNrhwdCdxaaFVU4kBMLgZ0A7T7mQrJHYkQjrnZZzi
dkW6GsJfh8IZb6DHFlnO3mvLjiFVsFNuoSktn3Ejnr35sHU8NF4WsoC48Ihh4u/RHHy9wlC6+3eF
zXWCVmwBnIRVNBBBy20ASUj3o7BB/kG6nQX+eq6oCOIE8rRZx9XG/i9PNAfKg9zr7dMl6ws6uH8/
oLLVHA2buRJq3Y+8eafr62XjbhP2aeuDsJ9BtQ/j2hWaV5+X9Mf5cWVzsf3+aVy9XTOIkaP+OJfW
fd1kt2pGA0a0ndeWDb+Zwafhs40KapiwLbXqxxQHBjpjzOnP+Vf/2pSoKHY6QbBTRRElida2BthR
85M2jc4PLduGgpXavc1yCr2icJ1e6uwQow1LBw1yvu6V8mXzIpysYBxrAJfDAyzopRGkf9XkNtvj
/vw6PkAJ+d9JtwHyI0UKkAMtFy9Db8EMEdo+eW5zCm3M+/NTJElUUhFYCTqxEW0NYIUnLfqvIJPg
T1AI3xrjDo3f/9lLxUkup1SEVs5DWrIc0qCQUSkeIZE+HDfmMgD/TNcG25CbeOUJcpF3lyWAoFj2
7+xNAC4rFtpiwto8QF1iSAhaMS5r6KIi/sQZiqzRFAwOuOMda8tjYcWHnQWRLLuIPCkBEa10e04j
Bu5UxTFvaFnfO511RKHOyzL0rursYA2gKVnml2pKnrIcnIoNyAMN9ahDVM+aaFCWF0aP1BZsf+aZ
AmgCvpV0oMk0us5filV3x7Q7dmvRhOc/W2KqInTFQJA3LTUYeavpp2l2LqtHKGPiFrC3ZLIHCL6A
UiMjjAFEQaduRdABOGsNkU591W5KdOgG5z9DkkCgos4t5EZGTlUjibYDFvLjczi9TCftbWMfh/ZF
yd3Evyw9Dxnyf7d4h5vYlAMSDsYu3dWht8MV0zfS9u/5b5HMmIhpaToFTbkb2ie2nhZjCqDB6ybg
TKMO31l0ifsUIackM0lT1IA46pkZGSO/NgfHbex1p7gnOVlEpOmkTvMS5wAw2GOnunyFNOw07kyO
xEpFhKm9TtBXLAFui6efgG7rdeJP9YBOJ/DNp7sZoq9TiFTEm9rakKzpjC/YqkjTvfq99pE3+FXc
mL5yo4L6RbtBvec+UV3n0l0l4k7B3tYmtYlFUdkArc7fdf+d7zWsyr5HiMlpimYGNkBUvmDgIGOz
i+qlO9IC/Zdl4fcc+sAJRLzIzv1O9jjB5nVsqxiV2Q3BguMGilFzgL0W7aWXv06cU5Ff1TQgRtZ3
G0LXfunJATyDTy33swwpJQq1X3VwzxuibB8Ldr6aTQnBcOyCcShQojYBNN6ToZD5KxF7iuZHRW17
fMMUdD83XZDkYP8AmrI/zP7gjeBJvd1Tt5dYuwhCjQuHc6uEi0+N75b+UxseF2cn/JXMkAg1NXKi
r00BV2WgSWlI3BQkmufnXvbSm3P8FPnSwiY8V7Y1Vm+WXPdGNFtsxfzLRt+e+mn0XtGZWSGjBt5a
dkxUHXr0axJWKpDxlz1gm7BPD2DalAH9BLB9a0OI+XklqIMFlw0t2LJd9migN4BJA+mna4+lH5to
nF9M7/zwssBU5EnULcNGKbUHnC5zcVf1isMaZX+2Err2sw/HnSuCbH2FCL5AvQSwlW0Fxle1XNF0
e1doe4YrG1wwXHDkggYYmMnQbO5NtJDMbyPdwWl+pNj/WzyAHu+/KwtK3kxdbEz/6Pnmw8Yk3dtu
ctr+oGYNab+flhe/LkeUhh/3+nolh55IkdjrLdMgO4fWDXDftloe5A4oG3oWstF9P7/sEksWEXX6
aoxtyuHrNNSnVNPxkzHfya3IhhZMmfOpLGMETSCYa6N0IXdTlu4cNLKhBTsmbZamTWMBhkZeevR1
9ztpiO3Vvlrk7XmfzDfrQEw9FSaiYpAId/xYO37fxG5dP14224IN912TWSbRk2jiPIRC+BUU6Q/n
h5aUWKil//vuRhvXDmhit9gFCjZedpjRm+ptDAiVn2FTqpHxQ9u7xUosTUTTtaWWT82EvMoWdq/P
440GYtXkoHhg3vGb+2J0l+jCm6VIhDiUfVYMKtKXVnJfLo8EHRXxn/OTJjEwEU5HJsd0bBvrHSOG
TFLFm5JrtOAeykX1aL3juCWbSqQ+XND6vDX1ApZZZKeWzqdltt+a1UIVmL+c/w6JPYioup6Ybb7M
iI7V7GEGOXPLS//8yJKFFgkQwRVeGEmdOWEGfsj5uaRXyfr7/NCyedke+cnYMANZGwPsF3XAOKt4
aygKgXUmqBPrcP4JsmkRzNlWZweoN2TpVn6FVnp3ydbLznkR5NZ0pLHLGsYGjmqSnpL8mu9hAGUv
LdixxVet0voabav6D6W+N/cgNLK9Lpy8NK+KbiybNKqHHOzSo1viGjB3LVAJd2jlvGzGhRNYZbGG
5ir0n5XLeEpn0JUgl7HXZSiB5VMRvmbHoBSrY5irYXb0kFTrc9uaHERs1ns5DHA+2nI3k54Ek6ac
zJb9Pf9R0uduF5JPO3XiprGuOg5J8L0csyg7GY/ayTioV3sXJ0nnPzW2Rfv0BKgZxUrOIf66wXQ2
whzlsMUUup+e9pBmEnMTwW2krKy607H+Vdd4tHqIB9A9xcxTMuMyoxCxbPpAqnUFKXtI6xxiKY9x
jAZcsuPiZK//H1s2DCcdgM1bE0iP5EGWguDPvteQYz6/yhJPJyLYVm1Kh5zBh2rl7Pcg7GxI59F5
r71Udj4bgl1DOwm1iK29Q7srvkNrgL4Sr0NDYPk30d3uugMmtg67ndhLUnhCS9u/G8pMSohJDHB9
m+oJzw70V566zmE4rIeU+BYwepcmMAzB5m2jTJteBXcccQDpWIbptmYpNFbMvZuPBFJMRRCbnox6
QzXE3k5E7+rnAThGFvIIuNv6avQNj343Iz1arspwL9UnM3kRydauhLOywV4uZ/IOmUUGbdBH1j1Y
ZhO2jXkFycBTMs4RS3aJ6rel+SL4FPFrSWFpBu029Owd91MPjKEH9X4JwHRxtecDJGeAiFhLbMg/
N+rigPC2Diz1GrxsaKU33am6deLH83YkMVQRhWbOORu6HM8o0e/a45iZRoTSV8kupkT2AMETMM6b
2uA2UgQ302t/bQX6n+YbuV9+jH5zjF/rFYx/id/OO15Nch7rQsxem0WjGDMyEpyU0cI1n1jpw/mp
krgckSHRUJpSrQHaC/t2ApDrR8drTzXKHYcmu9GLxIikKJypGdEPxF+1oA3i+8yDau8r2NC9xN/T
oJethmD9ymo5bVxh17KZPtcDtE5sJSi1MjKqbKd1QcLNQkVYWsymvOM58opOOU/eWoCSeED1ytJf
B9t8Xvvs0dHr63iEWiyJjcJtR3xxxlB2GO0Hni+HylByHzIAODiYcarzufHGVUtdc6igTlRcpXm3
+o7ahYa9p8sp2TYi4s1IDT4PJcyAamCiS3EPi/d8u2TbiNi2PrUUwlGFQg6xut0UicafgM5FmVcc
+8zL3emm9nYd4XY8feGVRIQbYywZsoQXkZlH/ZEGBUgb2xdAyPmh+pEF3c7xLvFMItAtcTJ1ozBL
otFRXw1K0Pu6qoFaW8e6ZNeZqu9Ys2zuBOehJz3YSRjmrqtityu/jy04mSGVdt6gZYsu+ApSK1qh
9zAGusyIs4i34iA8P7TMmj9+/xQiohLUOeqM7gczNP8afnJCh8vf7hW9NGBU7PdiOEmO/SNA/fQU
rDQrE4IQe+GQ8oFMy7fOmm7TDqqGy4IOaE6hhEQUeyeRLItTPs7fT89TCnvJuhZg+Hlkk6fDt/tO
a4fGMrvVokasrlQ/MZu3vFLetK567MopKMEL4y50r8teVioXEW95bjhKXQM9U78W37cmicarPOen
daOFo09A1h57zWHPoD7OwS8MSgTBpTmLcQrzJGp6F7yAnhXFoXFd3meJu3ynmWt+J72re4YPxLw3
B/VPcN9oXeaSoAFL5x5wVTbxIhVjnRXUjlUjQ+FU9YIiWqPY//0RbURsx1FJbE0EzBW4ek8Oujmj
uLRPfDAeh7l8dApnBwMpi6hFvFw3OdrMlzKJer/V3eWvFbDQ9guompwgj/SEWfTTw14WSlLbUgXH
kebOMMwVHqaerMCIsnBDqOvRHl5DNleC54DYuUOcEZlBagwHYtCTPrRPbN0LmmTDb979k5mtCC4J
ILW4Wa511FWzV0OqVJ0q/7xzkgQBIoyua3KSdp2GlPv0onO0Z0K3LkNxaMdLSNyqiKLrlKJoM7T3
R8COggrxRgGrzfkX/zgz/2uNRETOkZmmCbidssi+UYHHocF67O/WqyHqfHKnvyqn9U96ose9mtzX
E0VEDB2ypiqyfnketSS509Y01Id3x6xOprNXYfx6pcGM+u9K82TsFZDlZVFqap5OvjXx36UydtZZ
Nvj2WZ+2kUFWrvJ+yaKKlH7V/Ol5HJTOzlp8vcpEZD9cIIM29Qa4z2pETIn+h7Y71QLZW28P/PTW
E4TFaoUgDgaD7LUKUbaelRG5sDOeiIC6lXFTS5cMepcLGODnZ6MtXNp/O79BZe8uGO4WvhvcLNOo
zOtbhfaRRUZQLxk7kA1JVEFE2sN21PS4hzMIy/4IfUXcOj86BNfj1h6YBXsoK9lnCLeEWKvAmdxu
+z5brnkC5ULHfiiWPTExyfAiqK4ZjRVODZTcrf7eO7Gbz2+Ws3diS2r2RITScQ52wkJBVAdiSDh/
RMCBcdtHWphG+hX9kXt7Md7XQTAALf9uVLWM517LQIKEGNId2MaOPgR5HrtEfVLAmHd+S8nWXETT
pUWqqVaF6llbNa8VmSG8UjtuDVhvnSnXVQsVRQq5rEW/tXMGfVe4D8D5dgrAXweYRITb1UpuglgP
kBRr4S4vW9fQfjboCuosKBzOz1m6c2mUeBMRRpeYy6yOQ51HGln9OZ58tXrdmb+vEzVExM51yzIy
GiNDb8+O/rDm/ASm58Qt57WEfha94frwu1vqny3FBl/W+gq1yr2YR7ZFBH9QmzHUJXMD2QjNZd8n
HFYgV3+xHqfT1lqfn5Q3Jdy62YzdTqpt5C9OSBFhR6GZkcQQff7ARBl+HpDaG07TgQSg1k3c4mVn
VmU2LLiIhCzQ6jBSYNjv9N7lmds+64dNDN45sCB5X/+CimefBvfrcI6IYDsIeha1mSGlkCOhr0Xk
uATaoQ/3oEqSjxGRdpACXWid4mOc9arhmjeqv5C12jFgyR4QcXYxshVarNVZVPa08yp9uLYo1H/q
3P6xcufVWtPn82sisVURdAfpxzWbe4ArQUsRplXCXKdaH2zSgZoUBJruUJvRWPU7nkFisSL4zpqb
fOEx2AUbQN4VprzrjrpD6iO57RARZNf1ldOsZo/1UCDEW56a7i/tXsZi8rS4eeDK9yJBQlS/RdbX
RZjvTuXh/BRqH/WVL+yHCpH9YiTI8mUqglcSP8XIjiuL4Zy0vCndxdKvasgRuwOxVXSi9aYLYePX
udIXny99e2tZbVgr/f2ggEAjRxTjsmR5NKCzrVdp66vdWkWUVNUhXiyQIVCO3ozZjoxsbcIum9Hd
1kwPHEHaMKW1t8yxx1YwN2bZdFU67aEY63eHqk8pdZBVgwQxNxsI893WdfPQatkVpd1zQ9bGxb3n
ml93vfVo8w5vQvrUU4qu9QbbuB+N6ltVpZVP8sTTlfQUp/pr3Vou5/zXQqtTleJivQLlEzfW5HGS
QaNsPfAkDazEOrV1F8UKCGzmZOjdMrd8gwyPOpShyJK8T2b7i63pgTklc/sC8wVOXXCWtbELKNE1
badotEYgljrTcPsW3LFx8pCW460z05chyZ+72DrpyXJUmWJ7IGg+lGN3lXROyJUKREnD3xFROEB5
d102vuQa5qwEiXNBYn9OtxHtY6WO33A7C7qk/KM0abiM1QmpR0qroFq5j+jpyOuxcxt603NHDRO9
u6YTsiQOKIZqmxWHMYZCdBk6Qxk2JTTgElCUsN8EhwPU8sCVgetrZ3mMtydNNw/aTJ5NRwsaJ7/V
G/VbXlxGuk9EAKWqpeaczAmuaWrnmfkbv6wdkVDBdy/5rDSbfAnir7+glAc3pOKj1LhzMZAFLCJo
0qopZGtUFQfut8HfmiYqaFW0h/xR9dvwshs4EeGSAFu1kBhssmhk9svK1qBNnIdSa47nHYHEl4qQ
STrrU6+zBGjMwT6mjN4Rpr/0a3Pq1dp39PYPcean84+SOVIhRnBshVRsWPIoLoYfJdUOStXvxD4f
tdwvvJnIjUjXuaRJDlCp0laFX072c8GsU6zx/qEZofVuWK39AGbqGsEcWA/UjUI64bOvO9k1GisO
CbiSlpiCLLocvbWkN1mP+4zJW29UDHStKcjlaEDzdrPKTz1JFj8trPRp5UtgG8VpVsb7bLZAQtpX
0TKwV21obpAMvyONcgTZ086Ok8wg2Y71TzfGkjLQb+d1EWUWsJZZ7u1C8CWFRSLyLzrKQJYR4WIE
fpnbMazQDdgdSXRpOZaIdIt6a+U9QlHwB7a/1flBc17mPQ442U1IxIjyqS6g2IiAIL5B+fOq8xoP
FCJQi7GRa+u9zN/LtkniJyKUr1MKXc4lQU0Z/Oo0Ao3NbaWbTlCne7JtkuQhEdkWVZxhSqZMeWS/
mdRLn1dfc6E572tkY0bZFFp6VMl2a3GbJ/zCbkT4aGWDDZgyAzWUSr3qWHNTLuSKdgNzqYZmAwaR
ASRX3N6w76pc3YmpJUGuiB9VcugkqGhAjQCY9NsGstpzF4ByzcpnTzdZYJMMsus7xUxTci0SoaSN
YqtTAX2UqJ8Rh7DlJu7ZyR60xmU58efWDppK/QUynefZbv4Wls0Dpq1XtWHdL5r9RhcSJnZ6ZcXJ
D6fu7hQdV89ypq5WJSdQ9x+pwbx8UBZ37I1bxcxem6GLaAttubbjAdeYW0OhIB1rKIzxg5MvD61S
3S4Z+zu2PLLLLmqczLeTNGy7vY72jyrwV+sqZMTqJUsLdYK1tZ3xYHCa+IqleYTMjzVZFTfvVNee
+jnIoJwzgA5gQfQZVDm55StroCcwtJDNneIIGhJ/50y9USc7mvuighaq/mtq4jfUM+sAHcSXAeyJ
Jbg2U01XPtIKqQulORJ1DPXuJt3j+ZCYrbX5009+M04nhusp/GYB6iQ9OY32H73aQWDLPKcoL75k
ddEaS1EgvLVNN8vJn0xPEQqmx2IudFcrSkhJ2cYNaFmvpmrcObdljkLE1eYTt+xKQcbQDKGpsPgz
d1N/iJiPW92xP1H00ZyyYM/xyW4qIrJWWTsARgsLKDMttEP9MCce/4XmnYeh84of8ZW6i6uVeXMR
WJt1IMOoV1JEyc+x8/TDRogzeewacuCxuyURdgnwJcGPiLNNpwIUZ7NaRRs2Wf0OLMLg109AJwe2
awbkSvULPE5N3PrbXsZRcoSLqFtTsyjAn3gkZ6Fq3zX6z/PBlSSDL0JttXw0YsPaxiXFMbcsUEF2
t/poBnxih/OPkO10EXTLx3gdeKJVUaw/AzejmYehPxHDZxCTKeaITrGfDt/OP0xisqIEeZYPRgkx
uyKKefOrXfM7UBxer/EeK4RsugSPUEH8mjng/okYYae5r8DVyQ6pk703ifH3si8QLtjVki1GPOGC
rVByanGrbFV2W2jajgOQHKIis+RMiL5YyP+GjEwnOhw+VFHGyuPWlVPejkC39stesk22aYWwh85q
aus20AkE1+k0i68JjXcyh7KFEK5oMSSw+tYCjEkz3ifIytQpcdf02GTP51dBMr6IzdU73pvVJgGy
6tMvRu33BQlS3ta/TWVXV1KSihT5Jcu2G+pSQZHUDC0kJcAilXnaqXzUgfj6HyAvkkBGBONqcamR
eevSqK+n6+0p7WH4Drnq/6GVWLKpRDCuDWNb9K2hPQcjsW1byBknsT8Y2rG1nWNaozjStBHVVWvn
RiO7Q4vg3LbH4KkD+CkIZt8U5BzopkSkpgn4cS0IzKXmgxmX71kDxrWi9gitj2C3u8xp/keoXJns
SZ2RsVSLE1Nfte4Xago6WsLP7z1JQlSE7mpWmS9oLs+iBkVo3CzbR04028vLPmzt8WYd9/ppJc5S
xPCabEBdYWPSqRn1VRJwjgZRdY9lT3b2i6DdBFV0Xc3QVTAF6t/xdrteQZjI33R7IJmc7SJ2ZbtP
8AUZuLzjnqPS2rFKd8HAdZj64ndidb+noT0CQIeVGoZ+BwYiWR0RvVvNZrm0PbAHZqO8kdS5R8bv
FwUZnNvofeeaZRmc3wayPS6Cdqe1H6u0BJ2JcbcGWzwTP8PJgVmj/x+YTiU+WoTpFg0oG3oFQBBt
Zm4JRI6+k7aRLb+Izs2LHKuSYPlnb/Lb++oh9SG9FvBD4pGXff8m+4Btc38K0tVVqSoVRZ1oTLmf
8Ke42itMyCLKDwDnp6H7OMsdZ8bQ1t2mLt0GFdrLY689TKgm12/rn+xpT+lIhtwQcbm8BldHyz8A
THpxqm5/BZ2XBvp79co9eurenVMV7JVzpB8mpNSGhRHw8aB+0Psl0uTXxUk55ItLrs0nNagPdaj9
2OWptJyP6vsXt0oRucty20imPs2jIkvgqXPre1oV0FHQJugoNxFK6ffWaL+ts/moxWPvxjlS70o5
6+5k9i9UIXc11a7zdkS9I6WeojLm5sX8k2TObV/pylVtqm9tu6qQSXaeFOBp3EQ3/ZGPf+q2PfTm
/+PoypZjxZXgFxEBYhOvLL2vttv28YvCyxgQSCAQAvT1N30fZsITE2HTNJSqMrMy1UfUdse4D57H
kZxsWenUS/iSRUP7XnLvzSk5wRg9BilvsVgl8Rj9CcsPjjftVAc60nvrumZNh9o5ljNAwFZFL5XS
exJ0Z39U4CLKKEuSHjlCmqaC1nc1jDvE3B2nQH93koR5TBZ4gS57Pnk9/Ly7IeN+iRHBJd5urcIX
HZttS+1FEZLFDf9y7Zqkq4KNKBbuNl51aZpoTcNwvjYT4jvKiPd55yI/J2zvva9uQtB/XcP2DavO
U7kehRPc3E4dArJuhSVXyhLwuRa68qUPNxPvETKTBAvW1Jad70qZAT45rHQ6ktqdM9qpj8GdD5qt
/9TAH6Z0v6wrblNo/GMC9WbmEvOJWLxPBFo12yVwX9hqT3JtTDqtoUpdqPNTZ8ZaUQB+zUdCbupy
BGjXpNmZmngZl1GSWjIdXV8Wsx+PaT3Tc+sPMHd2G3lvOInzeAg+vIXYbRPxj55iuV34IkNXfFLN
/MsWN0tcf+v1a5FQmcGN7ydc42dVedfSMSRTocCh4L6WU3zo2z9Sm5aIpeke/mDKlDryu5GOm7sW
fI3onYvXNs+iq+AjXxmeEW4uJaWZnJxH35ODMfMbU3Yrwu59pf5/xMI9R8V3ljhfkQiTjevRuqjH
cp/4+rmR8QtTwVeoqmMChin17JgzI5+NMlBuS+88IdwM0YbNRng4pBz42HHrHGER8LY4cKWN4Mwd
wH1xSxKCnWwRFVaorYEJ6DLMec3cfFwBgg3C2UmOJ4+1/QMZmseFyF/MD2cIgz8WUxmwP/PNmMBm
aoj2ULeDbvNivPmTh0wC82TrCFox0n9LzbAmvA7//GB6Cq3IWd3cZuTG2Xi+LRPYH2RmpdJBgibc
GrdtF1VIUDb5NNd3ES9fre8dnY5fWIOQFGfG/GuoeIWOHVIInRyCkB/sIn9rL37jIYTKqpQf41oB
tOtsk+J/f7FoufZzeKomEWZiKpFiHTbHUsZ3fzKFdaKjYQ0a1745MxK/2KSDp5AID2YaNgKw6maB
7512yutEAWjUw5y6rlF52y3fsz/t+v4vvqL59lamcstVt9FcBJleou9uxPgOvVa2CvGUjPa9HoMf
OdSIuw6/+Rx9JpG+9ghWy+oumrOFrohFFX22tvy1FuWjTNiHJ6GY6KN+a8j0EWj7ShK1Dzxfpp0D
Bae0/2rIRbI+ShCnKpwDAVahxLqphVf007wdnT+KUzEF3xRHpT0cF5LBIGcgGLZ1iWC9ZQXx5vV7
5fUvi9ugDOFZC8x8wgbAgYCKYy5f0nmRfh7y8REq9kuqCayiPk0zAl0DUt/Z4BQwCm2zagx2kHVc
Z1JvZzO5aYTDrmg9fJcIPFxJD/rCLPwYluCRpwZ+gro+T97wCYdnBqrT25WSBnkfSWAS5WlNWtiL
ib5KTe9/1WCGU8o8m3n+dG5c56P3KpqbUBe8r5BGSob3MmrfXW9udokOeSGk+m8dkS670LfAczPN
7cX3/IsK6+2imx1tQNxGbfmvaocznysBuXv7VAfDrw/jDqu9k+tGNyv6WzNXDzHh7riDf5fxXBin
FHnYIpGd8kdkzU4n/ZYE/b0kS+GO/rtlPcq84xSsbk+9rgWykKqsb+ArxoQ64hJwJizwxpoG1DJn
ifFTWZ/XYfpELs3zrPiry9yMRy1L1wgxlAsfXplVXdoncM1myouRDYH8vwYhIR5p3jH1bUYfqbqO
HXZCVtuyas8yafa6tu+SlnBA9S628bdLyb4nFZ+x/XYIaj+fpQ7xd6ojH+qHV5kLm+Wh9bvtULnA
wUHCg9B46kU0Zujr2lQOcwGTGZF5Suls1GFRyvG96lSMQ7be8bFaM6E4RB06SyhRcGjS58YJD4vi
l0iOFwMCQfPkhwUUhu4EHtB1BJKs/3tITYnwxyl6MpGXpML4X0lV34YxrFPu+CqtKIPufI2fXHy9
cadPiwbTj6DConLL5ykK7mVFdlYg+7WD8VExyL7A53tuBurvgwCrEguiPNZ4VoUfcycdXFEjExZy
Bm81bh47OBVxzuk2ejFR/N6LOK85uwxJqFMZBDuE1J4SnE0JncKUTJWbxrPZe5LAf0Ifgtg9N393
n7GdNDHs0ZLvxtjfXlcXtcJYjiQSiS5tmc9m3kSWHVjpgO2PvlhM8CSO6AQEGzK4Tbx5FdQAiQAd
7voXYdYRNjuhk/rB3GSwXXsMbvQajXi5edBMeVt9g5rNxGguLj/SwCFYFGAfTuQfbbT+xqV6Dnr6
KuBbC3Mj4LMM2j8bgVZYqi6NEePq0nHZwo3sPARDjgM1i5F7BQPHJrVLcOYOw0Zk8pOIZUmnbjo4
BPqG0F1ORGBNf/o7bFaDsJQ+KYvVVzuy8twTSuws3jc3kvchpBN6HY26Uh3qAOt748TzISFPOu7d
XDM3OcY4FdMa+w553eJ+DI357rTAD4OxeMj4HcZJ+DtztRFjcI7YMqVewC7tPN9KxpDYWp16spyc
OfyPd/2defVe0yhzqYeqDBVJKlRyn532vAr2UY780jB6lqLfu+uAIqZUNkdB1g0WDyLj857C1UK2
1t9ICV9+F7+NTGdj8Ubo1u3ycAqxy+UL5Bf7XkoG9B5T274lxDwMqXRmcSplax2cxgRFfNSLSuee
fTqwfMuUXIK0Z92umcIvoVCoZXNLwuTY9RH6oM49SVa+Vk0C0RLR98DIF+At3zymr0k4HhNGRarr
CHuqEz/IaPrWNRcZzvc7CtGn24WXYYRKUfTRPrZx0dcWiVGWqlwP62Gc530XDsdykkWIWF1F2Hsf
IoF7CF6nEYu3nhvviD+8ReGIlrKzB0ej2vHhH9ZQOM6Z5LS4bAe+ccIrH6xZaevCH9mm7uxrL6cL
nJzPVS/DXMzlbxS0H35XftXDeA6cWaaxMF6m2Ppk0BAgdcMN0iQh31UJS4ymKSQzfUHrAYpKfhpN
RXHUlSoPKYnSKqEPPjQH46D1Rnx1qiEUWUKWD7NH09VRTkrGbuuN0S5WKzqJSWxAjCMLpXqDqdTR
Gved6vLb0/O7Zu2tMuHVTkIjj2P5p10wttRHgDQb4eHgH0cTQdrZXZEddexd/46M2hfSd34arwg3
X3v94Tb1XiTz8NXMK08RFp+zXiQynThAltUVGV06pDC35mq6EUnMznKE81tmELq8AVTCoehhB45N
vYH2t6qWXYaUT70Z2ua8eMtmRiVIbTmQrK38/2RMtg5XDy7aQ+CKZzLNF2PG54Si5zek3IwQKsNN
wDZZUxPYaev3oSxBoSIPZJk9GPhip5n0WTeO526U/xCPfkWK8xm6nyvWmE5VGZ/KnpyZ4z7Z0r96
pjvwyMhUi35bs8RPoZI4yVIWMHdAIkBDNuUy3cPZ+4gTVC3BPsOB5PBoPlWk/F6hBEoZ9FNYc8yV
rue0Wcy/sm3XYoCOPXe6mmGxjN9KQa969tKgcfMK28PYh6XNfhyHJx75hyhkr9XauNtkJMjbCtsP
QvC6WUQG4xKwPIYL26jEQXPH+hv3hd0HEUd0Et+5Uz+mZhVvJmYvqwgxPKHaoWvdO4uEK2XU7Urb
PpA2d+R4vVNVweZRxLrN6yB4mztQ3uvqZ4HEJGOb8duTq85cPsEGCENj6sVxmYZrRDPBfbzuXnKR
88jTWA0vg+/dTV9/WqMvtKb70E4XEy33GM2rPx0hd/shcbOJtbyufo+lRJpVbXhCGEaHmWWIcmXn
IiIczrYJWoPYjGdQxDAC55c4kpe2Gqti8MabHJHcZUbvDRyLLbioD1IMx0kucerb4Muhc52h9H4m
M0XlDVsMCV0xj+y3bJeNR92zROJGqlVyalqqs1BWmKl6skMXnBQrCy4eoqpSEQ2opAyKNgeyhg7t
9dIqUQwOPzYisLCBbYd8Eu42VgZRxFpc+h5LltGaWeKcxRJd4+TQDQ3DtxHeS8/7pWow6TKi5Dpu
cwxJuMPTeJmU95/x+K7r1r00IklJ6Z9jPe6CqkSY3sTOfr/mjrZ+5k+4UmfqnuoBmQnU7zd8WPZO
HcBQwU0OUcN/Gmb+qdp/dyZNNpZgmcy6+korqPaD9kBAQlcR2SxBvO0HuhVtkidt/Oj5cuW4uFr6
BTVVkJG/I8g6y7cjync/4Q/0lsfJa1+9tXkkI8w14uSsR7JHZIlI6YgFisq+Ng4mDcXrp8i1WyfA
9FrXzpNrgndTs5dmEZu2w7PixOxfYJer14QFW4bXgYvravHPqC9dN9xgGrup0LRN03i1Y3/ARJ7x
UdzsEsu0jOYe96B5MUEX3cLWMek6aSj9FmdMSd9snNJXhQGgmOMmfvCY3JYm/B1Q9gVVn8MayhSO
l9/hNBehHGG93TYPsrjfqyo/ecR+4EbPcXaUJNN/HnaWOZ+9nnXusISmjTf9ziskbFE9CewRdzkb
oBMJKN2xEQ1YxJshda13oqq9VJODJMc1/gNoaBYpyjLWDy8LQuLQQd6HcTiRcSiP7trO6QwJHtqd
BFXNqw8YFs6lxqwvffbiUee0Ukh5mRXoCYf1hFz1Iqmrve9H8Kqbli0kDkU9uP/p2VWZ7b23upru
UJg+oJ7C4hsxFxo6mEV1kUyY6ISf6QrARAwrDhKsR0q1zpjkY+6HgE0WbU0mSXSO/zr2fqpeSrw6
KVSQuF0EeEA/ryc/1DvRLHniRV4+J/Kf7uAnjN1ykmJpN8oDEv9Dh4eEX4X0IvqjQ7JXlSn04h8X
2OSkoz8mqafdbbh0BohTVwxhv+mr5EhANKbwCdhYVyH8gx/70EyZXg2sSQRGGQBfIomeA7lcxsbj
qZjRTLX0THy/3MgOJ8OAYXbW7gtiJfD+OezRhxC14PnJfNKUWUWjgx84Q4qL+U8k7RHh6OiC4+qw
wFQ4q9b+hLH2W7k4v2Qinibi/TaR+J7i5WWJ3Is7Ti/dUN5JGNsUc9zJTUbUau+Ft/2mgrSua7BG
PjP9icHYyxKfHQc17EPtQPdmwq8kogVvkyNzcJxji/NjZhI1pPWfKV++A5e8NZHc2inI4igN45jj
fahfmAMZ8iSW3HfpC8NQ6+ONzQwW68dFb/rW+Zl1rPAQUShU6/65d1lKNbtWS+znbjDA/0tGT43o
8nacoOZNTtKElwl9ZtKZchOGmKeZEPc+ZDix+daXBpZdkNx7qrt5yLTO2r79aUK9JUP85uNsrBv7
w5pvrdhTHQNRRIbwjQjWID+w1hnvzVP3N7jVlb9bsXOv8JanmJN5ppvwLVjaE/WGZ+4tT4miIGcg
x5ntxl/hbovW4lqx+TjV3Ws4J5vBm7YuLEpYHxSTrI46Du96ct9GRv6pwNuq1h68P8a1RRB5UfX2
7GKXFh3KB7XrldNhQzu6K+t155fofVlbqL4cslGRU+w0X0A0zj5hLwBMzrHUPgbX8tuP3M/aHw7U
Myssg+krcVDhF+M/VOQW0sg3FsL4wWv0SzS5D9Lw376Hq7Fs6MZx7I1qeSzRIqc+RkRRe5dSzX0m
XPIBJ3fUnHYDp+Wrx1idEoqxMPTF61iPh1JhxkpqtQkXjo/C34yQ99i2NAUwskHeGZy8ouBtGdrP
riX7qGIbbxkPnW8L1o5V6lJ+DVyFUbvcwLeuTQEDnjWVe6ni/7pYvFcr1PRetTNOBVCsvIYx3mve
HEkyHMTfIfs3oZXl3ZnZYST0hGMDguny2kKo5SfdJaHRNpmmfc26h2qgi6Nhk0VedIgH8jFOBPMW
0BU3qfYaOHVnSZPWPXzNtZ3SsOu/tRBb0gyv3UJuVYlqCyP7cG6LarI5PJqufhDd6sVNJRwkgIKi
DJbJcPZockMve1gk8oDo7H25QJ8EADQXUyzE5S/l2hUetutJ3J1XCtnKWD71ncmtkl8Qh70qkew6
wdyNT+wndlMfjYkOwFj/rY3K46A7jiGmGEjuqjm4hnz6gbb4XXrBrorXA2II9q0zAhauAVZWW8aB
fzC+G/32ryeTbxPOHJRrSB9HmrUWXozo8zbzaN540ij0gZDph2gZQ4fvS9qiTWR/O/PE2Y0J2Rh0
fSAC7raeXpKyu0A5iza8xIcIwyte63MZzI+uNSmEX24OSet/SNFYs4UkWxk6wCj9l5q3NBvDPlfM
AbOlnYcCs5sBzt+Lir96EkMXA77F1jabVHsaq1dVsl3XYItd1DsDO0YHQSkZLReoAt1jL9tN0gJU
wLkFP7wcUXdHANUPtMxp19Cce+HOqqqY3DgX67SZmf9igTpJ0/yib82btjtEwFos/iObJ0S54uQ8
E09vgK5e/9I1wrXP/TbQ8NgL73PHdka4m4Fb9F7e1joz/IjD8tKFbDNUDZ6n4KaZwKGyZLJBI7PQ
75kmBx2If14DY0NaFrEKCwrgCg3ysKeNew5o/BFPwRP3nTfVwSHE7QoVzUceyNwl7W5o4eFDfej+
UQ9SJjW+w5nsY0M/SKmznjj7rhVbXyO3pB2/kFJ7Nm7Uph14UAylpuhnfQm6+LOf7dEd1X6FjX9q
lLh0TN50GJ+SRIGw86HfS7qdlcuvEOO2c8geuovvPtY7R8enth63jNE1XXnw3ihcBVarECeD/i3o
pr2HSJ+Y1y8y0VfeAZFEi8hW9zrVUU48kEyCPWI8JEknjwSehcZpUGNteOuhliyJObGBwdVkvAB9
U0Be3UM5J4Xvuz46Zrkrw+4wedP7KNePRaIFIauLLkk7aaK8nRuHJyTQAnQEEEfGeYtkiBvc3L5p
8wDaseFO92gFDjTdrZlxUMBLe5gGkBG1gyAyR4GMiHo0QfIhQ4zD/eDCBao+VJ7MIKjO1ZSQP7wM
RLZw+6yHLVXYmJ0QcwFfzK1arNlT9HpQ9Hxho65KVYd2TBOLrZcgTvH4o6oEEoAo0AU3eVBaP3f6
RzgYZHuWo7U5jRM+FC3ryxIO2K2GARFwMgi402WCFRHwxszpaZ1LGj95o3qrou7Lk+q3JmTbytEF
XkneEp8fmF6ySSawm2C5Hze/Lgpkq9RtjRlUP+2lUc2TDPoT76btFNsB7VD1NeELLyYn3sdIYMEY
TPHozvVX0IeI8R22Va++66ndT+OIfzUYe6NgKoJguVSVs29q5xAJsq3QD9BqQlkaARrIXMblsWNj
YaXaRvx3jNq6cFvF0yQUl6Gh71ib3roJaiiCuZtmeVVt9NxNQOmF2wBGHOgzD3RmWBRmBgMDzmiF
liD+YX0Fzxvuv0VBTLPem/OgbHx8EG0yE8CaGsOajsojEQJrUfEeTlcyBWD5T5m5Loiz7K3XPoTj
HXg4bGaCSk/Wt3Zxrp4L6CROQCo2VE0ZtgXu8VphtydpxF9RP9puuMZq/FrL4CNck1MZQSTc1nAq
XZD9HSxznfrJKmBSQJ9qM+6YnnYEDGfYxb9hVd11H7ZpEpv4ZLzqiGiIdGCoADAdqhgvsU0RA5sI
ga0YVwbpGEMOhkhIMftIc1X9GV0rNtk68swWLLE1mv2MugXRVikwNuNcyBYsaegAzqfkTEkgMuHo
D4PVrNSr7ZjOoXxaa+cbkuOLXYNLVCGDD1Mdiqh60t2yH8W85UmIeaCugQREFxvYYgYwNleonkm7
N4lzqqQO8qrHXtbIok1bImUkLONdP7tXMuk93pO7hZ/h6K97Mq6nSQ3dxh8XmtZ+LwuL4rkm8tVJ
6s8Rjapa0ZvzuQBi9RLM0/fIpr+muNpwWup0TALsU0oCZD9+ar3mymOdkmqJsrUyv5QM6EnxBYoF
Di8hSMeCLuY4BiOQrLG810Pz4vp6U7VtjhDFZx+wfNF3uL+kIvewpnnnkS85f3Wkk/uBRUfHLzHJ
+csG1XjXCv7dswXPewjnvgjfCMi3rTcoguzeBMtPjo8dEejrnDn3F9AC0wxbstU2uCDJo72q9d5f
66vvQ9o9VsvRmSGodjtQsVBOfZZNskW6xJeNLIyeHP7jKNg7DWG1YWreh6yassCVdxHZDUahFStx
y6HE5elxMdd27o5uYjcVPEeb2Xlam3UzSHNqbZ9LUp9R7p6oKuELixrSW3EoEwMBMrW/86IKNc+b
KRpvPjAR3y7/WTSuaeSqIqwCgWYM5JPWW1qXHyRhZyvw0V0RbGZXRoD1sWk4Jrhd5JVWrjnHyBNP
mwm4vUImfcVhJ63UmLWrpOcxRDCwnNHReHPobWTbnUpPFoGeXi0Ns66OjtWIFqpO2uhg3CqDL8rP
TNiSYW2qTeHx3BZRjUMw6M8TW65Jj/EBTpn/DUGUL5W3Xdu//rR7IP34qQs6ni2NjlIuFqx3EP00
YWkujWKKrbGVP60ej7LRx3MVExsUgajurfUg6vXDa2eivdPZUx+sGwe/TPVQl4zOeiUzR9VOAIBF
k3w04OKHwD+GLqaGalpOaAZu8aC2iTA5HKd45oH5Wlo0ToRiNMV+xI4ovK1cIiUHfOKfa5dP3dwp
yd5M5W0c1Bvh66MKDDhW2N4DkvZ3QdLDiHKCUsHZsKauC9TzD7I0iMUSQRoZ0WZN7J4qHVSpMyAO
7c/CoY6hKZhDtbWS/hcv46uDhdssCgG2TxpRm4aw8/8NkSaHyaxbmydt+2NftrtOYtUXXnEWxR/A
kY2cjVtBssvs3laQw8whlkvND+9WW6ycHRmFikw2R7xtJzNUeQi4CW8cMnucaAfCMDdD/bG0zj5e
ok3ZwO8d5RXS36gsrF++ABm/YWcavwuCV/TJWAj1MIQANHtZazKlC3UBo47IV6SJnzml8y0akesp
3usm2ik+FVHZw6Vl2I0LDpkxwAZV968Gn9tpYBQwS7nXk7omMZZGvOoBtPRXAJ/LzKKRdMlit1AS
eRJhaG4cJAAEG8Mt7IL3HsjCKuyum+Oc9NEnrRoHz6j/1GjyIJ7RWQlmJvVnZAx6TpMHfHxda3YA
dvlpaCRTH5xTyhOxg1/haepmJ8OiwrfoyjFvVEWgQzDbwYwxzozn2alukyc33IJjFeocOWEOHvXI
uyT44f56NCPInKB/N3r6DfCt+xp8fmORmJg4F0vqIgjNtQ/UidPu4jr9fUExW8Nx3ZVzeG1XuzOJ
AY+2QoUS6f7swt99pplruiKoUZM7j8cnYuw91OYIrbDYtsnKi1Z6B7Acu9jDaidNKj+bfPXmr/wH
TgeIQJUjLJXdjUjKownpO4QpO7cSGtyShtVWt1S72kc+gSO7jaBszaIKT+3AIeDQFXyScV6j6fC7
JuUhf3iq3Ni1KTfrWN9ErPUOAqI5TybZZAsUPdkoeqQ+xd6e0GU/W4DolPYVfBGqautOqikCj8wH
QSPs5UKzjYkEIlE3Pk6+ey9XUWKXF6G5qyn8MvhPJRFJrWJHv6qKUE2HGYrlKgTvC2gtrRy4IlX+
T6Sasy+HQ9VM8Jh1CxcCdnQA2dAr/YzxCYSVRp8wl6Lw0Gc2RH82wQC9o+l2SVD9C2n1Oo/woRjQ
tCyG47vpQgSsune/LzfBKjeG0I+1mg/OJE8Dgs7Skckddb3bItfMgxoQs14JMI10uADSAo73vzqc
kwGT24QpCF/Rdvjr54qaNbb/LM78lAXw2RgoP0Dn+dGO6CDhI5iX4wSuD0aq0PmrP8o+NkCZWuNg
Vye6wnkbXDYI6Bbzh3bDMbdV8NEsFsm8oMaBXZ+CNlqyenUhV6DhVYXz3TawOQMzhJoDKJg75N2M
3RNhJsYe95hjAw77kcaPU+VNqZgsOh4fgta0InEBmzSsFUX1p1cmWzvb7TDNB+y/oHNesVvNTtYb
vRz4b86IewkSngZ18NQ5woOWFBU/CdimmfTfdjL9B/+A9w5HJwDBf9RCk9M3pwhOHFW8/AQ2utEY
woZymPLBDW7zWHd5HzR3Lb1r2IUZ5IoozMCiTIzjMD4mdLmGxHwYO2Offvoo+/llnu1tUS2IGwLP
D+EsEUSTDCxkV6DxOoe+dDMG8iwbTFUsngeMt1KQppkmC8jw5C7NofSdTQfdbemIk5L8KXboLQat
n2qMTpkQ+Glcwxup7E8EiExYzJ0DSks7sn00z0vexeDW6z8ipoJYOEuGFhxXNwClqdsSdxZMQi3p
wQZ/ajYsfSeBqwFVjM/MqA/WxwdgoruSd+DtMDJ48TE0vM61p9w9/CcRLzje+jk61Elw5UhJBMc7
PWblH/3G8rw08XMZLQgTWPDHJg6aCinLeTx5Z8dO39Zp9thgavP1j2mJdPwxg5yiOGHTLugPZY31
n1XsAtq3qfG7OybsW9tPzzFX2zier5NCcxWjd190lHure2sGdqdoAp1ZbCrfHVOv6nekmr296zaF
U3fbmno7Cefe/8LVu/gDPhZuFs7Tp64D298kf8Lp5sQoOsbZ6TeLeC2R7BlD8gyfjq8otlAmhxws
uI0H6CGkgj0ugX4vgPKw674mCmOCyR3tM4prmTd/X6kpw13UODjZFzRXPiSV+f84OpPlxnElin4R
IjiD3IqaLUuy5XnDsMtukuBMcP76d/Q2veiuaLskEsi8ee5NVXPdal7nzWSpGlmM0ADHtgEXQS8K
/tHLJsdoUa0ROJ6gHf/TDABmH1ynCGwvdEfnM8qG81jOe+XnX5HByi9H+QdOP/o5owoZ7tmQbnkV
lnP85+jU3AzSiMLZzb9VJuTeWIAC5pTuElLRle4miBBH5z4Ltm5DBzTkpPCm1i1R3snEc2yhjHkO
gfXMFB9UmYeVcHcx80fAy++grxHHDaD+yVjbi78KajdbjZXrrFU5MW70QYsM4I1hMxp67+r0P7dI
KHgiZqQFYqRdqEdM+o9OWoapSjZCiCfbch8R1k6BGVAROjd4vzNi97Y0hmKf+hH76sYSXMW/qkox
nyv9zzaIEc5qeuYoteO1kywXP+b3ojEYMYIamkZG1G2YxfHLghe06UlRLgzCpRaS4TJBKKH7Gmn0
jbSbkSp6FzlKZOccVIvYg18qjH4Te/XFk1DculL8ncb2wNKMbJWoqF7NTk0wSRed+5L8giVTq1RG
msrP+bGW5sVcemolj62H2cIcONYb20kZEfjzBicoc2MdP9iDR+xi5dibZdS4yd32qXGMW6DqsDEC
hDjHRzNfLuwFC4EE9yBu69Tu1s0sHGjEaOPV2ZEncFo31kXdz+FIUhpC0azNYbKPRl8yNx4+CdIg
4aFaG4z8LDv9LUyyF1uDIYh2GW3xQdaN2ACsHJvMBJVtua4aa9sH/rZInB+WBy6rXC77NkMkUx7q
g0EwCpdaXVC8F+mp6SXVDYf4DA14xeP5n8fAcy2b+l+6oC0GVnCv4OSxTXj8eTb41rr+2HbBD27g
/7ih9xqT3rovAR+ly3iy9PsNMXK3OBhPrm4ehV43dJWhsThQXlNK2VAaVLRDs3AeREp+l568OMOM
SF2sMlXcdCruB4xF6HAdrBPVCq7l4TDr5KRy67HjZXiMAuu1oNdc+YEbmp1iWYChw9q1L23W7j0f
VdQPwtJN/qGlDxTloIVFd/eU1mtudljS0vlQTrIBDZtQEkhFa2sLr78ZH9zANLdyqL8C0b54E1um
fRDfvNrns95aeRCEswMHksYfZjV5K78pJfPaZlcF7q7zpkchl2EVWNV6SVPmS1F9Em51lx2HNy5l
azMpFzK3veqGIBC/6EIzqN9imwwOE2Uy1tkdoujD3Jlec0+cVTRhSnB3ve3ugkaxHdl8czS+DrsK
DqqF8uKBPzGdlaeiYf5vLyw2NWb0pGE+lWSt1L1/IjLiWGmuFmWbaysiAcED2WY03l/tRDY3KMZy
ZUxgPcJcBJuPbHZ+zhEnU9LEB6+UKuxze9hFo1V/DVE37xLlnxMZvzjGeJHpXWzP+DBst9xmHtCv
syz62HWMf0dZH12jX5Cbgpt2p2FdxO2xY+QiJnVJp5anUnXcwUzlcqc9Qd6serd4613zlxGBdWBm
ht7TEMbgENviW9eUkUsoHJi6yPpNHf8/r6z/mdr+HGzjNphUVXRK7jqrHab13n9ZjCGucRuTsbiD
cr6cU59veZC/HEkeAnhy7F21daORD21Osf6UFIq6R38ePFz2hmIdgc9oQcHapBriJWrXjTa/3BLV
1rTB2iqBIEhIzakfxLGYqxm8qtouGBdnZzg0LMTa5xiPLZNbU5f9VrnLNqvKY2AHz14cM2xyP+Mx
+RcN/mcea9KLXfmAD2Y9sAKaTrd7J/lWrCTsCWNRZzvkWDoRwqd+WCvH25h8wKsanGFVoV5wAe5N
NKfSsx+HYghnu/hNgpGpZUPpvWykkz9kcr6lfrAnBnXmGY1eB9Mg1tOjxGWGNaXzuPUzD79467wE
pnhhfvVnABT7912ieQRt7iDZ9Usftok3omoOBXViVofk7POrJChRqRe9APlBe1RRvLZ08m9eRMiw
6qHEaB4CFfZhltCURrl3imb5kBbGAKaA/lBI+ZC3dbmWhTGu64mDMrOkCGNGVjdpt846NkYP6FUb
FLl5up7Io9magaVWfht9mm5wda3lNKTGrRhKCid9Vam+tnOwN7PJBiITYmWUCWOzO01W2reY6WZT
+H9t0qz7OKnISyz/vCV96pz63eJ7ji3rwaZ/Y7qfP/tewBRZHSu3+Kcr65U8kIxHzNtMvvvEBOwc
1PZzsZh73gXsBLPaWqO1BQE+6MH8oSK5RH5+ZCz1W0EZGOMcP6RqIrDMz/2tlrNYj23vrOd2XleR
+WwG4zYyqQzJhEg5tyEB86xAOi+aC0Egh6IOujB13Y2YUOyqLJfkMd2nNpH+G60GmMNTOkTe4Hah
h0KsNCfGzmY2n6c62ovMeE0muomSR5FdRjcx1Jd2ma9xi5V8IYC6mKxTWs6vRpqlYW0LBM6uZbsS
0edhlC4HaUzbuPBejKYGQrfv6DACq2lEN6/1n+aOV1rZGjGdIrZqNmKIhl2a5Cvhp6csQBXluBh3
i0eFpO4taYauuxkz74HwynqL2liuzMr8lgwANqbp3oi9O8uJHwE6+abRI0a+YXixp2SKvzPJrecJ
D5SQBTiz7WW7juWrLquN10aXUemUADAJ01uhNwZbqTa9o87jErx3LNiI3A6kLMZWAtMwKWPTyuZQ
slXXB+BaCbYwh7nluA/NlObrYNb73DPSndczdUgKJuZNtKrjiGrpDh7rId0AslT3WT5UndvrwzJm
48tCwblOkRU+KkYibaV/qqCBM+0aYx94f4HlLismZe7G0vYtEcWjSpxXSyxnLxavIoNuL4mQ2vqt
TVpUmd2Zkjff7QraksILC5/OujYsdyX1xHbNhBOvL0bm7oKI/cnkdqrKr8IaI97iFBGtxcZDybhq
AGUeyogqkFfiw5uHmzvMT14Ds1sEydUCBl3hFziXoCJhk+sXe0qbdZs6at2I+OQkVbDt7oE6TVH0
Fe4beyORC3vfW6VVm4NZq73gAxKFRtVhh1VsLuZTIsS/JTZPnTPrq5VG9lZMiw8R3P5XJdrcBgMr
r7tSPiPt3M8q/TMU9qnB6RJ2FVCOGXvDOoJ52xaUvrXLiJ4ER2xBl5i5UOPLraG5+YPym/rqVRZ2
zwctPmuX3Zz5BINFD/9hLuMBgQsFAC0FRKMCgxn6i6N7idKHnDFH9jVAvIJVXTGnv8gapqpNI57M
0WQy0Xd7c/aOWbvceO2uduD+uogNs2WHYzAcFW6Sqz2pnbcACPPdBQQ4Jb17K+tm35fLMYbJzxVC
LOkKak6OeTsdG+0cudgPjcqeZypgW/SbulyW0LXqQ8YiVq8v3oTDb1TGw3qYiCYsrWgbY6ZeW1Ku
vV5vItuCI0iyvWFE10zJp+wOo9Rec9J4LiApEankuPYxHqyypvi2Bpwrfu/dfBdVRszMI2u3G1ex
jYzb4ymvWW5kFO3K8jHjuthCiskHWRVUXPUxG8rDAr7ctBEZ6Xb6ZuT6M03NYx2AkEqIxtHJHobR
OXAoogEpC5a1uJqpfC3vMXPc3iT45+I0ReCjmaJ3XZ7mBQimT3dpGV8rwkGQNNKVIax/FpoGUnnw
083ZJs6qmzTUznCCbFNBWB26qTvPZrLlLNUrx70f0f30nfBFFK6Cy5Inj+CHlaHddduwTr1LWKmq
xIyLJ310dbKbdHauyDyxPXVv3arL6DvbFmNKwgSuWeYPO/EFA6/hp8r4+KhSESNk8ZpjL/KG7BNI
Yh+kwZNdRkhkLd1NQIieBj6b8nnXlmY4dssBouDJD7Ifa+LEsOT4Htdpt3ISC0oKJ43HNr7Ijbhe
m7LiFdWhb6bPg47/a9xivUTdA38Up1pR7ks+jshG9JbZre3VgH4wvkhnqsJ8SMdNYwZftfXlDoJf
IDFDtLjr5MYh1OSxr6GOGv8QyeQJvf09TuOtZ3b7kY+hMr2PWGQgKsXHEM85s7Jpa5fdzmH7HSeH
Cdkd3abCeBOjPGZF2TJgi16sLAp5foiPNiEDcKOx2yvs7qE5kQXj6YwfEAJ7M1n6LfGaJ0e35wIV
n+8D+KfXJxMjRF9VN8Mn/b72gfsRpThjdqkBDWRV4llwJ0PHHUDVb6CG3+ivJmoE1S3jk4fZT55T
L9nSta2N3IAXh1SKYPHjDq0+8+GpJ+DnooTPlCkOO2ZghoGeISzPXiVNK+Fix4eB6DCm/JAUFawt
/yrYj2jcgLG7sjSIDZKr2TKGUCkZ0p+lm1LobD13gIwjGWfcChloQd0dm7n+5r+/TZM6NxWdJEzX
ujAnwgLrnkggvvSxJv+HVGWAcfmIBrcfGNNYact7BReD1J0ExsHpJ4sKxn/yk24LAXhU4KxRomue
mfnIDc+c3/vj5fHWPrQEuyok4lXnbIwk/eaD4AxVGITGsniiXbdXaM/rngPX1u4tGeQ6EP6+9LqH
xDG4qYuL7TsbEvk3Rev+YxEBZI+azww5D51nfKl7ouGiyXeMWN9kjeSkxPauaPqdNxXqYACJV1hF
B26Fm7Rg4oKxY8OL4h3Aplishy75iKYZ0cMZ9505PtuZOiJpyxXhHEdr8T5YwFBtlsgXh2LqOaMK
RVUqnvu5eI1F+tAawY1eb2MocYOOuVUmbY6Rs7U4YBXSXrcWCXP2DSvZd4t9pLeHfaUYGEnW1o+k
LFZV7tDq6LOomoMrHUqvssClUSwPUjt0WRBFYVAz88701VMTc27nc5oHFNEY6Jqu05jY/IBuxITU
e13c4FSgKxjEJhVlfmjimHkmF3iVEyQVWSs75zDqBcBo7Yzt2gQ4MKOZ+MnMPHuNj4jMyuuVO0T0
a6yTwWlLL4Lc2o72NyDjxmuiz7kr/xY5h6LVD5EVvyoyZOohf4wgogY2sNY9fQLX/rtd+Dyxlv3e
iobvFxEcP9QKa866KzjwMABgYJkmsRGV3qZjPa/sITnMQcdTU6qtsejtVGH4FuMSZoF7M2bUknlh
Na4Vdfa69414k5XpZW7rrTAWRi7FX8Lus1RnJyTOYx4H74tlP3pNtQl0dxj9fli1cbEFOeB3kuNq
cpNvT2hzJ3r0X4hCzUC2K9TL0PICGRHImNs/sZQ67C2DJy569GR68DSTWbqwPp92de19TZW3r+Cd
bVMTE9O9aZ2wTIDSqmRfpmjw7NkO/W6l7I/UNq8B9Fid+NdZ8TQ3pt7FXjVtKqwOqWBmNNDWiiJ5
B8D6qccac7tUNsPRZRXYsmCiB9KRQpl2mtuvcsFms9GF/0zujt4Ofw260RJJzhA3/lsa49G2sweR
E6IpZtxSaLf4p2iL8uxAHteZ0vdYK2tbOXSlPrwAQ45D0njPc8UhuLjxurD02TVo1Joe12vbOScr
BzdxsC1roPK+7l9STC1YgdSKv8mhjYed2+avswI4lJJKn44/NL0hDMb6nCpok448U3qq5myO1QVt
62B0ClB6Wu7GScxOxKf6CieQ01JbNe4xy521R53Q+cjldvCWlwM56SNwSZ8azdY2vCNGoMcuKl/y
0Qy2VQ2kfvc/zf1zOTo70/Q2Nan2lhav7mQB5jKehePxWGPb0lGm/rE0OnxV1kkFOVUagHTQOtvK
9+2tviOsSf2E6+7NL8WnYThfOE4Aa7rPapy/jRj9LinLoyncO6zs7HKvxJMjrZHCMe6hzo1g1Rrk
VtXuZ41QjJL8LVwyoqPmZ+hhJ2KBvjXYSABjmzy0eQ2rX4uHaGweurrcJ4GidYt/+0htLKM4mEny
N8eIsrM6z8JdwlF3txoOWRX+O23ppirVfz7zZ9dccIkUoZWbz1nqfdl9Trc/u4Af+QO0KlMNeaTA
tOkqxLvNO6T5PVdTnL+LHveI58+nJtKQJvV2aJyNp43r4iYHa0Qs1mRK9qL5ryG2b5bytyzAkCvm
ZvibAG9jKt2psy62IaEt4o/RxGA0KJ6wVLLk1avPI9O3VDngRI315zvId7VVU1vQOjANAAtMiTDL
dOg4wcG3Grrk+akeo41oEXzitPjpRRJaAUzB4NKE51SXfgT7NqTbBItuaJiKWqDq8pVbiEtsk06P
nYruz11rwbUI5Jbi3nAtCtgeZhGrYhUVJ93QLHBlInZYmO5UihE7xlPF5MU6RA7LNH3t/8tTyh4O
rm/RY57KO/zx2TPiKvpS/2zUztGa+rO0xLnMAY8T8+pl9qZ2rSMy4XGkiw1JnO1D7SQXLftTV4xf
DlMfCxkLkNbZtBZh34K7M6quycQEo9flc2Sk77hI2VpYuxhSmPf1eNa0bW0dw/5qC2gNkzjk+j5b
FCaJugb4no/DqW29UOa+DrkWLxrjdOuOZ5csE63NNyutH63RfbbcaV12RcrIAZFWVtXrkETkjXs6
p4DE89K6znke6808MjGtRM10ko688rAdx9lGYxwrY/gtJd/7RGxjazx5Jd/qkFR1mGV5gwml3k++
BmPsAZPagQPDiajDq51hNQ8Rchs2zmFVtMmusC2DFO36022trTTirV+Avow+X1lV5v+NLQ7ldNnL
PsLpideen4KDy1PeJjDQsXMmh2Y87IEVQuE269LNcDObzrrLpLPC2XEiq/6vDuQHLUUBj9D9iJna
YMiwd8Mrqbm9e5b1EmKuWqOdhOCVuKZzcD6zk1tPZ9+IsGHtRJzCtfUsW6rlIXCvmUNqq2sOe1/k
x8QIRsTCaSuSgM/Q+aLO2qsx/15yg12QtaCjBRu4V15TnCE4MEFr9J5tH7wrHn6ljsJKgp2vMmGG
Cxbe+00nUQKmD5UNRmj7FZYIi4c5Tw6LoRhPUJ6K0t6VTnu1xLjzunJHU/3Wxt1D5UPDZcp+NRoH
xL8q1pPXrRYp3wYuJeIwj0aVbyhs9qTT3tB8Dk1dXZgj7aImfsG0ipe2ZpgJODNXGZbj2b+Wgzo0
FgxbkmWPThG5q0BTN0YxhNXiYqNxzccq9ihXh2MA6iEArpkxsaJraN9G2ezmyNwY2nqu5Pze9M2P
yueToY12UwzDY4B1bFK2tTE756P1yw3uUSID0pn6NokOVmC+ANBN97/Ub2EUb6qT+8Kmlib2bDcH
Xra1kxw/cqf7LTh5ghUXvtYbMDXojH8Miw1KLgjJQKiEdAy6d5iLFFM5uRbgGF5qPkXCwzOfQR0t
d2OCQd9a8qh19m/XoC25Fg/ecn8n3GT+bNjz55bcz4YV/ZuHCMOBzbXZeAW0pVTDsTXji3DVfQ1Q
81Tc7XE9vkqLUQD3EN6W2q12TmscvQQiwzfNF6MkpeC+SZmGaBir75ah6KqaxwcjrfCZOMUDHv53
y/UYZ3f5jqSZcVX7aE9jtG1yJ1tTX/7anDbgEXGGqDsuG/xw9kFVU3YoOxMTf9QP7ykp48Qn3F9K
m8Ua2WzvZyZ5wUB14dX1Pp3nNlwCxle+ycZ0y9n2fnJRnlwvOniVs/08+M2IGdL5V3hze1dgH5qO
YaFuP5rFf0vawVjNbbBKvP49s3FGdR1gIKkduRttiDW4MtoOy6YGOelIWdTx1yhm7Bh2/c76eVTH
POb/nB+SmR6loZRF1wleG5X8uQLgt+XC9mjjssZ+oe64kin6bonmeWJd26YkysOwSVspJx2WCwWQ
1c2fnmHsspgjpcCUuWKM9EJmqosn3Huv22gnRme6KVG88OefJT6xyk02Q4qJgKMtqJeYCnn8yHvv
2C8M4iDbD9KuH/9v9jfN4SET04/qxXGOAV+r8kcEUqx1bz9X8cQLm6+J3+pC4Nw1biQHytk56NGj
k0lhKTr3u1GYH/Q0/1VNBX9hc7+2Qfpi9xHyVhK/wv5eot79z17cH9bFvZI28pmBJeUUp2YPDEdX
XisO+nT8rlsGK0ZH75G3LKq4p/ljaSUDJb9qxkK1pW5mtvxEtXUqMhy9VsGKFeuT1uzHF+JkWX5o
SfXORpzt4OffBUr23VH+pg3SVpZSvip6kAXjkL8s1F8jBsypeXYdfZTBdBVw1M1AsrecYbzZ3Czn
rTWJEQmQcBSjIOegreWrKSyi8tPtnLuPhe39y4f+3XZHbz3b9peAaxGotFzL9TnGyaLH5UO7/VpP
GL5mAb7iGh0WlBERCD0rybpNfD8eJ374KIt9nN85QFUA3ej25tj0GWVlHZs0ZyCVWz+plBhfE9tZ
Dzn+hUxDniMYMPGByI8xXpX0sqkDUwn1vmqyBu1cPGHz2VjgLiDsx75pynUnR4ybnXsxZm8FUfox
thp/Lz1VV3UfCOUfwZQ8zFZJNKrHjWB7/ZqEQLyz+uKlZzZuXV2Wpzi4YNQCnAgqLib3sRLL3sWv
iCn1oTNG2A3JhBpUA6m+mz7dbn4ZVPLk1clGBdahb4Z/QTlc2pItuQsG4trb5zZ1hCcbYzspxkC1
OkhRfdaL+ZzXzp+2zBfUmu8AkmtyUd5gB35aEbX0MJEFBIPPji7tr0v9U4Ggynirucq4fkhIKwiM
6SCsNFv5JVNETyDyx1pg58Ko23Jf9j4fWwJm2Ztck64Gr81IidJ+BB4/QjqS17GrUBAIyMhXkHAZ
J3j0yqPZhpbPzp8cExdRRCcqu63mhui0d2lkdSpIltgwgOkxeTTEzDQBXXPXXZbcORpu8z4nADDg
DEDh2SFbEmJj7E+rpgk1O87HMn1XOb1HorpPZO5Pa14o1ctXwzYvZSQvg2v+1CDrJjLgRtfFrpMT
Q7LkyQ7o3mLw7inxj0O5vAIJ/TfM1VpDhnSx/2NU8tTH/aEqETJH49Av+FQ6g7B2wXMhSzZalB6X
ek2SyEoWGcO80j/LpH+xo/xxMtJnI+7fGJFv7dT4LvtymxNws+mi5V9mZHuvp/txFQEZrpleAlVu
jK67yVpsg2ok4ED/mRIzehJIkufb4j+TyzRxkTrMxsFTKPdL777mBIm4owwtU+yjwTliJdnyLq8N
VX17yFqFiQ7oNfgaG2KyZrNkV5DnvkqCsDo2GWPTZcFOX/4kVkVaiaq+GrvDOpQ2HANtgRxeL7/V
ZLwIHGEdv+OescUdKXIvRZ/Mawv3sKFkfl6U/9L12Vua+HhP4uZZ9CheijIi7prnNodSDOpfz7Yv
GbEgGUADT9ayW4bqASSZoCHJTA7qxUmymKwedXDzZAibJsvWRp8cApVMvLRNfJx0xWyj7197x333
ClQsRYnfGwE2bBlnzHmyX2rznddw6VnN+BKkmn3k2vigyrV5xPKQPxZilKEvn2Aq2pgHvE8gliON
tCLxH6+8MqVwU8c2kpukcgDNEwHc7z71SfGTt6Az6IjPIoqxNNpgV3ETox00HRrrpEKWRTRHG5bz
SPQPkUyKClrQpm6ydtj16CuV2UBpJiC7C/PuselfQFAfpAAg64rozUhwFKOiu5MPQoNym0VZvqaS
R4ouYMa8pZYgLdix9ATQP03bGTGfVC37AMByGzGUpSOxHmopT55tvRojoFHv69+hxd0z1RfTHT/M
snt1cH7JVoYMQy+Va3zKft4nnrHLYxMziPkhWHpo5dXFM6dHVTp4ofJ/45Ilp2LMYh528dZbPS7f
EQ/ecpOi3ud5b/GJAcDiUfnrHMlMonuZmLDVisRsSTPpFZ9RAOTZJMVXBpS/qqX/oQvrWHLY0QPw
FTvFu5NC//kxx65v2q/AhSflsLrEGRtGnXmc7lqi92zscf5QF6cpkO3GB3EllGE9G8ljzZaX0Jf0
iWbanPCy7VQFqjkG8tXwp+sognc5el/+2KTbMR0OHiMsJ6t3tas+mAtyURQ1y2Kqq+1nvzLm211a
DKZBeeqtAMkBe0CnaiJeSir4xCQMKK9HkJdi5xX5i5zYyhU49mrO50M3mz/dGJ/tlMmVrpyOF5DX
wUJlHtroGWhiTwzGfgAqGcfygW00cJTeYoSZg4aQkyMql/rfYBsHP5jXxWi+LW33SOZ/vnKKYgEy
CH79gCz4Cnue4dWs5VW3wM2v1nRHiwJqUcv8Kwdzby7leKe/LkaXP5OTDimd7gjixRA0v+Ce4k/T
VdFlfAT5/DXfh4h28cp26TSUotmlTNELE8P4zKsB4EiF0xtw8Q4ErnX/ua3mrU/gknh2Re8f6Z03
fFzbcokJJhEYoRL/DnvI+jJhuVpFzALCDAUlS+wrsUWvFHNvo238GOLetQ0O62qUessK6Idh5khW
N1zil4HUo0fdE/gw5XTwyEcTqrD36Djln+8W341DsIJF2uy0eM8U5f7Gn6tLMwJICW9eBy5e8qEz
f3BkXtKOAnyoG7J9poD/rhjct+N5YpErCgOkbe4Cjzb+z9REkCjKpXFXE6Kd/xU55aGib69FenGn
4BxP/javjZ+gS5+MO108+ut6uU+upQlC1li3QuabxfEfFghvwamxlMYjCtjecqbvkagEY1anIQm+
vMwHfRmeqlxBFDVVt+7VeHEc0gj0fbDL+ABPSboXOGcYMV9mK4YKc/VzhpSMdTg+NV38WizaOhfZ
ncmcjPYxXZqzUGW7DZj7+VgEL7PpPVFlcx9y0pYZA7bcsGi0IowOc/SJYbE6DFYzrExqhdemlpcp
Lhgy1/25wPXHqbG8dUkq16YDN5vV8r/cgX0U02+QzNuikC9llXLgDePJ5+zXKhnX2kRL9dmdyrAx
jCqiFExUXmqiZoR4h7/ftXW9jrp04xckd7BfioEJVbaySL+63zeRtY6JnAhccehM7PSoIKc8c07S
/cTTT9hJZeM+UDttlWT06y83Xq52nu/jOT3PhXxECtwmxa9Rl0xHpytvw61Nhq1ZqaeAMXRhx0fT
iw/DiNdvoVWik7BPWJbOE2OItSB8cMuU88UZ8xcbdctPxXdmBczVPOe6xPOz12FZ7nNfPeqUeWmf
YQuGt2si+7nLFxLVBlGHbJD/Vn7XPxUZ39xgI6C75vjkVwhujmzrW5s7ajuPhNvk7cPoFLsKhzjH
xfwg2K+0GjRFQDSErYdXKQuRVJhPWoBsvnXsZifaLAbwVD8tYWzjAsEt+pwY+fMQBc+VK8OclLWy
rf4Mpg6rVhnv45CSpUisYCPrpxYX9ECOIkdgcs1pb1es1n01BCcnjc8d59wnTvI4sNuaCZR1mlt+
mwWXJhset3pqHuMBL/XkE9yWT+fA5d1B9VwBwu76YHys2M+b2GyVWjjnLEv8eq0JY0ri7OI8MhR/
IkjooexwB9OLVQWGTaYcGkSuEWpvxZx6ru8cik6GfhKTTiMXzkTQEJHtVNe8uR47tIXt40V1L5Mf
GyuYqOeo6NmRMV75m+zmGnpwaWziNVlYgsKTclaaTGSwszDTiFK5Zb1dOMINq8BgxYzX7CyTX9bT
eksphBpAXzY2F27CJycxdmJJKwjJ7HkMFmutqVjgNNgnZoVBSsZh5OCpI6GyQfJsggEsCleC6b8I
1gRgVSeXgDsfY5X/1Ob6miayIgpx/OSJfJ2Tbu+M+uF+309L/16r/qXgaGl19zZEzCr7eY43kAkY
a1zzXRDQFaLfsEhN6WDvNfzSjge4B9aYoi8HQc5MoZ4OzD4nHi38TxSYOzsPkDqtf74tXwkXvRoC
sMya92yG+LJLfeRI2tHu7vypfOl4Qntz+NbpsJGZ90YSzmd5VwEtlZ5GfZdks5EwBnLmJI1/bddn
yK9fMif5WTMAp27mL2VFh/R/nJ3XbtvsunWviAB7OZUoimq25G6fEI7jsPfOq9+D+X78yNaOJCAn
C1jBB9Ii+bbnmXPMKnrzrfw7EaaPUsOgqPHd27oY/UjmTU2TousXKpPYHR85tmmZlIzSuUUZp6vQ
N3ZR0u15rC8CbSZPMvDxmBKwj3lSCXHelXeKr73IuebgMtr6aulksrga9WlP0xCzWeRYqHwnUF+x
SgkvkEInDSdHqswR0GdAkdqESSevpqR/GSJM1nW7Jibt2GvaLm8GZGJmVVPggIFIMaFnL4yZXD4I
6OiWVTatkC6cRkPbUJr+6AtUJL6/nhUbHAFpofc/UlBmxaQ/VppIV8gAQNcmR0+VnpJOP4yFTmVd
fDGG6tek96TVjR8oyp1ek/dF27sBhTFPow9bRNXWyoY3BXes5LGsoWGnRFQ9CI1/QAcV2wM6XU9C
QpsaR4kC5phAP6K2fT+G/krAGzi14mGuH0VG9YAefWP1Kb1N4nuslsGAqxTMlxkeiDpHolMehsg4
UCXMl7Alv2M/vC/YX7EXeOfAxnC5j3XgoX64suJoT8Gfgg+c3KEffkmjepSsCuaDoj5if3swpJQ9
XObWcrmNov5xwnSybGN1QI0Wn+Ki2pQGIlUQMwfTl9DBEmq2jGjY8+d8aVP2mOXdHRJVDhljtemQ
UgPZMxaaH+IGswRpEcfxT5AQ4PCs8mdlCsexMx6tBixwINH9q7DCTGYMcgOQUFw9tYqxViBIgBJz
THmeXgxJWoUGNYLGB5gAZEGBfoLbADFy2yXsKkx1GfUWgFO8ZgkwaJgESyUCNeiF/r2peZYjJNkb
JbI9ds57nxbhQKQlikHUgD67tcQI0TGjZVxlkZw9gHzdBujRFA+rTu2DE81MCzZ6qqIiHlzG0ytK
pdGmd/hjrMz7ujYfJpkzrNrg0FECR0+gDOVEGeLQLSaUqJ1XoXKXFLgfVXIkl/Zx8kJ2pkGA9BKP
Rg/rj4affFT18l2iIwEGjs1Bg4WlQJQZRuVLpVgcM6QCJbB/9EWPzu8UvWVa/pG2Hu5I+h5BtymM
jp+f+Z+8lM9MGz+tNKBzKN+HWc+pFgcF3HocEc1XPHEaNupjMSGBy2mu56bxKk2WijiJnv0ofskG
lEVVDC0bRqhpw6N08qrB2jJxjPKSQKMumz3iO+BIFKe/OoM0w3E+kvHxWNjw1ZehCyWnjVT88Fb+
cyzR59ZxYBu9j+bd3EqytYXzi5TEOtAdvNcUyFgTLQS5Lvahny4NjCQbQ+12hud39K4opFiarq6A
mmJKV56yCT2SIRylKaS1aj1UvflaZwGlFwpEBbCRgnKyJZAubHmGayj9gZQQ5r8Mv7mFNKQ2goeu
FHXXF0VwURhsMpJ3xmKjgRXc9WX3SzURZDLNQHrsZ09AMTyFqKetJvhQOXHYAALGXR6H3kKkFAzZ
FWkvU1AseKtBhD0dB2wdxhQkY1kmaH781i4UfVoMlSLcjUbywxeNtzA1W1ubrB8pikL85nd6XawU
A4cNZXRL4MM2IQ96FVXqYKUGpMdnOcuG+NGFytqEwSUHWrVKTIBlkWftqAOt6lx8Awy10QAP5xkp
gynmu64zCeNoN30Nj1HD1j2O7AEET9405GkqQ2K3I+DRQNVWYK2oRxkIA5qPZshxzAoJ/1jAVOHw
54vtuGyHYCup7NVFmUTbTvuWfIzciMwDSrVNX81/g5uKEq6a/KRLwiFOWWcNCE56eyRudNkGORyq
CB1ooj/ksKAaeE0zsLtsaJJkRQPms9rU1M6DCviIbNpS5O35VjdhQ3RVSAFkoYoCiwlFQn0UP0RM
mEtTHoOF4NehLXrBboKwDQeHLdsQ7dUiypYehR8lp7jeViZYXf0lHbN1aVivsBW/21FwhrA55Wn3
JDXKFi/UC8Czz0jiFBej2IpjjXmkxJVnsfYg87jzWq9GJVchEFfuDQC+Sa62y9IcnyskC7U3a766
e08Z2CT4s7MaFEbSpJu+K9wCWz+6ELpjfv0emOljAkYkTZSdjuFsUWBxEMRxB4fhsWgLfRnG6skI
krVnTpswlp8QPM3IKeMHgRsfgc8eecjQ/dYNK1kmr5V+WBU+Zp2KxC+5UDi2hp9FAr68Nrtjn0oQ
LxLVjcr42Eh06aVS/hii8kQs2jfl1XrJccyNKoUSMM3f0Apfqyp5QD2yIUN0ZVI3zaaCVUlQACnk
w0MuR0+mKq3aWm8oWzd3QqM9WAomaROzpVx1BMj6wbOWB3dsV6n6VuZrTuXYxh6LgnJ4kkIk5NQm
LaUoke9Rmx3ZSkt9svRncZWZN4e0LV+1joNuRmdbZhJPjW95sND7q9a9KZhOo5c/pkThvIQcuzMc
tZ42Pb28ZBydINe3vVLagWwtOZuurGLMl/oUcxqSx0+pZg1HArCKZnOQRSYxE2bxQcgyCa59cYBb
G3DGxfo8dAI7DetnLnRf2aC/NQjBlrVWOzBmf6lGtq3NeCX7Rc40Ovwsgh4bPUZtepZ7lF67xFB3
Yhx8o1faF1l0NGrwgEWjLbBounh7clSrJLLgZ9yObWr7mYSH1Jt9nTZnsxdR4QAVZHjdIuOHX3bv
vR+sshqJepCu6NK5EH+rFv4yOZhZYszoatLk23CD0JmZf3LHwnoYZ44W2k4E2pzckwmpfjUMH75H
l6+Z1KM3MlTY139xvIfDjIM2DUOnyEwk1mO2IKjsKMyHYsGa9TJ5YmMPeI3z+F7CPLHwG46Lvlyx
FTD9XwaIQSSLMiFz8D2m5OSxO1ZM81HryQnSxJ+41haNUuxT6pAZM5KMKkSjBhQU0RJFE9t1oRdw
ZRRgo7GxW+3a6sZDGIRrABDGQgz1oy9wgtKnkuWMr1+YNBe5/amP0rd09PHI459f1rrmFKO3DWMx
svk/VGHb4jOYJfdeNkstNEhiYZutWRpj5vNBZvEnPTMX3JH5vIB653vVVvPaVS9EK4JWN5OHI1qh
Kj3k+mfr+bt4ajuH4MOdKiC3keB6cfh/GSrQdDEQiIQsZvRw6U4qvc+otMJFjXLN79Tj0Awsaypa
zkB8bof2PfNlB1Uy8kxDXAwS8gwsv5/sGhtH8ALeS+HqtRo6Ulx9CH1s9wrUe0T2No1khKR0YkmS
WtVj8TaGLfxuXXrKG/bTrfIrypRv2C2PtMCBWZpSSSUD139s0DeFNOKmugwCuX+Sowi8k/ZahBWO
hZTpHCbI1poG5BxmkDhRhMyWVqq81GLIVZ4FPEM5TEbx5HkiwhhZx7VL82xB1W2TBf5TYlobWTEe
xpRRmOTxMWn8x6EdCIPBkmqkwpNvwPFPY3aotBwi/1HuMKGGwURnb/gCUyVwaszKJT1ttAM4CuJa
/pgN1a2lz53dfqV6xRcaYMIK4NiWtfVawxkZxHYGJ/dugtUD8iU9LHbBlFvQn+Ti/WRV73WC7soT
xY805aDQzI3/RDoWheUWHqYFU5e+K0unbTnyKCJ2c/jCflSq+gqrHYxw7WlL3aze6EpT/9XwstVp
/EJxQmeCGR6TErsgsTv4YMr0MUZGQpcKCS7HcZEuxCrMabIZZogXNSo6WwK16Fh863rPH45vkD4v
amn6FLbJur2s20DZjk34hNbiJVDrPSURztf6eKSic8dGwMctW97VyJ8R92ifcQTxseqggXvivq6t
L5XinpuWsE1EeaDKTN0f8f/AyKtgNia9HXQsrrmufkZ+Sc0sxBMvjMiQpwAwjWUh5aXSKikS+23E
eoaRwCHTX62uAWKii2/M+raV1V9pPeorsaAKHdFJAGbygDmMIHKJwxYK2Bk2GfwE9Iv8R0D2UAn9
vhlU86vT9PdAp9evDzhnqkoAuSex1ZzYpZZvmejfsV+kv9+rpzhhg9x70WNaW79lJm+mTIyv4Y/u
jKKJvP591BFp0n0gAASCb1c6QJxf+rZ8zkpt18PSl8XhsxYn9Bfs3RALfjUaf00hqPs0TTGY1Q9N
F/7oVHQ7UDcbAEIcphK5RVtOuT8I4m0ipWyammBbdbPyCfsBCzSHdpHCVnQcx/irwgV+PYDoQgaa
fJarZJZYJXvkpq7O2NB+Yfxf1Czq3vRy/foXknukOc/pj3idqInEVplHdNfh2e+7lxJr/PVLX8pO
kuboxj+ujTM/ianQzOFDSMBXieMfkD5t6au6aMxvREFdeEC/s3z+uEmZhmbvaeQHyxOHTDOTdoqh
gs4EFsqp6vovuZDRJc33/uMebTGB5J1CbEbhT/Jf+8KtouRG0NiFHMvfGaF/XDtI6m5q+NDWKBjW
GvvtKEIXIDsJySNgWlDf37iRNIcX/iUBSJo/gT/uxGlNGUViX9f6s3832fWi/rbu6nfheXSIX3Gl
xv63pzXf/4/7BMGogtCB31GykBsqiR8sHN7m+sV/P/O//Yrz2CRkXyVoJWFtfiD7xFtBQKMz12Ol
xGY3hahCW+tOsQZoatx6cpfe0VmGYlwpDV0pQl8aB8fDGqn6/D1TmF5y4kvfpi12JGvNlDbHVT/d
+KGXRubZyG8Cq6383gzc7I2iibcuHKgUS+NZrVbDUlrmtgB64cYsc+Fe4tksoPQFK7s/eNRi7vXg
EzLW9R9x4cGJZzNAy9rpVSkPzisAcnlH0TxqoP0r4bUGByGfrt/l0l8/p8T98cGZnR+L9UBKtJxp
2zQL1xOA+uuXvvQDzkc+KELACzm6Pt085lX+nlEP9rXj4DfvlfmGJu3GG7g0WYpnEWo48UMNkbm3
jl/61X/BuSH7yP1/WWAoyK7/IGX+fP4yfsT5If7xsLC4sr77LVDZKUegGQQ/tGD44WVj4ZilJi+7
Kf1swqJHgUNFKE/Z9Sl1pKE1G2wK+mjA9Agsa6fTP23AQYOvW8VqFONPpoWfJP2bCtqDZrK46hLp
cwbynuCkzht2AMtKj7wUMR5EawplunTjNV14epp59gFH8ph58ozKTTaE0H0EToyLagFv/3fkOgXy
60/v7wuBZp59z1Weqbrk4U+tc/0hLejJ5MaTNJrO9ctf+pDPZk5VHNQkL5jbpFIiRKvZB2F+I6v1
whPSRfl/v/dUpzJTN8SDojDUt9hNt/kBQcYSt0B/H6z+NWxaPJsrYQ4k0lQybXnP7araKC4qSfh7
kGSW5oIuIabf9fWndfEnnc2QQxxVxINjLSx/UcVzJNe0OXp8Krxz5mH7xl3mh/9/BwyJev/7wVUp
/KZh5C7hC4wM5PXLeeJvFo1JCqS4CJ1bkdZ/f/uadfZxeclAJymak0BJS1gMA8Pf+ucRYp1NkqgH
jJj+me+Ckqg2iYPDjlyOFRK6VWqXhIzcWKAv/YqzGVOTYiHpKCS7huZ6pVunb9ffgyxfuvLZDDnS
kJmJMgRNZcppJiEag0lLOCgpTPjdAVSAmxPwMihE3QCiC6dkXZae6xnQ+mvs0/Bk7pC9ZxTgwGb2
JSX3kE5Yu07z2Inldt3Fo+3FFVIxEn3CYK2I3rAfUxUhWBZ9toh+CS9aCwkHTnEKj5Css0XVJl+d
5dEFTQnXAWyI6tw8SD32i1AdV/5U3UVKte6N0S4rcP4T7aWFIiCo7kkVkczydarbTwOQtSwNuzbD
ixYivafTOi2jOF4LgrHXzO4hjkPMN8lOVLMT7RRH8Odi7iw3rijZV/WbgJCwMFXY3MabpICztSIO
hEHfgaeLh5Mp0KUt/eZUpO37UCr0HHwPPqXBcxkriiaNrILNj49xzgGtixS4jA2eCuh1qOOI815i
0wQzbuBapPr9WJntUUXEK4vKkzAUB5KBVpjAV0HRAucQrQ/VQjKr5jBqx+Trdz0JWZIv+0sBAXQk
5k8cQR1x9iqo456+GGiyij9YibDPVLL4FXaA32RLw2LjT5mtyTGlPvWrS2sENA3Y+ioI7VGdULmp
EhmNqG5wk9x3jQzCfcCc2ij3WPV2CAF3PQFxZWnc91DiO6C1SpytirTCdRfuksZ61/TuXWi8V2ls
P+tOAGcQUWVO4oadeCje11Z3yurpo4qNQ+iXrlJ1O1a0fT2lzx6q+KaJGD9mHa8qk45rm+ZvWmPc
tSr+OnCk2I+yI+RMpJXxt1GUvzoi0UdsgjKpGogEP2J9hpFo3pdf4S1rJGzrI3ikpgKWHQT+WxxF
MWYIGid5OhT2NLSreupndGD7rmlmZAe56Kjp9Gwl4U/YffTXKTqF0SnBPopb8iEtzedeKDeUfzwo
iw0mHIJEetGg2Da1JsT9COF/KFBFQOC0jADl7oVAuE8FKhk9RPUtfve3yCT8iZSVCPHHhLTXVwVH
1tIHSfLfImXAIK7xv4uRHDUHM0W44uw3u/fy97xs3CDIt0ZCxjHCDBJ+gs5y5Tj/tw2sZs1zxh+7
Gjmg5oewM3BFwh14acIhQELwb6u+dbYsN0E+sZ0hA9jTpXtdbQ45xJTIDG+tY5cmtrOlOdatJp5I
DXEHR/4lv5RLWOTLadvb00pZZSvkzvb1OfTCERAk0v9+TEpqET9WloFbqSvWGcfb+PvGWEjr3saS
cxJs5f36nS79pLOlWWrFwexDfpI8J4B2eyQlq+tXli/twc4Wsryh9BqJXeRmKZX3PGr2qHsiKIv1
SsL/vlAH5SnP/aNqGTQDaN7IXYnxFXBwkT/KZbPuPMmlJGaLOT0tL38Yp+hlhEHpZxwo1Rq5f5F1
32qPKBvA+/76n33hgZhny6JYhnKlw65xxfahyl/z4ee/XfdsUZTQUyZ52QWuJAMxzSxUTv6Nqsel
P3n+9z/GFGzRBOV5w6W75ZB8J1TNr//Nl97g2XjydZnaXJ/jtBmke1IHT2mk7fN8ujGeLl3+bDgV
bAvC0moD5GrRoaikTSF0rmwWN06bFyoQmnk2iAo91BW1waucoKLdqKvwJCwTmheI9ID7vTTr3lU2
8gcwyxtbqot3PBtNkxyVQWWmESHkOr6bhXbvrdmGOsIyc6VTw9Z3VazVdJG7//SCjLMtr9+y4tVa
4LtzE15JaNR1azMI7OtXv7Bv14yzjW5mQNQfqOK4jFgn3MUrfVO/6QsgHWvfnm7MQPPA+su23Tib
JhJU1TgfIWx2jWULGZbbHhOcfq9CIbn+Oy58Z8bZkK5FaSiMiTiUIvOXAzr/MnhO4h/XLz4/6r/9
+WfjWjC9xFJVL3SJvjvg6nWyQIFXY6g//RG1lJ9YHxAZ8Sr0D9dvKM2f79/ueDbcLZnGQS1RGOB4
LqCYDfbyEL3Usf+MZO9lGsCICWCDnQpcz4B8GF/IrVvP7+Rvtz6bEBJFUNl2NT6CdmCeSSpvxlTa
wYh7bzMBxmpRwehCIZio+tvUVtKqVyOXMz//LQwQWy1xVhcYWL3+2NTSjenvd5n6b3+VzF/7x/yX
xZkkZEHt85n6D4Bx3+aM9uYHZlonPHbb1uYsvUkYecqtcX7pizqbWZKmAPWbTgI1IONt2jvs321r
aRykZb1nV7cUbp5qtUuP/GxK0coo7TMRRIukJe91Hr/nQ7Is6gKfffOGtvZRyRXbHJVNGyqPVQi1
TKodGsXPsUJ/GDznm69l5FmVJr4T6TSqBbvmGAhTZ5qOBn4BownACUKwvqfKWlN5IGdHCaNFXSsm
khkkAWmmb1ql+dJa8akNkqc5hjQNA/a1JgxXqcbDh+wb7sxUYabuU/FDkSOXuQMERmypWBTUz0IY
YPWE+0BNf8zdo9ZTd40U7AVCTYgzWxlF/a6oooEFW9hLZndApXxjkrw0jf1+tH98H5Da9SQjxIaa
U7NJT+kyXmYvZKovcOfb8q2xcWFY6mdzsQqUtOfQG7hoyvNvoHx8dWIVLTutoiNNg205lsAC09qp
6ZWrEMf0avzHD1I/m6kNmDvjQIeROhclCaVsjyX0TSXWjx7oCz8yT4aG5zvvaep+B1q3sgZ/PU4W
gbjJT0sObvR4LuxE9LO53MsQBCoau8m07u/KOnw1amt1fdq7MOT0s0k8Smh5JsAcXZojawUNwqhE
MLHUxfXL65f+9LN5PMXEDJ1kiN26qkai3cptaJpuSDkCAOs90SCvpY+3rlXgyMrCjl7qV9D6czJD
DUg8EYhb8OQHMdI+ElKwB1F90LwaVLCeHUg4aVZETt3JlCcctdXvKxVxDJ3lEOjB9BxiAqGofwq9
9KenABcPO9Y+xaLTOkEw0ILImQTPIR8vQzFDjhBAeUtKCmjSyoTsK/AdT8VdFUTBR93XMLBGSgtW
exLn5Fp6yvWkPWtCtcl88ymszX2IuCovvPeuaV4NbVLsQa1fc3rGkmKRsYj3JFFAfoVi+DX01o0B
cmGd185eYE5iAtWUxHetAhf9a4xKKpA5YFov19/g7/bYX5YB7ewNFrmujHpRR6753DlUdNxgCRph
RWI1entqZ7cLgBe+Re1sBY7BwVeohDnZaM1OgKVfGuSrceK+8UvmUfu3X3K2zHrF0GajZs4L2n/7
x3hNDbDvsUMific2gnIwQB0nO6gt2rVtcqsjeGEQaGcraerrgmC2hu/2BB7I0YeErOHGb5rXq7/9
prMlUyfMq1Ni+uPqmgwiJ123zrDSls26vjHNX/rbzxZKXMR13mkc/gONxLUaMuWtzq904W//PWf8
sYBkITjtShF9suC61VCaCs5ypMEGYQ3kgtY4zL16WkcgBOXAvPHALnxj+tk3UHqGjiQM44cS7EQB
Oh/mt1EQbuyZLl397EX3CgZkQA+R6/kEfKK0UfFfWll74wu+sCnWz1521gFdkiuNbpwUKpsQIxqA
wKBHv6cCrBGCg2ewVUD9GSFySuzrn9iFD0A/+wDEbAjkSWSCiUTtHV77Xk9vVa2UC89LO1vcE1Md
E8NKeRsp4eqkDk3m9KSbwx0sSXLxRhwf4+vUoGEaVGi2AVO6ncMk1cvkZA7iPYP5c0qL9yhJDn1s
7LKhWoty6HQYKQQiMmO5clXNA5sINQFrEUVDKKO7TDIpRrJW4AQioJnAvNiHWavA8ZJlce2PUEKu
P7xLU87ZBgKIgjfUqGLcUB+/2E7CC2ierIoaL8Zae0L2pmTC+vq9fks+/jIXqGdPk/jRuOh9aiHj
CUFTZ6vL9oAA/c7bjMdhiwbSWs8NKP2ue79xxwubM/Xs53ljGGVS1gcuVN2Vukxsb9Ns8e04vnPr
LP5bCPK3X3W2+ckoSIV1280qmsGe7MQmKWd2izzwNPmVq1l2IByj5kbL/sLnrp6tpwlxEmIPJIMx
RlFa/tXE/7aJU+cx8MdsJ1REnyGT9119iFcjgq7c+L7+Gi79yfO//3FlPxHIfyrYIqsl/iuhdiQp
sq9f+sL3q55Nl8CkyE/1utCtymxnBv0yCjBQAKZrlH1RfONbvH6fS4cJ9WzmzCw2GYMxt+VfzDWi
f9daKmvh9Lt/7UQ3Jv9Lv+Z8/iTDBC0fN4FztDSqp1mk31RrHStm4Xmk6t0odl4qWKlnc6YfV5mX
KyETdcYu07D8xzKRCoJ0QtMJuqAiXxJgt27WKzJu1qoYfURqt1clSLM1EafqiJi9L8kcM8THGw/4
wmKrnE0Oelop/lAwjWOi3WfitCv9zCGn7aiztmZK8RQa5X5AdAW54kbP/cIZWzmbHeCD531RW5CB
PaITC41QLmMJ15oMBpIb5J/Xf9mFr185mx98ox/TMOcTDYZy0wX4uQIDQsv1i1/6LpWz6aCsRdUg
GFBYd2/6lnxGV3kQDr0t25Q5d7e+S2UeTn+Z436vj3+M4MYyKWrp8J97mC9I0S2LnKVyXgXvazm9
1wmnXEE8e/DU4An3QmL3nWxndb4HSiDaYVkfSyKzaBKS/Q081j8RvOXNVslojwP9XfXIl06Dib6q
Dw+yFNtNS3bFAhAL4eEw45dto7sRTOJtq2RgYE3lkPeZgK8M1sqNJ3npAzybpUa6pQ2ILr4GUj9X
mqZzdSi0UTN5yzJHDJ4J5iOIex8PftFS4ijd63e+9IGczWHUXxtp7NXQHYmDqdP39Gbj6u/Lnyyf
jSl51Ax/Bjf//wMFQSO9My1pA2/h9f/Lny/LZ6Oo9fX/dxNc0jjhVirv5fqV/777kuWzkUPKhN9Y
cZe4BUnATPXbAcgAAmX7xuXnMfJ/v2pZPhs78lRodQ6q3J3prmFa2L6k10tJLV6SZnKzqCd+uVpM
UWybQvDo1eOMgCYHQrCLIYZTIaExJJY6z+DSq0O2LGKcYlrtg5AUXwlXo5gmdw9JBb83tSwF8oiB
mCegB4ZPD56YvDblCb5XYS4Fs38JlNnMIRh2EsESqEnK7SQ4bYQTyxrjQbJDbyJCd0zsLEi2otks
we/uwFeTN0rJBVKNFau7QhHXZkI4EQjqYBC3ggB/KBa+5RzXy/UHd2HSkX+3/v6YDkJEVoI3CP99
V8GyuJ8Wnv17Y2WH2cJbXb/NhVnnP6HJH7fpUsMfSj+OXfA3S+IoD2ZUPIkxKMIwf2WdXMtJBVzG
x0crQEdHfbIXBOlUBIbLcnIYFWFclvSBkVoIK7OJn3pxskdwxblIpHFp9JFNPXeddknvRCmB8Wa1
aRJCgrqiCVZWUu/VfHpuwui5TOW3XBZvydQs+cKXdzbkgThqZZLg8xUI1FJl+QE8Jbu5HK+0FEJS
Uw9mEUGflRdpIZbLXFFBWcAmJQV8hdXmOZYGt6YyWytvggLKDhwhYSkHz/M/Emk28rfKzovqbSq3
R5GcVWWo1xPd5YUZxq9RPK0DTwvw3AZErokZBD40+qpymnyLyzfj0lDBGGApQqlBQLgR9muVeEty
IXIwi5p3D5De0f30vRyMA17MbUyZEzHBHUSOn7VEKctT1be0Hr7JyP1VauMGRYgdEKJQBlrBB09j
zhwfULVupJiAaDI+yCZVZJbdOiCNswf/VzHCxsBydKs+8AoQC4oml0i/rSQ+4mrbTZL4NBGboPfq
Q+1hXzcwAbYawKVk+O4UYxdYpFJwcFu05XgkVfauBY8d1IJqW/rwVpBItchn69b1r/XCZHUu1FdE
Lc5kKOlEqTnYzZ6nNriDkXfj6he6P/K5Vn/CZoCRLc9dw0SunVt4uiwrske/e4p6Ab2mP0NOdWFa
TmoirmW4rnl5q2N78e5nM3FU0jAolSLnHIVD+Om/Ok58LLaCfWuPcWlS+b1X/WO0Z3k8NRX+cxdq
TbUgTrgifcrX7Q5+8EIdW1uHr7RUZ/kT1cn9VKquJzYn5C+3NlMX1oNzqb80SKk1Yq93g6aEnTsM
Oz2HNyAnT1D01tc/kwtFJflc5W81omS0TTM/yn6lOIprbnpHWKvuLYHfpV9xNrfgFbXUsi6JLCZA
MUuagxabH7FlfnuS8PP6j1D/vmWRf7/DP95VVBheIE5S7jZELA/WSVQh6wn0p6zFaADHHylLG1Xg
oG2adDRwWFbFZEAwF2ybbCNPz4OE2Ewgcby7IyF8aQTZqjESglXv4/xZ7Z7hHi1VQXPTbjjkeMEj
lZ1f7cAsdsLphSPKgvgUZxqj7UxmiJVwSRjJgPEjIu5HToq1Nk52CZ7h+g++NLjPDmYAlWJcaFnm
4pa806LBEdr0frDEGyvdpcufHccayv1d5fPKOk/cWjG8t2JOB5Qerv/1qja/+7/sdM79A5WnALcC
/oUmp76vAs+R4/GlUuVTjY1rwTJyT3PZRhSEPCWWTpOqSfii9W4tJhD+JgSOGNpE3watQQywEJh7
FP13mUEfQs+7D8JfLLeZqmPQw+yATiYDvkHQCl/FK8gmIZcKfNC3KSsvbaWvfVCRoaU9TAYWND36
IRDKR4gI3L3W9/FbStVKNqdnEZyzyebJaYLaaVPKHUambqwgiuHIFs+xAMRfj6zPEHB3UwinSMBs
biCpS9V+FbYWXG3pqCqANaHEP5RRRyYVrFPZJL2cHIl7AunkhdBh529b406QvI0nl6+qUNbAY1LT
6eJko/8OKRR6a10qY7AcyCsmRnd45fgiEb5EH0r04pxokzhY1SUI1nIkzUMb7jBXby0WQCMKHgWS
T4nicXK9fx+m5hAKw05Wpp/IfZ8DEh4oubcbI/E+kWI+A7JGTJgQ3ViX4WbwmfjqrsYlN7smW0Qr
kWDCQ5da24Tus8za/ETo9tMIpcAalJ+tIbmod3BLUyFKxHtCBqpVl7G+VmF2yGqZxF9i5+Q+3TXq
8GRAQlxIRfQ+9JJkR0YPd1MzH1qvdRM4ZPMTp1mF5xRmChCGMDqUIggf1VBgSkwrKSu2ESF4qcxp
jUSMU2ZRJW9UeLQxMWjgpe7DvjkSk3bQk+kElPkYafpr5CWfAxDHJB99YktGADLVQ9S0PzRdOalZ
8wswZwVfo/2Qp5Etiicda0y/8ihjpNcJVSgA1Fk8dNAu3UFriDOQKuggvbhKYpIx6cfmJCH7z83s
eaiMjEiJ0FFD4YiA96RSu42hHtqBP0wL0kbuoqxzCwnufEQUBsBCnNmCaHf41QR5uJ89cpxCcxfa
s5vlE6E19fjQhqQvsCI5niE9QLTQlkFiroEavI1J/lUo9Owk0quyFNt8UBaRrUmcE+om2mla+VML
zc/EkNg7AzrQ8kJy4r4AR9EGe02Yw4FNSCg8AEK0DbEHRwUmsGm2qG/BB3njYxmWb1JnEldk/krl
4E4oETT3ffBQSdmd0UtQw1TJKXTtGKrZQ8L4X4oKak/oeVvyttd9mnFS49PQe36P0HatHagA5Uc5
/igskgJ62LKJUu4Usd+OCUF2PcEnJDwMkCGztz6T0qXShm9ZHcBhro3MrmBe9lW2NQR940NSBUiz
bqVhDU2fQCjYd5U0HXKvfgw7FRbVaD0aU7OO8ORmFnl3htr8TOrssSR3eREG2tM0lO5kQe+Z1Pip
ymckywS9H4uP5g0vbYv02qq8rT5gDhVL84HJyC58YAIDqEHo1i4D5k0DBTEF07vRmfMXGS8tOTuS
qv09yJjsSwm4jRSvlHlGkXxiZ9s5FFGYviuln9xJ/B/OrmM5chzIfhEjCAKgudIUWU5eaqkvDKm7
Re89v34ftXtQY4rFjb5MTChmyCJMIpH5jHGMy+D3WAQ3U4X/OR/GmwTSzWZlAK4Es0GSDo/q3B4j
jux9KmAoXNfKA+sNOMDqpVd0aMpHi+R/2kGboQQM3JH0+TSGaL0O/ZEtKqpl/jwtKkZKA2VLgJTy
ENcp+DKXJXCfNPxNGfrBhMafeYt/8flwMBbJXzQa/KCAq+JwpzbtWwtVWAqL8nJU2hvIflqDwm98
tB3sIGm8KIdSrb/47Pgj5bAwJi8gqp7j1nDgWQZdfeicAg8C0DXvYVra5b8hDfLZGrNvd5kqL4Jc
8I3IofMDkfLS8uv5JUlKyKB2XDWlZPphdCCvT5BzM5WQtouCRgdxt+BWHpQXpZFeJ2jGw4AdiM0u
7ftjrUxQmBqdOehSN4q7xKIaRgnSgifIP7kJn2ykEp4GLEMvg9Cto1dAccUJGMxPkzvoEP/hSvOO
kwbKKx07+ap6ykrJgo4CdBbJHxoae7mE2nqx+JABIw33+KdgVCHZGxn7tJveQxVyhTgAd5Mxn6G0
Db0wiKIlDS6HGYF2NakhBIRQ88FLXFxgeSLlkA0LIASSI3DwtnJRGIVdIhwylfqxkXuvCyjEDCDm
1+kdDgswzHO2gwf8B1MzKLXM0KQnkLAyR/gvNlj5dd7uepjn9j3J7THP32QqH6G/DsneDMTtgeev
yQQvPhiywP8j2EyzL6cCMG9EivAtdSPIDAH9J0hyIW3xi4GcGdv6vvYWHch7nBvev5W1iIhlLqOO
1AoUnCD8hNZW+Qg9qOvpzMpNgRhCugRbUaUhDW4j6j3ons7ssb1yK93D4HDXeWS/8ZbLeTQRKWtj
Q3zJmCqIpbiIT9VstfvKlaxfM2Si3udP2NSZiR3Y3dYN73L9kYjcNWPOpBYVwBzmoRPszKPxOeng
zDqWb5KGUAgKA/So7ia9rSGq5m+9doVvSMR+Uo7zxffjBOthr9/nim285r+DDA0Uh33WsNS+Y1Zu
zz+QIL0np2mHilRm1Slso0Hgs8sbFGhnYOCXkQi3rkgrS1TsRMU+YUE4weYVVwzoyi/O41UA+5mw
6WS7TWHJondT5ZUQ+jHLsTQsAgj5uW9KIFhilYS3hr6FhV3JzEWCbAQZV6BtcFsr2Uuc3YfQJGTa
1tjrlz9UkYVr9dBIYdESJfFQfXqDx2FqNTkyzUw9jRymqw0LIIuiTY/6AOBTUrT3s4pP7uD2kciY
oNpvzxo667AqeEuoBruHoIJ3TvAooUYK9YjHnFTvpY++pBwz2BACGAh3i5spT3ZBrR9YO0RQAwpu
gLE66GP5qkvDbppBJqkrDboZ4ZnkEUQXasCbYOKMwplDoUYlF186hdaQMfxMSKHX+SltYHoO4KC3
WLWUICFBQj/FjQ3w/rqRT8ZEILsA+Y9IPgXops/VdExVOVwsEOBlXhxqAjM9WEooYfsGIKOpGPSl
LroDHJp3VFfgLFkXoIAVKrSDhyOXOLyh+XAeFfKUS8pdr3e7UKXvE6t+8rK4l+P6tlR/t5mycf9b
IWYQcR2gagQz62iCA/Bt8g44AFiTuPvQn1D7t+XjAIvZm+th5/LNmohLIoXQUNMZhuFGypnBEUQb
y40As/ZkodqN00/WA4pPCGAqTqLE1af+x/UfvfQTLl0vhUdrU9HGUs8Adjfm5wk+H3WjvIdBB3/D
Orf7AoW7gL/3kES6/r5lf1x637Jbv51hQzPybvZ5DqMp2D00bXhXknTHVBmddta+jC1sSq6/6UvH
49KrltH89ip4WddqNuMUQ9l+Wa8NbGXq7AO3IMgFhdNtWCfQgYANrJSku8zI7pU0OsnytOhGweCg
NOJHDfjbwYe9+zwdVYK7RJb0P9IUTjHXf+PKeQhG39+/EdJOshb0fuJloaUeoAR6P8F/szQbu30p
7/0burWE1opXIklZYgVyIqLCE9PQf9ZKBwE4qAQqPHTrCQELlu7Y8Cq9A0D5TRu13fUPXJtuofrS
4ZLvV5OC2ucAu24apy4wP9yOjNrWdbiAqMXGuvoqwl2abSGzqNpcg5ko3jRYwU3xPp6IZzjNr/mg
ubIdO/m52gBbrGBhiMhaVsdBr5kk5V7cdQfS0J/V2N0GRvJZwnWsDwIb9kMfATSwIDey66DSpmr+
U5Nmz2olv7S1fAf2YYTeR7wBcLg8xkQkN2e4sBZtiUuuMbBdK/9uixdoTKIVdTCGp+vTyC/DG4hI
cU67kc8TtLc9VmNH9DCIHJeOMipKCxWsgCYjR0Mia6BRDWWwsb7NjgC2txI/kAIKcTqBYGAJL8wR
4sEZOkNQM6BwNqhkRwFSTkXcgT9cAYtjgtxe/jnL0u8eLdVB7c6zCmfYCfq+GdCy5xA63zAXc1MW
+JBg58c8gUlpCu+MhEOTqZzgVxdwRHYVWI+Rn6tq8KRhBGwLft/wdUBTWNVg8QWbKSN5UOrxZIxo
YOBSao0D2gqZ2u/byLf6oYLA3cJHvj6CKympIcRZNMTqfkybAhxx3BgHSFEVCmoBbelIOa6l11+y
NktCcGVTANyjjEZGh0uhEtzD6dtMI9fAXQTFJHD4thJs5WIUh4jY32Er0zPIHaS4ibSvUIjd5aC8
g+uIb3Gz3fRRbO20y0kWEdmhkuw3OdQbUfuMzEWCy0OBzILfOiRh7qkFh/fdFnZz5YTVl7317ayA
YHWrtqi3eEhffkRS/QRmqnV9Ui6fsESkJ+pQBYHYGI6heA94sJu4S8+gdmP33x4vzPkiuF0AwFh4
VcwPIASn7Q5WlUWQ2Qzg81iG8h0KXNfftUIQJbow7/nkD3CagApl8Bnc1Cd00bGq7N6WwK+VndwO
Hw0HqWr5Mr9EJ/8xfoe0mgPJiE2Y1co2+krHv81TXoGXAYtQnJdKfzZyzfUDsFR82SKQkLr+kcvA
/fcggcL830thJHKeTj0GNJQSO637e71kD0RuN07EtccLJ2JBZr/S27TwksiAnxMgMzXQNdkWpGNt
gIRjcByhVhpoEYAX8zGA76IBaU6SuKmWbwzPSowRCYx1kEhdneAFPa4wyqDv4h70yE5poBWRUW8o
Uzuut6i9K4Ml0hmNHuL1MkVjkbKT6ntkeM71l+vTvDJQIolRj5RKRwOh8KIiOisB/4m7NIJzDRU+
KNxdf8cKWI+IPEYiqyqjqEx57Q7KQ8tt3G6gcRKchx2UGpxFTkWyt0ROvmA7F1auJoSCSpe5Dmc7
eCG0OpqTcP7LNABf0vLOl/IZXSEInkXJ8DPpQXvJ/ZtWTZweHoJxG5yCtHVDTtw4qW0khDOct2kE
ywKYmNYa+GcQkUgVmBrqPPVGOtkyWidwPrNnONA4eb3FGVpJ44gmRBgq+WmVK+inaQRuzGb0vqhz
+Xv5NzOghArZodSR7M1Ubm0RCOk37iJFJs8jmKw77ZU5sFcfLAb/6YfRAhAP6F//QVMdqNtvnGhf
eOlLUyQEF9TU/DFUQZ2lSenBTOeHT0FITOA/XBXdi68XzUFWMh8leWO8lUcDxQAlysyqpBYtDNjW
jB08GxRcx8YandmGZqMNm3LAkuDTZKrUuKOwNRoTcPg7mOSkCaqWRe+kaC/1fuMlBC2hOTzmrFLc
sk/UvSIrZ39gTwYaMFJtZHDK0CsLBY1zP2TntOIAwLPpOFZoyqZ6cUZ/vYRhBTpoOkxpyro/DGPy
IXdAm6vDBk56bVaEEKmXqJDIARYaD/W9KndP8qxblQGBIF0vNy7ra1m8JgTKKUEzqpsIVvOvpLKa
w2Q177C7tEMbZbF79ATD99FZUoyt7bmSYohsQ1nNqGTEiAVdeVfLb6z9xy8RmYRJR6AM37WZp587
yJsRD10cJ3Lh9pr/nzJUeIgAtjrLW29cyctE0uCkQSW6T5DSQCjQSbziXP6A2Rkazdgx0xHW9Q/X
4+cXXPDCdlGXFfLtuI/7mmWLgygoSC2ElbLnzFMKTBS1s0NsG47mzNDrQ4NifEa9qrAj1DIhP3pW
zPKcWlvJ4VoYV4XAqgDLplCu5R7KfPVJdgY0eM3krO5h1wEG8XRCwfc22Camrhx7InuJ9lHWsHZO
Af6kO/TFGjfcAU1rkoOPj9T+5JAT2RQuWVuXQgxsA6ZHDNKPqCK3nUV2qoUG3OKabQVPxEkdGOcZ
+60exsrWVoX4N/jlrMDbDXCJhkCAPIfDae8fp5zuxmmwr6+atQ8Swkcv8zGcwYPzJr88wUPOjVDx
vv7otZ8vBI0eTrOw44XbUKDbgwz3eAg4tByWFAHd+PErUy/SliCuyqqB+blXEXSx5l+jH1g8+rz+
85fbzIXt9HW7/7ad1IrpxbAg0Yb6VwhpqIoeF8OMYJjNHjaw11+ytltE8rYuh7mRLZ9AfhmvkFFG
SDUcMMtVk1hw/7BlG6hc9EM35mRtxIQYoSQlLOQbdaEWEyfxmaMnT9rAN4gGa09f/v5tyCpZjyjh
eLo8Q1aJEDkxVQLkL1xqio3b9Mp6FbmpMQPQMfZp6s0qkFPAvOra0/WpoMuSvzThwt5GD5NKKdVT
0CAhGV/MEIBoYJfSuxrEyg24MxYauPWgcSnSjtVAR8BSt0GXMwDEhBCrDiHEzmxAnU1CIAqtHNmQ
3feNAr1pyFoH3InaEm7EmuNr8yGd07setthdu0dddyOFXhscIWD0cuXPLO8SD/gKO08AgFc31s3a
ZhDCRBHCnrrvtcSrlPuxPaNZ3GoQNId7KWmLf/z1QrzIDajM1qgieXN9YMZvFYfX9Zld+fEiHw/1
RzRoxgb4anWx54Tpev2BRkysfvBp46K3MvIiAQ9WtEpVsTbxQrhWwjQiQNmMGBsPX9lWbPmub9tK
GVgdoC8KVJ6BXnoR7/S5tYbE2F0fnpVrBKfCsin4qBrlYhpPdRjVGw1QhmPXO1OroNMk/dBQmCxo
4bb15MUarFLA6sSChklqslgYwZhv4ztXf4iwylJt7mtagBTc73pkJW/0WFg9YLAWP/Q3zFOO0t3W
SX75cOJfbeJvYwoRfCC9axVkFI5NnT/q8PQMtdeg/sdvETkpQNh2sOFceF52fpKt+UTMwopc6Sd2
JeJ66W59yRoxUySmAK7cQzAXODipy3sLIDaIjPCDqg6nNoruWhV6KimFLhS663kEyf9BzV40CZAM
irKdH8C2lfCHjaW0LJn/xlAuUlm41OYx4zxEBLLkySr3Jaqd9KZoHOVVtmu3866/aGX6REoLEF0w
H2EY3QKAJwarHQ7KzwLUb35cf8FKJ5SL3A9cdkcaLnoO6YnsZru+DXeZ9auzgzfcc+wtEPPK+c+/
REa/rUNU5XSqwPHSC0Zj3/vAV0FoIYO9Eawz6fwTio77XlJ3ylRaWpd84mIEIZo0WDgD8LOaaQ2b
sPwEI4mt3tflSMYV4RT0q4Ap2RgHXjTTE1yVHrp/RBdzRYgzPK7TMArRF9eU0PH7fteUAJJK+kZr
Z+2XC9GjC+USNtZQZ4nIU5Dup1Q2N9bC5cyAi+YH0M2s1TIFgXKwfDe0YE9KTWZ3NoODQDtsnFIr
S1okVsCkZ2aBgpWA/AId2JHe+KVBTOJ3NqB1d9c/Ze0lS6Hy23KbiTYqUbGsatg8+lyHSMFsJZ1+
6svn629YDqULEeCrhPDtDaSXOwlOZLHHZfIBm9NDUkmLmUB0JxlAOPR8mO3rb1r7luXv396ktxJJ
GF+WUwknEfmDN3ctDJfmytigD699ipDO1gNMd2mFvAGulXVYguxT2umAuYl1t0WN8PpnrBRX+Ndp
+O07Evh/MSMvsW7L7FUvYVUiTWTP63iv67kD20GLV7LLybve42ZrGE4/PEtQ+ZX6yoVruF2rEJyQ
o416xdqoCvsfro4N8wcFmntg6cWxtjPAFpPCV3lLXexyNsO/uvvfPpdmUlCgv4eIlxpQj9on5AVa
7xuDufZwIQYYA4GUkAZJRxismX7XmmUE7HvxeX2qViLMF1zg209vSpYZMyXQ+FHCd9gd32V83Pjh
hK48XOQuQFGXsQ4YbK/leWXzqYWGWQAUakChUlHR2FZ7epjn6KaPpwa0dHpMK+2x6OdjJtUu7Ov2
jAYGgNbVZPkVw//N1I9SmneZNj+yKYGG8BweUgb6QagTuLn7v1lCOPBOnRWPSLZjAqz2oKB0rMPc
y4jTnc7oT9nwJ7gBVV4Eo7Ampi+GH97neYmsIjJ2Pdfe26K6KwdwzuIYZmWoi//ogKyFvP+jqhon
8DFfoQ16KxUhs+VAU82wiz9aSb8fgMOCtSIboJ6H8qws5w+zknmpz/ZTMblwgzsVBtwbJx0wY0re
upTBlJ3Cl6hv/rQZ6riBXPzqUtRk2Xxush7mQAyuh3kH1QIphPI0MNkmaBAgRsjtSxTGP/Rg+AUF
AIBWy/FV6lJqE10bLXizPYzwCoURbGOq8NtazMnhPqc1LZC0QLIUGugBqa/D8tt4DgL9Z9X6TpXD
KrybX8em3vmh+iOKtdugAXS2TXtHaeUPEvn7opcVa8KCbHrtQWepAwSLbGkBWBHwje7k1g5CeRen
o2oN3fTYGPQpirLnosdb/TovLfAgdpoGH7PEuMmVrNgZFQU2Tg1PMGw9Sln7njbxIW9AWAniDvIz
4XSAxFezcSqtrUohBmpDFxuNMSBPRql7afi7OkyoNh7+1TG+cFiIJhAgg5eJLzGseYM86nFau1I9
ANLGClOKK7cMYbkIyRtbKeIP0E5wXYZw9+i3P5QANOBI13aVEv5S5hqMF1g1yjLssWrcfZmed1bf
hsdBHXwLsM8HrctPlJJffpfeUhm0N9+fZlhRM9mMJXCWgb0e7CnE0IboIxRFCOaPplutOj2Mneaq
gMUPMegsbcyBQ0w+VT/j0JGWE0hIDE7Q6/mCgrAnTXrR/AnWkEZ0F6s1+Fu4BLij5A92PFNvKsYj
qwFcotnD1AS/pTa9q2PNKrr3PAfPeBxfuTLDhDIOzo2S3gI1De4j/aAq0JjxMO9UKYEhtDTvARX8
4Dz6nSewAo9I/REuotdxwuF7igfqaXD2Mxa5Y8pvc8P4FUT1n7iWIbMzQR0x66QHHaWJjbh4OexC
0fjvo1gFP2bQ4EbrjRl3J1179mFJBvNmfafnMUql2uxoGbwWyXjOlBhQNhVsn1kG2Rd7O+X0RWoQ
PyBj8zhr8PNk/LlL4rfBzyw4rIYW7ILehmRyyiI+SnAT62BI1Cj43NkwuAmYvJPN/NRO9L2uw3M1
1Y4Oe2DJYDAP9CtznNhk1nB024GYvot5SEEszeDoHN32NXAtJXuWp+bx+lhcThqYqDGWhnUAkUmG
mwl9mrIR0vO613NYS8JZFXfZ6y9ZgcKBpvb3gBezkcc84svtEmY5drjzn2a3duDKakNYaKsle3nz
My5UZAyiDlE/pBDITX7M8PPTta2kZ2XBiCWZJoogMVcZUFJEVQbo1gBKIfmgvm0Mz+UkhonlmNIA
iFUBQhg9gdGGiyc8cQ++rTlwKQeym1upk94vWt3OxvuW5Oi/cYyJFZpJK5ni63hfeir39e/EAfMK
BUELrBGgV4zYpBv5+9q4CTkvl9suaijkUlvwGIwRJXtEPGWrl/h11/jvd3AR/purPYxHF9El0plU
d2UOoMryMYAhLzDL8kX7nD+hN6ia2R0KNK6+MYCXFxoX0cC6LIPkJnX4rAoRq8kP4bwFIfkC+F/6
JmHISK1OCUTGIm+UIefKJD+BQDKIXG1VvxhxJFtjWDxOY3OXJfUhpOF9BzNEkHkA14vkj7ZSH9QE
rBXQn6bC2IPs8cgNuCr42dIuHke7ofk5ytiNDqP1IotUXOBLUBfUNICSZgPqpiYTs2oXFYf+CfZK
g1lAENoMNP5cN+o50wxXUgAr7yL0RiAavgsKmJjT0dAtXAseJJY/ZzLkHcEzNmdd21hIl3cI/w+W
VlJUBsf0wANj2hqN/k8H98dQz+1C4vfXd8XaK5S/Y5TWJLKatCoWU36vqs+d/xmwd24kG8nDZagY
bpN/Pz7zQx4YDCqSUfSjHnY8eq6kT18/68kpXFg4W/dyZXngpQUkREFZV2vDJ8j6w6qC7HIVwtB0
UKF3mxbnmUpO0/g2nKf2sE5w1XwOzaaUH8oGuSPLwt9DXR8NDSuii6A5OlBdOqgcOkwpyiqDX92N
o7JxXSWXfygTsbbwENcH2uPokWJ+ImDfIWWtIWNcGw/KlO3iPHT1nnzIjfoOmdR9TelGvF058/4D
qoVYdK+D+YwCe/UzKJHTzsNzoZObYMifyQShjusraqXFzURgKGegxpUl8BrNhJ52U//u6CKrUXb4
Rx+fWlkBXadOcFFJeWGB8/ya5lHhjvOkukDv7/OSnial3ffGfF/IZG9kQ2VWqQpvdJgLB4O2L5r6
l8z7HwkIo4vNtTP1066NmX39C1bit7H8/dsNssyBIyEZKtxwqVaKn0S38+6fOmNMhJnm0jwRlo/L
dgssFQiVoNkyHrkcnpkILYUVbp/rQQFHM9y+ZvUt4htl3NUlK8QIuMa0QTYWOCUBjFzwXuMx+D+r
OWl3fcgvxwkm8vMYk2HznZSSG0KzB470UfkzzHIrMW777nbofmdGvrE8L6P9mMjXY1k0+0Ucht48
aME+iFPN7Bu9M2HUduOrAWyu8voxycKNQ3OlcMRE5l4KZsg0DTnarQcawnzJK26Y1VjzMbTDD5T9
jdw1PuGngnr1v0ESmEjeiyoYSfUc2t86uQ+N0mY4uOZg7/tb1ISVpSZii31qVHHTQ8mSgOgd+kcd
G/T6OljZeiK0eFIjmMDTEFivbnrScAfKi+pWgRrA9cevVPKZLmztroOclbGUI1u7R/oH9xwAmH27
t9rJdArFHF+4VW4imdfGafn7t0CiLfK2BlxUvRqX106Hl20/bQSStYFaktxvj656LezkrgfsJJhe
+yi2aRTeoQrkXh+oy2kB+w9kWJ2Y2sSwMwBj/JkHp4GdIpSLFTpsoBBW2ohMFzKDuh0q1ddRSWNu
gVZmYUbe7EWudtbu589mz7zk8d9UmZku5AY6/EpRbEHtdjB0WGc99NnL9VFa6T8xETrMGtz4+xLD
BDrGSVXN9hF6ayZ1+SGwQNz+f5gxrZzeIm54BCK8M0qc3oOunpJR3vECsrV+oUDeaqxu6QShG4W3
Fphc51EHWQJ1jdbSA/mJhgoUDiJHgVldx7oT7cnz9c9fWd4i4HhoWRyRAOlpkH/W4wNTNxbf2rcu
i/Lb2m4Vw1diA1JrYzXcqiB/xMx39FD2mFbdUY1szN7azxdjQSL7OWcY0jzMzTZ/UfqNpHdl84iI
3zlM0ihIcGmG2tkNDQAt1RJ/r8BGypSaceMla79eCAB87H0tX4oLEi9daPxFllHhsvNvMyuc+Exu
WwkSheCW1oqrxb5izpL28W/PFjb+GHVaNqto2Mjx71A/btoHr0REEf4aF7Be90kSed3kVJJntMxS
tMi5/qNXyIZMxLrObV9KvEaJOLjJbsrd6ME08BXq99a/gb6YiHllI4epHwtRw41DE8K7aBcjZ8gz
+/oHrIyOCHAdmmqOK+Q9ngKXpjaXz1FJbB5tZQRrjxe2rFFladTn+MWhfJIoLBudYgsyuwKdYCJW
VWt9DjPlAh2+GgrucNGiNjzvHlpiwcAM6pVmPZvxwX/YSp9WX7hsuW/xp2gkXkH0CtYKp8JR3fYp
/HJxTY/xS2cvDIf6eYvrtBIqRIV9Q+KBrIK26zFY37WwG9WL2xIt0mpLq28lTIjw1HqSU7R+qsjj
RnaWCv2pzrbuMmunnyrsZImCNp/WdYzTj4CdB+2L0utRThsdSCEc/h+H38rtQFTVR61aqqSKRB55
bO0RUu245OCu7vDdUveC0wKsY+38Zj5HEII0txQRVgptjC8/59s6iFHNnpQAY6cp6gdjzdMYRU8B
NDFHuXpTNP3sQ7LV9isY4/rg2EHXk5fJQupgZ1Lx2zQmg5ksh8ughDOqTVLwKZXqRgt4tbosoAQ4
ug1xvtR951vc5T34M0Ii31QeW0fdhQd/q7y8lqiJ4Fc29NFczXjPYIEWZ+Lq4pUf8JFlj/zQusY+
Kux+y5p7JYxwIYyMfTfoQ5agll0mL8hqT3kOkb6m3kg61x6//P3bhBpqxaWoxKf04ehxKMF0DEZP
/1atYyLqNZ34yMEFD72AKJApza16hvJV+DxVP67H8JVt8CWo9+3n07gMRwiOo2sB/opKyK6CsPUw
dc4wFbuMFDbqlkc6RRulqpU0TFQ+CXFcQJgM27uhlZPO2h50K2y1Dv2zcyZvCQaszAkTgm2ESk/V
KVrsqUp4Hltizz0oSlmzgTdaCbCiJn9kaEY4j+hh5NMjC/7MkIabtbu0/7fWK2NCppTwZGCkiRNP
92/gvWX18r9ZiTAmRNcoHCCwRvBkOW9PRoW9l21VS9dOOCbciBKofFPw3WF+UZuQPwQL2bfR24M2
lSkd8huOYkRuzRtV7LVLt6im35Minw0dRWBeQ1BX9nV043W4uaHkKPXtJyqizAOGx5lQkTRbEEdl
UvxMghpu3Olrn4/301zcjJKxkQqtRTRRah9yB0U5pKCsDRb6J74L/BZgnwn03p35EL+wneL1W54Q
a4mjqLiP5nk8GgMIeVJ2S0fmpLG808d7GMYe2/aXrH1kSWBVyVaFY2U7iRL8ydiV3bysmkADv4Z5
OtDfqraxmVaSCSrET4J7gWRI0lK7hiBuyKkT1fLz9eC2Upf7Qtx8D24FZEoKtQg9XpbmmDzlBFhR
eA+PgR1BZwjG6rvrL1obIeHi1IboxasaDgG/hq/ILBkvXVkpDiu0jVNmbZSEkADzZ2UoK3yJn33C
nMJM+42az9qR/0WK+DZGURbCRHRAEq/+XLIgYgYOpJcX5m11C2b8v90sRdS1EsfjOBGYWMVEgXJu
NUB2Pkw3Hr4WekTINemh39z28LHqQguwpxoERQhG2+OExHGCVcT4J3UA3d3Y6ytzIcKuh7GUqq7F
XMihYsYdXMbZxoesiPGwr/bHt8kAajyjPIZ9VWsvkgEp7LgJauOFqzwHTmI1dnfyX7O3+r60pL20
cSavfY+QIPVcraU5h3X5SNi5KCu3B9zx+r5YsTCFUM7f2REAmtkU0Rm9CSU+JjX4BFAuy4viDdJz
Nu8bN0PvH7L/MG6cizMLfd8s+eAUpQTVr6S5U2PZgpEf5BGM4JgkKOld/2ErG1ZEXxehkapVtMyh
LptKFFl+U5p9u+m6iM/7b+eQiVjqeqIh2rxL4FEHy0DXvskKxdZi+IURAyK+1z9i7bIk4qoheBum
wPf9bxo92wtAGTYFHjMxzrvcDTeCz9pgCVlDEgZTX89YIBRqL4VxauvISbeKtl90zUtjJeQNpZTq
TajAxXSK/cnOZGPvZz6EXHXamySUYDS1yNM2TQZbFDJGu6SANEiLhn6la2Yex5+0lFCJZMloasD8
WXpB9mNe7AYZhl/6iP+4JkdNje8jrbUyNt9mihzaA8nRKJvLP1qrcIstIqtJAGXuQXue0vRI4wK9
E+o7fQhMV+qXx0gDfoBkY26mZORwQvNPRV40gBdBN3aEr3Nd1u9lDAjO3Bqur033fQ48ISHFQ8vL
H1KWtg4FTg2HwvC7L1XDbXX/KW3Tn60KVk3fpdo+mMAAwEoHXChuht4lgISdsp7Ab6ssko1Vs5K9
inDzSM5CJcCu9Jic27nykIKktogka3zjSrEST0Ql/0Ihbd6PMm5EMb2tyfSUSuHb9RW/0pJnXx2x
bwGyGWU/qjI4rHX5DdCXQ/9MU2uAr+mLggYY8Pn20Lq66pF5j3+Czsfd+csic+sgW0kpvvLRbz+A
zFhBdEKbSm1jyKpA9lmC3myqHXVJ2VdT2oBlI2/JlKzclr7Ou28v40EQskGf4StWv8fzHQRgSZc5
rRFA0uD5+oiu7O2vfPb7K3pW1BJ0xaE0V9wVTHqTmmAHLfKtA2CJERd291fo+vZ8MqWKUmsYLzTH
0OddaNMqJkXdtectStBaGBSB5eVYA+ksE0Tbx96OPMBZbHR/DgvfCj4bm9IEa0MlhEFchNupQuzw
YGb0g43RvvXZHU+2iu9rjxfjYC3HXZYzjFR/xMGYRKeRbqSnK+tIRJjHqi4HhoQBgkZPNtZWDE7D
JKU7dT4xbWNrroQVEUFGpSGfNY7rX5q/VmFxHIGlCkqTBNT9p5UqQsVINumFDJwVyJDBuewls4Ry
PINZ2/XHr0QtWciCUIwHlJTGKGoiGsfdJ0s20quVeZWXv3/bAQqFyR3XUfLwpfgeakk9GFy4nsX1
FjN6LYUXwdS6EsthTzAytT056hIF9/NDas7AhMreZtFubYKFO87EZ8jAlFDmIFCS8IPKggaNI6ul
o0bVRrRYGyrhliNF08T0FA0RNTkw9jhOt7788W/TK2zeDMYAVatietNM2YPAcJQi7lx/9NqvFjZu
MvQhjVp0WebuFSwhdwrfgnSL63R5WVIR2mWowcjqKY28Qj6XwIezbgtKbFyMzFTEbjVDlKpNVcWQ
u3mr8/MEeXi9egFHDLK8v4M8d3j8+/oArSxQiB3+vQXKuGFqCzAMiiODI5lL62P0Aldzcyd63LqW
XZ4G+h+IGFezYuixzyR4BPnhn7zWTGNTg/Ty6qcifisqda5kBuZBU4YzwOMHElOTw4QpNfjG6l+b
6uXv3wKFDy1/6CF3qVerf0L6Ng/ePw6/sHNJ0Ce6n8C1WP3JDbPe02Pmzi78PSCF521r7K2cwwDg
/f0BTQtbtlBBHGqcyQktvMaC5oEH5wWvxGVki523UvujIrBrQKG4mRlcRJkL5BigXWbwU4GHhFcH
JvSKT6GXodTYMts3ti7ml09QKiK8RpVObQRjLk92oYZ7hyB7GGBU8ZjQHf/gXnfm6MNbYOI8sV1+
aEAOsYwDfc52/mxHAG08Sk8bk7lM2n8TKipiv3LovM3g0iYeh8Gw7DRmm1i49JnZHg5DoxnYW9Ds
lU8WEV/gY8Ql0cIEYACwZPwKiIxdShtbTSNo9m9Foa+76qXvEWJDZ+SDpAzow0HUtJmtrnrhO5QF
zvCIGc3WQTrktuf+BU4ivtk9BdmXOMq2Kr2yYh1ERXhYmWlVGxG4U5J2kGxq+Hdgsf4PZ2e25CjO
de0rUgQgxlMGz3bO4wmRmVUFQgwCARK6+n/5PerPf7sc0Yfd0Z22Gbakvddaz6oW1t6DzS46I+Tm
HgNuUXRvre/CG+dvDFLE43yUKxdoMii6u/sK3LdkaOFqsfNuh/UYU7rx3fcJokLaJDpGFU19sJVG
11oTylbglL9aM5wCLYibMaYJ9FDISK6Jn3n5B0KUAe5AKWNZX+KhNrOMi4IkpHCfKwlzCbHwV10j
3JhSEaRmAtzRz5ePBcjzqQ0+gUFKbJwg+wXhc/7MYndkNeJePZzcLetj6WEjbYRtoY87/XIVjYtc
bQl0zGZRSSAaGXss2EVNB7yN3W2H3Oy0BSQdR4x7LcoY4XM7NmE46lufCnAKzzgPViHMTljA2tlj
oWIZQW4LukA4jJ92X8ZD5yeiwcZ/icoYGty71q53jalfFnt587yZAjazPLOwy/IQk1g4EpytJ8Yq
qYvZh2FrREuAfUVR/ykghdkG9q5oyHwYGJQkIc2npFvclwJp1fBJes4vBFsgaRXGroMK6mYFc+u+
cYZq1friQy/hRslmRecG8IZQZeEk7qYqzFoiXkF+uSssr9/MvgOrgwBorpgIQtXcg93AM1jzZl02
MAQs1s535289I4lODuXZ+uT9oW0z/9DcxsjWUz2C0xu8nr7OV6NsYQ60oKN1liJPoRAfkkAWqY/8
e3Sg8oNf4rcGSIrpwn4bOQEOefP01g/ji2cHQYbmETJGmExzUxy0IfCYiOAZ3LrVpLw7SgiL+yB6
skPg0y2HZfMIH0Ku0dF14bHs6n5fGf6nFDlMbpqkNeJtnMXdu5AlrBRGTlkX5JuuHF7KXCLiZinR
aJHf7AwOrcMHBr/bMNdbFQ06zlnbwWT6XWMERjsQWPQ8xjkvO+Qesjt4tF6cFlFPXdc8hwIR/B6M
JcnCw5ROFAEv5pNM/YMjp33l9sDo5Hfn/Y0t5Kfn5xl69AcxOi+0GV6FazKXGDi2JkJ3zoCgpNk5
9YW1yhXbYsu7KqcuK2eoW2BwR0uZNZkbYkjhcU8BeGwjuK8bgeEFWkrkgGdYvYqFKXYWqe6R3IJo
PgJ73dDjRsNG+MAY8vthzXwfcvVwRmHFYcOxyPRuH7PFPggn/xn7WZ1G1W77QPwadI+8l4g8yn5O
aO8/e1GOXufEp1tRiFeq/Xmz8489wWI5nhoUJplGkjuE+5zaaLmxpl3Zblym1JIid1xhIzUOz21K
PDTBmv/UL0R2zP/90miZRUM0+ziPL25SMj+bvfeu6p7+vgJe2YldykgXmXfI8kbWkY1K40fqESfN
wZMpU9Pq759wbSNzqSOdF6evNMdOrKKJf95jJCKMwxTvPmz50Oqw9FZo3pVN66WMtJeNRLCmC7mL
avdFAJu/qh9HcXOr9O/tF3opJo2GiuDJ4VB9BdEXN0g8zPUPNfY7VGE8mYNmPkAQOYNIjbh5yqov
5I7c6v1cOWBcykvbidGI9ZBcwtcUnXOwvk1kLXFQhacI2ZhJjQTxWLcOSHy6Uje6m9c+9GI7MbT+
okNlGuRIYx96ZOtmS7NhfQvdcuWluYyqbSl2o5zQczLE8hwtYtuW9o338cqjcJlLa0AFRBS7zzc+
siwmAB5C8CAlnvG/P9T/myH9y0brUkHKJUKbphYayWbO094u1/Uk1zO27Ct74B9qgFM2EKfcRHZi
LA1Imnnjcw5Ii1d+MVTnOLTNvevCulv5G8xP9jwCv76FtS0Awc6tNIglAwgnVMNkD0JuFy1D0kBi
nN34Adcu0EVZCUpvaHh4lp2F/r6wChNb0Ryk3bT8yR36ZWH47tYjxHz29IU9xROULF+9jVYmAHNN
zPI2j/O5fUO35KUjdnsePa1AKFsX4GA3pqnh2AUEaBi2/jR9sZ7eCta5dvwNLs5Fcz9qFuYRvh6i
R8/mgHFvn5qDlTYrkt6Kgb/24F80OAjCggKrJA3iV9TWcopdKcJM1u3OW34sPSa8z3fcyP+Wt0Ev
lbFL1HtTPuLjlLuDliduw71b3ZJsXSvAl8pYL4R5rgjBdXceisdi06/PHV1ybLYIPUnK7FbL4MpS
cqmPRTNRhmbJ+UbpT9c5Rtjm0flAyte/P7HXbrx/UYzcfhxc7qIYtQfy4/5GywyuEBjVfk33t3/E
1U85/7p/7BFaJ0TmiRnY/4bG8Bems4XFCvS/LcLfP27Rzv598EEvFbPSKfM5sgyk0MB2AkRXbXlR
HnkLb0sLPA0A5hiirf9+4a7dl4tOSCtpIFiPVmPvBhkuYioUyE6+Tm31/fdPuDKYppci2bx23Tpw
p7OFCu8F0kKyeoUtd7GzYRgB1+ceKZkpgTQRxPqbJqorq8elcDbgQksERrANi8yhVM7eQmjD33/Q
tT998foPjoDiN7Cwj45eqqmMKWamf//LV8rupVB2qD1kbhjE9gQRxpTjE2pBAgTE3//4FSsbvdTD
1ljstFYLRN7I3EbbSG/bO/aQpx4mr0l1Qq4BIHTqLdrq/6Yco5fxrg1brMC3IZ6iNo5F8QKdhbgD
bwJPGOCH33SNIXQKJ6X3QZ9v/Mhzof+XpfdS7uq4ehYswE7IGeqHsI5o0nfMyTC4SmWtfqTf701U
ZaODDBhh/YSu8wcJt8WNR+NaNb1UwBprXJTdoGUEqzIkPsGbvQeJBK0yHMaL5LbI50qJ8M5P0D8K
EcEwPsB8FN2+wsr8Hkc+IFaRwTygGpFkqG69u1ee9UtR7KCGCZ0PfM45oc/N9KYSWWBiHPI0Rn5d
WqwApNTt6u9378rzf6mQ9WruDl2PLbojXoMZQdN3vfqPf/r8vPzjgi2dS4XsJV6t5tOoPLbcw4Dg
p79/72tX6aIiLCHkgJUIsSz0z0v02PAbufNX1Fb0Mhxk6X0lSklxQR7M6oyoWjsZAskyp8jQnsvj
fjWs0TO5cbfPa+W/vDuXgSFQVbROTUm1qbz8bfH5Y5MPwDEPG+6WB0BeX/9+ta4YkullcohNrcoL
XDRZyObMDC3vrK23Oxef2+X/ypPkXmwH4GUJOiEWvlkcnYzoHLj1nT0/3PgBV96+/49zGQ7eNIGB
jAzVduuB/oBocoRJ4/AKG1+5crbuE5pG45cTl9mtbvS1X3TxxgMEzMQ8OnzDiUxG9drnX9K7haa7
sgu4VHGrOY84Ow+odHvnl1tbgh1s30n1c+OCXfvy9P++fZGeNRqcOOVbaxdMgw97ddaQVOmwKU8z
yfIY2Rs3kTzXdmmXou6hK0K5cLDBqq2T4D4gMA012FvTTHze/phrv+nipc/DqAt4h2sm+3vmvAFO
yOr3v1+vK/XkUt+NELTFg42y3vQa2VwAoJdq+/e/fEXVgzP0/70TvFo67PmiZiMG72CVzAUzHZOq
rl1eVGWv7ahkqRctHkiLqeGKpbSzi3Rm5PcCiUzsKjee/eUX534QL0116h3x5AWGp9FofzZACcV/
/6JXzliXIu+yAXCkazGrAMh7b8IqIx6SZahfLgmZyFbXRKVeWKyLKZLZf/vIi5oxTdqAD4pGK+kK
GusGmGvZHEzp7cs+QOKVaydBL4FJEzduxpUycin2PjdQcoAs8UpDMM34AMocvFFR/sQZcGyu7R1Q
JG+5Wq9V3Uv1d0khLW+nFtpTD8hr5nzZuvnNHCSnnMH2od88TBMiTVjwOpGOxcpEt85+137n+TH/
x9o75yUy3GZ8siBApvhsfht6mdKl3Vkgn6e0ajEzmG/cxSuljF6UGmLpog90Badn+G7qPra8IJ1b
g0ZL+R9XZXqxlxDaDlukX1UbBAa7YGTCTVqdKWPlnzNR4CwH7TY53pcbr8K1X3RRaEIKdMHUnfOe
IbaTTz7i6obqFZ7hG3//SrW5FIxjZsG7QSIZz0E7X4sfK7qxTl6pkJdacaPQlARnjm9qDXdGpWPj
bB3q37jRV772pTbcIo7xEVUJFEsL4jpDxPZc3DgUX/vTF5WgmkQIiiNOSq0BTl4MiX3r6bx2QLgM
1da96WfeEGRKQHY+A4wN2+WI2C8f/7yts9u9ivN3/ZfN3KUcPGLSbqgKUeilPsILvm5DBbJGZbZ+
Nx0R7X0rmPDaufJS4O1qXdAAcRObrre7FdaWz9myV6V0fk2lf0BQ8datw0ckOIAuN23Gjq561j70
EyhtZdmtS1hnDQZ9XnUr+O5/isp/++0XNYBGAJAipBE0SFzkPrNX3qHY8cS5C9aItoTN9L+5vuml
KtxjUlKq8UHQy2ddSLZj6ya8+Y/Tnf8t4v8onGgtFrkv0GwlxSMYW3sxLWtThDd2ZdeekAsx1UCn
2RgfR+VqQPBtR5AepipkEYyv+cDRyESr8e8L65UCdimD9sSgnVE0oDNVb8vyxYqnsxXRHYcbf//K
63qpgnbz0B+9CHfBuL+F927f2ixd+94XZQArcuRU3gTEU2Hfl9rPIro8VnW0nkiY/v3SXNnmXGqc
rZ5KnXMc8Mp6qGJr8I9dXfaxV/cpp3I9hEgHlEMb4wUZkr9/5JXbfql0Hly3hcQdqFQLwfOq8cK0
QLyN1Zr9EIlEev6NTey1q3e+W/94eJdK5zNB2h1CjfdiL+qdPR9//f0nuOir/3t5+199/cdfr0tM
1j0PzbG5Dw8+RiRWZ+t9Zw0nqwNqeUH4PTUPfk23kWkR6+/uWF6nLqJL65y/50GzQDoxwGIRiZhK
gTyWfNu70dqegZgq5L2j0Bbz3bvSIAsW/Ka4XoZ733DIN3T3XQpxZzqQiqywAgFrJCsMr4s4YDlE
Xxb6MCVioipvr8twLelSgfRr7r0CYmyLnPUe3vNC6ckW09OChKdEjMuThtoNWg8E9qvyOA7zXeGI
e+W0J8cXS0wghQANG1KnyCkA2JOnSU+7qBo2TV7tRx78eBryfArGLjP6ri/yexshaBjFT6toadc2
7a2Yl8DWtsw+Iljp3hPowVV6IYmql43dMWhfivHRQlrvfnDNOprMitfFGys6MGjFp5z9ow+UXwFM
XdprvLzCGVJSo5PruNVbHZR22nOHx7Pjb5GEkfKgXzVqbOKA1L+aknkJr8IAaeQezG/j+LuRwH4T
70MtpE8BNz6yufzsZP808hBzsmpHlJjWS6vifkQasgePflXQTDKIC5gP+J8WXlLY8jFi/o6HbRGT
sHQQvWverZwvqyivjjxX0VmsMmSzgJTfK0gq8wEmDOrulOM7CVvG7wY/KwlH73yV5Vc3qnfRWXsd
hnes8WTidAwqLAUS4VK5C8ZsMMF6ju8nS0RWY219etqHgqqm6MWhmeHaQ0xHu0pdRz9Ij/+ae/cO
cZv7sWs+isYRaeCqJdbML4BzLvcaOT8Q7q9EHzWpqIIWMiP2pHhZxo7u78dSvlBQ4+PO9e4HUX3W
PtYBJGFr31iJ7Mf7+byuK1ejJdc0z24R4r/1cZ5AnsyRtsv8Ujr1z7Dwd2eGTq6b3biifZd5nXnW
NSQlBHu/zHbk4xAiBB3hmE8Os5/Y4K+L0PnTj8Hz1EV7VgQv0wC5CtYG6LHU9NnNUKGwSA7xXAZ7
zSroNb0NxxMYevaxc+q16GDaqXoHbjp3XHPdvrgVB6alrREUjmzk2TKx4zRfnJA/GKl9lFH+3Q3G
i5vC3fqeR18Q83wammHtz82LhGUvbgKkrinuJ20+PRK04hNo53awwJzMOMIxm/cs7Uo/MbQlqYvZ
aFKGLuxmw/DN8SSvoOk4gDfJgf8yyWgXWV6TlWzHD0OgoPdk/iF6yHHRtkbJ9VaCRCquW+vUj6ZI
5kFg1Kfwm3Lyp8JGlrrOFmmxPua0OCQCZIL3Id83SmDXw+5zH+QQ5XuwTkn+hHMdSTmChGp/chPF
ZAeMTC0SX7fqWNh5xmyPxE3UP4+iWNmjtaZKxZ7FdnlOrWQkyzNejmNAyLoiGiaSngYA6Zb3Mgp/
tTM9LaHe0Lb4snnuY0gMpGsjXvrI2S9DU8VCBp+wDKyHApk0thfeiwI0U63RHBmL8s4VzZs0fpZ7
Jit755HnwWNVOXdI+4F2qs5T0fs461dtHMzLJxIQ10rkz2LqnwTn0doFLDSx+CLjuoAWtRwBvhED
DFY0/9CDl0J4uJ18lqkQ7lelVHb2cpApPFZMcwR7toB+sD6JpH6rzZghSfase5/eytrek7rFWAJg
z9RRpfejPWatnKq5iwL/e1HMS82o9lM9n9jsfZB6wBwDOWdIHHdlkSBu6g8L1HYKJiAfSsR9YCYA
a5qn4iB3/2gj7uaxT+1xQl49dHn5oE7+2DaHugpynFkswMn4yS+Qh7IgYpaMeC4GfGVYOlBFah8E
hxnnMvXsR06GsPFPwvvvznFgTXJOS22eBwDMjMj3wdTFQVE+iahLitLZLDZHEajm747h7Q29ZMSr
DyQNkPQ9Oi+E5ompUNBxAHEiPy2j8hVVPmN19WvqvazHcwKNgbUa8M4i9XQN/UBq90UqQSAa7Gq1
8F9tiajHys/Tslep3VSJU5LD3LYP4ez+LGdYATgiIETQZCL+ix84ACYX+oC0rtUQsp++r7NidB+r
IPq22tcOlj7ueKd6nhJvmrfBkq/AGUnUWeRP6lShqAmbIMe/bqPYCnhm9wYYD0PjQYDlQZZkaLyk
Ue7TIOl013CxhpE7o9VvBB72cS6USPJJ/Qh/uVcVRiWtdWD6XJLqJTFkeoCSMu0w3ZCSoQJ6Xczr
duXac8J9zeLKWJhbYnBdB+fSG2SiBEiIiRhpo7DB5mvLIlNqBeMK8cSPPfFBoZ92C2E/OVVpPuZW
rH171+V6ZezyPqTTeo5wkwmnz9DRrGTuJPUUPrnU35n+HD5ChkwV3c4mWFAMAgliJ7BMVhnXz4ZR
FnFbYkI8BixRIV5orPsUw9Z1QT1M20zRbPoJj4KJ1h18/lSTe7hV0w4y1SWs00Hon6iP0pBpuOlP
JpSxq38H3vSQyyM8m6uReG/SboGhwkpjF5+jK1fEJ/fYUZ5cJ7p3iPqEDPK56YusRRyRJ1QqQw5N
Zrsm5bKZiAtvuJMNxGGpbMYXMmJeHphNW9Rr2iLrTAbl0fjD64hUf0MrF9uH/lNW5UO9EBCU3H5l
GDksgYP/XbwxFC3U8z4jdHqYc2fbtAK/CI7O0YrOatgDd/GiNV77a7L5726Sh9IhEIyKGES/AzB+
70NZPOSRPhqYhfGj1bZzq/VQy3UonJXq5h/bIsfAggp4CiKwKJa7Eeph6KqWBPud9Si8DaPj3rTW
Nx1KXEfqPwnqfbE5gD/SKRPuOksaTM2rkxOka3fjj12Od2FdP0YQZPKZycTTEn0cyVRSkSrrpuhk
9WTVV+yTaH8XVvJPV/sK0gX7wytxo9GlfcOHx3ZQr/ligURQwMN6VkvqAb5FbKq6ZrlvPb6Kave9
HOxslstz5UEGHIwknmvywJw5HR0GzSisGpbceG3bpvlUHqSFWP7SRvpn1EKGSaYfwoe9VeoVjvPZ
YqD0EvO0B+Ah36hyDj8gGOUe8MogvUBBbEPg3dwT9GBiYDDWOmpPGsugCPgT6xbkLPVqIxU9eH4U
xZCA3sNDtsbho88aR278qB22rQdx8UyRh+PrPgez3XaR16tt2Mvt8rlr5wayX76vwPRAj80fDsrz
P/N8hDobErRidncDUU4qIss77zWLdtOCfVcOw1un1Hqk+o87Ft8LeIoZqe1uYy1U7UaiZKqd6V5W
7jqAZK0cgkM5+c9Vh0xGny+vYw4tTA1phCJ5qpg/p6LhR9fvgpfZELJfGjH9wb9G3xyVj08NSx3s
9fugTHupTtWgngkypetFH+XiJHyUG2OmTc1FCpVmFi7tfm6CYtcqu1z54+hlMLckTr48TXPxCYtN
Awkue3PzHPTv/lxiujPfxJ5QDHWb6qj8DTxBmEY53O7E8kENd7m/GetGJ3ggNyRUULFiG+7wFRba
V06XDkn22MXWwSEX4ndrLFAe7JVgDU4nxsnmpdpRCg1YFP34VbgbGn/LnRB58T59aIl18isPLJYz
7Qdt84PPnfNVRVjm1B7zoHpnhZvioT6WsvjpqZ1FcJ4O+Xhsqf02NvWxXKZVGUBRD4l0lYTu8ORr
vkLJ3+TzBIz3GCD5xO13M4m+IlmNWSOo/S0H3HKnnIaMtjb4GPJYLPVzN+W/lqBE9Ch2jvVYZCG6
Ql7nPMrSy/hC17J2dm3X/M6pY/CdJQTOs0lNpNdWYE7taB5DHNUk8z87V56GqKU4argalMKWJtq0
e6SSZ8iIT7SeNvaA1cZu502RGyRoifpbzdEWer47RpZMaQBx7MWILJf9iTdg9/hO3yRyap8d14UO
1/0mAlcfdvadlWu98S3Vr2it1Pl6dEDn1Aeedy9zyayMakesUKkRcDIBH4Qm4fNiWfOKqy4xTfVM
LPbAzn3ZPAQvxNQSg/KmmFZqQLodEI4J7mvmWgWEfia/M4V6Hwp2R0GrySatnvM5aNeoHwcD6s3H
yN178DTqfcumJUX3YYiLUZzJG53ZOKPBuYaV8K6GYhd5frogdXmCBjSGjjlpOpy2kOVgr1Rr02Q2
y8Po6iMPghnxC7Tia1R5LJCIIeUae/BQxbm0kfwgsSnoCh8kjRZoEUjLM2VB8kvVfdGG4T0Tw0v7
vzNc+FkPhL1alWmzPiA7uNtWBZFrrycFqr35ha3as5IBXw2GrHnRPKmGrcsWDgs0z7da8z+c93fL
jK0N0vqnMDoWJQT7vsCVEwYOI+SSokO0XgqOlSNPcdX3LR23kN6sYX4Aw8a+72y1K6ymSdy8yfAC
PIml3KMSO3eDRvlH41/1w9Z0Ea5KgFQ7H9HjrNqVGFJFhCWNTYpkDEuSQaDUxXmZv3oTQ8wzFzs5
ORA+skiv8k59z4ZlNKoTqyx+0C5HOqXBaTKcEBoCD4sQ3QEd0JVD2FMJ5hIxzrrBB+edjdXQPbQ+
VtTc3ZQF0l5xbnnLxfSFosa20iq9Bxxdy6MDx9POVsp/lFWTWjUkMna4jIAdIBvPDQ51s/ixNU8h
OHUAOsG5MQ4w7WjlZlWX3yGIcLO40UH43h8b+qES75+YEPfB9YpU4Q9f7AcGehWl1p9ocKIM8LEV
q5sHo7oHpklxVKMH+E3XnQzD+U41UWiSRU53eVhArdPzECdWN0pxW3/ZqnFTx102DGaD1K2dfVQ3
4XqafbqeGA82WpeIEqH6yVTLUWiewbnwSJg8Z92OdDOMCD0JS7ZtbCtDOlzwLCKMFatIT1mocFwC
enU7Lv6Xa4xMiAuDylTVWROWd2wJ97yakDozGhmzul1zhLT1ebc1xbgGe+tOu/UPRCuvRqnt4rJf
tdLxwnHaLyiyIwT2JMI9nXP/lqHNioH+og3berLYu5Ob8qUiaOKMVczVsiee/rYC6wEP+vsY5E8V
D5DVdu56cLvLOCR4tA+6TM3zVsBAw2GTAcoVNVQipqIV4IQK0eQ4e4IGRmysVJVzhN9kKIENi+5D
buB4aZ8a2UpMXcRHDV+AN+m45cuHH5Qnt5Mb25thFoj6GjgN5BUC8s0alI/IW/JEBwRUshG5k9J8
G9De4gZWKHiUVsQeVjjD3PMgj41ot6VmJ6xnG+LT14IWT7l2cPzzf/U+DyBWHd+DEWP/oDkGgb1q
3SXlKDeJZ2PchJS6CUsBui/1w0DJqalbk2KAuLWGcoUD9e+FssxFaxq+jiQXxTqXxUMbuSSdwu5z
BkEAQtk1se29F9R71ldvEemfdRHPxHonLH8ENTbtsZOBnTHpXGaQ6ARJts3eESKGyIzxflmqTLng
eLU8aOJee+uqWNYYh2UWIFLh7P9hI8V7jLph9dZxCsJ32fTV6px+3foSGxZ33PTEYKDqDwi8CnAE
NBiEDKXA2a4WSBWxkSMOYndS9yFOAhJzCB32QL9Q/mZRXG5bDzCcTbhvtmcDKyvJZzjZ6eSLU0UW
7zCHwZkfGQ4bxwdFBD5iftJArey0W81xpMYQOMHpCwisGv0ON+s7ElujGFEM/LTjsFVw1SY14k8y
oJxWfUO2wzyssPleC6c8GR9nR1HWr0T3y76R3j6ai6/ZjMcQ8aBxJdDV6yOMOksP108RtQed4LDM
bcyJEWgF2DqzjIXc2N4J4rIOKdw7LnrKxoNCDf0kHI3sLwpr3Rk/vAqBlNrAY7e3KeJxMdMI+naH
Uw3ActUO57EX0wZYQSv7sQCAF9s50FPL9jO0SIT2BVm1PEpx5r+bdH6ygfBKzNi3iTP7BtAs/s5D
DJfHxd1Ii4yQfYZHxLqsK2mZB9dE93CVtVuf2EEsGaxCM4jwEwrVQVTmD0jxDVZCGARxmXEys+cR
6Vzloa/rr7zr3kcV3QWKpkEA5Tx2LHxpnvzC+dBl9TJFuMSuaZFZ1+V9Fvm4F8heRM0d11ONVuig
uxfc2V3ntnU2tVhFxy6oVnTqgObh+bKV2u5h0YuwHeecJf4MKLelZpO0Qj5EnTzOZbHDl3tT7jKd
e7xlMhXkI6qrJQ5zLDWePfwa4R6EmywKVqq2d0zLPZ/4p16aTdEUaX8+pI3g0+LsjeMKzr25jVVC
WsiGRIgTujyZtqafyQqPtii2k4oOxq0OpMJ+aW56AZoewyUJ/BSz0ASkhF3To0ldGbxwcu4sWA8N
Wn3ixEAp7PnwWlEUPHzD8xl6Qm9pOIwTlk6yhG5MAnVs0SZ3ugU6pq4+GTn+zBp2VBstRuFEAH+1
WRQ+1S36PkFpsrGAfTSYj5L9iridtUO1d2i7ZhIPRFSk1TQmZsIxuHvVdoQeqnWysHdv8YgMfZ/U
dNrK6N1h99QCeqwE14lBrFnA9DYU29n7cYoAwufULd/q6LmkTcJIneEQvY7k1kdyi+Y0CXV9IA54
cqhiELBpH38bKZtOKFcterJFEybMA5gOzV42RiuKRonTpl4frbocbUKwc4YQ7e4iBQMx41WVcg8x
bRYgj2zy02kJ1o5/8oECUF1Givo4EfRdufwFaGWC81+NMGP3V1n1qC9QOhD3SwdopQfzTxPlyWx/
m+4FO7mv0jGpQhXyIbRyhGUBUOh+zzSH0UO/YgQR1/Vd57EvCLE3BDTUhfbpUKNGePpJe/rkLv4W
vemPolw6GEzsNXHxzRyBECTqxN3AYubBNL8wQLd1+OyxZbNM+otxWDEY2diFD7HSmW9ux9U8vHeR
k6C5C6csunK+/iohkKzyz4ixLR2no+06X7qKXlx58NtHRY/okK2kDt9Kq8WzGtSHCde57zsn6Yfu
CWrIxBmdV6yX91MDUxe3vvuleaEzGp2197vFzg9lSH0GsKh2wgDBOR0rwtB36VIcDu8c5j341own
D54YjCkQbSJY2owmLdCDq1Am28bOhPOeU5Cg7BEkqSap/XA3O+Rx6kjqy/ZRinrd6i/SiFUjKa4c
smS+J4m3F48hKkTWIIyJtdX37KOpCfn5iFXNxWtBX8GUBLhCrrDIYKlHtx+luhED9g+Nu60DhuP6
8gwR6ar2o82I17uTQSoQj0Kg1x7Ju407GykQP6sKWd0FrtB07AhJG5zw2dRvbQryJmY5aJHifn1L
hCq1/4+i81puFInC8BNRRaa5FQhlyXls31C21ybHJjVPv58uZ2p3ZixB9zl/7N7SxtqWWfUXE2sI
eB/ck/kt/L8MLiefFWVyD/M8RQiWdU1/GpL60U64KPLI5h0uWnEq9TpQyj/U1FmB94p71eZjC/vQ
9iqwLO2Q6eIBN/GG8oaNFrd60C7lf7zmpyKVx874IxpsO5Zin+bUai3mW0NVVb54YUm5SzisTbOp
ZhJGjezWTzR2jcMnESJLANz7PtjGY4IZeGOZxWM7wJKJZu9CL1OZouqt7LB407S7MWMjajrja6ET
MltKJIbJU91zMqfOTnraRa0qCzoL/JjD/WAOP3Xe/9d5kERmmLUzHJU5ByqLmWLJGyyBqTDpK/YH
5nyeHlH+5tocAfchK/82DYpQzduYLMQVnFX2WYvfbHn3YgGUPW46+9rkdjDO6WNTvSZGyRemeNX4
yFdjI5AnGHxGheXu1TqSilZspf9hEd+V1fLic9EjmOQHWo5z7Vzj9MczCbX29BOEMdc4py73iJ3e
2vmfZW6LNX7RFy8a3J3rtpzyxGPqdhXM8imZz5aKX/Kq/FFxQutLy/w9nDVZi6DWxu9Ybze0D4Rl
QTa0fF1tXi/7h/EwsIGLRdw/aKPHv1HfifldQBbL8dvU3SChh14uBDPGTSB7+1jW4FuDvM61tmFO
BQFKZmDb93G1GeEs/rScJAeTuwODvP8Uuw9xjs/4rt3Pne0wVze2Cq19tDG0zTZlasYa+D37iwps
41JLdqW03pqUSzYjZuIBKchRDKS4Cfd3IQCtozhsKYbNyrwibTPiNqa+0tnFlQrIIUdcd/WoGWO9
rUS5xb4dDSSxjVl8rS11tEhq050PZ+3+ldziXjvybpE+4uwXM2Z3f7QS49Qm3b5wtUPhUKSYXOdB
53X/WvMXk6Tc0i1CA+Z+9opTamihmVY0v9Z8TkTgJX3AnfvMARN1wt7FrhlNwKuiUWc/8Vm0mEwH
6I0uPTVYGSbMbwAwB28ddtVw797mu1MsKssWbCB0xXCpqnePLwInR65wnI8Q+gheyoc1cR7qnO/Q
k4G7/puSYqNVfzWsv2pTauL0cCoeZ6ARGL7N0t877T7Q+nPzPy3ln1kdV+NVpHU0GHbQjYRiNIeq
c64jaY9tA0Pm/1EssXH9x4Sppm7pRXSeHQ5s774vrD6Pvb+bteS0jnow5u94psKyGSJiPbdILEkb
/AbS3839cOG3t9PoBdoMEN2aF5Xdi4gsZiUFXbXUFCSDyrjvNoZ4mAzoCBiCNTSs5NyZzElW/LJ4
YqfAIy2cw9TLbUzG6dq7qfTNsP8KfuFaAl7bePcMIgSm+jCALftgO+7kb4vaDXNshxBZfBPQO5gK
3V2lyW1fTVFHAFw7emHHIZO3n2ZHqWn9ZnC+dt507EVCjcRbyeXvLxwKFpnk1WZEZJEXwAud/zss
8X4ypw+wePIvHG7re6phezIX8WnL+cWS2hM5UuxzmDEhm/JN1nF+rM2nr9gQ64wESIvbl9stBTQu
E7jGpObwoot1LL4quXSbIit4gxpjU9jtHfs6JjAVtB1Hq1hOBLZx8k6Ry0wElLXxYYKsfNqXijog
mIdF+AdsvBGRBlrQ6dUHOkrURSq2ts0ECJ6I706wjiTva9+gqkmjJhllKPRlnxX665jjtSmpxPXc
Pc26o1OGqURvr7ytnWoPtIF+kNm4AZyNkn49lZXcmY28mp76V1Uy6hEDdqO/gWLmMSqhVJ18l6zi
yzWr0HO6reNzOdEFHpqjC0Le35oa/38yPROa8c32q+/STuwAiqkBK69OITvemiHbkkLyn9mULwVp
570ttmMOnkXKj5voFxDBqB9IY5z97chenTbjwabmScjshVCQh0zY1z6vv72O0j/ff3at8SNPqt19
Ssu7hgPQ3A2kBa612K6THY6kTGzKoXtiD3kQwnvMJeIvniaZJVMkejpjM2BQqZobl8qzyaBQt8VG
p7FyNa1I8GtvcBl0H327eR3J6shrVMgGgGvGjTzZO9eYTm5hh43hcGXZz3XnvU32HLUtpXdOu0e+
FarFCseyKYLFtA7l/TGk0pwM3YDoi8AheSLRSNSs7s9a4yi6Mt91+eek/9UIP4TusMHOAZEinSu2
FaDAPLIIlxLZQK0HboWR1vnq9fbaavUQETHpbGb/jhjN74M+fs0+fFXTf9ieRu2GYO1xnbQ7LlUM
/Ws53E32hXAOsrMzBqeJs84Z+8gkZmszuPQz6Pwg6F+mW6n1ZMaYxluhE98x+tadJmQH5oyS8tnw
YqQNvEtHt3Y+UZqMN73kgdZrUFmupw59Cjkd9AnLRjs5NiEqyqmJoSWdylHNVhboJuyY2z25P+Dp
6P/nGyZsRuW4PLuoIVLpOlEXp9+ID44jmzBtY3QXJEu0LHp/nkhX8U0jikWVBbajZvzujQp0w4Lv
zvuHviMnxM2eLa3loSfYiAkXaLtNsjGcOG53sW8Ba+EcwZ2Pzoau2bAwK3lzTN9+nya159N8nQYm
PxMybMH5t63sMiBhDkVPzHwCk98Fa2oeVNu4e90ZX2G2nI1cWnRcJcINwwj4OKyNbSka5+1TKy36
MPoVVJBLHWLZvazK+7PAijhqQgfF7CzHj8VYo0XPd3ZBVI8NnVcbJ2HzWUgvWhr7pBXe2Sj0Q7Im
btCb5k9nLO9KgfT3WiQmc6eTScXg1B00PLIbCe3W0ZdkSeaDPqPSvjEV37Wi+wNRhIg9eJWOpSoL
kwkEyTOM77YVt3IqXgqvZwidsW8nkZubUF7O1lg8rkYgcEi0p2FSlADWA4WP5qFxSYIewdryFmqh
XIFp2EJnIuSdbtdqRYMCQ7euswkIaVpoj6QnWC51c+cBtLD2VX/S4eLOY0sSmxB7UVa5tO9BO8Zt
9+omYleZyoMkTx4mz8u3sjKvxgxV0k37dEhzrt1i35ZrsHTzY9oR8TJASMK5hlwkQSb0IwVSr2Zi
PxL0+TnFg/fquNSiq8LbtcT5LK7rhIBRC2MxJxOJLlevc1N6J7IYDTZdAUPbYXXvAYGZ5aYhkYGy
aZnXqydi6rbrMvMBmP/a3nZCx8MVb8Zk0UyOmSDv74mmyR2eQ9v5EMka5ZoL8zNeqyUbQkIeA3cY
dxjxV0jeGOq0NB9VwxTmOuqDLzHbTE3p/ddp4mSqARECAH9CYnwtt3HF/SDt9pc9IhxGTOqkvSi/
OST1eqDw/uoS7ZMqkV7cyY1qTTwvjfW9muY175YdP31YdsabaKpLItKRI1DpD/k0F6EnRrgvI7WJ
jZYnp7SPiZO+50Z6ow3us2CYGhb9VWHwrviBsFH8lw3rhVeQiSlTCOtI8qqm+bWqho1Q84cdQ5fq
uXpyW3G2kv7qoltxmSRHUPB+uF9biJXrfnogKefm6JJJf9lWy7BZPHnqHPfo9tWGgktQbifUzOpi
eH24duO+SMvT2LcXkZn7oe6PRm+HawqToonhuVibFyk10Or4U59XAkcWNglf5f/qeTyYi/beVs5D
PvMs1La/9/g5Y7rn7MX6t/rxLl7rf4WRRN36B0cf5a21ay2KmlEecGQdDIfISTWfzVwFs08hZjyx
Grpq1+vT85q5ByKeT2huP0x9vowIfUhUTVkXasLVUmajZqU7FZG00p+mRH8sKZqtk+EF0Z69MbXl
NrBKeFBfRaL9eikpRWMy4BBS17jPD2WBiU7Z+Wb14n+1rl4qj/3IH6yz6IznJod0Lqhz9TTCKnXX
vsye9pzlth902sz4j0HSbwcqG+cXJH7XxChO+hgfDEM/yK5/nMfhmKJPou92/h2LAlCnEiM7XvGi
Um/AUqmqIOX0G2Jxx03GD73S0H3nzR/mf5LUV+2oJGLw3Pqbc9K4IGffkCnsPKv4bGNXBG5Xnw3D
2sbpcDHIY9xak/zPnO0XnzOIW28tIGOLl6YdYQVp4j34RGPMtRsRm00GrVMdZ0Uy9arNHwzhgWG6
HCQD5UJVeRp656KqDlVGg4hFy+e3jOLZYhKneO2eMpAyfTwbroLNgYoau52s3/zpA8LesPoNhUFu
yviSxKfJI3WuLwIypHl748OcMZe13sHTxNbP1THNKb3zerQ19Hi3mcZvTJtsTrZmZQYzA4Zq16AD
w9CM6/36LSo2AXnRV/tU4iC8Cz8W5EfmuL4O5ohRuTmbQjzptnvsUx8dTR+IHJw/59m0ecAGhy/Q
Yy+IBYxzVdVP7eLuEGZBSPdbDLWnJdHeVZlGWsmQ1bon3R8uRD69GPr86FbuRO388F83Z++LGz+z
TtA9uEpCu4cilPWImsrlzG1QA/RU7mgJ6taZKWq9s7kxEhUzxcTZkO5tpgN3o168gn+yLBB1Eppm
clMF94Ruvdm1/BGVcyYHJ5ogPgOZzknotBbydgytLrt2m3LvWst5gVcCdhWbbITaAGi9jcMUNiY8
PWNq4HrxNnHaiJb7ixanyS4DyG3N+TXT1d6TQxMYVvteTf1jnOSRK6ajb/Vfpev+4G5yduN9rBHw
Je0KY5PZC4e9Yz0kcU08VUtlgo0MIZjK9aaTe7sxQQJOazu8+q52lR7gndlflhhGq7S699pwmdwy
eXTEtHcd8ypW9ye+82ito+dB6i0PybhOQTejbYw1M8IDch/DbAF6bqnQkGSI2LH37Sf2i7VgvFz5
HuTGkCNLqLazBoCD3oNBqrNdzkSss39Ma3JnnecvYPkM9tOndt24GNkEJt/pS3ZMisXdiKHMdi2z
/95zjBtE75e1tsABqR7aWXnMBsj1tBoQRqPRKtIi0rNXzEBB3C1Rn6tHX94lM71yniiN3S3J+mrp
DarGdOWhX96gg05ty5Or/POkXLBnFtJCT54nIY+aV8Mt62zLBkBXJpLv6t5qUk/30OV4u1oL37+7
vKckgCUZE4JVsq0uQxYWIL0kgPIOWnjbTS6vTCcFcG3iTVGJX7Xoxw7pJfOxj86Pv9Eaz11mMEP3
jQe8NfwDsd9aqYFsWJaADGTHa8O/VpRyE/sExml192CUNstT7O90e/AC4dVbXa8iV2/bIE85Sqwl
VFbOqlhob1pyD+1qJMUQVBnnhLhXP7JLb8UK3Ool7lNj+LvU9V4S2e6YeBAtjhetH3aUzmehKlv2
dh620pz2vaquUptfjdG40ZX06E/GbXYzbo3l1enU3kr9B8X6BiV4LWMQROG1oW7V295JrqXRhzrL
gyRIpXN6DAOksKFVNSTqOiIBNWPcUVIbAFe8l0UfOmtxv622lHIdF02P5sF6cO9NPokbxXl1aMfh
7OAvcSiZY6FEy8tL/l3G6dG2xydJ/L+cRY/dWNwA9E7mhJxcFAZUtuRdt7spquIZ+XJ/JYquDr3W
+w/n5qVvuYXboiug8dXv6paHKs21CNzyde5oyXNS991aOHbBnb04jwP9Di76YnywU0vfjp502CrR
KDW1/l7er3jOs8e0ldeit3LkzSM6FzoMQBshKIqpWSAGWRaqev3XtPnBgXvRG4IlVN3sZuXwAo/a
0ZbD1bYbEuXgt8x2pyXVT2Zp71nP/3/X17sZwHvBeazFB+V7jJKL4omelm3W+beGBlqLNynoTGkg
v9LPs2X8jk1Gzp1t1gAC8r8M7qjI5KXMq+/cg57SG3HVJhpl77jGaCUvjpk9lmnmIXW0SxwG8a5y
2rMwy6vg+7AZEUKO4bB2xltBbXm9eOexaf+Jkq8mt88ysaNcuT92pf0usO8jRyeoM4Q/r87MITBg
10/L/HPW00vFwY+k5sVmEd/y9/0U03pmTduzgoWGPzyZdMs6xbibHZuLXEYe//xVkcKHat5XKERs
7zByOjgSccCQIp8aE6RGy9s9aMfK2oMr8gdLUgmhq2jOoYlHiuXSGBZWovRkyM3Gm7OuBy9fH81a
7YzOjRZrvRLoR6hrEiWuHiJzBXwfwDqTtNqsQhxyMW7LgogDr0TtOXbHhOhBo2n3a+w+6q46Ga77
jdAECDfLizCu5h04096PqzOnKGByboDjOiWjqlqv5ZCeLbc8mrp8ngVT49rJoPYA3dUq8LxkcTCC
ZR9RRt4RnAmdTbectTjvdsLSkEffxSE9MetVimZbrJ7apHgD9NmM0qzCa2B9Tpp1qARkxIBheUB8
zNy2LVrUxsMUaZn1Nmek26XaxZldwlfRo8gq4VLrKhzVooeTVCbkXUV46FJnSyCX5rMv5sj1p3OZ
ETFj1wXAD/+1j662sCX0i06vpVr+7nKGVoPwcbrPPCmOg+0Ei8wuhfKOE/210hje47V/GlW202pj
5+WoBus5cmT1OcQeJ+A0nlMsjgtCImpgNpNaQm1ZXyqV7HjSXcQxnDFIZ9FnANXOx3J0Yf/7kyGQ
Mziv64JaJp+H0O/qm1VkPqCLcdTr8Zi45XUySBUCnJkdDU/HssloawkMf42kN5ibOU4YgcwvCRrW
mmqHLnI7w3GFq418RiL3Gys9TOvyiR+3govjQ3N18VVBYBS+dqN8bl/wYtX9m9FXNzjDKXT19Y1N
PGpjLGYgu7Kun91qOaQqPi0OaGq8HCZxJ46dCzaOazv4Z9k1m+W+8xrOtl/yf6sy977RnfpMoP5A
Gud22wT+b8qKayn/kw6g1kgAGFdNV3FA99uyi8/YgsNaS3aAFWHiUap5r0nJ76eYwZueuimyyLFG
k+gRB12xAXvatinvhStosxeLOBWhXctuYhNB6GGhFVX6dARo4N5HepDOgSjTUHQ983DHjteFnTXz
lbyU0E+dKANH57cnwdWlDtiTQx+rz3TfiTDVZH7yL+tjdo1+1xSfVZF9+5V/WxoxbpIxDnroLNdy
XkbhfTld8mvLHLI2oVGn3a5dS7KJccD5RK5odXBKZKzaC+Kq77HUz6UzR1ZmnocKSssoX70ZnGxk
ZKnd5qQn82uXcYc0ZnHShnaLxSmoOVPi9VcX1aPKRDDU6imtPNwCFJi0MDJx/7IaaovQB7aY+NGZ
Iakk27mdskM1ceN2WKx8f5/MmNaW/jAl5ktcfWTAsJ2lfpeC4DozZrPEwjuqMhp8wkjjouMnqDv4
cW1XOuVNoMnsAJDLytupbIryYdmWmnHre14D4ofB0EVkluvfQCB5oPlDvYUlR0qBto8hYRH375EI
x9InjLpGDSRRMQ7j3ir6iwY9MbML3enr1pxeutrbTp1HGt5PXLbHKp33WVm+ywZhLHmRgTZ8Fe1d
VKBzm1KsU3KWmP4uHywgExn0AL9pkge9wvyFzJjjflOZaah8UJap/Fgd7+KNWgh0t11mhWTxznFm
P4kJdrpYeByaFTS3f6BHayccmuw751DwkRN5zP6InBZWM4WW7UZx7u+S45G846Z1Xqw7Y9+RsTBp
zql33YfW0o9ZWuy8Tlw07Red+cZjwogH8Z0MRIJr8mRVgsSnnDOGNaLGNzTN0HHlxrLbx9xYHlHO
b8yao334ceCD8mZYN0ZB9WlJI6yxvFrqeU5EtvFmEnpiTZ28pt+6cfK5KnVdRMnKxhzHw+lN88bo
AfwVS0frbvIeKJnhvVvaAK1klJdGuNgrLr8m0sz07LcLByBKpSL2t9mogReXh1qSREb8QDfPDxXd
RWkTH8dK7VJ+klm44MUulG5rnmLLSULFRdA7lcfo1fDnrZGu7hYFcNkNliL0Kv6tyAlj9PIumlMs
o7VzGoEcZDOCp8sabb2MYk98rjUdMyR+7bnSvc2okTaBKjtwkhxMM+cLIiZ4zT9yX/9E5ukCuJV+
fHBdfjyn+KjFnxyNPWjfOw7ew2Aa/1BQh5kPDWxMV79BTMuGjxLlLe3koZy6U5lZD53fTti16nD1
skeZLz0mhXKr0JUMVv+accuB0+ClWoYH2Lpt2mvHRGHjs9PtMP4zFgV3nYZSkzOAg/0nDRU6NfPe
Wh5L9KPkiRzn0vy3KO9tLeINFZgk5BVbwRvCyApgBOdsN4+lFEfhkyCFnZJxHD0G8gC++VOq5w9l
P2zrgkt0AfhnSb/OVRXZS3dIveRg3gubvC4/Iy8LqnJ+WvsBzKM6Nia+o6k70Ou7z0cjqI3sXrBW
bOwxPrqGts2lOQZtMsLPJVBiGIzmuuOzNNzvPjFe7n3jneu/JFb6pdIKSieLegYLzzLQgXqRty4H
Dfug6WmHGiOaCXM0rAarAAArPOPJ6c1pM3j1IwHPG7chKcvuA3u2sF/SU1UA7YrxSxaCPDKQxHLh
7So41dgBOycL9Me4RbixjPxFzaEbKIQt5xvrI5wBtVUre8Fin6QggiVu7HPnykfDG0/sb2fHi3cr
GS22jbCxgFqqq10OGJppXuBp081boI+zib+AnHKB4sn0jqkkAT7lDaRWr8r4bx0bvgX72lxeVois
TqzIddC41tYcda2+bf0WkUpbX3m3j13VVVuzSP8pC6CPQGm9lojurSeF6A4l0PLU2yCDSattR1Gf
nFTBa7pToKbmJoa0uiFgOhQEzaSdu9O69gFp3xU/w5+Wy68ut2teHwX3WXXnXC+utiacXdVXl9gt
nmur+zMlxianOo2mfUEbxdCUqodemUc8wB5PZxP6Vvakxf1BdQYiD2c+MTGErev9DprZIJGrQZiZ
PyqEMZtmla9aIY6VGt+RCKYbmQjUNiq7lroKJg0SA8DxJdMN404BvwO5RanSD/3qXio1bYH1uXad
GAEzW4DZJF8N6SO2k5OypyM1xjRkA8ZKZCotLjlj1P4mdDiesZRhsTq/Y6edqzL/Hifr1ZTpq4n1
YqN1EgcOqpRsKMg+b706qkfMtXnaPBRdckP5sOwr2/izCvXbavqLORlRhjO5whKhzepTltnDaoho
BfnjmwT1rpuwQLG7KRwPLSR2Om1G5EYX1WWa8T677P5GESVz91SXLONNo96SWV4RsehgX+kbxZuv
DL1EznMwOmOKqRPMPx3R8jTLkT763bCYMJn3VXTwjt59FDbMt3GVIfjFSw0SYjL5tgXuSM18U7G9
nqa7o7bVkZAm81M3DLinrBfOp2STYmC+z8iWvu6dAqGAboLkl0jYeg4TLXbP1ioCYNfQHwldV8oK
LKmAxNMgQeClQy5UBs3yJQLZbvokFHY60wceanUZjXgWaX3Ld86oX9KY89uPx9uUmqe1uhsRUvaA
1kVj7OqIJMcnbVm2MVobu2WeXMWKUl817NzNQ31fchQppjwdKhh9Hc7En5/XWL6kuRFIwJ5t6yHC
pDMv9BRKo36ueCmMnaM5VZhjU9p0atkvWk7AWnnTp3aH4Dz/MZLmB8KOrHezesRVzfqToCZRe1e6
e8ryvMOk298o1enzTqG5praNUII8eWb936DQIOoAFwvJxjYvkVzNKE8cP+w1vaB8Luc0bngnG646
0ivhn+xMexzXL2eG9KxKrt5RK577pnpOZw1h9vC69uNWgxKcEuRZzsShhdRjTbStgV6DpbN492PI
DnfMH/x8guFU/T9bWF+TY+xHR+3xlD4auRs0s7XN3ZkfxX/C5fCzzOOl9Fnw9WY+OJP3imDhu+aZ
RJmD3n5t303LOvVTs691zoXSx/dtx5dG2tjXcM17ff9WlO55LFF1icIiBbHQvj0ANMn8wyuPwLcw
06fZ5KoRFT3E6Uqi8vSm2ulE40GoChc7mPW1WuO2zsjD12kMIM7EjGQCyiZKTrjBuXY18I3mQ/a0
3nReS2CYpH9sEComEllIy2nEGXJdJhCRu8SKfMY61KVkMqzav2HOKKlw47csyb5sVWB7nXY1/OVG
9iBM5WKdGSNw+7b+qdN8VGP+9N5pg9jMLg1QosiO2I0pc627LeL2V3e2bmbJ/oJIQrb1LtbjA/GD
ZNH6qQOZwdRr2FsXCsSB0AyKZDwNqXhWrftV69V/nm3Dxdo1Xdri7g6zCSjIGoue5uUvLpdnS2jl
g2bMGJe1u/QB+nlOTDTt0tpqBYSc5ymPPbcvg3XtCy7nioLHsUGaTxlZ078oqiBTzrRNMfQgmHRW
aE7UmLUbyBZpFw0Jx7blErV7wFepyCtYS7Aiy7rlLsakwfyiE2SXKRvUCRnz2CC+qGyIN7/uQHlG
PN6o0LALSfoHLGpa72oghgnmL2N5kY5+HFwAadH/kjX4DGGJPDAfdoa8Y/YMKTgWkRfmHPG21z1Y
oru2efLT5O0rOQ30T6ABCPEVLZFKCEjzLXSma9k888xjdgdabfUOVme1PvvFJhAbkGDNIZDiomFM
bV/0DGlkqSFsSVPrjAU3hSC+a3s89d8y9XRfDPl3NWB6FhJ7gt32n1M9uRzR8zc3kEMnmm7RWlbs
xFIgVJ37cEi9GcDN/6xQwW4c0zxhUH6d2nsfN5+zo4DyR3462jXeCxcdbOvhfIv9T7nIu274angm
ZpV8YYFrbxyMx3zxzxbZe77rbPN0fgCu8nEBLX9Z3LyVWfyzSPmD2WEJk3F+Gsep2FsWKUIL4t9u
7E5WOgQLXe85wVdOg43czbw3J3ZPEqdeXb11lfpYTfWAW0SGdmtwhHsJOyK+xDbTIShmeLrpWvr2
GXcgboe6iDRMk1ltgrkU8lTF5U/BSlZlog3XBQUknN8jzd97Pv0xHIpxRt5G9aqF311ychKykZ+l
GN6LmSjhtKlODpGZldDORetEXmGd/QGQ0DTwyiy82+ZIZ7pwhu6Ayv9aMGNBSezruMO2Vu09bcAh
tXD+0AEz+60I8gZH4Tw2R2Td7C/eL2vRZdA03HPACHN2mgEWZYZeqfBPU1Pv/XpATqsiPbeBhMwF
5iKBNtZO+X3YK+z8M+GN83W/JVevP7dcTyQwc1Ks0E9zufw1NJmiXO2C1LbIsq7x9dcUnHu5Frg1
uvS7g3hIGgybecvMmVh8Kl61XefkMWVlGwr35HkCEaTvcMhMc2B76U5KVC+l6T/17RQuC5tmdU85
4Ot/9vKKTPdBRDN8LLqnrNrMSQHd5R6hssawytLnqarrYEnE27yQRW8uhzyfw74Z3pIpjUp8evuy
zMTVNuoQg+QOWDEoV+Y8xzLdXa1TRtCs/dnptZOgg8FvXTwFo7OxU8SaCxLPTSK5dkcdvF1xb7jj
bR60oxjnzzjjH7V6aKF8/ZnswfOisgev875Xbnv+AJdBwfnK++4onPh1XoyrbZGVYTLzCNbypZRR
HiNuH6Hg7U7fmm39NLAwrbP3DHGAKDx+geN5zLUadDq7jHGHyrJ6zLP2VDmwS3p9c/zyYSyq5+VO
b1FKGzGoXpdWwewjAsJne7IFpOB0v5JlfAAzw3ah5ksuwVp6HTuo5UdG2T4k6cjMle79HKGcYRoP
uI9f9FLHFMVBj95751ugXOQW1DjyiH3S1cnu/LNuF/SH3u0CNVkcJdxuEjN6zAKBqJKZ3LhMO67P
p78U/V9cVefR7ndLkyxb00CM5w+i2jQwfkG/9oeEO36btXYfGRknSJtvaR0aoVbdednrq1bCqPLd
c3ZxzOLZInZF5L46wBJiI4dDVD5X3OqR8lLod0wixU2hxWz/y59Yk+tIcH1giyWyHPk8xA29d4kX
kmi5XwcNi3+LkomxHCmo9q4t5m+f5+TFEAsQzFP1P2fntRy3mqXZV6k496iGNx1ddZEOaZj0SaMb
hCRS8N7j6WeBVTNNoYjMCZ27I5IAfm/2/tZ3K/tReE/4mcvJRLVrj6RHs+BuhxOcuvB1ruIDlQ5b
JhL67tR2u2BvZvFtQexHNPXtuIireO9UFddCCVYAXro2uKcJDDJWVNUaD9JACAAc4zHsFD/1gcWQ
HCrigqSgihBdI0+9c1TxOXI5r2m98UIez17W642aiCfLjPccOjh95KDN9DFXve7EA7axwTIUG5h0
QvoekZeTlmFAbwCywlUWV4n1pjcbzIlbFlil46JYiO5aYrFmrGaE7gZoqDn6P9dPXhq5EO24Dl6d
zv2eoP1aFbq/jzrvSmy1B7RJt6pKInJEor7fBb80TV8YCBqWaujeQL/Vl0Ho38XMxuoQ3BkuPIy0
2MtB9JgNbPHjnGvlAalZ0mhrbRRTSu1VLiJVkcviW0AGvFKDxnF1Mo4VwWWfJ1Z0PLaHvt5+kxOz
W5kcosHquByjBB0Yy3ib1/nNMjDCO9bp11QoX7yBdHS3WAsxUrQqf2+475IMNipBRe4oj+E+VrqS
umT0RuGyu+zIGS4hmxReRAJryVWJuGbH8aAWPcmR3lqRuGBUrCInObv/GXVkeqdcC3SRcmw4/DVS
cex17E8yFe2CCy8gyZAPF05Hpeck/pL6xpe6z12adSwqg74zHcCeuU4MJem9m6ohZ6xP5BuxGte1
GNVRYblPTIp3DqkvOtGypSmgqExwiRRLjxCUUzdLA8otyiGPZFjy9dcqVKoVW3Y4FarIvrI5kWZ/
b9bqNR4Z+6rNgiWhOtJ6hyfBGJ5Rh0M1RUeWhCjjSU9XLLL52vixIjdnneUD9z/i91BG7VwF+74o
MfQKr5oIivKgvXVolDNVJ6EI6EaDyM1HvGUQbgzNErkMOwO2B2QFl8opc4ObWEo2Q9l/c5TmET+r
H50a/wxYDjyreuPAa1sN9xKAkrStQfKqWGroQMPH2h/2RRGt01Ig9x1Dd6Oi6yH6dL0tNzajjJIQ
OHkBWs/NUhM4x6CQMejkJghZvruINK+267YgyStt8bnTVr1fPxchKvsQO7e14ivj9pYMWbaua4kk
sSFEipEhR1x4YReQ+WW8DB3Spt5yX9o8vOJwYCeaA7kyvYNgaael9VPktLCQjcBm20YG7lBtiyB6
EDPImZ5O7Eal0cx4uLGyvFtINdgQPQ6+cc+9Jyv6plDpIERw9z44777t9haB64Uul9cFSOfCtZbs
9LYm8qIaav7gVcVWATe6MLp0HAfPjYzhT6DZvoqUUtK7paR1oEySb2QU7csCsePQ3Neibj5AF7lN
2+571CXHov2ZAEpB3v8ryN0n4oNPI9ylGpqXtize9EzE45HwgshOjiS9iDx0E/oTs8Yib3Bmk+P0
oSF1P8+7VcfB1tDibZhK4gLO4wEUwU1AwslATF9F3Y6EjbzHoj/UTR0S1pORoJePuiov3My8LrUM
Xati68C0OB3F3wxDYXELXg2/iDbn+W1zhOaPf/9Eb5Or3EEnLye4lCL3/dWfvJWwDHfdk/ODlKIL
oDtpjhE3Aadag2JYmo+3RbNJr5EB2e4u3yX7yxT+GcDpx4s/FaOTc4/ADyi9xlMXHjt4+HPY1b9f
qKURV/kFxnLqJa3p2OUkbRVsfdGW99rGJ7eWXKo1g0veuMtwldikM55/2QxDceopLRDEkuKujLf+
ELxzvUUEoC8uAHNnqmlqJx2HhGC9HlZfVD5GuV1HBDIIzp7/8LmHj/jBT21gGqlaJBptoDTsSAww
HYCCugsPn+tC4vjWT08HWtkLQgWf0ZXYHGR9uWqr8LG0fNBbNfAFTsB+dgqT9OCl1gVwojxXpAk5
0VKbROyq0ZLHbe2wTNeJZWA+ihSkHxf3Bu94oub+Xae0mL2xHCeBdSgN2e4rIis6R9pGJ+7c14e4
q5fjTTmSVFRK6sKVNfYsrH5a+igkzqlBH7Q63w6zVTX24k9V5QAMTQcZk7tu496ra3dfbpon4i6r
+lJjzBAlRfn3N4CKc6PGgCgp3vX74mpYxR+Dwj1WMKJIA1koa3EL4+GCIaA0NyYm84cOLQNHFi3Z
di9E5tNfxa60yazs37jRHJawrLC+VV7PV99cm09grALRIE7LvMuQbmXxEOv3avZ8/tFfF0Oe+lqn
pmQZksijB5wmWasPOfGl84+Wvp6i5KmzdeGKZijKnMnNbIn6FYHUJj51yBLqhbNwl9FdclKUC+3/
dRXJ1gTHmiEnBG6jJ6hFqoVC2k3JAallw3ihLGM3+s/pFqra792LNPok61zqyRKBPbigiuPqOq3K
qwZeHJJ56SEfDJvcE9ZIRFuRJdyGZNheev1cVU6mGk/CdtQfGPXeLr5WViMWWsU4Rvpw4b28Zs2s
vYgXfi+mTHIDMho/3aLIQerp22lDYrrueVsMDI+kc6xKSENSph2HuiOtkuFmZT/O1/HX7FnZmswR
bSxVTpfxbsAbofpcs8XAHa4h98GIr86/4utJQv4PZ+ww5EaHjc12MDih5/VaKm+lfEzcsezzb/ia
2StPPbFlZNGZGFjUS8PFuFVdaxp4Cr9UdmREbyUz75ZyP9xrRtBcGmZzXX8yO8DGymRBlHFmMciB
L1LtSgDR2qk+GZ6DfvD6YAcT9M5ohqMuqqfSgFs6RKA+E91ZeiHaSnW4AHWfsfOSp67YUheY6DLD
dPvkXWXcYPvLkbKNnGLN3IjEr1lycYasHenSIllemvxnmnVqkY2YzSx0UQu2Eol8QrhMvJs2ucNp
aXm+UWd6pjmZXPrMFboyHPBiKAF31TncrUa/c1vnhETiYHZyd2mdnJlmzMk0ow51yO5HJ0Rou1sc
Y957MraW4mZ0O21/5JfQ5DOzvjmZTobetDRDp8JahMHBYBdluz5fVR/c7i8mSnMyg5ih2g25Twlk
G0bcyt0H1aLeDAtvJSMypyiQIlfEL/V03Wz6rXZpAZhro8ns0dVq2et9xQRtDrancVOgXyfJrV86
HEG/XSjcXPOM//5pGyPUmlA5AUcT5SYXd+JTuLfWubRqfvlv6lX8YD2ef89cf57sLXCnMRpRRCcg
9ukxMZ0tJ3hbIlmkbf3b86+Ym+mnjreO4ThZIOfj+cfdIuV/0Iiz7aq1tC7s4J3Moz97z9T5NkhD
zMahim31b5xTi1285ubz2UD38aisYU9fKM9M809NbsnhD3wBrvDWquzee4BvfKgRDSRsPfzgkkuw
NPeWyUTQyqIFgq9Otvqp3Ter4BbW8E33PPqIJr+8634FlqhbgF+6UKqZcTq1uYUoTvDZIwe7V8WV
lCm/VC5OL7TM3LMnc0BEciiGPTivS9p9whbW8N/ON/lM7zXGF34aJKpeiUKijOd3X0YF8iSV8Zqc
Htm75C08s+AZk6Hu1+zt+o5TXU7WGWCP7KmTN+e/fa5SJgN8IHeP+ICIKWEPAURC2iYTDDj/7Jkj
g2xMhjX3jJlpRFW41RbNqn8aV0UE3QfzBqAKZmDR+yVPHWl84heTsDHdEpgdUa6Iyw3uPj2b8UeW
KizZjnvwJgcIFdcv7EsIsEd33tC9grC91KvmCjm1jA0bOUmGRI221QuRhydvObqtZuvoSdyMho6I
Plfnq3OmF0xNYyWFO2WvYcQ3UfGWyQmH7EwiWSG/cMKbe/5krLtRPqisxthmJ8ZVolgPg5rtK5/j
xfnvn+lq+mSpz32vjlMSire6sPZJ5iCZ7MKTZwagPpbo0wA0PSfu+ooBmMSoZMKfbZXDTtwp6en8
l8+tHfpkhGe6rBZmRUdWbWVTLtuTi/bFv8p35gHtQHChGHMVNBnmaB71PMtZoVz3V6xtyfE5//kf
3kVfjI6p/ateQKEGYTF+fnwtLMRjsoO94oGtwnXOu5F3xj1CuZ26ydaWTQbkNjjEm8yWXs0fYDDt
/Ie1+zO7WPSGvzeVJYaZaSoJndi7F719ol64MZhZqKZmsY7XWuQ/c9DpjQOX17n5nIWPQ3DMpebC
8JtpnalhLDxSIo8pb6itB6A/Qrw/3zpzzx19wj513rQtHSdJaJwGuLwmbi3yic4/eeZopk0HtAak
rVB5chRcxd6jJDwO7VU6/EqEq9KwBfn5/GvmCjAZ11IhyU4wFiCWyYV+A8X9Z8+djGpxKAsTXCCf
P2z65OR6F7qKIn+9WGhjQT7VeBfg8IgSO9qWVfacp9kdbhfkxDSQgFyHUI+b1ZtcSK/bwbrvQtHO
ClQVvtfueyMkj8lxnohCBWuQH/BBZYJX3KUDKiXvidwFp+DUWXrHDqHVPiYtyWhMCB/5nWCZR0ty
TqYAycBJ4h9IWU4suOvztSWN1fLFINcms4fWmT3hd3x/ujx7qNXsqZKin+aYgJ5JJB/L6dFwjDej
JKipNK9WrD5yI2GtSvK0o1HGDxvs6cKnzFXw+O+fKpi9CjgElYnMPKkcimpbWBPf83fyZjSet97O
v0YeF/evSjyZSxzkYLExdhBE4uBHNNggRfIsRaQFR01xIihkmzkpsEr9gs9LhO8NMtdCNojHSgcC
bTeJCbDJFe1QRV8mxIi1ahzOYH6f/8CZZUmbbEo6r3DJLSijbQFMJAKHkYMw7+UT+r7l+TfMDL2p
R22SGoSHA5ZUIdpkPFVz6wtPntvWTG1pk85LyyGTYi6w+3W8TslkWHjP5cbCNIzUM3LPEZtemKjm
ijGZqJpeVSUnFgnepvDTRWdt9sWfza7qZHJyep1naZzGRGKcUL4AU/9Z1U9mJ0dXI80KMNxDH3Nf
Ct6afeWFQ9DMSFbHavo0fEg+NFtLoVVF7ZD1bwNXybCsVue/e26rrE7mCV3xiA/X0OdHA/poldq+
rdnqBqrlPr+w4Zhrz8n4lyJo27rDwAxRQXpEmPUss89//tyjJ2O+yU1XVsdVOKrja7ftl7HsH88/
eu6wq07Gqw/EsCKmEmzNbyG5FjtroS6TB2cHC1N9jK8AhryCA9wbu+FCQ8/tK6f+szG+E1GYMMig
lNgw4Wwd9QH3X9423JjGQr4UFhwH0hcz5dQ/tjM8P6lLggXSgJ1K9zaQBhKr92b2CnvgQsf62MJ9
9ZLJKAas4DdyzShuyMnbDbrprGM9PVU907HUHDmH3WV6f4Iu6a8rAcCbld80Pcd7F1gVaOaQCaZU
WhLJTGDRDlR7p/oO0QF0qkoOscm1ap6sEgmaWK41xDpQC4mdXWB8VQs1SgF9G7st4gNrnXHlGlv+
dnC7K1dsbbOot2ktvLgyWmAzgK0JrxAEqEAIs4nDd8RETxnw0qXOBa5Dr4IAsJI8EWGkTqa7oh61
MEaF2ybwWbJvXsjoSbD4SPVdphC1TxXEn9G3vrjkQjoXSpq64YK7JPVSJrrX3qEOtJONt8kO/W23
zHcfa+iF+MDMVDO1wZUqlQ6vCMTsqzutfpNSWyeUdGE8zRzKlXEMf5rH0DhB8USQtwXIy5XbJjzi
faUs0RtyDyZs/vAtk/lMQDWt6rKXbhFeyjLGM72hkDQGg13nLrlX67WmkyWXY/BUNfWDiH/QhTfP
rO8f+8tP5SN3TUfpOabg2j2oeEQQq2hl3kowgW2TlPRN8V3fFMs/9XGXlcnkJ7t+G5SoZiF4P4Xa
jwL9rXMp4KeNk/NXw3cy+zUymLh+aMNtNeTXtdNheqxH2LwJjbcuSpKDfQNtP0iyykWMY9VLAChL
ZCv4+5rpvrKS1yDV9qlGMlMYi3DCo7BeFAWkICz3gH8Mr37a4psR32qq9iOvUCi6mfJDUbtdOJBX
nY7GrKqFpDkF9g0I1xcg23fpz9DKDg6CSKP3r8Q0fBP6YtU5db8ZDMBwqmKrebcGQXLKQE4TFjqi
SF7rIIHqXjlpJTjnOEeA7Eh/mGUhy5P1LUo9kdTjMtwKKmY36puGAhmZ4/luNTMk5Ukj1/i/6YZr
hGALt159K6JFMf4wbvSxk/7UY5FPRZGcEcRsm8jApqdGW6u8+/KwG+ft89//9aiQpruXKIVW1bsk
yLcWIrdwRxrotgcF1mGhc/4N48n4P3uqNN3BdG0a6nidpdvMVcjm8JIjZPdjo0LzUy3kJwNKB624
cCs2V5xJW8tp1WTQM5Itdu6bpMjWXib+MLJs35Dmcr48H5P6VwWaNHnXkBjpJkK0lUl1z3N5Ecjd
QxgnNy7iITnPt1QnEtsrzOoXDqrx3jw1rWWHurVIHeTCbo69X2FCXTrqJvDlZtjrUEgCb9i4HTpM
rqWxNz8YgA20kc0hu7beqkjz470XNdtGIGu8ZRLLSpsz4iq01AtT5DjTf1WwyZziCHmr9WaabodI
WBvCq2gEF3rZ1zsaabpzKg2cH3z2DVvAJ8fO7ZZpgEQeLk0P1DW45Hk78/3TfZNmkGooGly8S+VL
Vn1XggstPrPVlJTJXom0Mhn9HGairkLeeRSwXemAnLr43ZQd8lzRu80KSmON/wo25kePmYEXVDe4
Odw1mCzjZWrVtqtaG70k1e58R5wr7jgGPk0PFgh55tIy3aqGtmzqGg+LC8ewmVE03WcUGgiyHl9E
TO9ZEElPLuqn3ETHlLsXqnTuDWOZPn17MJiV5YxdzRAsZEC+jdnWm+fnw1LO0R+cr6C5l0z2Gg05
5qopob8ThvAmJ5EYLHF1G/viVnHE+MJLvl4AQNT/XpKMDoCfSJduG+RmEpDNe1n5o9xDabqBkEws
Z8K6Yq/km1CaMxsmAJzb7sJuUh0/8Yvx/nEB/akRYFB2Efm+oz6xtBu1uM4kbRUW3t4UGztN2oMg
eisVj6oSmZaaA3LFK6xB+cJ01UOThVIC9OHFRCB87cGabx1t49QgqDRjRfyGNOnAeVLyQFpYcn6P
KmE07wB6ZAzBU9nG+YIrYIIvgYONoY7Wu7Ubr98Y0BeLKjoaMKPYjt4ELpq3oGq4C3KgRpElfL53
zAwfebyH/VT6ptH7NG9FcolQYUdoYUdd1flHz9x1SfK4Fn569tDkWsKtI3eWGLjrS+hjB+LX7h6K
dm63tr8Wlj/B60lruJ+MgdshWJ9/80xvlCczldt5mlFV2NGVSgk1S1mbBV5CoKrOP/7rO2oAhL+X
q9T0oB60LPrI/1AO1VazKcM+sM8/fq5JxlJ9qjbd97Icng8pVgbQJ5StfTvcn3/0zDWyJE9mHKkT
HB+Lu3TrmArsk6491TXTDZaMmyorjkFlfI91eOu1e5WqINy05IRq/tpQqm1co3ZFMGUbvfkeigip
m4EdhZw/wHC6HbryVm0xVpagBIvlcNBrElkjpHZWe9+6wKBRdRnZj6ES0QlZ7+fLM1dVk7lNEGCx
dYZK58FyQfcPRX2houZ60DhZfGoDGKVRrMhyum1TcaUBdYzwUnZW57965goFbdjvT4d3nnmqH0ck
z7drmB9r4d5YY9xhx5tkKV0IGczVzWQfkw1DXJcSi0ugrAvC+kgn/qz/f2QVfaqc3ijrJpeHdGv2
nLi00rgbvOyktdGpk8Jn8ECrckj3ahGdLtTXTFE+Etk+vTBGnVxEBUKZaAeqAqv3eCEMC2RrS3VT
2NgMeOHCuf+zmLX0sf/59LY2btSgLfEjRarsrsrMqpZeHnL0UIAjnC/RTPeSJjOIZWA0qLjMIKWF
3Xwpo/L4gUnXhf71MZq/WNI+wi2fSoA3iiaLLvmNiYpC2FtI4i1ziq3GwxL12qYvuqUaQYWMESDg
yWLk/rpXvweQ3WJAbweJmzY3xAOj3DlysonDO6haaomrXdU8n6+Aj5J+9YljU3/6RLUNES06OlO0
T54ZBp5HhINHvQgB22Q/8tR5j2LhOtOlbSLXD5IorTsTAmsWocmpYI+pq6YcLswic60xmUWaSsQL
JHDSbdp8l5JdJjxrzfp8OccV56tiTuYRz/EEuLDM5WXyJnsPRYzFgXufc9XQQRM6/46ZDd7Hpfmn
qrQ6rU1A86VbCU6W9g1nqK3m/orK5sJ69K8d/lelmEwlctcksRa3rBoNiGOOR2SnGD7mWbUEuEMs
DohsX0p2lTQoLhspGpcUDWXktMghq+gnzlYQZgtr14D/GyAjQmUooUHCUdW4FVXcHiyBE8MBDF9x
XVtnnSzBhyWsSZbzj8oUOBK6T5JhCaiechEgVmuXFeziWgq8ZRUV+SpqhV9aa34Hh7YYalHcyYkc
rCK3v1ZakFtFjCh/0IqUrMPGWMSF9yh0yr2rmc8oMx6gNRzVEGu2vLySS/fVTbMH0woOisYZMJK0
W3RkeDiRvkowBmO/3nwGQLrPpAEu5K3qrYZrZUC50aj9j0Ap12oy2A0sN9TKcFNrdRNlHJmM2tY9
6JdSGhwGLcW+sbmFMoC9iOXs6ep2k6EEV7xt6n6Ip7Foj5olV1LUpHGyOLuHkf8utdbPtCgWJr5A
kqFgT9dRgM7j3rcQ7oH5YKKBh0TmX6V6ij0bd8CQfyIx3kPifm/hetaS8q6SpCj2/WHEDDu+bNek
0bBuxz9hmT2YlXQMuuwmBWEl1uFOxdUXAWj+UlXoAyv9KZAyFvjqWggFCbkKR3vfCYklk/9muAfd
c/aSB3RGd7GnIRLe4AuJX0YFksa4cJ8yt4ZOpVUS9IyyEbh/aCvY2Y5zrIKqwqjAtL1o2OaxtQc6
dFXiodUIN6EkvBRG9PBHA24qKSolzUJZzZ650e+95rqWtEXdwkKUTuefP7PciZO5ERxRA/uSAV2g
/IdOdWVq+f35R8+ESCE2/z7vCnIjOr34sScPHlEur+X20VyVq1Gk0HQLfOrEcnlpJzs3y0/1Pp7q
DlDnWOeaDdlty2jT7bhU46S1KDftyoVfs0g3gbowL0y3MzO5ONlYOZJcNl3HdGuqALHRscbudwO4
x/nKm5F1SeJkHiy9hgmj41zBSnpkzj2WUvGgafKtkoLFzzuEw0XZHXEHjCE+hk9lPeIs5HWCq3qa
CutS728Vod+OicMgavAPsUpU6zqq+sh1jLVjAGbHDustcNXnQvGCCxuCr1chNKi/N3oi+joEu4wF
roIjlVeAwEIIn1l544aOXUK4PV9BeDl8ud6JUzVRhfUiLGE25H6NtXioeocolPyF52pPkhke2gLX
mIZXl+FJ94Gmg/NuFuAciFH1yq6XmEUSvGYXdWmtzVq4CZwWlk6KL6Auij+xj4S/EHkYXzmwO2sp
FTlm41iP3F8YwMIPHecAw1MfcmBymUQsUmpAT7vK69BZ1y0iQ2gzeNzIKuCWYN/kHXBZYeXr3a1m
5SdTtOSFJqrfCjAJfqt469w3mGAFbDbBGvHoHkWB47qwsIW16bFzUYNyJ9baRrDCFdWhggFtnxOo
B6qGoJy+D8c28W6j3vklluKLW+Y3jtvddKVv8dz+lHQxv26eWl1eUV0PErbG2LkfSYlf4OgLkaAI
HhLH2Bb8FqZ80VthNgc06d9arYY3ZGo7oavuQgW4aNB114qMxZOnNO+C3uyrpiCw0YYsXUl8BAdQ
LrNAu+tqU8Z6izUZ1gocY0UELNPVWDwGG0Ns8XjUwx+i6tt+1t+YDl4FlvCUOcTE2zxtrjqE0Ash
Ek4Ozic7KcVZTi73ciXs9J7bpaGpnjJL3poxygsQ3JYLyw8LHjPzwC4h9GsLWwvkRzlXXzKpB7NV
PLiV9cvp6+sgw6INXHCrGxDRjWJYe2by7lSBvKoUTIM9Aa16CH86kIAxxFaFSl540kXpPSrlVd1V
OG9xUQegnzg4ThCQlHB4lTBjP9/Bv95qsS38fSBlBluh2E/SbYezm1YDMuFqpvTjjaU7F+4EZ6Ko
4lQkl5LzrdcDM3Sxkj7mTCs6Oo+KLS3lhfqsuXv/wh7868mSGOLvhVEbPQDjTUiiGXAxTBBw6yak
W+fCbDmzQovW+N5P+1KcIjwxDXKy/bf1GqGMLSyhhuwVVJeXw4tzLTJZK0nkawTuaNNtXLIr1Qtg
dmmApSsXA+Bg4VWdb/jZwkzWTTUukHiMrTJKpfCKWJuvrs0Atys7OF3KZv640/zPjTazze9Vpqae
ix08OQ+6eBd3MuZ2xgEbkHUph9ewpe4sxQDvKS+Ay6RSvQzbhyB4dMoXt73phWopwsBNTfi1Q26H
RcchOYCcay7qxtl68p3n/irIC0mFbNVg2SpjSI51Ig/UNudr6euNC+7Nv39+YdV6qAWsM0Xp/Mph
3y9E3vzx7P/62f23+57e/qsWyn/+D///M836AtezavK//7zJ3pOHqnh/r47fs/8Z//T//ervf/jP
o/+zSMv0VzX9rd/+iOf/+/2r79X33/4Hkpdf9Xf1e9Hfv5d1VH28gC8df/P/94d/e/94ymOfvf/j
r+9vzBArv6wK/2f1179/tHv7x1+Koo0xhv/6/IZ///j6e8xfPqY/v/OgpPzir96/l9U//hJU7e+6
xfpgapYuWZIqMk7a948faeLfDZXLSlPSgCaYrEV//S1Ji8rjz7S/S7oFMMcUdVlSFGOUBMKz/fiZ
pPxd1Q1x/A/eDumV2l//9wt/a63/bb2/JXV8m/pJVf7jL0n6SF/7386t802mIeMKLkkWwmU+6Pde
4nZKbESZGy6xSkv2JI5hZVH0KB4XkH7lgh2vSVqNi6c964ep3UD5kqDkYKhjaCC+C8n1VkWbmnZi
+flJbeseb3Tsn/D/y/FFyVCPctQjegulPEQS28bPmdMpT5aXGE+6N+i/+kbVHyUzUW5NXU1RU0vW
SVYZPIbltFe4e3KIVFW9WZPRozyprly/5rWTPFCv6rOh5c1dFXjmxik699WBLxqTWzA0dpm56rVX
9/mPUMOvS1PY2/jEFpaF4ebs60IBu2IIQGJcNIBcDfHa6zRvV9Im905qVuXSSPBvxxjDXxbhEF8V
OVCVhYJGcpWkSkZSgmNu6tZ172ROUitszLQRMOPYmHaN5G4Ny/EaPojnywqA7KY7GHmvfBMbVboP
iixfx2XT2xDDSBhynOA1brC83LWGHkEUN8hyyTGP8xW/WOKslq4BjsEBYg9hbvQM+O4mqWgGbmty
M8V/XUzErZYoHOtleJaggd2fAwmXiBZhDSFgiZsye65xZT6UXhjfNA4iw0QJgX5L5JaCkePcLACJ
JNMpzsBpenClJEx47NSLY2XTqvhE00eje6GGJUkVl8qt2wAFA1QMJskx8gKvCNidyyDmsmBRsdi/
Yw0zmg/GOJQ0br6uBi25xYe5x5mpzFXwCwPDhVTFKzcE49f6ZXSvlkMPNb8goL3wCkfddlpVP0pt
UgM3S9xjWInhbZ5aKmjKxAn2ssyapuph/zR6ilnrOJdArfdJlRxEKat2WEyYyyZpNX8XETPt7AFE
ku07tXSEsV0egSDhUdMqhtQAnWnbdVZDoCgjoM4Anb07d1BIWrWGHp81T8sfRLIHTx+1naKnOYQm
poyiVWdrM0i9OzEWrau2rZK9WAfWtelYQ7focyVbO0LqH9JaUValXrabEBjJAZUJu0EXN9KVSd8/
hS2eTmkmdunGCRW5X/uWmmUr8k+DetFECrZcVlBu60qJIbpmg3PMJOjoy8BscC3SWjippGnjJmjK
jXWFn5V6ChK42nohFXDqSEFwshhePV4hxKOb4SZo9ByVdZ/snFhld9m3NRytJuIsiIOejmFd1f3A
UyZ/MMW82oVWLuAqVEkS2HbZFbtFrQKQ3nRIFuFvutbOLNO0XBkWeW9ejdmVoXfVVnE1rJTJxhdw
loxSeJxlZ/iHkHjuCcMkgYbRtH5ZeWrxWrVo95YG0uEnRShpkzplTw4T1LsLu5rKbNvee1arQgpx
fpIUWOQWbl8YoYlbtWIMwNO0evCHMRavap03sLGUfODiMgjjUzt0mvaKHVIvMSDybgQ8duVzI8rO
a9Hp8jesJ/PvpYNmyXYEI35JzcJ4VwxDwklDUUx1bTiNi9eZLz5zCccYTimhu60DOWivICdq4Okw
78Hlj+j8M6GpdkeGYaytuR+qrH2R4le9DHRSZcSyRnuF/5Z3l7gihntZgJFoWTo3HkhIc9OXvZlt
8mQI33s8LDB2EQIRiJQ7tCrAylbxV1EF58tNBdnOhcA7piGmxLqkNacIN6l1qI2SXtIkoX/VhWg9
0p3FtYiuVIVbGBvfxCAK84UqKO1jEGm6sTZJKy9WYVtoAG2NzLoyGRoj/5RcGdI+Oj9fGFYB6Fwo
6V21K+LVAPf2Lg0sGqpM6SGmIpjXIaYY12GJLbSLvnjAlqIzj+6gmkcJT6UbL6v1bRrINBuWWm9h
kjB/pX7TvkNnhd4nulW7wYu7fSzFJPjejuajalyODT6IMfw038U0uix1fsb945Ysc79ah2LsKauw
HyhTmTEo26Y0j6rMjCaKJe39MSpbbJBscuq7R5OAzA1DovwWGr53Z+bJ2MOw01iEBpL/NlScmxQf
lnjNoCTIi0GfeQQL6NzwFXxLaeTeHfYo7bspm7AqI8pY1rX7Zurj21w/FretV/M3HcH9UFDUU5qP
kxyAD+wBmmSv+p1zE+YYRaV6Ca2KVjevuSah6SqyhMqSBETXDRmMoi+8EalWV1xJlAtTtt4+Zhw3
NSKbwyfjHYzdwYxiH09nVbKu2BonqzTgVEsqbGS3vkQDyGH3mAr8dhiX2TrVBSyqPZ5QIgPmgEYC
/Y3oxeTH5iLDqme+Fw2gpowGPsbngS3m03u3NfFQiLnZS+u6+xEKKdWuNozE0KADiIMy9h5RKV5U
1kcoMhBZTZNCuilz38dft7pCrygZEFephH+KMf44tPANL3pUzibOAZuADrhU1QwAjVi0m5baX6cu
XQgHtjxbliIf6hYhVvOlBR2zojCMgTEtQKc3tYOXABQB54CmI7wW1ajasSKYa0adaZeI5NZmFVrX
4/r84DY0xr8Krffjs7kbgbWj++M0mIBTBBhc6PyFphYvYupVSPIbZhIQmRxsXU1lusaShMr92EHF
vcASW9IUbkjnc/tBOJB0OZZYsOherjz2/FbNgNMlIvcSWOu07jZ0BNxvK7O6T0ywqZUllA/QnIWH
XjPqvdEanPejXroOMzl45ISu3wlxrtyUiilex47rgAl1VWmRwTs76CrE9TQF22/hpX6oMRDd1mGb
7qowyLe6FKrcQ2T/h73zSK4bXaL0XnqOCngzbADX0htRoiYISkXBe4/d9Fp6Y/1Bqld1Bd4iQno9
6EFHaCrm/Q3yT3PynOpjBi8chIwa1KJaTT7fZePMH1mg2ap43UsVxU++XFiH0bPyq8mS2v2UN9As
TKq0N7xe3ggFVTOtyIZLZUh7J4Dp5dD2kY4QsWLd1RPCvagDh980ATbPtBKpPbRpxnCGxrUTgXcr
RpZfyehtfhEMNPcaYQw3sQzpuC4VtMakydwUI4S3Ew1yyODrRnPVHBLkqqkhANcU87IVzHJbdjk8
bK0v/ykPSbYhjrNcWhdk52kfQsWIyxPbpH+iDTNdWSDf7gUewnaTGjN9D1CZ1wJxF1sTfBPRsAnp
G7EsvphTNX0yQ6G8lFQQOvaYivVF0lbV3ihiaD97OGbgrBbRGsqyTLyT4Jmj9UkR4RFJDvjwK9zF
n6ZIh77X6/ibxN+XNlC1pjvoYOJrSx2QauqCCDFvKc0qwy5H5qgggTS02UX4ykbVKgIAhPmCP1Pm
U2/MrE+/qFws5L1qI5hsdry8T+q5kZHwQHyePGp9B230jZfco9ZrZ6Wa0q2QEGT38sp70hM4cZ2R
giDw3KGHNL8ow7bYNnkX+U46lczJhSJky60kerd1nlQHzZN1NFQQV8nB0Awqt7c1IHg1B1X9IDYW
UkiqFdIYIRyVJ1QOB3II31Lxkk1Xp69CUEbX+LEp3MEcrPjbHpkX4fq78+57FZeeFRYhagRX6206
TfUzES0uScytzNz7ZZjcwz2NW+lhwlX2IqK/APSzCGH4jur8Jh9G8ypqyZXsAABQ6+ZxLV/Hfoeg
bO7NvOVmhraja4ZN9QktZ0Mh6AWtvBGrqY6QPUQQSVThfUduBrQ3L60Pc+uImhO6NTwW8HDEiPAR
4XcWyj5tjiBENyitUwthcdVquXebD1MM0TASjDdx3ca3rW8Z92i3INbaGkm+CXQlK5jsT60rWQsD
GBt1Kpt2k5ZJdBzw//tASlFx0nwo9SeGK5zRQNt8a5olPRMTgvLWaeBZRYu6T03VLVONE1c6UbiW
s8koj0kdqwgBFX1JGddU6ucwkVK0EGBndDpvYsCwMmeZJ0/X4l1IyP5RHmXJchNDbDIbFjDpRs2F
aZP5evzaUZb9s9Zz+ZCoTa+7gC9gTmsp5FW0tSREgxpJBWgjIXRQlAXFTgUGn6tRymH6rX1CBjmU
q41mzHrHqS/32yo20BqYZ/rUK9DDJSqaZJohKV0yCihXJy3veqkgy2OKFa3EOouqHvVzWfgilbDF
MP9jTR7Ut4oIV43oiQa8yrU3HVN/sIJ9Cq+f7xBIeyKcgREahZSyZf8LTpT3vjfFZLyeABrnz2ZU
cit0s/brOzVHzx2R7C5tr3JeHdj3yzG+MDXFoEgumCpiXQXwcSvvpedeNcarFM1sEmNFpvJdRVIV
7Mymnx5IaBG8CY22rQ+RgLKkXY2JpDsDHVHZFnoUDRHsqQR/r6QxTR2uQJUcqJN1/V2YVla28Rk/
AEwxzaA9VcvVcDvQj4fpEk722In8OmxJjxIjcQrkaiEjps1INOZXA3RBpS9eBsgXpXZqFiO+O2rh
Di6joDro0CdBwutlqEjX1dQgBZmX2fU4TEj+TL1Jla6ClfcCLSX9c1jn+hczb5KJ0ZcheU0Z+nlK
SCo/T7qCymM4aN1F2rfq186yKtoCGkpFNlSYGUTZwgR8QA/TYTiYiYC5QAxLx0/75jUV6rbZ98V3
cUsthvgYwY6P3YC+rw6hfOhys7pLklppl2QolZVymqiHvmnRSem8/NUfpkJ3vcpHZbGI0uSjn0Ym
06CpSCg8ksRF89wl/M0K3Ue4mdvmmZptd9012oDyT220LgCf8SkKW/zfVMe9y/AdQ/ekLJCOeok4
y8d0GbPNSJVoRKl8OxARkpTv0iKzIlCsI6IYFiDCGzmfOYrrchhu9SES7lUlFL5YpVx8qBKP5koX
Sf5dVU3+nRCLgK2GNnzlC9C/REUBnWKNVI1jVGbcQ7Qixx9GUYeTdCjb16knxFJMS74a6tYH2CoT
jNhhLk9wv42dcUPiaiFMJiOdXgZmeRFKsn9tSXrw0bTSFEUzA61devmx/nmYwv5BETTx3kAe+Lme
OlyeoXVHT5Stuxh34tD4h+Har5D36Uv9Q6V1QA4LZVAOjVRBrh13SuLElGZuKuQ1P5WFKm8QNwYF
oNEx/2yUZbKLQ3V8MEIhfK6iQXXJ7LVL8A/+lSxCKx6gH73N+q45QuwuupZEJwlgBz4nSnpH8pl4
ZhokUtD5mJ6ZKWiBE/By2xK6SUcxZJ88Scshm0/jjW7OgJOuAnhqyLRcAiCnr2oOC5fX+uVW5iRg
+K3qbhYcRaUlzqut6inDvvK95p7hQZh1R63a1FVu3SVNYjwPqR9+lFLwyQjoRq7moYhLm55kCZky
gkdpZn+v+is+lehOnvWhi6HOQOyMArBQKb2QrBQR8laLdonY1C+aQKfEs4bokFWiSvY1KW4WxMFl
lqBu1wtNuJPlxiIURM6PKLy+HFDQhUa5mLRLnhD9GI5m9CAHIZPIQ4XYC5pnGyv3PEQKBeNe1BPh
oUcT6yGnJn3QUz6pWlJIqGlFePJz1JTNZV6Ra/QUz66LqZ+O1M/aoyfLaGGppXclkvbe8GbptwFe
/qmb02dejTnYJj4WUwin4ZOfZu5xKhRz8/CeQQD1k2KMzbYMat2FulMi2PEtmJvh7t2oMbdCEAzZ
CfVOcunHRK7kR5EjoUh+6INCnZV0p1tpLKJjnUvxlTpq3gbUfXS0+Pr2yJLlN56kNETuWmD2LnpY
0aOZe5Oj+yPE+rWIEIme9iVveJBsKclDiNk3OoRoVah88TQtRY2L5BvRnQnNEEG9UJA8uBp7sd7L
Zp7uCaxAiolhmD0A2lAhGmwtVC13Q8/gFbrebQxJPq9OufXIU79kcZihl5XGl7rkl49K1ZQ8tNrU
PyL7RzgLfsi7MQXd/6TCcbYJBsW6irO6a20mFLQrJYuSfVZNKAHB4o1kVu894nMz19RycgixJ8sR
m8m6hFKYWorHKGpvy6YE8yk03dqlGgzhV9MIretsmG9QqSdIyMCpUgc8KioTTwm01HoRGvdGQLap
4reOuscIq1lrpnBBIWhOWMZM+tiajYIkSMS4RklmZOpCyCQ/2dv3bCmqGuQUUX19yVQ52UXZREaj
VD3FLoVqrioLT1NQUf8yY9Jvw0JAw6KoRBIUwo1KcYBHfPhi8sBptii06ocqJCGu84I/U6Fb9aeK
Gi+6z7lIuUZIRcX+Xt4TY5K7PJgLNX48Z1JzmSwbBpJNXp4DerDevRlp/r1GrnIZh63+Wcuz8FGm
/PLZHH1zU/Zx7Qq1KjzWikKRuKLsSl0t2snQYSNXk6NkUwxZa499Cb8UQ0NHXzT6q8IIrC3k3Cip
6kV5SV5YP9Yw+Dd+mzip0ueXfl+oV2MyjF8qdVZTGXT/c4aMlAsrAz41j4UdvNroEwwyjlY1EWfV
qSo8+oU2fdV7iytepAEJmzl8jQ1NOqoxCapiUcaFnJn4dc7dXpgEGh5jAu2HOOAeEOhQ9KRuyBh4
1hw6OWLXqlhmjNSEbOyh1qgodsNIYUQwOUZRJ/OtSkoOKsoIqhO2ubFXZeZTXcqVqvcDr/pLDZ5/
bdv81Op5tw30/2CDB8AIvY5/7+/8z+TFz19+6u78+C9/NXcU2jSaPqNR/mrpKOYfMqVAmjOmqOlz
Z+Wflo75h8msBOSgMmG9SUWIZtzfLR3xD9WydNITSZJEUwGm8SstnZ/bfTqdF0tRFIBhGj0kRV3y
2KSeRU3am+d7PrXf+pcAyizzQPH7Y781juGneLuGJ/q5Y/3W4KKz3CDcylQgBjulxP9UBWID+r6y
4jWE/8KQLou6JWoizTRDY8OWUOBWDFqFyCZlpLreZobx2WqA+1X+CpxA+Q6EOumJYYhDhKAdSIEq
mZIxI3dOeuWVLygxuJIcxUykr28FsUVYQCd+vk+Z985mBaxouizMFEoQpR7ArFRtnx00qYv0XStl
CmlMGE7loY7qPL5pM22WU5u6aCdpKJCGyZRufcQKqLKPshOEwwf+E/oNOkEDqgABGkl6jpghgM59
PJXRveY1NDHh7d9pc+etDsKGkXXo+12UPIZ7r6+JjHNEEq2y1HEEglgjQTKCOe6ypD5YVas8URhG
OKixhvvICMAVlI1M5c6yDO0pLQzpJqVFguhh7l36zRQmj0C3/AuzHvRPEhrjva3Q0HkQwdBcdFWt
HqqciUIJbaxgA6ep3x3p1UzfNBFgHxqVhr9PCGoLRKhGeOxCqXvx29SqXS9iqNMGPWNYbiQOTMHX
OYw/cTo8VYY0frEqSdhpspkWj3qUypeEZR0yaehQwIZMhPTo+aX2asQxxEwtdcohDNOvtPuCuW6X
Jc+mUXgE2ZDHiplR0RJIYV4vRRPNmsoEVKO0OlONmbypAGEVKJbQJURLswechNLmsIfOF616XWJS
JSrpjYRm46YRVaIg0/RHBTzOfYLKyi5DZcTtpnpw4kDunz1DjHDQPgKeVHATqvKld1MOVnXt8xal
dhhTpLBTIUYeQWipxnbT0L8KZJBoiIRjgRz9pNaXUIJ0V5pfje5EI/0hoj/3QBQPvjS1lOK5aNoa
aQcFHbrSZNC5SD1KiR4J4FGjUXRoFQRFuKFo7Y5Vrm7DiS7BmAtoaaijtO1CEw7ZSG6hUtC8/DpH
GpHUXB4tV0ZLco8Cr8687YDWzli0DgWDsrTlIDaYdyqVoxmU4SdmCdRr1eqT52YcGzQS5bEVNllX
lmTkalVvkzCexRMBVgWS+aBLIxF9IMNygj6XdKul6XSJ65I+ml6CBJxKM/Ah7ge6eRTtlcOQjt62
ptnrWkhfP9dxNzCqxPTEQxEU2QcVyhSghMxuXiSjKd0xWoseG8gZ8jW0buIjuOjhSYM8aNNNkSfP
OjXZMU0zGgTI+ukXUTDLJKaGUttaqFtPXZOlk60ISvhkSF7voouaPSN5b+0aZsCOY65MX6lCK6+D
VyGfWsuIBJNNoVxpVrPkTPetRoXnWWQgdlNPlubqfoymIo/ASxplJQpgqhTe+kbe3xnCgA5jnyi5
m+Yh7Pe9qWntnoJaBpmkZ11EwqDtwVqPyGhYOUwz+mAIFCIqRETxjBTjNDpkN5NYzLjEIta/xQaa
H1JBXQb8cRUBhgOhB8JW0ElWzUj9MoSpdNmmNYCKJCieCsUaDEeSUklwIjrLL007mNTkh+rA3Gb/
qeqU7mMnlt7XqKbNbPp68Ckdp+AWLdnMsINUT9HopiJ5MdcpR1vuIMFy/GFonrU2G8KLQUCpCYkw
/iTV7xGBTbOjQkPEJTAsZwAfm45m1g0A1ALZG+3BV4WPtEL92kXvkKOtkzYv6Ean6JQTapkXUa6a
miMURnMNiSzfCeMuyQe5kma1rFgrv4SB3lNjNXLXVCL1PhL7+MFq85pqXJL70cETpPxSFNLpo5hP
9KYQcO8cn2oBERzCT/TC9NK4hSSEPEoXB6LlQQSyWEuI4qLJNrb7KKZA74JmEDb0KTXXUr0XNZ8Q
hLKER0IG3W1g/7pGQao5TgGucSD5qBxdq9XHZMosc2UCdvHAz6+TYqiGZkA9r5r00n9+ndq800av
Q7QEMrkJTM+IbF67AuQ+a0Ob4x0LfIioLl7A0ivQR0dFkDPzaMwiET7tToKpv6Aop9CT+S8s3liF
GPhvCwvcScmU/1CrWBCy5y6SaSDQplRBTaWZ7Qdr9LNr61lgbkc0NmWUahIb+Vaj/CjpH99fzfxr
31nNkqiL9oPZaT5/Xx88OAQQrsmDbiNN3ceqoyRFBxzQZ7VidGVR32G/J2EK77k+KWhFox+JyI+g
tzdlHa5chLcxF5ftn2P6zvVxYiMIIn9MRGxQb96qxaVWVm7zi0wVlGLnK31iZYHnazz04gKo52wq
KVcS7iwGsx3nd+8f0tpaFh+O2Y916YVYmaTbSjkowVWcrDE/rV2ERTAcWOokisKY2MEl+smb8i6k
iciQtw1U2umc3kVL8gv6S6i7u7/GiPl2F2dU5slZebmYd4CIuH/FtIljk27IGlX42hbOX/WJCRkB
7qhI2EIVJHYfPBStQrVobUZ5MaHwdiUL51Cg8JVOKitB0nMXotVykOzSAVSm2q2bIMoHKU509N01
N7FgU3hreOEnooKSXIUuhl0fG7iqOyKI6+BTf00l+6g+RpRXH7Jr2trq5Gq3/9XtXOZtVSI0sj+b
DqFj+JNmpn+wJKIpGihQ5fyOLYNwj/rwnLP+fIxMABlCYmBLkqjWQOA1aNQ9f40j4K/NpIIv6SaN
P0ldfAuKJ+dGXqtsZnDXDZc5sn0e7bX3lzJf6jee98TI8tKXU9DqCsQtWhc118NY7ZqI4TtFrQ9S
La08vWevv87bKwPHErXvKPGT6+83Auq7FsbSqbtA160gfpAMdQWjfdaHnFhZ+ClIk5h6G9g3yUf6
Mpg6RvvgFAWMqVKbFK3wqorH3fvb+H3K+e0+/rO0xWFlXY8MUotRETYmpzhMl9Y2YdLPjrb9B2FT
usWL/wgtvOTQ3XLQmu8Pwgrpw4J49D8X5p/fsDjLAPfclNTe7G4b3PbfmKy7V/aRK9+aD9E1n/34
WO3a/fsLX7AYvjW6+BbKyqLH3c27jXboIWgbsXCGxkw2WlFotjSVxRUTnfqm0EX/QM1AQJ5bDA+m
OHQrP+Xc7QIJbGiaqSq6qS+OALHGyApSvB6d7Y0JJrzNsl2CzOD7Kz73xZyaWeyyAStdySgIJ03L
RSF/B+9nl96HBJ2h9y2ddaenphZ7m0mdhA4DK2pckr3ktrZjOPAc6SJ1rM34yaJyexttwGpUtnz/
vu21zVw8IUpvelpeYjosKsxKyraoulncNNm8b+hcFHa6xsWToZqh1LbATuzc1D+PgnxLLX+FbGXF
xJKb3pASo+/i+Tm0jI9h3x+CIfrwfRX/v877PywFTz1v2b+Xem9fqpfsf/+vUyD/3//rP1B+8w9R
NindMk7KaLM+C+b8B8qv/gG639SQfjZFoP4zx9N/oPyy/IfG/7BMUxUVRRbn2ZL/1H1l/Q9DJsEC
/i8hSg2Pwi+UfRfXnTIvI0PUlRXGVKhZLgUepBhVdUbsApdO2wH087bmshfCr3korFj6POkNOkWm
p2AuJmJGIVaUNgWiVEVMVVj6xKxtZGm7dNR+Le/4bskQZUVUFYlJiCWry6h7A4W1NHSVpHaTfEDe
9COg3JNTPpODLh8cVee1ZudVph9EUzeXadswmWpcTpD5DFs4cTpClF3g9rfNRnRD2TGDHQM56KCz
3BUf/Oa4MCwTRXDqgKF/TGX8FEhENLQrCyqjON21iDy78bTGmLHwGt8Xp5kgPAh2JMn8TrF0YiOu
QQrXehCCLUMAXH5FL3xl++bjPokZfliwQBMyN0KtcMnwbOoJzUYBCwETofKjsoWeYpdcCPmfPbIu
wWZtRYuX6429hautylqLh/m4gPHZfqcg1EjrVhfBu08rN/2tqVnDT1FUmZNSraU4TuvFQ+zDRwtY
4dKvgdVOyHLkd9R6V27C/AT+vIcYsiToHfAt3PjFa+wrYgldTsKarHEzAQizWz2ZaS9RbZ/0dHSR
h3//2N7ePYProMwXn0DW0hcfsZWgtV4ZWeh6vShjTbtsxOiQT7W1YmiZxnFeBndPUywKVXOrDMd4
mi2SXDRqL3ng5+5GZ74d3nP4obgYHP/2OdnH7t67Tz79+uIUUwePNP+jUfSzyV5i1gXoVeBKsXcx
yvJ9W2YXyCM/vG/m3KmdmlmcWo12PWMT3Pze66hlNg4f4g0ypreB0R5UX3PfN3fuNuo0FyUFT0hj
cWEuZfimCVsuCQVW19BfdUayqtyzY9oH71t66zRACam8SopuwYe21K2l/KwOSjG/I81WlP4UpLX7
vmLgDT8Kw/pWpfMNT+hOBy1ErOXn95ewjDq/XztAejyElJVUY0muWqowXBkj107/LDwMbnlPFeYI
2Bs6NSd8FEO7uU6OgltfiPcrlt86RAPxT95fprsMQ1/yOZgdWtl+z+IUO7wopgevtXt3oEjru+Vh
uAJCukZ4f+ZjlkVZJh81eMeMpRIFvdJOoREZupZsPTa+6YJZumkt1CjeX9pZO4pMT9mgjU2U8/N3
FRVSbTAdz2MCabahMiaiT1tq9ive8MxFJ0j628yyCBKm6L13ucDnm+aXml7fZfJrKV5Dwv3+cs7b
4YAYfyRsWpLhZTkNBc/ggypl8cBwxsGTgq+tlahzE3vtyi/oPfT5Qs4VTr5dXKEoLwXdeH/LOGQ0
zvU+90pvOyLgPh5HcVfeNK/RDk2dm3rl/Vqcl8EJ4XTnt1ljjhWKqZ/Pq5Ytxn0gKncR/BLDvWnR
hQPo+0u7+MbIwi3RnwXOCAmnGxdfDV23w7LedIaxqULz1xzgG0uzPz6JZaROVIy0lkMX1Jc7ZgkS
8Fvdz+GxsVY2buGfDMIFHmEZOjkOzUDw/mdLUQshROPVITnpizfvWvRrVLb6XxYsCQA8d5354J8t
SDrSkeLUhm5uiA4c7bbZrrAVnF2DpcgqyQjDvcvDV60mb+sUYK1CeS+Jr0px5flbfD4/lnBiYHHw
VkgCSq+B29V4WyWbntQ02siFB/eEtfKlnl+LzqA0QRIhy8JUlHRJMrSspROOErRPAA5WbvGbT4UT
VzRgVIBlCBqM2amf3K0pmiRPHYaQeddB2qaJeFdLo7kRQnOlwntu15TZTRP4Y2d5LCmTq3Gpd6GL
CNudMl143tekSK5UUV1x1ovo5PvxzFHCDAMiSllKyjYM+/ejR4QHeX7rDLqxF5sKoEAA+X+n3wDa
u3/fESyf3B8WJQVwDoVeDZTTz3voC16fZ0kfurNOH9IX/pN+TDcpUDxIX+5Vexqp2YMGppx4Fa2s
dsEC8eODUk+ML66IbgatFWYYZw7h67iZFVRHeGpsYwdRSWn/It7px1r5co15tp/0YL6xJ/fFMqxB
MCPuS5s8xIJxbAdvN2jG9v0tPXdZqCb+bWWxo4wg6GIpsqhIYrRJFEnmDWeqp01dFJv3TZ37xE5N
LfaP6xKoY4GpQMo+Mo9wBUHcWsK7TLV/7Nr83JItioa8LG4mVcTnV0mIGT6Yd0BaN3CDQBz+vSPW
7cpHmUT7t06KKTBE5TUREYeFpy3HurEKuPGAPU0x8Nl+PzbBpmm9la7f2Q1kWTy3uFxtySCqJ3Hd
jQYfdkbTzZiho+HKEZ3fvhMTCyflm3qTMsXOs/QUXg+usR1V27sFgW0nL8l1d42kx3P68f17MV+x
k9T0+5Gxb7KBV6TXsVTaKxvGcw0P3qsOTF8coHqdj/AJiu77Zpbh0Rs7i7WBidPaROeDkkdHUjcF
grfDXrrXGGb/mui2eDn3G/Iv71s9933h84lmqWNZYCl+/opzXZ06PWBDW6ZE2/DokWobM9vasNIz
Onc5TgwtGa3zsEAXbWJ1Df534/kazEwMO6y4i2X/5scm0mtTiTJl+nqLCKk2Btr0Je9k/FQcyuvR
qbbthsGpjrGJg7TXD9Umvm2uc0Jrc+a2dcPtWpa6+hsW+T7ENmNpQWzgClWUtE5ZdjBDhLkO6alu
wBtia4DjXE+w/pRleOrVoG6vGU3ptlWiQ7cuhYUjZZHEyLdpOG2o1rd6BrVTawTQpXZgguxMRQmm
zMNSsj1PWi1ozcHdmxt/somLS8HoctzrA5sILeO34jB+ni4CFz08h5YfSLt1oqQFG/ePt4tv669j
Aw7z8zXs1VjzEyjhXOlBv0KDDYFvh4a3YGdu/HlGDIwNwDt73EL3nLrRcV3++ez9PPkFVKhPnzNV
EPq2rPgFDP/YVfmVqez3v7R50/59U6Ul7eDURrAAMA3mIhe2S4/dvtoU1/J+zdkvG3mLL0BaJt9i
Bt3OWGOn2/ZP7S7dNTbkcke0MDa/nF0RMp6e2rynJyFADNPCEEE7wDcNFIKRpkYemGgy7Pd37mxk
AzmwSIovgRtfJiONmJdG6uvYcavL/sm4GC7gt7eVb/3Nr6oC/3UVT4wtFiVmOcO/o0oYoKtbwex2
xvSoyMVKfjX7gDe3QaYqSGFapSOyuG5hqlXJELEkpZZf1FJ2BivchggJ5ND8wGVxqPpsJVv5l238
x+bigfFChojKDJv1BgkwJ3HT/iA/t9tpwydVbEdvLSI960fgUiI8pLmjLVO8aao6M7ea+SpS9nSl
i6kG/jM4CEpvwQmHD2vtkrMf8T8Glx3CLAzngXZW2FsPFfgpfU285l/28O8lLZW41TRIIyvGQv5N
dGb+uGYvP7RufZhfEn0l3FlbzuLAhBS2KqXuKM80U/rEeHq77RUjX3FMZ4Mq7WTX5mM8+YzTiHSM
kd45cehcptBdqu/+q3LNNyZRsEu3MDEZdrzG1P6dIf3tN/DPXi6+tMqDIyaZ38nkAPzfgVBKBLT/
oEWOv6vd0R0PbWbDxip+KUVEru1VpbO1/Z0jv5OFM+I2wEdURm502Vym+9IJ3Mb2D+Catr4TQwi4
hhtbM7hIMeDSkJumoeYh1wrjbld9sdIiPxurnhzlIvzpvDixRgEDUdsfpIB9LL1dHq45/rNv2YmZ
RYQD2VhRoZ3AwPGOYe79LDahbsXVt+zsdsH8xhSyqNHTXZyPooxAmzOSpaSoX8Ykegyt1bflbAB8
YmNxJKLfUzjqKXRFhzJwjMfkMLlY1D6iPoe0l7abNv0DYycwN+7ef9bOr46SKBx2cz958dmpei6V
BUS0bqICcsdcL6wUwM7WIxjT/9vE/BNOLrih+k2kljhg6IbFI1WdDUC68nOzL313cORtdazuxH3i
aId2TSHz7AN3YnpxdkLbG8wO8YzGSS3cyNoADtOTK6cvR/EC/mjrWw6271Iw2ug3Uhp6N9SXGTSD
k2ph2asDYygqqnJJVSXQvinJyPhyLFzKbeMfirBr1qBE507y1OLiDvXVTPoHN62rjc2G4WQnr4SV
3PrcNT01sfiwwyJOKaXG5BRpBx/ql8D6GjLPG00v71/K+e8sfTJbBtidFg4980UgLkL50QUVI1DT
lEEf98IQTxk9hbHowKm7Eh+cc1a0pQwVRVFQB0t0vT6mBjyiE8g2GBLja0ntyI/WivNrRhauqmNm
whtEMXL7LnRa2g4dTBC6tHLnzt2A06UsMqbBsnIzQKzRnXLfGYxnv358/1xWDCwhGmWkGrAjJpEb
Mj3T1YgarHijlX1aoughGxMhzuIwmLn4bIzKldhBvx7Cx/z+QtbsLGIaZjbQs2XeyU3TV4g13bQA
gb5SYV6zsfCs/RTXQmWxli5OjoGgbXo9Ahhr/tZSmMCkszUXsxcxfFoGzPMELKUtR/QiDNeEUcok
jvqNHVMhYgWYM8Mi56tx4sTHpqVqWRcRfD6QIJhf+06G1e31fSNng0DjxMq8pydWCAEtL6xwMHPp
ujvI8abMnfi1+Fht5K10Jb3OXIY5LIIrm3i27GVQLwfjpLG4JT+vnuY5ib+KYeSNZYZervLrdtft
48uk3orecVa59bersd98B944uhOzi3soZInSqpGC80GCZiM7tTN9aUgrp6N2HHS72q0996sLXdxK
swxi8K5YnDm0zRLZV5thH+8gOMqO/JyigJvt9DXW+7V1Lm5Po0FhCbsu/s8JHgfPbneR6x38nXVV
XAeM4+yDFUdyLjY8Pc/FRRo8q5ZhmoQBo/Iupipw6qpzG5o7hkgNy8v2xSTEtuaN+9+5wScnuniF
JTSeqrBjpd6HaTtuukNxY12HmgMRZ2LLNnEWxUC4n943u7bcxcNcm1IZlkCkCIVnaE+377fC7v/C
7Vm8Y7qYJjrURxE1kB/Je2A9xtHX8TY9iG55AyFYnVxp4YonXb20i4etnmSVpj3L67b1k3Q5p0hf
Oyc/1Af4GKkErgnqno0//j5EbVkIZIpxQut03s64l3eCOtUPrZmFjsHoN7Jehe+7aOX0Ky72vPc7
Mbtw5XCYpF2fpPNXQqQTIkCt7JXGFhz50LrNU/4sM2fppCvx+fztvfVBCtEP8E5Yoxd3hwdkAD9C
1IB2va3KPuogK1X3s/UKWj9/m1hcGzOMDT3vxwhoJ7P7TrRNu03nTI6ygd34uV5Lp86FqafmFtcl
SEPdt0ZWBAHKJvAUxL7CO7MSn9GcfHr/wzv7yP+zsiVGpq3qAcgzj7wSQN6X6Bd9WV0XJkHx+3bO
38i/d3DZ/omLceythIdxFAW7rz6E2cwDXjq6+qQEw+F9Y2uLWr5KuTmaYYsxudqGzPqPEqoWfbp9
38rKvdMXL5GkZnoWI5brqlZhS+03WU9WNm3t3i27w0ztTqlf8Qp0WxE6RbsAEtvY7SflW7IJH1Zf
ubV9Wzw6hhyUY9hjThuvtdaZy0lq7pAtOeqjtlOU58qOXd9d67mvbeTyyYkFLfLnsD+WCmcqWGSe
/JdntfAR1dgViL5wzVtDgrTgKqWL9N/dhoWLSDIifgX1N7frLReAlo3u7O53TIDwBYuoAdNbHs9Q
iZY3m0Dha9sJ3lVb6b/jS9E6U6CFtUR9mbhGESKeFqSHNDJ9O6qve2+Nd+X7n3jjrk9MLB4JIdd7
YwAkTMjo7eYLzWjibm7Yr5XXzl6rE0MLLyBCF6gJsHK5kt58ktA49NLsd7zniYmFC6gQchK0nrUk
CVTmxYsFXXC3OtB83g2cmJlXepJVTEXiNRQl/4qO3OkCkZCQiCzYVztZ2a8h49c2bnHPpMwMJE3B
DVgVPDJmaJvm9Dvf48mKFp98B8VezjXnEmS3el5vtHTtnp31ZScWFl98YfozUzxHA8OrPRlXOYFB
O77+xhd5YmTx0efiYKQFvJyuEorOVCmQCa1kHmvLWIQCaiaXIE7ngFVQHauU4M1Gr89akw87Z4be
Em1IC2gLMzk/37B8KhQROnR6g320V/2ZZaf5htTh/a/vF8MCmg6g2QC/s6iL5T7cCagG08qCNrPM
75tkcN+3MF+cpXeBS1VlDllm0sJafJGN56u+GoPtzNVHv0ZvctxXjCNLXIT3DZ37SEyN+SUNSC5c
xIulFJkB8WXJjin+bTGpDjR8m9+woIOUgaBKZQJhsRR/MlETTimEeHBbwh9sG8K3/87CvMYTvwKd
9YCQB2tos/qCysXGWp3xP3seaMyAm9JNavSLizVmWQEJEosYQ+HYapphhxRD9TK9gaL4d95gsOt/
G1t4fPQoE7EKOfy2/EpoBifLSmPoXBTLOBzTVgzi0WtYOJUWkkakA9iwzvDppd2XdQtvbrZVystU
zp33T+fc1s3jXNQVRK7B8ptsoDnPRvgQXLBudhjGm0l6bC24hvp6xdJ3WeflV2NBFS+DJ2XkcInx
RN+0M5UuI/CDX+STfmyZXLOc/NJDxPHSAP2wgyvhUt//H9K+azluXdv2i1jFHF4Zu1tqtYJlyXph
WbLNnAGmr78DWvscd8M8jbu93lwlS5MAJiZmHGPZaa7I+9t83YAzxwDSFERvfPNUpde6UleoNEze
8ulzrjeYPECXymd0JQgNNmPUM2l8B5VFzQFgNJA2BLM/PVrhFKz+FHVe/86qpT2oDp7S5784yd8r
/OQEO7tndDL72qqZm9BXAPnP5caVJONNyhSPSiLUEPbm/HGWZ8K4S2BYZdmDNhivd615bXlabFAD
llNo6z9Id1Mq4fW1bdlBzAYYbLIN+Du8lcrBl1pgYAsvR0/v1QxIynrx7bqIrccJbwb00rYt648G
iAFEMZMuNUhJVf2brdfvJaBxAc1tCV6nTwf6j637LYhvfLCsSZn1ml0DV/swn+0jRjXJPwqCPjiW
3WyiETRUQA7RP9KvQwNkNB/kjr7ji9rftm+FxawmW7HOk+DWCKUroN0yPVXQ9ZEF406eAPyyhEog
7+JF8JxtWTbntzje8ZfrmWQ5cOd8eVrdVPkgy37UQgCDGmrr/sVxnoningTM+U7g3oCo2Sz2gMbw
JPJeW4KU26bOnAnhboEK5PR/ihc2uJvlPPEt9QtoKgWJoe1dA74jYjsZLg33HhAbLBkg8INmduYe
fbt3DV0f0APqARo4aFJdYEc44sh/uqrA5KZjFk3+LJdcPtiJRVPnMzGEvj4kEWOX9c6kfgYk6Zt0
R44lSu/XD4sfu/xshDsXyV6pM9vV5n2SfpZM9Wi8HeSj7GkIddCgtrOC9K7RvV7e0cqTDv8fTXib
23u2XG57OyU28l6Be70sXgmG4VeCte6ws52bRWzwEynMnNwCJM4Xd7BttgCer5xz7utEaTVSQXp8
7NH0Kj02Emb+jIMWLLuiEdy/TX21NYAi4pR1+OGX2wwo6n6lMnjNSfxMpR+m/Q5Y6b+5eGcymCk/
O0oQiZuL2UGGZb3X/WmCRZ2dr9f1ZWMduqFr6PYwLNYPwt27tQKZANhXcr/NH5N52MUWwLUdJbou
hX0pZ6hR5kKGAmEoZl90zoSkOTi0NFbzVgjY5aGK0irwE7YkgFwWjHYKxiEBqHy5V7VZNApCyNxP
huFDUzBtYjX/vfEAMgFGSzWW0cHRX4rIxtyQRwnHoSNjkFc/1MwCpzEARLW31hK1iW2diykDZAHz
EqwJn9sxEutD1spF6ffofMisOzBFeYW8CDRsc9dsHZVUhNZoRuC0WDcqI60MKferRfsGDoZbNEck
/1IGp8WtMyOuBAWLL2k/ZcBbxsvjf69ceHUR3OmI7sBbcnkuhZO2tt5CQG38GmoQsxijf13C5mH8
lvDZx312EWuUoonimAXSBjnGSJT2DWSQdZTGvcBz2ggh9LOl8LMkjpLWuiZjKS15aeUyKMYvJfhM
gOYg8AI3LPWFIO7ax/HYjlZnF0ALnoM2yzy1Bdjoqt7I5LWfBava8o0upHFqFgORYNRtq0DEwBh7
B6/o3Aodsd1e36HdUCBucxMdDCqDT8Zm/QOX+gD+xWROFqytT0o8Nw8gQ/B0aXGpXPyNap9JYl9y
pheJWipNDKJ0tEA89WkfmPlfPDM6vEnQWuiYSQWn6aWEJgPYZ5pJhW+gMOjT1H6g7dr6RSV/XFfx
TUtwJojbNAz99/KyQvOSnMi3+uJYuxGcsYKLtKV2wJ8AsgDeEGSsOUVQLSqbho7ltG0HhOvJTdbE
a1nBDEm/1kgFWr4RWmFi/bc4bveGsVxnCixc317b1JMGluxHG5xjo06uwEOIlZtJKQTPxJaxOBfK
7eS86NVS5KjODc29vn4Br0RQjsIMwJaSn0vhVG+qF1vPcuQVJ28N+3v7uIYoZ2GCKbR9/TQYQeKZ
uFvC5vYtPTmXyz2CFcknIyXYUhjaKaC4WfJODfIQJSe3rsDzAhYfTKr8TRsJjhI2GC0zcCP4pIOZ
DHE3LNhV+3n+sFGHmHdr75EYQzIo66Io3x5Nkfpsn+T/yuRTD04KxGekc/HgK1YFilfL9gujJAcL
kxKCOs5Wz+r5+viUgwHY5ERi62MmUvFLNP+CGsyn3yq0HPSeBLTLLOzHnWN4ooTO1uQWA8rANKsK
5wnzcJdGZlJAjGikaYEmCyUsbgD8/uBQd/aTnYHWhwZobUXjxqNnus2+AqvIDdHdighs6cZmG0ie
qcjWYdLxD9h9C1nzYVoKfIRE7nodTTpUA2hHM3Y/r1u6rTjhQhIXJ6iA2FGLtiz9tRvCLLtb7Dul
AUp7GbujU7s9/ZGQGVRCjje3RGCR1I37cyGcc1bA3StR2kA42+sOJY7n9V17ae/BnBya/oy28gbD
IkCiCFR/PKrENfDvNpT2oqKRYL9tLh/ujJg8XxN8SJ1aoTmADCiVvRgqfn23RWJ4P1Y1En014Mdm
9hT0Y/Kr7pWdItXfr4vZyohiX8G/AW4IFV21nD1sJouqxIiZPWTTHIM7HGfiou6GuYpB99mGgvUg
bN9IEUwvre4PoozM1hU2QLqBb4ChwoATp1d0mWMg1iME0SN0Z/hjc2LRPtAzP8DcR9Hl+5ronvE5
YSEyy1u7fC6a0yonRR8r+pfRgDLvklRzW/POmf4iD3S+PofTmAoMTVU5Qgi4ZME7MCCxcNcLc9uC
pfCNkSBR6PuZde71emBW+i5G0qlJBFq5lSW5WAvn/1J9xMy2gbAXdAdMXbwkUEFI9o50vRIZn2OD
yWmuvUrUKrRpfRBxy0jUAHkOVbpLY2vTyu6KBeuTF4/V09MQVq4Nsh+aB5ru3fVrseFv4SrIDqAZ
Pp8xttlnDmqZgZhPZXphzGAjcOAgxBgzoicZ9F02WluvS9vwSS6kcXcwMwEbaKZK4Vfzm5bcTIm5
X2PM6pLUuy5oS0cQ7aH8AXcA3gCn7r3e0j5GksunfemRNt6BzNotMMjyr8Tw1U+qt1pJRvjE/WAw
+msQpINTtmwjZclFgyNbe3e2JD7ep9mU1qUFf05fZ6/uwGuRfmj55EmTyFZs6cS5JE71azVdrWpE
eFSw5EWrLQejtD1Qr6iuVtYfNpiE/+U+cl6/tS4EnGo4roEA8X99BzelO2sv1w9r62E9Xxb7+Zmq
M06mStNwWJg4dp32Zzb/uC5AoHQ8hkVupEk+1AhiLYyig5sZ5HF92HbrX8wlIheHnnRWEUcdmTsf
DeQOU02xW9pp9OWgDqW75GgEzhHFLlfdAUzsRtn/xdJYUQjlC0jmJ1ZRGwdmmoJoOdGsoCmLR0nV
3QTEztfFbFpdZNBUDA7AzUQO/vKM7FKua6eDOcr3oAjyk0ALU095MeFTPpkYP2QzlxkYQN6vy91S
DVPDxI2D6ShM1XH+rV1gwiAvjMIHs4XbI3xYRd2SW4l+1KF+i+DefoAoY3YadJCf1Z8kCQcvDTHb
pgMBrn3MQU18EPlvW3OkFyI5IxhXhapNGR6SyVMPya6WfKJ47c54NILZm0aXeK1HidtGw40hucaX
63u6dRsAaMYiBrjsaC+6PMp6ULKmqbCnZhsf07n8DgKdr1oh/YXpOBfD3epyaUvilGxf+8LX6RRo
kux1tBG8k1urAVYWpu2RBVc1fjUTdLIDnGLpz6N2WOPGNac2UFKBlK1aNm428OqhhEDE5I18X2EA
XtUS1B+firvVR+n6mB1pFPvtzn5SQE3xPLwTIfgOOwou+X4hlTMoCQhYFbSOICGB+8aaoYufzh2C
GwCB9JFtuebjf68auGvoDECkDkRiTjFTM8/BG4RVzuMLWnvASu94SvoXJutMCB+bo2OpVxMD8fKs
3Urqc9+WQAqxBNq39VQC/wZYoiykgLt2qeQgayVp00AI2rsfbGXX0l9zPEZqEnuaJMqTb+rgmTDu
mMB7vBpVjmOiahEaZho5A/lwlFhwcbeMIUJ8UDYDhklG1/rlmtpqVhZlyJEZHTDeroIiC0xOimDj
tlIKxrkU7t4qBWjUjRrhWPwmnej3NkQGLLfd8QZE4Gs0+YYHnIL4fdpB3QFwcvs5BBRc18PNmPD8
I9iOn7kENCft0A5IKQBj5jZvXTqAnMt13rs3RGewzatHTJcMrvN1AfHTz+xJZKM39AfPHdAKAA2O
/jm+SLgW4OhuLPgkXW+Cg6wGuwJJwbVhJDlrJJld6hCBjfmEDOZuO2QCTpjh2jGaistFE7tIdSJj
57HovbUzQus9vi8ONjoSigBRzn72Fr/45/Y/YACjQTtEraNLiISaoKa/lfe/+BZepVE2BcU1vkWP
Zj8FlZSbBIVX7YH7f1j+Zm7+Qhqn2ekA25p2OG7dJM95Lr/Idd+413Vq4/ZcyOD0GsFUkawszTAo
+9IE5/pkCiQIN43T2nTJVNDxQkR9yzZNe0lxXKZru9KhehIFiKL1cCHbSCVaFSWEFTTzQKJMXcQH
nWBJOtv5azrJOWCgFFasWIMU/H3ir6HiM1UsvJ5lOnE3wf+HZ8l6HI6rD8a/73qQBRLmdrIAML4+
IODv7LAMhr29q06qDxbyxQVp8a73+mMtTIduRGImGPVQp0YPk4O2wcsLtLYUTXsjPjatj7N049SY
FwlTJAiva9LWjNmFHG5TWoAgYIAOcvJ9tlNsN8bs6fwlLbwC6b8ZqOYYcz9k60cnSDVvHvnZ+jhX
tQfkpTqxSBPzZj+olN3XSS/KcohkcC5APYInALzipW8NOzmhGKk3RS8My5P8oVO/l8EH56ANLDBV
jWVIOxqwMAnkmhmwHWSwvO0NTIt7I4D8+6iT3R5hLgpbgHP92Tbh9WPcWqnC1AX9XagE8i4CnrgJ
aAwlbGgLQtE62YEPXfSObV2fcxnqpUZWzaBYxGa5gYjss2B9L7Ow8EgArlI3O5UmGgMEyrl1B84l
cqbUavReGVNUPvo4fyzaR139Za5qoC+jYG3MmPGneC6Ibe/ZE71IdVz3FEtrktlvQH6dgoFepr1g
PVueN4Zjfh8TZ1SLSqsVfbXwEv8yU9TTXeWWecKg8wGfL9hhfdBw78S2RLQ83pbQnG0l7rhRGq4u
Dz/KYb3NhloUWG85GufL42zJZBtl27M3g+UMjLAIrHpPzINdvRdHLVp88BlN+76IyiWqjKNoelV0
B3iLovZwNgkOEUH/8CDrNXks1UrE9SXaS86mWJNVogEEa+zTMYy7KZC7zp/WNfhXF5oHB1+TOLZ7
dmSxhbYIJZGfGvUvxipM4BlrDKJbZa/MpdbPDe3sZYY2Tml1Iy9daIsaSTaP5LcEvjO2RJbFMnJc
4MXqAgpA+DHPBJ7mnzaCFfDRBA6eDAOxLKdzg9LYzRg3wD1NbHcGjIGDyaPElkIirNhti0K7Juq+
G+F5a1ZkMhSIyr42X2d/uKtD2P07BUU7DCoDeiQa39pjJ1jghifGVvhbLGecJAxxwduD2LLf118U
f0BjvfplWULjgDKOEBnpTwW/FMd+fmYLK20GmboDcZL+syxfM/XeyQXTSZ8o05f29lIGZ5BaAjhO
B50DjF487QIM3I2TN1Rzq+xGc5BcDRThCAVkuUT4sGQ0MItc9qiptiFya+nOLivFN22Q+bW2ND5J
dddS8PamDThSMLTemOv4BkCPJAC8hY4pu5aAwHmYX/N+WT21WHxggflJMvl0Vu7sOAHVcqqYXq1b
0g0i+nSfVMQKDMnIvGKi1mnWzfZQ98gQ5mORR0lVaEGd1f3B0NQuQinXdAd0zSwAB1rGndQp8n1m
2MvbdZuwkWtjIRzyQ6iR28CG53TdNJu+kEsCdETqNb8YnQmN9O/aTkLCzXpGr/6rfGs3LokmV5Su
3/ATL2Vz1tXUgY24ph3rn9OkWyleJs/Ru/R5AB37TpMqY8astG78RLP//KR3leLWvbHcLLaVJUEH
9IQI7C5JpGNkJbq+LRsKe7ErnBnLk6Fc5ARQXuh9Ktxcz04YVrlx+uS/jyMvtoCvVaOIlsVk/kQr
iw+sVB/YiAomULADsSQRojEI1sUP8gBP0RrzFqdd1ehvmUeAaX3pRNAzIiGcUzcP1UhzcAn6o566
lfFk5s9D/XD9gD7JTrjrfn5CNufHJensgHAAKwHAbJTtaILmEjNggSWreaJ5+QawXYU3vMphysi9
0WkCPE5RXfD/+AybcZ2xVtNPq3Rm2aRVsTpUm5j9Jo1rKxE4TZUP68NJoj4L2IdkUfxUgca92C+a
lyYPOp4SjxynG1GzC7upf+7I70/hDCAov2ZdLhyMARqK13SSW/S7Jf7WkNd8aQUxykatl+ntb2Gc
2SgnmwK+EsN0dqkd5yV5rLT8oK2O3y7lTkvMzp0V9UFeJ6x5yFKAKzgv1zVAtFzOeNQyGOdh8IGl
idBb758M+90GCM84Vq5pryIvWySNMwhSFjujtOKcx9D5WP30df6CQN5DdTt2a/CmfqmALqn8SA92
cH2Z/4eR/N+d5oHCyhYIkypDgMzAH4rxSCQW8rCCd2/WpwkjP8tO+pII9vZPH+vidPlMWzeqgHHr
sVqVVnuHgMZlEM2rbNSVLmVwVmK1BnucBwzg5rfNdyNDniSB7VMe4hPLhmCuSLSR22bp90ZyFkOu
5KqzGPMA2E9MhJvWbvlZntJwCE3XAVrpvblLAxRAr5/fBhL25To5V8uc8yXPGTvG5LW3SXw3qr4a
TM+YIblxvOJWwUxQ43aUzXLcmGHuZqHwnRUor8F25sxIpelQyhgJggpVfvkF1L6u8u5gaH/yzdB5
sAIrMjx1V0YiuNstN/PcSvAJJ9rOpalJEExAKuFmu3Vn+tpD9gWdfkHsibxa0QGzbThbplOZxaQR
SLPrH0tyarTUc0TXUSSDszqJtjQUIHGAU0yXJ0WfXmujCCqj3V/Xmo2w4GLjOHPTAW+yowA49Pt+
gFOZuWp/qMsndflxXY7govOpps7q0qmdLCzHnLwi/arZr9cFiMwXXxjUZ7I2sc5W4gP+ZsR4GvCI
EU8zuFLqke9aIAZiFewe32fQzEXdWOxxmrI0Qs8BQBeeNEX1gYYouN0CdeCBd5aym/thgU2p6HuR
pu6IHI9qC3ydjRTPhQnhsXco2IcYEhp7fOTmBrzZTuZqfhM5XraXqVebrvFLMtFBIcqhiy6wyVkO
Z9CBVTPg8bGe1IMRorHci0P1VfPYcydyYFRmga94MDwdoG5K81DLWKf6gIFCpMp0DNupLjisze+Y
Or1ZwOt8AHgXiBdD+daJyg603QzYuYxEiR+ByTQ5W5LEmR2nNRY+Ost9nK7u0mmBTsh9TcbXae0F
cYBIjzizUvU5CgnsMSTN6IJRzV3VL+MkIrsT3XbOqpC5zgunwf4aQ60EKSb9gjlP2vD6lReshU/Q
xHozOuATBS/C0vpW/NrZg9t10XUhGxXQizthccXAQS7laRqxFvngvLaja6S+9mqE2aHwanQ+/opd
w5uAF5O53VPrxY8iZHrRKjn3RdIKOdMo5DerZbvtan1xSAfqs/n79YUKzoxvLFIkao0Uox2+g071
tSZ32mAJxjo2mpcu95J9w9nDmaIxVepGnJgemQf1exXUtUvgnbDS3PwddJYBKgzlQURRL9pC9vMz
sbOaK2VegUFmcV6Tzo40NC6javXvTLTFhUVj1jlNI5tQ+vjYAvTDGt9UQwmun5LAXPBZFMwWYgZx
hjasQ3ObVo7XOlowOUpgxgdjEhlK0cZx1mKpctMEDGCGwg+a61Hp77qHgYp6RDc1z0GnC1iW0fHw
+bKfHU9OnTSZOqxpnp/ksfNiNA9d3zWRBE4BLIeYC40hwST2ocmp37Ui95uZtD+elLNFcKdf10nZ
OMyR0qN+P0RFpAH/XTwfLloJ91xkSW4PxdyjDLzSO1BUHgx5EQCGi0Rwhy7J/xMHqmh0bpu9RRtR
UC/aLO59aJAwTjsVmzUdBjRUd141uCVFqFSGQAldF892p9sqDZRfvema6NcUvbrbluj3cfHjqLRA
rVFmBCMAt4XVwZBBhRmdaQ5LZCZR7Zmj1qu99FhKgvdk60ppGG8Acj+D7ufHUzs0P0kIH5BOslZf
bd7Npcbd/e8LPQzN7rcU7tFwnFx1wC4Kd8p8lLIvAEEp6v31O7XpcGvg6tU1B/BDYDy+tKr24JBh
trCSdI+MVPOJy5C4j8QdUKz2CbJgwvhye/MsA3uHUQ2Mw1+K1GXaTrmmscBLPWjNhPmj2URyZJwm
z1AZfJ+U0BtkMax7R7KmW72f0DtHDC2wJTsOrKbtAVWhoGnJbkV8g5vfhpYhxWDo9zY/PV+uXbrO
C8pFpnNvtfsCaCrZt+tbLhLB2Rgpt5W6ZlhPa/tNxgB9VVeeOv38GyHg4VPAvgM0AC57Ubat1Jn5
gkgDSTXXiaU4dPJYDQx9/Cs7oGF2/n9kMVN0Zvn1vLOtIYEK5RkwpYJkcSXFdT4SxBlo/2XtLenk
L4pvVIGe+MV9DTxvEdoH2zTecJ9/A9v0s29oO8DArCxbYy2ml0hyWKvGrpvNJ7mvBXefqeefosBT
j8EVzFTzIWqzpFMD+lRs7TRS1ylRSgYp0Bw142Ie59T4UIF+HVw/zs3ICvOADNYBMF4mH1ll7aTH
TYn05RDI3vBYhwXgVFcPj5Ov3og8ra3NRI8nY4E1GTkvpzxwVfu1j3UE4SoJyvS+NpUoaW23m35d
X9bWI3UuiNOcPAHN9WIjB12TBADT2WD4jl4bAuyzrQt3LoXTDVrFbVWuWM7kzCcFDbj1TOGg9rGg
OKZuaQYaDWUTLY6GDJGXStgA+C4ePxGlfECe7+tvs+xno99FaVg8pE+YZvRXbw7U2/qOsDDUm+/p
ff42UJeeyjdFlG3Y3l0UGfGGQFv54rpMMjR5xwC4QhNqaNUVs6ZP1w9w8/nQURD8jww+epOQzQCh
C2RYoJgHxiNjM9Wi2FUBv6aHvVdHsyD23cwEn4vkdjnH4EbtrBDJmAoYtJX2wvLbFiiIEHscdEGl
ePPqncvjXuEYaEiDPEJJk87Ldh1cDDAhlJgAlv08ADWW6Kpva9HvLeVuX0tVqcSkAdQ1DhikneaD
Md1X2qhDf7z6RcM6dUBveJa4xCoSzd3HOC80pVWxtTkJaj3SiydagTzYxOA1EVxK5n/yVvR8V7lL
KRkGIDXVCc2FbZy7oIkbb7KFoA13jafioaoVuqddoXbuBIoNUTv7ZorsXDr3BidZqia5goVOnh2x
9kqy+iX57ITWvDLAtEj2VKJVRBDBbHSD45E6uy7sAM6fqTU3SW5BLqPgM8L+SQOgHjgZmqOEHlAp
mtBRkXhjVN3nAYCYn0Up9m1T+Fu3uKjAtsqknWoL17UZPQMWRzf6wJp2160C8xmvnS3nU5KkBwOl
iVXKh2yn3ZBdtaf7IhwE/ZuCxfDF8EqO+zW1cVHW+JTLuTuT50wj/vW1iIRw1qZxFDntGhNZBzgV
MQEWb90uj6pJRGaNmZErm2ZzZqYi5WB0zKwxCoLVH7z6ab6xPCvqGFeiCEZic1mYzFbwystAcOKM
TBxPVl92uH4ZHqiqfre1fKdUgmSUSAhnThz099G0wcMLDq6AKkvgTB/EUJ6vn9DmM3e2FPYVZ3cK
DXcagG2YtwKUFrlUvcwQVR9FIjhzETcGyTsGMrxkwCqQh69pPAhWIdorzjKo1pJZZj2iE64fy5DQ
Qt4nOa3B0IKmolig1KL1cGagaWdlXtkTM8eKjzboZ2eVRUPyIhmcEdAoyQGkAxn1KnlJndxXySBw
H7e9DxhUgHhqGtDOuKOv48ouGgY0rJyGrzoYTdMnK1CiFQNdaJpAQ4yI3GbzlM4Ecopg1tlCLcxA
+2hGirpqvbPH4jQC60DwUGzmq/UzQZw61LZCtPGfh6Lfr7arvUhBFUgrPAGL8af6HfA5nsuIeMia
J8IYfXOdiM5lkC7qGBXlDs+eelmdmCPQL092ncBzLvxMXUWZZGZl/rB5v8Xw3mNWYgaXMA/1kxLp
+3RsUzf+nMlZWEtTOXuigiw7oGsSOXM+VgRtKPOAWYPGvgWE2m1SGm8Omd6aWDwLu3kFzpbHmfRO
1eYkryQ8UKfm6/Dd2mVB7I+esrjyhxLkgeOL3neRRM6sg2PqP/qpNadmzL1KkgSaue3CnC2KfcKZ
ua3AU1NMyX/eKSRJXQN+kwG9tG91RDQBI0RAlP9F9ZHaOAFEz34T9lFtX/yzj+AuPoBjMmXu8BFq
ZJWhGig7J1Aelo8x6IFtUh/qoyhrJdpZ7uZX6uwUaMsFpvls+ylZvwxy93L9IRNcOr4qsEhZ0ZF4
BsplYnjLtCTAtC8TtyPV478TxJl/0vTK6ixYS7E8FAU43esjpaJJcOCYsct0cdkYAydLkQLIyECG
kVMVonaZXJB09AvZBFSE5eyMRJpDpP6MoFcM5ZBMdLgnpFFrn8gDJmQwsBZNy9w/9CodPMuykdhN
jNUt4ib2SFPOezPR00NW29OuoiAzHZOu2RtUbu4doBnta5DrhlM9xAdzTuNwXJPxJpHb+OuqqPEz
fj/1qWJOOxRrobBJrdw0KXBxVJ20QWOM9WlVOiVs9dQ82XYyHXtntEN9VuxAAmMpjoO6SqWvQLWJ
018dejJu6Bx3mmsnBFBcQ65XLlF7DXSWsf7WduaIiYpY87q5rW61Lga7sJQkL6WUYjlyRYsPq5xi
cJTmc/expN1wqyAhcgSRSr9PS606WRh5KV1Qp1S+qlD6tpoZ/Wqkihqmg27eV/k0gA60tu3KA79h
81LXoEr38jLJnxsMhD7SJR0eC9silltrEjoOOgRZnTetDd4P2nXKt2LsAec4xaXxbiHIVTE0tGZR
ZySO6xSSfq8CYjQ02rjfy6Pap26BidrSk5e661wDvFVASZi7IDaSFf37YHlLU7nz1rRhSUDFDNCv
jmHXnq5RUWhtCF6O9kkitvKUp5gsGHWgBbtkrOtbIkv6sRwly531ZU5dHTfOQ+Wq92iHdmxjVFQP
+XBQPXWD7skjxVZL6NCgnjNQoJCmxPgGzEh6Azz6dp+Vdb6fyrZ5M/V1jFKgpq3uNJTr5FF91Xy5
kL9JeYzoMh3SKJOMJcr6an2qVYf+tNJRf6ZdP76MS7n6HYqdYQbtyjzJXPtTp/d2EJNiCvVkMU8D
hhsmF2Ov+nsn9cULadrlhNV0P0E92npGWg+La8+EHpI2K55xQGVkrAiwx9wyvVm2zRNgftKj1tZJ
oMiWdNsv8XCqJIXe024xb1vJroKko2MotfJbWSX1jpBVeSylaT6A3NTeUc0pd22RLztlHYAMrxVO
NNoj3C7NmT3apiUbba6GXRo3yn3fkOE4lZJyg2sbPy9L3oNoypxB/jMO+SmPiziiYzy7ijmSEGBO
VgCCqCTQV6qhHCrPbo7ceWSREbAKKPhFSjEi9WIOZJ/PNlAsIQrkK0gDo4Xe2s2GOh8BHJ9HpV6u
oWq0aEIsJTSJ53odh3qF7sva0dVIa1Mw6FGl2i3t1LiZUQ5RPBEDjkfR++1QWkf8Qbor1lH11thI
b3un0fyh1KCWIAMDkDOQh72aLBqAXDBVXTht7alK6nh2T+3AdGplJxeGsSv6JLs1AJ1zP8rj/M1e
O/poJpJ2oG3WQEFQ0iJZ394CvGO6HwfJgg/bGd6cp0Y0A1f6qYsxcQGwVee2jqxljpYq9edhPmSq
euoVM7RH8jUmBIcIyGf0RA7xcANYroDGYLIzsgdN/Zhje1/rP0YFkZFK90qXfi3i6W4g8a1TxmGZ
LqDOsJ0dsCF3RAOeYEuCfJ1fJglNiAAPVpfiILely/iIiL4Gtb3XjDHM5x5x3BwQa9qrsXYYhuFu
rkg09q3marEVDuOyQytsUGJ0ALRmt6qmfc0cNSowi0VXM3U1udkNQ/Pel+Ch0IzuZ2zMgKZU5ZNk
WyEpLMcnlRq78wos62x8jk3jnizDjQwmVBezCCE41e8ngj7T0XqYnfZGX00fpQgF5GnFh5NOGJto
nG9DvT40jXZQMnkOi14NSd/c5Pb0mOTtvh9NIO0lp4K2L3Jf7sBpbrvOUh0BofbUFDN43uIXVUaF
waxTGPgSkHxoAQIUWeem+ngry49Lh2iNOpW7oKVcm6kcylQ9SbLzTSXpnTnput/q4/2qFpjA1eg+
I/1PKZV9ZzB39VqPXjKoSySno1378mw4hVv18ZIds6TIv6C/tXBVSybuDGoKrzOMB8caFLe3tDdd
XfEeyOrXijQI5E2TuDZZUIVcFhAPz5LuKqvyktq0gQYNnZvgOdJzQFfKeTj39p1UGjBp7UktnY/R
mL9bbXckLdbeAu0JJqZAVsrG3IlfkJ8ou9w4lXOalfgEatHX1ZFMv0H3uZsm2mNPnJ1trb2LQP84
pf39AMQbrxv6JiJza3qmYkTyMro0Rz4x1gNVLk6Jox1aI/bjeAgc+AQ0rQCAM5mMiKbVXTMDC3RW
Tx8p2qi9dSgiacm/5En+jZrzYWVghaZR3FqLHeWlQ4KErrf9Oj9r/XBs1fahXJbGz2T8uVLq8SxK
tmdW5U25aDfdUPqjAb4QaqfBLCUnDGpFRRL/nDuQeWg6anJDBc5U8A4Ezgjey55YPkAcM6+RinCq
MrTTqVXvjaYMHoBRDepGOiKh8lpN1Vu5Zp6Ol7RvuoembQCVBdROqdAwhw/8xpIsr07f7Opcd8tS
RlEXblebzs/NjHMuky53K3P9mbRmA8hrJxhb+ecoA3HTJg3Is3QvBnhIQpdbY6zUI2iBn5SsfMUI
0OQ3Zjy6s5M9DlXRu6DvCNMcEDV9sbMmPOxAVjHa4SAtGvTL6RwfilO5im59t+rsdpE02SPAbXBX
Of2QU1R7LJBvSvP7uspa1MwSDQpa3Dmtzhy4nLrGMijQWgOAqL5JJWRWTaK1J3lwmo8SzGg/EtOp
bkCUqoISXn3pMSrpQUN6t8b/8IBMfksGOxhH6bC2xeoNoNl5K/WlDwo8lOiOWsLMKA4rBih7KEie
2P+PsW/rjhXHmvwrveqd/kBchGZ91Q+QQF7sdDp9Py8s+9hHIJAE4iLg10+4umemqh5mZtVL+fiS
mYCkvSNiR1xHFAj7aevMjjt2yM0UIb/DMVOi4wFkvMdPPYPKUcf87OGHGk8XaPnuML4kj2pd0khX
hWBN1gmCx1jjESOm8IN1rxuJ0OYm8pKubs92JDnr5ltjsYMqc12DOesq79y68kIV5gf0AtOa0B1M
yhCllE6DP+AHfEjgvbnfuaIqsB81CRsYlji5eJpkVVuLc8UZLCiG+jiEbT7BUYr1+0HXx1LprKk5
Fo/QKdHfrh2zgNiubo8b4zdBEwcJGgJIbdv6xZVDiiqhS2onyKsNZWlrXocpyjFenrOodZFjEv7k
akjrbt3RzX9R9bBn24Ynx33z3DVvbfXkOwMsOITIxDcoO2850nLT2K4/RgGbaN4792sU5XKIHpkm
T5pyndAaPliEF4MuszX4wxgoD5zgrFB/Jm3Zf3pl9cFD8hwi8CsxngHP33lJbFWV0CW+lBN98fzt
PIoQmrg6yP1xeGisd5UoixynxlHBn6he3yQ5RzMyfJ3hErfsZoNLM/Dj7iDi7gZEc5OsIfsxNPO9
DSrA58GOo01qsBMuguzjbxqxE6fVsWtiVrkmtcsfFrd9c+s6TPqSoNKaAyh+yze+qsvmbQcHPVBJ
7L1k/qXiC3JN7AIemfwQIj6Hrf7Bhhg+Qb6a4c9VX0JTfpUaEbHBSn7EnoCldsV2tXEuKjY400x9
iN05QXX/jm8Wau0TtbyFmL/rSxwFcShvQn972ipzcDoo/ke9nDGJfUAmzJ0DH1Q74/H1bjva7lyn
2gmC6m/FLjGVTtYIvARb2y5tJu84w/6aE+S56uCiep0zGe5ZUP6CB01RbcbuYoIX75zmS7r1R8+w
qimbnuAI9sLLdU0iSe423X6FZNhgrm+Q2BDvmJ52scHlDOX3pM4gcNcxLWg20ibK8Zyk9ZArYaGa
7221Gxx4AAcBEPEwOBJBYHQUuIiEWU9EBPHeOOy8NrKoHHUSmE7GZX7AsErhz4i+JsMOwSBZGMGc
po9Zsm7zaYvNlzuEJbbVKg9q/RBq99JyI/esrT87R1UpIpB1hqHNB0v74xa213WgX9Dn3sOWPOUl
y3qnO1nJIYx1kn79WMY4W2j0oK3zA3EViNxWRam6PRbOwVQ4uofvIS2IhptpZ2p4Dhsce5OmV+ny
nY/Dq0XZNVOvRKMQ5cgkOow2yvx+ygLa/5Dwykxo1FxXiEaW1juhos/Ckp1V1O2Xrdp1RKF6r28X
EsBkYsMWrsRoktK3+TxBpOmsLzEm+nbItyJoj/GwlFEqtcn6zaLdFEmzRAglKjFWKPatgLkYe2I4
t8bWvTclu65yJLvNNSAll+aFwWETvz29jBEWw7AdNedtIvo+bdbtAcnvTWrNeN9p9OEbJoS0rRZ0
PBFs03y7o56PbQODPJjCbvUjGr9r79PELVUycPPa+DjtoaGpVpY4FYfDhCm80H00S4/pqhpV8K9o
ZLup4TvOzFnX/iFQdcbj4ewvFAEl3yjwlHTyCwsgm30/2aIlqUh/Ixz0vrWfuLUo4hrORdV0r+fm
4mh8v7pdwu1YyeYhlG2m1YZgKDepWHerqUk68xhhoM61y6Otfwj3R+89tP5aaKd7Hsc41+DbpjpO
NHsOux/u8DGIBhcvTGsL9S0JnuoJBssUqYRT0nuvBIHwo0piJc+1LI+TA6VwD/OTtk88fdb27OhH
VsV4atY/Ygb5rGBD8RP7XeH720GhxXCdJ2fm+0rYYzhCt4H+6gbFDnYBzBYYdzcPXwEGfGlTJ0p3
YCwuiIhPjNueAw2DhOimct+nnmTu5KXjEl1ns50Hr8yaHg/oUKcuabA80O/3r21bZj4nx1428DX6
4miHbDRkvLtWbniDpgqo2LO3XUAiJEzxu5rrLFbQqa/YLU0WoqwFnZEvIewKAhgyOCR1kOfEMRDR
6jd/aG4jp8e9hkWNdx/gXG6QTFxLtBn8sI6Yy3Wck2RzzqefG87QZoM8t92w6pAA5eKwYyX4BVX4
uLbIi0sXxvMK3hkx+G3x3dAb9yj8+2DMHV8mPp93vocEmYMnnqb6rUX8Rsx0JvoqX5uL12Prj3Jv
DncO/5QAo8MNjWpw0N3Za2+D5shi/ILBCLSvZMJ6vWO+ky7xj+9pz8EtkxUeFBbhXh1/4sGdQ+Kr
Gl9GWYS+D+FCHo+vmK1NhgoNowniw4piPJmCBbkJ9Gcs7pd2RkpSu7fA4NEonk3r5iGvsqjuj2I+
u7U99j7c8iQ9mYDeDCPHqprX3aTHR7pCtIynCwJ6AwPs5W0Ou7OM7PMQf/i+TUxUZ7Uo/WStpqPC
1u+vMmvkE+vXQxnV96EKHlYOWlCoF4+g5GF9VtVbZlE2OGWDwcIJxoPOMYiQt7XqRIVTWimcHG2z
J+gomvjW9ofNGTMt13yz6yGE6VCykjlbIOgfvIzyx9h+rb7KZPDQha+bG+z85qKjC5+OW7xB5u1k
QxndOnURBfVpcDE62mEb1Rb3AytGlwmFLhFW9bmPdHHd28JvIdN04yMNzYngJpSV5Ls6wETk/DTN
eNfSHqoJOq72QwGBmqDjLOsbHw9z0/v3jgWKAMCj774iIlLhizxEDV63BqGrG4ZV7QnOt49DNx1t
L/N+Hm50S1PY7iUhg/ws/kTV7yVRsFz6jr3PEeA36veX2uveW1dfTb+8bV71/Sm6hDhOm7JVXOs4
fMd+sAdsIVOvHO8DM4Kb8FHu1zBdGDSK0qb+Va0amzhBxEHdzo/aww+7ZT/vkON4S8poH8ftDf4f
dVPr3FbKgV/Mbdyr/WBHVMA4PKW+GNeB9SxJpohicObcL5n1KO5H/ctv7Q5UY2oAIXjTci5Xnvc6
zErcPGFqHDbY7msXB8+cjUqkuhXHuu5uTA9j47KbdyqCJ0n31qhLyevHSc0fSwnTgbjaM6AqSJ3J
cNJiNOGXv2Ce232dS9g7lSIDkEh2cB44TSWKXTyXNkDtbA5BJ29bRm7GNQTIZ3PV4uHuIpa4/TKl
sq2TMXobPCRsbTUKbJDJLQbqyu/Ab5FWzhfgrKvD2qzFYe+tS1ZadBjWz/jswyAFrx2Im07jWMUC
8ftHr/kU2EfQVuYefmMtIa6dwutolqPjkKSKf/bESwAf3jJ7iWYKO4QdXPaSzmKC0LmnEvVvMOHm
k3jalaLLjK7yCeMQQuHICH14o43Lw8zpUZH4caHmiEL8IfSfGw9Wlw0/AqDcLW6VBexhizHVg6mU
SO193NitmzNkwKWOtrcwyn9uqc5b5R+YfoILQoW0pf4S+NMJchbMe7CdLIN3HpFHhEphChv1KIaf
HUG/t7vmRGt2izJj75PuNXS/HXqrHVKQ7gh/hPlBylh1kLOfMMNAfGRLBWSDYVqTlthKp6xEwGZc
Qw7c9HmFJl+pn6QLCyfGJYe2FXtKOtIH4+ps8G7ISA5K609PZX65b1zkHJQfsD6kuIzjnlnv4MV+
1m5kh5YuGRyzL+2SKNnjzoIJdKadDG8GqaBVYRZlo9prrIBIvATThEcHievYdoLth1P6u9LKG9WN
N01UZWpEFRYBSAgPBvesrzUOkTFx/GdWF7XgKcdRiX9sEYazwSpwMyodyCdHjeFiy/LR/KP9PpZE
vXqwuynL9ZUwWvD4SS4Uo5vuT6cajz2pcgrQ0AnPwkHEcH3szbNUe+muh97B8bUsB3cdiqiWucaa
B6yfQBk87b0lxiZP0ArXKnoduTqL3rlp+nlBLz1+lkN1WMrBZIZBVjpM5Nqvwy84Q5S71W3OiCVE
dYWOGfG3n8INnv2gu9LIPvASH3ul9g7640f4uFx9GLfHHftwOu+KiVcYeCxPU5VL4J6Mnrk7PUzR
FZzEjqs7Ql9bnCtmeAu9EZ07Urm99sA5jjqfoUGHl2lwYigKWAx/P+fWXVYMTgUFbEZyLtv9an5N
Jdv1kZNoWqdhCRihTiNEv9D2p563TFqdUXwZhDaxOCBiB1jWR1WSnIdv02z3UXyO0F0jKjavsZ06
9NdYPrvII451n0Q4iKOqRwBPn7qqLCT3j4DVAPLvlzkqIm86ssgpdG+AsN2Fc/WOyaukcQTCefEI
dWKPSGPMjU5yH0XreiZ8AJT0jbx3b2y54Ik+dNu2C5mTN3ZvR2e3bG81yCPhTuBZXpgAnhXKAl3/
IerZPuKvlJXHtZ1OohKJmPrE1SqFGUchmo8ZxqFUEMD2dC/RjjsImEi2cHmQ1fa4IYlmjrAWxbFC
ynagN+yJj98ZNVF0qUFlmPkLkh+24GwDCIl87JSvOe/HvRDYYVy4lBpoyu20j4WXuP49QU3dEEwG
qttheaAc/oHivcRQAmVzIufnqofAbX6o0cBrXNi6PvoC2EVzj2c7qcG+f1cgcsPG1b9IMqYG1PHo
76YJbQzdBdW+hfUaoEalAQdgStx/DAD9lPVyApiRjAR/wHwpKCyi7ZfSS+EYSEA3+T6GELxLuhOB
s5tGnrUSuaeNP6KQMIfFDfezf1HtRdJH2+pCzS8lxr/7icPp5azCp1AD59BVOpcFddgPSzuMTXvZ
xhEe/Z1/3qO5Begkw1M8PxPZn9cZeFfc7qSEshBIbEL1Hjx/ARVnNqCKrgNb1PV4dOY5LYWYEgj0
YGIUX0s73PYSZwqcjoqyrXKkzB3C2H1ox3BPhNo3kXMtI11IglnTagBxJtXVSgkiwFZuQoAmGHfA
xueBIQoBIW5e5rjSS1UXnIBaZp6ajiFbCOCBKUonhL7lfokt0vdzUwF/HrfQpG0vH8sQWzYfg19Q
flWHpg92So5PvkD2qYzXm3hZRwzuNk4x0DCrLRrFuPkkbH0wk72pqJvOrgdksz+GnjxpcFU9mA5H
fk61RAZTm3deYcPpoWvxBtofXBvsyNDnr49xO2SrN5/7RjxLuVyxfe6wsgASmVcuxWnj9lrJ6ai1
h872a+vNnkztYzSWuGfCFiHw/3kT+RC5u74CBwe7HpRB9WmUccFGkPWq4yjrTQPiJPZeocC4s0tb
oBe86z12A6Q299H4uMZJuhJ5uAGqS8xNIIsGrtBQOOfw503nhZ9gp/6w1G1V8HW4RUQf+OToIxo0
SAb/lyVl6mH1dijcxvHXKgbgWRGwRHkQBPBXM91MPLp1t2AHx6Ob2mJIUsuiW2ZImZ3nZRm+Ed42
qai4hCUtyNodo4HnML1Jtlkfy2DNZKyzEpic5+LG+PCJGtOwNo+kAao+e/jxGCWMTVs1Zuhyd4a+
ycEc1gouvF68o5WBu1KZDQb6RLfrLsBLsjaOsOd+aac9chk+W93kPT660y8JX/q7daVJJeJXMT/b
es6p2PbTMhffx71VsugXm2kPni8SugRC8z5EZp0S2cbYg+th4a3zXYROt5rrvG10WiLwwoVHDEdZ
M/GtA0pM9v6AhTREuRs0nyODJgbrjqwXHMxIm7U3EwNN5A3nZh2Smp+kobuODanbo0ogcFghdVFV
2zF268sStAWKwgzhYkkLNIytdT44LDWC35R0ygMPmNAGfs4/8hHsUlUWtVbniKGSIzrbSHnd1HJe
F6zuBTcs6FDtNes+XMpMB19dj+iXsd8zzHtMwJoCI89uV334zYgurDspX9/3NctkBK/IPkh5E2QI
FXwtfdyPyTvYpj6apdwFXGImdniEdx+QUbJz4Zei5L1X+3vPRcUsa/o4rbg4vD06EzKDvj85LcEb
1hmlakcVS8fxGV5NiArPOgwQEK/DhEi1g4XRmX2PYxsImkqWG20Li6jbyjV45mF2Om737fasKFJP
sBcFfZOzSYJLJ4+lJEnk87Q3v7y+TpeWgn/s8mGluY+Dms7VUbZjQQZ+nUyY+7M8xcJ9Zb49dlLd
UWOdtHZpoQEs0xE5nNKeMCt/I8tpD6EZ2FZA46VXOBPuQbAWbAn2ZEF2h+E/+ylAGhRIIK7ao6YA
FkwLQMIcbY3OIOoSnzaZIPNJA0vu3XA3L90VqSM33mZyUPMpkc0tozYT6/rkNT3UBmWuFv/cRRA+
geDfY6M8QdvyHnTNjeIgjUKnGGWVLtuPCiSVF4So4V9C4+VjjRDwBs8ni3Q2BqjtaZxvXnQzyvaF
esg7n8URjjzHhslnXkUw1lHk1oUdYmejYpsg0lnizJ3V7SzYfeSPKCGG9aGs0GJM6JuUqPNIqHsR
+/6hpahOgfVgemHTR1PB68sBcKtVeBTopOy22GQNonOpAfSx6LYWCh5geGRA1uy82dsLt35VbP1h
LIIH4GeWWheuOG6c+fq7XPyjTh79NNz851W4ICLXS2PFB2ziH8nkT6nbmVdvEwtiq3vo0tn4IsoS
hcDCu9RpGT21bR3vgGZ7afPdSEb98yZ9EAKOd/5WVYK8AwbU1+VBreQYLfERqt5XPG4X4JvHqBrv
IweuQ054B6M7lPi986qa6VcX8jdetrfRNA5JIKDONjRMLEzIEqPi94XYl1r2X7hTJtEbLmmkrhRZ
zUJiMnVpgw5mbcTZO9x7U9381I3o7gcWQQ+g1qdm1mfeGqgK8KACG2jf6yDAPazdrnBbvRV1ZW+V
H5gzMgGx4XbLyyadPbfNcyj5tW9GcEd8SCrtvC1bHSGJTMBOwk5fGInsknUGn2hdAIUqenYacajW
5ReQU5b4nryaGtSFacId8KseF0Z1ABM9lUjX228BtB2BC0Ktd1AEeHNsE9yhKFkkkTufbQrTCCPP
u03fah/oUlBt9wBYXqeAActRMd8pzIYmzux+jEgUyMs2esE9PkSde1CbD7UBZTyta9AG3jQcA4wC
7Cl6zqVDrvzclWdXOIc1XLdi7JpDDQbWLPTCPSbTrRckaRr2CUoLKDotMWhixKEfnXi/gEFLaNgh
BG8FehPilEcL6jysfbzcegKG667F9FsM5WsGwdKvxgcxFdBmSjaoIZKejmjCPVDgA1UPG4kFulbP
nlmlXrGtvVgf3ge6jp5wQHl7X2wfzDUyKTcdZ8gy+tkacQ9S8o6Yek2stO4+INVpLDtgkaXiSSO2
e8rxmRgwxr6RY+Z1KExxTZd92S3FMmCdBGiqe98FNRj5azKPo8AUW3BlcnhreNSCMq1ptgkDijmG
JKEKwC1xTJHuepffgfWUIL07+DSA3EP4wAXqQ5SreMaTdjZ3XKomxZCSg8Cq8qXygRUCKaCQTIjX
hbuP/Rq/d5w16TY7QHuaht/Q0gYAKVE4loN/LUMfHLbDd/PcdClxodPhQfTubvWTR0WTwkq6Tnkl
kZTnUxAjuDaQBMQw52ja10AFiPt2UWvDtUPjmlCSko1/deMwpMaZDrPqDb6nPp2Bnj3MwScdAYWu
hMcATPpTYgm6yJ6GLUhjdK3LNr+7XXyVBJbdXYRVPvSmBNsAMzcSQyPSY6Wx2EcfOFz90sPLSAQy
zKCSnLaQEBscdFgFaFXQ+tLB9RMiYV61uS3Ow3IOD4HFw7CBcDvEHqS3de259/5M1sM4Ulq4DsXD
JBwKCQiHufKCa/0Wt9+lmtDjwYVrKqDGIbJfjTvYnHOvLRDH3qUeNdu6czQbfjQDvsbziXGQcHAO
Me1t3ngIjoxI5TxPVdllAwTuBzYFoghJ9Rw3xL2EoSaAcXH8gQKum4xM6AQ21dYn63AgeIgyqguJ
oqbA/meeR2Wnk7f16malVfwwLtTPvb7jz4PXxOnmcQz7Dvh8wjRtGgjsw8K2870wqryLK6HSWpJw
19fQ9vABldEaenXitWWI/UWh53BWDwxwPB+EYMjPRaDevhqr+sGU0stLtKzQCoWgQ2q9ZZ4/oXEy
DL2X6/MDbL+j4wwp4BPGnsBdLL08GndhWP0R+CKX9rdDuGBtdTEQsEE6OZpTVUxx2xyxKZObqdp0
XsbBAGNr3yvqyayFNSQoBh4iah7gz2EZQnXbG1MVyHJ1srEq5b5dwH/Zcgn3uHT+qWqH5d50U5+C
VugPFk7MSbR6brb6o4NSnQGEi6cOMZu6XO5GOsndAqHbq6DGu51ALmOpQ66pKifOwDBEzxE21EOv
RydboWPB1RqVOdttNufNY9ONQNR1od2tLRqUpjku7YrHfNV3IvA+XCfqsC61RaWJpyOOVsiMFh+T
ZrEb35q1pzfYytkNSp4OVARYF0OxrZFliPGc2OU5rmx06gPWY1dwxq4oI7Md5mD1AsjUHHAOuN7g
ZE2/8xzHfs2dU/00QbCeV5cE94KO09UGFCUNLkv0iXJPnOat4rvYL/mXLzi5htav36AcGjGjpEP/
Ph4deW8wq43GzpohoVO8BokOQgbSyAlACn/HAMZbvXdIOJzKpkVoiDu2YDQWgCIPM2nBYtnBjNdS
yi1IJvjfCjwODi/ASKmXvnFGbMKhyADZjI8kbijs4SvI5raWIV0WoFQO2AyBim3fHJvaFeBQUDm8
KMKXm3qp5Y3FEEqxuSh+8ZpVi41phKASpVTzw/WqCu8RAvdsqER178rvOwCf7CcMe1Zot8sSmPC0
Yr0HfLFfsYYt7A4Lh4Lfxjp7a4IGFFCDVM+nKYQlUVJilA5+/apftj03UBxCaFjax2ZbxLvtcBtj
r8Thw6cSSC8yjFHMQde6fHDfIW/d0gynMRo8MAqRxvbRzf1D7G/4Bbus4A1cEm1eamGZWELsik8A
LSmLz4Gyzmlo0NRkGuTVNWaY5QOkBaJ9RwITDYeQSnFmyzKjq/WY2veTswCvtiHp0npCFn0yywaD
/xt0cc+xu8gcZ2WFA0Ay8QHLEAqBN2kAf+HgCt3Mact4g/bAAwQ6NMzynVCr9wTdEAf33DUlPEk9
vyPFNq4R2BxWQ/vHV4231lSQjcMzKYqu3Gva64DaHsbgXRwjHBJT8YCmIOPVh8Cr5/dRde4v5dYo
QYgnIKiR3kjDi8bm2aV6pC5ONRdanN2wTAM7IlwNajM1Mx9d17eULN74Rk+8tFbn1gsaNHYtR5OP
y1FdO9KMz+484p3EfYdLNZQcbwXiYP5pscRwzoWk+UJIApaA78bDLfQb07sBQI7+uwtQeGkk89Gk
G7ZePveQrPR5RAhEBBNs+aFihiU04CPjhFMmnYmrXec6GPiNceOS0CVdi+NfKsQSiraFkbCsg50M
0MQfJkrH7RayuZginsRhtj1s+MygRMjW3od01EHahBBL3oP90uF9XzUDSZugjS8bcofy2tXTo5G+
KfeyUQsWWy9ADE+VezCxA+eZyMyfM9Ojl0CCCywsDFoBnG70MD9PR/8c6zFkKfyOm4togJdswUhT
4+vlYLmWuet27Jc78qGDYg2TBsFisQX4bO1Pwm/6W1oxCPJbBCGiV6z8h5mBAOmhKcLsyuixgtaz
u69wbl6bRii5H/upvWGWNmMWiEXqxLOAEBp4IO/QKkMr1lYVQJPYm9y0DbzpPkDifU7tJhEuNkm3
YOVAU5j89i9iY2hYTSVOAtbL+QiC+sTKGbyclcsuDICOsqaxBZRb8EkSHFZhiDB/HiFfSOp1bU/B
UG2HYRX23g/q+GAd7QORItXVa51yz7m2WdkYnLByaJ496ISLReJ0qanykRsPugE+zPzQgA09eQsD
gkl8YAoU/JzfQkepy4n9WtQ8Hl2gygVaeyeFxGIB92I3iGLHag+NDaCa3u/vsXMixWy1pmD90hRN
C2vsSANgGFTrZHSMxo9mCALkCMk5vC+J4+VbAw+CaiILKOO4y/gIkyHioVuYecdO6zY1x9KKMgPw
pB7kgq1ldgOeBgaoYwV4LRcVgshFaX+QtocaSRN356/hUtRz5IGtHiRE/aAAHR8xfAI4RGwhzW3H
IDwJasnd2BD+udG+FYmdZvPkYqndddCUxqmWHBvkQKZjR139WJoRXWzZ1QYnROW+KeyRB7LVFJMl
DQheCx+RDyq79g1eZGBeSnxaUC9LrueWQIAZhewtkoMfZZqU6ufssXVXarcp+nhECEDYuSkCccCD
1rERXz1n1V3Z6+HMAxrekcbFsoCFhoTZYIWqepYCOpcxqib1vQT6Afjhap62Ju6gf2uisQFJwoE+
DbU/vgfSFS/w/x5w+TgGlaHFqVEYz6aPMlfhRQAEjKfGqSjaQlF+kDGCttWgKkb3MhwiYIEPw6hg
ltSG8yd8/ZdHp3ddqOyD2eZGYRaAbyAkGKYU9lyT+JbPhPGE+HS7jbe1B6Mer82rJ+bhirleatKN
cpQ3OsIBtxpL76BZ1K8zbLOKgPcWmSDrcF8z60LSYJsH7I783KJWf45kBf5mCMUPf2Hivp6q/hqC
ULxh2s5jYhw3uFSaOT+0mgnkF5VwEBW1RB7GtEYFiN4DCPZR1gHk1guKCfimUPKJJLk5X9QAYBHq
llyxeDwPRvUP3lCNJwgGt+NcI6sS0uRVnOzc1Gkvxb/Hkf/r5/I/+Je+/HviZPjXf+PrnxDXm5pX
49++/Ndt/dPoQf8a//v71/73j/31l/51132pBwh9v8bb9+7vP/mXX8Tf/8/r797H9798AfKsHtf7
6cus169hasc/XgTv9Psn/3+/+Y+vP/7K49p9/f7bTz2p8fuvccB8v/3nW4fP33/zMVH2X3/+8//5
3vld4tcS877V7d9//ut9GH//zSHsnwiNjZFaEKLc8+Fh9Ns/7Ncf36L+P9EVodYLkXUZ/Xv6T2kz
Vr//Fv4TdiAerIK+nUg85gYYMBv09P0tmK7/k4aY6aBg+iA2JnAL/19v7S/36P/cs3+oSV50rcbh
99/+OqgHVxVGKfZEHJzfWaYh+9uMkhnjsab9hkM0rvqXePEMUsqX8Ii2J8CBPvy/HFb+NnzlI2qd
UPxHqOdGsMzB5fjzWBvIRq1QvVQosUQFVI0M36INiuMPHVWz+9N9+M+H/fOH+37zfxqM+g4ihmuU
jw8YBzFFKtpfX0w5vvIsJDrJ1inkHpacPrNlrG6jZlwvJnAwK4EN/RIHhqX/91f+28f845Wp65HA
RZgkskf/9jFN62CEfduAuQ1z9Gknzg/Ma2sc0BxW5P+TvfNaslPZ1vQTEYHLBG6nK68yUjndELJ4
SBLP058P7e7dKqq65tE+u7tPRCvWZcVSTpLMwTC/eX+tNf9rWWwxkeR84Y3BaisWqdKT9jXS64D+
giW96IbEchCmxlDnSoGtTsCUzvdRkEP3kc1DkLVpDlylH9wdFQKMhvd/z4rC56JlgxASyk6Sg2VZ
zopTqyA6gbQ0QIEa0jpLu9G/DJLqmBLRG6s4vu0iHgVZhwdfURNF1hlZVDFccw3FPLr1mqs+KaO7
959lrUrCw7gm75AbwjUNzDVZsJkc6oMCsdp6GrpLX0Ye+XQVNuibS3Fng4Xd1Lnf753GxFVlZCjl
+V35gbqUkt9PqiN7++pcWdwbwe3xXSh/GLq8PNHRAC4B6GLPdxBwQt4VuE71rtzTehv27z/6y8gg
eXIQj1hQEJkIE94rdSJZ+KKWfCQTzwh3sBmWjmatIEW17UnZperPZCaW9X5RGC0u+yKltaIMR6IR
WZFFAxSqaf4c0Hc+SwOj2Zlhf2wX19o2LicTFTayPayHffnqevpG12qwGT09ZtEc7EBPe7rN8iR2
zehQBHGxl4zOb+qKMVzqd3KH0nsLkGLoQjoZgDQC2ZSH9/fbMlfRir3Goh12PapoHnD+1TVO/M6c
g5oNNxz7thqnZxhk1k558WVlzPu0YSJfzMAZrOS0je0jOobrUMnigSd8VyJPJ8Urp+Sshq5TECtA
pTp0k8Ls0xgX34wihlRV6l2bESJnCp4jz7yirrq/lvUDJ3BcDjbTr5fnuYZaluseKWEgAAFwuNZU
WzDL2EcpJWDw1OpqKG25V9Kki2Wb+GdhYQHGfOxPj/yU1fZz6CwkOpAaQ1vThJK3/P03wjX+sSm1
ps8oceoVXC+/P9fCzE985XaHDqzwl6lvqPNn0jRX8gvH2bx9/zesYto/foJwPMpWaXLlVl+NejaG
bFwQi31ZqOvadIbbLptAz76/zBKAf/ssskwgAkFYg/UpCZ+rJ83o8E+qbnts31Oj3fQpwiWbnkrn
uQHa9F3ItpRUYgEj0/cXXk7wewuvaPMqoFBO846FeQ1bwJPGriBr30+tnV9Mlta7uCjMWyNymju4
IsaR7V0Fz+W5penaPn16F9mwdToAo9CHPgBM023BeKeOrU8Lr/dA+7jH/N/eWMpDXZZBofRZyF2/
ydFsPGmCSG6rVEMglEA0BO6gsGOX0cP727qK1MtzecQxMrklJ3R/mQn9dnLbqU5hCP5ajJJp42hH
UoAo21S7tJDFXSHpCx5Z840zxGp8JYSwSU/F6kNE776i2IOe6WdNcKV1cp6mQ/ktgfwDhGVyP2eB
0Mcci9eZzq8n/X3VZSd+e9I6AR8I75gGnS7kRnd1viEhis5byuOmxIADLg2wry3DoPHguyNMXdiL
RyLFq3eLPbP0OUrCsnHvXpvL0E2p+0iKYjNXgNSrbswY248ZaIYu/y8utUql4EkMODVAwQYgyCiC
l/mD1nVwipiXPmLp9+qF8lSeJIXkjXJu3dXWIghqZBgjsrXubMHiM8LkOS6mzCJl7cEUBE2FkeGM
AfcxBYN1jiVIFpHys9FidpeKZy0w1c7M86F4M1QN0vm60279MOWld+iL0oEE25sXlLvTwdQifZy9
qbqaTRglvPrQ1CfvX6W33q3HF8DDMB3nN3+1C5629WhZSbkxTCjMO7sW7ryBjwoM2p+aaj5yi14F
fJ4cXV2UrR1XLsnIy/Pc2U6mIQJD08Sn+Zo60r3Tqbbv33+oN14tgC9CKu5/0rSDVTAqFQKUvlFA
Tq8y9ZB4YE6I8BqJhS795CQSyEfBcOzIqm9spWeBJobeyhTStJe//3ZXkzqopdUDjneC3gESZDko
BcDs0G0fHt5/wDeXosbG7ctHYHe9jTUsOlfaqoS7YUcHB3LLvm5drHzzPD2y1CpPWs6qBzrKc8VS
W5q/zBJ+eyrlFiItmSbBtRjlDwhk2a6leX8J6jqD0lOBHqHXz3g9rPMjh+XV13NZmkyJzJBnJEV4
uaFxKPx8NDxQfbnwjWRv2aMRbqUog+p7LpVjXkXKCMvdJKp+PJ2Y6sS7IlaAVt/f7Te2wCdFcinz
PJc8YvVi2SK49h66963U4GFqOF6cYWPv+PmP3DfDu6iqjX0FCe/Iwm+cYx/Vc9Pmw+oF9BBebkBd
TYVVSXfcal2hfd0aV9X8Iano9Q5A9U+oaqcj8feNLWdFgqETLGLx6/Q0zURG+xoND/oagLaSHBcz
ybjF6YphWzaduW9G+mimljTNhZHf/flO/7786o3XfpIb+cC57kLGmZtAjGhw1W7bgxivm/HzGHcw
uQc/VI8DbvDlkf1+60WTLtnk5T5XeW1DA7FcwhltiBvS7CC/9czZ0/7c8cIF4Wnvqqp4bJlXHFn2
rdfsmUEgPHIZj9/98jUX8FUMNwDZJODPLnCbDiJ20FiwYOC1fUVmNv7YDlkdHln3dRSBywmalnhM
wHpVAgF/Jy1VLi87HZydKq14L6pYnZSDfUwO/PXO2rSkHP6zkVF9pdjTR6mdMPQoaZa78UOuovF0
Tr38tDda2OAGsHnUs9KzYpiqI0fq9eayMnqEFNiIm9Koebm5oZ9OY1vgJOGaEP7aWHkPg1UgetFO
2lOAqXwEA3QRDscMH9585P+1sL0qOnolmzCJ+bKGbThJaBC5eTpPQw4fzLZOzMS0md7b2c5g+vxn
GqgEJMaAKMNwmEA7uPayJ7/F7E4n7TCafIkML4QGE6TUWNtitu3PVjiNn+04KH8mvlXf1ragofSn
d5gm2BIpfWRMbHtdCZT27JYdrpmbLJ9sRCmEE30Ia2Abjj9jus48dAPivQqj6eT9hd940yzsS9s0
Az7966zKN9PS71XM9MDpRr3P85j2YxcpkKqpy9/Aj1ZFsOmbSR3Lol7n6Us7kqKARg61AcnHyx2P
87Z1sgI5nGEynW1WteFnsE3xXTpsUpn1UOnS8LFBP2mjiyBAysxU7s4Cf/7+Frxx5jji9K+ES/gS
YhVJMGeicfjrms2Vfamr7CYK7fDGBW+/KRgUfQ5yJa59VVen/8LCPr1nmrFLO2H5Yb+duEHVOpGK
wJ2GTbfvtZ+cDL0XbMTQZBdlHQlgq4m4G0Wv7t9f2XrrtQtCCqWgQyPJXH0zPACFHvds3sae1yAk
NEnAb6jugOdz3Cgbt1ZhaWQUuoRSaYg1YLchzSZYU7jlMj8N7QmWrVs42UXOJCyCvt5lT2bcqenS
8EAqbsNaHmuzvs6DbTovqGf7Fm8k+PVQv+0XA3UYeeVIyA9yUSIoYXbjGeSEQT6/vz1vxPglFyUG
UEbCzV/lLoFHBgpYAf+FQc2WsR2cNuufypg8x951PkDDIwu+UdxQTXgWWiKLwjtDiJdHwYqHkYez
JyC9qDmJOE63UA2SsxLj3G2lO7xJDYm4TmsYO3POzGvwVfWnvpcuiGHxh8KFSyhcTIXQeQJ9RLtv
dTHzmVkweA84vklntjdVCkt121uTaR6JPmvp52Ul5knScWiqQZ5bTwGkTig2csJP2s12vYPswBWP
+24admkuZnp9Y3PeRmYzbQcVhY+jyuerHvzrvMvKoLujPTOmm9qdpvOuK4rbMKRldSQ+vHEaXvzG
1TXtQweL5RxMbqCV/81SI3A0t60AEE9/OPf6x3bg2WNTOiytp+Xa/nbCpQpnkJPOvMU5OTgx6HM9
J6VBEhlVQPv/+JAzeWHihfUtLdW1c4LuUXNJAXhuygA0cKYH2JLBEN4WXRH9Wdt4eSyGaxh4e6TI
TDLtl4+VzUOrB4WcuDd55U+7deGqBjgWpthxb3NLAGpEZO9UlKnYvf+Qb4SMX+bsviPp2/rrkJE5
IpY9dLlNM/WJgCOf5NHBcuhgHtnNVzXA0sZjcMu8xeYWr2uACqfwstColoeAbXZTWSBi5c4w1sTg
L0bi9nw6wK68Dp0ZK6vS6I9UnKtDKpn30JZf2iMOGQy39+UWF1Y568GMnuO6TBnyU5zeWYSr4rxR
sj/SBFo+Dr81aCnV8WOh9eFjnOwx7VoFq5kG0+jxHUA3RRb1TR2ICZ7W7LTu1WREafTNSopEHrmF
qy/WPxb1mY3TKyXvXycLdMOFB/oftH4S53u+puZTNcfdiS+Q/09E2JyONtTK94/POi7/WpX7QYWB
qQKdg9W2Cg2CIsjKCV5mtkMO4IdYsDqNvq8T6zxJu6ukTh97BfHJ9Pp9ZsUlbWN9zDDv1ctlwx1B
F4gPNmOQX4Oq38JCmM2hXYU1v6Kb/K1Bvwm2kgJsBPTsyDlaXRgemI4l13QZvLs+edHLc6TQCJXd
nCJ+wQTjGp07cGZjNxzZ19cPJG3aiMgpYqOC3vkqzgXCbVMNQG3D981FnGfUn1RC0l36znjk0/rG
A7GUzzSUZIcv7CrTSedkHhNfTZvSKywbtrqaFc43kKePBLlXzyQ5IQtSwxeY7yyAixexm6ZlO44C
TUFbRW6z9+RQLrRaNBk3YTkl/dmfHk2mFEuOsrSXeCx/efDfDsWclyhqdoIRBRkK6BIyLordsh3u
q5pqoZzv5ilFWCqdbmMpDhlg/42U488jP2O5Ab8HA2qHJRQwbCZpJAAt2/Lbz6CxEyAm35AriT7P
9l6fmwn6NSL9omKPOmkoUjPfipKqbcMHIv8y51X8qQHMfOw7vQrBko/mP7IV2pdMv8XqrmbKgJYG
/X6jkKfZqdhAAYzTjO5CMusPUM2C88CUch/PrnOSQHs/8glYH4BlfcKET3DksvpidajzdADLa9Zw
d2b8D+ymKx+bIPMv4wAh1Pd3fR2BKc6dpSFAH9xkCr7+dnvAt+xkBOg2+I31HKVgrSUjj482oLyv
odnnRx7trfWWWE+VBQaWlsDLl5xG1pwx+4cgPQT9dWKik1l0iwOL48WUAbo5crjXl5ZC3AqYVCEP
S1+JmP9yva7K2p5JFoOxYRKHUoch4hFh//T+Lr6K7ixD3ctxwY9nkXdfvTFY9TAPYnR1gElYAJ4b
t0K9qicsobq1cWsPCLoHw7cojKY8nQwA609jSqtUuFV76PumOHaGX52hX7/IN13Xo76kG//ywam8
Cu5Hi9QC35RTrK1QZkLmFnEamRyJV2/ssW2RAYLdcJ0lLXu5lGIo2XcgkTfsS3nb9an8gPHlMXOX
ZQtfhAceiDoK+gEDI4cs7OUq7WCl2jLIMrNZQ3aBJRxntGJr6Cz7etDfRN2FH99/ra8O67IkcC56
okxXmV2vlkzMpK7pv0MfC4zHgvriU0Lvo6H1q9vPLjpl8vD+imtQhlwOEghV6hcWZOK3/KTfgqAV
V4WaOkJP5wf6Gby+u7ON3tqhz6v3oS6hR3GkzmKDqWMwjfdphhLS+7/hrde5TBv4j4PzymMuK6WN
htqI1F4bwRdLksHG49w42rR5a3cXOAz7+ysGLVH490fNB1weJhOsa6CJsBbTtf0ULyp9iMkxXBCz
BwolEDfxaNIelHXSpvtsYT/HqJN+pxGFNjBQevehSfL6Qk+2cw24MDmKd3vrKhE6OAOgI8llVufb
nihhrSgkRnKl7+GIqFOItdmJZ0HxzxSU90SGfDnBh5+VYgCwPcopAu2A+hY8OwnyoMff0Afr4wxt
sH//db3563xX0PuhBUMB/HIbEVeS6NrRbQSWByEhqaL4LG9HtJxKAO+79xdbTvzLS0jxw8eCb7W3
jAdX7ywiNe+Ft1SwjMec3aTysTiJirB1r+uW5GhPe3+uboRXT+CZIRaJP+zrckGoNpgbE29pLLw6
nYV0ssiW1PlOLeRhrlKEXisfYnYBOzbfVmaU7iNUHw6NWX96/+FfpQX0MEzLWapcgBavBvFt33s6
ptDcgEHEsD7NskPGbP40mzIGM/VQnBhGrDa9I8s9KvDzEcey1wGQ5Uk9gc4uWN11Ql0NZW7VE08O
e3a8tNtq2o8ExdvMqbBFNQI0Zf3RPHK6XgcDIjtVEguT+AbrBpaMK8bTgnby4HXygl5WdKfa3jh9
f2dfhwLyLTaWzpVktLUuS2ApVtagYhsNsHQ8qAkiRCPaYuuP2bjrPegj76/31lMBpbAlXhMBPYXV
MdZ+OcgUmtAydu8RJVucGfdeCmL17P2FfhWTqwsjqIJA/7nLlH+dGAxVmtaJ7bNSjLTC7BjWqR22
X30BDZspm7+38vGzTuyLEJEW1bhAaLJUo886QqoVqK6Qix65w2+dI+kskG7QD4y9VgGj4ZRXal7G
bF7hbf14hBVShoB4N05X+tV920Wj2jIWrrwjicIbaRJZH91Jjw4KjZw1cgjyT9t0quMbDol8W9iO
vhJu3N1AT8IaqzCeCL/RPmgWnteMYFtnoVaEbat9KGt/eH7/3bw+BPwYHLkXrDz7scZelM5cGfhj
EUlUWHyBgSTlDuuDtDmy37/mPS/PwMuFVslhGagK5QTuEKbKp7NEmoPW3GXm2J9gOvboRCES0wcp
MptmfNr01ffQ757sQl3lJWD13Le+qkZ/qwr7QS0k/bhP0YXE8GEbdKZAagHFBLsIpi2fLohAs2Vh
aibt7YT6SREbR67O66sKeoQMHZgZV0esk71U1Hk5KNvaxm2cYeNhDMl1b9jTZWFxTYvInr69/5pe
f99YcHlFtMOIDOu8L6cfaNQtxzXUQp9FmWgvAaW5J0kjp9v3l3rrRNg03YAb0OZjmvLyU2qXvaA/
TIqZQ/79iOBzvjfKYfj6/iqrB6LSAg9piiWNlSBI1lmlFwszrBxn3DAGT5Ov1uR26kc+WH7+0QYB
JX+8vxwAdXv12V4v6S0/6bdUK9C6VTEj7L1qveuk8ey6o6GAUQNSrWNHCXoAXNdTevtj5JnD1miq
HmiWhgNODdPrCPj7dsjtCn+ILnX6TabxZKAb4dVVj6HI4BdPUxchab4Npcmsm75IFScFbk98HFuG
22jctdsBDdLxxgY9J+7NXFh5hmofYkvMSFtFvociZdRUwQ5kx5zG2252KjQfRdMxQ9ry2ajQgOh1
WdbLCXdLJz7pBh3aGNm6Tb8B7gkRVMmhCWv0jf2s37jRgA1BDLt3byQqPcN3xLuYlB0zkJBGel7W
s3Nei1ZelmYUbF07R58OVvHdVPZ9B/DFtRrUn2dzjwjFfGeXSLuFuk4uSWzKXT4MwQetg/owlzZa
4BYtNWQnQa0RYc91Xjt3/mA2l3nSdXsGUuVJxI/YpqoKz+reLA6xHFHkmhGikrmtz11lT6hdeMZZ
Q0W7T0j3L402Gg+t5eiNnQbiQlBowV8xBvkDynUG3zCbrwm0xXnUYQLQzU21t5AufG4cM72iNvaf
x3HIrmZvHA+kdMb9TPNq2FYA6oedCev0zujxIB9rz/qcli0y2PTs9gYkDpppDZpkue7M3eybw1UB
F2HvN6L4OPQy+WrkFXnwmIyfYqYZhwS5ry080XybCtiBSd+a90k46520jHzeIpGFH/ZQVNUXz6mj
8ykia24uFgw0FFuoaC1Sqln/xRly+HYBNOqToGwdBKU4AX19jn7YJqs6/7MzdTADPPQmdjm9m53W
RnUyO76+iprAPOvhAV8Xhaof0BcY4R/q5JKhzqI237YfOvoNehO3VvHTUGb6IOMoylijaeGTGmi4
I4JRoxfjj8iB4/CQ0+PbOFleXOZIT25FSr9UWKP9GfoFWtxhpw9BFnofpxxkErr1+CmP7mMxhkgD
mCKGiwrZbw9Hkr5VZUDBnGcXGVSU3KD+IlEZBhrMn4d70TgWV4aG/k13hEPmaCS5DRH5e3vAZmKb
0mc8gbV727ZlsDfTFhG/Mm5PB7oa5xjKH4ZY7GfVwARt/HlAKcQrR7HtMmvEPKiV34oxZfA6m+Ee
NUZvF9bWQF1lJxbt5ro+FKONEHOLTZE6Aepj3YUToowoUd1Ybsq8svtZWNk9DXK0zpJvkPNP4Vqe
pl1+UabqXuX1Dz0Z32lnCjSNwTnjDUAbPS4Bdk5jgZ1GvdAM6k+GaFG4BxKdjPOwJ4Lrc1k79pWL
so3RdGjXWHnEjQ8ejLjkJfjZWeUOV8hMfjRjhd6v8mo07qwRdQ2Yi2lYXCMRNG5VU+yBJC2wv4YK
mdXMGeliVz9VXXIvE/upD3x7g2JrtjValE7ssDnL8v6SJAmNn2z+TKy7d7sC5RMLi5vJk4s6Yeac
1WTY7cLdtO3yNpDpjxm5qcRPoGFXYUXejfg5jZwJtZwiPq2CGTmy2uRIAkwr0SOzDeng9Jk0KHgn
X8EIq23MnHITMZlF466DPoU/RDoVQNhCw0UL0N3R/UP4FjOhTdaJ4VL1/Q0n+qpxbBbUCGqEVGE7
B2t0rqt13s4oas5dceeI4q6NrROf/d7UtMMIGnALDFG4h3CQ0b6Xs71JBmSbQGDqZoe5FtNAJ7d5
4iBGO9S3RjpEJe4YpmEyB7G+Z3GGEG/tl5vJKg9dlMWHCHb8TSjRX019lCSTEqu/jcpTdYJ/NqAe
/CYw/nOQxrAmZ8TNqgaKAOxzvhn7KLj+zevE839MRvy/8ToB6X43RP5fr5O/Xid/vU7e8DpJCmsP
WSf563Xy+Nfr5K/Xyb/X66Ry0jvhpD8Rhr/NZjyIVYwyqboIyRCoi6HnfoU3+J/2OkEHZW81zb/D
62TIUaCFf/Rv8zqx6Eq0qoPG/U+vE3N27sYRqRW7zLyTqVL/8Drpff1PrxMk1xCeEdX/Ka8TUYpP
iDqhaw+uaPimOv//jdcJvpmfRvfJGL5UFvLBw7/kdYIHRZihV5U/OLN/3iZ/5nNiou8hpl8+J6GR
XbsUMf/0OZkHrIf/0OcElOVHBMX+3Ock0d7lYKtrAxvE8CafMetowg8JCsr/0+cE9UNUiTfz+z4n
YL83foc3g/Uv+pyMYXaCNg96m/5/V5+T0LV3mT5M6llTQ77hcxI336S8LahrG9RgO3xOmro65nNi
lGmEPMv4T5+TST6GqHL9D5+Trv0Q5s1D4//1Ofnrc/K7z0k2gs1em5xU6DP+NTj5b2lwYlv3TMr+
Gpz83zM4UQ3oncp4rkd0vwWq+FjCOOZTiywRWpyYec1nXZk9/fUz+etn8tfP5P9LPxMwq6epKrPd
Ly8TwH7JVayHbNeX0besrlEViR7Ttr4DcXghJ7m3jWCv7Oh0GqPz0bS+9Mq7mcFVnhax/0nkFJKB
ifl8k8RkwhmWjrkQP9Hzxpa48ttvParmZ8qPUQTq43abpRHeJgFylJiQBkanQNtpfYJI4bXlkE/b
dKSHREWYbtOM1rq+A23bbtogmeELx9hcdm5Oci5O3RERSpTZNiH4OTQQwlNUAT71rbI3/RDcK3cA
64szOnL5+WEs6pNG66fCktduW2IhLq+rED/KObaphRwMhgyZfS39hElByQIWg6YqT9CsiRqT/rVE
tNLPKCQTrKWGSx+1XnvGnhBTVBxLwzMEM+EqMhPDyKD8YE/jgJo34y49TF/yDNVcHLhRcmySayub
611v2Ze1Nx3qzjmbq6g9LBJ4ux5BdIi7tjqzgjg5dE7/WUmo6UMl2otBV9/bFrvCRuFVUzFq2iIo
Ch2w/hB6452J9v8tqpjnYHs/BiLF208M6KYIAx9MxvYAjTQk9yRP4ff7w2YO2wAHYEcwKXEKCdGq
DOOq2VQgFD965lTe60BlAWSYoXtwQzyT7zN2GtMe28YNZYwyoEOqDZYxRXrRef4QfNJi9FpEn1qT
IY/GmVtE5tkQROprIEKYCoWPN4MRp+Kh8ArXuJy7ThU3+FnPyddkdLT/rTLQyz+4rcywTsXj53IU
jXNV+xyrCSmtK1MOiFiYDCbitjWfGkjcO7v1KUopKfbMVuJzppvVs9254WnS634fQYW4k10SomoZ
5iPg46q4yhKn3uGDiDpkMTS3RmzJs8iYxYUTpsOpU6TY6yBNeWnOaFfYaZHs67RDH56ZX3qADVbs
/KG766hoz5KIQjEoc+fG0lWFJUw2O3vDsmvM1ZW3nfIeJUo/G34MQZ1u1aCxA/RQjAfveSFB1V7O
GshMHjKQ6PIp2ec6F8OhsP32DPvcEt2Hor9gyAysvfDzTx5e8aAocSpGuQZP7KmLb1NrNL29IXwc
F31vjC+H2AkYjMMNxLeOf22qUuw/ur7MzpxgZEjSR+atq/pm72Z2/dEIh/Ka84skbY+OvRMiYS9i
DGkyZvr9psKE5GQYgad7ZdmjzOk1pxmq3ftqDsLLIJTe1pXoak5+WKCKjT7x47Qc0SGnjHYzGW5L
K01vgnzxbRqhjWQ2IP3SMfpzVXs1eJ08xUEisqbpQqG8+QEnjw7Z8Bize8gthBu3tooz1HzjfaHi
+CS0zfArDgRMWBE3ae6jcmrPgyS2dgtNl2ayAB9sjhgbTKbNxMj0T+e4LS51V1onbt+j0YtONfOk
oGV+JYPz0sC5GqE6DLL8BosYAyP2i8pwnSu0lpvDFAUoSPvluO9S/A2mqCsuhgzbxazuFT4TZbZ3
euz9SrjjD0IUn0U2eBuJINZJIzpjsUi2PgnR660dakybsz57sFu01HYxVgMdkyyc6mddFcA0+vzO
hT7/M/H6cmvlDXYEsBoOphqweaohIbdp219OVYdxWRtZH/OiBLmHjwxsZHQVB2zDOrvOrcepZACI
CIsP5+B+biw0b/FDYbuz+CowogwNcYhmWcagLFZOXO7seOwxmNFmBsPVsSpYG7QL8zi/cHLHbL8E
poGU4n0M4AA9YgHbQtcb0yj6/LEuC9P9AnB8HpuD685tW58hcD/nPxjIl/XjbMxhdaNSQ3uf5kBL
/kfwnW2OfRsvon/0vMIRP127FSPov8ywGN/5c+tP5wgE+dlthgZvcJ4GgxvgrhaK8jB5+H1ddtrI
Y4Z8CVoT1qadg8TwdyoDscA4Ejxb/mwpKZwfkQuY8WtlRN74fYbSiweiUwW4IG8kDHfQI6HTN0m0
Vypz2y80Ojp91TezDtGgFyPuc5sJDfn5JqncIji3ZD1U6FIF1agezUzJKMTmBtEjJs9uoNHT9/WQ
VmpTl26Ah7GMqrBAhL3BQ2hD4Im7H4aHFQdupLHZmN85bB5u2IuxwFRslJe09XOX12V3K90eswHD
TV39GOIQEWB1E9nhT4+jP11PqP1PT9DJG+c8lVXYbtG6ixAidbsSPd6y15LbqJIExHxWmg9VEPTT
hXRxTtwj/OnjqzA1rj7g586tcczBq55FU9vNXe5hDUQiMIJiKzpgw7DhpRedwlmx3A9NXWtnN9Rw
V/ZJ04UO+BM/wmsrmoznCXDNcwPJEmtGYdZhguPQ3MTMwOOFfb0tFp8U88xHfhKL5NatygaZa2X4
pBBWbuJqwyOjTwwPyotPBSSdn53Zdf0PPQZGmqD9HvX6uQBigGKnO6JYzVg3nNvk3jC7Hj1CrRSv
A2Mu+eQHBHxadEky12dtO5pYCqZSzM6nyqni741vj/XFWLrjHYItnXMyKdmm14HUdrEvKvy+cTZ2
HENPW/wdrMLblMlkMWO2m6iHgmAgYt7sIolG+rPbz4TVmvYzRxXVS5w+N5VCr30DQaqKdiOAbmvr
dpE3XYRVZHsfI6JggT5kb/5A7Gxq7wB+Y8LV1oFTnw9Z5hQ/MWfAAnhO87ra1hL0aoj3S9+AuErD
PMF00u6NrYo6yzm4XoOZoO5tdIr9SVk1m9NVRv1VFX6ZHCoTpdMLoxZaYFYza/tn3VfeuEN73RQP
QWTO4TdHZ/0V3h966BewvIMDD2iNsDqZ5gTNdwdSWkmW4WZVjEp6rowfMA19/0Ga4xgBBDBwMP9a
tWo2P0ZDP4cfYrPv4sucSxWfWlHaIXUzJzbexnPet19m/mo8eWVK+Nzkcx9qyPVmIbYWanP1z7AR
QfYRMBeuDL4EygkQEAhkogEa5arEEnjIze66yQXJX1x5afLYKUT2n6IRRfuTMGwd79JHt6L/JKpJ
qr2YEsNB/KzITfXZSgYP6zXEXzEWaJHRHnkl33MrbqIT/lnhbqYhS9OdG2JHO4fm+M3Ngnihn1hP
ZaOD4dDYsX065vHgngXa9y8QaW/ObScPNfZqNVAoox3BphhBhOpMGJb+B3wC8w8ESvQLqtp+CpIk
f0JHE0uYJuvjh37U7YmMyFVzvxPVfmgmCKVWU+Num8cGAgJ+V7lA1vrE/wBQbRHpDs0L1HRBs7nw
eIvrNCvU17TxnSc0GxwfJIrn/VCW3x1KruKtSN3szoGs8DnOwP5rQ9Oszfw+I1/p8f6ECNIwQTHd
8IM14pZ2BgSftvzU+eNHZSIug7+ijyn4FDAB2HYAW4AHxRlIozKJmm824jLDxvGrEdvqInQOyGfY
2yScmg913SWwt7Pcv5Wt6udPba4rVC3i8gdSLUm7a3s3Fai6II6/GybLOS/GJr5GEba+ji1D740w
fHKj7pn060F5Tb1tGgfQHS4xm9KFumwNw2U0NyeW7HCfmsH6QUslKwmafdE6/rYQxiN+Ed1WRng9
BV53qcupOEQ24Lqq925ylGPxxxzL8zADSWWWIOGruYseQtHqb/hqRzel0YR7PVWYsxRyK+z+LC8a
40BSZWw8r4ovEIOYT/galpcidPRniouYhL8+D0HfbZtUGTuBK9h27OsZSf/KPYlCy3qoW92cajUY
NylfA3NrpuaQf/Cy0LoCu8Qm5hAv0ilOSOeN5Grs+zPkf7BXwIj462QUw0NdT0V955jY5A0i7K0z
v+VubR3Maq6AsIDrKTiVYILHOribDNs5b+ViWmZJcMwb4C3NLkY58jEpQXarqv2RtJXczY3CsL6f
uxN+/s++VMYhDTAKkH6FdTTEhWWm1hxKVdrbhu09G2Xj7mpfX8a49spCwx6pKZIMC932CY4wLGAc
1p2mdhBzgWZSKb/YtlMf7K3QfRRaI+NfOuIKCDqQcj6mNyqGDD849YNdI8FvetV8oe0wumvrOVmy
wf/g6DyWG0eCIPpFiAAa/gpDT4qUly4ISSPB+4b9+n3c27qYlUiguyorK9/oVUI/y0IcVbegUcEo
7zelXvpzYhle07q3VWtPlDaGh7mNc8yd19dhcKaA87b1k0jb1EMXB/YMFoILm/fUoInTZj7xQSTX
dQUil4+m4btl92CAIwN4cs9PXDvAhiBhNjjqLJxudsuWj2MGzWCL4ziYV8qRL6WgSopdbIFkaa8+
tlKSsHIgPdjVxyP0D80zzZXGTyWj3soo33TId06TOaTMVfGhHfXDENeOZ/V55Xeq60djUYaQpbfw
R0CTAZkJ3EpVD3O9Whuz6Vb+i2Hm7oGESqI1WDIuEBCJc3EhCNvesY2a+CXXEKbKG9CHgs+IV1jJ
72c8JIi9KtN8Y80kFWJpP9Yp6ZcCBiCXYLmGJGC4AckB766U0MgoX0PHARpYJO3PBNSuqez5pOTG
s9HbfYD9/JU9Pd3v1cT0SfCZQ1dT8/3M/m/AfSODPG7kNs0X80j4mrJ11HF6sY179osijVCd7WMz
TtQdFaHbbT5diwSOR8el7DftBFZNF3sWv+rt0Jm7NgHvPsM6X7OSsJokZTYphyCN6RBAl/I9K6Me
rpb22fWkaxJg2HpJxQfMssh6J5IUe9DhGlbRHH57TGFS5sV2AcXiRel4gsbG6Atap5eI7mREfc7O
nqnveaoUvygpkvIkexNsuXmAQHxwLs/JnDeBAV2hLpUnW6SsGNnvmQ7wU07Wjiw003Pt5NqY0ctg
oFGsU/MY1cZ7QgW/cUtT+LHRjre4bvG96eV4zVz4fsUgdLAhWhDN5exPbvXGkauHdcoxneYkwLjY
GP3FBB2vxjLex4tgXs8/I4sxhqGT5gb6Cd1RWYM0L5b8d9BUK8h11fbZh9KDRNo/kRgetHT5wHX7
3jTtRzd0QOOcC4i8B1SMTUVJ7EmSS61KUV7TWHso7QqwHtBA4rwdNKLhVeuix6RT9Q2c0AdtXPC+
pv38V09smulm2gDGgE3BH0OtQpxOXqh0UH22NzqB7AE/yFeUotzPJSrtHSAbn20jlz42ZB4Lh1jn
QeqEV8hMDSUJjagNffoI9bcHna4Xx4xt9iuCw/ioYlJ+rdx+fQEhNT6S4KRvRhesZEMy3bYmLew0
jyKxw7qql9kvlNJ0wmrK2uWmNj0vpTVp0I9cq2rBGdovmpmiRjkLkZt0iRZQn2itNASipuSIbtUe
IJi+jXVV9dYxj0ICbuQln1vlVarWAolV7QM+yJ9YNXuvsDu6SRK09yOtlzck03qQarv4+Z1TWiPx
hDXtQGCZAymmJg+ttaSJzwIpvDvpNB79t9i5bnyco/qdNcTcT/GUvpUdoPepWNo9TXETDqrVHfOS
9j7PE+jDhACmkA8Mvbvk5mwEpoT/CQh9uRLfaISRok0blJ1dvDZwqzW5T6N4RwUGTcuBJJnQUWyX
yla9CtjVDg+3oBcqvzRrXS/DEHOuNXBJ6nX01dWBlQb9+aASUX7ucz4WPlWNcOwkDzhozJe4I8eq
ytiAFSJ5SPLhUqHcYVvOeO/GTvfUOLkZ61xt3dgo7iv9/IHWaVQj+m2Skfy5nXDTk8uEIX3WYdym
828x9KC+1/lpdfUBdc/uWEcyur1WAElqpBrad4xzrRHx1NVNxj2XXyjE0Z0mGjDTXbxoauDVsqUa
yX2ujivLAc5nL8efpl9Kv6Ns3maKMwROEv/KNLmnXuybotl3RQcGucpP5Dk8rCX0UBZNDN/mqPfU
2sHx7Y60Peoch3K6n57TeDHXifRhF8Cunj/CTzlwRgdDIn6yvnkrRlDdRb9eB/bD/cYcaAXa+gPi
jLHJa/NXmyHsLbbxUyU8QuvQwpOZOaDNod2DLWOzz8q8UbQnYDnPcZS4IU0Pq52QxcBmJsmbKUEu
AyR08K9XxWtjak+aU8Iby90HtkiWkz3mb/nU72AaYqUe1J9JzUOnhpziWm38asGFuts4ssCMAVxK
WezkXBxZKlUO8FsBgCr1TDpu0Z2cDBo8gUU3rtijjCeocrk8EZ13qHRq3WppWKLtCtaA+uhQpIhZ
jvPJE+2PdnEWywJxzXlQs+hVW6brUMw7Yazogon2pRcL65MTrMyevLYNy8RJYDeEkmcZAB0jgbeW
TB0/Zw3Iitcp86E88ORXsRKk2mj59DtId1ZikzcHd9K0pf0y27HWeoMVGSDbSgL2XSLGh649tzkL
SnbCdl9e5dwFwj6VtradEyUNukZXaOX5SQBUvqJPduyY9qzM3blx2NJd0Ehp5q/c21pW0jytRyQm
eKja8jAn418qVu7xO/6XnYLRtyZaqKhZHiIqV19M2o00eT00Cy1okYY9MkO+urgYAnLu2cfSht/I
bewH1pHJvYzGr6WSn3mJ1Vpg3PdjSUPateJWjPotLrptErGHqU7uE0g6FA3T+SVvLfMHWxYsAxPW
OQxwLqWUlC1p/z7TUKY9O8uJoQdxQr4jRMuZq1G0G8VFzhl6QcZE0Yaj3ZibyS0PhKfIg6NgpwZx
uYYqKztH2Wgk2BXGHzGR2NAc8dLUhs5v1/pqUv1VIttqmXlucue+XIGoGcXJbliSA93oQzPHD31M
IdSjrgNz+nSS6LGjaQzXNv1XUasjb1b7bh0/wJBF3tq6JUcctDqti2/KbP1zlOrSj/bJENrfTIAy
a1LK19Q6e87BA0xGY1NkiMxJ7obEl9j+sBDtSKBl3HbfsYMdfiRjv1717tFeje3iuD96ksKS7mYC
PWrjjVX7q17k59kd42Ofyo80nWO2w7X3DLmMQQntvFWvH2xSAPuMnF2Ebf42LtO8Gcia8oG4HWSZ
niZ6iRurPjospXSH5mv6wpqPwMIWtibcoIzRAN248Ih93ZDpsu0GmMIcTXwulf5PhcVNXKSyTRAx
NR8ypXEsZvVfZvcf8VrBP23K5zVOrrW+vKsVWxaq2gVGosibwn/nq0O6zUSxt+fsKNfqSARF77MG
oF7j0t1XkFq8XKSpB7+Ymmxy0YxHE24i2lc4thGtZZMdsknujVoTQQEiy+9t6zGJam5/4fxG+fRE
477laHyINGVmzWH+I5r8jgkQ+o7F2a+O38eaytnjrgr1fPzlGr5UzIJCt6A2nGL3ooNkLwzl0Yq1
ISjq6mbLSlL9ACptyk07Rp/2PcJ54IGksqw5Qae9NkZ/ltJmOyA4FhOgerfGnepFZun4rRKJoFzl
b9KmcaDN7adUppBlx1f2wB7TTjwo0fBKnXO2W+sbnAdd8ZTXYadYtodUppyqiRV7o022MirtbdYQ
Ysi0iFWVcfBAiFVhyhrgGbaUS7mVnXNVP5ixCNg++9Fm/T2uaJ0jmI5Hi5/FEzT+MZIrW7aK8Dt6
cw5OZKyxhiaOGERSx53RuKAmggp8zhLjNkbaTUQNzFED/nCh8fjaixl2pNZ5CYWZBZS3rMx0n2SO
3Do9pw9Et1+q5dfEsHfM5LI7NH1PLMCLq9RHpTN2tlROeSf2ZhQFeelQ+ibmtmvyDDykw9VQB6KQ
7Dis1gfDhXd36WEEQbBvk/2SIrMTfTx67Edv6pnmspPuk2NlScDMKWb1iXpDnXZpLYQPuwQ8rkj8
WlfwcrooYhDKwajdt0kWVMTsp641C3xNBt+87DyQFupeNtU2H0gw4IrJzk6h/BrWwKrO0D8j7LTe
THpJpFjH3gIS0cLYdGplr/d6WEwnXoHQ1NWws76jpLkJ2QSunH8KvT0qjuSVE5delI8j8i44um0j
1vfUjUMEsnCuVtZr4JJXgxLoBadaJoB2iijx7Sk9TMYQuKWhbmmobySFs1Vlb9s6Czs38hmphkou
2KVewwnqcEpYfGvZ5KVztOrpoVh+XTBLHt0RtZE2P9fO/K5Fk/TH2XyS5rDtVdKT03Yzrm9Dv5xr
2V5AYdhe7fLYtWUo7PmPeCsWGxeWw+NsfQHi+rY44slsMjIje/NIbIaynerqceEp8sm23NXweCS6
nz9a5gOQNGZj5bmP2eVyEvaCpPHpVPa3Kc33RVjoIAYPC5uHoWtYO8L1Eq9GHkY6VuElpuW+K5HD
ZddtRGP9LVrJK90fSoZgmaHuqtX22m58cYpql03GEVn9zOiXh7S8pG4VlNLagrPIvT62Dm1CmJOm
Kbskih3fVKqrNhhVGMXD5Lnp9OAu0VFq1T6LzJN+X+eMomXxUqv7NCNmse54qGKE/mK+INL1mMj6
TcYTq8hB96qkfqyq7rXRx2ukyZiMpvviEnjjdmKxetCzbTnM13ioKVucF1MyKhAXex13hWOGc12E
XNZo+0q7t/T01KnjPkrZ0GwdRuv2TZdZkLpKOMzxlcKZPIDEuSXNsFUAm8YOvkdyhiD8zUiFSmW+
KvN9eSyN77meLkDC+TIDFFzmaIOMW3CW3XnKpCQHHPwPecyepQp7vCmzH7vnoSpmT4gM5uW8re7U
xb4ABqMd43z81+TqJ5keJ90oXxV1fDTXeQlHx1YCLa73qz096eaw6e9L7Ub5ruQtPFQgwfpMjS4T
RoMaHbWm67sSDEoHyXu0xnCxjCBCxAHfG131lhXItUl3eWldxmj6Wt3pGUWXjrg8NqI8MOI5wFT0
p8UBzqmbnlgNw+s7KNzLeJEQD/yqtC+qrYaWbnFsxp+KMP7mUT5ZdQMXd7Te0CxNXE3p35pyRHaO
xtRbEBISO05BgtoY1r1+7Hqc3Z1pH3RptmGpG/t2FpvGzjfLajKhzH0W1XaJOl+QVT9iM9qnMj0k
HDJli2xo2gjYqBbOAvq3m0F56wcxRz7PxyZV1j+t7AM6/ZNGRdHlIphS/SEW9A+TNW7GdDxk6vLH
XNFkPzo7k5PM6Cf2mvh7SiGBl3W/SaXcR+X0uIgnEvff4FZRVjuBxT4k3EOoA6C0+9X0+yn6bFqV
kdV0jNN0I8gj4Rztn0mFvaHTMUDMhoOxFmECSBFCHKJUFAPSYhYCDxUCl99ErEFG09AHY1Tukb++
sygPuw40hVtnT4aICGiAAm5H69UdtdcpAd1Vrc0unpV/WlaR5hdXj64anRy1EIFs4xczpwMsl2JD
GHZgraDIjdE6O8v6tVjm1c0RSRAoNiXPgN8sdBfztEqP0R5iRGUcbG3c5zTO5lBtRSU9fY5oU4oS
nQ9porIa9HKoslMbUBreg9vAPTPzTicOc/OcrOKribXvuB6DxZWbeJb3J3ibWkXPcbMiT6vGNmc0
1TvwQGd3WzDHzcr6obAgOPBynmy7cMKCAY7Mxp+kKR9ZS71kDfXrMLX7WURBVoMwnfvXWpR7ghU7
XtBE9a2hJYVLzrt5aL+72mi9uNV33QA7JlNZWBX9RR2qk8N2tS4fxx7+VbyKfWItRzczb0qZfk64
alqXSWnmPJjx+1wCioqaY8kihn7/RS1jE0/NsS+NXd06gWYrT2ToH5Rm3kGGOLMJnXgWC8DNaDwK
Ww0So6PodZQ95TA48MmVvtHjy9FKFRKonm3k+ioZiWpldHTiRg+nsvhLc+fZIsIzqIzSCuwxWzbC
YROUtqDy6xpFzGx+SUTOPRw1THwq6jeL0QvqbefPGeqhiJYndp1Z+s5y1nFzwysMJgptlP86jXNZ
XaYmq30zJGdMkWu3KXKP9tr8Dnb2oVf5QdUq3kGmr7qTcCu/qbDXl3a8tgMRvvxCTfwypeIjG3oG
GCPJfcVYEj/EwjG78cwMCVCiV3RpBxY+e2V9UrT+2mt1oChQToBX/6lTglzfAhJqNwnL0K5jvvDi
h2Xy1sTqthDOLjV4mhy6qXTaokj67HiGxVpoxJZKBDMa2TL7FrqyG4BD97oTxIo1MZ6ITMCiahXE
kyEDvZqSS7/a5FPP6LPYDCxGlzRsmjHy0GpQ2cdEsKdqSeqwyq7PbZxKtH2xHNtF6lvH6vtNC+Lx
1jd1zFRl/BlJ/g2IzIt9rUUgLFS1+rLhFBNTBN6s6EQWqLh8zqroiHdQUZ9IY3jvkhjbQBmHRFH/
FUp9oNDbcTiH9vQ9NxMRLdZ2rNbfLtN8GzUjLrfMjPcd0x+YAUMRobySEyY5vzX47SOJlGUmDktN
2GfL6BslD838nEhCyut48PtZ7DCE7RswSnlOAVQV2KWirt+aRbNxNXkh6NFjD9hLtHprjnVo2gsP
rHqtyPyIeN8jAkLuq/AkcAYDpbbuDFfY67Sf41km6K4GUSF5FeRsLVXkcNva1AdKVuxxBnmZjnsp
ll+NGm2nkfgJM8fYVKFfW55SpM/VRDsok+xkZv27W1lnXo4NE2svIpnErr0GJ0Kpx4dYpgC4odnT
cCk/I/zZfjJ8JdbOfFintBS7xnB8i9Yg07OdA+gzdfS3MjZ+XK09V1kbon1Q5lt1FqDi5D/VVA8+
w+ds0819mAt3k40Cy1rH96UFEIU2NLZ+0ZWHVqSnmRmMMPJbFV/5qTbVzPximYw/JdP2GKV8KYez
oXJwxvxgSvTaxgzWkHvsPg+m5lYAPs4L9CPEH9eKXjPFulbFSz0919OPm1WZb6MT9sU1RxhiLAS8
Zn7PrdEfqt8+tZ/j1gLPZz9os3yxMrmJ1uk3luNGH23PHNNwHBqD2yf5JBCAkey4UZAZRs63Mn20
6mpLrsVOlwUpRAWdJzjttuMhboaPND7DRd8O3Cywz3+sWp5JJgmKmFqBcbbfmbXpr5W6tXF13Tmb
q0ND4doH5iT7IR+2o/PC7x3U+fI46kyUiHNYhq/BXkLJg9wO6dHpmotdl8c6pkMr06dqjc/uMB/k
pB8JmD/V63I284OrJ5SKSN2omDJfjoatEvJS83VO+oGK70GN03B2nEBtGHUk8xOcdL9YskPjcl8q
40NiLKQ8mGdcOxphEvZ5NpC6lfUYrc53EVteTDq6q6Q7xc14K9TnPtGOkfanrsVerNZxoK5uEAHz
hYiPlhgLr284Au3xk5fg1zUVitBsQ4H0UCz7wboy0XxKRHmO2v6ckQfdVMt10TvmzAcX4cRZiZe7
DxgjsU2ZESwuKtzU6MxslW1n91e901+IgYVXgVDqTPY3QN+fpohMhH6rQg2o9qWpnfKh/C6c5pmD
KZiLYVMTd7b8z3bUILM4YZ+qX/dx6RAVRy1LnpZ0KYiTuB/BxbtVF28idzQfW9S5iPCRSuXJTUF8
pXwxy7ppBm4wSCWb+1wFy1LvUZFgcIyP5CYE5mpdUqum96i32h1EndfHmmBLs8kDpx8Q65gjkfve
V+mJr+fK43Mq5uWvsAqDKZeKEKq+VuARbK37i/FCeMraE62QfAoKnbQYnib0eWJadzLGSzrZ63Nk
cm8lgvBbK3pr73Ke2T+TiceYb8DN1e9SHFrYNMS2MYlDLVPdS9Hjccs8Dr1y09v5yvg3zAztZruf
o7GGVV37qjRfrdThnHNxxOR0DbrJ6eqg96GH8Mm6dP1ykkGfLbU39ckrzcy+dLD5dY/RkH/BVPDt
5japOu9GcdBQUHpCAdVuCZSoC5tFC8qlDkqmrlY0bawmOep6dhicw5BptC9tdJlbfFpjv7P16iXP
9MNiR/6Scqm4w0bBlRqt7LsRBqEzD+7MlzaaHjpbaXx0Q8cbI3XDgLTVlH8VxwKyCJym9Hc2jOuc
TSe1fRtJUI3zmC8xvap9cZg65gPZelHUdbeO5WVkQcxd9D0TAq81rHvTgWmGAQ9Ng1vAsogpfjOE
4LFHds6Ln5HwLmTxdj8wQxj0/ocy71Aa1Bdtkx/t1HjTtXHbCXnIO+WminXfJtWrJWdyTFYa5QdD
qcIZh5No7ZvdzbukmjCC7YfoanJSxpwnI9Cs9W8tSlJb1k0n57CpYJWuFLPFsZ5fuSgOXBJ/ETkj
olE8R31JHRfXKE7BhR6CZTS3dV8cLi4a5yBzFxlamXjN53GbVNou0+XeGvKN0ue+NnNLMM92qD60
8RnfzjlJzSAfnZuB/DEbTOG7r6xZgzRyeaKdM/XL3uwjL47G0CjTL2ox8lYVX8dza2CrbRDNWirB
vFKCas4he2qbBOO0ioFXW2jzmhlgn+q+SEX9xR+yLUoKZAs8gwfu6ygKd5PESOftdMXbdpImoo6J
1aYnEKPSjZCDL+hS27PnkeSQVTnVhvsmsdgOSc16iPVvruOTMawB8vQemjp+k4wHQMCoWs1DDkd+
6dQwca/KZLzrKRZgZ9jqOtHjtrKxRecvZefXsbth1hHUmoJK/EtXwP1dbbVe/xuH6NgheSrKi0PA
SCCa6WqUy8HAHlEjtVWYRD18o5fJHk/Sam5dZoSJzE9ZTZxPrf+7j0LSWVwnQ3ubtWoHeGgran27
9gPDeqLIyImy5n5fTG6Yl1WYYbBezfhAFvuhj76iOb9wwTHmI9ylqSgazZuraRixq5Bf+0030kdE
yw+oQp0X2whpM/jivDLCgva/ncuNHffkYr4sJReTqY+cZzgwpoyFaiOETnAULfF/DI37aDQoOLoY
jx3hO5hMcwx18WowFB5Iwv90mISSZkQbp7/OhFB6DIEZHvPYRR9NxdL28HB3OXWJPCyCV9h6JvkJ
x5UqfCzGoYtQIMptZXZbl4p0QGsLIucsmAr08qwv5zT/antOorbydedPJ/7I4GDSo/pLzDRBU68F
q5Yd2Kv7TCZ3Dz6QAVg2PZS9/l4TUFsVWBoAjJAevZzqzPFt61gqYmP210HQa6j/SD+69IURjov9
V5ftBZQ1uTLM0vLVrzp5moxvI2v52znM1txbosjTk7+hWXBKS4ahfzRxntN2P2mWbJbIPlmAIZVe
BmXfooAl54Jq3MH+Td+fVDqlLwlX+ipPbJftEHkJAeTMk3l/iOivHLvb5tk+UpMARwMnOG+WKY5L
/y67MlC6gh0FMTwz14Pknc6XsdC/rY57eR3qC3XwR4zveuEs4Ehg6dUxKGGtdvgqzO5qKLj7mtY3
SR/KtejbqrCsmUlLXWTV/kDalmti+iv4qNWk9OMhCydtuM0yfymBOQzdXa7ON4aC30VLCZDqk7eW
/zW80IelbE4xH+gkcGIP2d3RgqbBadbZTtD1j3H03aQf3Ey+cZ/gmQ5DfwOrE4fLAAOXH3/ZmmVy
/1CXtznVPhOk93vo76/Zqjhn7ZHhjCV2SUw5JZuvSl3eHCGurdl+pJrzaQ6v6NZqKJZoG2XqpjST
N1S3z8R5mKv8Ty7LS1Vuey52Fi1I7PggkGwj6ISa9IlssA91qk6u1gdRrX3J1P3XRw3H2BEMhN8V
0a+i6ruKxC0TXORWlcQTWcTw+C6E9aAec6628jeq81McUY5VynKJ+iR9dOYl+uzuj2Reypc01R3M
hAwKMY4t6MMiDZ3CqW+yUcqAscYSwF5I8OgINWzwwh3NxjH2opF5gI2WqWuuH7E1RYJXIeH9JUFz
V5E0FrSGbGigae4xjZMfpuetl9typY9o4+Oimi0uf9n6s6azUqIYC+5d5wtb/Ne65Mxw3ObTFnx5
pXaXtEX9WLZ1vons5WsytQwnGJNAZdaRVWbb8NIlfhlai79TBqjkoj2vszVsWwMJtM+IDJ30+ZgM
yrA3Few/SAwEcd/DnGRLrh+y3XXSmHsTKVr4ccWAwqKiHM10g3OAP6ZkkoUN8mFcnEdnTG1k1FKn
FGvDSAjNSwYt9bKlElsnWU8WyiEnbTtydIzbsbe+8N/3VJyAbuwYiKqBg663Y7TB6hs+EAEGGr+B
QVZt0+xKBk6eiLWryN3baCJem9Yuhw3lwwtLPGkxVneGJ6cado3K/wJRFSjrxnK6YJbVnjinLweh
xEYPyfroqiiMTpf72s+gn9xuuA+ulOeCgnJt7YD5d49CJL+xMjJEGv2kEMg6k2cb1YU/Gi87n2kc
6ak3NMQsLnL9zmdemG5N5nAt6W0nbTT8xCmZ9s2db0YqXCtnz9fzj1gqa5tmyr6yittEDNRoLzd0
sirsbEKudLNmgJykqKt5szFFcbJrhDHGms8THkczn9/SHsEhw4Doz0aBTc4Z9mW6ukxiGwpC1/ru
xtW6lmWN7hV1NYHpduzLLA9WjqOUkDAYkUdHpWrtk/5flHGwJ/TQ/moUz5rMfyE3nLOi38SmfByE
+qQ69T9jXe7XELoYicMD2ZzND+xb/PNVsme7IGg64zNyWMIwTOVguBlTqrQ1sAqXv1pqafgE2VXo
ayqDukJSNvASVp31FRnscljuuhfJgoGAJOb9nLYPjZWcsbb/W0H2HGhLv/lcfwDhqVDO7S3/8IpP
7vMubtX3sgS2MPpT5ydtj73bsFJ/sTXyPpl1TJ0TeUTVjv6UTImfZNOnJte3nnW0eV2/coOIrzYa
Nq0w3ACs/aWu8zO03YmILnLpxjItNsOw5rgq4w1RiRITAhGGjTZnG5H1C879pPUNXi0vk/WXjMTT
ystd8WLzLa4pRHRexkTXtf2gIwZPGPeZBWJ+q4xowO+u/sJHncOlZ+eFu/LVbXrbw0eGTTCrNy4N
bygF0jU57gSEsYeGvf43rbDZtJPd4v9l1ctui2AsMVjAbtr15fyLAjDtul6wjpWNN0Lsd0y6aY/y
vYI7kUi1KejvGqdRKIjz+ELKVjkw+PoqDCds+Asvm7CuTDPlp6EwqCiWc2KXqmdrOkaRUaX0vs/0
J6GdzCbRg7UaJw4FMew0Omc748DVc2XDdGeTjCq3c2EeMzOW22hpnuu5+HJc4vzLRtsW5FB72UyB
OcYXvaWDI6ramwY+ulgr6fnycWNF0cu6WA+ysn6qweWSqoOiqK5j13y2Eu9jrTCGhJsYpBk9jhBP
DZaywOVRC6beJO85iRRs/PWxLaMLJvxTN4tj1mk73RhspOUPyCLqplisJyLnXkbnngx7T6Rbhp98
SB6WgajyzD5nGRJPien9vr5lJNq1S9FChCi2aTM8SM347Mv4bZ3GV60Vb+j61KGqfmRSulGlgsbs
/hO4bffJ1M/BIpB500wbdquDI75Yt3qi/jLS8jLzHudo7jur4JUhzH2p45ZoFzIH5z6+YmanruGw
jIxh3zdkp+MX/KAL09k1Yv3P0tuvJmf4pGack0zFLvNUPmbZvTxcsZ+SFZ54WcfDkZndQ5U75cZl
ApmKSg1ymxtHwWGgOtkFj3Ls2SWxx0KmGLIhCt5vgfcEG7XHFuWHiEm1W4XzaEqYGITLs0YEsn0T
d23pL7Xehl0y7XlODZ8J/VMrHIwPiKkmW0NhPvIA1tHCKy3Z8OmwCyzxlYPo0Gfi2+nz05yzENDj
4sUt445h1FbRJmkwPqsC846YjykZ9prT/K0q4vxiU6iSzol3nciWPcjGc8+/H3vmHr2+jxpr2Skj
iAfbHHseMlJP79O0NctQkjJ0daWSx4UMyyA1+4fJkgc9nvcrbzxmnC2IrpQJ5HgsdasMZ61mZyfr
oJswFjcV5zGrxT/4VlCNB5fbO1MoQ6O79sSsYCct7uh65Jwl3pXDqTJzH+E1DQfTfkwSzhmiFneZ
yzPZM/KJcPzgmaI2nMcw6d2PXjHfbGJsojQ6s8O0s1P15pbpwVSYMtRKwTgX0DmrYNojGM/jRFCp
Ny50qo1VBIWsb3YpkHRa1CDWjHBJpZ8t/ouVjluJ4291TFN//o+j89hOHdnC8BPVWsphChIZY2Pj
NNFyOso5lEpP3x89P7cvBqlq7z8anFjA2wgxjT1TOEzsPKbPg0dWfuFW71UJKopFLRz508u7SFeN
E2BNAQ7Lepg5SqwSNWUbiqDNdRL3w673SfLEqdOdYm1iBW9Q5kwuQjFbRu4j4nB310XNPZ/4yTAs
faNXzs3PPG0/a4SLLoPTr0YDV0udElM5Va0WDKWVof5muXe1pdlCsf7zRyPUmM3XyG3zTaaDAePz
RNfYAoKgveEy56SRneAkG65dI9me49cMGKfJnM9mBvC3kOHTarexUCuszaI8V0X+ipCKn+ZejpaQ
eSEOo856ZKITSDjz0YEvatgNrnhZPONxcq1XirFWNry/t2jviuiqvE4JEDbcs6ZInh+qjezycJnG
QJWU2DrZXb5+r2k2c/6iurkRqHBoOtyQdqJ9Do3cU2mxN1v3vZXqg8IpbeVYI6y8sG5lThCplRn6
LqXcDTlKfM+KVXAiujmFnjTkGlPtaSIy24nddtV19Qdkw8MEOLyK4fnCadKe84QBsXHs21L3zz1T
gVX1e+GmZ2Ssu/vymdXpi0jEA47tW5I458gX7PfD0UrMk9FdXAUCxZazMjpU/k191AWhKZO9xVq6
rBpQ23VPsJHWdxurm89OhXcuLeevuH72s+5GivgOJvcwFsu1qns2HR2FLtUdjgDxBY4rB3BLxqwx
cW88U91aIkU1MKCBd0WPi63evb6SeAftf3ZLDG3MDqYBusJLEKGcOaz41ppHOz4icmzvKu3bVMQX
lUfHBJ5w1JAZKjaiGIXLaNwoRfjNVbKJtPJhAEcYxq98UGcr09ZZ7r0BCV2Gwke2Cucy9Ltx/IIB
pi5GY45jW7SWU1TU03ryhu8aJDcQhrgA1KGXzd7QfayL6lO5eTgo/WbDu6eaPNXtcOhc/D01TFs1
ouZAW41H7FT32nekoZPxuIQtc3gZa4cQZS+cBhcqiIHU7/+BQneTvUdhuYp8e2O4fVAv6M/mwj0K
DtMGMzMirod4Ko5KpqfSr7YJfa9d3Tsct5bOTFm+Rs34ZgrnUKCvSSbxZilizDz7IhlYwHM93lWP
8aAc0SxVfRbgok+CyNK4+0dlbwebdbYatokJItBlbxEyB7oND4k/BCAmALHNWkTNdpHeypOftP1c
sZntsJh+RnfNETr5fQYG4BL364v5xULiZ1VfGmia3qAiRqHT68sSUmSBywEZcxnvioknRcX8exnQ
Ex2IJQYUqd7d+tHnxo3jOLAsm3Hsp8ahygjcoGRf0rdpsL5AaECG5+GbqeEZN2lACvIWs961d72w
dt3HtnB/cV/sVKcOzST+GFvDMQJWo9hPZvN2GodN6fj84FVgR/O65BjGy7uEzmLtHfBDVkvmJrRO
cf7PyHFqqxRxKTDGksuDSy3LfRm8texR3OUb3Zm2upcdIgvnliseLZTDhYAUzidEm9rzVJl3SJgT
wqASmF7qDS2V2Iknm/6DSJ4Gi2GzVt55gNKfau1p6UhiGawc3ng5uZz0kOd50GY88XyI7VS0TODm
WHB+NS9LLz+H1tlaYmFSFMs7lhCgWmMnOnHCB/0kUULE+MhgY1US1B5fvpyOyh3WKuve4hn1mFay
fEz/TOaBtTOjH2jbcpc00VlHTYZT7Fj79bHzNTzC5cAurtsuxMWYBUNOgHFOgeLKNdydHek7z8R4
7PvaQBrvsNa7Yi1mrGhwIYfK7XiaKzymjSHCeKqOsytgs9TwHtfdW1KMHDkzEw51K1tRcC065XhK
jGzfMpnT1wbIaa5TsvFXronUXQdoJKc5DwHXX0vqylYU76ylT9hDmSsjLBLDOLK1vti6hTUfARo3
D46mfJ1g8l/7C+r5evq0qvpRugoxd7caPeMBnWq/MqoqDZO2e2pS/1OV/ryesuglddxD1LAK+Mm5
uceS43nfcXzfQKWDyLVXuqsO/WRdGRtY3gXHqlj5pXyo9XtH8yc1EfwUNBULebQQjbGrBzWEmaSP
sHa+bRNXVTlxV9FkxXRXo+vLScrwnrXyRhQEb5mHd787Vh3LPvylhsQryd9w35CsDaItDK8KnZpt
qdTq3bT0R88Znn3kcERRG4DZqnsE2slWCNnY2Iq1PzNPAcY6PretX9ZXEM96NaABVUl2rBKFEJOf
CMQAi2Bjv0VCFrjg+tOgu6euTW4Mq2t9MMNJVx86sy7SS04208e6M7VC7dEeblOU7qvSSbDK2LIG
mPWfYiwmTi7emqy8kpgsGTSNJ3pMSXxwfpSe7qcOws2N4jVMt2QUQ/6RSKfYel4Xjs14j2mEeJmp
zsxFui7dP3LNOb04ZSxu0ybPD2PFtGB8Qk6GfZeBDv4SqR9wwayjQjvNbRXWVKWFU3fP03bPkZ2B
X3fisrSqX/kIVIIometAM8Y32zUvy4g8J3KtR7/xWcQdwXSWRQcbhnlErxsMurfxZcv5u7AVOs+a
kTyXVHvAG/eEizj6KVZaw4Q2W9/OzM2MKDkgEYQHe9GYhK0uZVasr5pnIsnWfzpgetOTId5U6FF8
SzMO9K7Fpp1bDw3l4lsReddCVXHIKPqYFN5WG9FewRv8xi3+M7L0XzqRe4QwdDl980m8wlRxkVP6
FNn2Ayr8bZakTA8IwUDX+q2VM9OMA3tb2ujraqB7cSzVrTb8P+pp2AUAnXrERnUChRvbfLKaRkiU
6naMp7ijKcd+coBt13UOduJaI7qL5AWj2E9SFJsua8KhsZ6N0r3R9ohmyUxeTavbOZN1ce+MLSsm
p3Px4Qv9Rbnm96h5D0rMjJbRccFWBiqC2V3i0nAaKhUiYO3B7rt1ZtBaLCf5mI72Czwf7EGCXaB0
/pz5AedFjlEA40bjJoDMUfbuzPZTW5vnKM32GC+DykFmCFFk0ftgUHkgNf1tSvVdwUEdD3dWo+9Y
3PhyDIblqOfAs0VYeNZGkw7pBqVJ78jCuYQUpQqWUn9pFvwGbtRvseYz30dBYrNOjA7/g+4DKcjM
o/WhW9Ha670dxKe1NQwAoymOT8micyHGQNqwMW8VV2GqJwfZqkMRlcD3xtW1ah4gjaWnY3aZveWc
1M1hdpxLbw2nsUVq5VMlUEOJF+P81/EuV0uGsErXuD21t97kKgB7eLcXGi6MQTywSwaRJtDOF8N6
xoGttGspjTUAR30XMq2FnALJpZYhFI6S6eyl5smS/g4pRKBb3ao13MfIErzZDkdzDn0O7D5NYDbo
C1PQ7xRcgMVC30WIzpJ63HjmNUHxH08EhRgGs2zkmq+4ci/AZNkJO1l99Hv/157NHab6AyZAzIdR
jmcCCZ7zY7ZqO0dOxSto7mWbMRLkj8Si/KH84JoX0ftkIZXEk7Ksh7R7G6P+ukTvbarOeTa/xYW8
6l1WbVyDvAxPlI9ZP4dGjNAuN5mbocGlph2dbi7B03KSZGpvbbVGaJRI1TETBJGqlkAtWKc0/6lb
qhCnTDhbLr+dTMNSTc+mg5OvqToIJYvGG7Mv/5nOeO1jPdq20cwkgRoWL1aJZhpdPjBXi+x4cZhZ
nWus2h8t5TYAp2NL9xNnhfR6Y5vVKfb679hAUuZ79bqP3ZI1hL8f7tufho921IsDlvGQxX2n6Tol
TEgcm7L8xAPGsNgyT/KEPoF+X/km1kSmHMb79GFCnHnDztX9412GKytjYznIVXw7NPzqU6CP1YZx
L/v25A/pF6jZPq07EBHYLsoEk8AUcqv65iE24r3veIAG9hX9pb7WcABDwQttA/bw16LFoIKoZoJt
tqOp7ywElBVcp+hgfWt/1okV6b/GeV8ZGFf0hZc2pssklsT7THvHrt8KldxTQhDTK8pRchh/QGME
KjrPm9tt2tbbac3Gio3jZPzoEYJB/iJ7ByhE/W9nHzWHNlUlBQIGerBG63mWiMWH8iGO5A4G7wWq
D3Gdi7UbBjAqnqZZPS2m/YzUdivcfO/GIP2IqUeeFb9QJyUZzOzU/MPPi2JYXsaIhZSTfpPxqGod
0sD7hJfZo782FLcuvzgWClvUTKtJqFULlwH9LF43UVCfZXwgehCAxB2sjR5m86X98nWDnICkukcC
91xwTcU3B0ttMN2S6LLyYU5hBdxVV3Kcp1X/Z3MuQ0MYH4ZOUEYfXf0hvrG/7YbFviyJeRbYlVZF
IbjhGbUEZp21Xk3v3X0xRXLz5lRIgPBZfaQTMItePDc+v6RTw+G40woVGbPKn8nW0mexvU1jrE+z
WEclfiRTuG+1ohPFy9vvvh5CmcqgiCLu3imltkLUGN/R7+gzlOJMZtiE3Tdp0Wcl36WBzjATK15r
LGLcxbqrrWNXZ+ZrQtfMQjuFBlHLAD+N7M8e/HgXdbBgOZet1mQnGeMUajJ1KlQRLha1viM3cJfz
I0vjPIzW3iInxkio4knzEYi2zY+DQCqoLEZDk+oUcDHvq8UmNFrTEY1Rg3xkJI4+uUu9q2pcJWmz
8aT9XE7+VW84huMETbDf1eKRZhKfOaE7kUF1sjEA1rI7jCaeAq1FevMLlr0WGgh3rn+yqCPMEvh4
Er+50kfyU3V1h6uYxAk7Fu/e7DyXjWT06e1QTcUGyy/auQoFe+ZsfYbOFcZzFqnJ/cUCfKuX6LXU
+x8VgYmBsByM8aczAYKtPNkuUPQRJkljQmeRpg6VGob8V1UfYsGZ4HnPFRsIzfLbcrGPpnwuXe4p
Hfn4lLISu75+4h9co4EZHt3Ko6PJz7HwXjF+Iikig2RrpzPPYaq9Z7l+mWb37PXTv4T+G05prz7Y
kf3SeM3PrOFIb+70l8m3G0ckLiTJsZQ4LR1/57FsjBnGxQ5uph7MTVIZr8Rw/GGzPeTmg43Pv/KP
5Aa9V+AKxuD+Rql4qPiSu3k+OJn1Njec2l2+p/b7ZLtAREuKK0F7dGNwCFGeUwnhyhi7eH1gxhMP
IABX2gXacnNg1qlD3FoD8L04quTS8tfpSB4zZihfYsWIdiQg3Y88jJDu2kSLSRUKH/2hiKuLgnqs
UaWWyGKXYodfB0/ZvOnx28tk2lOmGcQ9WxrC5knnyFra0NCKF/+ukuGQ09ncFqxxBaBy1cNZQgWv
zW5Yj7H1pAHhV0UWItiS8dd0d27VN4PxhJgS3nP72tKgMhjGigfmVZuzw3JXEopymzsI8c05Po3p
l53BDPNatQvW6fk4NmLnziU3nret7epsLdbZs35xY/DLZ6sCd6sy2WAovurc1wzuwLHRzcW/3uKv
Sa56UYXzBRXvxcVdTJ9kCMed3dS7m6HDZu4NQHLGNyx0kM3DNgfl0OLv6p5r7ssgKaG5h5cJ9Elx
A9bC3eWpDVCTs5pE29zkea+YqzTjy+GWoXiHj5ZgOYTIAFV6JcDiXFXNRiVfVGhvbNfdzCZRGei8
UboTO1CGPbhfacFkuv4eScZqBgv3JmNtjHh72/IgICiKrtu30Pw1IDDnMviS2E/UbXVAbKN3ypCt
6wj8Bh+0hOAuCdkOh4dkhd2A2aipvisTfUOMHRPAKI42yPFwo8bbTowHQ/uwKwQCi7mqiU9KTcSR
/YcwT46OWXAhBGB6UThhJg5DHOSMn/tajcHdIkpMHmnanM5c8b3eb1sHWYevHsb6lUbldeFFTZAk
p76zkNaav63i2uNaaUoAecHCDZGrno3xVMjnSu40jG2+3C3jPpvbwBakWFQRaA7XjltssykP6/jH
A5/IyR2xl6vgwdYEewN64Nw5EELy4FnVxkGs4Cfxp6fFJ1WZ/yz6XpVPX5XQq/VojEE8xruh0F/s
sgZF7nwKc1wkT+P0a3FuxgiStKkIddPiXB/UpmwB7mcDa27XZzuW0Bh7YHMgsORket6jXSoWqBxH
af3bderSz2dB4I49RUfDEeGcUkFL9FgKhzurbttz91rymX0hM7+9OYHa2s1gc420mML0UJJsx45N
5AzzrGzxYwJyl7zYkLnLHQfq7TVY2h44EvqDokqEksbSnEiyHCy5ymMyGoUeePiN6qVkrHB3y/A1
+ACftr+X8ikdyHRD1pTjTmdgAl9f2o3OW+T15anHI2o9xAmpfi07vj64TziuA4pehvYwaS8G76Ke
BpbYcOCA0n9lcbcT+ltX70VSE2L0JBkv4se5v1X5w2AZoeXeeYsfFEyrBjrI08P4Thp4VqgPKNzs
1wx2BkukPRc7Q0LTlz58khako7Wa3fvSWW4Tyrj72App/gOYbRAPaiuNtLMYAoOMIl6XH2siTCzH
qgwk3CVqa47a1arileWeNHfDlpQvFMQm30v31rAQxQtQHTPknPDtZgRi4VwTaK3avccFYSLil+bm
jn/q5SfquqI9NeqrQkfd4PFa4n/eZ9Rg9UwfKrZToGAP2aLOJUhkABFCa5twCid0589UO47RBXbF
mTew0yBnOOm2stsS5xi3Z5ciyXssWEZqGeGGDkui3WxK76UvXpwumBAgO4Ty4P9mTzjZ8Z+F8c+k
jqxfgkkggfEfKPYNKaM7UB29EhYm+bw61NwUQ+kHqu/AHOew88tjZ/qcE9h4MCXGJh4fyFgAzbBN
uOuZP6npY4jb10boR7+OTVte/kCx8Xb2xLoEw/Dgr5V9l/lS6beUJ8vf884BPOP+bwECMQcYzpuf
WEfNyHfIfA99mtYrJ/+rM7Ee6u5vFDb5gxoagLkdEPFhIC9L/XrHrKn1SFjGkoSghkV+W3GR72ry
SakLmzeENx08P775BgIk280e4fPJFCDGhhyNFB9IPbs7GuWCEriAsS8wU3Y3b0MbWqKehkjua/PF
apDl4USYqtViPBeEVXZaFrZOhuufrMnROSS9uda64dFlkoSFeKtthgI40SpJ96V28TQSHV8G+zGe
zqBSK4O1WCwG59DnDCM1WuKc1x+TjhUCbSCurNJO33rF2d4Q2eY0R3t6FpkIPXSQ5A4GVGIfHDSN
pJaxNgXSftdwEiBEIcdoVbKkgbVY9a503n2J3h03chdUIJ1V/TGItx69iJ72oSsWxDT4B90miNun
Wru/ZdwX8XOTvNrau+Ycu+hhkjF45YPSx8OAba+BBQsywvt0dWBedVz4O9Bh6ydHq32nOEjIhMB7
ofIcUiDf95O/MXLe3QqQF9+rPViIvl7GZWv517qnGJJltMZwZ+DgnqwfvZ0xvz5YGdlAW1UgYF8+
JI5WJEhhVM9B6vB9sYADeFb2g0LqmN5cb1/oz179TpCp7TihJOvR8XZZ9OzwANrZftE3yHWAIRB1
ePo7bZhgF+hL4FUPd/3hXeQr4900k4e7c+Ut9R8cCHXcLP5YBPO4AXazs42JoNeE8kwx8w7XKLsr
1fArFqekPVt52NMGyRMq8c9G0t3gPzpRSIj4GeoWRrcgboFWPTA7e6Nn6urXo1hTNUgKgsnl5cXe
OzCCDExkCQtwZJRiXUaXi7PWvy3m9KQRiqlPgHRiOIxdfmglhpXmUpc1e/szTP2hcJbHkhCbpNbW
c7qsCfMBUGhWCfynnvufJYpMlwmY8EcAfDew1BkikNhdXR7JroDocFZpt7Fp7gMqMLvXlsCqft/3
DJziUVqnuH2R/WXGDllsq6LaeEbxkyY8qGKoj7PAk0XgH8zu2kR8GRXmlpTcTyWdMB09Z5Nr+bZC
YO+im/cnxIqZfhrK/J+HTaK35ROD3UFoKMawr3PNw0bpuwqeTIKOx8Wpa+Rh6ifkqQBz9/5lS93b
9Fr8UvOa/85+0H4tTwu01CESiyGoUb+LqV2nanpdvPSs98vWEQBqU8upW5vfsYsVmKCvpbRXltC7
O82OR4W04Ijzxe2Xg4wW5GmZgY/uLxbN46hCHZhi+Jjheh0a8AxyAKhYhEhR+6LFTHKLGuYlFQyq
vZjzTBzc031ZJsBmF6kspNadYsjdUsovChCRnSB67qtQuNMhr6CFhvLN09Ra6pRQ7rJ+4niVq64a
H/uMvlTe1jO5fyBppQbypwU9ak8I0/dSIPg37e2okaNq/U3NcWHKdsvzshhbB1DHUyehN+HUXmJC
Y6QI8gVzA9z1lNEvr/UPBe6mBvmCQXjsQUSbmqUwV+YJJetONhd88pwo+rkZEEctyANSWz4jJQ+m
ZAnbASgu1x51R26nob2Rc3ayUYHpPUp/94ZBsrg3VbLiGigwbFM8Nb54tUZILQayyEh2OXlglXzE
mfJrCf+xbmZGxJJgknRdz/HadEnxUjysZLcwMZEugogtChiOr/Co5ALcI4GSrUkJj9VZezD8sGeW
qfN/I6Bk0r9rTBAzHie0Yn5ysMR7BXfTiR85V3tD+3WICC5kthYgEl1znprX2iWy02bMt6KDTJ2T
AVGMt3arZLefQdwnjzMT/DKVa9+lylojnIGo7Ip/liwZERlq01qI3cZhV85YrrtkX8TdS2ZF13Q4
j82yMeJfTiAk4HguJDLAha3KYfIuuGfEybasfUl+zjg9DVwS2nPVuXvefc370RgGy+G9715rm9+u
2OfdLcEcnzJ/ZhFWnjZ+iVD/FmhwkUiEuS0Rj4//qns2gkwYocjzZbpF8FQQMt4VFpmooc9e7jQN
eOu0KhonaE2sVvIDB2diHLpY5yoSezxLcwNMitjbat5U8rrEFAPF7CIJe2H52OBPzwnhavmZid28
jANqhAVZvXfo2WBSbG2pibExv2Kc4+cpwggD5TTxTck5upiiftH962wHKrsNxn6qFIv6k6A+ONPF
lrDTEC2VK4ZzmaDlLVndbfMt4qtGB1pV35775BHm16JhqOrLDC3oF699+9EbNJE7PNnzu8wOPYqq
ZsZb3MG3m+oPGTnGApsTxN3d71wv63Y0J993LqYWnbu7n7tASaTNUq5sMtOgZNeaT+QUdqxU9ZuG
2OFBwfbhIM1p+Ejy5UFLjV3J1hWJepOhMmfVZ5UiiMCrj7nXbJvO2VLQvtJM7YwQ8oVbgvg4AU+s
0H2lezmaYZ5H67EFbUm6dYUf605dYSoJ2EPR857d0X5Kid/WUf949rwrecFrTqCFpLtFGGE+Wwfs
ajuiV04IDPdaxNjV5K8YkJ7Tsscep6/nZQpa5ZMHA/BLUlZS4pzuhhXVqmFa4MbgbWsMEEwHWyuv
fT39aoy7XC7oi/poT0R9MCD+yRbMBbm+I8F4P5X+k+Z/2ll6SZboEkuxa2wyxTtGXJPcAm54ZZXs
nhrJslpQ4i40s5RoqQg7ogra2HvOXM7GlFiWKNtiGT/hTt07uK3XLvKryxLBBusVqhbGLifN3ifH
BeJw2RZaZfLW+ZgvB68gnrDI/1riZ6uRoMMpPefGfFsQVuVutcbRfzEwW5ZjsbVG80tkGH6q185e
Xorir6tixFrybZb0EevmQ4w9vDWzo5bEFyn7/WD7/+LZf0vgaLtG4ze5Xx+P5KmFcX7tS45LW/uF
P/kb9CnwHD0cldwS63QgU5+8ohbpYYsM4LWqkRf6d3TUY2jrF8K+3WXb5WOIAiPwrPI4TeNDPbSv
neqAnU65RbgxkgGfyCzb2RA4L8REakt18MCVklo9JyBppqVvXVd7GjPCgBhce20C9zWv2Gq2ZLAB
Yb835ePkQPv7Bw5s9E5KDwks3zhShhZjM+fJd57yGTl4iY77I8zgkieYMTHXWyZPOthDxufwGFGK
qdqNnnXO9but8KxLf8LmZDAjE3QnvhNsUbxX7seCpH0wvpiACpoX3PJXIbgtMhEkc3EbOEwSPfsg
oZNDEFOJFrurlHA5h/9kZrwhFwLg+BtsKGO3YJFM2cVs5zAurwTq/b/wqBnzoZ4/JFGI3vcv5quX
o7a2ucSwtxMgwmzt2tm2w2hVk6NSVzpR8j9T8TJbrExOuzGwtMnIQbJI8YAFo+U551nVl64ugqx1
8BLiuK27w9L3hGVaBFXGYTEPrxP+sUqLHuTShDpYKnfSiejhwO3A15rk0QDS8ErxB5T5aue3zP9N
21smiDeN7EPGkR7rklm3D6zlohobI9tAZBGJdJb21ZjcZzladVvHPcDbvpDzaQMfVIgzXNUFtVtt
WjfbDX624wYJ5CI3Uz6d0tQ45APWOvmEmGFvJTcbvLNSLV9tynyWhwiSLmmBoHysCDZ8TzUiBcb5
tU4Gchvu4E98EukYtrmPjsd4ivN2ZwDN33OIoonNSBFXgUnYEAfpMT2M5sFOIWKLhKArn42aCc1K
+6tpMgqw9BPwa+uMTZW3cbjphJq3Zp//Ixyfl6wJi8JJASRSrOOHfETi7kSISuLQjjHJEJR2Hgsb
q3we+o1J/ma8QTDTjzapF2C29FTP5RPI1zWPBvwC7otT3A8hOE/+H1sEbL19sMH1DN/Z6ov2oUX3
lBkbBpCQFjGw5Wdo+XI+wiDQMpej/qTZxUEbx7986ck3mr5zfH1M02QZJTOyhrkkWTg3c2c1jeqH
NMEnfx4fJJ9yXS4F4g2Mn3eFPAO9WO65EYThlKW96dxO8SXkxQuKuP5SKRVdkra+eRa13TrtRG7F
VV+2zwVJWOveGD5HkwAGlfccEVWEVC83X1QS/2J8exVJ/kcayCswxN+8JMzeOqdnK4mISR3kfW7L
/Jo1+rccZ9YCE3KoVnIMzVbiXpZLT5R5bm8JVzsqIrEjfuqmG5FE213D5l4XW9/GfpDOFyfJerwh
4tc080cH69B2SWfIrehasr0EPV/sWlp1g8EjJm8lt26G5PBVEvMqwZ761le0Pdh31bRZRUWw8DdT
B20Cf/gjBiMOiLY3/jU5pra4MFGvTPLBxVYPbuli6dAcsZ5q3Uef3jxrINZ3VOjRIKFtTdIkj4pt
f8Sp2np59DhWxSZe6sPQabvE4PStjBePkVKvzK0xuw/Y+t1A1wmycXK04ta1M4HvK65CS7b/ao1Q
8th4jcl4xU+fkC+Nb9TWxCHpqpeeoXdVmuRGYNgzpXzTspz0nlzdTC29lZ3lBNXocJWTTZiS3pDr
4/HeWT5aAzpGd1vdC8ZzN77YHuoi3yXcFsK01uAE7VIAirs4PvLTJPrHVMmT000HCJsdkdb1NiuX
t7TGHk7sPdY3N5hisUZvuPG86SoLoMeoQX9sf3myfcRQFpqZ/6jNgEYzghDi1KN8/kCRcmrqHgQG
MS+QpJm4e6vpXulHOBdD92TrLKSYLjGha+7JmBdIR2Mz+0PY3XOlOOLAQ24SyB3ny7W2BuISNH3X
ds5OWrANYBTcZ23DNzyWz14cP00pUpPO8I51X3wnKcBxX5EDDASQLP/gQj6tVu1qOQaD2bxN9kCi
ngmWltvPtbk8qxmqjMAN2iic/CQiThxzufmOqTN/RW8+UYCmrgCl84tTlq9TkZzlEH/ds5VMOZ86
4E/KNvZxvTQbcxw3kQEU0ML2VlrYL+PaTPWHxoj/gbuSxzXvbc3a90hH8YKWgZzNZtUPjBQlg04y
CqBA7SHXPU4hY0e4DNYFtGcN96tO7lzn7TOY2lLMByKtdl3SBwSoIAwcmFFhEZAwnYQgD6Bwbq0H
+WDkmJrua0zDElcq96KMnNUr3fakCyQKHzjKR2jefaT0Aw0dG68pSFsnOcknzxHyB9ZHy6+LEW2q
hkiM6adNzddc7tAkhHOD54/bz4AyLLxiTezD1DH7okYEvzgjNd+WJa5+z7g49vBC+NN+nsqnjLQj
mykzHsvNqIvHov1LkZdNNipwvDnbe75wElVPniounEw7Ix2Ps0bkBnSMqN3XMRe7rn52l3cbs4g2
vmia2FBG8OkJ4nrQk0vjkcTih9gkkWDKjhKmT2a4K1kJEOGvF+U+tWYeJk5Jul5zqB1kDwsKocxr
Dq5SSH/rte+f7jFWFEUH+H6CwcVswBxY+enWEC6DIVUQ7cj9biHjc05x+m3cYTrRHkzMY4hwev+7
UnQXDeStQT4kiRm6igGLl7Ei6zDz4cx8Pg9giXVdYvYkmL3af9OghzswA0Bonme1STXrMETRufLM
lVURjcItOjrNVjOwN0R/5ehv5sLatKbY0ti0o84irFzc2pYBaIRP3QcHz0Hu7rtRzS3JvM+P9s9s
6q9CoMMalYcE96y51IrgESQwKlryXRyBTeeKF7v5x+y47/SbUVY7OitWvYP4IQnbIj91BL1r+Vde
vTa9vhbK+jDnk8KJGWN8sv/j6DyWW7e2IPpFqEIOU5IAcxYpkhOUeCkh54yv94JHz+Vn+0okcM4O
3atDaxGh+icTaZ52lNAFg0i0RVwtDug6HDVfAcTwFL1sIBoLmdVLXWFLCIGGZAp9IGNjcIy5DKwr
LpuLjLhKlOCfx/3GGnzcE/1cEhK6thIhAYJnCE6msjOTp8lEnewfJqCpDXrBi8/SGC9F2jplwpVN
wSFxx5wko0aDgpjBxuipctNKdiapTdlxgOOhGCCv1P/09iYx62306zRqasyStI0GY5i1I15jpYjC
fLT8bUndn2Ej8Yj7cpt/hbSNOm1RId3Txn8Gex5PlD5ygyo+HBkZsl0rXDbLNZgRPVkMkveWIv8i
aZ2dBuEuGIt9MkLL67nrS3edWolteji9gz8kV2GXn/W2/Cd4hEh1FtVAyCoXnwqjKdIitqbZ8OYS
oRVZazNXli3Kvd64quCGABiQ0mEgSe8dF8WWRdwPMnrH4C02IrhD+U/jfycm2TnMVyREvTKMCH+q
WoYJKcAYvKVEVfHngcVBBbATVHHj+Ri+W47VYXhxhC24wXf4oHciK+pmPHrKwxJtofuGeMqqD36t
6Dl9ZdyLsP9JdYPUyhzDtXKXBv2P03EDRhmCg7jvEohKbKzk5Cx1fzp6FY9WBkom/upJ22BVewvj
gjFcRSqtbPpas2yVDq6NBNSOtS/ilubdpRA8Mrf2CcNwnZerzgHcQpBDREdqZi+kd7cU31JdYKTG
A4OWkt+0wScqSt8pFIuusQB88GEBzVn1cvnXCfI/KBpD2LOa8hmmEt7AYcFULYxIbho3FZ5p5jGx
cDRMhlmIlDu0YQXDx0rAjcJ5nYhIqqp4NY7TxqffpuDqBwUSCJvxGod2qCR7EdmZiUiqLUosSOUi
ApqLFLy9NXBmIOn/haqFKrzYmOxCeNJrHsEks+4NBieCbXjU79GIL5ivNmDJ3RXB5AK6E2XDa8l0
G9feLHWXHvdLHMTLFjqBpd6q+IIRvuv21IYmimVhm3uroN6F6H0BWIzWKqLLQQMbo+sY9jmiOy+0
a3HF6LKq11zUHZyOow57xXrIxU0fH0mLqA7t7qg+EuVXYzVibnTtZGSSzbSE8yuI5zWzUHxfnXKC
CDkKULsAfP1IeO50BxspS0JQJICzJW52Aw5AzOuHBABFDeVcNYV09U7JqajgIdTeyfCImZ5Uv3Bp
xnDJHEA6Rc1OaYkrsXmXJgx99U+F0Q4Qk9XdQE+oDzc4AgQPXEcNwBUU23jrqtjZqDWXCdu6QPeX
nXfvW0oQf28A8NIgfl9N5d2HKBwWknVA6reqjBdKBwy4MoS0xGrWnjxqthE/zPRWc2GSPGUH4MjY
oGnYAPql522VZNkIG4bns1i3szCnGVyqsAFbcyBN6ovKa676SOYEtDGsuF9CedaDv6w/FxqYS2Bs
QOIORTNTk1kRwyCd5dVHwNJefevJ0hD3lIXJ+M+MJx0l7CVoIS1ZdLsuZXCZf2lIv5IzCoFQwMbS
3bscUbKdap8goCfaaSBdCH1Duhctg28IKKYJz2mSCxVbqPqltiZwJjYXauvIxZPuVYTk6BYQFsF6
BCM41DuEBSO7GEIIQJu+ZQ3FFBQC4qwElRoQMQjvdorBsf8zJLs/5fRURnGIIeVI19T8mcTshrEf
Sva/jxg1qNjZcuY05jGW73W/FMobbJcRMw8inLHbw2DMkx9xiskY7IANvwx9G8uER5MAJ1vEsr+M
A3OftN5aF05t4mQSRhZPPTFG5a6ZuwC8Z0Qvxdap6aE0k3iIwZOwroDKapnqr14ly9CD2JZtfKYU
Mf9QzWxIYKET1trcUrx5p7GfOEv9A3FQXa0b/0qoB68WprzynXaLFiNlu2wKPG2wMACut0c9u2HY
57rMUC5jovBY8fvrBCU2b0/NyP6Rf6dk9WicrP9ocrBPHQbUJS7qO2XlouxXmbp8VdGJJ8XAUWMp
R4bOYQ4AbcpEcWIaHY26rYPjh1U2I4WIAbpvy+VWTL5lfrrIP0fZbwP0gGpDOGk5lHhkLH7i+PI6
7NZ1de76E/68DZ6uQl2ySGm5xP0WAf8H0mdgrBRQxVD7mUHvcIB9QaeXJ8Nj320VvnSL4j+qJnct
fs6ATAKkVAnQFSh6Ip9ViIdqofwDKyR4Gwg70njozZvQkv6wQGHkHwUUYDF0c14cXLMFgXANdJpV
J5hkUO6r4aww/ZLoGcpovPeC7U7HGrbnPNnjg0SGudTwjFjNov3xxg9BKYH/x+rEFFpbxFtByiK+
c4+8oNNQrRKmvBDUpycLtcCim869/G6hbSsl6kL5r5K9hT8gbkMz4lHriz1bhy88Bu3wUoTvDiVN
pv4q4xopRxk4qWGnzQTkXJhUYZW3l5o1hJgINaDPx8EDEpknydtK2TXBDFWDbRr+hemulHeA8GgW
9sAWc+PfwLTd4IX2r3Hn4GLlT/f1o2ndvdgRMGAyJu3+It5/EsOaqwX/VFzpLLSbXYIcikLLUg6I
qCujm1AeUPlhPlAqoZgd9oNxD7oVtVKmO2kLbgKmyCbVfuLqaeRO6x2j8KkpTuDScMOYu2Igw39Y
Jj8DT6a65P/KxgWpkmcXl7259lMWLckiUjehv2tx3wnqqkeuMEoPCAy1xSIXJBMJOOYazLvRYLBm
pibKgyNMyleSE2UMROijxnsKvbAW/4mYAavtoO01i63ocRg+nf+uyTXg7oRckFnLQZ4jPPM7qnN8
mkQYTG70F/NwPZ5jGs7olSglOf+0o4nVgrwUmv5rG2yLZkVKoBrSFTHGYFpFkqDB8TfGJ0Za7bhr
1IU/rZT/hXXNKHU+PvsCfdmKl9Nr54liM7KCp4rIWvdYlCMNbIRj4t2T/JH7zJXZ1rTJeMDWXlS4
apkZckBb3suX36L1lcbADabbaBuxJ7VulvI1Qqg07An2JPiwMQMnTi7l+PBYShlCu5MDf+GF5yl7
KMi4btp3RWvmLaJ4PYR73VuZ8RIUv9M2D6y0KKafMeR58RMoP0mBnoNOrfK+6/yJPxljCfT0OGWy
i+7H7r21XC177yFW34IcbExZnOP847GzWPj3yi1Cxlmq/BYtH0j25X9YkFeXsO82ZovXc5hV7S7J
3pRAC037GaOHymIVcVHyL/TdBaMS4J7HErShDBa8gDMCad3Vjr0uO2wSdejhSEXrLx/CjdRPfren
1z61trX7sV/UMQ4xn9EJMm8N+wFYpXr8Sjm48GQCV+RUJkapQH3FbrAjeM2ggJBtD6R/hpbToIkq
U/SJGnD2A5SvEd1KnK26S6zLR9YWmXBMNUeQUF8pNz0YZoa6Z2OhPAzxX8hzGOPGSxWAQqhvgTDf
fNPGFjszhbeBBAj8ixx+6cmqitZNfLLCm+oe8RKhzIjB/0g3vVqY9RalucVKqOW45FBkvy8iXLI9
Tt4A+lKpOal1aRpAN8qfxFfDQAdo6FauriJSx1S7Am9Eb7sce2tWdL06q7U/Pjw/PKpkHqm6TZwA
FdWTPzfYNWRNIv6x3IObnF3rJirnWltL0qHTT2X+nXQwfR0veajjvoSML9ukQvT4JLAcROR+jTTo
ebYTQDeUBAiQGixyOa/kYZEbtzR/ShSdniUuTOCWAvNGtsdyjqOIGB7uYDBaM9/YtPXBhDcY1n9C
+9N7Z2AWiKsW4Lxh9TewduxWs1H7RFgl8WcR8jvnjxnisxrYorULtG+1IRGp8Z2AUomoTXRpfxXL
YOBfPE7orwq+xXItUElnlXGIBoa5EPSyuTDFVrU3UTiz/7HS4yRydRlrTwuHcwrrLBC1vWKq4JYx
Ai1DiRLsV0S8F78aAwAUe7nxLXU/FptvX1OWer0182+dEYpoE5FXYCyjAaMgxJ/HCEYFtxn2ICOF
ZYodJ8OVgxWlRHgdHt1QwcKHOBhLpcdx7nNrjMyar7X/kL9hjqg6mwrSLjQZ0iY2yK+8Yidf/47J
FTxFHW9KpHHMe3xSWkK4/DlO4M8QLrt6b+pvjUupOnXDm4X63B8e6rA2XTu2KEO5J1ihCsM98Fnl
0HDOOwFwB2MlE9oYuYIrQ143/VZEoR8qW1QIVv+XQjRAWF8RNcEazRXEfUCqBpNqRGQLeh2wtIMF
cWRVMPcP2KpL6O7RY3rlQUDQPIjYwoZ5o9xRkwX+asqn6JlPZxEr2mnHU+b0Blhcu9UgOa5+86Rn
Qv+KhqJBf9NFf0n5HrF/SgYoGlAiLHmZIzcCIOOWSdNezU8SCGVfp1rgsRiZmyxq+dMDidQSkDXh
q2OuUsjLgtMJjrIGlDdchcWX2WAJy7dSzq3ZUcGoa4PzqfvGQTAQizV+MxaArbrh2WPlmSpnn2ld
sdKLlw6Nz2LOC1LoKUmYV6a/An4SrepwE4i8GCnDonxZFj9RSMLTYVCdscPO3j7xJ0zSMnysNuxg
jzSoqt4RecFku58XgL9cqvg6hV36ydDpN+GuYfpZOog0ZgOPQQU0MIoOmfsXUvdJUewYqmPkJwVd
FOhsjg2df1mzO4+zHYo2NkB26N91CHb0Ru7q0CCnVe5m+pRpapHr+cWXIf3J+amyIMHnsymqOitw
tswrZOTyt8u8AxsCGz7SXZKzTp6LxV+x0E35z+SHDgTxBOhCnzzi0+QMfRI3rQbZgtVlIMKWxNCQ
c1jGwTCPQY6ThlAaq9S8yxN8eq/z0QflTen/JeAljTd6AgxYZ/MJz0z3nCI+lOOvV1AJlCxd50H6
ihG05vXd87m++Slo+q2xo370FgJX+ELyr1XLfAPDi9Necp6AclEgAGk0zJAbT0PGEECnW+jVn1qR
87WW5EeFn1izUBBWh9RY9AdsifNJvSnB4Yee6XHVAw5rtG3P0ejSIjCy8JJtAF5h7D7SSH70Qhh2
IdlGdDhwL+Hmd8Fv6PPI/mXpvxwJC/lc60j9NceX/09DHSEL61h5YeNytCQkxGjZ8bWV02P9jdzT
FC5CjrfX4EZhiVxfw/bVIiZSLdRd2KX3w3AkLYswZQ1PkuGS7+aISJ1hK3OsSOIfq5NY2LvCphAI
QrzShrRsqcvx0IQ4zmIi0WH6av6qKfKlFZIdC4VEx9dBdyBJvzoxYPwzGNTYXaPaPepY0zA1m8NS
9/CD3RWG0Kmh2jrHPX8U5yioNWt8xdiyyvyj+ttW2nWNuxCpSoJ4EeBLTvx2Tyq5yC8URdsInN64
h7DXdFsrP4ne1mWZ4d61C8q5unvoAvO2WwyVThuc1KfpYkv7o6KIMpHG6QRQ1dG1+BA+B8PCbz8Z
PkLmPTAA9x4CV1Cp8p1+pAGaoK9Ml7noHN5h0k5slFkvviT9N8xphFnRzLX2buSfUvtSwjX0wLne
bHJeSxks4FUbD2DirZAJ715iJeCqlCHTV6xw916N9icMfgja8LEFK62jZQ6SMzBEvPIskY3+3sXw
Cdaiz7FuS+Y8N5wu2Wv9nF1yxaBPW3OJjzp+E2gjCAEjDlOejiFb06/i/xusRVNdNHOYFf1r5H7i
0xM5qKM9oOgKdWzEMla/0uIRtRIxWJdbxmobUlkdGI8o52aWT0DLGWEqE1092Y7BwRW+/ewptA6T
NDW6+gkmqfTVxqwfrqKIznFJNAHASAPlaqk6rnoy1UMr2VCZgvhcDRdWYm2An7z+jRDXtZgvh8nX
xAEZtgGRKisqcU0+RNVuqH+lPFqV3O6gvRYjwaLZz3QARglm+oCBXnHPJms6I0ylmIaeNLbJy/Df
uRRt9PxtMmLF2sb6iVIiM04pzQsmMAIV2ahzQSHFKB3B3BUN875V0u3DhpxwohzIbSOWEZVx8wN9
AVXZOkx+/y/abpL55eMZVBlfLxJMmRVnrsXRpKOeBsHVcHG3Gb16eFcVjEyHiTjf8fX4Po7amT+F
Y/wjDRxV0Z7EXyVZWdmpEo4txzSRKi0HzbCTCQ8mQcDUOO43sk5u3CbQNiRidh/IPU3+O8pAZWDl
Ad1A0wgjHCUCCuDoPrCV8D/j8DEQBTQUk0mxkxUEqT3JTOw7GxapvLI8lcsqOxl0mKH28ZhViyF2
wfsQnaLq2qWrSkIOuXKVc2qhgsA0nikzIYSkxC0YoXMF44D+J1u0PUpTAhVrhA1YzUqMlr+Nh7/1
qnktPz0ogqnFY6ohQLkSK5FgBm8PbyVg/I4LzBrbvXRnuxTx8jWbCT+LgoXOB3eqjmKXpUKaOOrv
tK9QzMCZgJrtiBYIFMpXpGOQnKvRlkVCB6ac07l5aNUemr0/rkmyy8173GyAXKNeAlJV0CknPRR1
ZSaecH7xXJgn9pRNvQNBNRCRpTSHVvgzlENwF1wcNdicSmQxrEJDQAoxK/O84q45wOciKMHGfUZj
ZVZcd7MJn2gqQA9n2VfFsLwOg3kkscuZOjwyTlEYEHgEFyXemOWKRSruTAQq0z9Qyfc8uWbi5OrD
3WDXwlPvyQ5a+iZ9BsD4gYdmXBAIliIu4J6E7iZ4CLd/C832+q1X+Shxe+4ZW9LJ+cD8fXUjEwcS
TO0fVbnm/XJgT4ApUGVwjV0J5RQqQZGgioz3AlXSbNiH5heRJdQQC1JX1eKGeodgjyp+ZVii4AlV
gPojZ4zpQICULxULVbdCh3BoaFkPXuTU7RlECNXMnhzZnBcovbCnE3oN2DZtCDtpyQn8dc7r4w87
33iFyo+vflfjv164WN1bzlfMcRvU2Gw1rQb4uGqwZ+WMKF+SfPVrlwHTnDUAAz+Et05VbHVNw4UB
qe6osiXTgk2Kkxejj0ZgsIlv2ZCvFvvvIF8zwCB1FUIMf+Mf5ZU4BQOgWcbKv4yCjTgq1wZ1pCRN
GPdyhsFmJkvbBJ5N/Mkw5IoOpbaEdnxjXA2EP506rPx/Yrsv6kPGBtAtfhWsvy0DUppwke2xgkh4
6an3zp1Rtibqh49r2fA66eY/mBPhiAW4y1GOn7lEsO6P0rZrbmGDK54vAF0fpJH6Wf1E5SlIDn10
TMe3irhBYdOVY1fZ+AxXjK1WnAcLsyi3cchOCKVLu63QqDD6ULAYnnL1YpqUZuVK1jZ5ZbswRGq2
ue3Ky0+t/26hBRcjcMumtaFnLU3w62n30aIVro3WJJxb3IXoseCBkeTFBAMedhp81QT4xsmf2m8L
cefHfFrWsxjWdWCip8fTfxTzR5XlNgAOFPSiyY2xDnjnsm5FoDtklVMULntEI7EE3oLwT34EKz4I
YAXpfNS1SYAy7Vh8GSTMM9pR/YRShnrzLLabdiQ9MdkmRHm5OW/cLmJDIa6TkRwcrqNePnfSiX4u
j04BLi7G6HOdDko+KGgRItuIFKKjurlgfWHmxqYFFS+jCudOHm2BIzHH2EFEIRWTDyQkqe8Zpwyy
zKT4kzsbYZpMBz5wyDdVZYv8b437JyTaR/XnKKhrIrcSfjc6BPLPczTB0TdFk8je1v3/lrd5/xqF
TZ/EdcEtVk3T/5w1WaWdE21Ri+bW738SeA8t5OGMWrJB5Veh7L61/RfIDsci3UUV55FmA0sFe/gR
27emfSXGWUe1iuyNeonZWPkNuFIpTqxI2omNNmcf3ZBKStbGqAcLMt+XScSgAq1F5cKg9Pf4mVYR
UcF6kPy45U6LrzHoKcbMJecf1eIT7QpW8gASDRYyk6g66qFqxbS7hTLNdeH96TgvLR83tMf4bE9S
DbEqxviuGFbE7lZq/9SPMRwl3dFlu0rwL/Cp/MK+HQBZxtEyRHE8nCn+FIYt6pde7qqIp32pt6zx
j3q5kpQOx7Rdp/IaEAktp+OFGPqQcGdltLJgRFZj+YUmCWTBECgLbsSeJMCw4vorA9y0nOXDPEx/
6nA7FSJ+Qr3eSbNU3nThK0yXIW0gpw/pN4N6J0xTm5RuG368irJNU9ciKrg1GZwVFADF3PUPAoI0
ZW5pO/ZDbvs24xMAG80A+xReI/Mo5XeWdwhlVf3YicC70IvRY/AVbK3kVLYXOSPrzmF9lMeKbbYn
BtyKueUjdoOLqV1KRK8+xtex3hjiSRAPLbc+wh92NybTOjn610mYKVCKoRz38n3nQdQOga42R706
RAzZpeoYNPsBwFfLoIEAKnE6kwhuZYg23bGzOlgzZtZNqhkEH7DrJFLItKes5QzdgHiw9yijbwkE
aqT/Y1GJXoxwwjWBhw52ChaHxFaRibvNTDgb97rZ47eHY8US5pED0oY8NVM1vtqzoJwsA18aI6hM
PentWYvPHlWCLF/VR6Hdxu6HkCOZZEp6mOzix1/TYtbFlql+VG/p1rafvQPJXaUaAOT8u+jvfnrp
SMsj5lCngVzXxXVwecLt3CKYrsOOPBt9jA0E/dIMs6QWUA+jgOpOLgPt1B4bFploC+K1y/TVPEfS
Vhj2ncWBdqtU1ZnAlCVQyJii/xOajF0kJ05/Y1HZ1xpzL8b/qOF3oTLl1nS2NALrx2HpqrTOZoYG
MnMqysNChQL5N41V5GHFXhjLU8znwNkRn4zuEkqLQTwF6jGXdqDCKOZCMnxZriQKckaiIep5qDxR
RbvKomgB/PwmppMw9KWkaVCGq4x0ch59Kf8mnxMi67rydym1tQ+2oKyCmep+6ZptjvMKDWQVPCxO
nWE4a+kHf7rWOSNSN7ajKOrl/Mjav8h8hOX3JCNuaOlSI3E+V1wbk3PnkEpv+Az4Lr0GEtG+/YzS
MLP0caPmJJNPvt87f2dVQUGoID/o6CZS1BL4vfG/m0yygyf6FJ5/QJ2me/OtrcgXxG3hw+AI//Lp
iOItL8PfJHvxobIXTr1XzRgOsoo5aQlyAIXJTv4dMjay3ERoRxV0nSLL5ptON+rKbLtYMeBaYvKw
MXjDVKZpZwiixsBxhRdK+OHJjPolKSUGPuNiZekXgYFlKW+LYiny0lV4VjN5hYcvwvwYEpgRTaPQ
3ej+UoiAkmZINFeyVRGhaVygxB4Ebj8Gzx6AhKYtVkpH+3Qz8n9KpZMo8BGZb/SMIrof3jaIFor6
x86hSLZmitQBkQZv6pbBlRWCdX2iG6Ffg5ObMvfLiIrYWKxD8KVFMkpthqtkxxDdLV4MfhGAwZJ1
bBqG0y0ZXNyErc3uQb77Vb21rJcU3yayWSyB+jXD+XDw/WNOvy0kFrOyAtRyY5fiMSibRZ//NggG
pIVirEMYyCNKBlSFRBzPhfEe6vewP0F0sUonBSNT3euQ8jE7+zVD2GgTqABY85fIeiIlk0Ov612N
3TDUdqWxyfOAtdK1jEjSVWhYxKvB7ji8K/4XPmpTZMl+qIRoYYjHfEQ/dUEaYJU4Xk+u5jRTnyGf
oIpS8e7E4KvnaDJ1+o/eVvNhyU7QhC+W0RUhu6Xl/Q6Mu8w0bgCcSNLA0NlG+C16BwvLTVH8lqTC
8AkwJ3C3sAX4t3STgweGZUP9yRAum0PAXwXhxccjl7QPg/2Mi9xFv5voFJEQY6Xkgo0odqKX4J3l
4qAWd7M/R4OTm+vuECZ7GhjwIF3gjNxP2V+KliqL1ngZmXJ2yUIez0lNWd7YIu4dUMrRhvVWXK3k
G7ozRV+N+rLOLmpvJxLNvt0rrAoqBs/ILLP2J0GR4qVXQlJxtJ9T/ciailFly4pjk/bAcBdef4am
IPdrtfnqmpcMpNz/kaODG68UJtdeces0i2nxOOeisDW1Wuvqqde/RCAQovWTRZgSLlFCMdHb2sD4
Gr/LXCU5lHKt/BsobnPzFueHiNSHfq30n8RdTcYUbdAXUrAa+l8L312CGJQ/Aa+Ndkh7cGeczeTq
yPikI++N8oL8hV5HYLSk/BUsRN/dRYmRu5M4ifNHqdap/0YFGxiXaGpvlsAKXPXQU1jzAYfhX9m+
0VdF6Xqac3rJvgcuwtTIN5y8p//GX4pXtI2PqfkldmeXzzZBxK8ixbfRsbLdYcPTromjxf/iklur
7WtWcyEz5RLyPSb4V01r6mN7aMmtFUCB+PEpQOUPWVXNHiYU48QG8Wd2S9T2TXgxvC22vyB/C8Y/
jSU2gkFW/SrHdRUsfTLog7karmT1OowUjjX6gS81wO7rNM+c6Ab51KMhrlGWiNPN1pCK5HTeuYCh
jUlO+SgR/iqUrAzA0Y/QIDbxtfL3bcMRYi1E98oMQzUKAlQvCeqcHOuXkwQrnI59dWprd2Glh0FX
sO3/oYVaVl2OiquaN6q1gsG+aBn1j9HFnCTq1UudvFIvpZjGtqTHRYyvXZU7/FM299wEDG3y89PK
sqyZDRTgCgVMRBWV8NPUongltLbfpSUhgwzLnl707Cg5iuAkGGxRCXvMAAYyePTpnXPpWV5kj6Xw
vbrGIXpksiN4Sek5ufzUxhHEXdO/BCFbcQVQzIscKvWSphnCSOn+ykyRjHmtHPSR53tV6vAonOEd
jCvZp8QfX/BUBPb2Xf9W9ZsPWonYAvK7ZqZxFISd2d+ntJRhGbS2oDkDTG6cIup1zLbMSAd1VfGL
KP+C7l8LrmTKAI+7bac+k3AtDQ8X9kil7j2JmO8TjZCAR6rDEoRyzLxnCCmL42TCTv6qZ5H28xIF
GAssubkqqENyHkGarjiwR32v6odB2UTGIyHYOVuh50auoNyY0bopFO8Fzg2KWMBNMwNN+ch7aU5h
q/eULanBbT+a9sjzqqfQr9hZwT8RDIwFTAW+o/JLNRjC/Ywx+Af3T0l2orZVESZgh25REfo3PGFK
f5eVbRpTi/IIEN5AM12WMLv3Gi9GpDvm9HV+lGxXTfO4aouLMvYvCjYwmcKlp8KJWCwO3qUvrnmk
UcD+mMlRyoixncasy6jZIDHB/JvAR268Ta+8pA6eYbLQ3yKiZhgr9XAMMS9m8cNP36F11rKN+vDq
uQWvkgkyfDYVJy3jAClBSo7IUObzpLAse38GMsHTL2I9UbPQacVc0HTGrrztWn/TgpILOWtJppEQ
JE7K+smvWHvNohFXg+IIEM2ye4beclDPGp6AEMW/nNpJuhVwZ0FtUOfyW5ZXEm1c7B4j5L+pcKRv
TFBpCxOo7F/RLNh5Dyl1ASI+Vg1HCwRZR94p6akEgj/gLxmv2j/Ho0gUGMBNdFwglsifarrEMYd2
7o3bUdxJ7acQLsQRB/KOjxUFdjMscXzMyh9h2n+0aGcZ/DHabHgQTCxrWrAwi3+Ja+sdFY73K/R2
p34YHseuowFwUCR6LjocX/qXF9ZMR3LTMIBQH5E8L3zmCreYKwLpuYOBQNqrKUCw26CgocnvhvDd
gliIvYtZnbCJMYjU2i/4xJV3jwyDAScNRLPqUTZIHZQGXHCetfD4LyMTnM5AW8DJ3So/RnVNG370
eN9Ge9BgHc7x2N0oxR+OTl18m8NCJUoXh5fcOJJACvfo8k1++uYIqrFt7y1Y2t766inLBPkVyPlS
j88DRrsaVa7Pj0JQxDxitCVNBL5Jrsge0wpx8yxEb5mFqS3Kt9pdTWwow1bHx8Ass0K32FC9Zru0
dywNe0dylGHKGCu13JB6xgm+NaKtrx7YG+HhexfkiI0Ka2JiXkbpRAeoq/us2XekZiebKF8Iuu3h
/RW3eA3V7FUxyIzMm69dzeYPqENunPrsijyRw6BIdlzJZchrbA8l5fOpKfh32LRC9yHwFvbroipW
qb8reM+rJFn48kVFWw5jcLqIcn811Ne0vqJXB9K5K4p1/cO1yjkkKK+sPns+Xc0sliAwL9CGJMal
7c8M8c0RcP0lkfdcUd1Tl1HtfYOgmhdXVsysNFhhBtxhGXkZnDaEJmA3r1eInlQCWeRLm12lVxJd
6qad198pm06RT5UkkKdkcrc2xB6KkS2R2cVxjMo+CK4oiDJ+X0Y57MfR95pXjd5synuoEGpHuFll
1OUx1KPUUrZY73iwn/pOtJZpcWyQzQfe1W3WrrRIjW1c1yeQZYuAiVHgwUOEKUwIWIOOW2YxvMSq
XagMpEZn0uUP99LwkFpf8DKLMWWPE5U2F1Le2MGtNdsr3NQFo5l0ZLsWHkDgwp1z21+4D1VJMkqA
bpCALWUvjGetAS6WXMTm3MPddLda/I4AnsT9b6adopw7mlFS6ZgIaADykmhashBtT5H/dIdHjYSd
A+kR+L+lisjU3AK2y4krtvpFkVtLgdJPeFIimNNVicUXYmpC4SKy2KEUxE+fIbHBDMvGO2m/vG4d
3/0ATayqAig7oz6iORaQzKIP62G+orYpte8BbkeLsteyfvt0M7LFMN1PJz5kebA96PB686RRHnIQ
mybyEuhQPloMlSFUHHCuhhtBs9ubDpMUH7e/wSHE0DaPF1zuOQQ7FL8S03yTzF27G9+M67X2I6Go
6AnfZtK6i6RNqu8KysNeu3XRdhBWPV+QPEAGk9iAZNqaY2bUonOUMgaX5rx7oOIVfju//u6I+6tr
CloDCtRVVfY566ryLIx7cEZzmmqMJZyCqe/ooFvgKZH17Yp2y2cwiaVVOwRVXOV7HrmUvSFjn8z4
TSizmCJANqp0rpDuXRnHPj6oJHU1Yc7RTXoOgGP5ZzBgoDB+r1HMJXs5nxlUXgNqWKQJxZIHXA0P
mrj26P0JpqQph55QzJj5VPpLugXhP3TdgmiH2lz0Hkr5LMJfFRiySCjtOC0A5fqeFxsLnmv+JXMj
Y+6vt2p/4kuGqKBah4l00rGvJ26chr9gBJcwHS4/uQKrcysjGAFkbq30Cj0nYsFVCwoL5qG4dTWC
9lCj4UVBDcVpz3xhklyg++d8yXkP4h7pQXvHorIoo2ukj47ekhTS1zdZf2Nkc0YNNxJYWG8uqBcV
HbSa1bNBAMjfI2Xjn01lle0/fxzz8iBxEVVnDwMxA9lJp8LM5xkM65ZwdFJvGk1cqvI1KR+hUK61
+o43uwyebqpxZ6E2Nc6t8WwCHJzMpJT2OjCPjSmjG1dajsgFpPDQVH8kG9oVojqZwgCVYO8NKyVU
0WL7p4L08pKP32JwCJrUr+YCkIocYaJKeRZpryhZN9mpLPce1oMAMrESprcY67+F+a6QHME9xegf
leQ/js5jt3EkiqJfRIA5bC2JVJYl2XLYEE5dzLEYv34OB5jFANPT7ZbIqhfuPXcTU4B7MHYmoroz
3WautMibGbWYjxG8OjGXqwGgHHn360jqTyZcla4nBtGv2buppMWiI+0hIWEJ8+fw30S2WvTlQYNj
VcjGtj1KQrWy9p4TLyE4FV3LH4WfMLMFBvw0sG7E8QAviQgd9Csue+g5sdljsRjC+DcQhwvUk/5h
S6TUrp9JqAo3LkEKNROMRHKG0ePgbVqZAzoKxiwGWVhenQaT+RvbNmWHjv4F3eLkNxOrEnvG+cLE
ZY2zsmDLZ04xqkUc/linGKGOMBRsPLAe1Y8OiRTwOo/QCRvZJkHeVYxvhMZs5+Q2xuxVuThS9D8Y
DBBXYx3TrZWuYcsnD810uhfYoBdkZnvT8BBgZuhb228thHfQtOkT64ok2eUEoEye3y6m/Fcx/XXu
FYMV7spr2HAOsrmFTWYWV0/5UMKv3D3CWVyN02sfXjPtw6w/GqB5dAfzuSjOUfKp69eK9ErBC9dw
600jK0iWK5QjEAom+FgR5w8zw1rPuXLf8EyvEu1Fze6m/JyTd807tazRJvehotZh5Zmw6rbqcCVA
fD7pzKl1zseIe4vASPaHjFzm2T3nYx1ETL3i9rT47ysVFVfzlybufVpUshGxjHn841XUjPAJC7pq
aAlPjXZRCZ9xr0PWPQ3DcoOB9QDPmcpL5FYHMke96D1BLK8b6A4V4pkifgdqgz5Pthkzwx6fGHlw
q5xBo466z8Z+UVkGYJHlCx0eKp5+r+ee0cvNqCgb9gogullF25IJJn1LbW4JdODC0JCL//QNK7JW
Ck5s41gONYvb+p8EMufwVIAp46IGqG7E4KvqTd01Wwjemxih4thT1MQh0syt1ZyGxCS0Lb1rzU9C
rGNGGlHTvNVSEAN0IyrEktth3IdFdYnNFK+O+6SynKoNmtd+2pBEzTjns1x+9OXDaLvN5NncBQW7
cNtDsbq0VUBbYgYY+r7SLb4ICRBW9v9yIzm3lvanoGaKhv8FKquO2aXivhj2hewCUDRcMPBCLEMi
PB3xUXfrDDUCU1Pbw0bnc+1FEvcdi48EaJQe/+KMAKpJzRShT9+Z1kFnc4AkNTSvofPu9kcz4bgd
ArPNDvW7Tm0zs0guMb1Kx1qJ9NPp/zdrkeWtgO05kdldIyHsWwOIMUktaeLHVG6DEj2FND0zYACv
xZQ43POUC2KbM02zXfaFMxFIJsUfa81jqy294dW0n+PBY2cMGA+K3hB4aGj6fJWbP2X5O6spzv8Z
/qDfsFluq2/UjGcleY9QnysfLiUd9Vnj+h0aX/SfsUBYxFJ0pzU8ZodKggMy9qokN0k/qeJLZV9d
oVJRVwzpnivDukxW/ihY1dGImMW+A32fIcebNYJE06MVmUsmwkpFE+hi23HKH6ea/G78B2ImxRzR
IFBjHMNef4HMG2fFDHp179rGIS0cDFcDlbvBl72QwYAGUJO5DbTK8abZP0S0zch74Nnjf2nlt4Hu
hmRbVvV7oC0Go8NxuCf6gmB9kgbDN4tQ361gcRfh/VnzEhDwE/040zMFsq68JS5GIkYgLqqYrH+t
akgP6muZJoDGqLXg5C7pTkwAwvyYDy+enmLMozRHiKKvS56mli9Bi99rl+uEuPOhQCjrQgr1k+wb
8bPobn11NWvAffyds5WLHACL3JN0sMKj1TbZmDOPXBsamP314L0jJ0gKY22wEQ1E+OoqAAP1tcr5
rbi9D2f7KWG4BUMlYlnBkZW66wIKVbRLtV1k2SCPH2OI+AxCJ1sr1jG/Js96jR+hdFrfwiJJQid/
0gTAn8nfmN49m+5z4NO6o35t+Lc63Jrqszod8mY//svB9bmTsqqRiyy9LFs2rX0mvxL1B9FXx7JA
g/48z0g62KuFSGrONE1Jv9UwDPUM/saYqYE8p8OvadWAiDEOHBydEGmNn/anrNhLL8yyjIp18BuG
WmY+gohbg4/EDOVYzpPAPJWp88Zx+yDVqKfIEc5hDKKmbDcTaP0Qe8BCEemtLfK3HGmgUMudo7/G
SPfHrFwvv0vOMKWU+JiSu4QQKIJanqZur7jMk3b5a6G8deJ78RjwT42gy9g04T6Hl9WChZlflNhH
yinY/Rg8Ald8Om51c2K0kzDNGyIdtWUFCFLLAHKlY+WYkCORw3fF3HkKUauU7D8mxtEpHW8h6vOc
LgtdWKbtpPqoofwIy32G94A4u6+JJkD23U56GS51Zk0aw9go2/FOkc1pMamsn0XZBYguMx4NQbze
gSnuZAZLPgHwOFKpBgA6F0xLkeEXZHeoPuFeXrrLxo2dPWckKIojDQQhD4sQGaO4INyzZ96Ou5EQ
VhdNJjPMcW0xuJdANV+6KoD3YqUBtCZsIxMLmGo76b5uoNt4KLjc73p9KfVVhbenIFEmTFKYPXeu
0G5GFfHNn9O3yYfK9lWo/siihR0wvheUGR4R0K3xXeIireTF7nZNcZdoAsa/llq7qbmM2jfC3J7o
FokeyKwlPeOnZ8I+NjO3BakdsjxlLPJbDmzV+R8tOhkfs3ppW/YUeqAL70g3zYTO5KyYo8A043Xd
zAF6ddwNxqigkHnotEBp8jYlvV82V5GxRRK7ioytlO0spN5cDYPRonK4CB3L/sBVMjLVwesqbypr
Z5PMYj5AnQ/MJLeTzXjOuPi16v/N4G1b+OA43onIOffjRlr3GpG/dB+u2lB+P6fiKOOTQx2oKx4F
9jEyLp58thzWK+rBKx6jk60nOmm7+jA0CKsqiduYW3FC1iVoxUz4C3RlzE65cW2MfxFrCUV7VAvK
fth7WB6t/MvscmZwBQLuE5nN5F8nBp0Yv6IlBav6yitC22AyUC6dXfWakdCGfTt+K9MtSUZMYRDy
bqek2jOl08LnEj1Ehp1KcX49DomJZrJp703nG2CFcYAAMkdxA1UMfONL4vhdK9ZFlN5Lcty05zE+
RfMHooHYWybq0mrIJjPXwiG11HvvpquwzjVVOAx5fy62sFgwMxkWDj2kqotCL8S3nhMs/zYz4+h4
8Zip46UWZKumG8WWPurNHhJBzBQ8LCiO8W6hMtN0JB9wrPV/GmiaZHBxbwZatYsjtvNC7NX4ORp+
UlT/eqVTUiSBa7FBUN4kB7mGpdUWi5cTKcDCn2bz0SUXNaPw9XGa7fr4PIc3t7k7xEHYBaofsKDl
hYEZ1GQUnrSzkhX3tzCXORLMdCQef7G+zohJCt/s4dQXSIcQBFkeQDGU6ol5U949z1574iMhxrPm
XTGVFTot4tlsE9vmqmbhV7CliLa5s3eg7paafhAKC2yLxoJ3O7m62ksKsgGKji+VmaBn6Wct0K5G
Y4YMYBIBnsNgVjOaoE4aVmy/Lo0QLv0nB9EC33Uq8aDygTe4SjAzcCehud0A2rHRqNofJvieeNyF
9r4O38bxYNbKH/vze9EWrKJtfPZcIsQ+qOSiCo4CwtW2thtyvkD/KpHBK/yldfza6i5Kf7X4o2OF
NjrTrhv2RTPQhPY+YZtBr7OXoJaP8V0MDAYrEifKHCJ3l7efiRJjfvLWWfxceS60QctBms6ESrP7
rat7u+XprT5bZgPElqNVrpiOza+qS+Ot9kRW528zu2E9/eoQ1lRYeHJUMGZBvYEUIwtRvFXen9uf
krFjS4iJTYtY4XgbxJ1fMWO4UIuO0kBXJhjwhZB/m/40ywllCUB+JuIdxgphkV8GmCb0uKmMsT0M
9v/dKlmA9GIitNcO/WBHppZSNIjr8dG0YxvU6E9sHZ86N2/PnpeyKzXb9wJmEv6AcecSi6ZrJlgC
HB0jP8ZsP2VmE1Tzw2bOS7ksXmZkMR7pQJoO55oSEXljwhzf0HHB8aRlRrtHALN2Wnsbz/CQINvV
0kEvvcxGXuMZTHfkbIRFnCj+b71fN+rdGqMNAYW08o+Rx19nOtgTE0cYmrT/IDAA64hPRUogesK2
Ji+Gf5jgGKe14T0K83U12v5UZthPnMkXtvFp4WjN2ES5d6VkJpsFA1bTnMMjRXEfCtiYOH3kyPwR
vLGB4D92ebWdHe0Y1TlrV4wrIR8zZriVIzmK2uZdQZPWYA3vwr3TfXNvCcQvJQaGrCC9zVEfMfsv
oGi4KpzNTAo8WvOQHFvFrK7FbBAsXb/hrM0n+VPbkP3HEppBiT2JjEFEkWkcrhX5NamANkzjKHg7
C3dRD4tdxkFTWjmdIaYHHtm6HvxIMp9nV5Fwnfc8NGWDR1zsJDP0QX7l3TPBQRdSxVdEYj85mL49
ZFZWM50L+7FAFlTvmKEjGOYQ0263cjOEbjKF9eQRLmEi9RBedLbZbjj1D7/w2pXGTp0/+xJDJ/Op
JvclyXReOb1iNGCtUywk402M0CjUGFniRE4b7+DmBxV8mV17QZfFl7pn1pYrn24z6U89wFrnK2I9
KvBi5gywEmNlgKxVEkT1RemnmNK9fmsXxx5FxZjvjKRbu7zK6rwV6Lan8qQgHfEY3ulgnIvhp6Jz
n9DYaD1Ob+DgXOb83c1Np19g7/lzg8GXFAYH2nOTgb4u7xLOe7h8vCN/RIoy3ZoQcEwd8vFzhSCd
GPOnxFP3iZqTIpOsCj3fZzPTFbSi6KfK7pWPYUfWHYwrLhPUBYYmAiU/EnrDeA2OeVXPWGIWIme3
jjPtWDfRpZlw/2CT6aB02rbcagPTX6ug5G2eCYjc6oudV89uuTNuKwwiJqLGksWtLm8216On0ez2
dPd1VBE3ppBS/y+fsump6fpLHJGGCUPOUz1auABm0dpr8zWdRaAYVEl0oiH7ImqrvmM9FlFJWq8h
1sKw5RSN3X6t1caR/v8ljZjWu5AdTh1kaoqotYf4oeiqlUGbqmApyMm+mTrItTDdbAMkrHTXigGz
HcMV0KUOvrVhKDuFzrfjAHkYQ9Dp3vdAkxryLCem9m9mN8bdwbbVXLm6tWZnjvlmpWLhLg3aAyN9
T6zqEdFkaix2Za4zs+h9iRUH5eVT3/858PvmmsI5qqFFMNcX9kUbkvWI7DtDqAPB2V+c2czxfEMM
7D6pH7RA5vuutDdW8uIw1ldIYMymXyuGzGv8TDW6jy/LBUfTQbw2kpOHqllxstfRHj8m5YSwb9TR
ProZyW4QJPugUKsHiSLI2ocBJ6MpfsopPfTCW/Sx66KqXmznRZYWZJwWMHYpIGHA+JFXr3l13JNj
lMi3Pr2GOKwRz6GA0y3dayWHq4XYO+TKbrmHDbR23aNFY0UYSgrrOn8dHOcQC2+bGy2yAE61fLpE
ivc71THkPKTJI5KYJsK5eO88zJoldS9wJ4KBdQu5pL5Yqe5lrzDbtvaxdLZDErJJR9lQg44j5QHz
Lsp8iVMvpu0xf2G1rsqE1nURNXA9wqE2rYQO91033lOmU3r63TmM2hPrj2xZuicNsA3LToGpL263
6USWnoyIY03oHy4az33XAV/A3VGKrxkxbyi6iQ1Ng78cNFJU3fQCy41irVGM4Ocvih9m5WNNVmT+
23jujxcvEi4CW7RhbbJMZFXAvtbblAzXJixsQ4uiGgea3SmEjFw6p+G73iqofQ1eHoMxRTkUt2zJ
+gwp18jZ64dHxVFZ95zBF9aYKuu3yLiDlK+9Y2VRuTSvHu6ghO4lOhgdwhjCAEqT+fNHgj3cECHx
I/TBbL/jTrAOO3nOstVe9EUDque/qf5uTJCq4jlPEQMPWIE5r5dYjHICU92BByEISGNSNzo+nHva
/YTOF4hGHbubQTfuCnyMGQEVjO51z7Y2x69mcy+HOUjPMN7ObLOjZfnLg9HynTUg/dRYfQ0xBXS6
ClV9QNhrbhNix5TaOc5xsodXSKjY8nKT7Q329ZK3BH+EHJUJmnoTx57wQJxxlXii97VFYosohz27
8dca3ROO0dprNnPpfvTpmDPOcgIqP4LgUpaskDuJQLPhTKNR9azrGDEsYPA7O6iCeBh1jLJjdGvZ
rvM/8lx+kzy1iyUccJ5rJrIY5vcuBKJGAjhX3036wlZfD6i9rZrs7AJ2zr0hh6TFalhhRKplD/fS
eaqK79nC1cp4tzU83G6kolWtb+NdcHLo+u4+wYGosR4a89pv8ESrebObrISWNd4oLLYr/ZBN11DI
Q0ucct6oJwN7hllmq9w6hVm+jYlIh8z3afRyn7sGEIyOaNR9uuTQWbdK1VkFoktlQKP3+T+FrWKq
Ktw80NDzJVn40PKe1RYiL+RIOo6YgbFjnJrbQRS7pkc/b0xBjmSSzJhNSr1nI2nU3TioWshaTf05
9c5bZk+ItH5KJpAa4Fon1FeJ/MhL45RYrJ85rDJP3ogrXxtsvbtGZ+05nwG6PcUMKGoVFsJQnhdV
fApgr2TgAK7uBvGDEJwX16JJlmwTpbbmMiU02DjobueDFWjK51HvlsyR3yU7eaSebdTbmHTPGjVP
MTsUdTJoPHtHGveTmdWvMhroK97w7oFezTYOVUtZ1xvN7HcTxYknQ8hpj0VqplAVusQt6lR3Pba1
tBK7wZ4OpuoGVV8E9dL1wKyjnCchhvwAl7eDHTnpxAmI9SJV3+m2UKWofoKwUB3il1g8RK5dLA8Z
MDM9OZGwdM3QAtTUh/l0C1VicvBQ4XPdeQq4M86uiQMtwfVXhPpDx2bLfiLuyP5kX6YTBUu4n1+k
pR/+zwu1NhS9vOh9YFYoLELic+fykjDYMpuNyytWKV9d/mzaCdBotlTkmw4xYBCcgZN6rlvGgU3+
b0xnv6JZklp48KI4cLPiMjTFvgbO4PJxCw6ICsxR0byjOKUbkDc+/ASNlIloru/mm1kee5MSxI3Z
XVNUKVDI3JZasfDOUoSn0EkvTueus5G+jUTEGrMr254kbYKxNvyExMJMT3wT0aqXqr6uOXsRg1Gj
DVYZCGjcJJjgHVU/AZst2xeTQsJ7TWLso6GNhIgch4qmp+HH/GWZ4+rxasCH3yLbYoW4GuvyMuDU
FAB5ipC0BraGoclqgKLYYbuxs1keVNWIVhD/Pu266qjElZRB0e5d9KwZJqsKZpaF2x3IB5TjIIRL
YzvwWIq3iAY1blKuekZF3E9FlR5cUqmcRpwoJFHUhecYs4vZF5soZl+liK02OdtWVpuKuhzQPnLd
9iZD5bXBfSvZCowYoGdGJVPOWRx2Gxb9Q88sRI3gzGmbEH6KWgy8w2xlNwb/hUiwlWNk28hkrjKE
+4qsI9uG1MQPZZtYyR62JL8B6SefQarxjuC7q9CRu5hRzZ+w/iQ/MEzeNCYOhVDXHiiGAriUV26p
jII4nN88m2yraODuzNcCq7dlfDeAwiK2+YP6khfrVEXnB5+wN+vVMFMchvbzbCmMCIilsYD/oOBY
tCLOxJCrAMdlACL2Br9j8Br24kOStJnm6BrzhlcBqTNsiBD4R4OwArnB1pwRsmeUYvh1zCQ7WLb3
a5jfaUlVLZS7Z9inQRuDwRgxp2ubidJ/jJQXxSOUQsqTDP91028eryWXYyKW+kg7OJ4CA+2ztV6T
2dsI9W+w/xQrvKn0F8u8vq3/GfawEsgkxkxlHmvsa5c+J2s2IPjWBk4TlTlBzl9VN646XPIxZ3NM
O5lyRGDjVdjhQnUDstehi2uhD7Pvw/pj1kA1kSY185Zm6MWOPAxhWHeZErdeRicfrtMWaIU7zO8O
cqce02inxacJJ0wVjUGkMNiszb1myF2VRQeLverYvJrtuRvZ/KiMAcPQxJHNGhW7gw1pCI/VGQfe
VlMVpBveFVYgjG3MlZTiKBq2udkfBbtjN8WzEGOc1V3MRAX5KOHOQeuhqUhGu4L/KWs3TdZ8zdO4
c5isuH0d2DOaNKfjuuDTnshVAIQADP049fXDcbN94s5XoTNDc+KdiQ28hMDcq8wr5/jQo5tWJ6JW
bZAMdhrAYQ7G8U240wtFHxNSdZN60GoNpBBmCQcitgr0CxkOdHfvwZpRMb8LLJhdSHZG2YBZHBkE
CVSpLGcRJOupBvS+vU32uaNnzkjpVcPiXws1/alMjKtgydcRXNIy6czmOigq9TlF4tB5OpGoP7F4
ZUseOAp2CciObd2g/l12D7BmehuanHFo+NVKi3UUnBhrzoNk5WJyRgyIfIcRykqkISlPz20Vv/DS
n6c5enOtlHtCt4vVqD00pvJ6/WDYtHVKwKsIoip2VDliLaX+LQn8Icx5C7j3b6oC+Nt+hMgvkh90
glSv4olCH2MRMtPLEFFqGzaKmAKUEZ5aXEYZtPvEOZTaTy12DXcjz9zBmtwXjTT2Bjh0PvIJLFGG
dAnhPB96b/yVKQN77G0p2SwRmZSa4JQE3ztRt7jWp6zioGQzPJU4W0cWS9rTEofTOtxG6PmipP4t
RrI7bZqurM38Cd+BypC6j6hHOH5cYHKa/W9gfKRM4hTCRWggHVSxdle1heJJSw00zjLvyHLxlKYr
Hcy87OhO0RJY6IMT9ddC8CVUFatljbUD/qppPI9qEyxT2EK3u4C828WNBbZOwL54GeWbirc2hgcU
Tnutpt5Vuewr2C1sNo8Rb2pdWw+SQV4RcV5DiTfHzpdDO4amFx9pdJ6dBBYeiz9prB0KVYXQHlZk
T5rK3EpnZFAw3AwjI1AV7TRyHscTmMjB+RcXywqX38zCAmGydgaW8SGYCYwI+xoLfTvknUnxx7y8
1R7zpWjaJaxfPUy8eVLshclmTjbsmvOVJBqsxXGg2PUu10jmw2M6DfTWkfOjF8Oj4bjJFZ2Cy0T/
ZjiPrEbgSH1dpmJhvbAAqw+GuBVwTgrRP2ezuXHb6F0AdXTL7DDm7a1nY6BO2U5peNqW/IcavYyR
vvLb3Fvnq57HU9Q4DISqFYD9TTnwqkoip+Dx6eO0Gdj+64tByHHfzIjGdaz2BaCIOkOeYnh/MrNi
NKsdsB3nRgRhjKdNC/NHw3FDFAGC8ng+milYPz7DUqgEfxWbavBOHV4xde5fIgrvecI3lYL/qYDk
lT6vzM4ZBb4FOQdE11OwM/3WbNVXjYc0qeA0gf8g44GwW/RyeqO+Jc0Vo5mX2rtqKNGrUxJmWnYh
xeHZHL6r7DH086E2OR9r6+gZKnfP9xLmYgHlq8y1NmL5A+usSu8wj9POqWpgcp62GSRjpQjLvug9
sgLQKaoSKlF+llAWvMzD9kDZXNd3vUDQUsSBSsRemyKNcJmfyu5gODZXiCDJpKNQo2mwUKyGffFS
TfbWVhH82gCIamsf5Q81RIqypIgQhdA53r0El1QPEx6CZdHXYEFkIoWCSxiWn+qnYbYfopHb1jDO
fewGBjtHq4hWmlrta2f0zUYeclkiA0JixsjyXx3mh6HmOVwuwaHFO5z5JqFWxsRCxLH9oWoeQ/ol
8u9ZAjepSx/AN8cQW6ai941Z7HN12MXp/BxW1cZD98wWiMl3ujJnbF84m435aDADCztnw8WMvimH
bUTMpfYpPbLVvbULnbRWnbPesidJ1W2HXCXPTnHIZSJ68nt/eSgw9JCeB8V4nGmhoDOS7s4dbJ1F
AqYSknsvrN3gwVJkCVNCDKk1B20OY8Mp1Tljh5vLzn8gmyWK40AnawmzhOksXcPicoU1XVzyqGIl
wgIwIs1WLQfcZd4JJI3sy2uIeJC79j613XoosBNYgt0IpW8DMGhWvnO6Uh0ZpinqYxa5QZLYP2JA
s6G2W82cORA3bnJfepBEbd/pt1gjZCzbOpQknxXKuBGx96wO+ypukBj/CYki38GruUgRJNoXreov
uYo9RVMvhuMGVlPh5Br3owVyP41IgmD7rTjaqfHCXWg4G6tvb4pmY5yD3MFE1ZkEhrSzTTL47Aad
Btbuo9D6TVZxmKJUzJgY9hqW2nIrWpSwlNxW3Xznw2eDRLrwvixG2105v3gz622nDAiPI8U5yz5T
buQonjDljNEhGhjQJvLbtqN7xfp9ndkdFp+QBbypDYsNKcUArVoPp7+4VXESXroa87uzWOoxJbrx
Ua2zfY5DuGcDBASBCRvv2jBwPtr3hXRSwPlLk21Zv2dzcnDk1YQgE6fTCbNHUONp8OzxkiUzlk6c
AIjGDXPA9N2ukpHybwELDO5HhWTA6IaXacoPzqDfdWK2VFE9zIgZ2WhvJHqgp0mFJwjU1R5QQ1JY
hla+OP7nWxTNwDTym+bUaBmrP6UOWfYNzImSH60tKf8GHrqus8DmJOM7KjvSkARzoTZ2GXaYTUgM
VRgkMUFKpFk6wCvKKg1UtChzfa6n4mpoZFyhPimS/NnT4RA4p1TE4KvanPi7VKEYMY9V/CsKh24W
UV/Elqa2Mp8J3n7EIdmXgFxq7S3KmWJO7aI2BoIB8dZMc0IwkPKPv53JNB1a3UYNu7062Ux/qiCd
BIZ4QOBSP9UtfiGvXIeD0NHRUKXN3ikq+puJBDjhaFNUeRaufa3S+Oyok6+n1nYoOu7PDoeFQ3zN
xSpf5/BZmShnRuciXQ3rPy6CvLompXGYonbn4t6a0Ri3uvKsuA5WSQbDRF0afXdJIU43EUx+b/Z2
k0DWaAC2XmbOZC+kChZMuiml6U4CsnK80AKB5EGM5qLOD+morpr+3ctkICyuSOhxg9OsJKmIMccQ
fx5LJkTcUXZYjOh1pUL21QPq8wXxrXF0iSDt8p2lWGeFy3oQgqeeqHMwUnEOUJKMIGukM1z06lzy
iYGeV2UwiVZinCnwImvV5ouWHO2ckTBelJjZOcA1savV34nQCJ29WpaoOw8KSgqwGP4M6d3GrtOn
ba3wW+Y6Jgv0Zxb8i9AB2DtFoL+Ga+S44lq23T9EeNs2tl6jOm6ZLtCLYcpFnzqgcITa2+nlw11i
vRPEmh0yqmTpg3EvSW+4UPmhtcBcZnmcXXysXxl9Wru4XRT2GplmfuqKPPZh+KKU7R9HyWVqrPOU
lP9MB1VQgTZTpVe0ZwhSKXvTkoz43vV0Bj06w8qOvjHnhgClCtrWmbm33djghe6+y0WA3ebYH/XQ
PnRpBWDXxbkY1dErg+S1KAXeLGDBT9xpT12FcSj+7LX3ZrrX1Rz0YcqejqDUodwt0U30lE+GEfmO
M/1J0XDqUarWTU2kJ1R0raA65j7pIaFDIkcD09IDzjFhM0m+06rspXHedIMnpqF4MEwHoDJ8pBAq
k4NEZGxJqB3oXBWXbXjcuLdUAZSnJ/ues2qC7eAM4mBmxjkncAdMk4manZ88BsTXi/pjqvSH6RGH
Tbuv5M4ukyYIEtiVoWYFuatsGWCuqLG3FlSqxFUDhUKY8Z4/6MNLUujLeg8HA4YuTlwla/dxMrHA
sBk2FWsp2Gdm8t6y4PMj3vxiGPyJo1QgPZha89wCxJdO+dXJYa/ZtNq5tZ6z6pTDzTNY/hbKv7B8
SYnCYzyLTxuTjl4Q8zsj8CH2iOaLgSFufhO1pyLBNuLmLBIcnVXy0pHjY5UlYa3FPo2GrVt/D9T5
XTuv+v5uU9vQreAsR/gm01uFfwtPKiCah1uO7+WMFmgg8ty60/V+lHj6Yk0PDKzJSlYx7WnhHuPu
EXAlua+VBahAh9XHRyGRkiWL8GM9AOoMTfLAbHlsRXVLk+FuF9pNKaAOzwZQEnCPqv0yZsOXJbpt
NW1d7JF1o6yrjhrQIn1DCT+q1l7N7GZdBg7qgNmTMVUyacgSJr5pqTFtyH5jxSUWafEJqPEvQeS3
fsJ/3mnu61D1ny3csqeoXQDp2gEWJ62SgGs0F8YN4ezNSZDEKyOOPosSRUOvVhk2+CoX95b6WeOQ
zvgAc/ywpTbCfJvx4NTVc2une410I90JfyDAH1nEw/0VNw9zSGfybRbDtTac59ogboVMIx1RNQqR
KxfDyCSLiZaC8jXOL7lV3jTmesnUKkzKw8BsyoNVkPZZ0R6WSKORmViK99kYaKtV9UWR2sk1cLAN
QhJwFAcGmpjZMM9m4QYiSoLWQ0qEXMcaqLQS/QWIPyQj2GRMbM6jymSzsDkcuojdhxpTQ8C80dvm
ntSmr6nua1nT2Mh09JtOUCOaqMrIWsmtTw9FAN6uv5jyhPiRq91FNibaCfczzPU80SxqBSQsQiHs
PQRQLZbcoS5Wl+RtaCPURrR/pXzVWvFsev19oAlloAl6UQcMN5bI2CGn8dkHLZAmyeCOXviSIwRR
04gpZnv0+KorJZ+fRo9APFeUdIdZoEm5salp20S5MrUgIrCHLYwVcBreypaeGWN4T4Mf6z2QJcq+
1OJQlElEzzK80Wv+0aHiE0JhVlcMx2qI+SjkmTwyo3fMR826IsN3mY3tr96z+9TJUann1ZihJBfj
UWfXqcAv5sOhWc53UzT6duFtVNPCY+hsIs8lmBpYBZRZjXYFkfR6hgCgdPraxvvjQHk1karYjLu6
2LkPfdavc3eJBUOrUnnvpQEukLLDblv2T80XN6y9yiN312k1/QVO8Xj0EvzrC5KatngBabdCvfcZ
mt3KPuPEI/w2xE9WAsb413Ywsor3QlaUbMaxMadDW9mHqp3PVZ5d8z4NwhzumN6Yu9h4iWABGRIh
rM3gAgm6yTZ2NTU6AgVHt7dMRp7byFiVy5zRq04svP+yCgyuA3arjEmGy+fuhJITjX2enOsIhHpB
AECmuOypEL6WnJ2buTXvDudsFJbIKis8o1iSMdzlCYSqEjV04jQHpZHXvmzPBN35FaUE0CjjvcqQ
S1RJx4ZeSVdl4+LHteFr6Juyr+lTjeJuD0xbh+rCVOyM3wWjgPZo9E5Fk8Wx7nT0TmVi00vmX9Kw
KzIuXPa1ar23lP6tnIpvLxnWc2EfpBHfGHEzUwLPQsIkcF/h437/6T3W9rImjLHlNcSszb84EBEs
p3zXq3kvuvSvEDlhZsohRZtuVTaPQnw1/+PovHoiR8Io+otKssup/AqdoRtoMi8WMDPOsZzKv36P
92Wl1WpnoNuu+sK9545I//mPLC+YSPU62tkBo6IyvvMoiTKFLLEVLCAShu8aXyIHJDEjEqrbQlaw
zlk4WVjS4oSSVlGK1biy7Tb6GcrqHn3/oSPHIHaQw8rkr5VPj40E/FuLZW/nKJhD474kSn6PHvjM
DDmXoUxLxgCVIpU0qHHTMY8hRypY/PBmHph0VrBiKm/INspajpMzEUGNqczTLBpC+MT4eSKsam1f
XWTUnP25/JcHI1nf4GPruNnmsifYz2t31US8mMhOJbHEXDf1iToVVwPSD1sdK3oav/ss0AbqJX7o
LPjWASQs5lt2QWp9Ed66QfbS5taeoF8KfGjPLmndre5eWB1uJQxvwpVwJSXWY8kucXGHjbCRB9n+
RVrUl7XBUiLbIx8eIjKxnVZnVD7oHeOlu2mRlyhFLkPB2lXjWVrOc51y4JfVOcnDXVlZ/3KBrqdF
DaR8QtaljnGFN7sQmiGSG7yiNrs1apRJoSMK0KgyzZKI2IonD2HZjWEfWgYs2pjmIUDEe78sL3MA
OVDHAiO+pXYL1fWMUMrO0rsgYB2Vs/mz7BZB8fycdv0lC59tWRxja7xLU/eXvLBt7Wd3jcWF3Fpn
2bP6dgiyCtDHAaeMm+h2Vs1nEiYvbWxQpXn3ecie3rBQJ/YWzQmAAsThbvVRBsvL+lHVE/A3q97x
GmCPxdrD2ipndBnHM0bb+F8XAVpoRP0wiPEhwWQpQq6IzDl7UJyzcdlnSUgHIzG9JP/GGty2dB0H
g99MzYYWJ6kvs/BeNHssMbAskTgLZwV5BA3FTV0UzLoVfdIo0SNQaIFek3fGtvbOgGLIEADncpMk
vfc0mJxrCljKbF0J6b2pRm/D3vzgF6S0USffVER1VvYAMJ0qBgX5ONjvUYhAn30yEdUhXjvcSpCG
S7+7WB6DjRqzW+TR387U6ZiuiVLsvU3SYEYxaXmvLYzQvYc6rx8xQlarAFYnp0UFr2VGoB0WzdXj
hEjlqHH4dJb90drzy+CvypU62lvhsh2n8SvwBX93sg+C5FLA20W3aG86XF3weq5iYPmuffe5itpD
v8DfsuOTP+inhc+99lCllMCgEzdBovGrPNBXqXn2HEXdJSsWe8Xr0DBy9UNKtumhCDUnYPU00Kv5
gOGcqHoe4uzF8pOTGZbXchEsovDfNPlzCTahdoFfsLpmC8NIGWydBfCeuDnsnAAYsI5M8ZFgQhpc
WDLos8arh92frmun4pXqXh9U5m2dqTh7hEbLEGieNYRfih5EcMgngxdCgEOlOU+/Wr1zZnzY0fBs
KwbEBIR49rO7+LdpTRc+iesAFMlQmnp+96RwMPmV/PBN+JgwcisJBW/pUlAAHGX3BGYW+0S3ddzX
HHwKVw+cKtZFaAOlEZdlRkwx8sQ0ZfCasjzysab4bvsXidZ7EmT4Nl+9ST7h0vnrcBLX6TPb6kub
eUdvhuuffnoF7ydykNrj5m0hB7vTvV2if0krfWc785kQQ9ylr65dsOFM0Zfl/nCfBWvMCyrxOCVP
gPSy0GLY7iICrc1PG7EBwtvqQGsRmALZAD/Ohocq8G/n+k14GtddQS8NLq6Vx1FGx1j8qeED9n19
MD5QdDloilUoEIvm2+1htY3qta0/5pyPKDZv6Yg6mimpDYilLkhQxlw6uwy26oScEYKbDLf4sOCo
C0voRPBC8goQBqjoddewfKYZco/I/+vZnJUVAKscVCCBgoDRlYsbzPru6IYnPO75ZIidHu7rHNR4
H54xPF6iyf9yuBaaSX6otrrp4DhMKns1tkta++/U1a9BDOB66mFlIgdmV2RX417gcwrSe3sZcSBh
JXNCFBB5UTMzLU61LRhRhStdbNsQjKUKAkF8wmHm7JxZICNEZx2EP4BaZJWREhQ6R5CgFipVuNQP
WYcazVPp0xTrixcjIbUHj3TkgWhOdvDsYFC17GWq71LctYH7u6zLFt9/wLdBffbTzv6fXPUPS72O
qVEYFIkX0hHhdWqZp0zTr0HcvAREnKfCfWpUxzbdbCLIEA5rEhjTmt2rgzeob9M/uqmQSvKVh4O5
kLqxm5GrMe0/GqTXfUpyAo+I1at3UPEfoiMXC19Yjbyz9MLbcASpWmnui9L498uI1rav2NP31R71
lLXpDKuTjE10hYj7pnPqCv8GmOm8TDkPK5A3sNuF+Clig/QwjA6BGQ5W2t+FFgezFKRHl8v8IOYC
3JGmUit/hfKt+6phY+ZPmIHrCr1oHpMfOIaazMEG64all4/ecq5doY/NgINWUuB2+h+mjWvSsGZl
5k7QU4iWp+hGYhjqEDnLuMcSimeqkH9dg2HNBOKrQxFPCeiXN+vDoehzUDwgW5iBiVQjw03bYX7A
MXldKk1sYHCPqAT/QZI+dCtSzG7ZgFnTxR2bqzMwamcsANqhv5tmyCFTKU/cNvQpBhH15LNnmGR+
AToWAJAA3b6Uy4+omwdZqWuTMZhvW35m1H9PWdncy7g6uA3h1oF+cr3kJMhS9/r8TYNkmLASlUSt
IQ0IPz2mYR0lu54EwK+UPlm5kIEL38dqhvOebL81qsGG+eb0fO5ZCx3AWM1xKRChi6BGlu+cU6t8
DuP2O0QlPwUWpggHTx0YLh+AF3FavkN2cJHSZNjFHzDEmyX/pzRfqVAnAGXXeaq+mR48EgRxyAou
5zH7hYnk7IbARW4G2I8dEqNt7pOQRUVaeMeMy/tmCr9dIM0epIIOk1bgNX981/4Y8uXEJPLJm5t9
3CcvjVp2oZxJVBXMu+JRYU+LT3lhUREJnOogqggTuY2y/sVr9bPjlQ9tDYSSahVVCqHFKMeyhSh2
TAEzeo+Q6zOX7lc2xpu28J6zDuWzoVIwYKGyfEJZhzJ1tsnOU2Qf2lhElWxfZBq+FhI6tWrCF9dy
Xol4+Dsx6pi1gpwKLSJIjkA87n0zwjFTw6nzrOPMyx8X5X3cdGdWU1tl4XMNxGWK1K2ycZ9b/SFK
4d5lnN8U1lhSaaN996NwgZ30hnA0DvkmKhlAexi50dzZfgoRL8M27UBAjBry2EV0yOvkTlr5g5H2
e14RD6ftHfEHEKlWHCIYVydgCuwjM2jG7hIOGFXBB6Z2tpmCBxse4sz8x5NrEIPVPQ1hvefK3yWz
f+yc0+R5NqCRwj37NsS2KnkkOtrcjmRV9dWwk3NBphZTTZSptkGD5qHAneaOTAmT7YzjEUCjt3PR
3js5a29+TRJak8ehgGUZOdYW82dOhBeMSznTOcQTCO1lWLFdhKCVzJiXCQxMazH4pF4xCM5NLV4c
FD7Gzu47Dba4ihFbCGrBhmxkjw5wIw30vlwsp7Gzr162HCub5B1jo7bReUdMpvc7DurSd8PLbINg
1ZX1KbXzoUr6wHaFhE8oS/0az1eoc47UBsX3nNYHXS27rmZhK9PyEGEmnMvY3U2dv2zKJHntlcTx
xjEv4TRE82tmildHkyfCrp5DSImVNsMppevh6CXO15TRk4H8fUipynf2FO4WDiJfuFQBEJ2YS9Tb
Gn/Bjbbznzr2f/+f8svlI3XIjI0X8S8O/ZfGCvW2FlhLicE8qmK+I6bvnKfLt7IiRC6LelUlXvW+
S07kq+5nyKTcfJigZihndRK8D8p8NUv8xIxvX5Aa2U7DIaFXQ1g5PEM6isCYRpuhqmZY9DCPLEzL
tdNcXb98FeXIjW7mL7sPisOaND92k4XqajrGHYfppNbeOkPa0c/MtCAXs3lhlFvmJSZFq0Ezt9Lr
quW2kdG2d6eXuswwj2ewIsaevZNbYShMSudKTbzmzDXPpe+xt0XOpJ27dFLvo8HiGOX5tEarcbb1
9nOne77ABJZYE1dnP1cXt5i8WwoKojrmiWWFwScDWtOy2NAGI11EtppgW8e+JmHV3U8KyDh/8+/k
sNttlf/mj+wn7Yn6tafTvxFh/VbCoAgniAJ65kOwhOh2NumsYV4Qhjz1f0SJHXvCAQOgB5CNGtof
VCIvqWXcjWhnKI7yKsbpq8oaNGA2/bYbJ4d4yhkmVXddguwiReW+kFFYPgxR++u6lDC5xPkd1tNZ
294nD+oPVa5m8dOCRuJHo6Xga52VwYHgARlsUqZ/kBBeUncILh5SePxTheD6L8ChBVmEqiwF6iSL
AILzYI3W9FDaCbX7HCXsDhmjpyW4lKraV0x70zT/N4KaE+R5lcNAFgO5QYAyrYYFUwDxWZHFfY7r
N5Ift54KT3r86ZheRAxusdOmEU9L9gXEnm1TxpLyC8TMU0wud1jRvy4cvYLufRg0S5yKxySOd1WD
hbmoz9ZgvgMS0PKgATA/sKd7CG3rMutpZw31g8hwr6A/ivnC+HOeQ90/Wq13Aym/0eZWj/aTMeOd
H0xQpr8hZ22sVbrBEnuRwbcbl/fEB+8bTPEj2QITwtuNR9rESSd2uW/R0pE62v90uv1LUYzDzyGT
ZcRPth1SWJU60dVpbn3WowCZVDi0dzNuzsfRRmDiavBkzJQQQAAX7xrfnIK+yK6t3zYYiGs0WQX5
pfFjvoDHBeffN0xrCSXwCY8dVnjHzAHT41rxaTgTK7xaVYQHuJb/yoWdVw7bo4OMAuQKz5G5OkjO
UGqxWuUjvZ/pZtSlWSX3X5w+VrkvAc50H/60GdpLv1zsfpWf0ER4h4zg8xyV0i1YvTHbB4XYQjK9
zcZnkP4Jm3TJNqV9XYKjpz8cdWxrYhfKequ6ahPV33UMf1TsJADtmSSoID4Am9zYebmNNHyAcINw
eMIKTMLPEDyq6WlApaC/cGWyK2Hrc9NMb5hSGUCm/Q4+WjOcQVo5NYj3w8I6bo3OWNn/PEMIXg8S
jwCr06R6dgwLVFSqa0rCpRz3NO14fnNUIVX8HkPDjnz02NdZb9UABw12zwJoAZ5PXeCZRcaZXigY
C/p9xzub5jvFW5VEIe3mPwF8kkABxkF/Y7xE41jeZujrfCd9YLTJK0vXz2kasOcLeXydOLvNOtbk
gmui590V/aVA9ufjOEz5O1NsAiBRULMx9AW7+T2y2yKdsL93OmjF9bEN+TygT38lzqkX72zqiQQT
0Z3zhHF0w/aa+TvZq6zub2WwLyGeuglUYEyB8bEGaQ4DJ303vn+YO4RoN/KLr8duCUBW2xrBJS0c
Wvi7mcm4yyXKio9Oq04f1uV/2741JAckbKbZMtZE9tbUh4RlAHpn13Ysqm3qok6iXqHxxt3CpTOu
g+fbCpWvVb7BdLZ5F4gsU91nkpx4jId+z+SE5DNvPM3jDs3PTccGLbkR1EpV83f9bPVdU9179grT
qpvPKjs6/aOGEjJg30iZcN22M+uR5jaozmPxmNjzLRos+2/HQBf0gXQeCLmwhp95QfNx0dNT7uxc
ufdii4SyPU3Gjf0noIn3GQrbwaHudiM6nmzd8iBRzi9BdcXnFgIUpKVN4L5WBF5o/uj3HD1Dn57W
PT3mVeSzlffW9lfT/m1yzCTz34bUA0VjETLvIVqs4yvMm2OfXejMOmwJUYjwAJQ+6MuqunGZv9Dv
IDsp7zIzXW04jHUqTj5NAQ4ZrkHMCXeKn2h5bou7KkRKSssAPKjl94BPEOAX9t8x0y/utVMwDt40
NkixbcKjGI5d/zsUD4u+Ls4d9g/kobwVMdXbFdgTcQolMzfRbmzDGRzBHl1gJhYvkgAKUB8sEJke
YfwJgFt8Y27QyRsV8ToHXw6Tu03jzVwj+D4s/X6OqWRG1Nk3U2PdYFKhS0Xvvl+FWWw9Cp+7gaev
SpkrI1+UG6mZ5V9hQDjQy8fvKHv2g7vSlvgV3UO1IjPcChfMsFVsLvVlzD5FUeyXFcpvDzcEdaCV
kfp/W+say0v3XYpzAweqDc/d+vgxT/E3dv3PsZ7S+mrNn3gkSxyrKBGAse051An5yJPvvD20zitz
QY+DZHZ5lkAE5I/828YP8L/UCB1p4LB25GcrhRDb3ZcR+esbi7VSQ6fsj2oXatQoWxuFqfj2xui5
lPvB4w/A4mdcANdUHbjuWDzdpOZiWErRhm11gohuBJfePOO33bQWDgyXJVJK1lRAhuPemz8hkewA
Btwq3G+xRwHj00s+dt5TnW7jcJ8BYVjkkzMfR6Yey5rUpl8jVLL90nF/HnyxLj0+uXiT/DtRu3aG
L9i8afetRuAlXsp8pUngcbgtVXPTxj5t8A80tHTcZYA//f7O545ZiWbEyqJ3cA4QPsivkWIr4YNJ
IBH0jiYFswKfXx36+pLK95R5goQtkxcX1mIoTE5igWVqPQxcyPNA0pW7GftfcKFufzcnZxbYeY1K
aTtMCOBTljO3PU9o+ZSgu+Z6lOGfbr5PzB/tfINMbdHm1kxa8vm+qK/TJFHWHrLVCTufWgNsL7nM
Q/cUN/fNtNyS6LbPM2D6sBijc5++x8mfEE/DnH3GvFYcWyOwCau5H+Qe2MCYvKLncR8y75GUm5Df
HAhQWO9s/IUxn0/nvDv2P4tKZtmEzgctrAs1W95Z8wNkSTQH5bwzBR6ZxwlF4MRxxCtGtKXJ32XM
uJDkt/kxqKhp+UTyY0tbRapIoSHYvHfrhcHkl9noTc7zXUc7aryjR9RQcmiQ6JhLO73ajOO9H4FB
KxnILX2GgH/jdCu8oADY0IRPsX6szM6jYo8A18EPdj408U0syDuJ0hMRuXfC5VJ29x0KQAEAEBjp
0B8KrMnlEnKsnxL7rvd+O/EViONIHEZGvp3nsnnZ2l8aZ4yFulEf7fSPDUZmKJ+EfguEQ8cLuMbj
8sDtwu614q1wCc5M+qMmH1aI8D03hG0Ay8yWQ+CDjWZIS+mcxBvbfctqOASnTunt5LwVQiIuO1b+
R68fG7JKrI8KiU1Ee94RvoYmbSRKx6w8iPsZESRu+UqS4HL10nzjQLf0o5Pg5YUVRKO2cbhgiuES
STRRDLs4WsqdDLu9rgDZ88Sl11VaweMpYwdjwmFlSQ1wHBkDYk9vJiTNeB0AHZenlp5cJp/Eq9XF
KQDImWXXLHxtbFRc1qsc15EV09skJHLlyQLxwBodfsGBPRIH75dnFcC0HFT85y59mcuPIHwbOtZC
B4elnOIg8ybu3enLY5Jegt7H2kG301BUnv2iQYA0bAiF2/Wqu0WMyMkA1dLcD2ZkG9Ps+5xt6M4K
46N2zM4wuaUrpdX/qHkOu/kAsn2/6HI/VRfXxTzsXFTlHbQAAu4cehfhDrD57OAGHytvP4Neh36s
Cz7sPN0iX7zVqGFx4y6EKaqaneXwa6uLhwUGeToDJ1TzWHy5/3BIdUAPwKAN6lnE373EsYURM0wh
cMw4gDsAhTivVzGUP70FcJymJDjIur3WdvIVkZijWsnDsxrN0DahI7CRjCtFCBK74Kiu8cfLGz2E
Z7acxFvMJ9GK535kUB7i5ihWv0bqp0e4F/uE5Dk7RVkMJAUi7yeKXVq/Ej6oVYG3rSOPs9vbeOw2
LGLgE66eYiq2nb+a0oi+mn2rOdddLaFTRuhZwvwFfQggXmBQpSVv0yA89Ku8qEqSZzTL7E3Rejgp
Dtgw2Bs4DfjO9Z3lAaWbV+6BYGF820bO3ouCfaEiAs2i7C/6rmtT8wCpvoiPg9e+mBapW8hU+HHw
dHSUCVxgE4cE2jdzuRHp0LxnfYthy0BnR9xqqLXCIf2Zw/8nINBHWhPeT2FwnJ1m5R8uGKw93gDH
5Y1uyI/Q3pJAgx+8Y1yJxyCI80NUDu1pCBCtGV0hJPWsc93678q2Z5BFPHJT2TBii32bUxx+OcQB
fVH8uDf55L8TlcySMZjcnT970RsyBxYLTg9CdWYnCwGR+U1wWkqo/ugkqeeW+RIKDDtl4wTrp/k4
1e5wZ4m4vQ1c4qeCCRu9L+0LQ176qeVc4HUInY5qYzJ3KYVeUUrMMurBCRkkJpRWt7LDT81i8dBg
Je4z69txcFEO3B8IB+hQm1urk/6mbFnU1Gw/SpdXVqbDxCAfusgA9M8nPAXMQF6bU6XAdBrvVwl0
6sAyuWZ7vOK6dfaz9JxDF3eHOV2jibKT5wWAiMIZa4XL79OW42V28veU4QleX3VcaHYMAn1jt+zw
cIaZlXrIVavZkNcK8GQ3rFkGOUuqBkqj5fvkWJBLgEFKYVoxQOOjJPuHGpdUYFJcB+8qSeIUGSTm
tAdhVpGyZhCUewPDk/ozddV1RPuXYEHY6HHc903wt1ry37hlP8LPxkZnhn6ixfecYO9zWRJUvfXd
96s9XPyRWfw3ccRr7YFDCSntHXEuyP0a0Apo2QG8q8+Zmx77hG9clJdSJaA1EtIoOeMW59hT2Beu
ekO8g/QxrM7styQbdhw9fXnEcbgbA9pyFR8y8MBphp+aZDbX15g69ckJ9N6xrLdyQiuJ/AfxWbrJ
OsCOPQaKxcdb4lcXmmOIcH72VHYkmOf9S6rpl3QIYwXioNA0MPKriEQPGsXGjd5HgUNisB1AK5D7
UZnJ+guTZsag4enKm34sJ3X97zhHlvrHHod2YLcG+t+xSMYqLIIfJwwNkDwdUeSsIqp6rCi6ar+u
crmLO7fmJulFu4BZ4npmNZs4TcGCS4eglBhmELRCXmJA+YjXL04aIR+SWnlAgfsyAl1461RV6JIv
qSFrcJ8GXYMWlrz5jnEWV1pdMPxaylWE3Um+thuAdx2Rx9hlO5eV5sJu+sekNDr/LJSXhDgEi5YE
SLlijMaPiP93HQ2EdjwE13YMSlhdZVaws0L7Gw0UDaI0jfpMIh8hA0OwIGkf6HVHOKK10jlnQwCE
al3yDHxV7iZ3RU/DD1yUpqFnJ8FMZFlsxkFMlST3Sj2yoLyb8nKsik0blN5E6RFT6J+1Q/Q3qLZg
dJpb7cekVExJ6J68fMpKbqGJHcVGK6eERYeDLiGzGHFtRUuaI2csvnTIiNncVlZSMx7LkS9FP5HH
PqLcYqZzmeWnZA1zM5VDWgzBJi7mSBNG5EXIc4F9xIQF1Em0eC1CwXFyDmAna/qBIGrI17gNFFvB
kgcPeSdMhT4EBNuYuf63tNKWX7UD5QO9nJUluUFN2Y1Qut1iCQP7HoHZnH4q8GFEJ4q5TjACVmES
xwKAceyyErSiZC7+dkPrw+zXVhbPZysfc/ngmiFam+6sVRSeBX8S4uV88daQknj2u+YrzxDyoU7x
Y6TVlQmQ9NeLmFh7k/HAxPTGlbby2LlNZbZK2tMge84dnHR4JxSYiGGLvy00dPGpKQ08FVu5QARj
2WbAcilykksQNhHI6DG0clagM4cH0z+Vdv9mPyvIQRVdbYDLJbFtEKl6vXGIy1A5p9+0hTiv/JfA
kbiQ2A2o1CUY1jEqdG77sS8pFqqwcMWC0qBs5ocgoL5EdmDbHuZ69K9FsSsSs/Dt4YMPovnFrZpi
nft6s4o++jFLMdxBcDPpnzRQGVZUzc06/PooKjGacXb0RzMKs3pZddjZLNR0TG24DRLsHMlE2D3L
yQC/JDNCOY65Rq7BtjSVh77CTj6dAilqUrRMkgVskwfhpwAYS2gsuYQe74QOuTCWlrbYDWFTz28e
dg6stJmb5T46JKcJAkqbGeWpQAEeEsOGFijllJdLF81JfGirIhrBD8X9iHpas6RBn+g3drLlR+zU
QbZLy7ql98Wq5SkxocYjSJMVxx8jsALMM1QdTSnGn5qyse+7EbJehxafvVAgQ/NWKh1rcVfpIavm
rRZTrPTZcryi9DdDEncau07hrFjQyBRu8z2qIV5SgE+6dT9lPmqkrrZllRYTYhCDubvhjYsZhCAu
6Ee1lWmXymcto6gYtm2ka8t5KiCLo+EU2AOGfzbT/aF8rnw2jtVfV4sYvW3GE7IA1bfSiplCn6Sq
+HYjN7fPcZ64LXPe2qvQh00tLmgYOHbtYvU3IijDNdFX+8NblE+5NPu8m2Q4IxdpE9THlA0jM7MG
05/LySwa/yEKO1eerLKtSFKUfJUvszPWtLR4z/ilA6S37BJjHfMwlGkWtx+ohHjSblsEguM5Qv2C
/qzPd6BegpfY8ohIml32oE+JlRBkYZagYiM3SijJnKEol0ITriVmMjD/Qz1W3lWDQvWOzE6Nf6Vb
eGR9BqTNzu9Gzw1JvWFvJE3SsLSd/Y91eryc+d14FLIlztMnKI+1e+949jo1gD7CBZ5Z2ZLvkyK1
nXtv7rjWW45xfIaZTz/U9vRYW+aLKjsLV62TwK4Lxf3IVnY5gjjuoRnyP5vnpU+LK19xmt2lYeeN
P4Et5+Vo1WkBoSuxMSxBOvejJ8NgIUAP0dvVwVmGMgQs0lfhsHfjwoKaVgga3GApU4iLTZ/4zFvn
TLVXzGQCyqGqKytlGLZ07XhAGBn2sGkzjENY5Vl0vOm+0vhKBbrHcMvA1E02bt8tyuIiwR73FS4N
01MeYYcZg3RQezORMEv2L/DKcsIBlcZp94wuuGSSaCJBelQsc9V+TNpNqab5jgSzkC5eJvySRRSh
YomreErZG6FTOJQz+eZYyOuFZ4c55qqvC/qagoY4N6/I+BuipS7GUw6dJrLJdB2ZkAF3jnXEjr6w
/PkchMyyT7wUjc/uYuxw8VJio+ujujKe+RXtSAp8HIq3DuUeIr0sG5bgTrhV7rJ9yKsiA50UzjGa
5nk2gO5hMsBv28Zp1LIhbWAA8UibrcsGD5plDOJPFQtdYx2aJk1Qjag4BDbSEktRz4EbaZLVXQG0
tezSIUUkUo8FOKLCT/L9bCv236XHYbZzSOIK9go7h/iZhzxmCjexOt/3FSmB9yKpseI7pSF6hJsI
BaeqGkCWARCL6F6ELntzy1JD8hviEh9YvyRjtG9FLM0doqxRvxIlkmPu6vIKsh5WxhmdlCMjDg/B
9fxo8tIFvWQTBMrwqs4rTrlG5oRdJ/0fhwf6LHVb23+SSndUWp0nS4Y3jjdYA9AmVZe71rUwg4kM
lQlrOdqw8xKCHXjUo1b2XTOJifOCZ7Y9Vk7bundtvEQNU47Y7s3fKOpYUqbOYhjJVFyOG6kEb1QX
9RqVYd67HTEhPbWscJcqe026supfeVXr7HbSgsQ2ldrDdOHENtkJIUXEWT1783Lf97zj9hw08Ub3
AbZXbCrDS9W5kH1ylc+SQB4FkGxWfkoAIRsgcnGHpObZE8BdveY0zRPhryX7qOSe5ejQYxisoZej
WkSc4+deOp0cj0rxZvbcIDlbVcuaZmJkOW67ka3+zo0s64/t+st6t43KfbSjKEdb34xoeeCp+THN
XmMTUDRVTDR7q+yC7yWVOa6PKpjGJ4awRbgv3SBAyRoEPWdTlytUbbUIp+IIwW1wtx4vi3ubew3H
4jQ7tcdjWANObGUn4d6bPKdwC3v5m/jd+GcM654fJ3HIBLDNGMJ0qSb7wi+TPbjSTVrioDjkN6Kf
2JuYAK0dEWydyNBnTDnD9Bz2EPPCRTCec3sYxAbhPnFBSUh6r0S1dRNMCxbZwgoQAxpGpOYm9GsP
+UbvtFjM6mZS64DUzy5uUM7ebQMUmijP3u9/cu26rPoARK3ZHKosGAbZWbhX7YAmTbAbt68ylTM6
BT8P3euSLmxZbRvp1EMOhOVBNlH2iV8EuIrTZzFk+rY0KDokMTIe2vGv1u/MUxApTFe2zuNTEAVM
u2MOFCRraPOZ8zptTapSHJC63tbguCO8tT+1lnlxO8u64p9mNH+QxlNgaKT3+S7DmPdpycj7Du0Z
4z6LZfJ283ZKsZbEHFRgCeTwA5RMAdIoEwSlhkHSh2GteoWO2P6mRUPIjtdUCZ66Lq2RmVFaAth3
swGuDopPAntdPyFpE7FsenBsFy6nCAMJaxKSwnMHl5Pouh5XHVQkiHNrzc5TIDzHLZhOKoCMopuE
2RhOGf5gPZWgcpy8Lw+VDmsGjZzjZjsPNvEkPWb2CqNPQJ5w3FmSC0koHIz85VW8rWwbjkEqQw/Q
PGYKa4u/E8aqSVL2MnrKCKT3IULgdAysamSO1/Uvs0AytS3LAC41Lh9P7DjNfXWfUd9Ot5kXV+Ex
ib3+D8D+sSL2G68ZtkPj0RrxXAluahc9qkhQLQCqqk5NqQIg0cB14cZNuZ9cKV5cWDbF6MAHriWR
y7HrAWpB8RQQVZkncAhxJlLbeBYz0p0ZC6t9ha9U9bueNiz/4IGs9AMeoyrdhK6wUP8mc9kdlJhE
9+3XExmqyugp+eqGAeOsDUg8/VPEAP929WCj24F3ZmRFXga4rvwxBJzGM7+g23UV5cqIk8XO/VYd
YK6a4i1EhJVzbzX+eN+zupqOc2TV2S/XZ8FDshgwNUjfxoSFKRWBiO7H1EdJQMMT1CNlYQc6jakO
ur+RKdmK5rbN8ji7BPCSU7iYGRSuzurd6HuyeVJdEDjEDIQznRC8riCnCU5xuo1t4P+TS5MtlNgB
RGme80QfIng96Z/G1hX1QZsKsgOShrCv0E2Rz+elQvnfVwtdaTaK4jqNjUBXZmob3ZpUs/dAwEQw
7//j7Mya5LaxtP1XOnw97CEJgiC/mO6IybX2TZulG4aWEvd956//Hsptu5JZzhzZ0Rctl1UgQeDg
4Jx3Qf0sfYo721RPlmgAyCJ57X8mH5yqbUdnw7pIOsv23/moheJr0+h6QW8nKDPCwjB4kYewmJX3
4b4DXIcyZFvZKDa4SX8r864Nt1YR5OkdyFYKoyEkycsqGYyCXa4omstWoqnblWkcX5d9pZp9CCil
v9CHLA4A/foptDR/jltTm2dImk1qNktIhjh310klem9bcMYFHxS4QBcan5XSn401t2jfgUWpSdt9
+B20YYZqbECUWgrhY/RkkMu1BA3O//LCEMJlQcyHvbUhgNLd/VqqN1Y9K0i26w5+i48Ko1XAx4qh
V1Vzii8BZwQJWIWmoZpflWpV0RbX8wFFaAo3U/y+ZBu3YLiSAMwciAfXGta//OO///0/X4f/5z/n
D3ky+nn2j6xNH6DqNPW/frF++Ufx27+9/PavX2zlSNNxTCVs0xK6IZXg518/P4WZz39s/BdKGG1S
BPCiE2QxUWmRRhBu0thrxOr0QOrMQPODvBgoMoLRB2qWg4qMyVUbI8H6p9YHSnF5nFe4t3Iz4TRJ
6zy6OT20LV8b21Kumt/UUMo9HNshQfIrl0PVsPua8p+m7QrNQ6shc/CmDXAs4Towi3zEGDlR8qNg
b67V4IrLxOriXaAKnCVZGtRTrPcOW+WBFUQm3sM1dg0ZXbWA6fwsV9uRayRoX2wC7RahQU2pe7Lm
a5o078rGeqMV3CpRugSSimCzpvzvY4a1S6BA9mSxRo4fd7NO3/s0tFE45/JuxJnBfRlu2xT63VVh
0X+npE6sG+IvUVu8ifL+i6EQ0iQXBz2PFrmALZkMAu/xAPSVDSW1eQhF+lwn7i7OYmAgJT58Eip1
GOmPbVA9xLX8QGzCa03UT6fn3tBPz71jHM49dQbNHuenjpzcRdbR83vcJgMAPqzoDGkEwE/fAzJG
gy5FHFlgdhAy31NUZcOdfhb76FFY4sLl6mwJ6ZCVHT5K2gzoJyVUVQs99PZtExi3ldCjPT4i2TVS
hN3l6fGOl52QumOZSleO7druvCVeLHmXrgMFANovRoleG24Jb7UBm4k+UnJ3eqRX3oyRlNJtSEaO
/mMDvBipG3yla2T2gCm66pmqEYocNXeWrPN0iuGl//b0eIZ5PJVK2kjBKNcUQjfnV38xYFmFZa2h
X70aym4cV1DmvwCdRtKmaiHI+PwbacHM4LKywt55eAv9j0iGrtnaN6by3NPMa+gwiAlONWFRqjek
gVLU4dM4ec02FRi5mW0MTtdrvucigUNQQMLmgPtaQbL47umotWa+oV9ENfJPiWO1Z2LpK19BOcjr
2QjuKtOUi+/djaXkdgJp1tJq52NSDzB5G0sJrreoBmKDoQnXO/PlX1lj5DYzGVNJQ0k1b78XH6Ly
hyKiZCnWnj6G2ttwUFDiK66LxZceh5Px+fSHnyPlcqbpFyvXJpAK11xEcbeqI+inNN7DNqivRRqA
UAz8AuBiDuWnRfDfDaAUdOghPMKfNx9OD/9KNBEU6YE767TklKsvvrTWmk7aNHAnIaIZz45ycsBf
HKNFJ/WtBKS/r/0h3gwgx+cqkJldxiANt6ef4pXvzENYpmtbLDmOlMM5xyDWNEg3wZmCcqUtaVO9
NvJh6lD1zSmMhfCnfn5EWydTdF1CF3jlxYgm7dSMdj8KxNW4F9ZgYk+OSq/mte09QkfumTd8ZVU5
5AYmw5loqpmLA7MDgwnGlnhipjSX8i4qrl3oGx90/vWn0692nBdQDCdk2dLgmCI+H75aEGd2EQmy
gLoy2q9RXxlvuSaKPWrDYN2s/JtL/+PD6TEN53gZM5kgN03boL2wXEb0kMgGBQkB/dHmOohQORMI
6u+SWc7WDeNhDxIY3tE0/qoC+tBu5TZ7OcPXdEn3faIHBNgS9XgEBu2r3hq/h4GPrJBb2Gdyl1ci
raXrJh5JyhAOPfLF+dn4dg1kjbyJFtWIJ0XOQXArDRPdm6nlNrSqtLLoUAJUdbWPiwkcSmfTSQBK
GeLEVEQlCEIL8asvp+fweImAh7ds03RNjgG5/G6ZNwwJzGfY/3ov7pspNT60FMhXgbKHM/F9DiqH
QQeQNUHV5Ci1DGUvpsBtI+7IDauRCRjrTZBEoBHNsWnrMwf28bKQtoVskzQtiDccp4drsXI7BJoA
5dEmrmlnlSUQ/DGlchmRoaF0M7a7lAP9vmrBUf/sdB4OvQisoRZWgVNq3LBLM9wlHB4wcCgJRkor
Ln56KGXanL2KjIEMZRFDTdG3FffnuR6bgGMemujR8JwIsIgXnTmdjje3ZBYFy1dK1oq1+HIIHNmc
guCNM5EriEHDoH/saYO9050BZgjFWASV0ioI9DOp3ivbZh7Zno9hBKrt5fIUuW2CodCRwkCN2HXM
x6DnMm3U9rWaNTMHbDvj6ctUlt5W5mDNqaKXIDZOz7Tx+vv/+RSLrzrJKu0zfyqQ/Rv9q7Atp8tB
ZchBDRWiu1K6W5nU9R57xwpVJwvxMd2Lnwy+GZUB18eSxoY450m6wVNXICYwQvC1kRH66e9EHGQ7
m3QBdUkydbjwSR3ZZNTuVl1t4IFRTNZDOiA2j83FcF2qmjQuCcDwnJme47yNYSUHKT4cjklF6HBY
u9dyPWiBtBZ2oaCsAc0TKy319AcLG4cnWRnNl7wwogjhCpjdAMezGP0FuKKImrqRe2bRHCc3tkHq
BqDEYYaPViudgixqJCSw2ngLt6O8JsuFEMo/MEoy6AAOMNOxpcmvevhwZyZjPugOo9zh6IvJKIu2
nbyZEYbt+XtZDtFNXZj1U3XdFmOPy8xGkMqsVWxWW9AMBhgsHUXwYEzRyDib4B8vXNukHEAWpQxO
Z2fO/1+klS3g6JC6AVMRNuBSy0FnkcJWGP1mr8NNqTfR0NAwPz0Hx/GXUQUL3ZU28truIv46rRto
4awy2kyefu3MADevunM08Ka2obf3Q40RTipUcmbu56k9nHpyACnIPqDcUS2dn+vF25pqpJGWcf/t
qw6xtzaGyBe1mQSexbI/FxReG42jzHFo2wgpncVoNFOKnoyHLnNmXglEGjbTAMym6PDmQNkGTCBN
3OvG1NSDq6n+xqIHS9dPApfSHARk8qJ6bGf6UOPgEX/6C8yxfzETktwWthw7AX/axXfHhABprirE
daOq0IIUIhlvRzi2N2bbID8cdigKnh5xDoGLEZULc9imEkX0cRepZmEGFWrGNB/8qNFvrNFVF53r
GGcm/XhlMd2sZw51Zl6JxZwjbCELHMtLtEZhf1G3dxW6KwG4sPZrUyrEK7vMC/w1rmZW8QmCDzzq
0+959NVtZBC5MgBZYZUJc3EUtp0H1BADEQCupWFfu2OMgHfkO8ghw5n17evTwx29MMORBVJ+kLwu
b364pLW2p0LlY4QXgzu7N8F08LaAyfpy1K/TznS/owzm32iqjb6cHvloCS1GnifixWayrRxsD7IO
m2Cg4IIbbweHuQFBUCIMnozhRdrAxTgzu0fxikHd+RKsdJPVpC9eN7D7SSt77NCtuDf3dBLrN62D
1o3yGnxlZUHbUXaqP7OqXvmmZOQW/3OJWrClD1+1tQqRNB1rt6pnixo19u0VHLwCfTPgOqendX6D
g31i66bOJuHyTcvRWSbB1AyRh2uaFBnYGlHW0krvIKSBxzo9zCuvRPWaZUPORGiS5uEruUFtcgY5
TKShUtRVZ0aXTJorVWbjmSX6ylBEbVjdrsv0HZVLPBQTEIJp0ccPU1w+jcoDdBqYMGC96dvpt3pl
TR4MtQgyrR7WeqPcikummEB0Wzqlq2jEKGgFyIvcb5iC4O70mGdeb/nBgE/AHxcj2smhEnfUnK2N
Neo42vtDcyZqH5dFEAUQlsvSV/NVzF1cog3dMGsnS/EWaGyB1OakoflMnxFCv9jmHXBHGK5o6SBM
fkEPwHqfDnq8P/2+P7K1wxUq2AKEWcNwDIe87nDpeKkzjWEOSLlPqwiosi2LW+R+4E9YcX7TS6F9
tgHV/griYbiFMao/WWNd3Lc2vKE4AvAMCM0CvpK6t2AssqfTj3e8BOCYc+lxEQvQbdeaP9eLsBQK
vRUuYrgbh/5xdylykQ2fdO4PGOWgIy5M1I/M+FyEeG1UCnMAaOdakbW8vReN3SEfRxhOIM3gsa1H
DhpLeZrOimdAXmqJWXAOyevnX5ZFbAuJFYxD+eDwZXvD92P6tQGyvsIsby09yoOPWExN/l3Shmm0
r7pcmWcW/HGEEsyvyWluGSCvl1nU5EsQsuh4bNJOQpGjydxfGnAv4zMh6jjWC64LvNVc6ma5L9ZZ
R6ltQB7X3zTIG3Jy9wM4sM1UT3i8rY0yw113HdYUkoaN1tEKXp+eW+Po1jLXYmydRS5ZSUfXBMxD
ojG0kKIojboHaYy5U1hlUBUnli9WhTPBDEVFrzZQ1ZhmuSLEJFApIWk/8yivzAS5OfxrojWL25hX
34s1nY9Bn4NDpGHXd9jczToIQRoB1+tG+3YI5FdzwhTn9OsfhzUW1IsxF6GUZnICIjnK6T3XwWOa
Y18ODMS+qAJL+3B6qFcW1Muhlk0GLTUMV9RduCkpL72HitHuaDbnZypsr76Qa9DFYIcSAhaBISkK
rZy/6AYxLuwDPM2Dp+qh2gm67Mz3Ok7KAAHQf6QVKfG5FYt8QZPSH00TYkNADFrRD0P7bWyA2U5e
Hz+mKJxdtmXMratvAqnODL54T+7XwjBZJ5ZwBNePZZPEzzHxAHqHvWFXlLscKMKViN1wazpAAk5/
uB9b8MVR8NtYRNu5JcFpJMThwuwh2ptGADPVwczQDjyaXzYSwIYcWCz1tRrgnxvGBiU+Ey6Iu0H+
EnVkZ8CUMOiuDednu5A/Hoi2gSEs0igll9l3jFVF6Nez/DdS9/sEmP+j6ZR42ERoUXVJXexV2GkX
RUNABqGcYZF5dlYWu/W3Z6DIwREN1tpxFjvHEgn/vqP96LWSZGCEe8uBWE8SydXCpbjj2rO0sa48
+8z3WJxCv40MtIvmgWWQHS/WnbQGpLJkQDnfQHtrFSN/W68TWmkNADHLeCZzoF1yeg289rY0Pjn3
hEn1T8w/fxGbUtxick1BphhKp4iuKz3x0n3lY1+0xhMuw6dvQLdxyvBVPz3wK+ucyoFJWd80KRbr
iwx25PU9KAB0Xb0MpfVyCMstRkgDvsCxH7z52cEsfS5t0t2VNh2xxVuGoK3cvqYf1cZpfJ35aIqP
qisufegCm9NDHU8oQ5GU245LmHLU4tizSR6zLB1pchqe9UmPfe+iol4NccsZP5rRYD7GLnJWP/0Z
WTF0s7jekFxydz38jFYJlIYbNSANQbViEsOvZpU/2TAHty4MB8XD7E+/5yLqs1hZqfSDHC47rNfl
NtHqVEPbIQUAlbaIMsSx2+YgJATKu6cHOl4oDCS4TtHqYlMsm+aFcEAGOxCIzK7BCGssmg26z8Nj
0EIe/RtDWXQxTMlBTUg8nMXRmgwZd0jm6MaYbVWhS0ppOSBYMNd/Y/oU2RGtQqnTm1+syKnXwUxL
+jJ6VXeXVp62sFHt6My6f+0jOSbT59oOzdgfhe8Xu7t1vTCyQZ3BaUVEZt1laZiuLaDM7d/4SI6k
1Usn8hUMhUYs58xGjxc0rPzVxw0dsZqKBC/rg6fTH+k4SrKQXwy1SJrdiSy5BDK5qm1nWINP9rbu
1AZ4S5JId60V3J4e75U5VC7r2yA+CoN1eLgoYr/zZJpDOlCZiyL8KN1M2zmTBXjo9EA/gAeHxzEr
D7M4y0SRDx7MYvkZFuYd3YhoUjACD0c8cfy1bqxf6wGhrcKM3LVPKf5DnYLP0Yr0aY6T6MYNdCdC
ZKeA8aJplgZ4pAlnuKrCDvRb63ZbjrFh2zq5s8slOnG+TCjxtLjPlxQLNqpUnyCowbuBdoC4ta1D
e+5/NbowQPfUv7IGQ87oO5vmEILQiV7gU5UY+J0FxlrqwXWstZimiOfC9bDSdW7byv1eOrG+aYH0
XRdm6lxjuPVr0cWziEOJxj6aPL4+yvWgm+lt1jSoY1jxlTsifGzqlb/WJ2msyxqg7ekJfiU0v5zf
Zd3aTJC+msoeWZII/x7qgNmbCKrGpkxN9x7CL6QVTTfPYAKM+asdfVVqfJx0kP6sJdwkcpOSAptO
t7KbwngNXJvaMdZGzdYCmrsNhJneDX2uNiqIgou4HYpZ9758O3VZsy9yriQ6zBQY/xO8zsgXyVPs
pi06DmBmMPd0xEOSF+m5uXol6joseJ0yErkYJYvDVe/gltpONhIulEe8y6DnqgcFHZJKGUaonp3+
MMdbWurUcji7XHAMnJ6Hg01Nn9B4pNbTx5PubnS3Baiv8PpGCTsJge06hZycM9tteUHkBDsc1Twc
1a9JGBr6xASSgNhIMRipTBTDLkiUzUu0QMMLvI9hFhuiAWIbsCEm0wyCdUsT7szDHE83a8OgvQFc
S5I7LGZgGI0+zmeeHHe66Ab2Bhh49BJ2Mh7E7vRkvzoU4DoblJ1NDWDRvSmsqq6CAvmzVtkNmlNl
gKC+gYVEhM6ObZ+pNoDbPFr/JF1qDl40Ughqi3iNUSC48IqWeS0hqaN8vR+1GiXcNXdh/uwo6iwf
suLXVOB213zzUIsdumCj+biBK3R3MCzkMJlGyJ/3gFFXWmWitLHpHARgemD/IXygtxWCNNPU4Eyz
Lv1PAOXZ4/q69RHuT57a6cHJ9V01YAqQxVsoN0BAEwDJxaVAjhTlFgwWUB0tgUsZOyQl9PACVs86
te8aY0DEK8RWRt449Sw1c6MhaO9+7pDjyQIK9TYujUgQzKYjSCGi0unMtDJUcSusQgobddQB2XjP
SW76Niqv0mD4qIFo8bVPKMknYbU2vIjo/MmHSAUdEiteiD+t/IB1UN/sVHBB/kGiY/womtzEkDmN
e6dFNMmzNhMlUTsy1zk6M4ieW+Nbz8GB412AdAP7dZTvoeSgzfTO6uDN44yWwkt5m2DmSw+lMJ/a
FnKGuuqxFu9LsSqnezyLINWslHEXY3OTQ/cc3uEWAmMXwS34BrjNKVptAYR9x/s6YTYt7O+4NU7i
DveyCVPkAMRCjNYIUX0qvkrKSnHzOW7JRbcuKvwpGludRCdYL9d59qFxyyvLRbQpju/JYVcG4nVT
fNtho9imuwxyFKhsS225D0LuuYqxdnY/1tJZ8WnRhEKEFAdnraWWY16Ywrtqtb2V7OLWWDtsI7W2
kZXx7gKvvhuSfY/sRlzdzsacEVsdbkTuv0OWF/cxA4tJ/U1fXqN4obtfciT14j3qnQgAtVcBniBN
dw1s38etEiFyI38aLHTOugev2/tus4XNiZPGg4UYfh4gxQhZeMLr9r1ZoaMYvwn7z9hq4bSC5ImB
MFn/7E/v8ubGBMUOYpystrmy4ycskGTyaMa7LsN2mwygDvE4KT8NhKcq+lKBnCwbrFrCcCthidCQ
xwALTsQE5EC5sFsnZO5nBsBdYV2qJF4HEu1bYniW2Aivob3UfJLtHYYPKTo6IVzbYfw4uc95xzn4
JgEOH8fZJX1kw7t3kk8SWe0iw1QSFryU2rssy9G8Av0OtZq4dIXA6UWBcGtjr7wIq6I22hX2Vec+
BmhN4EUCVxTe72jBHcENM2kvkNRFiUFuq1bfJNwTGvshxvGvS51b4JH8iOQgs3ZRx1eyt653b+Yb
6CY6Ujym9sX0hgf0B7ZGdQHWOoY1aaOndzo2Hud6h7FqceqJscN3MkShKu16hJaysN8YbueciYmv
RUQ6AQDcpaG7xxUGe3SmzsdPPQKUFW3gJLSbIeiCS4/mmbjDr2Uy3pe9K9/9/NsBnOLcg+7KHWdx
5+A4cI2pIxJnDSqFwI2TC7h43v3pUX5gdg4THm4AEnTWjPQVYnmaDzLy66ryuNkP8sYKEqgwYm1Z
9W1uCUyTVRNvbVjO3xxP+jdBXWOEgVnwBFNy1cVld+ZO99onRfpRuFKASGW6D095rfLMKPG5cOdm
ON74WoyINm3PM02yRcmQXIJ3trn7qPlUdZaVNFlMUZgZTG1KMnZZuUN0oZoBeeAkqz4jlQEtsIo6
9H97pElOz/fxeQ5kfW46zqh5B92fwxesodd2eg7FIfTwyG7xX7soUlhTqVefu6Ec52lc4eYSrCvp
7VMfOxxKh5GsPBxIV1aLU0rQWv2bKRL2wzAUSKpQIf3p7QiacsbSUhN057k9HM8JvXqYciQ4g6GC
NRyMg3uDYLJ7rvB2vCFh51nc99XcmHOW7zWzbmQ1gf+qUuNmCuCmo+VQTJshRAELs7bsJk84xE9/
t+OFqagRgSyhp2pxsZy/64u7uaTS0HeQRSmoBtmF4VUQXivfvzw9yvHtY263U9yjd0thY1lmi6bC
hh/l0/WW6TskCG6xAfrQgoDfVIhuS0195EKkNoVlnQkDxzsC9DlpJrBhCQBVLvYdlG+3rRt45BNE
v3dBEpi3nTRquofoyOHA3e8CGQQ7DFrP1cLOjbwI4mjUi8j2GVlI6NtVioBH6WFLBtlZXEQBJqCQ
RNWFV7vtmU/6yv4AlzbjNVHXnVEOh5+0MKfYtkPM1wxwCJ8a4bcXgHTwHDQmEWXrcpzlc09/3yWC
kshDg4ubA5AKKmQgwQ7HRLxLi3LVIIke0yoUIeLQrlEGV+h/458FH2/byyT8JNJuXFMCdsDOWNjA
D6re5H2TbU8/zvFOcgwqmUBJqd8irLK4XFTIyoLG03kalyat7pXJtil1Onxw7qh9vvVbuzwT/5Zd
9R8zYFOgmTu3/LMscrkJBRoTH6mVWzaIzDr7VHsfXzv0ttvGKe/8xuVgyU3xpks969z0zy90cNj9
KBWyhSlmg9Rdhg5aiFqtChvhWDRDrbUj+qc4695Z0RTAwrSdB78Y4dmA8E0eKaUiU2kMTXcOK3wU
S3gK4EPAQfiEBl2rw0UAAFMZFFiQ3efgRcxZBBr+wlHRlj9bDJsH4qjjJKVHpi/DiWp9VBkqmqoV
1Ex/2yZ29NQmWZfsT6+j44+6GGixrH14oI7do40e6V69q8e8wiSui7/mtoiuYxsdxlaGqHWOIx6G
NrK0fYb24OmHOFzMDntUgHUjazBsAI8kTYezSskNl2wjnbWlKbigk2SjnQXDX6NnjHUl+zoOz1YC
DmPI0aBy8eKY+gwBMWqW9pDRZ1+EgktOpk/tpqT2cBt5SZ+f2bSHq+doyGXChh1Krek2HietHldy
W45F8bWGKjyc2SyvjEPphL4IDRiDFubixHPtoJLoZ3GvMeA6xo1uvHWRxrg4/dXm3/LnjvzxNi9H
MRchKLcIBblfjkgDgm3ZjwQC/co28c+9kuy85rfh/vuAmlv/oOp+zYuxCnF5W/zx37fh1yqv8+/N
/8x/7Y//7PAv/fu+eM7eNNXzc3P7uVj+lwd/kd//n/E3n5vPB3/YZhSexsf2uRqfnus2aX4nEc//
5f/1h/94/vFb3o7F879++Zq3WTP/Nh8xg1/+86OZdTwXzP7gKM+//j8/u/uc8tf+t/Ln35J9Xv6V
5891869fUDP4J5cAqtlAnnS+t84x3D//+JES/5QzFwXcCzDPGYP0yz8yuMMBf800/qlckj3oKjMK
9EcPBtOHHz+T8p/knJQl6ZkAR6Ms+cvvb//w2wr47cO8Tqk+3GgMBJCexvcRktVvdKfMrWA7SJMS
lPIdRGwdur5IsIy4Z1WmwEz4xdT8Z+yX9O1FEfjPwRYhJBKlVmSRb+8ibUifVScrSkTId3YlRLxR
94q13/mPUcRlPWyn56lAFA+BC7mpEQ7Zp6GhQ7ivZxdeDSHZpAzXXQFupkjSYUuB392cfs7DvfPH
YzqLnakSo6pALdu7AvUiHLGdZlM1/rTu6SL+VE7/5xDmYTAF64BEQi2i7Zh48Xvlxo0H5C4q35x+
g3lC/9z9f/z6JTykz0Kv6ZEgwY7NbO+qOHYu47Sq7goDQ7fWrZ/bQri3Kh7P3R0WJLU/RlxCMLU6
bjR8TvEls5W21osYuUsY1CstpFfS1eqrETcfCy3yV3hG8LMeV3TReNZ6TIngfQCNI7OaByexcZwr
rY/+hKdNNSEl/bdmZImkQ36uTFWJmu8UK/E4iOieHu27oK52QdMXSPxhZMGV8u3p0Rb56B/TsYRu
ixFlp0GzJfLyeH2FOkqRPjywTaHMchfY8RdKsJAjuBPQTfD7basCZHn9xluPkZG+O/0Uf7GOl7Ef
ZcsC5YqUOloTYFlrWVPbXwaDq1cILaumOlPIOTzQfn9XBPkO17IPlDCIgSPtUjVk7dqWyCyuuVpa
4fZvvAc3icV+RFNMb/todlynNjRdAb8VJmw3zex3vSE7YvIfgfuV6HSY5/z+GhzJh6+BcIkeodGH
3rPeNutID2gy+U296wvfvUXiq7vQu9w6sxxfnzMgJ4eDtX05IhJqyF1Z5T1lCiO+VRpV0tOv8le/
ffEqEEJx8LVkvM2xXn7og9BDVDfUz8lwvL6uqBEePrwXCRquMKt2vhfZe3Ca5kWF4exNPqTGmcz3
xxo9jmCU4g7HKOi4RamKiGBtn123VRXsunaoNxQQUenFx3EDt3Jcg4JoKIWL7hoT03hbOphdRFWO
I4tmT/vc8NO9bqHCR6s4vtDc0tn1If2DccLjzs8798zjvjrh1PoWTyvwVR3zMgu2uZ8Vn8memxt9
UP25IslfTLizWC1T5qBlChYXVBo6VB8NzRpn41w/yPr3vohSKc/kpn8xkLXYyjbqQ43BqbDzY9on
aeWan2Yq6WUV28PT6bX5+hDSXaxNR+JPKYcazr20vWvPok9eoqC/C9vu3F34L4ZY8v0bFZhSi6vg
cvTs9nLKVL0DEyv2hSX6MwWlvzjv4H4drs+wi0Z0mPL4EtKtY6gdOpTdN0QQsUBA29OhYzM1UeJu
28DK36bkUNV7nJN7A2VTHCNR4cKPUnp7Mv4JRerCodtqp0Y97tIcAcb7aRyNd33bWxeIc7biTH12
cZ/8PcYBzTp8auWCUyqnFredUWswcvSiByQyy03iYh5UqcBYIRZqXem+CneZldsPqKI150ghfzE6
kgCHo4sgTfpQmnQsXLv50A1xy/9DNVubm8lS9R5+QuWn1ND6bo054HCtguGcos/ra+IIYdQgYuuP
Va12XFdB7UONdrK1TwPpqcVSMT4TeF/Ppsn0D9/QF3pqRGPj07MUAGZ7gQ9WmlWPnY+ZUpLX5zLp
H/Ws4/BoykVVL8c33WjRY7rsHCf1HmC8mLC0NKTtkQoykqGjY96EXrdt0rYug3UmzG66qT3dBItn
91zjp1VpwVF8EyEfnO0qo4b0u+7GSAbZzupSM4TzpJreza+LAXNbcZtVQ1j9ijHx1IU7JymN2WYm
mHVhLt0RynC56SIEPsvVYA49lp0TotbxBjEXrZ+daSK9DK2VG7vcQ7dZPfSh2oSRM1KEZV+KPfUz
PS8fytL1cAb8O7GGTs/h59AEskeBjnpZGOrBVRU38QcoBOie5Vh/nR7i1chvgA85HMKIulZWVPm2
EKFxNbRG7Uq3i/FcYfP1ZQvD8fDXg8+MaltUAdp2U5Wvwbz21qoN4xKD7j5FMfFvvcUPcMiL6rsX
xqjEVb68kCAIcJ+KrXvCwnAm7Lz+EkDJD19igsdB6XXQLtSUfGQKy7usm7INNDT945nn/8EeON4Q
QGgPx4gI8lmTj8VljAJjed9aU5DFl2gadyYpNtbYIdqYYWh0D0nruc6D0YYj9EKkUsOSyxH4s96+
9uouTjbIfYcDCpxejEfGLskitNjW6DYHOJULtCVLbE075U7vdPxOi++6b+bmZz8CzoIsZ8Mf3vpU
BqW77y3sMdpd3Q5N0q/Rgovg6CKaJ6NvwJV6/TaJAUF9wZY77dudFrqIv65xrJEgORxPk2FBizdr
wFQgr4tIMp2sys8p1ZvI4mdjEuOrWtdGpVaNq/vOuK3irhT2DjRBhpGE0qNuFCu6rjNxP9Haphd7
HY7J4D1iZ6+ZwScoprVQH2IRWCERIzLQxEnFxgT5vkO6PkTqUB8cM7/zPRnHYtXhJVA/VAgLS+w/
bEt55Y3WiA4pdiRiu/rWtWDE3U2V1dW4/rQgZtc2Eq7i1rLRBUMe2/rGatgK1DcBjHeGp003LkKX
ATTEd7lHLaCGM4wCLoZ3AkNB2Afdm3LMhG1vdB0Q1GxQU9Lbu22djgbqNQGH2PY0qEGJ7qFUBep+
TYqZe7Vv9Gp0CxyJCg+IBESTtMkumqYFSbhDXNznEuFAzpePIlPu7JuRoPVW35Reg9kooIBaa28d
vcrseAsHq2q/+o2wg3AtWnTZoytdq/vZ7AgEchaC9dNyDbtoQo51E4b0Eu6nuEqjj6jgZulbhZDm
WD4OeViMBoKutayiyzoBNcj3R4qnqjbMyADLVzkhiAiBti5AVUzbBLYCk8Ul631gRsHo4eGXu0G1
AqDpBPSTuqTBfiGMRaJ2eikDF9Nh2WWIXKaxI0HIm30ZR/sCV3W/fWNXpUjlo0ul2kc2WKad1aBG
nEzVpGdAExCEqfB8SZ3Yqy8RAhygXjgcXHG+T2qjc+Nb029LlV5PlYYu+pPfGl1m7D13mKrvlEdw
slwFE7f59CGyEYEMLlBCR2N2HRuKM/db1yRoq6NzSenzu9aid65vJgTnwKykfV81+6bycS7YFo6V
mHGOmVgemB9SRElBtuDWyvFz3SINrt1oKbnwt0JrAwwJixCl4vhNVneR9YCqd64Zu6gkbjx1rt9U
XxPlwMtBsw/YXU9NKy7Hm3II2C8bty5NtPSZTLuS2J1pEm+8qknUNF6nDfmSicA+qLtL4dPtxbgz
xoGd2sUo8qi50ButLv3LIPRTUqmpyHS63GmntckeEJZAqNdWEG5bTCDc2aibw6jFbRzlaLcyV2Y8
ADracvvDBwQTwEArjI+R8LVEvwL5FIpvFe5vsfdQIjDgqy1Cjs7QbnMnU/jNVGUCsWjf9Uqz8CHr
RAlYpgFdNr6pIE9QzRvqkY/+KJJqiAfAi1Nqtnh6+G3Ve2jUaqhFrsw2S1o8OGbRt1Eg34DhdYUY
PSw9Z9+i+d6CoYqryrjze32sUHrQTUBnK6+0MRHAti2q/fdwh+oS9Fo+uQCOhqSJ4ruqHByq9ch8
lTL5TgfMHMudQlw1eGupQmTBykEIFPJIYqLrfk/3TGrOxou1gltfIRsx6esG2UUpmJp8zNrZg1Ef
cup/nV+gUgdCa8BEYS0ikItv8UhFN3U1hMKZhk2AsAscavDLtYPGVkS7wgDWFpTOTapFDX7PZsuV
XiFHlFt5ea0DDjJ8ZIHplJbrsRUgNVbliBA33meNpFqzbu2p+pKyj4o9wdKpTWz9sANCqhShgOSN
Dm0WAc7RKkWor6MigiayMk3R+HNSPVT5cxAVuvUFJf7ZL5gdHzio9fiwd9pVhaAKfTG/ieZCWOgD
N/1kcghhdeqKCMIl4dX3UShFsSlwo40yc695pwoPee+VlwpuFrsahQtgJmRUs1hp78SK1NpzSeDf
oY3uNhggYTmpXcTQvPnCce1b4hFV0sjEvoSmDwYvnAWcgyuc5dr+Gt7kiBvpoJV1hvaxrsdRfOHI
tLbXnhvLbOCXI64NTBWCqHj263S4JwB5/5+8M0mSG8m27FZKaq4h6AGdAtabuZt3dCc5gTjpJPq+
1938BdQq/sbqWFRkZtDDSZeI2ZeahERkCgkzGKCq7717zwXz1ZhI5L4Z+VgmI2291NYPjZPoVB3R
rAVZj9KnD1TYDyjm6MqR8E1MBCjozJcElvA+F7qcppeQDb37IpolRO6gUeVrOh/R0ZNnC7Ap6+Ll
EIn03U4JTJh8g556Ca5a5zfkpzcIs4AQyuFVf8EcHg3X6VhWNIqNWqjHqS5qFxNt1mkKOk1ZNsC/
FfnD+U1SaV39NIRtu4wE1UOKfknLBnmOzz/z6oNuLjGXW8RAc9wvM2eKPk4htOoP3uTyPuPR1rz+
E/EeUfjQdplsJIK8Us3Fpk/DhqQhkRta7q2nYhz6PXhAicgrJo2EQBYU/Iv60EFcTm2/Bw9/Mdq5
mSIYEqBWWHBXtShcjUIUhU38Aippw0/apnYfvcRuoKWTmgRY14zDIvzYOYvi4ZljGhQrVPpx5OdT
KK2tk81JtisoivpuOyomPXu3u2RUrLLQ0EBwSVhi07kAspplZPSpFsdxHulVZRJd4zQpib9Q7bKP
ceaN7m3nlLGLVXzU68HzmXQk2mHpYyJu/Za0reVsUV/0OzO2teVDvpRlvdcreIO3qb44TRaUeZXL
27lIZd9Qq5QIKACCaYAgUXJmLSaAnIxl/SEcpBu+6KVbOndNZjukPfFcKkCiXLKfb4bCkmNLkphS
8l5mmoWuledgAu3viFg2PPZKQ31xeYJhAvMSqHC8xyxiIKWdtD4jTmrM0vxlprUFMDvmIKe1jNLT
vnuBsloO8qbW5gI5RVNEMakZFdD8GFOtTTQZO2W4DDeFzakq9se+hkbid5U9tFuplbM4V15WVOSh
t7XbfwsXrESnxU5my+6CWoFjF7dFipNc3jZpQ+blr8/Gb9ekDBt/PBlr2OZMxi31vizq8Fw4Hcqa
UGt2pdsve28x3vPQvbLU/6u5gH38xwulxDo0E3R6jtsJcbGEXxBUnZEv/lQYVvlgAqTVMCsCS7WX
aTUaWpCIITq0S9rcDrm7XCeWRd/EBsXITuD8owIN5faPn0pxmO94OJwN2u+aFHJOJcElb+k9DtNP
bq/+quTHKdNmc2TT/ZatdzIHy6j3nTTnT2nXhtu0iIfkn5VRr9UGsJbm3K4ryFu0FCDYJaz2Xbt8
L+Rof/8nzwo9sR9vll4IHnhy7zYhfat1JkNnO4C2Yh8laEvMvRb8+jpvV4RoMH+8zhgTUtX1OX3G
dvliYqpZO0LzPrAgvtdm/Emzif3rx0sQy7C4ms5RovKc/ltpt3deHaXkN9dP1hyVp35JQjbcvAwY
2V5Rs7s3v/5ubz8QQCx+vHBbT8O8IDTbsDpNawWZ78p2ODhOrYFcH2/bh19f583OgwaO5MfrpKR1
lYOO+6qN8vZRTFl916d99U5H+5Uv5I+3mb/+1ay2JJ18yWTJ/SvJTZaRHR4tEA3rRtA4QxUDk2OA
pw5ck6gPYNM+EKGnCprB119/vTcfEZS+r5YtXcnJLusFHH/jRhtOcbSIPU9sIyfP35Hx/Ow7vh6T
WkU4i8KzxMasUR5ySGjXLQ3JteX1znamYPTFANAzbWqM7xaJLDB5bptw6t77AJdn4i9dCw0h0Y+/
YTc3k6Glbbgpi/NksVMvhveJpoUR5E7ZkaDsEJItFWmynYNEkBSb7SQTIrUHA9v/P7rR9qsXBaZK
64x6ITcw8AmyTQnHtKa0vUVv6v7DS7xaVgj3IW4l5VFNsNvQEmdmk9qTc4pKt/iHz+traMlcV5ZM
apaUop3rayzl5XruGvIW3ek5QZGxilqcWtApsQV0ZLWGi6NW5izi9yYCly/zxm9pvXrvY2a8UP9J
nUaPha/QwiluoFpaNQITYWHiSbzkXKz6gcEiPaOcPkJiruaOpLBZVNY2rLr3uEiXd+SNj/J6+tzP
sGjhwYpN1xpjRshwKcjtKJD0mlqV98Ewa5huDKMf3tma3lzz8Me9eobCmJgWdMJ0IPRR+a3bOXdT
NZFAq83jtoqs/J19420FiQa05ccXJgOH7THGDjepzhRjqkodk8z4nJnWZkHX4DdeTKQvkcKUNPSn
iWssgj7z3GNuCMSGQ+QEdlZGJK+RjlgT/7NS3lyi/C28ZyAa8p3F6yc/wOvxricwM0J0k5u2x7JF
NKQ64WBACJEzmozyzPCJvire81ZeDlh//bm91zvB4HqRNzszspqYPkro6npwKf42ekKdJ6pLrD3R
U0EqRbal47es8c0n71z8TaUJuvRXv7wmkGsLe3Q2qGbsk5ETnljP7aNtLPVG5qYOAbjz/Iya651H
4O1tD/ncj09AOmPziiqHZ9tlBnKQsEhoLHLW71b/ZD3k7P/jBRhiO9MyahKvUbhs9IEE6rDPd+ms
Oe8sh5cd+o3f67W+iG20yWkLMgKt5/swbzeuGgJAyQ4w8pDYoEvnD5YQmqx0bN+5bW+/oUxZf/xW
Nvw+UaVWtBezoIljLRZNEs+t107WO099H4p3ENlv79swtX680DIT1dkIRpu0Cb0P4Shseud1+Nlr
F+8dCM7b3+UvXMTMopuTOWiNqqL1LjEj2VHvpeJ2diQE8/u982z/ZLVxX5dOjT3OFBTC3tidCLcF
5X4Qa3i0ZCOmlW21xGALG3qeUzhk2IZHr/wUJ2qjzTF1nYHJD1eTJOzTJx1CbqhnKREJvl6TYjy8
cy/efpbc19AsR9D3r+hdbCarsR7q2ptObTs5wUzbfxPXIvEnOeC4pFu9a2Us3tGvvL3AQWb+8Vfu
md9ZsVRyo0VEDa7sVKSfzMmRmNqHumTdx34ftHR5b3/9Uv5+ev7rO0Mb6scLKnT9kzWbcrPYmrNt
aL+uSL4Sa3LErDWSs3Dv1lZGtHieUNRK5+xyhlnVI/i8plTlewe2t5da5/Wr21UiR05i0KCkQX0/
KuOLR7tojRA6u+28yg5io/wcWcoJDGHqW6uGXPPrO/D2uoep6scbUC2jO5BcJzdzy769Jti6LkiK
suPxnQu8/eL+xXRdEmUrwoWvxvSvPlbM49fAFpfj2M7N+h99h9dn+j5qa9ZUU2wieq/hFoSoQ+Yi
HaD36sq33wbn9YF+sIkQZCBB0ZIKTgYCeEluLm5g1FkZuFXVbrCNkjHlRZ/1cGzfOXu+vQc6r4fx
gFANZcGK4HjrNGsa1O2O1ujJbXPHT5oWO25LtijBVf079/EnF3yNI3ATo9dsrGYbQyz9x26waOUN
KStUSfi6Y1fRZiQ6cz9lg/fOUviTG/t6Dk14V6WrhKK2gKS47qOZ9OlWPUg9zYKRLj8DMrKA5jtS
NMv9rx+Wn3zJ3wv7P82kyeUscp2M2Q1ymchXOnmExCOTDmTU9lbTI3dnJ9V8gL+VvbNH/uQNeM1j
tYZp7mEuOJupCYe1YS/jao5o3xiTeE869/a6ab8+qrW2wE8HTRqJRSKOQ9EvB2G7+QZHkLWS5Fdv
Zrur3jGf/eRiryu7kWzZXk/ckBgor75bEr1exwp7W6ErcVXkJoQPPaneOTb97GKXdetPP5eleYsO
tMABBjOGD1VqfxlLekhdaXqr1iCHVyUMo3/9aLx9ALBfu7z6wSVMIeHQeRkN+HERV3ua481W9iQn
jgMMxV9f5+0Hgh3zx+/kLpBgwnJw1wmjopXdRhrY8tndOwxnN7++xNvLuv36mRvJf19ir87XYVrI
74yhjDNRcX/8KP//2DKeX4qkvBTmbfK1/7PHAqvZ5Szwb4HvX5wZN8/t83//ny/Pb/yhP7wZpoXJ
Apee1AC84LVwWPT+8GaY3m9Q75h0Gphh9Qsj9D/eDOc34CySzhiYVDJZcPn97//1L2+G9xvxUtiC
ydvBhQyp6295M37vVf7n0OPAyLW4toNrG40Df9+r0xY2thxc6hL53brepy/REe7v8rkJRJAE2sYz
GLz4Ut9pO/edB/9VZ+xi9IKVxTENSx8At7/YcvN5WbhjXNk+t3vdzw7jzvLJ1L4xdu+Fibzq1P5+
rYs1Fi4dYBWGSK9KFMXMlCgY1vrlgLxlM+70rdimfrx+70o/bmJcCFS0aV6QdEScOfrrlr2R1VO2
lPZ3a9vvi0O/o7O2M3buO/sW9BiWhz/9bFyHtilAevhcnJT+Yv/MQuUmZd7kftSO7jej7/XHUTb1
mY2G1hqeD9HvQWyFj5WZ2Z/1asIaMAmBzD1lNGnWYX+M6rn67tZldFB1H3ebuYqT68HS5o9ClKNN
I7BHr4EuwtsgKVIWWUsJmRNlYwzrFrnpbsqn8nrQl/4O3/N8V+SyBmmFJWzTe3mxa4deXpO8FW0b
2x2/Daim9kQ16wcbTguTvM5MviD0EFfx5VRj50LX+DZDXqy0JWw+Za0+PNjeVB85a3WEzUextY+I
3thBH9cLMo9jfWXHS3Pf6mR5A3LM1kOZVgEScu1MxiaAlnwEmDLU9TrCWn7Ar1Cuxj4lwbNKmrRY
tdlwuYOIbmqoAWN8qzmdtyV8Xp400g5Pmsn/5mmVxVw2B+Yx0nOrVxVopdsM5SOxDAxiT7JzxgCo
D6UDrLlns4u1ndGazHfxavmzHsbMK71iT2g2Ii8rL7utR9n/RZSazAKxQDRx58T4LMN23GZ6T5E3
OgTDSUa4W+xSYttWbbJLZhSmblbVW5BC7lOx6AMT/MkTZWDMoDo8dzFvDCXl1spG55GJY/jJtZea
NO7hg9ng7cRNOpTX3tQ39yW4U33VpYQ1m9VQf+ilvuwN1BogsBbeQuWZK1XMy8OAL/JAL7l5AV5U
x0FlRt21E0YgQ5RrHPVxmYiwa4beXFVN4R0kjpMoGHhsrQAnDM1QBprEp1tdZOwnlQ23sjeNo1vO
y32lcu3Zza3qsViygYhtNK23XV41Z4uBse5HdmESDGlpylzlhYdyN3OGeU0LozkyeR8JvxYgaESJ
ykjaDeJL2RdOtVKo6ty9VM34qe2b5NyYzFqDyCwLi0ZVXVzH8XBxAMFNXoWdZ+8mFxS3lgGvhPI2
dKdumYgtC03SVQFlSazEGsMV6WuDom/fCdLyUrcsAfSU2tE1zPGMdWxk9je7vY0iQ5iHwaCL6E92
W2491Ps0BJ1oPDexNTBeqwppACCPBo9mluHcDrIfNxHO9U9WlYnHoXbrJ62PMJj3ZRkGc1M7u1lM
VhbUJIN/tnS7H/ZGNBWfetupTy4H59sJBc5mAS5Fu0ek8wc8iB6R44Y+6Kup7Bcdsd5Yyg3wgopw
5E6Gn9WIaHAdlnZMaFaCECLI56F7QlqUvkAUuRB5Qxl+qZcSY5fbGHs0IMYHksaRKxBv3Gwg3qDd
Sqt508Z5Eu2GPLKPNem4Xzpemp1Oh4OcnISmKBBQw7v3FjVfo5fSH6Z+YUcxMnWGnFgfCTxy+y3I
NVNbZ6UbadgEk+a7Xmk1KThUceK4YMohYVRPWJl6HCcto+Cxsbd2682IzMti3DVh5CD4nUoiRUev
+AzhVZpbY/BiQmuKHNCqFeXNHGi5hscPIniOusuVy0nvrP6O0zMUNKe3STcfu66/Su0k/Aiwdfle
Y/K28X6Q5AwsJzTtICzy7BbJYP1NN0ZmpaPrTQfyTofDTL5nHLT5MMJjquZhCjyi4a+UqsyPnef1
W0KlBjzHUxYd08aTLyIXhL0uqDIicE6dVsCfM+SjWY4dqJ/E1O8mEDNQBz2ZnwxrhEc0NWRFeUle
QSesxK5hyE9istOSv6ZDg9i1uqd2CoHMAcO2Ca7ICHcZLByQwgUesSEczX2vu43mG3aTfKl16d6k
CPES2BVG2/oDpihCG2tL3MVxqM5aTPoH2cDlU9xYDbOysDpoXVJuq8rCiFJU7pL7BJVH2yxzMkTE
4RjuGO4m+BrjPtvIStNfWkIcWAMj7zCYOvh704ruZsRO97mBRcG3Sl2e8ZsM20RF1osx6ehZZxaf
UnaENTuquUtQEH8dkCp+jMwepliogkYmTYVyCRqVNqvpyZDNOa/0ivY92XBTjA3EbJr6njOB8Nuq
Hq4I/Fa3TetUJ9J1jNU0pu1uiSzjxo21fkPQOjV8Gqtpm7qL8zAuiX2w42x+yYXRkJ049vem2Yot
Hqup9kVoyOtYCqYrDk/OIaknax/yCSs/REj4ndTl+Bhh2gfkYmviQzPr0YOVtTUgTX15KVHL7/ql
qU+aM5KWOLpRdAirih8GuJV2sFVU4t52le+Gdv9NdnG/Nkst2uiqa859Xeu33eJEN9ACUdi2rWDJ
bKZdk5rxzkrI+pIloyiioQgpCEop02RluLm5TQw3DgqVOvPadKfyrhyiMkIJ2swrbegSIOaRvS3c
fA5cxSvuV4XKX3K48h/w9hEz76Sljly5Ng7NJf289FyQp2CW9G95HSFqtKPW9JWW9Zu0BZUZab1O
xnxoRV8dr8tROzruLcG941Zo8yVEqQjHjY0uBQaXmwmyv11+RSX163iZwDmGNaMlEHPRfKXFclkb
Ys43CsnaQ8YGPviiL8ItxjR9V0nde65TEgRYevOcQ61jR/vcUN5mIM38AZ5Z/b1omvEhCZXWr3N9
dK7dQWtWdpcuG82JjA9TOy5ra2jCDImw4nha67kCo+aFHsYbNVjXQztUO6svki3ri31D71UcDSba
L5GcyhdUiqFf1ZM8Jnh8/WzWQYxBl2wOPRzvYz7aVWBk2DfntI2uYgdEBREp4wcPzz4zLteFzVks
eJYlLpZgTEy5d5cavN0iM/FEQoS8G5FZXaPYEteMXLw1D6F+N7OMP5kcxrahYw0fwz7V7pdyzG5T
wyTH0RjzW9tqCL5wnAzop3Cb8BjPljqVuWc/LYXs7z2WkVurF2bQLXm/17zQ+VKhp2JLq3ob8J0e
OzuvyrKP6JEZMdR4SolMrooNyariEI2yOFtFNH0oWsAWfkmMtoeCTzkn/nS0ibzKWoi7ddxVh3zu
WWjh8hCV1njrLpH7bDdjeTslUX+wIn24XsbWaP28XeqveeIaHxIrRu9dWA10M9J179CdOd7KQ6gK
0q4aXjoaOtlqNF3QZlqjWDbc5KPR25PrhwZRLXXXGUTMdT3su9DtjGNGiCfdurZ8GHNUshs27+Gr
q2XFwcpTtc916OhkjVugX+dmto9Dp5YGCt6Sb6a5mO/Tusx3pRFGq3rqLyLcekj9dGq8T+iksg9R
ppkr0nbC8Nzi32r3XqjQtOpzpm9sY5bldqw1dHhpSgvZH2vTCIoe4Z6F+nmX6xd5cpEdpjApjgVv
xXdgh9UV0HBECyqMzrLyjNtJ9fWdPc8IzKvQQmNqOHG3Jhc7Opgy0dmVG/kpTvX+kxHFiq2psrgb
JOUM6z7R3NXAor8vKj08zuaF1q3M6B68Krxa2Y4wN1qj+WK7VfioO7P12GlD8tzalbl1uri5EX0n
H1thmadFaeYd8H4iw2UaW/dLkol9MRjZKbU766ohdP4bRBfUDpzRwGH+XnL/rf7D/zjgw4Ud9vO+
wv3Qgnsovv25rwB8iP/8N/FBwnNwJCUmzC7k0v/uKtjebxoTDMMFPIdMzrv8X38QH2gq6IDS4YnB
PYYudhF5/dFU0H/zyEKA0CCJfXMNJnh/B/fwu9nuP8UpFSlNCQO0hH2pgS9Iih97W5FhgEgG3ubP
qDkrVr9LUEXnOBfxncTF5ZVRuK9SM7zNFNltS+Wiey5NbfR7cbEv6nl9rsQ08P6NXgSUjGrspCNz
9buscY45iKu9lTbD2WbZpszIx9U0W/Me/0G0y3LlfrFSPXpsVDp+ssJe7lUho2uvx65TUcp+p+7S
VwbjnSNH1AIBUBNvmsEaZxa6RF4VOvVgk9Tq6iI6XPGmISYd48L2C2mjX8MOlAajV6vjRZJ7cBMn
/WyAM0kCDsQN783gdduGzeAMA6sJGOdoItDlMN/FrWWsSXcyAunFKG/moRx91FAdahE8KzLv8pOp
XMCWZTO6T7E3DWuvtKbjQrFbr7QimneQEDpf2YuNdjTlrOGXBIGcK1IFHuK5s45WHTbXkFiEXHEy
b7flIKYWbRraRCwh8YfUUH0DyccFr6lE4bokf7fWF28c5341VSoGZs0egYe5cwfhj9oCxZo6RGW3
VphAiOwjeynWFot/4U8GLFm7UVoRDLjc7029m7d1V4xfdcTflB9OHoAAK9cTOuqVWVRmUCp92qWt
1W6Jx9XOraMtgTZy/uhckzoP6nzQ91l6mDQzuh3SONm2gxY9IeJt91wp9dvIVI/5YFtfknEQma8P
tbMmPW46Ui3YVzF7xDpOS417HJlPplWUezmBNk7b3A40aYHnXGCl7NwKk5bAZXhoSn1alWZU7PKp
QVNvjHIIYvpzV3Y5aXeaYhCHMQDHT1Ahd8Us4Clx6DmrIPoVmr1N1cLlmtS7VmlWbCsjqgJvJhi5
0ethhQJZHePcLA9dkZWf2yZsvk8zBXIs5uUwm7q6lWmU3eqT2QWVkSIZHK0pUGPG2aogctRvJiu5
6Zuqv2VcClfes9ogdFsgr2UTez7y+HJtJL3iDqTZvjQb89bU++wx9BRByezW+Vb0mglUCSRkNdCb
qHotOQxFJje510+n2Cyc+6jK6gNpKxaFrhTlKnL15UYOZXKykBCfLMwPL1lONcyYf1kXvZrPXaaX
e/glijxOz90RvV5QfM0Yakgw6ffWkOYfc1MhlaIvsHKkyUlY66vo2E2LXDtF1p1sOdXnMpbusRVG
x1lDFsUB2050xXmlfYpdgjJ8jRr0qAbHemqcsnkxyjm/E1QG+zaf1X03NdWXNMsqSFx0LPGpEfec
DaG5sqsRqVTvOlucVPWJDA4diKuXUQ03ns1xM1weB7Mwi1NYaMsjFJjlPhRzeo4bTEV+JLOBFhic
pc+6PRY3beJpL/0UuVcXWdJM7uhQTcHc5dFHUVZhtSrsjLeCgDx3JfQR9t/UsLaAQ+vP9tymx7qU
FoY/mD1ULZhcHH8QoxOxcFjZkVQEe5swwL/OIVKkW9Jr7Hg9DdJLfeJPqz3Bq9qniOP02RvNqQna
4eI07qfJaQNztPl3wDWZ7Td2luw7M2zjQK/zSQZTZU87LcTIt4lbVALUE6J9XMbSehCW3rSrLgyH
bEfH2Y0Oi4wXdeBxdW7bmTH/PSf7WgBfQUaPCU7eGlrrfdI6bI+raF6EWAuTGDFifctuNWlG9WFI
ZPF5SNOEEM8+azsmG26iVsaoW/XXuSeVsMyVFvGwO/PQ3gOFFxtGprTf4smPiqb4ZHBGKYKWjua9
FZaO49PcLZwAxkz8UE+JeK7Qgmy1rAsD5eU8sEvE7yo/N3NtrenIP1uDuJvCCwK5i8MnfGRmxO9k
1mutdIw9n6T9VmlTdkzoBXEODp/LwrsAc/iQ6mYhEZk2YXqc8nGDc8q8jlLnChfFEdVkvcfJgzWn
rBOBMlXAtE5lcSd6cpKwbT0bjSPBNy/dDpb8Yxqln/RLzqZUabpZ2k7flDwqm5BkjVtRZu1unh33
rjCUcRx7826gPlu3emmddKowRKEZ0iuzJgJWlalOFdcYgiatWLY8J/F1XXmsbIVVAc1UVdtsMX9x
YAXFM90QM/TZydswcKwpW+fM4zZG3dU7cYHFtE31lROqiVDNwrIRtdO2ldF0rSyeA2QAWqBb8Rgs
iZo2IXWzbxCse8554I5Sd/NdlHkKPb1HIyGbN5Vqd/k8r7q5eGRcfaWrqtyKJDs5PBjzbPgqz/KT
rfQP5pJfGdV0FbHk3+lLy6bmeP2mS7P+lJrLLhy6q7wa530s452IiqO72KdhiHfj4l4torxJaIb5
1kXhlHj0sLPq2m2d+KiTOIaUfBhWBl9+LZJEBvLCnaZWn1MvOk5eeBMb7fcinm4qK917VgisUJ+h
nWvjDmztiap1a7E0fGZyKlaZnsFWLgTc7ohb7Sda2RqP9M7wopQ5HVffZkx4UQfpxdOY9GT2qbDJ
lm1uwJxYdWPuan49a9oWp2I+8hrTU/VtztgzUFeNWn3MPSNhY7ajcpc0SXRqsQ4CRGZcgkN4HtE9
u0Zaf/HaenwoxwEN11R23XSi0cGrB1+1u25sgdddOqX3MSkAPmPt8VZDxxZPwxFfyyrVMhxQqTnZ
WIa9ZN0T5aHDcx7Tm0nvptSn6Kcl2aZ6m/t4e+XaU6k4k2UM9jlyBu+qNGkIT7Gc8TsKlKbZBIJc
opV7sHpV3uLKJBiK+IvqiTxbJyhdBk1+UQCEmxyr3URJb6xb3EWnoa/ik5m18w128OgJVXz4KOFx
3dQpONZtbtJCMw36LVWPx2slauzAc27Gex4/9Ql+iEkmjUq/QfqV85p9N/2kVCPuM62g8qMXVzpX
+OVdNunE4NPYRgyt27sUWTzLSbReZPF7pMMEZDyXc/VFN5cwWuuN3Z3cLHG+h8x2tKBK4dtcmYnw
HhDVEuzWcWjtebfDzmKB17J8jeiSdmdYO5l8iLOpKnhl3Ub3i8VNP6s4UukdjnFWaCcqZ8r9VlvO
0ZApgbnKiidOIVpzCntr+prVWfFEe53cUn3KdUF+TJedFy9J9qHBM72aWNYQxZuF9jTFBYs7B7Hq
iWK1ui6NgaZ057rekzkqvqYiLuFsRGGx8/qw2iu65Yg0XRz4KwMr3tWEDfKzQs92GsMxfsZcxigk
6aI+w5xakjJZKZqQNV/3wZqsaGsgC1qhV3euLeIhr8x4iJ8vMWYrOiD92dVcF85FLDDkaOEobxC8
Z2fGKMleQXwAQEv24d7sc2PNbI5Asdbuz0lUu7tEN/jj9C+f+rnSCCeIbKte0yzn66FUrp7Uwp+0
WodPMztVdqbodshNyeMKx2w8ojVoC/nIrtqtIlZ2Qu1jfj6j142zqpboq5G71b6gX4GNzSMfdiWy
y8NQR6F6QhfelSsxVbV8BjdkGOsxN3OGN73C+pyYk3oamWQ9R4VrFQApR4jZnVhOfW06K6eEZFFp
RmtfMGPfePerIK7j6KXTvPmsm3YfniyKFELbl/pODI04ZDa0eNNqS9xdC5DjVvXrWRguPrkFsEUS
Xk5ji+Uc6qQ11haO1n1rheiYdOXeK6myP9xEf6tg/h/NUfzpwB5GxkU19/PCelsl//1f3Q9l9f/7
I38U1pb92+/ZKC6DaSDjhFn+p7A2fyOFy8ZzZVE/2zCA/11YC934jbqagfbveWTQ2JnW/mtcr8vf
LOb3rNlU3xbR8fbfqa0hM/44+CW8xaWwd4jcRBhAistFT/InLUzHGZ02MFrzhan+pyouvRxZWI+X
PcjLsu03rSXir1akRM/SoMcvGs7yemvb6RAdRdS6BBXM5iK3RcfkeN1DW4Be7E7VeGf37sxghIN9
sxzbNlWrUojY3jpyVEUAq1CvD50u6zRgACC1wGyrBbRBWUvle2LGZ0B4+4z9rq1oyme8NFRVI0bm
c2KJadpoaGjxK8gspimdZnY2rDz0T1/H2UmqIHTK2YqwZtrIXtNiouFo8c9xk2W1MX9R5pKYawuL
K4ESWTI/qLYZlw2+wHQ8ZnCYbz2k2/X6YvEe7lU5ku1dGQsz0nY222mddUWCR4q/htpVsHKuqIiU
6Vd2NT+kzpQ+Z4tVk0De1obtWwiNKJoXPK6+6i/TM0tlFkELVjV/qZakGFY4avP+SNu33Gq17D9a
WjeyfkSVoVQw9tWlTw79/9prJz9JxjH8Jmom5r4ABDeB8FKDHQhQDf2KCCqktUaYN8vKJPOnXNdF
SIniob77IKN8jvjE2fTgFUnDYZP5trnR1GJ762ZeWm0lnFC45wEPyucQTVa6Af4Ipd7KpVInDcf1
LTOy9iajUQFWR/euKRVuzKy4mT3vpvBCs/aHMsabntXe/OKKhZPHANf7BRwPi3cOpaK/CwfU/teN
FoYv7gDx+hhKjUmvyBKpDqzxjXFb2m7vseswiV6nrblodBy7UU53abmYTNjZyBAPd7gkfY9x4rzB
+4Qtf6aBnLIZ2Dt3+T39K0oSNyj4thIHdAhdZxKdrfqTiK2MdIGIsvFam1CnXg88PvGm7GRS7p1U
psZh9HoZkvCcud1VneGSveqLXjBPJJex4htGE7WXP6Gz/UREujbuh//L3nks161ka/pVbvQcFfBm
2BvAdiRFkRQlShME5eC9x9P3B506R5sgLtGlO+voQZmoU1LuTGSuXLnWb8YqiK/NrEROxPSSaHD8
TOg/zFLTuq1i9c1aWyOb0UcP0IDVV8/wgSoW/ZvcNDsdWTaaOichL71c2w1jowXvgZBTW/ZDA255
nrcJ+9xE03jva3mo46knJfKt0o61Gux4OkTtScS5J7UjpCjST6bQQjGZdIjXBwUY9HgMlJjTrdK+
rXDsakrhgMYRLjWcNQpV0H8pHeU0GFoXCz2kqWPFm5Ij5YsYI5KsHQTHaLnt7CKTKB01OE17Z8TB
YqQazUl69q20v80lCLyxmQQF9bRKbh1Qx0F2nYQDgos9VhafOZ0CoQa11NvGAtHkgH6t5CvNEhSR
PktsvTOiXvhoCUUcOdyL1Rxcyg4AEUo0nGVgGOpDICdoLVQJfXo7b3gcn0LA3p1dhbnX2lYYVfqB
+BPVn8rJj7XrAoXhjwVqKOYNSZSoOWmT1pIdaYn/tQE+EDvYEVP+04xY0+wU2a/8LlVN/2NlCKbb
6qE6nUuEjehGoC4zF0x0tQGlYMF0Rytz8NpHAZlEuPa9KQqGG+kiZtClNU7TrpCDqborTLWlczvJ
ONZUpiHskXA2piMCAHl21U1Cph5hMXqirU5jDDO7pI9L3T+t3iF8owtOKfpqZyc5IdYdxp4Qaqox
UN4xCPIEthRiPwejqMWvsdGFyanm3326oaWMk0UuWJnPZqacsPPblLjWa1aD03CSq90e29rehLDr
8b+EujF9EvTegPXdq9ZertJxsPNSR6wrtLT8XOP3It6Makp/o2q7RrbFOve/Q+8s5ENdpsN0VPFV
ZvPEsRDvc1Eh8omZSJNW7ZU8AQPSWtdxX/R7XJzQF6iHGfERWDRu/YxKJp5AexRNFO+DGbT+d2yR
jXulyWFE7fgZnCK6Hwa9QBn1dluQVVQOTC0VKGbNh+UZcY+8u1OasfZvPbWJxyMQ5yKHzw3Za4Yu
tOkDyBHS1kM0JiJSOaYfxNGVMoSZ8g5304FyqmRglGPJeSrtGinJPhPE2m6PlJX5KS8Gzu2YpYxO
/bKun6lcXNWyXlJHLcs87mC4htFoC2YVfbKsPEl2DTQEA92OUkkOoSKM43PB6ziAwhl7vh0HzSTZ
HaBX6TpE9AxxGmtME4j4ZiXzI5XZkycKIu2jKBfZRD2RtPK6DzFYOjTBKHYu9cMeF4wYaLAbJVKG
fZ8cy6hKSplPESnKcphIooI3EXAL2StvEdEThsOkD2WFPDvO7phGoVzhFCVCKG5ZidR800gI6RfH
dTg+qJEXGrw5SWfZaZS9uHv10EBKirIFPxiQjVX/FKeUF4ORVLNKz5xCUPBSE98ec8EPHWwAOuVO
bAJJuel6qwP1bip94ga17CtXlpnPK8WuqpPbChvO4hBIicpbUgiyRtqPcgGGTCixs9q1corjGPp/
unnbIbAaHcSQCwOJDZndpzcDLaeEBnsH7abqmxvTa0raVVj5fTekZhDfCUKnyQ+yOfUo+gSUpnaw
jngiVOQMshMnep1e9V0zedRGslA9tF4gVmcNNFv1vuujms645qO+NXWK1N9FeLDh8dX5rX/HpWnq
Nwg2lOV111JStWtUxPT9OEDivK61sNWvBEGIwNYMlD3Z80qvnrusHanImlIduaaHgL3dk1F+rk2q
KW6PPwOKKc0Yybc0cSX1HZ+tNb5Sw/eD95kYtxbiPOOUnvy4TL3HzOyJa20mtG5Gudm6IlQqyUcR
pLh2tLLKkN1CkLF6CIsaAxOCtF4Nu7GctGBvCsTWYpdFYvsVqRrA12EDkuKo4TSZ2HURRMp7xfMK
4Z2k+jhzICKhXdMGaib3P+/F/T/6tFBn5tZ//7L43+kzNa3nl2+LX3/m754d7Teyf9GQRVmiQD8T
Z3+rtKPEruIROLuRanTi/nlayP/i/w7cd3bmAU5q6qT7f78srH/RyeNJodLmUw3aaf/JwwJIwMuH
hUIXS6EtqBmKami6svTXUPvQKpENKXnjwo3P91kxqfLnGKnN9AipN7QkXHoqCNB254F96BF0LJXm
Kz5/fT+z2gPpkHsxlnVthPj3N2HUm/BZNyID/DkWJWD+PLNrkSKfSnLaHdJVRnb0qCrCnZVMgkg2
iO2s46Ja4OtG2iyaI5diLT9lXM0gkcLAIjNWCyk+xjUWjldRrofYgeD1cu/DSal+dDVSeZ+yIW2b
ayKJlt5i+Vdr3g6FuSmMboxepTqB6JLeQ2UjspnGLjblYjxQbOKEgrM05B+UUoh+UIFz5WRMg6Hf
A6EQkmufvmTrRL7hl+cgKwH5ZS3oVodgwCsFvmCl302Sqk1I/4QkwZOyj5Uhg7zGuaRqF6eed2NR
SBGvI9MTpRtUdrhsoJ/IjfwsABD0nk1mNLp9RWTObRXc4vRtkKvA2rdyRzQAklR3QHeKPELSiRhY
tXewZL3kvQSaEP2cCl0kMY3tQU8E0wxtKh6BV55ko8M7CCjALJyzo8dJ+tDTZhSpa8aDLn8k2KmI
8TSW3qhfLD4yWAZpfgrd+fTFkhtNqFX6WrUvefsm7sLxfYAwmHe06rHFHc+Ku7gGvBEK+l1RqmPw
RfEVr+ixXDQAaRHCtXSPOU79HMWRKHz2FK7Z+6ofjeazAY4PqHnAC/Ijyu2lwQtU88PkhgCVJp80
E57daMdmUIDnQVkrsdlyunKLgJNioNFjCnEHEiu0RNN/BnZopfTGklH0tZ1Bd1pGs86sU/kBzXph
Otcqufw9B7TVi92ILHx/kErqj++zpAj9E3DKJnS0jv/kbxkyI6eKpSKMjIaSnqkel1U3Fpqdkcso
z11mCmgbap1PygMCjLvu2LWFlP1AKSvuRse3MtIink/grwyEewZ1B44oqWmABFOU9Q7InuRYA3hD
HMlI/OKINyu2K4Klp6hvhe3YJscGKWD/KS/NNj0g2CtPLui1RJVtqdJ8kcx1jCztq4hdzHTs+8SU
rgEJKvVVPJipdCsWUhV8zeNq/tNgQWJ29pB49IQK+oKkgUoZjJ/zXglRYapRL9Xfi23QKTx4OoUq
567SUh+ZSE/2Zd0FJaqZX4wyrccbmRZ1fRYoAlSUirsuUs5IkSkl5h8kPwnL3ghCYqdh0M/miVRZ
D+bYmfoHQ5F97iU1mbSqsmUtH8Ubmtq9gRPzFFr5mS9SNe87EADhuRK6Wn431r3i3agVXPNng16B
9870UOi6CUFbSydqIkC+NURQ2nPpqUX+JZckjXbdyJ/72hd8609iytE6xaOpjIcgwfz3Y4wp8Njt
AfSrXemqWZGUkJcbUVYfk4jX9anpIrCr3OHVGH4PDRMlXCC+Udx+05OgnxxtlNHYJyXngIxQx3ta
/7VFJXiX1b4Wxq4R1C1KvYKehpRhEScMdsKIVZH/LcYqafpoohusDTZih2koH3XCwfiYCzFan4qZ
Kpawiwsx7K4iXgrWF0PmjRkCjguK8GC1WJveaxH5OVDjMc7vegqpxc8pBzdZ7uqg8+tTggZJcB9M
Cig1oEH+JFm7XASGidmoVeTDR42NoGEXhTaX3ridReH7Q5mM2nivIzQdUa2mUG1eAZ0LUduSJ1xT
A/8o0qOS7iQf/sEnMsJC+FSSD+d3lIH05LEXZ5mmeqyl6LrTC4TFWYTKPMrlVCrnvtEF5Uoe0xjv
VdRKi9CRAs8Y9lmp4iAqq2mYfO1HxYvfS0mjlN9bjZ6xTalGb29ihMVkx9SiENw8AS6OqVD1mTG0
SG+R5Jr72M+y4VtXAKo6N03V+ddI4mXttJMMmCYfU2J3lZ98SN40xOUpMQFEemh5XgdqI43hoTMy
fvdORU4qB72l15pljDtZ7XVYkW5MI5mqhmNKKaJd+s5qpQbkR4QgePqX2MX/r9H+L5l8+E1S1X2Y
/9f3H/91fs5+hFV+Wav99x/9u1Yr/gsyj6USLXTiuDRTEP+dUKnqv7BnVE3z3+kUSdM/rjcirCsF
/NNfxVgIQb8TKln5F8wdEyywKZFWzYys/wAGtWDoaLOukIpSACx+2ZCxBHxZqI3pj6PjZpa2pX8t
MVYGXvMX8u2FH9ILr5uXTHEKofy9Bp6JMLaBW+lLgp8eg98sJKW0tQCd4aQ/R3LoeMO416LI7Y3y
O4fx7Gvxgavt7iK7ff8XmOvF2C/5kX+PjR8m6SfIMYOc9bIOrcYwx6qYHr58GN6DY9BQA7iHjfED
r5Mv+k756UEzegRWeXx74OWyMmeDpSVR1dhIsrrgq03p1Bi8y3FzppFq5N+rboPROhfQf4PXfk3s
coAZQHc5McOPQrMuwG1JZnYSa1JOSCtNrtQbX+8Xr/mNgfQFAzSa+nSw8mhewWnfnGQX0cljdpU+
WjZ3wrO8w5T+YDiV07vbDLIl72/eO9CPRBVPQ4wxIZG9nGaSjwlEeYAjyFfjkcPrsVb3AgZ+CdKe
TW7aFLB3qv9poLvmS6kTaD0c6XI/F6yRhLataUscYOlf/tdPQotd1jg1Iv7rL38SeeWEpKVHSnCn
JRSvbMhbDpgsx3NQsRqRO9yhkmGcEzd5VP8jg5m/vrokkRAyPq8zbXFaqRPhTVFrdGwBL7udhwyQ
Wcaq8/bmXdL2/j3Ff4bRF1ME+5KT1Wa1rd71z0ABz5adXyOEag9uY8dO+yna4Jv/MqRY7rKLifFK
fLGdQenh0xIQhkjGn7yf7aFE6r3bqR9L+4OX78MDojB2+X10jPP8CyhCsAj53n+wvm/MfdG5+mvu
MBVxVga4ai7l7MFjax2tUnb5t+xDQZkDFGRko7391DwPh7yxgy/mHnbbOdxvrsJKpEQq95+xl6zu
nGYNZwFseH8OQ9t6MM+Kgzzk7df0JrS9h+5sA2Jg6s/RXXITftqY+VpIuRx9cdaicSgm6uSlLZ6t
J/15vAld00l2rdNftx+6G/0oON7Gd5+j1KvPrrCTsf9TRdRrX372SpbKRkQ2Eri/ATMfXEZlvYub
AOCP6fpgBmMZXZduSzVidaYXwy5uhUavC6kTiWmV+tGM3tXxo9q+f3s1Vy4eA+IzfpFcfjMA+uXM
OrqzY5wixdUqZ2Oo6a19BHdA423L3XZ9Lv8MZCyWMO+FUu5B3NhDFNDtGu3My+8SIXLfns/qsaA0
LWHMhnOVsrjQoqACVzPwpaiYgOh7GNqfvREDePsB2e7toVY3xcVQi1gQCqUgefBPbfXgH+vDX+xk
8WhuzGj9boE8L5P7KLDUF1EuLlSEqOdATk3Vra69Qwy17Uo5+mfx1AS8hHe8pKgwHSxlI8DOM3i1
7TXuD5YTANRshXh5ecOtocmpyqWdokAv9O8obxcY4nYwUD1qrPQ33l7R/2aqOMsrEg9F6PgvB5zC
uu36Ia/s2h1dY88T9+QfvNNMZIe3e7Cc1u4/bVHnV48AzD2ccKn8cV+9HLTpurCNLVIUr2+RSIGB
l9Qwet7n0YeN6c3n9dV6Xoy0WM8eusfUSPm8Y3jp0hBVduVT5yp2d0CrCke5LXWd5aGzZAKWDprT
5F/Wq7QSrWaxENF9t3PIunkNgzV5jMant6elLma1HAQox+UuyXiXDog11ngJvheEp9TY0Cfb+vvn
f36B0dDHnp0i6kRBAq+kfoGfuLHvljvg1wxm3DHuzyqU3cV3aRK1jMDdtTb4xxLvRQoMvQXpcUOS
Z/Vr/B5GW6SoY17g7dnKrV1lyo9akT5menEu1Pz57e+xDIHMRhGpq2jEJia0VADqgiDtYU6A2fa7
U44GfUCAgkcKk/fQa1v6WiuT4j6kPWYieIFWwOKOiqFzFurI2ol3nYPSvi18jZxuF9qTXb0Dh7HD
3uT09gR/iQ5fnqNfM+RxKSmWpPNqXYQJr8UeXPH8jnNUndqf2QfpmkzMzg+ZEx+LfehSNt/TJFQy
N983uu07f7Bj8Iz6/QsWMQN550GsoIfbGdmfoZ117502fknbT2/PdGVjKvOONDWTOMt/ebn1MffQ
xUkI+ZTWcDskeuVaRoEpeQSONqf+9fZor8Lvr3W9GG6xrkEpBqo5ryvmkHQh7OBpcFSbF8NpzisT
+Kx7muNOvjHLV3n8ctzFamJki3uGybhghaZ8dzNfp57T7AJtDzp5n+4tR9rYQ6srq4EzU2bzc01d
nMVIrShlmREs4aY/GX2Apm58SCzlZDYbGdZCCI+4O59HIBzUFjgfjPfyI1YmGJ1B44QAQNxre+mI
8MapdUQn3YfO1mW2Eiyh9Zsy73mchqnYvBxMaSxNmnoR9IcOLghNu7TYiGKvHpbzfBRJg+FGoULR
gOC9jMcBNUJjns+c9zS3heiE5+YKgw6eXeZV7NDed7AZAlv1H2bhfw2M2IVisJymsbho5DqJYYtI
fw1cH+JD5QZHCGfHjWMw/z3L8IIp/T/jLC4cUBOVAoaktbPrwRF27Y/A+Yamw0cEg5mV8eHt4dYC
KKHaIlCTYxnWYla5UAmiEUDrSPIcPgmLCkQj1cKNxVvbGJfDLCYlVX3qU9KvbUiLHwGilbsZ8fj2
VNbHQOWLRir9vqUuUOej4W9o2H1IM2WqEs7oBLhvDyHPMWj5cchI/xljcd9AYNS1sBIrdl/03jh1
T+oZrq+bYFLzkTzHhjB8CA/ancrW/w6wwvVc5YRAq5u426dNWtsql79m8fEszFulDjKx3Tj6ASXV
g/DuW+PWp8Yu7NDZOgCr64uGyawhj5jW8t6rwX/kssz6lp5nnRCCqU8B8hcbO2V1Q1LFUjVrDl5z
k/wy3+qlliS5UXmpBfIDeCtMfQDP7Eap2khUXlVT5gM918v+HmlxvWXxOJqAOis7OMGIegrvy/ve
LRyYZfVefQzvmlPi0DJ082sdJ9j6KJg4w+3ko/Xe3Jjz+sr+/iWLm89qIeKDX6ztXjadTlchqIRb
t+v8wn21cy9mu7gHDDjcmgROkY6/tMdL57buvHM8QiooOnQdPF/84EnWpzoHvN9Z+xhpnbfPzuqH
RR9MMiwwz+D7Xn7YvJVzH4ImISAZrvQg/Ewr+eBJ5YbA7epaQj40qUtxSSwNvLHqqsO+bjmMEGvQ
mwk+KFX3B9c3dCguItAVs/bZy6mM+gC/pZjf3v6NH4w7VGBOQfVcSN7Gbbc2GZaKkVg44OaLcDMU
DVx+a6psrZDd3KM50G1KpM+5xnJj6BJgJkmj/yJpiyACNDNKOAk8oMaucBrV7M6VJiYHE4DcHkpk
8Dx2UDlr0FwUMhIXzSDx7u2tsXDH/StJ0XHP4b1o0L5bPoHqqQEI5/EbzC8ZkiP5TnLKAz4KkXoM
D+lJcYeP0w3qK/g6ffLut5bgl/jxqyX4PfzyaVRit6SHwCXsam8ehmv9+aY9lq5I28CJXdkNz6aj
PviH/OQ9mDsIVjZWWDNRZq/Zc1lgK9DK85K/+j3chCRRkkWBdXlU4KznSQiUVr8zTsZt8iGwY1c/
m4/ZCeblI1Vf07G+9E5j16k9jJT7d1Rcz8bGUVrNjCG0s9MNkEnmcp8nsVIjCM7bN4Cbux/d8Eo6
Cq55DS/A+yY7xSG52XrarEWJiyGXUppCrQfAYgmFXuXv2+C7kalgo/2taLh2sBA1UAxJFVnipTJu
aiU6EjZxRyXdPIRH7dNwtOz0JLmxg+j/YfvJtjYvnosqhR5yRz7ry5BhxqA1kRms7dnDWgg+W8Gw
09TW2ThIa1H+Ypjl63tSpEKLE4YBF+8KOzTeHv1D9C5zx+NWl2VjRktvHjOvmgh/NyyptO+ezqpN
wi5CZGBjRq/Pwqy/SGkChUSJGuRi4WSAMUkmkw5Hp+T9zYfMAVN7m9zDHdt7drtxES+1JUk45tFM
3hXcHwZKny8/UxQb2ThqjKYekve1DccS1cf8Q3QONioXr1cPeYm5LQ1Clubnr9Tuoqw0jsncbcaX
DEHabOcloYtL4pcwazeeE1vjzAfhYpyqUQAjGkjm4XUGBxSKYfI4RR/f/kgrAevlbBbLBmu9z0Eh
tlROpb0+L9s+fR5dKOu76HagHDNi8rDDgM4xbO2Mq8XO34yaWzNdpHODBfwlrZuOBnr2CYrIQYhQ
/W/MYMO7ZH0cEJaWztqZ2mKuFcQILHGF1tYiE42gvdrA57Y2Qu+8q1/eAPOC/h5kMZkGICDCeAyS
nLS9csRE6SC50XlL4XSp28p+fznOIvMUCZBy3lLiEc/pfbFPD81O33lPc91s62Erz795OScd9Otc
5JYpLM2x62IrxllbTAYO8vZ4BtV9NzwhHO/MKXZ8+PXf9pRBHOXgvw+vg3vNjvfzGZ/fTVv9tNVf
QkmL+guKjCrv3pe/JJfroM5kZi3fSU/KvthXJ6gRdrLvroqH+FH61F1h33soT/0J5b/o2F5DEdh7
99GX+g82k0VlBjVbY4ZfLJKvQMPfWYfGboetehRCJNOxds6QJnz7gK7tWWtWLabaJCNgvEj+1QJ7
0S4ViDYzQhdmhDYgpdYkG9fP61sVLeOLYRaxOm+hGrQznNgKxUcqQfDP9Ye3Z/ILy7DcRRdjLBOE
XlTyfBw55nDJd9QEb2Z544b+q86uDZ3tbGz1jFyOuNi3FopdgyryjVRywwK94fi6PAGicJPNGtPK
m/TFCv6q5l2cEQXraEQ+GQutCnln7btTxqEsjulBu0keLDf80ewGmtvBsSHxtD5Y+T7fF/ZmXFiL
P6CI6WHS+oNOt5hzHCmx0IZRT37k3flH1I+/Jk543x+mnY7wWbqjFnzo7jvgiQ90UbWNjbS+X38P
v3j3FKgN+II69XbaIj4IujcPDp6xf3srrQ4CPEiiWMRVvEzJLHHEytlnkEhLHa+47+vPICU38pfV
qxGI09+jLDOyIG373FA5E9G1fs7ACu8EOztaKZdi6xiR7R2xubYru/3KW2ev3yNVmF/NWKE/mOzc
hyOZFw1t+aQAZN775gQvT8Em2csFDMGfIdpvzHZ1SS9GWVxbBTeuhfAK6RPSfIg3y9UxNTrjHfzs
rW7tym0yFxF44fNkpRa8GEpVjKoUBt5IWqXY4XjTtgp4CH9n+JtJ4UpYA1uu0RiGGA7tY/7nF4fS
qkOkUoa8s70b4FtuTINHqHfK4a+msHLaRny8LjOCALwYcV7nixE7IILg8hmxLswC4Rh1r6m+CwHs
OhzNL4koRhsfbqVNMI/ISwgUrEiJe3HigkaqKRFkHaVEzAvszJGuAmfO2xQ3udtMBV4/U2aEoyLO
qneo5i8f3BDnulhWEHbKMGCzKXM/tQffje1+r18Ldn/w72TEgw61M5W28kMTdvUV5Iq3T8RKJ4Ef
oc9QIgBMkHgWU45gKUfYYXZ0RvLdF9WOz/O3NT9b9lxD1R6j84PvbEW21b1EVNUMWocz5uXll62l
Nko7JEIhW3+RhdOkblSMVk4g78jff/8ioYskDTKqxcp2dfMzHWQVdeLshg2zgaxcXz1QsXT4+ZLI
F7ycCDp/sMwF7uHo1F2Tv4CNDdH9t1wVD2Z3BBI17kcHSYHN9G11CU2RnYMmofTKSm5IRhqgJiNL
OvIBSI8jgff21lhdxIsRFovYUxiA7UxsKcT3KexC48qQNhK/9QN3McYiJWtgX0UNovasn3lQ3eHo
X082nFoK976zVWBeuc51qkm0ylHKIbAsJlR36TgOHQmv0EVPTcyDYgz3RlgiaZtT+dAtR47FfSUH
G6/P9U/1e9zFJOs6HBCmYpK+CDHeT9BXrD+//a1Wh6D9D+CA8iWuFy/3IWyFrrakOR9Elw9veshc
G4FiNRhfjLDc6UWOwjyOiXaGpIUMaRZaFVJ89uiFjrI1nVdIYl5k4FYtbmhxxjMsP1VT6fCZMo19
Ee7G+waM7Dfrm+ii4OdaNvodDyUs0Cf5Kf0+p7vbKeja3r8cf7GeKNJVlpyiJ+lJn5MeyXf/CTbd
299sa4zFiuK4Nkb4nXe2IoW7qqqRH/AfxW5rmJWyMmvJ/cKaGjz3lsZGsS9Z2P2wN7IyQkIFiTLl
ahzb8ShFGXhkiLuOWYiVC/fQdCbaTtC38ux7X1a43CIChDSn1F23kYzkSI/e4s4ckZqancf7UzJ2
8IneXpe1p4YucS38snIB4bq4kmJkU7rBIFmsuIXze+kqvJkf/vXtH5VL4KByXkSDOxDc/8tzU01h
5QlICdr+kF7ngnBCIvwOJsYfhNLLYRYPXBFaWUNsocyaBveTOHyR6uJH5o/7t1duLQrQxDYRnEZV
55XrXRPJGJ7kCvfQ8NVESBBM+uHtEVaarRR8YFeB+gF4QMr5csGKxgj0MKUkY9xKe/QSDoY7/QJc
U3p3jdNWE2AFDgN2jlydaelw3n9dwBc5oCImWhbM4zVPycmf3Ox7YEeOfgpPytmsnO6nYs+P0K2r
Yu2BzbiGZkki5UlriZ63YH4mVc+4wNrJdlNXOgZ75Or26r46/N/d6Gvx4HLI+Z9fTDVuJzFKaq4n
q/LMvSKXZ9UiFY2Rhdg6YWvPhsuhFvmXGnhjIwpKa5s36tmQd+kRncUTjsDaDSpe+/o2ucseUZHc
2D1r+/Ny2MXmQYanj9WRRbXAsxpjtjOazeAxR+ZFZeTFh1tE7gHtcbhsIO+oHjj+tNPgKYW7GfLT
XAWf6m/SWeYbmnvrY36rbcCM5t//1tiLiN6pA76tJWmn2uQoUGa2an2PULcVJOgvf/LM5MVomKIk
0+PVlQV8yjAbvwxVEFtphxhmq+O4obvtsFGDXftml6MsaiA0snnOZnMXro5R/4jspvvwdkxZ2/eX
IyxiMKoVUTDgdmKjVoGgepH9hD/7MTWKaWvbb420CMNoiSshAtvzg9LOTqpb3jTizvveneVvip07
wdmz/dvy+D+b3rzAF8c6xImiwymKN2X2GWkgukP3Rfrt7TFW73iqGlyW4GfhESzWsMEvQNKiuZNX
7ZTpnWqXNpmSW3/JD5bbuOl7NdnTq5UxiNptv0VW1/Vi9MW6xmhn1t0IkE8G9rprEAG0FTX/mqCS
5bw90fkELU/YTO2iLTRTvJZ1pDprJujIlFaS03A9w8+Gs3CQj+ZGarZ67VyOs9j1NTRfP9fmQtGD
9W3GNilfMyCY0kH95tHBKQEXiVfl17cnt7qMF5NbfEQdBawOdxGwyZHyVMbZ5y4uHlEE2DjRW2u4
+Fq6LPshBZAZWqfsW+I+UvbX8vEPem6wWH9/qsW+rzp5aBtmZDdGh0Yxahh97g7gRN5etNUn5OU4
86penK+hQ01AqeZq28F46m+8U7Kbzp1bQTbMbraaJluf6NXFmalSJczo3KCn/BXQs+QltFV43hpl
cU96ZSj6WTmXoUrhGI3F124UMbMb//PuK18IBUcar4AFjcUFUjY4KWopCQfP06OsvcvqYq+kxsYH
+tUCf31mfw+zOEty1XtoLBIAg5M87hpH2qdu/ajCV8tuzVPhqk+igwLbz8Gl1eVYeHTZb2+Reae9
+gGGibrG/Oi3fsEZL3aIXldkHY3KD8iCY1HHz5GSbBScVs8UpoX6DAvU6Yq+3ISZCDXfRMfVjqU7
y/ucFx9aBJ+z91b5fuivFDSr3p7Sr8LSqzn9HtBafLtOpOpLa2JOc2aIg7UXbsPjTFqesc2gIFUb
7OBVfA4cEeoOQLp8L7nSY/oehe37+rY/bp2MFVCopVNC/HsJfqnxXKyySiPByLW5uvIg7QO74H2A
1fet+tn8bjyGj+rtXOqXXP8pu6lujNNM0hrPmtPtzXdbV+56+L74LYtImqCErWNxNJMT0ne5aNO5
uZJGW7/tHQA7d/NLRToJpz+AM7xYgkVkneLOU4ycc5vo1sc+F66ItfEszbjx9Td2m7UIrYE+a3AN
/XzfZvtiNO46s3WaPnSN6oeMEYgoTEiuPb695daS28vvu4izXWEqTRMQZ+OwOgTCISiRUEkiZ2i/
jd5WtWntgXI52DLOVphIgUajZJZLh1j4PgoWCeipE36+PakVcNe8azGthcECBmRpFB8MBYb3BYmT
d5N8MM/jj/wxto2b3sFD7zmGaBF/3RhxNbhfjLj4eHoYZYM3XyEzSqQJ3dm7Vc32lSvvo6sUtfT9
z+TGFN2NYee99zpg/J7o4vP5cgzAveBdVLso2YdHXLTt0qlbG9/LPVDpm61e22pt/HJpF98wQeab
M8ghrF3KRUK78+9rFKsf2DJYTip27yhYlX727fI2dIbNxsbaQ3B2rQXWRkkU5uTLkCwNumRMlYLi
f7WLPpRu62LnCKUluxKozmOzOO4UG5E9avNbF876Ufk99OLG89RIQ9uJd4ZhfB2wf0sT/AL69DCg
1JuShr/9adc31O/RFsEuw/1CQJeSF1rYHJR5iePU9Vp14xZd6+FyVH6Ps4huYe8jO1qyoMk1JZGD
dSubv6ChnqO8m95Jd+Ep7Xb+CXUzN7sx7e7pO9KJGynL6lVOWsLvgIqLbPTLj4pDqCiELSubtSiS
d1+ErVr9r373q3NyMcLieOI20ff+/BrtaQImOJsAjOHlGznoejqto9jiB8TZkdABchCiHbHxMbcm
uDimGBuFpdFSrM3z6NtU54diVDcepOsZ88UUFwfTN41oMOdrqj/LZ2NfHqrjdJeeZrCRcSqct3fn
2oQM9FRA+OHvRRb48otZqtnjFErzo/BOvk5yVzz8wQAksPCGKfwgm/NygAzvjXySKCrFbWUbnUwb
fOPBtHac5+Lw3yMsDtigWH45d8NsIxJdNJl3KpJz4lC4noC4SPAnVxL1TqSAZoYVNdaXE0KnqSFQ
EzejU3PSD9Yu+TwLhnQ+8B55b/yoHrfeG6u3IJAoBaYJlCtsDl4OaQ2Viov0zMTbd874jGrpv0Fw
wVE7Dzf+ZvdyLWZdDrjYFX1fSJo4EktESTlSg1dRSW9os6RbWcvq9ruY2SIxLw0/DkqZmQXa9xFJ
RnnaKqauJWM4gJg039BhekVcLiwxR8JvboxRoLE7RBacNBYCd2zk5ArCTuUEaSreCb5S32NFKty9
vf1XV1JTFVDVPG8gr738dJ0Wcs2OJglMHe70KrXl6SMacRvBf32HXAyz+GClVqBR6xF4q6duL/9k
Y9rTpwoPm52cc49Grn+7Vftf/XQXQy4+nTRZOu5sOJGj4o/XZk9iK7XNn4Sn34MsJYsmGn2dHvH1
orbcx1Plmtb+f/SBloS8vo8zrwj5QCis345t/S1v/GpXA9vZuDpWdwJCA3CUwYxJS5qM3AOlnQp6
lvpU3sZjdYULgeMF1oe357O+FS7GWdzBAxoOvWTwnOaGrJzhKX72DspxxsnIwj7+UH9oDlts862p
zVvl4m0Z41SCSDpDlogmVSNEj/TndhF1vveWVz/XlIjBI1pcdJ9fjlIPXYIjgkWsQOjrW3Uq9rk9
iDto+8iP3mEwLMyg7U9Gv9vOVlfvmIuxF3eybMZhGcc0gzGzSF39p4FIVECfq7uascjyU/U8PtQP
wBU29v/qypoaRiBo+NLQW8w5NtMImWwFjKE+0J3E9FrNbKxk/mRvXgyzmN5ktkUnjAyjVLxwqscc
Uzrt+e2NuTIVdj097pknZgFnfPn5WmksJfDidD+jo5CfYBHs4kTamMjKd8JPAkQ4qsc8Gl9xtGLa
3giH42UoJHtvMj5pfYsz1aTtY92rbfRFv/7BrH4PuHzGWH4GaLGjQ21omIt/EOtTtMVwWl24iyEW
C+fXpVd7Af6MYXzM/Qe9FXeJuEXKWTlclwu3jE4R5j8x+6+3td7qbkNRSty09Us7VDhYolrVpz9Z
t5lFBzJSV5ZQT2lKxUhOmZSY5W5SDY7u/R/Svmy7UlzZ9osYg755FSxYrfsu/cJIp520AgnRCL7+
TvLsu2sZr2tu1nmqGtmFQwpCodCMOTHMp67cRy6Hwz9WFnEtIFaHqT1YaRvzZEHK04yhgNHle88I
E3MNbXZ5o/6xtjjrM+nRSh9gLaGb4gqV7gFDaWG71aF/1pEBdAZ9NG75CkhrTq6LtAgOAww7A4dj
QT1q4WNatGarMVhNDe0ozfbY6Gsg5EtnyicbC88KiO9MbYwot0+gKHzCwEyg+CZJHsBtCljw+vTD
pRezTxYXBU3c4rUdUqSAZJyao+lrOxsI73o/zzyYv6YNsu61F0ETaxWDfAndDu4EhKQ3y10C1vA5
T4FNrmBaB8vJT+0F+CYZlDds14Rzg0JE+iZHse/4WuqLXxi5zm7yrXlIMQDyL+qrTz/HYs0dtApi
c0ok1O6N1yHur0FSu5ItL330KPPxPg2WeIxPLkoFT4dESVFJ6Qv+a4p30P6FYh7px5Xu+8XNBHka
eniqiRvgclzekh2vR4klHfZ47Nc3M2WKBcCG4xv7BjBMgFOuEhSpw3at1XMJKDLztv3X9GI3FcpR
jfUwne7wsPGz2GqYoRRBc8AzlG/5xiOazX9/Zn8yudg4CRlAkHR7ANO3/FQVj/0wPgzlv8hs534t
vo/EorWbckRH0qIG0W6kBnasFmSeINOUtlhx6VKOObe2qPXNVLGqTI0xM+NAlUZYW9DdrhwIl/qR
58u2fO4yWGa2VoZlE5tkltB9o5lfoA/qbdgW4Am8KU+vUALUjyCuC/SVF+VLqRvATMDmwQhjfSF0
cMD1byWMQsFGV4NyaoNpABRvFU87H9XLXH1uZhGNIkeDHkzr+Kbj6RHSIO+9M96NLbsF2/4PVerh
NOlh4k0hM5y9xrTt3x+65+YXkTlChsBOzBLknw10D+tDDclf6q3cRS/GytlSLiLTMRtvbLQCPk6c
DCzxoVmwkrcuwdycc0cW8Qgt7gb8D1hHSIt2v0HKHcitvjME6V7QLcdk9Nqtal6ZbzZuGZxQo1ZS
t4JT1FMDs4032dRBbPwjVb2IWzz8+30Cjg8DIyj8wd6gfz6CJrA41xNDMRYP0m+hNUute89IVmL+
UvY/t7LI/rpp9kXqwUqPXqNInisNmuOyJJmyUqHMu7FcvHlgA7PCIMnG/fOzO11GodlpoHqY2ZBm
VMj/wPTW2mRfvmE0WXQXfG44NrFuS+qXUm+tMZHtCCLfK9u8kRkUvFY8uWTCUuEClBpBdOouSnE3
66lZupX0ITpNeuV6gASP7qwcl2tGFrtfsH6Ip3b+Ss0PxzoVzq987US+ZALvd7ggzfyfXyc628bF
uxq+nz4/Tt6vzsqJA4Xp76P4ayMbG3JuZc4UZ20Bq046FzdLibOX7Wb62/bPRB4kvzA9sJYTLrvk
uQZwqBoYQubfPzNGlXxQs6JBBndVkkP1HXPRJJXWSnZbM7PI4E1cV6kK6Si/1Jqtmmkp4bR6zk2+
cpmYs+Snb+bP2v3jziJVM5NaeVVwXPobaX+gQ18EoAEyjg6tCkwb1ka3U6QKObAYUPvv9+2Sixj8
MXWgrjGJu8TWQj2hH5IYLnJx1Jw7Jb93p5Xv6EvqgXfnJhablXkVTWksEBkKCFtaw9nWLX0UaRk1
ShV9787Xh7HZGMpcFYyP6KG7iwOpzsfR1NIOW3aEHjbRQi3ogEMCvtCHzLYdWBHGx67i+3muBfOy
UdKSdWK2i4vq6hh7QusDSogLj+3CGaD9Bo9zkEW13SHDxNi04umlVQVdyDyRD4ihtgR/y1F6Tmli
4wY2Eln8UOpfqnOnpR/fL+gFM6C6mJ//0cYEomaxnh2Ul+qkR2g2kwPRYn6klV+1bkVSk694dGHV
0DMywJSEyVfIRS2OKODKvEmZQ7HoIAPvgLvc7W64/R8Vsf+nrsFFMw4mgDCndWHof+KJaGMDHg31
SLr2qel+GglfSYcXjQDLBYYaoJCc5e5M6UBp3yJBUWXYOPSWamBfru+/35svxRdYcMDdgi4bsCsz
1vRzFiwqtJ+TDDc63iYKOKqzQb/XTKVZ2ZevDYGFnUUMFDShUrVRnYz78fe4MUCRUEDLhli3yi1/
oABmGGvs2F9vkQubi6LPNXrwDQ2wWYJzEACqSHtz0QF+Lg/8qPnlVp7Gg3MDJa1/MW/02fQSy114
zQBlXqSQFkTZtvpqWPuuWGMi/gqLWlhZVBeD3iQeH+bN2zjXbgQm3y0Eh/ZZlP50gWrNN92hif6a
3GE2qoMJHJhS3M2XPQAD413MwuCdr7P8vjEn4nH6qrlyLWIuhT9aDXNfFnMbmO/+HJmmFF4NUjV8
ymhi/2xuxlOywYAydvOKHTAA+lBtMKrU/zVSaXbvzOxiTa3cq6HKA/dsCH0CECWeKqA8XC3znTJd
Kai/1LkLW4vCrWMqBVcfXHQ4dNzwFgGxKQvqAvlbCQViXuZ+JdYQ1xc/+DP/FhmyVqxsqvmEYnHi
O1VixFx6K/XomolFGTfWXgr1VJjIkVGS9M6lt98nrcuhASwy+vWz0vjiw+7tZBb2xroppUuq7qPp
3uJhber/UjWKSPivleUVLod0ctfpsDITpycHvgce7y7eIl+F+jOkR/5XPi25/CdHqG2JIWB/yqHI
lV7hmQBCJ+nfl2qffFpGnDAFKzsDdbwJBVgd2SJFkWOqK8XoygYtWWUh5ezYEqOGPoVWXV6E3eBA
9jX8fsXmo2lR8cIXMIsAPoT53+VZjw4h1WrbRFnR1GWYtsqpnq6yWqUYmhjABg8CwO33Fi8VMucW
F4HtlBZkFg02+vlwyARk9YxX1XxqhpVW3eXD8syzeXnPriZThwF+YAzQq3tSrq1wPNWP7aE8yL0X
GU/oZv0onr937GvXc85EqGdmxgBPBXvcZ4tNXTVpo6LabF/GkvQPc8PeQ8MeQONsp4YJhvIAGtl8
b/VilJwZXQQjbStelxQfGLV6wtIr6CKjJbmSK+bC4kuUQOXKxgMiytwlBQR6SppQ5hrXSCmx0w/F
LLbWMIHHmZPW+6kbbPe9VxfD8szgIsHq6shciLVJvxMGKdSJ1P1D6w5Blx7s5Mf3ti4eICbo71UD
wg5fZCy4J7w+NpE0MG6/nzl1uhAiOdHa6MefcaMviwh+YDy8QXz+Cz11GltuKRUHycm2yzsDnS1l
U9O6rY+1nsbto54k46tXuz2RVB/fXHCWPeYC+i67Ziwho9xB5htz0ZT3XtDSREIWuGfKXlp1exy4
gnYS9dpmKynTjygtlDSASqaz98y4/lvs1xzoZ57Mn/jZp1WVNu/ibC7MeuDHkwfMchFX/2moHWmt
leP9YnwDfoUsZYBo0lmkizK34wG0VLglgPqIji+D+SGHlZT0tQv+x6F/jCxzhVm3DGctws2aZzGa
YGYfo9EvagbjDfL87+E4XOcb7wf0P78PvstRMUOkcPPXVUxvfV5LB8Pu3FFQX1dHLkiDyf1tsaFR
eQ1A7nX9gARZREQEfFcHGMu7yzkBv8Da48mFYgPM7LMusDNzni3L0QQcYJ438dF3HdVv8/vJffne
zYsGZpUiF+1I6wt5Iu3ROnYgPIzbK+TZ1Y9ubbrhQpjgoqqj6IT0LoDNc0I5C0mt6guM7srR7zKd
KO3WgVZLmb//vRfnRuY0eWYklgCJDjqMKF2+MRsecGsl7110YxYlxFOOaX4h0mYZ1XXmiNEX9XvK
dpUDWG23Uld85ZEAhzxuGP81snTDoFWJ4cTxD6FPH5OaqHf6fh6ScXcgFBZhF/Kj2NmhuVW3STD+
9Rvrwv6ckM+WsWeiqyYHLWPkLGjU48I8rtWdswuLXOviDEaTFa9LuPcszg9zYDp+CJiIFYNjCqTe
NhoeWQsIxcejcc0M/Zdo1pTt1owuUlXbDtCQbbvRH8G6m/XMr6EqmgE4kmk3lllFuXj9Ph4vnFz4
puY7JMB6gCEsbneOU6kNlLLH/7b4jWiexF/jZLr08Z6bWdQ1GSQGnUQpR18H20D9aAxrC/d1Gg6b
cW5hkQTHAbqrYwxH+jC/Ec/G7n+45YRf3EL6Gxy/CrAH9S7fZoyo29/rTH6XvrvzH2ARL7wdNQ7N
asQLCM+10toKRb/hiblSbV9eSaiRWriOA+uw8LO00ymmNR191XE2RZ9ujLX2/5qFhSO2zhQ70+oR
mDKvAolK/VQk7koCubxY/3ixiPM8d1vTaBWclvWNOppkzKnfrg6m/4HQLL9haLPjWQEXVKhFLlK6
q42yFgxBMfgs0KNq59w3R9fvAGRIfeMgdxyPWsURctR7vlNepw0N+g2GuaNVobOL39mfqh45E2op
C4fjRHdib8Kiett8R0WYbI1DAdpF86HfVHdgklWJhzk+zFHedi2x3r//yr++u85fx5n5eT/O8qVS
DTGTbop8HaJTau+7qPbtnXXKS+JF0HAMjZVT6GIQnRlc1Hc6JmtLiH5g5cEMzDgYCP+VBQAs543F
5dNY7G2clhaoyooRbdn80SnZY+eVK3cW4+KundlYHnMTlGhSNoHRFATDo/WAq+4mE1cgkvZzFcRC
WRfwGJQ9fbvr6o0paKj0N7qiEjcvt1w8dk4aGnwKuQkVep1txzEh1nTN4g8pM9yX39DBO9S2Rmj3
4A4/+GDfpwDJgpsl8JrrtCsgPH9TFc9j0+Eacz+1v76Pi8v+4eaO7h5K4yVV7WBrE/YQNdU8zzmT
j3ZhdrMOM75UHEMp9R87i2hoOmHi5RK5sQ+HjRFWIQYb252Ikkd5YJvJVwOJJxxJvB/25nsPLyYa
9NQNaPqgXlmSzHuJanVxneGOURWUdLgPkorFp7o37v7eEHh0oBw6MxzizerzF6ZnRoXfRkUUoxPC
5GtS/qTVykd1qdE8g31xiwakeX6j/WwkoZkqMnuu7TbVjt7pP+cBll/pDIkajjVm7uIrzBoF/8Iz
SJkAA2YiY7sLzxKrNGIMCODs7uJgyGvisXd1zbVL+QLcYwZobKDYiW7iZ89i00xsV2lGSNz/pvRq
6tYeRy8aAD8d+pTuBYAxb43/GHDpPZO/TPHXlKFIsZhEQSt0Jp1U/3wD5ylW1yvuQgPFn5y3Sv3Q
JHTGmo1Y6elezOTnZhYhkHFtyAqOS7PYAHjLCQRNU8iJAWgVAMmeknFVpPNSTWrPHb5Zz0bDjeLz
1jjgzteSEfufpj97SxBP/vZAyJiNnOTy1hge/j7cAOVCEFiY9wel9GdzpQdq0tiCOa4/dKgTNfno
OiuJ/VJWgCIIGjUAimLDFuXoSF2l0irslcMedPlDY0+G9vIv3IDKhjpLbEBYYOFG7DRFMaizG6CG
cUBd0L6o1UqD8lJMAweCzoOhzdyxCxtqqXW8rWc3DDOMRXU3eP/ilQkX9n9MLMKtLIUt8IA2+hnu
kcx+T/HpAE74/VrN6X9Zpp0bWURY4iX12IK2zy+q98KuCQe9Uw0hWL728Vzad2iZ450VisAgW1ss
mIfXz94ykT/BcBbkDNQO2rYnmDN4aqqNMQ8u//9Qil5078zqYg1dWTVKGcMqJUoJ6nvOiOMdV0L6
4tmA1iOkfPAmCFq32fez/DMpjE5DgoCbmSu0oIlJFU7Ps3o0lEduxyDfQuRmo67dxL8O9iLvOZiq
BObaxWDl0q7d5YY51bBrRv2RBROmvUgVzG1rEShQBwF4HiPpDeHhOkHSpbehT8YXhYWrcIxOz82O
mZVs5uaoP3rCMc6JWenHNZq1S422T9YW4RO7Q23nDK6KTXozP2arT+luCqdg2qFRH7rIw+DXv3Ie
42vVhHhPsipPfimAMUhl4IwxQFFmLn4C1hupaXIVt7/4uW4elQ6ov9U55ktp5dzIIl770QPmoYGb
8SkBdd2xeZjLDDsQAY0JBK4P6zXGmslFBqDdpGWgc8Wdk7rEaycyQUvs+yRzsWd15tZy4mc0TSNh
LdzSI3Ov+uZT8bPfAdcIRq+ZDNrYWyWJQwfDCfFbtTqesOKhtThymlJMk5iPNW/IN41mEqV++97B
i7EBjlpQ8EL6E+ibzwlALZKq6SwU84b1UbHnWr8q5UoCvWgC47joM0Oj78t9OtYMhVo1ErWgaDTn
D1V83yQrRe7FhTqzsYg+S03tBKyquKqC1b3qHdJOL98v1JqFRbCNQtEmmY1oHvLmLYnp8+ispYr5
h1yeaPNY+38Wajn+2hmeaL0JJjTePFZ2cZAFxDzd6bYt2h9dq+9wWv/v9mZZ00hpUafpsW5p/FPX
rmMIx5jt/fcrN6eX79xaNJ/GQowNnw/qstdIWfKgAKymm9kgkxDSWuR7a5fOTaD+LCjUmejhmIvk
juY2ZUqJZMdANdJMVjDEpc8pCJjWuqCXIuLc0iKtqp01VAbD2qEo9dXyzWVsJftctOCh4oDSPLT2
lnw4WlEkbDAQELF4y8WVybb/Yq3O/v3Z/tnp77DRU4YRHmjKq6FcG9mD474Mfz13hLMeR/1/vVjU
GGLU0rLj2H8bBDt9e3KMblPaD/EaXPurZh4eYQBVBF4bI9eYwF8EWtdpOIAcfcQsF9vVGw9UMn1o
7mUAUvHhcZ6J1jBSZkM4zwJrbDPr52yMvYEyJ/HV7V8TCP75aUBkBEmBORQX4dGxrmYjNXDqcu+a
AoKkN/oRSJGVPfwaI1BJBLQbM11QzLWXNx+rtYTtDRxE7SJ/61tIJlXjSnL9msBnIjHAjmZ1OtxM
FmdEXZl26yjO5Nu4nvLYCoS4bRUl+D4YL8AYYMaYuZ+BZEA3ZLFgyZTpRenlKurs/CE1fXpng7gs
vW/3XTAGDPoPT03092MEMIp7I8bxZ9G9Jca/qspCtLnAdFiabtOyuHeksRHJ2tjm16wEM46LW9Hc
VgIk+POXNuFLs6tSR9NKGciY2H6Jm1GuYGI0XyOt+YOt+5xvYQvXa+h4uxi1XW6X4dIsnrJp8tkE
KilpBZVW+L32zGlzSJWbwi6JO+FRWXn/fgMvhsmZ3UU2kaLqcgu63oADoBzTd16L4bRh5cby9YyE
c1DsQtcE72t4ZPu8kG7sjSNU6Cd/6q0HG1JYA97ZzC6LxupROG3gxMVKEr7gFsICoi4okaB+uXzs
sidjspJJTr5w1F1lQGazLoK+Dr9fvK+HpP7JyqLSSx3FatMCfpVWDCbmAV1HhRRyT4f06Clrbac1
nxaZUiYVNDlUhEgRo+xTOKlHK5DCXXHqQm6CU+iUGDMRAEY1Pm9WaagZ9bg7+YqVn2QmDtWqKt1F
T8x5DASZCYySi+OeK+bQMVBt+Al/qnGvioFGWZUKByp8Lu8WH9X8MPF/7SyPYmn0kGXOGwjRGOnJ
MONA1blKplSeSspbnxqtQUomHho32wqjPNmGLolJIfdnWvJ2oM6xK7Utj9mp5ID7NuJexuVu1PUH
zwPXXZp7BLOdUTnREwDljzKR2ypNf3CzYKSx3ENttnqYSrrFpNKJsTSoGgNvCKNHUhV688wmeNGI
Yl190+vmJUYnyU91jFd6qhJMbd8FKp+0sFbYvd7Euj9pRWiMfTSpUyim5t6xp3KT5E0FMUY1pPFw
LzXvVthQZqrHal931ovmzoVUr3mkwtQGpgX0oHfoKRtQZ7EcVLLGUDon8COo14pl7oQxQJqC4idV
zfqZCmWvtFQhyZTeqhSnblrgd3Aqdpq+mREgIx2OSVow3+Y582lFN2blhpxXe9uo9kqmD74u+2tQ
FRyA0Xpt2ykPat196yrlVmTaXQFSUyK77tE08h9tke86tQ15Wh9AknZVqRX3GSTl69G763Q33jR1
vKNqdpwUK/WbVGG+OfSPmujfaaq/t4by3qXsLvbErdTrY1YpmDJs1O3gJVutncLRmfon6C3c6LWl
k2rSbnhhU8LTWAksFXNimatdDca0ByzvubNjvFeIwoFyxVAH4MN8UbPp1fb4bZ6yZlOo1IaUsnhg
soomBejhVB/UiNb9zcgwBq457csEEFoc28TIQQ5vDo8cKc8tpytXRZYVEDJgBruHXilIZgzr1upB
dQlNus6XdNRD4MwfoYdJCe4efFMW9buquh+ADZ4sE1Kfia1KouneYUw1QaaiuZ6F1GsxtHhJcjYj
ePA3Vdxf9UW/84ZkC1WDh1KFqqbS3KmsDU3eH5W4OEGUOWr76SEz1ATDCGNkjCroWqom99MEZwI6
m5GoppKgXdyQNLPv0HzaANvi4siQNxnlIRQ7g5jr+pbW0z1j8hZvXc9qkmxZBQlmuy2BxcrEa+64
11BeOHTM2CcD3p9ad+81otjFzFN8Jxnvi54fVa3dWyY9ct1JidsXj6ksEvQJLfwKNBPUVJC81fHA
n7IQf+9JiOLKLMegL6td5Q4PqZReKL0sIRX440lbxO916tyWeuNuUHYd8eD9w5N6UOXjTZeZrx6L
7x2rIkbKoNPRd6EZ05+V6b7bLHVI1rh3SCJXhUQJYGiV3FCzSSInzyciWyviRX6kBpj0QDaXA5DF
91Ol7XKVXykSDKmWcy2m5LpRFMxb0DZyzenNLOaSD0/Rk33ocjGShOrPglVXudVB7FCGiZEfhZVk
JDGsF5Eqv3rhvE+U/3AwqS6xDSRWx7Cvs9u4sw59ahZghmsiJVU3Ds+3tsuOiVuZpPNAtW0q22Yq
7xsQKJESnzdxeQmERDG9l6Y8mt7w2leK4/dW/664OCeh1g1KyUnsRFl7vsF1j3iJfWhtG4p9cgz1
qQ88PXkb8zwaTQ8KKNNdkyAhqb1tkNjjd0Vif+TCA2c/a95zhPRYJ7umwuumNkAxDqSDmb4rPLrr
rNoH5/ku8R4Gza79slVQP3b02rArXyvNW8HSrcfrTZZpIQQAQmjdBOmkEgHyoBow54FBxNCRwaQ4
GOLvTlX2OsXDNRe2b+l1WDT2RkdkaYJfW6UktetEPJdbbrS+wKI1EBpu8cfrfiMsBx9Ut5ncraE/
jil7KhRtr3EQSkhvp8UmCH2KoFJ+jANExPC+eVcZPx2vwAtJAyE+U98W2AruqKFjd9EUY7BAmL/A
97hLANLjdRfp5u1YZTGqg7rd9Tw/5Un1piXvaSV/IrZltq85vXY8a5eK9kFvwVon9U2XIhlJ6zrP
wDnK2EGDVKztlJFuIBu0HRGx8lhWNMwwe1iLQhDqPCiuCDoMiWjyVACB2PCBVCqYTTTP59o2n4zA
rhknPct8KsHuY+KEmdAYYShhjBsTn4kEQaXhRTYF8JndTir4hsY2AGOBbp1G5Vp6INSjhzK9LeuM
IOmHY+xEuRZ4PA9y7zTi2iZe0d0hshKBU2MUB3+hABN8WvhTdcx6iZxvkgnyj64zbWIn27AEY35O
B/DTXQ1URD8mQOUf2/wG6SvsxsZPjIeqPjreiTdPdQKQB2yN9muF1Zb7gg4hqnjS9lfUEJGMK8LV
a6+76fCnZFLgpE99NzWiZnyXYpdmia9n9xOGWTj/6cB8B147zu/iStsn7MNJHjN2VctT1nq+pmdE
Ew+1fnCTByU3iZ6+qFhpl9MdrcQhH9imoDjRq+uGCYAf4rBPDPRqf1rs1sqQ0ZsMmtZW4AgdtA8b
t/yJyxTJs6hzHnsPGUrcFv01yuaNTNogz05l/Wusmj0ARRiOfSqMvYJDCmfxQTN+G5L77qT7SuOR
opg2aX2bWzawVmPgQgnE6l/ads/7IC1V4phPpYNJnuTF0doDlY9ZXZJcfashPeVYZQAc6SYH/bHl
Hrt+Z3Lslc18wyGN8TTRlyEBPzv+WfakWDtclomiB0pyx+LW591vqzm1+sYuxCazOgKGdVIamh+3
cYDYTiBy0bA9c3PS2fUm7umOy6vG2DtxMDq7od1U5ZOdRBqmzccfDWASckfBLRuzyC5yX0nLwMKR
jO+0oh9uqh6pcAPK3qvMhZhLtVXytwZPK65aHig6H414tAfo6MS3tdMQfYwYy8OyKgO1w2fgjcRt
i61iUNLTOnC54otOEJVykFvtDT0qCqjwiBYazA9gGtehiuNwwHobEvNjLj1iJDdqA4KEkqp+pz9Q
817ghOzqg8k/PPqR5FGu/HBqYA5wPTTyd5ZsE6R1iha6jvNPr9+m7rrJnqz6uugPcwGHoPb1SvNd
j/uqVwR6cmVXO4Q00RI038XVqO/T7oi5obDHZsnqccIAlpn5ZfHS0JYInH+O3HbdVhfPUr01JkEq
rGWekrQHsRZgmq1tkmo0g0w1NxP41qjeQrmiuypFGlb0LXYTH8WLr9hRo0ZpHFEzdAbkv2Y/yWev
fBxYTtqG+71ECTOGbXdS2EM7bFmTH00a+xzE6PFv3LJIL7JdY0P11N6V8U/w2ACESuJRJy20SDRM
ecc4GLTxKs/vWomK6yqx+0DCq8RF8gg0UBhr7SMgG3FzNyJY1MQXY0Fi7ST7G+YcVe9eVi+o7exp
Z7hbzjoUSW+FcSq1lnDn3tSuR8siChuIEo/bDD1K0eFhyIVmDeSojMYM0uJlbHlo2r915m5MNUZ6
vjHpQ9ztB1pGgoLXRsmOshw2lWpFBZueJrQuQP+A5K4g4xVhURe+q97n/U+Wbc3WCNNhz6FipN94
hhLxWiVpl5OpuqPpa1d3QZJVtyZ+lMTOyJQnYUfBRuCiOGU6sTN8aqm1EalzTLwqKBvkTQfcrq+D
/iaya635nSNxuPqDk9yUYEiVigds6hDgL/gqw2E0woPY3iWmEhXZczfxvVs2gcibF5z8gQZ+yRHH
dfwCMreo72pSOVtH5jdYDum+Sf4SK2pYxyr6J29pmgamiTKtmcDap2wcLyYZszYTc4PBeHZ7GTrY
FfDaObqLs7wjil1uK9Ug3mD6XXHTqrd58UyngyvlRjU+PP6bdnJv9iHPd7W9d2sFNK9bxp7S5sFi
v8xhk1QqDsUNVSIjQ3ZgJG0iKJUGFQ5zBcOHGqAnzNXJ0J2m7NHydrUVTOimIp+k8rcrb3KP+c0Q
0vq3q8gIfA/bNv7ZeOkr6P+0BFzD7nYy7gt5zQrMSxhz3lXAYDSybU5fDfkkFPAsK7vSvMvdKUBN
udU0RrzK3jbQd4vFdKRlQ8xMu3Wq6or3TcgdKIoXL9V4P9mQM+XdVlO0rYojUrfjq6ZXD9CgA1QM
8BzlNa7vZPHasj4aQG8MpkcQf4mt67zLWA5k6B1QAo0ROFt9ocTBPLE14dcrjNZNZg1UCZ7gwBGW
3E/6nVe9Fel1JyhB0e+7DOPxY7mR+QnCylFmP+juD3xYpvdDQTNgBAGsKlMyeM9DXpE4BSC8/ZUg
zeYeBA3y5yZNQKN96JOdiWFBIzVQQJWRLOKGoA3r9wJ6AsIDpzrdNHkdmuUQKTGwYgrq86IIeI3L
GL46ddSDSS12nZHflY0goq0iE0jpsWG+W1mwyu/c/kNW8SYXGkEXLdCHYh9bxsYwlD2NnUDi/weE
GsUFEB2TAVmtVpKtY6bbuEVnVxwbBY8OqABVeRdjVQw19WkxBhY+ZGcAgEDD829mgkf/YWgdwnSL
YATykfLhFQcjwHeWGYCULzD1MeSZCI08ElZ1l+c3Jc32XsW2HDmw1NUoxi16suxjggQk89+Y1YKK
ehr02qGwoEaqt1GDs6Kuri0FOgildeq7BhSTeWjlIB7LK3+y6ihPyts88YDTObLsVLQ9PiLpx2UC
U16CMnU65R31WQUyA2751HkFlRGJ8zKQXuynmhXWWfLixU3gICQqhMAgkLVHddPRKkqsOjCa0i+Y
FyauEsoWSSi+ZfOeIHOO4IJXs3wz2UbkTXbQ5GPomnXQ9xmk07uAyevGMHAduUobGXbimWn8ujdf
GjgiaxelnQKOd5DEdXxfdRWpdT1qwdBs0OYtj2UkNXDz6pGaJfezNDJP9qVsI0ulpM2MqGrLjc0+
ejyqOmaL27r1As56IjQwxqOzwzogs5nm5znFhlyZxhg6TERVVhNAswLLKVBjMaJMxc4bORIjgmKI
r7hVn/DfbaxogMxa+HOAN4z0GjzSW6HeuL2OBsbRSQB7oMhgFaghDPcaJ0wzWFvQH0AD7iXW6XGK
xbWK0l7VXhQGktrkA/UpSF6RE/YN9wJpH7t4wp1y5iqfji5vtkPcvuIhyu8AhlGVW0NRiOXmfteL
0BqS0GvxBaRPc/FbJyU6KCfqXemQDGU1DyfRnGwTo/YlBJehwP5QJ+gSFbhjJKkM3VQJcxrf6+6g
QWHUDPMk3huFquEyKZ5S0wgFt0mepNveAeRvzLeCN5GKsncS2nWSTb9oORwgUYhUYBvbWhu2lpfc
q7byoTCMs3h9oJn1ry4B6rLLh1Dn/4e0L9utW9ey/ZWLeheKVEsBF/WgbjX2ct8lL4LjxKJaUn3z
9XcowD1ZVlRLdXa9nRxje5oUOTmbMcZE9brjQnPAsL6TFTnk4RSYRuJrLSKKsXuoS/sGCsiBUjZH
LZ+OGKiJh5h6U57vMAZub1Zm4tdIqYVM9zI2fsIR4pkLrxQAXplo7zAZM6h46OZ1CUhaQrTDQPvn
isfvMtVtr5bGseT57TSk+yRmp6ShntYNO/RVAjOMEOzUCIS1F6h5P4x6DvlHaX6MauxO6vg9phQa
Qe1em39AM8XpaPJOU9I5bS6vKqGjApCd4E5e0Q1HoDapHyxXfllhDS1Hm78qCso8Nf9lRzS9to0U
4FNMH3LhQVuvrpRjq2Z3QCPcglISOqNaDJg0YmKAcxg9R4m151Kfl4QFC1LuFGo+hk16b1jJIVXr
F1yByi115KONLjjiFusmZxRxTRLtMCT62zTpSGcbNCcyrYR4UyWwbzFCLIwZrmuNO3qbFqiAplkg
ldr2aDzDgTvbMXNUIhSqfdeicQe65kHMCJ+u35MiuuYFcnjMEH0rLeM2nMSh0PPnOJHpUWu6+6bT
vo8Ku+s1cZ+2tfBH07S81rb3WVWgYGneN30KgmmvRb4qkaqWzMhPakuoZ0WI9grWhX5LSBRA8+PZ
UluUVYwnMIsxfE+9MUVzRJ74Q1HksR60IzPlTWZWgVKZUPbNc8vVlew1r7LHPkL7s6KvyshfiJHf
9Wz80GJyp6Dh72ZMrU8lUHOepNUzR+vLbcsUKj1TjdvUlDdarvlGNmZeopk/WqlCKFtRf9iieAir
5gS1kW6Hfo0KqkyW2fCz033bzaVTm5c+RWbvEAFJP4QjXhMX85hdJXF72xIO55PqkcQaAsChX1K9
fcZMYY8NECyOosJyjHj41XQW/tVrn0U5tt6QRTUkk1FYTLvab1vBJ4ePnN3XltYdtdjudvUwAtxf
c/uGNYIUmKlQxLu+6aUjMAPzQdqgoPmFGNXWN1LbONVaaLy2GC/8NAit/hRQKnJkxQAakNZwPzWV
7aVCGkEmrdGvm3p80AtsSNnr094c+uKmTqbaNYliAAxoaveUlsV7mtZJMMmkvy8mPAqqZSZXfVj1
vkA56zu6dPWnlcVUwbUoxTvpwx+tRkpkC2NTALyK4AZEjRJsRiPrXxpzIu9dkRDUiQzlJ7E5f8Lt
iANiydjDGFuyr9SceXWe6l5GGtMJZwJTkstmN4oYKaeFoiMooQY6IlY9xQ7eMuZGqRIGvMM0WRQV
q6l1DS3D7Co52TtqiW6vsFbbaaFEraJUrAN8K6p0PW5TREl+0EKTohKQ255iq8lOWiYPFLW0rnla
oSSVh5lXRIa5y5tk1khGQaymdQ6BjkKPPR52RdASO9mHoP0dYkO/b0jW3Gdx05i+3Qy/05W41m8V
Nao+S6qjQFPJaPDNaRBF4oxWpjTPHVSv01uz7fMrM56GnT1iAGgpDETXEgODmiJEckX1wlF7S3tD
ngERulTPd1HcoDafzL444rEPgfs5bDTtO13n5f1YoRqoTkbliiju/EGG8U9p9eJO2FQ5gj9TILnG
PduZsdQCRvCog/bXoXgSK9UxmfIpUMhgur2ONDop89DXWxMB79gD5dSS+GDOmh5jodBAjfIaMr5T
5EuB5LKJKZSVZMk9TUOxTOnV/p1oqfmCMlf1DJFas4ZQRoX/RmWtqgfpWIc3ymg2+6g1OXExoqW6
idtEIkjh2U1ehek3sA8i8IqBnP5mjaX0EgatRGKlySkDabfDECkbo+sdhK+D5rGUKXXhVLKL6R6N
J5AulJ6CG5HoY/E9HCqct7DobPFggakcBQwRKjukuJDS05iglV+mEi8WNO1atKD1ydZcnk0KSoEY
Zea0WU0nyKZNmeFkVYW7346hX/c8/tUSRe0cMcB7uM1IzAyBpN3eh0U+IcibbHWvyIb6kz3afqhq
zElAiT3Vaq7csjzUUKEyO4RvwK91kXxF0DteFTgIDwSDINCltW4MTIImvQpPxR/jKX8Gyu6AjDUB
5n2ml0jVQuqsW4qfKbm4SvWO7lWTmwHVEnMfoku8i5QROb7WdT9U3oJBMeHRsaqa7JWQsG+13UZH
tRUGnIdlXJk1MxFoT9ZpIInttzrgOgn6W17dIcAa+wSzZaYsxlA1VXGr2LSe0Isme1E19s4aWrzf
WYfxvL2lH+3GRAm7n9JbbspqXxn53ITopnrfDkp4VIbWOkLXzLrlWs79aZzyjzgn4a7ldn814SNf
Z5aIbnREecc+TrLYwQji7jHqpYLOdqr7XZfhXmL6ltOl0evUzF+dMsOtqKK9GyEz/cIW5TX8pu0L
q65/4cD2t5Ww2AczE3U34nqf2sKOH9LUrLyINdkLcuzoplRQVtMECf1OzWobaaBimhguKKIXiB6E
923aUkcAx3qN0ULmjU4kq6GnWOIoQ4AJkzsSGwOYo2zCGLBU1pARSoRP7NryQ0wE8lK71U4IkqqX
NuH9i2nZ4lOnfe0Zg07f8w4Kc0WKOWKjXYS3SsGLxMMIwvaGYDN3HVPlC4lSNL3LRNw3E4NfzC2R
4AKFyb0eQxY60jiqYzRih3wwGUT4OmN41vAjJ2uZ9i1NG4SuVdx/t7pBPVQpS67pIPKnTE1iXzOG
+AX683WKxwyRYyiU/k6PUJbBjLHSSzqR3qp5yJAuWG36WmYyddMJTzxGYbffytQqGl8RGIvnlG3W
DnfcYP14JS2ZuHbM2lMCIRu6T2OQwm+kmNs0WllqDgvj+K2VIh1wCzHz2iEEyuFO1NFxp0N3AMeQ
ku42ZBwpXlRzHW0D2rhgHZKfNkZECwc/RlWhmp+abLDoC6o25W2VqZARGygq1RylCDeO6+bWQBfv
BH4boNutOQRVRhXmJiLMdi2jBgS1MnJdQM0l0FCC5/s47yrmhJDgAkNU6OlRH9Fm4dpcfiiyKvul
ael0gBIqD2hRIq6auiZ2IySA76ZUc2RIvD3WIrVutX6APLFiQ+VJhOFTTCd8PCtH9atkc+bRho0n
utZC5gGptL1Oc8wEhcwYkrYw9rMipsyrskk9xADrIPqz9Xm+a8rQvdLMK63L6se01shH3KDpouQs
9nSE076cRHVkkcr9YixTLzf03rNbZgU8nXKfxCheSiTUAZ6beA+XmUGsKaFjQLJqhEg074SHnBih
LbxxUEpS3Ub2gAthT9lDFLVopQ0h0vlJa6zAipPqKc4MJXfA+a/2OSt1X+NK/WwU0ZwaWnAFnPEA
TVyQCLM+BSE1kuqn6PXEz6TdO5Fk5KbBMfxAb8KenJyhk8C1IrtKB0wTdAADK724nuhTVQ1I0eOp
1N/0MESr0Uhk+5rIGEPdgDpFLSmUgFV0w6hdkVjNHhBn+0k77k0zOWFe0WtYiTfoWTz1SZ67qV5M
KMujDZLTR3WId1BtRQsTc4NRUyhBCc7a91irWy8bun3TktQt0vjUTogOQDY8jl3p52Fhe1qCtvCU
xI82s1AoawRqlPkHROBwexrN2E0G+q6q2h+aFh1PlCsK1DWzdoded4IBbWq8k7G4Kw3LcpRKEgis
CPRp1VjuQOjmbphqGJSWKMe4iPAktpbbx+RYDD33EJ+BSj8XSvVkQLslMkhAh+IJk9slagbZfQZp
bpArzdCZBgaRrCg/kbQiuMrxYzJg12htouOZhAeT1R3q9Ea/C425/sShhiZSv6ParcAjS1nWeE1a
PluV9TFxZU9CDtSd1BK0rqY2SCqEo7pAzqpzNJqmFmW2qajRX4mKwiMafhrZ3HaURPlAOT499IWi
uaD4/CyAAtsTieaOZbOfUzn5JlA+IrOukpBzFxxnlHin9h2iN2ynGbxwECBpbiTxZmMU1J1mhy/6
GKP6kESv8z+QGkof5Ms+6FFlQZCQFihx4vd3TEebFf9/qoY/kbYwvxhk9sD6uSoo8AfXKf6XFmeY
kAn1JX/+ZQgiNNdCpOdEBmwkbP5laiH9QtWPSon/PKElvy+gXueKJnzRhgks3TmsTRuk5AJPB4Sn
m/4o9QS02qy6BVNVujEtb7oZ1IFY6T6zUOiKrajY43IJty+QposseTYRtTrppEGcJq1+iqnTXJmH
37U4HlAkRyyY66jyZ+n4OnWofOZ4MkJG3QFsEt+S9NfExeDzCOEIi0pUCGw0xolVeZhMC8lts74X
UAMFODd34pJ1PguRxOVm9RxJ+LTEREqSTvdmp37SAV2TPsGjp9ZkQIUm+pjq6Fgwu9lDQgc9RE52
0lSeANf8RHxwbU/y2BYGd6SS+gPOmj5EjwiooXqc7eI8vukNnsAEVB8KPhelJwA84oI8oLaJlyDn
jauE0fdmTr6KGSNhdVHApY2auDEchFbiOI852iTJM56Ra7XvfcPSD13G98X42faZV5n1lewQsNZT
dgj7CjVbSwWZS/ysB+uxbFELSHUjx0ibArCy3roVIvPjpN51OkV/FN/ZkYa9Nyzc/qg+5FmKMHvo
Ok+iQAyIq+63VO4b23wbk8izpIm5eOMh7aprszCfQ5s+9SwCVRd0XhUzb5Gof6ijgqaGEEcAc/wp
Vj4UVMmM5Ieqp8MhRdPa50Po49igHIYCV47VGk3vJUTsRIPOk0Soo6cKJjYSNFm4bSgYGzN1blsP
UL3PG7fBL+OJ9i1jypG2ueK2IT+28fRpxTk2azClAzpYhTR+/D4Vyc/OqNUTMtl3OVhPAuJdbmuV
r4bBjmqjFl5a5Tdl3Pt9hpK4YoN+q5mYmlBfxRi+gjT2u57Wg2MQ7SXHe+NhjBlDwWM4Ri3aKq0x
PnBS/CQpZ54wAWziKA25olfv035UghYvQpgCmWGMFnWpPpmunqiIOyqEowwKDIWOv7QWvWMJ/mEX
/BRX402tG3dxY9rBPN4VlcG0chR7fB9MEQVdbn6GY3ZkTXSDuPwnkMhDQLGtCILGQwPgiSO7lDj6
OKGA2keo26O+hL7ULpdh75R4hFyphg+EqveITRvPriHHCz5I4sS8+hUNpe2XGdgG3MYdSPq22ie8
rQ6FogBUJMJfso5+SBJD4kkgh1Cp/KkOie0WIr4OWcjduAwfmYZ8Q+ZqHxiFfKBJ911OSnlS62lu
+GmGHzUCtfVy+gABEmMBS9RKe63Lr9QBfCElZh92l32fQLJwBlJ0XqZa2QY0V5vRh5fQbwtop9Cz
RBnscobmovY06yAMEAzyMldzUJ3ZdQfuYkaIX3oIKo70iiSOdo3K7lX/Jp6m79JVDhEasO4WjWwV
NHkGylvgC0VWTVFjSuKa6PdZuL7tCBgFqOgQSEAT9T/+z3/+1//9b2VjV5SFVWiQMYAMZ2EXjLzE
Jp2h5YWkdRGi+u7aj2yXHOaq8U/qxH76TB5RcBv2aLu7kDT0uxIDKeE6vHovn/99YvXXv2IB3Wz1
OK9RvyduKT9ku4eElzOyDVbIClr5y0oXgG/a8lktegSS13ybn2nOVRzeG/jODWztKkD0bEsX52pM
IZYnFW2GDHcOGV414/HyR1sDlUMieZ4CDgkvTVcXRySPpzrMmAkxhsf0pr8BeO5gEAA4HG0HXZer
eeCscWDCv2x2BZUK7QACUX0wEVA5W2xgXRFjymYynJJ1Tq9+LyHIw9otFO/K7mmGCmAySJSmAeLQ
1wOpJTrvIgZiRR329+FYfmeWIja+0G+awuLqfzGyQOXzAcXDUEOXTL3vP/ld17qKcACcA7kPcyLR
7AOc74A4SXebfwLOB98WAvwzcREKx4uzrtujEgLgiNZJBTHSAXVJlH2AOKHNBlB59XthAoOGUg4j
gM1/3Uk0pcyhREUHr+cvHTloihHJW0y7lUs1k4f/ZWNx1lGHnRKEYSAm2TqGobXNPinZjcZLDvW3
4fMfHMAzY4tjz1HdNFsFO8ctaydRM7BrFP/JsHHOV0/gmZnFCUTiUcqa0NEdZHKPAgoC5y2GGl21
oUMdhYGiwVDi/vptrJJ2GH8DQhcKbwecPW0f/QLI+1AfxkPlFjt0GTbO/JbFxarAgCnDRhpoDDeT
n6rpIbH5vy1lBHERCGMQHQonIOIvTJTNNLdTwLyylLFAdNvcNw16uxAdebl8EFbIzl8tLe4v5f2Q
TgykqGGibAeWCxoYfIgPRZlTV1Qt3dmKya+imdBDJkzFTDRaPnWdqZ864ME2Dsy8rr+8ydm6Z3rH
2Rsq9YHF9ixVxrP4yMLcRZrdm3JX4EpsLHy+s5dMLQibdaWHNYWgpTsE5YvqjqfuyvBNhz/owW/F
8rvL9jZW9ptIfLYyMelpOQmo/rQlBl/MsMEezjG8Dq1vlw3N5/3vdWHALYFjNMB1+bqFI77UxDQg
5kWIgpb4juEKTm5s6UNuWVm43rqQOQQIcECj6HbSr6b4xOMNhc2V6A3iILMUEzyICnrN14WorC4x
Lh4vS6ZSz0S0O2YPgw2ZA6YDBrJhbPVOQ2l45jkzzHxa7FqbhtRQoHzu5kkFnGSG1ujb5e+yZWGx
Y/Fg2ZCSAxvdzuSepeQKYr27yyZWPwokSDAjCDqobMnsUtCzkFELr07b3lFj7tTEdAl6QZfNrB7l
MzPzSs+OcpKpaYT8GS+Vyl1QnV3VmLyxwyiwjfWsbhlUpGwo0puIzRa+qe8KwPoZ7kxTn7LkTQKP
9w9WcmZg4W44a0s+KvgmdQUsqnKLlxft2x+F3BCmXf0wZ3YWviZsqQmBKHA9TQw4SVoTgLsBJf+t
YVurNwZJ3m+CuArRjq8fphUYSgW5KpD1uxoRyjQcZKv8GPPxxqjkLSP5hlTM2rKATARz1wLxDRoh
X+1JQ49Y2c3BcxxVTqtl10mefEPHbH/5M63aQfzKNHA/mbYkcTVtWzKZ4sGV9E5NGmD4fg3d0//O
xuKshUpNUHjAJ0JJC0jk96m2nLoqNq4OXcmUtXn0FVhveOZA/v26ZT1jE59ibBla/C8yyHfTLrqb
pzlEmyMjV8RboHB/Zmvh0zKDhmzssKTeBZwYlcVjeAAS/6C4wLy4mqv5+W37YyvpXvMO51YXhyIe
jB4TvnAIeT0XBFKCuoVoAT5O9gTIvMtf7e/5nNq8RgRJBpr5xl+TdGKKUdMa+tIuv259YAs17nd3
8zRm/VC6M6U7eRlxFeAS3cKXbuTxne1Nv9p9uPFlV8/o2R8yb8uZU2QjlaOYEvCsJ+k1xX2sSr8c
f15e7mq0dr7cxSlNGmAOmj4C9JMC0RSFHdDI1Wi4WZ/tIfBH/BIgVW7kR8AaToMSH8Gx5I7aDv/A
oZ3/HQvHOXBiAAaJY6xM6nut0X2oduDkpIZ3ecFrHu3czsJxqrWhdyG6pC5Na1dvvpvtUwzEv1XY
EA5Lg8vG5l+2jJxmnqgNwjxI2ObibpZRNOnANk4QXG8OBYQLUROH4PrWfPTVC2Ixk6DggBbdkvXa
QCvK1kYw8i3WXBHUClGa8FIVoHFSb7xvv93JX0tiIF0b8JoQyF+4ABvSVLLJ8IJW8DelC1GhJwZ5
ZdTIK4gqMYDFUJgLf2IgMQ4u7skJ41cfimNzBazlTfGAsoQKAUDb2yqArL3s5tnftXAS8A99PXL8
XUPVgcphOOHW3Lzf4eGlpc/x/9mFzDm052OAONxy9OV1oru6mwUDpsPXiCY981YFmMydtZXEnbov
qT/u/0EpDrqAfzZ/3oSzv0BH5dHKKyxyTF/RIy4K7oRbY6ZX3c6ZjfnnZzYsYNd7ddY4mtrmkOTs
ZkBNmgxbImdb32vh3eB4C9oViCz7jAJ3pEKh9P7y5VtdCK4dxvVB4wGCGF8XUqphwcWMtm5VsYvk
KacauqQfl42suhPbsBgeXrwZZLGMgrPGHBjOBCS3QH02PNV+Scsn0ttBvhUcrT+/Z8YWvtruoGiP
Oh+KRifrtvf19yD1gdF2re9g+GDWMURh9l2y4TDXt/HPChfbaJMMQ8c5PlTFwcohthfx57bfmqK3
5sKgwoFePoI+SCAvTh3R+dTFs0KaDStx8tYiEWjr+3hrD9e+17mdxfcKbQHUCkNWZgMYVoE/QZtf
hj56IUCXm6IHW4tafC+dKZ2hlrNP4qA+Ds+EAjZlMUfTN3LNtXfGQqgyj7GzoUa5eGeqHoq9vxXf
xmMHsejoNM8cJPstuahVD3huZ+H8da3nEpRTRGIHC9QsDgE/dCNO8kq9FR8mgiJfVx19n7mtYz8m
bhxsOcDfz8vSB5//BQs3b+E5tWIeQxuj6SlAizF5q9GhOAIzR99EWarHTquMQHJFnCZJ8JfoEeix
KYhZ1mj0nkjlRxES/msA3S5QJu3OAIB6V49F6wGARxxhgDMS5bQ55ShDo8hNK9DvlDGYGpZj7kw/
5a6Nn+zGKuMnYIKzNz1V9X0u2QAOS2s8JBrwNUjHphubV8pTDhl+N1X6cp8Jkz3L3BQBSMKFa7WK
6aAmYR2AGcbQcoyeuRJMCkf0ae/GtZABBVRrxrm2bmGk2s1EMRBFKYHO7SDM/IoB7hJ98KQ+FYMg
QKInFShuBj0VJm+8kTcEiga6DX5DNflEHXrDqaO68nlnGD4I93pAqzI8TYWqHNEm7Y91BK2sVjW1
4LKTnF3EXx8NdH7MnEFqB0XAr54YuK1aVApH0yWa/AL71Of7posce6r93JY7huGOly2uhrUWxXxT
FHuoTtjCZDvFpW5puHr9EYANLz4C9mj44a0ZQIPpZku4fO0xO7e28JFUjyst72FNyE8KbLdZ/fuT
uFCzOlvPImyFINLUZT0SVjKFP0tCr+UggwgqDpf3bWMhS9UgDtJQIlU4+xGsunF6Muut52RF7P7L
SuyFD6EgBIxpAQ/cQNy0ABAEtKt75VE/6m7phocqd+SP4aF4saFwOCs4ttclEBcu+KgO/nm4vN7V
bh1EgwFYhftE92yxrzXI+2MyYV97d/DA+ZyjV/Mg/eiJulBzc0cHc2j+SUJ7ZnQp8SgzjKobRiS0
k27dVnl4b7A0GAbFN3E7Ly9w7fU+N7XYbTUvGjuJsT4gPwMQd44ZJR4G8WxkzasP0J9tXNZtYovr
ddHhAthtir6ZGB76QkcjMpkOpRFCZEP9HCoQpcJQebi8wNU39szyIigPRU9ElqEkYeLeNV24EwSy
qj3SdIiCXja1ejlUODEKgTXoSi5eWQnumwz1+ZbbYQAJr5OaDhsP+aoJjVDMJkKtnS4vRyhJyBIN
D6wUSex0WQOwDX26vIzVBivC1X8ZWbyhiS6h1qGgT6Hv4gfFdrprsCDd7JZ7AIp8Zjf0RQT8iuy3
RJpXP9WZ3eWnipS6TUsE5F0DiaAqheaEfcwq6odbQxdWW3jnS5z3+SyJ6Q2WN1ghlnivH4lf70Kv
Oxo3pQdgzzEPrLvp7vKmrpaNzi0uAlggdEsKyhbO4Yk/ZT91H3zQQBznyR19sBPHZo8Zmr5+nexB
vLrLg+Y+DrbGd2ydnvkDnK86aYbeoi0yHjCD1DF1h3FrgM26wwT7BXoq0JdDleyrDU1VaiMfkR4q
ezDhuY8s2J/2CDJuMZGvwohregJQdMOLbVpdrEzVK5IAtj8PBtF35nHyrH185J5xo+0mtz2wIL81
Nr7oqkuD3tssJQnQ8HLUsSyJlgCij80sfjbWBygmVvqWdEeqEc/qfjRbzan/Zo1/DC6CCKOKTCuf
KytAaz+liKYzN95nQehZKDmq1n68zjA9PN8Ylb5+Zv5YXTyApQFEtDm3XszR9Cgw8aPRbPjN1TcI
zUN03n4Pf1uYoGXeW30MFw2EJejserWDIAhzYlIEly/h6lr+GFpGL3pUck0d58ccejAlBS7Q3DgU
KzLiiF7OTCze08bKSdvWMFH7+D7s2NxGV6UL3jvoxFe4cKgKR5o3+IBqoTTcbkUO625mHt3IoFgw
D1T+ev3KwgCFaXZsCJyO1m37Pn2Mn8bb5CFwAbIWJCGnipzkBbE29DyeB194MabmYCSXe3mv164H
kGkaIEc25CWXj6HBRKQCNj4/IvOIFMXXdvVB3Uw51z7puZnFeo2h7c3RmBtQEIVRQMex040LsPpW
nJtYPIcj4WFvziuBTNF7/2IFcGduH5gf/GGOQCNvK8heuw/A/GCCyNyv+UsBVAIxbSgx9B0tVj3J
lr+IgV2bRvVy+QutmwHSWccsU0iOzj8/ew0mKqBL3KKRAS22afiI43diPV02sZbYMfLHxMIth4bJ
MzsDbA/EhUDRnysK7ZrxZ8mjUwb4NCTLvMsG14/DH4OLtC5rQHhKNHQrpg7gaB6Ku7Ai/v/OxsIP
A35msq6wRxCK0+sKRDvdbjZMrF+eP8tYeESB0c3UAJPFBcz1AwwiN6LcLZOPrp5VuSCVEFaQ6Pi8
vK7V8uHZ11p2I5Q2VamQczfimrau/ll4SLi8MBjfgMvxpiPkUHbwWf/A+59bXdxgkqglt0qc9roD
35CmgKKjewhFmsurm7/8ssZwbmZxi6usBExF4LSr0CkAxNy6k8R+IdJ8KilUjiw+7i8bXD2KVIUm
kE4NQv5ygInaoGQJz2ShLGTob9PwjwwAsGVqDOyzZQkDmgSTWVLEPMBHuTEAguNWhXw15MDUl3+Z
WBz1JjcmocvfTtzely/DU/Yo97rDHMtnt/UdJNQ8tpHhrLtbCj1dtFmRTC0hGFEGeaASYkcuFDb8
/Eb1M697nRDGRd9Uh//W0L78oVb94JnBxSIF1AeU2ARmpYO2aDzwO8KiW1UfN8755sIWl7oQUTcO
4L262u3Q7jB+bY+esUOP8TW7ZW/a/0BKev1Gox6HoZgU3OTllEX0TOH2NQE/sktUT7zbb3P9QgEq
3Gxd9QOcTS/xub9VhZ3d+l93TbUtyH8zzC1cfsIGdWAhK7j9RsQHq+qvEsqhABntSiPZaAuvmtIJ
sZFuG6ZtLl6YaDS6SMdMCtcWkdsQCJVCGrTTdobab3y/NUuonEM+fe4XkWUJIw/DAaqd0ECqxUtE
LTccIQcTglcgn//983huaJEG131NgNoDdRsyCI6eQQ9vEDsybgXDW+uZ/dfZ88+SidQkxNmYBHMN
MCdD8sJiDD2Ot/S/1zyhzXQdgQABZnbpCa02HyB3gAX1mpUFUG6HOnFd3V/etbWKLs4BNdCatExQ
IhZPf1N1KBfPTe7iurnWvGkv91C5RJEO2pa7LezFypJgDPEZkGIa1L8Xx67X0dWHAhV0pNPcjXWI
5ZCNg71qgSK5hHC6hab94llERyHvlATkbSt61/unpHi9vF/rvx86FeBVIF1YwoJIlQCqn2O7NPkt
pVd1+3j59694VR1f41+/f/H3mzKczA6tDig3GDb0W/P8W1wovVtgSJbcuJprrhXGGPBamM8I9N7C
hSvQAIG7wd1sAgapYYyMAgNTcbPP1tNc40WFqJKz5eTWN/CPzYU7VyBaDLkH6Hxz5ST6J3NrSMn6
Bv7/30/JopoIHQ0bekhYE+ky6K78mvJHO+L/aOcwocIw8UrYCFW+eoGac3RWcxOfyUXTbHyBBpob
nSLh9ABsOCxI/OS0VVJYXdmZTfWrzUarmgFyT3iVcnmo+rcUMqgWEv7LB3DFvyEP/7OyhRuF7hXh
RovvE9p5oFbvOuQTmP6Z5ZF32dDqQUBrFRPdgRTEHMGvy9EKyE3ZUNbG81OB3/pqdhsh0epK8FJj
gAhgj3TJN4gL21Zog5NgQUCp4jcRlGcbuhfWhgtdX8gfOwunNkAmAKzalLgdxhgPLXRMtI1ceiUI
R69Nx+MJChQlyxmMdleWAl8fK8nLFEpoSeeoxHov7eLETIhJRq2y4UZXMqm5u6cjQFYR4y1fBVRd
a7OJQLfPlSawIyiXNA7kAkEd9wrzKe5tCIfu/sF5ODO5OA9Jq1NRVjBp68AoNCDk5RsfavVAnFlY
uJ7YLtQ8Syq4nq49dkkD2J/iacN9Q8uNS7QWQeLdBqMR2AvbxECSr4d7VE1RJ8lv/9D7CtoAka/4
TAHU18mc3pM3zQ4KwIlvPF3exNXvdmZ3Pqtn0UnbY9J6EcPuAI3FPIMAmp5DnspO8zslyV7jmU1Z
MMvX0Sq+bHl1c88sz97rzLIE61pVMObMFQXEWF5zdqXkV7XYwuWumQEo18C7hfQNoym/mqGsH5iV
4lKLKIcy1bNqTYEBaRply8VvGVrspBh0VbIW+TXI426rtIdRNiBeSX+AesLlrVuNwSjV59kayHyx
tK+LIkpRABUID4Lh4KVrBPUOQkE79aO4MVwJXtSGuTWHdW5u8ZDwKMt4VMHzauhpMEX1IzU6YPLD
PN7XzaC7Wk1Hlt/JEBU0cpVhFl8YQ2C33ZontVb1RQntz7oXH3PoKwN6ER2eAK/3Meqtc21IfroI
RPbsdkKNdTpiKHswwvd49mGr1Lq57YtPDKR/Gg6z405f9ONcn0zdcG/tYPh/MKxy7fU+X+vifhiJ
AQWz2YcT/RvtIfyMEXrxx+Uvu2pDxax3DDokyLcWsfwE3E0/6qAUz8KvkOuG4JwXl1sloTUfA/TH
v6wsHHXVQOi31HB8RGjuMQcYgvoQhYAKCj/mKSZ/VixAE/Lyyn7Teha5MQBsKG5QBFzWX0RcSPJS
SymxtMob/eg9he71N6iIeCYY/Biy66FYNMz9VR9VPkc9Dr+yTZL679bUX38D/gATiRJ6BMtryo1C
tav/R955dMeNpVv2r9TKObLhzVpdbwATjhFBT4qaYFESBe/NBfDre0OZr0oK6YldPe1RVhbJRARw
ce9nznd2Chdp2kyJq98hfbnGCPpDMvmKn/vFVr4ffOug+/Mm3KwT5HjWfsAYIfLIpbz/h0CaeIDh
5LVpqNNR+3HT0Mw4wkJHB3hl9sM5qjM7gLnwXrr7i4eNfsPgNV1RyWh7fryKYpWDVnfWWgqZjv/u
R7xH7/o28fLTvSXYgH6m4CN5OdalNvaMIJKDq/raH/M9ohGkxifzWy0r9lZo/Lhj2FvexPiT7VuY
57ylKxgueZey+oud30BU5awDGXRhLs/uaYzglsjcWKdIfUrvbiZrmLpgHZZ/emdVr3fvu28NSgnc
xzoXvXZCjZ9WNbaYuSGwtKNH0h6ta05rr9vqL8ZuDjBiAClbHJXAOKwLiBnZbbMRu3bz+89w8W1/
+ggXm6DS2fI81GXnactZxPeD9py01x3r+/eXUdZd4Xdf9WL/y1pFleQl7siYZE88KX66kbzsanVd
MP0xyG60YMX4mbL77tp67yuuP/8uNEmwpTIWnbuc7+XtBCi4gsDg4SO3NX1MEH3Dm+76QJDz5sF8
BWqH5lTq1cf3j5zLbeynu32xQ4daxfw2iAhPuc+e8GRyi0DByNXPDpivvqwid5whtxW2pHfq0cTw
+f0E/Nd3g0FNMhZijctdLDLbPtITrIwtPI8S66GRMUMavWR6p6f7rT710xNfW2Qw+ehomhfhtsqg
fF6vKyvd4zpz0O/GzRwM5yyQzonXB+k1ZqJ9oG7wj9EJkN8fq7o4Dv+62cxlg5FHq0hf8Mfnbs32
2DZJ0+GPn5yizHxlBe7tvHpUxLTdONlbjYdh8Ows4mud2wdjwNCnk/t3AuOLHfSvT7Fu0eqaEVBl
+fFTgJwrMzx0Og+jTOwCoSh/LdAtF0bnNuOXqjkn89d33rU1Xvzpzv/7kt/Agt8t+LJaphF3tPbb
u9adO8Qy+nV7xhzXr/46mP/XD24q3Td3lc9gLtskivuLf/2vU/K5rTo25v+9/tm/fu3HP/qv6/qt
vO/bt7f+9Fpf/uYPf8h//+/r+6/96w//EpR90s+3w1s73711Q97/t+/L+pv/tz/8x9u3/8rDXL/9
84/XL0WCA1fXE231f/z9o/2Xf/7hKBqB8b+MZdYL/P3T82vBH27evry1r/k//ue/fXvt+n/+IenW
nxrDkAz1sMMzHLlORYq3v35k/0n5w8IMgWrlWhVl9y3x14z5M8X4c+1/kTvqiCjJ2zg8OkA3335m
/rmOJBiOQ5ETxBF/99834uavhfDXM4recITN56gq/1EOxU2VlH33zz8oW/64YHg5mKVeYyusDBSV
4+jHNarP7WJ3Bc72U6ugc8gUU6ifp1FN4ysxjqL5UpeFY52VYqUlNcdmdHDHb656RblqUhwGG6M8
VX0BbKZwDmORH5LE3JaMunW2fasL7YrR8WCwykdnGD+32gDIIhuDJUq/EBYfFnUJHFs6TUZpupnA
IC+McaRb8A8tLXFmbPBJLdpHkc9XUhfdO/FCYYq5EA1gTYNd95SMN6KjHxPFm67Kt6NY9k4ICiJV
buLBvE1DZOW1gym99tWKkq+OKG5y2TzMXU1qXDRbfUpf22R1PrUOkiO/qFV3rdJKU8sCHF+UbbNi
5ofTsdLkXRY726FP70OnrNy8NO8YpcWBUccyngk+PR1Pcuz4eb/s7cGEFdTli9tIw87opV0/I9Jp
+tuwa7YG/BSGqgLdsh4w2boLs/Sq7Ec4VU6It24MVimBQ2N8SeUaoBteV50gy6X3cDYTzNOXeDvb
5i4T41ZV+0ezAGXk5C9Vbu6xAdy1SXvuNYzUFi18jvJkM2nmoWh0v9DsJ0NSApGoOyyhd72JzGve
2eZD9lqlDY6z9WZRx/0EcFCD5YOnGhtH2XthU4HfSjZKxvFdqrulwnx9WvZ1PR+oTu9GrO4bp76W
O7A6YQmt15pPZia99bHxYkaVP0TVNiNCxQc0sNTqXikwxc6b5yjVMHBuTr3ZX41Kc5jMYleOIJr6
SN5LaXmHNuhhUa07BqP9Sh+3zSjBQgWxJ2NQ3Em4RmbDJjfzR/juZzsRkDlkCxl8j6pfu210eRup
FqO0rYJhojS8xNgh1rHpDdowupq6YBfbXkWlxrOtN6K3ntJQ2UyhGljF/FUPtW1mtOcqFAxtxldJ
pl4Z5vA0RiQjw7JVwmXXAYHTsmzPFNntVGRbrKxfu7SW/DxkBMFyzGfLHF/wFrQ8CSdegyXjQmuE
xOWE+KLWTqBnmP73/RaI7cOUDs9alCt7o7cnT7aGQ6MWG7mh0tdjiO6mjoZ3zoinNMpZ1SXCHP0u
6R7nSXxoJeNKa9JNka1cGElAbcLV1dWtlKCnG6RGqT1hZDb/sBu1/ygluj1uMweUlUNJr3MaXMj6
LggbyQxiEj2va5gZ0voFL30rblylTTGctEV7xoY4cc2xup8WE8SpnX0CNIhIqjfvu86x3DW63aRT
qnlNvGItF4h6bQk8CetybYcMcIPC5mMuDfcZw15uIsmnpulUrzOitykTx6ROXm0dbWlcfcAW70sH
YLJpP3QLZm8wpWqhbWULO90IRJxeOVg0W2SEEgE7tIFNWivY2Cp46oc65oYx+xbmc/Yn5pyPxVLY
6CYaT0nnbdZqWLwlx95Jrpoq2055iF+M6aXKhEZlce7zUTtOKs6AhRV0c3U0Wrxhpe6TUXKEx/l8
p8Tdy4i3swlew5ynY9Ibu7STtp1lg64w3/puMd3Fkrf07XO3bUyfFHeTh9VWEem+UyqGr7u9Q14z
jCDxOqKDrgHGMSQHIcy9HuefHPAMZhk+p9G4iQQ2gqlse1WSnpIlPyYplpR1kd8kjn6q7JxXWtma
Bv+Uptw1cgAE7SKAl2X4PKl3E7BNUZjPQKBBW5Q3xRDvUxy/XWNi+sjJNRiWunIElHq0scz1JhO9
dFZbHSixNlYCJ5OdU9kaUOPaXLq3YIcaS6373w7T/38Ci8/VUPZrmBIlVfl9YLGS7P/nsAKgUv52
+et/RxKm+Se6AAKFVeahU4Ihov07klBk50/GLGgXU3OmKrAGGf+KJKw/+YlGrKDxK2x9/w4kDPNP
fpdmqaYyq6E5DFr+B4HEZY5HNoG5BMautN8si6nJH8MIK41UoxHWQFUoNp9j2G246GUyTry5M1eY
9cQGbN8CeXNftnQyvrtPvwhjLsN9tAzk7Gg21vFpXTaJ3r5P8zjEjTSfWrEPHa3bZ2HMdiEi/Z7X
03qnV3GJ5ja5nYpjoNIgvMcP+PKbdsagGVC5h30hqtg4h3EY3yxUOsF4hKZZePJspg8VadFwSMPK
mHdy1OCMVMtF9l4Cv6aM3wX7rAam01djNY0bQIHsokIzq4tVF4O87CWM6F1bB2gDnxwPRfooW1OK
B0zBregd26uLi67fn0zGYZaCSphJAPvjvXYGDFvloRz3fQw8xQlp4dEUit+410yF1RYlSK2w32lK
XXpyrFel6E+hRMEZ2LHsiyec9bmZNAX+3IIzb8FWt5y+RqNdriy5HpqnYtdw57Q5vQENXKYbWRHV
x8Foq34TM470XpfHXGsj39369fPg4WPTY+QDIVC/qNvTIkOrJg/TntkWw/bArybntpfKikOnlXLL
11q7TgMpwuSzzYfBPveWgjdOJvRsvtUBTZztKdba+7m0C0xEC6F/qJGNly8MMkl0sAer9nHQHsNP
jd6E2U0Cw83YRWqdwIADLBM0JjBSt7fmMccH2YhwGM6MIYEnhU4BJERq3BRtBde6bZaEqFQYIB2N
OXHy1ZYBw9PQ0KXJH0VZ1ECBlC5x0zBzvuA7RyCt5VX8YahUPQST6BRfjVqTHsvMLDcI6ndD3lzr
1nxXVRI2TK2yAhVzEyPikSFE9TqNc1DPVWTH5T7Ja/1jWGKjrRQrJrcxwLlt7CHBBb6JlArwr2Ub
6n5YcjmjHNGEDzTVjGFnqW2R+05JcfL+97vFxQpeXxuLbAepMAagDLJfpDxTVSmVqUTaftIieSNS
xdpNqbWc9YlIYtALXGPnfvzrUPshWf4+07q46LcFzHaBeyAvD5YDF+9q3zTJ4rTY/RgKQM0+Mm2v
6ewQwmequZ0FP2epm/c6+pe7MquUeirFc3aIleK+fqjvqgFiiRUdTIC8r4ZEKja04219G/bJGIJ0
DbGllRsNCKuyGBmCCVX//Psb/fO2jDmYiemLzdfHYPfi8kvECPoczvJ+BNJzwMg6vu8UJbmf5v49
edFlR2e9vwayHIcrWirb08UBJJl6ps+mvuzp3WUqyBUHokNuExrn7Mh7VUsZHWLzbo5dbRo7NYlK
QGvzCsOqq9q2XD4d/t+/vwG/uv9IbJxvbUvNVi4eulYYdC1xuIV+Y/e3GpnobmK0zoCsPYBG7KMY
xNFUCxtwiRq+/f7i+ronXuxRprIamJgyI3bqZU+o4VRclQXLnhaK5vh9LnEck2QnK41tYZpBlwRG
9FotqEv1Ro57iy2F5Flzkj42SugMNHaGTvJ7Y2DuQp/YMJi2Z+Af7/nQftEmw35rCq3EEB+82+q3
WUe496qjhT8bBKgcIBxxaAAWDuZSz+BdBaUmGns/qsLlkC+yBJWlAufh2pXJ/1asBhFF2EugcoZW
HfCLNiWNCBqAR1CoAL1dIckZuNM5Mc9QlXomRYbCeRwTsyEiH+zKeSe0+NXCspCRUKShlIO36MXJ
o2W2hXHzMOwd4Dn2FdRiByiDxcHel5neBz1u0LKrORMb6Cx1OgYSYwdX1R0mDLCkUln2IQ3yT79/
uJelRZY7BnIIODWNIhFNmos3e0DMYEeyvBfdMlIaoD6z6cZdUtsfNRCJUu/sk0Z57QzxngfqrwKg
1TFF5gBUOYwvVdRTXM9rijnuC7o5O6PQmy+jGKH+FWhAK6+ZxnIMGqaGjHNep4A41nBKgROga+Hu
93fh0s95nRtiGAMlq6LhSK47F299nReVw2lb7NbaFPSF/QB7Vg9x0s/lFqcpCL6ckoh/MidmeKJ+
6NLwTI3Er+RhKxs6RGK52w8aDxPKb6mqJdSE5RhFzbarncMcyZWX9O9tC9/Udd+9mX99bI4xpHf6
qsG9WFM6cok+B0e4UzJ1n2bDER+i+1yWhZdaForcXsLjLsk/wo2gtoXdJ2Qxzgu9O+RVypbREEGH
pnHorMw3s363CEazRCMvPu5yNpDa6hgry04xop2TlyczhSqSWJ9mR3uMMALGkkHfOUZxHGrpyAWv
hCkOKV4sBwEc3SyljSg0GJBMg7gYL4PMUIGSAkDDgM8wIUPkR7wl8XRQb8iIMy9v8sqr2XwxI5Wu
slxBDKVqX+NQ0c+1wY5iLZFO2UV7ahJwFfVs36s6kBth38q1LBjQyJwjDjnXtSY/E0dSlhOdslVR
0dDLtr4WTnZTI0xz4wgosjarx6gu92XY39WUr2JVJFj2dw1fHsZVlo4zJQm72nST+ESV5Ri380uj
2l6+VC9aV+OsZGzUbroatfIU6c0mC4tTpcXXUgilRE7ioGic67YxbhMokRZ0MTuP3lm467r8fgGw
7zOObGKksHo4sH5/fH2jxUkMkSn5wVFDaRMpZXyW5DpuPVb0fzjPbXEtNguwPewZ+FjrF9eCzFqo
wyCSgyLURQS2nJaPBoiaL0M8jcdlSoT5zp75i2+HaNkgQ1rnLIxLpWybJWmZVk1ykHI9PNe9rAbp
OEoBXhxW8Psd4FLI+u3b0echzCG+wOfm4oitQBpkOiMQh4pch7pSQeUlQQf+VC1qsVeiCVZEWUiA
2idtAc0dgXnXOKju5UpxzmnXDiLAe62/wf/fbDa//3QX5/9fH27VvxPv0QCyLnKllDKwSUcGm1zg
JieodyO7ctNuMJwaDqArsPRS5ycC8cb7/YUvos1vF7aYJjDBxrFHXva/xlA0tZ6lKUGXrtVb0Wnl
7TJF1anKitRybaMa20BWsMx+J8z9xaMnymUnXmeZESxePA4dklYjRBwfgJqDkjTzcDuNcnyw1MZ6
Z5VdpGDrd0SVQE/F0Uj/FX39+XfBrTaFdhOaSXJoTV18Hjq2Tm9oW+c9w4df3UtmswmiSPOIAy6i
2ELK4gw7GVYzqqFtqdZSMMtUcacm+zAVJtG72r8neqFkc7k/MCTNpMnqgYXm5WLhLH1DFpGJ+NCr
S6q4aR0CcKPs5mZhE+8In6X3NJgXAcW3u8kxanIjrbUqdPEtDTF2Iuys6KADfje68GAlsgMFojKv
8Lmo570tt1ZQKiCnf79Uf7lisEMlvlJ1iwTkx8fIxKMxmnkTQ7YqxMtiA+y0sIPwdHVRb39/qV+t
GEa/eJTI7Dl5L47dCr27neTshN08h+guUrMfN8MSz+9N6P0Ul6xr02R7xz2KQXCe4Y9fSpIGtc6s
OT40Rh6fB4aldqpaNxuncrSgmtT8aggb/TlunDDIDXbKxLDzjWA096UlyfFmCWZp0arlXikrcyfq
anEZcAXIROkgMFv85NxKsebPS+HIgZnGTQN7JY/euWG/2L84nihzfIMTGGv58PtXLA/bbjahYx3C
oQCyCZtpn8ZZvFFHvGRJLFWf1ov2SGYhvXNA/uKl403DHvmbmT/Z+o9XTqCgL87Ajcly+kEMi/Qy
Hfqu6AeXtoH6STjLoEK6jq3lP12PKKrWLUxb/ax/bto7VRcCVwK6N+ga1fZJgDUNJF1IOZX3Zajf
2al/etPpC1OCWLGvQOls4+KLhkuvyhM13X0nlmoX5WNyVJ1aMMZE70aW6u6dR0qasOYGPwQf1IIR
m2pcjpiZsvGP97aFgNtVsWXuewcSzDiLMejDwfHapXU2ZT7lV4uD1Qs4hdxXWkm/0iysN5aqBPE7
kMaFys4uIu2prEfrEc9hkD25Ct1cL6PPIwea30b1DjLnBoH5sK523bXUWXFt8HyGAd6RBAEammSc
K5hwQVsTRlZGBrBPIg3v9b1dO4jNSSHoHOG+m8Dx0WzqFGN4nlW8v+dy/JSJ8mrS8c+uUyJeVhGy
nVkPPWRxD61CvCslnqSKa0hzrQ9s8LqSI1+WKgY27Bn/sWmn1nXm4qBS7Apifa8O6YdI9T7ETYv/
982xkmsbDJZrJapfgH1nxhhYYhRxtXBGgeZYn7O6yAwXHmJtuLQulaA0knSnR5W+48OYX8EvqiDP
M7PDVqypFDfWJJ3mshn1nbvIMva3FbfbsfIP/WBLt/KAWdOEdfcXkKtZGlQQwgKlHczId0ZZ2sdZ
w7MySvh8rah2SmwVfEsNI363q+fkbk4aTESlLjabQNLALTnJlB+aIcyuwrTuglwNF3J1DuUuWXpP
c7Jxi3aB2S9LHbYpbD5vlOTywxSZ6lOCQtYLparPXOCQj6KHUSbVqC8ZIfFyc7jTRf8MRtjxCMDf
xKI9N3XspK5UW/cNROsnO6tE68brBtZqFllHJEJg1T0ubMskAvwHDhL1qHgyQDAlJfUZIIRXoolj
P5f0CIBvpn6Rh2j0WzLLPfDmfKWWlltAuOV1WtJZzGtqlF5YEFy0RL7bWpkZZuuN8ViVzUvRDOVD
TLBzsOUk3wqzEb6yhMmVST/4EAtxxWH+Ns92vB1lYPPtmFmbNGvwfpxKyfRFvdQbLdJxJU5VC20y
lmERC7qaTqJq3tRE03xqnRms91zKDhKmSttYL7/GiL2DSRrXbqWG41Uoy7FX0hO8rvNEfZAmXNjz
eZw2nZQlL7KAdzkJ/bOYKsmPRDR4IeW8D2PcsLaYoFxhjDAW8ao7jcCmb+rIlnaliGlgt4XqT/Xs
eCOlPm80LL5g11enUYs+qnIxb2wUF2gzoG9fJwp5uarH84NJ3eKpM5PwcdCs56h16j25nUkXsOvu
QpjQx56e5V7LoU2YtZHdSdrY+JEct+ROAlIfcwZ0Gvh4dSIbzymR5it1+e5adsaWriNc4rh2rJdI
N8ftArAy2pixNHe+FZbC9uNBFeWORQ90b1zsOXXlapCvZiNCcm6OlKHMeZ17S2de46rIIpfqtvYI
e8UJNFSpVKLYi1JRlB7vV31DKVn9IIWLuiOMqN9qJS3Q9g0tTCkVBngpgbKraZJaa4UC67OkTZbH
SJVD0CMswLtaS+CR5dZyUlpzubakwUI0Eol7QLMltLU+vgXskWzjblWDYrW0Z9dOgxqS6K4oa+nT
VIX6K6YXHBEi1sXtOGnTZqRG+clenOJx7OIlaKlAbmCwRjdRpkV3kSph/x8igC+qqPscmjTvjXGw
j92gTEc1EhNbZTp/kBSAb6iPhTco4OGwJba2iS7y67QWpNRZYrJ/aq/Up9KdEUXSo5MCechEpJ41
jQVOgdD0ezNKD/aYtF9SuArMkmrNeDtqYbsxlz4+OSmdASc0rRc5TadDR77oAxURGy2F9hoPeXE3
dEXi4i5r1WB5Z6BBfbZkbqmi2snHFsEOFAB/jibqAJMBqj0P++WtTZPCjTltd/iaRLu676zdaNvx
V7xBzlDlY+alYOV+iOwxP2tjxXC83mLp3md5/JUuz9c4n7JrhTUTJFMJFdg0kmBpzGEzMnB+Ny16
sRORA3ZPSphB2WVGqAS1YdR3GDr7o2SKt6yzQGvo9Ig8ottmW0aRdWxtZ5J9hlXpgVjttKeVO3KE
1aC3DeOhT9BkGGmZIc6Uu8Et5FIGLY7npTE5dgW3c9YjV0TssS6ulTHCUVWbP4fOFHGEGqIMYpQR
V5lWlBh4zA0raOrrQx5L1gGTBgEgsbM1b4J3d0urDYRQBdu300vFgHqrthn+6E0u7ZRRNpFKGPOG
imvyWIxyj9Q8oeDr91iMb5im7v0hwWCTIohySpBonKJuRIBTyKaeu0WVWqprt9G8N6wSz5Wljjyp
nXBiEUZ/iHRH8q2WbdmIDA42WDLWFyO1u120KG3DRMbIoUaFQD0uRri8OPOofhSFLU5W2BkJIL+E
fo+p6qju9WjYdXo/BJIE+lSKyxxZjhUHag88xVDx2ewsKy98EOpFz4ZgtkFWdyhPHQ1RChylJAuM
xhR37dygoeiIRYDrVhPVkJSp9NAe2FyzWf0ADylhkopJLl+rl872SHOtg1pZ5c5E5eJnScgXwoKz
i3hpxuhzHMXZA+0zxdNnanGuHBHx6EOCBqrXV4FUdNesbVNIm+Aqwc5BKGbxhm/YjDfHdEDYX07Z
3cQMnh9HIt5EUfsS6lGxHTJn/tw53UdlyB5aNTxacYmoCgYaRM9TmaagNsaHvDb28TB2V5JSWTeh
Kby56Xmv8t0wU7dToxQS55h4Zck0w9i2H7SB43buOjzji1xF9NOwe7PsI7XS3VjEWyXVHxetAcbH
qiEA4HYk8BpVcz2FatySs2oXTzoaKLVWPWdhaxtQtMMIzu6xwTs3A34KMtWuso+eI2m9ycp8pbSj
aw5zIM/itZ0i4TmNcZVGij8m4ikeeaCpXT8ZifUoWukpLUW/lSf1bBi95ubwgLymoL9EHl54NGUD
4i0mFmF9UsvXr41IoZbYvtoQJy0tQg7YKftaKzehjforjle9yXjVxxOqL632VDmu/dAeR7epZJjK
Y2yFn0Es1X5hsVHkrWE9QeHFeVSl8g0YWdPcwUQHg0ZpO7YTUN1S8kc53EgUFo9xxBwGzD97k6iZ
tW1H4yWV0T2FCYTIaTc7FmDh9FbkjEBbxnGwQ2rVabqz++61WPSPVi5dCabRbtQwrzdqZRwzU1zF
lj1vazU6VLHTg0M2n9pY2mCk85q3UAVzExJsqCHWUlLUkmZL+XYymvupDwHj5FW9Wwr1YRrNrVaM
J2WQ1t7F1hwb+skFz1hsR1DmCQxn1y6lma03p5ptzbvaqsxNYVg3cSuXfmRNW63VJ7dIIoOnUezV
EvdcW9wlIxtWGjvY6wo+zXQN5B3NVPEqtcW2SbXbsSnudTXbaFlxzy72JS91b2anI+hX3WYp3ixj
cCn+v2mT3vsKbecapnettn5Iq9ark5CDdfK0LAoMlf0j1gbG+nOOcoUp6DTc5kNxzZe/zor+JNnJ
l1KY59nWPTufNkVYf9Hy4T42lHMmEQXU4daOm5sSBileztrrmI/7WiTXYyEFg1N/AFHWkJDYHuMZ
8S2n76s8iTsbLyu3V2xzg1D0VObQkXtruNIHHecuALpUgPMDOhCLenaZ79S8/GTPta8t6jXH3Qcj
58+XImrP4OCNrZAMyM+jzTeO95UwDyPLkrNDv27i5NCXua9VjP842gaRlR9OzjG2ksAEqZpUDZlN
mlkQbzHcnmJAD0sbomU1H52eoMExh3vF6HIEbcXiOwaLAI4RDXfZVDaUlRx3TnRr18cRChbzzVra
wLQirypS0hFxIv6nWAEJICqrF3y1gsyIz0hMNE/Yyq2wxNYJrU+6xYatW6HtN6P41PW9R2V8E9uj
B/f8bObpR/Dum6UFqKuFt71qAMbNjhiPx56SoFhI8paW4JKepNlBfcocTt9sybA/TxkA2j68tnsy
pKk467qKaJ8M2qO0i5YXb8SNk6oRO4jE/XHIF+yi24myfnHksP+adaXh9nbdwNyYsRGtnbt4TqDr
qoancpi46sjSclrrbBOWR0r6UU+7x7JKP6Wj9TGloKdUKDX12CBKcU61ZPnqIPlVFTMNRA8lXnyA
Hva2t4yPGHQhuoQ9qzbTW4lhx9ax0Fk2Wk7TdW42RawHZaUEXW4+aFVCBKgT3aFwdiXB21xTN/Lj
rvfGYQCK6ICyQhffcIyWeyDykJILxaFxr1JDzfqnspnRThjFc1rPMbeTOA/CODlpO37SqMxQrjNV
ty0sycNq/qONaihdX5baGYNUjnaRAMfe14UTIIbFNnSOBNVEiQ28WYCVz+ewcgxXo7VB7zv1ori7
6TGUbuPiPOkZcwxkJgsEU3u4F5rMb/YI/6soDbR2vp7HLtlkWn0y+vyl09iMiYvfGsVG0tHWd5Wm
C3cMUR/ojKV4Qi4ec62+0pWGl9ixt3ledkGsxepmjpsHkDF3tQndeeC48qvVBQXE8KcGNRYKQwlQ
1kR5Zu79ThKj3xjtQ9ktQHmN7FgmWg/QgQfjpP0uMqRdrlcnDJ79XksRc+b6qefzRD0k3gT5hT+X
zX5OmxvVCNMgGee9JLGc8nTeOU2951udFAUsfTepXppwTExNXG7HpfxCGO7pUfnFKpU9aYV0qm06
gVpJItxY0Sldqk9zGKaebPNwzVwEWUbOODYdj8eu/HmpHc7m6RiaPAdZQEI3U9kKpEoq3aHRBgJp
aYL83Apy56EJj6Rj8nnEdsztUDrv1aw8tWij+NvM01vzJlWS/dw3uwzrBtGVz+zS7lQpmzwNOz8c
pw9pLmtIkG1xGNXhq6VI7b6YJYW2QHLQ5PmhnQwvaszntI36k+h6xTMs8ig5pwfdl/VBXSPb3DHn
+7AA11vMqmdWzW7U6RLmrTVuZbrzXidRJ1G6hoyDXd1XxuGp6ZzNaDWw3Y0TgoBjM1QPnZwSRGPT
6UpaSqxodbbb1AYkLJuDrJSrxG0y4SeLdBKaeiDg3Gt6clVF0kkmkHXDccR4VjK8uGcmc6zZClGd
72gVMyYwVLuFmtNOVninhFxjBa2Lx8HpSP9aHdzxEHJ66FLyQoDynHfsCJml30AsBiFez+ZWMtft
aeyPhQADoo3sWrMaLCpTNO0kITPEWlDWgX6D+O7yYbdk0bYttB2KwScbw56ikE/ZOLg2Mb0qGYkn
K80QJDr/2mGyk1vOqpWNdrBS98iG/DweHuwqfVTVeZORYxgEl+7gVDmdbNRTCl1OyuId/pSWsAJG
OdRdQlydFfpVHJcbG8izS+wInaUzXxJpuG075S0No6exWsMCJQzqOvlAfO+HtXEXq0PAufE8TyRP
lS27Ql9Ujxjd8MU0nUZpfhwJGMtOunP0ath3aii7yzzuRzniwOvOU595UrdMvmq+NouxITLbOul0
i/7madQq0vIs3A7zxEs5TKwtGoFFctdnIjlaU5z6ck+mIicROEesRa8Tp6j9ipmSoEz6s7REdTD3
nOzIbORArRrDB2+/C4X09f9QdhZLlitbmn4imYlhKtgMwTSRRZK7mCWXnr6+6FnfLuuyGp88GTtj
S+5r/ejX+tEc83ersw3WRgT9cmuP3WL9MdxqOdcz/xhvXGM/zR7yuT4LYdxl3V2xYPzL8wWgTr+t
Tc1fbchvy2tkbOriL8D6GY+GnlSa/+Ct3m5Fe4KA5hPuY98V41ODYiVcdf/XzCU8l+5v5CH7fMu+
PE0LdiszAzlXY2Rs45eoiBsqXS5khpwxdiv3uZ21aNz6J8Go5NsrZQNO8TUPeP0dmQFr+MOIMMX9
mWT6EqxFXD04kXgr5bG2QNvQsCB9GNx7bowny8Xa5vrPWyqmY2FmhL11fJ02EZFSbO+do/4w9rlU
v6Oc6WzFo7U92av5uk0FjpXuaig7TwxVsmwO3mudU2mm2vlldov6Npvzs25nzpthV88ahzOI0+ZT
61cfV2Fd5tSNt2EYTpWJfr7B3WYM1jtqhzTqB1RdvTfurSHYLraSX9D+V58RXW5mPFl9FkMFHSs9
DWKTqNyEKIJ4cr3EMCQEfEbdypyo9GOqvJfO3xgv66Tv2vvsLO+FhznFKv+k7njXK7s9t9Zoh1O9
7cZW7mZqjDKdIcYfFBhDNXdchB7N6yZrma5uP3Fxs+1+WYUdKaM84B/ifbP1c6fbdrgpHJnp8tBZ
TsUpMu2bDlWtO8Tu0oLgNInKNroj3Pept759uR69JThvzbKn/TceBh0QZs1vnOyI3NbR3BeCTHyv
tthwRP/Ql5Ss6YTyZvKwpZW2X+r6hjMw9odgiQqRwrN1RRIs3hGlUaIswnv7dmWvcvaikEdX6EY4
TGiSfh6PKc9flJXt83449zkxXYEnbjMxG2HhjtfGNve9yQpSwlXkGknqvnj2JeEGGH/cctp7gpiD
MgdvR/aU68FR84c9XRJRMHqME+aBA+TiO1h6WoVZEtKl05WMVhV8Ujy83zbOAKM6pY1IygyftO3s
U01UoaHZx9L9gecClylmPXGNRzgczpk9Ma4TLTtYF9PoY9Usuwx5dkDr+qDxq0Oxc/YYMUY8Bem0
AtymT03n7hf03LyPe9t2GUunW7OOp7z0robbXuY65ZFe9yU7gRxs8A+FjsW4ZQZZy8q6lJO/w44Z
p1nOqTE2h2qFqfdFu7cCvN7rUF3HFXy90n7VxuT+7G+RJBN67acL7+9egm8GKckMLVEq5RrXNRRh
qmPySvdp2ZykZv6yt3S/ufVVr6cvRKXHtRk/KAdpmBKZuQbvpQd5Q5SwqyH+2JOvVa9OrtrOyMxw
oAW30SwSk1UFD9q+Lt3DPOrxUmoYceabOY7HydCvpp4fRNPElq3tRrxA9SqMEI1dXKn6Ms+1EQ91
e2hW79D1xbESU/xzM+vLdODpizZRPjcNRVdDtSuZvnOtzg5ravb3oi6IH1b9k2dX3CTlSXpNsnlo
6bRJabutS+3jJHjIC/OReJ5rJdbHUU8f/FL/XjRieqpJwAd20+/ZUYeUnFjpyVjT12NdDxddNk9I
AfeuNd0YFZak1Mt9k9teIlvLuDhdf9aWgNA8i7QPvkM64m1BZ7L7kJYspKiK7n2+TM9NUJ0WDwo8
QwWs+WWS+cW+Hed92mWvNs+DjxK+NZbLYGcQJls8q/7slMtO07zEnBu8WqX+PndpCKAV66sTVjbD
ZdvsumJLo3ZwDoC9idiaWzNK+JWAv8E56HjN5Nx96iLdwtbQX1yOklqBM6kqohSmhKABKgSgSc21
4gDQcFGt2HVG4sykCzuasj05vXU1yiU96VqwhkKiVfJ/CotbE0diSX9drIsg5yj1n+2paGMfiTXJ
UQiCPa16r3Vu27KXl7aYD4POeQZXcq2m4rsf1O9eo7cH1pBP0Oo5a/H04EzBkzv7P3hdhDZx5b0y
nhon2DkTb1tdqJNdr7fWb19AdI1TN2dvwJXNhaMO6M0Yq2hjll2YX8Jp89g6Ne1xLtW3I8rzarJO
dR01YlJ+icAHfhD1uVjXXTPIO9Ki/WSZh2DM95R11fBaSwzeuVfY5sJFpcnaaSej0D5KHgwwr+0o
9SEuKwbKTDxYgkHNd0czVFtzql2KGRGaXdFr7zbHYeg2vnLrBwiA9kA17TLwWytAbmFqX50xIfwq
mPv7PnVPqaGOGr0Omqffu5Uy1WWpd7Yz7bihLv7AwQTon055FRcM/O68AjSW1i3vMxtIs4+qdRrC
QuvvmT1/zpb5u58r59Wuu5Zhz68jMtFqfpUVg5NbPzUt3lF9Vej30Co4FfOFv1v7JVmqZido6jnL
YP6Qeu4fcvj6uLVaoDqXWZYimPZxDtazkD8D4dTEsD2MbUD0Mc9aUor8RZ/bz2EbW2BbvYgr3XpP
UebR3imibRM36J9DCmEbjavmJNqW+UyFxMoY7YEEiUd/ICK4DLS31W5F2I1OMqvh4Gl9jVq/TlSh
m1G/6G7cMRgDqTgR/T77oVpqjK5MvdkA75qNE+4Hfs+xr5a468Dfact4V1MKzTRRBD6nJtTkYAyh
Ds7lVTVpxK1HM1LPMuKpKwDtKxf+GHdDS3pKV/8tqd6IN94gF0IsXKWFLDp4dVvYyq5NP4XVNbEN
yBWZQfU0B2haB0dLKmKCakfu62z9aOfyaGXi4ivvYjPBEIL3K1tVEmjar2XTMYSK49rl70HLxpWb
AcjgT21QV27nwVx+OXkQHCdKIlczgIKyd802YG2kr7LDyXNN68n4XtvlN0q5SIJIOEU//JTP3T2V
vxVleZmy9ZKVVmJukAzCrNjq8Hp4OZZPEr6iyct2MpOnJh//ZUVxdaCYTtLnbdXzv0FP6GlJj5Pd
vRumqmKRl0HYrOZ5TMu4cBZCCtNd75SJtZWHxRNfrfgZbooCCgkHZvGDc1vG/K8tyq/M6b7cXNtr
xvJU9d2zYS7nAjxuMLGmLmVST0ES4EsC5igeRC2eC5HXYWP2e7emd6Fd0SxOCrRJvGBXuU9z9dp0
/CCgeBH5GzZglzaWAbS90fOT1w9v+ciVHThnO4eaqYb5uTbQkduFtsaDMf4acITv/FwbQj/tzNgZ
62856Z/Aff25XzgkFs9BSsF75LnaD1H81/abYzBnBbYTUhOxPnZww3K61VkNEG2UZ3vruqRkTotk
S8Gn2fhPviz3BbR/aYhkmXTKjLXsmcy6PVd8ZGn9g9b6V2mm/AubezNSDrdud5X3hOXxxBEEGJpm
14WYm05zUD9M2/iHnpZXR+GwnfTil7PNn3YKPtY2XFrVQjjhnFEVI/ykEnMeIbvbNdNW8Tc0WFlA
l6qswRdrbt/eCAThfkh3cOI6xdzpby+at/4KRjgzNYqjble/XZuoyFZtQ+TbQOHSFF9BJ+c4Jbgh
VLJHeUsI8Y9gMNjjevrQHHKIg/LQds5tHGbxNbc9OHl6DDT7JdDSKZYSIzVc5yX9ydYdzfTJ0Rdk
Mv5RiKA8De4gYm3UP9phiVXFCedUyADQoZxkDeqgCalCkXW/FgiK3ZZq18Jb3vqtYl8G/KjX6Rmx
z92y12SubHVRaJaj0jPmBMPDuStlPJvOH6xmMDD6mesq3qzpouR7Y+WAcPbWgL9pl8FXn3q27rvK
fN4QdOxpZXtz1uBhc7fbsNYnUCyuSb0+6TjtAyF2yp32W0BuyqCRUybW3dw5LpxI++Sky93U5BpT
HBYPPQoAYY0PK692RF97XK8lhvfy4vU5s0RAN80kokGaMlzSjk6OwC4OrW9/mL3EbQ2CBiD0yIuf
dKm8yrm4LaucImG33gd/lCknuBd2vytMnSqGlSdVxxoWpob7XLYsANWWtkkDfDIZBoNDIAVysuoo
HRKilHZrZlscTK164/brwjorSNfd7tief9tN+jDp2oeNciR0t+Jzk+1N5NMDvfP3dUGRhmIXXXnZ
/u3q6rOtnF2v9IcNmcphncewgOlf2IvnuhmiWhmHTTi7yZVh7/7ABZs2Rt5G1oDxpJsmeaFtVNVb
7FTKZPJeMbjbsa3Ax5sl4HWGFjP48ByV8mO05S9PwUrqkNRvG6BYN2GO7kQQq8w8mnTuOp049Zy1
qp7+FJs81Z3+V6U/b+rqPKFQu0s7uIu+TzqLPSjbJLV8Zsv/2qcRV98BvAkr9Obvp6D+x8ry0I/p
Je9EvAb6t2sykINEhpNojzJrz1mZPaxIJiPPWt7BLGdIYv9YzLDBhqz/4ORgx4IxGIfMjlITZi2z
Pg174lDtQZjS4nsJlqfab1k5yebvsEbXxXIrqPUzrfTXPC7v7ji8sVOeaenD4D4BrTlHkbtHt5pe
zNqNCI06BchwwlwV+35t0QPhPce45ljVSU/FbalZOvzyhDmmpCRrfXX9nFADtOECHbrKYFq8CYLC
jsty2fOMFdjiyuvkBC8ckQns7HEo5HVq9O/hh4ocC2omCzkfpTE8D1v7hKPnKGR+oDI+dpv5IrYi
NqbmS1jOyUpZ+jwXJ7p9KQw7Dsbp3M3GfplZyqiwPHo502462OCRWULTFzRGs3bRGHQfTlP/QzsO
f91/S9O70DoRm5p6tMbs4CvogqG6jK2x61zj4Ni8572EAU0vvm285r5z3mytC4eMgBtd/qRBVuu9
n7DtZfqF2IrDxrNbl+N1Xgy2C++kJuvJC1Tsdc6zGAnLGVSFecLbD1N+7ucmSbNiL+V8YT+J/Lw4
0lzKUwFTAn9Lx7QKN5gqsk/Za4p9DhSgHC3aJLpvXSai2p5Fasb6BGJbNRrNqpl2hnqNOwqP/Mp4
tUR6qEV7stdsp3f9fZxsJlROh36gmdHmMM/XOq7KNK40IIkOqYum2TtPDq+TRy+Nz8vWowqs1/pc
reJB25he0NNVMdcwkECBBLrem7K4sOcmc+4elJufSdAjBCEFyZp5mus/VToyp6pztfmPwnFPxdgB
eNESaRQAzD9w4MiCC7x+qp3lFT3GhY3uOCM+NlxGGTmPUbvVd2vWrqmXX2piSOwAn9Ig5r+1Dc7b
1Be+xGNQaRdncvblDK7sDZwOaW5cNIC/jmK3xt8eVI26oHar41S1U9Tb6XNVoMKYdWenCoyui5++
iLyYaeC0Hw29PkptZADc2pum1N4stH9tK79AcVm1S/RlBcK4cgzGizSz3bIZ0NE6RC0IIpfFT5iB
tgPcgSFZN3XqbO9pc9pwtcz6UrE8uGqJYDEPQ27xlGlOHjY2b6km+6Py5WWV8qms1tuMPaxdPcgI
46bN2aNXqCak9v3Q2qRpaPJNlyhH+ZyprFjvHT+0zeY2Nv2BT8J3V8y/G6ONt7H4VNt0KPXsBjMR
zWX6jIofNayzX80ZFFXeFQEgeDRomtUupWnu7cG+VZUZrXr6YaI+KDUDo4fz1nXrZSA7o1+sneiZ
tiWeGm4ogTXFe65yMxSDeJw1g4/QXjI1RNW8/R6mNp7a4uIai3crcA85rc4eOHj3quyjKV92cF9c
dHSOlcyFPvuGM2hXp4an5ll7oeDqJrCGaY2jwrRdvKhkIGW78k4QH2cSY6cDLI8BJz+DF2bra+Wy
CWmlc8S34u5nz/pN0oyxn/kZZxCDMOimN0tmuDaDZLTaLcJ6V8Ra1r5utnuzluHqbyy50ljjCTMN
ZividwLzUvpZQGqDZV2Vzq29pS+DBcHia/0lGNhqzG5J+qK8O5PWhCPPhTESZd+66QOb6SHT+pOV
1fvJDn4PZpYEvXZ33Ty2NRgnSVZbGoTm2l5q+WNenqy3tF/fLBeRejfP56oXL8KTtzQbzmSi4CP2
Qg9AE/buESm/jKperpFRDs/4Io4IvJKy6mFYf7I7hP1Xee5JN4fHUgQ/D+jB44oEAXVDUgXYVRYr
7Er3qSNDpWMUQlgR+pP22igCNbLlgS9IhDMhRvYg9x7q+ShYNdagn22qsQm2bnvGqDIRGVo1Dd8Y
GWFYJISW6gR6239T/BzR4BistFlskHbz81TD7uL0G6i1pV1gWscN9WZ9Xoele6Y7d2fmLOrKnY9i
U79slCnx7JX/eGzMCGXWQ0smJxmWFObSaArVxyzi2DxPCMHMHZj48rZysMX2Nmbh0heJnw1aiCim
DWW/DKGGtiPZ0u2uzd1DVwPQBdZpGa1fLjG5Se0yjLlGu2sWtG22sRl3bEcnWaD8cDQ3O+XSIS6H
AlzNBDJf/BwKtkKj1UNj8trX9NrJJ73pPvzCuhQbYKGCHyqmdzitr8m2flXozW5MG3iji2qXQbFe
oHqmZB70311bJbk/Pniu/baRpnzDWc3pNkdMmJHCBMSwYahE1c1tBrpr22FL3My4wfbLUGX1U7Wx
q+m9cTCyDCnTauuxVsudtZQn0+1HeJb8wUIKvUxDdjCX2YzRwh+Lpt8hq3qjwMNOcrc8YPvg8znO
PXAJY9fai7cUHaIELn8UuyszIORFVrngvSsu0nxQRA5COyekA7zrvnpTWv3P7M1vvcg4OdvH3uYc
xP6+E1P1tLnTYzmqQ2s57z2IMDIEQb0wUqpaS7q62Nl9+TgEII3bRF7tUnwZi3O0puG1WdOeh3fy
f3TWt262IzSuuzRYn6vg/yxzYyQySfZVoT78mmVEwREbXSbpr5BHzTDAIaanlUgApaxza/Letam7
21YzrOvsddUFaoTP9kekm6/itewnHvXBaeNcwyJQ1b7YdeiPo1lYXOVz98qJQI64r7PMFz8sot3W
GRFMevuNbcu8LPo2R5qrTTx1eOBbe/xwi+Yt9wv6HufNCGn7znb93Oa7PpVkFRX7UbRlEqwTwcUN
iN82k2LcpnE/oOuQHsApYYb1mk6HivZndhbSZsAtkUKezIlzep5RvDHHf6Vrmixmfch7eSA6648F
Q0TcUOFdtxIBdJfmccP4vJeGrO7lTJtnj0hjsJxfal7HJ2QeB6vqXWBi67nnjfYXnSwqJz8F2lCc
CcitcArl5UnMlAFuq37zh2496mPziq7pOnLsh7D/90lR7uVjLLZS1bDgwKhZ3rMamiSrggnKZIU/
b6qHsdoeKJm6NmvdRJPVnRu53bDEEvqqzSISrgW8P76U9sof9V+2yXBIQRlmOAMYJrfRxgQbDhhU
Xb2nBcbTzhi+rJ+wn2Y4+8CZaHpCZ5E/ddXZiZyPZEDoARbs4gaF5y0rHx6K378oHXEug+LkjIgF
2xxTK7QeWsE1eFlH+5C7PkiImx1aTSd00UcY0trmtybbZ9fsn41pIMGK/dMqoU7NcShiZ8n8S9Oj
9Z4y+Rigwe8W+VHo7GEuE05eklKhuU9zvTpXVIBRsOQyYR18nusMDNnGx4r/MoMt5cjdsma3QqTG
whEk9iL22xFitTKkFdtvWFsr1NFk3bJpe7IQnk4MdOkAR6Qv8Be0Rb6uRvnuOdWJzKODbNUJvTIh
K/1eGJMelbCJ1eQkZe7GhaqoRUDmXpGvlFVLPMngVS31cPKM5a2W5VdZLf/yAEmdtQSnDbsNrIxx
MNfgjdXrrPnVMRjAEVF44sENjqTGo/wdHvN2Tho5HWTunGrb7BFSzPd1MNFIuInVahXDjz7GVYMd
16taKopkfpf0z7SGf3b0at8o41fZGWMbgkxRDNuasQ1qHuckliWF1Nu9aeKQ33zLCG3LeMM5ezLE
QgtQQbWwjQhXE5CDstiehnF7VCq1IryXZ7HKOs71Kr1U9QKhvOJmHVeCDxgxnU0hyRjJUit0bqeZ
zI8QY+SlsyfUHPa+ylFF5/Yc+1X+nPfGu9nWSb14p9p3r96EeUGzTaRp27OGHz/kzYHuYvY4gbK4
BORqIPUMywESfx7Mq97x7+kHe4qQDJThpOkXv4cUcHO0WEEXDImp0jVufGj1ETv4YhWsNBsoi07y
t5u7YDkVstDx7pUcsIXXVYeiaLj4SGWL622pY8ufvnuLQODCjru+iaxhjUvl/MuL6px6ZU7MJuud
aoZjJ5aWqNfhaSXHJBwt49AV1l/XSzHx6foaE1hDXIqVZmErCgdtVarFXA5NPE7GfMs8C+678ckq
QHy95CAGHhCYyaRZDMun7NrfYPsL37c7hXltPLt9zaHmwiyOrvN3XmukUAZvcuV7wDaj1UAo6x9y
XF9qNhW9R21Hw4tvuojk5IUqrT8qL36nYxN7+bS3rH6HbzZCSTIkZP7N3xQWnIeAihFd5NVLamyP
BaS5rhk7d3Iufe2aL4VeXMxSv/s1iF4OSHfm2zHJyM4PW4aYXpVYEoTFJ1tdcVkd7W2sxaNcyqvH
1QzIe+HpymJLJzCnbtVNLekvZS/Pmqed85k3xuwCkpeDiqWn+eT3lfS+Twx/4fcn5Jzx6heXuXAy
CGTrjbHolXThu8q0I7s5fjHLBsqvgiPQgow99FYgYqn+YjgQqRb7G8hmSlpsyffAXnvMvQ6x/jg8
W/aEuMvODvWmnbRBHXOFCj431ZNvjt/16l4nKGzESYfWGR+2JSOmImPvkl5RRqPbPLAIsQSlfLVG
wM3Wcpnq88joMjC2mh+V6MCH5qoIjcYooBQYt7BYHoy1uKdQU8dx6kpOmwwMQWYXfcgPBddZZlaC
tItqX1vtl2uUfxenNk7FmvtRYKpuVyJyB9ha9sVUH6BLvqZKPxZB+USYYv7eZN2Kvi8DmhOf48zv
qPEPkEoz6B9NY14QZRaQuKw/TM3+JG8p3UsCtsJNGKQDjXyUsrugJWMoMtId6Z/x3OXJamAMHezD
ZK4vs9NNhFEAQBILs/f76nW0x7+syO+joc7l6Lws5ZzU3UKShqefESAeia7a/bAu+dBbsSW6FwdL
GXJAnphWYwCWVqMnnec+ePZikzIvn/zR7aHScVEwzF6sDIXmOAW3NoOZF/Nvf+74v+CuSmYWlWd2
srgS3p2FIJ7G/s0tDbjKxuHomyClqimLglK8Cav6lxvNU81AFs5F+wQuu7fS9hh02U1l40FbjGI3
j4hx3K1+H0rMm3ZrsSyuyxf+kjzseLqg3PB9l+wPNXauYs34Q723zxHm1GI9yxSFn8KEY49X/tul
8o1oUDl0RRdNbYbPKX2csWL5G8GAvgRezNqj1zZnLADps12lc9QZ5mfmau4Ooa0ZcxdFTonthMij
i0n+Y7S4/Pdg/GXkHvZFK9iPpA8QsnvTMs6mybV/uxhjEIy2357nxFpujSc1IKKwtfmMd4us7MD5
GAwlIuyekazgbCRb6hqIz6AF1m0MN6wb5P7exO1bApwj11717J1LKXaG+idXKcpN98npPKTNDUIK
0iM/bSF/ucOE9rS27L3pDcbFKAsZZg0rGaiRmyxW/9ilSxErxt5djyIACtA4zkH6QmT5xfdGfsX4
SYiyjEaZn9Mh5atrx4Pq21j23UNTyi8SIfJQEoUWLxXxnqhqQr2dPmgJCZIcksjk7w2HqnnvKh+W
0LVjiLxr4IOOL1p+zIr6e7S6OIBnaVL6eNPpxVbuc1c6Sdq6G6NF+agJ48GdpktJGUFu6PvU8fFr
5nno1JjsClwDaCg7m2wWz0JiPO9HqyRElPqCIE3fWiVOUwEA75ndqbCKSzFaB+Ussd2jNR28eGZQ
GjKByrj+p9kcA4YUh8F2H+RMYZY3rdzF5CB67QkC4QPhAl3dxsT3i4REo76vsJeTWy/6IbPaz3Gw
93Ty8Xsui+M4WnfTM/ZGN1eJ4gRtnO5kIeg0XIBLa3tgO4lby7opqpfqn3T22dy1mvNP9jP9XKLY
ga/ce6nzNxEraq2POQI/O+2/O8tO9MW8t2KLp8316EuWdydDT6TK6+ayPpctIvFK3PPUvfzYzC8s
qNZe+nq0ei0qMvUVVM6ZqMzHyeANKFzvnLJ0VZ5851O8kbd9UT77r6Z8ZhhrZadGPNM0Cqdyencw
bGKlGkkBMY35Ipv0bM7IHdISlV9pAVRxjyUmEPsZcUUHuY5+aVXWW09aHfp0TENQTncS02TkNSTj
+h3ZgYNFcBrW8bNg9b4tCyNUZaqMb8f8t6XTaeNboUHcSYqh+hEOCGbxEblsx6AtFo+5TRwbpfUh
Ctadq4x/JBvHxWhchMqvavXfiFDiABmxvaisIJ2+qSqUU8RxIAD49jvioyCRCC7a6/Z6szYXwFeL
p7p5Hdvt0RIGWprytEIwh7wDyVqa6573bAUpYNlacSGcrG79RLYfK02cnNR80jL61rWxvzq4A59M
RiakQ7V+QCzbhN6wXXn6M9woMt+1s5yAVbKG1CiigO3SISdYnQK/vY+IY0dSTd1M/6d5zV+vbf+6
1viPQ1nszWA+OtUI7ccW3TtPHF1Rb0J1t7+Qhz06oOkwjJdSqdgVvzQvjYdGS6SmwUPwalSStLnx
sHTqbGsVk5vUjv5mR1s2xi3ZMYXT3lzySuFwv6fCPygKyamjYsZDLPHCInaHigsX6Lcw77ILo8PD
llm/AiiesJYLajG6bwDNoCLGEcqknXXYQdTXk77feqgbV7xoVvE9BpqfbH3zTn3c3rWqT+RBt63p
Lybx9Y3GMdPxUExT8KtvCx7YTOBJq2uEgx0mi/7UasOR6QEYrDqAtV3nFGqymaRINt+/EWpJcmIx
kpGjR/Wc/UpnxI/tgGa2OCEuSBx/e8YvnuQBOG0rI2mbr2lbX1CeSCZytLIBz3argEY7G/ZQB0oF
5sJ0otAibxfIg0veSgGA2e6Vbp/qpXlqeO+rtr9P3YLnuHh06y6ZPQU11v/QqBnmpW1XK/sVxGsN
14be7JKHc0qD22w3lyXDw0fgZFqa34WvAMiKTy0XV3PWfHaN4cuGFiKkCY4XBVYx7Jx6fPaV9pHh
wwoLAQ1delBWYly+pnL8vTTrk51pV+mrvV8BJhYibgoL9Ti21rAYtb/6gHCJB/6tYCmPNrT1Xcbv
B4WvjcrI4hNjDyaNcF3hXVdITSU+aCC4tA3YZGbqN2Fk54CGuf3kcTZPPco1b2nRROoWgurB+qxz
ToeqIvm5dhqwxZrAMKFDGQ758rhN+Xwq1Vyd/Nz8CGrjtRuxNEzWcdTt62ohqy6ozIxUZn8JSqYj
1SEoTdch8b0tgUR86lmLb+xybuIv7rfEKvI/1NT8Nz5+m4Aw2zRJBvVIaf2/TfUBrtFuRKhKqK9f
lLF0G7Vi8pDo/8eqG5qoMPzyf1mJ5TmWTWQfAfKEcRnUOvyHk780TAnNr/tHhVAs0qqpOji11MJs
wVhqZq2+//8HaPw3/0gnMFx+KD/NNp3/+HmIG7N0aD1+3rwBFjgCiR9Qfr0gq8617UNWJqTk//pn
EmFn6YGuey5hFP/xM50+W/ROKf9oDdgPiEbIl6ifF3GYCRz9wEe4/Q/RE/9PIMlPJoJL8AqRecQy
GP/xA3vdqjp97r2j+C/OzmRJTqTrtk+EGQ64O0yjj+w7KVM5wSSVRN85PU//L2pyP4VkKas7rEYi
AMebc/Zem5znTwR3gdmcRhaIhhLTj49v7jfMBS/QhuAmHHghRJZeXMuJ2HWRHRievQb/1bLQ9/Ms
hG+yiAWt7HZ4AtgdP3x8Uec3Dsp6Vc8manjNmIV08etYVTodZDU14Rn/ePNuFVWGi7A0/gsVwACW
qlzlhCM2SMVGiKSCTRfqcsDBPqFIMXOPcoit27vKMnFfZ13ymozATHxRMzUpuxi3Y0wbjhyfpFtJ
rGmCy4VCvvxmjSWtG1VXdAbz3rr9+L7cP9wXAxP1lmYrBfji4r6EnxD3MrXeeR6EFR4yT3fLscYO
h6yrgg+wt5cFeVBb+0P7OfHN9wkXJnYebeX/OrfTihlIy2jfa5xDVOBLXC1h2uWPcwHmldOeQQFM
h3l+zscyeypspvlvpI9Y872goD9sUjEExVbNdYqlJMtGZ1sop+qvgibXX7DgeTcC+Uh0LKo62w5e
A+GU9mCNP8KxkjcKqWPxl8/nN4QL71r4/DpwKsKFlvfru27ztCroCYTn2PWcgAOZP/6cgL3yKcUJ
pPEllFD4S1ziXpFXavvxK/nDt6TJQXQ0oTO8mcswybSehIL5ps6+SuQuq/zqM+2Z8kwHFfnRx9f6
07cE6sx2SZECPxVcMHfstJtkXvrhWbXOdBBN+OxmJvs8maDYdabD6jgSJ/fxNf/8dP/fNS9GXOU4
oXaVF55Tmc27AgQbsvseyWs+9Ft3VPgLw9ycF9siYOa/XxrslRAMdeaPSwLxDNG7FEVqnYVyCu+g
GKL3RRTg+/Kz6NnPjAVRpUKwe2wmdx7/MqyE+sOrpRzur4wxZsvfgkM0/UpLkhWAkzcgP4EI8+pm
4XxHxyKO8LIHHRMLp1lXPSPQpycHQ6iJieZeLENtzk7vaGPF14hnke/McTpj3GZfWm4QBsbjKQy6
AmdPkt84xThweijofm6Eq+iJjkFG03R0KzZ/0ciR+0DiTZhj62nLByin7B0wafh0tko1LHRBpvon
XbbgK7HHQMLgQA0vIp8le9AFG6xdBZQnKzoY4XYahkDtQrN0P0OE9+aYZ0mHNDZeYKOEkZ/RhcTV
NiD1YUt/gAU+X5ep19C8LhcQpOwKccV6uI+/UkvtNRJTucxIFGJ1P/nc9XbJo/qaKIviR07mB8WJ
UrGFic2afbLoeT7DsUXgu5S+TwEZiQQTctJjIOjRGvqbOcxXe3af4pYaJVrkzZT1mpao9IS/RzxX
PdtYFO6jBmfFJlu8mlbwEJFS7EWJf7KyzGqPSW316UbUfvJgxqH4ovU0/uzj0c7pbCX+s4Kr8gOr
dkRaUzzqpzjWcCtKPf8wHrggLCiWbbYueYC3HE6SZGtYQ2bc5hpVqmGr/565wq+It2hHQB7kCq/t
doEGJOxrVEX8C/0+kXn/nKpxeHO9YXyfkgn8D0VNmqBuQNGVmHUQVxhE2qd0SF9KjQQDf2/hvvY5
4SR051sqopyyMWgok7QYhxvBESTghoZlFtQTA5mxQS+t5IqG59FKqW9NU4uYSTNUNn5EJqvruFed
hUNtsGmFrTZsRfamsmuUdFHecKAYhCZNZDAJ3Y/EBNT5Ie6Um5mduAJdGXMMwW+DjKHpe3OT+Inf
w9iZlqfFuOWPZYb1SYCKj6qxTXMQCmX2RvacvortghIeyXsYztrRUcUmUPl8DDxRh5ug6CFWphHb
P6ovg/Wp4B3KbdeNXoKwEsf2xqQs7WgdEjJnsnAw+ZbvxOyregK8myR8V/99Mpcu9UDBzsFme3Sx
WQHcE5UxaH8E40NzNYoooyJVB/c5P/Mv08ufNpqAkzVQxxW8Ky/4d0qUhbEADJ4VBr2buCvLUzJ1
j8HKegpaojM+nkt/n8uIT2A7tE5ktuOKi6VjnCI3tSkZIIIoUU1Mbn6u8yVD/ZMk+48vJX5fpggl
QxwHOZ5L+vriWklkQ5SxuNYwVDgZilYxyFomMcz0yTRVV4vU+PYnEpGPsQ0/eTe0WRVvTV3NaCZN
C3NggSiPTFp64ZXvxOqfdPJbxrPoaeiO8TLKLx//6N/ggJ6wVzKgC02SEXD55gv03z3W/P488v8d
R/4/7OfLm+1bVbvJqy7hbOpn6PvIEaNDLP/rOut7iu0LGS0KSCAP7xKk6ZUFEcNzKE9ojCldVqo+
RwrXcjvDIigGaDxz37mHVi5kwHx875f5lJw4AlD/QvMjEM847sULYznvl9n3kzMMigUyAFXOsmmp
8VGxOBn7MzEM3WuR9VF0heS3Z+TYpjlEWU2zv2tF8SjwbGMtqQ02fA9xdYAko5yLU+h0kM04uIsj
qTPIOjPZeVidUsqsx4b/X7+5PsCdPmd7Sk5N3P3nkw6PNJBsULVybMJEL/aGM7N0GbvZ2UI2f9VN
Ew2a3skfQyPDv+zN14f0K3MOExUDB+0SL9GTFw+xLBabe9PZuUqzgCbnOJUWkJcxpzwKHtv+y/zx
+74MyD7HVE5vrqeYJC/uLBlBnrL9ohPYUU70jI2e0aiXZi7uYOJPJ6b9CUECKWAfj5Y/fN0rMZFD
iE+YGnqyXy/cGT17MIZR+jXBnSn7jrq21+yJVJgQCOF17CLqAh9f8/fJMmD60hwkmVJoEa///X9A
qN5A1FEiGppjYzFcO8af977wMLaM1PQUtoq/vMtLAjjhCawBdCV8hETISi/psjauMrvri/lc+5X1
CCZRb4t6fEIJ7ZyijHCmqErLk1Wi7GkjofeDw3r58T3/9pzXn8CEzU8JlM355td77ouF82prKH9G
Yb636+EZg14M1Cn3sD17+mp2vL9kkPw2hLkk4ymAJehI5V/OA5ZeFpqJ9Xz2avoveUz7A5DLdBqc
5G8Bv7+90fVw7ijUS7xO11UXbzTwR69Wg2jP0bRkZ7vW8mUqurqilqz9/USB9S/39ocLgj+C1eyt
VHdSyX59nLamg52Epj8jbyju8Vhjr5dshchTQ6F5XyZe1f5lFP3hcUqmHN+GXk8I7uU62DWajQ6i
8LODjnvX9niTSScfT/hr/hYOsZ5xf5l8SDnwWTkAiio2LupisFDpX6JmznCFZopUsGwJ6K/m1bTo
/1oE5EIoVtYYRYcX6F1cqMrpc3dgWs+u5fOe3L7+uvYmP0+tSU9DWpnnj7+CP7026kZyXZc9ZroL
tDfSv6LWNq9tIc7kQLyK84RXubwPXfnETwyOH1/u94+O5Z2LrZUxIdXlc5QIMwdGbn8Oc3+6LRfE
810LfSmu6T3n3ZDsK4LR6r986r+/Pa4KAtkLBGVA9p+/js2i71k0Z5ubDJwSA6XBeJhP81+KYpcJ
Q0xqXMb3JF8dM0qgL2ZujnxFgFaxP4NxqQmorafj4sXelipXcrBcHx5FW7h7b2yBjCrTbJeJpMHU
A8718VP+w/16HrVcxpLNbstb38L/TOd2MCfRDMfy3PoDypAwQiU+YkX6/7mMB+XOW+PBKFv/ehkp
2xi5Tlme6d/N1Y6QH9p91dDMf7vQv7vDXz8/4a0xDVBngS/7lwDtPJIBdKilPKu+xKsXW17q7E3n
NzcheoxTGJGLRmuEnvVmptwfYSBPBBSzBeHpIcPQWiIgscC4Vj44sb+Mrt92CgCcwAyvFQwmBupU
vz6GViFP9Qq/RHxfLNFhbMasBlDDlnInOMN629rv9VtFzwQYbpEmzueP3/bv0+A6qkGYkwWLrSO4
uD5l38Lv67ChjxelyPtK82bXlnVVuzjeP77Un14Eo9zx1iEu6R1cfEk0VAeR0hM7GwIaUdKjF86L
rtwLZQG6k2RyNil5jk6hk7P2uuzIcXBBWiAwXZgkfjLAce4+/k2/z2CCzRJLOT0TzZJ3caacwrYv
LLOYc5P2xSeMNuO+Rue1GayOGMkKWtd/vp5ylM/07DEUf/vK65qJuSHRAw7/mOzbWkHHrBKIm6Zq
npwwmo8fX89db+B/Bz9HShLapEdNMqBId7lXclwV0+wUAO9E6v4AnI2DK26hvvSzDZpy6pPuRwDg
i9wc2JTv3tBQlCARwO8P1IyH66xedUvDQDcN1UjX3iWda6GjHGT3HleN7dzFVdy2p6QryaD1RaHy
DTrFlt61O/vfM3cgcaMaK/ubm6r5XkrZzXuyJBE+UG6gDNwUBQkogYzwBRTBq1eHjrcDphL/t9w4
zajz9LojZmcMreoyDLuII2MRFrScJwWDKJ1GomOpu2Ml1njmmxbkTUQf8ePHfzm8uChMe5t6jSBj
mXX51697zPsSOjMxORga3G00wWYyMssBJuTWDsWU/R83Nev1OE2xFHsCvuu/h///mbs9mUrRDT43
aWmxGSIxAAGZza60C+cvX/PlmXy91HosXg/G6ynn4tYi4/ax3YHpxdmVyUOciro/gInMnB0blPAZ
1XL4nmg09NsSrU6M2ElY7l+e729TyvorOHuweq4/wr8c3qMswBNauDgm7LojOn8xnCiMCgqfoD1B
+bLI2dtsSVANJSpIzYHKP1OOSuIajUs0+0+p8FuYGov/txj6y4WU3+Zw3qQdwNGdB3Qxt0StN0EL
QLrURCUcBo6nct7O8+C/fTzI4Kb/6VKSrTpJLms1PrjYPKSFtaTKcZyzbTs4hy2WEQKgDIixtqo/
DZpwWa8rx10IpusxGSjN1cJK9p0TWBso084V87AAOh0RtRDCobEzEv7msp+OjDcoPIvj3S9Blh+F
nz7NfiO3/ZLgoHDGxj/4GHuOMc3JtxTuB1Bdv9JvVm85pwre6rnOxuIa/5j/SgRlcuwK2xxk4De7
yY68rYB7dyB7+lsXAe3qURjtE7f1NpnxYWSNhTWfUdYtD34APzkl3fiBvLLgXIkJdocYhsfIg8fl
BpUPmGLsr6Y0bx4xGbyF1ZivRcrGPxWNU977Ii93QTqLDEEuXkfjROamCR1K55mAvDi0GPYrPILf
wLMh00Fjjx6S+XnskVx0C7KmTbwofK8VRRLZCyJdzGx/caIu+i4ccL06s6GoJrPheN9o9zF2lwkE
GcXM8zyz+G1UiRVwmiEzaObXreuM40tD8T/aFCKqb3vXgqk9DTZO13SARAmcRb+X+JFflqSHbRYu
4YH98cohCXt/D1ncoyFdLYTm6vIxcSfrCtt0DJKqCa4jkK+HPoinJ69IMJbGArVjTKpRYk+4yYrp
FBRp8OS6qMIRZJkNSEqC65Kwqg5U/Na0o8bF+RgW5kB5kI+FrcJzh9qLoPLgDWTM8ANnlLi3XMgM
2xbpdHPQkrPNpssFjsZYfxt1YJ3bSf7AKbH2YrzPZRl1P0fI4nd8OPbnWJt+LwhWu43gfAPWGKL+
O0PiahC295OOQ/O5tYMx3DUW5icpF3T0iaw/hSs8kCbcsIHw9qBkmAy7uc2zHn0b9WjUYYu6swcK
PnRU1U+oe9R8srmG77+aDceSsl3kiX9kO+uVtooG2x+GL2Ysg70Jsnm/Hhk3BMRpJNFoOgU48Z2X
u8nzkice8Cbn3lLkrxTNvDYYCC75OoruRUNiBlKX+Ov5XH+vfIj0SKecZdiN1JrHzdSmP6LBwXtN
U2uL5hi5ekS4/BhNzq6bJwgnHIW3kwVhSRnCBrY0Nj00eAQVbGYcci/l0DEwM9fBE9BpVIU7lGmg
PrIGXNsYcG8ZTCPAkPO5Cc0r4zuGOSQP+Zyl22pYC1F5W145OnI+0eTorviu0rOqyy9+N4WfnNK9
kRZ8TdsGQhEFmh5Y/ymdeUEm11diKKKbGbXRhuZH84peJobCXX0NV0aCrGu+ONtHh26LmpMLBDP4
snn/aSwnA3qL402MK7FdjokQ5nOMiPamSg1+3Tp2sK7Psr1hO2q9ioZnRaKv2Q7Z4nxrbbFsnCYN
T5YdkEw2kSC5cfI2wqneV8i7V/Nm3iRfw6BO33wZDrCzLWXUJgFi9BaEkYtiU6ZoKCu3zzGMDdkt
ygRsSW0yx9t00WDncNY+KAezG49wNRvw1+C3V6mfXydzpx4YgVg6MvYIZT62W2d2my++ofVVd85A
HR2eRh5E6aNbdZh8vRG+0EBhUUu4VzBkvQ2TS3AF+5tGoUjm7/D/v09hHJ/cGih0MVfm3Ug73ZWD
Hsgj1OPXwca61htkAQmbeAxnxseRx8MvJk1JFoVwgVmFPMDDAKv+nsZehhURqktrMp6pSCdoFSVF
FLEYuH6yz4Eg9agRD6NXiQf6PCneT1k3dy4ykzur92QIkbFq8YiGZg8DWZKfVn8e7fCdx1Xc1lAY
vlrUo69nO8fx1TftHl+A3qOlE2eVgZ2UQk4HsNz+V5JlxyvbmC+FqKLXmVrTbiACDfdKFKJ4nf1l
x9yWbUfhwrMsk0kc/WCpQO5k082c6vyhwywBMwJ3rSoFda8A4kZfSALTNV6wLUtWtvGmnlFglSjp
ylsSQK6i2Cq3Ud6hnk4nUtryAeh1F5pdGvFQxr6FRmFBf41cQ2e2PEQpwAPDXWxRnk/bJEXTnjLd
w6KGVTM5UXaigg1ZbYQZGWWNR/8hq++piKh2E82wxyLZjds2j1Do9o3YxbI0R5r+Ei4QofSM+vGO
EdmcZbZqK7ENQitOWlgpJL/eFs0IekUu8bFPl5JmISAAlqaH3iVaI6vkcASpPO3gLic/c05GN3QI
m5uRWNpdG3kPItGPekD5ES9cuoh1v+9miAcFMt53u4D7iY60uMuiJnh3cR7vkPtaPC/nc0dffYP7
F+0AMzRq/ak9dD1vYu5wmAV5r7b4PW9wi35daufdnvVPQhSqvavNP6ojhmkSg4ZqP15NfpHBDuhM
+c1ojBa9V39p1ABTnaTsXSiCLzPdQ3zzwXcZyuy2raX7qJyMuTnCVj64mGIjvyKyJaiuK239LFjD
cYB0PyE7t6S/sI1x4LEfGwTLWwt1N6t0+O70PsSwaTQDD7HKv6UjGJU+8uU+pn66Y4PTbewBFyVH
fUJJfMyn4MfqfTBkj3Thuk0eQfCC8vfWYSAlQ6TdIth9SRuJHSB3rsIiLfehR0d+p+1C3OVZ/lSE
zM5h4eFqDFINSECT8ZaAwJzq+UWVrDzziFuY8x/P1gWhpeugQJam9LkB3fRICBxxfgI6YjggoMww
wkDRHOcd3Z8n6QxPZd0A8wWIY4f8pyQsNB4IP1hTe6/nsaInyM6VgcbJ+N5Kneho4r67Gsdh4uy1
mB1LIrcprbchmed9iUqd7bPaz4kNQB7NwVbn0IepwRY7+tc3k13f4Ax+q5IazFNRrEuNeVyapb3G
uoTjWyp+Sjq5+AgibMmCkFSTyq+zCcZN1Uv3SABKuGlrFpfSxgcQ41E8M8na4ALt79Th+Wa0um4C
eCSgityE9dGwwl6XvXzLUP9sMJr/sLryB4zqFhcMUQhV4gyPRlRnYjqGbecDUtSV+yL6WXy3m0zg
ZkqbvZeTLd2T0HZu8voUsBnYM3/NGxMuCl9iauE3TNjXV+u80OvPNbwaVkyOp0phRZO68FfiUrnR
q44zDbLX1q6j29ZHWEYxCmTD2BxiBz+16tjeVMHqIALkmYSLe9cPEf9uDonvYkFZn0S849j5pffK
9si5ozrN5fQD9nmwYRKNn4UdEXkD/FBlzaEpIT2bERmKNy63SgMUyyoPn0C3PBfhwh8Zm7OTAuVo
8lZtZ5Q0UDbKu2ARL2MgfGxwK2TASvmAnPa4OJG3A42T7JIAny6evjMmg3U8NPO2sTnZQ2U55CMh
f2gr8j34xGATj8TQWDaXFu1srhPpVVvRwdeJTO9hTbK+kUrSbFw1RA9hVgxb5flkrliO/ZRx4uXv
tYAuLv1zbbkaEBjtpbLh71iq4bnKoPlRSb1CrzcRAQ8+oq1G95q9PfrukfWpsuov5OcAlxNs+gFu
jlvsa97XVW5whZeA5XB1GsPd5S8ie4XRwAeF0st599FTnflCwm3XpJ+KsBlwG2bZ98bX0YtZ4kc7
qF8LFmf6lv513fXuVla4pUTvmL1uygfdKcw2AawuoN0hzPjuqWtDdFOjRgYnumhHTfuaLJzbcYLG
oEYNrY1AJrXHrgDCCF8VlQvSEAZpxfuhmvodeThg+wD1Y/pY9GlEI4q3BJdgP3D2ho/V3pWm4Uax
c5whvPzAevOjI5l0o2Ys+kbV0c7rQ3OHuap5d/1gRooe9u5rPc1XZiqmvW+Wn0WNKwB7p9OgCWzM
Pm3gkrYWBikZlOiWymkQz8bCwZxNSO7jQkbNtiRbMmbZytLduq3bTFYqyBWakXgqicTZ1IF3KEc3
2UgbEQivIcO5xnH5p5vhFcxarhFmUQ/bWb8hFLw1iaxu86XAum+DEBhK/ma/X4AYF2UCXL/HpOiR
ZTBb5tpLvGkvOaSdpODISRZqdcNRLDsscezDP7G9c5PkB70MjzHYjtWc6+xA34aHqpXfy6B+asic
JW5LvkJvL+60Z/2zlOlDOicU54gUx3A2vhdp377MoXdr+hm6sCcjjGwKsQqyUoeYEn7RWGAJ7WJM
za4dXiVAwG5MumKD8g4gRK8ANtlih8yOVb8kbqspcFAJb1muKEM+W9byKYvTO1iFXBbh2XPbNpxn
utyetioIxY2fmPzRWwLAM5V4NbU5zrD9vzZ6lLc5QTPXfD3efsK2iE+kRVjTkkq7EQE/rYLbcxoS
YuxhkOpdtdS4uRvVHFXu+Lj0eHvegM3FJg0JmKu07osAtgepOCidLKc6+n73GoawC0rkTwerY+e8
tCJkI7j4m5I41xunCq4dNofsnSLmHOJ1ttFiJScwz/0emZZ33ev61rZFce9wvjaxk72UlmvuEYgS
eO3hDHbjsF+POWyK2PJNuvpcUGzfdb77HtQkCTUuzqOk8nAjK/UpHyMADArwY54h4crTdfMZQNO7
gu+Z7xI79tl26ZYqXBNgWYPnqmkbHxYrfIG21uw5EmPoNnW/D6o0OEMzYUqPA9CNLgeY2p/Cowrl
e03AxHaseZRtMvl7iN/F49JhF+/mmj9AKR9s0oLodGpAN2Q/i54MWHBYGExGkJMR85XrmJ4jCVCq
hp0fWzLy/BwKqsA8A7MZcL7up2mc9ksM6sifcYPaSLHODomD+0il7xJL8oFDyY3BILNDPhfS3pvi
g12p97RJq21EEY31dmDSaFW+zf1S7qhJVDvm458WuVObQAbJtvLbR+Tz8cljGpPa3Gui0G9KRbY1
DuFrjDI/s8XKGW5uc2enaEDmEvilVssV6zd8L/Cd2ykkX1e6Dbgyyj44gvGdsbvAtAcOlKyX733Y
lzu7XbG9QfjNqqDRkKoldg5bnmis5YGr4rL0DBlbHbA9Ucq7yMDSCWVO1TbIu12lY+Z7BYaeFgXf
pnLywzJOBEhytvMVNRS3ymBl5dLfZi3c7a5fsCBEorrHB3hTQa84Ija/002THwwMF7INxHXfMRm6
bfsae9CL4uQzs7F/0zSUOtgRsDp0/WO9mFeIBcEG1wHt05Hb7Cs33861zS61vF9oi28W46BdCoOn
MFPAnaPpS4E+cTuPLvsbKyH7zsJCnkWE2bkFYKiu7C1CtFyQl3GA2V3RTquy6HVULJfxZL4NZibu
gbhuPL19cODHPrZwyMhZsx6byMRHGrLNZkzd8ZyhM38iCMtmzR/FmR01x9BSep+sFXsOdfBxYjl+
7Sn5nBs5y8duYBiCUlvFdAXwPUqD161vsUvqr1p6B4eqq9U2oygGO2Up8MbaCBl0YbW3E5osTkoe
EqTcXW6013S4goP3mBCsbYhykXMCGX9uP8itJSkzjIlcx70iqWC0nsogep5mCCUFk/gnthkPRCd9
n1L/xrOZ8RlkL30Ahjpr/G8+4FuYu/GX0ia/ROMU60sbptBUYb7LrOpKTAp1bdFZG6pat7bkcK6q
tL8y9cA30wJljerqExLS8tTZU7tfoik+jVVhP7sE+pEqgbvLIXpgXwNMIJSHXepcIzHwR1ZVQfug
Q9O8IbPldhqD6Ii7DV9XBF6XuuArWBSUJoNuTwRRsq3DAoKTkHgAM7kcZiUBGfB5h2OfB+5DHjvP
npffzTOGPXeevpZx+SXwu2BDGvq7WN0kcw5wRnrOJuMID8AIuAInc4phWU31QBJfVRUDDv/YaW+j
xOKUkDmYCYKvtgVbI19lVZT+3CJKTohAo72Bvj6o6q0Db8Ky1j0O9Vp8HLt+t1ipehLkLRwS4xRH
hTmdc55X7eUgw61t2odSM9JyU4GK9rAXErl1DknShgKbPuQkH24GV9r7hfH7rOb8LaOFs5mc+h9n
1CDwiKR6nKFJ3mMkePO0yra2P9wT5BSgWu6pD+fDFTEBqINjSAbIY4OjTsUjieCEDDolHNemuus7
8b2d1x/lGfpAlK/5/tLXlKD2PiFzJeHlYIRUnwNLXUey/MQS8g8VrjsLEzGxFyo4cdIpsabq8Toa
ZH/Wk0aBuwjvyiI7kyqGeM188cVvDNzdvmXWVSB+VqOoDzTYjJ8i3Sb3LDXNZsiRVmOwcLa+BPxD
+uDKIhwDcIFeemX5Me+QzBzoqumhL2fnDHeq3iZmSW5w8t+NegK32pXqRsw5O2wLXW3JATshNCCL
sIPWRXpQniV2U1B+S/Uc70bFXi4UbA3tgcwY/unJxC28nKY10AeWG8vrPDAixDIM3cqtB0FzwM8f
YpAbBQcD4z4wA6e7VEzPPo53bJp5jtLS/5Zp5ui5so6ArTle0/Nfis+rOGaTqgZvo8puaA3+CGas
9+R2juzP22afkqN5tLwFc11fzfxZ+7FL5p9TzK6CHjg7g4KDtZv106nBIL8dpTfvLFJ7d0PRDMdR
6pcyp5wGaPPJjIYhjnHqFEzNyscHRiVkxTaW0vVumvEowke+b2T57laInY2JzYYYc71R4cpslcig
gwUXZbayaHAdjsjdb8lI825iiFJn7pRHsFb5jS9QLVThvdXUhN+M7lswJfNmKB3gqL37PuVAfdn2
wi8gnAg7r+OcXG0v+yKFSkFA5hvcwPiUNOn0NGsCcSjJ9A+xl1GRk1KjdgPfHMzVfOdEAsfi4NVb
6SPWJQcO3osVfmb6+aoJ9Ny2OgG4I0FpLc0nmbf2GQU6CTtFqU+ygJFLwTatXua5hUtkpvHGU0QW
6LE7WyWchtBVFtWIhWTEablbFImDFedRtqPqK/uSZ1EBGJ8sO9qrcZz32ocXV3A625Q2hYEiHdp7
/ODVIc+WmjltFFeJoyeW1eHoZgqyzJiZnSKrc9em8mGqfI0rfrzRzZoPOtVUat27JrZyckKX6WCN
aYHoP80h46Mbec36gYqa9Dv/FgbeBMGbq9igYngF8zw9txRarzuLfNyyBL1psi5+qSIqV5xg8+ci
CWnSJFgmOz+ZIP2a8rRIBpZSCtCfoRGclkl+onIf4pEOWXICL+Y2mhpcUZsvVMkk1TdR40WvSde5
Zx2UbK8GfZxGezhFhi7UvvKl8yPNvJJ89sX7TJELUFJNDkUVTD+FTswdtNTXRsz1K6F/VLuXOtYo
1TsWLGpSva44MjrJUxg0P2gKAhnVY7VNEh/nsGu5IKPTvNsMQbq6yLD2Tldp66THKUYW7NMA+x7Z
tfc28pUdIuDsbwuFGkrFkeCvary0+5YY79bTbb3nOBhfO0XcXtelY+N6qEiaQvz+WlmxATBcTsBw
vNhaicbOUzhESEsFPb8TZlD24v2Uv3e9NIQdqm5TdfPwMqZVewcV3t9jdgIKQl3rFBoyszjOV4Sv
Nu29l9TDF85QsAKaqb8iNSw8kapp9pKg1gNC3+yKWWaBbelTJC+snyIBjWKt7BLbAdwVei4HxUIO
9SGq2NOMtZXtaeWTGTAFFApj3NCZtPuXMYs76hdxdB2zcz73o5vfTCxVRWA55CFa7vW/MeXwXA3W
E/osOebkI0UoMvfymTyUCI7Fk6jUJ6rb1hkVc43DHeoiuQeEiQcyuSoH+EpOKLIXm14HFSi4sT4V
9S96okIc9u25CNz5NBrcA3FCMxJT/o+4b9297xGRktsWRQe3FNskVC+islt2bZTI2Zz+49U2Ewg5
wNu6ZyOvTESYn1Pbp8XShG6oVmyRShMUqZP8KpiAx8edgUxhGLBeMuYbEZJcQMWA2Fae7A7Pd35u
1LKcbar1W8+FJmshzsGcrpmyMJJRJa7d7Uw0+J1oVASDyBu3HXyxc0KX5TNCsWit/FEXsWrcQLFf
ZfuOP3i0Z9FwlAsSOHgNEQ7uaDPE+QmZzJ3PETjgHcKYiPNPtz54QNQeKVy0RnF2V8PIpFws+OVG
/zu7oWazSPpc/lpbjguvfXAcdODR4HESyOzpOhiW9Fo0TfayjAhZrKZsDqmz7u5CuXwqqfDuLUzq
p2kx6gbgaw3cyY3/Ig64VBXR+kbVtIbQs2tYLRS/6h7iMYuyyeT2OSe2Css3uh4aRZT8vR17Pu/x
Lw3wVTj0q8hlNZQiksetgvHuXwn9/8ge7HrF7HiDACqaDFd8LKhNoKMTYhA2G4v27gNLMokmigXd
5tjUGWJOP/4Nf5BDoOPwXQcFK6HI8qIDrwagFB2uqPNENtRtaRwDkDjG5bSA7Wc2NH7xzQujBGZa
Eaekgs1FHZ0+/g2/CaN57AHKIoVJmp+A2ufXx17hgZctoulzY1IuXc2LXewrV88cSVLLPQSSNY/a
PSATt0QA37N/VHtDyz/8i87pX6H5r69E4y5BmeGhR9e2vvgptQd5JI9BVyg/WwhB9vvw6MiU41s5
sZm4j6QebmZH2HctAeMn2TTtS1BmwWcC1im92U0o/qIVudRISKEC9NMSl3OAbfHSwxEnc6uU7KDx
RxUOpcyT1nAwVf1/lJ3HjtzIFkS/iAA9k9tyXdXeqI20IaSWRG+TJsmvf4f9Nip2owqDwSwGwiiL
Ls29ESdIMTr9GJYv/zwQUl/kebTNUDQvJHW0/2TmWXaIFkFLgEAmk/ae+PhP8XP9OT3UUl+0GGop
+A2nPteoShIciCJ0WBUOpyKZ0jXzS3OOegN0eHrAT6/YPKLAEoVOG+Emnv/jVwxK5hRB0NYOCsPn
OhxzsS1rGGwgpxEcWeAKYzl3U91oJLEr4hBdh+KMzPmTZtLAYM0TRPbD1ALvYPEbyE1q24QlB3lp
uMH75h1EXGYHJxnMTWLGw+9kqEuymsZzonHjy6GRjaPWxD6FfeV46FRZlQ+xdh5amy7x4w1bXych
nEx1KislHeu2KljIa+ONXS4oTyi/q07131rL9XZolXDJ5WqkfBUHV2PB4wrkrJUDonbmdf/8FnKT
LN9EEEJYjPUhGfpnTiwdzTKlDwHN71GI+H3W0ftx5DNKleTMbP/5LWQo20RHCULA96z5p/wzVGxb
0nL1QTt0gTP8nobKTbdVG0YHml/aC4I+wrNOv4bzJ/Tv7IKyTUfqzoWhBMdbvngMFNskW8JcO6AI
ovkzRhr9f8CTlDUVMhGSSlhk0/+qFZ0HRVznIl03hKMvvuuhNnpZsLO/JGXJvsmwq29Dnx0GVN/u
Jzy4M6vaV9dooOFzbSYLJISLFWXAOu03OAcuy2quuU3sAV6MXvXlRQCDguKpw89ZUZoqLk/f3K/e
cdzyiJJ105v7OsePU1IhCBPCpi8FgbMUPgJ1KSprGFApeRUUVuIw52hZ0qtpXJ4e+vMcDUqEJg/y
TBR9CP2Ph3ZiHRAwIxzaGB4ZkX16BKW4JH3i9Dhf3dt/x1m8sXXbsV4baiYKadYWsaSG0CGqDlPV
dzu8Uq8K2dDb6TG/+iBtuCUmzxQ8wJIOUSXokVqtDC/zgd5mpLT32GzT57DS7DPf46fFd/48ELvq
/58BUGke30Y3GbQ84Ix+oOoHKU0IosmlflsDQNhYkVs/uqGf/kTGonYyE+mtBiDtG4UY/ULzGnHG
2fDldWNcRPQ9i/2Xqm+X+AYzrdLwkv5Gej/RugKamI53nPai7elb/NVjhfKAL8uiIcjqcHzdNrHf
zEWaoLbTFzuSuuMdIdiEG3gSfEpA4iBJSf2Zu73c+XGz0Y8j7fKQolrO0rtEWEoBqaQMSCYoqhuR
JYhbpI7AqMFS60+5vgLzVr2aU2vSwmyNw+lr/uKTmWdAZnpsvT6WgONrlqKj8SwmH2Ydm1OaZUJ7
yqDQVWfu7ReP0cCdTNaqa7KqmItP0y51vfADmq+V9NBPW019Wzd0vAzHDL+dvqQv1hO+j3kKQp3L
qjL/lH/WE8REmi8ynwREtx27nRKd+ascwhlKxjF81RhNck5I/GnI2cTkGbBKDCK8sUIcD6mXYTsm
oMQOA+HkZCk01Z/SGFzymDKnvWlGMZ55az7dTgb02I9i+uBMCFvoeEDPk9rY9agX8Elk7TarGk1u
RJEhmGg6cpnPTHifXlKLmjUaZMyDbEuN5dOTVkSYKTI+sFwtgbpOa657QTx3ODr5bTWoeyGLkuM0
ge6ZgjN4+oF+ekcZHTcstA5qKMzwi7s7Us6vEYt4h8TMxX0GVvhJAyF+ZpQvnqFtexBBMPJazLOL
L2HqJ0rzyvAQDIsCl7aMfHJT/AYsBrGw+VPYlDDJT1/ZpxlnvjI+B7yLbAs+HfuA17bmmMYCVrMo
HwJDq1qQDln6MNnIFcDKTv29QYxtdGbcz/twLEP27GOwMYth05xv+T/fSJRVlRFV7XhgQuouRT9a
W+q6YFu1yd/VU+DdaAP9nchJXebASD3nVmE/n774+YYe7cI+Lp5iFd1rLIf+YkoY684WPYeEA3p7
2izKNtZVVYQ3ZCWQbURmMGItq7pMdTmeedSf3XIM7XpM8ThRTNtcThFR0VWTINnwQIDASjbXG0dS
baUMgCxOGO6Vr9dI31IlVsO5+f6rqxZM+CwzuNad5TlSFJLuPRrfw2h37rQZ+zCgSO8hiBIIfX94
eok4JIg1SkCOh+XkjI/lqy+ZgzXf8owjcMXippsTMJ04YuIgdlreS2RaT3GbwnAIMoeOv+uF4pAr
Y3aaqCg+yFymr6cf++ftxfzu4WphV8pswhn9+N0jLI69uVtgfoZ0utFRpIDura1dWqYokbPml9H4
9Q8xlt5mZN6+8GUhNvRRnavMsYYzp+2P+714C9lQQYNjxUC3t7SA2CG7N7vy3UPREpy6hgjuPjnS
Scb1hOq8J72uhVtLlRbcbZD77t7UiWKm3aMjq8rRP2w1g/5iVkXtkzWYxi4qgIepSp++I+mBk6Wp
hhzd2jefckwPj5nyaPFKgsZ/oRPWkeWiYoWgUdUXE6HcpMYkICDtTg+NleUpVMgMHT4iLO5/Swgi
7nqg0IdKozKygzZpwyEKRgs5Aa2/Xeb3s+qUvt8EIXTM/TuDKutKug6WLbckeWcnMpV/GxBN0Mqo
KG26Vje3DK3sTm8BlWyMCRESACJgwqukAsy9TlMhnWtvUtbvIYBRRHZw7IGCRRet1iFL8SWKy3SN
CavZJwqMpkFQFAX1dLgndFvbwruod2NSufcogZCFtjrJbYWZX451UbxmXWVexKVmvyFSxwhkxhCr
+9a8aWSJG6RgnkLeS6VxV9aac+ZM9nkZnaUzDk+dsy7NzsWrOPSD3Zsu8wANQKj/PUmFeUYcKg6G
+uL0a//FIubNVi7Mcq7DS79YXkoBPA7fosXRn6MuerXsIcabcObw5X2xinH0YieHOBYyhr6Y2A1t
6iNSWvGMQFhND45GdNtGq+twWgdNaj4b3hi/t01QEDpoKu8BN5vXrfNEJfkq7mz5ly0SQDf0GASA
NbSaSMcCEiS3bijyYUVOLNm8NGt/w1mxvyvdao1t01mjv5LEZvzOsoYIURUoGPlaMVF3FqBx6y3q
Hd1fa1M2PppSjbcaYPVf9APDd7NSwR9CxsNgSx6UR8WnixVI0qSiysYmT/+BLkW8e0E+ETTRwMzy
Wb0UyIaUNFtwUMU2hRb4iAh6JHXVR/eW0g//65Hyoe/I0iV/gLBJM9qQqetADc3aUWw8q8hu6Xeb
tKPYVf+oCpIAEI8xAwg9u0/q7hWZCRlsPtHhsWk3xncS2NynwAIctnUIyTXIw/ObBxfVWb6ZDCvh
5lRVdYcWnJRCs6VpeiVhUZbc99I51HlsgSWlEVetgWVX55yhH0vWYh4Di8EG7YNG4C9fZTGUlq9F
OjFcLKaYfMJnqZtUKCGNB6iEp+olRFCKJwnuke4MD/RdGgJHoAKi4gRinyAXt5yX0y/9F28jv0Rn
oWH/SGV9sdoQzmzUORmyhz7oOtg6Y6QXZAr1ab21RqLekH3Xqjizun9eYX2L7bFD9wtfNNLn4/Ul
SqUqnFjx8letAkvpEKswJMW4EfHIJBsPzRV9Tc6ueLjPDP3FvgoDHaYanV25AUzAPB7blJrtB4M+
58xVsSKKWBTlpal3WYeMlmwmQjMz8dbiQkhWHZ4e49GdyzPPfi0gS5+++Z8nN6Y0IFSU88GcfDI3
ajmTUYLg5gBEpkFwKXXvVriIqi68PNHHM6N93sr6nEhc74OKYfKwj6988K1OxF6SHSRCuksMOWQA
jmOy97I5oadr6UjTAL0/fYlfDTqjRxFuUVKFInE8aI9LjSzXJjsEmtft/FiGP1UnIkJ0iN/jTMHm
bmZunx70y4fMguGauNAdlOGLqRzhHvuILs8Oet2++zSBt2y1p1WdCKRmOJZmKbZHKlFUXLnc+f1k
NerMJuqrd5w9JCdN+qJzreb4whGfeSofZHaYAoNkt5yUQ88DmWi17g83y4OtE1r1zirH/Ey9wPi8
geQU6AGxMrjlvF/zJ//PyYG4lbSvwzqnMxOTuAnqvj8YWZm/ln1lPfRDg1678pqwJxiy7kzqb2l3
J+zcfh3LOZ3KBTnvr12Eg2RPTmTqCGOOMpOdq+M8rXr052i53WqjRUV9DrL5xW1jx++x2Zs/C2u5
CMfEF09ta+WHJsTU5hArhWcmsbvLIlAOZDgM3tesY9FtZ4z5mQ/k81zoU4WlJOvQSEIevXhX0b0A
6EZCfhBET0U4lgi32WU6J64teQn53zDN4GifflXN+T04WhXoYfgQ23Dw09CDKHX8tKxwsCNDCnUw
69z+a2macdkUbfxYEZcU4rkQ8Q+7ymPcKThxjCo1vskG5esmc/oEa2M2hk+xXqLRStBsHpK+ymJW
99q+8mQwRFt8g94zmbU9evkMk+mZL23+dYtfbziUxsCW8aKzST/+9YkV0JL38W6lValujapHPGy1
5gUXZG1O36mPO3E0FmgkziU+bIn5LGotxipjS0Ts7PODZjrp7xJpCl+0JsVjSVj5nopBCBU9M548
jtPfROChaHYLWf8NSPHddbHbqF1hG2DOczD3wDeAFKylLF1vpTKyauJyNC51dqLXgIarx1J2FnEc
dfMyFrJ4EbkbPNa6Qg9BrPAz9oXp1aRHdUgjVx3CWYqO6iCy9wFEsI0Bm3RLg4Y1xCPZeme3k3Or
osB6N6X09shAynY1JXlClFPpTOsir427oi3Hn5EjKxx0mgaMSYeS+Zdag0HO89QLklrzmZ00oFTw
4t7HQt0Q9zjS/3VXlZd7PdzJgpNYlpd9tIqMZiTxIYtJaSFmwHmO80Q+8svUD9I3gPz3VZNuCrpw
+r622vBahYW9rwY0/CYHX7IhcvUNVmi0TbMSWQhGoCvDIK+7QZMEVcEiyan3Q0iinEUfK0GYrqsq
DD2hI609jWzrVTcxFkPnR+mcy6a5j5MWz83p1+Kr2Q4VAoV3Yz6wLp3xOv0Vjn9pcogQRUriUpVd
kXmWBb9dE7MVYR1RXm7tQpUlkJG+JOaHIuM5iN+n72B+N3ktqffptC31xbuppKGk0klV9f0xBAfs
oCNE/SLwI7PTrlenr/mLRRVAGI0/3wDMBn7u+Ksj2S+Kp4IvweFYvC/13t35ZO+tplhtInidqK1K
89xENTf0F58flAu2DZRR2bfpi2XFJUZK5MqJCU9KTTako+r3VUFBnqwUxJL4Tnt1b3D8mC5Qcbr1
bYIX3Hnx014FO6cbSufGb2z7PucIHlBVLorgwiDhI1pVddXeBFGbGkSgTC7Rc0z47YqPAvpEGxgd
2ThMjHhzCED7z9UWulBsBWf407wtnG/1P4tlJMj2wN2WHqQk4tBCp3iRof/ccfya7o2JVALdIlhT
crzw/NB6PP0glyvOrOeAOS8AJIFH4zccjx5MU2zX1DIOfqw3z7bSh2dpNzVFp1YOc5O/r/X/+O7M
Q861U7aBM09jySOKJqDpwks5UIvRQnasz9bJLF+bXZpdkl3iriWQ19OXuXxfeUU5YsztISCfCDQW
WpFmSL22YR47JFoDxHKISn3jovIPVrgsi3ElYnpIK2mMg3PmtL2cHZYjL17asLKqTi9K0oUSae1M
chmuoHkSfNIX8nHwIVx4deRdYCIptmS7RGfWrK8unKoVqxVTk8ESdPx8U6T4dVvV1kGPqmzPlJls
rQKesCRh40fjkJUVC1wvp+/2ci6ar9mcGXsWGymmh/me/PNKiynNE69RFlRwq7jR0O0+22OW3fut
ab2dHurz+8tQ9Bv8mW0F3GxxexvgwLJvpHVgz0iCOCv3uvAVIfYKXUKcsE6cHm/egf07B82XRn+e
63Lhw9FCPr40ureDmeWdjiWUCBq2pJ5PPiGC9uLMQF+9N/PZlOYNBFM0X8cDFW7pyrgO9YOWE19s
Z3J8qEiDW9mj7T+gQc232ewp8Vyr2TuJ1555bb+4TgNsGMUhZPu8PovhtSl1wTB5xgF7A34XiBcK
nVfgYsE4fUO/eEHZvyEBYF9jIPsxF9eZkETAM7SRU8TA0BR3stybCBJ2ssxJGIy1jhCVGCtuuz49
8heXaM4SH0AbPtX25VtKFEVHru5A3QUYWoa1Kcvfzd7Ov//3YYQDFoqjJ0xNbzHDmmHdOmHTWIfU
cqmwCngZ475SUCPPXM/nT4EVeVYtORxbTCqIx3cSIHPreqXpHuzGabGF4RbBMs2g/jotDLgdowCY
vjl9dV8NCl/XZjfAnI4y8XhQF2UQcJ/SOyjHrK+yrG++ZZGw8ah5ffqoDa15Dny7fGx0UedCBYXS
+SrRgB6PqGIV6noux0OGgLleB20r851rhuocC3I5i30MxIURAQCYmQ738UCCpAqqNwMDkRiV73Q7
Rqo7gj0ntFoTgChO30n6lPyF/84t84CIvgQTtc35cylyqsawSsAuT4RWWTicQGCLTQdN+GJIquG9
tSf5neTtCIcAhrD3Snp1gxAe605Zx/5PEOoYs6IElT7KfatXW2MKhNhZQ9C6a13z05vcHFSOX9Up
R0o9mvNGZVT+Rv6Nv6az3XwrStq4q0a4OYJrUlanyjd3Qu9a9kKjDJ9K1xzAOdkquqwRWKS4fLQw
3bp66hNknAnrVykJGbdwb/3NhK5tyrG2d4gKMHDiadLXeebXl1kYYsQPHKvaAbn9HeOOua+lVO+l
7+beZgpQXANFxCNgtOOrAhJ1aeu1fBn5JfR3DDLeEB4TyVapeNtZBamvSeN+j/3KfHErSnd6Po5r
S4LlmpKWonXm1tO2aPSYANHK3qgycp/DEt9oFUXxW9u2CqVRl31ritK5ttM4YBcpC3frsXPHAzb6
EeeOQHuN6p7JtijHZu8ZQ1lgD+qtjfCS9hqTgvfihvVwbZV2cg8ZCUYOt1/uiPyZc/kmcRWkiYSu
hO2wK+30Txm0f1vVeXdCRfqVm9fTFbXrdA38ilhKOx8vurJRAM7Q8UGmJ2yg4I+3HhXwCLsjfw0q
bZltCK/EXSHz6bJ3mvahk0Fy0ScBJVwcID9kIovrphbm9bxTxq8rBqrVmjBuvUp5F/P7tDYxC8Hg
Lcs5vKqyckxIbXcThmR6BXjo32EPjEQ9+RG+FDAGT6UDyO7M6/9xTFq8/awAc0QQO3xoZouVvPCp
8gKTMg4NLDAKZBOcBIJQZUGbtaQvTtzTWA2vBn4qjqvEz3zXhszbRfD6dehJ1NVMbzRwzE3+yPk2
a/29WUwmuadjmb+E/BVyRVnZabA6Zd09jKD+TZasSngASOK1Wn+6GoRevxq6soObEOeMxMgtnS0h
JN296MZg2gozGf11SOMBa6iwomQjdae8TQejexS43+GYBkMOZarNxLfY8yasKnXqzMCVwcTBWso3
7NfmtwwMDUDQCOHbCMKi3OgApLIrqzfq7mLyu77dRIGAA0DvCfBFq9C0ryqpawYm0SHJIDy44VsW
D7PFx/dgteImiJnofbt54YXU5B6Sp4KN0Ke4mzq3L9akXWgkwDVF+CidQRGEQed2JFPCLv6gkE7s
tY7x8XfT2IG5xSGCCca3e87xoy255V4R11sPP88L+jral8Y4AhyERdbdEkYX4wjM3XgjVdf/dkq/
2rfkxdxogPkEbjlDNHuLrLan1tMw5KrG0Es8rHBcLtgA+NfuFA13plJUSE7PqsttFHOqBayfnQzf
GfBN63gSB2AiJyfz1aHVJrXSiaRIsgs59iWt+xhYz5QMmzrGVqHjRj5TmlpubT7GRkJAPQ9NCpu5
47F9spg0KigjbWNt/GWLsNiGev2i5U20Gfk/iG8c/TP7ti8WLboaIO9NBLm00BebANBLsQu5bTzE
eKWqDcnTvPsjJwOEYRT0z2zelqv/fIVYvOGbUgChibPYvAU6XnyjJKWTvNah3DWpW/r3kQp958BU
VDRrX5Txf9zxz2Py76wUm9Uw/mL975FL+ZOwkQa0nXgA5+btDJmAaPaxwGFIbM8AL78QgjAgZ1WD
7SmVB3dRR9dJtB4Snw1HUvNlk5m84pxJQba1xL6vc6LEZfjo44RcESABKK+7qGkSntlnffVc2SJT
FZ59Baitj9+lhiQdTYcqgQLdKu+I3tM3g6EiJulaPpz+ZD7+rsVMDKyXKgvNA5JJPgrG/xzf2rBv
A6tppwPJLpzQ4V8Vl+EUdd8HPem/D6oJHj1Pepeun7l3kznUjyTOuq+9PsX3mSWHd5H4/a/TP+qL
N419uqfPv4tO1UfL4Z/fNCZB7PDd2IfS7RCwRYLuEXNvFmqrxCc2kQzdiGTU04N+6LmWd4JRaSEb
gsStpRWhUqGrWX08HeKpLdWNP4DtWUOUmb47mkOVq/ertIa8OqbRZYXdwwH+N/pAoYbUeqfcLpx1
mvENrIpO5tklmFPDWQNB0YCjlNRdV2ZvdeZe82oqqpURguExjLTzt5rr5/klZJ3+Kewd49m0Q1cH
t+C0D8koZ4+T5hCcQd+LAsLpi/7yfUceQB2RM/Vn70PIIcIZDFxqEgXwdRx31oyMDOXvWrliHfVN
Td7S1F4Uwvxle73EAspv8wN4H6d/yVfzJ/GElPxY6VBDLL50q5ZOB8WMu9/TaruVY4xVNZdTcwMr
pd+54PrcR4915swc+sWaMefkoPElCwYN2GIO1XIdBghnbRCgvfek2OISnZQhb0ha9yGxo+FKWW58
YRcRlk9LhGc+9S9edWq5zqyEpcRgLks2kpD5lNdrOrQ+No48xpjqROAGSBl/04TZnNt4fT51MBzV
uLkKOEv9jmeWLDf0HqssM4vo9H1PaflDXEykME4pu3H3WSKnrceGa+V0AHtOP+NloxSTA+131kbI
9Dr182W7rYmLsfHchJ5K5GnN3hcpMJi2GmN/G2Eh1Xa6FZLkTjenvsMYA54O0QWbBwPS67kj2OJo
yW+hSEbBymTag+bsLk58mpFWgnydYT+Mlc1L7+rd5VARb3DmCS89Pv8fyJ+nFYvTJV/a4p4zX7aY
Koc908fFwG5k08bgXWNV3g85ujoNe2w+gauc3DvbS27qqoO2NdT7TBiXRe1xV6bxbSzyn2WW+ddd
l56ZbhfLzfwDcdQhQ0KXwTF7Gb030+EjRAzjvknJP8JBO90EfSJ2ATEPZ762pdaPsebdEQJTbjsV
8GVXjQiCLDA4aO3pJbc5HUYO19eEVEPH8drqJg6da71Dg8RhIC6TdsWzg/cyEp9XrGtF8NCsXGnP
if6W0+D/nxHFIR8BNd3F5T4jHQLctYE97F1oEVvMHNyIqU2qvRNp+RsCDvcwdsq/kTUO4gry5S6z
GvkjJwnm/vQ3spgQPn4J94Zwj48i57IUWCPgi01ipyGggxVdaU1Qt/vGGIV20bjD1K0B0nXGmQ9z
ftf/Wfo+BkUlRumPmim7yUXZKiw1SR3HHPZFZ8fhhWgM8HSdYUw/CPtN4l3nxxaqsckKqQ0I0E//
+ZoR56DaYAGA4LHcWYKZs+PcK9Ue+PL0Df1Z9NaYBdwY3al/KuICz+zVPxx9i+tFZ2069JAdHaf0
YoOlu07O8ZF0lsorxF1XJfHWURM82DgBKSY0b1cq217jOb+1cGCso1xpKyOkuuAP7KtDR3NvRGWO
WxRW8dpW2u/TN+SLueno981//s8GyBorMakkHfYycJMdtsweGKyunRvm82Ofd7gsPjSEhI/29ngY
WOJdQuBytR9H15CbisS/fENaQjTuyMAug03S9PVN0kQAASJLIVI4fZmfJx7PmA29GF1YD6geHo+v
UaeMKt0viR2z430728FC3IyoCAztzO7u02dlIgFjUw/VnJg6ThTHQ5GX6KWB3md75JwtOCq3dF6D
ri2MGxOVEjeaYve5zdWn24uSnLFYaGmNcJ4wj8ckid5Lq3Cg71i31MQaytNQLkdjivaz/P8xlGAn
VlM6WCl9IQWN5T/e3vmLQvNJt3ruVC+VOWOvNM6qOmGqVlVuO/ikGyOy5S6V9n88sQiUYzpdWhwo
KMjZXyyeZNbNAjgH9p8tIm3llW30nIBs/Usl41ztaHFXP5ZqXlc26kh2Zjvq8V21J6LlwipwD35r
Nbvc1ZprBWhnY+Ss4kyO+AVGZm/V1yRvnr6hn4fGbIKjx0K2S4DP0neihXUPYEN5hyqfukeSiXBE
uGYQUBrVJx9oSwtTYJ1HhQ2hN4qHM5/LcqvK7nR2+hFVyVdDcOBiq2oPxWhHo0sPYyonYNoB5aXM
+eWM2h1CShopXqPvEtFXl2WgzokAFt8qt/148MUTruUIuCRx6B0P0QjbX+sZImHvmm86RVfzzLUu
ZsCP4fBCIMSnYePBIDh+yiKMyV6XgUNX0cvIsa01UkL6PJ/SMx/JF8+UoCTgPzjR7Nl/cTxQYEdh
kfS2c+jsxHyIVZQH1FKHuIH9BvRg56lSPkELSoHcgaYO/6P3fL6tTEscc+25lWMsZnrBmZNAvcQ5
tGbSYn6Y8ozCOZAca51wYH+Uusqty6kLNbWVkTLP7Da+eqpQLvDcYBvDqraYFpFzSwnK3TnYWt//
5NgJ0s4Jy0bge6imbnP6+1me8eaLdTh7QNX70EkudsJkeoyhg6ifwJ4p2w+OG11TuISTFer2tozU
a5XiFvjvY84iVHwlKNCZMI6fL7SzMHArXiRH9rDVC5AVJDpb4d2Qp7CDVG18A6eSvp0e9atPdY7I
oXrDq8W3ejxqAyExz3udr6WPXyhD6mveXTBTRRZujKGuvjUSFexQlt0av+e5vD3mpPlW/rPDmb8f
+mWmi59rLhAueRlJEzioKyzrYDaW3CEY6vZ9T9ZurOfJO5p4GpJACFNnnbX1+E0zwvyhQINy6RWO
6FeeqKc5TKkIN47R+Rc9lK5veIM8EoULL71KXIjFK7YOLtLWDt+LR1MDz1L91iUwtrd1kL2koF1v
dJn4APNQl+Vun8GDk/HKVLq6zpqBxVAfk/FF68dWrZUb2HTXS/KqYKGvKEA7z8Rj8czsQhQ2Gvma
QBZhau0PVhZsm3FFv2vsbG0TaP0vfWrGe8r4JZC4wlVEFriFCQLU0CgX9XqRdCuCbARQQKOOFQY+
Px92oKnMGj1QmFf7blAxIrWe1CBYHiEEJ4ks04dcPsUVNM9QXZmpMwSEPbjaHjYsaUdNkcaX+WSy
fawy7GurotTc1yk0iRopjdG5jhTtMLwzARzPgYI8W0evG56mXIGIQ6LWY8IxI2pNbRrsCaweiPJJ
BIjCJBrCW78HKbRSbSSTi5oT/bgL/WS6Naxcw0sxpNdTrZR7wbpuh5uso5O2szsZ/0TQWj9x1MZQ
wxpsrksVcRsjz2me+z6ISdbtfchNMZMq+xH6L996WDqgCkWA+tZUARHXSfueaPBsV01MUVkR+nw7
OUCT8j7P7rw0HetVLXL9t6HS6C7tnfKnZ0v7ISzKJL4eO888OKXFJNr1wPGbQie+AecRpPoGzOOU
TdMq5SVapSSu7+xq0F8ME+VDjHKq4yNV2db0Wu6D2bftlg6Dt3UC30dXLariUfGKUJfFOuBs4g4/
y4qelpTk9tUa6SyJyn+YoxeBwiiTbeVM5hr0MnK12rJfJboSWq5ucFfazUyDjjJiNGKvWA8ktNQr
u57Mi6JwxXs0pfa9l3kiv8iD1nuSgP7AdHbam6NP2lWf1GmFJCQh7bFlD6vz1sRBvOG3muAoSY6o
V4TAxe/MO7l5QTJI5N+OWZBNcHZJCNu16MThGNpWcsD3U/zhvUIubejpnTfMcSlWlhDUVpYpcsxE
2W8WGdKw2aDQAjGFasfX02doQaug1dfYFQeCtiJLTNYFnbKC9iS1vJVedfEOMaSAYkl9EwOn1Xg/
S63O7uOx6h9sTtY/6B/b74VIyS4xaq/7rdkBxK/IzPts1zk6ZCpbOmufT2PVDciJeMmaP2aGynSd
pdTFVoO088uU9/7VMGW/p3cQ32qBnz4kAtLgSlVusVO6Vn6n22pTyHW1hzhxw2glxxLasY9WiuyF
ZqvFJOVQEgh2sfQrAILswzZsiIZHjUYfACIDLZUU7HXudE2fHjgOu81masd43Leqmq4sBLjxJm+D
9EFKI6bXiQva78ji20oeFeSoZNDlml1cwq6RxO9X1DwAvAhrMyXBA276liWJVqyETQtAeDkdM0Ko
LwPiP4AWA4Az65YucaXs3r4M44KMCUKJLiMv9dbpqEUXIo6brTUXOCBKxswtzlCtCrAbFzhQs31q
2Pm7IXU4fQHd1T+h0u0VzsHZDgIi+FGPLW+X94ADIXFQGVyxaPWvJXKnQ865FFtw+ydvM3NjdHry
KwFhR0JKnPoHdmdiJbzAxdull7vKxyZliqgEOgszhbq9dWUhrALL7XRXuvIiqHtx+UL7JdtZgZE8
iKGr9zjEaoJ5SLGHxOvazHC0gYddxYe1oY1rR+sIrSvLQ5KTSBO2r44feheUtft1AXcMYW9UE5kD
H7Pg5aRnXzn7pOiaA67eysYsZhNyUQ1j8mRLLTwQ7CW3AHn3U5NG11HWB3ud9TlY+0UXXgUcG5kS
Yht4vpv02aoGxrBquyy+jbvOvPNxsT2Uqk+uYg/edUJk0DZH8rkaupAapoiGdakxw4H/NzedRT5X
EIzoFRx4sSsNYbIGt5Pe6GZsDIXBzS3WsQflrkf6/iTk5D8FVWE9VEGQUAMPgoMurXQP1o3/LFTw
rkV4hno/0C8csJ6QGrqcnpTSsTioerow8sb5mY7NnBeFpGMdt3p1YKHtb7RIipVuVvpWxnYP00GP
fxhZ532jq0VsdmzZkMgjYd7mLhEzlCm4GqsjecIf+Wed+Ib2mNtgPHNf6UCdW3mb6ROPyegNkOlx
uWdNhheoO8O3sNONy6RM3B/Y2X3zDpN37116UV38HpXUL9q+6ubNnh4+UpP3yX8geHmMbXevQ2TQ
8iRaazDoSFIkLGw16Ga+NfNW25DuJJ5GpdpszVebbZEXYPkDlcZWJ8Ap/0ePzOly0IHCe15J4qU5
1T+mzMcA0g6GtgFPLzc1s+ezFw80wImNd/3t0Mz1Nf4HDpFDGfg/0xjKRckGesDrX5rrAEDcWxJi
4et4NvY6HeaUx6Yw9qGYotupzZERtJlGx5ejLtEPOmQ2NZIMvmKfj7bco21dNJO7b5Fjvo41Ke9e
FJdPLb3NlxGwCByaMLAM0s7o4LaxTfZKR8SJN3rD+2SybY1i1/tTZZ6+EaUfP0Wk1cG5j+S0S+vy
RpMp+4rAKcTK8gZp7qB8+vdss41uNVptcZhkixBjRMw0jAH4NrxhHez2mZ4/qCn51jky06gShO6D
HkmZbia9R/RciMS4xlMHJZHGULLREEf/jXXMXCnHhJWwkr8pJ5iVEYfTs1E0LLWD6WmAbR0oglHn
rVktgVt1RvDS6zXQ8p5wzgtU1mBwIddcxAObnaFRRslq6ky/Rl7LvakmezspWtgiKdHWk70Af70U
/UPsltGz0QXhti4Dm8wr7ZlaWlWvnYZQPKfLk5UaUvnTT6vvqeeTHDFM/6PozJZbRZYo+kVEMA+v
gIRmyfLsF8I+bjNPxVDA1/fSy43oG90+PhJUZe7cuZexUZy5+HWKwaFKK9f8wG5QeljtdmSIhrqk
r24z7FdQAVuJUdU7av26wJBiLTzQY7zeEaQR12+KBofCqCuXZDGAtGCBcMEXCK7jRIpNv/Z8Dknn
PBPvzPcwlVr3zhGlpaGdjXHYE2cwBkwEmhpzlQcea8nBCClpByZO5QgkW1Wx7mtR67uFhF5+uXoQ
uFA8Y0sabs/iqG5aVUA2pVNs+i4tu71ZOcqBGbwIi9IyfyW557u5j+FTWEg8xoKTcsA9709kjm4Y
CAAXURcdzRvu2X7NgFSTdV4dTCetH1wVl1jIqgspMlf6bRt0z9qI6sBvqyzEvyjdRs9s0hzXpn8C
VXcvh+GndNv4WSz9rYLg/YYPF0c3K5UlQnZW55FEytviZFnbzSPpd6tZor4xTX1pFyH/pcVssH8F
AxJ3VGlSysqUcHrcJ9lmldK8EI5F+iTJG0NYs9yNIdVNJkAjDEZDLGK4dvIiZ2DeChsTVTIbZ6r8
nNs0e+1no9gDiNqokzz3RkOAbVpX7FXz+euDXVw587n+WPaPDLVLsDgpL0nLlF0kWPi1ZwOLiq8v
Mg9gAxTc/9k3U7OdqbO5gixxtw02VvSRQGF2asI8FieWt6pwaaHf0XwPF+BlPMCzOtwW03iedT2k
vjI39ZDsCPZ4Zcxy47nLo2TKCIdljCsbhy7Y+BhbCyS0Uz3x3j/NhUn+Tmb8p5ny09GUb5cCKsDG
0p8IXuFrIciKVHbzjdhMz++qUtypbFLsvHbM/i8xWNdYT6ugtuwMhx7br0Xu5pHmlQ0HYf0XK3IK
VG+1QziLwC5YATBg2QyxWkdtPH0ohv1HI+v5gwdgVGn2JYcVwIu13BhNeibDawIT1vpKM7xZ0pgA
xMzfZeESnSqNmzl5BTnLGN8Il0vWbl8pVcfy1KyxXL9yyLgkwY9GRGAAmMUh32jJg4FXzf9IsH2h
MHqmlLt1QzKQgs+eFxjW3dTnR3t1PinIjpQLLXWBbkcxa6GhXStKqLWGdZ55Y7fAp/LrgvwPSSDt
/b4x2qBol4sdQ3ibB4ts2/TidvMz0CXKGL18NtXyn7XWOu+OzEKX4MNwRmT01cJNufxaPcSa8Klm
ThGCdjE4E+xdbmvv7Yhk37eRzCZeD4+vrHOo0K15Xnd9NnKFFfYHzJ3vNc2/iJcTvlayA0wYwE0q
pepPcy53gMfwYZrLOR8nLxBtTZI/6Wx8S4VPYAZbVCN1V9aRIwa65U2Nl0s9EweRWlQWo5k+s8JI
Eh+4A9+WWn3oMOuGaqep2xWHkq+4jU3EPmHWo6luB3yiB1edxFGrSYuoerajAVAdk9z8a0z3MOHy
PQ5Z+6Da4X5UhsQ8FI3X/GDRjZ+tPgczaZfFDm3M28xJ9VUr9X8VbOdH1mtyq10H/DDxTU71MLQM
DubnXLJ0rcbeDePjm+bCWEgASOj1n+bJraXyHPaxtx/xoXb2kPspF/ph1N3r0DF/wlV6ShsONDnk
8BIN6va+JOSbDEUZeLry4q4T12utm8e+0g59Ly9wuT8HjdkRZDtW/1Uu7thZindFxsWbSIuCL8l9
NQ3SVYEXvCQy+VeY1XfvOOTjCv4oWtOnylrvUieEQp/IGK003V/r7pSMTrMhI5GcfKO1iN0u28BL
VElavcqv6HhNaBNTRiFuPhFiW+6a2b0zUkupefr3bFHiaOjX9tqtg4vBtSkvQ9KcVyZfDAr4edL4
j4AEAT5lYUHbdWHCpc5uVtpXxaZPQDsUEYQ7c5syMQkSu7D9QV3NYCH6ukvICusNgGyTZn1I15Gh
HNrFV0xz/WoTl2CMNNWCuKURxta2abL1KovmlC/OkSI0NHrvaSD/BFmh+G15XlmxzCNzGgU0ATZ1
KhGrW13rxRWzcnOtNK76pGxyDFrttHNoPbYAOoarYbfV62CSH5+TF7d/jH1+cZfqweyJOCF83Ss3
7FvtoUnmkNuq5EtUFKyEy0EHG6K1GpqNV2e3vGlhBYn8F5KN9m40rgi6AWBhr7TLDhEqkoX23lTZ
D63WsNeSeQNRZl/oC8wZIAwAR0ZfDNrT3Dy+vCR9aivK2TRnxKWYfRnZ0vjOs+FJGYQBPrq4Z2pd
/SpF99tKPlKRJuQ0DG0eCqLlSaYhYQE972mJ6w05B69Kt5Z+q+RRW/JgKgT6K43JPySfExuBXb8O
DCYsEqvbtd31xrBgJNUmEiKGlSuSvsEuwZ6xDUqgM7UJPvBDm3YRkTtv9mBfLWW4geELHYcKAb3m
r27mPPNNmWm7bJremBoetQoyB0nMR2GDmUnni+NK/sAl/mlz4+BUPL3GMuaAwXkhlSR7Wcr8NvVd
vkmnJcG1Nw8+6VCRrEcqx1FGOTPxeKail1r6NvK8qxw/QWIQJl/2ykEHnRti1nhuXOWGn5l4dVAF
dgOHrqlecCA3gcIzUtf4DZZC37ed9+EqUzirk0cZbH01cXFj1hFVbRs59vxWZvFhltOZs+tHTlpI
gX7AQ3EQOdA1R75Dc5pgGqq7xY1D013vk0vMvdXNgQnQBhI51KUEZ1QinWMlq7fCkBCLCg/JJztO
rONlqfJPxwF1Mec+YlEh24ouPztjEmlWezD15g9JC3ZiWchL6vQnPV3/1Ix4SsWgZF7i9qIbkHd6
ouP75kUrK2xVpp5GDOLy0Mlw76SP51bg720VrNMCoz3+6uKIS/V91AlIxfrLfnX2hWIcFanLIm61
aROLgK+CFlWa5leTOirI4uTMSvbZ7hLuzaq9C54mP/HKbZyh3ZF/HmLCP5YZssvkaQ8lp9l6TvJD
1j0VpLUYoeeOIBeQaAwM1SMWVD/PvVBn0TVMZXlPBk4hOytPqTZLVFHv0jhiZ0584lm/162BVqP6
qAb3qS/jM8THt5Ul4tAUzW1BvCyU+Fh06a2L7bO6TgdHum9sFr50fXlZY/Qda3odF0imQs0je0Tc
AXfw3tjtgV3296Yj/8MkeIi/VXP0svV3XaxDPuuSV6z4Hoz0CWvalvCY2m8b4gPc7g0D00Mc2EvN
Bis6mj9akmwXGYvDMJRPnW68xcgHZOjmPuGCUamy1sxk0mdlZI8g9y1auv80Vf/jDn6xteKcji1S
p8F2tAWLiMLsbazEjpPupwdlQwgJVGMFMDMHKkyoDmqotBmEuyzwoI4YgadYv3pXv7D5tcEe9prS
B7h5jOXY7XW/jlvOlLT3gt5qJaqVWZ4g3uySFuSdER9BOygYnecrBK2vWK2aI9cx3NoiPsVVC42j
2FHoU8ZIzmzHiwP2a1+hhF3WjAjizlvkW9xQ+8cuxQDRAZupnxyuISqGJC4CMjDjo0aTxRWQDMdW
b1iJVsC5scbMHVmesNHOPvHecoOl+5Aswwdb3TgAQShUK/HmSsp7xMLe1hnADk1JFi1OcbKm6iVb
5F5v1/7W5EsazYm7VVL7OmQ6fLnZ23qSx0RTh3krTJQGT2m3bqK+2xRDNr9VZLfefrWHp7Tz6I4y
bdlWo/ExKPUYPtZw2GTIKLTIuQ+k3vFZtWIgeCfJiV8T1X0CQGV5VRma7TxtU2m+mRAYIMzyMGGR
PMWOCiZkVGkh1CkN2Jdge3dMTiomdJZTbLi9wIVsp/0PXUYPsto6Ako9imnaNLa+74nbDZtxnW85
uxcfwrGUCJG2C1ahTJtcScA5qPFWQvPwef6MKBdLfZtW5SmJm/UrFe4SrplV7hKLsCx6WakYvgEA
7NrGjQkSgV0el9L5WZFGdptmD1HPZlPFXycVwkVKtqCfqpW1rfOqOU+KsDeJpq8vuQk9uSIWaGMv
5hK4hOm8Gg847mKDRUD81cGwtBpEzGX8adMCGoU5IFd5BMppbEeZfXxPOL7UOc1uq8Z71vUu4oSO
qefcJ2PyggkaIB/JkDRtTxCozlx1M1DEbEuncWFDyd7YZlNHKg8xtOlxs7LAEFoqnvM1d9DdkGXD
zGinKO9jduv0X1TAjtsZTDzmpscos0wJQZnbl4cmF+C1SQgXJOaozWqyj0oW9+PZ8S0zPpjxcKTN
hv3Uqk8le0obApiPzax9Tn38VLQx2qosdhqMEJjduPu1mAEGAF9/aZULEQJNaAmQZVb7ZM/FNddX
YGCmyzH9qIZa9Yz8woDBpDcRiPrLt1bn74oBZ67M9Rs7pdcBmSO0Ou3AHsmJ8SWcT1d+ti1aGIyt
8wI/KapYEgpKM/3IBfTf3CCxr1lOKkqmDwRq4tnWPyrFvjTmsDW6+MKg8xAL696t8iSyccfZ8Ijk
sfqITf3iCDDb5BNpiIqf2OgJzNFdgzkD0ikT0KhmOS1AVVwgVKn245TiWQDC1HKBuC2KOmR0HCq0
uKJSXiiU/xZ9eK3lxO6Ek1O21x0LUcbVStattRQbtxgjVUhIdSWZBnNMDETOqudyoUf9apAr0WHi
7okg7yLQ4PJVrXGvELXDtau8c+KOEaPTk4miEqrChbKmzuRDGvxlW65mPYs3RtE9i0bdLNBLYQBN
+1KxUSUa58IqyX9L5VyAlyDOT8eRhRXk66U7zGNlMvKxlWMia3ozih0jFALg19hU7XYw1ea0lior
XDhqecHtr3Gq1I9RazmXE8O4Z8PErK4lrX3O4FQKcl7xOsfzO/XWusnUkZ9EDNN5Efi7nAEq+riY
QER7FZsjwmuYtnxxrLQZMIfTZyenrayaIQnmOfmHoMTZPqVzpNry3hWCWjrXctTu5J2IAk6/Vblw
66eBLEXmQwqw4H/1TwY6EnLNmkeLzl3hC1yA13mU/WsyPopkAblpQgjle0bYZsGEeJORUiEdiIty
kDTCOI3NSJ95uMa2DIt1nm5SnxTKi8bcqqA7P1cBGZAkZp4TUySRvdrWptRK9WABktjiNM0/Bjxm
51LxysOY8YjWJgJKR/AYpdms+d5INJjBBOPc0A0/613XBSVlOTx7GlgSOOHn9mMHPrlM8o0oexL9
qLDA5vzl3MWdAzxucUo1zNg52QAe5LstuagUp8TRN+VAuIhvpim0STEuii9GEYzCQV0Xvtf21k51
ocuy5kQ71ZG4by0M6qA7c3i39XNGGM0m7guHa1F5A0QhLlWTZi9jMyvP9iiyF6I72S3DbrftVMkI
TWnSgLR6KpsR0THQLVbcatumuWYavjFBdNH9AhuNF4otQ5TKLYfx95FMRb+bEiu/Sw9tecwaIyJp
eQqT2vkcvJ4ozBxljCAxO0yG3iFlzhkv1uxY0Df1ggR1xCK4MjwnjvoP5Hq6LURrHDpbHVCqmVov
dv2m64uO5jE2W5KWUU3T1Yi3jJ0JaBv6wl9ZGgsnWJMgEPp8Opux6mzY1ND9tjKMaNY4t5NYr4Ks
GKooXZT/OsqovQUbPJS2hfaf2fktxSYISCH5HLDWXyum3L7GrAq9o2ak5hhnNPExUtT4wzaUdSun
aTch1zBjU14EHqsQnCHrBdgk3noApHWoxEN2yu2BYF2lpoyRx0YjWavM3bAz7e2gWKxWVdVmMfvN
YOIs1mTKFF8MV6eyo6qvL1rNj7aZ6tp5vtHHelNyOm9ltnaBawjUjMxb4ZY2B9lWCY7D6bgWek3a
YnZSYTr7jmxDA8B2CIxa+ENvQMOdpiQEYMUjKQ3Kn4FZij2PH0wtwM633s+6TmEnrH+rnb4VejNv
HHs6q3Z+EjHkctYQT14jf7PeECzSzcdFK8jkS1VCBY2M6IIq2XPLFIHJYNlPTYSxLn0oLSXsx/hs
Wc1e6Rrs2zlCpzIzFFnsAVKYeYzbodxwYjwRJXoUVs0TbSG0D9OWloDnZnk8PC21eq/l+8Lse0Ly
0pm63xRbMg8zDvX5CU2z+6ev0y1TE2uTDTEDQTH8B8hpA3wkZJfhV+3aqPf6nZpm23Sg/vdW89zI
lgayuqdkNaM9pGqgweKBk/OVDeWd8uIZMi5Gg5ZTVAB8MlZ+N7UsN1AIZDBKcaKzcz5MGTucMbbD
UUJtmznlAIDdmX0hTWVf2PmB5P45TJr2SXOqWznUoem0L3WL6Bd7O/zb59JkYpuq3WXEGOabbb1n
sQHCq7Ux1SlSTS8NGnqMYHVEw+p49ZFpxq9ayL1Ce88WzvJIV2DVRXXPRo863YP3dsz8DUljHxcZ
+bh2c2PmqBF31n1pMwuC4BpwOh5WVfwQzGduxeg4PodaZCT0SWVfG4zAG6wHqatu2650fBiHa1Dp
6ybnwT8nlBYb04wzf7QVeOu9OJZu8w4zddo4Jg3JYz5RVy3ZLkq08GsOdQ/7uey3+TDeO2Wyfe7I
JyChb2w8PVtlfsdbdevy6k+ZkWRiAa2wz1D3i+GUu1RpXtbwhTqgKk3gP0Ftchekdf09Jd2+1mt3
Z7EOasSOADyjlRsw91+GML5x+fBMFh1IyalWfVY7E7+Q+r7rqtNUlwxl4dRDi6Yp7d1hX7EtDZe2
CSpJkrQgW54Lp+j9hK3KlVVlZ5VcU4Ycdv1EP2pb89vAmZNIl6Qa2t3HavOJlfSDlvYvrZa/sFwb
EM6/T3gFtc7btn1h8i8xVeLf3hrCPNPSNlhr6s00A52EdMk+uVod3Kr5FrZ2KozytIhVPySgAcNY
I419ci+zlj5lUMKodrflZNDfMyQidjXzF5rcQLdbUJnltc/5B6rG/yZdQYaaaA9mwmldsNBGIw4N
qhKGtc26PD4fy7hmWXat0P85vQi8Sayd4tbfVVke6QXQDiYZjaI9e4zs4GbHT+hH3103XWu4jd1C
kaLML0hcPxCwvp2lunaPDrDI012qgWVmqstkzHtd5bTXa/3g1s6Bo/W7XYwHbd0BPFlf49rWHp6j
NRzd5D0ZFQQR8OS5YRxZJcTQ5OohEWP/yrh/xy1PYYWokWSU92SZnVP+3nLmdFqFzlRsmNVgaIYP
gW2vcce/ImE8Xo6iuSzOEm+kpTExdmDmVRBxvap7Si2cKqlQNqtWREUC98OW4qbjbjktTXv1hqS6
OpN47wqHl87GEuDJcZ8yYPEU92as9GOLjTsjiY8qJgY9kf+p2QS8rpBnr7C2op13jl3tyMlVgyWz
n1J92GPc5enz0je9EwDB5IpkllobdtuKcBzc9VBb0zfjLbQFUIXZpH14aTPRWpCM2Q2MmPQ+Xl54
R6xt4Sp3kYyU3kvl81Ix4TPGf22TbOXjoW4xIVlL/er13hfQ625Dqj5pKb3egUpI7e3i0Ebbffuq
2uOf2rdvfVZs45ZT0KidM+GFb2nivDtNjmPDRtZfyKZjNpHSHfPB8+HRHhvHruNKZJfxuqwJsn5X
fxKw6wWTWdzxZNz0WP31nOVCWO1ZOG0SmI77pphsNxsrZ2etYGyxZIe1JH5VrYFvd3CfQXFOvg6+
gufb8z481NSLQzPAjN6jZs9frNY+uXP34C2ILPAK3FwZw7xhWP7rLXHCKPlfZ+swZfvqLXNl5LF4
pPuWNUVjUx/VLuG7xKGjRcWofdtW82Xn1EW9i2FBoKL6tmmECUZ4P9bjEdzbcjEHuYfamQTG3JAl
sryPnfZt0kWzyYP/olBphTPtq6i0sLWBU6LXfBoTLwSARw86GMdxoZT1RlHzNOxAD/jphOjKpXPE
HH/QzH6vreg2fdnu+6b7NZLk5tTMGYUy7uYCjPZsetWmmCErmsjy5fSoB9YcmY8rEGe0g0RnHtQu
3WaDwmGnzz5j3edssVjL7T5NsL4ucQxR2pjaYZmxDsFOG31cmn3A9Bue4uxkzMEpKpZGfitec6Hr
+9Ka8Z+uJB+QwEARe24WKJpot13HFNbOoa6zHAKasv4qU4w/GTYZb5T0bCZ+tHyodpULHN2SqNij
3kVWbB1swYPasNBMKTG/Z2VqnZt+jbjwBQRR/scV4xlx5q0crT/bmw52sQRVUv0NGt7Apci1gNIx
7HJ376Ur0EZaxnqwPses3KCTaIfSmL8tJhUbmIo7zERnXiLksSy9D/CN/MQY9/RJ5yS1f90le5s9
svhiaQBUV76HVQ5hCTkTJ+UubhiE0JYCxbbnnaemG7PP2H2L+23DPbS66aF0FiuslmSkqOY2R4A5
2SXy95TkX3QXRyxEe8Wpz3W+rCF0YMW3kVXUcXmZcUDAdWTNFDByZnvYMlKSJNTRgJiq2RpqX5GH
bSfvq8qdSy+SRcjsW/r6f1w3O09L66DqEF0S4bwnJnNow57PojVfSi1Z/NyCYI9cf285gQ/YRLgs
GGZCqURfqEzaIoWJMXKIetZTp74aufq09FO/o5TamWX+LMk0L3tjOaicHfu5WyLu+7824aURmbFZ
u7bbcuNc2aXHPODNh9jW3wma+uT+fWTTwztdDKKhm8uUlfdalCUDqsQjAd3yvcl9Xo0yOzRFzdvE
TaqqqtxkVHmBRqWXF8WdVNo/7siN25ZvarZqPniZb5AHkVLXMuja1AubWR5zfow/cNlJsilCrukf
iEltME7YiBaGKSaD3WBt1y/G8dXGZpXmbs8MfLO1upATgQYwVX9NNsWhxleO7cxDdHHTUKW9p0e/
o6EguI2Y3zRApANXDwJrhp42v3cC2nZp1o/oMn7phb4eH6u5fUzOYcBjB1Lnm7SzJyWPcUgBcDfy
KkoqFd+GYAymiPe6FRyacXwZ8Cv4KiKMP1nTX9uqBEtmxF4Yt1VPz2Y+amFW1XpEVr290RYmjlb8
Wc1Os1NrrCWOU1wKvIq+mVt/ADzv5NfZh1GmJn5gm+uuZ3KnYxvj9eTvBNw8WDr9RLrqXhPJcVnT
L90dLc4jcLpuZ8CiLeVrHDs9SUb6dOpmnDQxJ53BmjQWu7kO8Quh4cZoSKY340V1A1AAQ1C4+a5t
vZlTxNaRX7wQzvZGrtYSEfqxHDTSIAPS7o9ep96zhXliwaFej9kuWdx3XrmDRRwnFaV909v+H/sq
l87Udlxd3s6ZrXBusYbIub/kD8pxlnCYqI0TOVDhAgZ9RHya19wYyfunUFIKnh9RPBwpCPmjDQob
xL1wRiDXk/Wpx3nsw6DBXthkfQDUFcVmMUkAtMiqm2s0gL5BK1B45o0xjdhKQAME+q3P4qARkaON
UFYzLaJmDZOl4NduxytI4g45vPTOKeEwT3q3PkHwUwKQhxF+/huw2yg3H6bRyv7XYmXdFfjJ/VSm
r96ajkGJAJR1+GFT+6WejM1QGOneIMyNdMR+P9QELaTm8m+NU7otJyzz6stB8vTzZLynJiMMHY+G
7McDVVxJOI+56RxmVZ6GMqfxk81T043PY1cclkzZDZlyrTXtKlZJUTT96mtlbwhupyM0vuD9UQDH
5HdQFXJpU+eM21IquH9KlKGRg2mo5xvDhadyxEcwOkRBPCjHNb9YS/Ub0Ctc9MqGCtkuh6bR/oSm
XwT2+NCVaaTpxZc3yEs9MR7gGen8hsc7I4cG+4m3SwvEqowRjTETH2MYHl3CY2DI0dGdCcuHfSva
8cimFQWErZd4rvWrsiizPxljlBgMDtkC29qVboSUG9Hkpt+xmp81slQI0S9wJ3q/wkVPbCROC8a1
UUrnFLRIba9EaC3B0OnRgAwxVhpz2TX5IVnzVJudDGxvwLIWOxFt9FaFFO4PeJTx5Z/wWlsb/F78
P/WMpVKciLGX3wnJy7s5x+mkxKa2X1i8DMyeNTDp/NWivRZqdwaQuRst9VAR1MJY3fzUZV1sZ9m0
297QSuw9NWpl37VXA5w1s/72i7niJq7cp9bSIHAJ47ngpjvrs/KH8e1Z9/onrchOMgcVW5etdlfm
6ubK4Q3TJ08g6QgYr2aOu0X9bgxxm4w636ABHKQdR0urEZvEp2j3S35sjfQVH+DkJ8lUbia9kkzy
WUJt3ew0N7wsDGWhU3jJf5VZAi8oVRPnMZjechBIFhImcrdS0SSl+M+ZiJFYh5WuKzaznyG2xm1s
dc2uFPqpQkDCIIfVpFrqgCIzwP5xs9qZJTJn3SiKGfWE5Hhd11BWWDbnJhdrbVDytEkTIRKToCu7
T3jrjAUG1EtFxUW44NZmal5EWowPBLf0aWD1PeiK/iHgeDLbZG4ajIP3gjve87WCDcyEFCd/sts1
yLVK2xU5nbdHMLXAO+NLxX1pzOxbH5ptl/OfNNP0ajW4HuLKsR41UIa/g4QCvWyYrbrmVRraRSWF
DMeBGj7kOh4VEsFm59APcA7phjZ8CjJI2FvDi0A+pqNWV2hZqz/q8q53WG/kTC5BOWiRk1KpWno9
Pnwlr0Wv3uuennIlPiQwSXb3GSKBEEmxXigGS7TFHJCVwc9d2//mrLhPtfIfzOEGqw7bCC7Tzy0B
G5vW0P5aHDBFKj+lOvxIUb6y+kUQER6uNSEXbNF+4EnQ3uneP9x5CYsL9S6dBtDZfLBau3xN1Wrg
Oq29LdBuEoA9h8k5vsRDF/O1TrS9fqy1n6tJbrWeNb+Z5b6AUvlgCsPDxzRxGimd05mj3FKXLyMu
95ORofal7bfeeAyQ2jH5XXE1+NZMavZksBi+dN+Q3fdY+T/NrPvNDOswes251+0dqWJHN9HvNBZ6
tCKhPe5JVstZ7SLW6hXzBk1PbLya5NNTlkr1FA9plHjuQXLa0qU1e/at74YRh8OgTv7iIUq6U/Mv
Xoofg8+0akysRZPc2op6d0d7xxLZfmIMD6cb/aITzk7zclx9StiPTJWwVP7mvTfAW8+JWqSwJVil
DeFq/GRFBcQ+d6tTyZ6K35sFE1KjeaRQdhwpLv1urFQTIzS8GorQSpy1QDGnrr1kMe0kK19bb5rp
VKr4WhJ26q8q/aWCQ2HBVBZMLePltvyVCG9r3Dyz9Y85w+2vbK3C0U4+s645DB5VDfPf/YpV9Eo2
7DvqT6CAFdy2cz4G84A9A/RGFcRTf1THKdJWDWlFzLjW5geqx9jxoMog9kSY1/r3ENsHobhXj+7c
txdnt3CI+7qCDz+HO6JqcRv0pkZcc9cdRUvch44ZWkObD/M2P/QP6bEQGI4s3TqbhLL7pYORAlzJ
d8uA0Uyrs2EpZ2rveZ+byMGIG1G9MBEYzYTLQ1tItUVoHXEocqARlZgd6AzlPz2bZRTrRfIyeMkU
CKvI8ZDrd9HPF5nNgsIyfmDVsSsUJOW22r6b0IzXQRTnWRHyJoTmFcDN+XuRQbkcZhJ7gq6snG1r
e32A7z5m6Mq2DM+F2v7mwiQ2Tau6wIlT/R85/c657KrqjgyPS6lKnktkiB1djWC+rYuITMskJHA/
3ceWl0dCpPPdI33jhCdt8ELZI2Ky9JoztSCIW2zmxlA3idnR3Ksjh/mKJT1XG7ajmMPlYSpQuYgt
cveWI+QrumgaToluvDtTnB9Kq8GUKbDqpbrefaZrWu3lOEz7PqOV6PR+CJqxhh9TxtZRm2S+8odM
DbbNqunwZPfFkTiH2Qog3RX/BLk5GKAShpxt3nyvhai2y2Sw7SWGPiLqvPtHcJCKvq+NuhlkRsy8
10lvRck6YKYPZsBqSn4sO3zbNFg2u2SkZcBuzy1cj+lDO9NovxlFOZuO4mU7xLN57hbrx6vJMXFJ
dz6UdYHhnBzQC959dLLe/nLNetiuXmwQyqn1GEoNcv4dyxwCs4IhFzSTNe8WzfixvNo8KJ2sjqrs
Bp6rHtCUNGVFr/jYU+iboY4EeWZQUvg1YsNuTkgBzqZF5t4jSgpK9XRiXIitEQlxfi4ZyGxM7kMw
nTLZIR1VUQ4bAuihYjC4WXv2OvpuuLlYFqilgSqRVm/eC7ZatkVhJQGtYY+kPj2mNWP2a68dZgc5
KQO3R8rRZDFkCxMTfx7yk3mXa98fu3kVT3VmuAH0TouHs0kuysogp4jTBOUIlLrvlCWmEqvEB9w0
w4XIp/XiTPPvnKvlyTEa9+GyoOZLy5Wpo4WsqZvi9j9l57HkNrJ22ydCBJBAwkzpTbF8qcwEIZVK
8AkggYR7+rvYo9s6ilb8w2NCLJJg5mf2XnuUyXjnFdZEvxNXasWM/OpCTmiwrAwV9T8Lq1MT0zZe
uV2GbPrFCU82M9EN/q6a03CYflhlwxCiYLrpRRjRlGfgHYzLEuwEwM73QeYowY1CNG2FrIFtQhS/
rMLXLy5LyF1qiqcAliRrUm+5WZo2fpp5D0SBZvx6/9tG+gd7LnAKNt3+NWIDzPK/baS2drOyqdLo
6GKm/GJrT9nYxuqmGr33/36l38EsAYZRl+lLKAPHFySh/GZEbnw0Fl2twmOOr57P1EvSty5pES2V
wVDLDzjv7YMJrPEnMomQxWvHZkSBiXnqi6ShXZ4josj++4/6Ddrwz98kbKzuMCo8UAW/vX1l0eHJ
zoRH8nWYv5KO9dD0DlmMQ95xYeMuqf/GbHCujud/GWdhBJMrGQEQBAclfgdFaAUMp+D4O4kZ5YDL
FvuIRuHZjub+HFf1L9MDFhfXXz9lxilush4XT9j/xbX8P650RpicJQJT9pXl/bvVP7MKIQfDpcFY
MtZ7oH6qP6cirS9Iyq+yDcCk37s5Smig5iD+y6v/z+fOqwfiGkAZBj5ROr97pkMKKrCCyUmKlPY+
cdakX9Q3ZYsaqABGcvg/fs3XNwtOwXVQFwkQCf9+yo1A7qDxa51c280ZRKfpW7kgwmPqggJvlU5d
9vHfr/i/9mhe8so68h1+W7b/O14g1rp2E6WzU1O2/oZQS3p2STq1m0lrEwxes2XPu9T5yW+4zU3B
Yue//4I/fcS8UxioHiWE/D0dqQMZsng5jj6aHgvbP1v4HuctaE9wiEwU4vpv5KU/PNgy8PDM8YD7
jvznI/n/mDJXUWPQ54F1FEKN/gbqWTtvhzK0PpACi5u2MhY5G9aIA6pWVlkzZa6UtcUQS9KKo/3s
L+CF/yE8XB8yooquAd0RsPrfYACgrFphhElO7ARQ4F5Pa0ZStsjkX17oj182i0bb95lLO4H87ZVA
oTKTCiI+66unEelEGL/juZzqVWJEeUx7VrY7l/L+1xB3c4G8tsQT2kx2rv6vB9r1PcsA0g5bCWhT
7r+f9ArmmM08m/eso3gHT2Q8kNX47uRZuXEmavK/PGV/OEZ82yWuREpywqGz/Pv1dOJ1ucjT9GRP
MbdpJEGUrsA8pxopnmXfjRwCu8VOkhfuXz3+5YP/wzPObyuw/St7hgz2396tdhmyhgNzgjRUv3rQ
fUgEMPDOncJN7CIY+++f1J+Obux/PEooNWBMhL+hPBzLrmIsQMkpUsLcFSRh4PNU7nwLshUXYTWI
dXsd+iicJOsWDAGqgZm989hVf/tT/ge/EAS+gFdOeXR9tMRvJygOXuqCSSansdYzY8xCp++qq+pn
1F34inrpPBAJMT0M9bSoDQJDtnS1lFb+l6/gT88+FxkkCp4DQCrBb2dr2AvZwTZLToGN9S3pygon
dmzfc9tne2OZ+mRFec/eskDAwf55VTr6r5TJ62P2253qu2yJmVnzUwd4/u/HsM/rXs5Tn5zEBH4o
yuP0W8AcfM17T/4SsPKnJx5uDJs5cFKc8L+9VBujse0bDNGpQoLT9TP5omzIUFoEw64oibDEfH0W
cBbv//vp+9N7xOMAxQpgKxEvv33Q+eyGtZjYoA9pZaNoaHrpnbj0GptLxVTF5r9fjuLnH1jjbx8r
WVjAY2DHULTI32GOzIhSx8+iIy660WxaJyj3xK2icYqKnNF3alDb2TQp+yu+ZmOs2X7D8SUwc3o0
7rHACoaFdN0OcD3q0XEOncE5Y4cFJrHSy17qnAVcICtn77NsuE24ym6GLNRPPeuYU7T07UOnSsqR
hf02C77OQ99toeFHvs/SsClN/ZNOu8CVgX+jSyz2rYPlbuMWpA9jkWYnWc+9D/xQ7pCUNe6aZXtj
NmnlVVc5TubtCdkcPjxWZNbaEvj6sPVl45Manfi2UVbP7AsrxveBHNxbnJj84E0+ZkhM4wZzXoO1
at61dZee58ZLL1mLFkkPcX/JM+McDC3GKexDD5Fs0tUPTXY1B8/aYlCcMfjrIJ8A8CifCe35ytO4
OGfxNK9tXATZykINePYIECIALCbmL8NZo3rmjaXFbIH/qHYBNo5d1trpLupFcQvvQm3xPpFVjjbH
AKVkuZkFXy67sOM1h+6ziJYR9kahNxjX4lU/MXxWA2IYq53Cn7ShHulggXygXHC/t/kwX9iZ+g9d
IJttadkMvbIUw3ja1T9F5DXWIQ9teSiFNTyZ2MIn79fTZ2cHwxHOLUOLdtH1L6/trDtb1M4z49kZ
g04V3kDS6J9Y2KJeKEPGR2X/RQ8QbEyCWYwCcGD45Ef7uMZgokjhvVGjkGdvdoObQTTogadKV0xS
GriePYNArNDFTk5IbqOKXnsAfAONm9i/DDnUZlBmeopV0tyVVuXeQsSAvu/FyxpGDuEuae2ofZyZ
5dRVxnsebMe8WtNV/Qat4H4py3RH/Iyh40VqMLHhP6nIPKPvSY5eMCJgQpLWbhRyUjDgY7yDNZg/
MAiRGzMVeGGmJdywkOOh6ZA1gpaZdq6K8/srntl6KhpMQGs9+e0dZn5nW2tdsrAY400Q57TGUctM
PYv8xzRitYW9sJpXmfbKI4HbyJD9ilsvSPMXhw3f/dxxAgVUAOiTBxYYiVNj5nDZk0gny77NXaV+
Srala39Cy11jjdpXTpqsYWHqVTPLiRBnfTV0O0mwT5ndvii2by9JwHhbxmlxm/Dx3qOGRKc9JChn
BQRPZU9Dxa2vlvXYYo6IYuzzWkWohOOccdmIPUcRzPIdQjyruwDNkjNW9nFRJEnmVWStqqCL7HUw
jWN9aT2oLlMuX0mowCUzhoQ7WsyOuuoedS4aPCI4V6UlwkMcjle3A3gggNrNgbAX2sprmrNfdskm
r+UTvsKPwmakWLO3ZzCxhDvZ1DtITk+NuLb3LY4cRM/xdqis4QbbdnLQpPFtllkk63BR4UnCw+ew
cnoFN2GIPnriBm4zN+/tDclL5jEKaZXxzqTu0csJ75sDZb1kVPmfhVuTKKGMcp8nLMCo7kAW3FYo
IHl8Z5vweYe98RadNGywKfKCte9cp05RvQC5YL5pynUSEpMMP0L3yS7sU2xKQ+En5YqPC7hMbWU/
R9V0l9ybv1ezZY62loyCcj40RjF6W5mouaSVz9q05q9x7u18bp/CaFLjpcZASUgefg775zK1kTpY
zOPdC0RwiaZwsABN5EeT0Jcq/hAkKlu4L8ldhM30ThI2gJ6wT+fvXhNEa3SkoAC8Frhz70eM5RIP
QXvetT4Obs/CCj0ghHT71L4kJRfNVo2jZEEeIVLPJ42pQSTBZ5Q25tlQ11BVEaAxeo386vXQPSB8
Y2AStjV/b8mOIySpabcw0lpp7sX7VJfyuQ78ZscQdXrKhNPu+qgxW8Jj6tMQXdU3ttt+186s4Kp7
iigRZrOf5cho3vT8oEkhLI8Ni9QMrtOAwpfiy0chTkrbvlMIBZOZ3JaV7xM3K/p5QCEQsLu4wtRu
QrBDuIxCJ7jzLSLQVpVn6ve86P3jaKnuNGhfnwABu1ihhuIQksqCYlP0z2njUaPkDmJKjwXXJ07e
lh1mAg82b/BbYJ5nfC/Y5d3hcexeYmPdhkzbMTnCOmLF4eTsE21t4bbpy+iHNVoIPFj6EKRA4c1y
NgzuZFFFH1XSuCeVolRIC359eZGgOLFaC0PcSHAJnRox8UVUXsJeFReJxPnQILZ/za1s/OZMIfrA
yTIx43qsz80VRljj3vWWbznGi2NTS7P1O9ZLcSLU/cL99axD7hzsi9ZZ10FwSqdwekHUER+mGSdu
Z+R1xjBMxSFn2BbuagB0I5NCzX9dTlZ4M0Rp9hDmxtpLTYS3YzksmUxsjmyx00POmoErIamfmzSU
m07V2Iqlpv4kqu81izqLxGyaa+HH2SmNOSumq4d0W0kPJ98Y58CaKhBJogADvoqNk5W0ahCJm6iI
NrrrszvXma2HtMN9iRa4n7+zncARW/JdIpwEcPuWBte0TDkqZNAqQekfM/sMECSuoqUoG9ZgWt8s
LF+o/ysSQZqSn8FgX5wxSW6QTok78F+0wnUzoFFvy41I6pinYfSPJbmEaz4Msmvj+pngVOsuL4WP
vWt2D3Ch7NeU8T/mq7m7ZGVZP3Y9aN2QyJXH3pbitfEsVGSqwtQ38DNtDK5916Ync6oeWTSB6TuH
FdbjkkzJY1KWn8lYLHcuw5rHEDPotptHjDPeUDzJptFv8+LMlwl+w0YXrXyCk7LsPVgvXJ+F/aP2
2WFmbtZg2zP9gVgB92gBXJs3cRGgbHVb96olUWIHysdamy7ycQv9owXOw4s0cbiy3PT6Wxqjs5ln
9PxjEq6nesguDQiH58KUvyKFoAgRbXSwBoluKcEOs4R+8EzfKdewV/utKAq0y00KPB4S2r4FrnRf
2YSflwgPt207awRoWbUu7LEDw6Gqr4g95naqiGP0pO/tereXe4Go+3tMaQMSHLW04e9GuZewt1pk
/Ur0SXHbFq2Hzlvq6RR2I9ylTFLgjdAQ7tLrLrMVXDgttd12iFz/7NbiqyggwOIou0KbpIT1Lojo
sbXzUQezS/Fms2EpsqDNN0WLMC9wmJM74eKicbXtg+dq664hlAT5jxpxuGEILwJvQ7HofwT9s+V+
hfgXm6EEcth27QZbPo7MbkFdqYhQYKbGrTewtyaEaiOKEkFy1jKGGWFlPA6+w4YiqaKdTAyaJuAN
+N2rbht7rbyJwyHApxQEn0MelBdbE5xWaZHcJ0Mcb4pZapSHk7KPdmXaTVHr4ma0/GBNnGd+W/eT
3k1+h9ucBRrLbS/QXx53I8XErNQ9mt7lc3F90H89j3c4lfVZWszplgKZN8yqEP2KaLN3B07ITYl+
5rtxHXaXUrU/oOIg8U5GfzYbYAAhR3IdDXJF/HD2DVwaav5ZS58/Eu72fBDckTd0A1ywHg5Ce2VQ
qK5J3BA+x+mUXDrWneWqcMJs6xeCVrKRxXselsubwEGFAiS3gZ5UcG3QeMMtmHgtC5TSDhgZ+yWY
U/IQ1awEZ3LKWLKLvrpIcAhb/hduMKwoH0nlQZWFaXMsfUXQFXuTGyfIxV0wW+6BZ9w7zEp671bW
80clhf8+63budn3WZveMb8onP47NXagXua0t4YI11vrSIvw8tcbpz6E1cZwZ5s4vRWI1tzmeoR8u
lh68bV1b79vSCvA6jpjAWzMhRkqD4UGZBmV2NvEebD3BhVOgtBDSjZ2+X1zkpTl07wvmTWGvsfuO
HzPQIEJOfTk8hypvtxT19jrDc3efsLagM4HMwe6DrCKrUfdN39XPmXatPbtl8U7sAKhKRAwTAqEY
Px2jjYthi36z0MSv/VZ439NEd5++O/SvJWoQtKGeNR67gCVqORX6w42yieQp2QjB2+CAJ1zYRfIy
Q2GiXtQGiXXTbvMR89vEQ4zMnARSCGnqZhmb4KuEvvookaY9+mkw7nRQZq/VUA8b4fljyu5OIB/I
89bs9FDJi1MH44MD0QGvoog4Y7B5ON8g5jlblxnj83W2zMHjR5rlOCe0v6483W/A+NTfVZEOO5MS
Qt7JvDv79ZI/WCaRN0ko1IPNwusww0X9kZqELZsI8MIRIcvPHJmwxeFjQ1+iUkBDysWCqaiNDkoH
PBBEre2h5CFAyKrxLg1jdUxzY8pNmyYTJk0HEVXmkC1J4TIQ7Jaw5AxwaeAxcbAiLocRTP28puAr
73vT5+xWR6eo1mm0cMuXpch/LaE3i5VVzcsnuOXiCDJWSA0po6M5LXsefKdNw1MoielOA7yUyTxi
w4D8lIHvKFBIBfFwV7tpQ/QEyWuJDQ3P8luMH7YPOUeIBkXOgvosYYpx05MexflRiW3LrhWD7kRY
QclaGU6M+FmkYsJ6LPQnqWrVeWYO8pxmpNEbP+03ePj7Xd+U3B+yyhE+RR68De6Jyp1/GjLtJEIj
dmdO5ds/HDFP90kXObvmao1mchwfrgg0utC+mlihTole851Hn02W+d51loAlwQsprxb2n+WsdrpE
AGaXQIs6ZEiNCHDZArIxdtWv41a5HLi2aL+yUSVn2SkWnB0xIG8oMtSeQ9Y78x7gQbmBdVgWlqpx
Ws8/FqRKF82Yee3Fpjp1YcozbElvq2NsLnGPrWRK3U+mIXrfqgTbODUWmL7Z3wSizjfxdbABn2pc
d0v4MNGY78clVGd44O2ujpT74gzWDwfo0YMoWjw8lV18szTZ4kO5OJ8LcRrrAkXZPuHNrh0vNauk
ytLXPEmDL7pJ1At91J0Tv+P5RMWCT/YflSky3wxDUZXxo28x9w7QwkbInW+AQoCq9QFYEXRCWM+G
5JszRvqDtB/zmFh+c2lLn3BphXQdBEnZv+A2hVU74V/4CgF731iDJR8y2wKZYPBpulGLEHVmvUhl
7hlsc0iVUKRMDh0khhE5YAH3rs5aB3jPphwLgxcmKPMtG4Jg60ZLw5beHT85fme8PK04L2LxnhUb
3x37auzc09yJBzag/B89X9/WytQbl1Zlw1bcbFFczjc1Fh8AnKbVHN4ie7NT1H9MhQkFj+n748r5
htqlWNUCYZeL/3uF9fythAu61T5DBxb972BFnnB1YnLuuhuPSpZN8/gaMnoCg+mJtW8KZwP72t9M
RP7sNKKP1Zzn97R3XC2F81EKAxA0QZ/kGfsUFvVtt6gHtAmflZGMaYiYnnW8CrXzKMLxbrTxP1Ha
NOulnWBhJfA6PCPkJg0hKgSIqrYWD3YVNyFC/o4ga0oSMSJnRed8cedIUZUNans1H9LsOaRESEYC
bc5JXLkWcjiz3GVXzFaUhx8h5d6hiXSESVzrfbSUO1stT2UNRV3gnqURDDiTFo24InxynfYly91v
5Nc7aIezeA35O9hwYB7iPHxHA/IrbWLwl1eeckF0FmQn9Qyp9gEL8Zdnxy7SY3NudHJopumjIbFs
TQINyPskxyiWyJdeewBwSjK4MxtH6Lik3U6G/mecAZcpreGT5Pjbxi3K1dBjF4lLgfcZ8TE/TmSc
Y/EW+UhpCIOHhJXjdca1wG/QpIbgteZ9rssXCt1NVLf8A5hc10EYHidUVEka32Sh/ctPQN6mVXY9
h+ER1TPx1CohkdGBStE6zrgf0/xnkWEK0+Pio5QM+lXl53fEzKEcLW1/UxhJwhvinlUBcWcVNHO4
lqU6tpXtbaxp+DF0yaX1cSbDAQkPWcdZFQxtgbTWhbqadfVNNEVvQWghWWhJG9E1ueerwEj9A9Lv
fDBh7byxnGq+hjhUP6KqMQfwxYgqA9V77ppV5/BSB159zZ8riEuKPEB5dCUPQGmdO3gE9TYey3oP
xKc7h2K8SkVLjYjI+O55yRb3TucQnVZdGfYoV33/FJrQ3kBwjb8mpxrWQ7zYNzLN6W8bFZT3bDcd
vKKRg+U1B9GDmH7r13J6jeZ2PKslWhR0rKx7xm3ZHxoas5vUQBKSQ2meBisrhvUylT1qLy9eu+zY
/RWzXsJHLdQ0p4Xd4IdfusN5mi3vjQffwV0fEBbqOLlzHDHH4NVrrYNCTL4fm14jBeXrumbgbYu2
9Z8HM823WQXAqyWn69YMXHy5nRZI6iqSRBHUPJgkSynJ3egR7AKMqJH9tl2llLqmsd9ln3LBDoPz
rQpj0EIQFbyfSY6utLMsvQlnkx5DEANrZwlPLFXGDV5qiwLLeaAQ+pH1xQUdzaGOA/B3TkdbEQOo
Ne9wGmCCYOFdKeW+tymkLquK4EaFziPqeYYtqcxX7uj9Cqzwa/By/8aTjJykJ8y6n8177qMjL0M4
ZliZVmAycB1y3q6resQEgbbb1QzPmt57SVJi7PNEvc5TWawXPyyPbly8T8M84fp1nMtSOfNKBNhR
4jR3dh6f0WzQ3CqkTDZO230QDuDBKh93garu4rCk3eib96APfqIHrXbN6L3gAnrQFeUo/Fs/zDpc
jfFhCJYDKo2j7Fv2fznhBHg/VTE+gnKgEsNpZzmwgetcPQ3dAlCvf+oz987uS40JKbv0XnQZh+Rh
8pG/ubV/X3HoYaZTwyZCoGVzImNdbRO01cjN0EQP5mdRtm9O1zAttlqfFlU/V6J/J3b1NuzSdDeH
V28ZeopNWuhgi13RIQT36jHqMcdhUxePiygdirT2q8V2sW5dOcKnsh8XxMh7T9bfhKaqBe29S4NS
7FJ+yxh0GpfqxC7s+EL/GdxateXdhLQW74TtxvdGt95m0VGw8iIDIdu0/jYCjszIJiRLKO6fvSrF
cuy2FfRQsOtTpR5jgWtD1gPINDvacdt89H38Wpe0bi0W4dVQJ3dU0PdidqoVYZf7EtjopojpBjMA
OBBvGPJ12oR8FB39BJkn088swBGaRnb4QusGYnLJ7CO7FzJPm356rv25Pve1gWkU9fKJsZVzKecR
b0/az7Fksh00T9RRjEnwMeyYYCU7JJTkCEctNh4zMyKZsnhly+4T8/EXoixnhapDE1vuOPtFzFBF
OOjxnEIhuJZESBLmVxGq6FhN6DwEIeikz6gOATGmc/iYiop9SXgqZ/p9GsJVMFS3oxwgcLbWWWYV
NfOVu+r6l9LnH7RqSH1SFuWefMDmJFvxhgeKeBvbNbv6CkGXBfVckDHx73tl7xx/ZD80hpdFdh0N
ah2tew+7QZdX1dGpmqduWb5UX3+Uctr3VhA/is5UW4MS/lwohJLFP9ZCRMe7ITY2Q6XyTjBaY4c2
PiKD7tcsZZNz6wO/crBK5IK+km3sdyaIyUukldqpsOuw0k9siaaUwS7b+uWQWOpdjdo9D+U8XfF+
X+QpgMjCtUNcWeJsMCteJxlYBohpAzdG2sgq8bXZFXy9a+mNTwWZwZtulAVEFttsEj8YX1r2Oi+Q
0fudtJpk3/dDdXU/sJVDX7QumYhtcT3BcuYweGAMFUD+Fkxo6vYwd/EHfsTknI3+89zrZLOk0DJb
HzN3TKH3iNTZ4OTv3PdyEBLeF94HAQ+1myUh5aDlSGJmyO5YS7ZxoAAmaFXWYVi2Z+RlAPATknaz
8dmRFpu/Qd2lJW/JT3NMl43zFQJa2jdiDvch7/q46DLZMhzkPOz9n0Mn4CmONn76sGtZoLnlc8TK
lDOtSmE6T9HzkgS/pq79Eh3TXWBI48oRExpkP/soZGXteuHMJ82aGtZ7dvbHIca2RQL45COVof7u
DmTmml03Tu2W9n9ZRyiDN1x34RYJSbvOYpDZvV/72NtZtfpdVh0bcz0SM7MKUFwjg5fotjno7/V1
xuTUJe7WFJRm6Xn7qGh5GEHeIrVk+6NU+KaS8p2QKtzbVWtRmKQM7BL+nRJC84ory2xpsLJN77O4
CnUtt70U0TYgBJpdKZ2b0dOet+7yMQniA4Kg2xdzH+9ghZrt0IOUVPa8xpvgvCwdEJSpMdGKFs4+
o/lOcSh0dbnF5GHz2UnWQhPRc+xsukOX1/VPq9a051kFzgR3c2WF7YENiT6WTeHvZwZf2yqtysOg
IUyB/LTW/pjdsG6tDllY/4xMMDLuIm3A968Vrb8w+U7yYdsRmMTua86YNLjTQbpUpJ5GUZqWNsGZ
vbnUIQbdybfXeoRPmoRzhykXu0NmNY9WzsmExbDRh8rJy7UKavZFuUpxHfX66HvWldHZ+Um4wu0H
e8LxUQMl43wf+AVmVFekvBIY8GKmK06j8dnn0UcEWn7hfCvXEkHYVbNbHhwAYdu8qPJfkazUKXOr
9NCAa9qkCcpTHw/dpnPo61Ev2pyBznRKJjnfjlhsjBDTLrk+7mbUxSYl66qkdbwicofZ38EK7w85
BK4bpxMM62yck0NB32EISzxlMPcfxjk056UrxcUmzvGlIvCAiAnUrJnLfMcrrrB9uC3tylhpvnNM
p4/ZrOatV7v9vXJLanAbbD4mGGCxLYQYM9afTrtgJ+zqun1hkNhgWEREC8x5gbsuWFzDxQV7t7Bg
3gyNxKMoGK0qgX2RYdiy9SyLkV2L3UyFoYX+gKKscUYC0RHb/OIMLt/nqSCi3Sn1Hbzm+ohSZGI2
1/R7zLbZkc5aHZM2d1+y2fPey9JjDE1Cwr6x2RStcF+zc8OKw48A0hrjAq6PQEDEaq1yw0gARXU4
YVjy42LbkvbF1oA0PwTj/h0bXJ6nZoiPAz/6DWyhdB353Md1yEOC92Y6+iERXPmsclgACCxXYMS5
kYEfMg8Yo++znFlfp3V1jIE5rQAgw+Uim26d2QRulyOTsZAV1UNKG7fBbTZgBuNBzskgwQuSQB1z
hnsGe/iEhqnbZqA1IEvDO/bK2ANw5WGR1WjXe9tpQZwP7SZJ7NtBawa+szHjVgBFYkSG0b2l2CZu
wK0fFjXE6NN9Jg/aSaKVa43Xs5gFwbFkIHmgH0pBcvED4Z6MNmnva1wzlOaJk6Ucr35y0VY6r9pw
Ks4pwRub0Wh92zcA8xKoVHQ+uf2D8Uq6XsgY43zxqk3qLrijuXT30TBXjwubXYTVc7YNemFOfTFP
J4P38pzlaXsYU9JjURvmZ1ImPAdpfhCsnYZbhpt2WhPbnrAHBwQ0YE7fdsbMRw8P6cFekpItT+Gt
7HTWuOJTTYPfYJmfYIzA8ejKbZlhqVgbnAz3EtnGE4wAvWu8PMKhaygRx97uWVXZqCh8H0WM25n0
ZkzBRbrd2GEgyPN8Ixf9wrXRfIOrqo6ylQZn2bLcz6XUrzpN253gfLxVy0BDatr2cyqMt8d8Zr3l
HTIJOPHq3FSYxgWp0Y9CY0KwffilPu05mR7tfRJVEvbAXM1b2PftGTun/yplnDzEE5RnLiyBKgG5
yUdQh9QUxcxawgzXft5zK3ATo74Ti2+/Iq+rtoEAjCZyPzgyw3ce6FIKGoWwzX7U8OI2DZSTQzun
+aVGUb0rJJSqdi7MLV11cKaHgAUweS1jFJ8l/V3L0OgjvwZfNMqjlcNHtKnYahC1QimImdurXgvL
EAfgXRdWZViIGwlDd2XIIDmBHljutCe7X25q+4+Vhf2dzjsLb3tLxN9kXADM7UwgsQtEktbbhDFo
27AavttxEw0Ua1iy+qxrT1JM7keJAH2deQzfh9pe7pXllM++WWwweVl6aD0swJVjmTvX7vHfLAi9
VgpzSrXiY6yOGvg2lhZxBYoQRrOaJUjavsHkNiIpxXldDbdQ+EYMQXmCz6zLv0niGk5T5yw3AySK
r863cqaZbP8IeaQog2djWWgXAPmKG91a/Z3NPPLYx451F4LQQIOu/B+6c+c7NyQ/GIevm+ODxq1S
T+n04KprVoBSGHr45Wwr2/EvlRnFo1G+fEKbADop63r2r2a5bflNnix28huG8P3RXzisxsYj+Csu
r5h3zP7vqsEfQhwRDS5gOzPAT8rVyaIA+6bIxDspEdhPdmcRF4LYCSaOKxjL6X7PLNh5ageHtc6U
tZoutfbfgXOmu3Acxkc9LCPfKcIFaJ/EMBZERTJaLLPvEauHm7aR/dmhj7WmkQLX6sWenWoDYzis
GEPk8lHAgnp1uRFfqEPKL77M5lCh0H8gF4lMAfZcjN57LDE3gRDe/RwF/YljrHpCrJLRaprCA3rf
p/UG8mi744vHnE18Tgc8YEifFHOpLVlVQDf6xsAF4DGOjxwow4FhTvDgUGR8WvGgbqhYSNQJGsEh
kDLcFhnaU6cs9Xs321fIaZW9tHOQbVFdFtuy9ooHriiK5kD59VOoGhol5Lv9Yz2Hy9kAX/teumL+
gUMNoXiA7l8RP3TKCs+CZuLlh6GJ8vMAkHYX5FcAVi2DL7uoxkuTSXtvFZ3zqLl6Ma+bjN2lgONp
7DbEa++TbCx0eq8Y8JwRWLhY+bMcvqw/hj8SHMQnDsGCuIrrLlPbbvk4hQpRUxy7VHBZ9NFwhJ5n
qJwXd/KdVaOd5XtReO42SRq+dyfOn0zejt9IuOi+jeiZ71yR5Nj9+1DBtpntH4Wx4J/0bVpvGxuo
UNJ1/ZsTtsm+DpAfzLP5kTfd+EY0KMGoYw6Dr20K95vb91zXBjVRzFwl5VTv4rN2ZMfUrCIp28Yi
C4DJ6zgtNEJYgDuZt5HphAa38B0bfuWQXBrd1p8LgiHJAC2LcLAnLvnX3gjUGX2c3ndmjE7OBDdv
5fFNbawkYWSX+WI6EEUBegvf19ohk2eDYK68JeWpfiVeDSpvNIiXHoLcNqVoezPEcD7XcTZ/VyhD
3ucBmdw4lf7jskyg7kYlftYL4kfGJE5JZSrUTeRW1oNAlvLmo5I9TT2qFdAxknMniK37eBBXAD7s
29Fxh4MbuM6R8ZZ9iIZW3Q5sYw5Ol7eXPIqSdRz30VGzIfyoSDB7aOrcfLfaON7GvWufFmq3jRJ0
p9Ucg0lb3Hlj084eTGBnNyGzOC58mvb/x9F5LTduREH0i1CFPMArQYBZonJ4QUkrCTkO4ny9D/1m
l9daSSQHc/t2nx6rob/LhsU4qNj2OQ378ZSZafJVQUjatrOcuW21VTSK1jsJLqsRSZ7k7PGY2PZe
QW7SNKwyZGpkznZbZzqWlKxHkha6izdRjMh13/P3eSKdUOiFC/RfU9fOM9urK+z+Iuy4vMKTTE6C
7Q0XwpIeOzaTNFA2pbXTeQWjylvrlAkimQgxdEa3k9y3D15nr4+6cv+Hv9asblzUkasji+K4lBVb
Eg6GxwHrHhsba5h3C/hGODyQ9EK/rFNkfn95ki1Zy1QW02UwqmELZ8+ACCQAfjX+3H/66Uz82JM9
6yHRCCwltc6RZnrGei6VBl6a5QsNNVm8i+ekv4L28eDRaCjkg91dhZjfFyObr0ZNAY5b1Shlk+a9
6pVtvmGMc89J7VYny0sJqWZxvX7Hmdud+HmJQyKUQbWxPY0PTO09NRMuLjd3idpO3EN2aV/Pp9gY
56+mW4a7cdGbl5Y2mifcDOqYTQVrfj+uzK2urf2Oa4LL44LwW9Hi+MBAlZxtgQJgz72g3YT6HZ6O
OUtkR7f8sGpj86BJDatb6S2h5syYXzTK1pgOskYGcWk533aaQ9v0vfaRCun6yMSKPTOdajtKCN7h
NWr8mLX60IAeSXA+odGgBBis7ZjSli1UUZQQKlQebh/Wl4VWlAv1lPMeS9lATTlgrLtZauoUd2Zy
UfgySRX2MIgcFSf/UHR0dpdWa//dog+BR4NqHs4NF/FwyYFk0MKunZvKvknzBW0mm6So2q+chSVy
aKWdlxGTvJvXxa/vefKUaTrITJJ8u9xJ4DRkU8cmDhk1sDPDA2+85toeJue074fUvUpztjl0eDhQ
8GFWmJP7W0tWsbSUI8nqn78M+Zeb6Cj/pmycv87BJE8EGpt8QDsIV4xipsTWy5bmUYnaOkl7Xc5U
oYBtlGp8ELlDbcaIZDLcEbn1PgT4w2278tBGTCYBXNAyeBjg50ew39diq5tj+WITDQBxWNH8knXI
DovozXfT0R1gEVp5TDufd3fXKdQA0DPVTzymXY54O49vRR+XSFojBk40uXQ6Dq4g/tsWVDUG1bSk
xkVaOt2CXEGTFfJlkowHKdsMjhcwgVPMXjk+mzgSfsTctpwFNCoMG/3mRwtkVUKfGgltZ7Cxa18e
jYyPymlu6d/5js11xYZlF7yhtgXMXBF1bHzSq1qt5SaWpHUo6EFTjzUlENQCmQO2aAzGvYraXK7P
szst9rbEqYeC2g70HXj0c1ihvZK8Cuqe4D/5auWN28xmSsKDK7rkkOge2+86F8PAMpbiPvaJTMKA
OxB8eRIkmvViO0P1bcuihhTt+JN1WUUnIPMm5WyBW8cudeazSjEcxrr4eeHDYO8HU1IyUKiMbqOR
FuyFBeOwJhc2/ZgMWA7ceMZM6LCV8B2hn1Vu3J/yTqjPmXNPnmcLPfRmw8Czk47zPJ+bttVjsDJa
u4TsypilxOibvNKqqa6tAfYCdY3Rccd02eFKzlQOZ5YK0GHPsnUoN1xdU+OlnXSYshUx03IPqLpu
T+ybHYLPRIurEzkbVoUuwrLiw0e4I0RHGWWAFjTPJ7sw7Tro+zb3TrOP4zSSbT6x+QRxXu5zGLfx
vZw9D5Wk0kFssnbtDKp+yiI/Yhw1mBpJMschIXXdCrW4otoYu7wBGc4asd+0I3YK4r+ySMK6KOvu
RUdeeIyxO1LeY8w9KwmuEHeQn7L+T19TYQSYGS1cemuHEzIsZqP3g3ZqeA7RTMXK0tAKAgpx7rrw
P5ViacQ+t9ePWmMqwN2JWf7i8KQ1cTWy1cBUN1Lj1dUSXWSNZQa2wRf5GriplX5WmYuXLIMc5Oy5
OeV+WHYOln8dow0Bq5p9dDjCt/Op7XEsEDl5yWMO+AX2VbWWSHjlnEsjgjdaffRJj2kgxspZgCLL
8rZ58aYJ4CA6h6nNN37baPFdGEnccbUtGewEd0EUQA458U7gunuX5SzZi5v4w29PptZgvytRf2Mq
0c51MpuvY1vZfqgo5hBBlQ9VusuQbiT701ro+x6JeLo9Q7kcZ6hHHLiNXP9mU+tzzvNy1jFoD5+F
yeECPK4pqaYx3KZ70EfM9mHj2blxZ7Ljt5fDcluLzoEpKColkeHik8GW0zkDrB+wAbldg2anpQ9a
RZUudRMwmsKVhPvcmDuxkKrZkA30WkLdxPfj3qSrsWx9f+CZMfT86uCxGKHvt7i+nThHbPdhtym6
6Pri5MMcSKPRXaz6aVbQX/ZU1hQem554dE8pZtZxS7lRi3TOyGxjLOMeVVCoZM/0kOEqlxJSlKsl
4xTOuV/EUb02IM1TOWvru9kr+sC9pfaw0Zke7Zg49DOWTjq/PvHaqBptmO5W6nNq3Cwx9UQSaJJy
WhH/KKJQeJ+rGE+ELsdSD30ufNYRGx10CfR+pgIfQwUKa6fEfKoUTP4+AAYCJ5t6Gh7IGTmWOPH4
7Bt1G7KvZHQnnGD7GNY6g5WZZpjtj14oFAwQKBs7a5R/mKe80Q4O3kP1sqCjwlhf2r4JZ/6X9HFQ
Rm8cPBgF8wbXTOZGuYq1d3L0yx+/M7N7F7mpY821oAtWnIqt47KxnpT1gN+tTd+qOpXyotw8dUMT
SETOX5WSyTdo0q5O4KMnwTSpS5sXsEFV/i3cdViDSfQpCMvGmtTH4JBcBSou+QmJwDYU+8I24lmE
cMTiOccVtUvdyZj/WWqWPvM+Iy19oINPKuIIZX2ezppeZBM+jpg9oB7nxtbUtb44UnDNBSAwanTN
75WX79lfuP4cunRu/Bui9lZNUMaW90NnAEcdlz39058a8aLnFA3RVz1nN+5EvNa7QY71F750JwcK
Bw6Oyd2Ag1mw6rKPxtxq7GkKZtmw49dLlV9pO+DytEGjNWKgFfHK5YqNRHHLzASa5hkTnGe3czR8
QaB7f9cmBfY0L84MZBqHYnde0FIMtpkWwqjoEZMx1ziVubfMyhKnObtxt/U58eeji95e72Zqee4z
oaU9+f1cKZ7J+CiJE9VcuJsGd0zUWfPiYsi4JVkopZvADVIj+NMqd8LWNGejHanCN/5oRsiGs9IE
4jG3m6X7aGlvciBNtg1inj3b33jUKLvEF5TTCc9x0kJukw6pPiqezPqlKg172nqAwvQ7LYMpsscn
56dnGM7wZa0iJrFQGqIYn+BVudoTSioHbA8w4TvruXmzqIib/AG9B0Ps4LHuAXLSUShgDRQYcg1d
SQpZUtp3Xe8v/xLam0Fr+nNtoFYB8wLlZRF7v0G9SM/vfHeS5ZHo0zJundFe1zB3bxNLQt16FqSp
Vk93Ji5V+BRIRgXoIw3UjmWZc/lARa508cdbzb/Z8U1aVODs62GOgoXhtmPbEkw0mpm8SxdXXPxu
otJ2tlSMW7nrhYedtTBAYhIc8yJXaCPrkoKl4K1/xsyISxbjeMA6yTWGhRFJi3A2ykZtqxG5AZYJ
j6K+rHwdexyGRaj7vl6wFxiNnDIQewKomKmb4QS7LbcjilFQlViQZyGNDkN2onG+wB1T+2txTQ0n
Xh+kb/LWrBV8z7rN+u++qYUZYARnVOoxhlrBVGV05M0D2LYPq2xSubXqqV5o1TJo1MRJIpdg8nWj
DRsnX5dPTeJL3oKkZPMoq8LuIn3MWi7+DfiQTdlMVOawMm3/UlZPryPVfvO2kZ5bEdbsXW9bCGuZ
Qgi0uLqayiELgnTKccqmWi8OC77rCQrvisHQ15RT/JRImNqvK5M8+2ZT2+f8USSa+QH2KmP8ijba
p1wAZaYuUyfwqvPBkdZD6WRI5j74yH7T47UtonJQ6a9nmqQBsknGxa4uV3Q2FrA2u5ipmfvvoUt6
GCRFnLDeIGDqB7ewQHvIR7pAjmKK62fLm40PmVSx2FNQ0MaR/r8NdvY1/80dgWJvc64wBLKwjX/n
cKZSztJ6WC4EfyiCoEucz77bcxPa0XSQVLwAdcxygIrsm5mgmuPTIkcAyarVtfiF+Um0h6yI9Xc8
5oP5uVq+74fM/oXYK0NW2lGLa5YZ+Dn1p7KsWc4kmnymmqE8iFjMT9LWre+5csQPj2T55Nku/o62
ykboueQIDgsYjLPqJWbUOlt7PnwsJCF2Vq7xPhayfB3TbFm2sO5Uu2lkcksW207yFyv83BvX77j9
mbWa930J4hgI2nQ1y7x+zZnKIovJvAqZ73i9Voq3+DayJ4qACurTJewrHsElyYh15UG7zn2Mb9tI
nG1TDDFgr9nCylwvC5BcwQISay++Zcy1lcbWZFx6G7wezTslzUhcZikFJpQb8sa6bRygzO4y5imM
LTd0auy5l4LiG7ROhd7F911r8db3V/XZVD5fznW65NpMOaChJElcGgC9kRLMPC7fkM89CKNNjTdE
+SaqhG7Yw9HBxq12lA7oP5btJ6+DJ5afpsd7dcRQb90bQKMiLzUld7W1XXmr2tprTgPerhs6/eh2
0CKDmBFUbhl4tSQiRBr3h6pX/k4bbZwgSzlqV+WU7SMuvnKLTK6zsLUNN6wbnBnK1/C46fyA0WKP
fVQas3FAvi+OlVP2P0XsN2DPZy2Snt1+8U8BS1f2FVEOicumM5X8673JfQBN66SWiyPG0MYwclv1
9uvDULpUzJKQ1b6wWW/WGoZX+soRvk/cc4UFK713SNFRH8011zyn03LU18uUNHfU0+9lwT7az59U
kkUZHzOzl+8OtjnHf3XHdtcbYLPS4QYyPcmMavOYEgaCtqD7Hbs4IITdOIFRtjBUs+bqh8h1i49i
KM4tjOC2vF8yfBiSMmSjCXxYQGwS3nPnatMJl2SYLN3uwAoHQFNdbVj+/oKTPhZJ+uGN5VPh+q95
XESDtxy6+b23uOUVawhB95416FMeT1HSq1dVFg+89cOsoJIdaj2puDJcYvE24W/qWyzX6lqWGPtb
ypElou3U7d1leBpTjXU17T7ar+dTVUxyguMrMJFLtdXH0AEMI5PEGOS9y/BVtESh0/hodvbj4C+v
JI6/LW7N2K8XHHtGuLqfNVbbqUmvw/JVcH2B1bwZ+h+Qbz6g8Y1hwYenxIhLEdz9Imhzmpe0DrTQ
C4jbjdAuDd2omcGAPje0md0KbWc1kfF1D6tfPdZ4IDbzMAe6GnjJTfzTTbXtscOgGG7YvGzGRATY
488MzzlXaSrKcAXXS0S9Q2Vfb0wumd8R6NjiyKKKN2P2EBthfTXA+I3UC+aMD416sKZ3A969BUdO
n0uKFRHYHFS3cs9hv3Oh2JIdxZUdeqL59u2Uf4Vk6FL8AKmrsSI7fsUS4XdbxSDunpGvdBIaoEaC
LHlyocNlXCaBt+olBjI6V+c5Ktc9iMbtUGlXc6YITHpkYizr4N9+Dzev5MQeuh9JeteFwuuG8x/P
0yye9PTdGZPNgscya+z3pXeOWS1Odapfa3t+bP37hb4789gsPzPJbUtn66JwgpnbWD+QlZ46bgPH
TE5EhQl7kMvi5V5H0vsJqvmwWYo7o81h5CoUKLFnVh7HM30UJEvj5LPm6/Bup6xYId5624aGU6QI
Dr+BkDCvUnIa6ET8TnmaSf9W693+0VyuUBYsor01q/g66vxdkp2L5xWgLy4xy3xwsedpPfSpLy3+
sNxdH9+ndCbw3x0ur3gL1nuW26X/VCYYcDFf04MOoJL+Y+QEPWzjrWKNspzacsf6R1mHjjVa9a3M
INfOWne1XXDx8NlDE9BceTKoFMsgu/GUSR55WhjWfeNfcHu58a/CCCYoZEGY/WiMXUy3Vf7arK9O
e12XV6WCsWDWv+Mz4BsbTl6XDlknWpw9uXxcMW9le9+UryxsenmuZUA8LMw+CcjLDvtRwGuQ2aeO
896x/zxxzajoaHQoxKx+s5Z8+sWpNca9kE0cSeQinFbyLrINaegFRpuS4Kt9DDkRJ5/l7IHUobCD
3ZTZ3Uiral1nGBD+EZzR26O6t+vd+gDgkaIDKgfBMwKt9SmWgIW5+pynU8QE02/soQ48Lft0LrIa
ftiZbjQD70MmBmwJj2nC4oWSemzQxaVs02Pb8ZP6vnOtuZQmDc3h/GGwoVvK4x/TXhzoXA0Xo7+v
0gcDK0qjyMZRP8Zlbt9Y/xADEYUWpvb2PUMv5/GytTNSqmsXb2aiu5xB3+1ivKU5l6MyOffaTyvc
UGV3snDIQED+1NzdhOwmYhZEXWA1ZUQlSpDaQO80iIpdAg0cybnkA220zq7r6sjQk582o9URty/z
J9v3HIY4S9DUJQwfH9KFdtDBOAnvH5lNmpBwm8YiZNEYccd9nKf27NDBJOkTrWrKUEfjOgBWdFP3
AMr7FVvQ7VYeoPttR56qqECs/PjVDzEJGhks67DNFNZAA79HsiOXEw46eqC5Hgw+i+6EnoW/OZ3O
A31UyGLEOd8oK98sOpdTYL0210aeq5ExjAGcJQj1YwSAb6vGfwSUD67+282/aX/NqiRoqbRRe9A/
cBbi1eDpymOh+L8cgDdtTzIDMA5eaBGBPUyLh0WmNJwXzWRSBjEs5P0dnZaiq7WqZX1mOIfe62tr
C8okXRMtZGVA/TsHctLvE3xe3aefafJPtwaWIm2eKOfSxqru72qh2uWkTSX2fafDdosLKrfpPCbg
2TYHI2m6NCSIJ60drQhJ/ed6vg1omCJP+8b+nX1QAbyclYZBNZkIobU00gE6x4ApOl1xZHZYNC3i
Kav2zzZxcZG0mo2JZ7sD97N8ymwvykf6qAbe3Wk+BYJVMtYltJqu+QKQ+Ezyel/PWGR8JV5qfz7c
Yjx1R/8VLGy4CZoKbxcxbszVholHDyrVGTjN8M/M1cS51Xl0JlbMCtNQBcZCksgj8VT41t719HOZ
6N0/zYeSO8T2Tw+EaCOX7NyY3iPb1FNey/vMTV4Xz39suSsHLXQVIlJktzzQcwFNVcE043JKJp20
AJXh2njsl+FBw7DuaIbGYKnvZ1p3pO6+D0U7bBVOrkBYN0/OQukV9OKgUfZ5sQymZQv7m27JT9o7
Px1cWRsIlN2mcY1DhfmQG7NxdrzhuzddKsrgKYwrxOuKu6w5uVjJEpyGvmnJQ+2DtahJ2xEQpS0y
fQFc+O6wNybV0Qep53VnEgYFPXe3jF2cHNH+fkfqWlzhXTC0wx2djRS4I1USgu5f23BMOs/6A/tT
Xv+8e9TZUiFSPNWWvcVMAE9iokRoha5fIBYcsT8wErfpHc13V2lTDpxaX60DSNcQd1zy901n7kcW
Xpus7a+xMXzquba5RSAa45y61p6r62fajBH7USzI478ECpiliVCM3huIB7xYNX79RxSCT4fGLXsh
Um3bm1rM1PD692OTvfMpDmYyJGYOHgLSVSLU1vYofcCzo+rlHtUQwNY6HJLS50n46Zd0X60x4ovz
iJsoUDzEbyvAASgFg5eOUDmC/Tfr5WS6RIdoxA1WXgQsuAz47tajWNSer9B77+3+H0r4Ge96MIP8
BtQRinq9c5v4ywQjufapvWXRFTSm82vwvmT1227y+MBqBx9ZuxXpQV8PrnjPITnrNQ5xi2oFE02L
2hgYigefGEwfVyFq53ZY/yqq81pccdhXHjnjbgt2aiK70LOdHdbmyxy/kxWLvMIMHHeJ8vl5IqbX
ielY8IPaDvK7t621vS2uRdFHsT4FDY1kNtYvF5YxboEECp0JSzOOWPKH3RCJpA1quUPBo8Hi0Zu+
JSFYohsaNV5a/Z4YkTCLgMUEvJMowSOCoaMeL6v73nKJA48DLv6U+O80WUdpsq8owVi4Q04GzZgV
Rwes1BqYgvXhxPvuFgWMr2jLwS1mZbnv8TRRd3C0qX7SygsA4mNDsEHr7SvUFGxSB79Yd/a8vCvS
XbGm7qmX2HL1dHzuWJV6atCZ8/nNEf3diDiAfTEgSxa6JFITugN73gqdwDJGJPH2cw4fOjePuE4f
V3d9HngnMHCRw+eLVM6zXOCUDPjMrXontGbbd8axETF2Oi7HLYSI/Lk0fyoykgY7wmKLRegcY5fq
PzNkjvVFq+8SDL5Mix64cPITM5tIrfHDlfCVm3u3Lc127irOhzJsCXel43PfnsEkXXyPysf5wYQB
MTLYzjQTm4e0gc9dJ2+5iS+wtB5E0xyLvL1jzJ/gtqwdH9f0UlC1NuRMGOU7G3YhXyl4Xr1/Ytz7
Eq9j4//eXMBxer8YhGLkHNWaTbmotxHc7KS6b5tbcWC8cQhRVy1GQ6wTdXVKJ+84Gm8WV2h8WCFI
iLDQ2QUWdymWKPZivjuGPa1Fau+3Z/z5bFsBNMfpFleyax2kcc2Gj0TdJXm37SjYoVEpPiB6P/Zt
ibTIMxCfd463MgUBwn7IZZK7S6zQgmPIEm4L6vgQx99d9iKQKCkbGWbWCPYXNe8bCX/eWTAi0Ljg
QbR1Q2hIY/ngqp+5+ejVQ90yXPCwH3lmYP99y4uzieNieQL3BQRoO+URm0O926XmUypOCdrmwH34
tUZSTjk0qbx+xLyyGCNq17YfQgAgXhNWdZgTgqbKOjnL6uRMYVIwfCFWnqGSIwYDbNq277O48J88
i6pyHsXDvZJHvziwWEv1U46XLjkLEhlZfl/lV8pFNl36Yy9vQ/aXv8oZYPx2MCkgxTr3bskf1vKD
c2KKjzzXwhVJ6yyOxAdZPGh2OM2vVUJkfleoCLT5NJDoDPFLbW5J8iSosvvWNQ+32gurPy40BNtv
Fa/N+q+2LsgcZYfMuIuTPZ3Hi/cxq2OTEESFGHXh86trOw0GMoUAOv6Ml858pY0rlSwGCRCGZs4T
e2c7V7PYrYiIKgBJAGw6c98a84RD0+OhY3Pqtx+l158Rx4KWiSA+VtnXpMRG76kr3Ivh0yvuquoV
SxdF6EEJ1J5CUxwiS08iR1/DNX2J2898/kV/0Buq1GBXc4BMtAjBc863k6vtWq6bbXvVx9AwjilR
D2mpCC09SIu/GL9ctlva33bdLfnBtF8drsDZZMD8Wfn7/mrUZqe4UrHW2VSgFV8Jhg5Zz1yp65O/
aJvFuBhxWPYnkgLcJW9sgxSbPO7P+cu4dT+qoPfPC65IwbVDu6dw26p2ZEFd/wtO+oZW7nqE8f7p
MF4100XDfbYO91nrBBjlQsLpVQNJhpBnpp/07JFcbjlAnl/vhaCb4ke2Q6SLYie4s67pHQYuLNoR
8vMWAwRKAbD1N+kLvth1oCG+INfm5zwOVnTf+ZIux6676M/2/HfzNBNQ+vCZHAB20XxivQylCgZy
lj37BbPXo5KgxlINLy2wBzt/F0lU9nTnpkkoS3uLpEetqKC1jAiblW9HSDdiUmFd/xkTv+Ga5ci0
L632YlXPrlh3GuiQGQKy1fxiDd6Zax56mEK8iqxC6W+p+dggoDOWnk37IKCb6wuKEqgyA68n9D2S
IV+prliV0KQnCaHkFM42yMBpdt8Y7BqdaueBluYxhsrU0E+rzlndR/NKp6RU2l/OC61T6qPqj8T2
nq3sk1DXBsfVyR/GaEhZu68zyG+xX3GUxlzr8b3zm95aq733jPqQGbyzG3tblGcDxYxo+ZC/af57
XGmbbLH28nZXwm8F8vK3GKtgnIcoXdan1SoJtcOTou/h0LsyWJlEaX7dNt2j23mcyMwuiXnCJMbp
gg1Cf8KKBRSEpGnaBpnmb1fvq7efE6ZudoF8Y/hzCcQxKBFUB0XIE8SdKZimtpIIzjElamqJOCJU
uHOmKoqNxzKjUaUc2JjCaCXug0GHTSyP9M482j1PuYpuibiJysS/1NbOTu984zBACWLRxNe6B9G0
II/5zpZdIEmScuPZcqO0cqNXJaP5UZjxhibcyd8nottWiXrQvAdDV182BgWpLsK/j9PHxIJ9s4C9
7w6ZPJJR5+r9OWfvFQz3JgKhqLiIm+adP/9aAJm9ZNk4o7dZNVZk8bOxvhvoCGosjnrXvDTk8dXi
f2D8xy3/2zt/iTNviK+1yt4Vmh/Zdrq38KcXRX7vJQwK1J+spKEXZrqOw3NkbrChnyX5rdsn3iAi
bq2BnIH9Zk4zYUr0EPKjE3Z2iRe5O83NV1G9rUi5lX6vmfuEu0jR3CdoObfEN/iLTT9qOKTWQ+7F
15YP5y2QGZN20FsuIjjpB+rQvYpxaiQVgBMqXrxd775KmOwdTdOUwIQZkUbJZXH4x5r5YC3ecyIo
NfLvJxvmJwb0W4ueGwPZYQGmry8xSljDnXPlFgMnfldl8bZDKAYXQ+9otrVG6m4o72WiCFrdDmCp
1LyLen99EMinbtE99oSNbE4KoT8L7durBswnXD488pBUt5RaDs71gcVPoFXXZqX2qwjcWKO0tdgt
1npIEJU75ANNurtsvQ4aktFHbvPX3WpE0zejP1ObtFMuWPoCHLJm8jeZpwoSIOusvbG8+sujx9VF
DvNWFUdGKkpLEphUxr5hIdvFDN1kGPoDAJB9LaZL079J4oHZASsy8Q9OKOYF/TZaogeOdDMubMYY
IwFnbGosWlO2d8CSUJxIyh8N8bs1Pyi38GF4zcmnN1PcfeDAYO9LCp/mndvWiAbYf+zFyNiXLjXA
C9d8wRW8kdpVN8x9w19TtOOxyot3uGLuph7kaRDyYtbiIemTu9Z0X9LMMREjZE4qi7gNxp2HpR62
QssiK0UWF6RiQUKIjSysK2FLTIFeg8zMJDL2qw3+nfFMWCaVEtp0t4zMWkL9pkOyX8fkieDeB77Y
DilEvCe3tAn+ByL8Kt4tqwvObbZ3mlMdlwZF1KjsnYN8lrl9mCrnMamryCXNbvQuZz/hZWSJB18y
6uujTYjDfstcwpFG07Hu7NajccuEqY6glIW9SiMIV7A9uBnVdOi3ZKoJasNlKdBYNiKD+arrLBg0
081hY3n3VJ3JPZks3v74vkPR95/0pqHK0zgNdjFqcv3PQEYbjeU5p4rlNmfHq37Ml+Qq2/xBJ1/V
QBfeAMWqSTiwJPIY3qSJAcTHoTKh/GBjtVnquw95nj3YOQgPmI2h041YAmZjN/XFtQdhEBko3p5g
8LAt/1qVKMum1z5QAY0bsrJYC7kVWRCylIVZvpoNrpzKRyw3Lb8+yHR6TdHNQrteIN4pXFWUWiMf
NHy8+pLze1QdBTSa3CeJ+SwlNpDO8l7o7Nmmi/+YGfMXLQBfZYedL4nz+6YoX7OY28Ggy6vTcY7H
VnMc4/K7JpHVrFx7G4MwJZ9gE1LpYDO7+e2Hl1t/zgBpLR+/gQGRpM/Mv65U905PvVsOeaEpu38G
Q2uvoVpA5eIpbn47qEcNlRlqZd1SmeZ3guoVrOn8gt8y0pVHymN6a+PqDhPOb24L+zgtHE4uNKQ4
tZdgMNkiZ8Kmf3POf1vwpTrhV3zWj22m/8RNdqVt5bCY4gjJ5g4P4Ba04g/Innv6s3HvDg9c1HvE
ZaroxYykhw8LC5tu4/abPPqT8lNXxw4oHXZQODjdABsQuDbQmP6o76ZFvbWd/23fFsTlik6CQlJ1
+7Snchrc29NCpTHPeQeBFpCFHMdji8w7K4TqQhRpoC0xMzBpNApChzvNyeZdOquTqto7er/YeN48
BENWHDAEAPHw5ItQnEyphfF8cY4rrLCQeigU8cV7y6mCT2cvbFtxBxfnYGr+Kya/g6vxRvHZVOS8
RRPTIBpJI6yXte95n79JKsbRfOVHli57CHF3aubUao3bzsR5d2sPM1hBkIIR2j07qwkL06T0z/8z
8BxOCylZbBlhWUjK1Gj7wipOd4HPXajI6z8gggfR+jvM4X91bl9be3zGv8EMnywPRkN2DB4SCoBL
FlEScPXrC8BmFpjmPT3va7jwMOfD/ZyYXggoddrYzM70YJgvxQCOD7BmEuDJQhGVy1cm7ddkrZ81
O36h70YeadQ82Up9xEN/nJJh51Vm5N5ixKm6Kf7xzsy8z8n22k29EvPvYcX4LWFZx4mmqT8Rqg/7
Kv8HI/Gczjic2KHlYOJ8s/1q2oWFk63/dahqQZ4g8ZklDj7HTSmtSjTmMthIG2Bfbyy3GWPlfOb5
9sqC+jfPtS9Rj49yhbY19F73plFJxMWVT4aVyEilxnvd07o5oKV6BZVTDl6MQLrNC99nUBsWon+G
rjDG5FKt+hmw2MvqdqdUaS+yUy/s0K847pttvKrdsmCjrPFVbpJmeStreTWE4k7D+Uw0+HdgYNl4
LFysZDm0Bqy5GgowMwQKBPgB2smz7CHLKfTD7HrAb/GOz0jn8WI+sioFuCKvZPPP82y+rKYbuSXM
WuiyrUhObj59F5LbNQhWlt/jS7+425HLCrxhbMeLfjJsM9uISjuk0Gbh9vRbR/Dta1pg6PV+aQYg
vly2MIqHue+fzEk7uK72Q+fZyp/mhx8mvouVeYI0L+TqU2XN7ibzUJyQm0XoTvajn080epdcMak4
fLZvaNmYcApPhfbBEMve4kHTZC3zDjnsdTJVoPnTRU7O02hiwugngK94XrL/ODqP3eaRNYg+EQHG
JrlVIJWDJcthQzj8Zs7N+PRzNKu5wNyxrcDuL1SdWhamsm9DBLm5SVSUiPb4tbCiKN9zyFe+1t3L
4Dq6NwV1tUqS8I7z7h0+x7t06/dO42IZWHoqpIf5UT7suoixTGptrDBdIfcgXhPL5II/ZDXBSlya
irzoefXWZc+TSZo7WU5nRPS4AVzfNHmQg5RXYiPTyILwHjCNZ/Xl/jQ9GhA9/XIkFc5YfeVhfFcc
e1dI5yjGgFpRkw7TLj7CvDf+5VP/wT3FXJtJJYsa6RnEEoehve6r5ltjliHDAstFvp1YoJaWukVT
Sr5VMi2KuNw7dTV5s/IDs4mRA6BQjR0M0zjmwQtMuNu2SPBjHgKAEsl41WnSW9M+dPiME65ehRwK
WE7bRsk3jgANWQdM82B8xOYS9xJsZXUVFdUuwFloxcbPWLeJF2ASfw4PIRkuwoT+tWMeH0NTNbof
VNmeUkUBJJYM5EfhnuK6uIrJpWS2/ynlq+Vg1aaIjudgXdm2h81gGcNvGrOfAAHwTHOpQNAHIeCp
mYK6+g9d8CqOG39M2ZcUPD9hgQ/HGlnoH5FVnXAyvLlsVJwQ0FLtHGOLDC7oYjWL5OS1UgymfYif
fGnC0jK68EXMTztR53NTkniIttdW85VGcRwyYwlZqCygqyHBetEiazs2zb4pSA+VXJezB7FzBYuQ
UQsbNP0OC5pL80Oxf+GaraRrXJLZuBkKQ16he+EsfLurl3Dcvm1HW9l1tqvMnJVgeyk67FQ4cF0G
XTN/sOBEzkKQQ7b1auR/c2kvpPHBcP3qDA+9wOQ905x0HINMZ1HHe1K0HHM1oIDAWEdO9pYMHgAu
kIMTY3Yu6ITJaTsu9IR5PstrkF/LiWHIdEk4F6BfSs1BQcE51rfUKdHKnlg86n/a/FeBEGKQjphm
El+jehJkoxXdO0GXi1m8zgkQy0/F8JSCjWdeHQYC4RLUb3VR+oGAucBjn+g542Z0a8Ot67Q9EUOb
lhIAtvVSURlAxjWC4fYILZWhCGmBdnPs6b5VgnU1M0ZYUVBC1gUZC9FblkMHqQ0bxWU2f03ZhFgz
Ps8mMuDQfQB9+I4ZXKtdswdje8uIjYvD9tob+k6Sv+WweFWLkySxsCbAaUrYnkrbPCjYewtQaklF
QoG5Aa8mHLHSuRMyQqCxfZQkfOVmDn58/MzHz0hN1gmbyVH8BrbXdZx2UepXiN87YvOSOF7KKFvF
IG/a0tm0AeNU0wI5Em5jB/l2dbYlRG9F7NF/kjXb+l3HqcmHVg65lw/lqkcWyJ25rXihMkyvdhid
ghHhGDnPcd//SnI71NlgUW1blzAzVmZr+qWl7XB/QsW9QlhFHQa1mlzFIS38Mu62uGHWhcqoYRqc
13JUj2NholJ0zjyn29CJdZrC4Iqc/zm1WpbZJYZp5WbJRbpkezJ0CJIXBxkCmxZUX//4BAV9UZcd
8ZYRJGe/mtO9Sm5p/h2YnwVGA8kYaWDYExXogYb0UPYMBnPtmKY8L1r3Re3p0eLu1fEYpY8J/n3O
SnwxZNUmKJqdIYAX1ufGeUzZiw55tMovam+splDQ+BJyyZ4lRZAQOWJjldbVYjFBW5n1R7f54TpZ
JZGLIM84xMlPOL41nbx3lXp1m2chGcA+e236eJ9ql8xFsKbaxRej/jNE1imKNs5ssZtX0dcq044y
/QVsESsSzBl2lq5EUHl4Xyh4vnAsW8O3ygaSW2NdG8UnUQIMjKMN4mafvgoaRvSSEGOcGswqZ0H/
myIKl/BqHYUtGspmzO9wvpiXkP+3iTWi37IOZJ3N4bIuJo0rgW+LWtzi/F8xd5t+KJi2MHIU43WW
OmSBn2TgSDeHVWats7HxkSr/6+3sOqEEqLpohS8oZPYbhSRDjMNGRhQbqCp6VjCa+mYzokC4ulCq
v8SJt9h1egL22IAxuGvXTFXQIjFRAs6PeB6OC+GI8QE/FqRjFOLiAGcOGe0utrZJ1q6KaCejL1fu
wbxwK7GaYuadDTsnKdY6K7Imf9gQp3RXW9sm+gkt8WHOkzXP3jOipMT93iMWMuktAr78cbjkalvC
eFgPHRqAwlzWXbzOR3QeFXsrgTQDbJL2wQqfH/SWKDrtsL1PytcEonzrmg15jcObY/Pae5pRlhAb
iC93ItZ2nQxWgYMdKVb1ZSonjxh0UvrS4RiCQYFEs1FobcxkV1mmZ7S3Kb0l+MSU7Bqx6g++RHNO
nKtoKy/p/7mFdVAJySvMV7N5d8hX7vzB3DT0uNCO1qDPGCBi/XHg8UyCN0J88qQacfDQAyKy52A7
uz/YBHkz7frDVdKV25SkRQl1nVKek6XsLnBJkJgMH6Es1X435qDniro7zQ6OOkvW26B8HgPTKk6J
bNbrX91iY2nfhuyvGY5Sx6GHjR0AYvUdTPkikqwyor001h0vm9yLH2bEBZjETx1ZSsoN6LaE4cLW
wb+0HO0RRTJaImUPYw1/xFbNVpQnQ7jHLYuEFVSwNfhh4Qu5TiNUu4W2a+KSk5kS5Ty+9+jZ5s08
bobhH1yhRWGus3A/VncaKobdrf3dpyuNDQuB1PaJbaTD6DVZWu1Bmp994Ufo3CavudIdLeAuLgbz
q62/Cc+F7tT3HEMcw9UyDz3M7xmoaMVv07s1niAbsg/s7i4jS8u8OcYWzetEcHq8TIJd0hwbg+H3
tRu8od8K61sfdw7brd6rtC/pIEPFdOEwHM4eWjafyuQMCK5nbRMW+9jBBRpCpvioUGOxJ8MR0UDp
cT3ZJDzSf2JaucUHKOI59yGZjuZFSQ62ArZuFUgmg5ruFTQs/W6qtsQncEN5quEDoB4cj/5Ea0A3
XNAdAdnJmJGzMVcuHXamfyiDShSWLm7mOfsku/OA+8jXh69KO4H3P43VSumXBk9i0lyT/NVE82Kj
UNlpNTN6SFN3nir2ucwOG56oVxZkTTVuQ/3IRDeYDybnQrfOkzOsTNAJcXdWn+kB2rKavgKcC9WZ
7+FSoQFVPiL9IMZvHGpQY1iqjGvsCWtd/MmayTyHCxPKxvIr+POMi6RKlLU7bYsKoRovrLv3THNN
vd4LqWyTOV1P2XDOUu0aKTcVtG0sXt32Ted4BChNDq2+ZsgODqBSSiITVY90e9f4bExPH98q7T3k
K++4aAHwysNM21vNJSeREn6o5pcoKeaXGuLiM7zV0/Qdk5tepL4Vc4/0DPKMF27rFzzl7swjeMiz
T41UDI5L+cI4SB/3VE601q12qtkFMPjON2rnV/tcYJLfCp2gjG49IkVlLg/FvcIMsisbBCHYnpZJ
tbV4s+VRsJDiw7ERXOLj9ifY7kAbWDA0K5UJRJZcndGDXhm562ZkXbyL9ZMdHaA7Vi7SUi8EMpSS
9Imbe2MXh6k56s+E0qe5mABjaH4P1ogWsBeqsQ7CExCOxJu6YzUtUiyIyV2aRyv+GPSbw/Ndbk0I
MRMrxR8BapETbQKrOfA5LBN5R0GgFeuWOEzzKLRHJP/sLwMFP45WRwCm/sWTHKE+TO956SXGkfnv
oma3ZawZALM01MM1zgjZbmyOlheDvTcGFov1lqeTEpGe3OmHQ5NyYSAYnuVW/E9z7hF7zeYFp3qc
3vXPQV1l+XervySlbzmHJ5OC46lnEMKcZuPo+z7h0N6hmEbSvfp/XQoegY0SKvqVNR7s4GJ1B9bL
3Kuc91DXdmqIJ3VfG+vij2IbB6jR7iub0hX0t5+BbsPt3fhVvKVB0pp9mCMwHQ8aw4osYJi1a8A8
oLib1kry01bkGviusw5jP69fbHnSwRyjt4REGy67J+ca80eHUI8Q83xrDm/TsNbUj1ygXlxjnoie
pCSGOSiWKAW4drF9BjuDONr5oDlL+ZS7HTnZ03lf2O+lcyU8T1N2db+ezU1m8RtRwx7G9sojnaOI
1c5dwYZpXQnPYrxEJmxxhMLRaR7VEHxWK94WCqQoyNbHKKauXhBqiSPcqk80osZ0MQamXOy0Fg18
PmS1PYXp0mJ5IVnAEcD6ptRbFRbfuAm6jdD9wCDYhySKBe5MBPvOMuqWiPDYonPRNiayVcAZ24BA
KOgm4y6Ra1T3Rs4Q1AdVQTAGOErqObIBNwRRC0CNzA7AxyL8swtmJ3/o1J5Gk2VTEw5vPmZEfZBj
mkMgxjW1F6KU99A8TpJwlT8VAiSFjcRJaDKKox9fhPK9ME66++LY3HbbYDyqxo8xdB7b9yXkyIT3
Atgs3gXNV/QUY0man6T5KqG9zkD01Mg4gKndyHnew/5aWsk2k5sWomKA3F6yiExVa5VpxinRuy/R
dpugJJMgVl8MdSLuJl8zIjyWklgfzM6HoXJeqIyeR071a+YgdYVW7exIa3ywGOz9Hd4eNZxfW0lX
72rDX1cq3mCq+GaMtlqSXA8Ko4meRoyB4gyfmRP1fjYGXm5MaFTL7YQyxX3uKEdSrh3r16EYS6gy
p6Sgmzv2buzZsIaac1s7MLcr0pWuQuKHwIxigDBKxt+ou9Q5YRD5ApBapLw9BxyjszKfwALiObwk
28HVVZSbOzHjhIGbFgtHeXWNvRa/m3yyqJYRzqKbqLeo+FWDdO2KS/fgVEfV/DWio938msprUdOU
FyvJJTP9heO/sfhGEAFQflYWKD3Ri5S8v/Q7lLg7Areb5bxmJPr+BGgMKyRfoJrNgk7CC5B9hZv4
3rAvTZZondVvxih8ncDAW/ENCW9QXCMgCNZ5fsSSVbFHgC8E1qFCw+ZR3wQAgXjDirVEXfaDBcvq
luKIlBYGabmo1uKjmJYM9AV2oD91H3/b6J7RCL46DIq0JXqyxt4TUd8/+ivfO34c4qrmM7Cpu68U
n0wOCjgDANXrw7McsAFkrKpXxRPlNpR7Wgr2EjF++30I5JX4ZHRI+zHcUAxpDPd8g/Yn2UYoSmY+
dq/7x6GABIM4qm5FwWEBpKy3CmkbTwE4aAb1mNyQ3QF3ocScXvI/lGw289US4BDfdkZZC9xMPK3J
XfkNjmqxAgg37Cp6QeVGIaOj+DgkB/qjmcu+RdSyAEQVA8NfhKfxk/gHH96Hw0sCIroNNeYopLxd
qvHUNdzC+Oo3zvf4kT2Q1ool8uuvFrFZsUj8YQemEK5g8Zkjn46WkB1o88Vx2mavHa/Z/hqiI1lf
tCysn6d5k8Uch5sCYQ6bFWICTrjLom12gRMFbVqimn9P/unNAe9DXGyNEoMsi3BvwvzuElS3yvSN
tiN9zdqQj5U8YoWGyWeLy/zJKi+j714gShNcX3zjJukxf79qjifR0DJFNeixGM+8jJ3HXrzkFkCd
W4ONAX63jcelfk7vYsX75b65G/0P93D9h01hnlf8QnlGHo1YaMDXeqFAQHir3YrPgDIlWVM5bIvv
kK76N7ohczABbRzDX4QxEfMh/pBx5SCsY714QbQxqRdAb7h5q0VwdqGq/4wnm9M2A1Cy4GIDaU53
ahhvzU6K5Uwxbu/RcOhIV4DikJh8x4rQW5dkj+xQQ3HHaCHa6ukCtSHmdARGA4BS8AEHvrytBefs
bldrJ340Md64fZRd5+6UD4v50XzzjxCZU/OwxiUldfXQB7+9AIzIPR1pt/CHdt+zal+m5rlkFbUk
ayhkEExZXC6ecNcXE+mbL7385G5YXCMO5gFRlAVON/RBe7GWfgR9DsDLuoVdMCzs9/bb/sdWkcX3
DWNUjWaeewswNkIbcmQ09OubpH7tr3AEtdJjMAZ5PkrXLufxC7v2eDq7P5n7lb6k/TkFN5IvCBLA
/QL5dMnk6I8bnrKqWLP5LewdlUP9yQDa/QacmTM4D3cYVhlJLuZ3TE9K+FfHXjXtFK9+jM92Ee3/
wtyPox/2l85Cj76MNnnmxe2x5aeFW3Fifzi5MRKIfYnGdFv+xgrytCWR1yxiADzf43uxz3/19+ab
2D/sAfqPwMqAUP110LyIR33LALnFawEXjxUCsXizoFFe5pm+srUn4cAfkr2Vv9fgoM2JU8vyVAXy
L+AVfLfLBmNb7PypOrwk6+QY7MsE20EeirZdo+IlgplH8cEsiiP3VESewZAJzrHb/VZchgNyeqIU
GvuztwxGad84hqjtfJy6MNceVcAekPEtE+2FSA9JSrZWwgRNbu0Cj/vFju8sCKviWJDqNvJl/zHa
k1HxCRnlKUvSVZP7VnBQnBv/w27/qY2zgCgKTvDLLA7QYlZCulSXNG083BrtyYohQKHvtMaj/4Lz
/9EAeMRmX66dynpzY4sUCOfbHP+y6LdAjaIYN8uEHJB/WeRFJb6pnRR5nw0PeqrCuvJJdmf6Y+5A
VR7hAlDX/HQbJCn4GTg5EdXROvQpI+H8WX3VD7MDPFL8Q/UI2OpeIFSWzh/MH1IhUz+VxsoNwD1g
fhloJPsf2NsgBgM/amhmqbuTvYM3b0b7NNE79e4jax2QC/JRiVV8znj9tDkkJd8d3WCb/iw5Af/K
1wh11oDHIWPGDe6nNTbquBkb3F6oLBSNTtF/oiuJEwkNsPjTidVTw53KvzZRFWYjpxj9nH3pi505
g22F8tupm4I2FUQcAvSM/MbmnvTzaXyCq9vqPdKyAxmAPY2MbpW3huTYvCSPz0TqC+ZPYzVsmAzy
3Xydic8MZHCI3L0HBTu3/NQ48Rztao4HqSqPVqdqHeJjrOvLwNwDb2AJ0G6gs9C85/tA54vdz9oW
N/xq7GfctBJvDhiYIYGe7PBYkfkVIG7jkusOkoEm2XiUjNkxFeZulspL3TYo7ThqcI6s6iBB5K5W
Hf+t+DCxU7oVtRsbdwGncBEZbBgpURB1+VjrVdA+8yeAlScg2tr2vQ7nerZORlmuI3RbtqxvCR1d
qajLCUiD2TsbR5JoAB0TiBWzKtRPsEVUvD8RKzsU5g3nrS7O3fRtcpMoCWo62HO2ij4PE6uKD8wm
Z6djzMuElFKHjYbRUX/bQ/5uhYZXRMVG0367hl+rmALt8/DbOhQviULZJN23MPkQIQV0FW+qQRwV
F+0GX6gqmXfuYGbryFXuZdzeCdt5QH5ehlhysa3wkLEqLRUu0gB0RCRxhkkNy3+G6xhpeVGrOGcB
8ji/iOqZXj61ibF2bMoYSwcPmtr6Td7sQrfGwgtrJDX2Ehq6qiCy47lspIXoZ2LQVvySC4Pjh5mu
E3hDFy+dhIU7bTvg1gsgBhNeUH2HurBtCM/gJM0xMLjQU/p55yjOzpmTnWqMr6YOjy8wjzJot66R
bYRdbdxRByupncaiXc1AnonDxViGOAbXA4DZdwSFK9iPlA7c81X9mIPJG1ONrRJdOBJTliwaGKaJ
rss2boIULmApqSPp2txDK/OfsD9m6VvmNouhewlzBDhVeoChB0CbGTbocHa5+nAqTaqp2GRnhp4w
jk2FkzIcfcvQELAbBpADk34nipKzVUXaNoUtv5j0/pEHcpUxU3bV8dp3WBGbkQIMqv7Yop/DsNFB
hOCnuudn1IqO6N5xHrn+j1PAa0N7lUbsVHNWwW+YZZaOLHZGl29YvC+AVL7FKHUMYlXSku5lOoXT
tdavSaiATEQ0OIuOZ1ljHYlFnBS+EyoKqruqhIl9cpkrJjWgbiwGXWfRKJN8w9NSkQUxtgRrOsCS
FnmNzh2nPKmVhEottDb07b55C8Z8p2rTvno6BayQ6fLg6jiyhIOTqnjtCveHfJRtnKV+ln0KXm9r
ab7Bo5oVTFmEp+B1GjIN/jixLFJF2VOg7OmeczOpHaqYBDlrFMSwttVPrCkuNtvZN8LYWgLw+MyZ
xvg4Z3WvSYetnZsvgEFaWoWdWe3hFFi0gg44iQFXnsI8S4Y99hpl7+YdxsAZsXj/2ybi2hpEzMpu
3VIyKjBrg6ZFfeGsI0j1C0fnZOoIlYb+W+8C2ionto9arGyz1jyaMj4GYX4ceL/tRxDKI1s5ptwI
o3iV7E7OMjHvtt49wCy+jglJ2fZXFjMXqjIuMWfxdGnMxA0UvGVsKgVeSsKKfmSTv7iz+2bmwb8y
GryqRh+C5H2HlvUC4Bz2UXXX4Oc1UGNsSIcaWuRaR10+t0tVM9Z1J04Tc18U5lQRaOCwi9GrI7nU
flUm5WOAcsb6gdrSQCOHOLC2GD8quY2u1t1X1p2Gbx1UPKFygjeq9Tg3e0t5rrmg8hSM85uVjmaY
ZK3zMOW+boNlH0xIBtEh1Kn2iN9ZtSL3exHdBkAxyCMeIk+2JPv+pnRuyURgIx+b0jOzbpmuAXV+
L1xn0zvzS4NCPrPRCON8JePrrLP1bJgut6R+TFF5KzQ8voCKlInAj+imVOMPX5NdptFnFYDY2qvS
DpI6OT0rCkRVFi4OULQSV/AULRqsBhr7T4dDYxrvxKKtO0ShQelPesygWveIbaUWNyi1XM4aBTcA
ZjF3OAEs8WtH8VMMP6MMFl1JSZ+Sf2LibKOWix4xVkSr3Hfxh+hYkuYfLrZHUR3z8Ut1TuPwreQH
soJ5orRNhtkGUrBf0Dmj0dtUDkMNdilIHJcmqy2nL72oF7vEfIN/NUVkaeklfhTeanRONIAh0nhA
VYsoVGjOOSlI4kUOR5nEjRg7GNgxJARcOY71JhgmcL/tsrLZcPut6upi5dUK5+CqGCbEcwHed/Ta
qboXTHZSwA2pnn4nHRL0qjOvgFCfD8R6gKooLNefImMVWpIYegeCWxW/EPII8hWv/aKkxhpBAEUz
mIERT11F9a3l+Gzj5mDgMIOldbLsdhXV1UnlPUlcVPaciKw7Fi7jRCyHiELSFzIeVhbc5tEtriWC
C8t9ik0SaPyjF6vx/lkuBr8pzB62GUNXdAtiPiGtpTPwgH/YfDeJa+wo2fa1TrKQPq/76Dlp11nS
c/WmrJa4UsV0RIu8HliHpdNEVBmKSkKCBKlEkbrLOmaqmu3uWiYioh22qBCg3qu7CBPiUOoeRTkW
nolqr2//PXeHrFNWtXuMbU4w1jqFYBddZrdsUvaGVh5l7b6ldfKYh2k79nLVaMm5YkDeJ8NRMPez
VKg3HTBS3NrpnL3amvPdx5Tmjnx1YNjotBEDOs3MiPaOXV3DKn8hAGtrMy8VybDLgnRbjFxakVym
urRWOcKEVhd+EnAOOjXVd+tskZ3sWlmtUpZl/BWQyG1SSVaE2T7g9O6TOEMG3m9ikhZVzpep6LYR
K1sMFQfIAgC17IvQhw8L4gsO0eHIiuIpFwvS4EMoFerhNNuLXmfFE+Y78kqptNLukSdosfE31nDs
G5SH0P4QzH+Ez5F61f6rqPJcxmn/rzwm/AfRpo+CZSi1LSgDOJkM8FJQuiguRKLv5ie+Yi5vmf3T
tnymKcwCWqdQfqno+dPudw55eme+IIgocN1N7kdDv/gMXJ5qNu4lulBYz9G9fVr9Zvg1kHYQ83iE
RuOsBeogmf2xiNdHhv1MjokQ4ccyBRKV3xEPFQzjV9tVCzSCfiTJreIdNGW0VcjpXjp9Sxh2TmuD
bsqtKSDNk/OUJlxQ3S2nuvoIAsZuDqRMHIaxsc1bsTKrf6n2nTPR0TCawHLgIE1JohE6aFVsCAxc
+sjaOYK/MOqpaBgnOithNeaiZiyeQcv/yhuVL/8Yu5eqFz+zFlWvGVqtx5RW2rVBt3OJy3xaGlM/
evU0taecHMUVVYiJYmtAKFoP5qm1bDaSvR2+OYGNst3u3E8DWhyTihmut4Y6bBA68QN8w4DBPLUo
CsZRRCcRst5UG8yd1VQ2Od8oFl/ykjeigfy/Hav4rXdo34G40NBmcejrrX628D6vczGLTQbh9ZQo
Zv+J3ItlvmyYoCezftQlcyEjKItdH3Et2K0b0sKatO3h2DP9bfdjiejRmq9FFD4iQR7Z1Ig3yNHa
mveGi8UgrwK1rgs6X+9eB4DGSMNBX63nkqA3K9XFWiNS6GbPnA5u22aHbLIMbxDVMynddkATRZAZ
kXpNx9pWH3OVfOqC82yUrXXvp3FeEUImdsZIfFnemhszC6npaCQ9ZsEBSxR7YvvQc1W7RswkzmiM
EOtTIA4R0VqnGFAicS/II82QRJhknIKDao8/iV0b2kJ7olSdJHzresEiXJkLOjUGQz0cL+60Vlob
lyzERSs7gWmortaBlg9LAyIi5nnIYEU0Cp9I0ZwD1dDE3U4DfIaW6JjKFSrOo2r8swRrQgXsqN+A
uDrjQ1dw5mk2TFeChTCkdzdIQIimcqVhboEA1fWbUOt3Shpywipm6iMYrF4BVGeXZk5xtyO1ZhpJ
IklwcYlpXlZzG/hm7I4wSsYA31zW5qvMbnhSygCSWuO+pgH++Zqd+DqtY96DpK+pWEZsV63hEJhg
QQrKWtlAPBjmGmkaZmsjcMqTO8Zx75mSuxgBLmaRiXIII3HPSRNoa20emQXx6e94XaYXUPRxz4Rf
/AKcvSCMlxZX0zqN4+9WpgyAHCBqJDrsiUrpfmIkwR9p2/MLK/5Duubqow6MFMq9rMnRkwZfuCjb
5KqA5d0ZPTk1+FDmahpuHADMR8K8PvNVHkht6oHlwOBctKp8x0JeLxzCt9aqU8nDhK+XdZZgKqjq
lN1RhWitMZqz5O5bB+1TP9ckP2YW2d9JogHSUEV1mzjmUbLS3ldTXO4MgPGwKHVlWwxwt7KeVNwe
hCkCsl714bgzmQVmOX24Mm3vhRJbe5KhAHxxS/ICJ4PTb8Q2SwiH4SuVNe67FEmnNWb5j5O32Zns
7GCPZB+LvdlOiYdQA3k6eTwfQWgxeKxhn767Cl8Sa3BaBohxiVzO0TEJzVhcYpwOb7msNa+L2U9P
XY8xuUy5oieT7lpLealqM3yOATbRGXbvq4iicOmQbbwnoNtXJuuIr/bQGaPhO7P9bKXC/CfWFUzg
cfs5JPRQIu6nRWy4oEBC/r9ZNLl8G1AN0IotgrBJF7Lpi9ME/HExJN3HaMQHASmWE6VDMUNY4wFQ
Fs73mAVWjiUAOzTIsG64dK3Ns8OhiEtLKf66iQ0NaQU47pzOOvbkaG/5AHZQOvcpcyi9Jo9S2DfA
8VCCw1eBR29IwFn3FeyJp56c8NAbQpXPMFN/xkrcjMp+DEF2bOYOmreahb7JaOA3r+L8WkJbxVjP
nz/lA7KWNnCXBO+JpeEa95Ts85UN2HcBkjFaVqhKVkGhfwSxO0BcoAPIQ00uqy7/MEL7PQBxk9ll
hB3TGhGvPeMzAEssgqZgQm0MfLy90yqLSHS+G3WISOtEnPU8co6Fg2PdLoYXW50UeHKIv3oNH7rT
UT0NKaqYlIQmftm4qDV2rZ0Rf8Ax/iN0IGfa2rAxj8qZ9twMPVcDVGJacOKo4eclUQRPAxIbTWHY
a4JgG6/F07Kup8Q+1i5bKZ4UdUkOVLSxpAQGZfdvUutbv48oLfqJLK06Lr/gSbTEBhZw/IFAY37P
vhLdLheNbNFhFXxrWpWPNlP5kF0inBogcqI59HWo4k8rahQV9hke2rwfTYU7C/ifb/STBWPHwuQ7
lP/mYZYLjuwbXn7Ln4cuO4wDY/0ZjseGeRGx1DRrWqDVK22a9a/eLlzu0BG0ThQGTPVnGD8BVIiY
jJslWe3aau5RoaaOVTCPigTDq6xWvpPJ+DYKZ/L6tDsGs3XLs3ldleKeI/m/1JiMNpraY6G33GE9
WxIZ7uxsWCg6O3RtXMNhtCFgiYcVPC0TbssF2mLo96wJSiIBnPIwSe1L16I1toyS2a4LAzPsvzpS
rBelDsYjlMVLxczNoHtYUMT1VE467CRLAk5Tkdqo5HJvZcFy2Hjm/oRhyBcU3sCyVzL6hGzYMAH9
CVw6GmMoD4qu/Kpmc8cwIpHVEdLBcKXw1Dy8RhaHQTCOSMND5yNosSbOY9SxV0R0BGo7JOHMAT5G
PiJqI+uCTwPItPYEcLBmxbM0LoQJERAU6ac6kBisQL9wLKZSiDQLQDNNTOegobEFlXxxK+paM+8u
hG84C6GR1icd+dWi1F9JOb7arhpuYDHlSzBrCa5ppLTsiJEkTZi/ywRPOylFP0jZXdhKAQkdVT2u
APrvcQ8z+IJIgYYzKZtTZj39f9EAJ8/q4wX68HNaTsR8aPLiWrT/iKYYKw3iTRU9NVE1cvTYfxVW
jWWW55bPNdSArJb31ICTlU+2ukTfiQ+/D3l8HLRa6NhR+CdAmqrn2TANKa6Wykx+O6K5EWEQq6PU
c7nBYfTsS9NvddbzL3VuP2PJuWuVOAUAtcebwhn2ZO9x0lUFAmiHz6Lvc1q3yjwk7JP3gw1KB5Ht
a8wuPxSaQkdSK2cFsArfIfvJAx6TZK/MznpWnUsy9v+aeHwYjc2Io2C5GJcnyimDbfb8Ygnlc+Ch
XKba+KdH1oGgvkMBfDsutH+oI9V71CoIhyrERmbHqpMz4bvsC83PCHaAaEGgo2A4s5z41X9VpSt0
0LgJcsW6Gkm0Eyrj+0B5ugXkde5LHr88JK+yIm3LTBKg35KclGk82w2ip6GTbM/F/GE0tMcq0mc2
oO61w1INg91qWDePNP/ThBJNtxlRm+OnJVglRWQA9yRfMZKkAhmcwwynHiUmMgfV6M9FQlBEitqE
wJU3G8Pppu/V36yO3vn9KqpwOJ1dLbaKpT9E0FYsWlx9bQrlDY1DdjRH9PLGZD9xRbPBFQp3oed4
AYeSvIZDSL8zvkSY/eMgvLlqx0vjpI/N0SV00aJvt2q3fJDTmG5MM03XeTBPOwcaxfU/js5jq3lk
jaJPpLVKqlKa4pwNmGAmWvxglHPW0/dWD3pybzcY26r6wjn7qLo0r27UjhczpqErxbAHJQ8/1P7T
ZUN0QAmPBtoCix94TM3DsjLyVvS8WkpnZKnStClg17ChsfW8k+YUzp6W117XApFtr/pmYcxuQkSY
mNKnoM/OltZRGcwmPbMrsAca+5YQQGkVH1ngokEzs3sgE3+tJ021am3WSeCNkme3D4sDEWHjglpq
QVgcDQdnt2mzo+ebbK6tkc+vzUI22DXFZxHEX8Jyh2WQGMUShhuEXRIBHVFDihLCJv3JgSwWB3Px
6n+a1PGlJn7Hmo0q7BLWSekA32VON+KOzuxNEvjrND8bNkhZJGUNXz57+ABPd7QMvn0IgBs35zpz
DuFY7nDYjKsmGC91nO91ukklIzbXHE1hah2bprpZWChq592V7fc4aRcf8Ug3SMSFw9Wcxk1ikrs7
5vgppuirCydW1/mmtrPzzAfuTWIlqpgSS43FptbhQxkRxJDhf57Opc+nt47bnxdCsYNuGpISZX86
lusuCr5kEO9BDt78+lJgSa7FmtympV/WOKn0RdvsB+QEk0kcb8BGEABDbazGgZm73jwcRHJSPA+g
OHLvlzgz4IYv3YjsjVkeTA843is9/Y2g+Lk2mK/qnhWvcZMdMpIYlX2H6rTwdOsqOoqM4cE279wH
f4NkwT0WS+rLTZvWC83OD+iqT65xatgdZ85aY3Km++mGCpfVvH3MW3wy7xB6kBviOFqazb9Ubopi
Q1V4DtJ39v6R8r8M86dV3w3hfon8Ak66gJjPWJ7ANS3+iMCiaS39eT8siXD7pzND8Vj2jJl9regG
ZELfsqo7uRiIqI7ltqjfK5N0QE+sY1a0FuKfAdm4aK9ucjBo7hLkkMQG0ZsnbwNYFVWqcwZPKU/l
kdp3kWJsarBsA5BblBakCx4Fzr4dpt6nARVk0FOdwrAUJW2ngFiktxtT38Z0oRrdu4d4bTgQd8AP
IrrY2QXGDuv0zJO/+ObrqN9inlNRVFjMtflPQ2dS7AuwH1N81kqkJsCJwve8tenKIqbG/+rWQzLa
HnnMmRkCzJbTyrPUxiv1hZwn9abCqDmzbhH7UeCVNg4RODYTcnfuZh9CHKj8RYkelaw49gjIobSH
Pa0qHYfJxuleY3c/EXPvpL+xy6yyCPiKgEsbXklE42+m26MYipnwwqvHSHSfWf4ZRjmj1gFY4MCN
94rldep999M7ZqoDNCeG5Yj9VHHPSdys2F10ib9TpFxNdGbom1I+notMvLXWl+vCrSHU/RsIifTJ
YIsY7tnWvskuXn2xewZCsf3ksEyMeM+NZBOKq+0dkrZnEXHrxxPwY+Q/rx7nu+H6/OX9ruAAstOv
KeZvMZ2DlcO/JN9b+wD8vIyrs1aAU0LfIrIfAskXpNY+RZDDVN4cJsH9Y35rBdWUlaxd8iIGRztN
6urCVpjyOyyV1nltqE/jETv/+A/4+jrJUdKpP+HRrzO67CCHd7MMD34PBehhillYpgynoCVaJhcV
+37PupNgjR4m3ki+gHZ7c0d9WUQBnZv//1QTzC/ozR+KiHMu2FoZwPbS2U3y1NnBOmqiz6Yq0Cx2
X7FdLxJbXw1iTey2iUoNjo4u640T8tUmk8IAamG2qKdossOw30/j79C+S3tfSAawvnXq5xkIeYi6
Bc2sYh/N+RvX/rpT7ZYNBGcPUnLrB/z2tUkxi/E5adZvOtwIL2CJ/KoMauXpOe3QDKg74MMnbBDL
vmtfyKMyBdxGHhoirj4NzqUy4s/I081U7tr+7GAh1O1HJe1tJWK0pC2CLNw2FcKLXDszMVgKZqsT
ol3UFQRAs4Xq0dqpfekoIvoABOt0Rx6HYn7UhVr5Qf0U6cOGvIodmHi4IuOSnMGnjhFhiDhCT7SD
aj4C3Az98DdgdXTq4B1/87qWGlZwzg31Fqc7W732UP5tn0TrqmYKarIL8pd5B24C/QQBKKgZKAmp
ynoWJgjFqbHyiqFoZD93DRyP/BTWrzZws8K5NkW/AUz65DsMLjXgczlTNeS71vjb9iM8E+RSevgm
QoKrpwDFlIf3onpKvXvb64tgYD5Ia2mIch0rJhe2v8dZTBogmJJC20FYfknsFgOIu8PEyyiCJA5p
LTLzMzTSk9BmziSVTo3qqf4x+f0JmyZNfHputW1KKFQcfpH/YHO/lTAJYqPeNfZbBX4srpLj1N9I
MyPG+4GwQ9e5oLJtyRRDVWjDr8rd1varQZOZ4gTtGdAx8/TNHSAKLzrG3cEDmCkP5My0akcmfYwg
SF2a9LeP7sK4+siJXIpW81R2uGaYqyHGTbF8AQcKnwfvUYSvpv871IQGVsuMZkt94fN0fbR0jM+Z
9dvjv9FAHCS/E2yyJUkh1yi6jwYa7DdpHgOG0XLkm7h3HDwgHHb28GcTSTixbFi1+bktjy6cLChp
6obeR8b7wtnqbCOd12n46Ptb6CHr4aMmHNkFtgeX6KXxP9vmE9vzk1++tn13k8459x4odkhLeBpH
GCQ0WrQj+NIUSF82pe45I2Jx/NdZ/KgPOgKZarBJNiwAxvJWeL8zOKtA8BZBYI935biMURT3HVUW
BXGpOewZs3OLj64dN4Vuco5Q9AUoBcavon83dDJZ05ewXg7kA5fRFlox/zdJIdY2y/7VI/PISw2B
taOjoYClOO330iGHhU8Ok4bW6XvH15amO2xH9s4cYO1ciRJRyjecJnznp6tRR7WK5PTgRqifnxPv
oQOKBmzci51qtpXz1ldYkZblPGrBCXbV7KvhrFFkDcWW75hoAEpgLRr3guQVN3lT2o+dfAtENt6q
warJzBtTVhNzFdErlkyJ4v4sxC1BQBQ7N6Jllzp+ECNHWcmcR5Svrv5e5fG2AEIt0k8FzTe+6BQg
45aCMOO2Cv1jOKCnTg4m6+mp2YTxj6Fv2+ER2IB7Un4SPF09kPcOwVoakYBVcoyURbjMXTpqsyh3
fYniG8zIwczY2sZdvnUDtJF5WOXLoo9hTyN1jX13R5Eb406BdGa3r4PPsMcTkPf/R26EJsHHpNr4
KFbDRiwV4cMhA8okCq+1lqyYvMEHofRCnYCiUO/6ii20AkmAegM4JL3gcmDizAeMrl/tFXKlyPsK
bHdT2AixK+plEy6QExEaFyGywfzXIJqlVdlrBS6E2oQriBlGOJeePtsxX+ngmQn8+Nb0HDn9ukv0
le+Jg2YiUwmsbRgme0Ev49rqOo3BqRs65MrIDmhdlobzY053MjUYqfh7oHG3FM2Uro8bqxYbEgW3
HSvPhY56N++wknXhmvxhRqfjCoYpSUu07d7OEOlBQAlzwoNhQBbIpiWgwAWHEqzoepHmKyHMJ2ey
SPcJ1v2UP7vBNwkG/NJH2YuzU/3aKIU95hWyjhx4gQ7e3PEAY+0TqM2CqFvGztmLwJIQ6vVnTHXm
tB/m5CJDnC6DtN6KSD9ioH0y2vxbCLaqpkvQGCJ+rdeIdo5521RffQakpgujXdqC3Vl/H3i0K6Nc
02bdXGgnTJmW5WDD6iVcvs+9TaIMIgSnRQqwLpQbD15Wkr5TO5Gu0jFEr7bpQOwxfoqifEuNYu1l
OJOQhhkQAPAisJug5JT1pffKc51bZ5NVmuBystA2MwN7acLXSOMfnRazeuMzXM2PhdP8EccOomF8
AWiwN4piNXFBebm9MY1yW/j9wMJHfsjIOpABtSzFp8/7NjrlUkTVXo1/RLsR97Eo0ua55SnxTeMh
UHvCigYEGOtLCDtLMCdPAhEckp5Vq0NF0s8tVo48hz+ivI1lWqBk8O6gXRYlV03OEqgJjwUKztSl
6aYnRXyFdIZBVRxxlhX9K/noTL71haEkG+qEyKVmReAN8dNeRyBguaxGf1O1xseAuFEwmUOggI4Z
IaxDDdFqdx33L8rLveVHVHPYcHz/LZnHC662nBmx3FFb3sBF2FlnB8iVCvDodCQxKPpaci/IQyLJ
7kCG1lNFmIhVWecK4OVw1k0e0BTYibUOvD8zxjAwvdlatUaisQ4YO6SAJG1veg2hcORNuxWItRz5
ojhQOoqvCjZu6lVLK3wZu3Zr1AQEN+knnldGxNRKYIPGmvUApx70dhbx5IP+OO6361XnGDE1+Oee
tr5BwE1x7kBN5MxYzdV81ddUbO9ELmOrYxvCUUOlNDDgq/jvfA9+NV/ozBErGVH7yM8iDAE8IdkN
TcwgZLinzQZU3yIsxIconFWEd68EXUH+0CLr/bVEwE7QjbF186Th+48gwoGs6SHwLe2zLAH+jWgv
gso7hZY6Bk1C7QuCCmELsQtEH9wbBKPgPSQkdwFDYlnI/JC7yQuBVtdudLZ5DOBD9xhYFM9JzTA4
qMYU27chngyDLAIH9t5k5AiD/uKQT70ZjIb9cP6bBIQFPpc5HD8OcbdISNailIprSLT2i0dh7uaK
tWy28fEC+w4RnrRyyBqt4Riov6E99KjyB3aVycXEzYxOiVkqgPVgK4O3WoOM3eOFCk+NusXFq6qx
nczrq23FOtVBs1eFn24fXDvxWWSPQM4LufaUWsin8/qU5tZldEL49iuPGzaq/KM1YhGtSVtILgav
xknEBiDqiokh1rz4PPpq5Tj7sf0zbNwb41emkIXp8iXrmL5bziYmAwfHRjwz0vxxL9V4SkMNElrE
nzlHFvi/lVa/6EQZwvxRtb3rWNg92QEShxJtySWrDl3wXHjOsnIVpxXFa+5oERNdhLrxb5qGd0AL
qwCLpMkoHzHDl6HF733uP8euuQEmt0P6wpVs3422WuQpUeuJJFQULV1DjMknUUGQqXSspMMhiotV
a1V7qyCzPD5Y9d4TZORMzUsZQpRkNiPanW9xiwrmm9aANBk6a16Vz1Y/0rcAU8ZTnQ4azzSu6wb9
q/7sYYjLiujo5VA8Qu/uSe+iC+yZjrccKrlzRLZOm+kF/gPaymiNOHsz4AS16Jvc2gMpsm/alloF
bXiCDtR/dQRp5/Un6zPUBHyEPMkhgpMpeGsZOicKbx2RcoRprJLi2wYK0FP6+/alpaxMPA3k1iWv
Pzpv1UHgNz96WMcea5aBW79Elukl97y9WMlHzRunbHpzZ+1EX737mYIz1KENagsXgk5Rn5V+6eDi
FjZSZ/MWG2/E2UE1/CxijQ3lx0hhVLe8UybefsT6VF75uIjGbzfEhP6vGvduayzYpiG9Xo3511Bf
Qigkdk5K8dWvfYSnwLd2RnLyvedSv5L6hk8QIjNWHPQKIbLcSfuInItnv9QYE2qdeV2rloWHOMu+
6DyZVRcssYsTtrIkt4bILvrKLl4EaONAgoOFNIHJsFhm0t2SGebxivvpA+/RYsCIiOyyaLYDsitX
/fndG+1dx+gYFAn4KNR7zh+Q5c5h6UHdI+9Waq008fARL/HcUcw/N6TI+HtU1U8aLbYEJ0jFxdCw
rU6ZhxWSN8Zy9l5YgOektIt8D7gtFGu8a+/tDPlGUR0fau3HI7fLR+bwRLIqH/dPVjyb2rWOT2yg
n6phN4kcbSzgDiiEjPKfYhOmnAkXmI6PYZscXojLo0LtlzoMQZCs0tnD3g2tF3PcgydRswU0WoxD
t25Jme+u/ugQ6cfBBOoQzfGiIebVn+s1sLyZbS2bGhkdy3zXfs8CazlTt6yJXw2ktgvWOUWi7/6D
GCydJQLStLqofiVlu2oHCFqLctLq9Am7r0lIdBF9z3u+PxtwEK2/3c3YJiM7B5OBh7MhS+y9dNmt
L6NpBkAZFG6nhoBnMLwA1bdBk4UvtQnSi+Vn8Kf7tmNjG+rD38wORyh8qCMRXw6Rv2lDG2GDfJh4
R9NhdtR2r63/nOD/KKx/KmJRS0SAxYAs78TOT36EA4twqEgqjpaB5pFUlO5qv96R2oZard1N3OuZ
GtGgk69CcYErFs0Jc52KZxcbFp9EWrQHASopk3s1jxUzdY1J8IpNjMHZWzi4+GpysjmGdcpnxsJ/
Xt+tNKwY2PUWVT4QsjexkGBdip7bA8FoYf6tUXGE1EUdX3mt+6rze51E311cbWJ16swPR5HvE+Jy
k1fTaJbauE3gJRZk7TbZoxX4Y7I/AWHSJQUJJNOVEmfBIvLFBrcrR0xuas4O1MEAJkt/UCz4Op5L
jkqXwgt3VDDHvjOf6IdfHABjwN7EtU929kbkOqAFnCZAfjW+96PCAfGROICEmHUlxqlLcWJPv4rZ
eunMhTp/fP6SyArMBxAlnyCNDIUgFMQ+WTUsDSbsP+kHF19e14em7uH2BQd/ThydZ23yt2VoRYgY
Vy9nMFV+WpjvhKMfRgB4o1oAREV49Qyq58lUH3VqPleFw27nWarbULHQZknRx7fG+tcj6Kvy4FRQ
k4acHZ7CRAjYaex/LeuhF+9R86BSTBAl9YQcFILIPPcaB9xtxdwn3Vv519vaUbLFHPJXi4gEC+uX
JKDRC6nCq28LYViBp4ANSJG+dlANPc1dAhj2Mns9Wgj9UW+4wcmMfmIfmMHs0huPdvWcaj8F2wPf
3KRU4g01Rr/yLXACqLNsCTA+Xon8ueN8LSgQG6rR9l4a2R7Zzm3qLoV2JYLig8v+CYEHVShGIugb
Da8heQ9SgaZmjnfhk3HFZzR63DhMacVrHX6hV3ualI2W5t9AuHvFcM4BPxMUK7dmXxGS7+Ex+9q2
/QnsX+KyN/gQ7llh9DAwd2vUsSCQs2lahRFtsgMlhvxok1mMgd3NHcvrGPXojnv0fj1jevkU0XYU
AyNFCoFZa9lZ7zqzQmy5DpOQMb20COHd7Jo66PgUdAAsZmXl401PMM4uYifgTmRtnuhfFaZbQhqe
M+9WEMrosMrU+RnI+aoh2TjEqiBkY6y9a00+3HTdNBiGBqYhJF2N/R9gNAbB34Fs//qmWmuasTN9
lg4jsxF05RU6d3TXC7149D5jevfLLt41bhSu8v2gjhIRqcLum6pdb9zd5J4EcLYcu174bXNE8M4e
5NhMn53xqBwapfl9IL6BUnCRjpj785eKG7vCABQR6ZSoYlVLj38tnz/6VWIbl3xKjmbjrYu+W9W+
fCrku2lUH4R1PhWTvSEEjOIaFSnZZfoYfbAWY8UwrJDXr818uEyE05hURXb0rg/T0e7ug5h+vAoz
Vi1gAzxi+161X2AED4b/T/N5YoMDO0GteHE0jIzmG7HDIGuGVYX5K0ehmU+EXOfWaZDvSUXmXP7i
M4bQXG8XpeVKAduqWYCIUK1reJkRdWfRbYexvwseCVM4oOJ/fVeuSHpGcPAvZYjlJjX1ZrAs/L2U
f/M3XW/ubdgs1ZivBhNmle8vDK1dlv0cIWzy4bF66tSmoIBgF02CBo8ITOJTW2xLjAJoGA4oABCN
ovoAVxtNeIrCfxNbiBRLZ+T4ZxutZBkBbzNvigGTP29eSURH8W5js6to7Oo6+wpLDf4F+yqYvugR
qT1qCwOA3JTzEMHKYWoHPf4BvAlZ9OvWoBIG/WJE2if0ra0WsvOz3OA6ymiWoJHa1v0C813F3gaO
MP0cBE34KmWlb2eVJ1hJlzIjmhjJ8yB2ajhbLlxeWqpUjRu8BaD76wWyY3ah2UdmTGtHfaXjq8BV
TnTtRne+mB3vOjYreXMWWDcTevyU9wT1tMZGWduy/95JyKdG4H9MWfyuER7vpzrxcFScWrYaZ51Q
cmvcFz1EAcC6OmjuVf6bY5UYin7X1webnDu6P0RQ5AEU0JkqXMRBLhnaWgcS9raZbgCMtnYTxI00
bXYJ3oq0cH7yOsJ80txkKYd13NNhl8HELZC7z3qdbFEdYnZmYiCb+v8KhKI+7ohpS85u4B0jma7t
BOIAXSHwfhbEPWpFVjEsjck15Z0cTrLlhNVLA0fpVD5EblzdEldKB46O1rc8WjMiL0u5bAPgB4O9
ScmxQtiGu6T8GFV+6LrJ4MRuom0rYklUToZ12saFW3VAg9nMXxAbrkK7IKIjOPvCZdIc/jbpeHLy
eY1GAJ0u8lvYp/uwAM+UIqHLxVnag40IWfzFUxFsSxZFRhUdgjBHvO17MMe8W4cRlJPDxmcU/AnU
1Eu3q9a+mvZk3RBb4Z5I+UVShgauHnxOeDkewqaB1Fx5B6QZP6OD1c9wI1Tq9W+sIQ/P4XZaRv4P
0eZXbXGHOiPU+aRskfXRvHUslgOX0SDkGUQhU/tOZsY1qQgMzDxJ91cs0yA/WHBylgMxnRjduG4y
spjy7MoigGu61FB9Djiseu7fOoeVJjXtjnyXtKVouPppz1QxQ0rSl3T9ZsqAGidLpEP3rbRLVFNd
SmrANfewtsz08Fbo7Fdro7k0A3xteO81qiJFPkRsWyiS0pNS8mMEMElS4EBY17huWnvXy3bXa8N+
FOJPVMPPFBoX0iwvqeUcFGTEhOGE7hFCW3mfVUvSYOscpOSOUaJB6K9f4mq4h5V8VQjXADXjgasE
EtgYDQ3yda8MT0oUN2WSX694vlwC4fj+ZzPygJHJSNSeZX0TLL/0OnPl9AWYQCJWJVdcPXDQMONH
7xLQ+PRJ/MgkFXwZTqyvs9yk9mqO/ch0tHDjrd6RURON5rur+SXjYWNdYHZG1QfORVsmhCg/lco4
YPj5DKMI0yuoV55DovDywSZ8wju6IA9NemOZjej0M7vYCFgGrltvW8f5JiuLoEGFkb3cg1t2EaOT
c1ul7zqzzkQPJXxA51rrXBuKRZOWuazzkxRho+S8MgU9BEQO3bGJdapnTV7BIlO03sdgJas8fC15
qNGcVgi4uk+kDG86Qdt67F4gsq0L6axLAdkjnPmLJAaIdG+L/i4z5lszKwG4o1P7e4OtPn04qj13
lfkNOI54Wfzfw4HrjSy4H6ECzJGES5WLz4k9KXhfbmlzQIJR1YVaNoX77c1uvpzJNIzOemWk2R6p
FHk+2GZGBHvpqA5hgIqKfTAZH8UKkDY0JYQbYe3/ZZLK2yiZUCn3FIjiNx8H7DouNQ++SnxkXXYN
exaIztzllJn7UEbyEyBWQLj/SdbyjtDlU20i962ZIEJ/+unGdFhNdnsxILbK9lw27saOHGw4CsRo
Ri9CNG9tA6CwOpbDYO2V4aTrLLeIT/Pov0DvqxIRcBq7mKQhPAxMdAy+Gzh/HZcBCI8Y0mxjlUqC
SiT+RjTIkLW8z2JywFUx9ysDHQDAuPZcMAjCeqtt9z0V08Hg8xwCOhy7Tsudy9yDmhaMo59OXOvJ
l0mMto4807XMY6sJYiuIxQibdKVU8rD18g9PDjiDCXJRaNHA2UW1wZcUEE9UPpdN9a254cao0l+k
wh+DoA3nPvmOqnYtpw4rpvzSDHEZgvlSSdO50epPjOMuxcTtLzLtw2nJjmt97dy7XFC5mf25VfHs
jihzR+ZzS63IBDSy/nW+i/hn3fRi7Vveez+hiSZVB9neqwEPEpDn+IClMg9qQU63lSSThndnIkGH
3o5Ff8X1sQ5V0ixH4RqLJgKk3XXcpVI54Ks8+x0dKSHQjpnfzRLPUa1b/lrF/Y+dYfEfRhNmQcaq
2Q+dnalouaMBXElmBAKvoMmPDt+dKPwXiv6dtC0FESg+VI29Mhin6rlEmuLmiOcBu1ZolSbOIUbE
pjM8FxOkPwctCABzg8QSjafB81oSVTAh9WOvSFUw4B7gOvIjICp1eyOVqETwzFfLSykr5JxxNBq4
s0P6Y7OJLdjPUbAl2lM+jW3LJDA/Np03rIIQaUSGlAo4or2UTAF7Lf+nlQOgS6q+QTwpfWLphI4D
hwmevoVvcZhPJUNtZhKxucpE+IsSC+E6AzpIW0wmnmxCClCU7TPmkYOG+TNmj++5JjIgbtdU3xdN
CVW5s/BYrEzpIZJKE2SUVHKU6HtaZSIGhFeHDjL6eOrWuh4xj9Qbw33Uk6RbxVoSXXOcgSvd1qJx
bzIwgytaJBBiB2fo3y235QTwQzc1f+I4TrINbgtLY+dRKO/ACx4vs+T5nEblP2GxsXMyhN2DgzVf
2Jq9FgOuiTGvXlrVNfqqJ1FoX3TaTbeIAgRh0MivIsqM25CTRl9kMnykiWl8Uw2k12Douo1QDaT9
FvlpEsAVqWu6S4noJYh4k1rZ0pFbjCgyrVFrIyINi8fxL5wYshXG/Pj2psNJK4G46zziXRT1R6x3
h9Qpo4uV1ZBpdA6JsC6YQLAiwtYN6tFzY0bMie/yktjeNZ0w2Qbr1srAQHkWWfhjejAgiljOkFyi
vjVb8wDzkZrpJtzfsQW1DH1Tjq27Tb+zWJOLLElx1rp9sxkyQx1ab2gXjk09aYQBu7W667IvNSHL
zaRmwwZCkDT2pEnmESJ9qfMpOAShL4bBal7gTOTfpZL+0bOtGcqoAxzGyrRrlYma24xIggu9Esif
6N51SfhAJ19ao92IlgMi8DHP45bRbI95oalu05BdNDNkih7qB8yob4ChFo1qcDbQqfZQVIy+fJ0c
/Uj4rSIhkxSicIB3UtGR5rHDm94m6yDtPpK4pJPXNJC03qEgsqQGQ1eTHqw4B5dj5X7WEaQFjSXu
7J/hlpoAsUXnUPc2zTgDDwqmgFPgAqyBwZQawy7DQO9X0b2ZAQtDv2x057XEGKLX4z3jLV72M6UJ
OT5GQTzyMuAI4ap8igp9oSdMR6wpuehh9+FpUMLbKNx3BumaPvkToBxt+jEwkSnY27bD/lRJlgKy
4ERnc/fsGMPa0POLN0ggSohv2TVZuzoXH3hTKF0CWjrZTMfOLJEzm4wNMjHuY17KYJtHw8v2teX/
Y5c6si1Lr34j2bznGCgrap4+SzHelGo7ERGVpNqribw5szQyIXqYI3kG8GsqVkGhbq7W7cZofGPM
vvFsln/KXpJLDEOjY/Jjm/+knW4xtVwrK/mpY0luAsn1cWgdiZZAqkCppqxdV5N3VhUkfCT7UNY3
2US7OCkPMscAGbFc0wRK3yBunlPSZXvmKmbIRN2BAoZwYersUxMhwG6Sh9WktIfTdhiaDUc5mvj4
WZXaqin7bVsmr1mPzwpyQgEKzJ3YeCKDTBiWpYywFq5r3xqpmicX1wYbm4CVTcRiBgCoYUJijc2u
W08myz1TRMCOQrPa+UN08oEzUUTBxyKfgIkwfzfjE3uZYZ+Ps/GIbBi3gIIHiy+zE/HFrdlb44aE
bCNQY4RegWU26rHnQiNoLWsX8y8QE+quCuyECtkjqY8MCOLoK2rLf1Ezvna9OwFTz6hwQ8bfA5TA
lcSrHHtyZjGqcp9aggGhS5/samCDCcEhZoiBjYqtbM8B9mUP0EFLBimLoKYSjg1Kw8nwvprUivZl
oUEjL1wWnD7jV2UrINweeTnlxOynaz+qhleEgoobaeyTJZPdn7Z1tGVlKXsH8ByLBy4DGlfGlCIG
0sxR9Y0nnxwUeBYmClnHbYHSODieZCeGGV59G8L+ZMtqWJh5iKqqCEywGAV7j3k0zkSOac9XZREU
Y1q0etzGidmsm8F6GXUCe9zSWztdZTBytchZs68T2WVxaQLmpukxEky0BhkgKOlC39iFo3Mxu2FL
itK+ncS+SlMMedmcjz0enDB5DKqdFnaDBJz/mYQOwsHYiG1ZGD2XiOlYg/WfWD+2shInU1Id5kW7
i8xipRMABE4hASwBY74ybc4jn1BkBGOtPf7TrPG5Hocjwp0AzQQTvpoxC9tBJM1d0N91I0aQHZ0r
/spr6ZvR2YTrUgSk4Mh+p5MNylZbzrl5hsOOoNAWnaneZMn7Y9dFsRSpDhGfBqjuw58yZvQKdn7l
p8ELIy6TmTX14RRG17jinm16tgR9YtariYKc8SvTuShAKOSZCPqiirOor5DP9OYtGtP3VjaQuTiQ
K93dE8XwiDtSKWt8nl7Nb4yiR6Ynd1wQ56rWD1NJuRWWKYK5EadfazT4KKNxlVctARzJ3IPvyMF4
sTlbZvUKjAl4LxsoENa8qP3lt32aqfMqGwYauMBN4T4kazEStxZtgLrSdM/GQH6P3vABMbLm0Lf1
zdjll3Cod7HQDoBlxN4dxoeS5rZlTUyWIrkKtVj1dbSpbDxgo5Zs6nkSqyWQzxkOY+x/OFP42sTG
LYZx2JjBDunoEus9GrPoj0EdSl/7FsTkbmlEwCBcONX+8KUPrUcVHDwbJoI1C5ZnW2Ir1wH3+plk
S99sOyPHyJMfXWgsNBK8PTzHfgOSyrJ3RqdtwKN8E/5zj1H7YhaHUuZBe5BDh+sKeuGEZMk2zH/C
qD/ymRxYspsjYPEORnwzJcV6sF328gWwnsn/rhSBHiwWwIl/NagqJlvs3BYym2q6DVaIinFvwEsF
TtxkEuozcy5KsJbZckUZtGUUC7vLRWOaed05oib3GrHPKoQUZYkxDkWLd02nsWR8F1lbbDAM0HFU
AUnxoBbPEitUTgyIeUYXVinebBJKUhYSFoSFLos3XaoxOjbVxbJNc+W7/kNQQTK33zTNnAcVHFNV
bQdMPAL5qu9ar/PIw5zEY/R1DIzxX1M+rDA4dGH7UgzJVQxgjXQHXS/v0lqgrxVTcjdDd5OheaVa
RK4LLzcAsxtCo3oEBIZ2DI+MEn1MX+5yVhKuBSR1onZKnHWGlrfAHaNGznmR3TqBXjRT24J8y6mO
363Iu02W6QFbcM88QgCqyRZE+qoCcUmYWbPTlJcyFXS1tOkJI7rwP47OYzluLAuiX4QIeLOtginv
WUVyg6AR4b3H1/dB72YmeloSBeDdlzfzZN18UU+7QCmcgZvAkGYfhYE9WwGMwPN2STttV43qR9BQ
wDEjQKZTRIcoG/28/BKmxkA0F2CyWLsiVsDm+uEhLFhxqImbxIzHbE4RwPHdCatG/ZeDx9TwFJYP
ocO9CxagJ6gpqZ99OtyrcLrnwnjjlstDUWgPrTLdWpWfRkzxmECWYuBsrjvdnkfFEXpiJ63fvsmd
9mhMZeer05LVpCpGcdDZf0y+fooIVV2lSZdImmFhtwrEcSulkydSwWBScoY5C+90s01NlQwLjOiC
46lMrKOQNruy0WxiUrsQWkuVdTtAS4eRO9yIL7BdKueTiX+rRWElDeb4VaYInxp7ABDwdKuwmDcl
vq6BtZk1LqFGqR+tjo/eKDR2yiZGlCDf5Dj0dAF4bCFtA581d2XamunfdJpenCnCi55qpa1jphgk
7SDFTMITZ02UzRuV96GlNm5MjaccArCacZfTdwRkyyY+ZJO14b6mrfWg+iBOuObQ9XqtuS1FsEbw
L05eRNlJGjXrTvuSUNL5oTg+DnQp4DMso+tiLK+N0h5KEVRL0L+0pr32bN9Eggo5lJmiGMEycYtA
h951iOImmOwhGnjGUuJ6FAFQINJuhxgJfRB/yPa5AbzOzAr4TOWbviwcWUK3GS8RziwfnWeGCTQD
AK+FBUOte1aNBb8OwK/jYqjpGkCvHs2ocnJD/Ie0xLWVvBUBX2EXybDpxiT6R5LvVem5Sq+eLDhd
kn40mRA4RRI9/ZhA6xgi2CIXozENbKgNxbqJRQPqlzDpWMFGDmlBsvLha8jz8JLRpSrEFefDRLED
uUe8pYRQx3qm3MD6qox604ijk8/TR2ay5mr4V7CQ4vc5pDIhZL86hrG4FVL51pdQDoapwBPLtKMY
nNuFgB0jrITqRj4b2gOCN8WUQRh+Tn0CEz1DSoZPYytLRXUp4N8UChJLfozYEuY0ppSqcJU0/1Kk
s0e466yS91mBrTCIe+ExTaDUCmM+HvoI3EyB1y6N6nwD9GlrWfC3aC1XGgyogli23HkAMeL2L83C
yzp9KxFtWNewp8ecRKLUJ+ea586VBBZEPelmW0q7aMdd/C8L8U74XR54zZAIG3RGXHtG+hP3/RWp
j5kxQYmuFLGn7yjSMWj37SZIwW7Nfs/EmCUUDPbatsTlYxeEzFc6z9ZKVthdE3mpkI1Lk3EDCb9K
aH4aiCEwGjcM08tIgb0tpOgnaTdMuQqJHqXcZuJR4PKaPdvqGCjebPgErFk9Zm901a8qbiEFA/7Q
sWFfGLenCQGTmXIBFXUY0qf4r2INDyLGh+Lo1z91uAfjRVD3p6O+qqlAcnFmazc4YAAFLlZzVTBN
0VFnm0S8Wuk7Ieo6jDe5uYZg/RB8Sn1rNDsAOP30ooqsLM80d3EHnUj6pZ/j4IJ6nFV2WcdQ4wws
6Vg8lyKG6fdEdtLwpxeOOCMqsL1US5jlKajfhHT5TxtheKNCTJOAo9c8TQRHXoCy0pKR1zgY5B3S
IOTPEpZ2KuLEhKVWnYs7iyzcEWKKOdoW6EiB3Ai1MGDgx/DkKOElVhBAUBMItCsSrprVdJ32pFMS
vudvdECq0zYDxwqVRNvQzxGkXsWmsHZ73eEn3221AjuuU9WHIdzEv/wfWzqYJm8ms6ivy/KNnf+0
BOPJzG60kqJwtzX2sbgLSOMam+EQkeywuAussz9wnSAFNS5Hgt2ENtxfBt2e7lMQNVpxMPRtSiw1
9qgpYdcQ5h9Lq4BA3CE+DjX15w/Gy5iSPutXjx9ahwX5pLeQ2qMTvCWVzTtrJ5qB0rt6VqigYDLF
EKPZTHIssuF1yDS3XwCTgbjvoksAJGL+bugkZBUhuykGGtmmtogUEX98o2aeO0DWNeAkyONNp/ou
QSPjCtRY5yn6llQPNbvLV0rvhNlIN7BT6ce4/myf6l0Kz6F4pX59uLCxGt/0dM1rzgFTbwT88hHH
1iHEZcbGKHNmQm4jfAcXIm2mvY90AGDXQS2oM5CqL7haaXKo5mN7UQg7wH2pXgnfjP5fot/JSa/b
ktS5UuP3YWvDL/roqs8sv0n6WTTYaUc/Y4dzrjz6MZ9e24hwsDA+OvlozwKC3VqbHNqcJHaHZOWi
G3iql14c1Z8BiiIGahlXwroiEw0CbuJK+MpJa4dgw9fJi3XTHNjZbRA9sfyZnqSpOBKyDMcfCyki
6EhZdvtoX7VFYyzA6JX62x11jrFijVNK47ne5v2GdQqoFLG3+duDkkuynC2CgjfP5W0U/xrwpMSp
RrsxSFvSE+LCGSPdOYNpxHxKpTJ4GzKsNaePw72+yV0B66o9/ljvBYEILs/qEWMQOGR0W+vXOPOO
9P+W9/CpQBLBg+ZhppWsVXfzcbN8smKqoKoSTmxt/PtE+y3TUy5Ql4HWiD57af46XT3eZvTOejqe
bRwBgMvuyXeVbPV/+Yucl5md49NysvMdxJ3Cv5IaOpre/5o3qOsq7nnLzv9CmpU5CihYffCXhQWr
ae3yiSW4a3YkxNii3SlzR8saDA5mHufdgMPrKWBTmW2k/jh0Wlx42E0MrJaAfV2BEshvC68PRhZe
kTMZLwFmP27dwYnBMA+EI/Hi7cMvykZ0HfSXTaMBc7Y6ueldQLV4gZsBpUQpcyPYqJgUNlaBi7qL
9gp9Dk8N2tbaZPUPgu0a+nZ0qAlsinseeKH5isId1+Q6BLK/Dg8sDwtHxdcPDLvYVXRFV5/Tdew3
WkQpiLOw2rs163AMvzwejEqisAnpn1exrnM93+OKYXCJwVQyNcHiwWIBa2te4YX8tD6C0F16EACD
JDQV2zChmhtweywVE8QrB2/2gtHOnN6yM4cnbn6oBe82Txl6Jykat5VtcvS66E7hWqfRKCdB8UIf
UV7CW1vwR9jBBNMMnJHUAzNDHIDBgws5pRaCryc252Y4yMlVm7zyBw4okbYCZhOO5WInU1WgYyPF
TbNKD/3yK8vlgTLSEvYVmKOVCZp6eTyE4UETCdsBXvpgP36rtM/7axzRWkw8CF/SSjjgVsJF2cd2
/pPLe/UTPlmSbFLdlXh6wjXRcmyM0Xc12/M7/3YwfyPhxchpf9BrgO3Vb/jQGm1bmO6Maf+bpsN0
XM+QQHZatbHUE34j1AN+xYSHZVqGb0Z6RMSD3mzUA3jmktH9lb8TrSIWiY9X5UTiqKkODBtLhKXZ
hv1ZbXk6FLpfVG/sqQOuviMInTrOOaCapmNejQcviqacQJvSKo/tevg0hN8CT2zL54WT+wAIL1MJ
kS1YZFwGrPxizUFaMy7dH/shQOrYSNT0b5C3EvH42v+DqOJp3VXARLuMX6eSC1tNjoBE2SurNsYH
PWAOxYTZUti66um8E49K9ZB4hUXuXhelvJgvBbsu+zjJEUPOPGxd1xx3NVUyPFbZAjNGlvS6wfPP
NNktTTXFpgVXg9vbxxDJo38V/Y0O7TDiEvTRmB+TfsjGnZDtKs0p08PEZVHDfsQz/SWRDDV2/Hzi
T9ZkJJuIJoFCowaa7VOFpv8rkYjhChRRNFm4AnVvpXoJ8KLypJfiTaPnbbzlynaUnLBbZdMOKecU
RZsIbV9RvyQ+l1p/0eP9FJ0ETq52+m4Uaui7R2sqyElLoYFDX47hO0pCh9U+Pw67pTvirig/FewW
Ya2x9yEFmq2kd8TG7Cm+MUHovJ5wlI/BX0IMCzJ6u+NhKP/AvZTBUf1FEssRBMnpLzSDlUiYgGkL
lepNxQ/1S7NRNbhquENkpVuCrO2yDuK+PrEfWZXI+5ld34aX9SfATG/OgeUad//U0IlbHqJX0biQ
rQoWsRfLPAXKSu1wnK54CAhwtMBZmn3Zenl1nbcQ1RN1K8/nJLOV9I3kodjeetgxz8TfNiZPpAfN
TSkJsrrCvqeGCgMT6MvMCb7RtqYtsb+cIfatm1zpKel7nS1CvF+uWfImKp4dLGUQIb/RDAJjnROY
mFwqYmYeL82rumPS7dg4mNoxlw5FvW8+CIWpWMbgFLBnCMCsr0EDtPKzGD5F847BP2x3E0Nv+ym/
zz7HU3KXrV2pcSPaxx2P6L2HJRM+6/7ZvPN70cofA2qI+JddenX5dANFY9M91I7GUe5iXk5WpDdR
YFnqzW+BdiQWiuDfsvqQHwXRwjNuVAYk44vEi/Jl+DeDJpyzRn+d8Cq7HTA/ud7Khzm14xbexREE
rPCbpvym/zWGy+OxgPcEInJMkoG8E+cjJIqVIp/UpSV4vo3gzcuXGl0zTEEmNPhdnxwVPrAtf4Ts
qzDPkflWnyZ4NHxqFKYsfm/8rjuCKuwgJ0A5VAgO3/6/atbXmAFV7ZCn+6rdlkK9kp7mcqtAXz7k
xg8rQE4WGiTH+GDKB0PdkTiMigJbOFzfXd0fJT4OXPQTgJ/1uWNZn7soxmjwk+liTJc7F/hxxCOj
fxTV+6jvRgpDYofmU6yKYCAU+UEeKeU06vHxSZALvXx8y8M1cxN8ibK3Fz+C/DBZ1UbPAICAYVvY
tIAMTG4IlUH9JblNKQDLTk4nMhJ1sum/euvExExECk/7QNB2xocIb8bGP5rh8rWIBJz1iJCxLamX
QtvLoC0xiqNVBM1P2WabSN4V2OKnuX8PifbJ8XYM9tZM/ArtvX0vUEamc4wnrfti44z+WrNOcUkY
L2w2aRfLG4yeZFkiRb5IdbsqrXX5JC/MvIzvk1UI2PBPw/gG2N1zzWp3GtqKWPEdSI7acgehauKe
46pTfg35VJaY/u2U/5FRRT4wgjesc4qvJryokPqpqjCmXYo9BSMBgvbTehrGusYyWnBIb6I7D1ZP
8hZGDqeLTMExs3vUf7bBN2tNYEf6yWIYnK27IT3G8kQaSvtnkEEkELXla9XPwODEg/rHYrbgDggx
nNAQq3VeJZ27Y5t56a2KXXjHpA7Y83LQSJGX84Zjmx3vVe6ByWIekxbHtTvyLROQmgUoNn+gWoeZ
X+FCqa3BIfdTGFfyyDJJhfYgUThBe458mGjcWFI83lw+iVNT24Ehi+FQO0oTc5n8xWwrGx7TCgym
4D0X/mbRBclPay81K8WDaUGOz1J8Un3+BFSsICCO5zH4ATRCdUAjPTvrZvkHnWEfyzp3bCOm9PYh
E/f1gWz6xZsYPqm756v4ZlSJ00jSuikfzIGKsa+mEyztBAOzNH0vIlkcwfMGorVUidIOXqBO3tht
KjW3qD2lDQrkA/+9IJozOZFoK5KbRTZzofBG/9aK2XVxCwQDQxrLOm/66OMHHyg1BOo4YYrjKelW
hX/M/E9aVTHbWIadNqdeAWXE9ux94MTl2YPtpDGagVKpjoK6m37kGj7YPhF2IzMHdauBDQDCvHOJ
mNvTyDmJ7UG7q8o64gcsfhNrpUx4qq9jsimIEwUSZBy7zGwR+PiD/i5zfIlIyqJ0aGSb0TyIbigu
ffAuSieaO3rlTIlCI3HNzT/RqZCvwetgyEfU1zuCvWK6wQe66tBineaFhCQ3FqEk4LO5nXQRiFMG
8e4s0vWNYR9JtLHL/DWibRY1cqoSMphOTOHHMdqoEoU1eErn9q+hMzDrj+WCRbyz3r7j6TiV9WUU
Nkb5kLKOciUKkwZvGNgmdaWb5B91uKmZWmiN9aS+XQ1gbRcf80B9ujCDsCgxdfDRzxVjXfGqVEa1
zqv2kFJgaDYPDQCXVX/J1sx5AZU92zcYPnBP51fV/8z96KxI+SaQFLtEnzShs690s7pOMS3d0z1R
vwzNtJcltFgKuE7So96SJ1/iyliCzJpg4K/mEz6flmHyprf7QQJfKV1UApIRkVMwpS1QPjIrM5n/
ICeRJj2NuvsLgLel01mVvqrxRF2w0XIvmLdCn21Txh6Lda51KrpNYBDTpCFnkO1SJO4ciX9COPOW
+T9p1nlUsjsW/XJymdzK6Vwq8Hd9gx6nAqOiZCODrXTlpVfqWe2GxwQuctXE9beedqyNpysxV555
rtpl12H4rVlAiVX224flNsnDlMu39oqjhBKzMOX2QKWvpOufYqA9wTlxHU2eI2Z6HDeq15TydoYr
05vYoUOfrzkYo7Y+pOaSoQ+fbDEpYBoI0k6y+qEI4kUofLcb22SvdqO4VroCFQSprSrLH7Gbz10H
7MYyqYcaBkV2WdrJzw4aYxq3ePwpImIZkIf0IfeMkNfJbDZLS7DPHEmeJVklWJ9SOdwDobsIQ+8K
mNm1OoMn0ngDnooAuV5s9x1PsfaNJ4YibggDbKp+hvCYiSWvXeIQaao4JWFMVZk71fCBdzkUWSIi
hIDTOl+NiO1plmyixVh+0NsdZxcgEcfHtTyJ19Cw/e9AEg/dYtKFhcDyFvm02ZYq1YhnalckCRkT
BsS8Huh2mtqveNScGR6DDMPIrvOvjs0K2UHtkosnYbgb/ZsufAzCORW8PKGN5sruvtLPoblPe6fD
B7WwcTZcNsribZ4uxXSbYzeKS3tuHo2/TbCjj2DIsy/qnjAt7WQCY/R9wpYrbgn3wELvt4Vkwa9n
vYqJgRYlFilCcom4jiWiC+0EU9p7g6w90ty6z1izamdF2+fqlve4Yype/mDeyJZJiUDt3yfrXne3
NO43uXqvkdFGT6lcfdo35lfTvmbBATkTCfzl7oF5R6ITmyJYhn+E6RkINmGHgPtvOGj4wbFyiT8W
Ll9zK8Ii49hsBmBk7tyvLf67pRx8+laNeKtXdobXEzq0W33R03dnhRmuKGn+rP5Av9zKd3ZAwKP1
Y1V6wuCpV4yWCDBbOEB/+lHcjWd9N9w0ccW9/TOO1/SuuwSrx13xhL2Ybls3ek1X7V5upQM64gWo
lt19MDfxHusftPO8+49iTzbBXFffOAPtCTwF3ZV2sgcj+50cWe/cYfW8qHv3xD0Qcaf4w1NkM7Ng
rTgPT0NZywzAa7xEzV/YOCHDHV1LGX2pdvGHdoKuOxNaXGOX+IT6ScmldYuOknrMQBTE+/5bR/Zz
zZ/4SzkS7FsPdn7LbDoUHGOZFiEJXltHOXZ2dClv6eew557oEhlw4rv/SDbKHrPUrnuSfBHOJorn
rjqiBb+pv5WtTGRFOBTnW3LgkbAx3NrmClnoMB2lA6i8NV1F0YoGeYRiT6Vaatzn3xEAngf6svlg
gwNaHkEi+M6+a5tT9i5cjN/6ncrPdiv+g3PM51FbE77fkvi5axs0pFd8JRZHhPrU2oAF3bLcMXsR
1TM2lH5N/p3fJoOS/8XYu8+QNnBEXtQzGMnG1a6Mf3So5CD/4dT9BA/jky3ommD+W3g37SY/U2e0
y7bA4P6CRzS507vs1h4vmVscxW3pQAnPygfiJhKtf64uw2FwzZXJSKG71m74HY9o3JBL+S547bH4
iPDD4zLcD6FD6VjOSbvS3WJHm7fNG9qty1N1IWhx0SFnVGuMlVtjT52J5tQH4c5Mxl9rsU7W0mlB
S/zw09YW+dW/m+8c84f2aP6UpxkwFC0kK1rubOstPklsINEPVj77GEc7UiR5Fj5RFTQK4WhhuSJS
orssmeNDDWPbQXQG3IH3ZOZH5ZGGdNqDYuPODG1ii2vL7d6yzUzds5e/Khu5kdRscaCmVOeWcJqe
M3M1oigjuN2cohsdPA7D5bP60RE/XBS0Fx2NP/N7sRG9wQk/9L/pq1lXR1YRbL3KvfAUjoGjf45n
1pP29Bk50Sb8genrzTamM5fRXNpVW32fHot9RVhoxQ9kB2trZ5yKTfbst6nN4esxTPEnXdPW43Hd
QpqLv3lHT5Th2PF1jm3M2vIm4Ig+BA/JqfF2rmnT3mJCZrvOduXfyA/cSX+7G/2XjoxAWn3N7+MB
eBZLy0/T/jHPiofhc7O40JzZsa7KU3aXShjcQ3c8+Ygcq4pr6ppYo7rVbuHWvOLym99ZfMN7e1fe
lXtw4jGtbgTiwekqm4j2yw00S8VVbGnPu4FpdRefkm3tjCvNxiSA+cjN3fAO4WtDhaUT2uEfExe7
RTZ5O8ELHtkjffIL3cSdyYdJc1NXu0xes6k2vM3H8t045FvkjmP7Yf3yMUdFnIw11dZu+YsAb9f3
cVves7X5CByAGlCkMUBzY3szt5TT/y2NBevIsRz61KIVo5uLWERQyOMVhvh6qs/VLXJ8m0mRKRsr
I0aIzh5+hovl9BvDAUvzW2wISL2XDx4sNORuNV4kZLpDuk1OxIRc7RtU0h45ceNvMUphy16hfOpO
5wTLfnbTVOtkMywx6e1MvIbnWCK7fRxlR3D4ObEIxe73nn7Wq0t+1+jhtAOPWYN6OCTC8kL8ZTiE
G53rzy+hlJjuUpvnmZOeSZUd0afBPw7OJHTUfF9ui8pdVKtd/2r6o9E/aRZD4UVs9x9oHdFu3Ef/
Co9M9mdwJL0LFPnG8Gza4hlZnqsW/+BH+t3u1a1hrOq9v+FvC1n3KFyRh7k403+BE53dwnrYpBt+
69o/eXBlmcU2wWOcX1eRy8s3AV4jckZ+HifWHifgmfzQ77MbbSpPcEpkSIb9vb71t5ReBB69YRwr
4FqaDfSheUeSvXkmssfhYLxznHJjG8GA4PfSbHZ33VvHiyY4mKBk1VF34o5MPc0Y2Lb4DNFiR6A4
QIPd9nvtxrOW74OthL/LxbchAkvifoeQ9MePE9pEEDrQmna50/8TUIv7zYBMLK1TD9V48SvZk53Z
Y4VYtgodeFrfPORrDrZV/22tU4Tsr+JhQn/ejc/mYuxoT4wsrC/r5KY0TrmtuQRjIlpnsFD1o244
dJefScJj2eWTJz9wzG+gQwP2ro6LBMjpwXpYXbeNDSUk5OFFvHXku0JByIoFnDtv8Cwnb8jKCKPM
yl7wxUcRwfu9OJWX8d586pRf8LdkOjL/jLBSEXWO8tY/CMSJMLB/5y9pH98HZOP1wPsg8+pvCVR8
cMXu+jWhfeuv++XSSNpdRrZtN7iTkN9tDoaGNg+Pi2+EpYYI/hbvkFcpG0Nyx9hJPW0pSzjxkeOR
2dXX/sSRgX64le32k+sSb+p4Ly8We4svTWIJtpKZKLqvIV1NDi7U9JI91V0QuDgbYiyahISf4fKL
3qiUytQduFGur2hrq/xcUHtwHN6KNc65N19Zaaf8HJ71S/OWHdm5sVbM3th3YX8ZK4/vKTKfeIkO
Rmpz77u1t9EJ1ihXoad66DYf2Fe21QFXMEkgT3Tx/2j2tMkuOUvmtbXlEXehIeMndaFV9+O69EYv
EW3x1e3JWU7L0LSi0YSJ4C3dddvi0V+56j46jkOqRTn4npLz4qS5zW55UM4heyNX4rM5bwZmx3XC
YzGzXJGpk1+Vv9YLIIsf7iZsWdfsZoByolk9sZsrhzyUnzMy4Kpl6Jgoh15HiCzBmnuvh2Y6H/g6
ow39MKythQ241OWXKThXiiN11MvRraA0vDHfOIg6fPIEj/dhp3nmD+yuw1LiQlbvMZ7MX/Jn+LYm
aI0H4xZ+83HQHJVeoVWyB0ttt/vUBZeCj4Yp9xNuoavsuH7JJjMHhD6W75fSy2wVK/KGB2F+QxqA
zANTkM0ZJSOPaEth0oa7dGQTy+R7vLeYVtaF4qAIZGjowENWFk1gq2oveoQKXE7C0BMu7RuZd3xq
GCgINoAWlNior4DUS69gGTn4lG1JMG8kOoyPPr7zVcKXj0q37A3qzmqw+fd3HpyaK/D/r2k5Ousz
Oc49dCE8kcwYEM1WPIQQuvgZueOGD0hGT8zSdMu9ge0qYpT/Q8sNzklJ2ja/0Xs+e+o3oB+Bj8Kc
fvtIhguWk20oxt/sKk78a1m/J3v2vwb1r4aDjmkwsaPR13urc0IMKCJbA7sfvdE4IFwD6e05VV9p
uIXKzxaRhVPUYbazYz5IbwOrk019Qi1uc4+y4Ol9ho7LGj6z+z/pr+B9fmBKhJ0CiYCgQ8mXlwvZ
eskFUKFNiVJ4mVG1eTUktkdLL2+XrGkjutHHq78zdlbxgYpkOjc6alKv2P85jvovn/mbdPs7UOWo
3I0s4snYG8qdlL5K0SrcT8N8F5tthEE65D6vpEzW2Y4HukZYm/xi15ErUiTIixnHpExHlzlu6xqd
iv2VVhor1PP8FlpHtJFiQKsmwsECBciQNkpruli14DTkN3/w+K9p9N3nP/jkJyo28z8pZJosbKJC
pXw0VDJ0K/6vE8bYSnnCoySieojTS9ScmvEUTddifkfbWaf5JhL+Eg2TmQPeVehhIQueWXFAsWfD
Es4ip3pZDWlzdhEaNdeUrGmmq7HRlqbyZ267tx4SQdbcfYRhNcBokMIJkTIvgbJV0b3ZCX+Lw6Wy
pnsw6jDKpFUGo6xnhYhPDTlVfQ9TUhDzRWYmajZDzXWLrE576lkIUg7kFWL9IVKWt7KSMSRTk+qI
VwRElAGfo2bFP5No7Aqx/LSU6nOeEexqK8OvhPMwk+jMJny0D8Vmp4itJy+yKQ6ZQKYrYDLpXTXp
Ip/QTxuLRFXTzxo+CUwmllCelAaI4pTg0xQ75Vc04H4ZoyK44E9vIJPWzSh7cKR4SaNOOFGYqfyl
Cv90nJanHO5oVo2/gggkUYhIE4T+u1k2r1ykfFlo33qfWtZGI0waygWkEwkSRdYfYtpCS9qSIgWH
q6bV+BUj/cvIWPkW5uAVOLxWozoDfZpaDjoTl4MyZE4HtcUPQ+NLr9mKiVPS2XSZ5XbV63efUg1Q
Jj1nAukxrWUk60iBTEQy1Ub7FoZmUUAlTJ9UC0XDJeVnT4ifCtNhJ4rCNdY5pUjHbbqJ4FY9TzhO
fI5j0493Mz7XsTApqDSviZp+ZzJqiJ8onz39kELcXrVy2s+givQ4QPzTfIyg+jRileQbUJB5O6Wh
Xu5NPQSN1zdUX0esrSxrl1Ch5tfmd0zWV6JAZZT6f6oyvBKph+YsIubGwh0g/85qUGYyADAL7mfE
YrS8fz1264DlU4DfI50ruI3o2OFnoxEYnoEIt6K0HbW/kh9TE/31ARx5DnShW5ATaP7avWhTOnMD
vlHtOVQ5MQsgnCkHLg9VzGYsaTW0l8ukcX/XpVUqK9sh+lQCupGqctNbPaTNj46+sUj7FimJaUdr
M4waxlbwDBC/oplLBrvOQLwowmdmchS2wk6E15M0FrZIn9B7RU7gNzaRCYhETGw6kobNVrVwZImT
afxVkoSfZBOYlsl7CftEM3g9Cg8f9irkhiIgB5Vd4RBjhPKic21kl9+mt4n1JMZInP4owKg42MAs
MNgqHkujnu0+pnLPCNZpstGDf2XKJzwW+ApX92QaGXlOWWVupnlfSK7E9rsUcSKhGZTbmEyGyO44
8F81nxSZLUrM9kTI0LC0L6BEb5W/AOgsAHd+9aeYMT+EmeyBXFReWXVnI4EiU0VKscbC/F6lMVsR
88y37diM06aehONADT3Rt/iQCdVZ0QW7ldt93DRrSQvv8ohplMMyoN0sy8L3SZOfuCKxToyvUuo+
iQ/z6Wa2SM1XW5Hgzv8vlWLbwBmA3H1NVXqLBxAMYGn3ORGpJhdpnCY/Pe6TCSKiufWZSXzwg36n
MRTt8/oETVjNHzPEcKtPXRX6J24iPfiduBMJy1cCz2kaWl+GWX0ZvICd8RMQE9KgP1Dad4pUSFtM
NtgWqds6Sj7vf59Q0McAGVantLpU/AZS7V5ThInjn0sxAFtVu5CcylqMK6y0E+FjJFcEDpX4zFZP
+DtkLz2r86VfeLoQbmeGY4q8kWCJSNLisipDY20ItD33FRV5qGIFN+RY2lQGjhR9E+jE9yAvavmx
Jo/HnSPvnuDi3KJUoPRsfS43vvLrZ9Zex3Qg6keJi0jKum3uaDD+SQsyxXwFiudCQ6q5tiVjvw7w
HyZjxxeY6bw+iZj0IuqzJekj5mhta87eDKnNWnTb4K1UlmPxBhZIiBW7yj4VVgNMYtlb30Cr4IqL
NKj3bFzPYo+XoqJFnfm5/9BCIt/tm8jWwKCtuhN5YsMt7TbsEkF3niduGflh4NamIEXz+sohK9FM
oVTmQ+KcE3AkS8ouY3WV6s84waLBtyUZ/sk6+GTtvCxmS9ymSwM5cWHuukGFMpEirrSPhIiIwHAr
GN2nDDZUGLK1IjFIpDCo2XeM9zzcpWPxkKhb9C15Ew8YCwr+WhTWJeT/dwV8qib+klAPkcLk8EcE
nGvE14GRYdR6/PZHAQ0K8gJa+FbhVmcU9bmBwDgGOQE4MJAsGsfiMvUxWaFvefYkbHFC8BEpQAvb
k9nCreiOcFodsYItZr6nY2ATTACXofHeTQhWSTUTe6a/TCQWp1YC+AFE1XLZmfi909a0ifbztjI4
cVgmdvcsri/DhA+VQEgZhJ+myvgk6C9Z7cislZgrtOiYMD/2nUwWjrzUiWo7vkYC3MDF1h+QL0vs
dpBY8ucDFB45OBQlFx6iynhzo3hfjOauTIanJFsfoAO8KDPnlZURmy4yJJUQ+1gePRM1h3ZGHBNs
N0tJQh6bOPFhL79XA/UNmkEhcrhJy+kAkuOu5tNPF5XfqqZspZxvM2zuFUzHvVH2oj1Y7aM2SK4R
ZVOD6hUm9ffgc52UtcgVmS8LACYtt4V5+ExwPSxM1pyGCXoSaGoQ88bR6EcskY/AdmDiqC9ABein
fVg4gwjt3lrIWGWI4ho3EVbcAyVhWGCWSJAO3FBSYGv+cAOqFe50dQSQHloRodlTP+e8vd9a+Fcr
6jFmvVuSmLdGjdQrYxiM/bb8AEiLNa2yARdwL7YHDhG+WTkPkR/TLLAxaDFKzZ8ZJJWoPMYUs2jL
14obR4Xvg+xje1P5AQbu1O6wa5DuoBaYpou2c0vzOnd3XblF/r+QGi4ONOCZLFs1wvlb9Fpwv2NA
0B9jFkhAiY0O676dynu59GsDWNsllkeBvI/9CNkrPlekgbV30cJ75AHoWzVMcCMjLW7R+QyDg58p
GC2/z5m6WBrEj9k8xeo5QHFmYpJHuNHniT3SbL1gEvkKWCLKkZda+WF8FAFggsxi/lh3E+jPCy1r
TCl2X2JL3jX+Ibc8mhbIUBT/cXQe3a0qaRT9RawFFHGqBMqSbTlNWJavX5Fz/vW96UmPfF/bElR9
4Zx92DWitR3fcg7dnHWkccg+rewA5n4oT4kLh3Ydcv3Pz9r6N5eHHBArXf2uYnyIQkJnePyDtqAN
D3Qstv4+whg010q1M8xrwk6AfYLlGcBkHHBWvFmW5Sn8nVJuHPEvgq6PxlTzWBoaHbkHyTbpToE4
EfS9tfWjWTyIIli1BcEC7tFQPmrjJZkw+ftaS3jREZDs0PynM8TNM0IdUb6EFspXuEk5jw8LF1hU
LrdxO8NOSxYgrbtUqwHfjbnWxmOvfGO6XNjL027gQ+TAnNDimoOP+GimrqwoeljRhawOOMTL3wqh
Jh3lTJdQ+DQyDUy1NMg2eXHVWB0kpyj0dZqnjHxTwhfxdmOs+WkAF9bMXd0Ow62xIbh4g2FsNdSX
JjXWtEzslJXxbwgp/YNLJPEkLxUJ4huibS2eBbgc407O20x/y6CxHht+DQp1ejtwKCv0eWKP0pBn
upt48xj5NVtlvAzm0R6OqrngSUEiU9Vk72Kv/hd/gzYJ7qiAjRDNDZywvXEIz/NnhDrogp3HTXBP
XfB0TBe4PToTalQVyCArP5l9gDuWj4uqoodmBJ/BV2L2y8fDr2148w2pceIhcuwOiLEpLe2N8192
yD8wdRAtiooPAkC87cuX4WluEguJ3NZu/FZ75/dBA4TYlNNBp4r4xjvtRB7RVlgYHIk1YdX8yxG9
bOhkLY8fYZDm8DEyeQWfOe8b6GX4pvEIkfq0ql0vKNeZssXNQGTdOSU5AI94s56+5K27aL/11fkH
lp1F8iM68+0o9wKxYX4lvO1u/Vd2kKaZ/4Z/CJgImjqhyUQcMV/BerT77C64Zj1sR+5W88ZP+Lfm
RrtpMCuZUZyQfDMSnmYk89/svOd6v/D18vRbUa6ZszGybdltTdMjLHVGxE8m/X8DIQTqV54cdP2U
FpSBK1s9LNQqyuXVeNbxsa1d9jXEAmew5jxW53IzIyFgnsLQ+JtU7fIL0WCrbElTRiHkrhb5wLgB
iK4pPxnhhODFqxVRTxJc5I5DVmY+MYLwxg+cpguA9LA42y81XEfUpdviM1S2UXLK5bk1d3VyiHNP
UW61eiXenGFEwskUeEi1oH617H6hZ7yPX0uFwsou3YPo0+lJVApHgq4vmKvRdhYkHDie8y3MF8Gh
eFEn1CkEoIIU3Lo+idMUlDGhEp71Xyg93hMWKBBsWUaEN/OViGS5JvDB0z4X4fcv+x/nr39qJ2Vf
bpghpTitGaIzUJKfyTX6L7jTczX/Ue07aPENcivWpGAWHgNvyBx81UO8av4QbtKpEe+HUdDai0P7
FIRpQ/GLd4G2zgQCXY4R9CUKCK7f7p0TMzmYrBieFeULGesvMzV0sgF0tK+/qj9uR5Px/TP8IUrT
Q1R1Dx8ZhP7/Qj+8V7vmX6eukPTCUr+pL8EVEC1E3AvqCYZ01dfki72DfG9LfKN6j/2c4N01v429
zfYRZTF2MbmlNTLvwz5/9D/OkawxJuIuSo8VQkDOFUJnSK4en9a12cszDgNKV4c0PP7zF43P7cyi
zn0RN+cRLtRC9gHaPcFQupa+8PkHKGCqZWhKBiNRoRSzNGKefhWfEN7emazw/z6fNH9+QWDnfBRv
9Tn7G7i6PBMjBNN72KK/sPke+bHd0uL5OIyJD35KFm45JPZh1W75KL7Hh/SUs3Yenpa7ib/5RrVX
9w2et1Xs4QKceFWDW7OjroiOxPPdqULCn/aFfsq11t3HyPyVI2F+pGw9J8w9W8MPEJKKY/KwuVtp
3HkAeBaNs3EYadUwUeBc3lJypxygG97R/hclGnMG8jTgDwYsN32DRIODcxuikzmviUHcpQf7Fvgd
66vqUL+V1+zM335kY9BwcKBzvfJ0xpAzihUmHE5R9Kiouq/Enu+jZ/iOCXaRngZfLHN0lN+H6RRd
WSEo6/DYzJvmF5QY5P5z+2M9FYSgXBdfJDrNfvlkpIyMS9Q7zct/hk/cxSES42pb3Ot/C6T54OI2
w3ZyGxdT4AoBdnROyTiDkh2cw3/lzr60V+emJACv1mzDmmlHIiuPPHNzwICzvVGiN0GVxqzq3/BM
OLg4apm3E13xCNHqrzqybYnEDlCyedhpNNg3qwgwrXNgdsq01WLMWHoUqmLayOIFPVaZv2XLg8OI
Y1VOL21Cm+hDqNiQgEuCUjWdoNJEg7MSTP3Bk2HB77R72q9rvDUhUVi9QFbtua6PwDdxX6zeK+vf
IdqxoZDVTkWB8CD2ehUaHMWHxHlk5R/kuqAc8U0A1dqh2JkdD2DMpo9+odXG1c4c+LrTDfHni3uN
SQyL3GRj4k7qLlb41y9qFcil33LeG+F1IQL3CmK6RTftWc3ZJOA7R1FKacX43H1T+1ehPSCwG9k5
SL0u/dRyzggOw/DcwNmGINfvM+sa4RLouDXH+qXqYsqRjcbQmgnZyujM7dipjJpwq7ELYn8zGUiL
/4Pe69lVtcGNPRZsoXpKR0a5ZXLDLStZ7OkaUUUdRjoUIqwB05dAKamGzob9Af0BCedZcV/qLr50
RPpp7UMTbyDnEmajec74g9lEi6tD0JUpQYhOY9vLX8As+Xi01WaTiWFTkFYx1KiLJ7psUeFH0Mp1
90dbZqfeRDdXe2aFlXsftR7xQ+MHkQLcuZJqDTU3xpwtU+3o6RSIwT4dzVcaGOhbfdrWDDKXHAPe
AetHNd9yjMyB11GJNzcj9pFMpSo3evba3ftnYvkU4qO6jVhhsXVrRyh8pBuxiJDnoDq6XMZOfSq0
uzYjNWXhtwDX8OBZgtOzAMaOXDti5QWSnJzWcOLoy4N/M8kPoZFtBv5Q7OKclSymSAEn5vmQNV8C
UrqZbspo3oKG91qHPtzOfdUlz4kszhT9Qls+ZX0omdt2F8W4CYgQyHzrfBP8Lr6L3ynbMdv7xY8K
zJzb2tzTFQaa13yPJ/xAEL8xyiHNKDI0JV57d98Q2AfMzpaJiScQVUcbZV/vVBJZ3lld88JV/ymf
xCvk9xxvFgQD55UqNf12rQ0v/cSyiobxhugRsw2/eLwPeeyY5v7xirPNeR3JHH3QqwBSYTaJbYlc
mMWotZLn5pTeu0P8kDjyKOOO1FLIwKp963U+I8ZIEKgNZnzfTLiAITqgqLDfxw/sJ9leeREMxPH6
PKS+cb8llsT7si/3S48qfLyovrkx7ngPe2XFlQbGAl+lZx2Ko3Fg0YJtYduZnkqwzaXbBZ+9h05z
BDb1Ko+suhAp5lSQOBsWnS97g5lCID+yggIFeZDvxQd6peRZ4vax5Gr8Q0WA0V/bAOihywhWDIyS
aK3esxMis+aXvV32ZbAZubXvvZeel9wyJGuMaJwVaWnBFpUYAt2ObcLRubS/PXzPi7M1PF31UXU3
uH5X6aNpdlwbxD01XPs/lYfRHoPQlVkz69IaN/q0Lm/oavYll8s7Z9zMs34nUROMU4wO3bO2UEAR
eHElHRo/P8FJaJ48D7ZnvFq/2XkxSEKC6xBu6E/av9jYuec83w6fjALalXUXX6QzvPDc7zjRox7T
FZ6HZZ2Dfu9QMFfZ6ufei1DcrSS6W/jpm+ETzj2SYC84OsUmPSmn+G06y27Dk1Vs23EdPCj57yXo
imt7CXbyBiuSRnLfXByYG+vq1Tgn3P/P8hKheV5Hd9aDyck8kCGHwRLf4rUH4vBF2gcUoh2rKsWv
2Myv9P/YhpM9uA82iG/u8U1rj/2rSoD9ujthRlQeyfn/H8KXTmdN6TF/jPvw2uEx3LaH8JdRFOtz
4576EyPwdXOYB4Cn6wbrBqOS5Eb12T5M4oXASVPyPGJxBNkB8VqUmBS8zmG1vAsf+Djjv/6eXlIf
fS5jAshiFa9hP91FYd5ag+A/Rj0hpaEJFbConIszz16COTzGyxDJLwuezVAZJxVFQuBonkjGR2Wc
o+DelMouWn64Ytto0h9GwU6n57CL5KTAq3IkQnIBshDlntO96wAhp2KvY+XuoXG0lI5jzwK1lxT6
UHEHUV8c3X53ZLoLSqQUCe0sdLRil4ZcrKv6VtFCActalp+Wsy0ZPaLjCA8Dfkpou3gKbS1lI/Bl
xQR58NDFu1pFbHuKeDCG7QCZDk1R9hkWvjQvXWrjSeCApK1qCB3ZdC+24+nGPUacFWa7ntZvxgfg
Xmkik2wb0R2ZXG+bKZe7pHwvaka/5aFuDqpCc3SEBiWafdht1eaB/b7U1ybzObgoCo9TuXEqBX88
AGY/iQ5YBgaTSfaLaoBrIJPi2qdXpySypL+E1WFUGVQcJguTHgjstf5AYE3VvUhXtTXAjhpgPb2j
cczGfbHA0+4Rui5EjMDMg5F2yd4rtgeOcVsGhyX4pZEoij2k1QAHiHSdWAHQ6zKjbXJ2BYhzcVGv
QVakgZfPOwz1OwJGoXZ+Qoxw0x1FJI0URj4GDzoFkkt45gmJs5EsrpZ5ycFmG++4l2aGqrwy5Y/U
7ph6KpatWUZoxtGggHe9kYkDQhumJEP9TOOTIvAEYq8S1R3TfgnOYRgeCQo6wigSaxepvku8qxOT
deDbIHB3ncs4SBOoS0Wi/+vciaSIdhM5gH7z0PCSJeOAbQIkdAVxTEbtXlRn8jPWHRLrwGWtM2aC
/UpEgOuy8jXC31qzzE2g6axn4NtG4Ay0yuIPNaqfKG11ck2b9rcb5vJZK6D0pSLdfymxA083KOr9
MPBWxIOb3Aq9ISwjMR6ynqJ93xFLbdsSfIHVBKhlWfZOcfkXT5OBqb03gUEZEuT0RGVum5IUsMow
MXqVWfFJRE7gqSMJYHUxVdiaYIQuEeHuLiSK4bUZWUBGZa39G7OuJs+3I7hOo0DsVKPf6bJCAhNh
4UoTlYg5u3Pe2nbCcF+AEtGqqL2NWcF5lymdZJ7ZEgmh6bpxsrNBDqvIRl0NVtzd91UBBH8uQgjz
LkIbYdN+BSPPgtkKcmojdZrZxnP8d/qsvGeZtky3CkhuDAFtrNdpF34mcZ+Rrzg0721cq/SMk+3s
BAFtW3tInWtcmRnkpNTGNm6AiG9s5ztqUm4Z2yjVfZSRZBhaEYO8MteIgnXMhlo0zZPYObZdwYzM
LPRrbbUIlgAcM6ZlWsU96jBk0sfoHgdueksFISGWJpRiLeHdsfVqDJ+ocjYAncTSPJLkM0Tw6MdY
y1/VrGdyMDCQkx0e2nZBR+pJO+1LN4TiZE4PQMljxKXWA6jIsuKtGyObhkyjl5oSRhvEHVTHsBUq
v1SXF596moC/NZMGn7wwetSC+fRSaCUKfxVkMIPqPP9VJI8k4oIx5D+gLtSl0VSayisM135G45Te
5NDiuplKSNB6nFCTlKpLdT3Z8WtrpbRZpSDeA4iHWn3XprKYIg3bb6DKu4VKlaCVLkVDKuhP+B+c
J0mbce5W1YDDMej2oFAcnOqsod4bWSkMHlNgebrTYfad8TlmqWWdp7yJHrMk/jEdk3+BOvxOFctT
abTilTQopvN1EW9E0b2IsNePc+B0Cn7Ksso2pOQMaMtjTos8sRaKH6moX7nBem3WSOut4xYww6jw
t1IexoXqT7pWNYeIQIITZElOqzgGm0r7k0wMEPQi3TqOw1VqCIZ/YcOeCq6hflPMMrjnRcm8r5qr
6SXkSd42aktKaIsTOZgBI7GvBTg4sFoERf3Bd8dGRgVpvU8VICdMj8WOzNJg0zh5fAtLNyARNAX/
lE+SeL3+WRlsVOAHsnYt3HZXJjOqL1A2I5Fnb2oEPTYJIMTz+NdAVpakQrNRL/3URNdaAnOwi8Fl
4p4Q6aFbOenQE1MH2Yj5XBVTusRoE5tDouNJgYuMKcxdPOjDmBx7lW/enSzxHBotf2qBJC9es5i6
YUghmbcqFz21m6Y+YUNcj1aPbLlTCIZTOShuBLLLi62mw3mIbe2QwcDHXIoJz4iawVOCqkGPyesm
TGc4lBa5cI3l9EdRK92FiL32zWlEgW4l0u2j6w4duvsJTyEcLJQv1KqBTsgakzsTUA0IKZLfgNaJ
oNQZBhrB56QBTVJHjQGETU+t2YlD4pi1/AwZSU9UCvAUeLHvGhl/a30AB0FGEiO1wSVZMZoEMkqC
OOp9w1oegG6cvrhtNL5Cj2tcLseOB6hGQFIWBQVDFy9WnTLU9z254aj2yK629aZ4actCXtQZ7UzA
ZngzskF74QbQvL4D+w67l3SRrtf2vR6huwJHaxxSKxp2MumNc16Oxs9o6Mg3XRtf9TDLbZ5NwzOu
J57qIgxs5tZ1jwxPONSdhT2/9GKuz1Y3QZSdcjRSiZnQVnWa77SN4yDTQAdiVk12qdICcPkk4TeU
6WI0GzIsq5pSp+dsGJkw4aYEJwM0MvazCqnePMB3jAyDyIRShR4WGfIrKybGqKP+GY5psE0I8tpO
6oSKJeix76ZhVGESRjjfCwNSRg8voq0bOHxSlweOTgaJ+QRtaVW1MsEVPcdwoJSeItEFYhHoS5Rg
Ugo0hqF7K0KlpG2JsuGlMiXKtcHg5GxToh6HhBgzLgkKwZqRbT8FDhK7sIhgfZPYAGqxZFxXpcpV
lL3Fzp4cdJG0yBBQkEyjTP/qNiqSHZCtwQ+tDOZHQY6bWRbhXVEtNL0WyXG2EYy0Oi3sF64QCfpq
LIwPmEYLlsZymAa1cTlu9T5MzqMVuqhqUla9o1taR6rcErNzkV6pYdheNqQJ97rJPsRKYKHJ3mQR
mQw6Cx3qpe42aWpqQ5BvGs8Nm3bXpCquwQwyQNYT87iG7Q5xwJ7YVa4AONHlKQnYmz6MaZWh/qKO
ThSkNVFtIREM9MobBNbbrgb0hbShAEzANCZGZ3UKaol0bZDSG5K+9KoaMi8hAgqn1ITcTx9ZoboJ
b6VMsRgN5Yz3HAlLxKgtc8KzA9F5mw0Ca0Avm1Ped1jGi6Y8QcDm1ZxJ4yXXfFB/0iJ4gb+VPERg
G7+Et7efQN/DvarA6Q9N6m9JSeAFGtqjSu34t8JhaeiaIQ7+lEAEPHzwpVdaAxBulZBWFa7qQq8g
tnbho45zE+NLOFRHrXbDdz2Q/w3ooJbSDH9imvLTlcv6TEbDV2uYk+LZYqBTt1igTKT6pDj2LcZk
Uj7jLsp3Mo4jTyNtZhfbDhPiuIbMpau9+yCayT3Uov52zNY9kS4qfaMP+5NhRfiwOpdlCRMRSwaP
qJodxi6OSwJpKxzMbGOGtqAfNH2jjfWidHRdPuminfqTKOP+n97wrq4rLSXGZkQP8ofIKt66pf0d
h2a16YYBdJram3TTHC8XEc1u4QewkHACJuRRtj1bHxVcUhzi6GppMIwNai8uOmoPFoQ6HsWuK7NT
MItmZ5SFeisK2HMs96LU011iKGcJgTd1Uhae2UjyxDqoNd2LQ5aeehM6e0ZstkHIm4Z4U5ppv29G
ExNNiaS8iLPuOqJBWlklSZE83sMd2LB+r/S282yZxwe7HxhlxAOtSB3Oj7IsM16MLB4wbw0TsnCE
nV3RkgPrJhH5GHGwVQ3T3VrQxoH+6copcIGR5HEQ+o1pO7c4ZyEG/arYjUCld3z3ywYhab81a+yA
Y0jTnyMGJbpjDmxxcuU4GzArrKngg58s65cwquLdSAv4WPlo/GfElbgQ0ZV5qHbS72ZkIpQasj9z
Qeue1gC0ctKk35RDnR3coUm9uRnaNyudEB2HY7s2waCicxrds2prySEzmuSolSxV7W5gbEMqeUPx
Pc67UOpQirFnflgDPr2AeLo1j0f/OmvDT2UOYpMrufHM8jg5WMLUDma9tDkGfxeYOPupmMwDK91B
KjpbuiRS2222siZxqdIBzdQKeAyRGNVmMHWL7JlqaQV04qfRNa7jQtHAiA3BleMDEUqMRhm7K2qI
mBTGMU6UhzoKF+1ak370CTGDieYox1FP8vsMEXBNisWrRBRzbNUw3AqRSD+ZbOWoEuG6ayadlrpK
LeOjc8Pwk2jX8S1FpOYpjmM/w2giJ1y6gc8rCZdWlHxV/YgKtx2zyXfLKfiD6ahdrXpZcrt5B0io
Sg4OstjdZPc2E/aSbp+xwFtem2QH6mJg5aB3Bk9yNY5cK2zypzzmQg/L3ni6Mrau+Wzymofsxsnz
pPPF0qhc3aJuiG3KYADOmYNkFTWYqsw0jxa0V3AoDXseVYYpi8a6Vl5yEzA/UozE3jYuk0B0NMNx
7PQJ9K25oCfFiJYCv7JrVu0xrNClxmYUHCyleZ/CqTwPMhpp++3ZhrUd9vs8BaEWhuArVc0YdrDc
dVIsU8qoach/KdoOaCuJuMv9Wna3LhCD19cRqPSuGp07iWYTHIr8X5/XynawZ+dfkqfSU0GLHutw
0A7MTF6tQElflM4c/T4taIM1bvR71LrZc4iTlkmpi6aqpGGtmOK2f3XYhgh2bYdJfFNEn7Udw16g
Ef7hbAE+ogb5JaAL++DRmTc2XykmB2NAWWYsthkj6w+EUJanmMSATUuT8inSwj6ORcQqn8J+QtRb
gjFyJ3yqZb+sRRxtGe11VE/sPSzrVplV/BbScnU8izuzjUKcz1rwFsT4IhQjMMje1cvrrCn6fuwy
eTFKl3VVrNZAjFSIHqOcj8GsMc8itBNMR5x9OIY6m+w/1fElbIvx03JoUywxF95Q4XzrjAWoMgmN
OZshP2bLIgGnJ2odFDaruFJhPRZpyCADnUlb1Rg7wGsYkxxL82ujIDRMU8M/GUQkhUUNGCBRt//x
tQuaLahVVS1Y/9ldyuylSnC8uwyhK+Is1qFjkp5qGRIhWl59Go2S+LE6G4RwS67L0px/FS2f3pqK
FWkuSiDmZjHfcwtuPz7rtjcRqKqAZMa5Zx1qFUC7tKCZXtNMtw9l5+o3Ls6LXprjf06SBWcHZi6z
8UlFw0vZIqaO1f+YIAzfURukO4ZbRIpGGkZ5tOPpC89Yg0B+/htTxF6AfDGqzmSB6HOISQL57KmI
3OnFcjJWkGoeknoDrKPvAvsc9JHxmY1DfowHLTzbaq/5cVEi04yzJZyAysDcOBPJrQMZ9Vu7s+uj
KjoOgRbVpyj4C2tzqr+csYqBtS4SYjMIcCgLQL6cyIwNJhggTPwVx9Z/+6GTb1CurQ+3Nd1r10og
PotkO2/66p0iy/SaqsfB59qmSwiRUTyEY0QXVSDS6kIJqTQP691Qd+GuStTZd4WJmQY2b1lslL4E
weTEafHpDE2J/CgXP5znDFyqUt9XCd6QKsVcAVyCsXKrceGi/8X8beDZDWfjX04juJ5SkgLjcbD2
9RTg0svr30QWzqYbK3CEsh2eikE4aRJT43P8QktrAAgFpcNT7c5sPi3ESU3L4lkvJ+prOz2Cq3b/
LDU0H4qrd8fAqWsMLlAxyPsi5ZJvGRaOxWRN1RRxSl2ZYXhNRwgdCyUUqHfL0ksQwVa27m+cmOLI
CMLek+uAsdVxSc5orr0bvmZm/yei+p86azwa5LSVdTJA00M3MxeoQl2WplYivaxV14Xd7caa+9FO
iZIEc71Se4lnTOyo1NcpzKtRJB/ZbLOwV0mLg0JJmCoSD86mnaPOb6Q9UEjU48mqJxA5ZXfPle6n
cFG6FNbOljgL51Dci7SDOjdQW1BGVdt+iAnAGppka7Gk0ZirGU1wsYiUb5LkzSQUYC1adENTHlzb
KP8NdEStPIidOb/qhN1YGoeZ4kCkUQ8prGK+wvGkhNMJtAKUOsMnXGwbYOAwawSfpkIl6Owdi7T1
GC+mru80u9rjW3gLZLRvXYZjpfbRWfhOZ3evXEakilKJ/AHVC8UOcQ+IJXTHixTtnMwdV89w6m2k
ng0rhyklnj1BLjWZLU0QK64QImLQ34Iye6kyLIsTqzdWbAbL5JJ3VHTi3raGn6vVUUlxC9o1o3UX
sieyCdvjlcYyBPKEnKGLNXK8i1A/quX8SAwTTWG8DizziTrRo6lZu3P7WiwtmsPWysZOEk67DtGv
gYGNic2OOUL3Y4fOGhbwntEXFeyiCwmGa4trQKTtNQu7A03gqybqP8uUtwRhgZpiIR/TF32WEndp
gD3UwIrrfg9hg7sgxmPUAkXV1Ou8LNDcPxEuaLxq36U9WKNb3AqPrEY8y4xXdzrIKhl2noKKqYRf
jKxXZ/bdwyAVvXWwRhKRjAf5PKF6AyPZYNlQrPasoshzrXlvC3aaZHX0b4wrYGoYvAHuZkQzMX9q
5kejPq2cKCIkigcoNUp2ap0tpAuYmX5H+no/+xZ9RW9vMY+w5CL7EruIxqQhG//G+l8NU82+p/kD
YKTiHh2CGwg2DiW0UcP5rlETGeiY2kp8hSyL1dyFhDKv0hZoJIGaajJ7LjmymfodOYRlfukxE2jr
PmeQxTaq6rdyS37Rykp/KKBRiV1L7U1nPRAzgU63WKp09aUgyIPalfS78rcAaxr9VuWPNXNBjNe4
xGCh8NqWGqIN+MDPRGdz1ZdsjWN/VrMvHbIoRfy2qwNk34YXI7uTeHsZe1OTEMq2NgcmAy4LqzH7
T4naLZtSVcKzRD3OmObgmt1JC5AIsjYuvkJS0yOYZWxVh5cCMArVj/bBQb+KCOctx5LimTUAoLrR
JFuoeuracK7xzI8SVeHAIHK2PQtVNwOvWEdqNiyOtqrzo4waeNlwoHE15CUcwb49gX972HA2GgjG
PkCVsdxn6UKl/nHQbQQKK2nDuMbhrz3gLUL54FwXtMUSBdAOCzceFj7Vlsx/xKwfcjAgku2tUwSe
niXCU7uKDbi7oyRBES19TqWMg4gBZlPnf3NlXKYI3A9+orPk6zStbh9BHrac4SeCtRDE+iZQWG4i
s7O7iPVqRKwo77AdYDkgyytkiJFwDTGupn3uuOYCEHEG6Q5uwNgAgQym2HHCxaObh8zN97Y+XFxK
+GEWm0xFAW531PjZ9CmwY42Ow6RaPxNr+DVr+tmNnKOr4oht5n7fucOuDRkaTPxrXX5nrsbvkJhf
dMa3eUH8cZMiUGLa3SHYX1Ogi61TWsZRkg0PN8l5J+Md3ZrZgtyhfMYMbnyFDWiiJDVoSGYOSq1S
sIOy0QATO5eYLdNgPpJbvMyK6bbDddDilHVysNaRddZth6vS0t8MbVGHWj2CKu7H3hT2SpmCGqGZ
ebTahuW1WV+GlBhB2TurvqfmyozMbx2bLXNVI6YkzGCJHuLYG4GoRSkIEKeaofdaP5Ma+w4NSy4w
QIfmXRmlV04DWyjmRtEoFq/Qo8JK6Awcr6FtMpgNXZiddE9B74R7mVcQ0tt7UMB8q9vPfgCFOybT
e26LsyjbQ0CqIM0n/H0RtA23h7nlZPottPjqSufWTuFL5zbH3iRoipmI3wAKjlp2cKoQNz1W9rGb
bEOadSoG31SqC7OGk7CRVEUkNZO+aRcV0s4SA2YZyGcAU3WA9KOK+Cs1sjfZi/eYYI3VmLeepZa+
aLErBaNvGdGJ1LYNs7WNRfKIauRfA+UFz2lxM4AUThgOygQ/kZWnPqnGe7sHdEsdtV7ursruN4mY
zn2PuhyDUMuzw33iIjhNHJCAXEpuH+wE927KxjNe1Cy6jSaJPErGJuQnp2+jxN1clK9hVWAaUa09
OwDf4bFaKf38dOaCT0u8FTpz8YDQb1WKnEmsyQwx2OgjGSm0vbzRIiv/odVBYC3kjt3LjiTNt7kr
DzTm97l0IPAhSjYYaVu4MmNQwpZuvo6qdUpMnCEakZGleyGB2BN9vO9jKFh1cWpMhARl6GUZQDkq
DPqrvZXl+yYhYieHN9PMS8LvQgxoAhZd9SN0GcdOqGmqmeFxqX/3kX2m8tsxOPthJr1Ohf5LBeVb
zfQIUum7LitOJkDbJk2fguPLFNXGDbRDHaJLCFjENODbqesLALuiXoC7XfvnuMmrCYZvDFRk3/O9
1PlBh2ueKE2S1ovtQKzTITFAb7pMEbnVyivRXGhEx+Tu5MVvNJENqPT1q4aGjUYo3PSTWKichd+l
4adi4nSJVfegm4j8CO8eichaNQ6ldqpuqQi31CpHRRn2qSQxOOdJSch5o+P/0RUClMi52xMjSM2j
kdaeVHfCcyiIVPQCMLRZq+01Wz7TAWMVPjTusqzYFDL7l8bzhQ71kdndS9kE+K8VKGUDTgg7Qu8c
MqBISxLRCI3zw0Rblc3NnTC8ygF2kDDuMwV9aRbQGjjIhP5patN/c57f0gSFL6kYfhHnI9jJ+qn3
y1ZpEgcSdA9OUz/MODDOZQ35w2D7tw5NJiJ1xxBVBmHpDZwkfCDTNlH5jgTDJIx9DBKaLqaPrI+6
O57byNgUAlmJPel+NUVUJY7zR4JXSugVhz8LMqQdODKaiCS/Wruardpvh9m8JGFMZ8v+fFxaX1P9
cl04Ua6EwSxNrjdyKIeVFDZsx+Ko2Sn7v3K4jxkDczVSDl1VoPfQgBpJhKUOVO0mZu9bYxqIDej2
QaZ47syBXBX6Vof+Q07ROWJAwenTyBd6Ge05zB1XZsOfmycsUm24KfCMEhn1TL7Ka9pbb7GtelhS
WTr0ww8TvuuouXjEpBJuaH24u6OyXedq/IGtd61FkKuIP5+kuzXt8mnx+llS35HB+hkj7TLU4cXB
+/M/js5jt3Uli6JfRKBIFtNUOUu2nCeE7evHnIrF+PW91JPGA/omS2TVCXuvvYztMd/UjIDAng76
7Ab471MM047mT0s9Bi+YNNjR+7yq83j0BfJR2Ty+zsk5D8bD2jxg3YpBOQzp+K5SYawKN7mNOaCq
LD7TfvzKIvkw5ZQt+wo9cEOln0kCafh/ejv9Lazyv7FVASPg/lf77c128CEQCsfnJX0yHmoK2gec
2xqufSh3xoQLnDxKsEuoaCmuYR7M6s7k4Dy1g7EoPEZADwRoOQ24Y+b5ybEFQn/93dWu3jHTMvkN
/TXP0Xxkk812fdqFA6A1yaQrjNAn1t1lHLnFpZl8ltAWDQPNhmzOPLDXKDPfqqyBnG0ZFzOaTTqd
+UzOYvljaMRqJDbs2RetwLdtKmSZSvkITtz52FuYMlsnmAHg9dtsFAdtmUcTS6IAFEzT/WIbQKtC
jnBLoQdPKr/HAVz8FEb0wweGGhUlpwrmk2HkuxAfaevimKSUmZxsKwzMqYWa/phIrW1n3sjEN7ml
H6PYMWXaY0hsQjJ7ovQ9NFhe8tn9R0rpta3kvo/BP7kxlVDuPczcE46BygeaQO8MVgQQSRZ31soY
WS8qM/2uTVpiwxT+NZgZTbAPxW2QfYd9DcitlXfi048efLqlosLJxmHrEXvADBm26vTAllvtm+Mh
65xl/1oSMaPaB9+/cfBi2BgZGKcuPRe/e+97mzkR/Zm33ltFPmq0tI3XqcKhoSCsglTMzSFZOy6C
43Zu1bEq271kW9h0IQCczDgWFthMJyj+8tC9GUxvt1qGnyniHpKdb+GsX43HUVRN+p0M5L2PiIMn
7sqCgaMgSN4wbALrEEHyRKTEL8Y2eEvY2tsecXyhyRrNYIqQl1jNROoUwdMYB4dQDR9Slz/q4WXX
9K5l3R5Z/t9miKrQ28aTyO1DQqnq1Gy7rRrrj7iEWf7DNubYauY7irkF3ME4Ae3XhmqVIGDOKvyb
arpymD18+CYkY5k/RRzgCxfDmRlFJxE8rIQNIp/aelWBfw9GEswICrBQ5s0aUWVt1FgbNKLSahe0
+qga8Z4Ozm/eJnsjhBk5pe95AfHHNzigC+tXYJuqsVlq37kYJKuyEt7pYTiE+bjzOvcL5/haVcZX
7bbV1dVehkJHRx+tCabZhOa6SL3HShnW1EjMRdatC23CUyRaM7VQU0P3CFxG6k0pN0yf0DfqDhcj
Vra4D37cXv0zAjkRgce/3W0AstOSsqZCFgcpQC4Nxwb2yPi989EQ+7Nct+yyvbx5qQPnldIHiowe
WqRZIzygHE0dSQULm3xCGZRHv+iObIvMRUxcKYSA50q5F9+dr7lCvDgU0W+BqlCNAkIcGE5cVzVl
AdIH2h4cQWxcjwGmWbOIXh3UgcLHcZhaH76khs/jh6nGZHIVoM8emH+ljrFqUmKJyBNIXJtNknpO
O/j2RPoVmhM8xSKJP9n8jnBn5mmE5tVf2h3ZM8q/VE7xTVzSV2V6W0aNv3LwQDb6X2VqXqa5W88U
MUmNHsuPL74DuFTVT7bRvNrRW+ZbQEyxLfnmT9JBdp+43brqrsmD88TkEbU17kSrDyIYjjU6vgpg
YUh0tSHtfVU0T27+8I1hx5TYrueRKULfPCfG9BQg8FHEGaAmWZPAskxBy0zokvqgXVn0cooHJ7aT
DW3plmkbL2p8sUT9qXPnRPTodsazGdWScDnjqNrpnfHqhzfiFMvoaWkEUWMYxIsN8dmuJIaVHPpM
4l0EoYgh0TQtnX8dqeU8Ykk0mqdUjTYiUWOfqex7SsLf1mYFnCQgJ9xgkXb6bQabXZTVru8pgs2e
lrisMQY1w9GwzTN9H46QPnjCwTwsB0y5hapZ9zqSsEBxzx75F1V06kbrnA/iIBM0uQIuWRztB6p0
1hovYY+/vEQYskwwMPRtezM5Mworfp1wPo2CsiR4bNpdwXnpYj0RpkcciMKFYwICah8muppt1p41
0RqFED8fT/doTs2G4OZkG8DSL/MMxjVGH7vO3lJmOMKhIhx5UJAZ4XMcciJNtRfzMaTxM2uZdJ9r
u93a2j8LBwZW4+bNR8q/3sYGNZBUdnQ7KH6TwFBRz9F+Tvlnxg1qewdTTN1zImVjKVF00/gHpvPH
DZEccgm2v0xIebf1vqsRBRPOmTOkMB6fuXGn3yNZIhL9QXtyoaz6NNsNlkyUR7B7nYjsiaBaKyno
aWLmPv+XFElZ3j2NHzs366NnUkfqNPs2iMeRY48LzIPt49ngcFv6Boek7Ix7SnXlvW/p1+QzyjxG
YB3yqm7ClMV0cC+T9NNGG5EkGYANrBchZBmMsDTkNeXU3E7nyVBbAn1QQXClBNxr46C/um54Jftk
F9PPZf2wdxlIDJMd3hMv3+Xz9Dc2A+5DnzlLqgPGPhUSUK2RtT909WJ6HX1LMVJ2300/BpvRRydU
ORenHO1L47GtT7Essxw3QShNAE/myEAInL6mCjlm0ViHvMHA5Jv4OCfvq6uci+31u2SqTjmmFN/P
Tly68O1TUCwJDJconv/FaVAsCfhyLsMIQo934EC2fLLOS9x7ZWDsohHqoHbykyWA6lhlfpmRUoF1
2EaCPS9DxUUlGXox8Wvd/EtqEphb3zyMufPMPX91E4aYJSqBjaEC45D6ORHDAYxFbRZvLPvqfSzd
G6lIFjt4HO+y1ueUyB7CKLddNn/G6H84iDE3WMpqV4GNWSwfg3HjGMYyEC7YJq0A3rvPtZpWj4B7
aQfwbFpzbTf422vmp/HoXAot3wOzew0w7UasDjYJssoWZSOZ2keKPYrCnlJLKbmLPWTTXhfD2zZR
sENaxVw+4S2gjVaKhNuuoC+syAirxdEPyuYL6cvKdHBcke28tHSd31iXuFs4HvsQ87CHA2gKmidu
jC/qtc/RjKgBgnvJr/YNr9g3gd/jJWEdbRKNydnOStThf2wW3TiOErKe7OgpryKkjkbtb+I6r/Ei
o2HrfSbG7iiqJfsC6rTpuc30cGwSt9koS71nNr6uzIhx4iB5J3n6r6HHABdEplCV5UTqluQ7DTTO
YVMTu5oQfMU2k808wmRAyZiN8g262rVoUQN0QJw979401JxZXzm7uA3elItDLQ7QjMBM2NuTWDd9
+pe17FjaaAAcXDzJnC0CpQ82CfystXVPkYfRIzSruoEhI+2ew7DGMexOvMBFm/JJIxt9ioaQP5rQ
ydlTT35GDE6a7We7f/UFZrAmt76VRkuRlRsEh3hspfHqZd57BdatK8jL8Cv9ajn1Hs7ItJJqOFh1
+0hVL3LgJ7pcuXZ99oLuVnVsa0YXh3qWUYor5byM2fDiOxGpTbkbwxU1T77LLMuzBFxIz61Xxex/
FTPn3lRxePetf0+Eey+NdGuwbUgiZh20p/Ruw7QrPR+N9oBad+zCDw60dcycHS8GmcSKnxTRin7K
hXmNh/7iMvsiSso+dZ3QhCwV45EWKABY03ok6pbfpW/tlcXYXnIp8NPYlzLAhF4SHBEoe83fqvYs
oq0ziqdvJxg/IsuCfB3OW0LfvbXHjnhlxlTKc39y8fyQiy0YItUDOlCOof1s9AZlZw1ZnnffnFWw
md35vzn5qKbgloOJSdyRhcrMBN8nGhatC0MRxxG7IeX4iMfu4DA2UA1LzhKzdVX4H/WMKTqN0k+T
ElTEic8V37/QJe6cHKT21IKaC5x5nT08X3E8RNfCabOtZwgAbjM0xyL2bXAY8jjDdPYholMiiCtl
13bmuAVXTlYhUxg2bCisKUjSLbQIzjqSP6rMXQelC0iiKoplJZHWpgXOFaaUlOoRktnYfM8N+WK2
3av6/6DdjN7GKTn6oXxtzTTYikTt0wz2ZHiaK1iejA6iIJ1WtNbtfz64dVnW9z7HkBhImylae2ls
H/YQqvJFHnCwBp7x53k9dmESfUJVM85mp9+mCNMi5IvnKHGpGUKmPGNphiC5pWZdZrnIlfkNQcf6
05bWn+aLWFhh+FVXYPwCbISJe+m6DFw3pkPlpO9GZWqkEmDYigc9kWC/bebO30TavqSjx8PBhRUH
fOtj9emVmFmcGG+yetyng/Q4UokWiGNmWpIFgTNHh/iRIh4WCO2w0U393WmiXazKXRvEX7VmKcOa
9zbEIxJ9c2BhaEiI2dap9qP3gl3ctjBQtzdZxcjRa157v/TJX0jMtZ6GXfM46TxkpeUA0RBx3bJ2
ApS91kZ4BsQqhOiRbLdW7D2ME51FOlzMVKBU827ii02zDKzMBNuube+9Hs4JxhSnKu52afA9F6+6
na6l5xH5V2JcTFJ29DDMFzmZ3LAKzYOWE1HxMKFC+Cuj85HmzrV80H98bBgK5l/V9DfO9GMtoX/Y
REJF/oCyFy+eN9m7rPKjp8mUQIHlS0a2It81dERnPvjk+GT0VpGP1dGMy2PfFd6mUflmNvmTxG0i
CdIofgxjAv/NDtpCo72qckgz0gqIxfDH5wwRYzdV68luiQwLgaRmPfJA1YXJktTx39Rv3pCR/fCp
o8nKdlkKrADEdRZEr2nnaZYxCOtqJhhh8d4SIqIHwv1q73ViZYSnR8rdo1fosnGbqnRvjG3OYWRf
ukw8WRU/YtlZFBkcfwxgkQgzW8xQyIJYcKc6W1kgYZ5L5merXrvPZvt/iDe5hRNshqqGckrxQHmw
c8ghLiOKJ8ZIN9+c6BJp5HwzP8RAv11nxgdnbUPEM3HkvDP0+EA/l4HkMlakHpNrE9jlEoE3ArIB
izzeMgeEEEKsjSvpynyZrsKRXzy38c9cKEChbKkiEBftMKxbWyy9gG2MgtdgemoT1MNfmf9rAS9I
y9vUvdo3BihTHd00w3npq5Xf8QbPqEald2MHhQVVSAo1HleNWoi0CnHsWB8lk96HNq68Iek/vCy/
dBMqxZK6g/lGtG2i+b8m6jcSOXpvRUQ8EiOaNtF3b8Y4vpsyX6cGGQ5Nz8ik7hhDNnnNecai0kN0
zDULQ/FfqXhnmxLHtmyhTCoTgn6Pt7fq2nXpe8SH4QHtoGaEfXCuGvVlmI8xVGweLI8KM1NnaTGA
swX8Yl8y4zIbExqN0x7GJLzMlvEqa17nyV+VI5PbAhSBN5LaPLJc976a/phEJMF2eVHjc5TAOw42
xIGhfNLJtEINpQYc0t2ZHhwLGNUtWNa+/zansf5Xx5X/i1pHkgw6GJsBbR9TFtX95UmcPiN3pbGN
wiwi982pYM7iLwHQlvv9PUdms86G0Hhry2r6yf0Uc68ojPZUhIb4StEMHJ1xHvcjp9rF6hP9Oloj
cOO5bZZGXcAT6W0L86cp8FzJqie5WZvV2kxC6NAOVvBAhOEeShJ3Rowpt3LYD/k54Iw+6bvbjAVn
nSo05l1Q/iccma1ZZk5Ye3X8W1YO/rIKhWHbFdCZtUk8S9y9twXwW2NcJz5OkjQmwLIkFXspjQAk
XK8wUE1VdetbaoWoU+imoL1ZBnyTgVEzw/9oDN6TMf3QyOdOqa8wYxsTzSk+Gbaa8DPY9SU7PhCX
xTOfdotKnHssRo7ctdF07OZZwL5ISbOt8CnljyjnMoEaUhXUTZYDCS8iAJszpoZpmNYa/UfDSM3n
Ny6KgCBAVzk2D+HQEKxIHE/XOUwyWerTuJkP6UCcJ2s+nz/H8eebGEw7Prn248/ujICOGuqflwWw
9SsjgvopjCSblnqYp0skuUoRU8P0oRDy4eoxQnDTB+lSGPSLCODIv9WdQLIgPg1O6SKkTpwMxrXN
Y4WiPSoTxRSk7hiIm/6mJfd6m5WM/GU6i896pI5g5lFdpsJ8TlpbrzPtXZOh/rKQxee9vQ+0d+lB
dfZdjGi78n5x7uDukUy96jneI6B8CQtiFSIMEqM93KqirzZ0J7A+FEl2CVbszi9wuMtPB8nAJGqT
9XNxo4v4nXx2KaAECZGqSbV2suiSOOM+TOBudtY9n8P7LNOvIO0ogvUujvJ74iPeI+A825i636k+
5oIu19wyyVagMI2FtaE/OtX445Rfv5U+HBHPP1sZsSs928ZpqK4zAk90tR+Fbd2EWf65CKAwGjVP
Ujf0WQ3nvX9vZkbvqWm9hZlEWmVdVAlqKLMoEoaE/UDbPbGLm9+roN3biY9GxwpfW7RuBFTBoQbc
kQQtoPjJntYlBdoqlMGTYRjh1qu9+2CyU6Wve8uicd231vvQEwSTtPeSMmrR2XieRc6Jn0bkxyVI
Zk8OMyQuJvb4c4IvJ6l9C11CXy+yEBXJUD5zjyxC1jUm6c7KqRCfWKx2rccbVoUpQ1iMOmVPCTo4
a4+sL1UXfNHyZGRdQI1rLFHA/ot88cNR4j+2udYmJuI07iDXWv2TYSsQOiJhM2aK7p45HUSoOH01
wI6MCN0F+z/61BQTqofeDhPBKp95Ms3ERH9L5lLRdeNblnlM3lsJWt60Dl5UeVs+k10W9P+RWtyc
Gk8/D8Q5MnZsV2i8ICmoDUzOXS2JJ8B8tkphS8rSYDaUggAzeKSCRDNV6feJ5a/yWn6KIb6gR6Xc
KN29zvL+gvJ0iXMwYGlMdOajgysFWrso4C/Me7lqH4FkUepd8NohLjfKeCuq9G+KOAliPYDr6vC8
ajta+jPcjBwHgjdRElXowQZXfMlO/ddJam1OPHXszfC/yZE3P2ICgg8SI+b8MN7bhb1yRA2XF7TF
3MuPxOVPtcuz4/f446NqkehxZQQm2A/L/AhMlCSuhZaZbJbC468jtlWbHP559No5miZl2Mc5Bqkg
PocPRSng1XWYg/NuMvdJp8nGHqs10/jPoR4hCDX4oQe3oa1o6+FA8b/uEZLPORYHIXHZVczIDGG4
uyYqBbMYLe5maKBiqsruarW89bl42CHM9pJycDXsBoZiXsY8pmSmLKii1kJZS4tsGafSd8cBfOET
fyR5CjrmKCxhlqbITgqJVW1GP046ncqwZnNmbtLEhgH66UPb0PauCbu/ym/Spc3moGJoy819y7Gd
8n6BCgx+MoQtWtysGUY6WVpzmZ4lqlNfflWUVGkEcCrwAa04j3BL0CvgwFlREoP7MWEERAS+LyUu
eQh/k99c0YStKYvWWsNICN1F6pob7f2nDeIOrV9VyxeJhih1v9nBPA7dyIUEIA9l7W5gIV6qAfMx
jBHDQ2tsjXBMEcWwBexC8juIRcMYwW0Ai3uEJQ98aipBXTvjSRdAsCQ4B56iuuI46AihsvUpUjEb
/WaVxExpsXXGsAUYigXEedqBeWoQMYXDt0dGHxXHwqIQjl0gs/yyqg+/vankFsWp7mB11ij6AgSy
VqNWSvbrqTbJFZA/g0G5H3CHCnvdV+rWgibgad0UeDmyRi/6tFg6lgIA/MzPzC54VWE0R/TVdv8s
4FqYHh8y8k0DLQuLz8LzxSYuV6jcoUOBp6RLQPWO/kgc3IxYpN7dt+428V/YhbEPmzZe6TDAGdc5
3G/96jlsMOrXxkHrbyEmmVeY2SiWz6KsX+NpmSgeU4uoIhAyrNYDRgLWoYixH0RXxLwPjyuXAUwT
WM2UayXYEJTM9fzSDF814V0S1/o0o1Lnr0Odu7Fzg3xT4z10qvcIalH04M5wakWtuwR7uAmpA1h3
boneRmePPRNshc7NjR98YpPbPRK53cr4dusTxGGDy2NiBxZJ9yJRhGXQQWbcnbm0oPpCMWTxUCEI
Jf8JUpuztAuNRIEEpeZVkjjITqkiSzaa+UTn7FJqAX3T/eZ23hbexZn2k380ocrZKFvdDtoWjDhW
T5iaAzKD0+HSFNk+VTM7DYYw8V7bX+YMNGUu9uncHdtJMDpBV/URsnhxyF7yDkbH6H0VoNvIppec
txNGiIuFwaoPGgqo/6Lmiw/dwyOuO4fbihzFbS6NEsuGXagcPoP0rS47rp9lWr+aGD08dsqkVnrb
GcRGJn4mGFE8fg84EZCBiFSgoMHB8MwpI/rH5pIYsl5t24eVlVwv882UJQToYwQWU1ZPFVQm1A66
/JeT2McXlj+e4RBkGbzp/3rzOabitEGfwWJdsodU3UsY0+YAxlLGQ9wL7JzTr2tgSv4h5Fqg11rM
xcAS+4GoKLc+VHMFesuCX4RdD+d+tCxHkxqvu7qeeApq5zz23bEfu2Oc/M00D206r8YEIhaXEU43
knCjW4Jwz8DfgJt42+fPo0tSYcoy37lEEU8RjR0aBp5xJHZElmZ+x8gVNzMAOEc8JfCEeZVz+ZeC
V5jkSUJkFpZa1+goAto+a/K29RBBPJuegy7YtwaXe/sc1QlpWjBWE1ae4IQL4p+N3Pgqx2BXF3fq
9bPSgHSYVWv4FHHPHvUtT//VkYmS35HEBqcUZ3bwNvlAvJAEbbXLTQXyGemp3rOiOszR8DHUxV/R
yjVOaCCy0dkLgWGOL1NCVBmmJwMNG1KS8zz8n46YhDWTeEgwjCKjCTCY+0cxshjrvyoxF3bLHMoc
llMc/6jW3hhx9hcN1UnaAKP5SGiDFujtzsIF1Y7cZR6H25gy/XCaJXp6BiB/vT2cmuRdtX/GLI8Z
SokR3S6yEWJNxW5EV1fE0XGy/bWr2Dsm/xoDPdqAd9YuLpFPEExCoRK0P76OjwPQ3J5RjN2l/+Z0
2kjCkf3iy9Qa4li2cvU+yPudATnCEQ8xM2Qoy3wLYP3p/osS5jjHwc6mxIjTmnSycG1hQObH4l8h
HopNl6I3trHBPtVGurbS5wmkmMf0Ww3Ycbq/msW2Vbqb2vk3Oj8517/khHDmG6POZ6jHdfScx2I7
VmcqEi4O9tT+a4dgO+8/yuKCWWy0iRNdlXrTMHfm4b9Y9tnN0VtArO2NJwNgjdTzYs4eENfxyFAc
nkW1mP3/ZvUqqmuWf6sYryNpdHayikfwt08F+wZCghRlaw6x32UoVTGfDOKTD7U6gTIIf6N+mWE6
+QFbXGTItrvGWrbMmrMJwbtICCuvkRiHJOaa206wfvID8F4QdiPkxiAi4O4i4vOXI36OhVQM+MIu
hdcNX5LGCu37rvFz1vcNuwp771B8zlTXS7wI8ObBXcRU2sEAJZDtD5W3H/3zAXR3+knQ/NMoLNCv
eJTozncafRfJd5kz0k3qhcOcukyBs2yr4BTCJm6dR7IrVI+pp8Ya0Qq1zrXBj4uupGaxE/BVZ9jO
wOVFQFzIhNXqS4fATkS2lVnwZCrWhXGqfmOSTSY3uz5s3LxDjTOtMH/himMhQRlewYtY1DrZpT5K
MjbpCk/1DBmggmQTz8GzbW+89Ic9HfTO4lbXYgMKYe0zx5BBf3gwpoX5aY7/xYTB2Pivkeb64z4C
5dLYB0ywqxldJ94RjiJe+R6CM0lozNA2bYFEuTeXoeg2AxoICTrBwA1QM+Qzw/cogm8tA+IacVPR
u2FLMdmKUq2m753L9qNQgNB6tSO1kumaHRI05ibslWp+dY3cRbsWC/1ivnvBRAOZfsqejF20I9ZI
g2n5xTImXZRvax2Pf1KE/xTao4ZPwBG/ZCDClXop7Ne8Q/0NOMGIL5lrL4qw34/FtW6Oc/IWcJDF
YGlKH6JcBiOVygv7e9uPC+aE5URX8tJbsKotQG18y3Qly5FBkpcyooNZGij3DIqn0EDuYALgT9Vk
z6uHrdHUX72COhDYRKMIfHek42bhedDttS0+FeKZuW5PJmnSY3Svq/S1MIYNMnGwe1ufmw677iZt
MnxKxDRIA7Eos7Vkh12Ifa69yZz4n8EIrJcoQUSwNRy2jH6x5ixJASda37WVVDCt+vjewlWwo+Je
usVZ4+TzGH65Ir373a21yD0uwVHiP0IPeA7R/2AbO9Xio/MhJ0fWU92pcypeRvufTRHeNu9K4Kb1
b236gZGN8eg6r49SJ7eOcGMnNbamdLaOxhRJC5EQSJg90owc49RHBALyXUykBRup/DAr3pq0/Q3b
ZMNkjyyAPHgdUAfT4G9BmQDYp46MmJUQaGHj0i4v9XyfERn1Y3U1CGBrG3Nd+H25CBmT9X28MpNb
1L2X4X+I8bR1LAXJaikxmljMeq/dUPaverAPs7ja8s4Akdd+2CeVXgtU8r1r7IDTb2RhbqU3rXqW
HGgdKlJJThqFuvLD9yk1NmIWe4cpZtX8Tc03Cpx1htmstaaDygRbiw8d3b3i9Ch3I0R180AELyGG
6DcNXnB4mVKil9fJsYhozxSsV8VLN9OoyIC6D8kfZJKFhMpQR78I4FdslvBZpohZmbwPz2OPVIwx
XGGfNElU0vk3zb9Q9PeyJ9kJaYeO31pSSXLEkx6rDBcjQTKzF2xb7njgCa1Q9A/o/z3FP5lMoO7s
QSAqHwE6frLNvO6aunBix7za29F9hoam+O6mhgpOvNYgqgrxrQn1w+niPc3MAW2GlhvTZ/n9V2Tg
R/Wb8AA3TV+WuPbj2e+iPUNHfgXg3fKaFN55aJ9A1lOgLRT87C5/nhveTRv6JRRvD/0oCuRsZKI4
4Dzam6xKOAo8jF/eN0mas5XtYwNDTobhwxsxDctFaTYvZpXgMdMbTF1LhfzCFRcyknHUKv8WiXOG
zZNkpPaDVz10+GbWhvfm8r6JkdUPsWHGyU+/KvXZ0mFZNawrrr6m23TtjwCiRik0MAqPuaMotsIL
pUDdv9PZaEYRKCFhCkxIgY9o3gRrTvSvELL5b0Y2AZsLnFwNyHkfTUUQ4k3DNdh4NXhtvTGQnDII
PGiXaCIMlmP7zBhvGQO99JgC9wZpRoW7KzE64CXHRkhzE2Y3AcHCFLc2eqi1Y5RI8SZz6TZAxTvt
Dz2rim9NfcNDuW5I9BbQrMSm4nWq+YPd8iVyrgjS4PS2UKW4zKPh8RQcHR+tAlwlfr00TkRIONZR
1vCJJ7npeX5R1Ka8b+nFHmHCWNmmNNYzY3dIYkOJMvQYtnedHfpqjffCKU8uqmZESiCVn+lGVnra
jqLY2u0TmwJZfJt8NjGq9oG/ViLwkiYZ3KhYJ5YvhBEvW0pcY3jLq0umqI90v0I2v0+LR8wrOwTr
O5xpQeTMhvR91OUmaA4zdOGZ4Upcku/n4a8ZSOoN+AH58PISHTmXvJOj669JAzsS+sIKbxfwSJR5
wHlYLTtEsDFKRhIFTK//y+OjENWmZ7k8oa7PM6gCuA9Atpk+ISDZyPI/tUkTiE6N81xXe03Gjkrg
95bySRcFVjLSmiixcyD2odwLFC6jU8A1mm6m0eGv1chAx3M0rbKH3UDgwfnWY7DHgryxuLBJrUyM
YOWEfKFhBHB4Bo/VvQAVWhsJemfpc7F7w4V6emE7XPDkVoldGzmsq1+m5gOlFXvJRQM5VTjjKrZx
ZAM/yMGRCxtjD24kQZwPBgXuabUcxvnLI7p2KkhrYgsSpsE1cc5Z+Pp/AJCGhT43BBjLtVW/2zN6
BGrf0DsWTOatiM927C4pPXopoeFcy/oKqMUi6IZUS9SEB5cYggB/aoqrhwXqFungiqEjj+DJAbkP
WsDp3TNFAeTc/MyAn4Sl7Go5zzICTjYDyxtlCBg12JRlR/yFhcBr3Kio+Ylmgw/ogP5BANVRY0Fw
FcowLAhQ2NOBl8w5u64Tr7BUBIzio5Mb5Azd86a9jGXySEUZ1EXlBhlYWf4HAegzCdN+XTxio+MC
5Z2BGnIJXABZxMB4DeEKnlqbYzaWD+y8eNGNcxsHMEh1SCJKAC+wZbHjtTHaOWQkGm+rqcUWoexj
1+8fxRh+4uImM5KNis7tbWcnB0dG+xR1Q9CRJQqTBvhiQNydiIsroj1euOTQed1WBgPlpITZaM/6
Os4Tb5LCeRqoCcq/i/yyT+Zj6uRYOYqGVECrLtddYXwx2NlVDhPe6SEFmFzywyKPQpOoceGy9dfC
xmJWF5i6QLkwTbPCffHoKQ3raJnOIbamb2Ni8uURot3Z8tvD24o8jpKLIVrBhY0hZMRuktdAVq2D
VXFiFdkqlt89hGazD1c2UuaK3hZfEOGitX1jUXm1quBjHCN2NshuclvESNFj6LoG8t/5scgepl+f
OSVGBWfaDMHwy0D1LfD9nzCeNLoiBJr+w+M1o6PLkHYuo4CJMmKDC66EK62e+cPDQNp5TlpYpNqv
pnOhY2AzCxqyNAeEJn6XkXGmg0dVhNdAocRgh5zPEMgz2a6ENN4aWPAsZ5LGO1ex+GU9um3pYj0U
UKW0wLHUmyFJXhrX4JLAxEHMiTSZ0uB+GUNnH6Matz3oEKhlU/8qDIiGpf86EvKFJh1PBrpD4D+x
IGzaoNiao4tTyGPX3xIcC7LmhX3Yg8xecNghn9djcx9DVPlYpTx2KMa/mBxtw813DNm/tRKQO8GU
oRT1n8HkWYz39Nb3bZiF6cpzeTL9gVQ4T3+Eobfp4cUhirZYPiLNhcHokQZhpymC6OnWO96zBWc/
LpyzkdMXM++O81esFvshgxRh9FSKSGbt8UJLtUpUe7ScFwFbA5UnCQpELKB4SWjgcehRidgsomi4
gq+sqfa5jLfVVL85WPNyrsTxsVRv5R4wD1Y1hupAMFPav7b11kON0ygPyQyLUcNaq+Lhhg1Gpjt3
kpSoBLuVFSW7jFAXWkMqluHU8dJWDTMbd23wbfiWt57at14/6+gVmkCAK5m2MCyvznickpv1P47O
azlSJAqiX0QE3ry2ob1a6pZ/ISSNBBSu8FBfv4d93ZmVNC0oczPzZHtpgEnn4KUqJpVUFc0uFH5E
WyTWEDbDrsZmnuHPMRg0TgXBkgAOPX5mAdvWhSTtMNwa7C8JDaN+NXDFRW67xemzrcf8ojgs5tr3
wn30cZg040kwAUdgX5kFGHwcjG057maqXrj/n2TzNWrd1o2+3JZlgaAuHDeVcjgUEXDkvcEYhuYI
LkO4KHpIfAluhsKZPxXDY5sOzX4JepC8Kive1SZMm4x6GyCj3TI3Wiz9hLHajhBRwu2HQW6phUYU
3MAt8eyq5C3Xu2tBamh5o0tFXnFBAPnlgSfx0Oj9c0lo2kENLrxxj1395M//JAzwof7DLr9yIdYq
Ceelpq4ULbglEZ31UI6wvBqSZUiftjTGrNOSl8bcG7jta9N7ksESWFHy0a53c/c9p2/1SMK78x+0
lGDj1edRS1sX27Z9nvrPLL0m8K8xZK6E026DuOObTaHhDvtC6MCQu41DvM9CAAEkQ+CgX/dO8Bq3
SyOeXVp8yhwoXX/811j0Pk9VC/Q3jk+2LXdxZ/2OIschqZ+Fl762kkbRnHhiFrG21WavNv1U7CbT
ZsZcG3AuODhWM8cl1lLmaOMR9Ma9k+5F4m5IGGoJ8OtBn+/tSfx5sDFZyL1bHk2PPrS5OOrMdUJU
QsNmhMdZvyS1QTrT0lgD9K1OqjxhLqvnFbrRsFUObLVkphx7yVNYZ8uRxKS1rwACCzMhjj5pWuvg
LvITuEhOTmm6Q2HitJ2Vx0xD8DWxwq4gbUBazvsLEV1n7Wb6QFgKEpatS9jBtFUEk30clq3VN/Hj
Z1L7Fxvj3u46mu6zLQAkH3MGMkxaJ2+EGb9lZC84kE/XXGx8ynvLIXKuB8OPKMGCEuKgUgJqi1j/
TOK5NIM1mEo7n6H1TIpi75TNZ+1AzLRm/k4eP7sTRqIi+pPxeGx6B/c1a+5Iq08az/sW5HtfWq9O
EV/rhAxn5H53VkcqrXrJquELbN506LuIllu9vlbyS2OoWzkjv3LMjWRGXd5+BmcVrPjRvJYZrWUG
gOR4flBzca8w+jg5/e3SDD2ZrNtpusX88gkxbiLBIVL3AfTKhX9v4GkzLLFDCQqTTobSZs/MjSfT
b3uiPEzw8wTnQV6Xn2YOfaC1T81EhYBIxptkIIUJKL46rvWcaunJgDVkxeVlqOUy9kNkg0WhM1av
ItI6wnzsepfkh7ZFtDtqcfXX0acQ+PFO50UXuCgZ2zPOSyKUcR5lbd3jPkeiAyjpFdR21wQp3ZrY
uF/8Krf/kmA/02ykgi1SEqg7TOYaSanv0g/dgjTdsEIH4rHuA0TNXE1bx8ihEjjjUz1g9tc7CowK
YdUHzezDIpuRJvvqLbHY3UQTViRa15W+hKccaLhyOdDnXf+BNQ3jHwbWHcyycz0G5GWz70gDeZ/g
8VIZRaxWo7xLnnL9smW7izUqC7TIfpwjwLnRUn5Ed2GoZrgunkVNYlVf28GYuLaZM18Vz2ebcBCv
XWND0JYsOuSlWdO4BdpMiXnuRHcum+JztpMD2Xl0mPE9QEyM4vYtz2hR1zAFkms6OoUY0AcC1iZt
13g0fkYxSfnet/5cx7qmVvOIJ8F+4wvcvJw1YCzkzZiAeiVENpm3ghe2CiOnB4Gg81Bn29Icyv1g
NN90QF5yWfwzE3kyY/NiGbO9yQMj2/k4N0VXvJGPOXaet0ztlm1/+MP+Fsau+eFOGtYD91x1KDWT
jEIy+yHRuY1Cc3V95zRJ4zQ1cIq16qFQzp8+eE/tEB1bs/7wTU6/WtKaAOC5Zo2j9sbasfObEcBU
cozgktt68dr4LQ8AZEHlpQ96mn5ZxcyQ1N0Y1F5owj0MebvLdSZ9XoRt0hHv88AnmJc2znbfAkEZ
1//QqEkNL6qL8dgYffPg1ekl6N2dp5ufgEUKYkjiEw/ScYrlRrONBfq8GiICNvGLP1CpGWASrSux
w/ezaYdsnwJ2DipM/9SjVvX8gatqU0TRq2ktdQn+kZpNktQ20wIRIScUzGWiRtskiXmmgO8OPtJc
u02wKSQNNT0rIYDfR3yDF5om0Vs45w0S0IKo1D4PuL9VBtR5DguWyE5tkI/g4ovb1HYPMyR0zV2C
bCVU3qBtw2rCM0cuqmAJ1v+8jlyFRCok00DQTdOpNDBgbwNVxF3rsiJLF7x+DJ45n2/zBDamT09S
intaicuctEdv8JapLswVF3XHm4OHJLFfQCjQf94b9yIZHnodmrptbys72feey+lDro0gvTQ6RUVj
rKOFwMTiSJp+Ol6DtYitLxWMHi2JX7CeDbwKGVEXZTx0o7zkUZpviBOCWgosjvymn26whlIAYtnz
UXnaP633G9AM3eMYePwYJvw1wlNiSPkcqvpsp9x1TUUTyEBIH/fxvXHGV2ukf6KCbrzGBvhFbu4C
N/Diim5pCe2/bQOpNW/Va+bW7yXydZXQgwFg5Cm1UywyxqaTKPa56Z76oDK2BqsqxDeM8ZMvsEiK
7Ed36AZxrHEbS3JamV5ctK7HH4mqhauAsIRdOuYWOBzXgfp9xEPGRBuhTpt/YukdU/oX9qk7N+i7
VhaO+dKLym1ClO4LrtV62zAPwMGTMezWv4DNUmPgxN0L7v5hjWecfwepnY1RoVPNPU1YVUOqTNPe
k6JhBZrVWbaYTXnFViUsujX5O1YVK2l2vAsvqeTcZDByQNbIrpM9PdYTZ6/KwWvuWsNBbxJSY9qe
he/g+82Tiqic85F1ATstxTl8XAc3IyKUYXLcOjlx7YYQYthDBGEH6E7NTDO4NW0MfORrd3aOjZbF
21YJfUPoaSmciW9T5KVUM/XMQJGeLGwZW5yWEHx41xy3wc4bUNvSdc9J6nEm9+AScDkT8QjowHFu
Jh3JjsZ1rEV+XnVFvOtG5HBSLRwkXY5fMd8jiZmFGhHTYNpyrZU+Io6n1fjijHig+Y7vToNSh1li
F+k0WiX9PCMftfpFxAWNVkK378pKKDda5lYMjKJHPNmcYNLfhjti5lsgkeWFfYD28hQkoaVamATA
Aku+mynKPKwCrVywhO9CtR3/wPLNT5DEUpti6MBUxc6NJiK0cQAXa3TN1aAPr3al2PkH6hjiAX2W
s/2Yg6XTz1Ff7H2j99DVucJGDsxGhDtB/Ljyr+lULjn6Ud7iQdvZ6Qj0SY3/jNT8UgnIkkIJ1hM+
GGOc7hMLV1t7MSwOtlVTiovEEvIKaoflfPR4EG3Fn1GGEGN7x/YtXhzdepkgYyDR4Rt0jOJvEsBa
DIhwvFRodbGGPBCMdb9mp+ACXnNMaAaaqCukD53taOUMBbXpxkcTUGjjFfAgp8Z/C/zupaw8EZJF
OXdVAdRgLt5IIZyUPe4Mp3z2jGaX59Fz5s7Pdqke4qG6DeSVbLizkG0/wMxda8cJtZi+a2NEYPc0
f1u7oEqjmqym5z/FbbTvyios9eQ+2wsnJcMbKfyHhpRzEXCmgi8ejlPDcsSeV3PPI2rwBz1VW2Pq
v0ravaOBrXlU2b53DZw2I3P9zD9Atj2VBqAMxGc2l1yESb3oJEt0eYo1j5x/wKiPUtuZDz/IaCYb
loRJbz1gIX0MtPGnSYqSiYNz1SsPQym3Rygg2Q+lolxWGTvUvXHyAH75JDMAGCuGZlE49fCLbS4n
FusOSfa/lJ2GTEnxTa7pUUTRhzVSXOi3gkXY+2395gpe9AX8Occy++xGZGLTktFmLK9ZBmtk8B+n
maYukPU0EZp47nn2SMpgPzAAUU5pwyDetFn/CgsbghwJPsSolpGO/9TXeOXbVjKhzHbk+zm/iAF/
VJGgduTcAK052KPsHpw5uTT5cDN8h4QXJ3NkiHWR0OeDI++ptrOTXeXF3s6p/nSH+YJXt6TTVL/D
Qti55nAA5v9YqvmnLud3jsx8MliIUOHHiBaLAlhnOa8tI9FOkuWG86mjjY86meF3eL3xvQcOvG+W
doCgRjpJU1VxnKZcOZwMmNdQm4uzZWT3ubDEQ5lmzbrqEYo6HxpWApIZTOR17nt76zJGYdnhzjfp
THa0gB1HaQQrKe7eRa3+kurFl0MSiyxxy3Vf6r/Y3FEInO5QtSNju6nZO45T3Qdqmcn8kYSWgg7G
fsg7Zn86bZ+tbA6B9N/HRAdRluO9hcW6d2uuQkwy122NttkbwV20JJJSjCarLJ/OtRqXpH+O5zT4
CBKPfcYNJxv/TN4CB1LL2kzvOLKQ/2Za3qNaFi3N+Mcc6lH6M0SUJKAVvhn5DulwIzV/Etp4i0r9
FNnOA2P6z3jSXzjUsbIR/OpNFD0FPy4iR76SM5PIWTnfqqOAAwrrBQbIP5K6r03JEaSgSGpsjDfg
JegoMaUfftT+lTmTsRU4yARqU2Yf52H4Tjzf2bJJ9XtMzpuRUkre0onWq37eahC5hrj3WGyRxdgX
2lVsEBZozY4Z+mjhFKHyQWy0TsIus+tzWZenNAAC4TAt5XQLZ6Oc7c+C29m2hVLDjF9wgeFaVdeK
JIaLk3bw58+ooPaTPyerR3ON7+yaAHcbBMYPdpt3wb8cBMwLhIQHG4qeZprjfirZagHjh6NgHJnw
CvUzu/vkgx0oXwyVUdEGV6+Q3oPrcDnG/cUF8jmKepZYmljS5hkMBsE0k6lPrD323POE2V/03P80
YAQgCQHph660sSPjZpX6k7Rs2ilmuY04eSNYNo9uRh/NqP+qOWbKoOPQhXpjIPupmPq9zD14rY1K
Mr/kjN85+TJ8EWq+ep59H/ultECLfpmMMfsn3+h27qffjVs+g13mA9mx/UeWgFVamsQGayMOYa50
Z5zUT1ONmDfhldgyk6b0qkm1U98x2gh8oqs1A6SwM7FmIRPKXaHUc8bblwf4HnpBUDB25yvzKwfI
GWSsrMGEZBXYnFxL71a6JucdZG7yB0H0JjSYKWWAj6PjeYhcl9SHme9cOmoXzgxb2KHJmt2gwYtX
hvryR+9k+zcn4ehcpu7nAN574/O67G1ohxykloVPgiXU0fkgu9PSBVwhFseIYCJHLEZuBJzR3XR2
liRX2hHUH9AU2M05YbjJAzaWJKSMSdnrp86uvecuaSacXyy3Az4azqBSZ5JZYM43rWA96VhUtHEp
DmsQVoh/82QtSmjwUzpWtNbwHprSPhMlfG8MvcCI3fyibxNoI9NfZZjZ0vhU8DCsE4uJbtsT3TdB
mVi83wRHxVqLuZBGufuRUUe9Blt6SOCFUnHGh+ZgiOI1p6gjjZ3QxM7ExyjXHGKwGOAO2WAJdrZd
k1nHDpdvrrf/XJH80+184dPfm5i+b/5uaDd9KJivNCmFau1S2TCM29lg8c2su6Gw044y+mfmHGS1
fKGk+dHOn3AEgJ0lUafhOPDTRSC2SYsk49In1Nr4iXGU2ezHnaswuWlAlyY6CtGvF5jSwq+RIX3O
eAbLhVJlTjcVUIk0Oc9iBmpiRryFAoodfDKYqeU+ta3HpEm3cjRvZS9/8CofIcTiFZPlZ9vq8/L4
/YkGxSSh+YVKPpUF+3KgWDTxjXIv2+x1qtQxqLu32Jp++543O3OCOyD/azG21BylCVaWRq2d4X84
Ike8tq6e6YTg/tiFDgrrlKK2klCABONXIWrlX0snMz8j92SKiVKOsjqte1Dr90SMUaPZh7fRKH9K
dvt1ipJ/K4rpnOZeCceLZh5wCj+guJ/JN/6Bv/nuxzai4c461LoLSzqgqUXISzBW+0SUIZdxrqGd
81DqHpSJoJOX2omapyTRL2CwrkXSQPOMmwO71MZKG4ZnfG3iQ/euw707p+kCyP9JTS3aVr518LA/
o2foPPF++y/g2jlPGBbdHpW/nLiw0wrWdLRp4pNbcklvXnzpR/PEGIcDus6/IaI/HKa/3Oeju+BG
ghOjTvPgR/RUz31DQWNWOGcMsqz+XnATIBBIPrMGTaSTWsBKD5pb1jvLwc5pGcar79VPczYzBqco
HEYdj4ZCj6Nsyf7R7OAGLj3sBvsIuoO5OK6y/ZJdUoy2wyJCHgywMtoVhME0YyJiwkcDkGUWHYVW
xtvcWJ/+gCUqr52rr2kfUqsNhpqyCzNEjFUqqi8Y8ilqRoaZkzBqPN60KXv1knlVS/9gcahWpHlJ
+UV3EdfPqaN2jt5/pbb5NVMGgXrsMM+3f8SU3DD/3OireJPlcAJzQRN0oq/9DHikoGt3VtuOcFnG
l010nD3K2QVFuqklx/x8IBLUDOmtd0xiiiXwEGfb6vWpnOadF6E6mMPMlJx4YhtZ9NY2X92QgFqL
uRupEQ0PNFUv1Ks/mcfImDCwpOa7gs5WWNE2KYJdlqpXEWU3L6Hbqvz2NQzHjndSmbjOjDFHjw6e
Hl7r5N5jcI+QsGjf89gc6V/MFfbfYNfyhkay+9R7XkSTGjqNwyTiIEYZuqQkWyRCs5g9pEUsSXGH
YP+jj1/EszhydgetJTMKLpcAypHNgw7Mimb7/lIV81XMJlNU+aZSxuIF2w8Ce10Ve2m1lJP3n74v
zoHKbpKaqshzjk6qbzt60/OsPPXUEHDQOOSUdDS1+ZahwrYUE+lMg6mibX9T9ZvB0EZJewoY60pB
dxlVv/MiSGc5/WhoZzvpG2FVcm0zfffWG3gETOovZy25Rip+S6p+X7BE1wX9wC3hVmkdxcAhX4cP
4Ft6WFd/RvVVgSyt4uwyZvi/2lrwBvKkbqvKuwSeGYre+JnnKfQ4u/ke99vaaOj+jOi84Qbb5n+9
b++rJGOctYz4X7lprDpp33JMWRX6RKqeAgYnUU2PLw8osYbHuu1D1x/2VTdt28olrztjJrXX9Wi+
zNW0kcWQb7Se3MZSN251L5SxvaXpfDXS4KWK00uExZvl9yGgihvJF1KNBj9EHP1UbqmwuUdJAPRg
IW+wJlObltNhIDtKR53euPbNPO1FwX3MmtgSMzi1phMaA/IXPRIPmolao1OrPSXqu6BIzsSIAoYJ
c2aTNOsorb9ZYx9UwHiinfgcPG/+E/n06yReDt5LA4MkaMCuU4z2BRykGN71pUNDOFgEEclK5MHJ
C0AE1FP1xBg5CLNhuGiO/6lk0azJ/tz8gvSxie8wyqunucJvH1MhymHSZt9EUtEsqBoNhHAvBp2p
WvXO4/DVQxugrSHkZoU/fCb0CDiS/h1hw4XVRYjoEE6F2LoCzxh08wsVXOlGa8ArSAZpXtJfuTKs
el0eA0x9DuJR7xYnQSjdj4oD/OSTVdH5BmrK7EFfWFBsqcUgkFPSsCIcuYFEjy2YcEcKm3xVJ/E7
cGW2Vd01GZZr/E0bRd7OYBXhy2ZKrUOZYNgQ0TsxQ20PKNnojJpUC8i9jED287IKK6aXK9OFP2nP
HF5my8dRNb2YnHUaAyulKo5cAK7LvEx4xMymwCMj1IacKY6tBpEI8auz8H+JGnw2dVL6RkyM8bKW
/4ODWLexcwkqEwY/BqZIp3TYaMxLNnF9api31BbVUTmmTI2dnBCHc2qWqHKpRwSJuHviBRzSszSN
U6xGPmHqmqfy4HLrmDR1NpulId1+MWb3JXLNU95iF1ABOqqqmg22AXQsa9gNGWWyOAoQMp2aNji3
GvZW1/wRywVfWOJJqHV2QzOE53Ye6uGhcCBA9NRCqGaJU6Bvpa55bTrvnijEoKhWB4SM/QT2m3lh
yMiEOgnrNAhVbn03QGMyi194F+veRVwU86uOn6PTknhj45BJG+D3+I1QVtdeBLY/VSF4v4uK2keP
pl/PVl+IUnvDr17hfPekipuDOYrnzu9+wVnh+dYjSspxsvI4sYNjW3RPNEttO73/zieO4Jjj7pkC
MDxZf2OSfAQ4zd3C2XG+o3o+a4qNPgenwKMLPRqOrQVcsnKfGx1FqB/eDRfahd2aL7GazpaVQkby
DkuTWOf1zaqlgQKnoHFpy8bnx1j8ZBZNgGmtXXW/x2ofVx9RZv3EbbJotkuPofRuTHyidWu0O0J4
XDgyOK6WerT08ga67buq+GfVjFS27oB9hivEPfCqp67NinAs3dsADAGNoIyvMR0/lsVy7KUQ2EhQ
2HZKto7iJ/TS8ntu8l8t4OcXATF4ML1EBhcZsRLtpnSTXdbOWxQYUFrZ3WF4ouVYXyfch2NBCOGv
XW5DdtC8O8itbjKf9KK+dy2nQe7ATzYEsg50tGlq0MIzMlzZvK/FEJJnOLZu/YDP+V7a2FESrqb4
WJAK1JbiLOYmcidhSHA2xmZZFCWCT77JAAFOnMLXfQMTN7HWHjKUGOpjm7DKkU7bT0l19Cp1k7bx
LozhYvOXpgAZt7Y/an6XlRsgrEZPIiuuCZEaNY6faqJ+qXdKLp72bGMSCJ64q36MuR3qHf7CucF0
0KPOC9O+60sk0Gnf+sbd5i25caoScV4Q+LIyDr7mKTUtbI1Mg5PYfkDYfTXj6tHynXeq4SCi0a0+
MQXEMp1F0w5K9E8+BkfQAI9GnBC4q8+amb8owTEv0m4VrllvRliYiiND573rjI9DOdwip9lDFz1a
tM7ImJUDz83UUZWhxcVhHseDYGAV9Cb7BP2Do3l37BKzR88woTv20qYaJTlqCb4Jvbm10DvKQvui
GepDMnTQ6RJwgUUiW0fL/o/a6GQfHFrucsgfjTG+ZyO8kd4uHruy3CRZta5xHYpK/+0C6LNOa0He
wnKKlRJeI1uDwdQMp7JLA95MVTAzLTwkHSRcL/sg2ENAc+h4mzASwEirxLhreHAK5Z5jw7sk0fxo
uWSrHO8vzoOfHqkDud15cgf0IqoZbIwnmc1pi0xgoNMbB4CxghgN+uhBH+MzIuDSfP1Pk9OTgemV
spGT6vkJ1BhvKpxydTwt1Y3bJCOYQH0iDu4EJqyMzjnf044jtL3pCaT1riYaX/oMRoZop7LpbkcI
CEMrD2PnXfrSvoBu/BLobwH37MpKT5rVnjMZaEvJDZaS8ezGyd4bQKD6chdl2rOl88jE9N+mpL8A
lqxGZo2rjE0q5hqDaZ9uISGoTK+2TqcBQlPzACM+esb37OyMGBJStiDBjFq5tDUmhwnbQFSnAGLZ
nLFX+UdiiCkTi+JVeSjqQUCHClZ+jSUIy8HWizKGN9Coars3EDSoOBg09YZ8eporRlFiRAWbznK0
wjmf3ybdfvMn8chUZ5Ok43luxq1egumiSZG+NpzCIMO8OeXmzoUPYy3cVp9WPtBoGV0C6Df2q9Mt
c4UUf1EAyHNb5Q6IzYFR0KYq7PQKEUwu2EYo8sJJP0AXVJvZn5srHouYpieMC5aJH9LF+37y4Bas
dWzbjwrWx5kRxRL2msQH3lr/x6wwkivW7V/a8UykZJOcS+4O/iYexfzhu+S/zN5n8ZDeEsUtrBa6
huqsrbJZ4B1JhN8DvXIuM985Ah9zr6Pu6W+xnUQUyTemTwBuBi8QY6CSAEdwU/EWxI5BNGGY726J
ek9Fuesw1iZKg713hhfIyV5xewrIsHE/by1GP422hra3rrPpldxFWOMbTQjX61139dMng77u3tWv
OvZRZcmDHhB7HN/zCumhX6C/GH7spSEJMjj/bYrg/Iz1KkjRY/B9g6FgB4pWIxDLxYnN1Q3LWNB+
cKHBkm3viRWj95uhqnlhOyYQGDCKwgVHXKyCQV/1BWO+wNrQZHgt6RN3dUoGZfGqxeJEpO5o58Vh
iEAo8w732si5yzkJd/osRuBRrf048IbF3ov042NaI9uNrJcQZqkJDOfur83UtgQNgX6GFkEbIlOp
LqK6evhmDd87HGNb9sm8/XTwLeTBK/zKUIfy4jnWC5asTRt0v8qYz9IunmJJHk+lW/q07rTQbZZh
GYn/vdP3TP7jSz3+ST3dt0YHSGRaG80F+8raURRKVFSjVwGnSYTyFeaw00yhMibNlR+N9PlAkpbu
2hd36CVM+mgYldXWSgnWOcEZL+YawQmr2ZRdTK14cerWOUYDG4qme+JEjDsUYn7PANq+DDnlrFLq
i8GF6CCxBSbIBIa7eb6YlbrYVn0SKViBEVMrz6Ml7tLFHmzlbzZ2gJNoM0GDaFJc8EX1uyjRdZ6e
mKsecgVmsql98nHaMWjPv8c0/w0AEYHgmRCgTQ78BLBX40TLGgwL7S7qfvhWQ5Egzw+nsUwPyrXn
U5OZ/RbP5pVrPG/r8pG4iSUA6zbPTVKPX37Vfpnt8GNO3r1pQM8mPVrHHBNhwyLrjvYvY04CXQPI
BEOnUc7llmtUhJ09r8uf6zivd+YAjSqhgGLJxPnRcEdCOXgOJWuN3+G89H13eAi0IHnGDaJ9+uPo
HvW+eK0tJ3v3NRwlbL3VKcmpVFKlCUjVdAEgsuhbuqg3RSLdY9dVP9RZ3UxN4jXxnfwg0sl9QdP+
hcn9L9fzAICngHIZRDQh03LWVoT/SUqVRybB46nhGH6QRVlCTicfhPjjfmrjkDFSjeGAq4UuzDYp
MMOT95fzBHpaOhNjzQiIPT6G7yql+R2uwIl9U64h6P1BFHffuEfw1fPKP/e++snT6S+tyCv78qW0
KKZiecCeNnGe5VXcaVj39sXUax+qTpy9m9YtVVpZd/HrdnxqkoBS5N5M11XDzF6YbI1VNeMti4Mf
6HmExFKPuwiHiplxNhUDuQuGsLJJBrm60zyWfttdLaDM66LiepdUYH/kMKUXel3SXezCDrKzY10p
Zg71AhhzS2P+KvzyV5eGc836pjmLYHwaLdvCfpAVf741slpNRoNgaOHcrwc0OSsmLOEa2DmV4Ml3
HCwoqo6XmAU+nKo2cGeM9ElCOGY8VVUnl18b2yFqWaVYMbwKpA0gpjak/6tHKgvQSg1Rh9i5TVLh
RvuCzuJuqV8E/F83DIuDoEiIbcb2VdW2Tyw7OBiRIbclBM2b6Mz+4AWUtzHkvafCpmsiBqXAn/FG
1slLq8aPPiCM00Wm8ejoRARtUCAcR4d+K4K2J39m96dGFIA9jLaYLzFQ4jCZkxNhahwpsCXAuvfq
4ku722CT/fI0J3+YPR0obqKLFz9wUh6vTlBDZ77VCz+8V8383qi8ga/HcgmmAG9SpKiDJIbEATJS
F6PFRZbrXN1nC4PqFPAAyQRotxOdrLYwIefn5Hl76xmGLzJnbUN1KyjZdmPVfnWl4MgxM1mYvch6
9hVpMIibigFjcEu6RewJ4HPqdEQdDIWyY09c6gxt9tb4jpYlk7hEzfinMbGmUGQPgABM6i4hsLVp
Sipq3bE1CGwAz2+M8a7jJ6Hr0u+7f5GHGwZyULlEoBtC/Wb9HHM03JdaIrfUOn4DVg8oO6mh/WSc
f3uv9raJWaQrss4zwzoujW5c4+nAN7nrpFVc5OwnoW+0Dn646jOGOwu73qdiSQ0syUnBET1ohqtb
MyRUTptu9SyP7wGkxa0x0YiZarhlfdoKVvxqN5nrBKtG7z7crrwGJQO80iQXD6Sk33vmaEHFtN2T
kRvFLjNwxUWeSQa/9rHmpAKeeY0KkU4AVYfM+ezs2NqLVtXvhSp7vMrNh+faIWyO01Dk6F8Zb6YR
nIex/tAsxv15jCZYaaSPM1hQB9+gB7LVcaIM0AZXDNeuWimQtILqz1NQw0egZSvkZ+PBlf1zh71o
n0txwL/F9YgwOlAx+CJ+3N9GhaOYQdQvnsN3WTfvluY/c1W9IxiYq4rZDuZ4cFDDTH+4nrkAO0k8
jdYCAu7j5gfiZsGYL4XA1y9Mg2ZWm9zkTNqWE62hA+hBqH51aAMyYTShWaHN1wNbxI23p5dR98ns
NgnhkyH3j4OdU5i4HJ9xlK+qoknPNk7sFVdB59uMLEg6cwszQNHxAyXL3GKjQkg1OuSH6Y1P6SIt
rKSDic8+KGxCQ1WBE9Rug3+uRvVuZCybos9MXs1OfQw6hVslE+nRNeZPlo1opdf8dFDrtPeWPZlA
e7m2poRwl6zWlB/dUUJeaxAga59nG/jA/MEFEPG3nD86rXK38cxYJWUMdYwT7h+mxa23WJoKc6bU
AfOWtT1B25hTGmt1KLZbVfpPzDT1MKZmgyfSRrtsrEPlWcVWm9h4mFK5uMEMTtkVPUYJVgIKjMii
+P7rkI5qb9n2gTMYT0k3P2C1kGSVoVXKVqHgVWDM2/4R99M55Xi+w/He7zuB/9N344anwtbCqOA0
R/MFZ1ExFkC0OSkFemqErBnOmaL1MezawAcyoGL7UFZRdc7iwdxVU+9Rg5FjLZByBu2NKeeQp4R3
hW7i9NP4A2/ykNjGxH3tCfaTEXWCPZO2ic4yF3ksgAGF/cqrQs8hhNZUBaESnBXhEDjR0VOV2sa6
QCI29JPnB1R4BlNMVifBOoCb3Vjmxt/OuPjJ4+zHyFHMWKOGrdEUVuj47byD48yvnI5wmPwWNlfS
GTwbad/eNIfgoclgJ/emR5e8CgSfEgGuL8CEZbptP+S+5fxKp6gPeF+7NYkVglqZKjZcW8lDTKON
ZynID0rO6c2I1D/ZC2KFuEWfx0ElT65eszE1y1Ur6SOd1QKXMATIdFdz0+LUT6qi1nTO6QEdW17q
YqzxxuHdnmj1reqSjo64d/4su/sxTJHsRPsfR+exHCuyRdEvIgKSBJJpeSOpVCrZOyFk8S7xfH0v
evAGrzuib3dVkeTZZ++1A3g1lLmsaFKG6wl7jeHGUixfk+xs+9BWsoL/m8Q4mWi70ttJpSh2Ih2i
U9rQzurWudxV0L5WCS0vWyIV8YtbNaAZE4dQneW/RpFNeRXQB8EYtxiDpizYGymIfHjj1GJwktBs
tjNzWLgxbwuGx+St6UpY5mVPpK/A20lo9KOvTTrADc956YViC+2bKMIMfSvlVTE3NDBXHdDAOag/
qXljMqxbIg9uiO8fQvnWre1yA5CTerW+7E7W4H+4VdB/2hXYdiXcH4dVMuUfzs0M1fsEvmnFDe4F
e7IDxAzipj2mvFIwkN9TAouERpfQauzIVrPVtg+k24xLG9a/1kJ9zh2VHPmzrl0YX2mFZHMj2foJ
YvQ3xtBm52bRgUa6L6WQ0/oeOEZiW4AIs4gHhdxw2FvZX5yH41EWwc1BsgVWxNJAAp6nE2sabrR8
Ar8F3nTMg5E8twKkUMEPx+ErHvqmfS9MC4pYD9CnAF3Bj+TLjQe2TAywOPkkjHk6NDbYuF/VPEJV
jesBb4WNOXVkk0/Vm4YaIZbzLAlfJl+dkNQGLGFJddA5jWulz8Hgle7DyAs+L8ioTCMxhlLXEacx
FgpsNqy6s243peE19b3vgGJSfAgz9OI04CStLfJZrtqVsqgPKOnllkEddKmkVq3tgydHWQFCCE2I
o/YK3mgDVTtiGt5bq3mkVtVB0ZPqOM40GKU5iayaVOBGewTxMrvCbjxyFyxVYGwLZwT2aDfa+1Dx
jFSbp+EdiGCeWcBzr6WjW7qP1Ms81HI1jRqsbFHwaIaFfk8HyOWsvcdTxTf3IXAozSxZefEFIRv6
tuSGaXZleSsdWCcUUeJoGsMzYD7JmVSwmNcBtko7OENZPTls3d9mrNlAHBrGH+eHuBsV5a35wIFB
uYckq5ZhiWx4r3KbQumkQ3jyn82AkTEDeH+ELwvZIKIJE8hscYpk/GXSDX4dZzLHQnc3DNvQjjoT
NczOn9O+4u4hBlg+Q2Cy5Ijif7Y9BDsECRZOS0w3rTKfPCZAldSNslcPIY56rmEzWcM9A+CXFbBA
j3nrAdVZNIJ+JIVTjcEpL7KSdJR7SbL0W9pcbbyxRtRLIhZHTagFru4IVaCsKqZrk1eXAaVsLRLH
+4YR8k8rC0fl9ITspw/SzsYNpQ1wZTnmHuqh+aqz6CPvpvAaFS2tN1Z3nyftd+KI5yKO/kxdUPsD
7S0gvrP2246kT/xjte6tzcyrmZcUGPX5AxfvxXHOF8Zi6pJjbjmi9fITM90di3IWQnntU3xcOSc3
dL958YR74uJY5LiMbQIfbkSTja8dSrofzY/Cs+4B7xOcHuBhlM5r1XvvhQf2ZsoAKQ/evesNuKmx
Pa/aCXe29jwaBYwAlluQFZ9pRIA3YlER69r9Fb0cjvxPrqJppBSbFwkog6XKyUnE1Qizfl9MhYZB
ZhK0d3KKhMx4mW7ZuqC46OoQWC3o72wsixMkBvdoQN0/THNF2a4xpyRXA+zcRCXT/YTPPEGmWrdG
AapDCELO1og2YxFukJU/nqxy/ChL9x+axV8sqG9c8CxCRMal52brtAvMNcHswGtNbP+3StNGujcc
nB1OxoYlTNyCZDL5I7Pv3tOc6CYRr2Hyr2pSD3xYwYbV/mIc9H/8sjn9D8SNrfLJpaaN1SQQgT5u
PjGiROtRt/Qv6v5apt6PV1D/IeyQhNhU14+GqdmHCpSVrHJuxlLtGWsHizjFdEcc2tYT3zKDjHCi
A61FhwhW/7qndQPjfYIvXJjdeirFvCvGcbyFuHJYs8t4jdkcZUMZV6l8c9eNTUk5FM9BmdWf2JDK
l3gu8HLjd0GxoSlUhD0cUuXXxxgbb72CbBy/mmmn4Bsb8kRQ2fr0U7g5jip5tStveukHTE0ri57E
Teg241NALmRl5GwmmFXZb5rgtKR0OZ7GhaMrXMCormt0hzGjhgy51r5h4BBbhwzWZmEAbgyAzGQy
sJbAeGMbGHC4xEaOxTCaaucRdftKemvEcU52249wZxfsx1a6NMXvjN/rIRkakj9wctnK1TY0QNnL
lM+hCgyg4nQP+bZhwB9B2PuewmbvdI7zaVjVyNPcPOqWHAxqZsPOx1261DjlGoU3xE/KmFOlK2be
U06DcMwPjb8PXqjwplvKMEokE4dshIWfCruiv9V6JiNYFxg0dcj3IVPRX0Mahtg4ZveRprLPnELz
hjeUoozQgF0zlYRJx8R4cjuqnBMrryhvYmOZzVHLq6Svd+yP2Wd0HgE26gTWrPqfG/oXtrZwIRTZ
zDuyhflvxKD+YArrPRqGsS37noOlxs7is49osJ5hH/Qvk58eCrs5S9N7bYsWWGCDH1fIWe0TEwIB
zEY+uRhsQuPAw2H+ZlrWZboZFg57vszduYs9QjsjtB+nPjbUFvCYUqmayLvO7oI9Sru1x+72wIif
P8VM75shB0KZB9PL6KkaEyAdLTy9GztI3cPgivwk1HLcEMEmqlQi5TogYFfKd388l5KXvlxEcguz
T+1jsU/VcPZIQ1AvgIms9pKQ9TXYTkfIX0pB3TvY2DSiUEgEm9m6dxoz2Fe1lM/oozyfUu5mG+dg
SUb1RDZpvsZx92GI+K0wyFoo0iXo9BwKqD/GI4W64y6XyAoZ0tcqB6rP0lXAchYdTbEh4RDh8LYb
6mjehE0taEsiNUQ4JgHfHv4ZLo0Wtmd4dzz+9BVEcB29xH9XSMwsWehfQR5R9w2UYGKJ/AmlPb8l
AfsjvkVcbFPY3WXsQBBFip+xUk+BtG9dlZjITHlGcj0xzk4YInOI1sC57cd4frzqPIn2c7AcFx8R
cHQ+2A6icPSV1QTvddh+R3VabZpgpAeVndpj59blna38hTAhi3Nku83BTE0wpg6GlNSwWhYiNvAs
g/V3P6fdvqtr6aB2OuZ5aM18p0ROYbBTTLvKmOrnhjzmtkGlWBcFY2TVgd9NsPTF9gQQyW/J0ldY
NIwup5ZpHPKzzNojBSQ6wX8U23dCeKAbIinFteo7C5RMiVToplyASWh2H4Gl26tTuOVSweFvaxsa
RhGWPXvzMDuYpeu9S8MhTSO0eSkzoznhuy0OY9q0xwI0EfG+Qa1zrrS4GfCtdbHjX3SUKyiPpXdL
EqN79kyZHwOaUPdsR8KtXbuKDtEseuEC2e15G3NVwTVv4lRou/Z9smHTpbgmYYkElPuODR4F2ZT7
oLTY6hLZOXR1vLx4aowQSNnblvqywM2oDZ71b9FExk67wEumEInSEHzc43JTJdetHhM9LlIWvzSG
4PxuquSI/YZkpqDxeFPo8L2tQRKlDokv/hXkEXUEbERBMCrLZ+KJcflc+KHaxtP82rvlY5IZFeQd
JwBE0NA7yH6MpIdACuiLacse0dkUAxVXVYsUmBNgnTw8pVNWb5TRBrg7ocoDxnyalPPZD5i5KMsj
w0DIEGJQf+1HdZz87tuMVbNubXXRFYPIoKoN1OD0VbeGfw08IkBhO2AAVU3DgQZ+tUW03humtXBG
MZDwy2dXajb1V9Zj6wHjjpRkJeku5N0BhYkgHkGnbpcNsbFtVRPtcubmhTcUg2AJ6rtmFuXN7Z3p
oaV9wMFXw8BPTNWA1TLa0qauUlQPqQr9W0Y1BrfDUNn/6EThTuHS+0IIAq/2H8la/c07EjihwuOz
C3u6a8hgW86zGmL8XgG5MWPbA71pgetOM+KO4WfP2EEjNqUNeSE6aQlxwiGtupeZXrG9TRTpEATj
swxnG3D0XNyEaFJYMZQE7Utt/J8osQ+8SYatW1XhmXHNAVliBPemwFIW+6mzSbv+UpP4W1esBk54
UdJDMPYzL5CeAsSYnGyA3LyyWrN8baQmNWd4Hd8+bgHX4BujOQZdB0PnJXODYJubYIS9Avy8kSDD
Oi03hLA0yMA4PL2+cNnTGaz3YwGE1Qq0ta0saV6NgS02XRLxQSUDADneFvYvFTPda9vaf4VS/Fq7
uDuPRrLoHYjUym/6TZN6Yl3zie5sI6AiOM+pqYMMgSAUtflehF51IYpEJrjFCMvlOiEwVUdEXe3o
WNFnsDELXoD8U9/iKMrYZbjdWYJvJaBV3WPfCFaGisyTcFOYXY7l7QKLt25jtvTjJuhRvu89j7K/
k8rufnPDiy755KqXpsmhZRqNBVclo58WZ2CEbQtmDhlrSojjMYy2IRKe4oMl3lD1nIWErNw9Um0E
W9J9oPrO3WWaLg2DCfc+qhoLiktrn6UmABanPtCOILv20iadTl0PDrhw3VfxMxbdGyk6tp6gCajc
yGK+KsOkyVCr+S6sRLOSjv6Nx+pP+FV4Ryf9/UR9wA3X5LTmopttPZDiADm6Q5g2D0FI8Fiym92a
jcTqNKUxC6xZbYX0J7pFTYK+FkaqDH1uw/q/PmQjDHyLPeBmBsR8penPWERrK4fxZLanyEkYDTpx
GtvghbUEhJE08TD70HjI53LFz/4lJGpD0prpMQ7TpyoV7hvDBO7+hV6jZVgd27y3Vg0LWK6L/s5o
gFoH1FNxHnjBdtbqCyY/tdy23I6sUt5QhKK99JpmT+SKFJ2H1K4I9ZbekmjTRfPhS9ug3Nywz2nk
/cHlSnaczHeUFH+nuWcd/LkDNAm+569ygl9+psyk8p6Gg2hvDfTDuzr7rAPEc4Ybk/jW3O2zKBkO
fC7V3kZ+pGjOKQ78WAf0H3a44KzU2vN9dqQNRymuoGljU8SwyV0YE80EfFtC6Xbsege/qNobQ9Bu
xmoKXu24ozqrxwk+mMog192YT4mWZBh4j2FAbvLisfb7x6wIeAg4nglYFIfaAcFiWNln2yb/IGBm
pPA4XFjONJuycKh1oqPnpa8c3AJ9XZ7iSctzHWqH1jh4WJkLPh/8x68XOc6+ilFR6fXRp3Gqu02O
QL7MRu2mbnDH9NQP3znkA/dlyGOZLKDabozULbHnktu5/VnhCDiKlDiAziDgDmbOfZBVg+Xm2dlQ
sQlgC0R8OBEHK9QbPa+kbcaMxM5UWGeHfq7NFCjvXA4RW7ywpifcxz6bVEMP2SXfui0Pm+miVnMt
hc5duXcucjyhb+9QhO2T7QY9Ts3sw51IOAx9VW0IbD2FfiA3qmBsnbLsNVMNAGiv+hpl+alBtDF+
xY+OowEtZCiszkKzSb4hTnRrFYG47Uf6tZxU/g5+/CcM6IBs9i5xHcDnAuT+ZNToobMmGgeyK9yn
QKXBwUPn62dNMw7tJxQmjO/cA58BXH3IoVP7GL8ryz6oJAmKCxsB1hQxQh1ag9Q7CVnxaONrXlHR
i87vI/Z3nn9O3cUHz/b6UAbY+sy5wgCYtcFDqRMyWRHMF7Ouw13TxOCkoTQYBWNMbl9FJJBcRYxl
trHfUjz/QuLsBTiErSInHT/SA0e29xPVHzckesiQK6Df2gPF2Og9KIqHahy+yFEBGAExTYEjW6qi
bL/rzuEjZY+D+bk/5mm2dYT/4hW1PAWO5M/qkS1bidPepVJQBosh7B5ZXR60XIz4je9tgplvsxiz
1wjd8UNNYcVuFkO/R7xuPXf+Y9gKn2EqE9/pbD/5VEM9c7tQb5QBeTvZI8pPdBNtca40nJlUdw9e
cJ+ovNmAY6E2IpSv7IXIH4rK3zAW4MtoMv95du23kJDHSoY0l1sDZpq0TvNz3DKl1n7NL44dzJ1p
Y79MTE5MYXfFnUyHC0UVXBjQlVxOaPyVCrcirJO5an8Lv62PioXJzk81kDzXZLpujH/YKRZMMCwI
tEicNimctYDfM+FIYsqBSbFvh1Wod+a7WIXYfhK4Xa7z0tHsbYhmeLBNpIrAjKnsFd0LtKU3ldig
P3z+mUzY8272g/HObReKLsSDXVpM7Ypej69eFI+RkwImKrkS1NIdDrmhiNPVuLzFDJqXsok69k6e
g1yKZT/ZzWXwRZc0G0ouBswaGODKkRW3wVV5Xdfc9xl8+RjKIX/m1oqEEZO1S0d9otUlPjVd/AYR
96c0YORYpnyiFsh84t5BUJ9KBboDoNZYWJPttpmefOn+5Nyo6DHh3TYFYulnrvuPakTWDUkcYJin
eYoaL8HP3SVArV3YiCn5EcIfmGESA3UrzY0tJzLbe6c1b8ol8TIaRlXzntbDplDcIvCLZI+1hDcZ
zr0NIlIDKTIfU42ODTpjOwz9my6jgx06TwwydH1PmX0eU4JwfVukG48IysXN6l9nwvDiidJdG4bP
ot/+bkqu9NKkqqNhkeGk6sVsQwEf3CGekzHPZ77nERuswnVaAKOZi7uA/AWOvvxxWnqHCqMacG1V
PYs5FK7aU+es1EftZvEOOWJX9I2xZTWY76Auj6uoBRonlppSlUUnERfgD+MaIleKqID54m3qii8A
K9vc84JHx6v+6XHG4BSizZyUl1ARGSNCTz5mi3pMiqOsAAHMdTcfKj8EIOaPhX5kyGeX2SY5VRTm
8DX4UXNvUSiOGVnqTy1R0jnRi3+zRuvNQqjGTEJYe/zkr8dSBNsGpFSWle1GUdfDY1Y0h4R8zY4u
UO4FeemfGdD7g9RaHy1IXbTVYRkuCuvd5IZDgWLx18VlBKcGn2NuRtbrKKfgPWYttZ5ygiCtrbPD
IBr7gRGdwsScCooqws2Xh7EBl88z2Jk25jVJBMZRsws/bNZ6Vlg/297CJte0CEYabOxoTBqwG0PW
iJR7AD9ChbZuki3SvbOpI/EQ2d27nRS3DJ1rLbB0n4c6JAOXjOowkgbapjEcvFgm3rnl320zCt+i
J9iBNMypA9ji10Cb2LByLA6+yMtzpdhCFxHvurQLPrqORho7NnF+p5Sn5xlVNHwPltJ0H5osH3Py
6CuafuSlp+QEoo22DiJpP8s5dU4xTjCCHs6DbJoCecYsX9ijnS32mVzn2uRmx2p8SC0u0FHrR4c8
kiV2H/LHlmAX2Urf3sVjQ9ArsS92EQ/ncGrUfoRzSv+L98kDDOsxQL1syQX1JIGEFx1Q4D/tUT1h
0n7yRPijDYJ79SwK5FjAP+ZM89sy+GctMQiRB19jR+1MlNbWZYCWdjS98YkB+pt5ddzYU4Jn37G3
FLQYRwvz1Daa24PpRw9xxLGDNp3cGW76O/OT2ZmiBDpe5N0JYw6evLQhx47khBcab+oAszyCV/rW
ucK+REZMfxhzXBsm7SaUmX9JWH9zPljpU7O45JAbschY5NJDLu216Fv6mULQTz0Uj3uaEXmpRmBz
a802nkwHlQnJi+WYVxnKxxSL/xb2iLMqh+A4CpC5CsoWkBX2oaFrGwc2gjQ9q+ZO1PJ5Toa3QHFQ
NcMcH3HYYTuE3M0bd9xXvuQ3E9jcoGpuHXlbbUe/uFFiT58IBuJl74qyJXg/Dcs1ucq8L1UGHmvy
6ER131I0RtS2C/Hsm6xvq7ql1BfLiB9Yz7INzm46nsqK9X+b0WWAMJatmgAjxxCS/7fokvI9Rdtg
rLyToVS7FkN9wYxloU1Me9aZdwMCFnWMxL6bob3Zfiq3A7CEdeHE772pb25aTnde7UOP8ZofURrk
JBbDKjpnsi9mJLm2av/Kng3TZArQBKyOEWdBUZf4t9ft5FPkE0TjZXCHfTPG010ZTtdksj8wCKJ+
BngMPBdYYFp0PLoJwPEQ4jiybcvK3nly3PIl8cynqMRQzWEHA7LzbvxisFd4VXVhFmbE4KKGvosb
BEysSWhz4K8BNthYjeIap71/UFPvDMT1dVpN27GvGVCralgHRmkfOns6muRmV7HToiliFT6nFaHg
ccSKiQNpWRiy0A9NBkdtv9csOfnPLN8sqCYLfiReT7XhHVLN8VxAGVgxx9Pgg0q9Yue2KIDyOKby
JW011LqcK5cW8IJiYEobP0NtdRczQ1Z9lJAMEGsFc0PcXMF7IxMQJvP5QbK2mAlIk5PfZ4shyEvs
b+lYWGZ6DUzCdN47XXxb5LXXmeSYUXa4r7r6iZ3Gu2vPeKfnzFwnTnEGdE8uaJg2bYbVcC48AeEd
Y1FAHNx2x5R2HbQh1zfuR9l8lZn/wG4ER62l7/Q84C5Mx0up2vzBLWkTpQ2ETRpra5oj/w1B/lEG
1qWyQMvYs+IQTvOTEQARJfEhtqz4Ea5a8p0EYKCezx2/I6V+R6EfwjTmr4TgnvoIfGlvj/s8lAUp
kvrgcDWhnYN6Dkd/2176nLDuoQze+u1bG23T+mKzSupxdngNduDGAs2sYZvha2VK3HgGhUy50Kwc
5uEVTNk93dgfjSIfVY9sDxdrVD+F7kG71csMnQgRkJtAHlGwLGkacalSdKO23naTOlCxAW9XcCQ2
sb8lcfmoI8zr0OJPVWQ9z7VR3yNNQxGk/sziF8mDeVae+a/oyDjm4XCJiTM47gRKGHMbUUk4q9Bz
sAF5bDjwWYy6yxgPY7ihgVvuI4taHwwPFr0H3NMqc7hURvQRD/pVuyFEyBhPQDJ2f1XWvbmedVPh
/AwE7ZWk8x15g3wDVO5mzJhie4WWOJeTc8gtxeYiiO2j4XQPOnb3WkSfflfwHHp1e7Sjls4qSzyH
i/8KYyfakI7/ECkp7zCga3vcyn9Nzkcetpy9gqtCLhoyJIhhdvdR03xXOn7jnP0cBBf1ucyRpmGv
p7TISFTfQxwBXeeoJ3zCA9Ql/MkWbkDyXZQp9+Yb01KwSeqso4Okp38888qHJA4NPC/UaEbskY8h
8vOpJt+0If5FcXXKRsPT7YQJ23pALrvXsvs0p/iGA5YWis7bpq5LVr+jr00Kx15jxN0q5R1VIuPH
UpruyYb7tCePA6/fZ+tY4AamJzP19+wKGgznHUOMmN4AGP9ZHYwiqzxOTWjsZ9jvB+JG7tqaI1Qk
pEjZL2c87NBTkHhEhUu3Y4nq/Jh9gxTiuC8awzzjdJtsXOX/q1CuLn1hvBT4bzbpYP10pMex+mS3
DtfwxbfxP8gc4OM8yfc2QqjBHzu9tVHyCiYMBTDNXSD78P9s0ghVkJwDnI+bHLrDpouInbAP5txK
Fep6NPrNKiud8jfEY0StDYu+ObpPrEmeLVXc1+j3/GbbU+UO9lGxSmZao81taPFqeN3Yvco4P0w5
LKY4sE+DZ9PZtdQVLl+hGC1v3bcmBJCo2bLLpGYRLK47eTfZ1l90C9JfFunqca5qtJWWRk2ML6ya
TfvOFOMu7qmDGh260wai0CujiWBzDI57V6mu+eAidfDbpPpusk5TYB+N197ycPjJ0n4Tc0dzlu3N
pxjn+x5bsf/BmYkvsNFDcZstI9vDImC/pWs8QDH1BEVLsM9NZAaQCGJmiJ9lBxUFsn+l62d0NCrt
sCSizuUSf73Ld1Zpe9pltqJH3mrVWwoI4b6BFEQFMGYEQ5hXRubme6w6ZLw0EeU/d7TENh2t7yE3
9aZOBZnfijrVbHTlixsF6dEfZPWrU+ytlEg8U0tpnjQSyYrhef5FP8BwMbK4qVgEQIpwsPHrLHI/
nFx4d1z3Ad/yOY2bYALK6dTVN4XHi+0SUiUDIhTPkrbBQRL3jabpOczK9OyxRbgzHFtd8XcDfTVK
QnClacUYf8L00xrZSkSlDWu/BnmRi86/yIgf+0o4I8IYq3QUQi8yceV1TffrZoL8RdDrcjgxCXJb
tfufpLO9W5EwjvXD6GL7oaK47OIZxxeZqQQuHDoTO6GOyBZqM6Wz/DAtUGgYxdyEW/AIsU0vQm5o
pwJjLuYQK66ooqg0z7q3WMJlLmhpzqYrZYfhP14gHm5bFmAFtZKpTceNx353Z1L3F5Wsw6QZaiBU
BdFHaWxYpUL6XjLwrXG1WfU/iqU0t/cmOjmr6qByb8nNGRHEirxz7vVk4m8Ml1J40/qzG8wXhXQU
VqBppxx9wZIiVv5sMLcPZANWecU0wKg4k+jsrG6nqWbcMM6opY4yB65KQGJXRmCr/CZmcPdx03D3
npLo0hQGw2kUz1sZZuOK93fJx4vY50MhI7hEUp1MDW/1ZwNSZGjnJKRRm85pyE6B88UAIVakq8me
WL/n/kvo+d3nNBXcVmJue3O07ITr+DRV82tLrJ/Y8bFQPnp96KMLzvqjoK8Vt3V9X6r8TYeuOgZ+
5H90ocWcIwkKPFJri8cOzZcj2IriH7sh1minbcDOW6dHKIJMDVB+KGh0SoPEiP0DrhJDpyMwrQ7Z
amho92ui4LtxuvZpxCtM6RFdv2urGfODCVes+8xAYkKFnUqY0V6dD+W+8G2Agh1+sVurp4jLSf2Y
goHjZtvmm6rjBIbuQVRzphNgyMdk27fUSBZN6uMfzO791hUb0CV7HYUwWCNywWz6KcsJxUOpXNC9
Gl68bGGI2qVzb8YSnmJuIPfHl0wyfwwVpEct7BcRmdixozQyeO1SiIL5DhybYH3H1bdhHa0FaUDs
WmPHyyRr3vK4ZcptkCbBD1SaGaOLSHsC12v4liD+Ow2LktaFzCvdWhP7bNIvKBx3wEiRgV3TemKj
Mz2POuiwM7pfvem/EbDBBOkzNrGA7Bbyw0CAko24ZJsCsNd0N1AXNHKzfJfVcCwK3Gu1qm+1QKfs
+CZ4IPPmYPUwGIl5D+SkierWNp6TWWJ3kwPLw5DPGtCNT1ovY3iGaeB7SxgJmrnTUiDPNqUhpoY+
EB1CfieGGZH99KdmEyI+IBQBE1D4DLddVQMMJLoEjz6odl2XPeu4vQCgmSjfJeYaMDtTJsFLlEDU
tQ+4ZahFtJmqDBfpMHCFkPiHGoNtAidXBfuLxGpyDGfrkhk90QZ8X01GFC5tyq/S0vQBed5TwTkL
HvhcZC5lz8nAr0yWzdKDtCylkq+O6XitquqXrZ61iQQvVU17QiSm/jIM2WeaZX8Ymbad5XJ7wvqN
mTTuZtGuoRwXeLRMm7bcaq4JmaFtzp8i1okPGFbMkBMqh3lgTIlKMTPU6pYyGsutn+S4Ev0G6+4W
x9t0g7yCiFvbubxHMaEhiRO2enOTjiYpJVsfZxQ+8eZxNnMNRiYzh3dsdw1hX2CTCW6lZMAsWPAD
T3ybwoGcZjc4CzKb2K3hO1v3NQdXbUU3M+q8R8uJf0bbfqnG9pEhxuHFKx3sOryiRYV7vfIzmLHq
p41Zd/SezD5D1eDsabNXu1DDujKs/GxOcrmhYYINl0FRNiwrMmSX9Qwf+8GpnfHV5yJ0BAiAk6tl
uka9REgqAuOrMHtSAjZZuv0oyIYRXi6Bs7HKPBLSCGk9oiMaBWo0qIUfqCphI+Sxt6UHS19czc6R
XG2y6aAarogIUNEY4zzFWxm/AxrOPm1BjzfeSpOILi4PhftglScY/GIf94bjkW9O7Cp7ElkBWaGs
5T/2YSn1cB3/4QGtfXYgAZo5JQc/ig1DmFFl8E9DEawc1vo77msJ8Oq8vLf5BH64DVq/nm68PXXT
8456pfA3td3pewj88NEacWtkDt3E7MWdvaoV+R2kESrBWVjxtA2uv7XTMLuPcQN+tIRYrog69c0Z
rHYto5wtr1d6RUOPLJyNncV8/aLETOkhoqPeKdrkAQ9Hrr4WedU8T5FfXBSLQPwQA3Eopy3Tp4Aj
5o1vUF9MO17eQQ2CQp0azq6KBI6m0sxpewg8XjhVws2ibmdQ8V1micvstnjTKvqCxSoXgBXmdq77
jbWQPXPhixO4C4qKxxkAf+4Y7I00lO4obU4zIYNV1xkcRZmKsKvBbnR6DE9VN0hGeR2eFR8i3Dmm
12Dww50DP3bVFvFH2VewWRYYe5gvfPVlkHK7MVtHKcyiojO9s1fDdosHBOUkLru9bal7i/ANciJy
/mwlTBiF/TJUNKcmLOPsrO/wHCMAdbonI2XjF4/RRys3opMgQkhMeob8LBn9lRo55DyDawCgwQVt
jttiiKpj7QLAsBdiX27JgfIYbN76/1HSzdSficd/45ThFZA+TXxh+gadguq4hLqoOC65JBsLvZFl
aUyqZOYhYNUd5WvI7VBip7Kh3yCu0Ibba1dMPmaGgZ2cx0aTonec40FFO7s3U/Xtx9J/pgyu+Fcs
i6tiqebwxvRrKqZn1bA/7IrXJB8y0iwtH49jLDFL/V2YyABoMiE5WO7XeWSAEjZ4ODwve+QYf9du
c0pmYr5qipCLmx4Tu8hvripe57wiZR6H7RYv5XDnZwCCvY6H0nLavdVGxtpPsX4yfkUvQnSvQ0hf
KWrDerSsN27rHS9HKw1PWUnYgQVlmh8tI2Bj3jFY7xnQswdfLSSuBr0iaUu161IBGDjr9R2IhnHd
GZzbPJjVvxzLPe2zHA6DyH9kGcKTnYZrQJQOP2v3GQRIS/ks/UfglPGVYuJ604/Jc1LAEWO9BLVw
ieoOzDiHSA7B3qz5T1fx4ssvR+Rw1+v3IcyHdRTx72oZ7IEYQ9iNlxbL1Ek8YpS5zX5LSY2e9Z4C
Zn/V2+1vWRg/hQPDxvXgc4YxvzXuQFyzsuAcqIkare6Ue9zjvRwKTDKIT1wTCL1Z/q+OiQtqcxLr
KpjfhtHBKlc/s9iBQCLDvx7pGwh6Tun60IsHJ2mRzMD6blVtHMvONXbCMJ5VgH92UOwuR3vBKwsR
b2e/egg9Z4E8p3RYCHoYeg7BFn+qI6ATj1H/49JlCWSRTKfrk9WMGybH/yg7jyXXmSxJv0pbrRs2
CAQQANqmZkGtkkymztzAUkJrICCefj7WrGpsrM1m+Vfde1OQRJzw4/65OVjPAbsrtnvDSzDmT9RC
ObxuLIadtPrL5/auDtC9PC+7YgVpuHRS4kkJ71a3EyVuI/csGzsdxWMD/UE4U3tXfArbr3cTvnGS
29F3IUoA7kIo8G3Fi9fnzVZ47UDMCo/44FMBWIcE+6sA0YrTglu1S9W8iyyFp5m0admIj86NuTWN
lHGlf2kgce3jdjtgg4RZHIDnEI5xduzy0iWk/AtPgceTiOg3QLNNij/1qP4zpgDeKEt2DD2WD2Nz
2qsyDfeNG/5lvQamVvZwQ8F/XktDg/UO7IRL/zDsuhqqVT4jY0Vxlhx1NiW7uEcXBkQKTCOoemgf
cCaXnenyEojC3xHcP/hhMC4AEls8iBsP51f+5tQdFQl1bW1Z9wn0eqKueXM/h05xdjv3e274DORa
3ngFPjJw/eel3Kfw6r7FQX0ftZZ5mqJcMUPVzD52hU96YSiN17Dpmw+mI8LjynJ+SCu4HyFQSQLo
LNfLoR7W+ESmA1Xz2EG5H9NPm/r33DJR17mtkk0UkiWWcA8p6uumqEtzNRW30pSErEN8s9BGrf9a
TeHNWomiS3g7PKuYC1BDoIGIkXrF75eeu7jS98nQZ6fBjh89lxcjw1az98z6XQ9Fz8rVRbULomw5
xH52KZSssW3TTU/c2vysIxpqLGWpa+yO70ah8X/U7KLqbtfzlGE7y3cMA47WDj7KoXSjVVeaCGuO
P3BH10i1TMTzNg05ZLJuqLmQR+reHyIyRdTN7kzDsF4UreE7hU9gkcfVzzDcGLOF4+61n3+XVEEs
oQFfKyL+aeN/OWyn1oxbPKdziXqcTthlMm+p7OYXmyWuT7uB262z+pSn2KT9ETgZwlpT3sqUbvea
cdLWEp9JhNI645mpQdgBbzJuYeV55VQ8WMWUv1hy2KHoh4BPdH6NDEu9c6cuV7pupp1FNvVqj+1f
V2HR9eu63jYyZJEYVR7IQFoIegZWMyVKZaR2tGRC/eJ60i6cUf1MNc3jMe+8dSyNt8aN472S6tNm
jwkUwJv3Lu/d9Yh5YjUq/5Ouqu8ujOlbcVErXdxQqGzVi2oSecodb1g7/W2+bsmCNqEcDrLz4g/S
d2sr7LDf+3OzGppq2EbK/MozoBhAmeu93xbuhY3DEXopbU+uEWz7AOmqVZHAaz65xyw1jIUtueTL
IfzyegczrzO8YRG/OrXn7mo+XFteMRfgVyEOQRhhBcI8jov0S2vvCwWaXclEf4/fduXZFQ47IsN7
8xG6Lqzeu31s1BDA+ij4jexoOCu3xbsyDN2K6VotaevWjD86gisw0H2Ts8OICTdshsk7yU7wEVd0
LsQ4yLinGoUim0fDiF7FfIvg05FMqsIiq2zZAhzmfAAIupMUuxLMP0prvBaG8+r7pUr3hq/ErU17
kP09b4KLP/nbBE8ShXCwkqbo0c5vzGNjmxXJyTaiJ7OUF5GqchVSIzfE0NCFxTOnL41LxLm9yEcg
xDDtx2F+QFJEzse2GcUvFnUqqig52GxyDx7uVQdM/i1oAIu8jdAQphiOgALQEPhsQ9pcP9wIFhU8
dRBjIRq08B/SOfrwZusgb6jjGRmh5oOfdTThFuLHS/kowjBYlhlUbOi6ajbXYaLvnSr+EClJq6h5
YqRjK1aMz9RS7cacRRymMB7D5XqmWVYCi8X9ax8cx1ynZfTm993nv9gzuOTIn+k+YasZAjHlYOPe
GX32k2oxdLjEMOHTOb551uyqoGp4lGZK8+xl5WnGsr7Cb432iBNvebPEfhdjwIUj0kdHseYMOWAX
GEWwGjKzbFtdEVAuMAx+IENSrt1OkGud5J7e8UtHf7QGhI8gYC6qqhu3rh4wQkh2vW/sgv8ale7y
mHlunvt3AtjbspOHyk/fi0Y/WUW+S1lauPDngASFLxYx2VRwqc1zd5+bwX7Q3otV5aCSTWBAesjg
YaTJuFZ4dnccvwwRDAALYU7GvSiDK8b2y+z03xMFdDuibQmdZSPP8P6pNV3J60qeEYT9vdPkYuFI
1kkQk/8gO0MTJAq2tVvbXDiAzZdsnrb4XMRqcuJ6TVI52Qxx9UAijj8Uf7lp/kxDV7DBQcUPODPR
VvdhSTiDJino+ylJsDIhQjdRRr6iLIfGgG5S3yHonFee0EeMWxfsmRFgWPWBEmmePEjIuRx/FEq9
nVUV2TRKmlwUOhNl0NPubs6s91jPb46GhKJxhhiu8atyD/FSVX9mFQZrhFQ4sD2/E0NM8Inj5to3
4V+ThE997rIm919NuoSXN7acDG4nCJ+0hU13dDLgyvCxmq2kyR4TIY9M/0ySzyi+CUXkq0lzLU7F
8JgnLJf5DT6CRzP4hJhbk4LrZuIOwkTwEoYNqbzmM4wJdhOI5nsPsI4OTMFLM2qPpt1/V52rFiQf
/4yeiIBTJ09jzMls9zd7ZwwFbOpfHTGlG8cZ4Xxy7VxBFceDQugqQhkiipDcYXgvoN4w0tKJfC2n
kThCjuVE2BZrq+H27aT2I3FaANntps9ug7NTtts4RlANKttZT6yZHsjWwrnwszeT8GLolSg1Yl4a
TvNaCvssbGfjqKYiLKYvxGDv4pY7F4xnuvkcNpg1T51E2OQ1g4JyjYl4R9m5e7ev136nufeY8M+6
MxaNR0mulKzHW2Q568zwDsKxGFjrAU2Zh1zk3uxy1cjW0DIv7DvP02w89H2xthjHyKfz/Y3PRgBn
RAccZjyNP8gY6Ad7YsmIUZi9Te/zw/fG2jVYAIrOAnUoMhK2RXOQojpPA0KpPR5rCfxkKJ5J8j2q
Pl+lhl0BcW3wsELmsOZgR2dgvwqdtD22InkISguLXz1yzjMLi34+eVUhl0PanIJswsdYEmsbonPP
PGC4EGfcGwUqCefPuoEh5hnBZmgBHORpdR+b8UPjW1d2gQjVWJxy9H57iB5oWli7eDcXVq8fg8T7
znvJC5T+ULv4E7fdew5coY3kPVmjS+tzePgg6h2f8lyDHFlDeVvDzyonVFlGZhwJxdITKf0U/tGE
bcF79OxEGLWzLDmTNL4ZB1m5TJl553Gz3VKGvRrgn69dMm7t7F0UtZa0fK2jwHicE+FxdLe85cvv
qvfonPUxR80me2prOsrIPuYFKfqYi0gQD9ssT/7UDJCw9x8Z1F6Vcp9NNf2SVNnQ4m0tcYDMy3kE
UWgG5ZssO9xsTfPt2077ObsxYxyoRX6YcJvVQu4k7PJVLdl6dFUYnRFT5V4O+gUs3EZneDpawUfV
MsOL5F7OuVbDLU/yJ43I7tSEGfQQ3dJY6kQPZLjq2f4CafGPoWwfXCNjZS7jfYMevKxcnyr6yD3z
swGGLJtvK6QBIBl/3YmtHsjfZl237q9J7oSk0kPi8Jft8dUZwa/jRtrhRNmW2txSHPtlGg6hieyb
z8ZpHGcIWLx2OULkUpb+tTejdJd20bqp5dYgYEWU6XlWwUtdN19x6HuUBqbParDPSlTQJJL+zjQL
+gO76Yjf9C/GKIfHwYLjVldrS+jnaU6/oB5eAhILt14bhD3pHgGF3Gf1NDDBJi8xFxncMvE5I3ow
hWgjhdW/8gGku8Ebzo1Zcoebovuoc2hK4elLj8pHgnSCwT/ap+V4runv9Yoe3czUD6ZihxOk/YcA
p73kSvAxSufP9aH3+nCUjwHROcfEC5jN1aE3c+q6eE8tajt5nTtqsRkT15HpeQt4YwPyU4npi2qB
kGGxBdzeHgyFda4riEHHKkSkiFiIjGe7M1iNxf47L36+MPE/xxjgXa+614wOGDlGKoGxT7iwFDzL
gLmmqjcwBfTpEW0qKoOjIbLuEp0+d4icFD8ADQPccQX3v5RxDDTUgoxbHMJm/AwkbYqOMu+nfjhG
lrwfe5YeUbcDfP5zk0JpButwmzjleTCSdd7qPYPMSojsK2T65UUvDFLhuEN8iwoN8BgMtDRLoS+E
e22OVJg07WM4Cuj3A86Jvj4lk/+dljFTkiR467/FkgW1nB5djwI8a/B3oZdseYeMl9E3k51qpLEM
2zhYAtn8msebt8+O603Oi7EBweMsfKT0pcjyHK8v5LLJ7TZ12uOMYgAeZmx4SXFnlt5rIOpNC0eC
awjDLzfRFcjtlez5pdbBvLJxK68xbWzCrnips/I5p3N6mfrFs2cizzpldBA+hKM6ecXyhI0qdOAm
IHil9byZghJiDtUn9lRsCChX6wqWHRidM2bRz9Ypl+NEvag3GSdZ8eFLtD4Dp0PzcV1+dzEWZ0Hk
wM96eh8g8gPDuAQIzJ3GjJzV1RFYcLYMPEce6zw82qODCpnNWxLCn2WHHQLvFRUQXvYT+ulaj/LV
ysWKjWqwHDCRLSZaoUj49snGbcQzuX0cTgWvZ+edUmHvKgBDOOeTg10X0V3o047mTGBAjLwHpMFf
N1zgJyirELHmjVv6KxdYrxvzA/Q5S5Es71+HMFsHU8Y5piigLz2eVZnTXnkS021xK+BuiVKsBi2P
EqLOQkkBOqj2uE7eENMEO7LyJxkhknvtexpHe8JxR+loYOYexUodxl68UBRY+aZKQafiZoupxJ4c
Vo8L6U08ONPPIZqfo6knWsIgtEhunQeBsI6BIUiRek901+7n1o32E3DobgzeZswxwKf7YIOHAotr
Ry0EUvMqjfOD14q/tOU4L4J9VxivWVlLmgqx0aY3fEyfeHybIKtHrS7K56YNE9lX9QMQm71vqDf8
uUf2slcXN8Sy0POzaN0JBlXyJCB8FEy1xDcPqHy4BITLtqsoVyN+F1lELoBX/QR2iTTzZNwJ4e/t
zqlXotNI4dE+Ya+fT9RKRD4XsThzcJbX3hHX09muxK9vWRe7LL+6mdR2QLAwz1t7ORhqx2F2sivu
NfnwNAeB2M3/Gu4BOM1V/4lPgbZLb8LCyh+FlktWns7X+lzLW/8LdlbEJHNFx8S1zgpS9PlvwCVp
SBBnWrKfRZg8ak+9A7TBAavDhyGJjkPEbOb3zbPXdhuUz4cYP9+66diP4Xv94R3DvhdIrJLyIIrs
2RQJiwaXWdJKGiCIdMBOfWxuvbmCKY0/xpAYhdh+Fwsq1Xazzk5uRZ+zj+rocv/UaMHcHIKHGVg7
LS6cCB1vGH6PuznxfvGcvlQyPQWGc2hZWzDg4QWyKi6F0AIxRXTxS6VxQE8D1b1gPFCrGwIzmL7Z
RPmIg0LsqDL/llnINjVlWTgwlmIftQljrtgpQlApTr4Q19ybvkKnOtOs8FuxvePOGq9irN4WCHYR
OHe4m7B8F/kPXIlqMZExU4X1mHg1Lcy9T8nJzRgNhKsb4LYy6B1HXZ5E4pwERRBzwRXRSbC0xvW+
SugCnhr9yKh9HTyxqyv3Gto5fDimiBSIw5BgUE35V8twpLLUoxajiaOvxnf3qRU9OKk+uBDJtjS7
cUOck89QlHwLsTziZ9ybNinUJnTq5QhNeTkCu0r9qfpufC50kUDiRrA4YvDRd5Gg/SVT+kvUbGHD
G6Swziu59ZsU42zTH9mT/I66eIV8Rc6i1B7TSnSQrXLBGtlnwOXe0o6nPzdrg2Pu2ls7bZ8I+oOV
TylYQEw3DqxjoyWKJcV4BuNSN40HJ6YBM/KPNlp2V1govrQXxHACF8Y8PnWiuyCE87Rpk51tlEA6
je7PxMfUBekGpscOaeIFgHizSAwcetxh3uPSPFs3mL+4rVuSyF3PUn60WFD7iNgu1sHQae8No3tm
OXeplHHq3VvXAMWLTd9+QWr9rTsbC5OtKawmjw+0Zcf7YFqahv9oesG4ocKZwzW2zwH7WJE1f8LE
kevTO74Yqvrim5O5sOhUi32uu0WS3fXJDbUOQD+PD0NbfGnH85aWWfl7YiUNtqiII89Z8mq/YEvZ
DL3923t5tlF9GWxgt16zXDXYc8nQhYQNufuji8fw2pfER+k4DjrIfTUPX7d60FHzjHsQmsMQlnSU
lA4GVTQYdgyrwXZ46/IEoNJg3iL2FnjnYBdLfO+bMRPbIPch1lLNLfPi4BKu94VBooCCI1YWK56g
y1F1P32q0nXHAmnD4hjGEjy3bW0GuHZckPuQ3DmpgQNV/xLFbmeSfemr6LEMinNLJXMn5VbO5obC
hGaV+iN4BfPbkjzJo8H8SQVbFFf7wBz7Zsv19NLegOOGu6f7cmZ9Qn54SMKt22IhiUS8Hq0ONgHJ
y7WJX3IJ6nNY6phETT4H4WZwCJpYfM6qkELGqUl2aP3PcZvSMzkmG21aG0SYt9J3jmaYrdppeJlT
2kRLcbXC/Nm3pl8O1md/mr7S1MIaqm1nO0tozAImaB/YJx1la8/51/O3KNakdHr8sVhwAs3gmlRP
fLyYQ7qOzJNHQKg/DkZ9P/gV6ZsUzoVlvScFtDvMPWdy6ZssD5jvaOGK0uKUOu57YaaPnmVGB/z+
TH1FdJ+l8sJO4trZ0CE5rNYdh+ti9oxNNtrboCs/jI6J1Ir+IuXcpZHNyai3c5GfxtQEUUNwBQiA
+6kz+vjI8omSqU9mV+zLKxqg9pR1PJjax0Vl/baSU3/MsK3cvANCZQdLuG/BNOwGUV6cTFccrGxP
Tbp88zzvdlBZVmWNkdohI5s23ZMfNBfcoFu4ZJI9VsqWMAWKEyF7LT18sPei7rcpTpcyMe/NDuKQ
1R37qPw02vreGR28nGTnqOakIxAT8ZCfEJ3/6Mxa6SA5DR3sGFeFj00rqoU7m+9BTRP4rRAUdfUt
wzQ7j+pNJ6K6aD7bZJaRkricMpIT0yZrRqNCJhA/LfYGaBmu82FhVuYnWFMHuNdW9NNS4riM7Spd
uml9mVG68aZxRPGsOrq53PZR8zX1CvOjEpCm8spBZeA+F4Ld4DQal9qyniJEOauK1jxAom2nYF9T
d+CwpGN54d5j9A5Wg0lKl+ACSPk6k8uspwiiT4IW/8yUISYTE/L8+ZCZysFA1my4IwHZRYMMvOhL
1dWWFf0MYazWd9Okz9jUDfpTuWJYvmffkocvZmKbG1/DVa1662qyEtw7gQffEnrHU63io9nKL2OU
RyOfaPItQFQUEw/jqAJJ5uYNOxt8pFNzYqxCsI1WioifmuaNY+Cjk9aWBd/X1ES/VKokuLx4ciQg
Tzwi8wuNrAya9CUpq3HvN94F5gkd6Xyd1Jp2UT0hTg/hQ5+akA2IwDLq0s2r2lu5M+z1JIDWEJTG
sTCCfTzORA0UvUYoujBQo3uzGR8829/7HlVkXZkdAyb9ZTMTTwOK9xpNyCeNth5SCPRZOX14wXyJ
e+sDv/MuJ8e0oLMwWU6ifRxS49WwEantnleUGl/wNopUYxAGXyYrK7zlcFPD7tbKCsALP16/a8BQ
rgnqcvITjGf5gK20LinUzARNIUPw5SaWopPzFthSRMHmAAhf41rv+JTpRgmtO5z7G6gi5bK8EcTJ
Yo3czVoWI03XrnRpP05QM1aNQQMRpmoPwycu++qR+zAgC3517ahuSHUVbsdKPYOr/cAVwd1TvZGc
/rJF8evNIQFW/njN5C6bdxazCJhUoAaV/6Cz8GPOMav0VN2p21u5DLonCiiefZRWupToj2pd6PZE
OFbpDByqGSvaGOxgo40OKdH/qz0WdFOE18Ln/ui1SJ8tq8fQS08gGjvS0axRJC+RZXYj0YvuEIz0
wLfIDLrwWAZXw8Ft2RVKmXHGN7/YbvDmaM6uuecyVLkjEeq6G0DLw2Yf6FryjPpajJx1YySSFYUU
q9qs6XwNEpJRToVZCm/nGgrWOmvKFyV7VFS3Xg9q+jFb/Trm47Ao4Gwygt5MBA1c7trkYYBZRSyx
aZgYxQSSgSy3Mh3/hJQAMqg7icGVW5P6CieC88nIHbrXAb4hL6ZRgwKz5VjhI5nN7MOIzH0bAHuG
nzMV3cvQR2AadbFFmL6Ujnm27Y6B1Jwuju0i+Zdov4piCCT+u2CwEA9JhqA/czXq7+1aIkskPW8d
KgiTbnidYkmeXbPCk53xoRoWiRAZV6g829qCQuDnhwKEK7lbnz7Cwj7U2jxQH77O6/mO68GzLiJ2
+5yYGLXnrUUIAA/rtagdqPMtqMyQxNec2X/VaB0IAEzoEvMdWzugQa6zSAr3FcM1bpnIfwvD4m5G
2qWaAhOQ6Z5qrwm30PI/JFPMJPJkqTrzWZQ4LwUxQw/rJF034QE2y26cg9e0bFG8KM5wBeqpd+ih
ci76IQhX0m9XoOnIaaUU6gU1vSPdhiHshwDYxBOVK7qRh+uhdLeNS+rU6yi4bTL1GGE/ZdnI94Mm
u5jh8UA7QIVHR214CdlLN6i9rTZffLv+dpJJPwQxzb9V799hOAQGCfdame8E2jdTP+48xV2zM4KD
X0s4xmxk4JsmOBrQv5r5WNKpgZWJEi9nBvYb9xzy+PUWXpb+FpX3YGSaorp+uAtb+ed2/obeqx0d
DWebfUyXE0bu2YUOuqT4u6eroxDzCy27kl+0+BFp+2j3ejzZFlHczjSqRaMm+dTG5UvX8BtytMc9
A9gCw1O95IZ/VQ2ifgo513H7H+q432c4OyT5Lfaf2LpM3tdWx5MoGlJYWK1zDwV779P05Lvk20Xv
/YY5m/1gpiYUUL7hBK+joe9jionQTzFpjPWewupHxL1oVWfiJL30FUMuNu2p/PBq8cg/JmEctp8J
NRmhResElRDHgRMjVtO97bDard05hlKfv1q+/pUgOElKjoBK5Q0EUzjfoJFJNuXHrhbGoXOwfWCZ
q9ejSL/MiFvRZMFgSNheYxdM9+GEYF4NeK3DoWXR5GWvTZ68uVY8PNjkKjetHwe7tsbo5BZ89KwC
lTmcIDVaA92tN3vYKUeL2EUDZ65RFa8Q8u/Bw1yGOEVliutpa1qhz12x83bNbHcfRo+l8KamC7et
ud6a2TFs+YW0Au4p6ORvJnVS+TGAhdiXIRUMfbuGKG3AEanEtmmB+kyJ2PcDdI+S8OoZqbPctJLv
1kh6Euc8A/cg6cpTyIJgg78FJPlU1J+RHUS4e8xnFG55B16i3tq0mY4A2OanrhIGe1FJ8LzMhbXL
JkeyCqcpc0//Sf4ikg49cna/WpJpIFycAwyzgOv9MKwjrNhv0KitI+i8aef6XfNWOUN7bXjtHygu
7enTFPWjrediqx2KapOhJU/mJ+cE+QpWGo0DuBsebVbPl1wXFSVHHitV0tXcpoHk8v4UBjm+AqtX
ri99yUSZTbS/+X6b7zRX6QUe19dMqPbB6/s/uLzfA0iZrbZVtA8SbpIsXYyDNRvlHcViwbqQ3TZw
pl+q1fELJP2rrCW1qtyNaAOPXkk2kCatiETPUMlpB0WLrp3suYfXiTm7IEnZPFWoK+RngDlq8Hjr
xiWWUkJ+ETHPrbhbpZl8y9qp3Ha9Ey4pzNjCfWUXONri5lGs3VWnWlksVRz+0DbZHjBcUKNlm4h2
lh/gdOnt5kHXTDdeRBQvygp5sol1rwMLuplwgm6fOoX5QJl5tfLcFvozK5mXMvJn5FQ6ggfaYBjt
OambKpkfjCQFHpaVLyZgn4XKlY/oprjA0djUIPdFL8E8XnQinwI6wGi5Q3DFyE8VomyQSzoDG68U
DnyohBnIVxjgHCRAuym/oWizmmn1yOHlcS6MwSPnOIyNDltFF6MZz+lQnPpKJc8OQWXMIpqJRxqX
NGeoiXpTgK/I32D4cdyb9dGYIJuBeYyIlVL7gMmOt0J+Ywtr8W1PJoYK4Jioln1wNxYcw2kxdNtp
YoTL0pANaZfB6fXF3poSwAhtf9ACaaQe0oCwld4KzUJpbgxcKWr+IFMHBEfHZ6gB9AoJ5yuQoEJG
X84HyWqf+I6ZxtsKwsKdynrSxt5zasbOysW5vB0CNPjAGFnLFcOwyWc9LNww4lI62xYTvqK1yque
VSmPJmH2dVW0j1mbfxBcne/A4L1UJJhW1uwCsbdhmWXCTJ9lPNab0evie6B85npoYFtUJMp2GWLm
1o19sMQBqQfbsb8ccNRr1wLnIbUd/MAb9LdGCH+/ZUdbg3E4uzaEoBZJDTkAUWOECMmJzq+6z6gP
j/hPHAYHMsZvZt4+ldP85MryOa0dvTWavEa9TXp6Prn124XyUSGo5AjT8aFtzHoVKXm2XC3Oojfp
QYoFGXiDGrS2zPZG46Y7s2UG9GlaIAHOgNi7EydXPkBBxCydYH9scNZQJrO02OaghEj2RQ1jRRpA
eoqiCdx2/5BjG/HoM8hDPNsqiQ1M9hx7+KByumsV/IeoegpDBxq3YBYmIN9fW+k8cGina1qCCvzZ
9YXv9xbOZKKYh4eqynYZ+MalTJK9GRQTgxCLvQCU99EDn7bsHBA0foV2opSJJUrgZ9tJW8u1Y3YB
/6mvOaCsdS5vqO0+o9ZG9a+op9PdkJTzLi4zvazi4GlsPQpjTRpAppuVfk6628OGFWFRk/ZvEmqN
OTm9FYdcR3qv4/PZU0O7xtxzA/AkxuvIicYUL8rTJBv2nRj2GZyo0ZqrB3ipzdHUZE+IlT9SzMud
uBH2AumDur5cQh50iRAzcLFs63kEKe7bmN5GGg1xmLLQbQ4ayNjSj7pfKL3lrqzDYlkHybdodb0z
fMOCzeZ1Z0va5rKzCsq/nfhRhkDawoD+VOWV+iNzjXdCjc4RzlO6M9hV0VBmYQDy4hzw6YCwjFmS
/+6NBDumZ5DS4+HSlKH7LCbmmBye95iqeYncfKuOLevTHGlaKRPoCU7NqpOnM71zjMxj+xjjBH5z
VSOosTcJ1xfFdJJQl1Y8HrN16UNOHpLZeiacYn8h77tvgIX/Ku4jO6ayeE9+wdwLDZMDp3F96WIK
m6CbQzXKLQyhpLyJiGD91O/JwH1oCxjDPWmm0G8gQbrGdWoRAijqhkoAL5VcOBVvPhU6wQc7QfGk
ArJ1TK9upEkRcKnGmyNeZQGwGg95cNf7mi1Aakj84KGiOEy7xj6d4/aO/aTP3sP3YPr0vqIS2kaG
S5SQj1xLhh8BdPLqhRkvugWMgcttAniub9Wb13RsAQfZfVZeMrHRbtKXUSPtR2bXXY0yVYd6bmyc
US7J32QMHC78JhvGrpBcwhMraw6uMf1YsS321Ex1oM8m2vdakFTkxMvhu2ygJlWs4kmidNTA0RDv
3vvtiGtJ+s2bzj3+dSkgQFCnTQjWqJj9ZJsPzKzA5Gz7JqJFtOa1twGCYgjGHhDLSwv44SmvuUo7
IErOXqz+yM95m6iyqQ8wFfcGz+KG2LD4xOdAYxfTRJiA6FLMnqthNpx1HcW//Vj9OsRv95H0CFN2
Wl9Fa9whsPXX2EQdUgW7K9gy+UamjLNEzL6rCaJDVPisX3zWQQFlQUu/1uP7XIbylTccBE0nnLcm
Ca4dGlK440Okw01nUu3BGMwMD4N6w5K6WYshczawTYJdlYdqY4M4wTMp0WDToEV+HZ23CYf5O4mR
/I5IDrdewy+hoJBd2GeDF++7BnanauJ414zUQvCYD2+AcLDCb17aGEdN9+p16CqWCbDqoJnwSAHu
xVejAiwaq3vEPAX31Zq2A6v8q2PU6hzwDjo7qJPLHswOL/Rw1FWvj5XjRl8sy7Gg1ZgGs76dLnPP
F0ZyysxD52oa4GZTAr7CYnZr9kWDLcuZp1bZc332srm4b0vF5XtymKo9ciadcrhll3QpAUhU+zFq
4fpNYfhN5DLeDzJ8Hil03is6fB/ayOEvzFybsOryKzQnSgUtdzwZQ8ikp0e0jazMoy1vAfQuJxSM
Oi1qqZVM4ubNH465XTeXW5wXpBuBPZdrgouH+sKSl4Iny22iderOVGm1TYqVwCeJEdihc6x4F/Ks
NZzx0E8ZUy3U5EPixfqu76yrIsu5nAer4vpLFEIAH2YKIcY8mpa9diyMRZFtsu5D3yXu3BHoqKUL
Rb6nh3cpZK6PsJ3iRcD8j5vS6dhdFTmu3IEgTVBNFu8pw1NHZWrrCNST4yQ0mfXzPIOqEJkht57O
HGs6TmZhniHJw/g3sMofBb33y15CTzdRLBllE/uVjWdwb3UiRvHpyPwEiCVU5NrpsmWSYnuCQxrb
Qm/uGsLLeqUzcqwLukiUt+VWalOThduAj2hLty7eM+iJLZ+2BGPFIhTSP7kc6JQtAspoj+WU4U4f
CZ7WpBsdSLIQkop0p2pyAxyKpdFtGSPGzX/SgdiVA7R6zLk5kKG5fK4xk48w60ogxyudtL+NUby2
znAXVzwj5pQek4JmaGotU3GgZpxnRuTqGvl+tvT1H//xP/7X//we/yv8Le/LbEJx+I+iz+/LuOja
f/7D+cd/VP/nf93//PMfyrVdn52w5zqWqUzPcj3+/+/Ph5hH8D//If6TN4gz4DtOeJtb6d10q4w5
oos4BVpgQkP1/+dXw+XoWw5+T4ZkgVb/719NebxzsiTMD9C0WAlZrlgabeleESuC7X//pdT//YPd
vpQjTYmlwPFMx//3L4WC3phhC9ECpmK0M7lCQF4q2nVmY8Ek2jTu/vuvZ/8/v56yuZy4vuJq/O9f
bzBs8b8pO7PduI0tin4RARaLRRZfe+7W2LIk23ohHMfmPM/8+rvo+2K1BAlBEiBBglSTrOHUOWev
jQhZ4Q4TjemPWszirPg2n7zA5XO8+lzLU/E0loK1rExhvh7FRYYbVuWcnqZ6LM7YXrKa4oYMKfSu
H2MW0EeHada+U7G/+/j5hHxvaA9nN96oNoV1MXQO0XYOxnhxCg65xoD44NTy4OUFdPxNZoLzT92b
N2ZZmAfggzhOzhZbPnEvTOsuSE6km/31xz9qealvXodnW47neuBSzGV2/zV7s4C2TirT2Qk3bapx
PqWbUWj7Bs3zVhr6fpIDFt3kRZrfHw/83ttwYd5KS7BsXNMRr0dG9eNqiizpKYgbZ1s4bXqwxjHb
pf70Qn8VrBYtvXVmDPQmgLmkspVjjGfBPb/vrYVUZlXpJ1/onZfhmujXTegSy5/LivjrZbRcho2q
ydNTzSZ6Dlu6hD3k5U9+nH0P2/LF8Mx+XRVLh3XIwfHxC3mzj2jTZZO0LFpr6WE1Lwa307p0othN
Tukk9HXe9vMutkyC9BqF9MdDWe7br+4Ksawypoznios9q+595bTRwIyqfHpEHGfkRIimjrJrZ4Mk
pFOEbgBf0ZPghIj1zSqznlQZ5BCVgGkeYa/jKZ57ZPNwauBEtcca9lHDZZruMetAWqZf0P9xsbOd
P0pOXf4DcZlLHy3nyaElcbHj/G+esOFyrjNE8vUnz/juI7rALxyyGcLTF69TzzLnzAvSU2m07dXA
P5FXy1oaikbzyRwxWzaAXH2yZYp39jCXciQz2gQXA/zl9QxyOlfZg+cnJ5wN8HQxAno+AvQQfUvv
P59zWo1Twb0N+5pyoaLEOBxF/b8UlIl3QX/fmnUM8doEIfzxJ39n2+NNSMfR2nZNcjOvf1jWeElP
s3wETbkd7sg5Duu4C7GvqIZlA7IjYoYesWmM7vfjkf/sqBdbjKsFc9qFrqFt+2KLob0ZdozykhNX
dqrlKhlQ7A2/XasipiWPcxV3LO+hacMrWhNsjOo//gFvF5ZgQQvs9GjAw8r+YrKngzSgmKbW0WkQ
OL8ghSibn7Si+8fZDKcvHw/25mmV4OMICzKQqy2Ld/36RUeRFxaNrzMoMaI/d+S7qI9Tw7MaOh4s
UvFA/rgSLsYLJPG0OmOrE37yyt8+MR9aSeXxh0AEfvHEYI57k2SdPqK28A5Nz30sNAKi76Rxnz9+
3rfLjKEcqlUUdDmzLfn6ceMUa8xJBfpYpdGwo2qp7ps+kvSX+vWPAn7bruUquP140HeWmdQ2HAdh
Wo5L5HWxuA0IX9k4uRRfyVBuysi01nQmFMRDtsN1rW1+1mVTPQVjZVGfUinVLbJ+gZ12t3hBogHu
ya4JCoqnj3/Y27dhWybpAeQRLqGTXLaHvw4QKIYjKkDTZWaJ+Yf0qoLUPR3BlESS/kuJjvw+sRz0
1h8P+/Z7MyxoX/R/jlKus/z7v4YFE0pdlNTfscsxH5mG0CHj26B3aLP8k2317RHJUJiwUfF3TBoE
L/YRQJ2kQFWtj56iVxBvzJwmDCS0s183t6Cd41Ots+Q+qHW1AaQoP9lg33lSoiebbYyARXJ+vX7S
VjkF1cUgOOnWrW6hKtnER0OZ3zqKa8Anr/XtZm5L4kTFtrksZHURoZDnJ5NhlAb5R3roBysS99oW
pGs+/npvt2bbtiGZWIRf5N7si1c6ljTmtmbtHefJccJDXun0pQ47/Vs68Jd2keepH2KgPViBoVef
nAvvzNg/UYDtmQRj2r14RgAAihto4FELikAMhT49EfSD7KsEJbM19zCW7Nn+ZNBleb4+EXhi15U8
ruvanr54YlE3dNE5A46/TXXjFn20K0USHRIr9Xf14H6yKN9syQQ5pDwB1AoGU4z5etJ4oJBLt6Q5
dqZJnU0QNaQ/NMHGA5Z7svuE4m/iAQKV2V7W41IW9LNPvvF7T6w4dwm5CLxM8+JuMzUYe1mTxU+I
eu9bnOoHByjmNzI89XpeBMkfT6l3lskyo8xlL2JXkBeHkD2z+ac9hreDpbCdyKU1/dPFjfdloGHq
138bi5ZExUCKqc/GwGp5/XY1kVab4fd6HCclNsrnXMukEdyGRJ6fbD6Xk5WhOGkkn5EkiDQvz1ZQ
m+OEAXN+FMzYPURuOoZj+SSD2NlakfsDkaj/+J+fzpUK6x5HsDgcebG1kn1k+iqK1FmFHDzKgep7
gaXI9hrd08dDvZmnfx7PxYSOM4TF6F5MEhu0M3z6moK4DJ+xH0fXhQ0eCUPTvgW2NNKB0uoVP1fe
qBlMtmv20yePe7m9Lz8Bz6s/81SxWJZ5/NdJwuQNnSmd0mMh/6Rmiug+zCOfojW9ShVZ3xsMfUC/
AsL45gNO+eeTV7Cs/L93hj/je2y1CBs9Ka2LyMXGqQfeX50ek9HHDTf1svtU0fdTTb5A3DSNGL4l
M6LTLHVbTEUM+jlRKzwhPcrvA22Rfv74F12upOUHuRbbspAOhKLL/bGi6G9ELS9E25mHi6qHhTr3
iPksSej++Hgs8c7Ta8X3W05WxeXhYtnGIY28lckEGA1ZPI9O989k0dmrxgpOEDDptRLUeDyBtluU
rv3QxrNY5xE6PK8eIAr8t5/DMUtQt6w4D6NW27Eu5mNe5AkmVrF7iHptGxjV2AWKp7oP8LAPauRq
nddAw3HcAuupEWVzv0KCIHZjz+IMoxrNlpW8fPyjLjbS5fIiFNs4h55LkH15S+ZyiWH9HNooEtKF
OjthEalksPg/BqIqV2jfsu8fD3kxBf4MqS3qMCx/LpP2xQY3qjSdsnqWFKNa8wdsGxSUXlftpgy4
/sdDXWxw/x+KiUbZVJMF0xe7zRSOYyvCGgkO3ba7EXvyFVZWuBl5wUNYQRNp4nHc/9cx0a+ShxHs
ORxRzkUEr6pR0lPpTIfYqsprDc/kMTccC2RMgVnaAPbTx1/J+GxyLXP5r5XOowrbtVysU23huSz4
1ztNTBOjOSRqPjSpI66Gxgn0mjh+glTnmca0dopskGvFXqB2CR3N9xPCl+geNES3/fgFvP2+Au9A
x2JmEY5wXL7+JYDUs1TRBndo2JB+TWPqfY2MOv2aTVH7SSjy2VAXU8nJgzALu5D0XqrnXa0K77bH
fQeUbAje++PHertSKCuS2mHbcsix2RffNWtdGprsaj7UE+fpanRk81UX9rDrVDF/H2vybJ8cz++M
SAKROzZv0yQauIizZqXA00T2jP7TW9o3QHz4bmecyZv3h05U3Web80XkzBxSy01b/wkKTLxUXn85
tu107OgIBw8S5NVeGQPjitiNMLzJJ/M3yri82zXwkON1X9PW8cnMefPAHv0GNil/i9VjkVp5Pb4I
6ayOBth8KXbod8KmCyYydX/yGq+hyCWtTz7pxem85Or0ctfmaBTI1y6ft0yDxu2N0D2Ug4oe+66I
bsNQhfd15peL20Md3NpOJPfJ7BbPik4p9ckPePPAvHBp8m0tT2qy5xcvvGtq3dotOGPHRPC4o4HW
woVtiJ5Cs6clITLd8D9GzppAQJjMZO5FQtr6z5n5V0TSYIY+wsGzd0Hdd9e91grrwg4qwlQ1V7ZX
u59swZdLVHECE/gQolPLIey72A1Gv+3moIPHFnYj8obFMw61D3dpNu1P1ou4fJ0kTjyL6pEiUbS8
z4v547htiJd01e5ljkFMG4kHW5Y/oAE92XiRYM7hdHt7dq44eKm6uAcVdTvKIjuC+p/BjDajBZO2
gTcyfvKdL18CRyt7suKsY48mJb38+79eOnh71l44zlelCARMCmPAZusFGYA2nzghy+iT8S4jH73c
AimJMLfEn0jrYmK5dR/XWaRbWKftQoacTwhHYHahClqVxfTo1cZt5hi3YTBcd8JoVrorT33R5J9s
0H+e7O9jiSQ8cT7ZW4s8AyWRiycHxZs27YxKoQ51ujU897aMAQN69eIne99BjcutHF/k5Bt5O/r7
zZ2BVAWuxjFx8FpiN8ftU/zMDNqFQLqWISavhb2uxvTJsOtTa5uLx+zZGVF6f7zf/ykf/fXTXRKs
LpUtRGTCIYi/XJytgcy2rDx9nGGJ4l6hTBrsCtAftNYX5fCQOIAg6beYQng8YRj8XEqVQMraiiaO
SpKNjaq+oYWtq9snDx/pFlP5wIJk4tm0dCZK2Ji4lfqq0FiG8J7i/xbbLQ9AhtahrEMI7LyZdTSl
2H4vGu8o+0HcOYv9Vk0/PbacXD6sDHP3j9/YmwvX/98YJQI2GKqp7sVxXDUyoLqLq2NmVfED1QKa
Udu4QSwYJtuQ4jLq7WKMN6zKkPoIlKHSQpvy8a+4WGt/ntpyMU5ntpGiv7w/zyAkzcYq9DHEJpo2
0Hns9iFgKpQRvvr538eiOcYl38R9VsiLbI/NhSmjyOQdq4LFXSFNibbAzeyjHbWINT4e7G2Fj+9J
PoBhmJeUGK3Xuwi7SyoR13jHHALadVpr8dQ7uVw5wJUP0vKMNXfNYkdP93A/D4210iYqKdT0wYGD
PL/ir+6T37TsIxdrZFnVHCUU+IRz+bKr0Amnsou8o6465xt3MX2XofrZlnbQHNIsrJB7063x8Yv4
86AXo3osSsV9h/wemfnXL0KHDh0M0L2OrZWAcRjpNdo5kDK/yniez02Udb+iAj3FQaUViqgZ3fA2
oMnvOqaudjdONOsdhmqMroPKM89YZOISlBTSeYAML15UGAQ/woSJdtMOwnwk9AGSVeeOG+7ziNr+
eZzAAx6prSdg7bD2NL56KcC8DSZD+JEGzED4P8B1wGfTmP5ikh6/IRgpp1uBys7DON0ajqEp65cy
De1+zWEf4XhGtO7clHEduRsdIbLf2ZFb3VDKiu8my5E40LO2QBhOIXp2Nmz6ykNswU4Nvat0NJLh
uIeA1j5MtUuK3nF7yuD5DLDnDKGG/27oY7qOddvgkRDPAKwB+VcRLgp+/W8n59zZOG2NsuDjr3Wx
HknCmtLhM1E7IZnuXBaBu2D0JuEk+tDFpXv0bfQo1iiNLS0p/Sez8b0NyKNGqWC6EDTrP3WOv87Z
oBUd3CUDN1r2uIM3Rt3aoG8Axew80H0t/PvaEykY9kjseh8LbH8Wn5XH3js3yI2SbiBsAPxkXsxO
KUK8ABOa9KkbdFcWnUm/rLoMH4zInqo11pV62+GBgTLGTlDZBpWkJ1POXYNtauvM96WswBs4YVzn
h1bBiVsHg5t+U8ZET08w9Q6idGNp+/JAbuwHPqH45JNd3AOY2Zx2vEWiU+IST11sNPRUJq1dLCdf
7Pc/jL5wfhoAnJ/nOEEtTB0uxC46GbwXy6bB45PBL+bLsn/z+QgYTI98ifzzjf/6hkZOUjIZGn3U
GGjhlahwDkENEI3jCb+w5rOL89tnRdVH8YPGHHIpnnmxhec1CujMaglQAmucuDK7wbfE0704xlWO
pRKOnTYK6boAKUYGPjx8vDreHR4nLlqeiJBJi1xsZe1UNqSF0NTVsAiEIMSghZY+fweD0TSV0b2V
p+mWNgL7k5Hfbt2alUmziKlsUq7mxUc2R5zGgkp7x1ak85GaIwqazoaOeT00NI9zzSvAPeWBJAH9
8TO/OzIxOvkfjg5XXozsjXPF6+z9I9hz54p5XeyruYyuzVp2W1TX9rmFT/DJoBd3gz9zmkwQ8QDb
EUWLi1ygqEbd5VnjHyltwPcJe1ef51TSK4wDDbr6/O7jh1xinddnFLGXK20iIampI15E4E1fhcZA
hHms2lG/xLM2s4NVt2r85NLzdrnQTuaS4nLY9Rw6oV5PIM+qZNNZCfMXKv9LSbMVyhHa8VeExsXT
x8/05h0C96VMyKFrEk5yyXo9Vj6roLYU5OW8a9QeBT7t7tUwhl+yZjbjYySyvF9/POSbx9OmRdGQ
fipeI3XgZf38tRtAGEBchb8dxqkOapZiVvpc073drhxzLJ8/HuwiH+CS/7S4NzoWKRBn2XxeD+YV
VQ1EqUxOVtjW3UYDWZeQuHK/WyfYHt6zXLovevLrr8CjhzNtsMPtx7/gvcclTczuRx6GLo+LN+xD
1VWRV9KzV+T+tR2ZzRGvHufQWADfPh7qzQTlYTmbTXYArtrisuZvlZ2g46ihcS8X0UsgUA2tR1qQ
8k8W3pvVzjgOCgQaRricU/x9/VKz1tSFQfstTWChh/FmGW2wdzBWUOGndTxiai/q4ZMx33uNJMXo
wOPWSYrnYlfFWBw2d4IZWVil9h0WWvpbSnMvYjInozXx4xf57mD0TXDgk3Ngwb9+wBKxSwnhIj05
kSjzLRz26EVLFbpQLubik5rGe1OUE5nzkTiHdO+yRP9aD05fz50YrORUmBgJZ0jev9iBaW/zsa5Q
bNV622IkvZHhWJ905/if3OffHFd8TA4pugVo9eRhL15sbjUgYCy6wEYv6K7QJ3jIJPwCYRP+WmY9
DKtEwE0JpqjefvyW35lG0qHbyCN7tVQsL/bvxjcwPjOD4lR6DUjjngV6mNxKgCtF/5NuhlH06ZUz
O+W3/z6wR+VM0E0o6XK92MhJdUdOKmmjTZBnbpLWAJnFTXc/QWxCXYcMmRzeZwkjsWzbr44PvWQF
uehxc7eZV9br75wYfd/MBm21sXaiI5XUgFuz5wHjDs+6QrwEmOts2bm9H0HJPES9T49jb99//Oxv
Nnx+BdUqcqTKpTf68ldI3IfNACzpyRowpkEgbJpPM/vROaS6A9PFjSG3fDzkO9+Z2zTVOmkSerJx
vH5wXXeDgL6QnSLLxw7DLpEmmWa3HQR21XM4+6scNNbxvw+KVGrJ6pO44O9eD+oVDc5Ufp+dvBhf
t1kUqPRV2p66sCk36KzUUTuNcfh40Hc2YFuRHSNPR/MVB87rQVMwzG2UiuwEeXLq11MDx3Y1GGX3
+PE4uIvxf7qYTOhwHDrPyXFL6VysnZwGMvoSs/BkptqkzLvYqwYphZ8hzRc3LFWOcAKxJ0d5GpTO
BpNsOBepilO6hweDZmVMRXfF6Nu/dVZ5eKaMeDLGgQ+JA2LrlQKeuWpMUbiIaibxEjiqu+9QUu4n
Ftaw7eugPNgacg59skiN8eWyf3uoIqEhzQmSSAA+E7gXPO6eEeXI+6ET/kGrEuJU7BtcXz0bNggF
kcX3Cm+kxrWbk/IbTN4g7qAXESl9cnWFPWWrxHocoedvZul6/1D/6550HfZ4gpeMjjQzTH9hC+Ju
J1Dsj1XVVPsplNLftq2vdq0J0GoPLWqkqa2S/4xSNyNiOUzOV2nsTyc41jHyaiTEMMTjmSXpDyMg
wDF3wVikBmi/FTpw6Ed1rIfvOkPpzIW31v86vQ0Xr8PaCvKJSqLNpCfziNZKbQDVhk/g8PyrnuN+
40zhsEErV++EWCALvt/GZwFx5UuHuSrk1jhRu7HK2kdaI6cznAMgdaAJIUSW1iDgsGWiOVpsK+CP
C5oMN6zx+NfU1fU1+Rrf3YRVG9znSZ191530dpbV4bFFl6u5DZNWgmqxh8ehT4Eg+r0Lo81D4u/s
tWuAjxudfoar6KBA97E0OE5c781njSDzC3alxbEtrOqxSQK2rbrq7qVX+t+yoYzWPK59jO20P0e9
oaGYIoEbWss9KXave5ob5d6J7PFkRKI7BlFGsx1uTGh/e0+UP6y8HTOSNdi5bHCaTGCWUBN/hA9C
Db/w/QGzMavI8duL6qbZhLXP90A7HYE/L/xr3RVGuZmmbNxWtEuf8yYT5xDtd7HtoATqtYcPEEi8
VGdfm0E25bZwvQj3CXCk17k/y3g/ypp7oqsCQyKSmYdipdDBXQWG8vAUDsuDM2bzCZSRr1cyHPpj
pcxxX0VJ+lJVQf1gzN0AQ85LT7kISpDrZfOvkuP8AM+rv5ahAPeVptDq1ji2QS8ybNXGexUN4dkD
bUCNpjLp0tC6puGVXjLnGHTYb28aAMHbKYrEFUln5d4XU1c225Ir33bqwU1ea0+0N8MYOw2AwwGC
ZYH1SWjP4TWJjP5AI7P/tQA+Aaik9clm6zJsb+3cFWcvk8A4VR2YN6quixcuiVb6QJEUkV5axza3
1dnBra+h3Y7KmYdEqav6WzpBPbkFZweFJXAA3K7wFfIPYWKBvqnYTdRjaekOdovZKxe96+yGX/yu
hAuUVWYFpSkcftfC9zbgmAYbBX3okiAbzPnLnFXyERUm53Hbe+tAxCRSygTQTJJZ8ZVbqk7CfB2a
Xd2UQq2j1FVbard43ZLxKcGqj95JZGjV+0hPW/j8eCdjKkUSTqdPUem2iCKURSxs+cOjQZD8gOVk
NWMfk4qDIbtercCuIX0aSxtH8gwpQ17gXIxuLDtBus/PHS4sCLsE3URpOECCdb3+R+7r6I6BYL9M
42IRhbNMcY1ApH7ByLMI1mx881MGwglhdTZAoNFJUx+mLAiualdMB12ZMsTKuZuyczepsEffltvX
bj6KIzqK5MaqoNlqYRRXnt2VT0GCTRTRRXvkwmsdgVGk3/yxLLcRevYvbqzAMfuuvsFOwzkEYjCj
vdHl8yH03Xjnd4bY5RKreqwGHOtHl1EDRlH0rexcCPoSgNBqHuJergQcsmsPvNCBtgTnps/xRlQD
UBfHhfkEvj5fnK+l/UicAYA1xBEKzF+Q0n4F8a/Agbpd49C2kSpau/BQV2bhIi+kVG2Fewrg6Um4
WSLXJTzEQ+4NWm8KcmIQgruM3jHZw22I4pZqHkCO0SLhmSzt4B2B4MauW+cqaiO0vQQNd2NrmId0
qKPbDDbrqQ1z/1vITdZhUw44wTruW1hbmIOLxhxFBd37YMB1NIzYv6ZJtRgcQc2saTR6rEbXvppT
Q22E7pENm1hGCEnTQ9gLrsadrs7UdrOnoBjaa7f13d/STZ0nsDbOnTkXztn2J1ziRORa/yxk8IPp
lsa66I30GaeV2OHu4NNSmVUgABYYpcYauMbTmETWAUFRQMTnoQYnjdjjH6Nl+Em4/U7kt/StUbsl
YKBue3Fr8wkDsNLLUBO5YIV9M7dOU992JeWExl1Fk8Sk7uMw5Z3AjxG5J9KHSNfIZSIuoIoBGgZC
gVFhomsVNpzovKq+KAiLx0n3zk2KhvGTQWkFXCLpi+CIZizq4uQ2qIdfdqT1npPWYT0gbAFIF04s
Xzl9HxqBMBbNlOGmx0GVN33bP4kp3wpXPxtwT0arOBlJeDa8ZD1Y4w1a9LWwipu8N38RjdzR6/XU
ISscsMakaeNfwI0LPQ5gUe57v7y8fZlc59rGqMYMKlpjyrsJ0Mp+TikEYGB1oLn0++hiJ95NL34V
yK1JG9Pa9+jPhjcK22ne5gN69zRv7mjzPUZRfpcExmMjfQxd0cZID6CeeQVpw0K7CW/ZScdN0/Rf
89Q7N4Ei6sPXj7WFfrXddHFxww3g1i/kDrbMpqkV7ebWJlkcGXFL3Li4LweGeZ0V7mNc9v9KtzvV
lDhzT113aXtwUHrXc/kbcNFJdjhV01uUebJAhRN+9wuM2gqVnJUDoKexjhNMHbOavnjxeEJD8a3y
5l9NmvysjMRcwcC/K+uwWseOOuLa1K4wq7lj40C0Vz6IcMIUWFxNUJGAP/nYgAMo8tzpNI/DlWi4
oBj2rjOaLVgLa51MMDIio72ShjhkTXjt9NM2HgpgUPZNVnVHf3SHTSv19VDpjSFL2NINMnq7yR76
LLlqJxzuTGyBsZ9YakRwcvC0CFG+56CTOg+DgsntHxqRburC2ppDDQfKNr6LFIhsyukGhqI6dar6
1rfPQym3GN9+KcnMrv3YnLZUAFZtTYhigNYxk5e51esJW5Uio5bjwaKwYBuCIQQAhWkfDJaf0yC2
kBeMfZvkX1tIM9fcWqEBIggmVkMQZvXpczPgVoNGXPBbfcKfNQmFmzKKC3Ab8s7wpz0NhxBF6+w2
aaMfCAe9ra7TZAtI6DCpeOF/bsYWxzBtNounm312J7x9OM9PbRUfm0WWP+HXkZj8r5JFnoV/BVIN
UIwcNXWKXjxonjBvWkuQbORI/7Gwb1j3bncORXodDsZLZPe/e9f5NwiNfWMW/04LrnlMb6qRNpsw
t59Bp8LJUC9mPh07PZ2Wgp3kwUcXjmVsW7c0WgZru4hu5rBAcA5DrRimU0HlJRzG3eJdyKUmuakq
H8BGcLDFeGx6+xH6/7YZh1MC0tzO8vtiCP/F2/VZEYm2vfwu0dxgYbClVe+nZ8Q7Ufc7OgEOlaLy
n83mxoiR+ofon6x0bStjF3jq6PZxu/WMcYLL2W60GHGrdff07G2AS+0KjVEq6SF+VMF9MrmuiVfw
ov3ih9Ne6+A46mZvWdlJtSXkaBOK6YTOezlmxvWEr0VvNbfamB/BxeOiK7dtDR08cYeDk+Bo2QlY
dXzlKbd/Gk58hzndN0+D66qspwpXF8Qc8xq5IZD84I+pGtOlgFpEvJe337VabNDHX4OSu4UEimXU
zsrm7z4I5DqZ/qUraRt6yYY+2V9pmN8btveTs2td1+4Pe4JbGprgYrg4/5p09a1z472HW4eR9PdV
hKAxLqkwUuEy5+mxgfMElsG6s9xwN7HQME6tHqaERhQPTF6W4FUhnPxW2sVGhbARQDylI5qGnusm
LQVlU5+svIf96K3jxLmqWF+GJqwQTYWSv370C0hyY32riu42i6LHyBcnWsq+qsLaSWU8tC5+yYgI
xxisAnCpqk+3DbQpqpdUcgfQSMPWMovfbjMeELcdwpY9VqdUli1jT2B/O/jhIZvsjZjEfeKlG8S2
Z3oc8AD3YSeNICvmUO3JluSHasoPsLTuyrLeZv64lSb+bkGSrXvRXlld+uQ7vBVdHhv6YEEABddh
w6u3IyWOjVMmwK+rm3Qq7qKUO1AQdc6qbyaKcvglr0zsbnliRKGWdyXa4iHKcHuCAYF5DHDYerRX
hM4PTmVu+sA8llF4KCL8WEJIS5PxDwEbEWufPIZYhllht7dkA7BN4n4OMirM9/Cjb2Ncx8VY71Ul
1/ZogWhjZeYKIo1Md3Ailkr6Wlv4W0KnxPaj7bH0rc6tb29hOe9CSHXcJvq135Y/IzXcV4DsdZid
HJzD5y64CyjskWNM16jGISI22ZcyybF38uyDC+OkCJpjCAiK8md+DvPhHwG7KnSwNOgH2Pe2CfNP
GLuuYMqaWAzY48YUzXUQybMUwE1d70voFQNEBwp4uG8VWIktZJVaMgcrjAKjdkcX/AMxMUrp4N6M
wj2H4o4+w01V5HeTH33pG3fXeu3Z78tnz2x2aZH/mLhHxv58yHR23Xj+E24+xqpsi10+5y+q84Zt
pY09fupHP2gPIlw4KlN3Gk3903PG6BTg/qtk/L1m/mAPWvSADRQ/M0/PQSJ/qRIHk86C5k2rGhmZ
sXzyOkSspRN+izM8AQsT3978dtnS6lpeuzrfozTelCamu91yXISGuzZL/yEWoA5t8Tg78pQMfNzK
oA3P51SkFQ0chTwuRnmNgPlshl/yCv0ZxzhgwnE9ZOl2Sq12J62KuJmWNTcxJqi25cvAhu7M4xYE
77lXwVULMliY45VsMG0FXJVY/U0J4EDJ5Mg62FhgfHwH3HLZOWIztM6xYAOeve4U+SaZmO5WWiT5
ert/cmO5r+csWg9D+5M8xbHsIdobSXuD0fZ3P0nu8e37xoWSdo2s/4pJZ0KfPCYCKKtpycJZjUA6
jCkWOUm6FqLfm6060LgBK3iM5SYHqrsOikpvY8iBe06km7pI8PO2t/OAz0Ms4q2RRQTyUE1MSTa5
ec5wMvQb87elca5rvau64iY61OwE0ryDov5di+muyexnXFGBO1v2sxr0XVJFh6ZzsZXMFjPsQx/B
k41xPKmUQXYLU1l25CQtrzEJ+YJVO6l02FkCU8lNOLdXblHSHW/t3MTcW0P9lffH4P529IOrIi03
DlJYcCm/6iXfTyqs4VZJsWAXmP0Xif9xpMdnq4OcnibNjWBHLppxCwfk1p67Az/8vqySq1HPL2HJ
bOhm/av3S3xi2peKHJShpt/sARuzKfEh6ZAHjWa/Aoq0wRzwPmkTlkdFaOAZB7vI0lUUd0dckzAv
Sh6dsLVA5GTATJKfhlvG4FQH8uRJvNVe+iUd+2/SmR4SBNOrMh1fam0eC0PfcNDQERJCSsGvU0no
n0CljoUzYPlGGIZfebiC2QWUvO/v/ZZdlCTCVTvoLZYw20mVC4gbuluhPHJWsjjHsTde5/j7rAYt
g53XTi9Dm9w2rvud9vddI4xbow6+lQH+Yr7ZuyAIaCUci22dhc9N3S4uXeMx8tWzLcOfoIXYXMBN
SeYS8LYNRskwKEH1mYyX9vY2rbq9aTf3odlhR7SQ7eRNAAvlLidM3jgGSMW8C3eslH6NGcIPmL37
JuhvjIAAv4t+eYn3fSqIHzC89FZOaZ5znetNytf0W5xfKg4i8FDrWIMVmmEakYQA3D3+LAJowJ33
1V32YC6axzYBVSs93NiEET6XXksziWv97sF/Tb46mFxFVqwYNtoYCmUduuGqziiGG1jk6Li4x2vx
7Kj47Ip6pRS+XplVYLS6YHDQQUOtTR7hIN0UKaaGuaZzUZNDJnh5iZrqa5kXe6XkfUu34aq1hoOU
uPkU9XDuuULgYaG23QBpkysBaKDhZznaJERaBC+hqUgE0Z4FyD0f1bHIqhtvGJ5HgLKOmeLRoPd9
nVwbJS6DcSk3LPj5jwlCXxRfzKR8arjOYj+JWWzFRZX+8kdtZccqCdeWaA/2mNw3cXjkmnfVZXN1
GlvcWogWt5MrklXiFadkis5+jbN0aMjHPM9u4gF/oAwCFeXYTWUA4NeJPqbYCa4qU9w24A1XOrZP
bmzD3LLvMq98zOf4DCmI8Izun9m0fyC+e3Tc4FEOC0AaDzhKdynt7B1uIaaG8gknQFV4i/azdetm
cBg9NEFr5Q5XwUC+NXMgcntQBTNQEdgKVwCpmZqiNG8a0FPrBoa13bovk0h2He7OG9+Njirqr/0G
f8ah+JFaHOhaNi+2JDGroODarJlmCh5wyz4VU8QpU/6Po/PakRQJougXIWES91oF5V377nlBbfGQ
uMR8/Z7ah5VWK81sdxVkRsS9cY98ZCfsqsxlI0sWrMvZ8Mnvsm+OKQM74w2s2EIfJlfDEp/5G6+s
3l3y7A9OwnXF9RnSR5/rmjK9zs6T2YrV0lZ/Gj9fLjJYEzZ5tJjpgb1UWkjEzm7wwOhUz3kqX1M9
fxMNUMyZYGPEoQSti3IQ/8gZGEkfihkQlEuWx2crgOdq4CSmkZQzr/7rE/2qxVa7cfqlW5mDe7JV
Ezgj2d5eLG+5asCyU4w0mnKJfZNXPSlWU2vHAfcydqra4B5KxVqUzlWSe6prER3q8A6elVjNGtwo
MDrLRMmIScl28qgIfHN81GwIyFPdfAO42g4WK81af9AwhKzjvv8E+YKRJWOZDqmKL9BM4bLEd3Zp
fB3j6cY+zm+W5kEiip1wYd+1w6ZX3rO7RHsa95rMcpcIeS16apaY/FL9xCZViaNPPymDcH475ZfK
1dtkyIZvApZkNzQFll7tnpXn6GunMUNZutGqZN0u6LP+nEGYtBJzqwFP2CRWecx4OOaMZjWtP2og
naNuXEswTWsTflfR6280V9chTp3vxhG3waZWs4gVocT1yM+zgf9kVUVcf7sF4nShVQ8skSWnNLNC
LJuHARW4SRMaWnIps+pfhlybtx4MUwICEYBg6TkaJXdG0lWpB/6iow8wnqva/lJP3jFxBJUONOAe
phhnYzCLhXSC5K2ySKicvOx7cLlbq4VGRCNBpSDjp1IEc7X9e62RRqp6RokT/sxkeRhi4EpTc8Vx
fUk6b70wpCiWmMyn+ZLOCaSDZn6PDHkyq3Yreovaxd5oxOFaS5vs3Pn+RM3ecPKX/KPw7B87atUa
pFlEoigUxz51AtPTP5jaUgCr9UCKbMHLDmxUrmmVT+gIX2lkuUhm6ZYjM3AI8V5y8yFLZ7WZW5/w
y/hE6Bkcwsx9ZjJA6WPMzwZPO5a7FqqTlwdsETDMhOlbNyBo7oxutyJ3zqfkT8S/djCOJDW9lipi
2ctqlnVrOUdTS4+ApeOwt/OD6w3bbIpPJbEJzORPZjn8dT0438wVLylw6L70DoRVUnOKnzpllXpq
GDNVPEdWhXeVrY2+LdWqcoud01GSVmWanOse8Aqhk1zA83QeteTd1OxfW6gvu6Mzs2r9zIh0N7Q+
+KiRJ6IjUbPPN12iPTRe9ZCZGFknaNupTdh2a7bBos0EbQ8MdfygETWEvL5+zjLziduoDJwhCYqO
lPVSTGdW1U9imDZ126wX1DTHZ7KeJfW34dbmGjf665AZB68iy3yQHM99g3MgGoCOefq/iqH3mkzO
hPqZ8iIdTRQuhMPGpmuIC0qudtrYhF5aS75lRrLhnbkkkfU9Y0BG/MvIu0t+CfHgz5alWJmJ/aG1
1gaj8JPTGyvdwVDY9QMPom7+OTEp/KTIZVKL13U0XdPYq1hDZSKoprdOJ/oNZqy2V7ALx9pea553
JveK/HG0qMmoHtxi0XYmafAwI6MfPXXf4oYXfmBJIcxIA6QClM7Bia1fRRGy6hPz0DE5RphI/ml5
0a3jliVnf+EA9AaaEqknYTX3hOUNeRlU9zm4AV1FmeN54ujxTTmfJxxrKzE6vH4dLD5nBL2xUCdU
rIaHhM4+a3MxkNzH4NMH0eIU5CqmjazDvoiPMwkmUNfQiGT/TeN3XjzjKUujcSUKD97eRMU71c9D
Mk+hYVcPnDowP636k4zOHUIL+jQ7lKuU6JWVbQzkiKr9/3NG2w46qm7CCPcmtzPHqruq7+9JtijO
9ealnXta6KpeZzU1t20JNr/ro2YBt48H59HFB3ivZy+dYz3wcPyYc3qUTh+IgdaC0MtwiMqTEOpU
RPWe3awAxgAkGxdbvXHVp/Z1tBIaT/PB6Ku9V6cvU1m8uWWMEt2k7+yFAjBiIlHb2q4zMOe444VV
/+c55nBqOhp+njlK4BA4fRAhKle9DR5hMbep2z+PzN6qun0FgRK0CVx1lrLOejY8Eh73kyaQHaJs
+c2ifDeAkksLwsyICnY0DQu4d8ksO0BUCK1cT2DNRA+53hw7AwaMS/Cp33hPRvORucW0zpFlodQ4
TC74/8DjGaAwxTld8UiY17ppzKey0q6TRAC3Eo6cpv0u1TIHWIC0wCXaPsxmQtYwyRWwGDsDiQxZ
F4F5w58hGGpY6o2fucDKyJok459QUYHYKRjVWvp712fBpMhjm93xOYnMZ5JBinVjFidPdY+kjJ9n
BmYFWZJ2RIlaG2x0JkrbS70/5NK7el7zYfveehLzYzIUz8niBtXgPvrcDzC0Dn5unyrTAESjQsfM
98ZQGBvHoA3wk4Mq9ZdZMJHMZMkw3xCfTUZMosjGvYRiSZfxv3RefzLLRwyzsYmK9J11j51sG27i
1LFWfGn/FwPkNFpzGIv5DTFpK9U9Opv9OneMqPcKZ2tOIMd9/it4tZuF+341ea5cjWP5SvL23mQw
7Wjuzk3HB6J7H3ugUpafH83WP0wtKr1tX8lbf4pE+2ea0WvpymNdiwtWz2s5AIadSLzmVSXw+mQv
C+aIGKK2JPkxrTfsWr3pcRxIS52Yy6yJ091N5vDXOFi15DK9ZTqI4sa1n+MIpsxYE+YKiHqVzQOx
2BNCVvcSc91oYo4Du46XVZXFJtK1S8NJpbwaHPQ9p07fIr3FLrOw+IDRNW4VjgjJ4o2c0DOU/zCS
UF6bFmiAGrx2QUG+op7L1qKC5mnqGm4AjZYXDnx6z2zR2mMrBNnVKAip4MOYun+EJ1K+AK1lqN0r
OODlbF3iOtq74CG7VgV1FoXFfGcNmeKHbF9wz0UlNgXJy0a7bGOP4vIesONHFUedizHFt5CNE/WQ
JP0ZZMBK1M01sZgfK2mvZK596351H1jGB63TXqQmf5iDXUQEwEql+Uoy41EtIF9lmtec1zaTy77u
FmYhUD1nw1h5RGqQe0tB2pA70b+gLsfrOU7EqpRMB8r6Os+Uza310+sMEatO7pPJ31EsbzNlalh1
vGdDiwh4q99cXbxEE5L2VNuP7MpvVUVZn9qhm/kvqvb/Biv7KtCnmqjcGYs3kjM3C0qLdG/00bcw
q4sexfpaFPlzwc4M+Ev1lQ/UjcbyTwEK0pmgTbXYJIl+rlMVlq5JYm36VqfJw+InG6VYVMxEVwHF
K/4RgP3XLsurQwAxxEn4hCTvT8BZPBDkd4PcosW7+5tB3PFnq//iadlGY6MjHs55WCkzMBzzpUyr
bTkkeBfvmZGJVnySBHLgJpPEVBOji/1s79eeD5FwueFA0td4rVd6rxNvCsIpVJ08VImD1tLJFwNu
sOfER/hfG0WML61TqgXM//5ZHYnVXpUekF6uqpeb6J7Mo/pur03CX+mF+ukn5zTV5n2tYsHVIPaG
mV4TssI3mUQxsw1mSD4EtfiaRzGSjMeCaRuC/Nwsk3FooQhBxlvAPLLeUdabsbLChTEk9DKfJ2g+
GhKyTqatsdxuR/GKTfOh0el/5nbnVPrKAEY+x+VXq6kdUddhJty1sv3vNgM4YTUuliOXKZnvXzEE
gvUdvlGrX0ftU3oGYyUOVT60I0q4BfkAoLU7AxiyOzesOutOIePGbFzcQB4kYZ+SlRfLnMQfnsKH
OK12smNwqGh+SAJ5biPMnKO2AbyISg+vw/OzMyaCM4ZDLjENMco9lUnyihtpo/o50CL7DffnuaEK
gkAadPn4Q6Pw4Y3exW/Be3l3eazfgj2cMM1oxCuDA6i1ZFNl4zGr2k/e/G9Dqa9uTnkG8/UQx9tO
kt3OhwuLz8s+HF6B3HD2hOE8c+lB/yq3RluElb/cgChtuKI2eHV2Y2XcFDJLY3enxMTcMXBJeqAU
tCIg2Yb1uGRjdcQVmgRsA3bruuzbrlvgQyMei/QrKbzDsEyfffkjcxfYhyagblVrwfiIdiR9VUWN
XlJcfEqciOGLXPJAyfxoM/UiL54o+OhsjXClIBToIHhqBF5lVZskNTddOp4XnA5S1K/sP4WpNga+
ALIO0XQNE6gnUdd6dFp315VY6sg44pqB5l5TNAHz2jGx4SJ3x1MEC8+sPIt4bSRcd8iOzsgmd83P
21PeLswNAGyfSX0Ndb9cu/HwZmty38/V3sSh5qT6UxRPf71WchwSSJyZq2F+r2R8Zo3XIJJFhONs
XMbFfKwBIsAvYztFN4lfi7dkIYH4ATGquxc2YtoQ1XLvZdq26H04XQPoW3oK0T10+RfZyBfmAFE3
hrhVnnLXOEXJb0XCvJkRoG3Snpqkow/afJlpDNHE/tn6C+OI6TZanDRtZ8OtzXcRzIcW1PDik+bS
S9KtKdLiBG1mfKeQTLkCaU6Hpv9Aemg2+HS6VQ1y2yR7a0CYAGL1Nw3evyKtokNVZxut9+8jv8Ns
kIoxi7NfOrdcdI+NpZ1Np+B46atbEfWXOKt/m5xByKy2gHW5tlg19qX6ThY4CP5wdRtvw1r7gQBx
/FQf9cwec6NCS9nvmu2S5ELL7s9wc317eHY78c2gnlHaBIbNO6Rz+hg7lDeaRoM1cDYVgdG/1prF
fekx19Clu250yuBW659Mr34Z9egdbvV5YSkxEfI2ef7TMmqPZHPvFKiuzmB3Z0Qkr7XdnJjnLolf
CEK4WYzETUuebHN8HijEGwk7ULZXa3FWWeIB8aDcGpz5ij30AOV0FdtMvJn36A2RJTC8GaGkgWl/
NFF1E3a7n02oTL0XQH16yZf+RTfzx0V6a4sEfQa/SCHyac5iBiHxC7rJvPLr4aN3ZFiJbjNLM0Xy
ICw4TnZdLJ9QyTje9PyBQzBkc6alJ2Rzj+oIz8nSBTEGwj7y32DV1luRcIaBQzFPfdUG+EgPCfZ3
0fr2F2ZIluoU4/Sw9LCqgLzyznXkUWyOVB5RZo9H1wK1h7mRvOCk5ItliIzGx2htPs5AVeeCQoPh
ptd1X53n/syaf6RQDZN7UFAN9JHLKLnTb4NIaZ/5Yu9HMO87KvLPYbAvhFjsXFZG2m4og2SY521Z
OjwSTItNaZ9VTItb+tXjAjW3HPPHvojWpA8RJ9nlh6wpd61I14xPt27UdxgYJIn5EKBYSXkkTeKm
V8Z21uoTUTKrZmYu5rC9qmnVU5HClZD2oz8xJoqGCyPuLbGB1gMuL5xEdo1u4HMeyCrDo+F7zYps
9hVq97FrzU2VVwgB2qpxLMpnsc1KFRAN9ujOMYWGFbay39VO/hQ5jJubKbDT/hZXYKIz9LcKummo
W2M4lpz2dSN6DrMy28K6we4rCfE8lqSZPJisYT8rQjT3BWa8re4hdvCJAlldvLaCMQzAaIdUw8+G
XY0WGivK/xsb8Atg2sw+vjyl0uRTLFjW4SW4vHLN3H/5RvsLbXIbl3LjZHCVc5bmqjvbDsAuM5qz
l0xsC6NTjGIb86KW35oA7GBkm7bFZWGZb61o5kAXzbvB6rKoKYU6xAMzja9dUZ00QCMaCY1F99oz
dKv86A0/VMApErIPuep7qERS3jTcWIlv3kwbSE/fIDswrnEGNFu5Wjpna6XGvnBdeGPLqpMDeaac
WsaQUKlaN6cZQyP+B50DrBJjf+Brs1OHWIkuvlYi7uFqSJhnGgVUyyF5zuwtjQ/aVskTpeVxCAAr
jGUd6Pi2OrTHQXyljWC8mJ0aK7/S2IRDNpzS0t6b3bSsXe2WN1wvrJAVQQH2C6h2/kgqgrUiS+dA
7hTIlsq45HdfXu7Rhbko0GuBXZ0ETvvWT8u1s/29rrSVPi4bfgESEggyka7TrKSJ7dc7Ysn6oWm4
zdgNwKdspKYuAMwSTl0GzxAx9hGbyH6JxabMz0jgS2BYFR0w3agpQTfl2rNmGiG8knWRpUdc2NzD
tf5P8xRPAIX7kgOKHpz30kJHjI3kauYg1EZ5if15A/bktng9QlZSr0fXh2LYrucatdac6FXpXy16
3wlrjMop1ABpSU/zMYcPe8Yi0y/HPo0r1ALx18bK7dZp51MGe0Ye/5SRJv6YZZa/jdfn5JO209l2
u5aJ3Djn72NStST1z5H725GjuBNOFAvACbVs/6nB49+1kXyydVUZ0KopFM9uVrsqWCoXuigJWQ5+
ZE1bDoaS5sEoNOolZZFZBrPKA+pUk78aLEVVvaqYldyV/+sRuzjfotLZpqm5E1H0K/1XoMMBbJBg
Kb29OyKj2XFP1zwqEqb7i7NQgrSDmNZlwocwqT+m9D9OPTyn013QbPsjVdI575tXHfsynlrGNwlk
l2S+VsRn6mSecHXgr3fuBGaXOJVGTmHm82KXInAJw+hIYGgcFeCnDl1LW8+L/2gw1jUEFLze0jfs
ZA2syjMpmhdkwLoF9KF/uQx+YGK4W9YZX0TWX0nywjoKfW4QwytnO0OdZofbvMIlZ9brdmzPsa59
IXlAfnKtYCKgiE3s7cBhPGso0DrtdIv/SmN8AAYqRPz1GeeXn8asfzQkx88oAcobQeSgXraTumV6
8Z3ERhkmg31kLsswKf7zEXf7eliNFXwV1ry4XULcwXybQCxKEJZSW5F5eXHhi6+9hRF3N55a1V2b
hRYool9kmXDNVHmD5zNoEKYxt6K0W7RP81bDVUIzDTVpubSG9WYP6a4u/SPLT6FRyU8SDf/NVQsQ
s7jwBv20+IRRji0vxIe+8tx8G83RQzFpL3Hfwl/i5Ennvg3HJbuMqVwNSDxN631Omrlx0nTv5LRr
rvGceNqrJeAIowvxW+3Y+IZuZq50WqJOVJtxIawu67+Lagm12TmNDLe5prnYihuOSBCHKj6ksmFv
woAjlWy9KiLRLmtCMmCCxq8uvi23bEls+0x7miT3S5fFx7GmtC4xsTMtUDM2BH1gyZ3/RckAf2iu
uJoDbrjsEo+8wAU9dUJugJn3O3NUgaEYs9nUE47twIrQf63Yo9hG6K7aL8O3LqXGIcwLMBsNYBaH
GYEWjF75MtO05qojw1oKSPV8FLHcFxZWQIGJXSAgW7Xx0gB5D1KPJFdTtMdsAZaU5IrGPxIXbKKb
YuD4gRWEvd0/ZPh8ugXjdwHPRsf7U0b/+K1eq6nE74EqubgnJj/PRd/umSLf5i5dAxe8Tg0mwIIx
dRMlKdMbLBisdpwGbAr+4j94VvSRs9KXxm0YOema/f/foWBVYKzZn2zaeyj1ebnHAUg8TfPDLDxc
g9racPV9PPpHrxxCPM0IJ0wdPA7ncjaP+WIFJa/EGjeId1pqBvpAL0bZHp22PKUWufMjrsSi/RJZ
8eLJbEbV6Kqwi8FUyrt0Be1WLGUgsnyfohKtWKDawuPeMSx56CbvU4f0h4lpbVjjA/fHZuyaQGHt
APJD+VziqoIauprVNWICoLxzp1U3pTxWB11eXm8ney80gQcyQjHevIKTPcq0cF6W0KG7ZSvuhbI+
HK3y7LY3VreeZZ3FPBfVG1X83S6F8QnGatNTyS6xPW6ktHE4DQrOFl8nixxIaVdfyedYr+BGJd3a
mJAII/+hGbn3hsle9wl3kPLKjRQZ/at/jbT32nG3dZRivWl2tJlpwPrepp3n5xFPzNIjbMW+PkIp
KwnyWDciYw1GY9ugnYstAX1XEkYOaazvSgfKesc0iLBpiLHc3kyB+Ed5xIMYB5ul8dQ3HqxBC3Ay
HoYBsyBgzKwDXraY6Rv7NRuZqR2Go2Aa4puorZB02q+mwWDu4x7sYUdyau8kWkKKZXCyPjwTPz/s
cAQ0QOgoCBc1IXxkYxe0FhQyGV25TbZN0XJK6KtpSvfSnjft6G0bpjLcwsHEgk2sTy+uMaJFyw4m
n7sViniktnmDzMPuCjqXTb2g1Lz242zN5A8eeQQfJAsapb2LTDwxgtq67DhFfrH1qSGFaa8Vn74d
JR8JFSMrCFjDhnqX3K12JWWwr5oTKg1G2eG7bLHaDdl8m70UvHYexKJ+Luj9Vqol/Z4A/lgfz4SF
r/W2vRLn9bhMO16wdKsmz+CwlQKBWWfS+NwO1j/bmL68GB1EMWXRuxKrcPps2M2lYU8D+2aE391y
oT+J+OJL7ZbN9t+EaWwN6Y7IjmW+NMSK0qny1oxOtdcH51hLsVWpe6w648f1SLLK7wbZu5M0UvG2
IByTwQb1ED6uAg0HzZUY1D4LdV0+yEx7q8w+zJvq0GbdHsj1CsX2XOjthazDTQ+RmvnCT0YyHdfo
umdhSJ+z3ZjionN92ZJri0ZbecXRH7ybGd3Nt9Q+qj+Mou+gM6unWcUfbkbWqHJAruUHg2KESJl/
lQZS3QZUEg6m/9bY4lYl9SXvIsbRwzFl1a6Qw+c9FZ5UoJjUXl7muMcBOPJGT4MIyprngpHoV47v
Zz3GBTpAlsOlqikIPPBXzDJkMIzec2pU+9iMdg7jXH7qZxSeL+UwV3c7xS1lUERjyG/ZFNdy67lk
PLq2tfY99ZJjZU23bGDUVEBf6kwIlurEMgmdh50wCZTOeZIe4MKCtcbK0J7bPv8YbB8NJj52JpMB
xtmP6X3NxWgfvC5e6/bwEA0DLWXHCxLhsEjiCP1arb0KFu40MQcifEGHETfAg7xb+voE+muHMXLB
2tR1WAwbAAwbmGtP1ghXrlAJCOu6SlmJFPM2kva2xYyKcwY7fvNXIF7PCfSmbh7KtdGIY0IQ4KoB
fmWzA7SmRjz4ra/WdlfTSmLxsFX9AxH8zx0fHR+XBt49fg/32S7MJ+qfUyzyv7oaL8LCkj6Xod8p
um3xl9W84pwS1wjHQFpneALxvLUGlPUGy5xQ1dEkmGKj0jjs/PY3qQxa4QJCuhcDffeIycVMCIls
YtaXzi/O3MPt7quTmqqXOXd8Bnpu2DNc5e6CPKNN/b2qf6jM8WrjK5K1E6OhjQcRO8WWwK+jn8wM
IL0zGvFaKzVKUL7bUjKHEBaIV6vPDyNB0aul7zdgvo4tdwya0MXkJIPGHNFJTazLVRszjy5GpP+D
LVoFmKm2UzdA1vOYdfr/iFIIx846qCKlpIRB7kGaCYqh+2EKglRYxAcFIKQ2lmndpvXOkQYO+zS6
e8XwubaVz2afy17lXfpKiS5DVNomrnyfrfLVbREvi9p8zKhxC5m/iDELFDshfJL7qrSA7SxPsApF
IJ1S3+QZwglZmi5BL1ZN9i+y61rri/s+T7uFKXn/1i1cySxYKdTs0X/KTEIZm4QxY1J+Wdzh2KzC
lC4p94o1OaXfSTmeiQLYZE72qPhbdETqYek3sAefRyP77ZN2b8dAyPP56kbd1UnI2XPsB4pBFH6T
m9ZwKIvjcMiHH6nmv6pPt92YX6o5exwb3PTClW8uYllhMFAjFyAw+aw5us4J8syAQ7of52eWVTZV
N4IHj1lUqnldk0z/ap36rKflA0pl0M/5gxUD68jrQ9rLLUooEzj9uGTuW+7B/dMLzLQiPt47oGi2
rsRv7ptW/zD9lCdp/HCVeHG4HbxlPNeS8P5WA4Yrznrv/YEQrG+LQGMt4m8iAPYLE8ZCtZcp4TfT
l2ale0PKzmqGu2+2BfMOyWVWPfmqPYGdGfelzgOCacskm254GccGjJ1gqJ9zFNQ1znSBoa8rf2N+
nLAf+0NdJVstkkency7wMk8atpys0fA/2M3ejOuPZibSO13ynS3MBxW7ENQACzIf8FEwdfXZ82Pq
9xVBp6yPRkPajy+9v5LcVZSRz06fbkTSfGrLuNBn5jozrKneWxnlntly9i8wNMslx0nVi3cCcMdV
r7lOMNC6JkWygT7wxxLbacqL3zobooC92pfKYEdGQ+HKdOM2xuzyVWwhW01krTqFY0PijLSXLxrW
l0rUT4lem4HWjbfI0n7mWbwWw0QllNvbHmVynru/rmYsP+jiTVqgpJgFOQBKNatlQ7tqnqMKH/zc
kwtDi88GzyN+7j5cErYg2M6ZQqJsoCCZzreCHF351nvsVvpOz1GPknZ5F+VwaSIYvln9VpdaWEz5
FzsofHlan22ISf/1Kv85Z+mOwzoNSEo4R1a7XfTyENkt6FzjZVDF99C5+AWifakGtVkyO1TYdZ4M
Yl9XHd4ctJxm08LJ3pfT5IVyUruJeYVtVlWYThTYUVvPK/bJD6PnaQEgIcYnboPRJPXYfqjFwRT9
Y5pYgTFOLltCRghaiuOr/VvGcdso18THzfI3FvhZaUzgloNMsM24HAw04IKrMUr4CeDoOa29E4W7
0hsrsOf2aXHjt84jOlGSxLVqB7U1a7XRpM/xys6l2Vb8leMu5Z5n9vhaC+J6q5ZWD1fdjj8D6J6U
6a3DshK9R/7XTE5F0HmK6QSzppx6k0O9f++6+KizwYvw3R6yIQ/H2GaDcTn3mMwjEz2vThhuwVFP
yZ7D5q//ZJiyZr2+lKgdY6veBOF61DF8UtFUHcYoPxuT2nL750GJ5YbkA8BWzW92d/2448ZtISNJ
S9LicF1zrLkeyoITkZhnF11+xL75btfeJU+yH92ePepm91DKaApANjZHTK+k4tKyJSwJpLV7n7aR
T6U55tEox7e57G9mb20za3jMcxVUeXFxypl3YmLyVzy55bQuYmbjaRqQ8tzjSqB6zRA8vLhDjjOo
UKV1jxrW7snDFRrK+CbMaNOU1skq0Y8RoBjBbUzcl6i93j5Pkkc3NuUm05fuCa+FyTJswfHFyVPz
zPO+D8EgrJMOSpc2udtUJHFjbezxtmFWC+amP+cZI7/ezabg/i+VScPXR7uaJg3tPDsW+G5WRAH+
sKB/cIQbklm8a8zMpgi2dq2BoyBN1AG3m79JJ7XS1fiiO82Dy1O8EinKp57G35nlBTP5ZeJ+sDH0
+Ocz+TN78/mOECWBoKp2LBuOKzsbKgy7+ac3JzePfFGGWdhcB7FcI398rKV2FTPjHm1xOPb8o6vL
GtPgGFY2jpMpXS6FK85MrFYz8OJE6FcIu0eiKFl9I8sglUuzjs2pWUvYeGZOciEFz8WfxtVElzXl
yZVMevzgaMRY4sVQ7WqMnFNavVSFtgIts0v1dmsU05FFjreuRxCD4XN0zek+1N41Gtsudnvphmij
i5avRG1Vkt8qx2NZBavQOok7Vo4W9mss85piHODhzl+dBSFoGe030eItZnfgRsJkFJoGaw2lnX9l
PqGpljM4ayuhgm07uKjGFMDq2GD5eOmMmj1mR39Sjrx/c7iqZsDIqt0SBcuuedMjkgsyLtz403Xq
vTEXOwKlSa9JBqojNrzI6XWRMBX+UGseHg3O8QBq+isN47Vy5SmF0URrqJ2UXfwhOhTraWGjU7Ku
oLhkWet3Ry8JvEbcN0SrXblgNPfUI/ChHqIxeiEn04b7cyuN9En2HQ5TIfQ97gzeXb1ONiwFaIxy
0NijxNzlEb8EJRuPXuLIO6H3xGe5t1tja+f9s9dPfVjiAPEIDZbmTFtknvCw/Ai9ewc7CyBasqWT
d/q7VUT8nBy2FmVpVKbPM16L9Yz7JhfG1rXpZIly3ZToowvMA8cS/xzsnKnePTiqhkhfEvSL6qPi
+0Bv7Me137fftcQyHUXLZiIdnZ40lqtKi/sV5q5xpTE8adVwrhoiYAtCMYKe3VJO3gn31GKlpJpb
1S2r5a+Q3Fkp6t+6SmJnHeczhN6eStMR6sPm+l31SDGDAYg1JmHVy9tryVtSx1zmTDzflXCfKtjA
9EXvS09FMHpgs4ZbfN+cbeP+whbpEOhjGRp5vsVoT8JnarFKitaXda9V5bEipA5RNL1ag7vJmb27
qseKZBYfbqJdtYwYZPxwjjmd7Cn9Hqr01M/zLmKvFdP9eSYBn9xqsL76/fNwyy17U8vGjMt/RdZt
9VI71Sga24RSAH+eetExfa+blvxJEE9fdmbsmooV2WR+zyYVwL9WYZfpzapJste5n86VjotR5CSP
asT6cg59Atv4ieIaN9kw/9qT9Ubp9y82ZzJkxvSsWrVLM+NJ3QO1p3r8Qesa2POb/vTJYodMvDQu
1fTIvhJjQnluWKxhg+44q4TtBo1VW7dl50tvaVTK+wMbjZfOVCFRxm+9ys+9Lrdxp64yr6d1NusZ
plQtwj9C2xJJYa6JPseq02wae8YQpf7j7Mx65ETabvuLkCIICOA2h8rMmm2Xq2zfII/M88yv/xY+
F8dFlTLVr9RqtdySISGI4Xn2Xvu7QPWX0RuyWbz3Ve4/xiYjJJI15lHHoMUzIOWprPBzWqon4u6+
xKYgpLk5jNydTBcZXVj6W/YeWD9m+RyqeNyYDVsDE5z4kN7SPaJ1SXDwrlm0U4TaPKAqoYgxHmZL
PvR2fNtkot41KDqp+99I3/woPE6qXSPZhRT62suTp8Hq2GJN5ce5CQ+R79yTrnQIMyRoBFmiDKJh
ZE/ztiVlHKvRNRh3ClVOcBNW8UFL9W00c2cPy/MhQSaN9pQChTekH9zyd1ggrQEE8lWFuJtrFMEc
ee0YGrQ9U+hIfntWnu1EIT76mKq3SWexQBUIREie23mLbKVnNa99dpq6oXJudZRx40fFuYfeFVoq
8qePlH6up8F7mvL8xdS0J/1kB1zgOAmWmbiEJJkLGjp1+aVmdxxK89pujM0orEdNZjjcrxsj5cvr
5Y/Jym5mD/KKpb6pRh8LS/6anOx5jMSfyofwkPf3TRzfGtn8JXe7R8bXJ4Olw67iW+GRx0CdcMbL
kHjdY9Ow2M5GeD928mc12LzT5ihNmtm5/zW0abxLMT/WiG02nmP9CSLmAk7rnDBukLghjBY0qLsj
HYDrqGE+JEeFcjI6urmkK5PsmwJTM6ZvQmW9nVHLn6oP7nw6tOPwo2O6N4v0jq3kZ8fNHuGJ8801
Be0y7xNBhnDpygdtkTrMIanMqUrac/fFT3M2Bhm0XAwGnvMY6N9ekT30XnmUHVWomaev2P6FFW5k
d+hfClM+1pxTMh8T9Jh/i4L2bglHxKnZILakedVQjoG8YG+DDEtt3X6LnXwPT/HJj/oDffc7ajbB
MgfewRb+pCr1VHlFtQni6tGYpk/s0cdtVJGdAq2CugceU0uXj1AjHvN0+OHSbBRW/OD78griBQ1p
B6tSOgMZHtBPJx194rq5Va3zwFi5DUp5CEwd3bh+D2sgGrqrasw+Z6wGTlIelNnsEQ9sZyfZt2H1
y59r3rg/fNJWy94lqH9lyGKV29/1Zo/Pj06kK8vrcUCIXvb3Gs3YfmBeYiNM4QChlyzH2zRsdtpn
pGQuhYxQo0HyvhmUZ43a/KisCvz9iPfeolUcajQ9+lkSvLHEJd31IjA3gTNfh3CYtwAcvrddckzt
kpqviZgaqHthJg9uxwoQTMM28FF2ZtEtfostzBFEE1hHIuQYxex+743iuugJH2rY2RNlv/dk+6Mr
qRFhqATRELSHLAgfHLd5gDO/0VPxJ8BQxQhrsZzK4VZ3/RPpMhvo2pQB8YG26sbtzH0dU6UKdIIZ
tDriacfOCCIvrD7VHAL4G25lwrxQmd/sloR0Fdzhi94rdsSbAf+CGy9YihQPVluzkY3zH81S3mBZ
QjwVQvoFexF4X7whehkz4yH15z2+vxMMEBro9Hz86R4x1Rf6njfCGa5bl0LEogoKmM+rbh/Q8ktT
xK0gZzdYPE8wr39WMr8SnXWg6Pho0/QTtfS29rA8gCTZNX18nUiyyfvwmBAc3Uj7oZYs7lPT7JXn
BKherSsjtD8mafeCY+8Fl/gptMihx9l/j/3oKDNnV2mQcXTJExOXOuv5Mwn3275i/GYpdVFvwxj+
IirjdwcLI2zCPeNyXpLNsVo5nKzgzFU+zuJMfDRLfB7lSLl+YthMGTQUNiZzvnNaqq6ikAcvK09c
+Ks3pngvquluEftVJLXE3q/Ymf44IqKvFtw1lgQThofWmW9GU3wZM+s6ylwESerogwxqC+S64XgT
x5zmyiRDBWZ/15L3NnPnTk4iSCpcdBcDe6yyM689jGILzX+boJlAW4wau3HRnrkDt2+0t72CG8Y2
bnaze8FdB/SBSYV9KGzNHGUwj3vbaej3fyWAjZi2Jf1Sxyw+kL3OMZcDa930O582sapD4hu6l8R3
PnQq+NQm6mDQDJJQv+a+RUFeMONkv4gV+1wUySEdnUeSZE7TPHA+NrJfIAbsF77o8Nmf8Z2b42eX
TesmaFK5bfX4WFUMVYcejeuVe8npMIjpr0Ylnx5bakYuUZ+1Lb5wKIR+IO4XFwKYklNQCzSK5s72
8IDrEJe6GJhBk52uvK9dmj7FU0CbinVNVAlP3m827A7vi+iLNZbHWJKz1/l4d+bH3JgPYzl9n/rp
5C1GYzz2yBlaLNt59xJJi4O1ta1z6wJl8h1EH9BDASyYPi9I/eX///z/qfcR58RUCyu5ntBzbUtF
cZ06vfyU10wG50E7cmH3/EO8cW0h0KOBQqb+hG3ZWhEtO7A+MJ9c/2gi6KV8khjm72xcGuSmp+G/
hmXBKTIyre4+ZFNG1k+u1INQjTffdg6dVrAG2uWsV+bucOHm/kYmrG/OtS08GWRNe0QBvX4Q/BEy
5IG+gGvG2AZiFFJ8W6NLdbrCXFwfUDhz/gdaL/DGZGZ/sIc6O0RphXGsHzjbRukQfgxmOV7R6kLf
4ZPqMhxcGWaUnUVWPDmVki9NPOn7mFi8Zmcb0h44FaHfMgK8krsha+ofVJqTaDsmoriheEITSKge
akeABJPdpufNkvoZgv0LRCK1wkL+fTseW0bbknIJ9Vo9AFx/c99UjrHY2abithLl/DmwbdpfOaU2
t46ZbzpMrAqbqBfDlkqin3Za0tmjdFHRjyxJsTwoTHD346hbZoQ+oA2ITqTL994g2Yx4U+SxkJf5
x0KY7GjkNEBvbqdin3lZd1slXn1nWDyUTVnZ3YxYEX49vS03To7O7PY3zaD9W8l2skV6C4BCtDHa
kWRihP83DtXyNDTpSLBQbcuCirwaq0VDV5RoQuMIQaO4Kee8Lx+MCjrXcYyIFd2z62XpPf+BrEhU
f69JetnfTwPylVwhtXsnqoBRR1wzzwyxtc3ZDbZJ1NfZIj5nr58M8Az2Y2Cgczt/6dU08PfSCuIr
9c+Fu7ombA8hUkhleSGdMZV8tJALUIZV0xcdFOLCQHOWgbT60jTody2k4r0QpfH6SwNSF2qhrfCU
gSnOqJq6BjSJonZ+Tm7tAlVo6IuPrOg3YRSTl+eE06kJ5PShaDExN3TnOIOFIAKCxJTf3BLCwnEu
ICQNHKugjmT6M/RlCj1D59UfyGkzH4Yqin8GPSTPYwPqTDPztwbhlARQd8/l0Fa7RkX2Xa7mYSdc
s7yfOemxL9ZteFtl83caiCAfMqrtW8PnSNdqsz4ZQe3vfSIelvZdeRwaAi2RJTEULZXVJ1wOpr8o
x2jjlMwis91l+JFHFd7MlU0nLgFXx/ImFcdVT/BdcUZdWDRGeqvEKG+ZmasTJDpUvGQHL73+jK15
FoN+MmkZf8V0lt07aet+nczcOHi6q28MtzReYGRhBIibUN0NlRl+DZCgIzcz3BqpnurAmf/nweMu
b9RWaomqE6uZo29DtmW1TfAFTvyjF0RUSrBp2VeeE+GQO3+xBYm7Hj0sIstqRRo8MRGvR0+m+6go
xiQ+1ZRpyyvHLhPvoFPXfCbSumyOyhrEcJ9G9cwoAOZ2df7yfz/CN9f3bI/TvKZT8Hcd+WfBFMoZ
UULhbfFSyoxl06jvsdOpXTQoeWVxGAIgRJWpGr3fU8kLjkqjYyHrL2XovreawqXWmvQHEMnu3/n8
nxsZrXAkR1VEp87xgB9MVR+TIcaoK3aRUbj5MfTa/gtq0/oQjYIyfJdbTgurqQ3Mo0n0U4lzpox+
pjFZkv/DdOKaCpCyyZMi9eD1SzIwO9up5UYnPlbz1Lpx+RgaHh8CD+3lwgtZIMKrF+JIxUaUeRNI
t70afRVfXFmNNegBi43CJiK+uNgaYQt8KQlz86ZL4oBdXpz4yKGiBNMsNTj7cx+lgfHz/L28M4FD
EDRNboeIOwKwXv/sUnrjZKo2ONmOU2bImjOQF0El9EPTz3Z4cswwk7ukjFR5Yel4Z/52XSUw+pMc
Ril+tY1z7WoSoJ34BM2+rnZi7OdwP7i94KwocoBk53+o+QYTztBbgIlaENci+RBe/9JpdjvIs8Sr
Nb1PZ78bp/QeHDFIabnj7Xc/o0420Da08qAIaecGi3/7o+oB3+78eCiTXdpPxc9+CO34IDF2/jbR
QVxngWgXyEGAUDPNqn4Tak3lfPaa+eP5X7B6YEssx4I5J6bONiUBFqsfADijmeyQTKuI7dUPOEQy
RDAyD198Vqf6wuNazVn/72J8DARKuLwcd9l6/fOppjIaBo8RcxrToOconjXkIfkaV2dGdttPCbEj
BJIUI+jO57K7O/9T11dnx01iOqn0sPMtthUrCrdJI34e8zik1su5onVq80ggU3MVpJrTTAJ8eO6D
9FQ6AEjOX/m9h7xcUTMHmJJopNe/G/NDNDRuCKJXB8ldbHPAzaNibDa+rab/mmChcVe6FrmR5C44
5jqbq6S4NcYx8TlWzwzoZUPw0Yh979oBKHAh3261U+Z1Etez0PHZK5nkkqw+tiHODNNhD4W9cbS+
zvOEUZmKO2ii849PvoGh4otgS04Yq0cVkHj2188PyGORe2OuTw5CTMynielRJzSmxTgdp3pEvxPg
6AsQ7XAIr0wMqE2Kf2lwjKcxjjTbDWp/OOP9Gp5VNqJpzsBPU8wVydz898mPaY/gCxL4yC40V19U
NRdTYrWte5xGSdNeB55+jswQ7Y1IcoOSTMohZ9tPXpAczj+n9QDnfcD45d1LGxqCUKthVjE9+Lq3
7BOW8uZApjNh2hT0EZjhJewt/EZDas8HM0Hif/7KnAZ4Bf+sPhxiafItWa7kjRI04qxg+iIyk4Gu
LyCWRPj3YYu1qrGo+lDvHfKltgn5q+rr5FedVjaEZxnSoDRNEyK7aPXiuJ+UyXlQ5r/iMNZfjUHO
emcF4CPomwUIuQ3hC3truV71XQ+9+xC7No4liL0NSnDfIcSbsUMrzc3CgWqO6LL4xnBaeZ/Vmelt
GiOkfoxx28chlRpof+mpTIgE2+QpdsxOHanqgD9s8Y9V2xAX+LAVDge4RaWB580Me/N6BkITfxAF
4qdtrGqn3diCTiWLcU1xxiOths0aMjJWPfN3W5SUiC3a5l9N2S0wQsfzw61qKrxGph37t1NtQikN
4mSmFteYxh4BkpoO1KjLiY5diE6MvbQMHqpUTS+ziNFXl5m8o7LseNvGrpyfRQ25cZOPbXPXNZiE
dwZzbLSVid/V7PEzSPFAsLoniAwdwY8QIrGUKEcdyqybb5IspEw32/3UnKwujq4XrVyxV8NoPoh4
oFvvxzFC3IFWb4sgFK7bhuzH6Y+hfORUVtkutilfmb+4l+wmGS10BB3F9ttu7pM/7cS+h740hexJ
Sf839mH06W5uUZmfNQ6n/RBJTnJNlaCh71Ize0HvUN/lHOzirc6wXZGWOopsb8VGeJfkRMpcFcot
0ivKAHSjZZe4QP+xQ38y0B8gGKIF3W2U24Ais628nHdJE8P/qtWARtYAF4GZtu+9a+GUIeTONmh+
akV9Cxi2Gr6c/yreTFtsgvDvkmeBCcPTzmraAg2dZbZFYct3ZevsstSlEdUOqPWqukw/t22TP56/
olztvJbPEI7ycqB01BIit5qSrWQKrXGq/ZMRZojl+7iEbGkj5tz4uR/ZyHjt6QZ1OlaiaIyy3w50
7s/UdvTLUA5ke7jWSNkemZsP2bjW/tWgfF/vVFxWX0bX9C+EE79ZQbhdl0nSRT3kWmIdZ6PdZspc
5qgTewBtncg0gJA4Ugm5FB7+N+d2NT9RuLJtUkKJUaHA9XoJSeGRV3CZ/RMiBiqedo97GO0qIs6v
sC9Gj3C5NC235hzB3xlcZNhXbGDAnmoYb8PenVX+1U5diPeZ5QjoeD10aQA8YXBpT/nOqCHJlJxi
qOEmN7x+haXf0yuEjgSARtzgKG5u6VPOH8rUqjdg/f3t+THzJtGIrFaLSiSTNxmizvr85OUBHazZ
D64VflcKdCVFiFnWD8WgviAj7DaOPZbbNuDLHrCMXVo53hmxy/6BgiPFJSKqV4tWPnQku44QvDyg
Fdc0vcGRtvFMu9KDzRKk07HVvjqEeRLv4qLDRwZy7GpMkMUC5s3u05RGJ96s7ZRlG/BDG7Cz8Yfz
j2h9xuSz4iBD+ZfBQ2mYjf7r0VPC5bLzSBDgghP/6xxo/UQAQNSiyMJcRtHIPtCqBEvgpwZ95RJf
2ksE9ulmgE50jWKip0hTxxe2em9HisNRh3Ei2GQpdCSv7yrJzXSOosk4FbY0j0Mt/COus2LuMG1G
c3Zhbnn7oria5FtdqsMu09nrq+GojUJC/AAkzW2BDngiQqyBiyl0Apc1sqt9Y1t/zj/4vyfFfz9b
mw07/Gyp+JnLMXpVCqS46ooR2swpJsX5rggr9CDYDa0CAoPMPmV6sspN2wcq2Btoh9GRlVb6Yqde
9lFRSqb21Rf0CUnnaR7CacJ9FyY62SVjX/+JUjW2x7CjH5hZEf3WUlifqcpBG8JvbNrVFq077MM2
ADRoFPdhZyFPSoK8lCfYIqF566Zd6fwe3Dlky1ka7DJKNSbfSZNwcXOwqAoKvl5abVNvCBIyHgdq
TmY8ms+dTs2n2nVZ4GDRO+5u6Lsq2pr2YEF/SuP895g6Hbak2gm/Jp9pL16pLjCvkmFEX2mN88Ed
MZZsSqvMP4XL80BlmJLPpFmh6WoGxHUbcvoRY8W090XbhgsdoyZkoSpZylHhSghBfjgn90iEVXnI
VFxDg/CDoN1HQ+nCzR4A5yCazUS+FFIQSU7U5j0szkNNStAwTjvFCPxO+AbPtvBwlcJrfeQE3jnb
ETchDHKROXezGmV14USwXjeWYaE4cjNJIpl+k2reG1rWodL+qZ1qOnRkKTX46jN9PD/85LJXXw8/
Ra3ZpQrOzs1Zjfnaa4jPYDo+tfbgx3u2UDRpjYA2CO08u/LLh3H0zWd67MFz1EwmXMYumzBaqEQ/
LOGt9HTww0PAOH9j62+R3+9qk92+R5mD1X41Hw2R62RdTeQd+BhoZonXB9VuThZlR2mw6cU9lQQP
89ya7YX5er3PX568JbTmbKM5z8pVAF2ky65L6wQMlA6yz2DTc6RvFSboKY+7C2/5nV9pOsw4VMc5
TVFZfT3jRFZd9PjcDEqcRbiPBRw8J5rkPpmc+hiWSLrimALC+Uf77jt3bHZPVAs8k+rO66vmpWD3
GxfGCdtq+QQrBapRqZruJRSuRYOGvmveg6h2/SJ9SIU0HuxBFzhVq+HXVCW+dXX+hsz1NL88coc9
BVnq1LYQRb6+IcN3ayI4Q45WLpZUZVngWbLOnyTkk1zcC764YR/No/tsRqH3DYPrSJoSlBMIOaNX
1Jskymv8YMZQXxd4/90N2SwtEbchloWrWYggepZJqD4LjtQ/qjyLp6uoj0zo0U5uog2O2Gljie5+
+DpP5NYOXZLjz//I94YVMD2P4gVlQ0q5r38jmVnDwL7NQCUcdzh/MX6SLGAZn6HNIqg8f7H3xpVL
kqBF9WLpcK62HIGv4yK1bbYccjA3stFfAxPu+QycfTMMLBfkeTuH/+GatHr4YgWxouvSV+fNTuOF
bHOiwjMPcvHO9q4fX+GR8r8gJPWeqBvkH89f9J2RQ39g2UoKTiJ63ZCIByFmeBzuCUm9dUfTmBWi
5JfmAwcjbFrNhR+53koyUpfNvEX/jP+UYjU5eKNSGexcVmt8x7tq8O296Ef70fEFAjXZFdtKgSlw
xiY/wbH4HwYRkZyU90zHYpISq1mx7eoh7nvKbCxEsAsxG2yQjAwHcvLCCzmc7z1ZZiXLEjR7hLee
gPlRwZDiCj/lQ44ytav1tBsjF7+ciuGlNkhnz79K+c6ShzSBnZ6wkJm/CR5VamQypiCMHVHHV4nZ
APqCC7zjMF1BcWuxreqwJxozDrFfyWY/14TSIYIlPwAg/YdCJP6V2QE9vHBjy6e5WiMV0xNvfqmv
8Em9/nR9XYO70uSPFSkyeZn6MR5ts9mmVWmScIXjvXVnj/N1GaNhHHrYLKG8IiJrZvBnctthUrk6
f0/vvB3HYark3C1ZJv/OqP/Umd2A8yqir/SavaV9T2eyuB1bxxgpWHT2Vx0FYDTPX3GZMlYPgUMU
dR7K17yj9aGtI6bGsDsYr/Uo8UqMxiw4TJcc7w4N+OUHZZKqTjEsSL4yzyEhOn/5dTeORqDDwcTm
BUimF9QLr19CQ1CHjy6MuFKUgx8HFUT3qclMmnRdcIDChsJ2pH+Wb5oiMjNQVpbwdk09hfdgOeL/
miHKWQ5AtC2FtvlGOF++vhuS7FRUsEqfIiQWxLQYklSMWJ8YJuMLFAvnQxNK43ThGSwL86t3wMfv
CmQKQrA7Ijf19VUJyuMgMFnq5LStqoFn6+bHFNdTfV2VYVh8sFoxdicnSpr8luITnsoC6GpDeyiL
4gvr2ZuvdbkXi8nXJpbY5a28vpdR0Yc3J61OBvDKbtc0FEK2EwfW4sKU+2bhRNu8tD85HdGGorDx
+kKZyhNv6jPzhE5q2FHXmQ7Kpu/qR4V54QG/GeOK+Y7vidoSY5wqx+tLodAyCGPEX8kLJThF6phY
ywlHQtrUp8Jxw6M39MOHnrrhhaf59kdS+ydaneEkGFXu6s36VdpTOo+JcHDHCN130UaghrUNnwQt
uFdemNzfuxzriLlsAD22gatnygMnBRLNxCmZOliETW9hJaZjB7HHa6Bu/te5g0+F2ZP+EGdd9Ear
55r7Is7GlKTxyqnmdg9zx/jeVlBRtG5MBARAqD0Z4lQL7F5W/8PFWVAU2yBFIWH9aCdvShoQ8IA4
kA1s69IFccSZYp/AXT6wvZyuSABNr5oqnp4ufK9vvxG1lLcQrC2bbZ726/HUy0gneV62p6JufZiG
pq9JsqmG8htTBG71rqlBBw0DTmTpJgFhGrMN3BF8oV/tDcfunsWQE0RhAt4Y4LYr78IdvjcOuDcG
HscAiwrL6xucdE7uaNe0pxT22x6vr3VMU0GQUKDdC4XQd74tl+so7aAfYSCsLjXgWfARfgvIp3Cv
aWEDn6S1RgawKMGBpZAJCgvetWdeSkF+50eyaNO2of5HK89efVtRrQ0rSdVM4GtLL7Q1TeIcFxBW
ncv//hl77Ms4ODJD041dLVJOMrAv8o3phDqgdp5aXN3jHTrW+GfZZP3XC8Nr+dteLwd0JS00jAQl
LkfkZfj9swlQeY2pib4JfOgmjZ9xZyxYzmYGt7APs5mSuFeDo6R032H3q7BlkgqKISHF6HvfJITS
IMeEIXzhIfw9P67vy14apmyZJE3C1avu2khbZe8PJ8+qgZuKKqv3oWOVQJ4zrM0kGZR1DfqzXHT+
fUveWZv76qNN/LBzoYH7dtSxf+XlU9zkgMDJ6/Ujqkyq2hph2Kmhl/o44Kn7Oo5Tvu1DKQEzjvbX
wR1G9MiI48+/nTc7tOWKSApRHZh8+c7q5XAymQI75MqANvqrEW8vVkQ3+jL46PcbCBT789d795dq
ColopZA8rI98/uxGftS07WmqtPepB5q5Qc1qszeV7fyRvjPbNQnEb5upIr+wbr7zWyUPedkM8MqF
Ws3vhoE3BexEd4LgKm4jL2g/scuvcJubhpHsCMsuvQuz+nuXpNOhKRKxXLMhff1i4SSmRdJEE1og
P/xF7424hHIqroM2du8lxaPN+cf7pkOPXFhy/EDUJzmjoCJ/fUGQLnzwvR5PQvlGdp0WLTwsIZrB
PdaBW7Lj9LpiWPBFcroZlVcupjmWdbzMU6v0c+UUIb7/boryD+5gBcDtacdobH6k0e6U78jpP2+c
0LRyZHE95jyqy6sRqMANllFajqcgJz6iwBZyFUfuy5z69YW5ffmbXn/wi2SBTblEBsYXv3r/TehP
YKzj8aTcgPKh5xTYY1QjILWdfwvLgrm+kCM49rCYLkpWtXoJsYp6d/anU5ELfRxK6jjWUEY3RSe8
h7ZMym3GXb6cv+gbCdTy6h2HOZ2JljltfdiCs9BOZVVNpzwyzXCXeBIEXlVZwr/VdmuOL0r4sw1u
J1LRtZZp5cHdtvLPRYi7caOdSX2c/E7hi2ArBwp6ypiBaFNXzRVhTxOeshKfX6G9CcKD28mvC9lp
enDbOri0w/2rZl49QcYEbwthGpGDa7Vzw08No1H1p07puH8YMHrLTdWL0btDJme1944xBaCK4wiU
tV/XHGT9biwIKpk6g2AhS+TBEjiFphAc7jiCwKVv9KFvWcv3VSq8lyGsMJ3bfpy61DGNkIQOeojE
LG9scj/VjWiqvDlSuxPN0UsGl0zijlr7Z2NwIHB2HQD1C8NzNTUuA4WFyGL/R3OUXttqG4YgEOp2
HYUnu+KA+TtPajl8rGN7MZ3RG6jgpqUp6QTUWv/QGaj0hal5tQH5e32eNQcYa0motlYfImZgJWr8
Tse6h+ddddq7IV+n2NVz61/Y2K/X3r/X4kRGEZXSAKWb9dqb1EqVNqR7dF/NvYR6cfA8csembswe
B1+ilWlBaNWBFeKWh24Qx7N74fe+97zpN7mI6ilSuOujoeGqnqIfyRRT3Nq/2jAun8Z+YcUGmWOT
PDjZY7PtuggHK1RXQLfnv9e1RODvM2CbqXntuBvQKb2eJRLqJn3pstFAS09Uw1xJmngWUTfjbVN3
+OudyUaglCYGDmvH4bR8cin8ttsZ+/EzJXM7fpyqmUYcOPihO7SlVfhw7HRcQuYoPFIAPaKXvpy/
7dWK9veu6TyyxkiURpzOXt81QGgdhaUKTigYBIlPMxXttpxGtXMHtCcogEbjwpN6b2BiWhKaHgSV
t/UlVToZ2F0Jh63yASK3zKBhunlz7yWhc+FSyyb7n3nn76+jTLW4fhDwotp7/evU6BCtnI3BiRiW
hNo9WZGThDEZyTK/Mwzax1ZkYQZwUO8Qm6kvKCNXK9RyebQiTOOLaoSnu6pWlGOYiHymRtuEHXZP
FQumLq/3gVKff4vvDT4EszbfHsI421urxrH21chQO+842iKHJJPGiGPDiYwfB/16DaJ7BstCJVU9
N6NRPdJ/QzLHFhJufk82G8KjJnkkeK6yaIPKID/mQ4ZlziQVTx4DlrvdhTt+ZxTwqVLv4Bm5Jkvc
61czuQ6KkDr2jkGZZh+TyIKAXJnFLvT9/Knrpns0Nw2RR51771S9gidiOldmi/e8HAJIC814KrGT
HYNeVxc2lu9NZy7MF/R2lA6YnFf31vttZCijIq8iwcbJAfGE304fRlA4UDDH72kVkMcjp19lkDzG
Nf3i8w9n3Zr6O3AszWtk3V8qrquBk3dRUsyOdo/9wOoIBxEggq4TCYB3BBVzLEaZfBR1Wrs3UQHd
EhwFUy2ICFBDewI00diN/XTV+J2ACICe9Zvq8mLYhqiCMsJyekEiTd4B3sCDLfSN2ceBsSlsVcPU
bDpbXxczyZ1oP+LuqWBYPLlh45kX9lXvfJ2u67gS3Ye0AJysVo15iMBceCUpIGWgv/uJrWD09UR7
mG3oQEab6hNpVbBxIdChnqK2eUm+9N4gXEoDNFx5y/zr9SBsOhY0P58w5bnQcm7r2Uq8q4EW+LSN
REVx9/x7fWeJImQAwRqly+W8vtoSdALTH+JI/5iSM57CkLFivKRVdYPrLdqyl/V3bMzs3yOSmQvf
23u/lLHElakLLbXc17+UuS4GA+EypKWbn1rfhx6KEvTzkMfqwqT73qV4qdSMOd9J5awGrz0V0sFp
6B27ETW+XeT6Oh0VUOABsMX5B/repWjPoAFHsPNW5zZm2ZxNgLOPSRZVL7kgfwv86+jhMAvp1/wP
F8PEJhbBOUqdZbb/p/DhhHlEKgpwexDj010SaOs6zF3naprT7+ev9N448aylwi+ZgN645YrcmjBW
ZXz+Is+n45hbgD49PZuEX+OGP1HfGP1N0g162BbkK1f789d/0xRbdFlsnek4os3ggGW+/qltmoN0
thwk/cXQfuZf6hPvFN1zg6j/VxgZrXHlwcN66Iuw/p7NNeGhrmH8yu0+/BVOvvyj08T6ipgVBuz5
e1OrHctS4Fo0mLRBOfvBjF/+/z+vYXaGaUQwxZkH01KwHUvHfKqcyTEWtCHZfmVig+NNM1N/pueX
6D1oX++TOQVB9hwo8P6b1KwEi+GUEgGgHQ05o3MGMDtdOXbIY6eCeHcdzOZzmoTyJicX+3sdm8Tp
eA2cfzYKthvtkTd1H6A7EbtIW440pSKJaLNPdl0fylBEDxTGvGe/lQoFCZlJzw4QCmdvBuRnbatk
JEBJdbKQx/OP52+H9J8tzyKpo4tAn2b5x3ljV8pTp6wru+TxlAvZwe2S5JebkJy26Wijw7NvVTht
RAN4g3TNlB2phmFDfKA/2Xi1NBgAwgbYKteB7TwlrUvIYj5FPBgOhtQ7mr5HD4xxHMtfB+rkxps7
KeEHOZ2xQVw+fQnrcaoOwGggqPi2PTdXRWvZFAeDfsq2rZMKDpwhoKdNCUUdWmdbDA9j1hOx5wbR
8HkeZ6TX4FPzb1ba5sVGqsDOdjOkQAmZwoe+hCSvrsGU9h5/YtWNf9WFYfY9QFIBtwKZ56nxcuD9
IesoACbP7WnWqazFRZdDVO+kDa7UnatB86tE/ehMQ/ZR54aM9jM68ktGi9U0tbwTttbsdj06VjYz
8OshazfSDwbBkK2UXeyGUBVAbR3GoGMOl3qE689juRZ9j0VcpRz7TYkqg/ZkzN4cXXtUvpnoTWTf
FoioNp28T7mtns6Pt/VeafltaGhcV3tol0xWj9e/ze9juxnMQJ8swghIL4q1+l4KanNbkYeJ2ggr
QMU0pq7XHZ00KXsSODIcstlYh9WFm7FWE+ffmwEgRpMVGYr7Rvfsowz0qHboE9F9Zn0tZwtZmYJm
B2q/Jug6Q9/YOEZ+6IZMAbtKp6ras40k3JJuIOASgoLg9/VVZzo/8Pj08tkgku2bXQ/lCOI4QsSi
RDuKHyBj2I1RTI5HyHP+vOOjSYB0VuEzXhoPopCeUwXIwR2SvY1E3UGHP3OUa81OfnJGMIZHBVE7
+qBTK592dd1NYkfL1zB2UHlCf2v5ibS/NWbRJRBBivBn3UVi3CW5nTQnSWup2mqc6Q8RHZboyjIi
YkaFWUwdVIEswMkr8Tv84Zw9yenCHPymLc5Lpy2PGwjRt2Wxe3v90kt2k8hMCPWc8goDfxCIXaqi
7qjn/snPfHmcrdi8siXESVjFHdQ7pE6z31/6sN6+70U76yHBsdipMeu9vg8Ip10mfQMJVx8kVyKs
QAqXKn+skZot8df9nj3uuDUHYlXPj/t1TZAaA9pZzQGW8gpSutUKmRpodHMyJk7U+lNCs2FcZjBu
9gXQ8e3/cXZey5Ei3RZ+IiIwibstygmZllpqtbkhWm3wJvHw9OdD56YLVVTF/DczEdMzQwFJ5t5r
L1PM6LwtRkBXGpPlsZ7u7SBKmgsCyUxp+bxPb9e0JkYrQx36USYUHadC/FU8xdXn/+W5UgAgX1yk
bhQ7pxdqkASlPQxIvzNA0qvEeg7sbPhpKVq90Wa98rJYO45WKfr/4bHSL7uMxJmcfbhDrPBtE8Zd
6IdOq6CyqonMVkblMKeE0/Q6rj04YxlXHuvH7ZnHufCv7WVY/GEVmaoMG1S+oU+nZwoKg3LmA1u0
XnapgJhdXjmaeu56rq2xW2Io/rHv6afEQbBEJjZ+D3Gwx4BF2LcmNJf4UbKpvVbarHHehd0SuECe
h4Xjd9thJhayu6MWmgzMwPuQtEYX3BGntQnm6LYateF1Ypz1u9dr7NBjS59fugEEeTNyUP5Vx8q8
MSwM4TCIRDwFMoA9o4ZK9UVY9RLE1MeYPQ+lMqibwVaJaldExrk/TE0+4M81B/dxr/TNNjby+Y8s
Iw1uMKH16M8oyoAz47Tdulpti43VR2pyqzV6ck8C2/gzb11zgV5G+OQdTptopC2CRzktIvxWnEar
KaumwnpsUS18kjZRFVhR9aiUlCKi7gLCTD2Sc1Bd5SD131sMoeWu0NQCy78owWlfOtr4nS1CBjfg
ntbnGWwZU7FBas9WqDKFUpXUqtCpzVb+FoYdeedUdPoL35RE1s6Z/akphxmlk0MyH4bFavcdT9mR
y5p0+AfcqIEBFCOH2ILlINaghCXYyN8iKk8qJif4JMtefEuzZHgNKJCduyBuRb5Pig6LCyItCwJr
BkfcJFEYE72uBs5PtDLKk8OB1cKWxASROF5sKDJumpCCEs83gKpGS4+51hBurOnke2/6rBfpl1ip
SfKsU4wc95houd8Zul0Brz4WEvZCNjIWDwSe2BqDqAhRn7MalvCMiPgQuYP9gqak9E0m97uebvzb
5e9ivblBWcDdwQQyZ24EaLcCXSw5Ix4oiYyirG+fu1BTCKXp++yaEc2H5ma5EJOIZYTHzs3tnW5u
mQXSME3oleGZyzsUS5zgbUocRGEkP8axsTdTlS37Ki6zhajFLpNEN6BbQMow4wMQ4ddJUBZ0r8sP
YH2Yvf+u5Uhx4G8I01odZrhcNPUiNPObIsYhsbOnXUMU7XNDdN/R6UtCTYbojRG3erh84Q/H+XJl
in/wONhuSyV3+kRAruvYprzwOUbF05QU/Q7xkkIatp1viYvFpJiIuwyyF+NOgPsgJgk+zo2/l3/H
esW9/wyYfiDRNC7WWs4to6ZoO+hmPtP98mtl9X/MYh4ZKAfmjelO16w2zl5uIbYa4CFotFZ3Hesq
fDqSZ/yZ1oIQcJpsoDHLwIZVIDbCJanYX77Bc0vcAvZGv4wiC4HF6XMm/CNH3uJEfphh607kLDo9
ZJtKdw1A/FCVvz9KG1GmiZ5jYe6dXikazSDXlIhhWqgDNFkYL06ZwAS560lXcFBuFuS27yd8sLBz
7lB6TXF0ZT1TmXCVf+sVfoVOsQIDx2b+xWzk9Fd06lRMJQpf3yZ65XaEpnVAUSI2biIH7GodMnqz
fsAE1MgiD9sVkE4LVUypwJwk3ZOquCInDiNQ+1dkS/wSRZxvyrluttmA0b5JlNEmttPRj8JhySXE
WZiNkYj4NE92c1tB8FLaylcT09hUsysPUZj9xpVg3AYmvYqNMg8KYUKWrNUS6jfz7Vl6NfuFMZXG
Juqq6EEi1NwFaRk9tYHa77WJ3GzEvfzyvOiJU8gUlLpJZgYkHwcEyE+GIrZBqnyfwpiI+khM5JGX
4XOu9iRm48G572P881I3xWzbjEjkGhooK0ppvYoQ8npaJOktYmT9MYnb12IibzUxHaKuoiyDaQn9
W23xD6K7No5JGNl+0tTqAUncsCnqBvY5A/+t1AasRoGOX/WqwEjTrvdkUzjbIho1j09vPiZ1hXm7
qHBbzqww/h4rs3Gn9STx8lYIANK74rMea32yI1E8IGyujTwFZ6NHmQypN+Y1Hrjk7TSebivVPlcG
8jcHqAkN+hlk4EtOEo4k2CRYym2ToiCEKo3iMY/03VxK/P0cMtJg4RBm0kXTEU6W8lhPZfLNIJui
J1raxGxQqLGxEy4eq4tmG6/nMPDsmZSFIJv+XP4yz30wOjqJhSsGaslmeLpUrabKSy0aQ/wc8KEc
TYJ+jYoIIgs981OAFn5nzO2w14vefiLwIT0MKYlGl3/EGVUetB3QaJAbWmrTXePD+GhEciLAg91h
/uYqGFBtWCgOKiCTQdUmixZv6NHqCGxu+qprnsqwKO3HaIZuudiuTyRIBYbabS2no+CKzaAjDUQU
6i/SM5qnoJRaifK7y4j2FsESPamB0VG0FSMhlUJMzDdkaKBZV5OXIAnHp4hCnUCHhsWPeD8M3rRi
Qpqr2XPxLRj0OVqyC0ZWJWcXpuG9heFq17VM3+FC41cfWy8phslLFFKC/WJONOrkAYO76iGcp6Hy
6IRZS3ZZuQ0vF+M+X81EH+4nDUd+LzKanFRJ0zTGm2Zsi7cpzl7IRrDfAmUM820PpXTc4Y0Z3mEJ
VzwPk0J3Yg2FYnkI2Y3lfnBn344m3TjSa6m2HtkN5kvdENiGY0OX42vcT3eBE5Bky46c+3pr2W/Z
bGNK3Ni9kj+PkzrWr/Tm1j2BBE6wK6OYbFIMsPs7sBFRHtA1uSCPeIlbezs22+lTYg+f3Tm9EeT4
tVeOkXXvuWyrlC5L58Ba4dg+XauTZjEdCnO2VUUJDppd/RqpZzcK/F3iB/D5Rovd/0/XxCwEsagA
dl0dXZ2TBlWmL2pmluYDnhE5BtrBRBaCme4FYphtbFrKlcLkTEWkM1D//w+ClnB1fshIzhpRv6Hv
6mUKXFMobnWDMYN5O5vs2142jvg8Gm0Q3tnwXbIrlz+7KQB0MJ6C0rCoxE4ftF6OZZASruTXVm6/
caTuMjvACUUxg1t0W+1fmUfKc9/o+Ns7ZtHe1QL+45V+8czbNkBZ+BkavSkF2umPUGvbhjznIkFw
hmoXBkP1yagy5neOyXyWPm2Dkr69IoFet6gssYVCiVAesg4vfFUjN5lVa5RimU+QhJ9DxH80SFHD
7j2Ivl7e9D44CLxfCu4B3CCaYn09a6CuCxozCXO/lqV5z/5vTeT/unO4a7XOfMutNmVwWRVtdUwh
YaFTjrXwq9sn+aeIpp6YN2wm9m6PiSqnTADiF2L8l17Zmz927fxOkB6KGQG1Go7H6j2EfcE2pJmJ
T2PavBmV4zz01pD/injn3zGPDF+0mThT9L7uUS/JIRJ6O+4qF+vhqprkMZDY9G1MoxUojBoXxwN1
UI2tkSc5gXaFqv8eHMBqdyLhU9NjEEWZM4IlVqwSHlN/BhfWwGfHGgv3sdtjf1WPXfS7Y8/7BViT
ljtFVLrqj/oYkb9VGj2HmaHddFHW49UcNAFieQezA+mkxsNI+sFtrzfTQzLh663pi6O4MYXtDdLG
wR9IMYQuZgzhN/xC4hsnCt175Hzj91aNzKcQN8LXao4ywC6gVCxAyqaBxd1L0otTc/xiMx5hs7by
A5HAsMuzNkq/gTKIO6FNRe+JWEmzLb6GzetAo6tBEM1S38aDgJBu18w+mXiFfokLYTzOkGV+1AP+
O5GqUaWy56vHrIeF6KWK1J/HWMPbFLtDWW1QxGEmAA30aLhIs0kjD34suqC7JHFgkIVxQOGrNcRj
qInfy0nuOSn7L5jdUUC2Dc0/1sPEOvSVlfwstDqN9nC4g/S3MWFuKCyo3DJp4nGTuwT6YE9MWOUm
RtQbPnBcMXVveHu4J5KCresEoF3+Vs58lewD7EWL1hF3gtV+KHBViRbNqk9IFR8CCHjzhaJltqkx
1fqaYcbHbsVGPoAgBckGYOA72P7PoK1WM6DVKkh9pc4r60bJHWf2HHWurSuNwsfb4kJQtxlcIAew
1vJGBZ/JWu2SzB/D0bl1CCHdNKqa7S11VB4vP8GPJ4rtcCVmY8scF5rY6WZaz1Us4mZxdte6+L5y
Wv0JSCh5VfXMfMZNYPrbDhUwNYXyeHv50h/3cdRT7CEcaCAqrrraUid0WzNIC49TGyi/oo544iyI
diNVuWcEODCLGKP1yxc992gta/FHw0MPbrhxer+jkK2RiDT12aVyckma+i/6numrYhTXXHnOnJbc
IDo5xtYqQ3l31XNiI5tlpp6kfqom0c3YmHjhsOEfW3OuDmZvwzeqZ1hsdIRPLglevuyCawj58gWc
dpzLb8DPAuMTDsu15ifF1kMFuUr9StF67rfX8GsfKQE3UEHBMsWE5OnK8j13TZDyBbQx1OUEO33G
blKJgt028dveJtS6yhmbbMrOEo9GGljlbVJARrhyzXcT2/WNwi1jwmtpLrrgVQ0ow6o1pBhTP5AR
1hUBU4/XWlddskHHwiAfNqVwxkud7u2t1dTHaagJL4rU7lmMSk5eTxUPjCzKUD7HiVMuaY7YqudC
z1PfrM30tc1c9cVB5uiSQcOANeT/8qtSajxjOg2C4u7yQn0n+3y4ISgjOmcrQtz1m6sAysumRWk5
hj2Yu5wlC6aayJrexkmKIi0bcpywmjatb7BU1340mItp27bpp1tjoEvchC0eylGcQznok6olgsut
09BrokH9NJZK96cDMs+9mnpn9MJ4St+6JNEfUi3L8N1OOvvG6HScTBSVi2xVV5R3UW6Je45OK7hS
1H0k9qNFWsx50Dgz04Gbd7poalPpF5FVRhJqMn/rhsg5um4OK3qI2xaPLQX6sJdnZMJtpghe9KbO
0vihyor8KHoj+pRMMXEIemrO9k/LVAgqjqra8I2xYox++dWc/bBpjW22EbhDEDBOf2sZmq2iQJ8g
r0yX+zyXOOZXnfWX6UOzIIMLl6JKAFHdwqtEVO5j0V2THp/9EWyaFF5wxjBtWO3cqdDLpRChPYsL
YKSB+LqRNHNvpI7dRqabIe1xtW/IJHrPVsjIFaCl+8tP4twW7sKiwpNxUa+t3RQaN3Dnlhg0v1lo
EnYtCH6UcQ04M741XdEsDXf2348NdGR4QpqoCYFmVwvF7ATRpl2W+1aeBcVWuqFQPb2yiR0yK/yc
YmrCdEmcg8Nx+W7PwBHIfhc7Eg4tDpA1ax+PoLIu4zT37cAgKEdyd/URJMh6cdIJMGQQMp1vGinJ
28iLUP9RxkUBek4p0R4mK56KQ4pX6+c2cKbEK/UqwDAy6wTpHD0wNrOTABQKKVT9y4IX/6I4jd1t
205tmZ66ofnXxiZwWyt2sLXqTCHuuYU54OF6TJrgkIa1nyM8/5oWeX0Xoaa8i63S+gu8n761daKQ
8uXks+o7Tqr9hrNjH9LC1uvNNHfu83LWhkR5JfgcxYNgsJJLK9EIR7OdZFdhpJpAmaC928wDzojq
lLqQinBCijfsspR3OH4Xm3BSoRFkVJ7ORk3snFy1SQ7EWJqjmW3LOpi+Q0EpcLjBimI8WngHaRuK
1krZhAN22ziGNCAvkyz0fh8qRuYHmpYQiRFm9U1f5u3ojS3+ifdSDazfCV4e2LZLa3g1Z6n+rdzU
qY5oXywT619p/iBUlrhrdgDIzlVRWL8NSYfs1TCyCPXqDaxYHSeIPl9eJ6saYyGrQjkCFMAHDqXD
ux/7P3WihZLUsWUc35TM8V5Aq1C2ccQ89IqcjpcvxUDo4wG/uOWD0QmYsZBcTvciYU4IUkWX+cIa
jDvym/Tt2MZiZ+RkuTEzqZ+l1YHqau3CP4jjLyKYbXLqnCo6lBj3PIyZOWzpC4grxqd5N7TooFS1
Tz+NtWvet53MbmHWzEd3hn+E4XgC4uFgB5GSJe8gViFXMsVrsTL+9KPt7iWClluOGbqARth3UVkQ
qN2rKB1dVe6H1sQPBrPIG12pyz3+pXCYO1KhyYwsG2ANckqhwqOas7Am9oi2w001DFOSRKXrYn48
kLoje9Of21G8JVXN6rECcQBxAIuAcU5/SfYQU5IeIlMt9qO+5G8NWM08R3qSPERq5h6SWav2c6wr
ZCfNefMIFN2TcGMjRJmm6GbOJrs6wGLGWlmmziZCwLUl+Tu8I+W5vYsasmNkTVgkgVAl4HeV3vXw
2j05TBr/sdb7WVT8LZXwT99FzdGuhj9RHJMuAbDnx3Wu3tV6iHeT2ukHRSV/qK8igw0DkLBDkrhV
kEBttJERwCSFspMjiZxhQOiVQhDHTdTm856gwsEzjb492mIsdhMZR7sk7IYNTWNDQp81PKglp/gw
QQA01VEHB7elP1XaGB3YUMynZJzjByqIZuvA8t1lKQfKVuRtTHBUiG8EfirUDebUqTxNxyaOY7As
b7Q79ocsi+V9CicTB2dbO1LAAu2L3jJ2ZG0v2iWz8cI556jW6mk49CpTma0MTZP4JkscbHrFba3P
ZHqro8pD713gzVl1vtmE6XkzpYpnQB7ZBZpKbK41b+axgWfEqIECaAFNB9u5cpJ9/Iwc3Gzh5lKD
4G6xdjOWwWi6hDWRRpTOiunHljZvTQOJ1jalvUd9pcq2xlKVMPfDPHRTv2/qzv57+WteF84LlAjO
wsDPhb6LwPH0W+6wl7OH1Iz9EHkYHbyGDOQAuUBC+Ztk91qrY/R8+ZKrvYraZaEuQY7jAEd64qwu
GfZCJr0eZ/4CMB1ErcVPeAd8zQapXwl8+dg90zjTOtOq033hOXl6czzM0sxNNfMhSjDIiRknb0oe
8H/2wF4eIrQVmMLUN9iWnV5HYqiQUswn/tgbcIKAKzHXDLCjekslUQJXaoLV83vf69nvSWFYTLww
XTq92ogOQmiDFhOSlVffE07zP3aZNeEWpF88Xn5X62prWR7vrt4Uybh+rOf0YxUWTOPyxMdekN7R
KC1kGETn5MRQ3yWDOv+eoOW+XL7o+sNYLrqQHmhAMG231oLblCed4VMR+51TaxyleeDVRqRuKrWN
d8SkYeighM6fIDAzzArN9D9We8vlmUXj1cVfWDSrVZOXdGRKXDICz53kRlNc4YX9aG0gh7zYIe4r
dmp11w7V1UuFNbl0yxD2GfQz/38vvf85wNH82BolPoBYlDiSw4Wg4pg0Elx1dpaaml8Z1oU/+U7i
hXLCsBPIHfNkKpjsVg6x/isZdVgTdWHG9qaBnwlvQibOFVL8B97G8jOtxcSBaQ8o0boNScZRGYQG
Sohitt2VCBr2TGgFRkcQdqEH2jvLSPojujuxnRRYSHM/5iRuKSruFzUGBGNhbnNB8NnlJXNunZKN
wEuDd7pgw6ffhE6Wiz2HY0IIfJl+JWUvvqvdcdHAN9WsPUSRVZDOLOK43V2+8AfofHkiuIbiD6WD
0xlitVp60s0g6jmJXxQGGax21e0ClVhvsxs9KXN6Qpql21RpwiMGzqSJKGQs9SJ/NfCaw1LekhsL
6guTMuxoL/82/d08/t+Gnh+HOhsYCH9HNvk1HMQ+25JF00c+pPL+vsOXXW7d1FU2kPTFJllSCWO8
zV/BFnNy/Oyq3RoK2CpMmzH7OYatOPTa0D9hR64yJhap6jAs7KulxlFuyBBXPus5FMXRSSGLmJMK
sI1ZNalnRvjXIL7uRY1tMuSx//NiN1nSRVvxZ6DfORRAUp5ljM3PJo+1vaxt+QZfww5ZI7b9HMMF
9FINIVJkGdmjWUro7ATz+RWW31uDT1DZNO2CAvduoZI6ine+HoU/q7nWboVShojvzWE/11J+QnTf
3vZWWz4Yk4UA2Ymk41XSTJnpagW8gFJan7KGjL1Ul+UNiubylYFpva1hIn2ziin5AWBR/YrVyYb/
4yj38NDCo9ovjvsiqki2nVN7b+YFDfgc2HfD6Orkz5pi2xDu5bnBPPiq1LUt6K15GARmnmlfVXdz
kpsJqLsW7XCuCvmC+ipFjJdmfwKlrZ/VbBllUe9EqCd1qxce5GqBNSQHudxZdVJ+YaNSjnjGaXdK
bel/pqERzVY1sDTcjXqQHIx6mLCGl6S/Yd9p/qiE7HCimaf5MBNN7akRSZmyawjbCy3lCfpT8jSR
t+Rhja3A91cSsSnJX4U3Uc33ZSqDF1fNuu1Qmer9Qk1TcSQPR+SjUtavbmmjH4tAIX4OStl/s6bK
3pq5wOy1qcbfKhk+GN50tXITZLq+TZ2su9XmnpDZqDS2GOLruxBI8W9qZ+WxzvIKon6ePJulHpBU
OasETyYKosmK1Mz7xeP+uRzN4WEQtflgKHH2vRBSu9Xo7hCPLV7xSuJkn0lKCR8JKqVIrywS8JSi
s5ndhYVjeHmy+PUV9UBJGRALrpWp35IcrhwGTFcNz3LGjqT0Ym5vkXywlu0+mzZJnQuxceZGrT0l
7tU34jnjbNPGBWwFJg9eEMp+x7A6O2pBUXkD2q9jYIWY6OHJMXyrG6XDLYM07FQQMoy7nb5rh6a7
yRko5p6srMnysiBrm10XJtXe7KZ8b2uZ9dIJ0mcV4jBv0kw6Nx2Jk7/qQre2vTICAult2O0Da1Y/
Bb1N5BoETN0rHYtJBfpwOI+yDWnKZ8C7mgxRkQKzD928adnWt4zszNuycIf7nJr3rZya2dPJ1yEs
3Z3uIx7QgcEYiQdpGbv7edaVykvDUIduUOkFSorObfcEQ6V3jcg5hvBpn742DcEDaWXhSdNZBC6G
TmE/iDwk8jWYYpN2Scm6YafIzv2VNwVO+LIt9iabBculS2/yygSVL8PhIWamhVEpNyQ6U/0+D7bb
UR30zoMbte2vsEiaFK1NMB1tA6UARA6bYVSajdtBn1y6A4kjchqE9wosjR1LZvyra7K+Zqx75ijC
C4UzEmoxWvj1wNyNUqLdCM7zCWXBw7CFKnBgqPw1djtjL/pa+5o0+jXO9rrSXTZ6oS0s0YWDb609
lqJkymMzl7GvRbi0oKgutWyXg3f8xxywpU4xuQqe/4jVIQgu/cQ/dYrox7GtiyjxK8c2buD66ses
VOJjoxvX8Nl1ScQgdyGDk8WGdQJzhOXP/7lUUQYo2EP6IwJTxZfYYEwa1o7pEWYZHS6flOvHt1yK
wBe47jxExKgrRMOeYOcNDJf9lKk+NGpMiZT7OtaF9h9dGmh+uClmXzaEQE1nfnh6UySDY3BtzYnv
2IN202Batal7snw1I9bRqKXJPXXiYqoHSBUVNpn2AABX6oJzD5b6momFi+obWuDpb6hnrOaLJoh4
sECoApdLstEtZde4Rn3lwa7by+V2qfrotgEvPyqhBvwzC1DEyB/6KNuXQEWC8Pe0PVpYn+0gNNfX
6rEFCP+35Fmu+P7x4c5o8qD105sLFAlOF8C6RIGdITaLhqB5Wuha8q4FExh2xHLOr3D9ejpsM1Wr
H6IQqU5F0yQxrL2kv9ZPrNsZftFCJaNMpOUFRF5ViHZgQmWGiugbFIclVWAwPwpHtgR5kxJe3Sp1
TT4E/ulutykS00IcPk/puL28xM+8dNCGJakJnRivYvUrxpqhxsxoBaZtmFLtcCDNwhmP+RjFV4gr
y/pZvQK0x7oKrdeFQqeu1hfHCJyh2IJiG+D+VFXSAMmrbufp85wTejvpySfwu+T58g2eWWpQsaC6
MgRcGISrqw6aAfpTh6lvofO7F6Q5H+Zsdo5w6dKNavWm9z9cz2Euj7sLQI5YbU9CbSrFcju+ZKOy
P9nVjJENZ+5GpNUXR4/SKwv77O1Byud7otFA+rxa110H9QrzV19HK+dHho6AI5kcQK5hTJ7TrDL/
qwBpWbcg8rRqACh8wasH2lPzIl8pUn+kPv4Ro09ZcAZjo8s69DIjwTykHa0DutDwylo9t4AAl1Hn
A4/RzK2ubJXhbAcDzXAlKYqnYLKoW+LfOhjnFnp8fxzjJffKGevvl9/puQtzDiyKBHpbxEinDxnr
Po0jr818lwrnSauYN9QMhrZTobRfmkaZd2EKfFnRBV/Zk9dVw/KwUc24kMuQ7BPDenpljgpnTkpm
kTyOFxmLwQtGvb/R88g9TEyTPYjB2ZUVfObU4/UyNFh0GJzlq2taWqBRk6YAcaEof/RksgP6ooEa
ryzdc091mdSRgwPaydd5em9jzD8KG55qQN7EjnpZ3pYSvdxA0ITnZuW0q9uJrCiZlFfu8OyVHdgs
4j3pYG2DQG9eyzmD1ULR3eyC0Z6fJt2Yb60ia25hmQFMp3xHqNuyKwYM594ndnxYMGCFhDhzBUiA
28lCwX7Ur7rxmz3MENTrKT4kwg4OMmrT2wZp9pXD9sz75EMFL8MAgee9tkSHbKYFbbbMZYwBf7kh
ivXfjOnT/7jRLiUgux4IEBIeMMjV69Qr/LrIxqbAnXPCiwfm84+Zys5ETKT2UmluemU7WG99ywVR
BPI3DlHo4auvElphGYDiIqc22Qm0oDKfXRh7AHJud4BAf229nr/eYkXCiBv4eLWzT2zBFnUnBzaZ
lAmZAIRw7XuBFoajzcbiJSBL/spKXa+X5R4XYSnEHVxSiXxdfSNa1dQjiem+RQ7MLjW0L3qbtneT
ieYw7WLrk9VePcHOaY5wl8CVd9HQUisZpxetJnZxVQaFbzPl8c1sUAyq0Y7RPlamv504ZpIcxTO5
svAvzB8iaM3aK7OOzXgzdu1VFHR5sP8WDjwEepflgzEMNv51XBOklJ4Spkh8UdUh+RP1VGyNKK3H
TWR08hrl7cxrRl275HWyjpcIgdO7l8Quam0AZojV1nyv6hMZeEkXHCyjSXYJOM+vy4fL2etBzVJB
46hQ16W/UIiMR3vACU61zOxqxAeXPPkdnBnXI3LIufLZnEl2IsmIHgUwG3k2h8rpDWJQZLUuAS0+
0Fb1EwMjZv/k/XGEk4Jq/IjrsMy2UdOnHXZnY/83BeB6i0WSPOszM0tPkWH5qavZoK8s9vW2vLzn
pYfE8mxRva0/MMueaeXRbvr8K9MhZDZ1oLHLNqEtE6+oRudzFLvKLsyH+u/ld7AcaesVRo41Ojvq
U8qX1YqP3L7g9zDPCBq7eq3D7BeGUu0W4arYMF3OX2WUJZ4qBnuX1LM8Xr76uft2yNhavNCAjNdu
qU1fG6gZpthH+vhbkzbyH2yXoo00o/muRDW0waEv3OVDdQ0KPrO9MFxYgrtVzmCOh9OlkNsRutql
B7EGhy1UMckLMOLiKC1pMRwt5cbBs+TKuX/mc16KmUXRI9DavW8//zTwjVF00sh4ze0MSwi68KR/
qZt2NLehyK7G269PPxYVylWHzYxO86OPFESkanJgEvhSoQfbjGol8FUJmquw+plnCfKxCHOZ2wLw
rI4jBRlGU0s39ocBDgm+t822U4rxBgpP7s95Ou2kPV8pTM8NXijV2BbBDGAirYdSBOWgU1cZ5jet
6T53FFHdZlQ6R91ALS/vZICEi0GC3UO86zPg7zxBLkQ8jubUEOsE8ZeYJpZeFc3O18iYNfXm8to+
s7stk2xwmsX5g+L9dIW1WO2URTfBwLRjHj8y9rD30rEiN0Mpav0eNFz5Hw5qCh18XZBXYqC2ZkeL
CS28sJjUlRCadknv4piIB8ZtgEeC1zj2l8u3eGY9o+Hi1dOALbPr1ebREc5ZJkwrfHoH46ZoHOGh
NzcPsar31/buM48T4SjFB+0lB9R670Z1kbqJjhNrquTasYdx8jCqE86hbQ89qzfoiAiMv+uiMNl1
rs4AAenGYfFF3jBEydGXFn/bMSOGuav7TUvk6H9+FvZijYvJC0AWPlCnr3sxVjEr5qO+m+v2U9e6
4x49JZGk9DdXds0zHzbgHzgVpxicgbViVzXyKRqFmvpZIMsvbi1F6SEl66+FRX4c5WHsQMvLeuKZ
M0xbQUeDpsZMJvXcn4q8O4gZj3pF6DsmZNgLi7lf3P2If2s+TzmQNs1gNt4NQVZCRcrtqccQl8BW
122LK896vRaIhQCoQ8OLx/LSma7WnRNUyNmUIffb3CZpr6u7vd506EGKKbq3Sjd9+W/v9v162A3g
OcLzwB/y9N3a7JwtEDY0T8MBTQ+1MXQ9ixlCvFloc82V1nd9Ji+X4yykacEYD7RhdXuMsnAC1RD9
KS5qytEsYDsXcsR30v2MHkzsIBuG3lQwFcRHvb1y9fWZ/H719w54QTnohE9vVrVme67tLvfJCiut
o1t0mOOP7GWPjm52j60+B9+IVDQVxhua/Xj5Sb8Lq/6tRzCXg25N3c/bxYV1TXXgiIF5BsHYr5gv
01iQEW/XBCkOcfhKxDScNAVlptElSIsxqcDkxu3veztNvzluiXnH5Z/zXvJ++DkYu4ETgjN8lOOT
ooP7kYXkDMem2Ougn6IzRT2Z7aygxElKnyKn3aN2CshfqqF+eAyspnvBlMZ9cIo4/D12c/9kBDW0
2Mowx9cEvDbY582AQiagyrtNSsdpPTuKfzQ12QDbqNSNauOOdubs48oZJOLVFu3CVJqfo0yrcI9W
RYOXUpD20M5iBOObxMDnA2qUG74pbq2oHh1vfd8r2CrfuUYU37QZwb8Qq8w+/lEUGYXOUObRkXAX
9cESOCV7Wmg41j5wNeVxMqjN93mvY04STkHQ7E191Pw+HMrvkljEkU3U7VFpU9Z/alNSg70gDaND
EJoanrWzneZHfcq1r8pkRE+k6M3tFhdQyrmhT+b95Xf0oRJ4XzJkP+BSgSQI+uXpgkX8wFzEcdAi
0ozeNJ2j35slTqxSLYZNhcZqE6uDtTVbLJ67nFBZp49d7GeiFJKsg9tuYTLxvqbNW2/Sy69iGQNO
wphRsQ86/VX1jJNY22CPX0SMmCEQO+9x2rN7bQB1pmnlk1kkHpw7HPtrILRvFHp2HRL6nJs9hjQi
3jdqZX9pRRZveU/tvhGVShsRN97cJO0PGIfiE0Nq5wpPaF0OLLfMyA2dOk0MYrDVzjEi4ig7hW1S
KXrzRoYSxyKsIcknN6crY6OPm5SmMgXjteq44DDiO326wzCGGDnUhT8BOu8VORtIXGS+dSej2blt
3R+hiSOri+0rVd25e2RjRhsB355JzuqYD4x+Tky2Z9+Ja/0Wa8lxmyD72ztOf8018eMpxwp6DxVH
8UZ3trqUaDW9o0VlBdWp/ocefH6FJJDh0jMNvxq7vNowvA8Q17sdkCQCEIfaEaHt6VPt8W+ry8rI
8ZwyBcxAkdvzJqtaBxGmGbTzXTjJKdmWuux/UBFEMfkpWnCfK6LJ8VGQk+lJYRV/iXEs7qe+s2oS
6kUpt9gyITNt4ORt4DSIPaM4UW7TRLceqrARPzNEpeZGh5T612KG/Fm3E+cK9fHc06Tdg/lBwYXv
//K9/tN7lQZJ9WnNsUYDYHmuNNngMBM7JtLBg95oq2sA9sdTHBopHyTWCdCYQFROL9jDdcfjkVO8
qWt4TUNU436R6Tdo3/Jd6Sg/g6HODz0CvB3pNeqV2z23/TDCxQ6OUbrgrDy9ehDE3YBzGIunysyf
rYr9HkmFKU6Pl3ffj9ehSsAXiboXLTgAwul1mH1HCALgrgJJDvTQWocZqRBobq9sLh+/eC5k/R9n
59XjNpKu4V9EgDnckpJaUke3Q9u+IWyPzZzJYvj156neG4stNOGzi9mZxcygxIpfeIOM/Tn2nIrV
QInrlaaolAzG+dAFM+UZ9Dqq/oAsth54E5C70CVQQdxVu3n/E98uJCMTh0F0UaX29YppNAyDN6PW
Cl6oVHS2vEewWzuziqVDhM6YU6fBBDz1kKaGi1y4uRmGy51yeSwhvLNn6YZIEdU1vSDJZvT2DUFd
rijsD44owkOjsG2ENQPGRtJvr+QjJ7Wf6vkHQjK1HwPt8N+fhWsLbQFPpiiL5ya3++VCm01XAiCT
TPNhrKO93Sa1uZ+HGMrMvw/E+YS0SYFGNmIuByKfNuiSauk5bsO2QIZHHz+Yag/06P1x1lULGkwy
ewBYy589bQ30RkGzrY2sAk3RDY2y6wi2nzWNbzs3KjprQFU0FUKAC4/o/YGvzSTISHk5GODM32Qv
Rey6TU1RN4lEYwRNjhq1LxCa2ug6X9u30t9EIndtboJVBNI1vCBKDFxkHh1n9oVmL8s93ltmdCyc
KLy1hj4lTUbNCDWUJTm42jxtPNNXYhO+EAdBFc0Gcpn1t3oN7yi+FPEZtH6xR3bPT4TVAdROqUe0
ne2nxaAEiYlsjemFCEcPVGrGWHx+f8rfZLJysSlyYszEREA9lmvy1+0fVvC3FeK+8yCyHyCc6dLk
6rwjoLHvHQQG9ko2zwEQqHxXQp4Lcq4BsIpo82lq9aTBywx6V8UfGWrjxvVydY4InZDslF0kHBMu
f5szzJVS1SNCvAh23gnvntgGbkaZ5MgqLfl+qJEWVnaO13xt930itujYb8rir5NDYgv+xlOp4K3S
25b2VatNdXaeK9UBBGHXdzC0TDKC8rshUD4aZ8O5SVXri9bTEc3mBQ1ltE92kxnhhuCO7pf3l+tK
IILcEQR/kl+6H9C3L6ckz1JryQw9Q5MMvYJKM9NdqizP6pz8jNT+NjPy0R/a6Z6Q9m5G8WYPfOdo
KfNtomp/sEY9dY6D8Y6J9lRTdcdFg1/dK7iepQJOlJdl+7YmqFFq09slNfsus/Dmef8j3gYcbDno
ZwTk5GOkAJff4Dbu3EL4Bg6h6PMnozEbNL69HCHd0n40Cmo2/z4efVXuZupZKJCvxhs7cM1aTTel
pL98yEPX3qeJFu67ROjHZrCHrX177Vmi+AR8huSYouOqTKGYyoBnkCvhEJl5poAanurYS+7GuhGB
jnulgywaQmpePBqPHjjcneeMysYsv43HUaQiJJA8dx6NdcWz1scoalVqz3VUNe4uLww9P4gWehCU
T2XagoCsHg0XhBh4f7Ic8jqZd6wmuY+yZsJIRzki4g40NxLpbQU36NlY6uqAmEn2xcxRh3t/ZddF
kf+NSmYrS340YNe+rxEhal72rXLUxgGlM0Uzqo+hFmsPaZc33zN1Sv8zqszVfLtDD524JHHnAKZm
bPuqtrjxoSO8nTZmfvW8vP4oh8SW/yI0ANT3cn9rKnDSMUkAvUAj3XkVfAI03dq7trKdXd8m5qHU
1WIPcb3dRWHvbAy/WvjX4W0udMZGtBCntcvhc5PHM7HV8IilW/5i2wKuFrXnLwNw2o2hVqHn/76U
WphJ1GMT7K6+1DFTgGKJiYnTnBUf+wlkMJMbFoGJfdfnxTH6c2o58R6WxVYp8Np+Q3iYBjCbXDbf
V19poF7TZYpyLKPC2KUozu5Hrxi+DT2pfmfX7U2W1dHWa3ntg13gPqSA+Fy/ca3C1k9rhnaJTinC
hfpeQ36wDGZiU+Aw6Wzc5lgIAZHs5748Kv24jGDHdbSu4eSN3+MwT1wUgwov8Zm2sqI6LyHRbW2S
GqCpxL8aVYOb+jONmfj7+2dldeu+rhV4Pjzx6OtxUlcTFi7N4I4Whlsx9IFzNxfWwVbS6Ea4afIE
0fRfb0HQfPyHEAeuDTXyN0hZkL/qACYEzoGpPqmpwF5Q6O5nkAvjvZc+zNath+1RF/aP5rAVwl6z
5KFES5VJthNp3spD8ldYk45Nt0CHVY6TEZrlHoWJoaba01svhJ1UhiehoVpnGkr0y8sTxzvS39eW
z/QOeDMxDm+eutbZ2U45uKfOzYXYVVEC91vDU6K5GWHfuucYmy5IpuWCVc80ZGLZG/hqTrTZrPFP
PkK82+dmav4s9cl2cfcUdPDfX9P1IZBTTMsbcSF0VGieri7d1K4Kt6349YjkxYuv41Vl3uM/MsGU
riIEcXGmdl9MU1f0m/dHXsdmr6tLPYSWDth1mlyrW8YD2d3GRNhH0RczKmudk38byzahtzG7yefB
GBSoHEyCCGpvnH7metFSrx3F/KtVgHW+/3PWm1tOBCEiuGwSF/jmq18T595QLygzH124zJlf19N0
GqrMuxlx1PAHO3M25JbXl+zrgLINQSUTPfl1+N4TFUJrib3jPOTec7Ro7e+kWxZ4OuO8cXCvDUVg
LqEIiAea64b8kihdnbZNeKzp/mV+nC9mt0ed3/jtKEm4daVfHQ0FaQmFI5ldF2eaKFz6uRDh0amj
5c510uWDQAPtABJ9i9V8bfdyPmnHguwwvTWmCHGGfGmUMTwuE1j93rQqJG+ANJVz3aHv22MIMvRb
aLtr34caHJEKs4UL7eoazBEyi3uxhMcRiy3o/IRwKNfHXv+Edsbw3/vbcjWYpEBQfKeqRmTCI7VW
QVEVxNSwagdoXCE+W2Wt+bDEYXUzkwVvVIFWk/k6lKyJchL5Orbk5YU3TzQsciRZASbBtkeabga+
nTeBokrNzKFC6COOtqSoX4PIvwsw8gPheFAYJEHCO0+/HLUYBqEWhQduKIqIagl6jTYYqhYJXKMW
86dBdM4LkhqIcZeU3XSIPgNt/rSJ0iwwzOi3C33/wWqaDI6eqcpSqD6N/0214ZW+aZPA+JWiFLcW
qvYPEUJWxS5SdJSOkoaKqSmF5WErxeLBidOxR45XEfW9iR7t5CetgcQLcsOSszQk7nPVuck9YWyV
7YUbaTdQsDpJZ2qUL8kEImAfqwUPEnY0EWiIsOzEjYWVTukvBZyz/RADTvDn1GbgdMqqBs9TtzH8
HkPtH5R00ydyr/bD+xtoda/JVQVGADFd9ksoV8p45K9nLCrQk3HSLjon46SeKTcv50Jk3b6qSueQ
K+jpvz/eKnSV41G0lCfDJEEjd7kcj3xlNGI7xBlpQsk9rKz4xut5x4Yp9I55H6bBnDni1qC6v89q
N/7y/vBvZIPk+MjX8JwRuNog/C7HJ6qNgMog4anWU1MHSTHBcZjQfah8kajLszLGiDVgG9tIXexq
jnd1w7E6xUsRWhtVolWs9zoXf0NGVidqiOyyzjRwFalhtseuDovHQcvswG4QkBClGu87fF6+tpgT
7d+fhivXhkzYaHeSrkJoWq2C6KaOhKmKz7HoxBnbccQj7cUSN3U6DRtfKUOE1QmmXyOhKhxfWce9
nPE2T6ewBk9GU9vOnuxeq37U0RhtPJdvRpFSYZLdI0Eg6OrJfffXPuYsZnEyIpUcwsd8qOgAdH4f
T/YWXPBNxYboFjQCZXAJvYEOtoqI6iaGhF8s0blGLsNm02jxnQ5+s92x44YEpns+37uJO5Y3aPQv
X2JsBO40o8xf1LZYsKfSxTiSn/V0IP5xUakiAapjPRHfwb9kNQV0VmcX+RWK5e6kfuQa1w/s4uRz
Fylbwlev8r4Xi/o6Fkh2WP4207C6lmNnmsw8pDCPxLH2O6VFddbSFO/aEd0YbCLxuvHzwYNlbxcK
8OjGGezbEEGznzoa9z8LY1jOthiyOLAwAHuqCZOjwCOcLikK6XFMYCym/3KxiI9jPrgVbQZ1+O0a
GQV4DUnUlwLCKIqp3YgFp2O06Mko2mCfta5uSukyFtf/enFRY6S+Aw6FTjcCJavZdTsRj/U8ZGdj
LqIOiXe81/2Z1CYLihDdaN/GsXraUffovngQmX8tmFs9v7/C62oEsQw/QvKmeBUtSparc5vg1LlQ
+AKUnDT4vhf97zi2qi+gNh57DL/9AvtAXweHhgI80IFU11/GroKQm1RbLM/1FSIrlzK+ofvtyL9a
nQPEfIawrxBrITOXGrumGzXBnI/5i5ODu9+oA7wdDY1W0hALoUwY+W+U1sRMAKwX4WlSG9oeGdcI
NG8oOcOujZSthsu10ZBOocksr5M3DS/RtX2IyClmTnqDDFNrDbl9SpY2R0ahpcS28ShdEW+ktUoV
GgakSzVtHVqhj54KV4uUk1pM6hetQWkAhOJw5AKbvsXlTMqndt1Q7RM4ej8nXa3O3TLFd0laAUZp
vTx8ytDKsQjd7fi/GRITx0EJS1A8QONR4J2KtEajTxGQvOulf45DLihfg8dQ7/QFnOi/LxeeHWBC
5FJRSl5dD141KnE+9iiSR7S0w8azH1IvynYmWezGUOuAgsj+FQIpgbY87GsvvbzpG2PuDazHNJ40
eoJ5gZtO1uj2k9J5+gM97i4OOnOGxU6sFud3pQXFaON2eHMy+Rk8DHwtYapsaa1OJj7iUeXOVnhy
ULl48Aig0q9zVOPimsYCa0GRHi17Mg/9mKcfp2pq96lW9AchPG23cUnI4u/fdzM/RcKBaXC/Js/r
Cr4zdk4KJdI9TU1kYwzQ0gnyvUrJMa4Y0L1D3UlH7ow6oWUdvI7g58YTeGKXY59hj7ck4KwQp63v
WiXM0422lCmf+9Wvo2hIICBXC43f1b0Rdi6qyohInKfG9MYDMqMQ5fMx+qhPfeHtmzrvKF/S872Z
i9D4byZMJIZ2dAzjuiqP/nSJvnwb1HDK0Vdxxfda1M14RNSqSo9zZy0fimnBkGAe3VDsm4I03c3r
5MvcxZSJjVoPR3/yiHgCJAvCcFeDPPvZkzI91jzMEZJMVimQuRij9ACSZ/6j0kiToCsV7Zi+1TBy
64G3grZoM+9DnDuKi3tfmf6ohnT5JBT4l4FdYfu3scGuXEk4L8EjdrmSoHLJv/9XfLO4ZZsaveKe
9LGt73kGsgKBhUHceVPTbZU+3wQ5bCHqy2DuJB1FUsMvRxvAkdoljj8nRdNj9xBT+NA+x+anJbLa
795oTHGgDaWBZccyILfpcKLGnZeTIu01RJORyBuil16fqF69v7nlMVrvHkIOfhV8cR7hVbpCfjAj
AxihwF+N4Q0CLk8o7eaHshjHINXGrWdna7jVo++haKLPLX6Co6JW6Ac2BYatSvHfOCTi3p7if6yN
yDIFYskGf5LlGGctnZAVoFFoSdMHB2F66ERBcjjOdk0zrki37gl50tZzicYAMRzVdQcE6eUiIwsy
JyjdwIe3dWnpkXT+pNXmrecWVqCVuhUYafmpa4vhmGRZRraMjrE7g7nNe/l/jVCKlVhbc7DOiuQc
wCmW+sncUtTaLn+WJSqQ116FqWEFvgUmpuHMh6JBlg+b83L+pkbR+DkxW/2X2RnW+I9B9OvoyCjL
7BDc9brgKUqnqcoWS0V7HlFV0dIveDoML/Clpk/vb+U3qagcinknhHJNU6r/Xn6ohqAgUq607io4
9vcp93TQR3FDmEw5LtBcBZFBDtIutlN1HyeGc8YzJdq4V95sApn0gzoDMAXbzV2bXiHWO8FwjnEF
8Poe0VJaXfdoubbx/v2vlat2sdkYx+beoqMhX8g1+7UdVDfNIS+ecj3LSt+An4lPoYs4ZdlUH8a0
6284avbz+6O+Ob9yVO5+7MDJiJAlvZxifVLMZAGKe1K7aTgPuYbJsq7Yh7xzkmDSyy0Z7rfjIaiB
dqFcUJnzrq6nqtfNWKmUFrVzJzsQ8xn7CCGrIyrZRYC565Yk/5XxgHZIJhVIE3ouqzjLGfVSc6ql
PxWF034tK61XsSwzZ7LMxAiMMhk2ykVvniGDTcK1S72RBJJX/HJCJ7Hw6FZOe6r1CiAA4Ciz9LvF
XW7yliBzY3O+HY2YSj56aPOTubwaZ/716BlO1FKys/pTBT/yU4os2eext5QTtpzzxv58c+vIx5UO
B0eSdaMMtPqwusEPurSGU6MA7T7HcWJ5x2JJne+piGFM9646fUiBh/+gKbMFc3u7jORPkuyBz6lU
R1stozrqgiJP3J/yOf6W6IjCltVo7TJu42eqKstGDHZ9OKnfADSCzo78+39Na1+EOnSeEOlCs4nw
yhRlGJNhxIZX3yjC6qdzbkFJPL1/Ft/eNBQaDaniwB3gvOkai9arB1i76BgTXA2BpaPigJdZ2dX/
GiMYoFagcNAUlYyRtU4kFmmpm7J0p1pBT9QfkNB6IIgDqyzGYk9XW//3+QSgCISIi5Qrbq29bwyZ
N3VD35zU2hhif5oM7T4fYT8ZeYtql02V+P2pfIupkuQjCrdU8TH+eIOp0o2s7bJkak5jE7dHO1bA
tpTGD5GgR1YYyp++i17oqLdII4p5r0wlfcVJ4FmGHkkJNCSvgpIQ7ZQXrr4ZPF45tVJlh+Iu8AAU
JFeXLhaZTaZnsIOmHDuquoj0x74fEV200ngXLYYICn1UkTdbirt48hw/K/AATCLNCiB8/8edkn62
hYflS6lFG8f8ytaHushpQ0mUY77e+gjaGHlaRvkJR6H06DZFQ5XecFJiaVXfW3m65ZN1Zde/vj70
8nWJIpGT9ddZg4GpmKjtZScLcbLf4IPiQ78Y0c/3N8QrEPbyeSVkgZMFdJwojIrM5TBJBlahzvT8
hOR1/QA2KG782QhLuKd5DhuziavFPIZTPBh3OBhGY6Cgj5z6VW1b2Y1udu7PScMF0ogIsJLCfmy6
NlmwQDSgmyl1PCCQVLdOvk+WKgv3jgbk5Vh3/5+jBHmBTqvMc2h9rr6DUgz+b3GdnkqzqgNy9s8Q
wLwdERSoGrEZlbwpHiAYDosfGBX/A8x/lefAcPBGR58w8q1kuixUH5V0DaE/szwWRVLcF7MWBY6p
RN/zqtjYi2/ZM3J07ijZ42VzrIuoVixAFaOMesIBchx2IaSKJOi8cVGexyYvwod+qd1o187OXD47
VNHdp87S8hHOX9mrCPGp2UeLV1cNiGdweLPduRYbD/76R7624XkjgKIAxOYNXr1NpTWSkLMGRx1B
Anp87ozk/ig674vaCQPoNT3Dr0gXYDfUppPqwATuikcvnuoiyKs2dQ5DOkCdKC2jwbjawZNq4/pd
117+9xMlOgEPHxo7a3Oy1ghzZdCw2WrSBrTLEqnf5pQSjKoBfIvypDr1UZHgEYpiaNLy3miTHT92
ZaGdesGt+P5ZXCfP//s5IA/ZxJIhuW5ZgsWY4zCaveM4ovTfOn14s2BjHcRpooKg0MMTUodToGZG
ieIMRsNCqbSg6uc/3axVuxBD040WjDw1f90Or79IIhfogPM2cj9c3g5GXA2t2jfeccoRTL1NwowK
Y1mpjbMX3RKOh/dn4Opw8JFszg9/rMuZlbCnsBqFd6zMxYGqiDSyTa34pMaN9f+ZbEQ6+DLggbIN
vvo0wExqtgzhMUEpVASVgfhqMDpD+Bg5ZeQEqFJNL1bSGM0+wtD8k9pA1Nv1lWkIPxRapO5hFGEp
mVgItG/MwzrD+9+8U+giskQJgADz8sd5rVMgLk9jk56Vin6oWotoB6BwxPobJ0x/zhPra4+D5rPW
xkTtdNeXhY6JU2gb83RlScAJklMT2VoS2Xv5S2Cj8NZhr3SEAvQTKOx4t1j6dEBh3tu4MK6ORJle
imkAG1ozpDPdhdGYpc4RQScvGOtyRkCauzOspy1w0uoxl9N78VHyp/z1tvapCSjHjpyjMdB0Cpsc
p2aBj5TT4y2rLaq+sZ7XxgNxCRtbtk5Z0MvxnMLMbGqH9jEqaveM9Uvnd2Nqvqi9gmVtHTcbi3bt
JiFbpg4H202arsha6l8fiMdJiM5aZB97rUf4hn/UQGnIUdP0ICIN9W8LPcYxUp2nHrsVcavNXmjt
XATLHF+fDCgcMEqUn3NopV/eP+KrdP516iF8SpQfZ/wNwtpLxFQvNtrBhWFFnydsZVtfuM1yX2J3
dQ933jroSYyEz/vDXlsBBDxQnqBGRNFidZGBi1QaRx8YNrWsh4Xw39eTVjwmIXSg0YJq+v54VzYz
VwoVRVNeLUQmlwugdknijHnrHlNTaI8YbNhAysv5g1OqzsYrtgpF5Ixi3woACxYAgjzrtY6SaNHN
0WUzLzouMyXqwb3fhln7yaoyVO6hV1p/utiOct92aTj6WRxNyb9Vv/73I4hIYBvBe+RPl9+rN5MW
WVHqHlU8cdGCcSLlj2W2rYNEkEAD/v3ZXcXGr6Oh5E+qAAsIcO9qtDx10nkwFPeIOmb7WS/d+K5z
rWUDt3TtFuZkvDoXSukCT+7lv06RkpuucHPNhaVQpD9nfWSYFkuQprKzwBEebnutY+0aguBj7Dn9
PkcVdCtju/qtpIakwPSQ4dFd/ghAEO44W+wkgXhsebJ7O/vdSpgJmuyWFkHxmEW8x7upSJ7oWLnm
DQVIBMXYbochtuPP0zgWf4ywMb+2vZ6W/77RZXtBNo7QnaV8dfnzvNBsccgB3jiUcQ7OuTd3zazW
HxZIkv+26vSwqVNhRYnwp5RQW0u2peNQFeUslNNQesqd1RrtkxnV4vs/7S05CnkXdSMJM0Tob3VX
t4WjRHM+eSe7no1qZ/a4Td1MYez9eX+cNUz1fwMhxCjbtjLDk1fWX7sLf1GnG9vOOwlqmIdBt341
Q1R/oTPt3XWT9kR6UZ11MSyPGMD/pJ2ykJIR1b//M1b38euvYIujg0d9TkJTLn8F5tpuBBjcO1m5
1z/X7dQFWVX/1NyRjsySiLNSKNbGQq5urNdmBSUkgHmQUEmeVq9TpuLe6rlVeCqSujgsTZbv9Yn+
GM29IuhULdo5Qz+fFNFUlF4ANb//yevMhG8msKIThP+a1B9YIxByq6WnrKbeCZZmFd8vTgX9o2jz
vNjNKU1Q4GRK81EhfzEQskCmPIjwvzRPRdUKrMiTqPwYuVO3d1qlvFXDLjI3Jmj1esgfKNF1yANY
WKMACL1clKFrs6wCYHZC1jbds09QSy90957cQP/0/mSs14KhZJzAu/pq+rIOg0cnddw2UeyTl8LE
NXvualwTo8nXBsM6zADMd5rQjB3G5dqDF4ZbUZ+8H/7KMGha8ToiYEdLg54GOKTLTxU0El0zMkJc
jXtcNbKORG1ntM1W/ebaODrtP3mJQK1eg8LDJAa/sEzhEeUOUAsZ4ubBAr5gK9C40qam/wkHVhbY
EBhfp71oUIM6srvynHrYI/ujUdeqb4WJfjtZ0egGM6/no4HxJTAU9Gm+zVY0vIC5ST/3Di0syBZT
8hJlNExRLVQmwxcVNhJBqSgJKfIglsgPx959nsNseoZqoz+lWDbnvla4E/4UOJQC4bCszh/1Pmil
QEm/dB+0aqbCLw32vnH5Ldm+oaz6YEJrO0819hG7KIuK23Sy6K5YCv/ZRZVj3yZ9jY+GNVFeCaAY
9ncCz5rj+ztw/cxyHahcf4DwSHWAfqzbWZHwem3ANPq8uG2r+JXTDbc0S8P0UCh4hPn4eGdl0Ha5
izmBoDTnQ0/taSH3tbYB1l8fPH4K2CiwjVBfyXrc1W0Yl1qBSY9OGR//rqc276pDquiRdD6xPr7/
2a9c5YudLz8bmyUpw0X8vVZgEyBVh1LTpdApDszL58Y1+ltpxL3HW7ZC87v8NegO6pkVQvuloUa7
BLc5glU1ezGXjxVukXngWbB59AU/FBvQcYm/kOKlW4itKx6jIDARKoGtIjkMaweWuaL4Ocwm2rel
6Tx4mLyhj5rtdTMvvptuNd5okyRTiJCIKM+NYy9mLEVVPMkUaBWBm3GLFV3vPPAZRaC16aaBjVyY
9WSiMkTGDF0Ypf3VYzpya1tRg+bPGIbPRkdnv2lz7EviMf85R3Cx3CJPnrVC/An1TPnamAgDuVVu
31cExhu396sC4psfY5I0v3Jg8KO/vNOsvLfqtg7z84BbUL5rnMJIfM2s59hXx9T4aHaVBuTNDOfP
dpNNWMt00LQCtN698DkfuvGTMi/O3ZT0IjmVmd26J1Do0Z8ES3u83/Iu+480E8JWixUIrpOhYUyB
p4QFsV4yLthFRPl/MVIyX0CHpw9Zl7e/gJxaGehwbng/TBYs6CYn3qomr7Ks15MswYVSE5N4eY3+
KAa8zfFKLM65Hg0nihtL0HALUjFyuhNMO20jOF4HL/LmIHWiIQGVlWdsteo9lMmuj7k5YE7kH1Wn
K6U6f7YfFlgbYTJ91+d0y6Rp/WC+jqlT0ERzGqja+iFxQ7edBA6I5zBdkjsPoatzCs7RJyYd/DzT
5x3YHuuWeNv4MCCFuLG5rkwxgQGIYAokNB3NVerjQUz2oHhh19zN4lMrIpBI3mQfsimiZO/ibvj+
NfXm3eTJpCJJa5OiJDTz1XhKNyguvqHIy8zZ+A0se6nuZp6JLT+4K+MQkEkNX9DtlNRXYXcuaLB0
5VKelxoJpL0qXCna1WfQkt//oLdXvMWJZA6xoJDE3FVSV2d2M5FjlGej9ghuWmuqb2qlavEAoyK0
hZV5u1tARyDKI/8AYrhWlJojKZRsqKg+z6i+7EOrs24Xmv2fjL6w8KJbusX4kI8G2OOs18JvHX1N
fWPLyKm7vI6kMyNbFqQOylbrWgSYtUTFFrY4YxPT+2PpdDfgvacdEJzcb4Q57dVF+ssIUe/fn+sr
T7uFUz1kWKSlpGnEqk1iF2WGbBCTLZwFp7V6QpMY/LWflb3xNAkE+Yflq9dVcRDXcXtAhvQf81Ou
JNkdpybBoyAz1NUviDEz7HmA03Nb2MatG9dloLh2/7MFi72xs66tNQ0P+sdcDaCOV0dFK9shA8yM
FaZRYpCLHGa5h9v+JxK180sRduiXuZUHIfvkWOJu++/LDDYSVoYuvVne1E+TGSvOrOVmSAWStQGQ
lenOXpQqObRa1/zR4jB9ggAP3q0vneHl/ZW+ssfAE8ByfAX98QZcPnm5qomCVy87FznC0DelHdqP
1bCkv3vdbUzfWfLuQ69iErbT8gm80vujv70UqV3SQUdBlYSd8305utsVEJV7NTvHGKuhvGGM8Jhd
lJt+iyQZnt1UdBvK+FduEWoDICrRNiWP9VZrHWelWRYJqsBaFKnf+9jykKY2oZJbabj8I0OFLcxY
MANpV8iu+OpqdIuqBPXHvkIPpXcPaKiF0Z0EuGxZKbx9Ttl6ssQCLZn8c72IYYNIZtXjhAdwzN1b
LRobedoZ1AFQTMdPDik+Orwba3dtUGxHkfeWtWrInZdrR8I9plmJgLkOT3CHvDN0DqUxHkJgxwc8
4oh9J+NfE2w40HR9EGagNk5VeN1pi8cIxaWqwTRCyQwMmXKHKp49PI2jp2x839sOu+T+cvVJeXYA
sd4qmVfmsHCMbkRty0wgPGKeFX62Q0c0u6JxlfQe98D+rswX57DkSv6D0ia2l+7otb8xvhrjALTG
ouwUUMJ/lsIIP5l5TiQHPqD7OGCf/ikdCjSs7ChWusO41LAXRWdlW4/IlascRAz1Gk45KThtmst1
cmbbzGO5C+Vp+GXT7njRu9D4U7RKf0bKOQ8DNXLC+ljAQMAEnYPa7jvHTn+9f9YJ6hnp8j0DpgPx
EH4APwk02eUvEaGmD6OqcPagc2GL1ke7spzgLBVGBaVmQF/YaqqdhnftHms//BFjxPeNIlYDtQDG
YKfT95Bc9AYjI0EbGnBAvqBy1MdSEqUpqkDl3/e7TozAucb81rbaDN+NSgngkNgPCfp5N3rruv4Q
cs/0lTvtvaTMftfKPIBzEOHZhax8HJpw3OkNkvhx2YT3sJoE6i5RuYsbrTsINUso0yrjk9SK961Z
789NHsb8VRV/qpCyus1DoR7byUp8cy7d3wb2T0HMrbNH9mLGMNzM9rgt5MeUqvFxcaKvXW2rfmio
9R45sOlmCT0PV7vY/ZDpABgz15geQNU4WPx53a1mNtO51q30NobKWe4Xpy0OyE/FAW55xn7yvB9q
XndP2A8buyR089tOAfiR26PrI+jTYJKZYtCeD2SEKNcFStw0O6vTzd96bKkH9KFqv551Mvc86w9p
PquH2dLKZ2wl2R5ZgrklHYJbwxuGAC6Yeer6dvqkJUADJm0ej3rchf5UW8ahn8efaozLlgWvEn6K
YIVgazwNXung1c77nvq2PaCvm8NzUv2kWJLA6aLBb7GHBKWG6/aEJtRtFTN5bZx5J2eAbDHXg3Wv
qtRXaHrFw695zJuHFh9GaE8hlpCaGgWt0ok6MCJzpjIxaM7HBtIpjqeqepo88UUBCxpYyVQ/VloX
I7zaz3vLDpvjULvzsR7JxpA07e4qGkI+1f3oEGaZ85ilvXZShRXeVO1o7ZcRckGZUdmosqiFJUy3
rqLbstNnTzx6tVWgiWp/ap2x2FWFkh07BWwobuHDRxu11j/Abu3vZBwoJqWVYbxkg6Z/RKL/aewS
MkpEDW7VPEtQpp2pQs1Uf5L+p9t54XlAmduPM91ChwJ0Ym257HxCuhlUnztTytfVXRnrUCiSTj3N
gMBOfanWQVRyxqFl2oGYhoq0FktSu2+cW2syUnASc2We2lhvDtFgJPuom40bc0JwMrFRlucRmu6z
caz3Ojo4X9Fv0XbW7Gp76LfNt7ltvTvwH2HqZ572QytqXM/Bquhf4tKeTykSNgCAi54ErI/ushAC
LrNhfXYaJwQHrbr7coqNHx7BmO+09XyE+KbcJYuBCzsGJQ9eO6mn0RqcmyqpnHuVTf0U9+7yOORO
ccceVx+XebI/hPnUPGhR3+zCRDM/xUaf7BCer041DdvbodZGtMd0dPK7hRy8AnspuvRbViHCOdFM
3y+UuH+XivdYUQN6KMlEbtG//jVk9nhejKa7zRv+UddoWl9pXUSBTcRBEXLugP95Mze+3SEHr43O
fTkpyUvVOva9S9/64AhDO0RcjR+iVDQP1KYwei+4Bad5eYGepfzA31JHXqTiXoqL4iPCEw772o6D
xTLqWwgQ5jHVlRY15ti9F/owP6aUor7as15/bRy3vk0pNPtN21V7Worfytr8Dw3ab01buQ90xbqg
ZyaZw0I7KOB6AqD92s6OTPpjVPb3rlo6W8pcb8ME8N9Uw8mmZEd7XRLnkevaUiNM8Pq5vJtxBELW
BucPtGPnu6Z3iptJjFumd2/hklLBBAUI4HfUJqmBXT41rePNoy0gB2NYYHyBYuFiO6Ly1h2WnlLK
faJnhXrCfqk857mNoUxdJeoRkJu2IJqKVYVv5ipCT7GlfE5LkKt+ITRvq+B0ZW6oRhBdUBQgCF5r
OaSDrbYejnjn2oFaoajzVO84yM6nqWv0h6E3hmcdD94tEWNAiFdeYinnS9Aok9s3XV991Nuix0TZ
7DH99dMsGT57tY4da9mMvlo5Kho+A/vMKlwsHdSyPyOZ4Pyq66FZEDKIC9cv5kR/ydJySANT6HXA
teTe/B9n57UbubGt4SciwBxuSXZUHM1oRvYNMZE5s6pIPv35OFdWS1BjHxgwbDhUs1hctcIfyqH+
WWnqt54XqkB4AepIbpU/0DjqvqetseyQMTIOlJJTGOSt+MdKCi9Eb2t5NgQytjXqtgy00I0zjL4s
YPW104EETd3M9FROBo20CE/jn/XQrDuP7Jobx+v3EFbKGI/B8VThygqXzETEvW4NOmzLH5Euztky
tNILdURiBXfyMn1qG/sX/Vmwkd4s9yuKEHs0xun2MXANfbvMscjqsLTtDb5w30vIUix0FEML4HRU
NuDKULgdd4iHt/s+AZCHGxViFbIrUf7Q1WnMajdGRVjERTmaoayK6R57x/Eru9xEll7+bFwL1L6o
0L0UyNVaJINxr2t/PK3U4hKTjAfXS7RPrjSNW0rhPkR531rDTK6fggIX3QZBKG4hMzu0q4szPd7B
MYJldVTXRX9TdSlgH+Akce7bWtj15hj3s/knbZJ5769uFi6i5lNsXJ9hRFfdqMrpd12brRFSZn6U
CJHui3J1H4QbTGW8tj0N4DnIPyWtlJGh92UQFvjzxkE9l7dmmvS8LifpolGm0y3eks0uK6UXa6vu
3DbepMWDQLq5QBU4FvznYVJn1H2BvuzsVlB1V4m9w7qxiIe1AcntGlpoDnp9IG9RB33p5mc1T/mT
C2zuzNaXT0vf5fcwMyd0fRNEEqvKPvRaXX5NnAr0hF+TQzlaQM+ikyGAsGUny1QPUVRPoz7Xtf3o
ttoO99UWFm0N4GFN/XjIFhUjhC8PCCFqt0Bi9UdtQuNPqtxgqNgZj3qZBogse0wUvWmK8qQun6rK
cHcryIf7oDInPN08WlS1bpQ9TnojpjdFJXiF2tQFJ2BKc1wPQ3WypJxvASv8s/pWh9ZtYj2u8DB5
LcovYtyT65e6d7s9clDg1fQuBT7oq+zUwIWO+wFKSlTTYMXO2+wfcyCdt9B4tO/a0PMyaqQIcz5o
6OJxn2xXNSO65Vz00/QM3iyIDKw4w1wzs9BqhvlJaoZxyOzUPfXrEtzX1mTtHKfSduvk2lHmpfnJ
bFwZOyXJTA4ZJPKsebnRypWMy25Q1uGbihYdmWek+oyj1pEpooAqXtI0qPmGzIFJR1/925cDSWgR
dN+WFMx4lZfQPzWzj8whb9vQY1j7AFWVfxl6RmxNSbXHKTXfl8BiPaC5uhMFbm/FHguGRrbpdkxp
Y1YHfViLPMT8NmniuduuzaFuZBoKJdwTl7kXaZ6HJ/bQradm1XEy8XOLl50mz86KnrK32OjPAtvQ
vyUpnMtlER5tfN3+MnRzerTKxXoOivmfXM+ZYiF8ULx4vZDkeLqoXrJRH5+4tesbBAC7eFaTF4Rt
sdDWR297T8iEMJkGCowASn1ogIpIrSMfkVOt3x1Ret/HNZj/FPqIr7VZKaqAKduBlDe4e3R0q81O
3W4Mga+NF2wmAZm+G/kq45kuZqw0+aW3HS1aO6OE1FqbRuQacxaiLqD2S9m357o2X5Qx+fHaBEZU
9JAFmEPw9i0lD0mB+QP2kvwPtBHggFe0+i8PKQcE6RLvVGu69U0O868hkcUONPKmDBZo/yqaHwec
yvtDoLLya9rCvHLN0nl0/ALsMro68Vy09l5WgxOltosnepr4OyubiSbB3O2UZpq/i146VrjKoNv7
gy6OVrfop7EY2lsbE2lcKOQUG8NEr7OdWrVb54lFc6eMzRkE+9CIf1N7WJ+zCo0Ja0z+XURg7ZVh
N3g+6u2hr/pkb9PJCkcnyEjQGewulsajWekUJcrVDnqv+4+N3cl7bUy8naaBLx2qaX3QWlU9ap2W
7HLhaVroQibIwm6tXsqsvDbr/tvRvaiQaT9uc0UYMzQdLjtGG4mrlpN2Gms9+9KkWgc7W++/Vv0y
/1wNH4h/UvShmxgcHoParWKyuHcAA2y+S8vzxxX7O/U6guYIb4K0RvThkuViZxLHQV/BTe2yNGpn
HJScNRdIYfSi/dYKywiB3NT7Lhu/IY43xx8v/xcXdLkbICl0vmjEw0BWv07iNFAzszfW2bm1lK+h
FSyK33bh2/epaVU3ieGPN6OetPcEeD27l56oPmNeAPBUuOJTk859SJRqqzCwF/Fl0A2VP5apbYd1
UDsvxpQG/zs+ZmvjMgYBHUED+3JokCwk3IOvEeIH0/sDF9+tELVORETn4R+4MRa4DPtHWQgcqgJv
vLJfb1ubaE9v5MC/4hzYI73eriQDJlTaZXqWVVLtDPztv5gpvT+Mutz9x6/mbd8W8iHA+7/qcbyY
i65xottkLwEaUkzjMSqwcm0feMLck5uRZzuSrf94wb8g4suz4DKG4Q9qCVQzXj+ckZZa1btBcipc
kYq70TYyzmHtiOKmU2X1oyo3qxp/0jRwB55YMojsvXAPS9733CQtdmCjh9dkl/jrnZsa3o8mUwsA
D6MVfYgOwLrGyWq2dqzcSeWIvAuawohjeynkZ5eyLnU8TKA0q6Z8pOY+C114edgmGaOPpF9qGga1
tYjQ6Tuo8SAohQyFttq3qeqSve7J3HnUJ/KdcF709fOkuMMivaiwM7bLYB127uxU4E580d+mNVNj
hH3ES9VlzYNYptyjRROY674uTPUl0anzIkryZAQ3YMh277pk0vu5LLqnpGiGh9Ro3SaW+mzgutio
jtYB0o7f4DROfzIB1uRKrNj2//L9gJbdurMbufkSBM6o3OddgL7r9R5VcSbI+mHDm8Zwq81Dp7uK
K89ZbpSczSuN2vfO/V+i4WYIBsfr4mjgf+L641zBTTdLCn9HDU+oCE27ufD/9xkkH7i7cQ1dMF7g
DF+fQo/bj9EuojTks9peQDQ5ehNL4TJvnz4+8W9ghozi/9rZbLpOBuXsRQkrPKzbJy9LTmmyAYI8
V4tdoxyiteQIBZaEXWHZ3X5KKLvIH5nEJUi8DzVV3ce/5O2Elx/yF3sNP3/Tc3/90HI0ldOIBsHp
ul1fKFo9O5QrtllXvvGLdYBvOqip0CeARrC5BWz//D+4ShO5i8VxRwmiLBh/cFM39wSh7kroujio
2yrovgO9JvFhtnnJN/PLdg2kXU5HRlvMs0rESU5m5657F6/G82yuNXngaJ9HJPKuHNSLqntbGowW
fD16ExzYSwhAmkGSrzJTHkvylq/I+xRx5XfFAQz/8K9n5+33FHfjKx/mJQbo76oMFumFMGQjcFqv
t7VLulX3RaaOnqMmMjSzkS96HVQL1aoUtyUcw2+QCOQznRTzGwIQtR71og9eiDm2CjFCx/AduKc1
Me4NmyLxtBCRsd5//PiYbcfoPxHk7+/kkofGu8lgAMF//TvTzkl11A7VEX+v+QsuXQ4DJA88XDFU
+g4p4/4h9XMVdZruh9ZYBVcgZO+sj0UEnF4sa4CzXc5JikTIqppbSf+tq2aK8rxu4yZd1tvFR5mW
/rm/9a6sZYYy3uLsEIupK67BRC6C2bYL+HqCiNpU1rZA83oXMF+dy871xLGzssAN/czzKHI0k4JD
S2TtXvnm3ntoXOw2LhWzh7eHw4XInKM0eURArn+yqy54kAlFPUI45n0JZzNWdFnCzl/HmyGgk//x
O3/zMeLVw3OCHjXxF4QV+fppB9PJjbrRXHrMVXeq9dXCWzFt41l3s8cgGeefTA783crQ//jxyn91
Y14dNy4q4DGgiDd7WAbwr5dO6OaOQgbBUbMTfTgi97G0p3TCePvRzfy2+zf1FkoE2NbG8KuyzPFR
A/x7o5x0QjC3RZImYgBYHcF/K/MYADZuD3OGZORN4PSj/ol/wTxw/dfDWdTlQH2fm4Uz/ahwr2ti
vUksmuGws8noK4zUXFHj9UivGzJCXjWbpn+xfGsDnZHJIn7NGjP62O7KGU5v1gd06n2vag6jq3f/
NIVr/kIfiprKHK18jfJJb36XjpZ2O/DgTUhf10caaVw9Lc49TC3idczG5dRT7SKH9gAVzT2jZXrS
IE1SHWIXn9yhkt7Rc6r3vl1/QS9k13Xr2Sn+rZwQRSvUqX1mG8axXX0I59uk2T+0vRSUdB4aA/Fa
F3l3I20XzesaIvMPJcEge5Bfv4+5bb401up+SeWa/Zqaleys0xAmjUfguSfh2Nm3Kuc3klBKu4pK
z+g1Pj0HT0yv6Gl7dGsm7vRmzVOYHY1ThH6KjMtRG7kgZ+X3D15pFvXJtkX/eUXwiumTb0nyLdMu
H3yTucbzzMTsLqVpja1PaTEl+viAvfmQOV+MqfEE5lyjS3BxvlArqoO0nhKEqrCpH0VfHAt/xE/A
soMrfJd3luI6YaaKHR/QqEtZnyrt2s7LMv/Y0EHZNc1gPGBXaJ3S3i6v3J5vrjBEmFhlG4gjjQ1A
5+KrWd2uLRvHO7r9aAwnxG37dT+jsfa7n5v8j3DMtDr0ebZeK40vKg4IQyzMVnGDkQ3xF68XBoRg
5LkMvOOmpnnUMEAGqzKZe1SLzL3y/eLHx6/v3fW2OoP2/N9G+ev1lnFAA2RgT/UEOL035eJYFT6d
Gdo1dCFc/0okfO8dgqeHz4zmJKnlxe0XgJyv+xVHGEI9aqZN4h/sqkwio7LXXx8/2rtL4ZHI4ADp
C++SPF1UXKXSt/zjKE39JjeCPioqRRtZdu6VKPvecSG8Ml2hMQV4/yKHzaqJCc/i+8fc6UYFQjyr
v+T2vEzME5n8DWpCl4/esVdc2c53Xh+ZOgDIbcTBp3GRS7Z2oklptNrRlon2rWma6U5z8vTZXByJ
abB2rTC4WI/MdQO0BiSwBkcRtM/r4zLWTjcbLoDW3McWrCszJwMKiXhDWLhz/TTNg3WFPfjOisgI
gA2EdWsG4ARfr1gRd4fEcMozWtHuDpEN/bjQEcUjV4hbk5nD/7aj2xOCgQEg9ndY9oatuLa0eN2x
rs413mRuPAEXzjAZ1MV3sqDih58uun34+KBenJ6/m0r2CbbUA9URXBYErijNtRLY01pmSyeU0u+T
kun4wJjhhcZXze2UXJPUfWdbUatB7JzB2DY4vMhIrCz1nDXAys8bFNMqb6juzdXR76RR9McelbL/
7Zr4+4wkP+iOWlxt7mVfo1mTUrleX59FCmerlHPyRaeijOvZRhT8f95PaivEnxnHgxW7PDLBqqWm
tgCeamu05pp09HZBkqbfyEPQwk4c9EFb4xrBdDv5/8mz/p4byh0g9STXsGq2aPSfqm6ypFOCZq/O
nteV/rFNbcZHwMNsEUkxo2k4mk0lN1yCgfJd72MwntUYf1559otM8+/PgKJCwrfRMYF5vv4ZEv2K
dikKfGsnMf/j6fWG4V2gWA/j4v0zF0b/sFYeAIU+mP8fXyq2B1jsEYd41xewJw7NsKD8Xp2tfkEU
J+mtbO/LQQB3kfVPhR7IlU9129LLLQcxTNTFShk84MWCwvMb3Z14VlHX7b0hFLxi7ByxpStr379y
Ub4h5W2BgQ8UdrZnEuYviWDeiqSgO7Ja42rqJp0BIcVS2OUpUQJ9Bjz9cLJBSsT6F/hqdWwqxCki
ML/aHXBB14L1WsN+LudkdAB8STe7sv3vRBEOPPBLmqMOlh4XgdJe1iKtbIDEy5gbjIA9bzfMPyZY
ems4auN8dovBvtqvfOcVkDkQnnFQZSaz/aj/nHprnTsNHZLybAusBsqmaAEAQfg94hOaX3Nofwfi
tzGqac2gA84Rv+QC5hk6qUPblmcD1PBJoPWF1oi9Td+S/lRMMgtX2xqjLusUk7s1Z75oiZ8fB5f3
Dh1gLxq0mFKQjV5sc8uJTuizV2da8iOu2XnQ/KScL8AZtXP08VrvPrBjgQXlqiUXvIxkS5ktQT5W
9dkA8RbN49ydUE/mMRe5pJxyap5qNp19LXzczEtsHJpFT/5nKDFeJs4m6efwzG8OFnhhg5kz33Wq
J4BCW7xJ08h1Gj0KmrG8stg7oyFWA+O7DURQq7t0uLOypbIaYyB4G2jMdEoaO9rY2RGolXaY87Y+
eGuLm1C3PTwm3Xmsma3CEDsP9mM21J+vvIJ33zcAWaDUIJY4d69POIUe24wn6tl38uSod73YC+Q7
9yrJHvGkqjhjwRiXTtGjN90GjEvt4jtNcRCFwSYoKofmYI8goMAHXTOOey/Y08vgZwES5ixepJ1r
1lsmrDzunAZkgY3b+y0MNP9RohgSrjTuj4PM1QFh///HR4COKwo4xF14ExeffTK2bVesnEuAIOst
f0Xt7arl2HOlXfkG3tt/+BkQcBk3GQycXu+/pvfTWKayPLeUnz9LRzCcpLXER2Dno3ENMvRmR2F7
IJ6GwI+1uZ5fWtykpKJDrZb1tK5WfjQCpsjc5NnDrKWKwJY5t9mIfKwNIPXKxb3FjVeX2bYyVKbt
z/ROL89ZkGetkeWecwJNjgI+k0/7hyEMRrgfH+j3npAHhMtMigQVcdvv/0Rss2AoC+HDPQ1VDWhO
93YAj38oqy3AqHJm9r2fDXGSFO6VvuPbL3tj0tgwuWkPk+f+1Yr/z8ogBBA10Ab3JOZAaJCEsdqq
0KD1wmbo/eo8telUHyELGmqniHtnwxULEV6VYLWybpJ2OKsE0OTHG/I2yG6/C5kDtoPiG2Xx1zvS
FJjXYgzqnrJBs45G1bQ055Z7d7a0O9DRWVTQS0eMZjFCSw1GlC6LF3/8G94c8u0noHVKU/jvZOAi
yDguPjx2urinFEg058wQJwzB+mhtrWtytW8Sf5bicPNFMbelXr34nhBL8he8teHTj928W31tRDCv
g/yCQdYzYzp1pWnz3rmmQ4SyNwaXVMcXSZqWmcB5StM69cXGJDVEOX9xmkYePt7BN+k3j8VMjqsD
PyWyn4vHMup6XK3ZZhkPDNWhHnUn1pdUPkl7aNLDCBLWerG12ip2OioOcwxOJ/j98W9451GJw9vs
iKqKZsDFbwDt3WblXHgnWhzIjspR+P8sjFCvmVm/8wppt9Eios6AXXqJF+gnTgXDQPuETeIgdjJw
tArY9ArgDgTQuDz0hSZOHz/bOyeUbj2wAtylGQheromfLfLdPSD4ocOuD+tBwaBzdd1vSrnm08dr
vU21LRqKSEtQhFuMsS5fZr8EwahE6pzg+Y/jTeNU7hxleu4t0TxUw7rrjMTUf9fj7B9hORc/g6SZ
gTTRfVk+0QCdja+OKtz0CBSYEQflj3HNSOPd34icESIhRLNNfOx11BirBj5dLgFONd2URv6ULjHp
d0UT38WGOh1ENNAROthFOd16jZxQxGuAh7WGEXVz8iOt/OEA1Mf/9PHm2e+dDuAIJAQMb5HdvYgl
UzP36ej24EvtwpNNOK8MGMIEjP7jyFg+AwydTRUYRoyz4yqz/B6Cbr70u1Zr3F9daqVj3AZl9mLo
0h25Hchw4wpN2wLBWdR848RE6DpiukS+XS/ExUih0bGGQ2YAIkA3X2mh4fRi/mJbfXrbC4S09plT
9nnUNqggcXgM7FRn4ALNwSuFPYT9ZAX2Dg0MMN9zogVeqMYKpzHAk03j/BpVbn1zi8w1w5Y+qBXW
Ldorp1Xmk7EH5dZBiCj04EVDw/OLkfjFdKYj6DqhXsrKupKhvhNptooTRpjNCJf+wusXPw8M1Qy0
0k623rS/ktxyd0OSszkmx5N0KD3Zddec5NDJGLvQ4MpV8c79TXcYMDPN6U1n/WJ5YwG35XY6QcYz
bkwtNfaBO4z7chFAcMUiYn+cAPvV18ij712T0KspLrc2HEPdi0BeI3QIJ8V2T1xK+bFKDMXUrjI+
O+jiHfzJzh5he2l7wryB/XxmxwZjnt3Hh/udKMTGA6+HLUy37LIGN6zMC4rBNU/+RDqOoIMqlkNR
FdZ8lo2LdMPHy217+Sono/4AB8C8AWUJeGUX37gw03pBs78+FyZol1C4+HberIEznFprBtpdZolE
RR9t8isv+c1z0vpn+kBSgpEItErz9RkzZweV2BqDGQttQzsqgG4CjNUmMKxTAxH9yra+fU7k7sgH
uKW3Mv4yM3MH06waOJXnmn19yo20EKeqGTUa5s1UPAILr47SMLAn+nh/4ZG82WFW5mHJfDbu6OW1
AgwhxzLFKs6qN9odnevlEJhVFasEQQZv0bGdwkbzAGdI/tb8QcaTIf8p4Pd/Gdp6PdkrNZUFyD8u
gfCFTmkET2YhgjEa3WZageeU5gkghH8/tMP4QJLnRa3uVnemkeafKx1RBtDZNmPNRO0IUesZ2uzw
o6jg+qhxWW7qoMTMffYIWvXyb1EyEPRkcr/JN8W5Lc620xexGGY7WvOCbqY+WYR9aaF209v/rK2h
AegczHgYNf1kDChHzdOSnIYa+EfpBlpsrX3/SYg5Z+RiwQMMXZ/ps6y9ioxzgMPkeXX33BLtoxRK
ZpiaWZmHJg3O36sTLCGi5jKakwoArNBIrzpHgJjvvDNw3zREI0eSQNtjSCqonnENaJ7Rhyg31Ekx
oiYql3PeuBD4YLc3+w2YpWK9QELBgZgc5crBA0aOFps8KuM+08ruWSVdEM3tOkfTlOsRulgL0J2m
f9bawrgTC4IIepC2p7wbgFAmKOgf9bbq9thq/0mxrrlbVs041ouHDkrv9yDGTCWhY/rGE8Sh9Y/y
lz5WHMk7mzYe0rvghiONwawChdnqceHWOOrM/Wehm9mNQqno+6IA2y9OLb6qYlI/Mmq3s6kDGkI0
dWtHcjQSt5yilv5A6OYl/ImyUIz85yrW8Rq71VXbfp7GdYlwH0/msGMee7DrXD+sZQPXrU6d/NHr
zHk3WDDnKeK8UFhleutpzrw3ZOMfHCLgucxH8USLqMSDZ5Rx7th/UsZ8Jx+ewClx6/qczV5ycNL8
FvWuOtadwjrZiRNEstbHsDGW5keHoNdLPbHnPXLm4MDLNfRrCvrMmSD6ddAvurxG7h36VzQVafnE
/Y4KEayv7uhOzW9hESYMJvTc0fxOePf5LgAa95hOXJpSav5PS3NssXGyauTqO6GANtryWSOaQnPQ
gk/QS2qbLrnHxAU07o5Apz51rd2fXaoGsDK9vPcXuIrGNHxfIPcc26HDY2MoipMY0IFq/bzZr4hE
nexq1mOyfhVKr24e+AzlwR8FJHjKoTjLMTeSvd88VFY9PwxJxpjaW+ET8kW0D3J2rF0jlwkOwzZB
qxK6ezn2R3owOsRfs8YaNi3LONf06beUfRGVqMV9BeUwRIAUR9j8znxsR5nTT8q+Y9H00x41cXAz
OFMoa8yPpjK1vWck6yMcSv0euPrPrPC/ZmXbHJY0y09QTGn5pEa9nwgEPWJBo4w0HGbO9lpopDS4
ckGUSX+WmKrHVpd4sUiaaefq6t8OE4AnMj3Iu6U9aFHpbB6905Td2InnIYO1mru212jlqW4Bf2lY
YWoQ6RAzj+FLPaMXau9wekKUIe2+5zrPAUtWzvvRptfXFpm4LRJ8tsTQVEc8Oia4KXr+XIwt2FzR
o6SgWRAsiiW5D4pC/XADhUKTM/raDqz5GEt4rPu8aDZHxwTk8ZClcVcWboQpU/44awDiELf3ISam
IxJrqK3t7Wn8bUO1f7TrAi3awBRx01nfBj8xfqxNmTxsBODQ0nTjxvWLIapl4b14akQAKK1elO03
XGdWEmfOYsFHKcU+1Qznzu3gF5ipNUHhX+sD+gj9KbEo+Rub/4kWlN0OIbL5KaHx9LAaeXlI8ana
mWOWNDBTpb8bMXdFxmM2noQBMbpRybDPLGhcQdtaACxI0svcVLHj5Ct/a25aerArktTOI/QnPnl4
cYeDSE18f7MnJ5ihiVF/TE9Nlzq7cfTbX+g0WE/C43SaKu9O3ItF1GuavYMnb50ra/sMST+9f1Ol
RJSCP71Np3WKYXo2t5KZ1bExVIfLdzPtmV8aO6dRz21DPhy2Ovr53pTakZut5lFvUPutcyRHaJag
M6bcPLbsJD9SVE4xytb2zSw4JPaajefOACdjoXS5g7e67jU1wm2DDXpE68I6dgjkxFq56Odqqts7
ZmDV7WhQEAUJkXuYZBKvaGUfrdpQ/O38g895e0ccqxXLRyi3CKCDeMUM3dKhOOOUHHdGO+BtVumf
bUU/zm67FcDNMj7h+Z6HA23JfeLXxdHtZi8qwMx8JovCkG+B/J/nabGEZqHa2Ne6xYo6QvXRmnw8
NoF77rG17veqzakl8tbqIjdvtXgtdHXvI+IaztsYmOGzFlato+9oTtpxLZnFLD2DNc1h38asAKlk
rEtIqv7HWbHEbjK7YANbCPgGJtZ7b5mGZ1lgc4o+hotKGWKkPaPZcFjI2GVrI7RuLMbLIKH0NLn6
bEyyuWUM/ZUjnj/CKJq++NaYn/ROq/YuQ5bHwWjaXQL9Yg8DFLs+fAaiLKe+Mxjo3uajLJ7s2hhf
pgaq+9Lky5kRu5GE8HRxgnfSDraxWxZxo/T8QL9/xq45KblaiVSiHb1z61rNSzUX5gs1c5mFuB0w
gPBmlT2i5Zt9c3M7jR0xLLFS3OglTPp4oF7eqbwcDnURgDGscSO+h+hmwvu0lhigMy5yhvyS2Vl/
l7eLvUNQj8SeS/ZmXvGL69zFD6W7IUhTHm2mO3lUdJWOdcKMGm+LGe4gIuA3/rSav+zZaM5Cl80+
Wfr5kMKU+pZNg72Hqp7tgdRmB2YnQH0lqHYLPzWcLkuFQ8s8DlRQfUHG0GeBH7ujiXle7klgRWL4
FIx6+UxyaDxqxZDerGnihODjm30F0wjI0wLVkP94F1SasavcFYKwwlFu8srpBF9JPQYZzGy+ShnP
4LiIrT1yCt6IaCBQhyfknP29kxXacSyT5YhzSH3EyWPZ6cp1YlcbOgTMiTMjqfeDmtPmTqs77VFZ
VU2XB03EdW5E7FrwHXR7rZENde0b4EXw41PMdlyhF6dCB5blm4kR4f2BkpBWmbflhIR7l9oNnMG6
PpVeZt4PM+lPJ7E3bEEKQJ93+GlB0j4iBensfFDzh3ye1hjMtIwsc/02mWoNISBtOhJz6+6KBWBr
WtTTg63sdIfxgbYrRwjz7moEsTvnJhoSnRtjTVjRwimrAzFgekGgBhnRvnMge5vTPtAr+1PS12U8
9G0HVx/P5qqfaQ9bNtcK8Luoly62B42+xB7g/qNdtvLZ8DXjhu5XboYN7Djo7p16KKgl9mpeux0T
W+zNnc5YwhqqWSSH0nqRcswOjKxbxAEgQd7UKpF71azZGQF7mONC1FGJ1lxcJSm9f4BCO9k6tOMN
a3wySTfuSjR9HlWnshsCQRtZfAO7VqHOMCJkgeaCTL+7ObdnaFZ2cmf32UavG59bfFv03RLUyWFo
13WfMdMhjaqcYz0Y+RlOtDx5HYLg4WL6wogGeotRbq0EnFWYX6TvpfDSXXlQKPTfzrbkcIACOgtG
ejtMrg1E2ztxTJFGKWj8ZOm3TkPWXDJjO6B+Bzdw2hyUdRDA2dzou8rMWkS+nC7UVx/YB5aidPRg
lhOfiuTAtix3+WDaDwxB4A+mHpf8Ouq7QG+CfwioCTKLsz5Gvem2Jxzjh90m8ndcfPiPwAxrKG6V
Ok6KpCPDdO6AaLR7NLTVf9Lqyg7JwNZdjT3hc2lutUNacQah7N72wHixkZ+JW0yZ/VO2yD7qHFeV
YZKtRDm28SE3G8UnPYovhpkHWWQH03zsUac9l+W0RjBAl4M7lAgdWkP1vdWUipHdcA5IqFV3q7Za
SOugKjkB/INZ0y6QZ2v38+xIXPySfth7WLruy66bj1PSfBWjjkgXJKQbf/MPXJyl2YOrTg7lWhTk
ZLRibFmPf6phEkzunGLnykz/rNkW/Sg/f8D4xT+ieyO+u1abIC222PskS5ZQrHjYh/mAlso6TONx
6QcZUjH8buvAPfgCy4s2zZxd3bqIWhMyYnw/0h3Uwum7mtsc2BCRLJja9QsXtPmF+YH8pmpu+EoK
9Wjj6fuQefaQxeumIwzl/HFCxTiEQoUwNvjGO21a6udUuuZxcQfucLyBKeuS4jArt/ukTZi8qRbO
6lJCEMVo76FvYAvG7Vhkp7q0rEekWYxdXpoAL1zhR1OFFHeapPKmK+BrGiO1Yms1zU/KpyBaoQV/
HgzAR5lUEIltJ4GxjptUUIBzUhqo4HCd/sq26y9l2dvr0WuC+pBlUoZrkGFzXQrvSj/iTQuT+ToA
FqwlwLDQTNv++X8mRQHeIfBPEdABnu19SnvZ3rVl7n0bBOOXAAub/cd9iDctvW29bfbmMhNhzH7R
2iKPn4yOO/M8BlNxtFv3QD85Xnt7NwM3OPjL4NzZyWifejoUV3ogb1s99JY8eCeA8pmPXOKztaG2
i3YLN+hfpge9a9oXf1LafS6AblxZ620Pz9gWw9qAQRMjdndrx/xnYwVKQBW+Faj9BQ4MeCDaRYRU
gH2X9YV+KnBGeiBDXZ1QLNUUFrCsodoH0/ePt/u9R0bNma45GFv7zXYPw4AKneHl5x4ZD8x+rCJj
Ghj4e5cC5tr+vtfbQnmNwQWjPRwuLtrh6MYK7OxBqPRqLm6CoJV+qJhVb9K0QdfAxjXX/6PsvHYj
xdoo+kRI5HALVKDKrnJud9+gjuTMIT39v+j/Zly2XGppNKPRjJoCDid8395r/24LZc6v1PDedYN4
1jS9KB6SgYRG5mIQs61fLCa37CD6RvykXzL7bW9JV6rRH14F9ZMOC16l2L+Wi//zRpdBJrt7brID
AUnKvWmM9m1vju3un98Y1TlGDsRhfG+X6r1OYfmj9ZUcSiT3d2Oji/2sTeLWnkP7ymP7aIyyf13H
Jy+Mj/GyizZL9Siz7hxgEvfVpqxw05lKPv7BTk+63qKVdZAUHUawwczYxjmRWVEIQeT2899vGn8W
kSi8QAwUF49WC2UlppIWU0Cy459sQORuU+O3B39jTc7T5xf7YJjyXa7GVgpduGrX//6f9yhGU6G8
wmI3CFUbjqM5KQvojUJ76UuAap4q4ugFDdz0+vl133flmfuo6jN6kLbZ9LLeXniW57nRijA+mL38
GKtV5xV5WkCwntPA7CTN66RCf8SNGv6O074OjGmM9gkFEwAEQ3iNEfn+MSC60NYHwbeDsPnimUu5
os7FMIZB0wl1B1Rm3NRpAuzd7KgiGXG+hVjQX2lRX1rHEE1yVbqbJrUMBDKX5Xars7CRykoYZAKH
f7FY2A2XmaQZHZkJJtL22Zw6cwu6FNCTSA3YGnimtHCIfW7lV2poklvYku45mT26Ie6Ef16g+IEU
ynUcp+QHv6M5lkBoyroOA6PW1Ftklv3vccmUDadV4xzqhfTaEQAYpEgTE1p9VnhFW/h+xjYRPLI0
MpMi77xkxhsxZ/amb4iCwKCzHXpFJmAvbLuTTinmCk3y/WKMrmhtb0OvJC75MkVjUFDMqwnhC21J
V4kKk5Z7KTZbYAVOcqf1U0PggIxagwaKt8A4u7ZIvp9S+QEo0Oj8KBz/LpW8xhgmtNgMJ6jyP7Oc
dDuHI+phSZXZK2vjJcpzlDKWkLxRT+QXQOOzJySOdKs/FwaHHd2iRrjyoz56AehOmRyYGvDsXexQ
5GEeDdoFBKwVUy5ceZDTJ4yjZempOMGvRTuuS9PbvteqncYwxsJCB+qyhTxCfumVljjaGmHKYW4b
+aXRm3HThCLbLLGuXlnE/jbSLi/Ixh4UroY15D2/He965qgZgdFZVve7tCdAB+pOMVPfUGxIEIQP
O+KGLRTCERh9bInL3ASlItNBSNwuGrQvDtkxHMfzhCLl53PkX6fI5c+j6YhCCFAw+5aLbVMxFgiC
Qj3kUDVyuYR2dOmFkuIUa2NHesbX2ug4thytpn9TVa8TVJAvudkk9qaS047z/ZRp7U7tmw4XVquW
qhf20zq67YQCDaF9CSigsbPx5NVK5EKiC+97tbTPOpXqg2WHnO1oa+v6ldX2o/kWtdm6tFvEjVw2
dSPKSYrehmHAVlzaAoCXdlDLpPvYNF96mwRkW176f+6qrlTr9RNbzZj87e2Kk/RWaA5tlBxyBzM7
sQvdZsIKCIRrCc9hW04eTLtrbfOPbhTx6rrRxm8K//jtRftuWjrdSZNDllddMNQqPDv4zl8ls3Xc
2LSz3UTU5O7zgfPRVMb2lt6mSqotEqiLi6qZMqpGzp0a2U0Kc8qvE93cJpBsbrrKGI6FOllPdUgx
pbWALHx+9Q92UrxaC5kCbgTqoMb6TP6zp1CmqFlU1B4HPUxTP+6Gfl3MgLeyh2KxsJzMo+MnnRcy
Oc/w4oRHjnh15W1/NHOtsQd/cQI6oqW3P6LIc84A0ZQcsNILHKUE+H6H6dnsNC3OruzYPsDhrYMZ
MDCbGR2qwMVmpu3LGL5amxwm4hQ2eh1b267TfiFrDKFEhsUNa6N6ShJglIXzMkuy6dLq7bwEtsQm
mtHskJCleKOUtVc+tI8eA8mBa4AMsxQc6LePIVnKFtY+ov+hVFOvHdepm2pw2rtzk6ZXNjQfXAzF
MvIpA6LM6g17e7EyS8jENeHthaY6nAczVb9nBZplgiOXxyuDbH1/F3MjAgmkGMgxOGL93Vv9Z5DR
BApz3CzRITWsYpu35lcZthfVibCjFqJMu6SYQn/qFBwwS9VTmHAqL9aU0tfsq4Tzj258naDZCPOM
kem/vXFaBaAjc863YTVDbKNB8JVY2d5T6vRaXvwH3zaLAY4HDAkYorWLcT0vMPbU1uTb1rX53EdT
7zFrgSWFl+RpfW14QxgWnq7nrcumarq78tw/mNCQSzB7gqVh134pwVZ6TpXtzPUZWWlQWZ25IR98
dnuac5uZ8ozHmdikedp8EaMBTkDRxG6VUPmWOUeHCQaZZ4LFJK+FER+Fce/ZxXxNof7BTsIhGG7d
MjIFYp95+0LUkfWjKVTKYtMiSBcQ6qYD1OaSH5JsrUy/dppZ/7zL0Yhum8Rc1jL1XYGj0uehcBxQ
Su2A5bxYnAIUqJntmmE093PSjh6ErnUaZDPXDVK8USdHvv/81by7Zyzo7GXYOHLHmvw3V+c/XwTu
Vi2WwEcE+hxbravKtTNTkA/bX7JSkrgEslxcm+vfjYZVocS+EJU8s4x5WcESE0X0iBjGgGaXc1PE
1cPUQd9DpfGnqmhkmNOofvvn21xvEvcBZwMkPBffmqXXElmDf1fwfPhDcaL/OtDPerSJX7+15jy+
BlFY/8A375Z7ZE+6VlWYZmDAvx1LOKlAGgqHJDi1B7ozm+mvgky/r5/f1rsphIoUnzQbk5UYirPi
7VVabFQyGSpGEFON9cako08/KjZEEJGnVwVQ72+JiYotLEYKA13bxedhdXltCaKRgijukttCj6Qj
6bnYa/DthWeqUoPqzhH7XdDOattd2SB8dKvwbtiMoVfini82YhINjDQm7xwpuAOcqaGwkmlJ+MRu
6NqK9ME3gV4R0SAyL+bKS9V5lk95I1WxHWRS1t+NIRwgN7aN+jvvghYo0pUr2w7OKR88WzY/FBJW
S4dyeXcZcUtUmYQdaLV8oDv5q8q0l3jqfanonlp4WpkyPYfT/BI5alBKEAqdOA/Kuik9aoQ/mgiT
8aJBEVVix0B10kFhxAr1YJSxs9NHGZBlYQso7AUsxsEJfZGOJzYa3+pyqlxRziVwVHLK9HjZOIsO
oHOMVMOHYiDTPNFkX0dHlXRldQZ3mvmyVgbqKI74uR4IHNlpRXfA5QWPZay+9nLrzWySET4XD44o
UrfupL1Q2syPo7Q9luQQc0iuTBhY9j2VfOqabRhMi3nfmdN+XBpzM8VF/G0hDcuPJvMwqkPLDSAE
Hm1zI811tBtZDNpR96BoHM0KxtJko0kppJvKlE6aeOx7e6cOwDJmeoMeVtdTV5abEkiokBtf7/qg
T6JNsnKx2d78dpr6d93157DXjqaEoVg22k1lqhusuLvIln7pZMtgppD8xsEaalbhQSozTOtZ/FzU
9VmjieQo4nmoyh62G3Upp36hsZLBJnQODi1VBXD84uS0qqaidGVMfxRPfhPWG+DU3tpmHCyd0fJz
5UfDnh9odD32JhIumUINdC5bMlAktPD28juaIhs7lgKliUkp0vPnbjEf134bj+7UyPMtmVZrnNhG
tmOY/dpj3FJpMWg9aal+q5U9nWzOTJxT1aeok49iJCgoL14lK9qMWfm7yMtj2dKvY/vrKixDnaUd
iCK7Kwn59stighWM5G+Gl9v17TYX6R1uUQ4Jy62mhd8tPf2S5ai/wvZV6kOfHtqtPlmPtVkKT47j
H0kMIoLCnGzXFd0n89coi6Mcq9/RoBMyAFYGD8sdKWk1/7XfyMAC0AzWrm62m16PXkYTvLHdNvfw
1e6wwXy3Btu3Ivm2kbrSHSa6fKkuVV6ygqNJFdzkg8IJojqNJrIsO1VcMUy3OcQXq1TvCa4Ak2oB
UNGz3ZBJLzF9onbOX1TQU+aIKzUKN4VReUKPTt1Iv9W2fBmJa5YbT7Zk37ZYZ3V9fsCYMrr1WgWY
h63DAQWX4m6w1FvCBollzqcN/rYtsG0kGH1Q2NQt4/K1MctNKmEHhPdPM3kzK8t2WeJ9WnT3Wg5p
XDi3jJJ9GSW73lSJhMn9xS5v+TMe6dwbLuflPfjfk1RpP+N8eVYkXBZ5ieosdEU8nRtQ7XLSbARl
AJak10k0m6SMg1hNvKKu/FgUx1BIPzihlGgHu1Nai1uFYeQaneGlcNoNSRyo8Z4glB9qoaHPUxkX
0vANYebWTnO/17q7OUeP6GCGGuv9aGreMkSvrd4+zZG4UWJ5TVqzClebzM6rHD4USzrQzLnvaFgT
a4eozdhlZFygy3nOK+lkSeULccEP6LIDyNFbMWgmCizjfpR0f45kX6uMo5UaKAvr38R7FAg7pses
no7Jku/1xHg2a3PXNevrgAsihf1u6tUT0Mznheievh53aRhvmF08x6oe0Mj4qLV+6tKUeI4afqWi
TL2m2Vfl8kXS49FDf7UAJNeh4oO/cRMo1huH2cKeklPktGQ/VaqvWyD11JQWaaUZj7E0ap5ixT4g
Ygkqdax6kJbPxBh8LczixyTM26kG1VANpJmktjsTv8bUqm+LRtvbCfmTmr1RYGcWWbZvbXljc4ux
NUC9rh9aU4xbrbKxb4zxY2ml4HnVZ2UafKmNtoZNwALt9Fq2/0QRTeai2w1lBq86jaj71Syhcmvc
qGn0c6gp8JjD8Kwn4Bjtta08mEQtLR1R4iKwzOhUtINnls4zmUSnxFHvefc3TdmN1PxlSOT1sAZZ
qL4zL9/qQb8vdDn29UK7GxMV60QufUuWxk/yBpnj0m1QVKBvBMdI5XQ/42J0R8JEhqTb2FYcKL1+
O1roiRQqqe14k4cNtfT5UEfxLU1oAijgYudKS26lVQWavZhelSaj60jxXicJpLPmlE5/HAxGHvAW
4cKoKzw5MHlWfmXCeyRHC8lpW/lOPh3wZR/ivjpqcfeU6farHdE26DlgGJF5M4zI5bRoa5LKaKTF
RlijX3SRj2c70Huyq8PqXlNaHrPwmtQ+mMjkQP0EmdF+4/U+ZjFyyZJNS6UzhNmRjbp0iEWS+wAC
j+WSflMLVXWBHPwIYYgzmOU/tpTfDErx21hyxXXaYTubzKHJ7I7G8DqN7MY7xJlyKn5miCBu5ozp
fFaAWS4DPo7xhHnmnDXzMSGA3h3IKPUysfxS7KlF6wEBxZQRHDmmp/T5JqxXe1RvHMqZXmYewSNe
QjcPzR/m1Hzn2O4bA2IZ1WldZ473eADQPSVUOBeN4AkxIl0fFnnbyQTnVPZump0bkRYvAAk85oWn
em5A/La5J4kEFWlWs4oP7W2ujy8h7H8cSWLfWeUfmTxM16gMnU5O2Ptjbt2F83BuEpw3Q1MzzLub
SP4DAu7XWMo/tLqndioZXmN2x0KgqtX1fT9V/mwZGzrCHehPceoLySHnNGOxW6Zv6A95+tV8Z8g1
kocc7XBWbODsoGHT9YHtTvw11rTnbI63yBs24MlldjHSPl0USp4SSpRVqLgUD6CY71VrPBBF+oh1
BKmwae8pBN6RxUovumj82ZZOql2zSuq/ewTJZVHezXrlc5ebvjH/oGA8koTgG112Nw5mIM/Ej/fl
Joueu8E423mCEJnejOF0m3QphWtJtqf2YquG7c4q9QctmbdqZ53scfEJnsRapz1J3XqU12Nw/T01
SfwDSnhupPlLOqFxD7NdlmcvbWPcT3l6F+r2NrVmRqE4z7qOls/66oBfpMa56yzlBPbrZM3mrdGK
U9aqW7G0UMvj/A8H0l/ZODy1xXxDjM65FsjdC0X3NCU6VaQWWV3FESTRt5MaPiHMvit6cnqy6mbM
a78owvOgdRWa7JRnufDxwfSLJ8wG86lxZLZB/b5MWc+dr4laf8vb4rYyzAeC6c/Iu17lFUVezNE9
zK59JsV4BEgiECNmujYic2X8Am1x9uj+PqMeYDlyvrT9TFBN0RJgGaPHbEOBFq98XIR2pvr2mjTq
lhxmPA9ACTZSKe0ov61RiTMmuUxC0Jt5VVRuHGTUa5aRyQqNbuVoptx3RiCDCjR/klFhipE9ctVj
9c/8tJa2FFi9wpR/qen8x1YXRkGcPzhOjwKxj3Ve53ijKtVELLH9GxYeG4dqm0XKSQeXbdNTtEr5
GBs1k7DU/qQWrHoc/s/E5x6iIdxGc/ylgsfuUrVGuNn8GfrsCVHZ3hKWV8J2mHMydwq9pFKtDo/6
VJ+q2g4mUb6UinTo025X8H7XvSy8AoattezBhm3++XhKMRVyIxDBVT5xUVIWOX1KO3b0oCQGxfYV
x5l+VWQawdezO0nxP7/a2m69OHI7FOopZ6AswPB/cbWaDDejp5YVhGGP0GysjXYMlDKZviTllDHY
oU8zfxUdCRWUqfCefH7992c4nEEqh+O/Jixu/O1hvI7R1PUhnPDelp/jWZXYfKpSvMVx0/35/FJ/
W2hv75VTMD1wqlQocZCLvL1WOXYRYrNQChanNYGgWee6tzu+WW3ydTVBvZEbmg9M70mRheJaPSEV
2toV+/x3vD8p8zNW3xnKBwgLl72mruE8a6eWREwKDU9XJ1MrdGEZLn/UqlIFeHw9vlIufv+W1+g3
S1/dfbpia+tb+E/BStSgtLS4JkSmUDggZFZUDofCkqrvWiuYgEjPYvfhzJn9ZKYl0sN/vmOoYjJX
XttQEITeXl7t0KUhf3QCciCGEeBibtzBlnbHuTG/SVNjXbvg3zLw21dNZ5eGCLKZlR10yUBA7LN0
MIlimk+ywbEg/pFTNfWlweG0IaNWnFD1EK2AL0fXibzjbPulHYWN/q9VjoBtOr+Oun/uiyH3XrFj
cIYMgwLmRX0L/0urqKMl7Yuxs2i82flvDl/ZUVGk6IFgFTTX/P1KneR9k2i9KooCJhPsQKCr3j59
nAVw2vUyCkCHi72Ag+KOqZTt8N3K29Yi56DJFd23EoDyId1yrF9ldgUN8X4A8hvoVK3DT1HeZQaz
0TVGlhlpX1v5EoRyBj2vzHncpclSUOPXmAdj8ko+jfzK4NPfV06hFP8l0WIJxk9zMcUVEsiSUaVW
APZfISRt0Nji4AEjDbZXkIbibFYoCWghB2twL/L3omrmp0IplJZyUBirgZRE1X2TpPbPKlNS3TXn
Er1XOvYPXRyXbND1SdxLAE7VUOruKKQuO7MT/mzOY+HallBvaBx8sS1p+JPoBJW7ANwHB+FvUSEy
SRPrWA52WZygg9byPszNcgyqflrpoGDV8oDjTV5z3pyIkBh0AzTmPI9z4fdhY2WbtutIuTapIpRH
JMOTflNPHYZAfOnh5NedlajPuHXNKfj8q34/dTtkUDOnKJAZKP2pb8eVbMTYVac8CubOQckkWf15
EIblg/24Jt98P2VyKROljcayCPdNe3upjhNAaeg2B50snfdVtrS3NQnUW9GPYj/ihr8yZj4ariDY
129V5Yu5HDKQWUVS0ZgPmmipYO+o48qjnXdKqQif9lbnw/5C0j6ycfjnh4oeDfA8l+byl8KMNWVF
kyURBZLeyF6+ys7xDfU3KXSR3eeX+uChqgo4Ej5Kvmrqtm8fKrNR1lUaBr5+0sRDyFVvZKKxfueW
Gj1hNZ2vYdE/molAWIJnpplIVfoSTG1MQHmcpYmCmFvq+IwwJ4qR99gRPl+jhs+Hb0V/u2BCEv0z
bobhmtDjgzHLiKWbaZDzCqpwnSv+sxAuclyMLVDEIKcTtmY4mhj8ErXgpKiXc/Xn8yf811Z9sQwx
nQJFpD9OQ+NS1KO2DlPv0ucB8Q4i3vTS0pOq1Wqi9LA7khmpGPUgkS4php/w3C0Zwz2hSjtLFRbH
7bh27jIqDClnR7WTvKZNMapYuTwxJq1QvxlSYzxocjj/5FBgvBi4qWLX4tTQbHF7M2z6BGvslf3L
B88QjQxsV3TbHM/+hqP+5xmOpJ9RyzDzIMEqey70JiIsHTJg6PaiMh4+f4QfXUwFR4L8Vf4gUlof
xmauEkHClDDlM+UEm3I5uGi7dq5GhX94LbaFJlJJxumlkKEuOtUuSjkPSKoTnYdaC4G6IQsT1mMn
vmu9pbaHCSuKeGiKxX52mmWx/J7UP2dbdLX+ZNTNQoo6FRjbm82uNOlPprW1/fyRvNdSsZgjFEPs
zHfLknYxiDWb7ySb1CyQWqIt3VlKZ4jdsJQ6X251Uj7JMnXOelJPKigPQ3qyRIPFJJwxlpBtJI/u
krXkSw262l/Teb1vz9L+sWkGs7vVaDmtk85/BocAgAWiBXieTPcgilYOyaTr5atWmeY3rOM0BLqy
Ge4boVbmnjV3IxfXJrb3G30Ur9C+mdvY8Kzd+7c/IsI8n+aJlR7YIK7ZJwqlV6Nx+v0s8y1FejFs
FDMudoqcTDvRcMDpNF3eDtRRrsgq382x6y+Bn8YLQ6phXUZL1wjwbBC62SHKBuhSdGn60oVwIb6M
Qzf+pEGS/v58dJjWuu6+mXQQoSBaYKu/MuPYcL29e0sf8rp3ihShcWX6JJvd4Tj+w78EmEp37Qj1
nyPH4JMT+RhGPb6+nl/WLYSPKcoPWqY3c5HuWOUoq/cseRKxWMtXU8F63TpkCiIkoG0xH6mKgvVv
bA4VVlCRzjIAMWBXGxIZSnVPMlOy4TCQJV1LRX/chK1M69husTUiFVnC+bHg7I35rHTRChxVMQTF
rDx1kxKYEBCcXKB3SO4ALtn0uspt2znPXVgfx8bYT2m6ayMEvEo77XA/Nq4WTcfRqYOorH5GqQ6m
b472qihulqr4s5BeF0/xQzFVz00t5hN/xj0cJAIji5qfsLwsNNJsAhJzDMNUFJTYbQftIErnjjWr
3s+pk7rlsGbHE7VjZyLzej27Kazmt5rYz2wQMNUUdCzaxHlNJ7XexM2IPEHANFALZWMpmJRGqfDy
KXyxO+OI2JZpRn9ojIYoXVO4kxXRdJzMveRIGOTr6RE1kbOnqjsT2SnlJQlZ9RzkXRM+tVJxaiP7
6GQh1T85fU4zWplwJHdNSE1zMjZSUh4UZ6Gm2hwd8kFjXZR+GjeqK+fdQ1NKWyAMx7qHr04txe1N
+WlS5J0yqZ3bt/OrJC9bOta+PRS72o5OwuKoIOY7p6LQC4nL7Vi1AZXsnVnsFovabGoogW7ODoEq
HbleU/OlNbttkuihq8aASguOnXVUHyLKcoIWPKgH7TiQH+KZuSTfRLH2Qwa2L/e1eWJjvDVqbokG
sifNQxxkTuI2MzW5Ln7uqzrbO1oVZFN0ozopsPjimOvz7VRpKrHl6fcwZchoyvATBTVkpDkrgiQW
JQCf6hQ1xrfKAZcbqsPGgsVmDCaZc+WpNnFCtub3ps9vUTSd1WECINFqm2QwLdda4n7XGgCnRoAk
vYkJtmiPAzhIZVZfhsyq/aE1PaIBDh2bQrPMtkaRfccT3b4Ae0GyTVLwWNueYatbHTNgkDrRl1FU
xzDRH+iooivlw0wK/XUwpF9xGO2U6KUJl4eypI4ah/cEDuq7IlewVs95F4hcR2UXb0Oq7WAf0qCp
nZMEsci11CrxS2s6J8L0hFP8kheTl2ovntAsH8nKfooELvw4xoktci+P1Js2F4NvzzR6s25rQxDA
gueDuSKJuVBkN15m4gvXlPN5rWlCXt4uNSjKQaUSZm2WaPHaIQ/06fsSVzSktYD/0dec4S5Klh0Z
3n+yhTzeEcN4Nja/h7ndy4N4Wlr91hicDXbe76i+H+1k+ZKq2jP+u2+6QYhxmj4Q3PmIXvyHiind
jM2j1smvaWZuqjJey42QHfp+Z5HPLEv0NiNqo2xnt+Q3bPRM3hh9EvSD6tWY/hcl/1G09JAh5f9G
tLTNJ7HQKC2CODKOZVXd2eyxq6X5XnXazdSqmLIFoIuu22KYX7ML09cBCf9Ows11DKflTPX1G3Gk
HHnK9m7OpPOQ6He0OjqfDJKB1lT2DU3Wc5nEr+OQfW0ghfqQ0L0RQkaXWfcjEAkkbv4QAiTU5idU
/2sPqMXXy+5iVG/NVCMVUcR3emseOXVSB7XTJzNZgCtWsqfYCy+oHJm5LTyJfcYMkqDwkvHY5mzl
fUoC/kDdJYwB8GOc/0K+6qGNO2XTKPodzUUPmewulYa1+emNuf5T6aobIxqpGNfFbzgWB7VuD/U4
8Q4aT5eTsxEP32lTPqZ1R9I2sYyR3tAaEXeJZBOC2uxsFREoorQ926Wfcu88orp2kTG6at0jlMst
ttpCRptReRQ/HkhmvdNCcuhHiaTeYdtlfMRLOR1wmtJUKZ+Hcdmb9goAs+C09+Z4lqVlByLvi4xM
waXPSKK5HR4jJdma8Ug4b3FWsuo2NLs74jHuJWn08orCB+mzmazdzqn+s3esnSM6jtqO17fWpjKm
R5E4PtREL5JBlVClQV3XfGun4qaayCjUeVUCr6U1Yp/sMvlBtZagmuUX6gTmeUoMGBwy2TMhDUye
Rz480df5WXbdJlObr9hDv9I+OeN0upet5kSgxncMybd5oTy32GD0mAMIzJTKmyhVbLK22upqUVKv
Cj05L7+U9NLcaokhXeCkk3KD4Y/ucobpkEu/q0gQ4aJGdOWXra4xLhLqtK2sUusSauYa9hjEaevX
pbLR+hbDS5r+6iN19dMiqEADXg/9AG0hPZVQRlA5HJXQ2ItWHNpxCIyx8qokCuyw3AIF3mhDchTx
6khnbo20GJv28JLAdZMNaWRVll01E4kHQUdxB85Wm34wH6lsPjJv78jY3Y9iPIThKAUGHc4odY6E
5PS+bWD9zsQhHcJulxXiqBFVyRL4k2bSSyjnX+0e8T1ThObaqv09boqXqoYvM1OFcarnvDZfili7
7Q3kAjlT+WxoxzLD6Tivc3EHY6cee08eG+LOWumQSuMDJfhTNsuv+EHp6FBc0Uvt69jBkB9ZfKS+
AOpiDXT8usZ37BnPkEh3IU2mtmERiMJXW1j00qxzM9IVj/RNHYmzUU6baagKN3Q0l7AnY5cb1guF
7Q1SunrtsmEz13YKa6ZkDkQ5I8Bzm4hmv1kaN+ZQHFqI6uEwTlurWNij8v93PezUZZPZaqCkNSCK
xq0Ywqle/FxjCzuACm6o4dbu5Om8GMzIgLOrivCYqP3mUGruRxgg2pqpGt/LhYrfuAOg7aS611jx
d92pj40McSFZMomPhWKgLgWRJN040nSs6jhzm3zxSzBIe7IG9POiGbdtrqBnmkhwU+1Hec6PVi/c
mKRbP+FbUfrwdUY0Qt/idyEjh5mt1ksm+SSYt3QpPJVkoJqR5qshzcaal7IQc+oNjfokuuqXmsnk
y+SrNmEfzsiJdfVWdP2xUewnpcWwDkZMRATtVhKJ9bXWunYYHXQ9+RVKaiCKwcs1JRAokzxhL9u+
qG8SO3kUbN5SK3lR2B+0FXnh8oq4kNNm9tCUHhR9uHYeeidpVFDEm3QbQIusGt6LIssoYiKDBOeh
KrS+yOFY7dM8p85YklWiwmv3Vo4OKDb9m92oj1CdxbGj8eRamTbQMq7k7Mjxwr5S+llLvm+PCHTH
NJK5VqcZ4rnLeprWmFkGmfdA2mD0KNtJeIfpqD7DgKBwGMeWCFbxcxAurRl5VoPc4coveF+h58Ho
iokRC6eygg7z7SllqeWOdgsPxjRi+7WMC/W5hTNlIfXKWziWknxeIqGbj07dhfIudOJaguI2MXGm
TdN7qTNYMg+uJc0b3C0I/M/PUR8dIu21E7M6NsmxuUz0svpp1tjoA65zqnulBm/ggwuMZphpo6pt
JcKvRo+gRkauLGWPEribhV281N7LVXH3+Y/5aBTR0MD4oILJJOXs7cOicDwvbYrFApAvYZxjAlts
a8/V/O82YAPJkgY6GG8e/oKL4dpXnTBnQcaFEYb2fRWis6Kkb+GkmTEtfX5T74qs3BB1TuqPhORR
T7roSwxKPOmQR5MDWxZWqXF9wiZueWYXLeIQ1UrnqbKcvVRX14TGa4Xk7fhfi7rQ/fFOKIzCiwpK
FcfAi0xYDnBRw+e8WLGtipY8jh3Ro7IKVofK/Pyvpd31BaoK2FS2XZCZL1qdfa6aeT1yv5MUolBH
tMhxcNHSk57k/xjCRGFIB+LLXzQ8V2/8xQeepcB8Gx1PfGVNENTmRBjPainltmt1QzdfeZMfDE8y
rSibyejTqbxcDM+2ddQaF1R84LPNCiSXc34ftfmo+Z+PmA+qKQCgTb5ICrM4Mi7uylz0kWlrwjhe
zQleOwu9VlbNm1Su+pvQQez3+fU+GCaQnil2UiimFH9ZzLLIIYhiBZlttSjR3syi4i7KoAPa2eD4
TruUe0MR4b+2yhQDrT1waTpmhKzIF+WbcCla8ie0+ND0+nSMiblcmR2JZxukoatDfJ7JqfeyUr2G
vb24W2TqvL7VaELfQ+Efa13pP6U7lZQ6zamFve9iulBG6JiP9EAz3zJSTkE9jbmkFvUVL/DFK/17
UZTx1DExqOvvmkh5Cpcvplewn3HY3YK6YlekFulJqYsGRc4SX3mlF0P17/VwCdqsfX8tBhcfYSfV
sMps4rS0GbIjGquyGr1YCIQjn4+di2Ly/y9E4xGQNiFMfPFvnyYdd3byQg335iR3Xyr4RSQBmpn9
2FZWqDx8frGL9fzvxdCHsZqrBM6+i1BoQxUZlk17tQ1j63FA4Q4u1bkZzc7YGTUFNoUDFD6DGSGO
XXZXNjnvBw49HaDMfP6006EbvL3VyuzDqAhnaa8gAKhvkxy/st9DN+x9k74zRDloNn86WCSP/3rb
vETSBhy6g+hgLgvhYQTNlFlU3acADt0I0A/HfylazOp/nJ1Hb9xIt4Z/EQHmsG12VLJkOcjeEE7D
UCzGYvz196G+jZtqqOG7mQHGGFeTrDp1whv2k8QtNjRTLNk2ExMEtaFfOud3ujHV1wYiF58fY+HF
69Vy3lCgelVmvZx77VgHXr0IcboVPqMCE4lJIa8NZvBQdEl1Zfz6dicvkzRocEtA9MCTnL91WTJn
FfkUHUldYoqvNq3mz2nkjtfsbN/uZBbiooaZg4gbVpDnC4HmSo2q6aKjMFGuxXbHCcpDOQbxL08I
gKbvf9NLq8FxWlIvphSQas9XiwwNV1wMvuiDNsYN+iF4wjgddVPhXDO5fxt7DFIcrGjI8BYE0uoN
2l2EZFbrm0dHa2m/ceV8tfvaPRRO2j11s+1dCQmX1sP8gWrAXaztvVXCYzGyi+uhsY+jThV4MKLO
x90HtJPa4CsAVh/+w3yNFn1hUfJ7wgKq2gHs+9WdqSpUptHhc44MQaJ+M/ZQf8K0lyAwfBtF20Nd
yeaalPiFj2hzj5CqLsZ+7M/zj1jYiAsXyrCP6MkhvumgOBptIzsGuuemsAyuHIU1K5j4ZyzADuy7
yFopaFYPmczeHEsjZb22q6uwoDAeN16pKC3xOUmepK/3d+jcGx9gLi1A88Btf+tOMX9JEcj9EyRC
PCWD8B6l2Rh7s4C78/6uvhAiYH8BgOHLk7ysP32NopbmIiZxnKh7v+E/C+6Upk/2hTmeyyTOK8ps
A8u7+fb+uheCBFLqjMEYZrAL1i+Gve+1idHqxxk0K5YA06TAzQMzbv/5HsfKFDgbzHvSJRql51+c
sQf9V+CXx1xM044sbWjo+wfwpMbUAjcvEiqn959tVT8sHx2nCv61uIGg7LU6vkXgpp7KKuPYtdip
ApUfxYBBlLSDcDJknIQ1tsuoQftu+YneR+RfyXrfwhl4UlJ6YhXhA8n8VaiqAh8De0+mNz7rxIh6
abW+d8q5pF2YJJmBdquJZrI2dubHqR27RV8YB6nNVBXdfHj/ZaxOHAk//QViGcR4sIUoT56/f6sx
GytWlnYaYTY8IG6W/XDRWNr7QWpe2cvmcp+fVU/Q/GwKRM41u5kC43ytyBDaBKohOOUzWEGITq49
fDbyXDxHg+N/V4agRzplU+3slOpyQa0+N/AFXBc1jTSIEvSgG/tBqFjep9gx4VxoZlC4sxr/5UAf
ZUAP3x7pMJbN+DFXgX1jlGVf799/ZeuosbyzBQdKmCLxRTdi9f26QbZOWpnJjeYgTLGLkiG4y4tU
m48iBdcV9n6J/JEwJxRBpKrLHM/4enou0IMuQ+YZnr/B5kY7+ZljdmHFEHjYTr05iCsv/OJGw/Me
KC63Is6lq4ujMaQ/asqLbxSN7O4zEbC+10CEwAoa/BQIGerhalPWtYdv9uAHP+j0Lg1MAyz4lU2/
Ciiv7wztHYbrxHWc3VfvDAmpCeFg6OU5wp6fqqprtY1KLfXvsiXgI8HGQs+lQYBWz/ke07Up0JXL
I4+dgxFeG08FYlEe0tsw1bTffdd64PDMYr6yKS6cI4s8Z9naC7bFW/78ryJoFGXgJzr6EhXUitDp
u/jgSb18noDRJVfe5cXvGnCEAOQC0HwD5CAbsPtGQ77Da43p5CHeHzYjlPXaRywTMQt9V4JUCe28
TI+jJUHeE0WuBI63GCUiBwoD1Jw0C0zAfOdPrJRWuakVaKfOxfVto6MR8LXNYoRo1DwgN0BpD2Ni
aGcpcTsRyD1TJTrfpREbz/i7OPgSVFMDbt5V/aMs7RabAD0FBlPX2bDxaGGi+xtMytsJOaoXdH5V
jd2un8htsijmdiVsxv/Hm7WBfHIToVnhcT2cP5Q2ylkrIic6pSPzRRH11bbwY/MBNBxQkED98ZHt
PDVeMW1HZvsfShX/u3EmHqn+4sK2OFTb1upG9PE0KpJy1E5JPmTPM0oxkF3RFEZU+xrJ/BUyfhaR
UdBcggNidq8Fp3n+uFVXDklU5TmMw6Ct0SqNnZjBOdiljbRSfd5KFWjlPoYp84LZnnM3qwa6oUAa
Ud74eILZN0nkAcBl4GT8HOOxysOhSa1wmCU017qPv1f4fcJ7dL0kp5pMFr4YApO39djPP9HLYiqT
6QyDQsVQqdrWsYlSRtNgXiMLuzI3hp0Ev8CqWMMHKKDVcGsm9cKn8tzR3LmGO3xjGoGc8ojafXrL
KKN3N+hx5Y9+p3mbqHCrcBzE/DVO7KHdBEAZtO00uS6UFmk3P/uhLz9OKJ1+QzOjZlwUj3/6GW7g
xhyq+GsypEl+Jf14lURcvXT05FC+eE0+3gi+ZDUyG0jwJjdYpDZfVZyq6RgjPfex6Wvnp9KFATwl
NXr4t65KGT3FVZPtG3CC0z4qi/7BQLe+2AaDnF967YnrB6LXITbdJttita3hkZIgK7tLEbBXm1iv
YX+lg1c7m2KMgO30iQ2KJvbucoj5CH8rhdax1gQQ1f3OhSLK3wSRrS5d8k4/aYb0nrko1lVVpFwH
0nJb52iqZ2269eFAJBuMFQwq18otc8T7q/Y/xtAznhzshG4Tt84EhgzfMQWZrjRljsuAGfugxZEw
UIBNjG3WaMFzakTlqYVI+p25iHzwYZRVeB7oeh1KR6fU4MDJBshnBGZCtBKGJBsnJpjrdXpEJB7b
HW3K6HgVQ1xkYYL+l7mtmiZH5N3PGPlOQcJLGJAbuvJJ3wR/UFrUuebCRYEu4a+OkRENOs9auafW
y/0bvGCQIstSZODmOrvSM1kC0NnmQTgEEQ9oNxivBkhvnp9YZGcMb25M72SUFbxguPahFiXT0Z27
+ogh17RrPFDV/mKEqsWafuVJV7mzR5ef5bl06PWBS10j5Oh/Q7syWT4w/jNz6T3o+Wxuy2hCCbtr
m/0sJyBgmbhy2Swxb/3Ur41U2u686rX4Y5A3QzS6+Oc1XfFUjBNUedFYpFEMVh4A3dBoNPQovnKn
LznJalVcj5CJoFlEi2y9qtb0HGGFkVuM+vi+5Sx+8hzMYox48bb3vPoK6O/tt6URRCMMRUesArkD
zr9tYE9DYBTgM7PFvipEIwZNgihO8DaAEu+ofW0kIjvkuLf99DELUJ9GbNGcK33kt5vZX2SyFhQk
eYy1FoyJlQO5NbKzk+8jdhiWovfqj33Tdl9LFEjdK898YTXkRWABLAMAODerLMLo7b6zCEkn3Fj0
H32s4v9i4ECNiK4NAd5koGRKFPq0h+BPkRWvVoJ5pw8JclQnT8tMMAR09by98ovYu5JEvN2sMHUC
blTGbnzGNTXN0UUxK13B1omkqgCnlFmFt4QNEVG4dflT601z2swQCKIrG/bSymSh8P8cSks0hs43
0JBrdj4AiDl2kwJJAXDSPGpROWAppLwt7Tf/2cXr9Mqqb7ctLYIlD2U0hSnja7b6V+pbG6k+SWHC
0clrLICA8o5b7N7dTTGP9Se9y6pbqL/xjmaa/N4PgIGuvPC355QcGIAwpC1a2WhKnT+2jbR/kPf0
UdVklJjOqMHcA8R2fzkzEK/YUtfUsi8tSOfUXCDC5iJYeL4g3I9ESwMtPqFAmpTbIrLGYNPFuVYc
akMfc3LaxTDp/bLz0seFNsPGonOAhNSyv/96zcVcO0EDG+CkkSKiXG+lqLh0/nMRTd+cRMpH374a
C95WGnzW5cws0ogE4HUyqk0qr23cJyDQiPE0GsKAA6ZjQAW8HHcfc4SqPgyhP8v6cwY1dutY8fTr
/Qd/e+fQmwObTKnN5npDbE0BJnegvcTJ7YxDWVjWroKXHaY5CUtl9KStcT3+zCu5++d1+cTLHAat
PFBHqz5Rj16gJ+MqBeZXyC952tjo8hV+WE1DvRHQXsICF7Vd1QzW6f2V3wbFgCpyWZRrnh+wGoxk
wYTBUW5D5nGK9FgC1L+tCk/bJd18rf9z4eXSzDaJ+Fx1zNJWZyeNHKuBzBafQL5396bICoRKgt7/
2KZJUYGFpPuy81BevtNzIKNX0okLe5o5zEJJIFwiOLVaHQJErePEwupCf+iTwb9FcNq7E8mo7YXo
XIxPkEh4/+WunniZeVmECxtZa5fSR1991kmPysCcLO84O5P444xT8zSLSlGOyhqClqeZ7Qv42hg3
JtFW/2ha/ro6R2mRB+SSd9YHioYWHhzN6B1dsy4fsR8LjiO6EDdobGlXrtb14f3fWguUf6HOLnv4
PGK4IBYTodn+0Sz94COdvgr/Tc/VYGr6XvMdikfwBKOy+5PlTfY0WuZj0QLqfv91r/by/34EFyHo
BRAF/OP8RyTIfWi6N/vMM2fnvggmbJb91t9GwLGuLLUKy69LLWp3JC2kLZTO50uBjmbj+DI46qk0
wyaY57u+x9gKY6ToY6mkcXj/0S6+YIbQC2ICl0TGw+cL4myWyCov/GMMNeEuSdCjFj0ZGgw0bz+3
UYmhF6At7JgkbY0424i5an6//yNWR+j1oW2EUtnQS/nhLNv9r2uhQztjUGXjH21f+1O10r2Jspze
z2Jlg0udtTO80nt+f81L35Qsw3uteEinVi/aT3qfWqj0j8iNGFtg+g3QSUQTRFRdc+++dFq5ZkGT
4maNRO/qFYMr0irbbP1jpvw53tBrsm4Dq8V0aqYXXignuO1k4m/LcsyuXLiXnnIZdBAifBwH1scH
h7uorjF5PRq11R66Vu8OtUQVq6ViuLLUcnf/VWm8fkS6aAF33JJ0rwfSWZ82Ctw2EArNSn9mY27/
Rwco3b3/2S6u4jBGcmyI5GTD51slsZFjxQvPP3pu6TmYaOGdR6LkFPLKwbhwEMnEYKoDXyDGvg4C
/tqTVP9NmWath1ZCLQ7+aOUH7pSvNXJIYZXPxvH957rwobAECKhLF7VZMoTz52oS5Y3+aHpHb9bk
Uc9L816vxnpPOXztwrq01EIC5dKiFKY4PF9qRhSbvz5AqWbQafQTtI8VV+QDSZT289+fCml/Xp/L
rkCRYLUUOoGza8XxKRptLLDxFRP+ppo7RMwzLfavtT4vPRkXMRMahkFATpc//+ub1Y1nzbgWchVP
2N7Nlj09+Rq4Xb1IrSvz7ItLBQCVAEdRL7zOV/5aytMzQIkFdN7I0OM93Ub/Nuua8sMUj/6VdsmF
6AhFgJuWKTyF9Vo5AY033MUdBKqEY3UWdp9x+wclvCw5pLqA2aMPWu+9zDUw83//fAw2gdRgVqFz
Ka3ep9Y6kePi6XQ01DDA4zEj51tKvwK33tlAw+L9zXLhxEGQZD+i9b+cgNVVX5V9ggwWJdBsl/2T
rCOcVjv0G4JjP0XJt7iLfH3//pKXXu3SpoDOSnMSfN35hhHBQDuglNoR+rG27fzFZE9BI87i+oM1
2Js4w+v8/SUvBDAKW44DCRTsyPXgVJ8GoxzyITo6s91Wu2ZKUXeMYDBc7dHy21fx+JULuRiOsG/W
PRDIPnqEkUdERemlv3zms/NN68YjklpJn887Vyvi4sodcOFUgHpApJcWInindVHZgVruW8Rdj7ja
ad+12U7+NHM1Z4c5B8a7e/9NrvYLHTyyQoRVFngifZ5XidS/juBAptv2cTOeggnUvwosIGCDKfdz
ksXbDGeyl39fz3cZ/pGo0FnyV5ulK5CqDdwaITdd2M4LgwL3S4IIOAqXvjCqA5bJKFG+v+Zqg74+
44KhI09xF/Tnspv+esaMG5R6bRxOhenRgbGSZjI3COc+jrbToIndqxkm31iWUfj+wpdeLjkhN8Ry
+Nmqq4UjrRib2ENyuWPSCJQ20J5H3ehHRAvcqg41u/r+/oqrg7E8KlAdk+QXmRw4A6tgQ1Boa9xR
vRMmkPlzO9bIsllGNVuH99d5C25n3ywU/qW3BYN4bTdTOtROboSBZjq7ZlinoCWGCRAUs88dJuUl
oM9KHlQP5moyCtgv8+zvJ9w+P73/Q5b98tcBfX1gyjjKcwDLCLqv4l2de01SWUAJOrxv2jvEL1xj
K/HBwLhS4jkbpoUfPdUVVTvU2d7++P7yq7P6v+UZzqHPTB8esP/5F6Yzn0Wq6nC9kb5/rDtIgdxp
8Za859pJvfSkLIQME+VYwFD7fCm82+Ei1Z53mj15b6XbIH3IdTc7KGayITee9jBFyrau3CdvzZ/Y
UaS8hIgFG8UNdr4sc8BOEs7Zw6MlCsiSAoXJpEfnzPQVusaVEDDfa6nNv2191pgwYQ/5M296ke+Y
7U8+FIdR+ldO1qV9ztem2EFuAUu8VQbL9AjrCjOLTpqnTViR0JLcwCHUrmlEX/q+5MgYG4GQBB2z
yihps5ceRyk4FZ3wd2kJubuASv4zMCbvSpV+6ZEWmQ96qLB83ti0OWk5Sk/EgGICrzF2ehEBDzfz
rLharZpvz8wC1eYkAMakrbTEy7/i4aDQu3ET7JNsTUHhpTUC1KMv3MOAMkhIAEVYdGgefad2bzoD
nlEytsmTEbdqn6WV9/T+EXr73NTNoIHMZXNzF62CpOMVIu6RNKHxnzY3UClouGjliAXG++u8/ZTU
IYv8D20fovG6l+Ybsm7NbnZOGR0ZeBOOE3a4HB8RsQm+vL/UW24SfSxkzDEDorhaEDfnb9gyMzey
yTdPKSOGZ0tb9C6l+IaVp/fdkSYepigOHEkN4zDztRYhxQ45XQvDGVuhQG44zaENzP7h/Z/1dsq/
/Cz6xoBH6QO9IcwIN67oTcQO2lBBNT4MiVVg4NtMEyPaaQ4QAgnc6bHR80TeUaNaX3INMNid7khc
kUU3eHE4WQZ8KdRWnJxGt/LlYbQLw8RMuZ3vEgtKzC6opvZelYY2bVUVBT56x3o1vXRt1d/qWsUU
tnGL6k9sedAjHV2KXerGHfL1Ufq9oN2Gk/0cWzL0hJkFYcYgMrkrzTHiHcYNUB5NOvKpr0q3vdcq
rzJPVaWq/7xMOC9VZuBsjKvG/Klv/cwCNihHHDacpHC3MsD2ZYfHz+SFMcLV0+fK7Y3v2lRkBQDw
BGsuozJEjgNPp1/zy7q4JbglKIN5OQCEVpFk0BNKHXBqp3Fk4vQhT/xguuvHklTEwkH7W09cIfdq
Z7HP3AHRXK3IY+bzPFLz0MBzQ+5o7vv5ALshyPe6NhjP72+PdReLywyyGlhPOv3sWnyBznctomq2
YjxvnGY9joYNlVlzyvVysea2cCIOfHTdqy6CvzZbN7MdITeqkuTKJr0ADoTp6Nive3QB1q1eFCIU
ERPWyj5VygaOBioUWamokBgEZxHCK7FmpPHDaKjqj5P6GGfletNJiDSDusvBSoFj85yu3BtYeyw5
dOqWt3oWax+9YJz+GJE/a3dAQsBWyCZxpkdN17XHRnjDy/uv89XE4zw1AaJNAxIgM7U7adn560yV
rk+YexLYBnbvD4mcqIZgxFQ0D32XoLKzSGr+adEkxZM9iKCrYLbc7KxsRJGCgcS+yiQSIFMl1bgb
Rs8aNwN6uh39aZyLEhXTBqvaTN6iooRjk4QqoV0B5TJN4keePwRXP0YXkD3RKQF6fv4QgGy8ys5T
C+VFv7f/i2dk5FEjRooeVrhr/8EWF3XouBoXmfFpQhYisRSWrcI2euYifT3WxwRnuv8sq8AYN8sz
pE3mSPRzGFlWdcox8T2h35Hep4SDIQxUgPKCyRn9oJQDP7yfR4605nrKD3MT3EgYDbH/B2hY9Edv
6v5XOhjgiqZIaF81o8ghxCrNuZdO5f1qtA4zNU+L037fUCLeyM7WzE2ODPW4qwyIpRvPH9wPiN3h
0FYl+mOu65WzB2E2pPtEWLLe9L3dAluJdDA2s5UaqI04ezQIbmQ9hkKVH8DnAIyqO3BZxbSTkaMX
L2MuMWdG80HJcOja6HcBBvW+qNT4NLfu9KcaZftDiq7DGTsN8t9mawTw5rXa7vaR7snPbsBNta0Z
Ff8mw/TsMPJi+NsD6gXpbig0/Usj/cbejK6Kv3rt5NqhMQZWfGA71sXG0tsJQGkSJR3mnEJTmyQY
+E7l3HsdsuVapT9A6sd/gl62cmBI1t63AnVA7aW00CXZ2G45S1jVbnOocsSUW1R5m7QRN5pFksAf
AwvZ0mlTn6zKwHgBHKxhbWXdyOcm1VMdwF4j4rs6nxCNLkrLzTYyh3m3sRvTh71sm5bYKNliV+GX
/SE32im51dy4llvKozgOc3dqI1BnEzz0xM8XDj0zuG6fkvc1/F1mpO+5kNQd86R6vm2tOvnh2p3x
xIG3vg6o0l0zfXztMK+OAkBxet2LCwv5yqrUAHExJw0B+zSMY/8ld6UXbVOIH/G2dawZbDbajt02
TVvRofLDPHiD4Ilo8ZjyLAwSZqnd2nnRPTht7nwDwmZS+KbabdL6gdzoTZXBDJ6ieAyDWGAG7opc
yh2Ghf7vDn90BWk3RYTErzMTIfzJnn4WcP0z1F4R8dpZFdk/kkczYj+aKPzy8f1o9raGBthJ1rCg
YHBnWddZzJs5qKKeT2OAIkJhoepxmxllr0BuqWHcSSMxvqhosv+t07PcSYvu54KTt5nTrWHpueWB
ZwrS6ZSUWf2ZcS9iszxddk1T98L9vODwFhw+bReHOcp5oAtwis8bMxhPMTqmJ60T2d52BYHFqiTq
KRViI6oCU9ilWiW3yCXJL9C2uscZvaH/HDU27Z7GfdqCmhyGf+uTvr4EJu8MgDHb9Lw1ZlqjuPKl
XoxczMxw7pwczQUCk9ZbO5om/r9LSIKXBNO7DEhfiXnnr0I4eWVj3TScHCedPxVzVe1Hx2seNdWZ
Vy6Yt8k/TTzkZel1kXWAIT5fquNAFJpTjicxJItIRGYoUuLMNq+Bad9WzyxEp5CmBRQaaM3nC7Vj
P1qxzyske/C+o7tZTTvLL4PPAb5z5WGYG+vRFW2M8HiVl9bu/dPzijY/jx30n8itllSAT7hOaowZ
jqMxA13QACs7KPwtWhv6nFoYDVj99N2KtDE6zbloO6Qqmjgh0LUgTlGeBW2QJnXr74rOmLSPJTYP
fZjN3hBwK7bg6P3SQBbF9PKJuKil7gcG6f5Jxc6MMLkcR+8AkUrDNqEU1S+1AERSmgm/PU9DfKee
ghhdK0em/zghYdPSCiaJhNDI3OwNW12ijzfZjhhO2RjVp4yZ3mFExXnryvza1Oxtn20BjqFoSE3D
/Mdefdyk1fpc5bY41ZnVA+zkUn9qhXAmxLJ0KOtYT/TdlTx1KUvXX5SmExqWtJ8hgqwTI8MqB+AU
2anHU2kbqzY6qVykoa1jCC0GCXM+KsU2HwwfgVlqviuNmbcBGewwPS82FDa87ppsncW6oKwes1OR
mIIkxKNk8BmFkkCMrYAWSB9KbtKRi+hKIf32zLIon9QFggTmad3CLT2kaxn6gk4s8uhmcDXnUMe+
vEpuuPRVGSgACiTzxMZw9YZtBoeIwCTiJA2VPmuUqWEzZfO2nlpzQ52Izp4zgno1gGz0c6JvpZ0/
j9DLtp00p1DEGCzSVMn2S3AOtcyxrwSvtzGFOS2YCjYBwZn4dR5TgljDiB6kMSK/Ghy8tLWLPyJx
TSTPyuRjbrhkuuCGfhiuVV8ZZy3Pvtp9S2nh05OiXAN0d750hKaJM6qMb4A/RL4XgRjllsyxxcfQ
xj71Svi68MmXeTSpDx+e+dIqTCMjhDyjw3KlifDLNndbZEONIW+jDcQxGxVE4ab5RkePB8ZGgobb
hq6xj4R04piHIlGf9Ubh7NlERdAwb0a1csMsBbh5VM+DfW/7uXgUlTkZ2HdUs9gpo4/yrUGy/AHz
O7iYHbUeothuM18jX198lcjHgHdcRpFrYIFnzJ2mwfRkAqJH+34wo2iX4FLU4uBCl+z/sWeWSso3
QTIAzFzV2DLyg1jJQJyqXqeAzlUvOspWRwXhTJ97/sDNVJGooyBdfzapDZzt+9/ywqcEnUkjDHUW
mlNr60lfC1pDp4Ny8u2xnULT1ByoN4huulfCxIXTsRjSc+lC6KQeWAVlWWDOnpDQEya09OBWeExu
UZfK6vvIC0RyKoe26PZ1Y7TpXdGnVxvXqwcFSkE+B3p5+awWlfQqfLRo/5RObeqUYRMOIWU7TuKb
LItIhP0gEbBEwtYjXzeCRtvFfT0NIeaRaXYwi1zpO31QQ3OK4rz6NHRO8MMwKwzh3v8Wqxi+/ERm
ByCi6KkuMXy1GXysBTtzKI1jrsxnOadlsoX1geVMzH68iXEFlGkvrlwc647+/1YFZLfkuQaNutVh
LiYypT7TjCOydLrCVY/LIxziCa8QpABFEnqm0qNjPytU/IRmOghrZ4vuLhKZOB9qeYRtF53xZLiy
NdcNqOWX0W2gyw52FxWY9bTVgXVVZY4zHTPLgzTR7V0E7n/Lvqw3hkjtWyqTbodyLBwDWO8fCse9
1hu/sGnIDpdbjf4XsW75879a41Skqh1Rw0e7DpDMJnWWtgydizLevf/pX02P/4rgr8/KuSCCo8YE
rXv17VteQMvcdTqKpOIFozE5Huamsj9QZnhWCJdB7KK0Btla6Da2ak38IOrxwCgm2IDs0UJLivQp
Hhpxb04VQjaEFds5vv8rV2f49Uci5bKMmyCNMmY7fx1VWw5Ba9fTkTnbvC/U2N5kVonXKDJS8ycT
I/qbQJF4GAzYriy9Csv/W3qxc12qMtgeq2q7y6zYyl32AtSk8TQk8wyTtsR5YerRjnv/Md1Ln32R
M1vKq0VManWddmWTkrPP0zENauu3U6aPWdnhKNQof1OnaL3VSV5+QOrhYznmz71CWLiKTpM+noq5
v+t0uTFrPOLB8ScSs0n67Lve1u7nDouSAcHq0rqTk3fk2r4zcvkcmdOHdHSeA9Vs9VzeB9ILx/nb
XI+nZpEY4QKc+F8zyR5vvBsbZWU7/1SDkbHG7g4/p02htz/tGC33SodspFkKRlX0YAjcquoRNsyP
GK9QwOlbp84ROa0+zFOxMeM+9PFmS9ruMPbVfTN1O3NxIi2aQR4j2/umdaPYv/9u15Pi1w9JGUkz
DSFC4OOrD0nl7MsO/uYRORu8pzs0iespdegQzh5ODHSGvMQOns20Rh0W/OgenZd8D4yvNa5Evktb
ysLlgSqMm/fNjcBsQA4ownK4i9zyQxuCC+C3MilfrKGYfr7/3KvslcemU4IAEw9OpgYR5PzoBIPe
JKNHfg67dBI7AB0yOnqlk/kIvuPRuo1m19UO/7oo1ihkhPBGUT6Bz3++KAzbqCslOqId4sO00myZ
/shsu2G0U9vGr37MtCt9obePyYoLroJ4Bel57YfgpuDim9icj8j36yKch7m/t1q/egoUwhEbYdva
NSDxhVsT6o5PSIDtAbh3lVgMJtV7aksudiONQi0O/PvU1KrPbdIEWxNvtFOZ+9ems5f2jkt7HAkO
KhIC4vmbLW1fuEPAm+2tVnvooj6tw9rq9B+ayK8Bqt6uhYOHzziUZhsp9zoaFY0zxwjBescEjjQG
rJIgQ1uicXBS7LX6WqH19hMujwVyeZlSsHFWd54p8BYcUFk4GZrdh01p/hKD0l60WW+3hWFf4yZd
XG75cgR2GDNr5KSZIgtqFyksDt+ejY2YRHo7WO7wUFQdCkiJne7fPxSUU8s9tbpsSbqZri95Fh2+
VXwPik4fAid3jwYQik1fjNB60/xIrxu8WnlrOu1DxURtU7CHkdF2bnFt+STJDlF42GGqfmrbiZEb
jp7Btzxzv+ll4TAyT2+saOgfxkptYwtF8FZ3PsfxF9sQL2UgyB4wx0S2tXeRLI718sWzh31JMO+i
7r8qKOuwgel+yqT+kWbFQ1r2O9X+9sf2ZLXGU0sEryp5h0ZTWFrNDlLEL6fRvzt2gTJJoU/7oehw
YmjmZ1uX1XaRltrRZL+tcEXZwBv82elMY0e9+WTH+Q767RMKhQdmR/9pCc39qegQ386xam2S6S4R
wU0+FU8wrOn7G+qeC2iLKObNKOWdk2LinAMor/Q7vGteZuU95bGDxDA+xLUvQ4D9Cdq7Yrl6aoCN
UUFUn6viNnagn6Km+1GDorubTYw6R2+D/sXzPJdPkyW+L1aRqiwxDsWIk7JEwZcqnBd6/sckbeoN
5N8Q24Gv8Tjeu7H+lEbdY4EvsKiT3eDr8I6U8cVr2w6a8/Dg+m3YN9nnWFbfrLlBOxkhsUAe8xEJ
Di4GtUkze0cvCe+0dJtNiXV0EvsrQCcRYn6ibWxz3qU53d4UXnbQInNvITkrMOkDPVShbNd/hN1Q
4/Tnfex1FB6aIuv3BRfXQ6J7uPqkTwbaE/hSJUvCHNDuwrG6tmu8M6d5n/tY4pYemmK+N3xpx+Sl
0xxcmFOxobtXnUy6SRtVwE6eS3t4FI36bvgp+sLjI3a2zxNOo0U5k3pkGsbbsAjhuKcP4Et30ZCY
u6ZOjiXw1mzWGNkwMu4KXFddfNvMIkGntkBRH5jUjNhzvqMpycTB9KnkKxwOEnjmaFl9Yez+omvu
XZqXR2ZMVSgcHfNMbzuZw7fILz8rRGfLQH+aadVC59u6bn/jN8GNy28P85q0Geu6sE/wV8GsYFeI
yQU5M+/dqfmcW/FHxOPTbYq0ziZOJamk5MxFxTwdZDuBFlPjg7XYEpBtqo0x5gazoOarM7T7YSwP
qD/1HwcsY/YlsuX7YJK/BvrurELciLiG2WCvjuXYO9S6GVrW9IAd6aMxRDdz4+afpD//iD2Zb1QG
kMFhELnVY3MXWCOovIkZWaRiePQRcyvEacI2YmbbWBMZeiYwrPYZgNB/HarmiTZHsJMeUsoRGhjb
uYCHjf76CzQEEepdV99ZzqLpNkcIVQRKv420xn0wZtx5dQFZ2u/0bTwJuZ90fT46lcI118btIEYz
clNNGuYJjpXvl7vtGOiQZKamUWHjTT/1ss/CrmPz0+l8NGT6UtrGh8RXNw6JheNjPiFM/gPIkixH
osqKt3D74w0Noi9OBkYN2+iW6R5AxELzngybimqII7UbR1/80f34s+PU6RZz9yrMuvjZ1rwtc9JT
xi+26/G/PE2efLdCenm0ETa3flWmebJrZ9gMaKXu/MrCQSNXJ4hjJrNctPVhxPjMu9NP9uIUV6Om
cBCV/og5b3X0Br0PjaqdH9oAi3E4pPuuNJ5kmZ24If+r8VwAkoTVkSF/N+ialDJ5QiLpLhaI6Mf4
gwypY4MT0DComPvbqacnWKe70kKRnsGZhn0DFFiZ3ZVTeU9DLguZa4I36a2H1M31DdMUe9MrH1c7
nTdXtBUy7O2vohLxLuqyr63jveAy/hS11qcAkfYTVOGwZ74b+yVFuomDOItvTG6CBHAMSgOtGzJs
mMPBxqcUezb2BXcHyvXdzhGlf+861bGP6Pig+I16wo1YcA1GMOxV4t3mMvmVq2nbC+dk1b3YUor+
Vl5/QFvgMCDECjAG69TAhwFayzoNJ+3/mDuTLbeRLE2/Sp7YIwrz0KcyFyBA0jm40ymfpA2OS3LB
MBkGw/z0/TEqsypCWZVRvetFLBTOETSY3fvff6i/qoRCUyW7klQliC9NqDomGX2aP7akaOdBcpYL
UW4JY++uvfiy/ZrfRCbreCH1TYSKQGyyN7YjwglE/OPXZMyfgnz81CVre1AkRKNncmVkaepp9ruU
0PCsIdqSjcj2JJdaHJtCeyyT7M5x1y/GpBMN77Cp9WtyXLFc9trmIPNUHaRnv8qRWLklk3ggBVjC
l0leh4ZU3UYSR7+3G+eSVXWEYuSUpcErwe+MRIjZCLy7mcURCpm9W6OJl73RXvC9j62u/uRby57j
YN+55oWRyaujaRe7Xygq0rdAmZ9Hz3iqhyqHteidmGSf01VeISlhlO2UW6hnx6kxL7oaX4dBkbOl
REwIDokRrjjBlbJImEHsg1PF1jSn3c0WKuwB/mNz0bPt7MlrVqltV3rfhY1g3SHnw7QLFQJ6XWcV
zNthnHZ+0R5dvz+WoiPCZLL9jdEZX9dFfxls856ysw31Rc5R7rtvcHGetDoltAAdcbgO3oSvdQ+g
2thsDvj/YR9rkIeJUmpTM/TdlD0hEY6cLMa/5bxhqCTQLRKMWVf49WF+7YU5EfCbm5SEsPkZ7lWF
hFaE0PpHYrcJICjrJd3ZBfYJIA0jviuV+GxiyBPStCQHIkdOA3PT7TxlBlb96xgmrvFkeKLZ+USd
hN1EhIQvLX9r52yKcsR7Yzb971hs4wGiYf9qjWKr4wsSkSKBcAa/eEeRHV+22Kx4SUOLiloeDgim
8Jug8XFB6/2LIXt/61bNCwhaGmuW/WTW6sXsUiscSmyQ24DFYnXVa0Ziiamax9/cQ1mODzmT+LCz
CheqCSMDQu1p9wjFDeeWsrrRJGQVP7fxGO0N3Oj5Z5uKY69rJ6vRX0fcNEJB5kMN/heBReBfP/E4
t0CMat+3rXMxzPwNq6Wzu2rHURMPKu3vU725x2/jwW2aC+fYEAaOeFalWvGXM2J6zvd0THcjhYeZ
TRq/AaP+crSHoxrkA2anW1NMeUiMutiVhBND1dglQ9cSLate3Cr5TnVjxKnuvLdWfXXy7uT5+eug
lffj1Dzg6P3ZTUyC1YyPrkkORVZ+dAFlkKbIwkjdvVsRx5MSrV7650I6jEUCxC9F131mP/qw2iEP
rWB5AenDL9gYxk0v+0PRlgiBDONl5UNJgazd6ysqz4QHWc4s2LynL6R4fF1Exk8K0bsQ+Q6np49B
s/ONaeTz1loBmA34XD4bSuH7V3MOjokxfkjsTmOmv/q96U4Qbezhs/AHFgFJe/Eg5nM60PG0i3gz
kuoWzW5vW9E4bD5usfVHl8MoIJ7FHfYQpYiO5yQrZxlqkkRsYjmreDEZyFnZ2t/p0nlfgux7207X
Xg4zs4vUjWRmPI9D4ES3BRv60EFDtaDOGWfWgaGxlUs1Rmp0nde2XouIkvJzMmClbFjNaRLqEcjh
2i3+fat1t03D+wKBZ9hAA9T3aTndNXi/xE2Vj1GFuKKyloOoyU/IFqxbbOcOV7mr1+J07XZJSmxE
vtfX+S4PJpZuu/SbXgvarbckU8xWJHdpWbsbR0u+jW7KRUrgVxNP8aKX9sUlrZaNfNsa6p4MrB+k
e3hhMOGG47IFnIVnfAd4CfbQG9uQCZm1bRbLj5xVMS30YP0VtU4ZgEbJgm4YmiohvkilW34JoiXa
8gWq7hhay0iSSKOw2OsZ9oy0cmFhafedG5BQor02XfApHfDeS5xhZzKkA+y1meT4xl3XTa/JPHb3
aVHWUaZWESmjPbfCjKzBp08o1qcmt6wwsITFbuQfXBv7MIMup+/q19pwxCYZ3WHrufQcHGbjg2uM
2sZ1S+NGg/+wwG+3FmEcOy0jY8KV+CCNrnFG9tGGvdW9Wh6xGo4MdlxBcqomAtGrGpecUgxvI7Fe
cV3mDE3d6Zls2Yxaa4XxSgFEXssPV2qP3RIEm3SsxQ6W276Y3S6sCcxhGtnvp7l8dsvxox1sN54V
MqsqEQbdu3tuK2yF3VredfjvwUcDVdSGXEYJq9qyQXGZQEWlQ3S1jj9eXOvSANRzPX5y2oE6m8Rb
VphlR1aN8u8tYi9jteRejIsTzdk8+RgLBn7yWraucSHEF8aAEulhmf1076OrPyAMaL9YiJnMk8YJ
FBDtgfItnV0zGhA0I9UyP9bC+54xsN9mVSJ3fVJY94Hdaa+p1pjROg36o5FN05u0u2lX5oW5K0Wx
xsz1Wcu96e0sV83xkC/jMQmwebullhnneZozmirDH0kHosV46AJniMlEgUTkD7MfiX6YPovebNtN
3g7ki8ya5YR5VvZn6Gv+Xm/G8XFk3lg/zO5MUV6a5ngxRlM96E6d7gYj/XB4jU1R9utzJb3swdVG
8cmBZbVJ6cS/WLlGPwgl+BZQsw6bMmmxTsVQdmdJd9qjYui3tZZkl2wQ9cucOXIHbXPZgXCbXPDU
vXZZ6m0tufhRmebVwfYTHfTdcA8dOYkRbI1gC72OoB67f8JrsKCWJ5ZwNNPsAAYiflhmX9671TA+
GTLtixCHm2KPLlU9LJhmxJ3sgiNBgh7GeJY2nw2wr03GbCoe++ANOmEeq6aYD41em/EEreKR/8oI
BbR8csiz2zKOJ1RrwLAuNkXf7c2WCD1TT71wMS0cYyvN2KjKqu44SVPO+9SJF4GBV9fjo1EIUOBB
sW/CiSWHcwnebbrYO28JhsiXHTrQsRhxqWnacGrpCWmGXShYY35Qwnfo9Vbruqq2CUuFwSWjtnbr
ZNW481rLjZStOWE5BP5Ob+xsxzZuvSxBq7YD1fRFMXW7k6mFsmKW412J4Ulks+EdjNZsoq4uPYQ0
bv0qVtOm3nFRouIX+iiKjA+zuqAQpvKsOw2SxsXzmNi67dgfh8y3IOPp2WmYU/sumBp1+6ruZTU6
v930OqqgWQIzrP1gI+RzS3qefGg/w221t4wH8nPmj+Uuae2p5wxhM2ejSOLan0VMqkqxURazskYq
SYmVy+EwSwoYCS7zOUgYkjteBYMst4gWU5p6maAsfsn6lgGGch2ocgIj12IyluPQmkwNkvwA9yxy
Zs3ACXOlaGqTR7azKKjsaNXW06otn/K+upsCn728mB4oEb76ZvsMev7atC01fXnPO7+60/qjdYZH
tRgruWT+i7a2P0rNPzJWu4mF6UYINX9Fk/A8S8cKwcOvTAhfpB/0G0ulz/bkbutJe6S56Dgdp10m
xZ3ZwZlV3FCR7ssf7sj+m1lbJ8k/HF97wtThZc3zg9E1l9TNAH+Hb91Sx1PZXsh1jjydog85lh72
CrO6Zm4sssLqZ3PFl7vEPFAzL5i4bV3SycK0CmKS7NyosJAaUY5uRq/4UlZJRM5OGVWNcaKfeRhT
+bk0xH1btHfupJFTNz7pPcmuAy8fpqNgC2K1EgzPXGY+zqu99/JlZ5LWvWlXz4wy13/G/7Qlw8e4
SxL3sLjVk9vXcZrR5Y/zfDfUyRGuak85k+0zq/3wdNoRqDjhxAdvV2IH+9V573x5j3IiWgkvC1NH
tuRDcfZ1lgqoNUWwjGFmmMmXdJrGBkynmzfYq9A5D8FLUOjntAMVTGx940zzKzZqkD+D6WrPxXq3
KnOjW9W+zdQtoGtnWaTsTQ52fibGScY0HdAgPRFR/wIznAp3AEpJsQlzvLNuTif4wnGm1LsxGtVm
QLYTyoX1mnruB558R9hLjL5pKJwOeKK2tSZMCuNaNxDnDTLF/P57UFl3wzCfu4GGYLUvgoYw9EaB
Lb3Bd5REcXJlvFsXk31z6x6afd0229aWT1jQYpyNlvuusRuJjWOybqTtFXv8Kb5kKa0Jo4htQVE8
Dy0NrrYdHZCpBiOUmaBGb+nNzVRrZyDiIcxznzBM79BZ9kEbnT1n8GtlgoBAPECDkkZFZ27cgf7C
ThNxMJMy4ywBkEyqapMG3hgXY7WvVgNG9xz1VXm2+vZgps0UVpoezolxbLgzKNincJ7pDOY1eIPd
HUt92vpW9tpN+lPaic/eAm2lWqvd5KhYYMYTalaxk3hVh0y56s0gpAbRWj2S+xV5Vk9bR1PbZ/Kk
za4dJmVN51nEweA8rlQFQ93GAweIqtq4t1MsgkVGFNHKMG81xzfwr4euMOKqXyMMlbJN7XrfyPD4
lATqydPIFIYT6E7Gq+kN3/VZPwxau/Eneb8aDNfa9OrP5XaU7JSCeRifd/rk5BMWL0hocqEdPRLj
o2I05Fa5Nuiyvt4ECV8IKLqQgIBkwj7VmRmPQ3khIPqsGv1ZYyvJS+NxTubNMvlnR9TvsHh2uAcv
ce8sBlsWgm/XriyiyTiToIW93hCTJej20DPtDVTWzRA037rC31qZ+bAk3lcj6eIuK3P6+fXsU+WT
d8Yt1ZTBGq5j8NBU8ovlw4tOMGXd+Hl3WVCThrNHvlU9Fqe+42Yn8+RRg6MP7nbuG21gc2/H+zQo
H5tgkvHYjSJ09ek746h005GyaGYFhDmvEns1qSUCxj3kHoV6vXwl6/6tycohsoepCqu8UJtU4jVJ
pJF738q03BdL+sBo/NUPtPeld2LMNl87X3stk3I7BCkkx4yivQdSlK1/Nk2CnFvD+bhpsAHXbRm5
ZfelEd3dZOXpBkFhcBSsxQ14HwG4HL2bQvPYDq2BnEpi0ljBSo8av+PqFYRTprASRre96jZftGSz
tZpjIgjT1fQfBaBx6PTeCZufH3JCmzCqZ0Rx2ybAjTKYjkIX9Pb9O+I/nlRfSvJ1Q7+3tRt6hyyi
f8g0scTNmp0yT3SbhDhS1IjbMYNsamP3WJE77i/rAVHtgykJKEmSb0kD071e1gspaefR0A5Om2z9
TlTblNaqypE1tu57kK5RIKm8iyDU1mbjjqDdC8F62vxa9NUxuHm+1nWMT9FRtsgWcrt5MIKEcqsl
XTLfoq/iDrMZ85l7nUQJ3MBjVCs82DqaCa3IBMvMWY2ruJ1ZKdgNOXRj49xVqziMZr11rD7GtPm7
I7AqbuUCiF/thl5GM0j30N336XDJK+PErPxDyOVD6HVUGX4VTUa6bfRhLzEZIxExgagbBF80J4t9
WX4TzjTtVtM5DKbIo3R1rjqzC1XWGmQAfd8jMql7cpQwTn2qcaDYOMl6Mpb8vMzazrsx4zzFpu5k
b0s50ZDrTEVSMf5gkrpTVnGs6P9ymhE0BsfMbobQHSYzqtYSUFzhC2xXZ5jFAnioPqEbCI12ohZr
BrVNilvmrFhLGqZB3Y04a7hE8aUEusR4qT1gy7RfE3YJSNevicUtp1OdNB4a0KH9NHn52ViSF2D3
LR3r1zTvSBcUv5ncfdgquy9opjinI5CYONCME9I5tsUVRAb/ADTTgNDJS2IkGy+1GVHZoVHNX0ck
fSHUSWoNiAulRQ6hRdx48qB73Slw5NmdXeM6sCxl0UdKveKferJxEzZGnfzAT3qnPeuFG67pcljM
IkaBeAdDEWiwKeKx9l5l24LylPmDKgVrpgynwIqCYtzn1H5BO8TEGIZzmh/6aXgbXLBJfbo2iR1X
gUfCRXsHRWgOR91+s1ueLcnz6tLnhE1Ld9sntejXzGtzWCHpTr/1gCMZbuayD7ryTubzldP2mpS4
8QUIlJXYjjNNf5Y/93azm4W7rwibUZ6xMzozxDB8443ln3h3/vOQFZe+m1zbR7YNCfuncbWeQkMO
tMLbV9Mk9n7PjJAQRRIlszyeW8v6D+3yv32b/0/6waHLmVBL9bd/59/fasy4kfP3P/3zbw/Nh/zU
dx8f/fm9+ffbU//zoX984t/O2beuVvWP/udH/eFJvP7f3z9679//8I9YYrG6PA4f3XL9UEPZ//YG
fNLbI/+3f/wL6bO8ytPSfPz1l2/1IPvbq6VZLX/5+5/uvv/1F9QTv5s2317/73+8f6943uWjG/7p
4R/vqv/rLzTSv1IPkq+DAwSkDLQUv/xl+vjtT77xq4XLJfRxtnwk7DeOnqy7XvA0/Vf8n0yUwwhs
4ar4N39HVQ+//c3wf4WBSwoS7D0SdQLX+OUfX/0PP9J//Wh/kUN1qclKUX/95T/8A383F0fvCfri
YQp3s+NHUviT9rof8NrGlZkKiTRCr4x1a6iXs7Any/xk5vAgCAzTNCSGySzb6bsKKqP4NnWzMFnA
dPU0w4sqCxYWoaXMSe2CWSNCGb5PVDTrQruNLgh/zDZzRzMPncVLtdjvnMn9LlbNzrjJLIqkES1E
CshuioX2BF++lRNXkBUkFl4FXtNaF1QsmVb2oI2ZsqiWkm42EjhSeZNuB7NbJn1DXBUI/KT0zH8J
OEfaM5kuaCqiGjtQ5zp1dR68THZVOEGI7KEt3ivZiOUHprqV/+YvWI+hnWPorrOTpq6tvio64BKs
OG/qVmeorvLikcOWxuUyMw2brRffzBp9jgNDaM0b3aAmvonfpIxhoOE8DbBdYsT/zEikyK+pSHNA
EZ9q0d1Q8nUU66SmecO9nRdTAjEMC8DbftL7oMw1Bp9BqPJGEXWqT0ufvjmabi/PwIqW+yoFs/r6
jAkl8dgYCPbyovNthk+9MfczA9jWDp6ZrYDhPRDRvbpEXJeZS4OzCmFa3Qbrtnl50HUACKaBBM9M
J98u1u6LiwW3HjDQZ9z1BhiSM2htMqk/O25p4V40o34qyBeoO48cehSM9xgn2mq3rMZoh9Tqtrxb
/EkNPwxiSOurPWW1Q/z0YnoPQ+eLkmQO3UmBAcrKnN1z7udJ0pH6uzo1SeMSg8BrkWVWti1kq0MY
0DTrQ5LhDKNcaOmUvGY30/0mHPpuTE99oITomGJDYN85Wd/kQBBDjcR+lyazYxxl1yfaZybgSxev
zJfEKS9mPMHXQPnDeYT5WG5k1RSgnhzmphmVMjcfG62dye8tJL0RLssZDAPLrHscReZUvOj43c/b
YjBymxoxgTZzXu2qbA4EpSNXc3ut6hnSefYStfR05CK4I8dVusIm3ahAWPmJu9ZxnrRhFMbesdsh
eKc7V9mrD9V4es7TiUbYLWbhX6aiU0kRWXUK9QIu4ARLNVy1xBxPrqen0xkRLkQPIxSZUa7HILVI
uGbk06fn0iV7/eRafS33LD4oKWArnX8faPkN727wQkZeS7yOvXU0dB/RbX5ebGad8frGJGpA/EhH
GGTbBO/t8mF2VmvcWVmR1dvZaAmWzcclNU6r1YLvVJz+3qEfVJsAyEJ3eZEJTjV7bouyO2qlXc7f
cqdZ1Q6mTT+cfD9Duaw5y4AcelhhNkRc19x61JjO4pWI9ym93QTWbdehXUBTPEHiAEyk3q9neS61
JBm3iRkAIRPK5xmbpdPm7sO2WrM6L9Kr5K6iDS+ibFwD3goMDUfe0O9Garx5oscoaFIcAt/JLIAZ
7gyu+62TJRCh2fUOefDL0jL8w/xgvjT1gHg75IvO03tj1auN1MPp6/LkcKP3e1xRHG9X6K1qt+vU
y/ILfZuov03ZmDmnzmoRyqY47w0XPQHVBrqgXCNWvsBGGLw0Mb35ZZ6M6d2bMmUe6qnCoy+WPoAV
V4cJPv75MIkXdhvfNRvqTZeNAOsy1PmoddJgAIk3ZRBNbp0Xn31S5pPv7pRI52OZLDsX59608z45
YWBFtESkxKy7xcV2566j1s7WzuuGSBtqVTbIavBWuBN6607btgiUc/UCVNF0q70j8nAROsim2RWc
D6GFM8HNgN8dOw4G0xPMejo3JRyNBm4t9G3W9ll9bpTX6FcjH3z91DWVW8RuNrGhajjZ90R9G3TE
EF/EQIb8xiOygSELtQ3bDSnaxE9UW84STa4bjEm86rSWq7Jub6R5/j3uP5X17FRz5z8kM3k3953t
2i6pbFgmiSeExG4wbrilh/ZQllmW+GfElk33acrbUamzHDlHurhsg1Qp2goOhrOXyaG+0PAvUxcb
zUwOVGj2i6y+JMidtH2CZZz41NKTJJKGyK/tY1LmfQ//JFcQmOeILIWK2USKssW5dT7W0kP6mkYH
or9dFp7+iHwza80Qq3vPiibTKUp7A4KUigf2c75emKF40T6zQQo/noOmDeJ5IGxo0+C7Ue+Xsauq
j5K4DXS/TqsNutp4JeGfJN5UGenloWzdhotr+TkNFwnh4+RifFKxGVpMbPNZluGsmlztMjvfiym9
2XWX1gzUQ+5CjwNgPpaTziSUQTciJ/jgct3lQ2+mzzoEMy/iNysKnyrdbJ0j1y31Xssp6IQGHNUw
xOUTNGnp3wG5q+ELQkjbFxuocWPDoaJoU8qpke7VWscZk3LPzpe7Ic8s673JNbjTbW8U08kq52F6
6qpBLFFVLjYVCVVSm26wBRmbF0D7CVhjEZphIMoWTM8/OJGz8akset2FMgK3jQNGr8U87WqtKntA
L1cUakcA1+p7O8ccFmXEWl57Y7UrvOEWc6HPw9mYimQp75Y+nywtEmlaQs9glYAHAN7VHVg6e4CN
MNgylx42SeLJ/Ds2eYF3Mtpm1Y3Qcd087WM9GNe8jvncnfFnSpLfrMR+V8lhw4XCxvTIkHThOMJz
/CM/tRcTNRWsrFgU3gVd9tWqUlarKfRdkPQr2VhedsiNYEvZcufjk9QkcMEMFK/gdN4Y2Yif901t
e7dGd4TNARe+bC5z5w1/wsL+uTXhkxK9i9MIVSxuRz8HVwRu39k24q84S3V1NCDTRJ6RlJ+1FBZG
ODlV+vi7ivzvZe/vy9yf+cJkipIpgHMmJHQLZfNPvZBQJoGaKp/jcYYxYXQTQYlTgHHfxsbaalc1
a3+fJQ332r9+39+Cj373mxBnAE0ZvbEHhVd39X9iui5g4bIA3bLWodhkdN+GrkegiB+LOz9ZHSjA
umw8WUUacTUbV4xfa7+gPFu8P/Mx/OkaILA2bN2zyd5Eqerbxu3vv9O1VKUSZCpabZzjfvdYZbii
RVoS2A91K7QLfqwVXhK1V/+ZVvTn9+US4MdKE2SiBaYR/WlZEmwTaL4DOw6wyby6y8o811PUHYFY
ylOjemPL2FX/E+3IT0vsduF//64/p0eag8MwN1WoHxScC/xTu0vrG+tFn8051tax/JMV9t+/n0PD
c8svNH9eYW2tda3LEC7ufZVtqcAMNKeOvdVnKCRGWsj4X6+s24r9aWFBfEdVYP12be2f6MyNIWyF
O5CK4YJWFPpzfl0Goz01Qevvfnur/6fO/n/s1//Q4//L/v//w87+pnv7t390z//U2G/qsq6+Zu+/
b+5vz/hHb+/+Sl+Pdgv/dtJk8Vb/fW//m0EG2sqbbRz67P/s7Q3rVwu/5dvWhzb7JtP4r9be/pXc
RXZFUh1ui8jB9vMfH+5/0drfWvg/LBJ0wdgoIcrl1mMyhD3rT7e8KlSWV0lWRDqGng9MZDPhHXJh
ZWX1KBrZJTCIdUObZexTsXqfFP7h9t6EpOrQcGuQb710fDCa9se6jqhYxh95P6fa4+yQk46nVzJO
UT+62Y/KgsbvzIO2bJfa8JYryfLUDRaeOfKuSCVBNqHMTLPcrgbuOqGGy8ISS6vvxyeJzegamaXe
zi+Vj6AYuDk3ZvOdsBQSjSg8+3rj5Lo7UfCUtO2tQ0rZcVhJ3QgzaaTdtRNjqkjAMMUamlALra9j
rQ/Nj1HJDMCbVgURFqfivO2xTx1CLxgb3GSwgJLXsclXeyNl3l/1W90Oiy5AMFWLasIFyNI8UrFK
Dw1AWusFp8aaj+bOCAYypATyHW9TtwP8uAIpvo5arIUAbRcYpRzwKBLBho8GH1PY9CEh9Q6kgKRM
cRkdZtoC0rK8oeNKjlLvQB21IoOsBOmgiVRf9ukhJ/Ytv8/7YFlfalHoWfpNJ+3qi4eyNg/z0UXW
IzFefHRa6HthPdc+NVch1XuTOCX/Z6glkLAlmMCGnVZ6/pdU5MxnWnOcki/ww2jpKf7sedkOSib5
m70Al5zbzhHpXW/buJ/IsQamt5F7w6G3OUphMttaFyX+XK+vRMBBRlvcIYAoKXviIgE9IEnJMNDV
ei2T2khxpuj19WmY9PZzpvejpTPeq8lNkvZYWbGwceGKseAw0dOIHlZNjb27sa/yxc5VqJV8+vtS
+dV4rAw9KY94cNKcVUBLOmaxq1bEvgZSfijsVNkxKb4oS4j+zO3D6Ip2erQhLPtH2E5GyUzIs8R5
sFesBJxcMmnUfc29w+DJaPdpIDGmsBpn0MHA5fJjAoSZo6qnq3PuVIKRPhTWPsdfQmW1CiH+TesV
Dp3Lgwr42bEqKc0uTYW8I4aR57unYra15c6quC8i5RROXYcCpOo2FR4H3Tv1Sw9ZJ2/sGbLR2ozF
IWhyOuvCdxfkDaLrlnfP05Pmq9F0bR0ZI7qj42rgkxKTFz54R6WaJHlPAf/rJy1hEL/tAwRZsadq
A1pgAr4tlGGOaZixAMZHZ9X9/BuxIoEfKzWZHYO8ICAqLSWX/Q4Tv8k5Ok49QPfXgho637q0DHtR
tkxIha1yLR8LABwBl4R4xIsGXyc7JSrjMa2bBDl4eCsDM4LVD0O4gXFbRD6kSzSuvWksLpzxbqhj
fZ0DlC/DUNUNI4DBd9U+S5JlOvXDmBTXIlULFLBSd7CgVEk7be1Sg6pp1nObk+G3LEfFkIIgFnss
X9JmQVkyozqZYOt5Q3anDI8uDMeZbjnSls7j+4oprLVZh1KSsG4oGO04R80/fJ8b+CTySpaRa6qh
qRhI8XmP/oAXUxaauA94O2GwHEFHkZ5ux5rP/NksFgZGVQZyftC92dfvmDj35ecZjxMjGqu2yhC/
UNce7CJltdSyadqYCBu9RZdjzSktaec3sAxtX7Xwqyp5a4WQZHfXCscd9c3rfP9Jz0168VW66TE1
ZsNi2TbOa1KOg7FJG7tK7xSajgUB7m1aOgHRjPHg6pqHTNqGnaM1jfYZbCeAWtv1UOXNPplDvfLy
Hfzy9hqw1UiWXkJ8rkO8dh+ifQeOTYFrj/S45RSzb3VZRKdQHHFvFiCFzUg8C0PNU9LP9PsOLIW4
9EoD7jOuVM7cwU8Y3WY82b2YO1yk1fSpsxFZLBC/LyqwaArF1NQpsX9TnqiosRMXAQWjzeTclkJ5
Ec7I/RIbhVkkMTBAr97hyPpy45j6vEY0EDhPZPCAi72nr0GxX3FpYzTYmViD7/KUfgsi6wDZM+yS
xFrYI7xmPGCeVsp9gh/7l6kyzfRUOSIo0z3rrmt/9G2mLc+qKStc23qHsVqH4xfz9/4ZktsmNYNL
qotrnxvHGQtrZqLTAWKmBa3DfJpb/wruOTHLYfvzDJgjObDndnY0bwO/xQ1dJuh73dayfVq77QHK
Py3hkBphUztvvXQuqvF3EIkec/bCMKtZNAy0x2hCKMrvYQEqyP6s2capqLKWTdSa7vxUPni18dIV
MN6MBQPLpfyYsvmxXeGsro6Z8kOoj3TW3hFKPEBJ4n0xOhCL1R8MpZywx1bnpE8w5kGOrLCQxnjo
ymIvRyGOvrXqO6dFFsVuxiQXhiubXys2llZ8mprgCHt6DI2+MJnaEhKEJUn6BrA7bHx+kyaV/c4p
Eu9AJFOwM8w6fey5RfEVR1vhhMMkq4fJcIW+NSAo7nTRfE+dSm7EzZio5O6Ix8J9zzSM5HCgrWOP
m59XBs2DQcU5pq+2H/pN/7AIITiooeLMKFkwnsuudZa5W7907kEw+3fKmTdtMQAzcuuAN8+TRpxn
PPFb77hhYYo44h09HpIZEmZ3BKWREJqB63ZeHcBY78yPPp+LhzWbfvxf9s5jS3Ik266/wsU5egFm
kFOHaw8PD51ighWRAloZDPLruVH9SFZm9etaPSYH3YPKqnR3CLNr956zjzdPCZLYGQNO4Z2NMnkS
SxkwsUSmKJgb5ARTHfJ+mg+qbqJQN817Uef205yMyZtR9uVZJ06zJZbRobVu5JdqqZ0DWnT7KKva
CFOr+sDo0228pkf51XpoZMtqu0hmqJ02sJIoM//oBvNaFMUdVNt7vbBsVm2d7QfmuKFRO+4umP33
JI9RtdDY2ohF4ZuX5cWLl2zHbr5tZVqHOkDON9nzXvTpA5duvLN5ppjJzhAemx8k2pQbAj2PgDyO
WhVvahEfddIeM4RxyIOLa+osZw8sN6PV7m5pkyzMhcpO2qn2WVE95Il56mPvm627UwdRNZHMk4Jo
YmY97RORHESSlO+ZkavjmMTfcy+zSCYtnQMz7fKQzcHnIZgMnmnr4I2LG8ayxreO3AQObdJj7spH
HxWTqJ+YrT3nlrw4jbrr4ghBbqTQE/vdZUJfUfSsoQIEKDmqjgx1MuT7yMjNI2MFXuGhcZdNjE73
YFVmi0wiDl5sYBzPdZJ1n0xbDM+x1OaPoEqi5xTbJAo9qdzTkNW02axo1uzalZW/9o2mSoJ0tse7
5M+bTloJGTWTfRfNlKiD6vv3fmimVy/18yf+FcJpiSslPs1JrolWcpPQydtTdvs/Gs9Mj5Ii61jN
QXPfl0v8eYCvd49fVoeRVbk/aaTlD+jY9dadyae5pxbNbX4sLTBcoQPS8aXvPtcJc6hjXUCLv05D
Q+xuXEQ0khkI1V04ZvOCh1NFQX+qqKM/SoOqNLSDXLdb36Uns7PVPDw7SPtZ+QftzSdew0Fv0QW5
6cEZUoQz0u0n52tdpPAYAYJi6R87u/6Szobb//ALM/UOhJ/jJd62cwzfOQxqhbC+s4LYx8JmxY9p
0XGn65byjTFQ7k/o46cUxeGqO+7NXl0rT5lvc6o0O0Fjn01QJDNZSgqXyJjpxUXI3EUCXq6VUl0V
nIi2zGNUd/C6XmNrVj2XASNsW1AhCU3aFnWNQIQcWR+14X7KfGQ2tmDYhO8cG4TR9bfRmHeGC15q
kb0OB04VW17Z6ZUuc35Bp9EcM3ghrIs5O/CInqGMS9T5LltxncvgNEYo6p0ss84sCC+FZydP04T/
qopneUEG57AQm9lJDeap7s3PleWa26kVKerfDgaQLd+0cr7aRePehFc/l7VvfU2Y3pzr0mR7RhSP
06gdj3TFfwTt5N6Yv73Xi/cxDmixyzGfz1maJmHimtXN0aVGCEp3s+OVvSYCq6wjkjQMxmJ8bWbk
zXqp0z0VBm7QoJj3LOJLmJVpsue5LNaTBHxNgiico7b7ZJehDmeiCcRpDBBnppyfKB1Lf2sHTV6y
QVHUcewxjXMXU1JuCA8v2SI64+RO0rxSyDEGaiuPQah9LVpMa63nDXfCi1RYKt/KN4DJk5egMuuL
0zcrDTQvoPM0xdV3I1ymevzekpa0m/0pQ6kaEWIBLROztH5jZUj4Yf6+WLeLaOrvgaN899oghLx+
JJElHObCQpSVPsVS/rBm+0vlDM+9xXBIpDWGqRU6FQ3BFx3Z1SZFDsY23wcMCBysqaX4gtuafd4I
UPir+ux6rDNg8ZE5upyrMbscIfHhDJf3jFbeqP2A83XJVk3xK/PcY0T8EiMd92q4+XtP0JxdUTZk
pnWLbHEX8A+1NZwq0z+sSSebyJrroxvExdmxnBDYChuLQLDVFZmz9/PxHrbRSzX032cTasYyNlcq
L/gepmaIQREgUfOjHLZ/BrWBD3p0cWuhPhViDdZDk1bmC6pciWRJ+6yisTw0SYeCNnVOKjJfiKY+
9C7fA8IqZ85A64MyIkyTdv0tsfCTEulcbyO2kdBzOSPGKWtg5qaEAQCTpAPGlzYmwRxNT1/l5G6V
hwQ0H9MqNBv1msbuq+7QVtZzWiBx6l/wNRz6PMBtYhKcimV8OOmE8ZZiiT01Y/GoF4YruSZmjd1h
Z6kIWDIZlODW74Ohwk44B1OohizYdZURh005v2UZHGmtxK4NDB4llJ8LKAnmK8WL0u2j6Xbmoa5j
czOPldg5ZvstkFa3GX35iDYBvK75YmfBw1BkZ5F0N9sJwgSxz3aEa/zYKNnss7HSR5Gz/pArS9ui
Q4RkWpDNkMTaYbdaMt1M4GYpyp7Q7axz+ZvSNIxNd0Zr6WJucCo8ID0TWUSsd2RK8I8Scwl7w7xf
HO+G2uIkp4pv44OFdHA8bbBaXoIaL7452zjG0vKkDB5zwREtKkpE7pb35rRBHVbS6BkTBk+1N94N
cXGdc/xUnCmgLcVvjj3vTANTZbXkX2kbXDtn/lSgHJzzdtyh1cCQaYpVCoVtVK8WWTi/O6+H0kZp
NIZMhYzQGqlSZ5YXgFGo2FqbcPH1Na2u2JnVNi+ilwGADm6o6tUymrsylsGjTerkae75K9tCzPua
ScS2j4P6Di53c6KOaw+tNdpsOF7/RrXKoLFVGUaywFcn1Q1NFzKHdkp6DoxxsSXmDW2cEmgzCoEI
deWooo92boZTkgOr3jvNPKQcRpvoXff51O/8uFmcI5A9dkUHUqS5Ix58QpmSW+k+SKPhCfW/uNhL
h4JYEjfR0616SX1eoiidfxrctMNsDtMuJivrBoY72vfGgEHKw50OBaIB6hzbhYb+MnRHx9Xlz8Iy
nLOmk3HSJhKRwrX6QyKw+bH4rKQe5m6pz3/EQW3TczgNm4HbbCxjcgBDiMaiLyJmcosZlc45WIJM
XvIy7662MPrPOFNUfchyiyWbZntpkdEdWIc0SIMLzZsxuBZWEZ+qYlztkQEDilNVRjp0F4mpphPm
bRFR8JAk7pw+NdkEfglvjbxbUjspuMCVAgqhBNBHJD8ZJsHmYIwpFFEJndcCjTs0dApmCMYc6C6U
EBPyXj39RDBR7ThWWUfkPBbNQ7ma4NfhgPI8rDZG9ogFar5LrfKllWK5NMKJ34pydLekUKe3WJnd
s6XiRyjWlzn1X4XqFERCytXZxRZYpdFLki177jcnaVe+zxn5v+2KZrQncNCTb72WZfYYxe19ryXe
xb57sBFwbCbHP5ENeW9PSB+BvxJk1R7czvleZM0ZycT7oIyv5eTEG1CS5yUpzF2GLUWV2a2xqnqH
jGEOLTpmW7fsqlC0ADjcDvKFFoyMTdfdxxJrICfRLWJtc09xesWlQo3vZl/UkN4xYtQhfUYiIvP+
6M711c2Ds+E5O0NBnxr8YcZcTEexjIL60XYSTXMPa7gVmya7JJnKfo1C1PA5N2T2svrlPHnOhZXe
Ak4GN6cSGOhpK6xyW1SyRNjy7WzXaujb1RqFSl/gZaQrV5ameY/ICNtmPlyHgHOaQbeYy4J6NU+M
g4uKvbfRFC7Ds8yzXRw3jwrp7QYPW76ZbLAd7ZijejcQ5HavstGgyZccmBlpGeRlaRZB205PjSuR
qUbRaXSblWNuPAR6+dSNcLSGKXrJJPuvLfRnQ2HkXfHXDV2WsLObFX4lDllajZR5+r6HRO9ioF8P
FUiF+4964Hn2onsPo1Q2iR1QnwMqjqditB3stg2DbY91vc+Nk9WLD8MQF1rF8WZxjXcGWV+tVCyn
LM3qrTI4C9f5QzR7d7M7X3VsnpbE/zSN846Q59euEEcaplslOlhbhFAu4PqFWWGKU8elg18QRUx6
PW+8zjZiCezv5TJdyUJ8xE7zyLLzCJv+Nfban45TnGHKPMDPJBy0nG+tyKtDtnAymT31Ex2IDgM5
vHFvMUL5bO3+TkQ9v2WoPs0+Nv85ghRUGSe76DfRkjwMuv7eQJQxJsnr1+2dsT12dU1rlnvrSLnN
6nLLyD0JSSGh4lBPwmg5QeodQT8nQQPfzuqHUdjPReoAhHewOC25+wB8nmlpdPVKHBgApr7lhvkZ
kdEtn9tj3wVs1M4ra3637WrSOZdJ67AZ/U8NjqLCBxkiSkS82DJcoLUBDBBczpsoMuQGhZPAd2ie
4sEgIT1hg20sr3nrNO12q0YN3CiKxbZ55Qre/Gw4Q7sNtT8ds9q8BAMVVRtN58wt9r7dXHKw9bZN
72RBYrFdWsCG0wypjTf/U8kEcRPDBtgHMQ6TWiX4tRgTOPV7l44HisrX2JcHxvUfxYwo3FR3cdF/
S9H681AWL3mGZWGxd2pqbpmStxYiBhvftKVBuM2N7I769GvmZo9FFhE1Q/el1Kh6HAPfPIojWyRr
Adcd5Iiyp+QcVQztjSyNT16TvtQ5zgn0lvExqdWPeohpcXMQpJyxtk2Zgp8oyjCdgo+piz507uxx
rb9gOHrnh2YXtD33qIeO1lopmdFdEkGMs8xwKhn6Yy+QeASNZOeI5qUSwWGYqvrdLp3g3Jep2nRr
zSJGpNRWVj1OOQz+AH1jOGHz3g1L/+BFtD+EqB/Scd5XhhGEZlrsRdS85G73Ztejg3i/Xfae5373
GgBnfVfaIeyqem8b8RPdn2+V4V9HwwLwmHlrwblc0ghfvY/NG5PUo0O3KJzb/qitkYuKnQ0XOE9H
Hb/ocfjMq5oc0yY4+K148dPi1GOA2KjJGPeJtwz+HjPeeHbMIPuItZivYgF5vfFzjd6vFX7OLSnl
tY+abs9lEWemKbQEGBlRD5ltyFAg/2YPgxUOHJM/+7HhnOYGzhs19GKjo6u8Z+Y1y5ON2eEqi74D
p+fSbLAjv382UtJT6GNNd6Vrqm8p3Swdjm0DITcwV6UaktEvuiDhruXgfwmWyfqilK3eaat8rAhS
Nuy16TIkMGhth108IUthHMooxGz/oAqRbpLOePEHWeHEB5MHvSL0ZLqLR4wv/th6Rw6iN6fBzdP1
M+Iy08LXUzrtrk3HrWV4dIaRgmxiwVsamSwDbkCjPOA1odsxoBhxH+3cPltSPTP34zH1/HnvVrl8
QJMD7d/pTKZObbHlciXcJ3fa5PTUN2XroWGruyejbvxNXayRb/6nmZxcLn7+1c28j5r6GJNU7oSy
GVpGjdEnbFVbAOZdydln+nBT7/Oc+MZnp6sPDJLUzrSXY6nNJ9Q+Hwo0Y7I65MAtbKVHp8Ae8k/z
NJlhw7gEYAiQ7Sai1LaYcpyc9RA6oUUm+oPbNw3yVPTLi5cYLr1C/VnnBiY5cesG6163Yt7GZece
464IQkIKu63Lpg4aC1KQkeLNcDlpWVVz8QKC2A1gOqJdPtO7uJWeeic25Dl12mWDhO1jcWfz3lLD
0bLt5wgtF70EOveE354S6Z7AJJ4ncHybZKKGKSNTIf4s1a63NcZEp0kxZQ3zwbP5+vRKHuwZUNg8
ARcKmCB9NdXaYgCjskfi6PyoW+xlvuxxwk1je0Lnmzxj9E6fJ6BxZwd2UCj8cbr5Oiro9ja2+OHy
IG8ZBmU3xkZOtOmw2DpMMoOK5nCSPQ+tiO+t3qgvXdBx3utMYbCA2m3xg1mdWWGsjMyPBSrCZp4B
/Mw8raFftOODWyQOLWy4YrIs47fYSOWd9gldtRbkSMAnpsbas/m69w5dWbLbapv8BLgqQDIJKMcL
QYxnipKV1ykbCzrsfD0hl3bbpS4FVOJPOxpZdGfqVPePYuonmvRLqxvWCOk1dA/pd2wKc7ZOU6po
c7acoMopyH6qIGUTl5W8a2VXPYGIqO4kVpGzJIHpGARG+VOMMr4M1tw+RgisHLS0+UqBsSq7uc6D
b3CbEv8lx4l2ypeqPUEpwIMZtc4u1wHmuBjL35YV0Pos856EsUa5a/OputeiNg6wLsZjJOvuYNlK
XWqLWVmHrUxvZoyW26hp3H3pzdmDMUNU3GSOFhqvuu5fS1nLN3c9c+EG4oIOksNCtWAkhx2WrtwP
+2T3MElH300vNK/M/Wit/sdSorHzIS+85maXnZzR0rinWpFth9pnT089nG1uExWnCGJJaAi/HEPU
xPZl9Wmjio9rAbxNk8Vl6yDfWZCxXKYKRVA/WQUuGNyksdi0C6UY3Z5Xi3mNHw7xmH7FqJO81Y7O
dyWDh2bL8JSOUD4u32MmrlvCKeVjtTZ2IRziE8pl9ikpGHC2IBavWTl11LK+T41iOzeReeODchfQ
74DZMndn0vnaz5i7d3nnKJY+33ma1Q0HbmTFG090cFHxSs8503BvPAvdxUck8ccqKpYVNbYauFAu
AEJlFlk8OaBcyn2EzD3ZGUTRkRElre9RF4znOfZyxMRulG6HKuq+RnQi3gaZryr1urUXuPOpf20A
4gNxaZfsq1Xl09cK05izo5zRq+g9MLq9XQZqKpHy8y7zBTg04CVwu4FuEZxfjFpqjKnvFDgi/Koy
2lkt7c3VSDUX7kPsJawFbhSr8bjUCYVea0aWdwLIdnTStV3Y2PnAVUxEenFwT7z6nNWJLsHIj56i
YsPZ4WfujIMVz4G796CDMg+uRiqpUev8UPT9LHeNDHSxLQIagNi9K7vcpapiXE/AL2WoQpRmbcoZ
6EIYtx5kCUfMxdma/ETvtT3oDxqwXY5ZrmNK02uCnOjhivYzyhV2mNSJDegdTTGpPdpR6ZNb0ST3
qcX2t02hW9EB9qyjh6t2eUKIsj5NSSNGoClyqVBj0z7+XuP+15gcK1Za18WbvI/Lni6qE9scZflD
tBvSVWsbKlqoKPtI5vbOstmgt8DG4XJkWNjLS8KW6zNmcsr2iiofx2I90Qd+d5DfOtex7mENdrlT
fekydN98a1EwG7Eg9OHKa50hjJBq4BDGMB7McHNENTs/+3kQgPAH4LKXIJ3KRz8ZjDLsaBaFgITp
4hh+vdAzQS3Sb2SnsfY5pq5gywDUxvM40kM69YGpf5DWwYjDXMzZ3GLde41GfJGO3zBGDeyFFUPn
6bdysvtm1+iAFMNNUUnUICX+ySdLU1CbuA37Sy+k/40hxzwRIeL107aPIgQ4pmtAJ1FmlF9jNKk/
dT5x6HdNXNCIAnFuHcwSTfUO0o9qtobJnAMwQZ8mWyTpzZ09zmK6G1bJyIHKG+gTR7OEw2jmd/KC
epxuGc+QA6Bytj0kD24QLdOdjbDce/aGyDO2UEHKW0M/I965MZKKsIyLWN2IboISOSN74w72NHgO
Aw6A5E7BhHAufV42D94ULTIshXXRbLMjJyyQxc8ZNZ+6ij4eKGgWQyDbcSMeQwZvMJZGp/LRI01m
03I5M2TQaKEQjox2wEpsuRQKO2uoZAn/zLAmZvUtHIIq64xvSUNGzl2DOIfOB5kEcVhHbfZ9WtC4
rwAwGRKLwA9ta/9xMGoEJCh13AGJTZ5gV0wa2pB5GjBWKs0IH2szj9Mz0qAu5tg1Z6/+Mgn/cY7H
4iNzlm45jV6StC8lwgc0hO4K8DM7UhsxwXtpROiUmMqrlXSp3gBYhPKzqRLgypjYZUcZNFTlF89Y
SyDbwGpEFd75NKhF586fHOWYaWj6YwLtPcmUi1A8Sd6odSV8ayNp40e3Esv3se2jZVuKCPmNNtLl
c54hqg3nqPLtTadV/2G1S4metUzoGerRs9UNgffwk/En3qI64W/cNcGCQwXSunxbRLmKS72WzbSh
m5GH6LKM6YfJFKnFnLx6JpBGEyBsJpDSecGSoaQOzzLsxiKbf9olaoeTVIXt7+qmGIJNMU9LdfGg
sBLqOzZoqSons3G7BxoTdFpm4m2wR3s+tDB25x255dF7QpO3/+og0ujODQQMtY0zfAQb7SmSdDTl
Dg1j7Ol3HMvTCttA5QMiGrzuqRqUeT/XEZanNDYqZ9vNqu43M/QxAIEVfIMAuUpxnBBD7VkN3TA1
hwFuJvmVTMJnzoXUeqV07lzS8NQqTy+6MyTMgBwvR7F8MtxgSqGBMDHuZ6ZfbfsMrOLGSRZ72kdD
2/afmGH67wDEsY62ViG+kQJpfMLc2wzbYC5sDvo8HEwEGrzA+3qYlPNIx0NConRm0hbaqPPsu2w0
1M0mjz0LySlbBDNsG4ONNsYJizT1vbzogAPEdkRi1m11Fa+43D98OYXl9jMxdAh572oZYeBVk5Nf
i5g/uJQKCCVI1hnHRuX7E68F0v4bNd2U7mUnEXqlf1iAdLPQJbOaeqmpO2We3HW0R4BF+a7+Vs4t
Ho+qjWIC5YpZOsAQIrc9zHL1FmH8MjS/Zhm/aZ4f+FPCdPwDPn4EU+jyp+ZgRXn0Edgx5ic0UKV/
MAC8BHt3MBn7LlnSotpSU0UdBuonhRtZAo0gyF1diRiT+a4lfGBgBxyXG8BFEB8FfsJso+xZITRp
EKJwggYsc1ZizWRENcPKITNtd9iPtexpf6mg27k45ueQcDv6dzZdQSwZ2NKHQ9eiFePEXTAQhAFm
ERYkyia1p02LXuA1r+e1b2TMNqLwurPmM2GJjpFsfLuIeZlK5NP3lme32cEORqdflxRRssqwY/+d
dn3VZf9fhTHxpJ4JRlzQGCbnFU3qKi79k16c9PaUNnkut7YHndjz6QDKtkUemtfdnhZxtK9inG05
XyocHQXT+E9i23+h2f9V4fzH56851wwipS3+aZ398+fTUcO15vD5uq2WvZUmw9ETM9oFM5l+/Ocf
hTYeWbyHJpe4kl9/6jJSBDYJoDJLgNERJodjA/HaNo9z/+nff5SFYPi3y0rsi1iNR6R9OH+J7YlT
3rSB9idb/ozqtae7F7cUe842ag3zLus7mlC5ohyZWQiblQjW4yz4m9iRX+Xq68UVxFvQFjZZuDnQ
/yYfp3IuyRGlBRgDKvnIKRKHcMqNYtO0RfXYcTRa/uYTf7UBrJ/Ib4Uw7gsUyRbR9L9eYw6qUcr7
wc/EdAMzafiBEMbcIsj9nCjzsY0R6/37S/3XBwjsHo4GT7r08vy/pA6UU2K3w+hsGZFUW8rDZSML
BDumN+h/SuQRt/9rG/VfLidGMR8PD/x7x5Z4tn/9cXJAezb2BM5HVtZ+TiY/Oy+9bW38mFN9XQTG
37gbfg2r4GLyYeSFCNLPiSvCBP7r57UyISQlrijP/VZmO1i3iNEm+nz/Wcj6Hx/k4ZzhkcWn6vCg
/PpBwdSz9E81Q3tlgoKFmXA/2YO3+/d36rfkxfVjCP4zhXAQ75GZbf/2AuK7SjNAXSRZlo7cV3Um
Drll5yzPXRYq2jhhrPxlw5d4m6s42qGqgJCxUtA9P1mr84lhsQc88d9/r/W2/bIE/va1frutGHf4
sYOT7cAmIcTIEQUsfRnzWhr4RBdHX/M4zh6KKBB/80D95Qaz3nJbeWUw5Vvyjwv2p8W3SZntS5kX
NDxkdVdHc/Awp6b3N5/y+xtCwA1JedJmZMps0/R/i1Ew6R0UDLws5uioFTAtT7eammuzWg23//5S
rnfwz5fS9vFgEWyPJYKL6tm/vf4I8RMDmKygRRcpaivdWRS6Uu3tHm81+3J+nNu/+Xm/X0TeeRIw
yFZaE0ullL89vEqibuf0ToqnYTEpW9xcIdqfGu/vkkN/v45rZpiw2K08kkMD5y/Jkibql67tk701
zUJdHdjcT1hqiRZJ0JwM/7yU/+/4cd6/4zsF7qmBguk/u2sEGxnP4H9vybm+6/p/oJrsuvpf/Hf/
ZcxxzH+wRSOxWkP5aLA6bG7/Bd1wrX9wlzBe2sK0XJf//R9jjuH9g3VboB1lWyYbZrXqwaj438wN
07aIP8LOw2Yi+bP/wJjDo/fLy+CyaLOcrhN37D9/oEF+XVVL4Lbk0Ndg0xh0RBy15+QnyINKXcuh
dPvr5AZgmmk39cWBhn7Tn4zUc/vH1DQqEVqkL5EsbURDdVMC3c0ln6fMPpT+QMPFcXrVvzDFRNbg
RYH8hOCZfJ86WegsJYE1dS9ECMzGvVdHxs+41czw6rSXn4SEwJMrBmCb3IoN8yG2LIVMKaFFy0YW
VdUhd1hRbv6CjxxpNalhq1DFQck9gak4gBH2eMGyIfNrRrFsgLclGhqML9puU+QJvhyLndsK+0cB
jVbcF+uS/9DFnePu7cZtcZxjk202HAKZN5k+xMIdmZA+7QW5pOqeI06bbKe06e2nIKimceuakbFs
JUZzkCNmhtaFRYm4A4yvXbPFck6MV5EbsgtLWnP4E0hJj2gJ59ggVx7wGMb0pBKYASbt5fuiDhog
ZAtgw/yMa6jtw4lUdtTbdEHmg2tBBHmbVBbnh7iyZ8a9k9LeeY4Ys2xnRxXOWw9e94lMZw9NX1x1
9oNl9Wj3zLIyLU63Be2guiPFYN8GbqfPyGHHDpfxaH83BXrYnTOStoGI3XO3M+1Bd+NgqdFbKWlC
tTTxvCVoNYBoH0tTxTKNkJIg2GLDwB3A1OiL6sEfGDUYpggeq0paj24Aeo9QKbtnypn2Lu2RcnW6
Imb3rfcSXsN0a/rR8JGZ90O5LRVL1840h1QcPWSqDvkoqgyQqHIgZ9Zq5eiGonxpftiVAqIviOnO
w4RGcnMEjmwN+1wsyP6m0nd/1rS1EC9YMUMnD2m+dTBUHLt7C4tEffYy0YxgPI08Q44bRLbzgiat
ow9ZO4H1wyiX2T63qa9JM/JpckOmKEkUrGq6jW1Od30/0LGOPPCBwaJDJlTIpoI6svqvpOZYsDyY
S9ByqQGRyj0dv3F+Yxgh5L2ISNo7pKmJgo9O2uKeR2DPtM+yNhNPEvsORBnyTfTWz4q8OtZeCjiE
cVCEmqkex/JJE6uKypWzS2/fBdqNmrC2dIEM3IZUPm1YAif7oWvnMguxhJLg4iGEGICB9Xryjo2m
+UdkRe7jfXPbpX8B92bNpNGX/pSemV5bxYcpSHw/0k3Kp4fAI0njBLuoBAGWx3R1DaLtxb2CqL2c
/ChbxI0nqzMZU8WRxWwaAtRrYprWCjHHXdWgWQKAXjn2tukat7wlruHlO2WpSX8dRlUPx5pZA9y5
uBIIPVLW0d0Q1cWTINx0AVfadkySpGt8kMxOYCJxfMrZIvyw4QrTswYuPyQ4nVGLkZVB3o4B3MGx
zX3L9SS1Ip7FEupSVZ/KhSbAwesDT4GWxPx2iHyjJ+JijZzfZzbRA1CBZdD+QBxaoKrsaZF9MpHn
ytMSRSvZgN4jR0GfFcJXOrjr0LBUqGI82AlyTJcCitoCUZjBqWvrx57z7ecFnswcclJfXYVTW3Ko
xHPBoFL2ubXVNTKo3fBH8nyEBLK6TwWpSOd0oSe+1fC5K4eWFLyWs93Gpjgiw/ze2T7stIYYVPsE
Tq0Qj/jQW+eUTDbsXrFMNAEs3kLng3/RQ2ZXiN7Yxl1bQEDWqvtwR1M7x2Uq9YtZlePjbPlJjXRg
ztwTzF6jeu+dOlHboFfINxO8eMWDR0oSQylWsXy/DLW0nieALEwbanfqw7a3qoTcL2vcx1mW1RdV
0LVmuZYDoAwbtSh6iwqw3zB45c8RgdHTFDgk2Kt47cUGIo9/GkTQdRsF8e1KMC/4gkUmMOrtwi++
Du2ifjC3bL8IPptORxJN5s41iaA/5G5pvtIDT4tLukR5cWyE0BR7EWk3zws4D3PHqrNYu1wx5yvC
dFwQYy29U2RJiHWtLgaE5GToRfu8VAB+NoMxiI4VhHm5BXSzXqQRQg3JrFNvKC3Q11U6ONt6aFwQ
2nTpGJHmVhbvQSlmRqjanHWbCqGnT91L9XlkKA/YCc8SOQLtoOpNHBhvqpqaiio06xfvQpnaI5B2
YF9sMim6NDRWklro51WRvSi7BJC0gajDduWa4Js+A3MkkDEpV1ihAPQrjmKkcdR0or/VBZEGB1wU
PHOVV09LiCMonu+xu8EuGvvR6y6AOmfzAjdKZyCn6IUDTnQa8aWnFfaKk6P1domMbdbnPCN8JpAZ
tjOzKxCiJJj+0ksWB3F8igtjvJu09Mudu5gj2DmSoKAHpbm7gLBgrLtJzZFXs8vIkgADiRogjEh6
CVCJ2no5AXvwUw5fQEWQvE7uT9Po+9fAdpH9w5wwT6wx9SPgupIRbRn7fh0aWC5fRxKar2TVlmLX
8STeqqp3xBXnRa5eyqj2i7AD7t+FyVgM5JmY9llJ3ACmk/Y3t2PijrKIM/mJY1TubaVwjQHmaqy6
h6nOMDJE2EOsbxChgvk0tKPnsegqkMtOZ8wyFIbW1V7LodCvU13r6jQErv/kTKZVncg6kMu9gwNR
HDiUI4j1+Tl6W/fpoA4tKu9u61DSI9Z3ZesO/EHJk2Q7DKAfgKd2wXlhdkSXrmF73UHHJjShYox/
iBeLhycz22bn2x0rueqjW9xkptwMzDcYFopl1o9jLWBbdlLy/940jD9433j0uniMv2uymOanP8rh
/382+J+S20Ad/d+fDR7S9/5/kXdmSXIb2badUEHmjh6fNwKIPjIjM7Ijf2BJJokecPTNbN4A3iju
xN4KSfWKYt0qWn3fL0lGKiOBANz9nLP32v/9f38sC/78X/4sC0zxGy1NWkG3otDElc/Z/8+ywLR/
A5wihcMw7FbA3TB9f2fx6b85JuNdguwN24GnaFHZ/v+6QPzGT0OvZdE0vKEfrP+oLvipKoDQQWOQ
XZVy3KS9+lO3wTD71Eon2JkQalb2SLhO+eWHG3L5o9z+EYPy15auTfDmjcFBHU5qvWTd/ukT0taw
69gGzG9uo12/7XbGVtsCcd/94mN+T5D+R7X/Tx/0c8J0qxrNs0uTYVGlJ2TYlW7xJJOZsDHiKvID
rliZrbPJMp/NAYRx3406rgc1w0s1a/cJVUL9pM0hngDQgCDRdVrqGRhpxnndRD5WFd2W8TLxbm2g
Mul2Xbgs5NkxqkVzDUXlE7qg6QmcepfvCLZOvsSlbLt1BFrYZPkn14P9hJl0Zt4mXQpO+BcmHWa3
0sIC0ABKF7vesIcJh3k3KPgViSnORzPcSi6L2g3FQ0EOUe9a8aPSBbJXzZ07ZrpLmqF/cQvLXikM
i67vorZm+osZHLGSad5yubLUOM9zpHD0eKmGpsdw38Yh1V5paEyXipCrU+EtFnOb1O7qlbck3XsF
cO8zllbG7UNPx58JgfcEuaX4SPVk+rxIwGIatWC9QU7gctBD7fLU0WrptjMo33MqZy0owLv4BihT
gqGIOWw2mEokU/DBwSCyVENuBWMxyWhv5brAHDiaFSIBzQIDB+VOAUuuZX0d8uX3PdQOi4c+0ytC
AxXxAlQhdo1SwHExBLogJIese3NlcuUcTfyKnt0MH144jp/BYjCLMXrvBMYuR1pf5wQsOKQjObO+
5Zh5LYG6Mb8Z3QPmYOL4nIy/DGyteO+wib525HJLv+wdvnPQUn3lc45u3gwaShwzC3Pr5bihUdXc
DL+F4cAJLvqIb1LaB5x16WaMsoGDbtnGDyVz3QggNYfztY6IAXosd+1g2rp7XryleUP47l41ju6n
yiTkp51HTse9jfY0oS56spm7fwJGwc8jMXJ6ohvAxqAcxzhJooiwxY4FThDsxcZn+Jr6Ia8k4TSx
nWXjCgAiUWWdk1uPlV2KXTPV0QcTa35CV1Bs+Ek5MNRUuDffminBaJxicnmmzq4fiCchIgRLe78f
iCdqAyuuLYzdHC22UWwa/kzoTrqy3Vlh6lV6+g4OK99ncTw8Wszj7hrgREgF6/yZOWB5p2GZ3haG
FEdzSLyV0IR3crVGBZqHQx1ToevsXBSOa6cgYvF0Y6VBAFULB7ylgW5GalpevTV25r6Snjzu86bV
dg1WkM+WDrKzYKbPMRSWHkYgGSbXKA0FoRIg754ba65fvaToP2mFF5MUpXOqXbmhGV3QP2RHw7Vr
YEVRIrY5VJUNuyruZ/QFZ5VgdKK+KJ6hZi53S2JBY0encBqSLH2eC8M+gC/BAoRjf4/McfyehfVy
QTs1XNI4+9yb5psXwz8zLZ0uJH7CZS/r8iFdxNkounqXOQl1c0HqFzD1rDsizo8/1WGBm76fDHM/
T4ZzVxaOuJ87j3owmfrkWFAPgBc1vNA7gjmLWAdpe1My1IZHggtkNNTMTm8OvpWMBOxZs20+8Lu6
3jqnffFliIv2opawWlaATkVzGDjqILuKpHgEtSmZMqZZc2U8XfdnWuaIPD1pIJGpVRrh9/Zm4v7a
EN9d0DdWtkuTTsw07qV5N7ZV4htWJD+R6DZcIcTwoidVhtllFLn7TEYqBSIJE9HXAeEkrXWR46nt
+08RPeT7QuDOhQuBLkI4BT9vINJ58kszNtANQZl4TNuQgTHKMNhnqDvkKuo7wvBgppcPGslb1h53
6IyOchHMvlnCn1DE6OJBGHl6lzHgZdjJPfjWgWuytnWh8GD3haWAQ4/NNafHBZBTRqlDTWCKF+CD
3W7yNIszqu0iDaLlwyow9LM8NhELto+SlkYAbkrjI5tBbtaA5CAdtpXxVBrleGeOOkpbdHNvnaWn
z3yfTIodOWU+sT7xnukHGlSJDxSWi4XTVpTR9CSWKgJV7tEiaYlcXtu1V7/O4zy/6TAznuM+Ss5u
7YmntsZKkA1ptLVx2EQEdnaS5Yj2wpio7K7sZXwFYDF9c+YbGCfWJ/djUW39VRNFvAGdieRU6tre
wcW85/tGCAmCfrizsDJsGgJ9L8oth3rVK+3GV3fYmiyYs2eJzvJVt0brpYxJ2FuZTBkZEdXSEg9D
Cf1ti3Uu3WJ10V8H5j4Pjgq1Yw1XJA6E09ZLQBfMYRnIqvg4TUhig7YeiUdXg5efmyEvGNaUS/Gc
zz0EM+kJM0ZbnHTbydO1l7KeDVD/CO0epCMbFD2SFJjEda17auaQOwIvUHKcRvANFuNTmIQQ1LNG
joyABGwDiYvmvKQ9K1qB7ha922Abj8LlIcnTJn5hAG2zBcQCRx0DVUwFUVYXX0rNjPfCnPMXHKgG
+Zoy27RKNk8dZNhLNipGu5xJ8oew98IL6YXlvYHt8KldtO5LqBYJVHieLODgSRski969GXGcnGgU
3JZpfCrrPtX6M3PzXr2JyijOzpT0R548uCOu3tIi4KKIiGhwjaBjafVPCS6aN3c0GHMscYPnSM1o
bHGbu+YOS1ro+nPvTlclPCwPleuGLRtXMuXIpMsJIPzNw78uw7j5GkojH1eGS0DG2i5CY9NPKDeS
cG4pcUZEJFPXm3lgNGW0CyNjOtVlPCeBlikjuzO9vi/WonHnZ5qLFtGe1J2gPp0bxVz2jndpzD77
nhiTdZIibo6DRUTnCnMyRotqISfOVQrJNBzThKWN8/UK3VX+6ggCKEHaOGozmkmxdYFLnENqpOd+
VOrS5S2+q8VObdblzDlGplK+7Bugg4xhu6dqhoC0GZSVf5HFkAeIHSmm0a6nUDct7zs3Hcp+g2dm
mCf0jDWdG+5xuzzbrTs8pkmMPjC3ze/L4MEcUSX5xktfT4JTNH9IxxcBmq/0Nnuw425yA/BNNR1u
CJowhWlqsx4bVfI9dgp1HXu9/kJ5bF0TqNFZ0EVOiiKMOwzNZJrbnR1LM9D0jp2v9EZsYySwLURJ
GSM8/Lr15u4me6dtNtvy21SY8eDHqvU+yABCzTfUJENz8MIn51qJalZCssJi4XQfHORD0FNr1WBl
zL3hW26G8zt3BBvq2GjnjMgEFKuupb4l+YgzvJ9iLdnoRp9b66iY20OYS2It6sLIHiwl26902GaE
XHN9mVHyqnXTgJjHgtuZnY8NbUG80/fWe1HXqiKPqMMZijLQrvZ0iOzER/w5kIhQhx1HqhleH6k5
avlk5pD6wmwqdkRJAMtdEIbeC7LPTpTX0RfCDlG+ObCwXvXGTL+qcuxescuaA+pNt/metxlxQRb5
piurMtWwHvHWbxAf1EGDmpjEkUWA5+LvPmMu5XmtdQOehV2pBG+YV3zVGPjgLtc1cFIcGGLaLp5I
AwP058Pc2R2+NjbdJzk6LBxzNFUYjieMpXi9k/aFKFfOoBruSdajpHpYOBpX5Mk5+jUyY28bZhUn
1ZjRuljFRje9h1UFgJm6nZieCHpNW9HBzrPw9+JjSF6Rf4Ecg3GDGYhkPKsjyAObHFtpiFOwF3N/
rjqJ44g1DRsgzld6R9UsTLR/Y4xHsUEkTZBKitFyRYrmdLfETv6KMLm75p7TvoeIcM5JuCRbM55q
TAZF/1TLMjyYqVt85tCSIbF1rAGXvWpmosva+E4QXXidbMfclh6pTzi8UDxt1EJeKiHMRRi0PUfu
FQp5Gqlary24qvCgvrj4R3BdyuYwxhrMEy3rYF7p/CW3yRLw43MeP6BPcbeG03WvMdnCb/TXq4tb
E35AEHX9Ke3ZszsOnpeyljgmOD3FD+5SWN0KQnN9pqrq7yYdEiug1szyVlLLrHtkfdU+1Md2rxyh
7TS37x5m9Dp5YE3V9MluHIriuLHHQyHADAf6CFSSQ4CaOXMAn/+QeQ3sp3JHwOpThtkznbD+8fAw
K/FvK0AdaKJzzsYS12fdbBQBbMRNE386TTDd8Wpau9LNgGhZibkd3RGPjaqa5MnSjIUhrss+u4Jz
IfZDYvR3FHNErs6gdhva9STe+qyk7r2qGUbuahF/r51FPDhJU/GKY0p70Btj2Xd4rb+MSqqPTB/U
N2C2yT1VQv7s3YwiiSHRl9Fw9qdJpYdIFe29pi3uqklVtx3CWj8K9HsnHV/8xquifBunKrvXs37G
/FUv97ByzC3pUlHQzLyznrqlO6WjWk+qY/9vRn0IakafW9ck4TTFvxfzxHGuq2VmXwcsWjtUJVNA
kEZ/HlQldrETqZ1RdXDVkwFiR2MaxSUlgYaAbESJV91LutcFv9+HHYX1gz706RkYwvDYdpXbsGrk
zhouDf75qo9mn5OopElZUC8AkIiIa67taOc5fXW1mMlsXSqrUwwRYsV5SJ7B60JyZ2cPwqppaNUX
2IxME2js1Nys3grY7WZGizavzCZKnpwZ33wWWdUuXcbqDJJg2lFpmafWNat3FY3FAX0vObXNYPaB
gdI8sOjz7SZ8d8j1rO41L4fszpkA19MZZ7AV8nQcPX0mzMzpjEsDlm0NsUX4Hl2az5oyCAjEr35v
Lgtm1NAYvvTc6XtsM4Ptm6XopzVZnNbOkV53Zzqd2s0wZo8m+KBiFU5lh/9ZzM3OsprqRRNkIZe9
0i82xRBK5Sk+VPDNH/pOlf1KQOFFIEbCGqu0bm57jqZAvkfHhGwsB2wY9dg9jaOYD4qnLwvKcSB/
eeldHM2OCDo1hrsUXmMAbKt9Jd+D2YhlpsNz7nXZCe0lQvqFCYFty+wD1Hzpt1YOxjmLeBcm76rm
x468dliFlVd+0ftqLjd2gj2M0aSM4oDXm+jVtDQZ53lEiaxae4w2oULWT74U2vUeh98hzofxpeXh
QbucV6NgZcmJP6irZM9IgFhjvQqnW+RLY94UuvGZ0BakQAwdT5aNEtnXEtpnyP8R8bOwu5O+Rhea
f5va2VUbqwCO5wvi3RFwQxrKVtlCEduaKSuw2XYqx8s71ldDb6YvzhzhxWzhjj3DP8ucFQ7PUl/F
BFdNNBUqq9j1SSfvNQgG76Y+41B2dO8jYi/i2yZRDwNTgz+j0eb4XlGO7fLZxunmRLM8gUty74Q9
ePfs4FoSpK1KnLVssplWkKWMJzVnDXRBPX61UP77zEqbwHbDXNsxVp+/NlNFeFzjtuFVl622UTlN
JdwaD9BKjPAX0hz5V/kK3ToH4SMhASgShSnEz+xaYieKEAMp1u03d9vs9UBtyvt4k6yHgIRSfaXW
5Tr9hRzwFm/ygyDonz/0J3GOZs5zArA+W43ryQcv4Me+tiYb6MD0d2v/0Rb/l/q8X17iTZ70g57K
5mhGTh+XyJO8v12i4ffnYvvnJbLA+b++xBvl9d9e4k/t1jaTqBZcLpF2zrJp9tERk8HOuxmv98vG
r+6sDZ6E44iFOXyg37Ubz1Iv14wtDv2dtbMKbjz/bm0MX/F9EMG1CUnqUwF5S7465yHWWl+uqYd9
TXzGd7BHu/D8rJ+UWgJ9xaLg/0qU+8sb+TPN2QEfqDXcyOyF2NI9duSNPP7xrDjkt/Kr5Otfkat/
0sz+07Pi/KxTS23OEAY30lrN6+WU+6nf7KpTvMM+c/n3veufid1/vAzsu9RAyBEBPf31SWmnIRNl
drtAIqNeDJ+8ymuxHdY9yDofn8u6/0W3XP+rTO3Pq/vHJ/58dWSbDaRScnUQtXxQtHwQxxN/PC+7
bhfuXB3ojj8Et/eCIcSKwT9f67hOrG1ydX61Fvzql7nJl394UWbGuTKHlbtK9/Y2v3ib7DDtbq8J
LnqcgKtfvyb6T2qon++4c1spfvhIByuFF9Vcf3xaNtj0dgPwbNAfu/pkb+AEbPo1Rq5ik2wcnxoX
vUyzHY9AIf9Qof7vmZ19/dcJViz5/2Zy9t68R/37/OPsDJE2//n+e1SVBZjaIj3E8YjCYnJ0+4b+
LqjTf0POZqN8RkfOkOzmEvj75Ex6v+nsK6CeLdO2DeGyPv59cqY7v9nCNlDbebA+PZth13+gqPtp
A2N+z4+ydGK0kPRx3vhpL+EUyEvCXCswovxaSh1RUgIbsLNS7xfvxy8+Sf9pSWdQlExuwyd5eXyf
ulhfNWk9Gqn78MMX8D9M6szbyPHHzYN7jToQsewNIS4clCt/fSvCoq01r4UZU869ZeEMnXJwCbZW
NgHuptsXSo88sCdOJ26S2r0/FIkaAwr+iaVqcrGkz8jWeHuEAu+VWwb4BmLSQb0UwJpDHwsWgMJI
KfYX2wrz+2ZaagsCpUymozZgO91Y9byku3aqpLqL04oZQxM6g3gEjdyCyIiXWy0STYVY4aMm3DaC
xNSsDXOJ1Y7qsZSbmR5+s2OF02kHN7OdbhQFmh0MTllyAHd6NZ8aejHmPrOV7Ha1G83OjlpltNdS
aE2xMdOGX1Z1VdtflxZs9rq2nCk7uToAaBoUkT3t2WbnZePeEm6CuheAFstCy7/Po2nm61FhlfOj
mPrkRjoT7bdJT9wZdc4YKT/N29p5zGciIKgrvaS8wntomgtkQ/xYCPDS7FSBdh4WDJY0vyGyNkiB
DnEK1PHsTgrzFbiySvtCwlSvQb6Y9XnrcanRbikcG4d2ATHisTYG17zgCwGUHs25+ECwVNmbfsDo
H6iB0gutMIqxky37lNMqE8T+QHczlOtJXxxnU2YFzWctxM54sEkXpN8duRcBbpKzowoho6IiWdcR
bZggV3j/tuGEF3TrKIX8x1WRbpN1OvdPyVCZmT+4kH1RLaTJo+suwBduiSrjgRDLsDrIpLM/Q8Ud
6i0ZMTeqhIthlRaSRAFPCFc6PhuLTRyiSrJKrl3gO7ARMRLPQRQaArkqhFLtc9q6BjCO1IkPoUWr
ZUW08KI92IpG4qOW4PWi4TPLZV3djEVHZ5lvtPglsuZ1SWOIZDmqePOYz1pRXsAFeCONZ0rCDXZd
qlvksb2z8hI9BmzX2tkLKXcQ6UrQO7gh24pssQae1ndnIQP+FA38g+TyojNWLhSbIkB9eksxYoI1
+YasiikgYYidRlWFIdbtklvFGsFAvbPyjGRno/5dr3uDPzvGPi1zu6cxlZHAM9p6hJPfyfOnBWgV
ediZ/TYI0Q6QH+FVEluVgHdPmxvTFNQz6FQDVyHYxcWSb3kT27RHEhEvAdRtOGRdiNJ0ZdiV3QU6
UwSO4zDpv0vmfyhVDRx2e6nw9AfgBAGhuyIn2TTPckc8eRhataMJoSDfVRNIjDsjU0JeCVEFICIQ
Vs/B2GS9zY+Hfbc2W6ujZsn7JD3MeQSREzcw9m6BisuXBEOL9Ty0ZA2NjPTOwAlUtBdNYmkbGxxs
C4hIa22Ethhrr2PTIR8NJcTGfe9UBW+/dMHZksaFg44uTkkTxbGI72kXu5M+7N50umhdpCkM/F1B
zGmq16WPAmkkjLyZRFc5L6ljLdpyycEXzPNJFMiU3e9lO9MGD1yLbPmLE+szjTaByBikmBHbZrPv
YxTeSEtFhTGbDDa8vn5E6mcbuA4jrnUmMjqgbWOF5qVzppGuvFLJvVB8yzemYfQI21y/tPpkjhBW
ZEfse4Hc0BdGg8Sn5j4vq9iR1beS/m5yVw9J2t15GQmq62UYtTu5LC69nHHKhlOjT5677otgKfNh
b82SdhcxW+O3btaB9dGE1slvjSfvKytIj/NTQM7GiGwA0aqlnTyhZCXIec6LGrnDQD9rs2DGDlRr
6G9Y+DNQI1b/CLILsHfad9nR0irILPQppUC3lvDqLXCQoksyRe608jy6X68VvU/8XxUk6W0i8qYP
SrphCZC7m/MM0IOL9W8wI9TIiCIJTNMWW+GPdEi4Lvlh8KvpWX3oRVV/R4ZOHoGdg/U/U2yWBvlD
pWhJFoyYCR1du6GnwcrGKg2N2LJ3qUZmGhTKEdZJX5fKOZiVIXKe5Vb31kaadi6SRUVwI+JyQ+ZB
60W0r5dugIZrld5r6qVNuetVoeZzkSypt04zrXjiu8j3iAUn+25wJQPOoYD4FCyFwsBuZdrQraRr
TgMN+BYqatnpi6L6bmGfZ2YhLRK6C1K2CpIBSoDnObnwMuxVv4K0XL6DqolOjYhNIgaN+AtW3OEz
CWrgesK+mCIkk4iFjQ0MRaawbHfNC9E32Tkj/LxlnBPJ2jdpVlEnuSFqCqcsSHV0BJDylYCRMG4c
Qi1g9XTJ4m0IP9CYjMyJdcGcAACwHwhOXHVxCAkCylvnsfHYMxPqklkM0iFreZd1r0B7jzo/vTCl
uMGkYGK5OZ7RrckEv9qICKVDAOxvtLc4JKq7pq8z3Vco9DIfUjfPRzFYESD1hqdoNTKm4mReMeai
Md5ABF1UZBU+CcSzvmeMQa8liYsRkX8+JbzsXmu7a8YiAwS6W34jpAKrmAPgtowJe69fpq1B8E+9
ymWqWWvFangm12A8ktWF0D8qwkL5heuN1lb0rbGs6THlzS4ZwjS8XTDK1TEGFBJMmIbFkS45IQOG
FffJbhCtR5TAVI2LgxB3JupJNcVIz4wAN1B7FnCE8nNZCaXRqEz0nlz0VkvfDCPG0m0Ntjud/zZr
pjWTzUf2ApgUnpokFU7q41fCiKVuppJVjva0fLdSkilQAPK2+hw6CG74W5iNfJeK0SjMJjXe9any
iEtEkPpatvocbf8GohHmp0HeRepJ/BNjR+/Sn+M5hFHA70/+aZ0a3a+aLT8dW5nMC4FP0GLfwFbG
Mf2vh0mCw+q2yrw0WEhQRnHQ75xCdz+xLiF512klpP2dNPNjWUEIQvaMhuB2CgFYvrUr+EHNLYEz
rM32PztO334vKTBo6dQWDk/4rRr9ofRDbWNLjdzTAHHQfIdC3boUmZyCfoya1b8/Ud/Oyz9I0v64
BcjrsNwKtgj3p5M7E3iTeDuGegvH7vuBpEP6nyo7G6bicFXN7I5J86eH+n9PSfkvrVo3beW/tWr9
V/Gu/vv//FhS/vm//F2O6f2GFJEix9Bx6Arz1mj5s6ik3sRsivObSo7iUudp/rOmNH+DqWuakAFd
is7bn/2jpJSkJ+H5ulWUGL9s+Ez/SUl5exz+8bjwong4lm+STspXiW/x9kb98GR26dxqwq6AE5ou
fF4vrtQdBlmms7FRHdK+gajZl8b9qJf19RdPqvzrs/r7h/PpwoYdxs353Yr244ePTe/Uw43a5jJu
ercZuX0uULKfHEMWBxR2OT2g0Ga6zetVvUgyGu5AITlvZipLFHNNPqwT00tdP4oqXdtBbgVFW7Bn
I5eeZ6SXmptHhDstZIC+aaGlfe7qUB8eQm+OzTMVl0RwMcKM8VaIx70T0h8cS5GsjCVI87AGtJvE
pEaSNYdaa0EvMl5NkjL0jaR9/eo4Tmms03KOrg3T9o9qKHR2XLrnpqvoEvLaycLH8dXR8XdTrS6P
85An4UbH4kHIa8vwe+OCDgaamjEstVFnt8V4X4X2rac/R3b7zBbvgj9utcRE8q+5NntVnWbt8DAi
3dlqDLQIAO7zjTZE3Z2rt960Kct8ctZFq2NuCLHDbkp6HkFKSIffm5hc3shibk6aOWjjIZuttr9g
+rHGc9Q3gKuhxy3tYTA5OKzcuqjUGsaiBwkvtSoR1JGXlT46MUYSRLVYsDNnU8/Wsk3ZZlxv0h+t
hqCJNcNmjm4llujL2OjaociM9hvzReIrapxLbzNDAAYQM98N1Dkr17aKpXufkFhZY7cDU7a2Aeje
EfnWHlqVdbQiFlVvSE4g6oQuzrSNas7BIqz6N9KuLexpoXs70IXxC3TY+DHklH1XQuFAjZQr7ypV
DGbbAfgvA3fMiKKpw3LofFko+S3i8EuFu9x+JFFboMvABXdbZtoiP5F0nUUcaTR4YuCAqZeALFcx
uKWiqB8r1wM6OljJcG7Ber8PXQ04kodqJukoMTqOppzn2mBpFi06DAwnn4qFI+HKrRwX5IcV6dOn
xnbIKUTA0NEbLfXqA5H07UBZs5dlUXgIYzaoNSwFWHFOVhqM9iiZPhQcq0O2tL+PXtqFAhbF0go+
U9WfzGKIUmA2cW+uFh2ZyHpamkJurUXXvy1d3+00Js7wdNx5uyTiXBSWc2QOH56ReWYHpsMF6gTX
vFvyWT7Dz3NfGr3hXCDhWeXIlTqzX7WFRq8gH0koRZMG4YQKFO7IzrHmyN04A20cD47RZrDbLABD
mroIbfv4C38e3re20J6SkU4AceguounMxU+rJu/Qomm4EODqfikq2+OMEgqYNzGdmQWFL3Fj0Ks3
nVloTxQunDBlPb+7eTFtCq+a4YfXMZwSY6yg0nXRYwz4Yieoi1CppDNagGJUYNIMhUjC8hb0wlUE
TL2vnqg9um2t1cadMtvlyBnDudKz6AOLBOkTB6HiaiLr8xflIhUpeLdP5WhIhu2y8peRkVgZa31A
nliDXWqoXqG6qodmqbzHyJXNtGbMxdSjmFOdDTo0v8rM6FpYQ6agHNLMXVih5fVkVgGXBdnn5nNO
ok9b72c8H88TGPet7SXuB9M/ccjobpgrdJLdKeoW6Gh5Wjb3LbzYa51q1WuRYU7aLK0AGyTABr0q
OYuD1sbhRlrOsvNqUF1tRheAczdQG6OMj0JB4126hru4pM4ZfFRxFytkM5wbWt0O5k5am9h18wP8
r26fGYt3zMkg26WdmjFS2tG6JAP7M8ic6MFhK1p3bSb2RQ9DdozdL6UOgiOXg37G6wWfu+nVGb+y
/in1NOdLZHjxwYja6ckWjbEvSPS4sMyMfsP4flPHY3XUoz7dUieC+TY6nubZxvKIRXAD3cz6qtsq
2bYsl36sg7LlPDgfhsJLD5XUF7GOGz5EIHXbNZWNdD0h5QrykDiCIi8uMowAYMM/8D0rhHnOMj4G
rq7Npzgz4wMLaPyV8jhhJIUMGgLVuF0i29mjROi/j95SbYnnERuUoMgxO69cT20S8m22+tHJRQM1
P9H3xkAzC412iEcyjyK8f9YsznVVITCvFFqkuEHDTWZb+9zJQZw8EKxbTWenCeupvC8Yfq/nAobE
gg7tmehA+RGxQM8rRUDraZkRp66VjYfILqXY8TsW97Ip5aWVyuPNrs2Nohgm/0+zkL05yQjiR7af
EBzl7xEFVdC380T+DxT3nN7XKZbG6KP77h+zLELQohVKHZBZogyuNSs7jaERfhBiTilY1J22w8EG
sw5klLUOx5r0Bbcv9xOP5ysCEAFLC5WKVKZ1Tlhrj6auGOiNPTPR1ImeAduZX9nj0udOdN6lpcn5
OkCGRYHQRmgEsvSAH7Vb098x/GUg2FarxpnNRgjfWJS+A/fdbKtFjmjMU2Nd2ebgw5lHDLQQoazF
IeBSEs7O2WCQVMZh/TTBPXo0DXt4AbZOxoXb2hqNXgiu+ySDyryqEctcS3Y29kZG8Ws9sYejOaHB
RX2+7Br8ln40eNW+RRC0bozJCbi0+sPUpmnvJKDdHG7w87jI/OCJJTkswKG3GSAYb9X3ifNapEgH
s5abk/VmDV09n+6seYDkaQMDp+7G7QcIHGlaalY4snRx9iDTPSAXjg/2qEdruyTIrFyAiRtGiVVU
jfYeYrmDvrOQV9yy0fd0oGqdoi68pFMT7jyAqJtMWOM1y4VzRcIn14XTYRopo4Kve9I2TPEhe9Ux
iWgcZOgXw+dlLp9t6WB4ry5u0Henx+lW21a9CUVCWZ+DwBvqovWXDPZg1+vLV4d3+yrrcHmKwbE9
Qw/Lz6aWjp8qjrmraOxHP5KWPOCrSw/0V5sL0SXGJWxy+xOpAv2mHVLkT6S574ykQ9BGavknLa+x
SEy1cQw5YGxm0Q9BC1bxORwGNxhsnTQuWO4Bfe7kfhoE/GzXTVHut+UxntP0Am8xfHQJ9tlXXVi8
4bvxHhMtSYNRDdYVooUO7Z0b5i2q2aVx3hwYJtRHNND1DvRnEYAxQ0AcmpgSVBn62VgJePF5/ti2
EuwjLpa7kPbEIVGkk+FhNXweav2+JhtuVzthhVottXwktOleJTWiKhEPW8X7EyR2p2/MqoOQPwkP
jNfYv6pwwSq65C+hw25r0wdH1cj19W30rW1b90qOmHXskOiucxpPh9zp5Rmn//BeFokTeFlPVr0Y
ziB+2bKd9KXXdMJ2AHji/NS3sKStXYxj4aGqaZYaIko+5VLUj7o1zLfOs7UJXaIO+r7WLswApp1I
kzEI50y7Q8pDUiahDSuvbbpb8or6EF1nvEyQ9n3O/e4+rZS297SZ8x7AN3BqJdifO1rf3gNTM/tM
3xQ2+MBs42UZouLstbN5nLWFzLaSQGOmOXaxjSTNj03jWuOnBtHjqarocqGFU/JeVdpyrBpVvJBF
gqDbqevD4oZfCscx7ztkyQcrWlp9FYVjg1qR93kT95V7MhxV7Bqkw6fcnppX13ayDflwxcmO0Dlq
Xgw5fQzR0T92o1fd4/YEf5BEgzUxyag0SGzWRM8g0fUDN2vesBVkZD/KKf5/7J3JkuPIlUX/pfdo
wzxsCYAgGYx5zg0shkzM84yv7wOmpIpghoIqrVsmK5NUqnQCcDjc37v33JQ9HPXm2J/FETM163Cd
dgN+qYG8n1AZILzp3TbgSJZAgeiSMyjyxtlyoL8JG3G6q0KRzFeRfSQ16zLnOtPR9CgKh8/UqrUd
ayr9Id5FvjNKWb8FYY/VgvgMSvWGFV2R19fuDV3P7+eomtRVQMjROqLFcWUoVcNRpuqLJZhaFIxV
TRoL+/de5LuP9EjfIAnGJGxYvvkchtNCbYfMBA686K+lPhveoFJGD5jWEHQSXYmOlTNEpK0Ms8he
9DKwLms6bpc13iRxRRFQvu/FUnuXOOxRfTbH6b0jWOyKOMHoZxb2vQeLopscrfL51ilLEmrbZFTV
kj5nVRB844J0WO2cm1+9gU4e1tI8ksvQ0ZRzUwNerFeKmvA45PQxVlFLOI0WwSylvFZutSafqPbN
aXlTp20ceosy6S0cxvZa0sfgOZnYWK4ISU3OTU0T72gGVi+RqDYvhWKwbW71XGExs4wRmD+4U8iB
4mB29BQ7yEH4xJvpVAnrs5jmn2diVZJUkdOQfjgzfziQG6HGiUZBm4WliDWZolGXeHI10cLBD8dr
BsmuAz8eqsX9oEQRlAM6k5dBXnVo+tsmv8SxTXBMAoND8shiaTuvyZVRcbhLbNu/P8MfyUh+/1wN
1Bl+Uw7wqnpU2ULcLFZFQORTUAmJZxVjwEmoGK4UX2t+TG0Dsy+axV9aUkJtzioV3qVo9mNtt33d
PqkBh1jb15J8/f3v+qKsoeGAlXFRL+1y5agQaAbDSKiLMGBQ0OKXQIkIdgzLdLrpBKXbW3IovVRE
8p3HfjoU7vdjL5d8VFIBZ6VzTwyDvxxTkqgVcL4mVgcYRdxeJa0o3VlU0DeHUf6/5PY/LPkQplDP
/Hslh/3zpf5cdPvXP/SPsptioOWgzWxKIpYw0dT+Krup0v+qTAwMmiaFFlE0mDz/1HLggjaxQYvY
pOlEiJr+QcthkINuwDPinxOp2lGB+zuFt4NY469pglxEZhiYfRpFWmWpf32uvNF8G8IJP8Qq3fdO
lWzbO0RYt9F9uTFCvBErlZbCXX8vONIJ6ZcmLTqyD0MDQmR6yiqvq2KpNA+PdCQh/XJzCmJ8/aEA
CzEJffk2y4SG434seZ3aYPSsmvcgGppfWh9EboNjw1Vx3N6RXGldBGUqbgihYbeD0JWuLXvOhjYW
oYLEuWWqH54RWaGco9GIOxwQufZUZjopmYREeMia6eYRvk64FfvCPVy28jaKg/Ep5Ii8rVStvVVw
hXqdIBWbPtbUC9yPFMQIK55DOwYUDplOMnx0nDWigkZuZUwyoIlNyC9OF9XyHkOLKbpMkP4ORYV0
j09+xpkZVReZPJuL3qPz/KqW2WJRuVsbyhhvYL+EjyUma5taHGwJcjnWXbV8ifK50+4UgdakGMez
y0lnPOeIJ2EonAaRnOuokC+K3iDXxADtP9VW0bjAbqLzOo8WDzX6Yw+kknE9CSLJCGhF3gL4Gc0K
1hAZPygq1o0UNO4Q1WQ7d2TsMqx5Y4SB6CMzASejAaM4ywCOuEabCVQe5GG8L7M5fc+nkKgj+v/g
Aedc86Suia6FaBgdwgygMVhwUngkqTG6sczM6hAGeCBCObREBl4iWzNnNG8KjZwVBB30MjJYFZLE
Gjcddfo0KgcPuEkkCA7jo9WCGhbnobqmMYkGu6j0HT7i2K3pSu+r1vC3jSr5TzIqhqsxVZofwGk4
vgw1nZe6adQzUfblfUMx0aMgO+86tq9XGm42pw8wta0A8YhIWYg/pNmlW48NcX0bOL8B+XmkN74Y
pCW46mCQk5NH8nguxjiArV7PzpQRXY3a1vo5KKqqc4ALk2sMLDscHazdtL7phPWbXi4bGr6qXmV2
ZpUjQUkkMGZOPIgBfyYB5c/8EG2L3TmY7JJdQeNIKoTaTI6xmSL8vg4lTdxjkRlvFZAmrx1Qnjud
DmS1UrJkfBx1IoHsxbfXODUen9shwOJNJ9b0k01aZPjQNK2sfphQjPcKxB1/HWiq4fP7gpoDXAg9
md45kYtiF+GAs6K5WWNeKJZeHbRar9U6vB91zAGDRDrkUeu213mFu1lAao5wgGAITWn853Hg1Eix
ppSqn0TgGVBH6ILf9ALztR5+DpGBezqB5YQHCCFSPkpC98PQOdCSJDSk8jov9eYxFIe22bb1HFMv
Y7ZlxgYoeDnbPalnQNUoOk1XrJmFts8IuHWxeEy2Mic9ti12YypBkPvSD3sa8j66dEr6gd87MQBy
bc1/zql+j8aoga8pjed2TjlOtUqF2lZCGeYo/phaay0f1F0oGzmU8LAPfmp5LwTraRZSpMSN8gPE
JEE9ePrAhFecQ+6RxSiICJQAKHpFvsSFFA3AwEnUARDftVXDWVg23lMA44GXip2mEoaYxLGjgln/
BRBhfFMTK9wMYAqe8qa2BljAobwhHHRQtxaB5WeYO5pdQLxrjUdHA3jmN9M8XFF66ZeYp9y8CMcg
xTQtgh4qKvnJiqL0aZjZwVN068MHtkGtpwfEtKYm+CN3aKZkWkkI4siEZmUGqNUVpE4nfWReDGaG
2cDyxTOki4XpqVMCWB4qc/m66I8ogSfAzfHfGT9LyezWuSZW19T8khvFTIofIRixDT91xCNvQjt2
hd630D0YzaYZVNm/mGqRJ0F/ELPZdPBvxjiIXpCx0QYpqNg/pwev54w9PMYigAVUJ11wAPhfYwwm
wsVsQdotBlKjYy2AWdE+hb0SOQaBeUiZxildNdrQvsqLEVVeLKmyWghXjVml18tHamm8j5hXjaK+
4zScrJXF2hoVo/wc8Plkeer7RuT8tHhhFSYrsYJ+TYhk0JAxAevp3gyBQQwVKfZyWHU7BSpD6wAS
yKlti7yewcF4S85h+oZDtngeueGoY8akgA4uCnvgg8VtCkzJSRETNi4PMcCvrpAlIgBT5H81xHtx
Mf+ip1FCJzl4grPFHqxEaRq77TxjGj74h8mSSiy3BTLnAFUzd31RhhjFxgoBHtFJZegqliiQW4An
uUuneE9mcOcNCVz97uBbbkO6yte4oqDONVMx/zSIR/4pjvidWXqr8+RggvbZ/26LgzW64jxxZVGT
W1uLc5qTHiZqREkBhKSewyc5blt/cVsLuVW+0XQw38kVwIwNbxBfdhdGtz0/+qLRxGCdLP5tvjpY
uQEdBl4iAtejMiPeBYvnm/ju8gYaYfIaCX31OIDiwM1qkcTXkNC7mxfveN9hn3NCTqGA6hHTnQVR
FW57Cf3FcDCfj0DoCB/To6ciH3w3W1zqCP+1H1WfKdcEGVq7WokLTyFa7n0ag/CdsjOuLCmTxyeD
rs1ZEwVWZg+11D5EwDdapxGUdkOJVnyID955rH80zMiWFF+zoSsv0dHgs28Onns+f8N9ElrtM827
+h6jPvZ8dBbmnVa1GmEGoLUi0CewTt3yYOtvF4e/jLYPW5YvNveCASSFyp0k31BAgwzQHSgBs5FB
DCClQNJ2GXWeH0NS9Re1H2RbSrZABxv83bwBRnkXHogEJjFihS3Jg3DmTxrB70ZQPDFZBTsv+uki
RxE2XZCPnKA2HYzMLdAtSk7Ritl7je3ztgx7OT3vOgqnNM1A4fFOS2jRBiMvd/EiKNvyqNDIajmY
+zMohwbWinLI0UuVnf6Yp2HENKXkAtWJYEtyC9Qc2kgWA8ELRnl8QzpkNBgNVUNy4AfOyNY0bJO1
PKn31N7TGzqSswSZxZd6NH5N8Faa1XzTDIPktgMbYfSHDdFLwliOr3PQDihmq/BNz4eUbaA15Xu4
hIw7d51c26Y6yQhKy6yFI8aDzVaUUjndB3UgnFsG0t4Ph4er3zvfj7ygzyc2XWf1MEzk3hCt6bhL
8pEXYiAkXEIGG5AUfE/JKG3vv//z/zQBcZ6nXa/KlgxmSzaOTskV976d2pYBnNEx2drgeCBj0CYx
uPWs7d93r6hIA0z99xEDhOTR2SKkLBM3wBlW/XpyLeKA1v2GJqDdXojyqvfq8+4yWp+0Oh1JuXWa
XJ9GXQ7lH0oX5dSp4qRzlfE2u9HOCpvPwmpwyht5E3vf39EDlf/TEeZorKNH1iu5X+I3hJDo+h5V
caqKKfeW1rDVbqWN6TTOiK/9Mnb9N8VON22yovyUrE/9kD/PUp9/yDECKoq1XtA0foiKpUzb9LCm
JJtq0clLlv6YpctIEAcWmC6kZ50T8sfby0nXiFuAnTxU2OFO4VnZlujJfXuD5tMp3PkpVk+8GH86
khhTkTgTU8uQGX45SX54pOOE/sLKiVACu3tR7QK3X5FKtKruWs/Yfv9I/7RcLWMtK4iJUxRJxdH1
FXzXR5RY4AGuB1d0VTdy+VbZ/U5ciw681svFD/T9mJ+Lbbz4SFlEWZZRTFsaZ/6jIcUxnhtALhE8
K8FJ095Ba7wm3+cwyv+Xav5H1nSTteXfF2qufqIQzF67t88c69//2D9KNbIFkZoWL7MakRQVT4p1
/1BIUapRgFSjUBI5trAp+FelRvxfVjWMOGj8dA1PJ43lvyRS1v+qJj0omgcG7Z+/67o5TPIPa81i
7KG8JIr8oait0GV9fgnknmgd3+Jj2ToD4FAHiA6nr8FN74x1s5o3gutvehdp80PO9k/O7NY7bR87
fhVRiS1VKR3kN61YTaH69OlV1BbKVjUgfvLY0m/0Lba9tbqW8Y2dXMiX6uinC/40FF+tz0NRW2l7
cljZGrvS2o/OOdskO8GtXXndRk//wdJ2VJBiQaMSJVNc4zlzh4/fQ4sKPV5EA42WniGEFemE0i+A
JAmJ2UzSbVMSiIC7p5pl8Nr+iYLtn7f2aPijB6yOesoUO1yv76VYZj3qBDYFk8JtvZPUwM83V5dE
ZjShJNDVmZ0wED/f3IYINKvX/Ccik3eNl3iKF25O39LlJ394hH+McvQIFUGPY5DFTxr87FF/Fjik
fniPv9gz8ep9N4By9GUoBKMphNx/CnFxBv5Gveyq3xXuf29mPnENB+vYh4+PoYsSaFj/Sdw1F8V1
5A4c5n4NDr1Pm1aVl3u0jb6/qOXef3PXjtsGioAwj5rbU5tCQkSbF2luLt61UDEqIBn1390WHk2F
Az//wwWGhDsLQ+o/EUjuEgPtxo51Yf3gJfP4nj9+f2lfPS8V3zsbh0PEyfL3P4yljIUCXlt4EsyW
Pu65CLk8mX59P8bx53S5no9jLH//wxhYHfQi7ISnBA6P0W4BlyOh8VdhuPt+nOMX9jC72ZJA+YQy
jtb56B3KoKrV1Oueu3DK0f6nlae1pUh0Zx0Nq5F21Y0SR6DhZEKDOeLUVksRt8zhVOj9/vvf8tV9
tXQc1BTSD8vz52uW0MYpTWM9JdUvXb3KtTtyl78f4au7CsqXDQrZPhrch88jaBqyH9j3TzkSs9Eo
7Lr1HR9FFylhJ97pP7ZgywP8ONTRJNFwnxAQDqXTHlzZxsuhrgSbpv7KXylu5iS3vnvqY3Pq6o7m
DHgaX58M40lT6o0pXPSi4fpD6MyyYn9/G6VlyTt+uT9e3NGhSJgsLR0T8yneU0q0Uz7d/VZaS07j
/QYkhGfVtrubzwPHPzH0qWs8mq651Q0IG8wnszFw7G5EvCeifqOgmPr+Er9aMCnymGxoSZ7hPPt5
pqBQEZossp7KmeRL617Mhv9qAA6xJNssnbWjAdSaLIe2M54Kwl9X+OMeibo5/9vXYAGJpMwiy3hu
NPnzNQwzSYcY8Z4M1W2WOuocn7iGL17YTwMcXYMOViosWOOt6MZSAZf/SIe77y/hz5MajUMVvTbC
dt4nYLefr4EqMMhWismr7FfzImTr7jpdm1eshtK0ip61h/lHXVG2PHFhy/z9OL9lRgWqYdLQXCIt
Dq36D6svQVKSYTXA4ZKuuxxrk4R1S7bHIb9NpflSaifv+8s8nm2cmZbdNRt0Tv5L3eTzVRbZrKQl
evZVFZbiDTkT1w2hE8/fD3LcJmW/yygWJRpRW3LAjksZhUXQsaIzSu2sRXsW/GfV5bgfrEZ7cOJJ
vhmFW9BVLobW5MQN/fICPwx99Nr2eA+Lyl8uELOoK/b0QNtSN9YnrvCPsglXqJl8yWjU4hA5Lg61
sl7IxFsji9qbOzOypU3i1e7oysDkNqcoHH+Woo5GO1riATVVlHEZbbB7Z9wTjLmMt2xCs8ARNydB
G19enbU4Gvj3Ysv6PEs0SuhmiOyfolC0GW+JI7BpqNn9f1AU+mNbsMwV7cNYR9fWZ6Ae+X9QCtoG
m1paxWvTaV18uN2qPrmPP17Ul8F0WOkqa6FEafhoA4yz2iRUFUJeRAyt09SFtVKkqty0/Itie1ye
nZgnR4ekw5vAsoJvk/RGFHJHA0a0twnFYUBBka+JTXyuYe45pUFIqYBfpWlheM9Ee0jRpg3lE8vy
4T37vLoQ4YRRaKHzLqWS46+nUY2+1LbLmRBqJh3MG8m/rPxbbQ0/cjOsFxJ4BaAVUU0POG2lbk4d
nE7+hKP3UZ+zIh5HfoLsNUDk5gsfH/4mXY8rEvTeqju1QAp4hpzfEZxT25TFjHW0ui7XzxaPuury
sh6tdvUsG8iDh+X64TjtCxwxUda/LIuR7hhenqmPKDayrboutrlbXmTr5Gp+yKVNFDn3rXfyPT71
e46+kwRo10MYIBBcihImYoA1Zgf4NePDIr+18wuEoqV38nVevo5/TgPwKKbJDgO35efXWVWbXI6l
Plzp59pTCq7WXmqCxZP5Ju/VTbSuTs36P79qy33/14CH+uuHr1pWd6JRBwzIvPvV7qONsYl2gIi3
/ma204t4U91mt7l9ast2JGyjNEhF8OO4R8+7GFRgcT3joi53RBeemRPe9ivoaB7m4sfmxHV+/Tj/
usyjx9mDkDbViulFKEJuC3l85QcS7giY+ieWkeVP+uYJHm8T0DomhCxzYWQ+edTL8/Wy/aVMj/Dy
v6hb/XEjjz4AJjk4KQzAZVHObpZGxNtslxc9R9xT7+iX91CToU+akk6YwNFRglZqgfUE8ukwxqG8
suQGFulkaBDr++QfRd1/W504Btf8vq4Pox0tiLRXEg3X/fIhBeM0r1t/JWlkMLrjZpkm6YviWr/i
jbwex5diq7jpjbi2PFVemZthHz13l9WW6AX0wie/TMs6+McT/vDLjtbJpIJDnxGksJp1tCG+n9yN
IUjZLARzmtdOm9SWjQfh6vuJJX/5pmIhlQjJUWkWHH2fhhngeWGwPFdugvkxeZQ6Wymem/LKqjew
ypMLq2LBoBnMmh06JJFzsIS6GCz65tCdQLgmoHInp7UXBNb3v+6rvQFJVX/9uqP32YIv0RMgTywF
hTevXC8sNxIExHVr/wfL5Be7nk+jHb3OqYVuHfbAsuupt5nbbyrIZgHcuNI+1YFSv3yhl36JrC/J
Lofn8mGFVODxFMR2/36hDeFybLeK+WZmjwHWytm4QSONIQhFcLZKXKIW7GldXqQIoc6FiclIxRUt
2EyMxO3Yv5bzig9Hr68MfTUBQpOvpNHRfkVPQsNx5qq/VlXW+f8AuHfqKo4mbWSlmTRAZed1Gtxu
dODWbErXv2SrOLN7OzkfvvyQfbhrRx8yIx8aa0i4a0tnC8JLuR5pyXYO0VXFVeFE679bZf69YPw1
4nHFNCYcbpIVrlAFOIdAfdutl2JmvotOroRfb5U+jHU02xOzanADcHVLBZ9S2Y36sDx7w6ZdqD4b
6SbT1XUvAVKs7dMP84utscZZ858z8riMaiZ4SVKD0Yexfhp7ybWo4zfKC/WX1YnX+oszmsamFKan
tjRAxaMXjUTDMM1mbuqyDRLUh9/boBlngqP8am+wGNXeqTfuqzPUp0GPSgiNNue9VR/mqrTWhdt/
zp0mg1+2O13M/6Mud9iMfLjKo29ojeCnCZYBiY15SINXAgPOGuSja4Ls7NGuMVJ12j6c/uuN5oex
l6/uh+VlGtpZi8bDxc7r0oJQrdQrxVloiSwk2aOkXCMIS6VNe/pGf/kl+zD20Rcd+aHRFjFj89Xa
jyoSXghvjeCaL43H0W4FQPKmTLe6cF/Io9dcnt5TfP0mmbomqhqkBnK1Pl/+nBF/wj5imWA4s2m6
Lb8m3Ys6d39kWac5XfYreb79DSI9yQT98qv6YfyjN7kQ0073Tcbv18VFzroh4XG2jY2/jeCk5ugA
nMERfuG/9U68WsuV/bGN+DDy0asVp1VhBCGaz2WF7CiSIiq8KNb/QWvzy7X/w0hH75NYVW2O83P5
WnYvy8K/7Ay0XwtlNXBOVXW+fpkolEE+JSIMYMrnJypgSRJl1Hirce17P4AX/T7DTetuXv6trhfy
6KnvzVdL4lKWVaiVUTgwj6ZR3ZptZFSwuDozrB7NUaqduRq1HTVb1QVMF7snnt5XOxCaxBreLLYE
8Ck/X6WmI4z2/YWdkd6Vo+Ro2R1SVhsf721Q5GfaYFzpeUukw4Nm5Pb3g381Zz+Ovfz9D0vGPEhE
IYDOWKXxfuG3DcKlVOxj8XqarRNDSb/fwE/zFF8cXE4KhJZG6/hQjf0wWt5hm65bCdR2LGsJNnC1
lW0Z+CCrkmCWr3lWV2+FFRI7aZKl9SI3FUmPc6OXzyO8Lsfo5fi+46+UtIPC1J0abVHuUNxpHlTi
n+9wAozI2PxIBpoXzMk1ur/ScEISLs7aRuvRcy8eJEf3deNKjuVRtyFqkwWQSsi7Fzi6qp5VURm/
Q75ICYjUjOEurPLR02GJyDZZT4gUcy2ilVpSZdkEaYAdn5RQ/clME+3XjEE6dzMgT5tJGkWAxBjV
SRc1hrbYRSjG7+fQ53ca43wXQZQCyBBPvbrSUOnyfY+r4VwLVOWiY18QOLlixC8zXLmMXEsJYkkr
4hojBHN8UMjLKs4VTSFxoM2CAUH8GBHcIovjXkr1wBMyuY5cddRMwQ7Tsb82EYHyIeKm+46QByLZ
r2YDOUQLYhU2GLFJlxNok5j04SFvHaIiJtMdRrm+muO+ecKX02FHJBxrW5TadBtrRds5VCjzi0Ec
YvC8wJLelbaXRZs84VhaRaWUVK7aW8FDoJrJTRCQD+D0jSKcwX2hImGMU7YV2kHaibo23JXhVHtR
j0DeRhtd3QBziC5xwhXWVaupk2ELWVc++CA6f0pKD39dm9RXcgBqOtsTL4hR1fF1WAMgBEZGzmhd
iPovQSZJljq7r4FbSErhCoF/eo5gVHzPQwyjZNmVAMMSXLmbWc/9M10b85tixpeLAyDi1N2nSuHo
wpgTTaEXwzXE4+gKJT0yWqTU6osWJCBXwMgQrEdkdYOP4FkZ+l9QA7Sz3GpzNPKRAEBfLZWfUGPE
t6aM/R2ESctTxiqn4x+zcVdC87afGkK/EJ5aD6mhNGDMfHU+C4pJP0sz/C6IW5t8180k0JE3XJWO
FqblkzDq8U5fICDQ48gDRC8/StdGY2RnQ6VpzBpVyu8hcM+3ddIz5ctQNJ/FEFZDZRT6BpJtu4mH
URUwckScLfD7QrFMxuhaz7J5r7WGdMUblW6iJNZZF+vQuu2yoL7MouSuraZmnfVVZWDplHvBbSbA
EyjCh/QZmoZ6gcEueur1SdkRHGRc5qUG6D8Ous6ek3GyJxZEW86UYqOUquUUJDsPayImygtBUvtz
Qxyo3+nqBLtR03s7xNJKGFjP2m+FBi4URcRLouIgzUdC2xsZ3A98BcLOOsj94GcyMfE6I62eAzgV
YNWVxLrFnNncWmRvO5Pa9+dCErX7TiuL3rYg/93jStZJTJnH4WfQS+a53GszstgcfTF5DwSW8O5b
9UWQUVdt1CHd1w2gEaL0kmTVhMmIJ6sZbf4rfdjSyLxM1ZKrsQz95yEz1HVijoY3xFW1zQa/2Ukz
mbF9Ko+bphYkQKtJGcAMRe5cMgFy2U1J3L0wMBI7nYbRYYXlKlnNJO5tzEZUthY5WcjOpfR51PKI
zG9zFJ+DJILPLbQxqRWV9jORffMutHKLORwuRiktzqgCymZW3pWGKXiVIU2vMW/Cw9wU4bvizwBq
zWIg36AaleeJTT2ZSZDizsdgrshsU6QbMjWgM8i9Ce5IyskCyyL13gJz7IVtheo5lXCz8GurYEfy
NYU5LYd+3JmpljshgpHX0lzHrFr35Ris2r75mSXyWd3WldsZzXvTyjhKLKa8cK4Lia2L8WtAIkU1
oQHs64tYNh1LH+4xAl9k/bqik2YFFApCIJwzlnDDEVkaVajBRCMrvwStXvmlWa7II8HSinur0Vnr
KqAUK61tbrXkxwBAUlGzPfw+Nw2sn0LKrp2JJBnvgmLUvDYKr2G3T6U7NakXLfuDwU4XmiXO8MFu
pRhjt+WKubkLq+HSykt3Vqn0d6ldzOY103efBsojQOIdvTqoMe2W5uqeb57XBvASxfC6HKKVkft4
HCAyhsFVqV1IaUb+TLhWzR9qJJxnpQla9qJuB3AT4Too48tUGe4a/xEmjYMN6Yc0PJIYCidWdNLx
OZ0Se0L1M0U/C71c6aDz4vBBg8Qhi5kdls+pLL1gK19HmmT78kWrEwFz1mdbvYXiooTkfqASrt4W
y7Y6xg9d0emuMApOgTPKCXT1leUI0E3oFhVBcJbgDCkkDD34VeKwzwBeO7Li97Zf+5Sy2v6mBjHr
GGYmuV3cvcP6DNeZgXinrjdzkzm1EDg9sol6fp3rcYO5ZpOScGXNV631UNO9bHPIF1ZHbLf/HvfE
aCAq2Vuz8IaphYD0+IHDV+TSV3Zpc+FBGkwCzmJRFX40RK2xFjNbZW2+grdWOZI+1CDNqAnGBDyJ
pXFd0/WXohoeDD63VHRJZNlnYnELWfMMy9J2yItrLbrrNcUzrXidKNlNGWIEmdE3N8FZl0OcivGU
JYHd6rAm2UheKnLgmn7nRaH8oFXqfhrMNV/TktuU7yRccYacb3Pf8Px82paC9q6NpLyCw7qiMLBS
amlNjNkaesqlNHWbpGfujIBYi0b6CTLUm/pxC8H4l1Rn16LWbONKFrgryqZTsP5UpR9vkjqtLtIg
f5/iKfFiOGxyUGo7QiFv2WZuy76jE5NVzdM8kYUOPOcHH+wBWJRSvhiNeBU11lVAJydp8rUGn2RV
leLoVkJHAiR7czauptBpThnmhMdYteSNRg6pZ/bVh6G23EFsPKLGcRYQrVWQeCpLsxOJJWa5GJBJ
LE8myZh9+Da1fHbxC4G3G6SfdRRRCJH5zuUGFjG2LIJT98SWzBouxAM5Kg5K5UxIi4RPCDqUvKrM
e0wN6hpHrXpZ1zI4N5kCSm5ZpJ0TTSUMTbYBEBDtCnx2dpFH8LjnpF1lmsYnRDfs1Iczqav+zhiU
YWVghFECKbXHtH0lhn3TleS31NRJm3DInLRY8u+aONyQD8cXrcq1q9FvhbWoQH4qBwJLU4lU2Ski
Ya0ZQDkUFVEvYmaRxqIIIVsTc053IsDJ3Ce0W5zmehW2hrrnDy3fQDZZnilCr8UzWW/8wcRRGoQ5
gcBFKRrXLYTaK7BrqFsJh6J0C5wtDAs4Ahn4Vdv0s3lNwFfvmWMk/4jxMjkzJmcIzWXfvtaQHxpv
LCPZjcYk31IXTrejRCoxYb/w1yZt3vSFpL9O0CY8YhhQWhLzswdQHmLRAoNzzUWrbEPiKR5Wllio
90mbhFQZCmufdBV/aVMqtwH/G4Agn/sthyEWsALXZ9nJMF3w3izFJ19+HjTIKpSYy3wndmVJunJu
egM0jfMEtd+lXkyaQ98YtI8ohs+w4yXHEisxOwuNBow2AbNbkdsDlqk26vtEHKpn+Exp5ujgFUCh
yWG9CSqFr4lURK/tVDcmBBBJ2pF+bHpd71PhB2JSrhErB9dj1CIXjtrUHXlW3UrVZpOYwqy9gSqe
X7D5ljZZJXeuEUQ6oVrEw4+2mc1TaLOt7TQ2XeL4NBRhdNFnRdCsdYxJu7Aci19y6bdnPvGpxC+L
83hXlqL+3oJEXDeJzPsl+Rgjggnx7YrcxPKyKwLpoRAF/WdtDFqx4gxJfGgF++VnD8D0vDOFZA8H
TtiGHKFvh4q7C+Apg0VFLthZDst9H3SN9RD1TXXVaIXiiWxsX2R9VB90o/AfGrD8r2lN6vGqkckW
XLG/TkCvSv5ZZwn1lkhWg42AmnWuxUaOuHtC5nZtFHfPObmyz0wsGis1UDQZNoinxiXpzW3WTRlF
2ra8CaEvXiezH1w2YiqsTezi56iHKjbLFf9PsWnn8xysCuo5vNNSzbmjVKDbmOqcr4ZSjLWVDhk2
94iUk9bNoKCpI1HcDPnA9KHp8HUOhEsimBQHXEx6nwyV+VzqJbQ6QqhQJ88xFsAyTzfIUOIbqymb
/TA1430aFtpZL5A/tsqkRsqx+cQzkWow09rRIGYrJPjbg/IhviJvks/GBoLwKi2lZYWC433Gx2/g
MUH0eAICM+/iVqk4vQDswa5bdO+Vkc6c3aYhwEoYdDfTyBlzg/YBznDWyfdZPZVvFQgD9JciSXRB
qzQ7VqD8uhJkxkvbN/7Y/Icv+tOd2QQQn2PJcPCp45EZOZ/YLdUf9hfg7Qh3I4OqExOLImM7AyTo
rOwSprywQ/zABwSk1CqW1JYME0mOn0j+1jdN0XL8LfSx0DgE9fqrCf18T4vT3BL2pinQnWExQ3XM
HVWHxAMBXd0lo07DosOYjdZQ7tPrPhnrNaXW5LrCl3o5THXwVkNf96Qhix4FQCg3ccZxcibS9WLw
LRVqFhwnvVb8x7yT+QUxIEmaXpRBbIGQwl0mTPHPpEi09dSo3T2ApHJjlWFwriQE0MKDLuxxnJsz
siK1apeOEvQvE2RYyZp7ppEZswqtIX+3QIQTGE6Q21PLmeK2XjgGxEwiyJwWugGH0cwrFuKBTlwE
+zPZ5KDcEoEHUH2faVJ4hsEneYFTXbrFQk8wh2JYDwCkboQCtkLDVwx4pL4ojhgWzDIkhn5hMnRl
9dxEpojgAF6DqI3ybT63QBzgj0sh+1mZnUx/cM5ZBxedeHDUDaEuJna9GO3ofCyeO8EI3sTFiNdb
aoFodcgqRx6NjLTQVAGD7sPjew36xc+H51TE09Rj82vkSb1vFutfGqW4AEngJMo2kPJ8R2K9cIYE
KDoTZ4MYxeJgIRwOdsKir7AWFgebYQ50+3EQaEfi4J91y5Nk0jPOwoNBMTmYFY0mjS8D3ezfZHUq
Ght4U3hn/B97Z7IcuZF16Vdpqz1kgGNwYNGLH0NMZHDOpMgNjDlhnmc8fX9BlarISFWy1duujUzK
FIkAAoD7vfec83ULSL3ZNEpwUcsKQiF21PiBiHGiSGWvVMPRUfTmnnw4+4fJSn8zpzOh9no0EDA7
zrY4xNNYa24fpuDesdl3PJ9cB8fTZlMeZBQqnwvVTqIA15PduGVvk0OeDeDiD+VYJ2D3QnVpLmG5
s3/nXk0u1lcWtmTAcr1Evbwa8tHYK6N9irOa14Hdo+wuhjYVd90y8sqwjbq8znc74vPR1Q5s8ohG
sFAFOkk1En+uLDfmCd7dm4v9DArKOkxUx5+qE+m7TNhkVSf6dx+dXN36qN+0plp/YutkbCKSuLeT
keWaB9FT7uGoEmKfzOYVVAGhuetaE2EbntjjljU2vAYpnBbXlHp620q9Nr1hTms2Z8KsfIpv43lu
M4WYOGsk4UyXj9Ur9TxUIS1WAntqlwLQLARYeZd9urxKEEk9E32fPRdDkl1EoRESuW1jVNeMlH+t
2Rp7qY6zlnwnukD8lra4E2Xa7ObQ4PWJNnlTGwuG1TbtPnFwdQuxjRD5LDb7o6U34zZvEsinLSEb
uERSnUckbWVyMSbcmeW86n4fmSsDzBX1JTdNwj6+FJH+tIa9c4mM8WtCIMLVvADVAMvHsyZWckX4
M/s48jB/r2p7eoDKOPhdg8HBbXgetppJnaSyTrmttgj2V7p9VWXMszs76vfGNIYActr82eAd+a0a
Bn5jWOvObU9d/FymQ3lA69p/r0PC8KrBmGhsEXDmDVXcxB8Nud93mW0NZRiAIKyBhsQcbp4bdwYi
/Ans0m5PM9TJcmOv8fqLk9HU2HSXxkZl/IxP+IMZ3Otv/XcD9qejng82FTGcnkTttgnsLezYF7Lk
fJ6FbXV07qB8bUZ39IojUZ0H0+s/zdviuthEm/UJC+r2Y8XhmV3r549zNjEhAnUpTT5Oesk+yqeE
vox25Mb4+Pf94mjdJHvnMF3rmDT/L4a8p+HBr67F2dBEG3SlJLfrNjwyp9k1WGB7t/PTuz+mQ/9U
vPzXWfgPXdVNvrj/7Cy8/w4xoP7+Lnj9j5/5MwHK+o10I3KWTHTRmol/8F+2Qt3+TZCuTpaTrqFj
IwjvX75CxfkN2dfJOvjqG/zDc/gnzUvTfsO5aOKOs9G+CYvMpr9B8xJnIxo+l8lHQKyNoJBAJvVM
8lDDfM4KE56UephWb/AWr7jLfSz8aQBr2518+C3+XKIboYm/sdGhNY9vLtnNH/flW+P7T+5lkGWM
zTXdMYWNyvpcw71QHtoZYYJM3mjjnwZhZkCOnHZMPjRBnM9yzw91NsNu5NzYRgEqGFPPDazqDd1a
eNWscU4lH0pqiq4R80fjofPRIkfFS3zKtzc0hEn62TVmU4HX+HSCJ5UWc5lgSS/Y3ga6h6M488hq
/fUVRfn+7g0AN/b9EV/lOm/GUUa5amWOqxjocqY99BQXm7VTK5/coSUYF5i1S9Qm21ISDJ4SwXDj
KF32ZNMe98DsAi8uamdj9/28V5akvmiUpUhdZS2yL2NXLbY7ZUJX9ksrjdkNlZH01zBJsztCunuS
RbqpUS7H2WmswC5XMCaqVQAGaRdotinBL2DYnfHKKTSFPf0wjN9FVhOKOU5Dfy+yBrNCxDBBu8Wv
MrZPRbtqZKaHOjGmbpiVWe6ppEMu12VeZC3hempzV6ylYx+k2RkP0TLNsU9LJ/eXYSiPLTnPt3M6
WpQtjvLA4vxok8fnz0ZOnCmxkZNvxD3dp15r0ku2kvq9FSqnpgawW80zrUbezPM0sY4RawKAPDad
wtfoe151s7k8KpR8l3leRem+1Fbja520Dpn9emrcwZpjH6M107ciM5svtLtmKLzdQBknaAYEUSP7
qy4uGok2qokuSoYSqt/nQ0XjQYBWV8myvSukNrR0Og3lEQZVuHoLRp5mZ8dc20NpKf3oOiMR/V6c
vSZWKB0pR8WI8pBOqVjbI83N/kkfKfvp4ljx4jI0JICkTZfwaKJb2dFbL7xEU5Gqjxr3gsjrY5gO
Res7dAh8a45tDyVo6I3jnN8gbFx2i2C33S241RGYFchiGQ+WHrdXTV88Eiudozy9Ilgr9u0Rrlcg
astikk5jiRcOoMki158oEYotW3xScUoo6TWhr3lFpalQ5nutFDi/yqFu79ep6KK7Sh/YiAkwto5H
bIkITLtlA7sK21Mx0SNCb7sDUWfRnRInQ7yBubbcS3XsH5tQshkpTnnTddKRuD8mRD/WJPYQ0DjQ
EmjK4iCyeVC+0D0oj07WqNa+zU2qEbjEV7FQ6B+opLTdA+xqFy8XY/jQNc56p5em8zvc8uWBjav9
NPMyCyhEmn02FPbnRFFwG2AhjbxJm9SHgoT6YE5LuccE1lzOpape2XXWfHacYXmOzCX/lpK8uSc/
ub/qcaVdJ7nNPlObNbqEbDOtTVp16W04AhsrDMV4sQfwfFGZatdRZ63PdK7aWyasrZ9gNDvGidLt
5NzSDnbm+AQIrwF+lqgBs0xuenMF8VlH6i0BPHTdsT+TxK+ZiyvJjN3RyW6oI0bSzm1JvNto4DaX
5roxgelxJxWEWK2SPbRWgXh32LDmDczm7JSdkuZGoNql4tF5Ea6G8uDWbth7W32TbmEijDupTHJn
Tp14McOx8sQUF0TBW8uevnm0r62qpeqMUOlKMwrSQs921liFu2o4GbLyRB0ZkdClSBqbjklF4L7X
ks1L5H+77h2z6Hb22Fa7mOAvMIFhfkhSIBVNkYwbIsTUz79+4f70vkXvqzu2jUWf9rvNsv5ebBDO
TdfAw25ca2yhbjXXlbDv1VwcTNP0l7LcGYl4KhfjKhkeIhCODYnVak8y7Y3Fk0iUnA+1kR7dvZZd
xKCD+jaEoETi+10u6TxZbsXFG5znYlI3bcuryN6GKgWVND1gHe6okDJOCn+m3idy3qqxEjj6NRgl
/xR+asU3djW6c2H7J962s9xSYH2w//5Zqo7i+bQbYccCY4j17v0V0Fnfp8VkjTtZE1KqIBOydbU1
fAtLykqaDgrXD9WM7ze66OPPDnq2sCr2GNoJSV+oaPIHi0G0v6II6wOcUidR4ccOjPe1zfkBzXPZ
TlhUCDcyvmd9ZU9fKHtb+bzE42Xeqx+VUb8+N6Rf7y9omSckBjuc20lUaHkwu5sAoMrlK4P6Xks/
3Bv9HGfD1eT+pT1jn7ac6pnIrpnHWLVCtoLE411PtCcWaOEGDlxgKKyeGycH0OMxBvd5RejBstMw
XsAH/kj0dTrOv8uXPy7y289x+hLebF5I2sZ1HU+1a073zOYfUvMT+bo/fv3I/uUN+/YoZzcs4JuG
ZJnXs539hMAyI1h3p9Ms4MFFbHoj39y/HvO/ldI/qHDeXH7/pX/5X9/LPumXq5fi+//+x/98bd8V
Sa//+z9LJMv6ja4L0hJ5cuaZZGD9q0SS+m8OwktCYh3JvplQjn+XSPI3zKWorYCfmObpxcuz/6ZE
oguBHos2OgK7E9Tqb5RIlnV2Q+oo9pEb8Xo3qbw44plujmTIPnOmSPW7dGzyF9LlGGZmk0XupFNZ
ilutc3Swh7EHPVJPd3GhFpcNfePdksbtQ7QOiFWVKpHXMTu+RzYiNT2hk7CisWiDehUb1tKtsqk/
qLLOgrG0ehqvkd4yplbCeNeUWcKcRqu7oIuq8DJuNG3rhLO8pH+VJR74qc5zasc8qhA/CbNNpZeJ
RvjqPMyX9mKZ31d7cW7yqFG+sv0oPtfqMh1IpU03kGz0AHWaDHo5EXIyr9oNm8duH6Nb8PrGLlxd
omnyxhbGZkjQAIgdo1cDpjzFoTI460s1G8XlBKfrNiVD8mmus/wFVg27LDtsjceJBbByaWkZtyvF
8MaJBax1C6sgl2K0/TpDnkDgYraney2ORasPm6hViyctM8XXYja6TaQ4wKaybL6m5Zjt15TwUxLh
4XSqebxfUmlAVJ3FNUGN/RVo0mIzq3r0mfZiyDiD8Ch/qWgI6siTLheyC7DAK7MIepVsW9kWYi9E
Udybai8DNYyjgz7n41UkNaQBUq2F1yDTAc8rEn80CrFhe7kca6tcAwLnU4Qb47ofysgJDLRkQbgO
Ejhw8awq9Q3BfXCcyl7zVsPq2XsWzH3CyXRxr6Rb8oh0v1YHWbhzjuFA5nhzioJ4PSev143ajEhw
hja7E82q+vGMEGE0liXoe6VFQ2dHmw4NoZfJPD2g4NO/As2ApeJUNcn6cB29QhkhvFh18xkYQbGz
Gj28ztoET7vTHalwNOBJ2JKExWCiEioRtHlJ97afKm8xHOtucAyxg/tpsWFWmcYwcrtpepSJRZkv
LnNe9Sark+iGQ/Yb6mexCUtFDyiM1Ee0RVN/G2fUBNeaNjFA2ssmrZLnwuydzgjofIatfCro7zYN
ON5WQdmjKIpTwy9tGtJVfXOqYGQfa/Icke3PAGhaCw1GmfOw3C0JlWxyYWXsgbWb2pnlDgkgzT5T
jfdZb1YPChTpgILB2IRLqn3KFVnfDlGlMWqYeToyMglJfuwf6dsWLHukud+QioMXpV30ryZir6cm
jsHYou5iAx/be2pqdjXc1SyOWdlejK0uL0NCrkk/Brr0GQDmeFjBqARdbqxX5uSIG9XUsidU3f02
ARJBIOJISggSHf2GWQo4ICq9DIJQY1+Vczax76szQjo1WD3XqZIpzaGe1o48ztVA4tNnpvR6e9Gf
xzwbb8J6yEC5rAYQ4LTeSTw/yIZza9rMsGuhIy3MwWS03DIuro+CM9x2RpND2e7KEtpmuX6Lmxwe
UK+3+wxyxf3UkjVMiB4PZ72I56ZVx0+mEqa6S9xqdsxKs9rnBN5v7QThldmvNeIks7iSg1oFSZLq
NwNI6EdYHCmhsZbSnmQSegSwJJEo5XOkWu6ilM139pLKp5LMQ4pz6i/PVLP2Sx8rydOUwOB1o6qr
72UiDJ+SDqXOmhXpNzSexPyrw6ou7lybICL0WY5bFaamHwNQzphmm+PgRoLUyIDJcncVyzi+yZGs
3To2HIZctLJxDcuswO+U+a2YUIG5pLVQRkB2sAp/mqdq0+t99kUv23BfqxkZcApUKvAy+afKiMYL
cpmNHcZXwFWgqZlJovV4mGvbOnRm2FwJsUzpxhFKe89w07zXVjPcTos0X0JZqIc1xqABeq5+zvW1
0T3dHOKRcryrAu4hZ68nmbUTrEi0XCBx3USmXm6ScnCumijtPusyrrZt04PqG9LM2U6xOX2tFBMF
DxILf0wauLllquyamfggVdOK6zVTYr+qO2yrdh1+JTC73ebVQgGS8A0iziVcth/TVIW9qhf2wSmy
wUenWwbAN9BHTFLnBc4wcz8odbbJiELbdtEy42zsdb6Pvl79OFXLHWP+nNjlKWMWBHmVmXvc3rQ4
tiGaWu141RdqfTHgC7puV3P6PUHOtdeqzvydVM96N5OXA16uSDBVqGV0lTSVcWmXpCYTuCuyH6qe
yp0zKdWzxSsApo4Go7ueInQUcIqP/VJOm57XET6fNjEuUqfQH/Kw7z8VisMwnrnTfAC9mz/mxVgy
tYY15q5MDraJECPY7n66AVTSbgzRaEezUxFoEdV67MwGqx5zbdUp007x0YKmzteyIihnz9+NT0MR
l15JV+WqBsGMjKOsc+Z3trHRO6VJ3FpI4qSVzngZaGJsizyt/cmect6khnJhtSpB4UyGOBfL6MAs
CSv8JFfF2CZzP9le3tCVYVRlrNu1sqbJk6muPFRNr93qeo9gtogKR/O5oZav8Uhc1MJC9YXp4fJj
MNIJy1zZkharM/AP2nqpdlZV5F+jqpnxmlHR3a52XLui1vNrCGkwrCoz94WATz62s3a0ys7ZKjh/
/EJbhwMknnrLhiDatyWCaK0RZImmYz5sMwojz6DhvG0aEG/SnoigxFvwKLWu8m0iezdJFzsX62CY
Fx3DuIt1cuRG0EN5MOio+PiZdHKfQ32TjG0RCOCaV7qimVe1zZcE8zLcG7nZHTUiYLbgvMdgpfvm
R1k+XWbtUGysYql3Qq01MoxX7TM6k+QK3OC4HcNF1O7c1BC2U9Ku/Lpqe7ZsUQNhWAerHVi1FV4s
rajveiwR31S4GcRwJwyIk65ur/u5nMuNUGS1oO6uFHVSLo3QyLRjwRc/+20jEtL98+/0QFD16hnZ
zK6Zy/G+qqTAQCL7yzRqJieo1tgi2GvStS/aNET704jQS7tI7mnzsYxMtSDLm1arq4XqY1W1oT+x
+vvkAtpPU9e80KDRn2UuJjct7WWTKUv+ovJC90gMdjZtbAms+AvvrNFe/LZv+mOW0M6MoWZfSpGp
l2GEnouNXPEY6ur01RppQI+dpBGN6vAU8m7fA5Mfb/pazkenLNJbpGVsU0hF9lebLa1bs1FyZ7tT
rtpsJac50aMba41wxNOVOGVtCeeuLntjX+d1RpfHoh8VWfNBzlbsi8yyfKsd4tnlCy6PuWiyL1KJ
bD8pjeiQFxMJpnYpXQk/4yZu5op+uYYIJHJIitfUEYHYzFwZtPPWKNL1orczmno8qbz29fIJ1fGM
5jNNLwRgP7+oM/OYln2/GTkBuoICorvt9HSrtGGvOnaNenHFR0bO244mDitbHeEOni1gilamH0xd
GbZ13alPSx9W3x1TmgS8doq2m6WyELe8krk8hFEwFKnDzqf+USTpeAirJd8yiJNgyWZnb8e6dtlb
KcHLrZZsDASSN3Ks1H0boSotFgRIqLKHgNSe1ItCG58uWnUfdhwJA00XHrJeI0M2QvcYEg3h2jJj
tpqzlye3cNry52UwFVkUAGzHx5HHaKRY2Y7VMnR4OfL6sHaK5DmbyeLrEgcihgZnLrebe/4XZ6+x
YdrVrZ16Q8niilx79UJNDxHChrTCu22SkX0IUSN7sKqKl+BglBf8dBXoCE1ceonRxjjpWicruQ9X
uO5oJ6ZNspY+m+zuYmZhPqCaV/2xXXt3ihvnpPqw9sy4SW+wEyNoURGOTCxAFpDnrd0qpNjfk4Ag
/n8rwxnRQ+5a7r5HSVW+HT4KWiX/eVqJtiUZk5fzH/hnHW5KeM+C6pYynFfU21Gl5fxG1gjpu4z1
DUxEJy/qn7Aa/oqamNkdjU/EXBjv/12HC/HbabSILwoWkVBPP/c36nDS9t83hugOaByc6MBTrCoB
U2ftPnsaW0FquxqMAzyHICWEqrS8ENvRcCyjREwPioCbcpD5xCoMcNRascpoxvKFvbzxJYrqUD5j
0kqjoHMUpfd0y1pwBTllb82eulT6M0FIxZdw6uYeS2WdYdXvU8dEyKeoWulqTjorVw3oRBTfM/ty
16Tr3FzWHRqQxsPfZNN+5z++1bEcql04tmgSA2TbBip7tYjGYkOGfSSfY1mEzg6pSWKTa6x2rGWY
y/TowmbdLzaLoiDucorSNPzO7k3AI1Z4at7nmGN2ud4zX3KnKGzby1in8/8plJlWTrDCECSeUici
U/0Gd0sx/agvzJPOZw5LcbXU1qQd+35QiM9XeV/sx04UDW160LrL4I4xaB3Dx4NkL8PRhhlt3cil
d+yKbB+haike32ZOuq9IhRDA7yKJ+lLcxAbWFpLkpp7J3KFrTQpEtDp5vWXmvNLO1ltk1nal4jjM
skE4F+0a86xX2M1qT0v5sl0tBe3qZT33n6cn66B5VGZs5Ycok10XVDWsZja/2TJ2TGVCJsXspawE
XGOa0QDOcXcwgMsEG6iuJN2dPmWjzOsOtSzdbl74s2uE/O6pidqNvlgMR8IGsWTt0K7P4uwk2qmy
xfnixE2409hyrdt2GabiJpYOZMtI2qdEyYkMM7czCtvAEVPGacpEEYEf3FqBFAiicuigVbPMOkDO
Zm+jQUe8FgGau84Gm7+bQGIC3CNalr9smVG4KOSqKMhGujEMMtjGbJFBz4yXsnrZhsjhFYyE42B7
A+0uRHFLo7OngklXJHuF/EUVBja/cz9Xqw5dszHWYjsxk+0q210LG+BQoIfCmExPj5OuyWluWHUa
e+h+UzTHWUmB8xTVRpL5xYAvgqaEmkJ9ghYC7mLCfEsDYMiyi7UK40dkYI2y7RbcP8FcLXBUQSu0
T01BE8utR218NqfUWZGmzawvnZUYx9GEteeaXag81aAnsTA4Yon9ySmtu64XyM+KspT2RWv2lGKj
oQvaNaiU942T5fM2n8YlfyrbcY23pAFWJ1eFQ9OjVTrmpKkyL19iDWafl4DfIDaCRpC2zVmRn1ek
yNWtlCEa/HqI2hfW+Va5dApleEnQ1PXbepE4OICWQDYs5yn+ntZJdhfWTV34khaVChFyFhKPA6i8
bSrN6WVVAQchUrZMvm/TGgiokGuh/dAVPZy8ZS54lUDk1h1vClfT2dSCZHYvsRY0vdg383ZzYts+
dKWaG1tpwif1FPoY42VKvPML1TkGTCefkUgjrLSkX7I8kyfasyjbqyqv1VY3sA2j8nZ8EoOJFZsY
qE6XY5FHthsXM+D5kLEtcU/xtOYbAyrjN5yQlFYRaYFQdawWW6amzr2zW+Aw31OTQYxaVa17seva
ye6tGAH1Pl/YHzN4Mnu6XiNApS1qwrT9kRZVvfgWSlBalRYWK+CSMw2SAjAOE6YoMrtPmKlhXFtl
zMxAAVYCVlsBAMiEC9IQDojIlNsZ6OSpKuEVCh3ZaNbAMRpT7NaI2i+IO2TJAdW5YD8JcEJAkTfx
4KxAu0jQJ/TGCiQTbHWnmGqTeApZ3DCi2IzXG3LslnhXtTngkLAylHvyoqxHZ2KG7dphN9u+tBbr
R8iep0a4MOb26TSt6DqDVR3vQTHgiISdju58Xo3OIKEo5DuspyVtMfBZ6ANDU9D9M5uULbeuYLPz
uhQePRP3iXQb2ELllwGFou2OWdEZJMws2YpfStrhodUAd9JlSNnAIRrEc6cAr0kuV4J/44tomozm
Cp1uQUtMavk3MGFrf2yMGn49Fx0bVZc07KWnwraGQw88pkLZqHDjXUTzGEGsR2ZT3Uwr8JdtV89t
uzfUsuQFa2mNDNht1zixxkEsUM7zkO71EE0/IifKsfeLfswDTUKkDNZV0jbt61hLQCVbXMos1em1
hLLvUPMVpdMSuojWwM9gQl/PySoeIotCbwTRc42JYLwzud/TwBmU4jLprFkNaq3QBw9WF8WRUs6j
+hUZ5wkx1EYy4U+WLv0OsjvKvcSoo2/VqKJznxlETzu8rBEm5SjJWEJEr7iiZeWkfwIMZFnaND4m
xSmZIdWI431Q65KXdYSdovRYbvCEqVMpchfBAV6aeRpjtptxwiU11dxMLudacGH7Iiy6y7nH0fQ9
5xNln2pKXNxRCHk75stzX9wrNYP9S6YPRfHScXkZlkPI1d0QZwRkumTK25eFS5dcpLymax/yV1y4
+SimW6Gp8XKlG2GV+1FNaqUnlLCOggjoVB+ksiA7bumF2h8mrcAjZIHNBohi0VdmQNDhpXM0tJ2B
zX56PQqGsPF0b2RZbedXq5FIzEwpuC7PqOZw8I1B7/vbkmb4qdpMFvLgLDkB/XYGp73Am7zaHm8p
A59yy6IUyLiW0k+LgSl00qAuh1xFe5M2Mwygl7RN8piLOKq1V/Rlpd7OlcTnJQRCd2wDpuzdhTVg
PrKQJjOG8LHMjkraqiB3Rrv40RsrnlYqsPm+n/FTXNh5VdKAEmVmbdqKOj4w2mYs3a4ql7xzB17b
DT6AUrdo3koeUR3gMmalmB1MkHWEw33KqsLpj/1Q1uDzqrrP75oxko9xVpXh/WzCVNokuYDXl2tN
lPwOd8sZNmuUpT332sAsE8l/2TxoUarE27QvMYBSf+d13gVJu2Tykg5SEXmxEc4bNbF6XDWRoEOb
M+hmiN+rNHHuomJhv9CxnRNf7RqHHM0LqxNElKzgtzYUseN8rCVf9L09YrPxkrIikymj9e+wJZRd
yXNUjbzmcjaDxIcQF2DjtBmH9XO8Qqn4AQQu503ZV0Vnb9Cwl+3v7WTMP7QpHKE0OhavvG5tWuuq
qrGDALwx1Mnv8lp1gtHMY+kZ/MNA2dW3LYCvUEsvaCkbwzZPu+R37m74VaFOYmLaaLn0Ys2Ix02p
zln+lUlPQQKSXp740ktj9IGNPYueE3KyQftdSGfUNmWOQOXGXqrTyQ8Iz3Ivp/GQX9UGyJwgrMkI
QMe8ZNquxKF4kkWDugryrs/k1nGsPrxQisUIv1HsMsUvyM8MfWMKyeQyjKknMiFicP3Z0WbB0Nmu
TEjqaNLz0TOUyXT2az8P/e8SH7Hq87Um+k7QrB+CdJrsZDOzLhY53f5INjSjJ9Xm09Oc0Ez2lqq0
PlfMW1hR6ylfL6mU1eFeBc6UbDDpo8bgO13RhpkFUZ7wlqJ9ZgE+CkAHZaMLAV6Q+TBZIt0IQ+h4
CvgBz5qVnmeDF5eA69aj3chlFFVe36168U/87X+nypA9HFQRvyhoX+Kzcvb1B/7U3kq4HXCUHEHz
lJaIpGr9E+nBzFllkithfjg0q086jj8LWvu312KVIpMgMxWFydvBsg0lBIe9Q7Yx0Yynn/sbBe2p
XH2jc0BgQUA2QCYVSajFR2S6/VbnwJysxESEtJFU+ORISSM/OySLHq2sX25a+PTbPOuMG9sgKu/N
ZfoLye3ZQPt05JOGwqS+VVGKamfaB7SeupPYxNSL9XkOnyxtdkmb+EgS9NFRzs5Pwi4cGkuOLk7k
7ArX6Sb3oQsEOh4Kr9nz2t86/keB0OfJOq/nJhEUC1vlu3/tR7y9qrDSqUVrjrrcjv7qT1sVYbE/
uo0//9AP8Y7O/M789uvreS6d+emgZxcUzwyTUIUggWU7BOaGhEkqh84LdTd5dl6zhmkmBsOlcuhv
1V165HVuJv4HkqGz9sj5h3iVer/RzSy4JevY4kNMUb7TcdpUGIhk92WYuw+O9NcXmW6MZaiqjqD5
pCp/cyhMQvZYLzqH8sJb+zDvk8P42JOVZ1+HrnDbYzq7H0Xv/tXtJN8c8ySYenNMygozo8HJTUu5
9OyEodyjHe18Ff3gHx3C/5ir+deHQgVFmg95w68p/m8OJa16VVmaGWCqz4p53c2PKqlbv75nTo2x
88ef6kgQKyutU5Ps7BrqUZhb+cDXdcpArVa3A75RfOo2quPixDS38mBvpov6a/F3Y2VfbxQoN7wA
ddp8BEG9v5JattDBfX0wseisOFJOvhQZWK6zzYNoo3xAp/iLE5WGPOlmDCoW/VwaOOfSgkvMibYU
rquxurEt3Vh9SAgt+OCansWFnc7szaFYcN+fWcFGtmC8MLrmKTKXuzLamls9qLfx9tdH+tk3YUtd
UzmaboBQ5IXz/khRG8ckVNByQzNeucpXQWaYtmOofLS+yedL/TBcLpfLfvwkHvPtxCP5we1ztnhY
dDRwgZwo2uigBLXb++OTUhAKPRkst0bSGq5b3fxC2JaL2Ocw2a03Wh98iT+TK14PSCvXUUkIplP8
/oCdrJyxmTrSUqv7BmV2Pox7Gs5eJVv6ZoIhsu2WVr4tbRQQ07h1OmeDRxT8bU5ekrEvukc5v+BU
dYumvP7g2zh9r2+W0n9ejX99uHP3lxV2Rr1WfLiBxCoX4YzXHLpPX5DGF/DbiMa7Hn+krZt/noPK
z2+rG7GLj0v7wbL6l98J8jFuDMxvwjpbBVpMV604gVrTbh9q9pbHG+vm4jEoo9ToXEHwxK9PXDP+
6sTfHPLsNhSVPZRJwSGNI+RoNfaKK4wbqYtWZNKI4O72ws/BDn7wgjx7pP+43m8Oe3YzRKstcURw
9+Vh7o7JkyMNvxJANeUHJ/gXB3JUZt82LyrBZuVMeucA5lV6Z5BMmBtXoT6rNEqY9SJ3Pv/6Sp6+
m7M7CCmTpetYZ4hvQzL4bnVpgPDNY8XnT2s9uhvV5JR2kvqmFtEtAat7n87W1a8P+RffnQM2TqgW
TknAC2cvq0SB0ZxMzPJoAt0m6VU/Wx+c1M83pMkWlt0la7S0YK6+PymAcWjY9MJyizRCoZCaO8Ig
nhiLHDpr/JQIe0cm9e7XZ/XzheSYHA3FJtBPDLPvjznS1aujmGN2pviUgmaXcXJMFfWQ2M2Vamff
fn24ny/i+8OdbqA3S3WHuseYp5wnv5i8FRCvbXxwr59tBrjXMdvhqMLA9coYObvXJQltEjmayZ1h
Hy2JrMmGUoHWLff/9qlA3sAmxrgDN8E5gC6aTbskSM50u1CgM8r2ut5+kPD+F1fr3SFOf//mamXY
E048M9PllpmQZxE2Gedff30aPz+yvABR3vAUkc0vzsuaHIVjXoucmUuMZDZhhNwlFh0ztlPOqn5k
/P3paKz54KWxHGtQSdWfLhqhvBNxS8K1mulqCCtCFsxqq4xTEyi9rnzwOvrp+pmQITXNRniMYBnj
zvvrNzg50oZYVd1hWBm1fC5s/YMjvOYSv3sRnR1CvD9EMuk6wJdTKtvB2tZ7w9N39Izw8CZBuSlv
yg1CtqvqsO7sS/3WBnLR3i4b3ROuuCg/iasILfv/gyZfMzWAgRZrP5tGgiTPljZJjtJALJiK1pkI
giy/0/4PadfVJLfNLX8Rq5jDK9NwwuagXb2wtCsZzDn/+ttY+/NysLwDW3aV7QdVqQfgwcHBCd35
T2it/LhsOrSQfO6FNXRPUGZSWmeG3CF7mmellfocxEP1PPYn8DoirWiWIdo7Fl27l8OysFF9Bf9b
K9Y+1CElNOD2xXVcIGW2mDHvHfD1esXvQaZAw6QHrW0bzLILNYWKNvrPEE9i4Ki0dUxDoCXQG8FV
4+cg6Lb2vOkHLiZzpdP2vqUegWmmNkSvXc3vd+RgeCioaDtymwTRofy3PpsuE88cE1z8UHVhx5cy
CUWHhODFqGCyI9N+DSF4O4cXa0rQ29d4lz8y9ZfnBn4Gxl7pQyd3eRICDAX+Q5gVoBdMHwVMAkqJ
8YcpdHcapgqnCF2al3G/nt1zXObsNn2dVWZLkx5W6k+a6MwYa7wMwVsac3bVReiXvMbSilZFdw7a
DSdMX9uTUJ3avkIcrJYvjYoqVJLxrt0v8yzSxzfUVFkGoQVek+zRqTtBihWQVVHehQXU9YkrOOoe
fQ1+6Qt7XvDy5VZk4JiTMaPnsUV1F9xYGA43k9DVNRhLEXGMhbss9jTEM4ixGiyr80dPQQZpOsZX
hqfa4Jj0iyfeW3XbSD53kbnsUS3R1CEHXLJ8S5X7Vnq7bCGcv/+DN2J1ARc5eDeqBH//RFBQj7rv
sgiHehlj24Pgh/5lCmwiCGRWC+3OwFygX+zje9UjHoZ3NU8sbTrGP4INIlD2/xGUsf3a6pN2NmAQ
jWvezZhYI153xOi4W+IJgvnlQLr9j4hM/ByWJhyUjmVCGTWz6ahafMDABiiPbclpH+Wj4P7LHBSi
QOpDMAmEhI2MOirjQ4YyS4yiwiLB4eTP8V0r62i4e7i8sC8RNAVBXtqksTsiDXr0VjYiDjn6NUF8
jHqDTlwzzDwQuu40pXpVMgN81hXExS4jblrlCpHxHVWjpwbKtAMInHToMfSTeQIZkPF4GWXTZaxQ
GJeR15iZ1xqsS6nuDCKC56y0RYkTfW6CaMiIIH+PYOVLXqRurFSlmclY2iOQcgiYzNB+8BsrWYEw
lkcwwDMtcQhOGYLZSBTnBozGq7pXm9PIcYC89dBPtzKGVG0xPoKJdXQ7weeFjU2QrF/A6nZ5RZs3
12pF9GesYMImT3SzBUylIcNTEzA1Ql5Lf4ceFBqm38oKhW9eML3tp3RFQ51HBiM9ZUBZg9Yieg7a
3hxsDDn55Fo/FFDE0X8ODlTc9uKJT8uzaecrQMYCE4zWiDVS1/aszCDESE9WXz1f3sjN77WCYO4r
fWmGql0A0U7GtZaYh9QE44cucyyQzcD/6Yl0tFbivYhnqcKYIBqtKrXJgVP/IR9EPA3wYrC83sdg
BnSeSj91Lfffi2FTz7QCZYwRoyXgCECCD0PezV58WoLSiXfkhLf+vrmjiGgYuryd3HUyhinK45CD
jpnaCMrN8OyQN/HpoO5yAEfMsjjiadihz9Dj4G6byuf+MrbZL7R1Jv1YquIrrhTQNGLtok/jXqYM
Vrvx7jLihuGY0K1G3gQazuBwZa4WJZqNWalBw2b20U7XhaDK1ADTRn9chtk6dBhnVZGQV0000NPS
5/rQyXOJVlVaHytOE7SxfCUwQUJrg3rWCREe1IVdcIWONm60M0zGbpIlXiZMHs12YpkELR4VWi/B
XIxe+X2sZtbTko+1BXr1TjF59kPPG/PasNAubCBHgAkayEaeL7dHj2IkFVhu73Qu6IYduQbRHViG
CrATmPvRn1Fw2el+6mdXI7fSQj/aJXTGipZczyfMXMz2kFtZFsRLjqkHKJ/O0m5AsY44yKOBo3ac
LLRuLroE0vl27KrjVBuks6U4j3WO49gwM2TldOQ68apVDDaNL2DSfdQJelhldGk00jvGDB0l4T1i
N1GQNUPVXaNldMbRhmBEBesGRvWMfjYdQa41D6x6gmdY8uJfNugt20KqEUrHqon0BBuS4cNrYE3E
MKoZR5mHiX/xBSM2/c6EgoAda2EbTPKg7y6DbngHpAMRX8PTm5DjZNZXqaKALiyA6lNySNGliakF
nuXKG7azxmBuEg3VMstKwY9oCKlbyNEvDbOeYds84ZECOpP+Kq6Tb0NVQ8fbGLxUQqub2oFx/fJK
qYWyFrz+FcyDCHQiklRUOYb8pnlHpxUnku+JCAYt8eUy0uaeov0HiX6Qw5tsBh4D2n2aadRJzL8G
lHIkjOz8DoKFSEOWDeSXWBcbE6GcJiCoCHAIiqwCnkWXIbYMHwl9tPZIqFXLbK0TahyCOaOZyV40
gonZJwE0Grr49t9AGMuIs2xCKz0sow6/JeWVQWS7AzHyZZCtc4WJDQMiRajy4x1y7jhFue4LowJf
TAZyAkm6hmyH3Qo/jaXHrWt5l8G2tk3RQCCDbC4mUtkXawZG2UUccZ7CAgN3pmVHzc94/OMyyJaB
rUHogVvFuK0uQkqcgixh7vYmJn2rw2WEzWVgchv3KsofMmvCmO40wNQMhCnCOB6Yjzu138t4k16G
2VwI2PKQIVUQCCqM9+kqbVHGVJ9wQYQHycTgvcirRWytBPkDA2lYWTfRTnO+V91CmkRszAkUtemN
Gc+Hkk5cEH3U3ctr+QqEqh4yygpoZyAbzwJlXdpFg4otw3D6TSH2T0neQnJWefgNGJCSgigVzVsW
a2DmQsIWExMzSJ+zgzRPQW3izs8zTpV8czUrGMbEQNAlGLUFmKZufqKRzOvN/k5PDE69+2tQg01D
PQ9JeUxffSmxROCF0EXqlNsueomN5FlXop+kr30tTQtbQZerof7r0hEAV5gWU4mdSTRMaLGd7aqe
UW6OssUmqc45QF9vGwqiWzAF6FzDHZybnRk17QzWb/iBDqG90ZaHqWl98Obdg+2l+te+GmCGgQ4K
HCPwgjNXW4HckZZDq9dGcx4GiDQXY4te2HPSVF8PK1AQghoakuvAYQ5rFYupDi51+AQk5W6sqsuP
y9SPnGt6I08K20ZlSoKN40HI7hwes90gTMqIp1m5OJofH6goo/7enyB66/4Ddc+NTwVAOCHapQmG
HoX5VJDcgg4MppAxsgNhRMkFGUMMeU/Qw3igUEegcE0ZQ3lv0I3tPIOlf75y4jJZiFCjC9uWGwiD
zZAvRbfLZV+xvTL0HKC/BgEyGybMGA8Aibc62uL8vTB/xZ25q6SbKLY4KdPNpciyBH4j9Jjhzjhf
yiCDhbxL8MnCmJz6YXbIxCtIbC7lE4Lti9F6iJ6gYxylXsg2aVZra/UDpiAdqyDu5U37Gi7A/lRw
vyEiRq/Xh32uvos4xZY4a2Sy5bnbyZN2n+UauL8bv5Wgblek/mU4acMFnuExdlA1c4OpEbym5hri
T3jegTVEceMMogkgtdTm3BOUvj+JKHbfDRg1Q0Z6WJ7MPnTSsnlT9fbZSiEwYCfRlH4bMdrXuqXU
g8wnBlHjjzQTCvN3PvdqhxjfVtSk0DEojzFEs7SVvgNVydXlTfm4xc6D9fOPQM1h9RHkVCvKRAbE
9C68CyCRQVt7cTWlzog5UA+ItuRYhyQoJg/CaFCQgYqVeKy/CZw2g40kw/kPYZxeZsxGUdO1UsZb
0QPvyF26oxzgUGI6ykdwnHBCIrabEnAUEYdVRgsPnmSMO4J0M4S3eiAqGIhD/at16ifo8gzB4NSn
7kcSlH5zle14ldONC/8MljHDGp2NYTUDFkMYdlbXjtEsoOLiBeMfHdlfv+zn8hjjmSqBQE4ROJRe
UbArXzc9UJeWO92FUpE376cr9NqBTOwf6IjToOULNq5IzICr8IpsdbiNVV2ZZ3T0jmB/nvYpKoug
SHJy2lp21weXbZg6vS9gpoHuVBGEksjjMyac10soQmIPtatu3+7S3ehDEI/LMbjRaQB7WeEwkVoR
TmD8t4BD6RUlFxz1bwYuTFT1fcGVXi8vavs8rNAY64T6IYQz27/QrJfktXmNPcHpfRBe7UC41PAT
mF9TT1ggEiLYRcmgBeHzjRQxZpabGSCzPZRGrqAS44x+FBR3/0A7l4fFbOakEtyZZUg3U3Sqn2h/
D9Dkf9/cES5L5eaBWy2L2cl2ErRQTuhOmu/a8j70oHzSv3M+1xYIIkIEGmh2QVsRc6o7sxANJH//
rKVrKGj+ARYOSPv5umve6M0d5URPnriHnP61rO2vYZlDXhTDkIwlYM0r0JmijxVdTc4SUKrwFAwd
nmhDrYAT7Gw6Trx8cRZwaaORmPl2JINOCziuEcfdmDvFR2YkcSNEccnz0tggz6WYu+KJ10C9eQDX
uMyHhK4m8koNcEdHdGQH7MSBgCvK2IGYLfiLefP/bejnrpL5oqBCyHK1BVp4ZUIlzo5eZU8Jyl34
qJ9mX8J1iLcU1WLgbe/W0UBrDQJkE41EoMM4P4babKjjlAqj3R8W3/DrHegbr/9ZSL5pPisoJp4E
k82yJAlOIVGIh+E1tEIXHudkbIVdn8tBMvV8OZNYg1Nn/HBkLnh+X9Fm8pDEvpKjod+eJXtyJo9S
wxIoDFvP3N2kRvHlhPy9REz3nMOXjTSEGLSBQuReQ/oaF0ToStfyjQZdj84Rj/++3q+jtf5/Xw+s
KOd4ipkaQiFRvCh0OoJZjVjHuB9PDnwreF7DMGchVeWqqCPAQAxSmN4zFaO2RbErzUOGFnbOJ7xs
kRjKOF+TlhtCHg4wk1azq30OuQXpPnoW/c7B65dnL9QeLn0wxqVV8v/sJdkP++whd941FFuqJ8Pl
rIp+iUtATOgbg4QciQmsalb9al/5YNRwujmYnBKOcw4KXvGa/vBLeEyEqy6gxDBonKJCaFavyh9Q
eKLT1tzAlgfEOBBVEDAZG2Jh0/CgQ9om9cI9jttyX7/r0H/DoIuLRkSuVvxlZ4L8xbmVZHKXKrEE
2Mpc7AGEjmBluvzJtt6mK6P/kAVZPVaiSaghyweERkRzgeSC5N/tQ9PrJvJvG+3xNtARu1qa+TGX
wRhhrU5ln8V4K8raiy7FdqFyALaXYtKXB5pFMURwvlnhrGfwvIjOKc/eUJZ2C7KCMYMKLdlf3rTt
iwy9uP+DYk6vFfVitchwFeb3GPWta7C7uihkPlrOe/0Cju5d6aYPvOtz2xg+QZkNVMBorHbgu7T1
OfSrsvOMfOBYw0ahn36kTwzmAEvNLA8StXOMM+3SY3MjHYeA7KDo6MuufpSD8ZvFydZuxyArTOYQ
x4KK4RIoEXw8UyU39nT0MO5BK+glh/pbyXsVb7v5zyUyR3lO5T4bLcBJN8isg+QkvqYzseS7gesT
E/IvLZjbkFuFK459rofc9vuf6MyJrnqDDNECdOqKC//zEVfe8K5NnpWqTJiAmR2tnEHbio+5oPC+
l4L4iewg09a6gyfiuUN8aNJe/WZ88Pca2SaKQk/yMKJZKNoEK/4oByh/QbgeL+QShGCFLXDfI5sv
85XdslI7pB1xIqkNVVBaOLQ2+At0R7gnv9RbpJbnl9AW7eigJO6CuHp32RtsnksZOTdQs6GB6ks4
NICoFWrqsF/wUCRv1sBLkfMAmPjHKi0j0iK8SAQLFRpJcFJSceIRanZfLtLVGhjfOQmmYGUDIAaf
xnNDMPrC7h88+Dfv0RUOXerqugEHo1AZ9E2HwVDMhbdODNWSG9NVbTgY+4kqQfKjks2LYQXKOM6s
mlowhQF0suwGOfLoHbycvuUoO1CaiX7hzcf2rQ1657JdbOYboI7xt2EwznQZQD9e5MBtkN0AtU7u
5TsoyLvjKQmoMkbm8B6vm75thci40gHToSTtYIpoSEhQgiLvZQZtSynXdxAkCrSK67x5tsl4087Q
iSrRDyoeZEd3pMC61gu/9SePPs8h49zgbnzhbOxmmLlaJuNECzCRgz4MoOpukm3FJSiz5Jj2Jc50
9Q9ej5zDwcZImIq00MhNDzj8mSVeF7KrnJYgdaCnnZzC9DTtYhc8QrvxOexs4nKzA5vx++d6JebB
RRDI1DX1MNF+QN5RCYRrZWcdcp83UbpZwFqZ7MddvTqfTSwvU5ZgZ4X2EO6Q4MTw5b1+KmN7PHXf
6wi+m7s6zvFkixY6ZMkWhZpQ7WV7cPyV961TOhibsOd38T26lt3UF3kjrdtRB+pmmJLE6BoKl+ee
qJPBc9oWQG09KgpZPBAvd9QHGXMarWhz7/3tc/I3nMHcxZPQdqJAF0kzncWrccxw94OdztdMR3RT
F1yuvLFkmYfJmI0EMWQw6QFz8KH9fTcFrTd7Ygv7AY0QoLtn5Q8NowgWvqm86wPzpt83VxGnHvJh
nV/vls+lM9dX2gzTCKITmgMlQfMA7SNnOvT75GDtuaHHtmf4xGLuMbDwFmNJsUAC6OB+sTM/3zWB
AfqB9IZ38W9fZp9gzGXWzbliVTRTGOrH2jCduH1N4p+Xfd324cBIGGhywIXDqhZKwpAp5Uyj1UgB
+7RLIJ9qeBV47P49DpKPoNzHwIOE/Of5cRDqphXUEvIOiwK9QvUOdRw/HNAaKdxfBtoySnDdyMiL
g/fiQ4NmHQGAC70z5Bh1jMIIlBzUsCqv3LoZ964g2Nk2kkxqDKq/6e+qQmRCacReej87om2OWjzO
BLSb8KbmZSQ4y9OYfQyzQev0EdhQXd6hd9mN+t/JHcngx8IEjAxhHQwLnn+rxoobdSxF+oaIgwGO
CxHhHuoa3/iJ/i03CSx4SAzji8oXWVCtN5S66hd6eOMgppG87uKBRPWvIFNJXOvxsnlslZTPABlv
sRSJUSvgPsQ8Ue/RjLQaHeI7M0EQY0dv0k715cCENHkHAkIv5z6aNs4bGABBW0QJZzSNrXzFamKC
CFfCegfyrpkhFATujbADC2LO84vbUJaO2VZ0OKBB9vwzlole9Y2CJophqN1GNO7B8v5TFAfJFpV0
X8joCbey10bKXs1YC3SQ3GZp9tKmGClEZ21vqtejOvy6vP0b5ovJakyOg7hQQgclEypHfSg1dY/l
V6BvB43ud7Cwvl+G2Iox0G4B3hS0q6Cpke3OnKJaFPoYJkWvI+kkoeJgiLjtUZf25CO0gH5jKg4x
DSSsLMnCt4WPO9/pRYTWx2C2fw4QL6Ded+qd6Wp38ePyLJ9Kv9hNvAfVVvAPTPR2G9AVRgGQcQRJ
0kexMQNzdIp9s+9uY8QXlZfvFSxTD/hv4M1PtwJkDk6vRZDPWQAoyhBHGJ9kzGlc/nIb950sQX4H
hDvw3Wh7PN9GyQIvsaU1+HDDD5DBfmvA/NuEU3AZZSPapkw6QNLBIoR/zlFqgq40yaKcPvA42rEL
UpCUyUdec/y2Ga5wmJdLJJe9HhF9sPWrxZdBGzRg/KLxFocKAvPD3M3TvoJj4k3QaGdVog8oQWlg
34d+CKg5waP7EvEu2K8cQfDWqw00mVATrHJWvlRAGl6QfvF61BMj8BakO0oxpT+OPnRvXNluZY9f
hN40kc9Vso2kVpoKEH4AdlWXNxAwg2ZhhRnycFBi3uua2jMTVp4tk7F3s617uUYZDI9ALFCyI9/8
WXmzi0cghktci3uiqXlfAmTMX4S0hkpqrK31JOxou8NdeKu7k2PgJQbdT97DaPNAr/aS/vnqLZZI
UM2JRko7vdwatYwBdt68Ie9rMX5RhGybYfRYUVK1N5mY+W0i/8ws2b98oreyc2efip6N1UrAqYh2
3A44GnF7OH0Ie0AjFFGLM+CDjT2aFZHs9ca333l2nSEzziRSIPUG2oy/PL8r2dmDibK66Nt6AD4y
zpW+1fp1Bsf4lGmoTGnu8MlGpzkJJ6iY4A2duMY1yPEhMAJmPrRkQoMgMA4gnw6kfc3Jbm/bDG44
CYM4qLYwX3RSICTYwrvY6QSOL6nU7+umebz8OT/4274eBBRZMNaDtsmPEG71OZW+DtNxwKYuN/Cc
YIpFy+kQCKItHSf0SYAn5ATZUCc59EflV3MFyaZ/kjagn+7Sr2AcqjgaSxVirTiO4S4/kOP4vVft
Ksh3A9gW8ldIMD6X7hzMEc+ctx3B3+tn6QOMMRT1hDqCaA8dZr/d5c6sIYAB2USQ+iFYJTk7vn1O
PwGZWKKfxaXVqFddxMJJu59mF+/ATnT5s/4/F+InCuNQVXOIwnwBCtimZbu/Ri7PAaXdDtJkaCOO
PO7h3Pbgn4CMQ23VeBSm8q8vWLjxAUrvND8qec3O6NzfSI7izYRJCgNkq2iQZfwpNCKTsZgVdGaU
4nVW1X5byjd9WGhuM3dQcCp3nA3dtNAVIHMYxX6Ky0gAoFx9ZLujlyqy+zs0hXvoxr1TDpLX3SkE
ZSbe4OymGzDBEAi6QBBjsa+YPo+XsqD92QVGh4gu2aDzdjir28Sg3K5gfYIajMw4dZBcCyWop/68
f4saDr37Rr8epMt+gWKSTufyaneb/hV8DJibRQ+/KbFPh1RJlDiEsh0yWtI7uEiO4k4+xAHtlSKn
5Ri6800KqUK086GXDyJj37l0FxupWHn9CxgPr06mNjUanqfiQfMhvYo7TNlBm+OGG59u7e8aifFv
EhQLjDL5eCZ9/5MgFIu0tevWpQSh2S9euCFdBpTZriJ9bueZmFgajW/yximQOqOvshaT5nt0vbnz
N64L2HKlqJlhdB65LfyP8TmJMELtbPzAnFxML2AcOMfTLLO1w7CLH3gX9GY6A2CQMcaoKi5IxpOO
VomKjEDvR8gQPNKO0/j7RNAwRUmJh9LhJtTpKWBvKSh5491JhdK+zNIkg2DkC518bnztwbwzXlSn
diIfPK+9XTXYXdpXS9zp9fLp3PyWK1jmcKqRqg5Lhn2tC7ndpznEGwdMJHEmoLbaBZDDA60hkgWq
ZbIpjCTTFyskoCzp3MEt70F6WUI01iYegixEdq2EJJH7D26OLbNZ4zKn0BT6rik64I6L1vqy1cyg
o4z0XaSKxM+tKMecAQlv63Jqbagh6y4SDl1vF2MfBn3ZFI6ltwUvLNi6paF7ZUrI0yI1xzrEIoos
QYqiEQ/K+pkE41WvO8nDhF4UTPVrzvTL+DW/GT8vf2geKBPgKpC+bqwZoDJ5FKTULdGuOsSJfRll
y5zWS2P2W0t7ISUlUFShgpPtjPZqiAty/zsoKhI0YLYFbyUTDyjhoJlUB8VupuJoylEEltuMt5TN
MAcaTZi7Bx8qZvDZHeug/0HaHGHAD+GdEDA+Ew8awg7Ev/ft8A9Y+7ZcwBqQ2bzS7GRVGgA4JMh3
Wd+H9rnLUneoONu3aQpgsqdELhJos5nty6BDa9ZRMtoG2Rk6xJ/qR2hn/44lgLTig8VBN9k6gdSO
0pJTWvO0inZLJ5xavXy4bAbb6/iEkM9fiy00qgadGpsgmK4wNoEEiUe77RWZs5bND7NaC7Nh+djp
LZwFgKBLK3fTvp6g340JkrDnPMu2jW4FRQ/Y6smEKLNS9AFQtNpYoGBt3JtgbJn9fh8dtH3Ds/Kt
pUGNAwTRGv3HpHu8xmtyIVGNCe/eXnFTVXSzODwZ/VuNO+fffy20raMSgTucag+eI839oEGtG2GK
DlmbqgLjWFr6Ya3zvOtWMA2jQ1iCvDzYLJibW9WLkjSpBufwkj9nIMmCBBP6fO7QLuaO73XjUiKa
Z+sZosc+L+7cDBtoUg2D3tBZBKPV+SJ1XYEU3oRhRHKt/kGZb2KUT4UGj9zUJa7mXt7SzRrICo6d
8l0koaXk33C3d5Cnkl70A4r+bo05HN3tDsJddp8+ZveZV+x+J3+wRmZ2eVBjAgU8LBTKT/bSpHaZ
cGKGratkjcCc7qoH1ZpZAyGX8z1oiq+mYeakYXgQzLmeIUsNCUJAKEVt18MxkXjHmW4DG9WtF8Ec
Z0L0HC6cIqBINXutnR7UW9pTDc2F3WVj2PKGayjmJNd9F1eJBVsgcx3oUxvEaDgZVOO/Lol6lJXH
yMKmTye6pAYjBSrmbP6k7Tf96I4b9W+e5c/jxF7BBeqN1VTjYUzTZLMYQK246pzMD10I2J2SH7Ob
BBCX7q67K95kG882mMs4M+rWiui4bwTxQqV9lobyNxzi+oMxvqKO46rQcyBgst2GALVTYkE8Bsst
q0AzAAZaKDfIl3I9XmnFHLXw73oLPT9BdlToV4cpj/5mE0ZDLzXCCjDSskUsU0uFRtHxXJrG+qpI
akgp1y8lkb3LNr5VsccFImN0XsTY/BeG3zKNp3axUHZUd83e8jWo09umW6EYU6CzftrNRzAq8Gsy
m8tbwTLGoEMUzkK9FcdYqfeFari6MHgk5TXibqYt1stjTKKBKnYqCh/Ly68VjG1CAA7c0UNgeLTg
JJ6Ka4Kk8Bikbn+rH/nzZVtWj1YBC1zgSMlobFo4wlzUUub4AZDQeNKV6kHWKs4Fvb2XlmIqlMDl
y+h5l6M5dsjhpwQt8zUtuR66YU86idctTp0363oN/ROHcb3F0MvovMdSaPV4/N4VNmU76F3Zh3Yp
kl3c2TzewuifrxyjCOG0dJqwME0hYBxHfKGjSR0ui3MGtr/R58IYBzw3TafEMt3AILyLXitMqUXQ
aRpfkRB1IKkaHfJvlyE/iAcu7SX106ulqVJeDeoIyMHPHiEY7lQuApzDdJpONPlTQdvT0fdggnxv
3QkMdYZTwlQbB6KOPr5AggKien/5N21Gyuvvy5zJoc+hT0m3Gxma9AeCZV/fx/sIzB1IlajHMch5
Nx/PopjTmfZdWiMRByf3Ih9oIbg5Ljvwb2LkOfGQvuBc6JvB5GqFbPlAiI1FVGvgUTpz2gOtQXoe
iW/RB2VkwVUJ2czrrfGYmE7WQVQl0ZOp3aBQct/fIwEFw+q8PLQVjypx8S54zpH5EOpa2VWhFaki
FkDsyNsiI4jMTQzVcQuyNFS8YL4fdaoVTG3m6I6iMANYqcODdox8VBTBbtDd81vXt2KW9S4yfgf6
pZC+pt06VlenOy0vEjsuM3BEZj0Um+kjS/7JOQocj8A248xh0Y4FNUx5F16Fu27f37c7gvfOcuh+
5JWd8sdTttLb61UyTsiAQveYQyYV6e0WWkpgNjiV++FO4E62bb5x1kiM7xkgrSn3FZCEgBYR0yNU
R/PJSW4K6tFjx9ppz3iDYB4Y9/6V2XLc7ebeGuCORgED7ENso4IJCRYhieDECLFskkBJic+su+lY
VhjUflf2uaiiKlslMKh9VrcIqb38CgXK/bhX34rd7zS/yh9r+WtNzLtHynIIc1M86UZ5b/b9LvJD
H+wq4Bvw+EnYzUO+Wh1zIIZcnBpxBBqEjREf3qKX2l1UXgRK3f2XM75CYW9f3UxrbUaVSYnF3Zzf
NlJnl+Z+SAhkrFtbz63/aBjMCaiKpIf4LpaVNRAPRT+/qgSXzzX9Gy4tibH8mhBZ6wgQJhkzIXJh
o1DnQvI6ICKPuJcHxVymUM2W1ZzGfcv4rQfdqGR904SdKtfO5SVtFgKgoAfKXLAOQZCQuUOhz1zE
oox6AwhDTh3UB9F2JAUTeF/MG+uP4bq+geAi5yLdNsC/Mdk2X0tTu6RR8QYq6ly1obfcPFaxYdqF
qfDKKdt39uf62LbeooLCfa9gfY0/oZk+9TBi2hx7Ounpj2+/MemJDlQDjCGYTcCLiLmxw6To0YRZ
AQ09tnpf2eVvFftRqUCLCMi1oEDIfLAlzc201BqcXhQXJTe7EQVbInb+ggShsav9MTBHXui+kTWB
mIyIt+SfkqfMWe5HIV9MFbWwFORAsiPZ7RNtzYcwwROvAL7xwbB9GtRiTMQAMv5z7nuFKJXbsgEl
FQZZ7wx/OUIa7TSiOYyOWvBKp18vE4BBogpFC7QsWuwsiWE2Y5vLAOuE5IoIiLIMnsLWV2OnELiu
0E8g4xnHrEeXl0S1BnQrgnElrL4X1TFTa47r28QAZSbV49VpQfZ8z8qp0vqmpd+nM67DpvbAsBuB
oIAnEPnVp2MtKxzm5pissUrUBTjFIkFhOvbAEuubC/gTb1LpNOp7jnOi9+y5wz3HY/YuHqd+nui6
IOZ0qPxwTzBdTDvYI4+4PKoAenAugTH3R92ONQkbgCWYdlECSp0EXnYuddKmyVFaZxHGIH3JzAx9
IqRQREMenMTPgyT+FELp6fK+bUOYGpWBghIaSz6gjHi96zPKcWH7k+ppl+nLfwJgSwfg5o/0xQBA
IWuugCiiKt4vI2xatAluVki5gZ5aZT6GEMuV2IZAULvYWUK/aaBEmVTuZRRIE36Jm9HIDp5e0Dz9
mZFj7nRjGaY8rArLHvvSUF/0cRILE9prVWe8FanWSUchhGpZME+y3v0YI6NtrpalkPsfYipO5E3S
JijS2LPZCcttVw2QowctIeTeowmyUKDTMNIgnGsoCshLrdmqHAtDAMprTbebAcqIu97qhx9NK86S
Owxm8VqMY3cSp66+bVCvu0LD4PSzjcHAZ3eV0PYORkUVN5FTiOgloCk3bAGEBs1V07dm+J1YieQq
XaPeV2UOG5PHsY8CUKCKe72b5OlYhWlbXZlqnqWeJopkeRWhbXirkzLMX6tsVKPdTJJR3KNWjqaK
Vu2C2YrTO12iH6PRlH7YpUs0Ialn5E0X2zEE4xPHMmLMwk2SVrphaC2HUICE6USWGrdgnvT1wwTp
KG9S2sqGxAPEnS25v8uHsQeEJQSpoghHtR2i17w0UhDvVPqVofXltT5oxXcM4wya01VabDeYgHhF
H0h+WsDvvSNtN7y25ZTdW4Ku+BMaRG7VyIDK2aSlgUrmQ2OFtymRO0eaC8yxC4PkaaNgOZqW3y5F
pTljQfZCLrznfR6QkkgHaVEUh9R54tVh9ig1yW0dVa9mN1v2IpDmOszy60nUrrO2OUq5OjhxNhMb
RIl3KXy7GqJ5X6vJfhqik6in97U4tMdGqWKvqkBSb4lL7DVyKx37QbcchGTSUQ8N8QQyRd3XckUO
NKtLbVxYpT9UMpTplOwtHIbKndJKdgaT4EWO8u6VHprkMaoNlIvFaT9rEWZ4NfJjiYt7cyCDK44i
7ue+aB21WBKnT+fYztrMH8iiu7lo9P4SiTkSqHihZarUOOoQxSfw4loOwb+LZX5XG7Py07LaQX8Y
Sd0FenHRVEGoYpbSWxCRe3GRGjegN/8RkwSXTpWF9jKNN3I3v6tSZD2mQz9dWcYQ35aqClaPIv4l
iWPlGMrwKmfyfWHOp3LRS6ceLCebUBcbOvSDd5E7V9qxztLc01C5dAy1+YWKtux2VubHS7LvZ/me
lOZrX4DLpVYUDdS9snXVEjVxM6nSbTJBN1fo5ZM2jl634CvN6gORZNuAekHbXbfEj5boGxQdMV42
jMFQCM6snKK5vldG0RdqJYgg/JqMlT915U4c0AYc4giaS1CBkRNNKTdmO7v9/JCJ6LqyqutKid3K
il1ZQZamfgcjphdmtVcbfgrt5kgBeYOWv1vR9JIW8YkMyk8hz3yjJcc6GW+NdhIdvMuCAhtViRpI
NJoByxjQoZrVqd2NcWmDCeulrq2TPIXPZZFeL0oWlHJ01Ih+a/XqYxvGh3FZbvQl+5nIsy9M1WMf
h9dENx56sOdGJqqsdepMuuCNxLgRQ92Vstbt6vlUZ+0xG/JfYopYsr5OOz+unGn+1VvPQybZsmoj
/b1Ydv6WmndL4UCquMl8c7ZzvI6VF1L7Sfxq5uBw6Z3ltjJv5TfpdgJHfAgpAV95l6InLXIX63vz
Ji1wi26uQ3OwgJrcS/So3oN6ETF68aMlz6q0wOPfKxB8EyN3nG+J7Fq5ayk+gXnlNppzJOMqfQpv
apXK7X3rCztGuGOagZAeZuIOILNCNv5BeoYXsocsgwTAsxLty+6xR6+oIkDnQMfTOl9sIUb/gCDY
44xvZGXJExpprwqh+AGRDxf+GhPF3b08Vd9AYuUIw0PbJdBk8CYxvCvBr2/MhT22xp0wxHZUDzcF
OCUhbeSRSPo/jq5rOVYcCn4RVWTQKyJOTo4vlO1rkxFBCImv35592t2qtT2DxAl9+nRT3Yaa5BBq
X1YPmpoNSemkBV/gzQKkNpOoGuL1vRc3g+0xoSlrWuzBc2q1nTFd2+KkStCF0ZwfN0JZ1QXEj5aZ
tho0eOAv9AqFMoTEuYZJjeGFFv6kOx5FC52CfI0XIu7G9F7mGASX5REaF2Fff/XenGjlu21iG895
07wmQBBABzt/t97R3B6lM1JdP5vVlGgQkK+DsYvyKu2hRYg0xjLLi+aa2tCCQhxm1hj5lcRUgq7M
pJOVB57HYDuYiPzFHX9ww/XlX1N8MKIFSHvVUMFk7K3cSKjy++KAVGVsIfyIPYgqrohEoLzrN2vc
bW6GAzX2NqekDecl8Zy479427Le6S8KdmJsMhPzfTqSlkwwIH01i8fuKDWXgsPpj3LJxOJVAvmVY
OmlPHoZAfGuO1Zo6b2UfO20bTnOVGQ1CYsT7HtbSYYPK2f+dqqM+p8VCwTXDNj0424kBwdfhfWnC
Uc1UoqczvciQ36SkpHtjGH6S0yiSDVTA/IRr2P46zWF1gm6I8PArTnl9wU6LW4HVv2/XQ+/u8j6o
bzpIrvCo7xLihWjbhj5bm2hC862wbmbxgEx0IYHKP0s9LPM9pDY0nnbWjnnhOt3Mkg731Yv4lBAh
g/w0r0mx3FtAVSxW36UWTeSSF+GINe0yyb3AWHdbE/THqYYFp067IWw+SmNX3wYozCD/HH0jqdv4
ycoz42JfYkoCa05+FEh5Xgq8tNZoKeKlSUbMfUvqNwcXigoF5Q+dH5wmJuimyakvTqMeWSzA5RXm
KdcjA57CS2gvnOZ4qU2N+stdvWHrLui6SLJjBw3q4tTVR7vMtAlxKKxyj852umihs57l3ISz2PEC
JYEbFWj/OlCDAUcPzevopApPfjiNfDe1YGcjVHA68zsIWny9rt5DmVnNE5iljdgK8zPGYDxUJuNQ
Bhs5a6gI9D1rj0WXaP45J6dKvpDp2FnJ5GQOrkXZvufFy2LEdYkwHJrwH9czUi8h0DKYo9WumfRG
0IuTP3ZBgfB4rN134cR4OLn3by6j3oHCe2gCcpYXC7etTLf2vZp1umj/KhRl9T8JkEWLwE+hRvtp
Nln1V9xN+UesoNgojEP99nUZ9zATVS4164QvMcywhkdZRmJWuCFvkGXTHIrXebs/H7u/n6uUgZdO
cL+K1C0vze/MIg2KWsO9r2JRJ9OLi/9C54b7WVd7q44qH1zMQ+5+bk1iVDuzODUP2C/MEHMoUl+8
DQsa/jX0fkt+7v3IsINOu07Tl6oir6T4P/shdMQJsApH8nnD4ooG0Ynczww3aFQJTlsqxUMVVjj3
WencvfHWbglsjODP2lTU6D97ta+tw+T84IvzNfOBHPdtSIo8FctNuV1oO5GJoDnTRdTglmWWSDGe
DzyVjNgzHvcmHP3MJdHYycSbDDNri+CCztgbP8vyT6LGhn+OfFtWOxZb6mH5Ba6itmsGuVVSJ8cj
SPLypBq4BUJHyi5C7gY9fwVFNRi60zqP1PLefO82+IhwR5iRoSzz+qhAVrKQyTT/vlYHP8/Ajgkq
L6370DRkpKakA4vVafsUBWjoFX+yurfafdKryBrxXFDODke9yaDX739t5K9s5tAjfeROABdbirBZ
FNems2C4dENQyaF8U1bYzztMdVJCW8M79YLiXzq28/t9tcQF/2n5z1glos7qae9okb6eLCPBQeoW
+pgPdzmuEEDB6NXXQ2e4dOTL8kMmz3WHuknKwJdn5fkoD5N2IVHr97Squwux5rDCIlQ133t/DH3V
pnP9qJc28dvf1frHRnxIvS3iXvse9UfNXo31exuqtNwUQiwOg2gn3XAufIWfuahvYBBRpx/dQFoY
MlnDcsz1Ihp1Yz9sXWrnRmDJP6tG2tucEAp60WgYn9yScaWsSIxIhO0Q9C12jw30Hqu6O9ZjVjuj
0OORfffICu5tRQSftnDQzqY8OU7cLPcCClomKqt2V09RWZ3FFpHmgsthLhFRp5LhBE8KsjuS73qS
8i6a3MzVs5V0seIfzRbpoILj3PqaoIjMchkPU8ScOrS9Ek6TVmA3LwQ7I/Oy6/A22e92raWlGSnR
oIyLG8uMfM2NKhJ33dkZE7j31njVHfOtts4l4oBeLCGgURzvTsNYxRrgQQCWe9HlFM2IlkfLevXR
qBVftv1p5I8qd3ATjUBM92f5ARK3gj+PDk5O1xi0Y1owQZ71OZCdfz19hMkz6gornpaY8YPUQzmB
B4X2s9zwqLEygDTbb4fe2zciGrYzGe9tPYH+mk46dEbkp2FTvjFaN29iiogJMh3PGovW/ZVXj0lG
WPl30Q3Y1Jf/mEyYTRcWrc2rzkWiG4cRH6HdipANZ1LvR0RKvucwZSyno4bRmPHaS9qyKWR4lAvW
v3oPTCPzGUT9g/Qr3KE6nnw9brifYt0f7+6IBZkD4bEawMxQO7l9VPZJlzp2LqmlhW3RYoaZ4lui
Tg71hhbbwWwemxFbetwiG6I2rMJnxye1zGDHwt2RMRyM+lizgrbPYnQv8pvgnzr+iFYvKdm+ZmSR
7keKzN0kzbcpHAc8Sxb4aH96mHsMLH+UmoI//BpqozhJj+2IO1KT4XcVgQZJBInILXwdrd8dghDB
5A7XDXINwQYqRkj0s2YQ6ivvbnIWsAKxwI+66nfeEvjvoNCOKkxRFkiKfRXemywOYrl46kfMd9cJ
x+q9cZ1I6CfG9t68I+S89pd2+KxGGeaEutph8Wnvp742BJpIkHrxevfub7fBBXaDnHATdcNhLIvg
6V3zN5PHVP1KdlN8b5nv2nq0+2PjHEZUb/a3iz+WVX3AX0s3LHq6wiTBvwPzMOo7m2FYFi6QYPVG
bVeoOVmq7kpmLTEhn28xzEEv1vLFAYfyvArEvEai/FlbGAtFY/dO8lRDm+xdfTT0udvjljioId5r
h45I14TqNyN/rWWkX3ToSLFoeF3KwOkPC8FWo4OSg+KHUVi08Sbjgjpb1iyBBs+CqyleJ7H3licX
dfjoSmgLP2Up7p2bbR+oXniZ2qfu1KACbVDjZsj8cweZsRb9FShuDNLSh9XcrWYondhz9qRNcOcL
6wUfoFUhyqrSvaCGGp1dB+Bm1h9mAyH2BilpejdWNFqBLUP9t22oJ789KPuzYFyeFcbNvbnAIHhK
jLD406FGCY2F7jB/Oy4d99xCsoc/vcR99WGc2lD9Fym+je2Pp/ySuxdYil/PWx3L54jD3EEZ0XGi
vAl1c+eOF/KGdKijuXstf8Ci4wiwAwVU9cFeVz3xMUBwIOUM/THnleAVyhFN4LUdNE5kvS1IVJKC
dt9mXh6Tn60KV6SENRv8WM+qjy0heUDsTDNTTw8mfwkmWHhBAxu9TFCqRy/TIX1K4KFLT3rcwH3J
0kkmGk+Gh9lBhxx1phfg+5ZoKu7r94p9Iui85DdzurvqZr3XC1i8c/NeQ6i4pK1Npyp09t2CzWQ8
KP6rutheT2MV67fKC3HJFTqUpYu8n/YfxtVwoTyD7Vzkpw0FOao4LwVLxikS9IBu5KNkzw9qz7Bs
YuwtI6jMXa3FHQu16rU292IoQq+i3sV/qc76EpAu4zqVVjrWQXGBfZi/0G5J9SznZ++7SmoZengV
3scqMA8Do2sdIwS/6JJOb1qVduzMPhwnWP81HGLT+HEzRGyAgUY7BvLXuHaXASbySzA32QTghh3s
I/ouO3HAN4s38eqx/eBTu9j1IWuD6bz5sfvYurCbr81PBzYFMAMz0eTzD28c5vDYX96gQXYEnuo1
4eBdGN835OHp7yVEcHOgi/FW/zKN1i4FLucw9BRvg7yO2fLDTx25LoKub7mOvjSqGjuyULxj+l4e
hUW1A5dY3rNAMELG/VINLRntsVwHUbW3ATlNYJ3a+psxLJh+myM7iOJ/EvaTR+8gKPuh4UbG3j84
u+VfdSyBc2371og0I/HsVM5Ut87TO+6n+GUGXVfIp+m7vMlyUtM1P5VlUm+nwb1V29kaH8oPiXMz
85qOOw89cBchQ/oymWUKARHDiKvqYyKwm3ismJ3Zyw1NDM/h3rnBcz4qLPwQsuqStC02S/qdx++6
e/dqGbMZwsH9uwLX1tdug0HtIcA0Bqf2MzFI2+c8KqpLbv+U3qOpAv618MzSs02hdH9xiqOEJrVx
KbfIJIi84QgC6ID1p4LmxYCVq70qMqByPpXeB58g5Ab3MDQI6JEPE0KEoi1ap9BGaR8sCNUX/c8G
8aunPlhWF38MjJmKd3EAVGP+CUTCm1roeqnW6yIpwAMuEzhmrjuCPjpGVwrWf16GOG3fgP1y2lbo
DdMVxCZcgXoMy7uFD6Bi/bUYgM+d5R7agFCYOuAToW43Fxi+xAxdF8aP+/7Rn3MtY4g/dn/YduV+
aKL1SYkSLZ2/5dEAdoaDhpf6RH2Rde/ANIy3/NGZATwXh0zzkunRKeS3wNuP2l/5Orkwyktc5Gh1
si/QJB3Sxgw144oGcY4381Xv9uiE28sKXbIXvF1bNJwrXJ3c2E+H3rpv7+roNz9ecVhZxMQBYBOs
+Ey4flQ3R9GuOkFaaqxxCGPCIJgnEcyjsU+UsbPcQ34s33HWkxGgpX8WVdjKl3Y2oCskqCmgDYNQ
RqKugTtPNteJA/uQi/tZ+xHq9h6t/BqhYs7dtLyXK4TVKzeRn8AutoFOJ1iOqSEFxx3oo8OTabiu
y1/phP01N4PWh5ydGeJFz8nDzlHBAT1I2M9W0hwZFd09nOR+ZP4PuEw7f2InTsGTD7EYz+mjSOHl
3mrJ+sZx1uuJOzAsShvkgVXbC9RcSHpTs3f1H11H1kG5HDbOFkwPDD1G6yQAEojLBo25LZJVWGqh
AjwB5Wcjmv9JBIYhQ7No1Cj0gLH/80zAdu5O36GN7X/W7xkZtU/EtZcYOlnpRHkb8N8VXuVDsEzP
W7udu+WC4bV/lfiWLjAaF94vDoW0CuDCJfS61+6s/evx7D+aEsVIvx/IUXcfXgu0YTivIhuTfoqM
b+vE4XqN5AinGtOIMUzjxX44uweCwgUd/w3n7YIyMWZbaPlJjxb0TMJmTjCTmA0UyjuetUOYv7Ya
tKh6I839GB/MrlPNjtADuT7e0cjxIvHxLAnJi3VAduu+NswM9CDfQkcCrA3UTc+jTrvU2hE4AEo4
a46Nfu/1l6qj7a48WuO753/pU2wzHFOB6zcDDqNNjT3dtwX4/py55/6et6n50jpJAdHb5p7DaPcb
QqDA4MwudJGMiy6dUSUMGoKaqvFgKeoqAuyeIM0UlUFZfkLgG1YgcAHXvVBZH8radc6Hjo4Ss/Pt
1VLtrivHVG2fuoLJFA5L10LIW8XOhma8HyNMWoBnAuWrblr7CxWYYNFZshUAhuyK5u4E1SAYjM4L
0NjI3Z6msTJWyoxy4uGAU7va9eJLk/7Zd+tsBQusZfXF19TOUlpoafAuNpyAeebBH9+r7VUCzs2B
6XBje1m6b88GfG6zhBQ3tyoDgiyPbYMgVywRvriawzuvTaqI+cDoAohde9v8bwXT4//9qbBwCAY4
tbaJSv3TEBm6ug6rYdZrbl2YfOurXTnemyppyWNh+EfxoQ0Xfds13gG9V2gIKKPV16KIC03RfkW+
OWg9g8WVHUyoEbDx0k2XejgargYs8E7yD6e+qjn157PZntbiplRElpMPK6O5hQ7mWBxnrYtskJuH
/sPq74v+3WPv3YL1Qr7z9bcche00XpzZDnhnUrZ+Dvl4lPxNooJdmz7UtZ4aeHFEs0aW9unxM28z
6aWm778JvY5HXHRjJEFjAJm7GVgdNNc9UW89cVJvuXOCTqcMByerbVzXvwZnYpzb/qWHULCVFULs
GGI+79rQy1GYIJvaEow+HZkdD7b6kN7POBRvPiJNbn2QFj2f3qdw46HtBIHYTqYFskFhw1Gp66MB
Pc/m+ZlNeFo2fpCjVuZ4vjOUMvsSQ3zzURDv0aLUGq08ttuTNp0Xey+n96V6rEpGvX7KcweK9u8M
ihJs5i+eqiOJmVDdoDnqaqovx5qAl4oOR2GBolIvLQM/Vt6mPl5dM+6XNrMF7MYFoBEIsg2dONdI
LrDfjQuE7MpWcZV/EKfdOQbalRlC6eiFoDKMFxeAgagR8Av+MYHdBYOjHVl7wDRoNlqr2w2Agzlk
422kR12zKcThgr6C9GbFTk3zoox/jupu8PgIm3HfscPW/vmlwovVBAM6WdfRMkfTYqMdkqmwj+Yw
46Lgy0yvZn1cEGXa3Ihnj8Wt5QV2y3absR5891q6+OVYHuJ19xyoxK5aqbWk5jqEWJQNHRdWturL
tvCaYuqlADaSBlJlwE4afV8u6Jc67T5rf0BHm2e5XKjY1v+sbg5Y08VW3qTKqPZurbJ+QdBXQJyA
a8w1PgyrUqNcqIEZr2q+u7alredRDvULge09aR7ahdfUas9Adgo0lNUoPnk+Yx4qs63eVQOM0YFl
VYuoIocUMQx+o9JbqNyAlbs4C6ahE8yxjIpVuWHImI/F+lGfkNm6Q/8EaxlGH1pZ4go/lFjSFdS7
tQCHyySJRNNn5jCeBNlvIPEgkPr6z6raqwauim4R2Ct868ab6b/2Iwa//NUpu2QZ3NRbMdKy3ld3
Pq0NqNvkuYStsQhjLMWu1nIwnLSrbgy9Ds5/tPekOFYq1YpzTaZwbudDj9bRmHmEw8sth7aAIUVX
pnrzyisr7Tz2xWZj56LhkDWu7tj86Ko6TJJHpld/6MsSzbNxaRfruprzyeX6fSFeRLxjVZthVVvg
tcJf124AQ5gbKr7OaA+ycneiZqHD+ZLyhf/wch6owdo/nMLN4Qz9mG6/6saamR1GUk4Bf0etiGeu
AQxGZJr1m9npt5nIozXA5IPVGHdgaUCt4eL9cW94iKakWJM4cY4QVA9+0HmHodx2eoWl7sVa6aKc
0MHgAaUpg1VhzcykKGqUHJh19ca/oTfjdqypBnBFgPUgMfQrHQjKd87eQQ5QxruY59PozkCV2mjo
eWgVmJDATthXMmgEeqoK86oRE5wNaXZpo2ZFNM6n1C/aPcGr5A8znbwiKnuIoVnJKB8ryn4Ps8HN
PhsCAjsoZQeFH3RORn9g5gBfjDWqYRQv+pE62hbA/zno1g8+X4EaSruhOYBVDBIwrB3NeGve9OJa
5mHXhQKmGlWK2V2p9i35HDcAa9QACIkBlWhfTCsmfbhM1AMnbkOdFrUAJDtqOUlVH00t88asnB99
gYcYc6SOOav1cDWyQh43aOYUaDfQZPhvs3XVumvPZtqsZ9RDPtRRHAwX9XQw66DZPrFCC9nTL+L+
lP6r/ey57Wsxfa0yGVH3z7WDRI5eHlpG1smbdqP14bqSVsB4hz9z5qFZXH2VuP0LQRG/jS22fUOg
ZRY6vf6xAikuTST2Aah86Bc7V/sU/jcAwl4ezO28AsVUb1qf+Zgs1qD7LDJwpj2HgDbflzhLhh5V
a8+N+0lQubefDjmuZuIskU1m6kIxS/+Xq4NB/maMamzQfxvjc/POZf8uAcVZ6E1eN+OfOf5gHsgH
Hvk+NZsiyiGAU/QYWKLTL5090/EmsS9rOmME6lWfCz/M1j7vY7QpQ/1vwJzMy19d0qYGoKIBaPxm
o3cG0tcivB5LK+XGN0NlIed7U1PfRrMxhR5MYdAem/61xixk8l4LVEaVfuRgt4+xbX1oPkZ5wJot
LZKGuZ8qFLMQti7hFHud0K5D0tfyXwVuOWsAGsqH7WNkQghISxE2uCPFbrghPuZ6Tg/zhmnBfBAV
tg/kzotrkISKqUTLUFGOWV2pRIRZ/+tid+HsAfKXTVB42KpEUd7pVqjhlCXHoARPXeGx+GN77Aw3
7FG7ctfJBqgyjZV+KcU/gbTlwAlewxi+HIbIyFnQ1XMADQhLXJTYg94ReO3fYt43/1ptyTjuoRYS
+d6h8DKfXDr/OqmLCyLQVh8aDRNGoGjkWcS9kGXXIdzm3pCy3qOla5/kXJyNdSmoWP1D3YI6r4lP
YYxxMWgPb4R4HFrFqpk+XR3zTOAdtn+dGaT0bZVAlePQ63YyAC5WvbHzDB9jbBb5QHfHEuZmoNT6
nfppyzKcXOQT1WW5Q95BEkumqsnDrbxAWiTstSLwxYJhxJx5ArWyZYcWDvf5MQhYC6TXKcdUWZde
ZDkM5cCCUfn3Os1h/eyAZpyTZsaT+2sD1KlMCCVUv6tp3WSP+5MvAPSfXX+RFsbyMgL6WTQr6432
1ErnSEorkRvg/XE9rd3JGbW41Kqd0ADWToUFEyWT9j12FQeZ6ZgtzY5BJ7cCxIdXpZMscDAWgbtz
pkaYuFXDQecfzw9ZCoyolh+bfDDBjmYO/Fihond6lSyqPpe441KH6CvmPWJBvHKHVPp9vIBgURhI
CY0f+gtiKdCwEUMFkORTHZMlUU+x0N1AF+3vlM+JwSB34ldv2tpS2bkYTJdJ6y6gNIGdRLyEsOky
a99s/dVnUBtKTMW08ui1Je0EPxkVxiLrW8natJgKaMqxT75Vb8/7NnTVFBorSyYwHEwQGlpYp9aY
x7tDUMBRVpGjAotBGF02a/AAWZZda7Ojh/pDgGxhr9YuF9AO7pcwl/7LNlcPXve7CnOhuikjboio
YdqzB3kU/puaP5XygYbOeoISL3RUE6lNy+x6rmJzBfS6jRipaBMucl2KvS1Qwg42y7DdvoOdxpu2
fJgVBrG8u7pV/eYCtygXdASVuYJkYkP6C9iOnEA8atwXfbMPTl0embIAN+Kub/5rNcmTZzzZIRhv
6jOC8hjnk9wLw38WXB+V5V3BKTw4/gD0cEiMYgpt3fzkQ/Wmg783k5y2Cgfp9OEoOswVRqD2LKst
jCzZxk++OZ1bMw/zZXtpNNBLuMh37QhbPOSA0ND0Rz7wUOr+AcYg+3LqL1vZxGXPDgrftVvQrCw2
8PAx89fPsgIM4qCfYm1FZ+DB1jL9kK7aSYQNDcOrVvoZWf+12phxB021P7i/Qz97UaGzLeBTgflN
/yGbJp5XzMonvX1VaDHwJQT+4iCdhI0DdZAA17a7NfNGlcwcVYZiuw/iZLO/IV+CkogIJ8LEaRIP
CVkPkD4Zai/NOjkALYG+wA5+Hl8NeNZZPs1lTQ0M6CDrFXjDADLCjst7UzQRIslWiYyhPRI+wZp1
ARQraRrgOncI+dPVSKGiTJlE5hMwZDV8WlrLaXZAULP5oRlvGvlYzCnN84R1x3HaV6YN7g8HVU4P
h/pjBEier9fCvfcoZKvu297A5tizIrYxrUHXJsCU1BR0WkG6bJCMxVUAbNfYAobk0SzfSYE74A6Y
kVGhxeb0w+yP3kmbCTFPN6nzXKGeXqRxEpsd5RI0MhRGaECd2otLLmIyZc4WNpxRwuawG74rgBA9
mvcE4x0OTFbCSXDFbXeHzDe/TEU5iSbg+Fb1r8j37fIuseQLiGGe913BaZ27AQFeKI8OMI4OCnfQ
nlsW5B//5uk41Q19xQPJfBPF3l4fZuGin4MJc2FRlMZ+fZl0GY49ozpqIAKUwHW1i+FfBwweDbR1
/ElhaJxECJjeW2AmRrUFqUIbTEMMbbkJskEsqjHk2svKjm2F+D4mBC2HWK8GaDUNICmvjbAVEQqQ
BNV8U7kFhHuMNx0DdnWAdlOCty0wgD23XdaRelc6YLWAb6kaNGOXXMKgElel6Q8dLyNNWWG+njVc
Ir2Cm4N8yCVDHxQoiQIPdJPNac71VGV9A6Xduj1J1kKs6gi4feDQq1N81xZNxkAkxZXDiBIgKrvW
foW+BrDJglh7RCMMsiTEH+oETWCkjzgGK2msL0Hg8wgIGU57I5SE9aahfaFTsYBu1PfhUIGxKf6c
De9W26Vghx9Ne76amAVYBhZKXCRoeLYrqVAHgA039FcIze/ZPH9umx8pQgKQbQIOEF5zorr+McbM
A+cMtit0wBxZWPwkOew7IZnkzFs8ERhbNOZ+YBZYsdienRUGfzzG185GE6TAFX4lBFLLM7hQBAZf
G+jRz+ytdIgUgiNfa29OyUMQLqjeoiHDQ/UbTAIAYA6NfHVgpV3iyYsqXTDe5YUFcitGgu4X0WXC
W4DWYM8sph36T3bYAooTQBfugsc3ApkvMNv2whxcAaIwYkVKhtvRQS+mpC+/pbXumxUAcK5Dc1pv
0hEExBzEu8m16Nw58I2CQhsX1Fw9ALgA1dprju0wTWz02TQua4m+4Co3sEY6cJH7Q9611POagzV7
Ye1ho1//9h1AIZFFwk2C+MNRIc/wc9LioVAh0+zzpo3H2nfjWlqBiwfroKUXynwrhaI+fjOGj1pf
g3boRQxYrM7fJ6sNrQ0qnRioqQ3T5VNpbXQE/akALGygJ2rbPPWYAx5eaUSLNALOnD2kREH1XFMF
ph50iWAtKPcO0oWFgcsEnKphEfInZt4e5go+/jbYszAEfAZTy/md4BxWXLEgd5McNE7uHSeQA71y
jGwcxzzyFECrtGLEkKkd6OCZv13bjWnR9jeyNXpM3CIxOuDMWGz9Koh246v4EjauRQd77YhBuOjU
dlqfapvJIxeg39yhHBP1gGrJzGYDiYr4IgbpvQ0V2ujG0MBh9xTqe9iPB2WF7DFP+CZL55DQnUwG
oufS0h70onzSbjlbUAWM5r+O6+iKl+nPXuxvtWDOoLTp09cHdHVbcTBbA+l/cnWQK0BCI8V2kaVx
9r3y1DD9nU8kHef5vtqAbAXAOtkyzBQxrHcG/0nDI4lnDlgXm/t/BgMoBPkAdNn5YkaQrT6zWZi0
wDlQUbEdtCfQpa2TFnAPrEDlVntoDhxqU+6c0QMHHq4ZVAnniGWNJ3EO3aNZ8CLB61mF3PByajqd
CjyJcbvL+vPYrWZQ+NuJ1+43xlMKzb55GDlmnyXvb/+xd2bLcSNXGn6Vjr5HD5YEEpgY+6L24r5K
lG4QpEhhRwKZ2J9+vpJ7bInd0xrfTzjCYZlkoQqVyDzn344/Nnpje1ykdRDiV8tzE7lP4ZIeVJXG
K2M1d/VQPYKUQeA20Sqs1aGOxxc7ir/IVm3ryIXuRhoUZVgwx/reD+rLoB0BQ7PrMTb3bdY9t7Sg
TeI/6VFcZ4N/VRuUh071EPvqoUv9szyIxbZDdJ7nqL7Qm10mXYsG9nRG62RepyLnefL03psByjBM
bh0fUrnMy9t0QCjVZnKd1DlKke5ZpABkTljsrbk5Hxl3ivgZzbV0xUMbmpO0QkYrX6a3wlTbYgoO
rjZXhSUOc1UeutHiXB0V+JTlBxAZzociTQ5yct6GwszHqh8r+L7kFGaYco7mxX3QV9cikDShMZV4
6xfA7kn2XFsNc5lEHkBAiBqhXnNHfk8J+7xolD7TTTMOYGZM14zNlTbUFKEeruda5Ou8Kh+nvke0
ioQ4bPWXMCivBB4N3ER3qq5vcGDQ96MWqkkUdEaWe9vKjQjsxxEoarNo9rgyW3jWJ+daFFl3VuRl
vJssq6UZGS+aTvDCTbNv66WI18B0EF4mo5vszUWpHdDeqjyz/eS2t6Obvmd3cIf2q131YsNcTW+r
RfBlZIAM6rsp+ZBnIO7rdgmDuzoB0AlF86jNlNznNHo3iW3XwbZTw7K365iGcQax/Cgi6YMntJAT
rmd3l8sY5OpIUC3jNcQU3JJHMT1kAyVQk+f4Kht72cyKCpm2iegSHyKgCudPdpC5Ryepwps+i9wL
a/TQZ0dhkW4sWUcfGh3p6aMsSPo5NedW00LB5Dby61U2tKU4sDnI7MUNkp6ZYbX2o22a5sxHZHQp
a4O9vHZmOz6UcW1DwDU0QQhqvPylrbIKcmDJmnNTltORWJdoJxp2xCkGQx29OrgeoxjJUzX2H+cU
jkCnOYSFE6Y7i6ZrY1I2hNjy7AfbGoqHMVHNkaWwrHvXKc+Gefa3TT5F+5TYnUPo6wVPyZyyo6p5
nbchxRIClvm80f6waXpDdJFk4PsBcV9xiIDoto0uSWsOTqBbWNmHKGpDTja33c+eaHb2Yk93rAWQ
fxkNhyZewLLyKd36XhreDpAHPEOg21Feiq07BzFy2O6D6EtgwjlLN9hPaA6YLoCLxjq2gYo3ZfDF
T9KdX0G64/Ao0Vn3uQBdE+JNjtUnT5GxOKEUTgpwEXPRxtRpS9tcBvD6fUm6WemNX5JY3HROfisq
+z6MFwKhaiYdVnVho3HvzyyCHiiZi4DYTkDhqqcG7tqaIlL46DR5e21QvwxO8hYlwafaTF+dIurX
uT8QJoRZxVkFhYcikCRQmT9NeFRhu83oN7dplglCfGXX18dYo9YGrrGLNzzndnDEvp9i89B6TqKt
r9VIZqM5FZiTXXT6DOiakrYfEXu5ZVWkV9bix+omT4KYdjk2sVQPXhPQYqveGsVZXYSSuhYhuV5b
XVqZbdiOItxrWy7uLjVk71+1VR316B1ExKkT+sCW4ZhYVQ/UlDbRvmAQ9cxLO/gUYreBt4/SAQWL
K1XwtowUyfvStGFw8Jv+dGR1rmXgUeqhRH6iymEzzhmCbH4b7ilOjOJoV9U07Ks0GeNjkRZju1aW
CpJzd+mryywI6/QyCufFufcSIV0MNTF1kyJxEMImE0V9tH0Vj+h+GlRSmTMs4zYb5jK+8FwxMJdh
sJbxLiwEaGDua/bJtuw8tfNM0YjjyIegePOSzL9LZefAxOSzM++zXo/yq0pbsMscTxZOi7pz+qPy
CA1d515kWEQ+iOvOJE1QXcx5pYnYzmev3DK7Z4h2g6kdyuRgDJpt0oF4UV1bnn7K/LHW564Xlzhp
CitJY6TdBllAbPfltKttL27XZJ320EcgSmwWno7MVoi2kGfeVOvqXFUezrOa47afbKN4vqJhvBBt
wB5imGrioFEJAQSX2AgyiqqhbhCvFEgAFr8SzRnh3HO8yemH4GNDu8ijQxOMernhiZ0yesBTaKds
A5D3xasCZxtLD4/BXBif3seznHDvUFbZ60QV0WsPpA5MmMJQrTo2o+lQ0PBrlNhp4sPtmKjYzCaf
zCYtalCUcSzsF3xWj5OVVDYdqLQYLxQ2/enel7W6sxMccnd9HtndQ2xI+b51tAfMxFSmtn0Nh26i
qeLYag6pwW50HKoeMUIx08lsZNnUFQ+vmrpNOqZo2IdZLagTai0th4ZinoPjKHU3orlMm5OquMZ6
SKaAIfqGgBX71p3qCc25cg0f03XoeJeqXUrIXKHkrqtAvs61X4pmI9yBu89b84vHtg6rB2NUWh/l
NLvtQflNbo7d0OThRbZYbI0BLGd9Xw+uBYVUiRn0Kkpd65DU4GT7sBYm3xZhpGDLR0f0N7EKG3mu
GgHqkBQV/60aXdt3KteasaUx2adrE5cmOitYOv62kwkMBNxKj31elqKyVraRifPZkj3M6GnWht77
hWiffYEkswsK1W3aqVnQ7gD5+Z/iLnQnvYpbf+kfxGKRD+YKCM6l83ySmEJlt+fjciIN48xV5ikv
ezFeOyqMr0bHm67rMbJntExhl+xGk3Teo+XD+2yT2q70RVXFFZDZqMZPZqxG/LZhGUiYygKq3ccw
lzCkYQoYxDS0boLYO+50sJe5ShGVOIKxsNECXxi6uQtN0Y5Lhqwy8T4YO5mvp96PPxQL5ereHbUK
D/ZSZPemyrPhyplPcPaMx9FaqTbOiSe22BXX/en5Ioo/COyt785++Yg1c0EQWJY9FgtGp4bHmAEP
Oz/vfUICM1vd44L1QeSlz0dxKYG8TeaXyUusjHbWjrZtfwOaM4eXZNarDxnmPf+i6TMneRJWNQU7
qu8RnAZ76rBWKmvaI7sRg4KnRiB0i6LaKR7FqBHhtCrHvWhXSqPcYP0X26kaong7mbhxz5M889u9
r7pWbIfBUp+ioeZonJZW5pfR0HjEkTUYAdZjBrE6DT69U20KDpMwago40UTU8ZmqHYHwwvEWmx57
ytptbEcFwggvXsrDpGjHUFXnASR+I9JwPbYCiKoyk0Nn2k/luCtDJ243IlPF9KSn0otWXhziYiiw
bwJcxIpkqdjPk/zQO7rEjp7TPxy6uD5vjTXum7weDwk6+W6fFLmxdpbQilT72AkSAKUEYBa0yBTZ
Gb61PD34U64ayP0alsxMwhjKHWqvfeQaezpUjqF1dWov03ci4yJsAToHMnKKMX2krPOxlzkDhc+2
jpeYUD/pAW32hoL5XKYTZmAOSKs86KVAjpYOldXvpnjW1llde0mIhKESzGnIpix7jHPNoHofqsXg
DYLfRCJSS/faS53m86w42i6raExezWA4vLFxtpdLl6onk9ooA/KkCx8mFSZyO+emjHBIhthn0V+M
NIo56XXVGfITdHk28cbZJeBvpbq1HZ2MHV0LGvu4RAVAsptVfgG96GvNA8XSJy0m5HC2hwZFR7C4
HmLtsZmdxySfZ32k6HTlJtSh8o5RGJf5Ni3SflJXcKxppVdO4SzjsTNtOu+h6mV37GbCdTe5P40B
wFc4iLOI+wnVQauZnhVlk7SHiM2B1CSt6vYRWDEMLqZa9PZmnmJsyYmMaSONlaF6r9Jh/CpZlPRY
rovhLFFLhci1dBHHlC4B+PNU2Tsb8mvnFRkYDj5lNHZi8ob2FqQOks0jBqtdd1ZhFzBmsw+COtld
viMoL3m15Szcc+VmkwVhJTHWjPEU9femrkqfZ87L5G4efTUiFupNetNMrOltIrzpHv7D25pqsc/J
na03XkprSEg0NG3bNUikAjtxPgjZLh5+jyjMcDh0SAGHO5GXJc6yKZr16Zp9dGcFruieVFemYjO3
nco2ySQZ/uwWPC97diLxFHFfTxL9BFKv9n0LadggHayTReE8G2tO4n3PKnn2lqmL72K/A4GvPFVj
RcgKWClhxbW68coMeoHVWUPz9VWalh0FcrD8LKLuD1EMgbA9JyJhwKfq/MPktSm2IiXCjHgBhskB
HJt1vmkwT6zqD2JHSUGZdGn946L/8WX6z+RN3fwjs8L8/b/49xfVQPIlaffun3+/zJCcGvW1+6/T
n/3z1378o79fN2/1faff3rrL5+b9b/7wh7z+79ffPHfPP/xjW3dZN9/2b3q+ezN92X27CO/09Jv/
1x/+8vbtVR7m5u1vvz6/VhmuYdPp7Ev36+8/Or7+7VdSYezIl2Q0/Mf3F/n9N66eK/745lk///nf
vD2b7m+/Wr74jVUU+mHIuDWGoEhSR8a3f/wo+M12JT+SnmDsYOiTEVIr3aV/+9X/jbQOj9B5/ta1
SaQgY8Wo/vQj8VtEVxQRxuPgNOd/ub/+z7v74cv615f3S91XNyqrO8MLBz9mP/mBE9iuazOewQ1Y
O479LvspCDWdr4MQw5defAym8Casl/u4UW9hgNhLOgB9ThS8kMN2b2JzYSpv2WsLaLJXebRSVvPk
UE8zgEzjvML2lJfIYQY8oycoUIMvl+H4hdlET1M8vFZpTgqAxpmqg4220Gq1HYyuNSHQXERK4TmU
7ioL/YtATcjsCxAemTE31w/v7aq6Is/krpusyyaejw4a1dH3bibLJ82vTq7jAMWEXzlXTeJ8GlCL
Vo6zj9o4XXX4G9ul3ToieovRUvWE1dSew6m/oEVpLk7lEkETTyOaYX/IryKdPQfTcl7Ydb099bq2
0k+8/B6o7vMUh5u8CirgAnXU7CaJoMqduydphq1qi+2ATpHIg7dBL1Q6jffJiJamfj4ybeKmkMmt
G/POLcz2nnvZAPwn9ngQtX8bpbuy2JU5N9CZgCGwIJRm1+pX+rxTkmnuvjFOge0OIy7b62Nt5Z8X
pgqTBbTrG7QzY6pXbQjOASh27qWkxlvW0xD688ZZ0CDyYoFCK2eX1dmUF4A1/N8bd+w+5FLI1eJM
C9hs8axyJMucB5+Zv/CSkjUEe+RfB8r7kHhR+zzpCrI0wIgzMXF8FY1O8aThYP1NqTCFVUZG+750
3qbGTbclAoBKeR6i/lTnr6Lz0y8F432HO2fp4ot+iWl51ACOz9720E7TiVFS7pXnL9m1ntuIKrXG
DWUtD5Zr12fmpHZsa2vZx12HFbuA5p5Lvcr88JNj8mzVJ6o8L+LTbIjFIpmTjPj7QC3RTgbI7uFb
vpaODyFkjZzb1VjcRRQsNzVDVjddaJ35MdYhmTRPUWq7H+kwEFAMg79aTHAWZOFNTqu6shGEaWTE
nbets+WQtk71SUz5LRPPQDVU6WbL0aRZi9kAnNZfmlceMv84KYwzgGMIS2qNPkZ00UZ1Pjxa293V
VU9eiU0OQ7lk9DmG9dp3wUuSIhYfdczcNB+D0BK3T3XRjpuoWIbdJCOszgNaTDVjSzHWMG/wQr66
fVvj9bXn1ejEYleUYbLOrcm7HCeJpLCIsb+omZQbUdy6lfrKk5Mfis7NwECT9sJqR0VKHyoeBRft
2i1yoEHdWXEzQhjXT6UGUJ599GOxhSqkoAGfaEBWpKGceU1FW6eQIWTJdO1Nsr5d8myCWajnXHAW
Dql9nAL0bQSNHADCANawWWOqc9vtnFqs70Dug1F8zsLyNaw7dfRDAGuvaF5GwLIZ4X7cmk8mS568
3LnRCdrxCjVW206Pdt3nmBfcu8CFRzV6gAtMlr1JVX2QpfOhqrIX+IOJ0IQMAULpI6ghvGY39xHC
4NY8TT6kCIX4c+d5NfEBoHox0MtqkEShLJN/P1qwgJksUKDWqtxOvYuJ15YuGCL3uDIorOI0+Zh5
SAdTgnbWjJnWh/SUVuIh31zL0P5sTsE9KZjBqq5iDNz958Xrl0vKAojZybmFlfvaC/8B2F6usR7m
m3GMsvLGjiz9IS/sED+gzC/oRhgT1I75Yyj6+dAJ5Hu2jaBC68TZjKrDB5u65RlVWXIl204CU4ru
qi+i4lz4oUOGTFqSGWyXj0TkLNS7Ierm7CSGdnFcdoWU2bYtGWDQJYSU0zcip86dK91EN2EZbsvA
XHsLa6+UJzty8Rqn1MW2tcCn54ZJlKn1scnEWwsJiKL1saubO8a2kuYTnQxLpcaClFTnuiluxqV4
BCaBanIUbibnVTfIFeB80OvjqvRsbM5SAl6M4fIgxuTWl8kVaAbSTdEeYjPTuuC/qZdjNSDeDfv5
TgJGC8ve9Z31ISysXW41e98rLlswFbSvFEMYhdEw1+LeEHPt+MEVhNFd1jX4oPr0zdj1TrgJlmJz
sLrlvlXhpVciThs7PmBuzEZp+zUd5NYnqmetG+9JpNTOTb6vmDPhdOo2bSP81fa2S9RbeqJXURXE
cdZTKA93+uTzirDtOeFlE/TP0jOXS4LrqyNaCV7gLgcn3A5Sfano6B6JXZu/1mnWXYmkDp+0XOZz
PeIYmpF4cmLS+ZVLU+86/IwpyhN0WRiiGhqpLbq0RxP09YfxhDHVZjl34DLXWpTxxmsTeQjL/FM6
xfR0k7l1QG05meAV+8F5iWnn4ckijXgm6Fap8L/6Wf/ZiU6n6uIe8EWPB3fCQOiG6Y0JCL+ekgxP
Um12pLvs5kIVK5vJUsRNjOWONXUbJnjAnKgjxXVST4Eyn9shv7ebZfroI1wRDWffZC3UCYodFAlY
ti59bnk6+wnSTvesn72PtkEz7VgDNhW389dVzDdtHLbFYkDsoQKKkNnpPrq58lehE35SlUFn4b5E
VfS4+O15HqtkVYziyXUJQCqKhb6pApR3/Tg+q1NPnTWITanh9X4caOVwKjdqODOjSLzbeBnY1htv
vprzJDr5DcxlrMsau3IVrLqU1i6yEO6FU/yJjs7bB22l1t6UnYyE8M1An0w0lR6O/mL2SEqAqwnc
5Bzhbnketnh6qtHBfpG3T41avsa9DRCRS+s2UCXvpFcJZhl39NaZ7+hzHKvBQ20is7c7LJAL3MC2
T20BApwF24IAya3VEXNQ2DNxEBmykcWQ0SSYjLUf5+HF1BpW0ZVkLfTDsFP0JXJObkLbJtuJbIxv
9fH/9wu/Usufspf/92bhLlO/7PVz/fr2y6v65b4vv+8cfv/r39sGEdEBeMxKI57E81wq83+1DfK3
AI6JkT38BzD9VNH/3jZYrvzNDj2XLDVB4xIw++yffYPleb9JJidgE4gYi0jYpfPvNA6npLrv8gtF
4BEuyWUYshOEHrlw/Py70OJoDIXbjRhZckxkhuQAjxosKD5b7eMCr/Hdbfq9a/m+S6Ed+vFyMnT4
vLbPAALPI+bxfXRmpHXXpGNB7FcnrzMj3ZaTNM8FMkq0Vb4X7uAXAHp55BJpk55k1MCJrpHSIVEd
dMJssvVYuircyz7Hu1Dokx8GWrZVsILFGFZPc58Y5DFxYFMMbwWDzDIk2UsxF92GXdMCRxjZ8qcb
FyrCf7RL38FSXTPHGvdW1EFiL+vwRJdEWMDgQtN1v3iqweBt4rG7hi4wyJkyZxLUbr09H2BikCaG
0Sw+E54VmzsXHDq8Kd3Qvqm8PsP1bagpZEgi2QolNEBf4MbeC7cdWW7ZJjfEMaIjGhSOzzKbokdZ
M+NpdTpjISOlaS6GrGluDRmNbzrtdX2q4qBPojZFm2bbiJSw0Xcx7uQC9maX5oX+UpscjXGRNcQi
eMJQ7XhV5oMn1VQb7hg7N6OlLKJ+IAZeGo8807Ww0vZhkdP0UCZQhGOkxy+L2/of+ORZS6M4Wq9+
6mGgtP3au1XtoC4SyH1mq1pV7u7zQPgfpnmJhqdgypEFzWNDVq+bWj2TBXrbzlaVm6NJivoy+dyU
htSIiG0Q6VB1OiccXyJgdNLcv5N9lj+7fQ5M6OSDP+IN5qtY2UmLSKUMFV682ooR9sPMZCSu9EMU
bgarE8kqLuIQo4bMGMxMHNsppcrMiNRdjUt9rdKkaNbzaUrjx0hb/bzxooTysvFnPA3L2KCDGfnS
1lOEekzSy+77wXQv7WD1F163LPFaUl+T3pEWDHizxjD/3JZt226B30tYoqhy42NVtnq4FwHSn32M
sAlmqOuJcsVpgS/SRglEAxBiLChT05NURh0a7Krg1EN7TZcvu2W0lhzhml7Q9iWzQCUUGAmvNQ9Z
uFYo28pNPbsiWIWJCMmM1xKKy9WNACEdUvzRIN0QEVYERLfOUst21tCmmqXt2lW0qyOHfCLEp6zy
qAjRJpC6Hdh77dkL9mYZ49ZVQnLI5FHoiEO7+GO3rcd2mTdFEZ9ec6Hb4eG1SLZj8WDIYz6ZlutA
RKyVMojQBE2mb4eVj48Kc4fWxUcWktvvqF4nxrjadgW10km/20SKTN+1ScYE1eqQlBSog6yKbUbg
PmVrn2GVNgCrX1KxtKipYFo/tUtMcWO3dfzWSfwgGDasCt5Ga3vcEIASIZ102PZWMaUFbdBI0uN6
9IrxZGZKMKCbCZoXINOxHus2zKOdY01DfNBjNee7WA2n9+J3Nd42vFTORjr59FBnCkq7Gify4ELQ
b4aZOwNxabXT4SKEhsMLVBvgiCi2kFU5WeIVuwpqqNm6Y4BF3BV5j+vErU89nQjSmhW5lBnyUsH+
xNfl2isbWR2JP6j3r+0uwHbhED6Qoqz0NHPIfE+Um0SGi3+w9IjYZ+6L0wtD9KBH9oquOlBFKOs4
ZEk209k4FuarOmHbIL8PmiLRtrtsFZSQOF28TpBAQMETXhD5ajulPKnbkYPhlMmVnfS9Y66KTWAC
EgxyadcDCgrdPUwWtdu2qiTusNlxfEpzPw5Q8Q8RO3fuJ3V0hJXsXhdSCevLRSYBGX1Uf96u8l1S
ZqJOkCCJyCa5G4qpPmuqUMpVYoI430xjEaR3ojUCm3Y5eMTnKZfHPREnVZAkV5r0A8B0nOkwzKA9
tsLPOw+l3T6WUQfS0LWDLJ6ErGpzDS9ZZ5uINmJAgz5VmhyT0dLPcPEtAWzA+jVOIjOmn3Xfhxle
5VBkr2XS9D5mJNdPrrSbo0tY0Zkw2D0LCG7Gi9S7dnEDga5dPAwp7pvAm4SLiqNKoqsg1z0wxszT
2K9ru8CO1bldWm9KjM6kIoxRKWmI0H4j3PBlcUYhGNIHei77Vt2I5DEuLACiAliEIEDbk6QX9Vgc
z1odhveLG+SPs4wFnl7d26+L31u4ptogyo9ukSfMNQwz2rg0wo2LzDdtX8ZSwUZllo1ZyEXXKP2y
vWtHaV/Hc4DlyiNr80q5km4oErhLUJXh6oNn8yoy2CaxYErUbQFgz7TB+8Ab9AfPp8/CAu9ihSqr
udf7TGfl1vIqmuJhCmxM2sKZ0dIJf6b9zZaZQPXcoPcZAt9tbkMtpbeN0miKN/Uyo6JcySYjimho
ZfDVpQhGW5tJbO6uqlNziGU5ZK+NYwiYs9oMKdmQNkV/FglqfLRtQKCs9QU1MABPeTcOjeURPaoc
sUncE/o1jZ7E/pSFqMqHwJV3wus4QNI5TBA9p4veDuWUi0M5iCB5TGowLkgg226I6ElbrI7raYpz
PDeVUCOhWWbE+d33OvhomqgcL3019ERcN6mqrmK6lJclk1Z51OXkNLcylj5rlUIHF39LxuJ5O2rZ
7bMshJuzp7pIj8itKmvTJMrhjOgVYcmUADF0ajkVCk5Xe2O8xaZkpx9le9q+F9jnTiBviJr+ceSo
b56HJHGA9eaJUed7NxPS2aHwIiTUTRXWoNmW/wh7//9u4FeXPH6w/v+9G7h/rrvnX9bQFjqrfyAR
fv/T/2kFwt885nVAEzBSkjEG/2oEvN9CD+4gjDxJo/BtOMk/GwH/N0Z6kgRPvedSqEtg/d8JBMuN
fvN8J4RwEPJbK+D9O42A84dOwAGygq0QNmnwrhucSKnvOoHFCfI275Ctib23m98I9WMqIIb0NcFS
twRKrBuGHdqcvdvv7tafNQU/tgQi+PG6tDM/XLcyKcnX0ym0aAZd8DTT0lzp/WRGpPOOUvvDVU6h
8d99OmdJwng4fbr8iAe3uwbeXgNKrfKr6kEzJaD8aWT7u9j7P1zxXbx+lPYoAW2uuFQP9XCZ5Gcm
DzeGSCaSw5EB7//6NrrvMsn/cL1331+edcmcZb3azGfMj6cZ2uEiO8B/XuIwjjfDOrqtHlDrj1v7
PIbjlavg6q/fwp/eY0SdOBU9yK5T0/r9PabbmyiNLeBWT+XbkskQRB15P1ku7o9EV/CPz/mvq4Tv
JtAmU1A2HQfhxmyLZY2VdncK3k+RE2z0Q7rOzqytWJGhtlcPFNZ7XNZn2Fwu1bW1aX9C1PLM/tg8
n5bud2/l3dLloColFAhO1cykt5Ua860tu+CgU2F9/Ot7++5SFDQerTrNOmvGlr7/bjUhzQIRP9lr
kqyy14Gj4wfc1O4R5cXy+teXej+r6du1BBxnCDDhwEy++x7DsFrirGqqzWnMuzkFCq2QPtKNmHX0
XB1xETcbgo7XxJCsEGTYP5ts9Gef9fvrv6MyS+YE2K6FO8RybgrrLvLOIu/+rz/jn10C8WBgC8cN
PMc+/fy77cAXlSOq2NWbsPngCJRHDwRb/fuXYHpwiPiIjZ1d9cdL2GHSaE9QdAMGXs6x/zgZ0rbM
tPnry7x76L59Wd9dxnn3OARpUHJsEH+Ya/sw2d6xc/yfbJ7vZlx8uwQqWUb9uIEbueLdJ/F8PddI
m7jEsTs6h+4w7pyt+9MBP+/36G/XCaUTfVvi7A7vrpOiMiyrigRnsR8u6GzLHWa17XQQm27rERrJ
zEzv5q/v3vtZne+v+W1X/W4hdCgDUbbw2fp5rQ50GZvTGLQ6X7tn6opk7H2zPZ1++N0A9NenCSJ6
99dv4d1+9vs78D3/29ANNzx9wd+9A2yExFgMsyYAEOI1xck0EtlnASTUP4Hf/oi+sYkwY+ifl3q3
6tvR9oraK6oNEUnrZZOu22/z5YiO3g/7+WB+8gT82dI8lTpSSuEzu/bdnuXNiBVVFDQblWWbLHhd
MHv99b1z/uw5jgS8HGiiDIL3E2vHOHJaOdbVprzA/4ttilnGZm8ug5sON+W6uJkZuB7+5Jz740Xp
W0Jp20zKCCnN3tUS0qVUcxKXyRCACNV428RE4RTuTx5sxw1PG+134CxL48cLvbuBOhkw+M82jjGj
ZuwctUUOPzrV5XGcuvLGh3JO1ygHX632lCAq5lPcxEJsVjiLeJtWHh2Uj5o06nFqukOYv1hjhoLV
ywDCCHxHe5Y41COOBd3XjvRhZYgDuU/zA7gzoWR1rzErZenl0vKqiHHHTxh7xxtfqZqkMrMcxnq0
diC+ijS4JHtKsLHPr8yLVQ2pkyKxyH7th5CwfO8kp8WWxXHJcAzLJ7i8I9Np46cFkYVlmnw1nLYA
Z0t7GaLpvXeLrjuUQRNdyBMbnhJnhIk1KS56/AovhZ2TbEjYU7rJvDwlfamd3Y3K4+FjSQIMX/6E
RMtuAR4t5Jf2au4d561ogx6WrAcFq3J53dQzWaF2GT0ZABYiN1uVrQs1o2UUcMtQP0QiB1qe98gy
4XECKydcJfTO8qwIiB5IIjLXwKr6Kavu5noYcPYyFYM4jn4hwSFr7DsGCZCBpdvsIk4AGUra/iut
I0yoNZruxpmx3LU1WQVMQSGSvPXuwtHGoZP1/RaxT71PeBPrnHTYYzvY1Q4RwUB8bIznv3T1mWjc
+TBV0jqaSMptFuv6wuqSaYe6Xq/cPPLPwykkVkVCCr9ZLrHrKi6Wa991qrOk95iKICpFITU4nwzs
7CWzBsNPE+gLeM007QIZWY+LZKbcWlGAjJsTknVnDVb2MLXS+ZzXHWLnfkGfMQEBCGV6fEngEZsl
tMfLKpHEcjDC4n5EZ/JCvktzCKZsekg1YSTYlwDkJER37pPDlQ2d/YjSGicwC3IhzTGvqzWgloJT
bZP/Zu9MkiNXriy6l5pDBsDRTgOIln2TzCQnMJKZib7vsa7aQW2sDlIqiQTDIkxf09JEMvtf5gTC
4c17955LSEPvhPUFPqcRX2bfNc1qHOPuVfRJQ6NO8YCJZogXqp5afVceqrFdxXlrvYixzVFAyaXv
JrJOvklFoMMkrOrKr21531F5u0nTonzSBwtrAEqeS0IiwECFDV12WaECGTRK+lsq5OgJoT3m3aqv
m4sIfs3oGtJcJ5Qs0KwSndXELiB7xEl6mSRm7uhRqa91ZVBfRC3jg/HaamPHnvmA1sWkFoWyyR+0
7+kAy5ZjSnCw44oCm5nS0ddzSYeGPWnPk+K3a/qDnLc8PJBqCTm6RWt1JVUAYWITq44jqi7YWAG0
9T4pIL1bVR1cwH5q8ADpcQRuPxv7a3sgFMlV/Vgh4KOwQuTHUx0QQGEBHuvUWn2vp9F+kXFQuxJ6
lE1ITXyNLAOOphBlRxSBTmO8wEETTsUEsCpHQVWNXnhBsSJgqgZyd4gUCiuBYk5XhpSGTzV15Ftb
lurbHAfHoyCC5A2ZzGzjKnUaoUiBcEEOfHKiQu7lNZ3uiqHBDqYGKpjyoHmQEPFvMPcgnoZ6YAk3
bRJAisicQQF38YVXZuI3hi1+Y1PolMpS4RFt35kaF4VJwWgUQ6Wi6vUN/TVrhkXXoQoKAeY27x+F
PFDlybQpQSMaWtQWpUodt2YcoUgjOGedpPQBhgLA4UTh8A0pm4nf3jaaDctK6xiBVb6Neli9qFXb
b/WZBh4aYF3oiLgQjzLUGY16EaY2y2iECWPG0z90XlWjgFOonCeifLCRCW5zVlqnrSXTRRDb305G
FVzaUlm7auBljulL4mDpXnMfycHwnGRRdRt7KlQIVA27DKHNtpaiaNuasHCYiQQ2JwUVtbEQB0Gj
DGSOkA5YVYAd6XkCJn2oLKjlInInGimkm6TiukKiwgxBBsZnWW+NiCZA6RvW1kBbBS/fF1viSIDs
mj52hUSychRNheoGoTRuJlWyNiwFOeycwdxJpT2gPe7SVWaphCsbdbOfoG9tdMmG21mQHRmIqNwp
JCC5nV2JnVeiwbfq0d9QmWRptaV8R3EyuikpauPFGmB2I24ukLpE+aWUorYIvVy5FV1aQx3rveeM
ZdOJDabl1FFoTYqwIpmj7u+byhx2nYD0Y4EE2Q0YV+CaeuNtlqDiQoTClEi0Acqi6u9iwlyuGimz
r+shiG9V2ZQumTn+uh5EcGV1inQz2Am36gHyUJ6XyXawuvqx1wb70Egj/E2/NAsnyLrqV4sg96aS
6H9M9ADfqFdjcMxp+ZAowa5W9ohwMH2L28orURkPqnZfSi3Ob4NUvo5O0vcuCbVvZtF0v1DCTw+G
Oo7bLoApTikShmssPzfaBKs48SdyIVSrn+FuNU7ipMhfWhyvuzgGrojULrlSB0377tXQhTJ1wAEm
aYGxG3QpxkClgzKfUD1bEb+HbfQwdfEOwPGjUK+nKs5zbRyCVTFRqC9t07tsgJXdaGmNXTYLYNpX
OIauBS//meMTltwwm5BOyhaZMdB6sx7DQ9wVMuXvCZubz98p6f50wV2pXBsJaiyLJCbaRxS8Eoz3
Gb+JmiXRbpa/bjpBWAvHPVDQah4iTPIS/S3MMWY6hVEnb76lFlQ9FR0BkhKp03NVcfrRYsnE443E
4r4mx+omVKCO4LVpfudRGeJhiLscOQ3XXqKKtBFuBW6J68BDdJGHsvgulLalHy4DG5MbK0CtEul3
YCWqfWL3Np+jjTs4Gsp3qU1tXN59Akw0Gv3RhGVSRd8rj22hYt5eWoounByvF3DsTnuBFyIubMT2
KRiwxNqmfVGKVUHFDy1VG/wuaNq6YA+YKwaMZz1ugo0I2DjhCXUXkean95mHIB1ahHcTCatczz+B
U+u2fGEHpMml9tij7BlIxlJU75s0Fd5TC5jzolQMTHNZ7R2qIA83Vmsk+ySALpyz869bv8z3VLrx
daZ6uBsS5JqcPLlapjyTT3+cP6iF/5uQLDtQZL6LJ2jRrVzzBZpxA5C1SpuLaiLETLVK4owiRfyy
JZIDOtqKk2dGF30oJNy1Qz0d1DoA6F9l5QPUvuZapye2wXVRYrXLAKYiVw3Zx0fBmc/oPaeMR+9V
kQsRgUEPRvJ005IlSItHpXCnGLxBWIcQWwS+kSG122ZlZIl/GbVBeV/R2bsLaj16CZnq21TMGU95
T3qJ0ccPkd1zJNPt69J2lO+6z31pxZ8FG640xoOGJWvV9aDa6N11VHsMjlVSruPdyUyT8iiCtPuh
SOIfWKeguvK1IAXsVCaDH9XWlZcHOurgPNjUWTdeyVHRb+jEoTHCgoSgQOXbROozNK+NXdZ7PMeQ
TzWFk503lD9TL5vuc8WqL/Db1de09nMW3JKmfe/3HH/oAdVg21M5+h4PefPqo3sAN0YnZZZtWQXE
E1yT3/C+ljX4Z7vONpVeAwpGaoyQwFYBc0sibgl4kjLrRioZpPLt4CayquhXWCPLAKVJeAZNdHEj
5TJJl4rNzUTpsncTuSQobrWyn/sKuRZRx+qwSWPa5rRfum3Z8i8Numm/NTqwVEFLBPpbNkg705im
Z4SMkKOzqHzi9C+/eyhr4TmCNyE7r4l2g1kOB4yCEOiCmAQbDWp+3gmQAoGZAOiCnFgNQDWnEZug
OaioMbF5wUZHCgvW8ndPNKFL7rdFf1IVT1LQApDoBpi3ij5szYCtspQSJOt5Vq9RW2oXde6rjmQ3
3YPBrYZ7T5Vd2QVxVX1hUEnt+CsmqLeXuGLS66yX+wtrJKqsCXlJEvrMDX9ecVdxkXCaAmcuSt5k
reD93BKczCcdc9gYsDojGZgj47QoWGto826jofch/0Gf0bwY4UPo59u0booVPlBiMuKBhqpq2Ftp
sjipK0P2IAddtqcXFKGDxjXtB/x/M4+vqNABiQlC4kCsAAysSAx5taKhuB+NdsDeLBcXdmcjcMDh
t7KihlNjXWr3hWkNV4C8mellS3ZqCc1vnErkaGGu9GudiOldbtr1c2kh2Un1IHkJA4PV0lCDb3Ub
BU/cQ9INDumeu4NQfw9jN/4MJGHOX6hQ7qAlaTsZF/4+mDzpqtdS+6EeaEGTFent2orIw3gkb0Tp
oZ+kERFidAajdaT4wS/R13B8JBGuefYemkJbokDgZqbjSUI7A1aV2e753NIC1eeHCxAkuA0kzHtF
qtqLos548WNCepReNvJ96+nUwbmp/ggiRmNRBK7YQ9CYBsPV7VLsu8wyVnU3QdKBWbsTzSykDRT1
OpOMjsSWgTAjgO8URmnzh0DFDJ+8IXgzD81YGK8ynd6tN5ntZQQacy1RVv0Re5N/6Nuquutlrf/V
lqLtHbWp05dWbvObVGjmk9mQuzd2qkx8V4JtOGpFfwMgSvruy0Hc8pMKcHNtg5xI66vwAblK/sY9
sXM7cl0al2ZHClE4lslOyy1t0/yROwB5Uq9wd1ovGS1+V45sAixs8gwb+r40Vjm/u3x19bqSRuq9
ho5B3JlMJb+eUAmsx3ICagb9KL0XE1BOpY8l+Ehtrd5KqIGw7Sv22zj6JE0gTd3nzB1O5cXIN56H
lTPhiHUkybZINiHUZQq85EFJUM2tUjTmT1mcC6Lu1HRTqRzsB8KXiU+bOObJHNWdNsqmtZIDDZBU
bbq0OIQijonHm8zshk2E2J1UrKmPtxVFzHeLZXSf+w3xgoWszXQqb+/51rD3WhsNUh/1/o3sy/au
w5z9uw5TwAKcijgE880ixsqRVcYkatKXnoGw+YB1rlENrlpBXvQAh4f0MaH6svUKFPwO+g1iB6uA
ihF6GBIdK7Iu17HH5+vwCZbY05Xp9ySX00WYV5ozygJvaJNL6l1he+1vD7HqL1+GbDqNMmeoIfb9
e0Xv/d1YxvYv31KoIWC/tdcyUuyHUmgGsBEr4dri5c/E8KiX8QCLwCaOleZ3oD8qgAM2kz7anBRr
+cdo1PFTF88Wg163fohYyR4kT8/QkmQauwbqf1ykTB3uneZ8LRuIwtBR5bkinE/6gymosEA4fqkx
ZTzJha/xZofiOTez/LrEwn0fFAFCeT+Evq5EWv+bBjgqPiRS+gZru/RTG3VlbdkIpdBwVaBxQk+1
0WSZIIUaXZ52+KSsXQ6V4YfR4FcK7WgOByjrjdZaxSVNf418JwTIOwM587MhBcq2yRQdJEJIMz31
lYk8sDTZYU2Xvpdg6eYUo1G+G7qyf+LkD6u5jtVxY0dg/UaLspdWKfm+FSBQYjk0bxMvja/URJNu
KyUbNrGtGndRWgZPXGZxpladsg8TgOtZO+G4nNVcw6Ar11y6Qu7nXneR51p4i4y/2+W2jKHEx0Sy
EmrTvakCA2oaNcGd7oXFnT0azWUCaeRJ6vwCD0CrZbDiouQJi5W+i+qGQ0GKR3slWileJ6LAdUpp
hUyCrI+uIGPjuWK3AsyTWb+Mwuhec3ahb2Fatm+51sjvCRjGy87utA0RogVifJLFakr4Lx3wt20/
K9uKMSr2CY7S64K9YQ0zd8CJlU+3fL3DNRObQ6pnjwgUhnbTUH1Ff/1HLmd7sbrr6poQg6pMoTpE
GREe6NoAcdKAPBgIy9ZxHLbXOY4OqhqanHJP09NfkhlwfIPaeLDSEoSvGQ1cvdgSVyFOAlIWanV4
i0Q23basys+Y+nl4YBQ7nFqYqsASAi8MdQwt1OWEHIxOPVbaY2JY0wGnQ3LtBymqDjUT21bIyreu
94h+q32v2TZjo76a7aQ/25bfP2skd2xFAmFOAX0Ax0hAtwoG8InI2CkjtgZRtS2xRoFUYVVlU/yh
dhR7KwOtdSmryn4qUXhOY03SR5iqj5BXxF5MXn+voYH8kUa56egDEWqDLA2XFV3tvYUohrQM4Y9X
1uRNF3oaeVyIJOU3a1+wVQYpgmxhmUDvimaTSEq/yRl4B2QogA6pygdUj/at3avo80swneixhm/Q
hJI9+dPxvmVLJhtuoCwWyMApPAlbLVw2aY/51bhuOHv/pJySsZD7xY2alc167OPilvquSXy5UkKf
a4Pi1S7hh0xD2t4BEq/eK2Ukm7gDKlMlOYuKHJEwwL6YbsE1qK8yC+rBD4nd6ZoRKpNVgk/UJ4NI
ErBWm1hJWQmFSWOfRXitF0TGgWnOL61qEncNOrxbpSZ9BuEZnK+AwEkUOwWOhJ6LQGt7e1lukqdS
xcFcIB1yRIPOXti99i03rO697sV4mzZF/FCA79r4WpA+GeYYXFFdCrd5a8ewHht5jfU7eVN0Egsn
iIZjV5TEWjbeoY2i8MH3OImVRUTAnc+eeC18KrOjz4W05ozuqtgUboZCB+ihJcGBYxbO4llJ20pa
tuVuxEFcrqarkRrlTZBKsRuVsbxup8rahQMFe4TMwZUc5D3/nqeoK2GE1XU5NNl2moBe90rUAvtr
Bg2aXyqUlSI66yLUCkDqQQKmn/uWW0p2vdcVojXiqJB2YcFyhvzZP7AJpve8R7KnpERCyslpMZxy
CBrJ+DuXIXRqlhQ/hqr+O+t1KHoaeRkc5TjzgjjbTsjargKrISfIJCoaDG7Z7ilUlxC1wFmpGDod
P1UoOVdpT6wHhmeKuCmYXLm466qouLTryET465NDBXNlFXiU4btR0KpTO0JE41S7bPqc/4WS1sVS
bTpmh0/bKE3fYcYiEQjNYmso2a+I9LD7TjKq5wZnDrpFG5GprpN0VMECyTyz5m7Y/1T7PN5RDxdw
Dyr7WkFisUXZ2R9COewuEK2HW1NQ/CbAEth8DNZiMGzCMX3BxWeQI8TXf4TYGo7L9Sw53oS4yi7a
WO9vKxn6IfhaxaWr1ABvpbpeJVVPZUTNL4NUAQyY2OWulVCoeZrX3IomAJg2cPyIe0KM81CEt2CH
+l0xTPaFoVGeCgp12gthxGfasl+6Q7qFvpdIdUWDC40Q4XPjsAiZvVZOe82q7uXktjPecpAQTfWz
6c6M9KWR93mkZY+5S9AKJLRimAA/c6it8o8zbby5Y/ap0bUYYCGkKCY63GZkMgDZclNwrSHcFKqb
mW8DBRcPuIoZPegQziWze+iL3V8Z3taFgUrVmoVYizfZpHELzL90dVm7ykfvSmaLoFpatiV8eEB7
ZXIdktOU+eNOZosipfv0X3DkBQtcERoO81krYM494g89YJptoArp9Liwh8mFVXuQq+GZXumR6YI5
HTiEhryLB100E6Ez4IargXMhd0THW1qvquJtsiHfpV0O3zDPzjQwjz2UKmg3I7I2gWUslAlmNIaT
Vyi5m6ukaQOI3olquDv94mYp3nLmgJZCsmZqfAF0gT+/OXlAxlxykPtHS1tZlU661dfyRqzHXXlm
onxp/DI7VI12M+NopqksfqbClullBfjZRXyZ93eJOEz6GUHCrG1ZfAn4fhBkKgJoAEKqz88DqqaU
Pcgc7mT8LCIMDP69nx3YZTYWsTsN6amnX6B6ZFroXLgUVZvfILaczwPm/kQDsEhyt3v3X8U7AdgO
Ob97zUk2WDdIIN6Ya4xka+vGvyWDbBWsvWsClh/U73iez3wG6pFf89MfM0+pD9+BBxK2gxyQu6R5
Ps1aE2/bH4p9seHUcEMWAoK9kI7B9eiSeHVnXRDufOYrOTJpASSoMqgH1C7Kcj5NcYktQaNpZPv5
I0KVHwFe39Ov/MgsQs2pmxp9KIQL9mLKZmlQ+LSOMzebc4K6az1+8Ed/dXqQY8/xcZDFVG0mWAUc
m+k4owxoLBkdeHbmOY5MVW4avCQdFaqmiPnH/PBj+U1kxE0P+EfVJ5inJDF6xeh4lvldr0kYkQv1
vankvzAon7nJgjKrnvR5On8YtO/92moFM6Qva3yTCCNWfpNcgPP95eftRaioT12untn/vspM+MFs
rOaoPvhvS148qpS0ErDZYtYcNhLCWKwiO+PWuLFWYKQJ+HXTjb/R3dM/4dlRxednzSepQurIqL3T
r+ERE2jk6te1O7rUfXb1vryhkHnm/apHJg5eAoQtKk9qGn/EgR9eMLZSNTSnAOzYC9bVcEesJtnA
h+Cx2ddbySFHz12rN6m/jfeQ9FdO6HbXrAlnVoKvWrBZYINSWpdVbIIIfD4/u2hSaZxkHRIsGkSS
Eb4FLpa+B/IWnXST3njOubc97/GLhZc5RfVUg9lnw3L5PGCdDRhO8EMhPvN39Zby9kbbVGdVwUc+
fpMbL4JtiDEmD/d5mDG2uABLNRyRgrTFLo/opfTWlRpV1Zlf8sjnSeAFWvP5eKgpM//m45dSmpIc
anMmYy7bezUQ38Kkv+b8+6jrKkfbiXCMprLO7MfHZo9iqwKpqj3vY4vHi2SATlCSSpjXIxFH6RN8
6zOb8LEh6BUKrLOQfZQ/ir4PEzTSaygYZl66cOVmu7X9RKv/zBjHfqWPYyy+984IcqIpMoxtKjIZ
iM1BdUnd8/T3/ecXWE45lbmmsn4KeyYAffqFJJvuJNDPEvN+K99WePpetDIrXqPOR56V1qnbtkPv
lAMlXIuMojUlysGtcwCMBXqsgwXaDrIpAiQaAsNGaSyTwAlsVybYZBNzF3FMc+rAWO4MHPaXsAb1
Sz0Z2kdsZiB7cNXJb2mf6desfN19VhFV3+DVWk/DoF7FON9A2ygVgSStGmPgB4SYxil7rx+jpVYM
b117urFpjNr/bWG8usTo3/yS8c3vfFv3XromCG4bqgbr1iOsoR0kb5XrcXblB6S0NA1QRk3xIgLd
ihTbZq/JD0rWK7fAVNEGSMZ0KEO/4uoEqV7NkYNAVEoxPmGYL+vOcsaq1N+UaCy+KaNGDwy+bnAD
2oGkriHs7vXKUF4p8EaPOI4zdxotG/JLJPBN+ijDFXotrAbdDwOZwPr0T3t0jlJi4k+Tjygf1TbN
DDvjl1VpP+YNxzj1jLZyadf4w5viO9MNm8UEp8livZIynHlGxjrdbeLr5lK4/TZyjefYMVZkYvz2
HWOH480dt//+k1nCotHOeZGT0uKm5kmqpBTECRFHJb0QaXbo8+Hn6SGOfXwfh1h8FoXeo5tuGEIS
T9aQI/J7n5Qff2EMFkVhaBrW/KXEnWLU0EFoJMkzJZEvfa9AE5twTP7CKDpqRyTmHBy0xQ0oseBP
ATwq3IS2Y1OvAuXGj86suEff1kwPoOqozpvX50UEY2pXBlZfuLjZSYc44Odc+ca30w9ybHPkZqqa
6FE5FojFIEUUcAIUIxRWNkdlN2+OcKrPbo5f1djs+h/HWZxa46KQeq3khaHDS4hgNZz8atqTonGb
bhEOOOZh3W8AhOzTTf8dRYR7+jGPvUt7rqdYeBqxWyxmHk1ANYmpbGE8uOyauwqJyRg/nh7jT7Fk
uepD+WRWcH6Fg7CYFG1RKW0yHzSI5nNJRT4Ye7ENdtW2PbOJzRv8qYEWnyqVf8+INew4fkJykf1m
yt8ya07EgTV5ZjWaf5cvQxmW9ecWLsw/wvMPe3Luo0NpDApEHSEQFlllXfXWEoTdUYc+/fqOThGO
4P8cal56Pwwl5AZUrxVWrndlOfiBryFQXygbY761usMOBtdacXzHuolv61ukLWfGP3Yot2TkMdzQ
OcdZS4IFJltIRVP190/BG/b+odl5m+4wOQgxI2xyBGOjjTHPTM35sRZv2OJYTimFKaPC7Pj82PAa
Gk0rGRZW3CrSocenZ57s2OXb4moLMcpmcf9STxz7warR7LCSbIPH4ZLONu+z2LfX4draI6e/muWZ
q2mN0uemcJJtvjtnBTyyzDCsTjGTyze4lEUdLgNRL+dyVqA8I/YC8Vlm0EElciatSUAOXtvav1KN
bHN6Sh356hnV1gRbARjF5V6gGRwogGBQfCsxwVdWtZ1MvhO1ks5cI4/9htR1kLELlF6Kufjy4x6l
7TAFsx8CGlFSXA6Fvz/9LF8tHroFBkmHzMo0ofmyGKMPpcT0UQ65zQaIBGYWUm038q2GxSN3i1/n
LB5f3x1zhaM+7XgOItQwP09LCxGmV/kStsrWXkXS1tJAlk6H0w91dBBq8izJMvii5Z3frA1cQQ01
Prl4lwlpA9RCTsbfHcyf8Kcf2TTnBrE+P4kcGA1qYgaJvCtID6scWLMem//2iYD3RZnQVNlLKXov
RuFEzXlRoN2yNesy88PHqZYIeDhXJfljlfq8XMzj4LvR4ONxg16s/ZXSIK+Za6+NGz1qmETIenDt
7/Ehd2IHDtdr6aKJwlO1Jm79m3luFn7dej4Pv9hIgRtbo9kxvLbN6C2SLDG42aa7MNz8MrkvN/m+
c2Bs8mHfnNv1vm5FHIgVjbshLWmuMYsnV9PJhDuY5m5a0Kir8vRdiQiTqYiribX+zNJxZDCF6Y/d
h3MRBq7FHVuf9AiMiyhdK3/CE0P21mNFZsx47lp9ZNfBiflhoMW80ZpYV7WSz3rY2O80w9xwTRLn
rt6ke2kLPG9dfLN/nv7qjo/JUkU7TKE1Ic8P/2GnlWYeqCy4YegrSjBPihu/dLtmheIQc61YJ+tw
k38/PebXDcBWTI7KClE3dCmWdTYtkb3K1tqCOpt1qLfWXt/ORZj63z4ZgVERKIFot+CqX3YmPCVQ
ch1WiCvn7wJBUIPUgvBqt+2uuRue2VePHPgYbf4IOS2wty4bL6XoB/bVIXFJYceepuy0PUlXm+gQ
bU+/vSOLP7LoP7+XCbr/S9EMzWel+TTMeX3EMKprVDVrZTs4BMo5BsXyc0bdswMupmVZTYUoYwbs
pGY9EcJiiGKDtsKtxzvTxq6TJ4SVewD6uq3pAZiq9a3SouA//eBHPsNPz704N/ikbHmoZiAizWFw
OA6S1l/3MQQtQulPD/XVHM2iIuatjsWVdXxZJwwijWS1sEr+fBWTC0OU01H0YKarcKs9dGvhwO95
U6RVuY7f/sOx5wPGhy9SnlIa/T5jZ5ccHnAFrsxNjF21WItDct9sg+v56Fs5eGDc00MffcMfnnqx
z5MGq3flwMiR/t5NKtkjCAvi19Z+Pj3OkV3409tdrDnEroBT0Rhn5IhkcicqJNciLO70KF+XNoPK
oaBvYauqyi1s8SJ9YxA6yOHZ4d6vrZgGEy7jR2LE0PhjS1iTE+vSA0LpcnrgP+XdT/syA6uCZgLX
ZQ6dyxNubJRhJFv97MDFTyOt4cMerK322pf4ccEM79or79l2wr15GLZgUjV9PcX7alU4ktue+WO+
bNLz34LiWeOozdlXXryEuOj6LJmRAqEpr1Q7IA4ZA4xBUEWwk3Aenn70L7/sYrTFDBrBqcXVRE2z
ltk9Ku8OQhCQ1vrhPxtmOYGwPwWV2uCv6qJ9j0gN9bsUOlEW/vorA0Fn5AZvcphbrDlB3A9DVQ6p
W6o3TfbUqPsieD89xNFpSjYXI7BVMV/nX/DD994p2H+7yYdeuFEdeE036Es3045GyE66K+6JeN+c
u4LNP/qXCfphyMWKHstqooxpAGfCbJ7McaSSe+6+9WUtmWfChyEWby6S/QypHUxGD7IZZQN+nF8q
sqUGOPTpF3hmJGNxGSpov9idzvtrs18Zs8CzniIIeB00utMD/fluT7y25Xm7N6fRtwpeW72ef6OW
iJFqNWzq12kfrgNXvRXb+DZbz/1q3Jc3Ay3DeMMXfgs/1q2ccGM+nv6L5pd46g9SP08dvjYDAQOP
rm2ruXG3bjfS9jyz4cx0WVahu8gaSljcqRs1ylUxEr9ajZvTT3Js4aATKc+HNc6Fy5ZSZnlFZCMh
AcY5kbFZugqJb2mH2+X0OPPMXr6x+fhEcYmjobHkEBFBCAGuJGQ1s4EuJ3sNfrSvfxfe96D+7esv
p0f7eo6gYMsmZNg48NF6LHcCHHqilKbk71uQBmqp2CuXBH3cdDsQ0IojKOAHa+mndHtuLz/ymzEy
FRbIBZAKlpeWYhhwVtaMLAXpztTLH4N+roT/9WA4Px0nJeBZli5Tkvg8/TCUIlwz+8rFSjttmn18
oLW0Gn/QI+J8Ep49nxxbKj8NuJjvjVUoJeLSdB5wZltg4Q9WXDl3ptO6w6t3MZ+KgjMFnSPry6dB
xeen7C2MF1U7HyOG6MpTbso2cEvyttv2DHHiyNf8aaD5J/2wEZCW2dCvZaBkPzenmx3H6PVfaE4v
frXFHh3WqlQOJjSLmIBbS7+uEOW2zZkd+uzcmN/qh4fxBx1KA00e13wIr/VNufVcsiIO4iCzEvpn
LylHjjncXfmPhUQFQcNiE6XS6acVIfIuHoC1rOx8ygIAx51keB2BYJ3+rM8Nttg+M2uYcE4zDdvi
OqtiZwzzjWTdApJ3PGjppwc7Puk/PNpiJ4U5UsYZLVkXl+xEtDpV8Nr5QzZz8j1PPN8Fwptz68eZ
Z1wic4DU9lqB7NjNgOiu4tq6ISDzQAZMQG5FsSeKcX/6OY/sANirqbFoClgxisOfJ0yKzHhAqp66
inytds8TMfF2deZdfq1+z3P/wyCLWRmj4UbKzCDqnVyt8utqox7ERlsXe8xoK+V7tZOusskZL8VV
65LS+Basz73Yo8vJhz9hMVNltcWCA5CUq8e7jm2p4gJthKshP3fyP/dCF7M0mlRtlGuede4bJslz
lNarOJDOvNJzoyxmp68nKhhKvoWieJz0ZGUF94n5/fTUOP7KACPIMr0LwEafp0aAeXOitkIMzHiN
DWU1VYOrk35jC2l9eqQjxwPmxxzlRIVWpX77eSSzMGCQG4CizDh402XA04W0HnrvlSRX3OcXvnfm
BHdsm55JWMhx0KezcH0ekBgelDRzUQPrgVPC3C61c8WMY0Nwe1EsCutoFZYSocwfMN02XJYSDL57
AgfTa/Kbh3Pf1rEf6eMwi+nW151XC49hgrQ9EIzoiLw8NCCFRdGe+ZXODbWYcyRF2nGopNyvu2TF
SoUVj+0/oivXde7pCXHm5S2LiEFmJGObFbWLVe3gp9N+KI3dXxiCNY8iBTVROh+fp0BOEKXUNNzQ
SxLY/alrVlFSnVlcv5YnWfiQqfxzkPmVftiO0fqYxgC/m5uCcdB3c4mXhGo67Ocq88f2DaQ61FtB
yHH0nV/oh4EIZSEuQ+dpzFF9bax+J3xpcORJ3IRetje0+qyc+OhP9GHExftT7Xzk6M2jdRv2RiAR
0Sb/Fr/McXqSQ0zGlenIG9VVf1T0bZPhsfs275jBy1k149Fp+eEPWbzjELJJGMPnpnDXuYqL36eH
feDU38LtLOfUHdNwul/JFk3e6Rk0P+HiUsOPa3JtYg5Z2vIc3o/BHPzLwIkP4aHPDqQp70PPvv3P
hlksjvooRmQTVM8qiE4iVdyqebO85szn8FXz9Geq/utpFqu9Nhk5eh5+z5E9eYNJ52UuhgxOeIt1
dtu6Fpy+auu70ub04x2fR/8adzFzFWyyOaFFPF72aBbQoBLNPT3C14bd/Ghkh6Di0djHlmccBUSA
nsxDzPTdjFaLRGKCuY6d/JuJ5mU+7Zu37SpkMdsWhvMXyj7QxJA8ohhlczMWXwpECrhQFsPPuVe+
d6MkZ2bI0Vf4YYDFF6DHgNGqljOpbl8V6F0BQJx5g0e/sQ8jLE5P0aj0RqtRYMx+qAfNCZz8l5be
y9w/nWkNp/7B3xAg4XuO35wZ+uhH9mHkxf5GjrZdjhWbjqIZdDofa/Mt9s/UC46/P8RXCP9AkywV
WMaIvnJIeDotvIq71Bma8cwUPP4U/xph8QuJFkRBG4BSnMDnJU3v1NLNJP7SgjRLBWYNIae2xamm
lrRU9408nfld99zIxpkDspPa5txN7I9T5svSZ2N50g3Sdf7kf37cbjqC0b2QLAcO9ApKiPhOuGJT
O8N30jkceZ9fPqubnidlfmBR3dCxGcH0/MMk8f9g9P+aRR/01z98pXN066dU1fs8+/k//52Frx8D
kv75//u/ZFUiktBhUkinGgsrVDD1/5Gsahh/s/5O2kTBMHcq+Ef/R0Y3/2ZTO8PPRo2J4ystlX+R
0RXxN/4ZNHWbTjJWEUQA/0a2KsKu+Qv+MJdo7KPWQF4JswqcKRv556OL1XRVNgk1hsY0x+TgFwfs
0k+wR4p2D8ooqlZ9GI7PKL1xocf2hZaoYp12igVGo5q+j53orzorTC50ETXvSlyNj8RhDOuqyGHb
ZlVyOVol/o4ZvbFCn+85tbCNVWAAMCtI8vChqun8Q8BckbGtzK6+b1OzQtZjhFoLR9JArpjm8r6R
JPPV7H2xrokockI5pVSESBQpVZZsavLTQWwmYgMZz3dRvJhOiJTjUm1znaAxktmvNCtuHOJe0EKl
fL9XVmqYjpJ0+kMt+TSI7FbfCQGuSkppkDoGHIlHP+jNVxB8tbFS/T56sRriyiU7rr+T+O71q6Kg
tLsC7KK9VSF4JFKPpmhTeJ5HWaRpyakLxiJfkfM67oLUCPea7ftvkyrT2Rwa4z0VBJKvGl2CQJ17
ybVZW911JPTxWyHScXTKKCpGFq2qfsv/l7wzWZYTWRP0u/S6yXJmWNQm5ogzz5I2mI6OxDw4Djjw
Ov0o/WL9obzXSgqpdSxrW5s0uzelJADHh3/4vkyVsBJ15X/IIuHzt0CLPQy49tZQVxqYUT012ZkP
ytBCNO6+5m6QkkuFan4VOzU8kqp2PVwuXpehztOY6enIlsPOj9v5WcaTvEPRAX6zF/NeR325bmkd
vQbyUh+92GyvVGpXx6bSHnOL50jIo4g4bgChTXQCk5O2pUmQJsYeaDsI0T3IRNep5TTrUDX+npv3
N2B6Bd3wfndFm0ZLe7Hy9yZItIOiQm1dzoZEV9V1xzF3avSpIFAwPU7u2uMN3Xtc+0MvRbNy4945
0A4qT3MGlMkep2aVe03/1KkGOzekgn1rFsluUiWsNdGYW+FhNveTnDZnmsLXnW6NdSxaaIFtk0BU
L1TCzylic++Xs9wBuLQXOQUibc/q5LcKHCe2TNJH69TW9gV+9fIIP3O6rIzGPbRZmr1MpZ3u88ni
H1ZY3hkuhKtEjAvmYhiooKEKEfetCPsrulcwNdILGa+GcHZelIvtN5KJohk9wEpToCWl4iE+5ZPr
PMal5a8D9jFrM400TMCh33RNIY9W61QNDsSwhkY3z+tEdTGkEjOU9MgHyQ09sQ72sUwWn2m38g5C
2u03UMXyxQ7y6Co1WoVc04Vm4xhWtu3qQT+OwGlxlAFz2galVT3aUxluES3ZFzn9fqe+N8OT7AL1
5Nt6vjPHIV1TY5NftHTB93LXjlk10dPhVjQBQpDdi6BJ45WoCxQ9prFoB5kvMfcyMlfK1pAgRknw
0u30TsVJduFYXXXSug22cRrZJNH4FyQ+Q3Lyy5+r2wBVKmJVut5r0IKGm30WETrTFYuifBDtoHe5
NSZ3Sg7hJUV87QfYTfzxXC+/I4AXfJlTPcZ2KWvsj3lA+4QqumYLzTl5UTUWIt3Bmoxbm9/ujPzB
IDL5Oxl/sM7a4l4ViG7iXGJg0cL++y97U5aSxS5orgEM09YX7Di+sO0Uu7qONEi/kGlUtnG+0Z3R
gPVHHXyZhiG1n+hw3GLnT/14ABbXPJbaHg8aHNpLXZfjY0fyDUqS6ekLLDhggqssvEjIueBvSmcm
3tae11KHdQltsjX2rjGyHWzK5CZN8P7Cy4jsBzFp4E4iCqHJqFk8cVZ1j6n0rBOQxPjFLET2xbRH
ecgQO30CT+9+AsrYupuog+6Vm9BySsc2ig1v2AeJVLsn8CD9hzEvihvh1+FdEBjRPk2m7FaPLs/R
MrPPeVkG+yAquuPfTxSL/X1eujzRLF7ULwJh3pZhPL60QebcqTCvqIBHzyxv8lB5zVYHhTWsYP4F
17Hl9CG4iSlCod3oO6+SyTGfNf+x7+/DaXXyUuMt69c4usZHJyqw5fD6khdtjtGN1rb1ETFS+8GZ
jflgBAyovLdTQHyT85TLEEdbDi7kwh8daJSZ1ZygG0/e2nbLJaCTJPe6mOxNMDfygWye6xNVdOkE
bSerXTt6iG6cAd6Uo3RI5baUyYsI5/aDFmVf7r8P7BiKAqQwNVWnOLe5GzHzjdh2Kg4iixpurgfQ
+P3nKbYOzRZZSvsBtGt3zIBDv0GwpAB9atEmTSP2ZRHTpbZSlq2YMGrhPAU938bUsKdYlWkfoMju
cVEnpvMkUtB1qzjH+Qx0uGSNzNtuBPmmxlctfXsdOx6mZRpj+BlxPD6iewi2dT7zfzq0TvGPZHwM
ioH/yt/fUY4Via9ahjwC1o0HMSSRB0cpk1jK/MG4iOmxOsFVGh+1igL0ixFPuMGIwj2DRWnhxlru
ULJ5BVIYbMIqzy5lN2XGGg/9qA5ByZ/QsrStdStsq4DLUjLNtXBo0CWVXr3rCO98KS0wwWunt61L
M6ydPdAm/HO6ZrkZjcF+CWS/IGzZFy1zN1HNdpTJ2k5BdKeDLcI1GKIZUO08P6B7wodKh0h/7bk2
SsTEplZ2wHi8K+dcfJpl3J88MTcWeBIiL6smwhQLRZUfBziN23ObGf2raQTz2qik/4S4S3/whDae
07jLd/DIaV9La23IYwFl9NjaRnrTZ6L2kB7Z3UdVeY2zIqLoPvBQo3otABAd9MACfJ+m/jhtK6Pq
7ygDtY5S1ND2Rq3uKxmW9wZ8jK++PenXijt4G5N2vrXbLvnYtZN4iAcGZcHLeEnHtoO7PGYHnVgi
W0svi14jvi4Xq7KwL2jU85+YbWN4FRpEJnsg2zpSaJBdN7nVMZ+AIH3S5Rw/cJzLLsuoC68dptZP
WlrGMe6CjCKjZDD3Zd8Xz5Q3Dygs84JvN4mjfWkI9MP4h3G7NrQHgsoq9VVtN/5NlcXjk5k1WKV4
uv6qpkrt0jJoulx3OUB3rHkysXZlZKoT8B59M42uOOLD9VfUyDXPA4g5eIbWCBRozJAaxMwyNKmV
nJbDyn3sVYtn1xUQMWd3nk/17MynZLDVLleNQ2k0m5hybJsdFdkdQ6iPYO5zYi2HdaZETatkKp77
WroaBy1uNnYbs7XxO5muh4yaH6ef/WMMU3GfMXHHrG32RNHsaH1zplC+ec7YXPlDHsCgtxvOamMa
feg8Y8TT05ZVsemNFOmzFbvw0/jf8ZcwKOwPXjO1asNK678FnnKSFaxldJpNLmqwjZl35ZVNdFMY
RXPLLsa/K/NMnrQwp4ceaae1QsvbHG2dNGiG5/zS9QstV8g70YE2CO2MXV4H/UdYo6jfIC57YD/N
Sjob6tTwhgAiuk+om5E7G+biFfQ/3MGpqdQr7vr8cipMOLDSqLdGr+rXPpkNGPquDnYynqX9Osmg
PVl2ystvfOaAgAOAQNRGONlgUpzFeDm0ef5qgKZhLgHLFXJ+vm/YHL2hchjWcgD9FtGFeGD3E15H
oCKpcAE4JSUzVd3UJv3/tb9XTlteW02Ja1vjfLuVHoHBlZRNux969nGO9thYV8bK8kqCobMDJLvJ
HjLolxfNZNEWknbh3rZjMKiNnoqDtHIy7S5coGzIuoPMlVqbgZle1MYILViYxi3kd2oYEtcFm1/Y
a3LY9k1ZsC4z9aa7SejgaMUKaBuI+a0KansTjaV5MZeN+MiHZO1hrnYnHSN+S6G9HYK6eGW4x3dN
V4PQNIfyqEuWPz1O1f3AfqpeFbZS+wQ0z32WDMadhm/+zNIht2JiW1j7TfKoKB/feG3c3rZuYi39
mfN9FHmAXdMR/3s913v6s8SmLqfoLuqC4dKyimld4f+CQ2Pn13aDU9qanfgxmROx9TmZXTF+Ynul
PF+/EYiqkKmndneMoiK+yULQ126OcryYjWo7ENQ/QJuDcKWpnJlxCr7JtrW4O8PbtXp6WUgxu6gd
OYfFg3+VKlN9E5U1fzWyiWJFA3Wp1HO7Rgl69JgnVhL6GkNnUF8ae4o/B05c8J1m/v086vngigpY
Z5SX7XGKwJE1aF6P3hy0xarnu74b5jBt9rFlJ99MJgAUATQrfyqUX5RrSt/S21woBl82waZfdcpI
XrM8SNmEZkW/qZKBFdluNIu74fqIPopi+Dp3c3KTO3P20E2ld59HZFZZyx1nPE2VYR/GcXTuQ6ze
n6LIHeXKab3mAL06fDSGSn8x6k5yrhrRy4p4wFAxpPIWE19e4FCUDUggu3Mes3QubqpiduxtPowE
1eeRFd8Io0Nhqdpeh9ngjLs2MC20rDXT7Kp0ALiu8qYcQLqH0qRBAEbYLWtSp/BlFCCPzXRCm+u0
snk063q8GqRrnVRmyXgF/qt6NW1dtZs2qzlpTJxAbzK3ie44AGdXrH1+fS8nQu57I46bS0zp4LPq
qXzowDLK1VSKdM8yKJ/6tPL3S6/1h8Ca5mhlTql9XUdIaVceMF4TzEmPVtCDzjUmPZT5IaDBJnUM
ur+A6Te70qiLo6YR95AxmbhUPdsq28UUOx51IJJvnjch/8BVQbbNDqOTH4XWLZshcXLdSh3qQrrH
kl3EJ9+q4+sha9JD1+N6N4simgBzhwnswq53PvWEV05tI3WyAbUbXkZsCCoaskx0W4UgIICvoLkZ
KXK/ywyBeJdISfTZCpjBoqkb3kYIQSUK1jFj2phCjl5mbdj1OjOi/gvbPcC9fRjD1o0VcLat0czB
R4QOGRUNXg5oXQPvX3MG1PuitaydWnrk8F+ZPsQthXx4UxdD97Xzev+Chxz2e+BjAxvieOzuAGpz
NKYBmEXWb5MrKtMpPfJT88IMG3EwwgVuWXZteRlbTf0RBGj8TRRdcF0FPfWcbRffyo4Zd6jMukew
WnUBhKbYOskGC+pKRgOlWo7EdeD49bijV77+WBmzemqKuaxRAKg+RTiv1QdfFD7E/DY1r9OsV6xk
A63v+7ZOOOdVqHqPpqGMI/iRGFoy5lUedfMYs+DSuINO7XpwuuoeXLTsdpyFgESN/UTBeV/VL7YT
xPupT9JF0kufXmyWsC1FjlWDt5pZmbjKrSGjUj0zEhCD1MiHfYPjYfSSG20qfSg5pz9qq3YfQ1YH
w0ruZgEp0xj6JwOWO6flWhRfYuVaR5u93luqK+LDiz35Bk9Gu3DN05tOW/bes9N870LxfTCz1HuK
oKRft2hkDo4TzZu+LOIAMHPm7CeLc8oqL+pBsZKHxWUmnA7dsg+hPHGmu4H961VH1Tl0NZUa+Byc
0r/kTCfQi0zqMk3M+CAKK7t2UzTHEmjbPh97PwbWpYdtJtF+msSWrpwuTSkETqfNlBWgYnsnZPlq
h1On3XALUjh7Bl0lT6PRY+oIcst7AAFUfWaTN184eZlfmL2O9zXElF0+TRZghsC+KF0pb1wj0zua
Z8ZxZeAYf7Kjobh0xqrdZtDut7WpAICjDD/SICfhBrslC12dHsH8+Vd94qmXMis8WHZOdCe63t9Q
Hi6Jl0xv7JiSIwju7L6arRnoe6autNUXBxM7xQejGb31SO/FlTtgL5Bm0RxbKxHHCbDoE+um3iY9
OpMW+Pc+KwpQyVUbw1YkIDd9oyowjFdUlKWXJV/Kru+m4hLsQnClda3eerOaD5FnOQ+tGSAOHJn5
6dapyahkNR2gQqndxPHx1lOmu29UD3/Dr8HRZJaxnyeq/laq7qqHmpz/ttZWeDfNQXxLiKLbBWkF
8tsU/S5LIZ0S+jezfWX07rYcNXxnl0IODzDiLrWn4H5yCFiYUjjACInWrud+cj+1cg5Z40OYWACS
DxHBpVtOLhCjloAUWFIfvSqzrDABPnvTFBG9UPkXduC4esqgvYGG0t4UlkETit3gh9v0CT4QQLr1
riimiJpqrvvcJHl6b7tt+JSmwKD1EDrPpQXcnq/R8l5Bg8iboIn8azOPjL1TT/muMsNhy/Yq29Ki
yqbA6/XFNMf62DdYvSth0784Ot0FpcLijrNDNS3n3PGLjZT32NmqeHaN0ji4IT4JjyDqB0M19lsi
U07VaWTelxicl28yu5PKCq6A7IpVFLr9Lh5s+8Xqwu6tBtW4i0BlXzksytGamhnj3qiUJKAESZg9
rpk/BblI9l7dI+nOZJlcRVMePvSRld5/D/X/z8l8fKn7ipPf/VcAL9WPGQyoi3/Kejy1fdx/nn75
G//Od9h/CQSO1F8H5OTJ5ZEs/1e+ww3+4lNaZK6Ctk0Pv9h/5Tts8dd/mV5xxC6tJQQ3uuQ//5dh
O38tlcsWaRRKHalP8v9JvuMs2eH44nutNWwvehrJsJzV0ExCALFE97D1K19RCuqlt4026C6KAXVG
omgfZA9BiN8zv5NI5fZ+TLP8feUQQC41wwvS5Cy/X3vd4DjasLYGx8EZZCg7JeRStlz/8D5u/07c
/Njre1aJ8v06VE/ZZCBd4dnnvRvmUCtCQISHpiHLulXjGDntck7R711HliyCtXFbOjJ5/PNlYXL8
fIPLGw94R+xOaD6i++fs0bJrzZoky+at0WLq2GekLWHZ9CnFSjm9j9kTaQv6EWPpA9Ud6+bVUZ2K
t2VQOfLebFSkxMpszL5FIqQIqfiOIug9ymkb5oNHLHCibj2XHIPcGH/BzjdLzk+tciYw36jXXGul
g2G8atxKr3Cui9tEuwiZhtY/1V3pbOa2D1AiTf2HlM5Wdvs4N+KLLMaX9FkFgZ9vc+m4pKT65L5P
cuDf1mS8ZoONA0hJ44NSHW2wdZvEnxUt2w9s5Cz3uqyHMjo4Spqbxum867wN3gzsPtmqoCn+Ser+
vgcaPRfE3/x0F/kTtenTWg9kZBGXJCB/Hac7pagMPjXdMilHtn1KfV1ue9Mv9rBaa2/dDtIJNqNj
dMWBnXJHOU2eqpCkCfiAp6rVsnPgEy/KbAMDxnMkwRLdWLJvKeiE3rIuKBp7aUfIv6uhN13YHIkc
s89O1vkFxolsxODed9Gx9zpxl4LGczj6+TyDYm4+5aKSn8CHuw9kLLzbTNvBzuAzuqi8gffFcu1+
88vRRo+WsQrkI5VjJpsFelDD5NaekJVpqFOo07V7WSjLu+waj5yJ0xG1buKq2Td9oNRqzBIjJkEy
M3rLTlyCP6qPYxsHG7aN5iHLB3Zhc5dss34O3+JqrK5jo6i+UZ3jYXoay0NloTmpa0qgbbdTG7ef
kmtA7vnB5lDO5iSfEblJ2z5IQ/UbCadsNyFNuLQ4l4BEnsAvUT4a7MKpBw9OQ8VGdZJ9cDwZK6Vy
uTcMIR87u8I3pBug+mHcXvqzpQiMZdozyHMYHJvKfNqXPqFLKqYHun90XX+dB6ivrgljepukcJFX
OPWmDP48yg4Fi1u8DLLsNN1wc5BeQf40bzqjtZdsD4utPdiLoWO+Ds1kupOpGa6TxfGwxkzvj9sc
Z+Jnm6xhv43NWD10YLm3ad6ajKSuecrsWN3T5C3uTG1ZR9XBvF3ZrYo2jBvjpSD0vGlEpA+9GE22
JJ1Sp6HJ+reWrO0dUV512wM4vbbSIv82ya6/5ITpP9sagJ8nNeHHITGHlTkUwQXtXoRSKPHcaawC
hFFlMO4Dk5hSrmT3sYxi71v0XVpvOF59tNmTPHmxUV1E+Ek2Zmulx9QM6KH3EMLoOTOehKXyjQl+
/0AoYWZf22cbZAWInRqruLQGJ7sqC8eHW95UO4T0yRbVanTDNB+vTf7IF+Vb+nLQVnso8yh5Izqf
XtiYV9ZUbkIdx0K3CmI7PYm4YAw7HqD/XA7BBr59dGlNln1d+Slx6DmhEtJZjhBQ1C44qwSYLBrx
Ke4JkWsjH6+VtHixhNTyhW1dnMAfmCcxps5DPhFSjvVsffIJOVynUhIYhVjtriaRsOFSc79HMzBs
2sDxr3HHyQvL6zkqmpPb7X2o6pdh5/cXRKuqvWeN/ZFokPHMqwmzVZJOwQ1BAE6jsIzDvVJxcOh7
F/eTQWipb7VZrAtcDlcNKeRDHuWjIu1pM7XlYV995md3r54kGT5Wo65WTHfk3wtMBC8KqMpFObTe
arbVtJO1ic+EZ7KddZBsa9H7a20k85WePD6M1EweOtyC+YqkXncZGcO4LSOV7gk/tI9+RzB+yGb7
FLns/8JOWackccxd1rTlFZHp/prNZ34L6dt9zpjxbxlr1kXR8LlNCDM20xQwS3tMWXkfRyfbz6tT
qCj986e4R29Yh+GlVXfDTtOkc+wTpoAlMfWNvnHQ4XZnrluZNfh3zPjRUcGDwq1yiG2TGmtLlnBR
Y+cWThL93tkQnErRhNu2dYvPoWEGe595+4gpxLzsO2wAK0LxzmMnJVKL2YguzYicbVGmOO2wwx1t
J+sv60qQ8aH2f59mufVxauNiy7ZnIiKZkPye3Mi6sM153JPNQiYqrHrv2L08yGDyboo+FdSrGl60
T5TZvwwTcPKITN5OevK2EDbcmLAUV7qcXvMeZZeQeBPMoRl3fW1a2D47aRzixNEHbB32DTVweN0o
ldslHVI8v3O8G9q3xENqRc4+z0HvdaOAW0FdJcMuEl90QBFDh8dmU3F2JMlkGW8eYshrhVjwBiFl
+uQQij/i1Kr3dATzgQJ5hv0q4DAVZEiMNHM+UjerLocUoXmDUfHYkXPfuhN59Jb8zzpz3O5IfcxA
+CPRRAAATyAB6ro7O+zzZJOM5bLItgQ76saJn2SS9XrVlinGEt2E+bFWxZJWy0Y+C8YkXb5zF6xM
xtq94WflTR513keIkcYhQOJ0TW2WeC6R11B84vbLEJjtjBS/WT8pu0AT4xMK/lSYANMM2zbobRmc
4tGI2RDsPDiG2Cum2hOHjKxXv15yTt9UEdh6S27fzbahHL18YxRYuLeSIzX+4V4E7TpjE5CsUQaU
1arCDMVkKWz1Vaez3dMQbgQvwtVzv9ZeLG8JPdXkJ7DP4I+Z5jXFXrjFykHIz0aH7GU/5K4HHQ9B
lbkLsVSxr0GEBVN/hpBeKPerKAMUFtRVOKfZj91HlbfkrrBk3OStHPAIxzZW+RI7wqb0YIqsiFnI
U8ws2B1LnUSYRgmOZKuGiNq09rqxqlgv+oTpvTWQ+MRSTOukq9q7LoyIoRkw5ElFyvhxSiz8pmFF
Wm21BFCIRtOxt/MrTV1DVNhYUjWB9qWqwwc/PGBkwBPAafHe8gjxF+zk7E3RYpndypAvc92HKn50
OYHn26HBUIuCR1R6W5CAvCOIVBztcq7dLbGPCfdllik0X2NEsGRyw5G+PCUdc8NfEd6+TpSM13NN
hIvlhXV2R8N6eYX2C0Pp0FGzsXbYiS6CkkXbZOAX+tiwhaEksdJVtJpaTr/sk5qy2c2BUe0N4UsK
ytkyEsclTEboqiyqR5WBB6W7LIvdC4+AkVjnlt9267oNCwIMsrlgf9kYXxyyJtN2oGj1MHE+jtf9
lOlbdndIc83UFc5qzrJF2NnN/tbDpUU91hTgiKjTa0u7xiksRP4kC8v7QO6ZAVGhO7ocjcltVyHD
9IIKBP8G+pC6qKeMyGHWmmorB8/bi4asTN0MjV43lqJ1oVbuuEqbKNyn8Vy6W7Mdhb8V3ZwzOQJQ
p+G3CsJr9I4unipTkGALuvEr6zrmCULk08ZWwThdzYFi3LjEbbGpGxXBoYSQ09qwcbMZnU15RYxu
yqd7zOYddWY7G+uuM4aPBeeF8J7Zjo6GiU9H7tDjMfgdL6DKyq/TgXnB8oeT6AxxgUivujbJacQb
uyMlp3PFt1Z5LJmrjJ3Dc8ZuiHxPXcQPBYrdcSWMimhGGN5VviyPQJ/Sg4nSGe1RBbqk0T7zZdhc
qITYgzVPxc7MC5ckZ0oycMqs7iUPu+p1zs3sQIA4JuDblzur9osXx0yd+5lgfTesWtPAMoGhGaWb
CGvCJrKPsY9QWnaDrpSYbFLormMoYi861cVoPjuJbVUUxsHIX0ZY99EOMzLyfqRf5sLNboxSyGsq
F9K1dLPuKkQUqzd4DOn380YfswefzHDPIuOtpI00moHfml8iWKrVuic6d5/0abD63/40c96oUG/6
mAJ3TTcHx0a7/VqSqt78+TR4Xm8LcCyk0RiOHG2y5NbPKmFr24iEYVccs+NpZJvmRlecGc31pJxh
9/1S/3NCMZ/fyhSmkera9Ev3U2CFUAXxk//4d3nnLyWoV5/bz1Xyf/9P/Zu/9a+AjGP+xQtY+scg
4Lu2u2D9/xWQcYK/CNUEAP+XhmmKVLnWvwtQzb8gbNEqTuTFAbUlCDL8Ox5jir/AosP7XCIpDuWi
3j+JxyxBgR+LT2l7J1pEvwy4GWjB541GWe7mYc6hfsVRq9u6FNKvlRe1e7svga2pXmzVWGYH0eIE
KlyjuP/hef0mWHI2ThdQ5ULksyybLlrSfTyCH+uo7XlcZO5sVMx0MA9LvNfgg977dv3PCGzLhTyw
mwjGqQUOSUX9fKE4H8u5IArBDCu/V3eRMPDmdpUHXvpO4/ZZoGm5FDM6PW9cLFhYUz9fanGbUvzR
IolsKZVJl62GN7rvNG1//4LPXhwJG3u5EhgtLvfzVUxAKvHsIo539saXfk8cB3CHPHZ375OYfvOS
ApzOkFx4URYD5edLIQKVnkmR68oO0VRpMntHXUhr23I6+3sy+f+C8s77t/9+eLwrCnFCAuTu2YAw
21DEY8BtiVP2Vh2Dz9lOjHtnI6hr3EhA+AT5/zwEf/u66PsF2OtAFw3OXpdG9hi7HRk1GmeQ4uGz
p+I5k6s/X+V3zzAAoUvYUywtamfPcAwJDWUpgwKJ4V1X5MfJGjmSvtcMdhZ8/P74CALSbuksMcDz
WvJSNqHhhEuIjiJlqtC6fnydQ2WiTq+N5rWMGo6HOpfRO7f360O0mI54goFDbNUMl9v/of2ut+y8
JeRQrfjGkhvmGeeeyIX19OeH+JtBz2VoyKX+nmfo+WeDXk1T4qtl0LcbchHPxeZ7s8VRP04H+52e
ol9fGJdaLkTvouCEdDZh+Ckb49jjPD/XEFfrfsx3vRyh44xkyv58W7++NMLyBOQJ2qOz4aj188MT
hVNjwMXUHuQqvGrb9JRluvqSDn5+JcvJ+ZSH7rv46F/fGBddMMFMwMDj7LNocQ0okm03w36O0Byz
T3wkmjVu/nxnv7lI4HuMCZAnzLnfv/YfhoUmmAW+lxiK4cLOrb/4+j3FzK+viSnwhyssv+CHK/RB
kNvRxNykiRwJavvi5Fh0Y8iGdAa38ufbee9iZ1NFa6ksNCxGeTxQlU7h0w21jIuq+r2GrOU/9PPk
zl3RW8TGgOFAwuLnu/KbuqJcCAqNDpT5Mc4Kdpqg+R6sekheI0FE/8839rv3hJUSZItNCSQr5c/X
ixpK3aIezFwTyLu0HL/U8fQPvyeqemhvJyvCem8yPZ1N7JHnJpU7EG7WTnERzLX4VAc6vCij6T03
xbm2abEdMMOQaTL5gNlGnd1NR/liHk9U5FD0Pd/0rSOfCTH7u6GsbNpSBoEAL5l2gnDBy+xPUMDF
1UjCw45Eu//zgz2naLDnW7AgpJsgr4KDPN/gWJOolBlH3LZhDE8C793Bs8mckzwJ9rMLhYFCpXhj
UY91rFztELfzoERW1ByskRbQuVsP0ZbWznhnazS/f/55ZwP671/H3ouuI7YrYNp+fu9V3lcltTvl
qnOdNbrOU0UcJU6s957C8t/5YTx/vw4V8WT9GNLg6c4mGzOpy+W0Vq2oiWw/DmJwNpYxmJtBjO02
aitzNVamOhrRYvCbxqcsT/U7nN+zT+r8J5x/Uh0CP8nxrVrxtoyXMm+Kx5QfDO8ma7tPzoCQa/fP
H65PrnHZprugFs4erlI4X/OekERkDxTfhgczpSAhs96ZlJYTxK8P1+WMsIww1pBleflhCjQLHWCw
FyWi9ZZaFuKG7XZKmpBzqDTEFYZHf5up0L1NRkFdBJTALtvmYWRtE2PK3ogO2cbJJxr5rNJCXrSE
22+6dIkN/dPnQaTAxv9DEcayTVgG4w+/E3N2lxFbqFZyivjYmu6C/Ac+dSImf77Q+QTAu+ZKMKAQ
1Fgkmb2zJ2LoaKGos01YCIyk3jYO6TZauY19tzfs1XuAtrPZ8+/LsfXBpEeG3HbO1m/SEGThSpzq
4LCqu37IvOuGTPw/f3z0TlMA5wce0p1zurPuqVasLDSsQ5M+05ljEnbIn8OGcNufH99vbsenAJlu
SZ8sNnP2z++pr/NuoDWSSUFP7q5qo+hIX9zw4R9fhQWO/Qddx3we1jKqfxgN/qTCCVR5TfsVkRo4
rt7KaAz1zsxzXm7ASFgOE95SvcCDOyeWO0XVGQiol4cWU3ZN3feqzLReBQ6c6Ki5anr3WqTjO/f2
6xf581XP1rqyiSMd+TmHmLh8HCOxtDL0j601PtO/+t8YFwR6CPsRjOVJnisfEkpeA0TCqMo8scni
YG0N05pmr3eWit/dE3tuAQDbWZguZ/c0hEHKaAnpJfCpfhbKXfFoP5tBTpzVqr13xuCvCxNbb496
BnySlN2dH5d8XdnBVLMaNkX5tUI0v6HqnFnUcN7jGi9zwc9LE4cxlACMQM6b4nwfTMaOyDIm8tUY
NXvIdc956r1M3JWKzAtfBq9/Hva/u1woFhso+HS2WmcrYRNZOo0bLpfWbzPIgLqK6Tg8xO6eBNg7
D/HXV+ZiHYAA6GCSMHmSP39iGY54o122q5AC1yWlZPBvd2aZf82dpz/f1a+vixl3CXnwlYEVOj/B
cC7rI+zx1EBPzVerSYd1VZdyrWl7emcW/M098TFDKYCxHdBLfTa1d5PM0nQgYNTVcZ2TEiHms+oa
Gkw3WemV9yRTSPP+47tbjGDsjxZ9KlvYn59jRI+kZ8MWWBUNSeiey3zNmKEPSRO17yxdv3mQHgF8
zu5gGBCeLP/+h1mR12mKyeQ4kwVE4V0Z5BeDKuhMdUP5zr7h12ke913AhEG5FyPRX6bOHy5lOIVK
u4SCGoQ1Dq4s4W45rzkf//mzCxciw3dc4y9Kp9jNG3pQOduO/uuyuxvS5iIp37PBnoeNllHOxiLg
DbGxCILg7LnR1BY6/4+081qOG1m26BchAt68AuimESmSovwLQo7w3uPr7yrOiTNsELcR1JmnidGE
squQlZWVuXPvxiLOm5kfXNDIP8bD5S+ulIv8aNMGpSex4xTrsf1nkza1FoG0wi+eM/8X+8doCTR1
EW2mIJAyznMRh1CQ61DyScPoks6qAF2s5QA4XHLzXGqLy1xiZBcFXt343TbMH7ksJkS9etQ1+UAt
FPTwlJS1a+hldxxgIe12fvTG6RGvSkMQ5HLxirLyy29exLozqGNEyDb0B1QUDnkzA/SIawqhtbL8
hTUT4I64mbgwXqVh3YQAlg2K39ElbwTnLJV/tJ5iwx53+etbnpcFFyBldEPod66+vt7SBdFFLmHF
idfWf5rcYUQx9LrkaYA2t68vzjv1xtE5sSe2+cWnrxgbTUuTzF6PJmi04/jIENEeAePrmwK9Kg2i
CdoGyDOsv5WhxhI9Y0c8mBcl9nQpiL9F+Zwqbg6kyUa5rETIZoFWYo/tZmt5tPpU+puid7HOZ8eq
dvrc4DABpL4ZwGVRG3h6+w5SAyBLp8SLsNiqkJdKnZSagCfcCpV6P4+M1jP14ct5I1vebkF5iCEh
77Lm78vzyajqjpRlsCA6NIB96Y5nKQyj2P9pgv2/desND6TfRrGGu1YhiVutJ3M6sw6Y4XBVE1Kg
aBxAMSUD+JiAsQJZ9RlI/NIBPti54Te+FMU7xRSVPEyv62vMfyaM21oQZYZ15FM2f4rMaudTbS3t
pY3V4WLCmyLXxD0Rd4N0UDWdiZlp/mVZ+s9wVAJvTroj4Df//LcTf+tpWsa7APiyEEvFC9eVXnmW
mNyqAD3Qlz+q0fSpzYr3cAk8/I0Z0WWzENCgwXF6koegYSJH4VGVMo2i3zBY6XbJ77+wIUT6mOlE
CHt9kAGIRroJaIxBF5UqTjxWB0B/kW9mWXI8b2rNtycuJS5aGSkQEhUKeqtUxapVp1dmoVtsDFl6
sIYMxG+VQ9FQRVZEUTRP5Mwzik5NeQNZ2Q+aYswsZq25d9WsWcuff4otCzkqIQLAy+F0ax2LFlGp
EpQBLdXTJysG+eWlUKNI7jDXTEBiNBsvkyxJvpR93wN3myL5LiiX4LsexOTFnbEEuV+agtikTiNG
4SF0HxUXljQNeducGUmXeU1Jpq29ZJo7GInzcdIas/Y6vW0U3nthw9yynDt96I7JUGjHUG9bxZ8F
1UjULkV7bw10W3ecd6PqByWCCdk3IZxjuc4N8kyec15lhQu6hJnrQ35RfIFNAWll8049MgbiF95e
QrJxXxAFRHfTgJOI18zpfhcVHmhLOSGoTKvPDKsHfleYjavkffJRi81eZOe1/em8x21aJV+lzskj
lPbFqdVuVIC0SJzTdGkeu0mCViiVc69uiuBQj80vAxz043mTr0ODKUq75DGkMTwO1VOTbdNVFJLI
kZfQ+QAI2x2ACnaAbd5shpNPWVRIaVF3ESt/ccmDeUlisLo0gGL7jhzvirGnK6aBdjZw3dPinEAe
DYm5uOeBAqxv29xUgyHVKIsx9227Y7O8r5kJczmYwPUsP7Dn97LF9GUAc5o8mF/Cfq9h/TrC8xY1
yGU5rTwF9FUQhFhELoOGX5DbZeTKBoq+Q/pjiI3LTGY0sc7lb1mqjTvZ4evPeGIVGq2T/ZWNfJnq
hFx0moAXDQvMH2iSu3Gb7N0lr29JLEGtCw8p+At9/WasF2lMJxUCBhgsqrta1saHPp0d7c2XMeJf
uAv5DKVYed3h6Byp1qR05kHQ/zDH25mC4HmPfLUOk0te5SVFcOE5b6w8so5SxqoLKj2GkxnFoYrk
froK9HY0dx5tm4boBkFJbFLBXjdQiIhmrkj0ajK7DH/mTEk/d5I/nF/OMyfryR0v1sMBFkT+BmWD
VS3EmUym0ApQ2I0/e1Br+AxSUF/yLcRYA7e6hihrTzzuldM9m6QkQsRywGeIlb841L2hjTR8Emrl
CnSt06VVx74EQOP8yratEIgVMhiuZPXUSsrXa1oxvtw3n+vk1xQ+6CSE521sfiNR30bMj+x2fdPP
kdQmFqxoLng5j9exKw3lzgl9FdvZLAraAkoGcolG2ukypjoEn15HBZiZ/kOLr5UpXPohulROdQAf
6r99RWBMgJ3CUkrPZOXeZgtalKlpMARjeBtPUufCXGTurOn11SwW9cLKalFqVTPwa4KQEGrDgpG4
0JKb8Yjy6DNyJoy8HpWVII12+k9bPsFjjncIVSuO1MquUTbySNZBvbuSP5RdcLTK9POihffnN3HT
DOJs1FwoLirWKgtYlDGWE5lbC/Kow9Q/JWENEUu8k2duOR9taQVlU0gwXxWDy7GzaOhS+2iK7FHW
h/dQ7uzxyIsNWUcHnlTAcqhdUu5bRYcaQkMpG0mbe9i/etcxJjP2a72Dxy2r2+k71AWGSYM8qL6M
5MJ7wfb1RmoKw+2UvIm2olx76vzg4UtGZEcewXNHrgiVh5bJj0n7+63fC1wEqQwMvQCr4H4/NVNP
csvN9VzPTJpruYL7xjWA+y48+6GkersxxJE00E6QJWjr6mKdLFJvS8AKYqebYc5qxHTD8BgGSXL5
F5ZQIAW9yHuY3unpsqyGhjbj5CQ1spwavlob+uIG6K51PkI45V6l6XUSRdtNp+cP+Ai3fPVcrGMU
0UybseuxgSCn6WsajI6OfLLGbFcB45EkxS7lx6ACR23r03ypyOEeo/rreMmW0us3+C0OLbTVosES
NaFu0+svtZaHMpSGTCEZSXVV2dOVE745oJxaW3lOw5jRkCmgHOz5+xxdStlTHuzkAa+P4KmJdcxi
Mh82AfpYnQmXJ4/L4kiqKB00O/uT2XLwISxr6VAy9LBzua12kksTxkJesmCi6MvQnjh1n1StskSW
aNZ3DJkUOsPsCQhezGQ5zDyGs2NuddafzVk8YFQqKFT41VUqqtn9aDJUW7g6gM3aSR6MOrootT2K
8VXU/McMcgu0mUC70vw8XRUTWFNZ66SFFlOY9OavdCYy3nTuhAnwJgD1RYuYfvTKRAtvEJxKzFoN
JpOUpVLdh4qke+bUfDxvaH2PPlviqkY8gB4uT6TV896kvQ6GguSAUVB0s/rQhMMrGvoZxqbMWHgt
Te11F8oto7b0Q79M0JbcDlFfQjgHk8qHRFNRQKz1eYbRMs8fgoBa3c5uvNpwLkFRwgR9Bu4SJN/p
hktVJTUDQwNuzmwgF68On0e9cwxfuaqokHJN4D0qb6j1PTHandkhdUjW0gyL32nl596hCm20w6MS
ZQ86o9g73iouvhcXI+8LgWti67kXRZl29Y2ZW6E825InVQMaFJCOMVknpxCpdJyQ980oOddUiMxD
BHfRRZzL8479V6dlZX+1q30aF92scjjBE10VegGd3PhbhWB+x87rr3e6Tu30601qqempplO+DYRY
5RB8GyETPu/Ge2sRv+HFe0A3mGqZHWzEcXfPcPI1BBwH9F6/njez4SQcS8rpNCy5odZg7SGo7EyH
e8TtYdiXIvsWZi+vnZLjEqiM7dR3581t7JzQQKTjwkyHwKCfrsop4PsbLDzEKOTLxpZvorzeWZGI
wCsn5K4V5NggUmi4rZywNMYpyhdMwFNpeotuXSpiRrSH3ymyi72sfWtBL62tXI4ReAscHTXoJu7l
7r5MEK/xBgU2iYu37xzpHl1W0k7QeqtltYGpS5UY6VmG+gg5xL2a5G8bDxDHl6r2vyZWa2EES8og
XaQrP/axpy3SR2amdqYDNvyNW4bop1FbIhtaHR01qqKOiwbEvqxeOgOMX8UHyQ7ez1RMZ+uNWkxi
RSfW1odogbi3YYoLHgIDiu7O7dCnbILfb/40J1bEUX5xVIcE6tk2wQrcP0hQ05C9ouXyRiXZf9bC
m5qmikz6vw7ndl0yDDYIiG/Z+NrS+XqueTazB+cXsxF3eAdyO1EBYc5UEx/wxWLscjIgBGLKt5um
HzQDPs3QMzGX2uwUMdcNgef1vDS0SuHCResGw4KjGpiso/lzlU35RQhpqH5Xd3AwHsC0LeU9LWnN
vHTiLuyuDUlmbl8LQmOvpbkRNFg1KAriIGU4ef0JZROk8cLm8iN8GWGVHkY67ifUkndu/s39pZYp
3qhgN9alpS4sCsh6iesaXBl+VSjRwSij6qIY1eLqLz6lwO2zHvSH1mULFb7VZg5JHjUNABFcodZk
f9HbnRO9EQEZeBCYEMZHABCtHEaDRznWVBA2YT1+1czsR2xQa3/zSrCBIwDSBnuyhuRlCarDjDhX
LsSgiau2ffEFSmj7JnL0fscvN76PAGYLzxTSDOvH/RBoGcTWwi0hN/6lVBMk75CRfKq6OTmcX9WG
00EHSjkJlDNAwLUrMLSRZBV0p9BnZgIqlN5kQ2C4APSY3gz3JEg2vtNLa8/n8cXB1iKVDpVJc6Iz
YAzrho9NYpU732nTBuUXEk60tekbnAaPVDMiE70HUm8If4xj1gRJeFS0FpXG81u38ZXAADDNQ72A
Esq6gd4MqakkLddI4UT9VdqM/SFwRtS1+zzcuRU3vxIveEK8qDSuu4V2rydLBXGl28De7k20JsXL
+QgnytcZMp+dhYmot8peWNi/1lbX/FCZbRBHWAu6YDbdVM7kywVCzSPzzMqFHMsQI9Ii9SVohN6e
mxlEWtZIJASavLqaY7JEtOF5L1R2aHhI+6CZUarGjtNvuYjCqBRDEKZKWFplgEPYDnaqk2RIi/VD
aQd/DuWdhWzkGARXYquYqySkryJSYCfz1OU4hy7XytcuqqzPo5LDL9fNjVW5UwYq1WvyAMj5ea/c
+nhonVBW52UHvE9duf8yds1YiWf0bBVPagcRceGk0WdYnwsvU4zCi2GGvDSKxPDPW95y0peWV9+u
mRaaqQ5uAxMRw1rhTTq+U8LJbwJ5x9LGG4/BETE2ZTE48vr+GgYoRVmPS8ECrZckTY8pA2mX6Zwy
kQvhDzxIEa98zSwOENwvO7fN5haTAFNIpi4JtvN0i/smRioDuLkrWYEF1CihfYY0iKp+V4J5+q5G
TvEUQyn0UKsGqILzu7wVdeiakCaD6aKMtvq+Ux475iKxy71qHCObpCVtfqtWuHNENtfIMxoIJOgw
8v3TNQ5hosbtzDM2tuFkzKpwulwSK7scIHvwWmlMPlbmlEDGMZcfzi9w6+QQucm9KdWg/rOybMBj
49QNsMTI8CLz+2xBmq0hvmX/hJFq54G7tUo0qlS4ALnVZXsVCMByNbFZUUVPgrY/DGibXIyD5bjG
2MIeVodIJMux8WEyhurT+VVuHRZDANLpLTP656wOC5jtrG2ej2nyyYz/wGS0SI/QQe54y+YC0Wmy
aLhyT62LarmppaEKGYWr1YZ5XOjtdW5pI+iROyi0eKUcJgda5vmxhTfs/Aq3giwJNlGQDJ4x7NUt
wrs7cHKJQET3oPQo2YyHxBmznfxyy1vI+3gwcmVgZOUtJcUlpZ5ZIKnLdKN2QEomUBcPqVbOniY5
sPPbk7xzOLbOIBVKRvYobYGNF3/+Io3J1CoKpUgcjsL6NAXKZWlk32YIqc/v4KYZsLMoYIlq5VoZ
UPRpxyzETJKXR0W16C52cI9cnLeytYOiWmaggQiVzjqNseWksIeKHZy0nnmzLIug4u7DaoaklHIp
XEVmmTvuAG/j3vzfaxcBRUmIIYTbcG6uYxlqNHRBoF51R6s334GHCj9UwOguzy9w0wogEsIYwC+m
aU6/VmMjCJUYTOzQbYHkSDAHGQcrcbJoxxfXLXu8nfW8sLRyedRekjpWCV0SVFEQkknKpRogx2nE
kejT2Qclm743sfou0MeLqtVB5adJc5lpU+xFQliB4qV/fvHq1uoVME/PXWoQO6vVt3z4sloE9tLK
IayMJv2om3GEfAta4iMeLEvfJWcxIih1dP43zlkWuCZZV+oGZhHUbhg1ygJMTAEs14bBfNNOEkRb
KOMA5BaUtm5dGbHsm11a/xqZ3AXYldfR4nZ9OJF92FNv3kiO+fn8yl5HUJFs4LIGBWYmmVaHEHZC
gnTJZqt14DtZ/y4a849ZmvrlZP7+C1NYIlwTrBk+PvWgJctAkA4ckSiKNDdOAWWEXLteH5ZXCN7s
pBfPXc3T/JuVvTAngvqL8FI4VRknBcdCHeLLxazpUAzJTaqpHyMtQvQjGxJvcCB1hz75sh3K34Hd
f1Xz6jYrEMjIbOVn1Ta/ylz9TD2hoO2QSFRw586D68s4aGVguWruwJul28DDFgXEHwRZ3jwPd2jQ
vPmKZTHUWXnGiibAOlYinaAXvcZi0mxWdZcwFL5HSSx+1NAMONAfgLlPccsgnHfi2nrO8fk0YpDR
Qzq6ggzkdBuTKe/avgJRn0qD7OWq1twaetTfZ0kNSCOXvpIZhAenRTSoWGTksZTW9Gc7UY9FbY/f
zrvQ1jFUqQnzwuY25Eed/phCW0rJ1ojlWhXkPyIGXEzfyNKk9c/beS51vHAeog+zMSB2QcaDTSGq
nhpSqGFMkLei8zVLSJhlzvy17fSvYhzDrdQErRNzlL60OWrBEHF/mNIwcuNscgS7Te026O3gHJHs
B5o9XTfwzhx71G0OPcJdh94u7WNpDLYHeWTthX3QHeu6mH2rtr4v8De5bdVqXgABndsn41dlIPAB
kLrWJ5QDMiKvW2gFbN9yFXpGplzpOgQBhhy9S6X+Mmy1P5UTvItD+7ZvnCfGe2S/N6bwXaXm9rss
qL5WQ/ote2bFilLLD2WE9ybgHLdF1xkXrZ5eO3PNsZGbEMULod3e7vZ3Vh/SVhWKdIxXcUDJbAB4
nO6vWgwGXTsedlkvJ4/RkmYHqRjHn+c/4yq4PVtRKbNjDDwOVYZTK0sgAWi38N3RTO3LrjUbSIDK
aRk8KCGRh4jDvQnwVbLxj0WdQhCJhgzZ0MpiPEqzM7ZcAL0g3i/CIqMWPlRX4WxVOz66uTg6j0wg
00F/lXUvauYYxcDizLCZLzR9Uv0YRrw7ZCn6O8Nq9+b41/iH/6ztvwbX5ZNmKMcoEyBSoy5tiAy6
p1LLktukkp6CwMp+NV1XPgWyGXtFqMCd2DIdU/by3oj3KtP652dQAhW4b5WIKPblRVw3oe4tinzm
KlYC/buchsFlM/QVDIQ2+qW8Ih9SJ8mrnSfAlsOS+/NaZmKAl8bKKvzalRhapppTpL6cZ1/REtnx
1k3feWFidT9mTJlLdYfvBI0B3WZqdDc8KvWLuDXnh/MHY12y/2cTTcHGQdL6+kUj9eRXnbClg7f+
Q7YBNRGMgLR7DZkYpsAuG06pD5Eo1PtWSUE7XVTrcP5XbC4YRjBOiuAmW2fmw1QpU49cjtvUCMJA
UYtkh6Z+1qu9dti260IsRa2ek8lD4NRnwhphFEfkZXKfuagA+o2pgs2XUUaUvgQVHKsxLD88J12j
ld/3U7TjPeuc9nm/qZBBtkbtjcac2IoXTjt2WaIq0VS4dp9D8hgcp9jkFlMYGJKtFj3C9rtEBpEX
VAXN3vEnJ0HExkbmTIqGd4rdfnj71tMXsmFx54Z79VwZNAVZjxKEopqbkQs1ePXOSSzzC/TQ3ffz
prbOq5hqFVNz4NDWX1nX4Hw0Bwm35vbToUHtgS4jUGm4ISKZrVvTkhiOgwzazztvedPLeWEyrkAk
Jk6uonFKdSsOW2B7w7R0yO/YzYNq184BspvyOGQtvZSYhxJM2MYxj9XinZ0ne7CxrTBN3QA+OOCt
tD1WNx1jKEZBJwIsqNTa37J2Qr+pA3MRedKULplvS6gbHc8vfGvL6eFo6vODl7rTqbdFKRKDiaZR
Q2yU/lcyNspHECTaRRDi/pJe/nZ63fzyZpv0jKA5FkR7vENXARK2bYQjC1pUddO+b6voosjhRiqm
+q4pw9A1gmoneqwzU3GmWCC0dMAdyIrXT5fcRGVOEu+kQTWS+Bgn6vRzIpQEhzaTlV9N2PeRFw1F
8ckZJulg9Vb3x+gmVHvySkGtsgzTYdhxuWdvfpk4Pv8ooEpog1I7hsngdOvtvE7DRkzLKebY+k0v
ScdKCkDP8IBDZnKEkw2iNNQQUp/33uDahaEi6exoV5k+pMfIqpJjAMO/J4X6ZxtY4T3yxPCQInbp
8ghNrns59MOitA6zOud+F0+Zb/bmSBUVEtg2h3ao/1R3+qNUNbJrFnDwLmpwhND0aSiS9CKyGPgt
Uin0rRTBgtL+nMfmNxJ31CpSWMS7QkdQPg6HawT6IJcojB755vRn0lePSTn+BNLQ+2Oro0qcl8BK
8tts0j4NU+SNlnmbJ919rOV/2sw5pkXaun2togC6COkm+aGPmvu0Nb501ZD4jbYX07aOO0me4FMD
6k/tfnXUCjWTzFn86sRGH1R0l0cUmqKIkci5LpT7ZZDHJxgNoTUxxzTRPWZi0W2NgcjtIXs3Tj3F
V0480F6Kk+ugF9X6NNpTwGmQHxA0OE7GFeRrPvQ0Ow63cbVRkAHHKAjxOAuvznrWdago0usZZ1nz
UlDf34sBIdtkhCKXT9wGSfCFeZfQbXKE2dxKBkOnTOHO71iVSDmM/AxSLFDvNGvQcjn1e/HEceTn
SvdSqjdo8N2HgRrcUzRGSbNKgu9OVhkoDtXl5fm48zoxg50UQCLtQ5OZ/DUMBQXL0SjEzdqr8AzZ
yg0p004jecME7LY0gShWQmi3vrwTrbDo2xFOUcMt3bEtviWsaCdFeB2zmeHTBFCbbQRXtcoQEhQf
whCpBTSN0hhNUQTrw0MrT5gt0xIUNROetYoCX1smO8WFjfXxOgIzAdbKgs1sZXouZ2TXJ5UtXMzg
ppLVyYdXWXv7h8IKzVdYkxiRWl/GZmr1WRVxGWeSLHQ7DSWKfaQaur0ZqY2dhJTSomZOYqu/GsnW
65huiyAxKrVCvV606SsToh9MGzZRx+4PpArBxXkfFBt0GvTF9LegjaTXKsgITp1fquHgySwHB4Fk
kdvdOaJa8yirzafzdjZXpgFBx0WALa+jiqLZoSnFXC5lmx4Y8v1WV8kPiX+vLL4eDI5vd3zBKwZc
mflBwb1yui5YZWfLpA+Hgl0IxXXymGv0686vaXPvXthQT20UrcV8uYMNfegJX8x2mrMfj9OOmdcB
WYz7/LuU1d1g6Ij+xkZEwgvjN4IYrZm2opGrdEdl1pU/Rd7w0vmLpRlgy3FFRnLWACw4SRIrDrBJ
kUanGZDESDAuk9tZCGr/hSnRyLQYx4G4a/WlZppjgRMRnZSgaG2vnuKaLMieMleUph7/N2OrT6bW
7Ri1Ou+XQVJ+RuRVblJ0MhIn1k7I2PINi/I0VzrO9wobkiDcotMMp+LQNugWDDdFWTzikTvr2fKN
l2ZEfHzxOMu7qVoYBAIuIccQu3SRcttocnJRZ1bxbjGyYafDsb0s0BmMAzB99OpjwbVhpAPJAUqJ
xcGqZGS5CcJki8ke1HArtNPd/6+p1aeayHCYfmRpae5cMPT5YE/5x7d7g0XqAchQ8F6vu7921+sz
EteY6MzbZk5Kz4icdwvKtv+TnXVmXWmATUYbZ1CHbroY56rzab5MD1FvazunaXPXeLGJ7A0W4HXc
Y3pJimTyW6gMeglVS+RzSjJnrR7882vaCuji9cJ1yJQbj5lTz9MQc2kClb0zwvug0d1AslyriNxQ
+9F2yvG8sU03pwBBHYn8jJG6U2OTM/3HF4rofRHE35F8vVvQqhNloPOWNvfvhSWx7BcHSh9KGcUH
olEY5ncwJiHuGz6dN7GmRhIJJ7ANwEfwSonMbxXx0KopFUnjLkymvnuH/IT2Xsv05pilM7IjjMFc
NNHUe8syf7UiNIGcxukuDFFWkY3Z8Raz0f1JWzRawZl5PerzUxyF9jtUa82d9GrruLPdVDlosDPl
t/rIZa10eTzjuE1DexAFO0udruLmbTMi/+wHCAEQLeB9XyepzjzqhoiVaWE8WBm6zV0/o62sPdYG
l3ZRzjsGN5cFbEcF3EIMW5fwU+idEnvGd82xPhgBgvQMnipGdH/+Q2+bAQHGvC6Y1DX2IpwcJYfP
vHRre2C676uqTq6BjPZ5K1seC5HGf62s4mTU5u0M7xE0Ul0fuLYRfjCartk57VsHEIp7nhJAnQVB
8emxcEC8lsCq0NAx7clrwAUenKWP3rU0cPyh16MdvOPmongVUq+m1gf596m93gnixATO7s5wKpYe
zARUOfWoRIzo7btHrYPSJhkwCITVWUR63kJgnW802ep81Y0I7dSo1uxY2do+5o0B5LEmLptV/JJl
zizoTSpp8/CYVtVDZknIHsxl5oZ29zcZFZUEQQykYXBdTKAwMA2GyKj6DB4YZfSC+B6K0sNf7NwL
K+ITvoiUyyi3QWUIFs+mHa70Mu8vFqR1dhKcrTPEkJqQ+gCQyiDFqZUwG00Z3WZq/JP1Y44Gdq2X
ruI+eHtiYwkuBz4RNLIUfE/tqFWXa0YjvlDjXIB9ux2n5t6ItYvzm7axHMyA56GtR0F1/dwqgmnK
wp5NM+QRGuElV770XccAtWVOH8+bEvu/etmR08BZzqQ7EKU1klarrSpHyZudszVqbJn61ATxX+wa
NxkXmUmyoa3TwTKkirvMfB30SYPj0nVcEv0VZM979KobFVPaZs9lKQpTgO/Fxr7wti5E8lpHbpMp
5WaW/LDkW97C81MpaFPXre42EmqZfmFabXORVktGydKc2sGLgjju3SqpoXzVC1P+eX6Xtz6oAwgU
bJFoyK5PNpieaLIsApWd6GhFyl90u77qC/nXeTMbAYTu5b9mVvF3mEJLBkrHC90amj9SU3Z3URtH
d8UAtnZe0DU7b29zWeI6NgRB1avRUMcOlKbVcB6lVhM6PijMTQC+x8Qyjuctba6MeVyGfGASeFVu
1GNVyyzUP9wJiAgkr57B66yLimMV/DlvaXNNLyytgnC2aHlZLLgQ98Dkw4HtD6197GQ4Cs8b2l6S
YLiC8glO71UsyfW+DPKeJaV6db1k0NhWWgSJvYqYXTfvHME9Y6swzDOgTEwDSrOol981U3E76cu1
wC1zXSIme35l21v478rEn784hVTG4sVxcIsy7lGUj97b43ThRNEOAGordEHTJXCPYBwpXJ6a0SA+
T9KWnGyJ5q+TlicCbbV3J28YEVcx6H/QMnRyVymGYcSi8gVOJpxazTWa9l1jqx/O75f4oasYTHik
qMHVIiYaVp4QSQQr5sdKeJqny9D+GgK4k+MbI5ggPTict7W1Hug4FCrYdA2p3Z9uWoR69BA+32Cq
6VtDfqAn4v9vJsRPePH5nT5REWQmChGC59aPskSZPHXu+nbHqTf3jauLqMCT79W9QuqPwnYroj1d
I0v/DdfHh7pzjoOiov6b7fEpbG6dIFTguqKQvK4DtEYvNzMaoa4CTWkVHEtN8c7v3MbBAe7Bg8NS
xdTkOr1QKiE4n8DNUijdBF4Iwr0mCpxD29c7j47NtbywtPpG6WA4BZBBCgDl0HlobX0zmvj336yG
mp0GvI5R0FXSHLdZNEj5yOdpm6/UzwJUntWnrs/UnW3bXsy/htRTh0tDRtHysoe5tnCWzJtZm3S0
F53O4fkV7RlaHZ4hU0OT6T6SWTu/68vyoTWWp/MmNgI1LvDvWsRPeHF4CstJG0dlLXVevbeW4gbK
/aPdxT+sMn88b2rz+HD9iOFz8sz1CFDQ25mTQX3KeJPhyxSAkuVdqEm3sj65Vv3pvLHNrXthbLV1
ZlIXRaCLzDlQSpQ02vcGgxM7jrB5fl4YWW2eU0XpZAi2zEZznmJL+lTbza9Cc/Zow7Y+EjSnPNgZ
9KQNvnK4xelEQsJH0gznQuJKaChDW+qRZ+JfrAjwG1VM9GvJZ1d33JhJIY9ftq1F8iDJpePiAIWz
9vo7W66ASIXANTBMShfw1OuIol2z1BxVOymGI5JexWPCGLNf56pzZ6H75zmSrO7UV55p+tf33gur
a8ZpoPU1lWmZAAFxYeot0hSHrhxM3UE3W6g3NDV/P42l5VtREl2m/VTd09WoPy4oxF5UpYFO/RAD
Wg4WM3lIQi37kDp5fxPwj8VszqTdh4WSvZG5Q9ShRLYrJs6pPFD2Ot2r3Ag0MHk4GZqPmWcl02NU
p4ead9xOGrXlZSLtUOmFAWRbpwUiYjq1gZc58PeEk30XUu9KzeBzX0p7Hi3IZPnd66/xPGIhBvdf
jxpNctXRFJgNV8kWM/UAXUap16lJX96leU2jIJG7dPTNykIxdmbcXjtGY9Nr/hRpVncn2U2KSswc
zsqFzt80XbSLpkS3kCuF2vu8oUjPwIOZj8VliKB48VjnWrR8VuWgqx87xgs+xFIxJAc1DhC7beGx
C38McplF9Csgh0ndEhFcwKCd0ebpx2WE4+7GHmCj9XstyaxrrXDy744TmfrlrLRh+WhEaWwdo2xS
pZs4U6TZD8JGQV49sgoWqTNW5RaxYN+Yu8WoD8Vkau3gOswdLz/seIrjA4JXc3LfZ46QkOvi+ntR
91l5yAuzU91ilMfM0zsbVyhZSnXVmcWYI49sVek3rUi6EQWhJQrBREl6+B34jjPdaona39VZEH6d
uj5SD3lu2dnlslR5cTEoUlUiRu+Y7SODFWXlwDqcadkFALPlm9GbE/rcMFYYnzOI/UDQTDU0yHHu
yMkhIReKfXNMxur9HI917Ul9tiBoKVv81n6gneW2QO2ya1RriveLEqiq7xDJvqhNkf6Sllr9ko6x
xQZQjPzZmlV3wzPZvCsNDa4LazakKy2b5UscfflWDEtXeI6u95pnFvpQ+FPOf2NS1cpseo9Dj3hF
1Ek97Oc1MJoyyMDKRM3AFEiI79DZaKBV9sK4rFs/oO8McXGbdr/iOc4epAxlYg+a9hZWI3iXPZjy
pvSmt43qTyrpjI3SH5RuVQoXh1wP5h+T0Y5/OnViNKYGgF56zJRZD4rStR5dhqpxp6UWKMC6Tr93
UmsB+2679g7ZuVI59LOp/An70Tk0qOl0bmgxO+nOvM5TzzIiNXGVMJsRIZ7m9tJSe55L5DVpDp5z
GpmwAH+aXnYQ01wp2mQ+hX3H3H829YJNsitxDphoZ/sQ9Xp6o9aNcRyXudE9nZZcBC9eBOdf2Mr9
dVVX89c+qY2nOI5g0JrH4UOutMsn2Q5D3WMd/SUa9GgeV0pPPl0FT6W8JPd1PdYOczdDdugrI/s5
LuHYHE2dKnlWNPavlMVf5nFqvWupn92HahP+6We5upcKgE2oKI+3ulGBEsJvj7ac17GbSwyAlIFa
P6BGV/2so4y3j1VV3VeYgiEUpYTjHOOuGeg1yFHzLtEm42aYgvRJ7S3nPlHbJoFrsIh6v5eQqPb7
KrPeo99syV7UJkbw3lhCXfOREgueemswswPpwXTMVVwa1u1G59Qhuw3GJyr+MDsad3436InBmCmC
8v44K9p1PrURd5PT3JlO1xykIPiqh/03rU4+V1Zbe22rpUjAVSESTwtJ+zjehEt7oZj9Z1hzIcs1
+tSj99Ie8k6zPbj6v8hT3hP4zC/MCnKPKHp+DNV04H6y7jMQOjQZpuI6SMMU3BgzxMVshZ8jPah/
aXMe3ttKHhxmp7qEmcP0DHW4yvJWOvZDwQGySsYX5mS54EMVvO205nsQMVRhO/V1kOmK14Iz99mQ
wJuGekEzvYRcM1CUz3XXtJdNNUr3SRjJTCpGZp+9r4tSva3MUjui42d6OFLsgT+Nb6dhuGIoIXsw
htD6CfP7+Lmu57z+wLWlH0YjGJQru1vkwdOmOr/NtSAP3TwLGiZNptr5MEuqdt1RA+89Jchh4tWK
/+PoypYjxbHoFxEBYn9lSXJ3enf5RWG7bZDEIoSEgK+fk/PU0xPRVXYmSPeeFXkcwSan92bbdCYH
/cv0EBXbJJNinTdT4ceH+E46O56mWxYlA89Rq9AXBAq5XS97kk/4eA9LNAUFRrJzk4SHqFOo6Rtx
ujleXNWrEUdcGz3+umn0QbNQB8XuSZfrdU5LCOHfQ6VUGfd+eEGGCIxyJOxvEoE5ufXHNzI6JHPj
YTspQusnPW7s4ErElvfEv+iWnNy0TREN4xPkQftdvuCeyOSYPm7eePabPsgEjYdqTZftzZjEFgNf
UapOvd1gFKSES2xzC298RoMUFosFnYKGNLdtY2GGZSrI0049BAoZ60N0z07cFA6d1k92osWjIOJ4
RIVcEhbSxOQ0m/CGtugvBxdaVqfrvbyk2/LV1CiPFlLl8ODNpxmwPRroN424QBjrIg5fpW+jKpE8
QSh5Xx/H2T/CW5Zk0ST6XLlpTue2K7ekqTgEapmXwP2S9i5U4MMW7UKpEAk8myUbHRCHY9r3hQIl
lFtoLK9AqeI94u6bvGN4GH33ccEyhc8IDSuOoPhswm0+uJqJXbSgLQNGqdPAoPIluEtyx+82iHTc
tECmxkeqtZeN2ugyScDLtA0Mf578kn28nB0RvARTPBUwNb2hPdrPJxcWbpi+lhKwhTgsMR+LtHZ1
IWqpKybW8ORQtN4n7mxfY1C8GXd0ULpLfJKzhSG15y2i7e2tbSYJ1qmXuRwtwaVMDiieGSqjwv3Y
qCJdhrDceAfpXsOOmmlTsFo3mZ45vmdn9sst8j7VhJpY+GzHrOnxAWP833IRtO2Bt3CgBYPocq8e
k6wTbbUGos4om8+Qy27ZZDqI7ok6BxR3VCNC/4CnysHaCwOZaPg7mV1ksN3J2Xp7aRYhi6DVp6Fz
nmNc3quMP7jfkVzbaI/6cIgm4uaG1vlXE2xjvln5RIfgowlwvKcdVLV1MM6PSI+UBT7++cZTbnet
IX7hKq+gS7fkNu3frbB+OTBLCyaAuKc9l1iReyd3a13Dt0P6EqljEtRjLXPGMMR1JlRZBwg9a1fx
axAOVAjEnufIQPKLRsc/FDOMx9Z/CIf+kHL8p4x6ICq5ssY8yDTe9ZD9Z2iKP0a947yx2nvoYvTT
2aRfS39Kjotr3jxFnxrl+rt48x68eW3QoDMtf4NFpacfMomIys7l+GOSVbLMihblPvPED4EibGdI
tOUOGoMOC3LzMH+FvL7EgdB5Yl08FomzlUb7IeZU7pYagf7VoCf21EMUVXRQq594jXJW2q7zkysH
+tanuGhVEMxPMDP7uzmd+4tEmXuFhhp+XmbSxCXcBOuSt04XJmVv+bg+unLCS4msGrYUadSP+1DG
r17IAo08UfSmZo6K9FDQrffcTMgOR/ToTpcp9Kvad13kowlaIuFEX8UyOm/ajVbgpe5U4IP8qd1w
ytpYQQhtt+YwL3OamcZuOJvHNcdsSzESz7ocZIzBLzQo1Qrx0EYra3L0CTSIZUlktqGicp+m9Wmh
wwc6LkXOUm9571RqStuu4yG9m3yNG6mT6DoCKUiDjNABIS6muwW+uopwCYpQb2oXG3+9IasgKKnj
2R2Xel9vct3Vnj4wWu9h412hTO7BU0nGqrWP3az3O713LMwoYdp9edG2XY2pca5JiNMG+NTcLUkP
SFNLj24n6ssk8LHgU/UOE21gz0FF3ivk5pi2OQoRCGkeGmGuvQxsgWhTvHez8lEQ2DwG29JXaR20
OR1H/IHReXYpdOgwTeQYk/18dhAUx+XiFz2+rt/WTF0Fa+nzlvoGMaWxgsk6UAevBQYvtVvGq4mQ
/clopgbJcc+JK8bXXaAtTERhumbUyn24oHSV6oNw5y1DytPnpOcfCaY9V4gzqTgCnYukqX81ay5s
5AfZyoNq1c53enEONH/YMDDDbtYGGDVxgrhDkmZxOicZCIe6RCYmTk87Y1zCAoTpDa508YS6qyPO
6ALrww+f5Hs724K203Yz4JZziY0xB1PyL+5ksBND+OstTJRrHPz0DR4h8GAYwhYc0KEZDxC47RyD
J3Um45lT+1LTJi3JgoRVgN2evVuZ30NNaF4TyDYz2bdvMvSevaR7RM9u+uCitu4czwLLw7TvCPar
1bg/1hVlMrTzLo3G+i2iOKA7x+NFWKdjpnW710t7Qnuvc3RnHAyNMyyIam7VOeFYMZFy+ogr9qRr
u0LKr89IwUGprlizfkU6capaOJMnemzZViBV8RNPNMbw9kJWJOBjT3Y5ffNWi8Vt2ZMA8/raeF9Y
XpBpYYVBTWbDdujGbYpYJlPOOUSEQcMhzLTAccD+pBleJ563c4Mnv6+dgnlzlDPr88yNmhgWZW3y
MNbx6xLX3piZiAZHwaD5RYsXQhHUeBkFPNNxMzDktArcBSQ+d7FXod6PFUr6TqZc/CRCiLfJJgq5
chOCANDFgtVCpkUEY3e+4d72ePcGZvtEwklmq7c+LM38x8iGe3yIvEzwds4ja5ozlesDxeSaE+s9
bm3il5BkwoABL44Kli9Vt6bgMPjmkWd+aSrjB3TdIg+czl9rrz9FR2rYGAYnr7Xbwq5GHtvZf6xb
VTW0gY7Pps+IREeqdpj8IvqE5/CatDnDOp8bYzm+U42xhU0fizN+o33iv6jBfI8S5P4wKrrgaiTj
zklbJzMTgVmkHcs5ltiF0u4oIqOPiRNLWC69rXTJaE5aesC+2+APeXMNyvXIq0TZOn67ES62/q8n
vPJ4eJEisTmbkg27fbM3a3Os6fAgl/phqjEITb7KeGw/k4Y+KSTwltvI/usxq2fr3B/UNv8jG1IM
tjHtcMShjdxT9aODXAC0zlynOT5DE/i3oAUbLl7ny47JAefgkbEw2CFa+bI0Ii2XkMa5Qf+2QjJe
ParvOqFP/SwxCW6+eoq3oFqT9MdvGMrb1YLIoyF4x+Jz81txWdK5PqFB8B9jS43qYe8Dic1dPrFx
yKNh+zc4cND4NNlTvnaPiDJYdga5YbmbIBa4Y2eLXeKRR8q/LJQjvboP87CzJ39NlgLPcdHV5sTT
us3Aou22hVXAa9p70hI+l97/zyVDidgup2pquPPzCOaSU7u4//F4+ldvvVPiznrZ6uY2+OsHnDK5
cV1VBI2jsaMvbu4aVnHSHuKFn/TWn+AfnXLiRO6t7tJD7wB5EISxDLgOZjKbojRpDgHxKcvLeaQ+
7kR+5FZDF+KRou0QNTPF0VNDB9z+JPmlwj43Q1zhaHygnrMUTrD8IZZcZ1Bt+fsp1F8Kv09kuwU+
T1X6Yv7FNXztdcrKtMVsaOv06ntJ0QbOU1R7pmiH/hHRpDpvx2DnT+jXmelnfG/8MXggMVmiMCa0
B2+mf5Ez8j308EhmbYb9VsNuBJ4B2mMHebPdpn+bkdVwmozAFGyJ/IW3hnVPTJG7Q/kNc84lHqNv
w2WQ49wZSuVEcWbc3jn3FvnmAeKxNe3iikvkCSX4Peg4m2xOmr5ksMle7LSlGLf4Rbj+MawB1wj7
k+rkA0nz/o5OlJ4i/CwZcTjc+mhnNLCD52uSXMcOCy94JF3E8TxldbdsmVg1gkOIeOFN8DhT75FQ
OWUyoCRrPTy+QHhKhUxYoDT0CSF/edeH7NDwRFfJhNMn6LD21Rrrbrx3jATZWrcH9K+/ps5wclSw
j7VzFoocQkoL0SUYfZuwAsiGoqYuwdUwFAQ1Yftki/6tc/2RrlOFYAO8ks1hRZR+hpT0GRDVhkYR
LJdKp89JxJti6WldKIV5w7V7NhCS89Q51RgF8sEHwIQosUqr8LxEYQFuZi3chv8MgxfBj8gPvepU
Bu7ePWjZV8JYm+OK4ZekdX6DyDSZY6aXmsRjtqBqkjrRCQhzNo8+oPABiNfkl6094xUokQxVquib
NvKRaFmkevlp/fHkJDoHgHudSPc0wxyY6rmSZPtgaV1aPy6Xftug7l6fe+MUfotTDQDgZ0hok8eW
QZZpirQL3AoL9SOKpap6iatx4KVKaS5JXTqCICFmKy3IEobCwjGKEf6Po9Vnx3b9Te+4GrYjzEbe
8jIky8fd94puufBZh6aa3CRvGTIUt3czrReIsK+wpsEZmOKxG7uSxMsfzCx30A+RNzXfXnu+vq8J
eQ4l1CrhFJ6QbOhUduifVjxFuWHOfnDHnQ7qOp+j8CFi8aPTdJcJfbyIjWn2gw4+kz7+DnX4gRxo
4CABHpYx1GUaRHvA0sDhpnEsV+12e826g+pqpG4rtSMy+lu9Dq/0dOwsTqjA3fdbDL/l/Jq0/Z7b
4ASO4sIA6TSqu7K0h1IiqiZ0PCJxJjqOzUgzz3P2DUWDM7oXb54J+hKmUAvBrH1IV3rSXn/gNDz7
4wC1JV3XjEXqM6Q279L52NcJ+lIWCG3plG1y3PW9s3e08bO+GZ76Xr1Jf77dhxo8HuMRfQqyxJqM
+oCuq6TeAEiMgNnC11DXpSRX4th9h4F5GdoSl3WdMWc8RD64/WU9oMrqhK/80qj40de8YKlTLht9
kAZXQNIkj400lUNkXic14LQ0bTMsAaDr+vDNgUAshzYB3xFmvlnNV6ifd0hbrDi2fhy4os5bwoMC
B/+DqJ1D13tdzu3wE8PpgsM7I4Tn6bRU6D/PYoFtZwP7J+b/pHA/o7U++0H35rjzU7gtaBVaVvxX
kh34Oj37odlN96iUoPtwxFjUq1Ou/oIZHQXdme9ho4YPbN/pOVeyLudoLtcoKChAHBCn9OaPGsOO
ZHvRRdeZ2q8ttS9JumIj7k7I8DiGi3tUGm2na/LnYovLEA4TZJOimVnnq47iOO+7GIVebonMLxyb
9adDgr9l1s+zgcZl5MF7Mosw31j6S53RySzMCEdG1rYYGkwxFuaRdRNn2boiIyo9+ggaLTs/OIwL
2clY7NYtfF+lyAeK71961y4a/9UhPTDNjg0OmW4EbBjGV0hTy6T/f+XY8uVK/0gWmlN4bpiz/Xnd
VGDTP3uYKJQghWX+Q02wP1j4wYPNHrXu/9YBeFHXsksKyIL5cMLW3wNGRu02086n6kA7+7SSZxQd
voO3wVidFFGj97g+slmut8kzYe40zZcc3cwf7KlGk2o4BShJ9M0LaiEeI6eFxbVWx9HrSyEQz2Tv
+CStZZJbJeNcAWvOJZ3BjVgzFUiKPwD++uZUlEqhHrVLk6clqnPpTHYX0+2GMOw3RGUg12mT+3px
/vN4v2AN659Sl54TtyWFHuvXUGAD7NZ2h1zLItqAwAdzdEnW7WuNwlsqAJIAoNh1eAZyuWK7WCzw
RcQEAIzog2PszQeBxTk0fUV6DW0nxZqChHw3BjQBB/j17ooc7FhgNHzaVg6pyZrNID/QbnFpNvIl
a++7HpDbmepdvejCq4eKRS3qKRV0AsYNKkH945R4ZbKkYFmmHSLUHtooUgB14nMMMqNs66nQfP5p
kIIz6PDKJeZXY8fDQmjBQU5Oy/Q2kO6wNUbhBUUmfWSQLqP1sl/M+K2GAJD26O+VQdwNd+tyIdPV
NWCvRnb29dM8aaCAGznAF4aMgvDR6dinXaNyTKcdFOgPIbiiThWaylOnk9K//6JRsIOX8jR1wX4Y
k8KLnWcE8xwduey9ub4si23Q4qwQdxE8kdgtmgDJMGviHDAOo1LcpjoPpg4vaueK3eTznd7etD/j
3+kpqaVf2q79YyJ5iSC9Lvqgu4uF+LojCR1yrAV9DjruwEHIIAEWD6skTTH2mN+iDb0ZXoj0WQ70
kNAVaYXYUVouStaj+QoJ/n42UvGbyOS6pctPsMWPgcYZ0wrv0dIUBXby18QcDJo4gvrGO4jXy0/w
tI/vLujGdZxvo7nMeI9XWb9aRv5xM5kdhswma6FogmMeGRN2qqgkZYNdMcU6sOKzd7Znx5vwxgyF
4xCIqg39c20DuH5EadCImEzAOEn4ihe/7Jp3WbtVS5I9C/A0JdimmK2ASOZjnJbt1noZhdmZMSyy
Hf9GU83eSFJMflLUTmRBTyAfudVuX9QWfJff2+Y6bRBGjgvwWdN70T4UWNi8ACzK7NHlYW7IBBhJ
Yw7r4+Ey1kzvIJZZT+OKaIMkmqbdOPT8EYqnOvOa+WeuI1kgYLrOvREAYeu6/RfIqwbR5NorWkV4
4YbcXFyikD7kAn2ig/+hmrrPva4u3aD7a53hiEFvj8O5jO33Ii2C56Jq7rdfxb08BppRd5WO64NK
CwhjIRanQF7hidA4v71YYtSA/5mT4zqgj3NMjx6QPGDml0bDsj3UJp8Wsp9lfJDoZxICA1DfTpik
1VSFLUJRPA2+cs6WGVuyN1ThPJRhvOKBdW89WCiK95128mIGbOV+DD7JojnH3Nz/r5/zRSNAbgqQ
Xib6Qjjy1EOrEHt2ghO9PYAXzDgCxWszflnqVPPduY9Wow3WtI6g2LxlLy7iaDO0y567xXz4fLvE
d8oZuwk1HySGJk+NGVyhRxnV4BbGPMHC5fzMFtUTNkCIgXfBh3VmHdnLIMmxSOF0bvcOj4/x7L03
JPqJ0uHS87EE9lE5fQyMGKHe9AooR/ywIdZ5lKLEQi1TKUi64zPZw8uJL80rwL/usN0iEqs7joSd
FxAxJBCPbQ1sQ+2gTwFv0dI/RNcc4g4coTaXwMXpWeOnc+jbWJOcAfOJJ4hyYScIl0q0AJGAAKXQ
EXAnuvXt62BfBiwWvOd5DLBwam8C6BC4IRSeLh8imnPT/04sfqnHaG+G+MFb9KtH1U5P22+t550/
Q24xs3KjTZBx2X0ulD3TeQay9EtnHHIde4rtUC1ju/c1AjoAMfDeE5js8CRP9b9UXnqXVQbXy7SY
n2jQF6RnFdByYzCNu7xXqN/pI1LF1r0gkDHbEmwVaXwEWXIwwlRz8orfuxjE+jT7oJUaYD7my8Rr
qe9PM0mPKjZXSKhOQx28OWR89mDi38AiauufeOidBfYUO49ViHAwv8HMCMwbcKYW6wmh6OeuHgru
W//o6frBrVm5JEnhSqDMXf0SKBfCB36UKS5OZ35ogvUkgE4YjfrcVsUQ2wLzdrYT3ZLvto6yu3ok
ddjeSdG0vrgvU+OdqPfnbu2BbNHJYMCWQAPFCj3CGC+ATyTOwnj+xNvwm0L30jeggUn30K4HE91A
bT43iDej43ThSG6W/XpbfXXa+DEFgpJsTbbemUZKKgayYE0Bx1npH4baqVQ83XzlvyJlFxnUQEwT
G3/3mv3IloZA/KMesEB/6O4fkem+20S+4IQqltbsBuiqVtyZCA3NW2DiE3O/0ticDW1PHm+e0VsP
WRQ4k8i2H9HQvhN0OuaGs0tLGc4H5zllId49exzA/UqDqwwS3N2dYGnCZcpgh0FjZn1iy1aEW3Rl
0YAlZKg8cCZCDKeB0kMoRZFMBqgdCKUGn2bPzvh6bniEzu2y/rVRi8kR5cbT6L71SI2IPfW3EAUc
alWljYbPlEjggPZ5xicj0Naq6xFdCvH2QkNcYA2RaxbR9/GO64XTi1dT8H2mFOO0Z4SqPDCkshiP
MwmwA/9pbuFGNpPz6I/LDTxwyQPvMU4/0WZe+qDOW7O+eQtsPXPclD1gsC0B9gvAt0G5pYtPNsX6
P1vw3dKDNWdq3uQ2HDwy7xr/iRrxhWCGPJaP1vULxD0exYKCakFx82+FQ1UpV4QsrQPa4PsionYX
yebk+9DHJkfDPewxI73iPTyBS9nHfv8quH9cYxSQM9wuqdlBgZLTTT440Zb5IIZV+DpS+6BiR+YA
EBP0CLloXaxGz/mvx9EAfATNHux3CYLbwu3ZHd/nGVcr9o/BsJs7tbDNgSjg29Vxt/02d9d5lf/S
1T+AKshGyFLo1OYod4OcH4Bki4iPGlMwByI8T8CfRfszI5oU+DgcEyATjD/9YN474uGSSBQVp5gF
7743V4roo1DOo0u2A/o23yK9ZL7YsDE/BE5fLgrg6Bg/xmrZN73NWnYw9BbitKxxpkBJora/re3y
edt2Cupb2UdVAy+7256G5Q03xhG3xR+1dUmkkyXuK0vSPZu7s1rnclDTDsjw62amqmsXTPqNLlW4
vTmhrRqkznBfHyIjdsgyQDQfrgsQ2wnGEG9+sU54gXGjEHPyGAAHQZJX1qmvaFwLYIs5Aoku6xAe
wolmNZ3LJRBfLRiUYEIADIKgA51m7RYURBMk0jgIJBJlKL1dg4gzt+WF9//NbUFrn5u+asf9bRyn
ajtMypHEuwnL7glBe7umBoY+2ts8sbNG2xa6OLBUO9jA/aDEwVcoBufuMivAms55CNJ3PaQX0wwf
gFr+W4b6HKDLFDj1gTt3uSLHAwBSvtzCoxAgHJVbNunNscGHz/ipbW11X3JcyaqYqHztVA6b0A6k
RzF4DuDiX4iG8yTF2z75f7OhJwXs03FeEScEXYG0t6BbjwF0Egg2e+pJyDKP86uN57OO5KPiQdlo
ceYDJNSD/9+dE0Erwc0G3vvi9XtUmVRk8GFFM2DtIeIRYwkf0KGFCkh0fcljUmxhffRYd5zoF13E
FZcc+D4G3U6P6TF8hJ1qdw+Ox6/97gfsCejlP+SdK+iHgKgtFOdRH5QtcIBx6XZxPeXUvq4dLqfQ
n3GeQYph+fcCIntY5YmgQnfCZDDRGSZpSA5KdATmKNaCmAopsvh+V2mQqvSZgBLtwMsw7r8FYkZJ
u4tNAgR6ax5CF12ijUb9Ft7d6IU0KKIGYwzhQlimgApcNKiPUGtIVZAmAm46XBpghKG6xvTcNd/j
VEPoBQcl/unHUGHiSPLp8EVQQ1BaNL5vHj/6m8VhlgJQ8MGBcfvQTf7H4CCys4WqAZXK6FFbzwNP
8jg6dQ7BLnozBOuG+1+7xtepDUqEbvwh+veKxJQdQ0GyFBuueH22wXfAodwXS8k3ka2UZn7zZ+Ra
Op4GH/qHPS5LRvXDeLNbaXyOFpE7ky66aQQI1lxaDORJekFZZt6gkbZw2zBD/dDZYMLtIWHMCE47
LaYjxYqVxLCA8QN1G4RMiYyNeKdCclqnD60QZKRalrXEvIDaC3AxLNe59b8jhRt5M8MVo/C/XnTl
XONCSDAIZEmAKTYazVcbqlvgIP9FwqWU4L326HfUQ8UWNiOmomjIDYJA0rDNAGrlvtt0SEjlpfXM
46LFa4fCBaPuiLXYBQ4kLx6rj+vUvI/4q+FTflg7ea7xgVoI+FzD76KWFhmnMlNxUqjpqabfkv2T
oZsHdxIvTMD7B1A74VgxKPHGj79WYdfcP9T1fWHeZwP0PUPmxm84uin+lBn8TET2TY1hSsuv3l3f
E0JuYzj+Y17yGZo3YA9uSVZaUe7uurB5B/D22SQPSy/+9Lq+9l01rdtOqJfUZ/+CetkRLEOSPSMa
759r+3PqQfU3eF+apf/BH5pJ74R8kly19Be9Sfs+Yt9hrEjl6hrnVA1RSlqnAG9mgUut+6WDONcU
g1jvrFc6NewpWVb6qe6PpOj0K2N+svfqe5MpYicAERNWJqjhftTS6QoGGr/oe8yIaiNuKfmUnEKZ
IPFLalEEHGINLTAVuqzx83FJVU4RDb7vlwY7YKAldmjs96tL2sL1xZiJWG9YJcb6tLrhmKW9HvPF
80doplG6WTfJl12ir21FQiuYt8+Y4MvrvDuqTYanbhzEjsbrlw09DjEYyEBngROzX+IgY2v9akZk
n/WOwcRAxsu2RKYaA6CgE9cdpE/LqTGOOYSw/eVAGYadE+PmhnL43k/Lb9YD9Y1cIkgte3AUcC/g
SUCUXEzxx3Qgs+IlfJjX5CmZWQwktfMxhI0lxKEerGIeg0CxJ1XSbOdIwmDlcSREmGGu5in6Erjt
MGuiSS6u0XIObTHYmxrwYP8NTXNhBMZ3FqBDQMp9B84JrWbejYj0cQ6BX4fRXiAsK0eeaYNqVDDr
iXlOerOXLv4KhOlJRnZRogo0/h1sVH8lwEpiQCJ8ojfHAXu6qvEpMv45VebOXTkvLWOnbYwLUOCY
HmP9zfECLATuzpYA2bFZHPRX/NGITMNnWlOfZVBMqgP0v98wDri52pql3Dqst9abg7xJOhB+i8pD
6iLoKzng6/nPJ0NUQXV+6KP20XJZzfH6CKisLxVk6oUfwq0NoQcAViF3IWnPMabbO7P5YleYHsTy
zpAus+fQIKKhp4VSLjGHDoY5kLEyzBGm8Y0OzOjWdQOgL6qQ4zhDsKq5KDYcRywRBzTKnhIXwpKp
mf5DbRFcfVij0R/Yvnha/LJtufB22tWhfjLEfXaT4b9gW+8XEKAx9GEaJIzIn8h3FqTzNYfeHQqp
gk+aRBg3QucYICkzM2yEXXbufj0WeZAK2jibBswEQw9itxd4cmnyRYOOY33dDqRZoSFo9XJAMM+D
jJoLH+R/G1z7ADnNNz7XH9TauPnWxhX+zxukcp93fGu4DySoFgYEpfJmnBjwEOTrrjHyLAzoDqsS
msEoMOe2sQg75PbT0xtyqaFz3LYvEWwEaJLZjfC8FSml12EQF8JwzGF/YdncsXZnzCYgrKx3Ex01
dAgptisPGzfh01ogz2HMA7xaGdfDl6bkecPL3ePFxre4MQjg8TI2yJA9GB94sFU1Ax0I/VsfUJMt
kfsL7GAp16mHnpIOb6mc7i3y4I8oH5D2qttSI7cpE2gV9dYUNTDp/Mt6KG1GG0OkrdmDF49tMXfQ
WKDzdT91yy/2f7tXE3HQvDY/iiTag+zGYiQODgSKeSNtMd1hzqB1gM9DGtKNzhHc11cbJKXE/8i4
hXrFLhg8A3gFIPS5IBfRzVByCK3I7GLovtP6lnjnUDZ+sfWzxaFAoDDG3hxzHLi+cHYgeHbN7OJ2
bkNsybWu6CpfhqX9wmQGWER6VYt+ECSUYLSc66s/YndDhUhmoZLOJfheiUiZXUTp67ZGD7qPfnpk
v6ppKNq2v81Kfo4a8sfBAROJFqSCcWw3hDxLqMqKFI9aYacQBR0NdbJgGU5jR69Bas5qISeuvL0f
mP+xdx7JkSPbmt5KWY0b9SAc6tm7dxAAQjKo9QTGZDKhtcaeehW9sf6QVbcfM4pG9u1x1yQrjRn0
AOBwP/6fX5igy08kSsvrdDJuSKW+663Fr55g5XzqXpMuvJi6dpfH5jGO4zM9q+j7xMNWhMplHYGE
qGq6wfv4olXEc5MFD/PQ36NnfgjlsXFMWTvQLF3LrQTMbH9Xp17bhUMzupMK0hvFSredrR7QaN5o
ofxGV2sV6/PGzvVdbaS8MiQ3TUVQudhJQ1Vsgkszx1oPdZHji27XlBNMd7V+4vyluZJuNqBc1UuZ
0H+SY9ZJGmNoYLLrOF4Kw0Ukiv4b3njN5Ij1+iJPLJjoNCFxd5XdxGTHwXaVPkt8Dk2Zeg6BgaO2
UcNRXeDqng+PIUzqlTbVT2pghS7RXdfBCDZnmm3AAt6b66CuMmcqtMqr8fNkngo6R+1NpVr7diQu
fklz8ZKeCVj4E13KGdZZmz8FU3A5pN3eL+rXnh7XmETCbSDyglFhDe9Xub8OS7jPMhkluJwc0FBd
KFb5Y5bB5ycTMXIvUUQpahLuymI4Nvy8b2h9NNrOL41pazS8m5UPaSdCNdT6eQBNOgZHioHWpbw9
TKldupHeXAxGu9eCcTfzxsPH2ZC4tmgD+kOmGZk3KkXlwpEj55fOuC5Z13Ghfle0JnTxJmb3jiXK
UJ82HGAoZCWDPbroWWenpGVxyvXEAXuNcLs3r0OsA1bVHGxjmznZ0PXxIf1Am/KmaOy9sLGfGkl/
MJWUnoJ/NNlhzUi+srNoT/ggxykppaNbwMoFar8mUe0wNBARsJplDaNIT9viCswQMKcCBxrpxA8i
eq6gYMyctaUg+IYIKnJGlRULhBsuprqjCqcZO3bRTWthjYPL16OSqyN8HcPruPRs4elOHb7LMWl+
y8EwNiaJKIA+XqNA1YAxm3bb2CFiSrWozwK55/BdQs7pTSNGWuWbl53WmdvaLxcL7ytVFcpayY07
O7bkHVKiyZ1bA3dUteBAFym8j3klu20mYgjgHOtrGBGXMtwLB6Ztso4V4N90hmxXVBMif9gg1UjO
wFBL26ExApZP/06l5VnGxnM5AvRbWniPxIHs1xRf/zS5hzx1LdfpLoQr1ikchjR4AeEE/c66ak3p
drbUy94U9zYEQ50efzPEtKUHlUJDNY/tPN/2rXmYMuIujXjhpy+R7VoSu6rE8l3WCv3WUH5uy2HX
QVnUKvOxGqYn01Zl8MZmWmdJxAkCF+xtRGATRJOA+iyb6HYoWu9Zgzo4tV2e9Zp6awQmGQp18UQb
4bwH8UUBMvhe38s3SUjdVxr63Vw0Nw2bvcibnWTSHmzm7XKajIvoVgql8z4P7sLQOPq2xIG9PaDH
OlPrCxuGmaPWcPfL4oB/FMy2VGIZziKnEdFaboCN6/Fo5Dl5ttn4glDKjus70ia29Gb3aIau84L3
yy4PvSGdxWp9J5tUSx3ohpxQtKpG4QNW+ZezPj228JOcWuQ00GpzpKvQujwhzuXCYVYGByiKlYv6
/65NqdYT/xDS5Wv04syCWcmRNqD018IrnfwlWdMf8lB5hYOxbbXw0BfVOQ1gIM+id3qr/VYArbqS
Kl2MdgqTNX6AkeGkOclfiZeG412oxI9F1YL0qtsRJ3/AhXiPG+hZ0cjf9Lgx1r4c3HaFcQY7wONh
05ihNozhmNQ9+ApYrW/ra9Vs3GKGCzam5kFqntoe7l/QpweCqkKiVDRHjgZj1aqyQlWX3WOu/qBJ
xj6F5IIu6EFMqksOzcVAyQCWavG20JDPss5iSY1iYAVB46zRjE3WchhDyRhqOSe++MFfaAai2PeJ
fYuj8qa2Q69R9OtcTmHw6s/xDO8Ocvou5tRtSvrWlsZbAa9u0DNXKeHtwolplHn2yPNCV2DC0xWH
YQq2yFkupDkAdcgf/UzfCqFT7rwWFU0sfKshi8/RQ9+KF7APc5WN7Td25ZtMZvm2YbEa+nVjWl5h
mpc4Bn5vYGDTWJTeqAm9Du/mTLGuaxVoKAtpKTZ0iL22xZd5GKENBYiCkiJeTdGznKbpLWepu4pj
CFshPXARO6EpXaapdR4nPVxH+QZJ3zUAqlsVKqFS5MutY87wqwo12mNL8xvPTjoLig9tgZWQ/jJG
0zHTypbUTZ9WVKgaJuAzhcrcDM9tZWyENFNJSfOjqbDzlHZ4tdjQBiMljKJPIboATgITjZgprh+C
EVqVnFGS9z80dknHGGmsV1W2DUv/ODbpTWEXh9qWZ/pSLadTwocA8bvYbZMOuCbDANZUza1O3pel
kY5l2zJNbTnbS6PoV/QE9kMS0UgrVckL+vwwmhJdnal9DIr6waw1bUPU8EZK2RsM1KwI0HYV5WlZ
dG5laE5EhsIK9mGIwK5LvF7M94Mvm3TSx3CbJZPKy6CqB45st7pc0NhFy4lgKHLsGdZ40T8jwr4c
8AiXej6eR1q3jVFEbvrYv40Mc++X1Lt2eCw7fLxE129ZzO6aFEjfnPYN7eRKU70FQFfDALALTuEg
DQcBFYrjp1uUgtYCF2aHrhVNNGRt0Ca9oo1f5NN5HFuepNeHvObIqicrUUseGhIVKCTaSVjaQhJC
fJPYVr+RNIzQ5Km+nMqJfi7FpD1OWxjVG8Nmo7Cz4rqTRglyb3zIwwnqIPexDGWbaT+kK6UaOois
4R1FlaO0mtcr05NCTQZLkNdes1GZ9JU07aDJoX2jV05QAKoOfYCpl9GJLePsWpm0gddWvSIMcyuF
xuukRLu+pheEZ7lDN3agVuDawsFIN5ZVo8DreP05MpejsiHWETIA7Va346UkStwtk2RfjuY5XTMP
jZyLHhbPeuVxrHIPA4PEEzHbn1xSWM/V1KxsCBOuH44FHf6hdMLETz27tDkOGhI1QuzvdVqdHcRR
t1WsdeTT0BMGxrzhTUZqEdtWQ62oWcDG6ii+GSMbiGjBNpWeGTUzbVRRo3ONimuMjeEE4yoPPKxZ
g9dqvCodwpmxXRl1ZThTIs5Lgt42km9dI4hkK0phPMgdzJ+4nL8HFeqnyK9vaymxHEipYHNByCmk
j658XT+H/72Jw4jdDQoSoE6zEQmbbddyXIgwaMrbnvN4Nt0Vqv1WQotxukw5FmG21QKdr1N4ODuv
Qp1lw6xJgdOvDJBCp0g4rpuio9sf3iJPehW9edOW4kbNzDubmnalUipoot4avbgwl/YgJ5rrIU6f
bEm5nUztm53oE1ob/zCjYuIEXj11A6IAoxwvzZEItlitgNv64bJBHAw2HU7ox8aMcouVnezl2C3N
EBjTjx+Nka+1sIqQ9rljUbyqNmPJyoOmZ49BC0Q++0XoBT7sdUus5cHoVkL1v1GXzyvV9JtNQXj6
iig0flY/wR/Agyh8UoTvWI21pUkmNrZvgE3MyuCCrFGJVsNDJGl3QzXtUz8D6VWvTVHwsGXK45rj
ztSwDI2GcdEIsNAKUo7tz+DvQMHd+FbD/M3nGAqOIrMJyA84OlWoPdkw1VYi7V4J1n4KsKqW1xx8
KYJt8zCgkojhj/phf7Qi7UwM9lYZOSyo5qUvJMB3g9+RhB5l0CGGbob20404I1JkKlspD3b2UF0E
eI8Ah/kIKefuFZwkPkNSVBzsxv4eyUmJqDOBLz+eQ73aEOWkIMSSMKpLQnTAsAAzyX/sBeQ4VAiz
00b1Q9k1z1U0HfFZJgOpjvO1qZaAYnL0XQ2KZp1oVFF0OQdZPhAE3nqyUViOwDlbzaAjQxjnQJTP
7CgVdW4bXxOizH0eIi/Dkw8HrMgt85omgQj7VdTXktMEuG1X/rieITMjBqHHLEG3Z31HjONL9DDb
jhPWVL3KkdYu8AuHL2TqxN+CD2n5WWA13wIVspBtFfw2k3TyKGTb6GGFV4Z8xkFsKyuQFKSq98os
ew46o6ViphhI4pHmmyRvhG9EmEYmZHRNEa9DxaFLUvLgGGb2rYaTLP00nVMsqkzEf5K8BmWIHJLG
IPMkZuNINS03uQppswXQrWiqTCbaGnlydB3+QRMJ3qekNl+HKU1cYDtWfRNkdVJHpJj6oMPOsjJr
nRdZ7ClJ9E3Dm8eRfHzejSKuNnlBGtU4jd8qzn1rAMRbSxZnhiE4zvuJhh8cz6PC2PNFsXBjG+UZ
sq7QfgCZCTpACPJyaTjLjGR0I+j3LPzR4LSpVcGvhdIF3rMtJTbIyPftVzUOLVqFTXDH3ILAYUuT
05m5N2vsIVIFJcWsCRZLE3q8cU/jTpIuSIV/E5OhHZKOw51ejWxfFbQ5IaJuW2QR9IMaHIQOZ7km
ByBx2OCyK7aywVWS8qqKlcmJa524xDjCwwCc8r5JxLWOBuvcVEX+SEKP5Ug2BbQ8lMF5nk4EZ5VK
tzYrEuKZmjW6FHFLKxkUZGRfGVJdcltRX8G0Kde+VoyubPQZX5AaqGyYIWMQDyxHehDvYefB3MZ+
s1+R0QMBJCX/oJmjI76V5q3h68GbQr/uGqdW5vXYjPa6njV16+dd6GpDDTabo0SoCnRVeqR2xPPI
+jpvIU91BT4JVtiV2zLV+iuyYTm6MI88UO83ttvG060ZcUoTfmOqDLsCFP4yaPVp7fttsfWnAiat
kmnruRYvooU7WYcgfKhxXsl3m+CWwRLoBlrpqpExZwx4XWUXtlfZnEwO7Ad41YTPEBM5DsGP1Eyl
713Tj3DqRW0dDD2uXUrd+qkAyNtmhehdKyBWkjZlp90D/LZUGRGkE6X1qwNqcOUy7NLmvDUT60VM
msmdniu4EpIU32IWkj2MocjOInTT1BmZBOdGChovzGBrrxotXFYddu8NhmrjtmD+H5kSnK1Yaih6
TMIwNTofWcFDmRpFIgSzNulRldNxDgUvAuRGarMaPtdkhHs9V/1jN0MtT7WFdVIFC7O7TbYKqVFe
qifDBmIG9Jqwt1QPGzn9rRghFEQFHOBe1gfcFPuSuJQucvOgNg5mAxYwJ8n0NCg1HW6DMkXYqPen
ccJOoo4H6OV5wNGgUpSnGtYlUJSNnlSTm11W1/AVIgNtrEXFKcuqddnEQPF+aKlbLYViMObKcu/C
6Zq/SQe5mUvInATiZND2cJOGACY03uqB0/92yEpjk9TczjQ18tdOafVvVp8N64SAyk07B/1tDoZz
YVjsztwy/4b9Oz/S/2ABr2sErk3DEYguiNdh631eLb3seCSxt1KlRSJnh2dWLtuHKgyw42yaCJeA
IF33kW3tgsiWPVwnOWdBPHTtqm/PkrhDwz/37d4fsuTYVtX4w2+BdDIJFTusl/TCbNFB+E3eHIyM
MKfSiCzSYpTxgocm7TVJSLA8SvNcC+Du2IgTPC1KFOqWDMUzaO9hmuIWad+s3OCfoO/jKprv2lih
xAUfccMqni+gJtNPp4DdqYVMfE1vsQzk2nDA+BuovWd58WdZ2SiBWsC740zbaf4DRDuokxi3lIci
HqS1nGPBURe0fvVeyE5SI3CX01Jmv9Ste40nddONoU7vW+GuCZ/2GUJ3B4F5dyR03t8kqKnWKJxC
ssFLf6+wgiM8jZu17E+KF6s+hxR04MegtLtLgQ7ba8xB2SpaSgBoVEU7vKpSVGNjtKa+nzZdEuT3
uW/RDYAUus7rUNuJqokvhthnbi9UzhShCKY9Gm+85nNaaMbC62bV3OD+4BMAQp+uGcbv1dLXG5K2
PGuCwFyhQzRcktLtg53yvmY+bsJKA2JNnmh8HGhv4p04xhxGtVac1ZUuNtCPq62kAySm7dS5yWBA
Toh0+ZzzyAxPWCf/NTYzdAxptBYwVZDDx8UF1PIrKxL1TafE445+ON0HmPa+i+8XtFkExi5VUp06
vVLB5k/p33go5tjcOvjQ3XqcTfSBZpLR7h86G26MnCKK9+jVVpd6FuSoH7s4PeYWZExmaeoqoR+/
VH5eXccEWm7QYw5y7NJMHDLMFVhqytcUrGE1+FO9K0rN3k2i0j3cjvopAeAqMsRQfpYCakeyf1lL
UXmM+lHrmEd9tumxX/edzpcIVWrRHvu0dsPpfjRS/VpiE4k9aaj1jq8pc37vAChQ6Mu9CtJH5joS
K2HUj43lJ7ab+yZC4zjoZVKvkkY9D3IfBX1FVQekr5i9pzSdNYHP9pT0FhlwBketJGqhONUUCAHr
7vVc2Lm1NYtYsldW2VU3eLokTyiLlWHna3kWrpmkNtRS1UzNM0gIiXTfwwoT55qEA8YVGYUZQsIZ
5/SLSE+1LIUiwHPa4ypTU36KOe6glNWDXsPSoKLx8pJu1GtHKlkAycWu2dHCeOxxPhj0cZEkDeZd
oXeZ7oVTFgf7SEvBQExr8ZNsSm0w1gFaAlYblFd3iRIGL36Z1Z2nD4l9jTMWpLOp1GGJte0iRoQG
O9tOphEjybmJc6Sxipnh1UqryxtcWakms9yaYifqEvh5HGtGRPhyNU+rug3yml7v1A7SW58FgwEp
oBHhudklQNEJiU7FTTAvaVc4KCfW0QqUBHg1sNQn1NK5W7S55c1ywr2VIRyUXp/VVQkk1EfdLhBN
NDuoQzCTGlTkhB7sa+w5rLHggVLOpNq6jiM+i3tkpx5YWMrSmf0y+B5kJv+rWWwNrtWxpm6Sqlo+
RFgmGKk65vUZMVpd4Q7pUhtJcVNZN7h3DLcap9XbccyZzLHREqFblNOsrfpQlHT3s5D2ecwfLAX6
CGWqCTA/Wg+QU8iuyhoFUzCYgLEnMFviIDt2CyErEMBJkoVqbVdkgxzsJN8u0r1JvQCbaDQQM/QW
AtyLkFmyuIJoIt0E7aDjbKapw6tsjnPk/Q8cf1niShnNluG7VooYIflWmTeCUixEmd6QzR20livQ
70nYBvj1ciDX52wVptgkYXERgy+Y0NKBnBA/2nm26+cE0q3uRPTAdCInM59uHRrZn156//E6/mfw
VlwWmGQVefPP/+Lvr9yPOgrC9uSv/zxGr3XRFD/a/1o+9n/+2a8f+udF+ZbftPXbW3t8KU//5S8f
5Pf/Nb770r788hePja+drrq3erp+a7q0/TkI33T5l/+3P/zt7edvuZ3Kt3/8/vKdPdeNmraOXtvf
//rR7vs/fldNS8WX7D/ej/DXj89fMj55HRW/beqX/Pvbb9+L386JhXr74PNvL037j98lTfvDUjTW
VxUAGRttGdPB4e3PH1l/6Jai2rjV8wcWbjm/Klw+84el6wIbVkM2sMKD9vL7b01BJAo/M/4gtspU
QVMUjieI6dXf//VFf3lo//0Qf8txSSiivG3+8fupWTVFq4J4Ajs5jagKdtcT03IJIYOl9tkP+gLp
urxsKEBWHArWTeuRYuY0X2TNaD/tQ/+cTMu9NRiQTHKLa9PVxbru1ExwylJB5DJYZ0PlJHtRwBfz
pLlE4tlDPjhoQz9fkM2VeXSN6OwBdLfbtC6kGkGXjpZ62em22pzrz7owq2Pe9HGwTfp29gIllGDL
xWZHk9IcH6ScUPtiIvC0TybzztLjBAiXdsp3aPbNQwNOVDgI2SCM92kxArmHkt2tDAxjY3esLcgo
fb6sF1Ut94pr4hGkA5QkPcY/KHxUsK85W8cI8fEKYq98KrKi73ZUg8ZjiXYHYhWbhDv5teLNkIhA
zEqzfNAK9hNp0uKnbpTRYKmqcTUgLrXuFZk4Nx5EGSAZmER41VRGa6wASnOQh0lG20/48K6Rhg5Z
h2j6yOn5IhfYHMkHzW6w0pGIA547OKSrmQhKewWOn85OZs0YCjRoHcSKoiQ8trDCp5UuCqoWv0yg
wQzdfRGE9B8A6dIHKZWzc0nN4fOrFlj3CqMBi9N5H8p3tU1PurIHTVr7+cK/niWt3xCCaLm4jPnH
Qrbq4GDkSziSVOWP4ZRIV0qWGa9zRSd1J2lydI6jIt+xkVuohD7b1HlP6yRazcNEvaAG83mkU4tV
OQY8kT6fJQC14E11md8att/eVk1B9EYaky4f11SUANx4aq1MOdEcrU76Yzxr4nw0qG1XSP1o5BMJ
W3hVPU239OvV185SoyslEKPbF3p9r+INuIF9Pd8wLnQJ1c+0BgubZAQJJZPeWk1zRCdZE5hvXSui
NY+GMuTwKqRU6JupXbRbdTRV2O2N3MoW22MgHT3Ow4PUBuV9o9cCNRXsenq9td8/xHGTvM1jHMsr
DKcwxYKQ0xzDuBM/7NnoS69AzH5mRth6ibx6EKGINwKGxBHbsKjBS8dMDrps3uPUCq+0KHRqUjPv
d2Ew0oJSigGlBZUxsER/DHin/POq7uwzmDHxbYaEUbhBlPdHTDhgFQ6LZ1FUg0BapdRIXqVH+lsZ
Y1ek0bWDuG9a8JE5/ya2PCGARpfFZ2hWzEbUQi6esFWtvRHJQ34VQV4jZ2xO242i9OHrkLO1wZ6Y
qTaz2DdfxqFqLuntlM8JdRQFTjBhXldbqX7exlJ2aYtRvWUKlIHbEYz8mNRdfRnr6vBgDNRZq05q
89uk1MXN3DcFWoZBPpNVHUumMWinvV1auLONM40pR8y5scsQvz9lfj9DOVZ0XDMGwdwE88M1xB2l
sd7QhytzZx6tAnQcJaXPPynnabG/K46x2bZbKJPZQZbRPM9hMx71wUQ+Ioly8LAfSF9Kf5HL1smM
wq5o7YcgspA3dH4BnUsZkZwqIQzPrgybS1vlPSrTPNjUeaxvKJ/Usz6OxUFIWPCoqTEvVBmteaaM
tS9rofiPqTQN+14rq20TkCCqZ03ntSKg5Z/Iht7DwyiDPfKbiXphqsqzWSqUbRmk83fSQmxnGPL6
cTTq4i7QFk05VGjQTVo4P2z6OmS1ybqOkG8Yz1HAEfBgDqF/XtJ0KEGta2kjWh8GKh4nG4G17fdu
ivQ9QnLjNi+MBRpQCt9lc2nXYyDUy8Iwq60J29GtzLg8C6NpvtLyuTuaNhaOalWVNwWPGQgp7s7b
zEb9rrfSazUo0ibLJVrwdOVTmtbRZWWpkutrVXpjsT6/1rNUXRd20zr0TmZ6nSYE5Ykjr4G47buI
SfUYOCZdNBmgIVijpd0EbRIixlGKM53uyK5Oh2nPNavfWzvUPEOESFBbv/e3cWLATx2QsG6yuUFz
EdQ1PYe5iVh5kRvuU9Ov1slcFQ9ESELXD/35QpRJcJPZ2SKHbksqNklYSbQqFNu8VAc9+lYmC6rF
ANqOrRcLZSmzycVtVH/b4B1xyDFbQBBrzdsS1do2M8DDHFYr+iV+WUhbq0IIEUukpIDk5tIO2CKF
UZfhNFj79uIT05T2fTo0cgZjh6PdqsaLvl1NRAZNm6mW7LNpRm1nxVZ1bOAuDo4W2R1SSa1btP/j
1OFZbg17rZ5CcE78a2hppcnVmCaa7oDZ5jhOsSkuIhyN7CY98h9nCrWj3uo5EO88Q7qUQfSvG3vo
dzDdZSePx+xhTnFGWtUaC5nTjjmgsh9Zke1GWBLRW+yt7BmYL8dmCZHTUe/9bptO+lS5bavX+gYm
XsRJU4l6iEtDg24olCwB1FOQq7oytaj6wvH6xHuYZGMDv3OZFA5BfItymg6Sh3pk4b36HLJxpQgA
rRnRh+T4duQq9v27YvGvGux9zbX4GL+rgJaxcM0TNr7MVP1/y+FIpTgpusZ4xqCNZVG7mrRNJZtr
3EdWiglXokGeaCJF+XzUE1tqphMe6Ab/wWUhq1ucGKH3SM5JGLZ+wLxFS2Sv9PE5zv9yiv7/h4Lf
FRkh47s7vhw7fjkUeE35v/5njefkbzcveVu8PxD89dm/DgSq9YclTLLUlhRY1TB1ksr+OhAI5Q8L
bq0lG5qmLxHLjPivM4Fi/kGtTufZwGRBVxSTn/3rTKAqf2hETwmSATUyKJhY/86Z4MSDWV+8t1Vh
4ivOK0Ee5Indt5TEwPsAXyuoaisLSL+CB/ju1nzwCpy6bv9tjJO0NvaRTpsXaqt113myJ5zK8eHu
rsJvWI7I5Uo/p3PmaA7QEPZXLTjZF57mCseu92/h6TcwTg4+ap2JCLpP5FA3vcDFp8p3orfqFYuq
do30AkXfVxd94qW9hDYQWM4brwhFGLI4MTg3rUgV0E1pWB71x/ZWgR10Xzzj8Ineyhm99iqtHRls
eGO6n9/uk3f/dGD95Fqp+7GEqxi4zu5KcSFrZ6kYvri6r8Y4WV/QEEnyyNYFpw1d7ryqgaZbof+/
jGIphk6bQeWgvnyLd8kEpTkGGKnQzUmxOKXIjH9IvXneC/UrL3LlZEf4ec84ePMWyqbAbH2ZP+9G
GoLMkqyKkVC+OXm/qnfCgRj9Jp1jkoUdSHs/3WLncaFd6refP62Ppsn7kZf3893I2HKDFySM3GDK
Ydtg/TiD5TBxpuyL6Drlbw/N4vAPOAFBUBP0N09uJ2LiyG9arKxal4NL5BjoVAsHmM/p3Mkl3UjA
U3yjCPvi7TvZAnW05b+Mu9yCd5dYCFNCasO4fqwl7pRn3S4SMw6A8NQMFGbqvB3kqbnwtdk/Uvn0
689v8YfXTVSkzQnJVCCc/zq+34gO6RaodY2PiMHlQ0cI2ofPB1H+9iCXq3w3ysmDnFm+KWEZhW7z
fV6uYn8NaVTssER1+3PTcpInjPtIq0QH8sXYy69+V2P8eYPfDX3yYME7FGnoF1i+vW+pCAMsgj+/
uq9u4ckjVIWshylcS5r9JEoTdqiZjSesyP18mA8vxGRng1dDCaufPClkBKSq4N8Jk6CGqDjRqHr6
fIRTCOzPe/VuiJPHNARDqvQyQ9CFZSfCWfybcVm53Vmxng5q9u/dN0OBQU3Vhzk8KKMNkPfr1MNk
rE3HSAewp6kV/dDK77728vkVndyz0yG0k+VeBUn8c4hYTzbJCLtR6N7nQ5ysjn8OoYNcQ6ym7jhd
Ha26ydoZDb8z2Ys+Ae8s86ocDXoy34f28vOxTmban2MBn1oUP8LST1/Wvq0IwiBewFl6qwO8H2MY
dmP+VbrbV8OcTANk3YkcBErscLik0RIh3IS1BC7w+dWcLAp/u5rla7xb+gZcLhEBMgy2BrAt7tvW
JDWX2D/ti2SyrwY6eUHz1AhKeqhIo+bR6dEtZeLcTrDipBX4+SV9ON/ePaBlsry7pApDxNkQjIRg
5CpRs6swrL+4az8PYO8WtJ+3TSjA57rGtk9d+usYpG0mCCa02JE3DRasNMpCV/4ROqmbbQLA6x/k
hv6Iz21n3CP4d41D5FaHf/8y338F9devEElSV8Uml5nBv1DjZ3yYPh/goxkoQMW5TE6H1tIReH8f
5TitbDlngKrm2Ak3foIWVjVfBXwtp4j3m8PPe0kBxYuLyo316GSmx76GTtiPIKBR+mIsfQmUsZEd
bU0Qmxfs6227p/vY4WJ8I9bZGrwquvjqZp5ujn/7EicXG4LHRYnEl8jPpK3uNt7wUuyDN3zkvOFM
eoa97QC9bD6/w8oyTU6n0ftLP3kphjrBiCSMWbf28SWWeFvbIV1kh0Woa1x/PtZHT1PXZW4y3R1C
zk9mbEVyTRfNLeuJ8djmj2KEvRpp7ueDnG5ef97Gd6OcTMpJigDGQdEd5cLaACIcg03rEWXg1I7k
fnlo+uBNV2WDGcPJyLB4p3+doYEdGFarQKql5W0pG33dbJKN+Tz+kM9w4ViV1+2m+6JjdHpQW67w
lzFPrpC22kRuJJYVjImc+1Adsa9fxS+DSz9lE7lfHZY+mpm/DHhScgwYt2u6ykVOm9bNbyF5PZO/
MmNo7iy3NaAapsV++DdDiv92nSdvZdTp8B2LitJbNFC4Uc+NX0yWD2akKlNxKCoxuLpmnqzTAOAz
FsywdWVjIvvmTcmQRGGw8/mU/HgUXCdpU1oaddWvc0RNzKIw/WmJbfqe9ZTYYYvQ8qtcqtOjy5+3
C8zYEirZZ4p6WuSMviYNMxdT/OjgzbrI4jeSA23Tcrr17EAk4wwff7F+fHRtQNn4FegqAI18Mv+N
fuhtSc8WFcDwoJct7uDyS6SJL27hR281eJ3FwYRsG+rFkyloqtY4TLUKBeuo7lUPlZ437/+cfrnz
1WHso72Vcn0J+DKNhYt5MhpgcCkri0RD3kfb7Jw76eA+sMKm5hDsxe3oSJv5CHttV2zNy2j91fgf
FCqIj0060FhbLJjYrxMmKudKiYkMdvpJ3YT6fY5not/v7eDt84n54Ti6DIAGtEXr+WRiWmqhYJfA
OBgYutgA0I1KHawP9jO2kp8P9eGipRuyRb1CwxsD0F+vyYKmQi8FT+R4F95G2/nQr0oPryfWrGKN
mOir8T6amO/HO3m1mbBlKmFx74yP8a3sJYeQ3txW8uhpuMR9ZK/jXbS2vhj1q0FPbmiXkx/ad1yk
EmmPc+ZvS3XaFE32xbL14YIMbqazlYKccqT+9WZm6NLmEadyR/iewCF4qx2snfm8aHqdxl2kmrz+
Xn6FKONLzO4Eqfi5zLwf++RBTgmHXE1n7OLHom/ZDccFHxG3NYY4XgH/e4Wo+FEjWWVFemD+bO4+
n0kf7bjvxz95sE3GSmrSjkENex9oZ4QFff77P56pIJIaudYqhd/Jy2/oo1ZjF5Y42oXYw0p0mjvp
WqysC176u+Hw1e764fVwjINvzoqj/lzW350VmhoHYRWE2YEkvNE5z3dEnn9+SR8OYSugdvBBODSe
TBctxgYwGVAmtLhdz7Dmx/GLh/LxjHw3xMmsiI2hzvEqWYpX0jpcFeceT3LEKlBX2l7aWwd5Gzv1
OvviBLI87JPqlXLnv6/sZDIEiqRH/5u988iSHEnS9FXmzR71wMnWAKPOSRCPDV5EZAU457jOHGUu
Nh88qirN4GhDZ/Z2NrXIzHIxVaiKior+JHV1XCGCZwtTY1NGn+ghir5FyJBdn8TFvX0Wara3wdOS
3UpGKORvvfmG9E5p3F4PMW+x/t5bgJwkDCwl6sn5h+o7+N9w4Gw1p/NCMUnKik7ogDpIXhx6e7Q1
6NWbaDVxLW3qqaqkcDDAWc1NgXXqhqpozOkW4B3SXXsAvrev99XK55KnSZp/L13VDVBaVIyWPhtg
mNMSkeDt2ygP74Ub+RTulQ1U0CfqlX7XO8WzdROdhK17SL+7LyCsg00gg9fbKDYiyQ5c2ZVUuvBV
Kdy59dFNswxx7h49BkPth9iJw+P6HKN9iWkQ8iorXeWF/XcexJpVZqViUcpO9Iqs+uwjJNmuXJOX
1o1Cg1wSaQYAj5vXsQPc3wbAc4AiiP1+6dnLIKNeoY+QjnEl2WC79QBHKly9AMlTNpx9UcXUQORN
z3C6ocx2IOqT2MSIBrirnXewbkIHF7eduK3s9EWwzdvkrrwxPsXf0eZ2EsH271B+S170lQlYKGSU
d9NXlhbdgnnXftRQLO0SKPasb/w28q2vGVupwiIt+Hl9iy6tFxMGlMU1lrdqa7aAEZ+XlFI28Swy
3tVMJgT4RhvXypcJXvlxWs/izPJpWo6RVFfEMaSN+JwkDmKbB/+1fCz25jF9yPa6o+yVz0Du4h/W
HfQgu7+T7vLVh7K13zH7vGpHlrIafoeOE0+DaoXlvVyf0aV7Cx/vzymdJVbFaz3w7awg44FaBtoR
5j+O64z38lG2NrTnEGTarL+4LK+ZP8NOKfHs3DUTDxXSiJHF0NXxV4De9hb6r3WR/vWD42x8UOYu
A0l6p/aeSCDQ14q/c4tHvI3+hzFm1zCusHqEuhoaE6BUQiDQQWWh/F2shFlqlF2MRb4cC3WZCTuL
OMqDdYsO9rZ3sJKIsCyw/V0KtWOTvGJeEG/S+8QZDtVBfQo/rV2Prq9JbcIPn3+5nLf6Vuj5EYPY
oOd3l5cr5/DyJgdIrOs89/PSchlAhr1VkvTIaeGtgm5Mxjuc0mUrk7k8jD+jzFKJqWh5gUQOIjH5
WxoMdomj5crWmj7Hh+RMXv73QGZZRB8gtgUxIfQn2cbttN4gq2D3Njowd+nTGpR5bUCzXIF9hZuI
I9OWZD8iZJzyT9eHs/b3Z4kiV2jljNOEiSmkYJMnFuH5eoTFnGBML+kaD6Hy/GHFnKwou15F7qwF
azF5UDY/hfrNwzr4eqBpKj58mLNA01DPkk/SWiES3EwVBlHoldxiOmKn2S/PiO0a5On1YEvNEyDm
fw5rttLaQkPnxmBYWNce8ofxhhblp5y7t857Hp2v6+EWd89ZtNmi66SBO6JFtKa+reJ7FNGrtYfk
5ePxLMZsqXmmHrclPXsbSYejeEqe0XTd4YWy1bbdvtgndmAj0WknjxSPcKt3uLXs/ubhePYrZgtS
yctekUp+BWaZ2BZA123i3fXJXCjMLz7d7JQaoKOjuU6InvJq6i1re3WH/dv+epil+5timiKgB41e
kKVNmeRsQfb1UNdoXnPN+Dmc9BMON/fpjfZteCu34i7d5nvswq+HXLgKXEScZXHsxktLmBYljvA3
WSbeVlZxmAx3ct9ymkJmyIO1Uoi/90A/7LuzYc72XW1JELBg5dvVtr5FMPGhvBW34qdsj/7zU/js
PsDTtHlqemxeAsfcXh/xYpl+PsmzfYirAJS2miHDnt/d8f64RcsIYYF9f5qK9Ak8oz8nu9UHg8Vj
4GzUsx05dqhhVBJxjZdxZ+ykA32ZGxxM6N13N2un838xSoW+qfYOS5rVO7qKm0qJFIDd2M3W3Cff
zdNU0U2taK5zhTPa43Zq+f2N5hvNDQMkmTod2vPS3E/KASIHZQF6qfuuwr2lVfHQldey6VLuRo7M
pPAwNYMhXm4VNCV7JcUczq6/dqfBHh3xNGx1W7nBbwkU/6b/jAfXHVD9lTNj6XA6jzv7ik3u+W2L
5hg0OlSfQh6WcBeZNAlG99f1hbqUwc8jzbKr0kSw/Keiv9IQ/a9eE+R2Euvb3wgigaY0p3NbnoMq
9ZzEWqsKizK+rcLPcXvbj1+vh1g8+JDu0Ohvm/ghz6EladXFozndi6fXuT0+Md8scFxo/sE/5Eqx
dmuTpqU9Ty+wm0UFdgVXxPlriAtJosVtg8r0VB+Vg36MjubGs0UK4ZWRLZ0L55Fm+XrUcccAgT6d
C3jX3gbPzX33PNK6ocPNDtN+DbvmCNMq3eR3q3lsSs3XhjlL3Tid5mWRTqn7oSWLjgdjOw10cKZX
YxRoVnbc4nI8m9VZ0hZdWNChwFhVNHjK4Z+5inyIP6xsr+mvXBvUbFtXaT1qLQKZcIVvRgBP48/r
n2xxFKo8vYAAsNMmtPL5CRtLAuKuIX/fH7SNID9oMqQ8dWVTLQ4CRiE9PJCayryZrFW1gQArdWVe
wfDAaRHA6MoZurypzmLM8tAYpzGqZ8QIJcGGyzlZO3N41d2nrNBBpI2T6Ze/McLhyUepNvJFhEj1
fiVHrY10lqOC2vvXHQ1pF7wiXvJwpVe5FmBW3OGR21nuBIcOo0+G8hAXz39nPfz5qWaVXZtXSOPU
0xWgHNAt/aajsWpBlvkbUSCWwq6zFLD1s60q540ujhXFVKWPtzwo7dF+fBFcYXs9zOKZqHHPZNUh
RfqObj8vHzOt0EM4rLaGuFzn0YUEIKDHd6F6ixb/3xrTf4LNH7rdqtEFeEEchDK9N/RINXTa0Ru8
PqSldyDF+nNMc4BVE9alF6FliM688jlyMS0SxpOn0h1v/F0V+hnsqPYmLZRnCKUmJoHhPXrqGA57
9crsLi7Fs18ySx2p0HdKMF0CPKv5jqDE57gxV169FrPTWYjZOkHfVWoGoti4fSoArHQ8oSXB+xt9
2vMpnQZ6tkz4w6kJ0IuB5L+SHpHn8LOInmvuDSubd/kkBoUJ0VwzYBnM0sNoQRaN4kl0de/u812y
H/fFET0Se+05Ulq6x1hnkWZ5gleFuscRhkg5Yg5bXy6EfYYG7r7KJ0Iiz0bYkjaVaO60IUI5IQtq
R85URHugvtmBn4620uEqIgpmfpgIAxu1jaXHvCval7zpzJXKYXGnnv3cWdrp4BtqRsbP9XWudprq
SDQ3Svk1jOWHOl+rWReX1b+jmeK894niKfLENdHi6FbMqPXA0xvpj5WdujgmJOgox/nF4CYulxVW
HrBAgc7Z5t3wuQKqke7MI6Z9e6Z2ui4D/BJ21t+pS1RR5sIM8IV34jlqMOmMqDVSCnJxRIoXXLnZ
TJYfiriS75beWMCXgfSlhaMpH0gJiFNZdQAhD5TVbzx2qd/pONNu8xev32bRBogi6JRts5O4RsYI
n/obPAHcPsBywrZeV6Z7SjezSuni58wKgGrE4LnQSUfdydxP5V9+MwE5aDxv1x/o1In9NQvHJYF/
DEDcmPpys687BF7RhV6P31wuI/fsesGAapyInelGq1VIqPmAt8embk08QXJdEF9K9F3eBg6qDj+v
SNZtvx0RvjWq3rwZG6188stoOGgabXhTVtyvpcJCRUmlrb7moxvda3xubZNaQoVAPRLgEeRl2zSL
8alXoXzneatg7S0p6aSx1z0Feo1wjIF1TqPwliBhtfSLfGo2GzQO6LtCeDxluIc4fd+g9d7jFZBW
MTJyhSo5nVkMBx99HLvgf3Z14yJ+zFMWnia9sesnexP63D1eMGgbKQheZuisowWDupUxgjdxlDEK
HsyxNgFwJpECcV9Gykv0kmMQJMO3BH3CG94HqTZjQ/ewFbTqbNPmtfTcxolyh8PvTwulpa1Q6oVT
FbW8V5qgf67TIHqQRYsHPS/DASkDRjZ2anuQdF5kJS1uKF8TmKioxbbDUW3V4mcitvxTqS/hqLrx
cFua/nCQxIr7Vz9C8ior+RY1WWR/9cHoxEMdl8gYCbn/RyfF+aEvffm5bnDIkhK1ehilUsRFOyyL
7xoQS7QKdKnnEWpsUIenjQIvO0aOVK98lK/lHnsvVD3uEqz6HoAKB8Z9EOQibTO3tOq9htzgY+8N
Y+vkUVwomPakaYwsdVgoxl7K2Xf/xG8un3jymqHdapaLw3ioyFq89dAmEbear8jWneQXvrYLtWIo
bkZUKGSkegrBwz4bheemQF0l4yEuqY1dElrIBoV1qIRbRUyUr4hIcQhZI5LEuBwHG9cQhyNymgUq
x7XcdXYjGtq+ZvpuxiTSXsIGkTPESMxDg4ELok1hhwZx2O24DEVPcpDGj35S6HeGbsZfYSgmz/gc
pU43FQjYKajPnhpLJxdC105zE+mQRlr8KIXIVwO4bx41TSiw0W3kjV8pjbXJ2lA/1pOitBwE5puL
W4YOr6tKEd5NLfW16DFGF7QhtMck13aCVgX/NHSXKZTxQLWrMPN3QSDmxygcBxlpx6h8RhRZPYqF
pG4NuBF/+IJcOo3RNPcxQBUcs1oBATukEfEjDMI7o48KpyMT4d2k67GNqzWpPB+iVwXTzp3SJepd
Iwnm5IcwGc0btdKrjjqM3TFONGuv6JF8iy1efAOaFVl9HB/QzMQVqH91rVrdj5HXGfd56TYPvluE
XwUFuSyzbWXbzFAnqlP8eIYoKQ5ak4/dples+lsWp9a2RCS42hpCDPelMdPuJhwM+buaImVSRb77
WSxyqT0NaCXdIcYU5sguWPUNLSo53Ae9n31Jugw5KeyIt0GXFYc8lxVm1tC+JHIaPKW+ECLngCBv
NQhoJBqiRBbHlyVGPLSpDqXhKfdyU1qPpAD8IKUsQ2zXCx9dscOFI7EyIAsa3l+h6GKwXAovSuom
9+Si4VZAK+mo44pwq4qJ4IhujnpYx4tdRSL8VXjItYmdVO8LJfb2lShae7f1irshGuttGoloBXgx
mkFeLx5w1In3dRbpiJoE9T4rVR+lWi1F0QCTnlBWMkSZ6m5i5rv10awTjGqtpDr5kVryXN76OxkF
/C1CMcgSSGZ4CpG33aWD4u5wC6bHXMuIq0Tu5InmKhVcO0mtql9ZiHTNppV9Yxdht3Prpobw3CG/
uI9Rnv5UNHmEXL0WWeGOBmD+gJQIJktwTbdDLofwy9Jxj35W7sR433JUumKEF3bl3QVdMD4njVB+
FuG+eXYT68oOxVpE1kKzPqno5PwxjnH7BfVDy6lyPDQ6K/P3g+EJOGgGqv8FMbnmFHhCjXxyYiKs
Nuj1Y6UWxpuYNTwadmroOhl6dK+eHgHIa5RQ3gg5ZI3UwnpIwQEN7r7afM/zIBbtTI70T1rq92+l
kIh2I8uTb2iUZVa7KzVMXLysxlkzwHPnOZDwPlbFIdzF2YAIkCu19V73suGxG9+6PKn2tRj2P1Ux
7fbpgKTXBl8p6YtX5vGk2he4nzSTZgEmTL72Gqq59Eg2xzimyMWtJdKKB8Tr3seZEttag21eqo1S
vRUSliB6GLJ89EIZZ+uqKXfovjSnHGcA7A0G3IE8JO62CCFb21wr063uDtathT5EZitGXp000RXu
BllRsC4NshsDRYhjqtTpD8zXPDSBi/G+E1NtMkAOMH8ewvtCS1hW+tBiERi4yUMeDtIRxRH15Gpk
HSXXTKRvEEVHR6PfC01tvPYmJ4OeobAZji4vCUVxJ2mpeCi0CtF5PXadbip8uxiLyCxscqSJU3zM
sS25LZtM20it3BzJAv03DeHGQ615KHtmfrTX/RGFUkWHKGFq5l4TS50Uxu7Let/doTA5ntLIM47y
oGHD1YfAQ1okQJ281qVv8Oq+ZXn7UI2cm7mGNg7mWID4s+9Ilj7UI+MfUj96cT20bMZIf1E4e/CK
SPoN1Hhl4xeB9jAOvXknJD5baRAsu61zFdO4dHI+DU3X1voMQfzSNJA+N7pmsIfRbDDW7CPhj5GF
vk3yLESgt8Qe7Xph+PGaCgkfxLQFovgdanhZhptcyZsQmVdbxNa7E+9htK5EWMCKyECSgRkoaITR
z5juG2cXyCHO21oaWtbkAwxk5XbchA78gJ0B12ILURxLkt0aQHOh4TUFBfoHwAl20Px64WVemWbY
PdilI9r10Rvu4h3ikTuJg+EmPK31dj/emQgHsxOk+zuea1bv5uoInqpnjCoqNL2PIHZ2CIQ1VMrH
j3UZZXYVj6lypjZebDdI1o8IpQzB2/ty+P/SF/+bpubUDfqv9fBe/u//yf7X4/cmvlC9+Nf/7V+q
F6r6D4g8tOX4xwhMYFn1H9ULTfmHBAMdKsf0cGGA6DtTvbD+gRof6r+o4InIpkxA+v+oXmj/UN67
HZqCCjB/2PgrqhfTNe7smoceA8Ib3NlpGtKx5gdd7rUEMownN3jAIMvkRNwBZCnfm+AV3O7n2eQ8
/v6b5/ov8yfDf4XiZosUC+1DY7atRfx3vUrgrhQeRwpj7250ABDiyrYddvKufE7ajZfsPJuz76/e
4j/Eng0zCIu4l5lQu0Eofuie8c0sUP25PsKluYSsy00PBpAJSvFyLjlHBjl1mUtVzO66RLznv/uq
tN23qCxO10PNW1/vAzqPNWtIYRKVwg+mJAvK+knO4jujw/OpqzA/LP0xs/UkeEIiDhskN9kpXvp7
21+oYJ5/zMWhgrOckMRcPeZED3xrSgzcCB9L0ANA6YwU7GKFeyneqteHOsthv0c6PbMxo5wHpnw5
q4bWNWbJcYSwp/elj7O3QZe210PMkvG/QoBxRFnS0EC5XobAhFX3Up/V0dZf9eRH13zlWnw9xMKE
QV+auNwo1RBp1pFT8GTWc5cQ1GMbX+0RBX+iNN7nWMtdj7QwX2eRmLjLwehBUCoxux0RVZypsQia
pN2vh5gDSaYJg1AH91mnayOThi5jNF4iaY0XS9CSm236au1ip//iffqZHLNHFF3s6AFHyBW83tIM
ck0Exy0CO+DwvIxZCWMmdbkv25Ib8h6KoZNTafiwIu+EmiE+qyvx5mI974OEG0Je5FEFQtPsiDby
JI7baVV0p+S+pMnrQDdAKdSZgCSN4510J/4sImy8sf5Zf1Ier8/xwpo0zqPPju7B79Mag1jRLgzN
lvqfrfSmrD6HrgWZ/v1ZpdXHrih16JLaXlxFjugrL5VS4M0irvSjpaVFeT6a2ceLjV4QkpHLorZp
HbwZc9gHaDQ/SLZ/kDcBJLs1hMpaxFkylpIsEpHwE22hcfdhMmzUzFzZaWuzN0sbpS9ZHph02a5q
C0fAcW/KWIGYTbq2Eidg7+yQBicBT9GincCqmG23XisjIVJ6HmwwSBoj7Nik7UCbIjCUe8t0Hasc
79xW3eVitk9zYWWY0zCuRZ/tg6Qdyj7k59kwdbdYY+29NpzsNDM0RFGcDnrBbkzz9fryX9ztoNQU
SYdAggTY5cqMOzTR05CV6QLtG7zU7hCBt7JfrmasDE+bzS6P45RfvCEBU+FSA4fjMlTp9XnY44Ri
i5ZndBvotcZGwmTsraAJsa0UQXjGGSPaN41YfhUkXbCFoRd2Zq+GhzCv0A6CWRPj1+WOR8kU8vtw
UPGm1xt36+sQEuswIVOMcr5TgaQeAt8zntEW8V4ozhHByEX5TvVrhOUFmihvYZgXN7VfYUHJsTs8
1JWnmQ+hEFdHwwlvb9I2vusF0FcbP6Xp2wlWGG8F+rr47ak+Ktul8KCOHk6hcSjdViVcMynBbEDH
AvBRVpEGFtMW+wxFz0/oPEorO3227d4nEwa0xmmNTgqye5eTOcm7jsMkR1uZWHPlfxTaSoD5i+2H
CNMvOMtZePzJbZHGChc19859Cg54vTkQoIeNCDRlnUKwGnCWJBGPTxS3YUhcR4/mKTl4T7C8t/CV
/ntImLUpnK1HKgUh03XiJXUGbrKz5TWG1vw58/ccUoooKlllunxczqHMq3eTD4nCW1Pr9Lf5rry1
Nt2+P+Tb4pYkvZfs8FDa1ttaVp6lzA+BZ5mss6rcF5QpcP5Zcl8rfO7MZuXkXJy/s8HNlqCq5DUt
TmLUyOe11ovVrdRyczmND6OYLUHBlbGW6YgwMce1Hwn8K/9e38EVf1ztS3zMTnwilQuaiBAUemWz
0dAMbFBv7hU7vp3euPtDcGvtw830Crf2jjtvvDCuy1izcYUw0SN1ilU7iAvErAgQnVvD7nbKiaez
bbztDqug5Nnx8h4UhU4TdSjFoJqcrcUhxLdZQJjZVp9wIt0qkqOXm+hZgFtqPeOZhesZXmaSjcqG
LRyzL9fPmYWtoADxhGZNhccJO0cPYp6IiHVL+PZnt6XZelIc5RC+TN9U3/RY9m4ku7b1L56jHK+H
fh/Z2cH6e+R/hp4LVgFq0Zq+mULvuu07jvYUvunvKFocSjavAtR5nhm2PZS/03D4i1Da3+E58VCj
B0lGRX+ZBAQDRBHdKdW28LvCJCuxsMrEvTZI6Tz/naGCVQMCijyG+qGlB7cwUPRRBTOZfNYLVLcp
p+UtxNc7pNSOcNw34b0x2urO3aAtv1nHF84KivfRaqBEUVFE/QcE/OVocbqKWqAPKsZGgaOgcjnm
L/xnuOitUX4+5jju3Sb6N7qJtiCBLyPpwVj2YiSxoN1bJfqG+TtWnYN9fUbXgswOCZdWjZiSM5C3
ei2LL1V1NNs1CNa8JzrN2cVIZiukdyuxTGpG0tnSTkV0SnhGNHBrQRr2dtkammf6a7PtcBFtShRn
B7sRB+mI4QDztjeavW9HW0QZM7s8CJ+E7zjdy7vaFtmM/1RDe40hvLA6LmLPrucjjlqRPhC7lz4n
cX4zQK31vRbrqty5/uE+nk7TnNIjYh9Q1s6BDn3mK4M27QQlurVSUDnZp78eAALg1NjTJ6j87KPp
sosr2jBttUGno4d2j/z1fxZh9qGiNk/GQCGCOzabsLpt25ULz3vSnS0FnSbhJCNJUx602OVS4DnX
soK20lkK3dY9CQ/BIXsWdumxuGddPPk8B1QO9mk8COjHwoleIRuQse8zOECWkztrp8TCbgNXPqkH
6Qq3sPlHw9msgqhb67beJ5hGZpvRqp/l+PX6vC5E4QAkAo4pvH3PaeqCEvspBg0a/oPeBuevfZ7i
P4Ae+/Uw0+TNJhdCA6xHblbTnXI2ubJbDbrudhqTWx8ntpGy9w/l/i++cEzJ4ywMLebLb6jprZ8X
fo+GemZ9k4oGh3FEfLRVpsZUAP3Xw2HRXMap2x5x9SkOIImHxnDcfbNvqZJEvCVuYfrs19SQFnIF
D2BUZLKlgMDWZ/NXiWreSFGr2Wb44jcHHu9tybiRyBjXv9NSfXAeyJjN4OCXcldFfKjOhjMNwGZi
4kaHYm9tG8nJDyjhg17Zqre/8fjevXhYYwEsZCtDopkt6iaj/SDoM2AzVeM1rYHtAQkkK7YQ/Lo+
ynkv8fc6OQsxy1edh9JZEVfTcgyevWo3bNuX4i5GX/MuACRkC6fhRXh08adamd95U+o9sorSscpp
TbZ8v/idHTiZiyh8UKEEJu+rk/UQPiaHGE46Cg4YmO1xklp9ZZyD/D6EnOb7LKSqjZ1Pj4fF+lR8
918HiIzVJ+8m2WZ32o7SbyfYP7uv8T024Q++gRwGAIr99QlfWr7no56y0NlP4G018ui0azav4g6C
Es8gbJ7CsMAAVwVleD3YUkqj5sJF0mD1oDp8GaxUQU6GSG/YeXPSvWEfYX2YCbvrQZYWKc9JvEfr
IENBEF4GKUalH8aU71iI+HHqiZMnP65HmFPif3+3sxDyZYhGrbF27QlR78DxCydMQ2kDu48ukFq0
pjw7eantL/IjXqe2dUp2wpv6fP0nLM0k7XaDSyBlrDRfrGNrmLnfCthTqDp2dfpGaCAxFi9/PQov
jpBK6OzLVA+X4xS8oItkl3GmbrSXK8FpqqegXdvyU+Kap2y0/iddfxgsSNldRskjMWkVrGi5DcBC
vXOPP0c7epQPa7DtpaV+Hmd2d44qv5H9OIK2hydkLIyO1apHIBa2Hqy5W0wTMx8SPVosBCZBqQ9q
vXGBZnftTa8TsXAUw6e0EDe4yj+ovMpFa+ycpbXAPUaUOb8nWc/ZFh5cS1cqoZeBk1tbQ2kdtWhO
Vb5G3l0qFKZHN9DtdJ7Rv7z8TFZZhVXTdDJ+iX51oyR+uk99b3I2wQYZa1N9h5MOAimopDwlOGU+
Xl+LS1/v/dWcdiJE/fmKB34Zpx1oYIwC/KizfaELHsASDreJxGNP4snDz+sBl/LIecB5cgYvrPUj
AXsxOfSydaiFdCX5Lnw5czptqPFQkIY7O5vSuvVH2TclwIgvRXNXqydRW2GHLYYAOCDSLeJ51pxV
514m4usL0MVu2rzYAUTKTkpkBVvZDEf7L08YDn7vmkAovX54Bc7aahy7VJBtS6mhkBroZ7xdj7A0
GHIeZMvpNs3z7+V8KYIW+54kyzhwghoQaKEXwR7pgZXn9OnPzHYvjD2VWaELhHLhLCFNJpmtMTIQ
1+ycHFSq3r7EP0yfhzGgCvoaFGJpVAihg/aHw4ci3Gyh+QhF04+yZHtMQWkP0MKjT5K1Jrm9sJxR
Kp9EjGBNQJCdbd9EcyupDxlUU4GBMz/FxsoGnSM6plPRxOpwukig9fWhEiYXYOmTkvQK/Gu3/lv3
Gezr1rvLvrZb2tc7dVfdcjTu1q4WS42J88DzyrggJ4ZqQmD9rkc0SdrEjnHPIZLfy4e1emmpTES5
j1wLaWlB/ArIoDeGQi5ToDb2YPeQYRnkp/EeBu5J2QqPwuv1Rb9wlhAQhAzInMkqaXZsCala64Fb
8K4Y4aBe9u6LUoIwLDKugr4mNI7qrakHLORansEQOBZ1nm74sJf7LBVLjDctQmJ9aw++vgd5voni
zrHiNTzHWqjp35/Vn1HRRkHg4TDeqTsfOxi0wvTgu+L9RVLk++KEs4O4qoqjD8ppl3E8zW2FKuh4
NG31vd6Csg+HLR7Cm+sfa+GQnAQCqGSgrfCcMps5bajjoGsw9lX3SCC836Yn7Y61D7Tw5vAuRPCf
OLNp09MELYb2PY71dXqqqTeVE/wxuZX6a+TfpQWocXKQWAGFkRcvp06eRPRLC4Kgexfdi1s29ak9
xDcS7LrMwU7cnp7seX9YOU6WroLM5Z9xZwu/stLI7Ct82GHW79Jb+Zcbb6KTtdVfxnsJnhcYcJ7c
HrS1PLaUKXGkmtjUPAR8qKdwasM+NVF49DqqJwFpMgOJu0nKonPqe9GJV9GfiwkM9BfgzuncpE9y
OcNVmyValuvUNsfgfhLr8PbuC0Q22FWW8zca/e/eZ/8ONn3usx2nemUiVK1BRRB/ibtgowR3dbeS
sxbPAoonMJOTyROQx8sgRSAnXMRcDK55UqyPOgQ9Hs9tWnX73+qEzUPwAFd4Zc0sndx/hkUb8TKs
q3eThSEYDC/udhNxwkjuEuM2GvKtWSp2EK2Mc2lrnMebZZVUa0vaCQwzCjBqlY6CkIOad+1CYz/+
jTqBlIJtsDYZ2Inq7MNl0dD1ScZTdw6DSu3t1He34aqq68KQUIvlFsZrBYf5vNnql+moI5mj2EO5
yZ36FljmXnLCB90x7hCYuJVOoqMePGdNz3FpyXC3AG0NkYd7zBxFFg9i1WN6Ob1CwxK2fZs08yPf
hTv1TX6ttyJqkgP0EgCba0l7YcNP6gkmxywawKI5+4qQuYraanLF9s1wk2mPavPl+qmwcMiB9qXE
oymhTWXD5bKUXasyka9T7LEMXy2XAmyQy/sCzYRNHPL4dT3a+1Xosn7l5OYdH4NF+rrKXJ9Ta8pc
jblB2cUv/jiUIp9XxPow/ITxOIlyrqMiPs4gERkaQEI8+6R5Ywfbz1QCuKOgU9P7G29IPqvVXy9g
0UcH4YzeKfroxvwEr31XqH2qIR7ypegQ5/DKgEOLzsrkffxWhJm6KlD7MPWZv02OYi97XU8Y5cHf
1z+nF+DQwd+5PnXAoKWNtleQxlLelJVUIi8G5lWfygs1I+7yl4vE1Lw2yWks2dFn5Wd6jJ79Y+sM
36ND67zvhi15GljRhk42r6JObseIzJhfxdt8tVn/sYqZpOj//CmzE59FrKZxyU+RcvM4euKrKvsH
uiT3XuTewJ7duC6WuVgFHa9P/nLcCWlPFgALP4sbW2IWBq2poPqi75Hq/FkVeKTD6bITs9kDgnmJ
E0vfJFG7vx54oRPLiCmZRInXOGhU0wI/PxS7Vs+akBG3O/3UOs2hsS2YgZ/7I/11b6N9axzrFCJp
W+y28o6yY3dYw3Ys7CHQ4ohMTVJCH1+53BKCYjf4GOx5oJsTLNi7FSmGjxdNyl8YSpNEAptxvktN
jJ9lKVbZQbq+kRpE8qTJnf3n9blcGAf7RuV2DpUF1NdsHdeDMJoYp/NIMDFNYGmn8UqEpQR3EWK+
TvBZdvs8np5CfpPjs08REpfvgmpb4bgGzViYt4tws0I0Nb1QqgrClTV8a2njY0uIwfhK2l6OwsEL
zAI5FXNWu3RSoRe1FgHvNXoHEjiO99UmbVaq+YVnJD6KxklHauPGPu8WWmaCX0gUmZBIg18Joj2j
8F3Ga3oYGqfAE9r41sm5U0Qm3GqKmbaBTpfZPqiTSVxZVx/CMv/RldZJAk3b4X+suWs7YaEU4Ddy
9Zywnpwr8xqkLLW00YzAfMcHGy9AGG3hC+7eCDym9/5950ww4fRuNe7HFDzhybFRmZYvszOrsIZS
ZIfqdIhrJ2w3NGRerR+h4Eg/gn1yrO9jOIKfPOm/EfnjnrkMPGtsjU2EAin223x7fZMp0Ve67iub
Zm1ss4qc5+y4jLVpbNEnWZ+cCvnKbbP3jDVO4MeFfDGYeaO4t7CnG3Iilfkrd55Nlj7o8LuvZ5mF
PsxllFmaodWMltw0nopnUKvdFE/VJ383pQFhX9V2/i21124XC+iwy5izvCMMhZ9XCjEnUdXs1D7S
lLGDLe1vbVPtpocf1Cju1Of6bq06XlkgcyBt2wIv992QOQXfSyV2bPJgpVO8FELHaIcalbw9Ecku
jkDUauQyLjrDDoQXOf7RlmtMzoUABnJUWOtYPMxRB18GiHpI730Y4+bm9Y7LlSwWfl1fFNNPvCx8
0Vg7izD9grNTXCqHqPZKIiRhZ6NDO2iPOeLYVlpvImnVfGn6vfNoExzdmJib0H1n42kDNVVbQzE5
hcz9xF5L/hnsVdSw0+1wU+7WHt8XNrABYxAkGYcqsP/ZBu5LtB2sRkWSI0LzVvsUSca+qQ8xMiLX
Z3FpmROJNhkiF9PwZgOrDc0dSwoVzDtocDrittv2x2DrO+kh/Gxu3IPwlKH0Xdys1cBzks0U8CLy
7AM2aeoh+SBB7YZ2q96pT+pzZ6dHdRvB4v8GuXxbUHfG6CtOYq1r+X9p+ZyPe0psZ8sncdtYaUOi
R/JbK75q4qPuHUzzoTatley1kCIvxjl967NIhSvVZaYww7UWHnrPcMRIOI7+Wj29UCgxnxLvS/Sx
aOfOLzNFkpbiKA/E2en7Sbc92LZIVCLKtFe5NwgrSK3FYZ2Fmw9LNXKrlQiHKM6mC3+Zg+Jo/ur9
dnEnTCpfokY3Esusy9mr4kJWvIjvpL0M2+w+x/AvseVX42kim/lb4+gIqwSid4W5+W7HJ2W6nFhc
rudqyfpgiSCvGZu4z+JNJmyjZ2ujY9l+bG/aU/Ca32O+CUO8/owI52Gt4bs0ZJ5uUJ7lIY8e7Gxp
KoXUN0MiGagt3Afx3vUD/FK/y2sus0vVofFOM5Yog2Aiz4rQMRHCThtEA3OdTYfCrX809zkOLP1u
ZPX40ibcBXucWgxH4wniDzAHL9Jf779qyKTQD6Ujw01QmyU69BFh8+UKQHOq+/CNG+A70B0egvsV
6ZrpE0c/rqe8hfsflSZGvlMDyCLrzZZUHNR106dUnBWvAkBv8H+i4VsfpYMOuv5Bf22wQtYw3VBs
43u+R3Jhk34a1p7YP56QfGEVMiPuKmCt5/VnS8dbVCL6h1Giu3bmZcgUtY30l5PPFIU7xiScptAl
utw+ctuNgpIRwMx+SunXRhMcWqXb6zO6OBTGwVRSWn6QxR1UD83mDG2Kosqdduxe5HQ8/M9CzKqx
rFWsuDcMl2bvaP8/0q6syU6cWf4iIgSI7ZXlrL1vdvuFsNu2BAIEQiDg19/E92Hap0/0iZnvZWIi
eqarJUqlUlVWpsXRzw5BJ5V8buRjSMNmvVvHyWYFhHs1zkOeNEN5JyYLXq8okJ/+aF2wdHbHEGEc
vM9DJEkn+ZdjMG5mV1GeVPMGtF0p+MLSz9dyycLJK8OTed24Fr7JtICVGyXCVxLIC6v4GKiwX2ja
rKChVZ3oJFA1Ve+Ay5BivyQ62u6s3RgVTsiQecAn2ot16ftcsrf+/N1NWi9yQjHKzRN3sII45FEN
qq2xi9siv6pmkNR+voXn3OFPvrfSg6w94L/NKbsET00Hd3B9MFYZ+R0iaLHf/PsaCrBdK4gN5f4V
yHayi7VVO87kcCtZqARySJRP7lzuP1/KOW/AZB7aXAHUUzDp+PdSagYxhaljVpI7/Jo2vRvXIO3+
Dy733sjJ5wE8ingmsnLIo5cPFibc5eBe8LhL6zg5N2C7cjGyj3UUXEVxU0f3VkEvVM7Oedn7ZZyc
nKIDRiMnsDF3CoiQcuMC+U3oy2LuP/8oH1NQfPh3H+XEv6K8HB1GsF/cQPm6B28+iImGcFut3EZV
tPnc2oWtO8WEQLLetk0Oa1Nl7XTTbULJX/83EyfP9BnZzNJP2LkGJoQN8q+WfP/cxNkzic4p3g5A
lULA9W9H5tKr67AsrUQp+dW3WWr17feuuyRnesnMyXUzqL4ioMCGmdn9xjz9ppvyhx8EF1Zz3gP+
Wc3JheO1mhVQN4SQYtl2sTvJW9uVN4FlY6IXXHPtf3EBZAMAc6PX/gGwECyloFYEmTZL5FWGLhh6
DOMyXJjmObd3AIwDDwmQEx7oJ7GmWfqxwsyflURBHosGg7lgY3SouBAKLpk5iTacWT44U2EGiznK
+ksBYa+K+BdKqOth//slsFJe43lMHHDkgLzmb3/zxqqgrYIVmucmVaKhL+FY3dgKLJ2DEjKbh1lj
Gqbl2eeOfgYnsCKrVng63uYfSwDzylE6gGw6NUlx0930yXT0n94kYBjVt4uwj9WfPyzzH2On84gT
7yhyYsbS4LEF3TqUaOqtf2W+Rgcwemwu4arOhaJ3S3NPDrFwnRkKA1iaH5o79Iauy0saRWcabH/t
3imsDzBR8M5FWFDx4r154BFAbcMk1V5BSj2BmE8GQRiguOykv5vqWGVzWmzbbMqi35enRs68zP/+
Y06OuQhnf1xmrHcM9t3v4QW44ExuIbLWP5jUAazm0gafucJAzfJnEB+y3f5peQ+dZ8vMTc3SCnmS
KvNHYoK7nBZRcglgcqZ+BBlt6IqGNnByH6sOS9Qubd4VmJFtbptgN2eYab31voR7eutHsbqJrvlN
yOP6ivIMgqMXngXnF/qP9ZMgIKymhEoBrC8gQopHn1+xxnulIvq2VPmFvODMe3lVDEe3AgDe4CPm
UXQcZQont/68Va0C1HTsXj+2j3yj46srCb66pIxBFZlnw24FS13CtJ+JeO/tn0IfqZhqjWaYlaBY
ZS8mcd0nejGnP4PE+muVpwQBGiOK5SBhZdy4wBCjAJKBxzQReJKbEZS8cX70hlSLlB8u1eTOO9M/
O3zaE+7xjPVLBdsCXDHqaUHz+aU+8HJjpqS/Vrt5Q1K/3QmdlBMa85ec+Uxcwgaj4oPKMjKz01eZ
Fw5lo1WIDZZQwnQM0NP1xYLWWSNQoEPdHcWXD41ZOUbgAyGWlbDvzu/5+0pn7qfyCoXO4MASurMu
gsDODPfD3DuTJxntLAyEjRuYNIfosXyCYMMKEokye1t+1y9AzsaXtdNOacpQ3v3b6MnNGeEFSq0W
Rlf5pBXgQ/fzxt+Q478PdtG6kZhV+6O+clpICSJwY3vG4mltO6hAtjEhLzwMY2+4JLT3IV1D4oSX
rg+4LJ6EH2qREhRUKKZMPPWdJp45GE6cvV88czpuJhCwfJ4AfDjtqzFMqNEAwyV4s51cktCGhVqh
LyDoaOX3tZTXUTQlXZRfyNnPrQkNaLzjQfaNDODEzORqSGvoCHdT2G+aZudaT4XzBWxpqdFT+vmS
Prg+lvTe1klW7SpRTVULW4GyxbUV2NbWKuzfnxs5t2+ADK1ZG7pYH5Lc3HZ8K1QLS2WI8T7+W/o/
lvxfR4p1Je+MnNw7oMQmbS5hBOqAXzhwHM5UXRhM+FPZ/isngw3PDiBsRT1URv9kFe+qHaMtp4mF
PkudUTnXPpj8HqLRh56crdkwbMGw7NWQRPClYx/AhlbLL6gndolNROlnFVhFn3XvOd+bSpI335B5
3gKW5uC1ObjLTwqYGvKvdlIE1ItF/oLHTvlqYRRhQ0bwFVlzze7H0vlWCI/u3B5KFxCxAPPyyi/3
0wvb9tiQku9baF/fR1HP36bAGy/NEH6MXOseAMiCSjxEZzAT/nf6XfZW4Rig8FP1JgCDegqOTMTB
g3/l305V7H4nEJu+3Ps9lTHHiD7MAh8DJu5wHXA4SdgKl0ClPWA8XbQB9XshZflGpn48BoEjrryJ
kv2SU3boBwkXbufgtqxpsBna3pPxbOt8s7AguO49jz+1pZMuJZ3SNipZYjd1/gpOYF/Ezdx2+2Jp
IOawkKa+cvqIvUHs3vwqiMqvKwmOplTMkfc8EL+7tLWrh37wLvCLQq8Ycy/ktK9ibNUK6BPgmMB7
S7cD9/S0pflKI/3j8wN5ydIaFd75MZ4WTKNrxVJekaNw210OtOlg5TFx/202uH42kJqikPZH7v3E
W9xcBr6yPJZ2qsT1fdVVWbvouF0u8XycC2QIzhgwXOcykS/8vSQnzAF8sBcO2MwYS9uPNbuwlD+/
4vT7rAMZICJBb/ADNNHYDOJEIUUfFiIFILcujL9A5o6GLzV40Y6EVxjXCCbwYeclI9+LAr0D4Hpy
o+PGsUzqF8bsRxMEsed0TeL185C44/JNTKBKb41jf4m0N28Lnw3XRU3FfrBEdWC9M/2qTa5+V+AT
VRcWde6ueb+mk6g5GpSTrcjBmhjZ5vS18QiUubMJErVWtf/c687aCvF1gIsFWyU9yXmkEi3KRJqn
jmvFIQRU6l99X20H+2dYjz8/t3XuyvHf2TpJdVCCVrroBw55DbNpVZlMuo+ppy8s6YIZ76Rf59lV
Y1vtyFOO4zpUJK5YC6oSkX2+mnPnFcmAB9QBQbX4T3B8d14Ri5um6HKeDgPQkE4xQb2MH4Vhz2AU
6i4YO3eS3hs72bqFeRawp2vyNno9uGaswOztuZguhbv1c58epwBoO8xVoev3Eb9RgusSpRaeUtE+
g0E+7kBQ1+l0RiBmkdhaVG//yzYGGPFDYwzw4pPESjik9AaHFUis3AMb3Melrx+p1nvphZvPTdl/
WKE/rg+z4cCseesQ9+nRokAqDQXWBzRMu4ncMlzimnrmYLcy2hqymGOLELKBrHKHR+qI4ai+9MP7
CjJdr7iZesjABNGW27446qhYdn4jghsUt8ZNNbQywahitXHGOfy2cMdsrXIJrtvOrSGgUaCKyHqI
I0PG5si0A2Ybnxf5nV1o9So8PTSgAMC8YNz6eZNOcw7WflJpfaWKwn4N+wEMnW6nmnQuqhIMoaGJ
l1xH/sZAQX1bQbsHxZsGZE19LLWxHwMyN88qagUaAJEZXmhuqeFZ5IIYgBodtZ8nnIm6BL46npqu
PA5BaKIn5U2BTvHp0dPXisYM0Nu9iVgLXYK8muM65O0OnUXvpQ5qal0tw9DWd3ZQLcWPYnJV+CYt
qTChoH2Rx7Qsh6vJ693rLpwBW1YyuibIsq4nAiZOrjX52hvwczo6FFdgdy8zwlt+cJpWvjoDzXfF
qMaMFV7+gO+Wy7jPq+mKR7K+FoULmRSmFmiEmP7ewjfZQ//KO7qg99m5ddlDEcGXV2SRCxTW6iLr
ygFqTYHbQSxiaes0NMPDQAzZFwxskBEYE++gryPLmIgFU4u20yUL9FmTuRrBO09FTBgo0KKuTFp0
uHoZREmpmvzo2xD0WRQ12yoXfDNUc5GtwEKzqZ1Q7xenajKl6/FYeTZ0FOuwegqmgaQjdEtiiETI
pJ4Hfl/aEwkyC2nIkobBxK8MdyMMd4QKgFIXv22Wpd/Gw9iIvQvNj3geGbmH1GqfUeF0kDM0ze0Q
1U5KRneAnLoHfQAOqSgx02G9f2uzNZOvk6BpIK7kB/1O5FA/k0uUXzmVEyCARWEyh3ldJlACcb7M
LelBtVNrGEBvvLHL8i6qxjHJJ0ukwoEUF5qn46HtAqj3uFXZAIYE3fNja/f8phbLQMC1HfV+HBZt
cEc7u96TdlXeaTnf5g7Jf+T+qi9PlAeSj2bWh6jgdsraucuQ0YHljkxN2szE2eSGhLuF6xrCFI29
pePoxeEcidTyIh0z7keHxvKh5G4GCYrZHkV1S8nuKC3qXjPHA20Ki+y4DxtQ1pVFkM1sqI8GiLEM
A5ftpl0akbkjKZMmcoIXz6u/ecIEMcgFIbHiOejUyNB+8jDelDi5AvhLjOLF0YNWKW+gcxIXoKLZ
LkrWmQUK0gcKTY7fRTA2IDzoodUDmYENaQ1QORBNinWpx6tZDsOx1Mx+LEMz7cIFemWhvq5MN3/F
+kjKKO3u7d53biTKlI/54FXfG+lMz9TpekhcjcumbmRxx+ls7SdoShVx7UTTXogCPC0AroB1vIfO
lVAVu8fjtn2NgkZeT+5YH51qJFAk9Yz+PtkWvat04+Klk1vPWjRTMjhWBBbiXnRviI9R1sjRSp22
cW8Yt6IlXWw+bUAegYrTzMsERNAQ7Wh5ucc/8o3sW7EzfjT+9GeM1WH2C9Uii9gYz2U1fMy3yscZ
udNPiEhClJhboVSgSejHp9wJhidiFzhWlEzVpm/d6edcyOVRG1UNmTfS4gbqJ3jTOb4W3+hgER0r
25q6uPS7aU6XaIRUz+KIR5fw/hrw1SGRnmj2I4hdgL5FPr1AryejxjT7Yuiqg6jy+gFQlyYpNJ0f
UMGVN9TWHAKG9vIC/ULodEPL9UHYHb9fpWMews6YzZ9/Q6EK4yl5YzYU2jW7ENH8qwQQ/wFc0cWR
QHt5Q90hvxUE/xYGyHyIasKtJfG/IU67qVAm3LLZx5SqGeWGd6GGWlNknnpvoM9Brc1mcfWEyMeb
9M/vE1EbbJq8mw00RlXxgtTAZwkLofLlQngmsyO+JFrp6tbCFPFbGSxiP/EZwkFdMXytMJD7zfYd
axsueX6YWVFmGrFuh/p0IOLJUvXdov3upl5s8oiGh2XHIuCg1fRdaxsId0cL175B/HCPEWjul8SX
ajkyGYZN4iszpgt1p1ugs+asczv9lVW1+I40mz/oAEE8LlZujtifrOF3a2n7rliCNo6GCGSAKMZj
qDq0wi+s6OZ7r1oCcbVUUZ0ZoEsSiL3Qq6rMRbOOaVh71uHejHsr7JLalxhUc4bczUqkbA9qmqyr
EbduEvYLuQsJt17w64Y0tAhEgJqOL2kB0QMVR0XtQ0SrXaJMFgwSb2zqId5khRXOTRfRXRiJDn1n
Jq6XyqUPYMKnTRJaU3jf9RaQSKSAaLeY5v7GzwtzW0XO9CjzuX7rc6luFe2dxBOoiMURFGeeofA2
3bedBubQ1QTBmS3Tg8F8yJPl8uH3NNEWKsKsyx8t3CY6UaPTPPYgk8t00NDH2VnUVzIUPxVQhVlu
AXQHDNyw6wtP/FYQG/rFOxVAE2702wd8E7kRdgUxTbZ47hMLZPniWoF4hF6XnfVd2YGqhGg7LtAP
SCGU5O+hsigguNXYMuaV5ne1247Hou7U0zjKto9r/DpoLvq6uu5rJ3/zvNn7jRyZIrPBpZeAKbTj
STONuGQhBXSc8GWOlV3WmVs41tfZtcAEPoEKJkarZ84UgaYjeJzZgBuJQC8HvLE7Nvfifm4gt4TW
9fw6YuO2kzHjEi8Lr+KS9+FN2CEniW1e8D0mQxkIDyGtdY3kuLsrrJZAbqonV94gKw4iloYelBtd
93y84j29d/gGUhvBo10u/K7Tsrl2ucvhXl21W2wgQmm1DxubPC9gwywjlnB3gPwSqkwbh/ldBjbQ
EfpkTEcbt94EKA2pKQEpNjpkLeKCch0IUUWoH8VdZckvspZhBvJJvce3gDKdb6wjyf3iaBzpvkL7
neyknPPbvmijK9Hn4Q0F6vfA8PkyM+Gn2kLuE4OjxMRezZcOSZintnphQsVTOA7XmJPGGCj002I0
BjBQzL1qs6CPdU8QozL8Z2FGHd0c+iKkz+PCkc3M+OWN61i3GBuiS0yhevUImZPmfo6GGgGhV682
rwzuExn8dOt2yHLluDc1EtEnNHS9+xpKYGnpl/3OFg07EHcY0V/KoZQ4FkF128xF8QBuIVCYirLJ
QlJGN8IxkB6T/jJv8PguRMJGhOi4n4LiKENVPbCxmp5oPzcHszRhJpw5+NK7skwpGFtuzQAoYPxn
DZAYbdJ+rgvoLsq+eughp/KM3iy7Gcmg7jCvK2ncLaLeV1I6+3Boo9s/S6bcddO+79tMLfVPr1Xs
2tL5slEhlCgJZO5SvEHmBY+dDlFeIO7K0qu2kDKptgyMMmu5tzlQDpWnmJQVIgMT+C+N6LEQ49fr
Hx0Vx/+/JByIZjJBq60Vuvy+JtrZCx3M4Poy9QT5QSp2VM1mR3LVXet6CPbI1/xUMYn65MjVT8aA
iY7RIeHHfnZRs587tykyBfKrL6zrIFxYzjxj9ijuRFCSWCvQzHSWVabSmlhmek1TYrN8l+PYGKtR
mavt5prmHOlWyMjDYNnhsZgMdgF38KawJ7jmWAc7Tcf2VdrafXTmZkhYU9IfjcgxaCQgP4Z7NdhA
Q0w/1IEdXA1STTs8cMQvMErUj07J28wzTf+M+7jchnzSB2Esz0+ahdm7Sg7iIRwUbr2hzhV2CJ4J
yckwYwNOhqigcJEwLpc6E/lSfjdljr2VnW0dF5foFy9AfkrGLoS0sNs9yo5H8Z/vMzqYOI6pWaYf
UjPU6Kjom4P04E7Us8yTQXkvldPiphTshF/bGi+sIcpDuobwkiBOTKzZ+71R21bX7Rb6N3LTISql
9dBAXG8RC8Q7S3/jW7+U/AlvqZFKSoTryXUZflSw+8Kt2hkPMLp0eNEO+MMn5lZ30K0dX/IBjt/1
db3qPkZbeEd7QEOG/apV2wDaqxz5xlQUPnDcjUHiVtW0VVPk3/tdaR8ne2i61CEKbDgm4OJ+8afu
mnYseB6sZmjiMrDZdRPx+s0p0NNPXK6Le98Z2yV2HMtCDUm6DEqbGDaPfd/CS7MqO5L2Tus8+QWJ
IPVn0xuv8pfbCRW3b8DigbrNNxHvYltayCmUscIfELRk4LuyMQZakCJMwdCCFmhPerqxokhcDVrS
n2Zc5b+Doq26DFU07ycYiSLQE/EoE6SafvRdEMlMTAX7yRYTCSTsKOMmrBeQhqVu7rySUFrdjvQq
mmI7MPOb26BCuidBPWMcHuycTyEeDOB9ZD2OyGKtWb+H3u9twxdkW+EIJ5pFJW7KTutXeNr0AyoD
BnCUIBhZTGokV3R9A2ylNVtHqSPVH0nFwJ9LpezaJISqKUTnRpnfEopXbkKDofd3VunIfVuSVZiw
bxdAdhyk896Uo3raB0HN9nbXIc8daCRM6uEqU+ClcZcg0ZaeXl3HqK8jJfmLrEf+xeNTK7IGepT9
ppy6OcC8fQfqZeoV+BNkPSE/9ProSjLEyLQ3sulumWu3+PN6LCD0GmzgEBm5MXSG82MtcLlwEXOx
RfTM66Qf+tmOJVI0NxZGIV8ynmuepNVUD63dRqhZuAWiext5Iwj8KS9A6jFX2NMw4PxeBPheKbMo
8tEWwX5DHaftj70YJwz2WK355be1esNsAHPT0EUanFNvDiEMHwbzDVAPfRMvZUPXwnnjdjvTmTK8
Dee2/E7Djn8Jl64A5MSv5zpjZSiGFJdwaO1GA3ULkBmzPjr4LXXbK6eDQqbVc/d2BFP1PqecGmhw
5cRPyznHOBMHFwTkS7XKV5qtOYd6hGDRRpEaMGgqFNdwiFDJNG//SGWQ0Ky/wMbrpavxX2XEQBdo
4zFwrWdWv5g7F6xqI4bLo+J3Y5jTxT2aZk+QCW6KVM5TcBcYNkskO4UYEmEv4xcJptV8z7TA/s0g
FGcoPpIQn9kCPxvCaYDsGQv+UZYYd9lqOkDW1uTtzK6NGDTfmAg/ZL6CB6OiyA79AuWMnYyqYkkI
3vIgVppnY3Z17VpIVVvBfoLnLK+ukMThYzuoGMQDZESfDYecBTzZc15NacN3BC/13hV//lKJg72X
FSl01rcELmFNsnrw2mUI46KCdOOIK9lNLeK2znYZVEXTjoKXLXXL0T50eOe+rMjsMFtQ/li2ssgh
DGwcAbcv0KXDlhlK9xxln+McAIkKKdep3jQLNy9O6Q8+HoE9f7Amr7pqUNN3N8yq3NdwmkaVUkT3
G5sqv9/njYuBu15GQZk1q7+CjiePMjgZboI6Cm/GBg1SJF4hPGNxfFD/jBNKAjEGk0kdl+2I22Gg
5pcnGHSf5ST6o+VYzitCzhoNCDyP0Rm3fWDnSx2P9pTfAiiDA8oRXyDaizOjmm5adgChQvC17kAw
FJdgZX5mDApmNNDj2zKMIkoDCSXu1GWT+SU7KG4m8AMrBfMKMpSlwf8gbdf8Wrk8lkwwze8p/vRv
tRPkD5E/zDNkwToyrDPF9VVFxiED2s3lcVmQ0o9bF3xukH2WBy93o9cSyeq1HeJoQoN40U/+bJXZ
7PfD18F1my94+bCtRq21THJwttF47BU4TF2M5cVmyKNH4awooEhUFi4tVEaOATfVfhxATzEoPT32
PCg3/hDOSKFo1PWxAgVtignF8aaQnnvf5jNeB+E8tGNcLaI7BG7OfikDIBUp3PKol8D/OdKgMGkR
6OGhawrvvqN0Riw2/A2gDvMrcFSXgh3e3kGNvI9LKRmPAclsvnQhrl7Lzl2VFrW93EC1c3rB9kPK
PhgxdY0hkVjNQZvYuEOuUEsJ4EQkvIa0eLX9k0IvmLlKUGrDa3wCMAD5nUFFAS9vtKCq7dgQf+uV
LNq3czvc8zLqbnyC2nrcSm1lXZ5LiLoa/wVqMWEGDB5onETIdgYzDlf1XC1fka3h4Mh8uhWiUgmt
PDRnXG11INIacRAI1L/9Luz2QLN1oGRClb5Wqo+1luE+cHR9HHOIqS7DLLe6nNtdt9hW1irFt9E4
NlAtHeSVn4fDgQVa7hvNUAYxHZi817kUZ3b0lQ4rcfCparZeX1sbYEycFJXb8G0N3Sh3heQg6sg5
UBaxY+/niArY6+eRQayW0y7fO8bz0Vkc3HTi1ZL58JeUmYlvuynw4hIFo0T3Nn+0QQi6K8oI1RZF
xn25gPhR0+o32nrfm8hV+3ZsOhySAh5PCc947XhpKJsmaea8u5t6i9+Hc+0ni7U04M9pgQYLc8iX
2yHGxrqWvaBLDL1hKsRTzU1+hKzPcBQt8AJeKKD+hnODwQI0lTFaAAkfMuJP6V1blxnqz0WCKpuT
jJUxd622nmUkm62KHL2H7HCXeQ5e/eX65hL1gHcZUrvNjOoZZql0VvbwkoCN/TcFklCgHcMIkiE8
rLblWqpB5c38WgIQscUisvp9r1V0VTWTfvVn1pGYOBBMF64rwecQBNuA92aPe8W9J62/pHPd+/tI
Lz8Ly64OM6lo5uBo3/o9XjA+QffRaWS4m3yp8SmsaltBgAu5RG5DQ7yVUA+uCp/sVVeTX0UkS4gK
tL35YYjVZN1clbeaDCyRAD98HS1LQNdQ2s2NtiFtNfjuj6pE7mGzKjyIghdXvT26L0ap+qiiBhBO
TfsvbHTqtAkn/8EMXv5jtqwpK4MaHBuQ9552HhrwYFifMEbIGb+qHN89DtI0P2dvRYui/n9teV6z
GV1oVUyomdw4pdMcUVGC9rbo+u9TF07X7uQPt/gw4c5jfXkH6aVfQEgOh8DTaov32LxrtFhAK5Lz
pAo9/EGQcj5WkY1R5aJRt0W11m2dxYAEUmkLLEgjAruEusyXvvP8F9pxkgWmwZNXBaAiqDuv4AnP
o/BQjCjZ+gwaXLolryi1eLthdOlmWqi3nZXn34edM8c4wTYk0udqM3YsSqD4U6Wao9hNQcZ+vQRL
cARUv02KHFmFwrUWs3ByDvbgQgbEXocPp4Hvah2N25GWIgvZqK+QF40HstgoxxYTjjtCEYaDVd+l
IJgCeY2zzEdat3MGTPP8Zrk2eVPanX9b7TRt8A5Ez9IVTos0BuLVCZJMdlflytswWbI9PLT81pZW
cwQpLBTF57rqYu5UVTqPYZF2xMKAqS2KLRgvxreC9q/2giI60Nl5Mupa7ufF6h8ABG12NTZaxgMZ
xihVjaFf69rBKa30zA7WwNWmBEooi3JFdzUaXQ9Si4sjBPa5di3Gu0BiBFYLxz0li0cHSyPjrXna
ZWBvv+pv5l/TUe2AKISENoB+zo/i8RKC8rzNYNWAAFgdzce/gQlo8syA+XYAJrTt/cAAfEb1cdMp
XJYXWo7n+usoKQMHC/pPzH6d9NfLSpqR9HDQal/eTSjPd0kBfvpZp94N6OpTSJbzCeDmeQf94f4S
O8NZhM578yd9Y22gGT67Ei13DKy7FNQMaCapfQF01BMUKY/NLWadrsrvAQDs8nHaWmBymvAeTqft
9Cwehx+X5K3ONbLf/UF/4JDvu+aY5404xL1TNa6XJoqG4uHClp9rzL83cdJRDogaSlw065ZTFAub
DdKz/lpsoYfxFqYaGHb90Hc7FDwvwaw/zuoDWfPe9Alyb2wmn3Xr1y5pNt0NO9SIDvmhesTALABp
7Bd59GP6dQGfCbiqis2lz31p5Sd4rIYTSxkN88jAUq9oY6i5b93gq1jqC137swfoH7c+5YYSDp2o
U2CP1zYcESxlUQ2Mytvnn/KSlfXn75xldhyBiYDVygq4Ej9E8V2AnfF/M3ICCSCoIVaqwBGZXDSV
AyC9lLpWzSUKzUtrWQPFu7VAZ7OvIGm+YuWaayPx9i42Vas2ny/m0vE6CTdRxbQZIljx0V+2LGi/
zv/lm2AaD4rdwFw5p5M+LSpho0AVGsK5yDfcuJ32g/3981WcP0f/GDmNEmxQroRAHU/duNo7v9uN
e1S3LMvT+RWlxCcwJ6fzcblGReTHJZGls2cI44aAlIJzDKOmf3+nGg/EnAwwLV0ZR2Duo0g92dCl
PgrSny/zrKlVsM7GaPuqbPm3KRm6pZc3qNej6ZN1Y72JQiSGenJfCatfPrd1dkujlb8Az5Z1tPUk
Ngx27pXLBGM6xazZgKLUcb0T9L7doAQ27sKnFpER6qzmUTaxuailds4z39tff/7O/wOky+WAJmoa
5c9V/au9xHPzcewEsfe9gZPd9Mqo9YmGgZWIqNnkL80GbxL/gPi/BfSGZv6m3ZoyKQHp309bfR0+
XII7fxxGO/kb1i/+bpGED8C6D/gbqj3u+mCz6iB3KUZePGi2X6atPedA75d8ElOobAN0qGDOLsWR
Ls6NagmKpfXBYdUFX1137wQYhhHFADw7AFpCeeokkWg5ZH6IAhaaOUtcTsNGdTzGM3b3uZteMBOd
JGa0W6DW7sBM0JYJbzBWw5fYZpdAZ5fMnKQIxVL3RTTCTJET8EeuEhENHk5s8/lqzvj8+02LTtIB
AUQMd2qYcfhjoEDdgX373MLZhfjgrwe1ANgpvRMPiGrmeYZ3LO1LFVulTC3/Zu558r9ZOYmJDtgm
y6CFFbw0EwLmH7QjE0wH/fubGDwC/yzmxMfcVpHKDVpsV/dLVf/H3pks141k2fZXwnKOKDSO7lll
DoDbs6dEdRMYJVHo3QE4+q9/60ZEZoqUSirVqAY1SQslyYsLwOFwP2fvtSUV1etFWT85l+/ek38f
5BsSm13lhcteb1O1m2747CNR+p9cLN/1CDrBjfBSFJ9MebJObpXi/WrSyMmsV7mCbjv7v+xU9xzA
YZhehUX0CDaL55PN4FVzObU0XW1h4Keb79LW+9mL+LtXCyko0BkYwN8AWGs9DLnr9hT2TtnnM/db
P4TXeiMfs4N+dU6Ss44/vnrfMuzOZ/XVEV88M2vjWKMlOGJOYHS9+eA9IrI85sex3ohdeIJ18/Cz
Zft3TxJPTwgh+DtO7BQJXoawlTqfX8e1vBzIVP3xWX3vCFw9sMPYIr81KdeU9Rd7opLY9pdpDZVz
rP8c1v/xaf5/6ZO6/XMq1v/4T/79STULrcSsf/HPf9w0T/JV3z099VePzX+e//Rfv/qP5//kL//6
5M1j//jsH1vZ5/1yNzx1y/2THqr+j2PyHc6/+d/94W9Pf3zK66V5+vvfHj/XOYIrCmT5p/5vf/3o
+Pnvf0M8fR60//H1Ef768fVjzV9ePfbqt32ntFa/fVa/vRqq7/z506Pu//43wzV/ZynFqvTsSvFJ
52KBMz39+aPg97NvyyX3CkY4HCFuj1Rdn/Fnln/+GThN6MYWlFufGVYrWi38zBa/w5xxgF46rg9f
HPz2P7/qsxvy7xv0mxzqW5XLXv/9b0Cfn79DBR8EGs9jpBFtQlrci2k0nPEU8B3HjRycnph6Kh/r
xyU1wvK+1+gUxGZc0tK9RBvopjfjqtIVrz7KovpUen7WntTaGd47qkvZOXsiNbS/DUpyjm7NZtDZ
x8XWrni03dF2PwyjH4Rx7ppNM+2M1DBtTbs37a1bAfk9p+Gq6nb+oHxBKVSoxKK+mrva3ZZLORRA
YyhJE6/tT+h2JttXt7Tqh2m/EPNIowy//7rPMKsQ9zH6iGxnh5YzrXu6xa+DYa5scl0LlJzJKu3u
xgzbrKx5cwSN9bbU3dSl0YhNKrmoz+Sc99bYGNRi8j4nBt5rmmpL1gBmhKDLjXKn6fv6D4ab6Q9p
y5Yk0n0iHqYkc8ddUE1scqZlCtVlI9duFzbINW7zjv7krT+KTNFTTtv5YNb0R+K5lsOpLBBhDDCL
+PFucTqvQ6XR95PajmE7UwlDEG5tUSylVL7tyqneqCBX4cWs0PlSTLDt/I1nLWt9XMusD7dmlSfp
baHTokJ6HZR8LQ3vx76ZJN1G2qi5nrZIVbt2z7yni+0kgSHcgZMexSmY+5XD42IZYrsuc++APLha
b5ARNOT5WLJN9lPZ2Sb9n5lyRlo2NHuFTEAcnjU77E3Mlp75ROJ7d6nq3POjcvVh0U7BGRqdACAv
qbNvU7Pgy5Srq+SdKLPR29LGouVe+u2yHtJ67YJXKleddzel2eSNG4+HbI2mDEbAZjFKYe5NxAX9
BrUcXW9sNoF5T7OBDs1Q1PhSbKXbV4tSvTyySSz6B8foe7kLfXfle9CqGE40fzHaoMAIl6MUWocf
lxGHUGx6hhg3rQ9wZ0NosDHu6KcXlDAIDx6PrUvhH9lPSHcOMqtbnuqgDvvYGrKiiBG4lt3rbFbG
dJKJw3KxbNvaRtVsZldpJdKHAQk1TVopa8SFIjX6d2av8xu7yQkSZd63P2WVrv1YBGPzpeiTtot7
s3bqjQ5nt0Xr3/pzhGAV3ZUJjdzfe1MwLhin6qzA89aJ9Qr/QlBth3yuliN4p4C0wqRyngq5Mj5y
KAPiesSfV0Vz7vtkUfarGxyrMnOCjWhCw956Tt3dImlR+XZtjGV9agW36xWixGC66IcgbCJFgN98
rXwuX9xWhB7E5O3lxi6vu/G+Tyd8TIMHeSOSfmikcZj0Trc3upyeTpd7VRUHk9UvUdAVZhMPKyq0
qF2Gqb6dDBQSUWjmYDrSugg/dnJOGCtOL8fmDeSVVl82jdtEjmHALTATiOCoIYc4qFaa07Q4KyvE
UjCZY09LyZPjRVBQKY4QtaRiowNjzAnxzVtap0NqayQ4vkj0mz4tfa23fS6Lp2lmUYZNbM4GxAa1
O0WqKZCqC9VKI1qY+Mz7XI0VlTzDlGlcmB41tdlCJBLXLl9g51S4uPa4EERK065o3dtRBr4+y7xL
XBuT2+o9pTEnu0TpveDaqbOwYytczbvR6id0omm+jptANkIxUM8aUzrKRLshXKJjTYeIlRZ9p1Rt
Jxo29r102/BL3dmTfwitbEz2rZHay4UdIsh/WOoWm5iPRM6PcqOfEloOJrV3M08IURG69B7mpAmr
PVJjr99mVmWJCMeAoQ+2YyeoyAj/61k0dta7bl56bAtMg1OUd4hT97TxOz8KrZJF/2CaFCiwVCSv
x2HyXtFlWl+Pnp0We1eVUh3Sxi7RQmT9Z8dbmqthor0Q95nbEmFYWKmIbAudyXbp5wEhRioY1Kjr
fDSAZd07UZr0BoJp1uMGimxZoGiw/bXd4ZZPszhE02JHYK+nB0fLkU5/M2c+bWNzmDYG0sl5h55Z
j1cruqTuVo86sC6ayZiGN0kdtu0RTUgrLqhb2qiadNh1aLyaabyf+IbeHVIe+jlJQnPngAR2ka8V
3VBWvIGRLZsu6UETMpuLLq4ntNQ8zassHrKulv1D21mq4DMNlypYbg3TdaYpQJzQuSfOhT0TZHfZ
98781prPew7d+yLd+f4yvJadGCCfBCWNntIPVjueA+KmDrLxFhOTTqasrU8jbnHRb53zOaIapUB2
WdNl7DdzpZZwFyS4FGKvdHPwCK4DE3yGPJhdQUrTDVKvRo3bbgwHfycS0/xMYsxq0ecfA3FrJUkZ
3nnNaEqe1gXe6h9rqF9aKl7ln1hWqS/983Xh8/Xl/9YF5ScENv15eZrmSn69IvQpkPzXq8ld9yQ/
Zb/th/xRsg/6c4l6Xoee/+yfq0jrd88SbKuox/kQBQRruH+uIsXvrADBxPhEbdDdPf/or1Wk+7tP
UIIL/pc/wSTsU0/4axFp/25RK2VdSmQtunPb9n9lDYk1/9kakgBBQQSNT6SgTxjHeS35fNOXe5kf
6omiezLbzlOpGrmhm6VOBejQqxmL5VO1IMKMPH8RBXqlNrvwKrPbZRj+LyadJydlsSjKhp4XrpDm
bg5XtTfIevkihzw49u1Mmse50OPoubka0UV86r2sPWZ00K/ScIR7vCw+zoO+VBva8tkjKof6Nl2F
edEHobubrSS8FUHabIXsq4sqYcXWr60iwKFS5ZEqhnORImO81O4akNFaVRdd3XmfWmPQu5DFwi5D
pLov58raD6mFBCCb1AVbq3JXe+m0qbLQuG1T0znKeaYW7Ch5ykPD/4gr23kfMltdakeu15PssitV
9sRrZ8FHOaykXWviOQy3WWI+LbtbJ8v44ARJGst6Xg419nN09GF4gUm4P/ZDVZ/m3nJ3a47ua5vS
xx5iyDbVtURceCXTbLkOZFjvzwaEI71ZEXelwwQRCsRarr8eWm+ydm0q04vVLcRbpVz3dYvfoNrl
uT/jbspK4w6db7D3WZZ4Ma3x/hIbRy6iwCjBFYR58NkYHdQIXbG8QYbQHoPEqbYsmvxT5ml1NIiv
PPWmIQ59L8xNlrYDCQnF4H4afLO0t8NseaeJeXeOsWG0N8HEjcLmYpjHzHfnTa3t+dQWXbsb65St
77h6l2Nt9jJWWbpu0jojtzeciks7QySYyjZ4xXTbHFO7sdCl9v0+GQf12h6W9Dpxw3WbBXgrosKe
5+ZQN2Nuo9x104uxcHN9tMn3ufYxU+54t/bv7NqvkAxV5s4LK28/1kO5C1C2iXixmnE3ab/aJaOX
ZFs1TsHH0unm26KZw1OmMrUZ1nSN864eGeeDcN6Uw+hdCrO1v4jSKALqeZp+PMJM1Kl9tzUWNwt2
UyLkAb+zb5wKW3v40lE756+dwcLIMhPNUSGTTZEYrVMdvoHObj0Efu1eh5NdPyRlV54mtSZXGMiN
k62ze6TT4tAN8CnuHB9b5FlBMIhoycbZiYJiMNorQnbrGml2uXb7vBLVTbBay10/IsURdtB+rs2M
AJfFk+t4KCCnrdy/DAdWoqW8TTop3+TlPD/1TrE8BEohqExKV13bXaIe1s5i5brYDbnU09q1vCsD
nETV3HZLvPS6fHDxP05ROUwJrODQLW88wMlkx/EIhhHRRUG56bTIj5UT6hj68bTh7psxy+902QwV
waK2aNSM8jx5s5JrcdXPtMuTQu+R3/AbyLw/+ONsvcu0QRYdaWN8feWdkAR9oRJyhzWp+2QEYc6+
ymHzpSd3O04K9QR60q0qO/R6KmjN45DM5FSGtXODmFSw3m+8Ix+8bXi1bzClkC2JGHfjMUq9cDGv
saiGcSDX+cYxUzOaO3m7OvIKJeENN3lf+bJ5apB8bLJCrVGOWeIoUdJgcvfcreSNHWVTe+PqdMCM
h84wyVoXGI6PEWW0m1urTMaNkU42Xye8L5Vomdl894qM2KGN7K4x7E3du9KLyrrRW0oTAWHT6oEl
7I3Zqqd1ceGquOVdl5ev2jx4m4RZfkKNm0VVn4Ynv17TCJLTujWMvontKtzWIepBI6fvpFx5WoPy
gFz+EXSLewX9rtvm5LHvuqrKMdeuNdiGwN+GVWaj0/FVZMhM74wEgwXG5CK217bH32ne9I2f7vWY
Wxc8BZ4bIcnJ2x3GmfyK0Yd9KvPFLfuHt3juhqOwDPOEkmu5gddRVts8mSH7FvoSjeFjzhiNldD9
u0yysO0CNVy3mv0ImFEfX295NJ3pWmbzfKx8HH/F0rPn9hJnj1yUVc/ivvGXxI2aLq/JUarKDdoV
ly2/VW6INym3E7bjrWhbey9MK8Ejpp+UyvwPVO76W5GMzX4WFBLE4K7HNVeb0m/KnSf6elvBCP0y
egW3tYYHdL3m6301IHJo0NRn5p1Uhk9qfcnmAH170Wm6bQMPDSa6T4DmH0ZVumy3xolJ28sPFkpy
gVt2cd/XevSbTeiMBBjkgXnns51BxCvvmJfWU5oPHZbxNNxCxZr3U+BDPSwTBhE4y43QXfo5Af+4
X3WJAqAKy5TnrQiTOcraprkHOtNPuNG6Id+z88gaOMS5c1tzz8t9G/Lm2XsWFZZ4HBEm6WEe72vk
QFHOhDfumPGmfgeSBp8wctD1WMtFfsn0yg1tMRzFo1zqu1F709bP+hUXWJfijRBDYmwpFksGoK/7
x1p1eBs5wvuuxuuuspwAere1g+lezmL50GJ2XE+TSeYlqqawU/vOXvJ022Lkez0GS/eG1VofYMYy
kvGQdyQlbEyf12/ciiA7DhU2vShgVnjbYy7yt+1QYxU0c2NsY7NMOtQmLLyGaB4F9LuySNm7ZKaR
Xjeuj02YCKrL3hixOHqKzRjbMhN8TNhXoo5no60Ppr+q92PbZjvKWK7csHDy0WyuSBJ81YVqM+kq
fdc5zTJHLcKtYq8Zj1c8lOZnSln1bUA88AdjDMUXrDf5fgjL5AFXbvhqcjAEJjlSNPrcor3Aq4qX
yaqy4UNgzwv6s8DF9RqUZKCZlcU3kQ3l49zfFwsOLpydBG/QT87DXSJD3n9TVd23hAh9dhIt3rKh
wSut0r6I2JugEE18HydOm1Sn1eilz+poyC+8cGpuFsvrLvtpCbcawd8pd6uqiVrpjxsWZoDRfKt8
t4RIvMdWhWDS++HJ7mZvK2Vl7klvQ8E9zgnXjjUeayK9yai2bD3sUBtYM+RqBuv8eVoa7zJA3X4p
rHa5XYfQQDqZ1CIyvNo6GPOoXpdBP10ObRjsZG9CKzMoBjXnfnlpBs2h0AFWYcKhjtwZ6yMiYA8J
TmXYd6b0iyOsg/UCQSF9g2VOVGz4Hb62gP2b5P2KhS/Qd97U57dF3YJfWwjCxWkJw29aXftqLlfw
noLseIskzbvUmJfTUujk0Gez8zowrPpDWjnMnEmyXLQ9XgIfOXhsS+LhvLVEcsUW7LqWwRTPlpVs
G7CoSzSrM/TBmGveoK48V4rqyVORkJN5bzlteOWwTWN/2ZJytJZudXBS03tdz1l+1Zje+tErxvJq
hhSjoqRumlM9dp6McpkbdymabzTgXXoJs6E/sFudb9Ded1vbEtXjaBX9e5ksDku3mQ61tVhDzEpZ
7M6pftdWPaT3IaGW1z36xxP1yPW4LNqygaFL57JUmQUG21brF6tSxm0XDIo3SGfGFDHlzZoVThyY
HWXaTiG8NigN/N82sl/+6EucEeb/9T7yzZN8Woen6tke8o9Q0H9uIsPfA6Ik2QwG4G5ctor/2kT6
zu/A6hjHBGmduwDndsNfm0iLrSLdJ15sJHi4lsem9K89pPk7MGL0+iHtAz6SXsWv7CGfdyHcP/uS
nk+fhOhnggg4ztcahcJOkPaiJsVr0CfvjJLScwTTodt/dU3+an983e543pmGO+3751bXOdjIO8dG
0o75+jBjY1FoWnsRg1J2xGaCV/K+FbMcWO90609ymp7vis8HQ8xKd/LcPfbPZKvnB6NZpqka+k58
dgTepY173dTmHnlhPLdiwXmFQnpe5/e/eorAGwljMwO6vNzm8yX4Su0xymaFuECqX+4jhPc13JGo
Gtz+VZbJ+uOPj3W+K//WX/x5hgymM4IMfA0VgOfHsttRazGUIgaBr28Gt9BRvvjZrcFeIm7VMv5Z
JHrWTvzx7ePc8LPSMWM8wvB6cTw1NMNM6GjsYbPu4sz12c8o28goTeZL9fnXz46YR5j7CIDBlr9o
+qaDqNg+UJF0S7bjlLoJcsGYWd6D3LFhUWT+T0bnWUrw8nJSqgGWF4ICEuGLyylHPwwGmx27NKqP
UOw3gY2HRq1sbRzpLfhuNNw8y+Y90Lg/Ofa3T8b54ed5PkPzsMvRAv162PSrnlWRUZdYpAUOYSyc
6RWV/PTkrLgMf3xhz5/1/DxJjeH2YZmlsOL/0ZL8aoj2nfRGzKOklg5nHJpbnfcHGKpcdF7tEAzb
PhgTvfOmKme6+9ec+N95/oNzxIkweUKQQfj++Q58dWRrdtKmNaQTy8auFOEgNm4Nv3OtJ8AatN9+
fLRvzpME6MA5300Kdw7v8edHW5NFF3bBbNP2hb5bitTa+N2aQQpy9dGF0QQ5I9U/Oeg3N/LcyGVq
oyh4PvjLmXRagj4baFbEvhm6m8L2ReTmbJV0t9g/uY/fHgqYqkmH2iUcgMDrF7ooYBkTThIefyEw
AV4UrA1AIvTtVEW9m2Q/S3/+/uEE1AAeR773i8MNTdC6Lcy9OOzr6iHHgRLsEyAh00PeYLL9ycm9
vHmhCSM24H1peRYxRy8RYCM1tiX3FVWfonM2/aibN8wG9b2mdHjh17J4NRml+fDjEfNyQn150BdT
TjNlNM0HO4iLNkiBd1WanS0TQrg2wS7IoYH8+HgvLynHI/eHNy6k2iBgoD4fodApmLRHRujY29Ou
kEOCfd1sL0fW0/v/waEC23UCC38GrYPnh1Jrq/06sEVMqdQ/BNpMtnUQDLdBpn6mN/7uWQVEszJ5
mzaihueHGsV8fhhzskjRVfEe9FR+KpNpXQ/zbNfHH5/Xd24ZCkRUNA5fPuAl+PxgNdy2xlAm6t+c
Pl6khDvvG3sF8IEv59GAXvaTgflyqXS+Z6iAgfGeq9LfCDY6VaVt3QgSwqF/tuypwe5t/ICoul8f
HGQmkLZFMh15Wy+D1MyunXFcEzDvekPVRRMVg1vVu8ujWLr0l3InXGjaXDtELSxLCQYJXnYQ6KXV
6YxJLPaaPLjKZPZIhhpcJaQYPwmF+M5zHTg+eETshx56lxeDY02pW1YkascFl5E9T59ukSimH+RQ
pR+a2oJMBx/tZ6rqFyLcP06QkHPWJh7Ticl0+XyYSE8k/myPhEbXCy0+sIkfWsx0dw0T7A5ZiQI/
1YVxa50Jm0NTXOVMp4dyreiL5MRM/uQt8Z1Ry9dBWoR2NuC/Xiw1oMaYqx5SlhqFs9xMhsLYXBrJ
xsPI+dEh8+CXAgf/PP2zagYjHctGRPTPT59nkHeIMmlGzCskP9NMmOSmNk+szZIUKCZ+/FB+MwOc
ZVN0pYDJWo4w7RdXe6jFaNNMcuM++SNdJOwv6W5On30/y3+yJn2xymeCcUOX9RJYSmQ+yKien9mQ
aArLbeXHniXLUwFCRCETNMZyeNtbWZpcltUw4+ae5mbFlQDTo/3JyT4f0byimAkYWmzQENAzt54v
xleLmtSt26WrCAeSeSPPaKUO9pxefPBD4eLNdzCm+3yTBwYFql+6zN+c+4vllAt2HDah7cSrO7Bh
ozPSYjJOM3nQvWP+2nTEwTxKXvDVHGZ0vAkvHlw3d5dKKLZTKrdNb9tPTU/HG7TRp84flqcfnxk9
0PPn/XuVymW1BQxyNHEsjJH0BC8ua28bKwhHe4z10iz5lS4SXiNNsyDOXnChvCn5n4UKmjeEu1Am
coHSNGXvqAS183XJEzTknvHe6WzpHJdyNJ2tvTrVY9drAIvgRswlWvWEroNOB9kiblgvpK+Znevc
WK5azCvbTbPhiOSgnm6HxQvgb5qTY+D5qDVhKI6Q+b5ySroHqdameDUMZevuEhPD15kMhkKKEOFl
quLJCd3slPMH4tSAJOlPU5dVzomQzCrYD/4ytxSgoeADumomuCpt1X9CIa6hyMIvE404Y1RMrb0Y
R28DE8+G3LtTaNH63WSMwIwDd12s2PbG+VzLV/gMAqI552hORG3vc6POgotapnW6D5YAORuFXYA9
Y1I8QYKBglkaE4wmiliZAdJLzOZpAhWwnrgORrfrm1w8AC2YKFz1reiuVs4ivHZM6YYHYPtme9HY
YNhoN1gm0bOoaLAvmr62I/Q0bnEfUmw9e09hw6SRoeepj8aZOCqaMn2Vb6jNm8FT1djhyq1J2EBj
v6VpObzlfVCHx1aPJTv3Lhghsy1F0r+ppJlP92U15kUer0sI8VQgZSpjdE4kCnT8Z7gppKrQZEFl
QzBYGhZaO+kVZfNojj7shVLy++Fq4is2DMt5KDqwO9E6zxoL5AqpJZpqD3CKDAuEPMKHERfJCcNK
PJVyDBmXrttssbXjPpYNw+QgBsJ5MAQPRnWpOqPuLg30SfaFM/lmeoQgCKpjLRBrfQAwcZZrruAi
7RtTeiZw9kx25U2qPG84iWlMblSO2HOrO6uVFx34JFAqizijWmiyp9v0jKvQnRFcg2CoRTxlnfMe
o7/zvg6z9Jwj5pbmZ+xlEG0SA2aF6oLpyQG+fS5pupm5aTzf6g5FE9RzlDS0JiKKyEfAMOGlnM7Q
JHMV3TsN2XG9mwCyXgELbcx7YbNV5NeSbtoqZ5nVzvDGsr8ui6pwthAszrAeiCWvzVBqb08HxDdP
IeXXfIfAtRn20BD7+UKl3RlmQzH0SRTwEs9kI+6HCdlLfTGl1Yga6J/NbZyacsCN1GQNvdHlrGV0
A69OY7p1tNHjAXN1HWySidFtH8wZUWk0AKgZdi3JD+s9M49E30qBWHbK/JDYRXGTFk6+02VaYSmH
dYJuj6/wIMOuerIWbQKcVWl6sWTrIvZdatf0GtbWgJ7PffxUhis+hGzqTdBbVbheebxzkDdVyr4d
NNyEsKwLSZdhFVdKcq+iyjCB5A1T0QCkoZ5MBaoPui9Dmvr2ZWYM7YDiz9Ror0yruTNnz293A49J
Eg1gg5yjURWquExso10/9mNVER3gF0iGK19zAeRctLSK02DKdqY1A42CRDcs8dlzEAJCRMUftRbP
zcaag0bEGY51zMasksx7DVgOBkV6lr0NkqeJ/G+aXLsha1q6cVPbPHRwNdEr1q2XbQ06I+9h9zmH
xbCLc1WbcC0jN96vtV0ZgHjS9VMKAwQUo+JJjEQLay8qlxUJq1E2wUFIQK2xPaI6iCs/PAvNKsl+
VRqievLMoW1ee/ysZ6OOpPakqm75IkvRtLs6yY3pmh3F/CEr8yDc166m55EGupg2M8d0y62lsmWg
qbQWt24NxoqvUfnu+NGRDlpJCzLup7UR5i0lnKAgHsBb2vuBfq141cLjhTVkZY6PptZN4As5EC32
51UwijvELRLWpjnr7Tg3EALcUixv+xBfJTCuRZI708weGgvRCv8SfMTyuDRV1m3NvKGoasFCQEDW
1p8yo7XDaG0DTPqV09u3KRrsCaw1TbKNjw7SRURLsxWmTqp2g0PfBQKNY92uRtB4sZM31gi2Eybo
wW9EdTXKMEXcyjvgaK92Brs18BKSJuBw5g8l/xeOEwgXAN/KdRbHuSbd6kCrtz0kxWJBslrzsdxU
OYwl9IbO7F/UfZst+7XIeTNlYjgtg8aqpkGhFRdnWCOYg7UDM9SmDkGlyvbH/K3VtKF9k6EoeaWd
Rj0hQKJfvaKIv11ATgYcwK+vZ7vpX/utXocvgKFA6yzh6LyZk2Ct6V5Ybo3vu0ebfOoCV1k7H+pX
Grkq79Jrz6Z9fWOhIhSnmtpWdRpIdEEDavhGB/0vcVJ9clOEpLsGhpLa6drypuu6BglzlfW8n7fN
zDsjJukDoCuKY0aLR1nYus6ntKg1YBKt9GXK+ymPEyNAcBI1VQEzdkJz+1h2i3HDrgmmaJ9b9JrL
MX+Aglvd52J075oGqWKNfpKx4KKZGWBLkQECkivy59ZqLnKv8Y3r1UZrGOnUlN3JUPSID7SCeak7
Cbu6qJoGkd7WBjKeBl+zKpddnpawjEU4FAXCYLDEdx3ZI+mxgUiS3AN9An9a8t54B4GomdhGpLW/
aVZzyu+XKVHXReOY91nuD08p1lkkMUsxiekNP5qrTdUB8/kgGmmPX4K0pBlqFkMnIRozZRwwKy2b
SdE1RggxgrlepbDhcQBpKiG/Vgz2yc/tPGZqwgPLjlm3J8NZV39v5nr04q4dhHstF8s0zjpZkcUr
Dnycs3QI39aT45BVnThMViGrWPWWyCNnvTTMBLTkacppRmvaXqbdeXFNnmi5Mz00w7FVdAOaY3tM
h61O6gDduB7d6w52MQoLtOnha0TaU15tjXHepxX08P3chHP7sECsgn2NWA2SrvSuFXNStDjLk53Z
JayrstwMYa9iR2S32ijkhhrfbsycmSYvCAavqOKEdVDUWIoH087NSLveqaiyh9kTR+XYR9bHaCqU
iW7ePsIRNne5HVxmbk/8V8uMEupORNmQdNtaEK4R1juBRGtjupmzY3d0gNSMHUOWcjfb+srzxgdy
YEVU0hOuTa+Oi2a+bS0Bc1CYB0/La2WkT34VTltyfTNwO8s9oP4yHv3xA0r5ZjcWCogrshfMH0xf
qXGhNatHnfDiNoPrGQZwVOfoc0czPSSuuELsTou/Pc1tyJLZujLX9m7y5Zt1GS9st3FjrTpydNL+
gDjnsizlm3A257Ni7Yqa54PfJ7eytrv94CSPeNBeayrmG2d237omsSWLgXYHWbfrVvf+mt80af0I
dHtf114bhSN8QDm/hyvZbfuKDBLiPU6IzhBDSxrn62dqJHsB9n7XW0CgBhvC4lmssEzoq7w5P7qT
flwN8yNDpN+UGPq2K4ipSGagyX01Dhd6ql+lWtIALtSTyNXJXsp1HyYZKOOzGj0PLfonmfGhV9aj
0BbOD+HwblRf0i544zfhFdVOfi210byFOol6azzpChQWsrAtcZqbYCweNCMpKt2OxXxgHuCvPVbj
fBjRPI92t0NF/6GlXcLMSoZTeyxmRgcT54KXgGJjGQysmArjNQi56W1CtxAmqwXPlTr5pmKVHHu8
Rl4tpSGu08L+hKDmBsKWf8A1YJNP7Oz6ivQbG4NxwnM+96BE2x37gc2CsYOee8rUMof0M5zCihxW
Ig9LhWYRMJmdgrfJLBrW4cKiLLKJDkCJSVZdM+QntM4oCLzaaB4bODK82FlaWLprD4EwbkHJQnrH
AbXNkBxEE+8ANqO9jrMMJDqoaKO0j1aiLxPV7xvyEgYn3TLwrhujvloqY18pd896ZE/HHezXML6e
PHHr5PWdnNYpot3NJwU7GyHC3PqnujH2bD4RRtg3+mygGFozAJyf0sani+8an7tg/WBV6wUg04+m
mX6hKE5M7P9n7rx2HUe2bPtFPCAZtK8S5aWt7d0LsdPRm6AN8ut7sLru7ZM7qzNx3hooFFAoZFKi
yIhYa805Zn6p6vmx1co7ugNXjzUQr8O68WRgGWHgFdndmOk/1OydJ4VOIBU0tY0Ov0sUpwxjMqC0
ZnfKq3jfsEtFprWV0ny0q+Y8etXGk9qXcBAXWKwJIQzJ0ZAGBCZeD49F1B+VTtY2uhME9JtJzzY6
oRDYUcjU7M2gj9gZuhRgvgHE1yzC10YfD0IB9DWzTedWT0ML/i/UFvZubq5EChPNkPf50BMqiFBN
c9UpDItdArqeRtDFc7t9bRqXwnYe9M66abTmhMBuhxj1LU+hHs9yP8BbakqQ7KNxEkW7t5uBUAQ9
vaIDPNquBnt+2kWYcCrhbhCL3vhpfppkfShrog/yvjiUUJZWep0EbjKhL3GTdVfEDI68g+mPV+m2
WzdEq2KhshIOogozqPo5Q6aM1dah9Dab8aE0y2cSvK5uFb7EpraOCTRVufWmTe2JQyd0HD38EJVg
6c7XMapmS8/Po54EMBS3fWfu5zA6ZWY5kvVV3qVRrq1kax19aptomnfMgCD9ViecsayRICRWdB9L
1mlkS+70PW+cW3PozZU9j7iHlP2Fk+stR9UY0KZzm2oGiR+Fc9MY/sGzwXaaIrr3iCNNOnnj40S6
a2Nef5CgbbdWUYw4jvbnprURdg1Ffk7HkZOuZZ31anqvsuho5EvsQqadxi7adhOgKdWVjMJ8v9xg
QL8fcOhsaTieVQTwdgn0sEfhbpuo3uYG8SCJbmoEibUHnFEHzWIFKwcvWhGyIdhPWrwElb8KQ0Mu
2KynroCm4yd9u859zdpWtp6Ya8lOdC6IwYDxWIjupQY1xqJ2pOQl7oDagWXPH+UX3ClLnIh6mCz5
GIG9esr0rL6kaPKGMnnLo+Re5XMRmA6wqZKi7qaZnXI/UJs/lnOfHfuqrF5q353ORm/vyKhAqK11
BZyjfsFR7MXSMXmTpB7bu7w1NO81yggkvbpFZRX34N6m8ZjwFCvubCuHZ8a2oTutDL9R+Y84Uab6
aleO4CiUFmn6tey1huiH3pDiNJLL5r95XkVUinQ8tUFtGop9O0TRG2hk14TUXXfVLkJ/U65iGBGA
Ds3edj7SsM7M27gqjPo8aGaY3RRWKuNbQ5kznDq7J5pgTJzBIMek9JbSJZRvDiFkFzirbb3vRDjP
q8ksyyaoOm7UjU+1X2zoP3IeLOLatoPEGmtSEA26WSAXZwtgdRG7HN4FqOQd04fqyTByVGuGXMob
S3gST0tfKe2Li3MGU7Ig6XOzIKJTDo7JVN424bQUaEU+P5UzwTSrzKfBXq59HSa+IPDiOBOKl74x
rSftziZpXN9p+OrePauD5JWmQ76a+8F7q6eBNbdownQ7dywIaSKau87X6DIWcRgGhduWvMKgsZEn
CSO7afjRMpjnhTqZ0K6AtXqzB4kR6SzarqiB5Ka/ZvpgvJaizanKpfdIAEV+6EfD/Rh8ZV75C9p9
nUfmR9p10Y0bpvMDx0sqgoTRYJDGs0NrXq+e1YC0T/Wp2Kew0g4xfMRzUhXtR2/k4UQ212A1K88v
k2kFmDz7MKuhMoJy5nQfCAoyQCDl4hJKQgphPjxHs/7NdBsPHi18drIAaDiQQ+KUNAYAyW27oUDF
bDjlGYFivWuKGMSvFM4uQm33KDnRv7dIoZfbhAb3MCuXMFLd0OpTJOxlCRiytQv4+C0rqHjmJnbX
CuOS2DqGlfygfgajnTjN3cTY/C6cYAWvLRynh6ocsjlwKoOoljLp/ANKwOomLoV4bi35qoNczNey
jbMvgwcA05AmvlpnMM8cnZOnJGIKfMmRYYYbo7FsMnbwa3HLSKfJsDXSVExrizwaq7ukOXI7lhcj
3loFeud1oXlxiq4uzJu90ebGAYG7uIxjFT+EYa7dh55QP+reNDBOooPZmLzMO7OzvaDOEuOJmN2v
k+tx1Kn2LS2bJkOHzCzrJh+NDR6wfe0Ne6wNt0zlnzOsBKtioEFjxfc5ZZPoAAlYKEGzyTgaIWDD
MX9pHf8rIk7zMEfOpucUpOL4nECCMPvoMKPdXDWzjQbS+YoG+glRwAMQnXkdJoOD0xDrRzKxF0Qv
EMrtNfJL7SHTSNpJtF2kDxujqzclap21ldSnnj4Rjc49SRViy6YCY7B0vzQowtf2pN07bvEcksUU
4Da9xcMAIIR4Ilk3Bo0M4a4iMLQrdzIA9JmivtHCiDXWKY0T3eXDlOq3Vr14g4s9YN8fWmvdWFq1
x6D54kCgDuq0OdkN2uexgFqb+urBbfEydkRZ0lDp+MGELdc0hn8QX72Jh+JbGqkThr+XOExv42Uz
nsveXJcx3rVmqraDbJ6dUNtL2eQg90MsLvJZOPS3ZnUGOLgtajs+ybT+NhdZHuAUvuau263cUXHq
WcSnyVDfaSNfEeUqrfofwOe3Kp23kzbVK4Je1GrMsqfUKgsaF4Z8p2eZX+yZ9OEacfEaq72NtN0N
ogyNkMhRck4xzrvEP/E+mGiGaz6756yABV/46shGlek+GONXReMcEeXRKVLaqxCMs8ILV60++vvZ
tTKcyHkTuH2NZjqvLolqmRvaeB2ciCMssMatEPJeRtYpIiO9SvMzjPB1S5NW76enKVN3eM3xNtdP
jKr3rl59W1pCbZiFxBUMWzPNy1VXRftcj4+5Yx2jQj7bfvjokS24vC0XvfLI7G5vuik540oglrwJ
abSTxSQHMw3mHuuOwZFxcPxwk/VQYzOs9jtKCh40BXYRLeo+9fS1Gxr9qgjde7hT29aZP/KsWauq
2RXKuhCIdxZmuTXs9CZpKcO9urkgnvNBMvsmLWhrWkVD/S7atN+GznQXKzy2Wm7tDHTqK05b1XKi
PI16iU+epzTSjHs4bd+rsAqM0rzFgPrIvvbSUElU4M9Xdmg+s0zs4Lg+gBHAbdjal4Hsm94xHrt4
+Bp62BZGG/1ViKq0XUwdIE1cLz3JqjlkqQ+0U0DPzqdnWgzFSiaDtklLszvm2DBBiL14TRECrp7n
Q+O7yYrFfV5nNKJ22L8NETQxCQyk3UTFqvY8i+XW5+V2OF85Y/pUtvVuaI291KtTE6o7kmT5vSdE
WWGWTcGQUyRLypw0oo3SImq6dK32pNkMkuhpaysMDYgEqIlzPijI8DyWb+aE1Ve5xb2Vs0Uns/aE
Xv3S54lYWeSzr+gcYIL9Zqn3Vs4UAS5hIGIdd/rKtcbHPPdetZmZiu7ssXStdL1YEzS01mLzYjF/
mFvyT3nC4w+T4gir0WGuset27Z1aQiEGDLPIF3zlP6keFzWxHB5v34K0pem8Tm0a7BxWoxHphkO/
FKt421TnMk22MisuRRsOq2kS50QkezVO61mvt5546sJ4ZePesTgJepV8Il1l2vDMl9ACcAr6sYM6
e7SvdC/rG99xv3dopSFeJnsb6EHmWDv0infSLjaElpw4TT9PnJ3L+qPU2wABHkVKRodQ2zr1V0l3
2xP6na5h2pK0snQW8iwnvCjH8KsGRC0P80gKTnFnOOa6V+6qt5Ngecdqki6wnP3Is4coIaI8vIrU
ueDqXye+/hyCK2/z6WyO8sI6bjfaSp9Syrh0r+FsLG9rGrBW5MCefSxN2tyaWpkyPTdltNPK7nZs
X93x1htfpJrOAvZ1ifWmaB/H0cP82J1cTN+rOGPGWFuPWgKSK7lnOWUqz9Yt4qM9jqdMD4/Rwt7O
wr2k9DKIjfcGDmtijvZzqbZY80DQeju/zB4s0kFWVVwjkLepevnpDHlo+oc8tbbU6BiYcFElelDS
bjLd9D4WckN/72iqKtDN6mpX+U2Od1HTtVeQwUej7Wjz7Hw57gQAbFsexjzaF3aHv+mrJk8mBONI
7XJfnX3I2qqdmGjZQeU8ZDiKDS1+jjPIMmS7pD4pFt60mdVHPacIcJ1dEQI4jqf9YNAcifv7vpFX
xaCNRs0NU9ktJ8dTFEYXmdfHJpT7BM88Jcwu5qiYRuUmHSiSNfsmtQ2WRHsd5pg7ehtodRgMhse+
Ph6RI+zSluO25HHBs0k2nNTOzqiYjyQ2qwDKfBOCdvOYuxt2Ix4eQ5tBPXRXy7aYtWZ3favtxkIa
GwH9dk2017Cd6GrdDU1mH1srXOwnr/aAA0ynpRYWvdgVGrEsdMszQevWZG7Xu4m+KyIqCUkccODK
2jwUuXGbhdarSDi8U3wLE0EgG6zk525nexvTX3srbK849pn5pOdTv6WyKI75ANrSdYHXV2mBgzUd
J1AUM2K8nVFBVli3aFmPWZ03Mzt6Pd66uiLTKVWVT5gEtv9THytJootK0ndjNnVwCCqUFSM8YyIh
oBP1MdGn4c7hYdrmaAqGlaRD1a0gWYQHzu+TvSHSvZxobVZgAXKv9QiodRiSeE2AV+xU2X36ZbC1
6qFFG7X3tFEsAxRg/e1YzwdOADg8skY7LHq3nVVy6M3TTtIYldc5B+fUhd6166v4rmvIXVCNKu6j
eckb4ofgsJAk08X2U7xonfA3zKXAi7vU9KiV6JfWHo+bE1Uv6Er3HGMMcYNTT4bHznfJFjIhH9P+
meiXPuuzyX5TM5dSAY8io7o9BqJiemARxmOmjyEmFVsnHcWdtbwQDLEngzdAGRQ9974Ia4G5VMfs
S5OfUX6Yw2ympFjFsYtyx2Lud81USsokbRo6RbO0rV3iEY0z+3W3G6EF3MddBbfZodHC8Jk6/htv
v3GpGuGuC3Jh3ma7DXFPTj5eL3sKTwOxIcRPqeIN0PRMlNxEWd4SE3Z1OME0KyLj0s3QyXnvpqoc
Vm4YaYeBzsOmJuCpXDmZcs9Cxvl15gl4ZDSaBySOzyeb5LNvbVbLr8k0z8whSk88pO5S8sZG1z80
qCz3dHhZWkL4xJCCI5cTJPPg20zZvFJ1qpL3fCTy29VrHK0uZvHVQJ+WOBCPtvoMbkymKR7weaTr
Rq4fTUEq/eLIVKTe6bIr9iND0GshzflRxhE+Oq1chJfDj8SO3jpl3Hoduz1G3XmlJVYaAGQAGWKE
0Ua1XkjCRxgf6R96Z28cMtpUKShpBHMbx8TAm3XGVxGNzLjIiqK4UV/Cglev8In/TT2MyQBKWcBw
uq56VdCuafuvqLSafc9JiiBKqY512GOU7mINM5jy13bsHnK8eKyz9mvvZWSweWPEyQZVQdjaLe+8
VvFCRubGLGL8mrxJU4/hscr75M5i++73Hpbg5BKlVIqw1j21dkV+Fcp4g0n8EKP8xsFdkDIm9RPG
7nkdWUyC4RIt51Xeezf6YRTZ1a+GdNcVzbEeiBactPam7PxHFTM3qBXnocQYd5WhU6474UM8+ISz
zLznuKbjme6pS6ljm2mCMkVQIhVUlMwnibhIJI6vSL05eOaDWi/kVpg9fJM4azfkX13SljGc0xnf
Gqr3AEV1BtPFI6l+ZlAS0mRcFQJ5C5eeVi7GXT0bqJPrVu2VcN8At0wXhxCyumiftLg2NjmBqC+c
GxsmWIzgOW6da4pl0jA4atohZZXjq3cltDeEpmIzp/538DnnPKNk8RbztT3oqDR89naJkmOVFP5H
mdbhyfeltaHY1E6WGcaUh46zjpE24Cy89EMoqRUgW5Esa27Trv6BI/48uxyNbVziKySgX9QQ0z90
+7fQq5gjsaRTIIyPoo49aMOhRxBudaALIlbprCVbvTG3nUtzP5LY5zrj6NjD+5LptMqH9CuHGVcP
OJsqb+d5OWeghiG9E1FNKOs0mZqzSlu0B1bxQFfpYgzmsDLylMI5Ubt5yK690UwBijrIqTNNGDCm
eGzpOIhm/JLW8iGvRYS4XIbTnK56FEwDeVkmWV8OJMZsIgMitqPwxUBF8gwFpz+VU0VNasn3ng7F
tWwz/zVX47CbBWiedOpdAvQKiD068/lNLB2X0FiZcMjzKkUzuvFfkRI6Oz/Boa8zpWa+ShwhzQhZ
hgeGcdnWHKS2sQmtJO9oGroHMYT6BjUBkRLJ6K3bsbP3aHnYyAcT7hOgqmfPKpw7E0PgJmGtXTM9
9D9sbzJ2iDtDcn8dK33qzVFxMRwg5KJ1A7ESZRLXVDnOQNlW4IHjF3F9lmPwvf1TbWXe0fPz8SWx
NBvqgtScPU8DGjkLTSG7nM6ZleNBxGFASrs+kR9SnFP68++xOTvWNo8nDQx8LWhI+jWamooGL0mf
7eSV7ikfiq7GDR6VROvOkl5+GttrmEDph/A1A9ZEHW1ob2XPGg1jjrFsopSOHmJhKyRvhNHNvBns
3N5rpnL3c2YV32i/+aQ6W3m0nvMwvGlo5wMGjNgx6sFNtg12Wwb1IX270k9IHySoIYEZgOVUWV15
w8o932YzBCk+tiLvl5a9vu3xtxzbAuoFY7FsVzOKofNdhjdmUrjjKjI77YJBPP+e1i5UtGoMGUcU
8Vlnpn7V+tb8SNyRhl5h7SYOJrsatQHKEMz1q5QneHkec7HDACHX7lBovDKVt82ElZzHWk5BqofD
uZCjfwGSJj+meXRfS5t0C/KP+PZ63oprCtDoW8vywmnV0YnlqjIOsVAGNolZUWB5Q5+sUZRBw6FD
EPReZDA+H9tjlZnFD68W4psySENW1KZsGBw2KTZJQKSZs4ZJRMFRT8Z9S/jMvlBM0CrGopeCcdDb
sjll69rwGM4bGqTRYEb109BGtfpTOHjq4BIk4XkPppN6ytimovKYS5HScZYcVMlF4S4dCq/vunWk
om4KppoUF+JktOngFV7dreM2bh4k/AgUhWSK0spAb3djtoLHzyYmcNslQ342M7KpFEr2dz8saQN1
ytfuJVO3d9hGOqMzJbzHSdTtt8jjEaHv2pd/OYT870VHhhsDXF7Bbc3LR5E5pP2Dbon2LSxdLQls
gHiXQXMTDTAW0SDrrK4Bg4B1QJMnc/vaccC1oCq0HehbbyxY02tJ6p7ptbfNYIztSoPJ0W4Sval7
Xhrk6NvKTFv6vzMts2UnZN6Ag4QpajlXLN9W5DHFhEWXOjSWbZqHWbkE6zojf1R0asq/CA32wb3U
if/6biurJV0IiceTqNoMU70tqnoL7Cpq7mcPLMt3f7LFeNSzqi+2+jAk8pTmvKiQS4CcBn7VJvHV
ssap/VGT1AL2rk4TKiPfcNQ+dlUVQkeZHGutKwSsp84SqH5WvldLzpFewQqw1XvEWvtOyz1gHhlT
7IABssoe8kxvmg1HwwZxk2nP6TdSUdgumFYSGF44wNzsw0CMuAoAbcRfJ8go7P1+UVhBJOch3pu1
bhyGMSb8IGIZS14RwbbeepCuy8zbJfvtXijG8McmjsS8n9qhIXfHGrT+iF5vgau0eS73JADIDFTI
RD9klg1HxaH1x/wG1E4sWnYOdBB7OmKi25scNDiVkd+O1bkuop4BuB9pm6aHFFVv2gSxBEUdzaLm
JgSdGO4QDlr5uhpN53sWqTE8EAydVTu7qTQeGDqLD7luJfoF5CBdTOFkckZsoSNmZOpG0jSqf9pT
pWPo70OdF7iR9dZ3rnyw+E+k1p/NEYsWWnd9bstiWKX5iyn1Jy103WGJHk2T7pap4vbGHQmjXcsh
bbI/2D5+ln0vF1pE1xhMKER9yNOfbB/kBtG57ELOOfH4RIf1NY6s99Ytqb4QPq6tLu5WoN5ufy9L
Xj7+T5pkripwQGLvQpQsPpuSyJmTmMljxJWq0C+tabYHETnJThsjkkeNliNerjlXyyl8wqbt6g8S
7H9Smjv4WoknsX1mgOLnuxuNeWXlc66t9W6qtMAGnfRmNwTd7hWtpHbNGlaBx9Mn6+H33/vXC2Nk
NTFr4BLwTcCoP18YSFACTpMYBHI6WAJLjU7VBnhGkj4pNY3OBo8+QTwJgYnO4+8v/bNTYvmhl0s7
3Gtsw7pnfPqhpzknQzrxoeSKXN3ZE3FB20pHZbFKaL3eRI3Q/+CV+PUZNnEoephFwGejO/90xWwQ
yKt8FQe1smfawVAWMrpBI+Kv//SrYdkReIgcrILc20+mjEmNdYW8Og88a6id1VhrJHnVteioKkjx
e9GyUM7H31/z11/SFgJaGe4srGe/GH08uA2Zaoych2cS933cPvMCTYi105EejmQjgefyh2v++q7a
wlrcfFhPljXhk0XDg+uoZyWoErS7kA8jkSLlmJOtnUf2aiCsaz/qcXzyka3Of3BI/POl8RmxHOHH
dj6ZFkJWK7c3uLQx5s4dLjz6Tkgf4HxP5Ef44bzqWgQeVuzY+9/f6MWe8PNSgfsF3YKwGWWTd/vJ
4TM3zUQgsLWgrIZ829Eg3nBgqmi6teIPy8I/XcrDf+I5mOsXr+untzNNicHM4yIwGM0yiS+m6pHG
U7uODK3d/v5rGcvn/vy9eCtZDWxeSWF8uhhS3iJJ8qQI9FQ558aRxgk1Sw0BttOPJJfqDx6cXlii
ZrLpoDl9VeiKN44krez3n+QvE9GnT2JhXxZQ02DyOfanRakuel8kc1oEICMzcWCjICtv6o2yXlNz
CejTsErfdJlmNN84K9JGK2s/9vcxRxe16mqjGK/oUItsjWiNUHQUZ/FwKCgs3k1YxvO3eaQQRzec
muOqD8c4PJu9U/VbgKgcdkXVk2soS0g5Af0V8YeF7x9+Vcsjk4/GOcvfLz7DdADw2Vh1ESjfJ53Y
A7lrUP4W3nuEbvIP2+kvF7OBB7KxGAYLA2TCT6+owaBEAJrkXqoyIy5VZWe/z0rgYGX29Pvf7Zfl
lUt5MAo9wcLOYvRp1cNXL/0sNSDpdnlx7zpF/KHLJvnDc/pPX8hnvVkMdqx04tNWqS/aPjk3fKHK
HXGbuIADIZZ5xB+NYf72+6+0PPM/PYmsbzrnAV5CtmXv80JeGJ3AEDfVARToqdtHQmFttO0xc09m
3LTGQW+LIr/7/UX/8uz9+1U5H1sLT4OAE5Z0bO4/v/Z2ZAFazGvMpxYTg7hO0R3Wtt4yAoUMbUNS
DZysrV6pPDhHa05D3GsyBL//FOZyI3/6FDpCWB2jqrVsK3S2f/4UHTIGUTUMpZgN7vAgXHHqLX4K
yBB2Aa0oseKHJuNEmCMypcW+U1FzoNfy0MKZZcZM30afsE+4ZXUaQD6tLKN6jpX1iqnlZE8VUeCR
wIZdy/oPC8jnRwQL6nLnONJB+BGg3H/+5CW7DbJnEh/8RMCQGy0XkSbK08razsifuz/cqV8ux2iL
AwxYEBgPbDufblTioKPW56YPVFhoKAVM6b3NBlX2Lm3qSfvD8//pkcRRzlEJU7TvsskTOPHpEBP5
ddlLM/VIGemMt2pWEO3scI6PPuVy4IVW9Adf7+fXmqfRxA9tLVvQ8sJ9/nomRHPadX0A94r44iwa
P+Im/BtT+78SSD59LTgHDs/ZsnqwqVJlfLpKPBhzAY17COCApKQn2v2pQP0W6XZ4UC5o398/3b/s
dsv1bE5mluAfVpFP10MVhxKUeQEH31whjh7a4nYyxfQaj6I4SdOyf+gysX+0YzjdmqWdYrthAl9w
RG6N77//MMv7/G9vGj8p+QW6zQbPaQrez6f33WMUUta5DgE9HYz1jECN3l9tb/xqSjaEsb6Xttjp
wn8z7f7r7y/9j/cBxzuRIgYlgGd9epxi6pvSoASgae+4gaejESlJEydP+ltXm7ARYLuvneQWbfg5
rpxH2KLTf/7+8JML16CW5tf4bLMlRINQbo6pQRkbJtk8Y7q1IIGvgT/3h99/3X94lmn9c8oxFksx
pd7PK0OvdTW2l45v66BdAAwM7g7nyJ9u6vLw/NsPujzMIFhYhtjfMTF/voyGmNFtUjkGNeZaJpBx
xPAImO7K1OG4caikoebE4RdhJ9WZj3qs3PoLXSOarSWcyN9/50+FwXI855xhmoa37GWOsZyk/83F
PLtkrla5pYLct5pzBhT7VCsYlIxaS0alHk07HvLN7y/6V5rZv92Cv69KQa1zKOAN+7QGV5WDlESA
nDWZ3cb6sJUWrMgqvXes7COV07M7Zz863wjA6bLP2QxUrXbtWbSb4gnMSeh/K8ciqEV6Tuz0VhTR
F4+TGvhy/UqiTLIyVfmhjeqod+Yf9t9fXscF6gxFB8Izzmj98wnDmjVnBt2hAqExp7H80N1Akk+I
Z35y6LGvPQe5aDEhBs/aUvtDdfH5hfzvxUAsr6TBzWNZ+Pnn6pMaTxH6Y1RsOHBwrUomqOTJ2/gt
NLpPMMOD1O1dZv9t+FXhh3xsiHhFk6DP19//iJ/WZOoqTlnU6bjDoTTBvvn5o+hh1qRoM+dgiDLz
o6EBvkPUkgQ1459tafkYIH9/wU87qWUBuxaLH93h1sOr+LQoa67VoiGOvIBfYL50dR9+jGgA7lMT
7uvvL/VpJfjlUp+eT90oS1cnnyLwmVhcQhyHAWF6yX+3lf4j+Pr/0Zye/xWrbuhUhv+f/bTkAP2U
0rPrp09A9b/+wP+D4Tn/sjiXsMTCuuKQvuA6/iaqO8a/WH/ov7gGOBJYY/yvv2F43r/Y/3zairRL
WP0clqi/YXjGvyiw0ZrqOmu25fB4/CcwPD7ZUoT8z7pEAjDeZwOOkw2ag//6zENhRC6ly1h6LRiK
XwzdRjFjl+aRvXa8DIh6t11X55S/kbNv4QDX60a23QnJGFTneYrlKS/IxRhmw3pqJs/ZV77MiKT3
sauLQRCnPOJ0W+HQGdAMTe0xHRtWexKnNsz/3bsm6subNvaS256o8iczE4zDKWnEt7pF427XnX8b
mSPu5wknOYfs0HxAGUQJ0GkMDVdVqrJr07ctx2cxRPdJq+RF6nb2jJ6sW1MTa2vJzb/BcW8FWjln
dzCrspuSpJ8j7KdoLdSgpfSkCD7Bb1vf+lE03PoOlIDGcscreRkQpD3KD0hX1kQITZ4ZSOjbOdIf
IjaN/Vhk7Y0ZptFrq/fdDZHjCbnys6o3Yajib61np9e68eWWeWBxI2EXfHFbF4BDWBTccTccgyYq
jSej6ptbdi5v38xDy4Kuux8NWQx3Xj0iK+rMMV4VlcJf71TYjkY7usWGm+5bJEFbDMHR1awydgKp
Gd3Kk8K+Nag+z2E5drspdXxmZ6X9TvN2CkC2s5bCZglPsWb7b61PD94HAIflkHzuk+W0/jFS2Fq8
NB7ORt3b7xorxCllVn8fujbJIrJUz27mjSAKQudgggi7p+fudLCyx+GD8z98bhBvh6jL8hcJoP9g
YofZe0PZr6EbEU8+Gigt4EdcRiQsyDstBF2zqPP7bmC6Vra9/zXvNW9jDFPLXN6RznaycaDNjHr2
Dmayo91i3IEjkN9DZNavyVD5N4w+5K7oZXYyUssNJNBQdzFpkd1hSh+ZCj6s4eBjPrsdQif52tbS
D6KmyCPUt/liRU8092sUYuRr5AR/oB1bQQy5zuSuqpHEVTYSjaKr9qWYh1swHTJENBnDXk6JTlj7
AvdPHmXWTYebcQOmqcHs5KPm8+GnrJUAbboKmXrHh7DP3FvYVALv3xA/xoWLEGHWVf06oqd8b7o5
bnAum6W76+tiwfrqzA0/Ot2KD7OVLe63KJxfohwq4ir1ckyIyYSQbdNFeY0oBWbZtY8T54dlARVY
lSSGBOlcYiYszcpddzB/SCeYcgd8RWbHB7e3VE2VqsWHKg7LF2WjPEMBZ1v1RoEEwHJOisGL9Jvu
moLd3psSKwApAPEFoL+5sdC+XWNzxAlLxZ4cJo3/NsLBv41ByeMg0SFerIt0UfUZBH8zz4o+mLKJ
yzSzFhTD3J7zRmaPDXE//FxJ5o/B4EYJroUxpn1idP6ZWIzoQ6SmfjF6iROu4wavdKfn3+2EVUJE
YbEvySK5WsPMiKyj9f3iKqv0V3qpKvywWfWi4oJvJmubu6crPpRmJqxLk+sw0sZX/UKfbKGbSMlf
y70sXgwtb150mo0PFLHJuI5BLGuBaGCFuxF/7xoFCvLuOemHp9hnSHkpJzfldXNxx7V2VmiBwX6A
+KSb0uS4oE7lehzNHBeoBrp42xc91Q55Xd23saGTfilM2vegCVJ+565ZNCj8hcn8HmXh8rX++olR
LICirln1KtQ3PTet1qbsOtIFRg8TC0M96Grx0Wi+qT3obpK9+QRF1Lhym+YtsmlqjqrUb7FG2lcT
7yRWhBr0Pf0d+2i12ryx6L4UqD4aVE6JkurRC3X8cBxZuJbeRS/oRNrHLDL6o6zD4qzFnbmxS1/b
63YENMXophuz6PUH05b1SxqRJLUenbC8wwY5P1q2n51J7GKJxaDUfCE+xiJ8bMC+IhOeRVvL1LcE
sQTtEuCCyK9dhpQrrVbNs/JiLKkt78cpF4AHMHxauQiKOp0hGcwzpiKdJHDLLdLvrWVTfpRtaV3n
xkwInsJ6PZ4jMtaMYIDQ/eyZaf0ld2MaZyVUIOb8vd20a1u2hnMSuSa+S1w0JY6MutDYrKhM1iS1
WD1S3n7uv9aV5hAsMBrW8pwNMJHmwZr6w1zIj//i7kyWG0e2NP0qtLupW2ZNFTEQJBe3zIIUqVmh
EBURGbmhQSKCBAkCIAZOZW3WT1D7WteqFrXrN8g36Sfpz0Eigg5RQwS8M9RJs5t5JTEPHD4cP8N/
/hML2DUoCm4tax7NPejpGwsD9PqmAbmzG8du29KX7vyyQXuFptjHXhzeEMf1apDIuCgRGjMtO4kF
xuuCtBjN6aJ0wgamPywpbrgm8QoCOBEoYJlrt0AhNyNa3U919xjYz2B5NWmsWvX3I+gg7rR1Mml2
ZtSmeOf0I1rD+jVbehl8o6WdNzZ4QF+b2jStdRuwsp24Ey89m2s0xroNTIgT2hQ/GngwjVW10Tc9
QApE4aCJoTR1VV/3ooVXF63nVj7YDyD8i5HRq+KRfSZuPLhruTQ0C1vo7268TmsfzWDMkQGoU6X9
iF+NjiOIgSld1ykh48X9FX0RGhSbVFuhW7tZjoyRRh2j6Na3jo3NZ1D8Va7EmdWqnkO2GbPUCVd5
BJ8dRC+CQIOrYHWtBcvV6HiwmoTA3mqW1pnRivwGtD+pNSgxUsdqDuLfxy0jBR5t1gKqDehL/UFb
R3PKVSfz3nRiTK88SnLa4wFh3va6QdczSpziAduPYUO0vmltPqUNDbxw4AXePekmr0dcMroBXrf5
pK3moPubG5f1DybVHkTqtdNkUYvnMCotF1TUzv2bETb3hZHxiEz82uSsBSnPKcXorW4VGPy0rU0G
UXszmoS/z4neA/5sTq829Zl2ndSmc7ixF/OzaaM2+OILrpKVYC3xBX/JRIsWX+qjaPDRn1BESw1t
K+kupxTegkGeAyZYrobjeiv42CDmNaYAewx+uJGsb0I/8X9bzPVaz4gH1U/GIqEabgpj29mAq/cM
3HP8kSmAVSUgQ/7FbIST3sBcNe5gH5isuxoV7O9p5AH/kGdZV1WTyN9yai7Op4tJ86ouGt/RYq8J
9cMs7A2ozGo1/Ot6CCMIdtvnkTaj0nxDsRYNt5bWF0ok/TN9PaDH2UBUpG+0xuy32mxJVKy6wQ1b
htFpc+3r7y1aRZ4tNlX9IllPrVsRlb6gcZU/7yzCcHOqcZdNeckRlg4hpSVpsYZJm4aWNqh+AdcF
+wlsI7iy+iSNr8fpEvb3lOs2bFt0I0jYbIv1ur2YC7KapbauHlNWMna01kQDydkSm95tpcvzJdRi
v1cB2J3pGknjhTmi9jJcuqPfodiPvtZH8ADGgLw/k1drHsdWRIkhfDzRV8utLa8CSIm+tvzZ/Fpb
eYvzmZlyOxBo6qZNd/xBaw421+uW0bzxB9H0Oq3NVmcT6vUvF4KSh1RdcjYd6ZRGzFqbnm+F8xNK
5Wsn4PZAkc41inXi6QYa47p17HvmshvPoRkQALzusmlwaOfm+nSwWNNz0Dc4NqPl4n3SqFXP47qm
daqjhdmtNhrhl3o4aPaqM5facI2iz8nSfdhsZkknmmlrUG6oTs2txscRRl/HbyZcJNyVHZ3y9g5d
CqYAfdf68dxbeseJSfljEEaNcwAsQJvG4Eo6k41GixLN9DuLwWLzZT6KF591A+KfzWCqnY7AZJ2b
dD/4bTkGK002EEs6XsxPW3Qn6NBaMzyu69rkuJlYsw/TRn3irMfJrNNq+v5ps07p09zE6Ito+/hp
LBiSMEnc94FgTVrWg8kHPHH/hhDA5gu8+OElWLQ6JBIb2kwskvXd2HSr11YQ17pQWAXLHn0qkpNR
qlO1uPQnAyzVpgEjQ8fgmVxYs8aGUpDEqlHF20mIK/ShMJv3Qt9vnnhgGE+NaX12oTXTzckGS+Dr
NJitv9YhfOpF8SzyOoAvDCoXotrH5iz0z7ylDizPGOMlDVZrWGDWwVVs1YdVn6pRQBtTKtAXk9Pa
wtDpR0Mlz2SZWO+N0Io1SNJam/vU1PQzo+nNJm16YwWnyQBkXntAV5aHyMCYAMdYPfMHTcB6Jijz
NpRhi7loVbLUjmdxoF01N7ThaS8HxuR4gZfoaJGm38SjltW3qDR8D+vD4MrUYqrTDJPipDbvQgfA
aGHVKF0CudGbmRZoyJE4o6FZJ3BDOeJgUV9OgFHr+p3eGi/uFlxnwQmeBc2j42a87GshFxpo9zCm
XiIdnQy8eYTpP15dLNZhtT3x17RGIX+ZnlFGwWVRa0W9CVdBb6zVp2eAjaMzdwq3wmqGAobRdNFN
DCv6DNPUotUmtU2N1mSO+R3RUqi/WM0wesa+tzpfT2GtrdZX2qk/WFB3PHXn3XSzST5o82ByE/PN
LkxH1etpjb4do1qknUKEs/msgd/lSC+nFy70OtdaaoBqhUjoBJx0chzX4EfAMG91Fq3q2qbx5fSk
MW+l7xdTqyY03oC6rtaADkFRzbq2pqF2Nohd87oxjwyUEOCQDtrG72FHGHfLwdw/gX2rIXhmEsj/
KInteJuwdaInScR9a3q9Fr0ejptj0JnH5oyC3rbVisIhRXMUfzZpmUKteVpLu+C6WtdN/IHjYOmN
j0UXoh6sDsF5SDVZL4SjHHjZZIHxaX12sbnO4bfRr5rAT9vzKF6da+tx85xWit7xDI6k9mq29k9p
d2r+RoO2sLdhDbtmuvTOCHk0evzPOscdpZhIH4BNW9Sgh8AjO6tGrcEl26jRWcYj7WLcqOpYM9AG
jCxITeqc+NNRErS6VoQ3h/IMQSQJojLc4k/12YiLI9GDq2pouDeT0axxSnXYFLYfc31PIAHTd9yM
T8f1ND2FU299jvQpxUKDGiU/Nc/RwyUNsOn3W7sOQigW8BZGneVkVfscJKtlP5w2KCIG/9gJJ83I
sabN8Yd1Qia+UV1G3U1oxmer+qQBFRo9PB6sNST843G0um/NwmmXpKL2Wy1sWPBijE2IfKcRJXBg
DUV704QWmkl8h8u+hA7MdU9onl6tEgaYLj4Ru5ndhKvN3GwPrHr6XktD73hRb4W343jm9qD6hINx
sjJvfZI4F2TnrC7dSjSadVghTYxGbKepuZmL8IHHgaeHjdkapxcGsKAT35/UO6NoZLQ1K1r0tBps
lwNA6RfuChxUNdTwzppgL9t6sIrs6noyuzPH9C6jBw1HIUlHSQTPBb0/I7de7SaRYd62BnF8SmZu
aoNDWfSBJeL3Rlp8Qbe6lWjDa0a95WxWFatnrO9B+E8/wDCChgqny9oZlQYjquEgbRrBVPQ+4Ia+
XrljwKbVjTeC2tQwKGCjQPV4vNrQ5Mw0Qvoqg4mfNQUymxLm85Xltqh+XHct7HzIqcxN41KfN7wT
3yNHQS/m+fwCbo4llEL1ZXpD/jx+jxk/6a7ownuJ/b08pcabkhgOTi+g4vAOBP2cTmJN0z+ZhRvr
BgzlFOg4RHDtcETpdxsCWHjtKFy+SX0vPg69hujhZFFG29EDy+8OzHX8HgLe9TWlw6B2YzqTtg3c
MFqGRQR1cSjWABlH0J8sSK52DJyLrzXLdU1QxFBOGIvUPw98ffzZr6J1mw1Ibo79eeKf1+YtwnLj
eNnDAIExcRpU3QvQ3OMPxHkIjUTVyQ1IqOaZq63NLmzx61vdG4yuNW1Su6PP3eJ0VaWhpxV6i2FC
hPskofsZuE7B27h25yfgtfwP1Xlt6SwXafWiGY6hxAQ39nkaBmG3kerRb1NxsFKIf7rwmnltHBd3
01lsVlSkNZqwcnaiNfC5jgGI/cskqAbHsUkQpkn36d82PgMnCuZeZO+FSzm5WEZr+CWnRjLv++Zy
/JmS5nmfFsKtCFVtLG4sGC27ur+yvjYndIGtL8dYTeynfgtU+DZH9kMx61/bMHQ31IMt6Ollv80p
i79mzdfvgm6xif2rvvS8oF3M+8We9vSwKETLs0F9SJ1o/ZwMz07cJB3S9r6qH9W1LO2bxbn5B/F3
SkFH+d9N88gAD0suRuSG+ZDhIz6/N0tPzcPzr3jrxKmXPP+d517he0tVnUA/MXspafDj06AftUBR
8Pr0vsk+hWkwso45RkvfzROAlV8yDU9nTprFzMkTk1CQ8H0vmEeaqZF7hF5/++Ed97dC3TqqCTBX
owUqaDdHv2QO7OHMBWcXJ5H7kOx31xUpF8rtt1u0cFJ/4FDUj8ggg8r49p5sL2ki6kc6sRGSOWwY
8dmewjd0Jgy8+dKqQWsdgSmyAN2THBOfomowjuAnBycGcCL7/Koz8cx+yJBjJVVDDQ0ICI281XbX
F3aDmf1d15mpX6QTnnx/Amw1cpDl3l+riz7VnAUBZZOOAfqgBdwSdOe3iXlb+kAcg+2i/Lwy0I+4
+sTl1/j+lvuzYNWOKJ7Al9C2qeJdAvvPVwYFvf79ghTwstdsgYKA7xdDVWOLZx+h6fZfvm4cbS9E
yvSyz5vThCxKaeOgdUSBMxC3/CWFxP1ZMGjKbtQ18Ko742H7xD9/CzytCAAQv9I8KMjY2wW6AVLC
IBkv7CTxKd4H1hH5chrHUYyRfd7cNGDc1EtPA4ehBTQDhVB4f6NxxK8pfjHe3ItrXE/gnV6jBZ5e
f431BRQGiub7Yd8/BmbrCFg8+DXRc0p83tw00M+y7CRgE1G81awBGt1+MDb3J8FqHMFQAAKJdHH2
2U77W9IFtHfbrszPX4rVxhGeAti83PQr6gLDPGqKIhqs8e00vDnbELdR1P6UOxJ1uq+SnqZb3nbH
C+94fzdwM4AJJSOH+Zh9ttrnDe0GXL7SZwLfmHYXzMDOAipaCZhI+BCWTunAdhbenJVAW1jqvUqb
yrrwHFEN9D3b7Qd5OwgN2TRJ3eE1bT/ZBnxD24Hyu2ZZ97naPKo1MYewmLfLfUA50CrNotxvd2y2
T3xD00BtyyuN5meuS6zCFm5BzUTN7CsFkyuiRYkVk/RGlYLQjaXNBYNTTwuqrMRw//XrmoietLDF
dtvjDWoDKiMB+5a8HIwjcs8iaLBb5kfHAOQxphKcBm9wBoh+NUpvgeaRKPlA0z0xAxYRJDBATMLO
onxz1yPgs9L7gG7r1OWx2Q1u2v2TYLABCDjjWOaxhbd2HYgAStlbUagBgoi7Cy/7F+bn/jygEbAl
mSFK4rLPm9sGBlV6pU8DjiOF13Sp31vu/WkwmwQaeY7QCW9zGnSM3dLWgV47wgQCnL1zkIpqsW4S
b6QdNKCqNzoN4lSU1gr1IxwDcinfjCQuAWk3EHisUTffpDRz+3lryoEKbVFGU86D0htHhFIg+NH4
V/YpTAM6knI0dt6PJxleYVB+S9Z2xq43zHK5rhNnuaJthvLFL+QpzMcCdunLs+E//iZ6t3+rHcq+
KXK7W9nbQK34+V+lCGyWY937o0g97/0ofTd+9OXdu+8/a/9X0psefIX8l6euE9nRw3id/Sd5Wvna
npE9fvd1NLZ9EnG2v5+G42x8H+g//iaNdG+/PCt540T3tjuRBaOCSwuOZo7v2rkgsThotLJS27Y/
8uyhE49zWdmqK5iIKwreZnYkiVUx4HFaXDS8lNLTQJtFx83liCkwFIy1Y8/ug6G8ZiZWSdnR9iO3
cmn7U2kzCERFWcEcOl8WqmDjngLKqFyIf/Tf3eZjFFOMg5n/uAWM/Mx5O/OHge/E8iST0lIiuShV
wbE4t6GEzweXzYKo1y27cBe0uF9viuqMSGd50ddBlIxZv8iRdgZNNsvL7gfpYdkKNsaFvbGn48dT
ouBcX9pBnL98toQib1J2Ca/sBzt4dERE1qe0ZM4eUFB5+eoKpvjK9obuwpHnQhBRlB6x7dnr4pm2
FKzctRPaXj6+bOkaCpbuxo7sB8ernMWe7Q/l6WgqkT99ZKpowr0tO8832I5uGLoo0FyYmBTSAvmP
P6+Y+64/skPURi4qk6wp2B13Y9sVEy0J1hXsjjt74j6eaTKQ+ZN+fjbubHcp631dhYVxl8K1jllY
VHPwT5Qf88fNvXNgOgTZTdmN98l1Et+e5YKyraFC1Z0laZSGu4O4L51QZU3BuC9S347HbnToCQ0S
A/kjf36j9MPITrz1IV1iiOBC+SdcucOh51S6dpzkwsT8m0Q8n5OOhvjmMD/nAPXH7jTARD8wReSO
oCYkllh2+3Dx2Gu7cpFGrvd//td/xFPx0607HEnKBkIbihHBfpV93J0LZ2H10okTWT6ZQ5IB5eX3
HWz5aZqv+b8cu3awxs1xKx9Sf2gH+RPEMhHcbmQh/rIvRZ3KMKj8S+XOnuL9uTPJPAAxZNYFg2TZ
p1zYqRu501yQeAOBdbUgXM1/9/Nn5cau0rH6Yeza1ThOc3l7z1Cw9n0c5AOSFeiSSztMxgVrZDs1
L+ruQwGRb9D2zhMBoTwu8uN/3+0CMbFwWTf/kgEh+Msiu2gkK/DMcJ++Bt70kDasE1sTGSSAyCal
OlD85BvtqSPxC9ed4Wl/wUBgB1amoaT6VNxPJ5Hj+EUTVUTey6rTK2flPkj3AXD+8mL7Ns3IKzcE
TCOngmVduXLnqUNQPxedHf2agid9pDmrM6z0Ezsp+BwCbFB2ejoI4BRX3s0cKiykZRWK67nj/Frz
pmNH7v29I9vywIdggWw+55Ft5f+6A7w176Q7QGiZH4zk749/95/v/6orSsryNIT0rPwv+S+fsyDb
MKGyIfPtkN3nL6rGLSTwObGddQjD175UFQbOCWEmtnPkhvuSNYEkK7ubz6LCLhPk4qWFxpHtyCEQ
0UOgtNjInudSsgUTqO2yQs+DaFiYAl3BFFykS9uVfB84VMuP9tK5t31ZZUI0XF7u+1lhDkS5Ttmp
/UAdaJSLyRZM5MfLSu3b6dCtvIvseznaSBJUgfB1VJCqInK+u5DEmCvdmYvzXbiXBNa27Lx8xnWs
kGqT/CB67ZSX/MUh/JOLyW5p0YSl7Hivgwqb7p/iStGGqavQazR9ITxw6rijcRJX+un98EBFpCkg
G+Xf5C7173O/OpeWbXfQW6IeNP/dUxb3y9fKu/u0cpXGdi5pT7qCO+Dfbrv97u2n7vH/rIhN5ER+
pV88B7TVqMEwDqaBzkcgEqiKzgfz1GsdurT/PAdSL+1I7I///50d4njuRor4qNAFnYBgLcEq2TxV
kY7pepW+7S3sYSBpdsGsX1YhnKToxRlRt1yU2OWCcb2sYJLDwzSyJbOM8FB5wddMcGSPUmnEwHHK
S77BZZSjZZooWX5+JvY3bHdnJf85Bw6wMvUBud2dBX92J6YIy2FYPm/xCJEjfy94wPl54TtSIv+X
QXyKLiC1rsVl2r3yK0Pb73yMpoekcHSBhD86CD8ot5DqzEBXhQ31YxK7aRSEkuoSxTyPbrsfE7pF
AhzyrbPgUKkBvzsUf9sGG0vJ3SIMDozZwDZ/pGZ+bD7ei5Mgm6SUhkD8LkplTINqO3rjPbKqf+wZ
N9jpo6D4FBpzNSnrp1ECQcNdA7on9c828vCyIcOesQsbkc4S9JujFxtkb9QGWhmvvvygH3udKyeG
/DixZ/K0YcHQ8IHSDasGlxTUDIISRH5OSmRnfetA2+u/9oWu7NE4cu5zSeLKogUMTKAsDUBYEKza
85nu1z7oW0yocu0kYycSVrN0o8EtRcEhtfgGpWQ1XaNxST6qAxba9rG/7sYQevI198Xekvz/cB94
I4KCkjmgwLN7J6A1ktBHd8HeNL3ynqEtdAxaQBIrih2fPBGvlQtSQHYWX8w0vaw22mTc/aGbj06c
MhXgg87YHu7LfHx5/fi83jpheu+5D5Xga4VzWqEXzkgKppvPHctXTvKxQ+cbwgg85uXnKdiBgEyd
KJDjTi87gC+vaycg6S3j3EQjt7J78FuI/qswz/xvc5RLFvtHRWCkY4dO5ZMTDSUrSPQUKvsGxxP3
HtyitONFI82ycrujdZjkYsQ0qAC8ded4bgF6z6ucpJj3kk6xFOiUbuQmBWiooJcoPRnJ2A1CWV03
FJzOO479CbBsWXLzkSWYfjc3XnnuT+x7+RC+nM59+RCeUKUgLRnJ99Jz+3gjkL8qL7bzx/9OnMrw
n84WgSuj/iiJKi/+wvHX0lSIypTSc3Hp3hetAu2xm/jjuwGwUJCMpcuFwnEl4y3MgqngDr8iBz6y
YyIm+QiF/qHULf/xgJX6ymNxZa+DRMZN0TJPhVzPXrq5nGy4oltaWb0DsqwgVMGNccVF+lBI26sI
bl/ZKdq36INqKi6jq2AjtCQogHxOsykWPabKTvG1iyGei8mkqlDsmVRZq9PINH/Mz+/frbKstmmv
Yae5uGzUj8MHP64mbjHzZfiJrqIopu+sH8aO5xVSWYI9p+zq7QIqmfWWSxPTodcUKAuAkM5IhsTB
QpM/5ucXsS+QLXbl0qFUKJeWDVpToIn6AYFxeedBE5E/psSg00Lym7hBeal3gezy6IIvpPSm+OM/
g8pdMPvjvzL00E30x3/7D64cgNRFR8iyDyKd5xZiVLqhwIm6s/1NUY9Cb1B+wB9Hjw64igpAnO4p
pXqVnh1LNgYNdsuPmRJZt2Ag60ryUwQ1SDFI96tuKTjevz8y6GFnLz8Pv7uze/t+KWsMFeCLrQ7t
PzrfDQVao01xwh2WkQTxIRBdfjre3a/lEtkGlTGUGFLp3xAF9ZpABr9wwn9hUPNAiLlskHP/bYSe
B0y3/6susfE9NNyTf5IZxUvBsw/Ft/96b7nNZZV9L7zv79eRzGDwq1KWHggy2ZJQcW6pkMb6yY+m
sHsU2IFZwk4eq6bgIm473shN5cIwBeGkdhAzsZlxcupEG2cULAqV7oI27Pt2+DnuBwZvFyCmKmIU
7dQbgTqWVlCQ+pQd7rEjCBokTJoK8NhZxDTI1Zkq3MZunBTzoIL3sOwkdDbOAwVEuSBxOlS4jT33
Ef5fsPuXHW3PjgLnEJ7t2YTpK0M1PfDGD5K101Rwok/ceyD5BbSpiuLlE5qF+LGzzmdVLN3LQJxX
xFydCPCjLFbFPFATIs+uoBkuuyE6UYBNLW1f7LDyck9pAmtH0iTQoaK83DPq5AvKAaJJBXIT25NH
K1qrlJ3dcycqbDBI7xSIJe9FXFQG7tJcvbzkSztZFHaDCnfz0k3GadE0gYC3/ID7XrCwp8UhK5jj
Sxe9njg+mFk5562pcJEv05UDt08ajfIpENpHU1EafxV4Q+ZEkit4Nsvu5avAt4sxaAVHhIB5Ig9W
hev9BI5GU+EhA2Nb2rKuUHE13whU+zBfp2w7qICX30C/kxZiojAM5s/5+fDiLWHLgrNBR4zycsWJ
Bmci7QkAjQoEZ1ozcn054qXC6+iHhXozYFoKBrywcegiaU/ouoopXjpD+fLQVZRb9ZduAntdcRvT
OLb8XHycipI+ybgEVKhA7rae9AKymWEgu40q0rifBI6HfddxE0lj6EpSmIHPBeWMInlDq/Bq+pAQ
Fo6gClQGBEeOAE9dFSrSqGRXEKjY4ovhwXKgdJNHTw8nFfbcRRAHC2m2of43rbcct8zQ5X/BUNdB
KH395cqPQ1HUZ8KuCmOr34q8y67G/iu8HDbeOqxSVDgfwHPVzu+i9F66gxUoW+ofXCpqsjBa247u
SWDkGlzYOwrueOC0qevJgFoVlGFitNRFxfvDVaFQBJyMcnXqgSTRKgpTO/YaA+1QrEeFl9Ep7A4V
2JnjgO6WheIYFc5ALvcwWFQF3yB8HUUaEBW2O1VzQ1g0UjkRrgI3ckoBuyttZhU8VOfs48L6aSpK
Hq/sSOR9i2AiFXBivNokFuCORJoNFQjiG+KLSSAqNSWLQVdRAr0lXLlwEwqg8RqpG1m4sgZRwVa3
fcpl+iAbU7oSzYcj5g7tYTb8u+CeKqX9FdBVRLMEu+F2fjrsyyA+pAxp35Q/9+d94e1EfXIJf8OD
IxZElAdstcIjckwVgMs2uD03Hlc+udHIPajkqeku/14f+88+QcGF3SaqVED76ioKjjsUo8GHm09B
Zl6ogAn2bdkq0hsKQvtQnSaVLhWMeIupfIxV5JK2uxMTJhn/8V+eM5M80bqK6Hn2Alc2T5DDCoA7
VBQhbF9gewtU/r5NM/3z/tIaVMUpcCD/+Hfc06EDa0Xl2l7YcezAb7j9f/ZOd1T+TvvtMBUcVDZl
C5WP/XfV03dnd2fSeOBQoP+uRfefrGe4TjekfLhPKZl9o767A378OX6JdaAaNPcQniv3Tr+XODwq
39t/m5ddlP1v5+++14lCGswP/X0X9Banf1uvK4naDewZHMej93rmu78K8xGNHFFDK3lSzxKxvjKb
24byu5ALUhGkaUf2RgaXqQCQin0qBQdV1Ep0Ai8oVvqoIBnuPmDXyxwbKkj4ejghD2NRplWo+VGR
9OjZ3lQEdg+ZUA0FFtRJSrsPeQ8rIRGnwAG2DWlraCqwDoKynVCGdJVqotOwOIzJ+ikt/zJ64MaJ
0lxKlgRSUQb2MUqLg9VVnJBPhJ83ED1KC0eZev4CT03DIYX/51x2hyrpy14K+2/zNi67QzQSZd/y
DV59W5ZOGK3sWSBtQRU2bRsYTzFAqcCl6otLJTjosqnottIO0oWT7LR0fgwz+0eBfdwJhBP99wsH
Yit/9M+H7gIVzm2WxxFMZVj84i479BwViIZOEOS8ypLTVVcAazi3IyIyB9ZBBf6/507c/bVV0YOk
R0pYkBfm3LpZms59iB43R3qWpvaVxuXOVgHzsH7UfEkFx1YbUvpDTRaaL/phL9/Qu7FnRRhilwqr
6Buzk+irVeBuUWAUEAiWctOPWYHS787YK5fg1AFasNug2TtcPRwTjPHy30lHAsR8vuGeutNfnrjT
YLlnQubyMiNHRbQyj4nR0QutUcnYlSp3xHZdCAxkQ00F5uM8GAMOQ5O/SwJPqpbRVPSSEYgEkb+5
dZyv0lSpcJcu6KlwT7BJFqzgbHTGEVycZLMOaD5NBeb8xvZma0oxH0+6Cv7vbUF0IQanqSgxu3aW
lY7tHUAmqIBrXLuFOmsVYI1Ptg/3h+yMqIh2XlN1LktVcaOICf7dgWGygKFTofFv3OSBKPVBow1W
s/wU/bxmvLFD0uLiFQ5wa6jpdOIVq88VKHTss5gOJIcblz0mNfzxO2ob+D11PNKr/6PyLia9EkPg
ts0ZCU2DghzalU7qjyX7H7K58otyF0zxbKWdqqsw0e9gjZJHq6IV4l0KWrAwWAU78zPLix0rbJxe
mtC9Kp9XcW3Dt5f/+PN7/zOm2oHbQldhhT9yDOlqX37ENMACALwbs2QmgVNVgRrsiKZ6Inmca5x8
zGLSaZ1do486/V7AntVos/Qy+Hg/QNH9c3MLBwgg/3qBiBMnIA0rHQ0VbRtv07jIVaACpSGy4nLV
k/6yZfaTW+jQf7aX2dkVPD94+CL/+n8BAAD//w==</cx:binary>
              </cx:geoCache>
            </cx:geography>
          </cx:layoutPr>
        </cx:series>
      </cx:plotAreaRegion>
    </cx:plotArea>
    <cx:legend pos="r" align="min" overlay="0"/>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orders'!$A$1:$A$21</cx:f>
        <cx:lvl ptCount="21">
          <cx:pt idx="0">Mato Grosso</cx:pt>
          <cx:pt idx="1">Bahia</cx:pt>
          <cx:pt idx="2">Alagoas</cx:pt>
          <cx:pt idx="3">Roraima</cx:pt>
          <cx:pt idx="4">Sao Paulo</cx:pt>
          <cx:pt idx="5">Para</cx:pt>
          <cx:pt idx="6">Ceara</cx:pt>
          <cx:pt idx="7">Distrito Federal</cx:pt>
          <cx:pt idx="8">Maranhao</cx:pt>
          <cx:pt idx="9">Goias</cx:pt>
          <cx:pt idx="10">Paraiba</cx:pt>
          <cx:pt idx="11">Pernambuco</cx:pt>
          <cx:pt idx="12">Piaui</cx:pt>
          <cx:pt idx="13">Espirito Santo</cx:pt>
          <cx:pt idx="14">Parana</cx:pt>
          <cx:pt idx="15">Rio Grande do Sul</cx:pt>
          <cx:pt idx="16">Rio Grande do Norte</cx:pt>
          <cx:pt idx="17">Minas Gerais</cx:pt>
          <cx:pt idx="18">Santa Catarina</cx:pt>
          <cx:pt idx="19">Rio de Janeiro</cx:pt>
          <cx:pt idx="20">Sergipe</cx:pt>
        </cx:lvl>
      </cx:strDim>
      <cx:numDim type="colorVal">
        <cx:f>'total no of orders'!$B$1:$B$21</cx:f>
        <cx:lvl ptCount="21" formatCode="General">
          <cx:pt idx="0">2016</cx:pt>
          <cx:pt idx="1">2016</cx:pt>
          <cx:pt idx="2">2016</cx:pt>
          <cx:pt idx="3">2016</cx:pt>
          <cx:pt idx="4">2016</cx:pt>
          <cx:pt idx="5">2016</cx:pt>
          <cx:pt idx="6">2016</cx:pt>
          <cx:pt idx="7">2016</cx:pt>
          <cx:pt idx="8">2016</cx:pt>
          <cx:pt idx="9">2016</cx:pt>
          <cx:pt idx="10">2016</cx:pt>
          <cx:pt idx="11">2016</cx:pt>
          <cx:pt idx="12">2016</cx:pt>
          <cx:pt idx="13">2016</cx:pt>
          <cx:pt idx="14">2016</cx:pt>
          <cx:pt idx="15">2016</cx:pt>
          <cx:pt idx="16">2016</cx:pt>
          <cx:pt idx="17">2016</cx:pt>
          <cx:pt idx="18">2016</cx:pt>
          <cx:pt idx="19">2016</cx:pt>
          <cx:pt idx="20">2016</cx:pt>
        </cx:lvl>
      </cx:numDim>
    </cx:data>
    <cx:data id="1">
      <cx:strDim type="cat">
        <cx:f>'total no of orders'!$A$1:$A$21</cx:f>
        <cx:lvl ptCount="21">
          <cx:pt idx="0">Mato Grosso</cx:pt>
          <cx:pt idx="1">Bahia</cx:pt>
          <cx:pt idx="2">Alagoas</cx:pt>
          <cx:pt idx="3">Roraima</cx:pt>
          <cx:pt idx="4">Sao Paulo</cx:pt>
          <cx:pt idx="5">Para</cx:pt>
          <cx:pt idx="6">Ceara</cx:pt>
          <cx:pt idx="7">Distrito Federal</cx:pt>
          <cx:pt idx="8">Maranhao</cx:pt>
          <cx:pt idx="9">Goias</cx:pt>
          <cx:pt idx="10">Paraiba</cx:pt>
          <cx:pt idx="11">Pernambuco</cx:pt>
          <cx:pt idx="12">Piaui</cx:pt>
          <cx:pt idx="13">Espirito Santo</cx:pt>
          <cx:pt idx="14">Parana</cx:pt>
          <cx:pt idx="15">Rio Grande do Sul</cx:pt>
          <cx:pt idx="16">Rio Grande do Norte</cx:pt>
          <cx:pt idx="17">Minas Gerais</cx:pt>
          <cx:pt idx="18">Santa Catarina</cx:pt>
          <cx:pt idx="19">Rio de Janeiro</cx:pt>
          <cx:pt idx="20">Sergipe</cx:pt>
        </cx:lvl>
      </cx:strDim>
      <cx:numDim type="colorVal">
        <cx:f>'total no of orders'!$C$1:$C$21</cx:f>
        <cx:lvl ptCount="21" formatCode="General">
          <cx:pt idx="0">3</cx:pt>
          <cx:pt idx="1">4</cx:pt>
          <cx:pt idx="2">2</cx:pt>
          <cx:pt idx="3">2</cx:pt>
          <cx:pt idx="4">115</cx:pt>
          <cx:pt idx="5">4</cx:pt>
          <cx:pt idx="6">8</cx:pt>
          <cx:pt idx="7">6</cx:pt>
          <cx:pt idx="8">4</cx:pt>
          <cx:pt idx="9">9</cx:pt>
          <cx:pt idx="10">1</cx:pt>
          <cx:pt idx="11">7</cx:pt>
          <cx:pt idx="12">1</cx:pt>
          <cx:pt idx="13">4</cx:pt>
          <cx:pt idx="14">20</cx:pt>
          <cx:pt idx="15">25</cx:pt>
          <cx:pt idx="16">4</cx:pt>
          <cx:pt idx="17">40</cx:pt>
          <cx:pt idx="18">11</cx:pt>
          <cx:pt idx="19">56</cx:pt>
          <cx:pt idx="20">3</cx:pt>
        </cx:lvl>
      </cx:numDim>
    </cx:data>
  </cx:chartData>
  <cx:chart>
    <cx:title pos="t" align="ctr" overlay="0">
      <cx:tx>
        <cx:txData>
          <cx:v>2016</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2016</a:t>
          </a:r>
        </a:p>
      </cx:txPr>
    </cx:title>
    <cx:plotArea>
      <cx:plotAreaRegion>
        <cx:series layoutId="regionMap" uniqueId="{34D3A9A6-150E-4B3E-9D0F-3848B4CACA39}" formatIdx="0">
          <cx:dataId val="0"/>
          <cx:layoutPr>
            <cx:geography cultureLanguage="en-US" cultureRegion="IN" attribution="Powered by Bing">
              <cx:geoCache provider="{E9337A44-BEBE-4D9F-B70C-5C5E7DAFC167}">
                <cx:binary>1HzZcttItu2vOPx8ocp56OjuiAJIUdRgTS6r7BeESlZhzsQ8/c2J89xfUT92NyTLJiFatPv6drRZ
Dy4RBHJYe1x7J/5+1//tLr2/LV/1WWqqv931/3gd1nX+t19+qe7C++y2Osiiu9JW9s/64M5mv9g/
/4zu7n/5WN52kQl+IQizX+7C27K+71//8+/wtODentq72zqy5rK5L4er+6pJ6+qFazsvvbr9mEVm
EVV1Gd3V+B+vPZjk7etX96aO6uHtkN//4/XWT16/+mX+oGeDvkphXnXzEe516IFUlGKtOXr84Nev
UmuCz9fVAVdKI8zJ06hvbjO4c5rIX//z9N2umTzM4/bjx/K+qmAdD/9+uW9r1vD18vWrO9uYetqq
AHbtH6/d8naM0tevosp6j1c8O83ZvXpY5C/bu/zPv8++gGXPvtkAYr5H+y49w+Hih8LADxiFD9EA
xMNHbaPA+QHBQgiJ1SNKMzD2zWY3FI93zYB4/HIGxXVTRgZgfw7G9X8DGL+mt4G9rV4Sxu9UC30g
BEFUS/FJLWaAUH4gKccCKfIZsEedfNSOb5jRbkw+3ziD5dfTn08/oj9+pKWSB5giprSiX7FU7EAJ
SZHm8vEH9EkeHiGZBPuvf708pd2YfLlzBsqF+3OBcnZb21crcGOVfdqbXYb7O3UF8wOBGZguIWZW
SxwgTQnFG1ZtU0m+cTq7Qdm6eYbL2dufCxf3Nox+pKpgcqAl0QgM2DYiFLw5wgTsmvzkaJ7k4FFH
9k5kNxafbpuh4P76c6FwFdlXH+9fHd+a+6j8kQpCAA6kwHPjT85ihgqjB6A8kmryybLNLNe3T2w3
PPP7ZzhdHf9kONnyNsp+oL6QA0UYYVo/KcXM2Qt0ILhkBGP8CBDe1pqr/RP6CjBPN84RgaBqFoH9
VwfDj/kJ+JbD+4/35S3E7D8uP2EHAkkuxJPbB93YzE+4gtBZPmjXo0WTT4N/smjNvbHVq18jyEJe
/drU1tjMNtUrD9Knp1/u8oG7AXNffNoMRe+5/fu1DKadMSC886zm168E0ttZzkbqhvUBkUJJImZb
ojVESppRptDOLTm776M7+2/uwNbN8wUvzn5/JriPNzxf7/RTSFVnKdrDtm/kzhvrdSDOkBqUEDG2
LQNMHijwaBypT0nsTD8/SeWrpzT6+3F//oTZ0heHzxb+vRr7daAROG2BJp+9vW4hDjRmAjEMrn76
QPy1GV89n/XX1XK3vD9/wnzd3rN1v7s392Nzn+6Q8XeQ5O/CfCYE/38z9+tb++ritkl/qIenB5xS
LfTk5acPSOCmlWLiQBClxJNGavAwm0hd//W/3zCp3Rht3jtD5/riGTrfK5X/UWiWVR6VEfiR61tT
/1B80AFFQko0MV3TZ+bh2cN1QpQA07IJDMzor39925R2o/PsATOIltc/F0RnkEWb8PaHgnPAMYPo
65MRe648DMAD9CBIe8BOz1z845RAg56g+3Z/vnHrDJezX38uXFY2+qEEGAaLpRFEVvwTA0ZmFg2i
D66ogsjrEZSZRYP5/PU/1fcj8nTfDI7V+c8Fx2TAbl95t/XtRJy+tA3fSbYQecDBfDEg5B/3fRYT
MMjwGVYE8U80GQSHmwbt2ye2257N75/hdP08Hvhej/P1OIgfYDADCCu+LYsEihhIYQrS+vgB7/uf
XPMM61nm5t3m96/e3Zcfd7Dn3rv/goDo4r40t9kfzd2LBvQ75VQdQDSOBaTUXzDZjIgoe4hdKfxo
p1H/tkntltHNe2fyeQER6Ayf75XP/2hENFE3K/C4wEt9hLCo+aGpNToAgpCTeTDE8VRs0hQuPmIH
pn9Tnb5rTrsR2vGIGVBXP1lcdBHdNtHTPu0KQL5TfyZbx7H8oj9z/wukFcKaKf4pKAI/sAnSNJ+/
/vX03a4J7Ubm6b4ZHBfrn0tvppLNj/W7U4kWMTBnX/Z7054xiIcU4xhz8dkvb+ExTejfqZc/rGS6
cY4I8EU/ryV7Y6FV4iXp/G51UYgDf/651AQ5wiY8UK8loFAMQQ748JmFCNsGae/sduvOzofMYLt6
83PBdgbha/VqBaxu9GI0/514AXmpMWTb0DfzGY9NvKAkoimoEt6gfTfV6VuntRuo7btnCJ2tfi6E
ru/LIMp/pDJhBOCAOmkJWrKJCpUH8PVUgp9le98wh91IfL5xBsL1f3mc9hXL+yiij9526ycPYf52
ZvNiWxZAMDUEUYpmfp/Tg8cq4VNnyiw4e4pmvz6T3UA83bc16/+yHqzZ3L40JX19sd9nltgBZtBk
AlTho1FCkDxvyj+HhgYpMYRlTx0NTy7ssdj0LTPavf1f7vzqIucFox/TeTXLZjb64D7L5wJYjOVD
v+E3X31YJJRxZrd+ilB36scjhuuP/3iNFZidz12M0yO2ItsvWzW75f62qqGjETREQ7EWuHghoApG
OUTG3f3jJchKgSkgkqkJZzVdMhCJhP94DchiSHi0wooRqKhMelfZZrqEDxTFZKoNU8Ql4fhzh+eF
TYfAms879envV6bJLmxk6gqeO/VN5o+/mxbHBZZYE6UJlzBBYNhgsfnd7RW0kcLP8f8JCClFjIVy
e1HE1s3zvDnsKiEqlzs6LlxlAn9tY+pfJmNeXg5W5itmKGrd2ilqT+E0P7dO1xivaVWQuyGS/Skm
ZnSrpBAnaRqSNYuL5pzzKvZ6mraLrmf9uqBZcJSko/yDxTh4V4xx+575tV6PmQ7eqJrUa+v7/p9I
J3hB0iE5wT3ODitVhIdFw9reLW2kzzJc5F4R5eOZU3TdwiqiLuM2zLibac4PfVmZ2GtVPp7IpsmP
ZSTiD6SMgshTrS0qN2lUtSoC3Z3HoSi8HKgux8O66a/CkpFlEGXE0yqULusb07pdyqoF7X3h6bRK
T+kow8Y1RStvQtU1S2VYdzL0Ic4XKAv6o7hllTvygZeujv2QuCZqYLv6Qr0N+4qdsNwv3sQFcvQi
tn25Mo3TlW4AVQmPhTj8LSZjXSxqIdvWG51MSi9VJftDtW1fLzo7hviwESLJ10ElG8dt0ZAWXm3M
mFwyPxq1Wwd8yJYsqP3M7QgtlrwYUeY1SNpriqt+lVdZe4fTmLgFEalnImmWXey3C5pZ6pkRd0dx
ycpVU9fovBRo8FBrAq+SlC7SIa+9uk7i4w7R4LKJw2hVNii4saku1zBS7JYBHd+lDWd/RG3jJC5u
crEckqo7QTnjZ2HGimUYGwR7HNAbyjKz1l3RuXGZcg9pVg7uQLA6krZXrhN28XFhcLcwNMiO0q4I
sEta3XihRvqMmw5doVFF1m2DQeeedfosca0aneNaJk7pJg7iq3gcYLgiVm/GOMlWlgTWU/2gvQLn
zcKkdjwJU2qOqywxH8rCL/7sesG80OmH457i8VLHQXKJO1p5lsT0DLWs88Y2iTyTiSBwi45FF3Vh
60uolWce6H7p+bL03cwUoXKrrDdLEtUj7ECcrA0t6CXFdfLOV2NuXcc66cqpEf2Q+nWytA1tXVuj
6LjJEn2Yqro7DWkmrgOb5McJKZiLGu2YRSDxcKEbE52yfBSnTI39xyRNR693ymGZ1WN/XiXYrOtg
HNcmVfIoj/sMuaKvHK/Xcb1mTZz+ntJRLIYu6BbAyKS5i2obnFTdoJciS6pTrrv83IRanpQOqbhb
6iw7dqQMzjgryptQotR30WCGk7ER7KYQpvhITJ9eOUZX6zLtx+uqK+wfcZLYQx0rsiioqFovaXy6
4LZ1lqSWYoWlyU8FSvHRmKsEu7xQ/LCS/vCuoRnNTv0MDe8ijIZr3+nj87DAMnQDnTTMhbIO/oB5
m12UkUIf6y6QZ34Ydf0ydxrbeX2VBr87xvp2kfEEtIKBZVw4uOVm0RVgW9rMr895X8YnudEs86hA
3LqRSAPhNk4rAjAcLDkZ2MhXEXKCN2kcBPEKE8bDZddoFbtFH9t1VVXofRCg+ly1tCu8ssmU8equ
E6VHWw7/36ZFwt2CJ9G6on4ZejhPO+11lndHyEeBOgxL2yhX+k75bmgNe+swXJSLyveb5Aj6g2Rw
POhwGI9BXMVl2Ye5cx2kee4ctiLVl4XM9SVBpXqPqibCi6AfHGfp0CBcmGA01aJDxP7WRDr70MRx
5Hh5nZSVR6iMxgVpMcvv+prFoBIjCkDYRd+U1xnRzqHflpdIhJ0bZEX2nrCsybxSF/k1840QLhM8
E16Ox/Bt3kXOre1FsEJJ5XujSkFghwBw1R+KPmdLaLG4ZY1z1flJ4bZV6N+0BtMAcKL5EhlB1jCT
8t6iLjmJwrA5CXv/1mRqOaQ+THK8GESyqmMcn3Rpe1iHDn0TxOIsdJyTsRb5eoiDNHFNHjm5K5za
eLHOrpza8Q9tXN+SQuilYUN1FMXOuziI3+MmLRZ6jOPDoazwoQFROfQr0106JimP+l7Iq4yM5KSt
6VUjU7ossWGnOLOBy/NEHMY0Z4U7mhgjzxTEedMwZ1iBnIRvcqvAsmXMhrU72rJY+aMOQhePQ3ch
Qv+DSEvfE6xLlqnG0SHJq/zIGZxhURb2LkGUunnG2EoEZbcqddC9GRnIQV8S5GEWtt4Qjd2hb/PG
JeGQnacgcCcay/QoSNSYuFA+W9dJf2jH8ijt+0XVZ+9G5p/h0ZqVEyWnAgSj74k7pkl6ykf8Gx3S
M2K7swBM/hUeSnBqQtWHVZzUpzEdjvymOktt269DHR45QXYiB37aNOFRO8izwTEXUZGDNKhGHEaq
PgkS+0aWIjzBUWlcBP54QWDxSyeKtKdtsrCls+pjFZx0yr8ISflnFnYXlsVrxfzBbXE/eClqj4Is
P+VBuWJgGj5k9eAsEpw0Lsuc3KMBbLUbIVOSd8ymkoH0kh4sSB+1EEHUOLtpoxqZ5egXybBKSREE
i6pNJXLzHqFVlIZpC2o8KupyM9LeZQ0qwbOmikTgmHlgjqIiCk7LpBhyNyPAAnl938rclSTO/1Bl
3r41bTOIRWeqqjvtxw5UD+qa1ZuCO5FcaGHU71HG+DI3sVo0Fbh4NxepKRYxSpLKjWnHVx1T0bIW
CqYu4ja+6HDVxS4rQAXdMsZl6qLC6KUaY+e8r3kP5k806szQgbldqPurVjtp4SbdSN/ouB/fsno0
l06WxqPXNNrecGjm8gw0MSE3ywQMKFh5CMdwyLLM/ewUOtfCU5qU/QUug+BG5NJ/p+M0uchjWQar
lKrumJKIH9ua2nDh5HV10ac0XIP4je+FJXTVDWN8n6dG90vwu/H7cSyc6wRlWbIoytyIM16ChfJs
RGA2nISVKxWKuQuyHAXLQWfpVaKzznp1qnv7B6aDHyxxwatTmUTiTx8BV+PZWEMYQSNHvS07J7aL
CoLWGnTbrxgYeJSkS1SPUXDk5yLRb8OksxmorCywmw0y/jCGwRhfQfcHWGgRmN56pETDedAko7No
HRZ2EIWg4tSvWXeX5El20xdFX7q4S7HjDrRKzgcVRWufgEwvOjBrxhM0QzddmIFxh0DM3lS9tG8M
aax2KynVDW1HWObYxPU5CfzsSNW+XY+igcc6MkrsgsQEnXWIOx9GXOvT1m/DW9EFOPGiKqgTt/WN
PivsaAI3h+W+ZR0LVkQ21ULVQrxh1NIzGjbhLcFhv2jKpj6XkEgaLwgdDJLjt/qid7LkvGzDaD1W
WVd5kjrhmtYpWUom8pUseX0eBbk8ijCB26PU3tS9RY0bBZzly46XsDxblfZmHOBOVgqYTS9scl4N
qSBulYaWuEnY5suwzPQ78KrVIgDLnrt1CPCRGpPz0Q7BHUmlXWcUh9yLVBpVCyeZhCEP/PHGyKwy
C6ezub71Y0rIsk1pKlZFPYalG9FuvGlTnd8GmWSZi0Ubvh0rZzitcyoWwnTGs4iU3Ms7cg+6b70w
D4OPFVL9Oaa89k8ZJCmukw35ldMUznHCq3FBWWkucgilj2w51sveIXIlkqErFpE/RWMDE8fQOESW
jBZ8XTLfOQzwKK9HPSba3aywbiVsdzYfIPEIP53K+/znP8+ejvo9dCd++X461/flr/P83lzX5f19
fXabz385pdWff/qln21KZj/3PM6S48cTgl/JnF+8+G1pNYVE9OtZ9RP/8yWnnn7/KaUmUNyYWts0
lKQ4pkLCpU8ptYRsG/Qegi1gC4WEFrjPKTVQ7tBvBWcNFNZQ5UUM2JRPKbVDoWQPxRJ4kpZUUAIp
/9PKtzACDmFXUj1PqafuTzJl5xwoZWAot1PqslZ1JIsxdBsVFjdgw8vFWPT8uNEFA5NdxcA2ft6a
HePxrfEEhfOQRMJ/REJDAlQdYDs2U/iGEGtiM4Ru18eQY2pSCesOkmsvaJNk8fJg0+S/8AUC+jvh
YI2ksEDFlNQT9bo5mHEoJGCZbt0xN9FZ4wfyne7r8Ewk9XBRMidepUnFLiDr0d7LI8+W+TAytFsQ
hgT0Eys1W2aZOjWB7CV1o6oVH7smCNYap1HiZgGkgC+PhSfaY7ZMOZ0VmiRlGg3kaHOZeTmUqgzC
3h0KbWC1DbhxuojSNlRnue3D6I1ox98CnYYQ7lbvdFLHKUTqbccWSeoYtX55PtD3tz0dTLCG2Wgg
cOAAE4V60vZ0RCI1pB8udgRex02vTnVk5dvvHoVCWxuQThgBLYQmBDa4IJ5Aih5YiOuZk/uLoZbV
WQtE0dXLo+AJqK29naosoGVQwARWHzzP9jAVuE3cZGnnFkPXnCoRyNpV1q8WxSj4FfGtcYtUtUta
oeJQ9RYvpWrMm8jkCjKIyO7Z22dyBRQY4qA9immYGJ32fmPVQed3/Rj5LbAGWeFC2Nx6bcvEslB9
t3x56dABPVu5xNBjwsEyTcwbBRO0OVQiMsULgUI3ko6/AO+pXQoE1lENHyB/4vzk5fF2LG0iChUG
ZYdqpJ6Te7ziSZYEHbAkw/hB+75cx9qpFhAC7NtFPM19C1UIGaE9Tws6cZ3P1FM5TV2aGkS0G3l1
SDTQDt0YilXIUHCY6TBbijbwLwrbQ4wLOcHCaeDUt2u6xj9qbGk8LSoDfe0vWUaMZpOCvYaynhJw
zAy4UrBd2xseqQaNuoANdyi5tP3wvrQ1XuQyPLXOuIyrWrrZ6C9bHB3VITl7efS5qYTBteSKQdsR
EpzJOdoFqcMMbIU7CooPfT9524fZnZOF68o35QKybe2NqYKu6RfXPDddD8MqTTVlINhyak/bFLKi
1DYtW5a6WMd6HTY1yr2+VumS5zmE12ORn3WGiGUuULAG9tnxaoKitUJ9e7RnKrPtB6EDXpsKruCM
H4JK3XR9Q7XGIInTYVCVh4Y2X9RMtcclR+lK5aw5BDomvB1aoJGqsa3BjMIM+xFdvjyHmeV8nAKn
UhCAH1Ru5jWK0emSnmiImk2WnxeIdpdNMmjqvjzMZLM2pB+G0Xx6aQE0BDIB5nO20iTAesiLuoWk
P3Zqt42pkm4rbPm+gvz6Ixe1EevO0dmwZ+BJgl8aeCZkuUYWiLsGBgYYvNZ2ziJLnHA51CQ9GXBZ
LsIsQ5dOQKurpoqcPds7szDTuuHEB4ESLGWIoXk4kMel0kDFNB6ro8iDEL08ymQr3wjIJ/esdMdQ
0wsHMONwcIFCXWRbmIoeVVCFbDO3tnF5jHKRZZCjl3Z0O+bn3st4ziz1tC4JdgwiuSkmhBbW7cHq
oYijqH0YDKhWl5bAA7p1TlC+iDORXWWC0XDPmDtkCEaDEAvSXQhP+cwRoZRZbn2cuSqp9FlZRsdx
3Jm7qJXJWZEN7EOieRns2dV5pPOw0s1Rp53Y0NEiYhTMeQ71gTITbtkUqQsBUXBcU2BGTHyYOU7k
Wun5uekPFeuHI4wCscdSPMOWwvskFIgSx8C3UjazWTJqizYA2hCIsQZ7tumTw6boE8/vm/T/cahZ
9OFToGCpA+limkfEawDM+xiONB2FuV/CWw9eMsXPAIVVSQEhJCAKcstmW8tJ5CRlo2Fr2YihpOP4
0fswG4DRzoI2V66urAi9Efoeq32oTsqwZRamoSUBQo5NGY+a2aN6pDIJBpG5RMfjeVOy4t2QGgn0
tqGLOmvRScTC4RCVPL4Z5WDPRnTWE4DeR+Xq5V3YhS2clgATDNsIudVsF2RJyh7jyLgOQglfkIKz
0fWHqKwXaqjsuEeLnhl8WLkmFAqjlIkpGNmW54YAbUURxJCprcNzyCPZVRmX5LeXF7UDWgmH3TjI
LCQmRM+MkckplsrJjEugEPMukr2/AAsPxFDWxG9pJJoMCKZC7Rl1x1ZKzGFdkAlAezmZrm/oalTo
QuA2MKChLfW6DNN1lxbA2dWtf/jyAncOBTk2gxSPTWfJtocqsipkguTGDaBCdkijLl8WNQsXIk3j
PUNNtnQmqxKKeJLxKbdEZO7CWMZjkxS9p8pe3I82TRb1KOmpzExCwSLQZu30CHutX6R7hOWZ9wSY
IDYB4w3x0hQibK8y9LlKe0f2XpRy5URLTHoHSHhutP2YipyisyB3fLMYoDjVHw1D74SLLMxtsUdf
d2yBghCJQZonGcQRM2ABbdtkMrFuLUrpyYKYQ5BhZ0lVep8q5F8FtnCWNhz3OdUdcgzNB9BfAI4V
2nvJTI4LO2TYCtZ7ZWnTw7B2zuz4JrJQI+7KjkFlJR322N8dWw4jgjGE9gawS/PwNE54opOkABlW
ul7yKGVeJfxyRZus80zVoCVUJuIjVArlpdxJr16W6107vTn8DPFCRamTdiDXjQ9lflfzXkSLgtWt
ddOi6j/0YcOFCxWI/KaTFJt/A2gIlwjE5QpUWczscqprUfikArshgEwNuzZwWdweU+mfQvWULKzN
buoEYoCXV70LZgnnr7mEWEbCvLflPCty7TBtLFSBOiPcrG76P0Zd4diLrZP/kfl5eF13SeHvGfe5
FYHefa5ApwkYrGcpUB0YCEtzBmDHHV3kBodLbsN8ZTpi1i8v8TmwcGASjplTaLaRDP7ZXmIbxCSq
hti4kWLhuzSH9osxhupX69SjVzld/DYXfbzOusHuEannmwsjKwj6oZMGEgw8M5W+ioe+zoxxGSrw
73WYy3cdzvJ6WQ8lFIb6VDmlV2Z+x/fs7s4lfxmYzISpzUXlRyF4Vr/2B+EmKEVHUE1MD6Oe4BWK
EHFxTZKFI3kMJ9peCm12DQ1vEZEgTHCMlZFpTzY8Ebygq+56BJ7Ikb6ESCaGHMvLRkI+YH/oP5BQ
mz8jhYvLgnAglL57cGiBAkupMFMEXpaxPbghIzMNdTI3SQfCXPCYwRu/CKNrCm0Py6kI4o7YtX4w
rF4eeAfSMLCCd3HBe52g8XS24VCfMqrNQ+P2FMo1S2huAvqxCfKhcGMG16AEYTMNdewh3xdFPY/T
JzoSkgIgciA3gOBje9FhWtc0gdcFut2AqJfY2v9g2jC8iqFbRiTtsvJj/6aK08CFeosmbg4dNgvc
B3s85g7gQcSBv4JzfRzi2pklKaMWiMMHNRstOS1tchH4xL9ghEBtO4/9DzrN+bnKC3v08t7vHBh6
1AB1CO9A9rbX3+VFGYkcDDfU9pplW6po1bVSu7yrkhNTBPywQBG/6nmb//byyHgX7BxMCqSCFIik
6cUGm8IuGYok6NnohVJW1JWDiHxXBA50TVEWJL2HMwydE0BoQarUhSU0UnVxMsReSJJhdLlPhshD
LKPJSWqJClah0yS/o7DJh1NHFk7s+YXYR7M+j4MJMC9wIFbBKQQEhf7tSRdhMqoSKpou1yk3yzxE
Tb/2WdWJ9y9vzw4bP8WiYAMgjRRsnrtpCRGoJaV1gy4fseN1tE7a300IcQ5ZNAqV2Z4B5wQyREOQ
TUDjK4MEB45Z6lnAiMOuh8WRwetHrFY8DGOvC/tobYoMkseywSvtQJ9BUDvOAo0JOo+BZX3btoKd
tTEXy5fXv2ujIY7RDN6XCHTj9DqQTelIx1wiU1nrllGD6gvolUwrr8UDtBO8PBDesdNQTxJTHzaF
owjzKoAoI0g2UjA/cTOSYtEEAlQ8hG6DbhGnfASur6+O6wBVg9dB/fSmz9PxrA0bOy4So5sroGd6
aE9iw3DcNFl26ftAWe2xD/vmOFPT1qdpHaUmd3WZqzuc940rWG1/y+vhO+tekxgwSFDAIIO/B0Zo
JuEi90cBRNvodVBnWDnAc72PjANBZGChN+Plvd+xLKi8QMULjjIDpSrmZq9NBI4r8PFGh806KaHZ
09edfwmtT8H30cbTsqC4BoeqJYTIUMmcebdk7OqyyxMDdkYaKJSz3DM6Cd/F1hovxdx40PpWHnET
88XLi9whyXD+ElJ0KoC3harBtiQnlIeiVRBPVEMb8cMhidLgEFNgMPfs5hQRbWV8E40HhVuotxDQ
4nkOYJl0TFamtQtF/WQxmKxZR2zUMRhzBW0pjIxHHRqqc5+O/llunHZPxjlDU0C9B2j5iR6BhmcJ
rw3YXmiGzVh2KHgfFiZuDyFYUlfwSkGeHVe5aPeQQJNz2FgrpOpcY6A+FIcNhWrXzFiNQDD1EvwA
9GqIrLgoNB/wCvpyagY9UkEc3OEoi8QeLZyQejYonEEXwJVC3D8PFoAN5zLw08FVUZguwZui36Fb
uFkpHkL9lPvVUU9asc8+TZI5HxX0AzIMPhVN53Q/L1modWIGVzrJwpDwnjfJsV+VvxURPo7i5iwq
4ps2L3ro/mqXCQ4N0MbQCPeyFD8DFzaccmCBwGFDGeShULURmvrJ6BPrFzCLZlCeA3zTkg25M7Ua
jnvkaKYwgC0wlqCmU+GdKYiLtuUoj1AimjEe3B4qGOc6r7OTsW+6716QgG4scOVgDyBrnJt9zVkN
Pdh9B43mGXMZNIq/zSMIuo2i/R7XumNB01u8oBoKwQ542FmkE4/R2EcqH1zovMHQ4aLzMYf2cWin
3mPknoEEZw0eOjXgxDBwvtBwseU0gbSs+577kUfygFVLKTrjezIu2sj1zRC165dlYh4yCHg3Ltga
SA0hFYVlqWnhG0IxpibNbcOhRAERCnSXQMQFya6pu99sAdmCGa/GIQ5dGQ+XoeCHSYgKV4j+zz3T
mAzLpoZA7jCZAig2Q9AIBmjalo1pALGjGwykpxvwNk2Wsk1RBG2dPL7NQwl5UpfFKPW4gazNBQeR
3o6pDd9WaSX2+emZCYb3PwH9MEUrQF9C9ZvPTGACnWNNVgGBmbe1WeQh9MdO0hy5dTSWb6CZTh9r
JMQyHBldRdBwvccFzAVgGv/hHWkakhqoiU8WbGMn0riDtklU5FD8Q7FLqsbcVDpRp6FmzZ4q+NwC
Q3JOJ0IAeHAEVfC575a5NSTqK6DhVYXfBzH0lQsoeVwT24Z/+KhN9yxt13iTrYcsiyOAembxY+gG
S6D233m80+15hHC6zJqg8CIqQ0gDymqPcM+VFl6tCgfAgNURE68ENn97Kxub/F/KvmxJTpzr9okU
wSSBbhlyrnn2DeGyy6ABCcTM05+V39Vvd4c7TvRN2y6bBKStvdeUwwQmC8TYvNKdcWV55Lac3v9j
7f5Z3XEZzL1YLgkqBBqvP95YUPWLamA+uKq+fZpGfWR3hEwoS34fQJsab0UfQyvbNKQ3h5VsnnmH
Er5LaWSH3TT1zX+t4X+sof99ogQJfHBYBUDjf79xTF4N9sfQpAJnymG2/paPDBCpSpj4j3r1L884
QOh8CO0GTFxoy36/FMwqbIIFA7plHiNif5LstgXi9f95bF8fMeaoADYxnKDown6/yjD70vkEXaba
3NOwEJbWUMxmnTNl0c3uB+3G8unvr/Ufi/V6Sci5gImCXQV3/cclhSe6Dvh7ynxO3hrMF88C2EcP
6NcN36IJMrvd36/4pyiD/e8uYyTUXS8Ixu/6kf7P1vdr27TriNIzJtx9TDDQ5AGZ/HzygKmUzvjp
giV1rAlYR74uL1KJGaGxf4Ov/u11XtkG/IeFA1rq94+gYCyIKrEsWTdUsCUJMQdPfkT+E7T5t6d7
lcPg+f6vBl2r8P+9VT0nyq5eA1+KQ4X1wa4Va93yGroyAnKBbjFUKJze14sHeJB1YpCF4mVQ1GSV
P6+h8OQUx0P02gvdnd0ahHcQF4r/1Lv921ZC6cAagDoSvcwf6ztYMcL6UCOnM7b0i+fp9sAwx+9j
v0n2qp3nTLASJ6dbhqOhc6Qg9l0rqB00y8o5YlAeTCV0WtD6hPPAi7+/rn/9dMizAPaD+QQD8O+P
UXuWWbICbYQsr/ZSYav6qIeFo/asq87/frHriv/tjMaJhGgNOAUxoIAe/OOdVWjNJwoHUgr8j4f5
2uql2VcQMEd33YDmqAC8v9l7Gncrr0CYVvT/E9fFBsG0Ad4Y9RbAwj9WZ8NCVQUMcz4Exmy3WdkM
sLFRDRnV0GpomitZVKOAG9Lrnv9+8/9oC4BheH54nXIhtPgHET9MU+xqDJopNIhh0cCotVPg5g9q
VSBmurnZE1K36RQyU3jNuCFf4m/78nqG/PHsUfjQF6E8QKv7Z0NtZ6P9bsWdD61aLsFg12JBUXxQ
oV2zkHAvG5LF+4/V9c9igMqOKQkXRuMLw8Dvq4vVFvQ0BZw8xyM7A8uqHtthIoe/39o/SwH6LTxY
IFdXye6fY0lPNuvPbR1kfimXXbtakfd0aOA9VEs+xaP+j7nz3+4KUgo4j69phuBffr8rl5iZSYqu
ALT7VGcQsDBaxBKK1ePfb+x/w+SfLw1TENR/0ZXl/7MxmK2UnQgSXKmeYW0KiX8IyuEzoQIS6NJP
Cl8v35wIzmU079s+goRGSZiQwkVkNeVogOF//ftn+rd1xPCNGJACYAbk9I+C0WOV23a70mxxE2dJ
vUQ7aUqIeNNwNIl9GcZqgVuIeTb+j0bhH5MGtAAUmlbACrB2U0AHvz93uCqHfmxHnOFk8rImCB3M
kfV4r2W35X1D3lF+q4L3qw97iEfy0e9huUxksDNdMn/8/Tn8cxHgwyQe6O0rbggt5O8fxoSbJUmI
0z2Eq+d7jdLPcqqV7P/jef+P7/l9Dfx+oT+aQ8NbK6TBHgomcdhYF2WA5i4qDJ7rsJ7SWE+wYXPp
wR9eH/rJ/iyT8T1o2httIFbXif/Z9g5fdRS8tnwzADUlwam8DhkfPVqEtozToOEr/HFJn06b7+cr
YUG2rtNdU5P/2Dr/3KpQj6BDh8wMW4f+2exJ2mkzt4Gf1QMcQ7D+zuJuIsF6aWAPvDRVsP74+2v6
5/mGC15fEeAwVIY/+z4NPBBmeizX0lF3rBQdLhClRXvRs/Xh75f6txURAHSD3AAwH9iU31dEYCYK
fBgtph49+VRvcEgRM8+ff7/KHzeESQt6SIQ+oo1lUJD82VXGNfVKG8I+Bxpcik9/jcb2S89+op8C
KKDY198vB4F68Mex/ecl4z+qOHduaGtQ2EU7xHeij4NuBKAgI7Bydhkxgu4grpsweidLFXtzRno7
QZrlRrJihplcBfl7NuvAJvt4lDD6KFfGeCMm7uyUcjUnzfs6Vr2CKg0Z8VEMXMTWosmnDYfjAHK7
J26Afdd5y30A9Rx98TT1tcrMukwIWMDZjX4vS8qqtzyHsmOTdTZuoW3rjPYjOKQMx4Ztw2xyxnTX
FY6ghXo/zq4M7g2L+imF3HO2u5bNfdml65aoKY2q2Vt2dVQtcFK28iihIDmvbVCDkGBEnky3haeO
DuxivIpnUaBpOi6ieVzNNI0QvkR+DwP25hVLw7fHAF7ZrHSduKCxMbmeZ37rYO7dbQZG09YHpJZ0
Bqo1VNiT0134mMxef9FiHAsQUmaPdCCoClpbHrvJa3Y1W6as3MomYzpwp6gN1sPSxOTYY6ItBNr9
CxmqZTf4oUsDyemZYtCCf4XM7IsEVO0sEL07FNrmVI0hwxPrbeEjY+GjDz15g9k4+ViWWd1s8bLs
0NKRlw3g1ZxZCOrn3OtjmLsmIp6XLva/STPo3ANmVxCYOACm9WOVaqQW5FvizTcNvAhF0tPmaZ6Y
+CTaog9exPJcg83YIVEB9FY860xSLVMxDd6LKDeXM5/Aag9fn4FuprH2exx2MGdX6Jr781UDHaft
PA1Duq5q+h7OeqhT7pfbnpshTIH219nUndw6pgqO72/hejULxl5X5RrYTe4csfstTNxN1XPvCGu2
umuatnulS7KkZevEBaSOn7ZiGG5H4A0urWF3+0VaT76yuqoUrtEPZ6lJu+aMAItgJFlyj7AhhX9u
S0Olm4uGEy+jEngp9ZfgG+wX7Q0rR7fjqoyfVg1lUlv7/r5aordmKUUKmL0+ceXMVMRNDdzKEnqo
ty362PwKaRixCdKk5A6av7jOx2Vpbojb/AzoCBZZCPvhjtAqKYI5GdZMAmfc24E+DAOsrZ4cWG5N
PRxmoBonzuVurmmxtX3Vp32yzVWxxGah2aj85c2Ygf1oFgnidfPKQpgkzsvOnzFXBcIH3Nx1u2YJ
BjSWPjyJe0h9/MdyRYrIuqh7P5LgK8dfja9eAJAX0yZ+bJofOtsf5KjPRrYvre6+3Ep+As6kGYGm
8cC3BjB6bSDsXJcmXYLuajPongkdXmwMSbSA+bdABXcn1oXBTTS0KYETP3W+rrDj+SupDV5Coo42
mm8kCZ+8up2LsI27YuH+kq2dF93LEl5uLZYMUR0FJElX2V+PCRlX8zaak8i921G8MBG8TzxBjgdU
9xkc7lUelP1R6emCJsmlVm3fUOteorGBWdivEKwRM3DTtQqPHTrswYNLIgjMA2fya2vMnUhEtRMI
SkDf3VQpgJw1jeqmPli+VdnceViSEKYZavYBYeEOU3qfrUZ8QiPcwmgJZ1QFZjYHuQP7VIeEk7WB
hK0k0VvpRznQP3XaNjkggoXOl3aa7rGib/owwAVdUGUlpjBErQwbtqt/GrYA4uCxeQxp8zjU/j7B
8047wGEoGvAWENpEu3JmVTGxLUjFLAGsNvDw53xkYANDHeCOeU3SLvEXIERGpdojHngQ/6eqFYI5
usSkq292Y6XqXdUixaNkSZ3LpEcrYkqKPlVLWGMhzoDzG4kNuR8ad+uv4XLfyA5SBMg+t/tlqvhd
R9Qk0yRRMo+TLzhkz7zhd4tf3mG6fUcZwdoGypJC6f44V8khiQFb6W6+gXrgvgd1lnVwB+2HpWUZ
WIg9/BPpKKPDWkZF4Km7ioenlpZ5WfYFH/t0RJIK+HeGuQ2yj5QJC0mjmX/U3TZmW6/2QBOer/kG
I1tOW1QDaqDqEq/JXkKShmFyu7hteQldf9MG7QNMGzYXHv45DelSt5AkY40+6zU8d73OJyjkBMyN
8MZWd5MUe1WVX0tX1ikYVIkm95qGwJKCT+t944Y4B0IrEMeidnODmWAKGpdNzNvSegoKY8lNt9H3
Zm6+6Q2bqdeI9ukebAvrd2vGjKgQSwkjsB7Wd+7swcgo1drLkW0AB3S9vMBjg7dZdTJt2PZVtczm
keTF1Hpfk1ci/mewGajyrIQnoxrXC+JBgpuuZk++0O+WbcgNYvB/LVw8IvXFpXMndrWsDsapA6p9
Wvr1gbb9iawh3IYcaxmKN/iNo/h7jMSVlcCJPqAxSDev/uHVWxHE0zV95nPbvHBvFzIWalS3vI1u
xrGXY0rX3kcqBBWS52wkpUzZELZ3Xs/tDz2K6mfFeHMOJhfkpA7enNtAjmzOpQY/kWHtXYY+KaaJ
nLZWQd0mlumbjlZXqBnW6USsO0Gxu5zaOywQWSWPA5iRw7i1Lq/I3O/cyGTOiRuBK/RNxv3q3KGe
4VfVrY8fUr7dh0N516iwOaF/yZit95KropUBlrHFEgsg2YzWg1UNaFuw4zh99O08BDveTjduFlls
3OMaTVCe+Lfaa+5jwzq0YpXO0YG6jA9llY192OMHwglj0NTlnqz3BHYHKON5zvvgXjQ+ogBCcVtX
XOKnxakHDDJ2Z593h96KU2lsoUSFzSPh3bdTnyEuYUpXoU9I17hEKolSFcciDbR48xqIdLoJTAeJ
dmh9Eevg3nvEU8wx33Gm0d9o+qMyfSZwTsZb+GZEjzq/YeV4H8ib2em5fglJ30PwJgtJHRicbTeW
Jkvm9dsgVZdWHXlYGds1PXvmNsBJUNk0FsGhCqp9b8tijVQejfMuItGtUSWWctn99Mv6s6LBK/WW
GOeDE3nd+im0mqCkluS+HOM3P9xuB0mnlIpoFw79k5r9R6i0AcgIzNLVS2zXjyaALzXKYtLfJ5pf
NrhoMuq3R5m0l45Jla6Uf+vV9DBHdTEOEUJhklxtYbrI4JAEQ6FbeUbrtQJpg1VJeNXT4ukPTwgk
1ZTB27QCrLW6/KhWc7/525FUNCuD+aHh4X1dLTQN5yWr5+CbRMAS1fYb7xMNTADZWZUR99SVX/B3
ovFag2+JLwHA1jwXjtybxKWh564+NLhcO/87/nBvIKwzywdFHlFXRlGe0OZCw+0F7v8juaKog11u
bbVAPaDuyPizmicsX/+mjdHkQaotAzznFVViLEmhJC4Bs1KLbtc/TbUrqgCaTRvdmw5pRA098Kj8
BR52X0MdkENf1AGZUF+NJz47jl0NB+6L9sxbVa5rypprfoH+okG/ZbJxB2WTnNsxTxweJ206kqpe
4q37LHMbnBWGIDFC+2K/zKNOu7lGVgX6qyiS6UKjE0If5E5F3o2T6zmQUXJwhN+uSKiqiTnLZrw+
5ieyTXukB52WoM/BuhSUbfu5SzhmgekMvdeX19MSZbXeRcI+Uevd68o1B67Fz5aga++qyBak4U9z
3J1sKB9pKH+F24xwtyjTLaLVSHsu0SFgLoY99xO+QbRZ7Am2sm+V354WNPilaQ/YOEdXi3ztxWGs
CACdMVfSFH7fy3S0CMnxqjzE4aXXZQ8OoUQ8CwNbRI/DzIqwG4so7r41JVNpzNTjSsNi0f65nqKC
lvx21u4QwH/UQgcPnB7OlEhl0YYSbuTgUnh4dtMocmDCb8l6vZLHgtQzWCxIZmusK7ptPtJRpmph
P4euLHygEgOSccb5BWluxaC9B28LH5eFB3lgVLxfbfvG4ZnHYeHeBobN0G+nRjYaL8dmUPE9gbNR
EMUPD6ATb0YYhlP4F5eUIhIqjcI5h/MXZQOPAD44bZ/rPnrswhhpG5DTVO5dhQnk3jqvVw6crEKn
5PbU0GcT2jzEz+Cwbkfkwagqr7i7tSI8RkYUVdLfhkucr6vIl3IEV/yFDVBMSAPa2JLWQXeRJMHb
DlNPyH0i2h0EXw92UvfE4s/rm4VuJ4SRPNFGFxaxfIQAhOHtjY1d2rpnhvizIdyel+idzN+t/4QQ
qj004a/DkOwsuq9RYIDmr7T95vWfyP7Bw0NSx9xiPUYvYkR0R5xqhmCQ5aNUF7Ho13BLToNo87hL
UgTSpb69tfMtsc+8TrBi1nweEB01mdy0P1Dr9mG4Hb3Zw6n4QiZEtRB1h6RenTbEv6DRSbe5zCfn
5VP/FUkvQ/xLamybh+E9MegVPH0bWZZJdqm97yPcMOgXM6gsn8Z5ue39slDdmLseCkyQ6vU0pUn3
rnVZhFVw6hAQN/KvCka/mfVF1T4KF1/moL0jw2tZ3uutS5u+vBW6R7jfq60h9WiGIkYY2BaJ3ULX
XEcu1yTATCDhldGwHX0gFuYG2u80GQeQow8RzmTloYlsmmNfHddhRHNAzghR2FXjjw3np9owmOgN
O246ex4OOl7ullLtV/xeYhIEtFW7GkxLgslNKlMAYzjJ8CEadgR8bFghrs9/tOToS+R5fWj45BNu
C4k4sxXTTYeyz3Y+2mlS/UTWSU63aUeio21vfX0TqRNYEHhvohw5YmCqOpvzEKFwybcpqtPeK1ME
9iH50N+11UsV3ZEgQWLO29DsyyjIldut7YfDDNnXCSCHKDmuHs6BMVq6tO5/MPbQYK7tKdmPS4gu
29467e1oVRdMdCc53Xpg97oQc0+DWLkovhAjESWDhKrRDs8xgvlW9lZWyBLsoWv/mMbhttT9a598
gmIHxCEKIcswXevxZFD2Q+QdquaFd+uxZOKBmuhprbxdKc2bH6Dd4QgcFFsxo2UgpUIDPmbjQE7R
NTJjtamhSBM0ODW0Olxdwyq5mbvjRobCNutum9cjhbAJoYRTsQTPU49sguo5mb/W0BRN9NTS982L
8lDdW3Zfjact2XKuCMTZ7IaIPYvEuQeh61qUUDvjfZhr8gGCIwA90XoXJu3JdvMeClJMJ8kppu4c
4CWUdVPlInqiyfQyTvjUzQyxZ1VU+tM0d/G4AlUSlxCLWXXhA5kPNcSJadd+sQBYTCh3FP230C7n
bkOM1Xxmtf/ct+Np7ppdN/UXRGVlDdBxygswmT/R8SN4Klru4Rv5PjEqkQ/U3Qu//Q4q7tF1CwZ8
UAoIC00DQjRYWvkoEvodteAwa9KA4xgeIhj83Bqi1RcVxiuLhlSJX/VqUcADIB4I03i2Pn7YK7sp
X0N2E5TskCT6gv9Hz6TJTW1IprwbAE6HHtSCwWjQNfbeATaPMOWNLE65uO2WYvbjQiEzLsVZljlK
D/643JZrtbPUf5FO4ISJ95HwcNpMxYBIUKvlSYj24jAuA0GZcsOmnLYfytyXlXhG1ufnUs5Zn9QH
7i0pa/sCxyvG5V/hsqHmvE+IJNOlLNqOBTmMcuexRIeLBTlHaJjdMWqbG82Dy7DSR5XMO6ORDdky
juCuZcwaDaEN++h9dq43ga4api/NcBCMvwIG3Tj5Imx7JFwXGie8vy5FOWOsmMOimsI9xrNUR/LS
WpylBFNX9+yrnxLFwg185+NvrDBEm5E+Dm45ERKkdfKjC3w8HXHD53s2xQhoyttmASzlI1PkAVa7
PkMOH/I0kzEvZVs4W+9GiMykwTkBonC/DMvTVMUnEyTPS+xO6L6faPiqEHTXqeoUTzxfvLqI+NOG
qTkwfsHMIcQb3VrAQyhqxM43dupegTLttAmPgf8CpqzO/aG7j8LxPCJq1aw8b8roe8WCZ9YBPfLR
hCJ4j0gQWWGlzvE189WrDmHQvlPPwYhR5zAwI0nr2SnkevL62EwhxMc8RcQaUMJ05nOG+DLUUEh2
4wrTkSmY6naQRafG/AhauicJHrmAcYKJbIifnGeL3gf7GByNtT99U4TlQXk2H8tPKXSMxzgc+Owf
odEu9BbkmONSgL8HBImkBhkiAyvzmIwIILtAYaVBfMzoFc3BYukz+RaNI5bOkI6oN9H2jSD7spyb
i2mHi2J1gRCNFL16miBcCu+sQ56p8gZAS69c7IWssqo61PhN+JfTrUKSGLIz+uAnNHqph1oVYuLH
zH0qA/OOBAhABOs7LO77Knlpe5wWlnwgwew00ykXeGKh9z4glmghHvK+tuNo1LvF3gaCls4yHA/+
kqCYBxh3hWHvMHQhr5ZcVAfobOHDz7KvjwsknoXjq5/3Y/DYrf2vupPIj/HULRKSdCoxFUcs+im9
6DWM2keI/Z6qEne5xvNdC2MWolIew7C5TVr+SVr/UfUTTozlZax3zTTseHxbeePTyB4jNuSVuQvi
d43zw/Uf1IeG2G/y0tfHqsKRFnIM4Srn0Zlvtz10foiEvPGWNad9tJ9qvqsafVjdr7HkeccIjO0i
owgAAR7JxhlF54edtgKxc0WMX0YUkjwcBAlJ6+izLoNdRT/GaYZ+DAkHMt9wkgmUTRL/GspXT2Fq
gN6J4cBldZcnqss8U+6bKjwph3LVHUAE7Jk/njgje9u5x0reUaS7lRHeMZHQzWLFtPIw6CUN3Ngc
GFvXWyivABcBhUJ94ss9FvCx3bacIolTzYd5IPmyfQh1fdDjbtreOHKca9rsMdkfWccPrHqPeXla
9XiWtYR5oEvhj87WJN5L9YlQFvAkQSbr+NBg5CZLCxKXLk9NvT1vvjpNcJGH8lQH5j5C2AKtn0np
nxm7F0hPcdPXVt7xBWcYWiVQ51m17qpuOEiJguLpnDmdb/N4SCRg2PAhQN+sAsjFzE2/PMUVQZP9
vXQsjRGy1EyvdVdlbnoSGNItHqwQp1ACn0DgLtThYktSvSKxEO6uoHtrgiFzyYUOYT6OGFXiPKoP
mhyujntjMfKvXzp8jgDvlGI5A7BIhwD/gPsyHsJAt1/GLnsguRezNd8HCrleE+cyAiM7VIVuwqxV
IXQXiDJePHqYwnuj75v4edZ2byZgmC7twB30/NbQF2qBZVig+OU+JvzbHLf5qP1iAwreOprKDgMs
gKWGnpPpNWi623UCppXovGlKYL1Qfsb24AXznvRr0aNbFqDKhRhOBMnPpZTI9MQoO3TJYzn3CIPA
EWITuy91vTNMHeHAfNIDPQTSHBQjjyWzeyS1CjRg841rzOPcICxDztDOBEAMnNejzvkINaaACTe/
IB7IJ9NGZ2hWD7I1Cgf3yDKI/cRN7WaVI/P5h+o6pIpUb3LoHqE4PLOVFQHhRRtUh3WpTovnf5/a
+H4DDHNo6uSZagyS3NMCABUyT41aRaop/aUnB6jOJsOPyZunY5ugP0Zm95ApWZ3Ak+6XBoM5JyPy
h0Hr7RPSI64P/XQARHoWbbVTDmC0c90j1LZDOnCxHTxXY/QbI42GjB6ipT5sSGZLS+jnkIFQHpAK
8DwNbZBOM39poxnAitk6BEHr3dJ0+96598Znd9GAVqNnd7bEjLbVeCM2xIYkTH2aRIApMLiAD6LJ
aoHMmqr3gF8zfwcqDmeeQOWdL0mo98iIpRmAAkzx5bG8rkgFTgytpbkN1mXOGgm6y83rd62Cj5bH
QO14L+58tXX55AeXLl533RgeN1sNu2sEXj7JBtrKIWiPPq/FDsHQ31oGazrygofz7OxPDGxJ1rd4
txZUU8bLHnbA7raMl0fPxfSh9swJ2t4nTiV6XjojN4USzIag7dFBIL4SoJmEvz+Z0w1B7EDFQgqm
JGwYjFamrG2PJOrZf4oR8PzieIuwQ8Pn8RUBiG58UXjSWORB4I5YDArSoXbgV5pCntFGzPzZ0SUe
EPo0eCB5HNBqWnnHmVftJ6clnApNUiPvtpb0tYmbiFw25LU398B4N/EpltAlPyyxTu6igSnACdgT
l4X24U2XYFmtzvIbj80IsfBATNRIK3/vYeLOgyHBUIqRogC3Up/AbtqPYIzKg5jchHh3Wj6yUZQ2
7Uu9QHxsmxslwi7HfLClGsmYD6T22bEiGz2HpZwPYSP7HZANe/E2ZFcEshFFJ8cIeGfYyR3cYE2e
zOPjiIn2KCoMitzoEDGq1srUA9RWED/osg2RqtmqJ4IBQM1fMwLJkVLp0CbHPJPQe54Z8J3L5lAH
dAlCYtSrKLTTdN41QTIcASkZ5D400xkkM2TtTaKf4wU8JvYUwnInhF1i7qofpL94cUFogkkkiZf6
MtchR8GHNxBtHf611UrWpuNk1DHkC0iSqfIeonbqiwj54k+knM0d1m+Qe1M4Qu5GwfPVfgVMJAKx
Y/1m3iMgfQDcayYM4XF/UCVzhd14eeEli7OI1ZjhkrKRGSJcg7f1ukRnjTE6UqzMjC/lPdfXOrfA
NqICiPRNSKZT28Ud9DpaYsiv/HU9t35f3zZqG73U1bxnaOVQbqLOb44ewMCiaet6XwZe+VmyEAwr
wk36l8qsw4mLGvnXsOkCTEYWv/IWgA+rF4Ax8pLDVg/NxY3G30fTRNNk5bBMUz6Av2L8ZAjQXATV
4UBJkEGeEpATZ0ui8KYKEHS2VtwHH2mWYpQiLtZqbM6zuo4jAJp37WZUEU7ofg2846+UNt+omuOU
gdDZ93QkV9jQf6Z0cllQOgCZalKvwYAstbw2iHYCkwX2ZnOIrSVm0o8R7PO/RDyZzNc9cvjhath5
7dxkQQe4cpDDdFntiIN+qPwn3Rgo98Kpad01oHzGMTsGnfbfVgMCECEsCTwHL1vv3w3K0BMet6pv
OKkUa69GM6VAlNVtWJs8qJeJX1rnKThcQ9/CtQG4EGHJ51CH3vCde/i+dP+lhuCgAr0Bt4VDk0Ga
Sb91pvGi7xCOb0u/i6JtGLojvpVg02CMYtO9bWQrLXKFiYufN+4Y/iL0nYNGu4MXMb3FcRPSX1Ew
0AUsiyI+6LtkG5L1hICgRD2ogQT8JPkccXQjJTW7Ncb5eBkd0VdaSCBrwk+HjSMkOG8VFAug0iiN
9YffMhp+VRHEjJ+WVPHyc4OlFyNCaPkKvonB4Y42GKGvPRKJ21ZF+H7VdhvdzdRvruxyny7o1tI1
Gch2L2zU8JPPOkQMY462S/vmqZZVZcqZH1AAPBHHVyeliZulbdPORBy4HuC3svlQsOUC9EDhqccv
EoMzw5Ree733E4stBkIMTQk+UtrGYug+EFFuxgcWTQs/kkhG7q0s/Z4fdVwF5a8YS3+9W225rO+w
k/fhSTJbDlk/xBWCSKPR0ENlJsewG1shoJhXxnu1HGTdmSF72RYI/kwGeAB7REKD48CuCb05th+0
74L+UcfT0qIRWKBia0bIhuGGZzHIsgGqo9u+61yY/z+OzmO5cRyKol/EKuawFUll2XIOG5Tttpkj
wPj1czTLCdVtSyTw3o1Th3clziSx/uhP/MTbmcmifSxm439I2/fYXBy9E1lMwYUko1hPbTTqYUWK
WqUT9621QIfKputk2olWIxaYx10vhj9+5c6N8UF5MHKYdP4GfRjG334OtDyjhSEZ+48KiQHDpD17
egXuIFaVvWj6MJJHCGLB16G3rfvuBxz4QHRZtnYHpWadETx3ndV6bki0/id9c+5Oc23PjwS2DNZu
aV2V3wdub1Zx1YCBg/hZFuUKdIagTfGo9lgMOGZTJiNcrrasCYHHrm62H/a4cqx2wM88qsAyLMKb
pm31ckOUbZNEM4Jug+078ZaTaBLTe0o4BSvyIUf9l7CzRT0i/DazneoCqztOBaTc34KunPjAvOya
sHNRr4qN9EaJ4ioXZcaSZo4k+ieDYW1tTzJ896O55Cd/aY2OD2dotO67pZIg2zY6SacnrXN6J+rn
tTf/urHx5sjqhe68Bom+ih+rL8aL18OLjDexPBUBzD6JaHbLmmXgXZjSaqYMuyAMvMvKVvvFaej7
r64+z2TcJxqo/nej2lV/gqNZxV2qj0N6pqygSPdGkg9E3ayZuUTDWo7qa+W/au9enXN8bsp1FD3m
er1yQoO0ue5PSCconhBzrdned5FyIgREAplRtLGWbQ1UNpX6cC9Lh+Evbbw8extaSOD3ZPZmZyeE
sryzT27F+Ow0i9vGzpJpFuFnVam3n0Y2eeFUE/4aZoPqZDjzlfwrjVQSfK7TZbJZpiLPI5sehr9V
6POPXRCAj/3EeK9lH0xbaabmfi7TyT4Eve+f1jyRR9MqBZnVSYcUSlOzMV21ICF1Rojav0uhRe84
KJ3HuenM9yCDmCZHk0IAyLr0dZx7RfA/s2rpD04TT3LBUGrIDvCnpOsgD/2hsZGsjZl/h1CNcSYQ
+ok0XdRsNj7e6p6uk/Y7l771TmYDXIQmPe+3NfxhW/MqPji5XTxamBU+0wLtf6/1gLWFPxbMKyO7
MkYQCYOi2+LOmMdFHpDgA8svgz8/tXqg2ewjvpBILGAAwgFhC/KgtACvrrNE/piEy0wby2/mACWB
sLbEZ5hhJhZi8TsqKHZaUfoPrmrH9VmVfUOqRVr/EtWSqUiNNnnpmd+sVFYshnWsZpnekwjb3aeG
1seaEO92Mnwwfr22nuxCKS1Ed12bbGob67IxTedklTvDHV6dakXrhy2VqSSQ9KJYflg52ps+Q7C5
ifuWBd5w7uul2iYm4rpm9K4lybHsk3N9FAVKKr1GCd+sQ/IqHNX/gDcn11qTIu6XhmIFmi8cczyU
ldS2DFXaxvOa9EQYxLrjNqzPjrD6T5aLlIG/OwrUd6HMWy1ycgFGNXbrZs0be5cIw3jtVC/3fTtp
15zbQA/1XJ/KO68QxgXtEh9iifEiX9KMcV6DJRvHA/E/5YMDTve9aNX02nVL1T1aemET2S5G4+Ar
3q3QmrvqgowAXU/FU4kmeO6Cx0UzraNyB2sIDRcd8wZ5i4xSkiPf0JLQUtCo30w1brTKFiJnXIcd
P/7fWNM4kgfBCpjegKxiXLhxanJbt7UZSj7ew+wSx9/5/TkF1HKrHvdIx5KkGcBSCx5hXMAwD5bs
LMJcsJk0rV+FahmD2BD2m9P3EO215VyQoCMp5zK9tikIxmR1r2YHvEmd0XrqTZE8qm7NbtPguKlN
60Ke/UkPShYVhPJhW1lVOKeuvWm74GE1ujOjDfIA4XGOBfP6Ogw+UpB86cJUGNtm6JPIm72JMA/S
HYTNEmfMfOKDmV7XFUa8GB07DKr+3v4/Dd+95SfeVBoz/QhbFHUuSjevw+XjO1E7eOZpHJwr48iX
VjIlJfCNPJzVGiIrJQmraJkBPQb6EVPzxnFWFj/d4FPNGd+sySU1NfdJmauTYzdaxyFp0A/Jog57
PQjFWFYg1Ig0eL03hl/QNFHr+nFuVnfrtD0ShnGYuXtADki0rlnwiyaceFnviET3IHSLNKy4hhBV
PswBKdttxyusFbczHr7ooKus2LozSYVI2k/Qk2lorobgEqzWmASMICI54D1QCsSS8TX2/boJy7T7
mWAN2ppSMK2wn23pSYhi+Tq4qxVKPXXCxbTnmALI4jDj/424b1RUJK3aZcXinAhf03ZIAqYXz75l
v2jKjtFInNpxYu6oCd3uiulaprINey7lsO0mc9NY5gHjV7MbemffpdAec4N0MK8Iq0kzuEk1RFnC
hqDGnO9ZG614dY3PXpKuSToCvFXNB4xZZA0LuywPIOsGQoECXiNhMKmKcoeKA94gG89+4EB9gV3D
xfZnW0g4xsKxDjxVWlhWDElFmr+ZuNzQPHBhJyvVX0Ub2aU6NZX25Jmw6K33nlvA35Dje7LQnE3g
pVf0XS+DDUaxTu2jaOz3lAn+plMww8Tuxoek6dC9WdV4zYN82paDaUV6b0RiruZwCuo3jlwrbjKO
6awgASZAxhguDpSKnqjkkCwmZDX/jizGpA2zrLDBT9iOqhszTOHa72DoblRYuhfih7KiVHk/whzu
jWz5QHX73rbdRz/092bv32XpcA+Ksa0ZiTeK5FK31rTXLDHuK6+GPPTrhThvH4xoeDV68Zj2urX1
VuPeGBdQs0zOf81U+TvLyUAfKabK+WOYVYjTKUqdDUrmdEyYwB6mu4ZQTtVhrkBpN42TJxfPLmii
m3QeC59Y50FZhFeoXI8VCY2gDTJ7BCWTMAtWeaKuabkCOIyPOiLlV4qp1pfetsdHEpys7RiM9aX1
A7Wj7yg/z6OZetDmDRIoeC3Hj+sp75YHvZW8lO5kZPOt0aVDHua9GChzSDJfiNxkS3RVE4m1NgCI
2oojutPlRTrWLrHoXKEvDFGCYau7Yu60V6W7y9bPdBnxQf4kugP95/VskyRoH0ZWLwR+03pUereE
RcYS2gDxxA3rQOQ6AymmDg+tu2R0SOU9dKHy2w37t7kPguQ0i+YdGyLtIWhK36oeHmQql+7AUtzG
g+72p6JivS+KNMpQtGwz6gRtq78rnNmOHLX2W2+wlivxjXYsNGPaguzsk7UF5zXUIRMJChBwg9yv
kR2zUeyW2tM3tVWpPRpuk12o+oKTWu+Ggb42dHTII9YxpKktOCygpUediPKLLPhY+FQNwrHTAipJ
Oi9JT45VnUOYmmZ6nxbDHRglkm4t570beyQPSfpgr3O9CxK7vFn6+QPdM5o/9m2SkcK5m1DTk8uE
IH22opqv67ccJND4OtPXYQ2ge16PesXuD0aZIjhReuzdoM/GAKjumzbnnivuGMTBnSYWMCdYNmJq
986MS1WoQ6GPK+YA/1Oq8aeVC9wuY/MOTQZKoDT5VVl6S704tGVL/1m/teiROpPncL9WXrnBaIJY
i6MeQB4RDxg4a48+J7GabqcnaiZnnUgfDoKwt4pHM0iOnNHRkJo/uWzfyhFou5TrdcAfHrbOwCrQ
NR9e1drbonF+jTkr4sWzf+qUR2gdOj1MZw5oZ+gOZmnh7INmGm8SEjE9JyINYpYerJ1Ob0xIR9I3
R5kiTFBvol+vy9fWMZ4Mv0I8VgSIFZfl7I3FWzHJfWWylS+D/jPpRew3VHEFbpe8uoIDGhlHHjlJ
ADyhyr2ayxOmUu1IqZTc4PGdN5Nd9mc/hz0hsOiBK/akkmkJa2qmiM471hazbr20SBN6yDdTimNJ
QxnBV5880eHolRdzWcJl9u/1XLway3Qdynlv2lDdS2p8WeUCjD9REUUpTbbFTJxGXksoeZ7PJZLm
HJf1RKNS1dQBstghD2l54Mmv0TVlxugidrGA7tzUI28O7YbjKe9l9hKjg4AW9pHpmoD9ALHA0HeX
rvBpMkpx9xU1itDU9M6VZ+zmVMuivrU0Vnl+kqIoXsEn0aP5EralWm2UKS1iUFxU4cq9beQVy9N6
AmJqUSUv93M6/mXmTYrYoLXEUzCG7sQKJdrlXjC5huZkPJAmb8VOaUQUb/H42vNXn5RDRM49fixj
+BVB691jRyb3UoxfS60+iwrKxkS4HyaKhbTvzIdytB6Sst+lAh+mPgVPmZ6DaDj+L3lraFM8VYYZ
CoRwGOikUkoxtmTyfWahzCSe5dS2ogS26ND1YuZqNLstRLa2GaSJ8rLs4tFrne0UVEfCU9TR15BT
W8JYYx3Lzkm1BkRsaf8RE4kMzTdf2sa2+O3g0tL6rzbp2sudSwunjrkCUFMk6X5Y0iPb6H07J/cy
YRCSoOu5N336qXjsWRrjtcv+0Y5VAW/Wh34dP8yVqsK1CyqOOGPYUHP1oCEW87X6To7e2TaNv5kA
ZWxS2hcKuwPnIIIBx96WOSBzWgQx8SVeOCxEOxJomXT9d+Ijhx/J2G9Wq3/0Vnu3+MGPlWZBCA9P
oEdjv2G1v1plcZmDkWLFTH1k2ZzgDjfec+AyiBLWebdZP3BSjHwq/l4gm38Yl2neDreaPd0n4avK
zhO7xANWH+viswSD+Tqh6c4n1dQLrglI9AQMMEhoezK8LZkuu36wyoijic+ltv7pJrJZvdR2KSCm
EUIz2qdy1v/lnvygGxCxZFs9r0l6bazlXa9xWeh6D72mqQeN/y/Uh2yXm+XBm/MTzWInIihoDtRc
/ZpUwaHWFN1PZoZOa2TmaKcAzHh0EhDZKY/HDrlO0ebHfFIHuzHMqKxwNUvPfUxFw+1v+r+imJ5Y
3HccjffC0GZsDvMf0eS3mgDT2mOc/er5fdwJCQN3VWwV4y/X8F0NFxQHJbPhlAR3luEjz9Ie3cQY
IpqVHzxVK6afacuvh+5FfHq3COeBB5LJsuEEnQ7GiAZU6/I9JTguDFCzX5Ne3win8sNOE2ZUreo3
pQIuMubuU2lTjNnxFR8YyjHzXhPDK3POxevcb+o82Iqnool7DaEKUJl2rqdb5WSX7ihkhX1tCTGE
LcKqAuE9+mkdZ9gAL5NcA8at/ELr39FJTCRE048xW+9JzeosKIA8ufwsaG/yMAFyvclbzZAmqjsO
TmCssVGRBxiEah6xSrGAJrZm8Zyn9sMojAdTtPRr2cJEjsrj6y0Oao/c2qQMZjcRdFU72SHNfQWD
zOljV6x9iXpNbW8PJ4fKLSkPxAK8BFpz0np77ykEAb15cISIispn9E2dXd8W6Noqn6uBRrNS4XFY
3Q/IhfdgkXQE5byS6WHJgNmJPh7RT6zbZma5RMLy5Ls5XYS1SKK+Z97Qp33WmFDUgXZKGAXCxtLQ
ciKHUL1znl3n5iZZQBHzn6Yx3A0tRIe6r/oNlRb6ARPBrhhIMOCKyS9+qf3a7oBVZ5DPADvdZia9
RGjuSSJGHTsLgyBKOksi7ZjOvAKxY+lx736LtH0wVRsFav4pre6k+YpXzryTZvU4Au8Gaty15vqe
BUkMQBbP9QpZLpcnSn0jq+RUy83h0zFFGnpTdpzsIQoqW9+xUD+QFI6rytt1TY6QQoRQqjE1aJsV
qSctt+hKfSQhHnnpHK1WdiyX34CaJRRsGM64ep8bf343xKTCcXaelDPspE56ctbd5ACDXC6N6u6o
wvCgs3nsugqHwvyHsQRjI0x0mOTrS50vb4tvPjkt8gFHOiebQJDd1NSPC09RSLblvqGPR4H7Yd5w
7t3MgxurLjJBO+Gn+IKU/enX3rejnPfFdMFBbB4WnIdxYLt7wvVSCuP+55D1aq+y6tBXwOGq77dm
6/4tRsUrLY8VJFhu6/t69TZdP774Zb3PJ/sErH6B+uUhre6yoI4q5e6osygQ17rHLiXMyTA0dG+J
HzpUTxqDXcciQcMRZNN9sIiTov02F87Zutk5EcUgLHL7TweRF0LMY50A9JfzHSCdRN8jtzlPrKYG
a1OnzWNd96+tNV6FoRIymm7GJUEe+oSxerDyXTXMiP0axhb/xUE80Jp33jruSx8FUlMiPEeBnmnd
wbWyc6+PB5Hh0Ox8qHXvwVJ5lAVaPMzJlcGZPIDUf0jbYaeZbZj46B7JGSo3LAGUA9fOqzbfzGMZ
pgKHma+p5rs5mLfLLLbAuCVnGUqElZTkiIP/vkjwWepBBfSR/3iSh+omLEETGFD9XDPpCVlSBmPQ
zTn+awv9k0yPMy3Mr5o+PjrrvMSj72mRkVBQ6E1PljNs5c3UblfvWtFFYPox7idmdJVCDRps1IZl
7StqUPr25sQa48W1EefgctDp9LQ6LJBrm+2Lyr0bxfS1BtMziC4bcXVqzeoIxXPsFR7Lxf/T2eI2
5mrbG0l58rCMd4rGA0qWvTvd02OXhj/RJZ+aaf/No3py8QttrNF9A7N0UDVlf2vGEdn7Bqy3SUhI
grKQBLUxbqR16iXK7t7xjpZyuriy7EM3m9vWK7bL6sBQFiFGtX2q4y6wx4/EEYdMZceUQ6bqgA0d
DwAb1MJfUEn185feWkdzFiHPxzbT1j+jkhGb/tlgougLM5oy6z4x2R8md9yO2XjM9eUPXtHBH51f
yEmG+kEdmHxPNyVZ1aB0VeogqulxMZ9I3H+zdZ2x2o9c/JA3wbmJsp+uQieUk/hsOx3KajolGa2x
5JFwjspnUmEfwOkgEPPhaK9lnFbgOdMNnxQJAmG4EC9ERoE4TqDlEhP1kaOoqHpfvnNRxH1PNUXQ
5E+2KbBByGnrifUajMbrlFLdVa/tPpm1f0Zek+aX1I+BLs6+XpqR6pIXp2ADrJZyq9I2cleXQW50
L/6yfi2ucw0KQBIACsRdvH0tOqTNPNGCCrUHGFHbR88YD+gK2VPqnVmrDYXrrCllBc4HNFG7LXh5
zUjfRYyGjwS3RSkCgjGbOMwpFV/NrzYxvpMGVWmgtgld6TzBOzqcJcfNCjyt27sCakr6RuzPwa6E
x82r5r50aXDg5Tx7XunHJQSOyseftK0esaXe5TjjMBB0h9kU1LV7kZzla2NWB4IVe17QVEdC1pHC
peb9PHTffUMTcNJZe8xWOtosDKumvNOH+uzjrrbU4yjpv0pW85C6yynInQetyj4nVDVdAFOa+/dO
8j5XFEWJ9lRhxLBuv6hrb5OpPcnK3jedjwdOeyJD/6i1855miAtO6HTjYgBuR/vR9PQotXuGXl87
MA534TQFCocduhyj0outRBqs1lcFJWpU4uQnrRVPVfmXFf6zS4RnVGPbiLwxX7amjxOUtYBKzQZE
zGl/SUQuNihqYHxq5jcX6gX0tg/nHPTQFMsTXmdM3zgGsrrA5mTDKHSi+PVbqtcDWJPVQ8HOGVMW
xsMkgpO3tr+Dl39YdXHUjZp3EPbV8jEMdm/6QBJPN167gQhffiGk6FNmfuSDhMAYSe4rxyr2fAzH
eOPhDAlQYlcMWAfQi+Xa+qQZ8iqNJkINi5xgEH/6hFhs7igSQguKGTrwnRde/LhK39pEpxrY32e3
inqfbSqbdiCSIR5P9J6lQWypAjBjka3yb9NCcdaakbR8vHXuBD0hHLyKOqXsk60iq57SO7l65FPP
4LPIDFyoSxY2wx5vrcZivh9T7DyBq5jDaq+5dPTwgu2by6lblLXzXSm3HRWPD7LFWIl/+WdM3Bax
ZZ2ERgdAWOp6/eVhrSSmiHqzsjfzSEflc9HNnngHHfSJNIb3Pk2QDVRJTBT1X6k1Rwa9PYdz7E3f
czsR0eLuxnr9pWA49EAzkmoHZ3zoYX/oDBiwTKCbwKnI+W3Q3DvOJH7n5nGhurnuoL5B8sDML6ki
pLxJhlDO5h5B2KHFXVEUDEB1iVxK9HLnlO02MNQdQY8bfMCbFLuhMzax4y08sPq1JvND8L6Lqr3c
rPAkcEYDo7blD1f9//VzvKgU3NUmKqSoowLXUl3MoWdM9Mfm5QFl0Ca3UC8l6qvVxW4aiZ9wMGji
tKlMd6OV2XM9sQ6qND87uXwPavfCy4GXz9oIkkm8BnMM3g8rOSYqOyXoqX0WLu1nnHQOXTvUEuPC
h3XOKnPf2vhjWQ1Q2u99ij4z33qrEvsnMLpLnXcx2AdjvtvkEShO8VNPzRBCPufbfpZxYQbbfDSR
rPV8X0ZEo9CWxTYs++rYmdl5hoPB/vRQJ1d+qm09w18sk/2n5cYBoVSo1HCxETSKhB9ME69dArEG
3OPJIpqw8jrzrijBjwB/Ale85pqLkPGlmZ6b6SfIkcJ74ISyvBYAQ9BClNfM74U7hkP9KzPvOelc
6vm8e2NWLy7VymKdfhM1bi005M6YxeOA3xjG/JNAAChZjCXADOPNjJA9ujSLD0a1p1eYFCL0qbVR
MNTxELfDR5Zcaj3bDdwsch5+3EZd8IVGZcKsAJ2Nir9xwrXWdx6qrlvP5uqzUATeEZ7kMBTDbvRf
+L2jplgeR3y5tziHZfgavCVWPMjdkJ1o477zmurUJGxoVfZUr8klGOajmqwTAfPnZl0u+GQDK2VU
BOoGxVTFcrI9nZCXhq9zso5MfPd6ksWz70d6C9WRzk/YXTG25cc24L7UxvvUXkh5cC6odgz0pd5l
toG6tfUkVv+7TNxNQjp6gE2TtmbeCv1ZpsZJGH/6Wh7M1T0NzNUtIGCxEPHREWOxkS1HoDd+8hL8
Bo7GEJpvGZDuy+UwuFcYzafUrC6ik5ecPOi2Xq4YLeCZjwHAib9iULkRjMLcUcHOJQgKN7UWnK22
6z15tXrrxfTYk25AqT9537XKftpS4H5zXAqs3fpQOca5GKrv0m+fOZiiuRy2DXFny//djgbNLH4s
M/3rRpcOojwZefq0ZAv2JyBbdyrf3aZ8MwvfCJFFXUqBjlRpT0FGxVfGF7Os23bgBqOpZHvjVZAs
yQ0TCQLH5ERuAhYl9y5zG3aPZmdAlRRFc2oItnTaIvLlAFgHj0Tuu8R/zddz5fE5l/PyV7qlDcuF
J6HTX2vqETyj/0vQQmy0VRKtkH6aDDpZOTxN4PPEtO5VgpZ08tZn4XBvpSbht654625wniOfycSD
5sO/3cl9hkILmYa5ax3iUCssdxl4PGqZx0FqD1Y3X6F/49w2Hrzgc7RXrO1NqCvn1c38m7scRUzB
1mA5nK6YAal+4T9GAVu/mlQkc+wAk0xfWWYOFY6Rqn8UQ/FFp0LotQ+TbvFulEcDBEUSCqj3S6SJ
Pm6R3Ve49StYV1dMW7dNTxZy7cE/DrnB+tKJu7lDpzXKvWfVL0VuHRfsEEvGpRIMWw1VqljxuxEG
YcEH985LJ6b73tPaENzQp21c30KQdob2D49MCCyCVyz7nW37OufTWe/eRhJUkyLhS8yuuiyPmCT3
bJR3mr7u17G6GzGIBYuFCZliV9u9LR2IZiB4WBqCki6LhOE3BwgeJbBzUf6MhHcBi3eHAQ5hsOQP
Y96xspkvuvZmAbHfLGPc9aZCVq896OZ66NL61VUzOSaY6FDxanU8o3AyO+/B6+c9ji6EYAcsOg4n
ZcJ5QvBAv/6tZUVqy7rt1RxTSY/xl2G2PDXzKxfFkUviT5AzYrbaxtdfMj9ANYpScGGHwIwWdMGL
z8XF4hzlwaJiNzdfi3ncpbWxzy11cIdiq8kiNGZuCfhsn+nDwPNEmHKaOVEx+g828Mdsw8L3X3m7
UjAe8ET7F+aXgyPFJhFjbFfZF7PYxpZaaKG5tZHVtoBmHZNgUWtRPRex0xrbFOG0joDXWFjz2pnC
Pj14UZr+iz5kV1YMyC71DBvqvk5mGWzTBOi8m65o287KAdRxkNpIAjFqy445+KI+8/CejySHrNq5
sYM3hcR2SBvsIe6/ucFbP6wR8PQh1+gVwhgKjkxH1eociwKesdfjNLhqk/1uZUiA/QGbJ9Hjnrb1
zD5cSIBokmAL1xHhAQMl/mUr4P6ud4a0/sZBnHogT0178QkYicx2utrVcrSRRzRAbTUi0Q260bvJ
G8/KbR/63I5TVZzzBkl+Y/27USHZbF4n23ibjXpP8dDObKzdKgfIeqLIyIlyZ3kopwC3YB3nCKxX
JzmSxX6U4kvMxR0XHDQfeRQtDfSa8xAYBkLsOubXfrPs7BHQ8oNWoX6TeABpeGAA/O24ZP3v5mrr
JZJczJcFS97sEG/grCgwphyXgh3TTnAyO+L/II2lGG0Gjj5BY0f4DiLTAkFdstqQwgNJ+J8+TGgF
HZPl1utMCOUGEhjymMdOfLQ1pu3h/qZy6lN1XExeYfeZ5CcUV7oZIjGOA4ACs9rVTr8LmEgHsLZI
+BcTVkCqi7VcsuKrk5xEXR1a/p9F/JHNwWSJ5sucWYImaUSrkR/x1X2mU3CgPhACLJ/uK2m9N5rL
TIekgYIRsgKWc5P7oeeeKs3cOvI64M+w9X+kH93J0o7HxftrsD5QZU2uDFwayRV1r86T/W3nWO2L
Oc7JZFiE2Fjp39AuKKUVZOgfSxye3f4ny/GzCu/sUgypSRVVsgMBSy8l07iP/Ju9P60tRl8SrrBo
nXGX7QF5CQHkzFOFPAr2K9/rd0V+EHoaoWjgBOfNcszTIt9VX0VajzGvNIdneD2avLP5biytb7fn
Xl6H5o45+CNBd71wFnAkYHr1bUZYtxu+Sqe/2trNdNmFju+RoCG+3RrJmpN2zEVuEw6kbQUOor+S
j1pPqzAZcoyLw8OsipeKMoehv8HVBckQ6F2MjAApmb51/NX0hd4vVXtO+EAnEyU2znYULWAanGa9
5+NufkzEd5t9cDOF9o3Bc3xIfxupE4fLsPJzrcOyc6r09qEub3NmfKZA77fQ31+n01HOerdYDHzv
acI4pdqvWsdbb5rXzuk+MsP/dIZXcGs9NhexE7m+rZz0DdTtM/Xv57r4U8vyUlc7ycWO0YLEjg8C
ybYmm1CbPZEN9qFP9TkwZCQa40tlwT8pWo6xEzUQYV+KX0239jWJW47XmztdEU/kEsMTBjSsR5jZ
udoqgiOKcyIYx2ptucN4lj368yI++9sjWVTqJcssHzEhRCHCsQV82Mxiv/SbB9VqVQStsUR0L6Ro
dEwdy6X0T07r2wezVSRykD4Vq8I6IWsSJq9CyvtLgua+xkMYdbYiQ8NjuUc0TrSERdBH4SnM9GWX
nBbd6VD5qy6cDQtLiWYvqHf9L2TxX+tSwOEE7adn8uVVxg3SNpvHqmuKrfCWr8kxcPoFMIHajJ25
nj17ky3Jy9C5/JM20Epudpd1doddZwOBypzI0MmaT+mgDQdHQ/4DxEAQ9y3MSXXk+gHbXScD3ptI
0TJMaggKl4lydLItygH+mAomCxnk/bj4j/6YecColcUo1sXCxG+YDka2yZfa3PnpenZBDjlpMegO
zbgbpfuF/l4ycVJ04yWUqNoo6KSXgA3W3/QDEWBg8BvYZNXica4gnDZmYlzNIngYHcBrx90XdEOF
9IWl+CSh1f3hya+HfavzVwCqUsq6df0+mlV9IM7pywco8cBDcimumgZ1utxsP4N1DvrhRlxpzyUD
5dp5Efy3BCFS30gZIZHGMC1NYB2sVXZ9xx+Nlp3PNBFWthlaB5uKWr+LmRemX9M5Xit228kgPCX1
K9i+uccXqF9t0z/w9fwjlsrFfKkdard8mIiBGr3lAZysjnuPkCvLwfmPygN0tWi3jlmevQZgDFrz
eULj6BTzWyYBHHIEiOFsl8jk/OFQZWsAE9syEAbudz+u7rWqGnAv0TcEpntJSKRMtHIcZYSE0RF5
8nWmVpnKfyLnYE/ZocPVLp8NVfzS3HDJS4lDUT0Opv6k+80/e11u1xC4GInDeMjG9uc/js5ryVEk
iKJfRASuMK8SyLtWt9q9EO0G700BX7+HfduIndjVSFCVefPek5ah4J8voj3pAq9qzM/AIYRhCiLw
bsKUKq5NrML5nxZbGj5BsgptSWVQFkjKJl7CorGIK5LlsNx5r0cTBgJIzPsxrq+VFZ2xtv/OpqYf
aEu/+V5/WISnsuWc9LWm3/DJfS7iVrmUJewWRn9q1lENm4Fdq/F6sjV4n8w6ZOMEK1C1w1pGMlpH
ifzUuvmtJY42zvNXuoS/66Df1LoJJygILmWZnvWYY44uJl4NeQwkqJ9TXJXhBlRihwkBhGGljclG
TyBQaJzKa5NXa5V05VcX6M8zL3fBi82vCISq03kZI8PQ9r2BGCwx7jMLxPxWmEA4Rkv9y/Gt+1NL
5oW78tWtWnuFjwybYAJLhobX73SkazjuAMLIoWGv/4sLbDa1tGv8v0S97BqSVo7Bgt1NuzYf/1AA
5K5pdeJYyfAExH7HpJv2KN0ruBNBqkmvXTROM1MQ5/GFAJk5MPj6ykzHr/gHEn5YV+RI+WkqDCqy
6RzZOaF3DT5JMKiU3stMX+raSQBd8uZikBwKOilfOmc74cA1UmXDdGcTDSq3cyaOiQi7bTBVL+WY
fTku8da80rYZHOpVMlJgDuHFqOngQFWvJFiUdajl9HzpsLGC4DFP1rUrrJ+id7mkSi/LitvQVJ91
h/exVBhDsjfRixN6HF1/rrCUwdApTE+2At5zFCjY+MtjnQcXTPinZtSPSaPtDLO3kZY/2CyibrLJ
egY59xgcjBdYf+7F1P+kfXSdelDliX1OEiSeHNP7Et8yI+3WxGghup5t46q/dpr52ebh2yyHV63W
39D1qUNV48ikdKN2Chqz+6vjtt1Hsh29SUfmjROt380Ojvhs3hqR+jd1iIxiwTmS2SbxTIJTrKYy
rEn0wxwc2xA2QEJdw2EZmP2+rWCn4xf8oAszyBoR/7OM+qtKGT6pCeckU7HLKPN7kizl4Yz9VNXh
8yUND0cimmuROvnGZQIZ64XqpTY3joLDQHWSCx7lcGXnYI/1LsaQLUx3uQXeYeskK1KUH3pIPn8G
4iG6Nsee3BEjsgd7EzZ1vp5Ko/abSO55Ts01E/rnWncwPiCmClJDfjrwAJbBxCvdkfAhgh1O4Y2D
6NAm+rfTpqcxJRAAhQj+UeYOflAXwSaqMD6rOuYdfTzGMOw1p/o3q4jzk02hCp0T7zrIlj0rG88t
/35omXu0xj6orGmnDKx4sAVsL6OGerpM0+YEllWdoKsrRXecYFh6sWiv0uoOBjiomTceM84WCkbM
BHI45oaV+3DLyOwkDdtNGIsLxbknpf7Lfiu2Gvcut3eiUIYGi/bErGDXWdzR5cA5O6Udh1MB/wfh
NfZ7Yd+jiHMGdsQucXkmW0Y+AY4fPFPUhuPgR6370SrizQZjE8TBmQzTzo7VJzePD0JhylAqGeNc
Fp0TBdPurPE8SkClq2GiU62szMu6EiiDjqRTowYRM8IlFX/W+C9mOm4lDL/VAdDQqHNiIW9jxNT3
VOFMYsc+fu4cwCKZXbwXOaooETW/56+eLybdqR8QazJ0WNrDxJpItk9DsmHPmrGOwrbbtS4kT5I6
zSlUB1rwCmfOYGMUEzKwb5jD7V0TVAuf+EnXTW2jFdbDTRyVlDTQtLmzoBHqpFrKGEzlUNSq1+Vm
gvub5t5W5wq4SfDP7cH0UJuvsdumm0RDAybnia+xXpgIqKCV4KSRjcJJ1t2bStI9h68JMk6VWJ/V
iOBvYsNnq93GxK2wNrL8XGTpK0YqfpplOVoE80I59BrtkYFPIOLMxwc+T92us5WX2dFvg22+shhr
JZj7O7P6PoGuSssYgLBun9UJ8nxXbGST+vPQe1POElsrWezry5pmA7BjXVYPgAqHqiENKSL1s6vk
npUWe6O232s5fbBwSoWi0jOVV8xHngIiNRNd28Usd8OOEi6s2ImZiGYMviN1wCVudRpAZluhXa+a
pvxg2HAZEIdXIXM+eH/qcxpRIFaWeMxl+9xSFZhFu1dssB7tvFuaz6SMX5RIuZDYfkSRdQ5chf6+
O5qRcdKbqz2hQNHlLHiBtVaVR00BmjKILdHSeVWh2q5bwEYA+jZmM56tguxcnI9fYfnsJs0DiviO
Se6hz+Z7UbZ0OgA2UlZ3WAqKL3Jc3qFbUmb1kf3gmWrWEiuqTgANvSu4zWJ6d9pCkh0U/0QNhjak
B1MRXZlLgFBOLFp8c82jHR4xOdaLS/sxZOF1SoNjxJywh8UC83vFpeTZvf5gKcJvOkWbQM0vHTpC
13+l3XQ2wUQlqfOGJHTtMhfbKjOXrt31/RcT4FVcqdRxdIvmfAqyclgIkd8lSq6n6MoVoQ6/bPKG
72OdFZ+TDfJq0h6CuXusylNZd4fGJt8D/mtV9Lg58FaTETuVrfodqPhkHC5h0+he+tICogynETJB
KClI3fYfKnQziD0Oy1Xgio1ut1454z8bM/uocJhWhJkxcV3CITtOMj7lbrGN2PfalK3FcWvCcAny
16Dq3wzFOmT4a6JBeYOmB2NTXCUFC3quw7vqUB7kPZ6looX02DSRF5gqd38/iW0naGeLbhsZKAJN
8hZgc2C34SFyOw/FBCG2WitBtZ2lA4Pwk20/d2JmOyKmn8HiOcInv0/QAGxwv64yvphY/MziS0VN
0ypcxDh0Wm0Go2EZpBywMefhLht4UqaQPy899kR7yhwiihTvdnlzuXHDMPRME1JC91OSUKUErnCy
z/Hb0JlfKDQow2P3TdXwTJrUg4K8Jax3b23HL237Vmf2L+kLwB7ToRqUP8pWvw+Q1TTnLuEIDn23
yS2XH7zwRDCuc45hsryzb83m3kI/pLWkbsLrFKb/9JSk9hRjLkXGmFN5sFnLsjSDj5o+irt8o1nD
VnOSQ2CS3LKVm4lzOFMYCqcDpk31eSiMRRLmhIA3obGXepOgR4A8E+w/COSpMyk2y8k5d4z0h1J9
gtRJttVMmRvPJ5uTnuF56tUJTzwfYjtkEEVKA2zgTCE2t/Kzq62tqcxUisr8TiQEqVbfKY1yIgf9
JHFChOTImMZOkQfSc4eT+DjZ3XpKmrdwxD2m5jQfwz+DemBtjfgH6jrfRVVw1nCTkRQ7lm55bFwQ
rUHe0YtrwmZw0SdelwIwTlmguLJ1eycCbecYBI9dF0JNrXZrrcnWykgUjVkIPK6Gp7kgY1rpCuSi
4jhCpvT0qXsPy+YtynqOnJEKh3UrWyXjWrTy/hTpyb6mMmdfGyInUD3Y+CvbwOquITTCaU59xPXX
nHVlK8sWa+kCe8jTSfezSNePdK0vQjOJ5mNA4+Yh0ZSuI0L+a3fGPV8On2ZR3qQ9YeZuVr2jX/Cp
tiu9gLYX1c1TFbufU+6O6yEJXmILkE5FK+BG52rBkpN533F8P1ClvcAWK82eDu1g3ikbaN4VjlVl
5ebyUkIDJExnaxBncV9KRR5NTGP06l7JwEyyj7C0vgWAkSoHBYIBZqa6K/H1pZAynGc1f4CC4C1z
yO43x6Kh2Wd+qWLxitI30jewkVC0YbFBMyrplnK13A1ze3Ss7tnFDgcvSEfMnpob0k4CKCiiY4PU
NVJPIcZaLretm5d3FM9y1eEBnaLkWEQTRkx+IhQDIoKVeAsU+LclhLBOs4FlRQ+K1bXWGf6gTR8a
tS7WS042wyW6M9TKtMd7uI1xuq9yKyIqIyDpRJ37FBIxsVLlrUryO8RkSaGpP7HHFOKD9TNp8X5o
GLjZIGGZdEtKMewfkbSyreM0fl/1C6aRwcvI6sxUide5/QfXnNOLU8bkNq3S9NAXVAv6J8NJv20S
1MFfkPoeF8w6yNTTWIPNY1WaPzQLT9s+ByJBv26U6wyxaOViUPGCaCw9Ve/fhG1c5x57TmCbN7dy
acQtheosCQ6CCXOPX9frNGfjyprzd6YrtJ5VPXrOWe3B3LgFLmLBLpzUigptNL+tkZsZU7IHEYQH
e1aphM0mplYs76pjYMnWfhpkesORPtlUxqPklkYS6E1NTDs1LxXLxbdK4NyzqQh9StFblDlbtcd7
xdzgN6xTEpJB89IoqQOEoUnZNx8Bp2H3sRzip0CICy78bRLFVA8YwVDX2q2ZUtP0HX1bXIF/6di9
2OfTo9TdP9bT0AsgOrWYjcqIEW4o+GQleC+c6iIkUwyZrhRPFrLtukzRTmyzx3cRvRAU+4mybNMA
Eesq81nP7QfbHvEsGRH4p2YHoPZqLxNbWkxO5+zDVbSXyTa+e9W5TMpIaRkcZ2JlqCKE3SUpDati
pUKArN0JyMGJztZiOchb3IsX5nxMDyLiArn1Z40XkhfggxuCG5UdITIHybs1iqe6NM5BnOwJXnqF
hc2QQZE5SHz7fAZVextibZdxUIfdMtVoGxo3vhydYjloOfCE4meOuVGlBd0ANNA0zZxLWFEKb861
l2omb2AH7ZZoPvV94EWCdgKwsCqbD6wgI4/Wh2YGa6d1dgw+za2uIxgNYXiKZo0LMUTSZhrzVnAV
xloEl286ZEGOfK/fbbPkAVJpehpql9GZz1G5kFita2t2p77GauWySqBkJJ7141/Du1zMCcYqTeX2
VN9ag6sA7eFdzGy40DvlQi/pBaqCdz7r1iMJ7Em951JfI3CUi5FprcjBk1xqCUbhIBrOTmycTOnu
sEJ4mgn4SLdvganwZlsczSnjc2T3YUCzwV8Yo37H6AI0FtouwHQWlf3GMe4Rjv9wABSi69SygW28
ksq9IpMlJ+Jk5dFt3V8xGjtC9QdCgIQPg5TMBBY868eop+0YwCNn3/Ne1gklQXoDi/KH84NrXgne
BxOrJJmUed3FzVsftPc5eK/j6Zwm41uYybvWJMXG1uFlOEp+S9rR10OMdqlB3cwYXKrq0WrGHD0t
hSRTOmsTlKieY1UnTOAFUzF700x0SnWfmrnwScr4o2nz28nYz6fh2bBI8lVFw0DJZOON0eb/DKu/
t6EWbOtgpJLADUsWK8czjS8fmavGdjxb1KzWPZzqHzXmNkCno0t3I2uF9XojjOIUOu13qGMpc51y
3YZ2ThvC35/Ztzt0H3WvZSAjdZ/GfadqGkuYsDhWef5JBoxisaae5Al9Qv2+802sQaYc+qX6MBic
Od3O1tzjYsOVhb4xLewqrvB1t/hU8MeqXb+XbX1yu/gL1Wwflw2KCNMulglGnqHI7dRWF7jWexfY
exOJO/5Lba2SAGYEr6gbtIe/Gi8GK4hKKthq2xvazsRAWTDrVBqmvqU7amBF2q9+3Bc6wRVt5qUN
2WUSSvA+w94S5Vs2RQslBDP9xHKUlIk/ojEGFajCid1s6trZqdXGDMnX6j9agGGQv5HYIQqx/rcR
QK0Av05SwcAAtLI3n0eJWbzLL2EAPi1pXhj1Ya6D1Uu0Vguyp2GcnmZDPGO13Sp2urdDlH7M1D3P
iptNp0lSmInY+CPPi2NYXvuAhpSTfpPwqKoN1sClwktE7671iVuXX5wIhVBKqtXIV4uZy4D9LE4z
sKA+SfhA7EFAEreINjqEzef6y9V0OAFRsSCBWy64quCbY0qtU91CdFm5TE6ZCkBgyznO46L9E5zL
jCH0D10DlNEGd7cLH/Rvu24W1zkyzgpxJcD5Cjc8pZZCWGetFcN7szSmWG7erAILEDmrj3hAZtGy
58rll7RKZjj2sMJFRq3yZ9C1tEkotnFI9GlU1kFOHslQ7LdyYicKzLvvtux8GUsvCwLu3iFmbYVS
EnzHvwNN0JcjzLCBuG9U48+KvnMdn2GiQN1nCthxF2u2ug5tjZqv8m0j8UXMGGSaO+bT2P5E58II
bpiCpVy2apWcZEhSqEqmUzZl/myy1rfnBm5SfmSpn7ve3JtwYvSIVTxxCvUxqNNjp2AVnExKQ4PV
KehizldNTKg3hyMeowr7SA+OPlqs3kXRryK4yo4Uz/ng3rWKYziM8ASzjEC5sZnEpU5oTjCoToIA
YCmbQ2+QKVBrrDe/aNlrRUXhTrVPGnWMWQo5HgjM91HvfoqmbEgVQ5wQofLujNZzXklKn1b405Bt
iPzinStwsCfW1qXoXBE8p5Ea7F8iwI9yDl5zrf2ZAjQxFJaD3v80BkKwmUbbmRF9QEhSH/BZxLHF
Sg1d/iuKD2UmmeA4zwUdCJvlt/ksjoZ8zm3uKQ37+BDTEtuuduIP3IOOGh7fys1S5WefOa8EP7EU
wSDZinjkOYzV9yTVrsNon512+Bex/4ZT2ikPIhAvlVP9jCqJ9GoZfxl8u2EAcSGKjrkkaWm5O4dm
o4fdXzfMZsrO2ESF/gqG44+Y7SE1LoKcf+Ee4Qa9F+gKemf/BrFyKfiSm3E8WIn5Nlac2k26Z+33
SdhIRFBO21C92SE6hJKfY8nAlTJ2dloPVjIPIAJX3Hjq/LCYrLMOcWt2yPfKcYquNX87DctjQg3l
SqIYwQ4C0nLkEYS01wZezKSs+eiXDBLlxOixxJWaY4udsx15HTJl46Ylby+jYc8yTS9s6dIwNg8a
R9Zc+7qavbiLS4ZDTqNzm4nGZYjKRcvMklHw2mi6dR+aTyoSfpElPoYtGX4NS3KrfOiUJ2BKeM/F
vWaDSgdLkQfmVR2Tw7w4CZV8m1oY8Y0xPPXxl0iYDPNa1awpQHvtK2Vnjzk3nrMtRXE2Z/PsmL+k
Mfjlk1VGunUy6GBsVm3arwmzA0vgmwt/ndldQ656mTLri1G8E2aLmR6aJDtXdkNrb7qGmLnTIcnp
30yhvWTstikqhxp+FwvX3JVelDPm7l4G1KeJG7BU7F0aC4SalNYk2KYGz3tBXaXqXxa3DIt3+GgR
kUMGGahKrwAszkVRbaboixXaG2HbmxEw7eLzxukOdiD3W3S/3GSSabsLlnQ1ooU7g77We7K9dX5Q
GFBkTbOvGfOXC8g3FOhLyn5g3VaDxNY7pwTbuobBr3NRSwB3SYbtzPCwrNAbUBtVxXdh4G8IiWMi
GIXBBjseadRw2yj9QVc/RIFBYDZWJfik2MAc2X4oxgnGKT8/EIDhZSIJM3AYkiCn/NyXE6RYIqJg
8qBpczpzxbdau63hbkJVvfTla64QmnaCyouiU9uYWGuN33ri2uNaqXIEeYWGm0Hu9Kz3p0w+F3Kn
Emxz5W7u98lYe0KBYlEEqDlcO3a2TYbUL8MfB30ihTsi5jtLLTaqQt+wANOtAxCSi2MWGwuzghuF
n44anqbC+GdCIZ9c6M2KVqx7vffCPgRXqr2IvERFblyWLthYnvrh1+TcDDEkqUPma4bJud5Nm7xG
uB91orkN2xFoQkPigdUBYMnJcJybyCcaqJREafnbNNO1Hc8KwB0xBEfdUvwxZgUt6LGYGe44NduW
u9eUz/QLifHtjBGjrd2INldJkypM8yVkO3pskDPUs7Imj4nInfNiM8ydFx2oZXtF1e+RIxl/sKgS
o6Q+VydIlp0pV2kIo1HRPIe8UTnnlBX2bu6+OhfhU7h7KZ/iDqYbtqaUdDoFE/r6XG803iKnzU8t
GVHzEkZQ/Wp6fK2zn0hcsxbh2tWHQX3ReRe12DOVDQcOKv1XEkI61t6acq9E7N+RT5LyIryN7aNI
L52pszRhmVv84GBaVYyDHM0Pl6GBY/pah8NNvCZMZ4hEijHb6ZIxfQ4TOFG9uDdXo700nayTKLtN
G5o+m/8QZivMg+pKhXYWMsCAUcTr8mMOwMRSosoLUTqatkav3s2CNQf2SbU3dEkLr16LvufmraIh
CmekOmrIMeLbTQBikVxT8FrVe4cLwsDEL43Non9q+Sfuuqw+VdNXgY+6IuM1h/+cz6Ai6hlfCrpT
pGAH26LGJQgyAITQWgCnsHx7/IxVINtXpivWuGE6jXJGkm4rmy04x7A+2ws0HCxYArUMuKFFkyiq
Te68tNmL1XgDBmQLKA/5b/qEkwj/TIJ/BuvI2tkbFCww7oXFvn4XjgdWR68Uk5B8WhxKbooud1lc
0KA5jn7DZp7GcDkniPEQSgwNMj4MYxE0/Trirqf+ZE0fRdy+1H03+LUE2/LSC4uNt6OjrHM0DIf5
9SQWmy8r/eb8ZLp73jmEZ9L/NUIg4QDdenMjgKx6usPme2hjiM9W+lcmyrorm79eEfAHVTwAY91h
4iNAnufafdGsWesR0YxFEaCGWX6bISj7Ej4p68LGDfCmg+OGD1fHgCTs5MY8H6YAGBs4GjE5kHK0
d2yU83LkAso+z4jp3ZwN29Ci6akLJIjlF7PClkcSYShWs/6cAats1MSHWU3qH9Zkbx2i1lirTXez
qSSZQryVgqKAmWgRxftcvToqRMeXTtzC4YwqtdJpi5WZVTXz58hEqjeVc1p+DBpRCLyBpLJyEb+1
E2d7BbLNqo5ieFYSxXfwQcId9FiJfbDwNEIto23ypHhXSRJgRIFjtMpp0tBazHKXW+/AwO2ANHLj
FSidRfnRKW8tfhEtbn1bmTHTkB+E3huygEpd3jLui/C5il6F+q5axya4DDJEr7xMUJw7YnsVUzAv
Ad6nTQfqVctmfoc6bP6keLWXEQeETAZ4L6w8ZyiQ7tvB3egp7y5LcHJyr4IlPJn50s9b072XrD2C
Moo1stzrJLgH80erR8KvFzOBDbRllc3ZnT8kiVYsSH5Qjl4MxLqnAUfwLMRlwuoYP2xnn2nPTvkO
yFRYli9hPVrOLgmeLR5AkexnbYNdBxkCU4ejvbMNE+0Cfwlz1cPiP1xMvjLcDSM8XDZgPWL3YjFQ
J83i9pk39htkN5FsDAy9BiPPmDBvdw/YuyRwkrrZKapZK+G3LIvhCZXkZwNpb8gfnSouVJgRy129
ysAtsFUPzU5stGS6u2WvQHoGNmYZXF5O6LwjI0iWKfD+IEcGMdFlfLkka93HbAxPKlBMbUCkU7pD
36SHWhJYqa5lXtK3PzOpPwDPv+VAbKJSXY/xvAbmg6BQrSLmn1rqfuY4Mm0qYOCPCPi2Z05nBoFg
dzVWJPA7tBAz42Yj2NyHVGA0rzXAqnbfsjJrVm7SPIX1i2yvI3HIbFtkxcbRs5844kFVuvI4KmSy
AP4x2V0bmC+DzNhCyf2cWIHD+jRrk6rptsBgb+ObdwfMiol26vL0n0NMohXyicLuoLDepiG+zjXP
NErbFczJJOp4mJ2aSh6Glj0qCsLcsn/ZnDpoxDV5qXHNf2ffqb+mo3pqbIHEogiqpt/ZUO9DMbzO
TnzW2nlrKQhqQ82pWxrfoU0UGNDXnIuVqQC4ZsxORgVacMD5YrMRRwYz9rREJ0f3FyrVrZ98DZmi
+xiZ9VruKtbhALBikUHKtM9qwiSPoKJemrxuqq/GOIKDe1qaZQA2u2BKfFb4sBhyN+fyiwWI2E4w
PbeFr9jDIWUlQdjlb446raXGEspd0g4cr3LVFP2tTUBW87ae4f6hpOUqyp/qtbg9GZi+5wqGf0Ns
exWOqvk3VMeZKtvOz/Osby1EHWc6KVrlD/U1BBojFZZgEW5gdj0kKlbW9pKRbmJxQaADjz0owaak
KUwn44STdSerKzl5ThQ2TXWYo2bsAbGQz1jJvYFFUXWHFJeqN82S26GrH3DOTgIXmNbi9LcfBCSz
ZVMlLa6OA0MYylPlKq9mz1CLgizQo10KD6yQN5Ipv6bi3spqpETMAZOwRm8M14YNxWviYYXdQsUE
XQQTW+BRHN+Zo8IFWJBA0daI4Uw15h4N32cHETsg//WIklH7rlJBjGSc8Iq50cFU3gtmN43yI8di
r6u/FojgTLKyAUWiqc5D9Qonn5ebMt8MDjK2TjqDYrK120mCR0dxHxzOTPTLWK5dm1XWC/kdVHbB
H4vmBETGtKlNzG59t8tHItdNtGcz1UtiBve4O/fVvNHDX04gLOBkLiQ2wJmuyqLyzrhnlJMwzX0O
P6cfnjouCfW5aOw9777q/KgUg3n33javpeC3y/Zp84gIx8fUn0lAlKcOXwLcvxkeXCwSfiok5vH+
X7GwEWRECQXPl+oWw1MGZLzJTJiovktfblUVeuvApgXLqw2iVvKDBGekH5pQ4ypS9mSWxgqZFLO3
Wb1N0escshgopBeJ6AvzG+vD+F8Yfs3PDHbz2ne4EWZs9c6hpYOJibXFBsHG9E5wjp8n8wMClMPA
NyVHdkWyM0lz76PwpuTR6fuhmGjUn5SS9lRTtsBOfbxUttKd8wgvb07rLoy3gK8aH2hRfDv2kwPM
r8bDUJTXkbGgm7229Uers4nc4ske32VyaHFUVayBY9jAp5n+sJETLBCcIPZuuXOdpNmxOXnpuaha
NO7udmy8SWJtlnIlYKYxkl2rLsgp4ljx1G4qsMPdxLSPBCnLG4nozWz50XfL1pNAKTcJLnNafVop
QAROeUydals11pYF7SvVUM8YIV+4JcDHKcyJJ3xf8V72hp+mwbqvUVuiZl2Qx1pGV4RKPPpQ/Lxn
uxdPMfhtDfePI8ZdzgtecgLNkO5mRWdBjHkgrrYDvXLCYLhXA8quKn0lgPQcsxoQTu96nAevnlx4
MAi/kLIitmZFTbditaofZ6QxeNsqHQXTItbKa18OvyrlLpcL/qI22IOo9zrMP8lMuCDVdhCM90Pu
Pqnup0jia8SyhFAqu0rAFG8ocQ24Bdzwk5nTe6qQZVUvJ11oJDFoqYA44uTVofOc2JyNMViWINkS
GT+RTt1bpK3XNvar6xwwDdYKXC2UXVacvA+WjcRh0y3UExsxGFeFq87JwBNm6V8NfrboAR0O8TnV
x8eMsSq1C/Zs1ledsGXeZ1uzN76UhMBP8dqI+SXL/poixKwl30bJPmLNuITEw2sjOapReJWy3XfC
/ReO7lvEjLapVH6T5fq4wVPzw/Te5hyXQv1lfvLXaYPnWJrfT5IFf9UBpj68ohrrYY0N4LUosRe6
izrqULS1M7Bve942ae/jwPAcMz8OQ38pu/q1mRpkp1NqAjfGMuCCzBLWBuC8ogxQW4qDg64UldNz
hJJmmNrWttWnnsWgM4Vrqw7ovsadWM0WBhsS9nuV3waLsb974MDG7zSxe5I0vSWlb1I2c558pzGf
kYMXdNwfMINrGhHGJFxvGjzpaA8Jn8OhRMmGYtc75jnVlljhWZPuQMxJp0YGdKd8R8SieK/sjxlL
e6d/UQFlbF6w898Jw22WKF40Zo+OwyTSkg8InRyChErU0F7FwOUs/pOJ/oZdCIHjrxOMjO2MRjKm
FxPWoZ9fAer93/BMI+FDLb1EgY/f9y/kq5e9uhZcYsTbAYhQW9si2TYErUo4KmWhgZL/GbKXkbVm
g1VvdCJtMrCwLLJ4wGSi5VjncSqvTZl5SW2RJSRxWzaHuW2BZZqAKlmeMXavA/mxQg0ucq58DS2V
O+kEetizG/S1KrrpSBpOrvwhZb6K9JG4v3H9SBTwpoFgtxn8a01S67aeOV+nShBk60AWQaQz1a/K
4D5L8aoLjfQAb/sM51MgHxSYM+yp8Uq72NQ2e1TcZMcN4smZhYHpcIpj/ZB2ROvkE2aGvRk9lsUd
bJnkq42pz1IfQ9I1zjCU96yZad5jFaRAP7L4rYPbsIg/4UmJe79OXXw8+lOY1jsdaX7hEAUDndEE
roKQsK4cpEP10BsHETOIzSJAVy4dNRWaGbdsu6EUoOkH8Cs0yqbC2VjcdArbElke9w84Pi9Z5WeZ
xRqTOSY6fkh7LO4sFqrL0BchIRlAaec+E0TlU9+tDPib4QbDTNsLqBdotuypHvMnlK97GnTkBewX
K1sOIWae/B9rDGytOAh0Pd21ttqsfqjBQpkRTADh5CsdXX6Cly/lI3QKXua8155UkR3Uvv9L5xa+
0fCdkuujmoZlFI3YGsYcsnBqpNZq6KcfaIJP7thfJJ9ync8Z5g2Cn4tDnoJemRduBDCcPBebxm4m
voQ0e8ER116LaQquUV0+HJO13RrbieyCqz6vnzNIWCw76j57AwADe+k4IooAq15qvExR+Evw7VWJ
0j9oIK/IEH/jHFF7a5yetQQRE7Nyzrdr6tek0r5lP9IWGAyHykn2vlFL0stybkGZp2ILXO04gcQO
+KmrpscSLZqKzr3Mtq4gfhCPVytKWrIhyq9hpDcW3cTbOR4ZbgX3nO7Fa/li19IsKwIeIbyV1Hzo
ksN3koRXAXtqW3di24NYXNNGEbAnh78z66DZ7ai5PQEjDoi61f9VKaG2MDNwrwzyYhOrR7e0iXSo
lrIeSs3Fn149qyjWiyp00yG0rSFN8qgI8RHG09ZJg1tfZJtwLg9do+4indO30F8cSkqtMLb6aF+I
9duepgGysVK84ua9MZDv2ce1MmX9r1SBkof6awjjlTx9BF+a3KhQlUPUFC8tRe8qN+BGENgzpHxT
kxR6Tzo9DDV+5I1peUVvcZXDJoyhN6RafyQsCt20w8dob4tlwXhqh1fh4C5ybeC2DExLlZmgyBVE
cZvER3r6j6PzWG7d2oLoF6EKOUxJAgRzpiROUAqXyDnj673g0XP52b4SCZyzQ/fqjlTbcOz3etVt
Wdi4IK3zdZROH2GOPRzsPdY3Y9X5whK9oWOa3bVPGD16Bfpj7dvsyzOGMluJrLM4MDQaEISAU/fi
4QtFyr7IayYwiHkZSSqBQYBb9SQf4ZA01UWTaEgxXWJCF429PEwsHWVnIDm7mrlSHHHMQx49I3ec
L9dcbcAliJJbVrrbq2wbmFFwn5UFn3Cb3kzfv3QhUpNKNnd5nfwEIYPjmkSmlhFAML3ZhbzUkmzl
vl01SvHRacReBQqztFi75cp0GwdWZQA3SKPQ473gceKQimvpikT95X2QTXZRpJGhdHzS0/TZJcGh
b/zvma2k9MO+YvxJ2MbGz6fCUdrW8WRGASXb3ky0a/LDlFA6FrL/Zu4Kj2vYaKK6qZGO4gVNV/2g
FIu6oaRIKXSCVmAUKB5jyeQUkl3gMlgX0J4V3K+k3VaVuYnY1KbCsAVp5VZBvQKggjCwoUZli4CE
aS8I8AAS/VGaLB/kGFPT3MYUNHHpaJxGOab1Ctc1dAHiAwnf0FnTZhtvlLYkdDhmkUBbh5xkwXNk
+cPWR4yvk+w5WQESo/stQ3LqehdNgj0UeP64/QggXCRmsgT70FXUvqgRmV8ckJqviUra5KZ80rXm
DvxpM3TphWTnlUaV6bep00rCOSn/hcjLOg0VON6c9cwXDrzsYo7JiZPJlcN2N4ggN1jHCLnxbGPB
rfKbMX1qmEXE9i6KgkMYwcsU5oxC49rLZ4jFR1+BSNBFu55NXx/hrqQlQIS/nEbjUiqxHegpdD1C
InVkDxMKocgstsY4Iv3Nl5a1nzFWBEWv8P2sGgOzAXVgZoVrWTAoDImCKFvudxUZn773wx95HtMJ
5VbBPIYIp7Z+spHsogbeGsuHIFBsY6TA4mXMYB1GFjszi5+HYYl6nXz6JDZ7ufUhsh6umBkwhOZ5
JnxcVLeN5x0yUyHoCzQKt2irF2tRxt7g/UtbyxkS1SkVYU1ik0uchZ0ZuLVVmaERPnWLOXjM5G7u
jXJuSep9vrS3UuTfiYAOqx1NJLgH0SBWBI8gwChvil3fYzYdj7zYxZvacVNJDznNXDIrFrWO+CGw
yyTeV4Dexfg7zp5FLS2FUf1Shv2IE9PH+KSRxx6j+icTaZn1lNAlg0i0RVwtDug6HDX3EGJ4hl42
FIm1Z/XS1NgSIqAhuUIfyNgYHGMhA+tKqvYqI64SJfjnybC1xgD3xLCUhJSurUJIgOAZgpOp7M30
y2SiTvYPE9DMBr3gJxdpStYibZ0y48rm4JCkZ06SU6NBQcxhYwxUuVktO7PUpuo5wPFQjJBXml+9
e0jMelv9No+aWpMAR5LhfM3aE6/hKqKwnKxgV1H359hIfOK+vPa3lHZxr61qpHva9Esa5dIXpT+Z
vPpFNDEyZLtWemyWGzAjeroaJf9HioOrpPV2Fkb7cCoP6QQtb+Cur7xNZqW26eP0Dt9IrqK+uOhd
9Sv4hEj1FtVAxCoXnwqjKdIidqZJtDF+LXyCG7NQ1h3KvcG4qeCGABiQ0mEgSR8cD8WWRdwPMnrH
4C02YrhDxXcbfKQm2TnMVyREvTKMiGCuWsYZKcAYvKNEVfHngcVBBbAXVHHrBxi+O47VcXxxhK24
wff4oPciK+p2OvnKpyXaQv8B8ZRVH/xa0XeG2niW0fCd6QaplQWGa+Upjfqb03ELRhmCg3joU4hK
bKzk9CL1bx29ik8rAyUTf/WsbbDqg4VxwRhvIpVWPn+tee5mo2cjAbUT7U7c0rK/loJP5tYhZRiu
83I1BYBbCHKI6GTpMQjZ06vEH6kpMVLjgUFLyW/a4hMVpY8MikXfWgA++LCA5riDXL17Qf6FojFG
A6upgGEq4Q0cFkzVopjkpmlb45lmHpMIJ2OOikWk3KMNKxk+1gJuFM7rVERSVSfuNM0bn2GXgasf
FUggbMYbHNqRkh5EZGcmIqmurLAgVSviLNENS4TWwpmBpP+OVAtVeLk12YXwpDc8ginh0i0GJ4Jt
eNSf8YQvmK82ZMndl+HsAnoSZcNryXQb1x4R30RZluAcknUHncBSH3VyxQjf9wdqQxPFsrArfDds
9hF6XwAWk+XGdDloYIl+L8dDgejOj+xGdBld1s2Gi7qH03HSYa9Yn3L50KfPtENUh3Z3Uj9T5Z/G
asTc6trZyCWbaQnnV5gsG2ah+L565QwRchKgdgH4+pbw3OkONlKWhKBIAGdL3OwGHICE1w8JAIoa
yrl6DukanIpTUcFDqP2k42fC9KT+B5dmitbMAaRz3O6VjrgSm3dpxtDXvyqMdoCYrO5GekJ9fMAR
WOT6bdIAXEGxTXaeip2NWnOdsq0L9WDd+8+howQJDgYALw3i981UfoYIhcNKso5I/dzaeKF0wIAr
Q0hLrXbjy5NmG8mnmT0aLkySp+wQHBkbNA0bwLD2/Z2Srlthy/Cc8G87jwqawbUKG7AzR9Kk7lRe
SzVAMiegjWHF/RKqix6+8+FSamAugbEBiTuW7UJNF2UCg3RR1H8Clvb6Q0/XhnigLEynXzOZdZSw
l6CFdGTR7fuMwWVxJ+Q+Si8oBCIBG0v/7AtEyXam/YUhPdFeA+lC6BvSvXgdfkBAMU14TrNcqNxB
1a+0DYEziblSO0cuv+heRUiOXglhEawH6dBV/oSwYORXQ4gAaNO3bKCYgkJAnJWiUgMiBuHdzjA4
Dm9DsodzQU9llMcEUo50y8zvWcxuGIexYv/7maAGFXtbzp3WPCXys5lzJx+wXSbMPIhwpv4Ag7FI
v8U5JmO0Qzb8MvRtLBM+TQKcbBHL/joJzUPa+RtdOHepk0sYWXz1zBiVu2bpAfBeEL2UWOd2gNJM
4iEGT8K6Qiqrdaa/BpUsQx9iW74NmFIk/EMNsyGBhU7UaEtL8YmgZj9xkYZPxEFNvWmDG6EevFqY
8qqfrF91GCm7dVviaYOFAXC9O+n5A8M+12WOchkThc+KnwhelNi8PQ0j+8/iIyOrR+Nk/aXJwT51
HFGXeKjvFKLecbMydbnX8ZknxcBRYyknhs5RAQBtzkRxEhodjbqth+OHVTYnhYgBemDL1U5MP2R+
uji4xPm/FugB1YZw1goo8chYgtQJ5E3Ub5r60g9n/HlbPF2lumaR0nGJBx0C/j9In6HhKqCKofYz
g97jALtDp5dnw+PQ7xS+dIviP65ndy1+zpBMAqRUKdAVKHoin1WEh2ql/IIVEvwthB1pOg7mQ+hI
f1ihMApOAgqwBLo5Lw6u2ZJAuBY6jdsLJhmUh3q8KEy/JHqGKp6eg2B787GG7blID/ggkWGuNTwj
Vrvqvv3pj6CUMHizOjGFzhbxVpCyiO/cJy/oPNZuypQXgvr8ZKEWWPXzuVc8LbRtlURdKL9r2V8F
I+I2NCM+tb44sHW44zHoxpcifPQoaXL1nzJtkHJUoZMZdkY4+WiuTKqw2j9I7QZCTIwakIhbhQck
Ns+Sv5PyW4oZqgHbNP5G2b6S94DwaBYOwBYL43dk2m7wQge3pHdwsfKnB/rJtJ5+4ggYMBmT9u+Y
95/EsPZmwT8VXZ2FdrtPkUNRaFnKERF1bfQzygMqP8wHSiUUs+NhNJ4hmecSJ6GTdeAmYIpsM+07
qb+Mwun8Uxx9aYoTejTcMOZuGMjwH1bp98iTqa75v/JpRarkxcNlb26CjEVLuorVbRTsO9x3guoO
yBUm6RMCQ2OxyAXJRAKOuQHzbrQYrJmpifLoCLPyleREGQMR+qjpmUEvbMRfETNgvRu1A/nqhIuO
418f/DTkGnB3Qi7IrfUoLxGeBT3VOT5NIgxmN/qLebieLDEN5/RKlJKcf9rJxGpBXgpN/60Ld2Xr
khKoRnRFjDGYVpEkaHD8TcmZkVY37Vt1Fcwr5d+oaRilLqevoURf5vJy+t0yVWxGVvBUEVnrPoty
pIGtcEr9Z1p8FgFzZbY1XTodsbWXNa5aZoYc0Jb/CuQf0bpnCXCD+TbaxexJrYel3CcIlYY9w56E
ADZm6CTptZo+fZZShtDt5TBY+dFlzh4Kc66b7qemNfNXcbIZo4Puu2ayBsXvdO0nVloU018J5Hnx
L1S+0xI9B51a7X80xRf+ZIwl0NOTjMkuuh978DdyvR78T7H+EORwa8riEucfj53Fwn9QHjEyzkrl
t+j4QPJ78MeCvL5GQ781O7ye46Lu9mn+Qwm00rTvKf5UWawiLkp/o8BbMSoB7nmqQBvKYMFLOCOQ
1j3tNOiywyZRhx6OVLS5BxBupGH2u3353ZfWdfYwDasmwSEWMDpB5q1hPwCr1Ez3jIMLTyZwRU5l
YpRK1FfsBnuC1wwKCNn2QfrnaDkNmqgqQ5+oAWc/Qvma0K0kudtfE10+sbbIhVOmOYKE+kp56OG4
MNQDGwvl0xB/I57DBDdepgAUQn1Lft8jMG1ssQtT+DGQAIF/kaO7nrp1vGmTsxU9VO+ElwhlRgL+
R3ro9cpsdijNLVZCHcclhyL7fRHhku1z8obQlyrNyaxr2wK6Ud4SXw0DHaChO7m+iUgdM+0GvBG9
7XoarEXZD+qi0d58eEF0Usk8UnWbOAEqqi/+3HDfkjWJ+Mfyjl568ayHqFwabSNJx14/V8VH2sP0
dfz0U50OFWR82SYVYsAngeUgJvdrokEv8r0AuqEiQIDUYJHL2ZXHVWE8suJLouj0LXFlArcUmDey
PZaJbUaG0nAHg9FaBMa2a0glrzZR8xa678G/ALNAXLUC5w2rv4W1Y3eajdonxiqJP4uQ3yV/zJhc
1NAWrX2ofagtiUgkmYeUSkRtokt71yyDgX/xOKG/KvkWq41AJZ3XxjEeGeZC0MuXwhxb1T1E4cL+
x8pOs8jVY6w9LxwuGayzUNQOiqmCW8YItI4kSrB/IuK95NUaAKDYy00/Uv9tsfkONGWtNzuz+NAZ
oYg2EXklxjIaMApC/HmMYFRwm9EAMlJYZ9hxclw5WFEqhNfRyYtI2GYFDb0GsJS6Drg1JmbNtyb4
lD9gjqg6mwrSLjQZ0iY2yHtRs5Nv/k3pDTxFk2wrpHHMewJSWiK4/AVO4L8xWvfNwdR/NC6l+tyP
PyzUl8H4qY4b07MTizKUe4IVqjA+w4BVDg3nshcAdzBWMqGNkSvoGvKmHXYiCv1I2aFCsIZ3BtEA
YX1N1ARrNE8QDyGpGkyqEZGt6HXA0o4WxBG3ZO4fslWX0N2jx/Sro4CgeRSxhY3LVnmiJgsDd86n
GJhP5wR45/OOpyroDbC49u4oOZ7+8KWvlP4VDUWL/qaP32n1M2H/lAxQNKBEWPIyR24FQMYdk6aD
WpwlEMqBTrXAYzExN1k18t8AJFJLQdZEr565SimvS04nOMoaUN7Ijcq72WIJK3ZSwa3ZU8GoG4Pz
qf/AQTASizV9MBaArbrl2WPlmSmXgGld6erlS4fGZzHnBSn0JUmYV+a/An4Su020DUVejIxhUbGu
yu84IuHpOKrO1GNn777wJ8zSMnysNuxgnzSoutkTecFke1iWgL88qvgmg136l6PTb6N9y/SzchBp
LEYegxpoYBwfc+8dUfdJceIYqmMUZwVdFOhsjg2df1mze5+zHYo2NkB26B9NBHb0Qe7q2CKnVZ5m
9iXT1CLXC8q7Ib3l4lxbkOCLxRxVnZc4W5Y1MnL5w2PegQ2BDR/pLulFJ8/F4q9Y6Gb8Z4pjD4J4
BnShT57waXKGfhE3rYb5itVlKMKWxNBQcFgm4bhMQI6ThlAZbmY+SZBnXqjz0YfVQxl+U/CSxg96
AgxYF/MLnpnuO2VyrKZ/fkklQOC8uQyzV4KgtWiefsD1zU9B029NPfWjvxK4wldScKs75hsYXpzu
WvAEVKsSAUirYYbc+hoyhhA63Uqv32pNztdGkj9r/MSahYKwPmbGajhiS1zO6k0JDj/0TJ+rHnBY
q+0GjkaPFoGRhZ/uQvAKU/8nTeRHr4RxH5FtRIcD9xJufh/+iwIe2Xee/RZIWMjn2sTqP3N6Bb8a
6ghZ2CTKCxuXo6URIUbrnq+tmh/rD+SepnAVCry9BjcKS+TmFnWvDjGRaqHuwi59GMcTaVmEKWt4
kgyPfDdHROoMW5ljRRLfrE4S4eAJ21IgCPFGG9Kxpa6mYxvhOEuIRIfpqwVuWxZrKyI7FgqJjq+D
7kCS/unEgPHPYFBjd41q96RjTcPUbI5r3ccP9lQYQmeGausc9/xRnKOg1qzplWDLqoo/Ndh10r5v
vZVIVRImqxBfchp0B1LJRX6hON7F4PSmA4S9tt9ZxVn0dx7LDO+pXVHONf2nLjBveyRQ6bTRyQKa
Lra03yqKKBNpnE4AVRPfyj/C52BYBN1fjo+QeQ8MwIOPwBVUqvykH2mBJuiu6TEXXcI7TLuZjbIY
xJek/4sKGmFWNEutexrFX6XdlWgDPXCpt9uC11IGC3jTpiOYeCtiwnuQWAl4KmXI/BUr3L03o/uO
wm+CNgJswUrnaLmD5AwMEa88S2RjePYJfIKNGHCs25K5LAynTw/asGSXXDPo0zZc4pOO3wTaCELA
mMOUp2PMN/Sr+P9Ga9XWV80cF+Xwmrif+PREDur4ACi6Rh0bs4zVb7R4RK3EDNbljrHallRWB8Yj
yrmFFRDQckGYykRXT3dTePSEjyD/EjqHSZoa34IUk1T26hLWDzdRROe4JpoAYKSBcrVSHU89m+qx
k2yoTGFyqccrK7EuxE/e/IsR13WYL8fZ18QBGXUhkSoulbgmH+N6Pzb/pCJ2K2530F6riWDR/Hs+
AOMUM33IQK985rM1nRGmUs5DTxrb9GUEP4UUb/Xix2TEirWN9ROlRG6cM5oXTGAEKrJR54JCilE5
grkvW+Z9btofopaccKIcyG0jlhGVcfsNfQFV2SZK//1ftD0k8x7gGVQZX69STJk1Z67F0aSjngbB
1XJxdzm9evRUFYxMx5k43/P1BAGO2kUwh2P8kgaOquhA4q+SulZ+roVTxzFNpErHQTPuZcKDSRAw
NY77rayTG7cNtS2JmP0f5J62+DfJQGVg5QHdQNMIIxwlAgrg+DmylQj+pvHPQBTQUkym5V5WEKQO
JDOx72xZpPLK8lSu6/xs0GFG2p/PrFqMsAs+x/gc17c+c2sJOaTrKZfMQgWBaTxXFkIESYlbMEbn
CsYB/U++6gaUpgQqNggbsJpVGC3/tT7+1pvmd/z0oAjmFo+phgDlSqxFghn8A7yVkPE7LjBr6g7S
k+1SzMvXbmf8LAoWOh/cqTqKXZYKWeqo/+Z9hWKGzgzU7Ca0QKBQ7rGOQXKpxjsWCT2Yck7n9lOr
D9Dsg2lDkl1hPpN2C+Qa9RKQqpJOOR2gqCsL8Yzzi+fCPLOnbJs9CKqRiCylPXbC21CO4VPwcNRg
c6qQxbAKjQApJKzMi5q75gifi6AEG/cZjZVZc90tZnyiqQA9XOT3mmF5E4XLWGKXM3d4ZJyiMCDw
CC5KsjUrl0Uq7kwEKvM/UMvPIr3l4uzqw91gN8KXPpAdtA5M+gyA8SMPzbQiECxDXMA9Cd1N8BFu
/ys12x92fh2gxB24Z2xJJ+cD8/fNi00cSDC1v1XlVgzrkT0BpkCVwTV2JZRTqARFgipy3gtUSYvx
EJl3IkuoIVakrqrlA/UOwR518sqxRMETqgH1x86U0IEAKV8rFqpuhQ7h2NKyHv3YaboLiBCqmQM5
sgUvUHZlTycMGrBt2hB20pITBpuC1ycY94HxipTvQP2op99BuFr9j1y4zHFb1NhsNa0W+LhqsGfl
jKheknwLGo8B05I1AAM/hLdOXe50TcOFAanupLIl08JthpMXo49GYLCJb9mQbxb777DYMMAgdRVC
DH/jl/JKnIMB0Cxj5V/H4VaclFuLOlKSZox7tcBgs5ClXQrPJvnLMeSKDqW2hHZ8a9wMhD+9OrrB
r9gdyuaYswH0yn8K1t+OASlNuMj2WEEkvPbVZ+8tKFtT9Y+Pa93yOunmL8yJaMIC3Bcoxy9cIlj3
J2nXt4+oxRXPF4CuD9JI81V/x9U5TI9DfMqmHxVxg8Kmq8Cusg0Yrhg7rbyMFmZRbuOInRBKl25X
o1Fh9KFgMTwX6tU0Kc0qV9a2RW17MEQatrmd6xfnLvjpoAWXE3DLtrOhZ61N8OtZ/6fFLq6NziSc
W9xH6LHggZHkxQQDHnYW3hsCfJP0rQ67UtwHCZ+W9VWOmyY00dPj6T+JxWedFzYADhT0osmNsQl5
5/LeJdAdsso5jtYDopFEAm9B+Cc/gpUcBbCCdD7qxiRAmXYsuY4S5hntpP5FUo568yJ2224iPTHd
pUR5eQVv3D5mQyFu0okcHK6jQb700pl+rojPIS4uxuhLnQ5KPipoEWLbiBWio/qlYN0xc2PTgoqX
U4VzJ0+2wJFYYOwgopCKKQASkjbPnFMGWWZavuXeRpgm04GPHPJtXdsi/9vg/omI9lGDJQrqhsit
lN+NDoH88wJNcPxB0SSyt/X+v+Vt3r9WYdMncV1wi9Xz9L9gTVZrl1RbNaK5C4bvFN5DB3k4p5Zs
UfnVKLsf3XAH2eFYpLuo4jLWbGCpYA//xO5H0+6pcdFRrSJ7o15iNlZ9AK5UyjMrkm5moy3ZR7ek
kpK1Menhisz3dRozqEBrUXswKIMDfiY3JipYD9Nvr9pryS0BPcWYueL8o1r8QruClTyERIOFzCSq
jnqodpl2d1CmuS78t47z0gpwQ/uMzw4k1RCrYkw/NcOKxNtJ3Vv9M8aTpDu6bNcp/gU+lX+wb0dA
lkm8jlAcjxeKP4Vhi3rXq30d87Sv9Y41/kmvXEnpcUzbTSZvAJHQcjp+hKEPCXdexa4FI7Keqjua
JJAFY6isuBEHkgCjmuuvCnHTcpaPyyj7bqLdXIgEKfV6Ly0yedtHryhbR7SBnD6k34zqkzBNbVa6
bfnxaso2Td2IqOA2ZHDWUAAUcz98EhCkKUtL27Mf8rofMzkDsNEMsE/RLTZPUvFkeYdQVtVPvQi8
C70YPQZfwc5Kz1V3lXOy7hzWR0Wi2GZ3ZsCtmDs+Yi+8mtq1QvQaYHydmq0hngXx2HHrI/xhd2My
rZPj317CTIFSDOW4Xxx6H6J2BHS1Pen1MWbILtWnsD2MAL46Bg0EUInzmURwK0O0+Y5dNOGGMbNu
Us0g+IBdJ5FCpn3JWsHQDYgHe48q/pBAoMb6L4tK9GKEE24IPHSwU7A4JLaKTNxdbsLZeDbtAb89
HCuWMJ8FIG3IUwtV46u9CMrZMvClMYLK1bPeXbTk4lMlyPJN/Sy1x9R/E3Ikk0xJD5Nfg+Q+L2Y9
bJnqn+qvvcYO8p9Q8txMA4BcfJTDM8iuPWl5xBzqNJCbpryNHk+4XVgE0/XYkRdTgLGBoF+aYZbU
AuphFFD92WOgndlTyyITbUGy8Zi+mpdY2gnjobc40B61qjozmLICCplQ9P9FJmMXyUmyf4moHBqN
uRfjf9Tw+0iZc2t6W5qA9eOw9FRaZzNHA5k7NeVhqUKBfM9jFXl02QtjeUr4HDg7krPRXyNpNYrn
UD0V0h5UGMVcRIYvy5VUQc5INESzjJQvVNGesio7AD//UtNJGfpS0rQow1VGOgWPvlR8kM8JkXVT
B/uM2joAW1DV4UL17rpmm9OyRgNZh58Wp844XrTsD3+61jsTUje2oyjq5eLE2r/MA4TlzzQnbmjt
USNxPtdcG7Nz55hJP/AZ8F36LSSiQ/c3SePC0qetWpBMPvt+n/wdt4aCUEN+0NFNZKgl8HvjfzeZ
ZIdf6FN4/gF1mt4jsHYiXxC3RQCDI3oX8xHFW15F/9L8xYfKXjjzXw1jOMgq5qwlKAAUpnv535iz
keUmQjuqoOsUWTY/dLpRT2bbxYoB1xKTh63BG6YyTbtAEDVGjiu8UMI3T2Y8rEkpMfAZl66lXwUG
lpW8K8u1yEtX41nNZRcPX4z5MSIwI55HofvJ+0chAkqaIdFSyd0yRtO4Qok9Ctx+DJ59AAltV7pK
T/v0MIpfpdZJFPgTmW8MjCL6b942iBaK+mbnUKY7M0PqgEiDN3XH4MqKwLp+oRuhX4OTmzH3y4mK
2FqsQ/ClxTJKbYarZMcQ3S1eDX4RgMGSdWpbhtMdGVzchJ3N7kF+BnWzs6yXlDxmslkigfo1o+V4
DIJTQb8tpBazshLUcmtX4ims2tVQ/GsRDEgrxdhEMJAnlAyoCok4XgrTM9Kf0XCG6GJVTgZGpn42
EeVjfgkahrDxNlQBsBYvkfVERiaH3jT7BrthpO0rY1sUIWulWxWTpKvQsIg3g91x9FSCOz5qU2TJ
fqyFeGWIp2JCP3VFGmBVOF7Pnua0c58hn6GKUvHuxfA+cDSZOv3HYKvFuGYnaMIXy+mKkN3S8n6E
xlNmGjcCTiRpYOxtI/oQ/aOF5aYs/1WkwvAJMCfwdrAF+Ld0k4MHhmVL/ckQLl9CwHfD6BrgkUu7
T4P9jIfcRX+a6BSREGOl5IKNKXbil+Bf5PKolk9zuMSjU5ib/hilBxoY8CB96EzcT/k7Q0uVxxu8
jEw5+3QlT5e0oSxvbRH3DijleMt6K6ld+YHuTNHdSV83+VUd7FSi2bcHhVVBzeAZmWXefacoUvzs
RkgqjvZLpp9YUzGq7FhxbLMBGO7KHy7QFORho7b3vn3JQMqDbzk+eomrMLn2y0evWUyLpyUXha2p
9UZXz4N+F4FAiNZ3HmNKuMYpxcRgayPja/wuS5XkUMq16j1S3BbmIymOMakPw0YZ/lLPnY0p2qiv
pNAdh38WvrsUMSh/Al4b7ZgN4M44m8nVkfFJx/4PygvyFwYdgdGa8lewEH33VyVB7k7iJM4fpd5k
wQ8q2NC4xnN7swZW4KnHgcKaDziK3lX3g74qzjbznNNPDwNwEaZGgeEUA/03/lK8ol1yysy72F88
PtsUEb+KFN9Gx8p2hw1PtyGOFv+LR26tdmhYzUXMlCvI95jgXw2taYDtoSO3VgAFEiTnEJU/ZFU1
/zShGKc2iD+zX6O2b6Or4e+w/YXFj2D8aiyxEQyy6lc5rutwHZBBHy7VyJXV2zhRODboB+5qiN3X
ab8Kohvk84CGuEFZIs43W0sqktP7lxKGNiY55U+J8VehZGUAjn6EBrFNbnVw6FqOEGslejdmGKpR
EqB6TVHnFFi/nDR0cToO9blrvJWVHUddwbb/Rgu1rvsCFVe9bFXLhcG+6hj1T/HVnCXq9UudvVIv
pZzHtqTHxYyvPZU7/K9qn4UJGNrk56eVZVmzGCnAFQqYmCoq5adpRPFGaO2wzypCBhmWffnxV0/J
UYZnwWCLSthjDjCQwWNA71xIX9VV9lkKP+tbEqFHJjuCl5Sek8tPbR1B3LfDSxBylyuAYl7kUGnW
NM0QRirvn8wUyVg2ylGfeL7dSodH4Yw/4eTKASX+9IKnIrC374cfVX8EoJWILSC/a2EaJ0HYm8Nz
TksZ12FnC5ozwuTGKaLepnzHjHRU3ZpfRPkN+98OXMmcAZ70u179SqONNH56sEdq9eBLxHyfaYQE
PFI9liCUY+YzR0hZnmYTdvquv8psWFYowFhgye1NQR1S8AjSdCWhPekHVT+OyjY2PlOCnXMXPTdy
BeXBjNbLoHivcG5QxAJuWhhoyifeS3MOW31mbEkNbvvJtCeeVz2DfsXOCv6JYGAsYCrwEVd31WAI
9z0l4B+8t5LuRW2nIkzADt2hIgweeMKU4SkruyyhFuURILyBZrqqYHYfNF6MWHfM+ev8U/J9Pc/j
6h0uyiS4KtjAZAqXgQonZrE4+tehvBWxRgH7baYnKSfGdh6zruN2i8QE828KH7n1t4Pyknp4hulK
/xERNcNYacZThHkxTz6D7CeyLlq+VT/9ZmnBq2SCDJ9NxUnLOEBKkZIjMpT5PCksqyFYgEzw9avY
zNQsdFoJFzSdsSfv+i7YdqDkIs5akmkkBImzsn72KzZ+u2pFd1QcAaJZ/szRW47qRcMTEKH4lzM7
zXYC7iyoDepS/pFlV6KNS7xTjPw3E070jSkqbWEGlf2W7Yqd95hRFyDiY9VwskCQ9eSdkp5KIPgn
/CXj1QSXZBKJAgO4iY4LxBL5U22fOubYLf1pN4l7qfsrhStxxKG852NFgd2Oaxwfi+pbmPcfHdpZ
Bn+MNlseBBPLmhauzPI39Wy9p8Lx/wmD3at/DI8Tz9EAOCgSPRcdTiD9FqW10JHctAwg1M9YXpYB
c4VHwhWB9NzBQCAd1Awg2GNU0NAUT0P46EAsJP7VrM/YxBhEat0dPnHtP2PDYMBJA9G6A8oGqYfS
gAvOt1Y+/2VkgvMZaAs4uTvl26hvWcuPnhy6+AAarMc5nnhbpXzj6NTFH3NcqUTp4vCSW0cSSOGe
PL7Jv6E9gWrsumcHlnaw7gNlmSC/QrlY68llxGjXoMoN+FEIiljGjLakmcA3yxXZY1oRbp6V6K/z
KLNF+dF47syGMmx1+hyZZdboFluq13yfDY6lYe9ITzJMGcNVqy2pZ5zgOyPeBeqRvREevp+SHLFJ
YU1MzMsknekAdfWQt4ee1Ox0GxcrQbd9vL/iDq+hmr9qBpmx+Qi0m9m+gToUxnnIb8gTOQzKdM+V
XEW8xvZYUT6f25J/h00rdB8Cb2G/rurSzYJ9yXtep+kqkK8q2nIYg/NFVATu2Nyy5oZeHUjnviw3
zTfXKueQoLzy5uIHdDWLRILAvEIbkhrXbrgwxDcnwPXXVD5wRfVfuoxq7wME1bK8sWJmpcEKM+QO
y8nL4LQhNAG7eeMielIJZJGvXX6TXml8bdpu2XxkbDpFPlWSQL4kk7u1JfZQjG2JzC6OY1T2YXhD
QZTz+zLKYT+Ovte8afRmc95DjVA7xs0qoy5PoB5llrLDeseD/aXvRWudlaf/ODqP3caRKIp+EQHm
sLUkUsHKthw2RDsVcyzGr5/DAWYxwPS4bZmseuHecztk87G4h90u1NaFc8ikvIAsW8dMjGIBDxGm
MCFgHTpuncVwgFW7NhlIzf6iy58ejSOQWt/wMqsZZY+fNhsupKrbxK+929/hpq4ZzRQz27XkBAIX
7lzY/8J9aBuSUWJ0gwRsGUdlvlodcLH8pnbXEe5meLCyrxTgSTb+ltYlrbijGSU1vouABiAviaYN
C9H+kkYf4fQukbBzIL3H0W9jIjJ1D4DtKuKKvXFdV16gUPopH5QI7nJVYvGFmJpTuKgsdigF8dOX
SGwww7LxzvsXMeyyRxSjiTVNAGVX1Ec0xwqSWfRhI8xX1DaN9TbB7ehR9nre71jsZ7YYbvgzqO+6
Pm0EdHi7+6BRnioQmy7yEuhQEVoMkyFUFnOuJnvF2vSvNkxSfNzRHocQQ9sqW3O5VxDsUPxqTPNd
Mnc3w/zFuN7qfzQUFSPh20xan1NtX9jPNeXhaL0O6WFStiO/IH2CDKaxASmtHcfMbKXXtGAMrq14
90DFG/x0kXwbiPuTkoLWgQJ1N41jxbqquSrzEZzRiqYaYwmnYBH5NugWeEpkfYfqpuczWMTS5iYB
VdxWRx65gr0hY5/S+c0ps5giQDZqba6Q4at1zmN2Mknq6pKKo5v0HADH+r/JgYHC+F2imMuPevXk
UHlNqGGRJtQBD7iZnCx1J+j9CaakKYeeUD8x82ntT+01Tr7RdSvqJrFWqng3mo86+TWBIauE0s7L
AlCXj6ree/BcqxedGxlzvzyY44VfMkQF0zstpJOBfT1x4zT8NSO4nOlw81MZsDoPOoIRQObe1m7R
cyIW3PagsGAeqofQImgPNRpeFNRQnPbMFxbJBbp/zpeK9yAbkR70Dywq6ya9p/bs2z1JIaN81e0v
jGz+bOFGAgsrVop5M9FBm6V8mhSA/CNSNv5soZts//nrmJfHeYiounx3EDOQnXSp3WpVwrDuCUcn
9aaz1MDU73nznijNzpIPvNlN/BEWFncWalPn2jsfXYyDk5mU0d8n5rEZZXQXasGMXEBLTl37R7Lh
pkVUp1MYoBIcxbQ1EhMtdnSpSS9v+Pg9BoegSaN2pQCpqBAmmpRnqfWZ5ruuvDTNUWA9iCETG0nx
mmH99zDf1ZqvhJcM/aORb2IKcA/GzkRUd6bbzJUWeTOjFvMxglcn5nI1AJQj734dSf3JhKvS9cQg
+jV7N5W0WHSkPSQkLGH+HP5NZKtF/zxocKwK2di2z5JQray958RLCE5F1/JH4SfMbIEBPw2sG3E8
wEsiQgf9isseek5s9lgshjD+DcThAvWkf9gSKbXrZxKqwo1LkELNBCORnGH0OHibVuaAjoIxi0EW
llenwWT+xLZN2aGjf0G3OPnNxKrEnnG+MHFZ46ws2PKZU4xqEYc/1ilGqCMMBRsPrEf1o0MiBbzO
I3TERrZJkHcV4xuhMds5uY0xe1UujhT9DwYDxNVYx3RrpWvY8slDM53uBTboGZnZ3jQ8BJgZ+tb2
SwvhHTRt+sS6Ikl2OQEok+e3iyn/VUy/nXvFYIW78ho2nINsbmGTmcXVUz6U8F/uPsNZXI3Tax9e
M+3DrD8aoHl0B/OpKE5R8qnr14r0SsEL13DrTSMrSJYrlCMQCib4WBHnDzPDWs+5ct/wTK8S7UXN
7qb8nJN3zTu2rNEm96Gi1mHlmbDqtupwJUB8PunMqXXOx4h7i8BI9oeMXObZPeVjHURMveL2uPjv
KxUVV/ObJu59WlSyEbGMefztVdSM8AkLumpoCU+NdlYJn3GvQ9Y9DcNyg4H1AM+ZynPkVgcyR73o
PUEsrxvoDhXimSK+ArVBnyfbjJlhj0+MPLhVzqBRR91nY7+oLAOwyPILHR4qnn6v557Ry82oKBv2
CiC6WUXbkgkmfUttbgl04MLQkIt/9w0rslYKTmzjuRxqFrf1nwQy5/BUgCnjogaobsTgq+pN3TVb
CN6bGKHi2FPUxCHSzK3VHIfEJLQtvWvNd0KsY0YaUdO81VIQA3QjKsSS22Hch0V1js0Ur477pLKc
qg2a137akETNOOezXL715cNou83k2dwFBbtw20OxurRVQFtiBhj6vtItfhESIKzs/3IjObWW9qug
ZoqG/wUqq47ZpeK+GPaZ7AJQNFww8EIsQyI8HfFRd+sMNQJTU9vDRudz7UUS9x2LjwRolB7/4IwA
qknNFKFP35nWQWdzgCQ1NK+h8+72z2bCcTsEZpsd6ned2mZmkVxiepWOtRLpp9P/b9Yiy1sB23Mk
s7tGQti3BhBjklrSxI+p3AYlegppembAAF6LKXG45ykXxDZnmma77AtnIpBMij/Wms+ttvSGV9O+
xIPHzhgwHhS9IfDQ0PT5Kje/y/JnVlOc/zP8Qb9hs9xWX6gZT0ryHqE+Vz5cSjrqs8b1OzS+6D9j
gbCIpehOa3jMDpUEB2TsVUlukn5UxT+VfXWFSkVdMaS7VIZ1nqz8UbCqoxExi30H+j5DjjdrBImm
z1ZkLpkIKxVNoIttxym/nWryu/EPxEyKOaJBoMY4hr3+Apk3TooZ9OretY1DWjgYrgYqd4Nf9kIG
AxpATeY20CrHm2Z/E9E2I++BZ4//pZVfBrobkm1Z1e+BthiMDsfhnugLgvVJGgzfLEJ9t4LFXYT3
Z81LQMBP9O1MFwpkXXlLXIxEjEBcVDFZ/1rVkB7U1zJNAI1Ra8HJXdKdmACE+XM+vHh6ijGP0hwh
ir4ueZpafgla/F67XCfEnQ8FQlkXUqifZF+In0V366urWQPu42fOVi5yACxyT9LBCo9W22Rjzjxy
bWhg9teD946cICmMtcFGNBDhq6sADNTXKue34vY+nO2nhOEWDJWIZQVHVuquCyhU0S7VdpFlgzx+
jCHiMwidbK1Yx/yYPOs1foTSaX0LiyQJnfxNEwB/Jn9jevdsus+BT+uO+rXh3+pwa6oXdTrkzX78
y8H1uZOyqpGLLL0sWzatvZBfifqD6KvnskCDfplnJB3s1UIkNSeapqTfahiGegZ/Y8zUQJ7S4ce0
akDEGAcOjk6ItMZ3+11W7KUXZllGxTr4DUMtMx9BxK3BR2KGciznSWCeytR547h9kGrUU+QI5zAG
UVO2mwm0fog9YKGI9NYW+VuONFCo5c7RX2Ok+2NWrpevkjNMKSU+puQuIQSKoJbHqdsrLvOkXf5a
KG+d+Fo8BvxTI+gyNk24z+FltWBh5hcl9pFyCnY/Bo/AFZ+OW92cGO0kTPOGSEdtWQGC1DKAXOlY
OSbkSOTwXTF3HkPUKiX7j4lxdErHW4j6NKfLQheWaTupPmooP8Jyn+E9IM7u30QTIPtuJ70Mlzqz
Jo1hbJTteKfI5rSYVNYXUXYBosuMR0MQr3dgijuZwZJPADyOVKoBgM4Z01Jk+AXZHapPuJeX7rJx
Y2eXjARF8UwDQcjDIkTGKC4I9+yZt+NuJITVRZPJDHNcWwzuJVDNl64K4L1YaQCtCdvIxAKm2k66
rxvoNh4KLve7Xp9LfVXh7SlIlAmTFGbPnSu0m1FFfPH39G3yobJ9Fao/smhhB4zvBWWGRwR0a3yV
uEgreba7XVPcJZqA8bel1m5qLqP2jTC3J7pFogcya0nP+O6ZsI/NzG1BaocsjxmL/JYDW3X+R4tO
xsesntuWPYUe6MJ7pptmQmdyVsxRYJrxum7mAL067gZjVFDIPHRaoDR5m5LeL5uryNgiiV1FxlbK
dhZSb66GwWhROZyFjmV/4CoZmergdZU3lbWzSWYxH6DOB2aS28lmPGdc/Fr1fzN42xY+OI53InJO
/biR1r1G5C/dh6s2lN+XVDzL+OhQB+qKR4H9HBlnT14sh/WKevCKx+hk64lO2q4+DA3CqkriNuZW
nJB1CVoxE/4CXRmzY25cG+MvYi2haI9qQdkPew/Lo5X/M7ucGVyBgPtIZjP514lBJ8afaEnBqv7l
FaFtMBkol06ues1IaMO+Hb+V6ZYkI6YwCHm3U1LtmdJp4aVED5Fhp1KcH49DYqKZbNp70/kGWGEc
IIDMUdxAFQPf+JI4fteKdRGl95IcN+0yxsdo/kA0EHvLRF1aDdlk5lo4pJZ67910FdappgqHIe/P
xRYWC2Ymw8Khh1R1UeiF+NZzguXfZmYcHS8eM3W81IJs1XSj2NJHvdlDIoiZgocFxTHeLVRmmo7k
A461/qeBpkkGF/dmoFW7OGI7L8RejS/R8J2i+tcrnZIiCVyLDYLyJjnINSyttli8nEgBFv40m48u
OasZha+P02zXx6c5vLnN3SEOwi5Q/YAFLc8MzKAmo/CknZWsuL+EucyRYKYj8fiN9XVGTFL4Zg/H
vkA6hCDI8gCKoVRPzJvy7nn22hMfCTGeNe+KqazQaRHPZpvYNlc1C7+CLUW0zZ29A3W31PSDUFhg
WzQWvNvJ1dVeUpANUHR8qcwEPUs/a4F2NRozZACTCPAcBrOa0QR10rBi+3FphHDpPzmIFvhdpxIP
Kh94g6sEMwN3EprbDaAdG42q/WGC74nHXWjv6/BtHA9mrfyyP78XbcEq2sZnzyVC7INKLqrgKCBc
bWu7IecL9K8SGbzCD63j11Z3UfqjxR8dK7TRmXbdsC+agSa09wnbDHqdvQS1fIzvYmAwWJE4UeYQ
ubu8/UyUGPOTt87iS+W50AYtB2k6EyrN7reu7u2Wp7f6bJkNEFuOVrliOja/qi6Nt9oTWZ2/zeyG
9fRfh7CmwsKTo4IxC+oNpBhZiOKt8n7d/piMHVtCTGxaxArH2yDu/Bczhgu16Fka6MoEA74Q8m/T
H2c5oSwByM9EvMNYISzyywDThB43lTG2h8H+v1slC5BeTIT22qEf7MjUUooGcT0+mnZsgxr9ia3j
U+fm7dnzUnalZvtewEzCHzDuXGLRdM0ES4CjY+TbmO2nzGyCan7YzHkpl8XLjCzGIx1I0+FcUyIi
b0yY4xs6LjietMxo9whg1k5rb+MZHhJku1o66KWX2chrPIPpjpyNsIgTxf+t9+tGvVtjtCGgkFb+
MfL460wHe2LiCEOT9i8EBmAd8bFICURP2NbkxfCHCY5xWhveozBfV6PtT2WG/cSZfGEbnxaO1oxN
lHtXSmayWTBgNc05PFIU96GAjYnTR47MH8EbGwj+Y5dX29nRjlGds3bFuBLyMWOGWzmSo6ht3hU0
aQ3W8C7cO90X95ZA/FJiYMgK0tsc9RGz/wKKhqvC2cykwKM1D8mxVczqWswGwdL1G87afJLftQ3Z
fyyhGZTYk8gYRBSZxuFakf8mFdCGaTwL3s7CXdTDYpdx0JRWTmeI6YFHtq4HP5LM59lVJFznPQ9N
2eARFzvJDH2Q//LuQnDQmVTxFZHYTw6mbw+ZldVMp8J+LJAF1XvO0BEMc4hpt1u5GUI3mcJ68giX
MJF6CC862Ww3nPqbP3jtSmOnzp99iaGT+VST+5JkOq+cXjEasNYpFpLxJkZoFGqMLHEip413cPOD
Cr7Mrr2gy+Jz3TNry5VPt5n0px5grfMvYj0q8GLmDLASY2WArFUSRPVF6aeY0r1+axfPPYqKMd8Z
Sbd2eZXVeSvQbU/lUUE64jG808E4F8N3Rec+obHRepzewMG5zPnZzU2nn2Hv+XODwZcUBgfac5OB
vi7vEs57uHy8I39FijLdmhBwTB3y8VOFIJ0Y86fEU/eJmpMik6wKPd9nM9MVtKLop8rulY9hR9Yd
jCsuE9QFhiYCJX8m9IbxGhzzqp6xxCxEzm4dZ9pz3UTnZsL9g02mg9Jp23KrDUx/rYKSt7kQELnV
Fzuvnt1yZ9xWGERMRI0li1td3myuR0+j2e3p7uuoIm5MIaX+L5+y6anp+nMckYYJQ85TPVq4AGbR
2mvzNZ1FoBhUSXSiIfsiaqu+Yz0WUUlaryHWwrDlFI3dfq3VxjP9/0saMa13ITscO8jUFFFrD/FD
0VUrgzZVwVKQk30zdZBrYbrZBkhY6a4VA2Y7hiugSx18a8NQdgqdb8cB8jCGoNO9r4EmNeRZTkzt
b2Y3xt3BttVcubq1ZmeO+WalYuEuDdoDI31PrOoR0WRqLHZlrjOz6H2JFQfl5VPf/zrw++aawjmq
oUUw1xf2WRuS9YjsO0OoA8HZX5zZzPF8QwzsPqkftEDm+660N1by4jDWV0hgzKYfK4bMa3xPNbqP
f5YLjqaDeG0kRw9Vs+Jkr6M9fkzKEWHfqKN9dDOS3SBI9kGhVg8SRZC1DwNORlN8l1N66IW36GPX
RVW92M6LLC3IOC1g7FJAwoDxI69e8+q4R8cokW99eg1xWCOeQwGnW7rXSg5XC7F3yJXdcg8baO26
R4vGijCUFNZ1/jo4ziEW3jY3WmQBnGr5dI4U72eqY8h5SJNHJDFNhHPx3nmYNUvqXuBOBAPrFnJJ
fbFS3cteYbZt7WPpbIckZJOOsqEGHUfKA+ZdlPkSp15M22P+wGpdlQmt6yJq4HqEQ21aCR3uu268
p0yn9PSrcxi1J9Yv2bJ0TxpgG5adAlNf3G7TiSw9GRHHmtA/nDWe+64DvoC7oxT/ZsS8oegmNjQN
/nLQSFF10wssN4q1RjGCn78ovpmVjzVZkflP47nfXrxIuAhs0Ya1yTKRVQH7Wm9TMlybsLANLYpq
HGh2pxAycu6cht/1VkHta/DyGIwpyqG4ZUvWZ0i5Rs5ePzwqjsq65ww+s8ZUWb9Fxh2kfO09VxaV
S/Pq4Q5K6F6ig9EhjCEMoDSZP38k2MMNERI/Qh/M9jvuBOuwo+csW+1FXzSgev6d6q/GBKkqLnmK
GHjACsx5vcRilBOY6g48CEFAGpO60fHh3NPuJ3S+QDTq2N0MunFX4GPMCKhgdK97trU5fjWbeznM
QXqG8XZmmx0ty18ejJbfWQPST43V1xBTQKerUNUHhL3mNiF2TKmd5zlO9vAKCRVbXm6yvcG+nvOW
4I+QozJBU2/i2BMeiDOuEk/0vrZIbBHlsGc3fluje8IxWnvNZi7djz4dc8ZZTkDlRxBcypIVcicR
aDacaTSqnnUdI4YFDH5nB1UQD6OOUXaMbi3bdf5Hnssvkqd2sYQDznPNRBbD/N6FQNRIAOfqu0lf
2OrrAbW3VZOdXcDOuTfkkLRYDSuMSLXs4V46T1XxNVu4WhnvtoaH241UtKr1bbwLTg5d390nOBA1
1kNjXvsNnmg1b3aTldCyxhuFxXalH7LpGgp5aIlTzhv1aGDPMMtslVvHMMu3MRHpkPk+jV7uc9cA
gtERjbpPlxw661apOqtAdKkMaPQ+/1PYKqaqws0DDT1fkoUPLe9ZbSHyQo6k44gZGDvGqbkdRLFr
evTzxhTkSCbJjNmk1Hs2kkbdjYOqhazV1J9T77xl9oRI67tkAqkBrnVCfZXIj7w0jonF+pnDKvPk
jbjytcHWu2t01p7zCaDbU8yAolZhIQzlaVHFpwD2SgYO4OpuED8IwXlxLZpkyTZRamsuU0KDjYPu
dj5Ygaa8jHq3ZI78LNnJI/Vso97GpLto1DzF7FDUyaDx7B1p3E9mVr/KaKCveMO7B3o12zhULWVd
bzSz300UJ54MIac9FqmZQlXoEreoU9312NbSSuwGezqYqhtUfRHUS9cDs45ynoQY8gNc3g525KQT
JyDWi1R9p9tClaL6CcJCdYhfYvEQuXa2PGTAzPTkRMLSNUMLUFMf5tMtVInJwUOFz3XnKeDOOLsm
DrQE118R6g8dmy37ibgj+5N9mU4ULOF+fpGWfvg/L9TaUPTyoveBWaGwCInPnctzwmDLbDYur1il
/Ovyi2knQKPZUpFvOsSAQXAGTuqpbhkHNvnfmM5+RbMktfDgRXHgZsV5aIp9DZzB5eMWHBAVmKOi
eUdxSjcgb3z4CRopE9Fc3803s3zuTUoQN2Z3TVGlQCFzW2rFwjtJER5DJz07nbvORvo2EhFrzK5s
e5K0Ccba8BMSCzM98U1Eq16q+rrm7EUMRo02WGUgoHGTYIJ3VP0IbLZsX0wKCe81ibGPhjYSInIc
Kpqehm/zh2WOq8erAR9+i2yLFeJqrMvzgFNTAOQpQtIa2BqGJqsBimKH7cbOZnlQVSNaQfz7tOuq
oxJXUgZFu3fRs2aYrCqYWRZudyAfUI6DEC6N7cBjKd4iGtS4SbnqGRVxPxVVenBJpXIacaSQRFEX
nmLMLmZfbKKYfZUittrkbFtZbSrqckD7yHXbmwyV1wb3rWQrMGKAnhmVTDlncdhtWPQPPbMQNYIz
p21C+ClqMfAOs5XdGPwXIsFWjpFtI5O5yhDuK7KObBtSE9+UbWIle9iS/Aakn3wGqcY7gu+uQkfu
YkY1v8P6k/zAMHnTmDgUQl17oBgK4FJeuaUyCuJwfvNssq2igbszXwus3pbx1QAKi9jmD+pLXqxT
FZ0ffMLerFfDTHEY2pfZUhgREEtjAf9BwbFoRZyJIVcBjssAROwNfsfgNezFhyRpM83RNeYNrwJS
Z9gQIfCPBmEFcoOtOSNkzyjF8OuYSXawbO/HML/SkqpaKHfPsI+DNgaDMWJO1zYTpf8YKS+KRyiF
lEcZ/nXTTx6vJZdjIpb6SDs4ngID7bO1XpPZ2wj1d7B/FSu8qfQXy7y+rf8Me1gJZBJjpjKPNfa1
S5+TNRsQfGsDp4nKnCDnR9WNqw6XfMzZHNNOphwR2HgVdrhQ3YDsdejiWujD7Puw/pg1UE2kSc28
pRl6sSMPQxjWXabErZfRyYfrtAVa4Q7zu4Pcqcc02mnxccIJU0VjECkMNmtzrxlyV2XRwWKvOjav
ZnvqRjY/KmPAMDRxZLNGxe5gQxrCY3XCgbfVVAXphneFFQhjG3MlpTiKhm1u9s+C3bGb4lmIMc7q
LmaignyUcOeg9dBUJKNdwf+UtZsma/7N07hzmKy4fR3YM5o0p+O64NOeyFUAhAAM/Xnq64fjZvvE
na9CZ4bmxDsTG3gJgblXmVfO8aFHN61ORK3aIBnsNIDDHIzjm3CnF4o+JqTqJvWg1RpIIcwSDkRs
FegXMhzo7t6DNaNifhdYMLuQ7IyyAbM4MggSqFJZziJI1lMN6H17m+xTR8+ckdKrhsVfCzX9qUyM
q2DJ1xFc0jLpzOY6KCr1kiJx6DydSNTvWLyyJQ8cBbsEZMe2blD/LrsHWDO9DU3OODT8aaXFOgpO
jDXnQbJyMTkjBkS+wwhlJdKQlKentopfeOlP0xy9uVbKPaHbxWrUHhpTeb1+MGzaOiXgVQRRFTuq
HLGWUv+UBP4Q5rwF3Ps7VQH8bT9C5BfJDzpBqlfxRKGPsQiZ6XmIKLUNG0VMAcoITy0uowzafeIc
Su27FruGu5Fn7mBN7otGGnsDHDof+QSWKEO6hHCeD703/siUgT32tpRslohMSk1wSoLvnahbXOtT
VnFQshmeSpytI4sl7WmJw2kdbiP0fFFS/xQj2Z02TVfWZv6E70BlSN1H1CMcPy4wOc3+GxgfKZM4
hnARGkgHVazdVW2heNJSA42zzDuyXDyl6UoHMy87ulO0BBb64ET9sRB8CVXFallj7YC/ahqXUW2C
ZQpb6HYXkHe7uLHA1gnYFy+jfFPx1sbwgMJpr9XUuyqXfQW7hc3mc8SbWtfWg2SQV0Sc11DizbHz
5dCOoenFzzQ6FyeBhcfiTxprh0JVIbSHFdmTpjK30hkZFAw3w8gIVEU7jpzH8QQmcnD+4mJZ4fLF
LCwQJmtnYBkfgpnAiLCvsdC3Q96ZFH/My1vtMV+Kpl3C+tXDxJsnxV6YbOZkw645X0miwVocB4pd
73KNZD48ptNAbx0533oxPBqOm1zRKbhM9G+G88hqBI7U12UqFtYLC7D6YIhbAeekEP0lm82N20bv
AqijW2aHMW9vPRsDdcp2SsPTtuQ/1OhljPSVL3NvnX/1PB6jxmEgVK0A7G/KgVdVEjkFj08fp83A
9l9fDEKO+2ZGNK5jtS8ARdQZ8hTD+5WZFaNZ7YDtODciCGM8bVqYPxqOG6IIEJTH87OZgvXjMyyF
SvBXsakG79jhFVPn/iWi8J4nfFMp+J8KSF7p88rsnFHgW5BzQHQ9BTvTb81WfdV4SJMKThP4DzIe
CLtFL6c36lvSXDGaeam9q4YSvTolYaZlZ1IcLubwVWWPoZ8Ptcn5WFvPnqFy93wtYS4WUL7KXGsj
lj+wzqr0DvM47ZyqBibnaZtBMlaKsOyL3iMrAJ2iKqES5ScJZcHLPGwPlM11fdcLBC1FHKhE7LUp
0giX+ansDoZjc4UIkkw6CjWaBgvFatgXL9Vkb20Vwa8NgKi29lH+UEOkKEuKCFEInePdS3BJ9TDh
IVgWfQ0WRCZSKLiEYfmpfhxm+yEauW0N49THbmCwc7SKaKWp1b52Rt9s5CGXJTIgJGaMLP/qMD8M
Nc/hcgkOLd7hzDcJtTImFiKO7Q9V8xjSfyL/miVwk7r0AXxzDLFlKnrfmMU+V4ddnM6XsKo2Hrpn
tkBMvtOVOWP7wtlszM8GM7CwczZczOibcthGxFxqn9IjW91bu9BJa9U56S17klTddshV8uwYh1wm
oie/94eHAkMP6XlQjMeZFgo6I+nu3MHWSSRgKiG598LaDR4sRZYwJcSQWnPQ5jA2nFKdM3a4uez8
B7JZojgOdLKWMEuYztI1LC5XWNPFOY8qViIsACPSbNVywF3mHUHSyL68hogHuWvvU9uthwI7gSXY
jVD6NgCDZuUrpyvVkWGaon7OIjdIEvtbDGg21HarmTMH4sZN7ksPkqjtO/0Wa4SMZVuHkuSzQhk3
Ivae1WFfxQ0S418hUeQ7eDUXKYJE+6JV/TlXsado6tlw3MBqKpxc4360QO6nEUkQbL8VRzs2XrgL
DWdj9e1N0WyMc5A7mKg6k8CQdrJJBp/doNPA2n0UWr/JKg5TlIoZE8New1JbbkWLEpaS26qbr3z4
bJBIF94/i9F2V84v3sx62ykDwuNIcc6yz5QbOYonTDljdIgGBrSJ/LLt6F6xfl9ndofFJ2QBb2rD
YkNKMUCr1sPpz25VHIWXrsb87iyWekyJbvys1tk+xyHcswECgsCEjXdtGDgf7ftCOing/KXJtqzf
szk5OPJqQpCJ0+mI2SOo8TR49njOkhlLJ04AROOGOWD6blfJSPm3gAUG96NCMmB0w8s05Qdn0O86
MVuqqB5mxIxstDcSPdDTpMITBOpqD6ghKSxDK18c//MtimZgGvlNc2q0jNWvUocs+wbmRMm31paU
fwMPXddZYHOS8R2VHWlIgrlQG7sMO8wmJIYqDJKYICXSLB3gFWWVBipalLk+1VNxNTQyrlCfFEl+
8XQ4BM4xFTH4qjYn/i5VKEbM5yr+EYVDN4uoL2JLU1uZzwRvP+KQ7EtALrX2FuVMMad2URsDwYB4
a6Y5IRhI+cefzmSaDq1uo4bdXp1spj9VkE4CQzwgcKkf6xa/kFeuw0Ho6Gio0mbvGBX9zUQCnHC0
Kao8Cde+Vml8ctTJ11NrOxQd92eHw8IhvuZsla9zeFEmypnROUtXw/qPiyCvrklpHKao3bm4t2Y0
xq2uXBTXwSrJYJioS6PvzinE6SaCye/N3m4SyBoNwNbLzJnshVTBgkk3pTTdUUBWjhdaIJA8iNFc
1PkhHdVV0797mQyExRUJPW5wmpUkFTHmGOLvY8mEiDvKDosRva5UyL56QH2+IL41ji4RpF2+sxTr
pHBZD0Lw1BN1DkYqzgFKkhFkjXSGi16dSz4x0POqDCbRSowzBV5krdp80ZKjnTMSxosSMzsHuCZ2
tfozERqhs1fLEnXnQUFJARbDnyG929h1+rStFb5krmOyQH9mwb8IHYC9UwT6a7hGjiuuZdv9IcLb
trH1GtVxy3SBXgxTLvrUAYUj1N5OLx/uEuudINbskFElSx+Me0l6w5nKD60F5jLL4+ziY/2X0ae1
i9tFYa+RaeanrsjnPgxflLL95Sg5T411mpLyz3RQBRVoM1V6RXuGIJWyNy3JiO9dT2fQozOs7Ogb
c24IUKqgbZ2Ze9uNDV7o7qtcBNhtjv1RD+1Dl1YAdl2ci1EdvTJIXotS4M0CFvzEnfbUVRiH4s9e
e2+me13NQR+m7OkISh3K3RLdRE/5ZBiR7zjTrxQNpx6lat3URHpCRdcKqmPukx4SOiRyNDAtPeAc
EzaT5Dutyl4a5003eGIaigfDdAAqw0cKoTI5SETGloTagc5VcdmGx417SxVAeXqy7zmrJtgOziAO
ZmaccgJ3wDSZqNn5zmNAfL2oP6ZKf5gecdi0+0ru7DJpgiCBXRlqVpC7ypYB5ooae2tBpUpcNVAo
hBnv+YM+vCSFvqz3cDBg6OLEVbJ2HycTCwybYVOxloJ9ZibvLQs+P+LNL4bBnzhKBdKDqTVPLUB8
6ZT/OjnsNZtWO7fWc1Ydc7h5BsvfQvkLy5eUKDzGs/i0MenoBTG/MwIfYo9ovhgY4uY3UXsqEmwj
bs4iwdFZJS8dOT5WWRLWWuzTaNi69ddAnd+186rv7za1Dd0KznKEbzK9Vfi38KQConm45fhezmiB
BiLPrTtd70eJpy/W9MDAmqxkFdOeFu4x7h4BV5L7WlmACnRYffwsJFKyZBF+rAdAnaFJHpgtn1tR
3dJkuNuFdlMKqMOzAZQE3KNqv4zZ8M8S3baati72yLpR1lVHDWiRvqGEH1Vrr2Z2sy4DB3XA7MmY
Kpk0ZAkTv2mpMW3IfmLFJRZp8Qmo8Q9B5Ld+wn/eae7rUPWfLdyyp6hdAOnaARYnrZKAazQXxg3h
7M1JkMQrI44+ixJFQ69WGTb4Khf3lvpZ45DO+ADz/zg6j6XIkSiKflFGSCm/pbwFCs9GATTIKyWl
/NfP0exmYmK6oUrKfObec/HDKnOE+TbjwamrB+1mR5N0I+mFPxDgzyzi4f5GtwBzSGfzbZbDY215
D7VF3AqZRhJRNQqRRy6GkUkWEy2B8jUp7gtH3UzmeumkBZPycGc36uSUpH1WtIcKaTQyE0cEn42F
ttownkVrXnwLB9sQtQQcJTsLTcxs2Ve79HdRnO50gJQIuY4zUGml8hmIPyQj2GRMbK6jwWSzdDkc
upjdh5FQQ8C8kbp5Smt7axr+i6ppbNps3DZdRI1ooyoja6VwPgMUAXi7fhPKE+JHHt0udjHRTrif
Ya4XqelQKyBhiQRh7yGA6mjJHeoSY0nehjZCbUT7p9oXU0cPdtA/DTShDDRBL0rAcKNCxg45jc9+
p4E0tQzu6IXvC4QgRhYzxdTngK+6EsV8NwYE4vmRojvMd2bbblxqWp2KR6YWRAT2sIWxAk7Dm9L0
zBjDexr8RPZAlij7ModDsU1jepbhjV7zlw4VnxAKs7piOFZDzEchz+SRGb1nv9asK3J8l/mo/8me
3ackR6WeV2OOkjwaz5Jdp4BfzIdDs1wcpnjcumWwMWwHj6G3iQOfYGpgFVBmTdoVRNLrGQKA6OTa
xfvjQXm1kaq4jLu6xHsa+rxfF/4SC4ZWpQrelQUukLLD1Zr9U/PFDeuuitg/dGZNf4FTPBmDFP/6
gqSmLV5A2joynvoczW7lXnHiEX4b4idTgDH+dAcjq3wv24qSzTo39nTSlXuq9Hytivyx6LNdWMAd
k419SKznGBaQ1SKEdRlcIEG32caupkYiUPCku2cy8qBja6WWOWNQXVh4/+YVGFwP7JZKSIYr5u6C
khONfZFe6xiEekkAQC589lQIXxVn52bW9pPHORuHClllhWcUSzKGuyKFUKVQQ6decxJN+9grfSXo
bltRSgCNst6rHLlElXZs6EW2Uo2PH9eFryE3qq/pU63yyR2Ytg7VPVOxK34XjALmayM7A00Wx7rX
0Tup1KWXLL5ay63IuPDZ1xr10RH9m5rK7yAd1nPpnloruTHiZqYEnoWESeC+0Rb3+08fsLZva8IY
Na8hZm3+wYOI4HjqXVbzMeqy3zIqCDMTpwxtulO5PArJo90j/ec/srxgItXqcGt6jIqK6ORQEqU+
ssRasICIGb5rfIkckMSMSKhuM1nBOmPhZGBJi2JKWp9STOHKNuvwuyvKM/r+fUOOQWQhh5Xxr5EN
D5UE/KvEvDMzFMzBZD/HvvzqHfCZKXKuiTIt7j1UilTSoManhnkMOVLe7AZ3Y8eks4QVUzpduvaN
+TBYAxHUmMoczaIhgE+MnyfEqla35VWG1cUdi7/M68n6Bh+romqTyZZgP6felgPxYiI9FsQSc92o
I3UqrgakH6Z/KOlp3OYjRxuo5+i+MeBbe5CwmG+ZOan1ebCyvfS5zowdQb8U+NCebdK6a908szrc
SBjehCvhSoqNh4Jd4mx3a2EiDzLdqzSoL9WEpUTWBz48RGRiMyzOqKzTW8ZLp2GW1zBBLkPB2pT9
RRrWk0o48IvyEmfBtiiNv0yg66lRA/kuIetSR7jCq20AzRDJDV5Rk90aNcrgoyPy0KgyzZKI2PJH
B2HZ3cQ+tPBYtDHNQ4CI936en0cPcqCOBEZ8w9/OVNcjQikzTU6exzoqY/NnmDWC4vEpadprGjyZ
Mj9ERn9KEvuHvLCNctNTZXAh18ZFtqy+LYKsPPRxwCmjKlyNfvURB/FzHU2o0pxzFrCnn1ioE3uL
5gRAAeJwu3wvvPl5+ajUAPzNUFteA+yxWHtYW2WMLqNoxGgb/TUhoIVKqPtO9PcxJksRcEWk1sWB
4pz28y6NAzoYiekl/usVuG1pWxYGv5GaDS1OrK6jcJ41eyzRsSyROAtHH/IIGoo7lefMun36pF6i
R6DQAr0mT5Np7KwOxdBEAJzNTRK3zmM3ZVxTwFJG40ZI713ZO2v25ns3J6WNOvmuJKqzNDuA6VQx
KMj7znwLAwT67JOJqA7w2uFWgjRcuM3VcBhsKMxuoUN/O1KnY7omSrF11nGFGWVKirM2MEK3Duq8
tscIWS4CWB0fZ997KVIC7bBoLh4nRCoHjcOnMcz32hyfO3dRrqhwZwTzph/6T88V/N3xzvPiaw5v
F92iuW5wdcHruYmO5bt27acyrPftDH/LjI5upx9nPnfloEopgEHHdoxE48d3QF8l05Nj+dRdsmSx
l790FSNXN6BkG+7zQHMClo8dvZoLGM4Ky6cuSp8NNz5O3fxSzIJFFP6bKnsqwCYoG/gFq2u2MIyU
wdYZAO+Jm8POCYAB68gQHQgmpMGFJYM+q7852P3purZ+tFDd1d5PnY015BeH0GgZAM0zuuDTpwcR
HPJx5wQQ4FBpjsOP9t84M97NsHsyfQbEBIQ45pM9u6tE0YUP4tYBRZooTR23efRxMLmlfHen4CFm
5FYQCl7TpaAAOMjmEcws9olmY9kvGfgUrh44VayL0AbKSVznETFFzxNTFd5LwvLIxZri2vUvEq23
2Evxbb44g3zEpfNrcRKr5Ilt9bVOnYMzwvVPPpyc9xM5iHK4eWvIwfZwNgv0L0mpT6Y1XggxxF36
Yps5G84EfVnmdufUW2JeUIlHCXkCpJcFBsN2GxGomr7rkA0Q3lYLWovAFMgG+GGceKg8dzWqV+Fo
XHc5vTS4uFoeehkeIvFPwQdsW7WfXKDostMUq1AgZs2328Jq6/2XWr2PGR9RNL0mPepopqQmIBaV
k6CMuXS0GWypmJwRgpsmbvFuxlEXFNCJ4IVkJSAMUNHLrmH+SFLkHqH765iclSUAqwxUIIGCgNF9
GzeY8dXQDQ943LNhIna6O6sM1HgbXDA8XsPB/bS4FqpBvvt1edfAcRj89GUybdLaf4ZGvXgRgOuh
hZWJHJhdkVn2O4HPyUvO5tzjQMJKZgUoILJcMTPNj8oUjKiChS62qQjG8nMCQVzCYcb0khogI0Rj
7IXbgVpklZEQFDqGkKBmKlW41PdpgxrN8ZPHIdJXJ0JCanYO6cgd0Zzs4NnBoGrZyUSfEty1nv0z
L8sW173Ht0F99l2P7r/Mb+9ntYypURjksRPQEeF1qpmnDMPPhLh59og4T4T9WPkN2/RpHUKGsFiT
wJjW7F4tvEFtnfzTVYlUkq886KYrqRvbEbka0/7DhPS6TUhO4BExWv8NVPy7aMjFwhemkHcWTrAK
epCqpea+KCb3PPdobduSPX1b7lBPGetmYnWSsokuEXHfNZYq8W+Amc6KhPOwBHkDu12I7zyakB4G
4d6bur2RtKfA4GCWgvToYh7vxZiDO9JUasWP8F3jXFZszNwBM7Aq0YtmEfmBfaDJHKywbhh6fm8N
69bk+lB1OGglBW6j/zBt3OKKNSszd4KeArQ8edMTw6AC5Cz9Dksonqlc/toThrXJE58NinhKQLe4
Wx4Onz4HxQOyhRGYSNkz3DQt5gcck7e51MQGemdEJfgP4uS+WZBiZs0GzBiudl/drI5RO2MB0A7t
aRghhwyFPHLb0KdMiKgHlz3DILMr0DEPgATo9rmYv4Wq7mXp36qUwXxd8zOj/ntMi+oso3JvV4Rb
e/rRduKjIEvdabNXDZJhwEpUELWGNCD4cJiGNZTsehAAvxL6ZN+GDJy7LlYznPdk+y1RDSbMN6vl
c09r6ACTUR3mHBG68BSyfOuSGMVTENVfASr5wTMwRVh46sBwuQC8iNNyLbKD84Qmw8z/gSFez9mf
r/lKhX8EUHYbh/KL6cEDQRD7NOdy7tMfmEjWtvNs5GaA/dghMdrmPglYVCS5c0i5vO+G4MsG0uxA
KmgwaXlO9c+1zfcum49MIh+dsdpFbfxc+fM2kCOJqoJ5V9T72NOiY5YbVEQCpzqIKsJEVmHaPju1
frKc4r5WQCipVlGlEFqMciydiWLHFDCi9wi4PjNpf6Z9tK5z5yltUD5PVAoTWKg0G1DWoUwdTbLz
fLIPTSyivqyfZRK85BI6tV8Fz7ZhvRDx8Dsw6hi1DzkVWoQXH4B4nN2ph2Pmd8fGMQ4jL3+UF+eo
ai6spja+gc/VE9ch9Fe+ifvcaPdhAvcu5fymsMaSShvt2u+5DeyknQhH45CvwoIBtIORG82d6SYQ
8VJs0xYExLAij12E+0zFJ2lk95M037KSeDhtbok/gEi14BDBuFoeU2AXmUHVN9egw6gKPjAx0/Xg
3ZvwEEfmP45cghiM5rEL1I4rfxuP7qGxjoPjmIBGcvvimhDbyviB6Ohp1ZNV1ZbdVo45mVpMNVGm
mhMaNAcF7jA2ZEpM6XayHAJo9GbM67OVsfbm1yShNX7ocliWoWVsMH9mRHjBuJQjnUM0gNCeuwXb
RQhawYx5HsDA1AaDT+qVCcH5pMSzhcJnMtNzo8EWlxFiC0EtWJGN7NABruUEvS8T87FvzJuTzofS
JHlnMlHb6KwhJtP56Tv/2jbd82iCYNWl8SG19e4X9IH1AgkfUJa6Cs9XoDOO1ArF95iovS7nbaNY
2Mqk2IeYCccisrdD487rIo5fWl/ieOOYl3AawvElnfIXS5Mnwq6eQ8gXC22GU0qr7uDE1ueQ0pOB
/L1PqMq35hBsZw4iV9hUARCdmEuojcJfcKfN7FtF7s//U345vycWmbHRLP6iwH2ujEBvlMBaSgzm
wc/HEzF9lyyZv3wjROQy+y9+gVe9beIj+aq7ETIpNx8mqBHKmYq9t86fPqs5emTGt8tJjayHbh/T
qyGs7J4gHYVgTMN1V5YjLHqYRwamZWVVN9stXkTRc6NP46fZevl+SZrvm8FAdTUcoobDdPCX3jpF
2tGOzLQgF7N5YZRbZAUmRaNCM7fQ68p5Vclw09rDsypSzOMprIi+Ze9klxgK48K6URMvOXPVU+E6
7G2RM2nrlAz+Wz9hcQyzbFii1TjbWvOp0S1fYAxLrIrKi5v5VzsfnBUFBVEd48CyYsInA1rTMNjQ
ej1dRLqYYGvLvMVB2ZwHH8g4f/PPYLHbrX331e3ZT5oD9WtLp38nAvVawKAIBogCeuRDMIRotibp
rEGWE4Y8tP9EgR17wAEDoAeQjd/V36hEnhNjsteiHqE4ypvoh88yrdCAmfTbdhTvoyFjmFSemhjZ
RYLKfSajsLjvwvrHtilhMonzO1DDRZvOBw/qN1WuZvFTg0biR6Ol4Gsd/QkHggNksEqY/kFCeE7s
zrs6SOHxT+WC6z8Hh+alIaqyBKiTzD0Izp3RG8N9YcbU7mMYsztkjJ4U4FLKclcy7U2S7K8HNSfI
8yq6jiwGcoMAZRoVCyYP4rNPFvclUq8kP24cPzjq/rthehEyuMVOm4Q8LeknEHu2TSlLyk8QM48R
udxBSf86c/QKuveu0yxxSh6TKNqWFRbmXF2MbvrySEDLvArAfMee7j4wjeuoh63RqXuR4l5BfxTx
hfHnPAW6fTBq5w5SfqWnle7Nx2nqT643QJn+gpy1NhbpBkvsWXpfdlSciQ/eVZjie7IFBoS3a4e0
iaOOzWJXo6UjdbT9bnT9S1GMw88ik6XHT7bpEliVOtblcaxd1qMAmfygq08jbs6H3kRgYmvwZMyU
EEAAF28qdzp6bZ7eareuMBArNFk5+aXRQzaDxwXn31ZMawklcAmP7RZ4x8gB0+JacWk4YyO4GWWI
B1jJv2Jm55XB9mggowC5wnM03SwkZyi1WK3ykZ5Huhn/Wi2S+09OH6PYFQBnmnd3WHf1tZ2vZrvI
T2ginH1K8HmGSmkFVq9Pd14uNpBMV2n/BNI/ZpMu2abUL7N3cPS75R9qRexCoTZ+U65D9aUi+KNi
KwFojyRBedEe2OTazIpNqOEDBGuEwwNWYBJ+Ou/BHx47VAr6E1cmuxK2PnfV8IoplQFk0m7ho1Xd
BaSVpUC872fWcUt0xsL+5xlC8LqXeARYncblkzWxQEWluqQkXIt+R9OO5zdDFVJGbxE07NBFj30b
9cbv4KDB7pkBLcDzUTmeWWScyZWCMafft5zLVH0leKviMKDd/BPAJwkUYBz0G+El6vtilaKvc63k
ntEmryxdP6epx54v4PG1onSVNqzJBddEy7sr2muO7M/FcZjwdybYBECioGZj6At286tnt0U6YXu2
GmjF6lAHfB7Qpz9j69iKNzb1RIKJ8GQ9Yhxds71m/k72Kqv7lfR2BcRTO4YKjCkwOiiQ5jBwkrfJ
dfdjgxDtTn7y9Zg1Acj+RiG4pIVDC38amYzbXKKs+Oi0VHK/LP/r+rUiOSBmM82WURHZq6gPCcsA
9M6u7ZCXm8RGnUS9QuONu4VLp18Gz6sSla9RvMJ0NnkXiCzzm484PvIYd+2OyQnJZ05/HPstmp+7
hg1afCeolcrqd/ls9akqz465wLRU9VGmB6t90FBCOuwbCROuVT2yHqlWXnnp84fYHFdosMzfhoEu
6ANp3RNyYXTf44zm46qHx8za2nLnRAYJZTuajDvzn0cT7zIUNr29arY9Op502fIgUc6uXnnD5xYA
FKSljeG+lgReaP7otww9Q5sclz095lXks6XzWre3qf6tMswk429F6oFPYxEw7yFarOErzKpDm17p
zBpsCWGA8ACUPujLsryzmb/Q7yA7KU7pNNxMOIwqEUeXpgCHDNcg5oSTz080P9X5qQyQktIyAA+q
+T3gE3j4hd03zPSzfWt8GAevGhuk2FTBQXSHpv3p8vtZ32brhP0DeShvRUT1dgP2RJxCwcxN1Gtz
4gwOYY/OMBPzZ0kABagPFohMjzD+eMAtvjA36PiViniZg8/7wd4k0XpUCL73c7sbIyqZHnX23VAZ
d5hU6FLRu+8WYRZbj9zlbuDpKxPmysgX5VpqZvk3GBAW9PL+K0yfXO9UmBK/or0vF2SGXeKC6TY+
m0t97dMPkee7eYHym90dQR1oZaT+39a6xPLSfRfiUsGBqoNLszx+zFPctan+LOMxUTdj/MAjWeBY
RYkAjG3HoU7IRxZ/ZfW+tl6YCzocJKPNswQiIHvg39auh/9FIXSkgcPakV2MBEJscy5C8tfXBmul
ik7Z7f1toFGjbEwUpuLL6cOnQu46hz8Ai99kA7im6sB1x+LpLpmuE0sp2rCNjhHR9eDSqyf8tuva
wIFhs0RKyJryyHDcOeMHJJItwICVj/stcihgXHrJh8Z5VMkmCnYpEIZZPlrjoWfqMS9JbfolRCXb
zg33594Vy9Ljg4s3zr5if1uP8AWrV22/KgRe4rnIFpoEHodV4Vd3deTSBn9DQ0v6bQr4021PLnfM
QjQjVha9g7WH8EF+jRQbCR9MAomgd5wSMCvw+f19q66JfEuYJ0jYMll+ZS2GwuQoZlimxn3HhTx2
JF3Z6779ARdqt6cxvrDAzhQqpU03IIBPWM6sWp7Q4jFGd831KIN/zXiOp3/a+gKZWqPNVUxasvGc
q9swSJS1+3Rxwo7HegK2F1/HrnmMqnM1zCsS3XZZCkwfFmN4aZO3KP4X4GkY04+I14pjqwc2YVTn
Tu6ADfTxC3oe+z51Hki5CfjNgQAFamviL4z4fBrrzTL/DCqZeR1Y77SwNtRseTLGe8iSaA6KcTvl
eGQeBhSBA8cRrxjRllP2JiPGhSS/jQ9eSU3LJ5IdatoqUkVyDcHmrVkuDCa/zEbvMp5vFW6p8Q4O
UUPxvkKiM13r4cVkHO98CwxacUdu6RME/DurWeAFOcCGKniM9EM5bR0q9hBwHfxg610T38SCvJEo
PRGRO0dcLkVzblAACgCAwEi7dp9jTS7mgGP9GJun1vlpxKcnDj1xGCn5do7N5mVjfmqcMQbqRn0w
k38mGJmueBT61RMWHS/gGofLA7cLu9eSt8ImODNuD5p8WCGCt2wibANYZjrvPRdsNENaSuc4Wpv2
a6rgEBwbX28G6zUXEnHZoXTfW/1QkVVivJdIbELa84bwNTRpPVE608KDOI+IIHHLl5IEl5uTZGsL
uqUbHgUvL6wgGrW1xQWTd9dQooli2MXRUmxl0Ox0CcieJy65LdIKHk8ZWRgT9gtLqoPjyBgQe3o1
IGnG6wDouDjW9OQy/iBeTeVHDyBnmt7S4KUyUXEZL7JfRlZMb+OAyJVHA8QDa3T4BXv2SBy8n46R
A9OyUPFfmuR5LN694LVrWAvtLZZyPgeZM3DvDp8Ok/QC9D7WDrqdiqLy4uYVAqRuTSjctvWbFWJE
TgaoltO5m3q2MdWuzdiGbo0gOmhr2k5MbulKafXfFc9hM+5Btu9mXeyG8mrbmIetq186ey2AgFv7
1ka4A2w+3dve+8LbT6HXoR9rvHczSzbIF1caNSxu3JkwRV+xs+x+TP/qYIFBns7ACdU8Fl/uPxxS
DdADMGid/ySir1bi2MKIGSQQOEYcwA2AQpzXixjKHV49OE5D7O2lqm/KjD9DEnP8WvLwLEYztE3o
CEwk475PCBK74FAp/PHyTnfBhS0n8RbjUdTiqe0ZlAe4OfLFr5G4yQHuxS4mec5MUBYDSYHI+4Fi
l9avgA9qlOBtVehwdjtrh92GQQx8zNWTD/mmcRdTGtFXo2tUF9UoCZ0yRM8SZM/oQwDxAoMqDLlK
vGDfLvKiMo6f0CyzN0XrYSU4YANvN8FpwHeuT4YDlG5cuAeChfGqDq2dE3q73A8JNAvTX/Rdt0rx
APltHh06p36eaqRuAVPhh87R4UHGcIGnKCDQvhqLtUi66i1tawxbE3R2xK0TtVbQJd9j8P8EBPpI
PQXnIfAOo1Ut/MMZg7XDG2DZvNEV+RHamWNo8J1ziErx4HlRtg+Lrj52HqK1SZcISR3jomr3zTfN
EWQRj9xQVIzYItfkFIdfDnFAX31+3LtscN+ISmbJ6A321h2d8BWZA4sFqwWhOrKThYDI/MY7zgVU
f3SS1HPzeA0Ehp2isrzl03wYlN2dDBHVK88mfsobsNG70rwy5KWfmi85XofAaqg2humUUOjlhcQs
499bAYPEmNJqJRv81CwW9xVW4jY1viwLF2XH/YFwgA61WhmNdNdFzaJGsf0obF5ZmXQDg3zoIh3Q
P5fwFDADmZqOpQ+mc3J+fIFOHVgm12yLV1zX1m6UjrVvomY/Jks0UXp0HA8QUTBirbD5feqiv45W
9pYwPMHr6x9mmp0Jgf5k1uzwcIZNC/WQq1azIVc+4MmmW7IMMpZUFZRGw3XJsSCXAIOUj2llAhof
xukfalxSgUlx7ZybJIlTpJCYkxaEWUnK2oSg3OkYnqiPxPZvPdq/GAvCWvf9rq2833LOfqKa/Qg/
GxudEfqJFl9jjL3PZklQtsZX2y72cPFPptFvbIkX5YBDCSjtLXHJyf3q0Apo2QC8U5fUTg5tzDcu
imvhx6A1YtIoOeNm69BS2Oe2/4p4B+ljUF7Yb0k27Dh62uKA43Dbe7TlfrRPwQMnKX5qktlsV2Pq
1EfL0zvLMF6LAa0k8h/EZ8k6bQA7thgoZhdviVteaY4hwrnpY9GQYJ61z4mmX9IBjBWIg0LTwMjP
PBQtaBQTN3obehaJwaYHrUDuen8ajF+YNCMGDUeXzvBtWIntfkUZstR/Zt/VHbs10P+WQTJWbhD8
OGBogORpiTxjFVGqvqToUq4qM7mNGltxk7SinsEscT2zmo2tKmfBpQNQSgwzCFohL9GjfMTrF8WV
kPex8h2gwG0Rgi5cWWUZ2ORLasga3KdeU6GFJW++YZzFlaZyhl9zsYiwG8nXdgfwriHyGLtsY7PS
nNlNf08Jjc6fgfKSEAdv1pIAKVv0Yf8e8v8uo4HAjDrvVvdeAaurSHN2Vmh/w46iQRRT5X/EoYuQ
gSGYF9f39Lo9HFHl64yzwQNCtSx5Or4qe53ZoqXhBy5K09Cyk2AmMs8m4yCmSpJ7RfUsKE9DVvRl
vq69whkoPSIK/Yu2iP4G1eb1VrXSbkRKxRAH9tHJhrTgFhrYUay1bxWw6HDQxWQWI64taUkz5Iz5
pw4YMU+r0ogV47EM+VL4HTrsI4oNZjqbWX5C1jA3U9Eleeeto3wMNWFETog8F9hHRFiAisPZqREK
9oO1Bzup6Ae8sCJfY+X5bAULHjzknTAV2gAQbDWN6m+upSk/lQXlA72ckcbZhJqy6aF02/kceOYZ
gdmYfPjgw4hOFKOKMQKWQRxFAoBxZLMSNMJ4zH+brnZh9msjjcaLkfWZvLenLlya7rT2KTxz/iTE
y9nsLCEl0eg21WeWIuRDneJGSKvLyUPSr2YxsPYm44GJ6Z0tTd9h5zYU6SJpT7z0KbNw0uGd8MFE
dBv8bcFEF59MxQRPxfRtIIKRrFNguRQ58dULqhBkdB8YGSvQkcOD6Z+fNH+jm+bkoIpGTcDl4sic
EKk67WQRl+FnnH7DBuK87z57lsSFxG7AT2yCYa3JD6xV27cFxUIZ5LaYURoU1XjvedSXyA5M08Fc
j/41z7d5PM18e/jgvXB8tssqX+a+zuiH722fJhjuILhNyb/E81OsqJqbtftxUVRiNOPsaA9TL6bF
y6qDxmShpiNqw40XY+eIB8LuWU56+CWZEcq+zzRyDbalidy3JXby4ehJoUjRmuLUY5vcCTcBwFhA
Y8kk9HgrsMiFMbQ0xbYLKjW+Otg5sNKmdpq56JCsyvMobUaUpwIFeEAMG1qghFNezk04xtG+LvOw
Bz8UtT3qac2SBn2iW5nxhh+x8feynmvWLa0rFi1PgQk16kGaLDj+CIEVYJ6ubGhKMf4oysa2bXrI
eg1afPZCngym18LXkRanUndpOW60GCJfXwzLyQt33cVRo7Hr5NaCBQ2n3K6+er+L5gTgk67tD5n1
GqmraRiFwYQYxGBmr3njIgYhiAva3t/IpEnkk5ZhmHebOtTKsB5zyOJoOAX2gO7PZLrfFU+ly8ax
/LW1iNDbpjwhM1B9IymZKbRx4udfdmhn5iXKYrtmzqucEn3YUOOChoFjKhur/yS8IlgSfbXbvYbZ
kMlplzWDDEbkInWM+piyoWdmVmH6szmZReXeh0Fjy6NR1CVJipKv8nm0ekVLi/eMX9pDessuMdIR
D0ORpFH9jkqIJ21VIxDsLyHqF/RnbbYF9eI9R4ZDRNJoswd9jI2YIItp9ko2cr2EkswZinIpmIKl
xIw75n+ox4pT2fmo3pHZ+f2vtHOHrE+PtNnxbdJjRVJv0E6SJqmb68b8Y50ezRd+Nx6FdI6y5BHK
o7LPlmMuUwPoI1zgqZHO2S7OE9M6O2PDtV5zjOMzTF36obqlx9owX/TTi7D9ZRLYNIE492xl5wOI
4xaaIf/z9DS3SX7jK07SUxI0Tv/tmXKcD4ZKcghdsYlhCdK5Gz5ODBY89BCtWe6tuSsCwCJtGXQ7
O8oNqGm5oMH15iKBuFi1scu8dUz9+oaZTEA59FVpJAzD5qbu9wgjgxY2bYpxCKs8i45X3ZYaX6lA
9xhsGJja8dpum9k3uEiwx30Gc8X0lEfYYsYgLdTeTCSmOf3znKIYcEAlUdI8oQsumCROoSA9KpKZ
X78P2k6opvmOBLOQJpoH/JJ5GKJiicpoSNgboVPYFyP55ljI1cyzwxxz0dd5raKgIc7NyVP+hnBW
eX/MoNOEJpmuPRMy4M6RDtnR54Y7XryAWfaRl6Jy2V30DS5eSmx0fVRXkzP9iLonBT4KxGuDcg+R
Xpp2s3cSdpnZbB+yMk9BJwVjhKZ5HCdA9zAZ4LdtoiSs2ZBWMIB4pKeNzQYPmmUE4s/PZ7pGFUxV
EqMa8aMA2EhNLIUaPTvUJKvbAmhr0SRdgkhE9Tk4otyNs91o+uy/C4fDbGuRxOXtfOwc4nvssogp
3MDqfNeWpASeRayw4lvFRPQINxEKTr+sAFl6QCzCswhs9uaG4XfxT4BLvGP9EvfhrhaRnE6Isnr9
QpRIhrmryUrIelgZR3RSlgw5PATX88OUFTboJZMgUIZXKis55SqZEXYdt/8sHuiL1LUy/8Wlbqi0
GkcWDG8spzM6oE2+Kra1bWAGEykqE9ZytGGXOQA78KB77ZunahAD5wXPbH0orbq2T3U0hxVTjshs
p98wbFhSJtY8MZIpuRzX0he8UU3YalSGWWs3xIS01LLCnsv0JW6Ksn3hVVXpatCCxDY/Mbvhyok9
pUeEFCFn9eiM87ltecfN0auitW49bK/YVLrnsrEh+2R+NkoCeXyAZKPvJgQQsgEiF7eLFc+eAO7q
VMdhHAh/LdhHxWeWo12LYVBBL0e1iDjHzZxkOFoOleLd6NhefDHKmjXNwMiy3zQ9W/2tHRrGP9N2
5+Vu6337wQzDDG191aPlgafmRjR7lUlA0VAy0WyNovG+5kRmuD5Kb+gfGcLmwa6wPQ8lq+e1nE1N
5qNqUyIY8gMEt87eOLws9ipzKo7FYbSUw2OoACfWspFw76cso3ALWvkTu03/rw9Uy48TW2QCmFMf
wHQpB/P6H2nnlSQ3kqXrrZTV86AHyiHGpvshECq1pHyBkckktNbYzl3K3dh8yOruykCEBYY1ZW1t
RiZJBxzux4+f8wteJrzTVd0vsIMiyK+luqNvMphg7bBgK6UQfEYXUUyP0B6iXjhKlOf0Gg3iAeA+
dkG+jXuvCmprZXYjFNlYNgEDDpRIh5VtZAL4Rq0VUMyyvLOmAqkR3upm0gsnRxQaK8/aqL9Hla7T
6kMgavLmsJKYYpAS2juraMCkSfTGlUc1UHtwCkZk649jMNJlVRSgU3cRIix3au6GX+CLIK6i1aGH
Mn2RDCA6VGxkBNjxr4VRDg+ma0G6UqrIuzRdk2q3R0ABsgY2nzqvVmS4KnkmrutFhhy3C7f2e1ap
Uez0apby/0M7/AAaT4JRAb2PtiHEvC+y6opvttJD3KexjN9uVHQB1BKPQIUsgdp8R5TMQkgj8QGU
DhSSPg+0VR9RRyxegjjHZEfkqQ+nrgwyYGaklgjs62GDrg6ITwx7dcPHaROwbLDXFB1dTsk2VbQm
UVJ4KtHlxLquhlWHKhKKc1POziqQhKbHVCctBBmlspOG9UCU4R+uugSpHC2qk31a2RmFRuL4sOkb
BXuSGjJ7CtHHxE/YK2WVA0myYDAyeOptUkVBxyBQbYHQPGQKeQO/E43VwQ/oy1RdiCG9gSIETEdT
TlvqeGX93EtApjZJYqJLDctHSFuiuWFdh+S3nRMKL7UvfE/UPxDsb1Nsv+GaQTscBFcj1pXESa2D
R5V8UAsIVaWXeWKZiEQjrotuXBcZ/iPJi46WTdxq6ANnKpbLni4QagHxZGJVGfnoEMJMJLcRMjXS
7dDGcvEBfaW03tZcw6LPLMi0uoNjlAZrW5dk0L9+n5R7S+qk8puRdXioWkPV+V/LpoE4qyAkHvyI
PQT/tlmjgNtB72xQU/wykOuK7m2E01jzI7hd3SJdaWGyKJFRWHs0V4f4ow0IK+Lcyo32uqZ11V30
rpyFLxyfMYtkHJCpAfrW+jRMyQgk97oNDJAEXHjMrCUtLJFOo6oD7q+lSjZJcyvDeN/rGPDiUzgO
PVK4VZhtW0Oo+YNVmqaGzYDdcxNCr8uMuAQHMN3awjR+qmMejqTYJorSrHO/2rvo9QQ/cqVKyQ+K
QMI7wM8x+7L1APh8lFgg/+t05FYatlL82LW5BK5syBRwa6rVizsMJsx+h/pZ8hi1hmo+6loNQBbJ
a+8b+eBYblo6G/o+bnXD++ChFoqvTS3LOb0dv0gJC33vhi7CYnrWBbsWcB3KkE1poNhgx92NyNom
2Oi5nyW3IFspjAaQJC/KuFdydrlJ0Vw0Ak3dtkii6KroSrPeBYBSur3cp5EP6NdLoKV5U9wamyxF
0mw0J7OEuI8y24lLrXM3OWec/8kEF2hD49MT+rORZOfNB7AoFWm7B7+DNkxfDjWIUt1E+Bg9GeRy
dY0G53+4QQDhMifmw95aE0Dp7r4U5pNeTQqSjdPCb/FQYdRz+FgR9KpySvEF4Aw/BqtQ11Tzy8Jc
lbTF5axHEZrCzRh9LNjGDRiu2AczB+LB1nvn99/+8x///dL/l/ea3Wfx4GXpb2mT3EPVqau//67/
/lv+x+9e/Pj774ZpCdWyVFMzVF2TFWFq/Pzl22OQevxh5T9Qwmji3IcXHSOLiUqLUPxgnURura3O
D2QuDDQ9yLuBQsUfPKBmGajIiFy1VmKsfyq5pxSXRVmJeys3E06TpMrC6/NDG+LU2Lppm9ObKqZp
H45tkSB5pc2hqhhdRflPkra55KLVkFp40/o4lnAdmEQ+IoycKPlRsFcds7e1i1hvo61v5jhLsjSo
p+gfLbbKPSuITLyDa2wrIrxsANN5aWZuBq6RoH2xCTQahAYl07wja76iSfOhqPUnKedWidIlkFQE
myXT+zmkWLv4JsieNJLI8aN20un7mAQGCudc3pUoVbgvw20bA6+9zHX675TUiXV99D1s8qcw674r
JkKa5OKg59Ei12BLxr2G97gP+sqAklrfB1ryWsX2NkojYCAFPnwCKnUQyg+NX95HlfhEbMJrTase
z8+9Ip+fe0s5nHvqDJIxTE8dWpmNrKPrdbhN+gB8WNEp0giAn376ZIwKXYoo1MHsIGS+o6jKhjv/
LMbRo7DENZurs64Ji6zs8FGSukc/KaaqmsuBu2tqX7kpNTnc4SOSXiFF2F6cH+942WlCtnTVlE3L
sA172hLvlrxN14ECAO0XpUCvDbeEZ6nHZqILTbE9P9KJN2Mk05QNSEaW/LYB3o3U9p4pS2T2gCna
8pWqEYocFXeWtHVliuGF93x+PEU9nkpTGEjBmLaqabI6vfq7AYsyKCoJ/epVX7TDsIIy/x3oNJI2
ZQNBxuN3hA4zg8vKCnvn/hn6H5EMXTPHU8Zi6WmmNXQYxDRONU2nVK8IBaWow6exsoptqmHkpjYR
OF23/plpMRyCHBI2B9xLCcnipyuj1pp6irwPK+SfYktvFmLpia9gWsjrGQjumqoqZt+7HQrB7QTS
rC5V1pe46mHy1rqpcb1FNRAbDEmz3YUvf2KNkdtMZExTKKYwp+337kOUXp+HlCw1x5WHQHoOehNK
fMl1Mf/e4XAyvJ7/8FOknM80/WLTNgikmq3OorhdViH0UxrvQeNXV1rig1D0vRzgYgblp0Hw3/ah
FLToITzAn1fvzw9/IppoFOmBO8u05Exbnn1pqVGtpK7hTkJEU14t08oAf3GM5q2QNwKQ/q7y+mjd
gxyfqkBqehGBNNycf4oT35mH0FXb0FlyHCmHc45BrKqQboIzBeVKW9Kgeq1k/dii6ptRGAvgT/36
iIZMpmjbhC7wyrMRVdqpKe1+FIjLYafpvYo9OSq9kts0dwgd2QtveGJVWeQGKsOpaKqpswOzBYMJ
xpZ4oiY0l7I2zK9s6BufZH776/lXO84LKIYTsgyhcEwRnw9fzY9SIw81soCqVJqXsCuVZ66J2g61
YbBuevbDpv/x6fyYinW8jJlMkJuqodBemC8jekhkgxoJAf3R+soPUTnTENTfxpOcrR1E/Q4kMLyj
cfhs+vSh7dKud2KCr8mC7vtIDwiwJerxCAwal50+/Ax8D1khOzcWcpcTkVaXZRWPJFPRLHrks/Oz
9owKyBp5Ey2qAU+KjIPgRigqujdjw21oVUpF3qIEaFblLspHcCitQScBKGWAE1MeFiAIdcSvvp+f
w+MlAh5eN1TVVjkGxPy7pW7fxzCfYf/LnXZXj4nyqaFAvvJNo1+I71NQOQw6gKwJqipHqa6YxmwK
7CbkjlyzGpmAoVr7cQgaUR3qplo4sI+XhTB0ZJuEqkO84Tg9XIul3SLQBCiPNnFFO6sogOAPCZXL
kAwNpZuh2SYc6HdlA476V6fzcOhZYA2koPStQuKGXajBNubwgIFDSTA0pXz/y0OZqsHZa5IxkKHM
YqiqdU3J/Xmqx8bgmPs6fFBcKwQs4oYLp9Px5hbMosbyFYK1os++HAJHBqcgeONUy0yIQX0vf+lo
g32QrR5mCMVYBJWS0vflhVTvxLaZRjamYxiBamO+PLXMUMFQyEhhoEZsW+qD33GZVirjypw0M3ts
O6Px+1gU7kZkYM2pohcgNs7PtHL6/f98itlXHUWZdKk35sj+Dd5l0BTjRW+myEH1JaK7QtgbEVfV
DnvHElUnHfEx2Y0eFb4ZlQHbw5LGgDjnCrrBY5sjJjBA8DWQEfrl70QcZDurdAFlQTJ1uPBJHdlk
1O5WbaXggZGP+n3SIzaPzUV/VZgVaVzsg+FZmJ7jvI1hBQcpPhyWSkXocFijkzLZb4C05kZuQlkD
mqetpMSV73VsHB5FqdTfs1wJQ4QrYHYDHE8j9BfgiiJqaof2wqI5Tm4MhdQNQInFDB+tVjoFaVgL
SGCV8gy3o7giy4UQyn8wSlLoABYw06GhyW928OEWJmM66A6j3OHos8ko8qYZ3YkRhu35R1H04XWV
q9VjedXkQ4fLzFojlXHMSC03oBkUMFgyiuD+kKCRsZjgHy9cQ6UcQBZlKpzO1pT/v0srG8DRAXUD
piKowaUWvcwiha0wePVOhptSrcO+pmF+fg6O4y+jaix0WxjIa9uz+Gs1ti8Fk8poPbrylTUB3Nzy
1pLAmxqK3Nz1FUY4iWbGC3M/Te3h1JMDCI3sA8od1dLpud69rWoONNJS7r9d2SL21kQQ+cImFcCz
WPZLQeHUaBxllkXbRhPCmo1GMyXvyHjoMqfqpYZIw3rsgdnkLd4cKNuACaSJe1WrknlvS2Z3rdOD
pesngEtJFgIyWV4+NBN9qLbwiD//BabYP5sJQW4LW46dgD/t7LtjQoA0VxngulGWaEFqWjzcDHBs
r9WmRn44aFEUPD/iFAJnI5o2zGGDShTRx56lmrnql6gZ03zwwlq+1gfb3Le2pSxM+vHKYrpZzxzq
zLypzeYcYQuR41heoDUK+4u6vW2iu+KDC2te6sJEvLJNXd9zcDXT868QfOBRn3/Po69uIIPIlQHI
CqtMU2dHYdO6QA0xEAHgWijGlT1ECHiHnoUcMpxZz7g6P9zRCzMcWSDlB8Hr8uaHS1pqOipUHkZ4
EbizOxVMB28LmKwrBvkqaVX7J8pg3rVkNuH38yMfLaHZyNNEvNtMhp6B7UHWYe33FFxw423hMNcg
CAqEweMh2Cc1XIyF2T2KVwxqT5dgU1ZZTfLsdX2jG6Wiww5djzp1RyexemostG5Mt8ZXVuS0HUVr
dgur6sQ3JSPX+Z9N1IItffiqjZ5rcd2ydstqsqgxh665hIOXo28GXOf8tE5vcLBPDFmV2SRcvmk5
WvMkmJoh8nB1nSADWyHKWujJLYQ08FjnhznxSlSvWTbkTIQmoR6+ku1XKmeQxUQqZoK66sToEnF9
aRbpsLBETwxF1IbVbdtM31G5xEUxASGYBn38IMHlUyldQKe+CgPWHX+cf6sTa/JgqFmQaeSgkmvT
LrlkaiOIbl2mdBUOGAWtAHmR+/Wj79+eH3Ph9eYfDPgE/HFtQDs5MLVbas76Wh9kHO29vl6I2sdl
EUQBNN1m6ZvTVcyeXaIVWVErK03wFqgNDanNUULzmT4jhH5tk7XAHWG4oqWDMPmeHoD+MenlaHf+
fd+ytcMVqrEFCLOKYikWed3h0nETaxyCDJByl5QhUGVD5DfI/cCf0KPsuhOa9M0AVPsZxEN/A2NU
ftSHKr9rDHhDUQjgGRCaDnwlsW/AWKSP5x/veAnAMefSYyMWIBu2Pn2ud2Ep0ORGsxHDXVv0j9sL
LdPS/qvM/QGjHHTENRX1IzVaihCnRqUwB4B2qhXp89t7Xhst8nGE4RjSDB7bcmihsZQlyaR4BuSl
EpgFZ5C8fv1lWcSGJrCCsSgfHL5sp3heRL/WR9ZXU4sbXQ4z/wsWU6N3GzdBEu7KNjPVhQV/HKE0
5lflNNcVkNfzLGr0BAhZdDzWSSugyNFk7i4UuJfRQog6jvUa1wXeaip1s9xn66yl1NYjj+uta+QN
Obm7HhzYeqxGPN4cpUhx13WCikJSv5ZaWsHO+blVjm4tUy3GkFnkgpV0dE3APCQcAh0pikKpOpDG
mDsFZQpVcWT5YlU4EcxQVHQrBVWNcZIrQkwClRKS9oVHOTET5Obwr4nWLG5lWn3v1nQ2+F0GDpGG
XddiczfpIPhJCFyvHYyb3hcv6ogpzvnXPw5rLKh3Y85CKc3kGERymNF7rvyHJMO+HBiIsS99Xfp0
fqgTC+r9UPMmg5Qoiq1VbbAuKC99hIrRbGk2ZwsVtpMvZCt0MdihhIBZYIjzXCqmL7pGjAv7AFdy
4am6qHaCLlv4XsdJGSAA+o+0IgU+t9osX5CE8AZVhdjgE4NW9MPQfhtqYLaj20UPCQpnF00Rcevq
al+YC4PP3pP7taaorBNdszSuH/MmiZdh4gH0DnvDNi+2GVCESy2yg41qAQk4/+HetuC7o+CPsYi2
U0uC00jTDhdmB9FeVXyYqRZmhobv0vwykABWRM9iqa7MHv65oqxR4lPhgthr5C9RR7Z6TAn99kqx
frUL+fZAtA0UTSeNMsU8+46wqgi8apL/Rup+FwPzf1CtAg+bEC2qNq7ynRm00j6vCcgglFMsMhdn
ZbZb/3gGihwc0WCtLWu2c3Qt5vdb2o9uI0gGBri3HIjVKJBczW2KO7YxSRvLpmssfI/ZKfTHyEC7
aB7oCtnxbN0JvUcqS/iU8xW0t1YR8reVE9NKqwGI6cormQPtkvNr4NTb0vjk3NNUqn/a9PN3sSnB
LSaTTMgUfWHl4VUpx26yKz3sixw84VJ8+np0G8cUX/XzA59Y51QOVMr6qkqxWJ5lsAOv70IBoOvq
piitF31QbDBC6vEFjjz/6VcH0+WptEl3Vxh0xGZvGYC2sruKflQTJdFV6qEpPphtfuFBF1ifH+p4
QhmKpNywbMKUZc6OPYPkMU2TgSan4upf5chz9yX1aohb1vBFDXv1IbKRs/rlz8iKoZvF9Ybkkrvr
4WfUC6A03KgBaWhUK0at/6yW2aMBc3Bjw3AweZjd+fecRX0WKyuVfpDFZYf1Ot8mUpVIaDskAKCS
BlGGKLKbDISEhvLu+YGOFwoDaVynaHWxKeZN81yzQAZbEIjUtsYIa8jrNbrP/YPfQB79C0PpdDFU
wUFNSDycxUEfFRG1SObIypBuzFwWlNIyQLBgrv/C9JlkR7QKhUxvfrYix04GMy3oy8hl1V7oWdLA
RjXChXV/6iNZKtNnGxbN2LfC97vd3dhuEBqgzuC0IiLjtGkSJI4OlLn5Cx/JErR66USewFBIxHLO
bPR4QcOKzx5u6IjVlCR4aec/nv9Ix1GShfxuqFnSbI9kyQWQyVVlWL0DPtnd2GPj4y1JIt02un9z
frwTc2jarG+F+KgprMPDRRF5rSuSDNKBmdoowg/CTqWtNeqAh84P9AY8ODyOWXmYxekqinzwYGbL
T9Ex72gHRJP8AXg44onD56rWP1c9Qlu5GtqORyn+U5WAz5Hy5HGKk+jG9XQnAmSngPGiaZb4eKRp
Vn9ZBi3ot8ZuNxxj/aaxMmubCXTiPBFT4mlwny8oFqzNwvwKQQ3eDbQDxK0NGdpz91lpAx/dU+9S
7xUxoe8MmkMIQsdyjk9VrOB35iuOkP2rSGowTdFec9vFSte6aUr7Z2FF8roB0neVq4l1heHW57yN
JhGHAo19NHk8eRBOL6vJTVrXqGPo0aU9IHysyqXnyKNQnKICaHt+gk+E5vfzO69bqzHSV2PRIUsS
4t9DHTB9CqFqrItEte8g/EJakWR1AROgTF/t6KtS4+Okg/Snz+EmoR0XFNhkupXtGEQOcG1qx1gb
1RsdaO7G19Tktu8yc236ob+Pmj6fdO+L57FN612ecSWRYabA+B/hdYaeFj9GdtKg4wBmBnNPS7uP
szxZmqsTUddiwcuUkcjFKFkcrnoLt9RmNJBwoTziXvgdVz0o6JBUiiBE9ez8hzne0kKmlsPZZYNj
4PQ8HGysu5jGI7WeLhpley3bDUB9E69vlLDjANiulYvRWthu8wsiJ9jhqOrhqF5FwlDTJyaQ+MRG
isFIZaIYtidRVi/QAg32eB/DLFa0Goitz4YYVdX3nYYm3MLDHE83a0OhvQFcS5A7zGagH5Quyiae
HHe68Br2Bhh49BK2Iuq17fnJPjkU4DoDlJ1BDWDWvcn1sir9HPmzxjRqNKcKH0F9BQuJEJ0dw1io
NoDbPFr/JF3mFLxopBDUZvEao0Bw4SUt80pAUkf5ejdIFUq4Dndhfm2Z1Fk+pfnnRMPtrv7hohbb
t/5a8nADN9HdwbCQw2QcIH/eAUZdSaWK0sa6tRCA6YD9B/CBnksEacaxxpnGKbyvAOXZ47LTeAj3
x4/NeG9l8rbsMQVIow2UGyCgMYDk/EJDjhTlFgwWUB0tgEspWyQl5GAPq8dJjNta6RHxCrCVEddW
NUnNXEsI2tvfWuR4Up9CvYFLIxIEk+kIUoiodFoTrQxV3BKrkNxAHbVHNt614uuuCYvLxO+/SCBa
POkrSvJxUDqKGxKdv3oQqaBDYsUL8acRn7AO6uqt6e/JP0h0lLeiyXUEmVO5sxpEk1x9PVISNULV
ydCZQfRcH55dCweODz7SDezXQXyEkoM20we9hTePM1oCL+U5xsyXHkquPjYN5AzzssNavCu0VTHe
4VkEqWZlKrcRNjcZdM/+A24hMHYR3IJvgNucSavNh7BvuS8jZtOa8RO3xlG7xb1sxBTZB7EQoTVC
VB/zF0FZKaq/RQ256MZGhT9BY6sV6ATLhZOln2q7uNRtRJui6I4cdqUgXjdGNy02ik2yTSFHgcrW
zQ33Qcg9lxHWzvaXSlgrPi2aUIiQ4uAsNdRy1L2quZeNtNPjbdQojsU2Mh0DWRn31ner2z7edchu
ROXNZMwZstXhRmTeB2R5cR9TsJiUn7riCsUL2f6eIakX7VDvRACoufTxBKnbK2D7Hm6VCJEr2WOv
o3PW3rvtzrPrDWxOnDTudcTwMx8pRsjCI163H9USHcXoKei+YauF0wqSJwrCZN2rN37I6msVFDuI
cbLa+tKIHrFAEvGDGm3bFNttMoAqwOOk+NoTnsrwewlysqixagmCjYAlQkMeAyw4ESOQA9OG3Toi
cz8xAG5z/cKMI8cXaN8Sw9PYQHgN7aX6q2huMXxI0NEJ4Nr2w5fRfs1azsGnGDh8FKUX9JEV986K
vwpktfMUU0lY8EJIH9I0Q/MK9DvUauLSJQKn+xzh1tpYuSFWRU24zY3L1n7w0ZrAiwSuKLzfQYc7
ghtm3OyR1EWJQWzKRl7H3BNq4z7C8a9NrBvgkfyI5CDVt2HLVzI2tnunZmvoJjJSPKr0XXX7e/QH
Nkq5B2sdwZo00NM7HxuPc73DWDU79bShxXcyQKEqaTuEltKgWyt2ay3ExFMRkU4AAHehyPZxhcEY
rLH18FMPAWWFazgJzbr3W//CpXmm3eLXMiofi84WH3797QBOce5Bd+WOM7tzcBzYytgSidMalULg
xvEeLp57d36UN8zOYcLDDUCAzpqQvpo2P817EXpVWbrc7HtxrfsxVBjN0fXqJtM1TJPNOtoYsJx/
WK7wrv2qwggDs+ARpuSqjYp24U536pMi/ajZQgORynQfnvJS6aph7HHhztRguPakCBFt2p4LTbJZ
yZBcgnc2uPuY06lqzStpIh/DIFWY2oRk7KK0+3Bv1j3ywHFafkMqA1pgGbbo/3ZIk5yf7+PzHMj6
1HScUPMWuj+HL1hBr23lDIpD4OKR3eC/ts8TWFOJWy3dUI7zNK5wUwnWFvT2qY8dDiXDSDZdHEhX
eoNTit/o3dMYasZ93+dIqlAh/eXtCJpywtJSE7SnuT0czwrcqh8zJDj9voQ17A+9fY1gsr1UeDve
kLDzdO775tSYs+bvNbFuRDmC/yoT5Xr04aaj5ZCP6z5AAQuztvQ6iznEz3+344VpUiMCWUJPVedi
OX3Xd3dzQaWhayGLUlD1073ilhBeS8+7OD/K8e1jardT3KN3S2FjXmYLx9yAH+XR9RbJByQIbrAB
+tSAgF+XiG4LyfzChchc57q+EAaOdwToc9JMYMMCAKqY7Tso33ZT1fDIR4h+H/zYV29aoVR0D9GR
w4G72/rC97cYtC7VwpZGngVxNOq10PAYWRPQt8sEAY/CxZYMsrO2D31MQCGJmnu3spuFT3pif4BL
m/CaqOtOKIfDT5qrY2QYAeZrCjiEr7XmNXtAOngOKqMWpk4xTPK557/vHEFJ5KHBxc0BSAUVMpBg
h2Mi3iWFmVkjiR7RKtQCxKFtpfAv0f/GPws+3qYTcfBVS9rBoQRsgZ3RsYHvzWqddXW6Of84xzvJ
UqhkAiWlfouwyuxyUSIrCxpP5mlsmrSyW8SbupDp8MG5o/b57DVGsRD/5l31txkwKNBMnVv+mxe5
7JgCjYqP1MouakRmrV0ifYyuLHrbTW0Vt15tc7BkqvbUJq6+NP3TCx0cdm+lQrYwxWyQuvPQQQtR
qszcQDgWzVDdsbTuMUrbD3o4+rAwDeveywd4NiB84wdKqchUKn3dLmGFj2IJTwF8CDgIn1Cha3W4
CABgmgoFFmT3OXgRc9Z8CX/hMG+KXy2GTQNx1HGS0iOT5+HEbDxUGUqaqiXUTG/TxEb42MRpG+/O
r6PjjzobaLasPXigltGhjR7KbrWthqzEJK6NXjJDC68iAx3GRgSodQ4DHoYGsrRdivbg+Yc4XMwW
e1QD60bWoBgAHkmaDmeVkhsu2UoyaUtTcEEnyUA7C4a/RM8Y60r2dRQsVgIOY8jRoGL24pj69D4x
apL2EOE3Tws0LjmpPDbrgtrDTejGXbawaQ9Xz9GQ84QNO5RKkg08Tho5KsWmGPL8pYIq3C9slhPj
UDqhL0IDRqGFOTvxbMMvBfpZ3GsUuI5RLSvPNtIY+/NfbfpX/tyRb2/zfhR1FoIynVCQecWANCDY
lt1AIJAvDRX/3EvBzqv/GO4/D6i51RtV9yXLhzLA5W32y3/cBC9lVmU/6/+e/tq//9jhX/rHXf6a
PtXl62t98y2f/8mDv8i//8/x19/qbwe/2KQUnoaH5rUcHl+rJq7/RSKe/uT/9oe/vb79K89D/vr3
37/9SIJ0jQ1KGbzUv//zRxPrWOUsI5n8N015GuGfP779lvA3n/7//8t+u//WxNmJv/b6rar//ruk
638DhAF0jH9tYkbJrOfu9e1HQvsb5XRA5YRuwJ6cmL//lkIh9vlriv03eE0aWF/KRgatabYJ3g9v
P1PF37Bunxon4HXgtUDY/Nck3P+xEP74PqeZ1Yf7zZiKm/RGAP6QuZvoU8zO7IT97amNjVlyGqKK
rtK3y3cWfX+3e3k3Of8c+T2He14J++dQVIE5HmVbn0MYZAmZC5SfkMO9QOXM9W4Q5UY0cmVvMI/e
lo8JXqTJFvfbNdJ+zvnBD3fFv17zz7FnrxnAL+rBVFMTy5G86B6F/6kw44UNfmouaZVAo6XYPdEd
DwPm2PWT4gJzqcvZTZfIt/y5zxo2DlFZLJXVZwfv22S+H2sWnH2vSoup4g6op35Qs/jG7IyJAEDZ
pPRH/HmS4CEstQSlQ1wKvfTL+fk8+arA0FVgCuTx0/p8n727uYKgecHwuFyua6S0kR1y5IpbmFia
1cOw+cengw0NkokGNhc89XAoU3SNVZJqO0HhfUL55gs+ZAsnwKnVYbMPyNeBghhvRLx3dxFfzwz8
a1gdbf3ZSL53zecgWrgPnJgwEzA9nww0ECPNsnItjDwjx9fGsWpz5es9Za8HHL52OZYc5z/Nifl6
NxITdzhfRhCUWsxuR/9EX6sIAIDeWNhNb5CtPw+Zt29iwochSQEpoh7lQY2XKKLxYsWRd80mfba3
aON+8j68QD+7x8bFie4wdFhAQJ2awenqTfJF8UiZE8IqacyULvfVqWLcb/MBH9pK1Agv9VG/bhGI
WBhv3rmathi6hFz3uUKS/1iE7vdrHKPWOG6nVdFdJrfI9yMmjHb7Ll1nu8hp1pgkruOP8tb3VvZr
/UG7P/8ZT6zJg9Gnz/xuTWLvm9Zmzw4roKQp/UurfNH8X2xzHb3i9BDvBkGpUFY6ep6Ohz8oVsTa
U6UVX2gDLiQlc6jV0UCzeBGb+MQmsC8dsUJwOF7l23ZfrxD8cvDqWKFxc+EurNFT2+D915sFYyXJ
IlmvXdRFG3cX0iBEzHNhpy19olkMLn3F9sqMA62q7YdRHne0FAPAZOnSSpxqWPPtxjqEeWwhDwJi
aPaZRBkh+Yd8IFeCzYgGFOpggwq9jHIp+g1ruxxv3Fbf0mbdpbm08JrTa5wbfbYPuDmXPUwg2RHI
MsVGufPaEMBUla3bDIOLoJecxrKezy//k7sd0oI2VRZxA5qV9eJObslIWJkuYjODlzodslQ2+ggo
7Z8f6Q3d/O793sRlJp0AEESgDjQxW5t/ihOglm6ihtKN5kopbflLkZqY3CC39ygZYbRrGrn8LCmQ
oKShBwPR4yUf5nCbK3gd2Oo07nihWFJ+Gw46ZGajwWvQ8GunDpHZjEc130I+FXs42OajbmnekzAh
L9m5rN5gEliIjeRH+hfkkYurGs8g2r7o3t3VyJVadyF1qwtzHV5fcdm86dHzQ4cpLVDSlewQ5SWp
NC5NMAlbWSulO330jJUKAfm6KrFKUhJ8kA05cu9VXVL2KGH1e+T88suxCpSFnT7bdv9S6qEkA6UH
/u5ssYRhFaEJj9JDZaHnn/8oxMIA8/r60QizwIh7oorJRaw55RqZ6odgr+ytNSLgsN7XeM+slwLJ
4oCzIKmVeaK5Da8k7tIL6zLZew+oTW0S4CaraO0t5qpLUzhbj2QKUmYYjJfUWDz6HRJpC+X6E8oC
5CKkItokpzRdPg4DCt4HKKAMiebgEbPur/NteY128a7f55vimiC9U5xwXzr2l6XJnIXMPz7eu4Fn
kayzqxy9umng/KPiPlcJaJRm4eQ8OX/vxpgtQbosNY0QxqhpYLb2k90t5HJz6MTRW8yWoOSqFfq6
jCBfBnvxPXFQsb3FN2Jt35vr89HpxFh8IkpNk5YIUibzAqeHU2w5oM/uxNfuLt/SIb/G72UFkH+9
VL895sZwA3o/1uy9wnZQI30aq143G0ycul24xpPW6bbapebQ69x0e3+38IKz44XJ1EjouEOgMWOS
Tc7W4hCiLScNUBH0B9mRN5qyhkMdPUqrYGM/outBFzXyN4qTP9YOfsKf/srw4FTp2EEKIqs93Aq6
VtSw/Bm+fek2ylq/xBZ1Hz5N39RYARyjj+dgRPXJW2sX54d+e7PDg4c3/3NobZapA0QTTd9MQ2+7
TePgcXQZfqFVvZacwAlWz9IGEjXP0KMIdDnsrYUM6XgvMjwn3pvswURMPHzz/wto8fSr0smahA4m
JaBZDAU1aAQoferOcJl8NPCXn9JpLIT20U29Ci4iR1+FeFs5+FOvki1O0otRdZZQvC0zWDgoahng
g7U5s0rX46it8wYT6gobGAs54PyJP4a9XbaUUBzmS9NIk6AW3VBaE4hqzd7VCMYS3prCgnbxNv2K
KAcQmeHXP97BILNDwqVUg/EUiNNEfy6LT7jwWICDzi/QeXPl6E1mKwR9fCDONW8CT2qrO/FaekQV
cWPv6p23zZYOpelfm22Hg1eaAsW7y4gZB+kot9O87cxmB5hoU2UO0I+99EH6lqOXvq0dmc34qoeO
WAizJ1bHwdizKDDGOb0rXMKdXvkINfZqUDt6oO3aLpYA8lMMPX5LakTsA9LaeYEb9X9tENNO0KJr
GzlLLMnPf7VTA6hksRT2YNXZ8y6cobphl2Mt4gyDQUXPc0r18/9thNmHitoc3QWNEVzcg8Pqum0X
LjxvQXc2SbTROItAzsEL1GefIzML20ay22ApYL18Kd0F++xR2qYXxS3r4sFfR061RkPNAdd1Uayj
Z3Rhidi32TZ37HW+XjolToRK5KWmHjn0CXArs5SibmHl1BXgI6PHthk5r9GuH9X4+fy8nhiFA5AR
oE5YnIizt5a02EclXsWSKEaZPLd3eWoB21vqvE//zGxyYQbS0+FmNd0pZ8OobjXgitXhcLrDkGsX
7bSdv8cCa/8X3ubfw1BiPtzOAk4pevzIKreZ/VUpmk9YdTi0KhcC4Yn0nLTh3Tiz/KFup6bfNI5x
Y97h64Fm4q4lS4LEXF1jhbJbEkE6ESsmoASkShtkBvfTwxerUMBplKgVYOye/AbIcuUo5pVCxDg/
gacOzfcDzYWeBjxduiriQ3WQFpwqIEPo19G+2NmbBmzNHlM6VLM3+vUftxDvVt5bm/PPcCKYTLhc
lM8QOmHxz46ZwYu1GoMIgWtjs3JV5M+Dn+dHmNcSp0PmYIjZIdN5uI8UUIxZjsGjV22HTftU3GBZ
Zd4ENhcR6XJ4ku6xSVw83k69HB1zuNYTlf5IfSlzWxEElYsG9a66tO/C+2Qfr9114GTlWtoJJ9gu
ZfPqFCjme+/9kNMjvTvjdIGnDTUeFutD8c1/HjbdrvrgXSWb7EZsSf22kvPSfY5vs/vuDks9DPIu
/8ryff8IUxR69wh5W0celfaJ1VCtG69+NGvtIQyLzKn0/2Hty5bjxrVlv4gRHMDplVMNUpVm2fIL
w5bbAAmO4ACSX3+TOjd2q1gM8XTv89LdEXZrCSCwsIZcmdC4+/rrrrk0xFwWiK1xetTlYyRIYSdp
aoJbvTtaFEod8Y6X/xC2+HGC0E4C/AO0UOAXWHiAGvNe41TgO9ZQCKJWHlT5r6+X8VFhu/pun0zo
l5sGNmjXqAaYaCNI3CtHKGugDBzfx88z9DOgfv7U+t8g8o5swT3mkfJGHr/+FdZ2EuV2G0kgwljt
ww1++mxTbzsV6xXTx/AopA8tT+kEWiJP/9zKzBGCshtGMBE9XK5ToYnkkHEx/SIGABhifF3zkPRb
V352/cvdBDTyg+YAxE1ksZsVV/PeEMxCNmAdu1N8eIeS8r2+tw9fr2bNU3+2s3i2OXThdZZxyzfA
fA91ksDtwT4ML2Yl7uvXplaC15ncFWi2eZQUXAqXG5dBxG9q6dydyMBqkT4UtephauoOQy4eNzdg
KGtnAXnMzC2AAPIqlxlj8Ck0YOn1VcUNbaMPSN0dIT0efL2mtUBhbroRBJEuApLFC/5/TaO69vU+
uuboMWJKcLmlqQlOSFnpaBG0jEufKTK56xV9vIVMYXabAzD7/vV6196DzwaXzlnwEYodMDio+X7Q
3X2rbM09rnw5DIGgg6W5QAWCFuLymLhtzyadOcDnl091d4IgmmpuUJWumgBwALn93J5dEnf9NxP0
KxsGss+Z9BK8LihZz1/wk0+CROUEHUNF912j9RmQzIZ8+/qTrC0GPs8BZgDZNNq/lxYMxcwgK6br
PkTgDpOCEnqd7MaRb7TT5x+zcEhA7IH4amb6ASp14ZCGoch7e8JCYkcGlZVhtuEp++UwNMYAVbC2
oBBrqwJwUQUZDlocwO1dropBhwL1KFf3J9CF9uPkx/xFcwv/671b+zoYX5vnysCThrrepZXcBE5r
SLGoDnMq0nnJ7PuvDSwRHfPDC9U7fBoET657FQkDJMxLKPDpPjRloZL7Jl8hGhLSU/m9D1G+jkjU
3OJpjLZSi7XCxGfDy8i4hk9MSQ7DIBAJpgACKYF9xiNSnaEAvdtY5do+Yl5gJvzDIDGKlJf7WBYQ
zEqVCmKVu84f/eHWCLDIl+k8+ebRCJV75flriytvCYrzQMgAmQOaoyXuWylICy0g0N83vOWeGOIn
Q8QAdJVIBZmpdAEBsvZrkyu+FixamELEgDlYkZY1q0IVLrpjMJlT6Y/MgnwEdBUzGYCuxfvvTC2c
Bq97niQUU2yQhmXts9YBoZD8NOgWZd/aJQOVHgFNroVtXML6qBkDm5pINE17awdxdq9Ox1BDt/7r
5aw8koC9zoRNuokC5xWOfWyzRGJgE6fDOf5PNk0isdv6QGt9gAs7i22zityyVeAxYcf9PrdqoEUR
JL/BuehvjXyv3msTLwccK0Bh8IuXJ17HwBSUKBrNj0/8DOWwMDn2++xG29WHMmBh7M8te/QfNhzW
WiqINf5tdxFENW7BIVUKJuvx2EbFrf4nhh7o0Q2tp+ms7RAjQjnW43fmlh9bu+GWjRADdw41nmVt
uB0KLUlzA02vAzkqHlLPm7kIj7HAoD1jWOv4rxwY0F8ErBx4N1G/uNzhpi9zs6wsxDaH5GxH2p7u
4qfJN/w0dIN/UeifIWn/MbZwYISKXGl6CGF32bdMYmA0ObVyw2etnpkPDlbwcMw0h/M9+RQL1Ime
IxGLtY+WYnuAnG2I5rmPUt2u9fDCed1dcpedtoB9ay/332YhQnlpNoYahwVRVx0IFiiNZZZn56fc
vuUj9JGE4Sd8Y51rvvmzvUUAB6llCOtCMsPnSQwg7wHykkFhxn5t4j7+izgBLsV2wKiCWi64vi8X
V/JRQvYRre5KfG8gqlOwOEyHw9cObO3LgWgOWRi6FXjMl8VWJooJk3HoZoIFsAraW8Ayd1qQ3lmB
fRqj7lY7qgHZ02BrNnrd8Mw1Cv66maVs4WayUW1mabu5C636us98uJlfVZRGEB19bkM1wFyx5kN0
Feq0X6955cIj8kLri8DZ4N+LrwgK87p1uwrS0VBbK01Mrn772sDKezpPfSPWt4g5hw2XX06P3cbp
FXRSJ5E+uzECsFEX53qCqDbUlbeeuo9U6DJ+xcuNPj7IulDXvaJTMTtRkQwZlF//wQ9XM4+hi9ju
x3cLXxXbuI2KuN5BWMTSACTEYCHYwi4XWAFYogG4Aw1KZxbwHPNX0vzzABZMuEA4g/TYRg66fMFb
BqVuhmgIjXyN77NKFxA1g7r1159q5dWBmbmqgikxDNIse5OTOuiYOoAZ447t2ve5Awz+W+q1RwkY
tOaZOyOsdsabseFKPrjMFl9tFicAj7eOuR3k8pd76Ji0zysUlnz+arxDA+SRHfpg/Mn3UBmfb0MI
Pw1YkYdKNrqiQeVnPiq839XbarNYfx3FfOgk/OdXWVxFHGIoPAr8KloFbXqqPhOd7VElOVMe32Cy
HHTfoNFpQTn99eav252R9vACwMIv7GYuROaSHgP+gODuMivD4IUBrWUE27nT7QCCecpyF+T7vN99
bXilEosVI2SCkALwL/ACl5tPMJ1UdilW3EeY2g66fee7oLd5HQ6or1PP/NEF7jH9CcL9KNQjhB3R
fqsavHKHgBafaSHg+667XLFgcS1HRnyTAt2cd0g0N0atr2NghL9g44XMDHhFrybyHLCn6VpGcIMs
qFNCc7nWCt9Q/nHdhODeEGTnILoE6mtxjttRmZxMzdEk6DK/wyxekW1YWHNwFyaW50S12niosrkV
IkPiN375wv3Bn+OKIlQOW9CMlX27MLcIRAuHplpTw5xoj2mueQzyeXRIN16hdSsz3xFIoWdO2ssj
KLXaqluTA95rD8FQDJ7ETFXRbRQLV9pI+CgY35qBHsjYl9Gt6+TTwDl3fCNP/uQpaFyUn7OG6Dw7
Vuu/W/uH1Kug5k4gCYIZ8JKMKeTIgTrRwC5ikbtUQKZJuEcNaFoJmVkTGrFf38aVUAC/I1LPGeuJ
d2UZgwhhFp1pJ84HPth+AoTRV77RI/dFWJzZWQYzTLg4bdq9fqc/BE1mBnIX92Q5vzgKFTfUQoW4
DcC7gILMs/sLOu3ar2SXH9pzZnraC9X+F5av7/6l4UVha+r4QJIUhlH9Amsdh+B4vHFpttY2+95P
ETna2ZnALDfWxl90qwsMkP3Vfbej9vSPD/LFYpaF4sGVrj1i3MwX1TPSEK8s7qxxiyVpiSFHUeLS
ysLNML0xDFwXy2/QBnV7r35oXlg0uwFl17R+9aPwt7KLFaDkpc2F31HGmlWNAZtkR/flsb9HUQYP
M1TETK+J5saP8KsTeWxPW9HxxgFZAmn7HvByFqfYU+B7EYkduirZqBSvmfiQ4sNIhWnOg2QXB6SB
oIbIamn7ifKkZ796CIR9fa1XDEDDB/yagJmZcxx8aQDiuEwZ0gz0lnQIYqRkmfLnawvzr3gZQpkX
Fubf4NMZ18TIWypgIU+l32Tn0byvDNOHCrvHtS1x0JVXCMNOcFHgCwXE62o9PfiUSQ+mRrxC4PzB
9Fr+V7IjXv4Moe4bEW0131cu8DzWDiQZHlXA/hcXeBCUZNAVc/yJK6FpvnCQ53TtPks3Cy/XWfSH
DtFc+AMB18eU4udtbG0zngQCFV+gvTkE0FEOh0MSgpl7n746XrxXHspg3Nc3WzHwcshmNog1okD3
/y0vPmBXFNSQuebAAWNu7kQeyKP0iwMJOUSTf7ghAMmIOzOP+t1TEmz5/7Xj89n6/EJ/Oj553GdG
n8I619969dlU7yGF7jh3reNuXIXrt/5ynfO3/mSpjrVWlAZ2uDXTPYQwA5Urh4ltxdOrRxQlOwPQ
KRQMUM1d2MkLoYIXC3YiazcEUGYO+711gMbEjiBvUDaQWqvL+mRuuSxiV26vwVwHKKVM/zijEZhs
M79dvQkYm8alQzXyiuWhyWrdoBzfyXwaw/JcReUJgkLP9sM8bMZC+xAomwNEH5PSS9+C8fc5OQFT
75XIhDW6KpDXWJu6KzMo3Yf80fUsv/YP/U1/TJ6rc3LvhjJqX7uDvt8q+K4tGa0bqP+hkYca7OJD
GrU2dGOu2b42npNsF7ME+n4/9Xaj9rkWHULQcEaCYRJgFlK8PDBTrqTSHFXbzxJPhhYKks6uCsxg
iCacHqZ5aZTs4n1hByZaEL+BOXjSNn6HtZcdCq0oUaIig0zQXDi6FoNFZVIZAJojuk/fkAF+AN0x
hxB/hwDO/In5r68fjpX8D5EmdBPmApALr7d4m7KkbUHDgoizQVcA0JvmZS74tgdtD1UzFL+euwCk
BycZGL79s9rFiEyLl3GrxX79QuILg4QQLMKzvNgy/uxR8VYNjvohz63YL2lp77S+0/6x85mtIMfA
K4z+1fId1nvozkBrLkbX+V0rvoMRNUCpNPx6R1eXgnVgKxFaIq++PEgjoRrBjB1KoU0V9JN80otp
o0u1ZUK/NFH2hpsNth2j2Dv5CgP3uTMI5n+9jmuXhs36tI7FwbBVZua4D7EP3Zd7Pig49YIA+QlS
9A1Lq8uBhwFhDBB2V41FXWLcTMvc2M/GKLOtoNhkrNqysMgyzDLOCwNyXP4wdYmHEuGbam/JBVw7
KuwXmjYzaAht5mUDrMganfQZwX6V6GgbY2t4qHCmeOiAT9QmZev7bNmb//zTS5pP5YBilBH7Boi3
PYe5kDIfe6jzJfFtNtZbacfacfiI98Dm89EDvjQntFSqRY3jYEAn2ZHlT0tCLKf45zWUD21DlGo+
tnL5budKruuDzhR/IiWQQzx9Nsb08PXJXjsNkHlBm8sGpRcmHS+XklPhkKGmih/r7ESKxgDDsa0H
/52RxecBPEo1pavEvq2mjwom3Mtui6d8ax2LvAXUqAZG9rGOhAnXK3L3QUnIRuVs7ZR93qvFzUlq
YDRiFTbGWgARkkYGkN8qeZ3kw9f7dR2CzuqSf3+UxdvnQuZHpyr2i0kNSn6TP5Wm1zm7zMl9K3Oj
r61tbN0SE2KriaZJiIf4Q6bs26KOHEju/Hcmlu8AopmpGbBzBUxwTUZFpf782sTqnUTnFLkDUKVX
ShGsNPPcSVPFBy3ed0ujgdJUP+uabvjnLTOL56YTTaaCZglmRuMHNdv3tkh/gddyYzXrJ+Dv1Swe
HLNqaRKDzNMnaQXWtqG804zybCsaJnrBeFT9myOAaABgbvTarwAL9pRyorg5pph5nIXogqHH0E/d
xjTP2t4BMA48JEBOKAEsfE0xNX2GmT/Fd+3Y4wUGcw3U1wj/F5/os5mFt2FUsRIGza55MTcgUk7q
wstUa6OEep0eA980o0gg2AHZsJmp5/OTY/ZZQioBKySOZSB4QV6dPjtrwmn8DqRv4diNLaZhKhZ+
fdBXgE4zsmqGpyNDvi4BjOAXRHOP0QDqTef63PjDjfX8XgKGkf3YhH3M5/ky4bkwtpxHHFhNEBND
hNB+Ags13Te7fGfdyu/uEYwe0Rauas0VfVraUmaIG/o4VfPSLEfeozd0SseNp2ilwXa5oMUFBkzU
Rt0aC0pezXcTPAKobUg/O4jeI77m0ZD7GlBcmt/cD7knwjFIdlU4hO6f7amRlcz88pdZXHPujFY/
jVhvbx/qP90rcMFhuUt8o3mUgQ5YzdYGrzxhoGb5GMQ3wdSyLO+h86zIschpkCFOEmn8pEr7Hlqi
rr8FMFkpk4IhDpS3UNSbH/hl9DK51VTFdYIZ2eKusPcjWjT9nfnNOZA7y/XE2T2xswNBBfDhhu1m
83J9oX9bXzgBrhRpqimwPoEICbry7JYW5hvh7o8pizfigpV8GUvV0K0AgBc8l8vpH14zlCn0WPnI
VZXEgyTsQ/tUPbGo9W5vyx5DaanXYq407PYzWGoL077iWD/bX0IfCR+gTNrCPopV2iR9w3gmmzH9
Sk/8YpVLgoAWI4ppV8JKHxlQ4UIBJDS/5T5HSi57D8xZ8Y0J5kEesONWTW79MP29w8uecIM01koF
bHNwxYjnCc3n1/zI0kgOfnMS+zFSA6va89ZPBzTmtw7zil/CBqPig8oyIrMl3NN0oHbTCgcbXFKo
7kjoj+WbBa1VIyDWRd0dxZerxmzZu+ADURXFpz/1P+NPCAKEVlDeotBpH6lP9somCGxluB/mPplc
RLQjpBaFXcCkPLpP6TMFgQhAIm6o7dKf7SuQsx7kxTY88JLHElXdS6OLl9NFBkqUCkbV4xjOAB9y
GCMrUm/+ubMDRxjgL6ARQDPvitzbdqfWMeUs66jpqEBWnqq+MsfxTHD8f/0mX4VrCJyQ6VqAyyIl
vKpFlqCgQjFlYJC0KryRgeFEP1jJCyN9NICA5WtjV7d9NoYJNShCQ3UDpBaXkUfjJO5QWpwFyKgg
Y1ieXHfwazfeiNnX1oQGNPJ4Hcg9qP9dmhmMVqKR4uJtcpqoKPaQlEj0b2BLC2Q7bJyJq6OPJX22
tXiUDcGzIatgyxYaPym2puyURPvzz/cNkKE5asNpuApyY6gZKY6YaFA6GO9jf0rr1xT/Y08xr+ST
kcW7I1AuqOISRgRJvjHgOCAJsDGY8EHvcRGTwQb0CUE3DlnW67miv2VE9V7oJwtMfo9ubym5p7VQ
qdtpTmpCn8OxSl0Dv2eel99QT6x9TeWpFWa6Ur60jan/LLJSfbekOo47wNJ0ZJudMf0mgKkh/qoG
oYJ6MYlfkeykb2CnLCK1B1+RMub0oU/1Hwk3yd5oYpSI1bLPvZlf7rfpVNVNoabsUBlu9+C6DXsf
bLPfmiG89lzzHgDIgko8wRddFknTRkl0CRR+IN45YFDP9g3lnv1o3Vp30Mszfqpe/rTd+/2Qn73a
euBjbMRQ84DDImD7W4sXAj0EUlNlmb6rQ9Pf2LbOb82BqIcpJvTYdCWOcDXad2lO7KirGqjLjFob
RxO17VNjmuy5SvVgSskQVG4K+dcij9+SJLO4V4xVfUimogEsQy3yW71x6XsBWOtfiSriU1aCoyng
o2u+dKpVb23tfEKvlgh+URPBG9A7S3IZqYmK1wQJdInTmxoQxiqHHYm5l0+/vr6QW5Zmr/CpaofU
grboWtGAZeoNN6p9DLRpp8Seauz/hSWQOaKQBsd5xX9gxKVtCcWErpVI8XzfgoO7mlqvmrZ4PtYc
GZwzBgznuUzEC5dL0p0YwAdtYoDNQEVHs7yWbizl40csv888kAEiEvQGr6CJS4VkLZHW5OcZcV5z
8KLdqCzDuIY9QEw3Tqn6M4FcC8DzYyxbr9AVGViJlIde2rZn6nXhm83Y+UY//eCDWwWV1LVvbmuO
u8Si3SnJCT90Cs+OtNGHv3IZiz8Z+ETFxqLW3prPa1p4zV6inAwRa/SWqbqLyVthqh50iQdrDJTs
8PVZWLUFFXrQu1lgq1xSWJeCVygTtSzQZxppehT5X02T7Trtt5P3v7+2tfZUQw7yP7YWoQ5K0KJN
GijhNLWMKpH6Q9t4xGw3lrRhxlz060wtg9BGBYUohuvaZaqXUQhEUB5+vZq1+4pgwATqQEW1eKnN
DV9cFEkdswAaetTTk8HvKcTuJH0Bo1C9YWztJn02tti6f63JPYe4y+tkA22HuSp0/a7xGym4LlFq
YQHh1YvSQWELBHV1G4xwxNTlO4W0u3+zjTZG/NAYA7x4EVhxXU3NTqcJAivjSDvjaWryJ9K2B8ic
R1+b0j5Yoa/Xh9lwYNbMeYh7ebUIkEpdgvUBDVNFrpE6k5cTUx61qnR3EsrRNxVcSJT1okaS2mM4
qkkt5yHLB/UNL1MT5NR2d0yz+E3rJtPeKrh9RnGrj7KugkjcOGWR3o/Oj4npcqekk32qaiP/UaKd
6hHaqJ4+qsMNbXUw21gsie+1pBVv3Gy7AhQAmBf0KisugmGMSwM49ba9FUmivTlNB4ZOoxYFBIez
FAyhjoTcdOtakTTMapcZuYXiTQGypgaCZVJ7stWxeBFuxdEAcGX3SmJFdC885qoEqFEXh3HAnchT
4Ku9oYDgTWc70n0W5mC3AT49evqtIB4F9PYgXVr9cs04G73cYdUenUXzNbdzotxOXVfl95qdTcmv
ZDCE814qpcCEQmvx2CNp2t0OZmOcamcEbFmU7klFlHUaVDBxsrZVvzcS/Jx66/DbBGWKUGUVO+pF
Vb7pHYn3SS/6kCZm/IjvBsmgJs6gu+SW+YknRh1IKiYvy2XzoOCbHKgymTcG6H32Rp42kVFZ5a06
lZOvp3kS1mlHAPMw6jTKpioPHNk9dqpUDwkFG6QLxsR7TSCG8VQ+YWpR02t/sirbH7NZ7ZlwT6Wg
QHPr1K/Q4WogSAjRrCK+sbRGv50Ekbss5izqsjEJZ2ChjHLdaQ+TnhWhaPP+JjO1xE9zJ3u2h04N
elVCeKLPS6gUdOwh1QbVDhWEIVPg2AO7lcxwMdzhQNYLhFoyGsvUqryuL/jBcMHmOPZUfSBV34QE
YuNPSiyLu87N9UDtjc4zYhPKSgyycHwk3fz+5nInB6v17aLo/dSymz2PLRGWkxvf6pluw4G5jj86
cZ76Y0z1b2OlNqDayaFEydEbL7Q0vYeaRu/Hg8IDrpugXTOU/ljVdo2hqSyFbDLVxvGm0hp2zvnU
qeDadhvLc5LKvie1lh/UymVhXjG2i3U1/hVboE/xVGGC5KMY26ObMC2g1ViHiOjAcqcORVCMqh7F
UnX2E2vzW9EV2o70vek5o8sDxXRbjzLLPRaKZUWj7EpQzDYoqiuirG9KhRgnqpugTaGu5jVOAcq6
NLHDkXb5jQRiLMTAZRVVE5T/jF5N/cLV7VfTzH+YXNoeyAX7XWbq6NSUjvZsYrzJ12MB8Bfv+ave
dq0IWKGW0CoEFc1uEmUeKqAgfSRmyf4kdl+A8KChgN5VZaRWEqiceqy9Nm3727Hsupu0pdpT6shh
70zMK5z2lMl6/I71qQElpH7QGks/lyhTPkFwPPtZlPrwQvS6edXzforyokzuGRmVwwB558SDVOlw
4DwBTwuAK2Adb6AXy0VGH5DcVm+uXZSnwejzGz3rIYlimbL9OWgKuc/awkCmEysv0Gka/E5XXLAQ
N7x+h390w6LslUCvCuNMoR0yBRN04SOQR6DiNLLUBxE0jcaKpQf8I47KpuJ7abn9b2vEWB1mv1At
UlQN47k0xxmzlPRpROz0u+9YjmEcxYGSR582/XOs292zqiW4VkQdsqipjOH3mJTTUytF1oVmT5Jz
EufI6XSr5T9Ip0AiTmgK1O5Sqx7GYHJ7yBlMOn8yVNacAF/t/NKEcF0PYhegbxFPT50J/lkpi0PS
1dmRQ9P8EVCXwk9aMj6iglueidayXUm06bWicRklY8oeOXRzHqioskenljL6+C8UqjCeEkOuiCQZ
hk/gzb+XAOI/gis6uVGLBn9gdPEdV/Ffjo3IRxWFs1NK/G/w00bAhXR2dISGHpN9GTFoe3pwLfK5
MTvyYuetjCajhSZGzArIU+KncLeyoyKuR+nB/yWvinAt6lNHHSJjrJxQc9nkt6LN7hRMEb+n9sQP
AxvtiNdJ9z0zx/YHNHqUnTPF8XGkCZT14Ov2qE/b3BsUkd9PrVWf80lTn9DwUDSP2wy0mpah7Gxu
7EliaGf4D+PGBc395FulmG4gT+kUviVkH0zEGO6AzhrD2qjb7zTL+U+E2eyxteHEvWTm5vCsQen+
VEqr3SeTXXlu54IMEMV4DFU7ivONJvX4YGaTzW+nzM1DCXSJn0NR7DZLYw6dQ61QDrTGu+k1ilND
irPEoJrexUaYImR7FMOg3PZ4dX2nmdR7R2XKK35cFziKypBU1gxaiBA9EJ6b5Bbz7WpywzKhkDmm
Q5Mj8XIy3JvaJXvHhSTl2FB+mjKDPIIJHxqQjjI4D3WjAImkJll/y4exOVtxIu8yVx+eynjM35u4
FHeCNLpvclTEPLcq0xctq4aHqm6BOTRaFc6ZTsOjxHzIs2Kw7s8wkAoTG7SOnxS8Jq0ver14akAm
F7Z2QZ5GfRLf1S75LYAqDGMFoDtg4Lp9k5j8j9Ck+xerhS08u7eqR3yTMuJaBoE0OpnGM7XL9NVQ
bP7UcKaFTZ3WfjuoreYl6AdA9HKwDppW8cwzCw1yalnL7nOj6m+SvBbPfV9WjZfjx0GS0GqzU5Pr
8btpjuYfxMgEkQ0ePR9MoTXzi6HHIzuw+GbAl7nJtDQPjURXvo+GAibwAVQwHlo9YyhUt4W7hhIW
XiRVhT4D0ik6NvxhLOImQOt6fOuxcbtBQmsHEq4sg+Jw45ydGjGJp0F094DJUArCQ7tnJ7OR9X2i
VGpQZo16a3bQZQvMriBHYbinhvXQEyQPOoP0JLefNIgw3ddtWZwMZjAcrzrbTxoQoSQ7OIWmvkxg
w0xd6jOjS881daxIpxZUaDOzZ54N4ajIyCMbpSEx+CDFRoesgl8Qhi682EX9yKszpfxW5qUTgnyy
PeBbFIGESPeNGlvJjdRL440YibovS8gsNknl3vImds4EqN8jJI6cUA7401ZB7OMZ3JWemTMoguaO
KXbtRGdBJ6fvTpiTxhgog79HYwADxczMogl9rAcVPirEX3NCorfFsUkc8tJPDNHMiB9eGLpyh7Eh
MnkkR8gImZPiYXQ7qHBqjXjTGPRzc720fxt51YWx0I1zjkD0GQ1d8yGvsi5IrbTZa7ygR9XoevSX
YjcN+sTO7ooxSR7BLQQKU54WoaOm7pnrMuNeaU1jhOQbWte0h4v2msFObkpHZI+0z4Zn0ozFUU7Q
duX6aH+DAHMakLigd7IDFBCap1iDA02poBnzhIK1vskeG8ipvKA3S8+92ol7zOuWBHK1PD9kZakf
nK5y7z6WTJhhBE3TVKGY8t9mJehJaeMpEk6mBGqJn4ocZJyQ7NTw8hx+t0zNbAcpkwxCrirkZTEL
fyTMmRCdpxk8A+X4m5I3WIi08vmXdpOb/3kk9A7av5xkO8Ux2EOutvqBtzaEzREGDGGOZv+eiFHu
1VjUpzbv7APiNSsQtER9smfiN6XARHvokEC9fjRQsx9ro0hCAfKrb7Su6zBLRxZSref33E5VrxWg
makVJYUs6kBDCXX4QNVovI9xbaRSiNBoteJEYoZwy6HqY6doDkSXJXYBb3CUaAOOZp/b+5b01Vup
tcaTPhadT4uU/Cp4jEEj3hd7vKt2VJtN+5iDn++2K8WwR4LD/wKjRP6kp6wKTVk0L3iP053DhvbI
pWJafjFRbZ+VHX90OogCIwKLBXYIJ1NWjQOVXNwMnkHhwqesnPKQx1P6U6Yx9rasNeVmMtT21bQR
n6p97ewQG9RPZc1c7+P79Domjj0ip+FX2VLU6AhvimNp4jgRU5HPEuW9oBwmIyBgJ/xe5ciwOjd2
yOzCUxV+YqDFwWqk2FVtXu2gf1NGNbxSkHdFhfoYn7xYpFZkKX+J8jdOS45QEmLnxWAYFH+U0IfE
yKoRCRiZamS0HX7xAYrs923C+te4w8Gvmzw/Z4bp7nA6qiMaMvSvXFQFoL1CL9+pcJ1HhrfR9o0s
G3ZicK0Hq4Y64aB1RR3oqgAbjrQZf5isoT6RmtovnVJAkzm1NXoqXJa/6wl6+r7B2uTB0vtq8nRd
UVBDKg16AO+urXuWpSDTzKB8FTR6pT9bieoeSamRs5lZ092AitsPYpugbrOky6BXWCqIKYRUnF82
F3TWwcYYaKImTgCGFrRAG7UhkeK6/LZrS/Jb9oy2oZ1UGTSupW7+BiORC3oi5oZczYZfTQ0195BD
6f43naTLEbCjjOvThneuT4xYf1OdUqn3agOpVE+z5fhuFKiQHlQ7HzEOD3bOZwcJA3gfoSULtlFl
jvpN9H7vCjYh2nJ6HKKRZ/yc1m37hpM2/ILKgAQcxbZ76qk5gisy5wC7UhmVm7J1RXOjZhT8uaQs
68p3xkI3Afwp4zuVIMv1id011l5J9fJQpWoOpaSmmgDZ0RHOm0OM6mlj2zk9aHWNOLcjs8ChiadM
gJfGmGy/VdrhzdCl+N4TNX4t8559M9lQ8bBQ46qJ0qEebczb16BeJmaCX6HMB8SHZuPelhQ+Mmhk
WdR31NAq/HoNFuCYBTawc2UZSTLi8GMtOHLOxMdkB+8Z537TNaPmlQjRDMhuC8RL0jTkc6kU2WOl
VS5qFkYC7165Zg8Cf8ISkHqMGfbUsRl74Da+V0AVgni0grOPiK5XzU3D+wGDPUol/7KqXLxjNoAa
gWMgDI6JOTpRkzr2eAbqoSm8KS2g3EzLwqj3spapc+eMVfqTODX75kx1AsiJlY95SFOHdwEeYUfZ
Q/pUQGlbo417tCow1t/qtTErRjPjrgdT9SEmjEhocMWqFaRjjHEmBi4I6betiGearTGGegSnbiTU
HDBowgVrcSAcUQZx9SGVoTpy/gEaspc6x98KVQldoMik4FoPlWaS9wZY1XoMl7vJn0JSvfYaNM2e
XTA6JUE5Dva9LelYIthJeOdzSCd/K8G0Gh/+H2lftlyprmX7Kyf2O6foRFNRpyLu6lt3y07b+ULY
TietEAgBkr7+DmTftNPblb5V9UIs1KAFCDVzjjFmKko8PwVB8RTGRzvCa7agz4bhNMTqGTf8WBSg
u6yF30fRZkwQAfI4lghuthpjZKYBRw+GRTHddRqRMzYsrnI9t7GXh7CSUuO4odSzsFRtyvQHdM6S
6oBFHF62C4vBrB9z92bMEM4CPZm492PhoO+UWSG2Xmn+KcOHvWWVnYtl19joEpZk1RViFPfRLK+0
3g2Ykj3E5PQad617XvmL1ocu28IrBmfXYp/7bUJmR0sN84deszwhIES5Jbp9Di8dHtno+9sMZp+9
CoFEnYW2RLB2nY3f3CLoA2wCu+zKkqQ61LDpe6vUqrz7SMqBL3yM7meOz4Num9QeCHcdi8NiWU/9
FXI8SbxEJ8NMQOPobKjhIMXCK0LP0G4A6Z9BwiQwAzHZprOiGTA79P74TMrU7WdMlt3eci33HkPO
NBrY6HmprzDbh06i6WxwZHIOoAw+0Azji9X6+GZ43Uq9AQi1DBa0hcAQAk46/k2aIoKZH4rhSfcD
QkaHzMZ34qVyfGZtEECUO0msBZRXsELRNSowxxufJy0PvSxTkV36+OvfqRsmV3HQK4WwYK3dT5xi
eqjsAUr3QCZmsyK3i2DWeNBzawOH7UjixfcFFqtHJ8KnOddUi+tAWcVSBV1/13tefYudT7oWsLUW
8wSabf5s6Dg0TD3Q8mZjn8Sn0p1QQHFZWZi0YBnZh9lYbYce8hQ9F/LUZWGxCvpIYQnlx20345Cg
XYChOJzljHiXTaKwO4hU3wyzSpftLvSS9JmPAFLZOaJvInh48GPwQwRHz0PRX7V1Ti5b31cYi8fs
CaCO8Tl0ebuYAtduOonxrmAszWaAZNa3bYSp13ISjy9y6uizqB/lNzz+aNuFA1jXIInMuAqbuYM5
5ABbSohOZEdHJr1qbZbQGpyrOUxt2I1LAAOwvhthUcDOGy6oaj3UdrBGCPJ426imv8yKuD1DoE8r
mzVMWMs2Sdg2LcbgG6LFREtg8CDjVEbpZgTH4UBVpe+wWsOHwxJ5XpYVn/sVgXPGE1YLIa0BH4Ld
Q6igjdot0GwtJJkkvIWcdzMhWLQNXUH3QyIJjBCKrRFbs9m02rGWDefZOh6G+ih5zw5BEvW7NBRs
W4sUZpCxhZL3xEtxlSsOIqrKXeDzek06aq2AMXEXsNxGT9PQDXNXZO9KGrs7P43TfRckGBXwrG+G
1K12md8mW3ckATyLvYfA8pVeBugvixSRRdetDMmsgMFoLjonOyG6vb/JixjWFm4P20JD+FH41U+4
9R7q2OPbZkA4Y17n6PG+nS0z6pJFxOp6XqukvZCdlV1GigZzbeka+jkN0GBREuDvRKCNtU36DV5i
b9X5ZXlNszHZI6xPvy8b4AVIVCL6G74bEAvgVAa1ACF87AF/pfMcUSxhf87nsLK586Eax4tGWDcs
ZvWax67Y9nHRLomLXX8x7blK2mNfhqXdSsF6Bi6VWBYdekmYDt13DpFQoB2jGCFDsqhaF5OpBpa3
8VmHEGKblbHVbTvB40NVS3EfqLS1Z7brhevS8xj0HMJwHWbduMW84l3aTaAXinbBNhb6R2451U7Z
lb908WmfBx12MIEN76Nbs2gjAybwKqxqXSEAF9YSidN184Y10azKA3vLW2o/5zErEFSg6cbH0bbq
Zauq4lzYfTpnAD/cDZZVIq4hc+oz4SC0VR94j1WBtYeTVtGuzLP80DmD923knO55XAPCKfzuNh1c
uqgjGVyNCAn/qCxLLouQQmOjcqncEDjgobAuQSPM0uxQuYG379lY/1BkQovC/n+0CKlXg4dYFRI2
kzO3cOs9LErJMSvb7kG2kTx6MujP8WKiDUm74gKhl56BkOx3IRF8jf2Y2tSi1JAVSbJ5FRH8Id9W
+yp2QFXOa36eV5Pd1tUjRCC5sKCCNGBgZ4guc9u1JPjmt5m9DMcaW14eQoqAtiTP5lkSR7t8gMk2
SBGDSzT2PUwtZNMPnr+S2kfMV06Cy6h11QxfsDPPC1WthjaN54j4Uy1EBmO3DzH2ow51uAdUv5nn
CVYVHNPaLI2ku3N6r5+DKQDyoeyzDRXxsB78olxG6SAOWBcNO1s7MMfmEp87hiKQg3nXLiAwBfEa
V6u9Txu1BKZZPVmI/f7Ehad+Wo2UK+wD4bP0SrfBMkbAHo1FZnpRJZysUlakW/TQ4ntTWPUeorB8
XihatbPMraqFGqJ80doWCKZOma+heDE85X5372gY0YHOTuaDoGyrtNVdAQhabygeNENQ336IF7we
/TtKXXyllVDpzuozviqAElrGCfc3FI6uKybKLykEzmfuWtC7IGIEVQvX+wgXhQdLYMVLs0W7hHr7
oTtTz3LPN0AURuA0+xv3MT99hbr7vM1wigEBsDqcj78DE+DkUYD5tgAmNM1lnwL4DOvjquWYLL9w
OX7mX4dJGThYyH+C+zU5XN+hOoqKjYPdoYNW2+JCwjzfznPo0yuxIGeQq194fJZJgJvVxkLoxK/U
GT5F6Lxv/oPfWIwtqHoeg8sdhHVvkoWBM4lvc6CjrhGRcl+fg+t0KB5CANjZSa4tKDlJ7IcXci1v
ylP/+FV4q88c2e/+kIFDvnseLvi8cabwPPgwTZowGpZXXzzyzxzz75v44FEObd4XmGimR+7DWFjD
Xr7ojuUa8TCeooUAhl1cde0GBs8vRQunx/nRff6+6Q/IvaGWQdpOb7vwl/Ki38BGtEt21QmEWQDS
0mf7FMz8Ow09E2hV5auvXvdXd/4Bj1VntsVHgeaxAluQvJmVmA698K7U9Auv/acf0Fu3/qgNVbq+
9N0cz3hyw9llukhjCozK059f5VetTPnvOoty3RKMgKmVCXBVPpb5Qwl1xv9dIx8gATZsiBXP8YlI
D07lEEgvzo+8/kpC86t7mQaKd/eCOJtd5Ws0o0V9HBn23vmqavjqzzfz1ef1YbiJq1SMfYxWAviX
LQuxX9X/5J2AjYeI3cBcuR+ZPg0sYUMJKzQC52K94c0aue2dhz/fxd81L4BnjN4a+ThKpD33GALU
ZQtvVm3dn83K2/PzdJks1D1MiddQTl6ovT7CIvL4VZClT78h0A0BKYXmGKimv78nig1iYvdomnls
FkO5z8fSM+3bRQCD9J9v89OmpoB1DqjtU2TL35tikVeQpIa9Hk6fZTvQVRxhYSikd2+n9Nuf2/r0
kcaTfgG2LRO19cPY0DsJKbREY2IBrlkPo9R+mhPEtlnBBDZsousGIyOis44nVs/GL2OpfdYz37c/
5b/r/yGWy0UPJ+oiTm4q+tx8pXPzd9oJ+sz7Bj48TVLETWALNDAJEdWr5Fu9wp4k2GH8XwN64y+D
VbMei3kBSP9WrsUxuvoK7vx3MtqH/zC98Xc3aWc9sO49/kO1xVwfrqY4yO0ClBeCmO1fy9Z+1oHe
3/KHMcVnTQgPFZpzinLva/eMNzaMpXTnptUXfXV6eh9mNlAUQ+jsAGiJyFMfFhJNhjA/NgcWOnX1
rJD9irfZDNvYzZ+76RfNxB8WZn6rEa3dRTNhU8yzGrSaTM+c9CvQ2VfNfFgi5Jp2eTygmTyxoR85
hYiosXFKV3++m0/6/PuHFn9YDpRAxGQuRTNudgo5pDvw3P7cwqc3EkC/HtICEMokH3pATFNCxqxN
F13BZ1bBFlZwprps/r9r5cOY6EJtsggbtIKd5tyG8g/ckXMwTP77MzF0BN5u5kMf8xpuV17Y4HG1
z7yqYVE9U8z54l4+fSdvjfxNic2t8oJgr7eo2gXvf4SAKP1PHlZIAgQ6gWLqR1B8MuaJHkmVgvvV
pDMvc045g7qtDP/bTPXAg3AYSK++g9AjwHH/Ptj0QSXLsYXT1fUt8OnkZdoGX03Enz4tQEEhOgMN
4L8JsNKu73NCBAx7u+zHpPvd3cRn3aJ+yDbdaYok52z//PT+rnQz3dW7Fj98M7rxnMHx0WKOgNF0
8T14AMhym28HuvBX8Q5aNzdfLds/vUlwemIoBH/CxE4BwcsAbIWdL6RzWh96xFT981191gKeHmSH
QYv8O0mZwqyv3BGWxFYcUgpVzoG+dOt/e5L/nj6zi5ehuPvP/8D5E2sUXImZ+HD6n+fNc30S/PlZ
HB+a/5iq/ir6n7+foubrlRcP4uG3k2UtcqEu+2eurp67vhKmTfyHqeT/b+Y/ns1VrlXz/K+/nhhO
aqT89Zq8/fGvvyC3Okk+/9v7q79mnz1Q1IJlXmT/+D/0medP6LUvF3xX8/mhE//6y/L8f4L3FSPE
SgSyVYyALn/9Y3w2WZHzTw8hQsDamEJ8uFCJ++sfNeMi+9dfjvtPmERRnADzDq/9FM6kmxrEFQn5
J6R2A5DZIwe6XQTMz//3J397DW+v5R91Ty9YXovuX38hnMjvM6fvIywQQsP5mAkmMtRHoWs4gZKs
gPdgkxaZnFV+jOgfiYbDhzmIvlfsTMrbocTm+Ph2arm8O7jFziTHAmYxnV/5BSPnI0TdZxRW9Tvg
A5NlWFfx2ku5ugNe+QC/T3YyxSzmYBSa0hMKPZPWykfrBEFaoJ29jJw8wACWrR7FiliCnFg6xoeU
pd8zoL35vHKLvTfG9flnZWUBRQEh9iRJIMqgOH2S3Do0kZXdJgg2sZJlrrbwBrOr1A3flUCfAxkM
4JnXPwMEY3Qq4P0kRwFDt/bpxi1aCxZYJQClo0vgr/JH5o8JsLMgxAXCE+c8riwsy8PsEX6R89xP
xxvLhqtM0OK/rll0dbqEvnUwZ4VaEXjzfoC68oSlDb+hRc9XlWVFOz8o5VlRwBCoIC74naLomNDg
hy2ipzoWr0VdK4jnmQ3q4ZHm4hlgarHXjthEbeOfVWECqIyLSKZwKlTRrBvcHgJGSAymbFNGC6/b
txnCRkzpDgKenvVeAq8ejYEVUywW1kkNqrmChxtBs6js1j0NdTWvy2xueYRfOGPUXQ3ZSHdA5QAL
NZ22LRNXVVcjeAiQZ+9qsLprLvoa6JlwHotmW8KZe24OJMAOO2ccqB/Zv6bx6Vc4ZUAi4DWjrjtJ
Zm+JcC5254B6OPuO6cs6rMmSVUO+i2pen+zMfSw7nj8OrGhncafFpaRE7GndRYvGibJH3zt4cZd8
Z072WnGoAB5hbfho8tuRvlbMLDhUUt/JVp2Tw8k5dWaNWFcLBDDRO97E8q6yTlAiYbcWfHwwd6MU
YjqoO/mrFEygyTxhalzFmsiLAmCbJRRssB2ZTs3BjUagRQsCD3apXpJe0mn3HUDGdlclw2u6qU6K
KF28lS3wfZnqHay4674OYCp2x+48nw5d6UUbTD7PXlJ154MIu3Pz61e6KWXK/55uikL1JPli4YjI
UL+PSyA/IDjnpHrtQ14STN0PS+1SCVry1il2KhnGZJUqQvde1iWzTDfDbQYD88qH93JNU2+4BdJ/
nIVtwI4mF/b/GVyN/k0/hlAiTut7k1xiWNnEUrgLkAyKZRH53T6FSyKDDggk8PGL0TB8/QXIzqWv
XB+eDVTI/DxYlr2bXJpD3wFM5xZFsct/pcFzPBdF6p8L0qJYMpYIKcrmAWnuRvgD73UUiyWRtbUJ
x6a95/xEQ5Xewfcrdx6BAmo/7vBaCnnMo6qfg/wCfGFY5xjlHDiYQz89lk6eHc0vQAUBpvmVBvN7
Dkw8bJbwC4QLzUW7igsvPRtbKFbmktCn0FnmbBgeW6DDF1xn+dEUCPp2DTvKNfFSNnfSgS04G5K9
OSTaT/aOwrc8ywHW2QFKvKQ0GE7NgEGDWKnaZlk/nBA8R+5SjVjCJVbPk2+z26Y6bIHvRW4DpaJl
WidsmYQZCluRvuAJIhubsh8uxbFNXLqTlxa4aL0ceVRfIawRRP6qjH5r6gKMhMAdv1PS39iUNc9N
Fi0KCZD5rBT7DmI/gLklcICUefHU2fCOgbUh72ISIfw0AW7OzuoLc3DzcNxZsv5mzipaOwvBWrUl
iQsweVI+ZYEPfhHYEDd5AxSbiiDuHiD2Jby2hG5Bt67PeIlQo27i7fy8V/shKl8PagSghOWQbXvJ
kB5rZ+anrqs16pd7wB3UmTlQMjxoKd2Ni21xsPChW3WQ8AmaTE82d9iyw60ylVejp86cplbLLoYj
jvUDI+upfg+Q1KauA4QacDtrlbYW6KC6FtcMTqx51/SALwTFeUVT/6dqxdy1Gu8JztsB8IVOXmNc
v4DwZ7CjZdPP4pY4K+IzMF9jFR7b6WB+NZpbW6vMD1keh8e3EuaXSTP1qVbOylRIgEL4Yn/0IgTw
bquPlQ8UJiFCjdUqKKLY8/++r2irrOFgNFW7qO0EqEGZPJqDF0CE3wKUeZEC7/eSZjLMaWbDkdaN
TjBc5SK8MSuOQAeLpnf4DXPr4DgkGdymUbnKlPKuCofVqzouqp2wYnGZZxr0JkTJeKrFuB1JYt3K
UNhL9PQe/sRbn2KpghE9z7W9ozkAOHGWslmbjf0Bc7C7ZE0x7LoxyK7iQteIAlYPj9Ug7jDb19fY
VkKhFziYlZzA5axBrCSgNtZe3pJJ4IkfCze+FSrLru3aSa/hjV4BNeFemLOhDRFtoYv4ZjAlWs23
qZfDQz6dyjyvLwhF7KDhOosB34tnaVW7q6qiHUilxTntwuKmKTRwfRNhJmfljUni1Z0tLP9kUpSd
7GxAsS9MFrhvP5Ku7o4mTzcCkbwb4uxqGJduOHERZ34AQ9jkwk9NlnYErswIIVLg12ahS9kZ/O2Q
ZTc/sUIdXnL6VLIzOIpbAPz9TVwQoAs4FNWKnAxY+8vkDE711wNQ/NXWo/39W/qIxejagWTizIqo
c7CUtg8gi+QzxyqdVVLH9sH16njrQBSsPngquOJum52Z8RoEcbK1bVBOzABvhvXW0WoZ9PDPvI38
ZSm9WRJYwaalkBIkunfPRwJ4l7Wowyr8oR24T9yMRpfU0mAwyWHclMF3HmNUXclc0ZXbd/Gc4IGf
EQqqXdV3epmKIblFFMCDldLiR5PVTwnmjOucY5azHe4vQjC5ENfDhch3HDHA6bPrNhy8W6Book0D
ecOF1cbebZUNcFc3TbMaeHjbeG6NKWno9l6YNrd9QnZZU/ErC4C3UwrQtUkucyfZOdZPDOUAeYKH
cecH1pXIU/ITdjsMt53zI7dhbQa1sLkpykm4XcYI+6a7uRuU3bIVUX0GbzmkZs37NDkN3LJYuPNs
RjBSrptpS/F2KKdthjktfAAVg7oA1anFBDel15kDtTEshle13z2OQdQ/qLJ9rDs+PEwpFmhJv//4
e5m6Vdm51aeI/+IDz35RNUfOQ6BrA2/XR2MxzsyOxcYLWZQlupgKXOluY0DuNzX19wD3jWGiMUvn
HPBoywY3KkUh6c7YkDr3eRe2c55ycnCTNL8uk/4QC2XfW4qlmHkTsTGng320cPuXFRbie9mGYscJ
v8cAk3dLW9F15xIsWcouXL/bi75u895v65xpX4mlugJKcdqEwt6CcFM4hnBZQ3scI+bvo2Thgs7s
qyjbSSXLHbjgmDkzv4KT0bEiDJOeD/QnNmUH9EEAsfo0uusDjp2BpZ/7otlBDCq5Dy1qzQVChAJi
6vZbPwGomdaJf1ljfp0rQOweQUOam0o6IY9OW1ffotIelsAkOCAIBjE03eC+lgM5BroqrwDjLK42
csyLl5+ABdo7e4TgtMkppY4vexCuwPz70WBxVysgCF0F6WSLV5dkhC5TXgehvwkysOpa58bxgBZo
JRBkXpREC+hlBEuTxpo2usiAPcBKZDWUMr3yMtu9CUHbxR7bukzyBuqwUX7ZZB7W6w6U4IIwi/fU
CeJbjy7dNtqEXrUpvVZfy0YhJiC4R7tglNV5k2C5BuCgs3CsdBLWiLphI0m9KeuI/RzwA9YR9tMu
G6AnWXZNQDybI8iUfd2L4FL6sX4YsXPEoE3HM+y47DPiqnJuVwNQS2F8hYo95EMzYOsRzXkTdlG3
RoAWoDUh9XGcwOJH3QL+0LDywNB711Gvk63jEnlmt51cULu1bp08vSZ+5eM9kegc++iVxVKaziwL
9JJCOBiqANGBdT6YNpoSL2Y2dm533Q9WuGoiQNOV29980S+hs/PB4DD1TOg1AwYHHX6gcT/2zKCE
KnYUyxhLxNjdFywjDeCg5bcU9KUz7AXkttaVWJjhrcZ8OMcHXO/M8Ma8ZidaAs+IrJJL7TtnptRb
JVNKAS33UqkZwnTL2t4Ghy+u6+zQc4kFTQGClodwSesCwgrHbDpYWdeDqatzsaVudfFyanIYT0Hs
MXVg0ajWL+cmKw+4ODgRnH3JcEoiVt4OVQPh/RjqIj6t6dErsZtMGGwgWUsOad+HP2CtfCnqV8O4
7ED5e1c0lcnixQJCoCWyejdQvfwMhxOkJsuDw+J8fLHVmGHMbRBUN3QQaSrg5YNAKL/9AG72VUAU
QI2x3pgzcxApOFdBrEeQBqS4MmleTB/GnDh7kxT9VkljMbiNS2hMFm2bbewQ9C9e+/zSdoruMoV4
4wa2jgSbITpm87dzk61+lTH1qnoYXsu8uw5QzTNl2fYhCtNvHuIrg0cq8VRKncx5Najv4JrfkCnd
aaoUBMDCPld9AbUtW8cb88ZJJE9VGoCjrNvgZIXWyvQLVoXRbsAWaG5KCYwNn1VyfJ9vemdyqsoS
M6mvhXujtOqx2emB6fZS94bKYFzGYx6tTG4SuVgZtB55OQUO1F6KCkhhUxiaTy6CF+bOS+4QpWRZ
NpZ6ObXiBMI+iTOu3KmhrIsBVHZ0v8JHg4iEuZdsdAOyb+JT8Arb2L6sibQvlSqceU2ydG1OTcaI
+NozYg/l1qSZQ1EF32ye6b36VRXxklcsLxAVDXSBuS1T+/h2aHQLujui2EIgO1ULk+HCTX9A3KlZ
A8r0ya6whxjA3ACvBtw8Crv+WZzHRzekWN4zLGdm0IudWAcoLOtSH9qiuzNlzYHEcOcOylc7PpVw
NANrIBfJDtHBQJDQLnnSG0QwTJ78PBHzPLT1OcBpwW70IMfl1G11C1b9uSlRBeH3JIqKm65WxRqk
oH6beBa/jOEHmJkSzQAdlybuH2iVIxgi7uzo51Z/4LyHaLoa9X0fuytMH9aT4BxctTGNrzDdiE09
hUwbnGE41Y6uXq5mVe6mi7z4LhsEWwaQazmMumBnhccBlaij8nHMnk27OfSMZ1Lr4ALM2nBLi5qs
SpF7N4PMbk0Jb/Cu8CzHb4kK+Up4udgBVFtetIyCmdrqYV6yKtjqIgh2Pu/KWdZnNp3XhQv+sjPI
TZhQ5wqjCblgGlREPKgrc2g9zVaYG+3FW5qX5McJRHBkoXKuio4Fu6aDspMpYS5kI7LLPBKe3Ji0
LE3IBZY8M5PJHaia94RocDhLdpawwV2SZgR/shnY2TAdTIb5RcoGGxwMJXOAtrEKNDlUE3bmpsVr
jin4VnkQtbOCyAGb43MmJ0sMNnYkWKHZsNOdYmjJnLcwz5rMrESJTulHEH71wSSVwF+sRl2Fi7FL
g7fyprZJ+mN5sAXUeSX11pQ3V5TUfbm+SUqB0ZzEdubSkWjbhXRGVWMuAQSfnBDoytkCMwxdiunU
pFV8AZZ2czIpoq/YvJjKp0n8vnyZ5v7MasJoY4ZQ6iTFMit5voTiAUbGoNKv5xYW7ZemzH+ZFgRj
vnwZdd/KvI3MIvZfr2VGYi17WMLd6j6BQBwMrJnayMIeTlJgrmgLxG7uk3o4BTCwn/CVXtQyTM/0
VAL0PALkB7RdTWac99mV4/0weaaOuSJA8WpjTpXD3X1GY8hhmQamw3RFhMLJzkwJyHjIGfwEm2Yy
BvtxovZtXDyaM3MISDssWOm3q7e0kVUbmTP3LC9tcVV7zqeVEoc0i1B1a28y/naTldgcnJbe13Wt
tm9JZCqRRsXHdAa+37kU2bt0c7Ff5bskkdvQyRSZ/Up7u7ZJMhV+vwa3wmRvOeS+YfzHaKXdjxIA
6j6T6T0FFHgB9Sf3IOogP5I89hcNKCD3oUgg5SL5j07HkPDJGnE9yJGuncZV21An3gUHTBEhPlCE
PvDYyn44PkyOfsDbixjEnq3tp8kqbnh8PTVrCtaN+7FZ4M7zozc1G+hE3vsFnC/TP4RxFvPt6Lw2
Czaa2vKR+cuiirulFfg3pGnUne2reBUnNiiX01J6jNg3ZrvtpeVRGE6Ue2OSecTjFYX49irG1H5H
FP2sFGaJ11Lm0oLyb5Ly9tKlSlwCPnLDoirc5VogkKCCzmHUt+USxDl2C8w98LJdEOId182t9gaY
dTx+AZGH5EY13xDAobkVrlWd0QJRqU2hsAJZFKs1KGtMueYStmxeL5Gn6gZha/iFTbiaAUxdHbxu
nLm6IieX197NdKbKhJwc2CRvxlS+5P06y2Dpeyv5Zb1f1zT1pFNOmiApn0cNgzFP1+yysPtiXZSE
74OhIftMwxvgjAO5lAG8trAflve96K/zvunSmQKlFrQVbBoq69ZN+v7uw4XglHq9kA+0+goYCnLZ
gf0FW2uYXXkTC0AeoGHnnhCAJTwFNiLClX3hbl9OR8/dFJ7bz6OsjU6+pM0V7UtAtxgkSExtCmmK
XTLlTr6vNc28cmHq2kFpX6CfL8MY/2EOFPLPikbsYMqyMdUrkfdw3k/N0qHIzgc6HF7K2qm+JkCf
H00mOGHOMsMeZInZhizghLPXY5qfD1zqn3SM4KcS4O+XeAqSgwYAOG9zwBKLPOZNlMIB4sg7j9vZ
3G2wOXNlLBb4dotLP0jKFfpqfHQsjt1cUUF/iEsHUrJCb9Kq7I95UEJUqaPqQsoW8hf5YK8RrrTZ
03E4WAMN1vDlN3sQR8HNNT/NAZtyaC6qir0mAoBDornJMrXfSkqvkTMbDrHFyzVyDAkLHrf+y9U+
lAavrN2bi79d4W9tA0WwAR19zSAHAxSDjbkLBz0RXmKf+dsuKp1TnWZqCyQ/lP36zj6ZNDDXZ5pg
/24qJH6RL7IsVmsx1VfKTQ/CiX6a8qYEoePes2l2bpIE9iHLfFTe0pzSRJMzd3QPpqhJKv3oR6iG
GpfBBUGCF2uQ/6uFKaHAHIX6EFRUvA6EJeXl4cvfJQNwXtB5vmnKcjvUvXfDwEjZlU1VLJ0wVd+J
Rbcdz7ybMFZ0F0srX3bTjiKR1Rai7K/lEX+ugGOGFycNo0UAlczJ2r7NE8WO5oBtBDsW0+HttARj
C8w1G3InJcslmGi0eck2ZUBHtDaQ/zg36ZzpfkN9dp/Frb2Ls+YOsjP2heVT5yLsRvuij+oFTJb1
mUkymZ6n6Rw+w2JNpAsJ5Zp12cYruTszNUwZXlH73K5PmPXwbZokKYZ8BgW1cWtOTdmsJuGyFzBK
mzRzcBH25RDTcP9ydZPmQXi7K6z2YP7FgPXerFeTV8yv3Ev4mK21PwSgN40RDMVQYPOWjiodfHXI
LlqJMrqJYQ1izuotrQo54qK2RbE1adVUTo/1NSjE1t7pKlxKQ3NPhg4DLTrClexeXGTpQwGK6zb0
7Br8HYoYpgyMnwKSAY91zQ4sY/Jbj2AYa7ATsw0hTniDqekc8kLdo0w9D93VbS+SIon3LQEv1dSE
FpJimjzgaVVLTmW1T7hil21U95MwUffolt41/F3kGmt4Z2O3PF9Dysq+jfNmYwp4kB4Ye2vXTkbW
mZVDQXWWg21drXqAcPeF1UOiCnrTcHaNLQi5UyK8SVA4KKsV5AKSfTO47bAisI/uJYLd7E2iOfhU
Q4eJc7V4KfOWTVmYIuaLtteuJwLQ86C00RC4wMD7tA5A0Zcz0elh8moggmLlfA8UHW78xBXnpAov
/emM1o1/UTbRzlS0pYdgaFi2m3ou7FsnXQ0vFy2zIb9xM3xoCA0+b9pLEJTZrmtLsW0n813M4r0L
RvLRnKWNp89CzdfmDACA8qoEfHFj9R6iXXftgBCwGlvXEbSxdUj74soUhLP+0DUkerV3eF3Wb8Eb
bfdD503yCTYitQSFAksoQCD56XQUlr0oU6I25hRMWqi98UYfzCk07f4vZ9e1JKuuZL9IEQgj4LW8
N13tX4htsUKAQJivn4Xos6tv330mJuaFKKVSgnIgZa5c6xApo7nWwC08JwggI2//HBemc+mT4qJ9
APKNDgDDOOBBgQIEM910w6DcsphmsFC01xY5WetmXShvNqQWA+EEzs5S50pNo5tmsqEV2VbJM6HY
ylsgEpEefuTC755VxKA7q5JsoZugZW1WIJkrV7rJUluAIyGMtq4s++c0Am+vtHl50L1FFN4GN8pw
T0DnAHKPQvH+MUW88iYBCdROkRGoc9zUL6L30nVOc2du1aZ75IV0j6aqjYONrKduGdxEUKv2Ixx9
Yg7zeIBGsDN6T0Y9UI9x+9+fTJ6Bf6Xf2dUexAkKnDpYT4I1pTz2rjfMu6Qvv8WAteQNYY+9jfVS
EId0qe2m+VgVzH8Dn56/IqgN3HRNJl8SP1vpfhTg9YskBdscqIn7B4uUP0KwwHwrUPIGCpAK2ilA
DZ7AIsOnE9m+eLbzwbh5gtJdhsTWdKLKhGIsZMRebSxXllHZbivWWgvc6eUNjDrlQ0+vztjQljzN
UONZeM5aN1VvpEeU4I0Phg8PZSXhrMKGbh/HRN4MA4mVOONAaiRxDz6DoloAOGJB6GIcUYcdFsAZ
cuqjc4bS8AuVZMG07xBhVR6gnnyrncNKDXs+7rGmqdwufwybtDrq3jbDTcxBVQRq+MLqXJfgHzD9
aBVUMn9leG9b7vhy4VgBfw3B7jd3+p7tdTMRG055/eIIgiIpi7vg+MCgBmioJQom3Y32MutqXxZ5
fPNz1V3wf38LJbwQDcvXBqdypb1ir0YRUNzxM2j/srWL/XD5HSRr9Uw1QfXY2TZ2/XH/HuGJslBN
ke4D5F+1ndlVNTICByBYiMTclb15UabPt2HoWutMMe9BVRYyLp1iP83g1oF65YdDsEfmPP9wRYmL
vfZBiPGQqayU8Rosy4rcIoZHkOTuOo4N9xEoh2AVt0W8tJrcffSKLN8NsgXdx9hrRS4/CRCi6U4z
q/2HqBxmui8cHaKhRVCNGFcJ1fgZVi1gn+hbdgAvAJZFprwCdqtK0PbAZhWMHfQrFJ2yQ5YBKxtT
4q9Ay41ii3v3f85wt6NGFuXn97b209OUVrMlfoTfmcNQTC/S/JCPB91EYJfM/KpwFrqpO7SLbv6r
TcR0zrHb3d3dGqv+mPNvNjNQM2Xhi3XtvjtSI6tm3I3TF0v4fONIfMSqo8lLYoLywEd+bqt7SdP+
iloDzAZjJ0svWSLD5xKVQ5fa5Q/a2qTU3IEMo53rIYyAbLNscrLSvSDsAy5uAOeejerOXWa4zrmT
RblKLRSLZmUvXMj/wMhdp5uRWthrFODnH0ZQCoBtKJanyTE3Sm8LctY3z2qd82Tz6xIAAE9BQyAe
kDyPErAKKD/dg9En3YNT8OMgCZZ3EEKXOE6vs7ADR4p2A5t3swG9wvqzlx4LsBFZxIbh4K/WeUdp
DRffY9UWRJDDyL4DW9S5HuhEK/C3spICTZHFYOgxM/84DRlQ4JHn9v7rEBkCghKDI2jeO9Dc6zub
rH0DDG+QRkq8nTuSbC2bSHq7djy4IROzHHwoS7/CP2oGVg48cyrqzrSPHnP3/pstzCWK/hEUX1e9
R5cekCfLeggQxgus9LHLze6gAMZ9YIgsgkxNHHVLH9rGpOOfEFSZeYMswuj2L4NA3YYZ7wOmM6Dq
4LGqkCGOGBhQrGjthtC1A0dnKda88VNUvo9tgvLhIyf5JmtCUECOB+A17AsosLYmjfyDCYqxBGAM
YtJiIaHQc9KHCGW7p0QmxbEFJqYNBuVNvUAUgqkM1EMrpxLspP30iMT0yNZm3VW38PRiJ99tSgsh
3fRd2UGIzRFsepR+VWWoWqTgiwFnJzqCBpnc3kJNtHK6B6M0viedMvZxlfUPMUn7Y2gXJ92HNVr/
0FqDBxJIDvnZMhR8DiK4lcF5ddYunlunO4Q8QD41OmsbC1B+KyRRG92k2AtdmTX5awv3U4HlkkAS
X085mN33xraNve4lpPl0DXZVllsvRI1MWRrWXv458B4/IMgNGQs3p8DN6p4CJCjVSr+MBv/D3Ykq
a1+AJGhnIRV+n2EaJ9zahXZkShZNHNNDXdvGQXXIYLJAOCs3hl4ZqjTQA0rej27dlNo2OkZZ7Kzu
g7XfvXkfq2dtKteenO+z6Ff3pjm4zd4ZwNaETCsx8/ZCSDw82HkSb1GQz8BwEktE2wPRzgBPdrYg
+hweahK1575zlmA9Ry/1oLpaEx4u9eBphsbbBzGLTrrVuFmIcCa0eHVTTwLZcejDBGm40ba8yuKH
Fhnm8QTaMhh+uUaQgc3vg8A19c1yTLbXJvxB94FPm1mF9etTj3/usi7wtynbwnqKSi6RjWo/mrr3
3tS92lmOznj4fna+j1XS/JhqcoYe084OsL8JCy85IF6SHAq3Tw4jCHnlZdk33brb7009QDfvNlYq
fwtI1+KLPTM7b48IiQnMhJz9bbYqkDOTKnsXkbb57PJ1iD4tpJ1uQVoOa2hnwft+tqndM0TWJysA
ltYMRNzR8n6Vd3c9GRfDYw3aVNDDFWyZFI7YG2bBTm5isrmvQvW9F9+I3/KfPExGin6vvAZuXG4j
ysp14MT1Ixhpf3tGxH8myt0aorNfy6TmS6SB8sOQKPuYEqwsQfgWvI+llmbT9CdwZdvl97QrinUf
JC8h94u3VNqokA8dd6ObbvDGHdd5aWVi7lpmFosKaNk3bhvFzG386owchXP9M5rK4PNo1k6jAc9v
5iDusMrvtS0XATCCC5Vxcu4oKTYNi4ctBz/vCX8NPPX8MnyGJgEgNSxWv8rmpOGEjmTPnNbpK2i+
kgX0mD9GJ8jhAE8DIUQ9Og988lSHTTLTfk6kyCaxgTNOS1TOgGbpOh0SS+zAhgRyvD824F7EauBh
+cmPFlYFJkFnWAekBAmFU7BH4A6jQ8WzfmNaQsxYAVGEmV8H6hCEoj0g67/2CbR+dMtJcvS6+jh5
gml0WALx1U1j9MDI6FoAe/6ZQr+avD08NhEz7LdTc5rIG88zvTSS1lxGDlMf1zFZLSxo84W+gAqU
tZS1DWhY/pl+6p0mjHqJpHGFwIT2noyBP2BBrg36VNNERop9OS23NAckZTW9Md3TemDbrR1Dzu7v
Y3KappOKga7D5dtPl/XpLaZ1Q5YOI+V0Rt3z+RK1IURaNzDjBE8TvHd92ukqAeMErYeFBNOKJwr0
hBV3V32SgEB3XN+545KtLRGhSJq5ajmbLNoMahJzMyZXZ7p598eqFTXV2Hcs87DDdkd3Z03+gOeX
udMtffC4TY/CMeaRE+bZMqCiWaeDZ06nZiNQb1a3NjgOFKlX93H6TCljm0D6+UHbtUmJNDqAi2aL
bYRzns5djqzcPkDaYGzHW7k7y2hk0R/yYX236VeyyOZmHXvHaYKemu2u94abnvTuCwyaWGKtl2Gd
ibPd372NlDGe19iXfnr39tVybOPT6TNeJdgyIuL9ZTgCNeUiacwYP8vxUyEGaMKGXkyfmz5NlClr
icoRPKqhiSlQZXERqK9ZKhYJ5GORc4XmenKSdSvXKbhvjzSL+SYmCdk3iRFtC2ig79pGgWKuGMKd
4/XeDo8bkG6njrfPSJBvFMSfD61063UXddEpySy6MjMrO0e2FyyHIZEXgGIKAGvN4Vq2lC5sMEU9
iK5JUE/R5I8cKaI56yPjCZl6JLBBCfgyBC6yzmHUvcbUG8NyMnoHH95vL2nim6ja3yjXPNpgzP8F
Bp6daRoucmsF9OnASXUGb4/c9qirR4LC765uM35NntN8B6x1juItinKuGlC42IF2sGOCfKp9CHzG
jwPh1T5re7mSjSEgcyfLmfZHPAjP9l89oCIzisD4DfmHAfVCTbwH7BfYrXgIl8hrZC9Rnb/oITkF
dSsJwu9OLIp5CGDHFWxNfNOEWYYowuCekTWFxn3vi3eQuW71m3EqH7RGLXutaF4t6pDbJ3DQYkFW
GfU6NsvmITdBEd+D5vAHDTkuDr/MAWSit0hYv0DD5zyJVBjLXILsneUqOsRlCir12ONPLfMRrxg/
sq66WpwWPzM8amZl0ZAHiyINZVMF/ALwjicRl8PCEW32ajb+Vb8dbuL7FYH/bmf+gKVPIy8lzZxN
b7BuoyoECMKOqrkDqsg3C3BBhMT6Q1PX3SGtbHA86Zf6QEKrO+RSxIeyXN0t+lUUoQ8Q7X8G6Fls
H/JWvGiKyVvbPODFmpm0SopcYdrN9EA9Rc+HdAXaPtAM/e3sTciNFbR9XyxlFzvTVZ8P/0/bfZhy
s2JhJyydC9+R6xK5TdSu58kpQXb81Bd+PL0CB3y/9yPIm/4x6Vft2NSvKAsWnVnSvUurFkBk4S/L
1Ch290Ntex9NQ0jA4e5t7YN/OYz6pUPtciNA/yw837wkNAURK3BD7wps4nMvyIOD4pI+QN/iOSX4
OSJ7LRZGGpRYqbrWo7S8/Ygzepe4qy9tkI9tqz73n1uA7Sd7QqD2YNZgOY8oiB2aNn8TzUH3tTbu
LG7j5mvddPqbQg3Wq0gE3VRUJKvJHAI5J3vjOed1tEvdDgGhmopLHgrQbNYGeZBJnM+Q1R5+ODbf
Q7zAfYkrhyztDMulwEjFhTDwuWqPgNEZUkrZN5b10A3oA/cAEnH7SLiTQvKLqO8+2SNs1v8A3qkB
mtITZ9CYqn1Xlc1S5EH8BhWTde81N/wT7FMiHPHo2+A39UDGCQq5J1DGAZ6TqWsdteQxT+k3MJvS
o+4zqCKzluZyp/17aDWgOqfp17o38zp75aZpAdpmzAYob41bVajmsW7Ssjv0ILWdFShRsFBbiHq3
MLuUEtGF0cFm8uuluO2q6JvmqvuNrv/3SwEw/eNS9MkgMgIIbGODFvfPpbh1BtDS2Ezi6ONSPpoA
UQKwNl0GD9R1yF2+dpysXVmSq2sIHP7caGX8UoRAJeW4Uf1osTOUtMrBaQJaU1K5zq+ulK+4SSdv
jtXn0Gdu8xv2hf0StXDZKQDV4IYMcbDlZU8PiPe0qwZsldfAxOQImscvNqnAzBM47WsxcitL13lU
McU+0EVYWzdZYAZYLHt7cMQJNS8Al7Xs6lH3xV124SzOzinuW49g03w2kZJFXd2wYCHzlniYBlcP
EeArDcsMxKYJiKKTWs6tvGWbpAMmLrGSft4SN0L+JUgOWGoXIPdX0RPWAai969hZd0apldyyoJv6
tIMBWRLU7JEH3RpQNDV0rpjcfYGC1QL5/oPujAJzC9AjYu6EHZO+D6+2ayazCTyJ3ebcCUv3CD2o
8GqNEEqoxfQg7z/4hQHcD9KRq8oy0gMvqvSgO/7W7BqwHIKxCWuQ+5D/cqwe+9hKh3YWElxL44Jp
14nj76WfWvPBtYZjFvT+qQ5QnYJarfi7r/wDV3b87PIh38RpAG5NFJ28DECTVCCXn0amrP4YiY94
rDA1zF3lQjy2UtaG2ohm+7GdrHhcFDsENcQVsTQkVtqS/wiAFW9Swj95eLbcDiUA+YZbCezaA7Xs
3aCYM1DGG2vUPaglMsjlPAIA+1RniGUu7kZA98SJFwGKV0Cdh7yvD1K7BknmRTRW2WVP+C3530E7
mi/MuKyOtPfM4+d+HmdjSgcij8c6D4qtBL4KEGD23o1gMg0YY16/K6GNgW0YTBaIUBfMMNRKjc3O
ytlf/JWIynWVeb++fCWsrHuoIvz5apnVPSC8Yq+1STt/+crvNsfpoj3o0GdGT4HU64ZgJwKJuhWr
iW4h/scbPFKb+dSb8nCve5Exnptl4j7ktZPMQffT76gfWsDg0ARB6mjYmRGA+HEHAtgvvbppOvV/
Od/HAgllPRX/ObM+kRm2/S7LQuhxF6CjNeK0WJhAkK6dgavHFPVcG96iRtvviXqkxHWOhVu96E5t
CkGPimfCY5kM6jE3KQq3y/Sou+5z6U49FwUw5stcurPyo+cRhrExAU7dk7GCshwLKjn21rPWHeKV
tulDGPkMtCijz93xPk7b9DgjyeMVKO8hnNFmv0A9HrwMhF06YqXhLKmuKQKX0SyLDDx0mvZHkUL9
vUWm40WgeAEaSLV6qBOG/aQqyNEQSG23wE3taEbzg6e8AOEcLPVdN1WLgrDyKYxAYmt3kAmDeMnH
aWxyUWnVfzoN4pUfp0GudJh7XqQevCJkywF3YWzi+41TGz4hEKEY4xlMITddAuyXxLK82aJ/kkju
vtOws+Z561oHnkbetRbyVwUm1fduQJU0EQY5FsRrLriVIMaNNxOU9MFu0vbomySZ24BPI+rR0lld
coADPVJcsRv9STPkIMkoSYM6vnxfm7XxhEFr7c+8uFi5di02uglCOtTSybdBemwTuY6z1KORXNhZ
tTAf6wBlITkKqqazuWUAabSAq4vBLHVWEEib6XmET2qwPVs2Qg1mf2PKPw/jZfRRKZac1UDVQB7k
FXSgM30CAG1QudEXwJSP76KsqkWCj+Q5DbGyRkQQgqPjcDd1novMqh7KKLCPoCYN59qOrBW4k1ur
Pg0WHa6R6X4j4IWesUyYu65uh5sbtHPaC3FNAcq+KVcNi9Yb2Ep34lAd1VA92Rzfxxz1Zs8V60Ax
N/oCFRGsZEzbhfb1wqq5AhiJpM3omxXg/kQuxtqq8TQW6Py2zpA6Mz32L6duAaheGDlnK4ASB4BO
P06t/blnOXM3jch6vAYeoG5C20llouxblV+vQXfqQwO1CijJeJCtGC8atdufrwNFaiAezTyFjUAL
kU1Zsx8uSrHr7oewfAplG8c/GdLp9pJbaon9vPHaIdOlHQVFoAIUb/yW5pHcEFVFm8wprBsUfMCc
Nc7FBuSwXRa+8ljZy4yRdK9CW56xy1LT2bweWRmj/gGCdgvvkLFTIaSxZ4jqLH1w3r6Gnr/Rc9kO
ft3YycVIjnKknhII0jaJzW6BQtpYuwwRVHP7pFzUJVPHtoBKUBSnSGEYffpMwcUN5gT2Ao0ccXAY
5BV0MzCCZln5PNlQWbgvpRBvApIvFxO4uEePNUvtBe23cJ+PpYO6WeCZt6grmW11sx+c82Bl7BoG
1H6I8nSvzSqL3C0ycGKhpzbHohsQHxc70EOzF1nRTWdU9Y3Rml/tLL/pQSmUQTaNAN41HK+2NZ0K
mlZRO01JDQZyXDd+ipkyz4Hf/9CDGlRbrI0M/A26iXgA4GpZ5Bz0mSzzQAaTPXulB7w5VgAzfT2E
5TZuPAV4Psbr6SHCNHOzOD0FUK5+MYaNaavmkJu2u6yi6JYAOPse9SxEMXkQHyrw/z34lL5oOykD
E0IFgXnIQzN5kAQP+NHfKVFKHbsOGK2dprombGREHzsK2iLHEPvhSYJk+QJGXDF1pGnqzQjoL07K
Jd7ZiUPwtY8jkhTUaJ0VyzNKefiZ8B6BhrEjpUSCpSlLUOsbtSeCbDzgjLn13hopn9lZwy6J2bEj
gJ5QUB5HVBkeCj4T/dVEGcMR+gGg9i9L8z1T8huPaPlQ87w7uBWEtfUAILmeB7tPbkJIf48ytWSh
7UjaX1OUdd9yhLT3hqQN4Dc4c5lYx0AA6AEFDGuHDZMz+RdS7FBc1j8hyZrtjMLJlvq8VoPqNSAT
gMYhpyLvOJ5SJYPIjBW8ZCUED2TWgO18bEJoactrp775lHsXiUJtbfbVkG3aGlKLugmqL29mD/g+
dLPNl4AIVi9gbOyPdYcUjzankRmuPN63AA8AARva9vcOtDFn2rP2EXvZaa4MDNi7olEf14OaG7EQ
MfG3epCRAO/l+s2IgnRRRBo/T1OD+xsxQtw1dFM2njtDOYU1XQ8wNkFpgMLajnrwUbCP67GrIlxF
jdOu1WAYD75rnVvcQiyrSQEKV93CoiQ4VnjnoKyJIcZnuQJPYvYLP/34F4MYcOa53TdArcx5Qzr7
HOa4A1sRr9eN1WQ3jr0xFDnhW8mt4/jJzxBSnTOjagGESUtQFovc3NjEyq5eLaFLAIb8H079ihhP
/KtEgfGsDDPzVqGGe40fZrIrmCzOORi+EF1HKCcP/VF0Mv7lxtH3wCrcpxZkNkurzIc9knrt0fRi
Z9FBTBt7enBhqCzwsNfEslSKvn7rQJVtEQ52c+g3HswWCxNtN1pU+9pQhzghHug9BIG8arstAnfE
i6qNbppFAu0HLGlUXhgoZeFyMU3rG1AQd4V3TgAUBru5+KHtUW37C8i72VsmJcD85sxCwP8tQmBo
m3NEN6dZTeO1QADgCv4FATxTXeF7zNpdXefhooib/FxZzqJuPevgySQ/64O2xzx8Zo1lb7lnQEmh
RHkmqth4vr676Fc2IeEixbNz6YfUs2cgLeVnpwQgk8QQbfninds83XSUIYKlpxVO7u4Mlx31ObWz
PvDK+QlObwsxG5a3IBYfnBC5e/zTP1UufqpuTJpZgr//QZct3u2ANAM4No4FRK+d646vE/BRq7ME
IclEJlT8xOofsMI/BxbTfG23+IC1DaVjdCToT71VlQGArY3JGGuc4YkHtKyTIFszjp6MTm5mK5uC
d3oajgLGnZ+VP7sctE60LL/HEEF7ySAKs41yG7RrYzP3WL9UZdqtdRMasPas90h1gJJl/FJn+Tag
bvcANqF0A/qRdJnaQfZiGptWSPmMUu/iUnXVk7YyWWe7ROEGwEcnmbTDEn/vfq17DQqCx44l3sEz
a6hZioIsBj9JrswH+g5KBVDCGpt9b8fXChiNLVjtR6phEypETjqkB1Z1Z92rD3g0I5xAUDH3Z5S2
pwlQuyC++ORaOv5hGIr+gFCdOtRxddLVMLJAmMCvzFHhE5UwcennVxI83StloJ5B1oA+VPO77W+D
0v6JYdt77BRIJiExAJaDrqCvQCir2WDyAjvjsn9sO5CEjvYOFSob4huQTbJd4zVIwKjsAHNyLoqs
u1kRtKVHt7hCID32PCQNCou+po7zK3Tt+FJDrfQBEYyzHp3SCHE+8Jes9CDeO68BSLKuPMq6a2Gr
J20WwrNX4BEDvFdEa7sy2n0aGgSiZHiFYOPHqyiEIE/Oq3avX/3vfl96/3W+u1/aNC82cJwoWeLO
HvAKF4KViJRDSwrU8OlBN/Wh6wo+xz2XbgBwCuelk8hTEDTJJQGHEO6uxH5PM9wnuCubMxhYwrMp
QmfqcFoiZnga9hfVlcFRcex+/Kp23tsg/Q1dF+saNgP0RLgy5nombD5euqYIHgRq1fa9kCkkUHAG
xLEuXUv5Y6Z8spOypJO95w504XKFJ2oLvrY6gFLD6A/Gr1VIC/aMAD2URdzOBaAI580TPrcQQXlF
eADwOOa1K+1v+oCxpGA6cMFSAoqLfA1FMfXu/HCM1n5H+DpYMQUQbSVZ9DZYv6aLDQQqFLFh2aTD
mSkhTiFDae0QROmx4km3QdAKVG5WXeyMBBoABjSmD3mD/REKTAD3gkDjCvVDSBuEjC0YsJA3M5XW
vIeg0JMzxAx6FDF7DVwszgGqcb/FYYPKsjT95QYED91x31pVV4Sk4wSgqRC5AAV1Gdo3mxyX/5Nn
4VPVlZAXRQLq0VBsDVxc++rjkYyNAZhbGolfZxj6eIyMJDB/POxakWVrMwt7e1dgBQc0y4RuQSzB
+MC4uL59AEjG20w2DYbRwBTtbsR5uhrVbOcFQcXtyC5BXJ+sFekgZ9U29A0Z+q3ogEpH7Ecc/CAb
5toN3xjgkcoiyAI17RVEft+QUKZvaRvZoCzxM2g0cufl/zYtRH8glToO19MCDQYwOqUdpHMrccjr
RTDSqfgjiUqAUoWDbnrIdSJDPfb846Y9QC8BgI+MhnzBEF9YuwHisBHq0p5KIGSXHKv8g1kBTlGQ
zlj1tiFuDRLmsxq32x+9DVrtKst+e6x8GVTfvtjAby6EmbWnZDBRnWW59rrtS3lFkq+aYwGefYvU
qFJL09+sGvffy8rdxL0FErqxNCtt2FG3dIlV/B8t17A/9ancm1r/OS5yfLFthlF5tPSjG9TaoOlH
Io7IcxfdkMUujxL19mJsadMXj8SwyiOIBR90p/vdZs1wMVsgcaB31y1UxdgFPzOEdLLA2vqNBG2K
mZZk1pvZcBb0PYlJ3SxrQS4Raq5QyTl2VgUQgIQuGtHau74CeQuJ9ijojPY0FJDv/NPUr/7Vpkdo
F31oxmH3ph72NxdIiSc9G4BG/OMvwmEXmfLdL5X1hocDdE/auN4zwA2ekgiUZHww32hZAPNH+26t
myVCwQnP+At099TORvh6oe1tXL5mEJc9MFaBWYAaxl4YZXRMOy6vDZBrH4HmrncASA5F/45H68KR
VfuCnFO8tXrU1QtoqGh7Q3z1ErIh3rpJiWfT6F9F/+VfYxO8sFtUC2Uz6iGLAAEUOgMTmPzJmlME
rYxfRYLKbIul5LEBx8zKdEK2DyEBd3DLFPtpRfPnuFHftS8oJufKBUsK7zzQpAySXaFvnS3wNAHI
1gzPQ4qNoYUvfdZ6orvIEqvwNMUeeTI24Cdax0MUzdvahVw9QlzhpbCXNfAcFz1CH5I2oyAg7KLN
3dbYgJvVDfLi01DdE7oLN6rjy2SqFUJJhECqdTqbxWoTQY4BQcbxYqo/J+llNgtAlnie/NIBzD/4
b1uru1/kh822gvAvBNUdt1oOnVhAhDY9aReKOrlthG8FlUlxxWahMMNdBe41Eag8WbpALa5bN7Nm
OWp4wGE3sHDpJR5UKAq/P9cpQh4IgtggGzCdcjUNiglu410JlPs0yBzkNoGqIco1+n/GlBtGuTpz
lNKxWY+F2gG4o42eFOI0zlwWWNNVwoAcLjSwn6EBixBIDrhB2wKCUBjY/8gslqi6MaBSBJYlbCYg
rwhCL/uAFIEH8eIESxvAcfFmmX2LFdjvUL7ovTh9i1+Jk5lnRhNnH9ThmlK3OrvAiT0Aw4diaYof
PsPTDQLsIn/NzVwedC9qkBB1t4CzGgZe5/OIQCEzrkJ7m5Qv2KHNRFpLRGSwHMt5W22VsGswq6tg
0RrYlPEcqiIU8lU/gzKBnosIflupuiaqrvA4jox5bqCS1AiGaq0Ec7D0ReGx1RRkyenRyC1jKuMO
sCTfAS4FgVmHIzkiSLqBmrxx1lXdzCIg9TJQmqOLwntUz15Q7LrUnX5jL2lAigukK6C+AdL2ra77
rkpV7qDr1H2qDE9KvoEurnHWHnpaPF+b5VRKPk4LKN1yugRVYP+UqMYBRYKhbvoK9XT6GvSIf5tO
D9DXNF7cp+nuV6en06XpkWrwNY5TIX2KlFzKIHsMdNMCz3q+FJakPphiuH/wCmgU6WaLikWEebDy
r5OCbKKgqi82C+tLCrWqjWybbqZQ4VAurWZYgPMIKPE/Lh4VdJFSG1hqPVdaJfzoB9FaT3r3g8A6
CEebysL0gInPwPQDlqmsbGbaR9X+LjHq8IKvX4NErSpunrAe0rjOvqf1kwP40AgB/adH40F1z/9z
jJ4N6Z/6CRPcp/Z+319/nVn3BG57MHJDLXS6qwAf0roOgYuPR7oECYbBK2LgU0ubEgndde5b9R6/
SnaLeNusqVflC50gi1H1fUFBzRLsIXk17xpQc2eorNrrsRCbL9YW9cppPmKV/QXMgkt9au3BGkBd
RB660LAdU3Beuwho8A3MRPTmthlAwPKK18ZNWzzpAjjgYZGaqpreMmh7AwDX4G95d8H/Bbvl+qoH
DOCUBSUhqIOycca2DAaAHbpvd38uyamJmDxpkyL4LxrILy11EzAEaJSBq0JPpk0+66ElD+55JOcw
I5A73toBwcD8fskOvejL0xZHkRjyd0H+6ZKRXkSEcRyuDx4u2UepzIylgXmFmO5vwYkNxmRQt8nG
hL5xcYp5UYczbOTOhPHmWxp3ClDJKnruG2w+VBKIK0TQ5CrwreToVNApBDlev7UReTvENTVWVCj3
Yhh1ueijpn/KC5RM0CD0360YNygsD3839XcGAs4Ia3S2DGUfP9OSvQ3QkNh7GYJiMyNfoCSf7hDU
REw1cFi41wftotwu3CuS5mz+pefevHv/zeYLiZN0TruNiB+i7vvPWT5N+8n6ZTZ9AV9sX711N8Cs
v+oQVGVfLmJyrtIU4qkDAHUWawtUdat+3jdB9hoon0NNNk53DgPcCrUBywFFnI9UxSiezXpIDI92
s8v61VC54VqPcob2h+glOeMbc2/UTTbay2k50KtR+guPOQH2VLd5NBHUmGeGk7wWhpnOKg/E1tj2
nyPqlr+V185LgABwEwlOYT9w4DQSuU1dHxTVTvHNxMPjjdDSnKkwDZ4kaAHnTRr/D2vntRw5rnTr
J2IEvbkt7yWVpJbUN4w20/Te8+n/j6B2l0bTs2OfiHPDIJCZAEsqAyBXrtVeC6Os1oFWFXeqnnP4
a6rtqWt9IGC1vbct6pB1V4drPDFfM6qmtqJLBv5Wo/GL1fOTBum9mvOr6ZhdMopg98FsR2agboQ5
avIjSTgb2T6cP4/zIcbRe2CfLLWFY/7bWzSdxIH6QIqVfAvD2q8i6UCv6nkFJFWx7lCTsu90I9Xu
xpNeFO8dwhRAEbHzx6yaJFU/GlyZ8y2Ww83mk0G2+EngdO186w9VtTqwi366dYk7AN0y0n9Uht0M
Yn6njR/dJJAPt34o9xCDrEFNT88hLsp0F6soMYMNbZaFkzScWU+vJZcg5y6a/v31CcexRyiyJ49Y
XW5DCO8PrzHsSb+JTsMtPr4+CmdcdnCptAZ5kZ41ilTPvZQo+7w0D6Kr7h1KmIVBtJOyRHWqlc2F
pqQjErpE3AyiKS5dNsjHPjXmUNFlTL7ibih60p9BUxlLqbco0vttEcN/mNgxt0EqKxN2EN7om1VE
xHXtrpTAzZYfzLexxDDwMG/iWhkPt/7bc8x9vTVQWJDoCzhd1JMdGcp8yafmp76odclHQri1uvkJ
F+Es+m4RVSrbi7qU4/Wt70+D6vzwn3SV0rBoLIvNbZQ/DSr6yAq8FoA5t8L305i9oVqwkSOHqbLM
uGtkF3b1TPnJ75O3l8q8vvNZTt+Ju04PvzWlUn7u9zvjxYdten8bQvjLjfpk5mFw+NRfy+aDAvPD
4Ta0mHfkbFiOGuhMpynBTlKPl1XmSUMw4ij6XD8bV6hYJ1snLwPo0RR3oai6dBUXU2I+13D581TS
FZJLVqiaw4/R5DFOFyfhB7olUSG6LCUYDioqweRRkProyvygj8Ygr2WQBAeKxPv327n3s4MWpAP6
2JMvme+cZZrlkzeLkN8cVY08Ue9urLatN9HULEq9X5h9D1t7EOkwtyybxE1eQGckF8474Bv4r0Ge
VlzZB5CMNcruXBlaO19ywwcz0RghVD32yPKB86XFu/m3IxjibapxRnYLDsbx6rP5W5k9yyRBpAcV
JzmnDqZT0ZQLRPZGvdZPgnXPJI2XdeWXTtGtyy0o66t6S12Ut2EFBMUXssYWlMVB3Hk/CkrU4Bds
5XsUsqRD2fLDphee8VZ4CUIreIR9k5Gd1so7tQSnnEN3vHKhM/kmW69xJHk/fFrLWNeiiwRN4FnP
umwlDMO663T7e6sBkc76wDtbEvXlvDnVpbCP+q+xDJJvNuoQ0Ox29hFCnf7OQQ53KaaGw3JldmH/
VquJsq5tsC2pEZggSFuNlBQPh3r6PiaX/yL0YHkzmvtK0qNrknXF7CHJ2Z3lj/UXxGWQeIYuYKe0
Sf/YS+kv8RS1FryYuu48ASzzdshUc4helNKT52tfhEPhqb8cQ2kf9TxnecSO68DyCfSYGpxMYOQW
K9ipnLiRdrVNxr7MNQokYMlvNsiX5ktZd//TybmTttBs8obC0+fw907c1ZPyhFKMZ9FSpwi9G4yD
U7UPWgK36zp1DVgRYRdaCZd5YjMsE/IZwzDPLOKcIEw2RpC89aCPOJvQoHGsQYiUVWtdZNlz74SB
bNw/DJUFbN7xk/FzhDAEfx+qHdCir1t+r29zVI5hXSxVceY5hAEY+PvkIqKZ5rhF3J7qNvmnCDHH
vz7VhznCJt1TzuKtLa2ujqqlol+OEJlDmQjttpUGit2m3j41laXRjuNGrmrItxOQYg34IHsI3V0j
FdJK8tv41dFrGFgaeC4a8pavZ+Hj9NVwgn9WojLOZiEYgP8eISzeCauZGscx751rqjTWvdYGL2Ik
2JjGrWI1EBRPA3vkhBeQ8hYXhQzjc25zvjTNrw2GeyjTEM4ptkEohZvIIMNZd22Tr2QJ0yfNybIn
2wq/g832zkNnQ2eQaHx4kEvYCCMs6M0hh+9pIaxJp6VXINXAEEMJ0uhYf6n8YJhDYZ1WVlrih1vh
28W+tA8dFMHFSGGVDw9eAMXqNI2YPqqhLCr1CHo6HiapKjLBg9JuRbNwOCuvdUo4RMBQS869wX4K
EQ6Nqn1yRDXV2wBVwuqqNYA/Oi+yz6ww9Z1cKv7BtoviBAGCA79H0d/rqlKvQt9qnm3oVxYyGjnf
vDy/76wMQoAuv8igz/2FbUhks2A10NGEWLRB2r/cponSAYxJ3PxjmlEmQW5wxD5Po6dN8yz15v8w
ja9DbC2mkeFLml+NmOb2akgh+Ie68ouTmIbDiOHDNLdXM6bl+6uJlHPnWCRKplejJ3r5x1dz+6NJ
Nq88D8BtqZSOLFiCGk9N2CsPip6vRUtc4kZb1qqZXUejMZ7MwP0RVW16FjbyT8PStaJgL4xxF0Sb
eoTNS1j5quxJ5GrFUlhRKDPOfpK8CWMale5VpiBWtMQFjZhtZRreg3BH/SJdtFTinoTRkJB2NxI/
3Qnr0PrWxralcJ5K93jDqpzjQRvEU8J05V6MtHwQoS3Me0+wKt9mKuzuFAErvxPemtMOCyq2k6Pw
8IdOWQHjqrfCaoJ63raFyaHC9BcyOFqc4eezFczXfRS8h4ou9MedJnWnNb3xBAoLQi5XvggTRQ+k
BJIhPczPkgX5uutDmDSnpy57rd6F0DEuSo6HOCXVD32Y6geFXVi6ELeis5gs4u5T87M3XDt+ym7v
P+6f7Z8HFvbY0PWD01KEpMXz/GIW0Y2+JwMKNyTHlKXP8QpbYNhUQSIsq/I5Gf3wqbSU4pmE+Cbl
A0JSfWqp5iWNW+tOtLRB+RYptnMWLfjTykWV2NFJNGGi9ZfwencgxIlkm0PZlNpJO9FsYBQDsOYO
2wEpx+dEQUC80JESF1YDWNm2qIxkLawGWfxdkKLFIayZpZj7jA/GUlhL0qRHrxjkxWytrOg8Kh2J
iWlkviG8O0+yHoWR4mfpnkXRXrSG1AgffQg/Rcsq2/L5CShQ/jz7DsmSvR7WpG0pSO14r+U6xaqD
l3Yn0RZ3FgmjlZWjb//JAFTVf/cWFnHJkouiFPrx1iPu/uEbU2FpGZ46Dyp8blPegue4zQgI5fQn
pxE2koWjRPI+VYaFGqT+WylnwR5cSLqetgxvbZOBXdbr5N4GAvygV/WL6IdH3l1X6BbtRFRRWesh
4G/ewSNzisOy3NcT43BjSdlj65b5ozK0e0fvojvRNdqKSZ5Ja1aiKS426zRTda7CPXYbfVVPJTnC
FmYo9rSKv62mAY0KtYiUBPUoL8tBBq/VD6qCdMUjhLUN1B5Tq/Sq+lKFtnmQOnOvG+AE5z5hSMsg
2oZKjFJupRj6yoWoCNmKDC5i4IIr4TOPY8p+fcnHtlgU45BvIdA19dnejOquC6PgKLxtxco2yqAo
296DKrCP/ReLQ64DXJ3mavAk960Esh52sX6NzKw6Jx6EG6XduW8ol8GRFeTupTd66d5ptF+iX7fh
ug6gUD4i/xM8h2a7n/thYQK79tV2A6jq21RZGH5hHaRahXSxpvSn6ZphI6xGqwUwPg8gjiarGrjB
xdC9L++hbv5kIMMxmdxpMMsbr3FYjxfRVfg5yvL8WxQnsraepnqPZLXTu0pKdqJVaoH/qI++sewT
TZ49fD3t76wEdZvJX59qEGSnc5aVB1ug6DOjwLpLamctjKKrN1x/BbVcOntolhLfm7azEhMID8VT
klUlO97sYTllew/6dyWMRmlTXj/xMytlvQ7G3nyLKaBcF64CEYJmNxyK8v2iaHH+A4JCdBrlH05S
j8siGqULmHv5OEROya4hjd5q6vm1uFF+aHIHKUltJFfZ92N++zRgY8i8PJN2fBUe6lA9ewCjn2UL
iSuYJ5p97eTGQ9D1yNBMYySDs4YKDDZrvYjXfA1Jx8jSx8sYyfqyAhQGp7Zw9Psa8rUa4VVJtfQj
FQH5GhFdBKiovBUeBmQYC9/K/SsA7GzvZ0q0VVW/fe5hrm4oLf/R280XRFuGZ5+Kwy0rIRgOhsp9
MEYbAMLkEXlLHzAsFTHZ96CKOIoelfYsD9TD9UpMobUkZd9TD2AWx/Yvumki1ILyzY5SKO2ZD/Wd
QwrqO0Sg5sI00ewiJ1IinDPUKzFk5f2lhsg+9aY6UakbILaqSL8OajcJPDH0EEHnOWqyeo1GBIb9
wNXXat4OX1v5u3DI+6BZ2ZQ2nkwl9e8LzTYWYmjATHeF1yjPcWFQEJC6JZR/Y/aS8P4WDg3asku2
LNplHJ3uHBS9Ob9OcnGruqHcSwfoszeSUX9E9mKRU539rDeu9dQA4gzCaFiCtI19mxqweuxYScLN
2pTuo3CUG3c5cC5+FS0Vut6e3NqDaOWBc9D7zrgXcV5r36G5YvIOZ5Sgc59bNbMuVHX1zxT6f3eC
2D2LOEezwwXZXf/c+HUPlsqpFkPlJSdhhZxPW8CxXh5FKIBuRKyydDjMs9QJ2mOwL+2FlUN9a9l0
LZ/1aZ7CLPNVHEcVmjM0Fb/l1xRRlK1oRvKQIRSuBFsxlNbzzyoSaFJFE2R/tcmk0V6LZlfyUfa1
olyLWEMp4XIwEC+bJyp7YKS+XM5NY8ipLijqaBPpEWRj0yX4fSdxjDr3qZFX5wthFp2lBfnZrQn7
1ylxqc28xf7rUCL030cWcYjASxszMR9F609DjZECr7znHaj66M9xqnVnBDT7sywjPDIE3v7WL4zi
IvoyJXkoBlPa3bqatkDFRbTJVz+EY/Bu/RQqmvwkPuRQ9n6I/+TmmcNDoBTvHrNR6MSIW4pNHmLY
mHex6JvnLptn0pD6ExVXCBR4VXD2vUg7KlnlbQbTL585KQNWFcb1X3yrUb/o29/lfqpAbJPigbO7
YtfqOhwmtdXfK0giLqHRtb95QMtZNVd/xVH5bYRK7IsNz+8aOafyZMRtjcgJLG99kBvbToZYq+iN
X4UpWUdxsWC1PML5YvNNP93KSdiViwFGyNmu2N0ld1Nvd/O+BSuWgrNo57zULD/1Rf+11cfssZ4u
RVpTrhO2w1FW0uwxLkJ5X3a8G0VT+PkAclpNlS9iCTGgMAdmI4W8dooXbmr7pPpmyH6FIfRMT9aS
Jjkk+WhOEun3CjVzoiUuRhNyylpYwU48Apu9Bu4t6+qN/AmWTQrHS/7SS4p8EFO48tAd1DiqF+IB
xBBVzMo5NIazaEX5wJYuQ6xaNEVUZwxLHSIysjxGvynHPj2bapqeS9NJzrcmZ/l3fZ9IO2FUMpVz
e3ErLlrjOPx02a+30M8unt5wOpRSxyy3AcFxX25JKBpr3Uncx2bQr0h2Sl+tAjgfRx/2yZDj6sHX
wXsLg4nyInC9IABzXIOYVOGJnCMkkttSVTQIBuXmKdM5scgyXfrKLyUlDg4yaR34hkZSLKD1ifet
LeEtykOqqSpApH0exOB58YeEd4Aq/M316nLLOlTeAtKO32LO2cREBgpg64vjhOaSr2bzbqoFmC+x
Tkp9qH1ndzN4SpZAOr9LDbYr1miWEDCgEbh16gq1vSn05ps6DmztiddthMEeFB3cpDyu3DxpTiSZ
2uWQQgSfB7oCkSFISDjTyisYzSc1q4Y3NJ6KtcHyZi8lRfuWLkRv2MvxPqSAZx1m0LlDK/wUoxd5
DWwEYiqr06NzWEP45yeqdgrHUtpmtqSd/OkunPqyYJS2HqeE890f/bK6WYFC17eaFQZ34iKNpKD1
PEvRgmgCkMx+pi/AbIHVkzkIrQ2VtvBkl5Qj8wXf2+/g+S72w0M3UKJsW230zc+aey2QuyeJQ8+D
0aPAoRVu9A3G2WUbDvlr0yvutim8aKvluv2mm/ciTo090CxdWOwls5eeM4is7AgFRqsOtXvX94vV
RPh1TFl/X30n/zFPlticpo0VpTlKGt8ZgGPmpxDPU1EM+dA0dcbXgxOsRASMz6cIJPuz36nKvukb
RF+mxy7JwzpBm7/luVRvJS2Htre27deeDINw8Aq4nGw9dwhKtEMmT2dJHWUNhkd1XlxFKiqZas3R
W9n8FTz1Q5D8FaTUtUhKk6GVASuxLYGlgZxruNh6X65cFbAtCIqzCKEo5QT3UfTWaUOxMu1UvnQI
Ux2awg63dUpRmw/AHdXbOPwLxJaIAb/O90dgsoYpgLxTtZvfscRvgS5BglcEofbc2GV7lKJGY+Gk
qs/CKpoSW+QDHPzKVEagLMkM5x/YgI2xOMVQMMx0wVLtqRcpjLaCKVhQATt6EO78qI3JSkIvLAyf
BhIGNa8+DJRIinKRy3hbW6O/rEkXHCuHFEkwwPiXFxS2jL5EdlWasFZe2ry64GEBKHaPmS4r/H9H
b3arCz3ZFCQPtyKqJH9Cabr1UHPi/eCY3hcRrQ9WtIUzfECTgrFTT/qOIk92D+RkOrtFWHrqjm0n
3qHepazTqdkFPl/VlqRdUMweniiynaORJcv3eZtaKHWV9WtlTDKzQVCcJa+vvphtCw8A4U6dtgdb
LcPZzeAHFi6V0j0Cvc5e26MITppKOzaKvEOZ7y4I6w5+C6udL5XdtrAv96Qyywi10+lys35yFtZP
fp+aIvYWdhtP+LUkG7asy3/UsZcsgWcbd1IKxrcwJATh3Dp/M4Jw04VN9SOoqNigWtV7aKnYO5Rj
mWx8f9BfUD085L5UAgJWEA2yivwaUfG0L3LH2eiOkn9Bew3JNjyCmCU/iZXxUU71ljItT9u6gWQ9
WTIFVZNHoTav1JxIT3WRKFsHFNauKXkDlFDlLYRHKSn3Wa0kZ8nWH/gPKJDQwFTY64188tp+2Cq+
/3rrEnfV5GELBkPhl2r6sKXQ8uWTnxhOeFA+4h9kLd6ILgu2ipu/CKI8CLCj8BUuaZDsewgtEfgt
HslVJI/6RgVA8SguhdzD1TZV6Irm2DnKBQqqo2iJECQv4H1Gi+cg+mzPMngfoVctmvMlkSYOHn0S
ES4eIWkaoFxBg7qUvfdpkvjZ0I3oKtxhiYXKUbaRr5yeA1C/eafU1Pj8dteVBt1vig/3wmMcrXzr
Nf46s63s4JNMXvlWG7xm5WAs5c4wDlkWBK820r6o/WQwmWvOJapBndi1E7wmnttvkHFmizBFSXb0
a4jD4Q4h++4p6cDwTdG3sUWQMyILchvbZGzO09/HDhsjWogo3nH+2uiTaXPVZuVCtR3+eNMFAs6F
4vfdIahAVq3KJDVnAxwkbrURPqJTGYvZUXQNYxxSFSS1p9Asr/Loed/B48PGHHTqXQvj7cnPO+i7
Pfid7DZa65VWvQaIs/KzNXY7S5ehNDCKi4jMKONa5hXFIZWRjecMLkogpUTGdsMGqV0EYSfz1d+k
R9NRRs6mJHXVl1p6FH3i0mdxCj3N3/qEwYOJ94Pf7PzbT4Td+vQAWrcESfr/IRS+7p/hSK3cCGL6
mIXxxHjNBTINbVmW8Mj7KojskzDDNA9VVi+uc8cU5KfxtalBI9+6xBAfQkS70G1ku9zBr4uFsBXD
WB2MjOINMaKYXBgGuDy3jl33y4DT5D4cvSvcPM0z9E9HtvL9vWgBNXzUgiy+E63SK+CmrsxzPygN
LPgQCdYJRVjCGCN0tWihQz8icdw89z71PmDc0oOwogahL5U+50RnskJbU68MNJ13wqpyUA8rd5Bu
hZVaUnvdosqzEVY9UNUNy6R+LaxRIo/biPLolXiMwkiGXd600Uo4e6ZjrI0UjmBpYv4tB9M6fLhl
rTv1lpAEk+9w1B10b2jg6lmzTpXKd6GRVBax56nHWm7ae1Db7b1VV+ViVCpolqbmoBsYgsDZcuqi
gielr+jCd0PSfGWnn92JbnHx41xeykHAOfpv1xYZv4OUui8iUPR3aPMuNZjh7+Uw2ZrjEJNt8hGD
CmBZU4GP1YZvvsppXy6ldDCvMYnUda9rqL3wMdq7YdHszaYvzpHTAMBJ2+qaJEa3HPS4eIVbk59k
ljR9XC1HygoQck9gcHL5kcgjdUoNKesE3Z9lo4K1DLykuqSuC3UE1WjmssgkZ5UbZa3D895Vl0ZP
6kWqtKjMiXDyGfcUX2t7t1XWMAp/LcfUfFFsVEq0APVN0YSj/qBQfnDta1N7MEvv3oN340WvungP
e7+yEs0YqsmlW5jOQTTlxuFMS06fJPLQ92BAXkR343X5rtYsgOjTTKHqwr9g8+svrGalT+p88rMT
9NmdPUi/xAOoVdBui6CSWIoR1GsueiGe6Z1F0GhvIP8KXyTFQy9SR2iwHJ1zluTOuaGuFFYjOChE
82YQTSMOzCP6p8tP/ZmbkxYd67FdcCAob/4Ua5YZv7ua99qkgYJuqUmVVM5fla/Y8+1iIyk3NyNo
/Nmqjw/CKPrB9WwsO8xOTW4nh6zS9bUc1OPXWP+WyGH23fHrdoVGWXYaGjW6j2CLXRgwe38f0+Y+
HRukoBK72jWOm27VuOlfICTYiUiI/Di/45100fzIOIfKoC5FpKSNZPDN+jWAeGAjd52zK+Nefmpt
+2keWubs0/Yq+97j3YDqTzCt5niYDAVQF2ItN+bgV49r46DJnJWGnkTB5PRQjhd/d/S2fQwMV9nL
dhlvyoiCGRupFeEAg1i00mRqpEBBNEh4VN5yHjoxT1Q8FSuQmQBhYW46lXWZn8RdPd3dmmbNWYEe
yCip/pufYqocGog4zysc1uze9TZAm7ESn4M/DR3pzhpmPBPa0f/2BGIoESqexZPzmsPCacrBkfPT
h9lv44RN72xLy32ozBE+DTtY5kZjvyal06xGyBAPoqkjwd7I3itSidmxMTiQFd0IMJP6i0MY6mJb
eSYLxAeaaMAT6m5ou4bKkmkfNmWeMlUO7hErkR4oF3wUbibYAcDLcrMVzSgcjujtjo9JZIyXsLSh
eZnCO462OZWszb1ws/ov0Oi2Lw7brGObWPL8LJpmJIg6Sv1JSmz/yczyrxEkZ2trQrSKizaBXsVd
MuFP2Sy2yQoi3emLEDLrKhzqxc08Cjys8BSd8VDfh3m7qhoTBd84QYtkhC/cMdz2u530+96wAOim
1SPfg8ovN1KfRrvQ34yWQiSDffDjiPbk2g8QILasrt25rQYhUJu1J6ct5U3btflDALUZhDut9KVO
YN4HStj90G11A/UqX64WRUeu141/8e39JrXohtedUSyj3HOudidpVKvxMwo/pbcPw3Dc53UenvUS
BXTq1rujbVXXqmc/BVeAutco3L42RQe/80SjFWnxyZA4hZfIOvzRQ/Gjk1f6+Ytsk5Lq2+QfY/z2
cKYx4IH/nz1gq4EYf2IPm8YwK34u1TgeH+IAemcvTn9xxgG9h54F7Jg5pko7pEPCUDpXUZaANDPi
Rc8Pw0sRo4RmG+BVgP5QnqOZMAK1EYp8SCSd1G5Ko6SlgVITOs684Ytt2qUl7AAcdAxR50LaRCop
kQPpS+/x+8wetf72t4doITInYTmGC509BA/RWRwtx+n8EBnKgi9lN5bo8CgTTw8PkY2dexeM7KbE
1I2uZispUpaZBlLAnao7kW+mdlPcSlNh53w3lXxGEpt729VmP2nqunkIN0rm3gMm32IaU3gI309D
zvO0LG/FmAUkUiTE3RQyOpJ/KZVimzSHd9qcMn2lbvqPHkS/A5R7oicq+mCjOqm0EjbRZwxXxSnc
BzFCRUrywwj/cbiN8L9NIZ5BTJENZXFmLfD0lwrRz5NsDMZTbuSX1LTbO9HS60JeoLIdHEXTsCoq
eyLSk20lGU+ZL7XbquvHVSWV5lOZmGhR2AF4n2mkoRvHOyeWz54lce73YQ7XTS8u54D/b3P0UfXa
A/Iz5XXiauUDGsUgUGzn1A1ojVLsNa40KXZPTlmQH9RqmxqkwD9rmprvMl+D9EX3zqVqhh2VlilX
0aFMZurgHzlQ9FARyjSU2COTxPYs2JKTFtymde+S8k7cC7Qg1cm1wvWYpr2zEn06ggparIV8IeBW
qS7lvk6U9+uhRXB1bt+CWztai9Y8Qh8GXx2puzSUJnSUEUDUdg44b+BMyg3Ho2nLWykOdNLqmWmt
IqdDrVq1io3oNIGO4tj35L3/4winMGrRVWUBeTK/kF0ozl4u6Y/+gGDXYCHkBVMEcNUGmApp1bNo
icvf/ZsIxcBarbI1mCb/pLZ+u/DYi65Rig4OAGLTRz3SvsuB7H/XQjYw8OfVD2aUNIiGZfaqndgQ
lfgMtbzzVQSmSfEe6BvGd2EXgXnm1w+DVD5QZ9ivII/zHtQwgM/FkU3oTve6mlg/E77DFqGXDtfU
RUWURIO0++Sa+Yc808yfualz3geObXatUrAyN9ce5qcff3O9jVpMrkUzeg+ll3wzdLCN3YJkF2yg
kMZHg9nf+6YGEeukuacYobe8GRJF/rMhmwxwF7xHqEPjHRCd0JGH8Qzr0fPJBGVmN34Zffn9rv99
d7Pe7v5/+2UQVcxPMM/BJ2E5TnxXna2nm9Di02+abnnx8wxqI9tOgFOkW+TzzJ+uUn2PM3l4/uTa
VPW7q6QmW6tSzZ9pUMyuFHa9j+q0cnn5u2tmxdZPtUm/o8M+fh717w/w91H/6wMkii19sf3xMfOH
n1CTseqVxwxWDw7ihigrHxoPclJAk+FPfhfB9HrhdyUzWSsMQ33xUlOlIpozP7lQ49eq1Y95roQ/
Kf/86Ze58tS2cbZ1fPvjYMKjl6k5+j2YIgevAzmD6RTMO3e37yDRdpA8Wpc52xvRVEPIq1ajHSp7
6HxAnnhI0hZmem9ItfGY1UO36myTmkrNNx7RWPNPTc/xobBak4sNb8WngEyqfKQyTeNxkDNOIP0f
bJRAJUwXXx/fL61NghJuA9pFpvkbG6FwquX+zaexOLYgv1KsZBd4i1jtaBXbhyr63gPRX0WsLE9G
wgfonw5ukHYrqQ3fHRQlMZYmLNI/XOXIJyT8fnPoOpQXhmmKLkkSSlfrcTV/UQ5WELLOtI2V+FIU
F1mp9AvQap8zqMPsJrrUqR8JomAOmL9ADd/f6FnR7EZ5zCeNt/QRdmTkXsgqfM9DfeNonf7Lzpt9
a8jpt1CD99OKs/aqObm2Qb4OEC6k8CeP1fUcLmkUIxVGEYtwIJz6r1Zv98EwrSLR49zCIDzcDzEY
Qf48F3c0+ntxCV0IKiq57DaSwVHDonPidk81IolBPRpmH+EYSz2CHX19sdscP0gA3+MgUYo2RpRW
R784sORWXzk+lvdGoIVr3gDym6LGX1ooha6IoZUXM5DVhRfkypvBXnkJmQBsE+j7PPm2d+o9S36r
SP9sIDkrdyIcqJJlZeVrxhJ6X7CLW+SUCJ9MqQruSzKY97l73wdldKd4emEvYpWtbuWiKmCS57EX
wm8wOAx08gpah8kHNatsX6lo5OTTAGIUcZE0UIIt+ccdmKvwnoXflaIGay/Jao0IIW96uZbrYwC3
2qZWwPsMA2yOFSXtX0cT/q7ck3415Bh82XF/+JlBilBVg+dGBjLkFyzmkzYyOcdQ4KVXWUaicJ2s
SDyqL/6QfuW3JFnJdmusBxSdLuJSWiZ63I43rCrNldSF6AwtV7tEME6SwIkMmY+w6AlzX14hdcdL
hxClqSrpxxByoORyUroo+58uita/SKZcB8trvpoNe/zE6p0nVvcUxoE7g3A6SbZt2TlHan7qQzGa
9S6oqvwCDmJcS3FkXWsPzAHivuGrm+a//mUSaoGucdT+eZIykGKqbSGgQtLDPTSJ1N8Dp1OWA0CC
jWj2JTXGKMCq+1FyfkkuNfgLYfD1BGRwEV8oyEI3eLp8ChVuIrQnFL6zYJXqkYqyXiWdxAX8Ptpt
c1vWF54V1ce0V9+tol80M7ty2kWfF+dUoWhJ9I3kR+ZRbn7iTlV7NCOVwdt+HH6a01GbE+zR6KnC
s3ltmjg8g5e9ipYydWWuQjXIEMhrx4zP8FwYB/aYHHqU5qs5htFmcANfXwpD4xs6KQk0GG5NcRdp
ZZQiXIb5NsLNR4TcrH9y+VPfPKrkmXB5VnpKvUtdnMRYpTl29nq2fPQSTy6GgpiapxZzzg6id47g
/+kvGjKZm2rizRYXZSLUHqfLrS8wi3tOq6Xtp35PTuMPbiJAC2HVWFhOtavjMIbihoFvflSnY/00
jGjqbQG8vq4PH0aZvecRxXMJ26TU6xucfP/9IT81b68jV5P4KNkvf5z75ibGFhclMyyItaP1pyHF
y8gtvz1AvBuf66zL7wINXcHAd0/ZEOd3dR4lxsLP9aPqjukx8YD/rPsYEJ4lK/vZZYoSd3kbJIu4
GkDyOxZCGgaqnnDL2c5mbkeO2y/LztXWumu+x4hAfk+blQWEdyUeof09YpTlHA3B6dGr4bApFHJp
lmsYR2O6iKa4jFRcABWazOIizJ6WBjsEPc6fXfgmJJskfBQ3ard1JP81KY9sEtuQV3GNiDwya+5d
rEhTvaX+KLrssv/LMLrsBEIDh976h79duNs5muxQaVDEmJulsm6apl8lKVs7GMhoS/rYr4xCJylX
Tm1naqfQ4zyM8PWfq8K5gBe4WK3T/JxueL83P0PDn29+m2J6PEuV7rW4jjpnUSZNvb4lOtVSX7Mp
Aeg/ZUz/j7HzWnIcV7boFzGC3rzKl1SSyrsXRlvQe//1dxGqafX0zDn3vDCYQAJUqSgSyNy5t2yX
hz9zpEZrrfUhTPay1xxrbZGpudgOGXuPwevi3fV9HXTgCWE5siHu560vX9/URGd37BOlIV0Di/f7
dbgnX/9mXOpb3bPti6NWx8GW0qCA5FNfn03d+hk5mb2D568+yyayG/V5cPVLe64ko7WQvX+0pWLo
WPMgVFGN0PeAXzp1Qg1uYeUp1nDxQY83+DdOpkffm84iLV306VPBG2EbNaDeE2M077MxIBY/uxg2
GnuaOnyZaiMhlFh/zuZS3QkvRaS99QGIQYX19XU2EJrRNkebTjgDHLdzBZkxH1zCOpQszmVl8tTV
yn7NQiSF00/57JYd0luOk6aTNQz5L/PM88rJ8tABweUG/r6ON8JrtUNufTUJ/O+VwtHZyc5Nihay
zZanRmxqB3l2PTCiC5Vpf/G9Drt6hPGMuS6NY65YYguDHKKIMwORPOgsdc9KwuqElm5+5cqzqUBY
ym4dZ3d1pZj3c/jVTw7P9R/NPJIYm7XIeiDf1TIqbESiQOzd5d2TX/bIEM2GjzbsHTl5sKkJiflO
VVwXDa2Lmx448Rnd3IwFlofeZJkciuzoUFF6H9qivo9gOrz7q6UJ7ORGCQb0zII4hKWJ5c5aRz1v
WaAZdKrmgzyD0Cs/yV6tV15Dozs5xUpkin8yk6I+500935rxpSnwJhiAfH2wFta/evlN3exjm3gK
9SHRWp9J833Pq7b60P9ugi6O1kag6s/8OOE5+nvvH2OLQv/dWfZavfOhZEp5gk7lH7NLD8OCzp/i
8Wr7b+Ovvf92bdnb1e27bhQNTNmFviucBqEKdlepPbaf+67LFuy655KO2ex49dF9vdtldQF+W0N6
dz5MlJpczjKr4smeKqG6TBrXXPI24tn9h9N1IJSb9mXg1WWo/eky2E2Un1mbQx0L2SjKIMNRV1L9
dqzFTGP2lxn1Bc+lZFQvvbnmoUeRugeiKXAkzIegK/46Mw1wjL/aoP8Htpnkjb+oMwT1PK/wl7UZ
+u/DCLCFLIZ55xlg2AajRZ107hitAAqnKouPFlRWj9T4PjSq6r1TW6qstCBRbhJKO14L8i2yPRlY
5BZkkLbRWOY3fGpzUfVJ9NRvbNMDuj6fGy7bDZVo1wFx9PApyTxtowlkoKUZpZpxrBqogawYjHwM
R7peUI4qpxmSqFuimmPv5Exx1k87JYWAkLrW6H4oVAoS3GqDhDsIkrBAHihFstWEzcBaFL670Du2
9r3oxrVoIP4JpMasp6AT5kXGbTJr0tpJ1x4dflSXTsXPxzXkm/9wZoeEGJJQl6QazpKVUR6kEOnV
bCQsaGZ39Oti2IEtPP9J5pihvY36UDCtR/nLBJHMNjK1DhdT9FTZ+03+0Ris7zxVZRvq+yoEp3No
y5F2W0X2ScQqkAMeVBef3rZhX1Od+ObiIxTGKGgofI6pA1EtTDgkV27dhku+Gf25qSJtL03kdIxn
O64/TWtq9ItZdeM/nK9jxaiHy6uznEqaha9+TiWdC81QNnHUd8sIaFAaVcFeApiuK4Q/zMv7X+Sb
ZpqCP1cNduZRJRXW3tZA/U50dfEtbPNxEUde8tTkKEt4oAJufRUakRpqli2CTSNZGfhMgmmMPmDB
PEJ/ZvzU/ho+KdXncD9A/yJXHPu2oHh/3zkWPKJU/lyXc9c1nTyDU4dngly/+b4WL+rRdddX78ti
8LcloVwxXuwWuuOFNkPfKiQybsfS8VaR0ykfY9Fe8lt5UjdLjxc8oBM3uE184f8PHmYTKB8l2kgy
N3WdA/m3ct1z90t2yT534mUKGGdnkVd9tFPVPSoO8u3sz/Nl0SjxcshgERuiIb53k+9p3ExI9UFm
Is+uB9nWOAH4bdnYXU+v7poSJHtIbkksgZ6DyWtwF36bm9vEYpHnuG0G1bYWvxrjUO0v3U5SGTem
GX679LoChvssKyHrk6O7hNuYXKi5spxpFzZoJEVRjuKEwWNvo1NYuJSNoevRaJdtSzIXssOLk1a4
9jmY4P003BPVieWmoeZ+axjurT0W089CL8COtdNXSk0gDWmy4pGfQr1J54dvPh+kCddf/ogqEC6z
8zxKDp/nqSITQEqArKabV9UpDMJvQSTCl0ABO90PXYWycRO+OH6UHdi8s/efzWxyrRvPzdWlNEkq
dzvT85qVNEt9Lg5zAazKqZKqTjdewooqCO3wpUMUYz3lAMCkc2FOBy/PbrkVssdxLiLwv7sGUlGy
wTKRlk5sM984o5M9FgQc7jRXrL3Zkk1gLvtl5znpTg6gqp3fTaQ9yKlkU2I5zQJIVbuXZslKsUZv
/HH0lHCbqEm4zsBLPHtOnN1Umku9G4/hZzWGdM2ZCE/I3pYV5Mk1vBdpJdA930eqv5GWIK3wVEJf
Ok9zaemQpMwq8TBFTvys58VjoIbe6XMsRZJ22Ee38jrB6NZLwknQX8yX7XJ4543WaKEuYbYyglaa
zzldPiN6mP0uGEZEXmbnQnfAio5fFAdi1bAUhEIh4VgHLqZsY7U7ngsn6hZ63VlbV+shYJ3bZK+K
BJdDldb+OsDqfX1rjuZmchNjQ2EppKCN3VNlUAyruObNJk1XmA5IGV8/aEM2vIxG9Bb7FL7JTnTk
VyUooUevNLwnU/8pW02Q2Hd+nN1Ja+xV6zZCu20hTbiu+xtoJv2lNPOxtzZjB1+xNPk2xpUZjsPl
4nloEFvs4FCVvUpvEeas8rP8KFVL+qlWan4Irnju6q/Sp4uKm2iKoF2PMu4W5I4+0l59oV6Uypja
hNVVQy5oDGzai2rf6oAYYyQYbqK6m9bq3B6r8bJVCyTcCN7v+gy6gzE39A/v3mlz5cMvUecI8qHa
ZWXjvVqqYKXNZcgT12sPCAEAC9CbuhPfyukgwSgoqonMg2sP9oORNe9tqMZvth8uVPZutyKr1XgF
S0py2xh5eivPiGyi0gXJ1TqaqGy8dCMFYAA1kP6qpx78JNR20l1OdOm+2uM8uzQT2xkOOQwVXWrc
FOxqY8NAWcFqjtkssdWMGSJp5Ry8MZOBd7I8lV1d0Fc7R9TH2Cq/kwGZpRXN8l5oJ+oX2A+MoW+x
jRlmBfk6TpYhYIglCSN7e+mHVWapqJp7Fv1YPBgw0R8Il327dAIgqVe6LRZ6kYwrhBdAnM8Hs8nm
XGjTnRDX1tyOPKk9N8lO2GmKVa/bnwMGb/js8MK4PeEqR1/9pdkKMjKdheJn6MZkU1lwHcea56Eo
qnMYO9RgpUOylqY8jMaEkJmRVKts9OzVtU2elSbkl7ZGekb6tY5orAVodshPgN1fvKWjOk9TkXZY
V8LwWEdzucuh9aszOEhCIMJQLx2F0N1FVmjDWqQ6tDeNinKZV93BVmGfq/kg2yPUWdakDAKkHv7W
YY3I59mIDuyuHXZjAM8iqXlboEW76QrUXDvSrCcoEMWKDVf9xbGtpYir/rsT6jwwo7p5bBtH3ToN
Es2RW8T3hQurtnQJn0JLy78nfhQvM6iO7gwDWbpRmZptDqXxo6k1KXeC3X9XJ2PFctn7sLoyWU2q
DXvR1FUHF7a+dack+ktoZE+BqiCX7JXKYy6Cs+l4xuuYFc16VHlqmqiCHeHOHVdqOZjvWqFt5YcI
XNj5CUydTfhJlnauf+MOU7cpC3uqyEMDZKZfN0dph4PbLLNkcFaBpzdHeZAdVxMGBGNtD6N9GSY7
YDZjGnnK0tzcuXlNzQ0TXMdGYQsn7DCYI4o+d9fprh6yTX4UMzR2LbuzvWyKWn2vKnZ1auC22aeW
Vi9YPQNOmBzz0UzTZeSr4/3kZKjoaaW3hO7B3UrzOqDOi6Razs62bSAkipLBWu1OsIuFD+a8gNLa
VGy6qAnWyUzvLQ9VclLhhHqQhnQICvWmV4ptwNpsQfJKfxaIshHGwyxVlzV5PAy3NlTGbKTgYHV7
NHjaGUceRNGZih17Z+i7cqjEySkDcaJyPoRGxMrEws4ncyt7eFaKk5aRCFm4hIvX0EDl8App4uQO
jdgXiXgtSigW4X6OtnWZT+86/BZTH7rPw2gOgJ4LbzkU9vietAUfpGr68xjbwX0qnG+yXdFVdTWm
8PBPojdeVTS4ZTv45GhX+E62ubiJ4oDqQv4UpIRNRe2US5cI1DqPoKWL7ag+l7zIbgaKu5uhrc9Z
VhOrkG0TbdKjmeAXrEbUX/yoRtIirtwvUxx8VKTVH/O2Dfd9FxlrAxFTsJRL2V+1fUl6iVKpHPjg
gxiGH5dxHX9OaHo5Ubau3zTphGhrAWe8bblfChDGMWX+71UR9pDNOwhVe7zpai+8lw66ncxE2BUh
JnSIj60IAYF2ufel79sdhf/Rq44iHcszfdpmedS9tjZ0DfPUqtciWaVpQFeRQjvPv0hWX5fPFCnh
owXLyVMCKvZGDFG5Kc0s/Kj4l8oPnQeTtRJJ2h1sRwPumrkbwAPRt9EBp6xMOqXtGWJEKVUUixDS
WZR4E8oNjYQHs+Ri6++9knjiYgTWRRaa8gYjahFTjddEKDXa3fuLZz+P0Vi2yXk8m9LwRYA+oh2R
poTzksibHQ/HySILqPrVrWKG5NEtmiItoVJMdsiDpja3kJRrkBbgKw/XoXKElZcXD9leqgMly4Mf
NsfJMBvgKoGxtYTlPw3wVcB6Z6EzriXKUxGMw43JYmEJK77P42x0b3uRQzw791p5Zt3lLaFbm3qQ
pQXIttefpKdpOpQGugWkDTiaAxz9A3VPaIwzTT41hMCopryRvflI4V1eJd1GfoSJIo+dr9fFSvam
fh+wGk/eqPEVBzvzBSUxafzAjZouncqLvyRBxhK+n36mMO76qjJ+6Tqq54NaQflQCewNvCEFKnBa
yyY1EeiPDcpjEUfTou5qdOAiHdU5uHVB7pyR9qvfI8Mwlp4WGnd5lXvb0FPPqLFAZJydQX5TC18C
mA967dBm1guclh++XikHCxxf1cbzrsnpkTt7NoJSrNS8RxdC33Zdpu+6Mf3wGytHIFDbmRrCcnwf
qza2lFs0COtFV3b9ix9ay2zoXKhAkM41K79YDKq7jRwVDtxOPFtNuDKN/nsz2sfECs9QHG19u1ny
pa6KAfpxpKrTVNtZjr1pLfHBo+RB0ettVdZfFSB/wH2MYptl+Q/XPrqe8sWDPg4Fqg5lW9fPWZAZ
3yMwDAvP92FfUoOtwxoNVvlwVevhA1T07jGefuRO96RmvbMHO7mIE/J4phs+xJVGalSAIChrMIPi
xhrMZq1Whr2cimShkKAt9Gz+5QOXiFpWuLhNrrG0VVcse6VaOzbk1O2gOwsQr6DY/cheFHEWolc1
gF5qIbPVEd9z3XBHdExB81GZoKFJqVKYr60j+as4kNRWc6maJ6ZuSeF8vtaqAAygFx6cQdtXsTeu
ciWNl/AWbgrhPult6t2oujou9Zz4ld1WX6xUg89ahGhrDj73v+0f66l+65P3iPrelOQ6iuUATbuQ
qEEFu9jC9SkgChRrk+liIHFrLqmhbm9Ubs6FwS457jQ+3LwKCUjmL/SwD5eqYb6EJEgW5KNnUfik
3FTRUkRRtsxLFRRos3FKtn1u780CY/ZXapPSBescSA9rZ1moTbLx257Iv7vL3a9WT51SG9b5YYqL
+6TiWqU2jOtgzKFnfQEjrm50v3jUpi+9OiBg0qUnb/6thakR7OrevueWV3a5FkIeKQRL17gUu1iz
74uu+4gDD0I5SKIW7Zh/OFmM0KPVfZhNtFHmqrIyDpDFc7tdoqr+SjQU1xFYhH7dDr9nbpevnMpe
VbXZs47GU9fbXeB4w3ZAVyDzFijWkDjgr1mpQQ1RkWH1iyZ77FDm43G+TwthrSPBnxS53jceIm/G
dC8qKI1SvQi2BdKlteGtNRZ9a6up3kguoxKKliH1u+1+5O3Aj3etFX29U8uUjJwoHyCOqretD5Gx
CjGyU/ygbq9Y6jV1LXYGVNvPxpNjDOZSMfq7SM3HpXAtKuiajWulKFxAWXfgrjmqdrfpG6IqVejV
G8tXmz0KGaeEkPTkIyATG5q+H59BQTgP1O9yc9t1dRNG4mZUHYcVKFFzHkm70HfDc2W7044XzLTI
yOwvIbgsIbEB2tO598oQB5RUOceQ18VyRLopTf2fbW9PfLnE+hsUjKmRT47o0H1UwHFXfg8PY5lS
bAL/FMjWYJmOWrV5dOL8Rxq03p1rV3MlanTrWKfQM9gtByWlsqrlQcrj7PpqTjANrbuIsvZLxKtt
6yTWl0zzR5RGnVOg8Fc4fsvT2OgePRCui1pJphuFEwFfxaJrnRKBj+Kk2fA7joUfrdTBfVMmYe1V
u1XvB1/ZxiE3Zj/xM281RLErA+FGHXklQ7nvVe6TtMqO2ZiF91QAOccMdVx/sl+plR53aIHftHbs
3cepc3CC5LmmFHNv9tR46armrCOjsN8i3f1qtPl017AHv9ds/1k2uyx6N8rQ9sicGjBdgxdKG6V5
NOzCPVVgNBZOmThviGN6q370ELOYJ6sd/oFWOLxMocWbV8T5UrZng6MhX2/1h8F2rNehuJWztqPu
LceRnxQpNmKp7jC+jZBzLBvDtm5duPVe0qhYyPamo5bGVkgzdbObkgOslG5Kk+abxCLHQBi2prYI
ogm2hHckGfnl/TJJaj8ZF6mU0DGAeNnglZowTr+xIdqYDvXnQZHo66HnDQ1UhiKzXx55R5AkGMpX
ix9+ZQv3zQh++K4/fsDXNpBpLYqdbC5Hygp7sKDIBv3WjPe1uVGDYlcU8MFReWqR4rBT/x4ecn1l
UBt5MMY0vO9bbs3ebwDfVunH4DoT+hGddTNmuoJ65NR9aGjDzv1DFhirPtf/dSC71X5t+Fq5gjYs
X4Qd9SfmDB8snFDdtkNGDdVsIiUc39d9upKd3Qw6NGv/HwNgbI9WnWJS7uJVKel1ROv5B1Pbe4xB
bx77hHcJejXxVprXjquZuaq2i33eh/OAa/vVlGdewCIy+TXTtVfO6fS2ydqlhp8gdGA9nA92nt2H
0YhkitpVqNx/NlEV82cTiLPodiTQDz200e9jR/ua9X3yJNq62ME+ZW3bwKAIu2pfIxGl36rO/CpY
yz4NoVrsosnU1iOybrco6xanWCY1w9Z5zxqI/Log0I66qU8PkW4/GXM7S15vZfuG2NeaPr6maG+N
iM2/iwq2hREF6I01uw0JTEVTZ77AqzmgZemO1OnN7enwnrG6vL9eTg4fEV26XA6CL/UBlrjL5UjW
ewQjOrFv/7qcnGe+7gXz7kNqSZDFmdY2q7O9nUT1XTGNvHYFUmFJPK0DJS3efULGwDDCTw+3h6RR
fh9jqv4/Hj0e0TxHZRH5tEhi+UUVPPZWBNpRhVZXml1pBI/s8p8oz+Hb/LuHKBkg2355SP9odMBp
NryzZac8DJ7z2xxh3Z+jUO82uWgpj+7d+qEs8+aBAqIJepJ82LYplWLLsFBnaZrxTrp4KdXncoR0
lm3XEdIknnRKlU4Q5XatrvrSB+MjNa/xt7+d8FpPvg2p+i9d0rn7q+v/8Wnmef42869rRSXq50AP
Xso5Hd8ncOynkQ6HWRUm6vZqa3kM+7xabvOJogEYS/JVpYckVaKsWMEChObLHDDwtOyzt5UpFzL7
K9UO2jtoaX/vlc4ygvBrvLSus+cFccSxe9EmMKnEmLWlrk/ZrVoriroQrqselM5Q7W1lTCoMbhbJ
W2oMWOcoSOzo2cOIBtdc95rtk65MT4UrDEC/Vv/aKfkLMFv/B2yJfw7y+/pzEM9MuIyFElQNq0P2
1aXTA/0MDX1tQz3yVpVZTDl6TXzPFP0j7+q9bNe1ICWd6+nrZnSGN1QKYpZ4cK3mRj2grGW4gfdG
6QNUmWVZ3GVKbd+ltfgOvVH5TlWwIIOqDjcoYHDHJ1whU94UKjBuYoWskGyWo6da+xwd6N636+gq
84YbaxtQoUaozDJOTWhXsFjXJxHF5qXJh1v9cpbrrOtM8ONb6Ss7pF/bkLKaR13bi0rnZkWcmZQt
y4/7PjXVU2MN09Icq/QblIsanIhfTGHpq0Sp2ltPDbVTnlHG1Ux2+q3r3ynKIizMbbMxRHGUoSEr
G9s72yyPl7hRTNHqbMm+8G+W+MuSnv9h3Dh5cAKHYjgpZH4JH3Xmc5x1I+zmLqoVQWZtwb2b+9JM
AhStTWsTaaK8J5fgLMGAT69tAhNXUPnfMx8qAgiaBTskCDTAS3z1fk0ZuMXnlH3T/j5lmg7Wxgzr
8l5habmsx4P8tAD9gk0Av/JG/mEtyYaLKeNh0nTrodxIZ9bxn861DJ79Mv8YSwHE9BTpNzb8V7dW
3MW30FDoq9pOxdIfTar3fnXI3mubEmgjX87c7QpXozK1nBVbmeHqg0bE/ec9aysuFcB5fQMgll+8
gO98SW7a38onZsbdeZp7feDisK34YbgsWUlMPZRMLlXXvs6TpLS0L/AytbvItAKwQJNpLLPYIkib
D+6N75jvbT54534+eGXqndvE418iCn39Rwe/X2j8KXRNUvfT99cccuS1/Y85EtUdFjr13FttRhyl
NlWuvW+vpWXMTWC2KXjsRPPZQVZ23ufVt/Ek6rPXEA/q7a5ll1/VZ9nWzGfsqkcYL1AmIvqSvzTB
Xq7nqBzzNg6xvS305NO7j/rBvJ4bFf33Zryvzex00HL0bfX9n81ykr/NbeR5tBCKZ4BegmhSSih0
AfujoVAK5EZ143Xyq/ekDNK7wbPMJwXyUdkchdWcRwUZI4UW/mUQf3ADrrsivtaP1T2cNOY5j8uF
tBoQT/djCLYFio6azGTNViYNvYNh+c3RSlxjldmV/wYBxSGIffs7ZQPPQRlaL3+4Cg25TvLjI1R9
lCy2quXflVA/6jNyyinbi6XNGC5pAZmnIgqrX1Bj1x3LzO2PfWv6a6IEkO7pTmXtM9P31yXC9WjE
54KYeV/8GbOjHljbjL0NjcYczPst1KeYNsnwujfKrxNo9aqL3KXWFcUxrgKEhkDiL3kqBF9jGwT/
mGnPYal2uxJCwy1xn+QNzu+1dLA1H/rIUcmPqCggsO1ZnyMbzTgZuq0+D56tLvrS4TFvZc19EcNw
DdlW9Z28eTR09ncyhgZgIOQUithKd2PU6TvpWs2uQCikq9Z39Uc7ETNs2pN8Q7RdX25GEvpbaQqT
skvTD1+SfHIOk0XRo+j78t3RWMfxBCeEznvqcR6uza+hBizixrcM59+GF62/SgbNJuBaB19zL9kU
jiXeIIpNtmaZw44ZdPazAUpUOpQjiIYsrmMSWIJbQxP20kVJ5KuqRhu1yYLLSEsQL8jj0H4WnnK0
o+HgDiaxc9fuH3neXNII0soKoF/zc/GXJR+L0irok1YJIOIhsjah394bvqWdJWJntkYr1i9WpPSX
Pgnuma1r39/HBX95yllmT7tk2dt56iJqXCJD83JTsRrzfnLfLs/ITmTuSnbKlSb0D+Y93/hv68xf
DrJtrC3z3oWoa55KDrnOkLaKvvvcbcbU2B1HbyCCJuLwK/ioncUd8+o4br9VylDsROp0LxWhKelg
ji1yfmE8nQaelseiJiY8GeNlJFDMz5G9XYidPZTZesgrZSM3QUSoiE6KtNjpgMqCZR4SI5S2F/jY
aguIRNrJLEvqxu3BGLz4TAW/CQNdb6+Jw6RPA4/6g5pAAKFHQ0rSZIqfimWhTU69RNE4YYreOUjX
y0jftdfSdYTY7veRIOVvfd15IJd2o89LjtBALaZqiv5e6TSU6EyqBTsgf6//4qFBE7uYMnJCWyo3
knZl62Gya2slW5hl34Oi74nmUmGVgctI7UU/2RmfimxVMpsU8eWXV3k5wOIhe+VdKNNYedwPJ9WB
5jNFAbaMK5ZyBdH9BKalGyXxindR7qnsqd88oZV7y0JmTzbrU5OQv4/ssxztpN1vo4nBfY42xn0U
IrE8pUZ6Z0eqegOjBrfA/JCEXJ6CYGCANMjnJHIUAaE+KH8utlVx+u1qX8cXZZDf2KKrVuRT+zVU
TMHN2FrquzxIczAiipPnttYN7p3eiB5T1H+Q1UHjPegz7T0iTbeUbeyVo0fNjfhv0P4fp4SNvF/L
ob+mDFU13obCvS2VsXoY/HHphJr1JA9U0KzNsbTupRUNxU8BhSVC0zi08aguOyIdO7Tq7ae4H6MN
Sgjg7WfTbpr6JqDU+DJb4dXdcfSVL7JTXgkmwKWZVZSc//Mq0Acqt3LaP67Swi22aCZLhXegq9ep
V2RP2lC3t3nm/aT0mPu6Lvd10QEqmX8AUFNAZ0h48nKTewaxeHiU6svP49dIu63Z3zLS6NToZNbl
XZ3q+rNvjjeaS5S5CKEhnK0GXODV6skiXa12tv6ncXLOX55yHNTEm5ByjkPkaGJNXDx8GhIRLAfq
wd5b30NDOBh+gFpYZsZEXVpNroJAUvCDDP2HzTboXUUnBxTmqFHvPaXrkKKqM0gJb+sTFjs0SJoe
YErUtjEgvLOOfNDlKmMaf17FG5xXOGouV+n8cdYXAdYir9KP9UfmRPbLOPxExQkCMRaHK/n1J6Ac
jrkAbXX5+u18lreFC2H+/snzAZUb/GgvTTnUblt9Jc1fQz+/f4YqWZ1sLA9qcS+p+weyz2dCNOMb
fELjVogp2wgSg29gv2b1o/wOkcdPr7mZCt8Jvj3+yb+8otlL/5tXmPkQ4Skjt8IcgIQi4Zv0YoWq
3EGoB5yB0ok55y53yrkzp18cvknZBqOFOLcVyku/svKsTdWl0dguL2H24UXui/OvOaSbMnv8MUfN
HHJnTh38Mm1M80w+y1u7fTjBAGf593CfEBom6cY6ARYh2XbpGPuDUgzjUR/4ojW2/WcNNPF10DT0
+Z5tFWXN80TyICevYXlbyVGyjZC/D6Y5bi6Ty44oHQ9Z7g3HvLPDW/QtnyvThwyIfZymutFDWuXx
g93XGirPobuQbfJACFRAUCqsDQmW+EG2+cCNSiWGJXduQiCgPYco0V4HZTpE1TCe/GMimAFj1vtQ
VWawEhzDImy28kyJnPpyJua2UJQ9zAl/9f5Hv+ssUA79l/n+o5+8BiVA2SqPE/VG98KlHRXVXduE
CLD3MJF6QV4spCmB4J5qwKDXpWRfZhd5+PuoziMSrudVAbc2yHFDhN3ic61Rj5CDrsIhan/ko+gX
RTY2IEIg5S+8suFSfX+y4qJeJcCI3mMjPErfOCcAB2v6O6LI1YpEH69Gt6/3TdlT9ORb9SOEEKTq
YCz8sZPH6+x9XYhtMFr1Xm/t/lRXLYlbFH/+PntuBjOBx2jyZIyi234yIRT562Z1HZD7ZYdWn22U
dgQ6GpEClbLWjfSR91de6W++osGZUVpOBGHaooyEdrlH87JB+c6eOUqYUro7PgBVVExIpwch/nLK
YmRz9/nzuBFNOZxLdFlWMPvqq1AHuFjp8GUtsnsbMdM71Uw8d2HNCWezi40VSB3HXZQ1ddSDGv00
bIUYq9V529TshrvQHp1lR+LvzQxjOJgoKTfZXBpqpX8P8yFfgEYsn1tULte2cIyjHK5lxj+Gaz5R
0Xm4zvC2s7+EVl7dzVJet56JpLJ8qUjTmU35PpAm1H2fvWbjjreXXr8znmHzHW9l79VZ9lbz+ylu
ybH3FYV7UUvcbF75lM6QLXqyd+dMJyfUqeabbKe+lwRiJ4KbfF4vefZdTFb1La4qCL1V6AOvo0VZ
TucOLNV19KCIU67pBPC8JKVonE9WJTy2L+b84vzNlJ/bSD575d+sz6Y+I43l5/7N+ddYc+5FqeVA
KtO9kwPk7NfxiQ2hk/waruMnDc6nJmp5D8KhC8tikW2KhmjxwBL4bozV9E52dC5YIxSyj7JdHgp+
F4QZ00/ftjSV82cgpUE4IBvrF0jkX/Mc4pKakjt/Sqt31J3HlSgz45hQhXMIldy5uho6dCgog940
wC3f+6y9nYRnLf5DdC7lTfRb+K6PGu2UaPk1fCcdunHSV5BPt7fSQcb35Gqc+N4fAcAyh2bU9JrD
VJHOUOcNSx9oJ91ztOcC1fadDZ/0timNhE2gvYbZN/jqaq6zzFKrOHbE189VwQJEblj+ZeRQUBbo
CgLQ6aCjqFS41GoOvbr11KTaR6laUZM9dWuKZp0nj5UgMQPqCq2IEsRUmD/BB9yxBq0JtJJRDJVe
gQwdxmoNpMmfwxH+QEgCmY8sN8pXYh3RDHRIP8Ik+Ty7tol/aZN+onaUA+IR3gIMLvoQuuh38jaP
AoBGw5i+xlQHHfS+CC+3/xCr7aIxVOdkUJX1oLjOo/RvVFgwBx/qX/njSRgeZ8nvwyfTrY9VKuql
pgXfu7LST6Iw1JcmnfWI3fKxjVTjaUS4RTb7wnIh34qepTXBUnAIq8a9dPYB6iCdDqrgMsWYdWtj
TNqtNDUWWCRAWmMvzVbxv10vJ/Jm3U39/3A5gOEuSaUSmLX1UdS92KHE0SNcpvgPvdOLB2vmwgKu
VYARvRiRRaFzC5hrPQ0eoUfw4G7kjQ/lTJjltOP/UfZlTZLqSJd/pa2fBxtArGPzzUMQ+5L7UlUv
WNWtLHbELsSvnyMnKsnKvt3zzQuG5C5FLoSQ3I+fw4CkrqrNSMZ/HZkXwOGQrzOEtWLNKNda2rk7
wXP/nLDc3WnR4J/LOnTmOyD33Z1U1r/1K0A6AGVTYIF6X2m0+repLziw1cgdQQWHF5t6wB6p7s1o
lyFArxSE4dSBjI+P2g0Ni8vUvy1G6zqMmst8NB4Q2XRlZGD+oz84iGeitd+U4kB/vap261XvhcUl
7zPjJfbGU2gV+r0mDPki5n9opE/iXmigIVGPRFJ66QXKIM1slG7bHXqXJ/N/O+njdgu2kn776dOo
KWPrv/9p6SVG9crzCMnTO29KLnRcpVabFheAoFCKqWxTk802p0/EJ081js69755/jltsypNNDl+Z
YVxfgLMuLzGHXJozGPaL05bRAbjOdl1VXEUlgTuUNYh+yOqaZhl0PYtPnnJuq/hVuDW7JWOa/zDG
rnq2ert+yFJAWGhCNT+Ud5oVDdHaAagsiG6tyTpWBgKkncNRCIqPa0OnxLasj0+G5UMpnEPRKq1c
kDJgedLaHg/jpEGNVyR831SgQpVGGj4AJdWA3AcuPkPW1AT0ZKy5uTb1OLlY+aSd5dCztWvI+Nuf
s0V6Ez0irlLuPZ9VexAQ+A/Y9jcrIRXRnwvRgulUu5YH4QJuPMV2xVZaaLIjNb0sLDZmNiFgqqzW
YAEbnmZmoKWG8ZSl8XAxsvQ7GUOGQhtz+kEm6slRNNC+T52Ijq0EePTnqUM1dYro8TbOMJePQo79
2HZQYFOfhFqInZNqBtJmUzukPzIT5Niu0X+FPlgcQH88fmpbN9rk0qtvUbxq7GyRVKcs86NTARak
HeL40W0N1v+NBz6mxy5JgaVNivhrHNXf9LpP3kwXK+2ozpmc10HsjOKtqqIvhlv2X40Mb63RKJP5
UwDOqG+BMjXnTxlzACXpUxD2jW4hTD2sa/+r7kbym1e/1mGdfk15me8tIE+2wF3Kb614qVmRIRuu
ZXN3pbon/4U5Vvqhm7xH/7P3e/f73IXuBzkIwjax4/IXFou7VlE3JlmcQ94UzwzodMB/4kCWCNU7
1f+PB0vCbAWFtvDB1rTkkLh9shNQbD1e4Rp91oyotzHdC8pyCuxbWyDQZOQBF9W6FzLQHfX5vbgr
i7w5UL+lRrWAZUwrBO6uY6fCRHsZ3Dvu26hr9f4I4WkoUqqLi6A4W2VJMwIG7BU7gB2htOOZOij3
OOSbzcwe8XRhwV9rkeHfHFHNA4dlglH2I4hB8ZlxhfJyMgDykAVp4fc49nrRZQRvblCNXF9Tky6h
MtCd3/WgA0wAnEMUO/3oQ2YXiLdLyuTVm/xGVP6trTjJQJmr5iEfuqMLIB07D9WNhzH1jJPlSgMq
3kYarT/fUluXerpGLoAHizuQN6xefXCP9OTFaj2oulkCHAXkqUm8AJHYhOaK+gi6/O0Un8zzFCCu
x4t3TD5+LDnWNiSOizS2t5oOdUMZ4vyNmjAA3hNVp++/d2pDjM5BKacLCObMnpCOa28j5Ujei+HD
FEsnOVqAyZ56geI0nsmTb46ZFtDtcnHBXHMErJh6oGaBXMLiC8IycLTXJiRRZjuq7a63NA6VMtGg
2+uKISVKuaEZxk2IbgJ595oiwE80pTyK1BEZ6I6s1PzkshjIjy5+if9ZqLJQg9NDHUs2KEcy/dOc
mQQN5k1jDyn4QFN/VajmkqSkJlkh3eTNVkJvLH5eW6Vbsi6GOvYGUMxZ9a5RZQlYMy9T6McnKkig
LipX6LLqIoDV29lFBY4M/GPOVcQMCIxa+UaVnb7GKCsyjB7siV18l3mTDRySUWzIFZvGq+vUM/dV
WgxC1OEQdK6A9M5Q5TU4OXUKw+sxa16q1He2sZWCJ6jGkivsCy1y1A1F3HALsqVu57jQpNWxSCJd
haD42kwBU+mnWPgAl5TFEaxKd+QzoN7Bh/Z5d9RRXIDaAowz3AFrQDxpOTBavb2mTrcbwhu6yzph
BCPOD+sky3dRm4LHx8mNMxNSP8vcu16KyZwgLKraA5RkKrtxD39rXcYpP73Q3cPS9WEWGqz/ng8s
DPBzsyzIyomvRcJO7QQcfYDcpbsZeOat51p+BPNfbGDHQDiDgE7Uh97FN63TEvJZBlBfh3KudaP7
DlAbgqPIpxWhC504IN5/ocDL3KV+9jwneHIdcAXVrENd8TOoZmsk/6GpnAki11p6fIJO1V+logzE
EViD6ih4jwn9B0nu9NCZRoGzE6zQBO4eoTZMNsIIIiLy9/4Q6ruNUQ0DdGDlOPFKN8fvpgZKWEq9
vLdqlQ5ULUvZ3lvkSYgKZSux87p5b5Ft8Uy4iSojwiyECQ7gTWJCv5B1AvpG1g962G3w6biOx7+l
zViuIQ/R3XRTEZ3IFeKY4hmVLMD2IdmNSuGtNdn52hQiwcM7AWahLnQHKSvA0+Mo3X4yUBN6LwqZ
obyBWUc9pZaO+SpOfrtbVuQGQJCVa69ozQ2wwvkVqpU20twwxa4yrxSgcdkWY1gdyhzYN4e/Ssdu
zha2BwEUpRC+7otkXaO0cMYtwSs3yuoVwF/UwADngYBFI3d92SY4kDttCualBHCr0WFdMIPehOsO
K8drzANB2sI2j+/L7i9mSzy35GxEQ6d+2vaBLmWtDSttBGSliMcqYKBB2P85yupdB9UAv0cRfK5X
H0Oj/t3HiG7qggo1pwEwSvyCKnTE9FJUOIVd6+87LY/2fpMMD0UlUDyWRPgPgRAfmgR/8ba8ujJw
4uy9ARhpj5fezjBxRu5AWIfiic7J+bnRahB8jOH8Du9a2SEMaqXiONb2BtRMPd62lcXPM3IACOdy
hRo+HOXoYmhJEDWds62Z+btPGZz0e+dK88awm2u3DozUXjYTRyXtH67Ff5hj9PUGJ9kBaX7KjIO6
EJVQhjj5qVXdumNh1j9iHDLAGgzdb6jQqw0YbbWiyCsDK7aaTTIkKMSm3Zq0decEYvcPfvPujMbR
EJbJZjNv4ahzGLFrQp0bNHKc4peOf8ExEYrlpYuzXxN0o69NZXW9ojmORAnz7pyR83vTUYxCrJ5W
1+1/hkLHjegHIIdsQ5+COPSTDb3a4kxWbE2dDlhOOrMAdQF7CB0WnjpoVpygH+s2K2p7jDtAcUKp
9jTfTpEldygleYgH4LNX5E9mcqeLKFFO69iFtv68dmdj+xoNvb6jlXy2VlWKtwTCngjbKDuOHiec
wNmpYPZ00jq/2raQ93pyoAewAp1m8mZAlUHE4RtIQRPEg3vxjLQ3asgdvEeBiNFPqEj5OMhISxpU
dd3X6048t72/hFec+JDLmzn7g0qhfdOFEKUljOa7lRJBcaOXe0BP+Aq0sMfWwh/bRYL7gh2191Qh
iopUQB3PEDxqgqDiY7Pooo/NGsVLM3qPnDMDCDhXC79QnfVSQd1PMqiLCgw1qjh76Y/KQm4sV0MN
7nt1NtCx13Js1wafnSevoxoo3wTgcphAJIdvTyh9wBoyUI2A599dgYqsP0E76cLUt2n5StUxdguQ
gDXWZJidK+be9Lz7+7FSsreyQx2gjBkYLj3U1hp9pYP8OwEVq+rroU+2y3R8ralJhjB3xO0EVgrl
sLjScJzRdZCiQgRmNbpFuQMHeBrUTQOebuxwTmnLv5Y5t365coNtm/ZmD20EdWHZveB4AoYHSH3d
AKSFCo/KGbF2oW7ZqzXwA0+O8apGE/cLKndotKVDVY9GWxnH6KqQgQMYycmPx3WElPN9hIPoUzPV
CK7aGTtQs7STFvXPwEZQ05js9KZKgb9RvnRJQGY6FQB72GZazsPr3jPn4dgbtrtUTBLHo2IPIRpv
50j7dTkN0cFnPkDRyceOXG8HEcDX5TA095vpi2erGlhtrFp7ncl4uElyrw5QVjhjTyI7de7sCVrU
aqfyNy3P3jSjRL2538otQfuWjXVcOMU+a4ufn/pp+5zZMeRRYFw203Q3LzZqpA0+Z5rMRAoJCpSe
sTUnI7vt/5rZ5a+NCGVQoNnCbhWSrCgDVeF/ivxTDqDpu7u+0fhp6fcaoe0W38WgfFPMEZQI+86v
U9ReDDhQO6v5TZz7FoKxqDpDUATodHpPuhrONbWWQNlCvYA/jdB7M4QCNvEaZqUzrnW8KgLNsyA3
p14hY6mxoGDiYxM41PYw76CUM1kJISOwKZjHZpzxwNTwGgDwDmtgHMXGOa+Bv+Jy2M8tMkB6HubZ
6d2uS6tEvl/Up4Yb+h2qfV+6sGavlaHreDcDLhD1Fnv1Ib0ccDDQnsjqWdMGaiT8qe8jYxmUuK2+
b3ITgOoGbIXXnKYVYo3QJhZd6MKdDgdyPRrWeY0/8GLwujieXZY+kFQAS2UkxcYdBWCiM5K1q3sQ
5QCuDd6VjN/00PK5wcvsesexPZit+WTzG3LxACAxVmRh0NfeGiWUHLXG0rAe18ZTVauyRmCf8b5g
xhPoEP314IOOm6ymyAGx06CcTVan7MKzGZtvZESVEkjvCxfi82qkmq0wwj3Wv+GOupa5Z/+y8deR
lsc7siL13+w9Z0IdphoaDwDZsuhQmHcxVkt6ePF6Q97SzWron+DvsaNOelSR+xEnHSvypJ506qLL
4gsGEiREo6EVJzUfWee+xYc6adI2c4ZT16uwOHJmaQQFLxAqx2s6rvbJGG46IfsAhIZQdEjt+tru
tWdw53gAhloNqizj5n7j1ooJlO53xALavttWfj8klzFhGdDKdTeaayRxUT6D32D+TUG/la1k6mv7
gn56G2S9R1+XX8EohV+GPKOYoTY3rHBYG3vwZCw1Q5OBujwpm/28TnUuqORcP2735EMou099VGs0
/OlHfWYDVkuv+gqVze5sVWP+2jQvZtTIL54hxyNz+hQlwZb8EiIoFvyrF0Ds+rq1IbxGTyg9iHQR
Xe5uobqN6BQ9l8uzG1nMmS2fHuplXFQ7w4qebDAgtNu5JshNzGalD5V/A8EPVGErgIs/QIFoAO/D
nlAxIP3Y+wWLnsitMbEXof7ZDYvTJgdnyQ4xOVYW44zytd/vqK8FSccFDoQAJtviSn2tiwRAVH2Y
QQrEgVbk+3t0ZNvlHnr1z7niVQRQ9nrpidm+fO9s405bp5bwkFpBCGlFnjRm8XHAML4CN7yOeHUq
kuHAcgBE9QxyaT32cLYWTftoisCHDtgvQlDyG7Q3dADSW/YA/vg80LjGH5wsc7d9nDSnAlGqc8WR
35bM7CGWDXoYHJe6HyDX2VICs4qro54I7RsNr+OmeohrBFQmZNHn4YkTAp9a1s1l6PNLlQ3tHYog
dWz3vPgHqtGftdRqniwo9h6sIW+3rZXrX6dMAR7h4FRQ2zSyHCpbcfa3I4eSVQffD5utCb0C8L64
xh4SU+EGxCb5uQAP2Bml+OGmTUr7yfIgiIEcif+2Hw0evvG6wXrf2Q7wc0W4QRY2O4PaDijPP4cU
GbATZtH0KzHo/m0u6l9VzPColzzeliWK7KjWJm1ACiwM96HstNmLKnLyCaxUmlbj/wcM1rkJ3eG5
e6Ysfvfhnvo5JKOq4TxmEV60ZXuxeN7fEeoXGvCXNHe6O2IVfG+RLe41pG+GtHd3vZReMLkgXUEa
DVwb0i4DYmTJQHvx2FoBYyJr4JGEK8u29UOkOFvI16mNch5qFan2wPVtwzemBYF1qsygag0qz1ia
S8nG0lfqKKnIzRO5giQWMYRlVNP1D6LxowNtYOwaIfPGLU9zsVeUQlC4w3ZaRIlcMYvVx3kV1cwv
WpNmJ1o337syoKNO89padvbsUZlZcn89O4NQArUCxVsbdic7Tkq6Yb9v3k3vN/8dH2GL6Nnz7En7
y4nBMBqioJfwa0U/PUh/qC50/gGXcXEwmspH2edv2pq8GR+kldYX6lJ1aV5lVBfPANxoFUns5q20
hKiOep38TbMBMvhM7x6rrMA4Opb3qebh03uZn+gfDiUxc+dLvKLofxpDwuu+Hrz5309dywB6JGw1
wBE9NMxQ8LHWRe+vlwAxBY0B9gH3P/R6ln66o5gx3SmPUQdxEbWWKPXSxA/yE2LaVw+a1u87/6Qj
oOkHtlZZQQxh6m2Mikroo6l2qtq94aDdV/m1XTY6ghhxZ26Ig5ZUP4h3dmm2YojXhi3AK6xW0sUw
0qK5tM2IOyfwuARbkF0gmeHprdjkoMLaEI3jciEaR0MvrtbUzYNMH52vLC0PUJxKvnS5BlyPMRXH
2tYalD6DcIQpcPi7R8usfCt4i7RyzM4ldjanrnIPRHWdKg5sYsN+7/fzLN3GfvXqRV2K4xbzQKgO
GHipZekBvCh+QFtgMBR9tC7OtH3+0NQyucuHxIC6AP/pQL8OmykmH/TCv6Hlya9QHTUUvNjSIqa8
Jq8oFi9a6sgLuLerV583Pz01ly7TieaiwcnU6jvyohCfmgu0gHzX6QzIBMbjxxYbnjVwD0i4ImT7
GDqjf5dlaVAKG+X1ABMPa7tIjK3QjPEyv87jUEanKENK/Jyast5Bys876+BhDFzPcS6hGFFpGFYc
MmooCAkVDaJVty/lECd7oYVIJPS8f+W2uyMHGqlbwrkYmvtxZAlR1sJBPJL7kx6UkQSnwJhV53ww
tVOF5MzWEtn0JKOiWuF8YL7hdDqK8E1HdRPeDqiybsDYMI+pXU07RQKvh1b605NvJ9UK2OBmBxaG
5FCATDI1evkalqzd1VWeobotqV6MIj3Tz+hBNQFQ7Ny66cLKQmU5TlYa2EB/vI/U2rDdGcxP915h
8JfIQ3S3c5vHwsCryp9MHLgMwLgNwwLt+2/kZegV2gY8cdY1lj9x+epwwA0JeonH+fMAHywJKhR0
DNNo0B5xmhPao5baxb2j1zgMgSwSO1fUyyAct4JwmfySI+m7tju/PNgqyKvcGAP1Y9SgrCavQCjr
ogQnaKGgewxd0Ckq0MUwCufxvTWq1sT7FcEzyPbecnj2wbN2vA+eZHv3/HMcCM7CrQeqDxBkHQtI
RD1gr2M9IiyNCjKd24r8y370O9s/oBLFWVGTLsofL8sHZjO8J0H8E2io1tj3ltHfYTXYjgg3gS0T
RUmIhIi5WeTMAldx9h3E3PYjeQAqd/Sl2d5SK1NMze3giW2mpAZcAIbJXx/AMGnZLA9CpZvIzb56
1SGDSEn1Tik0ugjkPIicmYdG6Te+e3DkU+7HCIIU9P3HgfVNprE1B9EQcJhbtHLwjs0tWlb+9Hxv
ke3d89+MG7UxBElpsfcT6Jgj6f+DWByiAuS9eosa1LRLxKnC33tdqu1cqt9WsW9/K0N8T3BKikBt
gYGaCMEzAjtUZD8O1JkGHpkRwXTwwFonDi5FVHIJyP2q9bABmQoqDq1wDhiQNVFNCkEvTfp7LGN1
/SYDl/qdlC+NCwapgE+1dWAAc3+AcY+Rbq4n/EwgrPoN427q+htUBcaToRDgOaQc1RzUoAvNE4mu
XS1jaB6uQ1EWWoCt9phjlf+hSoiYrJznlCfNTpqVvQe/QvsIuLCq60ClsuEAHmN49nORudClnMaP
HlTs3Ifag2YN9uc5QBQUr0z1+imqNes9/pxmYJZs2umV/mgsQ+xTWMYr/VVavbCgtWy8NlHeQMcT
YMh44uHeQvpnE6tiAtev+hWYnpqbNhfmk17ILfUX4D794JaMBciVe54jmuiOgUkYeVl4R+FANkj9
CalLoEZrY+Y+WPCVBxk6hdD3UwnEteqjCwrsIWxk31Oj+D3PMubTPElRaWuoZis671WKSP5rxivk
a730F5iOq1cIkNt7S4XpqRkOYbt2HMkPU2fwVwSTvys6sVubFd4LaFSo930Gmm8qHGs/xgNbk9Hg
YG7jU7g18uhN1JUAayHYxvYMTVIM6PIi/x3dmmu+MsTnv4xuFTiu134zzDjfdFVrnqSdiFvkKcBj
oOg5eIoIT9Z0s4fGWIKEcyI24PHyHnM/uwctm/wmzAnKTtAbOYGX9kN/7Fof+0EydF+qY16OIjww
gMbiZBUlC8wS8cBPsAFnMl1Q50ao8VKgguWy7PQiE+RNdljcMhd0jh/iDwn3VqJ1mzmiQsGTGoQI
G/KjCMUCO1a+DjLtezGaP9NWakgFVxkvN3jXx0gHKsa6oa6aA3ZGNx+qYpeNJVlbt79xev9bEmfg
PwBnEiGwAQGqwXKHJp2u2Ai1ZrISxpqs+iCvVkc5fxpLVgJU01hqJlYGdQ8zRZmFZM2ZLjEIGiHe
bNlJ0PqgG6DOKo3bc9P3YOJfPAvUwIA1qIOgBiAN3I4gaZEZtQFNe3XL49zAWm/l648BybDl5kFW
HgNUSKyx37BvOtoMq2ZpTh+bZEUAGltlZU18JCIKw443nS3vo8ge99pYG+0RpcJImljiHoJ+ct97
AjCiKZdiD9ze3RJ3oGgCxRXsJrdXxdRmm8W6BCl8YH+vUQgyL95aHfkrEIMMD9YYH2ktAnXUiOQW
VHwtG3KWHYf2XBRVzqsfp7NHoqcATmlZtKkB61yNtmzOeu0hE5whCZKE6WHQUnwgGUCFVXoHZK8O
LDLTQ+ELJUYRF092rifnyB3qnUDidNf1Zf9t2NBXoGH82gv52BxFupN1GYRiaAAL2JnO1KNqVhzl
5FSQC7Tix+ZipSM3jSVnai5WGivN/KfV7blIRw4OkLTfDWYM3WtqS5OP4ERXbEkRM38u8V23RD4X
4aFqgoROhDckZKnFTejwtdHyQFqm9gIeOLnRwOB0rvuWX5CFcNZjVZhfvBqyRapkO+zTp1xUH10b
lZQmVyiuN6smd0YQiCr6Giw+K5S84S3oI1u7zgcgfuZ25Bqv4di4px6ploccB/I7X6BWlpwH0ExD
bArJ9M+DvQwkDnjerbXXdS8iTtuzqOPyKTScboPUC4g3fB01uZqF4lbHbZEkgpWzoX/k6UEbEDQP
Bgfqeq7Ev2UZKrXyOpTHCXJmamjRQ+Uw7ri+smNsrFpFhCCODJGd26WDKZOce7mdAwKGL153Gx/I
j8aUsVPuANEd1iNwE5Mo628QpS/XkM/tb3qCWMiq2k4KjYHYEaClgFio9AW5AoVYroEC7GZXqKKD
sV/6PxJ1vAHnh4d4tHkY1dnHsKLkMUVaLJhQzLMjD/Cv+DdDOR3qdjBvKxYV8Vo4YitaaayABGAH
gp23iWuAYjt+rRW0nLqM2DRWkx+aB+p79yBjrWScyWOZw2WZefbd8GX2UBMtnxJJEAxY6besHlzk
vXJ5aApQh9Fd9363WJe7f+vX1j3bQ6jXqn+YWQu6eRLAmmJtpQOjv5v1sgDB0LDRL7SdTVFyS+ZX
O7lXqMVdN4NbraikCbSyiAyiamE31y+BV9c/DQwC7mwo7yoqeJKDcFYSB8ndteZJDwPHRzaj7Cq5
ybTJWn0AQ863lCP8bJ+yDnSbfmwjb9RqQcxR6lVbbfroGsZzXyUIn3pCC3THTs6DbaWPUzY+E+/G
J39oPDxjvyi/9XH8qx2NQzkV7vfMu7eVfKivA25c8BKs35mhgyeuBR09N9zvowCLGcC05BBlzX7M
hHaOHbAtS5mdDB9Efo0zos6/KgXHw8LMXduNkEpWl6gvnJtE+t6+Fsl36oJEm32DPBvO6xARMCeA
SUC2jhN9GaLUTQfxJt2Bh2m8GbDXCQ2wqpe9bdvrsfCtQ2a194vb4ovnSV8zUyh+9x5cdLEDoU0j
AfKni3xEWq3pRiugdVOD/eM59nzUsQx59Zfd9hu9AqvyyrTAbVo444/eLiQ4EFPzKQUKbTPkPLv5
NFMi7etMdRmDZ/D3TDhrFy8yjulMfeo51EUUNceHkDu106xvT2mObzeqnBFkTEBIwkouQVGIBH4h
+Q+wJqGQvbPdWxG2zqEc9GLnQ+vtEQQ5EJdVxU82GDE/+SK94RxMUMPyrn5IQoRpDVZdwPSjPxip
VZ+qNv0FKibjgauLHYL2Ou/tdE8euZv090n9Cu75CcSt7ahvXVcHz53yJQ81I3uf0cQ57xRr/Nc8
YJmNBhiOdnAyg535NAW6NBDeMgUKDUwAsID/wcJgD6Z5N9jyas2Zku8FYGxLKwNZ1di5papelvE4
zMePGWBOd588/O5f5lg+YRlvtWazAZVyC44SqMl74J2F+Ji8AZt4eC9l6d94CQhxAAxJAw/R4oO0
/X5FVhpgYDnZdI4EzbIzoRSShdjLtomVA+SoxkBFacdMa/zbCd0s7w9lCXVwmhBZh58IFloHgCSR
qcHnUrXLUvLCphQa4oltB58Mje/jHWFbh6U/but5jrnuJhK6i5N8ZW+qRrcD6sxx6v3nP/7n//nf
f43/K3rjdzyXES//UfbFHU/Krv2vfxo6++c/kHFR/Yef//VPx7Ec8N5AJYGZtmV7vuXB/tf3h6SM
lPv/6IwQKSIPFXY9swAoqcTWQyr1CcfL+gbx1X5Vq6jMYGXZBpzpoHxVTeUWgZfrmGlQ5HjIEJPa
17nJsV7EHHjVht84Aqy8wBZMW2pmEWIeOAC8QXOofWja8QxFEetCrQqksGfPCp9kGRb3mvtktxXY
ueKR722ndFZzXBfLAN9HRuOsTK9FOpTsHv4iTYqiBWEkIHWukIbmvnEyK5ZuQ93GUcWx+7XnpYgO
q/epXhbgF83vRIYj00azjBppf5ltoTszPsUs0TYMeWwQ4k4/XdMev0Gxrg8aUyLzVI7NtuD+rynT
u2SLWRtfPFOxhDmMOvhoPOucg9r1IbTz71mkiAMcF6RKOmShU415hzEX8ssIbqmhL8Eo36xj5Nzv
W1ugbEnx8SR1+N1VITgZQj0jziyEAo3W2RtdNmxL7BIOKXRnNhmpq0NV1gRxxWsy2OUhi0ILySdU
YoiUQRHMlEHOR6zLJNvLkVo+g5ctwD8Img+25n35fz1ElvsvTxEI0/EQWY7BmP4vTxH4dDMsGIZ2
gIi3f5h3SNCMOZat9+BPdVpA3eUX1PSAGlDnSUtyVebQy1unjMvbTwatTq+GHsoecwLy04hPBhox
ATD6eaoUfBO3IWi6grYH+/AkrOYsbMPYu4k8O3HSnj11qVUsaEXtD7fk2NoTCoIxjC5xXmPzOONs
RQr6f/W8I22T78BXe212uVmzNXUCIHTt1NV3Ajgw4CbIAqq2ekWds7uZJncFoOABoLcDFiVQt9Il
UfF9KGV5m8VgdJAUyHy893JErU9ZNPET8Jr8RE1IxsWohVeWD+Y2OUUFNklLf/ruQX00AU1l6CK6
TuA27Bjabr+XQ+ad4hyAIGQQvVNZxdFWc9NsRX1kFcqF7j45L026owkct7sdGtCVU9e/HWq4Fb5Z
kzkEJWjxjrItjCPgIwASfGirTmp+uABJdPURyiyXMdRePOcp/5yiAvWKdFAqEhftj8JE+UXfRiW4
ldUt/9TGl/raSXcdGFlOdBdplrnnTrKnEctYMkLvqd3IFgRfMTTXTcUsBDSTz+Sq6WvzplOXXtOM
+eL58hnKB+2BuiKIJ+3cqHgbRlecOnXRqyyBxlIjr226M5mbbGwT+Abyob7ZEUdnPLvUQRcGHCee
RpqkYNl4ol4+6iDT6br9549YXOYhH+zLj1Th3bfNM++N5qp9gI3BPZnKQ3ZjtFP+pihgO+QTfuUd
yJx1DrzfoKP2ryzAmlvo2sqTZg8leP61sdmYojoI9RKAP6wALIYai5euyua+gXJTsopq1B6bnYFx
KJHgspbADprNtjWq8VeeJIfOr4e3sO7ORtr3PxGZuysjYdxyT+u3nQ7M7ip3TPM43wrOoZjaQt8e
T5DqnjtAhvjHrekB9RCQA5loBo9NOFLlSb2mPrKSAeSL4OEY60MF7iUzgRzra2e1gGeDWycYkhan
xdrz+rPbF8M5rCFNs24TPNbCjA9tCgn2B/AThjswlz6kyPkgZP3uTXeoZd7k6VdHjPVLxJrpCEnB
OqBmwYZ6b4TQI6Fmj1rerS7LektN/CRAlQ5VtacmqOdr6BZhO0vNiSF01fQjCl/ADPdclUbgygfS
ItNJuaxUFccc3EfUBJTLvkGA/miWMYj5Jg2hpG7AHoys2Jo7J93x36hFl8Qt/pLgUTuTeJmDCriD
I6HUY9F4w2gPvINeK/l2vuFvrRoFqXPTmvgjoC8l68YH6snGKAbEOsu2NJsna5C2Rta66pR+ZoQq
mgAi0hxMS9BcQ0yUX8A38Thbp26sweOFqk6yoti1P4Lyq1stv2ube/d9Fd3VdSUPDip+nkoHWm1h
77NtbjbpE/A+OFjFA/BEqpnVKj/UgS+16ttgHBiCgM3UncDKlDzlAExseRYXG5qpShx+aePkK42c
Z+vztYTiwj21NHA0BSaLq4NdD5u6CtsX38z3jaijFy0poqNZZOWmVVsAD/DPXsePl6Ue6oWEjcQf
MIdRhiK+EEh6kK7k1queZfe16/YgVe/bx3Bq1UGCvbapI4//cZCwpuE2kR3osHXxbClIk0MnIZQx
jRdqRxkb9pMHGnt1gJpdlNE0m3vRgRlntKcn+lkzDoxFnHPtBFkD/gh5qrmfozy4BTdmy5xd5IOg
WnQ2YuRVjD2eh6bNbVCb1wMAmFotQG/PmkthpNcLoJr8KIpkb6FYF0hEZUDqp7ngz391yWsXb1Un
Oiz9gA2X29Bn3Q48VvlaG/hwKwqwe9R9Pu3Tqkruaq/0AwdEbOBbiG7BhFb+srAjAxQ6+eEKL0YI
XucPfjnmuzRl+rErk+HCQYoBMrNMe4YwMcRj1KhkRHFr47wZlp2vQMlSPZeVOW5CUL+diyLKTszp
wACUGTa+wzkyuR7ewitAEG4cUEGfcCjEYVOyyD3qBTT3dAGuKoCTQUeuRLHqqTdWuifFMWSVe9G9
MgXNn9a/NKWpH11ADYNUt4eXHPT6u8LEt0aKdngp8nbaGFOIH15Zu9gHbsIr6n0OAIUVAYYtKl2e
zEyU91MUopJbJZQn4/9Sdx7LlePamn6VEzVnNb2JuOcOuL2TSyndhKHMUtJbgPbp+yOlk1Kqqqv6
DnrQkx2bILAtCWCt9ZvqESJ3+yEppXeIhIGJjmZrX9Xhw1KJjgb5MjBCnuCvBirOLOeo6t3BnmPD
TO3JdVcT2Nc51JyEjqlSF18tJ5s56bT0qNg+7NEHleuotXBpRoJ4FfVWcSUzb7yZBoBZQCJJmRQo
4y8nkqCHThATVnGbRGvTyOGOzdVTVr/8hCQ/m5758NnPPfNWIAjK26UpH2S01ucBy6GhWdlJ1oBn
lr6KcChAzfVtVFOwA9uElSbuyqD6PCsawajKXp+EUTMgpiq77YJFkgYRtWrGV8+5LS0Rtz+bnCWf
ZaXumx6Fpl2zcftqIoXMX6w4YKitET2+0NvYZq99ttp6tyR9oLH/qYcbIcsxKIrpG0YY3pLxf36P
5WiAkF4AOV0+CZoi4S2ktaVl+aRNNdmrBpGH13TzAjEu8PA4khHfLO1LUxcOpIVfj1+76AJLBo96
oBCflATvmOVZ7FUvz5a2HuvrN2ff9VOSRN9LbxHcH6Tsj3YtIZzhYphCdgzSczP790lZR4c2J7f/
a/ty8l3bcricMBSsYs1nV4Sob93zK76+mSK57kIcQF75qM9au00XXBpw1cvv9vynuqqB0JKpP//H
ywmk44xVM7c9pylfj19/YkBCL32eU5tLHy21ThC1i9XiQ7g8ZPN3ej38q7ZReH7a9MPx1cLwXTcV
N6t9HwQeDjjmh7Lskks3S9BbRtkcLNOz38jSV/SoEguNjVncc+kRG+1+xq2jv33W5gUFfp1N0Epi
bMG0KxNzaNtH3mFBvHN0RhO1vTOp59zNg4J5uZn63PnLQW5n3lu9O6z6XOvLHXl8YN5WAlp6Oa6F
Gvv9MGbXmgRyhQWEgjsLQHtztu/Qdf3am7T6IbOz1dIcwW4751OF583cK21xkloGLYteE9vPg3Ab
0vdpNZK5QksCw3ZX7IJZyrmbRZ2XZ1q6EnZNTPmzmXXD2YHBGyBD0/X1RDkaJg7v1P3enfjlNXR1
Cplaymyb1NI1QLagg2y3PWhmcq7XTtbquzYCx7CUifJee3u4nFXG1FkvVSMQ3X86W7edWL1wB+om
EZulsokYaBOvQJ4VKybtwcq/L3NDl4baxaE2wqrV5Otg0MPvf3PeGYvwe3ZZ5pvX8aqVyUuX5/n6
7Xn0NmK86Wrt8u58e/o/jm/DbFbe6h+otZjXwaDyG0e6sVsOVRla18uzhj9MRIp6eW03EW3Evne8
Hhv48/7St55sbH0CTVs1SYeC0uuLRhIB6n7p+esLPnf8+WLo3pzdqjyGYJQf1FYUoAl55mj9yzPv
57N3Z7PEc5/7mdDId3ZWq36GRtEVhSsSQY3er6GQE+PkSjRd6TcOWz9nvfTQfvaASkgPAK6R7yje
SCz18r9mDgymOVGAx7K7d0rk2OYEQkEVxvKdSnH+vm3JMQi0zUDatMfnIhc0VrxNteNS4Hp9+HPz
UinTRP/a2wzd9pR74rTkNl2R47XU6vrqWUBImYZvUVJPB3wuCA80vSsvrptung/fDVkOl9Tn8iws
1eexcWgZ+yF3bL9xk+iSDSxVHYH1Z9yO0F1r0aJbsm14syHyqTegMuiWzN2W9qWbEGa4tRXdPbRy
EgdNya5e96rL1vV1//qzx+su97XH0ibm13DZf7y2Pz8r++GyPMOEpdrC2hpWttqG3RfJxmZBiFn1
gOdxUFCWmEFkpdfX1yOO3mNaIUzlONPXZBL2eTlp6zUOUhNY/gV/Vs99AZAfjQm7mZVHX1HrL32j
hMTh8rrGjD0z8ry+ji39uIxcmv6ifyJM8EcemyTywm/4BO/r9UvRXhOp7ncNElXL4fLwCgBYDhW9
u/37dKNu2e+yjY5uaqQbNZV1SPNs1+T8m5y12ylWSNKq2A+T020Hx9IOiWW2aLGSWyy1cZtE2vBx
xnUecNl90x6yN/+49K+R43ztv7SXCdzMolXMVSthlut2bX4qG1lTmeINaqczPhmaCT47TO+GBgPL
VI1PSu1B/7OK5IiTBh468+G7QWGHAV+qZjtLOtBzipJ9ayccympReBMCX1pBrXS+5JF+qmc4qFWW
R/gC5VdsUSnsxTHymBRX9kKqDogABsXzICWN3edBehVshlqaB3K0iEaKRMHeygseKgyf1FkOve9z
a5fqmdyieFl/GecPpKndB3My3IvbdJa/dFuGG6Z4GZ624fNwCcPheXjespl3EZDZDREhyDrsbetK
r3AYISVZfZZBc5eXQ/AEHGtDAtt71F0lx6WumW5TYZq7WOjmwVI66yoaeomyFLROoSrRxgHKvsal
K1iz8Z9pSWMAnbyE3VTC1hrTorghU6hRJy+DNYL2+Q0EqvxG4CV4ziMNlauqCCgUpONNn4Gfzkrn
6rmtL4xmFQQZ+i4mZ5cuFcqUB2vCcc6zFMbBfh9uHAvUBDITV89to6VvRGkpfzjAGvqcVCdCVcny
xCOh/58WAagiwov1VACLuehxootjmbn2thhqUlRLI+4kYq3YFrvUyYvPlaa7q9wqynM3StLjnfNx
qTW0neOuYlstzgvChL6fvPmDeUaEfXlvnpajLOjGm8AM8H2sPYcAf+6xfP7CsU+xoV6F86/w2h5M
yZvhS3tAzefN8FRepfXtEspYiGFhcVuGlDIIhcZQj3Y1CLZ1P6NUpV6WN6Fib59DpLnH64ClrVHc
lwH8qzkI5Ai58mdFgdZswj0mZM15eaiWlPvrsTPn4QscxdZ9aGqr1xPjnHx/PWxQadmrU31Vkl46
wzffL5fD8iDnCyPuwmwlu9TbQrHj4vnZb7lintu4px7IaO3D2t0s0+oyJQKmSfDQRDlwmRwnzyt2
jTI1z9NynWXjjZE7m+XkMkCS4/SFV5j/MGCZm0Ozp6qNMN5pGbu8+tSQzlo+AJjh4Ubj1ZcjKDxy
+/ezpqbqf5o1qfChV2SoZL9N5s1fZ03HBKvmYca4H5/Zgk2sdb6YlXSMOZ3SGHW1hbdAtuFn2/Ks
Nutrj/xiPl/MmuttZd8UR7udCPKe25YLfD6D5SM6cFocXZYTXTU+RmppYzXYZbWId44wSiwuU+8e
yqxxnioZPx9iIebcaFGzX06qeEfezyCs3MnvlxbpEWQpk3q9HPHJpQ9lRDsthwjVx+tOZi+jSabV
W12kKsQ53qnwKIWG6jCslsMsgEMxFv3LG/fzG6dSPL/x0kOiLzQVxfMb24l3kT/fmMBFIr8wQV5j
KcWtALhqKN74qAwRuMzXE4u3ytLl9cRrWzMDjqafI0y1wpMiBpPfrOrIBqKyWDEHerta2KHPNszv
GhfZo6VteUC57KX3a1s9/8//cDE51p8uJscxLJZhR7M8/U8XEzhYqmWO4e7qzNOhczbhncbEoDeF
8fDzyCpU5P0V/fkcheP+bNXuExps3nU5cb+Tcd/bWuldW+Qu5m160WwGWJzrpXF5QAGG01HzoOWq
OL62a7C3Xse/trMQvrxGIUIVz0a0/lrWylD328rI5WaIydwaYXrMXbvrV3ZdPiyQW2WEkiWG+PCM
xw1c9/nQI5TxddxR98t2fHnoOyNYCWo27A2m0HjeyidRbF1q/UO7VF3dujKv7PmhNGWANyPYjmVs
rLkT2AuMd+cqd1WTATTRcmWnMkMwdXKPfzqextI8VLOJTQdBZofs1+QvM+K7uVGXHRBH2VsthMs4
fu6zdHwz26rzfLoMtFP1Y+7ozq7RKEsOkWZsmspAFoaVO7xUQAgvyxk9d4yNXACftYJmnpd6wTY0
AzxtQzV7YQiYUfr+UM5nRaIm90iH+oNdfSrDyb6bChM65qA5q7Ktxq9zexIX9l1XNvW5d8rPtvCQ
G+kvOPMEyBdhBDTkfbELE8v9pOEkCQk4/oY7Kgz+yesvjoZ6oYG+2wo4YvxtCto3I9XSeBkZQJZY
OrSeSTGmTo9VjqpgNxsBQeFrbjHT6xCvQiXQnP+Z17Zm7rcYBi2dX/vVJ0OU0RkDrfQMYS89l2H/
8vDaZsm6OAX2/XLutfm1a/5z0NI2qcHH5W79X7+gPMSC+vheVmMTw2F7d/jfl/g7FaLyh/yvedjP
br8O+u/dU3n1CKHxfadfxvDSL2+9fpSPvxxs0BSR42371Ix3TwL57v9AUeae/7cn//W0vAoQk6d/
//a9bAs5v1oYl8VvL6dm5Aoqym/mrPn1X07OX+Dfv908Ne2fuj8BU/v3b4rt/m5b0JgsjdDBclRD
++1f/dNyytV+N3TkFjXdM7gMcNv97V8F+/WIYervquHpjud5jmG6jmsRdoiyXc5p7u+GpWqaaxuO
6pId0377z1d/QeE8/yF/jcoxXD7BW1QOiRpgFFBxXJ3PoOmm9+tazWUSqtaYd8ANlcDJNqrRluMl
MntD/6AnqueBeVPIjJ6Coaj7P4SXazgvwujRC1/A/MiP5iiyFNkgqxjUq9ZMYSVRCOL7rFPsLad2
xT2vhIc6tjt2PdbohMrGbaze/iOacJAfUDczRdP5pKcGA5bV2H1SAohtK0CkPSmLkVdB0m8qU8KF
WMlwGdZigfq+HzSDhv0TLO1wSxkWhsGqt0Xm/NGTtXM/eg1CpVRr4iwV61IrWwtCb5l4H3vs2i2P
AklRp485EIPxR26VufvZHU0b3rVRVbka+WZom+KbwPs3A/kP25pUSteLBGqDgaoAyg1Jqw7GR1fH
05LJSosUEvG4EEbfWbFyHcCygpGd9J0sCvIHrVfT5C5EzkxDa7sqS5taR9xYzmUSESQBMu198CHQ
YZ43ftlR3z/gD0AhCKp4JTJ0R3qUtD5bimqOD2GGO/CnIjLBzIEcrLPqRyk6WdyofJv2g0R2d8Cm
tDa9hyApexFeZ6E+2dFazVCbo7Ydkd5qAC3hj3Stqk3RgCC3Na8HHpVOzVc71ghRkAP1huTzKNOk
3XpVXKgPlp0Z1pd4iMo8XUdBCe46qaMYLYu0MsVunLTO9COSmsVhxMqg/aE5qVHemejzWid7HHUH
Nw43InRSVCus0UvO9cG+JG4SUOhBOtcqbTy2h8m6S+PYiLdpAdUCmQ4FnSGbcrzwIyXsg0/xgNbE
bODQdOFZIvoRoVdVuWQtrViCOgA4VeJjjkPcYGmnAokn5UsRhWhxEUBa0Rm2UQxzyhNue+ksDyIb
iK0UwTm3yPAEzopEv62UetD9NC0UCjDU2Fr0wPVSruKCCvBHNaLKuU1bUJMAqYOm1C+TmWfVUTZu
TOVWKrlce65jjuvaQ93ax5M7HI/hZBQzGSMykjNYOsu6xzY2YpWGDeI9irwT8SdXh6/5kIR9Za/t
dIhccGSNCNK1wcImgetlsLcGf0J5uEMrTw37ixZmg9poCOBpGX51+FRPKLc6iLZkdjSBQTJkWey5
+KxoXxNJuyisJB0Fu0rtIzibahqZCC/YlrouBpmlmC0UfbvSM/axP8LObLwtUNA+u6amanQ7I07j
Eg5hbbq7pBtD7TwZtRnv8lZNnKNsRR3spOGY/ccisB17z22RNSclM7Phe2JVbC6KQJWg8dwYDL1i
4X2GifsEVWnN75oYt1AHjABj+cxsZl8OezZSNqk05AgEIiCMZlxTDsUlU4Kg2wa6h51j45aI04+N
MjRPoJ70/DIWs4JUjpFouo47kD0hX7cEXkiFHGOh89BXUJXwSLUGYzugWZeurNa2vzdFVqcrvZHW
rR2OY413cNr2w01VtiOMQb7o0D9WRjmBqLEtWWZnixtd7qOObCqI71rU26mXRfY1wli+/N4jGWdR
MKpRlCMUFO2NGuhae7B7E2bGakr1eVejw7cja9Rr/aPTk8E4lj0uoO4G8+Zq4teRMhkxNTftkdnG
tfVqN+k2E4Gv9mC8XNsMAaCmBuQngPllkn5xy0YL/rD7oLCext4wSU1K3UzQwbHDISuitYgG1U5v
THtoGjAI8dQ4TUtas5xrA4pWOdUhUmtA/nXqCevO8WQfr0UOziHxx0j1oh96k7I++IY9dUbo23bX
sDDoThRQw7PDeMr9qQPIuI1rGZeYqoGzAmbcog3awLYE6hmjUH0LfgO6mt9pbYkI0BS1M43ECQo7
DX3XdZhu/NTxFJjfrCVKMZdNbCc/T9lE4Z43Uhz3Cke73Hiw8qFxyeBrOXbpQFLtij/IMKP7XI62
1624pdv6mAHWCchImU7VfABe1wnqhR3rSLPB/ToU2PfELAwXJy7a8iafIBE2G0A+7qyRLsci/wqg
KFL2gdI50YfadewAeY7RLc1TkCVSYlWWiDYxBrCbXp5pCB4i+jGtkbIdZb1qYI9Ha2lmqaPeYoUS
1wCzTNPBUVy3Uorg/TCF0TXzOV/Px39yUr4wQUbuZvCq2tsMrYXyUDWYRQlgrsnzp2yocAn3rVpp
VbFyMtOAxCNywDmTX9R2xY9ruIky8WsUsA4sdCmZDA0yMMlQZP4gqkRA80j2UR8K2y8ykFAdKCdP
YkKYkPFWRyCIamxTDfNEMe2SlqwypQm1dAB/Wymqq0LotXXidwtxpuq9BrqEElaVCy2zrsLMxT4p
Fe3XqbRNEAyxFXUIQVUCrg4sILblxtQN+l5xTOoNbRIbxmOFgeC0qqWW9mcjG9oep5k2Gtd5ht/O
iQKLi/IwdlVd9RGvxx401ki8owXrOFJT84kVOe7ukbhV7TWei/Odi3wOCcFdqeSZzNeljVbLTkUl
z3V2FnUJvDmVpHS6HNOB1m5WrOvtRevTYMwOo0x6Q4GPHmbR9/kqcap1yBYDDzXg6tJEYczQR3Rt
ssApkj/0eXt31mrSjCgx2nYSyo3qdVNSbvjcjaav3uw6X7Z2vwCs553aG3y163qepeqOzmxqz8nq
9zs5oAfc9R5y9ykZjrK7M3I4kjq09Z0X4CysJU5MysTbsm05uArGgoEttkS3oR8kTrc2s0bfVyWF
nx5Z0RMWm3sUXm5gVrX/ENS/y6rPn9S2EID12MV6LK3vPqlnSyrBSq1u4lAVJ80tQpT4g+yLEmYW
15eVh/+QyH8HGgYvrGtoyJGeV3XD1uw5x/AmjR8JeKRkq4dNN2geaic9uNXeU3DjM9scJyCwOVdx
UHGv/cN/8g7z7uEtwrfVuXNJhtmqxSb/7RvroyHaIg2ajTG16SpuKf6oKtVK8TQCAzeadmWh9QgU
ca30abeyo+5bCTHNn0bUO/7+s7z7DTwNAQXVMR0iBj6Uqc3n3/wGYG6igjik3iRG1NyS7IeNo2Bl
cV3WkXKDqVNu+kPpoOP/P3tffgJ9fk9MDF1X59f49X2nofIU15rLSDLS7+xxGlke0JL1vWjMzrhs
atuqHdX937/ru0ts/uHfvqv3/odvra5qQ6GsLZFpm7YYGzBV2nSjDqCflKnL/uEK++v3I03lerau
gfX/9VvWpdLUdoTyqnRFDNkaHwOoTeZWRfrA1/Dj3vz995tf783NPn8/2BQOQN3ltzXnC+/Nv1nh
BSyKLBQbyN05G/0huRtbrT5jN+bulrf6fxDUX1dPxQfZPD3Jy2P1/0FkbxEM/+Sw/CmwX5VZmX+L
H98G9/OI/8T29u/E9VQHNZPo2XNNgvTX2N6BuWOrTDseE/JcVnyJ7TXjd8O1vHnq8/j/vDne/k9o
b/6uGyQKPI+lgYvIcvX/SWg/h/C/XCSW5VgeFyTvphuGrqneu1tepCJOcozq12rT69dx3sWRc0wg
n2T5bVQVDaaKvqopA6hBdqzOB1F1vblHq7OxCLgVMtBO2F1rVf1jmpBoc7ofiRxC5XawvDBe5VXQ
9WuJ7eCPfEYjWyj6jdsRPuB4RzWVfYMRBOrMGSmwDfSLWNez7aSpQLAUEabjBkCt7O6LKAkxOczU
eviYu2DuKaIl2qA/dm5ZZis2nrJcWYlq92x4MsL22qqy7ERRwEMJvdDC5q6JulAchkmPJl8vusD4
1pVqW/3oBLDInUWoYvo9q+KwlQqket9B/SrbBK3iFHcdMsTmqigSeafO+/ZVBoY7W0HR6y1kzZWZ
vZs5OEEBCQCijO8aSlSa16pIjU+2TWqxbkuTGJEi8jphEsA1Ik0G5Rj0YeQBxOrs7BCZxCE++52g
2gRZWAZQ7AkL/DR0WtAxeVeoGG8OJI/zDekOvVoLmcnwmGR9klwl0hunj2VEFTj8roJy+OpgxArS
srMbIG51rtxatUU+BLs7lz1XWojHCm4QLW1ZeJFvREi/+o2SOe7XMEqQnqj1rg++NlVASM/mzxzG
LSCTIPlsjqRLLnVjRVizmUjirouunKqVKYw432cmS+kauKbSrAN3KKdPjW0k2AEhcFCuEdhUNIjX
Sl1Ohe+pYrrLkE8Kd54u1em+xYjvS6zKzlDhTJfw/guzy3EAR0Y92git1FGEiaQBGd2dQm2fJ2iQ
oeqe8emvMuHm3SnX1CA7mbZLcJaTWlJ3rTEp6cZVwqg7pmYozM0UIgh6MIcpMY+dHdX9rWnWg3ti
LdayNcGzEV1acxpHLqrCi32wjfbBhJdR7ynOZ1iso5Cq+pNajD96kjADgihEddZBBGYdHblQEpK6
Ii6FX7tTP92BukMUNk/VBpnvjK3ZDeAWav6tQnX2jKaJAnwGuiZlZyul5O5HZKrGzo8RxHbOcpQO
6NfKHOJVM1UdkplVQmSduvYIyDxqmvERhmVQfdOqBiU2revi+gTmjJ99IuPunISoguAxhI5W3ivU
YJOt9OIm3Dii1D5BX+7bz7ik6F3ox1wA3a1F3Tv5PgaG526E6PVmhT0j0g9YaWruoRdTb50sq2yd
9ah4ZUw4NtbD5AvV6uXGNrIpu01J4EQHZN4C6waYjRIjCRTTp7YDDyMHVDM8fa1AVSRvBjYyhRdX
OFhkSF0bwZcFTVtu1Akp9kOCIU4Jdl20ri32cRBQuZFtF6R3aShGY51lqmUfWxHU/dbMUGDEJZN6
96cwGseTSCt+O2wgs49hNeoaNm9F0lN9c9r4IDRnNox23WY8EZYO3eOUu4mxmmbkLMk6oVDT1t3h
B/yG0jxHSV5QDdJFW83mPHzek9uOAfeQ7qW5s4s0Lkeyox042q7kM3/R0XWvQE1AgTyqzuCqIDci
mX0ZhgSIQZfXOUwoi33t0UxDrpYSW4V6EzumWn9rVWMICUkbt1p1A/5ziIH0eTGHQihzg22Yqkp8
dxrXvVcTnVh8KmyUxbRBM7hsK+tTkHUtWOaKgs5BFLbA7ZX62OSDzem7TWurigOowHSZa5Fm+EJu
xyt8FVn9Va/LYPDV3El2XYotl8dUU3DpBYlcWYCvpZ9JlXRsSLr2RIyb9RvmLRAnRArpqS3CiExh
hRA36McCcOVAvG+pRr7JgFn9EaGr+s0a0L/zOxt5SNx6hgZWoug/YGqvb8YuGG6EZxAURn1VUiuT
fYLITWUGtrJmk2wElzqLhLNWzEqOGy3V02BDGkCKx6wzUeC3dHXAcdc0MdrFekKke0edvBSkiylm
mJaujv0uCYm3cAFtR+7wJgiMkTnCqTrIJjF670Fg2V977CvBalqRh+kB111T/0AlTxkfRJXlqKBI
S8wAvina5FI+uHqwCnXvJkTUSiYainx2vSJDdgRAZ0AV0u+H2r0j79mvnI7pz9F0iexxH28HS3FW
oLFs3xaVuldNJd6j6Vcfg7wjJESJGSkP67MsrBtRubtCyNuEudCPAXOQJJ06XIImm//DIKlQyAtc
0nOaQ6NyRqM/4J5w7ZTaxyYFL6uNGPOO2VMfD7c1PmBoJEIE6GzxFA7KY2jb14nBykQ2YxWNhjxq
Qlhow8widX1jfiJzhGVUoXXHBp03VOmiEzwjFb0DmDLMZvk2pCzH5IcWuqGkH/rKO7mJ2fkQR3W/
4QLfWAMpahK7eD7xn1RhIXdWGjjHrCLO0vQyvJXcouE6KarU8tu+yK97zY7UrQZMd6dG1R+hlRer
SCHjk3F3bLoUJ1bUVs7RIMqNw83PK5PNi9qcdQxtFNd3K3kNnR5SVlZcjTiU+U0axndlHIMfyawr
Mpjyke3MZ2XUSGYkxrHP03slpoDe81/vuGEjyhfRo1civx0Bwd8FpMx9FL9yv3FKb6tajf4kkdi7
BoqA8PwQbT3kBFdt5hyVPLrTp9y72EN326F55qMRZOzSdhh3DeJOK1lVj6gDmHeoGkUflbzNjxLb
uHU5pBapdSU9ISBg7ZRCmmADSmUVa8W3sSEh71S4kCq1s8aFq1hPhkYpWCohfDQ1/SY69ZJl2dnV
ctxVmDaLuky2XVBBNC4te+ON7mOUhrDvSGz5+tR4q9HIT044JRtW8zX0+nK2hC33gzluYcDd8NP1
Z5NrquzliNxJ9ZRzJ/i9Vu2BFe5lk31sJv1bGdX7BHkeXxfZJbamo2N61tpLxRmN/GSVQkk6SKvY
Il1wk0bqoQ2d7yb28kLttpFBPckLhm0/DNsIyI+OGM4jdt7NHrjZH6mTaH4xgCHrB5HvktH73HkD
qhsjmpA9tIDQKHdDh5OpA9WiVfVV2rsoCenlHfvvDxCDT1bVnEUYoPEXNMhRu+I0JBCSW+ZQPaHy
NLuc4bTRpdtASdU9ZQVu4a6yJ3SKcwxVCrXeVl7o3ZtTXH4okYX5pJp69yE0pPrkFVHwIR4LpCMg
AtmHLilJs2nBiMUzlLX0oa0kuyTEwSFwJy50f0OLTp4xoLE3skXt0Fx6bLtqeHBiN72jS3bjAnpb
F1QkLpFsMF8ik7dl2+0+VY4a7w02Wfti9KqrNp/Cz50Mxqt0TCXUucL+QSItvZGYUa/tETn7K/ai
qcmXJQXmTw3WMHJqxecyog61R+jWtTB8qbA3BtNIIpmCEJqCfTJOzTZrAg/BAfbR3zDqA9pheimA
RBez5WxjNmP3wRrBTfnAhZzxwG3YQVJoMzveWV0MJtHAmcv6WmaxI88JClAJs4RZfolHxW6fXMSO
nF1dZoVmruFMFmG18spGsVdC80I00l0tvI0zwT9d1mzfKAOl7uDH4xALql6tetuqbXMpnEb9OGKb
xUpQmUd1rAu8XGvgXXwJ1OjWrTPzXCdkONhdZURESEXkjQAM1Mpu1TQtP4OJW/PsbqxL9D7Y1+i+
2wbat1KxPyWuVmxMnWITqnYtVrWive4VRIxslOomAw2/jqhizS07PJBlTmHfFtU+EVIwL6aswGgZ
bfMwt1eWzVJcpoZ36INZ9CdJtCMTwn3mmNHdMDQ1tNDROMXhiF4DNnWHplMPZat+LjTUbYdaj1dx
grlIaRofZWN9BTZiX+tO+SEvXe1rRPXmWOYqy7NsyrVl1f2erPiTVw/2NfW3x3JyvvWdGDZ5n47H
JI4j7BrV4tqSuTzlFdlNwS17iZA3YDmN4hV6Sf1DhR4z6MoSyYGkyn9MXjZumcQnDP/iCC29IZsj
iVa7rdCa2EsTzGdiNgoVzUTd9F6XrWPiJ7aOOcbdXpXmLFBs6gh7VOUoQraUPtoQOUuEQPVjMNQL
GznKQHXhUAg1ERtGoRimYHfWnaBZ5Y07c2TI1957hVqerBYhylxiPKYXVXZxbVjwmuz/qKUHxcId
kl1cBMPBK3IXeVX5kZkBA5Te3WbzchEM7VVuWn846MGZhre3AmvVjagE1Fp8FxrGkzaaXxA0/tBq
FIf0uEzQmcphAXTeFxngtRBXMdaaZetRILBMv8j1L7phsc4rnoZDWHm0HeaZPuqmVWETV0+BvVdi
+2qojCtKKx/Z+6EXIyJUIsMH6rm4OXUpJR37otjpY6uLz2bBtiFRtevARPyIRql1B7wyd71W9n6g
jeXe9sLsaMHVQ4iVhUXHBwEoqwVKsr8axvS+6No/RlXADO6rCzuvSzOqkiIGmwAjSA3fTs0fXqnE
ODPZPaukClPSPlBZMfw8nYxNZzQ19rvMoqGxqyJR+31sHZpAvZdhvGttPodttsScnpQAFgMk+83y
e6RN9Rbp1nINgixeOTYxIhIl3jaxQcXHKbgjLeRDK4NOHU0OX40BsUxnZKXs42KlVs0DRlMPEl8f
vxxjMJVlex/IfNemuAQbqqx2BWJeB3iCLRzhSoJQym7lRHEFTdJVyuqw0ZpgWyU6k4aSXHkdKCBt
9PDD6RJvIwolXOHr8jFJ2rMqG31Te3gUSbQbpx5IQtxk96Cvb1V7lgTGbcMf+0LfWGr93TPws+ld
AzbhsNIG9d5MvJsuQwouEtdgIGe1lWHdF3F4WzVGtU36Qu71lPkn0RXSFqJ2ybBk6U1tFuZKiCZd
2Yne9phqt845S4TNKyHUEar2eC7jmR9uFROqU1Rk/zd7Z9Ict3Ku6b/S0Xs4gMzEtAUKNXGmSEpH
G4SoAfM849f3Uzxumyzpktd3272wI3xknSwAOX3v9w5hjllT4fCPYmKcBk2/XnH6gW1xkARA+/QQ
lG8uVCsYK164lblVhILs6AIVBxK4XDq38SHMC2JoDPsJc+jKL6U20CZ07yt7gvqbXy1ZAR3LkPtU
Rk+mWgJdEzGOB9lXYIOrzlw+52P3uGTNFMDVqDapLnKmvgNDvKv3TpvogT2E+Yar0eTTFdKIXOGW
urC9eDPvgkZpGLGd9lN5VS+ABlkePiBxyoO6KB8Nrb4sIuneKRzuMQDgX4m1C06xdCI2A2rcS13X
6gP3uGbXGJPiwLGHJ26rNBoRGBVcBJ320HZjTXJ3o0xI1tAxtuY6ZjUwDsk0PgyBkGzKqQ2fm6Ue
UYD1RrQ162U8uVXW4bd+yGbSTKN6Nfe6hAjjm2U26oEbNzPMlMxItm4Sjvc4qYkLtZ7Sd6UGLwm0
6iFxWERhsvzS+Gi7RR/nIJIogfARC7eDhkIWpAmyFnuHIhJa5T3qmLHDaqbHjMDQzGMPknHodSgi
uWUMu1gMrD+RrEvp0XdLHP4ShZo3UJz69chn1tYpJrId0Zo35CE9OThchYmO2k3lRVZk3RUs8eFL
YVhttUszgy0bsL0wDjSMjF3iJu4F4M3kwsrPI+LucEbxWpcGxaEsiMCyVtnd6J3Qb1YRurdxbC3J
fZ3O3XzI+xUabaLinBdcEkpWtGJH/IqO9SU3mp02JeS4yVLlxiYD6QIpwBbOoqC74AoxBy1x1r8g
TJQBZZWxh86Dix+0ZrF5aQ60ti3geKR3pgZXITGKhwbC40UtzOgpLyZrE6o0uYlavftktNFdtWIo
mjiPou3aQ0VH1lusVm3LJHyI03XL96aStuS3JZ3EttHoWioch73ZMR6Jtb8Lo+Z66GXiy6G7VRA4
cGvENicV1wozG5J5ggpTq53VmT/ytD5Cmfg2ttrXYjYjLC7a4xrnepASFNgW6U2Nyj+AxnCy4lJq
YxWotUSDy6zVzRmzjJaxblnbSMZBTiW6Efagb7mcXg0JZBbbSv9qx+SSFmPvgzOSNJYNeyxfr6zM
PWp4k0KEJAHSGReSkUEUi9Ct7pSJodhQjdnGiHSdU9KNAqcKp0BzqBtStU5e39rymAkjuXGpDG7M
UqQpd6O6At0oEzY9xa9TllGD21U9DBVCKEivp9otdP0aklHqi2y8Gl3qNNzQSl4LMtos1tCUVZeD
ivfOOn6SWRpg8nHXChrgmIZk3qzyPahbhgBauxBh9yjrXvnGiq0TRBDEw1rPJgit91BbsuDyHB4m
q6b3ZGm3br9+RqOHxGoOH1LJ+atET1yCdpPicOfVoCzkCdSYwekoqpOSeOEcN8PS5mQLi1NRcQM0
+1yNzGebDOS4uEtnERjC3MHiuM8n+Ji09Wls2+zrQ6YdjEE8a5q4ACqOvNXSvtHI+mokYj2kSVpt
Wo1auMpuw8W+XKzlCqLpYY2dz/O0BGgGH7tc7AFMN63oDipeMUCe4MvpZZA67X7tMIoMQzq9tj1d
LQqyRNQdi3W+ytMGOybzjm3nztaiR8x7fplmfqzAACLJBSQrlptGZOUuXalMFrv9BQ+k9105PvFt
ibB3ONqdQIQDzzKWnxcnvWuWkIyFUjuofEBoEt+OffWjrsZAm6HbJt3WnJp9V1VAs3xbU0qMXIsN
LffY78yIG0d7L0huHMM+WGd5EAD4Kq1uJ6E+5YnZesrseo+8k9up1OiWhld2Maa+oYrvmaZ/gWR0
ky3NfuhcDmrzkT2/23RV1/gr4mm/npzP9dB6udNHvihGHbDVtm4MyjuqkaXywlBDQRdmAv4rUR8j
4qgs5oCtceZ56nrgdqPqWq9uuSw29SNv8AZf0OMAv7B35n1a6RcuHtleE87H1Mq3jiLd3GkCpcBO
VigWm7UhCX1esOth5X8mDpwsixLmoBupASFafABdpPlcfeuSacel8jFy5I52/TOBw9dAYpdRPnzH
j8JkUuZ4XrRBu2KGNdc3aStvmjyJOfjmDQDhJtPSS+6nX1MrvUNq5GNc+y0qelg9JpaRJowjJeLT
Ba7byQlmT0EdlY/NDUlan+06eaiyNvHgW0b7uGp/VmMExE0hyHXG2NRFcoCiVvjJ7D7PXfjcZyj7
o/hBdu43HjS9gNtzDXtob5xuSnp4GYfDJci5Pxc0/SXUkEDEKKFMUT+Uwt2Nc1l9U4XpHok5bT3M
0EmQmQyWZlrezVkXblz4jf5sznEwrsOtHQJ/CFHdJtOyLTXN9fUk34qwfkBO/6SqyQxE1axb27Z+
2LWFXrorFHGjZrVVWnQP+vO91ByCkw2Nug3bqh6aehIaV62Dq/g01ncmaJG/4I3cGxMvFWuSIYYa
2lXRQz+NX1iq8T6p3Z3TiAcnyQ/DmlcejgHTNraJCNzO2AsfTewjn6NeLFdi7Yk9cLIevl8jnIxP
UsirISSFidcijnRTgARoGXEf0hufpkD2XY0j0iDK5C9OpJk4HBtc+mW4Knh0pf2Jfs16r6plvZL5
0G3izgJsQCo1fNKSwTiAY82XhaW33xPQrN6H6K9qbicnphqU0b8w3Y72iLB7lFaz8VfbqvYbsMrz
2CzAKvYJdBnjkM6IySkeJzr/swj9cElu21wkXtxpD84I3bzkNK5sM/dt0oqjaRhIXm/sPYXojVnj
itcNC+Qy3Vg9tzCboEmmDUkSIMNQQbxIsEpDnJBSywUoR4e/gnaMMEasO5WpoyHbT/T9mKa2s2yt
MpO3cHJg/ZskMZVNg2tMpsd8J2v2UOPjWtXgjw4iS2BBjRoqb9CMOZ+Xwmp5+dlXK7WfcSghEjfG
JU3WmAWJMPwctfEmd6quoPaZn63E/rLEjvbF7KodjaQ20BEkFr1+D9vnuW3kjxjXdtdatY20QQrI
Q/68zLji1bRLNmkjKq8OuWobdDnIdaAIneEib9uEz4czziEf1gcbkTtYYf+lz7RLOxI33Whc9yg6
8a/GBS/qcOQoIwPndQ51r43JqNKSLiFg1SSArr7AJ5t8ypSNvlm/gF3cFHb7DXOKT4lJDCsUtufV
WvRrox33hlKfQrhcYAkg97PMD7G0DrhgHeelgSc7c4cpQr2F/Fm0waB6DLpNrDOycVx2tuLng5Xc
YknXYD2DcZVLB+mr3p4gBhR/WyiO5s+qScpLR+LEMsxTc4DnG3+S9ZR8mst1PJqCRS+cab5xerSJ
Xl8r8dNiIqMRcdIb2kZm6HWtVZl0Mt0ScDhOP40NimFjIHOxczvqvU4XGhuoavKf9Op0pPJaqD+v
JbNlWeoTqs9u5pALeGvlsQmETSoZIuDoKdISedk7cXwwVuhIe6uYa2PL4Wtdm6CyB82u1O3aW2oz
TWtMtPWcFdTaMFlZTumUg7Dz84RcG1yqLC5QJMQGAFmgM1XSD3diHmZA+rXpa/YIifluOYN3eDlm
ooc5aYE5GyqoYnbTX62bcIjLUl42sivvyUAuL+VY2UdZLWLvulrxS0wyuhiNpbkLIViZcGmzjkEN
dCRXy+hofKbYecicaD5kKwmjCCanoxESa5z1rv4IcIZLDDug8UVmg+5jn2GdwCesYkSl7UJjnPYh
DqY7Q6HjrAx6Zdi92VjDEvC2Ceva2hb2kt4SEMdGnJq96H3e0vBYyEo+Waeaq3OIhaWFSrFQrj0A
gmYm1+NUq4Ma+iHAWDS5ALzSt5NBN8orJBw7Z+Xam+ldejAno8flsiHnfKwczvTEJiXEqsP8EGqR
5iNRLyYfNrG6aIhmhRUfVYIk916ShN27WWD0CHHpKuRudW/k3aJ7EQvIa1auYqA9jwb9Gscfoyn5
aox6/FSZPYJ7Gg/1huYpiFA2rT8iOq6bocnlXXkCdgsDKaaTyfRzjOchF9FUv0qLueMu6zjcUZR5
I1J7um2tNV03BLOkVqCDfG2XYY6CrDNbtj7HvF/aG80BJ8GRW3TtieCF3ybdcHs6ir6L9lDi98R5
rJkXluB1HsyFFAZ7O+T3ZtOQwxlCc8eqMxrxDg2l8SPs3Om4RHYGmdgKEf6VYfc1BIl4GmV2YqlX
jUIetRKhWOcSYVPerOlXo8zmryViRDPgOtOfSO+u1m1V4bYzbm8pa5kfQNGAlsDq8BtkTQBU1y3u
Qa5s8QZybZjPgdEAbwJCrktu3UZ2zF5ghVE77dcq5qLX6KFhHxYx7c3kBBfWKht5i7FILkzUE48O
tXpF1EQOyz8sOXCCoQo7jcTwhdQ7e3jpB5cTN6kJn4ddPgyLDGrp9vkmdwEAvc4sVREkyOx0L3Mn
rqEtpDQDx3CzIiy2sZ1ob+JXejRmJ+63vRr7ZwDYjgARo6NLQ25W74LhiuYLzBVOmMSMtNjHORV7
U7ij0jnmTh1fJwbH3yaxxx0IsI1f5qKR0wQR5TSb4hq/ikLKtYSNDXz8oyo1OpSOVp4Cr61hmLdR
MYCimpGilOUP4W5Iqz3BUOHKjXIIZaYCQ3FAb7pyUFaQ4lJF0jRHrkObySwaXMUiJ7mqZnDgbyb0
W/NqqoZ5vuoys/yrS+F986tFTm/EGIyFPIrGHP0QqgYa1r6i0RK6P0W5mL+GZRQ1tIyhzC9cVON3
TjyiSu8Ai0iehwOBBSzxp4ENW2TwZNc79c5EijhuujDKSLCbwJAOg6v3P5UmaHHoq77omzxeH0O8
gjzTqWmjumplx+iz5DsS36EO6t4lYpkgagkbpHDd5R6rGmrOqi+Gi0FI5ztNjmX2If8M82ZAko0K
39IcQvP0EGN/OKm/+mym6CdqGytnxDecvXoBpzqISbavN5pOn8PrkyE55dQV9aWaFox1xhNlZMfN
u0VEYM8xxWjqdBJH6w60jDlkLtsJN0koD5YbrvOlglhuf7LH0NY205wUNzV4RhRYpIeZfhHlUXuD
c2MkcSCVEBLsAYBnN6IAiC9bcgrNiyEr6lt7DlcCdwXZZByzExUWtoGfUu587ZXA7oILzaoJaDtW
yDSk8TaRFmuWDnykWa8bXmcKDRouFMSRSbnsxIbFRSEwCGgstqONGRe9ehx2gjLttO9xrevysoac
A/JhjMBJVdikP+YVjrvXW5X0HTPlQZvKuRu1CgIJTB2sMCnfYon2qQaGzBKXtlKhhy6s7WWaP0EN
wkUMgC19dNZZOHdLNOXPqbl262Gy47h5KCA+wCG0NMp5vYvq2Eu5tIVPmDzOxZURd0nvjfxbZhpm
MUke3hzKjmvQWBZ/2drpCqQ0pEbcwjsHgFp01vLZbE1y6XRnim2Q6rS1IIrH8RN3Xel4WJ430Z1F
ZsePqRnCdVOIEPpNryXrlyyFVOsvZFkor+vb4dlo1gI+axGDGfaTrdobCN7jL9qfJ/uCmH9jULsr
ChXDsOXTKooTudRuOExr0IzMh5elzT91ukjNNnrRTECNjmL8KbAyZoHFY8E9PE2jYy7S5ZcqYDsc
ZJsrYo7qfCSscJnX8sLWqxJ38qmGS1WaKeF1o9vHMOaLVDyNGOAsu0bZ5hJgexB+iwF5h68mJI3u
WGupaDcIPXHJxAl5cv2e6w6AMfbvl5TlSYlsoHSkh2lCd1+OrX69VCGSpyTSSiLSl5bUr4VsuShg
M6ekhq6S72fIUFt2Q8tP9HGs/SwTOEk5C3Uhd71CmpdWMzftiZ6ed8dcRq5iW2zZPmlu0KXoc9ug
3U9Pv9wMqaIbb8armrfh2DTDZ3qYzreQRiO4qpGL76Jwtc9hZtbjxl1yRaHP5KAjULuq2FYjDi93
IB4y83VzyXAXDDtbXaaT1t6otC5TP0m6VdDDVghsem2azQM7bS8v8L+c6g3Se5zY+zIyG864ky4n
N6xh8Vm8fUz2WyihlM0kg+QRf3BRtEaR+FmzoNgoHWdmWUDtv+FONydb2UmIXsmLBKivV1Ayo66w
V+1amcWXHfAIjhiO1X8vlgaNR9mEUYc91SJNf6GR0uwWedIWIfzSep5mnb73zB8XcE03nZ14kSLB
y5/rnRFm4bOrIsRPcKAKZ6fhBuFuMY6k7bumcQNrC1dl7mFDXCX+lBQWSGE8tleNi1lB0KQmuX65
O603vT2K2c/RE6Y4ly0tRJMaIgoVdKUnx1YU/RzAmmHnkGmvusNKBtkA/NW6XWCFg734BX/XDBSo
IJKMqerHXdfAFaPizmkIxhXgnK9EUSdq9hr4Ao9ZtZxwI21RkMKrzliOeSpMbD8clZNLYxTQpzE9
V026U+5JfM2WIgp2GU7sj7jrJ172vxnGjkJeatpQUQ32WqSo4oxBbUjyqHBCIYnKLvR7bFPKrWwa
6KFZRfat0MNtGaFsy/hR/mS260cigbcM55fxrZNVvGtKJf6Wzr5mOIOooVozGR9VM9buSTzubbHA
XdDj+ecrXu8fpBN/GgpuPLR4G06ufc6TJR+NrlJM6JYh2vxa6BTHGuS1TRZlzv37QxkQhs9eq4DY
exIekfho4uDxlrgdJay0EfiTI3+B9TqA7kUNlz1zEzaafpkOuCKh9eM6srAR1sDh3oCy4ANS/lu6
+unlCkc5wMI6GzcF/dmv4OZcYB4ABBj1hXjOuCSO/pxpWIQ2eXnXURqtH4z4Vn5wGpFntVzbETCS
Dds6m04UqmHC+uAxEd14VTr+hAijbyDkfolb/a6JIOu9/6p//6rYRqBosKUFlueI0zt4RZFvizlW
zTiZG1ok5Ybr4cmtB8KObo/93xT5N7L319qb314nQjEHDY8rLVNJNNtvh5Ij3DOSneAUG2nzJZ6d
9LgOilSciKq+yolEf//RTrZTb9YmgynLFkrBPJeIwN+Oh3siJolRyfXcaWQaYA8CGW0G53M++Gp/
GMhGOcOURadqMlHeDuTOA1v/XNG0b3Fxgp8aX89q/DAb4vdhHAekTZiQ95RtvZj+v/pU6K6SdI5U
GuAxKrdllYpdZqiM7blL/RYYx49ah5CHE/+jJDEbVgWmq3g3k6san27nM81iO4w+mEGnz/b2Nb/9
WWefFeEODzuaaUAgGUSMDFLAOhQRy1JDJ7qa/VUWReltHrrigwn12wthv+WzsmQQ5RNncPrzVy+k
TujtS5nlAB6yvKzCxb1dEt3+YJTzFaJQ4yiiFGiZ0tvUHf3tKDrYQU7Dy6CPDlsB0fJ8Q3IQikuk
hpv3Z+z58lcnDRaeQEgiqNptdbb8IeLH5GKh0U3x1eZu1XcGF13ZbtWAtppzGbOg5oPHO3+JrHlH
InRCdmXxtuTZ5G0l7Haq9xTY2aBTtlpZC2l/ru0peP/hzt8jqwN9BacVFiYI2qyz99jpsF+6htRd
Y15Ee2VicXqPpJYwlRjOyfj3q/x/R4/z7Qe6001CoZB871+rawQHGe/uv5bkXH3rq/8Fa7Lrqj/8
vX8Kc0z9HxzRUKwMgZ7mdAL8S5hjGf/gKyG8VEI3LIv//EuYo9n/YN8WcEc5lh0uHszQ/yvMwXMD
GyvzxX6Iw0TyZ/+B5wZT782+YrFps52eOu7If16sQd6uO5KRp6ZNKsc3aHSElNpL/AvLg7K9KsbC
Gq5my3UHH7hpyHcA+mTHaYltkbuka6XwjQry0R72zVjetALezUW2zKnaFc4I4GLiuj880MWE1mBj
Mv4ZwvMpDCrGPtuLXWPuHpZ2WrRruwq1X1HT08OrkkF+FlLJm6ylAeZlRqTpt5FhtNCUYiBaDjIM
P3eZyY5y46zoyKFWW5VxIqqYMLlnbCp2Ln1YFhiOp05FK5YD8GYNxxrhS6+aBHqCI6c8sBqhfuZF
Rq89P235t13UmdZW1TgY+Roy2dqjCKTfpDt1SoeTkx14Qa5Je02J08SbOakHdY9j2jxtLD3U1o1E
aI7liJ7CdWF/LzMP4WtX4zvXW+s+zzTZ+QXQHPqEVI9CIOEMGaRM1n7yIzCpGM8AHXj5Oq/IDqdJ
bnKrP6IaagZ/dsMC9jYoyLKzSMWzngj5jbJdhOUr7d657e3jEtJm2SynXMmnYUnc+yIhseTQRmWn
bg1jgLunF6VuUN3mwEGY1M3VtnGtrj9Ch506VMaT+qEL+LCBOc2YQLXsM5sFeNAiRMfI+42UgFAN
IJ69uk2/FbGDpKlkm4ZIma42KZFTNlk3kyPKW2ek1aDpwr0rS2ncWYQFrAdalSQs8aEt4JHipHSF
zO4Y3wr8Guabepg0B5r5MBabomXrCnR9TMTehqZqbganLVwoqhTk9FqNDN5QmK31T1W2FrHY1tJl
fgyQXO+rNTPGbSZWaH8zrle/KmAtyAtGRNPJhppv7LQ2iqytgUSiwiBe1FPjoeBJoePi+2k+wEnr
wCEr0zV+asW6qGOTOL1OCiggN84URUnqQAXa2GSg69sRxDokr6N1XwKXETpBLA2N4auBMzpeHvQl
gFwqu5FyC+I3LU80I4S8FmFSEeeV6DD4QNJW6ziNswZ8ljapuJfId3CUySOz3zhpnpX7ihSflnyt
JYTNVOFyed/PeQ7LldplUJdub4W1Xxk4wl9xcStqsgDwCFG3XbMUpIN1SXbq0dVUrVBiSDHZ1z3g
X1DCc0X7ZjXr8JBptrFIzy6cOTnSvTbyZ11EsH9BkzKcF+2c6Cy8i4rI77MIVFfThk5ct4ZdrAcn
TFdxw8zqdNpUUWjQm9Yj9RjruhGiQEVdVcNZ8oykNMmp6GrrFGCk2VnQGu3cfx2nthr3Fb0G10ev
JyB6JOyjwRhW+b1oKKe32dR0dJKkpT3nFh4bQZao1txA/FBfZQ1m7aWEfaJ0hi220LwedA1zB1Pp
24b32ftttIjV74u2/FysgAA7e3BtkhIGxG9kLWhDvXctxKzbVIUjwHwv3eYn5NAcVuUARPZZh54r
D2sYnpwNwB4pBR12CKft3csODksJK8bGO0FOCcEoX5ZVNPAXqbX6u4H69suKn8ziU6mfVIVzg7ee
geaCRiWh78amr6BBBeM4s5WEUCDL60Q0SXNMVjDxTW83U2kCSeHXcsSXFTc5aJg/OuX01b42plwd
IsPJxR069MbE51rZxEevMyCAwSo0n/k/2tDscjFom6hrMDnM+rZ7JrusN/frXPQPBIZNdwvZ4hXU
gSW1DgUN8vLbQAxtu3GHFvpmjBYvv7XLGuptzi6WbdexksanGUMWug2VRYRYMxhlXGwMAt6jNE3J
kMpBrdmu5YhRhoItCt+iXKEWjnbxa4JgdD+7Zh1t2uiExboii35p7Zp3Xmsl6sqyHOwLVkl4C6Yz
Tv51bNb2J33L5i/8lCVIR4xbdmDpoh12mVXoj2DgSX6RrGGW72shei57oR2Fn1bsPPSAXWc1gqyl
z5f7CWkS6d06mHka+0jXqnyESB6bYbjNihaDH3zlRtGxg9AvN4rdVK1S83ENSQ0CitpewK8re/eo
+rG27qIBlI4WKd7q0bbgOND8tsnYt7khDODUg2y/TDTlMXZCsxRRNY1t5UWuRlrFXJfcQtNhtS+4
pg4QpE28L7xUii7xNaWzLJyszNOHVhUYJBHgtXJcWTr2TV8MhRGxFxcNBirCmCOxFxPAUY3P9U2V
10u5Q0XBnCvtal59FEHRco3cDe+iaZjs7iJrokW/wDeqJ3soAgs/ouasxV8DUNgjSo6GeF0ZKfbn
LLUdeo4psjO9yyGiEKzoJhdp5EbRIcq16XLupUPSCzkd4QGLiwz3oCSzViwsaOueclRYml264iNv
urAB/FB3IheWqOrXA2YPTkLxhakIlNfZ+qVrw/DoKgvaP54T+oE9proryrKgRVtEjlPhDKyix6kP
46u0aQoRdMxETKIHU1yhvMjahyKsnNzvsokOSDzlo0nvWx1biRpAN5PhxurouMMsoiY/UEZhLy+F
pY1bKJ5tdztXKUKGEHmI8R1HKHc5jM1k46eu2nI4mp22ELun9X257eWY949zVfXlYcTH+d6cdaM8
WAXK5GsTBaLYUZRDiHV4nH5TDcnY7hpY3t3G5EoPWZ9Ie2vkDwpmElkps37rzHnnHld6R6B0Ncdr
YEP1cq5K2vi7aDWYPKne1IGDiV9QtkN4Q9iVLr2R/gbNQrEu/d1UiQUahpT8tz2P00/WG1Ovi6bo
R6+X1nL/ch3+/7XB/6Z45Br9X5cG3rf4rVT/77/wz5pAcrs3sdpD0GlSfwKd/KsmUNY/LFCUk9We
cm0dpPHfNYHzDwpwobuOrmORJ4wTsPOqKKBgUCe1vgO+dPp7/0FR8BZqwFTLpCbGEQAvazCk31wy
Sk2WrFHo7mtdJnCTIvvJnfsYEmi/3LZKS3eY2KlbB3TZf/Wabv+GM15jV2+L15eRkanj/kc9dHI5
P1Xur6AGrUOmkjg47Ir16xz+ZdH9StAKvz+I8dEoZy4gUFncAcum0ZtaL7sOj/aWHPmNG8hdjur7
YG3bnbtZPgAA/jiqrfB8c7juui/l3utnm0JuLlPNqMsdWsjNtOMKBPXBazbzL3mM93mw7M0f7z/q
CzD+b9To7xf6etCzF4rcW2pAKwy6GwJzW25HbAM7H5Vo8tX1u43hV5s1GC61Y3+n79OrofDMZPM3
SPDfRCR/+xHiBEO/+qrLgMFPbPEjpijfw1LxKgfBaPc8zN0HI/35JXPboa7VAVtfHCZfDYWe1UFU
JhnKJyX3OB+S4/i537Mx3kDd8VrSELxu//5L/tN0sl+NeaqwX40ZmUjpC5JePTEu61c3DO1DCssC
qHesDv+ToQCwTWp1ZRjnM9eqVx0S/uhl+lfNvOlm9IAfQdUn3OEV0vjPz0VbwIEUCVLtnn0uGYUk
yAx8LgqOXcWJ4UObeey2WDDCZjJ39tHZThf1d1iA7z+dcXpT57OVRgAboKTCd8+hayNbKrRvp4Xp
TwH0Glals7EDy3N3eUD05uX74/3hQU8eRCxGLuMYTJ8tjhlt5GjDn6CjhqYO+kzs2F6sPyQcme+P
ZJxQt7MnezWUEmdzhIgjpohFJ970Fn9kVkY7c0dtuYs/2GZeFtObkRxbGrptK6l0fKrP3yEMxpij
HwpUemlUnvZdfINNsK+usisYsF8v5XG4XC65vDyKz/luYkl+sLueHR4WvTiLjsAJ7jJOQOTZ7Gkg
+QpJae/VCQTTdUe9kSqJHx1lrUPqo/XBR3yZ868e+J8DwoBDanKCV8/WRIcmmpsYNzdRfWoG5eXD
eED7SaGNc2kmyGFwSLTMd6UzHtdp3LkdHvkOPCLEQTCVDkX32Z6/pThCFE158/53f/mu7/w4eYbG
WmGnaoSt2LHh8OOtW91vjt3jcw9TPoi38Ftv8LGBif40B9Umv6tuxT6+Ihzz/Z/xx29y6vARhK1O
pmxvd6i27MjakbDt0u4QGg6iCawZaZ87nebrfYfEdfpgFrw0BX578FdDnn7Sq01RVM5QJgVDqqsI
Qm/sF9fulvhSqMeTsSG56ICtaebZH2yQZ0v678nwatizyRDhnTdNMbMvR3QzJn+5NhQY8bwi/Hr/
lf5hIJd+PhskqAqXlbMPi1MrJZY72ECMDc6CXNqNNpjWi9x9en+g07c5e5EgxBa9F7p52DudTp9X
L7IhBGceK35/WsvoftSTwm/SdGMauIHYeZ5+Smfr+v0h1R+GNLmG6TS/2BpftulXQ2I7MVYJ7E30
nNVdkl73s/XBQ/0+IWmuCW6XnNFUa/rZJmGGGBYaEheKIo3IeEPCi83KX0TTHztrfEyEsx+zbP/+
U/3+IhmT0Wws9zCg089eJAxQckxjxuxM8Zg21pHsjatU04/0La91J/vx/nC/v8S3w50m0KuX2EGc
UvOUs/Jhsa4uAkH1wVw/u3cw1018/AgiwLkQV79zj0W7N/mHkEWZGc4Vit/Rc4poQ5RP/sHp9YdH
wZYbkzA65hjx2GeHV4QerYxg0CGJEY+Vyg5Sthf/8dt6M8TpJ7x6W3DUWt1oKtNjykweKMF2iPPv
74/x+5JlA6R/ySqyT62/s70hp/OeQ500PSeO9E0iwxON+xIOxui5q/4RZeS30SijLKoo7qDSdvXf
XppuOdOQDljyNtP1EGJlqCGg0MapCbQeC5P3n+23TwSNQWDViV6HJiPNpLfvb3DzGNdhXfeGYfVJ
Qy5gi70/ghTnu8LZEKc/f/WJkknKqglXBMlHa1cfwDb36H58/hOU2/IWTd6de10d1z0Bkndwn732
btmCiXjionwU19EmAQPbpR/cd35bBKbhSGTCL5dGvOvPjjZsdIZhag2dwJvVy7L83ih+AM5+e//h
Twb4b3fhvw3sHLZExdaon69mvDONocgnD1EMPtFWBFEejWO3IV7PvBcnCkCTO2MA7bHZIo8yApsD
8Dopa8dfneSjOuD345XfA1JgYmakSHyxzx67RI1BfUChbHoQ7uC0+hR1hzrA2Ftsiw1C4cNHb/rD
Mc+OdGnH1dpMjOkgrPw+b8ztsIuOdpBCBt5Ft9j1Hqv/dM8+PSZlDgED4B0gAm/nXG5Mk0ojKkbU
0KjRf46o/M3xizunpKa0wfsf+fQve3PSvh3s/EgfUTgUdLF4PuEcQyI9QxtnnqLYYVb7y9F6pGDj
Zo7t5oOV9fvaffOQ5tnabVEf1HRlqB/dDIMm3Udz9MEF8KNHO1u7atWGtWh4NLqAaC6G+Tjj1Igc
qb7EY4x7sKq+tArzJxpMH3zC86KOA+r0eKYSArYF1eT50mkw4ktkSqnxUtQVQbr5P6Rd127luLb8
IgHK4VV5J+fYL0Lb7lHOWV9/i+5zx9q0zuaZngYmAA24TGpxcXGFKs6Sd5PFu6UL8g1G8PLdIZzD
USdj7vOobUHkbRqEShLSaqoCYykihrEwl0WfhhjD9FKDZXXu6EAL3Z4O8UlzQGe4Q9PoI+utum0k
X7tInQSoGSnykAMuWZ5T6a4V3i4bP+Pni1Q8W2AEFbTb+PkTdLih+vsDCq0Lw9C3PciXKdCJIDnv
l6FTADK4xS6+k50QyqSW4vAofViNNYJ6z5d2lxfGBKVsH7PkSTtrMIjGRmu7A94mpztUh9ou8QQB
36Av3PxLRCpeQpkBDkrFMhVcCuZky1a8ByEExiJMwWofxANn/8Mc1H8OmY6EsqiiXYTOe6EUl6AU
h0Vyc+LO8W0rqo5S3F9eGDk63xwk8tI6id0RaZCjt4oA+IEQNUO3x4ToMaakgswxmtFTpOpVyjDf
lYE3imExm1a5QqR8R9Wo4IMBe4UpcCrULvtJPxpxqT1cXtemy1ihUC4jB0Uo5s+wLqm61cC4okDd
gRcY0ecmiIKMCPL3CFa+5UVqUFvIJDMZY3gAI5ThfOhRAv6DlaxAKMuDFAl6XUARYg5hXiMTkg8W
2kFVp9anf9Znpv62uBUU+XQrY0jlVhHSGlClBJ8HuRQQQpoQCmBYwObNtYKhbC4AqYWqt4CpFGR4
6tCMwH8FUQxdRvZ8fCure65iBdPbLgMNjyjboPURhBjna6t5sOqjKjqY2bFxwyt1X7iRq36AEx3e
nT/yvmZf/m6bdr4CpCwQGiQY9kbq2pyl2V3a9Gj01dNliE37W0FQ95UKCraqXQDRTtqVkuh7kLpa
scpk/t/GUWHghH38d7/Zyi4GYajkBu1fZv2XuOfxNMCLwXB6V/PAFeSAS9Y27JoVY2zv3xcoZYxg
oUWnFRJ8Zus0O/5x8Usr9sIj3vq75pYg9qw0J11p+G3/6LL+/3VShsmLGIPvSkBmR+EFTERCbhnu
4mMgdd/H5rJY/HHwKk93Ln/G/2KbX7iUbfZLW4Hu7XOpkospAZ+kEWu7c5I70QTVkDfeXkbc+KAo
RKMWiF55jEDIVHgqRTO4PWthBjdd5Kkq51eZ7Jdy+NdlmK2FGaT/FzzkaHnE/54fOnGGfFNN6mPF
Ea0jWJuv2yBT0azFChAe1IVZeKxzt3GjnWFSdpMs8YKp92o2IVQOxqC2ioPawui/Uu1iOTMelxwE
ME47o5OB4dcEct6oyxTE+eAVQcmW2BBlP/1UzpFQYLngDLEFVwZND0g+TRknpvRAfezOKLh4qpu6
2WlkVlrIR7uETlnRkmPQVwNpsDnkRpb5kMaJMPZjKBiBHlCsC0GcBqY2Z5wMNLksqpA+dO3YVYep
1kJogcZ5rP7zqwtZORW5Trxq0eVPBbhczEExJAR5Epg8rUZ4z/jGkhLWI3bDmJGSQe5F1dDHgdbc
cyNDq2AgYmRyNrV+1jFijml5ea44B8NHi3vZoLdsC6lGHuM16DdH8/45FD68glajDOeGkLtKaEd/
KSEm5OlKROaPg9afxEH1LoNuOEKkA/HUgqfXSQv4OWgl85ilJaDqlOxTaFXnmMm8DLGVCznDoG4S
BdUysBiC7lLjUrsQo19Kn+6DtnnEI2UfJ/0pBif2UNUgdtYg5SdEBeb1G1ZDPbFQ2oLXK6XsJdYm
AfwXOUQDwG271CC0CHMI3jZgNnm5vODNPTXQlIDRLxL8Uid1RqMq5rCJk5h/DSjlCB1LpXgbAeMP
KJtpyC9RpiJhjrOcJiCgm88MUWTl8Cy6vIgtw0dCXwQFCGrVIl3rTPuA02cO27WANkwTH7kSAln8
278DoSwjztDdjVanGfHgc1KeCBtDV7MSq1vnCgqV4IGUUOXHO+TcxHmxRm93JU2YlCww0nuVaWDj
gWA5hv6gsOv88xVhcgvjIijxCAL9Ys36qkb/Gs5TUERmrKO1rvkA6/JlkK3PvwYRz1fUqrws6QRk
CXI0OOf2WO0vI2x9fewW+ocMlD8w23SO0JeShm4wIEzofVOEBl3w/U7Em/QyzOZCDEQJpHFIgBc/
h+kqqPGNKSh4hDjYC3rnFjyrFrG1EqSSNKRhReiY0l61W8Im4RsQ8kpReo0e6H2J8VzwkYMJ5PJa
vgOhqgc1VAntopKOlPH5WrIuBTGzjC0TR+W64PvHJG9PWSPd/wEMpvUEzO2QljAKBuISQRtoOJdd
BPaKefJrHXd+njGq5JurWcFQJqbF6K+uDcA0dfOBRjKn1/tbkCAx6t3fgxpsGup5SMqjGfdbiSXi
6wG8DYBpu+gl1pInVYo+wh76l9CtNCUDzwD5H5eOALjCNKjM1Qy1janq8KFAaotyM1HzDFOVcYC+
3zYERDVgCgI6QOkDpEdNOycZ4gaIly0W1Cz2UwMmJ2G6w5xp9Y99NcDAMSmBjwClHDoUKpA7Qpso
3Cia80zIzNgg0INCDCNN9f2wAgUhKKaTUBNT6VCoivkUavZI3k9Iyl0bIAs/LFC1YwQkG3lS2DYq
UxhxAk3RN9eDxywZj5dGPM1AGqe48d6wJkt974+SBQYDO2FsHt2+BDQCCCdEmi5BeyudH1w9DFuj
AFWLie5XuzsKGBYxYyewQRbmTJmJQOGqsUKX9Qbd2M4zWPL3q3evGC4hV4eAxdi2Wcy9S7pdLvuK
DSMEBHoO0F+DAJkOE+ZpHAxOAtk9P/8o9F9xp3sVNAJig5Ey3VyKCOUwWUGPGe6M86UMYqGg8xuf
LIjDYz/MVgiqyz9YyhcE3Rej9NDmrXFZmGkLdhajhVjkfQh9AgPye5eRvocLMAdZRVFUAoUAgv/z
xfAT6E5mBYQFkEP0xEm5y3IF5HON2wq1rRWpexlu4113jkfZQdXMjd6EeE3NYDBDD20/xoJkx9kQ
6SclB6mvw0k9qJ9R7L4dRqNARnpYHsH7bqVl8yar7RPI7hOMrkVT+jzqUkXkontM+8bCyP9MM67Q
/+Rzr3aICg7A7FiAGxs7JOslZjM6tMCfLm/K5y12Hqyfbwqx7PXhAHkR5qgBMb1z76D8FiIM5Zwm
DFUrNtLxpmwKlrFP/GJydHBWR6ZQm/yhfuYYbQYbSYbzX4SKUDJt1oqarHW0BBfkR358m3pgErUE
KziIB2PHKptvuyMijS6ihQdPMsr+YlTmeaEHotSbpKmxterHEmzO/mDVx+5n4pduc8o8VuV048KH
2X/BUmaI+QEtqGbAYhgMXGC1pTWLZVSsYPyzI/v7l/3CoYxnqkConBCc1plszqxcFURNGO7zwKqG
zuJ5N53Qa4e5qYqZvNl4iOJj4opUZRSHEQxSfqqNZVWaZ3T0jhYKs7sUlcXcghgXaS277f3LNkx+
2LeFYlgck+lgOkAenzJhDG2Cn9Igtatu13qpBw0oNIqzEhTbi1rhUJEaZAOmAI3+qCvaoyPYtdW9
abgwUdV3OVt4vbyo7fOwQqOsc5jbvGpALfeJZryA/vk1djird0Hg4/Gt3bATmGSjvm0kEiLYRUEj
BeHzjeTlAOr2ILUxs53izqfIhhdwI7+4LSxmLMDCojZzkkPcmaCixvJAR/WB9ncfTf53zW1o//MH
NoxxtSxqJ6EXogRiQnZSf1eW96EnhNY/GJ9r61QjIkQUACIctBVRp7rTC15D8vd3LV1BQfMvGRIP
NooTtn6tNrcKQqrkkXnIyY+lP9kaljrkRTEMyVgCVj9lD+AoglCJai0+eKqcFBK2Dm/GLvPbbUU7
ePmCBweXNhqJqW8XYhy9w7wZ4rhr3ZPAKoxpCehUm8nT0piTIxJMr3hkNVBvHsA1LvUh86FGXqkB
LsgnLdGKsFAo9ZiaJ9q8rzDu3s3rYY1GfVHw8Gc5tMIQa52gXZ+Y0SvYSv3SCx7U4+wKuA7xlrJi
l2WuFPcPeXCCbUfAYwbp508OgPNjqMxQBwPLzmj2e9Aju7UHbuar/y0k3zSfFRTlpw29WqAEiFMY
SqFTgQ4Rc/EO42RsvDxXy0Ey9Xw5E19nTT9+OjJ7spNXtJncJyD7gtIlOtYgLGFNDrj8QKhrRcYT
czeJUXw7IX8vEdM95/CQth8CDNqMZrQDA3KDCyKwhSvxWvEgrGDxh39e719/PdCZnONJeqpxhUDw
CHV3iFmNWDWHMTUvb+tW8PxlJN9qMqksVgUUmdFMs9xw0zvID0GCW3gl6DLRwn4Zi2GRGMo4X5OS
a1weDDAT6MBVu9wpPeEueuLdzsLrl2UvxB4ufTDKpVXi/9tLssO0531uvSsotlSPrArTtjtZWQYV
+sZCmSIxgVXNslvtKhcssVY3+5NVwnHOfsEqXpNf/NLCqAhXXqo+hVTzaMp59aBW5c+wX24LcF6w
PhcLiEr2yhyY4YIAC5uGe9UTHUgqQFrUXO7qdzAxaBh0sdGIaLM29LIzQf7i3EoysUulWABsBRKm
wXiuwI192RA3L56vL/Y5y7N6rIBApE7qDAgNj+YCwR7zFkylugO5YUav2vZaUB4CyQuZy6CMsJan
sgdVP96myosqxGYhMwC2l6KTlweaRTFEcL5Zwaxm8LyIzkElaQ7gPm0XMBiArx+Kupc3bfsiQy/u
/0NRp9eAAh7EguEq9B8Qp4qvODOzUch8MKz3+mV2Da+003vW9bm9gV+g1AZKUc5D1JO8cmZILpWd
AxkIhjVsFPqJq/3CoA6w0MziAGEQEvgHXnporoXD4Iee5PGuaKsH0R+fDUa29r84jS9M6hDHnIzh
Eg2bSZ6pgh07YPfgd4OzOMm+fi5Zr+JtN/8FRx3lORX7bDQAJ1wjs46Z8PiKzMSGP8CXA22X+gVK
MAVyq3DFscs60P/F73+hUye66qEwCEUntJXBFUOq8e9HXHnNujZZVipTYQJmdhSoesFgBpeIdewE
P34MPSjFtPbg8HjuQJBpV5z+MD74e410E0WhQvs8Ilko0gTL/ywHO3F1u8ULuZTQnWpyzPfI5st8
Zbc0y1kIEkC+IjZUSZa6B9UoyCosKOT9km+QWp5fApM3o72U2Aviau+yN9g8lyJybhrqpRjFpcOh
wcjTNMIlNI53YfIGiXPr3wFQ8Y9RGhrkgfAi4UBFLUK8Iw0rxgVHzO7bRbpaA+U7QSPFGdkAiMEl
8dzgjy7n/Q8P/s17dIVDOU5+MrhKI286DIZiLry14tTMriFbaMLBmI85NNDYUcnmxbACpRxnVkHS
FNU1XN6G2SBHHr3HmEc0LMlrW4d3CweC1m+t3zM+22a+QV3hUs50GSCpCc020ow7OqA2BW+5F1u9
PR4TH8y2VmaxHq+bvm2FSLnSAdOhIQQRcAxqTA2A4+q9zFokGKGvyrWDr1RM580yfsqbdpoaygL5
oPxetFRL8I0rtXBbd3LI8zyqcRmb2cvl87B9Y6yWSTlRcPhzRs4BVPYm0QSXKsosOaZ9Q2s6/Q+v
R8bhoGMkTEUaaOQmBxz+zOCvCtGGIpufWpXDJ8cgPU5ebGeW6I1PQWdCYpllSJvx+9d6Py+VVZAW
IpCpa+Jhot2AvKPkc1eSZ+xzlzVRulnAWpns586vkBrob4EiGTvLtfvAQ4ITw5d3KgQSTajD/4BK
EMdeHeN40kULVc2bRSImVDsZ9FjN8q61wHBjyeb8zr9HV6KdujxrpPW/2NDn2CJG11C4PI8WoQA1
lm0B1NaB2JNV3IcOpDbuRcxpgMqLee9vn5O/4TTqLp44KGlxZJEk01m8aocMd7+BZKCiW7yd2pzd
scaSRRYmdTEJVcAlVQzMwZXc9nbyWwdCky3sJ/jMQ3ZP0l8KRhEMfFPR6339ut81p4hRD9kOeVCh
xDwq2WnCALOuh6TNMI0gOiE50NBv7icTNdF9v0v24D9inRTys77fY19Y1D2WLlkxlgRrtGYL94uZ
ubnX+BroB9Jr1sW/fZl9gVGXWTfnklGRTGGgHqDKYcXtaxJ/XPZ124cDI2GgyQEXjkT5V4EbMqjk
kGg1kmwdrg4SBJpTpaxxlS0cJB9lVNlF0LXQQQxXNy0nlxm62iUIOMi3qOOA/B6tkdzd5QVtGSW4
bkTk5MB7odJ1jF5OOk2MUccoNF/KF7uRWeXWzbh3BUHPtoXJJINwLp3+ripE0FXjzKV3swPa5ojF
40wk6DQAzRkjkGIsj55vC8C01akjsIu28tC7bEf9n+SORCi3CDoqbITngLI7yCk18ljy5A0R+xBI
Rw0j3ckuFL3YgfXGgQIWzi2G8XlJpTuDlF6TQIO6kMMb+zGJ5FWIC6KCKUKKygpt4+GyeWyVlM8A
yS+0uoGWAsJ0kjaTeSIQ+SEjLUf7+FZPEMSY0Zvgya7o65rJdXYqOjnz0bRxDkQQYqPuhUlMsGJT
PjOWEz1BWxnWO4Tvih44M3enBd1HOeQsv7gNZRAGN3Q4oEH2fKVQU6r6RkITxTDUdsNrd1DQ/gD9
p2DyUrorRPSEG9lrI2Sveqz4apI8ZGn20qYYKURnba/LV6M8/Lq8/Rvmi8lqTI6DDlxAByUVKkdQ
4mnqHsuv5skdx+BHUNXvlyG2Ygy0W4A3Be0qaGqkuzOnqAa/XQyTIteRcBRQcdB43PaoSzvigQ+s
P5iKQ0wDbTfC/MuL8HHnO73wkSENevt7gHg5Qkmm9nRbuY0flifxWLqFN7EeVFvBPzBx22k6Yfmh
H8GgNIxibQbmaBW7ZtfdxIgvKiffQTTCgUI586hufroVIHVwegiW5NUCQF6sTG18FDGncfnLbdx3
ogD1RhDuwHej7fF8GwUD9PeG0uDDDT/TUXtuyspugsm/jLIRbRMmHSCpYBHCn3OUGvpUOJqE0wce
Rzl0fgqSMvHArD2T35YKFc5wqJs1EstejUJ1MNXT4kKq1h8wftE4iwWJI4RjrCB+87SvlkXFmyA/
zKpEHVCCUnh7GFHFL8CMLr5ErAv2O0cQvPVqA2lyebDKGflSAWl4QfrF6VFPjMBbAKkxUEypD6Mr
7SGAYbaiwy5Cb5rI1yrp68JIU8imgW4RD9DyejDa2lQrzJAHAySfL5vJVgB/tkzK3vW27sUaZTA8
ArFAwYxc/aNyICUJSgjTsMHyyQBkGIxOmT+/hLkcQtcCfgti5Fbr4S68Ue3J0vASi2STZTGbB3q1
l+TvVzdhIkCBMAJTKXoWb7RaxAA7a96Q9bUov8jzWaRpPVaUVO11xmdum4gfmSG6jJ3bSEucfSpy
NlYrAaci2nE74Cih3cPpx35mo9CM9pUBH2zs0ayIZK8zvv3Js+sMmXImkVSDRZycBUIdsdhQCrzX
UVbnXVP1wUfGuNK3Wr/O4CifMg2VLswdPtloNUfuKHpoWsQ7T7tKMaAKGW1HR0tmY2Gmcl/aoy/s
akZ2e9tmcMMJGMQBLTr1RScJTNYtvIuZTuD4Ekr1rm6ah8uf8zvP16eDQZEFYz1om/wM4VafU+rr
IB0HbOpyDc8J/Ti0nA4+x5vCYUKfBHhCjpWpWMm+P0i/oMpg8f9L2mDbqL5+C8qh8qO2VAHWiuMY
ePk+PIw/etms/NwbwLaQv87H6Qk6jP4cscx52xH8jUzTB2hjwKsJcQTRbnEVt/WgmawggAHZhA86
dbBKMnZ8+5x+AVJBaT/zS6sQr7rwhZV2H3oXe2AnuvxZt+MysEr/57PSulOyDs72fAFKg0Ens79C
Ls8CpZ23WHCpV5HDPJzEQ3+/gb8AKYfayvHITeV/viB0K/aZAI6d3gaHuqd19h8kR4kEEgIXkK2i
QZbypzoUVsZiltCZUfJXWVW7bSle9wFE5Zq5c1Ou9BgbummhK0DqMPL9BK57DoBi9Zntjl4gJtjf
oincQTfurbQXnO5WClFmYg3ObroBHQyB4CcEMRb9ioGc+FIWpD+7wOhQqAqQVWRN3wubGITbFaxP
qvFN5alaEq4E9dTv+7eo4dC7Z/L1eFv6BYpJMp3Lqt1t+lfwMWBuFj38ukA/HSBVK8WBhKfD4Arv
4CI58J64j33SKxUel0Ngz9epbDdo50MvH3StfzDpLjZSseL6N6A8vDzpCuT98Dzl94qb70vcYZIX
+fk1Mz7d2t81EuXfhLyFgGfy+Uz68ZsgFIs0lavWJgSh2S9WuLH5Qb8ARbqrCGoS8xzqWBqJb/LG
KpA6I6+yFpPmO3S92fMz0wVsuVLUzDA6j9wW/kMFcQk3JgM/fmJONqYXMA6c42mWmcoesrT3rAt6
M2gEmAqSMqIDR2fSR6NERYYj9yMU1x5Ix2n8YwrRMEVIiYfSYibUt8J+KL7h3amROW/6QZ0MHFQi
yORz4yr3+q32Ilu1Fbngee3NqsHukr7a0J5eL/ueTeNZwVIRlxzJ8rBk2Ne6ENtdmoNxfsBEEmMC
aqtdADk80BoiWSAbOp3CSDJ1MYIQlCWdDQr3O5BelpZam6GDIAuRXSsgSWT/DzfHltmscalTCM2K
rimgYGeOi9K6otHMoKOMVC+SeSgQGBGY+IcwuKnLCSKueq/aSDh0UCke+8Dvy6aAjn1bsMKCrVta
0uCWkKdFak6k9ryIIoMTomjEg7J+Cv3x1KtWcg/p6QFT/Yo1/dJ+zW/ax+UPzQKlAlzJKNXGmAEq
hg+ckNol2lWHOGG8fbbMab00ar+VtOfSsASKzFVwsp3WngZIfN1dXss2iowEDREO+zbMJAWDopd9
iABkKg66GEVguYUq0GWQzTBH0mXM3YMPFTP49I51fDSHbY4w4Cf3HoZgfA6d5gA5cLPcQRWcXfTe
cgFrQGrzSh2ScsIAwCFBvsv4MbRPXZbaQ8XYvk1TAJM9IXIRQJtNhVNZn6R6HSXQgw89Darhav2g
CQpj+za/EUgrPlkciATJ+VNOaEdhyQmteVpF3tJxEIAp7y9/oe11fEGI5xCtAgYclRgbB2kkbmyg
H69BXLeXRMZaNj/Mai3UhuVjBxUMgwCJoSl2066e9hnyBlnQM55l20a3giLbunoyIcqE8tMAKFJt
LFCw1u50MLbMbr+L9soOQluX93BrabKE6WTksPFHJ3u8xmtyLpG1Ce/eXrJTGVLmcXDU+rcad85l
pK2vhbZ1VCJwh2OEjipszv2gDEqAMEUdc7OqwDiWlm5Qq+5lmK0OH9SMUJzikZcHmwVleDJ0hsIm
VeAcXvKnDCRZsdmiz+cW7WL2+A5pZ0JE82Q8pW7osuLOzbCBJNUw6K0SfgsqFlNVaemFCcOI4ZX8
F2G+gYCxyzV45KZ2aCs2Y63EI9APoxUcPeW7CFxLyL/hbm9TUDC8qHsU/e0acziq3e252+wufcju
Mqfw/iR/sEamdnmQ47ArEyxUrkJzaSApnjBihi0HskagTnfVg2pNr4GQi/kONMWnaZgZaRgWBHWu
56jIhFQEhFTUZj0cEoF1nMk2XPpA1HGGkFoOF04QUKSandZM9/IN6amG5gLjFbl1vtb7RZ3kGjKD
VWLAFsK59tWp9WM0nAyy9m+XRDzKymNkUGJOJ7KkBiMFMuZsftP26250y4z6tx7G6zVRV3CBemM1
1XgYkzTZzPvQGqo6K3MDW0MfT/JzthNfbb3uqjuxJttYtkFdxplWt0ZExn2jVrWk9kkYyj9wiOvF
Ub6ijuOqUHMgYLLdDGTJKrEgFoPlllWgGQADLYQb5Fu5Hq+0Yo5a+He1lcyCEy055q0gZdHfbMIo
6KVGWAFGWrqIpSsp10gqnkvTWJ+KpPYkrn4pQ9FhOLyt64pwBIGpHGPz3xh+yzSe2sVA2VH2mp3h
Koe+NnW7QjGmQGf95M0HMCqwazKby1vBUsagTlFuoN6KYyzVu0LWbChgOWHKasTdTFusl0eZRJNX
cspzn8vLrySMbeZmDu5o6Ko7pODEH4urEEnh0U/t/kY9sOfLtqwerQIGuMCRklHotHCEuailzPEL
QELjUZWqe1GpGBf09l4akg4dMQkaq5TT7XI0xw45/BSnZK6iJFdDN+zCTmB1i5OfQ7te0L//jUO5
3mLoRXTeYymkejz+gModYTvobdHVDw2SXczZPNbCyN+vHCMfoGF1mrAwRQrBOI74QkWTOlwW4wxs
f6OvhVEOeG6aTopFsoF+cBu9VphSi6DTNL4iIWotLdqX8+fLkJ/EA5f2kvLDspBXgzwCcnCzh/g+
sCobAc5+Ok5HkvypHC2x1B2YIN9bewJDnWaVMNXGqkApgS8A1XBLvrv8O21GyuvvS53JATpwQk62
Gxma9CeCZVfdxTsoaU5IlciH0c9ZNx/LoqjTmfZdWiMvBif3Iu5JIbg5LB74NzHyDIV3Zrv4ZjC5
WiFdPoCi8MLLNfB+16TAUdSZhFyed0EZWTBVQjbzems8KqYTVRBVCeRkKtcolNz1d0hAwbA6Jw9M
ySFKXKwLnnFk6EpCoRSpxBdA7MK3RUQQmesYqmMWZEmoeMF8P+tUq5NZ6zm6owjMAFbqYK8cIhcV
RbAbdHfsV/xWzLLeRcrv9KIRZBzp1jG6OvWUvICqY5mBIzLr7fzzkSV+MI4CwyPQucM5KNqxIIYp
esEp8Lpdf9d6Id47y777mVdmyh5P2Upvr1dJOSFNN7oxHwDJ71toKYHZ4FjuhluOOdm22ee1RqJ8
zzDBkfcVkDifFBHTwwBty8lKoGIJjx5bhqc84Q2CeWDc+ye9Zbjbzb3VwB2NAgbYh+hGBR0SLFwS
wYmFoWGGCZSU2My6m45lhUHsd2Wfi8zLolECg9hndYOQ2slPKFDuxp38Vnh/0vwqfq7lP2uirmAh
yw2pJHjCtfTe7HovcgMX7CrgG3DYSdjNQ75aHXUghpyfGn4EmoyRnmm8QS+1vcisCHTrKbxeE337
qnpaKzOqTFLMe3N+0widWeq7IQnNooA8am78S8OgTkBVJH1fQBLShPK4KaKfX5b8y+ea/IRvbmu1
cZTl12EoKl0IhEnETIhYQBB8tIM08kOI6P47KOoylVskW3MS9y3jcw+6UcF4VjhPFmvrMs5mIQAK
eqDMBesQBAmpO1TkIZ7Ji6g3gDDk2EF9EG1Hgj+B90W/Nv4aruprCC56l0G3DfBvTLrN11DkLmlk
vIGKOpdNuZyahyrWdLPQJVY5ZfvO/lof3dZbVAk39RLW17gTmulTByOmzaEnk57u+PYHk57oQNXA
GIKOebyIqBs7SIoeTZgV0NBjq/aVWf5RsR+VCrSIgFwLCoTUB1vSXE9LpcHpRXFRsLNrnjOF0Mxf
kCCERrA7+vrICt03siYQk+HxlvwteUqdZUjd54suoxaWghxItASzfSSt+RAmeGQVwDc+GLZPgVqM
jhhAxL/OfS8XpZCvbkBJhUHWW81dDpBGO45oDiOjFqzS6ffLBGCQqELRAi2LBj1LounN2OYiwDou
OYUcoiyNpbD13dgJBK4r9BOIeMZR61HFJZGNAd2KYFwJqh9FdcjkmuEtNjFAmUn0eFVSkD3fs3Kq
lL5pyffptKugqR0w7EYgKGAJRH736VjLCoe6OSZjrBJ5AU6xCDZkuR2wxLr6Av7E61Q4jurusp/Y
toUVHrV38Tj180TWBTGnfeUGuxDTxaSDPXJCm0UVQA7OuXc/Xxx1f9TtWIdBA7AE0y6ST6iTwMvO
pE7aNDlC68zDGIRvmZmhhzY3FNGQBw/jp0HgP7hAeLy8b9sQukJkoKCERpMPSCNe7+qMclzQfkR6
ZZXpy78CoEsH4OaP1EUDQCEqNocooireLyNsWrQOblZIuYGeWqY+BheLFd8GQJC72FoCt2mgRJlU
9mUUSBN+i5vRyA6eXtA8/c7IUXe6tgxTHlSFAWX5UpNf1HHiCx3aa1WnvRWp0gkHLoBqmT9Potr9
HCOtbU7LUoj9Tz7lp/BNUCYo0piz3nHLTVcNBWoLYVcEdjRBFgp0GlrqB3MNRQFxqRVTFmNu8EF5
rahmM0AZ0euNfvjZtPws2MOgF6/FOHZHfurqmwb1uhMaBqePNgYDn9lVXNtbGBWV7ERMIaKXgKZc
MzkQGjSnpm/14EdoJIItdY18V5U5bEwcxz7yQYHK79RuEqdDFaRtddJlCN07Cs+HyysPbcMbNSyD
/LXKRjny5jAZ+R1q5WiqaOXOn404vVUF8jEaReoHL12iCUk9LW+62IxDOU4sQ4sxCzcJSmkHgbHs
Aw4SplO41LgF86Sv7ydIRzmT1FYmJB4g7myI/W0+jD0gDM5PJYk7yO0QvealloJ4p1JPmtKXV+qg
FD8wjDMoVlcpsdlgAuIVfSD5cQG/txe23fDallN2Z3Cq5E5oELmRIw0qZ5OS+nI47xsjuElDsbOE
ucAcOzcIjjJyhqUo+c1SVIo1FuGOy7n3vM/9sAyFvbBIkhXWeeLUQfYgNMlNHVWvejcb5sKFzVWQ
5VcTr1xlbXMQcnmw4mwOTRAl3qbw7XKA5n2lDnfTEB15Nb2r+aE9NFIVO1UFknqDX2KnEVvh0A+q
YSEkEw5qoPFHkCmqrpJLoq8YXWriwirdoRKhTCdlb8EwVPaUVqI16CFe5CjvntRADx+iWkO5mJ92
sxJhhlcJfy5xcacP4WDzI4/7uS9aSy6WxOrTOTazNnOHcFHtnNd6d4n4HAlUvNAyWWgseYjiI3hx
DSvEP4uh/5AbvXLTsvKgP4yk7gK9uGiqIFQxC+kNiMiduEi1a9Cb/4zDBJdOlQXmMo3XYje/y0Jk
PKRDP50MbYhvSlkGq0cR/xL4sbI0aXgVM/Gu0OdjuailVQ+GlU2oiw0d+sG7yJ4r5VBnae4oqFxa
mtz8QkVbtDsjc+Ml2fWzeBeW+mtfgMulliQF1L2icWpDObEzoVLNcIJuLteLR2UcnW7BV5rl+1AQ
TQ3qBW131YZutETPUHTEeNkw+kPBWbN0jOb6Thp5l6slP4LwazJW7tSVHj+gDTjAEdQXvwIjJ5pS
rvV2tvv5PuPRdWVUV5UU25UR26KELE39DkZMJ8hqp9bcFNrNkQTyBiV/N6LpJS3iYzhIH1yeuVob
HupkvNHaibfwLvMLbFTFKyDRaAYsY0CHalanZjfGpQkmrJe6No7iFDyVRXq1SJlfitFBCdUbo5cf
2iDej8tyrS7ZRyLOLjdVD30cXIWqdt+DPTfSUWWtU2tSOWcMtWs+UG0ha+2uno911h6yIf/Fp4gl
66u0c+PKmuZfvfE0ZIIpyibS34th5m+pfrsUFqSKm8zVZzPH61h6CWs3iV/1HBwuvbXcVPqN+Cbc
TOCIDyAl4ErvQvSoRPZi/GjehAVu0c5VaA4WUJN7iR7kO1AvIkYvfrbhkyws8Ph3EgTf+Mge55tQ
tI3cNiQ3hHnlJppzBO2UPgbXtUzk9p77wowR7ui6z6X7ObQHkFkhG38vPMELmUOWQQLgSYp2ZffQ
o1dU4qBzoOJpnS8mF6N/gOPMccY3MrLkEY20p4IrfkLkw4a/xkRxdydO1TNIrCxuuG+7BJoMzsQH
tyX49bW5MMdWu+WG2Izq4boApySkjZwwEixeBptkZXM/pQJtajIopb0M/QLPElJqreHElTu+FMOd
UB5QoYkSKzygzynj9kJzm4VXc4R2YTzOT4thlXFuGrrTt1bGgYMH+kJPYCiDS2wTiNQImi0BUq1P
QwaegmB0e2O4F5qXKEAhOIpO4Liwi+RnobUeF73IIqbxlGdOS004Abxg27dMO4nLQ6TUFs9fi3Hj
cSCQT8w6d4LYL8BFiGus3Ema0yaWDC4o+OFSqh09nlCVsMZStBopMDWthOygNwSPav0OC+f7jzR8
LQ3OxLUXVzFExp6jxbDn4L5X0FQlLDb0iDWQKo7wRGh55++ker+oO3xQ4SB3lpHZbe/9H0fXtWSp
jgS/iAicMK8Ie7xr+0J093TjJYwAia+/ee7T7kbszHSDUFVlZmW6JGbd24b9VmdOBImFySHI/+2W
tCRJj+ujSSxxX7GhDBxWfwxbNvSnEsi3DEuSMv9hLLjfmmO1puStZDFp23CcqsxocCVGgjFES4cN
Omfvd6yO+pQWM4XWDNv00GwnBgxf+/e5CQc1UYmZznQjQ377JfW7Nw7y0z8NS7JBCpifcAzbX9Ic
VhJ0fYSHXwkq6gt2WpwKqv59ux6Ys8tZUN90iFyRUd8lvhtibOtZtjbRiOFbYd3MEoE/0tkPVP5Z
6mGZ72G1oYm0s3bcDdfxZpa0v69uJMbEX2SQn6Y1KeZ7C6iKx+q71KLRv+RFOGBNu0xyNzDW3dYE
7DjWiODUadeHzUdp7OpbD4cZ1J+jZyR1Gz9VeWZc7EuwJIjmFMcFJc9NgZfWGi2XeG6SAbxvSb3m
4MBRoaDioYsDaWIf07R/YsVp0COLBzi8i3nK9chApvAc2rOgOT5qU6PefFdv2LoLui6S/NjBg7o4
dfXRLjNtxD0UVrlLJzudtZCsZzk14bTsRIGWwIkKjH8dpMGAo/vmdSCpwpPvT4PYjS3U2bgqBJ3E
HQItsV5X96HMrBYJwtIGbIV5GecIHiqToS+DzT9r6Aj0PW+PRZdo3jn3T5V88cdjZyUjyQiORdm+
58XLbMR1iWs4NJE/rmd+PYdAyxCOVjtmwoyALSdv6IIC1+Oxdt4XEuPh5O6/qYwYgcN7aAJylhcL
p61Mt/a9mnQ6a/8qNGX1PwmQRYugT6FG+2k2WfVX3E3551tBsVEEh3rt6zzsESaqHGrWiZhjhGH1
j7KMlknhhLzBlk0jFJ/zdn8+dm8/VSmHLt3H+SpSp7w0vxOPNDhq9XdWxUudjC8O/hcmN5zPutpb
dVR50GIecudzaxKj2pnFqXkgfmGCmUORestbP2PgX0P3txRn5kWGHXTadRy/VBW5JcX/k/UhWU6A
VQSKzxsWVzSYTuReZjhBo0po2lK5PFRhhRPLSnJ3h1u7JYgxQj5rU1GDfTK1r63DSH7wi4s184Ac
szb0izxd5ptyutAmkYlLc6LzUkNblllLCno+cFUyYM942JtI9DPnROMnE18ywqwtHwd0wt74WZZ/
Ej028nPk27za8bKlLpZfkCpqO2aQWyUlOR5Bkpcn1SAtED5SdhEKJ2DiFRLVoO9O6zRQy33z3Fvv
4YY7IowMbZnLogJVyUIl07z7Wh28PIM6JqjctGahachIjUkHFStpWYoGNHSLP1ndW+0+6lVkDXgu
aGf7o95k8Ov3vjb/r2ym0PVZ5IwAF1uKa7Mork1nIXDphkslh/NNWWE/7zDWSQlvDffEFor/0vGd
x/bVHBfipxU/Q5UsdVaPe6JF+nqyjAQvUrcwx3w483GFAQqoV08PSX/p/C/LC7k81x36JikDT56V
66E9TNrZj1qP0aruLr41hRUWoarpzrwh9FSbTvWjntvEa39X6x8f8EPqbREz7XvQHzV/Ndbvra/S
clO4YvEyfO2kG+QiVuSZL/UNCiJK2OAE0gLJZPXzMdeLaNCNfb91qZ0bgSX/rBplbyMhHPSiwTA+
hSXjSlnRMqAQtn3AWuweG5g9VnUn1mNSO6PQ44F/M1QF57biBh+3sNfOpjwREjfzvYCDlonOqt3V
Y1RW52WL/OaCw2HOka9OJccbPCnY7kixY34qumh0MkfPVr+LlfhotkiHFBzvjdU+msgsl3E/RpzU
oe2WSJq0Art58bEzMs27Dl+T/W7XWlqakVoatHFxY5mRpzlR5cdddyZDgvTeGp86Md9q61ziHtCL
OQQ0ite700CrWD0yCKByL7qcYhjR8mherx4GteLLtj+N/FHlBCfRCJbx/mw/IOJWyOfRocnpGoN2
XAtG2LM+Cdnp19UHhDyjr7DicY65OEg9lCN0UBg/yw2PGisDKLNsOzB33yxRv5394d7WI+Sv6ajD
Z0R+GjYVG6d187aMkW9CTCeyxqI1u4rqMcoIK/8OpgGbevIflwm36cyjtXnVxZLoxmHAj9BuRcj7
s1/vB9yUYi8QyliORw3UmPHKJG35GHI8yhnrX8yF0sh8XqLeQXoVzlAdj54eN8JLse6Pb3fAgszB
F7HqocxQO7l9VPZJlzp2LqmlhW3RgsNM8VuiTw71hhbbwWwemxFbetyiGqI3rMLnxCe1zODHwtn5
Q9gb9bHmBW2fzeh+yW+L+NTxj2j1nPrb14Qq0v3IJXM2SfNtDIcez5IHHsYfhnCPnuePUlPIh19D
bVhO0uU73xmoyfF3FYEGSwSJm3vxdIx+dxhCBKPTXzfYNQQbpBihr581w6eecu+m4AEvcBd4UVf9
TluC/B002lEFFmWGpdhX4b7J4rDMF1f9LNPdIeFQvTcOiRb9xPnenXa+f17Zpe0/q0GGuU8d7TB7
lHmpp/WBtiQovfi8mfPbbUiB3WAn3ERdfxjKInhm1/xN/mOsfiW/KbG3zHdtPdrs2JDDgO7N/nbw
j2UVC8Rr6YQFoytCErw7MA+jvvMJgWXhLLCePWi7Qk3JXHVXf9ISE/b5FgcPerHmLwE4VORVsExr
tJQ/a4tgoWjo3v081TAmu1cPA33uMJwSgh7ivSZ0QLn2qX4z8tdaRvpFh48Uj/rXuQwIO8w+thoJ
Wg6KP4zGoo03GReUbFkzBxoyC67m8joue3d+alH7j66Et/DTluLeOdn2ge5FlKl96k4NOtAGPW6G
yj91sBlrMV9B4sZhLX1Yzd1qhpLELtn7bYIzX1gv+AFaFaKtKp0LeqiB7DoAN5P+MBsYsTcoSeO7
sWLQCmwZ6r9tQ1357cLZnwfD/Owwbs7NAQYhUt8Iiz8dbpTwWOgO0zdx6LAXFoo98uklzquH4NSG
6r8o8W1sfzztl5z9gqX49bzVsXxSHOYOzoiERHkT6ubOGS7+G8qhjuHutfyBik7ggu0poKoP/rrq
iQcCgcDKGf5j5NXHJ5TjNkHWdtCQyHqbUagkhey+zdw89n+2KlxREtas92I9qz62xM8D3840M3X1
YPTmYESEFzywMcsEpXowmfbp0wIPU3rCcAL3JU9HmWgi6R9mBx9y9JlugN+3xFBxX79X7BPB5yW/
mePdUTfrvZ6h4p2a9xpGxSVtbTpWIdl3MzaT8aDEr+piez0NVazfKjfEIVeYUOYucn/af6CrkUJ5
htq5yE8bGnJ0cW4KlQwpEsyATuShZc8Pas+xbGLsLSOozF2txR0Pteq1NvdLX4RuRd2L91Kd9Tnw
u0zoVFrpUAfFBfFh3ky7OdWzXJzd7yqpZejiU3gfqsA89JyudYwr+EWXdHzTqrTjZ/5BSLD+awTM
pvHHzRB3AwI02iGQv8a1u/QIkZ+DqclGADf8YB8xd9kJgd4s3pZXl+97j9rFjoW8Dcbz5sXOY+vC
bro2Px3UFMAMzESTz394EwiHx/7yBg+yI/BUtwl798LFvvEfrv5ewgQ3B7oYb/Uv12jtUOByhGOm
eOvldcjmH3Hq/Ou80PUt1zGXRlVjRxaad7Dv5XGxqHYQEst7FgRGqLhfqqElpwzLdTBVe+tR0xas
U1t/E8iC8bc58sNS/C/CfuroCS5lLzScyNh7B7Kb/1XHEjjXtm+NSDMS107lRHXrPL7jfC6/3KDr
Cvs0fZc3We7XdM1PZZnU26l3btV2toaH8kKf3My8psPOxQzcRaiQnkwmmcJAxDDiqvoYfcRNPFZw
Z/Z8wxAjcqR3bsicjwoLfwhVdU7aFpslbOeKu+7c3VrGfIJxMHtX0Np62q03qN0HYGPw1n5GDmv7
XERFdcntn9J9NFUgvmaRWXq2KbTuL6Q4SnhSG5dyi0wfN284QADaY/2poHnRY+Vqr4oMqJxHpfsh
Rhi5IT0MAwJm5MOIK0LRFqNTaKO1D2Zc1Rf9z4bwi1EPKquLNwTGRJf35QCoxvxbcBPe1EzXS7Ve
Z0kBHgiZIDFz3fmYo2NMpVD952WIt+0ZiF9O2wqzYbpi2R5HoB7C8m7hB1Cx/lr0wOfOcg9vQDhM
HfAToW83ZwS+xBxTF+jHPXuwc65lHPePzQ7brtz3TbQ+JVFLS6dveTSAneFFI0t9pN6Sde/ANIy3
/NGZATIX+0xzk/HRKdS3wN0P2l/5OjoIyksc1Gh1si/wJO3Txgw144oBcYo381Xv9piE28sKX7IX
fF1b1J8rHJ3c2I8HZt23d3X0mh+3OKw84ssBYBOi+EykflQ3omhXnWAtNdR4CUPCYZgncZlHA0uU
sbOcQ34s3/GuRyPASP9sqrCVL+2sx1Too6eANwyuMj/qGqTzZFOdEMSHXJzP2ovQtzOM8muEjjl3
0vJerjBWr5xEfgK72Ho6nhA5pvoUGnegj0QkY39d57+ShOyam0Hrwc7ODPGh5/7DztHBAT1I+M9W
0hwVFdM9kuR+ZP4PuEw7fWInTiGTD3cxntNHkSLLvdWS9U3gXa8nQRBYlDaoA6u2X9BzoeiNzd7R
f3QdVQftctiQLRgfID0G67QAJFguG7IutkhWYamFCvAEnJ+NaPoncTH0GYZFo0ajB4z9n2sCtnN2
+g5jLPtZvydUVJYsVyZBOlnpSEUbiN8VWeV9MI/PU7udu/kC8tq7SvyWDjAaB9kvhMJaBXDhHLrd
a3fW/jE8+4+mRDPC9r1/1J2H2wJt6M/rkg0JGyPj2zoJpF6jOCKpxjRikGmi2Pdn5+CjccHEf8P7
diCZGLIttLyEYQQ9+2EzJeAkJgON8k5kbR/mr60GLypmpLkX4wez61SzI8xAjodvNCJutHw8W0L/
xTqgunVfGzgDPci3kEiAtYG66XnUaZdaOwIHQAtnTbHB9i67VB1td+XRGt5d70sfY5vjNRU4fhPg
MNrU2NN9m4HvT5lzZve8Tc2XliQFTG+be46g3W8YgQKDM7vQQTEuunRCl9BruNRUjQdL0Vf5wO59
lJmiMijPT7j4+hUIXCB0N1TWh7J2HfnQMVGCO99eLdXuunJI1fapK4RM4WXpWgh7q5hsGMbZEIFp
AZ4JlK+6ae0vXGCCWefJVgAYsiuaOyNcgxAwOs1AYyNne4bGylgpM8p9Fy84tasdW7406Z09p85W
qMBaXl88Te0spYWWhuxigwTcNQ/e8F5trxJwbg5MRxjby9x9uzbgc5snfnFzqjLwUeWxbRDkiieL
t1zN/l3UJlW++QB1AcSuvW3et0Lo8f/5VFg4hAKcWttIpf5pLBmmug6rYdZrbl24fGPVrhzuTZW0
/mPm+I/iQ+sv+rZr3ANmr9BY4IxWX4siLjRF2Yp6c9AYR8SVHYzoEbDx0o2Xuj8ajgYs8O7nH6S+
qin1prPZntbiplTkzycPUUZTCx/MoThOWhfZEDf37MNi91n/Zth7txC9kO88/S1HYzsOFzLZgehM
ytfPPh+OUrxJdLBrw0JdY9TAh7M0a2Rpn644izaTbmp63tui1/GAg24MftAYQOZuBlYHzXXvqzfm
k9Sd78LHpFOGPclqG8f1r8E7Mc4te2EwCrayYll2HHe+6NrQzdGYoJraEoo+HZUdD7b6kO7P0Bdv
Hm6a3PrwW8x8OkuRxkPbEQaxnUwLVIPCRqJSx6IeM8/mepnti7RsvCBHryzwfCc4ZbISJL75KHz3
0aLVGqw8ttuTNp5ney/H97l6rEpGTD/lOYGj/TuHowSfxIur6kiCE6obDEddTfX5WPvQpWLCUVig
qNRLy6GPlbeRxatjxmxuM3tB3PgCaASGbH23nGsUF8TvxgWu7MpWcZV/+KTdEQPjygSjdMxCcBnG
hwvAYKlx4RfiY4S6CwFHO39lgGkwbLRWt+sBBwvYxtsoj7pmU5jDBayC9WbFT03zoox/RHU3ZHyE
zbDv+GFr/7xS4cNqgh6TrEO0jGhabLR9Mhb20ewnHBT8MuOrWR9n3DJtbsSTy+PWcgO75bvNWA+e
cy0d/OVYHhJ19yRUYket1JpTc+1DLMqGxEGUrfqyLXymYL0UwEa/gVUZsJNG35cz5qVOu0/aH9DR
5tkuFyq29T+rmwLedLGVN6kyqr1Tq4zNuPQVECfgGlONH4ZXqVHO1ADHq5rvrm1p67pUwP1iwfae
NA/tLGpqtWcgOwUGympYPkU+gQ+V2Vbvqh7B6MCyqnmpIuIXMQJ+o9KdqdyAlTt4F1zDJJhjGRWr
cn2fcQ+L9YM+orJ1B/YEazmoD60scYQfapnTFdK7tYCGy/QTiaHPzBE8CbFf78f9gtLHPqtqrxqk
KjpFYK/IrRtupvfKBhC/4pWUXTL3TuquoLSs99WZTmsD6bb/XMLWeAQaS/GrNR8MknbVjWPWwfsf
7L1fHCuVasW59sdwaqcDw+hoTCLCy8stQlvAkEtXpnrzKior7Vz+xSdj52DgkDWO7tD86Ko6jFJE
plt/6PMcTZNxaWfruprTyRH6ffbdyHePVW2GVW1B14p8XbsBDGFu6Pg6oz3IytktNQ+JEHMqZvEj
yqmnBm//8BZuRHDMY7r9qhtrZnagpEiBfEetiCehAQzGzTTpN7PTb5Mvj1aPkA9eg+7A0oBaw9n9
E27/WJqSYk3iJASuoLr3gs499OW20yssdc/WSmdFQgLiAa0pR1Rhzc2kKGq0HOC6mPGvZ2bcDjXV
AK4sUD1IkH4lgaF8R/YENUAZ78s0nQZnAqrURj0ToVWAIUGcsKdk0CyYqSrwVQMYnA1ldm6jZsVt
nI+pV7R7H5+S1090dIuoZDBDs5JBPla0/S64wc0+GwsMdtDK9gp/kJwMduBmj1yMNaoRFL+wgRJt
C5D/HHTrh5iuQA2l3dAcwCqIBJC1gxlvzZteXMs87LpwQahGlYK7K9W+9T+HDcAaNQBCgqBa2hfT
in0WziN1oYnb0KdFLQDJjlokqeqjqWXukJXTgxV4iLFA6ZiyWg9XIyvkcYNnToFxA0OG9zZZV627
Mj7RZj2jH/LgjkJALuppb9ZBs31ihRa2p1++81N6r/Zz5ravxfi1ymRA3z/VBIUcszy8jKyTO+4G
68NxJK2A8fZ/5iRCs7h6KnHYi48mfhtabPuGQMssTHrssQIpLk0U9h6ofOgVO0f7XLxvAIRMHszt
vALFVG8ayzwwizXkPrMMyLgXMNAW+xLvkmNG1dpz43z66NzbT+IfVzMhc2T7E3XgmKX/y9XB8P8m
UDU25L+N8bm555K9S0BxFmaT1834Zw4/4ANFLyLPo2ZTRDkMcAoGwhKTfkn2XMeXxL+s8QwK1K0+
Z3GYrH3OYowpff2vB0/m5q+O36YGoKIeaPxmY3YG0tfiej2WViqMb47OQk73pqaejWFjDF2EwmA8
Nr1rDS5kdF8LdEaVfhRQtw+xbX1oHqg8YM2WFknD3I8VmlkYW5dIir2OGNdh6Wt5rwtOOW8AGsqH
7YEy8X2IliJscEeK33BCPPB6hCG8YZzBD6LD9oDcuXENkVAxlhgZKirA1ZVqicD1v852F04uIH/Z
BIWLrUo05Z1uhRreshQgSvDUFR6LN7THznBCht5VOCTr4co0VPqlXP4tKFsESfAaaPiy7yMj50FX
TwE8IKzlopY95B2B2/7N5n3zrtWWDMMebiGR5x4KN/P8S+ddR3VxIATa6kOjgWEEiuY/m7gXf951
uG5zt085c2np2Cc5FWdjnQu6rN6hbiGd15bPxRjiotce7gDzOIyKVTN+Ojr4TOAdtnedOKz0bZXA
lePAdDvpARcrZuxcwwONzSMP6O5QItwMklqvUz9tWYajg3qiuiwn/jtEYslYNXm4lRdYi4RMKwJv
mUFGTJm7oFe27NDCy33+GD5UCz7TqQCrrEs3sghHOzCDKv9exymsnxPQhPekmfHo/NoAdSoTRgnV
72paN8lwfvIZgP5z6i/SwphfBkA/s2ZlzGhPrSRHv7QSuQHeH9bT2p3IoMWlVu0WDWDtWFgIUTIp
Y9hV7GWmg1uaiEFHpwLEh0+lkzwgoEWQ7pypASFuVX/QxcfzhywXUFTzj+1/8IUfzRz4sUJHT5hK
ZlWfS5xxqcP0FXzPMuO+cvpUeiyeIbAoDJSExgu9GXcp0LABpAJE8qkOZmmpx3jRnUBf2t8xnxKD
w+7Eq960taWyc0BMl0nrzJA0QZ3ku4nPx8ukffP1V58gbSjBimnl0W1L2i3iZFSgRda3krdpMRbw
lOOfYqvenuet76oxNFaejFA4mBA0tIhOrcHHO31QIFFW+UcFFcNidNmkIQNknnetzY8u+o8FYgt7
tXb5Au9gNoe59F62qXqImu0q8EJ1U0bCWKKGa88Z5FF4b2r6VMoDGjrpCVq8kKgmUpuW2fVUxeYK
6HUbQKloIw5yXS57e0EL29s8w3b7DnEab9r8YVYgYkV3dar6zQFuUc6YCCpzhcjEhvUXsB05QnjU
OC/6Zh9IXR65sgA34qxv3ms1ypNrPNUhoDf1CZfyEOej3C+G92y4PirLvUJTeCBeD/SwT4xiDG3d
/BR99aZDvzf5OW0VXiRh4bB04BUGoPY8qy1QlnwTJ88cz62Zh/m8vTQa5CViyXftgFg81IDQ0PRH
3otQ6t4BwSD7cmSXrWzikvGDwu/azRhWZht4+JB562dZAQYhmKd4W9EJeLA1jz9+V+0krg0N5FUr
vcxf/7XakAmCodrrnd+eTW5U6HwLxFiAv2EfsmniaQVXPurtq8KIgV9iwb/YS5LwoacEBXBtu1sz
bVTJjKgyXLZ7v5xs/tfnc1D6S4Q3wpfTuDwkbD0g+uTovTTrRABaAn1BHPw0vBrIrLM8msuaGiDo
YOsVuH0PMcJOyHtTNBFukq1aMo7xaPF8rFkXQLGSpgGuc4eRP12NFC7KlEtUvgWBrIZHS2s+TQQC
NVscmuGm+R+zOaZ5nvDuOIz7yrSh/RGQyulhX38MAMnz9Vo4d4ZGtuq+7Q1qjj0vYhtsDaa2BUpJ
TcGnFaLLBsV4uS4A2zU+QyF5NMt3v8AZcHpwZHTRYnP84fYHI2kz4s7TTUqeK9TjizROy2ZHuYSM
DI0RBlBSu3EpltgfM7KFjeDU51PY9d8VQAiG4T0BvSOAyUokCa447U6feeaXqajwoxE4vlX9K/J9
O79LLPkCYpimfVcIWudO4AMvlEcCjKODwx285+YZ9ce7uTre6oa54oFivi3F3l4fZuFgnkMIc2FR
tMZefRl1GQ6MUx09kA+UwHG0i+FdexCPBsY68ZQwNCRZFoTeW1AmRrUFq0IbSkOQtsKE2CBeqiEU
2svKj22F+31IfIwcy3o1IKtpAEm5bYStiHCBSFBNN5VbQLiHeNNBsKsDvJsSfG2BAey57bLOr3cl
gaoFekvVYBi75BIBlTgqDTt0oow0ZYX5etZwiPQKaQ7yIecMc1CgJBo8yE020pzrscpYA6fduj1J
3sKs6gi4vRfwq1Ni1xZNxiEkxZEDRQkQlV9rr8JcA9hkxl17xCAMsSTMH+oEQ2CkD3gNVtJYX4uP
nEdAyEjaG+AkrDcNZYVOlxlyI8bCvoJic/kjG76ttkuhDj+a9nQ1wQVYBhZKHBRoZLYrqdAHQA3X
syuM5vd8mj63zYuU7wcQ2wQCILxGorr+MYbMheYMsSu0B4+8WOIkBeI7YZlEpi0efQRbNOa+5xZU
sdienRSIPxHj184GE6LAFXklPqyWJ2ihfAR8bZBHP6u30mFSCI18rb2RUoQQXFC9xUCGh+o1YAIA
YPaNfCWI0i7x5JcqnUHvisKCuBWUoPPl6zIRLUBrqGdm0w69pzpshsQJoItwoOMbgMwX4LbdMIdW
wFegWFGSkXZ00IsxYeW3tNZ9swIAznV4TutNOkCAmEN4NzoWnTqC3Cg4tImFmqsLABegWnvNsR2m
LRt9Do3zWmIuuMoNqpEOWmR2yLuWum5zsCY3rF1s9OvfHgEUEll+uEkIfwQ65Al5TlrcFyrkmn3e
tOFYe05cSytw8GAJRvpFmW/loqiHvxnko8ZqyA7diAOL1cX7aLWhtcGlE4Sa2sAun0prowPkTwVg
YQMzUdvmqcsJdHilEc3SCAQne1iJQuq5pgpKPfgSIVpQ7gnKhQXCZQRO1fAI9ROctwtewcO/DfUs
AgGfl6lFfkckhxVXLMjdpICMU7jHEeJAtxwiG69jGkQKoFVaMe6Qse1p75q/XdsNadGym781euw7
RWJ0wJmx2PpV+NpNrMvXYuNYdIjXjjiMi05tp7FU20wROQD9pg7t2FL36JbMbDJQqHxviSF6b0OF
MboxNGjYXYX+HvHjQVmhekwjfpO5I37ojCaH0HNuKYO8KB+1W85ndAGD+a8TOqbiefyzZ/tbzeAZ
lDZ+enqPqW4rDmZroPyPjg5xBURofrFdZGmcPbc8NVx/F6OfDtN0X21AtgvAOtlycIog60nvPWV4
fuKaPdbFJvbP4ACFYB+AKTufzQi21Wc+LSYt8B7oUvEdvCcwpa2jFggXqkDlVHt4DhxqU+7I4EID
j9QMqhZyxLLGUziH6dEsRJHg86xCYbg5NUmnAleCbnc4Ow/dagaFt51E7XyDnlIY9s3DIMB9loLd
yNqPoW7hHxkMCPG77av3zXdvK1PelXkwaf2NLd0LkDIQuL0feIynLF+/dT//cQceMd8E3Q1pkF9h
BXNld+KwozOsAEOr85pP96ESXwNG0L4g7+Nqn6uFnNgE5aHRPXLCH6Iku9rJ7UhAdF7XUH1Bb3Ys
xAAN7LNGj4WipV3je7LGxFIAyrAwGRkEpHJbt9dygVBqqFxasBpKEfFllwDIDK9JNNXvV8SdQvwM
zbVr2o/Bm57SCtcPiFte7amLGumk5jidGs1OVdemYtVQV1cOfEojDogM47Upi9SVxu/STCrr5rUD
31c8zQxL1NG6uf/H2pktx40ka/pV2uoefbAEtrHT5yITuXETRVIqSTcwLRT2fcfbzLPMi80Hqrsq
CWES3aoxaytrGcn0jAiPCA/33//faJI3wjB5hLpE4oUekXb3gs+plKPLJEKDAoRIAerlD/D3xFSf
xxKkT3+fdy05M9Q13equrIgprLJ9M6Qi3IZJ/K5vGkCrQIitovxqGfGdoEeDbqKHLE3v6cDg3Q9a
KIVRUOlw96IwHWHI7zpSUc5YcsbFwche75U3IgrqqyiM3X0vSQWPke4mrwUfnOeHIh0jd0uajoJX
FfCabKqbuFTI9ibxlax7bxvZvm8aTge1Lb7LSSMcdDW1XSmMrx0CMqDveu99GJBx3xajZTykHgkd
S+Tvyqr3HkMeeveeLKfGrs7a8SCnLg/GgYzl78I2dfIJBcUJVZPr27EzwuwEUS3yGqI33sJH0T8F
LSFQHob0Veby6AwZETLPJqhLdAoBiTV8lI1APSleYt03ga3eSJ0GPtu2It+RzNR+n5d22f9uRjD9
TI9zKS8owYQy8OtN0BaxOHI4mMEX1fAaNMPSUrd3vh+ij4h0Kb7BWZ4qg+weYzeVKcDlPIIA1Gjh
lyIJEooDY5BfV3Hcn6B1sfci50TsXXKonZYabzrbBfKUdM3vg0+NoPRDChaK5e8lHl1O5XMguJIm
P8lSGz11XpafcIVx26hKfNUOg77Lw94++NDuHC29HOkpGXxO1GzYhoVFsASAZbjOS7118qaCushE
8P0IuC862qTodnkZw9ZsTEk3K5GPtl1Y3GxqcRg0ke/lUe4f8AUy/6bdHnN3JJcV9v5O13zrbUvx
gD1EdtsOY7FTB8MFDlu/F01MmnAIfIf2Ex4HqAvQRSOdCiNzndj4qnv+Xk8outPhEYOzbkJBdk2I
Z7NLPmoZHIs9SGEvIi9S3RQucdpY5LcGdf0mht0s1rqvnivuayV8KxL50XJHCKFSlA6TNJLBuDdX
EkQPhMyRAW0nSeGkIQaui5QgUujgNPl6hZF+aRXv2faMj2nVf1ciu9mGeguZEM0qysaINBCBMIGa
4YeeHlWq3VWn52/9IBCQ+Jp1k57cErQ26Ro5eqbnXDZOtO/7tHmU5eDZO73MOjgbqynA7OWoLq9I
XRPSNh1gLzVOIv9OGnU3uw89w+W57FaumT1pucETO2ukTlylkWUS1wIkL7dS7SfVzio6YR1K2RzV
vV/BvX9XJKndgHcQNreOpZO2tDpPShpSTX5uHyKEqAc+WqFPwVVz6va234JgUc3MeB47guRDXBWW
cdTzZrqyalWqqKOkbQz8JItbpxsCANn8NrUn16syrvYs6dtD4nude4r8qCu2mZQZ3rU6NsltYFip
f2tbw6g8ap4wVRpqXOKmDMZBCjaBiNKTrGduB+4nByUVKO3Y7YJ2iN0bTRUtugytNHYPViTIBoZ6
yTlZxLWW7bUqysWpYxAEb5oX6A++WStUYsJBGQ5BU3bm98wvyF2G9GTRaZHWSnPKNEhDt6FmVziR
TsZ1X3m5kdwMYVJCsR0OWrxDu6e1922VKoTJRmfkO68m40V0LWnlh0Dv0vJa1dyYTppI8nwXaHcF
LMCVm7jfp7LmFlu4ThvKR2SUOCy00q52QhSReaX1aZlcZ4lG51nKddv0cpWxv+y2uxGFwRlSoWqi
gFGxSAiObiXgKEraNAe8EgEBGPVE5FeQcw+uE/Ieoh5ryVFoH3OjK8d7dmwf8AacSDvNwiDzPmqJ
oexcU6PHYIgqnbePJinWQSGskrdeFtnfGlLqpAl9KlSbmsOoP0Y8+EuQ2L6nU9up7MgZqrCvHD9K
yaJ0XSR/oc/qXS95icwL1JSQF7LyZpr7OM0eZI8OuYcmtOX6ya1g+X6rlBppJlSZiuKb1dY9jyqu
rfzoV7QbndqkAYwQDbxkHDPO04TNm/W143c+GPZ2yEbQCWlpSgoPimEwTp1Z1h2YSz+fUMUprYdw
ClRQ30CwIr9V+7QHc56pFcNUFV68Y1KMMcVckZn7OiHzdV3qscgdobbMPl9Nj94VqZU8VVXmpyez
H9TimOl5WJ3qNg+tm2CUOBoNqpzpY9qqEiWkRAxkr2xflY5eSp7sYKWiCneRZWdUyztFNPduZuXm
dZYLsg5elPDfLC9T+SELyxLZUhfu023lxpV9FeE6+q42PSoQ1FYa2ufNWCTSRq5MT/kkmQ2V0Ulr
ozzokSg+6wJIZm1EWe0UfT6C3SHlp390a0vty41b6GPzJEYJfjBVUOAca02HicnK5OK6G6eioRuo
WfUhjBvRvVEyy73rFK1/k3a2PIBlsmpv31Verb2TdOo+Oy+Vk/ImSdyElFmXdR+rLunot7Viw6RS
GVFq12mY8xBp6A2EmNpC9QB7u3VpHMww8wGVKAJZWHukXmipoUqZoujGAFilp72vZG940ze6+z4a
CVcPaldm1lEeo+CxSsKgvVOGKZ090OMobbLCDaEnljgVt820v6DiNwx5p6uDHr+jNXMEEBjHDS0W
SKdaJxeBh70eNjokgYGcPdIFq5ORN3WGohICaU6gx94XN6tKZauUsqw7ZHMG6xbO+ux9QPOefpM3
geJ9EFLSG3ui7448De2p7TbLgrw4cRohFNznAqCbbadK9E50JSCcIgvpXpSTrAS5gf9Huz5pbXfX
V26uXnthoBcHPasLsWtbKftotylXYz8WZnhrt7kGHVlOI8C2Cyis9q3O2ymtIi4Ty84jaqKeSN2r
LFUEwAtFG2Xe2H1Q7FzZjgBGaO4YH/uM5xio6tCgiJ8L39p2hSBFlVS9wsu06eNuH1uKWzgiyKL+
Q9nHmr3RXIsuhoj2TRIXbgazlKuHXnhslDKmHT3k/XCs3fS6qKTukIdpd/TAydcHLworaS+JMoPV
3lUMj4SSR2KWbFEVBVf0rYX+Ue/DLKe4n1Ilq3pRVYQ7xF4HW63k/pgoFU9XJdWC8kEEGOEIKENS
RkrU+e8I63Tay5SWwGeXuqMLqZ+pkdpsKgLma9PvaQbmgpTiYzlGwNH8NpGafe8OpXSVpppnAWFI
BDoNQR8E79ywRKhep9RS0RtEfROISGqqbzRfyT8NGVfbbWJ33reqrbi8aeMsbsfazz5UvgwyIPRq
66nPLM/cDWEV23RIWrTPgr/oeCiGsNclV8BPwOXJ0BsHtyR/k6zeyvbU2FEXZGPfjXZEIlkNEj2i
vKiXJRsK14ctxuJyltscRIcxqhpg7S4flHdeOAzliaBTNR2rtDLtZFtuHO78yG/67I4aq5+UGyVS
xu5UV4U/HCjVm/WpHiDXdUK97wwSX1Yrrmzmk1IHT03/KopzrzjaHA6wJpVZWrwjrWgZN30qGtkZ
epe2ZM90eUZWUgDqPfHb7ruJU/LGUlUazrxsTAC5xirgmFiFAH/oE3kvU/zaa1FADoc+ZTB2otfa
4i2ZOopsGjRYxbaWIjmiYjboZFB7uQ73EOV532RzEOp1pga9RMHKpLGmc3u7eazSJNbZc1pg7odO
zzrAQk3l3+c9Pr3zhNY/Uv/QdlUyytfwzqaO5vM0hCSaMm1R50CkDNlT3guzGDX6PWwroMOhBgrY
Pogwjuks6+2hnGw29oNkqKL+kNWxL5yhqLPA8XoT8Wc1Yr8cOInEB5t5nSD6HkW9VNcloGGtqdA6
GUXK50oaPPfQ4CWftbGv3QdXr8nAJ1qW0ooQRFSlhOSm2b0WB5QX8M6UMl+T+H5cEyAb4xpF3U9U
DIaQNcWGYUAn6vxJea13JTsTVgC9AGJyJI6rbejkNE9s0vdiT0hBmHQr/TD6X1/7/+U9Z/c/OCuq
//lv/v01yynyeX49++f/3AZATqvse/3f05/98Wuv/+h/3uTP6WNdPj/Xt5/z+W+++kM+/5/2nc/1
51f/2KV1UA9vm+dyeHiumrh+McI3nX7z3/3h355fPuVpyJ//8dvnb0lA13BVl8HX+rd//uj07R+/
2Ro0DZMC73+d2/jnL9x9Tvjb+8/l5/T//O/Fv3r+XNX/+E0S1t9lFdlwS9FtBdIXC5qT7vnlR7r4
uzExtZjoACCeCafjb39Ls7L2+TNV/bvOX9iTKqCmqSzrb3+rsubHz4y/E7hZNjUieMlsONP+9QVf
Ldefy/e3tEnusyCtq3/8NuO+4OUv86VU+Dht+OUtc8bmwhNIk3KFfpUhD09DWu+rlkY06Xg2Lf+0
etmKbRiwhsKugXoHGdvXnDGDFGlakxjUU0MWA9dHtjO09UMy6Cs0Lj+PB6lMmcSAIBH9s94Mz9E+
8tUkcDR6zeMMdVf3d7qMLw9H+ckKigATQxGyNrKFRuWMzryHoCgqRi9w+r2yN9qpMRhw8n29k51A
3Vr+gepdvrUZ7n9GviMMDKu6CnMqMryyMqcq8erQ6q3S9h0RAS6qD5R5xjVextkx8mKD41+xFA15
U0vMFouiWScqww8cJZHJlT+rxtr0TZ9wxn7zw4KN9pitGqoB4f1rdyBplRqmhAVf2xrqk7afeETj
ayn71jnZv6EEMuNS+8nejMaqLCo96qflqqaiUAsKG/0Di5DSUscVT//ZlKnIuqYJeOBtUlWzoTUu
9NgQQ6D0Ht54pO5kkNTQdfjqmm73xBXzeg4xZBOicnooePyMtMbT5MLUgpgx2cNurJMCroIYvDWp
6M1oJINDW/Flr//Z6U3cQZsc39RVGJhfr5odB3pUAlGjmiWj/GXoNzWVkGys7BVDytIkakJHgtKG
1EnVZ5OoKH0tOoWGAfXtsJ28w/0YvMuv6Qi6/xhDf3x0H+IP//ngUKgyNGX6H5Q4rwfXKVIRxAon
lBK514OqPjSkjpSse7xsZmnVzs3MVq3K5RRyFDy/c9sr1a+3bMQ3lR3cg1M8CW9NI2BpIicxdcS3
VIIDY2YuEcKvgwYn6WkBMY1nI6JJEyoBMtcra/bzoQF1FklpaMYRk7Dl2ZL1qkL0l0/3SL2XlW8T
9fLlmVsxMNdkskUy2qXBHqYwDEYC/vni02ULytLiQAPFRSibGnmqmYMjNwBkeMDtjE/SI0Xmh2JS
YbsbodTYBk8yTTZ38ZXkVNfyw4rl6ZPnm3nSmbE0hXDAkLXX3me1JfnsjsGRX6Et+RGMQgdibiND
rHDqbz36ZFamc2Ezq7Kqwnlnco+Z+jTdZ6yjum20Wm5xT9qq/VTTFFWX3ZvGHpIVv1i0oyE2I0xF
JdiZHb1hrlQmtQgukwaYuKAQZ4x72+1XhrPg6ARJf5gxZhdykDSAvjOJ7QsUWjeqt6n6XMh3Xr/C
TrhshwWSDe59pu/1tKVZbgKcY0PBBX2KwGO5iv+1sWOxabVizeWVBZ9XcUX2LkehTLr9tTXu3yIK
BkblfqJ8sdlSclQRWJQPxZv6OTyIw7qy+Wy9TFaIQ3e6m5E+gqdwdg5Wqk0asLNCylXXcoC2OLVS
Wvgv+/tsFn8yMjuWwkSt/LjASJR/NQ0DIHe1a01o7gPL+WuWpi1/5uZKK2tmUqm0egBfHFKe7TCF
e9lutOzjZUuztTIJF7iEVU1FmEA1VW22hcPG9XgDViDsys/uNGu0QfyKBdTJhYKv/8QfqRhl1ckj
oHkEFQEpA9xZEyBaHAM0nwhGaCaPyNni00uRNVUicwwp/cRjU8iPl4fw08JPk3RmYLbwduD3YVGB
gilqd6+l43sB9ZmKWFit2is7dXksxkSGOelFvMQYZysPJpTqG3lvp4XmqAeGS8H/8mB+2ioMRtN1
mYfiFDeY6mvfGsNRcQXANUdWABYnpKUrZaB/ILDuLxtamjVtOqYJ/LEzXxYQCFE0Zfqd3G/faghY
ul/jPL4lB7ByWM8uwBcfnqIEwGWcOmgYvR5RXcS00bhEeJlGnZs8LwAS4MKu39OUabyxlPDh8sjm
V+4Pi4qmy7pM0QNRstcWYUHtsjTu6K1GeRkEl/feuIJYSmxoIlQewFQPG2Of7NOe1MUaH+uc8fMn
4zNvNCy/sYMU43S4fB12k+DWEG7qzUQ2Wxeb/5CJ+Ic5dq5psHd5Hkwee+aRtmmD+AzxlyZ+jCTz
qundQ09D3OUpXXIWcWZlNqOaGRhyITOoEBhyR+NlLtEWQ8NqRQrtsqmlLXZuajZ/uIsvhhxTvpL+
HiQQGhW0EV62MX9q/5i16brltSibUBG+nrW4pD3FKJXAMRHG1PbJDsRie6Q93AGVdyieqAJsf2ml
TO4/le1toFn52ib8W7WdF2bgiBouq3IABgWQr27c/0yC6sfYGBbXLUeu/qIIc+YRRhxV7QBjoUPV
F3A8PUTByhItT9+Zidkh5VlGTW2RNYreB3fQBOwHsXHv7R0tP5/ju/Yu2Usf1xRDpiU5i2ZfhsW8
IfZGOKughjabvjqKbNP1Q6cF/hb5VIKmbtRMdlZcY8n/zu3MxgbQh9q3wYYCdaqIXX6C5+uoPOjU
L79CzCTflFuOsi+XrS7tL858olnyWDa02K8HByRybA2fCW0CY9MEVy5PbZO0b9hfXTa0PLo/DL3I
spw5B4UnKclHRldz/kKhRUOfkXfNynHx4mM/LZZCsowoU4W+dxYhVWYfy2PBPRm9z08wEm3LPZyD
1N9gMzwpR+NEX8l9fUfzPeBl6ZA4wX7tlbr6HWZRNSoLQwHiL3QkkMPNtihasKFBZkAsYJhNRZek
lacO6e1vquolN8Kvmrux1Sg3xgbwGYUWZyUNlc/daJlk3kV1b6SwfjQADg+iTUhjpcKNnSILCurL
FK4Ol5dqLkfzw+PPJnHmFJpeR53RM4kIDH7PT8On8dp30iOCwROv5L+hSaVOD5r/97JBkPvaDTsR
6YAlsag8GrewzrR7mgbAim5SJ/okoW8CbNjyobyAfiRxwqv0oKxEJYv++ceY4VB//Q2EJHVNAb+Y
k4PgLouv9VoEN03apSHOtvfYhIMx+BiAfuOQXLXHcpffqasCAS+Zg0t2ZpG7nCoqqtbYoYvofXNI
DlTvduYVLWq7auWRsHgyns3ZNKdnezqKUCIIK9hsapfOXtcm7oWPDwztij9OU/PTkBDB5IlPE5U1
f4zUclaYiUe7T+2UN91787q/rjdQ1X3v3nCROpetLQ7qzNhsUHKajUU60E5PY9ZestqDOT5par4y
ddMZ8POQyAqSmBZURGbuRgm1jHvK3I5WqZ8RRtrSt74P6GjJMjpdJPVUgjC9PLDFAFFX/7Q580A3
kBsQZNisdt3O2MZOQrPrR2hTdmypfD+sarNMrvbzIAm8CYapGM0lAkZ4eK3MridXJO3pKMCwt/T/
I3OT7cNoEzyulUsWN7H6h8Gp3HXukGkQSHky9YV19mOZRxujXCtKLrvinxZm6yYSP6GJHgvZd8BI
R/Qaj+pj41Sn6SYxVsKdteHMFkxKFMqjoO94X47J+6DJ6UnWzGzlabkYVKE9/a9lmhfNkpDnWFJN
s7ZtX1Qwyb57z5CEbBB9K07JPj5ksEsNK8+zuRrSj2vmzO5sp5VuLQ/xdE/GJ7go6Q52ZCj8Himu
e4fKGZzhRI03A1gAM+LG1DbSSrAwT0j99AWmo+D8/ApSisxZETrhTX2THCeJMFiXThBcwnk2aWas
6SSsLejsiWEEsVrTgE6IBwGDat12+YrQ7PLh9edSzsKf1o1ie0D33Qmb7qT4zGNBK1awdvAv3mVn
KzeLcPSizcumZOLEYdJ7qI/6QezXxW4Wp0vjhYnCsk5Nd7Y+mkbnUwFbgBPnFd1J4VMAV8rKobgY
AJ/ZmC2J7HUkjuj4csJT4W+h2IDzBov67wjDxOZGP4y77rFOnWS/9ixbHh21b1mmkv4TvkEYmVLk
0TQ6QQMD5qAZWhncUgZEJ/f1LxOzHWYKKqyi4AAG1CRfkdWBfmxTfKqPBb09W5p1r8q38jHe6qcm
WZnYxQvuzPRs7aSmM10PgQPSIBU8ojodZL4LjK4rBvkatTX7O6r33g1AwfDL5VEvrSi1G/LLKml6
gKOvd7Vb+Wafl2Tl4rKMza2mxcPt0EfSjdrU3ikPWqQXLltcWslzizMf6srUDgqZsepDDTt8ts1K
aeVtvTao2cYO8ighlRrxpgDzmilffPtrAK9yOH6+PJQlj2HKLBMlJqryL5ofZ0ciQNiwhSySuhQt
30P6OY1vivB9EMlwZfQrF8DSYUVZyhSqQWJTF7MxGUNijqY7ho5qXMvRHYBL3kdryfk1I7OjCtwl
/DyyHDpdC+6OskMLraCxJk285AHnQ5m9mHrbziw/wcoI6QgcdF71dHldVgzMIRoFwvauC3bOCWgF
a6t7d+3RtzJPc7Evr+5kUG8shinMT+ag3cqtsvUgPl3ZK2t21Ne7Ux9cw3IFDpYkz4iv0IN70vyV
t9yajSkuPXPibowqetQZSxtBI0YrJz03G721fmkoKJWByJiS2bNYMCl8g54GhtJAQ615YBwjAQ4j
cC4v/eJohKbpAHNsxNEm1zgbzVA3ZC2rPHSyCJZQ62vXqoeufb5sZDEINM+sTN/izAohoO0GJQfM
lLqGACzaFdk2es5/L3fqXrlVnuV6AzMl7Qorhhc9m3w5GCedwdmzWTSSLOPhj/gIGN6YBj4IAe6a
A0I/N3EFvvJKOsQ7KC/3K2aX3ibmmdmZH0pprDUi1Dh8DgKmuC2Q2i8wKm/GK/2qR2BoVbxqMdo8
tzjzSqvwI6EZWITRYW/Rc0IhHqasE2zLB97nJAWc9GDc/cVxzryn1rNRKBpWu63/1NPddAgdxMAO
9i1aD7CXHv3DZYtLseH5MGeO1Ls0qhSjEjpK6YJq9bdV2To1xR1TJoflpsd8hEtcd4fjZbvLHny2
orNbmK6KtgxaRuq+G/fDrj3BlH0XIPVBi8ZG3RBnkQys16raa8OdXWKVpRRBAUSKUHiC9rTHbi8d
/j94z+weM+QkNrqAC4CW85fH+6QRFH4d7pOT7BRvLO1YxdDcrpykq047u9iqUaULaNqd7b56Dws5
T6Sv9BGcqhNkumQCm5XjYDH++GMRkdF6fQz5tJdJdIgxnbTwHSQxVo+NlcK769YwWtAN6aGYYHYr
R+yK7+jzdAy0NChqxTD5Q5sJY9sGJbAjpEOIlpxou3uffVThKN0mK/H58tGnEf0A79SAzr4eLBdI
D36EqCGOUrDpdMbmK1n3xZwPpZ8/TMzcxgoi08i6IQTaCZ/bFjR8u4OrZqvt8oP+sVp7Ti2Fqefm
Zu7iJ4Hh2QMjyvJx57sQ94jgrVXKH3W7e395vy9ei3+ObI6RaWi8BfLMJa/5sZPHBlpA5V1uERRf
trPskX/M4Lz8E+XD0NkxF+MA43FXvgvgn/d6aGUEwkj96bKxtUHNb6XMGqygwZhawu8HISFtcVKX
rFx+K35nzG4iRaRGGnmcJcJGPKj5rsLlf3kca343rw7rpjomXskt0O5RzRk3OZBYSCM+aN/jXfC4
esutzdvs0jFVvxiCDnP6cKc32ymdJNBacKSteNIPmvax3EQOjAnby8Ncm8j5lRNJNBpNYX+k5BBt
MUjITv6aidkZUQ5tHnQabt6YUHmqtwlVpL9mYXZExCkRv1YwiLazHQBamxAC818xAcIXLCJSrnNc
hNmXsChMJkSHlI7k3jal8StnqQFW2QJbIhvzh2sYjrVsw1xEIRN5HrgpXXVlsV8+Yp7OBs34h4lZ
pEqLcGf2gIQJGd3D5NDeyT5MBfu19NqiW50Zmp0CskevIlRihFBG/UGpEsdN0l85Pc9MzI6AstR4
F3WMJY4hTss/Tz2gsJqtTdn0TS9N2TTSs1fFiKwhBFucZy/RkTNea8UBqizHP5aQ+R7XajdrEzc7
BqCj9RUd0jrHLml4s2g9tMZf2Y9nEzfb8m0fShlujhMg/YlMhw778OXNsniWnVmY7fjc8jSPwCik
fRYSBvM2IzBohufLRtZmarbpM1j8krxhppCY346lBqXAystjbRizUECkagHidApYofu1CwWNsW6T
26FzeSBLZqgtAcywgbbQk/Paw7Ix12Q5IfdWd+FReNaVGtTfke18uGxmab5oFtARuzZN8DuzuDTz
BlikbHAS8ElTeX+o435lIJPjzLeKJYgETRhaQE/NdmTtesITEdjOTDx5VbPLh2MJFYCCI/zCUHT6
l5CsNyBVmA0lT02j0wpmTPPu83FSJbJ3v2DBACljApSmA2E2FIj8Cno2SIS4VQjPJdSi0ve/ZmFa
rrNzJemCvq1yxoBI6zWZC/jv1hITi+tB8xW4KTRh5fmTYEjTfBw0BjEE0hWyi+YmIBlqFMkbJRl/
5Q4Gu/6HsdmJ38VjLJcBi98gAImMqBArhaGlKJZ2OLqtaMSj1jA7VJrckyolYsJaZD1M7aGoGmTU
oH8tbhLIoi6vztLUTe1c5BVk3GC+J2mTFekQ4bhg3TZBEO1G5amxoZuD5+yyJWU6Rea7xlYBBoAn
peVwjvEcJUrMWpsS+NWH/oNx1dC5huznjQv79Y0J+uEAQdqNcRyO2mYt+lsMcm3mVGawvN7m4Cno
joSSJlQauu3wEnOO13QegFJ5eV2tPA0W36hn1uYIKrMxKr8rsFbteqd7MPfdbnS6Q7Etv0zV0hI1
m0f/3eX5XVzJP0c49W2e77OmM8rUTKcwoUzsjRci1SVJ+if6qpFijFdqHNOd89NanhmbbQIddrMS
qhJu71Tb5vGbgT53dLX3lvhWF2ja7C+PbelIpzdAnzrbZPknVAlkH2NEwxY3R9ncq1AmQu3y8bKJ
pcuJOwO/tCwTXfLZHVjZhQRVWkZKKoFkTaRfYteG6lg2V26nlwD6p6n709Ac+GCandKLdNoGG+2r
8c5Cr3RT/3AQcHBTdhMdiGs4oMUGiZ33FeRUpYMOomM7a/C35V1hTqfmNGIhzwad8pSGhI4XC+LO
oD4QFDvK3SbYoqa3kxF0X7nOlk42+09z88BfTvs6CM0pXIKZyFe+1sMJDh5YRXU13/zCcp6Zmu0G
+nw7T1iY6o3oZBlQm9ZfUnMl5bboM2dGZrtADaXyR/HCksoNCvOQbD9Zub+SGFqeNVOWedvJhDSz
+6C2PKFUKoE59JAncLt3WTO+BQO6zUS0y3yxco4sQgptiwBNNunlp1zy+iDxzMa3XxJD4PpIIqIY
BXbGdwLor6/9Y30LdeTT5cWat12+oDvOTU5n21mMkIclWtJTyVQc2ptKvpW3Gk8dAGpHc+ffoa9Y
yscm2UpX/wYIb3F6z4Y7m95CgYGkVAivB6Sn4n3/AV324MjMwil9mBo/SWGG9c3gABtaRbAtQgDP
Rz4L7lNPybU6wbp7WwJ6lR4Qs+y3UHruhmOUrey/RX+1YHcCwmAJ4vDX05z5Xjk2skqc775Dntew
vkzaLJfXcs3GdJSfLWXd+8ZgFNgwzS9p+abjRO3t9/+xDaELDbSHbk54kNm+G5OehgaTh10ePnh9
dXQRByLqOFy2Mn3T2UFNmYsMBc9Qel/E7AjxQ1NJoLrhaV/v4Kc9mtK4EicsWTBkxdbBdNPFNc+1
pHAsKTwhQ8erqq+aQrcJGpqXB7Hg3TAt0FqqTRkdlv71cgQtlDqtxHIIMgZh8k0NEMpuIYHWPuXm
GkxsYe0xBskC/RITCH82YxAgV0EuoydZgnwIzLsit7aRPKx42OKsQdCn0rpDd4Y+82KhJ+ib6FLo
JIP2Ef6VG8AR3l+0MfPi3O55V6bYkLRnGSZKd3i4vC7Lg6Af0RC87tSXYPlsm0S2n1six0Cqf69S
mNmgTLxsYXExrD8svOC4zyyklKJrxYbeTwtgoR/gHUqtKD34brkSOS0EnoIA4l9DmfeS2IqfCk1m
KHn9ey4jSNI+QWq4hc1hJQpc9OUzQ7Nt77pt3poF0h2h1O/yAHW+HMmHUb2eyIb7lVEtxUavhjVz
MxdGglZYiEh2224Hi/g2KjYJiNjiJI7ADVfMLU6iTaOySmJkwg+83qddnXq9NzC20ou5bt6OHQpB
KE01qEhc9otFzzuzNH2TM7/w4A3OXAWxVCt6LP1yB8fpr3geeC7YZ+hJtecoiAz+wNYPJLQbKAw6
DdydDTRyTpTIX39lKH8amk0aTf+ljOgB52dYyzdisM1ja1vKynCW3A7+CZgFuEPIWM8cQTUb2dAF
w8lztKsahEzQssynghlJv1z3V7x84WlFx/qf5qb1O1ufqo3HvrFpUbbG3N9K1ZTsBwYHy+WuVYgQ
EH7slGjlmlg6LM6NzmayH0QyRCHVuSq7F+OTCx9/3K5mAJac/NzKzPW6dLBEEJJX7Lbjvry3bsc9
5Sw6mPaWI95U+s7bGuytVXD7ksuf251dgkkddnC3M6UctN2uYWfJR3UX7ik5bdLEIXKYJMqv1lCj
SxV5lpITC8gMYcQ86WB4lVtUA7Nqveu/og27748japGw009lXYry8Myuuc/ySv5hc556sP2Kos7U
4S4UM9lZIRqPkR7XVyadEit1nKUe2vPxzVMOsOp6iAgyvumIVJwY8O9VnznNxwTIASyyjrUN9mV7
tPXtWkJnqXNrIsqgm1UleKIf7vU26SC5a3TfjwBZKPvo2ru23qJI0DveEdHuLaIRqKVsXPS1Ntkp
QbL+uhbQwa+cpQuTDQBBqGTr6HRU5k8zk6x51Q0RX0Kq70oBSKfRIO3I2uL58km39E54ZWn2TlCh
2FGjHEr5sahQ9kUE807Jkk2AGHuLoEjZfPPqfm/INmSR9cqJpC7sn1fG7ddzrSWe1DQZxqe5Lihx
vBu/aL/n9z4713B6YOXoQLKX2p3qtLcqnN38/3yPLtjKUbwy39YsH263dJ6PUOI5qW/ujUpzIl/e
urj45dleMzOPY1XdE2hjxE5gdbuy9b6npYKod/r5spmljCjzapqyDacRqNrZeZh1ZqPWujudh1M3
BzqJyGJuqLvRV1GhgcyEuptin3+qkRn+PRdOtZaRWdrCupgKGYCIJ+atmV81cDBGbc8TRBxAZzht
9mZ67Us7NMpwZlC+Hzw0dF46LNaO5aVZPjc98yrbB8cKfhkACgKbvrbJjTu7+4U80Pn47JnHJL7V
JXGLETUiiq8RTk3uytXc9spQ5sBITxlK1OqZxVLsjEQcXZJOmbfilUtZkldjmcW/jWjp2dZ59g4/
3GXr7VDNy7+QrlcO+kvboPemT7fJGlRo8fThxS2TqIF5jird6wPAahKriAbGJw/bqZ7u7znl8l3w
TduWh7WS+kK8xVaQbagZXq6xabLPAqA4kEZDnfxChxJzkqGu0Dj3mjcyTKkW0NbLm3AhJnllbbYH
A6g4VcNXIifpP2neNXTpp9GlV7f2t5cNLfkIrz3KH4QDRAMzdy9F3pQuSS50FFE1zt1jiIJKRCPL
XzIzr342ItdgYScmLis9KDbm0DVXQYIWqwIL+S/M3dmQ5u/9Juj8NDaJ58TYb9Mi3Rr+Vy3sEKtY
OyuWfOLc0sz1U9UfzaTleRRNyYtcG6702NrapaJutDj9asWcUn9tHmdRv4n6UUojR+RUCGRI45fQ
L+F1/f2ykaWL9XxY08/PXF0HbZhoGotFxzFqtM9B/+2ygRWnm3NYhLrvhVXKI9akFb37v6Rd2Xak
Opb9ItZiBr2KKSIcdnhMO/3CSud1MgkESIxf35vs6sowNypYdfvZw0HS0dEZ9+4UOndtWDfzP5hL
RC4OPelLRRx15NX5GP3MhqrDbhmn3leDKlTuklsrAOWd31J9BzCxG23/D5a2FIVQvoDkdcEGtXFg
pgEf108MUA6x4lHRTdBobuFuXbS6yKDpyITDzUQO/usZuUytKtLAHOX7ZAdpAVgDPO3Vhk/5ZGP8
cJm5zGq//Li+vEuqYRuYuCGYjsJU3cq/dQtMGOSFVfhNXNMW4cO81S15KdGPOtQfEau3v2cJZqc7
rGyp/oAQXHhpiNk2Ewhw9WNu0fSw5b9dmiP9InJlBOOy0I0hw0MyePohAVck2IG8emc9WsHogSZF
erXXgeY4EjcW+Pqer+/ppdsAQLMlYoDLjvair0dZCS3jHIjY4KaMb9OR/dBADWEUyj8wHediVrea
TTWThC37CjZbsxtAaq56Tcd3//1qgJVlIQ/qGLqxXs0AnWwAp8gA4G4cZpDY2APYT9MNKZdq2bjZ
NtBUlnuNIfivm9YCXxuT6mBPIE/F3eyjdH2b3XZR7Nc790ljdH4RH+A9ur62i7p5LnVlUJKGCA2t
I0hI4L4tzdDFJ7lDcAMgkDZyHWo/Xhd4STVw19AZgEgdiMQrxUztPC+nGasc+1e09tA6J2Ct+Acm
60zIOjZHx1KrJxbi5dE4KvpLW4MWFjzj11dy6akE/g2wRJeQAu7a1/PKKw1A8hxC0N794Gq7uvs1
xn2kJ7FngKjsurCL23YmbHVMjV6CNCTHMXV6EVp2GhEhfxIt3ri4l4whQnxAjAOGSUXX+tc11eWo
TZrIkRkVGG/XK1FRHTNv19dyKaVgnUtZ3VutcJTEqhCOxe/KqftRg6XFy13a3zAA20YgTgPTH40/
hh3UHQAnx99DQMH1j7gYE55/xLLjZy5Bl8ta1AIpBWDMHMGp3gmaWJR8NO+IzmCbZ0/aVIKXAfSj
dPzMnrZs9AX9wXMHtAJAg6N/bl0knAsnabkDn6RpbQn6cTXiMq2obSX50kgCzkwiN2zMb8jgVakN
MgEnvODaoe94pbMS5FimVLHzWPTe2Vmh8xHfFwcXHQlFgChnDwZBv/jf2/+AAQyOdghA7ueeDI2N
mv6lvP+Xb1mrNMqmk2rjW8xo9FNPpjQJQEq9B3XSYdrEgLmg2V+krTQ7FbCtaYPjNm35kufqq1qB
peG6Tm3JWOk1gqkiAfcT3iNtz+wSnPD2hoTNTVtpbTplejXPEFEdl00zXlMcl03BbHYon7YCxK31
rEK2vlO6smAQVnQZ+BvmjiI+aDaWZC47f00nVw6YwQF+HRuQgv8v/TnU/EUVC69dMp24m8rvxLXz
KG5n3/aaH2aQBQrmdrIAML4+IODv3JAFYu/uytPCAk4nyqJ813rtLdhWN2zXhSjWBusF6tToYSJo
G/xqNea6Q9Nej49Nq9tRuSEV5kXCFAnC65p0KaP9Rc5qU2qAIGCADnJARLrTXBpj9nR8TguvQPpv
BKo5xtwP2fyz2Ug1Xzzys/WtXNUWkJf6sESamDf7q1Oy+yppt7IcWzJWLkDVgycAbCvMdwSYwzuM
1Nsbp3QJO+t8+9bBuZ0kBaaqsQxl1wVLmDSrNAO2g0qlsbcwLe6BvtRvo0alLcJcFLYA5/pZ8/D6
MV5aqbaoC/q7UAlcuwh44gagMTDYUJBZWhV4zB196x27dH3OZehfNbLkQnOku+QGIrnPgvmDZWHh
ycDwMN95YjYaAzaU89IdOJe4fNHZy+lws9X6FJWPNs4fi/rR1H+B4SYwp35jbYsxW1uGc0HL9p4J
mpQqrtoOS+PJ6PMYxOBzSdWu3VjPJc8bwzF/jmllVEGbCAam2cFL/AusquDj1Y6LJ6x4ksJDdVuf
PZq7bVuytby1LenyZStxxy1mUVMVfzExHzNRbeUMLjka58tb2ZLBtVjdLm/GkjOwwiJwqr20D275
Udwa0eSzwBr2bRGxKSqt263p1a07sLYoegtnU+IQEfSLB9Ws5CPTwY58/aZt7eXKpjiDw9AAgjW2
aR/GzRCoTeMP8xxcF7OxmDU4+JzEsdsuRxY7aIvQEvWJ6/9grMIGnrGxQHTryyvzVetH3jXuNEIb
h7S8UacmdLcaSS6u4o+EdWcsQ5bFsXJc4Mlpgg6A8H2ebXiaf7cRSwEfTeDgyQDN9zqrIkBHx/sY
hEtV4tIRMAYgagK5lhLKzYrdZVFo10Td90J4Dt5HOVgaRGXf+LfRF3dVCLt/p6Foh0FlQI9E/Xt9
22ws8IIntqzwj9iVcVIwxAVvD2JZu6+ewZuNxnr9eZpC64AyziYy0t8V/Ku45edntrA0xlQpCcQp
5idjb5l+T/KN6aTfDadf7e1XGSuDVEvAcRJ0DqD5QgORNwbu+gG852Ot7XpbKNSQBGzsEhSGCB+m
rAvsIle9ztbrELm1dOeyUvNtt8i92lX6J6Vq6o4KBrpadcbQOrfn/h2AHiD3Bn8Wpuxq6TW1GN/y
dpo9vZh8YIH5STL4oCi/c+OERDLVbA+k2MoNIvp0n4BnPLAUK/OKoXNOo2nXhwrk7DTvizxKysII
qqxqD5YBqluUcm3QxlpgF+Ta1O+URlPvM8ud3q/bhAu5tiWEQ34INXIX2PAr+2rbvC1UJoGO2Hn8
10Jn0kXmD2OnIOHmvKBX/009uuCgjwa6la6/4Cd+lb2yrrYJbMQ5bZb+OUM5KjGoGYnZpC9CVayd
oZTWiFlp0/pEs//4ZDalBgpOa7qZXCdLggboCRHYXZLIxMhKdH1bLijsl11ZmbE8EWwCUxsAU9O2
oLmZnTCsckPa5L+PI79swbpWjSJaFsvxN1oZuBRx6wMXUcHggwiojZJNNIaNda0HeYCn6ICDHqdd
VuhvGXuAaT03W9AzW0JWTt0oyr7L9QWw1ExpaT3Z+YuoHq4f0G+yk9V1Pz8hd+XHJWDKA+EAVgKA
2SjbdaCpDOxgCSyXLjw0L98AtqvwxJsapiVoh9BpAjzOrbrgf/gMd+E6W1pN123wyqw5DapNi/2W
nLpaBMpm7afzkyRRm/1muMui+Akk422xnwwvTR5MPCWevB1utqK7v3tKiyr9+ZSVAQTl12iqoOf0
DUvzeKPQot1N8Xcu3/Kp3vBYLtR6vwpbmQ02uB3gKzFM5zLjdpySx9LID8ZM/HpiOyOxQSKr6Q/q
PGDNIksBrkBer2vA1nJXxqNSmcFh8IGlidDbbJ8s98MFCE/fl9R25y0ve0vayiAoWUxAAo1z7kOw
u/rpGzjeA9jIIItpxWj5XAJdUvsrPbjB9WX+ByP572NdA4WxGgiT+oIAmTEAOXUVEgt5CPJyalen
ASM/0055Tjb29u8+1pfTXWfaml4HjFuL1epduScSNC5ia17lQu7+q4yVlZgd4fajwABufuQ/rAx5
kgS2T3uIT0s2BHNFWxt52Sz92ciVxVBLtWychXkA7Cc2wk1nN32yUxqK0KYEaKX39i4NUAC9fn4X
ovmv61y5WvaYT3m+sGMMXn1M4rte9/VgeMEMyQ3xiqOGmSBOm26Z5bixw5xm4eY7u6G81rIzZ+5X
mgqmYiQIKlT67Nn0NKp9EAztD74dkgcncCLL03cs2oK7veRmnpukdcKpq0dmGwoES5BK0Gw372zf
eMie0ekXxN6WV7t1wMs2nC2TlHYxGBLS3OqvKTlxI/XI1nXckrGyOokx8Q4gcYBTTKcnzRzeKqsI
SqveX9eaC2HBl41bmZsGeJNNB4BDHzTdcCozqreHij3p01/X5Wxc9HWqqXGadKgHB8uxB69Ivxnu
23UBW+ZrXRg0Rznz2FxW4gP+psd4mocuWt9d4Eo7T/4wgm0g1o3dW/cZ8LGouLM8TkOWRug5AOjC
E1hpfaAhbtzuDXVYA+9MrBlbMcGmlN1Hkaa0R45Hdzd8nQspni8mZI2904F9aEFCWx4fld/MPQUH
t+HziHjZXu28yqbWL8VGB8VWDn3rAtsry0GECawagcfHedIPVojGci8O9TfDW567LQdGXyzw3326
f1voNR2gaSujqFSsU3/AQCFSZSaG7XRqMmr/wNTpzdRR4wDwLhAvhuqRRKzxAGmJtkMWbSV+Nkym
vbIlSZy5cVph4T2Z7uN0plNjBKaU95Xs34a53YgDtvRoZVbKNkchYXkMJe8pGNXorD/3wxbZ3dZt
X1kVOVZ5QTj21xKVFqSY9AvGPKnD61d+Yy3rBE1s8p6ATxS8CFPtO/Fb4wraNNF1IRcqoF/uhLMq
BgqVqcPQYy3qgbzVPbVS33izwuxQeBU6H3/F1PIG4MVktHmqvfhxC5l+a5Ur90UxCjUzOsjns+PS
enaeiWxAfTb+uL7QjTNbNxZpSuf0HUY7fIJO9bmSd4ZwNsY6LjQvfd3L5RvOHs4UjalK0+PEzMg+
6D/KADzsEt7JUpobf4DOMkCFgR263fWlbW3h8vMzsaOeaywvwSAzkbekcSMDjcuoWv3/TLSzCov6
rCGcqzaUPr6tAfrh9O+6pQXXl7JhLtZZFMwWYgZxhDbMgh/Tkng1MYKBaIEdH6xhy1BubdzKWkxl
btuAAQQhfIrmelT6m+ZBdFs9ohc1j6DTBSzL6Hj4/bKfHU/ekTQZGqxpHJ/UvvFiNA9d37UtCSsF
cIi0py6GBFu6B553flNvud+LSfvbk3K2iNXpV1XCOFkcKTNq9yIqIgP479vz4VsrWT0XWZK7ohhb
lIHn7g4UlQdLnTbANLZErA5dUf8vDtTR6FzzvdPxraB+a7NW7wNHwjhtdGzWcBBoqG68UlDWIVRi
IVBC58lz6XAs00D71drURr/m1qt72RL9Oa71OGpXoNaoLgQjALeF1cGQQYkZnWEMGTKTqPaMUe1V
XnrLlI335NKVMjDeAOT+Bbp/PZ7aoPlJQfiAdJIz+zr/sKcKd/e/L/QsaHZ/pKweDUJynYBdFO6U
/ahkzwBBKar99Tt10eE2wNVrGgTwQ2A8/mpVXUGkGB2sJN0jI8V/4zIk9FFSgWK1L5EF24wvL2+e
Y2HvMKqBcfivIk21q4fcMJbASz8YfMD80WgjOdIPg2fpC3yfknQ3yGI490RxhqPZDuidk5YRuIob
Bw6vW0BVaGhacustvsGL34aWIc1a0O/d9fQ8m5t0HieUi2xy79T7Amgq2ffrW74lYmVjlNzVqmrB
eprr7yoG6Muq9PTh858IAQ+fBloXoAGsshesrpXGzidEGkiqURIrcUjyWA8ss/9HdsDA7Pz/yVpM
0ZnlN/PGdUQCFcozYEoFyUQVjZKfCeIMtP8u7S3p4E+ab5WBmfjFfQU87y20j2XT1ob7/BuWTT/7
hroBDMy8ZGucyfYSRQ0r3do1o/2kttXG3V/U8++iwFOPwRXMVK9DVD6lAwd9KrZ26DtKGErJIAUa
I95P9u2YWj91oF8H14/zYmSFecAF1gEwXvY6ssrqwYw5Q/pSBKonHquwAJzq7OFx8vWbLU/r0mai
x3NhgbUXct6V8sBVbec2NhGE6zJg6X1la1FSu7QZfl1f1qVH6lzQSnPyBDTXk4scdCUTAExnwvKJ
WVkb2GeXLty5lJVudGVcl2zGcgYynjQ04FZjBwe1jTeKY/olzUCjoWqjxdFSIfKrEnIA38X9b0Qp
H5Dn++r7qPpZ7zdRGhYP6ROmGf3ZGwP9WN3JJQz1xvvuPn8XHe1O7F3byjZc3l0UGfGGQFvXxXVV
ZmjyjgFwhSbU0KnKxZo+XT/Ai8+HiYLgv2SsozcF2QwQukCGA4p5YDwubKZGFFMd8Gtm2HpVNG7E
vhczweciV7ucY3CjIjNELkwFC7SV8brktx1QECH2OJgbleKLV+9c3uoVjoGGJNQeSpo0XrZr4GKA
CYFhAlj18wDUWFtX/bIW/dnS1e2rO11hmDSAusbBAmln+GBM97U6atAfrz8bWKcJ6A3P2S6xbole
3cc4Lwyt1rG1uQwqMzKLp64EebCNwWu5cSkX/3NtRc93dXUpFcsCpKY+oLmwjnMKmrj+Jpsk2nDn
eCgeykrr9l1T6A0dQLGx1c5+MUV2Ln31BidZqie5hoUOnhst7ZVy9pn83QlteCzAtEj2xNAqshHB
XOgGxyN1dl2WAzh/pubclrkDuQsFnxW2TwYA9cDJwG8V9IAq0YCOigREwOV9HgCI+WUrxX7ZFP7R
rVVU4DosqYfKwXXlvWfB4phWGzjD7rpVWHzGa2e78ill0oKB0sYq1UO2M27krtx3+yIUG/2bG4tZ
F8NLNW7n1MVFmeNTruZ0lC+ZIf3ra9kSsrI2nGhq2nAbWQc4FbEEFm9VT4+6LbfM2mJGrmyauzIz
pWTCahaztlAQzL7wqqfxxvGcqFm4ErdgJC4uC5PZGl55FQhOKyMTx4PTsgbXL8MDVVYfrpHvtHIj
GbUlZGVOCPr7upTj4QUHV9BpU0CGn9LSXq6f0MVn7mwpy1ec3Sk03BkAtlm8FaC0qEz3Mmur+rgl
YmUuYm7JvFlAhqcMWAWq+JbGYmMVW3u1sgy6M2WOXfXohGt7FsquUPdJ3lVgaEFTUbyh1FvrWZkB
Xo/aOC9PzBhrPtqgX8isbg3Jb8lYGQGjkzmAdCCjmhUvqZL7MhEb7uNl7wMGFSCehgG0s9XRV3Hp
FnwBGtZO4psJRtP0yQm0aMZAF5om0BCzRW5z8ZTOBK4Uwa6yqXMwA+2jGSlqyvnO7YtTD6yDjYfi
Yr7aPBO0UofK1aTR/+9D0e5nlxqvSlAGygxPwFn4U/0G+BwvLJIesubJZox+cZ2IzlWQLpoYFV0d
nju0qj4sjkA7PblVAs+58DN93sokL1bmbzbvj5i195gxzODKxUP9TYn0Y7itUxr/nsmZlpYmNnpb
BdnlgK5JXJnzvpRoQxkFZg24ewSE2jFh1juRwzuPt2dhL16Bs+WtTHqjG2OSlwoeqBP/Jn44uyyI
/d7TJqr+1II8IP7W+74lcWXWwTH1L/00+In3uVcqyoZmXnZhzha1fMKZuS3BU1MMyb/eKSRJqQW/
yYJeukcTEU2wECIgyn/WfaQ2TgDRc983+6guX/yzj1hdfADHZNrY4CP0yGGhHmg7EmgP088+aIFt
Uh2q262s1dbOrm5+qY+kQFsuMM1H10/l/CzU5vX6Q7Zx6dZVgUnJikbGI1AuE8ubhikBpj1LaCPL
x/+foJX5l7zVZjJhLcX0UBTgdK9uu25rEhw4Zstl+nLZFgbOJUUKICMLGcaVqki9ydRCpr1fqDag
IhyysxJlDJH6s4JWs7RDMnTiXkquV75UBSZkMLAWDdPYPrR6JzzHcZHYTayZFjGPPcnZuLcTMz1k
lTvsyg5kpn3S8L3VqfyeAM1oX4FcNxwqER/sMY3Dfk76m0St42+zpscv+PvU7zR72KFYC4VNKu2G
p8DF0U1ZB9zqq9OsNVpYm6l9ct1kuG1J74bmqLmBAsZSHEdHtdKcgWoTp78a9GTcdGPcGNRNJKC4
RG6WVOqtATrL2HyvG7vHREVseM1Yl0ejicEurCTJK1NSLEctu+Knw4YYHKX52Pyc0kYcNSREbkGk
0u5TZpQnByMvjII6pfR1reveZzvrvlmppoepMO37Mh8E6EAr1y098Bvy16oCVbqXsyR/4RgIfeym
VDwWriMdWhkKOg4aBFmNN8wc70fXNNr3om8B5zjEzPpwEOTqGBqas6ixEkJJoZj3OiBGQ6uO273a
621KC0zUMk+dqqahFnirgJIwNkFsJTP698HylqZq480pX5KAmh2gXx3Drm03R0Vh1CF4OeonRbra
U55isqA3gRZMZV9VR6kq5i3rFYeO5jSm1MSN81C5ar2uQTu21Wu6h3w4qJ4aYXpq32GrFXRodB4R
HVBIU2l9B2ZkdwM8+nqfsSrfD6zm77Y591EK1LSZDoLNg9eZs+GrhfpdyWNEl6lIo0yxpihry/mp
0kn36aS9+dI1bf/aT2z2GxQ7wwzalXmKPbenxmzdIJbFEJrJZJ8EhhsGirFX86NR2uJV8no6YTXN
J6hHa89KKzFRd5TdIamz4gUHxCJrRoDd547tjaprnwDzk94adZUEmuoox3aKxalUtO6+ayb7WCtu
GSRN14dKrb6zMql2Us7aI1OG8QByU3fXGYTt6iKfdtosgAxvFCTq3R5ul0FGr6tTtow2l2KXxly7
b7kUtwNTtBtc2/hlmvIWRFP2CPKfXuSnPC7iqOvjkWp2L0OAOTkBCKKSwJw7A+VQdaQ5cueRI3vA
KqDgF2lFj9SLLeQ+H12gWEIUyFeQBkYLvbMbLX28BXB8HjGTzaFu1WhCZAqaxHOzikOzRPdlRUw9
MuoUDHqdVu6meuA0s5iI4kFacDyK1q8Fc27xD7tdMfe6N8dWemwJN3zBDKglyMAA5AzkYa+SkwEg
F0xVF6SuPF1Liee2nRvYpNJ2amFZu6JNsqMF6Jz7Xu3H7+7cdI92ohiHrs44FAQlLZm19RHgHcN9
LxQHPmxjeWOeWtEIXOmnJsbEBcBWybGKnGmMpjL1RzEeMl0/tZodur38FkuJQwTkM3oiRSxuAMsV
dDGY7KzswdB/jrG7r8y/eg2Rkd7ttSb9VsTDnZDxkbA4ZOkE6gyX7IANuZMG8ARrGeTz+DooaEIE
eLA+FQe1ZnThI5LmHFTu3rD6MB9bxHFjIJ1hr8fGQQhxN5Yy6tvaoEbshKKfdmiFDRhGB0BrdtQN
41tG9KjALFY32yk1VL4Tgn+0DDwUhtV8xtYIaEpdPSmuE8rCIb4s9ZiOM7Css/4ltq17OYkbFUyo
FLMIITjV7weJPtPeeRhJfWPOto9ShAbytOInSQeMTXDyXVTzA+fGQcvUMSxaPZQtv8nd4THJ633b
20DaS05FV7+qLduB09ylZCpvAaH2xIsRPG/xq66iwmBXKQw8AyQfWoAARdbQ1OyPqvo4NYjWOlLS
CS3lxtipodrpJ0Ul33WZ3tmDafq12d/PeoEJXKPbZ7L9VFLVJ8LeVXPVe4nQp0hNe7fy1dEiBS3b
eMpus6TIn9HfWlDdUSUdQU3hNZb1QByh0dYx3k19xnug6t9KyRHI27akrpxQhZwmEA+Pikm1WXtN
3Y5Dg0RDEzxHZg7oSjUPx9a9U5gFk1afdEZ+9tb4w6mbW1lj7TXQnmBiCmSlXMyd+IX8RNnlhpTk
NGrxCdSibzNRbJ+j+5ymifHYSrJznbmlCPRvh7S9F0C88RrR8kiOte3ZmhWpU0+7HPnE2Ax0tTgl
xDjUVuzHsQgIfIIuLQGAM9gLEU1tUjsDC3RWDT9TtFF7sygiZcqf8yT/3tnjYV7ACm2rODqTG+WM
yCDp5mM7jy9GK25rvX5g08T9TMW/Y0qLZ1FxPbtkN2wybhrB/N4CX0jnpsGoJCcMakVFEn+ODcg8
DBM1OVGCMxW8AwHpwXvZSscHiGPmcaUIhzJDO51etl5vq+AB6PWg4sotEipv5VC+sznzTLykLW8e
eM0BlQXUTqUwMIcP/EYmpzfS8l2Vm5QxFUVduF11Or7wEefMkianpT1/JrXNAXlNgr5WP3sViJuu
5CDPMr0Y4CFJNx2tvtRvQQv8pGXsDSNAg8/tuKcjyR5FWbQU9B1hmgOipi12zoCHHcgqVi0OymRA
v0hDfChOSTXT+eFU2XFSDNWTwG2gs5r+VFNUexyQbyrjxzyrRsRHpQuKrrgjtbk4cHlHrUlo0FoL
gKi+3SnIrNrSqE+qIPwnAzPaX4lNyhsQpeqghNdfW4xKetCQllb4DQ/I5Ecp3KDvlcNcF7MnQLPz
zsypDQo8lOiOmsLMKg4zBihbKEieuI8SDsKum+vWT5RBhG1ng79DaTvKXYFivJbcNARdjtxN7jT8
UqHxCCHfCeNL5aGaRs/maZSTIqhzHWrMoWJ6GxnmtONFCdLmwtZonbG7QeohqfvbdoAFrdrHyeyD
OtXumFreOxXmB/gI0BpLFa1HQKXkdcIQ+AUDLfBa3/hqnkawRwUlguCK6/ca14OUZfldmhBAUIjs
ICwWdkCUIs1O8OwQVzwosgSXJ+eezhfUjj5Hs13GDjNJjmbhmhQBAVptWfaqlsKDl1DTTDHDdIZb
yto30dkhxstDYjMVPCbWz6QSXlZPvjMbr1UmdmSeoTnqd02dQjakL4YiAMGR50G+JGX7OQRbrucO
07vMAROdNMrDZNthKexnwvUX7iScOhlwsPQkEjwOJvM3MFBoKuZdBf+Tsrj5S4vTj8TSv1kg/KKt
1qLOX2vUHaqUOqN7H3fOq2bMdzK30BOXmaEhxVMxaI8l3CJFyfBUJC8On76X+p3dg8NXEfcuI8cZ
KM3IH9f73K2PKDQXdLLIuyj6h8FMkT43/QRhUgFLOOb6zl3KiHV+MynDRNupnGimJk+jyr6rWWbR
JtbhafUmOn7j78lU3c/avFcQA8X68FAS4z5NRvCaDCPqyPp7nrt3FuPvRLjACTKqHvhc2b3Vxp8x
B0WsOenvrpYDUjslftYq95Xb4k1rs72r9hTe/Q/8MKqmhlbjdwvzd02Mp8C1yqNlzC9z2u6VGh3/
ko93mMTegxPmpAAHdeihvtpt7TBfVVI/1+H9TbASXawERQ4RZGK1V3TaoQf8daKDz5Wb91XDQ1Ja
O2LGv4BBE6VzO/iuDuG1UnyWavbRENxqh3QvQAR7TeJponapn2bOPi1dzADXb8HY4PqEd77bYjut
cpnUETlOHdOC7awzWimaQpkGXokBXfPNkPpCAQawaSIjbpkHPdcBdGSqoISZbvTcdHetQu6mooxS
pbrJMZ2MbX7CsEpk9KC+1oUPYpDAsgFO07iETnN/M7vtpyqsGGY1Dc2MP1lcvWdJW+4Iy/6qlSr1
QIHMAwxtPg1Oc5gt9jgJ5xP9uQ+AJfeSmASNUt8MZYLGWIU208co3WB07Cc+KO+gqwDldhXFVb3D
xdm3KZ5usQxpoWm46Pw2A+Zwi2ev485jqSa+gceLwe3qHS1GoGCH4CTay8EOjKYLTKd5L4GVSR27
eJzQNDIy7QYefWDF5K6y6904p36tV/Des9tRNwEyMcOEV7lsaWwMYd+hSVOZXl1M9Pngt9IRHkNZ
YtsreRs084BwM6fFaIOUKMZYYb5jOcDFyAvBuyWZ+tDG5HEqpe7Paoui5Fi8EiBs4q+7V2njMoj5
wJOE0bxpvGKan8D8XnhDKx9qjjh8xoQQH9IREY8N2DRj8B3NgNnAIA+msBl/RuD32BgOVeOKiqR9
Kwy89uihSSdClTQBwkQbaZb63I4NpqsyeMG/bEn8rkj8hLR3PDP2ZpUFiSvujNEBQcmSBe5oXX7i
AgS9YdDZHmmqN8dcQeybGVTN8sjNgFyUdg+8L+4Vjp+nt6M1H9KyeLJKFvBqBjGUSlNS33KnpXX7
bGOgTh3G5yF7z9X3RntixhRxpf4mpRty1Nu6zKWcfLPqd1V8iLzA5lleNqD7Vjdfsg4Ayw5YCTva
aG86COFlRd2qvMvK+NAp6BRuAH7CGqrxOz7cKfyZpC60ZvpNM5j0FWAofsLeRYYx7yuEGKryovTJ
Ls2HgyXRt4H46ghnB1YAswWt6vfi08SAr1NktOI1Khb3oIinrcruTA6ABPuYqj+6Rg/UTvPkaD/2
7XwntDgoGiioyDxVL3A9EO83b4zFgZHoh6YsgGv0mSAcGmwRJPVjqlpHBFXIin3T5nsUESipklOW
8MCt0Kc+wVq2gQW3FuWMcLQAV2ACkEHRPQV8TgkGIhj/boji1lYanDUgarQHE+9yAWbirESYkewn
iblcRbkpSR8m3c8Zb2gxoz2Xzbh1YIBS8diRGPWFKjKwt+CL80aShCmwM1zUt/MloG/VQ248mDJU
jJIaSe8bGhhk9lr+0mXfGeg3XMKDvEnDqbjXGph+O9R6y1eSv0oko60Zgaq55/Wdxm7N4kBc/EGL
EWijKilpuE8MxRvd92XaU6gxnYBBMYDcq05eEvOk6O5jJV9lGVmGgcaF0JVvmK2lIkXA2JrufoIz
TjtzBG+C89PNH0bWgyWJ7Qbk4BEo3rVMDa0kDeysOeT9nZoNh8YAWl7p3LSmcxQywa3qJ7/j8tmZ
0LQM7UIDfQsA7PF7b9V3pT18E+6HYQy0tbMgy2ODTmn3P6R9W3OsuLrkXznR7+wjcZOYOHtHDBR1
d9ku3/uFsJdtgUCAQIDg109Wd5+zu90d7ZmYt+XlC8VN+r7M/DL3NZZ+b1ZpqR4iPe+ysLgNav9u
FqAFZf1EXZQ8kU7zYkknlA1OVmKwcIDxoLP3Q+RtzU1cB0OS19g5qnLroqMo+dWkd4tj0kbN62Wa
dwFMh+LZHVMLQX9PUybu+fQxe3Wq/Ls2eF6Iv/LKmya8EcN+4Qtk3k7aZ+GVU2xCvzj0BKOjLZbR
ZsL9wBvTZDGDLhFW9WsP6eKNnjZeBZkm4XsWdAcXNyHLlVgVPiYix4dhxKdW0y4foOOq3mogUAN0
nFlx9PAwl9q7dSagCAA8dPsRujKRnlwHqMGLqkPo6oJh1ekA59v7vh32k1ZrPfbHpmIJbPfiIIL8
jL+j6qdx6Nsb3UavYwj4jXn6pqDta0Wac6fty0Lzy1m0ses4VRLN8lzw4BXrwRawhUpoZm79zoCb
8FDuFzBd6BsUpWXxmc8NFnEXEQdFNd43FD9MMj2ukON45WbhlvPqiH+jbqqcq7x24BdzxXW97SeD
Chibp2puOuLAetaNh5BhcOakbTpRhvtRfHrVtALVmHSAEOhgT9ks1roJ0gw3T3YFNhss9wXBxjOm
ppZJU8l9UbTHTsPYOGvHVR3Ck6R9KeubTBT3Qz2+2QymAzzfRkBVkDqTYqfFaMKnZzHPTZ7HDPZO
mUwBJLorOA8chgzFLp7LyUft3O38Vl1VkXs0cwCQb1rXFR7uNoxiou2QqKqITfjSUyRsLQUKbJDJ
FQbqskvgt0xy5wNw1tmJqrTCZk9nm2YTOozJS8XowSAFx/blsW2wreIF8fQ9Ld8l1hG0lWuK35gz
iGuH4Gw6u3ccN875D+3SGPDhVTTdhCODHcIKLntxO2GC0LllCvWvP+Dmu3xYZbJNuyZfDxiHkDW2
jMCDN5qxd6Ng+9rl95Z1exTid4H3WFJYXZZiD4ByZUme+tHdwjHVg6mUsN56uLFLO6bIgEucZrqC
Uf5jxZp1VXu7qHmAC0KOtCV943vDAXIWzHtEK5X5ryJ07xEqhSls1KMYfnYkuyx35YEV0RXKjK3n
ts8BuTj05iukIF274h7mB0kU5Ts1enHURSA+UpsD2YgwrckyLKVDmiFgkxeQA5d6naPJr+sfbhts
HI5LDm0r1pTEsLuONGlPj65xd3XTvNM69bJtSZBzkL3B+pDhMpptNNEd5V5aLe4KLV3cO902m2xc
K407CybQGVYqOPaqhlYlmlA21tsGb0Aon/xhwKODxHUsO/7ys5N5q2xSx7o1xzLM09qgCgsBJAS7
DvdMFw02ERM73mNUbAopEoGtEv9ZIQxngVXg0tVJ774L1BgES5aH5h/t9z5z62cKu5ssm5/diG0E
f1CWYXST/HBys9duvmYADZ3gJB1EDBd73T2qeqvIvNMOti9rd2TuN2Gh1g3eecD6MZTBw5ZajkXe
RStc1OGzEfVJaudY6tGilzbvWZ/vbNZ3aRdBVtoP7lnP/SecIbLVTMoTYglRXaFjRvztuyT+o+e3
ZxZOdyLDac9suob++B4+LmcPxu28jd6clp4x8QoDD/sw5GsF3DNiJ0GGuyE8g5NYifraZc8V9pWu
fwmoQeeOVG5a7YTAVudFaNDhZeofIhQFEYe/n3NF7IzBKX8Dm5G1UNV27j6HLFrp0IkbViRBBhih
SEJEv7DqRzMuqZqalOFLP5jiCRsEd4BlveWZuxbByzBO25CfQnTXiIpdF1hOHfZpskeCPGLe6DjE
RhzmGgE8OiF1tlHC2wNWA8i/tWO4Cemwj0Jn0+gOCNt1MOavmLyKS0cinBePUCu3iDTG3OigtmE4
zydX9ICSLsh7+xLZGzzRu3ZZVkHkrMtpOxlnZZeXAuSRJAN4lqdIAs8K1AZd/y7U0TYUzyzK9nM1
HGQuYznomDR1AjOOjSzfRhiHMukCtmdbhXbcQcBEvAT2TuXL/YIkmjHEuyj3OVK2/WbBmnh/yagJ
w5sCVEY3fkDyE1nsbQAhkY+diHkttNlKiRWGwKW0g6Z8GrZc0ph4ty5q6tLFZGB91ds7JuAfKF8z
DCWwaIzV+JhrCNzGuwINfIMLWxR7TwK7KG/xbMcF2PdLBaIWLFz6Sbkm6UAdG281DGhj2MrPtxWs
1wA11g3gAEyJe/c+oJ+ssAeAGbFx8Qe6jxoKi3D5rBu7cTpIQBf1agII3hVbSd9ZDUaklULuaekZ
FBLdzpJgO3o3dXWj2P1UNZt6fMow/q0HAaeXUx08BA1wjiZPxmzDnOjnibUYm6bpIhAefck/12hu
ATqp4MDHR1fp0zwC7+LVSikoC4HExqzZguffQMWZ9qiiC3/aFIXZO+OYZFIOMQR6MDHi52zqr7TC
ngKno01W5WukzO0CTu4qE2xdWW/L0DlnYbNRLmZN8x7EmarPk1IgAqacxC7QhI70WPgoGKIAEOJC
U4comtStfwBqmdJ62AeRdQEPDGEyIPRt7WVYIj1v3eXAn80SdEml1X0WYMkWxv+E8ivfldpf1co8
eBLZp4rPR25ng8Hd0tn0LEiLCY0iL9/daL7rhumYM5KMhALZ1PuAqkMDrkqD6XDU+1AoZDBV65Zu
pmC4ayt8gOpn0XRYkaHPn+951aczHU+6lI9K2TOWzxXeLIBE3bNQ8rCI6ZyrYd80FJ3tx6K7rTtU
96HJcM/ktAmA/4+LXPchWekcHBzselAGFQej+CYyIOvrVqCs70oQJ5w+Q4FxPdlqg17wWtPoCKR2
7aHxIZ0TtxnycH1Ul5ibQBYNXKGhcF7DnzcZrTjATv3OFlW+EXN/hYg+8MnhW9g3IBm8z8nNEoq3
t0XhZsznLHvgWSGwRLWTLuCvcjgOIrwii7+C49GxmDAk2ahNa0dImZ1Ha/sLwlvFOZM3QcY27tzu
w16sYXoTL2Ozz/w5VbxJM2BylODGePCJMklQdPduCVR9pPhxjhJmSqrapOhyVx17UX23m3O48FK+
YnkHd6Us7TvoE0nb3gAvSSseYs39aJxqL1TwODXlWuPUHW1jYfX1PLM4l/xZjo9TMa6ZXLaDHTeX
7X6q1UbbKW0oPF8UdAkuW+sAmXW1TJcouiMUL948XofodPOxWFdlk2QIvCDwiBEoawaxtECJ3a3X
40XqwzXxy3cTQROD986db7AxI212Og4RaCLan8q5jwtxUB1btVGfEI0qwYXDilts8nzZc1LcWL/a
oChMES4WV0DDorlY906UdFIcMzasfQpMaAE/5+2FAbuUZ5uiqU9hhErObdLFzc5LbU+zxdttccP8
FtVeOW8Dm6WN/9FqRL8YvY0w7zEAa/I7dSJt/uaVBl1Ye6i95lYXUapCeEVqPxGlnyKJ7znzcD8G
upvKYt/ZbOULhZnY/h7efUBG3RWBX0qtbmnhbSlBxawKdj/MuDii2jsDMoMuZ84y8IZFyli9YnWU
GPMIryZEhactBghc2mJCJF/BwugUXcaxOwiasmjdNdNmQtRtTjo88zA7NctttTzWDKknWIt8Xa6j
QYFLd+8z5cahJxLdfVJdJLZi4B/bdT+ztYeNmo35XlVm4/biPHTB2hvVgUvyHHnTvlX1NesmJykI
2zQAlplBDqeaDpiVP6ps2EJoBrYV0HhGN86Ae+DPm8j6W9ciu6MTP/TgIw0KJJCoq33DACx0FQCJ
bj8V6AzCNvZYmUp3PDTAkjUJVqNtz0gdOdKlW4OaT1xVXkVsSuU8P9BSQ22QrWvrndoQwicQ/Fss
lAdoW179tjzWAqRR4GyMyhO7/JyDpEKuLmr4p6Cja1MgBLzE8xmFTWp81PaMrxcaHo2qnhhF3vko
97D/2ZeRehR5CGOd2r0isENsp3CzDBDpWJ6Ssb4aZXQbegYlRD/fZTlajAF9Uy2LdSjrW8k9b1cx
VKfAejC9sDT7LofXlwPgtqmDvUQnNS12imc/PGUNgL4ovCpkDQ8wPDIga1Z0pFtJiuc6mn/uJgQP
wM8smQhccQhPveZSLv5SJxsvCRbvcZYEROR8U07yDTbx9+7gDQlpu2e6SIvYag1demSeZJahELCi
TZwqYoeqKvgKaDZNyksjGerHRXkgBBx6uqgqQd4BA9JFtqtndx9avoeq9xmP2w3wzX2Ym9vQgeuQ
E1zD6A4lvnae63L4bAPxIrLqKhxMH/sS6uyOBfEEE7K4q/mrdaenQukP3KkubhZc0rA+M2Q1S4XJ
VFv5LczaXGfrCPpSt+NDa9Dd91EIPUA9P5RjcxJVB1UBHlRgA9Vr4fu4hwVpN6Rqlk2RT1e153cn
ZAJiwW3t06KcrZjKx0CJsy4NuCPRx3njvNilCJFEJmEnMQ0fGIls43kEnzgRAIV1+OiUcpfP9hPI
aRR7VJ27AtRFVwYr4FcaF6ZuASbSOlaEbhcf2g6fgFDTDooAOvIpxh0KY6tctfKipcY0ghHrdmmu
Gg/okp8vtwBYngc/ApZTc7GqMRsaOyN5M0gUWGdV+IR7vAtbsqsXD2oDFomkKEAb0KHf+xgF2DL0
nLZFrvzYZicind0czMvGtOWuAAPbWXYjaKSSRUs3LsvoHZQWUHSWYdCkkzttHL61YNBiFrQIwZuB
3gTY5dGCOnez5vaKShiukwnTbxzK1xSCpc/SAzHls3KIF6ghYs0MmnAKCrxn9d3icomulU6nKK+f
saw9TR68D5oifMAGRbeeXN4i0qk4WxqeIsvoR9XJW5CS125XzPGkJrL13fxgshZYZFaLuJTLLRM4
pwgYoy6VSWmLwhTX1G6z1m5sj/fER1OtPQJqMPTmeDRGYorNP0eqfylFWIEyLVi6yA4UM4ckIffB
LQlMka40EddgPRVI7xY+DSD3ED5wA/UhylU843E1dtdC1WWCISUHgVXZU+4BKwRSwCCZkM9WkHs9
89dWRGWyjA7QnrIUR5ZNPkBKFI5Z752zwAOH7YjVOJZt4hLodIQfvpKleKBMlgmspItE5ApJeR4D
MYJrA0kAhzlHWT37tY+4b4JaG64dDa4JcxN3ER+t6fukc4bdWOsO36vfnZ6dKObg49YFhV5LGgGY
9IZ4ctFFahZUII3RtdplfCUtPysXlt1tiLe8110GtgFmbi6HRkTjTYu4hz6wP3sZxWEUAhlGUElO
tVEQG+yaIPfRqqD1ZT3xYlfBvGohFfbDbAx2/oSHYQHhtuMU0tuioOTWG915ZwxjG+IwPEzSYZCA
CJgrW1zrF15dSjXZmB2Bayqgxj6cPkrST8hCodUGcextQlm3zCunifqfyx5f4/nEOEjQOzvO9LQu
KYIjQzd3Hoc8a9MeAvddNPhyE7j5Iy9dchMEjQsYF9sfKOCiTN0BncBSV8VhcgQQPEQZFRuFomaD
9a97NPU0HOii6+PMcn5nLPPWVLfisaclTxYqMOzb4/xkV1aJL7EOy6kab2VXZ9c8l3VSKDdY6QLa
HtGjMpoDWsS0ygKsLzV6DmemYID5uJMyQn4uAvW2ucmLuy5TdJ2hZYVWKAAdUjRLSr0BjVMXofci
ntjB9jvcj5ACPmDsCdyF1WrfERvh7Q/BFxGmr/rA4t1qORCwXjlrNKf1ZuBVucei7B6HfGnWGfd7
GFt7dFMM3byZOtff9CJA1DzAn53tg/pKd12+QZark5o8U9vKgv+aMhtscem8Q1719rZrB52AVtC7
CU7McThTks6ecVCqRwDh+NAiZrPJ7LVhg1pZCN2eJevo1QByGa865Jp17vAUDEP4GGJB3enGOOkM
HQuulqm707SM3Wmh0XCUiLreNGSpNiVK0zUu7YzHfG6upU/fiBO2eC+bCZUmng4ezpAZWQ+TZpzw
q27W7IilPDqi5GlBRYB16RiWNdf2HM/JZB95PoUH7Ucaq4Jj2k0Wdstu9GfqQ6bmgHPA9QYn2+kV
dZzpY2yd/Efn+/NpJq5/K5kZzpPPUNLgsoTvKPfkYVxyseJeJj48KdxzMHnFC5RDBjNKTeDdcuOo
2w6z2mjspq6P2cBnP278IAJp5PgghS8xgHwpto4b9IesrBAaQkwFRsMCFLkb3Qos1tR35pwptfjx
AP9bicfBERswUvWTLh2DRTiQKSAbc+/yksEePodsbqkipMsClFoDNkOgYqXLfVkQCQ4FlcNT7Qp7
LGyhjhOGUDYLQfGLY+YVFiYDQSVKqfJnQvMcnxEC97TPZX5L1OUOwCf7AcOeOdrtLAMmPMx4331h
pw/ewBZ2hReHgd/Ge/ZS+iUooBKpng9DAEuiOMMoHfz6a22XreigOITQMJvuy8XK16nFbeQ0w+Yj
hgxILzKMUcxB12rfhOe4L60t+4MJewpGIWywfLSjvuPegl+Y7AzegLjhQpMJlokZxK44A2hJI37y
68k59CWamrQBeXXmEWb5AGmBaF+5fhf2u4ApeYqsHdHV0qje6sGxwKunwG2TYkAWfTyqEoP/C3Rx
j5xYtcZemWMDUJF8g2UIg8DbLQF/YeMKSOpUGV+gPaCAQPsymsRK1jN9gG5IgHtuywyepNRr3c1i
5hBsTlRA+yfmBh+tzCEbh2dSGJ4FLatzj9oexuAt5wiHxFQ8oCnIeJudT4vx1dQt+axJgRLEpRKC
GkUNC24aLJ5t0hhGsKsRaHFWvR36aI9wNajN6jHy0HVdpGR8EQs7iGyamvVE/RKNXSXQ5ONy5OfW
Lc0jGQ0+CdctLlWfCXwUiIPF+4RXDPtc4JYfCEnAK+AR3l9BvzG8dgDI0X+3PgqvBsl8LG77RatH
DcmKXoeuCxHBAFt+qJhhCQ34qHOCIVXOIOpVSxwM/HLcuDggblth+1c1YgllVcFIWBX+Svlo4ncD
Y2a5gmyOM8STONFU7RacMygRd6luA2YaPykDiCVvwX41wa3Oy95NSr/iNwtyh9YFaYb7TnldtlVl
bfGyaQlieMjJruMOnGfCbnwfo8bQGBJcYGGBX0ngdIZifp4Z78QbE0QJ/I7LG1kCL1l8w5LOa+xu
Eo1aE9JGn8SIvoViDZMGvp2wBHjRrA/SK/UVyyMI8isEIaJXzL27MQIBoqEpwuyKodGGFSPZ5tg3
z2Upa7U1eqiO0cRKk/rSqiamEyCEEh7IK7TK0IpVeQ7QhNOBJJVPh1sfifdrNi0K4WKDIpso61kC
k1/9JJcIDWuXy4OE9fLagKA+RNkIXm5SdhX4QEejspw2UG7BJ0kKWIUhwvzRQL4QF/NcHfw+X3b9
LKdbzy/4bnIaD4iUm59p5WRbIZopzcoOO6zqy0cKnfDGKuwuBas95MaDboAPs9iVYEMP1EZAMF0P
mAIDP+dV0FE22RB92no0ewJUeYPW3kkgsbDgXqYFoliTb6GxAVSjPX2LlRMpZvPUbSJty01ZwRo7
bAAw9HXlpMyE5q3sfR85QmoMbjPXoeulhAdBPrgWlDFvU2FgMuRSdAujaKPDvAzlPptklgJ4qu+U
xdIyEl8kfgfUMQe8tpY5gshlNv3sVhpqpMYlK28O7KYYQwq2ulcQ9YMCdDzE8EngEHyCNLcyfnCQ
bHKvTemK94XpSsbTMHYPBK/adQtNKU8aJbBA9u6wbxlp7rPOoIvN2qLDDpGTlxpr5M5dCobJkhIE
7wQfkTem2uoFXmRgXjKcLagXu27GyoUAMwyil1D1Xpg2blb/GGk0r7KGlBvNDUIAgpYkCMQBD1rw
Tn5oEeXXmW76k/BZcO2WBK8FLDQUzAZzVNWjktC5mDAf6ssroHvgh3P3sJS8hf6tDE0JkkQAfeoL
z7z6isgn+H/3uHwCg8rQ4hQojMdOhympcRAAAeZQOjlDWyizN9eE0LZ2qIrRvfS7EFjgXW9qmCVV
wfgOX39772hCoLL3x2nd1ZgFEAsIiQhTClvRuPxKjG4kYtdjyxVfZg1Gnc/lM5Vjf8ZcL+uShQmU
N02IDW7uJnYNzWLzPMI2a+MLPSETZO5vi2gikDRM5R1WR3GqUKs/hioHf9MH8mfPRvK2GHJ9DkAo
HqNmGk3cOcS/yZvI+bmpRxfyi1w6iIqyIcWYlqkB0VOAYG9Z4UNubVFMwDeFue9IkhvXtu4BLELd
sq4jbk59V+s72ufmAMHgsh8LZFVCmjzLwzSWRaKV/HUc+T9/2P8lPpqbXydO+n/9F77+AXF9V4jc
fPnyX1fFj67pm0/zX5df+58f++Mv/eu6/ajvIPT9MFev7def/MMv4u//dvzVq3n9wxcgzwoz3w4f
3Xz+6IfK/HIQfNLLT/7ffvM/Pn75K/dz+/HPn17fVVGvit50xQ/z02/f2r3/8ydEW2F25z9/f4Df
vnt6VfjF/129iua1//OvfLz25p8/OV7wDxqELgaRpo9f/4P/A88OgpsJJwGCQgnGnOqmMzl+mP+D
U9heQooPbwvO3YsbeN8Mv3yPkn/4cELyooAizoHDqeSn//5Qf7g//75f/1EP6qYpatPjNL4MW8Ec
PfI8jyB3CDNeHnJ7MVj0+xmzLCo5cPkqbp+Hz+kVzGDKd8WueprWbF88/z8nDvzpgF/mycDXKVNW
OODo6cMI7T/qmXDbRaWb/O76/3aqvz+1LzNeoUtCFAMI6g1ZgAtGv8x1DiQfQO6Da6jCHgsMw+yh
ufE78esj/4cn/veH8chltvB3s1c4EG4iQjUQS+FTpEp9OVCHcYYywzZ1qe6C/MYhwzinYd8tZ+XM
iLor3Vwux5YrWiVeb8EIgCCpdwEdZbgZKHCnhBfFone9hLriGpPI8CP3llFCXIYOsagWtRZknLHd
zi6YbRCnFNPKMgSGdz8Ul6IxbCBgGigUjEBtzkFm8IyXud0EuB3rPi9McBHespWtfXuhmMJ12yC2
O9I6HFbSgZZ3TWdUqWNd9buoG7xHGoz9yscUyFmyHNo/DUDNW0URCx5Vy+i1mi6lgt9kR2GWorof
LegQ3tvwmeoMwgmP2/YOaQHtYex6f9dBzYZ1C3MdqcsjMe5herN8gvKH1GckDMmsVg8ISvVmvncL
Or6KQUU9pAsTaqUa23i0ksTWW9I3+btTKvvYAXnF7kQdNOtctfch7LuOGYwnTQxRNdqdvpj5fSZ0
8MFQ81zpgXgrWxTqR7SMeZv0tK5eOGuzpM97b0cgjNj65qIj04TnAMChnLDeEJ4k0Ny0CweOrKWy
FT56lAl0+VS5dusuuFWInu33FhrDHXR2ZqWkyA95HYT3HqD7c9UytalLB+e59BadlDu9ZBBQYHcT
dF7xtq6OotHZtbbQDIrWQrtVlI2doZsrkS/lDJRfjYB9PwAwQHToFTMUit3i98fQr8arQHTzasGK
fIdCMLpzcE1BREZe+9KaoV+XtQf1u+Z+BN1hhv0uM1rsA79td4NHzBZPaOhj/2r8dbFghHxunDEB
Gk/XY8E5iaU7jFdjkEH754YRdkoXmg53HputhQ9OMpcWnp4zWJGOK2CZbl6yaym0t+e5Lp77pfFP
GNqqXgyoKbou3Hlw0nrUGkW8DyVYVZT3iILU11lO+V1IZ2S65K5XbYGk0JsAHeoRSxd94qBCEZ8Y
FDM009ZHeFurvZ1Vc7bufZS6APow6FKOFlMXIM/v2rytH3wfe33Me6Yw9sDpbWPGESHXEnwkCCBZ
7gOFHj6wobzQhcA3NZIp90rVBYITmzkEnY6n9KCYhwKpCKNHKCPVEnuOVzxCDzutoI2rXxpkjQI9
lWDgAdH+8P3W+7BZB3FA77pQCC8jjSE2alJ/Gj97WEu9ELTKab9EATI+EaMlsAm8KlmDvsrQhN0I
1ky3zLEAMifMD61UU4DqRd5SMGyDwNbnesyig3QAqVgXYqKYRg0GiEILpiDOu6m6wsqY3fQA3DpA
bG2L4aK2DD9LOBQBTp4wr8U1EFSRoeiMR8cJoanm0n9D706Pg+qx31Z5+9hipI0BaFTUSWThFa9m
gIJTTBbC7QoG293oYW6P6OyH7Ce+5iLMnxHCmt+U1NYgCVUIUrqDuuww6xCKS/gXmgVciDUvwVDb
4mCdEeuWwvQnqMVyhqyTj0pgFhE+3mMMAK0GiVfDi37v5i4EWlb4zlOJFLZ+FQFQGgE5DxCQXo5D
VlCe8oNsfB4kTsvMSbo13hOGquEBWVHovasy0G9FHk7vnLAGEIv0z5KgMouGBqOdKPWF3GUObY7E
UcsTaRZ+KntqwKQONZ9j38+Un/ihZjfMBwCShMRKFGYk9+96quXRy808bGU5B1AEQnySLkFwcdnK
XqGrWNkycu5RZYQrE8zqBIDY7BcojHd2nkiXhBCw3FcLyrZvJv+/bPCX3cljKLCZCw9ADsemP27w
QzMGc4Z87xhoALS5I5ghO+z+fqv9y2MElxIpCjnmSL/sgIi4pvmkcQyWY3Y4dyEW2fz9ES5/4cse
67HfHeHLHLWumsH2Po7g1C+jdI+exVCtb4DG1LHI+Telw3fn88WTYXaD0c0vRzPekeknGj79/dlc
Pu3fnE3wpegaG81HjPHCPdtmVexjTrnJx5Qu41M3mo31IAODtvybg35zUsEXPwbs5+HidZebxAZI
msLhWvfFNw/Cn2suPGz/vk3BFxuGHBNXcwWwFRJDufbbY6C7lYHx4t9fvu+O4v3xkTaZgpxxxlGI
6a/oL+On6JGb2/+/o3x5cTAN1OuswFEWDPJ6OwCgZfWNc+zXjKdfX87fXa8vxXAe+QshzgzK8eju
SapvC5E0ZWxjUJXJmIDqTvgbJhT4m4CH3d+f33fPwxebBTTuzagwdg0ocEnLEqMN9XfeKt/dqMtb
/bvmwvUnT7YVLqHPRsCyd+3gQfz4ndXXV2/aP13FL4tDi5EbINk4k4vFWNHHZgeKMUHzDnR7BQl2
CHc8uQeq/s0V/KWF+Lv3+Ms6IVuvs92C8+v3ZiVvRlQQp/x5OulE7P17CfL5rj5lHLLQVfCNidU3
l/Zr39ZVDgyyLocu+jF8nwYhdhFFNRUrgaCjv39S/vpYsOEkETys0LP+8TaOFnh1xXAsSi3kROPK
BgiU9r6xqfvLoyCnnoY8Ii70FX88ChC/hjU9IgX6/Ha0xwZ5b5n/3al8MaX59VH53UG+PvR6yYcQ
9EQcjNKc7NxtjGy21PP7He3pN1vvX58R9l74JflIxf6yTgnjjDSMcDAFaBKTPS3qB8r8b2xi/nIz
Cf99lC/r1BRWUOBA5xRTAWwsB35JBh4LyCF9aKNJVFxB57b5+yfC/eI38tt1/PdBv9ysepwa3xlw
UMSL86TdLcdoXa0FDAvW04OTYh7qVdxLjhSILEa+1yqfds53AaTfXd4v9zLH8mx0h88wrvOb6TP6
0Zy9rVy5N/xOnvDaz/fd5ju/1q9GK3868S/vgoYRQtWNl6sdyQjDG4a0CSbsEHbatgHmzXV7NdVu
mLYhAefqEqS9InANE5F23P79Pfir0+cRZ0HAfThtfHXk0mSQUa6w6sG77P+wdybbbWPLtv2X20cO
FBvARpckWKqmZFHuYMgV6rrG178Jpc9Jmalj3jyve8fIhtMWBQLYReyItWa4EuVkm2UbRC4XhtdH
M+b9Zc6esq2hI7AM8jVqT+ae83s3g3K8p2RQLywzHy6n7y919mwz5EuDl3NHzYrDXnKH3cpNkDoc
ZtQ4vnFzTRN3UE7kwPWH/7+HebaFGL30zLzk0mFBUTXWjHVRdVT0ssT9/YU+2nXf3+PZliFkqLXU
CoCaSuvzqGCPlsmFhfTCJc5RX7aW2KR35+3QsZ/DHovRED293cX/5Xn/x7Athwf6nxO9D3n1Gs54
xj/TxnNu+OdnfmZ6TbK3kowj+6SOM9h2GMY/c76WILFrC8fWsdhQxpxhbz9zvuYfpE+or0APNhyV
zt586t8p3z9Mx5h/pabSvNcBhf2PUr5oDNhK38UttGOd880myUqOhuByzsJ0f4iK2iKIXlK/RBrU
VgHpIZ/j/7FUEd7Xjhq9RnZt/6h7p9m3Aa6GoftulcPaohsOrXBQCFUtxoLOj3SMYU6b7eCse+NS
DaziXiY5WtV80KtrvdESYwkxpvtaD8K7H0C+KAt6izaH0fTLe7CVCQJ9ICeoasV3DcPZs5wK7zsq
dRsHbaVc9X6fHkWdatqihZbyShEvwqBcWcW1F0flixc48U1omtmRlGeZLcusmw66Z+I56zS1oxPf
YDsncgLd3lCDcT+kQ/lipGp8TUYzQoVoNo/g7Sk3iXBAl1uVCdAeO/fXHSLDu9TT44Ow0+4hyEtl
S+nFwXbnBddO1fnHsMGvKjmx0eZjGr4Gfu999Xsjf0ybChGLKa32NEQdpgUtzA9jZUXFQnhet8/H
rr02laBGCMfh9l4ZQmzhyghnxhhnl6liy64keQXHArwH0jOUFC4im3SrZxl+okSgO4im2mAl6fK1
ZaL20aI22WRKEX92UqzX3SQUF1Vjc5Q4TddWGlZuikjgyvbt5nEKgnhtj/G0LXQxrcNYtx9ib0Q6
n6vOxiHHt6RE3a9T3ZdfkPLXR/hizWvtOPmKIn/1OATkw9GoxcoxIhNfkFUqk+OY52aJVoXU7CJv
Tf9QZHH/MLVJThE7VJ+qIjVQ8YaFOxEyQXuaYuATqidWHULP5wgNKhkv097bfhQ8GiEtxTOQUus8
jU2UfcjCaRNoypfJtoBT6Z56VUrZbnsPL4nPzHKHqXUeyMn3LsX1iSSgZaY4sEKsiorU0U97jrVL
Cw23Oc2k7+rGcjYiGcOnEYTfbmot7a5H4XOoU6/BbhJE3SIa8gTrJDXjJLLoX6cr6lUHqGmZOBXy
Y4gbV6NFDjSLJCaJolG3jlW1rtY66DnxLobbTPTxdVmiIhgSs0b4oBGCTrpirDoLH1Dq0NUirOlo
69MRgdz+wAezCgd4a1IXrSzrJk17/6XsW+sKU3i1soZE2ZRJlz4ZsG0eGoF8VE3KBMbXAEwMw5cy
Xvd1oHq7SOmLXH+YrNrQ7ztSNHrxYAmju+uV3qOcnI7lMRd98CwzszyK1pmFMq0RHvDmI4mRWnhQ
M2R1atOIp6Sigd9UBPmmDkv0O2qNdMew+ZHCR4mnII6htIkuNMtnkgbNQDdqrCO6CRon2neAzVy1
AgEnW706qVCHsBgOwXMtdHnT24Zy8Cu1/z5AOrjPOrvY9HWYLQrNGA5mLdUNkozuW8KMcUHrdVs0
KupjS03gxkCNu+YLs6RoidzllRLd+U6ZPKjhyNfEE3DImYLkXfHMrNHEIGcpm2xfx+ROZwpB/z2H
P/4sujbbk4UZbugtTRGftFONiq5XP/VSonLxdO92yqaR1hl15jwIp+KljblAeBFNqGaishpvFDGC
FYswm4ddTc4e9UWMGDhu4Zg3oYWtPzXhOFSxvRCNH0xUd3H3Z8Vk3ZVjg4GnVSQSkS7uHlWjFWuT
XoAvqClqWBSTc2yNBma1oad3XtkbNxCbZOdKMygPeaIjP9fR1mykmGwspQrcI91m0XGy49hO6jVy
AJQKNSw/g7ZjQORDw2CEoy3ZjWGAmNzPovZmmKYI91JfSzy1OrwlrTPi+wal7BcYJVm4M+tIXZn2
0B1FJeJXIEYwz4rIfKhDU3FboYwHM5xm0EMTlq5SIupYdNFYf2pNpXpFGJsHi6hRjOuxxaXgeVV6
KARWJRWhzFoEMctaFplLdlEMBGHVUtqv0AQHlf+g+kaKgQTAyK5SOnSjMkK3W8RdQmE3DdfRWFBQ
71q+/xR3t5rIK4GjxUzv6GFjona3oSOE2sgHzRw0WN31ewvozmMv2mYjfS+mZohNFVtMK2/pWaif
vLSI3TCohi+jMqrLNC39r6MZ4T+FdNDspNJX7qhXxZIrDrdmbTI+SmllrKAKbWiboT/mo6c+Q0Sd
X/kEwwak1VWBFpQwTYvS73GM9LYQeKFCuxz3Sa+3W6fLnW3U2PoqycX4RevUeGs4jY0HN4zuktIv
rrXGAgnhRf5jP0mk8hxOXISZNT4wA0xJK9TdlJIfZayywNjwDXy10A5VIGd2YaZceUoIvq9TdWBy
nraTUDqOloht/ICRXBstQiiAMZVrVFG5Vp1RnIDKZNtspiFSSsB2rAt7TzPMAcYZ+EhvDIxrUY7Z
jqbhL3I0IPgXjbaiB5e2UfMq3zdhYa2zPglWToLZemxH58ZsrNZVtCEnovC6W7+sUzdKtclY205V
fDNTEHV4/qwG4XAyKgcjlcqmaEpxSKfC2XhkBPvlOLtq6sa04KKVME54aI8UWUD2hCB0oLp1cMsQ
2d0YGfaVIp/6W0UTtKbOBiB4RlEqS1k67a3M7WjTO8r4GlL0oTE9Gx5y1nqVG1VC/3e6l2KgCm/0
sY8PJC2w/1KpeMbiAPRuyqJNpTvKjdSq1NXLPLrT47y59xOmQYX80fWtQduG9iAw4SbDvh/SWdNS
W9axjkpQi0nXTju/mjoHRkVeP09zbrgBw7a2ffgyBZqRZRDpAIEQ0G88CLu7Iiv1dS7THIBOjvif
BWqFeJWyreVr2p2CrmhjmK2/UfCn3QRG792HajVtZWAyMD2rjhZTQYlqYzhB9zihQ31soQPgCQvC
Am6nKJe57+GkFNa49PpqWHd9reULp6c90wYhV4CP1giyPZ5AwE1NSsE3kN51CJLhVhZ+cezGPLvv
c1ZZgfxk5Ux5XsMByLXrNMv6fEWWEFak0jcJJyNPVleZrim7rmbBVhrf+Tr0yO9Jl9f51p6b0y06
oek7I5rReEODZh8RY2PdIk4dPrNU6YsBJeoqGdppnUWOfj/VVbA0a0dstEB+Bl7Sb6cmn+4n1PWu
R+xwM6DVvjGcVhMLyjL9Xq30AcWd4vxAnoX0MlGKrZOHysEx0aFbKIJ4FbV2TM20WTlNBnJdoyHg
oqJkfYWRsjx2jYMaVYq2Xxt64CCmszxnkTmRuuU1lVj65z9OkYGglcVaf+mdgk1YM9HBGsZg3OVp
4W17wW4qiTE24C/xSPY1CUUZRf43RWJu6+E7LvKmN4DUxUhrSw0ZJZZCABU0PjrEhT47L5IE5aqk
wnglU3MWt3oF4lZ+S7YyQo0/xropb6pSomuvB2NV+3Gzi5WBLXre9GXaVycBbrPdaCKrERQPHtBJ
CxLdLusZHVLDmLR4U1Jz2eqE1Ui6NXWtE02B5MZ3+KZ+lklXDvwvihO5kdjzD31co6NtKjBXeQXI
ruQTNMQp3Czm0RDhol8da2T+BV/PbvkR1Upz3Ad9HtyLgf2arlrIcQPq5yIAY8KBQG56li637nIU
/XnLl5mM/tEf6v57hUzxXgpcoOxx2d5WK8wCes3993FgLYouwWsuBtTB0PzBilkqLyxXcJ2QYYte
Y4VP5nanHPpR9I95iaIg14hZVJ9HH6caL47gzLvNw0ZeDw4APo0+rWzFKUmiop/2oPUkruGmx93C
r3n7OakVfLhJeCRxHl4HpGCPatN3d1mbg3SgZJ5pq9hrvFWep+q2L21fXb3p1WONN+wT6R1kUpXH
CLLlvRqjb3rTKNdawM5E+RddqBBPvkwzcFFyjiaKEcOD5b3mkZlsBHmjfZ310asqEkI41ZY30mmd
K26cJ4NSMnqtJ75yPfEde4NoLRZBtvKrInlAdpTteySph95KMbnJol8rJVX0twGFMrHZ+ZnSP5KQ
kC5GNweAiCqeqkohTpxl2FU4v1Qxf/2yYGgMDHRDn5Dfvf3rPJkonNYsiFo4U/K4Y9VrGBEBgzke
GUO1XxK1ekCjF2peOFd2yviJp1Y8RRxs7w3Mo7cxq/2wQMAbvQoe2JeoyVCz0N0seK6EQQDYx1b/
qPiid1W7k9dRkCi8+aKY1dHlLAFHf8uV5/CWAUCsyLjjwNiQ9VvGWCFOUjKXaEMPDwF3bMDRGgv4
M7scpFDibgLgWrS8nh4zIjw4xDYQeofwVogSLXxe9lxJhhNqauJ/z1pDsKP7uB876qrRO+vexGaK
y5go3TfLbC+Q4D/g2+Mu6tr3v9W6xrR+W1CQZRrLLkCg3gN7BN3CS8V0opkLoB4/p1xelSMK9KRI
t2GjFY99PY/xVuCBkG8MQWheS5Gr3IFZIBoBfUDQPE9bCMgMmZEfl/hpkTpWAIsXccV4eRvcFTpu
OCu2b6zseWoaYcIah3EdRB2vREZM3J72WvQuKwa0tPz028TNB0aTasxadd8HULpAYM4QVC0U57Wd
zHMeiWi45Pw3r2+sGHVd8ijflsc3w0GsGIxyPDyAltMCbwqkPlq4z+G/wEHKSlzpVe/C7Rl71Lct
11BNRjTuFWaiyuilNEXpQfW6J5NlBiRmlnnxOrakvFG9mtN43pQIi0SPzWsRNG06uIMstcfGike4
cE0kq0OezVxExcENaGtR8F2zdM1teCpsscyT4GowZRkwxK0aVrJl3yZaELJ5+0oNEaC2O9tVc0P9
ZId+a61Gr7Q/seym+gLHsRq/Im6pEOWXzLvrujZm27Dgk6AjBiLzmOa7W5yU2YG2sdNeE6K/sgpv
ogirlx3xm20l7BYYnrDk1JX/NDmp7604d+b8Itwzq6EflS8qx8VdLIlX1ahux0WRqxHH4bj8FGMe
+9Sr4E1aTFF74Yv0NhonzL9+FUYoqQz/xwQ1eCWAQ91Ic2hu4lbJT07u6F8qLRs+eXQE3JUGPmeQ
lsMeymx9bapag6V90LK7kd3olmR5TBpGTzeoynF2EqM63zsj628bZWq1ReMl/YPF1h3D5DWrK68w
VNzeitxpsWbf95omX3JAAQNWPRwCDoekrS5w6ctBjdcoc5I9HHV5U+IzWWemklyn2Of2igj6fYK6
+BNnG3FsSoSKC8yJrA4JpoWFTi4VAQ9klDozsk+6rJgjdm8/MrowFU/kdZfUtoD20gftc6MgwquH
GKZF1VTZimO/si2jovkWi4J24Uqcb9QCxBkKF5CLvj+tpNLkhyqG3ZlMkiR3h6Z3jaWFVmo2QrNF
GjSgXD1Zx9+h7ghuXL1XJ85WW60vm3ulwfcS9fCfF1NYY6yINI/xG1Ww6haKM9tZ+lSb1xkdliet
HyslwXU4Rq9ZbwuAxhFO+GXGuvvoBx0/7dsjoOxMb6Sx9a2KZbThGDV7MGhrJPU6eu0KtlGlbKW9
U3D1v0Q1i40RV9B9K+jQlGGzVu8BNFZbOvgpMBB7JriEv4QFCt9h+6zQHAp/UR0yl7MgMl4UiRT6
z28hAbLS3yBvmbBvW7c9b5WgnZh+ccbayJeo+DcJlRlEud/l3baestBwq75iZayKOFvl4zCv9z15
Srv3nZuuZroLUbGbvO1C/CTLRCYHHkzWtsOXLMr5Agr60WfZN+XRCEr+vxmCSW51QwsZjxxUWsrm
GRqgEEOkNkb0ryfCV7dUg/EhVfMep2okz1Qj5ylEDoGVb5LJ8CVbztt9ZnpPoIAQdN95lob+iGje
B4rSKAdI1er2LZ/S9YQYtZNWeNjSXl6//SXISm4Lru6+UQZsDFXb3YkQtn3VqTySAXK+2bTGnR/Y
3p6h/AYnI34qDcd56i2zO2StEV1HHme2GpH+V4Ggkm7Fqrop4KwdRBbEV3gTSWrxVPayLkBv9EL/
YccjZAevVv0vlV304Dqk9QnWc8RxYPSOeBmsjaJHrTuh+VgAP6ZqEzm1ayd6dGVpfbuqpY+RNfLs
dJ2WsLdtSOxLVJUMO1uzV75RYrLG/nrVp6yoAxazW8SCzn2mqvCyqomqfu/4t6ri1evRT2HjVsDg
ZMWkCzEd7YuoA14QTr6YgUDV3k4Y3filiLVpYM8xdYpeNbMaTqmGhm8C173LFPbpnNO5B/mClPUS
UC+gu8HC3LUYOuSaHKMHb5fLUT8hE0TSVvvwX6O+9D45yVTV27IpvKMSJMOdZVvtTYvnVluE+J6w
zTtsOsvQ8qpnQmrVuoUfT+TPJGeWs1WYw59V0f+rzKDAp/xhzuKD/1ycuXutfqnM/PWZfxVnxB+W
jgaQCg2lXEzSlD5+FmdM6w9VB75BAUZouMvM98UZey7JODafRVZuCir5P4sz4g+Hfqz03TDoi2Ty
J/2f1GYQ/v9SmjExvau6ruqGBczZmAX+v6ogLFkVpdRiDquAIHbgE+7ILRy9Iv8uLQSithbnruZY
X7pWP8K6h0hmTJtKwSjY5tF8WClOGi3A+ravriynPfpRQuKtK479QEO1KpxdNv3XdlRPNFb+lgaM
Z6Oy9iCaVtjm5JKcqL1kWcH/P/Mue5w/2HlgaeZDvmpifySZieXVlEc1TW/aSHnAF3tdeONOmwLg
h8bdoJg03gG2CZdmArqk3RRAGTo8x5RwsFWBGG+aGe9auppwvnuKWLZoyTNDuypaWKV2cUWfW8JF
lDQ+LNkOH2UVvlrDdIjVjFI3hR0SSSd+/UYvqs/g/VcRGtCFEuW7CoC2L4ptMDYnu+4IrGO3Cwci
n/Y7bqCBTxgvtShXdTDurM6/i23/Xvf45oA4SKmCfg93vgonPjPvnQBEzTqJeIAIX0IO9z75ubL6
RlDeL4By69/DjCq/JCRIFOMpU6LPk2cdTF1ftwXZ1z4ASCR7hMtRdzDAMgSKcuoktFGNzh8Jv8zK
EV6pSYp+PGbb4q9Xet98ilB0ojsjEU+QOx/TeOye/tnUrS+Bg8JVDuatlRuffMMpX4cK83eHDxqb
PlgjUHbxCRNRbpI2lKDGa9vZQKsiqa4HbmLX12luGDepE1TRN04wwdcYy3v3oE00RGgnb67bdEO0
pGPVYzkMAgxLrt8Y5hTe4oh21n2dwStVpkdFVzk41klOyU2ZNnRhOPYJNo5sTCp6SsgXraZNcQtM
9RCD+TnISYlcxda1o5VPztq2PKp+fvwjYUVecUgsFmraxw8OB04ytS1Bq1T2pge1zvaLkxOo+rOV
s9ynHQHTVFt7K5R31NZQtZJxo9imNoabhdM2KLX0RQzRfelhF16QFA8xGAYhsizpMLOm4huTzNwN
lBAokhNhThlmdgu7A/sqNsymbB6yFD+CpXbWAqK94eZYTqFtW18AvICDqTx1oZk18aFXwi+B/+UQ
9q4H25mWHNemRT4CXqgV8Kcka7/pbZm5LfRxkr2eWMeJ9JcIuI3rfmb4iRh6fJRDPA1EfK+n+Q9m
TrSNGzofAw8or5SSFNkk/HtJoQIYRBmvvC5/UDw24drJTkkVo9w37euQUBkuHfKsYSJXGtjZ3ijI
TwV55INKGm7hEGf3UxQOmttmYyTujKTDozpYNJGA/wPIqHPw1U/Feiz00h0DhfFtke/qxedQJt9k
1tAESM4Zqrj4Ar6Ihhzjxivrlzr0T0ak3VXUkUm8i9uyHJ7UDIAzrpUHXLpiWSOcWYxwOeoAfKKd
aJ/SNPxSKD5BTBB2yymhcshRPV2/tZPgvHcazLHYmrr/2uBN5zgkM/BAnK06GxbpNJjHHvPKIrSB
6RZZnrhDi1GRRkn6UgqeMWZFPhD4zyFHcGhp6rikVlBRqUi8hZGF7dKW6ue6AyqDCYQwMPVmLNRn
bMfTdTAj1+JBuy/C+kcrzMcxDsmakzVb9b0TJncq9P1PUazKr0NnR1eii8WypNPjEzm/cdsIUBGq
2ifEmT79evNGuVEDCpCD0fk3dgldTy9Ec9PGDgVmU2r3cQZWbOIM99RhO15wQKIVRwgcxtHJwNMP
xA7dkm4Oi8anAOyoI7F4pN1UhXMnOVHjc7o1JsZeYns7WcbfvKClf5ACEnWKalKigfJchOJ7aTQY
EdMnvN4PAE0yzgYcleykIvz00wNR810/xU+DWpfLliYC0aB9Q8VPmMNKZnk+FWqV87xNTRxXwvQo
eh+HtH8TFCkMf1FuvXqk3l3u7WwC3xlTGG7HBzsyXEFjT1LCoDWUdaQUgIcpimIeWCVei6LQYSrr
gH5rs1hjprtxZPcQNgWsyDb4XqtwxPFNNFm9VZrpSEb0Gkyssu0bbjCiSpdX6reA87M5KUAGC+Mk
gmidFtEmRYWsNfk9KSPXqlS38fPvQZJuFeHMuV9C+aF7qCL9QH5kXWK3Kaz21Tbq68kHstJI73Mq
sgfSMrnb2fnXtBQF/SqK8UeGs+qGhJI8VRzQDlWfZ/tR56gfSmouyVRk66YvXGJILDgh7S+KTulc
krNPtdVmn0B6PBdZPWFbNjjhiMRbGaVvg2SLXoIB6AcVv3utKRR2pgRjUqd98aaRnYeoEqAB7U4C
Yf4ww/az5sy76qRvs4S9Sx8cbaXL4K62DB/XRPiVhaBeq7G/hpFBmixOZ3piT/PL2L6XfoBwzWkG
pkZ+svL6c9lFR7WgAw6R8kEU7H2DwgHLyFlBTSeDjW7yyAMEHBwo9X07Gs9qDYdfI5QGKY7ZLPV4
05gi+lXcjQGtOQhCRq151mFYkAfneA5lp9X1L+AOniYTE7tHvxEOGSdd59Adx5O16VKvc3XT8/bk
6vI9OYkNEMxq03elpi6yqci7fd1jL7/3qJUES1AsN2PkO+PeGOtrr0oyUIaptWgCEliOwrlNDjQ9
iEZjY0EfXhpDGOBtp+IZUuFyR5vWP0Y8GusOQ/zC0v3DVMbJAVGDuUh7qh1FVJ7II/7wWpXWIJGt
3Fs5RQnStODUFL3Hqmdq1QGCgPVIk496ozbAdqciGlw4AJQg65CDlGrDY2xqupLTxGvZhg2m+Hpi
uwUUS0O27kudVdmi19GJpm3XreltcoB6cyfptCM5Q6/e4uP/Oy/8jw7x7PeHhe9V9pp+ab/m78Vc
Pz/287ygO38YoMB0x0SChZHv3XlBaH8YJkg2WxCuC8NGn/lTy6X+QanH4kzg6JZp2aptE+X/S8zl
/CGkoc4HBhuSMUKsfyTm0meryDspl4Ag4xiWik3YIOzHw/vreUHv0Oh6Dj1GmlXvAmIIpDWXoNzk
0V7Xi2mruN4Wa8nS+ZRNybVOR/VNtowuKTfPBGW4SFXOTm/iWITb5BF+/RampuPH6+2T2MRocK0d
Re21WNMwZX3xUrM27Zcb/uVSQj+7lGZ7TSep/BB/gzwKr4nb473iVi59rcKTvr3Uvln72xPmuOcA
3pC8Z56wfabiJq5LsjiwT4pncSjCrwH3rmrJ4VOHlXGyqwv10+hAy5r0A0nTC3rRc8GxcM4uf/aC
xWAlDLG3+/U2CUSnTbftaP4ZIYHZ1Bc0xfPDe/dwLU1lRBMZGSbri4Hm5tf3WANkcTB7njDC7etN
vDE2wfbyI52/8u+ucvYKDcWKokr3TmbM4cJ6UYho3h367/78Ve892Uy9313AOPNX5Ypdg+XxThC1
Fr63FbegmX9/hXPf/PmTMuYZ8c7aYluk9/LUO6l70BP3odujKPgBiXhRLbMNc2zTjn+u1P/RaD4/
+988NeNMtGkoqtR81Ts1ZKcKDxCq6WbqYwMlsQwfzepPhe9/vJp2Ns/+doNnwz5A+6f0iXdKrnoX
9o1L0f7G+cwko9dz/vz7p/nR+wI9IHTLmgXtMyXh/cM0htyw4kE5KbJx2xb7KuX88cfvr/FrYsV6
u5/315j//d0Lo6OplQetQhOXYmk3u6TAHwEuLwgumD7OJ+zPC2G3xPRhQXA4m0Oplk3IxfyXNhiz
Z/Rq5cZsIKMIkBM9Tew0+WBEob+qUY5wjC0qh4YIRIpL0qzdBYvER88VubBJ90QmNMvzr/esAWcy
6to5xeUPixZJ5qOM7//5U8Xz6ZiqZK/DYfrrFUyzHLJosk+Zlq8GoF0VZWovgE8Odez3V9I+vpm/
LnU2SBBvgIgO5Klf9q6+rJetWGCuWAArXhgu/r+j517abD4aM+/v7mzMeBnZnNG2T6YBJ1m5AVRA
44ZgNenGpQ30o4X3/ZUIXN6PTmV0TEB5UJWvxJ6olK2722lriPubdBMuOzc4QBd4nK791aVuy5fu
8Wy4ZnDsps6XJ2zyVLi2qkTHYT1Qj7rw/j5a9KFDSF23EZzb+tl6QrkQdk/onIrJXKjOE6me/+oC
tNFB0E4R0Tm7gIC61jStfcq1jCNOFT5naXDBr/nBPcD4QNHPXdAy/tzeSi/frKon72SLWV4Cj/SS
lfGDMf7LBc7uwSq1LMhZ453wwRG3efI56R8vTKPze9BVE/G/oLRMqpt48WzjGoH120iu4fT+qF+V
dN3eJ2t5x2o49+Z4MT9Nn6tyoV56+/P4fb95zVcFNIOznlga8czZjcVgqW2nVumR1ba3Q4W6WXf0
JVDLY6JNt1pzyaD297t05uiaAJ2UvW3NAJ338ylPYd8i54H+GhTqQ4jooG5k8HLhWZ7PHV3lKo6l
G0DndB7l2azNHU/zDboVL6rVmgakivciXER0nLmx7kakvQblCDnWhaUa/8PRfn7ps2nbNWELNGS+
QYeGFmpXFmgELXt94Q7n5/Tre3NIPbGTYVK2wQTNz/n9rqnPGVcFKEd2Jfc0H9K21NzcwdW7pb5t
txeupl+42tkSX7RmaZcOV4OqvhquJv3tenMQSt8kdWuvLlzvw7tzdAIn/tOEfnZ3JqxgGdhcL9qF
2+GI1nBZr+AiP1yOef8WFswvzHx3rbN7g/YIEE1wLTqZbMmxg7JfNe64qpEMXozjPxqYlgHsgbVQ
U3X1bOOP0WKZpUXeA8nvrO/IZxR1WdDNuiE2baPicOFJnh2SCC0cgh1Vk8Keg41zO3IoW3VySi6o
4DEAXvNSgTpcFXaAimxyo5pkZzrRh0ULt/AhLizLb/PsbJQS42gSGySRCBvMr6NUsZGhag1QuNpV
KbmY5gNdekvvaK5pdbfFwmJaC/Qvcyu9Dt7zQmwvHZwufoWz+WhNyBIhm8CW39R0nJ1oWeVCNVqj
Olv2X8tHkd8W+YHWMys6LS5///Tf4uO/3z8hHkbjebKerXbVpNukwPr5/gfmDQINmtR1r/NiZK3s
TZaKZ3pGpDuxznckym/SdXwH8x8Zcrh6ai6bZM+3MUYD7+Ov7zPP83erRmUUVR/Mlf45KSGHJ4T7
G5soZviU1qtpmd0MQIQ3F6fzvIn8/TEAIJGSCENVz86VQtSZHmkAtK1r85QUMAB8t1vkJ/lVvxJb
UruXRv3fd7X5Pv99wbfUwbv7TKtWtSufCzLufjRX4dbehvt0ae287bRMbgCKH9NjtrwUsr3tlr+5
0be15t11816gvOi4LuyllerSMHcVHKkyLvBKrNXn+sJ9fvw6/7rNs9dJha2Xgm6nizyASa1kEU3V
tOukgrj6+4H8t0PnnwPnryudhQnTGMdl2XJjzYpOLfSHXM/hL8hRoA7/Rd5qXrZ+eYFnGwBaRwjg
DXeW7NKHbN1tv07L4qbjiHtpjn74DE2wBsSmlmnIecV+98rIdeNnyfCc9DDQaCWh13OnQsh19GmJ
4wsb21v24W8D5N3VzhbEOmhjs0uZgP0SQOm0bmgVYkJkcYftPEySV8N1fkRbfT0MrxiBXKSXa1xw
dGjb9lfhC2iYXbkmY345wzSvg7/7ZmfrZFzqDdB6vtlkGeTvvBgbYfpVSYNd7WWUfOPKoQ4o734/
sPQPZ6qJ/Q8FDj1gzk/C/dRoVm6zPJe0EV2K+Flrl0b+Uhd3TrW1jSWdvUsWDHqis2bjTHk7WFIy
9Gl6nAfuWNAEvuiW46pZhuuLC9cHcYhJHvff3+5s/Ya6EXZZ0AIjJfG2KdbBOly2yKLXzfJ/sUxe
utrZdE4cGhribZyjnmqXut22XHUu9ehFsbyUPBUfRHQmkb1F7pyiq/H2Xt4Ne6NqWqxL1Z8T2lZu
B+SB8qtMn30s8BOsVpvCDd13sVzFrrcKl+O6uEm2nX6tQE/ZknGlso1HajwO3ZcCoxwHY4D2Fp07
+e9OAzD8IzwpGFjSu+5eCNZ5f9Uufj96Pl6W3t3F2aANnSSFj1zO06l322GVMo+wjdwSKtKk8b/c
yN5d72wjo/Fk7fSoKBdik0KyWBXrYYvAhz5wSyCtq3D9T7PMfy6Ef13xPGMatV4z6gZ3KDbJXep6
u3Y9JzOzfXhxJfw4VHp3rbPRjoycem7E3c0ZfFJlD+LT/O7tZX3ViBc72aaWWHfaLiKXevllfhAa
vx+R52lUcOhjmdhcHY7dCVOa65DHr41X8i+Xhs28e/xtraPYY3HS5vj0Bg59N/jDyaLKPPFQ5zBI
EZ/+DINA4NUr40fzYFCp2VyacR+P1XcXPdtCa3MCx169jVVtbSnHf42dGoiGsf9fHGw+3NneXfBs
D60cXJ3+fEF9039K/C9T1B5qzF1r34VPvKwsStUmfRT+60Dz3bXn7/buCY/U/s1weLvZaV3QQjAw
aEG/GrZvC0n6rBn3uMtpVtBcftAf7mTvrn22o2ectpuc3swc/psr3HwpCu2kVlz5Wm842i2yRfJQ
JDtLecr1YfP/2Duv5MixLNtOpa3/kQZ1IX4dcEmnUzNI/sAiSAa01phNj+VN7C0wMrNIDxa9s/u3
zarKsior4zrUFefsvXZ9cXpP8fmXBPlF1gUkV7wQHy9/SttBYx8xv2BI7mm6zb8m2csGd39gWpdX
ctEt1OkGr/viNEHs5PhHX3IuJ63hWYxPm/oAKoHvGfi5ufG2pHQTw+XmLijEn/o/bsr9mq/eXfnR
GhYlZU66WfFrhmwpkrar7JCv/hutzU9XsHcjHX1PcokiMntzK2/b7/PEP5ecxU/Cvl206aemjE8/
JgplJg+VSqZ8NJrkl4hDc65rWHnrp7G6/3WGG1cYGfmXDslMck/tPz6bEueyLKJTnXO8dfQaVY3V
hCZkrEULtPWbNSiVO5WD2FGz1Ul0qKPlifX0sx0ITWKh0ThGcju3x99/tsKIdA3hDVHHyW0xKK5I
SZBWHBSWN36enYnevDSyxtG1e2FmzteDf7YTfD/20dZ46nGP6jZjJ9F+spRlL12A/Izkq3GyTwyl
/PoCPywBQkY3bFAgBLBtam9txHcTFHQTTGYN6lyglSKGKKI3RDEBSWRWkqziR5ZW5XNuBw0BwRBP
vqvwPmjbY3J6HFBbumanRnct/0lJ2wcZhK1iTrmiuFPf69CJb8eyRcvXeKGqLQp/iq8ksypMN/Bk
/6ypEc8SzkXH3jU8w7xUIxVALo4vTBiJopEwURetrp+VYRG9lLmX1MTgmf0tGJVhbUSTqkK4UCSM
EUQvgmGgyrIhzyMlDSnpjAeigcTPKe/hT6VFlW5GMKv9svL8QFnGZt/kO9gCwd0UePxOc5huoeEL
EtGjER2gUGtyRn0IIyCMdQ0ZnFW+pZlF3yfNwo8kYW8ki0GuM/T+7XCv1Vqan2tCGxO3SX0kVTBk
LXckG2uvJAbm5pQ8sKU+CFK3EON3V9aMil1k3HTPlTJfhg5m1TXp6H6k+wtswj1plrIeLRoSUBq3
lcfRWqKTri4nKP8PqD3aHoGnam7zQow3kcib1qVCmR2wQAFwjopWftGaTkXH0wwRmv8Cd99S72z/
3tet+Nr3oyJ2uxqL6ORTkEY0MKZbqemVHSrz/rYIANCFXWcAoTbN8joo2vBCSEVuXzZCHxFiI0K9
9wTiZUXrlL0Qo/4j7PyKzvbIB2LOGN+gCggktipScPCdGD/J/YH4G7eeqC7quJAuwxkJHEuy/JIF
JTQ6e0LbRR4x/ODJyLwzY2YK51NikirxhhruZuqw8QYglkjFubJnKnHyBijW41T/LmZqcWbxmlmS
ZLm1qSaP2Cx/ep0kzjK80G6jhYQ5aTooZKKk5GdCj71drpX2WpuRyZKE4FBoJGQRZClIC8ZnT5A4
mOXwjbjsz/Dl5I3DjD4u27VvdGYceIUrgqR4kEA27wwLDLeTvTGdBx+ZJsCi9KwvBWDgRleyu2IG
QVfxzIQuAtl6JF+ImF4zNzaGZjWbqB/gSGszUnogzocI+ngIr2AJT0QOm8olX1SyCePIYF6sAqgb
qV9dpPCqGyKwCa6eGdZho3bSsn5jW2sz5prACf1gzujrzhi1nTLjsLNCQMYm+IS0nxmXPc7gbDXV
8o1W6CiOS1+Cqx0VxQEcQXduyj31O2NGcBPN1TnBjOU24o653w5QhXUztlvXAXhnA6wD0j2oJBQz
4LtVcy+E50IiR2sm5aNvyLDAwxkLrnVyfWNX/eiOetedS3HY7FuBhI4Axqy4M8sSAT0e7v7V7xBA
qp0APT7iipq5x6TS8u3PdPKUumqt98m+qg2yP8wEC14dxMNjO7PN+a/0YQt456ku4suhCDyoJSZ6
Z2swSR2FkJ72Xr1TMLM5GAuGTY1zAXv6G1YdkY1d8AJAW09y1J/mTGBvRWyzTMxc9mkmtFtkx23t
N2r7qCSPgChDQC74+h79OOyWmtRE57ZfitdY9azbwM6ggEpB2uGQnPnwKF5AxRcm9AjwCOOPiC/h
fpqZ8po3kT1uEUoNu3nQHkc29d2CRll9PvhTeehrTbluMAGdx2pn+SR7ofy3CBC6s0NZXQdNaShu
ohRKya+FsD5OKoU5AXzAba1EZERwKuWPwlpFzFp3xeAvmq5+TWP1DHcgynKzfqkbIByejZBZOoeq
5Bhy9MMnyrQcw4VGnlmkWq5t9HfTmBzSblXSSbN9CgVBziK9lAjFlZka9W7CmR9oPyUBfKWAWp9X
PnFqlbKsDeY6SCzcjKa+EfFT75c7TU/3NsLixLdfpYRdOy+SYr5IGgknRaDxGbb7RLnV48rpK+Xe
ZKdrkaooB73TkPS4aO2lnFm7oOwv7Ayok06lH9kx9OwrXt994mvfihoXma1tGwzpNFf3rHlrJMxA
Z4KrghRwM/OclozaKPAvC3FQZmmuFax060kPpfOUNFujPlQN0ZhDsPKL6CLB0F9732RJd+U2fFL6
b17KJ6XJEB8ekzF2RlQ/Y/iaExRrSJQ1gnvRz8L51AmKx0RVvhtpvAoFdEr1ADbCNM86stQbko6B
e2g8nKh8TsBGYSK4h6hhLKVBcnMhCtc39B9MR2vDDjCXlK5nS9hDUeIa/s8CqXPaEBGtah6x3pVH
KatBWWxPwjWJf1i2UfuSk8+0SknMzqpqMxHuU80hj8gmqunHVA2bJJA2iaIv7emyse8rupdNpoPv
aZe+6r1EHc5NRCV7e5KeraY4hGp0z+ErXNJXXtLmqhdRb2mhg4NVeqoLjJoY+Sg3iunSUGxy6Iwe
5FNITTBKrDu5MK8quv5KWDlDDTEskZdCF/tUzm88uzgTg0JEX34lwttOaGvLjlaxll4Xge62SICx
np+1Weqg4XZUsr7gA9GQnIILDaG25bXkqqr3otT3I3x4VtOC25RhS8YbrkKMI9Pay8ZtIYkXMSDq
LyaCb3AOaoTu6mG6yvvxQhnbTdzx7gx97OS18lqHpAt2AwmnxU8QK1eyqLdRqUrcFW3TkhxNAICH
eaJKykPiZy9jNMbrKLJc1S/Erk90wufbbYFP0JVSHAbTCHUI+tUTC3a/SHqt+E5A5WVY25c+nZy4
zlYi6risQh6WpdS6k8/enI2rJbXCLYKs2ghYZ2uMFfLZNHn6fV/Zy17GtZIToksilpYbOx9/vhvK
Rb1SokZfROpowRvrgueRiMNNNighzkbltQpDCiEq61xm4lxgy0JYSIfrYBJ6wK4v4Fr9QjuTkjxm
CUGHkpWldeeFNVgHXdcv8EOCNVIpoGS2jakS7BTRPzDjujaEOYfPM8/CxEHfT6i0ECwhhukkHi4w
Q/d2Zq+RVF8GW40ETUhlzY8UOFkLVGGWnG/qoE/xFCWke9QEMcqc9B2yLsXl4DUSVlfrRS7gNbwF
c+ojfiQLTke0yEu4SW9ICi4nmBluU7IjAGOZeXWxlMcJ80Vj6nv+0OJZw3a5tsgOvNQ4h2y83pIy
ck4zo3fyQjavGhJbL4OhRt2aVzRcNDBoQZC365o4KQSZXjqtBj3u8HqH6lOEYRjjjGVBPym65kdV
2Uk9h9+qy3CIsy114WQ7KKixU1JBFuYopk2XK8aPsZEIEfcUlJZtOO7hZRFE7NeVjHkGTIIrIvLK
sGDk+t0bdyUGeLeP25lJMZM83oAgdStDZcVtH2QLkO8twWlqss21mjZpP3jwXt7YCj45BTu5hdMR
68BR+mSwzmPUfhi8RnKtU1BYA0FVj4A3FNeWSzk9C8yaHFA/0Lcytydzh8qs7mLgN49B1SapaxCy
iz9JDaqNX2qsJkoe/mjGqrYWDalCO/JQrHXbeVT4s2wsVoiV/auBdIaNFDaYaIg4xBQhJutONdPm
ukv67MDmW9mkpdouTT8kMYJoIqIarHQaA4dtbSvYdMnDA2CW8NCluY+3DXPvLiiG/KdaEBTrSdA6
8OZMw21RyMZL04B3qmOV70vxbDghI+Jbwp794gJFvXKfk875Wpm9yAGYWS0OCk32XzsIVeetJcX7
KYylbcAR+qYvubtAEdJpTYqydEYAtLb329q+B79WEoSRa2uZDI3vqjHo94aZe/c1ToIfxAiX4KbV
kGwJ9tfxWZYr3lmLq2dbh7LJRkBP2yUh0pqJQZ9E+SaM2scs0e1HXiwaK5VEYnnpyWs9KnBXNmk7
Elc6NcU1hgtKT5PnX2DnkVYWsRLnqIfwHZol/0+5Jm0Q1/0Z6rn0DFM+545CUx20uYQ894UMA9DA
xpGtg4LJsAaulBMZOAfTpE0XWC6rsy9dSBH2cPKik7u4L61Hss2xW5V9gzp5igK2YlmyQYYSXdt1
Ue8B2g93SZCLs07Sff4khQwcRyQRkaV4u3ak1bbPVYCZau2BoMBrgiVmqJswXCSFMs9Qajaesfj1
PKayDR9CGcgERnGSTkw9iV3MJe1LaSYTZ7ex95dh67fX48AZc4P2QThF2qp3aTUWz6XQFfSXctke
/Eard8xA2VUpqYyXNM/8sdmTJ3vjrVX72XcIAaZb6pFJBj3nE6eh+sP+ojD2FZYfa9HKMSG3fjN1
d1JrpxdzTMgO8QMLiE/jK1L0xljJiho96EpgbGosfg1xnwNWlBh+3A+r8aU9LU5ri6tRaBhGYtWt
Z3aAbuTWXib7cRcPABcXLcYRtIZql1x18VCtKLXGVyXe8Yt+JLQe6kCzVvo0/CaptnIdpRwnYZlK
h96z9YMAZHRtVJr3DSYCvyCSW5umF2UQR5LHdkdYVPSKPUesRlAxd6HRAZwqAv9ciw2sQJ3InWGY
6rOyALC5SwbFxFvqTYuCOfdMgCRdBHafvWCiop8SQrh6aDhT3FTkMe2rtkWQOVa6+sBhNAUmANnU
yLuC/ZlqcVBukju7tPt9KpQA/6oRfyetsVjmzcxs6gnIBTOeXBOrJG9qVrGQsu6sOGLYZRD29c9u
KuuXtiixAUJpzFKpvpPFoN5kUyPBypZChcx3GXPXosOPODm2Pse9yCAz2FYGM+SlAoG5p/Mx06XB
lD3LPsihztZzRKt9Ws4U19RcSIlG4KkX2dIPv2N6hkRVyAo91JpgU3XU72oBuSohM4vWGe93vyRq
PdvlmJTPkACB8JlMWDy5jmvHhSkGeyLvygnaYBKEhpsJ3/jWS7QjFxhJAYMq6ujpZ4EfV/4qrqNx
3Jp1El34htU9q2Bwavx6anBr1mOD51LoGaSBkejbbWDLwW1keYOK2ljK23Nb0sqbIUmsn4KV/nKI
SCPONb+dFlY3WOou6LtiRptEGKHA4NR8n9wH21GGNxaqJ92nshX6y1HyAP1ljVVZHPK7ROyyrggB
YnjyWO4TNjj2gnc1PJsaG5egSYPlYvQb89Amnb6V5mjgRQcjld2jWZ+1VaRe12PHlGEBtLhINptI
V9HVtmzysHcZqALtEEwq28nxUthJ/5P4GutpSjUDimsc3eUQMPZZyCYrj7vp0MBGuIYoqV1WQi7u
2DrpK8yd8rrXYzJzAopOWztj3SecVBwmaSJdfAKfAic1TNtHw+hKpkEOTuMCB3x0VZlaQXgZxGI2
Z6rIXQ7f+tNQxdLG9o1u2xWa+S3HhPyAJbfnLKj6+UMdKdUuVTOi1dmnm4cQkdSTobTxU9qGMfG0
+hwGb1lrXSEWe5EWbI2dSCsbFjE8oiStqVV6rWZRuRk8nekT38Sq0MdiF1VRfcfg8jqKOT0R5yWa
c0Mru3VShkBsKhNImPOL6RZVYFG7kDczG4DbNb6YaGBOqC95aUL28cRAaY/TTLNCxvgc9rJKIkHe
swvP+dYgfQJskUmiBFkCcaqw+tsUPKkLu5NqBWnyKQFxnJNk1qlFpYzqQUaBechj+tmANhpC1UFf
ASVKnnTmyJe8bfkTgeXYVw3n4qc3Bhpa1+a18NTpOW/1nsKWXY9OmwdlcEKToHysMlsKyjAg1oah
6aZMPfTYuNN6bTFOoXI191B7YxE4pdOcNYvJ0Vf1Xl/JtJ+T81Ot27c/9V8F2N9GPW5sSmo7f4nK
Vbm01uqy/k7mqsu3sM7P7evMhVyy6Jz0XFmLnXCau2GdXhC2t5oewYiuTysO33QGX/2co45JhM88
E/ycaM8+yuUIvfc3AfIdy4VWem5chlt7119ojo/M4GSTd24efDX4UdNEaTUpqxncO6dPsykdzGCL
2o2uf3WH/lS8/J+z8D8x3NG24O7+exCJ8/q9+n//9d5X+Pc/9FcgqPmHKlQdaTKpKn/iRv4kkeAs
1NFK8OlZaFNn4N7f1kJJ/cOEN/LmgSNuC1U1n9lf1kLzD0vgU5v/OZmGoIIN759Eg378YAHNUzBB
9AvuBLKxompHnZJOz/tgNEmWS/ZkScfb5lZzgazfFRtEG/CrkRSOt+y5XOWEWgdt8Yc31YAGoBmK
qnNk1ehHCf2oQRTY9miNfpQvIogZySKGWX2TzpsKgoWVdatjHp43HP689RCdH1LaYjuiG+lwG5uR
TYwiG5V+GNgUJMT7ZvM2ptZm2PS8tUl1LzizSlU7H4GcQkvKM/FQzFuiWKTZepi3SZnqsWMq583T
kCrFTRj5w0PgW8q21EVzQ0UyXLfs6jddJPRDEfZMrc0I2B6uw0yH9jEqEuRUEQVaq416B2N1XKGS
Ld02rNR945uWjLtZ7W6LJlfudN2c6CCH5SEFfrgS5dhCVajUfP4j1JWpDdHGl6YAv3iIdXiU06VB
62fVlnNtM5tacatJQ7KSo2hadr4/nLdNp+ROSLgcbpwQgkfemeVFw/rEPtDO66VqlETDZCGJIWyu
O0KLDfNqlORkSw3ef/YHX6V5UmSoQLKqwc3t18s+pIw4tLl6y7DWtRlgSKPMr8J5yVIOMmqYLM0m
5cieqj26z3RKXhC9FTkl9HJwvCkTa4Uk0isp7CEiyiokL5Cr2HT1xMTTqPJmtWmjrQl9RPgTmp0t
O8KaJmOhUT0B5TB6bqYGqTv1Vb1MBgMgsK5mTtH2wMb64Zvd6ONanvryKkKYgGu8NABsVdGy0stw
D3TB29a64j2oiWdfDolWP6llid2hr6L2UNW1fgZTXt3XwKfXkiemXVvX9aWADed2kCzZvxKc5fQF
Gbb0Dgz7Wx1P2sbWU5/McToA300d963emzL9qVAdzmV6na7dGekZBQ0K901lnCtKSzmA3PtacWoA
ZIMrib4PnVBtMXeqRa25us5Zg6pEMeA+TysrBTglg17IokJ/5IeIbZJp/ugUQsho1nVlZMMTQd7O
9PIqUIS8B7Q53MATGH+0tZHdGmYRUptO4+HbYDQ9BTuZ3FK3onlz0/v0iKBhW15MCygtaRqKonyy
4DPv2bCV3soXuunx+/zqlpYeOKAREOzCpPpqO4YdTtS1YiOHbtyT4b5uRMtRvyJeUiX+LUfo19Dj
Um/aSerlBW5qjpRCq73Hgf1NtgosyuavFKdM09XSsLwmv1U9VP1rH5oap8rEPodV3htAvBSpfTKN
iQL0pJDAukKFUUNe7pt62wD3onHO25aaG7ZZxeR0RkuKVE7rarxkzswpbEpwvUNNGQnYjbuVqmnF
Sq8Gf194ARQf26vy3pE8INRu1JmSWPHXGTTOwRzEWheF+dhgB/YoqpbKWaCUkk3JfkjslYCDCzMb
zgJzVue/iqyTwC1MwAUxR2tPs0Qup6ZFRXVR1lVzV+clFb5Y83tpDtdtDkrYm06f+cHgwE0mDp0P
0HxJlKD214ncCtApPb4dl/iI9ufkycOzTm9k09M5f4AkRjYrJxF1MyRBr5Pha1lnU+TXO0xz+Gtj
RbAvBcwx9ZeGPc7mJS+zDsHgJ4cslcX1kJcqtqMweegnUdGPjLvgvhs40Bp+mawSqxX5sq/HmFJJ
XUq0z5mZqbch74NdR/3g0MOfXtS2J58B04LiqoNLgQ4Zp8WPqLa0hyqPNWsh0eh8LRQLvYaQyysR
zccFwLdPQZwUG37qgFfG6oAhSaSc0s0w6w2UB9U7jJXMk+CwzeFsDKq5xq3q1fdiiMlmz3NPeUwq
xlhM1oDmx6S97BhjF/ZOVFVpiuYzpV5OZGBGlEPLXBDaefMQdDTXYG3S96DXRTFI9M0Pta6jW1X3
sgtVz6XL2iqTq3mRgiADCwVkVF7dykEXrzS70NyQoJNHn+WT6anraujwgVzFjsbLumsAv4En8msq
gEk23VmBHd72ZWqu1aBsdxrZCviGiSo9J8KUz5NzJkdWO/SS574w88eBG45ObohzGiSytA9NI7+B
9Ru7iVxA1uMh+leppkGnlIiN4X815TuZIt5aeLpGBQjk/+ik2URMRJgk0bIhMu68Kvtp3NhhEdug
SXXDzc3Q2nXITvBnDSBGqdxQOF0SVCOdoVw2rlo4evtM0dt1HyfU/jMLegtgDU2+gmhZg2glXPTV
zEb7lQO58o2ptzyPS5O1xTNUG3geGD+sSqa4xAcoVrZndAdTgwHmApn2txLLCb4UP9l6chqspMwu
nn11sF6MUSZWK9G74dVsg/Cm40cfaiFzGo8bZcOq49Gs6SJ/HcvetMU9JN/6rR+eZ5DQrun/xz9C
qSu/9YBaSUBGorGrFUnaTZk/3Hat2cBGMowM3a9hRWc+kRbbTqljt4f3QG5NVEaAk43wIc96j+yU
rD/AmhcQUlIN/rRv7yotwvHlKerLOPjBi2UlFfWOVB0eTDJGgHD7NmjVSmnuAboGDUgordnQRJfv
I8WPzAXMaPQVcmrKP9K+LS6KtIABX5dgwNcsf/0dXdEGelpZ3WUTTp+rhO3freCoSpa0JM+ALV5c
laahn0EAbWr6YPkk0bD15PoOMciMVKoV9ToFs5u4rdargzuZqaIfKEQrYpfC+nrq47I7INxItz29
+AFIrpXwBZjFbZDHw7Cw8nLKHUUFKuyNAt63ySmbl1VysrwbDxmFkfHQVCLeSMQrpEvA1rRD80ZO
X6pxaIlj7lQOd60h5Y5Ry7LCN63AyenNjDP1W12FR0WNRWSZL86q1IZZlhc9XIupaI1v2Vt1Jh8l
KjWEr1G1yd4qOGlkUAga1OEZir5ZOyW/WXEHyab8w69pttVcE5JazuBx3UE3ldq5aES/xH8urHK6
rvse9UzPRphWTZ2THTyAJX4jdMPeDZ6NXwWpuTbVdwPjzpTXCrjUXL5q30pZOg8W+Nww0C/0qcqe
22benDg8/6Yk1UzTAj6icXjmxHB8du69MVVCm614Fd+Z+kXS3L07nFz+OgO+Byb8rhrVFY4LWODo
BGIUP/b5ldz7ZmwaBnAH12Jrs2kQurGtI4xtbW9PHct/M3Or4PkxK/06YghwKR8VYEE9ghYOWh/l
IOD8ZjN7LwDvO81BVhfdujpvLziBn9Jj/aY7Oxr1SMddjORhjAZXGWH3EGew8Rx9gbvkv+H3U3/T
DR6NdaThBldMKrLNWMzSa505giWTe4uphV6HskE24w6QqC6ipfesOQSexwsK3OB61yce7W9nqY8/
5Nj6EEYCWY7gh+jrais23UZbUzDFvnlypN/e0nkkuDY20BJqxMZcf3gndps10FHjvT1UbYX4c22n
W7KO9s31rJXMl9NDpJ/4MH63VTKmpnAmNkzIgaAzP445UA41bCReb1L5cjcbvgAML8rbZm1uT9zJ
38SZ81jzDGKZChPQ8fXlrOvDGPRErV/BiV/qy3DJWuV0O3S2buqmF5J76kM5OoPzJQoEn4gzZ6cS
zsajWyoPEfLLGlWPNkluknSuskxXwZ9+of8r1fwnncE5dPnfF2rwfv/Hy+t/7L5nr2H1EQT16x/9
s1yjA3XiOKebOFkM4C6CJ/VXuYZUPxyHJPeR4EehhNfmTxAUBMw/TAqekGZl3bZw3TML/FWtUbU/
8KsyBzKOjoQO1+Y/qNYcfXtCJm8QB65QAMqb9Pfnv//u24vrNixT3wKQbPwoIRd3Q3NKm3w0kQg8
7gblINWwNBVwlXw0hBEP+lQodPtEYG3jpN9F8Cm9YUQfES0JgXlBFbnzRbwuQv/q3TP5bH06+g7+
HNsmW17jKyBA8ePl6XTbCNryObWuh0ukQyJc9NfJKn5lo/1EceDn/IncxatTvt7j28o1m9zaWWDP
i0S57uO4UzqhTAiAiyrasDDzl6o7EdZ5NKfMF/Z+gBk6/P65EXIXzoDt0lGsbIvWdVnE7RUBi/WJ
p3dUeQYC83GgY69ANJEfZuezUGeNH3BLLdwZNtlZejebNIrvKuv87DUjYGapbk5OnZ88P1OZKWWK
ENQs3/YD715PAiET1iGDnVMLKylAd4BiBSb9YlYQIqtzcrR/uv9t8AtKZ6lLMNE6H0pkkY3bUAOa
1RknXql5i/GvavivGzKb/lUETfy0mRX3/s43dKuqOvYqR70S6NXY1K4nN90kLgSbFe2nGt2B5pi7
ZJnc6YevB//stQI+zY0AOgBI5OhT8kE5xihfS4cUTmPZeS08pzI+uTieGGbOFH1/iQMIUpWKZu3o
V/13denvbCffmzxvdh5O7LbfTu2w3ogJv9/Uvy/MONph0W+X4yFgGsJ4+uD9bNdl7mCh1O9L59bL
V+HaWChO+TK65m7+Bb3icBPylX9jv3x9h4+9KW/vu6JSXDc1SEwAWz5eO5JG0dHC5C1/zm6LlhgD
B6OX4coPzfdhnTdO8GStinWxO73P/PRbeze2drRqk3xY8i2Y3IVdiGzixtpprr+rLn6k56Hj3XQ7
J5qIxhbfo6vkPPx24so/m1Lejz7//XffWjQOMHZs9Nfyzn4wvo/n4ZLKAPbBft/edufGRjoJEZpn
qd8eu8abzNEELrR81NaqVKXkrMc0CXZmGUxU6ir7EDeBW5UkvQR0qlXA0V2z/PpSP73Sd8MePePG
qAul4yABO/Xeig51fKe3l18P8enEpVm4Y1j8LPhkH28mYmjqWGkAbkrbmbhPw/BeQowcMk99PdDn
1/L3QObRLcx7qVT7nm8Vf/iZZ49O5uVXCcTsr4f5dNaDVKOwkVVoxB4taFFQdbaElttBjeVU7c3Q
/uxNkoyM11y9+3qoT1+Kd0MdzQU4ACTFS+bZZ+1v6vUM4kA0uLFOXNFRY/nPiXzeJrP30VQijT8+
orjQAe/OE7lxXi8JRVlzTo7PiCzZyUiOHRisJuvLKlvbmvv1Fc5X8NtrL1g/uJ2mzB7s48hIcoDh
6yqdVGlcSv3Brn8WMqU+pIGed5dB6f16vH9zqWQwaQpaXut4QifWpe16sOVOvRyXSCDX1tZfe9v5
5CytqzVac6f/9g/tYb9mUiBHqi2Dd2G9+niVGCxCGNVsUby+dToN4Sg+Icm8zKPbE5c3f6+/3c93
Ix3dz74SOUZ9RDX6utlS79ehaj6g6nc6WLoLzwGY+/WIxx+dzZERBCulUf5NZPfRBILOQi4wANVO
nuqoi+1FmdxF48PXgxyvwseDHK0GWWcQzpRNtSMXl/D/U/Ppf/fnz+O/m+8NxNWWATOR5BLDUeC0
B//wFAq2iNtkwyegH61rdIY/jtAA9Y6QCbZOnB/K6lCAj+5tOg8n0ImfPo1/DSOOzvJjXiAiadXW
qTLtFb/FfWYUu0LPv399v46nQK5m7p+z66JuwLRxNEwXBGmPHrdzYr/b5jbsFCYoUKR9hkpJnGIT
fXJRrIcIiGCfERBCPsiHpxOLgAlq5N7JV52rOoj9fkRutwgd8ocO/V5F9nJqt63Oa8X77+jtCjlc
KhroCE6tRzMiSpsg1zy/4zuqtu3P7FbZsxNz8jUpbJtiFeK2p/8y0aNY5qvG+Ocu+/mN0Vhc/v4F
R3MGIdeDXClG42Ts/kyxMzz0j6ivvn39KI9X57dheCNpTTLP8hcfb25qxQYBWEQHxPZwMSRGtcQb
5FIWL6B7gJH5erTfpt/j4Y7uawDgCmYo9zVjnoWKGjwMru5wYtjO+8pkwHANneEkHlX5ZAbR5g/v
r8s8upuWjFJ5tBiXUK8pX5zPyyk9yEUgVsZCX6Ur21W2X1/rp3d2JjlrcAJNpMUf72ykV1WfWVHn
dE2/NXvcOFq8TjDxWM2JHdZx7fnXu2JyHJqlJvN4H4eqiPSrBsEXYt5MK7FSNvrW37YuJbUVvTn3
6+v67FaitlE5z+s2MJijqUxrbKFMvdxSJ8Eql+SI/07MYr+dPOa3RFOEwp6Rw4eQ5xnh/XwcZOZg
ztcz73uai0J2w11zhoeDY5d1RutuHboyDo+TGO75tx9/9pqCxo5ugUKR8mihUeskbnofss2vDddM
6oOcd7Imcoyfentg78c5WnCasYbwVXMPsz3KhUX7GrjPKBDvjVXMVZm3Xz+xzybQWczERM0eyzzm
euYSWTZmUBFclOeroOLaMLClIjyxFfjsxXg/zNFFKVWPv1PlvAjr/B5zYrkgG/rx60v5fAwxczAx
47AofHwzOn8aOxPvnaOU2pVWSTtipZdfD3FMOnp7OOxI/x7jaL2x/MIQYSVXvATRpbntHvSd6qTL
BFvQPfsch1iedbgWZGIu0pdkGSy9pbYNQDomy9Nf26evyvtfc/RK2gWFz84idapxjbW3btfS4ZmQ
7i3qbOc0WubT+ytoAszofRkh3Mf7W48qKREq97f0PHtbRn29DaK2P/GmfPpCUsUC58imEezxx1F6
pWWT3Oic1AL1RvaRwRFvCsxLmbPJ/q5EX/76ct935X6rpswzyVwv+2uko+UtizGkNxNGzGArrbqH
8Lq87peFW+yNeqXfhVco3d3cMZf53tCckVwUi0DChbohD+bENX9+Z//1S47urN1aeTzJXe30mFA7
Q1+EsFy/vtrjVs6vN/fd1R6tAybuEKG0Y+0g7F+ZpX5Rd94uHoeK2BRU2p4v33oKgit8CX1nr+Ii
PVGV+/TBGgxiosg05OOJO8c/7Qc9pwE7Gc6MIHwsSenylPIElfvTewkN16IuxSKhH70/ONJrdIst
H2MfKgvFD261qvsfLN+g/FmITMqtfBAf39HRGDSrxzvv6P65H4w4JggfQyyjeCdWu88uhlvFSNw4
ZKdH081QNEjK7In0rUJd5h7NgS458e4dq0HfXgyw6oaqoDJjZT2aRCY/jhK+BA5QY1e4DXlrO8wF
ydoqdBSQqFS/j/+ftC9bjltXlv0iRpAEx1dOPWuWJfmFIck253nm19+E9lnLbDRvY9v7zRGKcHUB
xUKhkJXZN6rVzD20n7TUVcdZvOcEJw0+9mzVQCaMi5COh3j2CgQB7FmD0lxjG99ziPEWluRUG2Ww
YhBLbjJQ6GGO/BQeAslqXvwH3hJ8CS9cMc9ejao29rXIRD1de8ZmPGrvJ8xUuSKeDZzExTDj3nCU
x2BT7PxH6M2COEvG/F9qiZ5q07YAt89Ll/zi9+AkRBEFOWlIzp3HVwEy2SKNwt7W7vUdRIyfQkgE
aHvjOd/NjvyMri9m1b8PoMsD7xRIBACLQ8d1r3M+pdXKGMIciHS8OuNYZeI8TTAqkoEMBRmyTgEl
iA4SJE+M4wj2sk/ZKTf8kYK1LLEw+RWti/JOaLRQNVukQh94lS78oeeKPWBknBNwax+WAXwE+HRF
LDEL+cjMVAMMN+nRSTc20VZ9Gbemne3ArIK3dMpQybvkr/mF6yJFnqN2xLaeb6kBGTJw+CHCg0Dz
hPDNDEeMHHYOx6+1u+nCDHv7nolUqtC/a2zVAikaxkCK52AT3+TutOW9snA8+romL3bKKOo2NhO1
AUj2h69h1WbBijuBt1OX34JhQrVJ0UE+jOlZ9kohS7Wa5jLK4XiX3p2ecifbiLcppioSD7wGf54M
qTUotKC+wTaxh1ScAGU3qbBGmfoaO/oiOC6e4j2P7P5y9YDioM/SQBzh8fOrtFus3jSl9LW5RhNh
KiGil1KKiOF7lPNYv3l26IewsFND2Y+COzp7gtxloJlWkz7P8bfrYfclL3CesM69ob9iYaUdhqEg
INJB5xS0eHTZvOx9cjHIYMW3EPcE8aSZWtA6BQ+huj+biPn/aqrwPGXKudH0gVds2h4P6PmLIUIs
OcYQH3jp/4yvF+cl9dWgj/RYO0NlfIX8kyDIodDZamyADsJT2sqaTU7qpengckF/G2GcacHQ0ZIY
RtId5N8BFwOy3433XFDRZb44d4apPEUkSLno0OIR9yCeAB/wl+THK+2b8R77ZfqbWZ+g2/XV5Mbw
CxAZZ0GS5F0566mJUNz7G/Ee0+wuSF1QYiebr3+BmFVxyCa4i47hgwqwFv3G6b2Jx/C8+kvQ0kL/
BfBaDMwxW1jITQgya3gt30uvxCu9ehc8oNXk9YfyMXmWXvpDZJNNtRt2PYiott0xwM/xH+LvzV8E
E2aXEFD4CNGEYoqvEAJ8g5aB7SXqFNADAC3ZgcE7093rH+jat0ERTiglAHPES8P50oMpqg36TEC2
yfA0Gk+2Oga7tE05x8/lqQoetoUZ5pDDjGMKtCZA4WDteUYnCMw52uN1T1hs49fnt7DBFggDNN8L
MEKBuWmH8R1HPFU2FarpHA1RGzn8amzl5nTm1dffF8nNbHRgcygjj4LasASUMjmCasmB2i+3x7Ry
Jz23xRT8BPP6UifBVu+14LH2+h0l6S632UY9pY+mG/1sIX+BSV9wbpqO+WQWXuHxmYW/yhH2W4Uc
ON4w8fQnXnDeJzFJhC6KMU1q+/fBNtu3H6kTPQyb2dIGILAt9II3/QNg580jXlFVTiCtx+tv88wy
lIOmBIIyD3bWEXBZg2Up3Pg8+Y1VI4AHSWgW4ShmSzJTnEKtDmAkVjPHLx+G5m00FE79sno0AuL0
jxW2Iguzbih0hQ5KHLV97gBzDVj31sxwKHaOHttUQBDXCLv7oCT62gPm2ooDn5d61Vn6DodiXoRQ
EP37IojLIh4CY/bByw0SIb8QrLl/bzGRcP3r5Flhjq0SJ645QW4WelyAZsRErreZ3us3mqbwXmtX
ThPaRMANH1dW9IIZU5CMrCthxB1JrSENOgH+ToCHCCw94BaFK2kN7AkQakHjS8PEKP37Yu3MJuoy
iCKCdOoE+JZL6ZSFxiKb/zwKkx0f8UGPXebzO7PI7FYPiGAfTbDYUIoxtaT8Q4HrR/oxAj1AKoo8
aaSVZwJgDgEvlkGkKaLFzXxxYSs1aBHkPVqJog2VcQcDWF+E4aCvv+eWAitlBxCO4G5Gk0bFocS8
fwxgZUxk0uCpx4TKAtrcr90mcKHl4WlHwR42wb08WMEGchbgOfypClZzqLkury6yhgJHAoDJUAjj
cgwevFgYcAfUHwvrO1T49nRvjTdwoKCHqj7H+8fA4WW21VhCVsUcAFpHwLycx1IjdXHWZ2kPEpfv
srCbFU7HaOULxD3y9//PFHSxpE5haGJl+6b9lY0ydG6H/ISA4SArV95hEDBAxeKFHzt5QTgwFeBh
rAScw/GuP6J+ATYW801704UAAq6bgERN3gTcNv/jWF1CQ0TkqBREzH75YzrhAdSAZUlLLDI9Fm3l
/HEa0zD+/a8FZhEHNAa6qkduKcW7bLiP9YMucQq/9Q9uYYMpydq6HuNWRCDEO0zzgfk4OM62b4Ga
AB0IXoN55ToBh/DBASCKN3mVcajps2kaexS8Qh+/tgkuFBOEFqIKxCYFOh+a6ciJ6IHdbHt9Ide3
6rddxknQwY6JSOBkIHY7DNju9ah5+wsTFP2NcXad6IQxkeDBuDElWg/Oh3CKrbzitSBW88TCAlPV
TmXRiX3YIVkpgSX3Oai4vkMf2578yCE8dy7QjbheArdq4oQWKZ6B3SoMMCtGl6uICxAAPLTAyH6a
n6KbO5TwXd1oj1VqN6/ya/aDlrv8EnQtgSztM+sZBGJtylmPww4jn1S7JXjFNNv1PePZYFZ0iOsp
xjhYbxMJg8x144B36FnseWboLMLFMQrlDzT6TAiTYGD8PNkmgWROZYXYyKtYaKHBV5PDNHXTVorB
BTfnYuIYpVi7hQaq4xnPTtsGNGI/hqo2PbRFR2tWpf7YxfLgJlBrxejLZI6gCpObYZdOfZJzyqe1
q4Ym4Vig9BBgzbmAs2j52I86isUap3DxIB2iE734/zf09qt7gFdsAGdwBgL3f7429RzVvlCogx2M
GWTEhJ2ejveYxPiLVEofy/8xw1xwRUwYt8gtaLNm4cMsjt+lpvyZB5N3PaLWEg0esaH+A8FwFGmM
mTaWwYxXEJxD44fR+DYw6ZvrFlYeW9HwgeYhUD8AHqDkPF+wstVDLcrQktFvJY9g/kp35y/ANVrv
rr7jPQKswGGAnUOtDrc0TZW/DuBF1QkmRjUPqb32FaJ2s5v/oFQ22i7akb1RO/0vYtNLKO+oWLtg
wy60kSQR7UkIZJ/7aQ4YU68H2AWsHdUuZAe2oac5VHK83vx3J/paLC5N0r8vXE26WYzTBseTWfuG
R+Rqr2DqzE4M8OhxdpF+8mxlvTTFpAQl9KdWFEhnGydlr8sWmHoA8TQbSz3pG/A936b3+XN3CDnR
sxafS7NM8AiTPiTKhEU1gWfVJ5A7gNGM49patlvaYDL3mM85yCWAvKP6jsEManqrBxMEID/tIXxp
PqW9jD00PPNbcatyYEb0919bViaj98pogFAfZafSQhUPbB2K+SOGvpAgYfzlb66ZuDGCw0WS8cYL
/v/zeAGpVlBFChBbWZ+4UMmwwIUM5SBOD3Ztz5ZWmH4lHrJxnc3pK1wDprM4ttv+6fqWrcX90gKT
g2NFjaH5luGaN/tg4CzzX2oxfctArsGLDZ4lJj9K4C6LVBX704BCb6e41akVLf9Hv5cxHls44d63
g1uejDvPKJNJQFCZ992MBWzzt2gAL2/3UGaf15dw9YxHV4PyPH3B+5k1bMGKCfE1+pIHauP5RgHx
GSolt/mOAVm3dbM7JfXwVis7dWLx7yKrLi6sM+uamPHY9BOAfGDNGax2Gigvf/FBOVGc647SL4j9
wuhoF56F6IgX20dq8nYGETJaK6DUPTabZDPuhY28NTil2eqxs7TDRD20MaSgUGmj6NH8pNgm8pED
giltlE8fLzgVwEXiofq47tzqMi6cYzZRG6WgB6ENsMkxea2S/K1Pymei8xTbeWvI7BaIsYIIDRAK
rSMeKKCoDtdR5irt8rxh4r7u5bFr4ZHd6j3o20ErNBTuCJzI9UVbvUIut4r+jsWxOfatWJCadts2
+utw8ncQfdv3bo1hw/zEezThOXVxcOYglRUoOjeE6hAINDF8YrW8BymeFeac9KtIDPKKtqEqAeS6
5Uc/id5YTBzc+LoZDA3j4RVgQZ05QKoW5beaoeDA9XQrqzegzPQICFCvb9DXE/jlN/vbDPMtyTX0
GCQTCTDcyRNkpEAM6DbPCubV8ltjB760V9EZbttfUHyG4BEEtnjFHI20ix8ACSAZjzIAd7ICgVpT
o+poFfyAPNyWTfIek5TTcFr9pgz00CgsUMOr6HkQ5mJb95B9Q7Um3Zv+W1E+deMuzMFEczcOBxJx
F5Vj0GT2rhfR9cXTBC1zKMTB9ITbaEuHlim2GShIxQZ28JDsQ0fE6A6AdIUnudJzdhfelA/N7bDl
fRkroFBTQwvxnyUwmW0G60WoFyrtrjxKHhQXcT8Q3fRWeTN+6M/Rs3JLW/2SG7zmp/qk7+iQ1rQH
+bhn3PCO3PX0vfgtTCZNFX/SUnrmUnFDcKnh5eYAPi7tdnAA2LmnNxVpB2bvv/mgFmaZzAq2L5/o
Bb7bFFozQyEckGvBrzr6nE+Kt/lMag21doLK0kDP29wrJ/2+h4xJO0SuXv+UE8kRhXkjSs/Xv+O1
4na5vzSbLPJsXxoE8tfIs0lUb0Iw4lcjsl/sjN3n5PO6TWsXlKUxNs/WYKYGGg0ts0LaJMKPSQAH
XLPrhV/XnVoBd9GoVQGzxXUWTJnMloVjWeVzicLJP0FuYT/9LJ4TWz8NznSU3hMMWiQfHIurWXdh
kdk8DSpXI3gfUYQCJdJG7hctTe7VruzFhwzqHt6v9ATiRo5Z6shFElyYZbYvkBMA3Evcixq3yAH2
SsEqAqr4zvZvZaoBe+JNQaz2xpdLy+xhOpcmvkF8hI2LdpHQWcFDA03uR4QM2KcIJJchFBW8BXZ1
Gzkj92Fj7SIIrXYRsDa0RDE5eR6v0qhJ+lwTCOrWVvwE+RtopaPacfKDgO68ulEni9iyk6A3zztw
1j+V36aZVAg6ZzUsU9wzdP1jBBlmlsoWuBE2UOZyM5Th17d2PaB+W2OSXV5AqoC0eCbTwMlG6BIn
UFftFPu6mbU3XHwqv+0wn0o0BFk9VFjQ9IiWyMa8lY0vaKjvkJv5RrqPdllvBTvwmrr5ybD71x/l
hpdhV49ylCX4HRjFVVjAmBwMYJ7rsLJ5V1lC/13g9erX3vwxgf3bAvN5+rM5DAG9jYI42UkzmwJj
cPONHfA4OZ1DbPEJmtWTJQNyEIE7grOZPAeZz1QY6qjSwatqF0X8CdWoTTkp2+sbuV4xL1xkPszA
0OPRoMfUsJf3uldtIBJ0n+0o2Ejflc51a2sO6eBTAcIPxLeoAs8/Q1DvDvMMKT+79HcByOKN8vEv
DKCAxdwwOnagzTk3kMvFUMwSmkpJV9tQMcQzOKcFsvY50+bwPxaYD2wkUPuir2G2HosuKF8tJQyp
KIALuRFwVP7NkYR+J6iA6IQVeqznDoHLtEWiRt6Md+1O25hW+kYJQ8A/1Tmg6f1ZP/PuG6unIGV+
w6QJRrt0kTFpjrXStzGdxPN6Z3qHfuL/geDCrbofTwEXfLaWs5YGmagYhhL0sRNyiSiRLXrw4LzV
oBYODeznv4iOhWdMYV7pQRJWMjwL1R9Tig4IJEivW1grxnQgZfH4Bh6mi8HlEgI9XZzShzE0aOwe
JAtOlgjQc2/l9ICBndoJQbx5LwSkeQAtsXB/3fzqSqoKAaoa1xsMr51HS69GOGYnAwUMVCe1OrPl
+dvU8OaR1iNkYYbZsEotZzD9I/HWr6C0/YXAtOeXetsjERY4R2MXLHOcA2c1cyxMMlsnzabmQyAD
2JZWD7xgQGErde3fpKffRljKohkPfb0WY/firvKSuXYN0/ufNogdyBuGBCx9ETaoTqCS0TWfRRvU
YN8UeFrgq5EAogHMKAMzJrFjMvIAvO5c4s1Sm6vbZKoPUKV0/NB8uu7Peigs7DB1wAgOh0HScZ3G
CQkqx9fk3d8QSB5Etix4yVPzX9Di8VyjobK4eyRtSbJGgskKpEn1hEGP7Be/iUrPPbZExjEFhV3y
JXZNf8XCSjP2aaL4JnIFiL4+6x201O1RtDC2n9jjPWjDBQraftEHi1+trp4xC9vMmSxD77BKEjwG
t44B3vVfOkiiQrxz9QeKRZZf6/fpsXkEXIET/6sra0AkANQmKJMJ43NiZHFaiwQYQ40qbaUWZGts
YSg4SZJnhnFvNrqyFyaYITVuOPVzMT366vv1wFyxgajHGzedEzMBZzzfvk6aKgl4cbx+xluh2GGK
wIIcDMeRlX0CNyMQ4WBLxKXxYkYrwbN3KMEIWLc9f9Zf1KFroSqoeonmN2D8jj7+wqvfBtlrjAl1
znjo8UKtg0A7ehKhzsebcFpduIUJZuGCpvIbP1SwcMm2CB61TrRABs4JtJWPa7lwbHaKA2mGaAwW
Th3M/jYSpdTNOqjbRAQflqjUze5v1o1O0QEZCbFdJrClORNjOYNTYl64aT1CnRrDfCKn47MeDr+t
MHHdFCD4bWdYAcf1SZ1RGvohXnjivUmgcspDm61v1G9rzFkfjWaWywOsBZmb3KDSPWAozWu30DfS
OpDMihjamrYVB6RFkyuTFsFhgGFn4HBUglmB8+8qTFqllUpYDYl0HJX2WMs8EPLamXJmg/EsKUxx
bn1EuXYCReE3DMw4Anhzg6diFwAWzJ9+WHsxO7PIFDR+i9f2PIPko3Gqj4ot7TQgvIs9nXlQPmcX
WffW3EBPDnyF1wNzDd0O7gSEpEnlRwBrOF9PsMklpdTBcvAuvQLfNDrpXbmrPdqgaCAgFKPY122I
mTWfGLmO7uIt1MEwAPIX9dXZ72DWXEerwFegNGrnBvk++P3tRHiNyrWPHmU+3qdFMOde8CqYcgTi
9nwc7ab6nP3d0LltEVr9xOm+r24myNPQwwP/KZhwmI9dHTso5I1Y0mGPx37ZpZQpUGHydJvsa8Aw
AU65CVCkDlteq2cNKEJ52/41zewm9F1RjfUwHe7wsPGebCXMUELz4oBnKFu1yTOazZwIWksDS5PM
xo0qBq+i2ASYvq1OefLcD9MT5Nevhyn9T9ivfmmE+T4CNSuMsEJ0BC1qEIjJSWDHakHmCTLNUWs4
Lq3lmKU1ptZXQgEq26KPmRm9OiiNugXdLedAWOtHLneKfe4iZaS0aoRla9xAcGUIz4ILG31QqGFv
AZ7Am/L8HTIp8hHEdY7MeVFe3TMQuIGjVwPfMhuhehiFalBmI2TfoCA9txCXARSPi6elR/XFri3M
MNEIyVy/MyFRBGa/+VkNxh+9Pj1MbXnfyf2bOMrePMteYM5eSfS9VErb60HD85KJzKnVBi1QUpB/
1ir0Mg5FvJEy88/vhTowrv8uJROZugIZx1pK4ONcWUMZ2B2UZK/7sQZzO7PBxGPaqTX4H7COkFKB
EooD/dutvCON1b2iW47JaN6tavVz++0UG5zlrAmhkcOpzBQdpfXdaO6sSv4ZiuamUivvun9r+wQc
HwZGUPiDvUE+P4JmsDhD3BTFmD+MdhsepEx9hD4vJ+bXsv/SCnNRlBWlh7IErPToNTbBSy4V4IxO
rUjgVCh0N9iopwMbmBUGSTbun+fudFEWhAJB9fAPKdF/YHq8NtnFqqHJIhvgc8OxiXVjqV9SGbKU
wdhCurG60ZS7MTrJNceTNROqCBcUOm4mG0wpbkQ9VKqMfLRFtFV64XaAnoSsc45LnhFm95OyH3yI
UiO4lZ+6ekr0T6hY/WGAYanwfocLEuX/vJzobGsD72r4fvr4OJufnQq1nDThfaX0h57tO2OFniqL
C7taBJ2Bm+WIs7fcUfrb9msiD1JEmB7g5YS1VcOzg0GAQ5XAEEL/vjCWCRDHipIaGdwQrTgtLcxF
W+GocrIbzwyTwWu/yENRa0c7hTS5CE1bq8ryl1ipOJcJmiUv1+63O0yqhgKMGucJBNOMetR+okOf
OKABIkc9y6EGPhek2wkjZG97H1D7Pw8ODP4oMuDQmMRlsbUhJRgNfLhYNUdJfxDiR2PmfEcXqQeR
sTTBbFZk5lmY+Q0iQwBhS0v0bdFmz02Ybmoh31x35/JhjBpDmSuC8RE9dIM5kAoo00D1ucOWHYml
WpInOR1wSMAX2tD30xx1g/GxG/+RzrVgXnYTtBafmG0tbpCaMI2E1ocJJYfz8NQSfWhkDR7HIItq
u0OEibGZ4+naqoIuhI796zLqeSZmxmk09VTBxg3lZI3Jm1B8ivqDFP68vqArZkB1QZ//0cYEooZZ
z85owyLoEZr1rL8HWXXMchtixLkVKhXHo5VVQ8+IgCkJk68yHluYVQOn5izQUEw64wA9Dnzc3V2l
ze51j1bN6JgAwpzWytD/XAVN6xN4NBST1bXf6u6dBBUnHa4aAZYLDDVAIens7szhkGV9iwSVCYOr
Z/eZBPbl4vG6JxeFOlhwwN2CLhuwKxRrer5gSY72cxDhRldB0Rwc1dEgP0qKUHP25bIhwNhhYiDJ
gmwUNVQn0376NbkEFAlJZeHd/l64r54yADMIjx378hbJ2GSKPoP04BsaYDMF5yAAVBvpw0AH+CU9
VEcJ8jnjaTrod2lg/8W80blpFsudmPUwaRNSCMQzLU38TtR9l/CYiC9hUYwVproY5DowIWCJzXP1
W2MDJt9tdIr20SZ8N4Bqjd3uUG/+mNyBGpWpGBP6pZRm6DxiCIZ8ShWDd7Zcxo+1AjHOKvsuGSMv
YtbCH60G2pfF3Abmu8/tKGNjFiBVw6eMJvZ7fTedAhcDytjNm/KAAdCn3MWoUv/HSCXq3sIss6Zq
bBZ1H8A9bWoCAKKabzlQHhDds/U05BTUF3UuY4sp3LpShL7gDBf1aqfPeIuoKSfaPoo/UqqwmsZ2
3vAQ16sf/MI/ZvsKQY1mKLOhWJyrnThixHw0OcUizwRTxk2FGUIEESZiZJQgfDCy++tJaz00gKxG
vx6PAyx7Uq8FpEZ/aLSF1LDy7mfdffgDb+r/ElbxtTv/WmGvcLHRaxBugxVKnB4cqj3weA/+FvnK
k18gPfI/+cRy+c96I7YphoAhBN85YXiDZwIInYT2/2aFjbhGacq0I6jjFXkDLZ5TFKLIUUROMcrZ
IJZVtihx3owYNbSzFn3OxOsG3cli77ov9GhiKl58qWAWAbgH87/sWY8OYSYVmoKyoi5SL2yFUzHf
RIVItRMHsMGDAHB73eJaIbO0yAS2nqoyEUg52fFwiBoo3pLvovKtHjituvXDcuEZXd7F1WTuMMAP
jAF6dd+EW9WbTsVze0gP497ckG/oZr0lL9cdu+x60lhHPUMZA0wR7HHnFusir8NaRLXZvkLRtH+i
DXsTDXsAjaOd6AUYygNoxL1udTVKFkaZYMzavCrSDB9YpvZWGd6YuCP7LSdX0MLiIkqgcqXhARFl
LksBgZ6S1Ai0xiVhZmnhT0FJtuowg8e5slrzXSbl7rpXq2G5MMgkWFmcSiOkBrsGsrTibBX9U2sM
ThcetODtuq3VA0QB/b1IIOxwIWNRmY3Z+wqSBsbt95RTp/MgkrPh0a2xwoQqymnc6wjBw5sGFgaW
Wir0VSMdBR3JSdPSB4LOluAWWdEWx0IO/fZZDoLpu1kYvTVm8vRhgLPsOW6g77Krp3SIN12lAcdA
sqo3nTYLoA4KVk5hP6pFexwqAe2kzGzr7ZiV8hGlhRA6hWLqe1Pxiz/FfjGe0E988WnlqVZ1fkQL
sx748eAJs1yWIb8TsbNalXO8r8Y34FfIUgREk6xAZhpr/gBaKtwSQH2UTa+D8nMcOCnpsgv+5dBv
I2yuUIq2xFmLcFPpLEbtUPaxbPOZKc50hzz/azgOEIw036CxeD341qOCQqRw86fK38z3q2PYvdIF
1Nf5sWqsGpP728TNNuktALm3xRMSZLKxGqfaFQ7G8h7iygK/AO/xZKXYADM7gciETjnP2HI0AAeY
ac7VBH1Z0W7jx9l4ve7mqgGqUmSgHalekCdmPVrHugkD9ZxATeRnx5tuWAkTXFRlFJ0SOLgvEF9S
3icY3R0nu4tkS2i3kIq20/jHn3uxNELT5CLu/REgUcj4TlCzjV2lrpxK5eS9VTeoKCGechTlgki7
jDJZLvVmspviR1juch2w2o5TV1zySIBDHjeMf42wbpAsTzGcOH0R+vS+BRnkB3lPh2SMHQiFG6/z
qmOz0zwFqkGBM/3xGytjnybkxTL2ZdPls46WMXKWlYGpJZp4dSd1gTmwDJzBaLLiSQT3Hub8UIYS
4qUGTPgCqTAFUmxrCY+siVjv/YnclkT+bGqesh3PKFPZtO1gtHXbTfYE1t2oL+1Cn6wIwJFIulOV
fBM336/H48rJhW+K3iEB1gMMgbnd6Xou1qWCUuqfFj/Z0El8HifT2se7NMPUNREEDvVASCdbBttA
8UwG3sJdTsNhM5YWmCQ4DXIrTj4c6b34rnkhu/9wyzV2cg9xdnD8CsAeFLt4G0FIfvuLz+S39t0t
fwATL1U7SVWcgP3QB+G5lKrbRpDvqkDhVNvrKwk1UhXXcWAdGD9TLZz9rMgmG/RJbtJD6Z3X/udZ
YBzR5FLQIqmYgCkzc5CoFN+SwOAkkPXF+u0FE+dxbLQKaQWclsWdOCnWFGd2yx1M/4LQsN+wIkHJ
BpwzEBhmQbyGNI1FUyIoBrt05E2+0x/ro2F3ADKENjmMuwqjzsmR7Md9tRO+z27m9C6GuTdcobPV
7+yrqkfOhFoK47AfyLpvzlhUcwsB68YLtuSQgHZReerd/AFMsqJlYo4Pc5T3XWupP65/5ZfvrvTr
WJin+7HIl0I++OVohMjXHjql2r7bQMx9p57i1IJYuxd4hHMKrQbRwiBT38mYrE0h+oGVBzNwWYGB
8K8sAGBJNxaXT0Lr/4VLfpiqoCpLJrRl42c9LZ87M+XcWcjqri1ssMfcDCWasJzBaAqC4Ul9wlXX
jZobEEnbsQhioahzKh+UPX276wpXaTJP6O9kQbSMON1WzXOnhx6pZq9SyG0rl9tpCix1vi39n+MY
4b78gQ7eodAkK+uejOGtGrTHECBZcLM4Zn0bdok15Xd58jLVHa4xj3P7eT0u1v3DzR3dPZTG7H1i
0KQZe4iais5zUvLRzovu/gv17ZW7GJRSf9thoqHuGgUvl8iNvTe40Bf3MNjY7ppN8DweSne2RWfE
E85omW+ae93D1USDnjqBpg/qFZZk3gxEtfOLCHeMPMmsDvdBKy/9U9GThz83BB4dqJZShkO8WZ2H
oxyRHH9GReSjE1KO34P0Pcs5H9Vao5liinGLBqSZvgSfGwmySGwijdZ2br7LHuR3OsDyGVJI1HAs
MHPn32DWyPkLzyBlAgyYgoxtMJ4Fakp8DAjg7O58Z4gLyyx/iDzX1vIFuMcIKGag2Ilu4rlnvqIE
miHUk12SX1l2M3e8x9FVA+CnQ5/SWAEYVy35PwNG9liOn0rzx5ShSLGYREErlJJOiiyjkiDLeWVA
A8We9Y9c/CmN0Bmr3YbT013N5EszTAhElTRESYVLc+MCeFtZEDQNIScGoJUDJHtoTVyRzrWaVKMd
PqpnI+FGcb41OrjzpWDC/ofhe682ljn+MkHIGE2VFY/3ZHj683ADlAtBoGLeH5TS5+ZSE9Skvgpz
lfzUoU6UxmdD5yT2tawARRA0agAUxYYx5eiUGUIu5dgrvXySxzep/Eak179wAyobIpXYgLAA44av
10kyiNQNUMPooC5oX8Wc06Bci2ngQNB5IBLljmVsiKnUVW1B3SCK5zf5w2D+xSsTLuy/TTDhlqaN
1uABbbIj3CNL7UeITwdwwutrRdM/W6YtjTARFphBMbWg7bOT/EeiFVYFeqcCQrAV7+NZ23domeOd
FYrAIFtjFszE62evKsifYDhz4hLUDtK2tzBn8K3OXUIHl/8bStFV9xZWmTU0xrwWUh9WM0tIQX1f
lZZuHjkhvXo2oPUIKR+8CYLWjfq+qIdmoczmIUDAUeYKyal9K/fmF6oeDeWR+8mJtxC5cUXeTfxy
sBd5T8dUJTDXBgYrWbtaFxNlLmBX2fTH0pkx7WXlDm1bN44AdRCA5zGSXluVxydIWnsbOjPOFBaG
UGF0mjY7KCsZ5eYofvZWhXFOzEo/82jW1hptZ9aY8PGNodDiEq42bnhHH7PFb+Fu9mZn3qFR7xnI
w+DXv9Gf/VtRgXhP4PFWey2AMUhFcMYQUJQpzC8oexIqSiXi9ue/FPWz0AH1x51jXksrSyNMvPaT
CcxDDTf9UwDqumP9RMsMzWmczLcgcH3g1xg8k0wGyLpZikDnijtnZlhmO1sztMSuJ5nVntXCLXbi
Z1IUEpQt3JI3yl60lW/Je7/DaAAYvSgZNNmrqeV7OoYT/I+cO57A8VBljpw6bea5oceaOcRuLSmW
UHxcd3A1NsBRCwpeSH8CfXOeAMQkyOtORTFP1J95+VLIN+nISaCrJjCOiz4zNPou7tO+RIRMLZCo
mwyN5vgp9x/rgFPkri7UwgYTfaoYagFYVXFVBat73utWO79eXyieBSbYpkaQ5jGa0Dys6o/Az14m
nZcq6I9kTzQ61v5/C8WOv3bEbFpzhgmpqp9zLTmMCcQ8jfm+Tdq3rpV3OK3/t71ha5pxVDO97rFu
of8uS7c+hGOU9vH6ytH0cs0tpvk0Jc1UV/SgTnvJStPKSQCr6SgbZOBBWsu6bm3t3ATqT4VCnYIe
jsIkdzS3s1JIkexKUI3Us+oMfmpXGQiYeF3QtYhYWmLSqtipQ05KrB2KUltMP4yy5GSfVQsmKg4o
zUNrj+XDkZIkKAeCgPCbj7i5UcrtX6zV4v+n9henv15OpjBM8EASvhPhlkRPuvE6/PHcEc56HPX/
esHUGM0khWlXYf81EOz07UknnZtqTz4Prn2pmYdHGEAVgdfGyDUm8JlA6zoJB5AuT5jlKneFa4JK
pveU/eiAVHx4pjPREkbKNAjnqWCNral+jkv2BGVOYIvbPyYQ/Po1IDKCpAANRSY8urIryikjOHUr
8zYDBEmu5SOQIpw9vIwRqCQC2o2ZLijmauzNR23VRjOHCkTtTfzRt5BMyidOcr1M4JRIDLAjqk6H
mwlzRhS5orW6oM+2hutp5atO09y3guBcD8YVGAPMEMr9DCQDuiHMggVzJCepGYuos+OnULGzBw3E
ZeFju++cySmh//Ct3vz5GAGM4t6IcXwqusdi/PM8TZo2bjAdFobbME0e9ZG4TcAb27zMSjCjG7gV
0bYSIMHnX9qML03LUxlNK2GwpkCzU9yMYgETozGPtOYLW3eeb2EL12voeBsYtWW3ixhZ5M/RPNvl
DCqpUXVyKbF76aXK6kMo3CVaahkzHpWFH9c3cDVMFnaZbDI2eRer0PUGHADlmLwzWwynDZwby+UZ
Ceeg2IWuCd7X8Mh2vpCGb04TVOhne+7VJw1SWAPe2ZQu2kz5c6O3ju4nnCS84hbCAqIuKJGgfsk+
dmkzmdVgHme70cVdTiCzWSROX3jXF+/ykJTPrDCVXqgLahsm8CtVfTAxD+g6ClYy7rMhPJoCr+3E
84nJlGOQQ5NDRIgkPso+obKKSXXGxuA4tZKb4BQ6JYQSAWBU43yzUiJGmVkZsy2o8WmMmkPOVaVb
9UShYyDITGCUZI77SlCGrgTVhh1U3wrcq3ygUbhS4UCF0/KO+ajow8Q/dtijeCQ9ZJnjGkI0JDwR
xXdEuRKtORxPaVa1dkZaYqVl81Qb0bYh6Ukj8mgpGeT+FHW8HzL92KXStvLLU1oB7ls3j6Of7iZZ
fjJNcN2FsWlhtnOTztkJgPLnMRi3eRi+VUpSWrVqHAqllb1wzLaYVDqVZejkNcEbwmRaoQi9+VKz
8KKx8WXxQy7qVx+dJDuUMV5pioIzt33niNUseYVQPsq1L9uzlHhk6jezOHvNXD/q2py6QVznEGMU
vcwfHkfJvG80KDMVU74vOvVVMmgh1UumlWNqA9MCstPr2SkaUGeVMahkyZDqJ/AjiLeCquwaMkCa
IsMvFZXiJWuEvdBmghXM4b2Y4dQNE/wFp2InyS5FgEzZcAzCpLS1Ki7tLM9cJTf+H2df0iSpziX7
V9p6jzUgxrZ+b8EYERkZkZFz5QbLygEhQBKIQejXP49v8eze6rJb1r2qrJxIQDo6x48f92IY+CEg
/GA17pq6ejlDquAGHK23aTIsE270c+bWRTXOfQtR00TP85NH2I+pZfvZnoqBihuIpJ24zYdUwlJe
bPH97EZVPopq39vN0Vg+TUdqydRblydHLZ89dT8nYn3OVN5XsbpoVxwbbmHKcLR3a1zvnMkUW2iW
Z/gt3LnCdxNunLuhDfpkoJWV+TbmxJrIOa3EHEDLe5mDCv0K1YZwrlhFBj3MV7sxb0E8XBiVY97a
fQArZfUoNS+NBfYwdVe77MVyt0mMgTvh9GpAQquqICEM4vDe+jQg5EWdOUU2oqyCkYEk8gF+pRCZ
If7FXyB1CU+6OdX95hbgmT/BD7NPUHsMedeKT9uOvkAbvPU9WH3Wga0Tx41vNuqoxLTj+WqkLtQ6
oZMU5ht08HNeLaelXfbxWu/gavDY2XDVtMZ7W06FNyxHq2pvYcpcTot5bIhdYxhhK8lmQ66Fjyyl
Nc4EIJul4qZLABePCW2Ce4BPObgtEY4Mfdf0QwHHzqwaXHfXC/Mgpb6g1/Vi1/VOclgwB1MHLlaj
3lgYneG8cDNLcqhX9J+m6BCPqt1XMrbSsN4e2mU42s508L3+OLghTaKlfaK6rYET+vgMPBNsqhI2
uWjwU1ng556Vak9et2VLx/c8Wh+p1nGh46ZOOPTjk6mtPgUNL507RjnSriMa3j9i7WacbXdz473F
snoIfZ4QKuHTscyFV/Xv3Is+A0nDpBmjewSRU6uRAhCH67z3xroMGTOJnvxyaNmxJ1DSg9gcAyFr
OBju7Jk9nCwNhVQ/PCtTn0fLwrxFP5WRZ3567TXlQyvaBDczU1tS9+6LkvzE/Blmh7qoCTsqv26S
mvivilofiwo/TT/8CDGprvEaksreikU0l2r2bxbqtVCGG0uL2nk4sF0QyWMdcS+ZY0hte9ZuNN3D
CAGlpMP2TqKhA0OiNZ+dp49evL4t3ArTxV8+rQjnJNy6ISlp1F51Ik7J4MZJXAc3UxDAsU9vhWuW
LHbrnxtj5ebFcEAx92ONgGQvAUmqeLhv6+CLqRia/XL8ZFjSm6j3I0d301nhGAfRwcbdt3G/n32R
QvN8X8ePqxOItJss5I9zfyYBT53OuyhJd/Eg8qZxChgAFPC6yaixEwXxIAGa8yphYhjqzFghhvjn
W968mWo9DypIfVcU7RjkLlaWo4az3+lERGE5ML0byJQqPLQRRsMTvl0sufJDbKg5N9GOuE8blc+t
5RycAYISOt47lQdBnzbj1o9thYkY+pv3nLyHcYsOyQgjPs/dtXgVQ2gXYTCXpsJggfI+oPe4r0HS
G8Rcut5l402F7EBM+2Vgt6zmP536k3L9jrWtm4MY+nMY+3uqpkd3gmqddvOZIhhp/8waaI5KeePA
KjYIu9IliAbTnKjKeup4XzSYPRSqVUkfPlqRymYMiTj6tgUDcRzWhNtQNnHidHB2zJAsEHJIFtmk
vYa6j4cTxgAYkUhhyJ2HbaIhUEniMuhBfJYXY0NvaJsyKBa4/u1mnXUMQb3+pqOXTjQJgn6xVWHJ
nCweWMbi2w1lm3oDupNorrJQYBQHP9BCCZ62qeHHZtGI+V5iYP8YhSavwiaXNcb8whnkp3sBVsSy
1WDlHyd2h/BVzNuY1uSRi2MY3w7js6hB8sC1tuCN42nrQ9uvBbL4ZFpOPVGlrngy2Od4vpvxXbpu
cdLTNKKkHLdPrfa0qVO3eTAYZhmG9xCXn6FrNwz3FXcOtfwK66dGnoS+baY4ddwmcdSjcG+i+tFi
XuLSVxtPOhr6fc/VDVtl3vY40fl5lArkh6pYagKs9t2XF79BRB8beFr7WahcyD7kUfeOYiphTTmH
T0uMCKUu7XJG2pzrespYc9uJj42PBxCKMBz73JKDhUMKZ/GNQ76JHtLIuKk1xknbmpyKC/MDcK22
LIITiL+8TtNhWDLa2UnoPXchJnnq19CZbnr91IguYfZPAeup0O8y8EhzBvljPzrOy94b8K4CmZIw
Gcmz6V/XGvrs+LXy2fL3KJYTy82s+l5WUzrM3/54O7l50Kq88ecECutJR5y0mqoMa7uGycUoDzJi
yRyIvFr6/aBPIzmEVbaF+3XKefcc1KUDKtr2YwRNQu97aMtWsgxallq0y3wcydinvP+KqH3sVZT1
8pM3Ecxc+M5iP0e0ViK7u+mBfIzqKVjho1NdRDgm7lZKyYqOd5k9YxvEWxJN7c4ifbL0IosGK1Wz
Sux+gLjVgbhl28KFR03wYH6E0rgLV5xwAK13TKrhyHSckPrOHiGQ0PV2OruPvfegcELO4sYbvuL+
q2Yls36EApwDlIeEfcp6VyOs94DQXZx/rvhp5vPYPPvi3C431wQOizp1uZNG8ZDacZu59Sngeyzp
xKkBvqvT5h7ofMTcULHgZWn+ZDCA5TVp176O/ZQonH+h3s3zzlUv2r4QoxKOZ8loQhcIa4GmOQVe
wjcva2wvN9Bb690JzhXzqVO04P3PKqpTJC+pFZSjXdKq7L0iXBH/xoPRL3H3tEqWTOOQLhopzFZM
860lH6d1J0d29PoqHSCMXn2jykoW1ezHAK6nwb6r3qFjAxJqUm1uMsGLxMGUd4WDwdlOjN1PGhnX
qQ6WTOOu6gjBI3MgYexMT6BsVOP9hsVi16na2qRybvVyJ8OjHT9o/orcLjB7Eu0GOSNJ+tmS286Z
kiF88Jzz5vuJJdfEqrZdA4xSzWgMRfCsgR0VGb2Mtq/bNBRe8O3KKPfsCuH5zusfq/mw9l2peuja
WM1Rd2vObb9spXk2gC4g/4DgbiHitUUr2jSyH9jyLpudN5GCrocBLkbuXUyschB2QmeWGH7f07dZ
zFnd8IuHP6UOmsSwuph7qBFESE6lmwQNthr1c0XDYx3zrBsRN0Nou76t7k/VnJ3xmyFwRO5jWN91
UEjVVgxu6prhB1Jb4jDacAdVsK89q2ybl9kMh6gbM8XGV5z8mQN9yQ3HdfUKMbdymUXCw12o2R0e
h45+6uG1suxCVDbwk5+U0szzkKaNBqp9Vh7GVdJIPzcyylbyEi26CPFWoGsXuhHO8jmxgm7HbZLE
q5fO7d1kX1j70pubSOvcJl/x8N3P+uAtxcD2IjhEwoLM607KZzo++vLDW/Oa2zgU894qSYPoIBM6
lnAqzTgOcwvDhw6oJzJyk3W+Nc2TH++FnxmgqYgnVH9H+o7FMh3XohffkaVL6D3spup9jOkb5P+c
GlrD0c6Qh1afZYt5CXKNuxYUjDa5Y/0b0c/Kgs6yte+8exaZDDnlznFkEvNgN8LfrVLm2Hdj4jXO
JeT8NCxjMYRwFG9f+fZgAtjQD/POsZydjSPSDarTuNg38KADVQz0HOutEve6fZvkUq6QN4bSI4S/
1C4KP3Wl12RdQkgCbSU0W1NlVdl1Ysvg8xyjdcYTYJWgBQeNsPrBuPcx/9nS86z6BEl/GkmMx29d
rtktjJXLJnh0ox/YWF78wwIYsEEA1tY0WeOXlfGkoiCETx81wiyLYWjAXkZaQ0b7Zqn3HoYFCSVI
oLpSt9WYAIZNFwU/ARVDU73PRyYKr1tLqwJXzEJ+3rbZIFCMYdfZm5sZu93PhN13o0rUxEsPTOlt
lGnEfVx1uI+WL82rnCknAYqWuWt7qHySE2Id+irMND5esdR6FIBATFZENWHVu9Cju2oCsquOo4Wm
AzJAW99XeCrEpmnfbpmPjRyuIBA4aP82HnT0H9cpTKTrJxiBfOqH9Q0HI8h3vpdBlC/z3K0YGlUQ
Viqf3zN21/XNIeZyNyAGdq5dVqiijR8cawQgzb4xqwUXdZotzk3rw43UncoRZ4XgZ9+CD0Ln3y7z
CIlJVvgMwmOMp8YXJau7C6tj8HSOsrltpwWbSKdVV+NScY001dyyuU8lh5jB4Kd9+AYpo6RiXabj
KqWOX4imfo2rMQuxJDiWwKoQtTc7n3te1r7IyNilrYyLOrIKPSEIVRd5fSeInBu04O2G5SYgZWyC
bGRbEXkiW5YG1ulzJvV5JATlyImOupjVi3SG8+K9jrgRLSKkdhY03iESNw8HPvNEuG45QaGZ9ONP
VulSO9DmdUu7qR+u1shDfej0VPp2n0wNKfnU5YH8WtBUDb0J1br/Cs36RDlQjAeyI2cws6WTMtbj
hZw8shWhVCVvRAJqVuaHLXIsmVim3cfbgMCIRbFWp8EXt/h3V1kOKLM+vg/0hq0/Q0d6p+y7aHEB
YBzDGrSHHhGMQxqCRGecMOPq7yB/AA+418rtj6ZSZxupve28WhIitfUX8lOIvCImHMYhznRwnCuD
mvKqVW6O0TDu1mp6QyMqnUGGsa0LsazEj1g6L6rw17qIJ+wA+nxNfkXdAUG57eOTC8tQKYbCqPE2
8DBq38FwGQ7sj6IGStSixqipLiJqFayvHtxodeAw6hWsrg6ktR0Uk+qZeqRQQ5Cwmu6WEJS/je3U
MJY20l6jnHPdmI++W29gUYhQEJCdcNadH9cPdmB9WRLjLPGSOZ74mGuwLme2Fu4A9HqhgiSYsL6T
o73vK1MEPsvJjIxiW+7VEJ+ggFxYw3QgvTnAUBMHsZOZvi9hA7cLxoDlCiW1kO1ONv4nAiGOuerG
AuE1EvMdnDGLkVZprwZQ0phN9tpZn0bavMvWizMl/cNA+7PR7Y410S2bnIwsukRfpQiqGsmOQiJM
nqHmfb95PeQfZfCxuU1q3O2tcRxoBM07cv2C01nJ4rB3p7WXZO7lzSg8IADdLcLJC7rhSNSM+xH1
1ldYKWg5xvTFsgDzKPoV1057jP0W5FO4D6WIoHOmRuswu90d2AhnjJRUyeZyDaeRAAbOVf1Us3BH
pXe9JdywsIfScoKHamovfsj2rauesQXGdPBQj06eoMhbwlMfOchrWF3CJPqHMR7K2QnNiY4MEG8a
BZ5bgxQLNsNKEZp4c8uBgLZdIS0VZ05zpQMvcRL0QCIsh7yReisxrrkXV4bPsu5sXh8pRw0PD9HX
IfTPlRF77vVPDZPtgUzLZVrI22ZFdysRl3ZWIt+CIMzmON51IwdgGVymtcWA6Urq3JUoVYfI72/d
2XaysEa2x6OlymfbrgtofjyF7gxYxX/EZDHM99xTIKYD6sSfliUPSpNDFMhTF4yFNQZQ9u37MPWs
7qUfu4e1RvtzdF6sjT7bfn+3RtsHaew7Cw3/tItcdTuANZdJZ3yiaH2l89BCpcco7KZpOJGe5H63
dRkjwc9ZuhDKttyfseD31TjdQm1kKdGvcTEq03Ux4qy5zMsVOo3pkDuo7BNbQNIP6Ug2Nfxqs2ux
dI1DkVBq3MxmoS5Ah35uvfkJnsJZpCFYXNc8TPxGf01LiP+t5JsP25zprlaQTAaw2C4qn2dBTUI3
Gl1USJYDaeKlVHoDuV/R+BRNwubwVOBNuU6rTAQ8MO9ljBG0nIvNnXO/jf1bRSr/ZYa98KMWRH0L
KBUlcoxAGpChvphpjLNWSL/oZLjlalLbvcfxQIbVM7tAr/ykmFFpYFs+yIABuTjOwN/bVrHCSLZe
uMGh4IYBu1mrcc0F4Kw3dOnUd9g1joVtMYh3e61+zsQeUC1sEwd5FckNBjUGTDP63fo8BcZ+Xziz
gRP51qcdU/qI3dEUdiibDDa29m50+yhTfetlnT0FSXUdYGK9nMpNNCg5Q4COGG710REJlWkSnGVR
WrdWVdAlcK6g4mjm1CcdvKukiUsnFMvOimZSkkoCqxiscI/YCpRuxW6qHbvfkypwgAT0cWbFLitl
GNDCcofwSNsRkFRfdRmv/aDsJ3bVSAYgphzVQ6CDe01Gq4UXsx2zXYWxv33je5fJ7qZL10xTkMeT
/le50ijvbLn1+D04HgCaUdY6D4wWnCVb2FnT0wLV6/YczGt/EzRGl/EGA9BB+MiuJQyDJl6huHI8
nrhrSF5RZ0CErvX6sm4mYPPsGotr2uQQuL+mjUF853l0uGwj0EDX+GMq6mbJtayaTxmu4k7EjnXA
/AxHcY19VgaNJEVk41DH2N8C8KSxxgMzvSksWwfp6qGMZkNf5d4cIOHdVrCcZrvZB1dNj41bTuHW
vYKMr6lzKVBcTo0DZSU50IwQgGXW6q7vNmmDZ8Bc4xNEagMFoYwRP+NGs+sV7aaqk7UF066eA2qn
sGgZT83MJJIU2p36sWp/YPqgxlwxmNM/wm2QGYuglWiHLbvtMLS7wEQqhnV9gvRVkyxqI0vxZJRL
4+zQeMLQhbU6mI1g3sbfKj1ivVV8icV9iEnluoiQoUb7FhtSZiQSzpgPrcSJBU27GS1oz8QkpZ2x
AAXCyiyZO+UYyKaZzk+6ccTen7cqVyttvmbbcpdEaESPdNrsoEMiGc+XivcGSZ6J3Z0lJyc38Rbn
lUuihGEk9la5vXWO+ooAoQoWpG/gry21fEHSu91wLIR7G0YQ6NKGJx9O0PbqIlLRh8b0T2DZ7VGx
MnDer+Ml0g1ROnuhlXdWL25ab3F2bkCDwiEs2FXoEpe1taHGJ8vy06UzJigMDp1wVPbOquzoh4rn
+uDOwkfwCP2bQEUBEm0T3mqbxfnsga7D0N/K1IIEa1sZvGVM18BUzbXSsQnCR/Si7Z0Yp7gM9Yzz
u1tgz7uG3iGeAkDYq2nPNJDjbvT7axNiMWo3a6s6WHoOD9A1C8+U9DQ3m+k/mt6uypnG643BSz52
oahPHrK8w9qwrklgQbw81Ku00NluvXxZOuxLuG8lS1u/mOn61p3IT0fHIu9+FQU5j8VwRNyMcxEq
9YUFu55HEUYfUcDccsP2vp153Ny3bTBmdTR1z6ix69NgAVYjwq7yxe1UjDLQCgKYC4r6GaIH1WVu
ZycR4LEeYS0UnDxbRgp6igOWMgSY4NzBYhgw152BDVgrFWSEmMjtWIV5BUegrI1ncoskaXyeGV2f
gzAW356zqszXnvPeL1CY4y18xLaYV2eLU84yWBDOJxsPs1wiVz7bdYum98DEZTIR4mIfCoYNVLGL
10AWuiYU6JhTR/teBxFE+BZfPxF8KenmiPxo2wmp69isb+Gi3f3YRuzoaNE/di5rcuLr5hn686rF
YYbMsRLWeufVgGXgMTZkbBHt2e2rCOVCOLcvQyfbtDU44mGFPf8Y2pBPuSVgi5cMczfrO+pH63Yj
Q8nSuInmWwYhG2fXNhgKP0lxbdOQYSBJVDXN6yxFq7EL4Xmd2DaUw5N6cbbSg+4AlqFjL+cqoijx
akU9tA2cKcXUof0ZwyJaJPgyUIXxetR0OnSegdoM57FzISOmHSDVFFBE2jRqOvvo4t1ivg3U7TnQ
xdg5VpQyUXXlHDk+BLU6+8ih5lIQQPB01/TLGCUVJLgwISq89uBtaLNQcoUfeDd2X4S0Zg8lVFo4
fEBeZZapSWsUgO+BdHtUSHQ+KNGGZ7JqyBNbMVSeRFU9No7Bywt7oF9DdK085mrKxDKHqDwglbbz
nB6eoJAZQ9FWNXnHGyfKxs64+wZkHWR/sXf1d20jdK9IcEOWTj20itgfzYSmi9VHTeYhnc6lEeMh
ql2a821os9731iyeo7CgrelzuwF4KVFQFzhumh1CZgexJuZshd2NG0Si6SIy1MRIbRGNi0Ha47mO
NTZEbLr7up7RStMVynlDprAIGzY+Np1v9Qlm/sddHw1eTqilnnxeX0vDEKGARrRAExdDhN3aYiC1
lu63WD2WdzJek1pG9mnCMvxAbyI2SR+hk0AJ725aDTfBBDSwIWuUcR7HUaNEb8zgvXpVhVajz+T8
wmQDUzewToElVRK0ikVv5MZu3O4eeXbO5m0XBOwWfkUv1SheoWfxuLK+T1uPG8DyaIP0zoOrmxKq
rWhhwjcYmMKAkeBufm+ImrNOL7tpttuUt83tbJAdYNjwsC1D3lc8zghDW9iw5iGOQgBlkwBG2X9A
BA67ZyJ+aXz0XV133U8zOp6AKzhwzW4u0etmMGhzm1I24m7wwzCxRmlDYEWgT+s2ssRAN02rlsAo
jVmHhtc4EucwXRv7wPVKM+RnGKW/AqUe02i31L5dOJo/wrldAjPoLh2kuTFcGVSJ0RFEsur+1m5H
G1u5eWAaT81RATqerNoHkVqA0/trWflX/IlCDU20+eKQs8Ah60TdlE3t8BSO4Yeh1s6uKFh3kjC0
rsxcsBHpqCdQs3oUjSYzA2YzXKG/UnOe2QRfrWMaJxazPgDHt/uVWyTFiM8nBwtsZ0s0d8I4+jSD
yQOwfEQX3rCK0hQzzoB4zfwO0ZuoJD7lCRIkktYSZzasoO5IXD17WwP0gdUv1/+gNJQ5hi/XYgXK
giSh5YA48fuXyEObFZ9v3eoTZUuUcy27+2i9ooICf7Bq8RFpOjhkQn0pv/4yJBEkDZHpJbWPa7Do
+stcLnPuegdrwI8zZ6AXDvW6VEzVM9EGU7rXtLadUJILHB0Qnp7Wg/QYxmq78YxJVZk2znBarqQO
5EqXLgTQ1YQ132FziXTlKNNFx54CZK1JawjEadrxU5iFpLKv3kjTaIDkyAV7Dyh/124vZgHy2ePI
qCIn1ZgmyUPpfBkqdE5rpCNRPQAhiNEYt8Mxg7c5JLcDdRFQAwU5t0+aIVryqEIR1wfjUy0R01iA
kqQ1l2Bxvx2NrsnKcOi5ytZAaOoPo+oDj+JpBwkd9BCpXcrAegRd8xv5wTE28jBznybSanONtebp
+gEJNVSPu7Lpm9PqU4ZLQPWB0ysobUDwaLh9D2wTJ0FPp9Sq6rfpWnzxK0ciXOqCyhiYuK/3ggxY
zluPNgl7wjFydNc190Nvv3R0x7fvee2yMVA3ckHCqky3r9YRmG3oYphLfCodPgwzsIDW83tY2nDQ
ytbwLESXN0yVi+egP4r3nEg/3vkhdn+t9n3XIs3Wy5JJAMSguHr57MjdFAevG6uzUAbwxdv27TIe
Ax48VbHzuEY1RnUxzuvC8xaF+oe7WWhqCHEAMSc3jfVhASXz2U/Xa/W+RdM6p7rKsWwAhwHg6nG3
/rRmzBalmNB5kkh1vNaCY6ONJguNfQu2MWZJZ6Whet9P6YRfRhn50UXWwZl7K50repgb8x02PR6W
DmSCcbARZfz2Zjj7XHzl3qKSfZc6fBQQ70rncHjx/ejgTi7P2rE/Dc2arx0gcSvG+C0J4JqgbhqY
r6CMffNapRPfJs89zpsMNmYRAA99qGe0VWZ/u6c2/7RbGmUiALGJAhpKxepe2nWzihknQtWCmeFv
oZM6nglSj7nIO0akoxEUGLiHv1SJNQkF/Yg5vW3G7aQ8/66Zgri42rsCGWzHxIq3dx2Iulj64Lva
ukM01Sfk5Z9gIuvCwWNFErTtJxBPErm0duJtBgDqWgO3B76EvlTZy2pNBhxCqXSre9txL8hNpyxW
kOPFPAhLGjp+1XqI86HDtAGNsQfYOo87Rudxzy0LpCJRfUlV/5R2A4kngRrCdeSnq1mcctEcq6ii
aTNUDxFBvSF7dy18Lu8dtrxJYw23rjLXhh/x83oSwNYH84EBSNgCDsBKV7L0N67GvJDVRB/x0r0Z
DFkk2uZL1rlh9wdqLrmyD/+J/fYLtVN4HbN0PFypucCerjoIGoJBWZeSBOhMuexpCo+QfMiQVByc
G5sl5Ahk92Z9FY/mTabWvkYDNv3TYNNvSZN/IeX9wi8U3WjqKZB2GqDfF2L7zhtoFBhFh0ACmqj/
/m//8X//60P/Z/2FArjbasH/jc/9nWj4pP7Pv/9GWdiFBlkEkuFV2AWWl3hIf2HLC+koXgF9T+OH
qGT7K2r86SRN3j7ZDwDc9A5t9xSShvkywJASoSNTO/n0Px+s/vtf8Qt1c/aaXgG/t9NBfsh5Bwmv
ZIv+MBXyG7by3+70F8K3M9OrWvQGJm/wej2mKXWxeE+InX/g1v6WIPqXR/rLutpaiOVJi1wpw0ti
6xfiP/zzS/sdqRwSyVcXcEh4Ec/9ZYn0jVFVFwUQY3hoT+sJ5Lm9b4PAkZASui43V8NZfx+J/J8v
+xtWKrQDbIjqYxIByNkvD1CNtm+66zCc1S3J6r4NEOSJ5j+xeH/z9IjvgpiMIcrAx+DQ3xckYR5d
6giDFapaL9U2vEWhJf7whv41pvDL1v/bRX5h5VMN8LAi6JK5l/Wb3i1zaokExDkM98EnEs0+0Pn2
yJO8dPrfkPMxbwsB/uvgIhSOf1nrXrxZFQiOaJ2MECPVwCUB+4Bx4kx/ICr/9n3BgYEAyols0Ob/
/iTRlAr0AEQHp+eXhxq0hUXynybtfrOprsPD//8av6x14LCGIQ3DYFLswQxtnnZsiE6EDhTqb/r7
f7EA/3KxX5Y9BboZzBaeHA3DUgIziBXAf1v/YZ3/dgX+5TK/rEAUHoNUtrOlWrILABQkzn+aUHN+
ew0P6igRRjQiQNx/fzfh4Cywv8FAF4C3PdYe2dVfIHnv1X7bjykv0WX4w5r/0xV/uStMwAzVJH00
hieTt267ZzH9H0sZQVwEwhi2B4UTDOL/colhMtd2CiavQmvjyG6nyzShtwvRked/Xgi/GXb++5V+
2b8OXXVrIgxFaeNEJaZc0MCgutnzoXdSMc5OGVsBvamvAz22gSsmI87wuCyBd7uAD/aHBXO9r/8W
Tf5y39fxjr+codLTURNfpcpo1xyiqk9RZq+BLDm2xB9u/Lpn/+lSvwxsqtGrlANBy1QXw7ObbrfL
jZ8HCb33in8plt/98/X+cGf/GiT+y50J47WDEVD9mQcYX1xpgyuCY3Wswh//fKHrev/v9wWDW/v/
kXcmy3EjWbp+lbbaIy/mwexWLwJATAyOIikpNzBKojDPM57+flBmpYJQNFGVvbybSlMFSQ8H3I8f
P8P3Yxg1el3ePsKRNzWZChXzuUdAK/8dcYVNqq3xIddGWZjeOitSAAQsUN+/ndSrKbwOwhXC5gXv
DTjIjGLCgsi017ydiGzWJXLxnCyJLDk63u6YPAwWmANTpQxkZbCLexrS8NznbKL5tHhqbexJmgD5
3E6jijrJhNTop/ffy9oIiycWDoYFSo5udCsp9mYsXgHr3b0/xMWXAoIEjSCIruays0sgZ1H4LVZd
avuNHAabWtRtkVzQ+8NcXMpnw8wzPVvKUSLHPvdnTio5sGl1tmVtcsYOKbCV+Vx8ZFCkLIj0Or7Z
wjb1XUZZv8meaerrJPpUUI/3N2ZyNsDC3ARmWwajwDupK2pRhVtOXtK3X7JiBUx78cWcjbOwNV4r
6QCi6PXUETiJWp2Cu4GQ/5rY1sUdwyXvR4O4DLTj7Ytpc0SpwFXRrN/VeCjTcCha4cuYjjdaVdya
YrqCirk0LSoT6dw1aHyDEfJ2vEJTfbPsZuc59KtNqySnKI0+kzHbv/+aLo6D/2oq9H6ayrKJq2nb
0ixiDtxCupOjhhq+16F7/N+NsVhrnlCLBB54RYS0qER+mWpjU1fZytaRLtyUlVn6iq43jjmaf98+
st40p2AKeWSk+J+Lbbqbdv7drObgr0pGXoC3yG/GWti0RJM8c+yYUm9TTkxk8egdqMQ/CDY1L7Zi
K256235Zu3Rfsg7nM1wsinDQehS+WIRBPQcEYpG4Rd5SfBztRSrz3n9rv+pzKvMccZI0kvnaL0o6
oYTUtEJe2g5OrUttoRK43d2sxqweSntu6Y6eR7YCJtHO3ML2nWBnOdNru/dW3uzFNXr2RebHcmYU
zVEqxnyK6LOeCqfJ7kO5cMvx2/vTveitnU93sUqjhpqDpvcp/ZSoaPK9jmrkatTspE/2AP5Et6RI
NdDSI2UN14MQHumxDDZyO/wNg3b+PRaGcwhEjTJIlrEwyS+1Iu09uaMnJ9ac9yd8yaKdj7MwnHKt
qZ1HltSW4tpWm9/19jGk4t/ILMBh8fb9weY/tvSc5j5Ri4Z5mrD1xd4sfX9SqW2cAK43hwxwITFx
gOvG4f1hLm4Qw9RFAg6k6JZdrw2sKEsZ6cg3zOZKJFZIaMKJZYrGxXrlfPthTn6ZkknTtYbVBJC/
MAEWaKqiSThBK+xNaQMVejTBKxMjr4AqmRSLEZjzviFIzMJln1wjv/qQHZsrai1vsgfCEjIAQMtZ
C4BcOtn1s++1MBLYh74eA77XUHW0cmgbb00374d7+N7UZ///bEOmAez5kCIOuxzd4hSptmon2wF1
+Bpv0tFvZYrJ7JmtlN/J+1Jyx/3fCMXBBfz58OeHcPYNVCKPRloxyTH+SI44y4KNtyYzfdHsnI0x
f342hkHtei/PjKOpbQ5Rat4MxKTFYQ1ytva+FtYNw5tJXYZn2ScSdUcyhNL793fFxYmw7ZDrg/EA
EOPtRErZy4J8rrZu5XznF9eppJAl/fr+IBfNiaUZJgcvZ4a4mEYWmI0+mKwJkFu0PmuObD3H5aPY
W9t0zTm6fPyeDbaw1VYH0Z44H0Gja+O2d9WXbexSo20bv9Phg9YxUJh9F60YzMuP8ecMF4/REhNE
xwNeVBXQlSNajh88tf2ait4lEwaFg1w+Th8I5MWqE9Vg6sKZkGYxShh9arkItPV9uPYML72v83EW
78uzcqpWTG5lFoVhFf0TUvOqqaPjUXS5Cj1Ym9Tifamm0GlyOdukgNbH4UmUKJsyzI2irtw1L50z
Bq7KLGNnQaNcnDNVD7H3B/FtPHbAov3rWXNQ3K/hoi5awPNxFsZfVfqgoOUUT+xg0JoVAPAjG3Fd
XMm3+Vcdp8hV5Y26T+x2Y32I7HC7ZgB/HC9LG3z+DRZm3uA4NcIghI3R9BJFi6H4qSZDcaRmTvqU
l6V87JRK2xaBkF9Phcg3UX3aY2Mas4xR6508Lr5mnhi8DrTbbYVJudMooN7VY9Y6FOCJm1yjZ8RP
peY6JQxNkFuqaL8Txu3UmCm6M/2U2haf7MYqCa6pCU4+qbGs7tPCHOhhabWHSKG+huvYdGMFlfCY
guG3Y6Ev90mum09FqudbmoQz22gFfUNMwjhQM4xoOdIzV7lZ5Ju8j3s7rPNiK1GqNde5tnamxcrN
JCGIIpRU53aAmT8i4F6QB4/q62zIRSrRo4oWN026zvSgccagESEaqBb9DdXkivLQa5varys36DTN
peFe3UpV6V1PmSwcSZP2x9qHldXKurJ930jOJuKXl0Y7P5ozXO0gAr61xNRt1XklBCRd/MnNeE59
um86f2NNtZtaxc5E3PH9ES+6tYaEvinBHkkVzcWQ7RSWqqGw9fojBRtOeKTsUXO9W30Lg+lmDVx+
6TA7H21hIyU1rJS0Z7S8+C5R261X/7kSFzGrs/ks3FaASFOX9FxYxcn7VorSqRiKrQ/F4f3ntjKR
JTUooGkoKmSM/UhX3Tg96vXacXIBdv9mJtbChkg0BIxxhgVugJtmFILQdnUvfFCPql3a3qFKN8WX
4SF7tiAczgTH9lRScWHTj7rhnyue88VsHdBgClYxn2TPFs+1pnl/jCaea28PDj2fs/eqHwrXf5Rs
aG72uEGH5u9caM8GXSIeiwSpumHkQjupxm2VeveaGW+HQXB1duf7L/TS6X0+1OJpy2nWWFHI/Kj8
3NK4c0wk0UGIZ+XWfPEA+vkYl3Gb0AjUOuvYAFYbkzfLh4c+U0lERtOh1DwgG/L3oaJRyvOEh/cn
ePGMPRt54ZR7eS/mSUJIQmffNZ23y0Wwqj3XdKCg7w91cXPIGDEJwBpcycUpW9D7VnjqvMstbwvC
61qOh5WD/OIQiiihTUSsXVpuDq8QPTNSOGCLPAo3XdJQbCM9vj+NiwlW3NW/BlmcoZFaQOsQyFOo
u/BBsDbdiS5IO7kNHApFvic30nO+Da7E/Rqk+eKrOht3+ap8oW7jEoe8a0AEVTHMCeuYVJLrrYku
XEzhnU9xfs5nl5heM9OGGTLFe/UouvXOc7qjdlM6FPYc061xN929/1Avho3OR1w4sFTolhItW6zD
6+Ax+aa69INu8+Os3NFvd/mx2aOh6aqnaE/j1V26be7D7Zp8x9rqmV/A+ayjZugNqeXGQ2eQPMb2
MK4J2Fw2mHS/wFOBL0eU7O0YiizUWjpyPRT2dMIHLrdgd9rjZNyiyFchcS1dUyi6YsVWR13MTFYr
MaJsfxYGUXf6cXKMfXgMHO1G2U12ezC36a228kYvmjR4bzNKkqLhpdRxUYpKRIk+DzP71hhfaTEx
4k9Rd5QU0TG6L81acup/mOPPARdOhFb5upHOkRWqtR9jvOnEDvfJ1nMMQo6ysR9PCerh6YpU+uU1
83PUxQFYalRE63PqRR91R6ImftSaFbt58QwieUjm7Yf422IIqUx7ow8x0VRY0s6uVjuAIOYmFLPt
+5vw4lx+DrT0XlS/DBR5nA9zeDClRF2gvrIoLmDE8V7Ohlicp42Rim1bM0Tt8n7MY3PrX5U2fe+0
E1+x4YgK+4ozuJRqERpu1zyHy2Zmlm40IRbMgspvt1+ZabQwzYYNx+lo3LYv09fxu/ZpcnBcqKyl
SWhT+ZvoGV8bnsfT4OZOiGoOklz2+8/60vagMk2h5MgCL7k8DDUz92XKxudDZJZIEVxlVx/k1Svn
pVd6PsxivtrQ9vqozQkooDAC7ThWvLIBLp4V50MsjsNRDLxen2cCpuilfza2mDO73+pfg4fZA/Wd
NSf70n6g5gcFkTlf8wsBtKBiWhNC+I6GWT0WbfCcD+ZJ16rn99/Q5WGodFbRMgU5On9+dhpMUg6X
uCWRAYttGr6G4YtoPL4/xKWLnSn+HGJhlj1NDxIroWyPxoWtoD5VEuya8VsZ+NcJ5dMgy5z3B7y8
HH4OuLjWJQ0NT5FCtmLqKI4OvPzOq0T3fzfGwg5TfqabXWaNNBTHp4pGO9VqVoa4vHl+TmNhEXOk
myWNThabMtevdBDZvhTYZfS1q2cqF6gErwLR8f39eV0MH569rWU2QmhjWcqLORtxklpb/Z45XLgc
bzt+oi7HmY7gUHbYrL9h/c9HXexgMZLLwChZ7XVHv6EUU4pO9hAizfuzm9/8MsZwPsxiF1dJSZlK
zmqX4RRQYm7cFaL1LBb6YylBOTKCcf/+gBeXoiTDBFIlTRR/MYCR3BCyxDIZhIU09dM0/K0BKNjS
FZPus2UIAybBpJcSPg/1UXZIgeC4FiG/6HKg+vLXEIul3qTalKvFDyNu7cvn4TH5UOzVjbkxXPO2
vgOh5pgrN5zL5laCp0ualcvUsgTDT8ADlcCObAgbbnoju4nTfZxw4/zP8ib4wdB+/0VdtINnAy4m
mUMfEEKdmpUOtmg4BHei6d/K6riyzlcnttjUWe5340Dfq63cDu0O+bU9OeONdAxP5q35Sfk3UNKX
dzTxOEQxJXqTlyqL5Ewx+0qOHdlFspO/WJ/m+IVAVbje2vJXejadyA3ctSjsbNZ/2WuyZYD/NtEt
XL7ChjhwXlSY/SYPD0bVX0VSAAHS35VatJIWvjiUKooW121Nt/TFCeOPWueraFLYVu7bjQioFDRo
p+w0uV95f5dGInIOPn3OF4nLEEbqeQPUThhIdf7sS4btjeBgPPoKiqf/fD2eD7S4Btd9LVK1R+s2
GISNmsDDG/KdOK45w2vzme3X2fFvRpNYix5rY8pNW6Nz0hOfzRDR43CN/33JElqmquIIiNTMLi2h
0aYDuAMm1CtGsoXcDp24ru7ff2qXIrqsA0kjNWnotEQsjv6m6ggXz0nu7NScFGfaF3solwTpYFvu
1movLkyJwfDPqBRToH8vll2vktWHQAVHOk7tUAWWI64s7IsjSFwuAacbJO0XxyIZhbQTIpq3Df9F
7R+j7OP7z+vy34dTQV8F14VlWZBYRZTqpzwupfgcS1d1++H9v3/Bqqq8jb/+/uL764U36R2pDsgN
mgW/NU0/h5nQ2xkiWcXK1rxkWhnMpF4LfUaq9xYmXIABgrlhbzZbE9QwklF0YAp28r11FFt7loEq
bdaM3OUH+HPMhTkXgBaDe4DzHQjXef+or4mUXH6A//r7kriIJsLRsOAhMSexS+CuvE7pB8sP/taT
Q6FC0zklLFyVt1agDgIyq6nOa7JJmo3PMNBs/9rPNz0FGxtzG7nR9VpI4eLMzsaU347ZKFUzgHvi
VEqLQ9V/isGgGlz431+AF+wb9/CfM1uYUbhXYqC1vB/PSrdy9aKCTzDV70nqO+8PdHEhkFpF0Z1K
QXQE305HycBNWZC1OX4q+ls/6t2KS3RxJpzUCIhQ9igt+w3CzLIEqWElGACUquDGhzzbSPvcWDGh
lyfyc5yFURvABNBVG4t2h4zx0MIxUVbu0heccHJtKocnLVCSuNRgtLqyzHn7zCQtY0hoUbeRReOl
tLJrUwcm6bfCihm9cJOas3sqDrKMj7c8FYi61nrj026fCs3W8iGXNBtwgbSOO5n+GPYW4NDd31gP
Z0Mu1kPUqlJeVgxpqdQoNDTkpSsv6uKCOBthYXpCK5PTJKowPV177KKGsj/BUYb7RipXNtElD5Jz
m45Gai8sHUGSt4t7lPW8jqIf9qF3BdIAviu4pkCp7ybZ9E5x0+wgAEeu9vj+Q7z43s7GndfqmXfS
9iitZyHjDjAW0wQAmpqCp7Li9E6Iko/h3E2ZmYarkip+f+SLD/ds5Nl6nY1c0HUtC8ic2XkGjOVj
al4J6VWdr9XlXhqGolyNc4vrG9KUb4eRzH4wjZhNnfspZKon2Zi2GmgaYc3Erw20eJL5oMqF2XK/
pnncboX2MBYNjVeFO0BPeP/RXfTBJEmdtTW4+TK1t5MShSyjKhALgjh4aWvbegcoaCd/zW40u6Av
amW4SwbrfLjFQRL4SRL4FZZXIadhCrLry/4B5YdZ3tdO4K5W09FM7wqPCJp4laDF54UAdts1PalL
UV9CaD/nvXiZQ19p8CI6jgCnd5F662wL5KeNI7I3bydirNMRUfbtiO1xrMNaqHX1sS9eMZX+sTfM
hjt+Vo9zfDK2vb2xY+B/Q6zy0ul9PtfF/tAiDYLZbMNF9bPUA35GQi/8+v6bvTiGjNY7Qoci962F
Lz9Rd9OPKi3FM/gVXDfAOScs10JCl2wM1R9/jbIw1FUD6LdUWD65p+/RAQaoDxQCCkpwTGOUPytz
SxLy/Zn9aOtZ3I0pYCO4IeFwGb804oLklQyhZGqVM7r+Swz3+jMUEUengx+RXYdg0TDnV12ifBv5
OLwmq03qP1JTv3wHvoDORYkcwXKbBlomW1WELtKwHcKN+kDpyy0g6E/h4EhO4qQ78UPrGEfVGbfe
du4gh1n7CTCCb3OXsv+GI40/QHPynDRUyai9NRqKHvggdFQEr/SmvfGL2HTRXFi77l542dRvaGzT
WSqZ2p63o0hG1ipFbcyhkOH0Mx+xpt71o+Pll2eLs4H6mQRHctnWJZfmSEEkB1f+vTklB4pGKDW+
1n/EsgJ7Fo3v9jR7i9sAPtmhQvOcXToLw4WrKqsXLL9GUZU1N3+QhVme3UPno1si8mCtNHIIvW9i
UQHqAjos+bKyquendzZrpJSQ+5j7oudMqPbLqgaLmWg9SDtyJNXJuOW0tuud+lnbjy4gBiRl05Pk
asd5AdEjuyu3/b7avv8dFrP95SssjKBUm+LYFlltK9NNH3xolY9hdVuzvt8fRpqtwntTXdi/uJJk
QZyCmhuTaPfPkhNtBTu+mqkLutO58Z3izjJ+urhZXVtrU5w/P3NNQrBU2qTylJODuBsQCs5RYLDh
yO10Bwiio9nDQ+P23HkTd7xCaofkVGQXp/UjZ2nGfnnaCwvtKTn920hE2NKH+Bkm0yZ1JUCuTnwE
vvp5LnKHDLnLwZI+yCcd4PP6Bfzy06BRkxsLvsbSivl61fhqCMrYgHkUGo+lCAyps8NhJaf7Iz71
yxufU2Ro8pHR1BfutkyjfFLMKys6QJ05qg/ddnTbm9gVbkK7caNbYKKNK2/hx6g4yOttVYvj8I+H
TV82MvLUKpIXfPvejdHsqjIsa/j44bUf6y+swIOZ5E9SP+y2VvxawDB0P1pT/71IzKPWAvSpxWbF
MV5Y0D++xWyi5flGQJTl7bdAci6LYejUNqBMcIGoKH9PqVtOtXpTdt/y8iYcv6/stdlf/OXJ/xzy
h7Dg2YLP8mnooKNVP/ZafVNTLKPeVjfAcZ38j4P5/7yhqdQ/6CpfkbmsQj9oFv/87+vwa5XXGOb/
O//aXz/29pf++7Z4zT401etrc/1SLH/yzS/y9/8c33lpXt78w82asBnv29dqfHit26T5F/dl/sl/
98P/ev3xVx7H4vWf/3j5loYQuOoGb6v5x58fHb798x+WpOAY/wWWmQf489Obl5Rf3L5+e61ekv/6
n3/39aVu/vkPQTV+U2iGpKkHC09z5NwV2b/+8ZH5G+EPAxgC0co5Kor1zeBrBvyapP0257+4O6oU
UXJv4/CoEbr58Zn+29ySoFkWQU4kjvi9fz2Iuz8Wwh/v6DIQh7Dl2wXD5qCXevatQBlIMsfR2zWq
jtVk1ilk+6GSqHOIJb2Xvw6dHAVXfdf15bciSy3jRkpntaTyVHYWdPzyqpGkqzKCMFhq2XXepIjN
pNaxS5NjGOq7jFa32jTv1V65onXcbY3syWq7r5XSImQRd+7kR99wi4+TPLmWKVwPWqZv4h5AnhdA
pJvgh2ZGf0Pb4LOcVk99Ml4Jtf/BCiYCU/SFKAjWlOC6h7C762vyMX6wrfNk1/XTwfKQgoiku6DV
7yOPsvLCAkqvfDf88LvVp3eJqB/HuuBqnJY7dYheqnAmnxpHwRI/y3l9K5NKk7MUOT4/3sXpyIfD
KVfEfRxYu7aJPnhWlm+STH+glRYCowoyng4+NequxcBykmY6mK2OVlCdTJtSaPdaI+ybkSKdsrn3
6nKnoZ9CU5WrGsYjkK0HL46usqZDp8ryYOsGyCqF6NBo3yKxQNAN1lXdc8sl93Cjh8DTp2A3mvo+
7rudLDdPeoqUkZV8zhP9AAZwX4XVTaMAUpsU76OfhNtB0Y9pqTqpYj5rguT2obwHCb1vdMq8xr2p
P8YveVRCnC22k9wdBgQHFbR8YKphOLLG9soc+a1wK8Uc35m8n3Lg68N0KIrxSHR634G6L63iVqyR
1fEy1HqN8VqPhdcm0D7rfu60fr6L8VDhgLqGnH+QUqDYSfnRjxQAzuV1ozdXnVQeBz3dZx0STY0v
HoQoe6A26HGSjQcao51c7XZlJ6CFisSeCKC4FqBGxu020ZMn9N1vzLBHmUM0KINvqOpX7ktV3Pmy
QSttJQFMFNrPATjEItDtVmm7jSJP4GKrKz9TeLfFtm+M58iTtoMnu0Y6flc9ZRdr1U3u9TRtBldh
LF9pevvc+VxG2mknedO+RgROieMDXWT3QxrvQFm/1FEhOIlHC4Jh6R8NvfsMW9CwBUi8Gktmg1oj
SlyWBxe1sFw1BvrfNDtEbB+HqP2o+Il00BpzsEWjPZZyuhVLIn0NQPRNZCmwczqY0lTOyhs8zM6p
w/ppHPpPlaBdKWW0TeNZF0boUW2C6rpRjQinp26FUirsXotN/mOWcvO7EKpmt4stpKwsQnq1VUIh
a2rXKwXdDbjo2XVJz5DSTLD0jaDcSFUEcNLsqxswxOFG7/IPw6QjcWrGXxAapEiq0T/UtWVsZu92
Gw2RYpfBLGs5oahXZYgngS5X9pQBbqmw+T0R2g8xzV6bUBCvy7KW7VrzX4e4P4VF+GKq1JYG+Sew
eN9qBCbL6lM9AXtDU6rolZ1ogNP1kYhTcwtEs8GNUMBhR21gGxUSGFsJpr6nAjcMsFvA58wv9Dmf
0ik1qZsobSkad3GlgHgLT40VXpV5vBsSD16MbkfSQI3KZH1IOuU0yJABU8Otx/ykVbBhhfqLlnGE
B8n4IAX15w62s468hj4Op7DR9lEt7GrDRLpCf23qSd9Mhrgjb59sqlJ3uOJuEy/fSX10qKWc5uv6
YHGvaTsk8Wq8g7pEjKMNj32vH9Qg+WIhz6Bn3sfI77Z+D0YwEk07D6PrcEpOYQSSskiTu9BSr3Mz
YUtLO13jv8KQbLQEAYJq6hEvi+E8yQ8DYpt9qn9EBBppi+wubYNDBPF7ow10H1mJgoalKp0QSj2Z
IHPtQadeOi6MGimxKpBcKxat66zSUI2rEuGDgXaoNhWq8+Mw/f/Hsfiat1kzuyl+mGfnjgWIjPf8
iqeq9duX8Zff+NOb0JTfRM589OBMGvpwJnBS/vQmNPM3igaNWal85nC88SYU8TfRBC3GhyjWIoOM
s/wvb0JRf+P/BnlM5QiBI37qP/EmFhc9SuypXUSgFLrJDLiwFv7uKMIgJuikuEZm1E7s6eFd0QvN
LvANYplgiCF0yo3N95lW7pjzVfXM7f1jZGphcYiAw/xym0Y1oVPVnnimoI6ghiVVKp+Qe8OGnb2P
P/2nc4DgIh3zYxzQl5Qz4Jnpv1xspC6vcSdCxR27KGo2hSqgnyGrUH81tUwfrTQX7lK1DB7fH1b/
UUl2NsH5jUPWkJHkhbdjyctH6ylNVKAzPrlCFWhIzJHNx7hCpE2QrRO96KnPDGo5/NIIj/6QF1/U
uql9NzUBbj5IRe2Rz5WwixWIy1qepXlqwzYH+q6tuNNdFDmSA6kf/BrNF6wGwY9UbI5VraLCArRz
RiH3iH9dF1rWw2kfxLug14pHpcNvwv1T6T5oTdeLx/YT3flAHppY1P2ryIcV/oIraMRuXKrEtIU2
eGiDOL8pAad+iTpguShyCp/quuHumyNJ9VJbjfQhaZjjDfq5qbeHfi05hdroN3FlfhN6Q4vg4/bT
U9m3D62PO4lwpW+EW88YHSGgWhkhC9RwvUDZKqraHEO9D38v0NJ4Cj1FOYZGnwJ6BWhs9E2u2xVX
JtMZVKFJ9uH8v7siDmtrX5dp3T5lVV82lHCRiaNXsMisZ69sPe9WLtuqJRFh0bTed8nHagA+vOla
IEWbOChxLNWoMRI770Ayo4LXAAHXG/E+NHVZdSnj4hkkU/F7jLDx73Kiah/kLtfvol4xtwLb6CrT
kZbaDNWkfTfSQfE3SaRSEj0UNbI+A/jl3AruFBSCN32QS66g9Boke1k/NYWu7Su1IeNT+FmxK1qz
nlngAf5SKU6s3rQRT6g05oehQjKpVXOkQGOKgPSpCSBrT9Y3PxuyG19Isu8FDZbHzEK3mrZlkaSI
0OF/N3Du2zG4yZGh3SutGR66NqZNUyU+vC/pS3HKAgmBkdjeSQbE6dbR2Cu2Oorm1hrbEU1nEz2g
pjRt1R/Jk9UxojqCWD428LNh+xYR7aM+sTGEDlBZiXo8DTEXxtsI3a9dShmwPck+anFNn+evU6fI
DhHTCDRyKEUtCjmIySK01SIqFAiV+LErU4LiwDDM8FowS+m2ESrlOvS6/mpUOmXTFzr9pVIw3pdE
/Oyg9bTUTtLRGNx4aJIXJVI0BGAlv+aqq1RIeVRUohlN8UT5bP1A1Zh4L/WyfKgbqNobpeLOz7oR
PiY+tGHakPp9Kw7kG4umro9dEbXfECMX7sXSqu9apRpuZHRbv49l054SqzSelb7AqSj79EHoAuTN
pC4xuU2p1k4Rc23b6xMlrjy/YWdKOPdxXTafU8+fcbm5pDqCqucHJR7VJ90Xsiuvz9FzqeTwAH2+
szvA4Ff9FAlPolzHqA0F/b6s6GpV+jZygrzQ90MhJye5Q/skhbJ8mMoio+ggIc6OluUtZp7OFH7k
a23I/anrZSDxsRd888syvFKoT7UVr7HuLISPNqavhEfRT1jDqh70AHA705HpLTvJo6zcZEYoo78b
TAdSb8H91AGzK7D1t2NXiL/7LSqNvUBnGP4oLzY3uUTGvpYcUbCSEMQN1Q/xiKSr30/y72QI65uw
LGFMyuqgbShGL2/Nemp3gRx2NKijV2CW3GBlhB+wPTRn7IzJm05WY7RXo1xkaHQM7SFRauGZV2PB
ZA5Hajf1FK40wivWrq59c9+iV/yxEDJp31a9lJA8m5JrxEfSfezFAxkeUPz5Bo2I7IWv3XzRS92w
B/DuyLOTDULDQReCjzUxrCt0CXASlRplulzyXZ1n4k69Gbi5OFPhafO97kedjRFKwYemCFELH0qz
OXlChwC1V4e7hMX4aMBgohBhUlDWK5RvVlMjGxqg5xsVVcp9k1RBVpbxnRU32nOExb9jrclXScF2
G0eIOONoYqVxVG2UgrmTGHF2tGpokMbot8CVc8s6yXnTbXtESQ4t0SLHNAXvu9hwzQiVhtIxel1t
NZP8R7U2P9SoUex9RaqcTC5Tx/J99S6Sk8ados48piJ3n6rSkhdqNcydgd0+UIwmndqmGMONkLXq
Y1POir1IPJ1A6Qy3SPUFJ8sa6O9Wo/aUZyKicVTo7MIolj+PlZ+4BFFGsPlBUdF248nIMCLMk5UB
EGwRaIWqtCVKf6N+m7ShSNBV0L1dUEvtx27M04M39uG21EtiBAppTysVr/sUddFWrA5imWeu1BUo
5uWoAHNRKIW9H6g9GqO5cluZHQkhYqFbVDYjx2hUHYEKBayw7Klc5qfCbgYR6GUwAMCUPPFrb3qe
3fRq6mQxolZ1LiNqmgjFTR3n/a1FIOsJOZHq4Jc51YyWzAbVpMzJIEbsxgTBHyGM1M+KpNanLown
rgF5fqCiJnG1MUjtSutSO1K15kAuqdsiMdY3WwCm2k6YmuZeoa80cIIhnQ/ZCox+Xqj+UxlEYOkq
kLuS3RdWjIJ8Ai0aGQK2BWtyU3FCmBuJtfYgGFF6G3uN/rk0BGFvypV1k6K58ZzC30foj1IilsCk
RBv8mvypVpI2dwxElH9P5kiTgFRFBclLTR4FH4dgi+QoAqvpmOviPvLR1LQlK1e/14mp9O5gVtyD
rHLQwf0mKMJTwTGie2u1olnZEU5AgAYk8XXETWnsRkVEqV/7cFLQXwkF86Oo9UhM9QiO3Yn+DGuf
avkuzSNKbjUvJKeYdmL5IjSeb6LHq6Hx0OVSJ20tkCr4NWJsbutgqr41Sa29iqkZO5WUWAgPGL72
WMdVe8TFUG/jquxI5KDckm3S0OicVKdjZTPKfnn0sYLNIe0DGucrmEMoBGoaamcofiFLplRtgHmv
BOPZ8MsZzdVk1X1jedqxEnQZXq9c+o9jIANasrKWahIVkILs4NdLWyPrTSj8iZIX+15R/GFDVDHE
GpRdElFPiGqYrHfWTYInpyAwG7eTW1rsTLu1av9Ri2SA/l2BBIldZXAL3EQOwns/8hJIClOuISBk
jZC6ooh2inTwDJ/dBaUbqclSlRx+RdR3eVCX6HTnhZhxvHDObrmppteV2Xg03jYyGvAqniivuBsy
imJyU/1c4MJQOZX1yKaMlY4SS9MWKVEoU8h2gmhQbdniMuq2Z+QDcPQ0yR7ryCPKRBzOR+cISSiS
+LJRUVpMDGw7qmVxhX9ZCF9VFO9GpH8MeT8KqeDb7Rj1d3h3iG9IITlPxD0iAwHbZjJcPVCjQ4+h
3ypWHt7IvSYcrUSMn8pE1j91U8CCADk+nQYS7BWhwzG/GqrKuKXoqL7Kx6jrNlEl1S6sPX1H1sGC
XNAVKJPLdXvM8lojzFF41g5B4lRzpWoQDVdsphjjWOXZsK2RXbihIF1zR0ESGxuhr+GVc306eUrR
j45Sm8N4TayWdaNpPdo7jZDlpRtEPG5BIdUhUCbYb30EQQ17DBXeUSNVk2A3jdB9TrgvWA9Yu4gO
fLZOudX0nMWv6iaUfCMPO+yCbHRHsRHEKz1A51YKB9l3lEZDYTCeNaYznSMTeQezfo7whgTQ9on/
ITGUcthQyCLsyKjeZwZK6Iqsh3vJD8G7MTdHLXoDe2kVV3VAWkuexoRQYqL9P/LOK0luZOnSGxpc
gxavSFGKRU0WyRcYJbTW2M4sZTY2XxTv3JsZiT9h1a/z1mbdXZ4R8PDwcD9+zgePcKCgqah3T6nX
FT+WVEPjUkPSpJp7MIilkz2ZWmy+X4psQUQVSai6v0MIq0Cx2yu94VD3YfzoNF7/BgEjlzwxGyml
lZGtt/dlNmmfTQYYKU7rIeIDeFj31fAoS4VOMD6hA5a8UXK1fq2MDVACK+kePWq2I+VKCCFu7clB
RJ0jM7znkrH92gD8ieM32s+gLZcCbFBZv4/62PX/F0zrvDeK3hGFw+RYIeh0V40WenBFvdX+l5pb
qNUY8BfTK9cYGKBTLWGGSgPFLwUQJVVvJMGmygoeeTNqdJlQWf7/rBTzP/Z4IJE1rzZ5Hr8334vo
//zv8qwc8/f/+n/tHe1ffADYxk3gkrC3CSzgf9s7oj1jqgx1c83bDrb+0975F3gKeFSovECPQT36
v/UYTf0X80/wf4pKiknr0n5JPUbqP/KAAmMAsEzgOWE6kUmMkhSFyZRHvc9/2R2sOONqspFCNPoc
WHnbM8Y/5VA+Nra7Q+ope3+9aiH56bN5yJN0RloBzhBnz1tLxjIxHIfKha/FyNm1vfdZ4UDfOEa5
AVldMQToidFdGm0w6srjEoBhELOjCkGErafbsdSWfW8vzDG4drxBpyoVmsSaiOggEDHmUnLji58C
Coo+TqNmgVLFbYJxD9xygIbK2oAvP5/gk2rPXysWfUO+HDOtcqNeK4soXCwhiXyj/OxvqOMAT6vv
unfKfmsuY2XvEMQAXUXVDWyLPBMX115tawPaVSABjN0IpdsdjRn90PA6+xtMzvrFp8UzTeo1/l2W
B4qKuMWInDwQpDWeGkIeXvrqffKruHO/J0cVvfa9emxoGR3DY6FsdOBXPxcgAFODyNHRXOlzodMW
hlaXwzhvueHtDAJgV2m0A17s6OygxwgL0gM8wCVoB6oqNeQiOAWkYe+6LL2b9Ykn6RZ6Uyo+Pm8f
RUCDcXlRAzSlVm1eV55iitYjUny0S/Oun34sHnRVSNMo1Y88qHgejmm9Bda83ERddKOJccCViE7C
hU4wBb1u0ChR6c1yxqI3xBnzPZUL/dP1TVxxeswweMd8EHsIKcy5mXaeI6cVTt/stWPwGVTdTr0r
78aP862xAVC5dHpMCUMICoGWlHfSiUmMQ5v3/FL2TOr2U3rs6wkM6NRnGx54+dEoy1OQp2hvaFTF
xZk42Tw1M0urDDQCRtp6j00T3yfJWPyM0eF8rPPZ/IYIMK+h63t5+cUwSqQSLKk2IUQqxJemsZB2
4/ZLgDQBeeJHqlnT/sVGxKyNqSPrQMx9Pu0nKxspZpVhQQ1FsTzmFn86iIBdt3D5mQiBJxbEMk8s
9K6bGsFMbEKrKqQTXYbRXdZNaAuOi7ElkLRlTAoVjd4mnqILib4BqbDOLd9MdaTthiz8dn1V4g+d
B3dW5VpcV8IdaFicrwqxsgI20BYFKLfVvoZJRqbp2u4HvRyiH4GYXbpub8UZXEaSLRRpNZvoK9kL
Ks/Ngt6hFuzW0D9OP8twfuF58sjsHQITWEawM6jZnC8psNHvs8SAwWhmD+5Sqt9K5PceIOprNhow
MnLbEKZoFwBeE6BUpj7PTXULZalwthE+85LlTd+Y9WdKzA46YYWx73jFP8RmhOYl5YKnxZnhLFQf
JxoeRqA2G+4pD3uT86HjB0u4mBaGr0NOcPRZLRDNo40/KsrwSVURDbCNLr2heeIiD9mMO7Spw73e
THAVWyNS5JM9h7uiRvA2YCJyN5Ro86GthILm2HmH699dcui/v47cC6JW0hWGSc93qkj7Ig88HRoV
CxH7rLpHK/4QRvrWLoi/c+LPz3YcZCyYN1LJMmXCNy2CFYPXWuH34Ai+Dupg7nVl0PYD4sfQfRea
PxVae6cEpQNj5PQpSeNxgyxNOlLyT5CPVBerVHwtVCH5WspTnlbZx5gf3N50SdN9MwdHs48v31wY
7sQrgk4giKzzzYUoMk/TnpJEYKAPH3m3WpzcFIyMXzcjTxP9XZnFG0F4GHeIuF5OQqCWjW6KNm7u
e16DziB1w+YAIgjNx7kGNRFa1C6S1rPeRpMKG6Vdx11ySD0ALJEyJ7+oDhnKvUM18nMbZ/VDQ7n9
TQfh55bezqWzUSkAiU6Sxbga3nD+O0Ml6RJqC+BSZjj/jKp7oP/R+AUVk40dEbHk3N2wBEcEU8sQ
27q2tCPKGJg1qselLyZHaL3tTdpt0AQpN92NYmwyC0rRkw+AOVIfOud0yEHbny+MNgRduDxF4Mdz
inf9kNivkSh1NsLayvaByjX4G65tap4uOusnn3nsQzUsdEg7hyr+HMaBRtkh/exVlNuub9/KcqA5
UsEUOnSxidnnhvoy7QYAiQSFcbaORRMEoE+C4cuLrXDBkX9YYBs5JdJd6sytN5cxhePBo1LTZgHc
W5WyJT0iNkXyBPGYsAV6gY2T533NrOiUOFDEpoXI9TGs4OfJOPogh45lUD1WvfUa4caNtV3GGuRu
TqxKdx2688EYOJCHqGH+cQL4t+ui/mOjT589NvzlfkGhh7IfxVh2Up45j+ZCcZVmKv3QhngidHc6
TIZlVhyuf6+1NZFzqx5xhkeSQL+eut+ANCfe4oG+dLr3aOxaPlv7XXNT6qx6aW/44IqzE8vAM5gI
k4CKlk6wMxaGO0Pv51dZ/ruIlnI/zFDMA+bawv+LvyR7CKkWKn7cTdRipDyYjh2VZSOmcBxUN06b
fU5j+2lmVW2gPTi1++P6Nq6ZY54D6gEYoki1JHNVoI9xWGEuLn8hfeuXRbiDdyi0bmiAbWzi5ScD
sOtawNtdLLGT558sCeJQaUS6Cgp/lwcKUAblqOXp79T8dH1Vl5+LEChKHpwyRMrlFwzvsj6YIqRJ
c1DVehUPaJ8yqziq8VZyt7ImDjNz2wCSXZgcJMfo5jqJ44GCUVeGYBYNuiQ0BCpdrfZJbufvaabQ
5n3x6mADYo6f+gAzTvIJQxZxtA0FkEtW0YTuMfM7IULfRlXQbFxdKxtpU8Dn7Q4a3OY4n38yPqem
zhrPmcSlCm/VbvowtFnMvJNXb+QNl2GeCQ+YHdhG4GAEx3NTipm1cRcBqGFe0ESAXrUOvNfMry/f
O6gciQw8cQlT0os9tNLK1DPetpPzQ2R3Q1w9RHmxsRa5bCS8nMQCOhQxLgVxk7RvbVR4ZuMQ5+1s
H9zQyD/Gw60gR7/Jjy5tUHoSG04hjyw9m2QA3hZIK/ziOfM/uY/1sJ3SPBJg5kDJOM9FHO7M1mQ6
VBlGn3QWUvbaWQ6t0zDIkyttcZsrjoHoPRN1v9oGMnGfxUCUro2mwZjNMpkeCJwSqKVZdsdhaFF2
vv41Vk6PeFUijsKDH2YK6fQUsekN6AoQsi3znTs7h7yZAXrECC7DpLr8A2vofov9YS6T1FTysG4K
ctOF9sIzld04hjdK+dvoKTakG0H18pbnZcEFSBndYiDCkb6+2dIFgQ289J042bX17yb39rqgLkr+
DFG+7+ub69u4cnTO7IltPvn01VIUaWmT2ZuRQAHH8TGMuBCvGxG7c34xWehb6AaXE+Un3mjnRiw9
VugZe+LBvGjxzlSC+GuUzymT+0CaXN9rSzvaLZ6qvpByWXg2lkmdaVrQu5Dz2bGqvT63OExJ7L4a
wGVRG/hzfXFrO0gNgCydEq/HGNj54lKlU1Ib8IRfLcA38shqd7Y5PF03subtDiSrGIJrAZGecyN5
PllV3ZGyDA66zRawLxPZDi2+7dx/N8H+x7r1igfSb6NYw13LTI4c5jKvs+tAbwEU2ZCBRuMAigna
WsMJXkWOCktYmT91gA82fGRlGyneabao5GFarq85bpIUJY8OsE51tKds/ieyq41Ptba0UxvS4VrG
kiLXxD0Rd4NygIMEKpNp/uk45o8Q+ardnHRHwG8bEV38Vcn7GV4ieuCJApcsOYg6K9YEmqzw6csf
9Wj61GbF68Fr3l13kXUzosuGIh3VKekSHIIm65CjZQP7T4r5SgMD2SW//oENm+Qcni4dO9JBBiAa
wahTUTUsdao48YiiWGdGezvLkuN1U8+zexfb5qk2bUUhNyvXHJxa93ptRjUwtIYsPThDBuK3yq3k
exU5yFqMeYI8h1V0OkNWppN9pykWfWyz1t66anSRyco/BflwmlPcyTxPpPKH59AiKnWCMqClevrk
xCC/dqnDdI4/zHWt7jGajbdJliRPZd/3wN3QI3sDeVrwzQxi8uLOWgJGemw0A/06jeb8wPTIqPlO
1TC4MeSLCUQoDxWVtvaSGf5gJd7HyWjseteZbaPx3gsboTiee30ILf5QGMfQbBGOmtuogdRuKdq3
zkC3dcN5V6p+jJVC7QJ5kSityblBnqlzzqus8EGXBDf5Ib8pnipmiBvfRrCKmXEm/rcSkpX7gigg
upvM/kEUIqLhyaVUVHigq+SEIORWPsfOFKBfZyNOm/fJRyO2oR7K59r9dN3jVq2Sr1LnJLujfXFu
tRs1IC0wlPjp0nzoJsRVolTN4VwogkM9Nj8tcNAfrpu8PLOCXQFiwr9ziap+brJtuopCEjnyEnrv
AWH7A1DBDrDNi81w8imLcphE3UU6tmBekhisLg2g2H1DjncX9dVdpGkbGyj3tLhtEfel+i7ueaAA
8m2b23owpAZlMUUrXH9sltd1P4Y+BxO4nrNH+/E1g0zHMKgrXx3sp7DfalhfRnjeolD8sUYClC1r
duUkH2XQ8Atyt2SE0Kpv7SH9PsTWbaYi+Vjn6tcsNcaN7PDyM55ZteQIb+ULtMLkotMEvGhY4gdn
QQwqbpOtu+TylsQSrBwQJYK/MOU3Y70oYzrpHvNNRV69qVVjfNens2e8+DJmSBd3IZ+hFIuUxLlf
dh7jhEo68yDov9vjI3orLzVgc8nrvKQILjznZdqtOkLhmxE5mrseIpGHKlL76S4w29HeeLRdbJgw
RDdIdQBl0K+WQjcR0c41eH39DMLxH7kaDs+d5PfXD5hMMEhVAjNUd8TL0KJsINVCvMlW2qoAhQ1r
y24+FHsGKagvQb0vlGeqe7vdOXfXbV443bNJSiJELA98hlj5SZDsLWOk4ZNQK4c0u5xunTreKwA0
/okVAjGSMkxwyyAG5ifNpgVD6vfNZwimp/CdSUJ43cbqNxL1babDyW7lm36OlDZxAoA74OV2vI5h
Myw3TuhFbGezKGgLKBnIJRpp55s11SH49DqCB6Lq37f4Wpma/hRCe+9VB/Ch+5evCIwJsFPNJGOX
BavsFrQo9IxgCMbwMZ6Uzg8yJi2vG7m8msWiTqxIi9KrOlYqG4SEeRPeWrfDbWEkr8bjcviLnAlh
lzuouyCNNvpPa57HY453CFUrjpRk1yobtDIjUe+u1PdlFxydMv28GOHb6+tbNSMm9qnUomTjSFnA
oo2xmqjcWmZjHab+TxLWiPLEG3nmmvPRltZUKAaIeHIxuGQKmoYutY+myD6o5vBaUxBDvL6Si1uJ
D8WTClgOtUvKfVJ0qN04U7KRtLkPNA9pO9h0431tdgNz9XU7fZui3rJpkAfV00guvBVsLzcSiiz4
sqnGUSyhdHXu/ODhy7YyRh7Bc0euGOk+YggfkvbX9VWumBEcywxWCmCVKQue1JPacnM91zOT5h7m
9Dz3LeC+C8/+oNpw/jVjusNDFUQBmY1cXayTReldBVhB7KE2pjaNmG4YPoRBkty+fFl0w0j9xXuY
3un57jkNDW1Ng0JGQY4bfc7aMhc/mOOm27s8T7YqTZdJFG036CjxEnJuYfDcXh2bBvgIGFvGBlKG
pq9pMHpmeN8ZzHYVDLwrCnTC8EtX4Khdc5pvNTW0NxZ9GS/ZUnr9Fr/Fo4UmLRosUROaLr3+0mh5
KCs3JVNIVlLdVe5054UvDijn1iQHbRgzGjINlIM7f5ujWyX7kwcbecDlETw3If79yW1Jra3sc9HH
6uyGxnytF0dSRVRH3Ox35qrB+7CslUPJ0MPG2Zd2kksTli8ag4JIjeeX7D6pXmWJCreD3zFkUsAa
byawtGAmyzsqOd6GOelcPJtzeMDoVFCo8Mv0YoaL3glDtYVvAtisveSdVUc3pbHF9SNFzb9mbAIm
2F30omX2aSawprI2SQsdpjDpzd+ZTGS86NwJE+BNAOqLFrGY5D7/Yq2+sFMFs1aDzSRlqVVvQw0C
BHtqPl43JN+jz5a4qnVua+i0LTlHtGmvg6EgOWAUVEfAMrQZ8oc6dR73SWYtvJam9h6KDtRlR/qh
T1OVLY9D1JfLPi28HsFOfUr82pzn+77P83dBQK1uYzcuNpxLUJQwQZ8JSn4xDH/qv0pVKRCYA9DP
mQ3k4jVfW/GWCN+Fq4oKKdcE3qPzhpLviREp4m4sMrKWZlj2nVF+7j2q0FY7fNCi7J3JKPaGt4qL
76SwwvtC4JrYeu5FUaaVvjFzK5RnW/KkaugKmErAfMRqakP/wQl53UBxfU+FCH6OxTRu4lzd0ly4
OC2SfWlX+xS6l1nncIInuivMAs3l8Zdu0QO57mKXX+98ncb515v00jBTAx6TIYC/EQH5r6Nqvqzf
drGX4jecRDjTYqpl9rARx91bhpPv4eY96EHy5fpSVpyEY0k5nYYlN5QM1h6Cys3MCUfsp+RGidzH
BQ76dkqOS6AztlO/uW5uZee45qla8FJ8xqCfr8orgjQbHDzEKtTbxlVfRXm9sSJxl0lOyF0Lvzkl
C9Fwk5ywtMYpgigF3GXi2kJS81YTM6J9MPuRW2xl7WsLOrUmuRwj8A44OmrQTdyr3dsyMbJ2N2iw
Sdy8fOdI9+iyknYKtsnznWsD21QqMdKzDPURcoi3erIlhr26lhMT0loYwUJRK2DntLGP4VVUPjIz
tTEdsOJv3DJEP4TrRTYkHR0dPqiOiwbEvqrfegNs2cV7xQ1ez1RMZ0fZOKgrAeHMmnyIFs+OGqa4
4CGwfD3s/C5ExTX49eJPc2ZF/IqTozokzhy0CVaClvRqoiF7R8tlSxJ9dS28qWmqoO1yEc7dumQY
bBAQ37LZG3BEmbmxc5k9uL6YNTMomtL5gq+D7rj4gCeLccvJyrKZKd9umr7TDPg0p3bNXGqzUcSU
GwIiwPHg/K8hKYULF6MbLKeoYDfCW/ZzlU1wSOZBZ76pu9itDmTxS/mWlrRh33pxF3b3lqIyt28E
obXV0lwJGvwYUBTEQcpwqvwJVRuk8cLm8iP2avw26x3f5n4asy0W4tX9pZYp3qhgN+TSUhcWhW1V
xHUjGY19VWjRwSqjCtY5vXhZSenvDgvcPuuBhF8uW+hu0jdzSPJoGACImnbvTO6T2W6c6JWowcCD
wIQwPgKASHIYYyqjGBlQ6MDq8YthZ99ji1r7i50SGzgCIG2wJzIkL0vGaWLEGXnzRU18ve2Lp9ZL
3VeRZ/YbfrnyfQQwW3gmNWdawOf+PwRG1sWZcMumcn9q1dT7NmQkn6puTg7XV7XidBayu6LxBiYP
LNm5KYY2kqyq2TnaTQIqlL7KBuiDAegxvRluCRqtfKdTa8/n8eRgG5FOh8qmOdFZ9XHoho9N4pQb
32nVBuUXEk6DxqUMdkkNK7IHl8d1AuGPdcyaIAmPmtEuW4ZWvhIYAKZ5qBdQQpEb6M2Q2gjdc40U
XtTfpc3YHwJvDN7lfR5uDM2tfiUhKMHMF54hdwvd3kyWqmdNTZQ2u4nWpHg5H+FE+TJD5rOxgyLq
SdkLC/uvNemaHyq7DeIIa0EXzLBKqpl6u8xjdmSeWbtRY1X3NVqkewUaoZfnZhB20g8FvUYF/Jls
88RBYrLELGVGnVGL0NrVMFLc5aVubTj9mougbgPamn4EYUly+iFskWo0STKUxfmuQWg4h+rGQlZy
DIIrsVXMVRLSpYiEZPY8QerJM0CttS9dVDmfRy2vugM0lk7lTxmo1B0660DOrx/otY+niwo+dxtj
s3L/L13Grhkr8YyeneKP3pnVrvDS6HNSoieBxGMBHbfa3FpFYu2vW15z0lPLUlrVTAvNVA+3gYmI
Ya3wVTo+aOG0bwJ1w5L4PrKD8sLj4eowOHJ5fw2DQ0bFTUnBwjjkaCIfUwbSbtM5ZSIXwh94kCJe
+YZdHNS8XzZum9UtJgGmkExdEmynFDObuBsn4Oa+4gQOUKOE9hli9rr+TQvm6ZseecWfGEqhd7Vu
gSq4vstrUYeuCYgWMF2U0fRz41Mee/aisMu9bh0jl6QlbX7pTrhxRFbXyDMaCCToMPL9czNDmOhx
O/OMjV0z+pxV4XS7JE52O0D2sGuVMflY2ROSG+Ncvr++wLWTQ+Qm96ZU412cHAseG69ugCVG1i6y
v81O449GvjfdHzBSbTxw11aJxpEOFyC3+oU4EFiuJrbh2faToO0PQ+NCqjo4nm+NLexhdWgdazW2
3k/WsKW4t3ZYUFYSxVA6iVSjzvcXzHbWNs/HNPlkx79hMlqUD3O6VbtbXaADQoiGK/eUXFTLbSMN
dcgofKO27ONCbw+RENfKjrnXVTCrqWFyoGWeH1t4w65/x7UgS/pHFCSDZwxbukUYc0IFSyEQ0T0o
d5RsxkPijdnddStr3kLex5uUKwMjkp+WFJe0emaBpC7TK70DUjKBuniXGiWqlxAS7+CB3ZLjXTuD
VCgZ2aO0BTZe/PuTWwphwShUInE4CufTFKCLZWVfZ2veuENWzYCddRzKohTMJTOiTztmIWaSvDxq
ukN3sYN75OblOyiqZZah06FH9+98Ma6aFO5QsYOT0TNvhr5NnPp9WM0QpVIuhavILnPPH+Bt3Jr/
u3QRUJSEGEK4C+emHMsgp6ULYpF8jk5vP4CHCt9XwOhury9w1QogEsIYwC+mac4X2LjFaCcWEzt0
WyA5EsxB1sFJvCza8EW5ZY+3s54TS5LLj2WS1LFO6FKgioKQTNFu9aD74VpxJPp07kHLpm9NrD8E
5nhTtSao/DRpbjNjineR5YFFU7z99cXL6uzPv0kD8/TcpQaxI62+5cOX1SKwl04OYWU0mUfTjqPq
0BajOeLBqvJN8RYrglLH5D/jnGWBb5N1pX4AbW7thxHKYsDENMBybRjMr9pJgWirymqA3G4KcXdd
WbG6t7u0/jkyuQuwK69Rzur6cCL7cKfefqV49ufrK7uMoCLZwGUtCswMmUmnA3ZCgnTJZut1sPey
/iEa849Zmu7Lyf71D0xhiXBNsGb4+NyDliwDQTpwRKIoMiDMBpQRcu3uIOW+m+EdvG5N1sr5+8lO
zImgfhJeCq+CnbjgWOhDfIvgMh2KIXmVGvrHyIgG38mGZDd4KEBEanTbDuWvwO2/6Hn1CKM67V9X
+1G1zc8y1z9TTyhoOyQKFVy0Y+H6sg5GGTi+niMmDhgIeNiigfiDIGs3z8ObPNpSw7u8gfhM1Fl5
xoomgBwrC3ouyOCwmDSbdbSHLSN8HdRR/MFwl+lAfwDmPs0vg3DeiGvyoPPzNmKQ0UM6usQ1aRuT
Ke/avgJRnyoDBNe60TxaZtS/zZIakEaufCEzCA9eOzMruEDY3mutvZ/dRD8WtTt+vf5R14IQ4gDi
hc1tyI+SvqmxlIprEMuNKsi/Rwy42HsrS5N247w/lzpOcmOiD7MxIHZBxoNNIaqeG0IxzJ4gb0UF
BQ78yc+8+UvbmV/EOIZf6Ym3C+1ReWpzT9kpVf5+ShH4jLMJYnXGW32kAQKcI1L3geFO9w28M8e+
hyaqt5Tp0Luleyytwd1BHlnvwj7ojnVdzHundr4t8Df5bdUauwACOr9Pxi/aQOADIHVvTpq1y4i8
fmEU5TFTq3AHt/adaUIQYKnRQwrJf9gavysveIhD97FvvD+M96j73prCh0pHEi8Lqi/VkH7Nnlmx
otTZh+qM/Axwjsei66yb1kzvvbnm2KgN6lGLpe3qdrO/I31IVxcVQ6H3wMWMBrScuOnFYNG142GX
9WryIVrS7KAU4/jjurtIwe3Zik6ZHWPgcagynH/FJVAAtDv47min7m3X2g0kQOW0DDsoIU3fiMOt
CXAp2fhr0aQQRKKhQjYkWYxHZfbGlgugT3Ny37DIqIUP1V04O9WGj64ujs4jE8h00C+y7kXPPKsY
WJwdNvONYU76PoYR740S9P0by2m35vhl/MO/1/Yfg3L5pBnKMcoEiNSqSxcig+5PaWTJIyIDf4LA
yX42XVf+CVQ7RipYgzuxZTqm7NWtEW9xTZweTeE6lBsYtCVvJCKKfTmJ6zbUvUWRz1zFWmB+U9Mw
uG2GvoKB0J2/6rwi36Vekm8pFa85LLk/r2UmBnhpSFbh167E0DLVnCLdq3n2xVviDW9d9Z0TE9L9
mDFlrtQdvhM0FnSbqdW94lFp3sStPb+7fjDkkv3fb4kwEMwRjD9cvGiUnvyqE7ZM8Na/yTagJoIR
kHavpRLDNNhlwyndQyRaR9DyUdBOkb84XP8VqwuGEYyTIrjJ5Mx8mCpt6hWBzazL6ghF7Xwkg/9s
VlvtsHXXhViKWj0nk4fAuc+E9WSGnsjL1D5DlSPfN7YONl+9n4jiQQXHagzLD89J32rV1/20JeUp
57TP+02FDLI1am805sRWnDjt2GWJrkVT4bt9Dskj4nyxzS2mMTCkOu2DM7XfFDKIvKAqaPfefvKS
2Z/cSblTouFBc9uN8sDa1tMXQvYY7Z/L58pgaAGU4yAU9dyOfKjBqwcvcewn6KG7DZ6ZtfMqplrF
1Bz8PPJXNg04H+1Bwa25/VAmjHugy3m7WH6oVB7KPbQkhuOggvbbXfevVS/nhcm4ApGYOClF45Tq
Vhy2wPYQielussZt3ulu7R0guymPQ9bSS4l5KMGEbR3zWC8e3DzZgo2thWnqBvDBAW+l7SE9DBlD
sQo6EWBBldb9mrWTHfgdmItop0zpku1dxfC2GM7WtpwejqE/P3ipO517W5QWdpUYBjXERut/JmOj
fQRBYtwEIe6vmOUvxILsp+ubvWKTnhE0x4Joj3eoFCBh286GuaBFVTfofVXRDRor2b6Y6jdNGYa+
FVQb0UPOTMWZYoHQ0gF3ICuWny65rWalIt5Jg24l8TFO9OnHRCgJDm2maj+bsO8jhJYLNJ+GSTk4
vdP9trrJmf280gLXL8N0GDZc7tmbpduJ/BTgN7ky+yFfki7y2GEjpuU0e2z3Ta8ox0oJQM/wgPOH
aISTDaI01BDSPe+9wXcLS985k2fcZeaQHiOnSo7IHHk7JTQ/u8AK3y5OAA/pWNLH0qzkvlfDfViU
zmHW53zfxVO2t3t7pIoKCWybQzvUf6o784NSNapvF3DwLnpwhND0z1Ak6U3kMPBbpEq4d4T+Vel+
zmP7K4k7ahUpLOJdYaJsGYfDfWXCqaUWVu+7U/oj6asPSTn+ANLQ78fWvNObvARWkj9mk/FpmKLd
6NiPedK9jY38d5t5x7RIW7+v9Z1uLa0fJ+q7Pmrepq311FUDspbGVkxbO+4keYJPDag/tXvpqBV6
ptiz+NWJW5KY010eZyQQIkYi57rQ3i6DOv6B0RBaE3tME3PHTGyf36A/RCH4+mlYOfUUXznxQHsp
TspBL6rNaXSngNOgvkPQ4DhZd5Cv7aGn2XC4lauNggw4RkGIx1m4OOtZ1xnPvZ5xRiQ0BfX9rRii
6H0yQpHLJ26DJHhi3gWlp9zzdL9SwdBpU7jxO6QHKoeRn0GKBeqdZg1aLuchRzxxPPW50r2U+qum
TN+GgR68pWg8ctyS4JuXVdYbt6rL2+s7fZmYwU4KIJH2oc1MvgxDaTLobQtxs/Y6PEOu9oqUaaOR
vGICdluaQBQrIbSTL+/EKBz6doTTCIp1f2yLrwkr2vCYy/jJDJ/BBWmxjeCqpAwhQfEhDJFa8JM6
jWc4k7MhPLTqhNkyRbCPGQyz1v05b8tko36/sj5eR2AmwFo5sJlJpudyRsFs0tnCxQ5eVao+7eFV
Nl7+obBC85WRHEak5MvYTp0+qyIu40xR89GvLS2K90g1dFszUis7CSmlQ82cxNa8GMk265huiyAx
Ko1Cv1+M6QsTou9txMYOntsfSBWCm+s+eJlNielvQRtJr1WQEZw7v1LDwZM5Hg4CySK3u3dEteaD
qjefrttZXRmi82JoGdiyHFU0ww1tJeZyKdv0wJDv17pKviv8c+Xw9WBwfLnjC14x4MrMD16qwsMq
Ozs2fTjfRcOn7pMPuUG/7vqaVvfuxIZ+vndF6zBf7mHDHHrCF7Od9ryPx2nDzGVAFuM+/12KdDdY
iO9WsRWR8ML4jSBGa6etaORq3VGbTe13kTe8dP7B0iyw5bgiIzkyAAtOksSJA2xSpDFpBiTxDg2Z
ye8c74VTFyL8MkUi3jaM40DcJWV8M82xwIuITlpQtO6unuKaLMhFfE2Upj78g3WdGJM+mV63Y9Sa
vF8GRfsRkVf5SdGpSJw4GyFjzTccytNc6SSxF9iQBOEWk2Y4FYe2QbdgeFWUxQc8cmM9a75xakbE
x5PHWd5N1cIgEHAJNYbYpYu0x8ZQk5s6c4qHxcqGjQ7H+rJAZzAOwPTRxceCa8NKB5IDVZuLg1Op
lg9P2Uy2mGxBDddCO939/5iSPtVEhsP0I0tLc++Goc937pR/fLk3OKQegAwF77UrBT+36825s4WJ
zn5s5qTcWZH3sCzZy/p4zy5+YkfOrCsDsMno4gz60E0341x1e5ov07uod42NZGZ113ixiewNFmA5
p2J6SYlU8luoDHrF2afI55RkzkY97K/v3VpAF68XrkOm3HjMnHuegZhLE+jsnRW+DRrTDxTHd4rI
D43vbacdrxtbdXMKENSRyM8YqTs3NnnTv32hiF4XQfzNdMo3C1p1ogx03dLq/p1YEss+OVDmUCI/
qhCNwjB/A2PSfvbCP9dNyNRIz+4AXThPa5uM8+Jtj1ZNqSkGd2Ey9d0D8hPGayMzm2OWzsiOMAZz
00RTv1uW+YsToQnkNV53Y4myimrN3m6xG3M/GYtBKziz70dz/hNHofsQe5W9kV6tHXe2myoHDXam
/KSPXNZal8czjts0tAdRsHP06S5uNka11lyJQrAKogW872WS6s2jaYlYmRbWOyfLpl3Xz7fJZHyo
LS7topw3DK4uC9iODriFGCaX8FPonRJ3xnftsT5YQX0/MniqWdHLhk3/fmdGf2zmdcGkytiLcPK0
HD7z0q/dgem+L7o++Vb6QnLiCytSnIzavJ3hPYJGqusD37XC91bTNRunfe0AQtDOUwKosyAoPj8W
HojXElgVGjo2qroNuMCDt/TRQ0sDZz/0ZrSBd1w7hhQi6ETADwIpkBSZey+IExs4uz/DqVjuYCag
ymlGJWJE1w/jmiFqHZQ2yYBBIEjZRxCAKOYJUVKx1Oe7bkRop0a1ZsPK2vYxbwwgjzVx2UjxS1U5
s6A3qaTNw4e0qt5ljoLswVxmfuh2/ySjopIgiIEMDMrFBAoD02CJjKrP4IHRxl0Qv4Wi9PAPdu7E
itjZk0i5jGobVJZg8Wza4c4s8/5mQVpnI8FZO6oMqQmpDwCp0I2cWwmz0VaXEq5aY3K+z9HArvXK
XdwHL09sHMHlwCeCRpaC77kdvepyw2rEF2q8G7Bvj+PUvLVi4+b6pq0sBzPgeWgEUVCVn1tFME1Z
2LNpljpCI7zk2lPfdQxQO/b08bqpFc8mp4GznEl3IEoyktaonSofdIaCiOzU2DL9TxPE/2DXuMm4
yGySDUNOB8uQKu4y83XQJw2OS9dxSfR3kD1v0auuVExpmz2XpShMAb4XG3vibV1ot5qJ3CZTys2s
7MOSb/kIz0+l7Za+bk2/UVDL3Be20zY3abVklCztqR12URDHvV8lNZSvZmGrP67v8toH9QCBgi0S
DVn5ZIPpiSYHfXDfTUy0ItUn063v+kL9ed3MSgChe/lfM1L8HabQUYHS8UJ3hua30pTdm6iNozfF
ALZ2XtA1u25vdVniOrYEQdXFaKjnBlrTGjiPVusJHR8U5iYA32PiWMfrllZXxjwuQz4wCVyUG81Y
NzIH9Q9/AiICyevO4nXWRcWxCn5ft7S6phNLUhDOFiMviwUX4h6Y9nBg74fWPXYqHIXXDa0vSTBc
QfkEp7cUS/L/S9qXLEmKa9t+EWYgGsGUxnv38OgjYyKLjIoQjQAJJBB8/V1ek1Mnb1qlvftqVlWW
iQNC2nvt1QSmZ63BLTWBPKwCNrbSL2FiTxBmp5c/fIJ/utgv2zDagL6OQlialcY9DrY722A93HjL
OC4RJvvvd/b7R/ifO7v9/398hUDGqjVJsCz6ymziqrzEs90mZfkHAtTvti7YdN14j+A4Arj878v4
MD6vmxE12Voub9Zv6xvb6k9n8m8ucjuKwf4HWwaT3F9KjDCsbsgXeDLcjn4aDuNxiMnDvz+v2w/9
75EKZkr4y2HJCxkoQNL/vpHSwWYF/VgPn2a74/EbB+HOrU4hszA9KP79Wr+7HwApHhBsTA2B3f9y
LaRHT/zvE4xEOZ3aAjOR/P/vEref8I/Xn5iaIJAZuxC24GXMS1F7NiOLNuMfFvVvnxuOLuwKaPn+
17mC0h8J2+Ntt8fUiAZ/wevjQelkM3kE6b/iT34Kv310N0MFHFcAkn/FAcbQuMOCjNDUg02pZJve
97J/f3K/+XBA90DDQRHvjkHTLy/Hk7fA+RreLJ2nLfhCMNwbSpYUo1F/aDp+ey//uNIv76iZwqQD
ZRAAQD/pDFlbP8Kh+uv/cjeA0XzQ6yAF/aVorkZRTk474/WMwxvwM4aUZ/KtjSB/eGy/v5n/XIj8
94JrOKRobW/gXNslq8gW3JuzidcAk8N/v6M/XeiX9zMJwiOo+1DMxu2d6fv7MVy///0Sv9mosQT+
cy+3n/CPj6ejSTMkBPeiWnmha3eC5f4m1tUH7dvHf7/Ubz8fHD838TnqzF8lQMzEIhGwPoW8Kcxd
AED1euS+c3YDm1L1/O8X++2j+8fFfnl0Ua26jgW3ypl5PZI0xksI4cQfFsJvv59/XOSXh5fIsrHh
zS1z8JPvijrPKh4+Oz/5k23Y714SbE7RsEPoiTH4LwtuTfStIMFL8sNk6+BIGABDU7JBm/h/uCOQ
34BiIr8W9ewvZ9wsHI7mF49tRORB3TqbNQEVjv5pvvO7pYCQihuvAWJSTAH/e9VhF9XDqvCpxnU3
bRDp1T3WkDHnqiXJHUXuX5Y4LvkDvvK3Tf+v594/rvqr4zSo9QrItIsNAsaFTbY6tuKpy6wugmiE
9YZP2oude5rTsi53jbHyiqmGelqRELuVfYic+qkCaZmtUX1fc188NElrTgz/UGhzrH/lnSf+H507
bkjKrdq9Kc6BPAD2+u9n1YbMBycPiwyZjyKjtX0sVVMo9HF/KKN+t8puZQfBLAxEtl/LgtuOmagQ
qyyBfw+38R0H3tVE7MX0zp9W9M1MFr/717fxt8TiJtz/31Ij60qNocASpp5YoyYD6bJsMk1q0981
rcKgoHZ1M+eRpEiMXSC39zflPBg/t6VP9Z0TDw1SYha+eNsAf5PdjqvvlWeYK3H/0g4A6SF4iNq5
23EEinePqvXL9YW4TKtHDXnBQ+V0U12QiiHsdoSPHf+Y3F6UmFfAHKZJe4Tgggyqw7FtntYZHnen
eIIbbW78WtCD3yXte5KUUbBbvJH3j2HZVHRTCkucUyU8Z8kZHzzEq5e0w00GkFWlXXVz31j0Gqqi
s5E/TmkC3fH6EVe2qgoEXi311YjkFiGnK/XeKSP6ou0iTdJudmeRBTrGUuhxK3Kvo25uEY9MZfPD
72o9I0FoLTk4UU7A30HfSezZr4m5U4LxN6tNSYq2pbHYratsu+3kObJHGH0SjY8QVvQygeuw8MUW
BLP1R2gii3xuOFaELwLGfmDQWAUb5KpN3LqoUQtVeTTXs7ws1axU5hixItDSpfitZsI4Kx1BtRMH
pNZ0l9VjhOQJdrJXMnTNp7Mq8trMFcUDABj5c4ykPqFNju760IfXBV1CZ++Lxd1hoa8/umnVXZYE
gfGzqAumLrct/huUqlTEmD1OBuEVpXYM3M8VaDQ9E+DKlMMEFQjH2sFkY4CtcsarXo05w9wZxsVj
oz+rpRL3jkAycQab9hGuRvBdzuCUZ5uTiUP51TgBZKOYDzpnAuCiaAO2fNhwnL80sZDGKBDQ+wya
MnrveXrMMGWQQ2pXdWMBKtW8a2ekoH2PerxD7FzvFWaJvC9u5qQYkKajU06hnUwXdOdNRsOS1KnH
xYIQYruMO0oM2iXUNU0LPqedobAA/7TZaRjT7D3fRt/caOj+hTU3N0ndY3HAiXaJi9IEzYmoIdzM
6zIEWYCRXAlfvBKef3x0zUEqubyZWoXfVVXCQWuZp4fWG9dnN+Y8yHAfZocMemQeS8+gnpbsu3fX
+qrUrBLobiZRGBmKn/PK52ETBUDJRTfEnw1uftdWDT2OwM+unAz8yyyuvDodiE1IUZ7PQSjBEsK6
3cRuq6q0dSAA6RlR90ijkz9VKdD7UCn1G5yCYSgKCCfZVHqYMGtwy+FY+zY8TZY138TQ5FqTcajh
NdiVJjcOIqpzIwW9IL+Zulk51iG7hCsP/BxRYuzb0CkSBcoDu2kJljRct4cAXx1it8HxKbsvaEcr
nespqEPITBEon8+L5x9aO5Y4m5LhLkr0UDiMvQXc/PBV/SLpqLJx9BtEwEmOiKcVRfs8n/g6br3I
vMA1F2a5oWkyzF7GotV+nMGr/9W1rcHGF71CK4hzxAvaDSfNhPOJXgUYOhgy2O7AGt6ANwYNcbdQ
/lIGTH36S8uvsdeyYknkDs4cURaSaS/a0dmYqcMHRHvIF5Z63eJFdejt/OGdlRBVxIk6MBF42Qie
eY4HwjI7qRWZ6T3MNZnnvSg9jLtBzs615qULpWIZGXFRXU/OMur9DXL8ogwLqcrAP63Odpr2ECWI
+3Di9Cec3+cXpZZWPeDYCoo5ZJO3j/XqTplvVXtufdbytBVsgNLEquRhcYh/0MDATeaxFk68fgc/
jmCV42u5rjqVvf6qdB/l6yjjfJlWs8XPB/lOOps6SdY0ivs6Q6xClxMw5Dad7Eg24vHubTQGOUqy
UxmH+6gdENOnsLs5Ht3yxTQHHBsdLjcqH2MW5iDYPW4zvUxJASL8azgMQ0E7PzzDQwRCORJ2VwnD
nGz21QtRDkld2q/HgTD+oNVa7V0J2/KO+GctyNFNRAJrGJ/AD9pvM4tzIpUquV89dfLLLkgbRvvt
ktj1xZh4zvt6Qag68za9GUAltHTOZmjjUxYkkFhYZAoaUl7XtQpTNFNBlrTDXTDAY72Pbt6J64BN
R/jxphFYCg2lChFycZhLQ8lxMuEVadEfDg60lCfLLbykXbPFcIRHN3LIoMGbjhNgeyTQrxp2gRDW
RTV0lf4cbWNZxzAl7/hBTf4B2rI4jcamywY3ydgk2mKNy20NglrqxVC/JJ0LFni/RptQDrAEnoxN
lYPBoUq6Lh8wEspmcCwvQKnoDnb3ZdZWWIy+e2/RTOEZIWHFaRieTbhOe1dXzSaySMuAUOrYV2D5
EpwlmeO3K0g6bpLDU+Mt0dpLlTa6iGPMZUQJwZ8nP2RH7clpgqdgpGMOUdML0qP9bHQh4YboyxaA
LZq9pbXKE+7qvOFSb6tmCY8OQ+p97E7zM8WIN60dHRSupUc5zRCkdrWAtf18FeUoMXXqZCbVTHAo
kz2CZ/qtGcKdKoc8sX1YrHUL6l5ZHXSlTV5xXaZ6qvGenckv1sh7H0bExEJnq9KywwNG+b9mTSDE
vhZQoAV902YeV3HaNmK7BA1PWTWdMKVa09G0IN2T4RQwnFFlE/p7rCoHbS8EZE1Zv5LJhQfbbTjL
16fSNjIPhD72rfNIcXgvkr7VfksyPUc7xIeDNEHLK1Lnn02wqmyd5QPrg7cywPaetGDV8kBN93CP
lDke/3Stk3reCEP83B28nNnWZnPSvc7N7Bd9NbO8aoC4J10t0SJ3TuZyzaHbIV0B1zGJ0SOXWVWh
iGtNOKQtIPRULM2XgTlQ3sD2PIMHkp+Xmn4y1DBetfyAOfSblOrHYIY7MsSXqjR3MqGbDrT/VCOC
N+oc56Xi3l1LkU83x91S+GN8sK558Qb2UA6uv6Grd+dNS4kEndF+9zMiPf2wkrCobN0af028yCqd
G4Fwn2ms98FAqo0h0Zo5SAzaW/jmof4Ka36mQaOzeHaxLGJnLYz2Q9SptVtoGPpvez1WDx1IUXkL
tvqx5ghnZWKZHlzZs5cuwUE7BMH0ADGzv5mSqTtLhLlvkVBTn+xESlpATbDYTDhtGBfdXKvl3pUj
Pkp41VQ2T6JO7UJJn72wCjT8RJGbmjpDpPucrZ3npo1ssUUrdzyPob/lvuvCH61hBRxO9KWxynnR
brQAL3XHHA/yk7vhmAo6gAg9r+V+slOSmnJesTerJUNty1AST7roJUXhFxqEaoVYtNFSlRnyBErY
ssQyXRFRuUsSfrSsf0PGZZNViWdf2yExxSwWtU9uIl/jRsOxaVsCKkgJj9AeJi6mvQb+cGlCG+Sh
XocNNf5yhVdBUDDHmze11Du+ymXDPb2vGN9BxruAmdxhTiWrart01E07v9U7Z4YYJUzaDy9a14sx
HPuaBDmth07NXeNkDze15OC2DT+PDR4Lnqq3H1kJeQ4i8p5BN0e1XSMQgZDyrmzMpZPBnMPaFN/d
NPgICCzvg9V224QHImNK4S+MTpPLwEOHaCJDmexnkwOjuFpaP+/wur6EGdstpKWPa+Ib2JTSASLr
YNh7Ahi81G5BFxPB+7Ni6dDLGudcc0H5ugn0DBFRmCwpm+UutAhdZXrfuNOawuXpfdTTp8SkPRtg
Z7KtYeicxyX/0lV5rlS9l0LuBzFsfKdrToGu71YUzJCbiQClJnYQt4+TlCZTnGLgwAt4YmL3nCeU
S2iAUL1Bld48IO7qgD06R/vwWY/yVUxzzsS4Xg1my5lEx5hhUvKDtjLYNH345dmqKRYafHYllhDm
YCjCLDbo0Kg9CG4bx2ClTkSdajY/cVYmBbFwWAXY7c03KfNrqAnLOAFtM5WdeJGh9+jF7T1ydpM7
F7F1Jzo1aB7GXUvQXy3G/Zzdpoh7MW2SSPGXiGGDbh2vzkOeqFRrsdNWHJHe6xzcCRtD6fQWVs1i
OMU1Wky4nN7jiD1qPi+g8usTXHAQqtssabfAnTgZBJTJIzuIas3hqviOFY0yXJzJAgd89MluzV68
ZUbjZnckQL2+lN4Hmhd4WsyNQUxmWW2QjVvmVMZjVtcgEQZlDWLmDBwH058kxedUZ2IqsfI77uSV
N0VZNft16kYlhURZmyykmj5byj2VmogFh6YC5xcpXjBFGNRZNdBM07Kv4NPa4Cwg9NRSb4t4vyof
pO+kg4tf0jTNyzjHA3zlRhgBIIsFrYVM8gjC7mzFue3V7Qsm20cSjjJdvOXOltN3RVac433kpU0t
piyaTXlicrljqFwzMnv3q4j9ApRMCDCgxRkC+zFwYfIaAt8s8swXSyS9Q9Yt/MDZ9LF0+r1pCYeM
oXcyrl0BuRq5F5N/z8WwLVkJHt+cPMISHa7aYfwF65M6g9ZEZBXa+cyYucY71ShbqvHNOuon0if+
ikrU9whB7vZqYBZHI1EbJxFOakYCsYhQxUQleqGkPTSR0YfYoRKSS28tXKLMUUsP2LcIvuE3VyJc
jzxLhK3j7hRUbN13R+qtV4dn2cRzVo3xit6+3JmlPHDW30nL70aOQmj0h7Sm83tcsocBDrzFqqq/
OtTq6TJ1+2GdfpAVLgarSlpscUgj9wZ+78AXAKkzl3GiJ3ACvy1SsKHidT5mFe+xDx6qKgw2sFY+
27JJChsymhnkbw9wxuNq+Mlj9tBNEpXg6g8PdA22S5x8+mWF8PbBwvKoD17R+Fx90ZxtMvEjEgR/
VJXliB723uDY3GZjpfos6tcfvQMFjc/iHauX9h5WBnZj4BuWuTFsgdvqNKOXuK+jwT9bVsO9uguz
sJ2P/hLbHOs4b7k51gkXKaZom9VWW+A14ua0hOfS+X+5pC9g2+VsSw51fhZBXHIU1v2rpuMPvnZO
gTPraeXltfeXNyhlMuO6Qx6UjkaPbt3MNdW2JmJPbX3Ua3eEfnTMiBO5V94m+84B8tCQqkqB66Am
mxOEJk0hIL5hrotJMR9nYn2oZw1eiEdy0cJqZqTRQ8l6nP4k/mLN/Fj2dIut8Y55js2dwH7Dllyn
YG35uzHUHwPuJ5pbC53nUPjN9IVj+NLppCoSgdpw5snF9+JcBM5DxD2Ti767hzWpzoQKNv6IfJ2J
vdNb4o/BgkRlicCYcN57E/uOHFXvwIeHM2vZ71YOuRHmDOAeO/CbbVf9VaqKQ2migCnMBfwXXsqq
fagGclMov6DOOVMV/TS1DDLsO30xOBFNjds5p26Gv3kAe2zNWrqtJfyEYtwHU5NJp7jsigoy2fM8
rgnKrfrcuP4h5IBrmvkz0fEbnOb9DRsZO0b4LSlxaqj1kc5oIAfPlji+qBYNL+ZIOqd0GlPe2jVt
Fg3jENI81WVwPzHvnjA5pjJgJBUeli8QnmKAJyxQGvYAk7+s7cJqX9ax3sYjdp+gRdvHNdpdunOM
xLCViz3y158Tpz86Q7Cj2jk1A9mHjOVNG6P0LcMtQDYENbUxjoY+J4gJ28Vr9GOZ+FuyjFsYG+CT
LPcLrPRTuKRPgKhWJIqguRx08hhHdZnbjvF8GFBvuPOu6gnJ6sQ5cpQCWe8DYIKV2FYP4clGYY7Z
zJK7Zf3Z914EPWK974Z2SDG7d/dadtvGzHOGI6Y+x8L5CiJTpo4ZnzihKrWImmROdATCnE7KBxTe
A/Ea/ULMJ3wCBZyhiiH6yUp5T7TME20/ha+OTqwzALiXkbQPE8SBiZ62kqxvVcKL2aeF7dYV7O7l
sTNO7gvsagAA30PCyozOFWiZJk/awN2iob5HsNSWW7pVfV0MCcsk4YXTEDjErMWMYUmFwEIVUZj/
Y2v1q4NYvpIbrobuCLWRZ5/62L7ddK/IlgsfdWi2oxtnooKH4vpqxuUMEvYF0jQoAxMsO9UWhNpv
iFluoB8sb3i9Pnf18rrE5DGUYKuEY3iEs6GznfvuYcEqykzl7HpXbXTAeTZF4V1U0XunbM8j8nhh
G1Pueh28xx39GerwDT7QwEECLBYV6iIJoh1gaeBwo1LFot12p6t2P7QcrtvDsCEy+l68Fp/0eGhn
7FCBu+tWCr3l9ByLblfPwREzinMFSKcc2kuVdGBKRNsRGY9wnIkOqlQs9TxnVzIkOCN78eqZoCsg
Cp1BmJ3vkoUdtdftaxaefNWDbcmWJa2i4T1kc9Ym06HjMfJSLIi2bExXqTZd5+wcbfy0K/uHrhte
pD9db0UNloc6IE9BFmiTER/QtlupVwASCjBb+BxqXkhyIc68a1Ew214UOKx5WjlqH/mY7dtljyir
I175uRzova/rvEqcwq7sThocAXEZ35fSbB0iMx5zwGlJIlI0ARjXdeGLA4JYBm4C3hFqvmmYLmA/
b+C2uK3R9WPDbXgmSB3k2PjvGu7s285rs3ruPymULti8U0LqLBntFvnnKW3Q7ayY/jXTX7Jx36OF
n/ygfXHc6SFcLVKF7II/Jat9vYyPfmg2480qJWjfnEblfHGKxbeo0RHQnfoeOmrowHatnrJB8mKK
pmKJgpwBxMHglF19pVHsyGrXtNFlYvPHmsxPcbKgI26P8PA4hNY9DBppp0v87aKLS2EOE6TjwFKz
TBcdUZp1LUWgl1vA8wvbJn93SPBtJ/04GXBcVB28xlMTZmuVfDFHOekMMcKhIovI+xJVzAzxyLI2
JyncJiVDcvBhNFq0frBXlmwkbTbLGr4ussl6hvcvvUsbqR88ZPtKV4cSm0yrABuG9AJqahF3f0eO
2Q9X+gdiWcaguamc9dtrxxyd/slDRTE0JJ8r/44T9A8z9ODBOh+07r6XHnhRK6pzAsii8qGE5T97
lIzaLceNz4Y9a+eHhTwi6PAVcxuU1XEelXqH4yOd5HIdPRNmTll+SOWmfj8fOZJUwzFASKJvnhAL
cR85AhJXPhyU1xVNA3um+YZPMi7jbB4kzQZgzZlkE2YjsxlzOMXvAX/9rFlTDAPiUdskfrARz6Qz
zhvK1ivMsF9glQFfp1XuuHX+8urOog3rHhKXnWJXkFwr/hw26ADbRWzga5lHKxD4YIrO8bJ+LFF4
TRqAJAAoNi3WQCYXdBd2Br4ImwCAEV1woN60b9A4h6bbkk6D28nQpsAh36WAJqAAv9xUkf2scpSG
D+tSg2qypBOGH0i3OJcr+ZDc+8l7+HYmesOtzj3eb6tIIJ5yAE/AuMG2Yf5hjL0itgmmLOMGFmp3
IooGgDr0RDHMKAQfc11PnyVccHodXmqJ+tXMam8Jy2sMJ0c7vvSk3a+lGfCBwpM+MnCX0drurFE/
hz4ApK383WBgd1O7vLBkvLgG0ytVnXz9MI0aKOBK9tCFwaMgvHfa6n1eokIl4wYM9LsQs6J2yDWT
x1bHhX+70SjYQEt5HNtg16s496jzCGOegyPtzpv42dq5RIrzALuL4IFQNy8DOMMssbNHOYxI8TnR
WTC2+FBbt9mMfr3R64v2J/w7O8Zc+sXciu+qiZ8iUK/zLmhvZKF62ZCY9Rnagi7DOG5fYyADB1gs
VknKXHWo36IVuRleCPfZGughYQvcCtGjiLopqg7JV3Dw91PFmq9Yxpc1sZ/BSu8DjT1GNN79zBIE
2MkvQ2tM0JoDRt/4BvF5+TFWu3p1MW5c1HRV5jzhO14kf54r8qM2o9mgyCxTAUYTFPPwmJjHLZOk
KNErJmgHFjx7Z310vBFfTJ87DgGp2rBvdy4B1yuEBinYZALGicNnfPhFW75K7m4FiXdVgNUUo5uq
5i0QyUzRpBCr8FIGsXNVoZFt659IqtkZSfLRj3PuRDPGE/BHFtrtcj5j3uV3c3kZVxAjlQU+azov
2oUNGjYvwBRl8pi9m0oyAkbSqMM62p8Vr/QGZJnlqBZYG8TROG5U39X3YDzx1Cunz4lHMofBNM88
BYBQuG73geFVCWty7eViIHXuhrU5u2SA+5AL9In1/ttQ8i7zWl64QfstnP6AQm+Hzbmg808rZxjP
RdupW7+G2sso0AzebjXl+yHJQYwFWZwBeYUmQmP/9qhEqQH9c00OS488TpUcPCB5wMzPpYY9b89N
NlqymyTdS+QzNQ0KoE6MqKSHcRsKmKJ4GvPKKbUTumSv34ZTX4R0wYJ1rx2mUAzfO2vl2fToyn2K
edKM5Bxzdf9uP6ezhoHcGMC9rOnyxpHHDlwF6s0jlOhij7lgWsNQnBv1MTNnO92U+0g1WiFNawmC
zUX15MKONkW67Km15s2v1zO9jZzRmzDzRig4eYNKoQo9yIhjtqCyGA2X8znNiJ6YA5gYeGc8rFPV
kp0M4gyNFHZnsXNqeqCT91qS6DNK+nNXqwLYx9bpKDBimHqzC6Cc5rPqqc6iBCEWgx2LhiSbeiI7
aDnx0rwc89cNultYYrUHRaqTxSCGBM294MA2hg34KZhbCPYN65o9bTEj1OYcuNg9OX6dw14UJ1kF
zIeOIOVCThDabSMAIgEBSsAjqJ3o2onnfn7q0VjUXZ1RgIWjuDZAhzAbQuCpfWuiKTPd11jRJ66i
nenpnWf1s8eGjR7XL66njT+BbjFVxcrKIK1l+25Z9cimCcjSF5uwybXVA537rVVi52sYdABiqDuv
QWWHlTzyH4k8d261NTheRms+o16f4Z6Vg8uNwpS2WTcgfqeLyJbO7hmGjOkao6tI6AHDkr1pzHaK
n3Hfed8sD5OPsVIJzMd8GLoU+raaSXIYqLmAQnXsefDiEPXoQcS/YoqoZ/9Yh96pQZ8yT2obwhzM
L1EzAvMGnKmb5QhT9FPL+7z2Z//gaX7n8qqwcZy7Eihzy5+CwQXxoT7IBAenM92VwXJsgE4Yjfhc
MVCQbYF5O+uRrfFPwaP0xh5JnGrnJEhat+7TWHpH5n27q9iTNToaFNgSaGCzgI+gqAV8IrEX0ukd
X8NXAt5LV2IMTNo7sexNdMVo87GEvRlT47mGc7PsluviD8e1PiRAUOK1TJfbpJGRbYVhwZIAjpul
v++5sx3oePUH/xkuu/CgBmIaz/Rnp6tPKVgIxD/qAAt0+/b2iEz7U8TyCTtUboXZ9OBVLTgzYRqa
CWDiY+V+JNScDBNHry4fkVsPWhRmJtEs3qJevBJkOmamrs6CVdgfnMekCvHtzYces19pcJSBgru5
DVjK0I4p5DBIzOTHyq55uEaXKurRhPRbDzOTpumPPWP7UDZ5PBqgdhgolXiaXXXC67liCZ2EXb5F
JFA5Itx4VO5LB9cI6g3flgzAoZahmKP+PSESOOD8OOHJNEhr1VwhS4GuTyzEAVYSuaQRe1U3XC8c
nzzOMO8zRaPGXUXYkAWGbGeUx6kE2IE/ms1QI5vRufeVvWIOXNSBd0+Td6SZFz5G58IsL56FrGei
ZdEBBltjYL8AfEuEW7p4sgna/2nGvFt6kOaM5Ytc+71Hpk3pPzDTfMCYIaPyfnb9HHaPh8YioLph
OPnX3GFDIReYLC090uC7PGLzJpLl0ffBj40PpvbQxyh2wXd4xCxlR/3uuan9w0IRQF7hdEnMBgyU
jK3yzonW1MdgeAifFZvvBurIDABijBwhF6mLW+U5f3XYGoCPINmj+rJBcLX1fHLV6zThaEX/0Zvq
6o4CsjkMCur14rjrbp3ay7TIH8ni7zEqSBVoKWwUGcLdQOcHIClg8cFRBddAhKcR+HMjPidYkwIf
h2ICwwTjj5+o9w5YXBKOos2RVsGr703bgehDMzj3Lln3yNt8ibRN/WZFx3wXOF1hB4Cjit7Twe7K
bk5FtTfsGmK35NhTwCQZ1u9VtNm0rpsB7FvZRdsSWnZXHHv7ghPjgNPim828INJJY/e5ipNdNbWn
YZmKfhg3QIafVzNuW2FR6Ze6GML1xQnnbQnXmdrX+8g0G3gZwJoPxwUG2zHKEG96mp3wDOFG3kzx
fQAcBE5eaTt8RGrJgS1mMCQ6L324D0eWcjYVNmg+BCYowQgDGBhBBzpJxRrkRBM40jgwJGqKUHqb
EhZnrqhz7+/OzSK1z02eteN+lY6zFS0q5Uji24Rk9wijvU3JgaGr+TqN1UkjbQtZHGiqHXTgflBg
48uHCspdO/0PY+exHDmSrelXaav1oAfCocZu9yICCMEIajIpNm5UCcAhHFq9zTzLvNh8UdZXdNtd
3E1XZ2WRzCQB93N+2QJrGmctwpdeh9dDql+BWr5nnZwFXabg1EdlXOSKigcAUj5e3as8h3BszTgN
74xJvDqZOhXFtL8sOWad7X273S5lu8UmtIP0iLRlABf/IBreBiFve+f8Hgd5asE+DeOZOCF0BfV0
J8rlSqCTINjsobLdbGMpdTP547n36vtWiTjt87PSSKi1833hRGgluJuE9TJb1YEqk72tHaxoA6w9
Ip68ifEBHQtUQHlZxcq3o9VNrqysvOrkh5zzGy45+L4M3U7F9OjeY6faXYLj+Wu/OCJ7AL18I++8
RT8EojZLzqNKxAU4QDOXOz/ptnJ6XkouJ9cZOc+QYkzqc4bI1kt9sqnQ7ZgMOjlikkZyENMRuKVY
CzEVKbL8fJd6IFXpPYASLeFlMuX8EvlISbvJJgGBXgy3rkmXaNpTv8W76z3ZKUXUMMYIF9w4BCow
aVBvUGvUbWSnHripvk7BCN32xpfnMv1sugShFw5K/un4qDA5khypP2xqCOKJxvfVUlfOOnGYhQAK
DhyYmm7LznnVBpGdBaoGKpXpUVvOWgVb3zuVhs0uejfYrBvmd7H4N10hYkI3fhP9e0Niyi6jILnO
V674/jyJT6FQ7udzrNZ8s0i5cdLfQ73EhtXDh/5mj9sETfuVqXS3SP/szfnW6Pqo7BpAsPS6YCAP
wmvKMrcpjbSRWbgb6ofOAxNuhYRxY3Pa9Xl3JVmxAh8LmDpKMyVkKt9kDe+Ua5+W7rVvCTJqi2xT
2MMT1J7gYphvxsL59Fpu5HXQN4zCb1VexmPChRAwCGwCwRTrNcNH4bZ3wiD/pcalFPBeW/LTq1Cx
uWnDVOTp7UAQSOgWG0CtrWOmJQmpKp6s4X7u8+eSwoWhvSDW+U4YSF6sLLlauvSl4UvjU75dyvqc
8A2dEPCZg7qIWgoyTutN6wdR2z0k8rPO3mrX3IoLiecG8P4CtRPHykCJN3/8Ze+W6eWburzMmfWe
gr5vyNz4cRsz5LOM8DOefUgThqm+/qjM5SWw7bvGbd4yK3h3h19gD2ZsL3Ivlbkr3fQF4O09DW7n
Kv/dL8tzVe67Zd3l7VPoZG8imXc2y1CdPRKN92ZO1Tm0UP1p66PPwm/8oZvaOpFPsm0L+UNv0qHy
sk/Xb+292SecUwmilDAJAW/GnEut/JE6PyeSQawylhvZpdlDMC/yvb08knnZP2eZExys5NJkSuwE
ELGdxQE13Pd9bZRRBo0fVRUzYrvaZlyrLji5dUDiV93nkVCINfqcqdDMUmfbzGG7lUSDH6o5ZQcU
fc0OzX6/mHYRmU7ebHK/X1klmuS0mG6zCau+2c6W06CZpnQzSYOPafY+1oWEVpi3d9/mh1daF1Tb
1g9lo/Od9JePybUUYjDIQGPGiVnNvthkS/I8NGSfVcbAxGA31+vsDftGgIJ2qi+RPs2ndDCGo4vt
bwvKoHeGz82NcvjST6vuJgvqm1wipJYVHAXuBZ4EouR8yacpIbP82b0dl+AhGDMfJLV0GMKaGHGo
hVXMyhAoVvY+SNezV2OwshQJEYMe92PnfeTcdsyaNMn5CS3naIthbxLgweoTTXM05IzvmaBDoK4P
JZwTrWbWnZ2H96MLfu16h5ywrC15pinVqDDrwfAYVMOhNvkShOnVmb3zgjai8e84eclHAFbiA4mo
Tt4ZBuzp0jYP3uCcw3a4cFfGU5Flp7XxIyhwpke//1S8ALONu7OwQXamjS+qGz41kWl8TxPpZBsU
k+0R/e8nxgFz267pHK8l6+1kjWKbBiWE39xuXWkS9BUc+fF8O7b29qjOj5VX3E+q3o/+cg9UVsUt
MvXIcXFrI/QAYM3rnWsXZ5/p9sJsPk0Lpod8fslIlzkoNIg09BQo5YLhWGKYg4yt3S1hGp90YHp3
ZamBvmRLjuOIYLVXebRyHGVBfqRR9hSYCEu6tPumtghXH2s0/YHFk9XnP9k6X6ui2yVu/zDY5qMZ
6G+xLpcLCGiMPsyBhJH6y3OMmXS+9FiZOqpb8S4Dj3HDNa4ESZmbIWuwy47lj5V5FlLByd90mplA
VxC7Vc6TK4MPKUrF+roe7XRBQ1D085FgntvaS6+Vrr9XXPuAnMMn39cvam3M7Vr4e/7lHVK59wu+
pS8DCdXCQFDtNm26DDyEfN3FJ89igO6Y2kBuMAqM2ymdCDtU07vVr+RSo3Nc149crDZo0rBr8LxF
oZQ3WufXdsYxx/6SbcYyK3bDsOYIK5NdJ5seHULIdmWxcduqWyLyHJqt4NXaqF5/9NJ+XHm5K15s
foprhgCelzElQ/Y4OODBU5tk0IHo3yohh83smT9gB3O8dBV6Sql/hXV3aZGHP5JKk/baF3FPbtMm
p1XUWkJqYMLxJ6tQ2jSTj0i7z24tvymisURjQefroSvnH/b/6dB2tkHz2nifB94BspvFKD8aCBS3
aT1F3QXmFIUBPo80pGyMK7ivj0IEcc3/2agJ9co0M3gKvAIIfa7JRTQ3lByiFRlNhu4LrT/Z1tmt
Uydaq3HiULBRGLM3+4oD18mNHQTPLh1NbufCZUtO+r1c6ic9Fx9MZsAitbUv6AchoYTRckxunIbd
jQqRzYRKelvD99ZEyuw8KZ/XxbvtK++rIvu17XRUFNXd2NbvTY/8URswkbQgRZliu7HtxxpVWRTy
qEVT51LQkUpjI2Z9akp5I8Lh3M72SbXWwRGDD7r8RqO0uSsW75FW6ucxuOTVU6xcLcNXPqS3y9Af
K+VfK6XObtnA+6jpIFLrrs1AQmy72JN9fNtb4r0rk5d1Gn/hZ35Jzbnb+qZzgizdmb0BzBx+28vo
HNOpm6PFBunNlDUc1mAENFr3Tmr+wGptlLvuw8o9tl7BK0Nz06KTJiJOGqlil9z5FdF6uIu2UgzH
rl5QutvtG/uXExmu34FyNR91Dv9kKs5JiDE8MOWDUpfB8GISxf+Nbrzl4VBue1vlAUp0SEjSXc0o
97lxiF2FZ1E3yJSZ5zAYbO0+61jVBanu1fSaoqTeOEv7ZidBGlHd9ZDMYHO+3ycc4KO/S9qm3C7a
aeKWPE+eUwFz1D82dnDVz9TFX9pc4nzkAdRygaVcUZ311VuyJHdTMVxJ3X6NcFxznomoQ8gLRkU0
vGwquUtrtM8mHSWknJzwUN1aQf17NcHnFx8z8mgwRFl2nh5rPV13/P7YQX10zlHW3nLwOt7NRiLa
yXAN9bJKkEkrcCQFtG5U/WkpwjrK3O528vorJ5mPK288epw9jWsXb8B4Kh2vjGdLNxEaOXp+YcZd
I3hQ2v62nC6NyCbm9lYGY6iEhgMMRazkcUfrkXN2yXsOp8rNt2CvGWn3/kNKdMCmWZODCnkmO1gf
iegH2VS8ZPMYp1341hnui28VcAry2ueG9TPzPiyzK8oHWaeMAkZXo8oFan+gUe00dQgRiJrlDGNI
L3p9D2YImNOAA80w8ZPI3hskGCu7tpEkn5igsu1sc2KBcKPFtI9M4ZCx85A99gHROKR8vVqVPaPX
8eKBv3p50ekuA7nLija/y2KovMWgCmBUOxyoDjBm1x+6MMVMaev2nJgjy3eNOGf0PYW1Svp3gzP4
h1bWlwjve9sW1s6qvOdQBeYRK9ESrb1HOqqtWegyi/exasyoL4VCAM5a36KIuDPRXmxR2uY7ZQH/
FitiO90smPxRgzQzPQNTaxymzks4PuWzDeVZK++9ngH6Ayf9hcWB7teCXP8i/4V46sFsi2OKVmyw
WIYcdAHpgvwuuO9942kN7LvRF79CBIYuHH83KWjpyWbQsP3rfl2fxt4/LSV1l5666NMvle1OriLb
4PiuWwu+NTXf+3o6DkgWncZ/bablzQ9tE7yxW3ZlnrFBkIJ9yChsQmiSMJ+VC2yH5YxxMNnTtg3r
8+jYT17i06HQ6jdohJsRxBcHyCTjcTQf85S5r/bc51V3jx2Xvai6o+FDD3br4bJNKp09GalxM1bJ
c5p61zI0WNj7E36ss93ehijMtnaLdr/WJ/KjULYVBsdwmW07ke3MDti4na+9qqLPtpw/MEqFqn2m
beIAN3uFZ+ih0rxfYX0aPeOs7PbZ9JmWBtANM2dotT0tAavk3eourz36pG0rKgi01p9hFfqInxB7
udjyVCYnJIpNhPv/uS+Y1nN5SmH5OlefA5SVrLQJo7+T3rv0L5mO+1Kl1hcajEPvpKdRNzcQwECe
etyOQf+pgVYjwzZu57BAyapeUGRsi4rmrzwu0vk5tdSrbnqQXvswk+QPuKCuSAM96878dFXn7aSZ
PA3aO6MOiPlhQ8wwGyo0Ju0IvgJWK0N3Z/tdpFe0YHPhn4zurR/R/iVjcaKoKqVKxdma2eRtetu0
mOrKX4SrvziGd1UgcsEX9CIWO6KH5nZiZABLDXhbIOTLcgg4UjMFrCAgzjrH25c9yxhOxtSp2PjU
i7zIDIS+GvPwiUTlfRumcWe5D5VZoOB139WK7g5x+lGxdfuGewiN+Umgq5vcMrJqdLtoYjprXWP6
vPAV+Oh0xWlakgN2lltjTUAdqldZugchXMadL91AYpFbjVh8zV7GXnyAffibcu4/uZUfS5PjO0TF
6rkPnR/E2vfvSAz87lBgQywaP8yE8UB2c2kFD60NNFSmUIodDHHc9+QyTzOyoQRTUK7VZsnezaIo
ntilnhvWEK5COHChtqlv3BVFcKPyEa2j+Yil7wEANWq0TakU/XI7xQ6/aXCjvfaQ32R2wixYEtkC
JyH8MkHTiscqNOz9WDRMqA4h4CuDytpN733j7YWxMkkZ66tvcfPUYXp/iaFNZkYYy11SfAFsAgtE
zKLal2RGVmWWjOTjb4dbcuvNEOtNUx7SWl7PXfGoQ31qQ3OFl+rZTikfAsQfVNTnA3BNSQCsb/sH
l76vwKEdKwxNSG2zvDJmMW7gBK6mPINIq20jTsbqNPsGrM7Svya6ffFbx9lTNbw3Cu4GDzcrBrRj
w3ha6yFqPGeb0aGwQX2YYrAb8ngU669Jmj5M+pweynyxeRls+8TK9uSaGmIXLyeGoWwbrqjG9fiO
CftuIiPcGPnwKnOGg8IRuR+VfMo8/0rWzLthel0P5HiJYTxwmD13BZC+v1x10MmNY8cXAN1OE8Au
NIWTMZ0EUijWz0jXAmqBv1iYRkG2QMiGoE1uA42vq+VGqSA23PZUtaysbr4RrRHjIbGBQrKjQaQt
IiHMN3kYjHvDIQjNXNq7pV7gcxkmw3k5oKjeeyEXRVjqh8GYDcS96lSlC9JBvo91aoY89lOxsZpp
QMiaPjNUba3eiUdrebOYyVAJ8to7IS6TsTGWIzI5vG9w5RQF4OpwJ5R6JUxsrcoHa3EmXlv7njLM
g5F6X4uVHccWLojM8i1s7MSswN8tnbxiHwQtDryB15+VuZ6tPbWOiAGgW6OBl5Iq8ajO86t69m9g
zWI8chF+WDLrrde5qWICDPJYKK4/s2awXpul24QIJiKZzhqGf6q3aS6LOKxD1kHPYEZQ8sqF6hwQ
jka9FewyCaEnPIJ508eS1iKurY5Z0QmAje1ZfHozF4jowTatkSdq5bGxRYvPNdMPBBujCSZVHnjY
Caa4d3hVBowzc7/x2sbbLrm4qSl62xsyeMAQyVVUoHgwB5Q/ql6/kwb3Uybbp9bIgy2iVLC5JGUL
GbN76bo36L/3Ks243ZAgAep0e5Fz2Q4960JGQFPVj+zj5fKs7fCnRhazHUrrWqflwUlc/jg6Jtl5
k7ocG35LC5x774EUbnXOuu6LAbY/fcKe9CVG/7GvxaNd+s8hM+3GZlRwRHvwRnHrX+hBNpqHSRVv
oWE9Lb7zGebugtdGnlZcTGzgzdswYQrw6vnOn6lgU3YD3DZOdx3mYLDpdME/NpeMW5zsdC+rqPZT
YEypXr2ZP9ZFVYS1L5q1/rJDvpZpvThu+Zr0QOSr1GmcSNTrgdiZkzdshC0/mcvXje3Lbq8pT99Q
hcbvtW/oB8ggSt8sIbdBFxwgycQ+lB7YxGpNEcgak2gzvWSG8zw1y1UhS5Be+8EXmh+2yXjcsu4s
HcfQ7Hm3nQALbRDlhHIFfwcKHuafFuVvtSokOJbJJWC+kOjU4PbkwrR7g7Z7K9nJAmDVrh9YfBmC
Q/804ZJQ6EdlOl4HmXMWU3iwZpYF27+TwgB89/gceRozBp0UcjO8n1HGjsiQaR2MKjmGU3ObkD0C
HCYxUq7DFziJOmMp0qewC78zM68xdebo5ecbpFd7qpwsjFgGQXV5ig8YFWBpyNdRII7DhbBu+6x9
qYfuvcmWa3KW6UBqVbXz7RpQzMy+7UR3u9xhioLlnEzzRBF4H5ueDraC5Gy7RI6MYJyFqFq5URrm
3F49UKLM93nK4pJMPhKwsqiuWkgCkY6bbGyNbZeQtt3IebciZsYMAsdsILfnfMeMIw04zH5gw1qa
LzNz+gv8wvKFTZ36W/AhpzonQfeZ2IiFwkDz2XzaybOUa2NEFd545plF7GBaiBSMZozrsnxPBq9n
YmYYyNUM+WaYeyG9jNDInI6uJeN1aFi6DKtKrtMyfHJIkoVPc9licWVi/jPMHShDtqVpDDFP7ndb
o4VyM5sUmi1BbgWpsvh4a8xl67roD7pM8D7lrf81LUUeAdtx6vsgq4s9Y8V0Jxd1VlAGu0qXKrby
7NMhm2drSHLePa2afaVpo5qX+bNh79sBID4Fpjh7nmCdl7lDHhw/j4Zgzw8rII1tNlfEusL5DWQm
YIAw5FXGdC69fI4y5Pcc/Nm07YugQV+LpAu851AbXJCZlOGXrdIAqrBLnnm2EHCExrId/CpeHe4Q
o0GS4rcUixU5HK8aIe4M45ZW+B+xeM4pH1ju3Gbm+mqQzQmRDQddZsgPWnAQGM56Rw9AvuWCK++5
yqbIyuv7RlnLVrUudYkqI8MAnPJXl4sHFw/WjW+L6pWGnmBrhAzQ5lQnN1WxUJxVW8POb2iI59Fs
8aWIJ6hkUJCZe2UqXCPqRXuP0qbeSUfPkemNJX9AZqC64wmZEzVxHLmJukKdh3Kb+M1xQ0cPApCC
/oNuza7JrfSfPOkmPxZ83QNJrTzXczeHu3Z17IOshjRyphZstsKJ0Gh8VW5mD9TzmO6u6hFPDZqc
hCAd6kNdOOM93bCsLjxHMaj3D9dtF7vBijmlSz95VKajBoW/S3p32UnZ64NcNEpaq3R2ays+RI92
sk1B+HDjfNHvtqAtQyUwTFDptlfyzHjouuoh7e/LNV+2qB/QVVM+Q03kPCW/C78wvodunNHUizY4
ea5qI0bd9k0D5B1KLcYoSKiVhKYcnF8Avz1TRoboxOplc8INbt2lQ9Hd9H4efIjF8flOrw1aCcNQ
T4SFlC9zKspzhm+aOaM00NwYSRenJWrtTeekl1OH23tPoNp80Dz/1zwS7FYcNQw9PmWYDsxHqfmh
LJ1lUILZ+nBU9XK9poIXAXEjs1mLnmvx0iu3suX1sCItL5yL6qRJLsruPj9YtEbFhZtPe4QZyGvS
MbBjYuTcHz0jKMg0GuDRdCfSFMeaupQhi6qk9U5+Bxaw5vnyNlktDLfHmCJC3PvLvBAn0aoJeXmV
sBo0lvXWoroEigrxkzpmdyzbFr1C5uGNDZg4TdMO7joFFC/TwD44BRKDubIu37t0eeBXxsns1hox
J4U4JbI90qQRgAmHt3pi+z9MZe3t85ZvZ1F41ddg9e5nMJbTLqegct+vyfhUgeHcegG3M98y+cj9
XV3Df3CAty0G165jBYIFiQdivW+aC5etZhp7G9u4WOTC9BxUZnhq0oQ4zq7LSAlIit2YhcExyUIz
JnWSPQvhYRQ2Y3/O1YCHfx37KzmV+XXfNPNv2QPplAYudlQvxa3f44OQXdWdvJIyp9rLAtpirPmW
H5px5RjCQOVR+zdOgnYnxJwQO1luMbeUOJ5Be0/Lonqsfav1SH6Ce6WabH3ulcWICz4SpY1ab5Em
w6czwB5tbVJfMwYcA5UznQj+BmofOV7kalp7K7E1ujt22sGRLwjtkE4S3FKftJqMnVkRwdFqqF93
FOY2bzG4m0Vtcl+6wS+Hn9TjMKcu3LfFd01I6DOM7lsM5sM1pfNyn+Om2uFwSukGr+WVxQmO8VR1
O1MuVqxsyZKCD/w6qcPhTuDDjjt/sg6WU1AAmjXZkayqAtfYnO2Y75f9kCfVr0oGsAGIQndVmzpH
0XTqdlKSZ/si5SwwihDa4/DGO5JtoZt1PKy2vyf9QVIAAk/XTfN3c+H1pryvz12S+Bt8iF5EU3p4
Cgve11KSJmx1INb0iarrCXqT7MRZsYw6vTi3jSv2yI+bg+ECJBb9MkT55CFOyFzzhn1kRSfs0v+q
/BIfQ5HtBEoV7PBK3yItvw8y0T4OlpqP8OGwDyjtZUTuF7JZDMYRU1JbbEerQc1fwN/EOOa43Ab0
0MNuXn38gX5eQvdPQ4g2xiwwxcdwtc2dWyYV7sdBFddVgBiTp7SIrFSqj0ZWzYOi0HKPH3MyVQSZ
OJWEK3DU1F8FWMNmkkt71LUTHhfRuDFpR+OSA3DpEjOULAtA7cyUd62R1dfZODsDz9FY7kfi1+V2
kAalSj3eYwm1my6/Zq9wHwwuERUbU+sO/DFN9vcBgAKHvjnaIH10rmOxEl772gUyD6NK+hiNVTKa
tF7lnX2TVBIHfcNUB6Rv+WNsdUOwgM+OjPQBHXAeq1ae9UicWgaEhHP3YdVhFRx8rYxwE9RD80im
S/6Gs9iajtKpynTHQxoiLbX9wj8jQsiNXyOqMHHjGCRg3NNRWGIkXCm8v83cwikLJAL8nK5IlWkZ
P8WqBiRl7eS2qDSYaOKqho36GmglSxC5hC03WqrmkeSDyZ0vlqTJf9buULpxupQqucqcAgzEDy55
kl3tTN4uwUvAaYPz6jm30uRD1mU7xO6Uhw8kYyE6W2oXlVjfX8yIyGDXcFs61EiyN7FHehvFE95s
nLZ+JJWVabKsgkVtsyFHn8daM2PCN5t12bR9UrVwvUs/GT9jmUweooBOpDf+kANF5zQ66cdkvbRd
kaCcB9dBYuXAq0lgv+GWriLdV0G8mjnfWxPBQR2PZdvUQEJjNhwT0WXrFncIYVKTjZ0wRn1NPEcw
a36gjDOFs2tVxseSHjnYJw6Wut6usk6+k9Ln/zoBV0MUDJyp+7xpLh9EWSYYqT1X7ZkarUFHU3GZ
jQzVNcEj6R3Tk8O2+jTPFQ+z8noqdHW9rM5mTEUNu1+m0OeKf3AUuDOSqS4h/Gg3IU6hu6rsLELB
UAKqWBC2xCI7DxdBViKAk4wA19pRl5OZHA0Z6uLKZ15ATTR7mBnGAAPubcpTckkFcUSxT/rJJdnM
sacv05/XLP5fJP5yxNUmni1PRkGBGSH/bPxHwSiW4kzv6OZO+iAS+PcMYgNke1nI3bXcpAUxSURc
KPAFH1k6kBPmx7Aqj+OaI7p1txkcmEvlZClh6/DI/pml97+/5v+T/Og7TUiWrrq//xu//uL70WZJ
2v/LL/9+nX21utO/+3+7fNh//Gf//EF/v61/qse+/fnprz/qf/0v/+kD+fz/+PrRR//xT7+Iufj6
5X74aZeHn24o+j+/CH/Sy3/5P/3Nv/z8+Vmelvrnb398fHPnRlnXt9lX/8c/fuv4/bc/LBto9L8E
C16+wj9+++aj5CP3Ovt//7f7bz7k56Pr//aHIdy/UpZADLhHoL5HcRbRfNPPn7/lOn+1hemS3S2s
QLgwd3/8paJXKuXDLPuvuOfJWTNd8DpMaISjdZoilMvvhX8l8M12AfItk6IRAt/+/RvwTz+q//zR
/aUiG0FnVd/97Q8h/iVrT5gQIpZDVQKxtTaFZP+SH9fpnOmdpOrtAtX9ptMqKGLd9YlOQbORQe1a
YaRfIlkNKrF8K/02Zd7WeGDVkJyMpPX7KGBCCvdl145+3A8XqTT5NBqvFjlZ+EDLHvCIUEK1RuRv
4ML0wnHFNCwDq77qGCBQ+UoN5s7rS8WeUdH/vQnIzRJ7DETzFIFwXXKJO2OZomqci+k2Y++eduRd
XEwsYZ5iiVa5m5NuYE+o4WcvQzbqVRftIqSxO1wht+DMF/zvuEMASHPh6iyZEwvcE0QZIKh6umAT
C9tXo8ZTbjXpfZBoj50fBmF4hJFGF6jthVOlnZ12inNI/4SsSoejSxhEZEZGb3KW0Eg1PymSzz7y
RQA2qra23Y1YRwk8uXgLUUr95eQRay7kjnLI+VMvWclQ0OAkPoklr/ZEBfWvwuy4A/HUXfz1I+tS
vfX6FY8Xh3KWjSPapHrC9GSo3EPoOq8X45Xbqj6iQTuYzrYs0Gw6SsuKPV0yFaJMFs/Yr4lyEEaO
yY2xqYJxcAxnZ64LmulmRhkJDEgvyu3Qavkurcz/Uw6hwc6LcF3PJjvofRvM7V3uZyg0fCu4Gd3g
jlK8O1Tod2Ug2fiGKiXzLUdH++0bCwTi4CX1N+dYASBM7EmPeJiUhZvGlPLbH9quO8nQnBKOtiwk
U6SwG/u+ItQgOK5egHBetc5CcJDdjeH0oKrFqfnsYeVtZ1qms03gN2zy1HMZAThXuVNZod2Dv/wZ
w4oFzd+W/G2JXMoR2F1NBkmp/dlIRV5jCvHK/Mac3HS8GXh80l3VhVl19Aiwsa+gekIZo/TyO+z9
dVtc9yWy1Zj3XWj+hlyL1AlNs7TfvIkUqyNC7jRnD2jwmgayUDPrkDE9QaLyL0TOkACnuVwGkAmo
niP9cq3oNjeTax0EoxfrZLa4RHQjtQtI0dPw4cpcsVZlPveb1gPhCTTzSUYBFJkerTxWYd86A+AE
l1JYKsLsFbq0LSzyUL4ExsAtunpZ2+ydkMDOQ+rkvN3CGquWwJO+MfZVx9dEoDFxP4dmRTOs1m4z
xMjV8naTO3KF8zFDIi/qapiNyGcNJ9ujIgBu0yeikldhWOdtrLjOP5KwnG61VcvbPCjAcHhdWOER
yaXVuchm8O9pNPQbb6fBUaPb6bYPfcp4C+gN++SGhmNusD2HNz57xa/QwLMdWSU5hhwuzWhH6Ewh
YMRQg6qmdjHkJDP0OAh1PzXNMZvAwiDKtUTVmKn2QmytqnuBE89dyvYa/avGOBhc2y3Hb1T23Otb
5RbJZ7+ClEZQxwWCWD933W05A2/clyJIfqE4D+LBy8gpb5jn0Jdm/cUCCq7dB/ztC5N5zpvl8Gxg
I7Ed0oVMw49RApQUW4ULtmtMaWt7j7JvcF47ZrATiIFv7JbO8NdDHwy6Oo2rUeE7YA1HLolE7+Iy
qysCv2TZ3jip8OChGDhGwmo4YuN5IcfqKhC5h4E0TTUmwtkP1z1oqfmZ+2NWHFFQZImNu99mhtFG
CE6u6W/lwRtKzrXJDRFuTQVABcFw9RTswxKcJIJ6WV/wjfnivEwi3NltSdiQbtD4I+Rz9VVHSJl5
vYgyL6/aYeztLVgss1nBcbdHFzGvB4oHQh6ePDeQK5jgEIyBpkgexOQwH8FRhed8qqfdn3MiGham
riZl3qPFHXWN7TBXloYjn0B7km+/zvwHp9duDhzYeLxF5AqSOZSQqAKiYQs9USNTMpiC4KkaE6/Q
Iz7mpUtupcA3c/DbAjOBA6EybVxrHMrHsHfkSDjZUlzMaEGS5urkzFnl3NBDMvsbYfkzz72tWabp
h6zeOMSGcYebLXjRMCo52ouSr564S9d9zItx6myvcVvoOZ2PDz3Y2wKqCZdK/HxRbAgpDf3Noi4p
c5ljLMtHLQZAaRHAZG/zlC0dvb/2rXOGVxe3R7iUxS2nAtJTtThg3SQQKPeXadcVg1w4FuF5Yrta
L8oCc8R4YUzWec2nuYcMsargVNi5Xe6xLaKIFGQrG7vOdP4/e2eyXDeSbdl/qTmi4A7AAQzr9pd9
q24Ck4IS+t7R/tP7ivdjb0EZkSFeUaSlZmVVk7DMCCNBAA5vztl77ZboiwguXX3tRsIY9zOHyeZP
AC70Mzrk4CYV1RS1Td2YBsyOxIhnzpDUPe7tBB/qyik4tTLSqqXdkKoYZFCuDM0f3CbCb/EN5bTv
3awxi/W8bCHoOdqIJSY4sfHGZt6xbk0dCeuyHwBbrcDDDBnKFBla5xSdlyfFqGozXB6eV+0jQcwU
Lq2oIKFrkkgDKT0XNhRRmYPiMkM2X9e9IYdkb8YsGCuHYOL5gN8C1kRGdaVfZVEz6EsPtKuLaClO
n1yA5uaVYfSOvJceEit6xWPEWpAw+pAZslXapJki3nfo9RzsTaOIbWx4kdkgkzGK5qYfknY4EPU0
yvXcc168TWxH6SMsiS68ZdH01GU7A3+66Ls6ombdz4XaTeNoRBetE3fq3KDER+13RNLJmLcG+6wv
uknfup7giOEF/XIyYkf5scUsPWyHknll5ekpkdd9vBxBeW2d+8XMQ4go0EE7f+uIac5JskeX9lh4
A/Nah1R3W3hx6Z8zVVrZO9OZelr1BbKEbWVI8EZx1TZiyyStGmhJ9exEO89gbq0WyFVHLwAz/TrW
Sd4dwP5gjiFsOrFurCCojCthh9YhcXyIF64Ey7X9f+xo8WfZFXo5qICOLZ6dE8DP/++/N+4/nSv+
D9BTDijF59Mf+etcweFBOSYTqAXx2XKBZP/7XOFafzhsOYSyHBJniAhkQ//3uUKKP4jT9SU8Wg4C
rmPxY3+fKxznDyLTFtg7aU822VL+f3KueA6LNvj9LiJH1z8hd1dUnzzK9hEcItl3KzfEfb8FJuPc
TCn6mlUjrbh9A0p+Au7+52InQW+JVRtVkYRqlxhj/tXtsXmn2PppQdKTmMwAVEUf3iZJBmWum7/O
FS6jspXOpmXTQR2WTnlutxUNCE4paDXidV/hhaiyfNwu+cqbH17hX2evH89ay0nqX4fn5Sz57z/z
NM7YzUTTeIanIDnM+ZZjj95QW5kpe6Cmfv0Sz6HZ/1zihABvSTtuUGwmIKKD9B1HGh2sVJzU96//
+uWBvnAHy5D6MQVgKOJA05agA4sF5apJU3A6VOevkOBNu85vv3ZUAi/ddFJvvdpfXNE5uSF8aRqe
nu2g+YVYaVYpoFSixldGbCmMeO6fItUfKyNZ1D4R/22gs2bpwMa6hWBiiKwa7ZK+8bIFYVjb4KOQ
8eOvyA6/9UROI5w9vAK5W5uKNqtr3Y5Wck1o5WOEnC3SgPiqCVg5nNSH168mltt+4QX8lFs50Wwd
DeTPyP7j29js+gVzMtHoR28VqfSLt1TNrK7VqIHDYdvREtlNocZImYj88fW/4hfjWJ6kmmUBXxum
22Tr6CjJ9rY9d8MxojXHvn92dfMf5en8PZaVs4zxHyInQpeg6tRgsOXuWMA/doJFMeOadrz9jfug
/3gymnXhmzDiwnCPxr2bz5Kus6CzeuwgdhzJeubkf0/cL3z1z+srf98GUq7ntwH810QLrNQuNTu9
RiBFMACHvR3tVh//vdMfzL603xiOv/j+zZNchg6xhQWmHJoDStazzhHppWvI+fdmF/PkVkj4rCrf
dlJY8Ol4M0Rx8MlKYnN842N/eVwp/+R9BNQfqjwKnF0YJKjjzEQeGlnNF+WYi/3rL+P7GP35A1L+
SfhLlY9ekrsJM1g3FOdd00Q7yMPwLdhhgvDrHBDGNPLoeOF4xRF53oYGKQpe3dBHL8HxYUDelwL4
BHEkwVYNRopdvvZ2Q0wa7jQ31TEse/+NP/fF12kS9vl87Fi5a01lXUTUAorqszQdTX3HpQD8+tP4
xQP3TkbLXHjaqToRbVWEJ++jwBeGQg1PfjG8C60kd5zfu9BSxvzxU1alFFqwKuzC1J4egLzKT1Pe
wxxN1Xj3O/dCVfT5JTxHZA41ebUjRiQ4B4cdnNchW4K46+vNb11CntwF7WWJn62BCxeo7jgXLiAk
U1n7yraG4+uXOEnZ/Xu2IDPh+W3EwGxswyzTo9cuUUy7yXD7pxmAMwwuz/bQPMw6yfxthzvyIWcP
1SDoiAZA3KWXJejBvLpAlEQVZoY0VnkypdsjFhl4OePpmadJPA7dYB+G0OusN2LrxTLz//xVUc1+
/lcjK8mNeu7CwzQZmpJRkNxE7VxvMr9LN/jPBEep0D7jiEb/1S7VjVVWOn9jcP3i6tbpHsGK8myI
HdkcCig173tqNfwvXNxGRJKB4w7Bvq3qT7kwhn4dw6o8dyM61q+/sJc/Ies07E3bRR5OTevujKCl
GYWbyVsMj1rddXT40jcm3pd30+z0nz9foMy5SCYdHkJCRTbRgJ80zovmtg/xTmdl+9ZO2lp+4c8v
kubC8wuVVYvEnIbSEbNSHtwknBNC5KBGrFp6qdlI1WfQMXZ/nXdtjdbXkv180QamnPAnDFQrABvY
hojuk3R2il0jWpJV1v2UOIQi2n0OdvOQu3pAq1yNqlDWZdGMcfPBM6kJxzsvq8VALTlashqP/tTk
YLRAKo2oe5CKDtk7j/agC9KnR007riovMWu0m35K2VFtKV8OMYI+8pG7/JLv0toLW5plfVPX2BiD
33rpUpwMd8Py2iIyy+EYxxSRm1Sn7/vSRTVf2sUbb/zFmZ/208l0JpIe2HmNBta0K5J97Qkksaqm
9Pfu4HQLl+ZQ7pVFLHYh5qYEW9cM1HzitI7P3YG61huX+cVdiJP1K4jTshNN6FAwaONjjLD2mmlh
fGPaefnbI2/x+WAliSIaq2g0Du6cfeQRAliluALNUpsfX/+6bfHylyfc5d//sAlNmOQLDQnhmBoq
ra8h3kdFerScrJdssSE+EUqgYkDMN1kX+N6N6GJQz6t5mGOwvKlveoM6D9o+zTbV1MN6WBNHQhzC
LiuSESeOhUQ3QULl27oODrjc/PnRROlWfTNR2cjPYULCOXUwzf95CN0uJNlrsJEywjrsRp0Na6QW
SWoeiz5ykicipgbzMqMwHn8xAUAOkFPwW3d02OPAoUnkBQYQe0BlhVbYf7FKG+EB4UCIJK6VXngo
UFJGd2PbCiQJ2jdDb9o2AB0stdNmXaD2dpHzYR/C2jg2COaMTg/W3myHZgxuqwy7Q/TJ8JvWct+n
VKpjZoxErPWYWxs5xmpXdEMMJd8ksrq8CgPUofTdLYroNw0aSMdcNcp2g/rCgPsGOykNQcVe+jZc
/iuken170GVHj3WtvCG1LqmE00jj8T0xGrZWNrM2o4JB4Hrhx4Q8utPwWAbUAlpNYNC5oeoKlU9s
OE5/X08F/dCNabp1M67RJMTBcEkOpW1V50w4zG13IwkbFlw3t8KPrqGTDM1em83kV1spq8DBN5tl
uS4OmvxAn1W2GkMOETDGibmxSM0b6WNmYTi0F3WAK0mu8qI1ukvPbGh+bX03bCDqa0tRd7aw1CO9
MGlKSGMPvcgt4vM4NEoDLgZTjn0Rx4Murue0yZOPptcV+YMbZ9VU345lDGBnjcqYvt8RwWYkeP+q
4Wy+4YmM/bB2vTgfvlpWPgFQzY3UAok82xyy3uHkiKZgm7qlHzUrIZWHiJMGnfYliAbybXdm7UR+
RVm9L0yYRqnnIGREpZUm+6qHFtfdo8S3cufWz1QSGtPWyXt7gVdkczMvxd8oCj3KtVNOgbs9omQY
YTN5LFxpuc/QgRBkJYGhufn53BiVNd2FHU0pgT1ynJtvlEcMBDVkVll1foOCP86iA0lLVu+tYb2x
5j71GqtOv3WobEXfDPRlobmZDdftKOgOQ6NB8aJljrY0XSiFl1u6qZF8T5gV4389+RPLD6YwPCwX
Rs5e+KkyuggQQxV7ak7vi7ZP7Bs4giVY+qRmIb3r/VA3f2aulwuxKlOTniU1rbSeLtDo8r1s/LaW
eLJ5mIrEDFYrYEGHBuXqPIFLZL8Eg5o5YjhaoUsjfSdA4kNWsiarTPTB1EZbh8eIlFe2UnNVmGJT
5T3ZWfsmrqw0WykSR6yOWBc/cvwNi1E3kGgQzH4jsfiPBFRRBU4VVE2pI6MSHxMrNDLzjBCF2Hpq
kmlIg5saMz2iy2bSuDK3pVe4NKebOrMgKfWDa9hACHqrlulOB0kz3cNsb6jmje3ES7+1MrjhI0Tn
OZdYjEiNaYbgbgZ7S59RdkUGY3rFRFBO1kVbuQrksZyJJvT2XV208P8S1JTiKhxw06BJN6XB3x7Q
0wkH2HlJG76z2VnWI2xRujjZbsygDVw1KJYtztB0JpzsGxlocqp3LuFN0YPtVlaBBzPG1d3vMpJ4
rGspTIdecIAwn1Nf5WhrJqqoBqmFuUqWU0HbsMzMsaT+14dVIOjagJalOGklttIPGXVvwFEj6I55
BP+nZEGvwbVaz9w6iYOdagHy195FbiR6dtay40jvEutd0hY+J0JGgxackrCiDT51FrbHVT0ZC7Iw
0UhxzDVZM82XnO+o2jNZeq0kBSEbkP1QSrCyezOyJs2nY9dWbBIUkQwzvBhpaVhLTT825dcoqUz7
C9b8splXfPGRF65qgJAtPqOsbSGVhDpZCmExYX3dJ8kiVJQbn3S61mF6DUOygmJ8IX6ycWUZ6Ee3
AghHfkxucbLYAd/IAxoOU9fZmm5m6rK1RtlUaSBdADsjWE1hYhwIkcp5w2kb2tata2QJ6kCMOwoA
A2sB6+B30ToQeOVPg7sGyN+CbcDwkCbpgY5dC/oVxwtQioBcEIbVUJuJ9TXEEnDNBBSMeG+tMmq+
yqwvsGMX5G6Js1rFglNHOKI01YljgptA/dciNnHJimhXDvo4zkD+bDR8z7nwh+GJvubUfjHqCYoF
EG4aXYI/UYn4sy0W9cx62UTiMiP0qqdHKNHqFC5GJt4hr17SoaVXxeZVPMnaC7urpCd/axvD38Lz
VuXknqz6tDVnwgoLgr7ouaPhzG7i0myr913QQOZaGQ6xPU8J2DPA8/wzKx+FNUVcbjI6iuMIFNQQ
fhiwJYpH/Jp8z6tkMj3MF+0UBg9Nm/rEqyWymME46SRAvwLsRZoLEinvIQso+njo7sFqISiBra+n
+bF1qJM7K133De3T2U1nEqZsIttynqqJnrQ3jBwkUCxItgT7i0zPfefFTg3LwTfYcO1AHuTBhxb5
CoNnjChQbLzZjtCcwki19zgh4vSQcyjS7b4nhaU5ui3RNekmDaRJlL3fRONwnUeoblMSluaGbDyw
YWVp4XRSdYIzR3p5+iFKvd69bVWB73hj96JCIU2nIzbPJh1FVClwwMfTtc35Qh+syDGnR7xfRXUU
QBu8W3wPqiZmLSsz/3bMEx/2TWEVigW7VyasuBUxBw3x2VlR1+IhQBMbPInCLdQddjHVEABjIpjs
4KbEerzpctvvm+0E28O/91PThhbFOBhwpygj8muG/WxGWbSM4Apzc0rHr7/3PCVxFg3kUwr45oC2
n0ZKW5gjIjZyJvEadaLbp7pyoE/cVOaYV/WqzsOovTTLUYCWrckbKwDZZcHU3eR017DN9RrxCW5l
xKHNHo3GaNAZTpFFrDXQZP01mEgNv5iceLQdODizmoVxixYk9338IDUW9tf3xr/YGZ+efE2FK4l2
S3UschQeuWrF1g3M+lAgVT8SMxS9cYb4fqr6+UwqrJNyc+IixRqQpLDdjqEVQLJG/YyAd36f42B5
sNwqMQ8VGSKWgy6sl+AvjC48a+iv33aZO13hEqJu4khmg6X78vrtv3y0Ed8PDD8cDGY28y2DQ+1I
rq0ejZxdyZpwUL7C13//Lx6vODnyIxds0hEa0S73G+/C6mxZHVvfGj8mqE32SR518e8do06runXV
jZlTlS2KDzKSHDNmtm+b6Rvgeefb79wMNbHnpygCdRjwJZXdgLrVNsUpuAcmH7CODhZcEG2uX7/O
yydC87Re2kczWyudUWdspi+WPYqtMkzvkQnxrTLjL4pNrF/Pb8WeCVc0BVuJ0lP6a+E0d16F0y+M
q/f2GBYXesIEHAIZXtOyveTM7r4Rkf7ygDBP+whNNXTjNFdqx+w0bGcNihleRLMbGon80C7f6u68
OLBN8P3PbzAJ2rnoBEnluAWbd8aQVghYdPlGRfv70f+nr5lfvzT6fvhuiiFD2Yheb4e4ybr2cVCe
2wNOkNqgcAZYWB8whpAPANGSyAwEg0qK90Tah3/+xhBB83pSNBBA/Z2imsiErF3QS8j3drHnGfsQ
kP3l65f41T2etkntPBiN3LONnYUCf8Umodk2FCTR9xALMXJgJN4DFkCCTBE+n40MqQpvwZm2b/0B
kof5wkNWy7v94SG3JItJM2mCXZFfDzYr9SS9jxQt5BrDU3uAgTIxWZFhYbdq2HH6I0rDjyV/lpyH
NyawF7/FJbz7+d8wmmmjepH7O9vSJE8mKj7acCjxsQTub17iZFqRnYnHP2GoYo1pKYnTs0mcQV2E
0Kx/c7w6JyWskXwnP66YUvJmrK4sm6yCsa3VZnKHzzGKjA3QZMAjizkXYTmb1wlLj4W6562OwHIz
L7xLe3nHP7zLiB5v2XcR/UP4L2Qrjgae4MbZ1OQZrXILGo3RDFgyOxqL1Iwy6ggx4detMHajgXQ6
WDycrw/s5Rt54U857T7rUWlcZSPiMbAaKfYsuK6SiFASsswSK3Y3mgvMUurujaXpxTnP9OXJGAqi
GD88cQ07UxBkBxNa3aHaI77PHPs9yOzsjXXjZQWJiRT/+UNOTfx0tLED/Mt0MYiVESvh9Z9Ty95N
6BpWtRe1awy5Pkca6tOxrQDlpp6LsM6Y1/wMeTIp+kyCpAOQYX69mb2x2DpMA58DfCBvTF6/eAGn
7V3PsBVFOheXrAaalZl6vqgHHyFERmsyzMjkMeMpP3v9bb+81Jne6UrQuV7ojWpEVhNRRwmQ5pIY
m6Y76LPQIMuxXYm+4UzqG+meit+0VTzGNy7+ou6Da5+8edMgbgqIj9qhmnEuUKwl62ps3jnkS++A
MYtV6bYkenPmemMIvLzsef7pLnOcJfYXxdh26YGc+TH0RQ5uKSaG1x/ny/Mhe//nQ4wmthqm3vR3
bR1MO9HZ75JAZ4dkhHr3+hWWFfrnzxPl9/MrsIzWGWVBWqDVeB8A4nfnxVM+EaDcYZoUS+WP3Ek0
WUnfvPHYXv5C6bI+vybYOmEglkSnPhoUcezJpkjiudUWab96r3VgfHr95n7x+L43TH+YBies5Ko2
aG1SJvQeg95wqJ1XwSevmbyL1y/x8r24p9NbalPNSRVaozJvPLSidXoutD/zONvunNOZemNs/2K2
cU+PTvDeRg4UhrNzSEPY5xz315FpIo+tDXzuduMyueNVIcZwgdqRfFJ8jOIZCnXEuU7eKQ/EuO+P
sKXtzt9xnuWIWHbe1jTC7o1n8fJYcuXJNk0Z1P1J8PV3A9Csh6rCR9Kgdl+PlP2h5RmE9fidpmhn
tAeAUMYb+pWXJzhwrM+Hk6Z/hzZ6hrgdjk0EHdMgcGVQ/keKiwQsF6YCxNhQ5b19/ZV/3z3//M1Q
hnp+wXk2koHoF383Oaba15RfN61MjS0Jw/YWyVlwdCsb2lkMCMibfHXtsofZVD2C9rqYi7c2bC82
0E11+um20PaQk0gKlBSo7/tZfkGqi/ses8Rt65Vwo2XxKbRnWPGGJfZ2lZVvTBovz3vKs54/gHLq
3Y6kIX83NqzbW7v1qnyHNBiOyOuP+OUPV3knM0TRUXoNSFzb0f3DIk4/HqyGN533zVhvX7/EL+7h
dE+vw6ZiTrWMXUjtNdgPswMPB48VFM3XL/Dy16BON/SdY8mAhgSHlsRgZ0Cw3QqTCgBLIFRrF+vK
rmmKYFN44ScR9M0be8+X10B12owH9C5nm0BVtrf4OihQN4Ca/Qv8CwoseNND29QAX6NWv/Ecf3FB
udz+D3OsG0tNMA+dPmnA/cIkRimvS5ihCkXoi1OGu76dk+OQktrwWw/2tA+NTL0Uc8yhNgclswXO
Zq+oYj/4IgEgRJWfBhlJu+NdgAn7+Polf3GT33c7P9xkE855RryUIiqVuLxZiGmP1zlChVs5e1OE
INLicjzzRiN9Y/T84gswl2H7wxXtDh/GgCB5N4AE3kqE95sxpHyDx+wt6dzL8ybZes8v0TgG7ACT
N2f3sXFOHsV0Bl8sAzAEqxbfdLEbnba8fv0J/uJipye7vvTgQYDq3gW1V91Nsai2EW6VTS5m4zLP
cAn4Ii7f2Db96mKnD8/0JigtqEA9nJMPZeJ86QtqSG1BoFUj25kwPZrRr9/YyxsA57sq5ocXpYn3
IpSaTefSGlgBDSyPFMfrva/T8KzvxPjGPb08IFgxn78td5qFBHHjbmNaReQcEIskrdE9Kpqzu9dv
ZXk8P69rzumY66uM6HqvyrZBkvvfaEPBJXCNv17K/3d8/y/pyGUv8G+B70/OjJvPzef//q8vn380
Zvz1Q395Mywbk4X0LJBEJk4LX/FR/uX5trw/cFnT6ZSLoXFxfv/jzVB/mOiuqIyZqBgcfl7+483w
/rD4VY5vY+iwPOWyo/zbOnLzr7f+Lz/+y57v77XKfwaHsn3o45i5LR+MFdtddbLbGpsmg6UzAWva
kh7wFJ5H0dX0Cfr3Ol6bOw+HJQms4mAe3DcG/kllTCkJLwHHuquWW7VowT7/AohAmnhiXNm5Jtt+
lZ71B3s1r8sbeUjeWD1Pjq/fr+XayMcRFCtFE+lkAzLTM02rmbl+OkPesusPYm/sk1W0fetKyyT7
w+OkEAmM0FKcHV2epTgt2QPWH1IgzN/AvBzzM32gsnaQB/eNdUt9L0Y8vw5lU5+hsUABPK76/OGl
wezGRDSRZoTR/quE+PCu9+vqmoWG0hqeD0MfhekG70ordT6JEpxONIBPzGVCa9KqAn0eVmP5zcVR
ejZXmkDPsYziq842xw+Y2nqHQqBGr4EuwgOXFZD/rkLyaGlUym6Bb4sDhnMyC8Sk76ouHO9ynIDm
qqvZImgvywmV1P5V43Xhvnbc/muHauoInFecLTgNOnmtFX9B6GFcRsuuxskMYXI3XZZvzCmoP6aN
6B4cb6hABQctEUxhZB9DtxUHYOEiP0fKITZONNX3jZiJf0izdNsVCakNlmFe99noXZpZ7+1nvMFb
GDnFGX6FYtMDPMJjHddJvmlSArtXIaIbDORNH92aqvVAf5j+BSAO/mHx7zwQOvRls3QA2Q9GDdS6
NG9TlI8Ac2jEXvjtkjWlkavXg9l+htRtHmRj0d/FqwUvOojoVxLXMJEasYX3UbR7j2P/FwM8FECS
CcyZO8bykx80/T4lQmBn4jmE4EQLd49diiC0sokP8YjCFPBzta+c0n2fTwLMgD8QB7+Wo2gOGOOt
Gzn7PuzKXr2j4xh8dJ2p2kKEebTqoN01oE2LK2/Q9X1RVr3YtIlpPlllVz1qH2KJRK0BAWniK5w9
wPv5OD10IWHO1JLrJwA11ZJrHbZX8GqCazm78lyQ+07Cd93pxbCbY37GcRKuO4atjdc7oRhKQzOh
79+G8jjMaXeL0Vaeu8SS3Zd4rD+7mV2+A5RLGBJRTtNtm5X1tU3DWJDzlFsgqGxICgSweyh3U9WR
Z5AgqqDz3p9l2sh2KXZMOtNOjfjSx/pdbmZUde7Rn+v+Y6Pr+Lq26LWuQxA+wOL9Kr+Kom5xAIkS
gGXrOYfBtYzPZhoPxirOuvainQawSYHl5z7gFT9DqUZzBXJNRwoXyVNluE5cIgHcqDDPXWnBnLLb
nt7f6IIXanrDOuskVcQVqJ9i76HepyCowv66jmywpE6Z+wDEhrDzKGZJddv5ut+Fs5V8tEugQl3l
Vu+XeBlYqkURrMe6UoeRfKp0XeWD/mQLR3dHCYbpo3ZUdUF6AvGkKHB2k1Caco+RjI94ED1/VUvR
ic1QLJAJfM6FTy6UXYLHaf3g09wjGtwGhRORpgEdtVxnY9e+R1qUPAnyvWhMBD6JPVOBsQumwhEN
iHx0Rg4leIZ1vfP6Eu0WcWi7Jsri8NBloXNe6WL+0vLRAN0UAspuTFEUhLH07onXHa/QS4mHQU+s
KDKdrzs0uedNFLl6DzgK2lxauCFIBSuuv4nShNkrOMUZ5xOmHKCxImZm0jhOGlrBfe3sHfATiMyL
vD/UJCMi+B0Kc6V6L/8Uo1iz9rLzIn/T5lkH5iDM6nEBSuHxC8OUGKXK9acLSEb6jt0zoFSlnaJY
9W2riSuMgw8Etk7fqsjwHbwf5BVsCfKwnDVUq/QWyWD1lfg7eqW96w1nRel2UCkyIyItqIMan5Zj
R6h7lDeX80y8aet5et8ECZnf+ZACH609/8kAPKZJQGAiXqVDa5IpOkv/nVX0mKiJZRZ3g70g7xrP
zy6k3RtH0g3IRPCgWqyJxDMONU3+aFWoZrbWooz9QwNJ6TAjkDnTSlrnRSuDQ6omAFhjjkesCwiK
0MKtQSs6dfylEr57kyDEi1cuEnpYW5iiACxXtrFECMzXZjQRTAMeizAlu6ZXFpRnZhsXe9CZGFHy
0oUYWUZuuE9TRaATFwgONHeBOg1Ene380hRPjWN5zIEhYX+WKC8GC/f/iNjpPpNYFHA9C/8av0m3
j+fQfpKDQM8K/Pqs8FtC49Vc3xGe0P4Jtj35AIeQIDkARrUfQ4OJo87YAz0Z3ku/vs5KUVK+n4wN
sKbg3Krr6p49gQEaErxcGE/zbd0oOO9kL22GPmkOU2jLGzcy9U4SVUF0cjRD1nUn9dBPsXPmROn4
lBmyPqZzr+/hZxl7PFZDRbCX9K8i36C7ohg5Z3E12MeAv5CIFYSE32IybM7DoqdWZzum8VhD1niw
06ba+rOYCClkFdVTXV2AzwTrRJhOSERFyYspmaLOnDksCDx1sdwHjv7qw+bZWgVwCTG39bWuKnHb
Tiq88djekEcA+DpEpnOoEys62LFJgbCgFbWKHeGZ68L3k3gDu8zax9IlOXtO1Li13KG4K7qQoN7Z
ruF4dm18C+/Q2eduRlztzCe+KvM5e8okrHy8fQt6hoRU5MqVPKupia0Lzy2W5OVKfM2qEFGjEzYL
8TMFBdsQKBKampSFMLDDP5XXZqgdlXtb2QkcbXNETgVlot856FJKCu8pCaK9y1ucfXEVTQNhGkG1
BM51YThemmAQtpKEeYgPsfOQsoB3K0PnwR5jmjiUUPdIoTRIoh+cDApeq5zwmMnZ23WD0Ty0DpEe
eV33DzEUQ73NRK9AmJn1xmlJkDZVKB+Hpp9IziMHGonwzPa0EtkcrbUXgDiY586+6pquPNg6j/fM
L84NtVfjXNLRfgr9oXhCpUhURDX45zEe31U6CmDVFQSVM1AR7XnWO+Vaptg3x6QBgqv66hDDyHsE
4ujQ43KB7Mp8wrPs42JZ4+73j+5UKaYIP10Q/q1/1yOzukKxZVzRcvFIxPLF3cg0/t5iM7YHwdx9
CHRi3k9Fn94m0mrQQfbZrWPXxKgolUJVNuDwnkejPV8Umee8n3Jfw7tro1tbG9a6nTJ9JHNBfSnR
U7GkldoBoysidfCI+vmAHpkWAwZvmH0JhJ0htI2zsPfzaxs23GPeKBpSRRUJUpLqWS0hECGsutKe
1qFQ5JIjn/tswHJ8CAu7v3Wn0P3s1H1xO8ShPrND0V1NfSMbEmonIIOxKx9jG163yu26O8Rl292h
O1PexkOouplxGDy1FHTSTW8RXBSBrGPacOMPUjtkQwWymM6rtpXxemh1HNPGauV52oPRKbymeOgz
VLI7Fu/uT9cEYQI5cT5mohXFujNs0mnHenTOu3aearBJZMaTUT/eJ1WRHYCzhJtq0IsItyLwLhlq
76Ow3PQxTElBdQMdBNcN/q3m6AVASlZiTMXOkaMP1b4iRWeVJJSQV31lyXUONXhro34+ZGKRJ+fp
2RDE+XnOV/HNi9vysjEzRAsz8XJ+6clbIumrO2ccEZiXASzslVRRu51jZhHLjwWrcu1/jBKhidOJ
Zpam0uZp1HbebXVsEljNpH/MSxGcj1aenhezFd4TQ6BJW23gZaSNrL84bhm8E2q037VmF39uHKIp
VRvVN0A+/HeNYVsX02xadx7fHnvWJLLvpzg1jnknybh0WvuyLmBiC9dD7cAezfmraP0f1R/+b2PJ
wVfzKbK/UlmIP3f//V8/1hX++pG/WXLmH5ZrwmWgNgC9QS7H9r/qCvZSPOBkwb7T4zKO9UNdQf7h
2jbiWh9WhGshyKDC1v7NkjP/4LeZDv/SxUrB4fI/qSs8rzlRVhDCkzYMOUzoIOXspfL6QxmN8KvE
oa2ZsJCRHsRSaRVffnggf1UyfiQo/HTSVhJDLnUSm7KwZ542A5eYkjoif3Fl79l57lGALkf6s/bw
xmW+15+fHbWfX+i0Ps3h1PAVKGjklhIUWFV4+YOIoWGt/WDKzkJHcKAko89+xJkCF0oPEsoQlgwE
7LX3ELtp/WBgSXnUlt0CD5I+aepEtdZAqkabtSJUACSLmEyxVQpJ6qCDGZLjRMmYeHQV9R/tPh0f
RoJGswPp7PGXCNKxZiYlxRo40mhchGhsslVqd8HMbGSMX3QRItQ2AvrNy7qu2LTNgemSSBJ7/aqC
XPvU9H1x3Tj4yxC751O+4tAW3VXSNHBNehNTmjXD0dtzu+RqVWMLR8MzBr8FJEPcMEpum9092eTW
Jdrr6hqweEKxnl3eBzZVxnuqFuNNCRz+IvdnwOVgyDTo+DnWn8sxKj8lYZKdLeglLNP25D+UdZQ/
EakyfkKsCmy703G9U3i1SUJBIfygA7Cl+8mIpkuUvcaWXWe54UwXcpoPEBrtAjEJUu57Fy3cXDKp
I4Jmv3VE8sT2QQ82ge6YfoZunXYCGJ9Xi/q+zxDt8hBBpN12qSzPsqkyxHp2M0ICiHH3iOnxSKjr
U/3BE/E9R5wO30vqkh/iB8PwCXuCtZ4t+FU2iv07I6mzuyZ2hz3nceK36/a+MIKAFI/BOwM2DL32
f7g7kyS5kWRNX6UvgCeYh146AJ/CPeYIBrmBkEwS8zzjTn2Kvlh/YFa+9ABdAp3Zu15VSWVlmJvB
TE1N9R8M1HlO+aSmWPo1Kv3xvpIcKsF8c5DiPOqR1KjeFB6lduWneCok9PS5/YvuqKeKsRfblMcy
73+dK9eMuHzjzrLjjMs7E2K0lVpk1huM1dg2LkqD2RHCgnmerKl6S5rJfBKKpjvlKhrZPHRlDTm+
qDuGZpU+60mmfMYfj7/nT0gXquS6qNSjtnuS5LqQN1WfCrkNA0r54hmJfCTXxuIC0QmqI5pfdond
GIn2mOuZuKe35/+Rxyp/gVxp9Jww62Bw4MlWvcH39BSsOSL5JTOq8oEkRDrUqYlcXde3GsLtQamh
p1q35o66j+KMiB5HG90cC5DVhRx9taQgOeBlhrJkraS3FZJYe6kvk5cQ7OKt4OvRLqXoeEMzhIe7
QEnHFMi7BbIqFUNi09iT0PFWJouoT1HhVxmSuhM+eND35XGTUYd4q/TY/ISsXn9IqlrYw4lVv2hQ
aex0tICfKONYIrOIqdqTH3ki7ruebLxU2lh+shBx/CykVoAkowxykZe06t+LoxjfUIMtTQf1K3GX
UJnd9jmPOyMqtHMR9sW5VNr0pYC8dzuFWrzLwjY8dWEcvYzYwx2lorTcOkeeG9OZ/mfsldN9gGr4
fRTEX1pVfUMrdwPoG9uTIBs300Eqs4doEs9K2pR7RBrb2Y++kzGljZsbmnjB59JLLaxOBkU9jINi
3GapId6NjaUj7oZN200KWhMDUMXyyGi1wCcOIkYk77UScfYNCSgjSkaLuL0W9mNha6OuPvBbTcBJ
SRZ/64K0vi+wFpk2oKXRzOrQ7tSdyZfExyCkL7UZ4AA9ZaZStmekgUeZ1pGCIDfISB/JTuzYfQfv
aVFw20qL91HYiOPtoCJ61dd5CDrflz6bRtA9IUvGQQ9xXcHfCRLES29pmuroce9/70hXbK/AMV0r
2vYzUkTKXQpwPnVGoRbQ3U35e53Sy9jvYleGt10tyY/4ueKaW4+icZKEqack1TZwVFCpzx6EzDA1
ntGIykjZJOInSwh/zieR6qCoJHgcCr4AEYk1+NGUpqRhaluohNlUo0wb9tUTbLUGBpjkY2mapKr4
GstCg9eGoOG0qJt5s2n0iSjQtaN0U1Ho7XiuBjNotE6UP+JRiU6ox+GBQ2qoPENt6G/VHseSwNTD
t0aToxe+p4bHLkmno+J4dMiHvHJFqcd1ogq0tnHEzB+exQkjFEDA1KnrCfd3vbTKT2M/jm+yYOUv
QeuHZ7O0xGfobNOBvNnfYRqNuVYSN3QG2tZH+aKIb4EMB0+p2g0/jFHk1RDIg/nHVNTld0FEPRsl
SW0rSbJwMIbIP/C9UQfwPL271XoAN5VlaPeFmXXlpi0E65CUBleTFpjlWRoK6ZOs9dprFlj03dXR
h0k1wIwQH7oMgbJd3CTRLs4V+VM3F9RgLwk35YRwqysadTlh9e6ByheRurwZ8MniDJX9NO7BcCTn
qkvQscmyKYU+goS0jYnGrOIuhM1usGThNeOxj84ydgAPkiFVijtKAnQpwFe41pgeKxKbjiTBSNz0
EP4/46WYfA+oX/dulooh91daZ2fUv4loqR4BBy47XXkUEWu4TaIqeK1lkeY6dPLZlwiROR/nkzL9
lglqcBDVMXlVrQKOTTu/Ugqpem4KU7qP+5lkRE6SPEBd8e6xNsjulLqOnmvkeb95xYRFsjcOmjsV
Ye2Gk9y8KRAaT1KTzWG619Hti4T2TAOrLd7EXEnP1KHbG3YejjumXGt2xqSgUVVVHmMtUMufQznu
3uC84PA04RSBkero4avmq6a6H4vO49mKHcJTIeIvbSNW6OHtaYUDWpRBNmOVgtiHhOMF1XePknq/
Ucx8sHjWecq2BXxih95sRJxSNdoOTatiiFVl/t7zleGEBMoYukJMeXL2WW0RDa7M8QUPCi10hhje
sAPZEwsRqTWs+woxxZ+hMmgnSQyqm07r0YEYxai8g0gIJ8YsiuYNVyeN8oNCfo2x/ZB8MsSUekRQ
GQWYpzDdmenYnz3KUC9tXxT3TVL7RHmdUj81Z+PGV4vCQSsBzygDsZjnfES9dtsVWvJNSrsEAS4d
5lchTtF9OmnWTxYdHdIKD+RuxDdrxOOB1ZDq6YW+Q4fKfoACe6KrP6fOgrRZZPhETm05zOUg/iFe
oqNqOIVcxw960Aymiz3jLIY8YPZJsoe84kZQ8vAnbNjiqW95vdXRpD2FqRTGACuMKMV/whuhpg1j
vdcDSXUFueHmy6wexXDdp0BvI2SC8GZZW2MDKZLrpht16ceQoqTqBEWNKbqAlbbdoazySuKFPqcJ
mxyzLYkIS7/BfDBinxWBZV3VtoS96o9E9cavrIjsarhmnoH+1/GmQV7/R5j0VDnh6grhVsYbT7P9
dKyPXiKZeJhBPnzQCqn+3hTT+EdfjuX9OAao/VY4weOXMzRq4yT0poJN1bbaVyo7Re6mQSO0mAgX
en5IIk0PHY0iQ+YMsK9JqUbY/HY5FdNnNaEI7cVDui+szkPP3er1OzH3mxMCQf632Gv1DrFLi9hT
qdH3IutRFkkiFFflxKx+JnUsPOdawv7XcrXABlrA/EipOrxpk3q8Ebl3Ub3j//tiViH7tZSVorT1
vAjvrcZKv4PiUtFwBz383JIw4OCYWmLkKv3oP4wN3jqoq3rWs9QbBA7ojfDjxqGtC6Q0wvrVayNy
UAGqOvEozB8mUmOErkl/n3zwczuPqgh/MtJ8POCUZvhKYbHQHXjg2Gb4vkwagY9HMmsg8/jowk9J
RZFgo6LnVbkGDUBolFWc41MvzvzEVhzbc95I1KeJaTolb9xeoM2OqLiiRx940PFAPg+IjAX6uDGC
YridAiP51OlR85RYRo0j92wAgebmTg2G8msipu1zKaEXrEZU60laYmsTGhqVh6CoxtchrINbkdrs
0wDReZdZKW5m3QBPf1tMnRy4YZ56bt2ScuPFh/sBHUthqjYFGgWvZt/yxxWpOvYU77c8appD7eEL
uDErBL4dcUyCh6il3YeRQ/MpCIT6rQu8/N4sOwGYfVl+jlrubBon0X1WSjX2iUZIN3BKqYRRcSvP
vKraW8r9qJ6g8KZZYMJiWtn0sw6e3NeHwhCF2ROweRhV0UhcbciHz3qFdAIRRu+P4I+mzpX7CSvK
WCpGco6xTv6QMNjg2Yxi53kYYryzogEHNzaPVTZ4f0ECdgWxMc7KFJRnLPKgtSVehtd4Ovxyg0wx
xsvg2H/1NWRKe8xdiSQ0EJ81QYGbHJjcsxutC8UDtUWIq62g8wIrYZxujBRjcodIat4VJaqR+1IM
fpbGJD4YIT3IjWh13QOtzenQ4CX5rS+k4o9Y7ooftDnCO14JyQuUtW5P0yLeGxDLnWHA6NQv0vpO
ECYTBkjR7DqvlG9ErzZQJW8wiM79ZAd/Ob6T43bcYo4y3VVmoe6mvPJnWrpiW0WONGmE7sRQ4KzM
K0TuXDS1tZ1Jee4GWQvsT42AvK6E7v7U1akKH7QY8GaQ2nNX5OKe5kSxV/IGdYMQirddqQoyAoWJ
mCyt7eFJtsLm09QS3nTfKx/Qq4zOgiV1jzW+nhVRI4HPPfb1ps9bf3TIRKWDP6s+YFUY+VjKlrq/
t5DCftLMQN5RJuxPWJjUG/Ih6Wz5hrzTuNldL6/g+dOmROdVLUV3qFQNUykYK9sxzutxo1Z++GxA
JdnEKHrvo6nPzxJ6KXteWuqpNtX8a0HnD31YpdiZVae2rlIbkqupWrIfEoIPllrNp4TS7y0Ogdmh
44lDOGR33FhI1n9HpF+5xxgwtHMMkR2LKs2XWW9hh+WqfKfi4bGLPKX71rLSd1Ir4PKoIvkwIPXK
zgKO0tyqRlPs4bgVN6oxYjboDVnTO6TltPG1Kn8FcYaeDC6i9zqPIVsZhuCY50P20DZIhkO3Bt2M
yVOFGZgnI6VLamo5fQ+Cw8mlDhRA2TfPPZIAx4LdhxNo35mOMbXmrToYotsUvbeHl927ENXoV6Ic
UG40+gkvCSitk2fqA93UjnKxLsV/xFWdObWWGJ+S2OcsDNZTMT42QArwVqKn9Q25/jHb6uE0dY4C
yQw/INlKT12UqWhgAFCBCgkPe+sVRrfrpMwaUckBxhAkXf9as3mamXsBI4XNZJwnDOgOcTUgvw6R
fgAvgcvUEXXK4NxbikymakonTW+EEGl+ymeYG0SiSWA30YUpwRj/GOrRxH4vlcj3xRTFAW5/BWMC
6MXWCU0EIrBaY21/RN6vfFLkavhGAV0TeL+qHm7GWYxoC9oi8ga3MBroWZlr6b4NG+lOUD3/qwp/
QuVesv7wuYv42olg3mpU2vEMEcbgDqhMtcewHqyH4Y/SqcpM85YGlXXHDS6EblQjv21DTR0pBWmF
8owkUfWzb+Tgk+b5sTOkcN105O6Ffavn4/dqyOmeVmbtPclSLWyLhKJSmPUPpRQq3hqq6D2eDqSP
oVH2pDZq6qIKfGqBKoriPsWqLIg3w5u5qw4IG2+zu2CLnKsbZY68KWxcDlZAnQvk+O+DLkBUaOZh
5oWd8AbPVWc4JE7gCDad66PiFjv98eOK5IIE/ftoM0zyoraqk5pVNBYBPTwhn8cUFac9p7v/TJEA
56xP8Reg810VdLGui4JuHYPRrUymSDln2lYH/yZ1pb2lKE50mLZOfqttdVu56aGbeA/Uu/b9WZIz
G+uEY3uL+FPKwvPfta3iFHwPA3CZ56UOndBd7hRnBEV3rSPZvIcdQfyiOvkh2kwvL/KpKCYXTtPG
d9oViOfqQs4l5ouFnIweF1EcGjbxa++CQXMwULz5c6/QRor4KYm9Si+boWYfLKSxQG5RBiWHUFhI
bTPa0ylxIqfa56dgj4/K/cpOoafw+1jcu7yBZA0Z6MUE66GLRbovTBAowavi4PL7hPGW3TqcBYzJ
7HalWv5L//C32f094nJ2koXDlpQzu8bpHJwpGYj0xOnPuBrsvT2WLBvd6dz5XNCE2FS2wGft7VDb
hU+rCMNFE+LPWHDxYxaoP1wMPSnpmX500HfJvbWNj8N+PiY4n8obinyrkUBeWXED4OblljLGKrf8
kvkHp2nr76V9N0nb6abYlydsc/f+trXRhki34RY1ke3Q13a1628QEXV/ffp/1BX7/9SHSQT5enEO
fkPlunXxv/9XFTb5/3j6ii7bZRMNk6T53/1PE002/8tUMQQARAsMFkYHMe2vJpr0X1AoZ6MmRdFU
/in/1l/C6ZLxXygvYPZNH82iuTN/47+aaIiqK6hjqSa7TiL4wdf4B+Dcxf7VZsa0rKLcjquNLOEA
834zCajitDlegxvYYhszUvCvqzcXS3Oli7bgnyEcvxhjEdeBtrS8JCYsL15aV3RVu7QBfqEZ883y
0NreaLeYFduKjRuf6mgN1oRrl+fiyCx/gb4IiLiJgFVBRsPGPvHrODiYVdrhj/I7QarZIp3mmKuT
nu/jiyilWYjRa4YK0owyMXnCIi6igyarXVXgEX3W3ppn+ljiaw7oOUDw1x7c5iHBDMfcZLu1kLTI
TpYDa4u5kobWTVcycEWRX70TlVMC9f/jT7o2xiLqURQBVtMwRt2/SB6UadxAG/WfyfhCRJqX0JR0
GBK6LFPqfr83C2Pw/bbPcdXIdRLSKfopdMZtp9J8+3g60rzLlx8LnSJOoUj3GnT1+5F6P0Uwv2Qk
9TzaWbepDqqt7esfwu0AZhQ04Ov4nB3DO+Vee/546Gvb5HLk+Xxe5AeJh32hyatsU0PCtCzgVVbq
gLNDxG6N9PfbR6ODrdLSp9iKfgAade+HipQ+9FAtoeTv9O6IZtzcbrZxVuSuHh2dmre40X4Ijrdy
+hZddOgH78ddZK4AQgSEPxkX5W3Y/FnaItGJVhXG2aZu46wy7XmH1XeeMnnnIhO67cdLfHXecACg
HxgG1fPFx/VqtR09A6PQarpHuXfTGGR6zaePB1mSHP6c5cUoiw85Eb5LU2YUDL5fM1S0IPnT9T0M
NmJBtwYSgp+lEjaA1G/8lbGXMfzXAl8MvfiwHbA0SvoMrTavDUBPYGsrB2RtCRefcDYWDAA/0QYa
aW0r6FUZNTIjofPxIl6dCM1u7kroIpq2+FJDN2opPQJQBcjjoYCDPOTnj0dYPqP+/EwXQyw+E9Bx
AHkiQ2B8zU2EOOU3/b502lO+HW/kNa3oxbrpki4CTOHAzUgVi/fu+yMXWk2TDCFA+5GCaPhTKf7w
lK8fz2ixZsshlrJVMtCbP4eIaOXGQ2QHquZ+PMQiOv45BFgKWEQqeccyOppVjaXZSIgfQWYYdA0a
sJWDjg3uH32z8p64umKWrJkkP6qpLQ9rRxuTrEeMbJR8nd4ybvS+PwA8/Gcx4c8pXQyz2AYwFzHA
80GToSuN/GzowOPYjEW2Evrmc3Fxr/w2zDzbi+jexyml+ZxhOvAtdfLaNAbNmXZTKCvmFWsDLQ5o
lmB3iG11ZOvTYHc98AH11oq9TYX78seb4ep+u1i5ebNcTKkU1GHSVUZCYvUhltOHIFgTefiln7Vc
NhBdsgjh2Zjz0vdjoM0GpDVHi0PcUa7M8CYOHPEnBqFOuvN7u/pJd+NndGvZwzG8Fx39horyihTM
tWle/gT5/U8IBaEtI4NpprgIydGXRlv5Ytc2uior7HAig2IufVDFiL6XmDEA6ChHQggG9oFd1tLK
Dvyl4L1cSxIoDq4qycSjxU6nzmqqoRdGv1Lf6DTcT3fqDu/TberGLvJ1++aI4XOb2N6Tuk23JgCm
u7XFXF6Ov87B5Y9YnIMAczEAm/yI7CTs8UNy+6/50f9h8U7uT8KXyW3sbBfsPt6pv7H/5uh7Oeri
UPRVbCIJHBG3jtG96g572sB3uM5TdFkrmF37mhrSDbz9TCK+utixJRWeNsQywZb1tyZ7A+xlY/fq
rExo3nS/fcuLURabchSA66gio0h35s7Y5md/17jGzrfnGsfqo+nKEQAUMJc4FY1S53JOvuXrZkMN
1kYU2ZR22rbexTvjy/BTPEFG26DXtlur7fwK74sZvhtzMUNonKOWR/WvMadtfFOeu426ib72DkSl
XeisPZau7cx3Ay5Sjr4wBZwemOS4a5zsGUTBF5mqYMCDdF5Wn2wYV3OqJx9/yrW1XZzKsNXC0ciR
Dm1VFMWKjWj+M9I3bQcdFBAZB+q9oqopxiJO4+w5+UkLvF/UR6eufgAQQR5aWwkvV/Y9o+iAbwnU
CnnV+zAJSDHPDW+M7Ub+I+1IsQO65ckaUf63KuqfkwEKqcJ9lqUlPhYtTkWgiQkM8yfKBqkjOeVO
sDt7MO12O9kgzHnDr/Fsr81NobqvmVQ2VSDA7+emd30HTipNbGvoP2lFc9P4Ilps6soSLlPSX19K
4ZqTFFjD5IuLLQhrbehxoo1t7ywfZTc8Aqc5/rn9MnvtMXbtbiVdhxmNyQA9DGMxWqO0BTAKnX1x
DPfpLStp+26zMR7AmhzV58EWdtM5dqxDvjfuw+3a+FcSFRk0OahOmu1zTez9ooYwpKWIVjkAA3kX
gLaSvxZed7T8Hx8fsKvjaCIFNEpbmqkvNiai/5IITY5Agoe97Et2GiV2WubHSffXPuC8ZMughQei
Sb5iWshtLu4Z04xCfJOFyI4OwXO4n26AP7uVO8esnCrsamC+tjEvx1scbTZskeCZHdnDW/QMm/Em
AEexF1x10ztARNPvwwsWJyuzXBt0saBthk9QBxDCpqP2huPqHgjrLq/TtTvu2oejbgZ5lweAIS2d
7tIW3/YBKjS+uq4a2P5euTEPxhdP2CDk7Iw5/EJHcrMHf4sX9Md7Zlmo/HUSL8defEj8jxMJ+co5
zFiS0xz681wfUZ+BL2Fj3Nt0YV3vTXHxSQ5Rff6yxrm/ditcjr/4sHVKJMUCOLYDH2OsU2k9rEzw
6k6lIgkDV4G7oc7//CJ517XZSp7Opa3cqcfJwa7iRXikP3zHoX/pb9Zu16vz4Rln/Io48q+wfjFc
XeFTLVNhto063Gm851ukuT+e0tUh8KiAcwLsH1e49zNSUGIK496g/NgKzhTCCB8OH49wNUXQLoZY
7IpI76usw2GX5HVu4CHzDkaQ1is218pROJo34j6yq2268gKZP/ZvUeVi2MVm8AGAhuBZIzsJHy0s
RiCwjlicx19iqJ4fT/Hq2b4YanG2NfxSRLNihkLxeTDxuLmvjBWBt2WJ9c+zZZn8Jzr35JPLDzX0
Hb4EFBHUgsoLySQhKz5qezD7NohkGx+xVxV2ymrgWpQffw0850IkDgZEnqUuh07eUJetOb8C/tTl
QERw1+zqlc/1S6pu+b10dRZLgZGJDMtiglFBSUTScwj0jr6DrXmMdsoGf8EH8pVhOzjlo3UTHwXX
22dfvafmiJUFUrioUyt25saO72grofTKVyVx59VHNc1Ccm5RfEKwCJydRtPDrF8TCeAAYN2qW6kq
Xzl/l4Ms9SwrxSKVDXSQPvVroN+03coz+dq+wRPBkkSKAfgOL/PYsa7k1m9EKMCJ/evRs6O/Kz9v
aPw3SLl4dFnzu9ABt7d2z/7WaCXrVEzN0qW5DQeZbXEC0fIIhFw06ObSZrVuIie1h63o1nb2JNg4
cZyrG+Ml+To6qZMKdnCeKTNP+soCXLkPoWsoIsIyBtWCZdV+AuwEFksIbfb3XkjQwNIMd8YKCuH3
fxwFZnEeeiA4Hym/eQJO4PGUSjZDhCd4KojepvfGjTatLuu1LXM5ziKeZtWEAknNOIa0ER/T1Jkc
bR88V/flzjxkd/lOd5Sd8trLm+SbdUap0h7O0rlYbZSt/Y7F51V7opTV8jsAW2+gp28s/+njFb32
bnm3pIvAquAHHYKtZKp35DIqjvV25HjOdCsfZGtDec5GiW6943J9z/z9JRcn30z9RE9iZpaoIa7q
oz2In6PguSmzf35xXMwPeaf3t6+kI2rpiwxUmk9KgFDbfRQN/49jLJ5hPGH1GFec0KaYZkdgyMPa
csqsXBnmWqHs3Vzk93MhLzPVcR5HubNOzbZ1B2dWW7apeUMs2UPHSJ+HXZZsslsYPft6rz5EL2vP
o4/3JFJ6739EQa++EwZ+xAiuuyzORbVyD1+7FOZwJoPxgtNqzD/gIiWTp6arCHrEtOikgMTN6cMp
/T9T+fxVfGAt/x5lcReaioYPEVLsgGk/ZyFMoMp3Vo7W/DkW1+27IRZRRB+zmQ7DEPqDbAsbo9kE
DgVhe3Smc/awRtG9/l3+ntAiVgjJ4KXixLKl+bdYAtv68vF01v7+IlCgPmHIiGWgh5ZBPjRpsQiP
H49wNSYYcycd+rWIrtv7D29aQ671gxraUgfWAjulpv0uNJ99oOIfDzQvxW8f5mKgxQ5LOwvcLKQX
HAjZWt7JhB6W5T99A0YQxIKPB7tWPIGD/ve0FjsNeR7Q5wbTminaxd10Q4nypeDtDdj5hsrXx8Nd
PT0Xoy02XS+NvBEtRmubU53con1drzWSf4O3/co6LsZYbDXf1JOuomZvy7viIB7TR9VNtr4ruJCN
d+UuRTSvcqln3JM8wtfZFra//ZeX48WvWGxIpagGmA38CmOaKYnI+LTJ9uPFvJKYv/t0i1tqrOtC
E2uGAEq9n2vL2k7dVuttgKs7HxY/FSdqQQjavd/5QzM2UJIZp/k+HoGK7oTb7Eb7Mn6Gp7jNQAmm
/9Gr/D78z+uKh/Pi/HYELkZcnDWM1CpLmDclsj43eS6eaqvcK03kFIDQ2xKRkGG0VhLxXzXQjwZd
nDvk1WB9eoSQ2m1O4DDvqpPoii/5Lralh+jRuxOdyqbVdN8+hY7pfvwtr6bps1TCX4u8OIchTHnI
nkxZ3UnbM/1HFxfMdOPvhuOcpM/gGf0x3a42DK5eAxfjLk7k1FtgrCTGNZ6mrbGV9tRlbsw7wOA2
mMe1aHM1ts3CFiJIV1pLi3xHBxmPfCDJeGu3rrlLv5rHOaObS9E853BjsCd3Lvn9i+IbxQ0DJJk6
X9roZry7tVH3go4akBbUMAb7ut34ULKkTP4380MQ1CTxMDWDKb4fZ6zhIWYF4zRv/RHosIMPmjtj
rgV3vG/Q9nqFlXdeh0lfO6KX4y6+Ylv4QdcJ80vLNF2MKXftBPk2Q1jC+/nxRp1nsDwllyMtoqvS
xikKgfNKaqkd1HibAwm0/pF5wJ/pD+okqGbO97a8BFVixqQojQp11UhOdfSadKdhevt4HlcvPrj7
iLTScaSev4ieWd0nkzm/i+fu3K7f+V8scFwSxmUA2f8vuoHz1v5t4RBBQRkW8Utx2Q3xeuiHXsBB
G4/NQdnrB7zjN74tkgivzOzavYCI1n+PtIjXcF+REcQ2k3sB7sEpfGxv+8cJSVUq3Jww7SdSgQcZ
INmmOK/GsTk0fzTNRegO5amoymwO3XcdUXTaG+480RFax1yjWXsMX92OF3NdBG3RS0SETJirmkMw
HX8UKloYwbiSks1/5aNJLY411tKT1mF+bI/5zQTgafr+8Se7OgsMzumAALDTloj0BPVUL4j4+8GI
pqt8p8mwwdSVQ3V1EiqaQXTiLFVZFpO1ujGiSiKvLOr8pAnRAcDoyh16/VBdjLGIQ1OSJUVOQYt3
pmCjDWR7Zcnl1WDuXOog0qbHCe4pUhrjQ4DSQIwMGDIKw0qMWpvpIkaFjf+fN1odhSjbPRXRSq1y
bYBFcofJQ28hMck04xdDuUvKx3+zH/7+VIvY1BXol7bN/ASoRrvzv+j4qFpIP/6LUTTaGGDkFbD1
i6MqF60uTrPiWq1PJxpKO3QbnwRPcD8e5tqdjxa2PKN0RQgji8nwbCr1SGRza3Che58qJAABPTlH
6qlDPOTjwa6epL8HWza6vbrVBTQ2uQgRiNEw3dLGr/0YOx+Pcg1mgRr3f89pCbBqI3yqY+QHbGw/
X2NvdBthOvoqqtVtsK2jAG1DobvJSuURZVpzEyrRbVrhiBL4ax4QV7fixS+RCV0X9YhMGHolnB8B
vtV+9ULxFd2cla7X2pou9kleImM8Mopd6D8VAFZ6IsCj9v9FnfZySeeJXkyEP5yZAL2YCPKP2ATL
0StaIOhgjSuH9zeh8fmBiLqagsafho6atQgPk5U3U5yQhMo7b1ds0920K2GyFfZaO/KXvtlv98bF
SIs4QVehGRDpZaTCB6cSyKWwy9VM29WF70FzDXXkzttaNLfaiM8ult+NgwDgBD/TGu0Q1SBbQV0T
aWOz2M+EgY3aJdJ9gbjsU9H25krmcPWkXvzcxUnt5RIV8Jyfixe6S0HdkShuVPJzBOm4KdY6j1e3
1V+jmeKy9pnqSiFNDaMl8UnMyfXA0xtrCnRX31Vo9Euk4/xicBPvt1Useb4wAZ2zzfP4WgPVyLbm
oXasHUs7P5cBfglb69/kJaoo82AG+EKfeIkaTHsj7oyMhFycdJS1m1ekFR2flG0l3l3rsYAvA+lL
CUdTfiMlSFJhNWHAVfEXHrvSz3rkhG7x5A/urAlzBNFuuO1W4hkJQ36WIcYYHKUX0bOt55XAOIeb
xY5/93MWCUA9KeA+dcJRf0S2gfQP4WiKSRSe3fUGnTqzvxbD8UjgfwYgbsx1ucXXHUNo6JE/pHZW
yJJveygHZ+4kigkCt43qUdwZMxTtms60KsKXID7hRaJ/RuzBQireiGUdMbrJHzZGPZg3U6tVDwGk
aSjylOFNWfHeKoWNaitmV78hkBXfanxuDTEWoT5kUTts4pDOqGmW08OgWtOmKDrF9nXEsWBnaP1D
iOi8jUt5eYunPOI6kZD9JJ6a7WZqfOquOBQc80HpUWFoEXQbhslG1gybyFJFE9wsx32AKBFaKFG7
bdBstiNaWU4Jx347ZKjrU+cecqyOykRp7D43axvZx1jaGDiGm44yxeGdOTUmAM40Vl7lVO63ALfT
Qxim45dUKLsb+oNkm4mh+y85NvGIhhSN9IjeknI2rfG7lbd06yu9dOqykXeYVg6PDco6d1hH0NDz
cxkSDDCyqVdxbNDpyEpagoKZl/YIzKgI9R7UTi2/p2LH/yoNFZRaLxlPlRmMewmFajsdJkheVS2f
ZDObhI0+Gr24b5KqequFIvijl5Jij8uY/Ni0krWTUrW+m6RKrDdCVJVfNSCWOUoT0kATamqHaUMZ
BVo8Vos2Iqh4fsrD4PQ4dZxTedLvgAqHxm0YFiJlM6+ymp1mCeP94I9oCxRxUirdBn3xpDlWUakY
O6ng3P0wir6oHWTVDe2kWV7SnyJF1hLXN0G1ooSnyNZZCspA20YaGjg3E/IQcr01SwGhl42EJnGJ
72hOIy5tjC1G51W/iZpIQUpGTJW3TpC4hKwpcrB/J9HzDHE8iPFsZD82ct/brWggdMLy3UxprD1F
bWiiUGWa+xahHxc1+H6nGVG/5TEUPyCBmdwHaamfDTzo3mAopo8IoWQOUrXia1p26iOenNIRiWJ1
q3mptM9iLbmXIitwAdy395omlC4qisgT1MgmbvIu0g9NbZiuHIbmZ0/oFB1eV53lbpVZ6nM59CFG
RmNkT2mhbRFHC38YuscSynpd23WUw9hG7PoQRxPaca0RY8cslOpBRMLENeBG/BEIcuW0RtveJgBV
EOHqBHmPPKqyGaYwQvUqLp2eSORtaI0mdjTWhHJUDZ4Vo5O2Sp+q51YSUCSqKSgENgIaA4b044Qu
IIbsO0WP5RPWvckNaNbBDiMNRd/cKNPh2bMahExivzdui8pr7wKvjN4EpZZvza6TcewbAS5lSWKP
cVrielxgvYsTXfMlTzLLrVRUHV1DSOC+tGbW30TI6H9VEXtx6jjwXsWywAVhxE/jHIV6VGwG32pu
KFHJ0S5EY/NT2uf+gWOUumGfl/uikBVW1tBwTc/ChywQovsZo/NQj0LJy0mUiOIpInkbLW7x9DN8
5VZuK+ueEKBvVCnPt6rhR/ee2I+2klo5kAXNOqSR6J0DdIuflMxL8ccNx5PgN+YBu8bwpIqpgJVz
oezrno5dTSD8WfpdvxV7qdkhYOfvalFEr6jzy/MYT42bxWLw2PlJ5oT+IO471OV3TR7rTomIxS6v
1GCXtFp2CkIN51FZyR21aHqWCFeTg9mkkm1YaX0MkJ6kXd4FW1muWrftwnbXS2Z0jCY2czYqHrJ1
MjXmRsYYIvYshD48pYZrJ6l1/TOP8FjZoDNkbOMmQlYkM4TH3tA7ZBuH8aVsi7hAuCW2oi0FwOKu
8hDlD+GauiP6lPDLsmkXClbhJEGTcFWiUXoyxdo/h/+HvTPZjhu5tuiveHketdA3gzdBk0kme4oS
JU2wKFFCj0ATaL/+bfBV2RSrLL2a2wNPbAqJBDIi7rnnnj3n2309iv6DxuwbcZ2VYx6GddviqfBI
vyaN5HnbqulR5Q3ggrYaT7Mvs+PqpoJwR4KwH+fRBw2ZCmUBmvWc2FwddUvarPtJkyNNw9kqkkhW
VvWQOiWGvNEsADu3DGs0fqI/mGNjB7gMxqe2zSstlOSRv7ebbPnUi1oLR8Mo7CYspfSnA5GLdZhK
1ZYR8WTZfa57emRpQKoquZp9ABNPHZ1Urrfz9mkm6eeotGL5amnNfGzWmuH7euv1R/B8lRPlgJ/f
2x5iQQhtwX4orFa/ZTUnh6prtRgiUkd4kJVcV9KsQoilQ9TYm65iUe8ZqOQ1GOdpYVQnMRC05ujz
eGon2Y2hTu4YuutUx5s++3ELd4McnNW/9FNCnULTbYeTrSXiajVM85JxAHnhzj2EAVM1X3y7SqGk
ddv1rDX2qW7s/JB5a3HdkUQHEmKdmrMmT2qSUVb93Can5pTYrDpma3uhgvRwJlWxHEmsdR8Wj53B
2ZO6iOmmk9CRXmgThtrZgwhMZ49C2A++M4GigATH9qqUwEGmgheMVHkbmq4xnrMKLJ/tfrHPlJ3a
HyaZlUcn27wnvIMMSni2d7S13mEJ49dHmG5ysNRG5HmZuufGSrpduxTYQ6a0d6JWOfpn5uo+Q3y5
GTb2zdbu5rjK84qU3KfVWG7Uxv2vBIq8S1K3vNiIUDLZewIrq5eA0XgzyLrcvtnIqLkSdcZPaRV+
OKmW+DgdlHhuFF4SEm+VXC2951ZE387jGq6bB+iiWkrxvPGix3Uri3hpepi6Pz8Y/rlMZQgfx7SP
o/jFavjjMdyjJB8LLyUQcNVIK7tmovUXV/gLrwiIJbRii+IOGteftPeqnZS+kjln3zCBbF5uQREx
H0CMiRPEDIqD7iDQ4ee39ReC135RrH8YnJgOeltepJJQWtloVdhHWqjO0/WqOvjxfNDZGC5+nXT9
55qJyzHZidP9xc/15rzbWht+qoV7hIF7WLILQ8izXPzKlfLnh/XjVfb//VUpXnHK2WU8EiH3DMka
Mkz+6eV7+2/0xT8Z49hH0f5zbPx9Lv9x7J+a52//eCb+Yqxeh1/8/td/JMj7v7nUdrzO1FRM8+0x
8b+HX9jub0ySwl6j6PF/D5f/I/zCcH8DcGbgJrLQN7DTU+f/EX5hmr+55GE4DLa4OO1pffyd8Is3
ggEzxhTVXAZDBERa5y1VGrKVZahZXyJCs4m2WkKzgrJSfhbde4Jdf/EDZ3rwx2qPKAjuV9t5fPv0
A5C4H99Lv+9Vm81lx3HAvck56LGruEVhNV4AxQd788GWyTTIwAMupc2hGCS8i4CG4zpR7vUpR6Zw
rgyJD3IsOOeXfeI2AaeGTu4C6+zVH9cxHZBiEoegAze2UoBrdTRt5VqqqG0GOECUWb223BrKTO33
GlwK/ObNukyOB9uqTe0t9JJ0kH5ketVWZOG4mRIqlxqSWd0IcjfnByPXOZ36JYGNZ3gisqCg1LI+
i6VNhnujLTzvtoIDcFtTbl3OxsCxlvkXqhq9IKoscIzE/MLXTtYeQYS3jLcDQpmkGt9X+eK/dxsm
ckCmeVCSNndoyaZu27vBnNNvfTb2TZRMUjcDv8sY79A0Kt8obVQyR24J/emQkS32tRmKkni7vCUC
3LQGii2zBrPj601phcac6LczgJHsmKS19gUwhj+Flsi6h81dlocqzbw7Gsvz183o7A/cOQG7pKSI
571QykLNbsw72U3yMlWZ3R0GURdknIH0/rCsmz99dBYyQYOVo4oVGJkYGcsdNeamIePZY+AT8P65
rQa4KH4DBCmjJVkHNDzcISLeuLDv3TEvnoyxIPdcL8iVDTPJowi0tGu9cB8oJvpOJF0ZNITt20E7
Tr4XET9tpUFSJp4eGKRwz0FWlcb2kA3r0AZG71HJyywt23Ctt8Z99HsxrpHp00pmv14XepTE/QbN
zEMLF580SdfKhuM4DeoLgZXjpckBIKEyMfIisrKyWGMxe8Xnruq6LrZLihuoTrWRnNdV10/vLCfn
8A3Rph9iov69rxRv1hIQ/k/KxZZ4wAmqbBiNyHdLkMe1oxo3JFW+2A7bLCglp6XfjNBOVwsftTO4
ZgDYPvdCSXJ+FTWrYTmBl1oeduDeNUv+u7VwlU8ZJQDph3UVCd9dLXRIoelh52A8RbvXav/Q+Ho6
RStcJ5+32OPAsmqzox17U6OAt9ykxM9suYgJhc80xVm32TM1A5yZleT8ZP83N9UpfrxC7yJenrqG
SsCnIFMDWlRQOYSqhsswdtTi2kJdKfq+fORFMsZDa6klPwOLVw9hrlzybgCtOHY4QGsjupWixKZg
desyzqkUe3xaBGNyRl/1r5m1dSrwzNb51G0JJ34N7Ns35ZopCQaJIP+M6EcN7xNF2hiVZIAQOpwY
Cl4dPBkRzmY5jxGUI0SeYcFZfNASXbxvOq/wD7pYQGr18w6HTSSVUujYCotBSfS+HjEKvTw0uVQw
ZOZFVLGnN+YYKH3KruoGP29oJk7WccYbxi3yEyGcSM9TszzU2uC2ZJA6qR0aVjEmwWY02koB4WQN
b+RW5Wek1LI+8bgMLdBaab7rCS4tbzTldFWob06ewfNhdIXSHLphlLreZp+JnpBxwqAJsQyNYSaw
3jdLVZ81gy8hmOWIafFCUe1S/nLMiWZOnsRe9xqABCm8ilnPbGsow3UCF/Hi+7aMl4xfajyzMUgS
V3fy1DAXknnhwcGQWbhaMzGM3itQGQN1HbS2mvAURD6YOXbieJcFscozmYVp459nqa0os/qJZG43
dTCH0B9l8No2JBQLZemot9mS3oPeaE4UWa4bpANzXdEyl052b3WD5b8vqsnEi0qCPwWeZasiYErS
HQOvzMb55FcQP2Jbk4YOTb3Suj2fslEH1aEOfrTcuhluplU2eeQT2TOFbbbUcBwFpKonzd0wBFd5
bTeRt5Kv+5mEY4/w7gKz1HOVksUJztmw0+veKIRXo25vpLjkNMqIS5pGQytvpZC9caPPTKecHCQL
41zUdepfO0U/0rxEk8rGsNFKxsoVVIMGit6yxxjPfuUGppZu3tkeo1SejBkZOuxMg3Wraa30PTj3
CXmyWSvrwCnDbQPWSkSfrve8d5vhQCtwEwtPYT9qz5s9iizKOscvzhk4Stug8nIOgJk/ajxUIEVf
5kqWfZwLbb5JjNYKXbpr990MiAB+mZ1F5s50kIarPWPw6zPoeQbA517TzDr0RihWhFz2HaVLLwrr
nWNO/Qc6qKqN+IqyHE1jHXsQHHkVC7OmaJ0WR7ND24I9fgstYS0iavJ1OZgFctJhIk2vvWPmxjVj
P/MXoO7b6rpl4LY5YI2pc53vWBGKLaxzN7PpqsBfP4OHMeXPpFU3RSC6HH/VlLXleMKRWFbHsvag
xIBGzNGXJlHdz1MrzMhfpW5FKVOm9g3NNnc5drlX35cT2Xb3lqnYQLLVS5+MFX0lBmpaWGfVZKGn
pk05WuTlaFrLuHfWNfvGgKsT+mttyTk/TsMsrHgce+dxaIFFXNlyQm612kzW1wloyy9bjrR03leL
3t65CfM5sc1Bpwumri6Z7p57mIxIcs1Me4gUwXN7SZFy2lTq7BGjbAybI0Biib3Gk9AeenNO4raz
tOzR7fble6usGomiRAUZ389s9e0TXVk9JzCZ5rM6GjlDhofR7qx9K5ZLyVL/+2zTf6uBl2qA6un/
Ww1cy159e1sP8Pd/kKrN3whHcCFK7TTmvSD4Vz0AqZqkr522xJF+L0D+KAb4EwAaGoNjTG5Bc97b
738UA85vkK2pBHYQlEZjnmHiv5GE97YWphzRCaoymI5k6hvu9Rtzn1gRpI2p/k7ACAiZ2+HYqAAo
DhZfwkHb8Fc+J3PHcb3u/nBB/K8e94aJgRHltzaxtSbHm14vhAXNzzRobHywWGwtBM9pR5aa87Td
lPlax14KZTHU8lmdVb0UHKSpsTka7AhUc2vsz7QOu6tmgJtxVk5qi1M9Eyc9L9gokBiXR9EI0IU7
ZZW0KPe9Zxd75N9OYa0XeKzDC5pVvGBaCRpehkgSaT4GjlgHtqPey93j9EJ47XoNqq8rsAEFFqSG
LED0ZFRn2tmwRaVGE5gq1Fj4MdN47jWa87FNcrcJTYGkDO9ej+kc7djZ1m0fzZ1FK6CMfBoXbTpY
BmANIJOz90HX0sTgQbTpEBSrld0NnaOcYKYvccxKjmuBkSfu+SDm0Q4qa0fjTnyQG84U2oXpk8fc
7wzd7QWnu72gdacXzC5px+z2pOQRUEwQeHalVK/jtbCkVYCBLJ0zzkgfZJr1erAYABsEIfLXwtjJ
voY3rcT1K5ftTJsy7X3vLwOA0NkUh6QhlTPYhDlBLkk9hOQ5uZKMVaaAhPMuHkTXfMzWUtzpde18
3bppYLM0tfx6lu6O/CXXY6GP1KjrKdPZO7d5JUfVSLfr3E6CoWtUVOb2dlnahICEWd82Dxwz1UNH
WwaJsJiYP+/NjDEmXyeNG8wgfb++nK6KzbSuF8eQWmB2qu2gfNR0nPp1fUCfNb6OnpHf6am1RJO0
e5psAIUJENzecV1VxUZSm0MEN2SR3DQHAXb1PLci0yJu+163yIlHJW0qPCSVZR/hUC/+sc9XFMB1
4atU+Hc8BJ8CTqlQafthsHvLiTttq7bARtJ+LAj8+LYtRaEFfVOXVsxZZLjKitH67m/AK2MMD82l
m3dfTavpHq3MKo5WM81X9TaDHZHgzy7IfvtQ9v4oQ8mcQ1hDF+D8tRQfKZbmu8ouqzDPBd5VflPJ
ddfDx1oAdD/U4zqxO8KNusoWtVxPMzMKfQ5hKfBasD1xZ+f2t7bI+shsTZBpnD0PvaJVWvpUv/AB
qu/8jcsEvpOr+ZitTWL1MXHkeXOXWxT3BBdW6qhzUP46N76ThGa2ZbQN2Uaflrkb8NW67WcoCHBF
hhQC51nvVfa1KkR961uL8cAr0GK5NbvsY9mPPe0UY350ZhM4+ChU81C2tvVuQzf4UqWzdonG2Da0
adR68ltv27t+vlhCa2sc2iit9QkU6iaO1U54DmeLdzN0jWFdo0Us/XFS4NrDbfEkQb5U4MSfWJAx
og5e9VXhKhJ2J6e+0LSV7ng2LFdo1TRzhNXOMfDGijQHqLxhX27mWS+V/5jSYAa/kUgt7PUlIbE6
07JobLPhFlYgUnHVpMe+KQjaT3WDSPTCurCEpa6NytlSVGxz+Dx6645b0ZOPlVjn0wTj4mzAFxHY
9QBn0trNKKXmkGBa9G16KjdjnQCMdu3lJqR+1qbV9ixSzg/z3PQfF6eX71OzM8GalK288HeMrv9C
1GWK2D6k87xcKxId6MICnbhuV3OmgN6RvJZKxofS8zzwEgB7xx3d20A3eGikMx9BJsokYnMhdXfH
/UrH7c7cEQRwB3yLXhJYYLPZdhwOqGDcKu07VH1xUY7FeK0geQXCVuJrN+viWJODCPpi5r2d6/yW
aEHGBM2ueuexPn/tN9Hdy51aDBthO1X13kRda33nq1jP1o44nisA6kPtkXVfSM98l6qSjteORbaz
2eFINq8n7tl4Vn5mxg5CvBOqHapcvPCVZ5Flx3obNuD1fU/+/LbDmLMdy1y5GBNKQugf9R3aTPeD
SKm2TN/V4OQlqNx2ABJjefSB5Y59NmYbAHRJLyTgAuY5Wy9cb8hla1Dv2OjhBSCddNOp26HSUAv9
s/qFNM1qhd0jaQFQe2BXwkJY496DayjvYIYdoLerPu4TH8RCzQn0A6gXousRoBF9+3LAObIW3roe
1174METhY3sFsCdqSTWHZu6PhEibY0K/dVnH07gTts1+zb4jNLgV0GAI3MQxMHdokg3nxvumaJPl
Zq7fGXBKPm4qV1f2C87b3ba0BiZnqfvBn6fzQo7wkIulfoRADwq8N1nIQrU0HgAVelR+lPd9Yh7t
nSIO4hqgeLuzxe0pGUnGh2kQKWX3WK1eQOTyBUoOHAJUbCY8S1xoL+Byd2eYvzrA3f6f2eUfzVjf
yrxRw//8840oStLqHgXMgANz475LZtiPKmWDGcdrFudzxsZVyaPtbShUIkwIydP9Dz+/1q54/t8n
OH/+n38ygsg8DrU9A/PIuWTlvrHbVKKAIDM4n60E/SAz71bz2GkEW+nYMNB7YFmCPfL+7kSpYQIu
dfgP+rFDtfzmDqesqGHTed8nyExO4gf28rlAe3q5tf8WBf/cMbH4pv5zUXCVN0/DP47f+qd8eF0N
/P6Hf1QDPkd7xyWSlfM7zSeNl+OP7oD+m2aS2YC4xv+DcDx8U38UBLr1m2ESp6nRSEK/wjr274LA
MODLQuPCjEeUEsHWf4svi6r84+tpOTrlCu5ij4+I09Lb7VuvGknT0vj9SkBtCMx8JGBgrVV2YAty
vTuPHa+IPWXr6tDWm1tGKud3GUPsE6BZhFExp+yJW5aFeUNlbfPyAF1vtC9nmrheUIzsG7Ggw5lC
QmoaigDdHKxA2tOwXCrkKZwPvkTuy0U+zWeGO4LsQfIYMC1R8l6N2SbGD0U7mtl3p00XMFaLGL87
Dosmw53MYS/nuAp7kuilM8kLDEcF0NFM9e31Njo5nEoddOmNRCq6qUeVX2/DsKp3RreUnMP0vGUc
b/ZBLIcSGNSEr6vL53MaFBBnNrmBe29NR6LmqVEJHAiuYoFo8aXcKbrdhCSMc+qjNY+mijyn1UQ0
oL3VkaZNcgwmURijA1vK0kpy+znTYrBnTy0hfQNsLSIvdWgYcNz0hq+cr9oqGo0GIRTVCkeOs9j3
k8b6GwMim+vzbJfTAgdk49NWEtJ3bpqTLq+nUmx6VGmjZhIi7fZuLGRh5ycya+bxvWWlnhuONUa5
GK0eKHYjBmeKOs3TH4w6WcoDx2w8BbQO9EdSiXAaOIWPzwqg5eBECWjT6Yxgr8I9rAXpIzKcRtNh
arvK/eHW4kZ96pyUEYICy4Bz9IzRV2BlYN5GUMYGvpiWBMM7vbHUyElzN3oAmMvSuOBY5YW2bO0E
uKQ9+ZduVrFnbZu3TIHK+QJgt1V8Q+NiGPUZjK55fVe5M1+Otk2I/MRF+BMNgmo2vxT6Rl0w4lm7
g7/UjnGWWP6T7CujOlZE1I6RU1iiuYQCrkiuGoapvRBLZ2pXizcSWK4JgES37YvdCNndqKKhSrRL
y8htEUvDnsrz3u0FEU1JMftHJ0mSOVgre3vux9p5Vsyv0Q4wEjvqNq2349qmU4PKCV4RHbQ37a+0
CJfHxRLrE4pv4cRr3ws7KqvNUgcrgW7ON5sKfE4oTOZFJTbZHatUgS/PaydtHrJ1SxKqXn/M7wGI
1k7sAxaTEQcqDU/htqjkHge7+9Tm2OGOWeNrXzhIQQaVmMWcBxaTWl61SbL4wDmF9bEefdEds8UF
kNyus884CKWOFRnOZuJahOCGMiXFxMkw74A3x5aBcoVDYbqfafDnkZWIzUQsVfqHXEsaQpYq2UDD
8BH2rWnksUL1vShm6ln+YHv0dbtr40Q4ubhpM9dcDo00c/egeIR2SGUsxneof7XEFTga3qEz+0ld
bkmbPtsGKOwDgBiChu1knlJO4jqHcER/y+QjmRP0W2kBtxWzWa+EOHd5nGi2PPZr68A4FDmoDNm1
SZS282odmr4zuC8hVhpKW99kB6D2+nKqV3s2IX+J0YmGumubC+CF2CAFyPWeBcxN9GMKGGzDeygT
9zhPoONOjWgm52gXrr9FzmTY6nwcumw9tiN/jYFr5PUgTysbF3kNdqks4jVptPS0DFpnRbNTLP35
PNP/eO90hSEv9KkFLYg6DlUu9WdgMQLjax8ZjWmjkWcextQVN8/wWCbt/vbSDsgJLu7darlKV8+C
hYZBtj6NvF1VOAk7MW/TqZB4OyfD4W71Pu0e6tRFIpCiE9e+1mOdshmDqIOMk2txaWV6+7mWjWvc
aKOFz1+z1woUDbCILfKMJnXfLRCli+PQ+YRScbK064t8qsV4aMxBNmEGdFSemUAGEXEH3yoA36aE
sstkS5bj5GrbVsQcF4ck3uBlGQAEZO7HDh9ZhIIjp7hHn57xzVjptkB0RSw6omtvkG92NGLieee+
s7acxEsv+wAPxvWAMNKQybG5Ol19WjRv3p5XRVbIoaAKsw/09GAn5fouPOhUCneOU/fT+ZSYrn6k
ns/bsxIuaoGWL5TvB9h9SSmbsjIfT3w4azoMGKt8dKGpGy6GlgoWz9vCfw/lkGArmRwavgFkubq7
adih5GFoNt85TKqUBKytasKgxaBadpu2XYJVSRoM3J4Dh5qcOIW8bB4sv0MPS4fecXdwlq0CE++n
efC80XZCUQu6057HdpX3q0giHMOC0NvOm5bYNGs0nELJKv8q2ObkoQYD7nRkcCbJFJPf1OdXhcLJ
dmrzvfPNkltr8ciK38W+ovl3qkt/3u7Kqd3MU1EoqjhnZLm8GAuEqiBzG6u4YcnrEXkSiKmxIpb5
WS5Ck0hpTvqNrm0vw6402zYYfRf+H4YbVVzNFrLDsXczbbgs14X4+JGszuLQJr792OppPd76c+UY
bDka9F1Mrfp2MM1EtOhq5fzgpdWSAi1xrfcAC/FPF0UrmlhPqm5l85WOuqRVa48RMwaK2WhHsXZw
e/0S2IXMp29+4p0Ndt5rMdM45T63kQt+Or3eZI+Tbkoos1VhXEivZLMAGrd8seDWJgdNQS8M0hon
ckDrc0UWgW1tBxrz4H1UOnPxJFtvfkhHjdXQYjmU+xgBj1Drd1LisNDViz1t47WRdQ2Z3JLY/UDg
JWt6JT3s28eiSL3mNK0l6D4LsOJDv/kYBlojTbdYAxrFhzE63r6ynnkfZhI9x5NHIu8CBR6DYljX
rUK2W7Lss7SNjdLL0mcnaCYsqjitZOFoB0/NJYA4M+O1MIxlg13J282q3RmQSFVd2+PR04uMIISm
oKVkiQG9TVLi0x2CGgnLg7r6NDEITxhcl5fTsUTLi1DhfHGhRpfoxH2OakrvZVuySBhUiC4LtUIt
QwAa2qjVnVJedKtV6geFY5+B8trLZ7ReVz01C9vDYV2F4mdhdfCVY2SgtmSNHVkHMd1JnuD+9UQb
MFhx1bpZbx3bmePXdYsdir5UV/KjKV0om/u/3w948WBm4kgeRDkcaHq28nbabFIzyMKalzBt5t66
6at6osFVmHglrtyyXfR3A0tYwtBCM2zywaqxg38kII8HzC0UMshrb3VD0KYr0foeP/07OorleDAF
2LlLe9IwntOnHjd++FZHiAU7TAFpveD1RSVomnuovm1zZ3pr3r8vVtNOzxXp5nNHCzLvuyM+gvRZ
da6PjNkwNx8qttEWrb7XuuQ8TfyW7EbggMttMlRNdtZIyfA6P8uyeCiYmtgCTv2jftC1svDj0Yfw
eFcNuH65JZ5c0Gw9KwYsXB07QC41+b3XcNB8rHFsw8DLZDQWegcw1UGFfeJg3nVHKIkg8Cy9XL7M
tJJdevOcyS4l9uL1vHBFId+5s2jvraEj/jQoHSkWNqtVSKwlet491jYDRaGT42sJhUTEv0pA43lh
m6d2GtWOpqqDizE7dDvdrqN5rjmlzV3G0Rb3K8/dTTVtOw2JyW/JFbXpn6yRWw63HB3nYHYjVnZO
yzlUwKLKVZzmpptHG85UOsJ7FcCzr9xo5cuXIYqpldIWNg39YuRhQeZsdLc8mvVQtw8WRgB4W93C
j3+rOSmdFY09FDE800HeVqsppshD6unKETK3U6GaL6sspjOBkHVR9GTefiqrfDAIiREaoKq5Yy2d
O1FaZ5mtGHkxjC3JmWgZ5yz6b2Gu1l1PIXRwb2r958J8h1U9/SN8Uk89Jfrr0vz3P/3DuOf9RvA+
sCrXIwxub8f9UZjTjjNRauhc7eXwbr/7V2Fu2L/5NhQSb89Lxlbnvi7M/d/IrvNYA4Fh7MY98291
6t5IVNTltM1ISqYviIYDC+vHunxjlekKNbFZHM3D+i0/GVDgZChC7Ubc7alq7VVx1HDKxK++rb+Q
xvZ/95Vc9fa6+92/1gPqgfnXZtFkVK51HtBcqXFamb8aQv/VVXikr6+ib6kH4Y67K85JbFQ3ewbt
FDgBM7gPfQgw8PirpOtdx/jZfe2Nylc6h5+NKC5Uq9FWP9AISTH+Fl40cKBiGQ6n/Pjzr9F4kyXx
p+/xzfMrmHBf85zNfj3N8YZ18ZCfpjOyja7qjEDQKfTv6gcqF1oKFwnkJzf4VariX37HUIjJLUeP
R2T68Y7xZi4Y2UQTrWz/caX5eriY5i9eF2OXL//0vf77Km87yuniVC3nSdxbccmR6uATdGSeUYp7
Uf+QhcwcvWQ2M1T7gA3uaIfVqYmXK3kjol8hGP4sZe2d5n/d8NtXF1tJ5Y5WIXGhDNldLeci1lzl
nPWZJR5//njfXApBlR84JwSGVjXGuuw3b1MytA0NjbGmq8akh6P3yYNvZsZ5rpLt+eeXejuh/HIt
8iB0sgYIQ2Eg+cfn6Hk120Td1tHOghxweTKivxvnpyH0n+pz76C10R7LY0L9ZLiQkdGff4C/utfX
13+jEFZuhozJSTkS+m0p7n3z5Jvv/v4lbGLFcTgYDhGo+0d49eO0rVq36oTpMq/9oFvnSfsg1S9G
yv/qLhwPmZMIekL8dyX29SU0L21708Ii15XV1ZrY75fBOzjDr5AEb350Lw/r1WVeBttf3YmTORXb
BnVB0Wtni2aeK/1XCR5vGgovlwDMS4vbIBKHDsaPd2La6LVzbnGJc3WuwwPdRxmMs18tmPpf3QrC
nv/yirM6vLlO1k9tVdd+xQ40XeJDrQ4y9CGMWJGKzXBW5OKYtz9/D14aL69Wk5d7e3XNl1X11den
rJWpNQbOIgZf5BmewKiO5bGBOXKS13VcH5F02f1UCHdbhRkDy/3h5x/hzXr2+ydgTBsFCxePt38r
rz5BZtKrcaa1j9rF3hVfDqEXyhSUsr8a4fizV55FxHP/fak3b303a2bZmCXn3FAjhyoLu2MaO5EK
/ON0JH3zF7+Av3qe+1GHdsQ+9P5i1Xl1ZybwnUT6ThtJjse587xBTf35d/d2vufly/PBSHB84pT0
J5zKnPh6585NHVWX4wna1Aa7djgOV84tvLM1LG/X8+zk/SKV4s+/bFyGHsM2e0wUR7M3ZwmGzmmk
pMYQbVh+6/muTSps8kb0i3szvH2h/fHl/PFCbxb9Pp2aJF+1NZKD5LTvNVSbode62/t5UdUtTVI/
Cxe5PotuxUyIWHlR+ZvdBt5K0H9Wm/gdbRtU80gb3Ji84ouYc/9Umjm29dGf5nOV6pxHdFGFWjfj
mqw8dXDHrDijy+dRB479idymjKqEf7Vp3PlTtXjzrS0l8drdAGSwmcWB+QxUemJ5P6Z5N6/PmMJk
awJNS4WOTjd5qNiEH+4jUYg5srjtBB6VQEnXiEjzswhlydLvSJ0eNvetu/JWo3tnlPgiKqdFpRfT
GmVTOR98ElYu0YWsL6VGyyHwByBWCADZIeUrMICc4nypmq7l4S/bYdQ6xgSYtqYRvI66/o1+yHjm
VSOe9bpwb9pmpRDTKv/jgNFkxQ9E5ESJoyvioy8xCm5xXji9ixTl5MSOOKI4WaWHTJWXziVyqo+G
jLN8XPL6fm3oRIV5ZelDWI6bBg2y1ZiZx+6coF1cJimW4AqT7nXf+91hawyaPfrqhV7XZOGm2/LU
M2h+783oVVU+wmQxneaY8iHCopXJeQdi75A5yxQiZzKtWBn9yWqN9WypXXE++K4b4zgDBqXS5aCI
nQ6MwrcvvGVve7noPd+EYZcHmZQbYVJ6fUrpq4Tsg5KD1KR/GkytuNpTMz4teKVxVy/LAT1dvN/c
Wp9DyQEEFAZdo3sxifxh6VydFq+qIkQHKLOYcwJLDuR1V7iHI3pZeIlSV8UeqXDvkCnzL6KS7Zmz
oDbRAvIOOR6acHZnnLV2hZAzKe19jjQeObyQWzhtRVNj1JDyyTW79LRCKcuHi7KoVjdo50lhRFjL
6cmcK5JXfZCpR79R2ItnJmum7tSvY0An3PtsrqOkete6lK6VbUS0QeRxQ6y5SgdfO5/wyd8gZ3Uf
7IW2eNL2+WVnUYS3uVLXo6YzL5Apvf4uWq344GQplOge7f6iqEQL41Psrn4Ba0gTDuZGv92QT6v6
sqpcGdpFZ8e2vhifzUFrr5yE+VcYcu67tWKyoc10xP3FeqwX3DYcU7L/Ze88liNHknX9KtfOHmPQ
YnE3EKlIJjVLbGBkFQtaazz9/cCeM0OCaUybnu3tXvSmujwjEMLD/RcHiwpX7xlZCGexENDwnmf1
xywFSCMaOfkWuAxXrgzQPuOYXaFrJDmJoZQoLNcwps0wN70hLZvJoRYVXsRZ1MKq15J4Y1n5NByt
sa4zVw4S6RjoiBJSgpqbECtvswquermRfzUw73+KEsoAQq/PmwgGi5fNqlnbigKcxM+1eJuVXb6P
5nK+4OvosKmmt7pCEbJUQ7E/xJJs3IWSMV/pQhY90QErbixRaG6KJigflFlJX3As5Y1iVppoI25R
hM40suWUWkaxo+01Vxnb2Z3kUD6Yedje4xmkbtImnUUHjRVTcbM2tTwcUIPnVu2TC7/KlT9RFvON
UXw3SjtT/Node0PloTBL4j1+sNGOWv6jMgOVikw4QnVYKp6fFMODIo5gsnNAZRQMIxOAp1DL09ZI
YkyUsZv20gzWzlgOszcD838xIlBItmkBSuJY6RydxsPLRKn3p1x3qC4AsEHHJ3DouqkuJXjAX00r
X0SZxTEaDxSSXFW77xG4oD0mwXNJleoeQIe6LThpna4RDDcUx+Fm1uvwklJQ48qhnzswyZWDCYLw
LhZhfad5XN8kvhxeahWVyjwy020jxPGW1gicJot3ppqW4N+nUjko0NrAyijCYaaAF9lakWrkHLV5
yC0ldmdoT7s8y5QjLZaUFVJoLtuy2eoU9wF16uZWL0HjAwBFSB7AJ1Ipgb+ZU8EskPcoZTeMhGkz
y4IJCTUqrjpeg5SmrHFpXWR2voCtQr1p9zM9y40mWNN2KFukOJS42kk+/c/eqpWdX9FQNpsp2MAj
4Gi1YLNCJYivKygo7iiOZYZKv1Q+IolcXFKRa64iv5BulD5rdlI4+D9yjk0noc2C0ym0iLSM6p08
N8NdWxvjrlesdGf6o7kb82I8WJ0/3eRpTecso+lVp+roJLEM4rcG/NsKuXVsxjC5QaRPuGTl0BCg
ZX1l9pJwPVopr+qxbL2iqNLtiB7Mw0AJ/9AKUz3ZQWWUTpj39WtXlNN1LcBWmmHsvcAuQWmmgKB1
LbTcatWQmp5JMnFT+1Vxo4yyelcJFLILva68vqr7b30aqY8GFffXuM7me10Gf9WHDVy72K9sKRF/
tOqsoFRJ38qRZHOY7Gpq+u1IkfpnNwgAcBM93vv0pa/kUVW/IYpWO7kMVtIR1FDfjZqA0ymP+oM1
56pjQtZ3LX2QOUghwPvIFjtaJqMErk5jaJcztJrKMvzLVp+HazVrAskG5BS79E/HIzih7AfpU7kx
ItQU5BJP7gCmNGyvZLLp9IiABucOPCW/U9CC+YK3UuUhr597ZiqVkL0oeKWOnAJOoDeQxrTXRHnT
K6L4QLoXbHO5QFVm9FPtBbRoaTml3qQv2D6D0pwkrakcKZbnH3VN9qMmgiHamSbVd00fzNeRlCQb
GZIGUhFVBLQ66YtvJf0wmrsW6iD2AAD6GPqRDgpWVL4pUtfBXgVlYYqtiXCLEGu3yIfW+9QaLLaj
lV2r8UhNtsss2QmGFMxyPAWU6/u8jr/VPtdCzbq9NMElOIgeQjLVevVnJ9fKBWhUELBAAlG+HcqK
cj8Vv4u67MI/JRRLeuPQVAsd+3YtASijhFycaiz1F7EaZHe5H0ubYIr96xgAoLd8AkRYLfHCCnPf
BQ047PJ0DGFTyf4jKHj/qZuD/qKSdGvT0wc91HRAN2anp/s0pL5ccPN7XVAVe3gpiW1mWrQbUzE/
kHnytMwYUwCblR/USU6fygjKQgm5TeYZeVmxYQcaSdu5Rp21FzXw2QsZjCGlcUl5tQSR8xgS4Owb
8cUQKfRugrGZD3ITYgNX59V9YZntUQNtvmkrqbpIhhwXC0QZAKKiWUHOpw8+jb7Jf5bEEidTuk8I
lgZZxRGkYthcunNijhdRg5EU2nTRI5JpXWvreRpcxl1Y3dXw8G7DRot/gljQt5liCE9KMQRHmmrJ
fWwNpGSadawsR/qmBbyX6KJU0dav9OmgmmC9+yHlaZiLPdUegHy2UGgpB4lhUB6t4uZuLNPkuzVP
VQYvdZyvwl5mMQRxY175Rajt1Bz9iSbvpysxLocN2B36TEOt0WCV2Zu234ztc2tVzb5JUzj8qkRm
54/V78xHJ7OQzOZCyovmCBG34MCtoNjivrwIz9ddkwHdFeNvYMrb5wCWcrIR4T1BaEzMsqEnmdWP
hdFWyEzkYPlRCGlU/EjCGtqvJaN4KygJ2M1MyM1rAd/2Yx1Y4XVs1vFr1ECipimB5giUV+VaKESa
ZJLFy0Tq819G1ii6J8m19WOoJwm7brp9myyB5ApZqt9WHX9o1AzrpdWG+FaBwNTYRT4KO0Of5x9d
YlVumMfVE9m/+MsfLHV21DwQQf638W40qvEg07XHQTKZaCzT+wewoh3i0EBYYY4ARY+GbM+TWrrG
KNc2Qk0ZSl1zvJuU5M8QkLcGgWXCJpSVJyHskJztx2HbS9q4NUKuykpIG9qjiPYMRateNMUiw2W1
/b3Oq4Z3T51fWaXCZJU6lVTYHoC56wREWZId80EcLsxJCh/biEkSKrSc+Hnlbc1DAqSSL3ozhUJv
6YttRejimF2RbIyN1UHwrShdqnHoqfh63cTjEOyhFicAXRJoylFQbLMGhb9eEUbOsRH6I+DPrTCb
ZOrSmN+LYZ/vYW7Fbi5kukvrK3Fzn12EWIhAe4qR60MUeHUczM9mPJZ3k96NnlaL5YXVW9CRQSvb
ZtySNTaVelcCDL2K44qVXnUl3iOj6E5zZYAlKSQcptRG3RWG1fyoTAj2mRamPzEq4rTU5fCx6eLw
iXdItpHTbODtoMh/xqmf0HFSjGWHKtItWF51B1yJkczIugxqZt03I4RRneb+rqvLyEsmE6fQISfN
jCf4p5DjvFgKwldlaFJvQtjXY+xDYJtdBV+Yl5nmSKz5zs4jVjvafjEgbFxi7BD6sNvKs3knCXV3
UTZAwoBQ5cFRq1rxrvM16uC8VL+HMdE4FCUnGvSXYcaHW7MqZd/nJhbT/dzcyoEp7JTWiLwqlORj
LizI42Y08E9OcwqjCwbEayU9aBzonvJ9CwjoWYSXuYUq1F3GbWvBQvKj74k/B4eB7t/tIKrDa1cp
3eDIbZP97MSuuM5A9D4ZIAmup14Wd5mSWmDNO2W47oNB+BaIeOLySRV5U79JmqlDHd1DLi9eeCf2
LvqCUuvS7MiOpp+I38K5MNVN+0ZObmNVvho6yfyZQ8h1RSAYG8GaQyjUcw4NEmqgy65rvBo+wGzr
WoKn3Qz8/jjD6fWmam4TRxjj7E6ZJ8GVhkRo7aZr5BsB7v5BAPD5Mk2B4NS0sME0ViNZeTmxx4uo
dmYxpQUrWOZxpMh9OYd+ei+laFzYWREHT3lSKNtUk7NNLZPYj2i5QI+YSfNEUnWni/PZkzD9vhVk
db40SUKhsifTdW704yauyqB3zHlItjVFzF8mx+geNFkFBkdUL62MBrYfmOMe+AiKAUM8BNdiIFq7
PoumP8i/q5pNVkQSzJ5FOqHAnynRrBYWaY+mWTHOzCEgNQnNACgZuThmDynVly3UpgohgTmlT16H
VIxgryuRW1uT5CU+29dhC1abvpHmPzNCRRfR0g+fRMWiB1UI8m1p+d0fX9b8VzxDUm+eRHKoMQmC
O0kbgt1UJdZrYErUEAQpsDxxDIX7SlH1HflCyrPFL37U4SxfJqPPC2vBD7TkAA9S25OKa5NFptiI
3ye9SZ5gas2oNGjmdyWRMNvyNcS/tVzl1oh8IQTDkEu8O43lWTZGhqtBs3EVYAezPRr4ENEwb3+C
iEifRIRLmVlsaAojL45VDt06LEMZXWWkpsi81OEPdFU0NwA/aRu9j4Tf6qRJnmkha4DiQh2UTuTL
FgQQeF9XrSbOOyDt5q7wa/m73lYwx604v/Z5+GzUziwvAekBRcXCPNvpHbUKXQilbZtLmmOFEdTX
LJDmi1jJ0l0ypcK3CjiSwKt0Em/HvhqeyPxN1W4SedpY8SzsJ5Oyl1pLxb4DB3GbiJFxk/pZciWn
qnADQGfcJAj93sZZFT7xmO02Y91L+yj1013ezfrluGgvjKMmHXl0RbzP/R5PChVOSTUgKwVT08sD
n8qWIrf9i6y05kMWt+Etuq/lrTUBHUrL0XwS+qD8NfadmjtCH6dPqTlou7hpSQqyvkVNrxMSL1VQ
K1tKK8El1bb4qoH26NbcVoiC5earXur9c8Et9BhlVfdSqK34Ky15NvZWr25CBdgqb9QR/lek/uyt
otkOiw5FOcXlPsX28FhyN3h+lwJtBoJ8w+4djyxsklTfmi6qYQTZQvVVs803cQtgQvKub5oscesq
U/dDnCu1A3oEYAwNyIOODISXAF87AtOIqGogJMc7TcteBSMkfZsk42BmVesqRjzy9OJKBBXJ57ap
PowvMWSem45T+UehlQx+mqXd6JvardWbg+t3kebOoMT3ihhO0JFq9SHVzflgyX16DMIMDjaQxW2H
X+JjP4Crhv7lt1vsSuRno5u1H5YZDD+gHPlbJV2IUyDRAL0qrWWH49S4etFQRuz05EbrZra2UI/3
wM/H7zIQugXjJUCmkKX9XKHHMuPtcDCiTH6wKlPZK7M/3OEZr33P4sIAI9oEdGSE8bKmq73HE5v+
tq4gB2XO/nyhQVbjQSRIfzj7wq00gqmDWGPYU1K2AOKlYVMQeCeUSvgU1bJ4MGH+AFmTw5um0k3w
2uL4CJI+3evDmOw7rmS7LkfKYqGIPKgvJLkLB03Yg+jT4V71yW/KKTkHeVBey3nVetOQlDfUdw04
XlIVXVH5LZ+tqk/decy6WyTZ6l/wOJEV7OVqWyMct5kRiYtt7sVsK0uN/CxyoB6CaIBV2U5o7JuV
Cfdj1nGQnvRok0gZJyGQGKRiKt/TSkDo+SLyYiLIfduimnEjNVlzi0xEYFvhjKFiD4yvnQceAp3l
70UQOk+VLCHZB9HfUdpJ2SjWACRPN/tfzaBMNxkad/dlKmEoCOHqSTem8IrqUrRFUg9Y8NiKUH2N
9EWC5+nP8Oamvqyu6rj1D10cR/dAm8CJl4AUSdSt+agEVGangAdpQ47uyt2kXI+lBihHTcMDaZZl
y4vuTSeo+Za3EYk4UNariRrldZgJiRtXCQjHuTZ30UjBHtmh8EoMi4E/50PCUfSoPlZjm2/nuYqd
QYpBwYXtqALHzhR0W5XevIjUUto0YWrZKHHMLmjoZq/BP3YTQIi7qOQ4Q6woOHAJZnfMY7hTBSRi
rYRsMZqLdGul059CBFqnmkLyEMnan3zQFFtWx46kfSDntYJ5OyNCcRWarXqloaZJ44C0b0+hurJL
MS3vZGEEsZZJlJzrbHCnOm0dirjZ3ujF8ravIeBZTWwg0wOjWB5kwQ59yvD9pNCqk3uDt3WmXraQ
cTkGQlgWCvsCZUfV1SsQgKxYIAKRUW51KX+NqzC46wW9/oG1UIDKiIUkjKa1XlkXxib3jYa34fBb
HopkRz0cS6+5to4SEIstOizDIRKj/gKJqWhrKBS/BSqT7pDU+naEL2UHgbLo64kxUklvsknq7CPA
KGnGJgqL/KJLtOGmFgXNS3nbQi6k3xjJVNfrtB6ojMjFZZhJgTumaB2igdY6vuq3N5h+WYu0VO/A
xeucIlKimw7R1V0JQ/QCbTg4t6U8Q53QkzOYlk/dIc2UQX2A2Vlo+vQOPzYOS8TzYrOgvWbWd2J6
0+svhWLxEPzd/od+pOCoP0Ra95iRF5fMlFYMC+B3kf8Yxe/nWl3rRtcqwAoDVM50uI3YIIDQb+fw
qCKzoshubryMFFz8DCu6+F7zNbSR+/uh3P2d8AhF62jKmAsQazWTUB4glKL3o4nqVTH5VyJXBNXS
qqvseZ5so0qPkY9YUTDtRK6osvG+/gWfOqWLqY2mqfIbCEw1VpQ9mm3QMej0uJqEBmIgD79h357p
lZ5YLgp+tSQ6wLsY6KqZiK5t08EtLuFUaajuVOazLPmbfCx2EEy/tzXc5P98ULACcZgFgIAgw0r6
AT+PCCaFVLiFnFJcGFKQ+ePt1zHW+hLL0lQwwsZJVmUH0AX++OkQuhbMikTuny1tya6cbKvhQaZ4
0646s1A+NX7fgtFuJo4Kx271mUqELBsNMLOrJJcLAV45zNoZQMKCbfnQ8l1C8JcvJDldBkj1cTxq
2FeiLy+oMf13GSM3FtwF+YFbZmNC9mq7dPv1BMonloXGgwti6jKDiOh9DFgEMw3AMi3c/lfwrPwa
QQXAY9mrTrpBaO1NK9ObLyjJXwc3M5odoecfE7e5l79ZbnFmG8hL53w1+g8/Ztkn7xADvha2/QCF
yK3d4mnBmvjb4VDuyw1Zw3W4oZRnR3QMjhPOQemteXHekunETtSoS4iI54N2kdbraU6qWBRVmkao
Cj8AVPkeRt2ZjXhiFYHmXDRJGauBZcjHQeZZWAa0jnM3z9FC649aco92h/31dz01jvdBVku1nVEV
Jm2m4wwyoIVXGFr5mXGcWKq8NJgkDRSqKikrGETQxnrSDj5JJpw06S+lj8nxTeObhguhI5byr7YW
/0ZQtrnBgbKgntbyLsMQNGansEKGqlGcCGCEHbTpBeoCr0HRXUSSjOyufOam/Qwz4YOh5SqD+uC/
OON9/GRC2glWGpYL5rAVAMYi7LbTb/RrZDsuKY2IbrYJNuesxs9GXW/NWUCqpSXqYuPQ0okEg6cd
G3dy4YXsmn11fd47a+2UuRyoBucbRw8jNbDp/jjUqC1kWAdh5fo/JVgHO9WhRyMewod232wFB68I
15Ovs2Cb7GcvtjE/7I+cCWdOgs9YsOVngJTWRFkD1yMux9a7k0BpM2GaRQ3CPhjE4Tg8huj2+vc+
7mjZJrtGtvjMbbXc8aujhzVF9VSVNLTWjNVkY9KHPBzqhYDP/jLOHDaLceY5kNuJzW/w4gWwzUwb
DO7juKYE+wZJaHBOKJH56YuYXspgXslxXf/nO8WQTLDmS3qoQrX+GAnsvxiplHLdQrT2cqg8Rulw
JP990DSZ1HYuB3LFc7ZAJ44dAHxocXOuLffYanixmM2ikjKLkTQ9+Ur2FI/KmUv4VAh6hThUQW/n
3lrlirHWJKlpFJUrlLR4ddl6otV/Jsapr/Q+xmq/93oIeyTKkaGUgclExSGsL6l7fn1Ev32B9ZKT
WWsy56diqdYqimDRndS6tHKhkYg3NQqcP9UqL5/hMwHPghPidt04ONVICdeU+sijRDm6TTGXTgke
62CGA53aBgASDYFxI7WmgUEQIomGncYGUoytFWmeP0zVThf68NKvNIwq0rF7QBQSCXQ0MMWXbMi1
Iydff5fXpem2KCt68zjKVwk6lZkzSbWwCRfCumbVjZMlGXdvkICllnQ4c76mb1q9Cf6YyCReKngV
vYptKO4CS/N/9m0Y3rRUDbwO4h4oKcGHGZzkV0EIyQiSWw61x4+PQl0iLeIPqngv5QPC8o0PNkDQ
50MVBTVPJ0m9kJErci1TzZApHBSnanrTmepKe5HiqXyUJpUeWFCU4bWSDvrOGKP+Tqt16ZkCb/wQ
DpRC5sm0DnoU4+I6BSDDJXotnAb9dx2YgPf1pz25Rikx8dMg/31CPspdlutWzpeVaT/C6rFD+Qy2
cu1h9HZOs8801NPxhYCy8XF7Czk6mtBqKxeK3nHxph22sav/SBA27z3rT+DoO/Qp3elMvnhqZKbC
a0UkXyRTWu0+X5AFqRS0Ejl84WeTNoehGH9/PXmnNt/7EKttUWoDuOmWEILyZKKPZTW/Zun734jB
oajoKg70YPg/zh7FqLFvEkwefNirevarTnTbqM8lYSdHghERpxXSbZa6egGlGAzB956xkqDt2DZ2
KF0H8ZkX0MkYhqyDf0Dqj8vr40iQke0xsR1KVwb6NqkH1FftQH/8erpOXY7Qk2RUQFDaRurnYxCU
usgAket5uxyxA94Om3BXnr0cP6OxufXfx1llrUlZCoNaMWHg8NI9zHanuJr36Ua+ybYABxzjgIy+
uGn2CFp8AxHhfj3MU3NpLfUUEwVS6BarlUcTUE4TKlsQDy779rYGYoKZzNcx3ool61PfQo4JmLvF
v2u7466spS5dEo30cnRRdzjoe7QTdvX2nI3zsoa/CrTaqlT+fT1BgcIN0sAWrBdDfMxN3OKgxvpn
TqPlu3wKpZsI/zB1ENdXh1GBkmLc6hSI+rQEeIgSSf3SpTkChuceTyeXCCn4v0ItB9T7xFBs/QIu
eu36V6aDMsFx8KILaaMvr1YXkw2n9SQncMzr5Ka5AdpyJqs6lZSbIvAYXujkceZabx5J3JQVWv+1
FfxxHxxQb9v0GHIDxESSyjEl+i3OOVOJZVirGWZm2d4UUtiHa8IK6uqtqlaEzYHNxBrM7ezMyE49
vlH8VBfnNA73T/XEaRjNBswOJ8k2fBgv6Wwzn+W+O0aeuQdOf7XAM+3ZA+lzXTrpttidowKeOGYI
q1HM5PGNlumqDpeX/owCV16CPAsdE/BZrtNBbXoHRTq7CJ87XHjQkth8vSNP7Hqi4n7LVaAvX/bj
ikJDZVho2BTfKkQsa7Pezgb7RK6FM8/IU9+Qug4wdgWkl2SsroNkAGk7zuHCh6i3gHQvxzLYfz2W
zxQPzTRRIFIU7miZ5ssqxhAJqRGAHHLbDZLvkFmkXbgRb1QoHoVbvp6jeHyeO9YKqT7teBIRapgf
584EhOnXgQCtEkewGJEmdXDy+fD1oE4GoSbPkSzKS9bxMYjR6LCCWmp8YvlLhEKOrYJbBZf/XZDV
u1cM9RY0MUFi/wrxIbtQgUwlhv03olAmxG8MLS1z0eB6f3qRUZMvKmC3LNW8zIPoYW6Ei/JsleSN
KvXxuOC78MZElUlWeUGvzv5aaoHXLLXX1o0fVEgiaL+51rfkUDiJg7vmM8ZpbgCnyqud9vGsx+nn
q+dj+NVFivgMYgVoRZEvIAYR++T+Lj64F7pbXKZ31abY907vFWzs63O33ueriIR4URwWaUnzjFmN
XEY2TNWNrHCzkkZdXWS/pDjAeaeiiaMOZ46OE8FQNrYW3TQNTub66NBmDbcoU0H9tXiCE2O36UMd
jt507ll94taBifku0GrdqG2iyWrFth431i+aYXh59hf1rtlke2Fb27TzH63fXy/V0zE5qmiHSbQm
xGXw725awRrAFSOI6qLg4w5Pkpv87HetDeLQFbaKl3rRpvj2dczPFwCacKTKEuqFdCnWdTY1FTFf
VLuSOpt5aLbmHrk0ijDnVKJPLE/ECkEC0W6BVb/uTPhSKBUayv6uWPxCLNhugVpYJRzA/sjb8My9
eiLhw2Jh2YRkC9yt68ZLpQwj9+qYuul+hJ4m7dR96yEPdDhXWzpx+AOLfvtehm6In4pmYD5rNaBh
zvSNkS17oGo8aTs66Ik6OsXyc0TdswFXy7Kq51KpEgL2QuvNFkQIpdyArXCb6dawoOsUqY2qmZ2g
o2RgVKo22lbqQPB/vWxObMMP417lDYHfyT6oGfxL0KGZYBykXeANCX43qOh+HeozOZpDRVmuOg5X
zvF1nTCM1W6Uojp92xWz29hLdhTfG3gIbtX73lMc3DZeJMGuvOTlv4y9yn3FOaPRHxA7vyR5gBVo
43EIXbX0lEN6127D45L61g4cGPfr0Cdn+N2oV/d8lJhaX41EjrVf/SzbrQqwIHnurB9fxzlx1X+Y
3dWZUyXIuagqcRCp2Rq8iUrBNbEX/zrK56NNp3Ko0LewZBT7TGs1kYE+KtqQQoRtXYSSEhpMsIwf
UhvOOy68o5cf0JorXJAuXwd+K+9+uJcJLGMGTKUKLXzqNh/P1ESvohiJsIWBC59G8Jo/qCpt1eeh
go9bOcGuu/J/WE60Nw7jNuttVfNmdABRyhfcc17bn07B5beAeFZJtcl913bUSdkjML5ICkQGAkxW
iPQ0BBishxH3EWAefj30T192FW21gqYRR6J6pqbZiNwetX+Ln8dd1Db3/12Y9QKC/hTWcgu/qo/3
AyA10O8Yfcd59Pp3AuGlxgveIJlbfckwGcaxrsbMrfBBz59aeV+Gv74OcXKZymjCUEmUabCtE99e
gv6LEzVeYxvZwV3lGnzpZt7RCNkJt+VdjHnhuSfYsvI/LdB3IVcneiLKqYT7JzoTRvtkTBOV3HPv
rU9nybIS3oVYzRzicziWTjio+fgQUTbg47zKwJZapMu+nsAzkfTVY6ik/WL1GvPX5ajEwcM1n2L8
qnq8o74O9LZvv5i2db49GPMUmCXT1njLN0KENajtcdM8z3vUVF35RtkmN7m39KthX16PtAyTDTv8
pvfo5jmINT18/YuWSfzqB8kfDxp2GyrBaNyRgddL4w6vd2F7XrPhzHJZV6Exvh2rLONbxq10VU6B
29fT5uuRnDo46ESKS7JGXrhuKeWolsUWEBJXMeetIVeu1Ix/sh62y9dxlpW9nrElfaK4RGqor8Vc
YgTdpwZbYze3UrtK92rZ2YH2TfG/hc2fQPv5dbTPeQQFWy4hVJ+5hig1rnYBDD2lEub0rysIjTS3
3EuXjRNf97vQpJakUMAPPeG3cHPuLj/xzYhMhQXlApQK1o+WchxhVjZEFsJsZ2jV91E7V8L/nBgu
oyNTQjzL1ERKEh+XH4RSgGs49bpQaedNu08OtJbs6Ts9IvKT6Gx+cuqo/BBwtd5bNH8rwKXZEnDR
toDCH9o8OXdoEbvjs3+xZEXhmYLOifPlQ1Dl4ygHE+JF3S1pxBhf+dJ11YVuhW5x151RnDixmz8E
Wj7pu6eYOuot/VoCpfulOd3uSKO9v9GcXn211R2NdJxQjQZqFmi82qZ2rAHldu2ZG/rs2lhm9d1g
glFDpYEmj2vcR0dtU219V7XHg3IQOQmDs4+UE2kOb1f+wSaJe/qtkfYuHJXOIKsHljscAE+UdgFl
AUmAFzw+T4hgfb2tzwVbXZ+5ichlULAMu/KY14kzRcVGMG+yqnb8UDsT7PSifze01RmC5kiV4O3C
0Ap0k22FKnjjvCmbOQUW9xR42GvX586PM2NcS+ZgKTmoJbBjN8fy0k4a81pM2oOgmaHbCOW+yaX9
15N64gaAXk2NRV3k6SkOf1wwGTDjEah65kriUe5/zMKNZNVn5vJz9XtZ+++CrFZlAoYbKDNB5Fux
totjvZEPKON65R4ymi19q3fCFTqR06Vy1bmS57+E3rmJPXmcvPsJy8S/W6mi3EHBwT6Qp8cvDdpS
zQNaj+wRZff/bkJXqzSeZXUSG8a69A3T9EecNXYSCv9llNXqDLQUMVmJvVCWD4hg2mZ4lxrfvh7J
6SlDGEEU6V2gofRxyhB8NmdqKzU9/SM0FEQ7R1cbZ9tSBO/rSCfSA9YH3QFaoKpM/fZjJKPUcQxG
PR+ln/BFE7GJLQVvHPznBs3aUr8I/DMZ3KlrelHCAo4DPp2D62NAsdBA0ixFDagHToVDbqWeK2ac
CsHrRTIprINVWEOE8mCEdNvyWEI1VNsPlZodxdwfz+2tUx/pfZjVchua3m8UnzBh1h3yJnGUojq0
GIAqqOZ//ZXOhVqtOS2zrCTCC8wFRWpzUkHF4/qP6cr1vft1qDOTty4ihjkKrF1eNi5UtUOQzfux
0nd/IwRnHkUKaqJ0Pj4ugUKZoVi2vNArS/4RzH1rx2l95nD9XJ7k4AOm8q8gy5S+O3XA+hj6aPXL
S0E/aLulxDs7HR32c5X5U/cGUB3qrUjIkfouE/oukMUnmHqN0RiT/Nyaw04JsNBCwvo68vO9rjZn
4cQnP9G7iKv5k61iIvVmaP2GuxGRiHhTPCY/ybJdwVFtlJcdcSO78veavm06PvSPy40Z/jyLZjy5
LN/9kNUcRyibREkzcGVe9q7kwvcZ0D5wmsdou8A5NcfQnf41RVn6b5zBNBx5NrGGTHWdhw9TOAoB
Xh5uGqDwMOSHWLH2kW/dfL1Ql4lcvZ1YQ/8OszoctUmZgE1QPatRdFIyya3bF9Nvz2yHz5int6X6
7zCr016dEV1XVb7nxJ28gaTzcymGjE50A3V227kmOn31NnCFzdfDO72O/h13tXIlaLKFkRG3zh+M
EjWoVHW/jvC5YbcMTabrLqO4qQA3/rg5JCQCNDTBl12o0N5Jfgr4mxsePjGPBpiXJds3bjo74jDb
Yi/xN8o+qIkBeQQxyuWmr8KjSIEulEn4RgE+5F9L6ZkVcnIK3wVY7QAtQRit7shJNeuqBO+KAMSZ
GTy5x95FWGVP8SQNeqdSYMy/ywe8HJ3iVc3uRN6fzuzhKn0fbLB7D3wnaM+EPrn630Ve3W9xmuOf
UHPpSKpOp/OhMV6S4Ey94PT8Ab4C+Ic0yRqBpU/gK8eU0anRVdJnzthOZ5bg6VH8O8LqCykdEgVd
iJTijHzeYovTCNez8rcOpAUqsGAIydpWWU0jqJkW6EW26Hfd8SKbFh2QndC1515ib0yZT2eSBeVJ
0zG6oVD7cUf1SQfZGud1EnoJJERyq7jKpnHGb/4+c8R9cflD3gyMlPUBRXVDx2ZCpuefJIn/71j2
P4qI+vi7PeqigP5/XnPc+abjc/b6f//n/rWGsvb6XhH9n//P/5qV6f8A9qyrgPxBKCydiH9pomNd
LKM8TGsG2r8JIY7V+L9mZdY/lv6whc+vpQPehGH2b7MySfqHhiIn8FSOMRFpX+M/0URfg834XTw3
AWgvgDPYgeJqZ5eyUiaZ1pcQIAaSImdysrsUUXQ95mRW7YGbO3HH3HtruoE1w8TqzANnnZ4xL9za
ZOeWhqodv2O1YXA+bcwEpRM73sOxVen2aV4Hq/4qOlspWUbzbsd8CrWcQe8StMrA0gUyWI0sn36D
g/EmDrrS6RU0wQrjAWu1i6ZCAuzdmrj5669/74y4ZvAtUakTAoZUVcqhFGA/Rg2SGj/LZYAoR7zB
+Kb4YkHxIa3qZtzuhvd1QIhtn8f5PqK6ylawe5DytIkbOxsT6aENy3ozNwjQy8gmev00Jx7s72ib
G63oxEP+/9g7ky1LkSzL/kvOiQVCX6uqBvB67VsztQnLWoS+FwG+vvbzjMowe+ZpumJcNQuPcA0e
IIjc5tx95H1oDMUbfuoG8K5SbTuAY3ibjPPRgPF51RlLhQvUWhVf8ItdgkgXwoYx0fsONEkDt2HM
KfPicS0XTKSzAUeGazWHnbcN6nXoIhNDoBZYRVh/yQOF0H4J1W1YsSFBhJnUd1G0KJOVphInis5g
1GioTOthVanq3yoAkFiSJXYG4gloENamJkbtgFHKquix5zC7R8o0YXDywT09p6j85CZlhGKzTFN9
g+JJPcw5gqqlCI1nRs0/BP0ZQeKUya4oFldvHDku02G0uvzawk7vyUuMDNi6k5VW7DLGfQ8tVJOd
wnRdI0dCQ9tYONmBzXOXD4aBN2pZNml+pLThfIXFF4I7tHPnERlPwxRBp79Vhdt9sTGyNcGJT+UL
BIeWb6rzx9tBVh2YTK9Lr2pUYOYGX7UGpZ5IwmezbJrHyremnml9gOs4CSQUaPSqukMgeban2jPw
qCG3IdYGHSUKvH0HNcPWCMUQE4+t/Y0z5+ObrbKRMKFjAogJdhMmSp8zBuxWawdVsa3izDLzXaAs
1oIo25skx49oE1ZhsPFmyvVJaiUAcOfyXs/5clhEXZ+GpVSbBJs2WkJro+uY5dV2EXQB+KBDmd9O
wyDPhh5w20TrecUm5bBiw2F6oirtN9VW1T4PjayL0Hx2mBJxw+spN5puintfTE6EG0v/tGroe4+N
DbUtFk5awKT1W7F1oXXE4yqC2DTnfNP6/XDK+ix9NJholDtplMuTb6rxQ5f4zJdV1XAmJQ648OH6
PSpYSRHePhM0gq6uTqKYJ+NLFmaAsIrO9I59yWyWmLLxVlI0LiOzV+JJrU2/xKVQyTMWXeujXbvh
RxsOzXPearCybGZbq667Y4E/4CvS+PkppVmIDs3S5nNl8SRmTEOP5Vx013NtmrcBgJ1XbGWWTyle
YN9ygDdHu4ZvNdZrcpeV+IbFOC4StPYwOXd5M+QPiVrkbYXf3OdgmovrtM6R3Q/e+ikd+v5hKoKe
lN0tb2RmDEyK9HSUwhkC78JguVrr/lgVBRZx7orjMJOaD2brMsFRwgmPZgsLax+V6sEHYXI0FB6Q
YJ3bJlKO3pa+u+6QgXmspIqsZGUcB6fsApqhmjZlF35LC0EpAn7x1gTmHPd5hy6vH3G+7KwwBnyT
A3TE/tA3tH9wNXwNN1FNLDSdGjaM5dhUWXpsvabfjmAT49Z3sTWs7OKAG2VywPYVr+AyMxUK2nq5
yrqAln5DGhzjByhp9vTrMcTf+RCovgE81s9b0STlKcuHatdVmSJEbs3XP2+4v+23pDSwzRE9oJvh
wL7kx4OvGzpLqS7yVL/z6u6uEcGTWYoTmrrNUjMFlIm3enFus+k5rcyoc48dRiN9eu/xJTra3yRK
QGF7soorGeLgBjvara5lQT3xIDrv7IgMzvpTpc1d37MVBfvEBNfhu/FQ6UgZQBcls8zmU+bPe1Ma
29C+GwdrMzJC6sn7oEFTWgXQKeYoXB5K8W6h/pyY/nyynpO6czRCxILs9zdHhXP1TS8uZxzCrA0T
SKO7bXfNHgxGGNnAqJ0YTtg759xln4WE5NeLXhysuFcmQeZz0XlXPuPIhrf4gU97q85zmz2Ckve6
4BcZ2MUFKU/+epInVSOGruA925BzGOAEefO6SHVdjuY7uco79waW4ddL1WUGcyvk3s4CHg+luuy2
flxdW1hSFE9W/m5sdNkf+OvmWL+k6X+FnJdKZ+aFpOklhII6Nu40jbElPqv5GIljXW/gSuHp7cQo
ejZsEWf4gIWch2rEeyI/gtvfltLPv+MiTTt3g3whSVxc/STs8jl3XxgL+vHnT/Zvn+/PV7lInpyh
xIbK+Otu501muDRC1sP5NqsVvxWC3nTj/mch8v+dTOlrM9Vjvzx+ZyC0/jnrEbyj/94/KoJFprLP
l3/wzxzJ9f/huIJsh3ppGFIj+leO5IX/wPAAGcc5w3XAbBDH/itHot/JfgvqFVQF+QM/YWimUf6v
/zCE+Mc5p/FCTFnR2J7/7n//z6/z/0i/N/+M14eLf/45fned84r7aXND2QpMBCHDeYiCSP1S0x5o
1TNB4ZtbNfUYJuaMddeYCsjEm26QuAv9bIhiMU9+qQ07AoTkrTQsLWf54i6j8yVN28T/NFpjDls5
NIwxBh+85NEIzN2jPrw09ifge9WXRANH3VFmLKazF3PoppFpmBaczDCfjdsO74IwXs+Q7sjluOuu
2yHv/S52Uyfg3OcfvuEBOzWHRPVuYwNyzBy4rWaVqmpngmX0P+HkloQHjBSyII0cc8jUltaJnV4F
K4WL3WLgN4mDfe06mwGb6jpmSzhHDeVAzFnaI4FtpLFt7K+lTcjxkvig9piz9nCxFBGIGdf85pQj
LrzY7LrEZ9Oc1OIWVqS2bqj0G9lNbeqqOKpBVB3xAXxZKPZK+nnobHBfDpbpBlqT9O79ZQRUuM0H
tB6UtaZuzoavWaNGNz+k/jSE4v7sv6DTNNIjKcFpYNoYQy+4su2eZPfshGr3Q8jpZ1q4ShaTCEH2
Ss7Cxs3yFowfLzuy8rOhXDGy/rCvXKezmd6oGOZNC38Ytg3eF8bwaheLgms6JaSoRKJedsK0uODk
KdcBlLBVCNxTsSVNRzbIzpjXg6k7jtkgHMGDJ/x/6y7td/biEZUl3XCt25A4AQCluzIgXyzhl1B2
ycEiAl8x2J10dS/9sFdRij6vjX1tjdg3OBWWiFxH5jmpjDmFcWGLIWOUCKOQyJw9aNBBoYM9zgfW
+W+X5K6YQOpH2i5yCwNBq+d/7AmOImcR2KcWamyYBQnxH92nsqa21xXtsk/AJGNenKqJKWo7cM4u
4p0ddh+MBC/AoyGN1GR4if/P49ysthHPnbNWzDRD2G8CQLqYMHZbOxGOdmNbZkNXnuzZY84ydtw1
L2Bb1WaRvaWtkxWbaupsuRehmS/Pqjm7CCca3uIBCn9RXK1NIj802dQZ+2Fp/WqLIYgDTLv2+reu
It2LWmWpT4B3Q6Ce82xZ0eBlzo1yl3qK3CEx3lonFUBVQ7HIjQ5r7xFYPWK8CsMPUNTuONvEt/C8
NsucjccuLMp5X2q1lG91r1a5B8wD1riCC+vFvTGQoOXGvHyRmM3lOGKQ5Ub8y7O1R26afIL7ujQP
vp8EL0s7pf1nuWa9AaXTmD5nxaRGOIJnsXhhY12xr2ctv+c4vT8mLQqfjQ9NGzptPwuYNAk9l33u
u/rzag41aLfOc3nfrjctIvLXyvphG3ai8Rao2EqqincU62R1w12LLAsKggdrNhqTrOx307DwevEo
cfa+O04AgCkFqOs8CevPwFTgE4YlsrrIdGfP39QNizCCLQfybjVRZva2A/R/XPpwU3o+82r4iJr6
WlVlGkSywtQ3TsgXGZ6Tei13jpLlNzfNszROHY8uP6R/BY7QnMfwsBiDfKrMtjCi1bSGz0HbhsWT
B/t3PpZLgMVGY7k4wyvF/Px+Xqe8/5FD8cGMQq1dsVWeHxhxHc4FMZFfD4S2ULuHF3C5+QIOWxKs
GKaRLTGVjdomtPa7JA516vr72ZRTFdkZW+hJVYw6bkOnc8VhTU0ovXKAoLcVfLxgeAoNdTmhhGZs
YPobxS5X1extAT8l5sFwzQ5qqW3CnWlrmbTARuUiDxikJwz7N47xNNTC+xBqkmdsLYY52PiYm/5I
LBh2VExUGZxv00vviiIp5FEnS03UNYeFcQTIOjj7MEt4h61e8n7X5/gynxJXwIl18TEMd7ZhABsf
8kbNpPq67jdpouovE/qcIFJFNTiRyJZijSrcEgChWy3UJdJ3JsEzDClwGaCkn12vhhnIq1Qzl3zr
jWXVbV3fKr91y7SON53TCuPEQ9dZNGSdN590FXjTaVwKCQsahslcXaWzAorrUd9r7vUaYgs+YLvQ
Hx1MWdlgPavzt5DU2yzy1SSWTdaWiRE1U6p/pGFaQgmBIQo/2l/02bfar9VmxDgk21rQqNOoyGlx
7hN/HGjcVjXKmE5S5EDD1c13c7aK59QbwDv1PXRhcN2PLus9xxPIqK6zwZvNbWtV9hTjRuHYkVHP
yvzaCCDKDPKmgBuNehny77ObpmWcOTijN8qccpiwQaUPWIDgchGmWcERIkaDqUlOThtitLVZlj6X
N1lVLTZ4SUjtz6A+2axTmOd1zHGjl9jUtTjL7ithx7MGDLjtZcYjdc3SzZiPFDzYsUqqAeJqkEzf
S35R8dLindNeuQwoDSS281g9GS0VhWvHx40aQQZyIZyJ2ZWiZJnc+bnIdNl/Xnh0GZDYECI9U1qy
ikol9AOTZHK5xWO7KXFqbxW2AwYG8NvUcXF2yP3Kae6gh5rjSQOz/N5753Zqs3jgeGdZD91+xO0I
t57ATIb1BrJUKPWTUxRtUN6usDXN+yz3zSl2mjmZNs5kj+MDUHnOn1ZnS71tPV9Di8ejqb8yRr1C
ZqRqzlxXz6G09WXr+5u8mkh/wb0bZ8WVgie6qaVpf877DKqyqWm+xtVYN+BuG39idlX00MrL1vUR
XXIGzDccpNl8ymxVFzcGVnH5VaqC6geuEb4DYM+dn8a5N5wrvIJqUm9RF96ubyjfbZ2+U3WEvfoC
I31i24b53+CxsUsWn0/UNkpk3DMQcLoog28GL0XDtObNiDZC7Pympc/TqdT/IIumTp5md5iLXVaK
lfliq8MyqoYGAi00LXJmjOuJJMocm7p7ttLckHuonHO6RhPjsuWwzfql8K/zsKpS3KWSGcC9N9L1
hZjH7ZJhUz0YTR3ox7RaiBcGwjlw0C1o/l2mvEHkEXORdbADAaZm7Jx50U+BEj4VvroBIVLgMhwS
EvpDzXfUKLY5ZvWD4S41gjbAcEBN66sEih3+qO20ZKccmwpfv2616/5jj/vHDwvqLO3p0GPLG9au
926bFuPzxwG+id4MZWuGW4XhlY83i/RB2Xdj32/1kFi4IoDtmvZlPmQfWd1rZCY2Opa8s0o/lhA0
1Q72dFF+hfFbtdvErjF5KJbOwWSpaeHGYVltTtZH1PfK2tUllbH7AItgbn6i4l3GZT+CMmwdyMXb
pAVxGZHmFdahRqUM65viq7lFc1T4+zD0xuTKqDAS++bReAerl4YOSk2AX4ylOHrMoyCl7vMKix1K
phU0LjwYnRV4ojiGBvC+jvM0fvT7YDI3vFYw/cKSwbTNMcXOdjPnYsUEXpH63avuNQ2daK1HJuCJ
LRFivTYVJkgR4Xy5XqdlaU5P5tDxhy3GFFeSd7pSlHYroFiJOaTHwhs9a7skFCCiAYdlBhW1J3KM
PoT9QRv8QezNBmMGNOErAbd1pGjErDSMbvjnkKP/syn8/9PZ/zgngP99OhvLrPz+czJ7/tf/mcx6
3j8ci0FusDpogASdvf9q+Flm+A8qg1QHMeWksejyV/83mbXIgRmCIblkTCkEC/avXNb1aAaekWw4
FkOapD7z7+Sylw0w+tFAq2j3BefpiN8gC3ikCRdt/HTIFul9kFPSBhFl33qlgrvQs86k+9oQy8nt
WPdd8e/JCEig2VzohtlMFRK3epdtqTl383Lu9TEJ7eFYJFJsO506T5Yc/P1Pr+SfSfzPSftvXUUe
pxW6AeUDEndy83OV6adW3+DCPW/XEZmXxpbklmRd3q9UIOCSJZj3kHV7+XNDTXM65Qk56MFMO2cC
CkxTaffn33LRjWM1oHf5qxbBAwB4eVE1XMTqt9VkrkdDwHkNnLNlk8C/uAgdyYicnI594ad3/9ZF
edZnOgLzd6w7CmaXxFeEDsA8p1odR+lYcZgg+c10KL/zrG0CMN8kciWg+PNFrXOv9qdKyfmqNvqa
c7PbggAXXLxhBmW9rKuK9aghK63M3dXzD45hInBrGcs5soI2O/b2kt9PIqjznWlp3Jvcvhl3csnX
7p0F552rpBe/5zySjKCEH2RRhb5YBR6gZYK5+QjsxKV7jU/nbY/nVQNztwcksbH7oMXajwLJVU/u
FtyOvtXiqqdx23lwMuzxglna/dMCDxxuaKWdj23q6frNZa+NTTX5LTEVhegvndMlxX0mltU9pKJF
sYVfRL3tvHSGWeyfh7GH3GUzZmx3ykBx5FLRFsvde2y5cPnouzUjs9IuVmjukoVlLGWhfNIPx5g3
TDJWdKqlNWBolxThNzktMLDhRMqPUyOwuVFVWP1wW9t4IbKpdxjNHCCv3Tn+8tg0xoB9gzUWB6P0
cMpUo0rFXS5LgethiqUe4P/W+ZTUwMKtKgfZ17lW3mCbRKflrksJ/3YZVTpxnNbSLLZEmMmzx/c3
HXzRc8iFNRXspz8vpr/5bDCedmAZwMFDXXsx2zY3dJZA7dvH2U7Nnc4t/zDn/nrrzKEZTw59j24Z
39O8Xlz0rwXMduGyY6C/YNf9dcGMXYdnI3prUOS9/TqmHsHqECSbHKxaNPgzQNy2C95Zppe7Ml8N
dpTIF20ACJiInH/UT3uVXol8imJEsjNldL8BWAbOPhkzlcSlnbjb1OxsghdrxSWBAovz9c8P+rLg
fr48CEoOK27/PLn46+XXVK5qSRZ8Io1EnSo1yafBsrKneRnfnac/bwAXHyTZIzwV8LAUfS/pkIbn
FA4i8/Uo2qAQkdChd+uUwfCC/GvxjsLOm1PH5t1dD63nHgSwvyQmq26wDWtavAP4dfV7MLu/e/4+
1WSAR+fD6a9ewU/P38Y5LSB/Wo+uHYwPUMBCLMFK241wm8fWa0xlGdnEafjFFiIhNviv4OFvTqq/
xBgXj4SeGUeEZ3o+s9MXj7/jVATg5q7HPFjtkP6/wXFc6CYjzLPWCp6VgUQjtlud/KhGDAtjgPfJ
OUPL8pfOgu0fCYmhIj23CTNYZ2bDiJSPoiVquyR4s2c3+N5VNrDHfLC6s6VXmy7UapXfR6NRERiO
mTGX2/HsWBaPTgEWNchSNW7SJllP5UoROpqaNdURNHb+s+V35AXJaCTJduoF6Rg6BNuLViXKbSVq
tL/aYGQm8pfMu9WjHru4wTruRWVeByRuCnAr/fNTPLcCLheW75y1fQ6COAFU9ddFbBcB4p51mo7h
ZGbBlS2LMASmzsE+1gXpAwNs+AzZ4cwGSvXJKbapgu4nkTPO6tlAu3FMTCW+/PlnndX4l+/2zLLy
zgPo4M8vzh9N3WoNKAcwqL1CQzWtyt8N6uxu8AlHzkdjRKvcWZ8HVzfvXPnvAiA0XegQIRhzGAcX
y2qW7VIV0ldHBCTuAXPR7hvk6ZEXxERGA3NT4cLaicV1b8s2x2fmHE5ZETnQu7DR35SKjN4D6gko
1Ns0TZHD/fpyMD1vQk7b6oBX0DV2G8ep9x6dJINjYfbYrs6aGlI4bMYCu2fAiM9DntyaVFwac9oz
rZIjFBqOk83L9LtNLUQd1TlJU9pRaQpPS2o2cTa+ty2EF/sC+At+NscY/SkHDOVv8aowyrFMRHWg
vH/Mi+na9J2n0jR1nPvUjeRoTLHOyk/gPZmVwho2w8KFKZbhVDaUau2OCDrx3NPgFxtI0odVW3Ok
O3PdBHURRIaB44K1Hiw3PYRlfePl3pWd+V+W0H5JE4SpjescEDNcw4i45oJX2tOn3HWR6g3dnVcb
O11ReV9kgiQi8GhGCEqm1O38qIda6nvldd1WaG3EvdvjdEUZo0FphPVc0xtXRWkhshX2D0mNGTc1
dhR/TZ1NK+3X7twdapfgSTj5g6MDFCKmxjSpCK9FNt+1tvmBOLLbO3qw9iKn3bVW/o8qLO7bCTcl
mXZ5ZC/iOm3rY42Xa4vzqqTSdRhDwMDozEqKegqjzCBodsOsv/Rhci375a1DzVOuzZs9YHTXuDsx
zFfKhqfqdLsiqW4aW94ZCWV+M5PbqgvvAKQ+ZKb1EZe3fVCmhz9/vhcnIyMpzFyJc2ccgSTR7EUI
klLLdHVhlZjvJMYutWp5a5itxAqxrIzHP1+L9O/nreJ8LZpS8AXPMbRnX6I0V5yfxDTp7GRpgSFx
YOb1izsl47dJzup6nfFti/58xb+5u+Dc2/RgNSJeueQ09kUGD7LpspNROsltO5pimytlbJugfU+S
+Bvt+nx3jovEE54xo2WX1P9mpN7mpGV+ash18p1T+cEm80zjtVlFdbRS2qpDXRlUrGd73edGijug
zUH1ZCJ9uc2HftJbMc3jvSRD7t5J0C6/879+HLk3M/EUHqkd/bo95biDeg1P+MQ5nNwMOlDsyh0l
93WZTqVznvAWwJ5dp4v//AbOe/BPx8Nf79z3+cWw5dhsLpWhKtFd6xR5TtDl2O1eM5vwsM5pc9MU
uLczoNyonole5c3vyEv+5tUT5bIT0zf3Ud9ehLnOuZ2LplGeFFJ7iIMlTRZlypOP8fY7q+wiBTvf
Y4i8mf3TJv1HsfPrw7Vh9HeJh21W7zn6K01qn4F1DOL77b//LFHcE0SR5hEHXJx32BLJorIFq7lu
i30tGF5cTGSrGBR9pDlG9C7G4t+kgp4XThjCRbMRIfiefbFw1rEjiyi0PGHBmFOno89f4A1FczPp
5IHwGcvhP9/lRUDx19PkGPV4kMDfAJf9+jRdrQadDH56cnzMKrG39TMzvDLzxrta+127HAMTd+na
au13XuPfrhg6OMRX6I35mH+9MBhsV3llJ08Mm+u39dyG9pswiR2xioc/3+PfrRiUZLxKZBecvOLX
SzWruQag3GnoL0uCWWPujWo3rRKdwJ8v9Ftccl6bHtu7Rc51nr4+3/RPgb9hTKItcNM6dZSrb6fM
Ewch2m4XNqG9bWZRXk1J53yQXZhskYNmp8wNyp2etPfWk+TEi9EULxW9hCOetd5Bt82KdTd2cjml
g63XaxwDG9paX9cqNLdeLrtuN3FMvfPA/mb/4niizIFbBTDuSyuBEpf1xauL7JRMFcNTbWgfc1nI
nVAwWkgsBQ3b0n4hszDeOSD/ZgPjS0OHAwKDUYLLjzurRtLliQdT4BFK09YcTWQQQ4VVacnD/aLD
dQIxPEh/fefd/bYebUrvbGGARTAVotT166vD5S+R6ZgGxwmfa0IfNCXO1nC0QTfBXFH1/3mp/HY6
48hBCYJQkPyQJ325/Ff6YzM13eOg1+aQ4tZ4jbujjhzEJoh02uGdV3oeTeMOfjkcqAXj0IK50JmL
S9n41zvsRwehgfS94xii1lCLVtsRe8+4X/uQ1sdcXq0hahRv7sqNde5s2X568NemPtGgJY1LrENQ
pfZr3Sr/BfR1Eeclww0JDqhnwhlUnrQ9DEuww0xpOq92J/LFQqfaCGLXXaotCULUSsO9bapg3vYt
YSRw+7gbDdLw0TkGLUitmhQiqpB+rFmiIzugTqGS2wW7h2ip1Rccrq9mJ0OikRPxsooYJafjgsv6
+txbxLtAiwyh7xav7JmeHu8aM92YRrO8DsFyMOz5IJBDRakxVIeKWD9uk/q+AsKQBPOG//Z76Gd3
NK5k5GdiU4lx39DCjpYUTYKbLM2OmvvXokWAH4VZ0LrR7OHXV6P/OeAf7Rz4Md6PqhyEitvCG9po
6BorkrbhLLHw0hFLZtPscEXlcWMq+XGcAuPBnPqKYLtIvy3aLfJtUxT91uonL92EyjSOsuh4V27t
73xcLA8WoquzUECW9NBxkHxEGtMPWyQQXrfF7Lflp83lqZuS4irJsd4qRbKSq3MoD9mKWiwsgAtS
s9qsvpj2+EeWsTLM+uOceuI1S2aEF0YzosJuixc9Jp9so4WACvY3xuntkU7WB7/MQkTW2Xe92h+6
Fo1xZLT+Ew4z8jUoGs3E53kD622frCOl1ajLsd1Z66y3dmmeDOpRcnbDbUcT8dSlk7zSnZSb0nDS
TY3m+5s5pWqD17d7zOq6PFZrWe9Dy6jv8rr1+GHUKFGHEFygIjH3rbXU1+Poqmv6oG+YetbPkmDn
FJhZuddepzcWTsJX3tpbJ6n1FYf59wUhy16ZS7fpFep1xFdnkB02xRvdru3OTh06zbnA6bHG7yBl
QTfzjW667yKz7Q21TtjVbWkUJ4OxiL106h/Ss6ztbKggahGKxWg6TBnXgx/ctWUmno3ZGfblgvvu
gM7izdRQKmbtfNU4cjHJkGJASTnvo5Ida0v4cudnebqzV0vdoM8P7tuzoXKtpYrsvhKbuV3CGC0R
rvKuzw0OY3Oj7PSTMKtlF9gTAa+b9NZdZpGXC0cuz7DNx1eUTMnLZPsf0j5sj+R2XoTt5vCIh3h3
Pa6+ebRLC9IeDqqPOJF3GwyUQTgwjhE5dYZwWPDz2sx0P+REmp+pyw93Zqj6yC1beyfb0H9DnoMn
XYogaudJYxlQINU62OCJoesDix5rCbUGCBbNZjKvFjc1r0oPR2jHWwxgyPnCZ9xURRpR3bZfUHeF
W9uv0QPQRT/luqpjvq/2nlKy+GgkqzgQRrTfW8AZc7xMoIGx1u62tSGLDRPWpX+uUHRZxCzH+oJT
ZdLHNQvwsbUzHfmlv95Yvbfe+cbk75c21U8IG1FbMIjyMKLT2MvBxDdJjcYxWcd82wbCP1SwLL7M
TeJ8NmXCEaGlox/UbM87BmXcL8EaVi9qwOiopwK5axAV3qeFjTOZMHQkErXGVZMOXxPPcK9cNHHX
w2TN1yLVM1tlvnw0rMqI3Zpy+mS1eeTgEb7PHF3e5a0mpS4yj/3T/kx9Kj+gMzFewlxmt4VOxa1t
s8ApEHqb0UvzU6Cy/hsmqeh+KrtTD8pOGClYR3kT5nQGwsTz38w8n0/QTcSmnzBRtfM2jyWjx4/T
gAErfvV+G+Nq6rBLFxiO1qLmE1Q9ttmMHW2WdKYOwOwSvNZkXL/3eVZFktP2IOYmPbTj4B9UEMgf
XiNuTRPL2ch2Z+djGmBAa6sGYb3TD340FqX8QZfnh2Sa5c5izWyzua62hudmWyaNph3O1ukjSqbq
oNPQaLdGNpnqULiJtW1dt330PBeuqqe/F8O5E+7QI0K8Rl2hTlP/ug9CvNmZg6QH4vfzEWWy4ghr
H5bedZ/HrA23bl4XSVSbiNEqszZ3hkh9Pg9ko3FSLA7C0JQ9NkIFIfFVF/byNQnnlCPU1fVWMlFy
VdgVJtHO0rGC5rE9ldLwT2ZTaBj0Q4BkZ/TCB1pt4wF6Wo8AE0fmqGfIpYgAB5cGgk3TO9DvXXZU
XLOXStF2hzZCwXcDd2REQzKOmymzTTRACzONti9v0kHZCGJMD94J3uBozBAiLUfXr9ONt7ZpjCcv
Mj7tjqfUQXvm92zLLriZKqq7yv/m5sFwSFerZzpAKQ41KgTienWT9S3EVP0TEi194yeDm0V439Lv
8YRTxuTf02FwxmlrGDU9L1mXUVb4citGK7l2RWHfDr5/xki1aTWyIXj9tmiHUMWh3VltVCBLQHnm
6cd+6WaUVcQiRsjJSDUkFzpKgonNlSG0j4BkMKc2yrxn2msdgpg01z8JvLQPXg4VpciYyIr6LhlS
PhqVfpWpLJ5pn1kxLtrEIRhoo0+dMmurRwZkVr5EhGiK0ALSNgLC/TwXLF48xVenu86RrmJEXzzO
DbIhmWqsvNP+LXHSaj8V4fJ1CIdP1lQ89yK59mV9AIKDBnhVN3WeXzmDekZHdJSTGq4Y5vPvEw89
ZTfyXZWHaaFuJ/A08RRTY3XtYQ3c9x/tieN2GQaMiaoSWGzXsXuz7FPROJHUmB3nzstqd8d0ZNUQ
APA4smGOBIrZqG3djSiYTpqhc4WixW1tZWubTGfdyaJ4stVy28HiiWFT39Vj+gH8PA/ZWq4s9MAo
P7fmoj+jRNdx2LlXwL83KtOvUvFC86B9dTP/RffGa17rcW/O4hYhqB2Vc5DFXUV/iTy8imnKbom3
cBwxzmrF0blzU4taYv85KO0n307t7TRYx9aud/C/IenJa1ut6mqUczymiNyECec/AXmCishcIWhL
P/lqLHgbVD4bRdm7/muFhdKdJ6h8D5207WjyFFJm2e1Rt26CvDY2ykx2BoXFa5lWVZygudtlAnVO
r9y33FR7POb3VTsfltCP1Zw/6LLeSd+9RtNMrTrPD8E4fK5W55NfGleaofx7kZTtTjTudeHpK8n8
/b4V6amRIWLYyXvtpbHL7fRzyThfVCJNvE1shuus3O2uEKgGbIzd0zxinI1Esj2sWF9D49/blbqx
/g9H57HcNrKF4SdCFXLYIhDMlETlDUqyPcixkRpPfz/epWssjyQC3ef8caL9d+KunXv45JrPeIln
G6+dSYE0bjfJ0VuBZjty3zmtvast5ykbVOpJMGUZA15ZvG0Wn0Z90Jvq00TElaMb8wsKdrsFA569
3obcjlWn/kGaGfeF8Tz39d3Uy51R1ndOsb9VYwaSk46hX/f7rf7nUHUK+P/PWM0x1KCdu3L1O532
EKjaoMtp4CaDxijTyNI5PzJ0kDnHDrDa4LtFgmC5vvHD38p6vChu/rdZ7KvEruVW665Our9GNd0z
WuBLotnnLondrH9qMP757Gc/czUf0Pjd5pr4Ta/77DuBV2h1A52n45nb90ddlxd3RUg8aq6904zt
0lAzGIzOdDIns8j8qpQgwNURHYgDnt1Ue71qfl2aeIxNv3HdfVoVX77V6XCtUXUhMbf6qJ5dfuLs
0C72ceax5O4wb9gdjmNDjGa77lbP2CGXCpPVO2dOHtk6ifJtz2ZTUHmgbgJzU1btqw2nXZLZb97I
0ODZ012zRBXaWU0Xl8VDYEkJ4a7a2g5YyfMlhoo9Ma4oWOx/zjZENiXPbV2wjiwX5n/AChdXVNN+
tbqMSiu7IjFB++9qz4uzxF7i/OJdtXwTbXjYz8uvGMcAZHyXufQFDO7VrorvTUctOJgHrv7nUbci
rNXn6UEBajmKBZTcUIJbcVGkF5fligO3j9mw/6xl8ZuNyc0d2ZDW+kpzgqCa2zACoF0qz6Zq3nmF
nnKCKPx+PPYFF6Pk0nRfnpqM/5WisSjS7GgkbCSBwp33kkmCLBGSBzqXia/PPFre4FxdxvJUK77N
Qrw1bfFbzM53AaCntfqGm9piSiEDRXHwSyhh22Z4aeFQsi1Mts6NR8f6rkHn0I9gZuvXfw3S9thz
ktonnBTSVfa7Gp1s02qRqOxXOteYAE2muxpxurLwNnfgRmEmRvrEp4q+Hw93eZ72XKPNYUt0mrpr
tG+90MFQy/G96SXaCav+KDqZ8etkzlP6np10mH8NkBngOlv3h9pRAo8fxUU1RE9S7XfejNkn3acL
Uuexq71owePKKp4uoIkKB3iPd0OR16T1LN+A2oD7LoI0E08j1WhDVl9Xs9x5JZvJ1v3V3Om+0DDi
G+MQYLArImOQN3wltMgb3cUaqy9SxFKfufhfr7lIOoYO27OJwTNBfWDWTNKLWr9VRncytYcl2XPj
qmpElBmZvpNZ/5qv1ktnZ/BlXFdhm7RbYFTzb48ayx825WRiABVCjuQYLkQ5WMNrI/C0S6s8N7kx
BoLqs8grxn1qKfvKbC8mPUSjUSRhV5mXke8nHXsvypFf4GvtD7Lon3QrKaJ8lgdF4XGqcIejPz7w
U100rfZVsepBkXNNrH3WxNiP/zKGB2ba/CUL8MBaoRCXAxNoYEP36Uy/FFv7K5OkCFSXD9eulqgs
2RnnXvDxuG0oN8IJjGI9Jzafg7pkLcia6kRKqzQ+RpKJQVpZU4TaFJwbU5+cWcfU6zxCG4kxsw56
SSwA2ii+loyLwX4qtPwgx35fbluwiOaDU9pfW21XFYnAmbt+FpVqhKnrLsdZn/5zNAULtVQw4AI3
G6p8HVYrSHv7oxjS8bKIkdwAhz1KreCgx6Y76o/JtvJseU9q44xyVw/stt/PJixhNSBuV2HniaMB
J9FEz8bBqR5q8/TeC283O71vttYFQcC5n9pXoRYM0V2v+opRMCs6wvX7zrJ9+CV4UbXN/b5cwnxT
LotBxKOTHQwzP7WpclEZZP1knhHWKlaQjeSv44Mn86M391DFwuff329gTntV451aVKKgBnN5mzzB
+jeYThVOCbeHqeRfDCgfleBEKB3zibCHAlWZtGPa7Tme5vFcL3LvGA+hsKSnQe+v+bAqyAwJFFEJ
FllKvxPVtN/KNB5qY49i8N1tXSwsKvE/0yMnwdcVKw9UrZ+i3OSPwql2lePhhN/SfdU5B2RDYZVN
r25bvOm63JXsGOQwUcbiUcuQ8i77GiwnsLhYA81ZHGzRpr7PmavL2jxlGZ3TeP19Zkfp68L+ypXp
eRDavyJJKdl9jAVaEnVd/sl8Hyad9ZLpU8S98SEfZRetq/qLuRFc7uF3e2jQZ0W+zQyMjVBePLOd
DkJPVH+T82FWUy48cV3HMlDEtoa6/dNv1o7JLMbc94z+5n02SCaxyiSeJAGP5kRirAoRWOcvY7nk
Z2fNilAd2VTUPK2xvXDx5h6tTujZRdQQVKBsaRfJkZsdmY2K8b23wooPM1mU/9xGPehj8WH0JuFl
ExbtbOsO/WL81dD7n5qZH8YhcslN8qdibk4EW96ypr9I0f1XFAtAnXqVLZpxW8t+DKcl8ltN/wGs
n0S3qVFNBqwjnZ1Ee4KA5gvuI6Y346VFseJL1f2duYTnyv6DPCQutvzbURRvJ5kZrDkdA20bv9Pa
zJmBuJAZcsbQru17Nz8SHoaXlFHJNaW5ry0qWoQyHawsB9ZwcYRMrf2YZIYKrCW9OHAi4VZlh4aS
Vh8NC9IHYd8KbTwa9nQtbfe+Jel0KPXc9Z2ej9PcVvaP7aMnI5qxzw7rh3KmN1cere0Fk9zbNpXx
vPQXjXbSSFsrlk3hvDUFUUprN7/OdtlcZ32+q2ZuvWsUeCocziBOGB06qAGZGuc5scNNCHGsdcyG
7bLGmjA+UDskwSBQdQ3OGBvC287mmn1D+19oUAiyTQ8nY6CowbEOtZp4oT6kdtQ0RjiRnKZpGQR8
vqvrOVqTz6l2Xnt3Y7xsoqHvbgQQf5SO9bcwqr84ym5qbXanzhhNf2oIrO6y3Tz1Qa4yxLhiBWOo
8bWXiRN6gjwXS12vbO+32bS/jdIMVq3at2PN+2aqp141TX9bx2hJlqfesGpOkSlue1S1tgjtpQPB
aSlooZ9rtD+mwfhxM3lwFg8r3xL36hQKQW8JtqYrJzsiN9wncZliYHIagw0nHZ6GitADlb7HPNtv
Sa3ES9NcsW7QlUHrSpkm8Gz4wLzFOaA0ilbDwtOBPUwvrTjFS2Wn5CMIUuq3x+MxYZdcjTwuBnEa
CmcMPCe9zg3IAqL6S2vq8aCzglRwFYWSxK2b3smVAG51Xu1qip10O25VAd6O7KmgbFhxRTxbVuCN
DuOEvucAObvWsB+6dVd2kC69St4GTq6vgqiGbeMM0Opjgt2yyonsNq04IbSQkGbzUNkPeM6zmWLk
kWs86NvylJsT47oSGcI463hX13bZ5ciziQnxhcKvDsXOyWHEGOvqKZkkwG3y0vZ2vKDn5n2MTZNi
yXq6tnI8FpVz0ezuPGOlqDIZV+wEmTDBP1Z0LNo116odGPK5mtzdTFYI3ilOjbHd1xKm3k272PAS
XmJRX0YJvl4rv4022Y/9LcgMNZTDdOb9jTPwTS8hDRprEdkrlL9DESbqrmbLSCoahhX919ySeLOb
i9pMlG9PB9mOn63Npd7yh0I4rwPIG6KEHaFQHLzWpR7Wo71uJ2RmEUFW11EvI51VZWmbuKns/Uzy
wlIpB2ucr/o4HiZNxaGEQbhtQ8NUdmOpn2g80nw0dmG9kk45N1oomm7fSmffD+WhTieyRORdXaY9
T1+wpdW9pdG3IzCEoIyooIh2LxN9uJE9RMzIOrw4Zs1NUh0zp402By2dQvPvbusT8zClPOSl/lz2
4lKn8nlUkyeag38WbN87ym3gA/vpz2yt+yRj8neyUFHloWnEGdv4C1LA2DamK6MCYSsqDYSF6URZ
Z2hnq8c8tXiYNg0RJHyG13kzse/q9lNSsZCiKroNxTLdW68+Lg4UOOW5O8WlxMot427EQNfnbybP
g4sSvtOWszBzCJMtnNfhZFXLTlGcSJ/b1M8r9WPuEx9AK1Sl5dcmw2XX7vpyS4JOWHvA3ijd2it+
IvgVj3/B2qsty/Hcf6lpsvmdpr7aHCXNCs601oGrrxUEDVAhAE2iS1IYhfJKkFDELKoEVWbDjiZs
T3gyL1q1JEdV8aSfZmiV3OYhy9cn1pU5gRtKvYKj1L2bU0mLKhJrf0ATAoxRfzQqt201ZOeunPdC
5TyDK7nUU/kziPXPoGxZBGvId9CpBWvx9GRN3os9uw+8LkCbKHmvtJcW86w18bY15Xo0iV3u3O4V
RFc79nP+DlzZnjnqgN60sQ42ZtmF+cWfNoetU1GeZ2LXrbQ6EZFk+X3vXgkZ+k7xxT6Kq0+llLtW
ZDekRfFk6HtvLOIMYAxeawnBO+O14Sda1iSSvXLUSuWz4sEA89oOmSrCqmagzNMnI2VQc+1R99et
JQVKtg+h2QW99m6zLIZu7bswHkAAtAeqaZuB35AAuaWufPfahPCrZO4fhsQ+JhopXx4ojKPeeqkj
UFuanWlNO26osys4mAD9k4mU65KB354lQGNlXDHmmUCaQ1DLiWxtZbjl5vw1G/qfYa6tN7N5ZCx6
bhMM49rwq6wZnOzmpe0aP1Hlin4PrYJVM1+4Ozks0VK3u3RdLPJv5s9MLdx9AV8fdkYHVGczy5og
o8+zJ09p9hgIJ8oeC6hHHYg+5FmLqrR4VefuS2yYa7Et4ypXjY8EZV5lEcC0bekV+mefQNgGo1Ss
SNlyl6mQvhmt29MD9+yKYmNKJ9IFE6jfE2Ezr+QnKUODWr+JVqpjgmFRqWZkMAZSsahbETEBPE1g
WEy9eE0BV8YJ9wO/Zxp+l7Dvwd+JlvpYpwSaaap5zhIdalJowlfBuRws6CHo6M6wCdM3nfUCQPvG
hT+Gvejou+6bf5W5yZB6Nd+GEPNlhs0s995swraY+5Ov1OipIQTkCnSvfpk9NK3CUqI6G+LGyuIm
l594Pg9Gnp7d1TmbTDA+ctNcrpGnKL/Lpt4e9jLZFx9ex8ZV6B7IYGJwwVbbSejLr1V43mHKyp3U
PSgoc9duogF90n96nDyXpJm0H9ktf1DKkUJGPnk5COyv7c1Zi/eyqs5TLs95ZUT6BsmQ6pTaV3g9
nMIBkZRKMDn5LsuzY1uM/+VlebGgmI6Zy9uqFv+8wYitaotUs//QdOqI0qLy/Fbqp/HR42Atl3ZJ
doNVRcZW7Rcn/e7Sx3BTllBIJmbSB85NGMJ/XVl951b/bdPiqWjLSz30d01fTiV4nNCrt3Gpomby
Ig9fEjBH+ZQ26b1MscW3+hDbTX5EUotmcSLQQUtfsavcprl+a3v+R0DxNPJu3UnaugpLUAWtWhxJ
JHsvHrENnnUyC6iZWsz3RkNHbpaKDIU2/oqWgcAtFIFBvNdDa2x+skn9Au4bTgNe6nhxLKQUvEeO
rTyI4n+m2x68mdCEtEuBz2ajhxvOpmuTE8AxatXJ3Po+qpjTgqwrikBv3Rc3q+IS2r/S0miZ1PXQ
Kfl97vuYKz4wlOFJIbE20xN+wvb26KHX5HZbCRVfJ544A/uOrve9j7npOHvNE8bwvx07l7USAjGp
5a+1zV9mAj7WtVxa9eJSQZQnO+QZEdkj+KwNb9dOW82/gE97AV2q81b3LX37cUYgCPszs4UVNkkZ
r+72qjjy1xvhzNYxPZBV98c2MYl26yYCF5MxgFn67fUZ4XMN7vY1G1Detik8q9J6Ma6nT8WaYuFV
+663rqOY0++5G8DJk4OnmK+egks5y4p+D9d5TsZHPaKevFh4VyvbPaSpVx2FLQhZHtXPTizhWnPC
WTUyAHQox6wBdVDSbPXTvP9dICh25D1c6HV7H7aafRnwo5HTHbHPzTCJW6zNlag3HTLe0eYIw8Op
r7Jw1i1iATFlleqJ6yrcjOm8EnNhFIBw5taCvyln4a5fai7jvtbvG4KOOJHaO+mJT5u9XYVsjqBY
XJNqc1QtTDhpulvtKd68NraF8siFkbu5t2w4ke7FSpabrmQypDUyFAMKgNQYnySvdqBZCvUCVQwC
dXaGglnCo/9hSgOR6Zm/JASQKZ5Z7jvX/NSHjKYnEDQAoWde/KhPsks2l1eSuCeSHjrnk7/KlOPd
SnPYlbq6Rq3kSVWxhvmJZt/xB09hTXlr1AKfTBoxkJlHGIfT1ofMancEel/b2Uz3ulK/c/uRDpiX
O/phbvMo/pht8jSpyqeJcsS3t/KLuuFrWkxPU5nc5IIiDcUuuvKq+0es31dXW7thVZ82ZCp7OY9+
CdO/sBfPTSuCZtWIfbBos8rohXvABRvpPM72M+Tai6rrl7TFdt5soVWvOpO3fEEvHJor+Hi7eLzO
0GIa3zxHZfZJaM2vs8JKqpDU7xugWD+ZPT2+Xrjm+kE3x2+rT48DZ+3aTH/LLTs2vfpvTR5vqrRe
UKjdMtO7pZile4M9KN8ylbOn40sHwhc9uQdvol1oc+PJa/5jZXkaxuRc9CmVkOoPXuAmAInEXUyl
B7GdeZU/SSSTgWMsH2CWMySxeyhn2GAta/7i5GDHgjEYRW4GCUZwNTe+NHPiUB1AmJLyZ/GWl8bt
WDnXKuidCq/oci2lQdxE8juPy4c9ind2ylNjlaHIJ6A165AW9sGup1edjKTelUcPGY5frCWpNh16
IPsuMK5ZRn1UE7rNsarPbnXEHFP5SSLfbLcIjRJteIoOfc1hWpwJgsKkxWOJecZKbHHVZbK8V47I
CHb2IMrsMrXqj3hQkTi7XY78+ZBp4i627gVHzyHNin1ikB3Szud0K0Ntar9TwzoaCUufQ6hiZ55L
zQy9cTr1sxYvM0uZMlsHp2DaTYQJHknJmSmgMVrZB6PXf1pt8x/acfhr4l1057zRBawr67Mx5nt3
hS4Q9XnstF1va3vL5D0fMhjQ5Oya2lvhWqfNVAjLy2kKpZh5C9Za3oYJ216unr0GEI5nt6nGy7xo
bBd0JU7Gi+OtodNb93TMoZBX0h1UJxZTcRrmNkryMs6y+cx+Qv5ieViykacCpgT+ds3U9RG/Eq5T
zV5TxgVQwGopwZah+1aziHKHe5roIdZ6eOlW8QInV05QryHu+cCttTcjTfZN2h0Jjtqp/XAbJ5MJ
ldNhEF6omBzmhWzCukrCWgGS6JG6KIq5czLxNjkSAoSXbUAV2MjmVMv0SdmYXtDTkYA79EACJRLo
Jtaz8syeG82FvV/t4mRoRoB6GCRr5mlu/tbJyJy6nurNfU4t+1iOPYCXnAKtBGB+wIEjCy7w+rGx
ljf0GGc2usOM+FizGWWymTCVrbkZs3JJnOLcLNvB9PApiXT+15jgvG1z5kM8kNRztiYrrmZwZdq5
cYsW2lkB+OuL7dC629PaoC4gsPUwkVEUDGZyr0tUGLNq7YgvYIh2k9e0wKmfluazpjaHTCHGARbg
qqxrrJfKf12XfYPismpX6MtKhHHV6I3nTM93y6ZBR6sQtSCIXBZEdwtlB7gDQyK39dibzstmdT4h
AM2Z+Bt8/0sAi7kXhcFTpliPcm/eUiUbDqubnWVGMU0trzP2MJKHICO0qzLnz065tr4GaN+ZGrtL
9q5mKEf5PhN6/tzCcn1Tb69jO+z5TvjsyvlPq3XhNpZf6zbtKzW/wkwEc5XcUfGjhrViqc+gqNlt
nZUQj0Y4uMq50vWYNJsrGSiBVJNPHfVBpWgYPaz3vpdnksB2RIHs0oFpO8NTww2VYk1x7nWh+6lI
n2dF41vozvlKGuG8/REUKE9deba1xbmWuIesTmUPFM6troZgKpYd3BcXXbEfKuZCl33DEsrFauCp
edZejaK8Ere6J3yMAONucYKKgZTtyjlCfJxIlpv2sDwanPwMXpjLt9pmE1Iq64BvxY5nx/jTGqoW
z/w/TiAGvtdP78Rc4dr0otHoCC5FzhAqefe2mfbVWMTF3VhyM02GE2aaR3pGTCbFuXJzz7dmw7is
Krf2Rq6sAcHiKsPZE2w1er9EQ1ndrEmhfJvnQhtzFRNP8sRmus+V4WjkTTyZ3h/xCLgalJttF6Gp
wDhlCTu15+uyOzfZw7w8Ge/JIN8NG5F6P8+nekhfUye7Jrk4rXWJj9jxHQBN2LtnpPxZUA+ZDLRK
3PFFkBkLelUPMKxIjorU/Lc69lHVxXOVeo8HlKBZ3QcBpSAg6dhVFoOOQfulJ9m5ZxRCWOG7k/LW
rsVB5MsTH1BKgIX+xxRZ7KCeDzypsAY9tqmWJDq9GxijqijN0aop+MYClV0wTpVEJXfW/Jfg5wiE
pbHS5qGmNfrjqYbdxekn6Byp9GAijBr1ZnOSYunveZbvdIJkEYDOh3Rbf02UKeHsVP/x2OgByqyn
Tlqh5igpYWubhOpjFrFMnieEYDrJT83yLjnYQnMbc38ZysjNBQnWedn52bAIX0HbEW3JdlPm/qlv
AOg847iMxq/tumrU2AxjtkYo6oK2zdQ27Ybt6JiVKD8shTy5IrNiTECEb+pA5otbQMHWaLQGaExe
+yYku+xFbftPtzTO5QZYuMIPldMHnNb3ZBq/NXqzK9MG3uiy3uVQrGeonimahfqn7+qocMcnxzbf
N5KurzirOd3mgAkzWDEBMWxoa7Q27XUGuus6sUV2rl1h+0koyRsSttnV1EHba3mOlEmaaqg02c5Y
qqNuDyM8S/FkIIVeJpHv9WXWQ7Twh7IldWwd301PN6PCrvbYPvj+LOvm2eklVbqzsxCiB4oIXZNS
leA8ZAl5bYP3SlykxSNKJ4F2jkgH+FDd9X1Vmv/0Qf8hO46Ts3seyDDysb/v0ql+2ezpuRrXfWdY
H+QjjsgQ0mjdkFI1StQ35Y7e5WfhgTRukxd6S/mtLdbBmMRbK5OBh3ciN0su1342AzSuu8ST99r7
/zI3Bmme2Yjp10+3YRlZ4Yi1PicZTmYHhcQ5PZ1eJJEA62qcOsK7/S6xdxshbU2Tv0k1RY3w1T1E
uoVM36ph4lEX1iNGDotA3bjprkd/HMypwVU+92+cCKVfuyrLfPlgEc2uyUPFU7sfbFv6eVG3OVBs
ZeKpwwPfmeOnXbbvhVsmIXoIzW+dNt8NM31AA+F5RlrGY9pVkScnN9xaEL9ttnaiS8JBoOvIHIBT
O2EJSKZ97STP7Cw9ClH1BynkUZ84p+cZxRtz/Hcik2jRm30xZHtNVH8NGCJ/c0vnslUIoPukCFvG
5zjTsvpWzUXuD4g0hGH9rrMcX5B57I16sIGJjfvAG+0uqp80VnEkqa08KQTV4BQqqmM6Z6885iRk
i14eSEx6Q9d0GTn2fdj/27Qub5uLsdhI1pYFB0bNcO4rFUs5SVNQJhL+vK2fxnp7SrXs0sqmDSaj
P7XZdsUSWwepMhNNZxvA++NrZUr+qvtK/qNFCoqY4QxgmOyW2ndsOGBQTf2RkNvu95r4Nqwisltx
coEz0fSQVJstoJ/5kZyPSCD0AAu2cYPC81a1Cw/F7z+trPRUeeXRGhELdgWmVmg9tILSe5WjuS9s
Eu0Iltx3ijpGOun7QWfqP0rW3W19uGuTWCMiP45GBXWqj6IMrSV3z+2A1nvKs2cPDX6/ZJ8l8XaB
zYRTVKRUKPbL3EjrggqQ+Lsii1gH73OTgyET1hTgv8xhSzlyN3ocJURqmJLZx1YKkugZjWRIK7c/
sLbkmqLJIsCa0HOEpxMDHYl26EMX+IvSlm9Sqz4cqz62SOuzbj2iVyZkhbIibVKDCjaxnqyoKuyw
XOt55yBzr5M2zuslnDLvbV0acXS05b3Jqu+qXv4rPCR1xuIdN+w2sDLaXpfeO6vXSXHrgyfAEVF4
4sH1Dl6jo/wVz0U3R2027bPCOjamPiCkmG9SEIVU2ZHREaTeSXUM6xY7rlN3ZBFmxY3Utl2nuSdL
reN21X6rXiNCCWTqkRavhyaoeVi4OSKETO1iXcchv7mG5puG9o5z9qily4lgzRDSDhGukkIOZuX2
IsbteV0TI8B7eUpl1oSFWifnuiHhjtOz342S4ANGTIt6Ml+MaQktzu00k/nhY4w89+aEmsOM6wJV
dGHOoVsX92LQPnSaA5rFOTaufXEmzAuKqSNN2+4KfnyfNwe6i9njCMpiBwyyIPUMyx4Sfx7Mi9rz
8wxkcAVIBiraAtSzO0AK2AVaLK/3RKSviQxbF1p9xA5OQhsrDRGlq+qN/OsUMxk1stDx5lQcsKXT
1/uybLn4lhG8f1ua0HCnn8Gg46k0w35oA0PIsFqt/6iePCVOVQRSsN6trTj06dIFbSleJDkm/mho
+740/tlOgolPVckJXDziUowk97u0tNBWJUrI5dCG46TN19wx4L6JOnRzxNdLAWLgAIHpTJo0kX1l
ffcHbH/h87Ynv2i0uz00HGo2zOJoW//mR9giOTZFVLsOsM1otBDK6mc2yteGTUUdUNtZXuzqNiK5
7Kzk9l+yE/8kYxs6xRQbxrDDNxugJKH/IGnnn7kYT8JLQevTon5NtO25hDRXFUo/Jus8NLb+Wqrl
Wa/Um9uA6BWAdCc+HT3kt7/fcsT0a4UlITUeMZB2epaW8j426XO2VBeHqxmQ98zTlYeGSmBO061X
6hl/V3O5K45yKmbeGL0n+RI1O0tP+8XvKxpcl7oKKgGOyDlD6ZbnubRyCGTjnbHoTaPcdM2VA7s5
fjHDBMqvvQPQQhY66K1AxBL1VbMgUg32N5DNhG450htD9tpD4RDsWI/ibpgT4i4z3zebclTEeihW
VPCFvr64+vjTEHo7QWEjTtp31vhEliQxFTl7V+bQ5jHa7ROLEEtQwkeredxsHZcpzQ2MLoKxVf+s
0x58aKbrXmu1EkqBcQuL5V6T5S2BmjqMExF9qszBELL8rIpiX3Kd5XqdknZRx4Qyftta9W+xGu1Y
ysINPH3tdxUid4CtJS6nZg9d8j3V6qH0qpe8QSnR5r1E35cDzaVf48zvqHX3kEoz6B/FmI4X5AaQ
eEYbl2J+kbeUxKQYp/6WaqQDjXwrVX9GS8ZQpCW7hlrAuS8iqWEMFeaeHMzX2eonwigAIImFid2h
fhvN8R8r8seoradqtF4XylianhQ7srxOCBAPRFftHqxLIQbantL+1cJShhyQJ6ZTGIAzo1Wj3rGf
HHMhrJ2R0R1t2l4fLgqG2bORo9AcJ+/a5TDz6fzHnXu+Cu6qYmZZi9yMFjuDd2chCKdxeLfJ2NsT
kMXRN0FK1VMeeFX6nhr1f4XWvjQMZGSNdi/gsrGRdAevz69k6O6VRSt384gYx96aD0GTpG92Bsui
XL7xlxR+z9MF5Ybvu2J/oFeYnL+cvzQ4cYEwp0nlKUtQ+K2YcMzxwn87164WiLWAruiDqcvxOSXP
M1Ysd8tPvZsBL+bdga6KExaA5G7WROz2mv6V24q9Q2irh9xFgVVhOyHy6KwLMqBJ0PvKvfFXKxzs
i4YXj6QPyCG/Kjln02Sbf2yMMQhGux/HsUKlMMbjKhBRmMp8wru1BKpnfQptTQPsnkFWw9lkbKnS
S7+8Dli31Wy/aZH7OxO3bwVwjlxbqvkHl1JoieaRqxQUuv1i9Q7S5vZ/nJ3ZbtzIlkW/iACniCBf
c1SmUrOs6YWQXBbnKTjz63ux0ECX04YM9+OtWyUmyWAM5+y9NkKKxHde3TD6kA0xSEnhuHvC5KyT
laXRKi45klE1ktvB0Xd1MJDOxLZ3p1EE0AK0Dr0fPGZiOHmAMescP4lI8nUbJZdBE/DqqvZi1NUm
0vVtmUVvECEARoJC2wx5fdWiqlmZVfeSNbMPxbD8sPm7qyYvn+vco0so3Q2NvCvfozo+GMkhTov3
1qk3Pn2WMpg+RdA9EuX9UGcLfVFCtfSzOyO0bmXXnbJAXiSWuQ+Eh18zSVaiwGSX4hpAQ1m7sFmU
g8S437dE1JcuqRF+EDxVY3jsUgrwyq6PqZOe0ta5GJfUHo3WtFGbno1SQ+qLNxafhss0YEUkiLvy
NupFz1OfWIudjVbVkQbCC8IFvWIY8H6RkBhWhAJlOMpiMC9ip3ptge6aJgXdOEsPbevc2MraW3UP
c5oZtBT10UHQaUkKl858y+lkUznO9ZjjgnPma449u8oQn5EmDYU99476yo2OTP6Som8/3SUI/NxA
v9cO+SiDfVOF86abgS0zNm5EjJ5ozK5myfE5qxCJ5+FNEsjTYjM/cUB19pFnridVoSIb3/xcXOrU
vOssvoBUqksiRJDeR8/8iidPWKfR4/xrAB12qX1ypkY8U5YjTuXghtgfBiSY9svUtvoTJN9LG0R8
FmSo/DKHQhXr2NamxH6JuKKmuY5+aRqdJw2tDn06piFaTjcQ06K1IqMIiz/swMYBnIZ1/DLk6H09
DGyhcnuEUBzbn3PQHUF/yo3qBRTVfBEOhOzFW+SyNRvtkDiYKAkP5WjoFQrWnRytz4FI27S1TuGY
XI2T9wRCiQmkxfYyxmmyY2YnxkiB40AA8O7V4KNoIgEu2pvudO3MkoKvsemK8ltbzXdOaKGlyY4T
DeYV38B2yuxpz3c2USngsDXhQjg69fSKbH9DpuhRBPa9ESuKLK2+ErgD7222TEiHCpPIJHYLqpmv
GP0xbpQo2VV91FFWiUuoURWvORNr4Y9H36tuWsSxbWqeZGx+Gqr8oarqh3TaTyblcG/7/UHkLW0/
TtFa3DN1rbVNq7v6QB52J6im02E8ZeO4keGHoYJNUxrbyDDoQ/Bp5BG0ufZiqMdLF5jppoxIJZnd
9Ry3mwp2TCqqaxnRcU78d5KBLsYhdoDps8dDLPHIQeyGVtxqoP0GhRUYtJ/fzrHz4dPiWRXRgFrM
KDj0mLQi2paWSdWbdAdRX3fmfta0bmT4aDjpe+sb3nbW5XOWUsdy8lfkQddzqU92bW5Lg2mmZlB0
nf+hSZxbpXGIJ60gtdKoMVnoY2U0B3YPlMHyC2ptVz3wXaBRUbidPe8aqCXkxLSFkQN2vo8/yHC6
IRAMzWx6RFxAGNT8gF98m/jUaasIdq79LaiKE8qTiB05WlmfsV2NlEZrl+6hSSmVMhemkxEt8nyi
eXBKqiikgFntR9M9FkN5X/Ld55W+6eoBz3F6R7LPtlcjrTFwtmCmMC/Nu2J0v1HxmlZTGd2LjMHZ
Bf5175anIcbDB3AyyOz31BspkKWvRhJe2b3hcdZo3lzaQkCa6PGiwEqbnSjaB280XmJ8WKs0pA2d
KVpWYTu8dVn7fSinezc2riJv3Hs5xcQ03JSpg3ocW+sqbY0fJulsWwb8U8qhnIwmdOQxzweFr4vK
yOEXYw+GRjhN9F0nmppj+CJd81SV1CZj27wOrfjS7wKiZhVzc6dRrqmhQhNpOgiqG+e1SJgdclLr
2kKU1BYLgGGhScuwSYY7MO39MRv7/Ogl9otfWN/qFktD5xxa072aHGTVKZz49Ri7b2GBVXysEZQG
U7P11LyliXivORZfc5YjOW6Q7xFWkb8lduCkBxBGWDBkUAWl9WdTvY9rtG4Rqh4ayyMiLpIlJG0B
DJXeeV435Tq1vOx/IzJ/ShT5L4z0N/AAkH0ejAngAQpL/88XzSw7os1veocRodjayLv8QhSRsYoH
jKV2XJl/gIT87nq+JV14XQsd4TwzHnFjHDSV4npw2ymXhEj8KOUXA7LqxJhfotymKfnXgAQQdsDu
TZMsS3V+TaHjgfzW0Ts4DfYD0AjJsNb9EF70AEdf8BHOf0BP/AYAgYoR8ArIPLAM1tlD1aaT12av
1SG0pPmNdHkwm+PAAlFTYvrx9c39grlwXLhlDpeCF0JM5tm1AOpHU5/kwcGt8V/NM30/10D4JvLI
opXdgJxPvegPgcL2LxyU5aquSRwT0GAuf8Z6kSrpRTnWwQH/eP1m5CVpCUahPWjvtg9LVSxywgEb
pGQjJEwm6AB0Pg72EUUKESIoh9i6vck0tW6qtI2f4wGYiWdVTE3SzMnEi2jDbQIRtwuJNYlxuVDI
Fx/GUNC6kVVJZzDrjKuvH+YS6HMOtmBgot5SbKUAX5zdl+XFaYSH3T1MvWUQwuiqdt5X2OGQdZXw
AUgTnJEHNZXXN0+xp7+PuDCx8ygj+9e5nZTMQEsuXKdwDlGBL3C1BEmb3U05hEdOexoFMB3m6YFA
8PQ+N5nmP8jlNKYbi4J+D6y/9/M1eQoJlpI0Hex1Lu2yO/p1pl6x4LkEQXLK2ZM4ka57t4ZwSnuQ
/MnaNuIXCqkA8r9+KL8gXHjXlsevA6diOWDnfp4iSEssc3oCwSFyXNvnQOYNnyOwVz6lKK5v+jkQ
z0iRcIm7eUb+3tdX/823tGTJ2kopmzcjzt5IUo2WhPkmD56MxSYtvfKJ9kxxoIOK/Ojra/3uWwKb
ZDoWDHlsJMtv+Q9zx0zaUWSFFxyA1Y87qw4enFSnT6MmVrPVLVbHgZjir6/5+6f7f9c8u7/StgPl
SDc4JCKdNjkINmT3HZLXrO/WziDxFwaZPsymMYX/j0uDvbIshjrzxzmBeILoXVh5YhwsaefuTjJE
bwDN4/vy0vDBS7UBUaVEsLuvR2ca/jCsrH9zzc8oMpTDvYUxxmxJhM7Pj1vRrzREUBs4ef3CuWhd
pzzNnO/oWEQhXna/ZWLhNOvIBwT69ORgCNXRmgQjQ1ObM5Nr2ljRJeJZ5DtTlEwYt9mXkpdAZuNw
EfhtjrMnzk52PvScHnK6nyvLkfREBz+laTo4JZu/cODIvXOxW2bYepriFsopewdMGh6drUL2pJQU
Y/VJl81/N0KU95Skzf7RIvOAPShxk5DgfMqTpNJ4wXrse19uAj23nwHCe73P0phsrDaaYaMEoUfE
SYerrUfqw5Z+Bwt8uiwSl1yMuZhBkLIrxBXr4j5+p5baKSSmYp6QKETyZvS46/WchdVl6fb5j6xo
l7CRQrKFiXSJfpXYy+kAxxaB71x4HgVkJBJMyHGHgWAJXvJWU5At9uwuwS01CLTIqzHtFC1R4Vre
FvFc+WBiUbgJa5wVq3R2K1rBfdhwTgtj78JIU6PZx5VBDolVefGtHvr8Valx+CRdxyTBA//Kg4Sr
8gOrdkjoYTSo+yhScCsKNf3QLrggLCiGqdeObosrDidxvNasIUTizApVqmar/5YSTl2uQlRugDxm
kx1nCPoXtmtXoSriH6i30RnKh0QO/Yvj9sPbGI/gfyhq0gR1fIqu6xlQs8Ig0twnffJIpjAnqlbl
znOXpc2W7nxDRZRTNgYNqeMG43BtcQTxuaF+ngg4IegsZYNeGPGRhufeSKhvjWODmEkxVAhhMMiT
tZ1ja+BQ601aYYsNWxbXiIYqlHRhVnOg6C3Vboxex3Q/Yu1T54e4U6wmduISdGXEMQS/DTKGuuv0
KfZir4OxM873s3aKH/ME63Md1B6qxibJQCgU6YsNq/8YmTklPNdH2Qb8yZaE+8ps2vuuVQUrP+8g
ViYh2z+qL73xLecdinXbDm6MsBLHNjm7LO1oHeLIJ7Gm19ma70Rvy2oEvBvHfFd/P5kLh3qgxc7B
ZHt0tlkB3BMWEWh/BON9TaRLmFKRqvybjJ/5h+nldxtNwMkKqOMC3hVnEC5pFbk2AAweJAa9U9SS
dBqP7Z2/sJ78ZkgOX0/jvy5TxCewHVomMtN2rLOlYyBiKjEpGSCCKFBNjE52qLI5Rf0Tx9uvL2X9
ukz5nkAcBzmeS3rq7FpxaEKUMbhWT+6s2uSNZJA1TGKY6eNxLI+zUPj2x7LW+8iEn7zpm7SM1roq
JzSTuoE5MEOURyYt3ODo2ZH8Jxm9hvFsdTR0h2gexOvXP3p53D/N9a5lLmRAB5okI+D8zefovzus
+d1h4N/bD/x72M/nF9MzymaVlS1By52Xou8jSIsOsfjbddZzJdsXgnAlkEAe3jlI0y3y3jamQFyg
MaZ0WcrqEEpcy80EiyDvofFMXevsGjGT6Pf1vf9LDv/p5kng5WUpfgTiGds5e2Es5908eV5MZHkx
QwagylnUDTU+KhYX2nwihqF9ztMuDI9IfjtGjqnrXZhWNPvbxsrvLDzbWEsqjQ3fRVztI8kopvwi
sFvIZhzcrX3aSmSdqWhdrE4JZdZ9zb+vXhyyV3SXsT3VZRy1f33S4ZH6gg2qkrbpiGV3858dUzMx
SxeRkx4MZPPHdhxp0HR2dhdoEfxhb748pPOHiO0eniU4BtcVZw+xyGeTe1PpoUxSnybnMBLibPhD
RnkUPPafUm5/3ZcB2eeYyunNcSWT5NmdxQPIU7ZfdAJbyomuNtEzavlYT/k1TPzxgml/RJBQ/Yke
+JuveyEmcgjxbDD0/9LE//NIW60mF8YwSr/av9ZF11LXJlKQSIURgRBexzakLvD1CP11svSZvhQH
SaYUWsTL//+fa7q9hUDMqmmODXl/aWtv2nqWi7FloKYnsVX84V2eE8AJT2ANoCvhISRCVnpOlyV8
rTHbLp8OlVcad2ASycqrhnuU0PZFmA7OPiyT4sIoUPY0oaW2vc16+fU9//Kcl5/AhM1P8aXJ+ebn
e+5y0sa9RlP+DINsa1b9Awa9CKgTGYRsHtRxst0/ZJD8MoS5JOPJhyVoC+mdzwOGmmeaidV0cIk6
w/BI+wOQy3jR27H62+VvOZzbEvUSr9Nx5Nkb9b3BrWRvNYdwnNODWSnxOOYtWenQarztSIH1D/f2
yxAiB8B2YTW7C9Vd+WcXNBUd7DjQ3QF5Q36Dxxp7vWArNCAzdrubInbL5g+j6DePUzDl/Ev39DkZ
ns0Iba3Y6CAKP9jouDdNhzeZrKrhAn/Nn8IhljPuT5MPd+excgAUlWxc5NlgodI/h/WU4gpNpYPu
afbpr2blOKu/LQJyIRQrfPlo+MlpOrtQmdHnbsG0HhzD4z05XfW+9CafxkYnF31S6oevv4LfvTbq
RmJZl11murMzGNK/vFImr20mzmRHvIp9j1e5uAkccc9P9PdfX+7Xj47lnYstlTFLyPPnKBBm9ozc
7hBk3nhVzIjn2wb6UlTRe87aPt6WhWiqP3zqv749rgoC2fUtyoDsP3/+1POuY9GcTG7StwsMlBrj
YTZOfyiKnScMMalxGVDifHXMKL6yf74MR77cR6vYHcC4VDeJWY372Y3cNVWueGc4HjyKJne2LnFz
60nqej2PJoglFzjX10/5N/frutRyGUsmuy13eQv/mc5Nf4rDCY7lofF6lCFBiEp8wIr0/7mMC+XO
XeLBKFv/fBkhmgi5TlEc6N9N5YaQH9p9ZV9Pf7rQv7vDnz8/y11iGqDOAl/2zgHaWSh86FBzcZBE
6Tl0mNzE3urWq09kCHYXQUguGq0RetZEATdkWUcoRKGYzQhPdymG1gIBiQHGtfTAif1hdP2yUwDg
BGZ4qWAwMVCn+vkxNBJ5qpt7BeL7fA53Qz2kFYAatpQbizOsu668Tr2U9EyA4eZJbD99/bZ/nQaX
UQ3CXCgsPpx2fr4+Zd/c66qgpo8XJsj7yEI0K8M4Vg6O968v9bsXwSi33WWIC/HLdEFDtbcSemIH
nesMJT164Yzsy60lDUB3Io8hg0mCSHMVH5TbpphpaJ9kS9wfx9/oXgPHuf76N/06g1lslljK6Zko
lryzM+UYNF1u6Fkf6qTLv2G0GbYVOq9Vb7QKwwi0rr++nrSlx/TsMhR/+cqriom5JtEDDv8Qb5tK
QscsY4ibuqzv7SCc9l9fz1lu4L+DnyMlCW3CpSbpU6Q73yvZjoxodloA76zE+QE4GwdX1EB96SZz
CWns4vaHD+CL3BzYlG9uX1OUIBHA63bUjPvLtFp0S31PNw3VSNtcx61joKPsRfsWlbVpX0dl1DQX
cVuYEUfAXGYrdIoNvWtn8r6nTk/iRjmU5oeTyOlGCNFO24T47WYpN1AGrvOcBBQi4fEF5P6zWxGt
vQGmEv1dbpxi1Llq2RGzM4ZWdc7VzqNQG4QFzYdRwiBKxmE6htTdsRIrPPN1A/ImpI/49eM/H15c
FKa9Sb3GciUv/ayOMGRdAZ2ZmBwMDc46HGEzaZFmABMyY4NiyvzLTc1yPU5TLMWuBd/138P/f+Zu
VyTCanuPmzSUtepDqwcCMhE5a+b2H77m8zP5cqnlWLwcjJdTztmthdrpIrMF04uzKxW7KLGqbgcm
MrU3bFCCB1TLwVus0NCvC7Q6EWIny3D+8Hx/mVKWX8HZg9Vz+RHe+fAeRA6e0MDFMWLXHdD5W/0F
hVGLwidoT1C+LHLmOp1jVEOx9ImbpvLPlCPjqELjEk7efWJ5hCw7szf+YUk/X0j5bTbnTdoBHN15
QGdzS9i4I7QApEt1WMBh4HgqpvU09d7L14MMbvrvLiXYqpPkslTj/bPNQ5IbcyJt2z6Ypo1z2GAZ
IQBKgxgj0v1br8p077bFsAnAdN3FPaW5yjLibWv7xgrKtH1kHraATodELQRwaMyUhD9C5sc94w0K
z2y7NzPh8XvLS+4nrxbrbo5xUBAn7u08jD37iObkSwL3A6iuV6oXozPsixLe6qFKh/wS/5j3TARl
vG9zU++E79Wb0QzdtQX3btf28qMNgXZ1KIy2sdO4q1R7MLIGcrgPKOvmW8+Hn5yYGodaNfiHkuja
3WT1/V3owuNy/NIDTDF0xzHJ6jtMBi9BORDAreHUXOS1Xdx4VlZs/GSyUgS5eB21HepTHdiUzlML
8mLfYNgv8Qh+gGdDpoPGHj0k8/PQIbloZ2RNJBBLfK8lRRLRWUS66Ml8tcM2/G7Z4HpVakJRjSfN
8b5Wzl3kzCMIMoqZh2li8SO+HSvgOEFmUMyva8cehsea4n+4yq2wuuocA6b22Js4XZMeEiVwFvVW
4Ed+nOMOtlkwBzv2xwuHJOi8LWRxl4Z0OW9LVxV3sTMaR2zTEUiq2r8MQb7uOj8a7908xlgaWagd
I1KNYnPETZaPF36e+PeOswTrAqFcgaQkuC4OynJHxW9JO6odnI9BrneUB/lY2Co8tKi9jnSIX0DG
9D9wRlk3hgOZYd0gna53SnC2WbWZhaMxUh+D8o1DM4ofOCWWXoz7VBRh+zlAFr/mwzGfIqW7rUWw
2lUI5xuwRh923xkSx94y3U86DvVTY5Izv6kNzE9CzOjoY1F9CxZ4IE24fgXh7VYKMuc3U5OlHfo2
6tGow2Z5bfYUfOioyk+oe9R80qmC77+YDYeCsl3oWv+IZlILbRUNttf3r3oo/K3202lLwAx4gtlU
SKLRdFrgxDdu5sQPcxa7wJvsG0OSv5LX09JgILjkfbDaRwWJGUhd7C3nc/W99CDSI52y534zUGse
ViN57GFv472mqbVGc4xcPcymyyEc7U07jRBOOAqvRwPCktSEDaxpbLpo8AgqWE045B6LvmVgpo6N
J6BVqAo3KNNAfaQ1uLbB595SmEaAIadDHehnxncEc0jssilN1mW/FKKypjjaKrS/0eRoj3xXyUFW
xavXjsE3u3BOwoCvaZpAKEJf0QPrviUTL0hn6mj1eXiaUButaH7Uz+hlIijc5XuwMBJEVfHFmR46
dNOqOLlAMIMvm3XfhmLUoLc43kS4Ept5H1uWfooQ0Z7KROPXrSIb6/okmhPbUePZqnlWJPrqdZ/O
9kdjWvPKrpPgwjB9kslGEiRXdtaEONW7Enn3Yt7M6vg98KvkxRNBDzvbkFquYiBGL34QOig2RYKG
snS6DMNYn16hTMCW1MRTtE5mBXYOZ+2ttDG78QgXswF/Br+9TLzsMp5aecsIxNKRskcosqFZ25NT
v3qa1lfV2j11dHgamR8md07ZYvJ1B/hCPYVFJeBewZB1V0wu/hH2N41CK56+w///PgZRdOFUQKHz
qdRvWpjJpuhVTx6hGt57E+tap5EFxGziMZxpD0ceDz8fFSVZFMI5ZhXyAHc9rPobGnspVkSoLo1O
eaZWMkKrKCiiWLOG6ye6DAhShxpxN7ildUufJ8H7Kar62kFmcm10rgggMpYNHtFAb2EgC/LTqqfB
DN54XPlVBYXh3aAefTmZGY6vrm62+ALUFi2ddZAp2ElhiXEHltt7J1l2OJpav+ZWGT5P1Jo2PRFo
uFfCAMXr5M0b5rZ0PVgOPMsiHq29588lyJ10PE2Jym5bzBIwI3DXysKi7uVD3OhyEZ8Y+Au5vmUu
d8eOUWAUKOmKKxJAjmFkFOswa1FPJyMpbVkP9LoN9CYJeShD10CjMKC/ho6mM1vswgTggeYu1ijP
x3WcoGlPmO5hUcOqGe0wvaCCDVltgBkZprVL/yGtbqiIyGYVTrDHQtEO6yYLUeh2tbWJRKH3NP0F
XKAWC1U8D9eMyPog0kVbiW0QWnHcwEoh+fUqrwfQK2KO9l0yFzQLAQGwNN12DtEaaSn6PUjlcQN3
Of7MOBmd6BDWp4FY2k0TurdWrO5Uj/Ijmrl0Hqlu204QD3JkvG9mDvcTHWl+nYa1/+bgPN4g9zV4
XvZTS199hfsX7QAzNGr9sdm1HW9ianGY+Vkn1/g9T7hF3+fKfjMn9UmIQrl1lP5HtsQwjVavoNoP
x9HLU9gBrS4+tMJo0bnVay17mOokZW8Cy3+d6B7im/e/i0CkV00lnDtpp8zNIbby3sEUG3olkS1+
eVkq4zNnDccB0n5Cdm5If2EbY8Nj39cIltcG6m5W6eDN7jyIYeOgex5imX0kAxiVLvTENqJ+umGD
067MHhclR31CSTzMp+DHqq3fp3d04dpVFkLwgvL30mIgJUOkWSPYfUxqgR0gs49BnhTbwKUjv1Fm
bl1naXafB8zOQe7iavQTBUhAkfEWg8Acq+lRFqw804BbmPMfz9YBoaUqP0eWJtWhBt10RwgccX4W
dMSgR0CZYoSBojlMG7o/98Lu74uqBuYLEMcM+L/iIFd4IDx/Se29nIaSniA7VwYaJ+MbI7HDvY66
9jgM/cjZa9YblkRuUxgvfTxN2wKVOttnuZ1iE4A8moO1yqAPU4PNN/SvT6NZnXAGv5RxBeYpz5el
Rt/N9dxcYl3C8S0kPyUZHXwEIbZki5BUnYj3SfvDquyEsycAJVg1FYtLYeIDiPAoHphkTXCB5nfq
8HwzSl7WPjwSUEVOzPqoWWEvi068pKh/VhjNfxht8QNGdYMLhiiEMrb7O22VB2I6+nXrAVJUpfNo
dZP13axTCzdTUm/djGzpjoS2Q51VFz6bgS3z17TSwSzxJSYGfsOYfX25zAudeqrg1bBicjyVEiua
ULm3EJeKlVp0nImfPjdmFV41HsIyilEgG4Z6F9n4qWXL9qb0FwcRIM84mJ3rrg/5Z1NAfBcLyvIk
og3HztfOLZo9547yYirGH7DP/RWTaPRgmSGRN8APZVrv6gLSsx6QobjDfCUVQLG0dPEJtPNDHsz8
J0N9sBOgHHXWyPWEkgbKRnHtz9bj4FseNrgFMmAkfEB2s5/t0N2Axok3sY9PF0/fAZPBMh7qaV2b
nOyhsuyygZA/tBXZFnyiv4oGYmgMk0tbzaQvY+GWa6uFrxPqzsWaZHyQSlKvHNmHt0Ga92vpemSu
GLZ5n3Li5e8aQBfn7qEyHAUIjPZSUfM35rJ/KFNoflRSj+j1RiLgwUc05eBcsrdH3z2wPpVG9Up+
DnA5i00/wM1hjX3NfV/kBke8BCyHi9MY7i5/iOwVRgMfFEov+81DT3XgCwnWbZ18y4O6x22Ypt9r
T4WPeo7uTL96zlmc6Vt6l1XbOWtR4payOltvVV3cqlZitvFhdQHtDmDGt/dtE6CbGhQyOKsNN9S0
L8nCuRpGaAxyUNDaCGSSW+wKIIzwVVG5IA2hF0a07cux25CHA7YPUD+mj1ldDGhE8ZbgEux6zt7w
sZrrQtfcKHaOA4SXH1hvfrQkk67khEVfyyrcuF2grzFX1W+O509I0YPOea7G6ajHfNx6ev7MK1wB
2DvtGk1grbdJDZe0MTBICb9At1SMvfWgDRzM6YjkPspFWK8LsiUjlq002SzbutVoJBa5QhMSTymQ
OOvKd3fF4MQrYSIC4TWkONc4Ln86KV7BtOEaQRp2sJ3VC0LBKx2L8iqbc6z7JgiBvuAve90MxDgv
YuD6HSZFlyyDydCXbuyOW8Eh7UJYHDnJQi1PHMXS3RxFHvwT0z3UcbZTc38Xge1YzLn2BvRtsCsb
8b3wq/uazFnitsQz9Pb8WrnGP3OR3CZTTHGOSHEMZ8NbnnTN4xS4V7qboAu7IsTIJhGrICu1iSnh
Fw05ltA2wtTsmMExBgJ20smCDcpagBCdBNhkWhtkdqz6BXFbdY6DynLn+UgZ8sEw5m9plFzDKuSy
CM8emqbmPNNm5riWfmCdvFhnd+7sA54prWdd6f0E2/+9VoO4ygiaueTrcbcjtkV8Ig3CmoZU2pXl
89NKuD0XfUyMPQxStSnnCjd3Leu9zGwPlx5vz+2xuZikIQFzFcZN7sP2IBUHpZNhl3vPa5+DAHZB
gfxpZ7TsnOfGCtgIzt6qIM71ZJf+pc3mkL1TyJxDvM46nI34Asxzt0Wm5V52qroyTSu/sTlf68hO
HwvD0TcIRAm8dnEGO1HQLcccNkVs+UZVPuUU2zet57z5FUlCtYPzKC5d3MhSfsuGEACDBPyYpUi4
smTZfPrQ9I7wPbNNbEYe2y7VUIWrfSxr8FwVbePdbASP0NbqLUdiDN266rZ+mfgHaCZM6ZEPutHh
AFN5Y7CXgXirCJhYDxWPsolHbwvxO7+bW+zi7VTxH1DKB5s0Izoda9AN6WfekQELDguDyQByMmS+
cmzdcSQBSlWz82NLRp6fTUEVmKevVz3O1+04DuN2jkAdeRNuUBMp1sEmcXAbyuRNYEnecSg5aQwy
G+RzAe29MdqZpXxL6qRchxTRWG97Jo1GZuvMK8SGmkS5YT7+NMidWvnCj9el19whn48uXKYxofSN
Igr9VEiyrXEIX2KU+UxnI2O4OfW1maABmQrgl0rOR9Zv+F7gO9djQL6ucGpwZZR9cATjO2N3gWkP
HChZL9+7oCs2ZrNge/3gwyih0ZCqZW1stjzhUIkdV8Vl6Woytlpge1YhrkMNSycQGVVbP2s3pYqY
7yUYeloUfJvSznbzMBIgydnOk9RQnDKFlZUJb502cLfbbsaCEFrlDT7AUwm9Yo/Y/FrVdbbTMFzI
NrAuu5bJ0Gma58iFXhTFT8zG3qmuKXWwI2B1aLu7atbPEAv8Fa4D2qcDt9mVTraeKpNdanEz0xZf
zdpGuxT490EqgTuH42uOPnE9DQ77GyMm+87AQp6GhNk5OWCotugMQrQckJeRj9ld0k4r0/B5kCyX
0ag/ej0R90BcN57ezt/xY+8aOGTkrBl3daijPQ3ZejUkznBI0ZnfE4RlsuYP1oEdNcfQQrjfjAV7
DnXwbmQ5fu4o+RxqMYm7tmcYglJbxHQ58D1Kg5eNZ7BL6o4NvYNd2VZynVIUg50y53hjTYQMKjea
qxFNFiclFwlS5swn5dYtrmD/LSIEax2gXOScQMaf0/VibQjKDEMslnEvSSoYjPvCDx/GCUJJziT+
jW3GLdFJ38fEO7kmMz6D7LHzwVCntffhAb6FuRu9Fib5JQqnWFeYMIXGEvNdapRHa5Soa/PWWFHV
ujIFh3NZJt1RVz3fTAOUNazKb0hIi4vWHJvtHI7RxVDm5oNDoB+pEri7bKIHthXABEJ52KVOFRID
b2BVtWgftGiaV2S2XI2DH+5xt+HrCsHrUhd8BouC0qRXzQVBlGzrsIDgJCQeQI8Oh1lBQAZ83n7f
Zb5zm0X2g+tm19OEYc+ZxvciKl59r/VXpKG/WYubZMoAzgjXXqUc4QEYAVfgZE4xLK2oHgjiq8q8
x+Ef2c1VGBucElIbM4H/bhqwNbJFVkXpz8nD+AIRaLjV0Nd7Wb604E1Y1tq7vlqKj0PbbWYjkfcW
eQu7WNv5XmJO55znllvRi2Bt6ua2UIy0TJegol3shURuHQKStKHAJrcZyYer3hHmdmb8Psgpe0lp
4axGu/rHHhQIPCKp7iZokjcYCV5cJdO16fU3BDn5qJY76sNZfyQmAHVwBMkAeay/V4l1RyI4IYN2
Ace1Lq+71vreTMuPcjV9IMrXfH/Jc0JQexeTuRLzcjBCyiffkJehKL6xhPxDhevawERM7IX0Lzjp
FFhT1XAZ9qI7qFGhwJ0t92iQnUkVw3pOPevVqzXc3a5h1pUgfhajqAc0WA/fQtXENyw19arPkFZj
sLDXngD8Q/rgwiIcfHCBbnI0vIh3SGYOdNVk1xWTfYA7Va1jPccnnPzXgxrBrbaFPFlTxg7bQFdb
cMCOCQ1IQ+ygVZ7spGtYm9EvPhI1RZtBspcLLLaGZk9mDP/rXkcNvJy60dAH5pPhti4YEWIZ+nbh
1oOg2eHnDzDIDRYHA+3cMgMnm8QaHzwc79g0swylpfc/lJ3HktvIFkS/CBHwKGzpmmyvtpI2CJkR
vC2YAr7+HfTbiGgGGVrMakJdhCtzb+bJn6nHHD2W2hVga47X9Pyn/G0Wx6wSt8bb6Ka3tAb/80es
9+R2DuzPZb1NyNG80uwJc11Xjvxb/Usbj39UxK6CHjg7g5yDtZV2al9jkF8Pjj1uNFJ7N31e91eD
470UGeU0QJtPzdDwimOc2vuqnvn4wKgMp2QbS+l6o0Y8ivCRH2qn+G6ViJ2bJmpWxJh7KzeYma0O
Mmh/wkWZziwaXIcDcvc7MtLs2wii1IEr5RbMVf5GGKgWyuBBqyvCbwbrq6/icdUXJnDUzvquMqC+
bHvhFxBOhJ3XNPeWp0/bPIFKQUDmV7iB0T6uE/U0egTiUJLpHiM7pSLnOB5qN/DN/liO92Zo4Fjs
7WrtCMS65MDBe9GCN6afHx6BnmvpxQB3HFBaU/3qZFI/oEAnYScvvL2Tw8ilYJuUL+Mo4RI1ari1
XSILvKE9aAWchsByNaoRE8mIarqfXBIHS86jbEfdH+xLno0SwLjS9HDrDsO49QS8uJzT2arQKQzk
SS8f8IOXuyydKua0wbiOTU+xrPZXVupClhnSZuOS1bmRifOoSuHhih9uvXrOB1UVlVrrvo60jJzQ
Se20IckR/ScZZHx0I+9p11NRc0Qr7mDgKQjejKKDiuERjKN6lhRab1qNfNyiAL3ZpG30UoZUrjjB
Zs95HNCkibFMtiJWkH6bYj85vFiu6wL6a2gEJ0Wc7ancB3ikA5Yc3464jLoCVySziSqZQ/XNqPCi
V6TrPLAOOmyveu9KDXq/Dxu6UNtSOOZ/SWoX5LNP9htFLkBJFTkUpa/+GF7c3ENLfa+NsXon9I9q
91RFHkr1lgWLmlTnlRwZzfgp8Ov/aAoCGfWGch3HAuewpVkgo5OsXfV+MrvIsPaq60SayZWKkAUL
GmC/Qr2yvw58ZbsQOPvXiUINpeLQ4E/VdtL+jBv7zvZkteU4GN2YeSRvqsLUcT2UJE0hfn8vtagB
MFwoYDh2pM1EY/Mp6EOkpQY9vz1mUPbincq+t53TEHbotquyHfuXISnlPVR4scXsBBSEutY+aMjM
4jhfEr5aywc7rvpvnKFgBdSquyY1LNiTqtlsHYJadwh902tmmQm2paBInmt/jBg0ijazS3QTcFdg
WxwUc6evdmHJnmaotHRLK5/MAOVTKIxwQ6eO3r0MadRSv4jCm4id86EbrOxWsVTlvmaSh6hZNx8x
5fBcG6wn9FkyzMlXFKHI3MtG8lBCOBZPRum+Ut3WDqiYKxzuUBfJPSBM3Hfi66KHr2QGRvqi0+ug
AgU3VlBR/+YpKsRBJw+5b437ocE9EMU0IzHl/xd10toKm4iUTNcoOliFsY4D98UodcmujRI5m9Pf
dqUzgZADvK46NvJuExLmZ1b6ftI8QjdcaayRShMU6cXZta+Ax0dtA5mi4YW14yFbGQHJBVQMiG3l
zm7wfGeH2p2mg061fm1b0GQ1xDmY0z2mLIxkVIkraz0SDX5v1G4Ig8ge1i18sUNMl+UNoVg4V/6o
i2gVbqBIlOm25R9e6aNRc5TzYzh4NREO1qDzivMTUicz30JwwBuEMSHnn3a+8YCobVK4aI3i7C77
gUk5n/DLDeIXu6F6NTn0ucRcW45yWz6aJjrwsLc5CaS6uvH7Kbkx6jp9mQaELFpd1LvEnHd3gTO9
FlR4txom9b2aGvcW4GsF3MmKLogDlqoiWt+omuYQenYNs4XiWFUUDWmYqibTDxmxVVi+0fXQKKLk
b2/Y89lfLjTAZwneschlNpQiksetgvHuQ0L/l+xBr2bMjt0bQEXj/pqPBbUJdHRCDIJ6pdHefWRJ
JtHEZUHXOTa1DTGn53/DCTkEOg5hmShYCUV2Fh14twdK0eKKOiiyoe6KxmwAEke4nCaw/cyGjch/
2kEYw0zLo4RUsDGvwv353/BJGM1t91EWuQ4yF/TYH2qJv+5DiQfekYimD3WTMHQ5Tnq+LS1v5EiS
aNbOd1jzqN0DMrEKBPAd+0d329DyDy7onD6E5sePxMNdgjLDRo/u6d5C/FDZkEeyCHSFK9KJEGTR
BVemk3B8KxSbiYfQ8frb0TT0e0nA+N6pa/niF6n/RsA6pTe9DowLWpGlRsIxXB/9tIPL2ce2uPRw
RPEoXddpofGHJQ6l1Ha0fteUFSlG5x/D8uWfB0LqizyPthmK5oWkjvafzDzLDtEiaAkQyGTSfiU+
/lP8XP+dH2qpL1oMtRT8hlOfa1QlCQ5EETqsCodTkUzpmvmlOUe9ATo8P+CnV2weUWCJQqeNcBPP
//GXDSVziiBoaweF4XMdjrnYljUMNpDTCI4scIWxnLupbjSS2BVxiK5DcUHm/EkzaWCw5gki+2Fq
gXew+A3kJrVtwpKDvDTc4H3zDiIus4OTDOYmMePhdzLUJVlN4yXRuHFyaGTjqDWxT2FfOR46VVbl
Q6ydh9ama/x4w9bXSQgnU53KSknHuq0KFvLa+MouF5QnlN9Vp/qX1nK9HVolXHK5GilfxcHNWPC4
Ajlr5YCoXXjdP7+F3CTLNxGEEBZjfUiG/p4LHM0ypQ8Bze9RiPh91tH7ceQrSpXkwmz/+S1kKNtE
RwlCwPes+af8NVRsW9Jy9UE7dIEz/J6Gyk23VRtGB5pf2huCPsKzzr+G8yf09+yCsk1H6s6FoQTH
W754DBTbJFvCXDugCKL5M0Ya/X/Ak5Q1FTIRkkpYZNN/1YrOgyKuc5GuG8LRF9/1UBu9LNjZX5Oy
ZN9l2NW3oc8OA6pv9wMe3IVV7dQ1Gmj4XJvJAgnhYkUZsE77Dc6B67Kaa24Te4A3o1d9eRXAoKB4
6vBzVpSmiuvzN/fUO45bHlGybnpzX+f4cUoqBGFC2PS1IHCWwkegrkVlDQMqJa+Cwkoc5hwtS3o1
jcvzQ3+eo0GJ0ORBnomiD6H/8dBOrAMCZoRDG8MjI7JPj6AUl6RPnB/n1L39e5zFG1u3Heu1oWai
kGZtEUtqCB2i6jBVfbfDK/WukA19PT/mqQ/Shlti8kzBAyzpEFWCHqnVyvA6H+htRkr7FZtt+hpW
mn3he/y0+M6fB2JX/f8zACrN49voJoOWB5zRD1T9IKUJQTS51O9rAAgbK3LrJzf00x/IWNROZiK9
1wCkvVCI0a80rxEXZJAnrxvjIqLvWey/NIm4xDeYaZWG1/Q30seJ1hXQxHR84LQXbc/f4lOPFcoD
viyLhiCrw/F128R+MxdpgtpOX+xI6o53hGATbuBJ8CkBiYMkJfUX7vZy58fNRj+OtMtDimo5S+8S
YSkFpJIyIJmgqO5EliBukToCowZLrT/l+grMW/VuTq1JC7M1Duev+cQnM8+AzPTYen0sAcfXLEVH
41lMPsw6Nqc0y4T2nEGhqy7c2xOP0cCdTNaqa7KqmItP0y51vfADmq+V9NBPW019Xzd0vAzHDF/O
X9KJ9YTvY56CUOeyqsw/5a/1BDGR5ovMJwHRbcdup0Rn/iyHcIaScQxfNUaTXBISfxpyNjF5BqwS
gwhvrBDHQ+pl2I4JKLHDQDg5WQpN9V9pDC55TJnT3jWjGC+8NZ9uJwN67EcxfXAmhC10PKDnSW3s
etQL+CSydptVjSY3osgQTDQducwXJrxPL6lFzRoNMuZBtqXG8ulJKyLMFBkfWK6WQF2nNde9IJ47
HJ38vhrUo5BFyXGaQPdMwRk8/0A/vaOMjhsWWgc1FGb4xd0dKefXiEW8Q2Lm4jEDK/ysgRC/MMqJ
Z2jbHkQQjLwW8+ziS5j6idK8MjwEw6LApS0jn9wUvwGLQSxs/hw2JUzy81f2acaZr4zPAe8i24JP
xz7gta05prGA1SzKL4GhVS1Ihyz9MtnIFcDKTv2jQYxtdGHcz/twLEP27GOwMYth05xv+V/fSJRV
lRFV7XhgQuquRT9aW+q6YFu1yd/VU+DdaQP9nchJXebASL3mVmG/nr/4+YYe7cI+Lp5iFd1rLIf+
YkoY684WPYeEA3p72izKNtZVVYR3ZCWQbURmMGItq7pOdTleeNSf3XIM7XpM8ThRTNtcThFR0VWT
INnwQIDASja3G0dSbaUMgCxOGO6Nr9dI31IlVsOl+f7UVQsmfJYZXOvO8hwpCkn3Ho3vYbQ7d9qM
fRhQpPcQRAmEvt89vUQcEsQaJSDHw3Jywcdy6kvmYM23POMIXLG46eYETCeOmDiInZaPEpnWc9ym
MByCzKHj73qhOOTKmJ0mKooPMpfp+/nH/nl7Mb97uFrYlTKbcEY/fvcIi2Nv7haYnyGdbnQUKaB7
a2uXlilK5Kz5aTR+/V2MpbcZmbevfFmIDX1U5yZzrOHCafvjfi/eQjZU0OBYMdDtLS0gdsjuza58
91C0BKeuIYK7z450knE9oTrvSa9r4dZSpQV3G+S+uzd1ophp9+jIqnL0D1vNoL+YVVH7bA2msYsK
4GGq0qdvSHrgZGmqIUe39s3nHNPDU6Y8WrySoPGf6IR1ZLmoWCFoVPXVRCg3qTEJCEi700NjZXkK
FTJDh08Ii/vfEoKIux4o9KHSqIzsoE3acIiC0UJOQOtvl/n9rDql7zdBCB1z/8GgyrqSroNlyy1J
3tmJTOUvA6IJWhkVpU3X6uaWoZU96C2gko0xIUICQARMeJVUgLnXaSqkc+tNyvo9BDCKyA6OPVCw
6KLVOmQpvkZxma4xYTX7RIHRNAiKoqCeDo+EbmtbeBf1bkwq9xElELLQVie5rTDz67Euivesq8yr
uNTsr4jUMQKZMcTqvjXvGlniBimYp5D3UmnclbXmXDiTfV5GZ+mMw1PnrEuzc/EqDv1g96bLPEAD
EOp/T1JhnhGHioOhvjr/2p9YxLzZyoVZznV46RfLSymAx+FbtDj6c9RFr5Z9ifEmXDh8eSdWMY5e
7OQQx0LG0BcTu6FNfURKK54RCKvpwdGIbttodR1O66BJzVfDG+NfbRMUhA6ayvuCm83r1nmiknwV
d7b8wxYJoBt6DALAGlpNpGMBCZJbNxT5sCInlmxemrW/4azY35Rutca26azRX0liM35nWUOEqAoU
jHytmKg7C9C49Rb1ju6vtSkbn0ypxnsNsPpP+oHhL7NSwX+EjIfBljwoj4pPFyuQpElFlY1Nnv4d
XYr45QX5RNBEAzPLZ/VSIBtS0mzBQRXbFFrgEyLokdRVH91bSj/8j0fKh74jS5f8AcImzWhDpq4D
NTRrR7HxrCK7p99t0o5iV/29KkgCQDzGDCD07DGpu3dkJmSw+USHx6bdGN9IYHOfAwtw2NYhJNcg
D89vvriozvLNZFgJN6eqqge04KQUmi1N0xsJi7LkvpfOoc5jCywpjbhqDSy7uuQM/ViyFvMYWAw2
aB80An/5KouhtHwt0onhYjHF5BO+St2kQglpPEAlPFVvIYJSPElwj3Rn+ELfpSFwBCogKk4g9gly
cct5O//Sn3gb+SU6Cw37Ryrri9WGcGajzsmQPfRB18HWGSO9IFOoT+utNRL1huy7VsWF1f3zCutb
bI8dul/4opE+H68vUSpV4cSKl79qFVhKh1iFISnGjYhHJtl4aG7oa3J2xcN9YegT+yoMdJhqdHbl
BjAB83hsU2q2Hwz6nDNXxYooYlGU16beZR0yWrKZCM3MxNcWF0Ky6vD0GE/uXJ559WsBWfr8zf88
uTGlAaGinA/m5JO5UcuZjBIENwcgMg2CS6l798JFVHXl5Yk+Xhjt81bW50Tieh9UDJOHfXzlg291
IvaS7CAR0l1jyCEDcByTvZfNCT1dS0eaBujj+Us8NeiMHkW4RUkVisTxoD0uNbJcm+wQaF6382MZ
/lCdiAjRIX6PMwWbu5m5fX7Qkw+ZBcM1caE7KMMXUznCPfYRXZ4d9Lr95dME3rLVnlZ1IpCa4Via
pdgeqURRceNy5/eT1agLm6hT7zh7SE6a9EXnWs3xhSM+81Q+yOwwBQbJbjkph54HMtFq3e9ulgdb
J7TqnVWO+YV6gfF5A8kp0ANiZXDLeb/mT/6vkwNxK2lfh3VOZyYmcRPUfX8wsjJ/L/vK+tIPDXrt
ymvCnmDIujOpv6Xdg7Bz+30s53QqF+S8v3YRDpI9OZGpI4w5ykx2ro7ztOrRn6PldquNFhX1Jcjm
idvGjt9jszd/FtZyEY6JL57a1soPTYipzSFWCs9MYnfXRaAcyHAYvG9Zx6L7zhjzCx/I57nQpwpL
SdahkYQ8evGuonsB0I2E/CCInopwLBFus8t0Tlxb8hLyP2GawdE+/6qa83twtCrQw/AhtuHgp6EH
Uer4aVnhYEeGFOpg1rn9x9I047op2vipIi4pxHMh4u92lce4U3DiGFVqvMgG5esmc/oEa2M2hs+x
XqLRStBsHpK+ymJW99q+8WQwRFt8g94rmbU9evkMk+mFL23+dYtfbziUxsCW8aKzST/+9YkV0JL3
8W6lVanujapHPGy15hUXZG3O36mPO3E0FmgkziU+bIn5LGotxipjS0Ts7PODZjrp7xJpCl+0JsVT
SVj5nopBCBU9M549jtMvIvBQNLuFrP8EpPjuutht1K6wDTDnOZh74BtACtZSlq63UhlZNXE5Gtc6
O9FbQMPVUyk7iziOunkbC1m8idwNnmpdoYcgVvgV+8L0btKjOqSRqw7hLEVHdRDZ+wAi2MaATbql
QcMa4pFsvbPbyblXUWD9MqX09shAynY1JXlClFPpTOsir42Hoi3HH5EjKxx0mgaMSYeS+Ydag0HO
89QLklrzmZ00oFTw4t7HQt0Q9zjS/3VXlZd7PdzJgpNYlpd9tIqMZiTxIYtJaSFmwHmN80Q+8cvU
d9I3gPz3VZNuCrpw+r622vBWhYW9rwY0/CYHX7IhcvUCKzTaplmJLAQj0I1hkNfdoEmCqmCR5NT7
ISRRzqJPlSBM11UVhp7QkdaeRrb1rpsYi6Hzo3TOZdM8xkmL5+b8a3FqtkOFQOHdmA+sS2e8Tn+F
41+aHCJEkZK4VGVXZJ5lwW/XxGxFWEeUl1u7UGUJZKQvifmhyHgJ4vfpO5jfTV5L6n06bUt98W4q
aSipdFJVfX8MwQE76AhRvwj8yOy069X5az6xqAIIo/HnG4DZwM8df3Uk+0XxVPAlOByL96Xeuzuf
7L3VFKtNBK8TtVVpXpqo5ob+4vODcsG2gTIq+zZ9say4xEiJXDkx4UmpyYZ0VP2+KijIk5WCWBLf
aa8eDY4f0xUqTre+T/CCO29+2qtg53RD6dz5jW0/5hzBA6rKRRFcGSR8RKuqrtq7IGpTgwiUySV6
jgm/XfFRQJ9oA6MjG4eJEW8OAWj/XG2hC8VWcIY/zdvC+Vb/tVhGgmwP3G3pQUoiDi10ilcZ+s8d
x6/p0ZhIJdAtgjUlxwvPD62n8w9yueLMeg6Y8wJAEng0fsPx6ME0xXZNLePgx3rzait9eJV2U1N0
auUwN/n7Wv/Hd2cecq6dsg2ceRpLHlE0AU0XXsqBWowWsmN9tk5m+drs0uya7BJ3LYG8nr/M5fvK
K8oRY24PAflEoLHQijRD6rUN89gh0RoglkNU6hsXlX+wwmVZjCsR00NaSWMcnAun7eXssBx58dKG
lVV1elGSLpRIa2eSy3ADzZPgk76QT4MP4cKrI+8KE0mxJdslurBmnbpwqlasVkxNBkvQ8fNNkeLX
bVVbBz2qsj1TZrK1CnjCkoSN741DVlYscL2cv9vLuWi+ZnNm7FlspJge5nvy1ystpjRPvEZZUMGt
4k5Dt/tqj1n26Lem9fX8UJ/fX4ai3+DPbCvgZovb2wAHln0jrQN7RhLEWbnXha8IsVfoEuKEdeL8
ePMO7O85aL40+vNclwsfjhby8aXRvR3MLO90LKFE0LAl9XzyCRG0FxcGOvXezGdTmjcQTNF8HQ9U
uKUr4zrUD1pOfLGdyfFLRRrcyh5t/wsa1HybzZ4Sz7WavZN47YXX9sR1GmDDKA4h2+f1WQyvTakL
hskzDtgb8LtAvFDovAIXC8b5G3riBWX/hgSAfY2B7MdcXGdCEgHP0EZOEQNDU9zJcm8iSNjJMidh
MNY6QlRirLjt+vzIJy7RnCU+gDZ8qu3Lt5Qoio5c3YG6CzC0DGtTlv8yezv/9u/DCAcsFEdPmJre
YoY1w7p1wqaxDqnlUmEV8DLGfaWgRl64ns+fAivyrFpyOLaYVBCP7yRA5tb1StM92I3TYgvDLYJl
mkH9dVoYcDtGATB9c/7qTg0KX9dmN8CcjjLxeFAXZRBwn9I7KMesb7Ksb16ySNh41Lw+fdKG1rwE
vl0+Nrqoc6GCQul8lWhAj0dUsQp1PZfjIUPAXK+DtpX5zjVDdYkFuZzFPgbiwogAAMxMh/t4IEFS
BdWbgYFIjMp3uh0j1R3BnhNarQlAFOfvJH1K/uDfc8s8IKIvwURtc/5cipyqMawSsMsToVUWDicQ
2GLTQRO+GpJq+NXak/xG8naEQwBD2K9KenWDEB7rTlnH/g8Q6hizogSVPsp9q1dbYwqE2FlD0Lpr
XfPTu9wcVI5f1SlHSj2a85XKqPyN/Bt/TWe7+VaUtHFXjXBzBNekrE6Vb+6E3rXshUYZPpeuOYBz
slV0XSOwSHH5aGG6dfXUJ8g4E9bPUhIybuHe+pMJXduUY23vEBVg4MTTpK/zzK+vszDEiB84VrUD
cvs7xh3zWEupfpW+m3ubKUBxDRQRj4DRju8KSNS1rdfybeSX0N8xyHhDeEwkW6XibWcVpL4mjfst
9ivzza0o3en5OK4tCZZrSlqK1plbT9ui0WMCRCt7o8rIfQ1LfKNVFMVf27ZVKI267KUpSufWTuOA
XaQs3K3Hzh0P2OhHnDsC7T2qeybbohybvWcMZYE9qLc2wkvaW0wK3psb1sOtVdrJI2QkGDncfrkj
8mfO5ZvETZAmEroStsOutNP/yqD906rOexAq0m/cvJ5uqF2na+BXxFLa+XjVlY0CcIaODzI9YQMF
/3vrUQGPsDvyZ1Bpy2xDeCXuCplP173TtF86GSRXfRJQwsUB8l0msrhtamHezjtl/LpioFqtCePe
q5R3Nb9PaxOzEAzespzDqyorx4TUdndhSKZXgIf+F+yBkagnP8KXAsbguXQA2V14/T+OSYu3nxVg
jghihw/NbLGSFz5VXmBSxqGBBUaBbIKTQBCqLGizlvTFiXsaq+HdwE/FcZX4mW/akHm7CF6/Dj2J
uprpjQaOuckfOd9mrb83i8kk93Qs87eQPyFXlJWdBqtT1j3CCOq/ypJVCQ8ASbxW6083g9Drd0NX
dnAX4pyRGLmlsyWEpHsU3RhMW2Emo78OaTxgDRVWlGyk7pT36WB0TwL3OxzTYMihTLWZeIk9b8Kq
UqfODFwZTByspfyK/dp8ycDQAASNEL6NICzKjQ5AKruxeqPuria/69tNFAg4APSeAF+0Ck37qpK6
ZmASHZIMwoMbfs3iYbb4+B6sVtwEMRO9bzdvvJCa3EPyVLAR+hR3U+f2xZq0C40EuKYIn6QzKIIw
6NyOZErYxX8opBN7rWN8/N00dmBucYhggvHtnnP8aEtuuVfE9dbDz/OGvo72pTGOAAdhkXX3hNHF
OAJzN95I1fW/ndKv9i15MXcaYD6BW84Qzd4iq+259TQMuaox9BIPKxyXKzYA/q07RcODqRQVkvOz
6nIbxZxqAetnJ8N3BnzTOp7EAZjIycl8dWi1Sa10IimS7EqOfUnrPgbWMyXDpo6xVei4kS+UppZb
m4+xkRBQz0OTwmbueGyfLCaNCspI21gbf9oiLLahXr9peRNtRv4F8Y2jf2HfdmLRoqsB8t5EkEsL
fbEJAL0Uu5DbxkOMV6rakDzNuz9yMkAYRkH/wuZtufrPV4jFG74pBRCaOIvNW6DjxTdKUjrJax3K
XZO6pf8YqdB3DkxFRbP2RRn/445/HpP/ZqXYrIbxF+t/j1zKn4SNNKDtxBdwbt7OkAmIZh8LHIbE
9gLw8oQQhAE5qxpsT6k8uIs6uk6i9ZD4bDiSmi+bzOQV50wKsq0l9n2dEyUuwycfJ+SKAAlAed1V
TZPwwj7r1HNli0xVePYVoLY+fpcaknQ0HaoECnSrfCB6T98MhoqYpGv55fwn8/G3FjMxsF6qLDQP
SCb5KBj/dXxrw74NrKadDiS7cEKHf1Vch1PUfRv0pP82qCZ48jzpXbt+5j5M5lA/kTjrvvf6FD9m
lhx+icTvf57/USfeNPbpnj7/LjpVHy2Hv37TmASxw3djH0q3Q8AWCbpHzL1ZqK0Sn9hEMnQjklHP
D/qh51reCUalhWwIEreWVoRKha5m9fF0iKe2VHf+ALZnDVFm+uZoDlWu3q/SGvLqmEbXFXYPB/jf
6AOFGlLrF+V24azTjG9gVXQyz67BnBrOGgiKBhylpO66MnurM/eaV1NRrYwQDI9hpJ2/1Vw/z68h
6/TPYe8Yr6Ydujq4Baf9koxy9jhpDsEZ9L0oIJy/6JPvO/IA6oicqT97H0IOEc5g4FKTKIBv47iz
ZmRkKH/XyhXrqG9q8pam9qoQ5k/b6yUWUH6bH8D7OP9LTs2fxBNS8mOlQw2x+NKtWjodFDPufk+r
7V6OMVbVXE7NHayUfueC63OfPNaZC3PoiTVjzslB40sWDBqwxRyq5ToMEM7aIEB771mxxSU6KUPe
kLTul8SOhhtlufGVXURYPi0RXvjUT7zq1HKdWQlLicFclmwkIfMpr9d0aH1sHHmMMdWJwA2QMv5V
E2ZzaeP1+dTBcFTj5irgLPU7nlmy3NB7rLLMLKLT9z2l5Q9xMZHCOKXsxt1niZy2HhuuldMB7Dn/
jJeNUkwOtN9ZGyHT69TPl+22Ji7GxnMTeiqRpzV7X6TAYNpqjP1thIVU2+lWSJI73Zz6AWMMeDpE
F2weDEivl45gi6Mlv4UiGQUrk2kPmrO7OPFpRloJ8nWG/TBWNi+9q3fXQ0W8wYUnvPT4/H8gf55W
LE6XfGmLe8582WKqHPZMH1cDu5FNG4N3jVX5OOTo6jTssfkErnJyH2wvuaurDtrWUO8zYVwXtcdd
mcavY5H/KLPMv+269MJ0u1hu5h+Iow4ZEroMjtnL6L2ZDh8hYhj3TUr+EQ7a6S7oE7ELiHm48LUt
tX6MNe+OEJhy26mAL7tqRBBkgcFBa08vuc3pMHK4viWkGjqO11Z3cejc6h0aJA4DcZm0K54dvJeR
+LxiXSuCh2blSntJ9LecBv//jCgO+Qio6S4u9xnpEOCuDexh70KL2GLm4EZMbVLtnUjLvyLgcA9j
p/w7WeMgriBf7jKrkd9zkmAez38jiwnh45dwbwj3+ChyLkuBNQK+2CR2GgI6WNGV1gR1u2+MUWhX
jTtM3RogXWdc+DDnd/2vpe9jUFRilP6ombKbXJStwlKT1HHMYV90dhxeicYAT9cZxvSdsN8k3nV+
bKEam6yQ2oAA/fTP14w4B9UGCwAEj+XOEsycHedeqfbAl6cX9GfR18Ys4MboTv1DERd4Ya/+4ehb
XC86a9Ohh+zoOKUXGyzddXKOj6SzVF4hHroqibeOmuDBxglIMaF5u1LZ9hrP+b2FA2Md5UpbGSHV
BX9gXx06mnsnKnPcorCK17bSfp+/ISfmpqPfN///vzZA1liJSSXpsJeBm+ywZfbAYHXt0jCfH/u8
w2XxoSEkfLS3x8PAEu8SAper/Ti6htxUJP7lG9ISonFHBnYZbJKmr++SJgIIEFkKkcL5y/w88XjG
bOjF6MJ6QPXweHyNOmVU6X5J7Jgd79vZDhbiZkRFYGgXdnefPisTCRibeqjmxNRxojgeirxELw30
Ptsj52zBUbml8x50bWHcmaiUuNEUuy9trj7dXpTkjMVCS2uE84R5PCZJ9F5ahQN9x7qlJtZQnoZy
ORpTtJ/l/0+hBDuxmtLBSukLKWgs/3h75y8KzSfd6rlTvVTmjL3SOKvqhKlaVbnt4JNujMiWu1Ta
/3hiESjHdLq0OFBQkLO/WDzJrJsFcA7sP1tE2sor2+g1Adn6h0rGpdrR4q5+LNW8rmzUkezMdtTj
u2pPRMuFVeAe/NZqdrmrNbcK0M7GyFnFmRzxC4zM3qqvSd48f0M/D43ZBEePhWyXAJ+l70QL6x7A
hvIOVT51TyQT4YhwzSCgNKpPPtCWFqbAOo8KG0JvFA8XPpflVpXd6ez0I6qSr4bgwMVW1R6K0Y5G
lx7GVE7AtAPKS5nz0xm1B4SUNFK8Rt8loq+uy0BdEgEsvlVu+/HgiydcyxFwSeLQOx6iEba/1jNE
wt4133SKruaFa13MgB/D4YVAiE/DxoNBcPyURRiTvS4Dh66il5FjW2ukhPR5PqUXPpITz5SgJOA/
ONHs2X9xPFBgR2GR9LZz6OzE/BKrKA+opQ5xA/sN6MHOU6V8hhaUArkDTR3+o/d8vq1MSxxz7bmV
YyxmesGZk0C9xDm0ZtJifpjyjMI5kBxrnXBgf5K6yq3rqQs1tZWRMi/sNk49VSgXeG6wjWFVW0yL
yLmlBOXuHGyt739w7ARp54RlI/A9VFO3Of/9LM9488U6nD2g6n3oJBc7YTI9xtBB1E9gz5TtB8eN
bilcwskKdXtbRuq9SnEL/PuYswgVXwkKdCaM4+cL7SwM3IoXyZE9bPUCZAWJzlb4MOQp7CBVGy/g
VNKv50c99anOETlUb3i1+FaPR20gJOZ5r/O19PEbZUh9zbsLZqrIwo0x1NVLI1HBDmXZrfF7Xsrb
Y06ab+VfO5z5+6FfZrr4ueYC4ZKXkTSBg7rCsg5mY8kdgqFu3/dk7cZ6nvxCE09DEghh6qyzth5f
NCPMvxRoUK69whH9yhP1NIcpFeHGMTr/qofS9YI3yCNRuPDSm8SFWLxi6+Aibe3wvXg0NfAs1V+7
BMb2tg6ytxS0650uEx9gHuqy3O0zeHAyXplKV7dZM7AY6mMyvmn92Kq1cgOb7npJXhUs9BUFaOeV
eCyemV2IwkYjXxPIIkyt/c7Kgm0zruh3jZ2tbQKt/6lPzfhIGb8EEle4isgCtzBBgBoa5aJeL5Ju
RZCNAApo1LHCwOfnww40lVmjBwrzat8NKkak1pMaBMsjhOAkkWX6kMunuILmGaobM3WGgLAHV9vD
hiXtqCnS+DqfTLaPVYZ9bVWUmvs+hSZRI6UxOreRoh2GdyaA4zlQkGfr6HXD85QrEHFI1HpMOGZE
ralNgz2B1QNRPokAUZhEQ3jv9yCFVqqNZHJVc6Ifd6GfTPeGlWt4KYb0dqqVcq9Y1+1wk3V00nZ2
J+MfCFrrZ47aGGpYg811qSJuY+Q5zWvfBzHJur0PuSlmUmU/Qv/lpYelA6pQBKhvTRUQcZ20vxIN
nu2qiSkqK0Kf7ycHaFLe59mDl6ZjvapFrv82VBo9pL1T/vBsaX8JizKJb8fOMw9OaTGJdj1w/KbQ
iW/AeQSpvgHzOGXTtEp5iVYpies7uxr0N8NE+RCjnOr4SFW2Nb2W+2D2bbulw+BtncD30VWLqnhS
/6PovHYjR5Io+kUE6M0rTbG8quRbL4RG3SKT3ifJr59TWGCBXsz2lFRkZsSNG/fwiKDLsjpghWJi
n8VnpjUMcPs6BTpLvlRf+upkRGE0edRamx4QvYxdrTPMjwFfCSNXO3lqzP6RBp2VYDSEUwcSQkvn
m92mx3Vtuz/ZVpg3p3TcKq6S0XkZCPojpnNSPi11U05z3hUtlpAc2uNIDavy1IhEhHxWnThKyBGd
DwRO/HDuVHoMGSTzrmuZlBs5uxDCdiM+cXIMTSM/sPdT/+O5wi6tqcWTIx+4FKPMAbU1TYEdM1/M
TwOGNNlspNASYkqqHW/PXOIFbZNRDVhXlIC2MsPdjJhJWc14Ei3PV9tJ7DBDuqRYom+ywGn0znej
dOVNrO18N+msv5gfmz+1W8Au0Tpn+quYCYlfmV7N5W6yVJKpzMEKPF4Nf5LYiXjI+n96ics0KAt0
MV8OZnUseO4/NH2Y98wOxFVJvOKeuyQN+ktr17tFVZo/TFtNhFxbuYvcTjN/WBvSjj28UrAX+kgR
kHKQBJKdGLyWAEHqsJCCSD4rDPoIINLwUg0utc6TqqjbnXbY7sNtXMW6H5d2OxkYcEVYjUlxHwZN
MOtkC9qbYPFFA18VyVG5VIeAKi6naoT4/YGbhwAvYG36AHjALj7LPFdq3zUZAbhOxcQMCPUxAf9B
aDEBcHo3MiVuF3M2j6moYUwAJTpmTuEExapksStEHxkPgYNEScHZYsnWr4ndiNlALfeFZlY/2qCS
05cwXf2XLqrpszn4WAchIvhZFYazq2aCA0niQBn0ubTmjwa706GiL2UtePxXjaUeapOa/5cTYQch
RRTegerM9V0nsdntUptd67EmpbtZQ+gsmSno9sbJwFhFLLc1ndTFyUjdE80745dyZyRafnfl1O3Z
EOsA80CxJ4nXNjnhGAPLXcuLFTLGNbMgw+vK9ZBXEGnS8cPyUidG1p6DmtwxjL1ZBzKHfMyah5OZ
fWvt83rqD2z1tibLYiaQi1au+Ys5KOkBsNcQEci73/oiO2flnOxV7uck8OopPSW0jRwJwiQ8387n
0u8IY/DHqRRXMU36k8cW271Z5vwkHPKuc5BBUYXl05dTiobpZjJoFE444v/1cDLgcyXJil/BIi/W
VzAmK+R2MhsN115bWHCz60A4pNzNWN9f3GHzXpK2Nu5tkuRo4ElyUAej2BPrxh/rJflRMnaGZi9R
Y4tYT5IapoqZ1KKy4rB0W6xVvfVdrP2DF4WlIxCj2h64aOeLkg2ur+qtGg3CnMl0UMWXVk7OK1Mt
sNnCMEkiz1z9WtkgZpAp+GmMCfKEt/KfIPc05bkyifGsvEUl1HkcrqW68TVps0Zkumj23MnkBaqW
fE0nVTvmTW5/sc7u6U8sec/O0cm6+u+6DGo8zu30KPbU9BlN3oP/AHh5Faa9V0lkUKo8CxQy6CAp
AgvzpapXkV6NSgjdyX1Zl2UsA97aMsJewMofUWmUOgmb8v/UTN+OUiUU3nEaiJf61n1tpccCyCg1
JSSefgg7Ts83R0gG4GDjbS+S/UNf4/9AEymbxPsuBCkXDQW0ZNe/0YOEgLjPPGWFb+K7MYNCPiiP
fa3tU3fLrttYYSMYS4WJL60u6AeVZLZlhQzuU+fjLXcYW9f9Zu9H7Jgfawfl3clE8zIy23xfCRYh
hyZNDA3aGRPcUZiwVyYQJ87qyJ9Np2zNhO38a0tHDd3GEy8ZtDpy7rNh2xVdc1GGgroisWrXNxw5
6DtSPr0bZbY2+asx1odtGDFirJiZ5JoQ38Zu2ER2+yM9Xy5b/jpZQ6mgEqT2Xc2GoQg3dcb0XLu5
dmanjpREBkN5qGCO/hUqy1wFbYLvGvlvQQfjayLd3rS656qVuqMQbGuRIphNTsBtSbjVpCXvs9oR
Wj4D54xxWRODS3JNLCTFjuwXreE2tbb/Vh7Lvb5sZrQtjLDdvMFbD3uB/PXGne/CbrI3bUrSqGsS
E+aV8oaW1naB1QPFs6Yq9xdZDN9e0f4pHA9yhNyMSHGW4q9TjA5VWrnlR3aDsuNmtxNDNNQlfXOb
8bCBCthJjKreSRu2FYYUa+GBnuD1jiGNuH5TNDgUJl25pqsBpAULhAu+oOc6TmUfDdvA7yHtnBfi
nfke5lLrPjiitCy0xZSEA3EGU8BEoKkxV3ngsdYcjJCSdWDiVI5AslUV63kran2/ktDLh6vHHheK
Z+xIwx1YHNVNqwrIpnSKaOiysjuYlaMcmcH3YVFa5l9J7vl+GRL4FBYSj7HipBxxz/szmaMRAwHg
Iuqqo3nDPTtsAkg1WefV0XSy+sFVcYmFrLqQInOj37ZB92xNXx35tMpK/IvSRbqwSXPcmuEOqu65
HMf/SrdNXvp1uFUQvN/x4eLoZqWyRMgWdR5LpLwdTpatjR5JvzvN6usb09TXdu3lT1YsBvtXMCBx
R5UmpazMCKfHfSKiTUrzSjgW6ZMkb4xhzXI3hlQ3nQGNMBgNsYjh2smLnIF529uYqNLFuFDl59ym
4m1YjOIAICpSZ3kZjIYA26yu2Kvm96+PdvHEmc/1x7J/bKhdisVJeU1bpux9ioVfezGwqPj6KvMA
NkDB/S++mZrtTZ3NFWSJZ9tgY0WfCBRmpybMk/7M8lYVri30O5rv8Qq8jAd4Ucfbahovi66H1Fdm
VI/pnmCPN8YsN567PE5nQTgsY1zZOHTBxufUWiChnerOe39fCpP8HWH800z5x9GUb5cCKsDGMpwJ
XuFrIciKVHbzndhMz++qsn+mssmw89oJ+7/EYD0lelYFtWULHHpsvxa5m8eaVzYchPVvosg5UL3N
DuEsArtgBcCAZTMmah23yfypGPYvjaznjx6AUaU5lBxWAC+2MjKa7EKG1wwmrPWVZny3pDEDiFm+
y8IlOlUaN3P2CnKWMb4RLpdu3aFSqo7lqUVjuX7jkHFJgp+MmMAAMItjHmnpg4FXLT8k2L5SGL1Q
yt26MR1JwWfPCwzrfh7yk705fyjITpQLLXWBbscJa6GhXStKqLWGdVl4Y3fAp/KnFfkfkkA2+ENj
tEHRrlc7gfC2jBbZttnV7ZYXoEuUMXr5Yqrlj7XVOu+OFKFL8GG4IDL6auFmXH6tHmJN+KMKpwhB
uxicCfY+t7WPdkKyH9pYipnXw+Mr6xwqdGtZtv0gJq6wwv6EufO9ZfkX8XK9r5XsABMGcJNKqfrz
kss94DF8mOZ6yafZC/q2JsmfdDa+pcInMIMtqom6S3TkiIFueVeT9VovxEFkFpXFZGYvrDCSxAfu
wLelVh87zLqh2mnqbsOh5CtuYxOxT5j1ZKq7EZ/o0VXn/qTVpEVUA9vRAKhOaW7+NqZ7nHH5nkbR
Pqh2uB+VMTWPReM1/2HRTV6sIQczaZfFHm3Mi5a0+qqV+l8F2/mR9ZreatcBP0x8k1M9DC2jg/k5
lyxdq4l3w/j4rrkwFlIAEnr9q3lyZ6k8h0PiHSZ8qJ095n7GhX6cdPdp7Jg/4So9Zw0HmhxzeIkG
dftQEvJNhqIMPF15dbeZ67XWzdNQacdhkFe43H9GjdkRZDtW/1Uu7sRZiw9FJsV7nxUFX5L7Zhqk
qwIveE1l+lOY1ffgOOTj9vyraE3vlbU9S50QCn0mY7TSdH+ru3M6OU1ERiI5+UZrEbtdtoGXqpK0
epWP6HhNaBNTRiFu3gmxLffN4j4zUsuoeYYPsSpJPA5b+9Rto4vBtSmvY9pcNiZfDAr4+6Txj4CE
HnzKyoK268KEy5z9orRvik2fgHbYxxDuzF3GxCRI7cL2R3Uzg5Xo6y4lK2wwALLNmvUpXUeGcmxX
XzHN7atNXYIxskwLkpZGGFtb1IjtSRbNOV+dE0VoaAzefST/BFmh+NvyvLJimcfmPPXQBNjUqfpE
3ena0D9hVm6eKo2rPi2bHINWO+8dWo8dgI7xybDb6m00yY/PyYs7PMY+f3GX6sHi9UlK+LpXRuxb
HaBJ5pDbqvSrryhYCZeDDjbGWzU2kVeLW960sIL6/C8kG+3DaNw+6EaAhYPSrntEqFgW2kdTif9o
tcaDli4RRJlDoa8wZ4AwAByZ/H7U7kvz+PLS7N5WlLNZzohLMYcytqXxnYvxroy9AT66eBZqXf1V
iu5vK/mV9llKTsPY5mFPtDzJNCQsoOfd16SOyDl4U7qt9Fslj9uSB1Mh0F9pTP6Q/pnZCOyGbWQw
YZFY3W7tfjDGFSOpNpMQMW5ckfQNdgn2jG1QAp2pTfCBH9usi4ncebdH+8lSxhsYvtBxqBDQa37r
ZsmFb0qh7cU8vzM1PGkVZA6SmE+9DWYmW66OK/kXrsl/bW4cnYqn11inHDA4L6SSite1zG/z0OVR
Nq8prr1l9EmHimU9UTlOMs6ZiScLFb3UsveJ513l+AlSgzD5clCOOujcELPGS+MqN/zMxKuDKrAb
OHRN9YoDuQkUnpG6xm+wFvqh7bxPV5nDRZ09ymDrq0mKG7OOuGrb2LGX91Ikx0XOF86u/+SshRTo
RzwUxz4HuubID2hOM0xDdb+6SWi62/PsEnNvdUtgArSBRA51KcUZlUrnVMnqvTAkxKLCQ/IRp5l1
PJEpPzoOqKu5DDGLCmLXd/nFmdJYs9qjqTe/SFqwE8tCXjNnOOvZ9qsK4ikVg5J5TdqrbkDeGYiO
H5pXraywVZl6FjOIy0NH4N7JHs9tj7+3VbBO9xjt8VcXJ1yqH5NOQCrWX/arxReKcVxkLou4VdSm
FgFfBS2qNM2vJnNUkMXphZXsi92l3JtV+9zzNPmpV+4SgXZH/nmICf9UCmSX2dMeSk6z85z0P7Lu
qSCt1Qg9dwK5gERjYKiesKD6ee6FOouuYSbL53TkFLJFec60RaKKetfG6ffmzG9cDAfdGmk1qs9q
dO9DmVwgPr5vLBGHZt/cVsTLQklORZfdusS+qNt8dKT7zmbhazeU1y1B37Hmt2mFZNqreWxPiDvg
Dj4auz2yy/7RdOR/mAQP8VM1J09sf7fVOuaLLnnFiu/RyO5Y03aEx9R+2xAf4HbvGJge4sBBajZY
0cn8T0vT3SqT/jiO5b3TjfcE+YAM3dwnXDAuVdaamUz6rIwcEOS++5buP8vUf9zBr7ZWXLKpReo0
2I62YBFRmL1PVb/npPtvAGVDCAlUYwUwMwcqTKgOaqi0GYS7LPCgjhiBp1h/9a5+ZfMrwh72ltEH
uHmC5dgddL9OWs6UbPCCwWolqpVZniHe7NMW5J2RnEA7KBidlycIWl+JWjUnrmO4tUVyTqoWGkex
p9CnjJGc2Y6XBOzXvkEJu26CCOLOW+V70lD7Jy7FANEB0TzMDtcQFUOaFAEZmMlJo8niCkjHU6s3
rEQr4NxYY+aOLM/YaBefeG8ZYek+puv4yVY3DkAQCtVGvLmS8R6xsLdzRrBDcyri1SnO1ly9ilUe
9HYbbk2+ZvGSujsls59GocOXW7ydJ3lMNHVcdr2J0uAp7c5N1Q+bYsjmU8V26x02e7xnnUd3JLR1
V03G56jUU/hYw2GTQVBokXMfSL3jd9X2I8E7aU78Wl89zwCoLK8qQ7Nd5l0mzXcTAgOEWR4mLJLn
xFHBhEwqLYQ6ZwH7EmzvTulZxYTOcooNtxe4kO20/9Bl9EDU1glQ6qmf56ix9cNA3G7YTNtyy9m9
+OwdS4kRabtg65U5ypUUnIOa7CQ0D5/nz4jzfq1v86bc06TZvrLeXcNNWOU+tQjLopeViuEbAMCe
2qQxQSKwy+NSOr8o0hC3efEQ9Ww2VfxtViFcZGQL+plaWbs6r5rLrPR2lGr69pqb0JMrYoEiezXX
wCVM5814wHFXGywC4q8OhqXVIGKu039tVkCjMEfkKo9AOY3tKHNInlOOL3XJxG3TeM+6wUWc0DH1
XIZ0Sl8xQQPkIxmSpu0OgerCVbcARRQ7Oo0rG0p2ZJtNHas8xNCmp2hjgSG0VDznW+6guyHLhsJo
5zgfEnbr9L+ogB23M5h4zE2PUWaZEYKytK8PTS7Aa5MSLkjMUStqso9KFveTxfEtMzmayXiizYb9
1Kr3kj2liADmU7Nof+YhuRdtgrYqi70GIwRmN+5+LWGAAcDXX1vlSoRAE1o9yDKrvdtL8ZTrGzAw
0+WYflRDrXpBfmHAYNKb9Ij667dW5x+KAWeuzPUbO6VPIzJHaHXakT2SM+NLOJ+u/NO2aGEwti4r
/KS4YkkoKM3sM++h/+YGiX3NelZRMn0gUDPPtv5ZKfa1Mced0SVXBp3HpLeeu02eezHtORsekTzW
ELOpX5wAZpv8Rhqi4mc2egJzcrdgEUA6ZQoa1SznFaiKC4Qq0/5zyv6lB4Sp5T3idl/UIaPjUKHF
7SvllUL5d9XHt1rO7E44OWV73bEQZTxZ6baz1iJyiylWewmpriTTYEmIgchZ9Vyv9KhfDXIlOkzS
3QnyLgINLl/VGs8Vona4dZV3Sd0pZnR6NlFUQrV3oaypC/mQBj9sy9WsiyQyiu6lb9RohV4KA2g+
lIqNKtE4V1ZJ/q2VcwVegjg/nyYWVpCv1+64TJXJyMdWTqms6c0odoyw7wF+TU3V7kZTbc5bqbLC
haOWF9z+muZK/Zy0lnM5NYxnMc7M6lrS2hcBp7In5xWvc7J8UG9tkVAn/iZimC5rj7/LGaGiT6sJ
RHRQsTkivIZZyxfHSpsBczh7cXLayqoZ02BZ0h8EJc72OVti1ZbPXdFTS+dajtqdfhBRwOm3KVdu
/SyQZS98SAEW/K/hbqAjIddsebzq3BV+jwvwaZnk8JZOjyK5h9w0I4TyPSNss2BCvMlEqZCNxEU5
SBphkiVmrC88XFNbhsW2zDepzwrlRWPuVNCdf7YeMiBJzDwnZp/G9mZbUamV6tECJLHDaZp/jnjM
LqXilcdJ8IjWJgJKR/AYpdmi+d5ENJjBBOPS0A2/6F3XBSVlOTx7GlgSOOHnDlMHPrlM86gvBxL9
qLDA5vzm3MWdAzxudUo1FOycRIAH+W5LLirFKXH0zTkQLuKbaQptUoyL4otRBKNwUNeF77WDtVdd
6LKsOdFOdSTuWyuDOujOHN5t/SIIo4mSoXC4FpV3QBT9tWoy8To1i/JiT714JbqT3TLsdrtOlYzQ
lCYLSKunspkQHQPdYsWttm2aa6bhkQmii+4X2GiyUmwZfancchh/n+lcDPs5tfJn6aEtT6IxYpKW
5zCtnT+jNxCFmaOMESRmh+k4OKTMOdPVWhwL+qZekKCOWARXhufEUX9Arme7om+NY2erI0o1U+vV
rt91fdXRPKZmR9Iyqmm2GcmOsTMBbeNQ+BtLY+EMaxIEwpDPFzNRnYhNDd1vK8OIF41zO030KhDF
WMXZqvzrKKMOFmzwUNoW2r+w81uGTRCQQvpnxFr/VDHl9jVmVegdNSM1x7igiU+xoiaftqFsOznP
+xm5hhmb8trjsQrBGbJegE3ifQBAWodKMopzbo8E6yo1ZYw8NRrJWmXuhp1p70bFYrWqqqLVHKLR
xFmsyYwpfj8+OZUdV0N91Wr+apuprp3nkT7VUcnpvJNi6wLX6FEzhLfBLW2Osq1SHIfzaSv0mrRF
cVZhOvuObEMDwHYIjLr3x8GAhjvPaQjAikdSGpQ/I7MUe5k+mVqAnW+9/7ZtDrve+tns7L3QmyVy
7Pmi2vm5TyCXs4Z49hr5VwxGzyLdclq1gky+TCVU0BBEF1TpgVumCEwGy35mIox12UNpKWE/JhfL
ag5K12DfzhE6lYWhyGqPkMLMU9KOZcSJcSdK9NRbNU+0hdA+zjtaAp6b9fHwtNTqg5YfCnMYCMnL
Fup+s9+ReSg41Jc7mmb3o2/zTaipFYkxYSDYj/8AOUXAR0J2Gf6qXRsP3rBXM7HLRup/bzMvjWxp
IKvnjKxmtIdMDTRYPHByvsRYPlNevEDGxWjQcor2AJ+Mjc+mlmUEhUAGk+zPdHbOpykThzPGdjhK
qG2FU44A2J3F76WpHAo7P5Lcv4Rp0941p7qVYx2aTvtat4h+ibfHv30pTSa2mdpdJ4xhvtnWBxYb
ILxakanOsWp6WdDQYwSb0zesjlefQjP+qoU8KLT3bOGsj3QFVl1U92IMqNMDeG/HzN+RNA5JIcjH
tZsbM0eNuLPuS1tYEATXgNPxuKn9fwTzmbt+chyfQy02UvqkcqgNRuAN1oPMVXdtVzo+jMMtqPQt
ynnwLymlRWSaifAnW4G3PvSn0m0+YKbOkWPSkDzmE3XVku2ixCsfc6wH2M/lsMvH6blTZtvnjrwD
CX1n4+nFKvNnvFW3Lq9+lQVJJumhFQ4Cdb8Yz7lLleaJhi/UAVVpAv8JapO7IKvr7zntDrVeu3uL
dVAjcXrAM1oZgbn/MnrjG5cPz2TRgZSca9VntTP1C6kfuq46z3XJUBZOPbRomtLBHQ8V29JwaZug
kiRJ92TLc+EUg5+yVbmxquxskmvKkON+mOlHbWt5HzlzUumSVEO7+1htPrOSftSy4bXV8leWawPC
+Q8pr6DWebt2KEz+IaZK/NM7ozcvtLQN1po6mhegk5Au2SdXq6NbNd+9rZ0Lozyv/aYfU9CAYaKR
xj6710XL7gJKGNXurpwN+nuGRMSuCn+lyQ10uwWVWT4NOX+gavw36woy1Ex7sBBO64KFNpr+2KAq
YViLtvXx+7GMJyHEU4X+z+lF4E1q7RW3/q7K8kQvgHYwy3jq24vHyA5udnJHP/ruuvmphtvYrRQp
yvKKxPUfBKxvZ62eukcHWOTZPtPAMjPVZTLmvW1yPui1fnRr58jR+t2uxoO27gCerJ+S2tYenqMt
nNz0I50UBBHw5LlhnFglxNDk6iERYz9lMnzglqewQtRIBeU9WWaXjJ9bLpxOW68zFRsXNRib8bPH
tte402+RMh4vp765rs6aRNLSmBg7MPMqiLhe1d0zC6dK1ivRphVxkcL9sGV/03G3nNemffLGtHpy
5v6jKxxeOhtLgCenQ8aAxVPcm7HRj6027ow0OamYGPRU/lPFDLyukBevsHZ9u+wdu9qTk6sGq7Dv
mT4eMO7y9HnZu971AMHkhmSWWRG7bUU4je52rK35m/EW2gKoQjFrn17WzLQWJGN2IyMmfUjWV94R
a1e4ynOfTpTea+XzUjHhM6aftkl38vFQt5iQrLV+8wbvC+h1F5GqT1rKoHegEjJ7tzq00fbQvqn2
9KsO7fsgil3ScgoatXMhvPA9S50Pp8lxbNjI+ivZdMwmMrpjfvH88miPjVPXcSWyy/i0bimyflf/
IWDXC2azeMaTcdMT9a/nrFfCai+906aB6bjvisl2s7FxdtYKxhZLdlhLkjfVGvl2R/cFFOfs6+Ar
eL4979NDTb06NAPM6D1q9vzVau2zu3QP3kIvAq/AzSUY5o3j+m+w+jNGyX+drcOUHap34crYY/FI
9y1rjqemPqldyneJQ0eLi0n7tq3my86piwYXw0KPiurbphGmGOH9RE8mcG/r1RzlAWpnGhhLQ5bI
+jF12rdJF80mD/6LQqUVFtpXUWlhawOnRK/5Y8y8EAAePehgHMeFUtaRouZZ2IEe8LMZ0ZVL54Q5
/qiZw0Hb0G2Gsj0MTffXSNObUzNn7JVpvxRgtBfTq6JigaxoIsuX86Me2HJkPq5AnNEOEp15VLts
J0aFw05ffMa6L2K1WMvt/phgfV3iGOKsMbXjumAdgp02+bg0h4DpNzzFxRHMwSkq1kZ+K15zpev7
0prpR1fST0hgoIg9VwSK1re7rmMKa+dQ11kOAU1Zf5UZxh+BTcabJD2biR8tH6t95QJHtyQq9qR3
sZVYR7vnQW1YaKaUWD5EmVmXZthiLvwegij/5fbTBXHmvZysX9ubj3axBlVa/Y4a3sC1yLWA0jHs
cvfgZRvQRlrGerT+TKKM0Em0Y2ks3xaTigim4h4z0YWXCHlMZM8jfCM/NaYDfdIlzey/7ireF48s
vkQaANWV73GTY1hCzsRJuU8aBiG0pUCx7WXvqVlkDoLdt2TYNdxDm5sdS2e1wmpNJ4pqbnMEmLNd
In/Paf5Fd3HCQnRQnPpS5+sWQgdWfBtZRZ3W1wUHBFxH1kwBIwvbw5aRkSShTgbEVM3WUPuKPGw7
+byp3Ln0IiJGZt/R1/9w3ew9LauDqkN0SXvnIzWZQxv2culb87XU0tXPLQj2yPXPLSfwEZsIlwXD
TCiV6AuVSVukMDFGDlEveubUT0au3tdhHvaUUnuzzF8kmeblYKxHlbPjsHRrzH3/26a8NL0woq1r
ux03zhO79JgHvOWY2PoHQVN/uH8f2fTwTleDaOjmOovyue7LkgFV6pGAbvne7L5sRimOTVHzNnGT
qqoqI0GVF2hUenlRPJNK+8sdGblt+a6KTfPBy3yDPIiVupZB12Ze2CzylPPX+COXnSSbIuSa/g9i
UhtMMzailWGKyWA32Nrti3F8Fdms0jzbCwNfsVVXciLQAObqtxFzEmp85djOPEQXNwtV2nt69Gc0
FAS3CfObBoh05OpBYBXoactH10PbLs36EV3Gh17p6/GxmrvH5BwGPHYgdblJW9yVPMEhBcDdyKs4
rVR8Gz1jMKX/qNueQzNJriN+BV9FhPFna/5tW5VgSUHshXHb9Oxi5pMWiqrWY7Lq7UhbmThayZ9q
cZq9WmMtcZziWuBV9M3c+gXg+Ux+nX2cZGbiB7a57gYmdzq2MV5Pfibg5sHa6WfSVQ9an57WLfvS
3cniPAKn63YGLNpSviWJM5BkpM/nbsFJk3DSGaxJY7Fb6hC/EBpugoZkegteVDcABTAGhZvv29Zb
OEVsHfnFC+FsR3Kz1pjQj/WokQYZkHZ/8jr1WazMEwsO9XoS+3R1P3jljhZxnFSU9k1vhx/2Va6d
qe25ury9s1jh0mINkctwzR+UY5FymKiNEztQ4QIGfUR8mk+5MZH3T6GkFDw/ffFwpCDkTzYobBD3
vTMBuZ6tP3qSJz4MGuyFjRgCoK4oNqtJAqBFVt1SowEMDVqBwjNvTFnMVgIaINBvfemPGhE52gRl
VWgxNWuYrgUfu52eQBJ3yOGld8kIh7nr3XaH4KcEIA9j/Pw3YLdxbj5Mo5X902Jl3Rf4yf1MZm/e
lk1BiQAkOvywmf1az0Y0FkZ2MAhzIx1xOIw1QQuZuf5sSUa35YRlXn05SJ5+nk7PmckIQ8ejIYfp
SBVXEs5jRp3DrMrTUOY0/mbz3HTTy9QVx1Uo+1EoT7WmPfWbpCia/+pbZUcEt9MRGl/w/iiAE/I7
qAq5tKlzpl0pFdw/JcrQxME01suN4cK9nPARTA5REA/Kcc0Ha6l+A3qFq17ZUCHb9dg02m+v6dce
e3zoyizW9OLLG+W1nhkP8Ix0fsPjLcihwX7i7bMCsUowojEW4mMMw6NLeAwMOTq6C2H5sG/7djqx
aUUBYeslnmv9SVmVxZ+NKU4NBodsge3sSjdCyo14drPvRM0vGlkqhOgXuBO9v72LnthInBaMa+OM
zilokdreiNBag7HT4xEZYqo05rJb+h/Jmufa7GRgeyOWtcSJaaN3KqRwf8SjjC//jNfaivB78b/U
C5bK/kyMvfxOSV7eLzlOJyUxtcPK4mVgDqyBSee37tunQu0uADL3k6UeK4JaGKubf3RZF7tFNu1u
MLQSe0+NWjl07ZMBzppZf/vFXDFKKvfeWhoErt54KbjpLvqi/GJ8e9G94a4V4ixzULF12WrPylLd
XDm+Y/rkCSQdAePVwnG3qt+N0d9mo84jNICjtJN4bTVik/gt2sOan1oje8MHOPtpOpfRrFeSST5L
qK0rzkvDy8JQFjqFl/6rzPJ/ys5kOW4kXbpPBDMggMCwTeRMJmdKIjcwiaQwBaYAAtPT/ydr9Ze6
rMrusm/3VQ5ExvC5+3HKC5Tt4TymplcNmpHFRCdyt3KiSZX+CkYwEuuwcutKvPzXkEizT2TXHJUW
txUDJAxyWE2qpY45ZMbYPx5kOxMiC9adZXmHHkhO1HUNxwrps26ysdYuR542bQ4MiSHoTt0bfevI
AgPTS8vGRbjg1kY1Lw9Ogg8Et/TtQPQ97sr+OsCJpnyXh1lshugFd3y0cUoSmCkUp83ot2tcOJVz
LAtu3hFgao13ZjNZ4Uvj5T/F0Oy7gv+XZhxfZYPrIakCeT0D5fg7IBQI1aCtht795Dp3NhQyHAf2
9jqu41GBCDYH536g55Db0I5vYYpTcmt4EeBjBnZ1T1vWujFiehId1ptphkugBucQZJxUpajN1Vfy
Wvb2U91zp1zBh8QeZPcNIhIVIhnWC8slRFvOMawM/t21/Zrz8mmsrS86hxusOqQRQtTPPYCNXes6
v1scMGU2vU328GvS6pXoFyAiPFxrChdscX7RJ8H1TkQfuPNSggv1MRsHqrP5Yp12eR+r1cV1Wkd7
SrshAEcByjm+xHOX8GcdufZuEqd9Wz241SJvPnMZvlCl8gMVhocPNXE0HJ2zmaVc2su7m6jT6OZM
+7L2p2giBKTWpJ8rroaNnKFmjy7B8KX7SbP7CSv/m5d3n7krzyZqLr3wj1DFbsJUPHGxEIeVEdp1
nyRaTrQLrNUr5g0uPYn76sGn51g62bfJkB3SKDxPrLbc0poTeesn1022w2CPmyViKBmOzUeylL9c
vtOq8bAWjdPet+yn0PhHQmSnERmenm7mF50Ojk5U4Oqztr1BVcJS+Vn00UDfegFqkYMtYJV2S6/G
r7ysKLEvwupWkVPZ9F6JQuo2Vwplx5ISct9NrGpEQsOrYWlH4aylFHPs2rs84TpJ5GsfjTM3lSq5
V8BON6vN/dLCobBgKovHFnm5VZ8Tg7c1aZ5J/WPOCPt7Uqv0aKdvedech4hTDfrvacUqeg8b9jvT
n9iiVnDfzoWJ5wF7BtUbVZyM/Y1txoOzOoxW9Ixrbb5W9bhHHtQpTiK9LWrxc0j8s7bC+4jb+cZf
guPCIr4RFj78gt4R20nauPcccM1dd6NbcB8CM7TDbH5btMW5v44eS43hSAp58YCyb1SAkYK6kp8t
AqOXVRdXWhfO3vOp8BgHM9w41AuKgPFSNg9ngWrLoNXgUGRBA5WYn7kZTh8in6dDIsr0ZYjSMday
LPCQiyfdz3dTPmsOlsm1Vh27Qgkpt3VO3cjMeB10eZktPT1o7UQl5eZ8LhiUy3mG2BN3qgr2rR/1
Mb77BNGVtAzPhd1+FtoDm+ZUXRwkmfiA0x9cVFdVT4zhcSlV6bNiDHHkVqPRt4U+wLRMtwD3s1Mi
o+KgdTY/RdA3bvGkDdF26hliEnotUC0Acevd3Lj2LvU6Lve2YTFfsaQXdkM6Ch2u2GaaKRfYovAk
Az29MhfNtmMq3O/BmBRnJRtMmRqrXiZE95atWXWazDCe+pyrRCf6IW5MTX+MSuSNM07FyouMDbbN
qunwZPflDTiHWcY03ZUfGm4OBqgUkbMtmp9rqav9MrqkvfTQH0Cddx+Ag2zm+44RXpy7CXpvkD2U
ijhgLgYvJppS3KgO3zYXLJ8sGbQMutsLiesxu87OHK7fSFHBruPwsh+S2bt0i/wV1XBMQujOZ1WX
GM7hgN7h3WdO1vvvoVcP+zVKXKCcTo+h1IXzH0hviL2KDrm4GeV8XBz3l4xq72x1U3VjT93Ac9VT
NDV5U8Vd8ZpT6JuhPmh4ZrSk8DYS129uGQUEu5Yx94mhpOaono3IhdgaGSHOzwpBZuexH1LTOaVH
RkfVoaAbgtJDy0W4WXtyHX03PIRYFjhLU6oErd57Kkm17MtSpjFXw56R+nhVa0z+6a8dZodptAZ2
j4ylSSKybVMPfx7jJ+9pWvv+pptX/VjnbhjT3il5OJv0zloRcsokS5kcUaW+CZTCVCIVPuCmGe5A
Pq13wTh/zoWtbgO3Ca8uC858mVpRHSVjTeHph0mm071XWjP3naSqN8zIrynklAuWleOi/kuwOrcJ
18Yrt8vQTb864dlmJrol39WwGo7zL0u1DCFKppteRBCt9gy8g2ldg70A2Pk2ygInuKkxTVshMrBN
ieKXVfr61UWE3GemfA5gSSKTeuvt2nbJ88JnoAo059f77zHSf4jnAqdA6favFRtglv8eI7W1m6u2
yqKTS5jyC9WeY2OX1LfV5L39+yv9CWYJCIy6TF9CGTi+oAnljyBy6+Ox6Js6PBXk6vlOvTT70acd
piUVjI18h/PePZrAmj6xSYQIrz3KSA0m5nko05br8hJRRfbvb+oPaMNf70nYRN1hVHigCv74+LXF
DU/2JjzRr8P8lXasx3Zw6GIci54Nm3RJ81/MBueaeP5bcBZGML2SEQBBcFDiT1CEroHhlCx/Z7Hg
HHBRsU94FF7saBlukqr5bQbA4uL66+eYcU7afCDFEw7/kVr+n1Q6I0zWEkEo+8ry/jPqn1ulkKNh
02AsmegDUL96uMlE1lywlF9tG4BJf/ZLlHKBWoLkP179f753Xj0Q1wLKMPCp0vkzMx1yoAIrmJ6l
yLjep05M+0VzqzrcQCUwkuP/8c98/bDgFFwHd5EAkfD3p9wI7A6avNbZtd2CQXSW/VArJjymLjjw
Ntnc5+///or/G4/mJa+sI9/ht2X7f+IFEq0bN611fm5V528pteTOLmmndnNpbYPRa3fovGtTnP2W
3dyUCDv//g7+6Svmk8JA9ThCyD/bkXqQIatXkOjj0mMR+0eFH0jegvYEh8hEIWn+i7z0Dw+2DDwy
czzgviP/+kr+P6bM1dQYDEVgnYSoJ38L9axbdqMKrXeswOK2q4xFz4Y1kYBqaks1TJmr2toRiKVp
xdF+/h/ghf8hPFwfMqqKrgXdEbD6P2AAoKw6YYRJz2gCOHCvqzUjKVvk8j9e6B//2AiNtu8zl3YC
+ccrgUJlJhVEfNfXTCPWiTB5I3M5N5vUCHXKBiTbvcvx/veY9EuJvVaRCW1nu6j/rwva9TPLANIO
qgS0KffvT3oFc8xmns1n1lGyhycyHelqfHOKXG2dmTP5fzxl/7CM+LZLXYmU9IRDZ/n76+nU6wtR
ZNnZnhN200iCKN2Aec40VjzLvp9YBParnaav7L96+o8v/h+ecX5bge1f2TN0sP/xabXLkDUcmRNk
Yf17AN2HRYAA79LXpIldDGP//pP6p6Wb+B+PEk4NGBPhHygPx7KrhAhQeo5qYe5LmjDIedbucgey
lRRhNYq4uw59apIkcQeGANfAgu489dV/vZX/wS8EgS/glXM8uj5a4o8VlAQv54JZpuep0QtjzFJn
b3VfNS+4u8gVDdJ5pBJifhybea23GAxR6RopreI//gT/9OyzkUGi4DkApBL8sbaGg5A9bLP0HNhE
39JeVSSxE/uB3T4/GMs0ZysqBnTLEgMH+vNGOfo/KZPXx+yPPdV3UYmZWfNTB3j+98dwKJpBLvOQ
nsUMfigqkuxbwBw85rOn/1Gw8k9PPNwYlDlwUqzwf7xUl+CxHVoC0VmNBacfFvpFUchwWgTjvlRU
WBK+vhFwFh/+/en7p89IxgGKFcBWKl7++KKLxQ0bMaOgj1ll42hoB+md2fRam03FVOX231+Ow89f
sMY/vla6sIDHwI7h0CL/hDkyI8ocP49OpOgms+2cQB2oW8XjFJUFo+/M4LazuaQcrviarbEW+weJ
L0GY0+PingiiYERI426E69FMjnPsDckZOywJiSkvf20KBLhAVs7BR2y4S9nKbsc81M8Dcsw5Wofu
sa8Vx5EVfRuBr/fwd1t4+LHvIxq2yjSf3LRLUhnkN/rUQm8dLXeXdCB9GIu0e4k89zbyQ7nHUta6
MWJ7a7ZZ5VVXO07uHSjZHN89JDIrtgS5PmJ9+fRcT05y19bWwOyLKMbPkR7cO5KY/OBNMeVYTJOW
cF5LtGrZd02f3Sytl13yDi+SHpPhUuTGORquGOdwCD1MsmnfPLb5NRy8aItBcc7gr4d8AsBDvVDa
81VkSXmTJ/MS26QI8o2FG/DGo0CIArCEmr+cZE09MG9UFrMF/mO9D4hx7PPOzvbRIMo7eBf1juwT
XeV4cwxQSsTNPPhy0cJO1x66jzJaJ9gbpd4SXEs2w8zwuR4xw1jdHH5yDfVoBwvkI8cF92dXjMsF
zdR/7APZ7pRlM/TKMwLjWd98ishrrWMR2vKohDU+m8QiJ+8380dvB+MJzi1Di27VzW+v6617WzTO
C+PZhYBOFd5C0hieEWxxL6iQ8ZEavrgDBFuTEhbjADgyfPKjQ9IQMKlp4b2tJyFvvMUNbkfR4gee
K10xSWnheg4MAolCl3s5Y7mNKu7aI+AbaNzU/uXYobZjbebnpE7be2VV7h1EDOj7XrLGMHIod8ka
pz4kuVnPfWW8l9F2zHdrvrrfoBU8rEple+pnDDderAYzCv+5jswL/p705AUTBiYsad22xk4KBnxK
9rAGi0cGIXJr5pIszLyGWwQ5HpoeWyNomXnv1knxcMUzW89lSwgo1rPf3RPmd3aN1grBYkq2QVJw
NY46Zup55D9lEdIW8cJq2eTaUycKt7Eh+xW7XpAVrw4K38PSswIFnADwJ48IGKnTEOZw0Umkk+ff
lr6qPyVqaezPeLkbolGHysnSGBam3rSLnClx1tdAt5MGh4zZ7WuN+vaaBoy3ZZKVdylf7wNuSHza
Y4pzVkDwrO15rNj16zWeOsIRUUJ8XtcRLuGkYFw2Ec+pKWb5CSEe6S7As+RMlX1aa5okiyqyNlXQ
R3YczNPUXDoPqstcyO80VJCSmULKHS1mR331gDsXDx4VnBtlifCYhNM17QAeCKB2e6TshWvltc3Z
V326LRr5TK7wvbQZKTbo9gwm1nAv22YPyem5FdfrfUciB9Nzshsra7wltp0eNW1823URaRyudXiW
8PBZrJyhhpswRu8DdQN3uVsM9pbmJfMUhVyVyc5k7skrKO9bgtp6zTnlf5RuQ6NEbWr3ZSYCjOsO
ZMFdhQOSx3exKZ930I13+KRhg82RF8S+c506Rc0K5IL5plFxGlKTDD9CD+k+HDJiSmPpp2rD1wVc
prHyz6lu+0vhLT+rxTInW0tGQQVfGqMYvatM1F6yykc2bXg3zoNdLN1zGM31dGkIUFKSR57D/lzn
LqqPFvN49wIRXOIpHC1AE8XJpNxLa94IFpUd3Jf0PiJmei8pG8BPOGTLT68NohgfKSgArwPuPPgR
Y7nUw9Be9J1PgtuziEKPGCHdIbMvqWKj2dXTJBHII0zqxawJNYg0+Iiy1rwYzjWcqijQmLxWfg16
7B8xvjEwCbuG96vQOEKamvYrI62NZl98yLSSL03gt3uGqPNzLpxuP0St2VEe05zH6Oq+sd3up3aW
Gq66V1Mlwmz2Q02M5s3AD5oWQnVqEVJzuE4jDl8OXz4OcVraDn2NUTBd6G3Z+D51s2JYRhwCAdrF
FaZ2G4IdImUUOsG9b1GBtqk807wV5eCfJqvuz6P29RkQsEsUaiyPIa0sODbF8JK1HmeUwsFM6SFw
fZDk7dAwU3iwRUvegvA843uBlndPxrF/TYx1FzJtJ+QI6wiJwynQE21tkbYZVPTLmiwMHog+FClw
8EacDYN7WVbRe5W27rnOcCpkJb++okxxnFidRSBuoriEmxo18WWkLuFQlxeJxfnYYrb/Xlj59M2Z
Q/yBs2USxvVEn9srjLAhveut3wqCF6e2kWbn98hLSSrqh5X960WH7DnEF60b3QTBOZvD+RVTR3Kc
F5K4vZHXGcM4l8eCYVu4bwDQTUwKNf9nNVvh7Rhl+WNYGOsgNRXejuUgMpnEnFCxs2OBzMCWkDYv
bRbKbV83xIql5vxJVd/3POotGrO5XAs/yc9ZwloxXzOku0p6JPmmpADWVIFIEiUY8E1inFxxVYNI
3EZltNX9kN+7zmI9Zj3pS7zAw/ITdYJErOJviXESwO2PLLi2ZcqpxgZdpzj9E2afAYbETbSWqkUG
0/p2RXzh/F/RCNIqfgajfXGmNL3FOiXuwX9xFW7aEY96p7YibRKehsk/KXoJY74MumuT5oXiVOu+
UMIn3rW4R7hQ9veM8T/hq6W/5Eo1T/0AWjekcuVpsKX43noWLrK6ItQ38jNtDal91+ZO5lQDtmgK
0/cOEtbTms7pU6rURzqV673LsOYpJAy665eJ4Iw3ls+ybfWPZXWWywy/YavLTj7DSVkPHqwXts/S
/tX4aJi5m7fE9sxwpFbAPVkA15ZtUgY4W93OvXpJarEH5WPFpo980kJ/eYGL8CJNEm4sN7v+lqbo
xiwLfv4pDeO5GfNLC8LhpTTqd1RjKMJEGx2tUeJbSonDrKEfvHDvlDHs1WEnyhLvcpsBj4eEduiA
Kz1UNuXnCuPhrusWjQEtr+LSnnowHHX1FaFj7uaKOkZP+t5+cAd5EJi6fyYcbUCC45Y2vG+ceym6
1Sqb71SflHdd2Xn4vKWez2E/wV3KJQe8CRrCfXbVMjvBhtNxttuNkevfuI34KksIsCTKrtAmKWG9
Cyp6bO28N8HicnizUVjKPOiKbdlhzAsc5uROuLp4XG376Lnaum8pJcH+U08k3AiEl4G35bDovwfD
i+V+heQX21EBOez6bkssn0Rmv+KurKlQYKbGrjeiW1NCtRWlwpCcd4xhJlgZT6PvoFCkVbSXqcHT
BLyBvHvV7xKvk7dJOAbklILgYywCdbE1xWmVFulDOibJtlykxnk41/bJrky3LRtd3k6WH8TUeRZ3
zTDr/ez3pM0R0BC3vUB/eeyNHCaWun7A07t+rK4P+m/g8Q5n1dxIizndWmLzhlkV4l8RXf7mwAm5
VfhnfhrXQbuUdfcLKg4W73TyF7MFBhCyJDfRKDfUD+ffwKXh5l+09HmTcLeXo2CPvOU2wAbrkSC0
NwaHakzjhvBZTuf00iN3qk3phPnOLwVXyVaWb0Wo1h+CBBUOkMIGelLBtcHjDbdg5rUsUEp7YGTo
SzCn5DFqkAQXesoQ2cVQXSQ4hB3/DTsYUZT3tPKgysK0OSm/pugK3eTWCQpxHyyWe+QZ945LLb03
Kx94U2npvy26W/r9kHf5A+Mb9ewnibkP9Sp3jSVcsMZaXzqMn+fOOMNNaM0sZ4a582uZWu1dQWbo
l0ukh2xb3zWHTlkBWceJEHhnZsxIWTA+1qbFmZ3PfAZbz3DhalBaGOmmXj+sLvbSArr3hfCmsGPi
vtP7AjSIklNfji9hXXQ7DvV2nJO5e0iRLbiZQOZA+6CryGrrh3bom5dcu9YBbVm8UTsAqhITw4xB
KCFPx2jjYlDRb1cu8bHfCe9nlur+w3fH4bvCDYI31LOmUx8goqq51O9ulM80T8lWCD4GCzzlwi6W
lwUKE+dFbbBYt92umAi/zTzE2MxpIIWQVt+uUxt8KeirTxJr2pOfBdNeByr/Xo3NuBWeP2VodwL7
QFF0Zq/HSl6cJpgeHYgOZBVFxBpDzMP5BjHP2bnMGF+us2UWHj/SiOOs0H5ceXrYgvFpftZlNu5N
Rgl5L4v+xm/W4tEyqbxNQ1E/2ghexwUu6q/MpKhsIiALR4UsP3NswhaLjw19iZMCHlI2FkJFXXSs
dcADQdXaAUoeBoS8mu6zMKlPWWGM2nZZOhPSdDBR5Q7dkhxcRordUkTOgJQGGROHKOJ6nMDULzEH
PvUwmKFAW52csoqzaGWXV0oUv9fQW8TGqpb1A9xyeQIZK6SGlNFzOVUDD77TZeE5lNR0ZwFZynSZ
iGFAfsrBd5Q4pIJkvG/crKV6gua11IaGZ/kdwQ/bh5wjRIsjZ8V9ljLFuB1oj2L9qMSuQ2sloDtT
VqCQleHEiM8yEzPRY6E/aFWrbhbmIC9ZThu98bNhS4Z/2A+tYv+QVYHxKfLgbbBPVO7yaei0kxiN
0M6cyrd/OWKZH9I+cvbtNRrN5Dg5XhFo3EKHakZCnVMd8zePPto8973rLIFIghdyvFrRP9VS77XC
AGYroEU9NqRWBKRsAdkYuxripKtdFlxbdF/5VKc3sq8ROHtqQH7gyKgPLLLeDZ8BHpQbWMd1RVRN
smb5tWJVumjGzLGXmOrchxnPsCW9nU6IuSQDsZI5cz+YhuhDV6fExjljgelb/G0gmmKbXAcb8Kmm
uF/Dx5mL+WFaw/oGHni3b6LafXVG65cD9OhRlB0Znsouv1mabvFRrc7HSp1GXOIoO6R82NjxMrNJ
qzz7XqRZ8MVtEvfCEPU3qd/zfOJiISf7l8sUm29OoKjK+dF3hHtHaGET5M4fgEKAqg0BWBF8QkTP
xvSbM0X6nbYf85RafnvplE+5dI11HQSJGl5Jm8KqnckvfIWAvW+t0ZKPuW2BTDDkNN2ow4i6IC9y
MvcMsTmsSjhSZocbJIERORIB967JWgd4z1ZNpSELE6hih0IQ7NxobVHp3emD5Xchy9OJm1Ws3kuN
4rtHrybOPS+9eEQB5X/o+fquqU2zdbmqbFHFzQ7H5XLbEPEBwGk6zeIt8h92hvuPqTCl4An3/qRy
vuF2KTeNwNjlkv/eED3/oeCC7rTP0AGh/w2syDOpTkLOfX/rcZJFaZ6+h4yewGB6IvZN6WxhX/vb
mcqfvcb0sVmK4oHrHVtL6bwrYQCCpviTPGOfw7K569f6EW/CR2UkYxoqphedbELtPIlwup9s8k8c
bdp47WZYWCm8Ds8Iuc1CiAoBpqqdxYNdJW2Ikb+nyJojiZiws+JzvrhLVHMqG+vdNXzIZc+hJUIy
EugKVuLKtbDDmfU+v2K2oiJ8DznuHdtIR4TEtT5Eq9rb9fqsGijqgvQsF8GANWnVmCvCZ9fpXvPC
/UZ/vYN3OE9iyN/BlgXzmBThGx6Q31mbgL+88pRLqrMgO9UvkGofiRB/eXbiYj02N61Oj+08v7c0
lsU00IC8TwuCYql8HbQHAEfRwZ3bJEKnNev3MvQ/khy4jLLGD5rj71q3VJtxIC6SKEH2GfMxP05s
nFP5I/Kx0lAGDwmrIOtMaoHfoMkMxWvt29KoVw6626jp+AcIucZBGJ5mXFRpltzmof3bT0HeZlV+
XYfhETUL9dR1SiOjA5Wic5zpMGXFZ5kTCtPT6uOUDIZN5Rf31MzhHFW2vy2NpOENc8+mhLizCdol
jKWqT11le1trHn+NfXrpfJLJcEDCY96zVgVjV2KtdaGu5n1zG83RjyC0sCx0tI3oht7zTWCk/gXp
dzmasHF+IE61X2MS1r+iqjVH8MWYKoN68NwYqXN8bQKvufbPldQlRR6gPG4lj0BpnXt4BM0umVRz
AOLT34RiulpFlcZEZHz3Zs1X914XEJ02vQoHnKu+fw5NaG8huCZfs1ON8Zis9q3MCu63bR2oB9RN
h6xo5BB5LUD0YKbf+Y2cv0dLN93Ua7TW0LHy/oW05XBsuZjdZgaSkByVeR6tvBzjdVYDbi8viV00
dn/DrJfyUQs3zXlFG3z3lTvezIvl/eDBd0jXB5SFOk7hnCbCMWT1OutYYyY/TO2gsYLy57p24O3K
rvNfRjMvd3kFwKujp+vOjGx8hZ2VWOoqmkQx1DyaNM84krvRE9gFGFET+rZdZRx1TWu/ySFjgx1H
51sVJqCFICp4n2mBr7S3LL0NF5OdQhADsbOGZ0SVaUuW2uKA5TxyEPqVD+UFH82xSQLwd07PtSIB
UGve4DTABCHCu6lr963LIHVZVQQ3KnSecM8zbMlksXEn73dghV+jV/i3nmTkJD1h4mExb4WPj1yF
cMyIMm3AZJA6ZL2Nq2YiBIG329UMz9rBe00zauyLtP6+zKqMVz9UJzcp3+ZxmUn9Os5lrZxlIwLi
KElWOHuP72gxeG5rrEw2SdtDEI7gwSqfdEFd3Seh4roxtG/BEHziB6327eS9kgJ61BXHUfi3fpj3
pBqT4xisR1waJzl06H8F5QRkP+tyegLlwEmMpJ3lwAZuivp57FeAesPzkLv39qA0IaT8MnjRZRrT
x9nH/uY2/kPFokeYrh63EQYtmxWZ6GqX4q3GboYnejSfpep+OH3LtNjqfK6o+qUSwxu1q3dhn2X7
Jbxmy/BTbLNSBzviig4luNeM0UA4jpi6eFqFcjikdV8dsYu4c+UEn8p+WjEjHzzZfBOaUy1o730W
KLHP+C0T0GldTid2aScX7p/BndVY3m3I1eKNst3kwejO2646CjZeZCBkm87fRcCRGdmEdAklw4tX
ZUSO3a6CHgp2fa7qp0SQ2pDNCDLNjvbsNu/DkHxvFFe3jojwZmzSe07QD2Jxqg1llwcFbHRbJtwG
cwA4EG8Y8vXahHwVPfcJOk/mzzwgEZpFdvjK1Q3E5JrbJ7QXOk/bYX5p/KW5GRoD0yga5DNjK+ei
lolsTzYsiWSyHbTPnKMYk5Bj2DPBSvdYKOkRjjpiPGZhRDLnycaW/Qfh4y9MWc4GV4emttxxDqtY
oIqw0JM5hUJwPRJhSVi+i7COTtWMz0NQgk77TN1jICZ0Dh+z5sS+pjyVC/d9LoSbYKzuJjlC4Oys
G5lXnJmv3FXXvyiff9BqIPVJWaoD/YDtWXbiBxko6m1s1+ybKwRdlpzngpyJ/zDU9t7xJ/ShKbys
su+5oDZRPHjEDfqiqk5O1T736/pVD827kvNhsILkSfSm2hmc8DdljVGy/CtaiOl4PybGZqik7gWj
NTS06Qkb9BAjyqY3nQ/8yiEqUQjulaixP5kgpq+Rrut9HfY9UfoZlWjOGOyi1q/H1Krf6km7N6Na
5ive74s+BRBZpHaoK0udLWHF6ySDyAA1beDGaBvZpL42+5I/byy96bmkM3jbT7KEyGKbbeoH02uH
rvMKGX3YS6tND8MwVtf0A6oc/qJYMRHbkXqC5cxi8MgYKoD8LZjQNN1x6ZN38ojpTT75L8ug0+2a
QcvsfMLcCQe9J6zOhiR/776pUUh4X2QfBDzUfpGUlIOWo4mZIbtjrfnWgQKY4lWJw1B1N9jLAOCn
NO3m04sjLZS/sb7PFB/JzwpCl63zFQJaOrRiCQ8hn/q0apXuGA6yHg7+59gLeIqTTZ4+7DsENFe9
REimrGlVBtN5jl7WNPg9992X6JnuAkOaNo6Y8SD7+XspK2s/CGc5a2RqWO/5jT+NCbEtGsBnH6sM
5+/+SGeu2ffT3O24/q9xhDN4y3YX7rCQdHGegMwe/MYn3o7U6vd5dWrNdUnMzSbAcY0NXuLbZqF/
0NcZk9Mo0q0ZKE3leYeo7HgYQd5itUT9qevwR52qN0qqSG9XncXBJGNgl/LvKAjNG7Yss+OClW8H
H+Eq1I3cDVJEu4ASaLRSbm5Gzwc+usvXJKgPCIL+UC5DsocVanbjAFKytpeYbILzuvZAUObWRBuu
cPYNnu+MhELfqB0hD5vvTiILzVTPodn0x75omk+r0VzP8wqcCenmygq7IwqJPqm29A8Lg69dlVXq
OGoIUyA/rdif8lvk1uqYh81nZIKJcRdtA75/PdH6K5PvtBh3PYVJaF9LzqTBnY/S5UTqaRylmbIp
zhzMpQkJ6M6+HesJPmkaLj2hXOIOudU+WQUrExHDVh8rp1BxHTToRUWdkToa9Mn3rCujs/fTcEPa
D/aE4+MGSqflIfBLwqiuyHglMODlwq04i6YXn0cfE6j6IvmmYokh7OrZVUcHQNiuKKvidySr+py7
VXZswTVtsxTnqU+Gbts73OtxL9qsgc58Tme53E1EbIwQ8z69Pu5m0uU2o+tKcXW8InLHxd/DCh+O
BQSuW6cXDOtskpNjyb3DUJZ4zmHuP05LaG7WXomLTZ3ja0XhARUTuFlzl/mOV15h+3Bbuo2xsmLv
mF6f8qVedl7jDg+1qziD22DzCcEAi+0gxJip+XC6lThh3zTdK4PElsAiJlpgzivcdYFwDRcX7N2K
wLwdW0lGUTBarQXxRYZh686zLEZ2HXGzOgwt/AccylpnohAds81v1mD1tswlFe2O0vfwmpsTTpGZ
2Vw7HAjb5idu1vUp7Qr3NV88700pjzE0DQmH1kYp2pC+RnMjisOPANIa4wK2j0BAxOostWUkgKM6
nAks+Um562j7QjWgzQ/DuH+Pgsvz1I7JaeRHv4UtlMWRz37chDwkZG/mkx9SwVUsdQELAIPlBow4
OzLwQ+YBU/RzkQvyddZUpwSY0wYAMlwuuuni3KZwW01MxkIkqseMa9yWtNlIGIwHuaCDhCxICnXM
GR8Y7JETGud+l4PWgCwN79hTiQfgyiMiq/GuD7bTgTgfu22a2nej1gx8F2OmnQCKxIiMoHvHYZu6
Abd5XOsxwZ/+/zg6s+VGkS2KfhERzMOrEJplyfLsF8Iu28yQkEACX99L/XZvdLerLETmGfZe22Xy
0BlJsLI0dT+LWRDsSwaSO/qhFCQXLwj3ZLBOe7fDNUNpnhhZyvHqJudOS+dV60/FMSV4Y62Grnvo
BcC8BCoVnU+ufzNeScOFjDHOF7tap9aCO5pLdxuMc3Vb2OwirJ6zyOvN4dAX83QY8F4eszxtdyol
PRa1YX4kZcI2kOZ7XmgIbhlu2ikktj1hDw4IaMScHslhmPc2HtKdviQlW57CXunp3OGKTzsafIFl
foIxAsdDllGZYakIB5wMVwfZxhOMgG4j7DzAoTtQIqpe71lV6agoXBdFjCWH9KRScJGWVBIDQZ7n
a2fpXrg2xCtc1XrvtM6As2xZrnPpdG9dmrYbk/PxoV5GGtKhbf9NxWBvMZ9p77lEJgEnvj6KCtO4
SWr0zewwIegu/FKX9pxMj/aaBJUDe2Cu5gj2fXvEzum+OU6cPMYTlGcuLBNVAnKTT6/xqSmKmbXE
MN77eduqwE2o7mIurv6GvK6KPBMwmpm73p4ZvvFIl1LQKPht9t3Ai1sLKCe7dk7zc4OielM4UKra
uRge6Kq9Iz0ELIDJbhmjuCzpLy1Do8/8HnwhaptWDh/RumKrQdQKpSBmbrt6K7SBOAD7vrAq/cI8
OTB0VwMZJAfQA8ulsx35Z6W6e6s07O903pn/0Gtm/OrEBcBcOXgOdoHAofUe/Bi0rV+NX3osgpFi
DUtWn8n24JiT9VkiQA8zm+H72OjLtdaM8tkdFh1MXpbuWhsLcGVow8XSe/w3C0KvVY05pVrxMVb7
Dvg2lhbzDhQhjGY1OyBpe4HJTSEpxXldjQ9Q+BSGoDzBZybzV4e4hsMkjeU0QqL4la6WM81k+0fI
I0UZPBtNQ7sAyNc8da3WX3Tmkfs+NrSLD0IDDXrtfnfSmi+WT34wDl8rxweNW6WZ0unRqu9ZAXWN
oYc3J6p0wz1XgzJvQ+06T2gTQCdlsmf/OiwPLe/kQWMnv2YI3+/dhcNKCZvgr7i8Y94x+3/UAn8I
cUQ0uIDthhF+Ul4fNAqw15pMvENtevqTLjXiQhA7wcSxTMZyXb9lFmw8taPBWmfK2o4utXE/gHOm
G1+N6taNi+KZIlyA9kkMY0FUJKPFMvsKWD2cWuH0R4M+VpsUBa7Wm1t2qgLGsF8xhsidmwkL6s3i
RnyhDil/eZhiV6HQfyQXiUwB9lyM3nssMSfPNO3rHHj9gWOsekKsktFqDoUN9L5PmzXk0XbDg8ec
TXyOBB4wpk81c6mIrCqgG70Y4ALwNY73HCjjjmGO92hQZPzT4rE+UbGQqOMJk0MgZbhtZmhPjbLs
PuSs3yGnVfbSzl4WobosorKxi0euKIpmr3abJ78WNErId/tbM/vLcQC+9lVa5vyNQw2huIfuvyZ+
6JAVtgbNxM53owjy4wiQduPldwBW43i/elGps8gcfasV0rh1XL2Y14eM3aUJx3PQWx+vvUuysdml
15oBzxGBhYWVP8vhy7rK/05wEB84BAviKu67zE63ytvk14ia4tiigsuCT8ERepyhcp6tyTVWojOW
r6KwrShJBM/diPOnIW/VKwkX8lWhZ75YZpJj9+/9GrbNrH8Xgwb/pG/TJhI6UKFEyv7d8Ntk23jI
D+Z5+M6FVO9EgxKMqnIYfK0orFer77muB9REMXOVlFNdxsfOcCRTs4qkbB2LLAAmW3JadAhhAe5k
9tpJJzS4hWvo8CvH5Cy6tvm3IBhyGKBlAQ72xCL/2lZAndHHdVs5qOBgTHDzVjZPaq0lCSO7zDWn
HVEUoLfwfYUGmTxrBHPlAylPzRvxalB5g9F86SHIRSlF2/tADOdzE2fzV40y5GMekcmpqXRvyzKB
ulO1+dMsiB8ZkxgllalZnwKr0h5NZCnvLirZw9SjWgEd43DueLF2jUfzDsCHfasMa9xZnmXsGW/p
u2Bs64eRbczOkHl7zoMgCeO4D/YdG8LPigSzR9Hkw5fWxnEU95Z+WKjd1rVJd1rNMZi0xZrXOu3s
bvD07OQzi+PCp2kfqr57yPrJ2C+xHXAadsMxM9Pkq4KQtBZKKqotUW0GT/hHj2J1g5MnOflcE+vO
L/BNmoZVRnSN9NmucMZDScj6RpJCd/ZHghEp9/1glyfSiTy9cIH+a8u19U1xdT27O3t2XF7hSSZH
j+0NBWFJjh2bSRIom9La6jzBTeXPdUoHkYyYGFqj3Urq7b3f2vNNX9z/4a81qxuX6cjVkUVxmMqK
LQkHw61HusfGxurVdgLfCIcHkl4UlHXKmD+YnqTAa5nKYjz3RtWv4ewZEIE8gF9NoLrPIFXYj33Z
sR7yGg9JSa1zpJm+MZ/KRQMvzfKFhJos3sYq6a6gfXx4NBoT8t5ur56n3icjU1ejJgDHrWomZaPm
v+qVbb4hjHNPSe1WR8tPMalmcT1/x5nbHvl9sUMyKINqY/saL0ztPzUjKi43d7HajtQh27Sr1TE2
BvXVtFP/MEx68yJIo3lCzbAcsrFgzR/ElbnWtbnbUia4XBeY3wqB4gMBVXKyPSYAtuo80k2I3+F2
zFkiO7oVRJWIzb0mNaRupT9FmqMQv2iErdEdZI0M49Jyvu00h7YZ+OJGhHR9oGNFnpmOtb1JMN6h
NWqCmLV634AeSVA+MaNhEmCwtqNLm9ZQRZmEEKHyeH9ZXyZSUc7EU6odkrKemHLAWA9Kassxbs3k
vKDLxFXYwSByljj5x0RHZ3dpCfvvbn0IfRJU80g1FOLRlAPJIIVdOzWVfR/NF6SZrJKiEl85C0vG
oZV2mgZE8m5eF7+B78tjpukgM3HybXMngdOQjS2bOMaooZ0ZPnjjOdd2MDnHXden7lWayubQ4XIg
4MOsECd395SsYhKEI8nqXzD1+Zeb6Ez+Tdk4f62DSB4LNDL5kHQQSoxCEWLrZ1NzW7zaOkp7nk5E
oYBtlMvw6OUOsRkDI5P+Acut/+GBP1yLmUubYTIO4IKUwX0PP38D+30u1ro5lC821gAQhxXJL1nL
2GHyOvPddHQHWIRWHtI24NvdtgvTANAz1U88pG3O8FYNb0UXl4y0BgSczOTS8dC7HvZfURDVGFbj
lBpnaelkC1KCJjPkyyQZ9lKKDI4XMIFjzF45PpkoEn48JQRnAYkK/Uq/69FCWZXQpwZM2xls7DqQ
ByPjVTkqQf7Od2zOMzIsu+ALtS5g5nqblo1Pel1ma7oPS9I68shBW241IRDEApk9smgExt2yEbmc
n5U7Tva6RKnHBFX05B345HNYkT3jvArrDuM//urFH9aZTZeEBtdrk32i+2y/69zre5axBPexT6QT
BtzBwJebINGsF9vpq29bFjWkaCcYrfPstR5k3qRUFrh15FIn3lWC4RDWxc8TL4O9601JyECxZGQb
DaRgTywY+zk5s+lHZMBy4M4zpkOHrYTuiPlZ5cbdMW+95VNx7smTspiH3mUYaHbSQSl1aoTQY7Ay
mpgidmX0Ut4QmDzppamuwgB7wXSN1nFLd9miSs6WHM4sEaD9jmVrX64oXVPjRYw6TNkKm2m5A1Rd
iyP7ZgfjM9bi6ojPhlWhy2B54eXD3BExRxlkyCxIqaNdmHYddp3I/aMKUJxupMhHNp8gzstdDuM2
vkjl+0xJKh3EJmvX1iDqpyzyA8JRg64RJ3McYVLXrUiLK6KNkcsbkOGsAfmNGJBTYP+VRRLVRVm3
LzrjhVuM3JHwHkN1rCQoIR4gP2Xdnz6nnhEiZrRQ6c0tSsioUEYXhGJsuIdIpmJlaWgFBoU4d134
n8vC0oh9bqcftMZcAHcnZvmLwpPUxNnIZgNR3UCMV1tL5iJzLDOwDYGXz6GbWulnlbloyTLIQc6O
yikPorJ1kPzrCG0wWNXso6MBvl1AbI9jgcjJS6454BfIV5e5ZIRXqlwaG3ij1UeXdIgGYqScBSiy
LBfNiz+OAAeZc5iauvPbBou/hZHELaVtSWPnUQsyAeSQ894xXLfvslSSvbiJPvx+MwmD/a5k+hsT
iXaqE2W+DqKyg2ghmMMLq7yv0m3G6EayP609fdcxIh7vdyjFccb0iAO3kfOfMrUu5zwvlY5Au/8s
TA4X4HFNSTSN4Tbtoz4gto8a386NB5Mdvz3tp/taVIWmR1ApjgwXnQyynNbpYf2ADcjtGjQ7KX3Q
Kqp0qpuQ1hSuJNznxtx6E66aFd5AX2Dqxr4fdyZZjaUIgp47o+/46OCxGFEQCFTfTpwzbA9gty1k
0XXFMYA5kG4Gd7LqJ7VAf9kRWVP4bHriwT2miFmHNeFGgtE5LbONsIw6qiBQyVbkkKEqlxJSlKsl
wxipPCjiTT03IM1TqbT53ewW8sD9qfaR0Zk+6Zgo9DOWTjofn/faLDWzYbJbic+pUbPExBNJoEmL
I7z4Z8EKhfa5itFE6HIo9Sig4LMOyOigSzDvpysIEFQwYW0XTx2rBSZ/FwIDgZNNPA0XcoaPJU58
3n2jFhH7Slp3zAl2gGCtNViZaYYpfvRiYYIBAmVlZ80S7NWYN9reQXu4vEzMUWGsT6JrIsV/kt76
xeiMvQ+jQK1QzWTuJl9i7R0f/fTHZ2a2715u6khzLeiCFaeicFw21uNiPaJ3E+lbVadSnhc3T93I
BBKR80elePINkrSrI/jo0aOb1KXNA2yYKv8W7tzP4eh1KQjLxhqXj97BuQpUXPIbYoFtCPaFbcRd
xOCIxXOOKmqbuqOh/lmLkgH9Pi0teaB9gCviAGVdjSdNL7IRHUfMHlCPc2Nt6lpXHAi4pgAIjZq5
5vfM43sOJsqffZuqJrgjau/RBGVs+T9kBnDUUezpn8HYeC96TtAQedUqu3Mn4rne9nKov9ClOzlQ
OHBwdO4GHMyCVZd9MJTQ2NMU9LJRy8dLlF9pO+DytF4jNaInFfFKccVGorh7ZkJN840RzrPbOhq6
INC9v3OTAntSk6OATKNQbE8TsxSDbabFYNTrGCYjrnEqc2eZleUdVXbnbusqCdTBZd5ebxWxPJfM
09IO/36+LNzJ6CixE9UU3E2DOmbTWmpyEWTcnSyE0o3gBokR/BGLOyJrUtlgb5YiMP5IRsj606J5
DI+pbqb2Q5De5ECaFA3DPFvZ32jUCLtEF5STCc9xIiC3SQdXHxFPZv1SlYY9rn1AYfqDlsEU2aGT
C9ITDGf4slYR41goDa8YnuBVudoTk1QO2A5gwnfWUXmzqIib/JF5D4LY3mfdA+SkJVDA6gkwpAyd
cQpZUtoPbRdM/xLSm0FrBqo2mFYB8wLlZWF7v0O9cM9vA3eU5QHr0zSsncGe5yh37x1LQtx6Fqap
Vo8PJipV+BSMjArQRxqoHcsyVflIRK500cdbzT/lBCYpKnD29ShngoXgtmXbEo4kmpl8SyfXOwft
SKStspYYtXLbeT5y1sIAiYlxzN+4njawLilYCt7zZ8wMu2QxDHukk5QxLIxwWkTKKJtlXQ2MG2CZ
cBV1ZRXoyOMQLELdD/SCvcBg5ISB2CNAxWy5C06Q21IdEYzCVIkFeRaR6NBnRxLnC9QxdTAX19Rw
4vlRBiZfzXqB71mLrPvumtozQ4TgtEodwlArHKuMjDzVg237sMomlWurHuuJVC2DRE2UJHIKx0A3
RNQ4+Tx9ahJd8hokJZtHWRV2u9GHTFD4N+BDVmUzEpnDylT8payeXgei/dS6kb5bYdbsXH9deNY0
RhBoUXU1lYMXhNEpxymbar3YT+iuRyi8MwLDQFuc4qdkhKn9ujLJs282tV3Ov8qIRj3CXqWNn5mN
dikFoMyW89h6aNV5caT1WDoZI/MAfGS36tDaFpuyX9Jf3zRxA2SjjIttXc7M2VjA2uxixkZ1332b
dDBIijhhvYHBNAjvZgGxzweyQA7eGNfPlq+MD5lUsbcjoEDEG/1/GawKtODNHYBir3NKGAxZyMa/
czhTKWdp3U9njD8EQZAlzrvvdlRCW5IOkooHUMcsB4jIvosJKhUfJzkASF6ErsUv9E+e2GdFrL+j
Me/Nz9kKgiCi9y+83WLISjtocc0yAz2n/lSWNcuZRJPPRDOUey/21JO0detbVY73w5Usn3zbRd8h
qmyAnouPYD+BwTgtnUSMWmdzx8vHQhJiZ+Ua70Mhy9chzaZpDetuEatGJndnse0kf/GCnnvlBi3V
n1kvateVII6BoI1Xs8zr15yubGPRmVcR/R3PayZ4i79G9kQQUEF8uoR9xRVc4oyYZy7aWXUxum0j
cdZN0ceAvZSFlLmeJiC5HgtIpL3olhHXVhpbk2HqbPB6JO+UJCNRzBIKjCk34ot13zhAmd1m9FMI
W+7o1Nh3zwXBN8w6F+Zd/L1rLV4Hwbx8NlXAj3OdNrk2Yw5oKEkSlwRAfyAEM4/LN8bnPoTRpkYb
sgQmUwndsPuDg4x72RI6oP9YdpC89r43/TQd2qsDgnrrYgCN2vipKanVZjHzVbW115wEvG3bt/rB
baFFhjEtqFzT8GrJBhNp3O2rbgm22mCjBJnKQbsuTiluqPjKNWNynYWtbbhR3aDMWAINjZvOL7iZ
7KHblIYy9ozvi0PllN1PEQcN2HOlbaRviy/+V8jSlX3FJofEZZOZiv/1YlIPMNM6LtPZ8YbIRjBy
X/V282NfukTM4pDVvpBZr+Yahlf6yhG+S9xThQQrvTi46IiPpsw1T+k4HfT5PCbNA/H0O1mwjw7y
pyXJNhmvmdnJdwfZnBO8uoPYdgbYrLS/g0yPMiPaPCaEAaMt6H7HLvYMwu6cwE020VSz5ur6jesW
H0VfnASMYFFepgwdhiQM2WjCABYQm4T33LnaZMIlGSJLt92zwgHQVFcrlr+/4KQPRZJ++EP5VLjB
ax4Xm96f9q167yyqvGKOIOheWIM+5fG4SbrldSmLR776UVYQyQ61HldcGU2x9zaib+oEkuvlWpYI
+wXhyJKh7dju3Kl/GlKNdTXpPtqvHxBVjHOC4ys0GZdqc4CgAxhGJrExyItL81UIrNBpfDBb+9YH
0yuO42+Lqhn59YRiz4hm97NGajs26bWfvgrKF1jNq777AfkWABpfGRZ8eEKMKIrg7hehyEle0lrQ
Qi8gbleedm7IRs0MGnTVkGZ2D7RVy4jH193PQXWr0UCsVK9Cfel55Cb66aZad8hhmBiu2LyshsQL
kcefaJ5zSmkiylAF19OGeIfKvt6ZXDJ/wNCxRpFFFG9G7+GtPOurAcZvpH6oMl6a5dEa3w149xYc
OV2VBCsyYHOYupU7DvutC8UW7yiq7Mj3mu/ATvm/kAxdgh8gdTXWxo5fkUQE7XqhEXdPjK90HBqg
RsIseXKhw2UUk8Bb9RIBGZmrSm3KeQeicd1X2tVUBIFJH0+MZe2D++dw10qO7KG7Aad3XSxo3VD+
o3lS3pOevjtDsprQWGaN/T51ziGrvWOd6tfaVjcRXCby7sxDM/0onNuWztZlQQlmrmN9j1d6bKkG
DpkcsQpj9sCXxeOeB9z7CVPzfjUVD4bIYeQuTKC8Hb3yMJzIo8BZGiefNT+HbzthxQvDW3/dkHDK
KILDr8ckzFNKjj2ZiN8pt5kM7rHe4o/k8oXJgoW1t2YVX2/aYJtkp+J5BuiLSswyH13keVoHfepL
iz8sd9vFl5TMBP65Q/GKtmC+sNwug6cyQYCL+JocdACV5B8zTtAjEa8X1ijTUZRb1j+LtW9Zo1Xf
ixnm2klrr7YLLh4+e2QCmiuPBpFiGWQ3bpnkxm1hWJcmOKP2cuPfBSGYRyALg9mPxtjGZFvlr838
6ojrPL0uSzgU9PoPvAOBseLkdcmQdTaTs8OXjyrmrRSXpnxlYdPJUy1D7GFR9olBXrbIj0KeQWYf
W857x/7zvWtGREejQyFm9ZsJ/Olnp9Zo9yI2cTiRi2ic8btIEZHQC4w2xcFXBwhyNpx8lrMDUseE
HeymzB4GUlXrOkOA8A/jjC4Oy8Wut/MjgEeCDogcBM8ItDYgWAIW5hxwno4bOphuZfd16GvZp3OW
Vf/DznSlGWgfMq9HlnBLExYvhNQjgy7OpUgPouU3DQLnWlOUJg3J4fzLYEPXhMff0s7bk7kaTUZ3
qdJHAylKs+CNI36MYm7XWP8YBjIUmujaxXvGvJzrZW1nuFTnNl4prLucQd9iMt7SnOKoTE6d9iM8
N1qyB1k4eCAgf2rudmTs5sUsiNrQasoNkShhagO90yAqtgk0cEbOJS+0IZxt29YbQ09+REaqI2pf
+k+27zkMcZagqYsZPt6nE+mgvXH0/H94NklCQm0aexGLxg017k2N4uSQwSTJE61qwlAH49oDVnRT
dw/K+xVZ0L0qD5n7rQduVaZArPz46PsYB40Mp7lfZwvSQAO9R7LFlxP1OvNAc94bvIvuyDwLfXM6
nnryqBiLYed8I6x8NekUp8B6bcpG7tWN0Q8hnCUI9cMGAN96Gf5hUN67+m+rftPumlVJKIi0WXag
f+AsxLPB7cq1UPwfDsCXtsOZARgHLbS3AXuYFo+TTEk4L5rRJAyin/D7OzopRVdrXqb5meYcem+g
zQKUSTonWsTKgPh3DuSk2yXovNrPINPkn271LEVEnizOWcRL3T3U3iKmozaWyPedFtktKqjcJvMY
g6do9kbStGmEEU9aW1IRkvrP9QMb0DBBnvad/asCUAE8zkpDoJqMmNAEiXSAzhFgeq2+cGS2SDQt
7Cmz9s82UXHhtFLGyN3uwP0snzLb3+QDeVQ93+40H0OPVTLSJWY1bfMFIPEZ5/WuVkhkgsV7qQO1
v9t46pb8K1jYcBO0JboXYlTM1YqORw+rpTVQmqGfUdXIudX6ZCZW9ApjX4XGhJPIx/FUBNbO9fVT
mejtPy2AktvH9k8HhGglp+zUmP6Nbeoxr+Ulc5PXyQ9uglo5FNBVsEjh3fJBz4UkVYWjQuWUjDpu
ASLDteHQTf2jhmDd0QyNxlLfKVJ3pO6+94Xo1wtKrtCz7pqcidAr6MVhs9inyTLoli3kb7olP0nv
/HRQZa0gULarxjX2FeJDKmbj5Pj9d2e6RJTBUxhmiNcVtaw5ukjJEpSGgWnJfR2Atahx22EQJS0y
fQFc+O6wN8bV0YWp77cnHAYFOXd3j12cHJj9/Q7Etbief0bQDndUGSlwR6IkPLJ/bcMxyTzr9uxP
ef55e9PZUjGkeKote42YAJ7ESIjQDF2/YFhwQP5ASyzSB5LvrtImHDi1voQDSNfwHijyd01r7gYW
XqtMdNfY6D/1XFvdLRCNcUpda0fp+pk2w4b9KBLk4V8CBczSvMgb/DcQD2ixavT6NyYEnw6JW/aE
pdq2V7WniOENLkOTvfMWhwoPiZmDh4B0lXjL2vYJfUCzs9TThakhgK253ydlwE34GZRkX80xwxfn
hpooXLjE7yvAHigFjZfOoHIA+2/W09F0sQ6RiBvOPAQkuDT47tonWNRWV+i9F7v7xyT8hHY9VCC/
AXVEXj0/uE38ZYKRnLvUXrPoChvT+TX4XrL6Fas83rPaQUcm1l661+e9673nkJz1GoW4RbSCyUyL
2BgYivsAG0wXVxHTznU//1VE5wlUcchXbpxx9wU7MZFt5NvOFmnzWcXveMU2fmGGjjttcvU8YtNr
vfFQ8IvaDuN3f11rO9u7FkW3ifUxbEgks5F+ubCMUQskUOhMWJrxhiV/1PYbLxFhLbdM8EiwuPnj
t8QEi3VDI8ZLq98TY+OZRchiAt7JJkEjgqCjHs6z+y4o4sDjgIs/JsE7SdabNNlVhGBM1JCjQTJm
xdEBK7UGpmB9OPGuvVsB4yuz5fBus7Lc93gciTs42EQ/aeUZAPGhwdigdfYVagoyqX1QzFtbTe8L
7q5YWy7ES6wpPZ2AGqtanhrmzLl6c7zuYWA4gHwxxEsWuThSE7IDO74KrYdkDEvi/ffsP3Qqj7hO
b7M7P/d8E2i48OHzQyrnWU5wSnp05la99bRm3bXGofFi5HQUxwJCRP5cmj8VHkmDHWGxRiJ0ipFL
dZ8ZY475RasfEgS+dIs+uHD8E4pNpNYE0Yz5ys39+5ZmrdqK86GMBOaudHjuxAlM0jnwiXxUjyYM
iIHGVpFMbO7TBj53nbzlJrrA0nr0muZQ5OKBNn+E2zK3vK7puSBqrc/pMMp3NuyefCXgefb/ecMu
kGgdm+D3rgKO08tkYIqRalNrNuGi/sqjspPLRTT34MB45WCirgRCQ6QTdXVMR/8wGG8WJTQ6rAgk
RFTo7AKLhxRJFHuxwB2ijtSiZReIE/p8tq0AmuN0jSrZtfbSuGb9R7I8JHm7bgnYIVEp3jP0vnWi
ZLTIHYjOO0dbmYIAYT/k0sk9JFZkwTFkCbcGdbyP4+82e/EYURI20ivWCPYXMe8rCX/emRAikLjg
Q7R1I2hIQ/noLj+q+eiWx1rQXHDZD9wZyH/f8uJkoriYnsB9AQFaj/mGzaHeblPzKfWOCbPNnnr4
tWaknHJoEnl9Q7wyGQPTrnXXRwBA/Caq6ijHBE2UdXKS1dEZo6Sg+WJYeYJKzjAYYNNavCvvzD/y
LaLKuYr7yyIPQbFnsZbqxxwtXXLycGRk+aXKr4SLrNr0x57e+uwvf5UKYPy6NwkgRTr3bskf1vK9
c6SL3/iuhSqS1FkUiY+yeNTsaFSvVYJlflssG9DmY4+jM0Ivtbo7yZOwyi7CNff32AurO0wkBNtv
Fc9m/ldbZ8YcZcuYcRsnOzKPJ/9DLYcmwYgKMerM+6trWw0GMoEAOvqMl9Z8JY0rlSwGMRBGZs6N
vbWdq1lsZ4aISwiSANh05r415hGFps+lY3Pqi4/S704Mx0JBRxAfquxrXLyV3hFXuPP6T794qKpX
JF0EoYclUHsCTVGITB2OHH2O5vQlFp+5+mX+oDdEqcGu5gAZSRGC55yvR1fbCspNIa76EBnGIcXq
Ia1lwyw9TIu/GL1ctp3Er5i3U7437VeHEjgbDZg/M3/eX8202SmuRKy1NhFoxVeCoEPWipK6PgaT
tpqMsxFHZXfEKUAteWcbpMjkUX+qL+Oe/biEXXCaUEV6lB3ahcBtq9riBXWDLzjpK1K56wHG+6dD
e9WMZw312dxfMuGECOUizOlVA0kGk2emH/Xshi+37CHPzxfPI5viR4p+o3vF1qNmndMHBFxItDeM
n9cIIJgUAFt/k4HHD7v2JMQX+NqCnOtgZu6rzul0aNuz/myrv7umGYPSR0DnALCL5BPrpS+XsMdn
2bFfMDt9U2LUmKr+RQB7sPN3L9mUHdm5aRLJ0l4z0iNW1CO1DAubla8HSDfeuER1/WeMfMI1y5Fx
V1ribFXPrjdvNdAhCgKy1fwiDd6acx75iEL8Cq9CGayJ+VgxQKctPZn23oNurk9MlECVGWg9oe/h
DPlK9YVVCUl6EhNKTuBswxg4zS6Nwa7RqbY+aGmuMaZMDfm0yymru42ayZSUi/aX86B1Qn2W+iOx
/Wcr+8TUtUJxdQz6YdOnrN1nBfLb280oSmPKenTvfNJra7Z3vlHvM4NvdmOvi/JkMDHDWt7nb1rw
HlfaKpusnbzXSuitQF7+FkMVDqrfpNP8NFslpnZ4UuQ97DtXhjOdKMmv66a9ua3PiUzvkphHRGKc
Lsgg9CekWEBBcJqmIsy0YD37X539nNB1swvkL4Y+F0McjRJGdVCE3CCuImCa2EosOIcUq6nlxRtM
hVtnrDaxcSszElXKno0pjFbsPgh02MRypbfmwe645SqyJeJmUybBuba2dvoQGPseShCLJn7WBUTT
xHgscNbsAnGSlCvflqtFK1d6VdKaHzwzXpGEOwa7xGvXVbI8av6joS9fNgIFuZy94BKnt8SCfTOB
vW/3mTzgUaf0/lTZewXDvdmAUFwoxE3zIVC/FkBmP5lWzuCvZo0VWfxszO8Gc4RlKA5627w0+PGX
KfhA+I9a/rdz/hJHrbCvicXeFlqwse10Z6FPL4r84ic0CsSfzLihJ3q6lsNzoG+woZ8l+T3bJ14x
RFxbPT4D+80cFWZK5iH4R0fk7BItcntUzVdRvc2Mciv9opm7hFqkaC4Js5y74xv8xaobNBRS8z73
46vg5bwbMmPcDrqgEEFJ3xOH7le0UwOuAJRQ8eRvO/dVwmRvSZomBCbKsDRKisX+H2vmvTX5z4lH
qFFwGW2YnwjQ7yl6bgxkhwWYPr/ETMIaas6ZKgZO/LbK4nXLoBhcDLmj2doaiLshvJeOIhS6HcJS
qfkWdcH86DE+dYv21mE2sjkpPP3Z0779qkd8QvHh44ckuqXUcnCujyx+Qq26NjOxX0XoxhqhrcV2
suZ9wlC5ZXygSXebzddeY2T0kdv8cfcY0fTN+I+j81puFluD6BNRRdzArSRAQtmW5HBDOfwm58zT
z9JczamaM7YV2KG/7tXNgdokbxFg6VNwyJLKb1L3OSRAxllbZXrY04vF0aXtxs2S+lypKC0JYVIp
25KBbB1w6SbD0OwAgGwLcziWzVtLPDDeYUUm/sEKxX1Bfl4t0QN7uhknJmNcIwFnrAosWkO8NcCS
UJxIyh8N8btSPyi3sGF4jeGnNVLcvWPBYO5LCp/mnefUiAbYH+ZiZOwzQQ3wxDHf5AhettJFVtRt
ya9Jq97Pk/QdrphYFV2778z2qBbmNWzCU6WKexQbKmJEm5DKIm6Dcec6Fd3GlGJXi5DFTVKxICHM
VZtqF8KWmAKtEpmZm0jfzDr4d65npqZSKSENp6nnrmUu/6Iu3M59+Epw7wNfbI0UYr6Hz7QJ/gci
/EvgTbMA5zbqnmTk/lSiiCq57hnIZ7FonGgxXsIidwVpdqURrP2El5ElrnbLVV/udUIc+lssCEcq
Zc24s5595ZkJW2qCUhr2KokgXMr04GlUk6HfkqkmqA2XJUVjWZkxzFdZZsAgqSKBjWWdqTprt2Sy
+Prj+3bMpvmkNw1VnsZpsItumch/CjJar0y3hCqW5z07mGU/mcJLWyVXmXxVCV14BRSrIOHAkMji
8taqGEBsHCoDyg82Vp2hvrgmSXzVExAeMBsdo+6xBIyKNzTppQFh4Coo3pbJxUPX7EueoSyrVnWl
Aho3ZK4xFhI5WRCylKmaPdQSV05uI5arml3s2mh4ROhmjl5MEO8WXFWUWiMflDxeTcb63S81BTRS
uw1D9da22EBqzbrT2bOJJvslVsYvWgC+sho7Xxgk5zLNHnHA6aCT24tRs44HWun3QfZdkMgqZ469
pUKYkidYhVTa6dzd7OrDSrQ/o4O0lvTfwIBI0sfqX50tZ6Oh3i2BvFBm9Y/CpbWRUC2gcrGLq98G
6lFJZcYyM27JVfU7RPVaz9F4x2/pyotFymN4q4L8hAnnX6Kbuj9MLE4CGlIQ6dO6U5kix6ZO/+aY
/KvAl8qEX/FZv1Sx/BuU8YW2ld2kmj4kmxMewA1oxV+QPWf6s3HvdlcO6g3iMlX05oikhw8LC5us
4/YbLPqTkn1dBAYoHWZQODjFGhsQuDbQmHYve8O0vFW1/a0/B8TZjE6CQpLX26ihchrc2+tEpTH7
vIFAC8ii7Xu/QuYdF4Tq1EyjtTQF3IFJo1EQ2p0kIx69aFz2S16d6P1i4vn0EHRxusMQAMTDau/m
wsoUaRjPJ8OfYYU51EOhiE/WW0IVfDRaTlWZJ7g4O1WyH5j8dkLii2IzqUj4ioaqQjSSRlgrrt6T
JnlrqRhH820/4mjaQog7LSOrVqU8ZybGuygszGApQQqu0OJgzCosTJXSP/tPwXM4TKRksWU4WdpS
pkbbF1ZxugtszkJpUvwBEdyZle1hDv8rEv1S6f0N/wZ3+HC6KiXZMXhIKACCLGJLwNUujgCbGWCq
Z3reZ2diM+fhvoWq5QBKHVY6d2d6MNR72oHjA6wZrvFkoYi201fc6o9wLm6SHtzpu2l9GjX3+rJ8
BF3jD2HnWbnqimeMOFqein/gqbH1OehWtSpmYv4NrBi7IixrGO4wNHtC9U6TJz8wEg/RiMOJGVoC
Js5Wq6+ymhg46fJfjaq2TkIkPjXDwWeIiNKqUOJeBhtpBezrjeE219h2PLC/PRhQ/0sS6css+pd2
hrbVNVb9JlFJxMGVJ0MLW3eJlPeioXWzQ0u1UiqnDLwY61aUd/7OdaFoiP4xukIfkEvVihtgsfss
6n20SPe2Xu7M0C847stNMC/eNGGjLPBVrsJyesuK9qKYC2ca1meiwf86Liwri4GLFk67SoE1V0AB
5g6BAgF+gHbyOL7GCYV+mF13+C3e8RnJbC/qC6NSgCvthWz+YRzV+6wKV2Qwa6HLVma4F8nwnbac
rkGwMvzu780kNj2HFXjD2I4nea/oarwyc2kXQZuF29NsDJM/X5LWilxsp7ID4sthC6O4k9j2Xh2k
nRDSL51nM/9vXnw38FfM3CdI80Ku3ufaKFaxheKE3Gw6YtBf7GSg0TvjiEnF4U1/omUDwinsCtVV
MaetxkZTxhX3HXLY86Aua8keju1gvPYqJoxmAPiK5yVeF7q0b0MMublOVZSI9uS1iKJI30vIV75W
7ctoW6o7B3W1SZLwRvLuHT7He2fX773CxjIy9JRoD/OifPT7CFkmNbZGmG6we1CvSWRyxR+ymWEl
rnWpu6h59dZnz5Wp0/2unM+Y6EkD2J6u8yAHKa/ExKaRBeEtQI1n9GX/NAMeEDX9sjpOOFP1lYfx
TbJMv+iso5gCzopKZ6F28RHmg/Yvn4cP9il0bZRKBjWdq1FLHIamM1TNt4KW0YUFkYt8NzNALQ15
h6eUfqtkXhVxubfqanYX6QdmE5IDoFCFGQxqHHrwihDuri0S8piHAKBEMl1VLumtbh56csYJW69E
DwUsp10j5VtLgIasA9Q8GB+xvia9BFtZ3kRF5QckC41Y+5nqNnEDQuJP8RCS4SpMuL/26PExNFWt
/8GV7UpVFEBiyUB+FPYprourmG2OzOY/qbwbFlFtDtHxEjiVabrEDNYx/KYp+wkwAC9cLiUI+iAE
XDmTcFf/4QvexHHjTSnzkoLnJyzI4RgTA/0jtqoTSYY3m4mKFQJaqq1jbNDBBV2sZpCc3CtJQ+3D
/OR1OiwtrQ9fxPKME/UeOyWNh3h7TTnfKByOQzSWkIHKCroaFqwXJTJ2U9Psm4L20I7tcnEhdm5g
ESK1MEFTb7Cg2TQ/JPMXrtmms7VLsmivmoTIK1Q3XIRn9vUajtu3aSkbs878Ss8ZCbaXoidORQLX
Ruha+IMFK3IWghwyjbuW/y2lueq0D8T1qzU+1IKQ98LlpGcZRJ3FHe92omWZqwEFBJoTWdlbMroA
uEAOzsjsbNAJymk7rdQEPZ/hNciv9YwYMl8S1gXol51i4aBgHRtazinRxpwZPKp/yvJXgRBCSMdM
M4uvST4JutGK/p2iy9Ui7ksCxPJT0lypYOKZV4eRQrgE91tdlF4gYC7w2CdqjtyMb2187XtlT8XQ
tuUIANt6LckIkHGNYbg9QktFFKEt0GyOA7dvmWJdRY8xVhQcIeuCjoXoLcuhg9SaieMyW77mbMas
GZ8XHRtwaD+APnzHCNdy3+zB2L5m1MbFYXsdNNXv6N+yGLzKxamjsbCmwGlOmJ52pn6QiPcWoNSS
ioYCfQteTVhio7InZJRAE/soafjK9Rz8+PSZT5+RnDgJk8lJ/Aam2/esdlHqVZjfe2rzkjhed1G2
iUHetKW1bQPkVN0AORLuYgv7dnU2O4jektjj/6RrtvX6nlWTD60cczcfy82ALZA9c1fxQrswvZph
dAomjGP0PMfD8NvR2yEvGoNq07iEmbbRW90rDcUn/QkV9wphFXcY1Gp6Fce08Mq435GGcQoZqWEe
rXs5ycep0HEpWmee011oxSqXwuCKnf+pWq3L7BLDtLKz5NLZdHsiOgTJi4UNgUkLrq9/fIKCe1Gf
HcmWUSRn3vX5ViWvaf4d6J8FQYMOGWlE7IkK/EBjeigHhMFcOaYpz4vSf3H2dLni7uXpGKWPGf59
zkh8NWbVNigaXxPAC+tzYz3m7EWFPFrlF3nQNnMouPhScsmcJcWQEFlia5TG1WAwwbUyG45288N2
skkiG0OedoiTn3B6a/ru1lfy1W6eB8kA9tm9GeJ9qlwyG8OabBZfSP1niKxzFG2txWA2L+OvlWaf
Y/oL2CJGJIQzzCzdiKByyb5w4PkisWyM3zITSHYNp9aKT6oEEIyjLeZmj3sVNIzoJaHGONXQKhfB
/TfFFN7Bq7Ukpmg4mwm/w/lCL6H/bxsrVL9lPcg6k8XFKWaFLYFvi1y8xvm/Yum3w1igtiA5ium6
dCpkgZ9kZEnXx01mONnUeFiV/w1mdp1xAlR9tCEXFKL9RiHNENO47SIOG7gqBkYwivxmIlFgXF1J
1V9ixTviOgMFe0zAEO5aB1UFLxKKEnB+zPNwXChHjA/ksSAd4xAXBzhz2Gj92NglWbspIr+Lvuxu
D+aFXYnRFJp3NvpWUjgqI7Imf5gQp1RbcUwd/4SSeDDn6Zpn7hlxpCT9PmAW0rlbBHz543DN1raG
8eCMPR6AQl/XfezkEz6PirmVwJoBNkn5YITPD3pLJJXrsLlPynsCUb619Ya+xvHNMnntA5dRhhBb
iC83Ktb8vgs2gUUcKZbVddrNLjXotPSl4zEEgwKJZitxtdETvzJ0V2tf5/Q1IScmZdeIUX/wJZpz
Yl1FW7nJ8M8ujINMSV6h3/Xm3aJfufdGfdtwx4V25IA+Q0Ak+mPB45kFb4T45EnV4uChBlRkL8Fu
sX+ICfJmmvWHLaUbuylpixKyk3I8p0vZXpGSoDEZPkJZyoM/5aDniro/LRaJOqOrd0H5XAbmTZxS
2azWv6rBxNJ8HbO/Zjx2Kgk9YuwAEKvvYM5XUccoI9p3mtPzsum9+EEjLsAkfqrYUlJ2QLulDBe2
Dvml9WROOJLxEkl7GGvkI3ZytuF4MoZ70rJYWEEFG6MXFp7onDTCtVsofhOXrMwcUc7T+4Cfbdku
03Yc/8EVWhW6k4X7qbpxoULsbs3vId0oTFgopDZPTCMtpNdkbbSHTv8cCi/C5za7zZXb0Qru4mrU
v9r6m/Jc6E7DwDLEMlyt89Al/J6Bipa8Nr0Z0wmyIfPA/mYjWRr6q6Xt8LzOFKfH6yTwk+bYaIjf
1350x2EnjG918i2mW4NbKV+dhQ2V0IWFOJw9lGw5lckZENzA2CYs9rFFCjSETPFR4cZiTkYiooHS
Y7tdk/BI/4l5YxcfoIiX3INkOukXKTmYEti6TdChDCqqW3BhGfy52lGfwA7lypoHgHq0XO4nSgO6
4YLvCMhOhkbOxFy69MSZ/uEMKnFY2qSZl+yT7s4D6SNPHb8q5QTe/zRVG2lYazyJSXNN8ruO58XE
oeIrNRo9pKkbTxXzXLTDhifqzoCsqaZdqB5RdIPloLMu9E6enGFlgk6I+7P8bA9Q1tX8FZBcqM58
D9cSF1DpI1IPYvomoQY1hqHK5BBPcFTx19Uo8ywuKJSN4VXw55GLOpkqa3veFRVGNV5YfxtQc3W1
3otO2iVL6szZeM5S5RpJrzJo21jc7fZNZXkEKE0PreogsoMDqKSSykTZpd3e1j4b3VWnt0p5D/nK
WzZeALLyMNP2RnPJaaSEH6p4JU6K5aWGuPgsb3UV1Ue5GUTqGTH7yICQp72wW7+QKbcXHsFDnn0q
tGKwXHYvyEHqtOfkxNW6VU41swCE73wr9161zwUh+Z1QKcronQkrKro8FPeKMIhfNhhCiD2tk2pn
8GZ3R8FAig/HxHBJjtubYbsDbWDA0GxkFIgsuVqTC70ysp1mYlzsx+rJjA7QHSsba6kbAhlKafok
zb01i8PcHNVnQ+kzXEyBMTS/B2NEA9gLp7EewhMQjsSd+2M1r1IiiMmt049G/DGqrxbPd7nTIcTM
jBR/BKhFVrQZrObI57BOuhsOAqVwWuow9aNQHlH3Z35pOPhJtFoCMPUvmeQI92F6y0s30Y7ov6ua
2ZbmIAAzNFRDh2RE125NlpYXjbk3ARaD8Zar0hKRnuz5h0WT48JIMTzDrfifYt0i5prNC0n1OL2p
n6O8yfLvVn1JSs+wDk8mBcvTgBCCTrO11P2QsGj7OKaxdG/+H5eCR2CihIt+Y0wHM7gY/YHxMvsq
6z3UNV8OyaTua80p/jhskwDV2n1lcnQF/e1loNtIezdeFe+4ICnNPswxmE4HBbEiCxCz/AbMA467
2ZGSn7ai18CzLSeMvbx+MbuTCuYYvyUk2nDdPznXhD96jHqUmOc7fXybR0eRP3KBe9EhPBE9SUmI
OTiWOAqw7RL7DHyNOtrloFjr7ml3O7Kyp8u+MN9L60p5niL59eAs+jYz+I24YQ9Te+WRznHEKue+
YMLkVMI1kJfohC2OUDh6xeU0BJ/ViHeFBCkKsvUxijlXryi1JBFu1Ccuotp80UZULmZaqwY+H7ba
gYPp2mB40TGAo4D1Tap3Miy+aRv0W6F6gUaxD00UK9KZGPatddSvMeExRWejbXRsq4AzdgGFUNBN
Jj/pHFz3Wo4I6oGqoBgDHCXnOboBtxRRC0CNaAfgYzH+mQXayR8+tWfQZN3UlMPrjwVTH+SY5hCI
yeHshSnlPdSPc0e5yp8MAZKDTUeSUEeK4z6+Crv3Qjup9otlstvtgukoaz/a2LtM39eQIxPeC2Cz
ZBcUT1JTgiVpfur0ewftdQGiJ0faAUzttluWPeyvtZHssm7bQlQMsNt3DCJT2dhkinZK1P5LtP02
KOkkiOUXTZ6pu8kdJMJj2VHrQ9j5MFbWCyej55JT/eo5SF2hVL4ZKY0HFoO5v8XbI4fLve241dvK
+NeXkjvqMrkZra3WNNeDwmiiZxBj5HBGzsyKBi+bAjfXZjyq5W7GmWI/Z5QTLdeW8WtxGEs4Zc5J
wW3uONixa8Iaas5tbcHcrmhXuoqOPARhFA2EUTL9Rv2lzimDyFeA1CLp7SlwTNZGfwILqOdwk8yH
qytJr/aMxgkDNy1WlnS3tb0Sv+t8sriWMc7im6h3uPhljXbtik33YFVHWf/VoqPZ/OrSvai5lBeb
jk1m/gunf1PxjSECoPwirXB64hcpeX+573DE9SncbtaLgyT6/gRojBssX6Ca9YKbhBtg+wq38a1h
Xpqs8TrL38gofJ3AwBvxKxbeoLhGQBCM8/KIO0bFLgW+EFjHCg+by/kmAAjEG1Y4He6yHyJYRr8W
R6y0MEjLVeWIj2JeI+gL4kB/8j7+NvE94xG8WwhFyho/WWPuqagfHsOV7x0/DnNV8xmYnLuvHD5R
Dgo4AwDV68PzOGACyNhUd8kV5S7s9lwpmEvE5O33IZBX6pPxIe2ncMthSEHc8zSuP8kuwlGy8LG7
/T8WBSwY1FH1Gw4cBkDKeifRtvE0gINmkI/JK7Y74C4cMeeX/A8nm4m+WgIc4tuOlLUizcTTmtyk
3+AoFxuAcKNfcReUXjnIqDg+DsmB+9HCZt9ialkBooqB4a/C0/RJ/YMH78PiJQER3YUKOgotb5dq
OvUNuzC5+q31PX1kD6y1Yo39+qvFbFasEm/0wRTCFSw+c+zT0RqyA9d8cZx32b3nNZtfY3Sk64sr
C+PnedlmMcvhtsCYw2SFmoAT6bJol13gREGb7nDNvyf/1OZA9iEudlpJQJZBuDsTfrcpqttk6lbx
aV8ztvRjJY9Y4sLkMcVFfzLKy+TZF4jSFNcX36RJBsLfd8VyOzy0qKgadyzkmZepd5mLl+wCuHNr
sDHA73bxtFbP6U1seL/sN3ur/pEerv+IKSzLhl/YnbFHYxYaybVeOCBgvFVei8+AY0ricHLYFd8h
t+rf6BWbgw5o4xj+YoyJ0If4Q6aNhbGO8eIF08YsXwC9keatVsHZhqr+M51MVtsMQMmKjQ2kObdT
TXtr/E6sFw7j5h4Ph4p1BSgOjck3ogiDcUn22A4VHHdIC9FOTVe4DQmnYzAaAZSCDzjw5W0NOGc3
s3Ks+NHEZOP2UXZd+lM+rpZH880/QmxOzcOY1hypq4c6eu0FYETuqli7hTe2+4FR+zrVzyWjqDVd
QyFCMMficvWEu77oWN+8zs1P9pbBNeZgHhBJWpF0wx+0F07nRdDnALw4LeyCcWW+t9/mP6aKDL5f
CUbVeObZtwBjY7ShR0bBv75N6vtwhSOolC7CGOT5KHVs1uMXZu3xfLZ/MvsrfUmHcwpuJF9RJED6
BfLpGuXojx2eY1XhMPktTJ+TQ/2JAG1/A87MEc5Dn8AqkuRqeSf0JIV/dexWsy+59WN6Xhfx/q/0
/TR54XDpDfzo62ibZ27cHlt+WrgTJ+aHsx1jgdiXeEx35W8sYU9bU3nNIAbA8y2+Ffv8V31vvqn9
Ix6g/giiDBjV76PiRjzqOwTklqwFXDxGCNTiLYKL8jrP1I2pPAkH3pjsjfy9Bgetz6xahitLkH8B
r5C7XTcE22LrT1bhJRknS2NeJpgO8lC0rYOLlwpmHsUHWhRL7qmIXA2RCc6x3f9WbIYjdnqqFBrz
czA0pLRvEkOc7TySujDXHlXAHBD5FkV7JdJDktKtlaCgdTuzION+MeMbA8KqOBa0uk182X+09qRV
fEJaecqSdNPknhEcJOuV/2G2/+TGWkEUBSf4pRcHaDEb0dmcLrm08XArXE82iACF6iuNy/0Lzv9H
A+CRmH3pWJXxZscGLRDWtz79ZdFvgRtF0l4NHXJA/mXQF5V4unKSutuiudBTJcaVT7I76o/ug6o8
wgXgXPPTb7GkkGdg5cRUx9VhSJGE8+fpq37oPeCR4h+uR8BWtwKjcmf9wfyhFTL10k7b2AG4B8Iv
IxfJ4Qf2NojBwIsaLrOcu5O9RTZvwfs0c3ca7EfWWiAXukclNvE54/VzzaEp+WapGtP055ET8G93
j3BnjWQcMjRucD+ttpWn7dSQ9sJlISncFL0nupI6kVADiz+fGD017Kn8ax1XYTaxinGfMy9D4esL
2FYov728LbimgojDgJ7R39jckmE5TU9wdVu9R0p2oANw4CKjGuVrQ3NsXtLHp2P1BfOnMBrWdIR8
O3cy8ZmBDA6xuw+gYJeWnxonrqVc9enQydKjVTm1jvExVtV1oO+BNzAEaLfQWbi85/tA5Ys9LMqO
NPxmGhbStB3ZHDAwYwI92eKxovMrwNzGJtcfOgRNuvE4MmbHVOj+0kkvddvgtGOpITmyqYMEk7tc
9fy34kMnTmlXnN2YuAs4hatIY8LIEQVTl0e0Xgbts3wCWHkCoo3dMKhwrhfjpJWlE+HbMrv6NeFG
V0ryegbSoA/W1upoNICOCcQKrQr3E2wRmexPxMgOh3nDequKcz9/6+wkUoKbDvacKePPI8QqkwMz
6dnpkXlRSDnqMNHQes7f5pi/G6HmFlGxVZTfvuHXSrrA+zz+thaHl0Ti2NTZb2HyIUIO0FW8rUZx
lGy8G3yhqmTx7VHPnMiWbmXc3ijbeUB+XodEcomt8JAxKi0lNtIAdETUkQzrFCL/GaljrOVFLZOc
Bchj/WKqR718ehNj5diUMZEOHjS59Zq88UO7JsILayTV9h00dFnCZMdz2XQGpp8Zoa34pReGxA+a
rhW4Yx+vrYSBO9d2wK0XQAw6vKD6BnVh11CewUqaE2CwoacMi29Jlm8tiS9r011X4fEF+rEL2p2t
ZVthVlt7UsFKKqepaDcLkGfqcAmWYY4h9QBg9h1D4Qb2I0cH9vmqfizB7E6pwlSJWzgWU4YsChim
mVuXqb0KWriApaRWx63NPrRd/hMOxyx9y+xmNfYvYY4Bp0oPMPQAaKNhgw5nlquOp1LnNBXrzMzw
E8axLrFShpNnaAoGdk0DcqBz34mi5GxUkbJLYcuvZnV45EG3ydCUbXm6Dj1RxGbiAAZVf2rxzxHY
6CFC8FPt87NqRcV0b1mPXP3HKuC2oblJI2aqOaPgN8Iya6srfK3PtwzeV0Aq32KcOhq1KmnJ7WU+
hfO1Vq9JKIFMxDS4iJ5nWWEcSUScFr4TLgpOd1UJE/tkoysmNaBuIgZ9b3BRpvmGp6WiC2JqKda0
gCWt8hqfO0l5WisplVopbeiZQ/MWTLkvK/O+eiYFjBB1ebRVElnCIklV3PvC/qEfZRdnqZdln4LX
2xqKp/GoZgUqi3Alsk5jpsAfp5alk3H2FDh7+qdu1imHKqZBzpgENaxt9RMrkk3MdvG0MDbWADw+
c9QYj+Ss6jbpuDNz/QUwSMtVwderPZwCg6ugBU5iJJUnoWd14UC8RtrbeU8wcMEsPvy2ibi2GhWz
Xe+0HBklmLVB0+K+sJwIUv3KUlmZekqlof/WfsC1yorNoxJLu6zVj3oXH4MwP4683+YjCLsjUzlU
boxRvEpmJ+cu0W+m2j/ALN6nhKZs8yuL0YWqjE3MWj1TGgt1AwVvGZNKQZaSsqKfrslf7MV+0/Pg
XxmNblXjD8Hy7uNlvQA4h31U3RT4eQ3UGBPSoYIXuVZxly/tWlY0p+7FaUb3xWHOKQIPHHEx7upY
LpVfGaV8CnDOGD9QWxpo5BAHHAP5UcpNfLX2vjJuXPicoOIJ7WZ4o8pAcnMwpOeYCypPgZzfbFQ8
wzRrncc591QTLPuoQzKIDqHKaY/6nU0rcm8Q0esIKAZ7xEPkyY5m39+Um1syU9jIxyYNaNYt6hpQ
5/fCtraDtbw0OOQzE48wyVc6vs4qU88Gdbml9WOOytdCIeMLqEiaKfyIXqVq+uFr4mcK96wCEFt7
ldqx45ycniUJoioDFwsoWkkqeI5WDVEDhfmnxaIxTzdq0ZweU2hQerMaI1SrLrWtnMU1jlo2a41E
GoCwmD2eAJZ4tSV5KYGfqQtWfcmRPqX/RCfZxlkuesREEY1y38cfomdImn/YxB5FdcynL9k6TeO3
lB/oCuaJUrYZYRtIwV7BzRmP3rayEDWYpWBxXOuMtqyhdKNB+In+Bv9qjujSUkvyKLzV+Jy4AIZY
4wFVraJQ4nLOSkETL3Y4jknsiLFFgJ1AQsCWYxlvAjGB/c3PymbL7repq4uRVxuSg5tinDHPBWTf
8Wun8l6g7KSAG1I1/U56LOhVr18BoT4fCGeEqigM25sjbRMaHTX0FgS3Kn6h5BHkK1n7VckZawIB
FC1gBiYydRWnbyUnZxs3B42EGSytk2G2m6iuTjLvSWLjsmdFZNyxspETiRxiCklf6HjYGHCbJ7u4
lhguDPtpNkmg8U9uLMf753Ex+E1h9jDNGPuiX1HzCWktXYAH/CPmu01szefItq9VmoXUxRmip9Ku
MqRn600ZLbGlivmIF9kZGYel80xVGY5KSoIErUSR7Gc9mqpi2n6LIiLacYcLAeq97EeEEMdSdTmU
E+GZOe0N7b/n7JBxyqa2j7HJCsZYpxDMosvsNZulvaaUx66239I6eSzjvJuGbtMoyblCIB+S8SjQ
/QwZ6k0PjJS0drpkd1OxvoeYo7nV3S0YNirXiBGfZqZFe8usrmGVv1CAtTPRS0Uy+lmQ7oqJTSvq
1qnaGZscY0KrCi8JWAetmtN3a+2wnfhtV21ShmX8FZDITVpJNpTZPuD07pM4wwY+bGOaFmXWl7no
dxEjWwIVB8gCALXMi1DHDwPiCwnR8ciI4mkXC9LgQ0gV7uE024tBZcQT5j59pZy00v6RJ3ixyTfW
cOwbnIfQ/jDMf4RPSb1q/1Wc8mzktP9HHjP5g2g7RME67JQdKAM4mQh4KShdHBciUf3lia9YytfM
/GlbPtMUZgFXp7D7kvHzp/3vEvL0LnxBMFGQupvtj4b74rNwea6ZuJf4QmE9R7f2GfVb4NdA2sHM
41IaTbIWqEOH9scgXp0Q+1GOqRDhx6ICicrrqYcKxumr7asVHkEv6uit4h3Uu2gn0dO9toaWMuyc
qw2+KbvmAKmfrKc14YLrbj3X1UcQILtZkDJJGMbaLm/FRq/+pcp3jqKjEDSB5cBCmtJEI1TQqsQQ
EFyGyPAtwV8YDZxokBOtjTAafVUji2fQ8r/yRubLP8X2pRrEz6JE1T3Dq/WY00q5Nvh2LnGZz2tt
Hia3nuf2lNOjuOEUouPYGjGK1qN+ag2TieRghm9WYOJsN3v7U4MWh1KxwPVWcIeNQqV+gG8YMJin
F0UiOIrpJMLWmyqj7htNZdLzjWPxJS95IxrI/7upit8Gi+s7EBcutFkcemqrng2yz04uFrHNILye
EkkfPrF7MczvGhT0ZFGPaocupAVl4Q8R24LZ2iFXWJ1rezgNqL/tfioxPRrLtYjCRyToI5sb8QY5
WnF4b9hYNPoqcOvaoPPV/j4CNMYaDvrKWUqK3oxUFY5CpdCrubA62G2bHbLZ0NxRVM+mdNMCTRRB
ZsTqNR9rU34sVfKpCtazqWuN2zBPy4YSMuFrE/Vleatv9SzkTMdF0kULDhiimDPTh4Gt2tZilDit
0UKiT4E4RFRrnWJAidS9YI/UQxphkmkODrI5/SRmrSkr5YlStZLwrR8Eg3BpKbipIQwNcLzY09rO
2Np0Ia7arheEhurKCZR8XGsQEQnPQwYrokl4VIrmLKiaIm5mGpAzNESPKlfIJI+q6c8QjAklsKNe
A+LqTA5dIpmnmDBdKRYikN6/QgLCNJVLDboFBlTba0Jl8KU0ZIWV9NTDMFjdAVRnl2ZJSbdjtUaN
pJEkuNjUNK+rpQ08PbYnGCVTQG4ua/NNZjY8KWUASa2x72lAfr5mJu6kdcx7kAw1J5aJ2FWrWRQm
GJCCsrZrIB6MS401jbC1FljlyZ7ieHD1jr0YAy5hkZnjEEHigZUmUBxlmdCC+PR9XpfuBhz62GfC
L34ByV4QxmuDrclJ4/i77VIEIAuIGo0Oe6pS+p8YS/BH2g78wor/kFtz9VEHWgrlvqvp0es0vnBR
ts1lAcu71wZ6asihLNU8vrIAoI+EeX3mqzzS2jQAy4HBuWrl7p0Ieb2yKN9yZKvqDjO5XsZZAlVQ
Vjl2RxWmtUZrzh17nxO0T/9ck/zoWWR+J4kCSEMW1evMMo+T9T+OzmO5cSOKol+EqgYaccucSSVK
1AalUUDOqYGv94EXXtmekQii+4V7z6W9L8eoOEiA8bAoDW2fD3C30p5U3B6EKQKyXmzhuDOZBWY5
Prw2aV5zLbKOJEMB+OKW5BccJaefwjZLCIfcaqWljl2CpNNSafbtZk16JTvbPyLZx2JvNmO8QaiB
PJ08nocfWAweK9inH57Gl8Qa3IYBYlQgl3MNTEITFpcIp8N71lb6povYT49djzG5SLiiR5PuWk/4
VUU9fCofm+gEu/fNDsNg6ZJtfCSge6uN1hlf7amTSm7dyZlbqSD7jgwNE3jUfA4xPZQd9eMikh4o
kID/Ng1Hj28DqgFasYUf1Mmirfv8MgJ/XAxx91AyOtmQYjlROhQzhDWeAGXhfI9YYGVYArBDgwzr
hlvXOLw7HIq4tLT8rxvZ0JBWgOPO7axzT472ngdwgNJ5TJhDGRV5lLbzAjgeSnDwZuPRG2Jw1n0J
e2LWkxMe+oJQ5TNIxbcq7RdZOvfBT8/11EHzFmmwNRkN/GRllD0V0FYx1vPjj9mArKXxvSXBe/ZS
evI1Ift85QD2XYBkDJclqpKVnxsPP/IGiAt0AFmgt8uyyx4ycD58EDepU4TYMS2FeG2OzwAssfDr
nAm1HHi8vdtoi9Dutl7YISKtYvtqZKF7zl0c604+PDti1ODJIf7qdXzobkf1NCSoYhISmvjL1KLS
2bV2MnrAMf4jdCBj2lqzMQ+LifbcDDaeDqjEtODEUcNPS6IIZgMSG01bOmuCYOtNg6dlXY2xc648
tlK8KWJJDlS4s9oWGJTTv7d632z7kNKiH8nSqqLiC55EQ2xgDscfCDTm9/QrNpxiUbcNOqycb00j
eLSp4CF7RDjVQOTs+tRXgcCfllcoKpwrPLTpqEyNOwv431b2owVjx8LkOxS/0zC1C47sF7z81nYa
uvSkBsb6ExyPHfMiYqlp1nRfr1b6OBlfvZN73KEKtE4Y+Ez1Jxg/PlSIiIybJVnt+mrqUaEmrpUz
jwpthldppf2LR/lP5u646ZPu7E/WS5ZO67KwXzMk/7cKk9FOFz0Wessb1pPVIsOd3B0LRfeAro1r
OAh3BCzxsoKnZcJteUBbpPGa1n5BJIBbnMZW/zL0cI0to2C268HADPqvjhTrRWGA8Qja/Llk5ibp
HhYUcT2VkwE7yWoBpwmkNoJc7n2bsxyWc+5PEAR8QeENLHstpU9Ihx0T0G/fo6ORQ3HSDO1HmPUr
hpEWWR0hHQxX8o3IgqfQ4jDwlUIaHrgPv8GaOKmwY6+I6AjUdkDCmQt8jHxE1EbWDZ8GkGl9BnCw
ZsWzpBa2CREQFOmnGEgM1qBfuBZTKUSaOaCZOqJz0NHYgkq+eSV1rZl1N8I33IWtk9bXuu1Xg1J/
1bbqzfFEsIPFlC3BrMW4ppHSsiNGkjRi/i5iPO2kFH0jZfdgK/kkdJSVWgH0P+IeZvAFkQINZ1zU
l9Sa/X/hACfP6qMF+vBrUozEfOjtzbNo/xFNMVYa7Hdh99REpeLocf5KrBrLNMusLddQDbK6fU0k
nKxsdMQSfSc+/D7g9XHRaqFjR+EfA2kq57NhHBJcLaUZ/3REcyPCIFZHq6Zih8No7kuTf2Iysi8x
NZ9Ry7lrFTgFALVHu9wdjmTvcdKVOQJol2fR9xmtW2meYvbJx8EBpYPI9i1ilx/YukZHUmlXDbAK
3yFn5gGrOD5qk7uehHuLVf9bR+oua4cRR85yMSoulFOSbfb0bNna58BLuUx09WeE1omgvlMOfDvK
9V/UkeI1bDSEQyViI7Nj1cmZ8K/oc32bEuwA0YJAR5vhzHLkr/4rS0Ojg8ZNkGnWk4zDgy0Y3/va
7BZon6a+4PXLAvIqS9K2zDgG+t2SkzKqq1Mjehq6lu25PT1kTXsskD6zAfWeOizVMNitmnWzovkf
R5RohsOI2lSfls0qKSQDuCf5ipEkFcjgniY49SgxkTkI2V/zmKCIBLUJgSvvDobTXd+Ln7QKP/j7
BapwOJ1dZe81y7jbflOyaPGMtWlr72gc0rOp0MvL0ZlxRZPkCoW70HO8gEOJ34IhoN9RzyFm/8gP
XjzR8atx0kem8ghdtOjbrcor7uQ0JjvTTJJ15k/jwYVG8WQ2lXXz4m68WgkNXSXUAZQ8/FDnT5ct
0QEVPBpoCyx+4DG1v7adk7eiF/VKuiNLlbbLALtGLY2t7581t3QPtLzOphGIbAdzaJfG7CZEhIkp
fQqH/GJrPZXBbNKz+hJ7oHHoCAGUdvmehx4aNCt/hDINNnra1uvOYZ0E3ih98oaoPBIRNi6ppZaE
xdFwcHZbDjt6vsnWxh55fl0escFuKD7LMPkUtqdWYWqUKxhuEHZJBHRFAylKCIf0JxeyWBLOxWvw
YVHHV5r4GRs2qrBLWCdlCr7LnG7EHZ072zQMNllxMRyQskjKWr58jnoHT3eyDb59CIBbr+A6c4/R
WO1x2IzrNhyvTVIcdLpJU8Zsrjmaosw+tW39amOhaNy7J7uvcdKuAeKRXknEhepmTeM2tcjdHQv8
FFP82UcTq+ti2zj5ZeYDDxaxEnVCiWWO5bbR4UMZMcQQ9T9P5zoU01vP7c8PQrGDbhqSEmV/Nlab
Pg4/ZZgcQA6+Bs21xJLciA25TauganBS6cuuPSjkBJNFHG/IRhAAQ2OsR8XMXW9/XURyUjwpUByF
/0OcGXDD535E9sYsD6YHHO+1nv3EUPw8B8xX/cjLl6TNjzlJjKbzgOq09HX7JnqKDPXLNu8yhH9K
suAeyxX15bbLmqXmFEd01WfPOLfsjnN3ozE504NsS4XLat45FR0+mTuEHuSGOI5WVvsvk9uy3FIV
XsLszt4/NoNPw/ruzK+WcL9UfgInXULMZyxP4JqWvMdg0bSO/nxQKyLc/unMUHyWPWPu3Gq6AZnS
t6ybXi4VEdWJ3JXNvbZIB/TFJmFFayP+UcjGRXfz0qNBc5cihyQ2iN48fVNgVczKvOTwlIpMnqh9
lxnGphbLNgC5ZWVDuuBV4OzbY+pdKFSQ4UB1CsNSVLSdAmKR3m0tfZfQhWp07z7iNXUk7oA/iOhi
dx8ae6zTM0/+Glgvo/6a8J6KssZirs2/GjqT8lCC/ZiSi1YhNQFOFN2LzqEri5ka/2s6H8lod+I1
Z2YIMFtOa982t36lL+U8qbdMjJoz6xaxHwVe5eAQgWMzIXfnbg4gxIHKX1boUcmKY4+AHEr7daZ1
reMw2br9S+IdJmLu3ewn8ZhVliFfEXBp6oVENH5nuj2KoYQJL7x6jESPmeWfY5QzGh2ABQ7c5GCy
vM78r2G6Y6Y6QnNiWI7YzywfBYmbNbuLPg32JilXE50Z+qaMx3OVqb/RhmpTeg2Eun+KkMiADLaY
4Z5jH9r86jdXZ2AglDgLl2VizGdupNtI3Bz/mHYDi4jXYTwDP0b+8+JzvhtewG8+7EsOICf7nBJ+
F8s92gX8S/K9tXfAz6ukvmglOCX0LSL/JpB8SWrtIoYcZhbtcRLcP9aXVlJN2enGIy9Cudp5Mm8e
bIWpeMBS6dyXlvo0GbHzj/+Ar2/SAiWd+Sd8+nVGlz3k8H6W4cHvoQA9TgkLy4zhFLRE2+KiYt/v
2w8SrNHDJFvJF9DpXr1RX5VxSOcW/D/VBPMLevObIuJSCLZWBrC9bHaTLHon3MRt/NHWJZrF/jNx
mmXq6GslNsRuW6jU4Ojostm6EV9tMikMoBZWh3qKJjuKhsM0/qjuLp1DKRnABvZ5mGcg5CHqNjSz
mn0052/SBJve7HZsIDh7kJLb3+C3b22GWYznpNk/mXolvIAl8otpUCtPT1mPZsB8AD5cYINYDX33
TB6VJeA28tIQcfVhcC5VMb9GkW2nat8NFxcLoe781tLZ1SJBS9ohyMJtUyO8KLQLE4OVYLY6IdpF
XUEANFuoAa2deahck4g+AME63ZHPoVicdGGug7BZxLraklexBxMPV2RckTO46BkRRogj9FQ7mu17
iJthUH8Kq6PbhHf8zZtGaljBOTfMtyTbO+bLAOXfCUi0rhumoBa7oGBV9OAm0E8QgIKagZKQqmxg
YYJQnBqrqBmKxs5T38LxKM5R8+IANyvdW1sOW8Cki8BlcKkBnyuYqiHftcefbhjhmSCX0qM3ERFc
PYUopny8F/Ui8x/doC9DxXyQ1tIQ1SYxmVw4wQFnMWmAYEpKbQ9h+Tl1Ogwg3h4TL6MIkjikvcyt
j8jIzkKbOZNUOg2qp+bb4u9P2TRp4sP36l1bQaHi8IuDXzb3OwmTIDGafeu81eDHkjo9TcMraWbE
eP8i7NB1Lqh8VzHFMGu04TfT2zXOi0GTmeEEHRjQMfMMrD0gCj8+Jf3RB5gpj+TMdOaeTPoEQZB5
bbOfIX4I4xYgJ/IoWq1z1eOaYa6GGDfD8gUcKHpS/m8ZvVjBj2oIDaxXOc2W+YnP0wvQ0jE+Z9bv
jP9GA3GQ/EqxyVYkhdzi+DEaaLDfpHUKGUbLkW/iwXXxgHDYOerPIZJwYtmw7opLV508OFlQ0sxX
9D4yOZTuTmcb6b5M6n0YXiMfWQ+PmnBkD9geXKLnNvjo2g9sz4ugeumG/lW6l8L/RbFDWsJiHGGQ
0GjRjuBLM0H6sin1LjkRi+O/3uaPeqcjkJkGm2TLAmCsXkv/ZwZnlQjeYgjsyb4aVwmK4qGnyqIg
rjSXPWN+6fDRdeO21C3OEYq+EKXA+FkOd0MnkzV7jpqVIh+4infQivnXJIXYuzz/14zMI68NBNae
joYCluJ0OEiXHBaeHCYNrdcPbqCtLE/tRvbOHGDdXIkSUco3nCZ8H2TrUUe1iuT06MWon59S/1cH
FA3YeBB7s93V7ttQY0VaVfOoBSfYTXNuhrtBkaXKHd8x0QKUwFo0HgTJK176ZmrfTvolENn46xar
JjNvTFltwlVEr1gxJUqGixCvKQKixH0lWnal4wcxCpSVzHlE9eLp97pIdiUQapF9mNB8k6tOATLu
KAhzbqsoOEUKPXV6tFhPT+02Sr4Nfdep39AB3JPxJ8HT1UP56BGsZTEJWBXHSFVGq8Kjo7bKaj9U
KL7BjBytnK1t0hc7L0QbWUR1sSqHBPY0Utck8PYUuQnuFEhnTveiAoY9voC8/z9yI7IIPibVJkCx
GrViZRI+HDGgTOPo1mjpmskbfBBKL9QJKAr1fqjZQpsgCVBvAIekF1wpJs48YHT95sFErhT7n6Hj
bUsHIXZNvWzBBXJjQuNiRDaY/1pEs7QqB63EhdBYcAUxwwj3OtBnu9YLHTwzge/Anp5id9j0qb4O
fHHULGQqob2LovQg6GU8x7xNY3juVY9cGdkBrcvKcL+t6UGmBiOV4AA07jVDM6Xr49ZuxJZEwV3P
ynOpo94teqxkfbQhf5jR6biGYUrSEm27vzdEdhRQwtzoaBiQBfJpBShwyaEEK7pZZsVaCGvhTjbp
PuFmmIonL/wiwYC/9LcaxMWtfxyUwj7zCtnELrxAF2/ueISx9gHUZknULWPn/FlgSYj05iOhOnO7
d2vykCFOVyXttzLWTxhoF0ZXfAnBVtXyCBpDxK8NGtHOCR+bOdQfIanpwuhWjmB3NjwUr3ZtVBva
rFcP2glTplWlHFi9hMsPhb9NTYMIwWmZAayL5NaHl5Vmd2on0lV6huj1LlPEHuOnKKu3zCg3fo4z
CWmYAQEALwK7CUpO2VwHv7o0hX2xWKUJLicbbTMzsOc2eok1/tFpMes3nuF6fi3c9o84dhAN4zNA
g4NRluuJC8ovnK1lVLsyGBQLH/kuY/tIBtSqEh8Bn9voVisR1wdz/CPajbiPZZm1Tx1vSWAZvwK1
J6xoQICJvoKwswJzshCI4JD0rDsdKpJ+6bByFAX8EdPf2pYNSgbvDtplUXHVFCyB2uhUouDMPJpu
elLEV0hnGFQlMWdZObyQj87kW18apmRDnRK51K4JvCF+2u8JBKxW9Rhs6854V4gbBZM5BAromBHC
utQQnfbQcf+ivDzYQUw1hw0nCN7SebzgaauZEcsdteMDXEa9fXGBXJkhHp2eJAaTvpbcC/KQSLI7
kqG1qAkTsWv7UgO8VBfd4gXNgJ3Ym9D/sxIMA9Obo9UbJBqbkLFDBkjS8aeXCApH0XY7gVjLlc8m
B0pP8VXDxs38emVHz2Pf7YyGgOA2+8DzyoiYWgls0NiwHuDUg97OIp580G/X+/L8+pIgpgb/PNDW
twi4Kc5dqImcGeu5mq+HhortTuQytjq2IRw1VEqKAV/N/xf48Kv5QueuWMuY2kd+lFEE4AnJbmRh
BiHDPWu3oPqWUSneRemuY7x7FegK8oeW+RBsJAJ2gm6MnVekLd9/BBEuZE0fgW/lXGQF8G9EexHW
/jmyzVPYptS+IKgQthC7QPTBo0UwCt5DQnIXMCRWpSyOhZc+E2h160d3VyQAPnSfgUX5lDYMg8N6
zLB9G2JhGGQRuLD3JqNAGPSXRDz1Vhkt++HiJw0JC3yqCjh+HOJemZKsRSmVNJBonWefwtwrTNay
+TbACxy4RHjSyiFrtNUpNP9UdxxQ5St2lenVws2MTolZKoD1cCfDt0aDjD3ghYrOrfmalC9mg+1k
Xl/tatapLpq9OvrwhvDWi48y/w3lvJDrzpmNfLpozllhX0c3gm+/9rlh4zo42SMW0Ya0hfRq8NO4
qdgCRF0zMcSal1zGwFy77mHs/gwH98b4mZvIwnT5nPdM3213m5CBg2MjmRlpwXiQ5njOIg0SWsyv
OUcWBD+11jzrRBnC/DEbZ9+zsFs4IRKHCm3JNa+PffhU+u6q9kxOK4rXwtViJroIdZOfLIsegBbW
IRZJi1E+YoZPQ0vuQxE8JZ61BSa3R/rClew8jK5eFhlR66kkVBQtXUuMyQdRQZCpdKyk6hgn5bqz
64NdklmeHO3m4Asycqb2uYogSjKbEd0+sLlFBfNNWyFNhs5a1NWTPYz0LcCU8VRnSuOdxnXdon/V
n3wMcXkZn/wCikfkP3zpX3WBPdP1V6qWe1fkm6ydnuE/oK2MN4iztwonqE3f5DU+SJFD23XUKmjD
U3SgwYsrSDtvPlifoSbgEfImRwhOpvCtY+icmnjriJQjTGOdll8OUICB0j9wrh1lZeprILeuRfPe
++seAr/1PsA69lmzKG79Clmmnz6K7mqn7w0fnOnQm7sbN/4cvI8MnKEObVBbehB0yuZi6tceLm7p
IHW2XhPjjTg7qIYfZaKxoXwfKYyajk/KwtuPWJ/KqxiX8fjlRZjQ/9XjweuMJds0pNfrsfhUzTWC
QuIUpBTfgiZAeAp8a2+k58B/qvQbqW/4BCEyY8VBrxAhy52099i9+s5zgzGh0ZnXdeaq9BFnOVed
N7PuwxV2ccJWVuTWENlFX9knyxBtHEhwsJAWMBkWy0y6OzLDfH7iYXrHe7RUGBGRXZbtTiG78sy/
oH+jvesZHYMiAR+Fes/9A7Lcuyw9qHvkw87stSZ+A8RLvHcU808tKTLBAVX1QqPFluAEqbgYGnb1
OfexQvLB2O7Bj0rwnJR2ceADt4VijXft3s2QbxTVybHRvn1yuwJkDguSVXnc33n5ZGm3JjmzgV7U
aj+JAm0s4A4ohIzyF4kFU86CC0zHx7BNqmfi8qhQh5UOQxAkq3QPsHcj+9kaD+BJzNkCGi9H1W86
Uub7WzC6RPpxMIE6RHO8bIl5DeZ6DSxv7tirtkFGxzLfc+55aK9m6pY98VcDqe3DTUGRGHj/IAZL
d4WANKuv5rCWslt3CoLWspq0Jltg97UIiS7jr3nP9+cADqL1d/oZ22Tkl3Ay8HC2ZIndK4/d+iqe
ZgCUQeF2bgl4BsMLUH0Xtnn03FggvVh+hn964LgOtqEh+smdaITChzoS8aWKg20XOQgb5K+FdzRT
s6O2f+mCpxT/R2n/M2MWtUQE2AzIil7sg/RbuLAIVU1ScbwKNZ+komzfBM2e1DbUat1+4l7PzREN
OvkqFBe4YtGcMNepeXexYfEksrI7ClBJuTyY81gxN28JCV6JhTE4f4uUh6+mIJtDbTKeGQv/eX23
1rBiYNdb1oUiZG9iIcG6FD23D4LRxvzboOKIqIt6vvJa/9kUjyaNv/qk3ibmubfeXZN8nwiXm7xZ
RrvSxl0KL7Eka7fNfzuBPyb/ExAmPVKQQDLdKHGWLCKfHXC7csTkZs7ZgToYwHQVKJMFX897yVHp
UXjhjgrn2HfmE4P6wQEwhuxNPOfs5G9ErgNawGkC5Ffjez+aOCDeUxeQELOu1Dj3GU7s6cdktl65
c6HOL188p7IG8wFEKSBII0chCAVxSNctS4MJ+0/2zsVXNM2xbQa4feExmBNH51mb/OkYWhEixtXL
GUyVn5XWnXD04wgAbzSXAFERXj2B6llY5nuTWU916bLbeZLmq6pZaLOkGJLX1v43IOiri/BcUpNG
nB2+iYkQsNM4/Nj2r17e4/aXSjFFlDQQclAKIvO8WxJyt5Vzn/To5N/gaCfJFlMVLzYRCTbWL0lA
ox9RhddfNsKwEk8BG5Aye+mhGvqatwIw7OfOZrQR+qPe8MKzFX8nATCD2aU3npz6KdO+S7YHgbXN
qMRbaoxhHdjgBFBnORJgfLIWxVPP+VpSILZUo92jMvIDsp3Xqb+W2o0Iincu+wUCD6pQjETQN1p+
hvQeZgJNzRzvwpPxxEc8+tw4TGnFSxN9oldbTKaDluafIty9Zjjngp8Jy7XXsK+IyPfwmX3tuuEM
9i/12Bu8C+9iYvQwMHdr1LEgkPNpWkcxbbILJYb8aItZjIHdzRur2xgP6I4H9H4DY3q5iGk7SsVI
kUJg1lr29l1nVogt12USMmbXDiG8l98yFx2fCR0Ai1lVB3jTU4yzy8QNuRNZm6f6Z43plpCGp9x/
LQlldFll6vwZyPlqlW5dYlUQsjHW3ncWDzfbtC2GIcU0hKSrcfgDjMYg+CuU3d/Q1htNM/ZWwNJh
ZDaCrrxG547ueqmXv0PAmN77dMq7xo3CVX5Q5kkiIjWx+2bmfjAeXvpIQzhbrtMsg649IXhnD3Jq
p4/e+K1dGqX5cyC+gVJwmY2Y+4vnmhu7xgAUE+mUmuW6kT7/WTE/+nXqGNdiSk9W62/KoV83gVyU
8m4Z9TthnYtycraEgFFcoyIlu0wf43fWYqwY1Bp5/cYq1HUinMaiKnLiu66mk9M/lJi+/RozViNg
A/wmzqPuPsEIHo3gnxbwxoZHdoJa+exqGBmtN2KHQdaodY35q0ChWUyEXBf2Wcl7WpM5VzwHjCE0
z9/HWbU2gW01LEBEZG4aeJkxdWfZ79Q4PASvhCVcUPE/gSfXJD0jOPiXMcTy0oZ6M1yVwUHKv/mb
rrePLmpX5lislQWzKgiWhtatqmGOELZ4eKyeenNbUkCwiyZBg1cEJvG5K3cVRgE0DEcUAIhGUX2A
q40nPEXRv4ktRIalM3aDi4NWsoqBt1mvJgOmYN68koiO4t3BZlfT2DVN/hlVGvwL9lUwfdEjUns0
NgYAua3mIYJdwNQOB/wDeBPy+MdrQCUo/WrE2gf0rZ0WsfOzvfA2yniWoJHa1v8A810n/haOMP0c
BE34KlWt72aVJ1hJjzIjnhjJ8yL2prrYHlxeWqrMHLd4C0D3N0tkx+xC8/fcmDau+ZmNLwJXOdG1
W939ZHa879msFO1FYN1M6fEzPhPU0xobZW3H/nsvIZ8aYfA+5cldIzw+yHTi4ag4tXw9zjqh9LX1
nvUIBQDr6rB91MVPgVVClcN+aI4OOXd0f4igyAMooTPVuIjDQjK0tY8k7O1y3QAYbe8niBtZ1u5T
vBVZ6X4XTYz5pH2VlVSbZKDDrsKJW6DwnvQm3aE6xOzMxEC2zf8VCEV90hPTll680D/FMts4KcQB
ukLg/SyIB9SKrGJYGpNryiepzrLjhNUrA0fpVP2Kwrh5Fa6UHhwdrW91smdEXp5x2YbAD5Szzcix
QtiGu6R6H83i2PeTwYndxrtOJJKonBzrtIMLt+6BBrOZvyI2XEdOSURHeAmEx6Q5+mmz8ewW8xqN
ADpdFK/RkB2iEjxThoSuEBfpKAcRsvhLpjLcVSyKjDo+hlGBeDvwYY75rz1GUE4OB59R+CdQU6+8
vt4E5nQg64bYCu9Myi+SMjRwjQo44eV4jNoWUnPtH5FmfI8uVj/Di1GpNz+Jhjy8gNtpG8U/RJuf
jc0d6o5Q59OqQ9ZH89azWA49RoOQZxCFTN2dzIxbWhMYmPuS7q9cZWFxtOHkrBQxnRjduG5yspiK
/MYigGu60lB9KhxWA/dvU8BKk5r2QL5L2lKsbkE2MFXMkZIMFV2/lTGgxskS69B9a+0aN1SXkhpw
wz2srXI9ei119quN0V5bBV8b3nuDqsgkHyJxbBRJ2dk05fsIYJKkQEVY17hpO2c/yG4/aOowCvEn
avU9RcaVNMtrZrtHEzJiynBC9wmhrf2PuiNpsHOPUnLHmKJF6K9fk1o9olq+mAjXADXjgasFEtgE
DQ3ydb+KzqYoX02L/HqT98sjEI7vfz4jDxiZjETt2fYXwfIrv7fW7lCCCSRiVXLFNYqDhhk/epeQ
xmdIk99cUsFX0cT6Oi8saq/2NIxMR0sv2ek9GTXxaN09LagYDxubErMzqj5wLtoqJUR5UZnGEcPP
RxTHmF5BvfIeEoVXKIfwCf/kgTy06I1lPqLTz51yK2AZeF6z61z3i6wsggZNjOzVAdyyhxidnNs6
u+vMOlM9kvAB3Vujc22YLJq03GOdn2YIGyXnlSXoISBy6K5DrFMza/JKFpmi89+Vna6L6KXipUZz
WiPg6j+QMrzpBG3riXeFyLYppbupBGSPaOYvkhggsoMjhofMmW/NrATgjm4THAy2+vThqPa8dR60
4DiSVfl/DweuN7bhfkQmYI40WpmF+JjYk4L35Za2FBKMuinNVVt6X/7s5iuYTMPobNZGlh+QSpHn
g21mRLCXjeYxClFRsQ8m46NcA9KGpoRwI2qCv1xSeRsVEyrTO4ei/ClGhV3Ho+bBV4mPrM9v0cAC
0Z27nCr3fk0j/Q4RKyDc/yBreU/o8rmxkPs2TBChP333Y6bWk9NdDYitsrtUrbd1YhcbjgliNKcX
IZq3cQBQ2D3LYbD2puFmm7ywiU/z6b9A75sVIuAs8TBJQ3hQTHQMvhs4f12PAQivGNJsY51Jgkok
/kY0yJC1/I9ycsFVMferQh0AwLjxPTAIwn5rHO+eielo8DxVSIfjNFm195h7UNOCcQyyiWs9/bSI
0daRZ3q2deo0QWwFsRhRm61NM/119OoPTw44gwlyUWTTwDllvcWXFBJPVD1Vbf2ledHWqLMfpMLv
StCGc598xXW3kVOPFVN+aoa4qnC+VLJsbrSGM+O4azlx+4tce3c7suO6QLsMHhdUYeV/Xl0+eSPK
3JH53EorcwGNbHiZ7yL+2bSD2AS2fx8mNNGk6iDbezHgQQLyHH9hqcyDWpDTXS3JpOHTmUjQobdj
0V9zfWwiM21Xo/CMZRsD0u577lJpuuCrfOeOjpQQaNcqHlaF56jR7WBjJsO3k2PxV6MFsyBn1RxE
7t4yabljBa4kN0KBV9Dij47ubhz9i8RwJ23LhAiUHOvWWRuMU/VCIk3xCsTzgF1rtEoT5xAjYstV
T+UE6c9FCwLA3CCxRONt8P2ORBVMSMM4mKQqGHAPcB0FMRCVpnsllahC8MxXy88oK+SccTQauLMj
+mOrTWzYz3G4I9pTLsauYxJYnNreV+swQhqRI6UCjuisJFPAQSv+aZUCdEnVp8TC1CeWTug4cJjg
6VsGNof5VDHUZiaRWOtcRD8osRCuM6CDtMVkYuEQUoCi7JAzj1Qa5s+EPb7vWciAuF0z/VC2FVTl
3sZjsbakj0gqS5FRUslRoh9olYkYEH4Tucjok6nf6HrMPFJvDe+3mSTdKtaS+FbgDFzrjhaPB4uB
GVzRMoUQq1w13G2v4wQIIi+zvpMkSfMtbgtbY+dRmv6RH3i8zpLnSxZX/4TNxs7NEXYrF2u+cDRn
IxSuibGonzuzb/X1QKLQoey1V90mChCEQSs/yzg3XlVBGn2Zy+g3Sy3ji2ogu4Wq77fCbCHtd8hP
0xCuSNPQXUpEL2HMh9TJjo7cZkSRa625MWLSsHgd/6KJIVtpzK/vYLmctBKIu84r3sfxcMJ6d8zc
Kr7aeQOZRueQiJqSCQQrImzdoB59L2HEnAYePxLbu7YXFttg3V4bGCgvIo++LR8GRJnIGZJL1Lfm
aD5gPlIzvZT7O7GhlqFvKrB1d9lXnmhymacZzlpvaLcqN8xj56tu6TrUk0YUsltr+j7/NCdkubnU
HNhACJLGgTTJIkakL3WegksQ+lIpu32GM1F8VaYMTr5jz1BGHeAwVqZ9Z1qoua2YJLjIr4D8if6u
S8IHevncGd1WdBwQYYB5HreM5vjMCy3zdVL5VbMipuiRfsSM+gYYatmaLc4GOtUBiooxVC+Tq58I
vzVJyCSFKFLwTmo60iJx+dC7dBNm/XuaVHTymgaS1j+WRJY0YOga0oNNzsHVWHsfTQxpQWOJO/tn
uKUmQGzxJdL97X8UncWS3FAWRL9IEWLYVomKsXGjaHCLmfX1PtrNTHjcYJXefXkzT3bzCjyoUAGX
yAJYA4Mpl6ddQYA+bJKPbgUsTKPdSeajJhgitfNHwa/YHldKE3Z8goJk5JWIVwhH5SappK2UoY7o
S3aR4uEtEKCE90m8H2TaNUP6J0A5GtzHwETmYG/7gfhTo7AUUCre6GzubqY8ubJUXoJJAaKE+ZZd
k75rS/GNbAqjS8SVTumW46DV2Jk1ZINCnPcp38pkaEc5KPatHn6zS53ZluXXsFPYvJcEKBtmnrHI
Cd7Uqr9QEZXlwkPD3lzoAp0QI8yRsgD4tVROVKlPSxh2czK/ILN7gcHyTzVseolhaAwoP4b2rRi5
T6jl2ujZT5sq9CbQXJ/G+pFqCawKjGqqvhta+s6aioaPbB8r7VPpkl2a1QelJACZsFwTRJy+Udrd
ctplR3QVLUZRN6GAYVxYBuPUJRiwu+yf3uVcDxd/mjqPVzme+PSm1oLT1aPf19mjGMlZQU6oQIFZ
CxtPbJAZYlmOhLW1LOPZKWq3sUhtsLGJWNkkLGYAgMoaJNZUGwZ30VjuaWIC7CjWml04JacQOBND
FHws+glQhPm5kU8MuyA+nxbzEdswaQEVHiy5zEFML1bL3po0JGQbETdGHFREZpOReC40gl7Xdyl/
gJpQy6mIE6rYHml9RCBIk8+kr7+Tbn4Mo7UAUy+YcGPk7wlKoKOQVU4DZWUxqvU+10UEQot7siWA
DaYEh5ohBBs11Ys9L7BPY4IOWiOkbKOWSTiVGQ0XOfjscj3Z15UAjbyyWHCGyK+qoQLhDujLqRe0
n6F/azq+IxxUnEjzmNkouz99bwp2o6vGDuA5EQ9SBlxckSnFFEgzr6ovMvn0oMCz0HDImlYPlMYk
8aQM4rTCq59TPJ4MpZm2WhnjqqoiDSxGxd5jlcZR5FB7PhudohhN56rHaZxpndtN+n2WKOyx6sA1
h0ZGctXpWTOuC91laa0B5ubSI2eEaGU6QHDSxaG8i2fzog2TT4vSvl/EfZPnBPKKtR97Pphx9m9S
+2VrdFjA+Z9p6KAcjI2Yz8LoVmOmYw02vhP98JVGPGkK02FZ9btEqxyJAiBwChlgCRjzjWbwPgop
RcYw1hvzt6DPt3aejhh3IjwTKHwtMgvbQSzNQzR+SHKKITs5N/yU1zrUkrMG16WKaMFRxp1ENyhb
bWXtzZNNdgSVsB009UWp+f0YbVXZYi5BxOcC1I7xT50ivYKdd8I8uiNxaWjWzIdLnFzThnO2G9kS
jJnWOgsDOfIr6lwSYRQKNAx9ScO7aGywz4zaM5nz117pIHPxQm4ka08Vw790oJWyJecZtHzFJPlX
SNkHKYhz00qHpWbciuscw9xM0q+XO3KUyeyUTU8BR7bewXf0YNwN3i2rewXGBLwXDwqEvi5qf/lq
71puPpQOQYMUuCZa/xTWYjRubfsId6VmneWJ/h6p4x8IyZqXviF581Be4qndpaJwACwj7q1p/qcq
mt+zJqZLkV6FVnTGNvEagwzYLGReuyqxQgb5HHGYYP8/c4kfXSo/UxiHnRbtsI7aRO/xmCV/CHU4
fY1nlNK7JVABg3Hh1IbTpzT1AVNwdJM1DGs6LM++JlYuAe4NC4UtfecPckmQpzxa0Fi4SPDr4XMc
diCpdGMnD4IHHuWL8p+PFLcvYXEoZQG0B2UaSF1BL1ywLBmy9i3K7Vu5kgNrdnMULH6AEfeWrHIn
w2IvXwHrWcKvRqXQg8UCOPHPDlfFYog7q4fMpnaDRxSiQe6N+FaBE3eFAvUZnYsRrEdbbhiDfKRY
2F0WHtMiGM4JM3nQifuiwUhR1wTjcLQE13yZa+S7RPeJwSCgk6gCkhJALV4tVricEIj5jG71Wnwx
aCjJWUjoEBaGIvWGXEA61tSLbmiaE1rhP5EJEt3e67q1Dyo65mrjT4R4ROyroaU/VslDW8R/cygR
YEz/uvqfHkeHIe7v1ZRdxQmskWTi6+W35Ir4a8Ul+9BiyyvwvDItYteFlxuB2Y2hUf2LKAwdEI/k
Gn/MWO9KVhKWDiR1YXbKTLfAy1uRjlFn3vNi8RxE/KKF6lf0Wy5t+qonwXPRtQDYgnXmIwSgmm5B
rK9qJF4yNGt2msqlzkVutVzTMyS6uGm/qKddoRTOyE1gzPKP0sCerQBG4Hm7Zr22ryf1I2wp4FgQ
ILM5pkOUjX5RfQlzayCaCzBZrH2ZKGBzg+gYlaw41NRNE8ZjNqcI4PjuhE2r/ivAY2p4Cqun0OPe
BQswENSU1M8hGx91ND8KYbpzy+WhKLWnVptuo8qvRkLxmECWYuRsbnrdXibFEQZiJ13Qvci99mxN
ZR+o85rVpCpGcdDZf0zefooIVV2lSZdImmFhtwrFaSdlsydSwWBScoY5C+90u8tMlQwLjOiS46lK
rZOQtfuq1WxiUvsIWkud93tAS8eJO9yEL7BbK+fTmb/VorCSBnP8KnOMT409AAh4ulVYzJsSb9fQ
8heNS6hR6Ser56U3Ca2dsYkRJcg3BQ49XQAeW0q7MGDNXZu2ZgZ3naYXZ47xomdaZeuYKUZJO0oJ
k/DMWRPni6/yeeiojZsy41WOAFgtuMvpOwKyZRMfssnacF/TtnpYfxAn3HLoeoPW3tciWCP8l6Rv
RNlJGrXbXvuSUNL5pTgBDnQp5DUso+tiLG+Myh4rEVRLOLxpbXcb2L6JBBUKKDNlOYFl4haBDr3v
EcVNMNljPPKMZcT1KAKgQKTbjQkS+ij+kO1zQ3iduRXymir8oSodWUK3ma4xzqwAnWeBCbQAAG+E
FUOte1aDBb8Jwa/jYmjoGkCvnsy4dgpD/Ie0xLWVvBUBX2Efy7DppjT+R5LvrdYLlV49WXD6NPto
cyF0yjR+DRICrVOEYItcjMY0sqE2FOsuli2oX8KkUw0bOaIFySrGr7EoomtOl6qQ1JwPM8UO5B7x
lhJCnZqFcgPrqzYavxUnp1jmj9xkzdXyV7CQ4vscM5kQclCfokTcCZl8HyooB+Nc4oll2lEMzu1S
wI4R1UJ9J58N7QHBm2LKMIo+5yGFiZ4jJcOnsZW1oroS8G8KJYmlIEFsiQoaUypVuElacC2zxSPc
dVHJ+2zAVhjEvfCYplBqhamYjkMMbqbEa5fFTeEDfdpZFvwtWsuVFgOqIFYddx5AjLj9K7P08l7f
SUQbtg3s6akgkSgN6aXhuXMlgQXRQLrZlrI+3nMX/8sjvBNBX4ReO6aCj86Ia8/IfpJhuCH1MTOm
KNG1Ig70HcU6Bu2h88MM7NYSDEyMeUrB4KDtKlw+dknIfKPzbG1khd01kZca2bgyGTeQ8OuU5qeR
GAKjccswvY4U2Nsiin7SzmfKVUj0KNUuF08Cl9f8tatPoeItRkDAmtVj/kJX/abmFlIy4I89G/aV
cXueETCZKVdQUY8hfU7+atbwIGICKI5B89NEBzBeBHV/euqr2hokF2e2docDBlDgarU3BdMUHXW2
ScSrk75Toq7jdJfbWwTWD8Gn0ndGuweAM8xvVJFV1YXmLu6gM0m/7HMaXVCPi8ou6xRpnIEVHYuX
SsQw/Z7KThb9DMIJZ0QNtpdqCbM6h82LkK3/yRfGFyrENAk4esPTRHDkDVBWVjHyGkeDvEMWRvws
UWVnIk5MWGr1pXywyMIdIWaYo22BjhTIjVALQwZ+DE+OEl0TBQEENYFAuyLhqtnMt/lAOiXlff5C
B6Q673JwrFBJNJ9+jjDzajaFjTvoDr/5fqeV2HGdujmOkZ/88n/s6GCavYXMor6tqhd2/vMajCcz
62sVReFuZxwScR+SxjX88RiT7LC4C2zzP3CdIAU1LkeC3UY23F8G3YHuUxA1Wnk09F1GLDXxqClh
1xAVH2urgEDcITmNDfXnT8bLhJI+61dPnlqPBfmsd5Da4zO8JZXNO2snmoGyh3pRqKBgMsUQo9lM
ciyy4XXINLdfAZOBuO/jawgkYvlu6SRkFSG7GQYa2aa2iBQRP77RMM8dIesacBLk6a5TfZeikXEF
aq3LHH9Lqoea3RcbZXCifKIb2Kn1U9J8dq/qQ4oukXijfn28srGaXvRsy8ecA6bxBfzyMcfWMcJl
xsYodxZCbhN8Bxciba69T3QAYNdBLWhykKpvcLWy9Fgvp+6qEHaA+1K/pbwzhn+p/iAnve0qUudK
g9+HrQ1f9NnXn3lxl/SLaLDTjn+mHudcdQoSXr22EeNgYXx0isleBAS7rTY7tDlJ7A7JysV38FRv
enlSf0YoihioZVwJ25pMNAi4mSvhW0FaOwIbvk3fWDctoZ3fR9ETq5/5lTQVR0Ke4/hjIUUEHSnL
7p7dW2PRGAsweqP+9iedY6zc4pTSeK53xeCzTgGVIg42/3pQckmWs0VQ8Oa5fBrFvxY8KXGqyW4N
0pb0hLhwxkh3LmAaMZ9SqQzehgxrw+njcK9vC1fAumpPP9Z7SSCCy7N6whgEDhnd1vo1LnxGhn/r
5/BVgSSCB83DTCtZm/4e4Gb5ZMVUQ1UlnNjZ+PeJ9lump1yhLgOtEQP20vxzunqyy+md9XQ82zgC
AJc90u863en/ijdyXmZ+Sc7ryc57EHcKfyU1dDS9/7UvUNdV3POWXfxFNCtzFFCw+uQfCwtW29nV
K5bgvt2TEGOL9qDMHS1rNDiYeZz3Iw6vVwGbymIj9SeR0+HCw25iYLUE7OsKlEB+W3h9MLLwEbmQ
8RJg9uPWHZ0EDPNIOBIv3iH6omxE10F/2TQaMGers5s9BFSLN3AzoJQoZW4FGxWTwsY6dFF30V6h
z+GpQdvamqz+QbDdosCOjw2BTfHAAy+0X3G055rcRED2t9GR5WHpqPj6gWGX+5qu6Ppzvk2Dr8WU
gjgrq73fsg7H8MvjwagkCn5E/7yKdZ3r+QFXDINLAqaSqQkWDxYLWFvLBi/kp/URRu7agwAYJKWp
2IYJ1d6B22OpmCFeOXizV4x27gyWnTs8cctTLfls85Shd5KicTvZJkevi+4cbXUajQoSFG/oI8qb
8NKV/Ah7mGCagTOSemBmiCMweHAh58xC8PXE9tKORzm9abNX/cABJdJWwmzCsVzuZaoKdGykuGk2
2XFYv7JcHSkjrWBfgTnamKCp18dDGJ80kbAd4EMfHqZvlfb5YIsjWkuIB+FL2ghH3Eq4KIfELn4K
+aB+widLUz/TXYmnJ9oSLcfGGH/Xi72887eD+ZsIL8ZO94NeA2yvecGH1mq70nQXTPvfNB1m03aB
BLLXat9Sz/iNUA/4iikPy7wO34z0iIhHvfXVI3jmitH9rXgnWkUsEh+vyonEUVMfGTbWCEu7i4aL
2vF0KHS/qN40UAdcf8cQOnWcc0A1Tce8GU8+KJpyBm1Kqzy26/HTEH5LPLEdrxdO7iMgvFwlRLZi
kXEZsPJLNAdpzbj2f+yHAKljI1Gzv1HeScTjm+APooqn9TcBE+06fp0rLmwNOQISZW957Rsf9IA5
FBPma2HrZqDzTjwp9VPiIyxy97oq1dV8U7Drso+THDHizMPWdStwV1Mlw2OVrzBjZEmvH73gQpPd
2lRT+h24GtzeAYZIHv2bGPg6tMOYS9BHa37M+jGf9kK+rzWnyo4zl0UN+xHP9JdEMtTY8/tJPlmT
kWwimgQKjRpotk81mv6vRCKGK1BM0WTpCtS9Veo1xIvKk16Jd42et+leKLtJcqJ+k897pJxzHPsx
2r6ifkm8LrXhqieHOT4LnFzd/N0q1ND3z85UkJPWQgOHvhwjcJSUDqtDcRr3a3fEQ1F+atgtwlZj
70MKNN9I74iN+av4wgSh8/GEo3wK/1JiWJDRuz0PQ/UH7qUKT+ovkliBIEhOf6UZbETCBExbqFQv
Kn6oX5qN6tFVoz0iK90SZG3XdRD39Zn9yKZC3s/t5j6+WX8CzPT2Elqu8QjOLZ241TF+K1sXslXJ
IvZqmedQ2ag9jtMNDwEBjg44S3uoOq+ob8sOonqq7uTlkua2kr2QPBS7+wA75jUNdq3JE+lBc1Mq
gqyucBioocLABPoyd8JvtK15R+yvYIh96WdXepX0g84WITms1yzZj8vXHpYyiJDfeAGBsS0ITMwu
FTELj5fm1f0p7fdsHEztVEjHsjm0H4TCVCxjcArYM4Rg1regATr5tRw/RfOBwT/q9jNDb/cpvy8B
x1P6kK19pXEjOiQ9j+hjgCUTvTbDa/vO96JVPwbUEPEvvw7q+uoGisame2wcjaPcxbycbkhvosCy
1FteQu1ELBTBv2P1IT9LooUX3KgMSMYXiRflywjuBk04F43+OuGt6vfA/ORmJx+XzE46eBcnELDC
b5bxTf9rDZfHYwXvCUTkmCRDeS8uJ0gUG0U+q2tL8HKfwJtXb2p8yzEFmdDg90N6UnjBdvwI+Vdp
XmLzpTnP8Gh41ShMWXxvfNc9QRV2kDOgHCoEx+/gX73oW8yAqnYsskPd7Sqh2Uiv5nqrQF8+FsYP
K0BOFhokp+RoykdD3ZM4jMsSWzhc330znCReDlz0U4CfzaVnWV+4KMZo8LPpYkyXexf4ccwjo3+U
9fuk7ycKQxKH5lOsimAgFPlJHinjNBrw8UmQC71ieimiLXMTfIlqsFc/gvw0WdXGryEAAcO2sGkB
GZjdCCqD+ktym1IAlp2cTmQkmtQfvgbrzMRMRApP+0jQdsGHCG/Gxj+a4/K1iARc9JiQsS2p11I7
yKAtMYqjVYTtT9XlfizvS2zx8zK8R0T75GQ3hQdrIX6F9t69lygj8yXBk9Z/sXFGf21Yp7gkjFc2
m7RPZB+jJ1mWWJGvUtNtKmtbvZIXZl7G98kqBGz4p2F8A+weuGZ1ew1tRax5D6Qnbb2DUDXxKHDV
Kb+GfK4qTP92xv/IqCIfGcFb1jnlVxtdVUj9VFUY8z7DnoKRAEH71Xo1jG2DZbTkkPbjBw/WQPIW
Rg6ni0zBMbN7PHx24TdrTWBH+tliGFyshyE9p+pMGkr7Z5BBJBC14201LMDgxKP6x2K25A4IMZzQ
EKt1Pko6d8cu97J7nbjwjkkdsOfloJFir+ATjm12etSFByaLeUxaHdfuxLtMQGoWoNj8gWodF77C
lVJbg0PupzRu5JFlkgrdUaJwgvYc+TjTuLGmeLyleiVOTW0HhiyGQ+0kzcxl8hezrWx4TCswmML3
QvhbRBckP6291KyUT6YFOblIyVkN+AmoWEFAnC5T+ANohOqAVnrtrbsVHHWGfSzr3LGNhNLbp0zc
NwCyGZQvYvRK3T1vxRejTp1WkrZt9WQOVIxDPZ9haacYmKX5exXJkhieNxCttUqUdvASdfLOblNp
uEUdKG1QIB8E7yXRnNmJRVuR3Dy2mQuFF/q3Nsyuq1sgHBnSWNZ588eQPHlBqRFQxxlTHE9JvymD
Ux580qqK2cYy7Kw9DwooI7Zn7yMnLs8ebCeN0QyUSn0S1P38IzfwwQ6psJ+YOahbDW0AEOaDS8TS
nSfOSWwP2kNVtjG/YPGbWCtlwnNzm1K/JE4USpBx7Cq3ReDjT/q7zOlNRFIWpWMr24zmYXxHcRnC
d1E609wxKBdKFFqJa27xiU6FfA1eB0M+or7eE+wVMx8f6KZHi3XaNyQkubUIJQGfLey0j0GcMoj3
F5Gubwz7SKKtXRVvE9pm2SCnKhGD6cwUfppiX5UorMFTunR/LZ2B+XCqVizig/X2A0/HuWquk+Ab
1VPKe8qVKEwavXFkm9RXblp8NJHfMLXQGutJQ7cZwdquPuaR+nRhAWFRYergpV8oxrbmo1Ib9bao
u2NGgaHZPjUAXFbzJVsL5wVU9vzQYvjAPV3c1OCzCOKLIhV+KCl2hT5pQmff6GZ9mxNauudHqn4Z
mmmvS2ixEnCdZCe9I0++xpWxBJkNwcBfLSB8Pq/D5F3vDqMEvlK6qgQkYyKnYEo7oHxkVhYy/2FB
Ik16NZr+LwTels0XVfqqpzN1wUbHvWDZCUO+yxh7LNa51rns/dAgpklDzijblUjcORb/hGjhUxb8
ZHnvUcnuWPTLyVV6r+ZLpcDfDQx6nEqMipKNDLbRlTe9Vi9qPz5ncJGbNmm+9axnbTzfiLnyzHPV
rvoew2/DAkqs898hqnZpEWVcvrW3JE4pMYsybg9U+kq6/imG2is4J66j6euEmR7Hjeq1lbxb4MoM
JnboKOBtDsaoa46ZuWboo1e2mBQwjQRpZ1n9UATxKpSB209delD7SdwqfYkKgtRWV9WP2C+Xvgd2
Y5nUQ42jIrss7eTXHhpjlnR4/CkiYhlQRPQhD4yQt9ls/bUlOGCOJM+SblKsT5kcHYDQXYVxcAXM
7FqTwxNpvRFPRYhcL3aHnqdY+8YTQxE3hAE2VT9jdMrFio9d6hBpqjklYUzVuTs38IH3BRRZIiKE
gLOm2EyI7Vme+vFqLD/q3Z6zC5CIE+BansVbZNjBdyiJx3416cJCYHmLfNruKpVqxAu1K5KEjAkD
YtmOdDvN3Vcyac4Cj0GGYWQ3xVfPZoXsoHYtxLMwPozhRRc+RuGSCV6R0kZzY3df65fIPGSD0+OD
Wtk4PpeNqnxZ5ms535fEjZPKXtpnG+xS7OgTGPL8i7onTEt7mcAYfZ+w5cp7yj2w1IddKVnw61mv
YmKgRYlFipBeY65jqehCO8GU9t4ia080tx5y1qzaRdEOhbrjc9wzFa8/mDexZVJiUPuP2Xo0/T1L
Br9QHw0y2uQptavPh9b8aru3RXBAzsQC/7gHYN6x6CSmCJbhH2F6BgI/6hFw/41HDT84Vi7xx8Ll
a+5EWGQcm+0IjMxdhq3Ff7eUY0DfqpHs9NrO8XpCh3brL3r6Hqwwow0lzZ/1H+iXe/XODgh4tH6q
K08YPfWG0RIBZgcH6E8/ifvpou/HuyZuuLd/JsmW3nWXYPW0L19hL2a7zo3f5pv2qHbSER3xClTL
7j+Ym/gc6x+087wHz/JANsHc1t84A+0ZPAXdlXZ6ACP7nZ5Y7zxg9bxR9+6JByDiTvmHp8hmZsFa
cRlfDWUrMwBv8RK1f1HrRAx3dC3l9KXa5R/aCbruQmhxi13iE+onJZfWPT5J6ikHUZAchm8d2c81
f5Iv5USwbzvaxT236VBwjHVahCR46xzl1Nvxtbpnn+OBe6JLZMBJHsEz9ZUDZql9/0ryRbiYKJ77
+oQW/KL+1rYykxXhUFzu6ZFHwsZwa5sbZKHjfJKOoPK2dBXFGxrkEYo9lWqp6VB8xwB4nujL5pMN
Dmh5BInwO/9ubE7Zh3A1fpt3Kj+7nfgPzjGvR21L+H5H4ueh+WhIb8mNWBwR6nNnAxZ0q2rP7EVU
z/Ap/ZqDB98mg1Lwxdh7yJE2cERe1QsYydbVbox/dKgUIP/h1P2ET+OTLeiWYP5L9DDttrhQZ7TP
d8Dg/sJnPLvzu+w2Hh8ytzyJu8qBEp5XT8RNJNrgUl/H4+iaG5ORQnet/fg7ndC4IZfyXvC6U/kR
44fHZXgYI4fSsYKTdqO75Z42b5tPaL+tzvWVoMVVh5xRbzFW7owDdSaa0xyFBzMZ/6zlNt1K5xUt
8cNvW1vl1+BhvnPMH7uT+VOdF8BQtJBsaLmzrZfkLLGBRD/YBOxjHO1EkeRF+ERV0CiEo4XlhkiJ
7rJmjo8NjG0H0RlwB96ThV+VRxrS6Y6KjTszsoktbi23f8n9hbpnr3irbeRGUrPlkZpSnVvCeX5d
mKsRRRnB7fYc3+ngcRguX+sfHfHDRUF7o6PxZ3kvfdEbnehD/5u/2m19YhXB1qs6CK/CKXT0z+nC
etKeP2Mn9qMfmL7eYmM6cxnNpX290w/ZqTzUhIU2/EL2sLb2xrn089dhl9kcvh7DFD/plrYej+sW
0lzyzWf0TBmOndyWxMasLfshR/QxfEpOg7dzS5v2DhMy23W2K/8mfuFO9tvf6b90ZATS+mt5n47A
s1hafpr2j3lRPAyf/upCcxbHuimvsrtWwuAeeuDJR+TY1FxTt8Qa1Z12j3bmDZff8s7iG97bu/Ku
PMIzj2l9JxAPTlfxY9ovfWiWiqvY0oHPBqbVfXJOd40zbTQbkwDmI7dwoweEL58KSyeyoz8mLnaL
bPL2ghc+82f2yhe6i3uTF5PmZq52nb3Wr30+zafq3TgWO+SOU/dh/fIyR0WcjS3V1m71iwBvN49p
Vz3yrfkMHYAaUKQxQHNjezF3lNP/rY0F29ixHPrU4g2jm4tYRFDI4yMM8fXcXOp77AQ2kyJTNlZG
jBC9Pf6MV8sZfMMBS/Nb+gSk3qsnDxYacr+ZrhIy3THbpWdiQq72DSrpgJzoBzuMUtiyNyifutM7
4bqf9dt6m/rjGpPeLcRreI4lstunSXYEh98Ti1Dsfu/ZZ7O5Fg+NHk479Jg1qIdDIqyuxF/GY+Tr
XH9+CaUkdJfaPM+c9Eyq7Ig+Df44OJPIUYtDtStrd1Wt9sNbO5yM4ZVmMRRexPbgidYR76dD/K/0
yGR/hifSu0CR7wzPpi1ekOW5avEHP7Lv7qDuDGPTHAKffy1k3ZNwQx7m4kz/BU50dgvb0c98vnXt
nzy6ssxim+Axzq+byOXlmwCvETsTv48za48z8Ex+6Y/Fjf3aE5wKGZJh/6Dvgh2lF6FHbxjHCriW
1oc+tOxJsrevqexxOBjvHKfc2CYwIPi9NJvdXf/S80ETHExQsuqoe3FPpp5mDGxbvIZosSNQHKLB
7oaDdudZKw7hTsLf5eLbEIElcb9DSPrj1wltIowcaE37whn+CajFgz8iE0vbzEM1Xv1K9mzn9lQj
lm0iB57WNw/5loNtM3xb2wwh+6t8mtCf99NrezX2tCfGFtaXbXpXWqfaNVyCMRFtc1io+kk3HLrL
LyThsezyypOfOOZ96NCAvevTKgFyerAeVrdda0MJiXh4EW8d+aFQELJhAecuPp7l9AVZGWGUWdkL
v3gpIni/l+fqOj3aT53yC/6VTEfmzwgbFVHnJO+Co0CcCAP7d/EmHZLHiGy8Hfk8yHz0dwQqPrhi
98OW0L711/9yaSTtLiPbdj7uJOR3m4Ohpc3D4+IbY6khgr/DO+TVim9I7pQ4maetZQlnXnI8Mvvm
Npw5MtAPd7LdfXJd4pM6Paqrxd7iS5NYgm1kJor+a8w2s4MLNbvmr+o+DF2cDQkWTULCr9H6Re9U
SuXqHtwo11e0tU1xKak9OI0v5Rbn3EugbLRzcYku+rV9yU/s3Fgr5i/su7C/TLXH+xSZT7zGRyOz
uffdu/vkhFuUq8hTPXSbD+wru/qIK5gkkCe6+H80e/bza8GSeWvteMRdaMj4SV1o1cO0rbzJS0Vb
fOsP5CzndWja0GjCRPCS7ftd+RxuXHWfPcch1aIcfK+S88ZJc1/c6qhcIvZGrsRrc/FHZsdtymOx
sFyRqZPfVL/WG0CWINrP2LJu+d0A5USzemq3Nw55KD8XZMBNx9AxUw69jRFZwi33Xg/NdDnydkYb
+mFY2wo+uNT1y5ScK+WJOur16FZQGl6YbxxEHV55gsfnYa955g/sruNa4kJW7zmdzV/yZ/i2ZmiN
R+MeffNy0ByVXqFNegBLbXeHzAWXgo+GKfcTbqGr7Ll+ySYzB4Q+lu/XysttFSuyz4OwvCANQOaB
KcjmjJKRZ7yjMMnnLh3bxDJ5Hx8sppVtqTgoAjkaOvCQjUUT2KY+iB6hApeTMPKEa/dC5h2fGgYK
gg2gBSU26hsg9dJbuI4cvMp2JJh9iQ7jU4DvfJPy5qPSLX+BurMZbf7+3oNTcwP+/zWvR2dzIcd5
gC6EJ5IZA6LZhocQQhe/I3fyeYHk9MSsTbfcG9iuIkYFP7Tc4JyUpF37G78Xi6d+A/oReCks2XeA
ZLhiOdmGYvzNb+LMX8v6PT2w/zWofzUcdEyDiR2NvjlYvRNhQBHZGtjD5E3GEeEaSO/AqfqWRTuo
/GwRWTjFPWY7O+GF9DKyOvGbM2pxV3iUBc/vC3Rc1vC5PfxJfyWf5yemRNgpkAgIOlS8ebmQbddc
ABXalChF1wVVm4+GxPZo7eXt0y1tRHf6ePV3xs46OVKRTOdGT03qDfs/x9HwFTB/k25/B6ocV/uJ
RTwZe0N5kNJXKVqF+2mY72K7izFIR9znlYzJOt/zQDcIa3NQ7ntyRYoEeTHnmJTp6DKnXdOgU7G/
0ipjg3pe3CPrhDZSjmjVRDhYoAAZ0iZpSxerFp7H4h6MHv81i7+H4gef/EzFZvEnRUyTpU1UqJJP
hkqGbsP/dcYYWyuv8CiJqB6T7Bq353Y6x/OtXN7RdrZZ4cfCX6phMnPAuwoDLGTBM2sOKPZsWMJZ
5NRvVkvanF2ERs01JWua6WpstKW5+lm6/mWARJC3jwBhWA0xGmRwQqTcS6Fs1XRv9sLf6nCprfkR
TjqMMmmTwygbWCHiU0NOVd+jjBTEcpWZiVp/bLhukdXpzgMLQcqBvFJsPkTK8jZWOkVkajId8YqA
iDLic9Ss5GcWjX0pVp+WUn8uC4JdY+X4lXAe5hKd2YSPDpHY7hWx8+RVNsUhE8p0BcwmvasmXeQz
+mlrkahqh0XDJ4HJxBKqs9ICUZxTfJpir/yKBtwvY1IEF/zpHWTStp1kD44UH9K4F84UZip/mcKf
TrLqXMAdzevpVxCBJAoxaYIoeDer9q0QKV8WupchoJa11QiTRnIJ6USCRJEPx4S20Iq2pFjB4app
DX7FWP8ycla+pTl6JQ6vzaQuQJ/mjoPOxOWgjLnTQ20Josj40hu2YuKc9jZdZoVdD/ojoFQDlMnA
mUB6TOsYyXpSIDORTLXVvoWxXRVQCdMn1ULxeM343RPip8J03IuicEt0TinScX4/E9xqlhnHScBx
bAbJfsHnOpUmBZXmLVWz71xGDQlS5XOgH1JIuptW/efoPJYbR6Ig+EWIgDdXOtA7iXIXhChpGh4N
b75+E3vZ08ysRALdz1RljYcJVJEdC4Z/VoAQ1B4HpJKcAQWet3Ma2vLg2iFovK4m+jpibeV5+4QI
taBynzFeX40AlUHr/kyjf0+0DpqzyjA3Vl4A8u+9mslMBgBmxv0MSIzm969Dbi1YPgn0HulUwm1k
jh1+1RaG4QmIcKNqu8H6J/mY6uhfJ+DIc6Er7YycYOZvvRRNSmau4IxqLqHJjVkA4Uy5cHmoYjZj
SWMxe7mOFv27rS1S3dj10ZchyEYq5bbzOkibny15Y5H1VAmJaQZv2w8WwlbwDBC/ookmg12nUK+G
8pW5XIWNslfh9SS1hywywPRe4hP4jV3GBFgiRjYdSc1mq5w5stjJLL5KnPCj7gLTcnkvYZ9YDq9H
4aPDXoR0KArjINkWa2yMUF5s2kZ2+U16H1lPIoxE6c8EmCkOMjAPDLaJxtKpplUXE7nniGWabG3x
J1OO8FjhFC5fknGg5Dlnpbsdp0OhbTS231JFicTMQO5iPBkqu2MRvFccKTpblJjtiZIxw7K+gRI9
ymAG0HkA7oLyn+HGfAgT3gO9KH1ZthcngSJTRkaxRML8UaYxWxH3wtl2qodxW43KqSeGHutbfMyU
8mLYyqrRm0Nc10vNCl/0AdEol6Ug3SzLwo/R0t9QRSKdGN6l1n5hH+boprZI3femxMGd/x8qxbaB
O4Bx9y01yS3uQTCApT3kWKTqXCVxGv/0cEhGiIjuLqAmCcAPBq1FUXTIqzM0YTN/nSCGe126MaF/
oiayxe9IT6TMpwSa0zT0vh23/HZ4AVvnR2ATsqA/ENp3jkxIW1Q2yBaJ2zppAe9/lxDQRwEZlue0
vJb8AKn1UhGEieKfphiArWldcU5lDcIVVtqJ8jngKwKHin1mZyd8h+ylJ3O6djNPF8LtRHFMkDcj
WCySpLgsZOgsHYW0564kIo+pWEGHHGvb0kGRYm+FjX0P8qKVnyr8ePQcefsGLm5TSANKzy6guQmM
3yDzDjaiA9U+aTQiKeu2qSXB+Cct8BRzChRvMw2pom1Lhm4p0B8mQ8sJTHVenVVEehHx2Zr2GXO1
NhV3b8aozZvntuIhjflavIMFUmJjVWZfBqsBKrHs0dXQKmhxGQ3aHRvXi9qhpShJUad+7j6tEMt3
81DZGjikVbcqT2y4I92GXSLozstIl5Efe7o2g1E0r68eshLNDEJlPjXuOQVFsmbsM1ZXqf0WJ0g0
OFuS/k+3wSdbl3kxK1Gbzgnk2IXpdUXJZCJluNK8JlhEFIpbxWm/dLChSp8tDY1CIoVBzb5jeMnD
fToUrxpxi4Gnb+MeYUHB12KwLsH/vy/gU9Xxt8b0kFGYHv6ogHOd+NZTMgxWh97+pDCDgrzALHxn
0NU5RXWpITAOIscABwaSReNQXMcuxiv01CdfQxaniM/IAFrYnN0GbkV7gtO6VkvYYu5HOogVxgRw
GRbv3cjAKiknbM/kl6nY4sxSAT/AUFXOO5OgWzcVaaLdtCsdbhyWie1LFlfXfkSHiiFEivDLNSmf
FPtdN1s8axJxhRWdEurHrtXxwuGXOhNtx2mkwA2cZf0Cf1myanqNJX/eQ+HRxbGQNDxYldHmRvGh
GNy9TPo3Tfc+QQf4UeZOCy/DNl1kjFRC5GN59JaYObQz7Jhgu1lKYvLYxkkAe/mj7IlvsBwCkcNt
KscjSI4XMx9/2kg+TcvYaTlnM2zuBUzHgyM7ddV7zWvl4FzDymaK8j1Mqmcf0E7qVrRRqS8LACYN
3cLUfyWoHmYma07CBDkJJDWoeb22yEeUjI/AdiDiqK5ABcinffVQBmHavTeQsWTIxDWuI6S4R0LC
kMDMliAbuKFmwNb8oQOqDHq6KgJID60I0+y5m3Le3qcV/qsM8xSz3pU45r3BwvVKGQZjv5GfAGmR
ppUrwAX0xaueS4QzK+chCmKSBbYOKUap+zOBpFKN1yFFLNpwWtFxlOg+8D42d5MPUGzGZo9cA3cH
scAkXTTtRrq3qX2xjXsU/IXEcHGhAc9k2Wphzt8xrwX3OwiM/gizQAJqbHRY9+1N3ss5XxvA2j7x
fALkA+RHjL3iS4kb2PpQPbRHPoC+RU0FN1DSohadLjA4+EzBaAVdTtXF0iB+ndxzbF4EE2cqJn2A
G30Z2SNN3jtMosAAS0Q48hwr3w+vhQBMkHnUH8t2BP15JWWNKmXVSWTJ+zo45p5P0gIeioJdI1rb
4TXn0M1ZR5r77MPO9mDue3lMPDi0y5Drf3pW9u8k9zkgVrr6Tcn4EIWEzvD4G21BE+7pWBz9bYAx
aC2VcmNal4SdAPsE2zeBybjgrHizbNtX+D2FWLnGbwRdH42p5rM0NFtyD5J10h4D40jQ99rRD1bx
IIpg0RQEC3gHU3mvzHsyYvLfag3hRQdAsn39T2eIm2eEOqJ8CW2Ur3CTch4fFi6wqDxu42aCnZbM
QFpvrlYDvhtrqQ2HTvnCdDmzl8dNz4fIgTmixbX6LeKjibqypOhhRReyOuAQlz8lQk06yokuodjS
yNQw1dIgW+XFRWN1kByjcKvTPGXkmxK+iLcbY813DbiwYu7qtRhuzRXBxSsMY4u+OtepuaRlYqes
DH99SOkfnCOBJ3muSBDfEG1r8yzA5Rg2Ylpn+msGjfVQ82NQqNPbgUNZoM8zdigNeabbkTePkV+9
VoZzbx2c/qBaM54UJDJVTfZm7NR/8Rdok+CGCtgM0dzACduZ+/A0fUSog87YebwE99QZT8d4htuj
M6FGVYEMstwm0xbgjr3FRVXSQzOCz+ArMfvl4+HHNv3pitQ48RE5tnvE2JSWzsr9l+3zd0wdRIui
4oMAEK87ee+f1iqxkcitnXrbaG/8PGiAEJtyOuhUEV94p93IJ9oKC4MrsCYs6t8c0cuKTtb2+SMM
0lw+Riav4DOnXQ29DN80HiFSnxaV5wdymSlr3AxE1p1SkgPwiNfL8VNc27P2U13cX7DsLJIf0Ylv
R7kViA3zC+FtN/ufbCFNM/8N/xAwETR1RJOJOGK6gPVodtnN4Jr1sR15a80fPuDfWivtqsGsZEZx
RPLNSHickMx/sfOeqt3M18vTL0W5ZO7KzNayXVuWT1jqhIifTPp/PSEE6mee7HX9mBaUgQtH3c/U
KsrlxXDS8bEtPfY1xAJnsOZ8VudiNSEhYJ7C0PiLVG35iWiwUdakKaMQ8hazfGBYAUTXlO+McELw
4uWCqCcBLnLDISuyLTGC8Mb3nKYzgHQ/O9vPFVxH1KXr4iNU1lFyzMWpsTZVso9zX1GulXoh3pxh
RMLJFPhItaB+Nex+oWe8DZ9zhcLKLt2B6NPpSVQKR4Kuz5ir0XYWJBy4vvtlWHeDQ/GsjqhTCEAF
Kbj2tiROU1DGhEr49r9Q+LwnLFAg2LKMCK/WCxHJYkngg699zMLvH/Y/7l/31I7KTq6YIaU4rRmi
M1ASH8kl+hfc6Lnqf1T7Llp8k9yKJSmYhc/AGzIHX3UfL+o/hJt0asT7YRS0d8a+eRqEaUPxizeB
tswMBLocI+hLFBBcP+0bJ2ayt1gxPEvKFzLW7xM1dLICdLSrPss/bkeL8f0z/CZK00dUdQsfGYT+
f+E2vJWb+rdVF0h6Yalf1XtwAUQLEfeMeoIhXfk5bo2di3xvTXyjeou3OcG7S34aZ53tIspi7GJi
TWtk3fpd/ui+3QNZY0zEPZQeC4SAnCuEzpBcPTztS70TJxwGlK4uaXj882eNz+3Eos67G1f3Ec7U
QvYB2i3BULoUW2PLX0ABU85DUzIYiQqlmKUR8/WL8QHh7Y3JCv/36ahtpzsCO/e9eK1O2V/P1eVb
GCGY3sMW/YHN98gPzZoWb4vDmPjgp2DhlkNi7xfNmo/ia3gIXzlpp/5pe6v4i29Ue/Fe4XnbxQ4u
wJFXNbjWG+qK6EA8340qJPxu7vRTnr1s3wfmrxwJ0yNl6zli7lmb2wAhqXFIHg53K407DwDPonky
9wOtGiYKnMtrSu6UA3TFO9r9oERjzkCeBvzBgOXm1iTRYO9e++hoTUtiEDfp3rkG25b1VbmvXuUl
O/G7H9gY1Bwc6FwvPJ0x5IxigQmHUxQ9KqruC7Hnu+gZvmGCnaWnwSfLHB3l9348RhdWCMoyPNTT
qv4BJQa5/9R8208FISjXxSeJTtNWPhkpI+Myqo3m59/9B+7iEIlxuS5u1e8Mad57uM2wnVyH2RS4
QIAdnVIyzqBkB6fwV26cc3Nxr0oC8GrJNqweNySy8sgzNwcMODkrJXo1qNKYVf32z4SDi6OWeTvR
FY8Qrf6iJduWSOwAJZuPnUaDfbOIANO6e2anTFttxozSp1A1xpUo7uixZP6azQ8OI46FHO9NQpu4
hVCxIgGXBKVyPEKliXp3YTD1B0+GBb/Vbmm3rPDWhERhdQayat/ztgh8E+9ud76sfvpow4ZClBsV
BcKD2OtFaHIU7xP3kck/yHWBHPBNANXaoNiZXB9gzKqLfqDVxuXG6vm60xXx57N7jUkMi9xkZeFO
as92+NfNahXIpV9i2pnhZSYCdwpiulk37dv1ySLgO0dRSmnF+Nx7VbsXQ3tAYDezU5D6bfqh5ZwR
HIbhqYazDUGu22X2JcIl0HJrDtW9bGPKkZXG0JoJ2cJsrfXQqoyacKuxC2J/M5pIi/9B7/Wdslzh
xh4KtlAdpSOjXJlcccsKFnu6RlRRi5EOhQhrwPQeKJJq6GQ679AfkHCeFO9etfG5JdJPax6a8Qpy
LmE2mueMP5hNNLg6DLoyJQjRaaw78QOYJR8OjlqvMqNfFaRV9BXq4pEu2yjxI2hy2f7RljmpP9LN
Vb5VYuXeRY1P/NDwTqQAd66gWkPNjTFnzVQ7eroFYrAPV9sqNQz0tT6uKwaZc44B74D9rVqvOUbm
wG+pxOurGW+RTKUqN3r20t66Z2JvKcQHdR2xwmLr1gxQ+Eg3YhEhTkF58LiM3epYaDdtQmrKwm8G
ruHBsw1OzwIYO3LtiJUXSHJyWsORoy8PfieSH0IzW/X8otjFOStZTJECTszzPqs/DUjpVrqS0bQG
De83Ln24k29VjzwnsjhT9AuNfIpqL5nbtmfFvBoQIZD5Vvkq+Jl9Fz9jtmG294MfFZg5t7W1oysM
NL/+Go74gSB+Y5RDmlFkaEr85ua9IrAPmJ3NExPfQFQdrZRdtVFJZHljdc0LV/5TPohXyG853iwI
Bu4LVWr65dkrXvqRZRUN4xXRI2YbfvB4F/LYMc394xVnm/MykDn6oFcBpMJsEtsSuTCzUWshTvUx
vbX7+CFw5FHGHailkIGVu8Zvt4wYI4NAbTDju3rEBQzRAUWF8za8Yz/JdsrdYCCO1+ch9JX3JbAk
3uZ9+Vb6VOHDWd1aK/OG97BTFlxpYCzwVfr2vjiYexYt2BbWreWrBNuc203w0fnoNAdgUy/iwKoL
kWJOBYmzYdb5sjeYKATyAysoUJB78Va8o1dKnhK3jy0Wwx8qAoz+2gpAD11GsGBglERL9ZYdEZnV
P+ztsk+Tzci1eev89DTnliFZY0TjLkhLC9aoxBDotmwTDu65+enge57dtenr6hZVd43rd5E+6nrD
tUHcU821/136GO0xCF2YNbMurXCjj0t5RVezk1wub5xxE8/6jURNME4xOnTfXkMBReDFlbSvt/kR
TkL95HlwfPPF/slOs0ESElyLcEN/0v7F5sY75fm6/2AU0Czsm/FJOsOd537DiR51mK7wPMzrHPR7
+4K5ylo/dX6E4m4h0N3CT1/1H3DukQT7wcEtVulROcav40m0K56sYt0My+BByX+ToCsuzTnYiCus
SBrJXX12YW4syxfzlHD/P+U5QvO8jG6sB5OjtSdDDoMlvsVLB8Thk7QPKEQbVlXKtmQzv9D/sQ0n
e3AXrBDf3OKr1hy6F5UA+2V7xIyoPJLT/x/Cp05nTekxvQ+78NLiMVw3+/CHURTrc/OWbkdG4Mt6
P/UAT5c11g1GJcmV6rN5WMQLgZOm5HnExgFkB8RrQ2JS8FuX1fImfODjjP+6W3pOt+hzGRNAFit5
DbvxZhTWtTEJ/mPUE1IaWlABi9I9u9PkJ5jDY7wMkfi04dn0pXlUUSQEruYbyfAozVMU3GqpbKL5
D5dsGy36wyjY6PQcTpEcFXhVrkBIboAsRLnntm86QMix2OlYuTtoHA2l49CxQO0EhT5U3N6ozq7u
vLki3QQSKUVCOwsdrdikIRfrorqWtFDAsublp+2uJaNHdBzhvsdPCW0XT6GjpWwEPu2YIA8eunhT
qYhtjxEPRr/uIdOhKco+wmIrrHObOngSOCBpq2pCR1bt3XF93bzFiLPCbNPR+k34ALwLTWSSrSO6
I4vrbTXmYpPIt6Ji9Cv3Vb1XFZqjAzQoo96F7VqtH9jvpb60mM/BRVF4nOTKLRX88QCYt0m0xzLQ
W0yy76oJroFMikuXXlxJZEl3Dsv9oDKo2I82Jj0Q2Ev9gcCaqnuWrmpLgB0VwHp6R/OQDbtihqfd
InRdiBiBmQcD7ZKzUxwfHONaBvs5+KUWKIp9pNUAB4h0HVkB0Osyo61zdgWIc3FRL0FWpIGfTxsM
9RsCRqF2fkCM8NINRSSNFEY+Bg86BZJHeOYRibOZzK6Wac7BZhvveud6gqq8sMS30G6YekqWrVlG
aMbBpID3/IGJA0IbpiR99Uzjo2LgCcReZZQ3TPsSnEPfPxIUdIRRJPYmUrce8a5uTNbB1gGBu2k9
xkGagbrUSPTf1htJimhWkQvoNw9NP5kzDtgmQEJXEMdk1O5FeSI/Y9kisQ481jpDZrBfiQhwnVe+
ZvhTaba1CjSd9Qx82wicgVba/KJm+R2ljU6uad38tP0kn5UCSl8owvtNiR14ekFR7fqetyLuveRa
6DVhGYn5ENUY7bqWWGrHEeAL7DpALcuyd4zlXzyOJqb2zgIGZQqQ0yOVuWMJUsBK08LoJbPig4ic
wFcHEsCqYiyxNcEInSPCvU1IFMNLPbCAjGSl/Q5ZW5Hn2xJcp1EgtqrZbXRRIoGJsHCliUrEnNO6
r00zYrgvQIloZdRch6zgvMuUVjDPbIiE0HTdPDpZL/pF5KCuBivu7bqyAII/FSGEeQ+hjeHQfgUD
z4LVGOTURuo4sY3n+G/1SXnLMm2ebhWQ3BgCOliv0zb8SOIuI1+xr9+auFLpGUfH3RgEtK2dPnUv
cWllkJNSB9u4CSK+dtyvqE65ZRxTqrsoI8kwtCMGeTLXiIJ1rZpaNM2T2D00bcGMzCr0S2U3CJYA
HDOmZVrFPeoyZNKH6BYHXnpNDUJCbM1QiqWAd8fWqza3RJWzAWgFluaBJJ8+gkc/xFr+omYdk4Oe
gZxo8dA2MzpST5pxJ70QipM1PgAlDxGXWgegIsuK13aIHBoyjV5qTBhtEHdQHsLGUPmh2rz40NME
/K2V1PjkDbNDLZiP90KTKPxVkMEMqvP8RxE8kogLhpB/QJ2pS4Ol1KVfmJ7zjIYxvYq+wXUzSkjQ
epxQk0jVo7oenfilsVPaLGkQ7wHEQy2/KkuZTZGms62hynuFSpWgSY+iITXoT/gPzpOkyTh3y7LH
4Ri0O1AoLk511lBvtSgVBo8psDzdbTH7Tvgcs9S2T2NeR49JEP+YDslvoPY/Y8nyVJiN8UIaFNP5
qohXRtHejbDTD1Pgtgp+SllmK1JyerTlMadFntgzxY9U1M/cZL02aaT1VnEDmGFQ+F0pD+NC3Y66
Vtb7iECCI2RJTqs4BptK+5OMDBD0Il27rstVahoM/8KaPRVcQ/2qWDK45YVk3ldO5XgPeZLXtdqQ
EtrgRA4mwEjsawEO9qwWQVG/892xkVFBWu9SBcgJ02NjQ2ZpsKrdPL6G0gtIBE3BP+WjIF6ve5Ym
GxX4gaxdC6/ZyGRC9QXKZiDy7FWNoMcmAYR4Hv8KyMqcVGjV6rkb6+hSCWAOTtF7TNwTIj10Oycd
emTqIGpjOpXFmM4x2sTmkOh4VOAiYwrzZg96PySHTuWb90bbePa1lj+1QJAXr9lM3TCkkMxbyllP
7aXplrAhrke7Q7bcKgTDqRwUVwLZxdlR0/7Ux462z2DgYy7FhGdGde8rQVmjx+R1Myy330ubXLja
druDUSntmYi95tWtjQLdSqQ7B8/rW3T3I55COFgoX6hVA52QNSZ3FqAaEFIkvwGtMwKpMww0g49R
A5qkDhoDCIeeWnMSl8Qxe/4zZCQ9USnAU+DFvmlk/C31HhwEGUmM1HqPZMVoNJBREsRR7WrW8gB0
4/TuNdHwAj2u9rgcWx6gCgGJLAoKhjaerToy1HcdueGo9siudvS6uDeyEGd1QjsTsBleDWzQ7twA
mt+1YN9h95Iu0nbartMjdFfgaM19akf9RiSdecrlYH4Ppo5803PwVfeTWOfZ2D/jauSpLsLAYW5d
dcjwDJe6s3Cme2dM1cluR4iyY45GKrES2qpW27pN7brINNCBWGWdncu0AFw+CvgNMp2NZn2GZVVT
qvSU9QMTJtyU4GSARsbbrESqN/XwHSPTJDJBqtDDIlN8ZsXIGHXQP8IhDdYJQV7rUR1RsQQd9t00
jEpMwgjnO8OElNHBi2iqGg6f0MWeo5NBYj5CW1qUjUhwRU8xHCilo0j0gFgE+hwlmEgDjWHoXYtQ
kbQtUdbfS0ugXOtNTs4mJeqxT4gx45KgEKwY2XZj4CKxC4sI1jeJDaAWJeO6MlUuhuxsdvbkoBtJ
gwwBBck4iPSvaqIi2QDZ6rehncH8KMhxs2QR3hTVRtNrkxznmMFAq9PAfuEKEaCvhsJ8h2k0Y2ls
l2lQE8thrXdhchrs0ENVk7LqHTxpH6hyJWbnIr1Qw7C9rEkT7nSLfYidwEITncUiMul1FjrUS+11
1NTUgSBf174X1s2mTlVcgxlkgKwj5nEJ2x3igDOyq1wAcKLLUxKwN10Y0ypD/UUdnShIa6LKRiIY
6KXfG1hv2wrQF9KGAjAB05gYndUxqATStV4Iv0866ZcVZF5CBBROqRG5nz6wQvUS3kqRYjHq5YT3
HAlLxKgtc8OTC9F5nfUG1oBO1Me8a7GMF7U8QsDm1ZxI4yXXvFe/0yK4w99KHkbgmD+EtzcfQN/D
narA6Q8t6m9BSeAHGtqjUm35u4bL0tCzQhz8KYEIePjgSy+0GiDcIiGtKlxUhV5CbG3DRxXnFsaX
sC8PWuWFb3og/vXooObSDH9imvKnS4/1mYj6z8a0RsV3jJ5O3WaBMpLqk+LYtxmTCfGM2yjfiDiO
fI20mU3suEyI4woyl6523oNoJm9fGdWXazXekXRRsTW7sDuadoQPq/VYljARsUXwiMrJZezieiSQ
NoaLmW3I0BZ0vaavtKGalY6exyddNGN3NGTc/eo17+qy1FJibAb0IH+IrOK1J52vOLTKVdv3oNPU
zqKb5ng5G9HkFdsAFhJOwIQ8yqZj66OCS4pDHF0NDYa5Qu3FRUftwYJQx6PYtjI7BpNRb0xZqNei
gD3Hci9Kfd0jhnISEHhTN2XhmQ0kTyyDStP9OGTpqdehu2PE5piEvGmIN4WVdrt6sDDRSCTlRZy1
lwEN0sKWJEXyePc3YMP6rdSb1ndEHu+drmeUEfe0IlU4PaSUGS9GFveYt/oRWTjCzrZoyIH1koh8
jDhYq6blrW1o40D/dOUYeMBI8jgIt7XluNc4ZyEG/arYDEClN3z38wYhab40e2iBYwhrO0UMSnTX
6tni5MphMmFW2GPBBz/a9g9hVMWbmRbwsfLB/GfGpXEmoivzUe2kX/XARCg1RXfigtZ9rQZo5aZJ
t5J9le29vk79qe6bVzsdER2HQ7O0wKCicxq8k+poyT4z6+SgSZaqTtsztiGVvKb4HqZNKHQoxdgz
3+0en15APN2Sx6N7mbT+u7R6Y5UrufnM8jjZ24al7a1qbnNMfi8wcc5TsZgHlrqLVHSydUGktlev
RUXiUqkDmqkU8BhGYpar3tJtsmfKuRXQiZ9G17iMC0UDI9YHF44PRCgxGmXsrqghYlIYhzhRHupg
eGjX6vS9S4gZTDRXOQx6kt8miIBLUixeBKKYQ6OG4dowErFNRkc5qES4bupRp6UuU9t8b70w/CDa
dXhNEan5ius6zzAayQkXXrDllYRLa0i+qm5AhdsM2bj15Bj8wXTULnY1L7m9vAUkVCZ7F1nsZnQ6
hwm7pNtnLPCaVxbZgbrRs3LQW5MnuRwGrhU2+WMec6GHsjOfnojtSz5ZvOYhu3HyPOl8sTQqF6+o
amKbMhiAU+YiWUUNpioTzaMN7RUcSs2eRxVhyqKxqpR7bgHmR4qROOvaYxKIjqY/DK0+gr61ZvSk
MaClwK/sWWVzCEt0qbEVBXtbqd/GcJSnXkQDbb8zObC2w26XpyDUwhB8paqZ/QaWu06KZUoZNfb5
D0XbHm0lEXf5thLttQ2M3u+qCFR6Ww7ujUSzEQ5F/tvllbLuncn9TfJU+Cpo0UMV9tqemcmLHSjp
XWmtYdulBW2wxo1+ixove/Zx0jAp9dBUSRrWkilu81eFTYhg13GZxNdF9FE5MewFGuFvzhbgI2qQ
nwO6sHcenWnl8JVicjB7lGXmbJsxs25PCKU8xiQGrBqalA8jLZzDUESs8insR0S9EoyRN+JTld28
FnG1ebTXUj2x97Dta2mV8WtIy9XyLG6sJgpxPmvBaxDji1DMwCR7V5eXSVP03dBm4mxKj3VVrFZA
jFSIHoOYDsGkMc8itBNMR5y9u6Y6Wew/1eEeNsXwYbu0KbYxFX5f4nxrzRmoMhoaczZTvE+2TQJO
R9Q6KGxWcVJhPRZpyCADnUlbWZsbwGsYk1xb21ZmQWiYpoZ/IohICotqMEBG1fzjazdotqBWlZXB
+s9pU2YvZYLj3WMIXRJnsQxdi/RU2xQI0fLyw6yVZBurk0kIt+C6lNb0o2j5+FqXrEhzQwIxt4rp
lttw+/FZN52FQFUFJDNMHetQuwDapQX1+JJmurOXradfuTjPurSGf26SBScXZi6z8VFFw0vZYowt
q/8hQRi+oTZINwy3iBSNNIzyaMfTO89YjUB++htSxF6AfDGqTmSB6FOISQL57LGIvPFuuxkrSDUP
Sb0B1tG1gXMKusj8yIY+P8S9Fp4ctdO2cSGRacbZHE5AZWCt3JHk1p6M+rXTOtVBNVoOgQbVp1Hw
G1bWWH26QxkDa50lxFYQ4FA2APlyIjM2GGGAMPFXXEf/6fpWvEK5tt+9xvIubSOA+MyS7bzuyjeK
LMuvyw4Hn+dYHiFEZvEwXDM6qwYirTYUkErzsNr0VRtuykSdtp5hYaaBzSuLldJJEExunBYfbl9L
5Ee58c15zsCllPquTPCGlCnmCuASjJUbjQsX/S/mbxPPbjiZvzmN4HJMSQqMh97eVWOASy+vfhJR
uKt2KMERiqZ/KibhpElMjc/xCy2tBiAUSJen2pvYfNqIk+qGxbMuR+prJz2Aq/b+bDW0Hoqnt4fA
rSoMLlAxyPsi5ZJvGRaOzWRN1RTjmHoiw/CaDhA6ZkooUO+GpZdBBJtsvJ84sYwDIwhnR64DxlbX
IzmjvnRe+JJZ3Z8RVb/qpPFokNMmq6SHpoduZipQhXosTe1E+FmjLgun3QwV96OTEiUJ5nqhdgLP
mLGhUl+mMK8GI3nPJoeFvUpaHBRKwlSReHA2bVx1eiXtgUKiGo52NYLIke0tV9rvwkPpUtgbR+As
nELjVqQt1Lme2oIyqlx3fUwAVl8na5sljcZczayDs02kfJ0krxahAEujQTc05sGlifKfQEfUyoPY
WtOLTtiNrXGYKS5EGnWfwirmKxyOSjgeQStAqTO3hIutAwwcVoXg01KoBN2da5O2HuPF1PWN5pQ7
fAuvgYh2jcdwTGrvrY3vdPJ2ynlAqiiUaNujeqHYIe4BsYTu+pGinZKp5erpj52D1LNm5TCmxLMn
yKVGq6EJYsUVQkQMumsgs3uZYVkcWb2xYjNZJkveUaM1bk1jbnO1PCgpbkGnYrTuQfZENuH4vNJY
hkCekDN0tgeOdyPUD6qcHolpoSmMl4FtPVEn+jQ1S29qXoq5RXPZWjnYScJx0yL6NTGwMbHZMEdo
v53QXcIC3jH6ooKddSFBf2lwDRhpc8nCdk8T+KIZ1Z9tiWuCsEBNsZAP6V2fhMBdGmAPNbHiel99
WOMuiPEYNUBRNfUyzQs0788IZzReuWvTDqzRNW4Mn6xGPMuMVzc6yCoRtr6CiknCL0bWqzP77mCQ
Gp29twcSkcwH+TyhegUjWWPZUOzmpKLI8+xp5xjsNMnq6F4ZV8DUMHkDvNWAZmL60Kz3Wn3aOVFE
SBT3UGqU7Ni4a0gXMDO3Lenr3bS16Ss6Z415hCUX2ZfYRTQmDdnwN1S/FUw155bmD4CRindwCW4g
2DgU0EZN96tCTWSiY2pK4zNkWazmHiSUaZE2QCMJ1FSTyffIkc3Ur8glLPNTj5lA27cpgyy2UtVt
I9bkFy3s9JsCGpXYRWqvOuuBmAl0usZSpav3giAPalfS7+RPAdY0+inltz1xQQyXWGKwUHhtpYZo
Az7wM9HZXHWSrXG8ndTsU4csShG/bqsA2bfpx8juBN7e/zg6j+VYkS2KfhERmASSaXkvlbw0ISRd
NR6SxPP1b/EmPenrVAWZx+y9NmNvahJC2dbuwGQgYGE1Fv8ZSbtlU2pG8CxRjzOmOQVud7FCJIKs
javPmNT0BGYZW9XhqQKMQvVjvXPQrxLCedWoKJ5ZAwCqG12yheof2xquGs/8GKEqHBhEzv7eQ9XN
wCu1kZoNi6Ot7g5JQQ28bDjQuIroFo9g336Af++x4WwsEIx9iCpjuc/yhUr9LdFthAYraSEe0vjX
H/AWoXyQDwvaYokCaIeFGw8Ln2orKr+d2T6VYEAitreyCvd2kTl7s6vZgAc7ShIU0dGBU6ngIGKA
2ejyb67FbUrA/eAnukZ8na7XHRPIw54cvhNYC2Fqb0KD5SYyO79LWK8mxIryDvshlgOyvGKGGBnX
EONq2ueOay4EESdIdwhCxgYIZDDFjhMuHts9FUF59O3hFlDCD7OzKUwU4H5HjV9MHw52rFFKJtX2
lVjDz9myr0Eiz4GJI7aZ+2MXDLs2Zmgw8bvt6KsILP4NmftJZ/w4L4g/blIESky7OwT7awp0ZyuV
J84R2fBwk+QbGe/o1twW5A7lM2Zw8Rk3oImyXNCQzByUVm1gB2WjASZ2Vpgt83A+k1u8zIrptuN1
2OKUlSVY68S72r7kqvTsF2Et6lCvR1DF/di7jr8yplAjNHPPXtuwvHb1bciJEYx6uep7aq5CFIdW
+myZa42YkjCDJXqIY28EopbkIEBkPUPv9b4nMz1IGpbSwQAdu3djjPZqGthCMTdKRmfxCr3WWAnl
wPEa+y6D2TiA2Un3FPYyPkZlDSG9vYcVzDfdfvQDKNwxm95K37k6qj2FpArSfMLfd8K24fZwt5xM
v5WVPgSRfGyn+KkLmnPvEjTFTOTQAApOWnZwpuM82qlxTINsG9OsUzEcXKO+MWu4OD6SqoSkZtI3
/apG2qkwYKow+glhqg6Qfkwn/cxF8RL1zltKsMZqLNu9Z6qD02JXCseDJ5ILqW0bZmsbj+QRU5Sf
A+UFz2n1KIAUThgOVIafyCvzA6nGR78HdEsdtV7urtrvN5kzXfsedTkGoZZnh/skQHCaSZCAXEpB
H+4c7t2cjWe6qFlsH00SeZSMTchPzl/GCHdzpZ7jusI0YnpHdgAHyWO1Mvr5R84Vn5bzUtnMxUNC
v83IKZnEuswQw409kpFC28sb7RTqH1odBNZOtGP3siNJ82Xu1InG/D4rCYEPUbJgpO3hykxBCXu2
+zya3iVzcYZYREaq4EYC8d7p02OfQsHS1aVxERKoeF8UAOWoMOivjl5RHpuMiJ0S3kwzLwm/CzGg
CVl06dc4YBw7oaapZ4bHyv7qE/9K5bdjcPbNTHqdO/YvFdTBa6bXMI8OQcCKkwnQtsnzH4fjy3Xq
TRBaJx2jSwhZxDTg26nrKwC7jl6Au137J4Ps2QXDN4Ymsu/5rmx+oeSaJ0qTpPVqOxDrdMoE6M2A
KSK3mnogmguN6JjdZVn9JhPZgEavny00bDRC8aafnIXKWR26PP4wXJwuqRmcbBeRH+HdIxFZq0ZS
aufmlopwS61yNozhmEckBpc8KRk5b3T837ZBgBI5d0diBKl5LNLas/pOeA4FkYleAIY2a7Wj5Uc/
+YCxCh8ad1lRbaqo+Jen840O9bXwuyfVhPivDShlA04IP0HvHDOgyBWJaITGHeLMWqnmMZgwvEYD
7CBH3GcKeuVW0Bo4yBz7w7Wm/+ayfMwzFL6kYhyqtBzBTuofu1+2SpNzIkH3JBv96qahuCoN+UOw
/VvHLhMR3TFEjcJY7QdOEj6QaZuZfEcOwySMfQwSmi6lj9RnOxivbSI2lYOsxJ/sQz0lVCVS/pHg
lRN6xeHPggxpB46MJiHJT1sPbmv222F2b1mc0tmyPx+X1tc1P4MATlQQwWCOXK43ciiHVeT4sB2r
s+Xn7P/UcB8LBuZmYpy6ukLvYQE1ihCWSqjaTcreV2MaSAV0+7Aw9sHMgVxX9taG/kNO0TVhQMHp
00RP9DLWzzB3XJkNP26ZsUj14abAM8qipGfypR7y3ntJfXOPJZWlQz98M+F7GK0Aj1hkxBtaH+7u
RLXr0kzfsfWurQRyFfHnUxRsXV/9eLx+XmTvyGD9SJF2CXN4knh/1rEz5jvFCAjs6dBevQD/fYph
2m3501KfwQsmDXb0kld1Hs/SRD4q6uXrnNzrYCzW5gHrVgzKYUjHd52axqbwkscxB1SVxVfaj19R
JB+WmLJ1X6EHrqn0M0EgDf+nd9Lfwi7/GxsdMALuf1vZPDouPgRC4fi8hCTjQVHQLnBue3joQ3Ew
Jlzg5FGCXUJFS3EN82DWz0wOrlMzGKvCZwS0IEDLacAdM8931zER+rffnfLaAzMti9/QP+Q5mo9s
ctiuT4dwALQmmHSFEfpE1d3GkVtcWMlnCW3RMNBsiPrKA/sQZdZbldWQs23jZkWzRaczX8lZLH+M
FrEaiQ1H9kUb8G27Clmm1hLBiTefextTZuMGMwC8fp+N5qm1rbOFJdEEFEzT/eIYQKtCjnBbowdP
KtnjAC5+CiP64QNDjYqSUwfzxTDyQ4iPtPFwTFLKTG62Nw3MqYWe/phIbR133olEWtzSyyh2TJn2
GAKbkMjulL6nGstLPnv/SCl9aCpx7GPwT15MJZT7i5l7wjFQSaAJ9M5gRQCRZHFnb4yR9aK20m9l
0RIblikfgpnRBPtQ3AbZd9grQG6NeCY+/ezDp1trKpxsHPY+sQfMkGGrTgu23G7eXB9Z5yz615KI
Gd0sfP/axYvhYGRgnLr2PfzuvfR3c2L2V956fxNJ1GhpE29TjUNDQ1gFqZhbQ7J1PQTHzdzoc1U2
R8G2sO5CADiZcS5ssJluUPzlofdoML3dtyL8TBH3kOz8GM7tq7EcRdXUvpOBfJSIOHjiHlgwcBQE
yRuGTWAdZpDciZT4xdgGbwlbe9Mjji9askYzmCLkJVYzkTpFcB/j4BTq4UO05Y9evOwtvWupmjPL
/8cZoir0tvFi5s4poVR1FdtuW2H9MW9hlv+wjTk3LfMdzdwC7mCcgPZrQr1JEDBnFf5NPT1wmC0+
fAuSscjvEQf4ysNwZkXRxQwWK2GNyEfZrzqQz8FIghlBATbKvLlFVKkMhbWhRVRaHYKmPevafE8H
9zdvkqMRwoyc0ve8gPgjDQ7owv41sU0pbJatdG8GyaqshA/tMJzCfDz4nfeFc3yrK+NLeU314LV+
hkKnjT4aC0yzBc11lfrLShnW1EjMRdZti9aCp0i0ZmqjpobuEXiM1OtS7Jg+oW9sO1yMWNniPvjx
ev3PCMREBB7/dq8GyE5LypoKWRykALE2XAfYI+P3TqIhlrPYNuyy/bx+UYH7SukDRaYdGqRZIzyg
HE0dSQUrh3xCEZRnWXRntkXWKiauFELAU6W9m/Tmh1wjXhyK6LdAVahHE0IcGE5cV4qyAOkDbQ+O
IDau5wDTrFVEry7qQFPiOEztDymo4fN4MdVYTK4C9NkD86/UNTZ1SiwReQKJ57BJ0k9pB9+eSL+i
5QRPsUjiT7a+I9yZeRqheZVrpyN7Rstb5RbfxCV9VZa/Z9T4KwYfZKP8KlPrNs3ddqaISRR6LBnf
pAu4VKu7Y9SvTvSWSRuIKbYlaf0kHWT3idutq55b8uB8c/KJ2hoPZtOezGA4K3R8FcDCkOhqQzjH
qqjvXr74xrBjCmzX88gUoa+fEmO6Bwh8NHEGqEm2JLCsU9AyE7qkPmg2Nr2c5sGJnWRHW7pn2saL
Gt9sU322uXshenQ/49mMlCBczjjrZnpnvPrhjzjFMnpaGkHUGAbxYkN8dSqBYSWHPpP4N5NQxJBo
mobOX0V6PY9YEo36nurRQSRqHDOdfU9J+Ns4rICTBOSEF6zSrn2bwWYXZXXoe4pgq6clLhXGoHo4
G451pe/DEdIHdxzMw3rAlFtoxbrXFYQFms/Zkn9RRZdutK/5YJ5EgibXhEsWR8eBKp21xkvY4y8v
EYasEwwMfdM8WpwZhR2/TjifRpOyJFg27Z7JeelhPTEtnzgQjQvHAgTULCY6xTbryJpoi0KIn4+n
e7Smekdwc7IPYOmXeQbjGqOPo7K3lBmO6VIRjjwoyIzwOQ45kaatH/MxpPETa5n0mLdOs3daeTVd
GFi1l9cfKf96BxvUQFLZ2eug+E0mhgo1R8c55Z8Z16jtXUwxqudEysZSoOim8Q8s948bIjnlAmx/
mZDy7rTHTiEKJpwzZ0hhLJ+58Uy/R7JEZPan1hcrbavL7NRYMlEewe51I7IngmqrhUlPEzP3+b+k
SIjy2W/xY+eWOvsWdWSbZt8G8Thi7HGB+bB9fAccbkPf4JKUnXFP6a587hv6NfGEMo8RWIe8qpsw
ZTEdPIok/XTQRiRJBmAD60UIWQYjLA25opyam+k6GXpPoA8qCK6UgHttHNqvrhteyT45xPRzWT8c
PQYSw+SEz4mfH/J5+hvrAfehZM6StgFjnwoJaNsia1909eb0OkpbM1L23i0Zg83oowuqnJtbjs6t
9tnWp1iWWY5bIJQmgCdzZCAETl9TjRyzqO1TXmNgkhY+zsn/6ir35vj9IZmqS44pRcrswqUL3z4F
xZLAcIni+V+cBsWagC/3Nowg9HgHTmTLJ9u8xL1XBsYhGqEOtm5+sU2gOnaZ32akVGAd9pHJnpeh
4qoSDL2Y+DVe/iVaEpgbaZ3G3H3inn/wEoaYJSqBnaED45TKnIjhAMZiaxVvLPvUMRbeI6lINjt4
HO9CtdeUyB7CKPddNn/G6H84iDE32NpuNoGDWSwfg3HnGsY6MD2wTa0GeO89KT1tloB74QTwbBpr
69T42xXz03h0b0Ur3gOrew0w7UasDnYJssoGZSOZ2meKPYrCnlJLa3GIfWTTfhfD27ZQsENaxVw+
4S2gjdaahNuuoC+syAhT5lkGZf2F9GVjuTiuyHZe263KH1mXeHs4HscQ87CPA2gK6js3xhf12udo
RdQAwXPJr5aGXxzrQPZ4SVhHW0RjcrazEnX5j8OiG8dRQtaTE93zKkLqaCi5i1Wu8CKjYeslE2Nv
NKs1+wLqtOmpydrhXCdevdO2fs8cfF2ZEePEQfJO8vRfTY8BLohMoSrLidQtyXcaaJzDWhG7mhB8
xTaTzTzCZEDJmI3yHbrardmgBuiAOPv+c11Tc2Z95R7iJnjTHg61OEAzAjPh6Ezmtu7Tv6xhx9JE
A+Dg4i5ytgiUPtgk8LMq+zlFHkaPUG9UDUNGOD2HocIx7E28wEWT8kkjG71HQ8gfTejk7Ou7zIjB
SbPj7PSv0sQMVuf2t27RUmTlDsEhHlthvPqZ/16BdesK8jJk1b7arjrCGZk2Qg8nWzVLqnqRAz9p
y43nqKsfdI9Vx7Zm9HCoZxmluNbuy5gNL9KNSG3KvRiuqHWRHrMs3zbhQvqe2hSz/Cpmzr2p4vDu
G/mcmN5zaaR7g21DEjHroD2ldxumQ+lLNNoDat2xCz840LYxc3a8GGQSa35SRCvtPTeth3jobx6z
L6KknEvXmS0hS8V4pgUKANY0Pom65Xcp7aO2GdsLLgV+GudWBpjQS4IjAu1s+Vv1kUW0fUXx9O0G
40dk25Cvw3lP6Lu/9dkRb6yYSnnuLx6eH3KxTYZIakAHyjF0nI3eoOxUkOV5961ZB7vZm/+bk49q
Ch5zMDGJN7JQmZngS6Jh0bowFHFd8zCkHB/x2J1cxga6ZslZYrauCvmhZkzRaZR+WpSgZpxIrvj+
hS7x4OYgtacG1Fzgztts8XzF8RA9FG6T7X3DBOA2Q3MsYumAwxDnGaazhIhOiWA+UHbtZ45bcOVk
FTKFYcOGwpqCJN1Di+CsI/mjyrxtUHqAJKqiWFcCaW1a4FxhSkmpHiGZja333BAvVtO96v8P2q3o
bZySswzFa2Olwd5M9DHNYE+Gl7mC5cnoIArSaUNr3fwnwa2LUj33OYbEQDhM0Zpb7UjYQ6jKV3nA
wRr4xp/v99iFSfQJtWKczU6/SRGmRcgXr1HiUTOETHnG0gpBcouWdZntIVfmNwQd609H2H8tX8TK
DsMvVYHxC7ARJt6t6zJw3ZgOtZu+G5XVIpUAw1Ys9ESC/faZN38TafuSjj4PBxdWHPCtj9WnX2Jm
cWO8yXq5Twfhc6QSLRDHzLQECwJ3jk7xkiIeFgjtsNFN/bNbR4dYl4cmiL9Uy1KGNe/jEI9I9K2B
haEhIGbbFyWj94Jd3L4wULfXWcXI0a9fe1lK8hcSa9tOw6FeTjofWWk5QDREXLdWboCy196ZvgGx
CiF6JJq9HfuLcaKzSYeLmQqUej5MfLFploGVmWDbNc1z3w7XBGOKWxXPTmnwPRevbTM9lL5P5F+J
cTFJ2dHDMF/lZHLDKrROrZiIiocJFcJfGd2PNHcfyoX+I7FhaJh/Vd0/cqaflYD+4RAJFckBZS9e
PH9yDlklo/tkCaDA4iUjW5HvGjqiO58kOT4ZvVUksTpacXnuu8Lf1TrfzRZ/kvk4kQRpFD+GMYH/
Zgdto9HeVDmkGWEHxGLI8SlDxNhN1XZyGiLDQiCpWY88UHdhsiZ1/DeV9Rsysh8+dTRZ2SFLgRWA
uM6C6DXt/JZlDMI6xQQjLN4bQkTagXA/5b9OrIzw9AhxWHqFLhv3qU6PxtjkHEbOrcvMu13xI5ad
TZHB8ccAFokws8UMhSyIBW9S2cYGCfNUMj/b9K33ZDX/h3iTWzjBZqgUlFOKB8qDg0sOcRlRPDFG
epTWRJdIIyet/BQD/fbcGR+cvQ8Rz8SR+87Q4wP9XAaSy9iQekyuTeCUawTeCMgGLPJ4y1wQQgix
dp6gK5Mi3YQjv3hu4p+50IBC2VJFIC6aYdg2jrn2A7YxGl6D5etdoIa/Mv/XAF4Qtr9TvT7WBijT
NnpsGc4LqTey4w2eUY0K/5EdFBZUU1Co8bi2qIVIqzDPHeujZGqPoYMrb0j6Dz/Lb92ESrGk7mC+
Ee3raP6vjvqdQI7e2xERj8SIpnX03Vsxju+6zLepQYZD3TMyUR1jyDpXnGcsKn1Ex1yzMBT/lZp3
ti5xbIsGyqS2IOj3eHurrtmW0ic+DA9oBzUj7INrVesvw1rGULF1sn0qzExfhc0AzjHhF0vBjMuq
LWg0bnMak/A228arULzOk9yUI5PbAhSBP5LaPLJc97/q/pxEJMF2eaHwOQrgHScH4sBQ3ttk2qCG
0gMO6e5KD44FjOoWLGvff1vTqP6puJK/qHUEyaCDsRvQ9jFl0d1fnsTpE3JXGtsozCJy39wK5iz+
EgBtueyfc2Q222wIjbemrKafXKaYe83CaC5FaJhfKZqBszvO43HkVLvZfdK+jvYI3Hhu6rWhCngi
vWNj/rRMPFei6klubq1qayUhdGgXK3hghuERShJ3Rowpt3LZD8kccEaf9N3jjAVnm2o05l1Q/me6
ItuyzJyw9rbxb1m5+MsqFIZNV0Bnbi3iWeLuvSmA3xrjNpE4SdKYAMuSVOy1MAKQcL3GQDVV1WPf
UCtEnUY3Be3NNuCbDIyaGf5HY/CejOlHi3zukkqNGduYaE7xybDVhJ/Bri858IF4LJ75tBtU4txj
MXLkrommczfPJuyLlDTbCp9SvkQ5lwnUkKqgbrJdSHgRAdicMQqmYapa9B81IzXJb1wVAUGAnnYd
HsKhJliROJ6uc5lkstSncbMW6UCcJ1s+nz/XlfOjOVhOfPGc5c/ujICOGuqfnwWw9SsjgvppGkk2
rdthnm6R4CpFTA3Th0JIwtVjhOClC+nSNOgXEcCRf9t2JpIF89PglC5C6sTJYFxbLyuU1qcy0UxB
VMdA3JK7htzrfVYy8hfpbH6qkTqCmUd1mwrrKWmcdpu1/kMyqC8bWXzeO8eg9W89qM6+ixFtV/4v
zh3cPYKpl5rjIwLKl7AgViHCIDE6w2NV9NWO7gTWhybJLsGK3ckCh7v4dJEMTKayWD8Xj3QRv5Nk
lwJKkBApRaq1m0W3xB2PYQJ3s7Of8zl8nkX6FaQdRXB7iKP8OZGI9wg4z3ZW2x90H3NBl1tumWRv
ojCNTXtHf3RR+OO0VG+lhCPiy6udEbvSs22chuphRuCJrvajcOxH0yr/PARQGI3qu2hr+qya814+
1zOj99Sy38JMIK2yb7oENZTZFAlDwn6g6e7s4ub3KmiOTiLR6Njha4PWjYAqONSAO5KgARQ/OdO2
pEDbhCK4G4YR7n3lPw8WO1X6urcsGrd9Y78PPUEwSfNcUkatOgfPs5lz4qcR+XEJktmLywyJi4k9
/pzgy0mUtNEl9GqVhahIhvKJe2QVsq6xSHfWboX4xGa1ay9vWBWmDGEx6pQ9Jejgbn2yvrQq+KLF
xci6gBrXWKOA/RdJ84ejRC7bXHsXE3Ead5Br7f5uOBqEjpmwGbPM7jlzO4hQcfpqgB0ZEbqb7P/o
U1NMqD56O0wEm3zmybQSC/0tmUtF141vWeYzeW8EaHnLPvlR5e/5TA5Z0P9HanF9qf32aSDOkbFj
s0HjBUlB72ByHpQgngDz2SaFLSlKg9lQCgLM4JEKkpapSn9MbLnJlfg0h/iGHpVyo/SObZb3N5Sn
a5yDAUtjojOXDq400dpFAX9h3otNswSSRal/w2uHuNwo471ZpX9TxEkQtwO4rg7Pa+tEaznDzchx
IPgTJVGFHmzwzC/R6f86Qa3NiafPvRX+N7niUUZMQPBBYsScF+O9Uzgb11RweUFbzL34SDz+VKe8
urLHHx9Vq6QdN0Zggf2wrY/AQkni2WiZyWYpfP46Yltbi8M/j147t6VJGY5xjkEqiK/hoigFvLoN
c3Dedebd2zTZOWO1ZRr/OagRglCNH3rwatqKRg0niv9tj5B8zrE4mAKXXcWMzDAN71BHpckspjWf
rdBAxVSV3YPd8Nbn5mKHsJpbysFVsxsYinkd85iSmbKiitqa2l7bZMu4VfvsuoAvJPFHgqegY47C
EmZtmdlFI7FSVvTjptOlDBWbM2uXJg4M0E8JbaN1DnXY/VWyTtcOm4OKoS0392OO7ZT3C1Rg8JMh
bGnNR3uGkU6W1lymV4HqVIqvipIqjQBOBRLQiruEW4JeAQfOipIY3I8JIyAi8GMpcMlD+Jtk/YAm
bEtZtG1bGAmht0o9a9f6/7UGcYf2r1biRaAhSr1vdjDLoRt5kADEqVTeDhbirRowH8MYMXy0xvYI
xxRRDFvALiS/g1g0jBHcBrC4R1jywKemEtS1O17aAgiWAOfAU6QqjoOOECqnvUQ6ZqNfb5KYKS22
zhi2AEOxgDhPJ7AuNSKmcPj2yeij4ljZFMKxB2SWX1b14bc/ldyiONVdrM4tir4Agaxd640W/XZS
FrkC4mcwKPcD7lDT2faVfmxAE/C07gq8HFndrvq0WLu2BgD8xM/MLnhTYTRH9NV0/2zgWpgeFxn5
roaWhcVn5UtzF5cbVO7QocBT0iWgekd/ZJ68jFik3js23j6RL+zC2IdNO790GeCM2xzud/vqu2ww
1GvtovW3EZPMG8xsFMtXs1Sv8bRONI+pTVQRCBlW6wEjAftUxNgPogfEvIvHlcsApgmsZsq1EmwI
SmY1v9TDlyK8S+Ban2ZU6vx1qHN3Tm6Qb2q8h271HkEtihbuDKdW1HhrsIe7kDqAdeee6G109tgz
wVa0ubWTwSc2ucOSyO1VxrenLhCHDS6PiR1YJLybQBGWQQeZcXfmwobqC8WQxUOFIJT8J0ht7top
WiQKJCjVr4LEQXZKFVmy0cwnOme3sjWhb3rf3M77wr+503GSZwuqnIOy1eugbcGIY/WEqTkgMzgd
bnWRHVM9s9NgCBMfW+fLmoGmzMUxnbtzM5mMTtBVfYQsXlyyl/yT0TF63wToNrLpJefthBHiYWGw
1amFAipf9HyT0D184rpzuK3IUbz6VmtzXbMLFcNnkL6psuP6Wafq1cLo4bNTJrXS388gNjLzZ4IR
xeO3wImADESkAgU1DoYnThmzXzaXxJD1et8sVlZyvaw3S5QQoM8RWExR3SuoTKgd2vJfTmIfX1i+
PMMhyDJ40//11lNMxemAPoPFumYPqbuXMKbNAYyljUXcC+yc06+rYUr+IeRaoddazcXAEntBVJR7
CdVcg96y4Rdh18O5H63L0aLG6x4837wHyr2OfXfux+4cJ38zzUOTzpsxgYjFZYTTjSTc6DFBuGfg
b8BNvO/zp9EjqTBlme/eooiniMYODQPPOBI7Iksz2TFyxc0MAM417wk8YV7lXPyl4BUmcREQmU1b
bxU6ioC2z578vRoiiGfTU9AFx8bgcm+eIpWQpgVjNWHlCU64IP7ZyI2vcgwOqnimXr/qFpAOs+oW
PkXcs0d9y9N/KrJQ8ruC2OCU4swJ3iYJxAtJ0L71uKlAPiM9bY+sqE5zNHwMqvgrGrHFCQ1ENrr6
ITDM8WVKiCrD9GSgYUNKcp2H/9MRk1AxiYcEwygymgCDeX8UI6tR/VWJtXIa5lDWsJ7i+Ec3zs6I
s79oqC7CARjNR0IbtEJvdzU9UO3IXeZxeBxTph9uvUZPzwDkr3eGS5286+bPmMU5QykxottFNkKs
qXkY0dUVcXSeHLn1NHvH5F9toEcb8M46xS2SBMEkFCpB8yPb+DwAze0ZxThd+m9Op50gHFkWX1bb
QhzLNl57DPL+YECOcM1FzAwZyrbeAlh/bf9FCXOe4+DgUGLEqSKdLNzaGJD5sfhXmIti06PojR1s
sHdlpFs7fZpAivlMv/WAHaf7Uyy27dLbKfff6P7kXP+CE8KdHxl1PkE9VtFTHpv7sbpSkXBxsKeW
rx2C7bz/KIsbZrHRIU50U7a7mrkzD//Ndq5ejt4CYm1v3A2ANaKdV3O2QFzHM0NxeBbVapb/zfrV
rB6y/FvHeB1Jo3OSTTyCv70X7BsICdKUrTnEfo+hVMV8MogvEmp1AmUQ/oZ6mWE6yYAtLjJkx9ti
LVtn9dWC4F0khJUrJMYhibnWvjNZP8kAvBeE3Qi5MYgIuLuI+OR6xM+xEpoBX9il8LrhS9JYoX0/
1DJnfV+zq3COLsXnTHW9xosAbx7cRUylHQxQAtn+UHnL6J8E0N21d5Pmn0ZhhX7Fp0R3v9Pou0i+
y5yRbqJWLnPqMgXOsq+CSwibuHGXZFeoHlNPjTWiFWrchxo/LroSxWIn4KvOsJ2By4uAuJAJ2+qv
NgR2YmZ7kQV3S7MujFP9G5NsMnnZw2Lj5h2q3WmD+QtXHAsJyvAKXsRKtckhlSjJ2KRrPNUzZIAK
kk08B0+Os/PTH/Z00DuLR6XMHSiErWSOIYL+tDCmTevTGv+LCYNx8F8jzZXjMQLlUjsnTLCbGV0n
3hGOIl75HoIzSWjM0HZNgUS5t9ah2e0GNBACdIKBG0Ax5LPC9yiCby0C4hpxU9G7YUux2IpSrabv
ncf2o9CA0Hp9ILWS6ZoTEjTmJeyVFL9aIXdpPZuFfjE/+8FEA5l+ip6MXbQj9kiDactiHZMuyre1
jcc/YYb/NNqjmk/ANX/JQIQr9VI4r3mH+htwghHfMs9ZFWF/HIsHVZ/n5C3gIIvB0pQSolwGI5XK
C/t7048r5oTlRFfy0tuwqm1AbXzLdCXrkUGSnzKig1kaaO8KiqdogdzBBMCf2pI9rxdbo9V+9Rrq
QOAQjWLiuyMdNwuvQ9s8NMWnRjwzq+ZikSY9Rs+qSl8LY9ghEwe7t5fcdNh1d2md4VMipkEYiEWZ
rSUH7ELsc51d5sb/DEZgvUAJYgZ7w2XLKIstZ0kKONH+VnZSwbTq4+cGroITFc+lV1xbnHw+wy/P
TJ9l99jY5B6X4CjxH6EHvIbof7CNXZT50UnIyZF9V52+pubL6PxzKMKb+l2buGnlY5N+YGRjPLrN
1Vm0yWNHuLGbGntLuHu3xRRJC5EQSJgtaUaucekjAgH5LibSgo1UfFgVb03a/IZNsmOyRxZAHrwO
qINp8PegTADsU0dGzEoItHBwaZc3NT/PiIz6sXowCGBramtbyL5chYzJ+j7eWMlj1L2X4X+I8Vr7
XJokq6XEaGIx6/1mR9m/6cE+zOaDI54ZIPLaD8ekarcmKvneMw7A6XeisPbCnzY9Sw60DhWpJJcW
hbqW4fuUGjtzNo8uU8yq/pvqbxQ42wyzWWNPJ52ZbC0+2ujZLy5LuRshqpsHIngJMUS/afCCw8sU
Ar18m5yLiPZMw3rVvHQzjYoIqPuQ/EEmWQmoDCr6RQC/YbOEzzJFzMrkfXgae6RijOEK59KSRCXc
f9P8C0X/KHqSnZB2tPFbQypJjnjSZ5XhYSRIZvaCTcMdDzyhMTX9A/p/X/NPJhOou/oQiMolQEcm
+8zvHlIPTuyYV0cnep6hoWm+u6mmgjNfFYiqwvxuCfXD6eLfZ+aADkPLnSVZfv8VGfjR9s30ATdN
X7b50I9X2UVHho78CsC7/+PovJpaR8Ig+otUNQqj8IptOWNjk19UwAVlaZTDr9+jfdvavXsBI034
uvt0cYlz5zw0TyDrOaA91PCzu+w2V7ybJvRLKN4O/lEcyOnIRHEgebTXkUpYChyCX84XTZqzke4j
jUBOSuDDGQkNWw+FXj3rZUzGrPUJda1q7Be2eKQjmURt7V5DcU6JedKM1LzzqgeS38xGc15t3jcx
Iv1QG6ad3OSzrD8abliGgnXF1ld1ftd8CyBqHIUGRuERexSHreCRo4Dq37jZtIwicELCFJiwAh/x
vAlkTvyvELL5Z0Y2HsoFSa4K5LyLp8ILyKaRGqwcBV679TUspwwCD61NNREBy7G5McZbRUAvHabA
vUabUW7vCoIOZMmJEXK5CdKrgGChi2sTLm7tCCdS5Kc2tw1Q8bL55s5aR9dKXclQbioavQU0K+GX
vE6Kv9gunkN5wZAGp7eBKsVmHg7LU3CULl4FuEr8eUs7USEhjaOl4BNPlt/z/OKoTXjfkkdzhAlj
pH6hbWbG7pDEhgJn6DFo7m166MsN2QtZnGxczZiUQCrfuI2s22k7inxrNk8oBVb+pfPZRLjaB76s
hcHL0ungxsU6Ib5QRrxqOOJqw2tWPqY156O2X2Ob3yf5UvOKhmB8BTNXEGtGIX0b28L3qsMMXXhm
uBIV9Ps55GsGmno9fkA+vKzAR84mLzN8/Yo2sCOlL0h4O49Hosg81sNy1WGCjXAy0iigO/1vFh2F
KP0ecXnCXZ+lUAVIH4Bs011KQNIR8T8xaRMIT5W8qXLf0rFTx/B7C+upzXOiZLQ1ccTOgNgH1l7g
cBllDtdouupaR762xQY6nsNpnS5xA0EG56sdvT0RZN9gw6a1Mta8tQz4hQYhwOEZPFb3DFRoo8X4
nS2Xjd0ZHjlPP5iSDZ7eKrFrQolc/TxV7zit0CUfKsipQo7ryCSRDfwgA0cuTII9pJEEdT4EFNin
69Uwzp8O1bVTTlsTKkiQeJdYntPg5X8AUAsLfa4oMLY2hnozZ/wInH0D55gzmTdCPtuxe0y4oxcW
NJxLoS6AWgyKbmi1xE14sKkh8MinJqR6EFC3WAfXDB15BE8S5D5oAdnbZw4FkHOzMwN+GpbSiyFv
VgicbAaWN1oBYFTPL4qO+gsDg9fo12H1Hc4aH9AB/4MAqlOPOcVVOMOIIEBhTwZeMnm2bRmtiVR4
jOLDk+1lDN2zqnkci3hpRRnqxzrT6MBKs18IQB9xkPSbfKmNjnKcdxpuyBVwAWwRA+M1jCtkak2W
2chasPPiua3kdRzAIKmARhQPXmCDsOM0Ed45bCQt2Va9FVuMsovW7x7FGHyQ4qYzEkWlzcxtZ8YH
aYX7BHeD19ElCpMG+KJH3Z2I8gumPV64+NA53dbyBo6TFsxGc24v4zzxJtUkT716gvJvY7/s4/mY
yIwoR17RCmioYtPl2ieDnV0pmfBOixVgsukPCx0OmlSNCxvVvxUmETOVE+oC5cI0zQj2+XKn1Iyj
octDZExf2sTky6FEuzOtL4dsK/Y4jlwM0XI2bAIhI3GTTAFZNQ5GyYqVp+vI+uohNOt9sDaxMpfc
bckFUS6qzCtC5cUovfdxDNFssN1kpoiwokfQdTXsv/MiZA/Tj8uckqCCnPzBG34YqL56rvsdRFOL
rwiDprtkvGZ8dCnWzlXoMVHGbPBIKuHCVU//5mGg7TyjLSysm8+qs6FjEDPzKro0B4wmbpfScdZ6
y6mIrEGNEwMNOZshkKdWsxaW9lrBgkeciSvnXEbiB3l023CLdXBAFZYBjkX5Qxw/V7bGJkGIg5oT
S2dKQ/plDOQ+wjVuOtAhcMsm7kVoEA0L92Wk5AtPOpkMfIfAfyJB2bTGYWsOH2VuHbv+GpNYsBQv
7BIP0nvBYod9vh2r+xjgyicq5aChaP8ierQ1O9sxZP9qawG5E0wZTlH3BibPYLzXbl3XhFmYrB2b
J9MdaIVz2vcgcPweXhymaAPxEWsuDEaHNggzSTBET9deOjcDzn6Uy7OWcS9m3h1lL0Qt9kMKKULr
OSlimTXHR65U67hujoZ8FrA1cHnSoEDFAo6XmAs8CT1OIiZCFBcu7zOtyn1mRdtyUq+SaF7Gljgu
onpj7QHzEFVjqA4EM+H61zTOZlAkjbKAzrAIN6yxzpc0rDcy3bnTpMRJsFsbYbxLKXXhasiJZTh1
vLRlxczG3mj8NlzD2UzNa9/e2vAFmoBHKplrYVBc5Hic4qvRnGtg0hl4qZJJJVVFkw2FH9EWidWH
zbCtsJmn+HN0Bo1jTrDEg0OPnzmBbWtDkpYMt3rrS0HDqF51XHGB3Wxw+myqITvPHBYz7XvhPro4
TOrhmDABR2B/MHIw+DgYm2LYTlS9cP8/qvpr0NqNHXzZDcsCQV04bnPM4TAJgCPvdMYwNEdwGcJF
0UHii3Az5HL6nBkeW3RodkvQg+RVUfKu1n5cp9TbABltl7nRYuknjNW0hIgibj8McgvN1wPvBm6J
Z3eO3jLRXnJSQ8sbXczkFRcEkFvseRL3teieC0LTEjU4d4YddvWjO/1TMMD76g+7/IMNsXZWcF4q
6krRghsS0WkH5QjLq65YhsS4oTFmFRe8NMZOx21fGc6T8pbAyqyuVrWd2u8pfqsGEt6t+6jFBBsv
Lo9a3NjYtq3T2H2m8SWCf40h8yGRzcYLW77Y6Ot2v8sTAQy5XUvifSYCCCAZAgfdqpPea9gsjXhW
YfIpc6C03eFfbdL7PJYN0N8wPFqW2oat+TskGQ5JcUqc+LVRNIpmxBPTgLWtMrp53Y35djQsZsyV
DueCg2M5cVxiLWWONhxAb9xbZZ8V7oaIoVYCft3rsp01Jn8ObEwWcueWBePVhTYXBq2xiohKaNiM
8DiLc1TppDNNjTVAbASp8oi5rMhKdKN+M0vYatFEOfaSpzBPplTEpLUvDwILMyGOPnFcCXAX2RFc
JCenON6iMHHaTotDqiH4GlhhHyBtQFrOujMRXbmyU9ETloKEZQkFO5i2Cm+0Dv2ytboGfvxUaf9C
fdhZbUvTfboBgORizkCGiavojTDjtwqsBQfyaRuLjW923jKInKtedwNKsKCESFRKQG0B659BPJdm
sBpTaesytJ5IUexkUX9WEmKmOfFnsvDZHjES5cGfCodD3Unc16y5A60+cTjtGpDvXWG+yjy8VBEZ
zsD+bs2WVFr5kpb9F9i8cd+1AS23orqU6ktjqFvKgV855kYyozZvP4OzElb8YFyKlNYyHUByOD3O
U34vMfrIjP52ZfiOilbNON5CfvmEGNdBwiFSuAB61cK/1/G06WayRQnyo1b5ymLPzPQnw206ojxM
8LMI50FWFZ9GBn2gsY71SIVAEg03xUAKE1B4kbb5HGvxUYc1ZIbFua/UMvZDZINFIRirlwFpncS4
tp1N8kPbINodtLD8a+lT8NxwK3jRE1yUjO0Z50UByjiPsrbqcJ8j0QGUdHJquyuClHZFbNzNf2e7
+1JgP+N0oIItmBVQd5jMFZJS18YfwoQ0XbNCe8m16jxEzWweN1LPoBLI4anqMfuLlgKjPDGrvWZ0
fp5OSJNd+RaZ7G5J7ZckWlelWMJTEhquWg70Wdt9YE3D+IeBdQuz7FQNHnnZ9DvQQN5HeLzmlCJW
s56dcxZz/bJUsw01Kgu0wLpOAeDcYCk/orvQnye4Lo5JTWJZXZpeH7m2GRN/K57PJuIgXtn6mqAt
WXTIS5OmcQu0mBLz3CXtqajzz8mK9mTn0WGGdw8xMQibtyylRV3DFEiu6SDzpEcf8FibtG3t0PgZ
hCTlO9f8s6V5ic36iifBeuMvuDkZa8CQq5s+AvWKiGwybwUvbOZ6Rg8CQee+SjeF0Re7Xq+/6YA8
Zyr/Z0TqaITG2dQna515erp1cW4mbf5GPubQOs4ytVu2/f4P+5sf2saHPWpYD+xT2aLUjCrwyez7
ROfWM5qr7crjqPTjWMMp1srHfJZ/oneemj44NEb14RqcfrWoMQDAc80aBu2NtWPr1gOAqegQwCW3
RP5auw0PAGTB2YkfRRx/mfnEkNRe69ReaIm977NmmwkmfU6AbVIm71PPJ5gVFs521wRBGVb/0KhJ
DS+qi36t9a5+dKr47HX21hHGJ2CRnBhS8okH6TCGaq1Z+gJ9fugDAjbhi9tTqelhEq3KZIvvZ930
6S4G7OyVmP6pRy2r6QNX1ToPglfDXOoS3AM1mySpLaYFSYCckDOXCWptHUXGiQK+O/hIY2XX3jpX
NNR0rIQAfq/4Bs80TaK3cM7rFaCFpJx3mcf9rdShznNYMJP02HjZAC4+v41N+zhBQtfsJchWQOX1
msYvRzxz5KJylmDx57TkKhRSIZkGgm6aoNJAh70NVBF3rc2KrGzw+iF45my6TSPYmC4+KpXc4zI5
T1FzcHpnmerCXLFRd5zJe4wi6wWEAv3nnX7Po/6xE9DULWtTWtGuc2xOH2qle/G5FhQVDaFAC4GJ
xZE0/pROjbWIrS9OGD2aCr9gNel4FVKiLrP+2A7qnAVxtiZOCGrJMznyG268xhpKAYhpTYfZ0f5p
nVuDZmivg+fwbRjw1whPJX3M51BWJyvmrmvMNIH0hPRxH99rObyaA/0TJXTjFTbAL3JzZ7iBZztp
l5bQ7tvSkVqzZn5N7eq9QL4uI3owAIw8xVaMRUZftwrFPjPsY+eV+kZnVYX4hjF+dBMskkn6IyTd
INIcNqEip5WK/Ky1Hf5IVC1cBYQlrEIaG+BwXAeq9wEPGRNthDpt+gmVc4jpX9jF9lSj75qpP2RL
Lyq3iaSwX3CtVpuaeQAOnpRht/gCNkuNgQzbF9z9/QrPOD8HqZ21XqJTTR1NWGVNqkzT3qO8ZgWa
5pNqMJvyij0UsOhW5O9YVcyo3vIuvMSKc5POyAFZI72M1nitRs5epcRrbpv9XtQRqTFtx8K3d936
aQ6onHORdQE7LcU5fFx7OyUilGJy3MiMuHZNCNHvIIKwA7THeqIZ3BzXOj7ylT3JQ62l4aaZE7Em
9LQUzoS3MXBiqpk6ZqBITya2jA1OSwg+vGvSrrHzetS2tO1zFDucyR24BFzOknAAdCDlzaAjWWpc
xxrk54c2D7ftgBxOqoWDpM3xK+RrRCGzUD1gGkxbrvkgBsTxuBxe5IAHmq/4LmuUOswS20DQaBV1
04R81IhzEuY0WiXCus9mRLnRMrdiYBRc8WRzgol/a+6IqWuCRFZn9gHay2OQhObcwCQAFljw1Yyk
yPzS04oFS/iezE3LD1i8uRGSWGxRDO0Zc761g5EIbejBxRps46EX/atVzuz8PXUMYY8+y9l+yMDS
iVPQ5TtX7xx0da6wgYTZiHCXED8u3Us8FkuOflC3sNe2VjwAfZqHf3psfM0RyJJ8TlhP+GD0YbyP
LFxN5YSwONhWDZWcFZaQV1A7LOeDw4Nozfw3yhBCbO/YvpMXKcyXETIGEh2+Qannf2MCrEWHCMdL
hVYXasgD3lB1K3YKLuAVx4S6p4m6RPoQbEcPss+pTdc/ao9CGyeHBznW7pvnti9F6SQ+WZRTW+ZA
Dab8jRTCcbaGrS6LZ0evt1kWPKf29GwV82PYl7eevJIFdxay7QeYuUslpa+F9F3rAwK7o7mbygZV
GlRkNR33KWyCXVuUfiGi+2QtnJQUb2TiPtaknHOPMxV8cX8Ya5Yj9ryKex5Rgz/oqdoKU/9F0e4d
9GzNw5zuOlvHaTMw10/dPWTbY6EDykB8ZnPJEj+qFp1kiS6PoeaQ8/cY9VFqO/HheynNZP2SMOnM
RyykV08bfuooL5g4yIsoHQyl3B6hgKQ/lIpyWWXsUHX60QH45ZLMAGA8MzQL/LGDX2xxOTFZd0iy
/8XsNGRK8m9yTdckCD7MgeJCt0lYhJ3fxq0v4EVfwJ9zLLNOdkAmNi4YbYbqkqawRnr3Ok40dYGs
p4nQwHPPs0dSBvuBDohyjGsG8YbF+peb2BDUQPAhRLUMBP5TV+OVbxrFhDLdku/n/JL0+KPyCLUj
4wZoTt4OZXcvp+hcZ/1NdyUJL07myBCrPKLPB0feU2WlR6vM8p2VUf1p99MZr25Bp6m4w0LY2ka/
B+Z/Lebppyqmd47MfDJYiFDhh4AWixxYZzGtTD3SjorlhvOp1IarIDP8Dq83vHfAgXf10g7gVUgn
cTyXHKcpV/ZHHeY11Ob8ZOrpfcrN5LGI03pVdghFrQsNKwLJDCbyMnWdtbEZo7DscOcbBZMdzWPH
mTWClRR3b4NGvMQi/5IkscgSN1z3lfjF5o5CINt92QyM7cZ6J6Us7z21zGT+SEKrhA7Grs9aZn+C
ts9G1XtPue9DJECUZXhvYbHu7IqrEJPMVVOhbXa6d08aEkkxRpOHNBtP1TwsSf8Mz6n34UUO+4zt
jxb+mawBDjQvazO948hC7pthOtd5WbQ0/R9zqKtyJ4gokUcrfD3wFeL+Rmr+mGjDLSjEMbDkI2P6
z3AULxzqWNkIfnUGit4MPy4gR/6gJiaR0yy/55YCDiisZxgg/0jqvtYFR5CcIqmh1t+Al6CjhJR+
uEHzV2RMxh7AQUZQm1LrMPX9d+S4csMm1e0wOa8HSil5S0dar7ppo0Hk6sPOYbFFFmNfaB5CnbBA
Y7TM0AcTpwiVD8laaxXsMqs6FVVxjD0gEJJpKadbOBvFZH3m3M42DZQaZvwJFxiuVVU1k8SwcdL2
7vQZ5NR+8t/J6tFc48pt7eFug8D4wW7znvCTg4B5gZDwaEHR0wxj2I0FWy1gfH9IGEdGvELdxO4+
umAHihd9Tqlog6uXK+fRllyOcX9xgXwOgo4lliaWuH4Gg0EwzWDqE2rXjnteYnRnkbmfOowAJCEg
/dCV1lag38xCPCnTop1iUpuAkzeCZX21U/poBvE7TyFTBoFDF+qNjuw3h9TvpfbeaSxUkuklY/zO
yZfhSzJPF8ex7kO3lBZowS+TMWb/5Bvt1v5022HDZ7BNXSA7lntlCXiIC4PYYKWHPsyV9oST+mms
EPNGvBIbZtKUXtWxduxaRhueS3S1YoDktwbWLGRCtc3n+Tnl7cs8fA9dQlAwtKcL8ysJ5AwyVlpj
QjJzbE62KdoHoalpC5mb/IEXvCUazJTCw8fR8jwEtk3qw8i2Nh21C2eGLWxfp/W21+DFz/r85Q7O
0XJvMuLoXMT2Zw/ee+3yuuwsaIccpJaFT4ElFOh8kN1p6QKuECaHgGAiRyxGbgSc0d0EO0uUzdoB
1B/QFNjNGWG40QE2FkWkjEnZi2NrVc5zG9Ujzi+W2x4fDWdQJZhk5pjzDdNbjQKLijYsxWE1wgrx
b56sRQn1fgppBisN76GhrBNRwvdaFzlG7PoXfZtAG5n+MsXMFofHnIdhFZlMdJuO6L4BysTk/SY4
mqy0kAtpkNkfKXXUK7Cl+wheKBVnfGgSQxSvOUUdcSh9AzsTH6NacYjBYoA7ZI0lWG7aOjUPLS7f
TDT/7CT6J6xs4dPf65C+b/6sb9WdnzBfqWMK1ZqlsqEfNpPO4puad33GTjuo4J+RcZDVsoWS5gZb
d8QRAHaWRJ2G48CNF4HYIi0SDUufUGPhJ8ZRZrEft/aMyU0DujTSUYh+vcCUFn6N8ulzxjNYLJQq
Y7zNHpVIo3xOJqAmRsBbmECxg08GM7XYxZZ5jep4owbjVnTqB6/yAUIsXjFVfDaNmJbH7y+pUUwi
ml+o5JtTb1f0FItGrl7sVJO+juV88Kr2LTTH367jzU6ldwfkf8mHhpqjOMLKUs8r2f8PR+SI11Tl
M50Q3B9bX6KwjjFqKwkFSDBu6aNW/jV0MvM9ck+mmCjmKCto3YNavyNijBrNPrwJBvVTsNuvYpT8
W56PpzhzCjheNPOAU/gBxf1MvvEP/M13NzQBDXfmvhI2LGmPppZEnb2h3EVJ4XMZ5xraysdCOFAm
vFadKxnUT1EkzmCwLnlUQ/MM6z271NqMa4Zn/N3Eh+5ti3t3iuMFkP8TG1qwKV1z72B/Rs8QPPFu
88/j2jmNGBbtDpW/GLmw0wpWt7Rp4pNbcklvTnjuBuPIGIcDuuBnCOgPh+mvdtlgL7gR78io09i7
AT3VU1dT0Jjm8oRBltXf8W4JCASSz6xBI+mkBrDSo2YX1daU2DlNXX91neppSifG4BSFw6jj0ZjR
4yhbsn40y7uBS/fb3jqA7mAujqtst2SXZkbbfh4gD3pYGa0SwmCcMhEx4KMByDLylkIr/W2qzU+3
xxKVVfLiatqH0iqdoaZq/RQR4yFOyi8Y8jFqRoqZkzBqONy0MX11oumhUu7e5FA9k+Yl5Rfck7B6
juW8laL7ii3ja6IMAvVYMs+3fpIxumH+udFX8aaK/gjmgiboSKzcFHhkQtfuNG9awmUpf20kcPbM
cuvl8bpSHPOznkhQ3ce3ThrEFAvgIXLTiOpYjNPWCVAdjH5iSk48sQlMemvrr7aPQK2F3I3mAQ0P
NFWXzK/uaBwCfcTAEhvvM3S23Aw2Ue5t03h+TYL05kR0WxXfrobhWDrHOU0uE2PMwaGDp4PXOtr3
ENwjJCza9xw2R/oXsxn7r7dteEMD1X6KjhfRoIZO4zCJOIhRhi4pxRaJ0JxMDtIilqSwRbD/EcMX
8SyOnO1ea8iMgsslgHJg86ADs6TZvjuX+XRJJoMpqnqbY8biOdsPAntV5jtlNpSTd5+um5y8Ob0p
aqoCRx5kLDYtvelZWhw7agg4aOwzSjrqynhLUWEbiokE02CqaJvfeP5NYWijpD15jHVVQncZVb/T
IkinGf1oaGdb5ep+WXBtM1z71ul4BAzqLyctugRz+BaV3S5nia5y+oEbwq3KPCQ9h3wBH8A1hV+V
f3r5VYIsLcP0PKT4v5oq4Q3kSd2UpXP2HMNPOv1nmkbf4ezmOtxvK72m+zOg84YbbJP9da61K6OU
cdYy4n/lpvHQKuuWYcoq0Sfi+cljcBJU9PjygBJruFZN59tuvyvbcdOUNnndCTOptaoG42Uqx7XK
+2ytdeQ2lrpxs32hjO0tjqeLHnsvZRifAyzeLL+PHlXcSL6QajT4IcnBjdWGCpt7EHlADxbyBmsy
tWkZHQaqpXRUdvqlq6dxl+Tcx8yRLTGFU2tIX++Rv+iReNQM1BpBrfYYzd85RXIGRhQwTJgz66he
BXH1zRr7OHuMJ5qRz8Fxpr8kG39l5GTgvTQwSAkN2FWM0T6HgxTCuz63aAh7kyAiWYnMOzoeiIBq
LJ8YI3t+2vdnTbqfs8rrFdmfm5uTPjbwHQZZ+TSV+O1DKkQ5TFrsm0gqmglVo4YQ7oSgM+dmfudx
+OqgDdDW4HOzwh8+EXoEHEn/TmLBhRWJj+jgj3mysRM8Y9DNz1RwxWutBq+gGKQ5UXfhyvDQCXXw
MPVJxKPOzo8JoXQ3yPfwk49mSecbqCmjA31hQrGlFoNATkHDSiLVGhI9tmDCHTFs8ocqCt+BK7Ot
CttgWK7xJy0UeSuFVYQvmym1gDLBsCGgd2KC2u5RstHqFakWkHspgeznZRWemV4+GDb8SWvi8DKZ
Lo6q8cXgrFPrWCnn/MAF4LLMyxKHmNnoOWSEGp8zxaHRIBIhfrUm/q+kAp9NnZRYJyNjvLTh/+Ag
1q6tTIHKhMGPgSkQlA7rtXFOR65PNfOWyqQ6KsOUqbGTE+KQx3qJKhciIEjE3RMvYB+flKEfw3ng
E6aueSz2NreOUZtPRr00pFsv+mS/BLZxzBrsArOHjjqX9RrbADqW2W/7lDJZHAUImbKiDc4u+53Z
1n/EcsEXFngSKsFuaPjw3E591T/mEgJERy3EXC9xCvSt2DYudevcoxkxKKjmPULGbgT7zbzQZ2RC
nYR57JO52Li2h8Zk5L/wLladjbiYTK8CP0erReHawiET18Dv8RuhrK6cAGx/PPvg/c5z0Fwdmn4d
a/5ClNrpbvkK57sjVVzvjSF5bt32F5wVnm8RUFKOk5XHiR0c26J9pFlq04ruOxs5gmOOu6czgOHR
/Bui6MPDaW7ncsv5jur5tM7XYvKOnkMXetAfGhO4ZGk/1wJFqOvfdRvahdUYL+E8nkwzhozk7Jcm
sdbp6oeGBgqcgvq5KWqXb2Pxk5k0AcaVdhFuh9U+LD+C1PwJm2jRbJceQ+XcmPgEq0ZvtoTwuHCk
cFzN+WqK4ga67bss+bEqRiobu8c+wxXi7jnlU9ukuT8U9q0HhoBGUISXkI4f02Q5dmIIbCQoLCsm
W0fxE3pp8T3V2a/m8f0nHjF4ML1EBhcZsUyadWFH27SZNigwoLTSu2R4omVYX0fch0NOCOGvWW5D
lle/S+RWO5qOIq/ubcNpkDvwkwWBrAUdbRgatPCUDFc67aqk98kzHBq7esTnfC8s7CgRV1N8LEgF
84biLOYmaqtgSHA2xmaZ5wWCT7ZOAQGOnMJXXQ0TNzJXDjJU0leHJmKVI522G6Py4JTzTVn6e6L3
Z4s/NHrIuJX1UfG7LG0PYTV4StL8EhGpmYfhcx6pX+pkwcXTmixMAt4Td9WPIbN80eIvnGpMBx3q
fGJYd7FEAmXz1tX2JmvIjVOViPOCwJeZcvA1jrFhYmtkGhyF1iPC7qsRllfTle9Uw0FEo1t9ZAqI
ZToNxi2U6J9s8A6gAa56GBG4q06akb3MCce8QLuVuGadCWFhzA8MnXe2HK590d8CWe+gix5MWmdU
yMqB52ZsqcrQwnw/DcM+YWDldQb7BP2Dg3GXVoHZo2OY0B46ZVGNEh20CN+EqG8N9I4i175ohvpQ
DB0EXQI2sEhk62DZ/1EbZfrBoeWu+uyqD+E9HeCNdFZ+bYtiHaXlqsJ1mJTit/Wgz8rGhLyF5RQr
JbxGtgadqRlOZZsGvImqYGZaeEhaSLhO+kGwh4Bm3/I2YSSAkVYmw7bmwcln+xTqzjkKpqtpk62S
zl+YeT8dUgdyu3yye/QiqhksjCepxWmLTKAn6I0DwFhCjAZ99CiG8IQIuDRf/9PU+KRjeqVs5Dh3
fAfzEK5LnHJVOC7VjZsoJZhAfSIO7ggmrApOGV/TCgO0vfEJpPW2IhpfuAxG+mA7p+PdChAQ+kbt
h9Y5d4V1Bt34laC/edyzSzM+amZzSpWnLSU3WEqGkx1GO6cHgeqqbZBqz6bgkQnpv41JfwEseRiY
NT6kbFIh1xhM+3QLJQmV6eVGthogtHnqYcQHz/ie5VYPISGlCxJMr2abtsZoP2IbCKoYQCybM/Yq
90AMMWZikb/ODoq659GhgpVfYwnCcrBxgpThDTSqyup0BA0qDnptfkM+PU4lo6hkQAUbT2ow/Smb
3kZhvbljcmWqs47i4TTVw0YUYLpoUqSvDacwyDBnirm5c+HDWAu31aWVDzRaSpcA+o31KttlrhDj
L/IAeW7KTILY7BkFrcvcii8QwdSCbYQin8j4A3RBuZ7cqb7gsQhpesK4YBr4IW2870cHbsFKYNu+
zrA+TowolrDXmHzgrXV/jBIj+cy6/Us7noGUbJBzyezeXYdDMn24Nvkvo3NZPJSzRHFzs4GuMbfm
ZrZY4KUiwu+AXjkVqSsPwMfsyyAc8RZaUUCRfG24BOAm8AIhBioFcAQ3FW9BKHWiCf10twvUeyrK
bclYmygN9t4JXiAn+5nbk0eGjft5YzL6qbUVtL1VlY6v5C78Ct9oRLhetO3FjZ90+ro7W1wE9tHZ
VHvhEXsc3rMS6aFboL8YfqylIQkyOP9uDOD8DNWDF6PH4PsGQ8EOFDwMQCwXJzZXNyxjXvPBhQZL
trUjVozeb/hzxQvbMoHAgJHnNjji/MHrxUOXM+bzzDVNhpeCPnFbUDKo8lctTI5E6g5Wlu/7AIQy
73CnDZy75DGxx898AB7VWNeeNyx0XpQbHuIK2W5gvYQwS02gP7V/TTpvCtAQ6GdoEbQhMpVqA6qr
+2/W8J3kGNuwT2bNp8S3kHmv8Ct9AeXFkeYLlqx147W/sz6dlJU/hYo83hxv6NO600K3XoZlJP53
suuY/IfnavhTIt41egtIZFzp9Rn7ykrOFEqUVKOXHqdJhPIHzGHHiUJlTJoPbjDQ5wNJWtkrN7lD
L2HSR8OoKjdmTLBOeie8mCsEJ6xmY3o2tPxFVo08BD0biiac5EiM20+S6T0FaPvSZ5SzKiUWgwvR
QWILTJAJDLfTdDbK+WyZ1TGJwQoMmFp5Hs3krmzswWb2ZmEHOCZNmtAgGuVnfFHdNoiE4OkJueoh
V2AmG5snF6cdg/bse4izXw8QEQieEQHa4MBPAPthGGlZg2Gh3ZOq67/nPo+Q5/vjUMT72bamY50a
3QbP5oVrPG/r8pHYkZkA1q2f66gavtyy+TKa/scYnXtdg56NOrSOKSTChkXWHqxfxpwEunqQCbqg
Uc7mlquXhJ0dp82eqzCrtkYPjSqigGLJxLlBf0dC2TuSkrXabXFeuq7dP3qaFz3jBtE+3WGwD6LL
XytTpu+uhqOErbc8RhmVSnNhAFI1bACILPqmSKp1Hin70LblD3VWN0NTeE1cme2TeLRf0LR/YXL/
y0TmAfBMoFx6AU3ItJw1JeF/klLFgUnwcKw5hu9VXhSQ08kHIf7Yn9rQp4xUQzjg80IXZptMMMOT
91fTCHpayZGxZgDEHh/DdxnT/P4fR+ex5DqOBdEvYgQJgCS4lTflVfZtGGXpHej59X3Ui1nMdMR7
PRIF4ubNPAlX4Mx7s15D0PuDKO69MUfwp+eVvun18p0n019SkVfW9UspKabieMCeNnGf5ae4t7Du
HYqptz6WJnYPXtK0VGll3a1u2vHRxAGlyL1I1pVBs08Fr8aqmvGWRcE39DxCYonPLMKlYkbOpmIg
98AQVopkkGe75qHUbXcvgTKvi4rxLq7A/tTDlNzS65LsIw92kMpOTbWgOTRXwJhXOvNnoctfu3bc
+6w35iYNxsdRKon9ICv+tBw5rSbHsDCUOPebgZ2cjAhLeA52ziXlyXddLChLE11jFvhwqsbBnTHS
JwnhGHmqqs4eXxuvQ7Zl1cKJ4VcgbQAxtTv6v3pWZQG7Uidtdti5Balwp31hz+JtqV8E/N8YxOIg
KGJim5G6XxqliWUHRyd06m0JQfMp7UR/9APK2xB5L0mq6JqIQCnwz/hFNvFLu4wffUAYpwuF8+Da
RAQVKBCuo0O/TYO2J3+m+rNJC8AeTlvMtxFQ4l08x2fC1DhSYEuAde+XW12rboNN9tO33Pxu9m2g
uLGdvujATXi8upQaOvHWXPnh/WLmd7PkBr4exyWYArxJ4UIdJDEkLpDhcuu0uMhym9F9lhhUp4AH
qI6BdrvhWbaFgJyfk+ft5TMMX9acjYLqVlCy7UVL+9mVKVeOGWVh9kP5rBfSYBA3FwTG4Cnursue
AD6nTUfU0VnY7KiJoc6xZn+N7+h6ZBKXaJB/jMCaQpE9AAIwqfuYwNbGlFTUemPrENgAnm+c8WLj
J6HrUvfdT+jjhoEcVF4j0IZQv2ieI66Gh9KK6y21jl+A1QPKThpoPxn3395v/G0simRF1nlGrGNo
9KIGTwe+yX1Xy+K2nnW8007r4oer/kVwZ2HXayqWloEjOS64ogdmuPcaRMLFbZOtneXRJYC0uHUm
GjETC7espq1gxVe7yTw3WBm7+/C68j4oEfBKQS4eSEl/8MUooWIq7+zkTrHPHFxxoS/I4Dcaa06S
wjNv2EIkE0DVIXP/dSqSh7RdmvdiKXu8yubD99QONsd5KHL2Xxm/TCe4Gcbmw5LI/XnETrCySB9n
sKCO2qEHsrVxogzQBleIa/dWmbLSCqo/f4EaPgItW7F+du68un/usBcd8jo94t9iPCKMDlQMvoiO
+qdxwVGMEPWL5/C9bsy7tPQzo+qFhYFYVWg7mOPBQQ0z/eF25gHsJPE0yisIuI/MN8TNApkvgcDX
X5kGZl42ueBO2pYTraED6EGofs1OATJBmrDkTvHngS1i4u3pZbQ1mV0TEz4Zcn0aVE5h4vX6jKN8
VRUmuVE4sVeMgu6XCCUknbmFGbDQ8QMlS2yxUbFIdTrWD9Mbn9JtLbGSDgKffVAoQkNVgRNUtcGP
Z1G9GzrXl6JGk19mtzkF3YJbJUuTk+fM/zg2wpXd8G8Htc56b3knE2gv13KKCXfV1ZryowubkNcG
BMha82wDH5g/GABZ/pbzR2dV3jaakVUSZKhTFDN/CMnUW1ybCnNU6gC9Za0maBtzQmOtDcV2u5T6
EU3T3kXUbPBEKnaXRh4rXxZba+LFg0rl4QZzuGVX9BjFWAkoMCKLovXrkIzLQSp15A7GU9LNd1gt
arLK0CrrdmGDV4Exb/sH3E83CdfzPY73/tCl+D+1FxmeCmXtwoLbHM0X3EXTsQCizU0psBNnx5nh
3lC0Pu66NtBABpZIHcsqrG6yaBD7aup9ajByrAV1PYP2xpRzzBPCu6ktcPpZ/AN/8lmxjbH32hPs
JyPqBgeUtonOMo/1WAADCvuVX+18lxCaqQpCJTgrdkPghid/qZZtZKesiB377OuACs9gisjqxFgH
cLM7V934yx2vfvIo+3ZyNmacUcPWMYXcubqd93Cc+crpCIfJL7G5ks7g2Uj69slyCR4KhJ3cnx48
8ioQfEoWcH0BJiyzlbrLtXR/a7dojnhfuzWJFYJa2VJsGFvJQ0yjwrMU5MelnpMnJ1x+6j4lVohb
9HkclvjRsxteTOY6asV9aHNa4BKGAJnsGyYtbv2kKhrL5p4e0LHlJx7GGn8c3tVEq2/VlHR0RL37
J1X37Yg03qdtCK+GMpcVTcpwPWGvMdw4muVrmp9lAG0lL/mvaYKTibYrs511hmInsjE+ZS3trF5T
qF0N7WuV0vKyJVKRvHh1C5oxdQnVOcFrHEvKq4A+CMa4qzFozsO9lYHIhzdOLQYnCc1mO7uAhZvw
tmB4TN/avoJlXg1E+kq8nYRGP4bGpgPc8t2XQWi20IGNIszQt9J+nXBDA3PVAw1cwuaTmjcmw6Yj
8uBF+P4hlG+9RlYbgJzUqw1Vf3LG4MOrw+FT1mDbtfB+XFbJlH+4FzvS7zP4phU3uBfsyS4QM4ib
csp4pWAgv6UEFgmNLqHV1JOtZqstD6TbrPsuan6dK/W5cHV65O967KPkkVZINjeKrZ8gRn9hDG13
Xh4faKT70ho5bRiAY6TSAUSYx/xQyA1Hg5P/JUU0HVUZXlwkW2BFLA0U4Hk6sebxQssn8FvgTcci
nMhza0AKNfxwHL7ibmi799J2oIgNAH1K0BU8JF9eMrJlYoDFyadgzNOhscHG/aqXCapq0ox4KyTm
1IlNPlVvBmqEuJ5nafQyB/qEpDZiCUvrgyloXKsCDga/8u4mXvBFSUZlnogxVKaJOY2xUGCzYdWd
97s5ix6zwP8OKSbFh7BAL85CTtLGIZ/l6V2lyuaAkl5tGdRBlypq1bohfHK1EyKE0IQ4Gb/kjTZS
tSPm8b1z2gdqVV0UPaWP00KDUVaQyGpIBW6MTxAvlzV244m7YKVDa1u6E7BH2Rr/QycLUm2RRTcg
gvnNAp57rVzT0X2kX5axUat5MmBly5KfZlSa92yEXM7aezrVfHMfAofSwpKVF18YsaHvKm6Ydl9V
l8qFdUIRJY6mKToD5lOcSSWLeRNiq5ThGcrqyWXr/rZgzQbi0DL+uD/E3ago7+w7DgzKPRRZtRxL
ZMt7ldsUSicdwnPwbIeMjDnA+yN8WcgGMU2YQGbLU6ySL5tu8MdpIXMsTH/BsA3tqLdRw2TxnA01
dw8xwvIZQ5slR5z8k3IMdwgSLJyuMd2szgPymABVMi/OX32EOOq5xs3sjLcMgF9OyAI94a0HVOeq
EQwTKZx6Ck9FmVeko7z7NM++leRq408Nol4aszhqIyNwdceoAlVdM13bvLosKGVrkbr+N4yQf0Y7
OCrnJ2Q/c1AynzaUNsCV5Zi7a8b2q8njj6Kfo8e47Gi9cfrbIu2+U1c8l0n8Z5uS2h9obyHxnXXQ
9SR9kh+n8y5dbj/aRUWB0VDccfG+Os75wlhM3ReYW45ovTxitrdjUc5CqGgCio9r9+RF3jcvnmhP
XByLHJexTRjAjWjz6bVHSQ/i5UH4zi3gfYLTIzyMyn2tB/+99MHezDkg5dG/9fwRNzW251U34842
vk+jgBXCcgvz8jOLCfDGLCoS03i/YlDjkf+oVTxPlGLzIgFlcK1yclPxaEX5sC/n0sAgswnauwVF
QnZynW7ZuqC4mPoQOh3o73yqyhMkBu9oQd0/zEtN2a61ZCRXQ+zcRCWz/YzPPEWmWndWCapDCELO
zoQ24xBuUHUwnZxq+qgq7x+axV8iqG+84lmEiK37gZut211hrilmB15rYvu/VZo20r3l4uxwczYs
UeqVJJPJH9lD/54VRDeJeI1z8KhnfceHFW5Y7V+Ng8FPULWn/4G4iVM9edS0sZoEIjAk7SdGlHg9
mY7+RTM8Vpn/45fUfwgZkRCbm+bBsg37UIGyktfuxbpWeybGxSJOMd0Rh7bzxLfMICPc+EBr0SGG
1b8eaN3AeJ/iCxd2v54rsezKaZouEa4c1uwqWWM2R9nQ1qPSgb3rp7aiHIrfQZU3n9iQqpdkKfFy
43dBsaEpVEQDHFIdNMcEG2+zgmycvNpZr+EbW+pEUNn5DDK4Oa6ueLVrf34ZRkxNK4eexE3ktdNT
SC5kZRVsJphV2W/a4LSU8jiepitHV3iAUT3P6g9TTg0Zcq28YOAQW5cM1ubKANxYAJnJZGAtgfHG
NjDkcEmsAothPDfuA+r2I+mtCcc52e0gxp1dsh9bmcoWvwt+r7t0bEn+wMllK9dIaIBqUBmfQx1a
QMXpHgqkZcEfQdj7nqN27/au+2k59cSvuX0wHTkY1MyWnY937VLjlGs13pAgrRJOlb5ceE+5LcIx
Dxr/HLxQ6c+XjGGUSCYO2RgLPxV25XBpzEJGsCkxaJqI70NlYniMaBhi45jfxobKPnuO7AveUIoy
Igt2zVwRJp1S68nrqXJOnaKmvImNZb7EHa+SodmxP2af0fsE2KgTWLPqf27pX9hK4UEoksw7qoP5
byWg/mAKmz0ahrWthoGDpcHOErCPaLGeYR8M7ucgO5SyPSvbf+3KDlhgix9XqEXvUxsCAcxGPrkE
bELrwsNh/mZaNlW2Ga8c9uI6dxce9gjjTtB+3ObYUlvAz5RK1VTd9LIP9yjtzh672x0jfvGUML1v
xgIIZRHOL5OvG0yAdLTw693IMPMOoyeKk9DX44YINlGlCinXBQG70oH343uUvAzVVSR3MPs0ARb7
TI9nnzQE9QKYyBo/jVhfg+10hfqlFNS7gY1NIwqFRLCZnVu3tcN93Sj1jD7K71Op3SJxDlZkVE9k
k5bHJOk/LJG8lRZZC026BJ2eQwH1x3qgUHfaFQpZIUf6WhVA9Vm6CljOoqcpNiIcIlzedmMTL5uo
bQRtSaSGCMek4NujP8uj0UL6ln/Dz5++ghiuo58G7xqJmSUL/SvII/q2hRJMLJG/oZLLWxqyP+Jb
xMU2R/1Nzg4EUaT8mWr9FCp56evURmYqcpLrqXV2owiZQ3QWzu0gwfPj1+dZdJ+j43r4iICj88H2
EIXjr7wheG+i7jtusnrThhM9qOzUHnqvqW6kDq6ECVWeY+m1BzuzwZi6GFIyy+lYiEjgWRbr72HJ
+n3fNMpF7XTt89jZxU6LgsJgt5x3tTU3zy15zG2LSrEuS8bIuge/m2LpS+QMECnoyNLXWDSsvqCW
aRqLs8q7IwUkJsV/lMgbIXzQDbFS4rEeegeUTIVU6GVcgElo9h+hY7pHt/SqawVHsG0kNIwyqgb2
5lF+sCvPf1eWS5pGGPu+yq32hO+2PExZ2x1L0ETE+0a9LrjS4mbAt9YnbnBv4kJDeaz8S5pa/bNv
q+IY0oS6ZzsSbWXjaTpE8/iFC2S/523MVQXXvI1Toeu791nCpstwTcISCSn3nVo8Cqqt9mHlsNUl
snPom+T64mkwQiBlbzvqy0IvpzZ4Mb9lG1s74wEvmSMkSkvwcU/Xmyq5bv2QmukqZfGkMQQXN3Ot
Juw3JDMFjceb0kTvXQOSKHNJfPGvoI6oI2AjSoJRebEQT0yq5zKI9DaZl9fBqx7S3Koh77ghIIKW
3kH2YyQ9BFLAUM5b9ojuphypuKo7pMCCAOvs4ymd82ajrS7E3QlVHjDm06zdz2HEzEVZHhkGQoYQ
g4bHYdLHOei/7US3607qe1MziIy63kANzl5NZwWPoU8EKOpGDKC6bTnQwK92iNZ7y3aunFEMJDz5
7ErttvnKB2w9YNyRkpw020W8O6AwEcQj6NTv8jGxtp1u413B3HzlDSUgWMLmpl1EdfEGd77raB9w
8dUw8BNTtWC1TFJJ6ipFfZfpKLjkVGNwO4y0/EcnCncKj94XQhB4tf9I1ppv3pHACTUen1000F1D
Bttxn/WY4PcKyY1Z2wHoTQdcd14Qd6wgf8YOGrMpbckL0UlLiBMOad2/LPSK7SVRpEMYTs8qWiTg
6KW8CNFmsGIoCdpXxvo/USIPvEnGrVfX0ZlxzQVZYoW3tsBSlgSZu8n64b4h8beuWQ2c8KJkh3Aa
Fl4gAwWICTnZELl55XR29doqQ2rO8nu+fdwCnsU3RnMMug6GzvvcC8NtYYMR9kvw81aKDOt23BCi
yiID4/LrDYTHns5ivZ8IIKxOaJxt7Sj70RrZYtMlkRx0OgKQ420hf6mY6V+7Tv6VWvO09kl/nqz0
qncgUuugHTZt5ot1wye6k1ZIRXBRUFMHGQJBKO6KvYj8+p4oEpngDiMsl+uUwFQTE3WV8bGmz2Bj
l7wA+VPfkjjO2WV4/VmBbyWgVd9i3whXlo7tk/AymF2u4+9Ch7dua3f046boUUHgP09quFFa9r+F
5cf3xezpl7YtoGVarQNXJaefFmdgjG0LZg4Za0qIkymKtxESnuaDJd5QD5yFhKy8PVJtDFvSu6P6
ztvlhi4Niwn3Nq5bB4pLJ8/KEABLsgBoR5g/DkqSTqeuBwdctB7q5BmL7oUUHVtP0ARUbuQJX5Vl
02Ro9HIT1aJdKdf8JlP9J4I6uqGT/namPuCCa3Jec9HNtz5IcYAc/SHK2rswInis2M1u7VZhdZqz
hAXWordCBTPdojZBXwcjVY4+t2H93xzyCQa+wx5wswBifqTpz7qK1k4B48nuTrGbMhr04jR14Qtr
CQgjWepj9qHxkM/lET/7l1CoDWlnZ8ckyp7qTHhvDBO4+6/0GqOi+tgVg7NqWcByXQx2VgvUOqSe
ivPAD7eL0V8w+anllmo7sUp5QxGK98pv2z2RK1J0PlK7JtRb+ddEmynbj0BJi3JzS56z2P+Dy5Xu
OJlvKCn+zgrfOQRLD2gSfM9f7Ya/PKbMpOqWhoN474z0w3sm/2xCxHOGG5v41tLv8zgdD3wu9V4i
P1I055YHHtYR/YcdLjgrvfaDgB1py1GKK2jeSIoYNoUHY6KdgW8rKN2ubHbwi+q9NYbdZqrn8FUm
PdVZA07w0dYWue7WfkqNIsPAewwDcluUD00wPORlyI+A45mARXloXBAslpN/dl36DwJmTgqPw4Xl
TLupSpdaJzp6XobaxS0wNNUpmY06N5FxaY2Dh5V74PPBf/z6sevu6wQVlV4fc5rmpt8UCOTX2ajb
NC3umIH64RuXfOC+ivhZpldQbT/F+pLKpeJ2Lj9rHAFHkREHMDkE3NEuuA+yanC8Ij9bOrEBbIGI
j2biYKV+o+eVtM2Uk9iZS+fs0s+1mUPtn6sxZosXNfSEB9hn03ocILsUW6/jx2Z7qNVcS6Fz196N
hxxP6Ns/lFH3JL1wwKmZf3gzCYdxqOsNga2nKAjVRpeMrXOev+a6BQDt11+Tqj4NiDbGr+TBdQ2g
hRyF1b3SbNJviBP9WscgboeJfi03U79jkPwJCzogm737pAnhcwFyf7Ia9NDFEI0D2RXtM6DS4OCh
8w2LoRmH9hMKE6Z37oHPAK4+1NjrfYLflWUfVJIUxYWNAGuKBKEOrUGZnYKseJT4mldU9KLzB4j9
vR+cM+/qg2d7fahCbH32UmMAzLvwrjIpmawY5ovdNNGubRNw0lAarJIxppCPIhZIriLBMtvKtwzP
v1A4ewEOYasoSMdP9MCR7f1E9ccNiR4yFhrot/FBMbZmD4rirp7GL3JUAEZATFPgyJaqrLrvpnf5
SNnjYH4ejkWWb10RvPhlo06hq/i7BmTLTuG096gUVOHVEHaLrK4ORl2N+G3gb8KFb7Oc8tcY3fFD
z1HNbhZDv0+8br30wUPUiYBhKhff2SKfAqqhnrld6DfKgPydGhDlZ7qJtjhXWs5MqrtHP7xNddFu
wLFQGxGpV/ZC5A9FHWwYC/BltHnwvHjyLSLksVIRzeXOiJkma7LinHRMqU3Q8MSxg7mxJfbL1ObE
FLIvb1Q23lNUwYUBXcnjhMZfqXErwjpZ6u63DLrmqFmY7ILMAMnzbKbr1vqHneKKCYYFgRaJ0yaD
sxbyPBOOJKYc2hT79liFBne5SXSE7SeF2+W5Lz3N3pZoxztpI1WEdkJlr+hfoC296VSC/gj4M5mw
l90ShNON110puhAPdlk5dyt6Pb4GUT7EbgaYqOJK0ChvPBSWJk7X4PIWC2heyiaaxD/5LnIplv10
t1ThF13SbCi5GDBrYICrJlbcFlflddNw32fw5WOoxuKZWysSRkLWLpvMiVaX5NT2yRtE3J/KgpHj
2OqJWiD7iXsHQX0qFegOgFrjYE2WXTs/Bcr7KbhR0WPCu20OxbWfuRk+6glZNyJxgGGe5ilqvASP
u0eA2niwETPyI4Q/MMOkFupWVlhbTmS2925nX7RH4mWyrLrhPW3GTam5ReAXyR8aBW8yWgYJItIA
KbIfMoOODTpjO47Dm6nig4zcJwYZur7nXJ6njCDc0JXZxieCcu/lza87Y3jxReWtLStg0S+/24or
vbKp6mhZZLiZfrG7SMAHd4nn5MzzeeD7xAbraJ2VwGiW8iYkf4Gjr3iYr71DpVWPuLbqgcUcClfj
63NemaPx8mSHHLErh9bashosdlCXp1XcAY0T15pSnccnkZTgD5MGIleGqID54m3uyy8AK9vC98MH
16//mWnB4BShzZy0n1IRmSBCzwFmi2ZKy6OqAQEsTb8c6iACIBZMpXlgyGeX2aUFVRT2+DUGcXvr
UCiOGVmZT6NQ0jnRy3+LQevNI6jGTEJYe4L0b8BSBNsGpFSeV91GU9fDz6xsDyn5mh1doNwLiio4
M6APB2WMOTqQumirwzJcls67zQ2HAsXyr0+qGE4NPsfCjp3XSc3he8Jaaj0XBEE6afLDKFp5x4hO
YWJBBUUd4+YrosSCy+db7Exb+zFNBcZRu48+JGs9J2qepX9lkxtaBGMDNnayZgPYjSFrQso9gB+h
Qtu06Rbp3t00sbiLZf8u0/KSo3OtBZbu89hEZODSSR8m0kDbLIGDl6jUP3f8u20mETj0BLuQhjl1
AFv8WmgTG1aO5SEQRXWuNVvoMuZdl/XhR9/TSCMTG+d3Rnl6kVNFw/fgaEP3oc3ysSCPvqLpR90P
lJxAtDHOQaTdZ7Vk7inBCUbQw71TbVsiz9jVC3u0s8M+k+tcl15koqe7zOECHXdBfChiVWH3IX/s
CHaRnQrkLplagl6pvJdlMp6judX7Cc4p/S/+Jz9gWI8h6mVHLmggCST8+IAC/ykn/YRJ+8kX0Y+x
CO41iyiRYwH/2AvNb9fBP++IQYgi/Jp6amfirHHuR2hpR9ufnhigv5lXp42cUzz7rtxS0GIdHcxT
23jpDnYQ3yUxxw7adHpjednvwiOzs0UFdLws+hPGHDx5WUuOHckJLzTe1BFmeQyv9K33hLyPrYT+
MOa4Lkq7TaTy4D5l/c354GRP7dUlh9yIRcYhlx5xaW/E0NHPFIF+GqB43NKMyEs1BpvbGLbxZDqo
TEhfHNd+VJF6yLD4b2GPuKtqDI+TAJmroWwBWWEfGnnSOrARpOlZtzeiUc9LOr6FmoOqHZfkiMMO
2yHkbt64074OFM9MKLlBNdw6iq7eTkF5ocSePhEMxNe9K8qW4P00Xq/Jde5/6Sr0WZPHJ6r7rkVj
RG37CM++zfq2bjpKfbGMBKHzrLrw7GXTqapZ/3c5XQYIY/mqDTFyjBH5f4cuqcDXtA0m2j9ZWndr
MTb3mLEctIl5zzrzZkTAoo6R2Hc7dhcZZGo7AktYl27yPtjm4mXVfOM3AfQYv/0RlUVO4mpYRedM
9+WCJNfV3V81sGGabQGagNUx4iwo6gr/9rqbA4p8wni6H71x307JfFNF82M6yw8MgqifIR4D3wMW
mJU9P90U4HgEcRzZtmNl7z65XvWS+vZTXGGo5rCDAdn7F54Y7BV+Xd8zCzNicFFD38UNAibWJrQ5
8r8BNtg4reYaZ/x/UFNvLMT1dVbP22loGFDrelyHViUPvZyPNrnZVeJ2aIpYhc9ZTSh4mrBi4kC6
LgxZ6Ec2g6OR7w1LTv5vVm8OVJMrfiRZz43lHzLD8VxCGVgxx9Pgg0q9Yud2VQDVccrUS9YZqHUF
Vy4j4AUlwJQ2QY7a6l3NDHn9UUEyQKwVzA1J+wjeG5mAMFnAA8naYiEgTU5+n18NQX4qv5XrYJkZ
DDAJ233vTfntkNde54pjRstoX/fNEzuNd08ueKeX3F6nbnkGdE8uaJw3XY7VcCl9AeEdY1FIHFx6
U0a7DtqQF1i3k2q/qjy4YzeCo9YxN2YZcRdm032lu+LOq2gTpQ2ETRpra5oj/41h8VGFzn3tgJaR
i+YQzoqTFQIRJfEhtqz4Ea468p0EYKCeLz3Pkda/kzB3UZbwv0TgnoYYfOkgp30RqZIUSXNwuZrQ
zkE9h2u+pZ89p6x7KIN3fodOom06X2xWST0uLq/BHtxYaJg1pB291rbCjWdRyFQIw8phGV/BlN3S
jf3RavJRzcT28GqNGubIOxivflmgEyECchMoYgqWFU0jHlWKXtw1237WByo24O0KjsQ2CbYkLh9M
jHkdWvypjp3npbGaW6RpKILUnzk8kfwwz9q3/5U9GcciGu8T4gyuN4MSxtxGVBLOKvQcbEA+Gw58
FpPpc8bDBG5o6FX72KHWB8ODQ+8B97TaHu9rK/5IRvNqvAgiZIInIJ36vzrv3zzfuehoeQaC9krS
+Ya8QbEBKnexFkyxg0ZLXKrZPRSOZnMRJvJouf2dSby9EfFn0Jf8Dv2mO8q4o7PKEc/R1X+FsRNt
yCR/iJSUd1jQtX1u5b825yM/toK9gqcjLhoqIohh97dx237XJnnjnP0cBRf1pSqQpmGvZ7TIKFTf
QxIDXeeoJ3zCD6hP+Zsd3IDkuyhTHuw3pqVwkzZ5TwfJQP947ld3aRJZeF6o0YzZIx8j5OdTQ75p
Q/yL4uqMjYZvuhkTtnOHXHZrVP9pz8kFBywtFL2/zTyPrH5PX5sSrlxjxN1q7R91qpKHStneScJ9
2pPHgdcfsHUscQPTk5kFe3YFLYbzniFGzG8AjP+cHkaRUx3nNrL2C+z3A3Ejb+0sMSoSUqQarmc8
7NBTmPpEhSuvZ4nq/thDixTiei8GwzzjdJduPB38q1Gu7ofSeinx32yy0fnpSY9j9ckvPa7h+0Di
f1AFwMdlVu9djFCDP3Z+6+L0FUwYCmBWeED24f9J0gh1mJ5DnI+bArrDpo+JnbAP5tzKNOp6PAXt
Kq/c6jfCY0StDYu+Jb5NnVmdHV3eNuj3PLPdqfZGedSskpnWaHMbO7wafj/1ryopDnMBiykJ5Wn0
JZ1d17rC61coJsdfD50NASRut+wyqVkEi+vN/kV1zRfdgvSXxaZ+WOoGbaWjURPjC6tmW97YYtol
A3VQk0t32kgUemW1MWyO0fVuat23H1ykDkGX1t9t3hsK7OPpcXB8HH6qkm9i6WnOkv5ySnC+77EV
Bx+cmfgCWzOWl8Wx8j0sAvZbpsEDlFBPUHYE+7xU5QCJIGZG+Fl2UFEg+9emeUZHo9IOSyLqXKHw
13t8Z7WR8y6Xmh55p9NvGSCE2xZSEBXAmBEsYT8yMrffU90j42WpqP55kyO22eR8j4VtNk0myPzW
1Knmk6devDjMjsGo6l+TYW+lROKZWkr7ZJBIVgzPyy/6AYaLicVNzSIAUoSLjd/ksffhFsK/4boP
+JbPadqEM1BOt6m/KTy+2i4hVTIgQvGsaBscFXHfeJ6fo7zKzj5bhBvLlfoRfzfQV6siBFfZToLx
J8o+nYmtRFxJWPsNyItC9MG9innYV8KdEMZYpaMQ+rGNK69v+18vF+QvwsFU44lJkNuqHH7SXvqX
MmUcG8bJw/ZDRXHVJwuOLzJTKVw4dCZ2Qj2RLdRmSmd5MB1QaBjFvJRb8ASxzVyF3EhmAmMu5hAn
qamiqA2/df9qCVeFoKU5nx8pO4z+8QLxcduyACuplcwkHTc++92dTd1fXLEOU3ZkgFCVRB+VtWGV
Cun7moHvrEfJqv9BXEtzB3+mk7OuD7rwr7k5K4ZYUfTurZlt/I3RtRTedv5ki/miVK7GCjTvtGvu
saSIVbBYzO0j2YBVUTMNMCouJDp7p98Zqhk3jDP6WkdZAFclILGrYrBVQZswuAe4abh7z2l835YW
w2mcLFsV5dOK93fFx4vYF0AhI7hEUp1MDW/1ZwtSZCQLEtKoTecsYqfA+WKBECuz1Sxn1u9F8BL5
Qf85zyW3lYTb3hJfd8JNcprr5bUj1k/s+FjqAL0+CtAFF/NR0teK27q5rXTxZiJPH8MgDj76yGHO
UQQFHqi1xWOH5ssR7MTJj2yJNcqsC9l5m+wIRZCpAcoPBY1uZZEYkT/gKjF0ugLT6pivxpZ2vzYO
v1u3754mvMKUHtH1u3baqTjYcMX6zxwkJlTYuYIZ7TfFWO3LQAIU7PGLXTozx1xOmocMDBw3267Y
1D0nMHQPopoLnQBjMaXboaNGsmyzAP9gfht0ntiALtmbOILBGpMLZtNPWU4k7irtge418OJVB0NU
Vu6tnSh4ioWF3J/c54r5Y6whPRohX0RsY8eOs9jitUshCuY7cGyC9R1X35Z1tBGkAbFrTT0vk7x9
K5KOKbdFmgQ/UBtmjD4m7Qlcr+VbgvjvtixKOg8yr/IaQ+yzzb6gcNwAI0UG9mznP47OazlWZAui
X0QERWFf2xupW2rZoxdCFu8pCvj6WczjjZiZ22pD1c6dufLGRmd6HttQYWd0vwYzeCNggwkyYGxi
AakW8oMmQMlG3GabArDXdDdQF1rkZvvdrvWxLHGvNX7z1FjolIpPgh9k0R3EAIORmLcmJ01Ut5F4
TmYbu5utWR5GvNeAbgLSejnDM0yDwFvCSNDMnZ4CebYpHTE19IH4EPE9McyY7GcwdZsI8QGhCJiA
j89wq+oGYCDRJXj0Yb1TKn9uk/4KgGaifJeYa8jsTJkEhyiBqMch5JbhL6LNVOe4SLXmCmHjH+oM
tgk8uWrYXyRW02M0i2tuDEQb8H11OVG4rKu+KtHSB+R5t5LnLHjgc5m7lD2nmm+ZXXVLD9KylEq/
FNPx2q/rX7Z6YhNbHKot7QmxNQ1XrfPPLM//MDJtlXC5PWH9xkyaqNnq11COSzxapqQtt54bQmZo
m/OnlbRpABjWmiEn1A7zwJgRlWJmaPynjNHY3gZpgSsx6LDubnG8TU+QVxBxG1nY9ygmNCTxhK3f
3FTRJOXbfYAzCp949zCbRQtGJjf1O7a7jrAvsMkUt1KqMQuWfMHTQFI4UNDsBmfBzid2a/jO1kPD
g6sR8ZMZK+9BOMnPKOVLPfYPDDEOB6/tYNfhiLZq3Ot1kMOM9X/6hHXH4Nn5Z+R3OHv6/FWWvl7X
hijO5mQvNzRMsNEyKNody4oc2WU9w8e+OI0zvgZchI4AAXBy9UzXqJcISWVofJXmQEpAkqXbjxbZ
MMLLFXA2VplHQhoRrUd0RKNAjQa18JqqEjZCHntberDaq9uycyRXm24UVMMVEQEqGhOcp3grk3dA
w/mntOjxxltpEtHF5eHjPlgVKQa/JMC94Xjkm1NZ5zcrLyErVI39wT4sox5O8YeHtPbJ0AZo5lQ8
+FFsGMKMOod/GlnhymGtv+O+lgKvLqp7yTvww21Q/Hpt5+2pm5531CtFv5l0p28dBtGDGHFr5A7d
xOzFnb3f+OR3kEaoBGdhxa9Nu8FWZlF+n+AG/NcTYnlE1GmeHC36tR0XbHm9yis7emThbOwE8/WL
b82UHiI6tjufNnnAw7HbPpZF3T1PcVBefRaB+CE0cSinr7JbyCPmjU+wvZoyWc6gDkGhyQxnV8cW
jqbKLGh7CD0OnDrlZtH0M6h4lQvrOrs93rSavmBrVViAFeZ+boaNWMiehRVYJ3AXFBWPMwD+wjHY
G7VQuuOsO82EDFZKGTyKcj/Grga70RkwPNVK24zybXT2eRPhzjG9hjqIdg782FVfJv+qoYbNssDY
o2Lhqy+DlKvGfB1nMItKZXpnr4HtlmgE5TSp1F4K/14QvkFORM6fRcqEUcoXXdOcmrKMk/mg8Bwj
AKl2ICMl8Ysn6KO1G9NJECMkpgNDfp6Owcofech5BtcAQIML2hy3hY7rY+MCwJALsa8QtqY8Bpt3
+/8o6eb+n4nHf+NU0SMgfZr4ouwNOgXVcSl1UUlScUk2Fnojy9KEVMnMj4BVd1ysIbdDiZ2qjn6D
pEYb7h9VOQWYGTQ7OY+NJkXvOMfDmnZ2b6bqO0js4JkyuPKjXBZX5VLN4Y3Z11ROz37H/lCVr2mh
c9IsPW+PYywxy/a7NJEB0GQicrDcr4vYACVs8OPwvPyBx/h763andCbm608xcnE3YGK3iifXL1/n
oiZlnkT9Fi+lvgtyAMGe4kcpnH4v+thYBxnWT8av+MWy1KuO6CtFbViPQrxxW1ccjiKLTnlF2IEF
ZVYchRGyMVcM1nsG9PwS+AuJq0OvSPvK36nMAgycD+0diIZxrQye2/ww648Cyz3tszwctFX82FUE
T3bSjyFROvys6jMMkZaK2Q4egFMmjxQTN5thTJ/TEo4Y6yWohUtUVzPjHGJbh3uz4U/3k8WXX43I
4a437COYD+s45rUKgz0QYwi78UqwTJ2sB4wyT3PQU1LTzu2eAuZgNcj+tyqNn9KBYeN68DmjhO8a
dyCuWXl4Dv2JGi11Kjzu8V4BBSbV1ieuCYTevPhoEuKCrTlZ6zqc3/ToYJVrnlnsQCCxo78B6RsI
ekHpuh6si5P2SGZgfbd+Yxwr5Ro7yzCe/RD/rPbZXY5ywStbVrKdg/oSec4Cec7osLDoYRh4CPb4
Ux0LOvEYDz8uXZZAFsl0ugFZzaRjcjS19RKyu2K7p1/DsXimFsrhc2Mx7GT1XzF3902I7uX7+SNW
kJahkxJPSnj3QzdR4jYyZ9nY6Sge0/QH4UxVnvgUdtAcJnzjJLfj71JUANyFcMG3la++Ktq98DtN
zAqPuA6oAGwigv11iGjFacFU7VE17yFL4WkmbVq14qP3EqamkTKu7C8LJa593G4nbJAwi0PwHMIx
Lo5dXfuUlH/pu+DxJCL6Ami2SfFnPtV/xhTCG2XJjqHHCmBsTke3yqJj60V/uRqAqVUKbij4z8fK
GMB6h3bK0K/1oW+gWhUzMlac5Ol5yKf0kCh0YUCkwDTCWkH7gDO57k2Pj0CUwYHg/imIwnEFkNji
Qdz6OL+Kd6fpqUhoGmvPuk+g1xN1LdqHOXLKi9d733PLb6AY5MIrCJCBmz8/Y57Cq/uehM1D3Fnm
3RQXLneohruPXeOTXhnugNewVe0HtyPC467l/JBW8D4ioJIE0FmuV7rRW3wi04mqeeygzMf002bB
A1Mm6jrTKtlEIVliCe+Uob7uyqYyN1O5lKakZB2SxUIbd8FbPUWLtRJFl/B2dHETBqCWQAMRI/cN
v1926ZN6eEi1yu+0nTz5Hh9Gjq3m6JvNv0GXipWrh2oXxvlaJ0F+LV3ZYNumm564tfnZxDTUWK7l
Pibe+M8oB/wfDbuopj8onjJsZ3nFMOBo7eCnHEkv3vSVibDmBJoZfUCq5UY877OIQybvdcNAHrsP
gY7JFFE3ezANw3p1aQ0/uPgEVkVS/2i9MGZLxzsOQfFdUQWxhgb8WBPxz9rgy2E7teW6xXO6kKjH
2YRdJvfXrt3+YrPE9Wm3cLuHvLkrMmzSwQicDGGtrZYypWWuGafBWuMziVFaZzwzDQg74E3GElae
N07Ng1VMxasl9QFFPwJ8MhSPsWG5/5ipq83QtNPBIpv6aI/dX19j0Q2aptm3MmKRGNc+yEBaCBQX
VjMjSmVkdrzmhvrFeNKtnNH9mRqaxxO+edtEGu+tlyRHV7qfNntMoAD+fPT47m5HzBOb0Q0+6ar6
7qOEvhUPtdLDDYXKVr+6bSrvCsfXW0ct9+uOLGgbSX2SvZ98kL7bWlGP/T6Y241ua72PXfOryIFi
AGVujkFXelc2DmfopbQ9eUa4VyHSVefGAq/55J3zzDBWtmTIlzr68pWDmdfR71jEH53G9w4NP649
n5gH8KsUpzCKsQJhHsdF+jUM/hcKNLuSif6eoOuriyccdkSG/x4gdF1ZvffHxGgggKk4/I3tWF9c
r8O7onW/4XbtrmnrHrj+DDFcAU33TcEOIyHcsNOTfyd7wU/cpXMhwUHGnGqULtk8GkaGTcJLBJ+O
ZFKXFlllyxbgMOcTQNCDpNiVYP5ZWuNjaThvQVC52dEIXLG0aWupHvgSXIMp2Kd4kiiEg5U0xU92
sTCPjX1epne2ET+blbyKzK02ETVyOoGGLiyeOaoyrjHn9qoYgRDDtB/1fENSRM7HthknrxZ1Km5Z
cbDZ5B583KsOmPwlaACLvIvREKYEjoALoCEM2IZ0xXBbCBY1PHUQYxEatAhu2Rx/+LN1kgvqeEZG
aPjh5z1NuKX48TN+ijAM1lUOFRu6rjub2ygdHpw6+RAZSau4feZKx1asHF+opTqMBYs4TGE8hqvt
TLOsBBaL+9c+OY65zar4PVD95//sGVxy5M8GlbLVjICYcrAxd8afanI7DB0eMUz4dE5gXgZ2VVA1
fEozpXnx8+puxrK+wW+N9ogTb71YYr/LMWTgiIez47LmjDhgVxhFsBpyZ9l3Q01AucQw+IEMSbl2
N0GuddIHesevPf3RAyB8BAFzVdf9uPcGjRFCsut9Zxf817rZoUi4z82z+kcAe1/18lQH2b+yHZ6t
sjhkLC08+HNAgqJXi5hsJhhqi8I7FmZ41IP/atUFqGQTGNCgc3gYWTpuXTy7B45fLhFcAFbCnIwH
UYWPGNuvs6O+JwroDkTbUjrLRp7h6rkzPcnnSp4RhP2D0xZi5UjWSRCT/yA7QxMkCra3O9tcOYDN
12ye9vhcxGZykmZLUjnd6aS+kYjjH0q+vKx4oaEr3OGg4g+cudHWD1FFOIMmKej7GUmwKiVCN1FG
vqEsh8aAfnK/I9A5bzyhzxi3rtgzY8Cw7gdKpHnnQ0Iu5PjjotTbeV2TTaOkyUOhM1EG/cE7zLn1
Lxnmd2eAhDLgDDE849ctfMRLt/4z6yjcIqTCgVW8J4aY4BMn7aNqo782jZ5V4bEmD95MuoTXC1tO
hssJwi9tZdMdnWpcGQFWs4002WMi5JHpn0nyGeU3oYhiMw2MxZnQT0XKcpl38Ak8msEvxNybFFy3
EzMIN4LXKGpJ5bWfUUKwm0A0rz3EOqq5Ba/NuDubtvque89dkXz8MxQRAadJn8eEk9lWi70zgQI2
qTdHTNnOcUY4n4ydG6jieFAIXcUoQ0QR0nsM7yXUG660dCI/VtNIHKHAciJsi7WVXl5OZj8RpwWQ
3e1UvlycnarbJwmCaljbznZizXQjWwvnIsjfTcKLkV+h1Ih5bTjtWyXsi7CdneO2NWGx4UoM9j7p
mLlgPNPN57DBbHjqpMImrxmWlGtMxDuq3jt6qtkG/cDcY8I/6y9YNJ4kuVKyHu+x5Wxzwz8Jx+LC
2mg0ZR5ysbfY5eqRraFlXtl3XqbZuClVbi2uY+TTeX3jixHCGRlCDjOexh9kDIabPbFkxCjM3kYF
/PHK2HoGC0DRW6AORU7CtmxPUtSXSSOU2uO5kcBPdPlCku/JVcUmM+waiGuLhxUyhzWHBzoD1SZy
su7cifQWVhYWv2bknOcuLNR859elXOusvQvzCR9jRaxNxxfFfcDwIM54CwUqjebPpoUh5hvhTncA
DoqsfkjM5NYG1iO7QIRqLE4Fer+t4xtNC1sP7+bKUsNTmPrfhZJ8QNkPtYs/Sdf/K4ArdLF8IGt0
7QIOjwBEvRNQnmuQI2spb2v5W+WEKsuVGUdCufZFRj9FcDZhW/AdvTgxRu08Ty8kjRfjICuXKTfv
fSbbPWXYGw3/fOuRcetm/+pSa0nL1zYOjac5FT5Hd8dXvvqulU/nbIA5ajbZU1vTWcb2uShJ0ScM
ImGi93mR/rkzQEIVPHFRe3Nd78V0p1+SKjtavK01DpB5PY8gCs2wepdVj5utbb8D2+k+Zy/hGgdq
kT8m2ueNkAcJu3zTSLYefR3FF8RUeZR6eAULtxtyPB2d4KdqmdFVMpdzrjVwy9PieUBkdxrCDIOO
lzSWe0cPZLRRbH+BtATnSHY3z8hZmcvk2KIHr2svoIo+9i78bYAhq/bbimgASMdfb2KrB/K33Tad
92uSOyGpdEsd/mV7fHNG8Ou4kQ44UfbVYO4pjv0yDYfQRP7Nb+NuHGcIWHx2BULkWlbBozLj7JD1
8bZt5N4gYEWU6WV2w9emab+SKPApDcxeXG1fXFFDk0jVvWmW9Af20xm/6V+CUQ6PgwXHram3lhhe
pjn7gnp4DUksLL02CHvSOwMKecibSXODTV8TBhncMsklJ3owRWgjpaXe+AHS3eDrS2tWzHBT/BD3
Dk0pPH3pUflIkU4w+MfHrBovDf29fqnQzczhZrrscMJMfQhw2mtGgo9ROn9eAL03gKN8DonOOSZe
wHyuT8osqOviO7Vq7PRt7qnF5pq4jU3fX8Eb08hPFaYvqgUiLosd4PbuZLhY5/qSGHTiRogUMQuR
8WL3BquxJPjHh1+sTPzPCQZ4z68fBq4OGDlGKoGxT3iwFHzLgLnm1u9gCujTI9pU1gZHQ2zdp0P2
0iNyUvwANAxwxyO4/7VMEqChFmTc8hS142coaVN0XPNhUvocW/JhVCw94v4A+PxnkUJpButxmzjV
RRvptuiGIxeZjRD5V8Ttlw+9NEiF4w4JLCo0wGNwoaVZCn0hOg7mSIVJ2z1Fo4B+r3FOqOYunYLv
rEq4JUmCt8F7IllQy+nJ8ynAs3RwiPx0zzdkvI6BmR7cVhrrqEvCNZDNr3lcvH120uwKPowdCB5n
FSClr0VeFHh9IZdNXr9rMoUziguwnrHhpeW9WflvoWh2HRwJxhAuv0yiG5DbG6l4U5tw3ti4lbeY
NnZRX742efVS0Dm9zoLyxTeRZ50qPokAwlGTvmF5wkYVOXATELyyZt5NYQUxh+oTeyp3BJTrbQ3L
DozOBbPoZ+dU63GiXtSfjDtZ8+NLh+ECnA7Nx/N47xIszoLIQZAreh8g8gPDuIYIzP2AGTlv6jOw
4Hwd+o48N0V0tkcHFTKf9ySEP6seOwTeKyog/PwnCrLtMMo3qxAbNqrhWmMiW020QpHwVenOa8UL
uX0cTiWfZ+/fZcI+1ACGcM6nJ7sp4/sooB3NmcCAGIUCpMG/bnjAT1BWIWLNO68KNh6wXi/hD1AF
S5G8UG86yrfhlHOOuRTQVz7PqtzpHnkS022xFHB3RCk2epBnCVFn5UoBOqjxGScXxDTBjrz6SUeI
5H73L0viI+G4s3QGYOY+xUo9xl68UBRYBaabgU7FzZZQiT05rB5X0p94cGafOp5f4kkRLeEitEqX
zoNQWOfQEKRI/We6a49z58XHCTh0P4bvM+YY4NMq3OGhwOLaUwuB1LzJkuLkd+Iv6zjOy/DYl8Zb
XjWSpkJstNmCj1Gpz8sEWT0O7tUNmLRhIgducwNicwwM9x1/7pm97KOHG2JdDvOL6LwJBlX6LCB8
lNxqiW+eUPlwCQiPbVdZbUb8LrKMPQCvwzPYJdLMk3EvRHC0e6fZiH5ACo+PKXv9YqJWIg4YxJLc
wVne+GdcTxe7Fr+BZV3tqvrqZ1LbIcHCoujstTbcA4fZnV0z1xT6eQ5DcZj/v9wDcJpr9YlPgbZL
f8LCyj8KLZesPJ2vzaWRS/8LdlbEJHNDx8Rjk5ek6IvfkCFJp4gzHdnPMkqfBt/9B9AGB+wQ3XQa
n3XM3SxQ7Yvf9TuUz1uCn2/b9uzH8L3+8I1h3wsk1pXyJMr8xRQpiwaPu6SVtkAQ6YCdVGLu/bmG
KY0/xpAYhdh+lysq1Q7zkN95NX3OAaqjx/w5oAUzOYS3GVg7LS6cCD1fGN7Hw5z6v3hOX2uZ3YWG
c+pYW3DBwwtk1QyF0AIxRfTJaz3ggJ401b1gPFCrWwIzmL7ZRAWIg0IcqDL/lnnENjVjWai5lmIf
tQljbtgpQlAp7wIhHgt/+oqc+kKzwm/N9o6ZNdkkWL0tEOwidO5xN2H5LosfuBL1aiJj5pbWU+o3
tDCrgJKTxRgNhKvXcFu56J3HoboTqXMnKIKYS0ZEJ8XSmjTHOqULeGqHJ67aj9oXh6b2HiO7gA/H
LSID4qBTDKoZ/9UqGqks9anFaJP4qw28Y2bFNycbTh5Esj3NbkyIc/oZiYqXkMgzfsajaZNCbSOn
WY/QlNcjsKssmOrvNmCgiwUSN4LFGYPPcB8L2l9yd/gSDVvYaIEUNkUt90GbYZxt1Zk9ye84lG+Q
r8hZVIPPbSU+yc71wBrZF8Dl/tpOpj8v78Jz4dl7O+ueCfqDlc8oWEBMN06sY+M1iiXFeAbXpX4a
T05CA2YcnG207L60UHxpL0jgBK6MeXzuRX9FCOdp06UH26iAdBr9n4mPqQ+zHUyPA9LEKwDxdpUa
OPSYYf4llXmxFpi/WNYtaextZyk/OiyoKia2i3UwcroHw+hfWM5da9e4U97SNUDxYqu6L0itv01v
Y2GyBwqryeMDbTnwPZjWphE8mX447qhw5nBN7EvIPlbk7Z8wceQG9I6vdN1cA3MyVxadaknAuFum
+b1KF9Q6AP0iOemu/Boc319bZh0ciZW02KJijjxnzaf9ii1lp5X9q/wi37mqCnewWx/zwm2x55Kh
iwgbMvujiyfw2tfER+k4DnvIfQ0PX6++DXH7gnsQmoOOKjpKKgeDKhoMO4aNth2+ujwBqDSY94i9
Jd452MUS3/tuzMU+LAKItVRzy6I8eYTrA2GQKKDgiJXFhifoenT7H5W52bZngbRjcQxjCZ7bvjFD
XDseyH1I7pzUwIHq/0Wx5Uyyr6qOn6qwvHRUMvdS7uVs7ihMaDdZMIJXML8tyZM81uZPJtiieEMA
zFG1e8bTa7cAxw3vSPflzPqE/LBOo73XYSGJRbIdrR42AcnLrYlfcg3qU6+HhERNMYfRTjsETSx+
Z3VEIePUpge0/peky+iZHNPdYFo7RJj3KnDOZpRvukm/zhltopV4tKLiJbCmXw7Wl2CavrLMwho6
2M5+ltCYBUxQFdp3Q5xvfef/529ZbknpKPyxWHDCgYtrWj/z8+Ie0vdknnwCQuqsjeZBBzXpmwzO
hWX9S0tod5h7LuTSd3kRcr+jhSvOyrvM8f6VZvbkW2Z8wu/Pra+MH/JMXtlJPPY2dEgOq23P4bqa
fWOXj/Y+7KsPo+dGasV/sevcZ7HNyTjs57K4GzMTRA3BFSAA3ueQ08dHlk9U3Ppk/oh9eUMD1JGy
jps5BLiorN9OcuqPObaVxTsg3PxkCe89nPRBi+rq5EPNwcr21KTLtyiK/gCVZVM1GKkdMrJZ2z8H
YXvFDbqHSybZY2VsCTOgODGy19rHB/sgGrXPcLpUqflg9hCHrP6s4urT6JoHZ3TwcpKdo5qTjkBM
xLq4Q3T+ozNrM4Tpne5hx3hu9NR2ol55s/kvbGgCXwpBUVffc0yz8+i+D6morwO/bTLLSEkMp1zJ
iWmTNaNRIReInxZ7A7QMz/mwMCvzF2ypAzwOVvzTUeK4Tuw6W3tZc51RuvGmcUTxrDp7hdyruP2a
lIv50RWQporaQWVgnovAbnAajevBsp5jRDmrjrc8QOJ978K+pu7AYUnH8sJ7wOgdbrRJSpfgAkj5
JpfrXFEEodKwwz8z5YjJxIT8YD7lputgIGt3zEhAdtEgQz/+cpt6z4p+hjDWDPfTNFywqRv0pzJi
WIFvL8nDVzO1zV0wwFWtlfVoshI8OqEP3xJ6x3PjJmezk1/GKM9GMdHkW4KoKCcexnENkswrWnY2
+Ein9o5rFYJtvHGJ+LnTvHMMfHTS2rPg+5ra+JdKlRSXF0+OFOSJT2R+NSArgyZ9Tat6PAatf4V5
Qkc6/z+ZNR3iZkKc1tFNZSZkAyKwXHXp5nW7pdwZ9noaQmsIK+NcGuExGWeiBi69Rii6MFDjB7Md
b74dHAOfKrK+ys8hN/11OxNPA4r3Fk/IJ+1g3TII9Hk1ffjhfE2U9YHf+VCQY1rRWZiuJ9E96cx4
M2xEalvxiVLjC97GJdUYRuGXycoKbznc1KhfWlkBeOHHU4cWDOWWoC4nP8F4lg/YSpuKQs1c0BSi
wy8vtVw6OZfAlksUbA6B8LWe9Q+fMt0okXWPc38HVaRaVwtBnCzWyGzWsRhp+24zVPbTBDVj0xo0
EGGq9jF84rKvn5iHAVnw1nWjuyDV3Wg/1u4LuNoPXBHMnu47yekvW5S//hwRYOUfb7i5y/Yfi1kE
TCpQwzq4DXn0MReYVRRVd+7yVa7C/pkCipcApZUuJfqjOg+6PRGOTTYDh2rHmjYGO9wNRo+UGPw1
Pgu6KcZrETA/+h3SZ8fqMfKzOxCNPelo1iiSj8gy+5HoRX8KR3rgO2SGofRZBtf65HXsCqXMOePb
X2w3eHMGzq5ZMQzV3kiEuuk1aHnY7JquJd9oHsuRs26MRbqhkGLTmA2dr2FKMsqpMUvh7dxCwdrm
bfXqSoWK6jVb7U4/Zje8jcWoVyWcTa6gi4mghcvdmDwMMKuINTYNE6OYQDKQ1V5m45+QEkAGdScJ
uHJrcr+iieB8OjJDqyHEN+QnNGpQYLYea3wks5l/GLF57EJgz/BzprJ/1SoG0ziUe4Tpa+WYF9vu
uZCa09WxPST/Cu3XpRgCif8+1BbiIckQ9GdGI/VgNxJZIlV8daggTHv9NiWSPPvACk/2xofbskiE
yLhB5dk3FhSCoDiVIFzJ3Qb0EZb2qRnME/Xh26KZ7xkPXoYyZrfPiYlRe95bhADwsD6WjQN1vgOV
GZH4mnP7rx6tEwGACV1ivmdrBzTIc1Zp6b1huMYtEwfvUVTez0i7VFNgAjK9u8Zvoz20/A/JLWYS
Rbp2e/NFVDgvBTFDH+skXTfRCTbLYZzDt6zqULwozvAE6ql/UlA5V0qH0UYG3QY0HTmtjEK9sKF3
pN9xCfshADbxRGVEN4poqytv33qkTv2egts2d59i7KcsG3k9aLKrGR4PtANUeHTUlo+QvXSL2tsN
5mtgN99OOg23MKH5t1bBPYZDYJBwr13zH4H23aTGg+8ya/ZGeAoaCceYjQx80xRHA/pXO58rOjWw
MlHi5czAfhPFIY9fb+Xn2W9Z+zcjHyiqU/o+6uSf1wc7eq8OdDRcbPYxfUEYWbEL1UNF8beiq6MU
8ystu5I3WvyIrHuy1TDe2RZR3N406lXrTvK5S6rXvuUdcgafOQPYApenZs2E/+i2iPoZ5FzHUz/U
cf+b4eyQ5LfYf2LrMvleWz1PolhnsLA65wEK9jGg6SnwyLcL5f9GBZv9cKYmFFC+4YRvozE8JBQT
oZ9i0hibI4XVT4h78abJxZ30szcMudi0p+rDb8QT/zEJ47D7TKnJiCxaJ6iEOGtOjMSdHmyH1W7j
zQmU+uLNCoZfCYKTpOQIqFQuIJjS+QaNTLKpOPeNME69g+0Dy1yzHUX2ZcZMRZMFgyFle41dMDtG
E4J5rfFaR7pj0eTnb22RvntWom82ucpdFyThoWswOnklPz2rRGWOJkiNlqa7dbGH3RVoEYdYc+Ya
dfkGIf8BPMxVJxkqU9JMe9OKAmbF3j+0s91/GApL4aKmC69rGG/N/Bx1vCGdgHsKOvmbmzqp/ATA
QhLIiAoG1W0hShtwRGqxbzugPlMqjkpD96gIr16QOqtdJ3m1RqpInPMMPIKkq+4iFgQ7/C0gyaey
+YztMMbdY76gcMt78BLN3qbNdATANj/3tTDYi0qC51UhrEM+OZJVOE2ZR/pPileR9uiRs/fVkUwD
4eKcYJiFjPdab2Os2O/QqK0z6Lzp4AV9+147unts+exvFJcq+jRF82QPc7kfHIpqU92RJwvSS4p8
BSuNxgHcDU82q+drMZQ1JUc+K1XS1UzTQHL5fgqDHF+J1asYrqriRplPtL8FQVccBkbpFR7Xt1y4
3c1X6g8u77cGKbMfbDc+himTJEsX42TNRnVPsVi4LWW/D53pl2p1/AKpepONpFaV2Yg28PiNZANp
0ppI9AyVnHZQtOjGyV8UvE7M2SVJyva5Rl0hPwPMcQCPt209YikV5BeR8NxK+k2Wy/e8m6p9r5xo
TWHGHu4ru8DRFotHsfE2vdvJcu0m0Q9tk90JwwU1WraJaGcFIU4XZbe3oeF248dE8eK8lHc2se5t
aEE3E07YHzOnNG+Umdcb3+ugP7OSea3iYEZOpSNY0wbD1Z6Tuq3T+WakGfCwvHo1Afus3MINEN1c
Bjgam1rkvvg1nMfrkMrnkA4wWu4QXDHyU4UoW+SS3sDGK4UDHyrlDhS4GOAcJEC7rb6haLOa6YaR
w8vnXBjDJ85xGBs9too+QTOeM13eqdpNXxyCyphFBm480rhmBZeaWJkCfEXxDsOP495szsYE2QzM
Y0yslNoHTHZ8FYqFLTyIb3syMVQAx0S1VOH9WHIMZ6Xu99PEFS7PIjakfQ6nNxBHa0oBI3TqNAik
kUZnIWGrYS8GFkpza+BKcecPMnVAcIbkAjWAXiHhfIUSVMgYyPkkWe0T3zGzZF9DWLh3c0Xa2H/J
zMTZeDiX9zpEgw+NkbVcqfWumAe98qKYoXS2LW74Lq1Vfv3iVvJsEmbf1mX3lHfFB8HV+R4M3mtN
gmljzR4QexuWWS7M7EUmY7Mb/T55AMpnbnUL26ImUXbIETP3XhKAJQ5JPdiO/eWAo956FjgPOdjh
D7zBYG9E8Pc7drQNGIeLZ0MI6pDUkAMQNUaIkJzovNUqpz485n/iMDiRMX43i+65muZnT1YvWeMM
e6MtGtTbVNHzydRvl26ACkElR5SNt641m03syovlDeIilEkPUiLIwBvUoHVVfjRaLzuYHXfAgKYF
EuBcEJU3cXIVGgoiZukU+2OLs4YymbXFNgclRLIvarlWZCGkpziewG2rW4FtxKfPoIjwbLtpYmCy
59jDB1XQXevCf4jr5yhyoHEL7sIE5NVjJ50bh3a2pSWoxJ/dXHm9SziTG8Wsb3WdH3LwjWuZpkcz
LCcuQiz2QlDeZx982rp3QNAENdqJ65pYogR+toO0/6PszHYjV65t+yuGnw9xGSQjGDy4vg/KPtWm
SqpS6YWoln3f8+vvYPmllBIkbNgGvL23K5JkNCvWWnPM3t5Is/X5y/6UAcraZPaC2u5SbG1U94Xs
6XQ9xMW8j4q0X5WR/zA2GsNYEweQaWmln+N22WwoEeYVav86xtaYk1OvOeRa1Hst67PDhnZDc88C
4ImNLyMnGlG8KK4mu6beScM+gRM2WnN5Dy+1vjR7tCfIyj9hzMuduBbOBakP7PoyG/Kgi4SYgIti
W8cWpLhv0/Q24mhIhykF3frYAxlbeWH7C0pvsS+qIF9VfvxDNH21NzzDgs2m2xvLdsxVa+WYf8vo
kx0AaQt8/FOVLvrn1DW+ImqUl3Cekr1BrQqHMosGIB1lgE8HEss0S/LXnRHTjqkNVHpsLnURuI9i
Io7J4HmPiZpXpJsX69iiuprDHlfKGHqCrCh1sjvjO0fIPDafIjqBn1xVC2zsTcT1eT5d2VCX1myP
6abwICcP8Ww9Ik5xvpPed58AC/8uuY/sicqiA/oF8yB6mBx0Gle3bYRhE3RzqEaZRUMoKm8kIrR+
9l/jgfvQDjCGe9UThf4AEtRXdJ1aiADyqsYSQCc2F07F5FOB9J+pCYoH5aOtI3p1wx4VAZdqenPE
FzsHWE0PuX/deT1VgMSw6QcPFMZhvWsckjlqrqlPetQ9PA3Tp/MUltAOabhYCfsT15LhpwA6edJB
yke3gDFwuY0Bz3WNetJ1SxVwsNtvpY4nKtp18nnsSe2HZtuejCJRx2quHTqjXJS/8ehLLvwmFcY2
t7mEx1ZaH11j+mlFjjhgM9WCPptw32tAUqETL4YfRQ01qaQUjxKlxQYOh3j3zmtGupZsr37qM82f
bgsIENhpI4I1SmI/u8kGYlZgco6zJNFCXPOaJYDAGIKwB8TyygJ+eJVVXKUliJIbHanf6Of0Niwd
7ANMxb1BW9wQawqf9Dng2EU0EcQguhSx53qYDbmpwuhXN5a/JPLbQ2hrxJRt359EY1yTYOtOkUl2
SOXUrmDLZFs7IZxFYvajnCA6hLlH+cWjHORjFrTyqn78OheB/YUJB0FTBvPORMG1J4cU7FlEfbBt
Taw9CIOJ4WFQbylS1xsxpHIL28Tfl1mgtg6IE3ombXKwid+Qfh3l00SH+VcUI9k1khxuvYZXQEFB
u3BIBx0d2hp2p6qjaF+P2EKwzQcLIBys8JNOauOyx3v1NLQlxQRYddBM2FKAezEaFmDhWN6RzFNw
X61pN1DKP0mjUjc+M+hGkp1cdWB2+NDDZV92/WUp3fA7xXJa0CqaBtOumW7njoFJOaXmsXV7HOBm
0wZ8RYvZ4uxLDrYoZnatouP6rNM5v2sKxeV7kkTVGp1JqyS37AIvJQCJ6jCGDVy/KQh+ILmMDoMd
PI4YOh8UHr73TSj5P8xcm2jV5RWaE6aCljteGUNApNeP5DbSIgt3TAHyXTIQhDoN2VIrnsTSmz9c
Zk5V3y5yXpBuCPZcrgkuPdS3FHkxeLLcOtwk7oyVVlMntBJ4KDF8J5CXJbOQvdaQ47GbUqJaqMnH
WEf9dddaJ4WWczUPVsn1FymEAD5MFIKMeTQtZyMtGotCx6TcR34XuXOLoKOyXSjyHT68K2Fn/SVs
p+jCJ/6nm1K21K7yjK7cASGNX04Wc8rQ6lKZvXUJ1JPjJDCJ9bMshaoQmgG3ntYcKzxOZmHeQJKH
8W/QKn8p8L1fdTb0dJOMJaFs7Hyh4unfWa2IyPi0aH58kiVY5DrJqiGSonpChzRtC525rxEv9+s+
Rcd6gReJ0jtupQ42WXQbsEQbvHXpPYOe2LDaYhorLgJhe1cuBzpmi4AymstiSulOHxGeVqgbJSRZ
CEl5slcVugEOxcJod4QR4/Z/8EBsiwFaPc25GZChuXisaCYfYdYVQI7Xfdz8qo38SyOH66hkj5gT
fExynKGxtUzEEZtx9ozQ7SvS97PVn/79r//z//7vj/F/g1/FXZFOZBz+lXfZXRHlbfOff8t//6v8
7/96+PmffyvXcT1qwtqVlqlMbbmav//j233EFvyff4v/YYLIgb7jmGluJdfTYhlzSV5E5uQCYxyq
/+FodDl6lqTfkyBZkKt/OZrSzJw0DrIjNC1KQpYrVkZTuCeSFf7u/aHU+YMtQ0nbtGkpkNqU3suh
yKDXZtBAtICpGO5NrhCQl/Jmkzq0YCJtGvfvj+e8OZ5yuJy4nuJq/HK8wXAEImSJO0w0pt9qMYuT
5Nt88AKXz/Hicy1PxdNYEtayNIX5chQXGW5YlXN6nOqxOGF7yWqKGzKk0Lu+jVlAHx2mWbtOxv72
/ecT9ltDezi78Ua1KayzoXOItnMwxotTcMg1BsQHp5YHLy+g428yE5x/6t68NsvC3AMfxHFyttjy
iXthWndBciTd7K/e/1HLS331OjzHUp7rgUsxl9n91+zNAto6qUxnR9y0qcb5lG5GoZ1rNM8b29B3
kz1g0U1epPn9/sBvvQ0X5q1tCZaNayrxcmRUP66myJIeg7hRm0K16d4ax2yb+tMz/VWwWrTtrTJj
oDcBzCWVrRxjPAvu+V1vLaQyq0o/+EJvvAzXRL9uQpdY/r2siL9eRstl2KiaPD3WbKKnsKVL2ENe
/ujH2dewLZ8Nz+xXVbF0WIccHO+/kFf7iDZdNknLorWWHlbzbHAnrUsVxW5yTCehr/K2n7exZRKk
1yik3x/Kcl9/dVeIZZUxZTxXnO1Zde9L1UYDM6ry6RFRauREiKaOsmvngCSkU4RuAF/Sk6BCxPpm
lVmPsgxyiErANA+w1/EUzz2yeTg1cKI6Yw37qOEyTfeYtSct0y/o/7jYOuqPklOX3yEuc+mj5TzZ
tyQutpz/zSM2XOoqQyRff/CMbz6iC/xCkc0Qnj57nXq2c868ID2WRtteDvwVebWspaFoNB/NEbNl
A8jVB1umeGMPcylHMqNNcDHAX17OINW50hk8PznibICnixHQ8xGgh+hbev/5nNPFOBXc27CvKRcq
SozDUdT/pKBMvAv6+8asY4jXJgjh9z/5G9seb8JWSmvHNcnNvPxhWeMlPc3yETTldrgl5zis4i7E
vqIalg3IiYgZesSmMbrf90f+s6OebTGuFsxpF7qGdpyzLYb2Ztgx0kuOXNmplstkQLE3/HatipiW
PM5l3LG8h6YNL2lNcDCqf/8HvF5YggUtsNOjAQ8r+7PJng62AcU0tQ6qQeD8jBSibH7Qiu4fZjOc
Pr0/2KunlYKPIyzIQK62LN71yxcdRV5YNL7OoMSI/tSR76I+Tg3Pauh4sEjFA/njSrgYL5DE0/KE
rU74wSt//cR8aGlLj38JROBnTwzmuDdJ1ukDagtv3/Tcx0IjIPpOGvfz+8/7epkxlKJaRUGXM9uy
Xz5unGKNOclAH6o0GrZULeVd00c2/aV+/a2A37ZtuQpu3h/0jWVmaweOgzAt5RJ5nS1uA8JXNk4u
xVcylOsyMq0VnQkF8ZCjuK61zY+6bKrHYKws6lMypbpF1i9w0u4GL0g0wD3ZNUFB8fj+D3v9NhzL
JD2APMIldLKX7eGvAwSK4YgK0HSZWWL+ZntVQeqejmBKIkn/qURHfpdYCr31+8O+/t4MC9oX/Z+S
0lXL3/9rWDCh1EVJ/R26HPORaQgVGd8GvUOb5R9sq6+PSIbChI2KvzJpEDzbRwB1kgKVtT54kl5B
vDFzmjCQ0M5+3dyAdo6Ptc6Su6DW1RqQov3BBvvGkxI9OWxjBCw259fLJ22lKqguBsFRt251A1XJ
IT4ayvxGSa4BH7zW15u5YxMnSrbNZSHLswiFPD+ZDKM0yD/SQz9YkbjTjiBd8/7Xe701O44DycQi
/CL35py90rGkMbc1a+8wT0qF+7zS6XMddvq3reAvbSPPk9/EQHuwBEMvPzgX3pixf6IAxzMJxrR7
9owAACQ30MCjFhSBGAp9eiLoB9lVCUpma+5hLDmz88Ggy/J8eSLwxK5r87iu63j67IlF3dBFpwYc
f5vq2i36aFuKJNonVupv68H9YFG+2pIJckh5AqgVDCYZ8+Wk8UAhl25Jc+xMkzqbIGpIf2iCtQcs
9+j0CcXfxAMEamc7ux6XsqCfffCN33piyblLyEXgZZpnd5upwdjLmix+QtR7T3Gq7xVQzCcyPPVq
XgTJ70+pN5bJMqPMZS9iV7DPDiFnZvNPewxvB0tiO5Hb1vS9ixvv00DD1K9/NhYtiZKBJFOfjYHV
8vLtaiKtNsPv9TBOUqylz7mW2UZwExJ5frD5nE9WhuKksfmMJEFs8/xsBbU5Thgw5wfBjN1B5KZj
OLYf7SBWGytyvyES9R/+8dO5tsS6RwkWh7LPtlayj0xfSZE6q5CDRzlQfS+wJNleo3t8f6hX8/TP
47mY0HGGsBjds0nigHaGT19TELfDz9iPo+vCBo+EoencAFsa6UBp9QU/176WM5hs1+ynDx73fHtf
fgKeV3/mqWSxLPP4r5OEyRuqKZ3SQ2H/Sc0U0V2YRz5Fa3qVKrK+1xj6gH4FhPHkA075/sErWFb+
3zvDn/E9tlqEjZ5tW2eRi4NTD7y/Oj0ko48bbupld6mk76eafIG4aRoxfEtmRKdZ6raYihj0c6JW
eER6lN8F2iL9/P4vOl9Jyw9yLbZlYSsIRef7Y0XR34haXoh2Mg8XVQ8Lde4R88kmofvt/bHEG0+v
Jd9vOVkll4ezZRuHNPJWJhNgNOzi86i675NFZ68cKzhBwKRXUlDj8QTablG6zn0bz2KVR+jwvHqA
KPDPfg7HLEHdsuI8jFodZZ3Nx7zIE0ysYncf9doxMKpxChRPdR/gYR/UyNU6r4GGo9wC66kRZXN/
gQRBbMeexRlGNZotK3l+/0edbaTL5UVItnEOPZcg+/yWzOUSw/o5dFAkpAt1dsIiUtrB4v8YiKq8
QPuWfX1/yLMp8GdIbVGHYflzmXTONrhRpumU1bNNMao1v8G2QUHpddV2yoDrvz/U2Qb336GYaJRN
NVkwfbbbTOE4tiKskeDQbbsdsSe/wMoKNyMvuA8raCJNPI67fzom+lXyMII9hyNKnUXwshpteirV
tI+tqrzS8EweckNZIGMKzNIGsJ8+/krGR5Nrmct/rXQeVTiu5WKd6gjPZcG/3GlimhjNIZHzvkmV
uBwaFegVcfwEqc4zjWmlimywV5K9QG4TOprvJoQv0R1oiG7z/gt4/X0F3oHKYmYRjnBcvvwlgNSz
VNIGt2/YkH5NY+p9iYw6/ZJNUftBKPLRUGdTSeVBmIVdSHov1fO2loV30+O+A0o2BO/9/mO9XimU
FUntsG0pcmzO2XfNWpeGJqea9/XEeXoxKrv5ogtn2HaymL+ONXm2D47nN0Ykgcgdm7dpEg2cxVmz
lOBpImdG/+kt7RsgPny3M07kzft9J6ruo835LHJmDsnlpq3/BAUmXiovvxzbdjp2dISDBwnyaieN
gXFF7EYY3uST+RtlXN5tG3jI8aqvaev4YOa8emCPfgOHlL/F6rFIrbwcX4R0VkcDbL4UO/Rb4dAF
E5m6P3qN11Dksq0PPunZ6bzk6vRy1+ZoFMjXzp+3TIPG7Y3Q3ZeDjB76rohuwlCGd3Xml4vbQx3c
OCqyd8nsFp8lnVLygx/w6oF54bbJt7U8W5M9P3vhXVPr1mnBGSsTweOWBloLF7YhegzNnpaEyHTD
fxg5awIBYTKTuRcJ29F/zsy/IpIGM/QRDp6zDeq+u+q1llgXdlARpqq5dLza/WALPl+ikhOYwIcQ
nVoOYd/ZbjD6bTcHHTy2sBuRNyyecah9uEuzaX+wXsT56yRx4llUjySJouV9ns0f5bYhXtJVu7Nz
DGLaSNw7dvkNGtCjgxcJ5hyq2zmzuuTgperi7mXUbSmLbAnqfwQz2owWTNoa3sj4wXc+fwkcrezJ
krOOPZqU9PL3/3rp4O1Ze+E4X5YiEDApjAGbrWdkANp85IQsow/GO4989HILpCTC3BJ/Iq2zieXW
fVxnkW5hnbYLGXI+IhyB2YUq6KIspgevNm4yZdyEwXDVCaO50F157Ism/2CD/vNkfx9LJOGJ88ne
WuQZKImcPTko3rRpZ1QKdajTjeG5N2UMGNCrFz/Zuw5qXG7l+CInT+Tt6O83twZSFbgah0ThtcRu
jtun+JEZtAuBdC1DTF4LZ1WN6aPh1MfWMReP2ZMaUXq/v9//KR/99dNdEqwulS1EZEIRxJ8vztZA
ZltWnj7MsERxr5AmDXYF6A9a64tyuE8UIEj6LaYQHk8YBj+WUiWQsraiiaOyycZGVd/QwtbV7aOH
j3SLqXxgQTLxHFo6EykcTNxKfVloLEN4T/E/i+2WByBDqyjrEAKrV7OOphTH70XjHex+ELdqsd+q
6afHlpPLh5Vh7v7+G3t14frvG6NEwAZDNdU9O46rxg6o7uLqmFlVfE+1gGbUNm4QC4bJJqS4jHq7
GOM1qzKkPgJlqLTQprz/K87W2p+ntlyM05ltpOjP788zCEmzsQp9CLGJpg10HrtdCJgKZYQvf/zz
sWiOcck3cZ8V9lm2x+HClFFk8g5VweKukKZEG+BmzsGJWsQa7w/2usLH9yQfwDDMS0qM1stdhN0l
tRHXeIccAtpVWmvx2KvcvlDAlfe25Rkr7prFlp7u4W4eGutCm6ikUNMHew7y/JL/dB/8pmUfOVsj
y6rmKKHAJ9T5y65CFU5lF3kHXXXqibuYvs1Q/WxKJ2j2aRZWyL3p1nj/Rfx50LNRPRal5L5Dfo/M
/MsXoUNFBwN0r0NrJWAcRnqNtgpS5hc7nudTE2Xdr6hAT7GXaYUiakY3vAlo8ruKqavdjhPNevuh
GqOroPLMExaZuAQlha3uIcOLZxkGwbcwYaJdt4MwHwh9gGTVuXLDXR5R2z+NE3jAA7X1BKwd1p7G
Fy8FmLfGZAg/0oAZCP8HuA74bBrTn03S49cEI+V0I1DZeRinW8MhNO36uUxDp19x2Ec4nhGtq+sy
riN3rSNE9lsncqtrSlnx7WQpGwd61hYIwylEz86GTV95iC3YsaF3lY5GMhx3ENDa+6l2SdErt6cM
ns8Ae04Qavjnhj6m61i3DR4J8QzAGpB/FeGi4Nc/O3vO1Vq1NcqC97/W2XokCWvais9E7YRkujov
AnfB6E1CJXrfxaV78B30KNZoGxtaUvoPZuNbG5BHjVLCdCFo1n/qHH+ds0ErOrhLBm607HF7b4y6
lUHfAIrZeaD7Wvh3tSdSMOyR2PY+Ftj+LD4qj711bpAbJd1A2AD4yTybnbYI8QJMaNKnbtBdWnQm
/bLqMrw3ImeqVlhX6k2HBwbKGCdBZRtUNj2Z9tw12Ka2ar4r7Qq8gQrjOt+3Ek7cKhjc9EkaEz09
wdQrROnG0vblgdzYDXxC8cEnO7sHMLM57XiLRKfEJZ4822joqUxap1hOvtjvvxl9oX4YAJw/z3GC
Wpg6XIhddDJ4z5ZDg8cHg5/Nl2X/5vMRMJge+RL7zzf+6xsaOUnJZGj0QWOghVeixDkENUA0jkf8
wpqPLs6vnxVVH8UPGnPIpXjm2Rae1yigM6slQAmsceLK7AZPiad7cYirHEslHDsdFNJ1AVKMDHy4
f391vDk8Tly0PBEhkxY528raqWxIC6Gpq2ERCEGIQQstff4Kg9E0taM7K0/TDW0Ezgcjv966NSuT
ZhFTOqRczbOPbI44jQWV9g6tSOcDNUcUNJ0DHfNqaGge55pXgHvKA5sE9PvP/ObIxOjkfzg6XPts
ZG+cK15n7x/AnqtL5nWxq+YyujJru9ugunZOLXyCDwY9uxv8mdNkgogH2I4oWpzlAkU16i7PGv9A
aQO+T9i7+jSnNr3CONCgq89v33/IJdZ5eUYRe7m2QyRka+qIZxF401ehMRBhHqp21M/xrM1sb9Wt
HD+49LxeLrSTuaS4FLueohPq5QTyrMpuOith/kLlfy5ptkI5Qjv+BaFx8fj+M716h8B9KRNy6JqE
k1yyXo6VzzKoLQl5Oe8auUOBT7t7NYzhp6yZzfgQiSzvV+8P+erxtGlRNKSfitdIHXhZP3/tBhAG
EFfhb4dxqkLNUsxSn2q6t9sLZY7l5/cHO8sHuOQ/Le6NyiIFopbN5+VgXlHVQJTK5GiFbd2tNZB1
GxJX7nerBNvDO5ZL90lPfv0FePRwog12uHn/F7z1uKSJ2f3Iw9DlcfaGfai6MvJKevaK3L9yIrM5
4NWj9o0F8O39oV5NUB6Ws9lkB+CqLc5r/lbZCTqOGhr3chE9BwLV0GqkBSn/YOG9Wu2Mo1Ag0DDC
5Zzi78uXmrWmLgzab2kCCz2MN8tojb2DcQEVflrFI6b2oh4+GPOt10hSjA48bp2keM52VYzFYXMn
mJGFVercYqGln1KaexGTqYzWxPdf5JuD0TfBgU/OgQX/8gFLxC4lhIv0qCJR5hs47NGztmXoQrmY
iw9qGm9NUU5kzkfiHNK9yxL9az2ovp47MVjJsTAxEs6QvH9yAtPZ5GNdodiq9abFSHpth2N91J3y
P7jPvzqu+JgcUnQL0OrJw5692NxqQMBYdIGNXtBdok/wkEn4BcIm/LXMehguEgE3JZiievP+W35j
GtmKbiOP7NVSsTzbvxvfwPjMDIpj6TUgjXsW6H5yKwGuFP1Puh5G0aeXalbl0z8f2KNyJugmtOly
PdvISXVHKrVpo02QZ66T1gCZxU13N0FsQl2HDJkc3kcJI7Fs2y+OD71kBbnocXN3mFfWy++cGH3f
zAZttbFW0YFKasCt2fOAcYcnXSFeAsx1spzc2Y2gZO6j3qfHsXfu3n/2Vxs+v4JqFTlS6dIbff4r
bNyHzQAs6dEaMKZBIGyajzP70SmkugPTxY0ht7w/5Bvfmds01TrbJPRk43j54LruBgF9ITtGlo8d
hlMiTTLNbjMI7KrncPYvctBYh38+KFKpJatP4oL/9nJQr2hwpvL77OjF+LrNokClL9P22IVNuUZn
JQ9aNcb+/UHf2IAdSXaMPB3NVxw4LwdNwTC3USqyI+TJqV9NDRzbi8Eou4f3x8FdjD/pbDKhw1F0
npPjtm11tnZyGsjoS8zCo5lqkzLvYq8apBR+hjRf3LBkOcIJxJ4c5WlQqjUm2XAuUhmndA8PBs3K
mIpui9F3fuus8vBMGfFkjAMfEgfE1ksJPPOiMUXhIqqZxHOgZHfXoaTcTSysYdPXQbl3NOQc+mSR
GuPL5fz2UEVCQ5oTJJEAfCZwL3jcfUaUY98NnfD3WpYQp2Lf4PrqObBBKIgsvld4IzWu0xyl32Dy
BnEHvYhI6ZOrK+wpWylW4wg9fz3brved+l/3qOuwxxO8ZHSkmWH6C1sQdzOBYn+oqqbaTaFt+5u2
9eW2NQFa7aBFjTS1Vfb30dbNiFgOk/OLNPanIxzrGHk1EmIY4vHMkvSHERDgmLtgLFIDtN8FOnDo
R3Wsh686Q+nMhbfWP1XvwMXrsLaCfCKTaD3pyTygtZJrQLXhIzg8/7LnuF+rKRzWaOXqrRALZMH3
2/gkIK586jBXhdwaJ3I7Vln7QGvkdIJzAKQONCGEyNIaBBy2TDQHi20F/HFBk+GaNR7/mrq6viJf
47vrsGqDuzyps6+6s72tZXV4bNHlam7CpLVBtTjDw9CnQBD93oXR5iHxVzvtGuDjRtXPcBUVCnQf
S4PDxPXe/KwRZH7CrrQ4tIVVPTRJwLZVV92d7ZX+UzaU0YrHdQ6xk/anqDc0FFMkcENruUfJ7nVH
c6O9U5EzHo1IdIcgymi2w40J7W/vifKblbdjRrIGO5c1TpMJzBJq4g/wQajhF74/YDZmFTl+e1Hd
NOuw9vkeaKcj8OeFf6W7wijX05SNm4p26VPeZOIUov0uNh2UQL3y8AECiZfq7Esz2E25KVwvwn0C
HOlV7s92vBvtmnuiKwPDRiQzD8WFRAd3GRjSw1M4LPdqzOYjKCNfX9jh0B8qaY67KkrS56oK6ntj
7gYYcl56zEVQglwvm5/SHud7eF79lR0KcF9pCq1uhWMb9CLDkW28k9EQnjzQBtRoKpMuDa1rGl7p
JVOHoMN+e90ACN5MUSQuSTpL966YurLZlFz5NlMPbvJKe6K9HsZYNQAOBwiWBdYnoTOHVyQy+j2N
zP6XAvgEoJLWJ5uty7C9cXJXnLzMBsYp68C8lnVdPHNJtNJ7iqSI9NI6dritzgq3voZ2OypnHhKl
rupv6AT17A04OygsgQJwe4GvkL8PEwv0TcVuIh9KS3ewW8xeuuhdZzf85HclXKCsMisoTeHwuxa+
twbHNDgo6EOXBNlgzp/mrLIfUGFyHre9twpETCKlTADNJJkVX7ql7GyYr0OzrZtSyFWUunJD7Rav
WzI+JVj10TuKDK16H+lpA58f72RMpUjC6fQxKt0WUYS0iIUtf3gwCJLvsZysZuxjUrE37K6XF2DX
kD6NpYMjeYaUIS9wLkY3lh0h3eenDhcWhF2CbqI0HCDBul7/Lfd1dMtAsF+mcbGIwlmmuEIgUj9j
5FkEKza++TED4YSwOhsg0OikqfdTFgSXtSumva5MO8TKuZuyUzfJsEffljtXbj6KAzqK5NqqoNlq
YRSXntOVj0GCTRTRRXvgwmsdgFGkT/5YlpsIPfsnN5bgmH1XX2OnofaBGMxoZ3T5vA99N976nSG2
uY1VPVYDyvrWZdSAURQ9lZ0LQd8GIHQxD3FvXwg4ZFceeKE9bQnqus/xRpQDUBflwnwCX58vzte2
80CcAYA1xBEKzF+Q0n4F8a/Agbpd4dC2tmW0cuGhXpiFi7yQUrUV7iiAp0fhZom9KuEh7nNv0Hpd
kBODENxl9I7ZPdyGKG6p5gHkGC0SnsnSDt4RCK6dulWXURuh7SVouB1bw9ynQx3dZLBZj22Y+08h
N1nFphxwgnXct7C2MAcXjTmKCrr3wYDraBixf02TajE4gppZ02j0UI2uczmnhlwL3SMbNrGMEDZN
D2EvuBp3ujpR280eg2Jor9zWd3/bbqoewdqoW3Mu1MnxJ1ziRORa3xcy+N50S2NV9Eb6GaeVWHF3
8GmpzCoQAAuMUmMNXONpTCJrj6AoIOLzUIOTRuzxj9F2+EG4/Ubkt/StUbslYKBue3Zr8wkDsNLL
UBO5YIV9M7eOU992JeWExr2IJhuTuvfDlDcCP0bknkgfIl0j54m4gCoGaBgIBUaFia5VOHCi86r6
JCEsHibdq+sUDeMHg9IKuETSZ8ERzVjUxcltUA8/70jrPZXWYT0gbAFIF04sX3v6OjQCYSyaKcNN
D4Msr/u2fxRTvhGu/mzAPRmt4mgk4cnwktVgjddo0VfCKq7z3vxFNHJLr9djh6xwwBqTpo2fgBsX
ehzAotz3fnl5+zy56srBqMYMKlpjytsJ0MpuTikEYGC1p7n06+hiJ95Nz34V2BuTNqaV79GfDW8U
ttO8yQf07mne3NLme4ii/DYJjIfG9jF0RRtjewD1zEtIGxbaTXjLKh3XTdN/yVPv1ASSqA9fP9YW
+tV23cXFNTeAG7+wt7Bl1k0taTe31sniyIhb4trFfTkwzKuscB/isv9pu92xpsSZe/KqS9u9Quld
z+VvwEVHu8Opmt6izLMLVDjhV7/AqK2QyUkqAD2NdZhg6pjV9MmLxyMaiqfKm381afKjMhLzAgb+
bVmH1SpW8oBrU3uBWc0tGweivfJehBOmwOJygooE/MnHBhxAkedOx3kcLkXDBcVwtp3RbMBaWKtk
gpERGe2lbYh91oRXqp828VAAg3Kus6o7+KM7rFtbXw2VXht2CVu6QUbvNNl9nyWX7YTDnYktMPYT
S40ITg6eFiHK9xx0UudhUDC5/X0j0nVdWBtzqOFAOcZXkQKRTTndwFBUx05WT337eSjtDca3n0oy
sys/NqcNFYCLtiZEMUDrmMnz3OrVhK1KkVHL8WBRWLANwRACgMK0DwbLj2kQG8gLxq5N8i8tpJkr
bq3QABEEE6shCLP69HMz4FaDRlzwW33CnxUJhesyigtwG/at4U87Gg4hitbZTdJG3xAOehtdp8kG
kNB+kvHC/1yPLY5h2mwWTzfn5E54+3CeH9sqPjSLLH/CryMx+aOSRZ6FfwVSDVCMHDV1il48aB4x
b1rZINnIkX63sG9Y9W53CkV6FQ7Gc+T0v3tX/QxCY9eYxc9pwTWP6XU10mYT5s5n0KlwMuSzmU+H
Tk/HpWBn8+CjC8cydqwbGi2DlVNE13NYIDiHoVYM07Gg8hIO43bxLuRSk1xXlQ9gI9g7Yjw0vfMA
/X/TjMMxAWnuZPldMYQ/8Xb9LIlE297+aqO5wcJgQ6veD8+It6Lut3QC7CtJ5T+bzbURI/UP0T9Z
6cqRxjbw5MHt43bjGeMEl7NdazHiVuvu6NlbA5faFhqjVNJD/KiC+2RyVROv4EX7yQ+nndbBYdTN
zrKyo2xLyNEmFNMJnfdyzIyrCV+L3mputDE/gIvHRdfetDV08MQd9irB0bITsOr4ylPu/DBUfIs5
3ZOnwXVV1mOFqwtijnmF3BBIfvDHVI3pUkAtIt7L269aLjbo469B2tuFBIpl1NbK5q8+COQ6mX7S
lbQJvWRNn+yvNMzvDMf7wdm1qmv3mzPBLQ1NcDFcnH9Nunrq3Hjn4dZhJP1dFSFojEsqjFS4zHl6
aOA8gWWwbi033E4sNIxTq/spoRHFA5OXJXhVCJXf2E6xliFsBBBP6Yimoee6SUtB2dRHK+9hP3qr
OFGXFevL0IQVoqlQ8tcPfgFJbqxvZNHdZFH0EPniSEvZF1lYW1sa962LXzIiwjEGqwBcqurTTQNt
iuolldwBNNKwsczit9uMe8Rt+7Blj9UplWXL2BHY3wx+uM8mZy0mcZd46Rqx7YkeBzzAfdhJI8iK
OZQ7siX5vpryPSyt27KsN5k/bmwTf7cgyVa9aC+tLn30FW9Fl4eGPlgQQMFV2PDqnUiKQ6PKBPh1
dZ1OxW2UcgcKok5d9M1EUQ6/5AsTu1ueGFGo5V2KtriPMtyeYEBgHgMcth6dC0Lne1WZ6z4wD2UU
7osIP5YQ0tJkfCdgI2Ltk4cQyzAr7HaW3QBss3E/BxkV5jv40TcxruNirHeyslfOaIFoY2XmEiKN
nW7hRCyV9JW28LeETontR9tj6VudWt/5/xyd127kyBIFv4gAvXltku2t1LIvhKSR6MmiK5qv3+h9
WOBigb2jUTdZWZknI0JYzusEUh23CelHvfhJrfHaALJ3k3JvYw5fhvgSM9ijx1j4bI1DROzKZ5FX
6J08c+vAOKnjbpcAgmL8Wd2SavzWYFclNkoDOcK+N1WYf5qyHmq+siqKAXMKVK07xqlxMzTgpo73
nHj1CNGBAR72rRqV2IOs0hp8BxtEgWm/JgX/RE3MpnR8VdNkw6G4JmcYNHV1maP0WXbOuvf6WyTF
q6d266KuvmbukVm0bEu3PHZe9ILNR1mJvl5XS/VpDd4YNq6ywae+i+J+qyUPjso87CfV/fHsKd3H
2H8tI/to+f6gB60lYAOLH7MqbnFu/FoCg8mgQ/MmqkZHZhIv3sASq7CT96zECVireHur8+OV1rbG
0XGrDZvGgVCR7g6P4yJRHF8V0VOmgTo0tftiG/t85MNtFGJ4EaciUTRwFMbuIcrrNJjPavJcNeyf
cYwDJpz8sSzCudD7taE31M1E1pxcmaHais+RF7q9TCEI3pu04kMPMlhTp4PRIW0FXJXr8iQAHFhG
vuM5CHQwPpENblkMthaMvb2reQEv3rBPI5VOzHA2dJp80pQvTmZs2qVM/XHsf+hT7ISEaK/k/QnR
9keU51e8fe9cKIlrlPINSWdOTh6JAJvVRLIwq1FIJxnDIjsvfE2TG7W3tgQ3YAVPmRFUQHX9uG7c
MIMcuOFEOrV1js/bDJcRz0OmZaFSphTyUE1Ug25y91piMow69U93Mdf13qFtuImOLW8CQ71AUf9w
tfnSleYrVlTgzrr5ao3uJW/SbTc4aCXLhwx7K1N4shnGk8ZS6G4hleWNnBfiiCTkGVU7rXTYWRpS
ySBZ+oNTC9Lx+trJ1Y0+tm/8/vjDo3CK4kNdiMBmFRZcym/76PfTCuu4VTIsWMeqfDbwH6fu9KoP
kNOLvDtpvJHrbgrhgJzNZdjyg19Fkx8md/lMBN+GYXF/ZSTwxPSfDT0oxZr/eAcEaifwkAysB02q
XAFFCpADXvM+5/FoKA08ZWvWZbFKs2GHNQl5UX63k14HkVMCM8l/FEdk4FRH+uR5Frpe8VxM8t2w
56echemVKKbP1lV3teKeOGhIhCSQUvB1Wgb0T6BSu9oeUb5RhuErT1Ywu4CSS3mNet6iNBEO/eiG
KGHC2RIPEDd0t9ry6FkZ9S3LvOlY4fdZja4Rr71+/hz7/Nw5zgfx93WnKWeljd9FjF8sUqUDgoAo
4VSHbZm8dm3/sHRNuzSyXk0j+QEtxMsF3JTBdwl4W4AoGQYlqD6VP6+QZlg0w0Y1u2uiDuiIHmQ7
4xTDQrlUlMmBrYBUrIZkzZMifWQIXzB7N10sT0pMgT+kv17ufcw19QPCS29lC/VWuZUbFHyaUY/5
peEgAg/lZy5YoQWmEU0IwN3TTx1DAx68N+fxDuaiuetzULWGh41NU5JX4fWESRz9T4L/miNrq3IV
WfHE8KLNoFC2iZOs2pJhuIIix83qK67Fm21lN0drV5aF16vUa0SrDwwOe9BQa/M7HKRTXSA1rFyS
iy49ZIqXz7Rr3kRVbyzLuPakDVe9Pm4NA5tP3Y43yRUCh4UVDiOkTa4EoIHGHzGZNER6Fl4S1aIR
RDwLkHs1Wbu6bE7eOL5OAGVttcDR4G5kmx8VgWUwE0bAA7/8L0GQdf2s5uKl4zqLfhJZbMNFlXz5
3dXLXZMnvq71W3PKr12W7LjmHYZyafZTj62FajGcHS1f5V69z+f0FrWYpRPFuFdVecpG/EAlBCrG
sUGjAOB3c3dXoBNcNap27sAbrtzM3DuZCXPLvJSeuFdLdoMURHlG+mdRzS+W7+62E9+N8QGQxgHH
6K4gzj5gC1FdKJ9wAqwGt6hc9LNTwmH02AnyLWc8xCP91tKGyO1BFSxBRaAVbgBS89XUhHrqQE/5
HQxrs3c+Zy1fD9idg8hJd1Yqj1GHn3GsvwqdA901uk/ToDFrQcE1eWa6OX7Clr2v55RTRogndsIu
Ul/WomTBupw1D36XdbV1EVgZT2DFFvowOQqR+Mxbu2X17sCz39sJxxXHZ8g9+lTXlOl1dpr01lwt
bfWn8PPlZoZrwoJHS5ge2UulhCB2toOLRqe656l4TdX8zWyQYs6AjRkOJcy6KAfJj5yQkfShOSOC
cmB5fLUm8lwFncQ0Qjlz678+US9KbLRru1+6lT44R0s2gT3C9nZjcc1lg5adYqRRpAP2TVzUpFhN
rRUHnMvEqWqNcyg1fbO0LwLuqapE3FCHd/SsYDVrdKPI6AydSUYMJdvOoyLw9PFJsTAgT3Xzg+Bq
MxisNCv9XiEQ4sd9/4XyhSBLxjIdoyo+QD3FyxI/3KXxZYynK/s4v1maB4lZbE0H9107rHvp3p0l
2nFxr2GWOyDklei5WWL4peqRTaqSRJ96lBpwfivlL5XLt0kTDZ8ELsluaAoivcqDlWervt3ooSid
aFWybhf0WX/KMEwaib5RkCesE6M8ZHw55ozLalp/1Eg6R1W7lGiafB1/V9Grb1yuLkOc2j+NbV4H
i1rNACtCievCz7OQ/2RVBa6/3SBxOnNVDwwzS45pZoRENvcDU+AmTbjQwqXMqs+McW3eujhMAQQy
AMKlZyuU3Bmkq1INvEVlPkB7rmr7cz25h8Q2qXSwAfc4xXg3BrO5QCdI3ioDQuXkZj+Dw9laLVxE
FAgqBYyfSgLmavv3WoFGKntaiRP5zGS5DTFypam5kLg+J53rLzQpiiWG+TSf0znBdNDM75EmjnrV
bszeoHax1go4XGNpk60zP75RszscvSX/KFzrnxW10kdpFkEUxeLYp3agu+oHXVsKYOkPUGQLHnZk
o8LnqnxkjvCdRobDyCzd8MoMbCDeS67fsnSW67n1gF/GR6BneAgz505ngNJHm+8a33Yidy1WJzcP
2CKgmYnTt25Q0Dwc3U4Fd86j5E/Mz3bQDpCaXksZsexlNIvfGvZBV9IDYuk47K1877jDJpviYwk2
gZ78US+Hv65H55s55kuKHLov3T2wSmpO81+dsko9NbSZKr5HRkV2la2Nvi3lqnKKrd1RklZlmpzq
HvEK0EkO4Hk6jUryrivWr2XKb6vjZmbU6okW6XZoPfRRI9+IDqJmn6+7RLk1bnXLdIKsE7bt1AK2
3eptsCgzoO2Bpo4XNGaNIa+v71mmP3MalYE9JEHRQVkvzenEqvrRHKZ13Tb+wjTN9uisZ0n9ozm1
7pNGfx0ybe9WsMwHweu5b0gORAPSMVf9rGh6+zA5E+pnyot01JlwMThsLG4NcUHJ1U5rC+ilseQb
eiRrnplzEhk/MwFkhn8ZvLvkF4gH/21Zmis9sT6U1lgTFH62e22l2gQKu37gi6jqf3YMhR+KXCaU
2K+j6ZLGbsUaKh1BOb11Kug3nLHKTuIuHGvLV1z3BPcK/jizqEmrbk6xKFsdGjzOyOifmjpvccMD
P7CkEGbQAKkAhb23Y+NXUoSs+kTfd3SOGUwkn0pedH7csuTsLbwA3YFLiVCTsJp7YHlDXgbVow+u
YVeR+niaePV4uphPE4m1lTnaPH4dLj57RL2xUCdUrIaHQGfvylwMkPtofHooWuwCrmLaiDrsi/gw
QzDBusaMSPQ/XPxOi6s9Z2k0rszCxbc3UfFO9X1I5inUrOrGWwfnp1F/wejcMmhhPs0O5SoFvbKy
tAGOqNz932e0rKCj6gZGuNM5nXmtOqv68Zxki+S93ry0c88Vuqr9rKbmtgyTze/6oBjI7ePBfnLI
AT7q2XNnGze+HP/0OT0Iuw/MgasF0MtwiMqjacpjEdU7drMCHAOYbBxi9dpFndrX0Ui4eOo3ra92
bp2+TGXx5pQxk+gmfWcvFIERHYnaUradRjjHGc+s+t/nmJdT03Hh5ztHCRwipw8ihspVb6FHWPRN
6vT3kd5bVbevKFCCNsGrzlLWSc2GJ+Bx/9IEs0OULb9ZlG8HVHJpAcwMVLCtKETA3XNmWAFDhdDI
1QTXTHTL1ebQaThgHMCnXuM+a81H5hSTnzOWxVJj07ngz8HHM2BhinNuxSMwL79p9OeyUi6TYABu
JLxymvanlMscEAFSAge0fZjNQNYIyRW4GDuNERljXQbMa/4bwFDDUq+9zEFWBmsSxj9QUZNhp0mr
1lDfuz4LJgmPbXbGexLpd8gghd/oxdGV3ROU8dNMw6yAJWlFlKi1xkZnIpWdUPt9LtyL6zYfluf6
kzk/JUNxTxYnqAbnyeN8wKG193LrWOkaIhoZ2nq+04ZCW9sa1wAv2ctSfZlNOpKZKGnma+ZXk4FJ
NLNxJ7BYcsv4f3Ref9HLZxhmERM103fWPbaibTiJU9tY8aH9XwzAaTTmMDbnN4ZJGyEf6Gz265wx
ot4r7I0+oRz3+Lfo1a4G6fvV5DpiNY7lK+TtnU5j2lacrZOON9C9Tz1SKcPLD3rr7aeWKb1lXeCt
P0dm+6fr0WvpiENdm2einpdyQAw7QbzmUQV4fbSWhXBEjFFbQH5M6zW7Vm9qHAfCkEf6Mj443e2k
D3+NTVRLLNNbpqIobhzrHkc4ZcYamCsi6lU2D2CxJwZZ3UvMcaOYcxxYdbysqizWGV07XDiplFeD
zXzPrtO3SG2JyywsPhB0jVtJIkKweCMm5hnSu40QymvdQA1Qo9cuKMhX1HOZb1bYPHVVIQ2gcOXF
A58+mC1Ke2hNE3Y1E4TU5JcxdZ/AEylfkNbS1O4lHvByNs5xHe0c9JBdK4M6i8JifriGdPMfbF90
z0VlrgvIy1q7bGKX4vIB2PGiiledQzDFMxgbJ/KWJP0JZcDKrJtLYtA/lsJaiVz5Ub3q0bCM90qn
vAhF/KMPdjYjBFYyzVeCHo9sEflKXb/kPLaZWHZ1t9ALweo5a9rKBakB95aCtIE70b8wXY79OU7M
VSnoDpT1ZZ4pm1vjX6/SRKw6sUsmb0uxvMmkrhDVce+aEgF4q98c1XyJJkbaU209sSu/kRVlfWqF
Tua9yNr7G4zsu2A+1UTlVlvcEc7cbFJapDutj35MvTqrUaz6ZpHfC3Zm0F/K73ygbtSWT4koSKWD
NtXmOknUU53KsHR0iLXpW50mt8VL1lKyqJiZXYUUr/gEgP3XLsurDYAY4yR+Qsj7E3IWFwX5IyC3
KPH28WSAO/5q1V8yLZtobFSGh3MeVlIPNFt/KdNqUw4J2cUHMzJRii9IIHtOMgGmGowu8bOdV7se
RsLlSgJJ9clar9ReBW+KwimUndhXic2spRMvGt5g144P+L/WEowvV6dUCej/fRodxGq3SveMXi6y
F+voQeaRfbdTJtNbqYX810/2car1x1rFQqrB3Gl6eklgha8zwcTM0ugheRjU4ksexYxkXBZM2xDl
53qZtH2LRQgz3oLmkfWOsl6PlREutCGxl3l8g+aDJjDrZIpP5HYzmq/ENG+Nyv1nbrd2pa40ZORz
XH63ityCug4z0/Gl5f20GcIJo3GIHDl0yTzvQiAQre/ww7T6dVS+hKvRVuKlyi/twCTcwHyA0NqZ
EQxZnRNWnfGwkHFiNg5pIBeTsEfJyoOlT+YfmcJbnFZb0dE4lFx+IIHc24gw56isES8ypcfX4XrZ
iRDBicAhh5jCMMo5lknyShppLfs5UCLrjfTnqaEKwkAadPn4j4vChzu6Z69F7+U+xmP9Bu3hRGhG
Aa+MDqBWknWVjYesar948n80Kb+7OeU7mPtDHG86AbudXy4uPjf7sHkEcs3eAcO5c+hh/yo3WluE
lbdckSitOaLWZHW2Y6VdJWOWxuqOiU64Y+CQdFEpKEUA2Yb1uGRtdOAKdQDbiN26Lvux6hb50EjG
Iv1OCnc/LNNXX/4TuYPsQzGxblW+SfuI60j6KouaeUlx9ihxIpovYskDKfKDRdcLXjwo+OhkjHil
MBSoKHhqBrzSqNZJqq+7dDwtJB2EWb+y/xSmyhh4JpJ1jKY+TqAeoq7xZLfOtiuJ1ME44pjB5l5T
NCHz2tKx4SB3xmOEC0+vXAO8NiNcZ8gO9sgmd83P21PeLvQNEGyfoL6Gqlf6Tjy8WYrY9XO100mo
2an6HMXTX6+UvA4BEmf6apjfKxGfWOPVQLKY4Thr53HRn2qECPjL2E5RdfBr8QYWEoofFKOqc2Yj
pg2ZWu7cTNkUvYena0B9y53C7G5d/g0b+UwfIOrGkLTKc+5oxyj5rSDM6xkAbZ3rqQ4dfVDm88zF
kJnYp6W+0I6YrqPBm6btLLy1+TbC+dCiGl48aC69gG5NkRYnzGbGdwrJlCOQy+nQ9B+MHpo1OZ1u
VaPc1mFvDQwmkFj9TYP7WaRVtK/qbK303qPlt581qBizefJK+5qb3VNjKCfdLni99NW1iPpznNW/
TU4jZJYbxLocW6wae0L+JAseBG+4OI27Zq19D0CcPNVHPbPH3MjQkNa7YjmQXLiyezPeXM8a7k5n
/tCop5U2oWFz9+mcPsU25Y2icMEaeDcVgda/1orBeenS11CF4zcqZXCr9M+6W7+MavSOt/q0sJSY
mOI6ud7zMipPsLm3ElVXp7G7MzIkr5XtnOinLolfACFcDVriuiGOlj7eBwrxRuAOFO3FWOxVlrhI
PCi3Bnu+EA/dYzldxRYdb/o9agOyBIc3LZQ00K2PJqquptXuZh0rU+8GWJ9e8qV/UfX8aRGub0DQ
p/HLKEQ8z1lMIyR+YW4yr7x6+OhtEVZmt56FnjLyABYcJ9suFs9MyXi9qfmNl2DI5kzLnZDNPaoj
MidLF8QECPvIe8NVW2/MhHcYOhT92FdtQI50nxB/N1vP+iYMyVKdpJ0eli5RFZRX7qmOXIrNkcoj
yqzx4Bio9gg3wgtOSj5YmsjM+GitzYcZqepcUGjQ3HS77rtznX+z4h0oVMPkAQqqkT5yGCUP+20Q
SeUrX6zdiOZ9S0X+NQzWGYjF1mFlpO2GMkiGed6Upc1Xgm6xLqyTjLnill71tGDNLcf8qS8iH/oQ
OMku32dNuW3N1Kd9unGiviPAICDmY4BiJeUJmsRVrbTNrNRHUDKrZqYvZrO9qijVc5HilRDWkzfR
JoqGMy3uDdhA40bKiySRVTM38HgfiCojo+G5zQo2+4pp96Fr9XWVVwwClFVjG5TP5iYrZQAa7MmZ
YwoNI2xFv63t/DmyaTc3U2Cl/TWu0ERnzN8q7KahaozhWPK2rxuz52VWZhtcN8R9BRDPQwnN5Kaz
hn2XQDR3BWG8jeoy7OA3imR1cdsKxzACoy2jGn424mpcoYmi/L+xgb8Ap83skcuTMk2+zIXIOr4E
h0eumftvT2t/sU1u4lKs7Qyvcs7SXPVw2yHYpUdzcpOJbWHmFKO5iXlQyx/FROygZeu2JWVh6G+t
2cyBajbvGqvLZk0p1DE80NP40hXVUUE0okBoLLrXnqZb5UVv5KEC3iIh+5CrvsdKJMRVIY2VePpV
t5D09A1jB9o19sDMVqyWzt4YqbYrHAff2LLqxADPlLeWNiRUqsbVbsZQiz+xc6BVou2PfG2265Ao
0dlTSoZ7pBoS+plagdVySO6ZteHiw2yr5Bul5HGIACuMRR2o5LY6Zo+D+Z02Ju3F7NgY+YWLTThk
wzEtrZ3eTYvvKNe84XhhhawICrRfSLXzJ6gIxgqWzh7uFMqWSjvnj1xe7nILc5hA+yZxdQic1rWf
lktneTtVKit1XNb8BSAkADIRjt2shE7s1z0QyfrHpeE6EzdAn7IWijwjMEt469J4xoixi9hE9koi
NmV+YgS+BJpRcQPmNqoL1E25cld0LcRX4hdZeiCFzTlcq5+KK/kGULgvOaLowX4vDeaIsZZc9ByF
2ijOsTev0Z5cF7dnkJXU/uh4WAxbf66Z1uoTd1XurwZ334lojMwp1BBpCVfxCIcPO9oi0y+vfS6u
WAvMvzaWTuennUcZ7Gp5/K+MFPOPXmb527h9Dp+0nU6W07V05MY5fx+TqoXUP0fObwdHcWvaUWwi
TqhF+ykHl/+tjPDJ/KrSsFVTKJ6crHZksFQOdlEIWTZ5ZEVZ9poU+l4rFOolacAsw1nlInWq4a8G
S1FVrzJmJXfl/bpgF+drVNqbNNW3ZhT9Cu8V6XCAGyRYSnfnjIzRrLjn1jxKCNP92V4oQdrBnPwy
4ZcwyT+69P/serin02Og2fYHqqRT3jevKvFlMrW0bxLMLsl8qcBnqjBPODrI19sPA7MDTqURU5h5
PNilGTjAMDoIDI0tA/LUoWMo/rx4TxptXc3Egtcb6pqdrIFVeTpF88IYsG4RfajfDo0fnBjOhnXG
FzPrL5C8iI5inxvM4ZV3O02dZkvavCIlp9d+O7anWFW+GXlgfnKMYAJQxCb2ZuBlPCtMoFWu0y35
K4X2ARqokOGvRzu//NJm9aOBHD8zCZDuiCKH6WU7yWumFj9JrJVhMlgH+rI0k+I/j+FuXw+rscKv
wpoXp0tIOphPE4lFicJSKCuYl2cHv7jvLrS4u/HYyu7SLFyBIu6LLBP6dJXXZD6DhsE04VYm7QbX
p3mjkCrhMo01aTm3mvFmDem2Lr0Dy0+hVokviIafc9UixCzOPEH/WnLCTI4NNySHvnKdfBPN0a2Y
lJe4b/Ev8eZJ574NxyU7j6lYDYx4mtb9mhR9bafpzs65rjnaPXGVV8PEI8xciL/Vlo1v7Gb6SuVK
1JnVelyA1WX9T1EtoTLbx5HmNsc0B1txJRGJ4lDG+1Q07E1oeKSSjVtFEO2yJoQBEzRedfYssWFL
YtNnyvMkOF+6LD6MNaV1SYidboGciSGoA0vu/BElDfyhuZBqDjjhsnM88gAX3KkTuAF63m/1UQaa
pM1mUU/Ylo0rQv01Ypdim0F31X5rnnEuFV7CPACz1iBmsekRKMHoli8zl9ZcdjCshYmpnl9FLHaF
QRTQJMRuMkA2au2lQfIepC4kV91sD9mCLCnJJRf/yDwTE10XA68fXEHE2719Rs6nWwh+F/hsVLI/
ZfTJ3+q1mkryHkwlF+dI5+de9O2OLvJ17lIfueBlaggBFrSpmyhJ6d4QwWC14zgQU/AW7+Ya0UfO
Sl8at2Fkpz77/79DwarAWLM/2bQPKPVpeeAABJmm+TabLqlBxdccdReP3sEth5BMM4MTug4uL+dy
1g/5YgQlj4RPGsQ9LjUNfaQXo2gPdlseUwPu/EgqsWi/zax4cUU2M9XoqrCL0VSKx+gK2625lIGZ
5buUKdGKBaoNPu4tzZJbN7lfKqY/Qky+Zow3zo/12DWBJNqB5IfyuSRVhTV0NctLRAdAuqdOqa5S
uqwOOjy87lb0bqgjD6SFor25BW/2KFPCeVlCm9stW3EvlPXhaJQnp72yunUXdRbzvajeqOIfcSmC
TzhWm55KdomtcS2ERcJpkHi2+DhZ5GCUdvGkuMdqhTcq6XxtYkQYebdm5NwbJsvvE84g6ZZrYWbc
X71LpLzXtrOpo5ToTbPlmpkGrO+t23m+j2Rilp7BVuypI5ayEpCH35gZazAK2wbtXGwA9F0gjOzT
WN2WNpb1jm4QsGmMsZzedIH4R7rgQbS9xdJ46mk3Y1ACkoz7YSAsiBgz65CXLXr6xn7NWmRyS+Ao
mIb4atZGCJ32u2kImHukB3vckby1t4JZQkpkcDI+XJ08P+5wBmiI0JkgnOXE4CMbu6A1sJCJ6MJp
smmKlreEupqmdCesed2O7qahK8MpHEws2MTq9OJoI7No0eHkczamBI/UNm+YedhdYc5lUS9IOfte
nPl0/vCRR/hBsqCRyruZmc+0oDYOO06RV2w8akhTt3zJb9+Kko+EipEVBKJhQ71NHlG7kjLYk82R
KQ1B2eGnbInaDdl8nd0UvXYexGZ9L7j7rWQL/R4Af6yOJ2Dhvtq2F3BeT8u05QFLN3JyNV62wmTA
rNJpvLeD8Wlp07cbMweRdFnUriQqnN41qzk37GkQ34zIuxsO9iczPntCuWaz9TcRGvMx3YHsWOZz
A1aUmypPzWhXO3WwD7UwNzJ1DlWn/XNcSFb5IyD7SJJGMt4UwDFpbFAPkeMqmOEwcwWD2mehqoqb
yJS3Su/DvKn2bdbtkFyvmNieCrU9wzpc9xip6S/8yyDTcYz6PQtD6pxtx5QUneOJFq4tM9rKLQ7e
4F716BG+pfaR/X40+w47s3yeZfzhZLBGpY1yLd9rFCMgZT4rBaW6hagkHHTvrbHMa5XU57yLaEcP
h5RVu0IMXw8qPFSgGGovD3PckwAceaKnwQzKmu8FLdHvnNyPP8YFc4Asx0tVUxC46K/oZYhgGN17
qlW7WI+2Nu1cfuo7E55vadNXdzrJKaVRRBPIb9kUV3LjXtIe9S2lfU/d5FAZ0zUbaDUV2Jc6HYOl
PLJMws3DSugECvs0CRdxYcFaY6Up97bPPwbLYwYTHzqdzgDt7Kf0seaitTe3i33VGm7RMHCl7HhA
IhIWSRwxv5a+W+HCnSb6QMAXVBxxAz7IR6SvT7C/dgQjF6JNXUfEsEHAsMa59myMeOUKmaCwrquU
lUhz3kTC2rSEUUnOEMdv/gqG13OCvambh9LXGvOQAAJcNcivLHaAfGrEvdd60re6mqskEQ9L1v8w
gv8545PtkdIgu8ffw7lbhf5M/XOMzfyvrsazaRBJn8vQ6yS3bfMvq3nEeUtcIhIDaZ2RCSTz1mpY
1hsic6asDjpgirVM47Dz2t+k0rgKFxjS3RjpuwsmlzAhJrKJXl86v9hzj7e7r45yql7m3PZo6Dlh
T3OVswvzjDL1j6r+VunjxSJXJGo7ZoY27s3YLjYAvw5eMtOAdE/MiH2lVChB+WxLQR/CNFC8Gn2+
HwFFr5a+X6P5OrScMcyEzjpvMmzMETepiXW5aq3n0VmL1E/colVAmGozdQNmPZdep/cJSiEcO2Mv
i5SSEge5i2kmKIbuH10QRoVFvJcIQmptmfw2rbe20EjYp9EjK0bOta08Nvsc9iofo68UdBlDpU3i
iPfZKF+dluFlUetPGTVuIfIXc8wCyU4Iv8ldVRrIdpZnXIVmIOxSXecZgxNYmg6gF6OG/cvY1Vf6
4rHP025wSj4+dYNUMgtWkmn26D1nOlDGJqHNmJTfBmc4Masw5ZaUu4UPp/QnKccTKIB1ZmdPkv8X
lSH1sPRr3IP3Uct++6TdWTES8ny+OFF3sRM4e7Z1oxhkwq9z0mo2ZXEcDvnwT8j5r+rTTTfm52rO
nsaGNL3piDeHYVmh0VCDCxDo/K55dZ0SxjMDCel+nO8sq6yrbkQPHrOoVPO4Jpn63dr1SU3LG5PK
oJ/zmxEj68jrfdqLDZNQOnDqYcmct9zF+6cWhGnN+PC4AUWzcQG/uWta9UP3Ur5J44cjzReb08Fd
xlMtgPe3CjJc86T27h8Kwfq6mMxYi/gHBMBuocNYyPY8JfzN1KVZqe6QsrOake6bLZN+h+Awq549
2R7Rzoy7UuULQmhLh003vIxjg8bOpKmf8yqoa5LpJoG+rvyN+XHCfuz3dZVslEgc7M4+48s8KsRy
skYh/2A1Oz2uP5oZpHe65FvL1G8ydjCoIRakP+AxwVTlV8+PqT5WBO2yPmgNtB9PuH8l3FUmI1+d
Ol1B0nwpy7hwz8xVelhTvTMyyj295d2/4NAsl5wkVW++A8AdV73i2MHA1TUpkjX2gT+W2I5TXvzW
2RAF7NW+VBo7MgoTrkzVrmPMLl/FFrLRRMaqkyQ2BMlIa/nmwvpSmfVzotZ6oHTjNTKUf/NsvhbD
RCWUW5ueyeQ8d39dTVt+UM03YaCSohdkIyhVjJYN7aq5RxU5+LmHC8MVnw2eJ/LcfbgkbEGwnTOF
oGywIOn2j8QcXXnGe+xU6lbNmR4l7fJulsO5iXD4ZvVbXSphMeXf7KDw4Sl9tgaT/utW3j1n6Y6X
dRpASjhFRrtZ1HIfWS3qXO1lkMXP0DnkBaJdKQe5XjIrlMR1njWwr6uObA6znP84O48lu22uXV8R
qwCCcbrz7qyW1EETlpKZcwDJq/8f6gyOm+rqXf5mLrvc5AaBhRXeUB8afLLP+Th6+2ocTiP9Ctss
in08kmAHTTlt4JNfac8zdhgJ0T5xa4AmsQf7obSuTKt7jCO1k3p0YQnJPdZShK/mn1nrYz24Jjhu
yN9A4KfBoAM3X1URsBmXwEABbnE1BhFvgI+e09gnK3M3olY7e2o+z2743HpIJ1YocW2afjia5XAw
Kp/wCufSbAr+pD7F3PP0Hp9KC7neoqHUA1V34v/B6B6V6aMDWYnaI/2nHp0CofMY0AlgzWrsTIJ6
99K24bWAwcvgu7lK+nSvQxsG43zbATIPTOZ5ZURzCx/1GO05YP7iVwIoaxLlXc60QzfDs4W4HnkM
KxWMxZUO0ls5Dkdu/3SXA7lB+QBjq/p3sqB+XH1wG5yRKlVR4nBdE9Zcj8mCE6CYZ2dteg1888Uu
vbs0Sn4Je/LIm92rvArGHZaN9TWgV1RxKdkiSAJx6S7dNvSpDMe8lrl+nvLuwezUMVH9Y5oOuyLN
7px84kyMdP6yz24+brOQ3ngc71B57kAlkL0mDDy8sGUcJ8lQK7VIDRuL8nDBDEU/W2ZwqHN1o3Lm
xwygaMEdTNCXTHu9cxpFj25oVodEzO1nsBYmZNiM8EXkKdnznPd+11vqRmClS5ncHgqUuIE2dmDb
AKvtprq7TRNafp2bjLvlHwqTgq8LTiVFGrPz5DoDd7NBCvAXBP0rx3L3aBafajOxSYLVqZEgCuJo
uALt5h/icdiIQX8VTv3JZRdvrJjJp4jDn4nydhP6ZdYS2Gh6fPPp/Jmd+WWxEEWBoChOkA31xk76
AsBu+t2bogcPfVGaWcBce2u+D3z9WFbGvTXR7jFmh7DnX7uiKgEN6n1hgzgZ4/kuc61bOlabCfPi
yBL3OOxeI0UJ9Q0tg7ia621ojvW2whvPTFEuJOG580e9GamyxjS6R5MePDgzYiDxVl+cSoCcY1x8
LTJjg7XMKRbNUWbjNUSO57ZjIIaHz7VrjktT+1QbsF3s5q7tg4OwGj7JcByi9KFwPMgqQIW2UdhC
OZrh1yjzPgY4wOZOn5yZQdCs7WerAVsMd+ABhclgb0poDbmd/kh8RFOV0ztbFZHBNi2+qHLc4dVx
APLxtZUlPGZHfB6cavlyoKomjJGH5ogULFzzumNIbqFx4YbfXac8yyk7ISiNek3Ukx3B8EKn12WE
OYAPVVP/KInjO1zTnygY7wu3uonxaKI0NG4GO/uHoUO2HWcYnRV0hYFLFlq/q71o59XWwhAtTvkM
0NwbHjEf6nA0Zl5IZDpwfx4rGX+uuhaEqWWJM+gMzq4oowOkAINWDjP2IDJPacCPIGVj60VOtTj0
3rCWZ7uRRzvtvnjd2O1zECAeosGVOVEWmTdgWH5Zon3BdhaD6AqWTtqKF5UFvCfBVpGWBnn8ZQJr
sZ1A36SWPLo2lSxSroec+eiM54GjrG8OcM5YtJ+cocSRPkfol6nPEC4NPd3prd81P8sKyHQQzIcR
dXRq0rDaFEbYbQB36Y1B86QZ+tuiRgI2QxRj18EtJfKOoKdmFaNqroqHpKx+WxV3Vsz0b1tEobMN
0wmH3o5M07GGV5vrd9MxiuklRqwhCqte2tznnJIy5DKn4/kyWO7nAm9g6qKXuSMj0B62Wf1DuDBn
m7C7g0Xa74TO9zJNjwDtUfiMFVRSZn1J+1QUHhSh4SoIxifVu4eU3rs7dECRzOzVjYx7I0EGGTyc
Y4439hj/7Iv4ppumUwCvFdD97YQCPrrV2PqKZT3c/Ahvaj6YYf4tS9qjyI2bkonGMSIVAJ83fBWA
vrd1g/4kFk8/7ESe6gKKbDS9JOOww/962LeJqDd1lDxN3XhbCFCMVoryqIGsL3HoO2Ybv4KwBE3W
T7/tUT2T+n0LzQkNGR3fDs1wihP5eVgEtcdS/2LW1cPzG/8Ro4JDZn2tXbJpDV+JNmF1W0OsgUF3
PQ0R7AYDqq3bwPkSDYVKvmzYQN+15rBHyvi5G9LbTlTHsB3uq7Qct8kkEkCpRgB+hLIlqCxzi/Q5
UJ36UNsTgKjhuwD1lzMbsrm893URPCQmOySWDeRR12DEo4Hy1Fb0NavUF+zuXhJTYNLcHkfeTmYL
jC6qgi25B9SPWT5FKhk3ZktqYCInrrMbpkeMLjEO3rULdgpTm3tQJTQxxuNsyfvBTm7aXDS7FkQn
ff9rGZiPwqdS7VtJFlI6V36RftFWT4o1VY9zGx3jwL3DXekY5UDQMLIEGcTAyJ7mbYfLOFSjK2Tc
aVS54XVUJ0dHqm+jWbh7tDzvU2DSYE9pUPg6++RVv6MSaA1CIK8qgt3cgAim5LUT1KDtmUZH+tu3
inwnSvEYQKrepr3FBVUCEMF5bucvsJWB27wJyDSdls651dPGTR4UdQ+zK7BU+E+faP1cTdr/MhXF
s+kwngzSHeICp0lwzSQVSpKFYKDTVC8N2XEkzSu7NTajsB4cPMPR/bo2Mk7eIH9MVn49+yivWOqb
ap1Taclfk5s/jbH4pw5QeCiGuzZJbox8fim8/oH99dng6rDr5Eb4+DHQJ5zhMqR+/9C2XLazEd2N
vfxZa5tv2p6kyTC7CF4jm8G7FPNDA9hm47vWP2FMLKBap8K4BuIGMFowoO5PTACu4pZ4iI8K7WRw
dHPFVCbdtyWkZkjfmMr6O6ORP9UQ3gZMaEf9oyfcm2V2Syr51fXyB/TEOXNtybjM/4yRIbp01b1j
4TpMkVQVdCXtuX8JsoLEIEctF4KB7z6Ezm+/zO8HvzrJni7UzOor0r+oho3s6eG5NOVDQ52SB5Cg
x+JbHHa3izkiTM0WsCXDq5Z2DMoL9jbModQ23bfELfboKX4J4uHI3P2Wnk24xMBbtIU/q1p9qf2y
3oRJ/WBM02dy9HEb13inoFZB3wOOqeVUD6hGPBSZ/uExbBRWch8E8oDiBQNpF6pSNiMyrMFPpz1z
4qa9UZ17z165CSt5DE0nvvaCAa2BWPeHesy/5twGblodldnuAQ9sZzfdd1H9K5gbvnigPztWR+4S
Nr9yYLHKG24Hc4DnxyTSk9XVqAGiV8OdA2Zsr4lLJMI0DgB6yWq8yaJ25wTslNyjkRE5YJD8bwbt
WaMxH5VVI38/wr23GBVHDpge50livLHYJd0OIjQ3oTtfRegwbxFw+N716SmzK3q+JmBqRN1LM733
em6AcNLbMADZmcc38C22aI4AmoA6EgPHKGfv+2CUV+WA+VBLZo+V/d6X3Y++okcEoRKJhrA75mF0
73rtPTrzG2cq/wkhVLHDOiinUt84/fAFd5kN6tq0AeGBdura6819k9ClCp0UMmh9gtMOnRGJvKj+
3FAE8BduZEpcqM1vdodDugpv4UXvFRnxRsNf8JJFliKDg9U1JLJJ8aNd2htcS4CnIpR+kb0I/Rdf
x89jbtxnwbyH93dGA4QBOjOfYLoDTPXC3PNauPqq82hELKigkHhe9/uQkV+WAW5FcnYDxfOM5vXP
WhYH0VtHmo4PNkM/0Uh/a+tlAdJ01w7JVSrxJh+iU4pxdCvt+0ZyuU9tu1e+G4J6tQ5GZD+mWf8M
Y+8Zlvg5svChh9l/B/3oJHN3VztIxjElT01Y6tznTzjcb4ea/Ztn9EX9DXv4RdTG7x4tjKiN9uzL
eXE2h2rlUlmhM1cHMItz8WhW8DyqkXb9xLaZctRQSEzmYud2dF1FKY9+Xp158Ks/ZnAv6ul2AfvV
OLUk/q/Enf5xRcxcLbxtLYlMGBxad74eTfEy5tZVnHsAktQpQDKoK4HrRuN1klDNVWkOCsz+7ki+
28ybuwWOIJnwwF1ocqyqN698iGKLmv82BTMBthg0duuBPfM0r290N4NCN4w0bvbyO8Fbh8yBcYW9
L22HGGUQx/3tpIf9HwhgK6ZtxbzUNctPeK9T5lKwNu2wCxgTqybCvqF/TgP3U6/Cz12qjgbDIInq
1zx0IMhLIk7+C1uxr2WZHrPRfcBJ5jzNmvrYyH8hMWA/c6Kjp2CGd26OXz2S1k3YZnLbOeNDXbNV
XWY0nl/tJdVhmDBfjSuOHik1Oxerz8YWLxSFqB+Iu4WFgEzJOWwEGEVzZ/twwJ0IlrrQRNB059T+
a59lX5IpZEzFvSbqlJUP2g3Z4V0Zv1hjdUokPnt9AHdnfiiM+ThW0/dpmM7+QjSGYw+coYOyXfTP
sbQorK1tU1gXVCbfkehD9FAgFsycF0n95b///P+u9zF1YuYIK72awHNtK0VznT69/Fw0BIOPhXbk
ot3zL8UbzxYCPBpSyPSfoC1bK0XLHlkfNJ+84GQC6KV9khrm73xcBuSm76D/GlUlVWRsWv1dRFKG
10+h1L1QrT/f9C6TVmQNHI9aryo8feHl/lgmrF/Osy04GXhN+1gBvV0I/hUwZM1cwDMTaAMJCCnO
1ujRna4hFzdHEM7U/4jWC7gxuTkcbd3kxzirIY4Nmto2znT0GM5yPDDqAt8R4Oqij56MctrOIi+/
uLWSz20yOXcJtnjtzjakramKwG8ZIVzJnc7b5ged5jTejqkor2meMAQSakC1IwSCSbbp+7OkfwZg
/4IikVrJQv75Oj4po21JuZh6rRYA1t88tLVrLHS2qbypRTV/DW2b8VdBq81rEuJND4lVQRP1E7Sl
0vinnVVM9mhd1MwjK1wsjwoS3N04Oh0RYQgZA4IT6Yu9ryXJiD/FPhd5VTyWwiSjkZNGvbmbyn3u
5/1NnfrNrWGxKJuqtvsZsCL69cy2vCQ9ubM3XLfaCW4k6WQH9BYBCtElYEfSiR3+33SoltVwcEdC
C9W2LFSRV3u1bJmKYk1onFDQKK+ruRiqe6NGnes0xtiK7sl6uXo/PiArJao/z8S97M/RQPlKriS1
BzeuEaOOeWaRG2Jrm7MXbtN4aPIFfE6un2r0DPZjaIBz+/jRqzDw59EKxVf6n4vu6lphW0dAIZXl
R0zGVPpoARegDaumFycsxYWN5i4baXXSHKTfHSEV3wUrjbcnDZG6yBGOFZ1zZIpzuqaegZpE2bg/
J6/xEFVomYuP3OjXUZzgl+dG07kN5fSp7CAxt0znqMEiJALC1JTfvAqFhdNcopCkKatQHcmdr6gv
0+jRvd98wqfNvNd1nPwMB5Q8Ty1SZw6RvzMwp8SAun+qdFfvWhXbt4Wa9U54ZnU3U+mRFztddFPn
83cGiEg+5HTbt0ZASdc5ZnM2wibYB1g8LOO76qRbDC2BJbEVLZU3Z1gOZrAgxxjjVESR2e5z+Mij
iq7n2mYSlyJXx/UmFeWqLzhX1KiLFo2R3Sgxyhsic31GiQ4UL97By6w/JzXPE6SfTEbGr5DO8js3
67zXySyMo+/0zbXhVcYzGlkQAZI2Ure6NqPXEAg6cDPDa4DqqR458/+8ebzli9pKLVZ1YhU5hi4i
LWtsjC9g4p/8MKZTAk3LPvhuDEPu44ctkrjr3cMlstxWuMFjE/F29+TOEJflmCbnhjZtdXDtKvWP
TuaZT1haV+1JWVrouyxuZnYBYm6Hjx//5xD+9Xzf9qnmHSYFf+6Rf12YQrkjSCi4LX5Gm7FqW/U9
cXu1i7WSB4tiCAEhukz16P+eKj5wXBk9F9lwyUP3vdsUXWrHwf0BiWTvTzz/14uMVjTioyric+/6
iB9M9ZDgIcauK3exUXrFKfK74QW0aXOMR0Ebvi8st0OrqQvNk4n1UwVzpop/Zglekv9DOPFMhZCy
yUrhevD2IxmQne3M8uIzh9U8d15SPUSGz0Fg0Z4vfJBFRHj1QVypSESJm4h026vdV3PiqnpskB6w
SBQ2MfbF5daIOsSX0qgwr/s0CcnykjQADhWnkGbpwdlfhzgLjZ8fv8s7ARwFQdPkdbC4wwDr7c+u
pD9OpurCs+26VQ6sOUfyIqyFc98Osx2dXTPK5S6tYlVduDreid+epwREf5zDaMWv0jjPrieBtBNH
0ByaeifGYY722hsEtaIoECT7+Ieaf8mEs/UWwURHYNciOQhvf+k0ez3Ks9irtUPAZL8fp+wOOWIk
peWOr9//jHvZorbhKB8VIce9huLf/agHhG93QaKrdJcNU/lz0JGdHCXEzt8mOIirPBTdInIQAtTM
8nrYRI5D53z22/nx41+wWrDFlmOROcemzjYlBharH4BwRjvZEZ5WMenVD3SIZARgZNYvAbdTc2G5
VjHr/z2Mw4ChhMfH8ZbU619HNZOx1j475jxm4UApnrf4IQUOrM4c77afEsWOCJGkBEB3MVf97cc/
df10Mm4c03GlRzvfIq1YqXCbDOLnsUgier3UFZ3bmCcMmdpDmDlUMyniw/MQZufKRYDk4ye/t8jL
Ex1igCmxRnr7uyE/xLr1IiR6nTC9TWwK3CIux3YT2Gr6rw4WDuxKz8I3Et8F11x7c1U0t8YkwT7H
GoiAfq7DRyMJ/CsXQYEL/narTJnPiV3Poo5PrmTiS7I6bDrJDdMlh4LeOFqv8zxBVKbjjjTRx8sn
/xJDhRdBSo4Zq08XEHv2t+uHyGNZ+GPhnF2AmJBPU9OnT2hMC3E6yZwR/E4Ioy8EtEMRXpsQUNsM
/pJ2jS9jEjukG/T+YMYHDXpW+QimOUd+mmauSOf2vwc/wh7GFzjw4V1ork5UPZdTanWdd5pGydDe
CX3nKTYjsDciLQxaMhlFznaY/DA9frxO6w3O90Djl28vbdQQhFpts5rwEDiDZZ+hlLdHPJ0x06ah
D8AMLuFgwTfSmT0fzRSI/8dPphrgE/zr9qGIZci3eLniN4rRiLsS0xexmWqmvgixpCK4izqoVa1F
14d+ry6W3ibKX/XQpL+arLZReJYRA0rTNFFkF52zMO4nZVIPyuJXEiXOq6Hl7OysEPkI5mYhQG5D
BMLeWp5ff3f04N0nng1jCcXeFiR44GLizd5hlOblkaabI/o8uTbcTt7lTW76m9aI6B9D3A5gSGUG
2F9mKhMgwS79krhmr050dZA/7OCP1dsIFrjeCpcCbkFpwHkzo8G8mhGhST6JEvDTNlGN221swaSS
y7ihOePjVkOyBoyMW8/83ZUVLWKLsfmrKftFjND1g2ir2hqukWknwc3UmKiUhkk604trTWMPAElN
R3rU1cTELgInRi4tw/s6U9PzLBLw1VUub+ksu/62tWv3Z9mg3Lgpxq697VtIwjuDGBtvZRr0DTl+
jlI8Ilj9FxQZeowfUYiEUqJcdazyfr5O84g23WwPU3u2+iS+WrBy5V7p0bwXiWZaHyQJQFzNqLcD
EIqu2wbvx+kfQwXAqayqW2hTgTJ/8S75dTpa4Ah6mu03/Tyk/3QTeQ9zaRrZk5LBb+jD4NO9wqIz
PzswnPY6llRybZ2Coe8zM38G79DcFhR2ydbJoV3hljqKfG8lRnSbFljKHErlldmBNgDTaNmnHqL/
0KE/G+APAAwxgu43ymuRIrOtopp3aZug/9UoDUbWQC4CMu0w+FfCrSKUO7uw/eko+luIYSv98vGp
+CtskQTB38XPAhKG77irsIU0dJ7bFo2twJOdu8szj0FUp0Hr1U2Vfe26tnj4+IlylXktxxAd5aWg
dNViIrcKyVY6RdY4NcHZiHLA8kNSoWxpA+bcBEUQ28B47ekadDpUoniM898u6txf6e04z7rSeHt4
1kjbHphbgLJx4wQHrYLA2amkql9GzwwumBP/dYPwuh5B0gM95FlibWfjeO2Ue8SoMzmAY53xNEAh
caQTcsk8/I/P7So+0biybVxCsVGhwfX2CsnQI6/RZQ7OgBjoeNoD7GGwq4A4X9G+GH3M5bKs2ppz
jP6O9oBhH0hgkD110HjTe29WxaudeSje55YrUMcbUJdGgCcKL+WU7+wanEzxKUY13OSF15+wCgZm
hagjIUAjrmEUtzfMKedPVWY1G2T9g+3He+YvRyO8Wi06kQRvPETddf3kFyETrDkIrxR8Vxp0FU2I
WTb3pVYvwAj7jWuP1bYLOdkaytilm+OdHbvkDzQcaS5hUb26tArd4+w6ouDlI1pxxdAbOdIumRlX
+mizhNl06pxAHaMiTXZJ2cMjQ3LsMKbAYhHmze+yjEEn3KztlOcb5Ic2yM4mnz5eonWNybGikKH9
y+ahNUyi/3b3VOhy2UUsMHCBif86h47zBQOAuAORBbmMppF9ZFSJLEGQGcyVK3hpzzGyT9cadaIr
EBMDTZomuZDq/b1TXEod9okgyVLgSN6+VVqY2RzHk3EubWmedCOCE6yzcu4hbcZzfiG2/P2heJrk
rC7dYY9w9vZpMGrjCBM/BJLmrgQHPGEh1qKLKZwUXdbYrvetbf3z8cL/qRT/fWxtEnb0s6XiZy5l
9KoVSHPVEyNqM+cEF+fbMqrBg0A3tEoUGGT+OXcmq9p0Q6jCvQF2GBxZZWXPdubnj4pWMr2voWRO
iDtPex9NE+y7KHXSXToOzT9xpsbuFPXMA3MrZt5aCesrXTnUhuAbm3a9BeuO9mEXIjRolHdRbwFP
SsOikme0RSLzxsv6yv2tvTki5awMsoxKjel33CQ82BxcqoKGr5/V28zXYYrHo6bnZCaj+dQ7mfml
8TwuOLToXW+nh76Ot6atLdSfsqT4PWZuDy2pcaPX9CvjxYPqQ/OQ6hF8pTXOR2+EWLKprKr4HC3r
Acoww5/J4YZmqhli123I6UcCFdPel10XLeoYDSYLdcVVDgpXohAURHN6B0RYVcdcJQ1qEEEYdvtY
Vx662RrhHECzuSiWRgogyYnevA/FWTe4BOlx2il24HfMN1jb0odVil7rAxV4725H2IRokIvcvZ3V
KOsLFcH63li2haLkJkgCmf7L1XwwHNlEygnO3dQwocNLqYVXnzunj7efXHL19fZT9Jo9uuBkbu5q
zzd+i30G4fjc2TpI9qRQDGmNkDEI4zy7Dqr7cQzMJ2bs4VPcTia6jH0+QbRQqXO/mLcy04EPjwLG
xy+2Pov8fs8xyfZ92hzc9qt4pGPPzfsGyzvkY1AzS/0hrHdzuiA7KoOkF/ZUGt7Pc2d2F+L1Os9f
Vt4SjkNt41DPypUBXexUfZ81KTJQTph/RTa9APpWQ4KeiqS/8JXf+ZWmS8ShO041RWf1bcSJraYc
4LkZtDjLaJ8IdPDceJL7dHKbU1QB6UoSGggfL+2739y1yZ7oFvgm3Z23Ty0qQfablMYZ2mr1Ba0U
VI0q1fbPkfAsBjTMXYsBiWovKLP7TEjj3tZOCVO11r+mOg2sw8cvZK7D/LLkLjkFXur0tgBFvn0h
I/AaLDgjSisPSqqyLORZ8j6YJMonhbgTnDi9j+fRezLjyP8GwXXETQmVExRyRr9sNmlcNPDBDN1c
lXD/vQ3eLB0WtxGUhcMsRBg/yTRSXwUl9Y+6yJPpEA+xiXq0W5hgg2MybSjR/Y/AKVK5tSMP5/iP
f+R72woxPZ/mBW1DWrlvfyOeWVqTtxmghJMe5i/ET5wFLOMrarMAKj9+2Hv7ysNJ0KJ7sUw4VylH
GDhJmdk2KYfU5ka2zmtoons+I86+0ZrrAj9v9/g/PJNRDydWYCu6bn31/uy2fkSaE5e+eZQLd3bw
guQARyp4AUjqf6FvUDx+/NB3dg7zgSWVFFQiznogkWghZvQ4vDOQeuuWoTE3RMUvLTSFETSt9sKP
XKeS7NQlmbeYn/GPUqyCgz8qlaOdy20N73hX68Dei2G0H9xAAFCTfbmtFTIF7tgWZ3Qs/odNhCUn
7T3TtQhSYhUVu77RyTDQZuMiQrsQssEGyIg+4pMXXfDhfG9liUqWJRj2CH8dgPlRoc5ghZ8LXYBM
7Rtn2o2xB19OJeiltkBnP/6U8p0rD2gCmZ6wgJn/ZTyq1EgwpiEMHdFJDqnZIvSFLvCOYrpGxa2D
tupEA9aYSQT9Srb7ucGUDhAs/gEI0n8qRRoczB7RwwsvthzN1R2pCE98+aW/wpF6e3QDp0HuysF/
rMyAycssSOBom+02qysThysY7503+9TXVQKGUQ9os0TygEXWzObP5baHpHL4+J3e+TquS6ik7pZc
k38i6r/6zF5IvQroK7sit7TvmEyWN2PnGiMNi95+deIQGc2Pn7iEjNUiUETR56F9zTdaF209NjWG
3aPx2owSrsRozIJiuqK8O7bIL98rE1d1mmFh+kqcA0L08ePX0zgGgS6Fic0HkIQX0AtvP0KLUUcA
Lgy7UpCDj1qF8V1mEknTvg+PqLCBsB2ZnxWbtozNHCkrS/i7tpmiO2Q5kv/qIUoth0C0LYVjc0ao
L9++DU52Ki65pc8xEAtsWgyJK0binNkm4zMqFu6nNpLG+cIaLBfzm2/A4fcEMAUhyI7wTX37VIzy
KAQmS53drlMN4tlO+2NKmqm5qqsoKj9ZnRj7sxunbXFD8wlOZYnoast4KI+TC/fZX6d1eReL4Gtj
S+zxVd6+y6iYw5uTo84G4pX9rm1phGwnCtbyQsj96+IE27yMP6mOGEPR2Hj7oFwVqT8NuXkGJ6V3
9HWmo7KZuwZxaV5Y4L/2uCLecZ7oLbHH6XK8fRQILQMzRviVfFCMU6STYGs5wUjI2uZcul508vWg
Pw30DS+s5t8/kt4/1upsJ8Gu8lZfNqizgdZ5goWDN8bgvssuRmrYsdEnAQvuVxeC+3uP4x4xlwTQ
Jw1crSkLjgskmIlzOvVoEbaDBZWYiR2KPX6L6uZ/jR0cFaIn8yFqXfBGq3UtApHkY4bTeO3Wc7dH
c8f43tWoojhOawIgQITalxFMtdAeZP0/PJwLRZEGKRoJ66Wd/CltkYBHiAPYwLapPCSOqCn2KbrL
R9LL6YADaHZo62T6cuG8/n1G1NLeArC2JNus9tv9NMjYSYui6s5l0wVoGpqBg5NNratvhAjY6n3b
IB2kNUxk6aUhZhqzjbgj8oVBvTdcu38SusCIwkR4Q6PbrvwLb/jePuDd2HiUARYdlrcvODkFvqN9
250ztN/2cH2tU5YJjIRCx7vQCH3nbHk8Rzku+BE2wupRGs5CAPBboHyK7jUjbMQnGa3hASwq5MAy
lAlKC71r37zkgvzOj+TSZmxD/49Rnr06W3HjGFaaqRnD145ZaGea2DkuQlhNIf/7MfbJyygcidBM
Y1eXlJtq8qLAmM6gAxr3Swere7wFx5r8rNp8eL2wvZa/9vY6YCppgWHEKHEpkZft968kQBUNpCbm
JuhDt1nyBDtjkeVsZ+QW9lE+0xL3G+Qoad330P1qaJm4gkJIyCD63rUppjTAMdEQvrAIf+rH9XvZ
y8CUlEkyJFx96r6LHasaAn32rQZxU1HnzT5yrQqR5xxqM04GVdMg/VktOP+hw++sKwL1aGM/7F4Y
4P6968hf+fg0NykQqLzeLlFt0tV2AIadW2apDxpO3es4TsV2iKREmHG0X7WnR/DIgOM//jp/ZWjL
E4EUgjowOfnu6uNQmUyhHfFkhDaGwwi3FyqiF7/oAPx+iwLF/uPnvftLHRqJYKWAPKxLvmD24iBu
u+481Y7/eUA0cwOa1SY3ld38yNyZdE0i4rfNVVlcuDff+a2SRV6SAT65UKv4bhhwU5Cd6M8ouIqb
2A+7z2T5NWxz0zDSHWbZlX8hqr/3SCYdDk0irmsS0rcfFp3ErEzbeAILFES/mL1hl1BN5VXYJd6d
pHm0+Xh5/5rQAxeWlB+A+iQ1Cijytw9E0oUDPzjjWajAyK+yskMPS4hWe6cm9CoyTr8v9SJfJKfr
UfnVQprjWofLPHXKeardMoL3309x8cnTVoi4PeMYB5ofbrQ7Fbhy+s+JE5hWShbPJ+bRXV7tQIXc
YBVn1XgOC+wjSmghhyT2nucsaC7E9uUvvT3wC2SBpFwCA+PEr75/GwUTMtbJeFZeSPvQd0voMaoV
KLV9/BWWC3P9IFdQ9nCZLkhWtfoIiYoHbw6mc1kI56Qr+jiWruLrshf+fVel1TbnLZ8/fuhfEKjl
07suMZ1AS0xbF1voLHRTVdfTuYhNM9qlvkQCr64tEdw4dmeOz0oEs43cTqziK0dmtY/utlV8LSPY
jRvHndTjFPQKXgSpHFLQU04EYkxdtwfMniY4ZRU8v9LxJxQevF6+LspO073XNeGlDPcPmnm1guwJ
vhbANCwH12jnlp8axaMazr1ykuFeQ/SWm3oQo38LTM7q7lxjCpEqTmKkrIOmoZAN+rHEqGTqDYyF
LFGEi+EUmELkcMcRCVzmRp+Gjrt8X2fCf9ZRDencDpLMo49pRDh0MEPEZnlj4/uprkVbF+2J3p1o
T36qPTyJe3rtXw3tosDZ9wioX9ieq9C4bBQuIov8j+Eos7ZVGgYgENXtJo7Odk2B+btIG6kfm8Re
SGfMBmp007IMdwJ6rf8wGaidC6F5lYD8eT5rTQFjLQ7V1uogQgZWooHvdGoG9Lzr3vGv8dcpd83c
BRcS+/Xd++dZVGQ0UWkN0LpZ371po1Rlo3QP7qu9k6heHH0f37GpH/MHHUiwMh0SWk1oRbDlUTdI
ktm78HvfW2/mTR6gepoU3ro0NDw10PTDmWJKOvtXFyXVl3FYtGLD3LVxHpzssd32fQyDFVVXhG4/
Pq9riMCfNSDNdPjssBvAKb2NEil9k6HySDTA0mPVMNeSIZ6F1c140zY9/Hp3sgEoZakBw9p1qZbP
Ho3fbjtDP36iZW4nD1M9M4hDDl73x66yygAdOyepUOYofVwAfayXXj5+7dWN9uetmTxyx0iQRlRn
b98aQWgnjioVnkEwCByfZjraXTWNaudpsCcggEbjwkq9tzEhLQmHGQSdt/UjVTYZ0F0xh60LjSK3
zFHD9Ir2zk8j98KjliT7X3Hnz6+jTbWwfgDwgtp7++vU6GKtnI/hGRuWlN49XpGTRGMyllVxaxiM
j63Yggzggt7BNtO5gIxc3VDL48GKEMYX1Airu+pWVGOUimKmR9tGPXRPlQhClz8EiFJ//BXf23wA
Zm3OHsA421+jxqH2NcBQe/802qJASSZLAMdGEx4/Lvj1BonuGVkWOqnqqR2N+oH5G5A5Ukh08we8
2QAetekDxnO1xRhUhsWp0DmUORNXPHkKue52F974nV3AUaXfwRp5Jlfc208zeS6IkCbxT2H1f5yd
V4+cytaGfxESoSjgtvMwyfaMx+EGeRwIRc7w678HfzceptWtfaQjH2knGiiq1nrXG9Lsk4oFDsiV
WeyiIMifu256gHPTEHnUuQ9O1Vv4iZjOwWzRnpdDiNNCM96UyMlOYS+rK4Xlue3MxfMFvh3QAZvz
6rf1QRtrllaRV6GQcdIg3qC3k8cRKxxcMMcfaRWSx2NMv8pQfUhq5sWXH856NPV34QjJa+TcXxDX
1cLJu1gVsyPdUz9wOuKDiCGCrJWBAe+IVcypGA31Sa/T2r2NC9wtsaNgq8UiAquhPQGacOzGfjo0
QafjCACf9bvV5cWwjWAFZYTl9DqJNHmH8QYabF3emn0SapvCtmo8NZvOln4xk9wJ9yPpnguWxbMb
NZ55pa4683W6ruMa8D4MgcHJ6tSYhxibC68kBaQM5Y9A2RYefT3RHmYbOTijTfUNaVV44+JAB3sK
bPMafencIlygAQauvGX+eLsIm44DLcgnRHkubjl39SyUdxgYgU/bWK8Ady+/1zNHFCEDENaALpd+
fVUSdDqiP8iRwSklZzzFQ0YkaEmr6hbVW7yllg12FGb27xHKzJXv7dydspa4MrjQguW+vVP2ugQb
CJclbbj5TRsEuIfCBP085Il1ZdM9dyleKpgx/Z1hOavFa0+F4aA09E7dCBvfLnLpp6OFKfCAscXl
B3ruUoxn4IBD2HnPcxuzbM4mjLNPKourL7lO/hb2r6OHwixiXvM/XAwRm74QzmHqLLv9P8CHE+Ux
qSiY22MxPt2rUAo/yl3nMM3pj8tXOrdOPLEg/AYb0Du1XJGLCWFVxuev5/l0GnOB0acnZ5Pwa9Tw
N+AbY7BR3SCHbUG+crW/fP13Q7GFl0XpzMQRbgYNlvn2Vts0x9JZOFD6i6H9zB/WE+8U3nMDqf9X
FGutdvDww3rsi6j+kc014aGupv3K7T76FU2B8UemSnyDzIoH7OXfZq0qlgXgWjiYjEHp/fCMX/7+
P69hdoZphDBFz4NoKdyOpWM+V87kaIu1Idl+pbKx400zU35m5qfkHmtf78mcwjB7CS3s/TepWekc
hlNKBIB0JM4ZnTNgs9OVYwc9diqId5fhbL6kKjJuc3Kxf9SJSZyO1+DzT6Fgu/EeelP3EXcnYhcZ
y5GmVKiYMftk1/WxjPT4EWDMewlaw4JBQmbSi4MJhbM3Q/KztpUaCVCyOqMwTpcfz98J6T8lz0Kp
Y4rAnGb5n/NOrpSnTllXdsnjKRdnB7dT6perSE7bdIzR8bNvrWja6A3GG6RrplSkEg8b4gODyUar
JbEBIGyAUrkObedZtS4hi/kU82BoDME7mr6HD4xwHMlfh9XJrTd3hoF/kNNpG8jl09eoHqfqiBkN
DiqBbc/NoWiFDTgY9lO2bZ1Up+GMMHralLio49bZFsPjmPVE7LlhPHyexxnqNfap+XeRtnmxMazQ
znYzToEGzhQB7ktQ8uoam9Le46+IugkOXRRlP0IoFfhWQPO8abwc8/6IcxQDJs/tGdZZWYuKLsdR
vTNs7ErduRokd6XXH5xpyD7JXDPi/QyP/JrQYrVNLe+E0ppq12NiZbMDv12ydmME4aCzZCvLLnZD
ZBWY2jqsQcccrs0I15/Hci3mHgu5ynLsdxBVhtuTNntz7Hsg32z0JrRvgUVUm07eU25bz5fX27pW
Wu4NDo3rSg/uksnp8fbegj6xm8EM5Y0gjID0okRaP0odbG6r55GyNroIYTGNqet1JydVZU8CR4ZC
NhvrqLryY8Rq4/z7YzAQY8gKDcV9x3sOYAZ6oB3yhug+s/aNWUArs3Czw2q/Jug6g9/YOFp+7IbM
wuwqnapqTxlJuCXTQIxLCArCv6+vOtN5RePTGy8akWzf7XooRyyOY0gslt6O+iuWMVRjgMnJiPNc
MO/4aBQmnVX0gpbGw1FIzqmFkYM7qL0NRd2Bhz/TyrVmZzw5IzaGJwtH7fijTEU+7eq6m/QdI19N
2+HKEwVbESjD/t6YRadwBCmin3UX6+NO5bZqbgxGS9VWokx/jJmwxAehxcSM6mYxdbgKZCFKXgO9
wx/67MmYruzB78bivHTG8qiBIH0LQfX29qWXVJPQTAj1nPIKAX8Y6rvUiruTnPvnIAuM0ywS82Ab
OE7iVdzhegfVaQ76ax/W+/e9cGc9KDiCSo1d7+3vwOG0y4xAg8LVh+qgRxWWwqWVf6ihmi3x1/2e
GnfcmgOxqpfX/RoTBGOAOytpYIFXoNKtTshUg6ObkzFxA9afEpqNx2WGx82+wHR8m8/ovCUjoCuN
yfJY3+7tIEqGBwLJTGn5vN/eri0nRitDHfpRKjQTp0L8VbaaZ87/y3OlAEC+uEjdKHbeXqhBEqR6
GJB+Z4Gkl4l8Cpx0+CE1o94Ys1lu09g4jbIQ/f/wWOmXPUbiTM7e3SFW+I4N4y70Q7fVUFnVRGZr
o3acFeE0vYlrD85Y1pXH+n575nEu/GtnGRa/W0W2XoUNKt/Qp9OzBYVBMfOBLVovp9BAzC6vHEM/
dz3PMdgtMRR/3/f0U+IiWCITG7+HODhgwCKcWxuaS/yhYlN7KY3Z4LwLuyVwgTwPieN322EmFrK7
oxaaLMzA+5C0Rg/cEae1CeborhyN4WVinPWrN2vs0GNpzs/dAIK8GTko/+hjad9YEkM4DCIRT4EM
YM9ooFJ9FrJegpj6GLPnodAGfTM4OlHtmkg594epyQb8uebgPu61vtnFVjb/rorIgBtMaD36M4oy
4MxYtTvPqB2xkX2kJ7dGYyb3JLCNP7LWsxfoZYRP3uG0iUZaEjzKaRHht+I2Rk1ZNeXyQ4tq4bFy
iKrAiqpHpaTlEXUXEKbakpyD6ioDqf/WYghd7XNDz7H8ixKc9ivXGL+xRVTBDbin/DSDLWMqNlTG
kwx1plC6pmSJTm2W2WsYduSdU9GZz3xTFbJ2zuzHphhmlE4uyXwYFuvdNzxlRy5r0+EfcaMGBtCs
DGILloNYgxKW4CB/i6g8qZjc4LEqevFVpcnwElAgu3dB3IrskOQdFhdEWuYE1gyuuEmiMCZ6XQ/c
H2hltI8uB1YLWxITROJ4saFIuWlCCgo83wCqGkOdMqMh3Ngwyffe9Gkv1OdYq0nyrBVGjgdMtLxv
DN2ugFfvCwlnIRtZiwcCT2yNQZSEqM9pDUt4RkR8jLzBeUZTUvg2k/t9Tzf+9fJ3sd7coCzg7mAD
mTM3ArRbgS6ymhEPFERGUda3T11oaITS9H16zYjmXXOzXIhJxDLCY+fm9t5ubqkEaZgm9MrwzKs7
FEuc4K0iDiK3ku/j2DibqUyXfRWX2VzUYp9WRDegW0DKMOMDEOHXSVAWdK/LD2B9mP39XcuR4sLf
ELZcHWa4XDT1IjTzmzzGIbFzpn1DFO1TQ3Tfye0LQk2G6JURt368fOF3x/lyZYp/8DjYbksl9/aJ
gFzXsUN54XOMio9Tkvd7xEsaadhOtiMuFpNiIu5SyF6MOwHug5gk+Diz/lz+HesV9/dnwPQDiaZx
kWs5dxU1edtBN/OZ7hdfStn/tvN5ZKAc2De2N12z2jh7uYXYaoGHoNFa3XVs6vDpSJ7xZ1oLQsBp
soHGpIUNq0BshEtSfrh8g+eWuAT2Rr+MIguBxdvnTPhHhrzFjfwwxdadyFl0esg2te4agPiuKv/7
KB1EmTZ6joW59/ZK0WgHmaFFDNNCE6BJYrw4pQIT5K4nXcFFuZmT236Y8MHCzrlD6TXF0ZX1TGXC
Vf6tV/gVJsUKDByH+Rezkbe/otOnfCpQ+PoO0Su3IzStI4oSsfGSasCu1iWjN+0HTECtNNpiuwLS
KVHFFBrMSdI9qYpLcuIwAnV+Rk6FX6KIs00x180uHTDat4ky2sSOGv0oHJZcQpyF2RiJiFdZsp/b
EoKX1pa+ntjWppy96hiF6S9cCcZdYNOrOCjzoBAmZMnKllC/mW9PmuXs59ZUWJuoK6OHCqHmPlBF
9LEN9P5gTORmI+7ll2d5T5xCqqHUTVI7IPk4IEB+sjSxC5T2bQpjIuojMZFHXoRPmd6TmI0H56GP
8c9TnsJs245I5BoaKCtaIV9ECHld5Ym6RYxsfkji9iWfyFtNbJeoqyhNYVpC/9Zb/IPorq1TEkaO
nzS1fkQSN2zyuoF9zsB/VxkDVqNAxy9mmWOk6dQHsincXR6NxpZPbz4ldYl5uyhxW05lGH+Ltdm6
M3qSeHkrBACZXf7JjI0+2ZMoHhA210ZbDWejD1UyqO2Y1XjgkrfTbE1HKw+ZNpC/OUBNaNDPIANf
cpJwJMEmQWq3jUJBCFUaxWMWmfu5qPD3c8lIg4VDmEkXTSc4WdqHeiqSrxbZFD3R0jZmg0KPrb3w
8FhdNNt4PYfB1plJWQjS6fflL/PcB2Oik1i4YqCWbIZvl6psyqwwojHEzwEfytEm6NcqiSCS6Jk/
Bmjh99bcDgcz752PBD6o46BINLr8I86o8qDtgEaD3NBS294aH8ZHI6omAjzYHeavnoYB1YaF4qIC
shlUbdJo8YYeZUdgc9OXXfOxCPPC+RDN0C0X2/WJBKnA0ruddDsKrtgOOtJARK7/JD2j+RgUlVGg
/O5Sor1FsERPGmB0FG35SEilEBPzjSq00KzryXOQhOPHiEKdQIeGxY94PwxejXxCmms4c/41GMw5
WrILRlYlZxem4b3EcLXrWqbvcKHxq4/ls8IweYlCSrBfzIhGnbbA4J5+DOdpKLd0wqwlpyi9hpeL
cZ+vp6IPD5OBI/82spqMVEnbtsabZmzz1ylOn8lGcF4DbQyzXQ+ldNzjjRneYQmXPw2TRncih1yT
W4Ts1nI/uLPvRptuHOl1pbdbshvs57ohsA3Hhi7D17if7gI3IMmWHTnzzVY6r+nsYErcOL2WPY2T
PtYv9ObynkACN9gXUUw2KQbY/R3YiCiO6Jo8kEe8xOXBie12ekyc4ZM3qxtBjl975RhZ957Ltkrp
snQOrBWO7bdrdTIk06EwY1vVtOBoOOXPkXp2o8HfJX4An2+02P3/dE3MQhCLCmDX1dHVuSooU3NR
M7M0H/CMyDDQDiayEGx1EIhhdrEttSuFyZmKyGSg/v8fBC3h6vyoomo2iPoNfc8sFHBNrnnlDcYM
9u1ss29v03HE59Fqg/DOge+SXrn82U0BoIPxFJSGRSX29kGbxVgEinAlv5aZ88qRuk+dACcUzQ5u
0W21f6os0p76xsTf3rXz9q4W8B+v9Itn3rYFysLPMOhNKdDe/gi9dhzIcx4SBHco92EwlI9WmTK/
c23ms/RpG5T07RUJ9LpFZYktFEqE8pB1eOGrGrlJZW1QiqU+QRJ+BhH/g0WKGnbvQfTl8qb3zkHg
76XgHsANoik217MG6rqgsZMw8+uqsO/Z/+VE/q83h/vW6OzXTLaKwWWZt+VJQcJCpxwb4RevT7LH
iKaemDdsJg5ej4kqp0wA4hdi/Keu7M3vu3Z+J0gPxYyAWg3HY/Uewj5nGzLsxKcxbV6t0nUfejlk
PyPe+TfMI8NnYybOFL2vdzILcoiE2Y770sN6uCyn6hRU2PRtbKsVKIwaD8cDfdCtnZUlGYF2uW7+
GlzAam8i4dMwYxDFKmMES6xYKbZM/RlcyIHPjjUWHmKvx/6qHrvoV8ee9xOwRhV7TZSm7o/mGJG/
VVg9h5ll3HRR2uPVHDQBYnkXs4PKVdbDSPrBbW8200My4ettmIujuDWF7Q3SxsEfSDGELmYN4Vf8
QuIbNwq9e+R847dWj+yPIW6EL+UcpYBdQKlYgBRNA4u7r0gvVvb42WE8wmYtsyORwLDL0zZSX0EZ
xJ0wprzfilhT6Q5fw+ZloNE1IIimynfwICCk27PTRxuv0M9xLqwPM2SZ7/WA/06kG1Sp7Pn6Ke1h
IW6VVplPY2zgbYrdYVVuUMRhJgAN9GR5SLNJIw++L7qguyRxYZCFcUDhazTEY+iJ31dTdeCk7D9j
dkcB2TY0/1gPE+vQlzL5kRu1ig5wuAP1y5owNxQSKneVNPG4yTwCfbAnJqxyEyPqDR84rpi6N7w9
3BNJwTZNAtAufytnvkr2AfaiReuIO8FqPxS4qkSLZtUnpIoPAQS8+UzRMjvUmHp9zTDjfbfiIB9A
kIJkAzDwL9j+z6Ct1lOg1TJQvlZnpbzRMtedt64+1/JKo/D+trgQ1G0GF8gB5FreqOEzWetdkvpj
OLq3LiGkm0bX04PUR+3D5Sf4/kRxXK7EbGyZ40ITe7uZ1nMZi7hZnN2NLr4v3db8CCSUvOhmaj/h
JjD9aYcSmJpCeby9fOn3+zjqKfYQDjQQFU9fbakTuq0ZpIXHaQyUX1FHPHEaRPuRqnxrBTgwixij
9csXPfdopVz80fDQgxtuvb3fUVStlQilfHapjFySpv6Dvmf6oln5NVeeM6clN4hOjrG1zlDeW/Wc
2MimqW0myld6Et2MjY0XDhv+qbXn8mj3DnyjeobFRkf40SPBy6+64BpCvnwBbzvO5TfgZ4HxCYfl
WvOjsPXQQa6UX2pGz/32Bn7tIyXgBiooWKaYkDxdWb7nrglSvoA2lr6cYG+fsZeUIme3Tfy2dwi1
LjPGJpuik+KDpQJZ3CY5ZIQr1/xrYru+UbhlTHil4aELXtWAVVi2ViVG5QdVhHVFwNTjpTZ1j2zQ
MbfIh1UUznip0729tob+YRpqwosivXsSo5aR11PGAyOLIqye4sQtljRHbNUzYWbKt2tbvbSppz+7
yBw9MmgYsIb8V36WWo1nTGdAUNxfXqh/yT7vbgjKiMnZihB3/eZKgPKiaVFajmEP5l7NFQumnMia
3sWJQpGWDhlOWE2r6hss1Y3vDeZixq5t+unWGugSN2GLh3IUZ1AO+qRsieDyahVum2jQH8dC6353
QObZtqbeGbdhPKnXLknMB2WkKb7bSefcWJ2Jk4mmc5Gd7oniLsqkuOfolMGVou49sR8t0mLOg8aZ
mQ7cvLeLpra1fhFZpSShJvPXbojck+dlsKKHuG3x2NKgD2+zlEy4zRTBi97UqYofyjTPTqK3osdk
iolDMJU9Oz+krRFUHJW15VtjyRj98qs5+2HTGjtsI3CHIGC8/a1FaLeaBn2CvDKzOmRZhWN+2ck/
TB+aBRlcuBRlAojq5dtSRMUhFt016fHZH8GmSeEFZwzThtXOrYRZLIUI7VmcAyMNxNeNpJlvR+rY
XWR7KdIez/iKTKLfOhoZuQK09HD5SZzbwj1YVHgyLuq1tZtC4wXe3BKD5jcLTcKpBcGPVVwDzoyv
TZc3S8Od/vdjAx0ZnpA2akKg2dVCsTtBtGmXZr7M0iDfVV4o9K1ZOsQO2SV+TjE1oVoS5+BwXL7b
M3AEst/FjoRDiwNkzdrHI6ioi1hlvhNYBOVU3F19AgmSz66aAEMGUan5pqkq8jayPDS/F3Geg55T
SrTHScZTflR4tX5qA3dKtoVZBhhGpp0gnaMHxmZ2EoBCIYWqf0p48c+a2zjdru30lumpF9p/HGwC
d7XmBDtZpxpxzy3MgS2ux6QJDiqs/Qzh+ReVZ/VdhJryLpaF/AO8r17bOtFI+XKzWfddVxm/4Ow4
R5U7Zr2Z5s57Ws7akCivBJ+jeBAMVrJKJgbhaI6b7EuMVBMoE7R3m3nAGVGflAepCCekeMMuS3mH
43e+CScdGkFK5elu9MTJyFWbqoEYS3u0011RB9M3KCg5DjdYUYwniXeQsaFoLbVNOGC3jWNIA/Iy
VbnZH0LNSv3AMBIiMcK0vumLrB23Y4t/4n2lB/JXgpcHtu2VHF7sudL/lJ5yyxPaF2lj/VvZ3wmV
Je6aHQCyc5nn8pdV0SFvaxhZhHr1FlasrhtEny6vk1WNsZBVoRwBCuADh9Lhrx/7P3WiREnqOlUc
3xTM8Z5Bq1C2ccQ89Fo1nS5fioHQ+wN+ccsHoxMwYyG5vN2LhD0hSBVd6gs5WHfkN5m7sY3F3srI
cmNmUj9VsgPVNdqFfxDHn0UwO+TUuWV0LDDueRhTe9jRFxBXjE/zfmjRQel6rx7H2rPv265Kb2HW
zCdvhn+E4XgC4uFiB6HIkncRq5ArqfBaLK3f/eh4hwpByy3HDF1AI5y7qMgJ1O51lI6eXh2G1sYP
BrPIG1OriwP+pXCYO1KhyYwsGmANckqhwqOak1gTb4m2w001DBVJopXnYX48kLpT9bY/t6N4Tcqa
1SMDcQRxAIuAcU5/SfYQU5IeIlMtDqO55G8NWM08RWaSPER66h2T2SgPc2xqZCfNWfMBKLon4cZB
iDJN0c2cTk55hMWMtXKl3E2EgGtH8nd4R8pzexc1ZMdUNWGRBEIVgN+luuvhtW+rYTL4l43eT6P8
T6GFv/suak5OOfyO4ph0CYA9P64z/a42Q7yb9M48ajr5Q30ZWWwYgIQdksSdhgRqY4yMAKZKaPtq
JJEzDAi90gjiuInabD4QVDhsbatvT44Y8/1ExtE+CbthQ9PYkNAnhwe94BQfJgiAtj6a4OBO5U+l
MUZHNhT7YzLO8QMVRLNzYfnuU8WBshNZGxMcFeIbgZ8KdYM9dTpP03WI4xik3I5Ox/6QpnF1r+Bk
4uDsGCcKWKB90UtrT9b2ol2ym204ZxzVRj0Nx15nKrOrQtsmvkmKo0OvuKvNmUxvfdR56L0HvDnr
7leHML3tTKmytSCP7ANDJzZXzpt5bOAZMWqgAFpA08Fxr5xk7z8jFzdbuLnUILhbrN2Mq2C0PcKa
SCNSs2b7sTTmnW0h0dop2nvUV3rV1liqEuZ+nIdu6g9N3Tl/Ln/N68J5gRLBWRj4edB3ETi+/ZY7
7OWcQdmxHyIPo4M3kIEcIRdUUP6mqnup9TF6unzJ1V5F7bJQlyDHcYAjPXFXlwx7USW9Gaf+AjAd
RW3EH/EO+JIOlXkl8OV990zjTOtMq073hefk25vjYRZ2ZuupD1GCQU7MOHlT8ID/swf28hChrcAU
pr7BtuztdSoMFRTFfOKPvQUnCLgSc80AO6pXVRElcKUmWD2/v3s9+z0pDIuJF6ZLb682ooMQxmDE
hGRl5beE0/y3U6RNuAPpFx8uv6t1tbUsj7+u3hTJuH6s5/RjGeZM47LEx16Q3tEqJDIMonMyYqjv
kkGff03Qcp8vX3T9YSwXXUgPNCCYtsu14FbxpFN8KmK/c2uDozQLtrUV6ZtSb+M9MWkYOmih+zsI
7BSzQlv9x2pvuTyzaLy6+INFs1o1WUFHpsUFI/DMTW4MzRPbsB/lBnLIsxPivuIo2V07VFcvFdbk
0i1D2GfQz/z/b+n9zwGO5scxKPEBxKLErThcCCqOSSPBVWcvdWV/YVgX/uA7iRfKCcNOIHfMk6lg
0ttqiM2fyWjCmqhzO3Y2DfxMeBNV4l4hxb/jbSw/Uy4mDkx7QInWbUgyjtogDFBCFLPtvkDQcGBC
KzA6grALPdDZSyvpT+juxG7SYCHN/ZiRuKXpuF/UGBCMub3LBMFnl5fMuXVKNgIvDd7pgg2//SZM
slycORwTQuAL9YWUvfiu9sZFA9+Us/EQRTInnVnEcbu/fOF30PnyRHANxR/KBKezxGq19KSbQdRz
Ez/PLTJYnbLbBzqx3nY3bqsqoyekWbpVWhOeMHAmTUQjY6kX2YuF1xyW8rLaSKgvTMqwo73828y/
5vH/NvT8ONTZwED4O7LJr+Eg9tmWLJo+8iGV9/cdvuzVzlOetoGkLzbJkkoY423+AraYkePnlO3O
0sBWYdqM6Y8xbMWxN4b+I3bkOmNioXSXYWFfLjWOdkOGuPbJzKAojq6CLGJPOsA2ZtWknlnhH4v4
umc9dsiQx/5vG3vJki7ait8D/c4xB5LaSmtsfjRZbByq2qle4Ws4IWvEcZ5iuIBbZSBEiqSVfrCL
Cjo7wXx+ieX3zuIT1DZNu6DAvZfrpI7inW9G4Y9yro1boRUh4nt7OMx1VT0ium9ve9kWD9YkESC7
UeVuy8pWzHSNHF5AUcnHtCFjT5lVcYOiuXhhYFrvaphIX2U+Jd8BLMqfsT458H9c7R4eWnjS+8Vx
X0Qlybazcg52ltOAz4FzN4yeSf6sLXYN4V5bL5gHX69MYwd6ax8HgZmn6svybk4yOwF1N6I9zlUh
X1BfKsR4Kv0daG39pKfLKIt6J0I9acpebCFXC6whOcirvayT4jMblXbCM86402pp/p6GRjQ73cLS
cD+aQXK06mHCGr4i/Q37Tvt7KaoOJ5p5mo8z0dRbPSIps+oawvZCqX2E/pR8nMhb2mKNrcH31xKx
KchfhTdRzveFqoJnT0+73VDa+v1CTdNxJA9H5KNVVb94hYN+LAKF+DFoRf9VTqWzszOB2WtTjr90
MnwwvOlq7SZITXOn3LS7NeaekNmosHYY4pv7EEjxj3LS4lSnWQlRP0ue7MIMSKqcdYInEw3RZElq
5v3icf9UjPbwMIjafrC0OP2Wi8q4NejuEI8tXvFa4qafSEoJPxBUSpFeShLwtLxzmN2FuWtts2Tx
68vrgZIyIBbcKJTfkhyuHQdMV62tdMeOpPR8bm+RfLCWnT6dNkmdCbFx50avt1rc66/Ec8bppo1z
2ApMHrZBWPV7htXpyQjycjug/ToFMsRED0+O4WvdaB1uGaRhK0HIMO525r4dmu4mY6CYbatSTnKb
Bmnb7LswKQ92N2UHx0jlcydIn9WIw7xRaeXedCRO/qxzU+56bQQEMtuwOwRy1h+D3iFyDQKmuS1c
yaQCfTicx6oNacpnwLuaDFGhgNmHbt60bOs7Rnb2bZF7w31GzftaTM28NcnXISzdm+4jHtCRwRiJ
B6qIvcM8m1q5VWFoQjcozRwlRee1B4Kh1F0jMo4hfNqnL01D8IAqJZ40nSRwMXRz50FkIZGvwRTb
tEta2g17req8n1mT44RftfnBZrNguXTqJittUPkiHB5iZloYlXJDorP1b/PgeB3VQe8+eFHb/gzz
pFFobYLp5FgoBSByOAyjVDruBnPy6A4qHJFVEN5rsDT2LJnxj2lU9TVj3TNHEV4onJFQi9HCrwfm
XqSIdiM4zyeUBQ/DFqrAkaHyl9jrrIPoa+NL0pjXONvrSnfZ6IWxsEQXDr5ceyxFyZTFdlbFvhHh
0oKiujDSfQbe8R9zwJY6xeYqeP4jVocguPQT/9Qpoh/Hts6jxC9dx7qB62ue0kKLT41pXcNn1yUR
g9yFDE4WG9YJzBGWv//PpfIiQMEe0h8RmCo+xxZj0rB27S1hltHx8km5fnzLpQh8gevOQ0SMukI0
nAl23sBw2VdM9aFRY0qk3dexKYz/6NJA88NNMftyIAQaJvPDtzdFMjgG13JOfNcZjJsG06pN3ZPl
a1ixiUZNJffUiYupHiBVlDtk2gMAXKkLzj1Y6msmFh6qb2iBb39DPWM1nzdBxIMFQhW4XJKNLrV9
41n1lQe7bi+X26Xqo9sGvHyvhBrwz8xBESN/6KP0UAAVCcLfVXuSWJ/tITTX1+qxBQj/t+RZrvj3
48Od0eZBm29vLtAqcLoA1iUK7BSxWTQEzceFrlXdtWACw55YzvkFrl9Ph20rvfwucqFMKpomiWHt
Jf21fmLdzvCLFioZZSItLyDyqkJ0AhsqM1RE36I4LKgCg/mDcKuWIG9Swstbra7Jh8A/3es2eWJL
xOHzpMbd5SV+5qWDNixJTejEeBWrXzHWDDVmRiswbUNFtcOBNAt3PGVjFF8hrizrZ/UK0B6bOrRe
DwqdvlpfHCNwhmIJxTbA/aksKwskr7ydp09zRujtZCaP4HfJ0+UbPLPUoGJBdWUIuDAIV1cdDAv0
pw6VL9H53QvSnI9zOrsnuHRqo8ve3v4P13OZy+PuApAjVtuT0JtSk17Hl2yVzqNTzhjZcOZuhCo/
u2akrizss7cHKZ/viUYD6fNqXXcd1CvMX30TrZwfWSYCjmRyAbmGMXlSaWn/VwHSsm5B5GnVAFD4
glcPtKfmRb6SK3+kPv4eo09ZcAZrY1Z1uE2tBPOQdpRHdKHhlbV6bgEBLqPOBx6jmVtdWRbh7AQD
zXBZURRPwSSpW+JfJhjnDnp8fxrjJffKHetvl9/puQtzDiyKBHpbxEhvHzLWfQZHXpv6HhXOR6Nk
3lAzGNpNudZ+bhpt3ocK+LKkC76yJ6+rhuVho5rxIJch2SeG9e2VOSrcOSmYRfI4nqtYDNtgNPsb
M4u848Q0eQsxOL2ygs+cerxehgaLDoOzfHVNaQQGNakCiAtF8b0nkx3QFw3UeGXpnnuqy6SOHBzQ
Tr7Ot/c2xvylsOGpBuRN7KmXq9uiQi83EDSx9dJi2tftRFZUlRRX7vDslV3YLOJv0sHaBoHevK7m
FFYLRXezD0Zn/jiZ1nwr87S5hWUGMK34jlC3pVcMGM69T+z4sGDACglx5gqQALercg37Ub/sxq/O
MENQr6f4mAgnOFZRq24bpNlXDtsz75MPFbwMAwSe99oSHbKZEbTpMpexBvzlhig2fzGmV/9xo11K
QHY9ECAkPGCQq9dplvh1kY1NgTtnhBcPzOc/pDo7EzGRxnNpeOrKdrDe+pYLogjk/zhEoYevvkpo
hUUAiouc2mYnMILSfvJg7AHIed0RAv219Xr+eosVCSNu4OPVzj6xBUvqTg5sMikTMgEI4Tr0Ai0M
R5uDxUtAlvyVlbpeL8s9LsJSiDu4pBL5uvpGjLKpRxLTfUkOzF5ZxmezVe3dZKM5VF0sH2V79QQ7
pznCXQJX3kVDS61kvb1oObGL61WQ+w5THt9OB82iGu0Y7WNl+suNYybJUTyTKwv/wv4ugtaut0Xa
sRlvxq69ioIuD/bfwoGHQO+yfDCWxca/jmuClNJTwuSJL8o6JH+invKdFal63ERWV12jvJ15zahr
l7xO1vESIfD27itiF402ADPEamu+182JDLykC47SapJ9As7z8/LhcvZ6ULN00Dgq1HXpLzQi49Ee
cIJTLTO7GvHBJU9+D2fG2xI55F75bM4kO5FkRI8CmI08m0Pl7Q1iUCRbj4AWH2ir/IGBEbN/8v44
wklBtb7HdViku6jpVYfd2dj/UQBcr7FIkidzZma51aqweOxqNugri329LS/veekhsTxbVG/rD0w6
M6082k2ff2Q6hsymjjR26SZ0qmSbl6P7KYo9bR9mQ/3n8jtYjrT1CiPHGp0d9Snly2rFR16f83uY
ZwSNU77UYfoTQ6l2h3BVbJguZy9VlCZbXQzOPqnn6nT56ufu2yVja/FCAzJeu6U2fW2hZphiH+nj
L6NykP9guxRtKjua7wpUQxsc+sJ9NpTXoOAz2wvDhSW4W+cM5nh4uxQyJ0JXu/QgcnDZQjWbvAAr
zk+VrP6Ps/PacRvJwvATEWAOt6KkltTB7bbb6YZwZM5kMTz9ftVzY1GCCO8sZr2L2UWJxeKpE/5g
Mxwt642LZsnKvX/lc5bJjGT0mHDt3sLPXwV8axR9bWS85m4GJQRceNJfm7YbrW1oZqv29svbj0MF
c9UlmFFpXupIAUSqJhckwalWqME2o1qZ6KoE7Wpb/cpe0vmQxFzmtjR4FteRAg2jbWovPg0DGBJ0
b9ttrxTjEQhPfprzdNrVzrySmF4bvJCqERbpGYBEWg6lMMqBp64yzG87y/vQk0T1m1HpXXUDtLx8
qAMoXAwSHAHwTmS0v/MEuhD2OJrbAKwzsb9ENLH0q2h2P0fGrKnH22f7SnSTk2z6NFL5g+T9/IR1
SO2URT+BwHRith8aeyj8dKzwzVCKRn+kG678Hxc1iQ66LtArEVBboqPNCS68aTOpKwE07RLhoZiI
BsZ9gEaC37rO6+1HvHKe4XDx6inA5Ox6ETx6zDnLhGnFidrBOBata/rwza27WNXFWuy+sp0QR0k+
KC+5oJaxG9ZF6iU6SqypkmsHAeLkaVQnlEM7ATxLGFREGMY/9FGY7HpPZ4AAdeNO6iJvGKLk8EuL
P92YYcPcN2LTYTn6z3vhSGlcRF5oZKEDdf66pbCKVTEfPXm57rzvO2/cw6fEkpT6ZiVqXvmwaf7R
p+IWAzOwZOyqRj5Fo6mmpyyoy1evqc3Sh0om1swiL0d5CDtQ8nKe2HOGaYvW0aCpMZNJPT9NRd7f
mTMa9Yqp75iQIS9szkKq+2H/1r5MOS1tisFsfBiCrASKlDuTQBAXw1bP64qVvV6eBWwhaNTB4UVj
WVami3PnBhV0NmXIT13u4LTXN/1eb3v4IMUUPdqll378t3f7th5yA2iOsB/oQ56/W4fI2dHCBuZp
uHTTQ20MPd9mhhBvJGyuXSl9l3eyXI67kKIFYTy6DYvHY5SFEqgG6U/xYFOOVgHauahHdCe9F/hg
5g6wYehPBVNBdNS7ldWXd/Lb6m8VsOxyUAmfP6xqz87cOH1+wiustA9e0SOOPxLLnl3d6p87fQ6+
YKloKYw3NOf59k6/Eav+zkcQlwNuTd7P20WFdQl14IoBeQbA+FQxX6awwCPeaTBSHOLwExbTYNIU
mJlGn0AtRqQCkRtPPAonTb+4Xol4x+2f85byXvwchN3oE9JnuKTj46KD+pEN5QzFptjvgZ/CM4U9
me3soERJSp8it9vDdgrwX2qAfvgMrKZHkymN9+QWcfhr7Gfx3ggaYLGVYY2fEvq1wT5vBxgyAVne
fVK6buc7UfytbfAG2EalblQbb3Qydx9X7lBDXu3gLkyl9RJlWoV6tGq2aCkFqQB2FkMY3yQGOh9A
o7zwh+I1iupT8TaPQkFW+cEzovjYZRj/AqyyRPytKDISnaHMowPmLuqTbaKU7Guh4dr7wNOU58kg
N9/nQkecJJyCoN1b+qidRDiUX2tsEUeCqCdgaZPWv+tSXIP9IA2juyC0NDRrZyfND/qUa5+VyYje
46I3d1tUQEnnBpHM+9vv6CITeDsyeD+gUgElCPjl+YGF/MBcxHXhIlKMHtve1R+tEiXWWi2GTQXH
ahOrg721OiSe+xxTWVfEHvIzUQpI1kVtt7CYeK9x85ZBWv4qjjHNSRAzKvJB57+qmVES61rk8YuI
ETMAYvfNTnv21gZQV4pWPhlJ8eDe4dpfNkJFq1Cz64DQ59wSCNKY8b5VK+e1M7N4y3vq9q1ZqZQR
cevPbdJ9A3FovmNI7a7ghJbpgHxkRm7w1CliIIMtIscIiaPsFcKkUgjrWIc1ikVIQ+JPbk0rY6PL
IKWpTMF4rToqOIz4znd3GMYQIYemOE00nfdKPRtQXOp8601Gu/O6RhyAiUOri52VrO7aMxKY4UaA
t2eSs7jmA0PMiUV4Prlxo98jLTluE2h/e9cVa6qJl7ccJ+jNVBzGG9XZYimz0/SeEpUT1KT6b2rw
+RMggQyVnmn42TrlasHwNkBcRjtakhBAXHJHiLbnuyrQb2vKysjRnLJMkIFm7sybrOpcSJhW0M0P
4VRPybbUa/GNjCCK8U/RgsdcMdscHYV6svzatIs/2DgWj5Po7QaHerOst8gyQTNtweRtwDSYe0Zx
ZrlNE91+qsLW/J5BKrU2OqDUPzYz5BfdSdwV6OO13aTcA/lBwoXuv/xe/6q9SgOn+rThWqMAsH2v
tghwiIkdktpFg97oqrUG9uUtDoyUDxLpBGBMdFTOFxRg3dF45BZvmwZc0xA1qF9k+hHuW74rXeV7
MDT5nYCAt8O9Rl153GvhhxEucnCM0k3uyvPVgyDuB5TDODxVZn3vVOT3cCpMUXq8HX0v1yFLQBeJ
vBcuOA2E83WYfUcQAsCu0pIcqKG1HjFS04RzuxJcLr94FrJl7s9nz1exWCh2vcIUpZLCOO9bf6I9
g15H2e2RxdZ9bwRyF7gkKoi7ane3H/HyRbIyeRhEF1VqXy+YRn3fexNqreCFCkXnyHsku5UzqVg6
hOiMOVXij8BT90liuMiFm6tpuDwp558lhHfOLNMQKaK6pBfE6YTeviHoy+W5/d4RebCvFY6NsCbA
2Ej67ZRs4Evtxmr6jpBMtYmAdmxu78K1F20BT6Ypi+cm0f38RZt1WwAgk0zzfqjCnd3Elbmb+gjK
zL8vxPcJaZMGjRzEnC9EPW0wJdWSU9QETY4Mjz68N9UO6NHtdZZdCwZMsnoAWMufnrYEeqOg2VRG
WoKmaPta2bYk2y+axrOdahWdNaAqmgohwIVHdHvhazsJMlIGBwOc+UX1kkeuW1c0deNQ1IZfZ6hR
bwRCUytT52vnVvqbSOSuTSRYZCBtzQ2iRMBFpsFxpo3Q7Hl+xHvLDA+5Ewb3Vt8llMmoGaGGMsd7
V5vGlWv6Sm7CE+IgqKLZQC2zfFav5h7FlyI6gdbPd8jubWJhtQC1E/oRTWtvkrxX/NhEtsb0AoSj
ezo1QyReb2/5RSUrXzZNToyZ2Aiox/Kd/BX9gxL+tkLed+pF+h2EM1OaTJ22JDT2o4PAwE5Jp8kH
ApVtC8hzfkYYAKuINp+mls8avEy/c1X8kaE2roSXq3tE6oRkp5wi4Zhw/tucfiqVshoQ4kWw80F4
j+Q2cDOKOENWac52fYW0sLJ1vPpLs+tisUbHvmiLv20OhS34G0+lg7cobxvGV402VulpKlUHEIRd
PcDQMqkIim+GQPlomAznLlGtT1rHRDSdZjSU0T7ZjmaIG4I7uJ9uv64riQhyRxD8KX6ZfkDfPt+S
LE2sOTX0FE0y9ApKzUy2iTK/qFP8I1S7+9TIhk3fjI+ktA8Tijc74DsHS5nuY1X7gzXqsXUcjHdM
tKfqsj3MGvzqTsH1LBFworw03TUVSY1Smd42rjh3qYU3z+2HuEw4OHLQz0jIqccoAc6fwa3dqYHw
DRxC0aePRm3WaHx7GUK6hf3OyOnZ/Pt6zFWJzfSzUCBfrDe04Jq1imlKwXx5nwWuvUtiLdi1sdAP
dW/3a+f22rVE8wn4DMUxTcdFm0IxlR7PIFfCIVLzRAM1OFaRFz8MVS18HfdKB1k0hNS8aDDeeeBw
t54zKCu7fJmPo0hFSiB57lway45npQ9h2Kj0nquwrN1tlht6thcN9CAon8q4BgFZXBouCDHw/lQ5
1HWy7lhschem9YiRjnJAxB1obiiS+xJu0IsxV+UeMZP0k5mhDnf7zS6bIv+tSmUrW34MYJe+ryEp
alZ0jXLQhh6lM0Uzyg+BFmlPSZvV31J1TH4ZZepqG7tFD528JHYnH6ZmZG9UbXajfUt6O67s/OJ6
eftRDoUt/0JoAKjv+fnWVOCkQxwDeoFGuvVK+ARoujUPTWk7266JzX2hq/kO4nqzDYPOWVl+8eLf
lrcJ6KyNaCFOa+fLZyaXZ2yrwQFLt+yzbQu4WvSeP/XAaVeWWqSe/z0pvTCTrMcm2V08qWMmAMVi
ExOnKc0/dCPIYDY3yH0T+67X2TG6U2I50Q6WxVor8Np5Q3iYATCHXA7fF09poF7TpopyKMLc2CYo
zu4GL++/9h2lfmtXzV2aVuHabXntgV3gPpSA+FxfuFZh66fVfTOHxwThQn2nIT9Y+BO5KXCYZDLu
MyyEgEh2U1cclG6YB7DjOlrXcPKGb1GQxS6KQbkXb9i2oqQ7LyHRTWVSGqCpxP81LHs32UwMZqJv
t7+VRdR9e1fg+fDEY67Hl7rYsGCue3ewMNyKoA+c2im39raShHfCTeJniKb/GgVB8/EXKQ5cG3rk
F0hZkL9qDyYEzoGpPquJwF5Q6O4ryIXh0UueJuvew/aoDbp3Zr+Wwl6z5KFFS5dJjhMZ3sqP5K+0
JhnqdoYOqxxGIzCLHQoTfUW3p7M+k3bSGR6FhmqdaSjhTy+LHe/AfF+bX5kdcGdiHF4/t42ztZ2i
d4+tmwmxLcMY7reGp0R9N8C+dU8RNl2QTIsZq56xT8W8M/DVHBmzWcOfbIB4t8vMxPxR6KPt4u4p
mODffqfLj0BuMSNvxIXQUWF4ugi6iV3mblPy6xHJi+aNjleV+Yj/yAhTugwRxMWZ2v1smrqi391e
eZmbvb1d+iGMdMCuM+RaRBkPZHcTkWEfRJdPqKy1TvZ1KJqY2cbkxq+90StQOdgE4VfeMP7I9Lyh
XzuI6WejAOu8/XOWh1tuBCkiuGwKF/jmi18TZV5fzSgzH1y4zOmmqsbx2JepdzfgqLHp7dRZkVte
Btm3BeUYgk4mevLL9L0jK4TWEnmHqc+8l3DWmt9xO8/wdIZp5cO9thSJuYQiIB5oLgfyc6y0VdLU
waFi+pduomw22x3q/MZvR4mDtZB+dTUUpCUUjmJ22Zypw2DuplwEB6cK5wfXSeb3Ag20PUj0NVbz
tdPL98k4FmSH6S0xRYgzZHOtDMFhHsHqd6ZVInkDpKmYqhZ93w5DkL5bQ9tdez7U4MhU2C1caBdh
MEPILOrEHBwGLLag85PCoVwfed0z2hn9r9vHcrGYpEDQfKerRmbCJbVUQVEVxNSwagdoXCI+W6aN
+TRHQXk3UQWvdIEWm/m2lOyJ8iXydBzJ84A3jQwsMiRZASbBtkeabgK+ndW+okrNzL5E6CMK16So
35LIvxsw8gHheNAYpEDCO08/XzXve6HmuQduKAzJakl6jcbvywYJXKMS08detM5nJDUQ4y5ou+kQ
fXrG/EkdJqlvmOFvF/r+k1XXKRw9U5WtUH0cfo2V4RUb06aA2ZSKkt9bqNo/hQhZ5dtQ0VE6ims6
pqYUloetFIknJ0qGDjleRVSPJnq04yZuDCRekBuWnKU+dl/K1o0fSWPLdCfcULuDgtVKOlOtfIpH
EAG7SM25kLCjCUFDBEUr7iysdIrNnMM52/UR4ITNlNgsnIxpWeN56tbGpsNQ+zst3eSZ2qt5f/sA
LeKafKvACCCmy3kJ7UqZj/x1jYU5ejJO0oaneBjVE+3m+ZSLtN2VZeHsMwU9/dvrLVJXuR5NS/ll
mBRo1C7n61GvDEZkBzgjjSi5B6UV3Xkd91g/Bt4h64LEn1JH3Bt093dp5Uafbi9/IRsk10e+huuM
xNUG4Xe+PlltCFQGCU+1GuvKj/MRjsOI7kO5EbE6vyhDhFgDtrG11MUup2hb1XxWx2jOA2ulS7TI
9d724m/IyOKL6kO7qFINXEVimM2hrYL8Xa+ltm/XCEiIQo12LT4vXxrMiXa3t+FK2JAFG+NOylUI
TYu3INqxpWAqo1MkWnHCdhzxSHu2xF2VjP3KU8oUYfEFM6+RUBU+X9nHPd/xJkvGoAJPxlDbTp/t
Tiu/V+EQrlyXF6tIqTDJ7pEgEHT15Ln76xzzLaZRPCCVHMDHfCqZALSbLhrtNbjgRceG7BY0Am1w
Cb2BDrbIiKo6goSfz+GpQi7D5tBo0YMOfrPZcuL6GKZ7Nj26sTsUd2j0z58ibAQeNKPIPqtNPmNP
pYthoD7rmED840uliwSojveJ+A7+JYstYLI6uciv0Cx3R/UDYVzfc4rj1zZU1oSv3uR9z17q21og
2WH522zDIixHzjiaWUBjHolj7XfCiOqkJQnetQO6MdhE4nWzyXoPlr2dK8Cja6e37wMEzX7oaNz/
yI1+PtmiTyPfwgDsuSJNDn2PdLqgKaRHEYmxGH9lYhYfhqx3S8YMav/bNVIa8BqSqJ9zCKMoprYD
FpyO0aAno2i9fdLaqi6ky1hU/WvgosdIfwccCpNuBEoWu+u2IhqqqU9PxpSHLRLveK9vJkqb1M8D
dKM3No7V45a+R/vJg8j8c8bc6uX2G152I8hl+BGSN8WtaNGyXHy3MU6dM40vQMlxje973v2OIqv8
BGrjXYfh9ybHPnCjg0NDAR7oQKLrn4e2hJAbl2ssz2UIkZ1Lmd8w/Xbkf1p8B4j59EFXItZCZS41
dk03rP0pG7LPTgbufqUPcLkaGq2UIRZCmTDyL5TWxEQCrOfBcVRrxh4pYQSaN5ScftuEytrA5dpq
SKcwZJbh5GLgJdqmCxA5xcxJr5Fhaqw+s4/x3GTIKDS02FYupSvijYxW6ULDgHTppi1TK/TRE+Fq
oXJU81H9pNUoDYBQ7A8EsPFrVEyUfGrb9uUuhqP3Y9TV8tTOY/QQJyVglMbLgucUrRyL1N2Ofk2Q
mPgclKAAxQM0HgXeMU8qNPoUAcm7mruXKCBAbTR4DNVWn8GJ/vvrwrMDTIh8VbSSF+HBKwclyoYO
RfKQkXZQe/ZT4oXp1qSKXVlqmVCQ2b9BICXQlot96aWX1V1tTJ2B9ZjGlcZMMMtx00lr3X5WWk9/
YsbdRn5rTrDYydWi7KGwoBitRIeLL5OfwcXA05KmypHW4svERzws3ckKjg4qF08eCVTyZQorXFyT
SGAtKJKDZY/mvhuy5MNYjs0u0fJuL4SnbVeChGz+/h2b+SkSDsyA+614XnbwnaF1EiiR7nGsQxtj
gIZJ0MYrlQzjih7dO9SddOTO6BNa1t5rSX7uPIEndjF0KfZ4cwzOCnHa6qFRgixZGUuZ8rpf/Dqa
hiQC8m2h8buIG0HroqqMiMRprE1v2CMzClE+G8IP+tjl3q6uspb2JTPfuykPjF8TaSI5tKNjGNeW
WfinjfX5a68GY4a+iiu+VaKqhwOiVmVymFprfp+PM4YE0+AGYlfnlOluVsWfpjaiTWxUejBsRo+M
x0eyIAi2FcizHx0l07uKizlEkskqBDIXQ5jsQfJMf1QGaRJ0paId0zUaRm4d8FbQFk3qvY8yR3Fx
7yuS72WfzB+FAv/St0ts/1YO2JWQhPMSPGKXkASVS/7zv/Kb2S2axOgU96gPTfXINZDmCCz04sEb
63at9XmR5HCE6C+DuZN0FEkNP1+tB0dqFzj+HBVNj9x9RONDe43Mj3NoNd+8wRgjX+sLA8uOuUdu
0+GLGrZeRom00xBNRiKvDz93+kj36vbhlp/R8vSQcvCr4ItzCS/KFeqDCRnAEAX+cgjuEHB5Rmk3
2xf5MPiJNqxdO2vLLS59D0UTfWrwExwUtUQ/sM4xbFXyX0Mfi0d7jP6xNyLbFIglG/wh2zHOUjoh
zUGjMJJmDg7CdN+KnOJwmOyKYVyerMUJ+aUt9xKNAXI4uusOCNLzl4wsyBSjdAMf3talpUfcbkat
Mu89N7d8rdAt30iKj22T94c4TVOqZXSM3QnMbdbJ/2oEUqzEWtuDZVUk9wBOsdRPJkrRazv/WZYo
QV57JaaGJfgWmJiGM+3zGlk+bM6L6asahsNrbDb6T7M1rOEfk+i31ZFRltUhuOtlw1MUTl0WDZaK
9jSgqqIln/B06D/Dlxo/3j7KF6WoXIp9J4VyTVOq/54/qIagIFKujO5KOPaPCXHa78KoJk2mHedr
roLIIB/SNrITdRfFhnPCMyVciSsXh0AW/aDOAEzBdnOXpleI9Y4wnCNcAbyuQ7SUUdcjWq5NtLv9
tPKtnR021rGJW0w05A25ZL82veomGeTFY6anabEx4GfiU+giTlnU5fshabs7PjX75faqF9+vXJXY
jx04FRGypOdbrI+KGc9AcY9qO/anPtMwWdYVe5+1TuyPerEmw325HoIaaBfKFypr3kV4KjvdjJRS
aVA7d9I9OZ+xCxGyOqCSnfuYu65J8l9ZD2iHZFKBNGHmssiznEEvNKecu2OeO82XotQ6Fcsyc6LK
jA3fKOJ+pV10cQ0ZHBLCLv1GCkhu8fMNHcXMpVs6zbHSS4AAgKPMYtPO7nyXNSSZK4fzcjVyKnnp
oc1P5fJmnPnXpWc4YUPLzuqOJfzIjwmyZK9DZylHbDmnlfN5EXXk5cqEg0+S90YbaPFgVY0fdGH1
x1oB2n2KotjyDvmcON8SEcGY7lx1fJ8AD//OUGYN5nb5GqmfJNkDn1OpjrZ4jeqgC5o8UXfMpuhr
rCMKW5SDtU2Jxi90VeaVHOz6clK/AWgEkx35z//a1i4PdOg8AdKFZh3ilSmKIKLCiAyvulOE1Y2n
zIKSeLz9LV5GGhqNhlRxIAY4F1Nj0XhVD2sXHWOSq963dFQc8DIr2upfcwQD1AoUDoaikjGy1InE
Ii1xE17dsVLQE930SGg9kcSBVRZDvmOqrf/7fgJQBEJEICXELbX3jT71xrbv6qNaGX20GUdDe8wG
2E9G1qDaZdMlvr2Vl5gqST6icUsXH+OPC0yVbqRNm8ZjfRzqqDnYkQK2pTC+ixg9stxQ/nRt+JmJ
eoM0oph2ylgwVxwFnmXokRRAQ7LSL0jRjlnu6qvJ45WvVqrs0NwFHoCC5CLoYpFZp3oKO2jMsKOq
8lB/13UDootWEm3D2RB+rg8q8mZz/hCNnrNJczwA41CzfAjfv4gpyastPCxfCi1c+cyvHH2oi3xt
KInymS+PPoI2RpYUYXbEUSg5uHVe06U3nIRcWtV3Vpas+WRdOfVvtw+zfF2iSORm/fWtwcBUTNT2
0qOFONlv8EHRvpuN8MftA/EGhD2/XklZ4GQBHScLoyNzvkycglWoUj07InldPYENiurNZAQF3NMs
g41ZR+VsHoIx6o0HHAzDwVfQR042ZWVb6Z1utu6PUcMF0ghJsOLcfle3TTxjgWhAN1OqqEcgqWqc
bBfPZRrsHA3Iy6Fq/59PCfICk1ZZ5zD6XDwHrRj836IqORZmWfnU7K8QwLwtGRSoGrGalVw0DxAM
h8UPjIp/A+a/qHNgOHiDo48Y+ZayXBbqBpV0DaE/szjkeZw/5pMW+o6phN+yMl85i5fsGbk6MUrO
eDkcyyaqFQlQxSijHnGAHPptAKki9ltvmJWXoc7y4KmbKzfcNpMzFS8OXXT3ubW0bIDzV3QqQnxq
+sHi1lV98hkc3mx3qsTKhb/8kW9jeO4IoCgAsbmDF3dTYQ0U5LyDg44gATM+d0JyfxCt90lthQH0
mpnhF6QLsBtqklF1YAK3+TsvGqvcz8omcfZ90kOdKCyjxrjawZNqJfwuey///USJTsDDh8HO0pys
MYJM6TVstuqkBu0yh+rXKaEFo2oA38IsLo9dmMd4hKIYGjfcN9poR+/aIteOnSAq3v4Wl8Xzfz8H
5CGHWDIklyNLsBhTFISTdxgGlP4bpwvuZmys/SiJVRAUenBE6nD01dQoUJzBaFgopeaX3fSnnbRy
G2BoujKCkV/NX9Hh7RdJ5AITcO5G4sN5dDCism/UrvYOY4Zg6n0cpHQYi1KtnZ1o52DY396Bq8vB
R7L5fvh72c4shT0G5SC8Q2nODlRFpJFtesVHNaqt/2ezEengyYAHyjH44tEAM6np3AeHGKVQ4ZcG
4qv+4PTBu9ApQsdHlWr8bMW1Ue9CDM0/qjVEvW1XmobYBEIL1R2MIiwlYwuB9pV9WFZ4/+07jS4y
S5QASDDPf5zXODni8gw2mVmp6IeqlQi3AAoHrL9xwtxMWWx96XDQfNGaiKyd6fo8MzFxcm1ln668
EnCC1NRktpZE9p7/Etgo3HXYKx2gAP0ACjs8zJY+7lGY91YCxtWVaNNLMQ1gQ0uGdKq7MBrTxDkg
6OT5Q1VMCEgTO4NqXAMnLS5zub1nDyV/yl93a5eYgHLs0DkYPUOnoM5wahb4SDkd3rLarOor7/Pa
eiAuYWPL0Skv9Hw9JzdTm96hfQjzyj1h/dJu2iExP6udgmVtFdUrL+1aJKFapg8H202arshe6l8P
iMdJgM5aaB86rUP4hv+pgdKQoybJXoQa6t8WeoxDqDrPHXYr4l6bvMDaugiWORt9NKBwwChRfkyB
lXy6/Ykvyvm3rYfwKVF+fOMXCGsvFmM122gH54YVvo7YyjYb4dbzY4Hd1SPceWuvxxESPreXvfYG
EPBAeYIeEU2LRSADF6nUjt6zbGJZTzPp/0aPG/EuDqADDRZU09vrXTnMhBQ6iqYMLWQm5y9AbePY
GbLGPSSm0N5hsGEDKS+m906hOiu32CIVkTuKfSsALFgACPIs33UYh7NuDi6HedZxmSlQD+42TZA2
H60yReUeeqX1p43sMNvYLgPHTRqFY/xv3a//fgQZCWwjeI/8cf68ej1qoRUm7kHFExctGCdU/lhm
0zhIBAk04G/v7iI3flsNJX9KBVhAgHsXq2WJk0y9obgH1DGbV71wo4fWteYV3NK1KMyX8eZcKKUL
PHmW//qKlMx0hZtpLiyFPPkx6QPLNFiC1KWd+o7wcNtrHGtbkwQfIs/pdhmqoGsV29VnpTSkBGaG
DI/u/EcAgnCHyeIkCcRji6Pd2envRsJM0GS3tBCKxySiHd5NefzMxMo172hAIijGcdv3kR29jsOQ
/zGC2vzSdHpS/PtBl+MFOThCd5b21fnP8wKzwSEHeGNfRBk4587c1pNavZ8hSf7bW2eGTZ8KK0qE
P6WE2lKyLRn6Mi8moRz7wlMerMZons2wEt/+6WzJVai76BtJmCFCf4tY3eSOEk7Z6B3tajLKrdnh
NnU3BpH35/Y6S5jqfwshxCjHtrLCkyHrr9OFv6jTDk3rHQU9zH2vWz/rPqw+MZn2HtpRe6a8KE+6
6Od3GMD/YJwyU5KR1d/+GYt4/PYrOOLo4NGfk9CU81+BubYbAgb3jlbmdS9VM7Z+WlY/NHdgIjPH
4qTkirXyIhcR621YQQsJYB4kVIqnxe2Uqri3em4ZHPO4yvdznWY7fWQ+xnAv91tVC7dO301HRdQl
rRdAzbcfeVmZ8MwkVkyC8F+T+gNLBEJmNcyU1cQ7wtIso8fZKaF/5E2W5dspYQgKnEypPyjULwZC
FsiU+yH+l+YxLxuBFXkcFh9Cd2x3TqMU92rQhubKBi1uD/kDJboOeQALaxQAoecvpW+bNC0BmB2R
tU12nBPU0nPdfaQ20D/e3ozlu2ApmSdwr76ZvizT4MFJHLeJFfvoJTBxzY5YjWtiOG603rD2EwDz
rSY0Y4txufbkBcFa1ifjw18VBkMrbkcE7BhpMNMAh3T+qIJBomuGRoCrcYerRtpSqG2Npl7r31xb
R2f8J4MI1OolKDyII/AL8xgcUO4AtZAibu7P4AvWEo0rY2rmn3BgZYMNgfFl2YsGNagjuy1OiYc9
8mYwqkrdWEGs349WOLj+xO35zsD4EhgK+jRfJyvsP4O5SV47hxEWZIsx/hymDExRLVRGYyNKbCT8
QlFiSuRezOEmGDr3ZQrS8QWqjf6cYNmcbbTcHfGnwKEUCIdltZtB7/xGCpR0c/teKyc6/NJg7yvB
b053NW3VJxNa22mssI/YhmmY3yejxXTFUvhrG5aOfR93FT4a1kh7xYdi2D0IPGsOt0/g8polHKiE
P0B4lDpAP5bjrFB4ndZjGn2a3aZRNqXT9vcMS4Nknyt4hG3w8U4Lv2kzF3MCQWtuAz21Y4TcVdoK
WH/54fFTwEaBbYT6StXjLqJhVGg5Jj06bXz8u56brC33iaKH0vnE+nD7sd+4ymcnXz42NktShov8
e6nAJkCq9oWmS6FTHJjn19o1untpxL3DW7ZE87v42esO6pklQvuFoYbbGLc5klU1/WzOH0rcIjPf
s2Dz6DN+KDag4wJ/IcVL1hBbVzxGQWAiVAJbRXIYlg4sU0nzs59MtG8L03nyMHlDHzXd6WaWfzPd
crjTRkmmEAEZUZYZh05MWIqqeJIp0Cp8NyWK5W3nPPEYua81yaqBjXwxy81EZYiKGbowSvuLy3Qg
althjebPEAQvRstkv24y7EuiIfsxhXCx3DyLX7Rc/An0VPlSmwgDuWVmP5YkxivR+00B8eLHmBTN
bxwY/OjPY5qVdVbVVEF26nELyra1kxvxRjOrKdqoQ2J8MNtSA/JmBtOrXacj1jItNC0frXcveMn6
dvioTLPzMMadiI9FajfuERR6+CfG0h7vt6xNf1FmQthqsALBdTIwjNH3lCAn14uHGbuIMPsVISXz
CXR48pS2WfMTyKmVgg4nwm+CeMaCbnSitW7yosp6+5IluFBqYpIvL9EfeY+3OV6J+SnTw/5Ic2P2
a6IgHSOnPcK001aS42XyIiMHpRMDCaisXGOLt95BmWy7iMgBcyL7oDptIdX5010/w9oI4vGbPiVr
Jk3LC/NtTZ2GJprTQNWWF4kbuM0ocEA8BckcP3gIXZ0ScI4bctJ+k6X6tAXbY92Tbxvve6QQVw7X
lS0mMQARTIOEoaO5KH08iMkeFC/smttJfGxECBLJG+19Ooa07F3cDW+HqYt7kyuTjiSjTZqS0MwX
6yltr7j4hiIvM6XDV7DshbqduCbW/OCurENCJjV8QbfTUl+k3ZlgwNIWc3GaKySQdqpwpWhXl0JL
vv1AlyHe4otkD7GgkMTcRVFXpXY9UmMUJ6PySG4aa6zuKqVs8ACjI7SGlbk8LaAjEOWRfwMxXCpK
TaEUSjZUVJ8nVF92gdVa9zPD/o9Gl1t40c3tbLzPBgPscdppwdeWuaa+cmTk1p2HI+nMyJEFqYOy
1bIXAWYtVrGFzU/YxHSboXDaO/De4xYITraphTnu1Fn6ywhR7W7v9ZWr3cKpHjIs0lLSNGIxJrHz
IkU2iM0WzozTWjWiSQz+epMWnfE8CgT5+/mL15aRH1VRs0eG9B/rU0KSnI7Tk+BSkBXq4hdEmBl2
XMDJqclt496NqsJXXLv70YDFXjlZ1941Aw/mx4QGUMeLT0Urmj4FzIwVplFgkIscZrGD2/4nFJXz
UxF2sCkyK/MDzsmhwN32318z2EhYGbr0Zrnon8YTVpxpQ2RIBJK1PpCV8cGelTLeN1pb/9GiIHmG
AA/erSuc/vPtN33ljIEngOX4BvrjDji/8jJVEzm3XnrKM4Sh7wo7sN+V/Zz87nS3NjfOnLXvOxWT
sK2WjeCVbq9+GRTpXTJBR0GVgp3v+3x1t80hKndqeoowVkN5wxjgMbsoN/0Wcdy/uIloV5Txr0QR
egMgKtE2pY71Fu86SguzyGNUgbUwVL91keUhTW1CJbeSYP5HhgpHmLVgBjKukFPxRWh087IA9ce5
Qg+lc/doqAXhgwS4rFkpXF6nHD3ZYoGWTP25fIlBjUhm2eGEB3DM3VkNGhtZ0hr0AVBMx08OKT4m
vCvv7tqi2I4i7y171ZA7z98dBfeQpAUC5jo8wS3yztA5lNp4CoAd7/GII/cdjX8tsOFAM/VBmIHe
OF3h5aQtGkIUl8oa0wglNTBkyhy6eHb/PAyesvJ8lxN2yf0l9El5dgCx3qKYV6Ygd4x2QG3LjCE8
Yp4VvNqBI+ptXrtK8oh7YPdQZLOznzMl+05rE9tLd/Ca3xhfDZEPWmNWtgoo4T9zbgQfzSwjkwMf
0P6PszPrrRNZu/AvQqKYuQX2aMd2nDhxcoMyMo9FMf367yFX7W3LW+fTkY661elmA0UN77vWsz4p
4tM/56qCYeUkqSb309riXhylXVxbRN6YylHEUK/hK+cITpvm5XtyF8cq020Ubl/DL4d2x1dDxubf
qteGMyjnMg71xI3bY4UDgRB0PtR+J10n//X+t86mniu9XM+Q6WA8xB/AT0JN9vKXjLEw1KRrfHvY
uYhFG5Kormc8S5XZYKlR8IXtrokE2bU7ov3IR0yB75tVqod6hYzByefvMWfRA0FGI21oxAHlCuVo
SDckSlc1oc6/H0g5Tsi5pvLGsfuC3I1GC/GQOHcZ/LyD0XteoGLmmaHx5p2f1cWfVlsUOocxPnuY
lY+qi6fI6EDip3UXf8DVNEJ3Seoo7YTcj3qRUabVpoeNFR/YizGcuzJO+asm/dyAsrop41E/9rOd
BdZSe39M4p/ClFlnB/ZiITDcKnakLZTHnKrxcXWTZ9k6ehCbersDBzYf1tj3SbVLvY+FgYCx8Mz5
DlWNS8SfL2+E1c3n1rDzmxQrZ71b3b7ag59KQ9LyzN3s+z/0spUPxA+bURZ75Y3UEH6UzuQFAH06
QjJzAtpLxYkQcl2opV0X2dKw/hipre/hQ7VBuxic3Mti2Oflou8XW9SPxEoyPIqMcEs6BDemr1SI
F8w6yaGfP4sMacAslulopDIO5tY298My/dRTUrZsfJX4U0beEG6NB+XXLlntrO954DgKvm6Jz0kP
smrNQlcmKuiJh0SlRur2DBPqpkl5eH1a+CdXYbZYWmV/0HXqKzS9UvVrmcrurieHEdtTTCSk0JOw
1+TYhmZiLVQmlHA/dZhOSTzV9dPsj180tKChnc3tfSNkCnh1WHa2E3dH1XrLsZ04jYE0lbcNDaGA
6n6yj4vCvS/yQZz00Y4PTT/Zu3XCXFAXVDaaIulxCdOta+i2RMbij/d+a1cwUZ3PvTtVUVNpxVFq
aENJC1efHGitf5HdOt85cUBMyhvT/FooYXwC0f8wyYwTJVCDG70sMsi0C1WohepPNvz0pB+fFWTu
IC0MGw4F6sTW9hj5bOkWVH3eQinf0KM6NbBQZFI/LYjATkOtt2FS841jy3TCcVYNx1oiSZ2hc2/s
2czRSSyNdepTo9snysx2iVzMgzUDnMwcyPIsQvOHYpranQEH5xl+i4jsxRM77Lfdt6Xv/Vv0H3Ee
FL74IaqW1HO0KsaXtHaWUw7CBgFwNXAAG5LbIsaAy9Own9zOjdFB696unlPzh89mLHD7djlifNNu
s9UkhZ2Akju/n/XTZCv30GSN+0FnUD+kg7feq9Ktbhnj+v26zM7HuJy7O5EMXRRnwvqcmkMWAZ5v
Ti0N2xvVign2mAEnX66cwRu0l6PMvxUNEM6ZZvpupcT9p9b8+4Ya0F3NSeQG/vUvVTjTeTU7eVN2
/FHP7PpA6z2gwBZwUEDOEvmfvzDjOxIcvJjcD/WsZV+b3nU+ePSt9+5oin3C1PgxycfujtoUQe8V
s+C8rF+xZ2k/yLc0wIs0zEtpVX0CPOEyrp00XG2zvcEAYR1zQ+uhMafeh9FQy31OKerZWYz2uXO9
9ian0Bx0vWx2tBS/1a31Gwbtt65vvDu6YjIceJI8w0rsNXQ9IdJ+ETmJRX+Myv7O02v3Gpnr9TYB
/TfVcE5TW0f7siTOIif7WrBN8Ielvl1IBAJrQ/IH7Njlthvc6jCP07XQu9dyyY1gAgEC+R21SWpg
L5ea3vWXyRkxBxNYYH7BYuERO6Kz1u3XgVLKh8woKv1E/FJ9LkuHQJm2yfQjIjexAk0lqiKwSh3Q
U2prT3mNcjWoRuFfKzi98WyoRrC7oCjAJviS5ZArR+99EvHOrYu1QtOXuY34kN3Ps+yMOzWY6tEg
g/caxBgR4hsr8YbzZdO4HW5fdX2NyeirgRBlayD0N8iLTD35rUEca91Ngd64OgwfxTizK49IB70e
ziAT3F9tq7oVkEFaeUG1ZMbXIq9VHlqj0YZMS96h6KtfpTb90bN8ygEvYB3JzOInjKP2R9KIZQfG
SBw4Sg6BnzXqmxnnbgBva3kSCoxtBd2WhhbcOCG6IsfV1wwHNmjTzUxN5SQopIVkGv+q+nrdueyu
WXHcbo9hpYjIGJSnklRWvGQGEPeqEVTYlr8qWeyzKbTCDXQgsYo1eRk+NrX1m/os2kh3HvcrRIg9
jHGqfTRcA88qMiKyWiJtO8EX7rkxuxQTjmJgIpwOixpdGYRbuQMe3uy7GEEeaVTAKsa2gPyhTyeZ
Vk4ERVhFeSGNYCzz4Y54R/mFp1yHpl78qh0T1b4q4V4qcLUmm8Go07W/rlZoUUFIxr3jxtpHZzTE
LUfhLoC8b65BOq4f/ZwU3RogFKuQkR6a1SGZnuzgCGBZFVZV3t2UbYLYBzlJlHmWFrSdIaNuNv4m
dTzvvdVJg0VVfIq149GMaMubqbS7XdukawjKzAtjpZJ9XqzOvXL8oYjWpqMAPPvZx7gZx1DoXeEH
Ofm8kV/Nxa2RxB2vy47bUI7JcEu2ZL1Li9GNtFW3b2t30KJegW7OoQJHin89iKuUc5+vLzurUZy6
y9jaEd2YR/1ao+R2hBYYvV4d2LdMB31p56dpHrJHB9ncmUdfPC5dm93hzBzg+sZAEsvSOnRaVXyJ
7RL1hFexh7I1n5pFOwYIwpbdWCR6AFE9CbtM1/bSabQd6asNLtoKwcOaeFGfLlMECH88AELUbpHE
6g/aAONvnDJBU7EVD3qR+ECWXTqK7jCEWVwVj2UpnN2K8uHOL42BTDeXElWli6IjSU8SepOXileo
Da1/QqY0R1XflydzHOdbxArfVs9sYd3G5sOKD5PXMnl5RHpy9Vx1TrsHB4VeTW8T5IPelJ5qvNBR
12NJCSsKrMR5G91DhqTzFhuP9kPrO15GBYow44PGLh518bZU06Jbznk3DE/ozfxQEMUZZJqRBmbd
z4+jJsQhtRLn1K2Lf1eZg7mz7VLbrYNjhambZCejdsbILtjMZJhBQteclxutWNlxWTVkHb6pcNHB
PIPqE0etZacIAVU9J4lf8Q0ZPZ2OrvzeFT2b0Nxvvy4JmvEyK7B/akYXGn3WNIFLs/Yeqyp/GHtG
ZA5xuScpNdsXyGJdpLm6HfpOZ0YuFwxEunE7hqQ2yoPer3kWEH4b19HcbstmX9VjEqhJOScWczfU
XJdM7L5dT/Wqk2TiZSYvO4mf7BWesrtY8GeRbehf4wTP5bIolzK+bn3u2zk5msViPvn5/C3TM7pY
gA/yZ7dTI3s8XZXPqdTlI6t2dQMAsI3maXD9oMkXyvrwtvdMmRgmE39CIwCpDwaoCqdV8hHZ5frD
VoX7Q67+/DfXJbnWRjlxChjSHUp5wdqjw6022ul2cwh8qV1/CwlI9Z3kq4xmqpjRpI2fO8vWwrUV
BabWyhChI+Y0gC4w7Zeia85VZTxPYvCitfZFmHeYBehD8PbNaTzEOeEPxEvyH9AkwgE3b/TfLigH
gHSxe6o03fw69vPvPh7zHWrkjQzma98nih8Hksq7gz+lxZekwXnlGIX9YHs52mW4OtGcN9Z+LHs7
TCyHTPQk9nZmOjOb+HO7mzTD+JN3o20G6+i3e6/X1dFsF/0k8765tQiRJoViHCLRD9Q6m6GZdus8
cNHMLiJjRsHe1+p7YvXrU1rCmDBl/H1RvrmfhFWT+ag3h67s4r1FJSuQtp+yQaexu5gat2YmQxhP
jnbQO917qK12vNNk7O40DX1pXw7rvdZM5YPWavEuU66mBQ5mgjRo1/K5SItrve5/Fd2LEzLlx62v
iGOGosNlxWgzcVXjoJ1kpaef60RrcWfr3ZeyW+Zfq/CQ+Md5FzixYPAIzm4lncW9jRhgy11ant4/
sb9xXgdoDngTpTXQh0uXi5WOJA56E97UNk3CZiZByV4zBQqjU83XRpkiQHJT7dtUfgWON0fvX/6f
LujyaaCk0PmigYehrH65idNQzcyurNJzY06eBitY5X+s3LPuEsMsb2LhyRupx80dE7ye3o2uKj8R
XoDwVDnqY53MXcAs1ZSBby3qc6+LKXsoEssKKr+yn8WQ+P+7PmYr49IGQR1BAfuyaRAvbLh7T2OK
7w33L158pwRqHauQysM3vDEmugzrZ5ErEqp8V155Xq9Lm7CnN3PgPzgH8UgvH1ecIhMqrCI5j2Vc
7gT59p+NhNofQV3O/v1X87pui/kQ4f0/ehwv5qJqHOsWuxcfhhTdeIIKzEzb+64y9uzN2GfbI4/+
/Qv+ExFfjgWHNgz/4ywBNePlzYmk0MrO8eNT7qhEfZCWSBmHla3ym3Yqyp9lsUXVeIOmoTtw1ZJi
ZO+Uc1iyrmMlaYgDky5Zk23srR+cRLg/63RaEHiIRnUBHIB1jeLVaKxocoYpA/KuKAoDx3YTzM8O
x7rEdgmB0syK4yNn7rPSlZsFTZzS+oi7paJgUJmLCuyuxRqPglKNgdJW6zaZ2nivu2NmP+gD+51g
XvT10zCxhoV6XhJnbBX+2u+c2S7RnXiqu00qusaAfdRz2ab1vVqGzKVE4xvrvsqN6XOsc84LOZLH
Et2AGJu947CT3s9F3j7Ged3fJ6Jx6mjUZ0HqYj21lA5AO37F0zj8TRVakytzxfb8L98PatmtOruZ
my9F4LTKPd4F6rtO76CK00HWD5veNMJbbRxa3ZlY8uzlZhpn40qh9q1x/89ouAWC4fG6GBrknzie
nEu86UbBwd+e+kcoQsNuzr3/vQfJB+5sXkMHjRc6w5ej0GX1o7ULlIb9rLZXGE2O7sClSJm3Tu+P
+FcyQ1rx/+JsNq6T4Dh7cYRVLtHtg5vGpyTeBEGuo0WOKPpwLRhCvjnirjCtdj/EHLvYP9KJi0G8
9xWnuvd/yesOLz/kn/Yaf/7Gc39506M0JrtWNcDpqlmfObS6VjCuxGZd+cYvroN804amQp0AG8GW
FrD98//oKg1wF4vtyBFFmS9/slLXd0xC7ZWp62KgbleB+470mo0Pvc1Lv5lXNKs/WsVwpLVFP6sA
TnIyWmfdO2Q1nmdjrdgHSussQeRdGagXp+7t0mi08OtRm2DAXkoAkhSTfJka47Fg3/IFvE8elV6b
H9Dw999dK2t+JKQbX/kwLzVA/65KY5FaCE02Jk7z5WNt43bVPZVOR9eeBnZoRj0+65VfLpxWR3Vb
4DH8iolgfKKSYnwFAFHpYac6/5k5x5oCgtAJfEfuaQ60e4M6j10tADLWeQ/vD7NtGP1nBvn3O1nk
sfFuGAwk+C9/Z9LaiQ7tcDqS7zV/JqXLpoHkoofL+1LfgTLu7hMvm8JW073AlKV/RUL2xvWJiMDT
S2QNcrbLPkkeq7Es52ak/taWM4fyrGqiOlnW28WDTEv93NtqV+YyYxlvSHaI1NDm12QiF5PZ9hTI
9UQRtVHWtonm5VMgfHUuWsdVx9ZMfSfwUtflkKMZHDi0eKycK9/cWzdNit3mpaL38HpwOBiZM0iT
RwBy3aNVtv79GHOoB4Rj3BV4NqOJKkvQequ86X0q+e+/81cfI1k93CfqUYN8QVyRL++2N+xMVLXm
UGMu21OlrybZikkTzbqTPvixnH/ROfB2K03/4/tX/seNeTHcWKiQx6Ai3uJhacC/vHRMNVeq0feP
mhXr/RHcx9KckoHg7Qcn9Zr2e+IuHBFwW4v+d2ka8kFD/Hsz2ckAMLcBSRPSACyP6L8n4+gjNm4O
cwoy8sa3O6l/5A8YB5b/qj+rqug532dGbg8/S9Lr6kivY5NiOO5sdvQlQWqOqsh6pNaNGSEr643p
ny9fG1+nZbKo37NGjz6y2mLG05t2PpV6zy3rg3T09ludO8Zv+FCcqQxpZmuYDXr9p7C1pN2hB68D
6roeaCS5ulqUuYRaRKtM5XLqOO2CQ7vHiuacYZmeNEyTnA6Ji48/QElvqTlVe8+qPsML2bXterbz
76UdQLSCTu3R2xDHZvUwnG+dZu/QdKPiSOfCGIjWKs/am9FyYF5XGJl/TiMaZBfz6w+ZWcZzba7O
52Rc099DvbI7azXApJFEnntStpV+LTN+IxvK0SrDwhWdxqdnk4np5h1lj3ZN1Qe9XrMEZ0dt54GX
gHE5apIFcp687t4tjLw6WZbqPq0Ar+g+eebIfsuwinvPoK/xNNMx+5BQtCbWpzDpEr0/wF59yIwv
2tRkAjOu4RJcjC9oRZWfVEMMqIqYeqm6/Jh7kjwB0/Kv+F3euBTLCT1V4viQRl1ifcqkbVo3Tb1j
TQVlV9e9uCeu0DwlnVVcWT1fLWFAmLjK1hAHjY1A5+KrWZ22KWrbPTqdFP0JuG237mcYa3+6uc7+
KttIykOXpeu1o/HFiQPDEBfmUbGCsRviL15eGBGCyLLRd48bTfOoEYCMVmUw9lCLjP3kefnP91/f
m9fbzhmU5/8Vyl9eb5E9DJCeZ6rHyOndIVPHMveozFCuoQrheFdmwrfeIXp6/MwwJ9laXqx+Psr5
qltJhGGqh2Zax97BKos4FKW1/n7/1t68FBmJNA5AX7iX5um8ZCkdPdM7ytHQbzLhd2FeTpSRx9a5
Msu+NVyYXumuUJhCvH+xh03LgQ7P4nnHzG7lhEI8rT5n1rwM9BPp/PXTAJeP2rGbX3mcb7w+duoI
ILcWB5/GxV6ysWJtHEWjHa0x1r7WdT180OwseTIWeyQ0WLt2MLi4HjvXTdDqs4EVDEXUPi+Hi6zs
dhYOgtbMIxasLVI7RQoJvCHInbl6HObevOIefOOKYATQBuK6NXx0gi+vWDLv9rGwizOsaGcHZEM/
LlREychV6tag5/C/PdHtDtHAIBD71yx75VZcG0q8jqzKc0U2mRMNyIVTQgZ19YNdUP7TSxbdOrw/
UC9Gz7+Hyu4TbamLqsO/PBA4qjDWUhFPaxoNlVCOfh+nMZH3tBmeKXxVrE7xNaTuG48VWg2wcxpj
W+PwYkdipolrrz5Rfm4/0a1y+/LOWG39wyjy7thBKfvflol/98jmB+6oydLmXNY16jUuJsftqrNK
8GwV4xx/1jlRRtVsAQX/n58nZyvgz7Tj0YpdDhl/1RJDWxBPNRWsuTqR7s6Pk+Qr+xBY2LENH7QR
1wym28j/zz7r37jhuIOkns01rpptNvrPqW4wR7tAzV6eXbctvGOTWLSPkIdZKhzVDNNQGnU5broE
Afmu8wgYTyuCP6/c+8VO89/PwKLChm+zYyLzfPkzRvgVzZLn5NYOav7m6tWm4V2wWPdycb/Nueju
19JFoND58//jSyX2gIg95iHe9YXsiUHTL5Dfy7PZLUBx4s5M997YK+QuY/Vrggdy5VPdHunlI0cx
zKxLlDJ6wIsLKterdWfgXlVVNXdCTfiKiXMklq6oPO/KQvnKlLdNDHyguLNdg2n+0gjmriAFHcnV
akebbpIZEVI0Kqs4xZOCz0CmH0k2oETM78hXy2NdAqcI0fxqH5ALOiau1wr3czHH0kbwNTrplcf/
xizCgEd+SXHUJtLjYqK0ljVPSgsh8SIzQQvYdXf9/HPApbcGUpPz2cl762q98o1XwM6B6ZkEVXoy
24/6z6g317nV4JAUZ0sRNVDUeYMACMPvkZzQ7FpC+xsSv81RTWkGDjhD/NILmKVwUvumKc4C1fBJ
wfqCNWJt3be4O+XDmAarZcqwTduJzt2a0V801a/3J5e3Bh1iLwq0hFKwG714zA0jOqbOXp4pyUtS
szO//sVxPkdn1Mzh+9d684ZtEy0oSy17wcuZbCnSxc9kWZ0FirdwlnN7gp7MbS7jkjDKOfOUs2Hv
K+WRZl4Q41Avevw/S4nJMrE3pJ/NPb8aWOiFBT1nvutEjxGFNmSTJqFj13ro17K4crE3WkNcDY3v
1hCBVneZcGemS2nWomfyFjBm2mkUO8rY6RGplXaYs6Y6uGtDmlC73Twh3VmkGc1EIHbm72XaV5+u
vII33zcCWaTUKJYYdy9HOAc9HjOZqGfPzuKj3nZqr8B37qc4fSCTqmSM+TIq7LyDN934tEut/AdF
cRSF/gYUHfv6YEkUUOiDrgXHvTXZU8vgZyESZixebDvXtDMNXHmsOTXKAou091scaN7DCDEkWCnc
H/sxmw6A/f8fHwEcVwg4zLv4Ji4++1g2TZuvjEuEIOstf8XZ25mWY8eSduUbeOv548/AgEu7SdBw
evn8Nb0bZJGMxbnh+PmrsBXNSUpLfARWJsU1ydCrJ4rbA3gagB9zSz2/jLhJ2Ir21bSsp3U1s6Pw
6SKzkqf3s5ZMTGypfZtK8LEWgtQrC/c2b7xYzLYrY2Xa/p/a6eU487O0EWnm2ifU5BDw6XxaP4US
tHDfH9Bv3SE3iJeZLRJWxO15/2fGNnKashg+nFNfVojmdHeH8PjnZDY5GlXGzL7z0j6K49y5Und8
/WVvThoLJzflYfa5/1jx/7kyCgGgBlrvnNTsKw2TMFFbJQxaN6j7zivPQ5MM1RGzoJh2E/PeWThq
YYafCrRaaTuMVjBPMaLJ9x/I60l2+11gDngcHL4hi798InVOeC3BoM4p7TXzKMq6oTi33DmzqX1A
HZ2GObV0YDSLCMypF2GyLG70/m94Nci3nwDrlKLwv87AxSRjO+TwWMninBIk0YwzoU4EgnXh2pjX
cLWvNv5cisHNF0XflvPqxfcELMlbyNbGTy/bebd6mgSY12J+ISDriTbddKVo89a4pkIE2ZuAS07H
F5s0LTWQ8xSGeeryzUkqVDF/tut6PLz/BF9tv7ktenIsHeQpsfu5uC1RVXI1Z4vLuGioDpXU7Uhf
kvFxtPo6OUiUsOazpVVmvtOhOMwROh3/z/u/4Y1bZR7eekecqigGXPwG1N5NWsy5e6LEAXZ0lMr7
ttBCvRZm/cYrpNxGiYhzBu7SS71ANzAqaAZaJ2ISe7UbfVsrkU2vCO5QAMnlvss1dXr/3t4YoVTr
kRWQLk1D8PKa5NmC7+4QwfctcX1EDyoanavjfJ0mx3h8/1qvt9omBUXQEhzCTdpYly+zW3xfTiqx
T/j8pbyp7dKZw1TP3CWc+7Jfd62IDf1PJWfviMs5/+XH9YykierL8pEC6Cy+2FPuJEekwLQ4OP6I
a0Eab/5GcEZAQpjNNvjYy1lDljV+umxEOFW3QxJ6Q7JEbL9LivgOMdRJr8KeitDByovh1q3HASJe
jTysESJs5/hnUnr9AamP9/H9h2e9NTqQI7AhoHkLdvdiLhnquUuk06EvtXJ3rIN5pcEQxGj0HyRt
+RQxdDqUaBgJzo7K1PQ6DLrZ0u0arXZ+t4mZyKjxi/RZ6KMjWR3Y4UYlTNsc4Cw03yg2AF2HdJfY
b1cL82I4wehYgz4ViAjg5k9aIOxOzZ8ts0tuOwVIa5/aRZeFTQ0FicEjiFOdkQvUB7dQVh90g+lb
OxgYaL7nWPPdYJIlSWOIJ+va/i2nzPzq5KljBA11UDOoGtgrp3XMBrFH5dZiiMh1/1mD4flZxF4+
nKkIOnagF2NpXtmhvjHTbCdOHGEWLVzqCy9f/NzTVBOw0k6WXje/48x0dn2c8XAMhifboeRkVW19
Gvt2jIgL9a8sFW+s31SHETNTnN446xeXFwu6LafVmWRccWNoidj7Ti/3xaKQ4KpFRZ4cEPtV18yj
by2T2Ks5XG5lOJq6FxN5BegQT4rlnFiUsmMZi4muXSk+2XDxDt5gpQ+4vbQ907wgfj61IkGbZ/f+
4H5jFuLBI6/HLUy17PIMLszU9fPeMU7ewHYcoMOUL4e8zM35PNYO6Ib3L7c9yxd7Ms4f6ADoN0CW
wFd28Y0rI6kWmP3VOTdQuwTKIbfzZvXt/tSYM9LuIo1HKPqwya+85Ff3Semf7gObEoJEsFUaL8eY
MdtQYisCZkzYhlaYI91EGKsNaFiHGiP6lcf6+j7B3bEfYJXejvGXOzOnN4yyxlN5rniuj5lIcnUq
a6lRMK+H/AFZeHkchSCe6P3ni4/k1RPmytwsO5/NO3q5rCBDyIhMMfPz1IlmR+V6OfhGWUZTDJDB
XXRip4jRPOAZGv9oXj9Ggxi/5fj7P/dNtZ6slTOVicg/KpDwBXYh/EcjV74MpVMPK/KcwjghhPDu
+qaX92zy3LDRnfKDIZLsU6kDZUCdbdHWjKcdU9R6xjbb/8xLvD6TXJabyi8Ic59dJq1q+Z4XNATd
Mb7b8E1RZqmzZXd5pPrZCtcsp5qpDybT/mhCu+msb2sjNASdvRH1UtNPooccNQ9LfOor5B+F42uR
uXbdR6XmjJaLiQ8wcDy6z2Plluw4ezxMrlu1Tw2zfZhgyQwSIy2ywKDA+We1/SUAaj6Gc1wigFUa
26vWVijmW/eM3DcJYOSMbKAtGbAVnJ5IDaif4EMUm+okl9BEx+Wc1Q4GPtzt9X4TZk2RnoNQsDEm
h9lkkwEzSpOHLCdxl2pF+zTFrR/OzTqHw5DpIVysBelO3T1pTS4+qAUggu4nzSlreySUMQT9o96U
7Z5Y7b8J0TUfllUTx2px4aB0XodizJhG7JieeMQ4tP6dvKWLJobkB4syHuhddMOhRmN2QoXZ6FHu
VCTqzN0npRvpzQSp6McyIbZf7Ep9mfJh+plydjsbOqIhoKlbOZKhETvFEDbUBwInK/BPFPlEy38u
I52ssVt9appPg1yXkPTxeA5a+rEHq8r0w1rUeN2qxM4e3NaYd72Jc55DnBsos0huXc2e92KsvYPN
DHguMqkeKREVZPDIMcps629Cm+/k4RM4xU5VndPZjQ92kt1C76oi3c7NkxXbfjhWugxqsdQ/W4Be
z9XAM+/AmaMDL9bAqzjQp/aA0a/FftFmFbh37F/hkCfFI+s7FCJcX+3RGeo/ymSaEHToWaP5nfju
s52PNO4hGVg0x1HzfpmabanNk1WBq2/VhLTRGp80ZlNsDpr/EXtJZVEld+m4oMbdMdFNH9vG6s4O
pwa0Mt145y14FcXQ/1gw9xybviVjo8/zk+rhQDVeVu9XIFEnq5z1iF3/FIxuVd/zGY4HTypM8ByH
ojQj3GjsvPq+NKv5vo9T2tTuip+QL6K5H2fb3NXjMuBh2DpoZUx1LyP+SPelzfxrVETDJkURZZo+
/BnHLg8LaHFfUDn0ISJFiZvfno+NHDPqSekPIpp+WVJTByfFMwVZY34wJkPbuyJeH/BQ6nfI1X+l
ufclLZr6sCRpdsJiSsknEdV+YCLogAXJMdRImDlba66xpSGVC6NM8qsgVD0y29iNVFwPO0efvreE
ADyy08O8W1i9Fhb2ltE7DOmNFbsuGKzV2DWdRilvahf0l8IMEsFMB8w8wi/1BC/U2pH0BJQhaX9k
OveBS3ac99Ki1tfkqbrNY3K2VF+XRzI6BrwpevaUywZtruogKWgmBot8ie/8PJ9+Ov4EocmWnrZD
ay6jER/rPsvrLdExRnncp0nUFrkTEsqUPcwagjjg9h7GxESCWIO2trcG+cfCav9gVTksWt9QUd2a
X3svFj/XuojvNwNwYGq6uHG8vA+rMXef3UkCAErK58nyapYzM45SezHxoxRqn2jC/uC0+AuMxByw
8K/VAT5Cd4pNjvy1xX9E84t2B4hsfowpPN2vIisOCTlVO0OmcY0zdfR2knBXMB6zeFQCY3Q9xf0+
NbFx+U1jIrBgk15kxhTZdrbyt8bG0sNdESdWFsKf+OiSxR30KjHI/U0fbX/GJsb5Y3is28TeSek1
v+E0mI/KZXQaU9aeWBfzsNM0a4dP3jyX5vYZsv10vyfTpMIE/eltMqxDhNOzvh3pWR1rMbWkfNfD
nv6l2Nn19NTU7IeDRoef7w6JFTrpahz1GtpvlYEcoVgCZ2xyssi04uzIoXKIIFtbN7NikFhrKs+t
QCdjQrrc4Vtd99ok8bbhBj3CujCPLYCcSCsW/VwOVfOBHlh5KwUHIj9m5u6HMY5WWNlHsxITfzv/
5HPe3hHDaiXyEcstAHQUr4ShmzoWZ5KSo1Y0Pdlmpf7JmqjHWU27IrhZ5COZ71nQU5bcx16VH512
dsMczcwndlEE8i2Y/7MsyZfAyKcm8rR2McOWqfpoDh4Zm8g998Rad/upyThLZI3Zhk7WaNGa69Od
B8Q1mLc2MM1nLSgbW99RnLSiaqQXs3Q01jSb5ybTHKWSWJeArfpfeyUSu06tnAfYYMAXhFjv3WXo
n8acmFP4GA6UMmCkHa3ZoF/YsY+NBWhdLOK5H7H01Nn0SQxjfUsb+gtDPHvAUTR89kyZnfRWK/cO
TZaHXtTNLsZ+sccBSlwfOQNhmnG+EzR0bzM55o9WJeTzUGN1X+psOdNiF3GAT5ckeDtpcRs7RR7V
k54dqPfPxDXHBUsrM5VqpHtuHLN+LufceObMXKQBaQc0INx5Sh9g+aZfncxKIlv9H2XnsRs3tkXR
LyLAeElOGSqqVMqSPSHkxJwzv/4tetQqCS68SQMNd5tF8vKGc/Zeu5m9cWRFT3HSew3nZX+M02ab
JzYaw5w04luMbiq+T232EDqTIqcMT5Ee1ae4nHUfoB4bexbZ47SQF1eJ2XIGsSpIQ25tojq5G6kq
7fKAHjXZFhPeQSDgR6tb1F/6pBSHXh6KTTDX0zbEKfUadY2+waoebZDURlt6J0h9B1TtGnlqJF2m
IwktU9twgqoTdgx1ZFueaFXC82JzQFbUN/d2K6fPbA6VOylpwuMSBoaDPr7YZDiNkDzNWA35n307
kxQ/EwsG4ZFEuc5Muz1+pfHOjnBm81UO3oSOi7m1BqdgtkADkTo8gHO2NkaUSLs2DeYdySH5jiSP
2ZdHYXhCaioA5swzLVvv8ziFxUnKK+lu1LKcKg9MxGUqek9o+B1kfcnBhgr9iLwIf3xI2I7o5WSf
yMiyLDVQXLI/IAlJmXqTdiDcq1Av8Azm+T41I/W2mdj+VAPxhiVKAezzBj/NDso7UJCGb6Ga38ZT
t3hopgdXU5fXTh0XBwPSypGYSuEnM8LWMMm7sz7qoU/wgeSnLYZ5sSi2J6ZYhSFRCY9owowSTppt
mQO6NwA1YETrysDsrXYbW870+6DOU6+pywqvPpnNWT1RHtZ0lhXkd249CGIPCnn2TMT9Oz0th2fF
kpQj1a9YdQrccdjdq/GccJbYjNNS+XRsiTc3KmV2cqxm7tCk2tswtNGWlnUJHAAT5DEfg2EzFkt0
AGCPc7zvczeFNedlQUjtH6GQP5QG5XhFax9UthunFKbP3ViN0ZGJoHQ1vgG/HKEztIAsYC4M4buI
WT0dNdODk15Hq72ufS7JbZH92c6DbVMuyyaip8M2KjN2eaPEBzzRw96sAII7s2r1ittQW3RjbWHC
WXr1abDMEF+6GLYjhP6bSR8YHKiADj0tPZ+QawVoe9XvQtAoCYWfKHytJLDmAz22LfQ7vIHdmqAs
owCOpkL2MzUqgXwZlSMvFrIPIkWp6OEsZ35Kgi2PZT7FjaqfaYLgHwxNFvmllX1bLuxvTKgBmMVJ
bt1aFeWexPjGXyF/u9nC/4jMMMfilo27bmTTERE6twUaLXaKtFgPUp7pDjuwxc+JJ3xO1fXsEGaM
QSy7NzUyXmLkJ+YtuszWPpqH2q0MMaZOEC3McjzGc6wWI5902z8pamxHrm53066GTntI025xcYDO
W9GkgA61JnsvpXH0wG4YWxBq2WmRFg20DlTJDuEfzppyxjybi8fJGEjxC+pmYxLpukmratp1QfHS
tzKQLkxIR2vND5yNudigqw626ZIk7MkoxehD3v7Jmq6nc2ckvhgi+VHSNepRVnwm+MXawb3p34VW
BqDFZn0TRMHs9AsZ9k7cwFJZmq7dzXUzOJwYfpe5LbZWT+RFGUaGn5cCqDVThkfuR+hjLezex6mM
kQ0xk9lduTyxQKtP9A+G1zFnhc+GfrzTyfQ9R6beRN6ycoSxnN91UIwdLFSAsdE3nqRuzp/DQai7
WTSs4WQDc6wLku00iupe6gh5G0s8q3OKQZSgvXNd4Bb0yjaJ9nmqaXegWRQ/TlWEF6K33C4DxR0G
4XCsEvyaSstZsdSK4ifHJ9tdsAU/Ngrio2gYMRLrRoBjnTQpO0HnNEqogp2l+4ttl9/StNaXnVnY
+TaKhsFZ7IiY67Q3r9QjPpUw6a8jYCFaAg0LxbT1z//TKbLJDsF/CkAHebZ5H9ZDeSrT2Hxtetov
NhE2m3/XIT6V9Nbrrb03QU+ENvtFaYt9fKdUrJmH1u6SnV6KLfVkb6l1f0JusLXmxjjpQavvayoU
V2ogn0s91JZMfCeI8umPXOqzpSbXk3KdbuBfhlu5Kso3qxul27hHunHlWp9reMp6MaINaDTRYhdr
OeY/D7aHBJSRWwHtzzZwwCPRTlxQAfopqhN5n5CMdGaHuhhOP2edk+Cyxmpvd+//ftxf3TI0Z6rm
aGz1T4+7aRoodIoZH2owHoT9aElEN9C2NoIDzLXn+1VtC/IajQtaeyRcXJTD4cb2xNmjUKnHKTna
djlYzkivekXT2lWBG1ddfje5MmdXanifukE8a5peFA/JQEIjczGI2dYvJpNbeui7uv9Jv2T2ms6U
rlSjv7wK6icdFrxKsX8tF//njS6DTHb3XKcHApKUe2GM1qkTY7P9v98Y1TlGDsRhfG+X6r1WYfmj
9RUfCiT3d2Ot97tZm/qTNQfWlcf21Rhl/7qOT14YH+NlF22WqlFm3TnAJO5Kvyhx0wklG/9gpydd
b9GKah/nLUawQaRs4+xQlBRCELn9/P9vGn8WkSi8QAwUF49WC2QlopIWUUCyop9sQOTWr/Dbg78x
J/vp3xf7YpjyXa7GVgpduGrXP//Pe+xHoVBeYbEbelUbjqOYlAX0Rq69dAVANVfto/AFDdz09u/r
fu7KM/dR1Wf0IG2z6GV9vPAsz3Ot5UF0EJ38GKll6+ZZkkOwnpO9aCXNbaVcf8SNGvyOkq7aG9MY
7mIKJgAIhuAaI/LzY0B0oa0Pgm8HYfPFM5cyRZ3zYQz2ddurW6Ayo18lMbB30VJFMqJsA7Ggu9Ki
vrSOIZrkqnQ3BbUMBDKX5XazNbGRykqwT3sc/vliYjdcZpJmdGQmmEibZzG1YgO6FNBTnxiwNfBM
acEQedzKr8TQJCe3JN21U2t0AtwJ//cCxQ+kUK7jOCU/+BPNsQBCU1RVsDcqTT0hs+x+j0uq+JxW
jXOg59JbSwDgPkGaGNPqM4Mr2sLPM7ZA8MjSyEyKvPOSGW9EnNnrriYKAoPOZugUmYC9oGlvdUox
V2iSnxdjdEVrext6JXHJlykag4JiXo0JX2gKukpUmLTMTbDZAiuw4zutm2oCB2TUGjRQ3AXG2bVF
8vOUyg9AgUbnR+H4d6nkNcYgpsVm2Psy+zPLcbu1OaIelkSZ3aIyXsIsQylj9pI76rH8Amh8dnuJ
I93qz4XBYYUn1AhXftRXLwDdKZMDUwOevYsdijzMo0G7gIC1fMp6Rx7k5AnjaFG4Kk7wa9GO69L0
se+1aqcxjLGw0IG6bCGPkF86pSGOtkKYcpibWn6p9Xr066BP/SXS1SuL2N9G2uUF2diDwtWwhnzm
t+NdT201JTA6Tatum3QE6EDdyWfqG4oFCYLwYbu/YQuFcARGH1viIhOgVGQ6CLHThoP2apMdw3E8
iylS/nuO/OsUufx5NB1RCAEKZt9ysW3KxxxBUKAHHKpGLhfTji7cQFLsfG3sSM/4Wmsdx5atVfRv
yvJtggrymok6tvxSTlrO91OqNVu1q1tcWI1aqG7QTevotmIKNIT2xaCAxtbCk1cpoQOJLrjv1MI6
61SqD6YVcLajra3rV1bbr+Zb1Gbr0m4SN3LZ1A0pJyl6EwR7tuLSBgC8tIVaJt1HQrx0FgnIlrx0
/3dXdaVar5/YasbkHx9XnLgzAzE0YXzIbMzsxC60/oQVEAjXEpyDpphcmHbX2uZf3Sji1XWjjd8U
/vHHi3bttLS6ncSHNCvb/VCp8OzgO3+TRGM7kbDS7UTU5PbfA+erqYztLb1NlVRbJFAXF1VTZVSN
jDs10psE5pRXxbrYxJBsbtrSGI65OplPVUAxpTGBLPz76l/spHi1JjIF3AjUQY31mfxnT6FMYb2o
qD0OepAkXtQO3bqYAW9lD8ViYdqpS8dPOi9kcp7hxfUuOeLllbf91cy1xh78xQnoiJY+/og8yzgD
hFN8wErf4yglwPcdpme91bQovbJj+wKHtw5mwMBsZnSoAhebmaYrIvhqTXyYiFPw9SoyN22r/ULW
GECJDPIb1kb1No6BUeb2yyzJwqHV27oxbAk/nNHskJCluKOUNlc+tK8eA8mBa4AMsxQc6I+PIV6K
BtY+ov+hUBO3Gdepm2pw0jlznSRXNjRfXAzFMvIpA6LM6g37eLEijcnEFfD2AqEO50Ek6nuao1km
OHJ5vDLI1vd3MTcikECKgRyDI9bfvdV/BhlNoCDDzRIeEsPMN1kjvsmwvahOBC21EGXaxvkUeFOr
4IBZyo7ChF26kaYUnmZdJZx/dePrBM1GmGeMTP/jjdMqAB2Zcb4NyhliGw2Cb8TKdq5SJdfy4r/4
tlkMcDxgSMAQrV2M63mBsac2gm9b1+ZzF06dy6wFlhRekqt1leEOQZC7up41Dpuq6e7Kc/9iQkMu
wewJloZd+6UEW+k4VTYz12dkJfvSbIVPPvjsdDTn/JnyjMuZWNA8rV/70QAnoGj9dpVQeaaYw8ME
g8wVYDHJa2HEh0HUuVY+X1Oof7GTsAmGW7eMTIHYZz6+EHVk/ahzlbLYtPSkC/Sq3wJqc8gPiTdm
ql87zax/3+VoRLdNYi5rmfqpwFHq85DbNiilZsByni92DgpUpNt6GMVujpvRhdC1ToNs5tpBinx1
suX7f7+aT/eMBZ29DBtH7liT/+bq/OeLwN2qRRL4iL0+R2bjqHJlzxTkg+aXrBQkLoEs76/N9Z9G
w6pQYl+ISp5ZRlxWsPqJInpIDOOeZpd9k0flw9RC30Ol8acsaWSIaVS//9+3ud4k7gPOBkh4Lr41
U68ksgb/ruDZ8IfiRPdtoJ/1aBG/fjLnLLoGUVj/wg/vlntkT7pWVZhmYMB/HEs4qUAa9jZJcGoH
dGcWya+cTL9v/76tT1MIFSk+aTYmKzEUZ8XHqzTYqGQyVIx9RDXWHeOWPv2oWBBB+iy5KoD6fEtM
VGxhMVIY6NouPg+zzSqzJxppH0ZtfMr1UDqSnou9Bt9ecKYqNajOHLLfBe2sNu2VDcJXtwrvhs0Y
eiXu+WIjJtHASCLyzpGC28CZagorqRYHT+yGrq1IX3wT6BURDSLzYq68VJ2n2ZTVUhlZ+1RKu7sx
gAPkRJZRvfMuaIEiXbmy7eCc8sWzZfNDIWG1dCiXd5cSt0SVqbf2WiUf6E7+KlPtJZo6T8rbpwae
VqpMz8E0v4S2ui8kCIV2lO2Lqi5caoQ/6hCT8aJBEVUi20B10kJhxAr1YBSRvdVHGZBlbvVQ2HNY
jIMdeH0y3rLR+F4VU+n0xVwARyWnTI8W3150AJ1jqBoeFAOZ5okmezo6qrgtyjO409STtWKvjv0R
P9cDgSNbLW8PuLzgsYzlt05u3JlNMsLn/MHu88SpWmnXK03qRWHSHAtyiDkklwIGlnVPJZ+6ZhPs
p0Xct2LajUst/CnKo+8LaVheOInDqA4NN4AQeLSEL81VuB1ZDJpRd6FoHEUJY2my0KTk0k0ppFut
f+w6a6sOwDJmeoMuVtfbtij8AkhoL9ee3nb7Lg79eOVis735bdfV76rtzkGnHYWEoVg2Gr8Uqo8V
dxta0i+dbBnMFJJX21hDRRkcpCLFtJ5Gz3lVnTWaSLbSPw9l0cF2oy5lVy80VlLYhPbBpqWqAI5f
7IxW1ZQXjozpj+LJb8J69zi1N5aI9ktrNPxc+dGw5gcaXY+dQMIlU6iBzmVJBoqEBt5edkdTxLci
aa/UESlFevbcLuJx7bfx6G5reT6RabXGifmyFcHs1x6jhkqLQetJS/STVnR0sjkzcU5Vn8JWPvYj
QUFZ/iaZoT+mxe88K45FQ7+O7a+jsAy1pnYgiuyuIOTbK/IJVjCSvxlebts1m6xP7nCLckhYTpoW
vJt68ppmqL+C5k3qAo8e2kmfzMdKFL0rR9GPOAIRQWFOtqqS7pP4Ncr9UY7UdzTohAyAlcHDckdK
WsWfdr4MLADNYOXoovE7PXwZBXhjq6nv4avdYYN5NwfLM0P5VEtt4QwTXb5El0o3XsHRpAr62aBw
gihvR4Esy0oUpx+mUwbxxSzUe4IrwKSaAFT0dDuk0ktEn6iZsxcV9JQYcaWGgZ8bpdvr4W070m+1
TE9G4ppmxpMlWacG66yuzw8YU0anWqsA87CxOaDgUtwOpnoibJBY5mzy8bdtgG0jwej2uUXdMire
alH4iYQdEN4/zWR/VpbNskS7JG/vtQzSeG+fGCW7Ioy3nVCJhMm8xSpO/B2PdO4Nh/PyDvzvrVRq
P6NseVYkXBZZgeoscPpoOteg2uW49nvKACxJb1Nf+3ER7SM1dvOq9KI+Pwa99IMTSoF2sL1Nqv6k
MIwcozXcBE67IfUHary3EMoPVa+hz1MZF9LwHWHmxkoyr9PauzlDj2hjhhqr3Sg0dxnCt0Zvnuaw
v1EieU1aM3NHm0TrljYfiikdaObctzSsibVD1GZsUzIu0OU8Z6V0a0rFC3HBD+iy95CjN/2gCRRY
xv0o6d4cyp5WGkczMVAWVr+J98gRdkyPaTUd4yXb6bHxLCqxbev1dcAFkYJuO3XqLdDM54Xonq4a
t0kQ+cwurm2WD2hkPNRaP3Vpil1bDb5RUaZeU+/KYnmV9Gh00V8tAMl1qPjgb5wYirVvM1tYU3wb
2g3ZT6Xq6SZIPTWhRVpqxmMkjZqrmJEHiFiCSh2pLqTlMzEG33KR/5h6cZoqUA3lQJpJYjkz8WtM
rfomr7WdFZM/qVm+AjszT9NdY8m+xS1G5gD1unpoRD9utNLCvjFGj4WZgOdVn5Vp8KQm3BgWAQu0
0yvZ+hOGNJnzdjsUKbzqJKTuV7GEyo1xoybhz6GiwCOG4VmPwTFaa1t5EEQtLS1R4v3eFOFt3gyu
KOxnMoluY1u9593f1EU7UvOXIZFXwxpkoXr2vHyvBv0+1+XI03PtboxVrBOZ9D1eai/OamSOS+uj
qEDfCI6RyuluxsXojISJDHHrW2a0Vzr9NJroiRQqqc14kwU1tfT5UIXRiSY0ARRwsTOlIbfSLPea
tQi3TOLRsaVop5ME0ppzQqc/2g9GtuctwoVRV3jyXvCsvFLAeyRHC8lpU3p2Nh3wZR+irjxqUfuU
6tabFdI26DhgGKG4GUbkclq4EaQyGknu9+bo5W3o4dne6x3Z1UF5rykNj7l368Q6CGRyoH72qdF8
5/U+phFyyYJNS6kzhNmRjbp0iPo48wAEHosl+a7mquoAOfgRwBBnMMt/LCm7GZT8t7FkimM3w2YW
zKHx7IzG8DaN7MZbxJly0v9MEUHczCnT+awAs1wGfBzjLeaZc1rPx5gAemcgo9RN++WXYk0NWg8I
KEJGcGQLV+kyP6hWe1RnHIqZXmYWwiNeAicLxA8x1e8c2z1jQCyj2o1jz9EODwC6p5gK56IRPNGP
SNeHRd60MsE5pbWdZvumT/IXgAQu88JTNdcgfpvMlfoYFWlasYoPzSnTx5cA9j+OpH7XmsUfmTxM
xygNnU5O0HljZt4F83CuY5w3Q10xzNubUP4DAu7XWMg/tKqjdioZbi3aY96jqtX1XTeV3mwaPh3h
FvRnf9vlkk3Oacpit0zf0R/y9Mv5zpArJA8Z2uE09+HsoGHT9YHtTvQt0rTndI42yBt88OQyuxhp
lywKJU8JJcoqVFzyB1DM96o5HogifcQ6glRYWDsKgXdksdKLzmtvtqRb1apYJfXfHYLkIi/uZr30
uEu/q8UfFIxHkhA8o03vxkHs5Zn48a7w0/C5HYyzlcUIkenNGHbrJ0vRO6ZkuWrXb9Sg2ZqF/qDF
80ZtzVtrXDyCJ7HWaU9Sux7l9Qhcf0dNEv+AEpxraX5NJjTuQbpNs/SlqY37KUvuAt3aJObMKOzP
s66j5TO/2eAXqXFuW1O5Bft1a87iZDT9bdqom35poJZH2R8OpL/ScXhq8vmGGJ1z1SN3zxXd1ZTw
tiS1yGxLjiCxvpnU4Alh9l3ekdOTljdjVnl5HpwHrS3RZCc8y4WPD6ZfNGE2mG9rW2Yb1O2KhPXc
/har1fesyU+lIR4Ipj8j73qTVxR5Pof3MLt2qRThESCJoB8x0zUhmSvjK7TF2aX7+4x6gOXIfm26
maCavCHAMkKP2QQ9Wrzicem1M9W3t7hWN+Qw43kASuBLhbSl/LZGJc6Y5FIJQW/qlmHh28io1ywj
wQqNbuUoEu47JZBBBZo/yagw+5E9ctlh9U+9pJI2FFjdXMi/1GT+Y6kLoyDKHmy7Q4HYRTqvc7xR
lXIiltj6DQuPjUO5SUPlVgeXbdFTNAv5GBkVk7DU/KQWrLoc/s/E5x7CIdiEc/RawmN3qFoj3Kz/
DF36hKhsZ/amW8B2mDMyd3K9oFKtDo/6VN2WlbWf+uKlUKRDl7TbnPe77mXhFTBszWUHNsz/v4+n
FFMhNwIRXOUTFyXlPqNPaUW2vi+IQbE8xbanXyWZRvD1rFZSvH9fbW23Xhy5bQr1lDNQFmD4v7ha
RYab0VHL2gdBh9BsrIxm3CtFPL3GxZQy2KFPM3/lLQkVlKnwnvz7+p/PcDiDVA7Hf01Y3PjHw3gV
oanrAjjhnSU/R7MqsflUpWiD46b98+9L/W2hfbxXTsH0wKlSocRBLvLxWsXYhojNAmm/2I0Agmae
q85q+Wa1ydPVGPVGZmgeML0nRe4Vx+wIqdDWrti/f8fnkzI/Y/WdoXyAsHDZa2przrNWYkrEpNDw
dHQytQIHluHyRy1LtQePr0dXysWf3/Ia/Wbqq7tPVyxtfQv/KVj1FSgtLaoIkckVDgipGRbDITel
8l1reiYg0rPYfdhzaj2JpEB6+H/fMVQxmSuvbSgIQh8vr7bo0pA/2ntyIIYR4GJm3MGWdsa5Ft+l
qTavXfBvGfjjq6azS0ME2czKDrpkICD2WVqYRBHNJ9ngWBD9yKiaetJgc9qQUStOqHqIVsCXo+tE
3nG2fW3G3kL/1yhHwDatV4Xt/90XQ+69YsfgDBkGBcyL+hb+l0ZRR1Pa5WNr0nizst8cvtKjokjh
A8EqaK7555U6yecm0XpVFAVMJtiBQFd9fPo4C+C060W4Bx3e73o4KM6YSOkW3628aUxyDupM0T0z
Bigf0C3H+lWkV9AQnwcgv4FO1Tr8FOVTZjAbXWNkmZF2lZkt+0BOoecVGY+7ECwFFX6NeTAmt+DT
yK4MPv1z5RRK8V8SLZZg/DQXU1wugSwZVWoFYP8VQtIGjS0OHjDSYDsFaSjOZoWSgBZwsAb3Ir/n
ZT0/5UquNJSDgkjdS3FY3tdxYv0sUyXRHTEX6L2SsXtoo6hgg65P/b0E4FQNpPaOQuqyFW3vzWIe
c8cye/WGxsGrZUrDn1gnqNwB4D7YCH/zEpFJEpvHYrCK/BY6aCXvgkwU477sppUOClYt23O8ySrO
mxMREoNugMac53HOvS6ozdRv2paUa0EVoTgiGZ70m2pqMQTiSw8mr2rNWH3GrSum/b+/6s9Tt00G
NXOKApmB0p/6cVzJRoRddcrC/dzaKJkkszsPvWF6YD+uyTc/T5lcSqC00VgW4b5pHy/VcgIoDN3i
oJMm865Ml+ZUkUC96bux34244a+Mma+GKwj29VtV+WIuhwxk1j4uaczv63ApYe+o48qjnbdKofQe
7a3Wg/2FpH1k4/B/P1T0aIDnuTSXvxRmrCkrmiz14V7Sa9nNVtk5vqHuJoEusv33pb54qKoCjoSP
kq+auu3Hh8pslLalhoGvm7T+IeCqNzLRWL8zUw2fsJrO17DoX81EICzBM9NMpCp9CaY2JqA89lKH
+4hbavmMMCf2I++xJXy+Qg2fDd/z7rRgQuq7Z9wMwzWhxxdjlhFLN9Mg5xVU4TpX/GchXOQoHxug
iPuMTtia4Sgw+MVqzklRL+byz7+f8F9b9cUyxHQKFJH+OA2NS1GP2thMvUuX7Yl36CO/k5aOVK1G
6wsXuyOZkYpRDRLpkv3wE567KWO4J1Rpa6q9yXE7quy7lApDwtlRbSW3bhKMKmYmT4xJM9BvhsQY
D5oczD85FBgvBm6qyDE5NdQb3N4Mmy7GGntl//LFM0QjA9sV3TbHs7/hqP95hiPpZ9QyRLaPscqe
c70OCUuHDBg4XV8aD/9+hF9dTAVHgvxV/iJSWh/Gei7jnoSpXshnygkW5XJw0VZlX40K//JabAsF
UknG6aWQocpb1coLOduTVNe3LmotBOqG3AtYj23/rnWm2hwmrCj9Q50v1rNdL4vpdaT+2Zu8rfQn
o6oXUtSpwFjuLNpC0J9MKnPz70fyWUvFYo5QDLEz3y1L2sUg1iy+k3RS073UEG3pzFIyQ+yGpdR6
cqOT8kmWqX3W42pSQXkY0pPZ11hMghljCdlG8ugsaUO+1KCr3TWd1+f2LO0fi2Ywu1uNltM66fxn
cPQAsEC0AM+T6R6E4cohmXS9eNNKIb5jHach0Bb1cF/3ail2rLm+nF+b2D5v9FG8QvtmbmPDs3bv
P/6IEPN8ksVmcmCDuGafKJRejdrudrPMtxTq+eArIsq3ihxP277mgNNqurwZqKNckVV+mmPXXwI/
jReGVMO8jJauEOBZIHTTQ5gO0KXo0nSFA+Gifx2HdvxJgyT5/e/RIcx13f0w6SBCQbTAVn9lxrHh
+nj3pj5kVWfnCULjUngkm93hOP7Dv+wxlW6bEeo/R47BIyfyMQg7fH0dv6xdCB9TlB+0TG/mPNmy
ylFW71jyJGKxlm9CwXrd2GQKIiSgbTEfqYqC9a8tDhXmviSdZQBiwK42IDKU6p4kErLhMJDFbUNF
f/SDRqZ1bDXYGpGKLMH8mHP2xnxWOGgFjmo/7PNZeWonZS8gINhZj94hvgO4ZNHrKjZNaz+3QXUc
a2M3Jcm2CRHwKs20xf1YO1o4HUe72odF+TNMdDB9c7hT+/xmKfM/C+l10RQ95FP5XFf9fMvfcQ8H
icDIvOInLC8LjTSLgMQMwzAVBSVymkE79IV9x5pV7ebETpxiWLPjidqx0j51Oz29yc36txpbz2wQ
MNXkdCya2H5LJrXyo3pEntDDNFBzxTcVTEqjlLvZFLxYrXFEbMs0oz/URk2UruidyQxpOk5iJ9kS
BvlqekRNZO+o6s5EdkpZQUJWNe+ztg6eGim/bULraKcB1T85eU5SWplwJLd1QE1zMnwpLg6KvVBT
rY82+aCR3hdeEtWqI2ftQ11IGyAMx6qDr04txemE/DQp8laZ1NbpmvlNkpcNHWvPGvJtZYW3vclR
oZ/v7JJCLyQup2XVBlSys+d+u5jUZhND2etitglUacn1murXRrSbONYDR40AleYcO6uwOoSU5Xpa
8KAetONAfogrMkm+CSPthwxsX+4qccvGeGNU3BINZFeah2if2rFTz9Tk2ui5K6t0Z2vlPp3CG9VO
gMXnx0yfT1OpqcSWJ+9BwpDRlOEnCmrISHOa7+OoLwD4lLdhbXwvbXC5gTr4Jiw2YxBkzhW3lcAJ
2Yj3ustOKJrO6jABkGg0Px6E6ZhL1G0bA+DUCJCkE5hg8+Y4gINUZvVlSM3KGxrhEg1waNkUiiLd
GHn6jie6eQH2gmSbpOCxslzDUjc6ZsB9YoevY18eg1h/oKOKrpQPM871t8GQfkVBuFXClzpYHoqC
OmoU3BM4qG/zTMFaPWftvs90VHbRJqDaDvYh2deVfStBLHJMtYy9wpzOcS/c3s5/yYvgpVqL22um
h2RlN4U9LvwowondZ24WqjdN1g+eNdPoTduNBUEAC54H5ook5lyRnWiZiS9cU87ntaYJeXmzVKAo
B5VKmOkv4eI2Q7bXp/clKmlIa3v+Q0+zh7swXrZkeP9JF/J4Rwzj6Vj/HuZmJw/909LoJ2Owfey8
76i+H614eU1U7Rn/3XfdIMQ4SR4I7nxEL/5DxZQuInHUWvktSYVfFtFaboTs0HVbk3xmWaK3GVIb
ZTu7Ib/B11PZN7p43w2qW2H6X5TsR97QQ4aU/xvR0iab+oVGab6PQuNYlOWdxR67XOr3stVupkbF
lN0DumjbDYb5NbsweRuQ8G8l3FzHYFrOVF+/E0fKkado7uZUOg+xfkero/XIIBloTaXf0WQ9F3H0
Ng7ptxpSqAcJ3R0hZLSpeT8CkUDi5g0BQEJtfkL1v/aAGny97C5G9SQSjVTEPrrTG3Hk1Ekd1Eqe
RLwAVyxlV7EWXlAxMnObeBK7lBkkRuEl47HN2Mp7lAS8gbpLEAHgxzj/Sr7qoYlaxa8V/Y7mootM
dptIw9r8dMdM/6m05Y0RjlSMq/w3HIuDWjWHapx4B7Wry/HZiIZ32pSPSdWStE0sY6jXtEb6u1iy
CEGtt5aKCBRR2o7t0k+5sx9RXTvIGB216hDKZSZb7V5Gm1G6FD8eSGa90wJy6EeJpN5h06Z8xEsx
HXCa0lQpnodx2QlrBYCZcNo7MZ5ladmCyHuVkSk49BlJNLeCY6jEGxGNhPPmZyUtT4Fo74jHuJek
0c1KCh+kz6aydpoT/Wdnm1u7bzlq227XmH5pTI99bHtQE91QBlVClQZ1Xf29mfKbciKjUOdV9Xgt
zRH7ZJvKD6q57MtZfqFOIM5TbMDgkMmeCWhg8jyy4Ym+zs+ibf1Urb9hD/1G++SM0+leNutbAjXe
MSSfslx5brDB6BEHEJgppTtRqvDTptzoal5QrwpcOSteC3ppTrlEkC5w0kmZwfBHdznDdMik32XY
E+GihnTll42uMS5i6rSNrFLr6tXUMaxxHyX/4+w8etxG1jX8iwpgDltRsXO7nTeE0zAWc/7192Gf
jUUJInyBwZmFz7jEil94Q7UtMnWnNxWElzj+3QTazKcFUAEGvOiaDrWF+ClDZQSUw73qm8e2au+q
vjuZfe7lUXBy/GyPKPBO76L7NpwZ6dytgR5C0+4+R+i6KaboeZWVjZa0kYeCjrrpyK12TWe9Udl8
494+4LF77Nv+zvd7cTLpcAaxe49JTrN1TKjfSXsXd359SGR7r2NVyRP4i2bSZ19JvzkN4HuuCH3j
aM6PsJSf8wJ9mZEqjJt/Sgvrswz1x8YELpBylY+mfp8lMB3H+S6u0dgp+sZT+hK7s0rcxaL/QAn+
KRmVr/BB6ehQXDEy/VtfoyHf8/iIRiLqYnd0/Opy6zojnKE2Pvg0maqSRyDwvzqtTS/Nfi57uuKB
sSuC9tnMht3Q5XLju/oGsyfzkJr2ZwrbO6B0xdxlg2auH1TeTGF1WDkDwNuUAc1+KzMfrE7eVSiq
+10/7G05EaPy/68btFOnXeJoJzUuEKIoNzlbODbkr9m2sEZQYePrsLVrZXieTG5khLPzHPOYoPru
UmpuejRA9NlTNXxVpAbfuEZA240Nr7TDH4Zb3JcKigvRlAgOC8VAQ5wCIR5cMdznRZhsynTaZsgg
HfEaMJ4n3XysUhU804CDm+a8KWN6bzftJsTpdhtxVtTG/zoCGqFv8UcqwGFGu/KiQXlqubcM4T9l
eKBagb7VfJqNBYsyYXPqdaX2sa3z31qi4C+TztiEoz8CJza0x7Zu7kvV+ahWENaREWsDjHZzgWN9
oVcbxw/uDCP67Qvt1MrOS3X11IJM8lpn2jeyeIic6K0leIvt6LNKfFDl+IUrs8SFEpejB6b0TjW6
tXzoAtKogoi36DYgLTJjeBdFlr4NsQxqyYdy3/6i+H1+jNOUOmOGV4mGXrs36+ggxWZ8d0rtDVXn
9r6m8bSxE72jZZwryT3phbNS+plLvucpAt0xHWeumWkGeG5ZT9NLK0lQ5r3DbTB4U5zIf4F0VDyj
AUHhMAzt9jSDn0/+VFmBZ5fAHVZ+wWWFnokxVAsiFkxlFRzmeZYyFUpNu4WJsczQ+ZqFUvtUoTNl
A/VKK3QshfI8Ba1hvblF7SsH3w0LgYrbwMUZl2XjxW5nK0xchZs3crdI4N/Oo64lkc7ciZkZm/jY
LB297GYYdQJ9hOvc/FUtkDfYIhcYjGim9Zq+F5hf9R5GjexcRSRvArmbiSheVK9KLl9u/5hru4iG
BsQHDZlMXM7OJ4vC8ThVMRQLhHwx4+wjtMX2zpiP/04DNoEs6UgHw82DX7DYrk1et9bY4nFh+r7z
mvvgrCjp2zBpRkhLtz/qosjKB1HnpP6ISR71pEVfolPDwUB5NLojZOGV6ucZtmDLc7voAUlUJZ6H
3HaPosjXgMZzheR8/89FXdT94U6o7MJFBSUPQ8SLLLQc0EX1P6Vylm1V9eitr7EeVTRkdajMj/9a
2p0XUFORTSXsQpl50epsUs1Ki57vHYQPQh3QIungpMdPRpT+owkThSEDEV/+oeE5c+MXBzyJEfMt
DTjxuT2goDZGrflJy0TqbOy6q8eVlbyyPfG0omymgE+n8rLYnlXlagUsqPCOY5tIIJdj+hpUaa9v
b++YK9UUBKAtTiSFWRgZi6+yJqPn2hogjudjBNfOBq+V5OMuVvLmwXcB+90e78o2QemZYieFYkrx
y2KWjQ9BEKrAbPNJDY5WEsiXIEEd0Ek6d+tWU3Y01db/11aZaoK1R1yajhkmK8qifONPssJ/Qg/v
ysYY7kNsLmfNjshzTNzQtS58HvGp95JMW5O9XXwtMHWWbyaa0PdQ+ddcV/qrdKfhUqe7Resc65Au
lOm71hs90GRrmzFZUENjLiraYoULvFjS90FBxlPHhKBuXDSR0hhdvpBewXGEYfeI1BVRkSbjJ7WQ
JYicKVxZ0sVWfR8PlqDD2/dOMVgcwloUaJU52GnpI8qOYKyyvPfCtgU4cnvvLIrJ/xuIxiNC2pgw
ceLPZ5OOO5F8q/lHa1DqLzn6RTgBWonzVuW2r364PdjiPX8fDHwYr7mG4eyFhULla8CwHNqrlR/a
bx0Id+RS3Yfeqs2DWVBgU0mg4BmMAHGcrF4Jci43Dj0dRJk5/rTTUTc4/9TcavxA+qM4qgAAisco
ha+8bVA3bLYWfWcU5VCz+a9Gi+TtXz+bRcRtwKU7CA5mWQj3A9RMuUW1Y4zA4SZA6If0XwSTle9H
iVusp0VYsm1GOgjNhnrplD4o6liuNUSufj/GwrPXq25eUKC6Jo87OXXiWLp2OQtxWgU+owkmEmOD
vDaYwUPWhsVK+/VyJ8+dNGhw84Vogyc5n3WZ02dN0tE/EroEJF91VEyfIt8a1uxsL3cyA/FQw8xB
xA0ryPOBQHNFalG1/jHRUK7Fdsd080M+uMEvO0kAmt5e02ujwXGaQy+6FJBqz0fzVYErLgZf1EEr
9Q79EDxhzJa8KTPXTO4v7x6VEAcrGiK8GYG0mEGj9ZHMqh3taIqa8htPzhejK61DZkbtazsZ9sqV
cG08zB/IBqzZ2t5eBDw6Lbug7CvjOChkgQfVbx3cfUA7NRt8BcDqw3+Y1mjRVwYlvudaQFXbhX2/
eDObApVpdPjMI00Qv9sMHdQfL+okCAzHQNH2UBayWpMSv7KIBu8Ioeps7Mf+PF/EzEBcOGtU44ie
HOKbJoqj/tY3AqB7VgTLYOUoLFnB3H/qDOzAvouolYRm8ZHhZE+BVCPGq9uy8DIS42Fj5w2pJT4n
4at0lO4BnXv1GebSDDR3rfq3YmbT5wiB3D9umCSvYZ/YL1Kr1L2Wwd25vauvXBGwvwDAsPIEL8ul
L1HUEhZiEseRvPcb/rPgTin6xJ/p41l04uwsjzewvKtvt8e9ckkgpU4bjGYGu2A5Mex9uw7VWjlO
oFmxBBjHBtw8MOP6n99xrEyBs8G8J1yiUHq+4rQ9qL8CvzymyTjuiNL6irq/C09qiHRw80lI5nT7
2xb5w7zoOFXwr9kNBGWvxfHNXCuym7hQj22NnSpQ+SHpMYiShuuNqgxCr8R2GTVox8o/UvvwnZWo
9xLOwJcS0nNXcX0gmb+4qgrXwcDeltGdwzgBol6iVPZmPuWUC8MwVtFu1dBMFkOrfRjroZ31hXGQ
2oxF1k6H25OxOHEE/NQXuMsgxoMtRHnyfP71Sqv0oNHFaYDZ8IS4WfzDQmNp77iRtrKXtfk9P8ue
oPkZJIica3YzCcb5WL6aiBFUg3tKJ7CCEJ0so/+kpmny5vem871RE2qkYzyW5q5p2jQhV58q+AKW
hZpG5PohetCV8ZQ0gXyMsGPCuVCLoXDHJf7LrjJIlxq+MVBhzKvhQ9q4xp2a5125vz1ly1tjnrMZ
B8o1ReCLbsRi/dpe1mZUaOGdMBGm2Plh7z6kWSSmYxKB6/I6J0f+KNFGFEFkU+YpnvHl+JahB517
9DNsZ4PNjTg5sam1XkETuN+OndYnKxN+daPheQ8Ul1cR59LFw1Gp0hlEYwd3DYXs9hM3YPkoQITA
CuqdCAgZ6uHNJi9LG9/s3nF/UOmdC5gqWPCVTb+4UN7nDO0dmuvc6zi7L+YMCakR4WDo5SnCnh+L
oq3Fpon05t9lS8BHgo2FnkuBAK2e8z2miNFVGotPHloTI7w6GDPEomykt2Gqid9dW9vg8LRsWtkU
V86RTpwzb+0Z22LPf/5XEjQkueuECvoSBdQKz+za4GBLJX8bgdGFK3N5dV1djhCAXACaF0AOogGj
qwTyHXatjicb8X6vGqCslw5imYhZKLscpIpnpHl0HHQJ8p5bZOXiuMQocXOgMEDOSbFAA8x3/sVN
Iwor0l1xai1c3zYKGgFf6jhAiKaZeuQGSO1hTPT1JCVuJwlyz2SJ5nepBuob/i4mvgTFWIGbt5ru
ReZGjU2AEgGDKcu439iUMNH9dcfG3iVyaL6i89uU2O06odyGs2Jum8Nm/H/MrAHkk5cIzQqb5+H8
o8QgJ5H5pn+KBvqLid8V28wJtCfQcEBB3OaPg2znqbKzcTvQ23/Om+DfjTPxSHVmF7bZodrQFy+i
g6dRFuaDOIVpH79NKMVAdkVTGFHtNZL5O2T87EZGQXO+HBCze084tfPPLdq8D/0iTWEcunWJVmlg
BjTOwS5tpB4p01Y2rsj3AUyZr5jtmQ9TU0E3TJBGlHcOnmDGXejbAHBpOKk/h2AoUq+vIt3rJwnN
teyC7wV+n/AeLTtMySbDmS+GwOR9OXTTT/Sy6MrECs0gr6GpVGzLQEMpo6owr5GZUWgb1QjdX2BV
9P4ZCmjR32thOfOpbGvQdpZq9d/oRiCnPKB2H93TyuisDXpc6YvTCnvjZ1bhDX0yfQlCo683LlAG
sR1Hy4LSIo3qZ9d3+YcRpdNvaGaUtIuC4U83wQ3caH0RfAn7KExXwo93ScTFpKMnh/LFe/BxIfgS
l8hsIMEb3mGRWn1pgqgZjwHScx+qrjR/NkqiAk+J1A7+rdVEtJ6Coor3FTjBce/nWfekolufbd1e
Tl878crzA9HrEGhWFW+x2hZ4pITIyu4iBOybTaCUsL+i3i7NTTb4wHa60ABFE9gPKcR8hL+bBq1j
UbkQ1Z3WgiLK3wSRrcwt4k4nrProkb4o1lWF31gmpOW6TNFUj+to68CBCDcYK6hkroWVp4j3F/V/
tKEnPDnYCe0mqM0RDBm+Yw1kulyTKS4DWuCAFkfCoAFsom7jSrhvkernpxoi6Xf6IvLJgVFW4Hmg
KKUnTYVUgwMnKyCfPpiJpJYwJNk4AZe5UkZHROKx3RFjTMUr64Ms9kL0v7RtUVUpIu9OTMt3dEMm
oUduaGVJLy5/UFrkudrMRYEu4SyOker3Ct9aWKfaTp07vGCQIosjZOCmMl6pmcwX0NnmQTgEEQ9o
Nxivukhvnp9YZGdUe6o0+6TmBbxguPae8MPxaE1tecSQa9xVNqhqZzZCFYFQVr50ETvbVPkZnkeH
Wh+41CVCjvo3tCuN4V31Py2V9pOSTto290eUsNu62k9yBAIWJyuPzXznLb/6vZBK2Z2pXoo/umnV
+4OFf17VZq/ZMEKVTyqdMIrGyhOgGwqNquIHK2/6HJMsRsX1CJkIikWUyJajiqrjCDcYuQWoj+9r
zuJH28QsRg1mb3vbLldAf5drSyGIQhiKjlgF8gacr61rjL2rZuAz49m+ykMjBk0CPwjxNoASbzb7
Ug2T+JDi3vbTwSyg+Thgi2au1JEvN7Mzy2TNKEjiGH0pGBM0JuRW34hPjoPYoZcnnV1+6Kq6/ZKj
QGqtfPOV0ZAXgQUwNwDg3CyiCLUzulbnSjrhxqL86IIm+C8ADlQl/loT4CICJVIi0ac8BH+KqHgx
Esw7pQ+RozrZItbAEFDVs/eNkwX2ShBxuVlh6ri8qLTdWMYlNc1UkmxqlAa2ji+bAnBKHhd4SxgQ
EROrzH+KTtPGzQSBwF/ZsNdGJgqF/2eSWqIxdL6B+lQYaQ8g5tiODUgKgJPaUfh5j6VQY28pvzlv
Fl6nK6NebltKBHMcSmsKU8b3aPWv0LdUI2WUiQZHJy2xAALKO2yxe7c22TSUH5U2Lu6h/gY7imny
e9cDBlqZ8MtzSgwMQBjSFqVsNKXOP9tA2t9NO+qozajmmM40vbYHiG39MicgXoHerKllXxuQyqk2
Q4S1WbDwfEC4H6GIXBGcUCAN823m64O7aYNUZIdSVYaUmHY2TLqddl5bXGgzbCwqB0hIzfv7r2nO
ptJ0K9gAJ0GIiHK9HqHi0jpvmT9+M0MpXxxj9S64zDRY1vnMzNKIXMDLYFSMTVoauE9AoEmG06Am
KhwwBQMq4OW4+2gDVPW+95xJlp9iqLFbUw/GX7c//PLNoTYHNplUm811QWyNACa3oL2Sk9WqhzzT
9V0BL9uLUgKWQu0IW4Ny+JkWcvfP47LEcx8GrTxQR4s6UYdeoC2DIgLml8nPaVQZ6PJljleMfblJ
oL14GS5qu6Lq9dPtkS8vRZcsch6UZ54fsGiMxO6IwVFqQOYxs+iYA9S/LzJb7MJ2Wqv/XJlcitka
Nz5PHb20xdmJfFOvILMFJ5Dv7aOWxBlCJW7nfKijMCvAQlJ92dkoLz8oKZDRlXDiyp6mDzNTErgu
EZxajA4BolRwYmH0RHnqwt65R3DafkjCQeyTpLUwPkEi4fbkLr547nnpXBcGstYWqY+yWNZR8XNX
G3X7OJlj8sccxup1SoqGdFSWELRsodVfwdcGuDEldfGPpuXvo3OUZnlAHnlzeaAoaOHBUQ320dLK
/AX7Mfc4oAtxh8aWWHlal4f3f2PNUP6ZOjvv4fMbwwKxGCbCcI5a7rgfqPQV+G/aloCp6djVdyge
7iuMyvZPnFbx66BrL1kNqPv2dC/28v9+BA8h6AUQBfzP+Y8IkfsQij059DMn8zFzR2yWndrZ+sCx
VoZaXMvvQ81qdwQthC2kzudDgY5m4zjSPSqR1LzKnaaHrsPYCmMk/0PeSPVw+9OuTjBN6BkxgUsi
7eHzAXE2C2WRZs4xgJrwEIboUScdERoMNHs/1X6OoRegLeyYJGWNIN4kU1H9vv0jFkfo/aMNhFLZ
0HP6Yc7b/a9noUU7o2/yyjkajvhT1NK68+OU2s9sZYNLnb5T7dx+uz3mtTUlyrDfMx7CqcVEO2Hn
kAvlzhG5EXULTL8COoloQuIXa+7d104rzyxoUtyskehdTDG4IlEYWu0c48aZgg21Jv3e1WtMpyZq
4VljuvetDJ1tng/xyoN77SvnRgdXhIPjwPL44HDnlyUmr0e11OtDWyvtoZSoYtVkDCtDzW/3X5nG
+yJSRXN54+age9mQjruoasBtA6EQevQzHlLjPypA0e72sl0dxaSNZBoQyYmGz7dKaCDHiheec7St
3DYx0cI7j0DJzOTKwbhyEInEYKoDX+COfW8E/LUnyf6rPIprG62EMjk4g54eeFO+lMgheUU6qcfb
33VlobAEcMlLZ7VZIoTz76rCxh6cQbOP9iTkUUlz7VEphnJPOrz2YF0baiaB8miRCpMcng81IYrN
X++iVNMrFPq5tI8FT+QTQZT4+e9fhbQ/02exK1AkWAyFTuBk6UFw8gcDC2x8xRJnU0wtIuaxCJy1
0ue1L+MhpkNDMwjI6fznf61ZWdn6hGshT/GI7d2kG+OrI8DtKlmkr/Szrw7lAlQCHEW+8N5f+Wso
W4kBJWbQeX1VCfZUG537uK3y5zEYnJVyyZXbEYoALy1deBLrpXICGm+4i5sIVCWm3urYfQb1H5Tw
4vAQKQnMHqUXnf11KoGZ//vy0dgEUoNZhcKjtJhPUZu+aeHpdFSbvofHo/nmt4h6BW69k4qGxe3N
cuXEQZBkP6L1P5+AxVNf5F2IDBYp0GTk3assfZxWW/Qb3GM3+uG3oPUdZX97yGtTO5cpoLNSnARf
d75hErenHJBLcYR+LLatM5vsNdCI46B81ntjE8R4nd8e8soFRmLLcSCAgh25bJwqY6/mfdr7R3My
6mJXjRHqjj4MhtUaLb99cR+/cyFnwxH2zbIGAtlH8THy8Mko7eiXQ392uqutYEBSK+zSaWeJLMhW
3oArpwLUAyK9lBDBOy2TyhbUclcj7nrE1U58F5MR/qmmYooPUwqMd3d7Jhf7hQoeUSHCKjM8kTrP
u0TqX0ewJ9Ktu6AaTu4I6r9xdSBgvSb3UxgH2xhnsq//Pp5j0fwjUKGy5Cw2S5shVetaJUJuSmKY
X2kUWJ9DRMBRuHQStThgmYwS5e0xFxv0/RtnDB1xijWjP+fd9Nc3xryg5GtDf8o0mwqMHlajtkE4
92UwzApN7K6ZYPINee57twe+NrnEhLwQ8+Fnqy4G9kU2VIGN5HJLpxEorSveBkXtBkQLrKL0hFF8
vz3i4mDMnwpURyP4RSYHzsDisuFSqEvcUe0TJpDpWz2UyLLpajHph9vjXILb2TczhX+ubcEgXtrN
5Ca5k+VjoBlNluaVEWiJfgQERe9zh0l5DuizkIemA3M1qhnsl2ly9iNunx9v/5B5v/x1QN8/mDSO
9BzAMoLui/uuTO0qLHSgBC3eN/UD4heWupX4YGBcKfGc9aLM8V/Lgqwd6mxnfLg9/OKs/m94mnPo
M1OHB+x/vsJU5mO/KVpcb6TjHMsWUiBvWrAl7lk7qde+lIGQYSIdc2lqnw+FdztcpNK2T5MtH/Vo
60ZPqWLFh4aerMeLJ55GvzH0lffk0vyJHUXIyxUxY6N4wc6HpQ/YSq5z9vCgJxlkyQSFybBD50xz
GnSNiySB+V5KMf02lEnQYcIe8mdadUm6o7c/OlAcBumsnKxr+5zVJtlBbgFLvEUES/cI6wot9k/C
FiNWJJQkN3AIxZpG9LX1JUbG2AiEJOiYRURJmT23OUruKWsTZxflkLszqOQ/XXW0V7L0a580y3xQ
Q4Xlc2HTZkb5IO0kABTj2pW6UzIfeLiWxtlqtqpdnpkZqs1JAIxJWWm+L/+6D/sGvRsrxD7JEA0U
XkojQD26zDr0KIN4XKAIi/bVi2OW1l2rwjMKhzp8VYO62cdRYb/ePkKX303eDBpImzc3b9HikjTt
LAk6JE0o/EfVHVQKCi4iH7DAuD3O5VKSh8zyP5R9uI2XtTRHlWWttZN5iqnIwJswTa/F5fiIiI37
+fZQl9wk6ljImGMGRHI1I27OZ1jXYss3iDdPES2GN13Mepcy+YaVp/3dlBoepigOHAkNAy92RI2Q
Youcro7hjNGgQK6a1aF2te7p9s+67PLPP4u6MeBR6kAXhJnECgpqE4GJNpRbDE99qGcY+FbjSIt2
nFyEQFxrfKmUNJQP5Kj651QABntQTIkrctL2duCNugpfCrUVM6XQ3TjyMBiZqmGmXE8PoQ4lZucW
Y/3Y5KoYt03huw56x0oxfm3rortXREEXtrKy4k+g29AjTUUmu8gKWuTr/eh7RrkNJ/sp0KVnJ1rs
ejGNyPAh1wafOQwqoDxCmvK1K3KrfhSFXWinomiK/+w4Mb8WsYqzMa4a08eudmId2KAccNgww8za
Shfblx0eP6PtBQhXj58Kq1O/izGLMwDgIdZcaqEmKQ48rbLml3V1S/BKkAYzOQCEFjdJr4SkOuDU
TsNAx+k5DR13fOiGnFBEx0H7W8e9QuxVT8k+tnpEc0WWBvTn+aTqqYLnhtzR1HXTAXaDm+4V0atv
t7fHsorFYwZZDawnlX52Lb5A57sWUTWjoT2vniYl8PsNmVl1SpV8tubWcSJ2HXTdi9aHvzbpd5Ph
IzfahOHKJr0CDoTpaBrve3QG1i0mChEKnw5rYZyKxgCOBioUWSk/kxgExz7CK4FQo+BpUJvijxk5
GGelStVKiDR985CClQLHZpttvlex9phj6MjK75U4EB9sdxj/qL4ziQcgIWArZBWa44tQFPFSJXb/
9fZ0vpt4nIcmQLQpQAJkJncnLDufzqhRlBFzTy62nt37QyInKhCMGLPqqWtDVHZmSc0/NZqkeLK7
PnQVzJarnR4PKFLQkNgXsUQCZCxkM+z6wdaHTY+ebkt9GueisAkogxV1LO9RUcKxSUKVECugXLpJ
/Mjzj+Dpx+gCsic6JUDPzz8CkI1dGGmko7zodMZ/wYSMPGrESNHDCreMP9jiog4dFMMsMz6OyEKE
eoNla2KoHX2RrhzKY4gz3X+6nmGMG6cx0iaTn3ST5+t6cUox8T2h3xE9RlwHvec2LsoLGmf0uWlM
+OHdNHCkhWU3jpdq4EY8vw+cP0DD/D9KVXa/ol4FVzT6ifgi1CyFENsI81Gahf2rEi1marYIom5f
kSLeydYQ2iZFhnrYFSrE0o3t9NYzYnc4tBWh8pIqSmHuQZj10T5MdFluus6oga34ChibSY9U1EbM
PRoEd7IcvKTJn8HnAIwqW3BZ2biTvqlkX4dUYs6M5kMjvb6t/d8ZGNTHrGiG16m2xj/FIOsfMmlb
nLEjN/2t1aoLb16URrv3FVt+slxeqm1Jq/g3EaZteL4dwN/uUS+Idn0mlM+VdCpjM1hN8MWuR8vw
1MHVgwPbscw2ulKPAEpDP2wx50xEswndnnXKp85ukS0XhfIEqR//CWrZjQlDsrS/ZagDiq+5ji7J
xrDyScKqtqpDkSKmXKPKW0VVcid0ggT+GFjIlkpb81EvVIwXwMGq+laWlXyrIiVSAOxVSfBQpiOi
0VmuW/FGpjDvNkalObCXDU1PNo2ssatw8u6QqvUY3gsrKOWW9CgIvNQaax/U2QgPPXTSmUNPD67d
R8R9FX+X5it7HqTmgX5SOd3Xehn+sIxWfeXA6196VOnWTB/fK8yLowBQnFr37MJCvLJINUBcTGHF
hX3qh6H7nFrS9rcRxI9gW5v6BDYbbcd2G0V10qLyQz94g+BJUuMxZesYJExS3Btp1j6ZdWp+A8Km
kfhG4j6sHVdulKqIYQaPfjB4bpBgBm4lqZQ7DAud3y3+6A2k3QgREqeMNYTwR2P8mcH1j1F7RcRr
pxdE/0geTYj9iCRz8pfbt9llDg2wk6hhRsHgzrLMs+g3c1CTcjoNLooImY6qx32s5l0Dcqvph51U
Q/Vz44/Gv1V65jdp1v2ccfIGfbolLD3VbfBMbjSewjwuP9HuRWyWr4vXNHWvvM8zDm/G4VN2Memj
nF90Lk7xaaW5wylAx/Qk2iTeG1bCxaIXEvWUArGRpgBT2EaikFvkkuRnaFvty4Te0H9mM1T1nsJ9
VIOa7Pt/q5O+TwKddxrAmG3a9hIzLUiuHKlkAw8zPZwHM0VzgYtJdPqOoonz7xKS4CXB9M4N0ndi
3vlUJGZaGFg39SfTjKaP2VQU+8G0qxfRtNrKA3MZ/FPEQ16WWhdRBxji86FaDkQmzHw4JX04i0TE
akNIHBvaGpj2MntmICqFFC2g0EBrPh+oHrpBDxymkOjB/o7uZjHudCd3P7n4zuWHfqr0FyupA4TH
izTXd7dPzzva/PzuoP5EbDWHAizhMqhRJziO6gR0QQBWNlH4m7U2lCnSMRrQu/G77ovBP01pUrdI
VVRByEVXgzhFeRa0QRSWtbPLWnUUH3JsHjovnuze5VWswdE7uYosimanI/eiiKxnGunOqQnMCWFy
OQz2ASKVwDYhT4pfzQwQiSgm/LZtgfhOOboBulamjP6xQ8KmpRRMEAmhkb7ZBVtdoo83GmbSn+LB
L08xPb3DgIrz1pLpWtfsss42A8dQNCSnof9jLBY3rEWXNqmRnMpY7wB28qi/1klijohlKVDWsZ7o
2pU4dU5LlytK0QkNS8rPEEGWgZGq5z1wivjU4am0DZraPzVpEnmGgiF00kuY836ebNNedRCYJedb
KcxcXshgh6l5saGw4bWWZOs4UBLS6iE+ZaGWEITYpAwOrVACiKFOoAVSh5KbaOAhWkmkL88sg7Kk
FhAkME/LEm5uI11L0xd0Ypb6d70lzEMZOHKV3HBtVWkoAAok8sTGcDHDBo1DRGDC5CTVJnoTpKle
NcbTthxrbUOeiM6eOYB6VYFsdFOobKWRvg3Qy7at1EYvCTBYpKgS7+fL2ROxaaxcXpd3Cn1aMBVs
Ai5n7q/zO8UNBEb0II0R+RVw8KLayP4koaUheZaHH1LVItIFN/RDtfRypZ01f/ti982phUNNinQN
0N350D6aJubQxKwB/hDpPnGTQW6JHGt8DA3sU1eurytLPvejCX1YePpLi2saGSHkGU2GyzWEX7ap
VSMbqvZp7W8gjhmoICZWlG4U9HhgbIRouG2oGjtISIemdsjC5pNSNTh7Vn7mVvSbUa3c0EsBbu6X
U288Gk6avCSFNqrYdxRTsmvUzk+3KsHyM+Z3cDFbcj1Esa1qWiNfX51K5GPAO86tyCWwwFanVgiY
nnRAFH/f9Zrv70JcimocXKiS/T/2zJxJORpIBoCZixxb+o4bNNJNTkWnkECnTZe0pK1m43oTde7p
mZepIFBHQbr8pJEbmNvba3llKUFnUghDnYXi1NJ60hFurSpUUE6OMdSjp2nChHqD6Ka1ck1cOR2z
IT2PLoRO8oHFpSwzzNlDAnquCREdrAKPyS3qUnH56NtuEp7yvs7afVmpdfSQddFq4XrxoUApiOdA
L8/LqpNJL66PGu2f3Cw1hTRsxCEkr4cx+SbzzE+8rpcIWCJhaxOvq24ldkFXjr2HeWQUH7QsbZSd
0jd9dfKDtPjYt6b7Q9UKDOFur8XiDp9/Ir0DEFHUVOc7fLEZHKwFW63P1WPaaG9yivJwC+sDy5mA
/XgX4Aoooy5ZeTiWFf3/jQrIbo5zVQp1i8OcjURKXSzUI7J0SoOrHo+H1wcjXiFIASahZ2uN4h+7
qUHFLxGaibB2POvuIpGJ86FIfWy7qIyH/crWXBag5l9GtYEqO9hdVGCW3VYT1lURm+Z4jHUb0kS7
txC4/y27vNyoSWTck5m0O5Rj4RjAen/OTGutNn5l0xAdzq8a9S/uuvnP/yqNk5E29YAaPtp1gGQ2
kTmXZahc5MHu9tK/mx7/dYO/fyvnghscNSZo3Yu1r5mAmr7reEzCgglGY3I4TFVhPJNm2LoHlyHZ
+VEJsjVTDGzVquApKYcDrRh3A7JHeLpMotegr5JHbSwQsuFaMczj7V+5OMPvPxIpl7ndBGmUNtv5
dBR13ru1UY5H+mzTPmuG+i7Wc7xGkZGaPmoY0d+5DYGHSoNtZejFtfy/oWc71zkrg+2xyLbbWA/0
1GIvQE0aTn04TTBpc5wXxg7tuNufaV1b9lnObE6vZjGpxXPa5lVEzD6Nx8gt9d9mHr3EeYujUNU4
mzJC660M0/wZqYcP+ZC+dQ3CwoV/GpXhlE3dQ6vIjVbiEQ+OP5SYTVJn33WGeJxaLEp6BKtz/UGO
9pFn+0FN5Zuvjc/RYL65TbVVUvnoStsbpm9TOZyqWWKEB3DkP40le7yy7wyUlY30YwlGRh/aB/yc
NplS/zQCtNwLBbKR0BsYVf6TmuBWVQ6wYX4EeIUCTt+aZYrIafE8jdlGCzrPwZstrNvD0BWP1dju
tNmJNKt6efQN+5toh2R/e26XneL3hSSNpJiGECHw8cVCkjk7soW/eUTOBu/pFk3icoxMKoSTjRMD
lSE7NNw3LSpRhwU/ukfnJd0D46vVlZvv2pbScXkgC+PlvXgR6A3IHkVYDneW6o5nQHAB/JaH+Ve9
z8aft797Eb3y2VRKEGDiw4nUIIKcHx23V6pwsInPYZeOyQ5Ah/SPdm7GDoLveLRu/cmyxOFfB8Ua
hYgQ3ijKJ/D5zweFYeu3uURHtEV8mFKaIaMfsWFUtHZKQ/3VDbFYqQtdfiYjzrgK7itIz0s/BCsC
F18F2nREvl9JvKmfuke9dopXt0E4YpMYhlgDEl95NaHuOFwJsD0A9y4Ci14je48MycOuRr4nAtd5
jDRRfKrDyt1qeKP9H2fntRw3lqXrV+moe/TAmxPTfQGbhkknkknyBkFJFLz3ePrzpaZPl5QtKs/U
RUWFJBLI3NhYe5nfbKvcvDSd/dXe0WmPI8FBRUJA/HllK9XM9MliZUelE66HcEwap1EG8U3I8kuA
qv+8Fw4eJuNQmm2k3OfRqGy1NUII1tjEcKQxYC0IMrQlWg0nxVFoLhVa//kIT18L5PJpSsHGOTvz
5AxvwQmVha0kqKPTVvKXbOqFZ2EVO7eU1EvcpF/e7vTkCOwwZs6Rk3KCLKhaJrA4THWV7GzJkv2k
6NN1WQ8oIMVq4v/+paCcOp1TZ4ctSTfT9VOeRYfvLL5b5SBOlpbrGwkIhT2WM7TeJN/Q6wavVu1l
rbuumajZJXsYGW1tj2vLQ0F2iMKDh6n6tusWRm44eloveaq/iFWpMTJPdko4jddz3buRgiJ4J2qP
UfSkStlzZWVkD5hjIts66kgWR2L1bKiTXxHMh3D4VltV47Qw3bdpId7TrLhOqtHru6/m3G2VTrrr
iOB1XVyh0eRUSutBiviiteKrppYok5Ti4k/lgBNDu35SxaJ2T9JSHk32fY0rig1v8PMgMo2dxfZB
jXIP+u0dCoUBs6NvQkxzfykHxLdzrFrbeLmKM2uXL+UdDGv6/lJ/4AByEcXczUVxpSWYOOcAymvx
Cu+a57U37vJIQ2IYH+LGLByA/THau9np6GkANoYlUX2ty32kQT9FTfdegKLrrTJGnbNho3/xaV2r
u0XJXk9WkX1VYRyKESdlSQ9fqtSe6flv4qRtbMi/DrYDx2ieD3ok3iXhcFviC5w1sTeZIryjXnoy
um6A5jxd62bnjG36GBX1i7K2aCcjJGYVm3xGgoODobeTVPXoJeGdlrjpEisbLVaPAJ0yB/MTwVbl
1Utyur0JvGyrQ+ZeQXI2w6QP9FCNst14D7uhwenPuB9FFB7aMh39koPrOhYNXH2SOwntCXyp4lPC
bNHuwrG6URu8M5fVz00scSsDTTHTmJ66OX4eBA0X5iSz6e7VW5lukt2XsJPXSp1us7Z/lcwEfeH5
FjvbTwtOo2W1knqkAsbbsAjhuCfX4Eu9cIplr23iTQW8NV0FRjaMjIcS11Ud3za5jNGpLVHUBya1
IvacezQlmTjIJpV8jcNBDM8cLasnxu7PoqBfJXm1YcZUO5kmYp5puIs8vYRm9dgjOltZ4t1KqxY6
n6vr485srZ3OZ3fyhrQZ6zpnjPFXwazAK7NFBzmz+vrSPuZKdI94fOImSOvYUVKQSha8c2G5LkHR
LaDF+vlaOdkSkG32tjTnErOg9qhNnT/NVYD603g/YRnjV8iW+9ZSfJnou3MX4kbIMcwG++5Yjr1D
I8qOoizX2JHeSlO4W1s9fyjM9S0yitzuU4AMGoNIV4xkz1JmUHkLM7Kwj+DRh8ytEKdxupCZbass
ZOhphmG1yQCE/utUt3e0OSyvMJBSDtHAcNcSHjb668/QEDJHHIbmStFOmm5riFCF1Yv7UGj1a2nF
nVfMIEubg+hGS1b4iyiuG63ucc1VcTuI0Iy060XAPEFTcv90tm0sEZLM0ra90xrLZ7EaU2cY2Px0
Om+lInmuVOkmNvudRmKhmZhPZDJ/AbIkzZGoUiIXbn9k0yB60lIwathGd0z3ACKWgnEnqVRUUxT2
3jyb2btoRo+a1iQu5u61kw7RJ1UwXOak25RPrDbztzyJ70y9Rnp5VhE2V77UsrxVG22yJ7RSPbNW
cNDI+y3EMZlZLtr6MGJM5t3Jg3pyimtQUwiyWrzFnLfeGJM4OlLdrdedhcU4HFJ/qKS7okq3nJDf
GjwXgCRhdSQVX1t0TaoivkMi6SrKENGP8AeZEk0FJyBgULGO+2WkJ9gkXqWgSM/gTMC+AQpskV5V
S3WgIZc6zDXBm4zKdaLnos00RbXH3sTVTmTlyq5Ghr37UtZZ5IVDeuw04xmX8buwUx4sRNq3UIWd
kfluZFYU6TIO4tzcljkJYsAxKA10usOwYXUmFZ9S7NnYF5wdKNcPnpZV5kHX6s0Y0vFB8Rv1hF12
wjVI1uT3sbHPi/hL3i/umGlbpRkzl1L0a2+MAdoCwYQQK8AYrFMtEwZoUzSJswjV5y4k0ezCIMdV
CeBLbXctk4w+Su8aXLRTKzyUC1ZuIWPvtrk1y+ZzeiKZrOMtrm+x3WGIjfeGP0KcgMQ/fg7H9MFK
x09tuDa7Dodo+Ex66SpC9zCbbYRpeFJjbUkgUo2SpY73dSbc5WGy1fT1VZpErOE1glq/hvsVyWWj
qXdlGnW70lCP5Yit3JKUaCBZSMLnYVrZUtm1Tokd/UattdukqFwYI1dJZB0xfmckgs2GZWxnNocd
l8mbMspo2UvNLbr3ntJWn0xl2XAcbFpdvmVkctQE4VbtF5KK6Nnq5JfRkB6qoUhBLRpXTLIP0Vre
A1JCKFvLfaBn+6mWb8VuPA5Dh89WF3uY4OAYocdXYKUUHGYg+6BU4cvyFJxkoeyexr8nL2Liz0Z5
nxSd3+bG11iFsK7h8yGrWWfT9LqfO2v2h3EKzKzZ62a/z+MWC5NJNR2plT6vi/g0qPI1aWdji0s5
u6mpP4PFeRCqCNMCeMT2OhgTutY9DdVaJTig/4d8rIQfJkwpp2Lo6+Q9JhFaOSmMf/PZYagUw1vE
GLMq0OtD/NqwUyzgnROVBLP5GexVAYU2toH1j9huY0CQV0sUqBnyCXQaRnRXivhFRpDHpmgJd1iO
XA3MTf15SiSk+tfRDnXpQTLiOjCxOrHbCQsJs1RMX00JiuWI9sYsm1+R2EYDRED+VRljX0QXxMVF
AuIMevFah3d83iCzYoQ1JSpseTAgiMI7Vm2igtabt1LZm75e1E900CJPUNQHueqe5DZS7CFHBrmx
2CxKWxwTHEvkrr77rh7KdrxJmcTbrZLpQE0YGWBqT7mHKa49N6TVtVACVjFTFY3RXkKNnj82Ubzv
ReFKqcXjiJqGHeP5UNH/c+lFoF8/8XN6BhlVvW4a7VaS02eklg76KuxHIb7pov46Eutr9DZu9Lq+
5RwbbEuLH7u8W9GXkzxqzrdojIKRxENOJoFnwKg/H9Vh3w3lDWKnvhxPqY2NehzkmBMD1QjCoW2w
lu2e9CL8SnYjeZGovTVKda+l7ZVhpsdByK/Hqb5B0ftFD2WM1aT3tg53WZK/txZpkNDhhRHpG73A
jifCWj03D1mpMRaxIL9kbftCPHpXmiG1FWt5otOHXrA0jE5f9rusySECSdLTyocqY2jtRl+QeYb8
kKLNMcF7esXF4/MSJzxSgN5ZnAYoPb0Pgpo6spTOvrLSYJbAc5kElMw07+XZ2ofS+F4id+ox/RWv
ZX0CaKMOL7E5sAlw2vOGeD5EAxVPs8TPUlicrNlVv4lrjeCjZ7456hxGFvYs+rABKIV1PCdZPpe2
UOKIjS1n4S0yAzklWfutWGpvi5V8bZrpvi+HmdlFpLtlIj2Og6W5pw1rm8BB7W6BnTPO7ANJIJSX
3eh2o64dm2rNXFLKl3BASllS6qsp7u5oOdy3i3ndCO0paBivAHgGBxiguInyaVuj/eLVRTq6BeSK
Qll2cYV/QrIg3aJqW1Tl7o0GpWu9DSNsI9KNuM7b1JrYus3SO71gNb6xhJNHKCqDKK90RxPCL6Me
sUgh+GrsKZ7EXL3VcaslkPuN1F3jgfUNdw/DtibUcHRCwCE2pK80XqwN8MbGZkKm+PWimK62dkwL
DVB/WSWSBsBRUoAb2nIXYl/URT5PAmuJJn8CqjvayjLiJFJ3SOz1DHtGSjk7U4TrVrdwKBGOdWt9
iga090JtCGSGdDR7VSY5prRt2+kYzmN7HWV55SbdGrud1ByaWHaVwaROyNaHOlUU21JihWhk7nQV
+TCJKqdvq2MlabETjvrgGzo1B4fZeKNLo+Doei6dYPDvCv1bX8GMIxASPCb0Eh2kUZcO0D4au1fa
o2Jgq6GVVsAK4lM1YYheVKjk5PHwPGLr5VV5ytBUnx7xlk3ItVYQryRA+LV800vhrl0sy4nGKg5A
uW2yWW/tCsMcppH9ZprzRz0f35tB1b25g2ZVhLFE9a4fmgJZYb0qty36e+DR6CoKQ1q6IbtaUeni
MoFycw3rahF9PK8SS4mmnm7wyCkHqmSKn5NMzlu8ajrzWsH20uuW1PBQcaI4mycTYUHLDI95o0u3
mPiCGOjiaLfMZrQx4dXvIAY0rwpkJvlK4ASysPaA+RbNuuwOEJqhasnva2Z8TRjY+0kRlkEfZsq1
pbbCMRJq2V2nQbyTkml6LtV2CvI0k4M8zlaPuT57uZeNQNG72RvSZdyHFjJvJ9cy6TBPc0JRJZkj
7kCUGDetpQ0eniiAiMxhNt24H6aXuJebxkmbAX+RWVA0O03y/gB8zdyI9Tjejcwbq5tZn0nKc1ke
b6VR7m5ErYqCQYreNa7hZHm/Phalkdzowhh/0kBZORGV+KuSCtSDQIJPBjXr4ORhg3QqgrKBUurT
BhZD71dCmNwmQ1w9zYlWBsA2l4AOt8yCR/p9m0SGr5SL6eZRWuxUMxTpvkv6rsUn0QWtYfnA6zDq
UfsHtAYzcnlsCUc5Snb0QOJvitzn13oxjA9SGfWZjcJNtoGX2t0siGZ4bdlae4wEDYTxFGE+SPS+
nITZlDf21jNwwtTr6mze1WIlexOwijv+y10Y0OWDhp+dzzgeU60BwTpPjvt2IzdY6MliZNiLrKAY
WwiS0xVKseUkjTjvI81bYgS82h4djSymCzx0xE0wsfhwLtabShW7NRZrcM2yhQc6ZiMqNXVjTw01
IcWwDgRrTHddbGrUeqtyv3ZNbecdApeM2hpfS4oxMBpFdztV0Ox8sMxArNUkIIwrT4vVdP5ANn3b
MXXblpECs2Iux22O4ImrEvB2UiPXblvlBkQavTrGq6yS7+gwUdELvYuzhA+z6nQh5M5QtgIgjVvD
YGKrN2O/HxJTAYwnJlfDHKlba6q701fVb1epNRunF2EFzSVthrUfVIh8ek7Nkw7NC9hW1Wc8kB4S
c8yDsFGnnjOEYE6gCL3KnGMPV5XM6RRmZXXZlaRYaTns5pIEpqQv82KFDMk1owBBlipYi3VC9zQB
WXxN+oYBRqdrQOVihFyzSVr2QyMzNQjTHdgzV5sFCSXMlaSpCe8IZ65VqO4qrFersHxK+2I7WSax
PJtuSBE+m3LzSPf8WDcNOX1+zZ2P+rR+a7ThrlukFV8y80lYm2+5YO4Zq53IwlQjmJof4SQ8zqWm
2PTD75kQPpWm1TtKFz2qk+5Xk3BHcdFyOk5BUsZbuQUz2/FCuaJZftNH4m+i+FqYvmum8ICow9Oa
pjuprW8jPaH5O3xpl8qb8uYWX2fXEEn6oGOJdt8hVlfPtYJXWPUor+hy54gHCvItIm6+jjuZHRWW
h5Od7mYKVCPSUWc0ste8CF18dnK3qKUr6pmbMSpfcim+brJmq08CPnXjg9jj7DpweTsaY0IQuxVj
eOYy835e1Y2RLoGMW7fTrIbsJrr5iP5pg4ePtA1DfbfoxYPeV16UUOWP87wdqnAPVrUnnUk2idK8
GyLlCFAce+KDNyu2g/2qvbVmeQ1zwl0xL7MjrWzwh+Lsa5XOIteMrWW0E0kOX6NpGmt6Ou3sIK9C
5TxYT1YmHqKWrmCoio42zUdk1AB/WtO9Omfrdu1kR1SKTZN0J4OuQFFw2Zs05PxkhJOkadrBQXrA
ov4JZDgZ7kArJUImTDMOojxdgRf2kq57k0apcAZoO3a5sF8jQ39Hk28PeonRNwWF1tKeqFShtsNM
uq9qgPMSnmJm/9UqlO0wzId2oCBY1duYgtA2xhhZeonvWGLFycoYpyom+aJXPTD7qqn9Ri0fkKBF
OBsu97ZW6xIZx3B1StXINuhTvCYRpQmjCD8jKZ6HhgJX8EeNzlSNEMqMUaOx9LIzVcKBFvFgp6mJ
GaaxaxV1J4zahjP4WMh0QAAewEGJ3KyVHX2gvlCjMN7JYZ5wltCQDIvCiSxj9LKx2BSrBKJ7dvsi
Pyh9s5OjerILQbTnUNrXvBkk7JM9z1QG82o9g+72SnHyTSU5tpP4ELXxi7EAWynWIpi0zosR47EF
JQtKtKptplyVM8SlANC6u8P3yzWUnrKOorZPyith1lU7zCsqz8yzBu1uJSsYqsYbOEC6ovF6NUIi
OE6wIloZ5q3y+Ez/66bNJK/oVxdBpcSpdOMLHh6fQqt7MAQ8hcEE6pN0lI3hqziLu0FoHHMqr1eJ
4VoT3Ztz7o8lkTJmHsbnnT5p6YTECxSaNBb2Bo7xbjZKpd/pKt1lcT0REl4xKLrFAQHKhHpVJbI3
DvktBtGHrhYfBUJJmkt3czg7y2QetLh6A8UToB68eL22SIQsCN+6WihYk3EmAQs7njomi9VugGeq
DlBWZ7DqL21m+koi3yyh8VkKW69N8pR6fj2YZPn4nfFK1bm12uto3dRF+aqY4KJDRFkdM21vF9ik
9mzgb1WN2VXf8rLjeXIngNGn73boa2EguDfjdWTld7U1ld7YjrGti9NXxlGR0+KyKCcZgDmjiDfd
1C0ubdxdapCoV8tnvO6f6yQfXHWYCrtIs86JSrQmsTTSr5syyjfZEt0wGj+alvC29JqH2OaxNYVj
Hub+YEWAHBOS9p6WYtmYB1nGyLmRtPcTB5vmulq6et6+1nG7nZQ0ciAUWvuYvejQ78MAl6PXyQSD
cKgM+FRik8YO7kS3NltWL8OcMgKVMOrNvajyRXOCrVLvwxgzXUH8ltE0trXeuELm51s5wU0Yu0dI
cX5toUZpTftYjKnt+zfIf/xSdZvjr2ubvSqcunfQIvqbRIgXr16Tq8SIWyfEjhQ2oj8mgE1V5B4L
fMfNZd1Bqr2RSwxKwvBLWIN0r5b1Fpe0wygJO60JfbONCz+itCpSaI2N/mZFq2uVZN6ZZQtr7egj
3e4FYz1hPmZ9sbdOmq9V5aFTtC8baAupWt9IVki61eAumfrwq3jDVMZ88kbEUQI1cA/WCj+s7OWQ
UmQCZaat0n18OrMiejf40I21ti3WeDfKla8pvYdo81ctRqq4KRea+EUw9KU70+ke2us+Gm7TQrpi
Vv4el8t7LFZuIZmFO0mRX4vDpkRkDEfEEKCuZb0KWuKZZf4l1qYpWGVtN8hx6kardi8yu+jySgAM
IG56SCZVj48SwqkPFQoUjhauV9KSHpZZCIwTMs7oCOpa8rzkEwW5yFQkisdvTFKDTsn2BfVfSjEC
x2CfqPVg68Mku8Wa0xTv0AVWiwPI4pj2UHUFb8CWmolcrB46P8xOnrPxmlMwDd12RFlDx4ovwtDF
Q0vtBlmmzRoSJQBdH0OFV04kO6kNOKBD82ky0oO0hE+03X0q1s9R2uIuGH8XuXtXu+Q6o5jinHbp
xHiWIF1BnSMsrnRk0A+AM00TOnwKpdAxIpURlWpLxfx5hNJnA50k1wC4kCv4ECrYjYc3otFeWVp5
0Gdduh/YlmXWu113RD/1SkVNWBpF/AM/ia3wKGa6vUbLbpEzDwbiFoQircE688bKOJZNQ5cnT2+6
PGbP5PZkKa6VjZuU3M9qBg8bQ3uO0l0/Dc+DTm9SnO7rUPUKy8DhotkCEZrtUVSf1YbfLvHzaqPH
kKAl6s1Dt4j3idGkoEKiQDzVgCMebvKysdp8W6bzPaftfZijxmdBUO5if5wp+pP0sVfrYI71TYHZ
TGdIgdTKNoLhjjHmF7Q7/3PIikrfia5tQtsGhH02rhYjYMiWkBmbYprijdkzI8REEUfJJPXmRlH+
h7v8X1/m/xO9c+hyJlRl98//5s9fKsS4ofP3Z3/85039Xn7q2/f3/vBW//fpV//9oz//4j8PyZe2
6qpv/flP/fRLXP9f93ff+ref/uCVSKwud8N7u9y/d0Pef78Bn/T0k/+///g33Ge5ysNSv//jjy/V
UPanq0VJVf7xr3/afv3HHyejjf/68fL/+rfrt4Jf898gLb2VX/+27U7/685/8/2t6//xh6AZf2f6
DNYcnVz9JK8Hzmp6//5PuvR3lYEMIG4TcQYFgu4ffyurto9Pvyb+HcswhuQGvW1w3idyXlcN//Nv
8t/Rkzj5JWGahHY3U/v/9yl/elx/Pr6/lUNxW+Ga0v3jj5/B7MKJeq2CIz4XSjNatZ9iLTYCNYyv
FXm8T5T8JscnsVCM5z4zX2DtPU7Ygv+wSP+6/Y+3+xlu9eftzuBkVigLaH5LeqDIZDuNaov1BRL9
z9CJP698hrbRV/QALGY4gSY/cf0WYhpT1sfff+wzzN6fVz9DnJzIL6vQz1bAnL8MJk/0hoCxoDf4
woFRrraTbdFG+uYCXumDZTqXdk71sc4xgdUDbdgPOZOl0HQvfJMT4OFPQMS/v8k5nUpH1++UpEMJ
cSev/joEWUBI3uHk6zC4CroLxKWfoTp/3ub09z/AKNG+o50fD2YwMDmZSsuJSasl6UERX/WwvfBl
PlqmUwz84SZWoetMh0MjaOZNF33N08T5/SqdkV///Phn0TOPIwMO65ptwhX8RYcfUGw9rFnq5qnl
SrP6bZFHXwkbPE+ZmfYAZAuldpJMCKZGxbY7D6/DDL/gtoiu1Ky8pqX1xlv2kszYVEqj8kkgm1vj
fIPw5CUo4wcP9rRIPyxGVJlqy/DHDBTt86xInkHBkMyJjennhVU5A/T9uSqnPfXDLaTBxIoBxfFg
Keprs1wsQInip0jVr9uMNoNErixqsWiT7AdNlaLg+b8iPfx547OwIdVpJRirbAZZdw/ZRBtWsBTP
v3/W0kdb9SxypGVnmiPNt4B61k/68VM3jIHQCs+JQraYl8+KVdnYEDjDGLtF2YCzle3Y/AZJlbEX
iY+gvmrMGi58nI9e0LNQg/Ub3cC60AJxtzzVfuzLtyQaDP9Js1zAwp/FS0ruH31z+XQo/PA8O1pK
9K4nIxBUNPEHPN0Ry36b8PgKdZlRojZi5FvDNTW744o9n9vHS9CFBcPwdtO2o6Pk406L+udcBJF0
4ft/8FKf27bI2lyHUxrqAfNsf97mN7Er3mqH1TF2vZO4+YG+/e9v9dGdzmLUNIWUcjXhIxG3LZNF
zCvd31/5DGn/7w17DnlVp6k+NeDNYHLQzdjQAREcJpw8Qf2YB5eOiQ/OvHNhuVgJTwYmnEpDeFSZ
145x7zLxvRBQPkgN5LOAwvsGGCZdSA0Cc3c6J5RACFDR3v5+jT5a/bNg0iRTYsalxD5XH7p2GycX
EoGPrnsWK9ICsAuoCy3okze1vAkv+Rv/nFj/+UjPwgSiyGs7LZoFsCsFgXDIZ6ZG5m2tHH+/Hh+E
oXNaTjP04lpkhhUoobqF1lBVb+EwUJUq9ixfiHUfbJhzObJ5nqKRIt4MBOWxEoIcvAxaAb///B/l
SOd23PRVirBHf4P9ovilH24t/a5dXZrlbvbAoN0zMIFOHQmBqEsyax886++B7YcAhpdTGvcxL8BS
vJej6izWpW/z0ZXPUosSLBQID10LKn1vMcKOCJC/X6ePnsFZakEbXY0UVLECbGoAPqxbRc8Pa9pd
eK0oKH6V331nuf+wJFm/GL06LvpJUQF+sYpLfS14iZCf0pT3Sc/flKK6FOc+WqWzd3iAjd6ucI2D
brkTwBT85eU/e4lXMaE+jwYjMJZ9QvQUQ+HC8n83pfpFAvw9uflhgQylnhGGka1A+sT+3JZ+5GHQ
ldmzI/sI+AfChZzljNP074Dx/e9/uJGU1uqKUKQVrOlVr37tmsGhEjXX3snMq7b7ttaJHa93f2lX
nWtoScnJh7RTNDrTvd8a5g6SWy9cslf4aNHOia5xR+G2thQkvS86ixc7aWlDY7CZo3n1rg6UC6SC
D3aveHYkA34aa6nStKA9TV6MqbkyO8UPO+w5BGWzIneQJ5eS/A9exHPF+bAnvBpaZQZFclyqfUqg
vRwMTxv1F7vsXENXDY1GsgpZCzpvdCWXyVVQb1S72RY++LoLRdaHj+X0Xv6wxWiUglZumzAQ76BG
bxFnceKj/AkooRfvBrt/+f3m+uDoO3drVLWok626NgPMlOx09cWEzqmxMQf/r13/7G3PASCK6ySR
iBWn7m+PONfsr4lhy/RJ/9otzk5vSKqnrjxvvTbQ9lUy4pXW7dDd2sxpdOGN/2hDnWXuLfpTRhjG
WmBMACrBFocMmopL5h+/ztZNGCg/P2wGc2K0NJkZGGIlBWODl0mnWFt1sbwmhW89lK9VKx9jAUIV
xEIfcMVrmnSvcW4uu1Urn9BpU2zI4nsTcLz7+3X99RbkU53e5B+2YFdhl7osFGXZ5Nbbwps3zOXM
q9kZPXBaN8vmkuDmL88abnQWGgaQEiNSdWagjnRzJ90bjfjC/vvlg+PSZ4f9oKhqJzPNCRRg9yKz
m8ZwG/nt9yv00cVPf//DAhWqkYCtrMKA4YSrW/TC5diJBelClv5dTOw/Ig0f/iwGxC1gnXI19O9p
Omjez+Gu3Ipe/Wkk3ii7+L64la9mD6s+N4cJcN1sfv+9PnoeZ2c/5LdUNXKOhLGDK8vEAszx76/8
0YqdhQMBb1vVYKYHeGyfYyPUpC91979qj//rUGa1zuKAiquzSiVrBFG4Xkvj6AjD4kvRuisW6UIG
9uvij3ucxQFxQNTPAAZI7Jf8/GU6wFVxUOryQJa1QRr8fpW+59W/ePDmWTyAURzjuTDpgQHI2xLr
/RwqB0HVbnHNPNaj9TJqRuVGE04mzLNnW8vryMHT61OUKjdmnKx+RWhw4g5ClJDAsM3q0vv9Z/vg
CZ4LhAhxjjBsTkA3pxaId/Ow4tgLvfOvbb1zmUKMETJ5YrQU1BJyTFgQms2nv/bBzyKBHEdgL1cT
+GCzsbTtYN2MlwzsPnhfzLM4gHpJqRU99a6mNJWdCtm1dRqb/f5zf3Tx09//EGRUPY2GGPU+Ftyb
5udWnv7au3jORBRjdG6xP9CCyCj8VlA8edK/hJVwITh+dHycS52LIiLuncWqTE54Z0h2GAxB5DWg
+SS394SdvM+rC1H+ozU6e/ULzJNA49KSxkYcbCUtvUtqDqfd8as38eyFn+M6ykGlst3D64U3Dalx
7GZedL2/kBZ/cINz7/cQBTK1YBYU6MqLyJBXGWd3VhOXQPn8lzbQaT714way1IRG0ilflcWtrmX2
iRPy+yuf6av9O+QaZwe33OktEiG02TpP3RX38My3vY1S05UQyHbmW9tLOr/fxyO/eA7nFg/iuAq6
AHYCvPzw0JljBb0SUdvsZH2DpZWiomu8auGLJs1fdU3zWxGCCl1QWubik9LW7rrkBwNqjWQkYEXr
+iUqzM9gDw95KsZOKVVPGglIn08bLdKvaIZ/LRfpUVuS3NEBhIxTNTkD4I4iMoExymh9qjdREu1r
OXyEWjv74pTegLO5lP9/tC/OYkqai8geonXG0k6e5CaYpdvqS7jNHB0chC05lStsRTjRF6SvPniF
jLMwgxzOKEyjwAKHqOgn8S2KR3/x0mfpBJNBXFoVgXcoOWbp516+8NZ/FGGMs2xCC5O2VvKOHoW3
sEbKnmdePGITTL2fe4XsXTyQP3oaZwFGK8opVRbdCrA4OEYWcKJ1ucXDdC/Kq+70XXPiMIKdbMt5
N4WGE1rSrqy7r99BtKngaXUmg12kF/H7N++jp3UWlmIgkBWgWzNIpAdD28z6JUHMX7f6Tpzqn6NF
YrYZ4DfRDEBMQKhZ9nOVPbYt0IkC3qZu5F6ipJu4IcWoqIFCsBjhVO6zWbOBurzX0LAcrHrSv5Zu
nGvw44RYGHTz9UBSn6L4SdW86lL2/tH2OVdp0XJx7laBjGCqneZJdTqnOsi3SKpNli36pSdsk0vx
6xQQfxG+zkUeZaIGEoUcI3jDgApB4VeTnUSI7Ch8jdvkQpX6wa441/MVV6pHYj2Sbc0e5oxtIirw
+/0mf+8j/+obnMUHmCNpuoRlGKAafCOgjTmosASLCv7GOor7ubUemmyNbQPqOzD0InWVqXvWx/Eb
XEwEbRQKZz1tX3UxPaJEjui37Am69WlcokM+tldqk+7HuLCbyiLaVfWeLP4WIDtsR2HubPycUVQx
mL+ao+yQG+9kRTpACYCiasG773fyWMCUqf28HBEaWGiRDMAu+7a50mcYL7qJbc6g3OhQpZM6e4C6
HSQTbKoaJvLaWZ+LQfStYt6suXysjOwa+M0bzBVPEUDISwDg1km2LShEYIgkW15Db+rk1UWn9rVs
s2Cs3LEw3CmTXye8UMu27xyxKz6hpSvbphL+X86upDlOnlv/IqoAMW6BBrrtdntK7HhDJW8SEIh5
5tffB68cfVbrliureAGNpHMknfMMp34hQLck5GA35NS51ZObDIXftrpvjtWjrVcPEI9+Stbm9zaA
k6NQRz1ADHn1mqn4WRvgrmUgXlRDoYel6v5Kp+1Q1GMNsBjg1/3YpqipTb9sXG5BL4igWvsdrK0w
2XJAmJrFt4rdRCGN+rL/3vW5b3bzmZo7qUkrH01tjIfRhfr0TtrW0vmstOU3pqY4ta02cGx21DQQ
XzRcYGpp1d9DSwpE52w8gcgOnpitjGDBzo1XNDNqJFlzMOGcYwD23E/dAk1m6w70xFtzte5pbeVB
0uZx0W031Wz6+jT/3uXjVgByCZkCMqGa2uTKW0frh85efqzN9F8DmCCo6YYHgfcSLI/xV6HDFBvL
7wwVEsD3YRFE+zK9NFb/a1PoL6OvQ3jDfB+gtKS26gny1TvPaYFOc/bWz8kR7amLC6dxrYeIvYPa
DnDjWgWqTXea5zxYTPBu+pIdAfRcsWCyJzqQLMDFDN4cK/DR7ttCrJtMQXe0XNmDAfU7tI6wgFfN
uh0yNwbhKtLWRUUhGOhlZzFhML19c1VgChtnZ1l1Dw5oG3kzpTi5dBDVG1SIO5uVEZaGwnxtnmI1
U2/IBFikYxoHtmud1+YtvuJ56Mit1sKgW6+/QVP5oTSNIticFSBy57LfRBZ9/dut2tf6ydgWuD08
SfKpaWGXgTy8hXa+vEAgY/XAG46yfH6GiGOo2NPjsIKhwyCpDdo1NsGannolWTxIPPcATrRPiIUw
BbrzelISHT95mUxVzyhIOjh+rmjFbkHvs0v6huMZTkfEb59wJLQl+U+4V3AHAChS0qTuCpRE2gDa
5yjChOlDCQaDD/o0vR984F0fr3/Wfi7/LNNye7tjFMqMyyqK13N2l9u6b7ssohHA1MT5voySjVWw
V+zQtI+3gl4x50kdelSxOzUgbu+X4yJ5tKhKwrtV5ku2Ioe9V8jBbPRZYN1XMRDXoR4n/ia5OO0H
4U+GyeTuHuWWDJVqbbjzwe1bU0FeJf1BGWQrXvT4/ST44do9ogyRwJzPjKr2uCWXymqQ8yWrSTT2
+zs/PBsE357RBDiQaYym4e+Q/b6+ckTP3f/+4bmZqrslDM0c1O2wK9f/QfHn+oNFBWqTC38nc+wt
A7s+QrUJXFoXBNAeFBoSqvnfbBvuAGN8ayBgsUOUS7IdNvAZAXS5KSxQU6wE1Kd7SEBL1pfoM7lj
/wwp+bJyKJKcBvgMSopHnVUSiIHgoMbrJ9Zm49Iix4eyBlWz8Zg5JfgL8aJk4G3IWmGC2wSvnplC
5G7IdVQq9eKkkqeyhSWbFtd0jK5PlyCDGFxs6zX0YKCrimSNRjS0xOkZ6txozWvU1+flXBYLuFc1
lVxVBdNhcPWFiRWg6JEsiRqQNBV1fNzqtJcsPEEU8vaYMK2G+ifN0dE1AUj+WZgQjJTkj30wPskf
vOj9MiywUkuQZo1oABSJRmuYxepNJpkDwRwbXIz3LbiiVVbZESCxhyEJYRx2sJabVpGMuuj5XKy7
IKhDNR9dLwuEeBP6VOjNkOp3LQUziF7Ah7yimoUy4uZlwcdZc4BTm4ao1O67/GtlAYMLY4WCEUpT
nCBGZSvQP9eQJhaZ3Jro13P7NZmg7rnB/CvqM/2mK8AcVwFqS1ZQuCtDct0SrSBuo3bVNQPzeNtR
MWlMYvcwh0Yo7wII1j6PFHbbBKplS+JGLfg/yRG1KwiZXE8QgtHhkcJwTQe61lCRzrU/hNwCtx3Y
9LRZkoER/XJua16XfLNQIEERv8EJ/hF2qB7RJT/9c+wFJJ33b/qwyc3ZUhuduiH7LxuoTabzs16S
xyrVWYDkE+obyM7ZEthT85bXw8v1AROVRXjxRa0gKnWgzhiNPvRBq8gMtRiSuoFxUTUvPabPxK8O
wFhrh+svFCRV3rFinSwQ+9zWwuTft+D8NFn+tdIR71Vl13bSAaeNNpl6aZy7VZaQRL+YC+dFa9Sq
3TrIFBEg5vsfmdSWcn/CJ5macLFsLv0IL6rJiaBFG2Y4Tk6xeehxnGQHFq1fy9e88CTohWi1Dqgl
Wj315/IXzMXQ7sbpBUz761Mquq7wmNyu61sKGBsu5yfj5Ibjt+ll/aFFZrQGdaj+QjXt+fqbBOHN
42y1RcnpkOAciL5fCH0kaix3Wn5MtlqyLYuuQ7zSeWW0HTU3w43c2LzsjZ3ahx4AwAmBHkLMKpbC
YPY5/mTuebRthaYu0JODDRMPMEKhjwmAQL39YlP5bVjJrkZHwe7dUHhxGRRAVEh8pbIlIUhjPAYX
VV0L6BWsaE1vwUFmh6GATte363Mkeji3f6M31swT+HvR0sHM/J70t13z+LVHczs3/NFq3YGsW4Ri
CComA6TS6iyL28mQxIrogqdzsZ72o7P2LcpMRgSmnnm73VB/8bfWTwFFqHwZBlSUdd+BER9yfTcq
iwbRLzeaT1sIc4hTe54g3e9vkePVz50H/bTeT+5kVVrRnHAbuq0v0FhpceSpS3anbBn1ag0tC9WV
HDkFKZLH6CL6GwU3JTdCw/Kx1s3NY46hytKL4NT/PyDdYmFU0YBRIk87YqyPkoA1hzZIDy4KZd7O
MZhjCyqiEMXDaVH2WtFHcZt96g7jxMoahSBsjanXBfpJP9BDFuhVSHp0A7N4OE8yjKfobdzuv1Sa
DRUZFLjUFYJayAGSe58gZfJu9R2Dlknp7ldy/ZZmMbQKvc49sPLn9ZAUPZ6L9hJkIQi5ocubA12Z
m6Nf29/WJNQhgHn9BaKQfM/UH0LFBRN5JMN7zcXABOQhpJMg2xo5IRTcfNnOIkr876//8JqabLmm
z3gNdBGmgMZtNNzALhAt5fqooyOJ9kYjXVqiUeM2fuBpoRrQvKNtdmAqpPyaU+agnAzIzRioQX5g
qCeakXsvRfbuOfKT/YZH9vb2WpXgbmK/8ZsuIOGIKAIXkCG9QYsvyN5kLUXBQuZRvbvn54giOeCw
eg31B4hWSRG9gkTAI3qHtSy2FLWxqAuTcxr3UXvubggU014mz/DcB/s8B+QA+B4wS1p4ff29Xx0+
GTge3lusGms6AxwKyL/fW8lwSTMUzudBPwN1A1EY46mDRHMNho86qLY/MvNxhlIDGLJQCAAEwutU
5aYfrO9Tbt60iQ2Jmiw5Q43whajFXbZoe+tneVwgm8MgnlVq7as+ZN821OsHmEOtWR+USX/DUmgM
1kS5USGLDH+9eNYz06PtdiZskQDNRAc5Hl7sNDuheg8C2NlCif9QR8ax+wWnHPesYQsc/qSB/fv6
uIqWyb5VfYg3uEXjng9Zm8jRftRb5svBG6In73//8OSVlY6lT0B3glSYMUDKydPXfjJ3/NArNG3d
vkygZ3ppcwYtgK8dmVTu1DFaLlpDe4pLyUMxXGonVgbJlAqu8rygfzeguwEMkRPBRvi2HUDm70Dc
r6Bikx/GRcGm2cVZT+LrI7RvjZ/FCnfOcICDdiDhA9xohx4KhJezN0ZOIxzbhuTv9VcIEjWgiv9O
79LpeVH0SxK5mtcdSVycC9+5mAdoihyg2xHIwB2ffwucCf59jw65Rz1L8J7MZL+gypQGKjTHFit/
2mgOipa06vv5ZuDwIGGDLikdzCmJoCsR1cUvt0cGg8IqVM+uD9nnAYEe179fMsIXMRkZXlDtOvL1
psRYb5L19Tm/1oHnyb8PL9H+byFTDRwydIdxX+p+LQ+WVz4rJ3nBSPQBXESr6ljC3AhTkRR/Bxzw
IIV3fWQ+Pxej5vLvj09os8GHdUyirSYPZerelUYBExtZO0T0eC6uVbVpiG1oewHZhlikFapZdadR
SxJt76zG/w03hwcGk61qXaPQMbH1hPoQg+FMf4EH5t9CIbAjX29yo31MRuc2U6tQJ2YHbXfsU1Bn
e7GN5nZd6tQb2qHx6rry7RHqh6Bjw9Olgjiirb3m0EEaq+lZkUGxROPBpQeNOWgQpKsC8qp5aYcp
ph39282yW44gkHhwsUXHdUm3JoX5TjN5c9K1EF9CGbxnp2xVZUhvwWLkccJQQ0LTqLfTeEigUwkh
3mWzZNdPIkg6PEqYQGxSgxgfHBia5NZs2EXXim8rY3dgzQRz157yqoqsrjJuMmf6j6ltWJjj47pa
j7pZQz8dH+9A/5bM3WHE3I80PUBW6mG2wa9IdPeS5KvmOdl2GloIPhbLTTbmIfzOohKbG6yA7NQb
p+mmGLDvQ8kwTPS5gYLTkEFSHnbzRvE0pQxoikl7Bf0a9t1zNwfMXe7oSGPDhkA5DpoApzQz1E8L
sgaaCwkrB6oEwUQKKAlBjBVtZgX6qslNZ4JVoEJR0h9ccw3Gob6jFFLyJkwnVMX5qWjOn6Ff70Yl
Oxg5njgW9VtG2Tl1IUwOJ7hT4TZQIDYexzZ5Mdd087KyBnbHaP9LCZhqo97BJHq+KdcWDg3UCttF
fxo7aGrabpv7u6Sm2lSXpl++pT0Ug5cCm2PtXsgKpTUbO7xdwwwxI2fWov5SA8oASbMOphjdbyCX
5yhxiictXWDrbp1h9RW7Gz23Vf8AJ4ZvIGjAoqhV78ku1OgCETWRfYghWgk1xPLQtMYxHWHD7Cjl
vVFDtgyqWT3NVsgU5xdDVx4sKL97Bskf9HUOIescwiXmUVm37xMu8ekCuf7eqZsgz/sGirTmndnZ
h96cXxbWPcGqMPcgjxcVWwN0KDlez5eC5ckjbuttZ692YOHqEIJiiK/OogvwKUA4TTYAbDS4/h5B
JPPw23TWq3y0e0hA7R4kTv1SADPFoK5pF9XytV2RB94OQwNhRpVBFjH9Qyt/Kh+v//bPLyn/I2IE
KfRZV2iRAuOS37Z1chl1xRtMtPFhUAdRpvXIFju8/i5BLuKxrXrjQP4R6qLolX1rtdSvNmmFSvRo
bmuEMYWCEmQDucswiVCaeoAD4v0QN4c1SLHwvOpsP1//CMGuwINdm2wzmGNmCqp6vy1IjMBm0YeX
q2SaRUuJu2o3bTLrgFVjU+hRNrAH84j0+kLR7NvWTLYniF7CbWwUnsipblIl6tVzvkI7FsIxKeAn
bmpKzlmCQeLRq1anOd0CicAIJJnn1sQVHj4ZZwDDZUBIATUHxkP/noWaktbEMBHbQDxdmvv6BFz2
dmPM/j7pmm/6Q5SoXnNOSm+MZQlFsMp4pGqXGLW9WKMSZVV1M1hdVDutpAsrmBNn//uHa+DYQdrQ
hJd9nCe/iOWEkMLzLIizUdaH1xeu4Mfz7JgWJUkTQD2cBKjpb4p5GDRVchIQPXr/+4cfn/ezW0KS
OwH68gcDld8mMls50bBwcV1O7kjyAmqwuZF7S3fGBuMx9Zw4kkERPZ8781K3z7Kt6ZVIJa9zcQOh
FvCq4EjwdH3MRY/nwjlZLKu0DDcB+x0CNkeQH+IcurfSDoBo4LlINovGXe06wcCXeQgZ78ia6ev1
ny54NE+IgZIZrHlSJImkTwMoDm6eoq4yIJNg1+Fx2K06tiA7I3rhRQFTkOyxIPWzPoB3Y8IKC45+
3/Rcf7v+IZ/XFCAo8e/iLG13nkBJViKD1T/KrX0puvFPAl3CkkEP322U12ycbnpFBosSdMYhRvfv
CyuchFwgQoBiaWigVEtsq9Wh15zf4wYhVfsVluInurl+ZSnB9U8UzBWPCq0L6qpwskeUpHdjeprL
5689l4uONutLmxWQ3MpXGDAZ/1mz7JIvHCQuMoASV6p0HJRoIy1A0NVrOUMplwxn5nTRxPKnPoM7
wzwmDzgc+tc/R1SMsbhwWZGlaN23WArRtoZ7SRZwYx/mINqp+I2eWSirKgv2Px7VaTVap9oj9r/K
/rkZ/laDSN5ITrWiZ3M732zTzi37VAHLEWYFVecZu+g5k4S9IGPxcE53hQ4iKUucmWtQuizXtxfj
Ls/m15JVX4KlQJLx3/hgMH2ik4ZVBdsE2ERnUIg+9oBbX59k0fBw4b5tUPYbJzw9HSCSWr7uItUz
+fa1h3Oh3ecomkMOGrs0neErBtwLLFXYw9cezu11hVrOwJL3kBJNL3Mar7D6nPQvbqS8I2Q2sWRa
uzmJUBIMHQjXgQoWmcX6aM99fP33C65bPGbT7tmswfUb5anGDfr5EW4OXpZbvo3OcPL7a+/gIjiD
uexMFig0LPrvunwpgAqBTn0NCTOZWJ1g/fCgzbVfrCzTQcDLezhKJQru/0A8kBI8hOufIHoBF7+s
UJpsaHeVK5sFLCGhO0HV1h0lHdR3SMYnZTYeq1mUVKdYpcBqMtg31TBrygrnuLRuFWx6clCYETsu
Tvx6oRyHXv2dpOlzOeR/SLmogTkolyRB9WawCAPaqVj8DEg9vx2cQ+um02F3yhhm8ts1F1hXkF3o
2DpoCyxfvjY6XHKg7qL2jpaiSJiq3xyS++0EmRqovUkWqWj0979/OKpqHbQEi3JIoqE/Nd0l246u
Jrn07BP42cDzycFQwF0yWRKZ1ZtrXBybRkB/wIj0OQU2tIUByfUhEt19DC5RgFtCIJsN1E/z3xQ2
aHwtcXWDko1OvO1h841wOtXHGrRf9MUgByZ5677pf/Z53GGgnnC0yk3gi3fNBTDMtsFrbuC9jQv2
9geS6jKOh2iGuJOBOxEr2w0co0I7mfZ/Hel8RZN9hejhXP4wq2oukhxzlAMW4QBJrlSNAqXxXGaI
K3gBjxad1VVLqwnF/3VZI8OFI8Fm3XT5Fw8WPGJ0oYad2gAEo1tILqxKHprUiNZetjULdv/3Qu+H
6OhpMxOzRXTA4iAfjxaOXm0f2XKmuiBGeNSonlYsHQlabv2BPU9hHcP5J5hulZf8Cfrl4w/QdrGe
4OMF37HD9YW7h98n65aHjCaJnu5APIRl8eZof9dWcul9x6R89mAu3vWZlspcAkbUhcNrTj3w9vZg
zELXH0CFqyFHYvpN9MW44AGjva7UqM0V6CRSA1Z/JMzh8pnAMuH6MIlmhgtvmEiPcF/Evue0+uLl
pH0z8Z9O305AMB4H3F7L4UsyTo7DI0nriVoTA5Mrmhc9qEgH7lDxVrhtK9lERN/CRTkd8yl3NFh1
0sU6O6XuKx1kEnsI8DvlCKNAZExTJgsnQCE4PJy0GbuMTOq+voDEYb8r8PLC9DQBg1lB8XWCPadX
X2RnrHdo3yeLjseUTnBN3BbIkkY2jLZHD8F/cHyYbER2WEfuYQexuocaHIcnLfMdz/T/P6LZgqs0
DzftYYas9yM6hIm7PKpMu99gWg1X7lNn15qnaMabri7RQltJ6AqAhw4PO22Xtl1ZuiWRUqy3hdu/
tBsQMzUNUvjExAzkGbQ31AgsHhJqlj14OOfeG8oKUzGt/E/pS6jxu75pOL+vB4kgl/BQ1DyZZwW9
DbCv+8d6GAPXriTbq+jJ+98/ZF46jYZCE3zpNMTGeEzc5+u/WLg8ucPC0CujMjoq0obuA1exazF+
60AafhqgHladaOAGgAtKXrYni89WJ5dELFfF1R2GXJH91H8fjm2kACJmuB6B8rkSOF8cK+6E4JTw
fO4rLMNsZ24b2S+q9TLFYsEOyGvEEtXK6jLFcOXVDzhtlSkF5Pi1RFvw+hAJ5pnHnsKUg46zuk9H
Dfr+kz1JqgKi3YiHnap6DWi01mBnNbEN7SpxxjPDyTlYIfTnQ1g6YpFGAnh3Xf8QUTGFV4ZVXAe+
hMBOA/q/y9GW2PiqF/vwLvIZuvdfI3A576nhQ2DMLWwMs0VFqXB9S/IBN7HecxqYIP28/h2CAxuP
OF3JkDaKi8UEDXqYw8wBXLCMpJaMkmA5vUflh1/fjdYMp3pM91RdRrfzbGiClewyLzLNZOG8c/Ht
wKxYZ8BGRV3iggNvQrdwJK9wPL1t6uKyttWz7ipHiOvAdRi6jBbMZoPeqi/gxfX+NDW3kCqQQR4F
FQAelQrTExuSZEhiOUxMNVaeZ5RyPZWhsJ7DeLshqSQDiIaVywBgs4N5kOCj0YiJRroeiTJ+n2f6
rQPQ8WvrgjtDrHBlgkEewDYGTK+t+2mDzFD4pUfzmNMU6aqwSZtEXfrI1v9KO66Kr7WReMxpupWG
MW5oCGgsNLfHAh7R2nqqoNjwtZ++z/yH9dxoRB2LxAV0CkSotUt81f1R1ktw/emCaeUBnTDn1YxS
wdOL9VA0j8AHHUaUnFNX5q8gyL68ZuyWmPBScrFu+upPOj7bMuU50Q/f3/dhWJStogBeYNidBddJ
oyxmv6/yZyvbXrvFciXDI/r1XKgrNtMnBwKo0UzzW6s09ChX1layKEUP1//9hDRhJqiaSgKAwXkA
HaaRVCsE+ZWHdM7rOCXNhnJ1sraHwh3POvBCJvyWry8Z0TakcnG6mCCl5TNuxLM/H3bGQ+3TqA8t
DxkxSgOZzMHnM2zzOE5jmzTXLICTMIsafsm5AyCJ1f4oHIh/WK1kgj8fK5sHcQJ5CvPczcH6Zyc7
B8rDutebp+sD9fn8Qg7u3/ktHTUHYTNXIq39kde/7e31a8/dB+zD0odgf9/A6BfV/BLk1ec1+3H9
uaKx2P/+4bk6rPFWeJ1iXpl5X9X0TqU2XBQ1yc8WPX4fpg+Pp7sU1DBhWWolbNlDAmaMMf25/tNF
Q83F6cQcR0UTJY23pgLYUQvSJouvP1q0DLkodTqnh2kxOn3b9FLRQwIalg4Z5HyTtfJF48LtrFAc
qwGXwwvMZPfBXXw1vaMy7c/PzwdoIf876A5AflaRAeRgs9Wn4BbMxe778tzAZ1sz768PkYCCY/PA
SsiJjaA1QBXeasC/gk1CMNneOzHuUAfdH1kpTnA5tXlo5TxkrM8JuO35sXiEFeBw3JXLAPyDvSTU
hrzUZyc3KC5fKwDBsezf0ZsAXFZM0GKiyjjAXWJILVAxvkbosnn8iTsUtNbgHIrTo3LpG3YszOQg
mRDBtPPIEwaIaKk78MjroZ2quMbZZtW925pHNOp8SsFd1fuDOUCmZJ1fyil9ojk0FWuIBxL1qJtw
k5/skLEvnh5th4v93S4dWpr4VquFTCZp22At4EM+Zu2x3Yo6uv7ZglDldV0JDnnTWkGRt5x+GgaM
KqvRU23cAmRTJnoBlwtsm1Cr7wGigEnrhkMH4KwVA99v084MDN3w+mcICgi2w2UE2I2Mi62SNN43
2FWP5mh6mU7a264+Du8Ltnhp8LXyvO1wCaLFTWyCHSmyMko4Ovx2FsUISNb8vf4tghHjMS11q4CU
u6N9EvNpJVOYw0gshWaa7S6SSRekTx5yCgtPqy4qQBx1asRkXG6NwfVqZ5M09wQ7C480ndRpXpMc
AAZnbOGqvKl+M42SwRFEKY8wdbYJ/ooM4LZk+gnotl6lwVTBsjyB3nwmrRB9XkK07X3gPuy7jjak
WzbjC/Yu0nSvfq8C1A1+FWcjUM4qpF+0M/o996nquV9dVTzuFOptTQrneJQQ+sFzl/+q7jvMQq8v
KdH3cHu9nYHM0A92Fhc9NMj62UP30hvtAvxLVgTdclDgKEuYJbnfiV7HxbyOZZWgM7sjWLDdwDFq
DrHWYll5+fPCuW1zsW4QmJF17Y7QdV466wCdwadmCShFScmGK7s6eNdHTbSOuTjfjJqxYl/H41Cg
RW0AaCyzoRDlKx57CvKjojYdvmEK25+7L0h6cH4ATdkd5mDwR+ik3pVfutvYPAg1KdxlMRlSfEa+
m/pPbXhcXcnxVzBCPNSU5Ja+1QVSFQFJaUi9DCKa18dekKJ47J1dONaSK/scq+c11/0RZIu9mf+1
p3Px3Sl6b5SoqEG3tj+mqt575pZGpQpk/NdesA/YhwTSaxMF+glg+8Y5ztPzZqEPJtnqRCPDxbLD
OhDoCTBpEP30nJEFiQHi/Gr413+56GDK6yTqJnHQSu0Ap4OH9kH3i8MW0z97C1372UWj5Iog+gou
hgv0SwBb2WdgfFXZBtLtpdBkgSt6OBe40MiFDDAwk5FR3xugkMxvoy3Bab6X2P+3eQA/3n9nFpK8
VF0dDP/oB8bDriTdOV562v+V/m7t99P0k9f1iNbwo4zXK9j0eInETm96DbZzoG5A+7bR8jB3IdnQ
9VE/er+vT7sgknlEnb6RsckW5DoN/SnVcIN0zCX5R/To/ZzzIRaWZWIswaEJAnNNnK3WZaKZZKMR
PZqLY6uhWVbXsDVfrZcOvO7u6fpoCI5g5v6+Dz+ZthCmngoDp2KICLfLsXKDrk68qnq8/nzR7+Zi
uGtrahqWnsbTskSGad2sLj1cf7Sg1G7zGDrSJJULmdj97AIHG58eZnBT/V0BoQwoFqUakx+a7BYr
iDQeTdcwLZ/qCXWV/di9PY9nDcKq6UHxobwT1PfF6K3xF2+WvBDiwDpaDCrKl2Z6z9ZHC4yK5M/1
QRMEGA+nsybXcB0H853gDJlmij+lt6DgHtiq+nYlSdyCRcVLH66gPu+kXsAyC3pq7Pm0zs5bvZno
Ai8v179DsK54VF1nGU2+zjgdq/Rhhjhzs7Dg+pMFE80LIEIrvCBpRd2IQh9yfmb2Tbr9d/3RonHZ
X/kh2DACtEkA9otbYJxV/Go4CkF1JqxS83D9DaJh2f/+4Q2OOrtAvaFKty03oNJ7K92+ts/zILe6
tWqHVQg2aFRb2SnNbxcZBlD0o/V/f7S5bFqpdRVoq/oPpbo3ZBAa0Vrndl47L4t2ZHUWV0MOdenR
Y7gGzG0DVMIFVM6vjTi3A6t9ooFcBf4ZW8dTNkOuBLUMGctQAMu3efiak0BSrEoQrsRo7UNabs9N
YywQYjN/s2FA8tHWy2x1Vjhpyslo+r/XP0r43v1C8mEdTYtBtk3HJgm9lyON6Yk8aidyUG9kFycB
898m+6R9eAPcjBIlX2D+usN0dsEc5bCfKfQgO8mQZoJw48FtFivNqtUx/2Vb+3b5kAyQe0p6X6Hk
a0HBY9n0wSq3DaLskV3lMEt5TBIQcC1JihP9/P+JZULcbAA2b0thPZKHNIPAn3OvocZ8fZYFmY5H
sG3alA15jxyqsTnoINhZW61vzzJ6qWh/JlxcwzsJvYid3qFdiu/wGrBfLb8FIZD9TXWvvW2Bia2i
VnL2EjSeQGn7d0EZKYOZxIDUt7ueLPRg/8ozzz0Mh+2QWYEJjN5XCxi8KKJDWFZ3KrTjLBeQjnWY
7qo+g8eKIbv5CCDFNg9i09NRr20NZ283ti/V8wAcYx8tMXC31c0YEN/+bsR6vN6wSFbqE4U8j2Rr
NmvpWY21zGbrN2wWe3iDPvbtg2nUUVMbN7AMPKXjHPepVKh+n5pPbhg8fi0tTI3Y7Y6evSxB5kMx
9KDeryGULm5kOUCwB/CItdSB/XOtri4Eb6vQVG+hywYqveFN5Z2bPF6PI0Gg8ig0Y877oc3xDga+
a4dtZhpxlL5JpZgS0Qu4TNAvS12RxUGJ4Dy9drdmqP+pv1n3648xqI/Ja7VB8S8NmlmS1QT7sc6d
2SujqBUyoyKxWCxeFy2wzOzh+lAJUg6vkEiUmqkVQHtR10wAcv1ol8pXCZMkNNGNnhdGtIrCneoR
fKDlVQubMLmnPlx7X6GG7qeBzINeNBvcjq9sptskJVZtP9vP1QCvE0cJmcZiUlIJdUGgzWLzsLSk
n/J2yVFXdNk8+VsBSeIB3StTfx0c43nr6KOrV7fJCLdYKyGF14z4Ytqj7TA6D0u+Hkqi5AFsALBx
9ORU5XPtj5uWecZQwp2ouMnydgtctY2II/PlFCwbHvFGMrLMA0MY2BqU6DLcwxJZbhcsGx7b1mWm
Yi3oQqGGWN7tjkTjT0DnYuoXx476uTedK1+aCPft6ZOsxCPc+r5PB5ouRWzkcXe0wwKijc0LIOTL
ofxBw1ayvQsyEw90S12q7hJmaTy66iuxLXBfNzVUK/NYsf6WqrokmkVjxyUPPe2gTtJj7Noy8Vr2
fWygyQyrtOsBLZp0LldYlaIVeodgsNcZ5yzL37ARXn+0KJrf//7hiIhOUOuqM9gPRmT8JUF6AsPl
b/sKLg0UFTvZGU5QY38/oH54C2a6Z6mFI/a6TKYHm5ZvrTndZS1cDdcVDOjFhhOSpTiSQrLonPK+
/354n1I4K20bgOHnsZ98Hbk9cBsnIuvslasa91WpBqlRv+Wl8qa15WPLppBBF8ZbbRnLXtQq5xFv
eU5cpaqAnqlei+87SaL2S9/9aZ61aAwsiLUnfn2QBdT7PvhJQPEguCzvE+zCSxrXnQddQN+Mk4jc
snuaeut3m3rGd6vzdJ8EQMz7c1j9hPaN1lLPCmuodMqAq6KB56UYK1rYTqISisap6odFvMVJ8N/7
aSPuJYlKEGs8YK7A1XtyweaME+acloE8DjN7dAtXgoEUnah5vFw7udq8rCyNu6DRvfWvGfaRExRw
NTnBHukJoxhkB1kVStDbUrnEkeXuMMwlXqaezJDENNoR6nosw2uIxorLHDA7h8veiMqgTYaDReyT
PjRP/SY7NIkev2f3D2G24XBpAVKLm+VWxW05+xWsStWpDK4nJ8EhgIfRtXVuZW2roeQ+vegL6Jnw
raNoDkmyhCCt8ii6VimKhoLeHwM7CinEswJVm+s//H3P/N9otHjknDXbWQptJxo7ZxV4HDvcjt1l
uxniNrAu+qty2v5kJ/so68l9PlAWj6FD1VRF1S/P48ZKL9qWRfrw2zXKk+HKOoyfzzSUUf+d6SUd
OwVieTTODM3XrW918nctiWSeRQ/fP+vDMiLWtqhLt9K4tFhQ1n+6JQmZK5mLz2fZ4tUPV9igTR2B
9lmFE1Oq/7EbSbdA9Kv3F3741ROMxSrFwjkYCrK3KkzZup7F1heZ8RYvfLj1i6FlK4Xf5QoF+PmZ
NIVnd9+uL1DRb+cCdz++k8VgWczy6k6xu9i0RkgvEQlAQHCqsHjZw2bU9KRDMohYd4S/Im6d7wzB
7bjTA2koQ1mJPoO7JSRaCc3kZl/3dL1dUjgXus5DscrMxASP50F19Ug2JDVIcjf6785NvHx+M13Z
ji3o2Vs8lG5ZoE5YKDjVQRgSyR8n4JDcdbEWZbF+Y//IfdkZ7/NDMAAt/y5UlSVzp1GIIOEM6Q39
ro4+hHmeeJb6pEAx7/qSEs05j6bLikxTzRLds6asX0trhvFK5XoVYL0VVW7LBi6KNuyyVv3OyXv4
uyJ9AM4naQB/fsC0eLhdpeQGhPUASTHXxVtY4xHtZw1WUGvC4XB+ppnk0ijIJjyMLjXWWR2HKo81
awvmZArU8lUyfp8XaiweO9eu69jbCSr0zuzqD1u+nKD0nHps3hj8s+zzog//tWv1s7GxwNetukGv
UnbmES0RLh9URgJ3yZygGqF5/fcJmxXE1V/Mx+m0U+vzk/KmRDubjUiZVPuTP9kheYSdDc+MNIHp
8zsmigT5/3F2XruR49wWfiIBFCVR1K1C5eBst2+Itt1WJEUqS09/Vs3VoM7U+MdcdKMHA1SStLnD
2t9aMRV1uyFhK6B107B8/eFXvfUMX4WIlM3w6nAyaNjPtAmnPNRPNLmYwQdJu0q/lm+geH7G4P5z
OseuxXYw9CyVm6OlUKChb2/Ydl7ZSbP+Sap048tcK+1gBTr7KsOXCZZ9PdlRTz7QtfrhAb5xD1zr
7AS6FbawVb6pGt9EknYHz4f7jyr4r2UK3rwle/r3a3LjWb0W3cH6ccnHBuJKYCnWmUzbMJDLPWcG
aFIANMNOuZteNj9EhhtP7LX4zhvrYp4E6II1JO9Wa33RgPwA9blR7bBrkZ1pZFAvboPrYcGIt9rV
5ts3r305RLao7yfrpUzREKUndH1DpPnhUCX//hPaf81X/uH58a8y+9lJ0eXLCZJXJh4FuuPW7AQ7
u6ircPboXsGOOOwYJ9hEa9wQxsZvo6RzPM2NPnmeXiuruessADQKZDFhm84PDny2qcx0TMwiNz6T
MhGzBxiCP2E3Y+QbJ1/qtclHbLfVw/2EJK0bMhXNo4jaBeTGPB/2VaCTsldfgU8eMz9AVw0WxJNb
w5jvpFR9r+187/vmqWZLHaLuOUwH03gPfDL4JKzJIqs0Ouq4c9c78lnKTMasSCNqZTuR0TelvXCa
po/ZlzuZobBeoPIRtTdEE8vhUbYkU5qtvNTbaWU2wgLAZky7JqwKL3ZY90DhDMXm9Gtw9Ue7ZEkb
VG3YlPi9wNQFs0yLEFKig6+HTe/1UCwZ1wkbDXasSO+zqj8Fo//apcWTEd6OpvOWtBaPAGhOqt7s
UxOsJ0sClNR998jCIco7m7x/LWz8ZhUgziUT8ZhdXpFvJemfUZ2tTFr9sepsPfdyh9aj78uVXKYY
2dN2Ur0Ja//YTAFZp9Qc/AFdkgCIIcXbMukFHKKrddBV67qCB1wKREn7yXA4wC0PrAyUr8aL2knv
bOom9sie3MBe1UFxojV5Lsr/Bt1n1wJKYmfumI4pyjRiIrd4n/7bOiLzr2L3XIxWfbEvQf71DaQ8
2JBWjFHjD4XBrYTlWjTpKR+2NYTgwH3u4svShIRXhU6KBxLr9X+rwNm1XBJiKw2LwTrf9C1/Xdpl
pdPgvrLr7b8Hghux9Foy6Y90aGibQo3Z8W3W+mfW0tdmqXcNUXFA9R8WjI///la3AulVjhBwi8m2
m4uNKLtflW8nlmx+yH3+muX+QzT7f/rMZaz8tICo1NKyjKuBP5WttxP21NzXPbzeHU/ze5CpFZI5
UA/IBSGdTmNMg/yAxYokBStpFj5g0VUfLZV/zBvUM+6ko95ysLVmoZdjQ81rRjLtGpbOcVZ62eMy
zSvulLvR6u/y0QOEtJGbuWvf7K4+ohl+ZrW1Bezphzvuxi94TWWs/Bb47UKVm9yD1jIvoh8l+DcG
i+yavxhYHZt7pIsb8GVO/VpiG9Bs2ea/jmPZNW6Raq9okIqCH6g/yXhvB6/jTwy4W5XQtUZ0GlQJ
x0YkBOKI8efeRHUEhAjcYjh6bU2Uxz91227kT+xqfJ358OWcU8yUwVf3N8DYnCR1g5XKfrJtu9E8
ZNe0RYIzzMqtodjwd9ePsqcltkN4zsc2u5BRLg4tDaZkP87iLpHwH56ba/mo5KAB+62DGYoke9PW
x2pme990bejbWDZoYTKA5krYOPwsC/JDTn0jyb3Wj1oFfBIIFlA3EEzGuoat9mhWQK55xRhRt11x
lsN2/YdhpnujLLqWktYWJ0MJf5RNMyIPaeejaNod7+w6bAsWj5qvakk+ANN5Gnn9XXp8WrX2sleO
dzfb/N2f2Trl2d4T6a9AmbNFUXpWox/aMt0B3b/1nTYqOmsO+8Y5WW7+Vndm42t4y2kzrSa7DRUc
CrJewWFsSoJivteWPM15+93racMrs6mDPOZpttbmp432v6bA/3Rdrzpias6zkgx42rRx7p3JT2PL
syPGxgfFFissDAn50IyrHM45HXAAM7LPlSzYaVraGn4CnYZt7iA28JD4HnNyJAPfjE0p4YVKP4Za
vGOeqVbYIP5vAnvmXZ64vzXDXJItU+9LtC6sestIv6bmmP3E+bjx2F7rZ0U2tChPETdLoJNouuv5
Hyp/UGDfipzX9uJzrkrtzGWJ9Ja7YV6wPznNkApm23IsaWiXFaykuHMElnU/yP6Hc/tWoLjW1RbD
5HFpoWPoruGpMMfjFGZxt2ljVHXbZudjj2aXr34KfLcqlWtlrbUYCEZLDyoze83XNBnTaPrA8s59
Z6Lyl9iTH3W1t6L5tbA2N4BhqIWVm/R3byKaXIA4Q9QeYAcuwksT4UcA/o3k51pnmw0lEGcjkZuL
Npm8QIvQxeoR6uQVD90V25O4xNuRNFTPP3Ucbxzh16pb1/Z8iD/xllO7Jvxc09//nlzd6OBfS23t
oneE411el5XbwvOAgjQn2ruraWh/qhlvHBbXotupF0s3pbbcCPoE3YztJl2zY07cwkymHDf+IOKs
e/7373Pjkb22IM+LzqlgZlduxFR/6KU4A3F4WMRPVIhbP9fl8vwt3EiYX7cB2D+blrW7sZFgdbZJ
FuRfdep8/7dvcFVgyzmfHTGgwLZ8ttOoKjVpT6Vt/xAAbhyi1w7kI2N09tD/Xbds2Pld8pcrSi+j
ydsH1amHurWZf2q23bppr9IefyQZpxzqBIZyOsvFgfnih87hrQtxVaIJWGA12oOMyXa+BtjKqIyF
S7at86d/vwo3Xv9am0vN1LjyYgGy0OGj9fnXjAbppNWna/3oK3mjFXnNl6y06VRlYUjqrj00JUCR
yiN7Vz1QKL7+B8nLjUTmWoxri8pm42VLQx2Gw+VddNK9wK76f1glvnFTXYtxOR62mV4W2gsQiTn3
0DNORdw59lbzYJspDEdqvfEp8X6oaG7V0NfiXN3gxbMA8lMAZt8t9Bz8ixMRyVLwcT0YzGXuvSuq
r7wGca1UEfPVFnS7/xY0/59RuTXwgYzoWJJy15I323xgpkCxEv7v996Nhui1dNf2qmLGcnm+qTGE
RmWpHyZm86iomrXm/XHpf9qnvREsrzW8btthrnAh6ajWjwlbTRMWRMlPlL1bZ/+1aDfFFJ2SHFsF
w4p896dLeQVjovji2wPL5PxHxe6tu+8qFuRgeYtmwqTVtJKGIHAlQ1N+pp75HDq9hYAOV6rrmh9k
IDeuzrV6V45uNesG2gO3tt5ZFtyh4/fhAwYX1rQxoVtVq3+/DW7d49ei3WFpeplVwJk452V1yWfE
E4JctCTN/0A6vRGjr2W6ZQ1kQ2NBCGKPbVhBkUN/aNvcuvzX6tyiLHBVUlz+MRpifSfvsxjWa6sp
SSP2+nN8u/UFLjf3345kslhSEgx1Nn02xen0KORPg4lbGeVfAs6/vXQj8iIIRry0d764S+uVxHq5
iHQyYJqs3pc/+eNPTke3lBvXutxJgdWhp78ETLTcydPHykTZin7Jtynyd+Yr2MnVT+Ocm1/sqqXW
zS0Djwfzgyau0CY/lDsrKeaQHdxHslKJWtu/fuRUesFf0/d/qCqvlbttwZ10aLJiU+YpInXhvWSy
hI+CPcBHud5glH7n9fx9Gd0HW/RNKAq03q1qpOHgNq++xc7Ktw+F7jHvyPzIIm0bFuX4m+XBqZHU
2iuXvGu9ENgkB48W9DRhSt24n/o/Suukcc07q+q9r93HtqWHJc260A6KKWJN9ZYW9quVFhRldOuG
RYXFKoXb6CIs31l2vzE1xpH2a12Xc9jk1j4d0QSsDHvKTLelbn10WoNZRMqiINDwEep4KHl+b5p2
A5u7fe92n7WiXuzTCSzQaVv0tgbPu26iwklRIhBqb+bMe+r8YV3x5WQojfyy+CDLHISzAUYUC3cr
OzuVJZtDzxvPZQ/7jpQVOq4J/HO86l475k5K/qsuxbYU2bFP57203DtSm51L57Vc6JmLAPPcBbry
SXurvtAwmQncCWtq08YhSkVon+xm3u9pTsaI1+a9IeOuE/Mv0xTPQ0o+FiLvem9w9gHUmxGhw2/Y
4v2GoVW5nlzyJObloOZyCPvZMyGBOj+0RqwVuZivOXDIDUkBA+2clpshp3ZUKBaEC+33xFHJ6Pht
mI/8WDkN4M6kVPdlQf3Yb9x3e6LLumTFu+ZYbpeOjJAVH0w5fouJRAFx1raek4CrCDS+L2/2H01m
n1NroJHxJA4F8pL2/k5Xl6E2T2FLUz87zZCG3FKfpbJITBbMa6S2TnZVPso6A0c+G4qIFsMp5TxS
vfWsNd0Nw/gqzLKWXv02c+cPXUDPMf69CKwPJr1gRWyeJ3mbbgOneyyV/ySM++GZbB9gwhTaSxuL
QT0OZoByW9nHHuZmsDYsV9LGIWWBY1cs1h6IgNfJApWWgcztgr64pgHFTrZkySLNegAEdGrGOBck
bmc0wRppbVSBO09U+hkemvuJqm/UD0cIg9+nIRsw/RnvhsFdItOwLdTtGLfZPp783oYnwfCw5Axa
Mao/VSewJjw3vxy3f/AWGYu8vBvhG7f4493UY/oDz6xQWXDQBK1xXdUsg4PyEPdjfi/96aNy7L1V
FydRwiTFGlH/Dly+QMcOKUQX7Fyv2C2T+s5t/7XwIFQ2qXpv5wxNu3opQ/zvD8Gmsx69Q9ZLL5J9
Chdrr9ynyr93+iFZLLYfRInEVZdHQf2nJajBFJLebuiblURbdTWBe9dZ6bnnaGjkzRgSMpi4qqfP
0ek3Wl/sK8pPexYmXgpTr7pCulE3sc+6RfkOvVY0S/kQtMtb3rpfqslhd+19FiP7HbDurGGsFuU1
G6OJz7BFlTqaq+Ill+lzGoh3W0ExoZleD7R/d7vlhQZm69qOCmsLCk61/MohF4k0C2CnKq0dRa/C
yHmVSzvR/bhurcuI0wgDboplQg3iQtAM8Blwm3WewlhvmjF4s/XW2PppIiXCEO41dxgP2ADYUYzi
BCmmcJyUE3tF++wZ8U2zHlPF7tCPMHR1aX4vGisBKLSKstbdQNZxHmm+HoeehAyHXVLZuJYwPJyp
xvhimIq9l2KO3JfgCXb5sbeb3yA8C4w67U2quBtrptCTSA9zUAEvJnUWDtr5yDEZDrmwl8h2+mNJ
rHdtZzwevC4pdAY3Utq8pax6I/ZYboLOKxKpzJ+5hbvsxF9dm0RdsZwc2zkZL19PXbnhJQa3rEp/
ZVVzLMZMQu5ePeRu8+0A3LF09oEQdrdIfVeO2bPs8euQxrlX/pgMVipjr4IjOy+e2TJsukCvqavv
UzolpHXeFqER5i0rEXl10F0u4YWURboEV0xIs8dHwJkwgY3VN4hl1uTjX2l+nJv+N3xpHkdTvBBB
ooJVIpwZbCinonkRi6lDHYCaLYztwxsC/n8lTEJsWr6h6lu1Dlx1raXZSJWt06w6qqDcdvnypngK
Aqp9WkpnPaXiszf+EdtvOzd34lF1Ht4n2xdN/mxnw0mMalc59brJCPrgGMJjoPGgJWsj5HVVqJox
AWRGRrYxXdR2XpKq9i2rjY9DNt8UbTZH0hQQdXRRwKkBoak7lpa3m0xxYqo9DRggdEXwJVwOoDsF
AzpnGJLpy006pDB/7NnDwOwglIPzEWT5XdN6eVhYjgkzLqA7n/0Hgsvr191h6jDph1FhkpH0sWfu
fZrRzSLh/VoDfJQ0Sif4fo9lw52t62JVYoKVx+yPJnH8wgobInN4wkLOYM8DiX0LpyLOua5iTwPz
37T047wQpybwulC57gYmtYcAZ1PAey+kfUZCfxy2tqLgT3Q71yfH8vLrC7FRgw88WvBZDsu37rKT
mQGWo4GCo0uVxuMwrtgidiK1MO1nH8KnuBNbZAJSNBFoE692BjVAIDEOJ85JDnMLzI5nhY47lhGw
a88NYS+sxcNduGUfV9knRrORbIcTKfbctSgWBcS7xZz9wuZvPzWPruYvEtxawI3QnxXQ/i0MY4Up
q0MfNq6Et9MaNLJj4zYxDtTIh+8VAI5luEzusbAENiKDr0BOU9jX/c6i0Dd4ZDpQiTX9/nLYzAPM
UnSQJrNjNnQuYlsauVnwvBGm7huP98h1OsSVbJe7WN9r+yJuAvrQ+ZrEnSDB3sepGObYd4jzCr9H
Uw6fdSfxj2ZYcJMV9wAn4X3GbCVb98jE1Ie2K07VON6lQsCxNTtoOh2s0ftT1Ppe2Pm24ywi3EZU
hooklCa4H63qOEvxnrbFqRT8qKTekrlBEDMmGpkb1c2CG1EU45aDaqGqxVkpBS4/wavR/jgseCK6
itSx13vY5XIk/IsdO6QNco++ql4DOjwPNOuiBadSNOfuoQ0QxNtuMuGoxW8LyLfIqMkNtag3Ze99
SINArcq7wAv2tWbIg2pyUCJ9ycoAoiXa3buDekK/5bPw+UvgtftAcBl2OcOeal/sFOs/u7yQEc73
ewSi36T2Tk0LlaLUbOsvfqLzBY5RCzdx18y7dhy3tdfs014lHmx1DRVv2oMDd+O+9C0Wb23ib6jT
vDKvRUpZLzurQ7Qrml9YQylwzgSHiYgN5o09Hnl3jtIlT5xWrPJ6edGqP4HkfMy08mI5pt/Mrd6d
Ov3Im/boWqMKfTnYkRHzw4CEAK4bxA2DgH5mKZAYZZkoMeiE5w0UlcWhHTKOoy41sccpC7OAPxdN
uRsspN6wrw47CEUmT8TNaPNwtowV0rZe2y3b+GZGJtHLFQbj8ELJXgGV2i8DeeNd+ml341snqrts
8M5LLzv4cUy/OoKJLXdgIC1aMBycfTswSDvrM7yj9po49/CofaK6dkJ/hrn5rLt3UuZbGYzNRznO
RQiz+FhoGaiwL9BkmYmM+FTDhbkazkPdwonZmvYgv0UDTJdXaJUUUPSIXYFNvYbruyxXdQSXz27V
VOVxsqfViEgQLmlDoypz/iifrq3CPBey2rlEPtJ+PA1D+xhw5PwDTVcthMqgCSxlVOYUOO3urUlT
jFDhBzKNNgC+2GmmOqrb9li36hfs0c9wcT5C93PGGtMhS/1DqulRWORhSZ2zPdS7gg0q7KRe5yJw
QqgkDipVCeAOcAQo6Sqd+ntvtN/9AFFLit9eQ2Mwmg8ZTT9nKIFCAf0U1hxj0+VjWE7Dr7Sq5qSB
jj226lxgsay4SyU/d6MduiWJM2wPYx+Wl9u2bR4K5uyYJ16yuSTroKXw2/Kqd0rxuC2wDMZHwPIY
PtjKBBaSO6HvCkcuW5cVsE4qNqTXbTjM8nXwxdMsPRRPiHbIWrfWpEClZPUmXapnuM3tCzzeocmA
eZR+V8W5676ONUbe8+xErkIls5Ttp63mLiJFDwwQisbQ9v009GbGI1k4eNzt4KTGtgh90zw1jn0/
6Pz3MnQnnvOtt/SngU33PpJXp99D7vZF/XLld+o8OxpLiTzKKu8AM4waNUvDYrOMCaMFyLYBUgN/
aI8YEQMEXpx8pk5V1mZJY7d3qoVz19Dar5ixLEkh852Szb5Xkx86i/th8TGPEHp/ByNH5PUqFAl1
MrbiO62mlc3JUcFxI+xMcCgr3kWeylBTabpBFhwks3BPNqyqQskaRFIBRZsFWUON9HqqjEwaq9iX
0l2Aga2auJdk7ZsBVsSdPGmNJUs2Rwu1jnJiZz/Y1U0pcDW8+9S2v7lphnBqEXItUu496m1wN556
Y/8Z7GJT1/NWDTIIaeoc/a7duFkKM71eHB09x1a3OJHT45Naff2QN/BM4I5eFc20tXIXQAUS7FhZ
fJVi+GVy583qO7paKJbJFtKdeQbVvlvtKIbQGaOryfXXuuFrWQVxUPnPupjOBT5crpyED5kb0csR
tFjTpyXTNyconpFb7nu7erHn8jloAdfwg2PX0i0sS2TIWyxQZMtLaaHSMEX+wMiytlxUr3luPZDB
fRty8VROclXVuFcsX/xyl+lsl14ipualKeR5XvCn7U513dwBGrvKkLT1fXteWr1DRR4VrbxbJl+F
KRs1foPyaXBrdudV1hDOfQel32S1IdXlykodkwxoKMb4Ed8Ln95NpffdIOxLbn43s6dCEC8/vX5M
PNUCvV2Vz3Qin7NJfxdMfIFGX+DsSGnUXRh2i7B+627sYksEPCzt/nucIWFjeS+xR1zHooFOxOV8
I1okYKwom5As9oGb6pT1FpwcZ//SoOERM1xEQjdPE0zikEHeN21zoG2T7slcjeEICR7SnQBRzc53
KBaOaYdaXzniyebWYeaQ8opFIids5gN81ZMgz7aOw8Cq66c1JA5J3pA/3UhMtGj7Nc/6eyhMn6Ge
wuIbHU7cs1CLdknQo6KTTtRlaEz4QHFQd95z3nWRUEUbOx7aJlO3DJGi7OhfMnbdZ08pHp0QKkj8
XBT9AD3OB8frNrKc4sBmdjwG6ldXgyeM3XIaYmmXxS71fyHDg8OvgXsR/+o8ujXZkHSTs5+AyQlb
pw1CuyNrb6oHdJzqpPH0SmfBnmLQGIITsFqIgflHsdfe0EfdPABNIlHKoPElA/boqunUlnYRyhHJ
VMWP1HHSlapxMjQoZseOPMFWAs+fJZ61B1EL7p/IoWUaZZztHNdqQnyYPzKo9jBHRxbsZ7sJUOEo
m/UBZe2nITi/VCAfemp/l0x+9v70NDFyIm3/VDfpPfX8JUQddyBBi1htPxWVXmWQ1tUl1shH0f1G
YWxHgSP2jWm2XmdB9zZ4HwHjSVEFe2HhOMcW5/soFGJI5TzyYvp0CX0tmVovvRv5LPR8v8DzkD8J
CzLkXk6xQ/iTQFHr4ImNBizWt1O30pX1NXa+wU3EoVDN9aMmIuSdOGeT78TEbcD/UuyhlHVctT3U
vMFBDd6pR54Z1EO68jzU00LKe+0JnNjF2lEDkF2Q3NumvrPhaR1VuvoqvW5NG//VwdmYl8uXKD87
Ix5yHx1FeAjfUSlK+AfmXVTo4aG+FG555mxm7NwbPOUh6uQi6krv1Z2qA7ebx8KeHgLDMZyBHGdc
Vs4Mui1Si3Mmxn2f1y/eGKwau18TIEqEdpNeZfvO9+67nry2gv4yrr021bKzLxPXCkbkSaaXI8Eu
LTKUd77M54I3K17zTZrPGydF7iuqxOi0iVpDD75VfqCjcXSoeELD5OirzkHhmn46jPzOnWbH7WEG
Mpi/UAsRfhqcZ8NIogb1KjyAH+yye2I9eaZl8a01qMaq5CvLWu54p/YpUuTQQYkoc/uUmlFHktB3
kNwRc6oVSMtnW4g8pBxloefIlzZvd6lBjRXkZuVNBb5K8TpIde8vFQ/RGFnB7wwkL+a+Tk31u67o
lmViZU/trnaWRFRtFhJenF1iUGqnK3DrqhBtwGPH1VYZ/0/ty7dshprezjaDlaEplp49H891Ue5p
0Ozk5ZC9VGhpem+NYtdSfsCxAcF0eq4g1HKC+hRwtg76fpuL+tmU0MVxr4yYzXZ+Q9/bnqLeQneF
BNm2Q5+6XmgZ5hpc827pQ6/Wn52Ua1o2L/VE77IU0RYge2+skqxfYjCazo7L7vKJhAoECXRBEQbT
oDnaPLhDLrubFPyA+Gh/EHSfJBpoBFUsxOVP6VwnNrbrqV8fZw7ZSps+6HqIF6M+IA57MTLY1FKQ
lUOX39hNfS4HtkOP9ddcmth3633roYqB5C4b3bNX9F/QFr8p291k/ryDDcG2slq0hXM0K7O1KND/
EMWmdapLTqZee5w5CNeQPrY8qhawGJHnrcZ2eC2C0iAPhEzfQ8roWcU25RXSRHHZmafWpg3oakDW
h0HA/ZL3T0Fan6CcRRqe4kt43hmP9TF1x+e6GkIIv0gMSesfuGjM0USDtfIs9Cidp7yoeNR6OjbC
wmSrs54NJrsR2vlbmRUvtkLRJdDfEnMV9aY6tNmLScWmLrHFLvPNAByjBaOUiKcTVIFkr1W1Cio0
FXBugYcXw+puj0b1M1LmsC55XNjeZjFZ0hM/lnO/GoXztKDrpIbyG3lrXFb1jqHXsuA/orGHlStO
ziO1uxW6q+eLu4Y369ip3A6MPe9+rMVmkGTVFAtyL3u9WCN4xF56qj2xarIS95N71wmJQ2WKVIlE
ZuKfIw92nSt/2SXAhjxNfOMlHI0rJMjNlpfk6HL/3e/dh8KxXk0NQgipE8PGfeGqmNBq01Rg+HAH
un/Eg1CoDtdwpFt/4O807SJNrW1dybXTwbekaj/gUnscCKvCGnNQFKVDosfu5Nb+bz0ue9Ka7QyM
fzgYeaqFuus8/xAEBgM7B/q9oN4savqWsl3XFt1Cd/Gp/W5jdf6hytu1EHwO58J9Kw0+BVarYCeD
/M2t+60NSx+/yJ9U0J2LGh1JpIhiJuc+ZzG1MWSS4tnHTRLUak/BLBysEjF28e401JIpHQ6iEaCa
tCd03ww6r2SXjkHiOMRBxqw2qVfvert/a9X8PimkIHQmyJI6KwyMvSG+d4ADLZqOaMTRdlzDGeIO
NLdPXj6j27EqrPq5kjjQunqOBgsBPF12fYNhRG7BiMwyGEYwjSRIPSsP5bBuCChQ+S6zVQRBdWz6
gF76ZRhkS6IjDSyVVw4bKccEXMy1mZZhy5HrQdHzgY26LDQ10rGOLth6cf0Qtz+iiqvQEEV3gQTP
nOePdfclLRSyWsRIbQ5tjy/F0/w0eQ12qwEgQp8MAu5w6oEiQr8xsjTPY8X9B7s1rxmrP2xlvnNK
15VqCfqV9DVwip3opqhXAXATInb88psgQFbG3M2+gOqnOpWmfFCuPhR1v+79pUE6lH30uOBJb/lb
Hw4sKIM5bt0x/3C1BxvfZp1p85n31bZvW/xVouxlbp+47nTKMmtb5taOSbrOkA/wrEdYatE0ULHy
030t2mRRZv1/HJ3HcuRIEkS/KM2gEuIKUZpkkUV9gZHdPdAyob9+X+1lbG1nrJusAjIjPJ572Pl/
yi6zSCu73Pdk9dgX7ie26b3mcYaymLsolveutG/NiEpfaQUyYu/ecmsIptiWwUTDwB3dURI4f+M2
JfMmNz9sy3GDVp9DKylMfpFhCiaLaGqatcFOzkZVYYtyjiRd1T6C5Vc3zVlkiOW46eVbJfRTLvvd
bHDSG+tHuYgnXUM6cTyGioXbjQFugWdnTfH2eEV1P9TPW9M/OZ36XRPrW67eJbGBhMuMpNKF3d/W
Mme+6a0VIQXuSzapQzyMB4MJp2yc/2SaPg+tLH3PmZzLpKdnVkP4fcwJQOhQGucJbgoHbUKirUxa
bfnKAQdjJWQ1m2xz7doHqlacbI1xixdMbMUQ/1VDyaAt7ZjYqDmqS6akUiDnu8aDa1hVUInhe8Ka
5evZpvxZ1i9rJv6AHD9uq/Vop+zgo6vjEO1ehmY5qmre556kH8gylAD7cbO2aEYYm1NOT688Tp64
pPVghWmLL0vF9q5M2DIiE+fQztqTMQ5H3pPnjTxDZa5HQ62XseubnakW18/Mto42Ds/Vq9+Fl/0o
CtVupTbP5wjF6tWaxz8qHu9FcbrL3WTwlWfhp6wNlH3npdSLp9wZfCNd7GBNp/9co6cm5QusFhJe
JEPHyF2ms7IUSpZKnrO+eNXMYZeWZcgSxZuJLB+1DZ+vkRrPMnPDRjd+6/m3MZr62Mf2WZgJnZy5
7DiND2WV/2njheddktxn840wfNvrfWewu9fD/CRMPCLwdWIOzYWxwDgTS7ZuBT9QndvHLhuO5po9
mSZot0qXs5gBqrWGUSzk1E9SeHu2S/xu9kbQk8j/io54p16mu7ibjzJOx8DS6ufK3na0QiuWuOWU
8OMNapmeyrk5a962S8kcLWbxshbrrq+nS7m1YW1kDxx3L26XkAvLGdJu1SnxJgBkd/tvXrqom+fd
aKuriSZibsu/jcLVt7UukqlVUYwxfBqGvZsl34YXP2wVv7pWWbtZq21kfZyGyuPjMt7dVJseHPaJ
+8WIbt+xkz7NiZPuOhWUa+0+KMli4HqmotFnqe/qsrkkeh1Zw/i+uTJoMvucKkqozCvt06SlAbko
f2cjXgJsU6VPxnMZ2RmXoNU+jPHy5LW0DyRl/ustO1xSfb+W9/q0eWP78UtjNXmwFIPt59WCvcMY
XkZMc77tuLjG1vxl1XM7UCbPlWNsVmRV6XO56UC9pnxqJvsomu3SWutO8Id1LXSJEuuTMeec2h4C
mD3WbwWz+N4yz1Kja0jH5UIxcHX6bu9VU0jiVB7oTL6WksLJcGlN8UccjI63Na/ZksM88Z7aZbpa
KBLjOI3JVfXdh5Gvb6k1MWMl9h5J2jxYXksQ5QipIHZxkWUR5/m3sRSsxaos356qMigc7ZIOVuqL
nnVo9wiHzIEpmGW332r3n7Ood4HhNrAlYvs4sGpzMuKH/wcijSKug2YtXoatPbdJeWhqrL5kxW0c
/ghHmy12WgqyG2/HLQWHmSXm0ulv3qxbtObxOXahyOrizNt2mfo0lMhNvHHs7BH2gYFhOPXZ91KK
o7PYu6Qg753jFfTXTqLNTF5Rxq94pvmzAF6pkzGE6jQhiGava2aM/uJqyKiK/YquZwYiEX+qogqH
0TkOhX3o8jGyk5aUlv6gFi4ZZeGgar4y5rnNgEZBWMpzNnZPnoNpRE/fUEv/q9DngmkZ2HQZO1rU
1eyTkHK65gwBADb6q2yszxZlYa22QzM7odHaP25aCJ5R86UYjDdDn4YgYTLjmzM7BnVRhFau3tcs
PqFd/kyuXfsmMyc/96oDeYWXsZlFgFHhT9UkKiy61IBDmPb9pBzujNss0uuo17t8Y8ZadQ+2kCFz
1HPeeNbf3FzPk2KYY7Wf0zD+Z/GtmwPz/GJjY6InHjcjiyw5PbVWd8nd5lET7fPCYbZKtR6SWT6V
63aYvIk52gqFYg/tg0a+++wG2tREVsaZ3Oi5czGm7VkO0xlWuNqX3ppHZa2fmHIcHB1rp+ulZjCa
3Ye55n9JOmAFaq2IVNZ2lZecJ+l+AqYctLQamC0NRG01S3rITPYTiLrZVW68BnbKU9vnABxDSk4y
9zVFh9kUfi7zN71LdttaJLtVZdfKGYYDANEcemNdBAtET6Cqlq1Pjn403OU4b4jortum5CKk6V4b
uyKydGM+Va6NLxdmm44ESFRzzqOpPSdrleDlZWnuOkVmYv3rPNvwty4+m2kayW48zRDLqWTui7Tm
p4JUpNT8a3fFg1n3p7QYyZjVIg2AnQog6NtuuNE+MbAaqBPmpIp06szCGH4Kq4d3nJqDZ6Vf0k3f
Z0UORU/Rskw5300jWbCqPZttsrPWejcZ7veazicx1pfeQaVQcX1wNf261GugQwPS6yWIaUbDD2CU
yPHmb8M9acX13os7wFfKDnP9WTmzVPm1cef7sUXORu/mJzjP71JRQZIjGCZqZNZHkCqcf3cf2TsT
KlM5Cbw69hPJ28yyGUCX9B+DJlW4pdZ3sWxs5mU0jnZ9sUp7CbJVA1dw5VMn5+etIOaMyRBnDlJw
LozPSTUvRjw5+LhViAMOf+RkOn6nj341blQ8JkCrnxpOREwatiI7+9ETb7/N274f5xP+FyrnFW91
fNl0pYfov2FsaI+Wl/tWZr00otJhSTnxPSveFeNwdye7X+QHfDZcnQiCX+4Gk9MWF5skjtRZ/lqb
fXUdwIakH8Nes66zypqwtYrnodafZCMDcEUOZrSoyeE6dM6euzxJY/qethk//fidtPPrPG/XpSsZ
3BhkflRisYEmY6aQTUTh9SDNWgtihmdBP6XRoutovGkHmjYVgWX0L9pSnBJT7Bq420RUl67OXxzh
Xh3G+v5A6xRUFf9LrfJqpNtfG4ms2ug7e46WUsVHe56XsHGYrWf3QUwKLBx4fcmMq+lRabIy4ZNl
kpDV7mmz7jQbpm/P0gakCnWLp+47bp0TmughyRvmdrQMunOWU56Fg95pR/InWS+oru1snzLPesrZ
ksiMd3ybO/NsFlseJpNzS+yFZQILf9mYM6Ziy3LojPqD2MY/myiOOJjKcL1PWuzB+Z4ZTrncsH5j
tackw/6zVgfLbUt/MptnOuxr2Y43J+/2jjM/jR3FlUPtvgx2qK/atejjZ5ciUMzVLjU15etpezDS
WT9qWhGJrNlnrn6oSe79J1f90ez5tfiwuE9fmoZpf+HdweniErtUjLNod0v1nrDZ0wF5Jqfj13Y2
yGSZMwXfnB4eou6IxzXg9yzIw6b5HV2CCUZNbTcO1yQs7l/plMiDXQhu9oXiygSpDPOW61bxOkeL
kbfIYoQGWKYJuAh6UfGP0elKjBZNiMDxDO34n2IAsLrgOpVn2oGcra+4mB7nej3kbvkda6z8snL3
yOlHP6c1AcM9E9KtbIJ6Tf5ZKtOjydHiYJXlT14I56BtQAFrRncJqSgdGXkx4ug6Ft5OdnRAU0kK
b2bc0ty+6HiODZQx2yKwnpniOa/LoBFynzB/BLz88cYWcVwD6l+00Nxc32tl4c+NtMK8Xhg3uqBF
GvDGFM2aOkiV/SerlIInZkZaIUaaVf6ASf/Byuogy9NICPFsGvIBYe3i6R4VoXWD93tE7N7V2lQd
MjdmX91cg6u417zJmc/V7lfvJQhnLT1znJlJaKXbk5vwc9EYzBhBNUUjI9o+KJLkdcML2o2kKFca
4VIbyXCFIJRQvsUKfSMbVqSKUSJHieKxBNUi9uAvFcYYJXb7ZDtQ3KrJ+Z3m/sjSjMJP87j1V6sl
mGSIH8ea/IKtyP3MiRWVn/VrbN2rvo3USjZbD4uNOXCiItPKGBG4a4QTlLmxSs7mZBO72FhmtM0K
N7nsnztLu3l5G3SahxBnuWjm2xN7wQIgwQOIW5iZQ9itwoJGjCO7LU48gUvYGU/5/RyOHUpDKJpQ
nxbzpI01c+PpiyANEh6aUGPkZ5jZ30one7HXGIIoyWiLD7LtRASwcuoKHVS257rqjN3oubsqtX5Z
Hrj5pbMd+gKRLLdRHzSCUbjU2orivcou3ehQ3XCIr9CAVzye/9kMPEOna/9kG9qiZ3j3Cs459SmP
P88G39ownvrB+8UN/B839EFh0gvHGvDRkYwna3eMiJG7Jd58kap7ECrs6CoDbbOgvJaMsqHWqGin
buM8iHPnp7adJ2taEakrv8irm8rE/YAxCB1uvTDNe8G1PB1XlV7y0ngYeBkeYs94q+g1fdeTgT7k
LAvQVNBK86kv+oPtooq6XlDL9A9a+kRRDlpYDXdPaRtys8OS1tZnbqURaNiCkkAqWt8aeP315Cg9
Xd85U/vtif7VXtgy7YL4ls2hXNXOKD0vWC04kCz51JvF9t2udpjXdvvGk/vBXh6Es02+ZzThlmXM
l+L2ImRzlx2ndy5lI1pyCZnbX1VHEIhbDYHute+JSQaHjjKZqOIOUYxBaS1vpS0e83jBlCD3oyn3
XpezHVl/txS+DrPxjnkP5cUDf2E661yqjvm/ubHYVFvRk6b1UpO10o7uhciIU6O4WnJTD42YBAQb
ZJvR+Hg1U6e7QTHWvraA9Qh9E2w+MpdgW2NOprRLjnbt5MFYmtM+no32e4qHdZ/m7mPqJK+WNj85
2V1sL/gwTFnvChvo19o2dRoGxr+z056kNm7ITd5NyWUKq6Q/DYxcxJI/ZUvPU5kP3MFM5Uqrv0De
+KOs3kep/2VEYByZmaH3dIQxWMS2uMY1Y+QSCAumLjb+Zpb7n123f3Rlfk2mdpt0qio6JRkWrcW0
3v6vSDDEdbLTGYtbKOfbY+byLU/OX44kGwE8PY0y38l45kNbM6w/NYWiGtGfJxuXvZazjsBltJDD
2mQK4iXuw07p37JGtdVNsLZGIAgSUnMZJ3Gq1mYFr2p2G8bF1ZqOHQuxDiXGY0Pn1lT1uMvltiua
+uSZ3oudJAyb5Fcyp3/iyf0qE0V6sXTO+GDCiRXQdLrDB8m3wndgTxiLWrupxNKJEL6MU5hbdqTz
AfstOIPfoF5wAR50NKfaNh+magpWs/qbejNTy47Se4scqzwXznrLXO9ADOrKMxq/TbpGrKdNicsM
a8nWeecWNn7x3nr1dPHK/OqfBlDs3neJljG0uYVkN25j0Kf2jKo5VdSJRRuQs8+PkqJEZXb8CuQH
7dHESWio9M+6iYBh1bnGaB4AFY5BkdKUxqV9iVfnnFXaBKaA/lA5zrns2zp0Km0O24WDsjAcESSM
rG6O2Vthos020KvSKHLLLFzIo9npnpH7bh9/6dK7SmO7TJl2q6aawkld80xd+9U76MViApEJ4Wt1
ytjsTpPV5i1hutlV7r8+7cIxSRvyEut/9pY9D1b7YfA9J4ZxNunfmO6XL67tMUXOT42s/qjGeCMP
pOARs6PFlc9MwB691nypNv3Au4CdYM13xmzsQICPatJ/qUieYrc8MZb620AZaPOanLN8IbDMLd2d
clYRzv1ohWu/hk2sv+jevIt1KkMyITLObUjAsqiQzqvuiSCQY9V6Q5BJGYkFxa4pSoc8pvvUJlb/
ZqMD5rBzFSBvcLvQQyFW6gtjZ71YH5c2PohCe0sXuomaR5FdRjcxtU/9tl6THiv5RgB1tRiXrF7f
tKzIgtYUCJxDz3Ylos+DONuOjrbsksp+1boWCN28o8MIrLoW3+zefV4HXuncVIjpFLFNF4kpnvZZ
WvrCzS6FhyrKcTHvN5sKKb+3pAW6bjQX9pnwynaH2lj7eqP/OAwAIl2XN2LvHp2FvwJ08l2hR8x8
w/Biz+mS/BQOt54tbFBCFuCspl3sB5avSlYbh9pQUOnUADAp01uhIo2tVNFo5Y/z5n0MLNiI5QBS
lmArgWlYci3qne5Ys1XXBeDyBVuYg9Kw5LlbsjL0VnUobS3b2yNTh7RiYt7FfpvEVEt38FhNWQTI
0txn+VB1clTHbS7m142CM8yQFT4bRiJ9o34br4MzHTrt4Nn/PENuPpMyGRnKvKWieshT680Q26Od
iDdRQLfXREjt3N4kLaou7kzJuyuHiraksoPKpbNuNUP6jlrYrply4o3VzNxdELG/6NxOTf1dGXPM
W5whovXYeCgZ/Q5Q5lzHVIG8Ep/2Ot3ktD7bHcxu5aVXAxjUxy/wWIOKBF2pXs0l68I+s/KwE8nF
ShtvN9wDdbqqGhvcN2bkIBeOru1nTV+CWecHwQckKoWqww6rRN/051SIP1uiXwZrVVcji82dWDYX
Irj/r0mVvvMmVl4PtfOCtHM/q9TvVJmXDqdLMDRAOXpiT2EM87arKH1byYieBEdsQU8Jc6HOdXaa
4ub36h/qqzenMkc+aPHVSnZzlgsMFj38p77NRwQuFAC0FBCNBgxmGp8sNToofcgZa2xePcQrWFWf
Of2T08JU9VnMkznrTCbG4aCv9qnotxuv3dX05F+J2LAaZjB70ynHTXI1l3xvbwDCfHceAU7pKG91
2x3GejslMPlljhBLukK+pqeyX06dsk5c7McuL15WKmBTjFFbb1sgjfZYsIjVHqt3YfET1ckUTgvR
hLUR7xLM1KHhOKE9qig2DTiCtDhoWnwtcue5uMMord1dFJ4LSEpEKmcOXYwHftFVP8aEc8Ud7Zsr
UWXEyjyylcPsJyYy7oinvGW5kVb1vuFixpXYQqrFBVkVVFztqZjq4wa+3PUxGelm9q6V6ivL9FPr
gZA6EI2zVZyn2TpyKKIB5QYsa3XVM+etvsfMcXuT4F+KyxKDjxY5vev2vG5AMGO2z+rk2hAOgqSR
+Zow/hhoGkjl3u+wFlFSNDdHy/ea5RVRA2F1HJbhcdXTHWep8i15P6LH5Sfli6hkDpflXGyCH3xN
ybDvWKc+pKxUzcWKiyd7kCrdL6p4bMg8Me383ro1T7Nr7XqMKSkTuG5bP83UFQy8pt+m4OOjSkWM
cKq3EnuRPRVfQBIHL/OezTpGIuvpbjxC9BTw2VKu+77Wg3nYjhAFz65X/BoLJ4bhzB9Jmw2+lRpQ
UjhpbLbxxTLmeu3qhldUBa6evUwq+a+TVbjFw5n/FKdaVR9qPo7YRPR2ils/5hP6wfzqWEsTlFM2
R53ufbfGt5wEP0CqB2hx10UmAdTkaWyhjjr3GDvpM3r7R5IlO1sfDjMfQ6Pbn4koQFSqzylZS2Zl
y86sh73F9jtODh2yO74tlfYuZudUVHXPgC1+NYo44PkhPlqHDMCNxm6vYLiH5sQGjKc1f0IIHPR0
G3fEa14s1T9WqPh8H8A/o7roGCHGprlpLun3rQvcjyjFGbPPNGggoxEvgjsZOu4Iqn4DNfxBf9VR
I6huGZ+cVzd9yex0R9cWaqUGLw6pFMPiJwNafeHCUy/Az1UNn+lkOOyYgWkaeoYwbNNPu96Bi53P
E9FhTPkhKRpYW/4v7zCjcQPG7utaIzbI8VdDm4I8dwL6syyqhSrCdQBknMk441YoQAva4dSt7Q//
/n1Z8seuoZOE6QorfSEssB2JBOJLn1vyf0hVBhh3HtDgDhNjGiPrea/gYpC6U087WuNiUMG4z246
7CAATzk4a5yqlmdmPXHDM+e3//Hy2KELLcGuCgfxarAiLc1++CA4Q3MMQnNdPdOumz7aczhy4JpK
3tLJCT3hHmp7OKeWxk1dPZmuFZHIH1W9/MMiAsiefH1kyHkcbO07vycabop8x5j1TcZMTkpi7qtu
3NtLlR81IPEGq+jErXBzDJg4bx7Y8JLzDmBTrMJpSD/jZUX0sObDoM8vZpGfkLQdn3COk7HZnyxg
aKItdsWxWkbOqCqnKhUv41q9JSI795p3o9eLtFzcoGNujU6bo5VsLfZYhXRQvUHCnHnDSvbTYx8Z
zenQ5AyMHNbWz6QsNk1p0eqoR9F0R+lYlF51hUuj2s6OsuiyIIoCr2XmXairnS/Mua2vZZ1QRBOg
a7pObWHzA7oRE1L7bZPepUJX0IhNqury2CUJ80wu8KYkSCo2fLPkMBoFwGhrzX2oAxzo8Ur8ZKE/
2p2LiMzKa19OMf0a62Rw2tKLILf2s/kDyBjZXfy1DvW/zVkD0atzbCRvORky7VQ+xBBRExtY25E+
gWv/w6xcnljD/OhFx/eLCI4fyseaEw4VBx4GAAwsyyIi0ahdNrerb07pcfUGnpo632mb2i0Nhm8x
b0HhyZu2opasG6txjXgww9HVkqios6e1b3dC2xi5VP9Sdp9lqrggcZ7KxPvYDPPB7prIU8NxdsfJ
75NqB3LAz+TM/iLTH1sofS9G9F+IQsVAdqjy16nnBdJikDE5PrOUOhgNjScufrCd7GgrJrN0YWO5
7NvW/l4a+9DAO5u6IiZmeFcqZZkApVXNvkzR4dkzLfrdJjc/M1O/etBjbepe15ynudPVPrGbJWqw
OmSCmdFEWyuq9AMA67edW8ztTm4yHN18z3QqJnogHRmU6aC4/RoJNlvMEv4zvTt6B/w16EZb7HCG
yOTf1mkPplmcRUmIplhxS6Hd4p+iLSqLI3lcj5S+pzY3do1FV+rCCzDkOKad/bI2HIKbTMLKUI9S
o1HrRlyv/WBdjBLcxMK2rIDKx3Z8zTC1YAXKfX6TY59Me9mXb2sOcOg4VPp0/IFuT4E3t49ZDm0y
kGdKT9U96nPzhLZ11IYcUHrZ7sZJzE7Ep7o5TiCrp7bq5KkordCmThhc5HLTey/riZz0GbhkzLRu
Z2r2CSPQwxDXr+Wse7umBVK/+5/W8aWerb2u21FLqr2hxJtcDMBcxrNwPDZrbHs6ysw91dqAr8q4
5F5JlQYg7fXWrnFdc6fuCGvaPuO6e3dr8aVp1jeOE8Ca4auZ1x8tQb9L6/qkC3mHla19add4chxj
pnBMRqhzzfN7jdyqVn61CMUoyT9CkhEdd7/TCDuRCPStyUQCmPv03JctrH4rzvHcnYe2PqReTuuW
/B3jPDK06qin6b81QZRd88dVyC2Y1XBr4ZDzyv2gLY2aOv/PZf4s9Q2XSBUYpf5SZPa3OZZ0+6sE
/CjP0KpMNZwTBaZJVyE+TN4hxc/pL0n5IUbcI7a7XrpYQZq0u6mzIltp102mR2NGLFZkSo6i+68j
tm91nL91BYbcMDfD3wR4m1DpLoPxZGoOtEXyOesYjKacJyxzWPJqt48z07cst8CJOuOfayHftUZL
bUHrwDQALDAjwqxQgWV5R9fo6JLX53aOI9Ej+CRZ9TuKNDA8mIJJ0oSXVJduDPs2ZbsUi26g6Tm1
QDOUvqzEU2KSTo+diu5PhkpwLQK5Zbg3pEEBO8IsYlVs4uqiOpoFrkzEDgPTXZ5hxE7wVDF5MY6x
xTJNV7l/yoyyh4PrR4yYp8oBf3zxgriKvjS+aK11Mpbx0THEY10CHqf61S7MqJXGCZnwNNPFBiTO
joGy0ifljJehmr8tpj4GMhYgrRX1BmHfgrszbq7pwgRjVPVLrGUfuEjZWthKDCnM+0Y8a8o0dpZm
fvcVtIZOHHJ7ny0KnURdDXzPxeHU93bglK4KuBafFMbpXs6PkiwTpfR3I2sfjFm+GHIJ66HKGDkg
0jpN8zalMXnjtiopIPG89NJ6XOc2Wmcmpo1omU7SkTc2tuOkiBTGsTqB38qdjzEVu8SYL3bNtzql
TRsURdlhQmkPi6vAGEfApH7iwLBi6vBmrxndOUZuw8Y5+VWf7ivT0EjRbr9kb+wcLdm5FejL7PKV
NXX539zjUM62gzPGOD3x2vO34OCyczvyNHTsksmhnkwHYIVAyC6sZYGbWbfCoXAsH2fHhaz6f63n
fNJSVPAIw69YqQ2mAns3vFK+9nfPstoCzFUh2kkAXolrugTn0wdnZ6viBxE2aK2YU7g1Xpyeanny
5LWwSG2V+nRwRXlKNW9GLFx2IvX4DK1v6qxDPpc/W6mxC7IVdLRgA/fKa0kKBAcmaJ06sO2Dd8XG
rzRQWDlg534h9GDDwnu/6RyUgOUzLyYtMN0GS4TBw1ymx03LGU9Qnora3NdWfzXEvLeHek9T/d4n
w7lxoeGK3HzTOgvEv6nCxR78zXHeJy4l4jBPWlNGFDYH0mlvaD7Hrm2emCPt4y55xbSKl7ZlmAk4
szYFluPVvdZTfuwMGLa0KB6sKpa+p6gb4wTCapPYaKT+0CQ25ep08kA9BMA1MyZWdE39++x0+zXW
I00ZL42zfnRj95uX60VTWh9V0/TgYR1bctOI9MH67N06wj1KZEC2Ut+m8dHw9FcAuuX+S/2ttOo9
H5xDZVJLE3u2Xz272JlpiR95UOMOnDzFigtfa0+YGlTBP6bNBCUXhGQgVEI6esMHzEWGqZxcC3AM
O9OfY2HjmS+gjra7MUGjb6151Abz79ChLUmDB2+7vxMyXb869vzJmvtZM+I/6xRjODC5Nju7grZ0
8unU68mTkPl9DVD3XN3tcSO+SoNRAPcQ3pZWNnur1052CpHh6vqrVpNScN+kTEM0zc1Pz1DUb9b5
rGUNPhOrOuPh/zCkzTh7KPckzcx+66I9zfGuK60ipL78a3LagEckBaLuvEX44cxj3izFsR50TPzx
OH1kpIwTn3B/KU0WaxSreViZ5HkT1YXdtodsXftg8xhfuTob0w1rN7rpU2474aa8N2c1Xya3mzFD
Wn8qe+3vCuy5GxgWqv6z29z3tJ80f+09P7XHj8LEGTUMgIGkdpQyjog1uDLaDuquBTkZSFlUyfcs
VuwYZvvB+nlUxzLhTy6P6UqP0lHKout4b12e/pMC4LfnwrZp44rOfKXuuJIp+mGI7mVhXVtUE+Wh
maSt1IsK6o0CyBjWL1vT9kXCkVJhyvQZI72SmSrxhNsfbR/vxWwtt1xUr/z3Lw4+sUam0ZRhIuBo
89otoUKeP8vRPo0bgzjI9qNjtg//N/vr+nQuxPKbj+K0JoCvTf0rPEeEajRfmmThhS1D4reGADg3
xI1kQTlbRzXbdDIZLMUgf7oc84Na1n9N18BfmNyvvZe9mmOMvJUmb7C/T/Eo/zM3+cu6uDfSRr4K
sKSS4lQfgeHoytucgz6bf9qewYo20HuUPYsq7mn+WFrJQCmvirFQa+Q3vdh+49a4VAWOXqNixYrx
RWv26wpxMQw3MJz8g404u8ktfyqU7Luj/F1ppK1stfOW04NsGIfcbaP+mjFgLt2LtNTJ8ZargKPu
JpK9nRXGm83NzrozFjEjARKOolXkHPSt86YLg6j8bLeW8qEy7T/lNH6Ycv4fZ+e147bSddsnIsAc
bhUoKrXUOdwQHWwWc45Pfwb93fjXsbqBfbOBbRsKFFm1aq05xzRXo6a9SehaJLq0bMvFTYCTpe6n
l9poV/WA4WuUkK8YcoMFpacJRD9LxM06mJfHgTfvrdQLklkHGKWIburqXtc4Z2S5uivDhIFUon6E
loXxVWj6qkvwL8Q1ynMaBkx8UOQHGK8yzrKhjqYS1fuijEt659ItNp+1itwFCfuuLcts1Vg9xs3G
OMmjuUBR+tJXNf5ezlRN3rzQKH9xBrEf1Qw0qsmOoJntCkIg3tn6ZIY3JG6dDcJTdFww0YQ4Eam4
NBjHXJo8A78iptR9I/doNywm1Eg1aNU3w6vRjA9dJG7NQqwjR922ZffpZN2pykjJnTAQF6aXaNQR
plXK7hAxBiqirSXlr8Wk3CWF/qtWlQe6Ne8OSq7BoPOGduCjkvyKM4yvIoLBZ8cp7VcT2oeUhirj
rfJsBcVeQCtw5GErqWG8sDOmiKZEkz+oJexcGHUr9svW5rIJZJatwjZp1MhrYyhRte0jj+9ROsLr
2OR0EABkJAuUcDEruP/IrVktVZvMnwQTFyiiA5WdW7NDNLV5Kq38kEKWWDOAaTF5lGBmSodTc9Oc
pkTfyUb5PAoEMMgZEIXH23gSYGO0V7XgEKo0rI9Z+BwlnD1E1LzS5n5Vx4lSPXuUNeWU+dapM5SP
Asm6QhtwXRfpprEGhmTiVnM4vQXIuwdh77psekQk9Lsb81WNMqQJ7A85tw5t0G7zjEZmL2/bCZ9K
IwNrl7gvrIxEi8xkUy8giSysNGaYl9k3lmgfND85DnJ4JwftEyNyVwvl96zN3ATAzbrxp89Yjj2z
5fRjRAAyDCU8OVG2lpvm3iok18l7AAf1L8XCjC4cC/J8lf5W2EyFQatDKXU8hZY3tcZjAkjE6K2l
qkie3+k7rCQuz/JKjvJ3k7ZWqtAHNEt8jSWYrFHJyAoyjUcLEFZDkjE2XQJ22uxDqDm0kih/K7UG
61BYsgxUKe3wYvrKB/lBwhHW8Bk9xhazpMg4pa0YVyruYTmykpspsh+aNn4KhY33JCjvpJaOV0QZ
ETTlXZWgUnSKL1PTTjFYkBhBA3fWtJm6fI8kGdCQxUwO1Ysu4gBWT7Q1EtEtyzKOV3Irtk4kBh7a
MtgNdc5so20fW914NlO6WBElfis72LCtIGbOE39Rm2/Mkk1PLfsHJ6zJI6/lF6pcjVssWfLPlhhl
OJcPaCqqgBu8FSiW/ZrWioX/eGFmIYVbtKt8ay1yHaG5kBD3G7etSD+SCukMfcQ7yQ+wNGrIroIy
oHdQNvRYh2hJWES509By7kD/gGSKqKAljqnruOo2Lf2VXClRaQokuxPz7r5sH5Cg7i0JAVmT+k+y
wFFMF90YbCQ0dG5jP05WVPK0olM0Y+ZUWEhasGPVA4L+YXBHmvlQtbQtApb7HkNZ2IP1iKbsYGrq
o9wjNGrt+qurcPcMxUkx+hclax51nF9WZS0Zhp5yQ3612tETprxJAgUziPIiEXqoJvnJVIZjlOl4
oZLPforFIe3jgJtdemrVFpdvjwdvurekwkuSVuWKIYDFo/Kr0S1mEs3DwIStiCBmWxwmzfTVdxB5
liJ9ixHlLwrLfqlTdZex2HEG4CfW02c9RP1nByy7tqI9Ii48RDrRJXpfMupMgnBTgd7TsMfZXZEe
Bseq1jYSV6AMq1EWx4KUl6VtcU5UwvKAl20T5Ug1e8d6lO3h3EvOs9Wbb3Zfhm4fdluTEZYeF5vC
iF6YC7JRpAVhMflZs+MvK+DXnSoMpk52aFWHlgP2gCYqQLxkVPBCAQaUFD2Sl3RjpsmDNZDK5eja
YkzGbTMqH00f3Gghk6s61xseQB4HlS5zV/l3iCY8MBheh6ik77M9aTToKM1JXsY6PYQEjqg1FZ+d
Jm9tZ1ylvfI0Vc0R5n+y0NN0QmTgfNkOLPgce55sFsTyRveOkZzVYZYWOdSiqvIr6xRPmbJ+Vn+d
5Ca5g5OOUjrcAOLFEDQ+4J7iX3Oq4pTx4iTj2zgPEbX0kXTpcGlJ5SZkip4qGMZHHg0EjlQ4rYwu
XkeBq87vW9U89QJdEveu1No7zs5rLpebTQFgEgkjlLBnsYdVnAYsVwufWcAypoMSC+0MtuiRYu6p
1+QPWZpPbZ1OXE0UPcUp6oduZEmO7nGJnzqoR8e6BfgwJJzgaR8NdIXNo65nv2wjfS91wAoqtNlh
Mu8oyu21PeanskcgJZnjyjHwkneN8oEj8xQ2FOBdUcL2GRz+PmJwX/U3A0GudBhQ2iYG4tHS/hhK
HyVKZHBwjwaadvabr2fbnHN7IYUnY3BugsF2k0L+cJrwVp7Vxb29KqZ5cm0pSMhK9T61kvWk2/sJ
hbfEqjFl8pEOmKfqw3sPKkEeo0MnnDcztpG+dLd5EqEoKvNm1Ub9SdehEdTzYJfxAZ6S0JNwzjBi
Po1qgCrMqO9iWslYh4ND2QSP6VSrN2k8azIHuTqGU3kjRVnlOsz9bCyCp1Exb6my2Q9ZabOYAVsi
qxy0fIwOo/+KYTHfdmrZLRRqhceysE5DkDJkLtqbFNcfq8b01IjQWik6utm4sH4nOtpHafhyxOim
qfWQ5SELXtcfbNb+OhL9qlbopdpkpzJsXPo5KAWFLi81UdmjeEd/v6mKYuU34dpOIXeQL8XAhCo7
UqFfzfuNr64CkBOOIW0bBTs9XZBDEusHy3jF0w/sJNdwH0SbWs1g9NdvRjCdtSTxgjG8GVPrSCvQ
FemXXGRMR4czT8N9JTpXyaNbhzF0qgU7xQy2XY/Xb+KoxElCO2BZuhkYQ6wk4IMuU84HvU8eNLpb
dii9x6rDXM3Uz1Mw3pkNluU2saNjHTIvbWNswejtSl+7a5IJolonFUsS5N8ju2lv05hfrtNooBtK
f2vnNNx0qyruq0SP3LEHbpNU+15PNzkOcZaLcS+Rr7ToaooAv1tWJl6leElLhfmkipDNVnfNqPvr
SUY81Q7TMtBwgeAWvRNyctf5zl1uWMsEylpW5b9kpg6LKpKf+y6EpQhWsLSK2woXdAdHkSVQnBOO
twuidR9liZWTg88s5/SELo4d2dZMoNTDWPFpJlyaJDy69VAegw4v9WADbkuGG8fg2aHruUAIu2md
/piTzys0UqUm1jlVlb7MSkFjCnF20o8MxW8BCe2zBncwZ7E8xbDJlKNGIldKkacGrHqGrW/Txlra
IoBOY02siUhDpHgTNeWTYZKhLWk2XlTjNNiBvEATdeenLRkZ/ZlvshkL1INTqYHXJLCEDk/IWqkw
kcHOwkzDDy2XeLtlj244cmQiZsxyoyp8WLOuXUohugGcy/ryxE54qwt5I01hjkIyvuudSV3VVCzo
NMgTU5dOCOPQ1/HUQagsaXmWTocsCleCYj9IxARgVYdLwJ6Pscq+rZL6HAorB4XYv3JHPo6i8fS+
3s/7/TC1z0XUPqQsLVXdPHU+s8p2HIM1ygSMNYbyLAHoWtK/IUgtqh3PLPnQuolwD1ljSH/ZcRJm
CsWwZfY5cGvhf6LA3GiJQ6tT/bQ16xG46FmWEJapo0cyxJuW1TuWpA3H3Y09ZA8Nd2irdO912K2t
2HyChPOazV1ANQoPfT23ZOMeGAOcOYuDf6EVNyi/vmBO8l4jAs66HN8i1d+GVfQSOPmvRJreSgOD
osF9vzLl6COZi5omRdcvVTaxOwFybNuxaRml84gyTtdhYO2jpDtwWZ8kxky+YuHjsRVgH/OiEuK8
K2+0wHhSc8PFZbQL9NLNVHk9mtOBoSFms8h1UPlOoL5inRaeUEI3DSdXqewR0KegSW3DpFPXU9I/
DREm67rdEJN27g1jnzcDMjG7qmlwwECkmdBTC2MmV48SOrpllU1rpAu3o2VsaU2/9QUqkiDYzIoN
joCM0PuPFJRZMZn3lSEzFbIA0LXJ2deVh6Qzj2Nh0lmXn6yh+j2ZPWl14xuKcrc31EPR9p6gMeYb
zGGLqNo52fCi4Y5VfLY1NOy0iKo7qQmO6KDi1YBO11eQ0KbWWaGBOSbQj+htn8YwWEt4A6dWPs79
o8iq7tCjb50+ZbZJfI/T8jDgKgXzZYdHos6R6JTHIbKOdAnzJWzJX3EQngrqK2qBVw5sPC6n2AQe
GoRrJ44ONPxp+MDJHfrhtzLqZ8WpYD5o+j32tztLSanhMq9Wy10U9fcTppNlG+sDarT4Ni6qbWkh
UgUxc7QDBR0soWbLiIE9H+fTmLL7LO9ukKhyyBirbYeUGsietTCCEDeYIymLOI6/QEKAw3PKr8qW
zmNn3TsNWGChMP2rsMJMdgxyA5BQXD20mrXRIEiAEnNtdV5eLEVZhxY9giYAmABkQYN+gtsAMXLb
JVQVtr6MegfAKV6zBBg0TIKlFoEa9MPgZBu+40pJ9kKL7ICd8xQwIhyItEQxiBowoFpLrBAdM1rG
dRap2R3I151Aj6b5WHXqAJxoZjuw0VMdFfHg8Tw9o1QaV8wOP8bKPtW1fTepnGH1BoeOJlwzgTKU
E2WIQ7eYUKJ2foXKXdHgflTJmVza+8kPqUyFQHqJR6OH9cfATz3rZvmqMJEAA0dx0GBhKRBlhlH5
VGkOxwylQAkcnAPZZ/I7RS+Zkb+lrY87krmH6LaF1fH1s+CdH+U9M8Z3JxVMDtVTmPWcanFQwK3H
EdF8xhOnYas+FxMSuJzhem5bz8rk6IiTmNmP8qdqQVnU5dBZwQi1V/Ao3bxqsLZMHKP8RBj0ZbN7
fAccieL0d2eRZjjORzJuHgcbvv40dKHitpGOH97Jv8YSfW4di5XVB2je7Z2iOjs4v0hJnCPTwZOh
QcaaGCGodXEIg3RpYSTZWnq3t/ygY3ZFI8UxTH0N1BRTuvaQTeiRLOmsTCGjVeeu6u3nOhO0XmgQ
FcBGCtrJjkS6sONbnqX1R1JCWP8y/OYO0pDaEnddKZteIMvgojDYZCTvjMXWACu478vut24jyGSZ
gfTYz56AYngIUU87jXjTOXGsAASM+zwO/YVMKxiyK9JelqBY8teDDHs6FpQOYwqSsSwTND9Buyo0
c1oMlSbdjFbyEcjWS5ja7cqYnI8URSF+8xuzLtaahcOGNrojcWPbkAf9ii61WOuC9PgsZ9uQ37pQ
29gwuFRhVOvEBlgW+c6ePtC6zuUXwFBbA/BwnpEymGK+6zqbMI5229fwGA1s3eNIDSD56rYhT1Mb
klU7Ah4VurEGa0U/ykIY0Lw1Q45jVkr4wwKmCoe/QG7HZTuInaJTq8sqibad8UsJMHIjMhe0apu+
mj+Dl8oKrpr81lSkY5yyz1oQnMz2TNzoshU5HKoIHWhi3uWwoBp4TTOwu2wYkmRFA+az2tb0zkUF
fES1V0rkH7hXt2FDdFVIA2ShyxKbCU1Cc5TfZEyYS1sdxUIK6nAl+2I/QdiGg0PJNkQHvYiypU/j
R8tprreVDVbXfErHbFNazjNsxV/tKLlD2NzmafegNNoOL9QTwLP3SOEUF6PYimODdaTEleew9yDz
uPFbv0YlVyEQ104WAN8k19tlaY+PFZKF2p81X93J1waKhGB2VoPCSJp023eFV2DrRxfCdCyoX4Wd
3idgRNJE25sYzhYFFgdJHvdwGO6LtjCXYazfWiLZ+Pa0DWP1AcHTjJyyPgjceBMBNfKQofutG3ay
TN1o/bAuAsw6FYlfaqFxbA3fiwR8eW135z5VIF4kuheV8blRmNIrpfo2ROUtsWi/aK/WS45jXlRp
tIAZ/oZO+FxVyR3qkS0Zomubvmk2FexKkgZIIR/ucjV6sHVl3dZmQ9u6uZEa487RMEnbmC3VqiNA
NhCPRi5uKFfp+lb2c07neIU9FgXl8KCESMjpTTpaUSLfozc7UkorfbIMZnGVnTfHtC2fjY6DbsZk
W2URT61f6uCg99edky3ZbmOWH1OicV5Cjt1Zrl5P255ZXjKOrsjNXa+VK6E6S86ma6cY86U5xZyG
1PFdqdnDkQCso9kc5JBJzIJZvBGyTIJrXxzh1grOuFifh06i0nC+cqn7zAbzpUEItqyN2oUx+1u3
sl1tx2s1KHKW0eGrED02eozazCwPKL32iaXv5Vj8Qq90KLLobNXgAYvGWGDR9PD25KhWSWTBz7gb
23QVZAoeUn/2da44mz3JGgcokeF1i6yPoOxe+0CssxqJukjXTOk8iL9VC3+ZHMwssWZ0NWnybbhF
6MzKP3lj4dyNM0cLbScCbU7uyYRUvxqGt8BnytdM+tkfeVSo6z853sNhxkGbhqFbZDYS6zFbEFR2
luZDseTMepk8WWEPeI7z+KRgnlgEDcfFQK0oBezgtwViEMmiSsgcfI8pufWpjjXbvjd6coIM+QvX
2qLRikNKHzJjRVJRhRj0gEQRLVE0Ua5LvYQrowAbjY3daTdONx5DEW4AQFgLOTTPgcQJypxKtjPu
fmkyPOT2t32UvqRjgEce//yyNg23GP1dGMvRiv+hC9sW72KW3PvZLLUwIImFbbZha4xZzweVzZ/0
zFzyRtbzAupd4Fc7w2/XvRStCVrdTj6OaI2u9JCb760f7OOp7VyCD/e6hNxGgevF4f9pqEDTxUAg
ErKY0cOle6X036PSCRc1yrWg089DM7Ct6Wg5hfzYDu1rFqguqmTkmZa8GBTkGVh+36kaG1fyBb9L
4Zm1HrpKXL1JfbzqNaj3iOxXDJIRkjKJJUlqXY/Fyxi28LtN5SFvqKdb7XeUab9gt9wzAgdmaSsl
nQxc/7HF3BTSiJeaKgjk/kGNIvBOxnMRVjgWUpZzmCA7ZxqQc9gicaMImS2jVHVpxJCrfAd4hnac
rOLB92WEMaqJa5fh2YKu2zYTwUNiO1tVs+7GlKcwyeNz0gT3QzsQBoMl1Uqlh8CC45/GVKiMHKLg
Xu0woYZiYrI3fIKpkjg1ZuWSmTbaARwFca2+zYbq1jHnyW6/1v3iEw0wYQVwbMvaea7hjAxyO4OT
ey/B6gH5khkWVTDtFvQnuXyanOq1TtBd+bL8lqYcFJp58J8o56JwvMLHtGCbyq/KMRlbjlyKiGoO
X9hHpevPsNrBCNe+sTTt6oWpNP1fAy9bncZPNCdMFpjhPimxCxK7gw+mTO9jZCRMqZDgchyXmUKs
w5whm2WHeFGjolspoBZdh3vd7Png+AaZ86KWZk6xstm3l3UrtN3YhA9oLZ6EXh9oiXC+NsczHZ0b
CoEAt2x5UyN/RtxjvMcRxMeqgwbuy4e6dj51mnteWsI2kdWBLjN9f8T/A09eBbMx6VeiY3PNTf09
Ckp6ZiGeeGlEhjwJwDSOg5SXTquiKdTbiPUsK4FDZj47XQPExJRfWPVXTlZ/pvVoruWCLnTEJAGY
yR3mMILIFQ5bKGBn2KT4AvSL/EdC9lBJ/aEZdPuzM8xXYTLrNwecM1UlgdxTKDUnqtTyJZODG+pF
5vu9fhsnFMi9H92ntfNHZvJiq8T4WsHozSiayO9fRxORJtMHAkAg+HalC8T5qW/Lx6w09j0sfVUe
3mt5Qn9B7YZY8LMx+DSFpB/SNMVgVt81XfjR6eh2oG42AIQ4TCVqi7acdr8Q8S5RUoqmRuyqblY+
YT9gg+bQLtPYis7jGH9WuMC/DyC6koGmXuQq2SVWyR65qWfybBi/Mf4vajZ1f3r6/vWvJPcoc57T
X/E6URPJrTY/0V2HZ7/vnkqs8d+/9LXsJGWObvzrtXHmJzEdmjl8CAn4OnGDI9KnHXNVD435D1FQ
Vy7Qnyyfv96kTEO79w3yg9WJQ6adKXvN0kFnAgvlVPX9N7mS0aXM7/3Xe7TFBJJ3CrEZhV/kv/aF
V0XJD0FjV3Is/2SE/vXaIqm7qeFG26Bg2BjU21GELkB1E5JHwLSgvv/hjZQ5vPAfCUDKfAv89U6c
1rRRJvZ1Yz4GN9OqXtS/nJv6VXocXeJXPKVZ/berNb//X+8jxKiD0IHfUbKRWzqJH2wc/vb7F/9z
zf/1LS5jk5B9laCVpI39huwTbwUBje7cj1WSFdUUogpjY7rFBqCp9dOVu/YbXWQoxpXWMJUi9KVx
cTxskKrP9zON6SUnvvRl2mFHcjYsaXNc9cMPX/Tak3nx5DfCaaugt4WXvdA08TeFC5ViaT3q1XpY
Kst8JYFe+GGVufJe8sUqoPUFO3sw+PRiTqZ4h4z1/Ze4cuHkixWgZe/0q5QL5xcAufyzbJ8N0P6V
9FyDg1Bvv3+Xa59+Ton764azuyCW64GUaDUzdmkWbiYA9d+/9LUvcPnkgyIEvJCj6zPtc17lrxn9
4MA4D0HzWtkvaNJ++AWuLZbyRYQaTvzQQGTub+Knfv2/4NyQOvLwvywwFGTffyFtvn3+8fzI80X8
62JhcWV/D1qgslOOQFOID0MMH342Fq5dGuqym9L3Jix6FDh0hPKUqk+rIwOt2bCioY8GzIzAsnYm
89MGHDT4unWsRzH+ZEb4SdK/6KA9GCbL6y5R3mcg7y2c1LlgB7Cs9chLEeNBtKZRZio//ExXrp5h
X9zAkTpmvjqjcpMtIXRvwo1xUS3g7f+JXKdB/v3V+/dGYNgX93OVZ7qp+PhT69y8SwtmMrn1oIy2
+/3LX7uRL1ZOXR70JC9Y25RSIUSrOYgw/yGr9coVMmX1//7uqUlnpm6IB0VhaO6wm+7yI4KMJW6B
/iTW/zVsWr5YK2EOJMpUsmz5j+262moeKkn4e5BklvaCKSGm3833V+vqV7pYIYc4qogHx1pY/qaL
5yqeveLo8a7xm7MOr354l/ni//8PDIl6//fCVSn8pmHkXcInGBnI65fzwt8sGpsUSHkRuj9FWv/7
1zeci5vLTwYmSdGcBEpawmIYePyd//yEOBeLJOoBK2Z+FnigJKpt4uKwI5djjYRuna5KQkZ+2KCv
fYuLFdNQYinpaCR7luH5pVenL9//Dqp67ZUvVsiRgcxMlCFoKtNuZxKiNdiMhEVJYyLojqACvJyA
l0Ej6gYQXTglm7L0Pd+C1l9jn4Ync4PsPaMBBzazL2m5h0zC2k2ax26stpsuHld+XCEVI9EnFBtN
9ofDmOoIwbLovUX0S3jRRko4cMpTeIZknS2qNvnsHJ8paEq4DmBDVOf2UemxX4T6uA6m6ibSqk1v
jauyAuc/MV5aaBKC6p5UEcUun6e6fbcAWavKsG8zvGgh0nsmrdMyiuONJFkHw+7u4jjEfJPsZT27
ZZziSsHczJ3lxhUt+6p+kRASFrYOm9t6UTRwtk7EgVD0HXi6eLi1Jaa0ZdDcFmn7OpQaM4fAh09p
cV3GiqZJo+pg8+NznHNA6yINLmODpwJ6Heo44ryX2DTBjFu4Ful+31d2e9YR8aqy9iANxZFkoDUm
8LUoWuAcsvOmO0hm9RxG7Zh8/uknIUsK1GApIYCO5PyBI6grz14FfTwwFwNNVvGBtQj7TKXKn2EH
+E11DCw2wZStDDWm1ad/dmmNgKYBW1+JcDXqEyo3XSGjEdUNbpJT16gg3AfMqY12wqq3Rwi47wmI
K0vr1EOJ74DWanG2LtIK1124Txrn1TC7V6nxn5Wxfa87CZxBRJc5iRsq8VA+1U53m9XTWxVbxzAo
Pa3q9uxoh3pKH31U8U0T8fzYdbyubCaubZq/GI110+r468CRYj/KzpAzkVbGv6yi/N0RiT5iE1RJ
1UAk+BabM4zE8D+DCm9Zo2BbH8EjNRWwbCGClziKYswQDE7ydChW09Cu66mf0YHtq2HY0Urksqun
06OThF+w+5iv03QKo9sE+yhuybu0tB97qdzS/vGhLDaYcAgS6WWLZtvU2hD3I4T/oUQXAYHTMgKU
e5CEdEolOhk9RPUdfveXyCb8iZSVCPHHhLQ30CVXNdI7RQleIm3AIG7w38VIjpqLmSJcc/ab3Xv5
a142nhD5zkrIOEaYQcKP6BxPjfP/VsAazrxm/FXVqIKeH8JO4cmEO/CjSUeBhOC/7frOxbbciHyi
nCED2DeVk6k3xxxiSmSHP+1j1xa2i605Np0mnkgN8QZX/a0+lUtY5Mtp16+mtbbO1sidV9+voVeO
gCCR/u9l0lKH+LGyFF6lr9lnXH8bHBproWz6FZacW2mlvX7/Tte+0sXWrLTyYPchX0mdE0C7A5KS
9fevrF6rwS42sryh9RrJXeRlKZ33PGoOqHsiKIv1WsH/vtAH7SHPg7PuWAwDGN6oXYnxFXBwkd+r
ZbPpfMWjJbaSc2Zafn43TtHTCIMyyDhQ6jVy/yLrfuk9omwA74fvP/aVC2JfbItyGaqVCbvGk9u7
Kn/Oh6//9roXm6KCnjLJy054igrENHNQOQU/dD2ufeT5z/96pmCLJijPG166Ww7Jr4Su+fef+dov
ePE8BaZKb67PcdoMyonUwds0Mg55Pv3wPF17+YvHqaAsCEunFcjVomNRKdtC6jzVLn44bV7pQBj2
xUNUmKGp6Q1e5QQV7VZfh7fSMmF4gUgPuN9Ts+k9bau+AbP8oaS6+o4XT9OkRqWo7DQihNzEd7Mw
Tv6GMtSVlpmn3DaUvutio6eL3PtPP5B1UfIGLTtebYjAm4fwWsKgrtvYQqy+f/UrdbthXRS6mQVR
f6CL4/HEuuE+Xpvb+sVcAOnYBKvphxVofrD+UbZbF8tEgqoa5yOEza5xVlKG5bbHBGeedCgk33+P
K/eZdfFI17IyFNZEHEqRBcsBnX8pHpP44/sXny/1vz7+xXMt2X7i6LofekTfHXH1upnQ4NVY+lcw
opYKEucNIiNehf7u+zdU5tv3X+948bg7KoODWqExwPFcQjErDuoQPdVx8Ihk72kawIhJYIPdClzP
gHwYX8hPbz3/Jv9664sFIdEknbKrCRC0A/NMUnU7psoeRtxrm0kwVosKRhcKwUQ3X6a2Uta9Hnmc
+fm3MEBWeomzusDA6vfnplZ+WP7+tKn/9alUPu1f618WZ4qUiTrgNg3uAOO+zBntzQdmWjc8d7t2
xVl6m/DkaT8959fuqIuVJWkKUL/pJNEDsl6mg0v9vnKW1lFZ1gequqX046nWuHbJL5YUo4zSPpNB
tChG8lrn8Ws+JMuiLvDZNy9oa++1XFvZo7ZtQ+2+CqGWKbXLoPgx1pgPg+d8CYyMPKvSxnei3I56
QdUcA2HqbNs1wC9gNAE4QQjWr6lyNnQeyNnRwmhR15qNZAZJQJqZ21ZrPo1WfmhF8jDHkKahoK61
YbgqNR4+ZN9wZ6YKM3Wfym+aGnmsHSAwYkfHoqC/F9IAqyc8CD39mKdHra/vG0UcJEJNiDNbW0X9
qumyhQVbOih2d0Sl/MMieW0Z+3Np/7o/ILWbSUaIDT2nZpvepst4mT2Rqb7Anb9Sf3o2rjyW5sVa
rAMl7Tn0Cg9Nef4LKB93nVxFy86omEgzYFuOJbDAtHZrZuU6xDGzGv/jDWlerNQWzJ1xYMJIn4uW
hFa25xL6phabZx/0RRDZt5aB5zvvGer+Eka3doZgM04OgbjJl6OKH2Y8VyoR82It9zMEgZpBNZnW
/U1Zh89W7ay/X/auPHLmxSIeJYw8E2COHsORjYYGYdQimFj64vuXN6999It1PMXEDJ1kiL26qkai
3cpdaNteSDsCAOuJaJDnMsBb12pwZFVpzyz1U7TBnMxQAxJPJOIWfPVOjoy3hBTsQdbvDL8GFWxm
RxJOmjWRUzcq7QlXb81TpSOOYbIcAj2YHkNMIDT1b0M//fI14OJhx96nOUxaJwgGhojcSfJd8vEy
FDPkCAGUd5SkgCatTci+ROD6Ou4qEYm3uq9hYI20Fpz2Vp6Ta5kp15PxaEjVNgvsh7C2DyHiqrzw
X7umebaMSVsNev2cMzNWNIeMRbwniQbyK5TDz6F3fnhAruzzxsUPmJOYQDclCTynwEX/HKOSEioH
TOfp+1/wz3jsH9uAcfELFrmpjWZRR5792Ll0dDyxBI2wJrEavT29s58bgFfuReNiB47BwVeohDnZ
GM1egqVfWuSrceL+4ZvMT+2/vsnFNusXQ5uNhj1vaP+rH+MNPcC+xw6J+J3YCNrBAHXc7Ki3aNd2
yU8TwSsPgXGxk6aBKUl2awVeT+CBGr0pyBp++E7zfvWv73SxZZqEeXVazHxc35BB5Kab1h3WxrLZ
1D8s89c++8VGiYu4zjuDw78wSFyrIVP+NPlVrnz2P2vGXxtIFoLTrjQ5IAuuWw+lreEsRxpsEdZA
LmiNw9yvp00EQlAV9g8X7Mo9Zl7cA6VvmUjCMH5oYi9L0Pkwv42S9EPNdO3VL37oXsOADOgh8vyA
gE+UNjr+Sydrf7iDrxTF5sWPnXVAl9TKYBqnhNo2xIgGIFD06Pd0gDWSOPoWpQLqzwiRU7L6/ha7
cgOYFzeAnA1CnWQWmEg2XuG1H8z0p66VduV6GRebe2LrY2I5Kb9GSrg6qUOTPT2Y9nADS5JcvBHH
x/g8NWiYBh2arWBJX+UwSc0yubUH+cTD/D6lxWuUJMc+tvbZUG1kNXQ7jBQSEZmxWnm64YNNhJqA
tYimIZTRfabYNCPZK3ACEdBMYF4cwKzV4HipqrwJRigh31+8a0vORQEBRMEfalQxXmiOn5ST8AKa
B6eix4uxdjUhe9Oy/8fZefVGqq1b+xchkcNtQUVXOdvt7hvkTuSc+fXnwefokxfLFJ/WzdZWS6sw
MJnhfccYj7C/fq0PyccXc4E6e5rgR6O886iFDA8ImlpHtZsLAvRb9zjc9yc0kNZ+akDpt+33lSsu
bM7U2e25QxCmUtr5B1J1t6odO+6xPuHb2Xm7tbP4hxDkq7uabX5SClJB1bSTiqZ3Rid2IOVMbpFH
niZ3uZ1kB8J9WK+07BeGuzpbT2NwEmJHSAbfGEVp+W8d/bdNnDp9A59mO6EEfYZM3jvofbQdEHRl
xp/rr2HpT57+/dMve7EA/ylni6wW+K+EaidJoXP9pxfGrzqbLgmTgp/qtsGhLNIb0+/s0MdAQTBd
rZzz/A++xevXWTpMqLOZM7XYZPTG1JZ/NfeI/g+WreyFh4/+9S5cmfyX7mY+f8IwQcvHRcg5so3y
eRLp1+Vex4qZuy5UvZVi51LBSp3NmV5Upm6mBEzUKbtMw/KeiljKAekE5s5v/RK+JIHdulltYdzs
VTH8EartWZVImq1AnKoDYvaugDlmiE8rD3hhsVVmk4OelIrX50zjmGjPqTjeFF66g9N2r7O2pkr+
HBjFuUd0RXLFSs994YytzGYH8sGzLq8skoFd0Im5BpTLsMm1hsEAuUH+ff3OFka/MpsfPKMbkiBj
iPp9cWx9/Fy+QULL9R9fGpfKbDooKlE1AAMK+/ZNP8FnPCiPwqVzZIcy583auFSmz+mLOe5jffz0
BdeWSVFLJ/+5I/MFKbplwVkqplXwrpKTOx045ZbEs0dX9Z9xL8RO18pOWmVnQglEJyiq+wJkFk1C
2N+Ex3oPgLfcySoZnnGgf1dd+NKJP9JX9ciDLMTm2MCu2BDEAjyczHi7qfVDSCbxqVFSYmBN5ZJ1
qYCvjKyVlSe5NABns9RAt7QmoovRAPVzq2k6v04KbViPrl1kiMFTwXwi4t7Dg583lDiKw/UrLw2Q
2RxG/bWWhk4NDgM4mCr5nqw2rr5e/mR59k3Jg2Z4U3Dz/ztQABrpdqNNG/hEXv9/+fNlefYVNZ7+
fxfBJY0TbqvyXq7/8te7L1mefTlQJrzaitr4kEMCZqo/9YQMIFB2Vn5++kb+PaplefbtyGOuVRlR
5Ycp3TVIcseT9MqW1Pw1rsdDGnbgl8vNGEaOKfhPbjVMEdBwIAQn7yNyKiQ0hmCps5RcerVP7TzC
KaZVHhGS4jfgahTT5PYxLsnvTSxLIXnEQMzj0wPDp0eemLw35ZF8r9y0BbN79ZXJzCEYThySJVBB
ym0lctqAE8sa34PkBO4IQneIndSPT6JZ28Tv3hBfDW+UkgtJNVak3uSKuDdj4EREUPu9eBIE8oci
4Y+c4Xq5/uAWJh35o/X3aToIEFkJbi/877jy7fxu3LjOx8bKCdKNu71+mYVZ53+FJp8u0yaG1xde
FB2Iv7HBUV7MMH8WI6IIg+wb6+RejkvCZTx8tALp6KhPzoIgPeS+cWA5uQyKMNgFfWCkFsLWrKPn
ThydgbjiTARpXBhd6FDP3Sdt3O3CBGC8WR7rGEhQm9f+1oqrs5qNL3UQvhSJ/JbJ4ppMzZIXRt7s
kyfEUSviGJ+vAFBLleVH4inZzWV4paWAJDX1YuYh6bPyJsnFws4UlSgLskmhgG+x2rxEUn+oqMxW
ypugEGVHHCGwlIvrej9iaTLyN8qNG1anRG7uRTirSl/tR7rLGzOIvoXRuPddzcdz64NcE1MS+NDo
q8rD6Fn8fD3YhkqMAZYilBoAwo2g26vgLeFCZMQsau4dgfQ73Uu+F71xwYt5iihzIia4JZHjdyVR
ynJV9S2p+j8wcv8W2nBEEeL4QBQKX8sZ8DTmzOERVetRigBEw/iATarILLuVD42zI/6v5AsbfGun
W9WFV4BYUDT5ieSPFUf3uNpuRkl8HsEm6J36WLnY1w1MgI1G4FLc/2kV48a3oFJwcNs0xXAPVfa2
IR7brwTVsfT+LYdItckm69b10bowWc2F+oqoRalMSjootR12s5ex8W/JyFv59YXujzzX6o/YDDCy
ZdnBMJFrZxaeLssKncFrn8NOQK/pTSGnujDaoxqLe5lc16xY69guXn02E4cFDYNCyTPOUTiEn/+3
jhPd5yfBWdtjLE0qH3vVT197mkVjXeI/P5BaU27ACZfQpzzdackP3qhD4+jkK9nqJH+iOnkeC/Xg
ivUD8pe1zdTCejCX+ku9lFgD9vqDXxdk5/b9jZ6RNyDHz6To7a8Pk4WikjxX+Vu1KBlNXU+Pstsq
O+VgHrudsFcPawK/pbuYzS14RS21qAqQxQAU07i+aJH5I7LMP64k/L5+E+rXWxb54x1+eldhbri+
OErZoQax3FsPokqynkB/ytoMBuH4A2Vpo/R3aJtGHQ0cllUx7hHM+ac6PcrjSy8hNhMgjre3EMJt
w0+3tREDVr2Lshe1fSH3yFYF7ZC0/SXDCx6q7PyqHZnFu2B85YiyAZ+yG4fwNCUzREpgAyPpMX6E
4H7kON9rw+gUxDNcv+Glj3t2MCNQKcKFlqYH3JK3WtjvhCa56y1xZaVb+vnZcaym3N+WHq+sdcWT
FZH3lk90QOnx+l+vatO7/2KnM/cPlK5CuBXhX2hyqrvSd3dyNLyWqvxQYePasIzc0Vx2EAUhT4mk
h1HVJHzRersXYxL+RgSOGNpEzyFaAwyw4JtnFP23qUEfQs/aH8BfrEM9lvd+R2YH6WQywTcIWslX
cXPYJHCpiA/6Y8rKa1Pqe4+oyMDSHkcDC5oe/hSA8gERIXev8Tz8llK5lc3xRSTO2WTztKv9atck
lDuMVD1afhiRI5u/RAIh/npovQcEd9e58BAKmM0NJHWJ2m2DxiJXW7pXFYI1SYl/LMIWJhVZp7IJ
vRyOxB1AOnkjtNj5m8a4FST36MrFN1UoKsJjEnPXRvFR/4AUCp21L5TBt3t4xWB0+28cXyTgS/Sh
RDfKQJtE/rYqiGAtBmgeWn+LufpksQAaof8kQD4FxbPL9O57P9aXQOhvZGX8jdz3xYfwQMm9ORqx
+44U84Uga8SEMejGqgiOvcfEV7UVLrnJNdkgWgkFkzx0qXFM0n3stMkegG4/D6QUWL3yuzGkA+od
3NJUiGLxDshAuW1T1tcySC9pJUP8BTsnd8lNrfbPBkmIGykPv/edJDmh0ZG7qZmPjdscYnLIpidO
swrPKZkphDAE4aUQifBRDYVMiXErpfkpBIKXyJzWIGI8pBZV8loljzYCg0a81F3Q1fdg0i56PD4Q
ynwfavq30I3fe0Ic42zwwJYMBMiUj2Hd/NR05UFN678Ec5bkazQ/5HFgi+JK9xWmX3mQMdLrQBVy
AuosHjrRLu1Fq8EZSCXpIJ24jSPImPRjM0jI3ks9eR5KIwUpEezUQLhHwPugUruNSD10fK8fN9BG
bsO0PeQSufMhKAwCC3FmC6LT4lcT5P5u8shxCs0OpD0f0mwEWlMNj00AfYEVaeca0iOJFprtx+ae
UIO3Ic5+5Qo9Owl6VZpgm/eLPHQ0iXNCVYc3mlb81gLzPTYk9s4EHWhZLu2iLieOovHPmjDBgU2S
UHgAQLQNsSOOipjAuj6hviU+yB2eiqB4k1oTXJH5N5H9W6FA0Nx1/mMppbdGJ5Eapkq7XNfuAzV9
jPn+bVFB7Ul63gne9r5LUk5qDA29436Epm0cXyVQfpCjH7kFKaAjWzZWihtF7E5DDMiuA3wC4aEn
GTJ961IpsZUmeEsrnxzmykidkszLrkxPhqAfPZJUCaTZN1K/J00fIBTZd6U0XjK3egpalSyqwXoy
xnof4slNLXh3hlr/jqv0qYC7vAl87Xnsi8Nokd4zqtFzmU2RLCPp/Vh8NLd/bRqk11bpnvQec6hY
mI9MRk7uESbQEzVIuvWBD+ZNIwpi9MfvRmtOIzKyLTm9h6r9p5cx2RcS4TZStFWmGUXywM42ExRR
GP+USjceRtG6CXPvd595t0PBf5x2/W1EdPOmsJArARuU4u5JH+ubQGP3PmQAhctSflRbCwKsmR+y
hqZ8MEX+xw3ZDDky8K1gjufep/XatTfqlKKapy/DlGIkVyRbIlJKfY5TcJnzHN2n4v9WVPrBkhL+
TWv+j6t1J2uK/KXR4HoZVMXuXq/q7zWpsAqI8ryX61tiP+1O1m5d2g6OF1WHICWp1p04O26vaCCM
pVeMqpewtrYwy8jVJ+cUPQiia60FWtqkv4kG+Vtbo+s0iS5OgVxwI1Jyfggpz223HF+jKCcGtdH0
jRAN36wG8/pAnNtG9pV6StBoCHfz7sROfpUr4W0gMx4AO4rNJm7bm1IeSJjqt6PXxPsgbCJbMXhK
RAueiX/aR9rgsJU4GGgZWhFDt0mvQOGI46nAT6N7coj/aHL1zkpD8kqjnl1dPye5YJOjQM6i9Efx
raOYk7aeTRwyNNLQ45+9XieyN7COcTO8+zpxhSyAu8EaLyRtkxdGKFpUcThMJLKrpZIgIKaan1rO
wQXkiZASG+YRBJIycWh1sacwCi4RQqZcPlVie2g8hTADwvwas2GxwGGeqjsY8D9VPSGpZSSTXiLC
atPDX6wY+WVa71rguW0rpU6fpt9FRbwhf53I3gTjdqelb9EAiw8gC/wPb3Wb/fVWAHgjW4RPWzeJ
nSHSf4lNLtEWv1TMmaFjHsvDlAP5wLpx+G9lLWmuZc6DRiplEpwIfqK1lT+RB3V9O7NwUpCs2XYJ
rKhcSRWnEf0Bu+d2PKhH+U54AHC4aw7SceUqX++jpbllra8kV7CGgrCUPfNTMdr1sdgL9q+RmKj3
8S+Yuk3keE6zdsL7uv4ozb1r1pgINRXAFHjoAM486F+iBjJrn38XDKZCLAzkUd0PZl0SquauXXbB
byjN+0kp64vrhhHj4Wg+pLJjvaW/vYQGylb9W4LUvlft1Bm/sUF6j87DjopUYpcx2GgMfE5+S4F2
RAM/PQl/7Yi0METnnajQlVTPH8C8csQgV34ijxce+Bm/akSnjkGymM1QHHKCfjZ5n1u2hIT80lY5
CpZQl/w7y1zTwi7szOcG2YAYV9Q2nNZy9TVMHnwyCVVj7dmbX9+oLM6O1V0l+FktydGB6tN3GIex
XaXsNBP93GtAVyvVIxbFGJ7MDuFTlNUPo84tN9A+IpEXVLr1xaCzDqrge6QY4B68AnaO9yRQIyU9
4imVivfcpS8phioYQoSB0C1uhzTaeaV5UusuIA3Iu0VjdTL7/M0Uut0wYiYpC4PcDP8ipQGhCyXy
JiDOFM62CmlUYvaRU2h3icqfSRR6mZ7jCug5wsHDhGrJMSERoR9zYkPeX1bi2RokYheI/wjEs0c3
fSyGm1gX/QmBAMs8O5USMD2QErJff0fIuJEt5bXMmhOE5p1iypAlywwLWKaTHdzdaIIGG1rrLr0s
PaeCfN+azc7XlfdBLX5oefYghuVdrv+uE3nl/LdgzJDm44CqETDrYIAAfBe9IwfANcnZR/lB2r8j
3nQgZm+vTztfn6yl+ZCICRqqGsuy9oF8USGCGH2+MsEs/fKs2s3qJ5qewi14QMWlINqbQ/vt+h89
9RO+Ol7OftoYsjoUWhWxuzW+DHA+ykp+970GvmGZOm1G4c7T3lsika5fb/o+vrre9LV+WsO6qtea
0dVSQFPgHqrav8+leKfqIp12tX7tazAl16/0kePx1aWmp/npUrCsSz0ZWcUo20/jtQIrUyY/OQUR
F+QPd34ZkQMBBlaI4l1iJQ9yHJxFcZhyowAc5Fb4ZKC/7Vzw7uNwo0ucJZKo/RbHkGKu/40L6yGO
vn/+jUQ7iYbXutEh8W39RBLowwB/M99UTv2aP7i3ytoQWipezU3KgpqxJ5J0mJiW+aOUGwLgSAmU
NX9fDkxYIN354HXlHoHyd6M3dtdvcOl1z6ovDYd8txhkap8duG4ljPdofjQnsErHNKGA6NnKuPoo
wn31tmc7i6JODWCiXKmzvdvsvT9LB2tb/RpPxl50wm16KVbEFgtaGGnuWtb7zixVQUgPYdOcpEr5
UfTNnWdFf3OoY63nOeCHfnpkYBE3smtIadMN97mKkxe9EF/rUrzHfRjQ+whXBA5fP2Npbm5OOLBm
dc4h1+rUXS3+rrNXMiZpRZ2s7vn6a9S+ljdIc4tz3PTaOJC9fVBLvogWQGQ/dZSpKE1WsIxMRo2G
RFKRUU0yWF/eJTcI22tBO0kZCXGmRGBgDguzJzw4oTNEmoEC2aAQtzJKOZ15Bz5cBuJYYm8v/hhF
4XdLS7XTm8uoQ4YdyPdNUMtefHK+gYvtY9VziWDXbtIISGkMOyPSyGTKB3h1nsbMrqP16LVLUXQH
oeuRbcH7hutAU1g3QHyBmbKiR7nsz1ZPA4NDqd13tBUSvT3WgWu3XUHA3eRHvv4EF7ak1myepSFW
tn1cZXjEOTF2RFFlMrWAOt8KKcfS6xdZekuzyVUdPHSPIo2MhkOh7D1A+t7Ewd7iLEIxCQ/f2gZb
/nIWJ0Tsn9NWYibEHcScROo3EmJ3KZZ3vI7cyz7ZDT+ztS/t602WNHeHCqJbpaQ3UvsMNlME14EC
mQ1vnUiYB8WG8L5b024urLDm9G19WisIrK71mnrLge3Lt0Aon3Gm2tdfytcrrDS3J5qkghA2xjIU
HpEH76P91DMo9+H+v/387J1PgdsZAsbsUITaCUNwXO9AVWZe4qiIz0OR5DsKXNevtWAQlczZe08H
t4M0QQql99e7Lc900RlVTusI+GvFber4T9aWrWr+Or4GZ/cpfCdabUtkxKrMauEz+tiOf3pPaYEv
A0Qo66XcXqzU2LseLhVXtCUipK7f5PTg/r2QkDD/z6HQS2IaDy0P1BciJy7bBzNXHyWxXlkRl35+
tiJm0ugWZh1nhyiw4DkhmSlR1yRrko6lBzRbBvuetFLPCBBejDce3EWLaE4p2sdGuvJ4FuaYuYGx
9CKhKSMu0HKEkTtzF7bYIxu5IisiUQ5dHjthuWbtXXhYczuj1RJeLyo0FhX1rLsHqXtJzdfrr3nh
Qc1NjGYgFyYNhOwQZMFF9rQfnKWZnEtS+Ei4u36NBbGeNPcxSqKuqwqVqUO9I3loOo07FRkn3qXb
kdSwneJUBGct5ORDtvPFyDVmU0FhipoJ2Q4WQm3SnIT8lxgIX+L83hXSka4QgWdB1P2IWmwvqXtb
69G2hSEY1t7Zi+u9r0n7MCodNoQj5G0lAFkAxLQ08J8RIhHLQA1NLT70yuCItE4gnzkjBJptWq55
hha2cZIxm2EUwY2LVKafZkjQmDfB+5TO5R7F36pFEiqxQ/FWcFa3ckuDYLb95iySJeLY42TdGW/q
Frx6Z6vwpx97GyEe6l/30dC3pNuvrGgfeumvXtFscqGm5va+jnVWifIDMJ1vroIhMYI/XGTNq2tm
1UmUE5eSvNXfib1FMUAOkk2RK7aSWWBr+gZmg8xxrC/pzFZK0jtgypElwWna6Ip1r4A16iM8/A2Q
nDiiapm125j2UutWh0iiJTT6N6layPu8jfSjLMoXt1OfLRowQmklkDLMwqagcWm75BIXGgJ4dbjp
C5qysZld6K/nACvooJlAafKyPXV99FNsUJvr3YpOeumtzKZIM6dCInoMNM03j7rYPIujaRcWAUGm
ma8c1pd28cZsohwimlHNIDGaf0WFXZ0Gu3oHd+n4DmWxB3qC/nu/nbYYa5/nwhZj7jYU9UQRrJC5
oMnvS/G7Wv/HO5k7CaNGIhm+qZODeWmIN5MOdHG2wR7aa/p/yVD+KUBsdRHXrriwL5ubBgeDlOg2
YktDUOA2OmSX/BuwMxrNfDHDDej6x+vz54dc8IvPRZ9GyKflPmxLNZkIoliQaoKVkpfkIGe8KMVJ
TqFjbY3tSF4fDYr+hXpV5gTUMokfvcib/BLba5vDpWlcn02sMlo2WdGM9ECZrzyL244G7ya66Edw
HTiIhzMF3ztv3Zi6sOzN3UtKGySVWo8x4k9lR1+s2vs71LQb6eRyk8aflDiR1eCSpXE5mwNrTzUD
lehHqsh1Y0s73aYBN1Gzbe9Z2sZbwHnWca2HsfBp67P5r3PzUYbthlyikgggTyGctu7NkCq7fuic
66Nm6YZm00crar0/4oM7DG5+hiG3D6h4X//ppT9/Nmm0kGbB8UIb8kynE6HHE+BQayApPGXlj194
9XPbEuGqatGpbnooJLpY46/e9Wwt+Hv9z59OM198Th+n+0+fk16oZtZNSrSu/OUTDVUoNxMww+vG
TQsG9vpFlr6WuXnbFP3USqZbkH5Zb8QoM6VaW5zl+kayoX84ooMql37oyjtZemKzOUKOchDylT5Z
i6Vt5KpbM3o2Om3FaLD069O/f3pkhWgGiqTx6+JIrJIkidFGl1D+QqnJVk7TC+N17k0NVYSOoavE
h1FHOYXm1TSer78KZRryX73w2bdND1MRYsWMsUESGZ+NBEBU4FLavUFYuQWdMTPw1mPjkoWdWqKO
AKlb0eX0kJhIkl36BLGrDlLnjSQRCi3fqF3y0FYyedPEWnvaNqhzaMTG1jXGUzzG9y1Y7KY+Utdd
2UIvPZzZhNGKhTuqaRMd0Fc4aYQAXl8ZN0sfw2yayHzw1G1rRIdCfujrC83i2iDQHHqpVGf/8a+f
zRepRcpsSRXpMJYn1fqts3hdf7MLf/zcj0f9kQZNX6Gv1ic8J9D18ieNmFD/qQ0rB72FJz834IGi
lYtCraODD7USaIRH2UyyVn584bNSp/v69FnJnVp69EVR5Vn00rNwZ4613UXW7vrjWThGaMps2GRa
r1v5BI1XTED1VoXKsG/a7VDLdJqEbwaFyUzJ9nU5HEIDVAquTgY0kNRoQhgB5lu5z8U/ZDbKYmNs
SyXDFNzuWnYl35WbzG6Rwdraqb1VD/KNcL+2kn+9OGkfbeJPz5QQfJTepY4ZReOjTp9MmJ6+8eaV
//Fe5p4UFLYNGM7J5+WkZ9Eez9Ims4O98IOvknk936/dyZIxc25MQa7cEpiLDk5o0tZGxEbIiHbS
9e5cB8F9rZOnEivkQtFdTwMi/zs9eTUEJBkKZTvXA9sqaY8rQ2kaMv+eQ7W5lUUT6jRUNc1nBrLF
wc6POdVO5TartvKb6JT75nD9Qguvb25pQdEFfETl6WYInlRQOxqWn0moX327foGFTqg2935w2O0V
f8pziM/SbnTKO3+X2L8ax/vOOcdZEzEvrP/aR8jop3FIVc5UZIiXB6+3jq2LvoqghQS8EehMZfxB
ouOxFfSdPOS20UR/ORgRRBN7k2cAntWolGDC0jMgibXe19czmSbPVkG38FQ56UPvEIzKGarSY/Mf
1cWaPJtntLCM/cCnL27I/tZt212VIyQVzJXWztJfPps9Gl/MwViTzhJIz158HGJxszIWvt4ZaHP4
AbmZpZ7HGCg72937NnhSZaM6jaNCEKi7lVVqYUjPjRVAekbVkxkJ7C/owPbKrZtb0kZyGwdp3f31
W1m6yFSo/DTcRsno5SCbRjWYR1czCSkY7agxz23+cv0K06L0xQzwUUL4dAWpFRsBEll40ETpJ5jT
U1QIE0wguBcsFA6t1o3O9Sst3cv075+uZNaCFKnaNJxySCLiT626rwEujYW1Yh9eupXZdrbsgO4q
BfsGqJWln2P2yZ24492E5r6mRnj9NhaKK9rHavjpPiL4X6qV5ozbPHkzc1AlwiAdtTI8mma6BTto
a4W416R3s+Vka1nbtnsRSPkV2mIPNdwpdQInxGClXrH0VGffP1THSnU7mcw9XHphaOws3GKC/yau
pYt9vZvRPrr7n25XSQQvo7/HjBdbpEcdI+mVrPeVh7n047M5wOokooQMIh0BrG3cpt7kAdr37O/1
V7Uww3zIBT796VWuJtaoSGT8yP47uOP7ROtX/nBJWfjxuXeBRF1VbdBgH2otLRxtqMkw81Chegop
FYUSOnqrnMYxuG3DocKWrtzEhfGUteNNIpR78HVHVfEshNbFYLuFyn+t6j9zYdwlxvikDhEZwqN/
ilXsB74pQXN3f6uRpKF3auywZ7MdSmi1O5nSsQncywrjnakqP0TLHaABFYcAUFgVKq+W6z+kac6u
IrB2rWa811lxn3d4zsIQWBl18W8Nylri/Z903Trjx3wjG/ROyHzVET1D3/hN+LMWzIcOHRZoRbUj
PY/yrCimj6OcHGJXPQ7ZsIcGd84s6I2DicxYkb43sQqUXYFL1FZ/6oQ6ridmv5qYmqw6XqqkBQ6k
Qj1MG1ILBJ/kaTTZG2wQGCPE+jXww2+m1/0iAQDRat6/CU2sOJJp9DZstsceVigg2Gqjw9ua4OTQ
54yqRkmLkiUzsAfErgny23rxPPNHUbvbIgUV3oxvfVXuXF//FoTGnVchna3jdivX4k8pcI9ZK8r2
wICsWuPRVOMtChbRNjxcEXCjG7F2PF/chXGv210zPFWW8hwEyUvWclW3THMbH8TOMOCYRdZtKifZ
zioUtHG6fwbYeiMk9Xtchae0wrDihQ3xM/5wIuKrWlmVlkblbA40uia0Kqtjn0ype2r4700gVCs/
/tEx/mKxmEMgMIPnkSuojHlLejLDuNwLZYekTc02Qljscx/kIpE3jpyFP7GdcFwmuLt362+yhw04
MI1dIfu/5LHE8QKqURTBY5WcfVUzbey29m86vXNtZJ+PRpOeFUX65TbxnSJie3PdYQRFrYqbUMCz
jPa6cwafR+vTR8gyH+ePYdq1Pjz2jbHXkcV3IXaWOtTQIUZ/dTfRyJEWIyIkuq3XmumkgnAGQ3g1
3AE0pBXch3qJf4tDwL4X3M4JR+UwZP2NWiJcUpLHofJ+C3V8X4aGnTXvaYrPuO/fNHkEQhl6l0qO
71BN431Ufio6asywG3e6EAGEFsYjUsGfmhb8TiNQ4IFU/vSn0Osw0uCe8oNm7F3cRA32fazdpZb1
ywvKP2EpErMzkI6YNMKjSWliZV78etol0fifS7GOP6YzoNEe+kTbD6bx4oIkA95s7sw0pFRqjFsj
gbUo9ZdEDpGy6bh9RhGzL992rCmvQsX8QYzN02jA81S1lyYKv3duYkNY9W1wQd+7aNjmWXgjQBNr
ABJVMrc7Wpa2QSa/TUbtXA/Ke1n6l2IotyZ4YMFSgQe6xaYf1GFTQnTbYUzfhZqvYCxNIDoHd22J
riVXX8Sherr+LL7eNKjzjLHYLz1CJlVOJsrzkPREz5uHVgMtCVmVs+z1iyxI4bCp/fOBZ6OVhlqg
TadLYDmOv3Ofx325hcrqECy01pL9+uNXtVlFxpL0Lmi7mIDc6NsIz8801jY9CwNmXpKpgoCIucIi
SZGqDOpWj6SQtNO/rzyerzcx6rwck1uIWGUUwvQEegeKJ0zck+sYWyjlKLs1O97GD1NW93bletPm
6N/zmDqv0AxGrsquyfXic34sf0dbnFcUBG1cI6hXrHCjrOzfl57bbM+riXUTVApxqTU+BqunZM+M
J6/1Ej/OGv++D20u/031FvDoFLokNRvF3IsaQpXpZpAhTzLL/NX4O/4lb1DfJPcUaPbmygP8eqBp
czWwKYqY3ISG2yqYsar05I9rEpIPgf9X9zR7ZFKpDxEhY8GhF4lzVQU3IiAZI1ddlK9WGIh272dP
Q1/dJ1F58hX/oQGGiJkHuV4g/qwL/VGPcK1gfxoy64jZ40mzoCq4ydQu7nunUtJLkKi3JqD1LAl0
DvA51gU99kjSrLBuGqK0KeopxaF9Bq/UbTICoTeeob2UlX5JDGsvyMjKm4DeCKHhOy8DYq70lmlz
LHgU1PQlEYl3xGe8GU1jZSB9/YVo/9LSCrKuQkz3Djim7d5q/zTQH30zdTJBe7j+VSxdQv7nHGVU
kahHtc5gSh90/aVx/3rqu2ZFK5uHr6VinCb/+fOJ62uepZIiGQTfym6nBS+F8Nc1L2Z09icXztq5
XJ5+8KsBNJsFRVMvLVdi1+8XBbHLhQ/QtNPJu42zy6gI26pyHchTR9AJez0d/U2Vi495xd5RTfzf
XVneWAYjognIHO0UUzjpGjlMMWWVzi3u+15eOa5KX/+h6lxrC0Pc7JSWpUcItbOE+44ta0mMcWk9
ykOyC1N/b7bST7HS34lJPZaKsjLfLqx5/xLVEhbdmjifKbAXP7ycPe3YvWSmdOt16Ys0ENRxfUQt
tLjVuTBUU7HG5Tl6jWqgp12VvxtlitXIG/6nDc+1KGPXKSMOKrGW2Xie3+I0yPb9OOh71PvHNFfO
g1wfW2t8yETpaCVdsSliHTY6cGGvM45ZVf4StfZbhGF0wlxvh3bY1aHqXL+Dhfnbmv790wkyT9GR
SAkVbijVcvZDMp20+U+dMXUuM02FcZDUtJ8+N8/WUah41Rp45OvpWZ1LS0HhtqnpZRDNOH2N+vdA
WynjLg7Z2RwBNab2kj5jlUQYOem9+hvv/1Bzwu76I/96nlDn/jxVFcF8R7mw98nsgUgf5D/8JLUj
665t7rrmd2KlK8Pza7WfOvfrqUkwulno+4exM7yjF8bGpq3MZgOo7dbVPTBXafkUJf7KorlQOFLn
zr0YZ8gwdCnt1pPiA186ZLeqXdnjje/4Pyn7W+ne+gtPhXr1f5MkqHPzXlAAkmo1sr9N6cG3ckdl
4Rq9o+uuWRMWhtpcW+wqVhFWLUmWEkZv370x+UCvj4OFT28uLR70AAi84qP1aoZngzNQmhV3MmkA
139+oZKvmrNPu2mIs7KmcmTttGz/oOcgYHad1q6HzTaTN/2rZuerSual5zT9+6eJxJjibS0oqoeS
w2tjwrJth5WJZOlBTZvcTz9dtIbfiE2L7MQb3togdJTAv6cKtL/+oL7eFqj/kgzrg6pXITgDHOMv
mnfu1HNAuVhWuhUVwkIbUTVnO4Oy7grdNamkqfuMVma2CQ7jIdgbF+Nh/Fsd1UP09N9SmVVztjcw
4ZVSbKF221km6KzHNnm9/pQW+k/qXDqsVpz425zHhB3jrOub+om8tY2y106ejXH7/wPGtLB6z3XD
/f9w9h1LkiJNt08UZhACsUWkztKiqzZYVwsIZKDF0/+Hvpsavqa41psxm7IZSEJ4eLgfAUR4ayuc
3r1lXJJB24kCsrVBQSFvNZS3bITQDRWNCybXdbBAlkBdo3GtUHtiEYXCgfQpzOpa3l5Ypz9//fkr
y3sJOO4bHks9RHoa5r+r4YEbG4tv7VvnRflpbTfUDmhsQ2ptKPtbA+SPmAe+FWkHbpZ3zNQ3Zm/t
5y9jQaIFueAY0jzKnSZ/od1G0ruyeZaI3ylKUhkmuDRD7eyGhYCWmklwpLCRckg9bLxk7dcvAoAY
usDM5+ICEWoPjT/p2iUuO/82s4sTn2tNQyBRCG5pRfdmHFBnIubHvz17sfEH2ZrZZKBho8U/I+u8
aR+8EhGX8Ne4gPV6oCfy0I5+SQ52w11qSv/rH71CNuRLrOvUdIqICiXi8Ca7UbvhANPAb1C/d/8N
9MWXmFc+CJj68Qg13DhyILyLdjFyhjzzvv6AldFZAlz7upziEnnPgcKlqcm1q1S6J+RWRrD2+MWW
tcsslV2OXxxpF8Jg2egXW5DZFegEX2JVzSYQMFMu0OGroOAOFy3mwfPuodFdGJhBvdKpJic+BQ9b
6dPqC+ct9yn+FDURJUSvYK1wKXxj3zxFf1xc03P80nozw6F63uI6rYSKpcK+TUSoGaDtHjis7xrY
jVrFrUKLtNzS6lsJE0t4ajVqKVo/pTwIO7uSwnqqsq27zNrpZyx2MmGgzadVFeP008HOg/aFOnQo
pw0+pBBO/x+H38rtYKmqj1o1KUmpy4P+2HgDpNpxycFd3Re7ue4FpwVYx3r5zXSVEIJ0thQRVgpt
XMw/59M6iFHNHmmIsTOp8cF5/TRI+RRCE3PQyjdqWtcAkq1eUMIYNwDHDrqeQiUzqYNf9VLcprHe
O8l8uPQ0mlBtIuFvooyNFvBqdXmBEhDoNsT5XPedbnGXP8CfERL5Dn1sfGMXnYKt8vJaorYEv/K+
k1M54T29C1qcg6vLQX3AR5Y/ilOzt4+y8Lota+6VMCIWYWTo2t7qswS1bJW8IKu95DlE+upqI+lc
e/z8908TahulIFLhU7poOAgowbQcRk//Vq3jS9RrOopBgAseHUKdQqY0d6sJylfR81i+fh3DV7bB
H0G9Tz+fxSoaIDiOrgX4K4au70oIW/dj6/djscv0wkPd8sxGuVGqWknDlsonEY4LCJNhe9es9NPJ
PIJuha3Won92zbQtwYCVOeGLYCtR6SlbasYHg0bXodG9qQNFKas38EYrAXapyS9t046mAT2MfHzk
4a8J0nCTeZd2/9Z65XyRKSUi6blex8nBCm7gveV22r9ZiXC+iK4y6iGwpuPJWt5c7BJ7L9uqlq6d
cHxxI0qg8s3Ad4f5ReVA/hAs5MBDbw/aVA455TcCxYjcnTaq2GuX7qWafqcX+WRbKAKLCoK6WmCh
G2/BzQ0lR9I1v1ER5QdgePwRFUmnAXFU04v3JKzgxp1+6/LhfpyKm4HYG6nQWkRbSu1D7qBQfQrK
Wu+ifxLsgd8C7DOB3rs/neIXvqOHbssTYi1xXCruo3keD3YPQh7JbtnA/TTWdtZwD8PYc9P80MyP
LAndMtmqcKxsp6UEfzK0qp3mVROa4NfwgwX0t2FubKaVZIIt4qeOewGxCZlr1xDEjQTzZaU9fx3c
VupyfxA3n4NbAZmSwiiig1DKGZKnXAdWFN7DQ+hJ6AzBWH339YvWRmhxcWoi9OINE4dAUMFXZCL2
S6tK6vPC3Dhl1kZpERJg/kx7VeJLguw3zCmctNuo+awd+X9IEZ/GSGYRTER7JPHG+5wF6U7oQ3p5
Zt6Wt2DG/9vNcom6pnE8DKMOE6tYp1DOLXvIzkfpxsPXQs8Scq130G9uOvhYtZEL2FMFgiIEo71h
ROI4wipi+JX6gO5u7PWVuVjCrvtBkbJtMBdaRJ24hcs43/iQFTEe/qf98WkygBrPmIhhX9V4s2RA
CjtuHbXxYk+fQz9xa6+9BN+yt+peueRINs7kte9ZJEidMCoy5bAuH3R+LVS57wB3/HpfrFiYQijn
v9kRAJrZKNmE3gSNz0kFPgGUy/KieIP0nCe6ep+h9w/Zfxg3TsWVR0HgKNH7hSJQ/UrqOyPWXBj5
QR7BDs9JgpLe1z9sZcMu0ddFZKdGKec5tDSHSukGtXK6ZtN1EZ/3v51DvsRSVyOL0OadA4/Ruza6
9nVWUM+M4Rem2xDx/foj1i5LS1w1BG+jFPi+/5dGT94MUIZNwYE7GOddvo82gs/aYC2yhiQKx66a
sEAY1F4K+9JU0k+3irZ/6Jp/G6tF3qBIatURhYvpGAejl2n2McgCCLlarHP0iMBoapanresMtij6
IHdJAWmQBg390jKdPI5/M0VQieTJ4JjA/LlWoR+HvNj1Ggy/rAH/caWfTSO+l2bjZny6zagWeb2e
o1E2qV9mQ4XLZ5HVJIQyd28+j2l6ZnGB3gkL/C4CpisN1FmawA/o2ZA7qT4IOKEFlyIvasCLoBs7
wNe5UtV3FQOCMzX2PjDH+y4HnlDXi4dGqFeSpY3PgFPDodD/7JRh7xsreEqb9L0xwKrp2tQ8hiMY
AFjpgAvFdd/tdUDCLlmnw29LFcnGqlnJXpdwc6llEQ2xKw9cy72cPqQgqc0iyabYuFKsxJOlkn9B
9SbvBg03opjdVvr4lJLo7esVv9KS5386Yp8CZD1ogSwzOKy1+Q3Ql333zFK3h6/pC0UDDPh8r2/2
lnHQpyP+CTqf2E9/LDK3DrKVlOJPPvrpB+gTVhAb0aYymhiyKpB9JtCbTc2zReixHNMaLBttS6Zk
5bb057z79DIRhhHvrQm+YtX3eLqDAKzeZn5jh5A0eP56RFf29p989vMrOl5UBLriUJor7gpO3kgd
7qBFvnUAzDHiL7v7T+j69Hx9TCmtTIwXmmPo8860aQOTYuya6xYlaC0MLoHlaqiAdNZ0RNvHzpMH
wFk8dH9OM98KPhub0gRrQ7UIg7gIN2OJ2HGAmdErH+SxCfidSLaK72uPX8bBSovbLOcYqe6MgzGR
l4FtpKcr62iJMI8NSwttggGCRk82VG4MTsNI0p0xXbi5sTVXwsoSQcZIn0+mwPUvzb+VUXEegKUK
laOHbP9PK3UJFdOz0So04KxAhgyvqiOOgnI8h1nb149fiVraIgtCMR5QUhajqIloHLe/ebKRXq3M
qzb//dMOoAwmd8JCySMg8T3UkjowuHA9i6stZvRaCr8EU1s01qJOx8hU3ugbcxQ8Tg+pMwETqh02
i3ZrE7y444xiggyMgjKHDiWJICxdaND4mqF8Q5Yb0WJtqBa3HCLHkVspGiJGcuL8cRhvA+3j36Z3
sXkzGAOUjYHpTTN6BIHhTKTwv3702q9ebNyk7yImG3RZpvYbWEL7MXoL0y2u09+XJVtCu2wjHHg1
pvJQaFcFfDhvt6DE9l8jM1tit+pepkZdljHkbt6q/DpCHt4qX8ARgyzvzzDPfRH//HqAVhYoxA7/
uwVUXHOjARgGxZHeJ87c+hgO4d7c57583LqW/X0a2P9AxISRFX2HfUbgERREv/LKdOxNDdK/r362
xG9JZQma2ZgHk/ZXgMdPeswcAROm1BYbq39tque/fwoUAbT8oYfcpofK+BWxt6k//OPwL3auHnaJ
FSRwLTbehe1UR3bO9tMe/h6Qwjtsa+ytnMMA4P33A+oGtmwRRRyq/dGPXLzGhebBAc4LB4XLyBY7
b6X2x5bArh6F4nricBHleyDHAO1ywncKD4lDFTrQK75EhwylxoZ7gb11Mf/7CcqWCK/BYGMjYcx1
0PZQw71DkD31MKp4TNhOfIhDexXow7tg4jzxXX6qQQ5x7RN7znbB5EmANh7J08ZkzpP2vwkVW2K/
cui8TeDSJgcBg2HNr50mcXHpc7IjHIYGJ/S2oNkrn7xEfIGPESvdjBKAAcCSCUogMnYpqz0jldDs
34pCf+6qf/ueRWxo7bwntEcfDqKm9eS25YvYoSxwhUfM4DQ+0qF9c+1e4CQSOO1TmP0RR9lWpacr
1kFsCQ9TmVk2Uoc7pd70xGN2cAcW6y5V2lmAZmfPFnJdiQa3CovX3ODgxhmHCSriTtDUOw5rMiC6
i7sYvm9ulYPVogfFCecxunTNN8MgkArJXftqx8wz4K3UcG1PmNzBp/xF68AUyOG46aCbwC5hbdd7
YvgieIOIMow7EMqkX0ZY1FNXO2FIXBLyp7gGuYRoeCqfFHcYU6Y3tTB3NILxbYTleZub77BBcnXc
IMsR4nNGJx3eyBRyrwI3d017G0vQSDOla6jjtj95z5ww6I8EOOZp7F1TZbUjpHmyswL2NnpxrILp
NGiwpEsg456qyIH43Em2aI4a2nsPcwox0XstVNNJabC105uwd2obcFu4C1hV866XkVMVhqsyJP6j
HTnA4N7menrKpvR51MdXIToGs5nxSVqFH1joxIKRQI9CNbGbhp0BwlaDkoD8btvluwIU5mjqpzAj
3aWSQJJYLGjdYuTPIdSqwZMU9CeELaC0CmLXpTfTbAdy6zmjVbzLDfU2jNahr7Md6zKYN1i9b7Xq
to0tPyfqBc4vt6EmykNnUFAdFIzmwpZAVI1f9AycwTTJ9lEGQsConQzefQwdlOjqKpqpT+I3y7Pu
Bwt0tGxFX0I4PcP2NIZg19Q5yIEacLR0DAMPCPHKNevQM6B/jwpUcDEifKsJpZjCKo82NXHJ69rX
smqehW6aPopH0BiRtRdM4WWYCDgmynyCb92u7cUtI0Q6pWk/6hbs0zUq/a4BDyEYUNHl4FgWaXmO
p+R3pAKQ3AbipZC3oSM/c8ASdj1aTn5hBociqp6joIbEzRih0FJ/yNk4NLXuJfhuVZcee7sanEDm
BUimHylaYKyAA8vQNU6QRAV0D+UtOFrPNIfUU1FkT5aCBL8AscQdE8tjLYPAy/RO2vKe1u055iVs
dILbOb/RVf0ujMBHjf6iGvrMsupF8cnnZAJjqyXsRCsIJXX0pgy1XdDLI1LeXdQWftQB3QKCO0rK
MvO5hSaFSEQPw2Mdwn1FAxteWEupAOYZWtk7agpPGonvoNwCaT4Cel1VYqJBI7yXEvr9oGZ+q4L+
frbCcqwswSFT8tKRo35RNPjRlF1/0/T5sTTVz2ooofdik4e67FxWGk/CDlDrbJN2SwpxJdrPyc6n
nGDUqOirHp3MqSa3EPe5ye1x40xbSTeWKrUkDChXOlTjsG49IlAEy/6pXgjtmP/+aJTM7MruDNzH
R+5G0vA78a2Ii8evT8CVTGwJIx3roICWN7SOdEQaw+4fcNOsRO3Jvt19/Ya1RGaJI+1GWsZDgkws
Zq4x5xiushzLw94HLR9YHeltieatJK1LGGlZZzWENTngLn1+Dk3Q/Pv0oVGbqdLfyy9sCSa1q5hg
5SRAfZn292SC4mEw/GCT/g2osMTtzKy7ABDZwZEacvNMxt+hO7JV+1m5YCzhpXkrmS1LQC7Ba7Jn
HayPydZGx4ytGxvamG4KBXFnyCmc+Ia436hurr10kU5UuTEOVj9l0JFGHnqV++zI/Gq/Zd2ysmmW
UrU5QzaaEDYrQ4xP9qiOeaRv7MeVpbDUpZ3gCggpdiM5GNCyaGHwYMEPssYa/3pR/+kh/SXRWiJI
kxqiTW0OjGTWBV6pR/u0rfcdUvadXiVvfQWmrKlugsnW3UkbYJI2vSZdAJMWEX2XiM6OpU93nIO6
GxsH9E/OiQ3/+hzUNhMOdjwe4FhSweGEDSDZwyG3sMfKzQAx9jc+YG2AFmHFjESVJdYMO7OMc6iF
k6PZnekV7fg7oOy7huY7TxuA+fT2O3KKRyBZvpc6SpkwmMscGeSBE3T5K6olzwXR87n1tIND2T6E
D3Y2ZSkYuzABqqqj0bbfZcm2hHXWrr/m4l7Ulc0grcDGz4P06EwOaM76TXbRvGxHvC0Z+LWFvyhw
EIgFmVpEMsiv9EeNhqdIWX6d5icx/tCGxk3K4JRM9b/pbbAlMna0S9EGDV7X8xOwPE5unXm8Bdla
C8BLZKywQJ4LLfi60/vwITyU+7miS67ZEaInbuRvlQxWjpIlPhbFxNqaxiA59MM7p1cbaR7rLiR6
+XrFrk28sQhGvGwqnnAEo/xCfvBfKJmBFQKi2s/2bvsjVt8yf92nHCGnFjRPpkr+aRqDX+h1Gg4r
uP8dIf7+tuV29vfGB1siZmsaBZ2tTYBCw7YTRnTxMQmja5KD25LDngYG5mii7b8euLV5WVRC8pqZ
SpYoNZbc9DGInurh7GQMnt5/fP2GlcY0W4Jkg5Tz1OTtTKHCvoBaiJ/ukHKHJx2EEfj63EEl0yOA
JsKxfpNEtXJ6LIGzZqKGGoIR8iDt6RL19KxBtOHrD1p79GL7V1QB8WtqyKPt57iNHIae6ddPXgm7
S6BslQpobkyQ7TFttCmbR8QCFxYQXz98hcrGlnjYFIfdMPQjQN7Q3EbZaDjmt/I+8AQ6r258A10D
mND1r/Zx+DfkGFvKu2Zy1ExDB3iK6bgWOSNwFuoWfhNYYTA//GB7NKE9MCnFG3va+Mg50P/l6F3C
XSkfOiVNZEK0Su+t1GZuWUjqo3Hl1Wn/ozbK82THfkOhAaO0Hxanv6FwG24sjbVoukTATloz9nqG
khGoyoD4mK/6GU4kKJXhMh662yCflRAh5hX0KRARNONN9EdR7Qs13yhx5YPFKjSYK0Qj4lbx1t5d
WetLUGzVVy0qH3jPrNDH/eEQK9+cHFzyBrT8Ci/cwZByyHdfz97K+l8iZEWa8KookaJT9WJ2EJq+
Lft/fPS8Xj4N2FhwpuqyxtbK3qc+cDR+qSD89PXvXhulRUQYLcABY2XhWCifRvshSzZ051fQVmwp
DjKWRq+immFA7qfdbFG1pz4EyXwa+ijPBU65q/aomWzM9nxW/mXvLAVDgKrIacpIfIhF8DoayUMW
VLBjrg4Jjy4weX35erRWCMlsqRyiMy0WJkeRhRxmz9DoVjuK0xx8tsP/ykrii3QAXBazUGpMDiMd
3AaVA57e6t39xges7L7/8bm0KtG28ECGhmp+FHB/gDQ5xKRxeQWNL9rRI39E0aj5Tp3I36pGr33R
YsfDCFiqrqHJISG12/QvZfC9FlvWdCtZwBLF3XeBnci5QTXkt0Z01Gt4B+u3df9jY8DWfjz77+6z
h25AgRO3fG3P4Wnwpu9mDEnsVYfopiN+4EB7Y9OSZy1LW4K6qyK06jGBN1h8pC7mAYJpiMFiz3z1
vv2atW9abPrAsgszKTBmdXkn6SvMCWX67evxWoknS3w3RNBGARpleigHaHPBAD3qj18/eQXVgzv0
f2ciiccCOZ+dHVQlLlokOTzT0akq8vG5j/W9bkfSE/Yo4LToTUkvPVbooddJ8msERMbhPXc6Y/yZ
JIbpjFl8U1L1KMwp8exGf89gJeR8/UNX7lhLkHeUwXCkyNGrgJH3ebJinwgoyzAjGl3SkuOQkt4T
VrgPW7v2/+2Vi5jRtsMEf1AUWkkRMmfIYHNdZ5cpEueoNKF4xXXXLGvYpKmNyVgJI0uw91xACWBk
iS0NwLRMKrjMgRtlB4+JhB0b18UFQXKL1boWdZfo74gBWp63ObCnApbXkn7Xh+yXpFBOmY3tLSO7
b1tImkjzpSWFdPrJ3rr7rX3nvMw/nb1dEEHDrcObFYFliiG716qsPTbmJw3O5x6Lc/QMuo1ZXAll
bBFqiDaEpTnEYHpa36a0dDRhel0+odAS/eOpzBa5hBp0K4f6VXyAYDCHRybYpPHsMhb9nh0FZjho
cQiwXza2wtoXLQKNxWBd0Baz3jPAdvWjAbm6Kn4BZ3jj+SvRZgkYR88iKaoayngU5fxB/dDsjXNy
JUIuseJTj6IkfOaSQzqAnREPzkSPlBkbE73ys5fYcI3QyYBUJaxYcjiuS0hsd+HGpXjt0YtIELfK
gosjbkr5BDt5Vbn61upcuyAsRbWHciq7JCPQlADsvIMxNmiXDWS/DPz7MfW3axXzb/1LMreEg9uy
1jPWWwj09XAFF3yfWz2cNeLpaBTtFdLeW8KEa/fKJcCbD0PITMhNHIpSL3Y4W947Td9FNf3ZRsYF
QsVHnloPUHCAu1x7aAq2K2V+X7ZwaYuiYh+BOjuh0SfiLeG7P4jKv337IgYwGwakEGmEGyQGufT1
nbiEp8Slt+Ye0pagmf4b65stUeFC1jVjA14EvLxfWOTY5NxNsn/s7vw5xD8FTpQWw8BQKLaS8AEe
W2fVjvsptDaysrUVsgBTVaztpsnAVTmuIHxbEKiH9TG0CJqXoEpQyESp8euDdSWALWHQQlUDbVQG
d6b4dRy/y/BxpiLyptp4/sp2XaKgeWAZjbAxCxP/pcQ3fStZWvvdizCAE9mmsWhh8RTqd9Fg+DYb
H+LU3rfE8r4empU0Z4lx1kpWD0GCC16UVrGjVca1SKPSEWnpJazeVxbUAesqd7BBKvfrV65M+xLp
XHGeA+IOq1QNwvN9JiwvhLyNlk/nylZuLYyNJHZt9ObZ+rR4x3gIOgK1O4gan9VZpSe9u/78+hM4
6up/D29/4uunp6cROutCoDjWldbFQItEK/ThXGjVjVbAanmE+D2b7o2UHe0ph6w/P8kg9TikS9Mg
+RaY2QjoRAWKha0cVivosQTHktt7vYPFVFjf0R5lMYPfRhO0YOHf5KRjdWdMCeAbQ/ERKXU7FXAq
0qwYDlgN2aF5HTqmDAD60lCHiSATFYvzEFn7mo0xnH6nOxECjK2RGe8hnkbGbnTVPo5QeHJVMz4O
QLsB6wHB/j66NlV3G1J119P8hhpqdAigEHDDBtTJpiEM9uqbdmhPdlwdsiA+N4n5QwyA5zN47Mpp
uC3D4E6HCBpa8e3OHvO9zkrNSSLY1uZSv0JY6U4o1ODiYSRun44HvZDAvoTNgwa13nPFp73dTrsk
DV9lWMCDVr3XnXE1YOUXwqbOKwdsXkUrj6So5FIev6ZmpHtlQhOno8YRShheYpa7rG8yxyTpzyyS
wk1iy4QauQD5rWl+ZTVsv4l460dSejA3vsouei/q8rFJLPTJ4hPpVbsf894pG6ghC3D045D5tQS4
QBow/xuUcEO9frClcUqsPHSIFVFI707ftCAZd3YQX5Ogt2ewSuV3ClB+ERKvDiqQMBg/9dSgrhyb
jwyf5VqNmEe5/l40/TdVaOfBsm5lJmqXFhIorB5OhGPMR7TZQIIV1DDc0Sa7JtXexWAAQZUy1OJQ
zOB65bBGjz1Oh/taJD+7kt9CbvPcFNlbmFHlmbwfnUEaIeyco/MAnR8A93eqtDNPxWYOmJF87JMo
cuhQ3jVR/czgGu8UXNxVKn5PDZwDUMIejElz67K56+ZzvecDSnJZ9sRDC/+tgfsE9GSuLB+754im
P6ox+UY74OSKjjsxKwtfFNPTkAJSQpD7+TqtHyoLIugQx3ykUn+UlbEPLfq7bMyntrDPMjSf2wpw
FZwNwGP17XvRAYUi7bpyusg8DzIGXlMcEqxAS+jXgqZ7VYC0E5cUbDre7JMhf+ZxApuWPIVQOLSR
O21yKM2+J4T8RkvtLbKDj6KahJOF/GgIwZ4h83xTZdXe6LLnGpQ9JzOhutYnhpsH7QNBKd4Fdu4E
CszN1DRgzAal9IrIcCeWE4+jN+pGFgfdrKo+EqzkHTAdF/hNJrD/mtxGD/0gJbs6b94mAgS9qIM3
VQKOi7I1Qq7YKWL3TpprN2UzhW5XKbT6enxTQH7HSGQZp0eoxRro0+KSCCMT7IfgnPUKWY+8Cww4
h/SGAHWqTh5xryNeAiGh1Gi528u6gI1MqlxjyPtrqAe+1AVxMrt8alS40xttz/reEZo8BQHT3IaM
T9gcV5OQfUwGkEhKZsJIN7qrbetn3rGb0RoOLA+/60lgoEkMS9dMPZc2PY9VFjuqNt9BGdhXITRp
dGHdqRBupsOA4kgTRrdcZa/1ZPiBmPyopA9JYD7EMb2F2g+wU2ngqdLAXT/OHbMb36GAuO9V8KTa
8lElib3nMAt1tWSsnTQEFjVqYHyjKhCsWPA2VMID8PDYGtLvLbBf+773Zy4Haa1rLIcEwp45TD9k
6dr18JpOjQ8l2Rn33r5GqX4maY62BIw9PdpH4scgpLajcXZrm8bH2EvhTU1/btPuRnbijaQV+hjQ
OYPiOK9DF3JTv6XZH1uzheVDBLkP9ARATRO9Ywb89zCp264pPb1poVcPXF5Q9TdGk2eXNDYD3Fk0
mJMlN0YIPZQRErOkwbqo8JNB6UAUSQ04OHS4l/VPhk19iI2/k6T8KCgFNYnejOn0VMHAbFLB2WwL
xwyjR2UXbhjRw6gnCAJx91FI7F5LuA22PixpYElfovJCWOBOMQI6LiDUNrzIjl4Q5X2Zxj/bUvgl
1gkwBtquwp6F6uke+AFPL0OvhgNRpce7MfmZR5B6jI3Ai8re07PYpRG5dHl+b3X8xzibFcBHBA4R
zG2J8WyYFIbJ4XCBWteusuSPskz9sOEPsWl/aPlLAUpfQsVN2rWuaLujOQY7+Iy4/QzyJ6nXI6gp
nUDHP81tRzMTXy8n2HhMzKkUvDzI6FaZcLOeP1Y1a2+zRO1B5PZZ/AuCh6UTqF65Qdv/UMZ418do
leTaRQ5zSEpHdyLtPZCUXoHuRl1LREBROEma77jeuYkxSCeeNPQt0bhOzTn0mr6KYCQklQO1UdBg
g72mkdbTzGYHeeKHkhhwoW9PI5E/AtZ7QRNozmDopyIYdpMe3Vms3Xc2Jpkk7Ak4ml0dUDdtrUfO
jNNUzuIjpPL7sDjpBAfKBEECh5ra5McTN/yqqUMnj9Ahbkzp9hY2NM59hmbrPmQC3bYpzA5li6Uw
2fsCPH82kDuwVb0CMNXRSr1KDT/s0vYsOYBNfzNZtcOHX6Zo74P6Cs7mriHitdZz2FDhpNHD94bX
O2KQO2SUN5zad5T074BBPmVl6OeQIxKq92orASYz35NoPLSEgxtO/YpQ6dVZ80wa9MvN6ZCH6Z7l
0Dqrzeg6GdVLA1X/icUc6UP5XsfRfToSOCjxcjdJchlNiv9dvUoELcTz0iesve8CesxyhS8Co7PR
7BkNe0k4Nlom8p+tnvwq2voSUQLAqHLg6HeBjd+3KgrvA3u4TiAL46P7Y8HjfZXWe0vRXV90P3SN
XE0NKODWtOFFMd42QA8DVzW6yHf2jRIHyZrzlGsfrIowjsx4VEx8l50JfiSN3ITT0TPb7IUGBOra
RfNDj5pbK00fbAAyk07Wrhhq1HFq2bsxif2itW+0kuzKWL6TwThZcf27SI0e0AX9TUSYaFRpX/Fy
RzfTfTJqcCIIwWGd0ZJDBd4ikqoiG+9ykezslH+LKt3v6vEpFoABmw1xupTcS9p5DZXAjIKqodUH
kee5F7TRpdYgyx/pUP+0c8AwSfuDJNVZi4YdrvP+OAHppbr2DIOH4NBHnfUGwGgiYK8MpxcgiHUA
vLM7ghqMAxuM/WDnNwOOQWUmj7IYobNU9oe6Zxdh2LYDCOgdOGR7XD5KP6P1wbDz6pgLgIs7Bj0c
YygDeLbrHHq9gw56uR49FXmXAfabnGN4eqDGZlSXXhjvQdAAnQ0IWtjxU0V66ilbE3OuGeaHHN53
UVW9Fn2/b9jwmzfhxwg/RZ+kenHQRtafGtLX3kDbuzrmexOQtagyL1FrPMUFNBmNZHxpAmBhUkAj
ehJ4vTQ6T2XJlRuF+dxNhJzHTLW/8WfUzRH5kjaTHkWuX5qRV9b9TVz1TwSa0uk4XOuRuklTH6ap
PaSJ8oDS9K0xP3eZGZ7yXo92RtMIH+QWlwbjY9uF76DYZIDgylceBHD/LucQU8z+JnqLYDjk3mBH
v2BPYHl2ALY70Qy4hvPEODRpNrhYkAdi9UCxIg2nyQ4H7UvCxgJK9shiU/MSKPUrnzS4POg7JTPc
Tibqd2N8YgwYMNv+YcTWqcqMY0It6MUb7D4n2o0RC3ixzG4/KJtfjITOowqxzDa/Bmb8TYbcw6K+
RnX4o2S6b4N5WgXNNWf6a5Ol12hsd5EJRD0g0rFr8erRGJIdQv4h6FrYeDcmlE94eeqI/d2u48bP
FNM/6gpTTqO28lmuwx+jvoZj+lS0wc/RjCA9iswxbULfQlVIFP/H0XktN44sQfSLEAGPxith6Clv
XxDSzA68bbjG19/D+ziKXYmEqa7KzMo0n2XmRKWy9rIyT01b/5dY5sZnlgic5y3c/HWve9utGbdn
wagmc/e7teVt8BuLUcNeSSlsrGDdmjOu5BEe8cG6Tgdj4LQxmvmQJhsOWl31u8z+ET3fQ66paFkJ
xDHU1kWJ7G9lTXaPa/Z1IKfm1bRtdLj2r9Zx9VlnP+nJuh5cfeljq1qW+/Voic6pLmXSvs1ZrkfW
anYxlRqDk4n4IEDCV6Xrc1wubbDVxaum50/5HZdNBHkhWyUhyut0ipcBdzsiHAPua2TrKUK/LXnY
0uVzSPMHi7SaaFqX12T2mj3147KRevM1lvYjeRrVucknFYI+DLt07O7JG+12MMeNuSbP2F0V3cl3
3FDhujyhAd2hYw7qlmkLLwcjXhrDCuZNPY32ei09b8Z+wSrKPVWeAxIb0nKlBxfLLpEGzg+SpqBN
XZI0GqJFkJZHi47k11oe00aIx7wb3pr/z3Diuxq0/F0vtibqPe3EdlucanLv9FpKtd/+0qq9LtIr
42HT9mVavyx1vs8aNiwAz4/rWv4ry/5BzbQ2uPVPwr+mGYJ9t+PKdRsbRviSghDtVVpyciQhV/3c
WOMR6c2e5QcybIzH1lhOqV7XgZ3UES/AS6eyM5XYfBhWyj/A/9IPx631uSoernYu1uN5ccogqXwt
D2pDS4NRZFqEQKndJVny7kw5Ns9ld5KTifAx99c4aZffecsjy68CPUv/AJfjTrkxTYoJ0xB2WLqu
vYCAxqaWv2RkLmmbua/5w0lrcBral8blRE3sQ5bi9src8pF00w9FLT9KPXOeGF2zq8nG08lYFvdZ
FnWoV0hkDKFGwg7wxrO9S1Urd6fPkyCnjkAnNjfGgaWddbGjok0eMCI8KNu/dK7zz0A/lPH+dRN2
H+Uaa4X4UyrjKSe9yrL0f/5g+hHhY3Fe1U/b0j7lq5Zel9Eh/KZtb1vOfLfUvtgCJaeHRKSodfpS
MLHafsht/WsstR2atjrkLBuEdmWe/aoW+2l2rf2Ul95hXTOsRKz1ZSvUtVvLiM2FZy2Xd6/b0ToM
I6YnIsuPtaFHuMN5r50PrVj46xSJhXGJ6NXjqNwfe9tkoNksqExFFdUie8iVOJfFhOvMuMldXjX7
EpO2PmmPWzruyd56WO3qD6KV921ZjsrO/1bLulMl035q4R3R0ZN09u3u+6eGJkoH669V50dHpmd7
ssNSFRogzljsykWdNWf91T39iQf9c/SSl6L08Gq7ox6l0UYlEjyr99pomedjxwJNyZoMUa7UUIlN
RdORE9p1dcLsSRqYZnBSFeaVfZMhIzbMfxTlxsZL81LLRsK6dF8VewHOtO6aUn25XnazW3kwnJll
Ab+viNPAr5CQ77ymfPiOSoLV00glG/GdlNvvRtrbrmYVih2lWDOGmBnmsfSS3dY1x2zNb5xnB821
3lMrfUlWk/HP/du7pYdYdfz0Rmh/r756nhE3tgpLyk3gGNBNuNRNHAWgL9XTYGm3umq2EALxqA9Z
zED9n7LyyAaaZq8jSLp0n8j0qfFtLZxE+z2TIIBQdq8ZxtnxqnPeFx++1r+u6W7W9E8tT55JjQ17
OhnWGYPWzjccnZBkG/knJmJYZoyPShXRYpPj1ZRevetXZ1+kag8dFumESInZ/ZePFu8xdUPv9evk
iU9Z90V8d79uXEnDYo+HXtsgVN0BwyuPEXCDCBmyjtmu6nAVMfARJ7E7qHrBJCDhIVbRE/1ilR+6
xeU21oGFs4n7ZjgGsbJS+xaTEU5udys05Vxm4d3zI8VwMF1SRNgjLm8rUSun1S7mnb+MgjjB6YcI
rAq8w476VtvpYzdSDNywLVmrKJcmqLA/iYhyivtaOw7zENN87zszu20us2OXVe/a2qtzLZ2zP6c/
8zZeBfagu6ID1et9qM7M4fot2nImneCi5mZXalsHFGCskb7p+Mb2prfLKmGxvWODKW8OCjXwJEYj
48dite4ePxwLIqUO7NidDQt7XDgNr29OTDUEyxUn5rG3rfE4QQvjOSWAl3aO9NSs+Ra65gNfaHFT
+iEz/8O0JjeDCK9gG/smMGd3IzSr/CwF5PKo7IPUtRHZp7hi67IvpL492Zv/yFZZc3Q1w9vJnFWh
mUT4iUJ16YrtH0nxNSchC4JcZiYzYx5x58oufVX9JG37OS7+g7dYoeehnKdjKVX94qbm15oVb5PP
Jba3Bs+6Nukj3+Ve4L1IzR33UwUUOqztG3f21NpNFU0Np+jYekVsTS3RPGWijnI1elb0fNrxsswD
dyaUW1/mLWg6+eS38jpn6YkP97HYarpjvFkwpdqXXxVqJxKOGscY/o5sD7JN5nvxUhmnfJXnciq/
V1Uf0joN+/uQNpJPy+zNuMLcmxicElLHGxITJ1CeaNWnP5MurkaXHqfFv2x2cdEK+qW57jvS9HIu
ieeGcKEBSQmnugekLjZeODm3OquHG1Bfd8tJKezL4b2wKHh8wvsMPYEtDZdx4ujUlLB3mrdcG2By
s1XomNrqtsnxz7yyjmoAMXamT/BXE/nipWrAfbxsi8aU9VFvvsr8r18aUTMUZ9Nq9rnkgfDTsJjG
YJsYg9v31fDBUPWbTu/e8IgMfR9U1nSU/qeZP1o60WMZuU45Ys2UpbchPc7OHzP1ED6HdvZR+a+Z
VQe5VkUM0XtfHl2cW9bSCsRaXTSTPDmqGAK21eV347JpChk3YLJpLYLcIZgOsDcf/dgCKDGb0On9
uE2ACcnOGQRwdxqSgRiVRRGWDjZtOiGP+eSGk/L2pntziQJY2khLq+ukgbuW8i+hlQHzX4WZsf03
K3rqC0oHzf5ZPaB0b/5T+0kwG79b+0Yn95OZW7hQhVyEVman6wQU2r+zlbDosb5DQeyq6qF18h+E
2AeNNFRl9eFQUSOc9WV11put3CPY9FeaqZYFE2Ov2Xwys8MEyTJ37ZDvcoeleZUTur2KVydXBzWt
P3nJKkauHYzURax0zzc3dsU8fLa+GQDusikLKueuPxkCySL59vP8aI3T1bDNn7Xw32x5cZvnxbqC
kMVyFR+Z3vCsetVl4jr3fWsG/dC+oIYMzNF857x8nGqWukr9t1f1mzUDdFbOfw2dH2Vo+fZYUW27
jQjO6VpoObhLGzIcPpi58+TqM08eOzHQFFibdHlYj1uYgsEVlMmmNqLO/EwskqCMkSSpOqhccZpN
7XlqtdCVzbPsqn2z/mh1F9fS4srhJfM7Sd5eHkMqRFRjxpQ3xe/sAmoiPx851WxeC+udTEmCK2TM
IcNRD9pPqa67gf6hto+VlzOuq1dEpHHl+oeR17uVXthhj6Kh1x61T4M76y8kfhYFXt0pV2i6tpoW
1kz4+dQfDYvkTbgcIFLu16/EVKnp37PWiqq8/pdgawh4H9yd+S32f2lczj4jyuwel2WOESzrmv48
ps2TnXJQFLHNO1x24lzpTaCUf2yIswLvFfeozacO9qEbVGBZ2jHXxSPbxDvCG3Za0ulBt1Z/ec3P
ZSZPvfEPa7BoqsQhK4jVWs33lqiqYvXCinCXcNzadlcvOIwa+cMwk9g1jd9YiKwBcO/naBtPKcvA
O8ssn7oRlky0Bxd6mcgU1USyZ8WbpN2dmRhx2xs/K5mQ+VohMUyfm4HKnDl76WlXtak86C3wY4r7
0Rz/NMXwt/cgicww7xY4KnMJVJ7QxeI3WAFTsaSvmB/o83l6RPVfoS0xcB+y8l/TIAjVfJjSFbuC
i8q/G/Ffvn56iQDKnna9fWsLO5iW7Kmt31Kj4oYpXjUu+WbsBPIEg2tUWu5BbROuaGUk/S8L+668
kVefgx7BJF9oPS2Nc0uyP56JqbWnnyGMOcapupwjdvbQLR+WGZVb8qqvXjy6e9ftqPLYY+p2HSzy
OV0ulkpei7r6o5KU1JeO/nu8aLIRQaNNv4ne7UgfCKsSb2j5ttm8XvYf2sPABi4WyfCoTR6fUd+L
5VNAFsvp19TdICWHXq4YMyZtIAf7VDXgW6O8LY22o08FAUoXYNvPabNp4Sx+W4GTg8nZwYK8/5y4
j0nBnvFdu1840bjUD0wVWvdks9C22ISpGVvgD8wvKrCNayOZlbImMgmXbCeWiUekICcx4uIm3P9W
DNB6gsPWctxt9CvSNmNOY+IrnX1SqwAfcsR1N4+YMcbbWlQR69vxiBPblCe3xlInC6c23flytv6j
4hT3uol3C/cR57CaCbP7k5Ua5y7tD6WrHUuHIMX0tow6r/vPVryaOOVWbhkaMPeLV54zQwvNrCb5
teE6YYGXDgFn7gsFJu6FvU9cM56BV0WrLn7qM2jRmY7QG312blllmFl+A4A5etu4r8d79jb3TjGo
rBHYQOiK8VrXnx43gk2OQrFxPkHoI3ipHrfUeWwK7qEnA3f7mNNyp9X/Glh/1WXExOnhXD4tQCMw
fLt1uGfafaH15+R/Xqt/Zn3ajDeRNfFo2EE/YYrRHuveuU24PXYtDJn/j2CJnes/pXQ1TUcuovPi
ULC9+7yw+Tz2/n7R0vM26cFUfLIzFVbtGGPrGSGxxG3wF0h/vwzjlR9H8+QF2gIQ3ZlXld+DiCx6
JQVdtTYEJIPKuJ82C/EwGdARMARbaFjppTfpk6zkdfXEXoFHWmwOEy+3M2mnG+9BZe+G/a/kH64l
4LWNT8/AQmBujiPYsg+2485+VDZuWLB2CJHFnYDeYanQ3deajIZ6jnsM4LrJC3uKTNF9mz2hps27
QX3tvfk0iJQYifeKw99fKQoWnuT1bkJkUZTAC73/37gmh9mcv8Di8b9wOK3vrobd2VzFty2XV0tq
z/hIMc+xjAnZVOzynvqxtd++YkJschwgLU5fTrcM0LhK4RrThuJFFutU/tRy7XdlXvIGtcautLs7
9nVKYSpIO443sZ4xbKPyzrFLTwSUtfNhgqxiPlSKOCCYh1X4R9Z4YywNtKDX6y90lKiLVGJF7QwI
norfXjCOpJ/b0KKqyeI2nWQo9PWQl/rbVLBrUxGJ67kHknUnpwozid5eeZGdaY+kgX7h2bgDnI3T
YTtXtdybrbyZnvqoaxkPiAH7yd9BMfMYVVCqTrFPN/HjmnXoOX3k+BxOZIGH5uSCkA8PbcP+fzq/
YJrxy/Sr77Ne7AGKiQGrbk4pe96aMY9wIflrttVridv5YItoKsCzcPlxU/0KIhgPI26Mix9NzNVZ
Ox1tYp6EzF8xBXnMhX0biubX6wn98/0X15q+irTe37u0om8pgOZ+xC1wa0S0zXY44TKxq8b+mTnk
UQjvqZCIv3iaZJ7OsRjIjM2BQaVqHzhUXkwahaYrdzqJlZtpxYJ/e6NLo/vk2+3bhFdH0aBCNgBc
c07k2d67xnx2SztsDYcjy35peu99tpe46wi9c7oD8q1QrVY4VW0ZrKZ1rO6PIZHmeOgGWF8EDs4T
qYajZn1/1lpHkZX5qct/Tva3QfghdIcJdgmwFOldEdWAAsvEIFxJZAONHrg1i7TOz6B3t05rxhiL
SWe3+HfEaPkc9eln8eGr2uHL9jRiNwRjj+tk/WmtE+hfy+Fssq+Yc+CdndM4zdQ6ZxpiE5ut3eiS
z6DzRdC/zA+VNuAZYxrvpY59x+Rbd5qQGZgaJeWL4SVIG3iXTm7jfKM0mR70igdab0BlOZ569Cn4
dJAnLFvt7NiYqCinwYYWdypHtZEs0U3YCad7en/As8n/6xsmbEbtuDy7qCEy6Tpxn2S/iA9OE5Mw
aWNkF6RrvK76cJlxV/FNI05EnQe2oxb23VsV6IYF310Mj0OPT4ibv1hax0OPsREdLtB2l+ZTOFNu
94lvAWuxOcJ2PjobsmbD0qzlg2P69uc8qwNX820e6fxMyLCVzb+otqsAhzkUPQn9CUx+H2yZeVRd
6x50Z3qD2XJ2cu3QcVUINwwj4HJYO9tSJM7b505a5GEMG6gghzrEsnvdlPfPAiui1IQOitlFTl+r
scWrXuztEqseGzqvMc7C5lpIL15b+6yV3sUo9WO6pW4wmOaf3lg/lQLpH7RYzOZex5OKxqk/auzI
7iS0W09ekiXpD4acSPvWVNxrRfYHogiRePAqPUNVHqYzCJJnGL9dJx6quXwtvYEmdGF9O43dwoTy
ciJj9TgagcAh0Z7HWREC2IwEPprH1sUJegJrKzqohWoDpmEKXbCQd/p9p5UtCgzdui0mIKRpoT2S
nmC41M29B9DC2Ff/kw4Hd5FYEtuExIvz2iV9D9ox6fo3NxX72lQeJHn6OHteEcnavBkLVEk/H7Ix
Kzh2y0NXbcHaL09Zj8XLCCEJ5xpykAS50E8ESL2Zqf2E0ef3nIzem+MSi65Kb99h57O6rhMCRq20
xVQmHF1uXu9m5E7kCRpssgLGrmfVfQAEppebx1QGyiZlXq+fsamLtnXhApgf3WA7oeOxFW8meNHM
jpki7x+wpikcnkPb+RLpFheaC/Mz3eo1H0NMHgN3nPYs4m+QvAnUaWU+qZYuzHXUFzcx381t5f3t
NXE21YgIAYA/xTG+kVFScz5Iu/uPOSIcJ5bUcXtRfntMm+1I4P3NxdonUyK7urMbN5p4WVvrdzPN
W9Gve759WPXGu2jrayqyiRKo9MdiXsrQExPcl5HZ2EbLs1PZp9TJPgsjeyAN7rukmRpX/U2x4F3z
hVij+JuP25VXkI4pVwjrcPKq5+WtrsedUMuXnUCX6oV6djtxsdLh5qJbcekkJ1DwYbwfW4iVm2F+
xCnnwdElnf4a1eu4Wz157h335A71joBLUG4n1Mz6anhDuPXTocyq8zR0V5Gbh7EZTsZgh1sGk6KJ
8aXc2lcpNdDq5FtfNgxHViYJXxUfzTIdzVX77GrnsVh4FhrbP3h8z4TsOXu1PjY/2Sdb81Eaadxv
/+Do46Kz9p1FUDPKA0rW0XCwnFTLxSxUsPgEYiYzo6Gr9oM+v2y5e8Ti+Yzm9svUl+uE0AdH1Yxx
ocFcLaM3ajeyUxFJK/15TvWniqDZJh1fEe3ZO1NbH0ZGCQ/qq0y1/7wMl6IpHdkQUrdkKI5VyRKd
sovd5iUfja5ea4/5yB+ti+iNl7aAdC6Jc/U0zCp1174unvaSF7Yf9NpC+8+CpN+NRDYur0j8bqlR
nvUpORqGfpT98LRM4ylDn0Te7fLfVJaAOrWYmPHKV5V5IyuVqg4yqt+YiDtuMn3ptYbuu2j/sfyP
k/qmnZREDF5Y/5YCNy7I2XdkCnvPKr+7xBWB2zcXw7CiJBuvBn6MkTXLv+Ziv/rUIE69rYSMLV/b
boIVJIn36GONsTRujG02HrROfVoUztSbtnzRhAeG6VJIRsKF6uo8Ds5V1T2qjBYRi1Ys7znBs+Us
zsnWP+cgZfp0MVwFmwMVNfV72bz78xeEvWENOwKD3Iz2JU3Os4fr3FAGeEjz9ibHJacv67yjp4nI
L9QpKwi98wa0NeR4d7nGD+ZdvqSRWZvBQoOhui3owTA043Y/fsuaSUBe9c0+V2wQ3oUfK/Ijc9re
RnNiUbm9mEI867Z7GjIfHc0QiAKcv+DZtHnARocb6DEXJALGua6b52519wizIKSHiIXa85pqn6rK
Yq2iyercs+6PVyyfXg19eXJrdyZ2fvzbL/nn6iYvjBNkD24S0+6xDGUzoaZyqbktaoCByB0tRd26
0EVtdzY3QaJiZixxtrh7m9nI2aiXb+CfDAtYnYSmmT6oknNCt97tRv4RtXPBByeeIT4DmS1p6HQW
8nYWWl1m7S7j3LXWywqvBOwqdvkEtQHQ+jCNc9ia8PS0qYHrJVHqdDEp91ctydJ9DpDbmctbrquD
J8c2MKzus56HpyQtYlfMJ98afirX/cN2k7Of7m2NgC/pNhib3F4p9o71mCYN9lQdkQk2MoRgrrYH
Hd/bnQkScN668c13tZv0AO/M4bomMFqV1X82hkvnlsuTI+aD65g3sbl/kjuP1jl6EWTe+phO2xz0
C9rGRDNjdkDubZgtQM8tFRoSDxE78X791H61VhYvN+6D3BlyYgjV9tYIcDB4MEhNvi/oiHXmj3lL
76zz8gMsn8N++sSuG1cjn8Hke33NT2m5ujsxVvm+o/c/eI7xANH7Y20dcECmh3ZenfIRcj2rR4TR
aLTKrIz1/I1loCDp13go1JMv75KZQTnPhMbu13R7s/QWVWO28dCv79BB567jyVX+ZVYu2DMDaamn
L7OQJ81r4JZ1pmUDoCsX6W99TzVp5rvpchJt1sr9d9fPDAewNKdDsCqm1XXMwxKkFwdQ3kGL3XaT
wyvXcQHc2mRX1uI/teqnHukl/bGPzo+/aE2XPjfooYfWA94aP0DsIyszkA3LCpAB73ht/OhEJXeJ
j2Gc1vSPRmUzPCX+XrdHLxBeE+l6Hbt61wVFRimx1lBZBaNiqb1r6d20q5UEQxBlXGDiXv+RffZQ
bsCtXuo+t4a/z1zvNZXdno4H0eJ01YZxT+h8HqqqY27nYavM+TCo+ia15c2YjAeykp782XhY3JxT
Y31zenWwMv9RMb5BCd6qBARReF2oW000OOmtMoZQZ3iQGKn0zsDCAC5saFUNiboOS0DNmPaE1AbA
FZ9VOYTOVt5Pq4hQrtOq6fEyWo/uPckndeOkqI/dNF4c9kscQuYYKNHy8pL/Vkl2su3pWWL/Lxcx
sG4sHgD0zuaMnFyUBlS25F23+zmukwX58nDDiq4Jvc77y+bmdeg4hbuyL6Hx1X+bWx3rrNBicMu3
pSclz8ncT2ul7II7e0mRBPodXPTF9Ghnlh5NnnSYKtEotY3+Wd2PeOrZU9bJWzlYBfLmCZ0LGQag
jRAU5dyuEIMMC3WzfbRdcXTgXvQWYwnVtPtFObzAk3ay5Xiz7RZHOfgts9traf0nt7TPfOD/v+vr
3RzgvaQea8lR+R6t5Kp4ouc1ynv/oSWB1uJNCnpTGsiv9MtiGf9NbY7PnW02AALybw53VObyWhX1
b+FBT+mtuGkzibJ3XGOy0lfHzJ+qLPeQOtoVGwbJvna6izCrm+B+2LQIIWU4bJzpoSS2vFm9y9R2
H6Li1hT2RaZ2XCj3j11r/62w7xOlE9QZwp9XZ6EIjKzrZ1XxvejZtabwI6l5tRnEI/7en3LeLoxp
B0aw0PDHZ5NsWaec9otjc5DL2OPjbwoXPlTzvkIhYnvHiergSMQBY4Z8akqRGq3vd6MdK++Orige
LUkkhK7ipYAmngiWyxJYWInSkyY3nx6cbTt6xfZkNmpv9G68WtsNQz9MXdM4dfUQmSvg+wjWmWb1
bhPiWIgpqkosDrwKtefUn1KsB422O2yJ+6S76my47i9CEyDcvCjDpF724EwHP6kvVFHA5MIAx3Uq
WlW13aoxu1hudTJ1+bIIusatl0HjAbqrTbDzkifBBJZ9Qhl5R3BmdDb9etGSot8LS0MefReHDNis
1xmabbF5apexG6AvZpzlNbsG1vesWcdaQEaMLCyPiI/p26KyQ208zrGWW+9Ljrtdpl2dxcV8FT2K
rFMOtb5mo1oMcJLKhLyrMQ9dm3wN5Np+D+USu/58qXIsZuymBPjhv/bR1Za2hH7RybVU67+7nKHT
IHyc/rtIy9NoO8Eq82upvNNMfq00xs9kG54nle+1xth7BarBZokdWX+PiUcFnKdLxorjipCIGJjd
rNZQW7fXWqV7nnQXcQw1Buks+gyg2uVUTS7s/3A2BHIG521bUcsUyxj6ffNglbkP6GKc9GY6pW51
mw1chQBnFkdjp2Pd5aS1BIa/xdIbzd2SpLRA5o8EDetMtUcXGS1wXOFmI5+RyP2mWg+zpnrm69Zw
cVw0Vxc/NQRG6WsPhM8dSl6sZng3hvoBznAOXX17ZxKPu4QVM5Bd2TQvbr0eM5WcVwc0NVmPs7gT
x86VNY5bN/oX2be79T7zGk40rMXHpsyDb/TnIReoP5DGuX2Uwv/NeXmr5F/pAGpNGIBx1PQ1BXqI
qj65sBYcNlq6B6wIU49QzXtMSnGvYgZveuZmyCKnBk2ihx10zQTsaVFb3QNX0GavFnYqQrtV/cwk
gtDDQiuq9PkE0MC5j/QgWwJRZaHoB/rhnhmvD3tr4Za8VtBPvagCR+fHs+DoUkfWk0OfVZ/5PhOx
VJP76Uc+JMwaw74tv+sy//Vr/2FtxbRLpyQYoLNcy3mdhPfj9Ol/tiwga1MSdbpo6zucTYwjm0/4
itZHp0LGqr0irvqdKv1SOUts5eZlrKG0jOrNW8DJJlqWxm3Perq89TlnSGuWZ23sIlacgoaakmz/
6aJ+UrkIxkY9Z7XHtgABJh2MTDK8boaKEPrAFmM/utAkVXg7d3N+rGdO3J4VK98/pAtLa+twnFPz
Nam/cmDY3lL/rSXGdWbCZMkK76SqePQxI03Knm/Q9PDj2r5yqgeBJrMHQK5qb6/yOS7GNao042EY
eA2wHwZDF7FZbf9GDMkDzR+bCJYcKQXaPpqEVdzvIxaOlY8ZdYMaSKJiHKeDVQ5XDXpiYRa609ed
Ob/2jRfNvYcb3p+k6k51thzyqvqULcJY/CIDbfwpu7uoQOc0JVinopaY/r4YLSATGQwAv1laBINi
+QuZMeV+V5tZqHxQlrn62hzv6k1aCHQXrYtCsnjnOPM/qQl2ulrsOLQbaO7wSI7WXjgk2ffOseSS
Y3nM/IicFlYzg5btJ3EZ7pLjCb/jtnNerTtj3+OxMGvOeXDdx87ST3lW7r1eXDXtP3TmO48OIxnF
bzpiCa7Js1ULHJ8KagxjRMPe0LxAx1U7y+6eCmN9Qjm/MxtK+/jHgQ8q2nHbGSXRpxWJsMb6ZqmX
JRX5zltw6Ek0dfbaIXKT9HtT6raKipGNPo6H05uXnTEA+CuGjs7dFQNQMs17v3YBWsm4qIxwtTe2
/NpYM7OL360UQJRKZeJH+aSBF1fHRuJEhv1AvyyPNdlFWZucplrtM77JIlzwYhdKtzPPieWkoeIg
GJzao/Vq+X1brKv7igK47I6VIvQq/kNZYMboFX28ZKyMNs55AnKQ7QSeLhu09TJOPPG9NWTM4Ph1
4Ej3dpOG2wSq7MBJCzDNghuETfBWfBW+/o3M0wVwq/zk6Lp8Paf8asQ/ORkH0L5PNniPo2l8oKAO
cx8a2JhvfouYlgkfJcp71stjNffnKrcee7+bWddqws3Ln2SxDiwpVJFCVzJaw1vOKQdOwy7VOj7C
1kXZoJ1SxRqfnUXj9GGsCu46C6UmFwAH+580VOg09HtbdarQj+Incloq82NV3vtWJjsiMHHIKyPB
G0LLCmAE52y3T5UUJ+HjIMU6Je04egzkAdz5c6b/j7Pz2I2b65boExFgOEzTTuyonOwJITkw58yn
v4u6E3381d2Ap4bRFMNJe1etCu/isl6nEYtoT+GfQ/pNlyQb0Rc73/R26hTYZBbhEXnZMom7h7Gs
qXkk+0zFd9QWO3J9t2GjLFMlmALWooVo3L2hSOuwUptl7jX05zxaYhiMurTgWSrGR+kpT1PeeGHY
T57mvw9+Qksn2JRsLExNQQdqbsyx30nYB1VT2qUY0VQ6R/WocBSgwEqf8aCXaruozfQewPPCyCBl
iXIpOg37JTlVEaVdq3mvIgseGZXEuGd0RcxqnAELPVjK926OcKNvuFC2K2oCYePuluMjPQNiq0bO
Bb04VBYIFjcTx8Ko7hWzOXB+O+qm64wwWoRA2BjRWkoTJ6QYGkjm0pTaW7OnfRy0XABOuYXiSTX3
fgUB3mcEEquXBPxfXdBvwb7WxaeRRlZhjch10LimWrcpcnmd2zkilTy9YWzvi6RI1mrkvw4ahT6A
0nJaIbrXHgZEdyiB+odSUBn0cmndWOlB9wf6mka7HNrs1qr95BYB0y4CNOMXhiMV+R3Svhv8DH+l
sHovQpEyfAZ6n0lxDOXoRkiW7iRlcnKN6DHVir9qhbFJTw6NKk5oo9g0+cNdOah7PMAmX2e2srXg
QXLL3VAoiDz07sCOYZUb5p9aUjMkcikVZvYfCcKYRTZWz1Jk7ZOheUMi6C8qz0JtMwQ3sTwsW4km
BgXHp0BWlKkF/EbJbeMP8q4cjVMytGvK+iy7uouAmVOAmnnvGfQRoYdQ9mSkxpiGBMXYCplKjktO
aaS/LTocU+njVTTqf5pCOiZx+NG02rNa+c8q1ouFVFQ4cFClBHUE+zw3003aYK4N/ewuKrxblA/9
NhHKXy0a/uSS/KS2yibAmZxgiZC64WcVB3ejYm1GKn+8SareabaKUOwuIt1EC4mdTuoQuZFFdWo7
vM8GZ38l2nhd8ZDGHMazbHjxuuoGEYtM7ct/IXjzmU0vyHkmRr3xMXVS8/cbtDxZvyeP3ql7lU7m
dBStzb05bYUV9aUZqxX1i6eUSojKzjePcEdK6svgivHQTo7aXEZC6nUPRV3jntKemJ+8hY+Bedoj
a/K41SOEArJKJT9GwlYymUiucdRGa0nZdWU3QNeHQVtq1UBJ3F96CLxkmguJQrJ8jEC2aH8ChW2P
5IGvpDTeNHgWSX0LHb2RT77L/G27zW3rq4cxmYwIPueA3EBjbMiIJJsHqe/XLlobkbOfHK0Rpf6Q
cebO7tLpkDNAMeXrGJaNLdMzsbvH0a2e/FBZVhR71rmJCJPMvJU5oDQqu4RBoTi6pCerEJvSohj6
bS+FANbiW7nNHQTn4S/Fy37RsIP1rib3uKo5/nioSYatURlbwvLMXSuLD5Tq5Hn7tLnaPN+gBHkw
1fR3PaBBlClc9JCNBYOoGtVN6On2qpTkiPC5kNk4Y0xmLHXQK+k/iUC6b8Z3vaPpmcQsvY0UPZZZ
8uh3EsLs+nksm7VES7D1kGfpLZMWUo/Rk9YKeg0OndGb7dLsMJrwzg5bOpxD+Sos7b3VlW2jD1s8
pfdKaCyzTluHRset2A+4HH71XXOKbQ74ctbt9NZ8RrDwkfJNosxBbz/mb6qmHco226Yy80Js4/sW
7imrBPY1XPNmWb5EsXFsYlRdVqRBQYykD5MCWsX+hyGPwDdS/YdOZamxEnKI/RGicvsy5O2BxIPV
EBnYwbT3UWvWaQAPXyYxAJyJuqk8qmxWzAxX6zdFSvlGsmn25GZ7HGPKMF55nyFU9CpkITmzEXPI
Td9SEZkkVvAZ05VcVewMk/xv3QWEVBjuS+AF72KIsL22Tkr/clGVVJjiXjuyjcDtm9uHQrJRjdnt
WyHV1qIzSICyomCP3Zgw17RYI25/NjrtVo05vyCSqPLUcWV3B34QFq3t6zQz2PUqYm3QAtFpaC4j
rznUvvU45MZ7Kie/TSHoxYqULG1rcocJAAVBppHT3P914/5Rs6T4TlI6jMvSJH2g/dx5Kpr2SltL
EQ050xxMzrllvBzHMmJxTgh4bDKk+YSRZeXTQBSkz5y2iOqSCiaZFZK+ydTUWFY50i4SEvZ5ziIq
Soqv1QCvYIypFWnabWhgTKrVdzJBnGAQVJ2QMTcZ4otE0Hiz04IqT4PHGxUadqGK/AGNmNZJDcRm
gv2X0j9VuryvDQrSVvkH1uAjDUvkgWHtKNVUs2eTgmMReWHIFC/M4k6zips89H5lYf4Mp4H8CTQA
K3xF/WbwAKTZGjrTMc4e+eYxu1NazeWCrs6o/Sx7ARCbIsEY0kByo4xtav4kB0gjYwlhi+9rRyy4
Pg3iSdtjDr/7tiT7og4/khrTs1VhTxB5+bNNW4MpuvtgBdLJRJM1Ussix+ojhKpduap9s6PgZv9M
UMEudFU9YFB+bvMpj5vnrA+U8hvujnSNt8hAB5ubON9c+2fVV5Nu+EYxVcwqYc8BLr9lYtyHvX3U
YO/Zhr4O/e6OcpWNC6j/G7jZSxy4v/qq+oXZoV95TffQNG201TQoQj3i36IpDppfL3uy3kPAV3qG
jdwIzBfdNQ4VTr00eSmS4ceoDne4RaqVyBWmcNPjjIgvMQ9kGhQdfbr2JrbFEXcgboc02kiYJoNU
peYSVYfEjX9FHMmSwMpXY48Ckp7fPcnfW55+s6qjpkPeRvSqht+9YuYEshEeK6t+izpQwn6WHHSQ
mYklHaNc35iRdrRrioSqglemZ2yrDZnpll4XO1T+NxF7LFoS29QtsK0lW1OqcUj1zD9kwHR2bi3D
DEdh12R7ZN2cX8w/HItOtSThnqOM0AWHjsJiFaBXiuxDm6VbO62R0w4bORSUhNSezoVH21g6hNNm
LxLhT48RZ8t2DlevPOYsTxCYmSlG2k9d3P/NSDJFuVosfaHBsk7x9acEnJuhtDRSdOmTg7j2Mgyb
Yc6e09N4KmayHjvv3ufIVkfGwTQtRJC2ziTTdkth+k5VoXqJVfuhzNtV33PSTCbKAa//0QwTmO61
tenox6J7CpJF50W0u4w9raxmlQT+Y5uk6bL3rJeuh0Wv9rsw7FZlVr94rb+J8elt4ziwboSSrjBI
OpQVl/HIPk/XVMNJZcIIsrE86qV0sMhgsHMDT0GjL4SPWLNH4rnwKpbdRqbePrBuGM1tV0t7q+l+
ugF/1GiihbLlR9iDx34I7szC/BhZ7fkBg42C/h6Wxd7S3eeuV26EBitDZc9jcSzv42oTuojbG1rw
opDXap4+1ByYxs58pHGAKNx9osdzH0op1eng1LgFKsvkPgzyQ6LTXZLTW92O75ooeeyn9hahtBs2
qjd9PtDZRwSEz/YgLJqC7bQkV+6Omhm2i6E7hRW1llLGDqrZGyXO7zy/Yc/lb+0QoZyiKne4j5/k
WMYUxUSP3tuxNapccAtSHHlgn+ThIAr7KIuI/NDJLpDC4ojp7XouW4/OQiA6VEG1MNjtGDZPv4/K
v26SHBtROn3m9WtVQYxn11ayyOj4Lcux3Hms8esgF+VGCZhB8nBN6lBDa9Xo+q08SjEdVd49cxfT
LJ4tsCtWaA87uoTYyOkhDjZL3GhCeYnkqSbh46aQXE7//V9r9G4awPVLYfUbTa8eazcj984zVxAt
t2MtYfHPUTKxLUcKKr1JvfqnDEN4MWABll2b3KlBHD3QfqY4mQqn8RE9WiW1HU5wYhEYlOJDwQdb
pQr+7szx+nBv5cldSe9HtozttIgLsnfqmrJQShSAn61N6jShiWJFCHs6SAMhAHBMxrBb/jJGFkM0
VPQFkaDKEF1jX9y7Qn6NPc5r+mC+oePZq0azEan8bFvJnkMHp48CtJkxadWbXj4QGxsuI7mFSSdl
f2J0OVkVhXwNQFYoZVFKbDaD1RJO3LHAaj2FYim+7+jFWonIad2N0FAL/H9ekL61aik7SRP+cHvv
PcX7tSqNYB/3/lHu9Ee8SXdCIESOEeoHffhX142FiaFhKSLvFvqtsQyj4D5hNhZjeG968DCycq+G
8VM+ssVPCsrKI1aztNXX+mSmVLpjIWNVUavyZ4gCXmtA43gGimNN8tjnyTUfHtvDwOh+qqnVrywO
0WB1PI5RkgGMZarm9UG7DM3onnX6RyZVb/6IHN0r11KCFa0u/rTUuxSTjUpYox3lZ6jHKkelT6ds
FIrdVY9muIJsUvoxAtaKUom8ZsfxKMoBcaS/1hQKjJpdFoizh19xj9I7oyzQx9qp5fDXKuVpMIg/
yQXeBQ9eQJpjHy7dnodeIPxF+sZf6r32Wd6zqIzGznIBexYGPZR08G/rFs3YkKq3cj2tawmuo9L2
XpgU712kLwbdsqUl4ahMSYmUK58WlNu0SxPKLc4hHzEsev21gEq1YssOp0LI7CvbZ2T2D1YjbsjI
2NddHi5p1SHrHV8kc3zFHQ7VFB9ZGuGMR56u2aj5uuSpRpuzzouR+o/8Hqm4netwP5QVgV7RsY2h
KI/67x6Pci4MBEVAN1pMbgHmLZN2Y2RV2GXYGbA9QBVcac+5F94mSroZq+Gnq7VP5Fl99CL5FbIc
+Hb9mwOvY7fUJQAl6VsT8apc6fhAo6cmGPdlGa+zSkL7TqC7WfPpYfr0/C0Vm8lGSQscXYA+UFlq
Q/cUlioBnVSCsOV7i1j3G6fpSkReWUfOnb4agua1jHDZR8S5rbVAm7a3KGTZuq4VRGJjhBUjx464
8KM+RPllvo091qbB9t66IjpyOHBS3YVcmd1DsHSyyv4lc1pYqGbosG1DgTvW2zKMH+UccqZv0LsR
vDQrGW/tvOgXSgM2xEjCn9S596iib0vBB0IHdx+A8x66fm/TuF4YanVTgnQuPXvJTm9rYS9qoOaP
fl1uNXCjC7PPpnHw2qoE/oS6EwislIrRLxW9B2WS/kRRtK9KzI5j+9DIhvUIXeQu6/r3uE9PZfcr
BZSCvf9vWHgv9AdfJrhLPbZvXVX+NnKZjEfaCzI7OUR6MTp0C/oTs8aiaElmU5PssUW6XxT9qudg
a+rJNsoUeQHn8QCK4DZEcDLS0xe427GwoXssh0PTNhFtPRULevVkCHXh5dZNpef4WjXHAKbF6Sj5
aZoai1v4wwzKeHOZ33aO0Pz571/obWpduPjk1ZSUUuy+f4dnfyUto13/4n4gKboCulPOMeJm4FR7
1ExbD8i2aDfZDTYgx9sVu3R/ncJ/BnD6eeEvt9GrhU/jB5Re64uFzw4e/hxx9X+uPKUJV/kNxnKe
Ja0bxOWkXR1uA9lR9/omQFuLlmrN4FI33jJapQ5yxssXO8NQnGdKSzSxlKSvkm0whn8ob9EBGMor
wNwzj2keJ51EtGD9AVZfXD3FhdPENDJozl7+w8/9+IQf/PIOLDMTZarzDrSWHYkJpgNQUH/lx899
QvJ01S+/DrRykKQaPqOnsDnIh2rV1dFTZQegtxrgC5yAg/w5SrODn9lXwInquVuakRNt0aZyX0+R
PF7nRFW2Tm2T8FGsIMO0uLdkx9M1D+57rSPsjeU4De1DZarOUNNZMTjStgZ956E5JH2znCrlWFJx
KYmFp+rsWVj99OxJSt3nFn/Q6vJ7OPuopq/4y6NyAYZmo0rIXb/xHsTa21eb9oW+y6q59jLOECVl
9b9XABXnxa0JUVK+H/blcVwln4PCO9UwopCBLLS1vIXxcCUQUDk3JmbzhwEtg0QWPd32b3Tms7/l
rnJQVg6/qWiOS1hWRN9qPy4/vnPvfAZjlegGcVrmWqZyp8qHxHgQ+evln/7+NtR5rnVmKbapyPz0
SNIka/WhoL90+aeV76codZ5sXXqyFckqZ3IrX+J+xSC1SZ57bAnNwl14y/g+fda0K+//+0ek2jMc
a46dELiNkeIWqRcaspuKA1LHhvHKvUyf0f9Ot1DV/vt5IaNP897jOdkysAcPVHFS32R1dWzhxWGZ
Vx6L0XTQnrBGYtqKbekuQmF77fLnHuVsqvEVYkeDkVHv75IbbTVhoQXBMcpnCu/1NevM2ot54b+3
qSJuwEYTZFscOVg9AydrEaYbvr8lwPCEnGNVQRpScv00Nj2ySoabnX9cfsbfs2dVezZHdIlSu33O
tQFvROK1YYtBOlyL9sFMjpcv8f0kof5PMnYUUdFhY7MdTU7oRbNWqjulmIQ7tnP5Ct8ze9V5JraK
LTqXQ5vn0lIYt+sbXQdPEVTaDkX0VrGKfqkO44Nuhu21YXbu05/NDrCxclWSVZJZTDTwZaYfJRCt
vQhQeI7GwR/CHUzQe7MdT4YsnisTbukYg/pMDXfpR3grxXgF6n4mzkudp2IrfWjhy4yy7Yt/zKlg
B8uJso2dYs3ciMWvXVI4w9aOdWmRLq9N/mde6zwiGzObVRqyHm4VhHxStEz92y69J2lpefmlnvky
rdnkMuSe1FfRSBZDBbirKeButca917nPWCQOVq/219bJM9OMNZtmxNhE7H4MWoSOtyUx5s+AYmsp
b6a00+6juIYmPzPrW7PpZBwsWzcNHliHMTgcnbLq1pcf1Se3+5uJ0prNIFYk+rEIuAPVgRG38vZh
vWg248JfqZjMuRVIkSv6l0a2bjfDVr+2AJx7R7PZo29ENRhDzQRtjY6vUykwbtL0LqhcjqA/r9zc
udcz/fuXbYzU6FLthhxNtNtC3skv0d5eF8qq/Rv8Fsfk0X66fJ1z3/Nsb0E6jdnKMj4BechOqeVu
OcE7CmKRrgvuLl/i3Ew/T7x1TdfNQ7WYzj/eFiv/o06fbVevlXXphH9QHv3bdebJt2EWETYOVWxr
/OScWu6SNZXPVxPfx5O2hj195X7OvP55yC0a/jCQ4Apv7doZ/Ef4xocG00DK1iMIr6UEK+euMpsI
OlW2QfA16dZ47vbtKryDNXzbv045oulf/2ZYgSXqF+CXrtzVmXE6j7mFKE7z2UeDPQh5peTaX0Hh
9MqbOffbszkgRhxKYA/J64r+kLKFNYPfl1/5ma/XnC74ZZAIo5alVJvO74GKC+RFqZI1mh7Vv5Yt
fGbBM2dDPWjY2w09p7oC1Rlgj/ylVzeX//ZzD2U2wEe0e/QHZEIJBwggCtY2lWbA5d8+c2RQzdmw
ps6YW2ZcR1t90a6Gl2lVxNB9sG4BqhAGFv+5lqmjTL/4zSRszrcEVk+XK6a4Qe3Tdxh/qFRhyfbU
wdsCIFTSvLEvocEe3/tj/wOE7bWv6txNziNjo1ZN0zEV8bZ+o/Pw4i+ntNV8Hb/ImynQEdPn6vLj
PPMVzENjFY2ast8y4tu4/J2rKYfsXEGsUFw54Z37/dlY9+JiFKzGxGan5jHV7MdR5Ps64Hhx+e8/
86kZs6W+CPwmyRAUbw1pHSDmQEx25ZfPDEBjuqMvA9Dy3aQfagZgmuCSiX51dQE7cadlz5f/8nNr
hzEb4bmhitKq+ZCFo22qZffs4X0JjsXOOuAdCK/cxrkHNBvmeB6NIi9YoTzvb6Jv0fhc/vM/s4u+
GR3z+FejhEINwmL685MbaSGf0h3sFR9sFalz/q26Mx8wyu3EJl/bDgrIbXhINrmj/LA+wGA6xYe9
+7e4WPyG/31VthzllqWlfMT+g+zvU3GlYnBmoZqHxbp+Z6N/5qAzmAeK14X1mkdPY3gqlPbK8Dvz
duaBsfBI6TxmXKGxH4H+SMn+8ts597tTTtiXjzfrKtdNU15OC1xel7c2eqLLv3zmaKbPB7QOpK0U
/HIcHhP/SZGexu6YjX9T6ViZjqS+Xr7MuRuYjWulVFQ3nG4gUdFC/wbF/W+/OxvV8liVFrhA/vxx
M6TPnn/lU9HU7xcLfbqRL0+8D0l4xIkdb6s6fy2y/J60CzQxLSQgz6XV4+XNppCym260H/pIdvIS
V0Xgd/vBjNAxue4LXahwDfIDPqhK84paOqBSdE9oF9ySU2fln3qMVvsEWZLZWhA+invJtk624j5b
EiQDN00+sLI8s+CuLz8tZXos3wxyfTZ76L010H4n96cv8sdG5C+1Ev+yJgF6riA+VrOT6Zq/zYqm
ptb+sBPxREXCXlXotOPJxg8b7OXKn3LuAU///uUBs1cBhyCYyKxnwaGocaQ1/b1gp26m4Hn79+XL
qNPi/t0dz+YSFztYYk4fCCZx8CM6bJAyfVViZMFxWz7TFHKsAgms1ryR8xKTe4PNtVRN+rHKgUbb
bWoBbPJkJxL4y6QEs1ZDwhnM78t/4JllSZ9tSnq/9NAWVPG2BCYSg8MoQJgP6jP+vuXlK5wZevOM
2jQzaQ+HLKlSvMn5Vd1rrvzyuW3NPJY27f2sGnMloYA9rJN1hpJh4b9WG5vQMKRnaM8xm16ZqM7d
xmyiagchFDeRad5m8NNld20N5b/NrmI2ObmDwW/pnMZkepxQvgBT/9ujn81OriFi3Q4J3MMf81BJ
/pp95ZVD0JmRLKbH9GX4ID60Olvjrcr6IR9+j5SSYVmtLv/d57bKYjZPGJpPf7iBPj8F0MerzAkc
3REbqJb74sqG49z7nI1/JYa2bbgMzAgXpE+H2chz5/Kff+6nZ2O+LSxPFdMqHDfJjdcNy0QNTpd/
+txhV8zGawDEsKanEm6tnxFai529EMv00d3BwhRPyRFgyA9wgHtzN1550ef2lfP82YTciThKGWRQ
ShyYcI6B+4D6l7+NNpa5UK+1BaeB9M1MOc+P7U0/SJuKZoEyEqfS/x6RgSTiwcp/wB648mF9buG+
u8hsFANWCFq1YRS3aPJ2o2G568TInuuB6VhpT5zD7nNjeIYuGaxrCcCbXdy2A8d7D1gVaOaICabS
OoRkFrBoF6q9W79DdACdKtAQW5RVi3SVKtDECr2l14FbSO6dkuCrRmpwChjbxOswH9jrnJJrYgfb
0euPntw5Vtlss0Z681S8wFYIWxNeIQhQiRZmm0R/MBO95MBLlwYFXJevCgLASvFljJEGSndNnPQo
wYXbpfBZ8p9+xOhJifjIjF2u0bXPNMyf8c+hvJZCeq6VNE/DBXeJ9FKlu9fd4w500o2/yQ/DXb8s
dp9r6JX+wJmpZh6Dq9SCD16T6NnX93rzW8kcg1bSlfF05lCuTWP4yzyGxwmKJ4a8LUBeSm6b6ET2
lbbEb0gdTNr841Vm85mEa1oYqp9tMV6qKsEzg6khGoPBblBLHkSz1g1UcgUBT3XbPMrkB1258pn1
/XN/+eX+0K4ZOD0nCa4zgIrHBLGKV9adAhPYsZCkb8p3Y1Mu/zXHXdVmk5/qBV1Y4ZqF4P0S6R8l
/lv3WsNPnybn74bvbPZrVTBxw9hF23osbhq3J/TYiIl5k1p/XVaIgwMTbz9IstrDjGM3SwAoS2wr
5Pta2b620x9hpu8zHTFTlMhwwuOoWZQlpCAi94B/jD+CrCM3I7nThf5R1DgUvVz70ES/i0Z01dkU
zCpsLM0ZsG9AuIEE2b7PfkV2fnAxRJpDcJSz6Lc0lKvebYbNaAKGE5ojin4NguQ5BzlNW+iEI3lt
gARqBu1Zr8A5JwUGZFf5R5WFqs7WtzjzZaTHVbSVBGE34reOAxmb4+XP6syQVGcvuSH/zTA9MwJb
uPWbOxkvivmPfaPPnfSXLxb7VByrOU3Mro1NYnoavLXan0Add9O8ffnv/35UKPPdS5xBqxo8BPKd
jckt2iED3Q6gwHoidC5fYToZ/++Xqsx3MH2XRQZZZ9k29zTUHH56gux+agU0P2FjPxlxOujllarY
uduZvWs1q9sceka6Jc59k5b52s/lDzPP9y0yl8v38zmpf3dDs1fetwgjvVSKtypS96JQF6HaP0ZJ
euthHlKLYsvjxGJ7JKx+4eIaH6zntrOdyLAXmYtd2CuI9ystqEsnwwK+3I57AwpJ6I8br8eHSVma
ePODCdhAn9gcqucYncCan+z9uN22EqrxjkksrxzOiKvIFlemyGmm/+7GZnOKKxWdPlhZth1jaW1K
P2QzvPKVfb+jUeY7p8ok+SFg37AFfHLqvX6ZhVjk4dIMQF3Da5m3Z/7++b5JN5EayiaFd6V6y+t3
Lbzyxs9sNRVttldCVqbinyNM1NPQncch25UeyKlH3k3VY8+V/bu85G7s6V/BxnwMhBn4YX1LmsN9
S8gyWaZ243jC3hgVUrvLH+K5253GwJfpwQYhz1xaZVth6su2aciwuHIMOzOK5vuMUgdBNpCLSOg9
CyLy5LJ5KSx8TIV35ZGeu8J0T1/+9nC0atudPjVTsrEBBQ5hW7/9oBiXaoH/4PIDOneR2V6jRWMu
LAX/nTRGtwVCYrDE9V0SyFvNlZMrF/l+AQBR/987yfkAyBPps22L3UwBsvmgav+kPVTmGwjFInIm
amr2SoEFpTl3YALAue2v7CbF9Cd+M94/C9BfXgIMyj5G7zv5EyunFeVNruirqPT3ltw6WdodJNlf
CTKqKmxaogDkSlZYi/OF6WqAJgulBOjDm4VB+MaHNd+5+sZtQFDp5or+DTLp0H3RilBZ2GrxgCth
Cu8AemSO4UvVJcWCEjDNl9AlxtDA6905rT9sTOiLZR2fTJhRbEdvQw/PW1i31IJcqFGohC9/HWeG
jzrVYb/cfdsaQ1Z0MloiXNgxXtjJV3X5p8/UuhR1Wgu//PbYFnpK1ZGaJQHuxhL62IH+tbeHol04
nROspeUv8HrKGu4nY+BuDNeXr3zma1RnM5XX+7pZ18TRVVoFNUtbWyVZQqCqLv/89zVqAIT/va9K
N8Jm1PP4U/+hHeqt7nAP+9C5/PPnXsl0V18emxH4eQHPB4mVCfQJZ+vQjQ+Xf/pMGVlRZzOO0ktu
QMRdtnUtDfZJ3z03DdMNkYybOi9PYW2+Jwa89cY7ZgKEm54+45q/MbV6mzS4XTFMOeZg/YlkjNTt
yI5CLR5hON2NfXUnOoKVFSjBcjUejAYha4zVzu4eOg8YNK4uM/8YaxmfkP3n8v2ce1SzuU2SYLH1
puDjIXLBCA5lc+VBnfuCpsniyzuAURonmqpm2y6TVzpQx5gsZXd1+a8+U0LBG/bfX4d3nvsiSGLE
890a5sdaejDXBHc4ySZdKldaBueezWwfk49j0lQKi0uorUva+lgn/u37/1QVfXk4g1k1baGO2dYa
OHHplXk/+vmz3sXPvRK9ggdaVWO2F2X8fOV5nbmVTyHblwsmuJPLuMQoE+9AVRD1niykcYFtbSk2
pUPMgB8t3Id/61krn/ufL1frklaEXUUeKVZlb1Xldr30i4ijhwYc4fIdnfm8lNkMYpsEDWoeM0hl
Ezdfqbg8PgjpuvJ9fY7mb5a0z3bLlzsgG0VXZQ99YypwCPsLRb5jTnFEMi5xr22Gsl+KGCpkggGB
TBazCNaDeA8huyWA3g4KlTYvIgOj2rlqukmie6haoiLVrm5fLz+Azzv97k+cXvWXP1F0EaZF12CK
DtCZEeB5wjh4MsoIsE3+UWTunziRbnJD2aZq86jIyrq3ILDmMZ6cGvaYWLXVeGUWOfc2ZrNIW8tk
gYRuts3adyXd5dKr3q4v3+e04nx3m7N5xHd9CS4sc3mV/lb9xzIh4sB7KCg19NCELl/jzAbvs2j+
5VHavd6loPmyrQInS/9JMtRW9/7GVXtlPfr/Hf53dzGbStS+TRM96Vg1WhDHHI9Qp5gB4VmNArhD
Lg+YbN8qdpW8UFI2MjwuGR7K2O2wQ9bxL5KtIMyW9q4F/zdCRoTKUEGDhKOqUxXVvAEsgZvAAYx+
kLq2zntVgQ9LWxOV80dtSRwJvRfFtCVcT4UMEKtzqhp2caOE/rKOy2IVd9JfvbPewaEtxkaWd2qq
hqvYG260DuRWmWDKH/UyQ3XYmouk9J+kXnvwdOsVZ8YjtIaTiIhmK6qjWnk/vCx/tOzwoOmcAWNF
v8NHRoYT8lWaMQT7DdYrANJ9roxwIe+EvxpvtBHnRiuGj1Cr1iIdnRaWG25luKmN2MQ5RyazcQwf
+qWShYdRz4hvbO+gDBAvYrt7PnWnzXGCa/428z7N00S0x+2SkhRP0ny2ObtHcfBH6exfWVkuLHKB
FFMjnq7nBnqfum8pPQDzIUSDDIk8OGZGRjwbNWDIP7Gc7CFx/+ngejaK9kcgUpSH4TBhht1AdRpk
NKzbyS9YZo9WrZzCPr/NQFjJTbQTpPpiAC3e6hp/YG28hErOAl/fSJGkYFfhaB+4Eb1k9G+mdzB8
d6/4QGcMj3gaOuEtuZDkZdQgacwr9ZRza+jcWqVAz6haifpDV8POdt1THdY1QQWW48fjtkjsPdCh
Y0WGVivdRor0Vprx4z8NuLmlqFJ0G2c1e+bWePDbm0bRF00HC1F5vvz7Z5Y7eTY3giNqYV8yoEuc
/9CpjpZePFz+6TMtUojN/513JbWV3UH+3JOHTziX12r3ZK2q1WRSaPsFOXVytby2kz03y8/9Pr7w
RqhzrHPtBnXbMt70O4pqnLQW1aZbefBrFtkmFAvrynR7ZiaXZxsrV1Grtu+Zbi0BEBsfa+K9m8A9
Lj+8M7YuRZ7Ng5XfMmH0nCtYSU/MuadKKR91Xb3TMrD4RY9xuKz6E+mACcTH6KVqJpyFuk5JVc8y
aV0Zw50mDdtJOAyihvwQu8K1buCqjz3XXLsmYHbisH6HnngtNT+8siH4fhXCg/rfl57KgQHBLmeB
q+FIFTUgsAjCZ17depHrVBBuLz8gshy+Xe/kuZuoJnoRljAb8qAhWjwS/iGOlGDhe/qLYkWHriQ1
puXSVfRsBEDTwXm3C3AO9KgGbTcozCIpWbOLprLXViPdhm4HSycjF9CQ5V/ER8JfiH2Cr1zYnY2S
yRyzSazH7i+NYOHHnnOA6YvHAphcrtCLVFrQ0572Y+ztmw6TIbQZMm5UAbgl3LdFD1xWWgVGf6fb
xbMl2+pCl8XPEkxC0Gn+ughMJliJmE2wRvz0gKPA9TxY2NLa8tm5iLDayY2+kexoxeMQYEC71xTq
gdAxlPPtw7FN/bt4cP/K/0fZeS1HjmQJ9lfG6h09EO4QY9PzEBEITQY1mXyBMSmgpUN//Z7I7t1O
sqozd6yEVRYFEBAurjhH6U+hqk9BOJ5GFXv83um+GHO+3b0fbHPF5bo10Bqjc7+gJH6B0RciQZPc
FoGzbfgupHzZW+P2B3rSnwfZwRty5U4b2+vUAi6ajOOlZaJ4iqz+XbP7fds3JDaGlKmryC/AAahl
lcjrsXNN1FvMybBW4BhbOmCZsUPxmKwdfcDxaKffdRFv4mo6uQGuAk97qAJy4kNd9seRRuiFlmn3
AeaTnVFiljPV3my1nT0RXZr79qHyzK2b03kBgtsLYfmh4HGrCOwSjX5Ds5GJeWfW4qkyJjBbzW3Y
eh/B1F0mFYo2cMGD7UBEd5rZj9ziPWgTc9VaSIMjjV71FP50YgBjyL2WLnntwdaN90yZq25sMW8R
qAPQTx4cEwQkJQyvBjL2Xz/gf73UYln4+UWqHJZCeVyU2xGzm+wAmRCaUXG+9uzgNzHBf5NF1b82
yZXUfNvdzAjdrIwfY6aXXQR31sZYmgvxKMN9/Js1+F8PluQQP38Y0dsJGG9SEv2MxbCggdt2Id0G
vxkt/80MrXvn4/60LsUUEellUlPtv+18GmU22hJqyN6i6/L36cV/d0e+zJUU8vUaMdpymytWpXYD
zK5MULoSGAAHC6/q1zf+336YL/OmyBtaPM535dwqhSvCd7+FG17wTbtJ7n9XzfwjpvnnhTajzedL
JsooRAdPzYOtX+ejidzOOaAB8ZWZXsKWuvYsB7ynuQAuUxrdMh1uk+QuUE/hcJq0dqnDwC1d+LVz
vUmbkU1yAjnXXXR9sI3M6yj8aKgLKbVq1aNsNRGSo07kF8r1r6/SXy9csDd/Pv3G6+xUJswzjQo+
atj3C50j//jd//k6/lf4Xl794yqo//lv/vxaVlOD9az98sf/OVXvxW3bvL+3Fy/Vf59/9P996+cf
/J+L+LUpVfnRfv2uTz/E7//n8Vcv7cunP0Dyitvpuntvppt31WXtjwNwpufv/P/94n+8//gtd1P1
/vc/XsuuwMJ88x7GZfHHP7+0e/v7H+fi8v/8+df/82uXLzk/5r92L29l8/UH3l9U+/c/NEf+Dcqq
8BxTWoKN0Lmif3j/8SXP+JtrSs/UDV14LnUFfKkomzb6+x/G3wgEWKwHbJjbDj/IUw3G9vwlTf5N
Zx1LD63neiBoPIIu//fcPt2kf920/yi6/KqMi1b9/Y/PY4w0XMfRHf7lmLpuC/3rsrMvm2CqEyjX
wZj2yDKHZF3p+bwhp/u7eqEfYeV/vTznY3m6ZUmd3g3b8iDmfH4KxYyNKhKwdKlg7Q5T38q9iUqB
nRub02qqj3OE88wbopvxjKHpbOejGt1vJRJ6LCnDnZdlBxA6SFmCASJxBG0Wot+EfkQ9x3H6CmIN
pFsO5d0ZmuA6ci0FdsVMjYVOUTE1qfp7YmS/i0R+Xrv9+FSGbtsuTX+eYXh/KvQK7Ih7NcEmG3S5
jScPJXgtoe8llCEu2llr36Vyo99kRf5031ydA7q6Li3pCeNr8p1yiZpQesF9a0GLzmUul0ODDLUs
Udn99Dj/85H5+RH5MrRKyaoLA5IuSdTxqII1+3zfpqzWI2yZfMIgBToYmwAr02neqj63j2hxkT87
o9iOQnWPcQYUXLUNyJfSi17MJIZD9evz+XLBpSMt27D58J5pW9L+UXPy0/QFbzJGoavpq8ZyjJ05
qB5xh11/q7FN7Dujy04j67zfjJxfDupJ27F5bMmVWCZZua95tGnQZyZljL2uPdjvc2O0xOHLemVH
UzqhrHNBEma/vctfL/0/DmuztZcsUW3Gis+X3gFw5uI3NP3IxiwgeqX8zjbcQ6TMmpIUqQD79x99
ohu7vJLh2tNMbaO8lD5pXSFW/V9d+fPZOCbtKVwAW7j8/flsJqQMqWHhMPMss9yorOqWSrlvEL6G
XTAHm4im818f8bwB+mnI+HFERzdNaboMegSWPh+x1UQ/EO8xVmk3DVeOF1prqOlnFKy3E32jfU+L
uv/OpoTNSDPrD78++peX7B9Hh4YgdJs33P66qswccuNWm7hnjrtDlhyO+Q7PY2D6LDrG6Def9S8e
MZfED4Mxn9RjVvj8WXWjZw+QV86qCer51KQALvOEgZE6jdksc3y35u+e6r96vlwOyStuS1v/UwfN
lMalnHPuqKYb8buQk7EntZTstU70rwUos23v5fWhG/pm1wxmdnAgRPt1X6ERsEL7d8Wy4i+u+Kfz
+bLOgtJQprOBuoQE7GI2imNZJgpC2sCENK6ikmwv5WMxdppbaJb7jlzWkE/+4J2qeFdMD0W3MdKn
qtIvc7dY20W0Syb48Z4WPbUhcLVm9AsF2oK3J9VAn6n5Q4wQ76qXMbvtzgErWnwy40XoWxXAU9TR
ZxrJsgzyVxsxYV14F6WHEcsCuhytz3aHfkD6JJx8q0X9KkR9CieMHbKxh+m06+E4a7O6sUvbh6y5
qVN10A11CEX5Gukj+sFoekir4AUn6A4ZR+9XjaktZBOdIL68jWOEsUQ3AfmLVnJN4PWV4OX8AHx2
ARkuydxDyv9YRdFHzhJ0mpMN7NVNK4ITc/4mScq9kZc7vQW0WRsbkV0nULpRX/vJCM3SAdLW5+vY
0ddnEUEbPYIYBNx+11WYjgCUFn0OjYu9Y9GvZTAvFMjpoC5PPL/LvEyPtNsjD6cjozRvgtA9lUl2
JJC1nMasXqVZciBFvoS0R5CZzS6QDx/7+1JrcvaDrEaRQcYz3geJnXKiq7kJm4fBMq7sIHgOm9cC
YUH4rpAtY2e47lLrJFv9UeMb+GDfXPzOSyejnSDtvnWWgaB1om89BN4ptZtfjwTGD0rTl5HI5SVx
oNLw159CNSIqyiHWzhB0ZLg4mLdFlL9NCrB1h0tZVj0CZu0tATDjFPhqvWjTBmIVRwICf+Fn5nMo
2mWMUY6kDmZaQILcgKG/0drwEJTROu7v8ACUqF8HHn+Kn/dtiDepfQVAZHurZOiWRDdXZXQMxiMG
nxxDVOU4flNjLL2wnQTDxfN5c2Xp9UFrPLjYoAXj1LeL1VA9BOMWDxycebXrq3QjESX3nbfWB+cj
GffmbN6HIXXR4EsOcSDPuWTsJFhE3qfBeAUjxxzndne9jF7DkorOyVuV5Td6UnadNgGVS1YN7NIE
KQCGoRP4E8Rk4tgM2Xqi1aNxoHgg2MKPBzF0HoPjDF3TAVmXiNLnpd9ncNNynjeovejGYI6mif3G
qprmkKpdj8NjNwb+wDO7rCKyZ2F5YY9g4SK3BrIfXMWteV3r2bvmVdsx0Ta/vvmfByWIniB8WPaA
c7VZ7smvhShTqpUTOgtvNaHAXorS6W6S8+ujJ223+/WhrB+0jS/PmWcyA2AdtEhkfw0JQiFxO55s
l1tlW5Q0GWqFfg34aDWwPi6g4qa7mEChG2ubAA8fsaPXIXBuAyu5b9JC8yMtOJWWJhelBD07sAat
quDazFsetxqIyNm+RvILIoK4i3rXz3SU8J3Kr8l8bOZs2HQW7o8kM2/MAQIokHh91m/AfzGY+VN9
V4X2wqImJcYiOYhFjRRUpYiYDR4DYwlCHpqvscjdQ0VZgmFqAFLqnVPvI4CCgdQXdZDdVkZ7k9Tv
loP6FqZjsq0Yegsm8TS7apy1FeyTBvZxez3bjyI1lm1a3caT/VTmHwGqCsXUGLgNLwwgQZlftIZ2
kXtyjW4eUjljTD4xckVLEHUrz4O1nTAM59rCsdUqm7oVL/mVXbQ4AsI93C7Y9qBY045yizEg7pis
KKu4jD3Fsz5cmKJF+IE2a44ftXB6MotwG2CQKlFFzTnNFWV7EzM9TiH6afIdr/wizt0YrhFG3wio
POtIS/XF4BnfCRweVRYdGVJvvRbGki5onOhsdLY1OvE4npeFHIJlKMJbVLkP9nzQki28Mm0ZFPNH
1GrPqXwzhl2UP+JLRG80HcsOolF7bDvkXS6fp5VEIXgnkYPGZkPAIrmSaf3Mkm2NYdWf5LQ3A3Vs
gl2JbSw6Sa6lde8W7WWRpAiR0A3A3Yfc7ifaA9RiJMKODwj6kUAjLqcOjYM1tk9zQTqigVBKwWBf
uXSqzxIwj8OTI8FC9iB0IMowxKhAbWPSq4Qjc3tjF+QMRffQ1HehsI4T8Nwpyu7iQDHR+a08zZ52
OZFli4xpp1ykjpX9gy/cx2jashdolosYY9scsEa5jpqL2fkwszvEuRshIipRc8Zie4uglFB6jX+p
W8xWuxOxuBxifJJWt6wrbQFpisUkKtcEf+4cfsiY2Y+yslG7l924Qtm4EJQ1VF6zpK58lbneNpoF
Gauzdwrc5oTWKQh3JZz2WGl7Y35k57QJ1FuSP51Jzyhf14bxTKHCmpLbhVmZN7IurrvJuMgQYkaV
R60E9xkdW2ffSaNej+aDZhqLskZ2IMxN6N3klVqNYb0MM/2QkOgftfJK1WpF3+dRpriuIfSMhr0M
o3QXSftK8UDM2gWCW9jG3zT7Le7ider2/mD7avAWLZFso0P6ZVr4p6LVEEoEg5l6L+dveQbNLrxr
pguo5gu83CDj0dnAYhuk/JY7RItjYEwaChRWpFQuBKLbVG24cO3w1pOw+2qMK958aaNhsTpWG+d6
JWxK2O0F1eGhzqNDqxBlKKEebeNQMnjYKzNPLy04pG5Eqw1Rr360/K5ptqgCbgJdcmvolJmsMgSE
LDcsv/fY5p80iZA3R16daH7fQeWf4hUdssiJNDb8uP8sg1izZlbvJAG21Ixwk6ACD/jEQYthYFDI
pwRB7ehshSZuznVIJpD/CltjtJdWdZ8Y+qrKm001ODy4th8p+8QL+Q6TcmeP4SZTHm/0QCW6quQz
wNl2icvoWHBvE8NZCpQJo9PdorYAISjHuymO1mNDfF3gsK/p6WDycuf8oOY6WhWDJlapjaohq73f
bN7F512FbQnJ5gUap0vUhTzHV6YUKg93cODb+nVT04iGSVQBk3ZDFKq56ppiR7LbPYInxZkxDx2D
OYNDJTL3it0gYXvGk+cSo8ZjD7P8YOMCfanA8S49LWnYgQeKVQKIEiio+bfSUC3VZ11E40zHIAt1
WJiDH0lSl7iUdN+qNcJKejYay96gHKI4w3ZRYI/E7HXC6hjr7jK9mngpYAiIdJ1l9vA4uzZBhCFL
yivd9MrbQpMB4IeBbWGXxSNFupGDAyFr3hlAabqthSIT9OuJ+UsntDzvBT0WAB6hK8sy5Fe2VNfi
/EjPOrg26ftTaOKxo9skOtUWyXwd8+GmTzAoD4ZBAVTpym3oWs46k2fMfugZ5tJuY/sEm6hdtZ0Q
vwl/fynl/MfpecKUOrtHR5KI+rx5HAkTxU6fsDUP9e7QKYXMMpezb4YNyoIiKPaJk6OFKlvrpjNN
a+XMFv6ttn+PIh2o85zZa0dqzi4k+8dQGZr7eTbhcFImYOHH7IZblSMc//VV/Yvtvfevs3a+5m0r
Z2qJh7LlhbkRkBWTZ88CJvmXHocNC5dYJLskixSmiDS02XbT/PybPf6fT8HVDUt4NN4Qp/0T+hB/
Z5hmyMhWXoK+QaWi5XkNsfGFQse0Y2bXRm1lT/TZq40Z06rx6ytwDmD8a7nH62kghdLPm35HWER8
v2z6vaxyNXuEKh2MCFjaVndvIoHrA6vdtNCMDxTEwdLQ3N910/7FcZHEuLbhCGJL9tdSQVxGQoSA
xaFMm+5l7cr+2REsOLuQHspZuWJfYb9Z9rMcnv7Xn/jnI38NaaHRFho9t84Kjlq5s02NhOFsG/se
B8zGbgl2sncYolfLidPH3xz6fDW/XG2JpkyYpiGIe/+oH/gpdJiHmjbYYDV9AMaMuNR3VneZxYUO
AYKjYkBtuKXwbmeW0ylrEoLqpD1zrMHqexzVC31qT2OtIH2e9zf1MrbTCwt5dKO7fhsYmyAqN0Fz
Cdod6vY+iPA+5vuZoWxUKIZSa4Nl9ehW49pmjTlH86PqxdqLgcFL7eBpyteMaTOMbwBoS5rwVWxe
evm08xJ7oVve5RQwKLL+mQ11NGDOxbSQDD0WoaJZR9aHRK4UtN6hLdVm6LAaSmPNLiopUbfVs4vF
Ba8LRfG6u25iuUlx3ur10W5AXsf5Pm26oxM7z/YoiF8bj7Hp7aXEy6Uj/Ouc21/fiS8o2x/P/c93
4ms81eoII09hznNfW4qGFWGN28k7i8YcvX6zrdDbyFHrV7JhKFXZqHzCjen9r8/iy8bu/PI55PKI
JrPV8vSvdfCpk9sFSgqalCwN3YtLIluLTJPAaiV/Mw//xQe2yPnbBHEFmQ/bOZ/LT4+erVmD1RsO
DVVCNVdgy6kHY/L+4dAyG1iCRSG429YHcSk17t0sdMylZ2fT70pbz1mWT++AMHVpWsJmDqPdSD8v
GH46kTLj2QiJda7IlFgXydS2DyqTxaJ3S3ymCcyPX1/kLzRLbvX5dSNa7DjQcB3+8/MBszk3AxbC
JuvQwfSztsIcaOrpeqjq4F0ljROxudHTiyhJzE0QdihYdC3thY9It3zSW98OLxqnppYrn29MabCS
bPzGIqH86xO1GW7/dG0s1kpk1UzyHQS5v+RJEXjUTpl3oT9a2bijIkXo+M7a1MNd2xW385TNbyzW
XWBgSbIqnUpCtRcl8bGhRGSqxwMatTKbe0RF2IzQ0jdlw27ZKx5yyrvOMrFAParGTFBYVNmb29W0
Y0ZdAuuFSercyjTmXrDwPKtI2F5Z1ne7DdM7iGDBa6xmuWFnat4AIpnvkyI0DkUZxAWlLSVEVq/k
wYqncHhMwzzeW5iiHwklG+vBcfVz2/xQvmrVQJNvFwvR0DJjWVit24aRrR1CLFzSSBo666qCGsuK
FJtk5nuDuwbqog+N+RBqlFhNyRBcqqAyvgulpf6krOTFrVxxbyZyumkrpGKTcHFRJXXj3UyWoKJI
Dwq/Di3oN8I2dn0cj4+UMIrjRJPVSRkCVUgQhb5t1e4H0jZvSXcFLni94DovvaEITm0bl08R0PCL
hlH8OMAFXxUpJlTXcGHuCK8UC02d65VyZSaLBHHKdRsjN9mieUmPRjE4w3rm6PqSHax7S4cw+o8q
MPDAjbr+VmdWox+ErJQ/mnq2Dr0ouw6QdVx2gFy+KykxYHcpRchFjhBWS+tDqbFv7rKRN7RyFJZu
K5IrPn9srXD8lNG1NphqKR2MMe3OiepZLdEqqiq9KLrGmFc60opiIN5gBOM3DFs9tjj0Dm0bHNGm
2S9kpELryQylITyfdSNB2jz2gmFXWFEd4eArtbeo1FGAaEnZGSurisNXz+iqZ13TNWqy4R9g6qhs
+d52c/3S9LYADz/K4BJyWvxgZcBGF407U6SbtoLn0Ou9rc1zszIbpKitrowDHhzdbzI6ubO807ez
sswL4D7aHi8u8lNWC35kinBPX0y0QpOXnm0H6sU4iwYrpTUsoZp4I2tEuP1khQAVzH4f2HZ37fUV
NRO10zwFnWkcIseL6UHSVLCWs0yuLYe4YT+9ConnaTcaUn+WLnVS+VhDGnP6UbIoHCy2wLHHx+zi
1PnWmcpYhzCSDqMTlnu71lxrVbOipYJG69eFmZmbBG3HthNjuyZVOxwtyuK4fdhdOrtiJZKxJJpj
L3+2ImqS49YO35SHDU/BLU3pIm/h8roDU2reDWd31tyunXjKVkz9Z3d33t0lYzlcxSOXI0Ox8ZCn
gXmgtxQGbYWJqjBdgqRR0813Heqr76MWutDrHJFRC8aSJV11szUdJpgqbCsqfaZMTRHVdSgH2NIA
m6zTycxvspznDJOw4SxazRH3em9YT82k3GNNncp3lTooahEBRfT8xBW1Kk1j3PWKb0D51pd3XYgo
MXfs7t5iLXJ0ABntM16Om7LX1U0bEwuk+jubroaiNLZyrp3LCO8V2HGUQ7eCG31ECZseIzXne94q
HmBxjn/pdt/eVlOrTplpBD6okBmMF667RRWl54pCVKnlomwi7blvzOzUn49u9y46F6engsdE/x2g
qVpF8WhQzamJxyFNwm8kTvqLQtMnucDwVlMc2w37ubbzbw2kM29RW3Loj0Fk2QfEoDlLieHcI9hG
K4M6lnVW5vkShDSmFKMrssPgaAaGkjAgbI/mVFFh7QblTZp6pCo8OerfgM5Yx0h3i2OUa/KOkplw
N5Ra8dYQn0iXnmvNx5Ibc1OiGH8IUhReYeFmKWY4TLsLp6qL7xml+dzroHTWGKGGXT2PLLliXR5L
KybM0lJ9+b0Xc3xH5T5zzqiqC8on1FUjWmOfkCEhn6H3/QMhaW2nF7p5qGlWR4sezPA147yQ+3QI
qqvRKcaTU5cdACrbG5aejq1ZzXb5YBcVfpkqZw8q25XovOZG5S6N4ZRaFEysWbjWJKv/A0UsU4HP
0YpfBmE5zzUhTqo5ybFW6GaE/eFQNok9J+yyJdIiuZmrySFkWdljjAM5mPtFOBQ2E5g1i0sScO2D
xX9OIMwGY1+hjwYhxlkmcs5IiRD4GQi+TcFlgTtoRCIlk9fJMWdyvME8HgmAtxY0hN4Il3FKwdrS
CyQBAjvx1iN35RZIan1Fu0F7oiVvflDWRMNOSQU4nXDGcNW5gLsXJusprlaFEd4ODY1xUpCsC7se
WVdspBf6ubdhdsN6l+CDYD6ns66BpLZJaQsgsuO5UPdr4R7tsDSWKcLpY9/G7iZWhnPtzkazT2vs
e8xxEs9vYL/NUdDfOC6DZ99X3t7Dko5p00zvI7vEZTEW6Ql1PU7btpyIq7bjI68xabkk0P3OSqmT
7V13Z3ZYuqZiFk+yqaobU28wPcR9cTmIGMtaYIhzUC00H1w+D6WnNlemaSrx3CkeeNNRbJ2jKu4I
qY/ECTPugD8O+sWoiFDJ7MXGWhPifRzq4kroiEZ7plpsW7Z90wvcNyQFBm/LlnntJoBBgUxnjOYt
M1L6fE7GEaVZCWkwtUGQifd6d1GVp1mYVJPeOPi1qweT1oheO1rJSbd29Dp56or4pp7dmbqvxisi
f/r0lta3o76241XRHYpwX5HsCfJuGWpbIb5V1n2o3usKVWy8CKdT0F2JbK8VN3aAM9c4SqNdWRJN
EE9piOJqfk/lazkfameXRN9ZKS4HNe662lzivPMNu6LlhAySrR5DwerhNFjtktDNBlcalURYZEd4
nwR9meJxzTnKLxiVLgdlXWuxWMZ14kdWdq070zIiq4nIOw2f08DCM0ubVo5KED+qaE9zxmtNCZ8q
lmGyV2Hvl4W50sd9Yhq+K2jPsSgXNclqNPBc0iczu89IyGbnjLcAcnHZJZIbkC4lfW3t2C0mWNzB
oL3OLKEXlfEeWeOCifTdFMkqGZm1psAPzesh+h6kdwzdPcs3fp3rw+FZO5p88DQ29UN/oE7oKrbR
N2XwGoonmPbrNO0urLa5GAtn2fG6GEm+HCq/6yo+g2B4utCH9BYp2Qo7Hfyobtno+eMUTEvTyI6T
hkujaS6lym48ahTaQV2jVCcyP5wsbTykKmB+n6ll5kqzWJ/q7liVzgLvUR6ruzxvHhPXozOn2AjY
SHPw0CTKWuC3OoYz2efoA7nhZUFnNRgWJFDJRtcvzYAYd2rdZvAKvISdK5bfEQyVFI1PIdLG1M2V
VtbrKv+eNFdh/mCwNsgQjhcdcBiKQ+23Lg0vJGl9yQK+HXZE8t5FejXpp6gk8TN5C6e2Cf43e7A1
iwQ8TTSQpzHsXSAptNbCy7DMNhk12ga6+TxLryPVLtq6uLQTsJh5CBGQ98yK66upQjVaaJf6fMjZ
ys4aXaRxuSqlXFWBthkzOVwIZqAstOjiS1+jOl93WrsOk2R3rpetMxcVKsMYQ2HsXRme2gQeEWd6
2UfjyanwcnkbnTSCJOzslnJhWwW0B31ZoncXjXM5d/rCGtFNSpqhyYRU1YvHHiO1GJUQ9bEzXnb9
qaTdIY37K04ZOfZjnLw5+tsYZxsitFwArFbuSNI2u+pHItR0eJHA9WevOlnnRICaMLZHp0hQ1hpp
YhOP1UWOZx6dPDt4tRRhurBwesUZ3rXhvKq4Jwhx3c5kP0qEhfq0AD++HbTbZsI7kupomEJSjqGv
ijvWSWQYyhUdblrbbh19k6XjoiFyXAbzEtfqxhraRTwLrrm3cgKDi7xPo/fZuGw9WuddEvAfXfzg
OPuc4H/HjTMPFUJofH0ifcontr731hCsle17BaPft7gV65K8AvVnxUKQ92RecN0cmZfe8dJMRzpE
11nRkD0x71onX5uGtwjHgymGhdZziYPaz8t+WeAnA7WxBO5DOu7BG65NHq0oyZa5lfgIjuv+Lm8f
RpymoP9QxTqLISBTL7JjZBrbukGhnqqliZEtyMR6YH3PpsJXfYMyTCNgm1OK5+kt+dzRXVe2YvVe
LGp1FTbFKuNEEuM9DE+U66/KiraNXII9TRasIpdT9pFDRHL1Q6M/Gu61B+dYdgVeSJ7WN1c/Bt2L
tNZ2eTGEB63uFoa7QV+6tpt+gcYyMGM+dIgwbRvRQcLM5ZlPbu5rBA4bXMNkf9ejc8VSddvlT73l
G8E+GB/Ix/pGcT3Gz3W5K1KUz3W8yms/hqc5aou0BMKWgME4pN42PLPSIDnJQ5KoS7PGjBmfSlRr
9p3ZTngUb/TsW0l6WY8OYXE7McmHg3f2R21C9qopQl8ibjSsmr5FKYIWtP5wbgFi/C0BLOuSD9KQ
uyLz5JhYOtGe226zitjfdP3CTr4VjkGCg3/I9aFGWtrhZZaVB0L4JLqrZd7ieapK3vp6aUc0asS3
TnQXZjeOcZPpV2VGWKOmUCRFTqz7I0UfwTwsS+/S0R60dvJtozlExt0AY0ErdFYwb4P1nofmkrTS
opwZQdo7A09YEd7X/UeTHx2y5E3pgZeoFpV318n4QF4Z6PVT1jwEZrdOvAvdQt8R1ivgDsshHxZe
BCEVkXsbWruqnLeCGg6vuZ5E5NtOdCs66kdi6Zua63vha5EfRk/uAuIIY3aXde9dQgd8HN/m8RFG
0gK1DJ05xUaFag8uiOv7WofuchwmX2t0SlOGpRrfompgl/Uyg/meo6MwL3VyocP0muvbMOiQoxaL
MQgXBRm5Tn+Z2XVVDBGl7iydwFvKePaFvM/oCPWEu8y9dGNR8eRiLdbcq5oMeWgYa1WYm6Kw4LJ7
1KvgQinFVa72lsXylTJEMi0d95rskO8676NH9cSTPrhUmNTL0tyNuM/L2fID9yNuNPoe79vqSbjv
Q/C9xGXNnnthpHKVzRdkIeqRBkrjOWrb5aATav1hpt7GiUMt8Z0sHy0smnY1rSQB2r5EMpF4q4od
REzPTsD2YXjr7I9zTpsIpxm8jDmPi3NTmx9V8ERIZjk5ZHvz/BqXK1vAEMrb5Dtw5zVy+NpgLVkF
76P4IXG/N2e4bmcu8cwuDQqIOl0sjb7jRiMADeq1xjUjN8noGhyb8SOkc6DX7iJoJjHrJ6G9ifI5
SG7y/jpNsZNqiIuhjbpm44tZW+nGDI3qjRreJDI2JPJXhrXVqKgle5mM9207b1o2KLaa/aSjLdU6
9Bm7OGfdUSdXegxVkvbUZxEf5zFcKOgrowfU3GBZxOlEyw4aW2FCNZuR7X5z5KuLMLPzvFXAAGIy
LMWR7ZfdTYavU5FiR0mzshtWmqOyKUVh13JemxhrjwhaWN8kOmGeJrevzzutep72tX2Va8la2Noa
etNqDu8yVaxMV79ECckeBeetVa6oRbm30pEHIvPN8puj3pusvs4wWc5Wvky0ZjezQsm9ne1yUQXl
feExYr9EGSbhq6z9XpkhSclhmyQ3XhYunXlap4bzOGbPdB+uivlWduapp/ep7lk9Ec1Iem9d5qTP
0LVk5ux7JJ+p1NoX5JNoVAwLppjhoatP7EbW1Of7lQ4R7K2orceobJ6matdx6QtJ45fyMMfSKqZ3
CNqPY3SLqRcnMEntO6vch6wwaM7zZhKpTkG2ndZlmtBaIzmEcX8RxrddRhdO53hH6b3KAJWlmNdd
4NGRRdD5WpvlVpbzLkquGrUTIUqFmuSlqT94Y3LZt+W6lMZlnZVXBs0vje3cD4lYGIpKoDyg21yx
jO8WGM3XxoTrMm9WpBzX9ANucpeSkqm9ZhO9DkkID/H/oeg8lhxFtjD8RETgzVYghLyqVH5DlJnG
u8Qk8PTzaXlvm6mWIPOc3w7HcjG3HgqLIuu+ZmsOM9W0gknN3uwi/tW6d1rrtcfYO/zONd16fw7S
YumSSqZnPI+T86UhgWrkNzazQyPXHfghOW32eYmHfb5qx0ZaDPQZ1TWiCkECIsW2T8DrG6lyZ5ZO
0GUT2oNhPQBBHbp02nvJrRZ9aBXuybAaX8+aS/morZYKA7b7gmZxV1LK42rawWjioDSXvazwbntL
qJCQo2onp5/45dR3CENArrqx0EaX+ESFuWLxnqJe/HSUJ6e83Qn5nuwkk3oRK99RwVtNjhXNtai1
li1y30PXI/HEDe9pa2SlZWBZp3IB2WLYbUymXkrQy+o5ARZrvENpOtvR5AorVRWVykOipo1JmNe4
MXF5BdJbsf6Pn0P7ZyvsJV5TgTMOauHHqPgGnW0lEbavNma05ryK+k3RfvthhzQhXPN6u0xdWC8U
jNc0rjrrLocWRHPqm1zoOraDwnB2CC53HoiTaJoQjhMUW9809rTNnGyn5Ot20biRx/HK5XeprBbT
Aq5jjz+n2/vBnAJ239PoyHdsybfOjQ3UP9pJXea3RfsPHY7nF+Q8BV47nh23uwBZ+o79ZZS8ARVX
yORepyH5Gxu5K6X6PGHO5r1n8h3DNn+3S9fyE5mjaeUGzIb+u+pbWu4W5b+VNdHjC4qF8zpVFsF2
yVRurJrjeHHc96QhjGD9E85bvqCNHK6Zlu/k4Gz1+LcS6quuka5fVo2JYifWtsyR33h2rKtb23yX
xERGuCT+5QoCH6zOQ/+pmFDY9m/JPoh+oPQ7MZIxV6qnqqcqoXGeWsqwvb5AyGbsC/VoPdaq1rul
PKLxzD9DDFa/QQZ8XOrsBfxy5/WkV2UOgBQZWIPdhFLkPoTLp1UbP7LW+MmAfXoM+Iwytyq1Dp5W
qJGifRmWc1OYI+Y12/f2HKpiyLYSAKZL11uBgqdMbFI5vc2S5ZtJaw/xlH/YbfZpDgxtaKFXDylH
YTXBwk2oSaDkJOt9D6Vbl0X9aPxlAzI0ujl4vMjfFCOh1vJskdkGOv+XMTZZg3eoe0zVTYaG98t2
Zh4iO+oSNahFfDHn7iyQBUh562uD7vgu6gya6V8McZxncnN4u+vFDG238ovOvgzJjztWW737Q0B1
omLS15t+YyKxyi03UuX3jB6iZlZcObi5VJ5S5mhHuZoERjQD13Pu0jC77rtk/KviNlpYkfRZHPM4
O2edHbUl0WOLe/LmRjDFD+2hbkbmj2nMfNGsaIukvS9lFjKwhDFvZtGp076qsTSVAHWOkpN/SniY
o109V0tChGakMKZGunNceapzZ885s9GJOKnNhV60pQ/Jo/1I1ToaBii2zexkIDV1OvBQV/WPauva
3ag8SucN89AVKNFBVrsuQJe1MGMJyoeL5k+bB8PPUu8bCWh+WZem/BtjPubcRZCsVFAUdjH8NZbC
lZuKp94e9pVeGX4xZ6181Wvqb1A385pVhglwyWmgUu+zIz9W4Y+n6es45a+81NN/s5U1I/u91ZyS
UhoXE5X2vU5i70YOqfupF22ze9hosCt7zncX628joTdOW11JPiCaTeMt8WJG12lR9krL4GKUE0rT
9IH7w+ZfFrOs+ac/fMn2ZFx7xyITp3VjX/W6m57NC+nPJg3odXNPTcAhXpcOoUt2EUn8WXg6L7ep
QsMnIh82leZ8T57nAU7kvuLiDlAKoJihUOetsTgNsE5KSo/uxACe9cvS1VtpDtx6xXpMa7sOOT7r
5wXFyCZDQm0Z8lrY7rEnVWRbwO/8tN4DW0qKQzY5bzZJLZsiaWHuSaS+l4lnvMqEyURPx96Pu8nz
+5yrVnYAu8AjrV72p6wsl92ILDSECDvZ7ng3ZvFVV+tfv062v+ZDVDjJOcmba+bYQZMP3RMleAsY
G65zb1WLwCLqwW/tfL+UKTHVQK4fD5vJZk7SZiMKbP2ThrAGyzEbHwbncC65fAoWjVArzcA1xsan
hTuK7TXMNWEf5SzY9RaMemo5PXdWei64OYWM75Vpv8vGvlT0yM+5uRe5/qkZpRtWCXdp1zucUIa7
Jx771a57NWpZ5ZW6/G9SixzoECZFrKz/qr28jopubdNFH4J5ZMUW/XGyM44ubeuMzqV125tqKnTL
tJjyc7clc0UZuB/mWdtJOa5BMYi/YnAfH6WYiPCr/oZOfXWdWGxRVLZBy6df5YkTuR3q3sYzP7q6
OXkpv9nLSidsk+zJSd1zyVGUqUAxZNocTQcSQclKIxjrXKKxsgH3l1y9uyKfj5WLxFEVk75fl6q9
Uq9EuDFbZmC5DiBz3SBArB+PTgHzu1FEHyVsgjAUGsnFqLyBtTj5Ie0W9Fa5vmTNFuRZDQtTywiN
qQHwmmqzoO7Hu1sPv8a41ltLNTZOySY4l/nfLHUM8BRMm2+WF5dAeUiPnppUepRFNFP2JeqOGAtH
mnoZkBDgLqFhV0QlpHZSL4E22WxplZn/J9TZAtSggPvuSNesT1o7G5EpNe9JE+nUsvsmnDXkHpDr
Q9e7kjFpeYmzLbFCAPz27nTtxToGNRHp29yY6k+ZedYfDgJcCGvbhDowtBo6YtI4NVW2oGDlCgTl
GgbzROwF7+9EHPbRzR+33oMfzL8mqyIgGYkILRLuY6eW0tTQhzgskLFRBg/ZYQDxdSzMcmQk695E
2R4W3cK1U9zJ8JU87/ZwJIKAFyEu7ss0/rNrM9AWiygte0+J+3YuuNSyur6Yoj6x2BKkM98KezzB
kny3sr1ZiXJR5uYIbUbg0kjvmCF2BE+GfM3/cuSLY8ZqNHTJh1vOFiicmrB1A0ZU3vSZuCv5uOX7
pCaPhzW0dBKJ1L8UWsm20qNZ4f1RknQ/OAnx9apehWqB5pqj1gvsYg0bh0wiuyoSTsP60Pa03CcV
G4yxtRLynmI0x9N0dJd/2qOkXtFuRW6wgplgAPbwlo+WPE2dvkSG5/7mg/WdYfjRW2wmTQ8IIPQj
LNHGnBm/sv5zKMzveRgPdHdeMAyN30WelbcEf6u2cZ1JZ32opk3NnoSj/QOxjxDb3nH52xRLLDzd
gxvlgMMHZZnI4NEbujgX62gsS5itNcEqA+RY1mj3pW8JIJjr32ZBpq8BBNW2s/ol3ojQTcZrDeCJ
7nxAHsMxdemqTm83rrm29xz4AXg495RDTyHO2glMqMU/NxehiRMyJFPxpOa9fQcHaUKNiPVgjBld
SovuVhuQCtXKuOWwKK+KxH1itMtOuPqXM3SBYjhbl+XCQQ3Sqi6zU8pPOao/noM1v4irT8aqW+46
ywaH8YLDwb0MJg0Cy3+5AEt6yPKlaE+18C5mM11oLtibqEsDR22noOq1II5hvYv44kme62Fx7p2S
X3uJUFhvv9ysZl7TcgttdywgVdT+W7HVLgdOb4k4rZN7O2hviSBzg9qDKWhigX+q7UfiUJP58YfW
LyNfepT0Gaglbun3umgJAZfNvrQKsY2r+BGaRUGw8IqrMtFk2VR8EG41h7ptBqoLNA3VgzIyNvNP
NevBz22ge/NoeGklfb0Q1zSW65tR6eOfMFqV2o923LLQ7xvXONNEJchiJdNmcqJ4MGG2y1fJ4FPN
61HqT9r4FAOkGYpKDiUJR5axddDcgThGnePe1Q5J+nStEzWqcZ0563ica+6rUkvAd5TpMf3D3oSW
NK17ShjmtkA9wK2HnGVubPTt0NJbl/t0TbM7umMMVBYJso94Mrko3249Oq+FmzxNVv3cZoiyPXMO
Ry2GlBlDe9a22Ey2k15unILLTo7XQWm+WCk5f6t9Cglcz1842pHjSVZi0M8x3ytN9WTWr49IGJk3
l4RC+U1qZd5ezePIM8lXmrLiKtrumJkTFjB7783ujonzqQZmXMopIAT0lKnK4bFC4br0FTvmFgND
ycW1jz2Aq+atn7MwxdFeiWMpICoG/XlM2+NcrcyabXzMiHRW+yEk7pMEaJMjdo5sjHgEb32O8bSp
2pOFx7/uFL/KzcDC86jj4s6JhVZNPaCxN5TNTqFz1C0+OI2REUILodJ2ildZ9BcTLrt+HZpjNTYM
wW5IPMxmITN71qOa/dka3ECT3676mXvbbH0vxeegv3hG1K14OA4ed7Vc9gnRXBMuZuZiE0uGsAt/
IJyuJyFKq3w3h4MTP029bMhKIDoNvdp8LZrXiaOu8v4zbSSMbHkehkVX7mWP4IUNNX9AH97XRISd
yuRjeFfXuTjmaRS7dHzW9L0Co8mhIcsT2QIYmY/QVY+MnVR8dO6nWJ8mLBfDBP41kY2efpB3NFhk
WTJk4KMl3O1P70hBX54a9XVmoVRlz5ptHcxGHBQ+a9Hjjl/u3vriZl0gyCbC2lkMDIji2/ReiAT0
DbCTobB8LeVlrZhXy35bYKCp7pbxqhpsdHHgAc+Ud8s52OO5m/fuw9rY3ZCnB4kkD9gIuTTZPckm
NbHW1A68e8qcyht177PYbwayiOGUi3epX4dGhqVxmCqoE3zqaf4RF3RIDX/lI9VqNHhOzm0WKaDx
FbxDQ1bQEtfRsn576g2CZqfMbNH7BEDOTQ829J75r/H2HhB6P/1z+h0S7qhGGKPxqRRYSZknSx/n
yaYiTkvKetsC5biXPJkef3ngJvui9F3ZBaYCpAVmxoTFl9vIP0o2o8X9TPOfyWakh+sti1NVYphV
AAohArANTXfA6E3pAnVDtpkSNBQ1RC3Ja0Vg5FQjuEy/deDBBv4loAm46M5N9ynwXOAuClpwXiMD
LQJ9IxJ/fSwKdXnCHrOZii99cg9ZXWyTZQ76B47trRD8kbAvmfVmKFGXD4EC0euRZlS89PabQXEG
sjD7zV129cojxhgz085t8tFhVyRn2iTGpx+zfx2Q/sDrPqR7WXzUy8/KIaIRymh1OyM/jHSM2t+Z
Yh/ITeI1iDTsGLrxmprH0QY/SNWNMt4KxQvBhoFPi02R5typ19QovnOx88S2tas3qzsz9IRapfp1
UW6zSQVnzpmVw6I3OAa0TaegcR9+NPKFl1UHWyT5xxZ4Lc7xo2LBfXM9A01JGKt3JAJ+bpsHz/ps
kxfK355Uwm/qJGhX/dJPE1lPGGT0X7WpfMepo1zNdyRXGXq3MZC46egdSTKdz5jPE4ZlDtW6BLJu
pumsdlhc14lkgwcc2+8NJnRkjmc2mmBJZVRKuOOZo6Nbm+NkDgdT1nJfie6uIwexOHG65vGSCz6Z
LwYnj5yytKeNHrZSL3b6wv7v/Oayi4AalYWRkNqRIsaWjGgkS7V+6+WuYPBAdsd0QlIUMxf0/VKI
W9U1h5JDVOLZbrEwjumy5VXeIvnYFpMIeoJuU/fnAX1r/bvLKS76c4J5wlUJJv4GkDyY7kHnJCuY
kXTrVma7GpPKoH4785cm67vh0Odq6aF4yLxEsjMzJ9TiJVAY4bXq0+PhRE3ml9lEhMmw09wlwEG9
QwXIdU3+M3ld3KZW/+55863lWODDIU0x3upjHswVsgf4hb6Fh8C1SRwK7OLix6DIMe1idmndxuVH
4Nts5piipD7SMiOMZwjCub+kBEw2OyFvg/NklZ+uWW1rfGeEobnOvVlA4zhkBfi2NnubCv1hI+sQ
uCJIqtpvSm3T6id9YB95k+pTEbsbttGNYu6LHgWjafBjIN/97nPUIwsiTMmlqP72Y6QUn/Z6mmHO
6jtvYjVM+6bCyLW8j8XbYLeh1yt+kp0HqKQYuJvId8f7mZQf7/F+w0k3hH+6oaXgYsqfJMT3bL06
89ZEMmUYOea5L02v/BSnKHROZ+xmgPCBMDl1XoPeeTaTESFSmIp9N4qgLsOmSYAwv6T23pU0YHDK
xpwEy22tUIkpX5infam9pMqfIf4J1G99tnPWp5LFqpzsqJ4BJnQRJF0TtM146NFYN+4BIUegOn9W
smc5hObfddDpDRQooXIh+VGCvE/Lu6RZqHbPHYi3Nf9mqFoEcXTOVpnho8VfvLpHAXxrYSdCa/OI
J2yUsM4Bwlu49xXy5QUEGPFfGjicd1rKRxCfp9INHLhXQsw3ml3sp7G+LZkBZmb6AumyOX52MAy2
Yh1q9Ugo+Sa2nu0U1h2S91+dIoioIr1/L4qnWLukAyDW8ONiyQdki1fvVlVgVlUSR5UtDxVLdqP2
H4YsbgTHsHnHfsl4sFkqDHmNzpvmRJph321XapC2oYfifWyK5zrNwwUKyC2VnVwksTMKCn1O+buo
L67xlvbVRoiwnm5TdqhoSLK7z359dYzn0nobyh/kC2Z61h6n7vA1l/MlKX5xP+2q5pPSL4QqQa4j
yjHsjc16ww0ti1Mz7KYYdFLbyPlV1o+W53RHGhKf59Vb79wkvhgvLXUqeGlejKTfICk9FAM+/mSP
WoHiAcKob7bYZnwXvY4MnIwJTMkQFpcCJ4n5uxrpxqp8y8C6yVeypoafqDaYCDdzs7VygcVeDx4z
RdsjGsfBakoO9b9afZvohbAv03idlN+KMh/xn+ktfiuuE0n06vS1muemfXbXZwnP+2hDgIACd/fz
X7Y7n9bCCECTjYqTiRgTi6OHRFZNg2d+sp1DzJ5v8cocTYFfup1uBEUFvav62nJhUNDyU+nsXC2s
y84nC7otDrP9RMWTL9eCdSYciz+nfe3Ug04YLXKUuhVv1fJVKmOo608AHzYsXt8da5EHYwOCGf8p
3blQnU2fHvpYubfi2IwezxqN53XUtPTVPZZorqreKrHZwZSO371ebeZseCfgP6iMEy5fCnquwqDz
oYiDtPOCGVCizxuOvGOcVbu6+nJ1sj2Nhxpj2GgMzLg2dyuBC42j8gzkYbxmW91+eSiCtF2vIcHF
hFUxyJZES0g1WEDQqhSMcuoPaUVug3Vz8/Ns//V9ya2q+GmNtHLU2RAFI8Kfp8/hjBRpavcobplu
HxH8xGiCz2uFb6PFrxnd3PzZNN5MB4jKDnFfoeDnGMg6SGFjh/XVl266G1RW5ffMS/Y04WE2pnAH
PV97AIbFHn6t5yXg0mEPYQTtDoKhVU1rf5K8yD2xGOiwE9JMypguvEuRXVBJkopbR3pCxLi1M7IS
U18KL8JlOVx6UFbb248Kdvj3uAw795Txx4X69fD2jvprx3a1fjGHCzqS3FdO2Jwl057/xjScvCSi
LAtXI1ji3XGIAvInKHMdaY9YP50CLyxCUKXZYmwLK/esQ7AnE/O0XkBxzzQORXbe+Y+qAF7tyGxn
QKO7YrNixkGj4rNqP8bS8qs4vtpC/yia86pW20EzwrHDpZTZoapvB/GldJy40jpaE3+LgsLRii2J
YgOJNyJkqD3yB4caTYcQ9RHxf5jqfZQqjBfl+J1X87HraSCr1Wb0a5xflYkjHYzVQklogyWVhrFX
XfnXxSg7qAralSkmf3IuJP411NaxF9RZXiN3aj5lberMpLLhisLhlnuWZBbsX6045Td46b4TSxwH
pqiYKrLu11Udk4Ke9bmqUiQN6b/c1C6zXTdPyNuUiDq1U+yUz3YFfFJhlp8RBMxkwKt2WT9kec9r
rZwXkkjqsnmWpDTts9WOPJuSJq2MMt6BtKmI//fe5OKdQF3dnvMtQ2Vl1/hDh6uSomudiOdAtIXe
6lH2VB0U1IgQZZCDcjdLvK/4SOvB3agVxQsEf3RaHDq1VjKCef85ot/1XhXG5XAWJh9y310yghkB
ofY970nWmO94kp6tknenr26exmjmiTN0MqkEySXuEVl2be8ns8EFv7ZsW8YSjJbzUmWckzqfOqoX
NFbef0ZPS5wqOWrWr6GQz4RNVgCSmP1pGccmN0Aru7yFBv8AryUep9pY066quaavQ/FpVYg3aYLh
e4hpJnoU+xS5ThyjAfu3H9JwmQ+LLINqJeo7tQOzMb/VvELKRNukfTR1wsMfuzyhGJAgTHkiBz3w
OWFwcuVmHbhTHADwlXpYkoTLr1KsxRc7w9A8/Ab9ywoaLme4soJInxiDwvCPmxGCRplvjY61QXD6
w1K6X6jdJ1R53FrLYEHv+217E3hqmt0MhYsD0NgoQ7lJta0+VX7HiUzmz3pK+i/0jOpyQY9iud9W
7ZMy2XeHSr5lA+fppbfOpNA06Vmue2SZXfHSAnEuO28CEe67XQnChLxCjNdy+Ij7sBgeRFMICjbU
NH0xnz/XHF/J8zhFevw2IWysrnZ8Vv8qdGrLk9RDBIXSjjL31PfHFAEN6RB9TuhBwPnSW08uIUL8
aO6yYeRJYFYQna7LCV0IzN5qE4t+iKswKZ+IfpDdsS/2y/Ssyp+uuyTE3bQhS6H3WxITjK7fJu0h
W/9a0jeT4nkynnhkoU11/cUhY4FRqODNHJpA14L2i/+LEJwR0z6bd/5F20ptHNR0J23iObniO4HS
jYeaQf+FdHwdKG0MSONFs6pMd2P8NqrfMaWlkb+ARWfYrjl9z1qw/JPWi+a9rtNutRlQOe9HHTRq
b6N68rx/uhmRiFobd1b0qmKJCivH2g5cD8lnr1/a6r9H50T6WXuofFXF101ENfs6/h7R3+Z/2DtK
8748xWW8VTPEovKmIFUsQTu/jXpXkMLBjzSp68ZC4mkRm5DN/9xsQY786H/xPcPaZGjrDOPZZLXV
Oh2yU2N63OoGV/U2l+hb0M0ttZ/Vv2bFS1OeNeuA3zTOg/4NMZY3oyz4boi5GsikGSKQE725LHm0
Knur5M+yX83cwJscgf80HL1R85ckRK7LTkpSXoLso/5jhZIqpagiKpUwnbZq904MFMEwKbiBZDFr
AmgGtfhyHN8bLrLRaVb9yh8R/fmTm0Saeu4IUG7p5CIta456949/lp4/KXnQlnu72Xvdl9FfRvWi
9oFV8p+iyqi9Oe05I2tBt79AadzhA8MF3euuAlB9FlyocAa49lKOAtJNuCNQHkwr2bvrycpJlWD/
vtr1ExcGfAxCXcN1qOE+xwzg/0FjHA0o17Emf5p8EtUDcH7pUohT5gp33Zvk/OccmfoXOATRL6sT
ISNZH7d0+2RpgUb0Mww3ORPAwSTgVE5DvOVrb38a4AbCOszJVo6IZZ5zsiMEQh2xSdhK5EmvPhKO
vsU9uBDP8riqX6v1sg7XHBUHoBwtnNWuRJpJCeZmKM+ldy8NRBpMc/xvMJJcPxc5QIwIyOCC5ErG
yOtB+4jUsiPLDKFj1fKkFQemHCc+VQjymvwUg8y4m1oL0nlXx/9auNEWsTtSVM/+nVyU4Kzo8Wez
VDtyvWiD8Ak0wZkY5MNH037myOnW+KRNP4o0kdmcChRN1vRZafQihA4uucdR4/n28m9NwrQ+1/DG
xl/OmjK3+0Z1g1JsDTfEPhNnwwbw09e7J3W5pwuPdtb4GDnBqP/jtZ8FJog/k8E8FS8z6tChnFD9
Hwvg5ewzg/oFHujLr87ZwknWj2V1a53UGsDurXFb/AjYjsB1CK82UOfReqijzKYhzO3anT1jJojM
OELQQfg1mWZAmReRfbTT1fkiQCgfnkfi2AjcEO0xs3dobwsuj0bcC2ObQ9E6G6c6I2+j0fQhFBSh
ZqCGubT9GVdXUBQ6y0g0yH8jT013nlg+C7yEbu9s2+V36RVumyaolCYQCWXDY6QPTCbnvgU8K0ku
+aJcPAB+sWxGxYVziveSK+Hdyw9wLdZ0qkzeS5tskhu7sIlJdd25SEck0jRr31h8Ito51aIZIJVN
2rHeU+ajpY2sHKkxGmc53IrlJ0ZW1JPUWoxjKGcKJalCSyv6UimtwfF/610ZdJX1JFz5vgKQtXnJ
PYCzFh3RNABcT3CgtYU5WHEQM9MNFptXe3iY2i0jcktaqvISdzyR1XMZGKI+YPmBge3UX6eTx9Jq
z16VBtZ4xJAi278cLhnxAklSW1QriIle8K9FPei/CRXf8MwZXfRoZC48J96Ma4XTfwzTJH7pUU7p
GrI9LnKNxMF5FFGF6VctDWhs5lVo8jZTge8FxYbEFQj7TTes/+KKss3llFp4cjIiBghBybV7mafb
Fcc13C1obi6DoeR+HLEGeAcdYL+1ACASOxwsGn3md4c2q4zzr+D0du3i7DjyAPEY1rW2q4vxeck/
Y/UDwdeVur1NgQJf5i0jS08gnXq2Aa21cm9IiSAB7L15VuM+KFw4sZgabOkzy6KT/1DjXbIeqAbE
cjfDL1wSm8gsw90mPfQJyZ+xv9JFogZFXx0zzs+K99y2qF5Wv9SKFnl3awEuLuhwZ+VFZpIylRWx
33oUvE2jgyQ0L3aqgqfFzn/SqtiZ7TFRf1eGR8+xuW/I1yG4zX6kclHe0poOGtaDJOQc7HCvO/9N
efvqlmSFF9aewWerk3lmyE9daNsV2EyRSBjhQQt2nqzyTVAmQjKj1kTSo8IqlUZ2t3L5i1c1Wolb
oUio3nhdGRCQKtk4BnYYhFye/tya7jNp9O+92x9mQoTqUT33yRpMDgb9+iR7tHkkVXUIezy8D4Xc
WUkS4UQOl7byZxKeOoyjKgaQ3ij+m+GQ8oHhlArUht1U0Z4tupGy+NR1T1n7XGno6ZcGaqe+pulI
RmJKQsR36o7+mn2ZvX0qaukXGA7wku+6esHEsO4rthGPZJvJm7YUYTO0UhLZrr4be7sZTUVRGMdS
ChafEseudioIcMrU5GF4xsNnbZvuYRAB+CNoSmH3V7N6B//nr2t8MSY2s1LLf5RsQn5d7fgN18J6
61MrGnsYw0Fu0WWgCE032C6pCXjh6XLa/xAZ2iDULguNJgpkWOrFG59d/VdrCDOvWa29NN4vKS8Q
ORIQxAx4iY/oO8bmm4UUoW8g9HDHz5uW+CmV6Xl2sE2kmv6TIlrvOhwcglDLGoYLmLLGVgGnPXgv
seMnzkvNd46ufjfWybFM6ye76LkXUT4RqaSVaTAzDunyU47bRd2vbbstu53rwjQ4Xri4ia/ETGgt
00B+WQhLUyqHWKc2SiQSQOPVFMfFimYOvEcrdWGCJ6jQF3MOvAYDU8CBSNRcCZwRRuA+VyNVhWEF
0GndD7OLb2lFwH4rke8CyFKNZY6wQvZ0iR9SeeIXPA8WFEPWlKhvVmP7LphSEX8r3XNTvjmjCPW4
OeSaGRg9T34rtjqFGh3bWmoan3Xt3HUPzktyyiXOt52xazdM+okJ5ljsJEdzgbQ+pexDdsmuULNd
qaRn04AqyVmeiy59a1Xz8FhT7fJs6C+YNXk5hp2pQ6jFmE6Xz2ylxwGM1wR4mjI0+qda5vtxIobg
kVvQxUNkoMJ3UnveWJnc2nyVeUGIPUPsMGq7VX91M37NtqyXomUZAHUgQ3pPMEeEghygAyi7wfew
dMZNNsaHagJEIM7ZzcMUlSknC8YHBc276L70JT20HIoOEwQwPhNsEjmpGsy19ZI8AnvIZk3zLHQz
QsC0ni9URlismYi9MwnKviVRGSH9yKVY+LUFXqPY26O2XfhvVaUKIg57Z9vgEANZmktoVgPYQvq5
Fg4qNueu2U5kK5zhjjfzGyYCzYD95hEHOkUaTfskrRiljoIGmp8gJmwrTT/Nkm4RGb+SReNnItt7
WnJbXXb9tUuwIvbX3hpPJfSFCzmWdNVZtPZJ4/jpM2YOC+Ek3+qSJmdFzfcS5MiO17NmDPcUzBE3
z04nXkaN052eatexoTQGNZvZ6/ucQvVuTY9TC/OZMlP02WdJSe5c/cbktsmUwGpbnLNaXGJHPBS9
L6rLC5aPG0l6ljV+ehiWkARGlgb95yZhC3U3V87GMs2NM95yfJFNtZyXXBxsO33N6uwk7N7XerkD
V4OcKh85uEGi4Gsp1lPFjVqNkaClSs+ejaUjKodwWXzv1rJboXkXwfv1P2fnsRw5kmXRL4IZAHeo
LUNrMqiCuYGRTBJaS8fXz0HNYqpZbZVm06u06kwGA8L9+Xv3nju0Kxc7lz+ojdOHS/a3eyv3N7Jt
jxbutjF/C6aQpn1GYZPtdBP1hRcue8YiOfMaO1Zn/vqxlcmT4ZrnDiZu4VnsBvraCMdVM2mU9QlN
zmDv5Oe6i+9CmyTuElzv1HCalMhD5cBsoY3inUycD8hAp2Ggviz69kka3WaqtKus6KcMVnMzLRYO
led0BiU+XjPlT/TBECmUEcZH1X+WbdUvNVlSMYv8u0t6YO1pR2NeooNw3RJND3JnJ5fRlyj6ck8z
0dhjNNYe9UQZD40zb3QWQwBoSCdH0DQrUKKazklo2rTSeqadWqTec4GOhoN7KT4bfbaj6tZLmqSX
SK+REHsw802NQePQcQgssFWmWuUtylxgLO7qN9d2Z6RrT1uQosMrP71CoX3tPeRNk/7t+Jq+wOuC
PU0x4NJGugRamDj7lqFRWvRk8PT0aO0JYQxcdndGpLlMt/wPa6w+G9feili7T6mg6rDbq9qz74LG
fY3j5ExLbxG2GI2d6C0gPjhkUN7Y2pOLQ/zOd4xk1Q7xlSxxxkBYKJ0mPQ6CXPGXluRyP/8tKmb8
zVLHLy+CYNlrNSTrOaEILgSSAauivFDxaXAmnArhr/nxVSPwpsKe3QrLCvfwGCOxyb1VFn/1o7nM
xnrrqSezrO6NpHtoqvfQeUqMkdMGGgjMjI4dPU78+7LHIODurWqvYlow9rdhbnXUsV64ldavDKBQ
X3RPJvJew3pqDEVxuwrH72hiAca025YbM+55V0eyWbuG+nCaYMVQo94nEQTEclhlfVFS/6lv1O+0
ZN4HN3rMjJOU+0xH40klVyDinER7mHoGxmm8Mjwb6sij5+EGjlYBPhblQuQsXrsajXL9XNQPfg/E
9aaFEsMHIu70kJrYV4HqlPoiUvAE8oXPWrS2WzpbjkA5+NvL3tPoSedlSIKdFs+zxeraG+GF0dHJ
hOYr2uZ1HA8A+jAWpBtp5OuI769ZFz9ieeRrWfIWOtVqbOqNo9OMz4cnSWHQRR7TB/Zb+huhHp0w
UmFtfSjH+N1k+Ujx+YwJk39Ks8GhFeoxd2SCEwMDUpjGpvHRpsZC6oxTj2klA71NY98Qpy7Hnidd
/XKCtQJtbL+71cEy40VSa3dESKBCeYFkycxjZ0xUXpyGfb9Yhq3zoqX1JraxN9PV7MAOIqDlv7O0
9TZe1FogYHwMhmlJo4awIcYtxDB1GXoD1uss1Q6WR2ca80sZBNCV8+MU2fsIc0zdo55iBVOTdsk4
QBhYtPuDRrUcmo+pdvPlaz87gx6iyaQbTCckWqQZ/mjA8x0m/XnBNsaSGnh2GxM9nN9qhBHwihkU
vyVF+EYz+xA0jPZLPd+4JDTwGtiPozWsWoxV0Ife22T8Hr0Wh5jYcYha8UPufVTX60zVtM1K/1X1
9kfCXn/XifabwFX42jo7Yi6SVTkPx614eg1Nbuu57UygHqpezDoKo9FPPdSBIW4uCh1FXWt7b2KE
p+GW7akGXR0lPtY77MR3s9g0z46gPU9tIR/JCsYuNtNnsvXQV6c2L85Z3xxjv190lPZKe9PAR1cJ
o7z7Qf9KWZ37/ivBrJ5NL5Iuf+ecrMR6aOdQWJNYxZZG6B05vhypklMDA9hoQnpKnybqomGgorPD
lNlznT0Jeo+5i3W8H3c6piHeviVl1tqheOkp/Dv6PDHtTFWMe+AQay8w2WCRBhV4QPk50b1jjRdS
ZR5zIZhf0tt17fzOBqbQgXirDOtYF7TRKZIU7QYeW1l3e8RJ+6D3UFfl66pFpsA7Gg2EWkr9BjTp
FjDP7nFemGG5IpXiULnRZsAW4ISQXeJg41PcVgVvOvKuIg55a7YDR5wi0zdBpu90GgyFSQOwTAbI
SAF9Xe0JX/NttGlqmhNzL6S0/Qo7xK1w4tfCqx78mq9U2d1L5bCLMGUImca5T2hqz2U0H1FE5699
q4o3DWfV+ah5BhKLRd1LPscpu3W+SXE2PY1esgA8Miy7JikWKunECYiHfh6y+mq37sukifPgVMG2
A0G0apLhDXvDrMhZu3n+FeQN7eeJnqNGmZvCm9fDgWkDTKKLQSDIxqjoLomx/Eg6r73raw7xxpRc
dW98zQZ5He2ZU1CLjQZqtcuSldDM8VyO2b3fYoQNhffSGbp37+T2s0yyzySmLQKJpGGqzKhfELqz
MIbngs43K5wxYoih/959xMl4bhvMY23qbNFO4jgO977Es4c+H2I3g/8I890zGtejwVSq1WnsS554
dSj4Msi6s7q/Sm1cBAzR6LjqVrQwmG80pHcL5lHGxOKmpXQbioXXFW9Nm5+D9H2gwdqqeD+Sr8qy
mMWE3WSDv4lcHLFMTSrNru+o5LfRmCF6sja1pGnoEt+nI09qjWah0H5z2LvzGM55ZrAryXGrzGhj
lN6hqfVrTq+sDIeb7+XrxntPejhkfov9tdjVOSN3elPCHPkRlC38uR7hTg3+91Srz0jfqCk7zTEE
Pac0URHWc1E8d1gPczxtHBub7Cnr4exqyIFqWN198xu9cpWyIpNwPDj1OsolIxTEvtpwMTIAAKGv
HV3pHacGMCOZvAiF6ype97H/kjTRFp7+YsBW4fCQtPmMx3A5zuiHELtvjuZAuS7OKwItoRJEUUGf
IDj0+mXm1w8gxOnUNtyNGRNmM0RCjjiyf2RhvepYj7OAzFp6QzG9oIzMFQtpAGA6Hmym9hCpGvGU
FbQwja9CT5dM1Qlu/qysblP47a/au4FbWHftKWUsNM5zGv9lskEr0NDMGASZ/LmlJWqJhzIO9vD7
5zgKDNXhJXG6dU/rG3Yr1SRKQEvfNQWaz4iSI2ypsz4zpB1I55dtCJE64m6X+ok+f0WMVz9jo3GO
moAsYSPRNGbnKL2FJtYRQqCYh8wwrPuBeZShoQfn0pejv8szfU//4ErQ0KVOUNLj4EpA7xLIu2Of
T0pgPhN1dovitQGVjaf8wuQT9SS/WdheLP1kMtCZfO/Lo32aC95MXtZYI3qtje9jrM1JcRvYeEfz
ILvsEuiMvoV5UNGINxcgbkWn2GpXKnsKyqtGqks4tncVmRo6uiW3c/ah6S5d5W8ten6MDAgNPow0
jmK6BaMCkeNK6hv6bymsPBoXHhU+BfGx79yD034b41fI8aUY2EtBtaO5z8iZcsOAPZsRRd4vWi0+
6oIxM2lTQW3s8Qu9mhE1nnTm4D0ElknN+eJaRwxGAgevcsVUx51GHf+hthvragetswl/+cDKCtk/
Njx+ets8BqRREMTMRnAugC35KYPzpn8N5x+HzS/GZ+JkFsBljhyBcRk9/RLkCEK7cpH4AMa8dtV7
jCQs8KO+sTUAjLlISoLcXwrcy45m3xE1ti61ZOtjWLDp2XvGAAybpiWDUEDia4UYQvrDY+16AB1I
zKleneAdLBBDjJcEm3urL6aEyTQKq5qLac6nL/xqwHApcQOinHEkDdwp6BgWUakOLfOay5JS6Wti
wpngrxkNc3kpzcNrY1YU4jQfQrVo4UE01drvAcXoXyNKBcDOK8Mp73xEySktCRNdxjSYLAGMIhmK
TNHVYepR1WdPI6SiUpt0GvYDTh3wUnRxayYYRzyPH0HdHIOixxojIC6lu8oNb9j4goWJXHhyYf2b
EbO+gd69xRkCbv1LSkVr6eW2ta27YEIA1xgLgZwnpLkxAnCYEqjmEmdP4H5rUv9qtexsW+YTYW5n
fYiuqes/A5heCPpWjon9XhrPWpS/pUa3bGuiTpTc6dpnidUWMw/HDwaRtRyPFtoROLpAPiMCODok
5LFaVyGNiIDOcEzc5wSSBat7y9mcggXXAoQfsK6BHK82nfyQ6XzWJ7tBn+Xo9ilVMyHNq54iwbWx
MPwyoPQTexVH7T5R+sma7bGgpgCgIyh0X7NuxJ34q82RcWnOKuy3Pibwofzu3Md6eGLIi4SuwUCE
nhl0TmQcaR0GszyCdmsZLQleH8z7WWjbIG2MOwzDb15RLMaMgh6ncnTRPcJSaUEDiaOoYjPmLJEa
hEJEL/yrtv+QoNPdCI4pKh3jzXDJCed5c9HKhd0aewP6yCOhHQxnf8G4WFYm8uMiWcdZdBpACYzx
S9FXaBSopV1imEI6QQiTJY+oBxf/OXQfnI7FEN0hqpsKgZVHQ5jYnDsXtQ6RWVtUxCVN0MhlCzno
UBNYXigkSGhb2ZLZqf2apu+NfZbcQeRTQXv1eQkrUBqUJeozHAgwmaNd9Gectdep+syRq1sVEDQN
t26yURC+4KrPOPONxlvirpPsGrm8myXQXjck0Ce6N7N3eiki3ekBFXWRHjROZwracugqpHl7E0Or
/hURbsHFETMYIuH5pMM0CebKTnYYBm3BGXQljSfL9+/68Nra29D/yvs3bC4Tp3pDnllo8uklZmLU
rPvszXBoXBBA1z7Z9UsFcyy6WsMVj0bfXImVajUsvvUzZixPsmUjkGCn6zmQZt8E3DDujtytkyPd
oQ1Fz1qVT1n4EvcIXunYIP2Q1vsEuFhtO+dIi6nM4xUorBmRZEwn3ZTg7p8B5gV3fYo4u/c5SdAN
Z9HR2cmwE5To9urm4kproecmPw57fvBkp49acDX9cwRxpfmwcMtnzxaLVm8HS6d7Fs5ScH8ULSI8
1YuMc0MiiXwiYYA6REC5R03q2U8ZVlKJ0pVh1HLU7jHHbBPKIkPFm5qfplpEF28sl9ssuQU1o0Ro
CWX/Sjlnx7gZKOO7s10uBBOTprsm4y+pPn216wVa762Knr0QCXK7zlAhZ+o627JCbRf7pxTH/3BK
WAPHbTbha78jJQLa1ORx3r0m0UEM75A0hLoK77XghSyPLotvpl1TCJv6xaX95sE8j3Y6+o2A6Se8
q3Q5THQTRo435a+o8442usAYYZygw+FqGx0BNwAApkiHlgo/ite2/VAVSFjZyiYm9M2sxNLucuSW
FsgntausDRl5dylDdkXxW5x1BR0J3o2NbPCl9QxUi/juJvB35dUJvvBD1SihE95wtGssWzqnZlyv
PEV7bV7CkU22j0Z/9THAYj4CqEbbHcrPjuEOJJ1hGSavZKggrnGmTzmcKnmYUIGZJQ0XQZTV2o/1
td7R86GtQ1jVLKKH/aRQtzqQbfVtx/HaHeROqa1lvljGUZWPaXqWmAbjjOPAWmVfKPO96CUb7sv6
HLguRJG9UJS6lPhwGadr5/4aYXA7FCnmLqv2BFqvtXFfoIzzbo6aWaiw0/qroEXS/e76b6Rha0GX
2EV6l2Er5VYhpJxVEemdacaPorGWomqe+1qu7NA5jnRawDzvZ20Jz0ORTbfati45PAxG1K+1sEiy
MX/NGQBSSw7KnREv7f0YQTbyeX2uGTfMRlFhYnwHYobqn8kw/rCFpmm89cdKBEsVsYzfVIhFpqME
fJjoDgao6Or2IaUBN4EEzHjtiuQw5XOd8iC8AZ/p/Zg8aVTOc7iSwQE/zGJe0TsxPUuafn0IBNZY
BcOwi4Kjxvgon25t+dEbOI7ixwKzY1K/hf17o+0iBmdWxZTQmpk0l6m/aS5eCQP2RHkyqcWgqyJ+
Hle60yyb4tgXv3OUQN5kL+vw1Usrjvav/XSnzPJcEAQMzQikwz0OIYeRtZ4AfTjmbM5kh48pCSXc
L2W/ZPluDHFKZ7t4fGrFze60h5ggmAwZRCd/5RO7O69bYgbEmTl4uYFM7QViVPllD2+CLC4aZACu
EjTcx7x9DwIuLsauqG9Opg0nTTvhTg2GrahtRpNgZO+jwEDmRUPYvYQoXRNPstHdApPtJDI5BnC8
InDE0elAWO1jJcuVZBpskoLWoqGI1EHMbeWUDf1zTlLJ6Q6EJdFbZLr5b677q443UfIo4D0XtJ11
61ohCc65E3TMlkGC7IVOh3bAuc1Bk/MZ0ibHexYqWRRi3zGIzOYTOGWNhOouqwwjRndjjLlsAlwb
XMui8BZKPghUMRkeI6j2ezNBx4h7wUm/6qzchZV/BK6+T8yzpn3r4twwebQ5nRjFms6G4wf8Fw9D
0z5HojrMTGZG/LrqER+y2iv8/K+Vt/bLYFU792OLeKZdu+MuFcie4jVzQaT+z4F3G5pqmZWs4XxT
Yi4X5HXTZvPW4czKyxHSmu1bLJyFEbEaDgOp8iMtUooWQAwNK2mNYjq1s6UdXUq3O/RU75CsNlNM
7SIJky0LhmlgO6ixxiK8M8pHuFeHoN0Il7teozH3MIlj1cKw56UKbJfYwYk6jID8tLBdMV5hrZ31
3sgqMJSu2ja5J29roaJ3w4B44dEAchchHihPewjwYVpmdRrpH5XdQwm7j+ai0KxFYdkrsJg5KVQx
Qrcy8lYJVi+NkW+FRHmYDgwKlp1bb+ayJ6O5ObFkE5RNjcyRaPbYEA1kfVP0gZWqMHOmjz4phikY
nTjeq4o13AyPYZeuhaHtXWGvJPl/cqZQVcYS1/UWVywjvQlGN9KxBCl9Z66bWjvBjVpV6A/Czl/6
5NPWCDrJfzKMCLEviqdOP+rtLadToMfPkbHTUia3KcsMzZTG+hjw6MmmIvr1VDhcMIFhGtQVY3Fj
ilcF/s6BnzQ48aaoikNXsZ8r83dVDRfQ2wgOKZWj8SFTLjgZvGtw/w9Bqq0cUS4awIckZac8WjLQ
dlRG+wjQCcvV1jfcvfSPkHe3KtjhumUoYEB0bBdSUw/moK/b3FvU3Lgq45SmB0mx8m1nY/vUc96H
mYxfU0wfC+lOWjDgi4QD72lCSBTlvnaFxspMRdgmGmDfp5QLyJEccuYOgfC0g9ZFuNpLRTczCeq3
lJPfoS5c/9w7Ir92SRETrSD9F6Bw/YdeVA5QVN0JmQHwFpd6bCwkTMRLNkUpFZfkxngEf7IWFgxT
UkU3QIUWXNC8XNep+m2wcj7lPXyAVp9OII9+u84EkNWVuz7hSdd6oi/jcB7sx3GU3BmaRgZUpHn2
GX8ZAjorksx8NYxeFNYUFVmtLDS5yHraCWl6HNUDKubef3JzPdu03czfyuOYVWKoi5NjiIhJW+gv
OoJPUfz70V61FQB+iMAbW2cX9bA6rEUWQeqLZ0a0mTf1ujTN4KLTer3zo0rzZ6u6twydQG4kZsU3
skRzlCqjRQ9mjKtrpLnrokrPpVHBDQdIgpe1Ku8hmx8MsqG8ENFRYOPcSL6dmGVt3bitvSgzs/9w
sxaiqyYCdXbLsmcKkKfNVpDnTcdDYsUuAxVAyOHAAEB0SsiyFL6Fol8EWwYJGdyptlHX0VPjBg9k
dq2arjsU+GsvWmbMY7aSLT9uKv1M7YTDAsLISmvzCd1MEe7rKo1Ohq2gNWAwztdmyLXKYzdYAkYq
H6tccI+sGjFx7lsPfGOgfwlgKfxj3jxj7eVw74/jvBkWyC2xexBxpfqCyWXcTfYnHVWnv3NcSQ+5
hzgt6RIkHSOsnmEgG/wY7WNNhyRbBEXwFFs0X3ksGDT+LzWtFJw2K7d8xd4SLmXW+ZvRLRi5Rp5+
DiQ5C5OS2TXUWpdRRlN6LP29dRKhpoGNhOFMrlnMVtj5LQDW1mtaODduEPYoakPntaSx6N01bhbv
uA3Bk+6XLkmkTooRw3Gp4T29cdq10j2tXwVeRk8UorJ9lKGJyanPk01NDs99Qsf3DyE65j9yXSS5
DZ5BH8Ixdf73I7dBGpj+kokgDzn6t9zhwWzi5rfqul1AHLeX1mtHdCuB97Jps3XWhMB98EghKIFu
e3KoHfSGOppM63YsH4Fsvozo4v4QL/GPbAmpowKzpePYphTmj98xy/3JKXrg+n5LN8IfPJxorFKk
kqO0BHbzh9iNf2SbWDo2UeEJnZh4QxhzDMjfYj78KQsmlxVoieQqfEhZh3e5Ps+v0Xas//2bGfLn
V5s/SxiGoTu2EIb1I9sk15WT4dAkuTjqZqsPRux1MeEbyKFi8yKC2CI8Mlln5pwYnfdY3yyNoJow
ylbSmXvORecubKMI/nAR/pF1wmqr267D1gxowPR+XHMD+YDeOuRLZQXIR6bEMGzaa5IGWDqRsfwh
hMuY04n/I1rlx8fN///frrmYM8iSiF4q3HcXaFM+gHNjPcIntYrc6oElCo/2cE3I0xPCZfmUEjFz
zsjg3+/Ij9C3ObFUmpYkW8KjCrd+PmvEjtShpXIXD0EZcEIiw3odx1gIK0zcJ7MI62vZcL/+/VP/
Chn72/f/62PJZtc9OAqSePYfIWT0zV0rDhpvOeGZnTBe28YmqPRdbvkQ+SEh2NXOsocPLQXT7lq7
2hdP49jup2C6BGNwM+bAwqgDENCtK9A4HEa3JHLQen7gPPfk6vla+tO+Krs3a3w0iCKMYvoN1rox
Z0QcHFxag5CUSSAlR6EkOrEIlhXVR2SqNa8lw1TmQgCg5pA2e9SWQLpGD/iwvMuQ/jfFIxCUtdM+
tujOE7r+lVmuLJooRfrgeEt3KC59+tSyvNF2W2YZ8xPjWnX3nKr3ur9tZofnVDLJvIw0YIlOjnHt
xjCFYoYt6X2XHwzSNABr9sN9RCN/LMrVqLlLu+x2wj/ovCcRHjkQkaeu2IX2gZEITeiueJiYqIw6
LwqKHsNEJOVY+tVDJdKL/liwlv37nfz5JP91J6VusVK5BgvWX2/8355kHbq8yxMLPTU36cXrqHDh
LsSrsczTlSZhYcmhig+9MypEhCbCoGZEsig8RElp3/5h6fxrsfr5YP391/mxwPBsGGkWo4xFu+fQ
55X9ulbM7nwm8R91Gmkrz6UjWHeQ7k0aPEewxmSmZb+zMjZwbiPorzRs1ECj2N5Cx//D9fqxzvzv
5SLaiWwnndygnw9+l9CalV3JtEK3aD5GFUeQtkmRK2iCTNeyF/Ef3nDxI6po/khLkFJkkOxHneCJ
/1xrUi0yGplBRRxrt340Q2ATvT9qx8KGbd36lnfxK68lM7VASRJpJMhOXmzD//HNh4S4BbyEzAGd
qnVQv8Sc6ItRrbW4b5HKuhOVfq02vRQVPUs4imES0zDV3OGShyYNAlc2h2boh+0UJnj6WkcDcQUF
V5RzteBQmZnDhHwvl9WvkvM4WRnVV1PZGDXHeflXStFiztI/PCj/7aJIg4tBoKJJBvl8n/722Hbx
SHknfAJsvCyICQSP0zdpAb3s05Gs0MCZY4Z9WcGVlsBr+q7+wxYwP4g/HlRLYo+VpmPZFi/Qf/4C
qtYY8FezbdHOjQMoEQgfGgm7sk703b+/o3Ns1j8+6v9SqX8+c6Zr4+RrEm/p4Y0yNDj5xqSfJpG+
ty3hCIGFaCKOp/f/x6f+7Qr/eBO1ZLKtNrMdhnAWNndj5rK0frKSsIY2Im/mMDkdHr/ACPfvnyyN
/7KrWSxGjmvbFroW8eORj0czlBJZGTKvAs9esagN5P8PleJxM8DU5TRjBhrn4y3tPNo192je7ka8
G/A8FnatrWOYHKydWdgu8obWbpvED3phPMhSNPRkSVKvgZt27l/aLX8hWsLtzd8dro4oK+gynW2T
JTh+MqOPmLaCDx55dPZkZi+H8cHqmru40ReaRbNhRom8VConNbiER0Metg6wzJGc9Mmaoa3O1EK0
/PtIlZeg1h9M2WxjxV9Oy3LTcpq0wn4ZiBAC33NfDesEU21grmx6MdCPmACj+gEa8TGEX40BcFC8
SnI16qdAewvozqfiXribLngsUDPnzsVrSJg6RYx+CxzgTPZ9ZqdkK4BVgj9DZ1ujtHdn+YU37sbm
Gy7ktglxBVbT0bGqp8zl11b1Z53Fpyyn8Q0KWA41Gl2GfMJp3mgrgtZ5Rz++0wvrMDbhMRGcygtS
IoqQKbLzmMCtSlV61ZPsricQuhnhxATGKhpN1Kw48lraCUnxlsxSY6/b+0VLn6JbGlCNJSBvs3A3
E1kLvmftzdZ9rjvjLe/TXUunzREN2WqcY3sOWPa1tBvow/HSzF6d0iVBhj548UupWUr2apu/fddn
BrHzwK/GOcepYaMV71bzklbNoRvxfVG2EqSzUcCr7YRBKDMt1UT3tU7Wdl/RrSKyJjLB31yzdtwN
EgV4u+7JFAIqXMPeFsAsyEPIkbYX6kAS5MIIboQ6oXQfNykVS2bMeGZCqGg1pcmTxSkvLBlIImBx
+/pATiUdyQECWbdhljjqCq3zltaiy18Y5ExHi5eRc9FheLXOXyQoF/5/29rgYHeF/TUQTj2hg2hf
HfVhcHP1+jkGda2GfQyswTMw0G1CxlAu+QV59ln2QOLpf0wgBoCoryr126NyLfDYOtO7A2FbIyot
pQ2prAu/t2YdMqzmtFMxWZLSpJKjpz4BQidqU+q8Y5jLWWgp0JbSwxf2KEghEOEDZt1FGqNhwOgz
ZMgbcKEVmLUc3BagIstZyBh+K3J5xMAdf3L07JigflgM5MSQ5F7tbeY3RgOJ3ngS8ivSzpN7neAu
eLNuHToNo1RmIVpzwFsQBruWdmVSL63orSN3AVtyY4Ikv8hioY/XiAmKBClafpfyW1nGJcJN2/r2
pQW9EGirEVmVSneTRkOfcr3UP4eYxlmVfNA0XxqAO7w+v0UgmacJiR+4IqIpxDykqagtGzyc7dOU
xsQnRIsyvO8rcVPaMfFJXngqjY3mQwJtj6HzNiqkK/XCtt9htSyyGaY9fJLJhSehUocKB6v3gBOp
Kh5qO4WBvnb46RP+CLQzimUE5OFdV1sLO64QJ6H8JjrE9jE835xx06XTWkkqo+k6URC7bopf5k3J
etk22DGZfYc2ArnWX2gFnjIcBY2a52MNbTqrIuJhXOfNo/alHBwKYmlkqKGjjwld9cjkz3APvHXz
w9JGN8YpIenI9nNTPajyHLenBKm0bGmRjyARXrETbf14etC86Rg7mMiXdZuTy+HxUDOGUF69yQDF
hH+olv5LPSuFIU1PsG/oLiej/9yX+3Ii1ZsacekYVkdQeEyXPK5nb4qIomrlJgyqNcoT5Baa3Cub
Ahj7bxDe8M4FCCvawvhDpfBfNzPPpScgPek64kelIMdKqj6iwjZdfTjlmEuerSEdDsKNsD02JQ9n
kMjrv++h/6xTTWGY5P5yOjQI/v1xHu4pTTzqfXepgyHd+HN04dAaH7EurF0U9p///mmcOP/5LflA
m5RhDqJYQX5WqegeVEYLySfskHFFNK2nkHwHnMYSVD/nu4RXvdtJiNFIzyqS2Y+lab1R2u9tSuhM
oVr2dy1WAfhoZowflc5ikO1mmH2Qj9vShX2OE8/GnzTixCjwVfvoEKppRdAjpg4yPpAzFsc2uk8R
wRsoBEroSgHyLaNYhRKLdWQe7NkMTeGAPULJRxJSWYNYvWGrVAy7dUYWbvxlaKcBTDeoYngLHjJ/
XDtIdRL6h7okWMhHWIy6QswjGZzCbLPSvIUhtHZUxp79ncBWaFPmu73+XPm8WezMXkqh5l8LCpNB
iEWrb6qq3jdtvK70cGkX7cItZt8l9Iijnz7bNcAtxt4OuYysduQFcgULrgS6cQADMRiAmGkyA+CA
Dp+JCUOOHIFus5zSJHUOx25FhoFgnJnOWrcSH/8zpAJd81h82YGUQTM1XwNpWRDm4JGV4HEh9waS
HUM31j2bHNpwKBfNIiWIqs71Vd64O8EMOGYeVIZ73TpGxZdLREWGPTGwsdQAmBmPZfBupM8GXnRy
xIakZWT5Co+mGk6pXXFrBb6jYfZd2VC6Kns4jsZ1bL+JAXPjATFGAojHID4UEapa5Mj8Zfw5A1sS
dnKPwZqTo2CJUaox2BA2s+uZtn5xM4AOcAVdCMNdDhI+QjbCcDMIkIEPt5yt2tLWAqMYKXQr12EB
levcHbfolIG4vCu02kT0gcVXVJSdec4znOn6xg5mSuya7OBFZVzD4BZ5p1bHEYUrPUYDM/C3+/J7
yu4Jk1+4vGbm+FnlD0kdzshfXFu/TEcgAjbJGFhTJzK/B9yzDsTvNPzKg3c58IQlYFA2FvbH+GDH
DZR6ZHAY7nS+MgmAd+34rtxnf4TYThxGj7RGibsCLYjFb5BIEKbqIhkhCyJxpvzLZCDtz37vj1Z/
Te09bfbSfoj6i4XsPLEXTM6Am9O2u8v8ClDRR0RxrD4NWu/5Y2O8jQhGQgdN+buwnz38UxmlLM6H
Cd9z3MLPKFeII7UYf21dUzg845gEWnPR8VzgDEHybYBz2HTFKu5fHH+ju48p6izER24Cxi86Zc2v
unxG/VLb/DhGl/MYurFKSJroo1Ehuhl6TTh3xbeqtqZ1BlirI0KN1G7kTW/qD394cbFVpN9hcC5w
3jvhChlAgGMB11VWv2hWDPVGQIRBbmjdkRN0FyPTndKbmnQ0GkScwGpOKBRca+Q/8+Cum+IdAUbs
bgVdDhhHDkhLM/WXxDSjfj4WzBVj6+SkjyplhM5Aehheu6KA0H9B2rW0u35RDP2qF4cmI3ENdUro
07LCsopSPz2bXUWO5ZUN6G7wTiUVYjVm6xK5nH1j+JprLjF1OLCtfYHIpYyfIsPGer4wKGmVzPGZ
fkjzV8iAxSxQqCLPmaMVyFCvW7UbzIMZnRpwMX1KlwiPHDVGmhlYrbaV+CiosnzNXpgllv4cV4eJ
cgAdjHps9JVufUhxdmYxXbyiJklRXrfWPW/TnV5A6yxxA2mvsOkthDeM763ml45ixglfGlzlyBxo
IWxU952ETL1nfB4Lo59BMnyLm4kVBI6Kf5e03z7PTUdyTTm9BMgkZxlncmqDo4DrmaIjETlE2A2k
Qd09O/yMAoWl9q7bOzHe/PqVBHEElB7JToSdMr/oN7m6r/6HsPPojd1Yt+gfegRYLMapOrGDOkhq
qaUJoVZgzpm//i3e0fXxhT0wDNiGddRNVn1h77XtGwOXSCYYTcmyUVo8n92Dh6BTKoLvchsKfRfW
ZwLw1h1LmrZ29gZ7JEesLY10D15Xit0eZrzy3kW/Eqp9ibcacWcxPA/DERE75kqQJdbS7M7Ih/GI
cuzC4sC/vhAGjUHORg+vs1o4u6Jjox8iYsAlrVfTuumabaciEoSVO4Q6pRPcZDjj7ZOGKiJS91Fy
N+BTsAb/0W2JNuMy9f1xQlQegGRvZ6kOOjF9psqoMJade80quYRZpqsvOse47ShXYWrXliYuaNoH
CzKwZ9144rVgJLGRUaL+UgGLqRxk9gqb+o6HmHdmEr+A7R8riT9wqOa1LFI941FtIDto9IoUSSKI
93Jinyg6vjbUbjE0eHauYZW8iCF1ccURG3/I+b+rmFv5GtSOhAGUIORV1kxsLTo4rXls597mE/AN
Eg09Y2KVQ1mZcXEPugnU0t+Ns34BtrTDv+eL5I+Gi5HQCYu/GMwqy0bZTOnd6t4EkoWu5qFGDMZZ
L/tfORx84yscYNNehLdooq1NUWsExBdpG4mjUeeGR7OUVwJ9EVRFlhZ+elA7pPXWSU+hyYYLnU5r
aKKVo3xlzU2QtMYcIDCg/qAgj7pfdZCwWFkecwvRDCQ05+ad0LlKnpW5MMBnMsWgsrkrR+VbEZtW
Qw75FNfwZENkdRcSXabJNYvXWJwM3lhpuh2Ba3NZVL4M6pvVcYn4R2NkUJFMJ8//9rjspVHjBWLM
4NVnKch+BhnYeYjoYvxBLQwvTgsNDg5HfdyrW3968nXuMSRb7Vtj1ljAsdAiLDGEPI9yvPbwX9SP
0ceiVr8VZnO2UH0V2rTzow9RFFvudOYbmHuJscaO2f4GgpPLrpBBFXq817z4sZtzvbys/YkwpjSF
XBpQ1UsHX1X3ogjv3KbPTZLRfMGGQo0F2qKlqyDy9iHCzt1vKvU8YoJM5GJCHY5JOT3r9bo2dhHn
Rhlij1NQpSOAoi/wPtGjIG7+JWuIiGXoKA1eFTuM0QRuA3WdAbZzVj3Cp3jVBW9A+LnkNwFyJY5d
3X93iguulHWvQW5BSh7AeQkSDg3vswceXeu48+tw1/jXJEeizLFi5PY2FS9WVuHNzBcRtocq8170
ClhSp7hFjpyKO4y0S/rMt9A6GgiiG3wSheXG2pb5jOfdBv0uk8cKGPTUcyERassqOojAGs7DHNxd
GcLODhWeLkkRrV1W+gy4yEy8iXGnB/fZ34pdfT/KpW50W9VypXLr2SIFkHYEc9c4pxzUsQhkq4at
ZkGti0xhN2a/XeDA9CjRtAC/pPFT0SX6y4g1PY4wLPkxwSrMGjpqVOLXjGTvSEDUI5LRBCEZwxNz
IOcnXjc++C9nmY/lMuo4U5Szbn/1rQ1gdn7gjtOwCnogF1nOZIVelWDl5N0P30PlV4H0FxEc6pzI
7DWaH6+6hv65nd8o7kNRb9JZBgKlGvfhV+dsa+coJyZXyGiI4cjQ2Nj4Z9XhEIW/VYmrapuXB28o
eaO2Iwe7QagQBtGQ8kcb6fw3YxQgK9x6kbfqUGvFrfGJaIK8qR+JUBA5pdx4WuaCuYUngi5y8F05
/hBuvJ+a7BL5oHJE1L+KvEdi0a/TmCDMilEYwao12Y0uVmLMvVgW9e+pcE1i50a/OWjclWqEQwrd
D7Astp3xAXJlRUY0Eug6+G6Ta5q8eMG3V8xMb0LCH/vIeGWQu8/K5DWmznBmP06HQNR888fnqLxm
1XPQENr2MWo5mSvTKlEpeg1vzUxwQvalORhNsLhVMOeF+pGORLVxyhpSW7UzWkrj/5V/Fine20Rd
FRw4rLiAhYHcmNFcSl4wEpoVluGNOeqDraHKnfEGCLErhGZGC6AAXUQY9Acw1fuk3hJmhdNbOhev
B+M4bQWJQ9VoH02qMzVAo5rUpzjI+FWfBtjDKfs7dfhK7KMWfjYBj1n7AnIZxfdnp37WQbEuW6Sv
iL+lGTxNdGVNWS2kcJhuPhn2R0+qg6LyVTOKfRIGZ8E61s5RwQhjmTOTOHIKDBlyhrXAbuhs0E1V
xFnDm4nXhgVcB3HQZ1y8SHuhQJCVSxxQFmNc8rwLWGMcHgbAISgJ5iK5B+VrbX2zuA4R7RBtpe2d
/kjiQ+k9owf3CbZEY5qah3BmKx0inspiclGrcaktjGQhu5tqHjRGk95nou6z+IAeglco6OBQ12+t
uWua22Q9AZfUs+NMFyUSTObvIRAC9d3umJqc8U8V1n3MnpP4ZACy4GDjLFRew3zDzWnMIYpnTX8x
BdyJHa8G2U+htvbiTUGC76Qh8jvYpavbWxUNSzqsEv094B1RX1D0kfCJXx0oTGjdq3Fb+zk6jQ0x
EwQvqHKH49dHfhcE65ztNXV6gEQSTkbyBhgyMW4J3IDKuox4NbWN11BeLktcmIJjJOcZKkZj2dev
siJfbVtg0yWxp/feZLvxymMnr7I/xwwOp3MdrOsU3acKPXeTmT+afE+SrQ3DiT7M+OHJluwbJWle
HGVNX6IyWiLUJ6yENud5wHqPRLamyX9UYOeT16yfsP3nL/xIWEzF+CDQwZYMNAkRKHi+jZU+wPZa
6RlUbEyhjzYsIA7Y4RGBloc0iZu6OYKj8LjOQddQc5GfDm2514GPvrWaO4plRh5gv22G3yBcEZAa
2bS/IlrazrtpWvjr3htv56eUkfjbNo1OSuRGtlxKRNq+mgARz1bxyIs0Foea+xxWvMZPWAY1ZQpR
yTu6cKmAP95yQCtvESiTXPn2+pUxHb3qQx3f6fFoi1pJEsneHJ7x1HrGsYtdi0l3vKujpT9dahXs
w50pPpf68NFPz0K+yHA3EySyfZF8IKpNko330/IkAf7DKILLDeS96N6pTUd7a9fsKi91tLOFgnyP
+xBAGd3d2nOYp9+IqqtJEqLqkAaNP4inlfhGNOPFb353zZN5d7jXICR1yStswSTgInbZsY3GMxS3
onGr8TC1rxW9dbC2c9jb/5ke803h3OuXE+pR5JnShB9+c2DdeQcddKS+LqE/LQ30nYQ3kGKkxxN4
cZj6kA3eeMH7BhacvyevzGzBGs1bkgvgwAFnHwKw4GCKm4V6lFFbvInsF798tsM1TEFVuMWIt2Kl
IGbPdqp2AUlWW1TXUMC1DTRifUKE+tBedX1JvM0YwgONXQ1sqYhZ5xBYZF7SngwCRkkJeBRtYaPK
51RJ0BUPi5hyrSuOybjFz9ele28kU2klRtR2i7HaAiYz7KNMwRuxH5pO1dzZxW82Lkfk1sPwrE4b
mqdCw7T8n8jOHowphvDk6uXlyhBPTr6kNDNxBSbNRcs2oXExbbKNV6myy3pmAP6+1r9NauDuk/hk
Pq17I18jIgDrPUVr7rwP+X+krFpCJDj5CHxdgN5oLbqDgLGdhuBhMCS+WtG16ihI6DFPzIBLssdV
GDy0B92w5yxHcTGXoqpyoc+3zceivObZo/RPSnL0goSO7juhxGZ6FVluWczNwkNGOKdypkAPwh/d
2zgJ8QBuxDukvCBbb8xoKXomw/4hslcRevumf2M/hcVjyVFPqBw8VxJszXbmw0wgIGWtrErjraOj
G1cgtaS983Xef7Qbi5ANSYz7pN8zoWPWl1bbdBbMcwsEP2r5HCCZTl8Br9nj0ga9AhWZIXQMOmDF
G0BpQXpgZPIXD0fZ7Ox26bd09m7Qg80oHljTgQchtIQOcq0UmwJoHlUeSq/ULb03w+dRWul072gq
mbGrB19sJAJyumV949gPGhD8r0oec3V8ACUDTrl678GGICE4OzRD1hp5f5/sB9tl/VYxpcRHmOz6
ejVUr1ny7SArpSkYUDOuA2fHPb5kDgoLwRwvuv4SADgZb1SUwkaQdQOIRWoKqZiq3IbOdcA4qh2M
/hMDjsmUGxEWT+ECaS8HVho/9vSWYb4ztRfTeRlzNNE7NJGd8iH0gxFe9fyZmyMN3YhfiLujenS6
uyTCCrbV0LqFcqrDk1FeymKPeh947dAs5lqtWlQURVa7CNrnENm7be4inQHSIrUerWpXWI+2Uz1o
1j5Lb0a8FtxgOMcZT+IutV3yoB9a9YR9lqJMj3cG1/iEAFtHT06+L2Ap56ybX03EyX2e84NtfHvj
sddfLH01zN7g9F6BwjX2E9SydOPRWOi3bni2mUUOlzHBeOfaSMr7FWnWgkemyj5sY1kzimw2fPl6
STIUTXP/lTPZovYe7klKSOe7yD6L8DscP6jEy/SYzw/vAWdVBZU7JVUZ6KfueupW1JAkOZ2M9Vjt
9PKtH5eqdk8LwhGTdV2/huGOjVJubiN7D+Rr9kx67iRYCDG9JLgLDyOVDQ7ajm7H/PB8OMtLOd0M
8exhJRG8L24Irxu/aiDunraZ8+L6Ta/g892x4huUD7hhAKz4EznFrTb3nflkKe9j8FXHh1lISgpU
s6nE0dLWZBJ55g4Fw8SaTdkZ/Nv2OMmlNmxoRap7FWAb3OgGH/ASc/x0wtMP6qRlb4RPSu2fG+Mp
tdaYu1jho8NeO/ln124jZzumzLY/WMNQ/DTWsRK33HzU6qPKAB+2Sei/8KgT66JxymSs0bPsiSRz
dcCKOxOmw+Kha928fJUz3JtnQfgfSBCC4Ngz90nyZZNKxhabocZqnGLOFPrW4fk362U26PT/mypn
uVxsJp69xGR9vDC9d1M/9equ54dY0y5Bt+b072SspcM1dtZ69+ob+8y6t+pVDnsr/yR2fOk7PdjQ
xWRuuuGkez7g/Wtu/nIeULbLjrES7ozxuaW3ttSTaVJa3NSu3BlDv/Jgw2TUzEQGDVdNOWjOzOFa
KG9+T0Wy9cW1bu6p/xxQ+QPaLdPnOIW+8NoAkSJDDE2aA0tfgsAncMUguJFYX2LTOf0RJjPG8Ypr
TW8+QtR244I23G0gj+UMIBuyRMESrJx+r4M1n24TLotcX7cavTsqgsLEpeA2BtXEvBPhWRo5fCSN
SLdj7t1p73kEugnGE8GSjObBVmTLsoYZg7SRb6Q0tgzu5jV2jfYYCbNtQWwF87Cv7ZAx8KZtfpLo
CXUGWhUreMA8702sWN3C3GrqJkq2XkPU53WKzzhBE1x7RXT0iy99clPM721wb4dfMcFTKBeFOBTl
C/3HxCSzkYQLPEzzdG+LxD0h1jfcpyRZgffQNgRcmWIFZMOBOF54dNcnEITci71xJCm1w4hcHPrk
ondAzZczgo7tqkrxq1VPNovpiHQkFA7LIUY1vmDtHvdrhQlEkZ+acBcgIIeYB0NSQS/Hc0WfUm9C
smihTAZuRgqDuWJzAqAPDMLOao++5AbaeL5rIsiCezCc+ZUsHKJM+Kr6FhnfYcoVsmzVpSDeTbzX
/qXvPskZXOk0+qRV5eUlTdc5NsSh+I3YtFvKxof52zNcxuAWvdM30AhPLLaDfZ2f7fbs+7vc3zgw
7QxiHrvlHB6eveZMWGcZooX7BL6RrsMc5DCP30oefmtdmvvKBvUA5nYTdStGHFOtPxBxiVu4ogJK
d2qxyewVzEBYUcCBsVNiGfooDZAhu7R6cXgWPfth/rSaEe3l8MDQuRCPbftGBtgzCCTkIytZvmC/
Id6IBfGrpn0aDPfkS2PuuDJn4obCqgsvIbUdj+iJkX8QbpDO8GX46lbWe8N0FeNnQjHA4+4/+MkO
Z2E27k0i4TI3zfZgyipymKw7njpMQUz2bcrUoR5xM1PwrBwgaVC0euMiCVrJe9Yii8Y/FxA2BFof
F/OdYRMU4ur5vpHbjJVjzgMJptNiu2NXRx0p6LwGie1HhEI6iKMsuWrdmpDWh9r8DclJHoj6BSWj
HHS9XGTaTrMfK+EazPz6tZqdGNAUXJQtJ1Mm90hHq1q+R+CCVHSy3pPOrD0Lr9AO0tz1pbHWJhrm
U+hfAibSwILzYB9j4VM4pPEXMbIkJCvPd4T1Yg5agma3a7hz5KUvBbIVPPEdvVRx9qhBiUxvd4mF
lw+ro74lWpdMwAffeG5B+VvFDnzg7HZnDtNHJJmC/WEqWtiPakqn/tO1/HfvNn1s1lwz6Oo5ootS
3acexwaXDe4on4VY5peMDdqlE/yq4upNR129xeSAWERzJ3YANs5e5mGwEn6LA/65DZ9FS4wcoP8q
+mlLjMk+Id1tdwwYUVSZveGRmGK48YAirBLM96MkpKTEQrKsxusoT5X/lGsburSofOWxVu1Pv90Z
cwvPfp+u2L8Tu7jwTU64tqDyRh+mcG15b359VrWnwbhJ7dI2PuuwCUt0tFRqDsvphH8fLHMWfvjM
4DxlP5W87Y2P31o+9uGtKR9JXq6a51jsy/C3sZ4aUMY2WxcCic0fBif/ueiwq8OH4aYhI9wEXAvv
Uc1f/Ooxqb9L55MjYiQRBoAmRladJeyV+ZGc+IHZuoBXKl+I+SHBIxx/Ckie4hBVWHkK2h0LxJ7B
pc9Y6BTSqReS1eoPhQb2h6Wl/ZJLl8HtBurxAI0CRhrWpFWsnwTy7aAla9P4yTuPzGznYknzOR+3
qhkc41zfFM2u1yA0JNwjqo/lqKSaCZ20u6ZkhXJ78DV+pZ7AaFx00DfGpr2PpoeCpEKeeRCBD1lV
6ykazXkta9fgpvI8J5TOEL4KGa80SY1J+rg720qHXmoUTr6rus7ct/QZ7exVTzbSOZMkRdRjInkc
dcJaMhYzBnN1uSCFkOkWDb5Vlj8AEdsd9i8usQbdOXghnTQGWDGQzF5IVmaNH47LIZI6d1duIdZp
1oM5HvWCKWl2qrWNGlwVFnRZNjNXFraTrAw6eis0XTVhNWH8JslXgOY+wVYSPdgJ/A+QWTJk0UaS
ltMyemrQJyUMyjAWLc0asJ2CokYi27kP1n7krBSVs5etrdIfYVbDNq60xgoWV8uQzBcMG9lBsxg2
RrS2AAsTfkvbfvNwThiR40bhV6jULk/pKp2IZOeXxfxF800yX77OpXFvQson/2jlrHZk4zbeK4u2
bPF/GJDR61lo9wVkiQCohLHqLlP96Siu829yaTErNf+qXf2rLOQPOU5AHJeaeMy/7UgZVpk2Nvjt
4MMFsQQQMsLjKcJav1kKb0wyBHReUQV0QquL2sXkPFv9G1E9/rNc5e/aXf5QtmkBklJNfER/yEsd
x8pskgDtZVcjueukU5MPkxUbNsbGv+iU/zDMIN7mRzmSyZBl6Hh0Zm3vf+mUdeIu4kLPlaUf2tQK
TqMQilL0H//8C4lZzvPnx4zaR1WlaiGLVv/4mMG4TIjDC2XZmXjN122ZKf6iUtI23gy6CJ4qVnQX
C8H0wVRZNBONnS3VNPHvjhVq/yLf/R+frq7qjqYZmnQsw5otXP/1Kwd4msOyQHqEXseBITlN0FPI
qEt0XX34l9/b+R+yo7/8sD90TipgMcdu5uyigbm/6BziZ3xJzNtAFOOXhRk2alNimWDZ5E3zU48V
mab+oUvMlQmFxet0KquBDSc7U6uyXPiWR0JTZ78j52QbESrQ9cBEMp/gpSZZGr6xs1NqT6q+Cehr
+iWYS01GC8v3yzSZLnsG8VM+8aRx92VS3oVNuDH8fGMye3DSat2rOdhXKGKwYwVEPEW+EGXJaPdY
RfzBUdXX7TyEwvLiM3mtaOA1iCKQvcwS9PJLbJQU6P2mE9uG23i2jUbVDToSbz5ON+KU1BQwJ4vD
EN5fTRBO5pibTHvsqjnW801FqxnRYgZ1uB7Sm4VBQB/qRUyHabJjmgy0KJSVBQqT6EsvjFVKeJwQ
0V5h92eSnSCHc+gEj7bKkItS3nSYIBg6thw4KPjSl/D6AKrQpbFktVF/hbayar0f6amrIUUvypiX
mSqUC3ZIORwhUNENB8TA6KaoPvRgmEsr5hoDTeveYEelGUhxmpMGTHil1tgMkf33FkCOCrmjBvsr
nVGXrO9gQzICqeKS8RJLIClXPvXfEKbfKLtWmnVQiX1Xp+o1B4z8oKhAfAHyzWkEEriKT6cievNY
cX3RdKaXrBxOmhj5iuI5DScFEkAc8ssUkqT2mXWOa1Q9TJX0UKsM0hlcelXPr2mdUxQvTdJ8Jq2Y
t/XLqotWkAuCFtQP37FGjdak7VFtjk3foBhDD8ibG2CryW74fZdaG66QzK4FH5W0tXXEVDqhZgBI
B7uRRBrxlFSuwiMYs0bMCyr72cxPeMS/vF7/4/RCP2ijDMb4a6viD+kiFVZnhwUHZVV4Nt13RHZu
hdESrhoAjWYSDXU4bOTSGNWnOIOp0DVAIQ0d3T2uoXjtjH7tFpYev/7zn8yy/9cpgwfUMKWBWgMP
2l9PGYX+NGdbR7ppZGxbj3VAJw/mgFrnFQkoDAoUSxeN0QMBeIqOxmPAZi4LUj5R6YNOSeAsg5cm
mqEUrsXqt563KhIPcInm9U3RXlVt6xXAKsaFU22DsHY1QiyyCoDAXaUonMa7QwI1SiiRpRtCwMhP
gnk8h19684dEXAUmZMT1yo7Jr49VnHqMxppEXyM75kRKoDis+XvXbTvIEBnxDk2mrn3+T+SqU77d
lYb2Ilk2nbm2KlYVTL+N+qQIa02p4YEtlQxCYgQ9M4vDmkFZrbpjCN0MgIxgWGfIEw11PXPwi9kH
HaLIZvlRAhjLjXbRB0zRQsQ+5XBGc94l98qbt6/ZsqvY/7bnMcdfkCAz8S/2eJAdOe8T5AH+o2RO
mMCCF+EPyYu9gNOAd6gYgp0FFKvX5aKvUSrMeGUPLvtDkENsl3BTHWZoWzFuiN2UxhN2cSbvzxY+
oYB2zX8vBmdVls+ldapJXAn7XxMwds66VXofdlrsFYR/RaBfI91i1wqLxpRuywB4yB6BGQaS7TRZ
Aal+jzS6ErhLWe7s51UtNHUfHzuDB1J0HrV+nQ8XZbDcon214aP6xrDMVJcEkpRFtyUAQ1nbrnys
cBQhjKE8sNmMsjCagLIvfXOvGHih8QsGcp4jj465lOI7cOh4J/+csVDJ22uQ+XStOspqGmDU5C38
ZKxYl6D8iOkYE+uYK3sRu23woQPFsXJqWPujZtylq2JbG9ZTkD0V4wgNK8No6m2L+lQU1ZVvxEtv
SrLK7EvvNHvbWVd84naHTMg8e+iCHLZY1sH5SYA55jFgr2BFqrRbINDjFPYNrOdYBtrhaY4ULtDV
IMjQYcmjKLNRlzQsCenNWA84T5FGGz6eHHSeNc4q27w2RA3jsZXUoIjwyl1hMqPshxJyHwG9+UD+
pBIbLFvJCxn4js1g36oCpbO/NZHImD1YOzkvhpJfzNCL1HxKTDShOGwqhHxCrHUm2F7yrllbXcMV
w1DHbQTRZOS+JKPBm8z7Ep2gofO8PaTyGcOM6v/abIE5dmQnUR49OdM7Q7KJpVVLu2KrSxVzKpFU
0viW+jeZ2FsTuDk9LzT7B5AlDyHQOsGa1O69m1PXS12G66giKJO5XGtw98NaqjgDsIWY+zrBSgff
tq+2oeWGZJWr1A92iZzQJo6MaYsNqtrjTHnrGBNECIITcSqybwKmF2RKVOPKRxeJfiSIBiJYkb2e
B4JXDcw3WYwyxJlVp3Q9xctQPqe0GYP23qYY/1pcAMI7VeDHM6bFBk+rAb8Mkq2PbtKIPyf1rJM/
5kmQ6C0eBAiA67r/xFbS1SfRIR1iBTUuK3IIcsZHWc2gPOOWuuUI+QQlkYLWJsW9bO8t79TXT3Mk
u2CEMauffB2mSkcXDEQ7NJexoW604l7ZMSGGYjl7ZxyP54oVcJC+x/FZQ3aGmhEPS+MGJSy5iiAu
Fh8ATAkeVVN26/KA8aXvbDaB71b2BSBK0beEdMQAtnzkbCVbjAraAogEbluj3ftaPIfVP1TKp47i
oBr2XEhA4fCtqsz+g6vEIqKIRZBudEzJzXFEkJ5b6MDVz1HcBQJjp32Mw0OW7cSA3xZ5o8aDK3aJ
krhVWjIVhk0x6dtgQHhYjutYWNdwqI6JeJkhojAwV2StIP1lwjMCMNFRIMLn0Xww+FqFwPe3ZgAE
4RgJ6rqIjwbiMNydDE96Xj8kI6hk+HV89ShNuC/VSwC8uKOUSzZZv9dMdpQT8VDrgCG9b6HhQhnQ
Jauo/R4jdiuYTncQZclMGnwGDYxW2RrZmyDbDMDKdd1Etb5Nla3uH5XpWqARD/Unggo9FFBMzrGL
yW3QQtAaEVHlh6rcVgzHRjN4TNCEdGgMlMJH+PweDYmL4aVuHwg8Zl4Hi4Oo+7Wh+RiztZUogfzC
0tGvBdqmIGOvD+cWv1rWP07kU/mJa2Eb5aswiyOpO7TfqNfZbpcdKXgtWdA24rnoKyUiKKSm0D1E
7Wy7k+hbDfY506YUtyr2oWXhh+wIcckxyW+ikweVQ4GoovlfXdfswuoWscqy51oUudZMvEq+7EBz
darkhFlKJHAcTaTsIoiL8SgBEeCdfaIyGSB45CYTwAIp9QWn9YLMiPW8Q5h0B32pNjMOuYYWPn3F
mHOrwdwUEbcrIhyVKSmp2/nOb59qlhcqxr6i+SnLa6CRNxL8aL7j2lPFbOBdpG/gmRX1ty/OvXlu
4psA+9K2JN8Bh8UbxLrAnxGbyOpC4nq8btF5xyDYCpIA/X7HFYeaaEhXXf3M4HhkEAOdJ+T70lV5
aZ1iY8mvuGJ1IZDPADyLdiGFWFUQEBC/dSAxAg8REE+AWVXXUQSLrHzruqvk856kg5iAJIzSbf1f
3d6H3i8hDGnyGQCKnWAKt4KLLrr6FMrN7KDnmcSIGVssyltEU+ISaALi51Oe4/JHTJak5I7OBh/S
tXLF4PL9FGzh8fysEu8sGLvXDNWT4ljzjWhIEWD3euFcaxyCnEylkAlVSM4mSKNOhrQ57AkIFFHU
ZFuJ5wTauIdxbYDx3EOBxifeDASbpyTozL2Nru0IKX+I1X1N/YMjUR/ELoiwr5svDkrVOWhBjtSv
Gg+xkQ7LSXlL1ZZomGo2SPJAsAssdqaRQxoIADsxrMteAWQTOgEcdHxqWxUf0aE1vpyIZFk8lwRN
iPgO/bauO96p/TS+IIQF+nxUkwiTRbNHqrUdAxu8FwkiItyWsXL3upCzuv/s8+5b6w+ZDRxL/0b3
liLN9ym1bcaJ4jHkQhjGLcAnzF/on4KK7GfLvveseHBrrqbvf66t/243xtMsVRPbkKNS9v9hrU67
biottaSwM2NGQpGwz7Wf1HyoWXQIq4mAN1/kbl4o8l/oLn83LeHd0uaBkapatpR/tBud15awnaBV
jFWPgEPlwjMC9GlG5SRuHklz/c+/6d/bG34eAjnGFJYmTf3PHgJPnV+nwDMybhK8QarJ1DjjMPvn
H6Op//MH0anolskIyDL+GDgxoo/0jlQZgq4p9M1pVxBxqQb4hy17j6oKc67hxqH31SSBa0bjq+lf
nKR79032VoYijlItl7o/B7d3WKH8b6kZgP9q5hLML/u2uXSG/VSEHcY65q+6PiJ5BPEoKwuWY3mv
kenGdf44EETrt8lJQaPQ0Z7UABQcv1hlykxyTReZ0XyFAS+w324CMltsiwCdbGKc3BFxjAJaYaMu
AHkqqfKCCNStev5e9QPBpGyH/HmL9dTkaI27W9Oyb0k9857FrKe4ZSYzdIE7mwDlSKichvArYN3O
J4HZMeBeS9x60F9lSIlvkgmYnOGibrRppv1a56xoTmlzZKBd+d4utqMt15hbd/22RRCe6zqY9TFe
W3h9pwhOUayxzmiPnTY8w4x9q2sIfJNDJTsC10c20Ezt3jIj5gnxt13iOetmREDiTJtSTY4pVV1J
1nRs5Lge6ZoMdp7Qx+rqx9OSZcIwWAPl1HF4e845gt+qEcZjqcqDUr8aGLM0NQFXto7L16C07t7E
Hj+JlyaL7pFOPfXcQigfuohcYqZeAkxsXozotoco0juHqrp57d1CwwxSZKP6j7mCdwraGS7uCf+O
x91pkj5JGtHajOPnlqU6p0zwm6TmPvX5JEjx7oMv1WZD57gkSB1CGsyCGB8lf5ui+CtMKvS0bq6U
+158eRHLlFp1tSy8KCxRC6tbVc624btu65+R+Nx+rvuQIFbWlR2SOzH7qKWGd8IEFnJLQR7LrF0Y
xdVv3vrYYiWLjsQELYcKx2mt99bCuVOAqE3Q12ZaccNCtS95yBxGanEKI065/fM79/e5IK/2f71x
8xv5X0PI0O86qw5rdGRzWpmgjzuramm+dt2AnKLHqHkMYXmMq3/+sfrfDk8LECkpV/85UmZax19/
btblAAT6UELZaPyLmmBK9sO83lJrR+DxWL92Uc4HOtCTew4qC6lXQMfypNU2bdZa0WIMlG7LLJcM
xVjqrjPY+W0KW2Ofa030amlB9maEifmT5XnCtEBXYReMPW3XorFM8VTYI2F5ujrsB9k3T0rK8CFv
M8xVedtwtyhtAEbZIrOqjfVuXxTttLfzsrgGQd4+Jm1Dn1QY1bmB2fbDWTB5S0YJrNPtrERPJVPV
tZUGJB0glOJSt4WDEjbJvr2xSv9lTE8GH5/WX8faOvgsAQRCgtlw/hxr57UytGXLnK5lnA2JdnbZ
LFr2wbrSbsc8ZMc+ELF5GWiuQFSODYEt7EAtKgr0PW35FaFJ89B1KFgCGyzKKVsaFERCuY/orahp
7eqExmQREzVfoJ9vWf/OznQS3vuEruwYoZCysZALTOGSVEiHqFyupE+jrV7lOO1JNF1wtAOD+zV4
OcZDpSP1/lF8DGk1iUceYjjSmwPlqUSCZNBHFX2zSMm1HALWVVG9yMZ6lWX7UjNnPa49fjrdm4SP
WOmcJgMoRXmWBCWTWWyxectJUq46Ninxk6d1wOrYq0r+MfBcnDXBr4azqmbG6Jgh4wHC+eyVTZtI
jiJYZUFCiT8iUlo33qFQlL1VsghEBaRP3TKfYN91WEzCn7jBXYQTSvmONM5azIrw8S+q8jgEb2HZ
HiYDXiR2OFvjXyCrhWyRBNumrfaVhf2CcbklnY3lQCUQX4NyyyilFCYlXqa8MIRZ6kzmI4D0yAST
LF+2oGcLxnSh1m2ChLTR/2fvTJrjRrJs/VfKco9sOOCY2jproWCMZARnUuIGRkkU5sEdkwO//n2R
ld2dYuaTXu1fLcpMSSkiCCDc/d57znc45YwtrVO64qP+unTOXVPRdI1AqerVkk67ePBXiPixNaWX
FTz0TiHWQJFyDhuou8dAvKj+a0vbbPR5Xpz7mg5SU2CI8B87mIRL462peF0eHmHg2KGf8MizDR1U
lRn97nsE26u0OzXRI72VUt3k594OjqaZrvfRTw+Do3Ch6QuHDvsYT8duPnXBN4vusmuTo7rLyO20
1TqIXvBlVFgV0pB6jwXUok0fsQW65NRUNBzjM4yjeYoUeOE6IaD71XXldiTuve7NxeiBD4Yn6yMe
R2LmI46MhnnPEnDCg83Zv7idESp6gDi745hvsRGlzS2xV6tQvXgDbrPFYm0Qx3OUtX7ROGZ1uGXa
Yfkbb7q31SGj+sgOcY3E/DQHX2hBThKD4XITWztbihdmikeh203Huj0qNDVn0TR6eWfAZfAYLKR/
jj2DUUWKBVVZlLhHIImHYYlOcv5W04ec2vp6kB9nfW8t1E/Gw1+cH30UN13wyUtIga4xQ52D/his
4rJlKkJHaugBiZB94LcCDQE6ObhbdQhzayddKOqUNV1QHocMtVtaAuDCPk1H7cdrufN3pzZQT6AK
WdHdvwzV6qRy9FCNEHDo6kgUsKwcqcz11TzF04OAsbJDShYdi/qM8XLOdODCGTaDLyy8LM60klXA
972Npk1XCHVsZj9/ZXnmlDnH+bWc7YE9tC9mAMizRwE2tyPBS6MMD60ZvZ9tTX+zlnpOEPh25IAr
8t9NyharWRzmraD7PNOtm2WkbkwwbP34ov3NJFLSkWeuGoIesEP/3Lf/08YbhG3uRDOARp/nhJlN
4D4aNGW7KGugWlRuCNm9L9eql2B3IlzfJtfDjXK1d/vjT/J3xQRjA+mFjHldYHXff5C8H7sBIFRA
MlVe3U6qHIi3rUCH+XbMXtgMPykmnL+OuqX75zd8d+QwFJ5hVCzBRcFJi9vuedtSLtaqZDJxtOOe
s1mFrMpWyNeDefKwNtrIVCqIq8MZEVATuYkkDS5R24Zwi9oOCbm2CFzpzsGKnd1f5Jnoz97u5gqY
rfWk5CJ+8lv83VULQ5BLoQhcBrLvrhpj8dZCKxFd+FbAmXcM+ITnygVeT12ipIbz+pN3/OsgxwfV
QfCgcNnH4Gl9f5+4EF6DwoMJLlmI9BpIhFjVfUe7tdf287/7TISudBx+PXiZvv/7LfzTw2kTZZLQ
qjnTkAkvbT03QzTfnsebGqGl8t2fzeX/cjnhUTqOJKJFcnyxw3e/3DgS2zO5bDedVU545lPlHZ02
t2+mOS0+uTqWIcpgJDeYQKwEIIFr6LbNmXPIymIEbmYjay2jKfxEDDXnHuGVCqIiU4SfMMb+cl4O
PIGr1/f5pCLgCn1/F9w6ckeZM//q4ri6o+R07uJknu88v8W3TIf3aBnL+vrj2yHe0VwjwbsCrQwh
nwRnlcS7d408W2U9j+K6r1LyiXVhfWlqoK3ryrEjbIqkmToUKduhscAWNE78xU08cfrxp/jrPfJA
yUrXJ2GNc/97colVeX3XtBzZHT+2jgDrHBRm1h2cP3IPVSN+ogj5+7cLQvu8qVCnv+sFtK0K0JUt
Yi37ZqviMjtMfmbWtESI0xXW+se/3O89k++O0AG/nQhBtno8i67/To1RnrnCdBQcpL9m5Fikzx1d
EeiPXgi7YJw6n5F8YzinZo6FEDQw/cSpbl7GAblm7ezrPNJfvKimmqHzTefVH5EJ1KrNVgl+zw0g
wOhO+3Nl4UpO++vZZZaodcX0ZsT74C++h205tmmjV9nnRRPUmOZTiScEWgq7d70mGHdZO0nIKwRg
U0jAbCoXSNgyPpqpj55wdvbF6sfX5a+rNdfFZykAFRTYgq7T9w98R5AtI4bEX2dLhTKpV7SsKW9m
9+tEPvOtmCL8rWpm7KUrD4MCfk1kdB0+6qibVccAdYqZ+yWGgGCH0lYUpfosx7N8usmbsxTUIhiP
qrkvD0kjqlvRui2ReX0qHWImGiSvP/6Nvn+uQinZcKXnQcxjcsVS+u65smw1JKFmv0s8XBbWojbV
3PTbQseI7yyamD9+u+8PR399u3e7XZtqMwBWJ7CaOO07Udn+oa/i7NO//y5ehCDLZyOXofduO4Is
HlGjwEywmhB/LDMVWs598JMvyTus8b9+mQDgIBISmnd+8O7amTIMx7GAHtyG5bizguwzd5+RVEWj
fGpitatavp28+wnBI0c0D62GSqxqqyFewiWhMCx5mH4ipPqbO+pJ9FwuxGuI7O+5jyIRgObVyCyX
cNVHvwS8QsJrLgjKIIeOAiQKflJxi/NT/7+rxe8XApkak3gpfGhO8t31bgaUEMD80Aam8fK5Orf4
0jT47Fted59LRsOtqZEbdL3c5mbJLwoR5RekV6AMtkb9+OOb//efxqOZwhDDDmX47tP4WUY3y8Ew
SW+/XpNsJVdJj1vLLlHb96IghNzYkbgWuQ0ETYWduxYEASsCIGFKKHquP1k1vu/u/HF5IjYKLxAc
cH9Xo/3p/GCCqYt163FHqMGYs+QvHPun59nmNJG5Ybwug8G76MOk+MmXW3jnrfDPd4beMfRX6FpA
R5ET2u8aS3kfTIKN1F+bUWcoo0nBslUXnlrXq9cwkfqVyqNs3cwFGWlzSShMZGtn39EMZaRGA++1
SA2ZSm0L5XBJMfmKInRRR4Odf1zarn2afd98jb3evhoC19oEZsKWR0S7f2KwjxJJw/Vh4kU7sI/8
/rqfA/dS9KODQ4X+aWjTwUyxKG7ILZpO7PvDJ1T/EXqvpjuECRNRWeRipyzMj1XhFAjU6VoS7yg2
ofDyjUOiQ4udC/5jMduYJkdOwnnQU60ufY5/XEnOadB1GA6gbCghL8Klj54bvZBi4tfJU2g57RPN
9/yRSZ/aevW08DJat90pE0AWLCWsvVuZ4XIRWptdFIXnDA9PG5utLg6BfsxxQIrGPN/4SvU7oFZ5
usvZ3Biv21G9HevWfCwSt9slOer2EnQJAhYnlpem1nm4LW0ye7IsYKcQAd+IbWHAiS7d4EpEXcx9
93JekmMZp9h+maQUVNW591GbL27q6D1QjYzsBEcj6AIBoR0UzVMdVLh1He2s4txpnoY5YiJnBw4x
mErgTKycs/6uMYgvzFB52BfiWSEya0hubcbIpmlblespjNGVwHqhXO9sQ3RQ4sJaxpqTLCQ+5qq4
VLlLD7HM5k1PJ4mMzGLaAWUc9spJwztd0p1pEuQFXmi8QxfOM9GLEfmvZXI2GXMsYGQASI2ZXvW1
LQf7JXZyIkGsgASXssknND+ptw0MKbKr1BV014tz2EG79MM1mZCEBkwJ+MK51sgeibrEjGMsH/aa
ih+TskQlPXE26xGvi6anHpHhs0NWR7DKl1SordVF8XOVZ859ZprgJ0vxu7I2ZPOhcJYMz+0o8lzO
id8fF7JhHmt8yQgQgTaMjImDmYtl5V4LQmTqoQfGjBb92XO+TTKWT+h+AuTphtCKJiCc8ccr4/nL
/m4x8EM/siPJOuQI592hrioA/RQaFU6RQM4c82psP3jgliVz7nk5sMGpaw2h/XqaBjxiXRlj6P7x
R3DfbxVsx7b0fMcTVIlIj98N66bc8rJEWdG6jkP4KdHBytiUyHjGqlyh7LJvl8Jsi3mARBBsm4gM
bpircUCg0O/q1WYdZfhbSwRWmF7bHD4nKRekO2BrpSXl+5ctgkZiWFlaiNHAlzI2xDVWH8492gCh
Cqf2fxVB//HF/Gfy1tz86wp2//wv/vylaWedJWn/7o//PGZfdNM13/r/Ov+z//lr3/+jf163b/V9
r9/e+uNr+/5vfvcPef0/3v/itX/97g8A4LJ+vh3e9Hz31g1l//ub8EnPf/P/9Yf/ePv9VR7m9u23
X77Qye/Pr8ZMof7ljx/tv/72S8DZ4j/+/PJ//Oz0WvHPNvqt/pL+YzsgW319/8/eXrv+t18sT/zK
RDiwefTRsp97A7/8Y3r714/kr76N3Jv/LiOSL84/qhvdp7/94v1KwwndhE0yA00hN2AL7xg08CPn
V8Dm8LsjZPjMYKF4//LfH/C7O/W/d+4f9VDdNBnF/2+/+Pa7vZnxrWdzTHLC81HJ86Pzz/+0N2fE
skWAyj0gpo77VjRgyzQmk0NOKXY086jeyjmGnecHMzGIpJiml35J0nMaC+dy6rL40ODPwaXMlE3x
+G5MtDRbq4+Gb/WQhbApDaoGTW6425n2OLpW+qX3U7VPq2E6JtE4rQ2cHdRk50LBdGP6OmLcu0kW
aV/2NKk2RjAslCHzVln35SW2FIc5pGpQarNf7ynPCUpybH3VecgNUciUl3gh/C/KGrpN5C3g3jBD
sKeUIKYSkW/Jc24uGaOTt+En00WZRtaNInx3XxtTPLhuUx+gDgefJY6PT1gP3KvOrZfTVOv02BQo
S8Y0/FyfjWdkJdt7y2vPiOfiTCFjPMl5JlnVlZnhCOVy12VRdJmNQ0+jv6wOpodtvGQdJ5Kk7eEq
UG+Vp3r0fIKiU1J76qja0mxX+wTo5UoXLptsBM+Y3uRZ3TRxlkhqODxeLp+bxvMeVJRV5Ybdk7C6
Ii2s2xGV8TZILDKBQjH0VyGTGkm2VyEOXpSFX63RnTbA0eanyOrUPozdElHIRJqwz9IA8GY89LYl
ieeQ8J8gtONFy1FtDIFdAM0xwsdZP3bs41WhrsOJG4Va37L3aYActOocc1BEtRKxmZwRBAtM/cru
UbSlyQKbNAV2FU35lZOCd8ODieZb6nafOK249VXfb+NxaB6cYU5OQPoXZgC1QgvoGNNST6Cz+tAo
j9Dq3Ms6wqWW+RSUGFYdf+k/OhWCNTtjwOdHqCNHjBwbEJcWkAbRoi2j+01zzo/TdTNO4efC1QZS
jonwpKYMVIjZWMFRRBCKl8B9KoYR1TzmqW+ysPLww+B3xTo08bJxux6x3OyhTJliWe+sPg2sQ+50
NOg/jFWQPbiDEAsni/7sbGwSQKRYh6OnOrXEY0i08Ql7QvUYF7o4TM0SH+d4sg5Ol96ZCf8x5O4g
vHUDC8v0XLkkjs0pE1jm1YOljkWXMk7rdbHobVbK8jpcxHzLkZLRmxOqr5WdImKY/XoZd3lRS9x4
OaRtkJ91fRPrun7KCmPeeoj0j3QzcGLGTOxPjo6bx0ULVIyz0zbgpxetVnEc4qQsjdJgOfquePTs
pZlQ/58dG5DGi2vfVfCua76CwIJtl7A13clsX+IPWkVASy+4+zansCCZOfU4zsqRLSXIrIj/9uLg
2BtsqnHebYMKf9kw1R1Rt0Z8TGn+fSh8wDl13vgHtJvfAhyGkZ/oL1YY4Q/gyhyKbsKINTWo/7rW
XzeFjgrQXoSqoG5fLkRUudeh50gkdpimeeF1W039hSCrczvIsbnweUp9RH0na+ijVVgv5tq1E3C5
ur5Z3Ppole41N3lbBnX71iLSvEhzYrKzJSFBMWrwsSU+sJeKy5xO6trrkgG1HarSmK4lPCIQDqTC
tjeiwDdqJZPDx4nu8AcqVrYA1k6+DKggcSE5F1Xv1YgwQEKtUd/AZVfNozTpta2aN2YdDJC84lZn
xb3K8LRFaXbohg6RbJ+Qvge27EPHUrG2rL5F247YNDLTm5WRe9t49WEJi92SiFfX9ryjHYUaER5R
R7ossw3jsuoKJnZAFhR67aQNkP/XaXe2DeK64MixchaO9kVsX5M6mGy7MROXfAt874OBMaI2Is2y
I08f5+Q0kDec7p4FcfJ7KSz7oKU9X1vtXCD8Az+Pna+7mq38NeMZxf7a9R9ThvhM2ZrhpDrDt5Az
8dEmWZT08VONonRfBtCXcjwmK+PHYMmSADnA7D0FM4R3MoTBLBE3TIwjM8HSFwWMvaFYo/Gx11Ip
Z8tpDKS96d6aJg1eaDr3NzIeW3xexN7KwVv2S9YAO2yLjS8Zo5Wjk3wb/ZzbWiEQPS3Zcocx5aFs
my9Jat/WjRWsGl2cUWTLda6Bl0YDXxo1T1/swnocm8K7b5dxYtFGwSNkYSQwtdn7VHVj0DJ+HudL
nYX2bWCN2Y7EmFvWJaiCGfPgNksiQLK52U5hUJ54dHiIaGNdkDoC5VDiTFq6AlFlSewe37c8Yiab
qra9Kxsbu0Ot9JBt61YiSjJL5mKt8bxiqyJ2nq0vxgAByujich4MgP4F/VPGgof7ehiB9niZ5fJN
KIJlX9VMYtNu4YaqcExWYz1XtyM+KuRAPY7yRCfmcyOH2FonimISOlDXv1aNJsuXd/ikKz+8bdKs
sTaecsLpDqrE/KLUNC2HyS4J0rSXSDdb7cyEeSsY2Q9jCFuP0xpwUJGi6NxlOl7OslG235WSYbof
SoVQPmRVeO5hWgZrNVRhvbIzi+QBZhXavjAcvAawnVIScZyjsNqmtpWcWg+YZZxjKSGjiAg8v5ks
oJ++jekbTQ2gd2OpamcHS/NpVAqqhxjRiXNwwiVMaB+xoI2GKjR1ZfJRu7hDPij04iDteB6PfCnt
r7Y3VjchIYYv1hjJbzppkBpHRfyI+i+6n9wEonGWAaRuDTEraVUy0ScxengJHTM/SRUCPCFI7uxA
KQWfpG6vBj8LkGAhvNZTWIJpi+2MSNE6Yv+byvJOTbL96sadfF5mTPxtk4CTT7tBdx/iIEiOFu3y
w0JKH6mvw5Bd+tHUXs/C11c9CSnrbrQs4iRLmEyqps7gYOZfNIEoPiL2gMSqIA3zksObo42P5qJE
vZ5MACxHE3PtOONxJurIM6yBZ0r0CoXbLis3XMzXaW79q3AAhyeFmm+WIbJgZMYVyhK/Epgcx+ah
CPvpalBRyOzezg7SwoDQDlWK3jtsd3kXUiqFSQ6QRYnPI/UmcufScm5txsewK0B1VGlC5202MXKJ
QINpCKVe1eyvKy8Iu1t/6rObvFKADuaxyFahtUyrafGcI5F4+Nyknd+KSi23iXVOGci7eNenxn0I
LVG9JKXLyhnHZAz0xXBBnFO0crAer/2l6C886t8TSshpZYSI10zGgIKYZpkuW8ugWJu8GopXTXYW
qIh6su+Eq6KjO4L+xM+HMY6MZ4BYie0/VCbNjq3tL5/9fCyOZnJEg86hbQ8V4j9iieuMWFVB6EPh
6+SK5mm/67sZG4SX67UjZPk6irz/VMezy9HNEHgrZgJxOSkzkOSAchLVkNxFWHdP/TI1B5Hj5pjn
TjAknWv3qmhSgcHJaZZvgGGsGx1Coq4iba8iZerrBQseJaXG+K+b+QQT0/9Xdf7/y8hfxHke/H+v
I7fD/K6A/P0f/HcF6f8qCd89D6EwFQaEZ/1PBemLX2l02x61G01O2z3/6I8KMvzVc+lz2Kzr4bnb
QVn3RwEpfhWBsM//Y0KIToOu/b9RQPLJvp9Gej5ecAZBAt8yAZM0et5VkLnMlSKOJl2htu2PpHIx
xEEXdIiaeTqO1Yhsqm/LK5RU/o7ZDj00sEz95VBmnGKXOVWXZWXN63ER8lHPob9rIlUg647IBMGW
BCZviisH/1I/3ktQ8QfMBvUF+eGk+jAVvNXJUJ+6NMxuhhyEvlO4GHnmYnG/tp3mHND20U3iTPWK
BiVSlEzGzv1UJjjLessAp2tyODV66DoNqGxM7rLOqKOyveIpR41If7iwoH254hSRDnqBrre4ZfhZ
nOpiLg4OetOVa0aLbmALlzMtMpJak4TAD58ev5bBdN0uNSfmsGwRLwRyJvigLAhoWXVLYt8ztY53
U1V0J4BAycfOHvpTxlnKvTCLIes9NunX7tyTanWk6AWH1QnN2/g56ALCN+Kq4orTKbvQSS0eRTPo
G+Z34U4vaGIcYwevWg74EFvc0Kp3JoZ1jUn2oQ+BiJMzpjup8l3njfWmSefk2mkK7CV0m3t8Wa53
I3JRXcX11MOM9aPtrGrvBRDyfEGJmiPSDO34MrW86FMXJfoUNYuHqHV0SHH2u+iQGOiLYZ6Cy2sH
78VCU3uZF7N/FwdQmnkx8xQU4fRU1rG/x6iPDhMxbk9tcMb36IF6pBZklPZF+axoSOwdqLa7cEQ1
K6LA2lEOJ59wyA3HCXky6n+JTG4hSeeuJzgJTdsQfSkHK1yLce7kh8DHHjSTV7he6nLY+enUHbxu
mbe+P5R3nEDt62xsIiwNjdpWA81dgWPyQrFIBpxs+hzbhYrQRM4lYtMozK2bMfazL12L8gMjGda/
2i3ZFYfMCr4kaDuh4s7JOummzl21i+3sqqZtyKzwUE5XfbOr3WWE7Wyr+GJKiAHFhoFSMSIoEx9h
IU89A8K19Iwm0iea82NUqXllXJZypMdFlO7joQhuwnBwtzwU6UNaBZIvlW3aj5Mc5xfdL7/D150a
tUxbnY8xdtNGr70t0z3eRUiNKomX56R0cEjlIDm6i2xO4mTdJyVWcRonzjUx4P43KVtg83XckwuD
+Yvf1GkC+t5pQzdmLnHNpIWX7oNBmvaDPVvpvknj+tl4mrNanniEv5sgIAIipGvzrCINIZYyY+cQ
Gbyn65EeaWA4nNWr4jp1JjThtIKy/UyAM6iVMbpJKZ2ppe2Fo16Ve/01zjqDA8BKXj23cY/zwlpQ
jUt3VZI/9KCbhQ/pZAW99jEAI0EBnqavtuijK9qAyaubO/ZRDCo5UXXRO7H9gf/v5qrduwlgwroa
+ms5Lvk5QCoInwMjCRiya9OcmqVonk1a8Zup1uPq2YYPZTkZ69Ic+Om+FH3z7OiQeKtZKV6Wa1k9
C6vUz3bedve6hXVPz6xAaOhqaqOAsBbco0sZAqHKhvExZQzVHus5yPm6BUp86LyiQuzDftA9Wv2c
Z7SrQ5JBpskpNaI/jmqg6gZEuEmX9F8n7fjesUJkY6/ElHOfey2Eu+YFs+UlKeLzr/X7LXZkytEb
nAgfoDXD2XxrzcX1JDhagrtxBZxNw3cMdrBj3dtBVnyKaIy16zbS+lPiKXE5mdq+oX2FcG22xUGQ
dj/DEcu8g+ysZS0T2VUEOGsov5lR5iGM7WpfM63jvcCGPcvMdA9FIgYMcnF1Rdw8DqMasIrt4QXr
RD+fnGqw7x1Pkd2cWPmygnVa39LZXB5QEBVX6MdYYpO+059N2cg1ZrMUBmHGs+gRNPY1o6YjcCHL
IUYFASPYD1ZrCDEOUzQJnQSrTlwLP6uMLN0LQjEXYLvLUoOMRpkmgyp/66SnposaT8j1op0MjM2U
DdMV4gHy6kcqkqfQydvPZZCe9cNI3EkRGDyyrT3VCf/SLS33TZFKUZP321YWm9V8Ln6HWg4bOx6W
4UvLNIhGyoTDiOdsTFBaj3Ie9kulXrt5wmwZnHctXxGzTTkeYNm1yiXgMJt15J77zpSpq4B2Unh+
jsuuvfGbkeAPpkQsImEN6733EwufVWlhDNZDzgPcpAveBTdpMSk1TAzoSEGu65A9ohOuCye7GE2I
VpfBXeRdJ2SrPoi5z8Mz+nwsDyMTLbIGq6kMLozsI3EIlqoMv4WiwO4VmJIWVV4yDBNVHt01MhWo
rpPArTZpYKzgXpamlSvasPBiB1rF80aPpWduaNTg98JErkf8O5brhs/JEMYPURZAw4VhVK67GcKg
bFK+Ml42W7Rbz7E3mvk8AWCOaRd+8drQBwpcCp8IJdjNlLiJeCs1Zd2HuXOX52qQpGJUlQ+1UVnk
I0raDNhxEH2ZD3hWzAtbgTkBOocDFpscebWDBQyuklxuws4zHCI8Obz5YdxBaXQHMCTSbhCTxzVV
xYxzYEhytSlytziWS+JD2XddcMOBZrFfNNEjHzo+NoXlEi1PQyDGEiBrU34ecPZsqkjpG9eI5UkY
JVdDuOAg8Jvc2lA42rt+tDvs1LTv16FS9U3SIU531QA/IK9tSOJT5ZMD05KJ2Gl6EyIn9GBJ8vZF
iXTcjCP6tMWrxKm3C0UtMKp9Edjxp3rU6mQsh9wbv8GwLvSI5ljHj3VegraPNbykqajij7gH1IVw
JvM1JU3zMfBdmX4AYWlvq6Cfb9q6rz+OyrFpmMbWkzv2uIiLcPb3MVvvfhRh98glCM+yIGl/kkGL
L1Ca4KH0ynxGxZll1zQuJeRk3z9acrY2E+6LQzHm4dGjZ73COBZusgToR0zhB6Do5LU2iISmf05E
Va3TJeGWlc7kf2plVu8dJtXbMo4II1hEUH20q2m4rKwl2yZTq3fhXDvXQInS/bhYzmU/F/6dk+ru
svXPavexhWYu2MugDzsJJ52w9bBS9oGkLRWJ2PqUzYb5ZStLst2dfOiAr01UuwPbbfvBp/uCF6Qa
5xlVuBLwuMQM/96u0jcEIRjFh+j80GfRMB0mNwxfLBQbewe6ynqUycwLT1nyQktBfwONk7x0Ths8
M2kMLzpfW0R0zZ3+5mf2dGymyPsW1ZU6CVOOh0ridh5o2q+HMEtvBelIpxnL3U0d6+I02JXZ573I
rsauXNZu4PR7JqQtrfNo2dR+q7Z9GYObZIjOaoZ7SXQFzJzM8y/qUk7rTgnGl5ylmZe7fGlJbtvF
IwSurnb52iTTeN0HtnXoPCEwrQIPsoKg/eRBR9lYVQa/WoBqzKfsy7JAFdSVAAlSs3QKYF3A0GKC
DsKejYS9cuWkabiiK0OwopgBrJcTqA9ZUbq2JGmNfQgMIF04iueLoCUrJOG28bh8Ukk3PjsuqNYl
LsSOCTCsWro9H6e0ci+DruYk3Y1qF9GNWUF0ay8858wv7/3qtgi8/G1Oe2CWYU0ugofJTUkOfboC
i0NlnG04kmTXjW7sl8lr8lsmd/WNJ+XyiT5AeyV6Wv4mJ0s0HPv5IZXEMvoNKUKNTw9qQ1/uTM11
mlM61Tk6QWyeC6wCTDeQUYIqWHyHtds2jln1Uop7b0Fb0dZQ/cosWXZu4VWXIhyW7cJJ4FvRVPM3
jznRhrYk2MkO8+gOG7n9CAyk3peTE5+0C7x+JuEO7ObcHDvf+2rVdvOkCHdYNcRd7Gx0iPTfpXnJ
p96/dlsfy6DBffV5kMLBSEjiNCZtuwGS1nH9Y7rQUJo5TFQOihHm2/oqwJ2OA9kSRPzQmp1Ifsfx
cAwXxg7kB7kot6kS34QWDm7ZyL/3x8y6VmkYH6Xo6IC4EiwdKJBkird69G16IkFhNpX0mbkl5+9o
i69ySbP2Mh49XEwc65wHJ0rHh5HtrCG45ByY1oXddC9aNjTYt/BAJDaPbVwqzdE/NZfjmTOX1zOt
4NyZBsyRFpuFHWlYFmBjUuHRiS5dsBUFIx9TsQDDAxzXvevrZzIeiAfypLPsda44fp9HKPejqTj0
pKi/D3MBidbyjMB3NaZrqyBQcViW/laoJr/p+Jtr5UTWqbDpUyY2kEujxPIsmoCwFcInLjNccCcx
uNjPXV1u05xUvM6mD8nBPFqNkTW/hg1KkIBMmeux8O3ziodFnbYwExH8uSe/aMU+7jJ5CpR2WYQg
D61YbWqwmIH7MMWq3hbsyxsTuz05mL3Cvbm0ZB/0vWa/JXotord1EaYe8FNZ0S6EYKXbr8PSGOgn
tIhJFRhsAptYJE4h9cAFybowMZi6bAru96FlHLBpLdrz5P1hK0v854wz16GaXOcYlgBrlO7MQWD3
PvRmKEG3dOMHg4Rtt0Sz/MhAut0s3MO1HKZyT8sDYHIY+AfK0eIeNZGApWsDgaUi21s6iq94jPAs
dom4ZDrncJqJyNjx6wF3dOXukr6JgJlRzbF4Ek8rkFSklMVPXpWwcfROc7Ral85hUgU7jyDpHb2L
+TONBI6+adjtUm8YSDHI5gOvjp/coOrELVW+Oe1EqtxQxSiJWqgzVAsJGW0kFjW9me7bIoB0FILW
afNQv/lFmN7OfQ3s3Jr0emlltzce0zLwrir54s9MgFNko5+jimQOKR3x0W4Dn0CMVBKECgEyNB0J
DdQ7/VZZffdAyT4dGrYgopyERaSvKcYnejfVTWvoBn6IfW+4FkNb4pSK2ru0q7JNmavyIsiNvKsL
WsQORnckcw088cSHRx8nPE6FXNS5fVDyhadnL6N0uHQFSs66zsEtaPxuNJXHjbB7sY4ZS19mJqBu
aAXVWWgBhnMao1+tOa8eZMqslp47X4V+SHpi2I1znod41rrXrryL4g61WNQWrzIw430fFtS9WnSX
TOdNQ2SkBAlXVdb57rnzZ4RhxS1jHlao9pzqtASEvHdlOL8kQ9RfN+zQJ5OlaJOtpUz2Q+a6iMVC
kVwAa2CoK13QKZ1q9lVIT79hiHcwQDdxSM9rn3N++yEgwezKUf+HvTNrshPJsvV/uc9NmQPO9Hrm
MeZQSHrBQlKIGRxn5tf3h7q6rxSZV7K8z21WVpWWWSkO5ziO773X+tYCG8kt1waPWtfnkX0JPrUz
dHezLppbjvEgjcsGxcCEeUdlif1p5sHZVYmdPNVJXzM59WW5L9Ts3g28Gh6rsonAXUYa/29Y4REr
c9ouXZk3G5V7y8yKQCpgbuSlb0M5Nbe2D1AkmWGWuI0C6gIxQjMi1XPwQEGB+RiKXnjb+769tiku
vgv0oNjU+3a8AUVVnipEmC+lwa7reylgU/ypRDvUAW25uBl2HECqaJtVRnIm+Da+p89Da0QbKUyF
fAmGm+R2JhnpgYy/6AbAnYApzaAZm0O5dVXef2tTU+xBxU7nvkFzN09JvR+UUd4btRjehr4zzj7i
9xs7wBeZqUptvc7SsG15sLre4vkO2V0oXJIZtvII1NvzE9DFehqngWzOCMxvZSAqlz8cv67+OJd8
cLpgyfnHfVFSpucBRwKUL7utH0s5xC9eMdWPA/AfcDqMuu7c0sy2Vjm6333YmYSNxpyaWE+PgfKC
/xVIocBaBFJYkH7X2b571UCCX6efxVE//pX/7m3Lf1l4mDD6mP5iJ/B+6m1b/3Kl+OGsoWILgsVp
8O/etmEG/0KvBHjCdPDeoHFGpvXv7rZheaiqXBtOA2G6PrYc/5+0t3+VD6ONsvmjaGyj2BMYrcxF
a/6TOgpDvk/tEGVbO8ofS5OZopUA5AatEmx++mL+rcz6WYn1hytZ77roasBr4GuuxAD+FjOoBa3J
ebBT//7315E2s4efVJCYdUyTwQDeIcsMkMk77xSIYdEgP2xsglanDklBYI+5QT/FgNGXFOnyg1a2
uXXHMHr1k9TtNn2RgIDG1DF2m3T0Pf3KIF9Hu04gc17ljk0AGkU3afRFF0BzLxNmuGgIAMBh5glz
YihmAOc2W8t4NlB35QyDp5m281iZ6gY5Bc1gjcRRPAhs3cO+jWfiwTCJcKq0oUUwZ+7p5RNfMceE
E2Rtae6mUBI0FoQ9fEpTYxHdqTFzKZS8ksB6x+sIr8JrAaosc5XZHmq2Te8wWP1A+SKouHdYUvmw
qq2a7hGtMfbf2vHG7OJbxTRv2NpdErkTPc24ywdbMmUG4nwsCyP/Pg1S5utBNUm7iWKLqIbMC0Tz
NtIXmjg+DZHapHlTew85/URcOgPq40c/MrS+y3mvwLRo3DS7cFzQRFrmJW1FLEK6HkqQO/YoSWBS
qt+0GC6NLyh7CfizqgmmXMCtRoe58Nwl5NK1y4fa7n15Z5HGSJzwlItvLogDd9f1PZgG1dtIAOKC
IpqUH0yCK4m/tDvFgh4IdLTZ83ZlRqdzY4SZHE5uogDwuJF/Bx/hUMBTCLdeFXFYrCM/jba5ol9C
LnYQTHsPCAJoTxVZ7kI86Z7oncts0/vxwtjTafLg+zNn4HyC1kOa7hAydExa93OQRxjm48juuivV
GsNQrU0SlUvQ4sOzPTPfhL+VkbXiY+FuAUIP7UJ+s0V3ZJUK4zNTYZtzeOrFJ+KO6eDQVZ+Ne1cp
1T4YCVv9WUD/pL1m17U8e/MkymM2R0s08sDo+SS9uJDnnO4yVRr9gOGqqR76BWZa0eQLO9QoQWLF
Ni9ZNwMfIRbzFsc1HPxNRYyM7jTo9Fma2SXq+Z9DlxWEKviARortGMmYRGQk2uPGhh4wYmk3DHul
MGiRHT/npNtatl9j2ccbEtk1ALZc7YiJ9GxSj3K3Q5mQldVhcC1KAlRr+dNsW/NTZWTux14IDsZO
OiXEqmYJ6QupHpti7ze1XIIKAXisg9kxP+Y6ZpYSJoJcT8yisHLaELEq+VGVyyHf553PzD2ov3My
h0VI2GUWHU01YyzETFhDcBCAR055lnviKRhkYJyZP8Enq8B+xzd2howfe4sqQpCVTTNtB5110HPc
eSAZqnE41Xl5l6SnKY8wIgb9zDlYTL21MR0dCuhszRxiFEqGa+FNKjqK5fy3c1vN4SfQRuPiFRmF
ehx0Cxg/xNeD+AMyN08/YAljbYwa+q2rFxiv4znxtGlmtzU3YpbpeGe0kUG8wdAWat+k1pKDVknA
j2uMC23lfUg9ZyZsLRcNeJuLKFDo+t9L0HQ+OENHGg50T2uauivo38QEfhW7Uh+72LYcbB00+cpp
E7DYl3ATRJJb36Ppskacj+m/0U6IZgYzCLhFpZJbofiVV72sIvD2IcWuNUpomp7ZIlAppE9gFM0N
mIt8z3QtPLN6w8kcJDd1n6TtTQCK2aIdPBg35jz75OUOHOov2hpRiXU/5ln90ZlMWR093Q1v7WQl
xTEsSwtqYDwGX9lBOoamwkUG2Xv2wNzHdJMns8tHQABUGoR09Okkd3ObdFsFpuZjOQDhM7XTPRhC
oi9KuzY7O0ZFADUyMOLj/QxUMsg3CbszGSMf4FeQM/OpjLgi+hX4RL1PIL93W4S1dXKW87gEaraR
T0onDa0lrW4EfoQggxqjTr2SqEn+sPrEcsy+WUVVf9dWVy5dBo8ehef4pX1nVqVoplsRQck5+5CV
yfAxO3Zpd1HRHlKjpf3pDwOJG/C8lXeSlQ0o2heNFaztNEVXZFP74CRB5EHcGIPLPl/PLZCEkqHD
C5hbXR4YlqnpWiRzGqwZABdP/Bb5MS+i0b3pfbqnjz0SXzKxC0Vd42QGBhHTl5AbfKdJKNRbi9gx
egBL8rcsTPTVeRH72yKlCt3geiQviAgx1eGAy8vXSMfRRVPR7Z3Ejr+Egeo/N/GIQSzsijHC9ZLm
GX1wK0bFwutOo92leQsPlezqLo5MOFdSkxiR+qEi36EscmZjglp8tdirBwxDCSQO6q2ZcFiZGpoU
sMS5A1aRFpAnO1JL2jikjPR1Q4ppW7lg4bySTJTUSZ351aw7xgfxYPGnF9IkfBdsFpkZOZ3yvex8
r4Kab6t2W4Tt4NJVEdWNZoJqbdQQQ8LOQo/1UfQOLXCtWUXQbn36qHHljZAH0c/Vq1lFTrFJpJqw
ejrJPMKOLYDFtvmY8LAHjUvYKs3EYdUyHycqsHWKaVt1Yp7oZXTzSL075TXwQUwWa8VueNV1NRDl
lhAUExWoaTaFHwzOXnQ0/9fz3MODTnpiUJcbnpMLE8K8Zk45zOKcw3hnlu3EXXKgzx4oJkLVMHv3
Frqa4Kh0MUCUK+aC9rVTBEH5uayEMq4G7w0EnahX04+2HZfOxuldf7z+x2RIZwotk9C/2kpZNUkq
CN9oG9MuL4pDMG2bztDlq5MaMI5TwdO64dDRZ6f/CLOB31IV6TZOhBpuulQFtyOEzPSlbKwp2v9H
VkDFcW0db9PArDBAtRo8yIQ1i6BCPj/WJpxK7R/sLOa7YyveBIEbgeOxKS3Adz9QRD8dkHH91E2V
BekWlSF6TNUdvMLyP7EvYWGz1BVj8g3apHNZ5Qjt6gRS5nIKmeJh71ZkbWoxUvfWsvlnx+nlcyFV
8cQCEfBY4Xgrfj64S7pgpiHTbJt503SjOuHcFZk5brsh+hPw5B0D4L++AgttDqwTXhH+u5N7n0YS
lmlCB4hj922fgK50pMqutlQcrqqJt2MCovfHMf5/xVL/h2X0U0WzeHp+Md18eCvf5u4tf/25pvzx
7/x3TRn8y6dWwzkDHMN1eGv/j17Ks/9lywANlY+p36LkZDX/u6Y08dXgUEUF7Ajp8LD9T0UpqEMx
YbCS+efUqkHwTwrKZd39Xwva4jNn7k4N5uGKlXYg3hWUJAiURRhqZx2PbfjRyKKIGKe+1/ufvpM/
VpOOg9XI8ZlrLlfAAe3avy7/XplDl8+0naXB07sZcn/4VMux7BCH6/kPuI5lgf98T3zT1OE8b4sU
LHD9dxfDLtZg6vbsdcMh5z5Szo0qxH7kqMvQcsLux7sWMdOnf3qL2Ex9ZGw+pn1+5mVn+mnn6UsO
qmVCwyzxaMx7TZgO7J9O+xjHZfHl99dafpX3d8hi8nnWJdXzYsf6+VpW3TeNBPxGxRQ3t52TQhOe
vPjOwHhBmNvUH35/vV931eXn494CNGUuoE2u+W6VWBUHA4B7DMbBTCIqoy5lbA42y2fqNuXffn+1
v7s7TwiXPYx6nA7yr3cXdTLnbVU7ayfDu0QjOdCvINmzBxVgu+F44f1hdfJA/+XrxNcmTWzZPua3
d19n2XuB31nYm0oj/xJC3vQtouDQjgGsL0HkpwkZhagdEc0q5w/X/ruvlqYHWsWlObTY5375KduZ
pkMaY+KaUJYl+IhtOvJjEp3suev+8HZc/qxfl02AdnzZcthZ8PO9ewm1unT7OjXttdmFRXym0MRM
URH+kqyGuvO7bev3YbMD7Z6w3f2PgPTuv67x/+4msYAwmQJnETwhUAA9b/kFfno4zBFBB3oGGxyS
lVdrdiXwQJ52zDcKDsZKv7/aX+7TR4NqL78mLkfbeX+ftIOpr1J2m7pNm/spjcyNp+f4EgdOc2RS
621EyRn29xf9yw8Jg8Rka8NBuVz8/U46TH4bdwgx4YcGziZFiIkMBF9Jo6c/mXb/eikH1A3tSfiU
JrSqd75hF+pkYpg8/oxeI/ucIqSu9iMzMnIanJA8kX96Z8vlpIsei/cX76Rff7xO+bVTw31aB22R
k2MWVD5p4sgsnhOF9uAfLtIFVgy6Ag2xazps3+8exh5D4pR4JMpMqbY34L/UB3aD4qHBZ3n2ijJ9
HIxMPP/+Ft9vOe8v+m7LoSYQqussf53Sl9vlXd5gA2JDCGbl73yKlO3vr/f+F+R6DuITyX94+7NQ
f/1KHa9n0+5ZoT0a2F1aduG+UaK+9JgP/uEG8+NSIExRV5sWx+J3e3eFXdsrOJCS7h14B78RIbhp
8iT9uNK7/4+7QhqOnBsnsf8XTJYcl4dx4dNaObIRz62SUxYO83wYR6s4/v5if/OTOUvoF4vFginy
HuJREF6kKP4hhifxkueMKnWvrDkmd1zKV8Mfgj8szPdHpeWLXIDagLXYVaz3unJd5REpBiR0MGqX
NQYkwxs2nl/DMP/9nf3N4vCRrQsof2bA2fDdYhS6RqZGa27tIAPWFKaBe1e1zvQqJx39gUjyd9cy
bdT6NohW4b+/qRCqRDR2zA9dlfjXuIxfC9Pr4Km75h+gNO83Zb4+H6kO9FeOnP5/QWJ/egXMESbP
nOnGOuVrxCBC5J0B8P9zCXnisyrMLFhZfuv/4btcLAe/vPO4bGAFnE2YS6K//MEM+umypUvM1GgR
2UJtPl9ahp+f68QV94oNdsfsslpPrg7oPlnkQncqvQKu7g7ZjJB4nUBy+cNe+jerlo/jmTyQPPe8
9X998OlaC3r7EB7K1J6gasAUDjOiQ11rsr7YSNH+gCn7m9+XLdQFBQeLxnN+mCV+un2eQd4hFShX
Zh5eS3xKyCY31EloboBXpukfnpG/XI6XkrmMqfCFgPt5X+Z2heytru0d6CVVAWQ2aC90JYZvnhcn
fziTvjvls8E4gcN5yQGMK3ka322hXdjgwq1zIk7IAjml5MFW0QbLXda9tERVhpcs70ZGrgPKy5EJ
O4qCP9zsryuaV9SC2OOsvyxsTn/vsXc0h+pJ50ZIrqsqK8Bo6BARuiKKJVzEHe8rFnmyITcNN98/
2iH+cu/vjlNO7zemriziftANZVgB8rpjSkL4UtPa4g+P0LvflIth92Hbw5+zkLDft1QcWDa5rCin
qgSt6Ra8OXIKTw3DV+1109vv7wxgxK9PLF8rGnCfanipih0CBJbP89OSbS1jRmoDFbmZkKVfmzTk
NaIUrgSiJ0xs8PzXhN3Q7YJdUIbldJjNAe+JSFHGYua4dIlrAGW0Svs4Zb2ACDjb+atum4G0q3wU
EygfSEon3cjeOzoBBN91K7Rj35pOBYYYKH/cHdvYKYa7bnL9EvvmYBsbF6Yh0RW2LJN9bmdYraOm
EfKRqM+abCnRL/J6zB8IV1wxDQzk7MCJiTCVpTyprkrIX9Vxbp+mCdvkHpo6aUu2O6JRHRpFD9+s
8/Zr0UTNputItZVIb+TOEE3jMpVAabRiuGibu6qIJBm2Rk/euI/yzlzjtRgX43NF7xJKowNQK5SF
tUemEPvnAgRutPcnf2Ey9X2Jki5M33o1F8k2MwZsQTj+YuOp7+VIjLoVpPOJ74GebAsC9TlLogGX
X1tLfZ25C5QSonTQwfuJqM/KisEBGKUpaJkXcTBuLCwBuC8C7aQPAc7UZE/zVNBpM5pxaFf9WDkF
DnYQRRuMzMJ/y5WFlWklSOciSAwaTde98D4ogmPd9BmVu/b7hdyXhi3OHJEMD1nOFCJZzxPpCDvp
D2a2LiGeYB7nL4NNSnevn+jjj0a2ywxT1/uS8aZ6Fb2HeDdDasHJTpgEBhum/ZzqJYNvHsdmPJcg
cPBJFi4yjzJIyT6UnrH89eClRK1l5AWyLh1HbX36/oTkKJbJQXYWO40eOiO/VOR16ouRVL11JqBV
YG6y3Ii8qdSrxs8Sy9ciQsn6zLoVpSu8M4+tzm4jlJfdSQ59eFuhpgH6rM26PGsrxcHqT5KQ1wEi
CeadeRi/NNrwb6KxLyTxb9r+NEy5/akI6MYbpD9k4ltDTOezDIE1ryrtL3mG43JfIO/ERmGg04dU
+QWacoWPe4XjlpArM7iUjIw8shWl/thEsTHfD83gX+EeKvEgLUpF/m/EI24rexqrHbCorCWVM0/t
rdRmF6xlkIxPILYad49d3BOnAK9qsrPbSnV7P2nbkUQgXUOxN+3hTaaQrdZ2nvN70BGuqu+iNBWK
xcy3+BmZ93TFvsLnA0hiSqDXot0olly4GS3puov6lojMcGB1WwcxxkwLOi8T3a4uqmp+YOcp72SG
m7ZcZLBgrNLbaJHGNlkE3pHz9gLp4iM8l4HO3xArC4Ikqig6T4Cc5V5HVoExe67hbeMUir5mwbxo
8oZWKBxXwXx1eed48M0r665blMpBxjgFS/ZMyGjJb7XKDUG2VTekNOtjzLd0oFpff++iyLMusdHV
3UYqQcReKUx1L0bXq3fkbSyOrR96bCMHFHgJLSSdX9o+h86uvNTsAf83fAHlmNZwNSIfDbEwx5KA
LqcnnHJIQuIRoQ3jn60Xm9bGHH1cDSR8yHo/cUoSD80PmXsb8ZhuupKnaZWZEAGIn1A16IKBJAGd
gDVHglG7aESxkX8qFvH9tMjwsQDXN42RGJ/mwsqNnYFm7GvkT0A/64oncSV/iP6zaSZr2ciUf5Cl
7iAO9iBa4B4GEZnNebnQkg2Zv7miq9WTyz9rKdSR3qAW1HDHM6nAX4aJMdxQUYyfMTNCwS8cbAWn
yG/SYTNyTSfbmngFcXKVc3rnFGkt+Bi55/Rf7BI29crsI/EVHaO4o4XDZJN3xFQ/dNis5GM9W3mx
jczY9k414pDg5NqtzPfLKZgBCySgctWEYmy2/aisicmanF7aoB0gp49TSSCyGl2ANLKWHpP3Znqd
VE4cskgUTVUTD89Tqevia2wgqV3NtR8QT2K31l0krIaAdweiwMaLLHLnkLxgFYDkVu3IQuSr7E3b
vJsNX7lrO1Fmfxzjoa8OHnL+a18GyPQY80VHa8bgQA6lG/ZErnh28pzxt6INMIxGbhj/otkfC50a
B7gY9SFEiEBW7My4bJMnfkamlGkTZl20dTzt5zThzRTL7gQkllyUJk9FeraBylonc9YGrs0IzS/N
P69PXkxVB9Yt3on+sbFV9QatCbgHws/mbupd5XMBr7gZLdU+eXUzd98dK5qZtgS9/WEMfQhyOR8G
VY0FR9w5wTqrzJ2XdUEECi/R0Y1rtUFya44gPE4Fva381AXBaKwmwzO0zS9jR1gmSbSykI1jcts1
hekON4AmPXVFq940WzXyziBWCiLVuh48VotLW9i8SYYoLX7kNlTNJeL9lKxDw4fOQw56SgjBgB7n
NdOTcUvVRAxFm5iAObI+eW4yJIiJ7J17pQyNrb9FDjs5AIY6nGBTEdkm+kw00+qcuMozbmar6aZV
E4lSn4wKoMYBbgYvdTukqoPq2MnoDnotGASQilU24SDJ0OTIoEvTY54NmXmvZRhERxWhRH9Ipsnt
1xnvjY+e6NUC50MTvMHPOSQPQO2rm1TZ4iFOvO4tsisBP2hKBzl84B+RWMEAHB2qVKXVfwdxCTlC
4IUrkROzZRwGJ59AgYLYgBrTMxGdS2mRABFD3F5lXs5iHwibJootrUiloGJu6pNhz7O3F0nTk1pX
d9K5KSdETbicAF6sZ6xlMbyBVrwgrrbVIupmswo4xVYvgVPZ84UQ38KqTihbQ6OBESAs7a4LEfH+
Fm5DopYJXp7pp9VHHWzrwl9VoLkcXAN9Ed8KNyB4nVCTIcm3Rj/uozwxyNFTwVg/T53GvkP0GxPx
qnQxSyZsmvb0ZsVLBOGYZRskuRVirviOGSnpE5wp+tgGZjeSNOmm+TrkHLRSZsWDidwO66N7SvP4
eXTlsbItdA45AJpKHKLCOsphELvE8i+xA+3YqdlRgkbLVdyFelvIfKsCpF7wrDYCwO+O6uhg+WWD
5iord6PVXF23f4apLFcZAA3stlgA1HhXm5K4MEm2aUPqrBG9eeDEtySdxwA9p4eBkK917/WfxzBF
uJMycE1gBDlEULDujHPTcHpsQl7cwsf34QGRSXre+yI6hI68Sr9HAlefxjrgyGxexVzfD175YZ76
M34tZ91U+iHoo/YAyeiCZ/BDMAoiW+LsSs/z2WvDu5KUhX1nh691Hz01dMw39ui8OALP8WQAOirT
N8fJH5j736qoeO3SZI/NDSJgL78N5fhpKjtsozmDcSjYJwhdGIhLKCPzN3oke3Ihk12LqyfprCV6
C1foNACjcsfk6AzN60yaL0uk3WR5wuy3TJxVGff92qv67twMxWPUoLP30upNkvRn4cbfE3FJcgus
m1USkHmRxMbntjJfZWNuAaXYGAKq75H2P3gqIJQWT2ISWQDCFqtWaxJ7kePUhKG1jR3OZ3363LCS
VpmjOcz74mCGxWvej4c+Gne9pXe6HD+j/9+ys14Nrz6mI6uDjXNauQbNxszvODGlxtMQTcNLyLRw
JSdTY+sqkk3OKXnt8hp5nDJD3kSp9RX60O1QRN4hQ/6zDi17hyOK4EdkNCHP+dgeJMQz6oENBlgJ
oCRiaxkD5hl2aiIiKMXzlOOQXevQisI1Nki8LcHEoWxlFWTPEwRGXmOXnEac+cHaLQz1CjA348XO
0cJsNK53adxlGnO+Depvi0KI4yXvAIrRtsEgMB5pUZNuaB3NsLmEIKxVSl1jR1sW3o0yiuuUG/u8
cvacR/bgSbB7d/3T4Mo7OyG0e5iJ5ZQjf5K/s6C2jLV3KpSxp/jEcmPdNiU5k11NDieLGOYJyBPH
+Kb9+bOZk+dj+l8EabI0xdcyza+Vmp8aJN90B24JCsZCj8gP2ZKEX+oX2f2Qie/j7F+mEahKatPU
Nlv0KVGcMowB79pY7TmvAKLzloosDGK19eRU+jIs2qx6yQC0r3aJyW4Ok5OJPZokJ06xbKLw2gWZ
XZhjEORhksi2uKp3s4j7FVUDbkzeDG1a46d39N7Cw6jFcLRHvW/xcLRe9dyjns9CcqY4aZEgn5Yv
tVk/4HvMMT4Sf+6NZ1j/+8T0tjSCrr7XHpRlXgvHfRStvNGGPkMj2+vM/pSnwbWZ60Pf6j3Wo8Mw
mGe7aA4Oos81wSe3QNNODhwDHwZBJAkTsr0tZL2bIIVjWysipYh2yDvM0gNRPAJJk5eQtBh5yRr0
P4Mj/2gFw20NZWFRvzPIRvHoolPBfdMR9QktIdq4lN6WHh5Lq/yAWfAWCvZLbBGamE6bMZefjKk5
c+iEZy/CV5u0zijI1zEISCnyy0DadyT8XddahzmMzsRmDxurL+/TCGdL3chTQG0TTfOeGdARZMy5
cxGvaM25hO5jyT4N48mbMN26d1ZPcoszk+Rkjs4XTq53HFUx2xXuXWqYxDAXxMijrUFCpVeWHT34
MS2mtr5Bx9zfNzGP/0r2TUuCawxJjPbntnGgYPVFfkmHgZOulBdRTZ+rLDqZeQfbIzPOQxvtIBQg
d21LRmEodZA3JgQV2HpHw/EyEiwSMSDHA2B7Ox2pXW6iOUPnbaw4+B9rrzwakh2s7P1oRYKIzfuk
uQoyslcEatbEIIpn8kgEitGuIQzPkLvKEYm1rnkTXQrlwt0lUKx9UUa+Z1M7UfKW2ZbagW0vGOov
E2uQlTw+TrJ+imZvfkZFqK4pALO+TD7lUfIw5nNBohjqppKi7kbPLvk/1OZP5dxlxKGW1YsKvOli
ds6+6/mNcqMtpnbTIdvxD/bSMflUk0lMuEpjGv7HKDOS6NYrKlk84IydhlPCKh75Zpsas5D0Qw9D
V6DH/HucYDv86lSuzVEoLdL0a4lMacmiNWv7PBRJuCRMVe1F1+ictqD5CLlu+ij6FEEas1ZehMZ6
HwErIqJAMCGkLukc95XQ2sy6I7TAVJfesMIMSnxax3cmsmRCjJ2uyFdD4pISJtPSX0qXsP7kCnya
FUtWHVo7nOfVZJWl3lQtX9RNQLWP+lbhEoNcoBwHMRlBSivgj4TLEzIjCX8qYo/Du92DoWf6UD2b
Zg7iy6yX8gbGez2RGFyNxhfPX6AHHWEjBrnFuk45OCZTeafDaSnQinx+LueCzSYLaLCX60CUYLIr
Q55mk3jCT0zri+rFGUl72BvScj/7spUHvj4c3nPXE00y9ey5hSbteFEfrtPE1vdtYNBlJNYDejue
VB5hn19yhco/u8EdwPnMLorxbJmB2W1if/YV2c21Awgr0usgFx8z0ZsfSxvzeF3U/pPftPmxG0zv
tQ9G65Y/gLTdPLJe07aNbrwwnR85XlIRJIwGN2k8u7TmsYGOPRy0sUtxf0uIGLHSGj5A0bx2Zh5O
iPp6qVd+UBI/qy07e7UqzGLk3E9NtbEpyKAvlAaC3CSkEObDczTriCZHZjinFjwMVm1AdFyMC65R
EtIaCl+Qj6ZbXqC5qb0uYgyKte3uI7yGTzi7us8N3MjlawJYeJxH4pBWwjTUObKhGy+cobU39PGn
DEneataxh1/My+2da8rkO/Vzt44SV99PTF7vw8nzKC76oD5WZZ/NG7cyTaitSRscO91gwy1t+0Mj
649iFkW+rps4+9L7PYF2tWVuQre3Lhydk+ckYgp8zfE7hFtTS2c1aePHV+YF64w8cJqKqZLbXMv2
msIdWLG9mPFOFsAh14XhxykQshAVotnk5hH2gn0dhip+DMPceAh9e/yuOsskuA8dzNbiYcaQ6fgb
jGXmc+u2XyfP56hTHRpaNjjIiL+jJ5sP5rbm6Aqg4QAH9o6p/IcM7irySxo0Mn7IKZtsQC4lUIh1
Ni3EjnLLNPulcYOvZu9YR0gF245T0BjHlyQzb6wuOs6A7qCvE8rTu18BRj4jCni0EYeSTd67GyT5
lyaZeBdELyKmxwKrznjMDLHB0outtd+aLZGpqHXWErduR5+IRuehRquw46VSrfrS+6Jx3q1R9D+4
XvEhVC5PgQ/cuCbDBx3wtlYaAEMOzyFCx7/yJjNdK8tWN0YYscfi6TrTXT5OqbiTUA9EXhyyrv1u
NPJGGtXB1dmL23mUbqk+OxpQ5FCY6z4NxkevQU/eImKmodLyg9lOvaYx/B1N7zbui29pNJ6zVL/E
YXqHRxvZc9kRmheraKOnatfX+gMxOIe61vl2zsjo8uoP9hKUOo8XixzTQjkxqHj1bS6yfIM0+jb3
PCLgBrKiI5bcKunVvTFwi2D+aNV/j6IWgwNgd2MichkC5mrIsudUlmRGuGb9mZ5lfnXmmYBSSIxr
A/HCKicDOMrQCNk52LuJdAHEA2eeB2uvLcVnB5UROuLKrcPYGy3v0Ry+jjTOIc6d3AJdJv0b8KM+
SdNiCA6zh5/D9XIExZ0CMJlXV0gtzA0dwLAuacZoht2dbdcPdSTJkw+uVZpfcNqtG5q0qI+fp2y8
70X1WCXqmVH1wRPVt6Ul1IQ46Gfoo1ZKamFbRYdc4DRw5Skq6g9OED7hzYyWp+UqKv+29Jqbdkou
mIkbCCUhjXbiGereSjdzB+fYXBIB3CDcZp3k9skU2VNSsNBGO0SUkh1SX6y90OzIkPUeLB6axp1f
80yvx4q8bfw2SqcXm/xAIhVukoYyHPLIFfFcsEpySC7NJHE09eqz3aTdLnSn+3jMavArcm8O47Ti
tFUtJ8rzIMrPUc0qjQzzwZLjWxUSalBad1AennivvWgqiQrsyMoJrQ+FR1x6YD9mNhBecCLX3q1u
Otd8auP+a+jDeAUZ1sUhCL7GhYCrgAH46bmu9DFDmJ77drqu8+kDLYaCJOLe2Kal1Z7yMn0GyP/i
68WaEc8Y0xEzQ0Vw53VGI2pfUnXZGx07VKmVhxBf+T54kTrg4XY5X7lD+lw2at83JE+I6qzD8T6s
uEV8BTjwM7L3+pwiuabMwZ+v4M56zrVtjGfDYZBET5tUoyREJEBNnPNB8+yYx/Una6HYjB6c+5xX
dDIbz8A9r5DgbGLsOZPTOYCD9Q3kQFPPFAHeOmH+H7di5cnhKc/9j8bMTEW4h9lJV0IU65kSzIit
K7ArpkxfaenC3X21KI7gMh9nVezZ6O7HIDlHfcw7GlHNGDyPnb3uNRmfPH198J/cnctuI8m2nl9F
8OTsA5g6ec8kYG+geNVdKlFVXVUTIiWxmMm830gmDwz4CTz32KMz8Mxv0G/iJ/EXpNjNTLKlqmK6
u9DcG7u3RHVE5MqIFevyr39hTK9AzusE2DFWobbsshE7iun1YE25CmfuIPGC6yAbQxpTqldAz8+W
C/qiSzBkqB/yMfh/qI41LEE6wn5YqivI7Oj63Zl60Kq3HQMqy4V+S/Qyvmkb5iSHWLLT1twzfRH1
PUMbgld8n+gBJdPFJdb0xxLbOYxtyhx6APBwUjwihNTFxE8J0W16CryXWjBcJ4SyJBS5R+t4x1/0
YNME1DJaLRa3Pn2TYIwolman0F1K0aAOKWlLoS+/+t5oSq8KaXyrzozrtuiU2pY+jiV6LPnllbJI
rtHjetqCw2uGGzc7a0EDH97FBGC1KQU5zkOoEOZuLUFzz67ScDpshfndIvtkLu6sxS/JsrxS6REb
eu8piH5YLCyY4vNLMxRNID1yjLH20KJ9pu7eo07JynN105pSXywuPWl8MZ0X9IgfnyW4XrIJU9oc
Y01dUfEWLgfwmHeluTWkb/xIszzCS05MYYGO18urk5PztKDLvTbAR4ftGcppV+qFhJsUc3bvqEmf
+N6Fsox6khLd6pF/40P03pJan2I6i8s0nY9aw3ayGKrxsKUn51AEntHj7FaVnuj3rBSLwXQ59NvL
q7ZLHDwrRY0Vvd5HXoYJ1nI+Oh7duZ0Q0oXw3KAKcLW045XoZ2UMg7GGlVZCwUFwxCnuqR27XZJo
I1BzQ1Z2gOV4CefadeLHF+k4OXM9unl606GDqTib0vF1jpPc0m9muoxK1LtjGEqSQqf767gHiQ73
+uICOMJwlmFuQ6A2hOAeqoikdWXQY9yMXB0tAI2pchWU6YNv9rmN2DxyazXQl5Cc6Rq5Vu89rBfD
RZDIfRVema5WtOYDyAm193Mo3C4ybXwBV+8nmAKvDImQ2jiAdC5oTeGrU11PJXSrkLcrTBfynyme
RGIkXs9MYuU88OU7b6x9Ul2Md5xvVQEQyAWb8LqzlT5wiK99DnQruKAR6AfJL4sBnkVw4c+9ac80
l8EgmgXQ/c8WJTj6FWC8oRy5S6ebgWW98GI/XXGjx4s7U1pK0+5sGbWzS2iQx5eFs0yMXrp0Z1/k
FS2seqR6kogUnlzSUjxX4wtXKufvDTbTwAdTMO8k60qeseqMz7HfS72vylZYEtqMaNfhW5lVdFWD
JImV9iDWvoz0YvY4p5xlBGOWRIvnhSoSKM6qly3i1TkWAHS4Xto6F3i3oRZi9PqzPCEwmtyu/OxD
Ox9bt3kROe/z1GqdLdNlcD9dFahOXgTGguuW13p7BnF3rrb75KXS66mJTw9aSbRItdhuxjT6BVzp
GWaMrN5Aa56ML/K2qbRuFdmVCP+UxEs/SiuF+yYmL7WkSVVJqu4MtuWgHKGEIeSWaM2q9XQpCG7M
VcuHEAfmZ5kTsJRxeu7b6jhWYeKX6IxAkJ9UPrQu8Ee1MQocmBcBRnrSrbekJpFEAl+SedG1oWvN
vbsVlTPDRTrO7508UqlsJNBC8hk//pnTL19HKZ3Fg+UKpgQ9o0uSX7YhgqBS5nJO6dNn5gg+J460
utbhYILJJcJvNbBg0k7oYhLOaUF3BnEFPB7meNo6nxN56MfSGMpcw1uaV2ri+LcrdsADqVGf1sPR
6lKPW/lzBnnok1uuVuQhaCA5mpnC5XXkvBiloCzPiPCiWsbFVId4bWpiQZIPvvOWOkcqni3dL9CS
sj2lGPp/k84anTlx2udpYRFWX5ntQTKDGZWIJVE3g1yJiEwlwQVZkXgoJRTXLkiC3gYJVZ2JM4V0
vBUK4OX8q6tDabmU76yc256uBtCYUV7Sc3RjQXYRZsZlZo0HoDScC+KH1pW1oA6LuraoA7Ar6RsK
3Q68XKbl44IclxfpODfLx3HA0QtgaaUrL10cjEJCgdEWoFMsYUtNs+IJlFZ6VmBJ0Zs+WV7E44Ku
ErnTgjl7Ce2TY5772dxEz+qfCgsWO8ta0Bo7BFUwzvSMM9+KOJBTpa8EDuT2nKSygB2eFu3ue43r
uziz6J/gXk9neIodZWwtu6bq38Ju9rntlCMH5DftLgJY0RLpki4Yq+5UIxO8cHNhr3LuzelXGTLI
dkTL5jxIL+K5VnTLVnZDDevDElKcbrzEHqJUcxjRLJnw03jkzNvRYLHinNNiwlkRPTVxdXRl5oJM
UXGRAjxK8pN0hXITWOKmy88GDUZ6sRQkA1UpWt0AapH+mCbTs4w0nJHLzyneew9ENfWxtIfqOisS
JWOCjJ1ABd7C1GXHpMuB5M3xk+NsebZUzc+aNC6vjWl+HgfwNzqx3PeTWfELdmNKBosUPObWVYyz
3DFlTE19jFtltJdflmrrM0BTtU8h4kSbtq58D5fFEp0q9LkESqPN3Z6A5Oi4QdsOZ/H4st1OtD7O
JtW6ytjBPTRokQ60ARr262I+TvAVVhgnOjm8WR5/haflamViGuu01KCMVnlczh3ih2bxeWxRpaah
0nEQFg90rLQ60KtTPwlRClEQtTNbtdyBlCqD3CS4P03gGs/lC0Off6EJB29gPnvCmKEPIbbp0hpa
lo8NlJKkpwu3A7fZZam0qDDMwB5owYio0rU8V+Yd2Z/hOLvL4Wru3RaUO/ZA1OVEFwjCQEIG5x4R
BzVdPM7iZOTH6hRweTKGUaBD1b87705DRaHsP6NQtaQ81NGn419kUCQf3YT0RFhG+KRa8qUgQnEb
QqP6SXCXDVeqFNNhoDCp3gx8nxdIuzwnMeiUFSQuRp4VLQlGp+1PQAmNYRvirZ5Elpr8amtJfEpK
wvE5yThvoMyTVh9OQtrU0wArH6nzsdQHTVDA7r+wutki18/A8nCRzxULBhgr/WhpgfEeKk6176Jr
u2QP27ZulfIQcOe47AS0VPtQKIslk1EBAkVNPqdDVeg6MV6OMcdtg3Qr4o3QPj7qRlK7+BBTrH1h
tf3FLy7FzNBlJS0DWjUDjJwGppDKcKo/E8wDyuI7SaLHl5KrBlcz4vNfHGVlaAPfKVvUp8cqAck2
vCu9iADvMgFzZ0Hk68NgG9M6Yxpewt6UEMufOTrctvR1UNstmcY8MVRg6dj72CJgjBnLJYrraAEW
1sZT5JlSlz7Xff2spSzNsxVlss+E39pnRqj50+7KH8NSRji/B+0lN0Y8N91BqpNo7CDOCBCJ68K0
6hK4DiOIbZdaHt6guVd33ioHKTSNl3DpEbKXBgX1LRdQlKVXpMW8YUwqhsh3OL6hSNqENlTJW9d0
0/Ans9gcXwbRYkw6InCuJHLqt60iU2zXXBDQCzQIkNVgGIM2ABlCJ5IOLWJRUrnqq3S/1ZKuOacd
q1ZE1sBTNQpK46TszaTx/CpIFu1rOtgmdrlamJ9CfYVHNl7w9JKfqbezUE+eM9QL1qohPU9XkYcR
S0uWvgtRHUyD88LtgiiDVJQIQa+woDcmSZFdRJ4SfLViVX1eyuH4colvyoWBsYmzCaUWwRzYOaGG
aMcltJ6eAgXxkgwaJMC4NKSDPovLyevGskVyXm7NaE2xAvWTEkbVCjjVrOW5qS4pjRopxsxayoOZ
GsGwRwR8cZVgqEJDhJTgTSpolDddTvOyV8bjMaU7Zqs8twKLpvNO5qSjhGY7IApX0Ld1FuDtbpRM
ZfvpKy8Y5O7cv1K8mXW7BMn+pT2GFIloTLt1n5B1+5KFc4rO06VqPZRqnD1PIc8iX9su4HOiQqg9
CfKUMK+XcQQHMYcPJ3M+K0aSpmafx6HZcnu6N3Ou57QobXXisE3AxItjuijRAwdMXuLrtzkGrjY0
gyyfdR1rEaDTqSB+DBUru0vn8gJ6DhoYZX1XSinaNiPg6INImWXEf1eEzMRNSL6BChKyqOEqQn1r
U4sspjb3ZwaBZZ3goRe640vDWPCvqvmy9B/V1iwN7hN4VPSJvtSy9ucZEI8PagShVx9ilSgetHxl
mt7TZVfNJ+1SVxcXkhcVwUCaz93kcuZzUGnz5Eb4ihGF57eatiizr7E0J11NU3kXz6gtG8sz6Faj
Ma2kSkPrUnPrJ5e5poL6odVunGBHWgEaYCAVgLXO8hY8xFeaRxYbgmV36Y18T0rTPqZhCrhJ0Vez
52iWc12QrYwd2ki6FOmcw73oLWF3S50nGLRj7v52EGi9Kfx4zpkSSxC0LRyXk4kacz8Bgs0gckxM
k5y3KfnTexVeXu2CSnh1dVZm89QfABhtQVYSpqITVeb7yZlqWIkHsW5JPASSR0zFedamLTJ9yRw1
4+YAB3FGREzNzxQMDawy15XpCxEH04IEeHva6qdQdRRxP3MBS+DUESxKb8bGoj0eAhyE1iVaKMbE
my4X4/OZhQE11NOoxYYhsjiinaIrXfvumCimangJReSFBJiRrFvYBYTOErzQkKUvc4jMad1A3bhx
y8Ic+Y1qjGpxhMBCS2YbsYiCVYK/FKVWQLtxTv+IhaIQ3VKWTnZjLsaYX8l8lnpvTFSFfYuJBOia
AhMc0bay17u1tQqJXOZj7Bxn8YEI6ydnqn3JzBDvC+BjV8udvBNa5t3rsGSx/N8r5zazqlRAUt4F
KFmtFyVluOt03nAAVy4D6TpTlAxSbsMdthbTsAfhHyae3zJuNSNo99yVHr0BwT6ENDeowpQpbGuT
A1Sr0p0u4JD2YUnuSnkZtXo6feY+66mh4g8RSsq66DA6A2hSqY1ef+79iSlkVSjWoEqgrWiiFHoX
i01HNXdRLiDNk9sOKjBsEanqR6it2Ycl7Ge0XbWy1qLrRvSSfXh96mqlhBC5mNpA1pQNS5YslrYD
Ay9XfmRZbnvaS6Cwf6+X8JEMIgmURQcuMPdmmqrSG7US+3tYoUKRzvGmYAkEfV6d0ZurwKsggevF
S31FOJiWNB7RoAXgr+99NEp2YPJSDEoFkW2toK5cLuIIeLXfs7R5bNCooaW3MM3VHK8ii71fWt44
WV28Puf+m9RV1aDyUpMpPdsr9LFocuNBWOizeUr1HjbnjxwgWNGl2YIYTsJFQvOrN+bcP6u6qolq
PkpPhE6olWhY2jiTPDoQ9MDumuBnVNoDxyt3oPtTvTPXdAiFJMe5bANbXb1RIXF4auqMUEfUYxui
yGBn94zRVmYhM7W88I33VOERdwL60POTMh6o7TEsyRkAD80x9LPXBV0tlxD7luoXcAuqTirbpBym
OvMqTUvNsTTR92/uD3ICxH0MpoigG32tv38qi/oTy6C4XtS6VqfCK1E4HE7Qk0nNkomnU/wDgaes
CxdNNnh9rnrr3PVz8XRoA8g1VHWPem7lBq5Lj5SeNFsaV6kBz/66YTb9MaQL3VlKI2tGzVqxUtx+
nsXGE9z9876RzPI3Xu26iKiqjCkKB8hKi0mTWnS9ppRiWN1UiHCCXjtJPPWciyJ1hmUhQ1mKz6XS
0TsP558lGqUQfMNWJIwWxm2nfeZguiw7eQwf6S041MDrAlqzogGIM2d+HuBYfFHm/mr1vFrgiIMb
nimLTjFeOOMrpTCiYjAF3037rahQSXqEtBXrEV9R31B8BzaQZkGHR+Ac9bdXZzibl7mbanHQg7Nk
BbYMTiQZ9zewvkA5Fr5xne5NpsNcyMUiw8En08a1dkRlEiVqDIiy116G9GTI4ZtrF15IJ8XQ+/D6
DtpTr0xFt2OIPlHsKKOa1qOuPoE2Sg56QACCe9MI6H6RpO4b+/TQA7XRN6LADk2n1q5KSWD7klXK
A0XmgmoTky6rcUScseMtxv7n1x9p745Cv0nYAxxCrmWrrsgDOVcpiCvjHs0lShqNq0tKG3V94ZmX
gqZdPpeyIPDfvz7pumZvd/9jH2uCT8MggMr1WLe1dNpXzB269/RMjYyBE9ODwYt1KSMFqnAUIenv
GV4WfcLzwI5uGWnPc9x57/VVKEKQlVVIAGElClU1ca0Q2a4qnxwYgxqlJKXIDQ6pQbilUk/UU8AM
oQe0dnM1Z5R6WIQ+IFNC7MPlND0n1jLKZvKUHDNxG6mkfMIMo8s5/fE6mhx9dJbaJ4paLvUyovvR
VKUMO07iNxRIfYtQgiokhyGpa6YKpWd15SG3DbBnP+m1XdgcCfWYgDRBnkawjQF/zt+Q1N50pLYw
YKAFgeOBa6cmKNcARy2t0qK3HActkAJKYn1eyXjZw1ka00Lg9fdS25JUlGMqURTdNrnkZf5RfTgo
isMCOierpzi5/DlaLWn/qY+hzWvjLvcsWCrfqOutH2t2I2SOUC5xBYkDV388xXQzwnVFjyaB1tnC
my5sJx1P37hVa48Fz4HBPhPag0sVL6M2izOXV8Esp1YCHpBZr4QF7jIA/TaV9PH50oSs8XUp7t12
Yj4dy0xT+S9apDYfqDiQoOQLMHz9JeDoeRbclYpafnIWanCZKJr+VUpc/Wu2GJd3Sgj7YRcGPEpn
wlYmT15fjLjPdk4ar7RN8zSdCx5rSpBaVV8p3U60MPYlswdlgNxdAVAj9hfrfRqaubBruV9CXR1K
avuzohdPr099UA5UvFsG1dN0eNVq28nBvwllXACC9obZsyQwImHpDh1iQnmswI0QQihnuHdgw6+c
yHjI5vTien0NB84Pr1w1ZXxp3ka9zNbUddmhCAUaTEdW+nAFzgaaFiXdKMyLN27DA3uZ0D9WjixK
inH1qpIuWnlM2UvO0xpgF+iiXn5JqBx5S6hi8+y8ULGZoWBBDXG/U8Rcn6YFmNGEmn/RiymuJQPp
wAEW0nm8o0g0vcSoJKBmOONHVXejK5Z6EZnxI1Ejgq0hTXVfF2/NMRDmOXaGosiWuMsMWVjSO5by
ysw9oDvasue3tfTKK8rZZbykYS+p1pBUqUXQjk3ef31SpfZSX2bFoZYwCjhhNR0MIyxQEpX+3Aq5
W0eaDxKNxrrR7N7QPHuWlB/NlfeV9j09eo9zz+kkVLWsa0EJK8Gp18nH7edwEfRilTZB+uxODaaP
FpZah5q3W/jX3I6yDO3WYnkh5cob9+/ecURg9I3WdAm58X/FxbgjMG3VMlZQd0Cl2iJPo7XHZj90
VPdian4wiLFDEgtcNCgBg3tZ2HpDD9YP5EYZ0HoRmxThoRaqsxduTE0R+GNQbFTgULWakEFtAeig
3qJF9Any3d7MLExy/9n4aUk95EO6ahEt9KTV7esvsaaT8auwsvALqA7HIIf7proUaeylUKtHq958
6il2SgB8CKjF7cWkfwah1qYA8vUJ65tGk7BGRT26gejhq6gp5ZapZWCIp1aPN7C6zuNibC/AANzP
FJpkvz5VTRNo9alq+1OSaQ0oLYDmtclYXI+pOOy1NdPdhJW+izXvNp6EozydTPJrO/4v4l99iuIy
haUs/2f1x2zz83QSCRa6yg/9MCfq8b6YpOX9JCv8l3/15U/3vmUk5nn59o4cb/4Q/dgfvT7QC1Pe
QxlP/ut/eqJ3WC7WRzu7cJctT1yuv5FJiUdbr2j9MK8N4Ns8c/HMyC1ZOsXk4SPsAmAy0+0Xunqq
AEWVUGzrf4jvmerlBf0214Gnf/3BtkJ+TYqVtdvPgYvjmeWp+5TvPjzgPqFyv+X5a2PsPL+inLax
MKEsgRdw/amKQVPXbIJqeyMMWq3+RWL4wz2AOvs2IdRG+F0I2qmsyehlqIc2H56xshWMU0k4uvDN
/yajn2srQJt09E5on5Lpx9bb7ncx4q4UVP3UVOGThGFjI4XNjD/TgcCT/sa98MqBUOk3rLaFv7DZ
DIy4KwbNODVENAL39ScVgyytXeoj9QJ6EQ5MrOeXPV/bDdr6e0WxDO6/n+swQCUjESE67vll/ZRy
Cg688PF337+OMmgThyLs9ZO+f5h2Nkq6dsXsX4t/fAogkSXcQLJMxTTbfXyVdtzcFagJ8+X5f7bX
r9IpcbMnf/z5lVOCBYIFevuQtd1vSKck1WBtlNG84rNROz+RLhRS+Ebj6JVd0D4l8GSQmRVVOZvH
3N0MGAeQWBFMxLtef/4q46D2CJO1Tbvu6gOXLxh9PNej1IF+ittJKOc3A6C2H3T9VIFpGfabl0vj
ZzQWhSd9lBRaqnSKQtDXiYXdfaDL4vHbmFBoDPH56R6fPB6B4qPVonpqCsI2GLQ3zynO/a4ghHaE
nA8kw88nAflbnaXaYfrdTgYQewpUA52noWB3n1szT8FTwLlGImP9+en0oYLbf7Q+VE51eR1GfXn7
9devaRhNWE1cHpvLcaN3fqJrQcZiO1oNyJjABJBM+Dg3gkCwld3QFr3QiHUJflrx+fk8BWiJN4v6
cRuhZZ7iNBLC2l5+9d2gaqeWyDVz/2zE9NPdjuTjrWOvxpZ1yqlH+9MWbPOp60QNI4I0D3+02Q0/
3aEQttLRV4N+Kkvwk/8uhvqhwKaUSJXTYGAjBgzrn8tvon0CuIijPSdFGEuSxnb4/UHr2gGkiyxj
OG4+P5sgCKwJ5MhxtpLO6wZmCNf6y1Oy7XfFQDiFjAKIR3zs9efnuzKh/z3+yjRPIX4F4ynzj/Wn
KgYNi4mMhCKRp1x/fjoliVWrb97NEXcFYeY2bxuHsq4dzVN+LS6R77gkv8Gg+C1O33Vc/3kdoXcn
2U6Y/80/2Iax9wd4CU8L/wo8DuHXyp+KkP1m8I0bJn7+ZyX2ug6i73wpMgo7P1b+Ntv745eHXy/r
Za7dX1UetbKw7TfbX565k9ROn5xy/UX58lQ3dkBeoGuH9rO9G20XgZDfF7mXk/hNWbw26pBcTejb
4fN2KCFCcfUcO/D1ZOk+Rdtx1o6viFsdO+zIJr9zcoec0skJyz65dhMaFlVzMITbjp/pA4Qkk+eT
UW7nk2w73HqDCVfj2OfoMkBq+yfvgglJlMprBXgumg384Qws5ptebddO3cfHiV1JTxEcAvlgcaW+
Mf6hDfxbrmn/AFZzSN///cty1vJdP//2SOweqlcO5V9zJjsT311NtrLcbI7tTwfzhN/24qKMvlz3
tW0hGr/84Tv7xi3R909GMPXZz1G6HUwsWqC4jh16WHBOoAGsbGWB7jl24LMofC5Su3IE1w1pjh34
BgGvO2hv1yhEwb2//fHHX+AdqjqoCEIWkc/XF/zXHTgNoMzxN+bu+v+/XYId4HbcAFtZrt8YVuzr
kt0YSa/dgt0yTovKDhM47GNHHdorm/sjdePtWOv1ilDksUOfpzW1LhDsRw+apfbE346zXqsoVDl6
2NROtqOsBxUZ0WMHvYjS55oIlAZEcFksbDffLm+9WrWBYa8mj3ZYtVFAs26n+XFFcxvUZCBSn8eK
9j2glXQ7zFoEAnd77Kgju3h2T96l9qNot7YZTQyOm7X98cflMAJiVB1VwKmOXfKLBSjWfNIP3HTP
EBQu+bGT/DLJ8pOOHXrbodZC0RsQyudJMKloSkVU+h273pvohE33L9lJ3WnQm9BrVBba4cnZRADG
spNR8fh8AGWksWcaODwPRfh4cp6J56iofoyLNbDmeFm9eyxOroussjNfRm9ge/77fX/Uv//Y7/23
E7GJJml4sncOqN2i0Rd1FQrltcQ81kWPr2+B3Xu8L7KWOOl/juHPYgEQU+ti0FwYYI/RgB+/+zRv
WyW7f7199p0ARcUn+a7vdxQeOfq/YXTinT/Fka3s9AaU47twikLYHkShGRs499B3ZAss9N1h5SbG
ncCJtDuoQvzs9bP2tmXaKWgl8uxuBxIiEGG5Y4ftOvbzdhQxpiZvf/rxS/h+EhePvvt0En09yZ3J
CTUL00oASFOPn6Q3oUKBm5hp3p6vgR3YJfaWRlXTTRSOH/0CIgoqo8q9Iwrujh6WAdZhpa8iqhT+
JqPtyOJdN2FbdO14cvJxkj5Xgh+i9uPYJ+jN3MeoyCs7XhQ8Hztuf1rG+XYYIQajgcX2E6IeEXrP
PxkWbjip6BSjgW3ST13Q9JVhRbj+aGHkjhvFVXUtoCjHjvvAsR/aQc3EtxrwoIb2Y/UQiizxscsd
OrVrwGrgle1vBGKux6+1++v/yScnz/9yPqdXUOXUkc47fvjLSVhWttm6AuZYAV+5j3WrQBaYl6PH
nWRR7lQul3Uv4KPHdR9rUtAauGyvydtM7Yxo4/bJhf4Byrv98cfv3Gu7jPK8uh30Bg7yNYHchbtd
33q5oqrtWPkybG3QBk4xJJbRUy3V1IR/eG0XaF87rKpJCoQbkEO0ElqSzNV2rLWIjQY2242LIV4Z
tQnFvh61JghT307z4/t3oyxbHTejucF2uLUs2g1st3vM/GrKFBra7Sw/vujRpHxyJr5fSwsK+Nax
B2SE6eOcvFtbb9vRhDgUqQFlMZqEk6ldCfCC99hOc4Q8RDbWPrmaRGFlPytyA5poFJFUqu48gL0N
LLqoxY/p6nH8qA9R1eVRBML16E3x6/+KTh6i4Nf/WGe879Jf/3f45MZVWYvK3WMnIiLmZjVZqw0c
mAc7XNX1KPUaxy/4w3TvgGsNbGicbs8N7ZOBnVVsDIgQjl8zaA63ZiArjeR2CWrkbli5X2kiefyC
v+wZ9FT6NzCsGzzaj4vqLm4if7HRoaO98202oDU6bnrygGVUUaLEV48Xx7vHclJ5d9AYw9wAIw00
K8RvZelt5+RQ+PLPCd1SZQFMsxIfFffJAdAVEeUQPbWH16hiO6IncCtv/M3PAMrav6lFeLemiF8e
+RsxGu9C0m9PBLiq7hjI1CPHrWv2Ax7e9620T0fo6i0k0KN74YnvG/QmSoUFdAAWtcb1HSda6E6I
jtVuOOBGR4r2xWrbX7NKlndPN3yfPG7FSaiuGOA6PBUKiGVNhdkRKs89L+r75rgj4zuN6rPAI2hR
bAuvC2xIL3yZf2hhZN+4u9kzdm0jQoQDPSbUkbBuyNT2rWlAqhN93+NcEx2Io5x7tnKEDqWXatup
+J3T4Vsf6NqeOunkcXs2hbEOY5Up/mMB4gd9L4O43n59wMj+1ol+g/Od3EwIr6d7eUuYZ8DsUuej
KrIpYc6+GgjYTPvX3RiHhPQt98fOK9q7H3af5uX62f1Vn20kspnrjN6fcy9uFOKxz1W9G3+Ke88H
0FI9Xnt6budNfaNyeBcCTEwrh7YBn/qd0PrVtcoNODVgP6duEWxP9tpLf+2cf6MMOlGGYNeO3tkk
XU2m0RxXpDJLA04Ii7driDfBeDQRJ6Q8oKS+dfF0QQF1XFmu2sBye5MwsNMKRKYJLMt5ihiq0Pcm
QnD9LK9fpqKG6VjhdleTJ6cq2yZCcAN3D/8vitOPXe3ATqPJIXiN4MY5enDgj08Vz9Fq4EQP3Ues
wxr4rd3AmxtCZRVmk3L74EJXvA0IfhscMJykYLGqwzYhB2pCqtIV5bLHvrNuGhGfqKgGfNrjxz0r
QnRORQgQLBw/7vnTnnKgzLyBcXPbr65WUGYdK92LSVrbYDCiNDAsGAJyTFUcIT0ojh/5ys7ntd3Q
ROjuiq5ZRd00gUvr+AWP/Ghue/UlNyDjKxe9nk9CIHxV/BAEtMcv+6pYTgIQFel0O5bQPrLgPj12
z11H/jMy2Q60HlewTBw/bmjX83kNHBGSj3l1sU2EMf/AGZObiDYSC1nYVV3RxNV8J0C2z9v3tH5t
7QYOyB2Rm6KWX4KFfTvPj1uV96SAas4G1H/HjytONJi9yp5QRH3xsRt4tNaaqRtWswdNeB2juFb+
gq/fwILnNg5dWtkTitKEiBeT5+rlATdvA+ulMeFqEwLZDia2sdLElffBExVGFeOSyNR2mh/fxS/V
BJduOH2Oqm7jfsi4+D0Q9Y2u10eBiWTfdXHgtotdy+TVKNA3Dn4N/bRIHqfVDd2EVzOapPVsWBMI
N3D9EwFEva4VyOhyE2VCmyD1tf00ea57etDzNWHPXUZZNK9IG8J9DRb87bv9o414KOD1J8W6RIri
bxjqOpiP0d8uMf/r3oSoIP9bvopD+ZsmLmzO89fI917CFdsjJtSngcKgXh7OTY4fbS9IhWy//vlO
IMbL3/K1f50C1KUQrKrLG7As32FEPNrurDpwA17Xu5Tau6pl+ea+eTveQ5ng1LefJ5mz3YPrG74B
QVyXtoiwVoZtYsFOUX9pDcSnOpTEVLESagNrpdLjMXquvrMmIhKj1D25or6z4mY0YfHBjFFNDDQR
LoBtYXpyKf5n9O5+dzvAsLj98Y8U39sb+JwETzip5X9hrG1k5Oqro2338aNe2HFVNUBWePyol2U6
LVd1dQbW5/ihN4bpZVSrGZHVBkS8QTkcGLuBjXEJVYLn7IukgXN9ZVfLrOQm6ucw/e1o74gIUq5j
Ywe4WtQ81vZyE/hAwl/P7ryKWZZF/6GjV0ytQFk/001UV91M4ipaWTYbCAPe2Sl+m38oNSVbjYzv
7ZkqchNZpDto09w4JjaRbV/a+vp/FV3yjQ7+iKiEHaM2KiPLDeyOB8d26+FGRWngXD/YM3df0oAm
t4/w49fUg+1SObAdZ2NjNbFiYMXCLKyrOdoObef68TV/WD1ODoijiTj/R3eSQ2i0XeNaHk2ouvOc
4ub4gNMFV7XUgLwvi9DOHBC7G5KH3fXLJvSv21/8uNBHMaXIfnlIl9BTtgm75tp9fiaS1bezfLtc
If8NZdMfq240xDdRjY0c1wMpFx4QEdEcSBjejDe9bfRx8dilfXJJNZX/f//7/8w88dO9+zytKBtC
FvRdbABE9OBSWd26mpBO25UYrSMEG/z2V0e88wm2vFds3/m/9Vw7KnFz3JP3VOrb1ZidqZtrjvdj
79he5D1HJ/8G9tzD+3Or5GL0x9Fgzjj+0S7twk3dCsxGpluBQZ/t4we/s1u+23oCwdLKsmI7ntjM
L3M08O5JvEwPjNyALrmy49ypWSMb0bypu/+6OOBvZI/HRmV3H0GcnNcIYSpz9V8gl9tfvkbC9i4t
HitOcgPWNGB6d1ps4HQdO32kKGR3fzTgzEFRUrh+laSkCbtJrBaexoqp10RiQZTow6IHP2Fl6Cb8
2q5dkqjdKsZdOTdhhXRru6OJeuReRCO7WqVFE3bBdtzDBBxNOF3w9tbpgJvI4cPi+QybblEt69iv
YSi+Oz95Bq+eu7sn5CYu4wv2ce39yU2wsl3bqailqxdoN0HRInKpmSiYrRh0chOsLHfgDPNIMMdW
rBAajWwFf4TZsyZevnRzeNlAj1CEMHerGqQJk31D73xVPFUDIPTzPf4JHgBkuM/283r5D9EjJS/b
QdcuTROotgdcvI18uuzLKDukDJUmkNYbQX10gcHChy1eiKBc2miFvQhBEyQWHbgQ3Mw5+eimU/eg
kodqbivPH99mH0avztDARu5EoV1jUFGaIEDuUtlEUHArgvWWaoJ6YWRXrSLFbMAYJ96Tn/RJp4Ia
KarHuAlM+WZ3YsLkzq//4U+CclcqehMo2vUDXNvMUIUXUTDbROhx8wCbW+DkH4M13Pxfdx9CpcSq
AYfl1/+Bc/88gUzz5Mae21k2wcnb/D/7RXec/INOu3EhuOhtwvonH0bvWmfvzh/OK+uB2pEeg3Ri
hzqRlnAKPcG2y/2jw7hr1P9upx/6bdMUiMaB0sKth9AVzSFefAxiC2i3l4qUNxo27K775V/f/dX2
Af/E2q9N8eexz/WKDP6iRhTv0ql4K9XcYxOxrg55jxomvAmwVie1V9WC/SZIOcQ+rQSYmohddSM/
qrOnNRFp7T9h11c5/5toxjHACXlyBPVdjUetCfDzwPY9kTg4ZEKZ7beU29thyWEB5qESDSAOdfyw
I8KcBMsrW2PdD/x3TfZjnVpE3opQRuUqlUXnvKMHnqTVcNzbEKe3pfshLeqLVZo4IR+Boa5o+FJ5
cdQ8vyWGQ3fBnwOLPFSt/ze8FDbkB1BQ20FUeTlNWHsdCt3qobsGnI2RULfRQWemCTBGJyrmk/xF
f203qPALmuCL6UbCvfzH5YQWNOH0Xw9pySbcvjWgRFCLYwsLLX9oniZqfrpRtIVfVtwRvQHH/8JO
iVUceA9NsA0N3Jm7+26bgCgMKJoQ3Qa23afWQHb3Kd3HTr3ayOkbc4AvtzhVQeUeNquJbjgdclaH
crDWmx7K29fMy9rX0CSxS4W98BuBjoDdPVd2UxPXJSHSSip8n3yl+P7g6ITim5cNun6G66ceYQp/
+7vKQ8Apsd1wf+TavS24s2ixY1xtx9tk4xpIl22jRQD+0BonaxKbkweini50yVUTpomqqIvIoXwS
Tf4uj/wKN5fcBNRE1OyIzMb9ZPK1IqomHIlLUq6PhGGqAzdwNrpOCtSEPM8BzSc3wcpwZ/tBCfHj
vtCb6JC3oV+tRafkJgjtbiaLk67tH6jdaaKg6catsbo2Uc700Q5hGq+a6U3EAW/guK2O2sSNIgT8
ZQLso1Zl2oTGv3PzJ+K3B402yKO2p+jHNeOdHZMwFo9wgMm7GSCEX+e6bUChY59lABQO4xr3ueO+
/47ahETPJj6Jx/988i4j8ZC5qFxx5ZJaEaC2k2f7pFuETsX+h9Pr+JfyEHn4fJWdqjRhoj+Atq2u
tgmk9ENBPW1tsQ3szF94vdixQuCDIgfctpXrOtfQRD78F0y1A7eF0oQVvucYKk1AlsDHUSL/suaK
mUQxVCNVFgJzK9KqW42zK3S6q9MsG9Y12iiDk9L0t8vz/8JAxAGevb9fIGI4iUhQVo5GE6ju+yKr
QdyVJvALIl9c5QWiffV2h/3RHfbXbaFDFIPHbqHdp2kgcbM7XP8FfbaTv3pBrj35eFz//H8AAAD/
/w==</cx:binary>
              </cx:geoCache>
            </cx:geography>
          </cx:layoutPr>
        </cx:series>
        <cx:series layoutId="regionMap" hidden="1" uniqueId="{C64BD627-09B2-462B-8E32-DD01BD9AAACB}" formatIdx="1">
          <cx:dataId val="1"/>
          <cx:layoutPr>
            <cx:geography cultureLanguage="en-US" cultureRegion="IN" attribution="Powered by Bing">
              <cx:geoCache provider="{E9337A44-BEBE-4D9F-B70C-5C5E7DAFC167}">
                <cx:binary>1H3nctxG2u6tqPT7gEZsNLbWX5UbYQKDRFL5D4oiaeSccTdfnd97Fb6x84BBnGnCA1Grs7Ual8tl
DoGn335z6OY/r/t/XMe3V+WrPonT6h/X/e+v/brO//Hbb9W1f5tcVUdJcF1mVfZnfXSdJb9lf/4Z
XN/+dlNedUHq/SaLkvrbtX9V1rf96//5J97m3WYn2fVVHWTpeXNbDhe3VRPX1YHvZr96dZ01aT09
7uFNv7++bMogvUpuX7+6TeugHt4N+e3vr/d+6fWr3/hXPYN9FWNldXODZ9UjSZUUURGJeP9RXr+K
s9R7+FrQyJGo65KkG5Jx/3nEPsM6vm9Fd+u5urkpb6vq1cN/d5/cW//uF0GVmfcbYGbTYi8v7qj7
bX+D/+ef3A9AL/eTHR7wm7P0FRacBKkVVHUZXNfS768vguzVqrxKb25f3WSvLpv4cUPumbH36y9k
hqCIR6JiaLJBOS5IR7JEDPDJuOeS/Ah6z4UXrWmeHTOv2CMFhF++5uWRlVdjgA3gGcX+Gxj1Nrhq
gsd9+gnM0Y4kUYMi6A88EMGEXVVR5SMqSoZKNXVWVab1/PWvQwua58zjcxw73m5+LXaYsK9Xh6h/
meESlCOdKgqskvZguaR9dij0SKPUECWNU5ZpIX/976GVzPPh8TmOD6b9a/Hh9KqeDFhWVdmhPXgh
NyTtiEgqnAQh+2yYHIihyIr06D9g2u6d173p+s7lzLNk72GOL6fvfi2+vIV6BF9/poboR/DsKjWo
8jcaoh5RoiuioenffP8ua6YV/fWvw0ua58vTkxxT3rJfiyn7XvEsQ4T3KL4/xaNQUTMQPT7qhr6v
O4oGty9qKiKwewbBxO0y6IWrm+fV7Es4tl2c/VpsY1d+8DM1SZKPDF2G31cMjkNwMqIkK4auz/r8
xYXM8+ThMY4L7I9fiwunsB+pf/Uz3Yx8pEnqFF49WDQRGrEXg6lHMHZEp/JDDAaN2tWY+yX99X8P
rmmeJzuPcnw5/cX4Yld5UAaIAi6v0vrgTrwwCJBF7D6BsZrCsunDpTHq3feyTIm6zxas6K9/fd+S
5pnz7AUci+xfLXf5qbGydqQq+MjfcniOL9rkZwghukTv9YqLmCd3/siwObc3z5P7pzhG3P/w18r4
JzW5emVe1VdT9eXQRrxUX/QjDUqiIke51xfOu6jwLqpEZVF7iOBQnNm1Zt+/sHkO8c9zvLo0/21/
s1+p2ak7IV+QYCpEiWr7FlxGXidSSVEeQp7Jwv8naeZ4zUmqeZXfvvpwW94gDOSLHuaH/4Lq1Nvb
EgXCr831z7Tr9EikGupP3yof4Mmu11XUI0NSiYJfupdjzut+36LmZXT3WU4+3/5imfcUaaNquL1K
b4PyZ/JHRngqUthuSZ63I8oREnNdQapx/+HsyPcvbJ5H/PMcny62/7Yd4eq5/58rvBky8eQnGnoU
BmV1ikgfkwTO/xLxiGi6KkuSdM8fzuZdLC/obxjz+CDPkYtfiyN/xFdedlU9eoK5GOSFrtc4IkRG
Oqc/9j04liD11hXYPJE+qBS+33VD37GieZZ8e5BjyR8nvxZLThEKVa9Wt1CVn8kXyYArQX6Ajto3
Vdh1NapyZCgawe/Mh0Tfu6x55uw/zXHodPVrcWiVBT9VZSRyRAwRcZn2oDPIEvZYYxzJGlUoPNG9
F+JUBuv5638Pyso8Ux6f49ixevNrsePyKnv19qqJf6rjV440RTGIMTn/6cMFZipYJlNKqPgQF3As
uUQlZHlR82zZfZZjzeXbX4s1991dFESc2xsYtJ/a0VWPiKhrhOzYq12l0ShycyQ84N9s6Mya2zSr
Xv0RoHn+6o+mztIsyZrqlYnu/6NHmnOH8zw7/DaOi+Yfz7j4R+lNTnBKgvns5w+EFJg84AK1u2Xs
DEPsZoAwFzqhukwQje5uiWGgb2GoivootVw2cXrbB9fZD+7A3sM8wdbpp2ck3z/wnN7pV19Er4CU
VzcQ44kqql+7BKv6EUUBWUOS9U2Ld2ONB6l89TiE8HK+P38DR7rlPCP8pb39v0/1RdTIiTiVyPfp
JuQubRRV6aGci9bhf5pu8xndH27T27G5jWdk/AMSzjmec0L/c7MTrgLxyJb7jbpX/b1fuVviPjMO
DQAJEoqydx9+nkFTju7zxccYmasKLq/kb4zQw9DI3qp/f/34Ot6w/HfMkkytDEjE7q7vqdBLd12e
arKiiorK07DInk2AdaSqJkmIde8/j+D3bfOpjpr+yBTDtwf3lv/767e/WEp4eVt6QY4y3E9jCRTB
QLcVWbq0b6cU/Qg/nvrofPi0vIZ5Ffi2eI4Jl//pihZnuXaG4b7ZDAt1b/tu2vC7v330+tyjh1h1
z8XNze+vZc1AQPBtiHF6x8OD95K/11J9euD2qqp/fy2AV0jbkbPLFNM/GG+A0epu776agmERqYmu
oIOoi+hSvX6VoqPv4zEU2tEfEQ2EYbosypIKTldZc/edRI8Qi0BNMZZ3NyuhfJvxfJvFg5el3/bq
4f9fpU3yNgvSuvr9NV6U3//WtFaiiVOhB9VSFL8VMg0o4fvrqwuMkeKXpf+TCkoqdYnRsjFPg9PG
9fQPRl/7pySqh7elKoSrOKrUt1QtDfiub9s0g6w9R0aLR9YUQjBTYEgIq3aRhSpSjIAGHZPHL737
mUg9C1qPHQaRllA4+nQ1MpqC6C3rShaduVvdia3QMmxlFRdmsSFOuTKsAan2IdJmUXWVSjIVwXtR
QiSxS1vnFp7Q5UAdzltrtLqVWLDQallh9X8qW38d28NauzkMKkOUeFaSXVBuQ1VhUARR0AC6amzN
SZ1WZG1lugoLvhhmZUlmZo12cyJs63NxHZ42CdMCyzq8iokyTp52FyHDdu1SPjRUyH2CRXRevFb8
jmW0YHr1temrBaT5TdbgkVCaUXSFclCiKtA2HxRAme453fabYNt+rNe5Td+4TGbladizan2YvDlx
0ncwobO75HlapUVJ5EFo22H8YriuvgkNobJEt802PwJFVUUzMGSAmZx9KJ3koygmkKFI/CJob6r+
o6jGS+oxyy5Ug6mO3EdGHWsfRPHcmMQN2FVbdJWNrDIjO3lfOaLBgoBpK31Lne44v07cBe2Xpp3i
BQWtRhhATOOpGFPdR5aiIcuEO8U0O3u0Jq2klm4TZqxi23ME1CcPqeQMoTrCGyijqunI5zjl6GOd
tHoBQkvVZ6M6Mp/qzBffBXqwJJfic8p2oFSZk5GkUyAihLRMY4PZQiq9lbZS7HzlL5iZO2Xa20Oq
KxKmsZCcomcL3d/fQ6/0fS8P046FJ1LGhGv5KrGldXYanZIb/cuJsm1OhpNh076XP8arDiq5ID6c
8yCSohKqEXkap1TQsuekp8hFV1aChrA8aB13XCna11BVGB3ItqOl2ZIFJt7J/A7BD4AG0dBfQuFP
5nSi0jOjLbqKMDm7LBqVxU27yeLAzPSSZZFseiFlKYlXKW23Y9eujMpwAiqySIlZkKubpPqo91dh
nrOkSFHQOyRhd3w9sDhlkosdV0rcSs3HDItrzCxmoyOaxbZ6/7VuWWL7TsvkN+2fYcniD72dWfF5
9lZe+6dDuaBYszwhRINgKCqqGZygl2nll7JSExZWG1eiK6g3i5rBpJVginXF5KhbkAJJ3Rf4e67s
QHJiKGe0SYMEkOqpFzPRN5Mzw6EhU3PWSdZoVhvZiiOmLxhITqWfwXLC4I1U7zof0he7MWuDz4au
Wpn8dfT0BQJngAxRQ9kShkpGsMIx1qhoIdRGo7OwLZjgjSyTSrsbj2Pjw2ERmnjDSZABBIyRa6oi
qfLkfXYkqAjHqm8zrD/MFe+iFYPELMLQ0iQvYHoch5dhTzAaeUhqZ3hnaAjDRKLqMI13ZnoHMhCG
Ngs6SlgVZ+dBeFb3ZIGo5wKpIYRFdAkfPaXunJHQXMODQU4IS0IvNdNQWzet+zkj47Yi7ftApus2
itaHqXq+kcAEmi7BVKDExW1kK/pN7vnArDT5fViQre4Hp6EgbgNanIk0ujkM93wT9+EmAdrZxEr3
fbXvYmh+0pmjkZhUXZB1Lu6ArGPmhmAuB80oWdUJJ+t6reGHRaFBMugp0cOW0cSz0kaIrReToogY
vEJeQhUD/mWfFK/XaOqFucYqV36fqdFGUcrjfw9i2s2d3YpIW4pSkWkMItOxiIxO48fXhzGeqywM
oKTgH4i1KPNpTewmaZzLscao74lWoLhWFZATVUc4ZYxi81IDgTSKIItCDKqghPJs00RCuyZsZEaK
7qxxM98UtGwltF1hC7UiLKA9kzac+kHddprVViVoFKdQjRH7suGLImua0eyLDwlVFhAUGSzYM0Qc
xPT9DouCTlGywh1FNmzJKt+oprJOzMDEv3bqpG9TJzo3zrLtuKYnyjllLivPB0cxZSYfp+/lM88K
BLNchQvxzjMl0NBmpWj6TUGjgThuf1V63jZNV0oiy8aRRVF8ISU3mN26Oiw60nPiNR1bS2ESVZhG
kdfmQamkJok7Vgxdc0KJp9eMZm5lFSPRLmQ3S1kR09ZWKrFwaJ9Jtg4HeBakOTVHGizlAc/dq6aB
y1TT4NAlUdI5slM1SpAfIFHWWGsZGSMmkrpNbncZk53EChxjs7TTi5icS1d0PxuLDpg0Yv11b2lO
s/K2uh0OSAq8t+Ha32YvtdkTmUhzKIHSTofW9rkbS12nhh4yRkUbWKzdtq7KtPaT0YdMrEv7MJOn
l+0L+B4Y79LbWq6T0AUYlenWjVPL1aN3QpKspFD/kwr1uRa3Vu/rxYJmPdfdfVxOd8umiHNaTUUP
I3J6TTQHny4EgEukcbqrjkIzJgVISyuVML/ptz2qiawX8pOqyREHq9mnUvUkFsZLbpdP6uCgJvI0
VcZQNRSVr3tURS1IgRIi1bhL6hI7tART3fSm6GSOsFkKXp4bhH04TjOGJvGrimA3jT61aehaRIOw
pP6CsCySxWtDMCSRUoKs2ulsBRWk/jg41W2VFZvESd8v5arzQvK0i5wmFAF2uE0AF44fI+Wikr4e
Fv6F98tcPJsmolHlId7fe9Hx6NdfZBEG9TDGvAV5EgW+EKQmzdjWGkBaJ90EF6rt2ZJraraYMc8s
za5GbUbZ/JugnOwXRhNWgw6BKC16PtjE9Oz6OD8urAwpSGkOa+ntv4nIxUtuRmGgCMjU4BRYb6lm
sNUSVrOYSWb1Tj4WrBfWoB6UjKKgLBNZk/m6V5vFoZ7mIFIYQmcIziuZ2Fp6eZiwSXWeGUjUpTHt
LSPTNibV24kAxDYJgjRBoSt0iWdRN7aNsltpSv5ZiXWfxbnmL0jMrFTuIHJuNy9JpBuN0DJJINIm
bHp6YgSZ/u4wXbMmYweFMxlJkY1UK0GXkp/rnsg0NWOitBB9zoJoqIhMYzDUeFYXKUojUqfKZCBt
EEiZ3nDcBMOCnV8C4STP69yuHwO3Za2XFKiEJK3ZtiqxC9p39g9s2g49E+t2hCFSK02KCkBlCmye
WzIPxfrRW5KAWc+1AzNRvAPjlklIaAWYXEOFp/CYX/uMkGuqonrefc3ySyFfCqbn7RRRNPR5ZBlt
EE7sCtGL/aqhLYtPSsc7I9vU8R1y05oE1l08Ede6dXgzZ+V8B5CTwFDLI7FA6ZoNyuCMVXRiNPmH
wxCzorEDwfkrMpZtXo2AqHr9TAvpNqLEDIi8IIF8Bf7eEhECAYeQyzjUs8+wVmpztUyAU/wpb0Wk
BsgYDLtx9FW1UezMiSzDKhbCxL9h2BMoJ4xtUMRphAIfq+xyI74f15kZrLwT5Pqb8nxCbJbKnIt0
coIpyl2b1Bkg4xPpkwzLnpiGM66JNW6bgI2jKZ60q3xFF9RukVRONpuxyvsyuiNVcRRLWk9lxMKq
7fBCZrmJmu75iwWHqgS9QJyDkTVV5cJTxR/0QSmkgdHGXxEirPNYXWeq9+dhmDnCMLqpoiCvUpwD
m1qfu5ouD1mpF1N/LD3pGxO0ramV6kw3R9NFeFCkLF0t6d2MR9vD5OQmHIOxD2g+sNCgXspwKNEt
zFDstXwTqLHxfky6wrCroVbogmeTJn3jnKmBeTodNQI66QonP02fDb6UgtzGrC3JUU25YEbAVGhM
tqKbzhnQcFkRJ3Li026x0zIx7RA6J0VjQpJel6OBtYkRx+tgTPyeFYY2SKsWzTrPRB0tkO2uNxTB
HIkUvaurrs6P+0L3aiYFSUAWDMeMfUJVjqDWiaxWwUnmffYLgaB1xKsHJlexWUrXsViaSriUxM6i
oGqGrrs2tdE5Q+tGoytnbjEwvRmoKciFZqtDLtiYihudwwI9J1soNYoqwf0GmJ7k9AaM13S00qA3
gR/b0605n7LRb1ZU85FwaW617uWWrA6DzjgSlAORasHSU1mXOfpyVRSoOIGSPtxGRLeSXlqS3Clg
5mVnF4PzJBq6ZYYRpdhDIbJS2b/VmmjrVuV7JCnbIGxOgyL82OZFz0S9tSPJT021LosFSicJPbQK
Tl4CvZekNE8GJvbDaiwUs/eSjSeWzBA//cCeGhhKUGXcrEP5CvyQBU0Ua5ORGG5btHKkul4QlVmu
GQYiDVnWUV/iREUJPCHreyCoCHA8NFkFpEWHiZgTfBT0ZZ1K6FXLfK8zalyBDgK2a9Q8psvvhcxj
RPz674FwkhHEcZ+JEiSjcD+G2anuyawulgqrc3qlSGCFoqDLjzxk31CIctGkeq70LPZTJklnsa6w
SrjRxwZe17BfTpGC2y1kVHNxBwafscZNXoxiB31yU58F1GB+eRN0fx4GmWP/LsikcDsxbkVEVaET
yOgmVkMTq8txXO1QR2eO+9it6Xw12h8yL8JNpuihqACh9ytTk0pWq81GRk56GGaWENwNhgqpgkBQ
4axPnWuj0kWkh4NwtxKtnVRc6kXMUYJSko4yrEwoxmn296oevTIUS9ozxY/e0GDYZq5XMY90xDpM
y3MgdPWmGW8iytOBEQ4orqPab1Vsmdxpb1KxeR8m1WlcKpc/AIPZe0mjGN7C7PU+PXT03MrVoZe1
H2+loV8XFD4/iRe65LPU7MBwIqYHRNALAzBlUd5gkMxuaHNOQn2h3/08qMGmoZ+HojyOEzxrsfhi
0RJxMspV7X8K9PADUfwbrykcLYpSphhIA9QXt44AuINpcJWrwfPbPq/BqLwY0G7245F5EVlQoOfe
ZgIhBkRBUjWYA45NflkNYYy4wa0R2utVtu3Lyiml/kIhRv5iWw0wXccEBdRoOjC7D5aidqQlIcwo
hvNYH2uWO/q22yyUqZ4rK1AQguLkB3piOAGyj5IHYkSaEcX7HkW5N0ZeJ8dj33QLbnqmTgrZRmcK
lzfggO8z04Nktm6FXumQmmWjqTnB1jB7k1w3J4oZWYEVLmzeXT15PzCYAGGEpilN9W5Sc9eaUs+r
jDSXUc1Ba6Q+kaw0Z4HtWjWr7T5mCBTOStNzlnLQme3cg52+3zHisjd6QuEBVi5jlg6NM027HLYV
M0IICMwcYL4GATIfJgx91xqConZMHL6k9Dao6SqX3viBsTmMM0uKLEuyiqsdMMTDyV8rp5pXh2CZ
G3gnTTuYXr/UkJgl5QmCn4vRmmGUCjgLFlW9qRkV04pLL3dNI/Wsw8Q8DxcgDipBU1TRMOt1J587
fBH7wBAHzeuZPNQrudcu4kSzi6B0Kqmw9DRyDsPN5HX7eJwc5OVQ0tJDNjUURooZ2qYLJMUK4tan
p1qiDYktKE1zIqLZfd52RoqKdDu+p41rRln5VSXVByOqw5iFfh997KiSV1YmNVloBlInXkWxkNIf
YffODnG2LS28lAQKdkilGVOamqna6eFNufNiz3RyB2IShx0myJGWZqEMiP5auBYCJvmsT0/7yOw0
C+V4pjLJNLbhOu1tWq9ln0kFE4+Lj8LCmMFMkWGfO5zRi/VBT4uJ1s6UHNHW18F5tKrZaEqmeywf
G5ultvm8OVKhrDJGeJCSKfukB+jMi1IDRKVh01BjZRbvs56169YsTuqrcJ055Wm8Wuqczjh8iP0T
LCeGBSYb3XwALHFzFheFqZejaeRLwfjdRPZzzj7hcMLT54IXhxNOZfeWwHKHUNtvWLYiVoPJ4mHT
n2LWLvbMfLF4M9OUBzPhIomK5jCCQc5OVQHu+xgGTPR2JhqzmwidxcSMzGQaLTtv1odleHrZM0Kp
julUHI4TUcff56OcFKOLw/pT76reVKto1TkqBsWXChTzRO3gcJFa6va9i0F/9BWtzpaswqy/6nCY
6Oo7giV9PkzUvD7soHHS2Q5VkpfVA5rxKfxcfg5swWyc1hZWYmWVywXMaaOebSQKIthFSZ8awvsb
KapultAYkPFGc4ZT34IVcPx1ep6ai7HAEha3mb3qwWdm7rSZopnfYPx9jSH/i/Lcs16eYEMYd8ji
drLqBc2Vw2kn6bU2XrdNxFTyZYFdc1qNiBBRAIZdMFbEaXVNU1FH8fe+l66hofmnOpqpheaERd+Q
8lxDSBW+X1Ty6bU8y3ZhOSVP07YNuwyw9DR+RzDHiqkmc1wbZm1HxkayRRY4i7ybCxGQ+WoU93pP
g8Qc77w4x/hooSOOe0NXioPKSGj5iOLCD2PJelueMFfp+6UB6lkF3MXlGJm0BepKJXA7UzRl0weh
AlyUvpItca0t+N5Z97CLxnFUjes4USuguad0FYbM/yzbyjpbue/IyeBIcIfIpczAWRJXaU41MFqD
AJlikAgnx/bVUBt0tesjoWPNdnR0p1i5J/7Z94Xks+KzA8XZaYPm4xiG0EJP8ey8wWh2nNoLmjGT
eWLW/JEcFFP3yenFIi6b7s6QWb0VfsaYyWUYOEqCgX42SKw3e1vBCRuvMn3jw+JuTkLxTEN24Dmj
lpVS6+KgTcf8jYbyNRyEa0ln8httpW1rUzx+eb+f7JHLKYdCI11IpQnPd83aw1mNgLC2i9jhbZ0L
nnd3ldOFSJXztPABY4xvhf46Vn1TTNNVRrcxRtgPYy1IJA5l7LNQS3QhcVuISaWxfJPY2Uq68D+I
Tm0i+12Sl0keDjGMM2m5/Cgv4abdxJeJea2h2ZK/X+owzZuTHcngQt9AyiIUJkDVoDr5Jnc8OzLr
Yd2bGQznsE6XmtfTwg8RxkW46pg3Ea7Z6pia5O9Inl15zXieFsFiYLsExBkQVRAG1XVBWN9ekpVs
R7a7gbqNF8U1aZiOgy4WBhGtpQ09bExQv9iXkliuIyWQAJvTkbXGx1xaOkQ263ieOCZxpsTvhSIs
YiCUIoYLJKtLKqtxqV333ksH7VHqx5XkaP7Ru3MZnBAWap81cYBcUdY+ESlgqboAME/KdAc9Kpio
83D66w4khuVFdF4KCWuzjFWjZ3ZxYvreDzkyzOI+QnHaa/iNmI8yTAX9EqC/dSaw2EIj851hXhef
BsdYZVZ0ueQ+54XhCZTbQMVPRLX2pyxncJ08q209aa0FszQv508YnAJL5SC30iTnOM60io7LN9Jx
u/ZWykp0ZIscy+vuo7FQrf0bo/GEySlxIKg4XKJjM6c0VbICm2CGcdPaox1ui4/ZUlY8b+af4DhV
HiK5iTsDcNIbVNZTzw7OpjOx3hcd7rNmxacqwxEqpsIUB86SQv+N3X9C5zQ6b3Sv9UegT6Y4dZ6S
uOzNktucD7eepFTldBtndrRsCCAwrTOi8b6R1sF7byVErLJaW0S64znaJj39wfjgG438EEVKwsT1
pyrUNAQrXmWtFTrUqpAhZwqmU5mwmI/MZuYYLHhUSJULEbyqg0ZOMpQrJtlWrDATYgoX3q36FqXl
4ZPLROZvldAaEVevDivNrF7KqLnp0zXXz873ZK2RRJEPJ9R1F1741WiXSuRLABxxRmbovuYjIxEM
dGgkwYy8fCEemcTumSPdoYGznb1ABSNuAdE6UzzXrjtHWH1Hwj9rX3ZwJlJ3amNibwi5PuV0OBiK
c+GVGUQsfkMtlcHAsPeJz9LlqGTWMeyAcoYzzvsqQXcNzttgJWrk/nWA84iGqayqyhad1B6Oq6/V
ujEPy8VsvYHs4HLGdGwLL0kT4JaobugBTkEmq8BsrO4kXIesNGNzKXmdtW07iJwpbXE61ItqiCIG
EkK0oLzrLK5QYEzISqjatZYvGu8l2eSsaa0TT5Umhopb2SSmtDbOSOpUTm9P6blfwBmz+NPCxk4C
f0haOSOa5pJgJAJA1VUvM8Xy0GZJcNrXM/vT78geF5SDj5FwKtLAIPek4LBnhniWypZyMq4jM7fF
8MSNTvpVYMWmvOo+uDXzlrs8s/H7E1vvnMqO1ngIZIpisjD+pkXdUVkLZ8rK2CbO0onS2QbWjsje
+eodpDKQxz4OsbNCtXVXKHDi8OUFOckC1p3UXwoftvvHah871HG2h5CkHJVJhAo73pSYsb2ozMzE
sQk2XIvX/plsRY64dKR1PupA3wynJHF0DY3LfUtUy1WXVSlQK9tb+2Z66dmJqV7KOKdRiWzR78/r
yTc4nfPFvVDVojAROVU608/6cQzfb6AYqFFTtCJLsOqlY8nyEiaXp0u5K4R5AMzWUZzqvF9X9mCL
FeTHvatD1h+UPzUcRTDAU3nVrOmbZlOe+gv9kPmQ52mnpxtgdm1+VLZ9h4tOphqoty4ve4ae6LbZ
hFtjsxh6zFuGp23mZCka47TLJqzOHEz4FxY7yapc67h+IHqz5PjnndkTGOfM6iFRjHyqFLrkuNCp
GVSfw+DmsK2b9104EoZrcnAXznTj0e7mSUIbK9kwRau+YlGYuuRU0u08WjquMoeD4qOKLjv+/g3q
n/s4QlFWgprFmGpXKpao5+jjOG6L0Ujh4jBBc0KJu25kFJBx7wXh+xiNGta6HKCPkeprJRmtUl1q
t87GvTsQ/Nk2L+zVIBii/ltXwadMFtjYOPExxuYmiYdOhJg0YO1SRWKBPI3bRzdutZp0wE6rfIXZ
ZctvfqR2JOMeZImiwzbdc8DJXWkEpdpl4pRDBOsWhgsR4UZ13I/Lhf45MwksWEgcxhcVwk8GaY2u
FHkzTsobrIMpkicWEiQJR107wfQs491h8ZhrKe8BctZiTEO9UPRhOk/U2FNFWvW3wTkNEcQw/6u0
Uh15TXUm1FYk28li0jSjB/gTT7i2aLpwRtP4zleghjTEWBnobb1rjbr2IFzobn2TtcmSXZyHwj3w
07w5ZkW4YC0LSd6UCoYo2rawSlG/MFIc5xVbiYlKtEllzIQb8edSij/TQFuTMHwXR/GnKsKRQkzW
NlQ969T29vD2z4gvTlbj5LiMDcAEJRcq+40rlUUD8vOhd7rO/eLmxfVhiLkYA+MWuDcF4yoYauSn
M3u/EIUmgEhN7kg6kdBx0EV4e/SlbflYdM0fOBWHmEbBTVQSLpSTYeP2jdso+obS0ur+APF44mLA
fkUt7Tx4N36QTzInXfVLCdVc8A9MzHbrdLrlh0+Cw7DxA30AZmemm3JTvw0QX+R2slFAJlkv58Cz
rNsB5BSn0fwxyUcAinLO9O69jHMahzk34+9kSRNxvl+H7cbY4/42Skah+IZWgnHtVdTpH8sst0q3
Xx9GmYm2p5t0gIR7tHR89lEKD1NpkjHd6QOLox3X6wiXlMnHi73nabVcErGHw3lWX84a4nukZeR0
dGRcG9Ti+EVpj6ZiJgjHlsLcWW3fIYuLN0lQx3lIWrSgNNFqO3Tx08ga5U/+koN9fkcQrPXOBlIu
1MStckYy5kBqP6H8YjfoJ/q4tyBaTVdMkXedo2wHS2aVbC83oWdF5IlK3l0YUSSMQw/svMjetEZV
MJLjDLnbKoF5WExmPdMumZy806po5AJtMCSBIFBivkNvcnuwkATicIllLGr0gsBQTvzF0UtUrwBt
lS1hR6sVfOFbYvWmjkzMV9mSxMwq9M5eTt/v5GKhFLu134HAfnyrFzIOsC+dN1ziFmcXRTH2db0B
RWFevYnF2KlC+SY2ZGeBVTNliT2JnHRjhxLcqYhx3Bo4mmc1MPrBOrbQaMb4SguGdQ2GFVHstbuv
P5J27SFzxsRXCjfBtRkPlt+SWHxJ0VYXHUbWuI9swaXPjX7twXE2pW9zKg01WNaZ5YlwIq8wtIg8
Tz+LcEC1ZriZDyOZpYkzldvM6tbSpliobs/LDDychIM46LZwHO0VCZd3wLqwqMcdX1JGLoqyfHeY
nc/v+bozMGiy4FgPxibvQrgddipN4UZdi00d38BymomHkdN2LYhMOu4xJ4F7Qk5yppnhtjlWbstT
zRS/p2wwL1RPq+AMqtjpY+6CVqiju0q23nH3pVFZvk5WLW5bSD4PJ/2HzBrWg78kzvOG4Bsyf32A
3rkiCSdD4G9GR3OqVWIOGgIYXDaxjhwXt0ou7Pi8nj4BcklFM4hjpU1WdRRTM6pvaB2scDvRYbbO
x2X40wQPbL27XnOHrSptfTcZgVLioBNrzlDLM3Gl3Wo0YVLPfHtROScL/dwDPwFyBrVSg07oswcO
4k++b2MJd+w0lmSXK722fqA4ipwJJyl0XLaKAVnOntIMNz6kg4LJjEw8i/PCqTL5TeOmmlUOtRMJ
2WphQ2cldAeQU0ax6YPMFwAo53fVbv9T7rPmHEPhNqZxz5WtZNfnioc209LB2VkzQHFDIO4nxMVY
fBbTJMGYpdN8doqjQx6RWJYunb6XZjGmu11x6xP+4IXMGfV8DIUMV0/d+9+0gEGvP07cE63/R9p1
LTuOW9svYhVzeGVW1pF04gvrpAYTwAyC/Pq72L5ln9GoWveOXWWPXZ4eCCCw49prad+gmFymc+/1
7m7aV/AxYG4WGH5buU4dCi3XskRD6sBD5RNcJBs5UtdZvGClyHbeJP50KHS/BZwPWD7q5m936S5u
lGLVn7/gysLrwjZEayA9lddGSNcVfJgWpTE93I1Pb53vz5Wu7JtCO92q8t9p0tu/CEKxSdfYd/5C
EFp+3ws3bn7Q/ywIqvm/emlz6qaJ2NjaEt/Q1mMonS1ZWYdJ8xVQb/70fNcE3DKl6JlhdB61Lfzl
KojLpTHn8vh7TeFjegHjwBSpWekaax5l53sO+mbQiMXMhecdc7HXlfTRqdCRkRb/WLr1ZUGcZm+C
ADC1kBLzyrtbUF9ewbWNA3E88k5rmfO+TqhzLll0Xiaf29A42w/Wi+41XhqC53Vw6xanu+BqiS9e
/2x7bl6eH8tePU491XU+lzjXhqndqqAZ8g1MJN2ZgLrBC7CUzkFriGKB7tjXJYy8NGcnIaAs6X3u
VyeQXlae2bgkQJCFyK5TUCTy/w+e49a1+bnu1Su0paFvWY91x9noQtVpJ9BRpmaU6jIJqZNSzBmQ
5NhUonNzezB9FBz6wWXjkMRD1TLPMTt2Lyy45aUX6RhoxiHnx1TyX98PS1NHUtJ0RELZPJF43A2m
l58FsCiY6jc88W19Tx/W158/9L1FrwJczanM1pmwqEouklL4FeCqPMvvZP63rtPPrV2dt1EMUkEq
rKJLNYxsb3U7Dgb105/3cnsVCPNhVksFb+VVPKAl3LCrgSAAEWxjq2kKltvy3lZuhjkapBww74hr
CxHNv34mrZfTiXQUYcC79EkIGJ9J0G64x9xq1fH/A2vfLRPwc8Grw6vsXtUVjgV5jnqX88a7p74s
fF7fOb6bVwFM9guRiwLa7KvjK4e8sJs0H12LRJY5g4vxYinGP7kJIK34zeKAYPEqFFW6UZnpQmte
1Gk099K2M6vzn6/B7X38Zwn1rx+oM8CAYy6XTZJsXxrbWBGW5HaDpt7Zy80P82MvVwdGx97sYCyw
kEpctRerRqxL1A3KZLiTlt2+dD+WWq7+j9gaUWatmRxLLd1Ghoa1dbLB2DKFwypdG6v23i2/tTVd
w3Qyatj41yLq+5f1WirluiWQ9w6aX+iyX2bJ1ho+Gvic///XAmwdnQj4cIzQXUUN08ANbiQIU8yR
unUNxrGiCpPGDP+8zC2ED3pGaE7JqMuDzeLq4ukmq0hbGDAOL/SpBElW5nbA+TwALuaPn03rL0Q0
T85TEZLwXtx5M2xYimoY9DYXfourWMw0tXlQBIYRyV7/tTDfZOjcSi2S3MInvuHf2etiEa6Dhh/L
XU/5zorULeTfMLcPBSgYXsw1mv5+gzkc0+/X0kN5Ki7lqQxY9E/qBz9Xvjplrmekr3JsVK+JO7eF
W+V3YoZbRv7nClevux5AtWY3WIGqdAWa4p3g050yzL0lrt71lLJSKVQsobHGbfgmV+495+UY/vSB
rp4zISaFCV9WQJNqCjq3WOvHBVMNzYU7WeQta/jzvK5ecjP0WZ07uAtkamJTdHEGwAnXrf92S4tF
+WGhyqQdCrFsqcVIgY45m3/R9tth+nA36r+VGP/c05ULZug31qJBYryUySY5VhK37r0yTHwLOJ78
ffLz2Oyift/v7k223bsbV864tJrOSZdx37QzPa17Unj1Dwziz81d2Yomy2pmUqyAyXY30TWvwobu
MVjeuhUAA2CgZeEG+Vu7Hlkam9IO9t3sNJdJqqdnspcU9+hvbi5jAEuNsAKMtNdNLNsopFYzkS6J
sdmxvIk0qXmpiBrcMXi33NXCEQSmcozN/43htyoy0c0O2o561K6c0NgMjWv7NZoxDMh6EU0bMCrc
78nc3N6PZa8ugylS6qDfimesNSumW74p8YAU94C4N8sWP7d3dSVaWuuFLP3eHt1rGNukLgV3NI+t
YGk4yVu2JygKj3HhD0dzc3++7NatB1TAARc4SjLGdVk4xVzUXFH8AEhoPJpafVaN+o6Dvn2WjgZd
TRC4/G30vKcAx3IKOyUZZWgY+Z73fEV65R5afDHe16YX9O//XufK9DI+qEDeYytL93h865m7sB0M
vhramxbFrruzefc2tvz/PwyjnACwKgQ2ZmgEjOOIL0yA1GGy7ryB29/oPxu7MsBT2/Zapi4HGCcP
6WuNKbUUOk3jKwqi3twBvkyf/7zkb+KBP53llR3WFVpzfcSSPCwv2Tnxah8BzlpsxXYp/tSBlXvm
CkyQn50vwFBneRWuauvVoJTAF8jRQNRPf/5NNyPln9/36k3ygdYKXY4bFZriHcFyaK6yVQrmDpRK
9M0Y03ue796NunqdxdAXDepiMHIv6nppBLebOQL/Jkae8wDli+jODpcI5w+nft0+kDJrlvUG6y10
5gsG2ujdhVxeDkEZye6qhNys6/040evIWTVBVKUsL9M4oFFyGk4oQOFi9QFNXC1YlLjuOfg7T+a6
k8AMVmgyw4o9+ZhVBJHUxlDd3YbsvYO8ivMamwIdtSzDwUqdrI1NGqKjCHaD/nQfur68hT99tSu7
M6hOUkoLWsfpmyIyKMvdrCrBEVkOPv2dZKlfdy7KHYtwXTucEtaNbLmYapTskqhfDacuIsh35nX/
Tmu3uD+ecqu8/fOuXBkhy3b6kXIsKa87aCmB2WBbrfiDdHey7SbO6+dKV7aHCxjyocZKUrw0EYsN
Zy4VXn5gi0XPPCcynpCDYB4Yfn9nd3fM7c2ztcAdjQYG2IeugQo2JFikPIURI8RxSQ4lpfvMujcN
y481lvv7w3PMuqyrToU1lvtZHxFSB3SHBuVqXOkfLPon4Ff1917+d09X70EpqaNVy3rKQftsV0OU
hkkIdhXwDQT3i7A3H/mP3V09CE5l0cojVtMx0iPGI7DU/qzfi0BvpcI/93TtfU27aIwJXSYtk6OJ
Hluldyt7xXPiMta5JnX+y4tx9QJqlg8DgySkW7a1qwLPr2vxn9/18k/4myX5cXBXN78hRDV6ghWE
ipkQlblo1PlJkcZEvkfce2+pK2eqdyi20iXum8fnAXSjivNsSJGuNt6ft3SzEQAFPVDmgnUIgoRX
PlSVIZ4pq+g3gDBk20N9ELAjJRbgfbEPzi++bw4QXLzjSG9fwH+veQ3zdQy9z1sdORBrqO7qlWgv
dWbZLrO1e+2UmwWgH/u7hvWyOpfEoGF/bSgApi8CjJi2m2GZ9AzHj38w6QkEqgXGEMwmICO6qsIk
ORsAwqyxGjC25lC71T9q9qNTAYgIyLWgQHj1weaC2kVltHi9aC4qfnmQJVchLn1BgdCKmnCM7fFe
6H6jagIxGRm55L8kT6/e8jBKdLZ19MIKkAOpnuJ2jws0H8IEj/ca4Dc+GI7PgFqMjRhAxX/81fZK
aaF2VQtKKgyyPljhvIE02nYEOGwZtbjXOv27M8FikKhC0wKQRed6lsSy27GjKhbrpXxHJERZ1j2F
rb9f9mUJuCvgCVSkcVf7MdU51x0OtCIYV5L6jdWbUm/umL6ba4Ayc9HjNZeG7F/PrBK1MbTd8n16
a5+0TQCG3RQEBfcEIv9u07GXH+tceQ7hjHWuz1iHzYqvj1kAltjQnsGfeCiU7Wiu7hinxc/+1eD+
db2rs8tGMUxi2RfEnNZ1mKwIposXBHsaEP8eVcDycP602JX/aLqxIUmLxXJMu2jxQp0EXva71Ek3
r9xC6wzNcln5W2WGD7lUQBENdXCSPXFF/pIS5fHP53Z7CdtYZKCghHZNPqCNyN7NCe24pPtK7dqr
ipf/aoHr1gG4+VNztrAAUw1fQhRRs88/r3DzRtvgZoWUG+ip9auPIWVqLXcJVtD7zJuTsG2hRJnX
/p9XgTTh3+JmANnB0wuap39V5K58ujVzQZOaOe44VJb+Yo5CZja01+re+mCF0SsbKYFqWTwJ1ezf
x9Tq2t08M3V4lwtZkA/FEFCkcSe7l+ZjX3OG3gLpWeKnArJQoNOwijiZGigKqHNjuLqaSTwG5bVh
ui2HMmI0OAN/bzt5UnzObfbKxrHfyqJvji36dTsABsVXl4GBz+1rqRs8jIpqfq4WENHLQVNuuRII
DdpdO3R28kacXPG1vtVPdUVxx9RxHNIYFKjyyuyFKjZ1UnT1ztZpWQSGLJP5VYa24dEkVUJf63LU
02gi+Siv0CsHqKLT+3hysuLBVJaP0RrawKNiTgWKehZt+8zNiJ7lnmNlmIUTilH5SeLM60SChKkg
cwMvSPOhOQtIRwVC62oXEg8Qd3bU4YHyccASjhQXmiZt9I6nr7SyChDv1ObOMoZqb3KDvWEYhxte
XxuZ22IC4hU4ELqdwe8dka7nr10lypMjmVooABA56qkFlTNhFLFOpnXrJMeCqL2nTAxz7BJXAmOU
HM8w6HFmteGNjKwkKn3SgcakIspamTXNIw3NgyYpL0qbH5u0frX7yXFnibT7pKR7IRv7sms3CtW5
l0HZ3AVR4kMB264nAO8bDVkJnm5lszg1Mu82rVZnQV2DpN6R5yxo1U7ZDNx0PIRkysZMLHkLMkUz
NKimxobTFy4cVhXyWoUynVZ+JJzXvihq1eM2QUaO9u7OTGxySRsL7WJZrCYjxQyvQd7njJ1sTrgv
jzL888A6T2dz7g3FlLllV4aczKZPZWsI51SmKKAiQyt1pfV0nmZb8OI6HsG/Z8d+01u7DouqjqA/
jKLuDL24VNQQqpiU4ggi8iBjhXUAvfl7RnI4nbpM3FmMB7WfPnUldS4FH8TOsXh2rHQdrB4s+1bk
sfYsjb+qpXpi9rStZrPyGu54pUBfjPfAg/epP9XGpikLGhjoXHqW3n6jo636vVOG2Zyvhkk9kcp+
HRi4XBpNM0Ddqzq7jui5Xyq16RIB3VxpULfGOAb9jK806WeiqK4F9YKu33ckTOf0GYqOGC/jY8yZ
5E3aNp2akzbKodRocQrh13ysQ9FXkcwBA07wBO05rsHICVDKwe4mf5jOpQzUlVPvay3zayfzVQ1V
muYTjJhBUjZBY4UFtJtTDeQNBv10UvFSsGxLuPYl0TK0OrJp8vFodUL2kJfFDAdVywZINFqObXAg
VMumcPsxq1wwYb00jbNVRfJUsWI/a2VcqenGIObRGfRLl2TrcZ4P5lx+5eoUSqK+DFmyJ6Z1HsCe
m9rosjaFJ0wpGIl1kBPTV8rO75tp25TdpuT0Wy4QSzb7og+z2hPT9+A88VJxVd1F+Xt2XPpR2A8z
8yBV3JahPbkU2bH2Qpowz15tCg6XwZuPtX1UP5SjAEd8AimBUPtU0kcj9Wfnrf1QZphFn5rQHGRQ
k3tJL/oJ1IuI0dl7R550ZYbFP2kQfJNTf5yORPUd6jtaSHC9qAtwjmLtisfk0OiL3N7zwNwM4Y5t
x1KxnojPQWaFavxZeYIVcnlZQgLgSUtXVX8ZgBXVJOgcmEit6exKGfADkuSOE76RU+aPANLumMTe
IfLhw15jorg/qaJ+BomVJ/Fz1+fQZAiEnDxU4Ne3JuaOnfUg8cxNG35g4JSEtFFAUsWTdbBJ1r70
rjHA1HRQSkcl8ALPGkpqnRNkdTi+MH5Sqg06NGnukQ1wTqW0VtqHkuynFHBhJOe72fGqjLqOHQyd
V0rg4IG+0BMYymASuxwiNYrla1jSbHa8BE9BMoaDw89K+5ImaASn6Q4cFz7L35nVRVL6oquYxjOe
JatwYQSQwXYfpbVT50tqNJ4sH9SsjSQQyOduQ4Mkixm4COHGqpVmBV3u6eCCgh2utCawM4GuhDdW
qtdqiWtZFWQHI548ms0nbrg8fBXktXIkF24vqzOIjD2ns+NPyXkwAKpSZh96xBZIFUdYIkDe5ZPW
rGdzhQ+qbPTec0q/GyLLCBl9njHfag5Rb4S9WgGQ/015nBpRDfNRRFp/HjGhjDqsfGnmVVPvU1S+
hZ8aMXMuCod9K3bZGBvPKQuNsvTbLlspBUxi0DMGaWm/QORsf7fZTu5iMnjAmmGaHpjtSAHha/0y
FH4zdZ5ATqdagSI+nNRz6HOF5qezb3g0AwqY7HENy2+j2I6GS+sAh5/1Xp8fMdNiZkD1b8pxy8x1
wtz8JAPkCo16GjmWj7StZquxCFok3xPGzbTedVpvcNwpeUtlP002oNqQ+phq68ryx/akpl59Hq2g
byOHCzfZd2NEhnOJUlUVTh+pFLTOMSF+gzHtNEosVxnXc+GyXZtDglP2aO0Xr6myzk81GGbgf3a2
EuVluKDy1JBsUnRJIM3Z7zhcnhWjXppLXsrDoYga9H1Tzy62JhgViNdf5H5rFKGDbNrZM7Jv5ECr
XFxeru4TOVCgKTz4+tB7CR61Knn2cJ6eMXXnUhqIakfBQU32NN/p6UpqYYf8LLG8To8HyTfGg+gK
v+PrniAkMAOC9I8CGoxydF08NUY84eTrfdOv2xLobJiK3uv6MwBa/fgwWpdJXeV9BLG0BlNh9qqq
IDyURk2durNzkBARyJuq3BEaSfYhcfaZeHTaHdWi1lgZuBZp+ZKQx0EJ8xRm2FehPy6vnHzwUS2D
OFpuqhFTXMb3dkNdAvO4y80XboQ4nMT66tKAGWB491WUnMVRw21L47l8yTrZG6SvDEFZ/iVQZJEC
4FM8pXxTi1X2i5xV8cvRXDJ7EA61y6eh2UBMdDI9NY/6IYQYVn1J04B3E27IM2jZJMPDc57Py7Hb
my6LK+DSHdwvEpvpsfjuqkACo1Z9ZlnI86h9NPG/kLnhfubZRsuDzAYWc5uYb3MRKdlaJfviAvmF
DmQOJLb5cz0g4R996zvtD8wOFN2l0kPbvk9ZYKUe/k5W+wbfo6zSw/k8Y3BFAulEYq8U0y2mFJi2
WPDLRDS/Y6vUOFvNqZwjyBhBn7XIPIW9sWmTa9vW+MTG+3Flo3LMSt8hScyH02RSXzcCFUaz8wae
A1u20niM9rxrTVGDOeNmo0LRTx0iqdqreMkQs9YcXNAOc+MHkf4SiLGhnyOeh1EP+RxbGH6Bqqhu
qm6ipZ6R4AiiJN1PBdQCwSOlE783XdY/AaLq1nQ/do2nWc+2daptWLgdxMgQllksIPBKGjyZZJ/H
bGsnK6Bj3MyKc+arigimNqJAsRolixGA+hb5JbJzKZ1bOQu0BueCcLbeycUKfP32++z8SovOtxwW
mC2Ki6UHs0nIQ0E1CC6dYFQSMN+kGebztm0epeDWsPaMe/gvtFrbbJMNIek/y/6zySKer/J2Y0iB
PO41JcKHlDXkMa/msBtBgILWqy37Rn2kzrtm+5U45BRxkxCuLQ6TZSM8jMrBCUqbeVlOj47W+RkG
obLuzOzGt6cy7vJLPpSRXX6P2lfV4EfKJQmZ9NHIl7x6UsaPuc7idJ5gYvExHGkvK8axH6FnzvMT
EESewRrTFRqaTFo97BKZBI2sbOqZxnqiuJr4peVwe7Phg0EvaBTlrddEmE1awBs4wrJ2WYnZYwW5
xzidDe3STWuFyGFTfTB4BfM0woK3s19LB1XsDSMshjMBg5aKyKpc522QZgc+B05xxOVQh8CZ9mmF
L7ifQLsj+jVz4p4Grbky5dXo0HDqX4s5kAEFx3djuYMgcpWIsG6Dysh93UqhNKm5evHoYGakG9YU
r0l/0XMpTtVg4gXCuLDQ1MCWzCBzQkoPRhNBvTfHUzfU51w7pLADMhl8lEbxedcS2ipaDQ0CoNwJ
TTwkI1ISDOODjUSNvOv6m5JcssTATVRc3p6X8AMg7gn6PDIwObRQPFpJbgt61qUh231bcgORZ8QV
WtgOYdVvheyLFjgopJ/pjKPGyADcLJu3zNoUPKjng9Ocy7wF/DVuZfCMiDdF9/q58vLimbeBowJM
168KzcvZQ59dWhFg5N9ENqB7tviqRFTp3lAFY/Ek9zySlW2Dn1DOxK/qg5NvGljKftNDlDFtdxJa
Y8oTE15ZtX6Foxww/sUsII3UxYjaW2FnuEN52NpyWPR2jHF/vN0GAzJbpw+nGsiMaS3m10zfy0LG
zKWnSX5JSvQwY+wScbIvFx6Zt2pxmZVQk8MS3hCxYeYvGZ+QVkq1I+baafxayXd5RbxyCUY3PDnx
/k3GIlI+xM783sGL0E/BV+YsvGRu/abGWVaujfSHQdyjrpJLKk3Qhx99qeF7YVVrx2w8tcI/i7gS
KBEELDe3ZaR+ZxBCuK1ZP8yga3BnQDF8Rz5IiuPZk3VW+8qtCGyBHdDsu5sj6O8g0A4ydFEGUIq9
E+tZkC0fjtb0ybuzafhN9lKYRsDlfVVtrG7tOIeRHcv6LWuEnzieKW0H22N2bEu1K/EIrhfPm5nf
dIYK7Aw64SKg9bZJibto1/zqnEubfYvqNPUbTX2Rxp3OdoWxbRC96R8mFltlzO2fUtMnzBshkmCf
UfNQ8nPVQbDMH0DBajXSmkxdNGT0wemkSAV9vlahD3rUhvce5dA+yVzejQFPP8cSwkJBQ1+cJJaQ
JlsPNhL6xGS4JQZiiJfc8Bq4a8eTT0rylItAPsrgkaqC+mlIXYNtBwdTjQZCDg9/GIFFGc4iJJ4x
r4rBlaBZ8KDyp5ZvrGHBotavNAW38EJLcabman5F9NKnsb6n+wIRaIEYdwXP31HQjJXIrwBxq0At
vR3V9aj6wggtY+OUEe480R7xA8rJR1iVmkfEUI2xpijcdPJFLUDEXsAltS/KiETL1YUvf5eFZ4kP
C8z+ldsMS4RxMk8mahB97Cg++SWDjRIcC3TbfRim12x6Dc4e+vQC99WGcGrhyd9w8WWovy70S+aG
Yyh+PMx5KJYWh7oGM6JhBEnhy+rabI7OM9yhjOTuKf0Eiq6Hga09lKpeq6dRjmw0EAxQOYN/zHhy
8IQSWBNobbuFEWjPAxyV8AC7L1dWEjqfc+aPcAnjqrZDeZW9zpGTuI6+ktTYkt3WHtwWEl7gwEYu
46bThYm4jhcKPGTpEcMN3KRV3IpI6qP6olLwkCPOtFzsN0VScR4/RswTgeclOant2ZxO2ks+AMXb
FS85iIpTr9S9NvONDR0wmYyD6r8nGurjvslC+ZRZPi75hAxloIH1WX6hXQ0VygPQziTZzwjIEcVZ
MVAyBomQA5qBjZA92U6bCsMmykZT3Exd51JIK1/KnnJ1w2viW5lnHe3H7CAPrkNXvewJLW5ylxwh
H2YPHh1ieZX0B+sji3LhW3gKL03mqtu68sY8hAl+lIXXPktZTKtD9WoY7vhV9CCbxh9XfdgGCGiU
jSu+lQd6rCEiP7hdsWpRuKm2+g55lx4ZwJuFM3+yqk1tezpZM78q3fYw26F5malPu4fikwJNgZqB
GkliWXjuIQ6P+eUZHGQ71FOtwq+tY9VvCudiyS8pSHATVBfDOf+uJC83PdTljAo5xXMtHprV8Nnv
qfMwcG98TmTkpUFW6IGG4B3d93THNU/a9gLDexoARvC471PhpZXHMFwHUrXnGj6NY5xa+9WhWdB+
F7tqy8lvEPaCozdglG1fMQNlY2+N9fCV7VLUueZNqQSSEll6LDpP1g7tC+4n/64UbxxBnyavk2KV
OLk3Jvs0jfJ5X5unbD5ozWWyfcc4qUnuNWsLOTAN4CFtEXUiBoGIooRZ9to6kJu4jOid6cMJSUyf
QL1zhuZ8QDT8IXjVISpLTJawtdWfZfNs5SKsOhAHs5cJWFtbOtWKp9cuujH4ap9tBWr7pA9Idkz0
z9S6FJnbvw/9SpNX84TQ/dEgOwFOauWYzoHqwPL6DQCgNcafiJeQGiNXm4msUJWzPWG99i2I3KAe
hgQBOfK2hYmYvBKpk68jtHcHmOqj/EsH8It5NlBWR7txlc7jL3yLUo36i8MSnqbBG4/Z+DAID8WD
XkRQzBzXDvLoEFkpUP9J6uNr2wrkl+MyQ24YjwA24QrkjZ+eNfyAKZSfSI363EFswA0IhqktfhHi
dnWA4EtYIetC+3HDLuyQSKsK9kdn23mdbuoiGBdIFC+97kPsFNTO8KGhpd56Nl/RF9Q0lOfkQlUX
mov1SrKi9kIn+DfX2jTSr/SpNSGUF5nw0dNeP4KTtI4L1ZeUBySIXTirTzLdIBMujyN4yR7xuuag
PmS4OomyabdMO88v084uPi2yHaug4lsUmyDFp0L1IzsZk0ezPailmhwfoYkqEOYJGPOgYdGkrDVz
m+zSF3zrVnGR0i9BFabyhb6qkRU6iCnADQNT5gS0gDrPqssjA/IhR/MttwPE7Qyp/BggYk7MOD2n
I4jVMzMSb6hdzLXX7iE5NtUxMO6oPhp91NYP4/ArNXz2kKhuaYPOTvXx0BPnoieI4FA9iKrPOfUS
eFRk91CS+xTJF+oyZfeGmbgJmnywxTinVxJDy72UovG5x7ce970BwaK4gB8YpQ1HzAWn1xYbU/6U
ZXgdhMt+Ycxue0HTo9H2HEUCfpyhdTEHIvNTyZ9QngDzsxJ0XwKGoV4hWVRyBHqosX9ZKsp25lpe
I41ln+NHB4/KIv7ABJpOWtx6fen23yO0ymt3aJdbOx/ocETz2n4Q2KWJGo0J7RfDA7UKyoWDb9En
epC+GM7+tUgRjLBN7exk82KVqDbUh5Gvmoi1gfKh7XuoXsM5QqlGVUI003qyqQ/m1kHggoz/hO9t
AjLRrGZfsyOGFPTg+EUXoSfRKQiU1/2qrP3kqZTARcWUOLFD/DA9jyU9QA5k2nijgWEF/HUJCZ1H
bQvvRt9n9AxkN5l9Q6BY604nOQmodMylHeoACOG0LlTYxmLHjHrlOt1pzYtlv8ttqFf4TATXr0M5
zCtyzOk+D6jvdyvzwM5JGauPpRERkN4W5wRCux8gAkUNTqW+CWdMaNwhSqglGLUpx8F6iKsc1O4d
uBmSKV6V7GH46hEVOLeXLX/SXidtTY1XGRkleufzkzaVa5o28TS/yRNEpvCxZMkHvVVozEjGWROg
04J6Jqp82Ukqv8EC4w5yFc0EhSE98xKzBWsQBEa7AdXYwJwX0VgRTpMaJI6FDxzr2Zrxd0nYB9vM
VyNQYGWVH21pWmuT5GsStIsVw60sdWs3L9n8JFDOTVDT6ZX5caAflo7yuV5FDjmZWeo68PKYNnCT
qYq4zR/U+qXPVW9y1AtaF6jYlafZ/pggevxbnwoDh0CAe9rcekJ+U/gKWR3FaJj2lGjHSjyzbJ02
5yKLSucyVPgLeZXqozyvC2uL3MtXOJjR8gdCQiJNHhvhb7YSqyBxpbstYgRMvND2mNc7xZRQCzw7
yauRP0xdbHcHtdyP5DRNgTPsbUgZdSV4MBuy6yQa6AA31+xVY+dB/mCYe9cgvZCsbfk5QWDbNkej
092eql41vtVJsxP9s0AEOxbMlyXmKXg4vBgDTXqz+kNfroQVq7b9zOU8bHDRlcZxCwWVuZOC0UF1
3DjTM3OM2BrOvYNMJ/VrY5XruK6/CnwT5VCyRwaiYG1FOF9XsPk9LX0rQWACb6oLIPpkeHYcbPYq
rM+mJs82LE2ivTolcj6ZxVDj8coWBLFUxATegOhQVKIsqJHzzP/D2Jc2yYprSf6VZ/Wd1ywSy1jX
M5sAYl9y375gmXnzCgRIgARI/PrxyKqpV1XdYz2WZmERLBEZgZDOcffjJ4p3JNHbso5XBWJljd9X
wSlTlCDx/QeWRA8NQq0+KNakOTvDZSQHM7yM1cNsTS7cc1FQONq/SDhKSKUfI8tzA06I10iOWp66
44kn0KUiw7EooKjsYyOhjzV3g1jPob8WY7MjE9qNT4BGYMjWtdOFY3FB+901w5RdEbuuiteENnvq
IV1RMEpHLgSXYdy4AAwmjgmf6dcB6i40ONonswBMg2SjCdp9BzhYwzaeYHl0HZLCHG4lKlhvVvJc
14/W+0Fte4ceH1ndH1p5XJqfcWlxY9WrDplsSJ0ddZy113SbgZGT3ykMFHyZ4cnnpxGzTFN4axXJ
dRNEK9LI/eLNxzi8LUO8OYqHNG+vhMo6tHMajFt/7jIUymY0RCtb+04C3KZgvSzAxqSGVRmwk9o9
lCPypda5V85PoKP1NVxmdk3cn0GrVrJu10FRb61XHUJud2LEpG+BOAHXUBz/jKy2XjmmHjheW3+0
TZM2UZRquF9MqN4z/rEZNU+D5gJkhyGhrPrpTRcKfKjZLXxfdWiMDiyrGqcqpwlbo8FvXkZjahZg
5SGuhXSQCRYoRkWpXNftZIzC+t4dsLK1R3EFayWoD6csMYQf7DRuZ0jvZgYNl59sDJI+v0DjSYj9
umTdTVj6xFtVHWyNroohW5EZfev6Oz9+Ej2IX/1Ey3YzduE2mkFpBS9zqM5zDel2ci3CdmQOGsvK
22A8enTbVncSuQ6uf08OCTtVduuwC0+GTDXqKJA6ekrnuHhFQNMGMOTUllu3ftJVsG0j+S6Vtw+R
cBiOodvXn66tjoPRuR/xV3ccc6W8m2YMbmdfnUPt3o9JlCfRqeJ+VvEAulb01yU1YAh/QcTXes3R
VOF+4jKjWo9bPepPXaou9WTzE1fhjmqJfMwlT6437/wWlBRl6O/osLXSDsBgzEzKvfNb904l5hR0
aPIhOegOFA3YORujnzrqHqa6TFEmcdYaUxDv4lUbHbty2bsVirrHYE5HSzMK4gGhqUSrQi79DWMc
IQe4LuH96IS/bnqeOgBXJqgeDEi/ksJQvqUHijXAei+TUuc+VECVmrwTOgsYGBK0E46tWdUTcqoK
fFUPBmfBMjs2eT1jNi6GbcyaQ4JbKe5UOkQsLwXM0IJNbx5mhP0RuMGFXLwJBjsIZTuLE+nZE0fp
d+iLMeccjeIn0afUWVbo/7xq51etboEaGlKnBYBVEAkga3t/vdTPLrsti6xtswlNNaotuLvSHprk
rV8ArKUeQEgQVFPz6AfrRGTjkEbQxC2I0/IGgGSbBnRT8ZPv7KJ+V6oHwfAjrjWWDrXjbjZ7O2ZO
CzxzGNINJBnxswpunfZWSJXW8wXxUAx3FApy0d12Pl/VyxtKaGF7+p6En2X8RK45N7llw/tsNj3i
fsUpFnLk8vAyCs7RsO+D1zA0aQWMt/vpK5357Da2m1A8Jgjil75BtW8GtCxApiceZiDFpY+FvQMq
n8VsHzpvU/wBgFCYo79cZqCY9tkRuxjMIofcZzQrOhw0DLT1ocS1lMhRneZSh28JIvfmjSan2d/Q
MSeJSkM4Zrk/Cnv0kp8KVA2B/Lf23pboUooXAyguQG7ytHg//P4TfKDudB7HqV+zvIABDhMgLJHp
l/QgXdxJ8j0YLqBAo+pt1EcVHAqxRprS8R8deLKoeAqTZusBKuqAxi8EuTOQvgbT66kMttr7kIgs
jLqveRoTJBtDFqEpDNJjP77l4EKG6IkhMqrck4a6vV+T4NWJQeUBaw6c3Hj+YagQzMLYukSn2NsB
6TosfYP4acIolzVAQ/NAYlAmSQLRUo4K7tzKO4yQGLweFWjeMIzgBxFhx0DuojWHSIgNJVKGKtXg
6ko75eD6n0bSZioC5G/qFYtQVYmgvHWDzMFVNhpECX51i58l7ptT64WZQOyqQ7rr4MrUV+5NOf2Y
sGxRdIJ3QMOXXZd7hVy1XK3gARFMN3Y6QN6xipqfo3+/xLfVsun7A9xC8jg6smgXJzdtfDvYmxBC
oIUfawcMI1C05BrEPSbjvsV0W0TdVoooLUNyNopdvHlk6TTHR95AOu9Mb5PXr1nnPEQ9zOOQKlb1
8Ba64DOBd5D4VklY6RO7gSvHUbhk0wEutsLbR14MGlvmMdDdvkRzM0hq49Z+NmWZDSHWE9vuCpq8
QCS2Gaq6yJbyBtYimXDYKp5GkBFqF02IlQOSBbi4138jgWohEW6qwSq7JsoDKhEOjKDKP+ZBZfya
ASlcJ8dfD+EXAahT+TBKqL5mP7gzAuOnGAHoX7N+tmXe+NgD+hmdYCe85twYekrKYGMWwPv9fJ7b
M+2ddelU+8kBWDuwAE2U/FQI1Cp2ZueCW1LUS4ewAsSHW6U1ckVBi6C78872aOJWdUdXv17/yXIC
RTV+kuRVTvLkF8CPLSJ6KuxmtPxSYowbF6av4HumEfNV2G1NLNYjBBbMw5JQx1k8Yi4FGtaDVIBI
fuuCWZr4sJ7ccOVOzddQqI0nYXcSV8/O3KSmDUFMl5smHCFpgjopiTaJHG6U8yHnL1dB2lCCFXPK
U9SUaTvps1eBFpmfS9ls2cDgKSff9FI9X8db11ZD5s1yM0Dh4EPQ0KB1KgcfH3Yrho6yNjlZqBgm
r90pBz1AxnHfEHmKEH9MEFuQOdgXE7yDxZgVJn5cVPWgudhX4IV4Xebam/JaOtcc5IHFz1a9WRsD
DVXuBiFeRm2d28XZEa6qtT8Del16UCrOgIHMy+lAJoSwHZE7VLfv0U7j2Rlf/QpErG5vw4o/h8At
yhEZQeXPEJkQWH8B2zEDhEd1+Ogu5Eh5eZI2ANyIsb7ET9VgzpF3VYeA3nQVJuV+XQzmMHnxNeB6
rYLoFprCI407oIfdxmNDRlz/TXfVswv9nkqKtLG4kFRk/dSCV+iB2ssdD0BZykWfY3+4NH6RFePy
WDuQl+ip2Dc92uJhDcg8x30oOp0ZNz6iMcihHMTNUtbrUsijxXdtRyQrIwEe3u/i+a2sAINQ5FOy
qVIFPDgYh8+krfYG04YD8qox8S6ZfzROv9MUSXXchV+dUFHOXLms9MDA34hXU9drNYMrH9zmySLF
wJeY8ImdoRvZdynFAjg37V2tltSaHbVlNi333XQm8mdXjKsymXJcETmdh+nBwNYDok+J2MsJzhSg
JdAXtINX/ZOHnnVBnBaGpx4IOth6raKugxhhr819zeocM8lSTTuJ9GiKE5RZM6BYm7oGrnMPI/90
9rZwUU6lwco3oSGrF6dlMJ4VhUCN6GPd3znJ6+gP26LYyPbUD4fKJ9D+aEjl3Kzjrz1A8mK+ZeG9
QCBbtR9kgZrjINmagK1B1jZBKelY+LRCdFljMZ5uJ4DtjhyhkDz55UvCMAbCDhxZOjlrf/iU5FXQ
bT1gznP9lF5LqIdH452nheSFgYwMgRESUMqjdamndTLs6JLVWqaJVFnbfVQAIQSS9w3oHQ1M1qCT
4IzRHna72H/3baqTfACOH1Q/WHFoxheDIl9ADEodWqZTXoSrBHihOVFgHC0c7uA9N45Yf+K7yMVV
XZBXPGAxXyZ2IPODz0Lkc2jCzIIUoXHMbwbXZL2QqYsYKAFKEIbOjRffdiAePaR1+iphqOlmmtD0
PoAyMecBrAoJlIYgbbUPscF6qvpMO4+zPDUV5vd+kyDlmOZbD7KaGpBU1OSoisgmiASturNFAIS7
Xy8uCHZ7hHfTBnfbygP23LS7NuH7kkLVAr2lrZGM3RQGDSoxVGpxbHWZOzbIivniYBC5Fbo5mAcz
7pAHraxBgAe5yULrCx+qnajhtMubs5ENzKpOgNs7Db86q/cNq3cSQlIMOVCUAFHlLY8r5DWATUbM
tSckwhBLwvyBb5AE5m6PyxBs6uB9StDnERAyOu31cBJ26zoVzE2nEXIjIbKugmJz+kkX3FtNu4U6
/OQTdeuDCwg8FJSEWKDRs90aizgAarhO3MJo/iCVeluWOLdJsoLYZqUBwjs05/zT63cRNGdou5J2
4JGnQJ+NRvtOWCZRtayHBI0tav/QyQCqWFTPKgviT6/xtXe9D1HgjH4lCayWFbRQCRp8LZBHX1dv
68KkEBp57jzTUmcQXKRug4QMP2pcgwkAgNnV5omilXaJX36qtiPoXc0CiFtBCYbviWs2ugFoDfXM
6JMsvqrDRkicALroEDq+Hsg8A7cdZQW0AokFxYolGd2Oji4bNqL8MMF8qGcAwIULz2m33vYQIBYQ
3g1hkKqWom8UHNr0lPpzBAAXoFpzW6A6zJmW9Jo0jnOJvODWLFCNtNAii2PRNmkU1cdARRmPUNHv
fsQUUEgeJNliIPzRiJAV+jk5647ZTDrksjj9icfhmptgFeKHpUjpJ+s/l5NNY7wzyEdHcMgOo1wC
i3X1yxA0WbDApROEml3ALp/LYEl7yJ8YYGEPOVHTFNtIUujwSi8fjbfSkh5gJQqp57y1UOrBlwit
Bc2BYrkIQLgMwKlqmWP9BOcdgVeI8dlQz6Ih4HUyDejXgM5h7BYFcndGQ8apo9MAcWBU9jnB5VC9
3gJoNcEac8jQdGkX+V9t0/Zb1oi7ZKnddRKyjdcCZ0Zh6ztLnDs9T+8TwbBo0V47lzAuOjetI7bO
4us8BOinWoRjE+8QLfk75WGhSuJpDdF7k1mk0bXnQMMeWcT3aD++KiusHmrANxlbmmTh4EsIPccm
FZAXFYNzV8gRUUDv/2i1i6x4HH6SkXzYETyDdYa32O2Q1S3s6Dcelv8hdCGugAgtYcuNKb1LHJXn
Wroveki2vVL3MwFkOwGsM40EpwiynnbxVYaXbCK/Q7mYEj88CVAI9gHIsovRz2FbfZFq8lOG65BO
ldzDewJZ2jw4Kx1BFWjD6gDPgSP3zZ72ETTw6JqR2omeUKxxFc4he/SZZhvcnlWmvahIfdraVWRA
t4dSXPp29lcsXs6ahx+gpyySff/Ya3CfpRZ3dO6GzA3wIb0HIX67vHeJ/xIv5Va2ZbFSTncnpvYR
SBkI3C5ZxUJuRTF/uEnxGfUyF4kPuhvSoKRCCeYs7mkoTmE/AwytLnOh7vtKv/dIQTtGX4aZXKqJ
noWC8tBrHwoqH3RJ9zwsSK4hOuccqi/ozU5M99DAXtfogdm0JBz3UzBsAgugDAWTuUdBKje8uS0n
CKX6KkqZ4FCK6HdSAiDz4nrj2O4wo90pxM/QXEc+eehjdZVWRMmKRuUtUW1em3DrD+pcO2Rr22ar
Zwfr6iyBTzk0BJHhPdUl20bG+5pqZXftOLfg+9jVzLDEOsrr+3BsLySMkIQWiMR7WgN2Z9W7cDr0
ZSI8BAFBBIR63R38exqwz8sApY+56eYJmBm6axbqPCjEFPEwXawgPOVt82jGEaJVSIjjfviMw+ZM
UKOBaqI7KcQNKjCQ90MtJOAo6M0Y7n0fZSR0H2dAUdkyYI5rqgX3uvEupK70vuZNsTaO0yMZmY+d
Jnjjrtv0YqmLFDAdCC9VIZsc1bEZPKC9bbN3Kbsd3eRmHDE7+FP/021HkqGvZpAPJPyc0UAG6jvD
nngFxD3tlzi8EwyATky6x0EZds+R6N0w1xVhruW0bFxRIGG0QCyfSRJR4Ak9yAk/cPVpmUMudzCq
RXsNYsJb+FGYh2pCCNRxjrrKzl0yKxEhI22CdQkFEdDG9tUNK3/nsTa+GavEPzpzAH12Etdl5kQi
eeqGZDDPUQ2nn2ty7nQ9KBjuQn69qqa+IVtMDlH14YdsRM8wMdAkL0uO/ohoXYqxgblceNYttk0h
XBBwHZIgCGoC/tG3VQtyYKm6g2oas4OtS7ImHWZEUwBDnQMRXuakgOSpncdnW4IjGEoOwsKLy7WD
pCtTJSaEwgncB9eZ6oeZyW6HobCko+81+8lamnfcJJsStjvbmA4LakpsiRlV2pT3MYIlCFjsoRvo
lHWjgnVRhIbvW4j76m0CiC7vhgZuzeEVdItbd5skfYyVze83NiDd2l1cc4exAOQ/SqZtVyzAsrgp
cxqU8e0E8gD3ENDthDck921YQA6rn8jYACa0VZmh/ATJAboLoIrG2fWhLLIm/KSsXNMWpDsqPBro
rEdOgK4R8hXN7Wsg4bFooBRmNXARdewLxGlL351C8PpjA3ezJpg/WUFutMdvSevex8UCQyiBToet
qF1o3Me9A6MHhMx1CNtOgMLtiBhY9wJBJKHQaeLf60PxMXnsK2Hhq1Dmp1cnY8rpBDMhFKt4q7AO
oAiEE2jEXwxqVMF2q5l2t2VVEZj4RnoUu2KAWhtwjVt/oebcDXco3y9R5jEMliU5HeQMz0Z1DTCN
W+thD+gaIe04Q+zlN21dnp2FFvKGs7BAulyoIpIPQRcixZajM5O9qOMIcS2E5EPq6LJVedzPJN4M
brT461LBe//ctyIZoXcgCVadmAK2jGfmtCOgprJLNjUaUVu8tYc6hcLvwNsn5QQFix/J8GuZESRv
GtXH4ZZ243XJ0r6jwKOIqYH8RDZTNtsKgmwcDe6pYEpiaZetmTZtyeZiV5f13KfSkSE7+MvYnqow
FuUpie3i3QeMRD4KagrETRKOgyBsKlKLnUtlMUP300ElVXnTMufVZJviGPhkQl+GyVnmu7gmQAM5
HTBP9o0O5DpQdUd2M74EgreAVfSujLQHJoZbz26qcZijn7LsgV1y1GSh0kJob9zJAKahKQ8ShUFE
gbiuFevC9mh5O8Bim9ugydG7Z0rWkxIewuRwDrucaSBeiK6dYHip6CyGgx8UDSppaoeVBaTdCrKA
wh0bsxZuUPQpvE5H0EdAlDBZBEOickL6OtoHRgztQbYBKs8EltvRuEri/kqm+Uj6EHOIQlcTDxqV
GIDgUigCj6J2Eh3EKzUkAAttSbeHObctMo58CHxs7NY82XbhPCw3uGNNhRzwatoZ9SGQ9yVoQy8v
ogA1BrZWFLlP4HjxxkNY5aZM1smPEZA6YMISDNVKYzIy2xoJ/wAldskouB2V1JlV3KisrAVQlHmu
3Q/UWT0ah7UuMtDIQXuhuBuvv30j5J3LUCF3N/LE1Q+Fgsv3rTcEgJnQlanvf8STNkiqsGx121Kh
3Gg3tSPECLVFJpNFTSda3LzS6KycS2jYJysXqBPEEDkeEgprw90cDXqG5rLsrqpigdJDeAooWN/A
YMW99Y0w0JxLX+Fr+h4y3qXtlwZkLpHRWrdAvg4DbUiXEX/Cr49/jdaPvYjbB6VkKXaRsX6/lbTj
aqenjsfHanEwNYZgOcW9mHwHFFJLLNCrpPSdLRPAyTaxIIrndZxIsOWzR8abQsZddJAdAerA6haP
shuEeyf5MKBtaQHv01QVjUr2NYYOzXXEwECAWxlRPh81pHVWroqY9+ZEI5jRa6+NYUNr0r9TAkmm
Dmups950C7Q7gPzoa6Fj3wyroqfL+EAWB/5gPgHBueiAwokplm5/mJcraVhUvlQvvBnJfPFkXJxn
LzAXMSeuhZYp1mw9K6aDR4eC98mZcNvh2LZFC8hslvOrmtsZ9bZxE0ZgKmtQ7RQFcwxNGkyIRkxT
7zOIvQs9hJuIyxKiEo+gLWyygC+Mfe6DpujnpYKskgVPymX2YkZaPNULwtWNPw8y3rpLXd2rllfT
2bNXONuixtFZyb7gsCd2MCum4/X+ghV/GLo59S1tHlGauUAQ2DQjSizQOjXeFWjwsKZ8pDAJrFx5
jypYCkQ+ovgqPkKgIKtowz4KqQYv9QbXpRnQHBuf4FkvnyoU79FjN1YeeyFOa8I1ou8ZOA3KU6dU
yqrrd5iN0CjYdARCtyQRXv1I5gEinF5yVC+6rRyg3MD4r3PTTkmRG1V0/oHxivYbKnVP8mly5Gsy
CSyNZukjfkqmLoAdWYdCgHSuQKyaiSJ3EqrGYhInXQ1OlBFR7KXwCIQXXrC4yLFN1eeFm9QQRgTF
0myNRDoGVTUPQeJ3pIzTuSeAqFplPGSmo2nmdRN7RZ+RStbmZTBNkKyCIkYVQ43yTQAXhYSzVEE5
49vRGxqUo3PkD1tdiEOvnHnTcTFvGXTyesNqrpy1QwYJV/vCCxkAJQZgFmiRqqs96tZ4uaWGyw7k
vgBLpgxRCuEOYq9N4ivXbFtPIXX1RFANd6TCh2AKGDggI6+ey0eEdRTlZd6EwCcXxVLA1C8KAG2O
CgHzISoNioGxQDrNdlhqyNHKqXXGtSns4OyFCFgMCUNL0KehMlX1WPABjeopqBaF2iDwm5CIiMi/
BKXXvVmJpe3UJjP7oSaFxRtlnP1p0aV8UaULZQBnOn4wMmZRbrlqElRIxiifhf5iRqLI4V7X7iE/
gS7Phb1xdQL420qdusm1sEP3QGMfl6QGkOxXLa1BL9JhwA2FoQ+3mBiLszt1UHSEix9ArD131ntk
3Nphh6DTj7J4iGWwS+Ki4XlZl6ORZ3CsZTusvNpb5p1WfWk3oOojvdMW5roZp2YOAXzFE9kn+D1B
dSDVLPd107F+m2BygGvSIEX/CFgxDo9GkNHNrClQlsyiAmmkciqo3ttymn9GGJTIsXwfBWdMLi1E
ro0PcUzjwwDfmtZduyC/1kFdAcNBnTI0dsQEU38LpA4kWwAbrD7VTu3WYMwsBYJqXM3XMMpjP9zI
Ev8g/co4IKwiFNbMhUnGeyXahuKeC6pobWcqZ4iFRlXedAZjOmckMPfgP4JctYt7gO+syIISqSFM
okHT9rqDRCp0mfdEon4JUO+RxBUqHDSkgNMd4U2DyjKT2OH6mWNy54Q+0S9SNyXJbK9llTETofmz
X+N+2WAmIi8JfterRJ+B1BOUOpCGTZGH0sm69t6VY1mxGTFK3oPF6OKuoBoIfBtIgVKEqgYrRZxC
yJugqUAvYHQK0HxjW5aNRoAcLv+TRd1/sWIIiRt4CRwGKKLO/9J5zRROIklcwV4AzeQAHKuUZx2K
J1biiawRUiBMOjm/feh/fJr/xb7kzW+eFepf/4nXn7IDycdK/beX/zpVkJwq+VP/5/W0Pw7760n/
unRf4l4PX1/69N79/ci/nIj3//3zs3f9/pcXudCVtrfj12DvvtTY6O8PwX96PfL/d+c/vr7f5cF2
X7/+8inxQmDLL79v3v349ZfACxK4QPzHn9/9993n9xZn3ctRl//43y3qND/f/5szv96V/vUXJyD/
jIIggbPMtVVkklw97uav712x98/AxZ4Y/SzQ8QFuKr/8Q8hBl7/+4vn/vPZOShK4RNDEDQKcpa4f
iHek9J8IaEISxuhv5wbo4PTL//0n/3Kx/n3x/iHG9kZWQqtff/H9v40ZQrByxv7V8pOizWJy/dZ/
dh9D38Wi5EiatoyXBrX50J7IYmGnWXrq6HKQY9jy74faItT/90sHCMnR5/vvzQlKIqulwp0m6WWu
CfJwQuyLCv0ij0STbAI22BceXjMDv7z/PsyRsBP63l60kFj1Dnjbe22dZDMHqN/DhI5SrWXWa+pA
XSrZnBxhnPBWsgSob+PzQzAn4vLfHWt4XRy0PtACdTuBHVBEMzjHLnbK5wIG3mtTV3Y3ainvMNn+
6QiMueq5ZIAtf/tnWiHje85NT08arc8W0m59DrYVXw2Th2lR1dVXH5LMBdAZrz6FOtCXIUH1NBuj
8qMPvUtF2PzouDN637SQ+f+/zuRKsBxzWQgvYEjVlR/+gNnAJ/rwDo/wtRjWDazu9ySszZlzoLq2
Sca3FofORRv+cGH5IxL9+6G+A8OH0pVhfWorVCsYpg8LKj3iviPnJiqCc+vLMkD5UINix8lH09vr
xvC6+/sYxJPq0JeQal+3Q+1HzmNQOP6qTZwAJdqJdu7tZLs7wpBmAZJBwU0bLQBQIepxAjrceHOs
7mBm3+7bGFqP75d9L/VdowQm/IH8+QyJRrg38I+o4ihNdLerQ66g8MADiNsyqyQsWbQZf982XJ9F
1x3eiDr07x3weTPIP/7YSCRVF1523kFBOiEiQXPkthWqFwdxDwHKR62G6mOSHG0A1aIhEab60AoF
WSuQmA8SHJFAFm/SK38/cWqc9l720cf3/n5ufz+xdFBRwYhXrpUHGa5/HeSLM6NcpJiW/dAl5gWF
mI07ymfH1Or4fRS5HmX+OGoxAkV30s4QDqCCl7djlEOKAAPO68vvBz+e1Ylyui5IbX/b9Nv2Vr1d
k659U0y/b/8+nfIYjX7/OJbj/vo+XXXGbEYRkquhnLqAaFYXVQfx1k/CL2S86jLpSF2+n/2x/fuo
7+P/uv37UN71xfpPk+nv89Sf5yUYVv3NIAleQgHBNByiuafr4++v81JtdVsPvcf3tpjmYs0sbQ9B
qYpViaaVzwDMBEqcKrZpWTA9Y60G8geo6fS9t4KhQBAI8jgib70QJl6/N9eYVrYJ6CgoFWcO7Iuo
A+Qiq9IbYpRd45lsI6C138+wvN4Si/IGKIT8DLKHMK9Hv7j9fhgVNO4+59Ac/rGNhwAHOSMXTXsc
Vsz1wQOpENLuZbZR97rANDOnqMWDHrDrX4fhvo0se4FfjNkHtInTccYKHXJzquIGdPG1DjaEIBCz
HCTwIiLsVHtVefp+psqJ/fbsexts2asUPxSk8qKMrigvFCg8YOe5d9Fw3MALJPLyChUTH71fQFi9
lNXp+4BwhFs38R9AO4AAYUAfBzkVh++HYiHFAZ0C6bCqSg1tCXTYbRtOINIxaVCH2V1ZjtP9uHhm
z5ZlXNUICcG+Q3jGlqi/OAx7O9M4yC4LCYSixMFOvNwM8AL57di/vdVAADb6VcAPcA9c8nmIxR0a
ysYppFztE1wX7WoK/fmtpeMj0q7uqyvjjBuBIvBaH9RIobcCXLT36op/Khc8duUI8wK1RQMzCxDC
bikAO+PBr6IZ0bt4+n7VtMLLIGm0O1qg4aks6k+ojDQk8XHzWHW2zG0czmdk4842xs+5m20Ni2OU
pki/CPakGu1hiuvfH+xMAJBVcQFt+3WHCSCW/H66CJQxwy7oUHKNGuDrQ0un9wXO0VvfZ02YgaMY
jga1ut87A9O9UH9ku+9Xdg7s2esEWgkkKFCXI7KlzfX80e/8rRBoFuX6SNBY76CsbRH6QVpgwgqw
zSs08pemZeQnIl0UNnbBZwTgfaXAOT1gXr+JbRCijrhDsVlPvTUFjnJSiY1O/fXh+1m3DM7Oqatj
WUE6+u8jvp99b/s+v10stLzXswqINv4HC0kUBPx9YkBk5MPSHj2M4yCi0dXG7U92qX0DdNyOqC6I
ewXTElEalDrhIQjBawPL8DMmh9+3fe/4flm60HijK0043VU6evyOOEJ4E3VIef8PZ+e15DiudOsn
YgS9uVXJuyqZcn3D6OqepveeT/9/hGpKPb1nnx1xbhhCIgFSjgQy11r5nKmpeWhdYCmyDXRlGLRz
qGTpMiXEva0lpz4FkMtZpgzJjxTRgM5wpdfeqtGcqDaNHxWvesJShTt6EIzyNgnSYO74HjRLv2ug
h1OCnB1xu6060z874cQNIpbyEbf1G0/79AoCG/ppqFjL3gYTlOXKamwj1ktBYQDyzykXoTqv9eD7
VzlVvKsO/IX4sPokWm1hUV2zsst1KzyKsdx4GrgGMYBtcPpkJNBT26vvlA4oFZKs4GZjENmGGj4m
lRU+5+Fon30jeEiJEjwLUxm/ybWkI+WAhUzHFqJz/SS6MsP+6VZpdRB9Y15TrzQ3lC1CZeFzaajE
kVsNytE0Ui86YyHDpovgBgaerMwsNcmOBK7IlImXrFDbW0/jscdV0mMx1qa+dkIj26QleQ/iKC1r
/949JlbyeRh1Ld5oSfN+t3csRgGWUVmTVICyl4YRLBn6RzNFipSlmzryXtVSB7UxYp97bTDPpVr4
sJa4XxPsMTayLAOwnO7o4rZeKCgKmE0EkefrLh9FRC9cUzLJ/mffTban6mNnpDVlB1Irtn6Oygiq
wQfMmEhjtY4ox4kA27fS4a667EESLlVCGQCU4BAaRHIByMAl88BUvUK82RNtBVrqpz+gM1jXoOQp
JyulPrfCMrU3gNs/WsfO1lXgX0n4aq+qE9rrPCXFJxWO9hr7YA2cHLQ1OIbXXFNTHklIgmmWl782
rrH187g8S2GqX7zSXghzhEg9kZtf3Mqth84frDfdJN0eeMYvJQRcYFbKz0BG8SPxrPw5jNCvLHqU
bpqxelDNqFoUtZ0e9SGjuLL4PkVP7rglC3ewpkRF0hVJJO9wP0TTpkI0Qx2JEjMNd10Eg0XYUx/l
LInF8JJo60dn2g2Qg+Ijrcr2+2QB29T888V/+qTF4D9KDVhxVzc7CUb6gXTePOtNbdvYHdWvxI5F
5guZRwIlZqq9unGUcFynib6D59ZZ7shTelIosiWCHfnEPuvBxLWe8h5UVvEAGM3Yq64XXCO3QRdg
kN8lgko8eV0o1VOzlQ8Sb/8UsxDf9YWFeoxRvnODCaqFPCSrSjVYskSV9T80b5VpX8lSffCydNq+
muwPNZmjpauaQZE5IXz6210yVIcWwSrb3/ZDH22TzuXJ6evIb4FTsrlNajoIBDZle36D4YPbePZb
Y5bsDKTxrybMt24BccVCqw4JhrF7RKK62ehuYa+S1NVPREBZb1id/aHUsCKnQaNrfChFGr/YkUyq
08uR6PRNhzwIkUZimwd0wqJz7hjhed13AXJA08taceWt3AGIF82oH6H+IkUduebPnMVdOhAsUon/
OVIZn4yuRvMkNaHpmoTYvEJ5VjSpOhd9WZ8127XnKlmphbBlJHSffADTrESWbdR7Z0JF6jNxryV7
bOnkUi/nKbKDU+5rrNcVIoRk6p0d8GYH2SzQF/baQvIs0orx2ufgp8peKrdINsaPuctyTfMJ2gIq
MfQ1qnbtujfSdYQoxi9UBNfEULJfcpSvOzfzr0buA9TXHPna1Oap15F16Ng5ctNOoJAjn3o0VBBU
ctyOKGc5ZwY2V20gkWsAllpblV0hfoLscwya96AbyCKMRbkM8yxCkgqhBrsZ3Q1Rof4oF1WPokoh
vSqBdzV00n4D7/mRfTTJZY8izJJEmjmsFW5VHhtNf25OG82eb2PWVWp1bahFucztKt0OavM/tEIV
wI1/BBymX6ZOYMOSHdMgevjnL9OMmiGxnd5hieioOzIHRv7c+dGLN8aQCSzCeekYk/OYbm8pz0OI
m126Fbe3TMu3dWHYZ7uP3dOoK0fhdR8kvAYZ6UMxKG8tb5MVjQx73ElTf9+UPQuakCoxms5KLOws
6+BPB8mvmnEWj0G9QQ3n6dYUPVnpASQUY4hoUKxWtEVXYJb1XoFMwsr74toZOiVx3i16R432OgVE
D1rEbtLNiIGQo9x7TWP9NIz65qrHbbeoWlgNd1evd+e3oINBCeflbzeq20urvdReEO2VzAm6W6xG
3MbUHBkei3TUzCyj7zVQ8l0rx/XZNIbhGDqkiKaWONSenS1NZ+yoRtB/2jQn+d4FaEMKk/2PQSOL
wY0T5fUsLAoYR1YORzjVyxPqKBWwVLSliHUAgAiTbiLz/N0W3cOXjxgXp2376fPbPB16KYMky3vb
8l60uvUvbtPzqUSjCzasHb71g/tsTHYljxG3A6TxODSAZzJ5dNbiGzfs/hJ7pn8Kx8K8SJa0FL+L
LLbsbcsWCHYkD8eae8O/DUI2tyTzQVx23kcTWGas1edhHCB0Jo27lDRPfSYt1C2cLrCXote11Ynr
hRKkaCbKKC/qGFFQ4UwEFumdMlBuvahoGosIvuKtKTmuuYB71y3V6UR+BeWMVQMKGgaaFlWguesx
T6OFiyT7oisc+ZQavXwaBsgAqeEjZzE1RUcXp9AR5TbaCJs4oOz5IiOxsxu+htqoGWZBiJCrTuge
HVn5cD/kYyEfekuDYGiCMRQdgMa6PViTGamf+ALOcgBd7fDt+1Z0SeI+OjqBc1CthOV9xnJmNlZ9
thHOfRqN+yKs3oSvOBjORCoddPRRp+mUMaPWIJmfLXCL7oENn/FjXI8moDE9cOuHwJLRzFJQr+s0
3YfeXMSvgJIfhQfJyG+ubYfPVQrUVSL0snE1qTw5TWDMhEfemmzZneZ7Egf5vOadHfRAavYwYSSE
9brxvXHUJY8P6UddwitNOs8587ip16mu+utWaVtyDKjTiNmkWF1XqAa/+W2dLUw/ht8/htkRSDH6
kqkdfXT+X8IzyDwJRZvRfJJ9zdokYYoKFOy857b3X4WH1mpnPsvuxR2sckkVn3qbl2VE+dkEhcsC
2dAoi9GECWEn6iVaMH6DZupDGqrodChtv7bcRDlzNzGeMthqHR/UWRwKDW49z0a4Xl82DVAwIAPr
kFmDcg6rDEnriuyl8BATyRMg2a61fi1svucaTyx5IDVxllIBUY9y4rhwpSg7ulkL1DSfuBp5mx3b
6SA6xCsDrVg0D+QYJmjMKlD0JKOBQpoXfvYIx/vgtk6V5ZgnEJdDZK6kup14U6zQZOJ0F6c3h8eC
8Kzo9CM8qmH8GBV53AtTpGXyshtj4LsV0PgvfzFamP6f/oXeDo9xP26Ev5ixT9Tb/MIE4GNiMwF6
VnrOrSKpEqc8S9qpmTbcEofEdGaiV9hiAKaxm1+EpW4gZIeTv+c6v/tHYGFQULbstbiFJoo7ZfbK
YJGKO6MJgO7Wlli0n4TPf7WZJrp6t7vu3ed+Z65Jl97mEnfisW+IhKvxO7icigCrP6z7UG4vfc2z
oghRGQPj215MAuwX/qVPaW95x3HyUPhdLB07HOai0wka/6xoP0WfGCNmtJN8WIvmoJTqzqde6ky4
iLNMM3p67B+Fh905/Yw8wTqfgsG64w67wgk/REscTKOgTDQYiOXd1kH16YNMPQaRXJ9TTfnXQa4C
JcVC+0mbgr/VFCUWB6VI3tM0HTZ3kzF5eHb4pz3zovqxr/3f7GKyL//KdfuNpfiDMfuy3ecWJjHg
n3OUkuXuJMV4z7PyJxi86mdkysQOeu+dQjqITXqyuq9Tkyxy4OjIH3f9u1W7K1/py5/ViMyEikr4
te0RKlJypDut0dWeSijkD8Il+V46kv+Tsr8Za58S9SVPtjfIwqKeBNTxOp1WOKa5+udpzaoLDtp0
WpOE+7seknyZrpDgLM/bTvk87eA1w6bsMn0RxoCdJFN/NvJ8eJP1wVk6rgyddVpKd3b2kskqGF0t
IXAyqM/CXNolQnSmZS0dHu1vcNf/zYunxKeXmLpOypc+KYuTmgz1qczl58yOrW0w1uhiDFDL7KaI
FmFiZq8aOxHuBqbFdwyUatRawjpa+WQ6iMQO+QsJ9/wVpFuMAqgbA0zAyYrbdM1qLVqIXjGF3Oef
UwTe8FxMU8gGqiiKYsUA9amyNMbGRS1T7XlqDZFrXBRiks8d8DDR99XyifTdPf/nuK85xbheiarl
4E0KNjnKdqjAw/mQm3AVRpBhzRbJan8kGwCOzTj1JjWRiB9G703dXIMGrNpsiGddlk0SWrH0qrpN
8/bHRCSlPifSK8SH1dAyTlUR9MRaLf+syR3Rtb1cuupFAZJ7MWV0m6ImBFQrmh3q4aGmNg+2X9gX
vU/yc9JEs4bQcfkgRie5527dqXfKfYEe1KK5GCubkfzE73xhOVzDQxhnv+LEzvbCN+u8cVkHjXPz
TdrQf2yTdn/zRUT+amiRehATGfmISjh7kAVPG2NOEk5edYDL27IffyWdTZ6qRjY+4lPoSyijpPbz
PUss4yPIobl7qtK/aaXsP6g5mzO1h53CfxeEqelGS36rzkGRSnZzYRzu2Dug1RPVIySFqAH0GFEO
r0qGp74vetZtrUw5bSvfJV27l9rEXDlTy0aHPIemxEtxYFOe79IhRo9OtH01QbBCvBSj7569hhSO
TEJsfpsj4JYwLx14xv/mPZCF3InJ7zP8x7klBPazij0MumOtossXcRjtiZKlZ/qmsiPlknr+sMkg
M8zkppIvwlY3UOSgmpzFAFcPYUj7DkpT0yRIsnj7WrF/CX/hYSTdTpMTH+0ypoApPPFxUdMUzcQd
jaPaqXvhKkwAP39aQ5syDRPqvlavUo0wovAAPGKdQrgwpVYNBcLpgXW7XKNtlqVhO895FG3atNGe
s7JItlEOYEaxvOGbIUHyLH3t2XKGZOv0YPqqaUfh9vGmmezCv/bKkMRMGV5GghamVrlTtH0ToARz
EAe2EdkhnA73ZiSD3m0ruVtGUTZxXfUkv3ULH+TtpXURGaiGYy+zEbiunr37TiFvHT9/MwdLfpL0
RHmyqk5+aux0TsgyPQqT6NSAIj+QM0TsqVdHtB6zyl9rUYmo/DRC+JRxIj/K6YWnHv9NYYJ/hAac
5nQb0RS+foqwUFMTlBY2cVBTZCWcxNrdZhc2dMr3EKyKvbiKlvUeso9TVkyP1RM5ZvSNWhPaZmcT
KNajXFsoQ6Twr6M7LHp8RtBwsTVJdX3ZYgtFmq4Iw42wxZPf2KVX3QiknVLFTDUip9xbSvYYQfWa
bnL1k+99DyswThYFAh/6KtEfw4w6hGFX1R8pRM/Mz/oXQK3KymwGIGeGYj3zaHqkvA4CYACQ+Lmq
MPFC19kVBjRAMbIuIQqMxnc+rXhRJn28c0sUOArIvjMxUo20K/ku48oaXlnLRRmsNKeXX52AemzT
1JoFD6SRtsUUZEXQHaYEgFjiC8vGQz05lBqHyBAwMCCzRTGrJiPZJHftRiiygmfb5a1atEuD+Oiu
Hwp3J4zioEMneoB1gKSj8Ll3U6cCfS4ViXBVq9FddOE55AYpMMcNpT2SIsjvVWM7ZTXi4xAr30zw
xM9Uh6gfjdg66VMrSXP9KcrtrRgo91p0dli2i3GQHobLCFlZ9EXwZp4ROxu0FtJoXpyScMy2VRHV
m2KK2TmZs1OTUj6Ilpdr49Eay5VoAQCIzlGCMrTUoDwkVwVitOXI1rXLAf5bSROehSPJ+n2VG/Zn
vEOrfErca5OuSaXBk2xRFhkhn6xsw6wXotnVElU/PGNYi2Y/TNj/Mh/3otkO9t5v5eZUg1tAQnEm
kbd/CXLVeBpChJemCS1Vo0yGjah9CVLsxVRRDjVlyZ3fZtDqEAhlKq1Ek+oq9myMNHMnmmZknBRV
Rgdvmkkvl8D4whcJJcFYC87AkPmRZ07/0vomWo2ojcxFM/P1BnJjQ6WsqdeM9Gyuyp6/sapigD9U
Ql3QkwLROHpz37uMlh9zT6BzrFFyapPhGhGvvFSFd5sRZGL7GDT1azZAZEqV1HjQatU6JHmFsn5b
y3udrKdoyYlKUKt2fI6OpI4PwQg7H4qXdbgZxUAxxhp+/WayZf6VTq+XO62SW9RgWE+2gVUckGse
H/pwKL4HwFrSBjzcoLNecgN4V8KuqtcyN533wmYhJwVOtu6buHoNQQqKftd10TSNknY3JN5wplD0
Dw9+5XfIKibEqTJ7BLdYHP2xSG4n0p3shZoiMD4yRYEIqwW3E5WUWcm9eHzTWa4s/KLblGanzbnT
VxejSYvzoJyMqSEsaRQDEc9tYyWa7SBHh6AlHPzl0cLenJXs73ZBIFUXWSaxEsSQl3jYDdCnocIB
HNGebiNqr2cBjGikcEbMun1SKmluCt/RZ1XupiPf8jS9V6IvmUx7rNtUVp9evSYqD6K3i7mJGV3j
ABb3yse6CO1H1aEkY1mlbybvbQM/EQyr5iZvXucgKQM6fieaYbZOlKR+NTLJ3YdaYs3EoAY01GKQ
JGstvNS63BXU3btA8Oif+L+/exVTEw1LVzJo3KXwCiYlVinok8dW7uKVxX64+GhUqZ61jVtee11n
1x8M33yeKPO2yaOdS/5V2E29LHeRlrtzW0OJ06oG9alVkSz1PEuDQGva57ZE1ItcmPlTdS99l1Y/
DDR7HpIk/XSNy0BfQZ+Oz3EbF1WwckKvlS6+ySOoSqxVEMhoebmluww6qttoTWpd7TxOt2OFTIjo
1XwrOWYKynNTpxrXztkvxpno86bhPqQTV5fkE5UsCDkO6F9UQ2fuI6VmWaRWp7bw2mIubBMjZy9e
hVZi7lEAB0mgSM4SIkZTQHH6u/ufM9ztWW7nLVnRf/iJaQqt2UgOAjOBASclzmCJp9NBNAnsSjOn
zA0g6/SKDuEimv/VliHJl7DbRcaHUeLQaPXnnP9mU11qlWh8sZY+9AdFjlGBt4LoVcucZG1UfMRt
r4SvodqWc4f83Eb0Sk33l9/J9lF0mtFTHFJCpahieFlWchbWJlIoj1wQ2RNDTKlEOa5JpaXozasI
XNxooWuSOPydZcug8EJeLCONMhRxATAXCR2MiYXCjVRnOkKqdvppjKgjYhhBdbw5pnJhbxrVe7e1
zni82ZwaORPPbpG0DEaS535oz7rWiXZ2gxJl3Mqfh0pieTcz3Irj7XXs9UgeCrcxrSCLobTwu5cY
C9hImgeyjEB+2duHShufHNssN1TngkIvbH5v2YfCLnM4zIUCmiKmWhVJBedwGzIiAZCm+u7PIZUH
BCVQHeMBFiRP316XVo5cOMhBRKG9tSSK6ywav7K33XSwPNRKU90PFvAYISV7Zskzp1SQRpy6xZi7
97/ZvLSqKEWYmatysJWFDfKE4kUuYTxXi659qvb7FjDu2SSyeKiS7CBa4tDBRJz+hP4iSREDE7b/
MiiAWBI/3AfczpBU3rVEsajwzWUpa/7K8grip1pcZKukcVCqFm0pHJLDxPKOG09Hv4wDeA39SRvG
jUrNJ+TVy1kIGENSFURt7cE8ioNfO+YxrJBP7MDEdO7Y2rdeEIVUs9Z88KRlZh6FnxgRqjaqLWZ/
Ei2eXubRsRpEc/sx+tbqrsfmCJsYJV5BoSQS0xVUmJ86APdnhwElPQ1pprNcyB9h38q7oIyHcyBF
w8HT86PoY402nDtttOfBmDhE+L0sQbg+XspJUj4KF9uqoy0hj3ImnIUNSmOISKFEhZzpDAp7oROV
EEVDHBInylguZSTxxZSj2n80ui7vRK8kNb9dg14WyLF4BbqqBcUaqq9DgjYO8mqWjNAsIHiY+nTn
Nj/xpXhJTZ1Pd8Mv6Ulaf6uRCr/PcBsHV5JKMGMkIWgWKPu61uV925PBNGGbLK2gBSwmenqt/OwW
zWry7idHPw4giX4NFn735n2smLUpLf3mfJ9FvLo31dFqdsbYoxGCVoWadk+SFIxnPQ2DiQ1lzgJu
LETbXRQegScbG9VqxnMt+d3jgFRvi3of9G7YUItaSryFGHybobF3bmBC7Jzma6yYGlsOonCiKSZp
A7168NwIoaLJJS3j4NyRYZ5OICyj7BQrggzwyycH0eFV0XfNUM2dMPEH3bkOxIOS9esz1eWqRZ3z
tym6XHv2C1ii8Oo/m6L33hS9wrmanHn4/u58H9tW6udUN2eqVW11l/2Nl9vhnnhJuM8RyNxPIOSl
HcffRetuvzfFANG820yKrm2AdM3/sMdqb++IkKhgJiap2r/Pch+JWtRMVWC0+FKHav3d5c8h4rSW
oV7cqBhXofC+n+3WHkwi6+hj8j4AWFJCA52Gxf1cd3cxWZKNVyQ45W3U5eYizI1sJ6u5iaIyGiwO
de8+huy75HTJz8RDTd5Q7eLkWgEqfIpZrFwjqK95qv2C6pP8DFtkxLNefytClIRIA6FcHbb6IZJY
WepK5H5LycWrTTMcoXPqxUfUw8If3PDVS5z8Pap0VFk9w1qLpuW+J4ZlvKKfq26RIs3nJWjZ90SX
EVlrnPKRHIVx+hqtVGgS3keb3W008PzmIa86rfio9WrughGct6hqPPaKlK8bMxg3SVVnR/4aPPWc
wntRYXgBfwrav4oG/Q3ghGi+vSRKHb01ThfO08D+HB2SwwFPo32OTl1Heq69BhGzyc+A8bsOdXDG
EQWT9NS2T7dDqGVbTyWOeLeBe8mWY+JBYfvyU3Lk3wvJGFeuVMgI6+fmFdyhvy+TeFjDp0LJO4e6
P3Nqt927XtbtyfqvHMlQN6JlhCm9ljjePOteHhcgvtA7mMaIA+Si7vZKDBK2m7fNY5OY4bC5NW8T
2dN5bi/lsFMX6E1TIkFcx82qsaBNkd7HrfT7tWJ2zeZ+hbfem78/VCSNSwITwvtmpNglC3JhEKe6
TTQV9XHQ3YFT5+vwIKc3Jno6O0dDwkC16P4+bk636aoWlQbbSja/XdZvbzGqG2lhmBIs9emCRc/v
lygMHmldVw1Cnib4CMfbVVLxqIeeRYJpmYQtVbTKBE5XiJ5jNK3vrGnJ1hVEKOBDt11i3izCLI+K
up6SqzPRvPuzag14jhfVIvV6tjuiO25S6l5qlJ+YphQHO9GVQ2bI1K/w0njhKllDHVFbvZ3anIB6
1H7S84eglVBO+xonzhSZ5tqtnHQv7MLUZpG/t3tqj0yXfjt3UbSs8ABpP/wxvvIrmURAOq7uE4hX
VR4/qHVgH24TDIrabQd7vIhJ775g0LIFa72YdSZnu797nZQxz2v2pb+9e/2kGbp8e9vCNU7KkC0j
Ee8/hhOoKeZhowb8LKdPRZL1Z28cstvnJsb6castYI7wqEbeJ4Nl8ZTBr1m0pp+RjyXnihZseKzq
roI0r3gHJQ6SdSCF0q4JZX+TJ6a77ZqW0sn56G0Ne7C3PG7CDXpc9i6GC7dus97dd5VVr3q/949h
rClLNUbS19dtdzGOYfUEKAb5yEodT1CsqfwcJc4ZATVuGm6TItuvDw/m4MvPZOpJYBs66XXXIuvs
+f1boKAyKQWV/81Ti1922ASXrOx+lXF60CUFkaHC2KqqbJFbQ9w8Ko3+sZa6ajNIqkSCwulPVjN9
TYgqfABrfYC8pUDnqoHCBcbL2Bnolkbd2XXM5DBKSYlg1VAtK4TLrxD5kVKb/IkH8Qj/awAbMlMI
jKMUR0qDe22wA/YLdisYvQV5jfgVlZ1XMQQZgnknud6HEWQQyQF2nPKupwoMxEOiCKiXkjU12a86
2bcuQq1hejNG6RzVsDOpG5BSz85LdKT2IhZkpVyvArVozqmKFNXg5OMPhFC4OH6ZoxzEFz/T/uoC
1XjO0ChapFXd7s2UGrJBQZUB7uHJc4c6yEycpS9PWqLkP2MeNUjON9JZU0hD6UoLfgG84zELCvTp
sy5+UxvnJN5OovL9Zq7zTY8dlEbcpnoqlJgierLZr9uSAIHXKyiCoTH2rgEXJCQ27Ju67vdRqaNj
IV6Kg+Rp/T5FGXpfFMu7RbzyffqAaP89QMxC+XOKM+VNfvMWNhu8GMVNNGSZwySiXs40UEwxJGO0
VFSkZ0Tzz7M3HjTXwDVftRZJBtVqfz/8f9ruw1qEEObIAFFw0DEoFUBucwaXITyGZMePQ+4Et1dN
EQ87x4e2+mUSr7qpKV4ppjvv1ULZWUrZAUTOnEURyfn2fkC25rMpU1iEQglfbeHDvxyjeGkoOsII
SEtltqM+hUoUgTRrs29tJZHrc1N33yaVco4C7SWCb/qN7HWGrpxbsFK1tGul2bsJZ/St4q6+0GvL
2pQDejsdYPubPZQQzFIpOwzQtyWD26XvWbMXfZ3OncVqrHQlmsZwoSyA+5aFmbIulSxc3sweyLlq
kF9S5PUQ1O8JCNVK9pR6WY1wlSydq5AqUWS1xx+GnuzsrrdegxLFUj1mueTKUfYkmdWUycBjkv0l
pRR/N+NhnI+Da+2Rv9YPEpzt+cjFfjjSjrDZ8AO8UwOa0s4epUFuUZIvmkWGlO47bP3VQLVJ/gn6
McyM7Oroq4gd5dVB0f457RrgOXF7qv1OuqYwh3MlVw6iT4bqPuuUtNoK/8GfRHvHZliJ3tiearlG
Ub649fbE4AfJo8DwNPmgFP0eCT4E36EoaHAL4bt58VNREV2YHHSz+vNSkDzOh6Y5iX506v/7pQBM
/7wUcbK4lYDANnr226VYdQxoaTpTGPifl/LZBEQJYO12GYnbUsTXSlaGgRqBViXtCSFqdBOQjUTz
BFRSyo3qR8fOsFLKFLkslJqk0jL+6ovqjZt0+G5oQ0r1MzTE2BcOC7hw8dFVBxX5t8DdJMWg7In3
TNVozYayJkxO0Dx41SVqTCSu0b3lmjbPKsu4toHCPtAirC2apqu6LJbtHeouSNKi2jdoenkVfUEf
PyVmgNI0962rbtUv6NAgdWCPc9Mz7QUPU/dkEwE+KR5aYk2HTmwX1lSFSDtzHfZg4kItHB46yfLJ
v7jhnqU2pQSL1n9mHQD3rjdRu6bTj7TwErvUw5v6xAFJASIbiXQWrRHS1Ehpt5u7A2V+lpPvR7Qe
f99VKWkjEXOXzAMCAt4JDZ5wdgNPstuk7FRhHew09U7UOQYBjIRdjMK/k8vgfkhHLktNjvZJXlJ8
Zur4t2bfmGh5R1DzfxvyH47ldQi0aCp8JXEtjWUvKyMIPgqHun2jpY0H6lo7RwqwocQ8dTits09a
PXixkjFdo62cU6JL0l9H0CRl13+OjMz6cyQf8cQwpcBYSY2kRdlqa9Qx0jcn0JEtCPJ8S1AjOxFL
I7HSUTjPBSveRBIF3r48bL3ajAWAfNkqM3btSHENlptTOz6PZepzwTUhg0xdbQDYxzomljm/G4Hu
ZcckdyGv9DX6j8UkMdCQZJ77E8sufua35HzEI9IEalCUlCKy1cPv/QkV3EnpyFp0qFM331Tgq4AA
m9/6CVsmAGOmPWwLqr+zDcOkRTGJBVlul+3U7NEP+xf/FhmkVRnbf/3xlZhFPaCF9fXVmlp/Jryi
r4RJOP/xld9thtH7uxisgIwuS4ZuCWIkyJAdDa3xLx7/4zWP1Obh1hsl3k70kjF+UIvQOqc1og8W
ZOet4lCtbsgpn5n0yPurPkD8oKcAyB+9oqka9X8438eChNKe83/OLE6ket2wjVEWfNDQVKGEQJTP
VRCkK2NM2msEn2uddHC0nUFqr4pkGYfcKl9FpzB5yB7zTLgW4dheU1WBuF1EB9F1n0t0irkUgDF/
zCU6SyTpJxjGWgWcupMmBmUxESoT9tazzhqDpbCJg+cjXzu7t4XjfZzoEOPkkHq6CPNR4K6L/5Lt
zH0dJfOplzTqp4flKSJwSS1AX+ah03Q/8ogC2B2ZjlcqZ48PKaDqcx1SxCRqc+kgZ6S2O3BTWyWm
YoHd2i7hHJb6KJGiFyeZxbPnWzJiHoP9rZLsz9Po0lMblcNvpyFe+XkacqXjg2377dnOPXMxchdm
Ez+skcNwKEFyi2eYLbnpArAfAm/FhfpEzxXJ3W8KqisPaWdpe8TR7FOdVX+VXcnfYYRLLWWydMgl
u3niVkKMmzfjFspZb6Lu4KgSIjPAp4l6dGiWFgngQMpMntiN/lRicpCS66dzeHzprlZr+ZlBK+Fv
2tRDt9BPXotm6s/h0lXvY4Ukmm9RwlCMJrmw1epMvdYutJAUQtXtbBbqRIQxk/ZJNrX2sVUQRxTz
UH28ppSVphNqUIeL2TqP43QZg48WZmLWoGpGP37reMCJEwC0gbkxUF1BDC8Qhwn5SF4ij5U1EUF1
LoZbkfGSI3B5LnxXP1gGpbaEnayVPms7rT6OmjKefNX6LvkuhV/iTN32dTdeLLd7QFcpO0WAsi+t
1Y7zzh7NpejkUB7asXzWE76PB/hmL6XZJwfhCyrCXVYBlZiFr+2VzQlgJEmbyTfOc0onWpG2aafT
aPVooREdGQgec55/OXUHoHoup4m5BJQoPG6nFv6JTUUTK/Kl1XQNiQtvQtilUoX23RZ/XoPoFIcm
Ishstba6uU1ksda8XwcktYIoMhqwTd11pCVr84cFFbvuf2Sao6ClbDhHuTL6XZVo7YL9vPzWk+kS
jtlUeEJ2kuQSpX61ltrSX8dGrl0alwegcDFHctjW/3F2Zstt69rWfiJWEex5q16yGstNbOeGlWQn
7PueT/9/hLKWsn3WOnXq9wWLACYAyqJIYM4xx7D89zTsjHViKfED3ML1hV1Wd5vNgbjKUhu49GF9
svErnIu8RoYVr84agj/93XfcnRzLMLm72cmFBEfRdSyjXNlCkGg9ex1hY2kyBfYD9M5QnJZWd+qL
AHx4GBPCUMf4i9CDBcwJ1psaDfnRtFxionPRU712XblptBN1Yb+Vef6RJ0r+qIGLe3GsFjFqrJoU
qm00kwAIzMWCd96qqepkL4vjZF4mPbGuvieMpyCLH2R1lwT2nghcvpJDa3PSTc1+7jBUrfVWV2I3
qFXzbAmY7Y0ke5adYhi3dm0O3tWfZ+o1s1qGrIpvQwrVWgb4T19Dq9NQSR9/yE4t2RZbNYG/QRbx
BwBXSwLzKGfSofacNOuLUzrgzVkBLOT1KFZm8OAp4PmYr2dUkCy0kzA+e4Xrv6nTDt7B9phphr2G
mfg5Ajj7NRjhgY4GD+UcnaC1K8SbrFdKD9bw1kM1wteip1rhBT/bmyWp1KFtViffbKtrZPEtyA6F
6IkxhC4Com4DY1+CiKtsiOMYllHoL86drTgXM/S7WwOKU0ig6mF9IZUnvcDniaNhngPa4lmZMYnI
9Q36s0I0Hjhjpn/t1RjCpaS1HiNtsE4APSEPn3tUCS8F18rHq0Yaw0kEUb/My1L7mnT1tzQQ5RP0
eMPRrhzz1gEk15fJGJHQzWv3gTS1aCUHImh/jUnrhnk+LB/UWkApP8+MiuHJywF65EqpH9gwmTf7
os4PJJeNrwRZk4NamMlazqu3ZK+BTACNo5wLeGl5S5VIy/e695aUaFnWyH/vZdHR/X3amM2zK+Bt
rUnUltVuB9NZ30ChKouwvqGoPvF9yGKfrYEIVm+OKcZTMxDikdVxoPkbZDx6wAMgYH3D+A7vsXsR
o9W/sJe9jZWEijgUbff7esi5yVd5qLh72UmNwHvZMzGVE9skkYZfbkObToyPkKeGLNatYy9Ip9Bv
1wPGxivVmhmDET4K6/f1GFXhb4LWRDNvUtUn19YvPY8QHdZGQOHdsNKF4p0qPjmUNWG+UXU7501s
/eTWD39aSr9KHHv4BtRKW7bKYFz8jCewHqTNttXb5Dllb4wUCbZVvTdNN/oPpJeAOKseIExcVqjA
ZtrOUPTk6jT1LAkztj/M5h1PUvgTRrpqUfqJ9lyRw73lxowOhVUXl8y2HbzruHIyGNKkrR0G3z29
sF97yGzWOkTBDwT1+pPmhOZqqNucPT1cGF2CxiHMCeW2RrvpYzDrjQ69HtpiaXTUehYmsl7tyfY1
hJee8Qc6T55Xo9OCvZF79owX7XayqBXRgq9RfYMnUyWVBVq327Au+nH8p5xLBFD4qhb5D1kfQI66
0svG2Ft1DZhfW+j4xT8CHEP7LJ3Jy+dJcAW+FzgArvAv5OCZmorvMekPTZP5cOO32aXSzVXTO/rR
qaPsIg+yPkz9L1arG/vUUT0Si0jPJIstzbZ3E3lmQCq5gl8xhhlcoPsmdCNFjB1AphK2+FPmUeWA
8iwz0ng3CAsPlhw2NzP7oNrW6W4i7dLK/E/jdrMqrpX1JkTkpk/snl/6H5mLf2Q3QuiNRk59lGmL
93ogzQDH5r5A9PqlbPg8QKojBVBCSHIjEyr+w+ofWOHfBytEhNPo+QfLOlLH4CWNeM5tqgQAtqyM
Zl/jgjceaFkzIloz975VmpmGoLRIwTXNlRoJjAc3Kf8Dl3N2EWX5PYym4C3pTX0fZIaPWBnFzLHG
dVciVCqL8KMj+eAo1TGp/fCtSWDpFfbwBJtQvIN+JEYYyUveNARnES74MhIue6yG6lXWWnWTHKKO
B0A6G9URYqT8vBHxmIuqQKx+sKAHdTS422AcUVaTG0VXCybprVFCAyvm4jga4RX20nbvJ066IGer
Qr0onuKjVQ0X2SoPvJpxJyhkzP3dS9bHEahdiC/+MC1N9zhNxXjEVdcdm7A6y2yYusBN4FbasJeZ
MGHpZlfFe71nymgaiwegD4gizPk1/9opHl8ttr2nofPgvVBcWA6GQryDUEZFQEsLdsbl+NIP+VbW
D2So7BRXbda2gYyzF7mofYM5uRRFMjzrQfAgzcIKR3rowJENv6V4h4jzp4/S5mNj4jbHg3GRvWMR
4OeDv2QjO6Wj+e5BknVNg2S4Fkb3Kqvz3DE28IgB782DrVGp6C/4qrKTZzgbf58FvqOQtF8hPjOf
/e92n1r/dby7Xdy2bwY4TlKWkJUDXmHbfK383/lumzI+yqI8DEORLnnmih0AJ39ZQoqJwmQbPUZw
CPF0VYyvccJzIrXr9gIDi3/Rct+8NZi9AjllWY2P3VB6pw46xaVbNebX3ot/lbaqX/12co9limad
HInNx9vQFrC+k6v2MOZ1DAc8M+DHehx6kb4knasc6roUt/oRgQojyDreqD18bRBvrqU9jF8bXxTW
Fxz0OSyQaFXJebMIYTk8KO+4B4DHWU6/kfaaC4wlhunAhqUEiotsmxRj99X8Yaq98RX3NYqRHSDa
qraCj0n/ebtYLydDkQ3LLp4uVpfnZ98itXbygvhUpdGww2kFlZveFAc1SvO9anmg4lr2RySYAPdK
IKUkf4iwgW9ZKwss5LMW14ggBbr7ak4h/OBhaL17NotzQDX2t9BvySyL45+2hy5WO+9bq+qKSzqM
AE35xAI61CLE2O4yLv8/aeK/VgNyfwMBqBe1g9LWGPt3l1cyGwOYW9qau9P3XV4jMwnM3xZG0ynr
3rAgjrbtnBUcaJYbugVfAsLtEn9iu8YRkIyzu9VJMIxskOZqmMUbTXGTZaGQcTuzSyi2q2w7ZaiR
mG/FBxH6fT6ASsf3kx/hP56W0oxvDHhkpytEgdr+CpHfNwLK4gMiVQPKEjc5+H5qvv3fhvWbYFrK
7nJY0GCA0YUYlqRl5kdUQryZTsWdSVQ8UhWOsugQ6yTYPLf8ZSYtoJcA4FMHU7ay8C9sbQ8/bEBe
2msJQnaNeoR91CrgFIUyqJvRgLS3JWC+aHjc/hgNfZFUCXKmVvk2dWP/ZoDfXOXQrp6jSSM7S7eN
bT+W9ZUgHzTDZpV8CxB990cR/7Kqef+9ruxdOOqQ0HWkZsWthaAmJZliFf5XyVaNP9q6zLmV/rtf
YLr5vp1QGDJLN3hu08ElOBYg/lMOwTNR7PJUk2GfzyVZ9ckiUmGWhVjwSTba3w2rnR61HiSOGiMG
3FWW9chthksn8aB8hfIUMElcKotRS6ZLLr5GodK06yZXHgNyrsjknBurAgSgIlZtDm/8WEHeogQP
JHQGD8LPw4d7UZ79a53sIU3koZ1HuRdlt38yiYNNNFoTaMS/7XMfMXat/uqWnf7ByyFYxX3YPFjA
DV6jAEqydNI+RFmA+ROQ0MtiiSsYVYv0TU2G7mDgvl7J+j4s35NOy46WVcEsIFQVRcYyOMVDWl9b
kGu/Hc3DaAJI9vPxK6/WlVlX/Rsxp3Cvj+TV56V2q28Vt3vzrSnc21HJu2m2r4L/Yd+wCV4ZPdlC
aEk5RBEcsqcXMIHV/7Hac9B36k8Iw+OFbsXKSwvHzEYzfevBtwrjaJcx++lOZF/Qn/0ubaGYXHY2
LCnp4ECTMtXW1c7yZMXbBJCt5l8mGIkjnS990Tv58FiXrMJhltVJrJsrW/iJtuGEJGHf2LG3wMXl
PxbGugHP8Sh7yEPUo13gG0Owu9dBduyj2kpc/NZVtvj2yg6a8PFW1cDmDeDMrLa32XSr0XByTDgZ
54up/p5krNFehCzxcrOLJ5h/+G3rm7td4PooE6stOgiBaVfraUA4tgviszQR5MntA74VMpPCChrl
XPMPFdxruddl0doGtbjt7USHAL7P4bCbLH/tRE6+Kgp3vDQxLg+cIAZkA5pZbm6dQoXH+FCCcr91
0qZ6H7WGS7rG+FefcmcJJJlTUumsxchC7QjuaCcHtU2AtnXBmq7KEQD29Nb7okKVsQwz4AZ9DwQB
ucfiUidhTdaNGh5rWJbYTGj5HkIv40iIwNkg5cnSBrwtH9YynsMO9jvSF503c+y5S8xEu1giMh88
RHiEsKuLDU7sCQwfydKCG9/i7Ybodp69Z1pWH2UrOUh43XVwVtOUNjBcKwUodiSc91H5xg4NVb+m
xiPDcixL+2rf5UZzrorOW/Uqm7I0Q2hUCAeGLhQj0zL3fulxd426puJ1HKjLTCWTVEVqZtshbM3S
l8RjvS2UdSpOaqartzRujyX5AbgUMqNmSnAkV+Kd1rTqRWZ1WzpqX6pKao5MCh/JrX0k2XUtG93W
QP0TtfOUsMlCtcFSyrzvquzKg99pwx+Z4VGZ7ox5WGkhh+X92q5vqeTzsEDp1rdL6Ar2T1HXmlAk
qN2zvEI5nLwG2ePfhpMd5DXNF/fHcPerk8PJ1PSga/ka56EInxKSiy33GINuWvGuT9e5XgsXppjU
PTpFtktlsSdjETcPK/8mKpCv9arm0bD85jFONKIkfTsgLBYa5VpvJ4SYPAd5z79MHJEL1KkMsNRy
rLiK0pPrBVs56N2uJjt2AZWGzvDAxBcw/cAylZRoNc1jdY17iFAwe+TrlyBRvQrbV9ZDEtc5jqJ5
NYEPzRDQv1okHlS2/H/2kaMR/mleGeA+tPPrfv55ZNni2f1RzdRuJcNdBXxI28YHFx/OdAk1DINX
fOC3kqyK6jSDd1ZvHrgrrecg7dutcKoMPUUiYiFZ348k1KxhD8mq5dAimo6KAuDreTg3mIqtLpzy
Nh6k5OMjzIJrObW0sFqgLsgL2Q9yON/pV57wvsFMJJ7tPgEEXF85V59ljVPbAAccFqlx14jnRMdT
4mloEfxhwu+F3XJzlR0mOGWhJIQ6KJlH7EtvAuwwfLvbp7VybgPUwWVVp/BbVIkvrWURGEJ7KeCq
kIPJKtcaURAec0FwjhFB7jhbE4KB5f2STfEoL0/WmJ0SLis0qP64ZMKLeBjn7vLgcMkuqTILK/a0
qxJMv1BYM2BMhrqtblFQzYtzmCJHuGAjd1GstP0Gwz56Sk0VfBlbNh9d5OXXqlFqNN306GRWXr6H
HG/cG3jejmEj1I3IO/tRVVGeG4N2fM0KUiaE57tf9ZAHFMvDX23z3YKAE4Fiw1r79Rh+EaX1gZpF
8OAkOMUWKiKlmi4OODXxqXomEjTyIE06e/AfOiXOrOWnlnvxbv1PdUhcMslg9vtAcX3yvv+e5Y9h
/6j9NJq8gE91n61lM2DWnw2iFutPF3EzruIYPc8JQJ1u9QVZ3Wj7ja2XvHudm66iMYwPpgXcikSC
9UQS5ws65CTPJiMi7HO9NiTjZkK1fCt7mVP/Ix9r5cI3Zj8L5J2lldmnoFeDGIFd1pGEUtoXDafG
MlHNCKljLV5UiKd9Z9t/CYRd/uqcflkCAuAh4p39cUrBaSCeEtsuFNVm8U3j5fGhiBLlDj/2XtH4
g9I2Drun0qzqdajX5UUzCpy/ltYd+y4AAtY4e8cmD9nwDLjGU+s9J2tqK6tU4G+oH86tfpAiD5o1
+K9mN7tiluHuj2YnRuhrI5vjlix7pXF2svR5nD/6uMYA7JOltjQs5qGltSy6SELA55iIYgvD2q8y
7UGvGkUNJFXYFzX2nYthZvplQs2n/F0hm0IoInbBlCN5/relPPNU/Fssh9vNpwbV5pWAd+10r480
rT6wi365V8kzAN3qqgnIDLs3yPndLnn20lA93Ouh3HOPSQNqer4OeRDzWaL1+QZsaLss3bTFZz1/
lkKBnLtsh9+fTxpOg35VB+KI9fk+hLT+4zNGA+E3WYlGwp+fj8QZjx1cpqxBXmQnnSTV06CkYl9U
1kFWNYNLCrNskOW0qrITq2trgdTPhIwTPe4NsigPfT6qD0Nm3rrKKnO2lWdjicDaImxrc6kMNkl6
f7fI4f+Y2LW2YaaKGTsIb/S9VfZImsZbidBD8PbefB9LDgMP8yZpxHS419+v41Y32COJBamxgNNF
OzrIBd4OxVz8VBd3HvFICLdWdztpIo1l3b1HnakOQshqsr7X/dOgBi/+o6GRGhZPVbm5j/JPg8o6
ogLvJWDOrbT9NOZgajZs5PG01FhmXFrVg109F//h/eTvlapoLgHL6Ys8643oW1uJ6nN90JtvAWzT
+/sQ0l5ttReriMLDp/pGta4C5ofDfWg574RvWEXA6lYPdpJ8vLy2jjqCEQ/S1gty5FDAT23dYlbW
NYW3EJqhPMmDpTCfZ3r8e2rlCZJLVqi6y8totpjmg5vygu4IVMgqW4TjQQvNK3GUcN/1VXEwJnNU
1ypIggNJ4sPv01vtZwM9zMZpKW0Juhcs0+yAuBnC3iHSL8SJBm9jdx2iNXOxrIxhYQ0DbO1hbMDc
smwRZXoDnZGe8XfAN/C/dvL18ol9AMFYs+pPtal3t0NhBmAmWjOCqseZWD7gX1r8bv7bEAzxFmWe
iIa/6sJpegrY/K2sgWWSJNKDipOYUw/TqSyqZQf3mtEYR8m6Z3lvTt5XX3ph2Od7p3yomy15UahO
lVDmoDl4tqEsDpPe/1GSoga/YKc+qk2kHKqOF5tR+uYH8k4raRENbU50Wq8uWgVOuYDueOVBZ/JN
td8TBNp+BJSWiaHHZwWawJOR9/lKNozrvjec7x0SjtC/hv7JVsgv5+bUlrJ9Mn5NVZh+c1CHgGa3
dx4g1Bku7oADVk4Nh+XK6qPho9FS5NgdsC2ZGVogSDvE0ObLD5R4nxDLfwsTglzcjNa+Voz4Kc3R
r5UWCNRf7GBqvui2mmw76AJ2okuH50HJfsmraPTwzTIM9wVgmb9TQx0nelkpL36gf5EGpa/9ck3R
PRtFwfKIHdeB5RPoMS08WsDIbVawczpxq+wah4h9VegkSMCS326QNi2WquH9VYnfSV/oDnFDaYkU
knWRZ82sPCHK6SRL2tzD6Efz4NbdVU/hdkWRCWFuuAX8lTS5TWxFVUo8YxxvM8t+6GmnGzNMPwbQ
R/gmdGgcGxAiVd3ZZ1X1vYtsIBr3PxpqG9i8G6TT5x6yIfzvobqx8i5Nx/v6PkftmvbZ1oR7m0M2
AAP/Pbns0c5z3Hvcr+o++aceco5/vao/5ojQiCSdxV/belM/aLZWP9gd4kakiVBGBmwk2W2uHTJL
IAo/TRu1biDfTkGKteCDnDHydq1SKisF1cZ312hgYGnhuWiJW76fpI071OiQG0IhM85hIRiC/54g
LN7JVitDvrkY3KdMtPaj3oVvciTYmKatsFsIiueBfWLCC0h5y7MgwvhaOPiX5vl1JI8OVRbBOcU2
aGGV1rjL4Kx76tKvRAmzF93N8xfHjr6DzfZPY+9AZ5Dq/HiQS9jIRljQ20MB39NCtqa9nj0BqQaG
GCmQRifGWx2E460rrNNipadBtJW2fRIo+8j10Cibp4nqYrz6IRSr8zRy+rhRn6fKiKGn42LSuiYS
PIpuK4uli68cgcNkKTuMjeI+muynEOHQydonRtSQvQ1QJaqf9BbwR+/HzokVprFTKxEcHKcsjxAg
uPB7lMOjoYlmFQV2++pAv7JQ0cj55hfFY2/nEAL0xVkFfR4sHFMhmgWrgYEmxKILs+HtPk2cjWBM
kvZ/TDOpBMhNXOy3aYysbV/R1vs/TBMYEFvLaVT4km6fRk5z/zSEEIJDUwflUU6DM2L8Y5r7p5my
6venicWpd20CJfOnMVKj+sdPc/+nKQ6fvAjBbWmkjixYgpovbTSIqzCKtSzJQ9Lqy0az8qfJbM0X
K/R+xHWXnWQb8apx6dlxuJeNSR/Gm2aCzUu28qgcCOSiIiZbBzYapyBNP2RjFlfek0pCrCzJAxox
29pCmViao36RLToycVFZ58pMpSCBKA2QW56vY+wCe+M4SnSbyvC5YTX8eNAG0QrTlXdGHvMqu3Yw
773AqnyfqXT6Ywys/CKtdRe1VTK20wdpEYw9Yn49j1fZaoF63nYlgt+368C1eIOf31rBfD3G4e+u
skq0B7fNvHlNb76AwoKQy1PPsomkB0IC6ZgdbteCNuG6H5AWk63VoDe7CDrGRYV7CC+pcRiizDgI
dmHZQp7KynJukWefip+t4doJMnZ7f5l/bv88sGxPTAPxuY4kJD25zS9nkdVDFDCgNOtdKCsC3Cts
gWFTBYmwrKvXdAqil8oW5SsBcWRWPYeg+lzSrHOWdPZFlvRRfIuF455kCf40VLNTB9j6bAoTbbCE
17sHIU6RbQ5pU1qv7GSxhVEMwJqHbt4UMp/QrHVpBNVGtprAyrZlbaZr2WoSxd+FGVocsjW3hbXP
+WEsZWtFmPTBL0d1cWut7fg0iZ7AxDwyTwj/4iv2s2wk+Vl5ZFG0l6UxM6PnACpkWbKrrnp9AQpU
vN5sx3TJXo/WtOtISO251wqDnM7Rz/qjLMszm4DRyi4sGNH+uwGoavDbWrbIQ56ehSiNh3uNPPsf
tgkZlrbpa7dBpc19ynvnWz9ER93u+E9GE2wkCyQI1X0mxoUWZsFHpebhHlxItp63DB9dm4NdNpr0
0QECfDXq5k3WwyPvrWt0i3ayV1kjvhjyP+/hkTkmUVXtm5lxuLWV/LnzquJZjN3eNfr4IqsmR1jE
mZDWlEV5cFinWZr7JM0TD6XyZk7JkW1R7htgeINtPQ9o1qhFZASo0dqsRhW8FjKxAumKZwhr29Ot
VPl1c64jxzoovbU3THCCC1knD1kVxttIJChA1sI0VuhFN8hW5HARAxdcSZvbOJYaNOdi6spFOY3F
FgJdy7i1t5O266M4fJDWjrDzjRiF2A7IW7pDErzZOLkOcHVaq9FXvI8KyHrUJ8ZTbOX1KfUh3Kic
3vtAuQyOrLDwzoM5KI9uq/+S9YYD13UIhfID8j/ha2R1+1s9LExg1746XghVfZeJhRmU9kFpNEgX
G1J/2r4dN7LV7PQQxme0XmWrFnrh2TT8L7+7esWLiQzH3NGbB7P96SmJmuksq8qgWOkVX4twY3vr
65r/TFQ7u9RKupOlSg+DZ2MKzOWQ6urNIjCy4WKnqNvM9sacg6C6vbusfdgCZZ0Vh/Ylbdy1bJRV
AwLCK6jlspuFbovk0XLclZxAWghfpKtadf2bhe1W3SPo35VsNCuH9PqZn1lUzTqcBusjIYFyXXoC
IgTdaXGK8nwRelL8gKAwDRT1h5s207KMJ+UM5l59GGO3YteQxR8N+fx60oofutpDStKY6ZOKFCTv
Ph3YGDIvr4Qd36WFNtavKNvqr6qNxBXME+2+cQvzGvYDMjTzGOmIHj1RnI/WKJM1jyHlIbaN6TzF
qrGsAYXBqS0Ng6GBfK1RrLOi2cYDGQHF2tENBKjIvJUWJmQYi8AugicA2Pk+yEW81bSgex1grm5J
Lf8xOO0XRFvG14CMwy0rIRgOxtq7mpMDAGG2QMQ2AAxLRkz+PaxjXNGT6E7qSD7cIBISrRUl/575
ALNw278ZZFpsBco3O9KX9Fd+1BeXENR3iECthWWh2UVMpEI4Z2xWcsja/4micP91sLSZSt0EsVXH
xtOo9bPAE0OPMXSek65qT/Fkp4cg9JCmL7rxa4eM9WxQDGG7ckhtPFoiCx5L3TEXcmjATJfSb8Vr
UpokBGReBeXflL+l3N/SoI1stk+qr5+nye1PYTlYt89JLG7VtKR7GQB99mY6Gc/IXiwKsrNfjdaz
X1pAnGEUj0uQtkngkAPWTD0rSbhZ28p7loZq6y1H/OJPsqRB1zsQW7vKUhG6B2PozUfZz++cC5or
Fnc4o4S999ppuX0mq2t4JdH/uxsm3kn2c3UnWhDdDU5t0Axgqdx6MdZ+epStkPPpCzjWqwfZFUA3
IlZ5Nh5uszQp2mOwL+1lK059e9n2Hb/1eZ7SqopVksQ1mjMURdDxNkUUZSuLsTrm65KEiK0cSh/4
ssoUmlRZBNlfb3Jlctay2Ff8lAO9rNayrykquBxMxMtuE1UDMNJArW5FcyzILiibeBMbMWRj8wFZ
+d9nCm7UW50W+02xkM2ysrIhP7sXYf86ph65mfe+/zqU7PrvI8t+OektGyu1nmXpn4aaYgGvvO8f
yPoYTkmm9ycENIeTqiI8Mob+/l4vG+VB1uUivZajpezuVW1XouIiy8Srr9EU/m791FUWeSVeCyh7
/+j/ycy3xmsoyt8Wt0apEyNPSTa5JrAx7xJZd5u7al8JQxovZFwhUODX4SnwY/1B5LW/Ga2gesVT
BqwqSpqfPNXIXwyc7+owZyB2aXnFd1fuOsOAw6Sxh0eBJOISGl3nmw+0nFVz/TOJq29TY6dfHHh+
18g5VUcz6RpETmB5G8LC3PYqxFrlYP4qLcV+kAcbVssHOF8cnvTzqZpGfbUYYYS8tQunPxdIHO/u
1vfOwhYYy3LBR82L41AOXztjyp+b+VBmDek6UTc+qAjWPydlpO6rnrtRFqVdACCn0zX1LJcQI+Jy
YDYyyGvn/tJM6160wIrYrzCEkRvpWtEVlyAfRXtqjUdBzpwsyYPZRnhZSzvcyUtgs9fCvWU/+RP/
gmWbwfFSvA2KUA9yCk8d+4OWxM1CXoAcok5YOUfmeJKluBjZ0uW5uE0ie/XmuDQgIiPKYw6bahqy
k6Vl2amy3PR0L+LLvwxDquxko8g1/PbyVB701nV5dTnv966fTXyjxTuUkcesdiGdk6HaElA014ab
es/taDwh2al8tUvgfLg+nKOpJvU1MMB7ywYL5UXgemEI5rgBManBE3nroRDcVuqyRTCosI65gcci
zw3lK29KUhxcZNJ68A2tImyg9an/ravgLSoisqlqQKRDESbgebGHhHeEKvzD85tqyzpU3QLSTj4S
/GxyIhMFsPXZdSNryaPZusy5ALdDYhBSH5vA3d0bfJGnkM7vMpPtij1ZFQQMaARu3aZGbW/uerfN
XBe29tTvN7LBGYUBblKdVl6RtkeCTN1yzCCCL5DihsgQJGTF3xMYzRctr8cPNJ7KtcnyZq+kZfeR
LWRtNKjJPiKBZx3l0LlDK/ySoBf5FDoIxNR2b8SnqIHwL0g1/RhNlbLNHUU/BvNZNNfl4aRsfbyE
t7N/tMubdgUK3djqdhRe5EGZCEEbRZ6hBdGGIJmD3FiA2QKrp+IIbUyNsrRkl1ScsgC+t787386S
IDr0IynKjt3F34K8fdRDtX9RcHoezAEFDr304m8wzi67aCze20Ggv1368VYvDOfDsB5lPy3xQbP0
UblXrEF5zSGycmIUGO0m0h+9IChXM+HXQ8b6+ylwix+3yVIHb9pUk5ojsuRiAo65XYW8nppkyGvb
NjmPBzdcyR4wOx9jQOuvQa+JfTu0iL7Ml10Rh3XDrvgoCqXZKnoBbW/jOO8DEQZp4JdwOTlG4dIp
1Q+5OvuSetIaTJ/svKSONVQytQbXW9X+DF+GMUx/hhl5LYpoc7QyYCV2FLA0kHONZ8cYqpWnAbYF
QXGSXUhKOcJ9FH/0+liuLCdTzz3CVIe2dKJtk5HUFgBwR/U2iX6C2JJ9wK/z/Agt1jAlkHeydosL
S/wO6BIkeGUY6a+tU3UPStzqLJw07VW2yqLCFvkAB7+Y0wjEkshw8QcbsDmVxwQKhhtdsNL42lmJ
4q1kCpZUwK4RRrsg7hKiktALy4ZPA8kGraj/GChVhDirVbJt7ClYNoQLHmqXEEk4wvhXlCS2TIFC
dFWZsVZ+1r574GEBKPbPuaEKvt/Jv5k1pZFuSoKHW9mrIn5Carp9bfB4X13L/yJ7G6Mdb+EMH9Gk
YOzMV76jyJM/AjmZfbcIS8/VieMmO9S7xDqbi30Y8Ki2Ff2MYvb4QpLtrTeyZMW+6DIbpa6qea/N
WWY2DMuT4g/1F6vr4AGgu9tk3cHRquhmZvKChUul8h6AXufv3YPsnLa1/tAKdYcy3yWMmh5+C7u7
HWqn62BfHghlVjFqp/Ph3vrJWLZ+svtUlH3v3e7jSbuOYMOWdfmPJvHTJfBs86JkYHxLU0EQzmuK
DzOMNn3U1j/CmowNslX9a0fG3qGaqnQTBKPxhurhoQiUChCwQDTILounmIynfVm47sZwRfEF7TUk
27AIE5b8BFamZzUzOtK0fH3rhYr9YqskVM0Wpda+k3OivDRlKrYuKKxdW3EDVFDlLaRFpYjHvBHp
SXGMK9+AgBUGpsLBaNWj3w3jVgTB+71KntWzhSMZDKVdphvjlkTLt092cjhpQfpIcFD1ZCOrbNgq
7vayE+lBgB2lrTTJwnQ/QGiZ2Ub5TKwifTY2GgCKZ3ko1QGutjlDVxan3hVnKKweZEl2QfIC3me0
eA6yzvFtk/sIvWpZvB1SZebgMWYR4fIZkqYRyhU0qCvV/z1Nmryahhk/SXNYYqFyVB3kK+frANRv
XURDjs/f5oZo0f0m+XAvLabJLrZ+G6xzx84PAcHkVWB34XtejeZS7U3zkOdh+O4g7Yt6Tw6Tue6e
4wbUidO44Xvqe8MGGWe2CHMvxYl/jUk0XhCy71/SHgzf3Ps+tuzkTsiC3Me2GBt/+u+xo9aMF7IX
d1ywNod03lx1ebXQHJd/3nyAgHMhgqE/hDXIqlWVZtatAQ4Sr95IG1kppvJmKKvGKYnIClK6Y2RV
T+rk+9/B48PGHPbapYPx9hgUPfTdPvxOThevjVqv30O0WnltTf3ONlT9/7F2Zstx40q3fiJGcATJ
25pnjbZk3TBsq815nvn0/0eU2uV2e+/YJ+LcIAggAbIkDkDmyrU+FVZ5kSNz0riWRU1ySG3l0zmH
ixJIKSMTp2WD1C3CqFd59bfZUbjahG9K0VdDZWRH2SaLIU8y6Gn+0SY7fJh4f7G7Gv+0k8NubWYI
rVuKJP3/MBS+7vdoIlduAjF9zKNkZrymgEzDWFYVPPKBDiL7JLthmocqa5DltWEeFGTJY9uARr41
ySl+GSLrpekg2+WNQVMuZF85TvXByknekDPKk8uOES7Pres0wzLEmzxEk/8IN0/7CfqnI1v54V7W
gBo+GWGe3Mla5ZdwU9fiPIxaCws+RIJNShKW7EwQulp00KEfkThuPw0B+T5g3LKD7EUNwlxqQ4FH
Z+6FtqZZWWg672SvjqMeVu4w28peckmddYcqz0b2mqGub1gmDWvZG6fqtI1Jj17JyyitdNwVbRev
pLEvXGttZXAEKzPzbzUK+/DLIWvdubWCBZh4h6vvoHtDA9fM23Wm1YEHEaS2SHxfPzZq292D2u7u
7aauFpNWQ7M0V0fToiMM3S1eFx08KW1lH310pO0bO/38TjbLIkgKdamGIX70n6YdMn4HJfNe5EDZ
3qPNuzRghr9Xo3QrpjEh2hQgBhXCmqYDH2usQLyq2VAtlWwUjwmB1PVgGqi98Bjtvahs96IdynPs
tgBwsq5+TFOrX45mUr7CrcknmSXNkNTLibQChNxTGJw8PhJFrM+hIW2dovuzbHWwlqGf1pfM86CO
IBtNLMtccVeFVTUmPO99fWnNtFlkWofKnBxOPOOe5Gtj73XaGkbht2rKxIvmoFJihKhvyioc9QeN
9IPHoRHGg6j8ex/ejRez7pM9FP/aSlYTqCaXXincg6yqrYtPS82eFeLQ92BAXmRz6/fFrjFsgOjz
mSLdg3/B4esve0Vtzup86ic3HPI7Z1R+yAvQ67DblmGtsBRj0GB46IX4wj/LQZOzgfwrelE0H71I
E6HBanLPeVq455a8UliN4KCQ1VuHrFpJKI7ony5/a8+9grDo1EzdAoeguvnTWFHlfHcN/7XNQg3d
UkGWVMFflVfs+VY4SMpdqzE0/mzVpwfZKdvB9WxsJ8pPbeGkh7w2zbUaNtNbYn5N1Sj/5gZNt0Kj
LD+NrR7fx7DFLiyYvb9NWXufTS1SUKlT71rXy7Z60g4vEBLs5EiI/PDfcSddjCC2zpE26rPuW/5N
MSYi+KJ5DSEe2Kh97+6qZFCfO8d5vk6t4vt0/Nq597kbUP0J59UcF5OjAOpBrOUlOH7NpLEOhoqv
NPIVEibnqV0/+eaaXfcUWp62V50q2VQxCTMOUivSAAaxeGWo5EiBgmiR8Kj95XXqVJzIeCpXIDMB
wsLcdKqaqjjJo2Y+ulVFg6/ADFWUVP+TnSZ0nAZynO+XLmt2//E2QZezEr8O/m3q2HTXMOMJaEf/
2xXIqeRQeS2+WjQ4C+dTjq5anH45+22eqB3cbWV7D7WY4NNwwmVhtc5rWrntaoIM8SCrJhLsreq/
IpWYH1sLh6xsRnGZ0F8SwVCXONonokA80IwGPKHvxq5vySyZ92Fz5CnX1fAesRLlgXTBJ2kmwA4A
XlbbrazG0XhEb3d6SmNrukSVA83LPLzHtY1XshF7aWYPn6HR7V5ctlnHLrXV67UYhpUi6qgMJyV1
gmeRF28xJGdre0a0ysKYQa/yKJ3xp2wWu3QFke78IoTMuo7GZnHrniQeVlrKxmRs7qOiW9WtQME3
SdEimeALdy2v++akw36wbAC6Wf3Ee1D74cX68+SU5herIxHJYh+M1hH060GIALFt993O6wwIgboc
4tuuUjdd3xUPIdRmEO50yucmhXkfKGH/3XT0DdSrvFxtko48v5/+4u39RenQDW96q1zGBXqaTq8Y
ZKvxGYWf0t9HUTTti6aIzmaFAjp56/3RsevHemA/BVeAvjdI3H5syx5+55lGKzaSk6XghVeIOvzR
Qgvik18FxYvqEJIauvRfc/y0cOc54IH/ny1gq4EYf2YPm+cQNZ9LPUmmhySE3tlPsh/4OKD3MPOQ
HTNuqqxHOiSKlHMd5ylIMytZDHwYXsoEJTTHAq8C9If0HEPACNTFKPIhkXTS+zmMklUWSk15fOKG
L7dZn1WwA+DoGOPeg7SJUFKqhsrnwef7zB61+fqPi+ggMidgOUULkz0EF9HbuJaT7HoROcqCL1U/
VejwaDNPDxeRT713F07spuSpW1PPV0qsLXMDpIA3Z3ci30zupjxU5sTO69Gc8hkrbO4dz7jaKXPT
zUKakTL3MWC2Lec5pYW0/W3K63k6lrdyzhISKQLiXgYZHcG/jEyxTVbAOy3mSF9liuDJh+h3hHJP
tsTlEG50N1NWsk+2WeOj5pbeg5yhJiT5ywx/G9xm+N9OIa9BniIfq/LMWuD5Lx2in2fVGq3nwiou
mXC6O1kzm1JdoLIdHmXVsmsye2LCk12tWM95oHTbuh+mVa1U4rlKBVoUTgjeZ55p7Kfpzk3Us28r
+P1+OYfnZRcPP+D/2zmGuH4dAPkJdZ16RvWARjEIFMc99SMqzCR7TStDSbyTW5XEB43GIQcpDM6G
oRe7PDAgfTH9c6WLqCfTMqOUDdrcTR78Ew5FHxWh3ECJPRYEtq+CLQVhwW3WDB4h79S7QAtSnzw7
Wk9ZNrgr2WYiqGAkRsQLAbNa90j3deNiWI8dgqvX+m1w58RrWbvOMEThm6v0l5bUhJ40AojaziH+
BnxSXjQdhaNulSQ0Cavnwl7Fbo9atW6XG9kogI5iOAzEvf82hFMYtei6toE8ic9EF8qzXyjmUzAi
2DXaCHnBFAFctQWmQlj1LGuy+Kd9G6MY2Oh1vgbTFJz0LugWPnvRNUrR4QFAbPZkxsY3NVSDb0bE
Bgb+vOZBxGmLaFjurLqZDVFLzlDLu29yYJaWHwMDy/om++XAIg+ah1GpHsgzHFYQzPkPehTC5+Kq
ArrTvamn9nvKO2wR+dn4mHmoiBJoUHa/mebBocgN8V4IE38fOLaraZ2BlbmZDjA/ff+H6W3WcjYt
28l/qPz0q2WCbewXBLtgA4U0Ph7FcB8IAyLWWXNPsyJ/eetINfXPHfncAXfBxwh9bP0DohMm8jC+
ZT/5AZGgXPTT5ylQP46Gn0e33tvR/2+7HKKK6xVcz8GTsJxmvqveMbNNZPP0C+FVl6DIoTZynBQ4
RbZFPk+8e1r9LcnV8dNvpm3dfJgqerq1a128Z2F5NSWx62NWt1Oryz9Nczux3/U2+4bu+vT7rP+8
gH/O+l8vINUc5bMTTE95ML5DTcaqV51yWD1wxI1xXj20PuSkgCajd76LYHr96JuWC9YK49hc/Ezo
ZETj81NLPXmtO/NYFFr0Tvrne1AV2nPXJfnWDZxfJ5MWg0rO0c/JNDV8HYkZzF4w/9zf3kGy7iJ5
tK4KtjeyqkeQV60mJ9L20PmAPPGRpC1Fdm8pjfWUN2O/6h1BTqURWE9orAWndsB9KHvt2cSBt+K3
AblSB0hlCutpVHM8kMF3NkqgEuYiMKePonMIUMJtQL3MjWDjIBROttx/smlt3BbEV8qV6gFvkasd
o2b7UMffBiD6q5iV5clKeYD+beCFWb9SuujDQNNSaylgkf7uaUeekOjbzaDvUV4Y51P0aZqSutpM
q+uLcrTDiHWmY63kS1EWqlabF6DVAT6ow9VMNulzOxJE4XXA9QVqBcHGzMt2N6lTMWu8ZU+wIyP3
QlThWxGZG9fozR9O0e47S82+Rga8n3aSd4+GWxgb5OsA4UIKf/JZXV+HKwbJSKVVJnI4EE7zR2d2
+3CcV5HocW5hEB7vxwSMIH+eizdZw70sIg+Cilqt+o1i4WpY9G7S7clGJDBoxuPVRhomyoBgx9Bc
nK7ADhLAj3GQKMUbK87qY1AeWHLrr7iP1b0VGtGaG0D9ounJ5w5KoUfE0KqLCFV94YeF9sVir7yE
TAC2CfR9ngPHPw2+rX6pCf9sIDmrdnI4UCXbzqvXnCX0vmQXtyhIET4JpQ7vKyKY94V3P4RVfKf5
ZuksEp2tbu2hKiCI8zgLaTdaOAPdoobWYbZBzSrf1zoaOcU8gZxFFooBSrAj/rgDcxXds/B7JKnB
3iuq3iBCyE2vNmpzDOFW2zQaeJ9xhM2xJqX9bRLwdxW+8qMlxhCorvc9yC1ChLoefmpVIENByWI+
7WKBH0ODl15nGYnCdboi8Ki/BGP2xrckXalOZ61HFJ0usqhsgR6364+r2vAUfSEbI9szLjGMkwRw
YkvlEZYtURGoK6Tu+OkQorR1rXwfIxxKHp7SRTW8eyha/yCY8jjafvsmWvb4qT24z6zuSYwDdwbh
dJpuu6p3j+T8NIdyEs0urOviAg5iWitJbD82PpgDxH2jVy8rfvyHk5AL9JjE3Z9PUoVKQrYtBFRI
eniHNlWGe+B02nIESLCRVYjBAVt3gb6fFPeH4pGDv5AdgZmCDC6TCwlZ6AbPxW9DpZkcOjAUvrNw
lZmxjrJerZxkAX4f7bZrXTUXvh03x2zQP3plu6zmTu12i6Eoz5lG0pJsm4iPXGe52ckjXR/QjNRG
f/vr9PM5Xb09wR6Nnio8m49tm0Rn8LKPsqbNTbmnkQ0yhuraFckZngvrwB4Tp0clXsUUxZvRCwNz
KTvawDIJSaDBcKvKo9io4gzhMrpvM9xs5JBb759M/tR2nVXxBVyetZmR79KUJzlXJabeWV97frWS
Vy6ngpiaq5bnvBrI1usI/p/BoiWSualn3mxZaDNv9jQXt7ZQlPd4q5Xtb+2+miW/mMkBRgSrxsJ2
612TRAkUN0x8syM7nd7fppFVsyuB1zfN4ZdZrtbXGeV1yb5ZqTew8Hz/8yJ/q95+R6GnyVFxXv54
7puZnFsWWm7ZEGvH69+mlD+jsIPuAPFucm7yvrgLDXQFw8A75WNS3DVFnFqLoDCPujdlx9QH/rMe
EkB4tqrtrybzKHlUdGG6SOoRJL9rI6RhoeoJt5zjbq712PWGZdV7xtr0xMcYOZDvabuyAfSu5CV0
P2eM8wLXEJwegx6Nm1IjlmZ7lnW05kJWZTGRcQFUaO6Whez2jSzcIehx/t2ENyHRJGmjeXG3bWL1
L+gG7U3qWOoqaRCRR2bNu0s0Zc63NJ9kk1MNf1lWn59AaGAw2P+yd0pvex1NdKiySGIsRKWt27Yd
VmnG1g4GMuqKOQ0rqzQJylVz3Z3rGfQ4DxN8/ee6dC/gBS5257bv8wH3e/seWcH14GdXQotv68q9
kTRx7y6qtG3Wt0CnXplrNiUA/eeIqWyXxe8xUqO11voQJgfZa461tsjU3N8OGXuPwe3i3e17HXTg
CWE5EhD389WXn29yorN79omyIk0Di+/7bbgrP/9mXOpb3RXiaqjVcbAlNSgg+NTXd6Zu/YjsTOwg
9qvvZBPRjfpucPRre64ko7WQvb+1pf7QseZBqKIaoe8Bv3TpfDU4wcpTrOHi016HwdvbmR69N51F
WLro0+eCL8I2akC9J8ZoPmRjgC9+NjEEGnuaOnydaiPBlVh/zOaQ3QkvRaS99gGIQYX19W02EJrR
NkebzrcHOG7nDDJjLhzcOqQszmll8tDRyn7NQiSF00/56JYd0lqOk1U7axjyX+aZ55WT5aENgssJ
vEMdb3y31Y659c3E8X9QCltnJzs3KVrINlseGrGpHeXRrWBEFyrT4Wp7G3azCOMZc10a51yx/C0M
cogizgxEstBZ6t4pCasTWrr5kyuPpgJhKdHa9u5mSjLvx/CbnRye638180h8bNYi64F8V8uoEIhE
gdi7z7tnr+yRIZorHtqw98TkwaYmBOY7VXEcNLSuZnpgx3fo5mYssFz0JsvkWGRnm4zSh1D49UME
0+H93y1NIJK9EgzomQVxCEsTy521jnreskAz6FLNhTyC0Cu/yF6tV15Co7vYxcrPFO9iJkV9lzf1
fGvG16bAnWAA8vTBWlh/tPKaujnEAn8K+SHRWp9J8z3Xrbb60P9aBV0crY1A1T/xcMJz9M/e38YW
hf6rsey1evtNyZTyAp3Kv2aXFoYFnT/J49X2T+NvvX86t+zt6vaLbhQNTNmFvivsBqEKdlepGNuP
fdd1C3bbc0nDbDa82eie3u2yugC/rSG9OxcTqSbXo8yqeLOnSqguk8Yxl3yNeHf/ZnQbCOWmuA68
mQy1N10HO4nyI2tzqGMhG0UZZDjrSqqfxtqfacz+rkZ9wXspGdVrb6656FGkzhFvChwJcxF0xd9H
pgGO8Wcb9P/ANpO88RZ1hqCe6xbesjZD78swAmwhimHeuwYYtsFoUSedO0YrgMKpyuKzBZXVEzm+
j42qul/ILVVWWpAo+4TUjpeCeItsTwYWuQURpG00lvmeqzYXVZ9Ez/1GmC7Q9fnYcNhuqHi7jiK2
wuckc7WN5iMDLatRqhnnqoEayIrByMdwpOsF6ahymiGJuiWqOWInZ4qzftopKQSE5LVGD0OhkpDg
VBsk3EGQhAXyQCmSrSZsBtai8JyF3rG17/1uXPsNxD+B1Jh1FXTC3Mg4JbMmrUi69mzzUF07FS8f
15Bv/suYHRJiSL66JNRwJ1kZZSGFSG/VRsKCZnZHry6GHdjCu9/JHDMEu1EfCqb1KJ9MEMlsI1Pr
eK36PRn1XpO/NQbrO1dV2YZ6ngrB6ezasmW9rSJx8WMVyAEvqqtNLwTsa6od7682vsIYBQ2FjzF1
4FcLEw7JlVO34ZK/jP6pqSLtIKvI6RifRFx/VK2p0a/Vqhv/ZXwb6496uLwZy6lktfDUj6mkcaEZ
yiaO+m4ZAQ1Koyo4SADTbYXwW/X6/ffzTTNNwe+rBpG5ZEmFtbs1UL/zu7r4Hrb5uIgjN3lucpQl
XFABJ0+FRqSGmmWLYNNIVAY+k2AaozdYMM/Qnxk/tL+HT0r1MdwL0L/IFVucCpL3D51twSNK5s9t
OXdb08kjOHV4J8j1m+dp8aIeHWd9s74uBn9ZEsoV47XeQne80GboW4VExmksbXcV2Z3yNhbtNb6V
J3WzdPnAAzpxglPi+d7/YGE2gfJWoo0kY1O3OZB/K9c9d79kl+xzO16mgHF2FnHVJ5GqzlmxkW9n
f54vi0aJl0MGi9gQDfGDk7yncTMh1QeZiTy6FbKtsQPw27Kxux3ezDUlSA6Q3BJYAj0Hk9fgLLw2
N7dQIWgL22kzqLa1+MUYh+pw7baTytibZvj92uv4MNxnWQlZnxzdJdzGxELNlWVPu7BBIymKchQn
DF57G53EwqVsDB2XRlG2LcFcyA6vRlrhiLtggvfTcC5kJ5abhpz7rWE4JzEW049CL8COtdM3Uk0g
DWmy4olHod6k88s3nwtZhesvf0IVCJPZeB4lh8/zVJEJICVAVtPJq+oSBuH3IPLDz4ECdrofugrW
1yb8bHtRdmTzzt5/rmaTY+1dJ1eXskpQuduZrtusZLXU5+QwB8CqnCqp6nTjJqyoglCEnztEMdZT
DgBMGhfmdHTz7MStkD2NcxKB9+4YSEXJBstEWjoRZr6xRzt7KnA43GuOv3bnmmwCc9kvO9dOd3IA
We08N5H2KKeSTYllNwsgVe1BVktWijV640+jq4TbRE3CdQZe4pNrx9m+0hzy3XgNf1JjSNfsCfeE
7G1ZQV4cw/0sawl0zw+R6m1kzSes8FxCXzpPc23pkKTMKv9xiuz4k54XT4EaupePsSRJirCPTvI8
wejUS9xJ0F/Mp+1yeOeN1mihLmG2MoJWmuucrteIHma/C4YRkZfZuNBtsKLjV8WGWDUsfVyhkHCs
A4eqbGO1O94VdtQt9Lqzto7WQ8A6t8leFQkumyytw22A1Xv61hzNzeQkxobEUkhBG9GTZVAMq7jm
yyarjm/aIGU8/agN2fB5NKLX2CPxTXaiI78qQQk9uaXhPpv6D9lqgsS+9+LsXtbGXrVOEdptC1mF
67rfQzPpLWU1H3trM3bwFcsqf41xZYbjcD15Hhr4Fjs4VGWv0lu4Oav8Tl5K1RJ+qpWaB8HxP3X1
N2nTRcU+miJo16OMuwW5o7e0Vz+TL0pmTG3C6qohFzQGgvaiOrQ6IMYYCYZ9VHfTWp3bYzVetmqB
hBvO+12fQXcw5ob+5j7Yba68eSXqHEE+VLusbNwXS/VZaXMa4sT12gVCAMAC9KZuxyc5HSQYBUk1
kXl0xCAejaz50oZq/Cq8cKGydzv5Wa3GK1hSklNj5OlJHuHZRKULkqt1NJHZeO1GCsAAaiDtVVc9
ekmo7aS5nOjafauP8+yymgh7OOYwVHSpsS/Y1caGgbKC1ZyzWWKrGTNE0srZeWMmA99keSi7uqCv
drZfn2OrfCcCMksrmuWDr13IX2A/MIaexTZmmBXk6zhZhoAhlgSMxPbaD6vMUlE1587vx+LRgIn+
iLvs+7UTAEm90oW/0ItkXCG8AOJ8Lswmm2OhTXdBXFtzOuKkYm6SnbDTFKteFx8DBnf46HDDuL1g
Kkff7GW19YnIdBaKn6ETE01lwXUea96HflHdhbFNDlY6JGtZlcVoTAiZGUm1ykZXrG5t8qg0Ib8U
GuEZadfafmMtQLNDfgLs/motDdV5moqww7ryDZd1NKe7Fq1X3YGDxAXiG+q1o/B1Z5EV2rD2Ux3a
m0ZFucyt7mGrEHfVXMj2CHWWNSGDAKmHf3RYI/J5AtGB3a1DNAbwLIKapwIt2k1XoObaEWa9QIHo
r9hw1V9tYS39uOrf7VDnhRnVzVPb2OrWbpBojpwifigcWLWlSfgcWlr+nnhRvMygOro3DGTpRmVq
tjmUxk+m1qTcCaJ/VydjxXLZfbO6MllNqoC9aOqqowNb37pTEv1zaGTPgaogl+yWylPuB3em7Rov
Y1Y061HlrWmiCnaGO3dcqeVgftEKbSsvInBg58cxdWfCT7IUuf6dO0zdpizsySIPDZCZXt2cZT0c
nGaZJYO9Cly9OctCdtyqMCAYazGM4jpMdsBsxjTykKW5uXPympwbJriNjcIWTthhMEcUfe5v090s
ZJu8FDM0di27s4Nsilr9oCqiujRw2xxSS6sXrJ4BJ0y2+WSm6TLy1PFhsjNU9LTSXUL34Gxl9Tag
zoukWs7GQhgIiaJksFa7C+xi4aM5L6C0NvU3XdQE62Sm95ZFlVxUOKEeZUUaBIW675ViG7A2WxC8
0j/5iLLhxqNaqg5r8ngYTgIqYzZScLA6PRo87YwjD6LojowdsTP0XTlU/sUuA/9C5nwIjYiV+QuR
T+ZW9vCu9C9aRiBk4eAuXkMDlcMrpPkXZ2j8Q5H4L0UJxSLcz9G2LvMJgRPk2PrQ+TSM5gDouXCX
QyHGL0lbcCFV09+NsQgeUt/+LtsVXVVXYwoP/+T3xouKBrdsB58c7QrPzjZXM784orWQPwcpblO/
tsulgwdqnUfQ0sUiqu9KPmT7geTuZmjruyyr8VXItok2adFM8AtWI+ovXlQjaRFXztcpDt4qwupP
eduGh76LjLWBiClYyqXsr9q+JLxEqlQOfPDRH4a/ruM6fk5oujletq7fNOmEaGsBZ7ywnK8FCOOY
NP8vVRH2kM3bCFW7fOlqN3yQBrpIZiLsChcTOsTn1g8BgXa5+7Xv2x2J/9GLjiIdyzN92mZ51L20
ArqGeWrVbZGs0jSgq0ih3c1PJKuv6zVFSvhkwXLynICK3ftDVG5KMwvfKv6l8qLzYLJWfpJ2R2Fr
wF0zZwN4IPo+2uCUlUkntT1DjCgli2IRQjqLEm9CuqGR8GKWXGz9g1viT1yMwLqIQpPeYEQtYqrx
Gg+lRrvzcLXs5zEayzY5jytIDV8E6COKiDAlnJd43kQ8nCeLKKDqVSfFDImjWzRFWkKmmOyQhaY2
J0jKNUgLsJXFbagcYeXl1UK2l+pAyvLghc15MswGuEpgbC3f8p4H+CpgvbPQGdcS5bkIxmFvslhY
worv8TobnVPv5xDPzr1Wnln3eYvrVpAPsrQA2fb6s7Q0TZvUQKeAtAFDc4CjfyDvCY1xpsmnBhcY
2ZR72ZuPJN7lVdJt5CVMJHnsPL0uVrI39fqA1XjySo6vfxSZ55MSk8aP3Kjp0q7c+GsSZCzh++lH
CuOupyrj164jez6oFZQPlUBs4A0pUIHTWjapiY/+2KA8FXE0LequRgcu0lGdg1sX5M4dyoD1l8gw
jKWrhcZ9XuXuNnTVO9RYIDLO7kB+kwtfApgPeu3YZtZnOC3fPL1SjhY4vqqN512T3SN39skISn+l
5j26EPq26zJ9143pm9dYOQKB2s7UEJbj77FqY0s5oUFYL7qy6z97obXMhs6BCgTpXLPyisWgOtvI
VuHA7fxPVhOuTKN/b0ZxTqzwDoqjrSeaJX/UVTFAP45UdZpqO8sWm9by33iVPCp6va3K+psC5A+4
j1Fssyz/yxFnx1W+utDHoUDVoWzreDkLMuM9AsOwcD0P9iU12Nqs0WCVD1e1Hj5CRe+c4+mv3O6e
1ay3D2AnF3FCHM90wse40giN+iAIyhrMoL+3BrNZq5UhllORLBQCtIWezU8+cImoZYWL2eQYS6E6
/rJXqrUtIKduB91egHgFxe5FYlHEWYhe1QB6qYXMVkd8z3HCHd4xBc1HZYKGJiVLYT63juSvYkNS
W82paq4/dUsS5/O1VgVgAN3waA/aoYrdcZUrabyEt3BT+M6z3qbuXtXVcann+K9EW321Ug0+az9E
W3PwuP+Fd66n+rVPvkTk96YE11EsB2jahXgNKtjFFo5HAlGgWJtM9wcCt+aSHOp2r3JzLgx2yXGn
cXHzKiQgmL/Qwz5cqob5OSRAsiAePYvCJ+WmipZ+FGXLvFRBgTYbu2Tb5/TuLDAmvpGblC5Y50B6
WNvLQm2Sjdf2eP6dXe58s3rylNqwzo9TXDwkFecqtWFcB2MOPetnMOLqRveKJ2362qsDAiZdenHn
Zy1MjWBX9+KBW17Z5VoIeaTvs3SNS38Xa+Kh6Lq3OHAhlIMkatGO+ZudxQg9Wt2b2UQbZc4qK+MA
WTyn2yWq6q38huQ6HIvQr4vwPXO6fGVXYlXVZs86Gktdb3eB7Q7bAV2BzF2gWEPggF+zUoMaoiLD
6hdN9tShzMfr/JAWvrWOfH5S5LjfeYm8GtODX0FplOpFsC2QLq0Nd62x6FtbTfVKcBmVULQMyd9t
DyNfBx7etVb09U4tUyJyfvkIcVS9bT2IjFWIke3iL/L2iqVek9ciMqDaXjZebGMwl4rR30dqPi59
xyKDrtk4VorCBZR1R+6asyq6Td/gValCt95YntocUMi4JLikJw8BmdjQ9MP4CRSE/Uj+Lje3qKt9
GPn7UbVtVqB4zXkl7ULPCe8q4Uw7PjDTIiOyv4TgsoTEBmhP5zwoQxyQUmWfQz4XyxHppjT1frS9
mPjj4utvUDAmRz45o0P3VgHHXXk9PIxlSrIJ/FMgW4NlOmrV5smO87/SoHXvHVHNmajRybYuoWuw
Ww5KUmVVy4WUx9711RxgGlpnEWXt14hP29ZOrK+Z5o0ojdqXQOFX2F7L29jonlwQrotaSaa9woEP
X8Wia+0SgY/iogn4HcfCi1bq4Lwqk28dVNGqD4OnbOOQG7OfeMxbDVHsykC4UUdeyVAeepX7JK2y
czZm4QMZQPY5Qx3Xm8QLudLjDi3wfSti9yFO7aMdJJ9qUjEPZk+Ol65q9joyCvEa6c43o82n+4Y9
+IMmvE+y2WHRu1GGtkfm1IDpGrxQ2ijNkyEK51KB0VjYZWK/Io7prvrRRcxinqy2+Qda4fB5Ci2+
vH6cL2V7Ntga8vVWfxyEbb0MxUnO2o66uxxHHilCbPhSnWF8HSHnWDaGsE4O3Hqf06hYyPamI5dG
KISZutlMyQFWSjOlSfNNYhFjwA1bk1sE0QRbwnuCjDx5P6sEtZ+Nq1RKaBtAvAR4pSaM0+9siDam
Tf55UCT6euj5QgOVIcnsp0Xe4SQJhvLF4sGvhO+8GsFfnuONb/C1DURai2Inm8uRtMIeLCiyQb80
Y31rbtSg2BUFfHBknlqEOETqPcBDrq8MciOPxpiGD33Lrdl7DeDbKn0bHHtCP6Kz9mOmK6hHTt2b
hjbs3D9kgbHqc/2PA9mt9mvD08oVtGH5IuzIPzFn+GBhh+q2HTJyqOYqUsLxQ92nK9nZzaBDs/b+
NQDG9mjVKSbpLm6VEl5HtJ5/MLm95xj05rlP+JagVxNvZfXWcatmjqrtYo/v4Tzg1n6ryiM3YBGZ
/Jzp1ivntHthsnap4ScIbVgP50Lk2UMYjUimqF2Fyv1HE1kxvzeBOItOI45+6KGN/hDb2res75Nn
v62L3f9Rdl1bkurK8otYC29ey1eXae/mhTVWeBBOiK+/oaSm6Ok9+5xzX1hIyhTdVRRImZERYJ9y
tl1koQi77l4TluTf697+xrCWfRpivdolo22sJWTdjlDWrc4pJTXjznsvWhD59VFknEzbHB8S032y
VD+WvMHKDS120ximfM2hvSUhNv/OarAtSChAbxxlNmRgKhp7+wW8mgO0LH2JOj3Vnw/vBVaX9/Pl
yF1CdGm6HAi+9AewxE2XQ7I+QDCiZzfd78vRPOq6E+Y9BKklgizeuHaxOrtxs6S5q0aJ1y6DVFiW
jutIy6v3ECFjwDDii4UvQNJIn4fM9f9iIWCRqDlqB5FPB0mssKqjR+EkQDvqoNWlZs+t6BG7/CeU
5+DT/NOCcThQ39WC7BPpAafZ4p1Ng3QYAu/DHHEjbpPY7Dcl61AeLfzmgSthQRQQjaAnKYdtl6NS
bBlXupKmkXdkEuSoPicPMqa+2YOaiCedc61niHL7Tl9/FZF8RM1r+v2PE7zWs+9Drv9liIz730P/
xaZV8/wx8/VaCYf6OaAHL1yl40UGjv08McFhVseZvp3bRpmCfV7n23JE0QAYS8pVbcZIqiRFtQIL
EDRfVMAgMIrLaEcpF2T2V7obdXegpf04SsYUQbj6U2uevawQR5T9izECk4oYs7E0zbE46o2m6Qvm
+/pB6y3d3dbWqIPBzUHyFjUGWOdokNgxiwcJDS5V91rcZD3Pz5XPLIB+HfHaa+ULYLbhT7AlfnYK
RXNxwjMTXMZMi+oWq0Psq7knAP2MLXPtgnrkreZFinL0BvE9m4lHvKtvqN80ohzp3MBct9Ib3qBS
kGKJB67V0moGKGtZfhS8ofQBVJmcV3eF1rh3ecN+gN6Iv6MqmCGDqg97KGDgjs9whUJ701CBsU81
ZIWom7zHxrh4R2bwffaui2DYO9sIFWoIlTnWuY3dGizWzZklqT11heBWn85KE+s6G/jxLdnSANl1
LVJWymvur2oTNyvEmZGyxfLjXuS2fm6dYVzass6/g3LRACfiV5s55irT6u4Y6LFxLguUcbWjm3/v
xTuKshAWxm2zsVh1otCQU8juzrX5aYobpShaVS0ai/9osd8tsvwXPzkG4ASO2XDWkPlF+Ki3n9Oi
l2A396FaERXOFrh3+4bbWQRFa9vZJAbj98gleEtgwMfXLgMTV1SHP4oQVAQgaGbYIYFAA3iJb8F1
ysivLlOKtvs4ZZ4PzsaOG36vYWm5bOSB/loA/aJNBH7lDf1jHZINU5PiYdT0m4FvyBjr+ItxQ8Gz
a/OTLwogxqfE3Lvgvzo6aZ8eQUNhrho3Z8tQ2qjeuw7Q6NynRYbEh6OGfeYbqEzlSrEVM8w20Ii4
v9yzruajArhs9gDE4hfPwHe+RG463NITs8DdeVajIeDiYFsJ43jJsZIYBSiZfFRdhyaeJNwxvoKX
qdslthMBCzTa1rJIHQRpy8Hfh5793pVDcCvUIeB5cNtlAb4SVpnrTwP4/YLGH4WuWe5fbK9zkOfc
/2mOTPeHhYl67q2hEEe5iypXEbpralmqC5htFDz2rL0MICur9nnNMR1Zcxu0iAcJt++wy6+bW+pr
1Rl21RKMF1AmQvSlfGmjG1rPoXIs2HiI7W1BTz6+h1A/UOs5qZkfu2E9d2OnAy3H0NXf/9lNk/wx
t1WWyYJpgQX0EogmSUKhj7A/Giqtgtyoab2OYf2e8Si/GwLHftJAPkrdSVyrPCqQMSS08Bcn/MMt
cN014mtC1vfgpLFvy5QvqNUC8XQvY2BbQNHRIDPZYCuTx8HBcsL25GS+tSrcOnwDAcUhSkP3B8oG
niMeOy+fTJkBuU7kxyWo+lCy2OlOeMdB/Wgq5JTHu6llKAwXtQCZR0UUWmKBGrv+xAtfnERnh2tE
CUC6Z3q1c1PYYbjmEK6HRnzJEDMX1eeYHeqBjY0ULmg0VDDvQ6hPs10kwxth8W8j0Op1n/hLo6+q
U1pHEBoCEn+Jp0L0LXWB4JeF8Rxzvd9xEBpuEffJ3sD5vSYD1whBHym18gQVBQhsB87FszWss2W6
+vMQuPpCcA+Peado76sUDNcg26p/IG+eDL37AxlDC2AgyClUqZPvZNKbOzKtlSkgFGRqiL750o2I
Gbbdmd4QXS/4RiKhv6Ums1F2aYfxS1aO3mF0UPTIhODvnoF1HJ7gCKHjPfWo3A31GmqBRdyEjuX9
zb3qwlU2GC4Crk30rQyyTeU57A1EsdnW5iXYMaPefbaAEiUDLoFoKNImRQKL4dYwmLv0oSTyTdeT
jd4W0eTpMMQLyjR2n1mgndxkOPiDjdi574pHPG+mNAK1igrQL/VcvLbosUitCmPU4gBEPCTOJg67
eyt0jFtC7KiWdFJzaiWamMYI3KNa89ifftFvS5pFWbocy94+0BdJ6yMypJabmtPa96P/Nj0je1b4
KxqklSboH+x7fOIf1plXA+qTjWPf+yDqUlORyzxD3mnm7rLbTFFjd5LBgAgaS+NvwEftHNwxr57n
i63GY7Zjude/1AhNkYEtO8j5xel4HvC0PFUNYsKjJSdPQDEvnsKt2M4deLEeylrb0CYIESpEJ1le
7UyAyqJlGSNGSO0gCtHWO4BIqJ0pWVI/7Q7WEKS3qOC3wUAn3DXiMPnTgEf9Qc9AAGEmQ46kyZg+
VcvKGL1mCUXjDFMI70Cmk2fou2sylSC2++gJpPwxNL0H5NL2plpyxBbUYuq2Evdab0CJzka1YA/I
3+tfLAzQxC7GAjmhLSo3sm7lmnG26xqtWNhcCKDoBaK5qLAqgMvI3YUY3QJ/FbJVmWqiiK+cXuV8
AIsHjdJdSGmsMhXDWfdA85lDAZanNZZyFaL7GZiW9loWVO+M36Cyp3kLmMFvHAcye9Rtjm2G/H3i
3pK3l/cfvBGDu3hb8iaJIbE85lZ+5ya6vgejBm4B9ZAEuTwKggEDRAc9JyFHESHUB8qfqe3UOP0+
t2f/ikfl3mV9vUI+VaxBxRTtZefo73Sg5mAlKE5WfZ0f3XvCSh5zqP9AVgca75EojPcEabol9WGv
nDwafoJvA/3/OiXYyMWaXK9TxrqebmPmH7km64chlEsvNpwnOqCCZm1L7txTKxmqXwwUlhCahkGX
Sn3ZI9Kxg1a9+5QKmWyghAC8vWq6bdvsI5QaT7NVQdOfZKh9pUG6EpgAl3ZRo+T8n1cBfaB2pGk/
XaUDt9iiHR0dvAN9s86DqngyhqY7lkXwC6XHuK8bftNUPUAl6gcAagrQGSI8Od3kgYVYPHiUmunn
cfV0uwb7W3havZ6c7YbfNblpPoe23Bs+osxVDBpC1WqBC5xbAlmkudWp1v/kR3NeLckP1MSbGOUc
h8Qz2Bpx8fhpyFi0HFAP9t6FATSEo+EnUAvLwhpRl9YgV4FAUvQTGfovLrZB7zp0coDClAbqvcd8
HaOo6hZIiWAbIix2aCFpegBTorFNAcK7NSEfNF1F5unlKsHgvYKjZrpKH0qlLwJYC11FyOZL4SXu
ixx+QcUJBGJYHK7o48+AcjiVDGir6eN3SyVvCy4E9fkjzweo3BAmN9QkV7frzBU1r66Xzx+uWtFk
GycAtXiQNeIB2edbhGjkG/iE5JaxsdgwJAbfgP1S6kflHUQeL1aqGxW+I/j28CVfrRJlZf5hFRch
iPA0iVtBBSBBkfCdrLBC1e5AqAc4A0onVM6ddsqlp9IvHj5J6gOjBbvtaigvXbPyWJvqS6t1fbyE
sQ+vypDdXucgM01ZfJqjwRy0M0cd/DJvbfsW+axg7Yt4BAOcE96D+wShYSTdsE4AixD1TQNSHLRq
kCdzwAdtYNt/awBNPDuNgyhvsK1CWbOaiA40eQOWtxV5UR9C/iEwzWk7TU4DSS4PRRkMp7J34yP0
LZ9rOwQZEPZxhu4nD3ldpg+uaAyoPMf+gvrogBAoA0EpczZIsKQP1BcCbsS1FCy5qgsCAd1tDCXa
2akwQVQNxpN/TARmwBTrfVBVFmAlOMVV3G7pTEu8Zjpjqi9mXIA54ffov9rNs4By6D/M9692dA2U
ABWrMs30vRnESzep6ruujSHALsBEGkRltaAmAcED3QKDXp8j+6JM6PCnVx8gEm6WdQVubSDHLRb3
i8tao5EgB13FQ9L9LCUTi6qQLRAhIOWvAt7iUkKcnbRqVhlgRO+pFZ/INi0RgANr+jtEkesVEn14
NfqiuWm5QNFT6DSPIIRAqg6MhT93dJxnF03FtpF0mhuzc8W5qTskbqH48+fspR0pAg9p48mYJEcx
2iAU+X2z+h6Q+7yHVp9rcTcBOhoiBTrKWjdkQ/dXWZtvoWaAM4M7XgLCtAVPmDHdoyVvoXznKo4S
TEnmXgiAKlRMkE6PYtjTlJXE5u7y89izlg+3HLosKzD7mqvYBHCxNsGXtSjuXYiZ3ul2FvgLRyWc
7T61VkDqeP6CN6ijHvTkl+VqiLE6fbDN7X64i13pLXsk/t7sOAUHE0rKbWwuLb02f8TlUC6ARuTP
HVQu1y7zrBO5G4X1D3cjRFRUuZtw73r3a+yU9Z2S8joGNiSV6aVCTU816X1ATVD3XUbt1pfHaTTs
rWew+cojjc7GNFqr91PaIccuahTuJR3iZmrlw72hWAhk724LEzmhXrffqB/1vUgg9izal2q9FLh3
KbKqb2ldg9BbB33g7M04H297YKlm70Fj59IwEcALshxF4/jL6gyP7ampXpwfmvR3W9lllP5nUzVN
hTSmv/uD8dXXVqNQajkglenfkQPNPvtnLgid6GOY/UcDnE9t0uE9CA5dsCxWxaZqES0esAS+k6me
39FA7wNrBIXsE/XTocLvAmHG/GLbcVu7vQRSWggHFLJ5AYn8a1mCuKRByV045vU71J3livHCOmWo
wjnEWunNppYJOhQog+5bwC3fRdEdRxY4i3+JzuV4E30I34mkNc6ZUc7hOzLo5WiuQD7dHcmA4nu0
Gkd871MAkJegGbWD9jDWSGfoasMiIuNsBp7xXEG1feeCT3rbcivDJtBdg9k3+uYbvrcscqc69Yiv
39YVFiC0YfmL51ChLNBnCEDngwlFpcpHreYg9G2gZ/VNkus1arLHfo2iWe8pwEoQMQPUFToJShBz
Zv8CPuAOa9AGgVZkFGNNaCBDB2O1AaTJZ3cIf0BIAjIfRWnxV8Q6EgV0yL/EWXY5m/vYX/rIjjWe
doB4RLAABhf6ECYTO7rNkwhAo0Hmrymqgw6mqOLp9h9SvVu0lu6dLVRlPWi+90j2rQ4WzCEE9S/9
eDK4p0X20X20/eZU56xZGkb0o+e1eWaVpb+0udIj9vljl+jWk4RwC3WHzPFBvpU8U2sES8Ehrlt/
GhQR1EF6E6iCaQpZ9GtLZt2WmgYWWEiAdNYNNTst/D5fjpXtuh/F/3A5AMN9JJU4YNbOl6oRbAcl
DgHhMi18EJ5gD47iwgJcqwJGdGokDgqdO4C51uMQIPQIPLifBPKBK8Isr5MWkNRVtR5o8J+eWQ4c
Dtm6fcgVa0ax0pLW24oyC46xlXlbjfXBseChO50Bue9tpRr9q10O0gEomwIL1AVKozW4TQJRAluN
3BFUcMp8zXuskXhnsm2KAL1SEIZRCzK+ctDO5BYVSXCbD/bFjZrzfOQPiGyyMFIw/9EHDuIZtgrq
Quzp06u4xxedH+anrEuNl8gfDqGd6/eaMOSLmL5Qpo/iXmigIVG3RFz4yQnKIPU0KL2m3XdeGU/f
dtxFzQZsJd3m09WoKSP7f79acopQvfI8QPL0zh/jE21XqdUk+QkgKJRiqrGxTqcxt4vFJ0vlR/ve
q+WffvOYsrRGt1yYYcRPwFkXp6iEXJrbG86L2xRsD1xns6qqUkUlgTuUHEQ/NOqZZrFsOys6+Mq4
qaJX4XHrlgaT7JsxtNWz3Tn8IU0AYaEJ1fxQ3qkX5KI1PVBZEN1a0ehQGQiQtm6JQlBcrgndAsuy
LjoYdgCl8BKKVknlgZQBjyet6XAzjhrUeEVc7uoKVKjSSMIHoKRqkPvAJLCQNTUBPRl4aa5MPYpP
djZqR9l31sozZPTlz9mYXrNHxFWKnR9Y1Q4EBMEDlv31QkhF9OdBtGA8cM/2IVxQGk+RU1kLLTSt
G2r6aZivzXREwFSN2r0NbHiSmkstMYynNIn6k5EmX2kwtFBoY47faIh6MhQNNNepY9FaCwEe/Wnq
UE2dIHq8iVLMFaCQYzc0LRTY1JVQC7F1E81A2mxs+uRbaoIc2zO6d+iDRUvoj0dPTeOxdSZ9fovi
VWPriLg6pGnADjlYkLaI47NbDtb/tQ8+psc2ToCljfPoPWL8i867+Kfp4Uk7qH1mWfJl5A7iZ1Wx
N8MruncjxVtrMIp4ugrAGfwWKFNzusqQAShJV0HYl91CmLpf8eBd95j84vNXHvLkPSmLbGcDebIB
7lJ+acQLt/IU2XAtnbor1T0GL5ZrJx+6yXoIPltfu69z53qwzEAQto5cr3yxInHXKOrGOI0yyJvi
ngGdDvhPXMgSoXqn+v9YWHGYLqDQFj44mhbvY6+LtwKKrTcXuEaX1gPqbUzvhLKcHOvWBgg0yXzg
ohrvRAN0Rn1BJ+6KPKv31G8rrwawjHGBwN3Fd8xNtGfnzvV+DrrGdzcQnoYipTp4CIpbizSuB8CA
/XwLsCOUdnxTB+VeCflmM3UG3F144K80ZgTnG1TzwGCeYJDdAGJQXDOqUF5OA4A8pMskDzpse312
GsCbu6yGUl9Rkw6hGqCzoO1ABxgDOIcodvLRhoY9IN5OiSUv1mQ3oPJvZUdxCspcNQ/Z0BkdAOnY
+qhu3A+JbxxsTxpQ8TYStvp8Sm1d6skKuYByOZsDeWPxxQdzpscvduND1c0W4CggS03iBYjEJjRX
1CXo8NcpPg1PU4C4Hi/eIf54WTLkDiSO8yRyNpoOdUMZYv+NmjAA3mNVpx9cO7U+QmevlNMFBHMm
S0jHNbdMGZL1PPBhirmTDG3AZA+dQHFamcpDYA6ptqTT+eCBueYGsGLqgZoFcgmzLQjLwNHOTUii
TOOotruckh8qZVivO6vKQkqUckMTjJsQ3QTy7jRFgB9rSnkUqSMaoDMapeYnk3mA7OgQFPjOQpWF
6t0O6liyRjmSGRymzCRoMM+10yfgA02CRa6ac5KSmjQK6SZ/GiX0xmznN1WyodF5gEd+D4o5m29r
VZaAZ+ZpDIPoQAUJ1EXlCm1anQSwelsnr8CRgS/mWDHLgMCona1V2elrhLIiw+jAnthGd6k/OsAh
GfmaTLFovJiOneW9StuCEHXYL1tPQHqnrzIOTk6dwvB6ZNUvVRK4m8hOwBPE8cgVzokectQNRdxw
A7Kldut60KTV8ZBEugpB8ZWZAKbSjZEIAC4p8huwKt2RTY96hwDa5+2NjuIC1BbAz/B6PAOiUcuA
0eqcFXV6bR+e6SxthbEcsH9YxWm2ZU0CHh83M46WkPpRZv7lkI/mCGFR1e6hJFM5tbf/6+jsp+z0
XPf2c9eHWchZ/z0fWBhg56XpMi3GciVi69CMwNEvkbv01n2Z+quplh/B/BcH2DEQziCgw7rQPwWm
fZhDPrMD9bUo51rVeuACtSFKFPk0IvSgEwfE+y8UeJnbJEifpwRPpgOuoJo81BU/g2o2RvwfmsqY
IHKNrUcH6FR9LxRlILbAGlRHwXtM6D9Icif71jRy7J0wCk3g9hFqwzRGGEFERP5uD6G+2wjVMEAH
Vq4bLXRz+GpqoISl1Mu1xVU6ULVsNXZtkSUhKtRYgZXX+dqisdkyLk1UGRFmIYyxAa9jE/qFViug
b2R/o5vdAZ+O5/rll6QeihXkIdpzO+bsQKYQxxTPqGQBtg/JblQKb+zRyVamEDFu3hEwC3WgM0hZ
AZ4esWTzaYCa0HtRyAxlDcw66im1ZMgWUfzb3LaZtwSCrFj5eWOugRXOLlCtpJbm2lLsKtOTAjQu
m3wIq32RAfvmlq/SdeqjjeXBEopSCF93ebziKC2ccEuwyoyiegXwFzUwwHkgYFHLbVc0MTbkbpOA
eSkG3GpwrXY5gd6E5/UL16/NPUHawiaL7ov2u+VI3LdkbLC+VX9t80CHgmv9QhsAWcmjoVpaoEHY
/elld56LaoDfXgSf69RlyOvfLiPasV1WqDldAqNUnlCFjpheggqnsG2CXatlbBfUcf+QVwLFYzHD
NwRCfGgSfC+b4mJqgRNn5/fASPtl4W8NE3vkFoR1KJ5o3aw81hoHwccQTu/wtpEtwqB2Im4G7qxB
zdThbVvZ5XFCDgDhXCxQw4etHB0MLV6yunU33DJ/96kBN/naetI8G0596daBkdrJeixRSfuHaf4f
5hgCvcZOtkeanzLjoC5EJZQhDkFiV7fekJv8W4RNBliDofsNFXq1AKOlFmN+sbQju17HfYxCbFqt
SUd3DyB2/2A3rc7Ij1ysVNbraQlHnf2AVRPq3KCR4+a/dHwFN7FQLC9tlP4aoRt9aapRz8/rm4Eo
Ya7GKRlfm65iFLL4uLgs/1MUOq5F1wM55Bj6uIzCIF7Tqy1KZWWtqNMFy0lr5qAusB5C1woPLTQr
DtCP9eoFtX2rdIHihFLtYTodmS23KCV5iHrgsxdkT8NkTgdRoJzWdXJt9fnZnQ7NK+s7fUtP8mm0
qhK8JRD2RNhGjWPrccAO3DrkljMetDaoNg3kvZ5c6AEsQKcZ/zSgyiCi8CdIQWPEgzvxjLQ3ashd
vEeBiNEPqEj56GQkBTlVbft+WYlnjv9d+Pmh7DN5nrI/qBTa1W0IUVrCaF5HKREU1XqxA/SkXIAW
9qax8WF7SHCfsKL2nypEUZEK4NEEwaMmCCo+NvOWfWxyFC9N6D0yTg0g4DwtfKM667mCuhvlkucV
GGpUcfbcz4pcrm1PQw3utTob6NhLObbngM/OlxevGso3S3A5jCCSw68nlAFgDSmoRsDz7y1ARdYd
oJ10stSvaf5J8QirBUjAGisamIwryzt3Zft3Xymtn0WLOkAZWWC49FFba3SVDvLvGFSsqq+DPtk2
1fGzpiYNhJkrbkewUiiD2ZTcsUfXQYoKEZjF4OXFFhzgyZLXNXi6scI5JE35XmSl/cuTayzbtJ9O
3zCoC8v2BdsTMDxA6usMkBYqPCp3wLMLdcs+18APPLrGq/Im7hdU7pC3rUNVj7zttIR3lculCxjJ
IYiGFUPK+Z5hI/pUjxzBVSe19tQsnLhB/TOwEdQ0Ric5VwnwN8qWDjHITMccYA/HTIrJnXe+Oblj
bdhsEzFKbI/yHYRo/K0rndd5N0Qbn2kDRTsfh3n+FiKAr/NmaOo3kxffUTWw2lA1ziqVUX+OM58v
UVY4YU+Yk7h3zggtarVS+UvLd9b1IFFvHjRyQ9C+eWEd5W6+S5v8x6d+Wj6nTgR5FAzOi2k6mx42
ytMBnzNNZiKFBAVK39iYo5Hedt8ndvlLg6EMCjRbWK1CkhVloCr8T5F/ygHUXXvX1Vp5mPv9Wmjb
2XYeULYJ5lgWCPtOr1PUXvTYULuL6U2cBTaCsag6Q1AE6HR6T3oa9jVci6FsoV7Anzz0zgyhgE28
hmnhDisdr4ql5tuQm1OvkKHQrGVuiY9N4FCb/bSCUsY0SggZgUXB5JuWVrk0NbwGALzDMzBikXHM
OPBXpex3U4sGID2P4cnoOq5Lu0C+X/BDXRr6Hap9X9qQW6+Voet4NwMuwDrbeg0gvbwswUB7oFHf
HtdQIymfuo4Zs1PsNfquzkwAqmuwFV5ymnaIZ4Q2WuxEh9JtsSHXWb/KOD7gecBvo2gymftAUgEs
lRHna28QgIlOSNaWdyDKAVwbvCtpee6g5XPGy+xyVmJ5MI1mo1OeycQHgMRY0IgFfe2NUUDJUatt
Dc9jbjxVXJU1AvuM94VlPIEOMVj1Aei4adQUGSB2GpSzadQt2vBoRuZPGkSVEkjvcw/i88pTzZYb
4Q7Pv/6Ouua5J/uiDlZMy6ItjSL1X+98d0QdpnKNeoBsLbbPzbsIT0u6efF6Q97SSzn0T/B5bKmT
blXkfsRBxxN5VHc6ddFhtgUDCRKirG/EQc1Ho1PfbEOdNGmTuv2h7VRYHDmzhEHBC4TK0Yq2q108
hOtWyG4JQkMoOiQOv7Q77RncOT6AoXaNKsuovl97XDGB0vmWWECb69gi6Pr4NMRWCrQybwdzhSQu
ymfwH0z/Kei30oVMAm2X01/vgKz3JtDlOxil8M+QJYss1OaGFTZrQweejLlmaDRQlydlvZueU60H
KjkviJod2RDK7lMf1Rr1f9pRn1mD1dKv3qGy2R7tashe6/rFZLV88w053Fhul6Ak2JZvIYJiy39a
AcSurxoHwmt0h9KNSAfRZt4GqtuITtF9Od+7zLbcaeTTTT37Me72C7qzwYDQbKaaIC8264XeV8EZ
gh+owlYAl6CHAlEP3ocdoWJA+rELcos9kVltYi1C/ZMZHk7rDJwlW8TkrCIfJpSvcz2jvgYkHScY
EAKYxmZT6ms8JABY9WEGKRAHWpDtb2/mOMUOevXPmeJVBFD2cuiI2b64djZRq60SW/hIrSCEtCBL
8pltXDCML8ANryNenYi431sZAKJ6Crm0Dms4R2Pjjo0MfOiA/SIEJb9Ae0MHIL2xHsAfny21Uisf
3DT1Nl0U14ccUapjVSK/LS2zg1g26GGwXWq/gVxnQwnMKqpu9FhoX8idR3X1EHEEVEZk0Sf32A2B
Ty14feq77FSlfXOHIkgdyz0/+oZq9GctsesnG4q9e7vPmk1jZ/r7mCrAIwzcCmqbRppBZStK/+rZ
F1a1D4Kw3pjQKwDvi2fsIDEVrkFskh1z8IAdUYofrpu4cJ5sH4IYyJEEP3eDUYY/S17jed86LvBz
ebhGFjY9gtoOKM8/XfIU2Akzr7uF6PXgNhP8VxVZuNWLMtoUBYrsqNYmqUEKLAzvoWi1yYoqcrIR
rFSaxvH9AYN1rEOvf26fKYvffjin/hKSUVV/HFKGF23RnOwy6+4I9QsN+FOSue0dsQpeWzQWdRrS
N33SedtOSn85eiBdQRoNXBvSKZbEyJKC9uKxsZeWJdIaFnG4sB1H3zPF2UK2LjeKydXOE+2h1Dd1
uTZtCKxTZQZVa1B5xtycSzbmvkJHSUVmHsgUJLGIIcxedds9iDpge1rAOBwh89orDlOxF0sgKNxi
OS1YLBeWbfGb6SmqmW9anaQHem5eu1Kgow7Ts7VoncmiMtP4/rJ3BqEEagXyn03YHpwoLujE+n1y
Hbqe/C82whHs2fedUfvuRmAYDVHQS/i1vBsfZNBXJ9r/gMs43xt1FaDs8zdtTVYPD9JO+Im6VF2a
XxnVyTcAN1owidW8nRQQ1VGvk780ayCDj/TusYsKjKNDcZ9oPq7eyexAXziUxMxtIPGKou80goTX
Pe/96eunrtmBbglHObiig4YZCj5WuuiC1RwgpqAxwD7g/odez9xPZxQzpjNlMeggLqLWHKWem/hD
fkBM+2JB0wZdGxx0BDSDpaNV9jKCMPUmQkUl9NFUO1HtznDR7qrs0i5qHUGMqDXXxEFLqh/EOzs3
G9FHK8MR4BVWT9J5YKCH5tw2WekewOOy3IDsAskMX2/EOgMV1ppoHOcD0Tgaen4ZTbxsmeqD+24l
xR6KU/Fbm2nA9RhjfsMdrUbpMwhHLAUOv1o0lp1tRNkgrRxZxwIrm0NbeXuiuk4UBzaxYV/7gyxN
NlFQvfqsTbDdsnwQqgMGXmhpsgcvSrCkJTAYij6Ozsa0fP7Q1FK5zfrYgLpA+cOFfh0WU5Z80PPg
TI+noEJ1VJ+X+YYeYspq9PN8tqJHHVkB93ax6rL6h6/m0mUy0lzkHI+NviUrCvGpuUALWG5b3QIy
wSqjxwYLnhVwD0i4ImT7GLpDcJemybIQDsrrASbuV04eGxuhGcNpep1HoWQHliIlfkxMybeQ8vOP
OngYl57vuqdQDKg0DKsSMmooCAkVDaLNm5eij+Kd0EIkErqyey0db0sG5Knbwj0ZmvfRs4Aoa+4i
HlkGo74smASnwJBWx6w3tUOF5MzGFun4JFleLbA/MH9idzqI8KeO6ia8HVBlXYOxYfLhnqYdmMDr
oZHB+BQ4cbUANrjegoUh3ucgk0yMTr6GhdVseZWlqG6LqxcjT470N/pQTQAUO7PPbVjZqCzHzkoD
G+i3q6fWhM3WsIJk5+dG+cJ8RHdbr37MDbyqgtHEhssAjNswbNC+/0Zehn6urcETZ19i+WMpX90S
cEOCXuJ2/uwQgCVBhYJuwoT12iN2c0J71BInv3d1js0QyCKxckW9DMJxCwiXybcMSd+V0wbF3lFB
XmVmWaB+ZDXKarIKhLIeSnCWDRR0b0IPdIoKdNEPwn28tgbVGstuQfAMGru23DL9YMld/4MljV0t
//QDwVm48UH1AYKsmxwSUQ9Y69iPCEujgkwvHUX+5TwGrRPsUYniLqhJB2WPl+WD5Vh4T4L4Z6mh
WmPX2UZ3h6fBZkC4CWyZKEpCJERMzTyzbHAVp19BzO08kgWgcjeBNJtbaqWKqbnpfbFJldSAB8Aw
2es9GCZtx8qWodJNLM2uetUhg0hJ9VYpNHoI5DyIzDL3tdJvvFqUyKfcDwyCFPT7x4b1p0wiewqi
IeAwtejJUbbW1KLHyp+W1xaNXS3/xW/QhhAkpfkuiKFjjqT/N2JxYDnIe/UGNahJG4tDhc97Vajl
XKLfVlHgfClC/E6wS2KgtoCjJkLwjGAcKrIfHXVLA4/MgGA6eGDtQwkuRVRyCcj9qudhDTIVVBza
4RQwoNFYNSkEPTfp85h9df2cgkv9TsqX2gOD1LIcub23AOb+AOMemG6uRvxNIKz6DeOuOf8CVYHh
YCgEeAYpRzUHNehA8zDRNovZh+YpdSjKQguw0R4zPOW/qRIiS1buc1LG9VaalbMDv0LzCLiwqutA
pbLhAh5j+M5znnrQpRyHjxZU7NyF2oNm987nOUAUFC1M9frJq5XV+eVzkoJZsm7GV/rQrPT/GPuy
LTlxbdtfqeHnyz5IiO6OU/sh+j6yddp+YaTtND0CJBDw9XdKkeVIp2vXvi8MJC0RkRkRIK01G+Q+
FSNP5r8i7JLBa5k8tXHRwscTYMhk4tGGofyzTDSZwA/rbgalp/YkCkUf7HJcmf4S2qdvwtKhhLhy
xwtkE/1hTg1GfiyDnfJgG6T/haZLgaO1pEUIFXwdYQakRuiH2QjEte4zBxDsYWzk3ppG+dd1rnPe
XScta2sB12wt5z3LkMl/ynmNem2Q/YDScf0EA3J3w3Sa3jSjPhILzxv5dpKEPyGZ/KzlxM6uUwYf
IaNien9ewVxvKj22GZLeWZhBwqHcxqdoRYr4RTW1gmoh1MY2DprGMUAWZfFXduvC+cqRn/80+PXc
8wPxhdCkWMpa0P3opuqMOgV0DLQ8B8+Q4clbeYmwHCdFwTlVS+h4BfdFmN9Clm38ougEZyf4jeyh
S/umP/HZ236IDN1WeptXgIQHBdBE7VlZOXNaIR/4DjbgTdSHdG4MjpcGFVwP15VeTCHe5Ebl2fEh
5/gm/5DyYKaE314yKiZ50kAQYWniTIbiCjvWsR4q7Rs10O+ZGC2UguucV0s86xOUA7ViXd/U7RYr
o9MbVux1YWlGhd+dvC78kiY59A+gmWQQ2IAANVC5Q9PsrpwBbs1m1GCszajdj6+jng5+N9eMGkC1
mWuaKcvh7kEz0CxGpz2YQwKBRpg3MzedixByA6azzhJxaLsOSvzXyBIcGKgGSRhqANLA3RiWFjlp
CDzt9SlPCoJ7PSsWbxOSkeB0O9aBA6iQWmC94Z6kWQzrZkWnt00zigQ0lsp6NA1RiCiJmyylO97G
sTtsrKEhYgeqMIomTN3C0G/cdIECjGgqRrUBbu/mmncw2QSTV3Dbwp2Vk8iX19FrkiIE9vc1C2GG
r9FWE4czCIP0d2xIduZeBOmoAcUtuPgyF3aWksN7Lo5r7ylMsktEamcATll5vGwA65wN7tge7CZA
JThHESSNsm1vZXhBMwAprCrYonq1dWKabctQaTOKpHxwCzs9xH7frBUKp2vZVd2Xfml+Aq3DX3th
H1uApDuxY6+0QgNUwA5mTz3oZs1BJzeEXKAV3zavo2bLbeaaYNO8jpq5Iy2+M7nhKhs4NECybt3T
BL7Xpj1SPkATXaslxQ79fs3v+hXquUgP1RMsdGI8IWFLrU6RxxdE8PnIqPUROnDj0oKC06HpBD+i
CuEthrqkn4IGtkWash112UOh6rehrS5Km1A4rreztvAGCIhq+RrcfGagvOEpGKJauyh6IH4u7dgn
T9HQ+vsOpZa7Ahvym1CBK2uCe8hMw2wKxfT3k4McIg74vrNFIOVHlWTioJqkeoiIJ5covUB4I7TB
ybUYyK2eL1Akwih3+u6eZ1urR9J83ntw1/NHfCzXqaNVvU7lSYqamZ5adnA5TCS3Z26ChZXQQghq
5yCzc752OHpovPRytwAEDD88eU62Js7MqRKvWgOi2y8G4CYmVTVfYEpfLWCf2506A7EY63o1aTQG
ckeAlgJiocsXJhQoxGoBFKC8hMIVHYr9Y/g11dsbaH4EyEfT7aD3PoTF6X2Gsth8AplnbSKgvxKe
+mraNqKn59qJy2ShPLVSYiQzIAGcrYGdi9QnkNhOnhoNLTddJKFkNoUR3Zq+nxFmsNE2zibieg3f
yekh9KOPlwh9oeurxCMEBlj2JW96H3WvYty2JaTDzJn8eXYdvZ79xzjRdM4GRr2s+UpzAbl5Y4A1
JdbMBkZ/ffHLAgTDwkK/tNauyZKzsXgdN+E1uLiLtvfrmaE0QVYWmUGwFtYX/hJ0dcN978DA3emr
m9oQnsZeebMRG8n1K+fJjuZeiGpGJetxmVsTm70BQ15OTY3w/fiUS8hthomLupGw5gkH1athIrv3
CXns6hTp00BZc9tz00Pvsux+yodHo7vxLh4eD49YL45fuiT5IQayrabSf86DW1fbh4Y24MYlr6D6
nRMbOnECcvSc+M+DgooZwLQmIM7bzZAr65B4UFsex3xPQgj5td4Ann9dKY4vi0PXQg6wStaHuCu9
UzqGwaZR6bPpgkWbe0KdDft1mAjQCWASiK1jR19FoLrZEN40Z9BhGk491joRgap61bmuuxjKkG1z
Jm6vYddYfJ/shUOV1nfvoEWXeDDaJCmQPzIOkWll08kq4XXTQP3jMQlC8Fj6ov7mim5p11BVnlEG
bdPSG752bjlCAzGjDxlQaMu+4Pnp3ZXS0X29UlMl0Bn860rYa5cfxyQxe+p9x+EuoqU53qTcTTvL
O7HPCvy6wXJGkjGFIIlT8REShSjglyP/CtUkENml659VJLxt1dvlOoTX2z0EcmAuq8lPLhQx38Wi
vOFtKaRhuWzu0ghpWuLURyj92HckY82+FtkPSDGRO64PbgTZ66Jzs42JKPy0u02bJ2jPTxBuFYO9
8n0bOnc61kToKzo/r0ixz9snFv9xmXC9mplAPGvr5cQ58Gma2yNBeosqEA0oAFjA/+DG4PaU3vTu
+DpaONq+F4CxlbkzmFE999LSrJfrfGzmk/scMKebdxGh/O0a11e4zmeCtktIKQtolMBNPoDuLMzH
xhPUxKPbcazCU5BCEAfAkGweIFu8Hd2wm5lRM4HgdrKU3giZZW8CFdKJsJYVKSsActRz4KK0digb
/vaCfl5026qCO7i5IKoO35EsZFuAJFGpwesatsuV8uJMGTzEU9edvxtowxDPCJdtr/2JaC7XuPBu
YmX72MnX7rJubXduOgvsej/88T///t9vw/+NX/gNL8aYV39UXXnD00qKPz8Q2/nwByouun/7/c8P
nsc86N7AJcGhLnODkAUY//Z8l1axDv8/kkQoEQVg2HUOA6CkVqsApdQHbC+bE/Kr3azRWZme5fkS
mumQfNVNHRZDl2uXW3DkuMuRk9o0BeW4XyQceNWWnzwFVV5gC6aVaeYxch7YALzAc0jctWI4wFGE
HU2rhijsIWDRw1hF5a3lP7iihjpXMvCN61Xe7JLXxW2Ab2LSejMaCJRDzXiA/0ibgbSgSApR5xpl
aB6SPa2dbBXZLrYqntstgiBDdlg/T+2qhL5ocaNybJmWFiMNyv5jvoLvzPCQOKm1dFDHhiDu9N2n
7vAFjnXdvKUjKk/V0K5KHv6YclumK1y1DdWjIUvQfrChRxOwQwFp17vILZ7zWAsHeD5ElWzYQmeW
E2yHQo2fBmhL9V0FRfl2kaDmfitcBdqS1uNJm+jZ1ym4MYJ7RpIzpAKJ8DZE5v2qwiphm8F3Zpkb
d3W4ylIIVzylvVtt8zhiKD6BiaEyB45gdJwXfMB92dj2cpSWD9Blm+MDgueDawWf/tuXiPm/fYsg
mI4vEfOI49i/fYugp5vjhkGsLUy8w+1lhQTPmF0lgrtwarIS7i4/4KYH1IDeT7KRa5pDN569KqnO
7wasJnsd6ODscSlAvpvxbsDMmAAYfX+pDHoT5wgyXXPRQX14Uqw9KJeQjZ+OBy9JxSHQh0bngmam
/ebUBAp3AiEY08whKRosHi84W5VB/l9/31G2KdbQq31tyoI2zsJ0AiD02mnr3wRwYMBNmBFItTUz
03kJp1l6UwIKPgf0tsdNCdKt5pDq/D6csoLldYBIWArkIZ57BbLW+zye+B54Tb43TVjGJeDC65E3
wyLdxyUWSdf+7GeE6TMXMJcitopfL+C3zi5y/W4z9nmwTwoAglBBDPZVncQry8/ymekzo0qHmLN3
wdemOTMX8Hx57lvIlZuu/ziV+DV+WRPt5xVk8XajKMkO8BEACd60dadpvjkASfQao/TweJ1j2tfI
yyV/vUQN6ZXRA1UkKcXXkoJ+0Ym4grayPuXv2vhRv3aaMwlFlr05iy1GN9xLN2bGda4ZhN+TWI4C
Al8JPNepVhYCmil0xlnbNfQk9aGzLHI5BOH4COcDsTVdMcyT1n5cvvSDr/ZSH+w6T+Gx1I6vbXNG
HT9duhT4BhNj+i6B2Drju2s6zMEBjhPfRnOR0smHvenlgw0xHSk371/iGnKZ8mb8+pZqPPtWRR68
mGs1IcDG0J7Mxm1+ImIqXrQErEQ94UchIeZsc+D9ehvcv6qEam5pW7NgpB2c4Pnn1nWGDOwg8CUA
f5gBWAw3liCbVe1tC+emdBY34B5TSTAPFAk+NiOwg7RdCVIPP4o03cqw6V+iRh5I1nXfkZm7qWJF
zjywupW0gdmdFR6lu8up4hyOqQL+9vgG6e5LB8QQfzmlAVAPcxNghswVAmfClqpIm4XpM6NmAOKL
0OEYmm0N7SWawo71STIBeDa0deZ9KrBbbIKgO/hd2R+iBtY0C5Hia61oshUZLNjvoE8YraFcepeh
5oOU9c9ocwYu87LIPntqaD7GTjvtYCnYzE2zdPpmQyL4kZhmBy7vyh6rZmWaeCdAlfZ1vTFNSM83
8C3CctY0Jwepq7YbQHyBMtxjXZG5P94ZLzLbOJdVmnHMoX1kmoByuSck6He0SiDMN1lIJckeazAz
iqW5t7e98MW0zCH1y28jdNQOxrzMAwNu641w6mFmPiFiyyX8Wk2sDEm4Yg0IqZcmm/g9oC+VI4c7
05MPcQKIdZ6vzNWCsYFoa8wWtdT+mTFYNHOYSHMoLcFzDTlRfoTexP1ldJJDAx0vsDrNKMiu3Q6S
X3J2/VtFEdx2dXzTNPW49cD4eag8eLVFXeisCtpmD8D7YGOV9MAT6Wbe6PqQhF5q3Yn50DtIAraT
3EOVKX0oAJhY8Twpl+ZKderxo0jSz2bm5WpdsRjhuHBrWhY0mubUSeqt2/TLpo7Ex5AWm1Y18Ucr
LeMdLfNqKfQSIAD8s7Px9vIsAF9IuSj8AXMY5yDxRUDSQ3SlYE92nt82vt9BVL0T99Ek9EbCeRKZ
N+7+cZJiU39ORwk5bFs9Mg1p8sxOCDSm4Wjace70mymAjL3eQF1C9CCl7a2SUMYZ3OnBvNecA2OR
FNzaw9aA38Oe6tLPQQ8W0MYUjreOQwhUK+kiR14nWOMFaLrchbR50wOAaTUK8vZOeyxJ9noAVJPv
VJluGMi6QCLqAZR+2iP+/a8hRePjqerF22s/YMPVKgoduYaOVbGwet6fVQl1j6Yrpk1W1+lNE1Th
3IMQG/QW4jOU0KofDCsyQKHTr74KEqTgbX4XVkOxzjLH3skq7Y8cohgQM8utRxgTwzxGz0oHkFtb
74Uwt5hBkqV+rGo6LCNIvx3KMs73jiehAJQTF7/hApXcAE/hGSAIJw9S0HtsCrHZHJ3Y39klPPds
Ba0qgJMhR65NsZqpIzM7GNUucmr/aAdVBpk/q/vYVtTe+YAazjPb7T8WkNdflxS/mlGJ/mNZiGlJ
pghvXo/KJARuIiibTQEABYsBw1a1Pe5prqrbKY7A5NYF5YnUzyByd/cZl+E2EQ5MdIhHvtjDvalE
J4N8nZhAnuDvJlq+lnO0ab/19N6wsBVy3fUE7Kveak6CwlSpT09msNVJJxNRY/mwgT6oXCSdC5dm
SBDPE+VWJ1mE4800AJgFSCRSJhWU8c1AFinQCVJsq/AzSRbMKcEd09VTPP3KPST5sejRzYufexHO
gSDgt6arHGSyoHqCaTrELfayAXjGxFrCRwFK17ehmgI7sGVcE3HHo/qTVjQCo6q4nsRJO0BMVfYr
g0WSDnbUNktPl9wWycTtzy7f5LPcPHgTURFyxsLtC4MUMj5iyweG2h2hxxeHS48p8sntmrVJ+oDG
/ltEkECWY7AsNnOcOL5Fxv/yGqY1gJBeAXJq3gk0ReJbkNZMj3mnbT158xYiD9d0s4EYV/Dw2CEj
vjT9pquPB6SFr+1rCBWwZAhRDxTiycrgHWPO0rB+PTN9CtbXb0bfxVlZRjcyNIL7g5Rq5zUShDO4
GOYgO0b5odX+fVI2ybYrkdv/td8MvuszTTPgWLCKZRdXhER1weGKr2+nRC76GA4gVz7qRWu37aNj
C1y1+b9dPtTAdiC0xOjlMzYDkI5z5q3uu6Qpr+3rvxggodeYS2rTxJDc3YOoXc2ND6E5FPpvujb/
rm8U4Sxv1bC7Whi+C7PhZrVRURTCAYfdc95nx15L0LsOb7cuC703svQ1IurMhcaGFvc0EanTbTRu
HfrbB6IfKODXedi0IjFmMO3WhHtop5JwaxDvaB2gidrdMdRz7vSkSD9uJlX6fzsp6NmDq4Jhrkqi
+Bp5fMC83QxoadNuhJ3O1DAWZyIBuYIFhAV3FgDtmbbvoJSew4k0j4VXzE13AnbboZxqeN7oqLyD
k5SZZB56bepdJsFtiG7yekTmCloSMGwPxDrSUs69FnU2ZySfC6/BnvJnN54b/hoYvAFkaIReB/jo
MDi8o+73buCXa1B7inFr4cUqa2TgANkCHWSvU0AzI+d69ouOrrsEOAZTJioVeds0o9aY+wtTNQKi
+7fRpuvF/JU70LSZWJrKJsRA23QO5Fk1x017cMtv5t7Q5zE5+qiN4KnVlotooPG3fxj3xyr+VhzN
/eY633YLeezLsly8HYfeRgpvuoYc3413+/84v4sLrbylHlFrYedosPE/TqizNk1bxu7ZnLX4wERi
2cdrP4NoI+x7x/PYgj8/M7HN5MHWJyJk3mY9FJSuF00kBKiVifz1gpfAnxeD7s0hqPkuBkb50e5E
BTQhznyiXs/Cn2fvRossDC5xDDTytVc09qyARtEJhSskglqqFqCQY49TWsl0ojc+ln7+wkSQnxGg
EiICANdk5lvhiL3U6+da+GAw6UQBPJaDjc8hx6YTCBWqMO7Mry3/n/tMjkFA2wxIm253KXKBxgpv
U7IzBa7r4fduUykjQl2jWRx0+zIUe5PbDEQJr6WO0vlFQMiahq9J1kxb+Fxge0Boz49BkC8vzXdT
TNOkPs1ZzO3L3DR2nc1Q+t6sDbLkWAx4VPXYWH+C2xF01zpo0ZlsG7zZIPJJW6AyEJbpMNNvwoRg
8cqzaLDt5CS2xCpO17WqWbpe168/I66r3GuE6RP6GgHWH9f+yxlXw9GcwYSlXoG1Ncw9u4v7zxIL
G4MQc5sBnsdRhbKEBpHxUDXnEY7eY15DmMr3py/ZJLyDGfRoAwepCVh+gz9rdCwA5Dtngt3MPESs
aOhrbJIhcWiu62jsmVOWzTl16c7MNF1/E58JBvxRiEUS8sJv+ATv6/WmaE9ETmd9C4kq0zSHKwDA
NC3a3/5zupG63rtso08ZQbqR2HgOkdALGMbf5KyD3nJjJK2qzTD5/WrwXbLNXNZBixW5RU7GVZaQ
4aPGdW7hsvumP8ba/KOJbyDHeY03/TwDN7PqLDbvJJjl1GvYE29lg8oUXqDxe+fJIQz47Di/G1oY
WOZ2ureaEPQ/t8p2cNKAh45uvpsU9zDgy+1i7Uof9JyKY93aCx9ltSS+iQFfmoNa6X8uE7pvNBzU
5XwHvgD/AltUFPbSFPKYKK5shLR9IAIwKdWTrDwNLpNoHS2HRrItcrQQjRSZBXurMHqsYfhkazl0
pUp3ndNCrqB42Xwe9Rsidn/PJic4Bm3vzkyYme4w8To97+LLdAmGw2V62WExH0BAZj0k2IIsYuW5
J1rDYQQpyfqTjNq7kg/RC+BYSySww2caWCVc6trpNheMrVNB2da1eveUDEpCWQq0TmFbydIHlH0B
l65ogYW/piWNEejkHOwmDrbWmFfVDTKFBHVyHi0gaF/egEBV3gh4CR7KhEDlqq4iFAry8UYVwE8X
3D9d+lTltPMoKqDvwjBqQmooU27dCY5zoWthHtjvw43vAjUBmYnTpW906VJw1/ruA9agSqQ6IVSV
mZMQCf2/egRAFQm8WPcVYDFHmmZU7HgReKtqaJCiMp1wJxELy3OxSp3C9FATGsxLt+KHfpRIj/f+
R1Nr6Ho/mKeeXR0MwgSxT6F+Y6GTwL5csb1pFVE/3kQsgu9jE/rY4OsI8/4r39unjn2K9X/h2h9N
2Zvppj9CzefN9Fye8ubWbGVciGHB4pbHKGVgKzTGNFk3QLAtlEapSsr5TWx5q8sWSUdcJ5i+1gpe
J+BTLYFATiBXflEU6Fgbb2BC1h7MoTYp92vb13n4Co5iCxUzMr8OjDr5fm22UGnZ2FNz4kgvHcA3
35ivgzlI/cVI+7iYyz4PV6DY4cvzM858Yy59+E09IqO1iZtgaW6r5pYIME0GD00oB5qb4xSG1bq1
pvZyW26KYrxxSn9pBs0EiRznTIQV+y8TzL05ZgpVbQjj7c1cc/WpRTrLvAFghocbgqubFig8cvXP
d01i09/umqjwQa/IsZH9Zrhv/nrX9BmwaiHMGDfjhS3YpqSfCa2k4+h0Sus09Qq8BWQbfvaZs4Y1
5xD5xVJ/mUkQrqRqq53XTdjkXfrMF1yPwPIROnAkTY5moK/H58TmHqwG+6IR6doXDofFZR4+gDLr
HKZappcmLMT8G5K0GzNowzvyQYOwSr98MD0yxCbLmuyzaeGdyxkoI2RvmhCqTxe9LF5nI5nWrKjI
bRDn8EpViFJobA/D3DSLCByKsVKvL6z0C+dSXF7YREjoC01VdXlhLwuP8ucLY+MiIb8wgbyGRync
CgBXjcUbH5UhAS7zOmC8VUzIdeDa12rA0fRzBrNreFKkwOS38ybxAFExVswR7eaGHXqxYX7XaWSP
TJ85QLnsNfra1+jP+b98mXz3ty+T7zsuHsM+cUP625cJOFhUy3wnWDdFSEHnbOM7ghsDbSvn8WfL
rWzI+1v0MobCsTq4TfACDbbwzCf83pFx33iEh2cXuQu9TK/a5QAW58J0mgMUYDCctI+ktMXu2k/A
3rrOv/bjQfh6jUrENjwbofXX4VkZ01lXO6VcDikyt06c78rA69Xca/ijgdxaIyhZYki3FzxuFASX
ZoitzIzCHXVjluPmoHonmgvUbLA2mGLnspTPktQ9NvS+M1XXoKnZydMHzmQEb0ZgO8zclAQTsBcw
3tVV7rpBBpBByxUrFQ3BpMg9/taeRs62tTax6UGQWUP2a5qZO+K7eyOVPSCOUrkdCJdpeokxgW/u
tra+n5qJXm5/LH3qr1uCsuSQEGfZ1g5kYfDkjo81IIRHM0JL31lKA/hsLGjmhXkYrWIWwdM2totX
hgBL8vdNqUdFZmcPkA6dDV79xOPJu5sqBjrmQPw57+rxi+7P0sq763nbHJTPP3kihNyIOsKZJ4J8
EYyAhlJV6zhzgycCJ0mQgNOvcEcFg38K1dEnUC90oO82Bxwx/TpF3ZuZNndeZ0YgS5iALmQoxjT5
ri6hKthrIyBQ+NpbmOn1EK+CSiDTn8y1r9VxxjDIBF/jmr0jeHKAgVZ+AGEvP/BYvR6ufa5sqn3k
PZixa/c1tPw5yfRNdvTR/Fr/5xeUhzCoj2+8HtsUHLZ3zX8f02+oEPEf8n/1tJ9hv0769/qFn55B
aHwf9MscXPr1pRfP8vmXxhKaInK87V7a8e5FQL77LyiKjvz/HfzjxVwFEJOXPz88fy9TiFEJ2abf
5IfXIY1cccDlx7r/J9hFv8LrsP4T/vxwx9vntHz+mzkvQKv9+cFyg3+BaBmGvu9TSjw/BKhBvZgh
j/0rID4Lse5yGPGhLfbhjwrL9uTPD+6/qBe6fhgEPpCmBAaSH/4QvNNDFvmXGzr6kgTrRKTI3ODD
X/+AVyzO5WP5D9gc4pJf77IOXhmpfJcExPFZ4DP9SH+z0YHtfC08eAXMWRH48HVGAhHKy0Na3jc2
bZ5EaGfPUPL3fwgVyl2X9JC36l+8Zlh5HK5okjsdyndxNO/jjKLQGHbVtkop7EnsxKtvg4KPNXQc
aHtE+bRw5oNj9d8EqE63Q8d61GCR9QTDAP5yAjpdh2qi0azMR/ZCSCSfgqmOIP/T+SfwUCwYvqvy
Hhh5QmadEPwZzhsZNNtbrz5GeQbroCTMT8BCVZro01TINkOzlUZuZc177EYULBX88JNV+/3OsZNx
B6/P5rNT2jmEdZ3s3OeufJBBLZGiTQdHLtumEEfcL+JVH3vVTRnRfM9gQHOX8MbaBNBc23tJlBzD
to/vUwkjcegYxbeim4ZvSayib7Fy+EMp27qdu4HXfRqy3tp0BPDgsYUrwQwmXP0Osh/d0bUSgZJN
wbtba0j7NaT74VLugJUAEys/6KG/CPTWqggl4AqdXgK4QbmhVQUgY8Gq4g4beGfGYa22Ah4JEB0U
CtaVVedfwnJKFv3EADxirbwPeGuvvDJtl6VT04Mf+/IBK4R85Y/5tKkpg8FJTv27HLUkiOrZ4Tqk
I6zLs0atUMkJvvY2Efcy6eWzCEO+iCe/fcBejZGZZ+UoUIS2i6pF0xT3IwcwaJahaklmHAbw+xrU
qLupK6AbBw/Vx7YunZ1KU2hT2y4YCd2UZ5CGiNiiRzrjKeucblFy19/5cZbAbVV6O2DKphUHSCme
IXXqLQB9DT7DvYDNbRrZB12pRso5TXcxflnLYerCu9hy1FJCEeuRMYhUzRovrRNgsmixswA2R/6e
UBQ6IBYjpBeuGUx3H0dgQbdT55EbRQexF2UkN4WVZEDlDbyAvbQ7oBjuxWdOLYgdegWgT2FbrBpt
2zxCCHpeZQFbVLW0oSLVdkhPaet1sETTTQWK5hEaNAzqca5YiAhW7O5ELWcBHku5KcOxWqYwHQHh
OshcvCAmVm2f33SumBet553KUsWfG9V5B4sPUE8GfwWLpL58RPVW3EmWdTO7ADMTqIwclZhqsMaj
EokdbeHLBULA3eQJh972fhLR+g6Kkf2NAsENsszl2NxzppKnoHKbe9aFwzTLOyfdc2tUL3lA0r0N
CsfKlpI9Fi0QaFMN7qyAifqtbQv2aAMRAqxILLe2FQanWAAgZ1faEy+ukJ+wIU88LJAMzXY9xNKX
divrZQAkxSek4OolC4fkCfvd4KR8B+TU1lYvQ21VtxXg1WsFgQSAdp1h7wrQvX0IA39H/p0vJW/7
DSWZ/QDCQQLfONWt8IZxSyFFsIVZV3YTw6rmzgZ28NbmFH8OfoLxUiT4U3IoOc9haFHtRM6hzGr+
Uh7x5IkBRbdrezmcpknE4AEMAk4brbI/qiBw5vBsjCBlBdjbLBMV2HBhiw8N6yhUeLKJezBmbseT
xUZxLiHNAvE4kcRzP8W+cebkgCODeejdWLx0503cAq7LQPOaZgPUuu7Br/BuoGyVrNvOgiSp2+f9
g+10bOUmqv6sykEA6jiFWAnKbAnpi/ImapRzGq0g6JeBmzR76BtAcYjW+K+jiuJDJMMSzYwCps5C
6G91k32MBB1mhWj4FggHoI+gbgcOdIZUNvgsCRZUcZV1p2GasmJRwuDh0DZUkBnpnfxWes741efw
Qd+6WIAtXOgO37OW5c9RJMQGmCP3TqSuteyYNe7dFHXxWSTTZgmRCe7MerDpPnZgoz9PgcVhYi0t
ByLJ4FdFUVvuwZwmIPW2/QqLPtzWqsyd4ykKenTadvvcQpqTJ9gQ2LFTQrcUZKVta/VQvwyygcEI
sC/wwC/TVTbWzZ0LWQ8o0+X9GfjOls0i4pY3kLp04abhj7gkxMBngcuDbSV6VPtUIh4U6+Q6iKMc
wJ00h4xf2wVnPuTwRCnrfJmixvp1tOCshYxn/A0rQ3igwqpYbgNLtcuRtjVWjvlwdoWL70cDog7u
oBbA7HJQ97AFtZ+6GgV26F6DrOvb8lALaypmCkYBL8A5hvOaQWkk9ZtxB1Jjtwl7Hm4ynd2DAtr4
lfR2Dl8Y6W8mFFtuCjCSjgQajEsOFvSDmoJm1vKiXXZaKZMKJ13jaWtvpzKB1kIV4gbjWxQV8Zrs
2wTalUCbw5DGSrMt1EPgi04jsg0oy+89lvu7hGbByulUse3Hvl06bdas7HBkn8ZyBDwGlf1Zrepi
gYeHv2uBvN2FhU51QeQNucyx2kaj+gyBOjCgakkWwdCTtQ0G6k6mNdJYqkgWITBMi7GDNJIrvW6p
6+JYUUT9OW4E1M9LMjkrP2zr72DeYzsDkVRopNNitPZgRFrrWjZsj+obXLSisgVcI8LTW0A1ZTVE
DZgz+Kc9TDCXxJ2K0XlYQ9l25vkO7hWVJ+GWMKmzRZgHDiMcmWZO3UAwuQm7cwAJrbWCq81zmnrh
XNp44IW+JRbcgR4Vhfo9tO389ERHle8pB1m8CKrpKbFbggxSla1bGlqngLQQh294dkNzLm9joLeW
rU2goeENZAPxZTZPq2LYqQGiarNeeN69yBqGr17fTdu4BRVnNmRcPE086cHJDKKVD1bZqh5CGO1k
tN5mxEvW0SCybQ0q2YoHJT9bkBTYerhBLcbGJ/h7Y0JurKJp145W4rT82DslMJa6Te122gSJiy9m
hNTubKqDlq+dMOkfJpQ3Hrq2AToOAvr1niesmUO6hh4q5o3zSLXDqofHFNKoCh4qgB00EElSTlLt
oGgEPQXwcrb4hkXHtJPWOajj+r4f4RyvOJ4nLBozpBeRuwSJkJNjWYEksqiLaYINNTSXihmPwK+r
KFC/vcAN2wJZ49ugoL8DszLBNz7Yl9giMgKaXTZMkPGWYSlmuZLeGRJpwxfcquhsSIcUdpzdtIJv
BL2dRAsJDxEylFSDL6MAv3CSfLqdephkRFg7nIbBR9ks7KBMNf0/5s5sOW5k2bK/0j+AY5iHVwCZ
SCZnkRIlvcDEIwnzPOPre4Gn7y0Kl0hYy6zN+qmqWGQAiAj38HDfvjdHxFms5fG3CGHO71DMZ69J
uS9aRQRVoCYYHoLUFUvRSE+ZlrUupIfTgQ5HkEN1PFg3dThWT31rzZCwq91wRPXTspHVpiyeW7F4
YpkqSvvLv86x0kQOzlr+NljoKZiSRkeeoozKQ5GV/mlQOU3pokOyVMGTuUPjm3i8OPgJKV2KEDlM
10U7oJxEAQ8pTaksHZoIo+sm4syjpXzOUHtNKQ6beWXdmJnGDwYytckySu4qkcS/JrJm3tWVGV0P
zahACpm0CGuPHNHLoW9mQ/1VbYuy8ySV/Ad5fT+YbL3Tx6t8YHeY0jCPtlgVw5HHQuRkpOahGUT+
nqAOrBVvGlBEBLDEfyZmZXpmrfOwhKoAlzTrZi5q00PkpP5az3V5yOGQPxHhpp9MMAewavB6Rsev
iHqGtG9DV82jOnJemw0RBxJN/r0KfYjLhcD0BlzXoemLkkx7x8vMyvAcjM3wqxbr8NFUM9PjjMvP
hljTbyA3fP+QhDRw9amUuXSHjqjtSPXXRhdZMLinGI070w+Uxk2vMHrhepjU4RkhQMUtaDW4RsEn
fEwyiYUjOPPvi6g1b0drWhok1YijOCudsRzms2ryZjPFmWMRMczb75lSyR+3KVOSFNFtKOnKk9gO
0BjSLDTSXzblkpv4LXrDRSaix2YEcOKotGwnEiscEOldm2ldPcXSEpAl3HvhUDHvGinkZBIpotWp
qn4OzCw/z5q5RBPl9KULdf9HEWto03Y5YVA+xD/oSyOEEw3zzrQ664YPZ2YajS9vZl4ZeC1zqxCt
JWqYu0Fdpp/oD8nPg8UqDnpmHkSTDg6havLz24ZKZA7HIBeG5wWKfcjjyLKbQlQ/1yT07wKVia6j
ZVHV5fWrkq0xstFJfpm3//m/izElltDgEKWIcvyyp0W/ZUdQIb9JgFNfN6hgPak+Cqs2cF/rxsjY
P8ncqZ9jLraPytD79wnefrQTUBPoOOXja9zmIWsH7OSlVpWFmj/Rh2eBXPpBNHrzNg5TgZUvYQKw
k0qfJUcsLZ68hLdsgOFXwb7jwthqWFsSscnoBcnduY/QbQ1jk7Z5deoRR0lDDUiWsgTAjdqxPAME
UzadXFZ+tOoxulfVSgbuUg08yYzmpbkS9R79GOSAl23QlaLbAtGgJY/8cTARpQdalZ/VOEo/JUPM
VzRNEPxsZJh+/uNbeslSnJ781vWQTopbTyxq0wgSJXuIFP5jcqTEJnJ9aZmdolYqn4dm2eOdWjqm
aTFQMeF01ELkC7RShF88GQiaF7OFA5otM/HrZppN5LTqkjtEUrNf3jZ3PbExG5QGwVwvpqlE6YKn
Y3LelsSMMVxkhEyopMrxNWn47TfDLUZ2EzqrGs3bQctkUCNgC4q6CDLGSBebb0n1O9z/Fv+Gx4DH
g6l8c4+DoqReIijs8saSvyV9Vk7cHAre7C38Vwtj8cS1XA8HUP7T4Kh1xzOAjOCcNAKKQmT3JmIc
PqLE0MPdzmUZQp/cT44JfIZ3yDNwG6eHriCNOoAMsUOahkeyyvBBtvqiOp1SJqqvi7yhXi5YwAEN
KQ5/SbosHVpmhSMWOwlvRs2sQra43nihrgMXlcKIwzsQmoE6ptEbB3KL4hcjCjodpG5lfMHtZjIS
eb6Y/KjKue7trMLubpuGrlxnUPlL8EAjkXnSiOmp1AJ6mIVqPkuqOtzoJFxr9lDVE78ZesppIYdC
xvTUwefZygIIX+qkYKAiAMU3TMKryHXxKjGJV8W46SZ6z8WY63BSfUlq4J4DSMob6ASqMzDo7D6e
aNBTAqgMQMsoAY1Mc++qdSremdpICbATiq9WYcmvtUSV3Dcl8aqC3vMYB+YIwm9ubjVRomAzoyjz
MHEa3ZvimJCGkTOvDuHptolRrV+9kg/3lEzAoLZ+OnzSOboTuxXhbvcRazqbomDC3iYZj4Mkmd/A
fMcjvA3UbCwuSSdZhczTHMXkWCdVerZIxN1V3WQcc01IbzN/Ls6CGg7ntA+GL9xt1Ke2ysgJzbKJ
d4DZcMHXD8Nv+BxGu8mV/Its1tiIMRjP7K4ytGekUx3dtCyXneF/b4UWsP2YzCZKzPXSit0Ipyou
25+JWvZHEU5UTyw7iWOZQjm4ydmlQ44uIJoY3XQ2k9ruwyA91uo83kvGPCk0oLYCRWezSX7RBEW6
3RcfxZm71UkaqvZRaP3hOR5QTbYpgshkESSf/RvXkOrbAHuWYy6TFj8jp7SxxEItpDcG4diPfDDU
/hjHBo4uxys/B2HPbwcL0OqQy+DHTgGq9fdJyzXKLtjcEcrITfyjLzlGBaiOjStBj5RvcYOzURCE
F1144XBmMGrIA3rA9WnooVmOswEDN/Wyme4mSRu6FyGICU2SJsKW8zBWvglmTmLl7S1oOcY1J0WH
wb4d3WBpYdLXe8wvyfGNvAS9KY7ZqvgsJMmK/tTMeUS9YajxjHW5CIJO4+LvB/KUiKXR0w63x7Wq
1pwmb6cQv4mbyM2Ricm7bnzN44IXEDqcnzm01ZMSVvx3O4azeZIV2oe5S46wQKlL24IeoeIuwTUW
w9MZgS2e53GGNIszTpRInolKwSyA0uKg1shkBCZHztt35vJAoNAN+bn3dSppCdH8wsTQCte9hM98
y6f0AyFGY2U11e5sMG/ffjgXoCGLtszPrTCOh6Du+gcQ3oZTQwLJRSvtbK3tlIcgNPwzWxnGfbMg
fqoUy/oMsqK/zjslvo197mxNYIX/VoWE7t5WFFHvoOhMlwR0k61CUotZOSOZoh+QypR/G8kERZbf
iMFrbZSDi8aG/gVO0pjrwOQ/Ba2KHJwcd4e5hS+pqQvrAENsczBSOb6BhKpz0d5BUSr2DSQYqpQb
TYlGtpaUbDtDAvehVI0d+o1yM2R41FFKQSH1lfWYi+J8kKHldqzBCu5FwW+O8J0lHhQSHY4do4sC
fziXcd9ldgR9vas1cOsbKbu7SSxi7ZGgpIZi/gf85+PXTFKiL/OYtVc5AjxIR06+f0hNUtZODVS9
p6xEJd0eezjwuEbTx1rQOPS1n+PMrptATYBqVP4XK53r5lS1pf8khOn4oBt6d9flYiHZURqAra8t
Dh3QF35Np0Qr6veKlRL5Y+RYOUeFNt78vyrK3Je/8qe2/vWrvf1R/v9Tmfl30eWch59+BVGRv6+y
GBRLtssyxx9pkv7If/6vq2b5R7P+y/8qzhj/0k1DM6nim7oq0yj8T3FG+peqcbuivKLplqJo/xRn
BE38l0W1xuBPLUPXdJm69X9VZzT5X6DFaHWWDZFfokv1/6Y6w0Pe9U0LsqQaqgGOYumnfleSMWq1
RU0yNDzVX5KZ/SdkFu/TEnplxfjaJuY3Rck/D/DQv5uk/1Mcet+ovUDa/mnT/udxqwoQ7ByCr3HV
IBCJCCeA9JfnyyP/Wcn/Z+Sl9vTuQ/Q5k0arb01Pk78wfk2loTCCz5cHl/6E6v0zuvjn6KNm1LPQ
jpbXukHuEa0fOk84GIfuKNwGvq2dyerbgtvtABM2pklZVuvdx8Q6wkxaPupQNV53EIDI4KN2vuTP
Rvn//hJl1SAPiU8kkgQw+JLhUP7svMRTbekMkN/J3NJrri8/589O6n8es/z83RfAeoNIc9iZXjei
L0ifUUgTriQ9K+J3nNLOx2xN0woCZEGkN6aSb3jVeGqCn2kcOZfffrGvj/apsvz83eunIZUqiCqT
E5q+N2ODHw+tZypGLshnVxrV35PcHxW/ehhTIBhcx2wKXE6UCGD7VVJRqX/nJ8AaEHy9oU/oTlC0
H1jZt2iUkyWn/SQ0ojuH6UmbktvL77yxRZVlkt69clCgFZAPQFgU7XVUJBqoIodkFImhcWdWpD/r
uP8s6spZSJ3J3awGYTFBO2Dmk0WGR3wKVP2O4PZ3Kg0ZV5tQpCW89shAki79zynzR+X/vdvYWo6V
24DKvhAMQmIvaT4JGlbBJXLaa/vf2qorzxHT1G/20Wh4XDGPUds/NV0P/b/wNVKKo5bmXxWrsOtA
cpC7cTNKF0FLn7P5ewwCz+wDNxXU71ph7Ji+tGWgK1eTo29fWyUIV/E8fSmP4VF+AHpZ17blFe50
Sl5FcW89N75cXrmZJiZjGk0DsrqqmFLllmi6Un8Mfo88j/xVg3oZGrFStSOTdHAG81AbTl7jZ1/J
YJzqmsb+tD9DH/U1FfNw76U2jFpeOShoKkp/oPvGi6+U43iV3oeu+KDdwm57bh1yq1SSdqZ660kr
HzUMpOshHjW8SLyq9aVEp7iXbVFaNuYH55y88kzqgGI0FTjyVk7vJqcytwWntSkpufpL6u0dExtm
8ea93pl8qPgakHJOpc5/UQHd9zR1FYmx41A2QgN55VCwtylIQQd5qmeel3NC8QSv9Yyry3O0Nfsr
Z1JFA33jC1e8qD439VUY7QQCW+OufEWcRUqgihUc9NEPNb/3a+/y+274V3nlJuSYmHuAfccz6T8N
c7o0Zic1H0rl5fL4W8a4svuqa8UZflPLU3yg75JXFD/8rnPHGvo/ecfXbWwYaWXwMAkHfR+xLQXl
cwF7Ru7GVb5jTVsxkrQyXFUwQS6kEqgGTznSe3xl6Y/17JJHc5Pn1gEVb3AvcyQFyYEdZ7Gx1tLK
gg3fiMMWhUkOpF85ADrSmztfszXyyoDzwKdx1dQ1D150S40pX6Y7I2+twfLzd0bbYLIBgBuqDr51
ndI5pOjp7Rw3O2a1zPYHnkdaPujd8Am8463aT7qXIpJFQYY0UAnJtZAuYcqvQU9/KFmx5+e2Zmll
w9T1iYsTgu5mehToPvrr6V8Z8SxGpLagEfKM6TrCe4q+sDP9W+frW3DzboIMpRyBPMuWJz2xP6/y
Iw3OHpy70PQe0e/yhJ2YRVoM96OVWBm0FAMs0AM25xzftOpP6P8cMIImpM0J6IbmN9V0VFAfL3uP
jV0lrixbiqI5IzGreSS6jrVhnv3EaYXoLydNXNl2CLULnQNcSNqj6NAM48Qkd9zWnp3xUJ5LT3m4
/Bkbu1dcGTREHn0pFZq2JFg4L4fqxmyUo98YRzAb9BkpBwhQdpzH1pStTJzKVtcZIDG8LHqZCjQ3
FNKGexO2bNQPFl9cWbnqwwJgZbLmNYfepdHHzbzypNrVVXYU3GLnkrW1l8WVsddFocpzXfme+Dg5
9VVyhpbxRX7qD9IhPHd2++3yqmwcfW+ka+9MRtWCRrZKymRgdIAbHcUINUzjZHbHvxt/mcR346eK
H4oziHkvgu4QxkAnMMbjTKOrrHQ7i731CavTWzSoLAYjVq8B2wIShb/SmrNS6qcxDnYsfmtDrQy+
lobW8P1Q84whtBt0Xf30Vskm9/IkvR1q/2NLkc9fmXhBOSSYqsT0DPJ8Xl/BBQJR2ZU6WYcqDgu7
y78XtfxCczVFq6A+dqP5PY6a72FqTlRg8y+jmoNfStNrE5LkvbdaXP1Hb7XyDE3RhNk0cSmjq6q8
yg4jDUyOeTM6/UE90vh5Uj9d/v4Pzxo+f+UagOtMvQ+dmYcukj0M+gFI4c7++3DhGHrZNO/2X6eo
aiMXA6FXtfQOunpluJX84/J7bw2+8gRwxUYaOUff8/PI1S3/iy+HDg0TO1H6W/z50QKsfEBYw/6c
g0p9C9P7B+XVP+dX4gHsC/5GOYefkDm8GQ+Kk6DDbet31enyd22tx+rsh2cqVo2UI6FHu3ehJwFi
fHnkrRlbuQOhzDvVAJzhyeV1Wo52FX8rm/vLY3/oB1jqlR9QVTrWuMkaXuDPd1LfU3CZ0BGez9kk
7URgH1/+eMbKD4hdPwJEIcXWHKRj+o3ODydxVHsEWmbXXuxd/pK3uPqDhTdX/sCAO6Ym56JDnhY/
WmJ5PfrKraBqUDrFL2Vvfes1A8g0SjvwclmjraUl+put9hTEyj08gWCbcQ1O2ICbFqLxChLJ/HD5
3TZW0Fw5BWoStBzTD++ZA9paVvU8++EpqoK/23rmyhUICqDxwSTYKSUUN6vUNaunv3vxlSeAlFyk
kGZST6pOlnbVwZWR7KzXhr2YKz8g1FMOZIv7rqZUcL4JyZ1VTIF7+b23Bl9+/s6DqXoMTt+EXsoc
DsP4FQKGv7NFc23loSWBySCOCaid1YJykAf9334h7DjHjyMY0zJXti6KQzo0FrMyOP6jgYilh3Dq
ARIsuqPbg3CWrwHw/90crUwfARkhSKHBAc7iNAJcC4HsXB55w6mYK4MfwzJIwdOz3X3YM0cbwMFN
33/T9XYnLN54wFKSer+88F5lakYtyNOVb6IV2ko/ItUQuTjKr5c/YWMDLfWp90+w1IhE0hKvyiJ9
94lNSLazg95unh/4KWNlrXKj1zQrkWZrDuo5+5Sd/KvWTq6qG8GT7eRoXcU7y/BWHvnoSSvrFftZ
0AVjApjbdc8N7SkOTbYwB4XKQUq7W0W1gCho/jdNGn/qmnZEQA2gGYw2iiZ+UerSnWHGNXzZlUDO
wxhRfgsy8zWc5ds0FiFTQFhKIwBp0+GkBfoNyfCf+SR91qYodXT6E/qhGJxOzaFLNF0VYTbDV++D
iF4UOv+QpxmP4hDfwyS8F/9v7YuVT4lTsVEqiXJXcxgOkhsd2tZWv/lXiaPbYIslp3CFK4rz8t3f
7ZKVm0k6vReGXliQz6UDndlD1Kh/OfTK0VAZDM1KAeJqRi9J/NrKx8uvvOVhjJWH0fyILtC0IUdx
mJgj5Zo1zz6b7nLfTw+ZfNg9kLdWY+VgtAwwozLR1pMH0ktA20k8Tw+yrC7KfrrTNtWLNjTd0ahz
4NfgJnwLSsyy+Rmami3FwkEroR8JenIRlz99y6ZXbin0rapA3c30IunZ0E4j1KmXB/441WdSof7T
W0RmDfIsFk2v9FWARFAgFgngSmhWMl8F7E7HmBKfwooQo+AO5Fem7Q/5dYLchFG0vwCWgSVvjfjv
wg195by6LswMsvk6KOEvQfhF1eDx+ssDaumPfO8YkVAZm1kgIhhKp/qiOuij3coPKYTdli0e84Nw
BQDt8rQuQ37gvvSV+5LxGnT0cYzkECuOSXoINdmJhMAO/O9hHe3cUjd2hb7yGeLM7RFfr3lVdZ0C
jDW1vXIs/fIbX7DyD8GgxfHk574nh9W9EHcPHXpTdgbcyJ578XqsrecqmeF7sorKVgwYHpWh+ar3
/e+iV4RFizW09bj+rovxi2DpN4UsHwTdAsYfwLlQ36hVfN2jLljBiu5GRXlNFP8Q6pRfGwFd1aGf
0awzqL+avewQG58BToH0Nxw1t47F3J7lPvsipuUxzftTFU6kSLoASSk6tfWxS23dFE5zp9wvkKio
TJ71LPeiQb6KSogS5sZ6zTrxaGXjCQ2Tl8JI7kzR/IGsGDTrSW/Tw+/Og2xb0GMC4ZFsefYPQyPP
MMcZ3/M68frC7TMD1K8MtXl5nddt44hN9oRmkmybCrCpUaHv2FcORqmca3qnLL9NEJGXHa3LPxly
/jjl9ZM/lT9nuiIJ203xMAQmWMk++YHQ5HUbBgmNP4l8zETrNejnAzi2Asg8bQxNVyEkM/SvBpfb
KOZA1pQvgVod4VSpQR3D5JSYgMboXMmaL3UTO1o93EZaHSIFmn3SpO7UdqgPwC+Z2VIw3ApV9jkV
A6K2ybidqKCWJZhC1UKvLMqbBx18H60ccHCpQ+QohoB0Gj2BdlIO5EjC8gBi1FWH8aXpa3rDJP2u
sLobbdIfokKPXb+KT0k9XyOF6cj98LMt2sMk0tSg9FD8kk0tY+F7HRWPtTF+m8r+36UFMUFM01Wj
TpmT+t1rItNAyfZDykX1D0WG2jFC0/el3rzOQvSqNsUxLsYvtC4exEo8KxNtJLQb30II/r1BWI/y
1D0ouKMEpNgxye24kS7l4J3r8zDELpja1G6y9Mpox4kNE9KXq0DFqdNjhGIv3JDfR0WHHYHqaDal
j2gS5pSO2MCTpN/ASHpKCtFDLlwkEQyC2xy1qyCeP1tidDBLWjGpsz6aSnaFmHFA5LJgKFsxtxXg
csdMFVJHGvoTdEvXSg95mKmph1QvrtFvvOErnttauZEq48qSi89SPz5mGvgxiGxv6sG8X24iozz9
rifp7+rJHAurM9z3476sYDjCD89HIx5fEDCa7IQ27jAenjOphWS9/9RO0b2eNqxQZXAIFtG5Efxx
oYNFCCWtnrCFY1DKO3fFrfBTX53/oozCsbaARCZKsbNLW+t98J3wjOhIcaonQkLDvey/t0INfRUA
FEEZ+UWdkBKp3L5zSMIcg8fM6Q00YJzooXWgQvx0+VnL0fbRWbE62001EaDO4gTOhvAuppnesFIv
8nzjVTG/jN3OwbpxVizQtPeHXyMgiSy2DVnsGkUbq3GybtwZeitLArnAH2PHyHXiw94y5MNBdyBJ
eYDp2VWP8sl35p2L03KofTBN2ur0zma/zUV95s7Xo7GNuAoCs3R27e34reFXJ3ZHGsLv8knz8upq
9u9zvcTn7+ymrblfnvnuSh+IWpNGPjiQHrW09ncb/ry8c7bGXX7+btxQlK1MzCh79OD35+Lfar8T
vmwlqLWV+Zs0d86hbBoe2SY3p4/Q15prtVaOYvw7nFuklqzvkKs5alncZMp8mNPaBuhyndCcmuu+
3UYPYZjs7K+tz1yZ/SDoyK6iVeONSFDbpBSv5DTfgRhsBGpvPBfvprDQaMqBjtzw0pKsGaJrZnZA
MmaEOm2W90phG7cJbWXhQa9obSyTqZSTs6g8ZVV2nKVTEXXe5X2w4UHUlW3LRU6okEGZLVGItoEF
wFsJfNiXIuSRxtsM/nmnL6Kdq+rGcqx1efo0gbRECX26Z+fPgth9moug2dl4G1b4pubybjlqCQ0q
JYqp6GowxfxItJ9Zv+M/NgJadWXgYzsKg+HjZlWvBYoUeei9nsTrcGcNNtZYXdl4U01BgmKM4QGJ
PbQo6NXBATHCStiZ9a3xV7ZuoZCFTBtVL2TRbMSHaIWHNuxnsQtm2HrA2uQFtHyFjpuX3piuhIoF
FAZeJj3U8d+lBdaUMUIkW7QkEUF0wpxQP6e3uEUO7LIJbL396rxW+kjzZ5XVbSCrrJPmqIiA2vyp
/wWL9c51a2sHrczYEqfQ92EIYwcFJ+VkHYajetyvAmzs/TVS2KqQ6h3gFEM1/dr3r8hdaXsmuzE7
a6Swasiga1URdy79UpQbcNuuEZ1nfWditt58dTRPYzzrJEhI4pdE8J/kgGqVvLPvP8ZemJayfNM7
l7CIaam1OOP9xxmqEc38QX/sJxTtUUIQuyNaf7YQjq7Rl98h+n+5vJ220iJr1LCUKGJkqprhdU53
mHJPO0on09VdFckPO7gKnlFYOYCxlg6XH7jhVNeQX4hPoS21Kp3Ff6ig/yzDeCfDszXyyq6NwvBr
cNqUyZAoN6H62FmYrXFXp/IolWJeQRPpodiOJPq3UNnxpFvhpLKyZW1supErsenVrnQMCSf7k3Zo
CCfTA2pWO0/ZMomVMQvQLORzSy5RpyV0yF7FJKPcTfQS7MJ/N2ZojcmF0aJCpZIjoTmrZ+vYfe5f
pm+Sp3mTC5PRK9m058ubZ+Nb1jhbaRTiqPWJA6n7HRv5W4RIoBRf0ZG4cyxvXYfklYXnalVH2qxC
6nTS7pfCTuHoLpwPSC8ee2847cJgljX+IMpfo21zirqgJ1vDG2a6ZYUqBCBQzK8LS1E7KZUtiYuc
1EzixUpfFIPG4jzY2xIbbmyNwSWrq4NeYUdLMgpFXXpoE28QP19eo63Bl03y3o0hXEwbeYIbq09i
+qCgp13uXCC3hl5ZuNYVhWyq5NtJhpAxaaHOL8LwVPXqjq1sWaS8svWg6eBQqEgzoe6m29rNfB05
o0MvXQAUIXf2MKBbXncNzIW0aERGkSBnOM9HtGLP1S0aAYkze/QcP9Mk7iJY5N/tZWm3Jm7lAwx5
rHSpIuQpshT1kDCyIXh6SURrJ+TccABrjC7WXwrclCyPgiXSEtoMzYsq7vj1LdDA/wDpJmMaCRIY
JeVpQYwhCOGm5aFyg4NFosxeegyGk37IUjuFo2nvONlKwqyBugFS132aFSSCOBoDu3bls3yIDqjQ
5EcFEpWr8ITIwh7Gc2sKV6f/mNO3PMI84InTvZrjA3bufRsuU1q2xDtzhM9C0DJruZLLN1F4sjri
XeuQLqyN/91B+PAfh/W+y2Vr+JW1ZzQLFfNElRd+FDvWOqcwPk/+UU6lPY+8mN4HjvLNU7/7AEsP
REi83nIuKgsQHwUHHivNM4+lZzp7J8uW43/zCO8eU8AjLckDj0lSu3fRUvVaCMURu7CLK5mKJOWN
cndrbc3a6uAHT2tJc/mGtlmAqekxLc+hSToZyE3nwnx2SMknap71sIvsXXzkR9O4cgEN/ekZvZuc
Nw7ttMqxw4roBUxxb1C1ueH3vZLixkZeo3q1Lm2gMsyBw8qFg/Vo+4jejev/GtHbwu86Q5NHp+TR
vw1OjVfd1teKYc8vva3a1qNxO7jKAfgemCXpeHmDv10dPpi4NbyXPm7EfmD19qZIe9D99j4ISZwP
rXwL6ubQp+pTneqngg4fEXUAp0u1T0OkPtAhO5MpWl5FXHh79C99rF1XvlHbpBRuh0h6QSUJEn5p
Kf2Mn8ZMdVPUUTKp+iq3IXQT9blVk6spbNzMb67TQBic4o1AJz3EeXYa5FCzo2q+VdJxB2i25fLE
Zb++MwLop+DkWIygTJ38Sj0UHuxUr9BKWLfogzntr8A1fl6e161tsvJLFrqmJcVWaufSt2IO0Vvd
A29sjbz8/N1HTCms0jL6FEtTYZgCKVee/u6VV+GHDOVBaEF16Q3TfRWntlB+vjzwxvH8Rhv/7o07
3aI0tLi4QIHdCFFMlAB3lnTjKi+uPE3dUt0AQ2R6VlXfVO3nVoXboc8RQYkP3ShwaNYnFONOlz9k
iZI/spWVkzHBQZtGsOBGa2ooA3yz31Pl3MFj0Pq/Lz9iw1EDVfxzecdajpOkgUvNkuz6Sjklt9B1
3WuHzp0P2TFw98AdH38LMK8/nyMnpimHPs8JtfR1EMbAFafuMOrx0xzFtGjtZn0/PgzMNUgYJt0g
arXe9yC08Irk1WrwYNLrbAY7AdTHBkGN688v6dAO87uUB+QzsEnEGGBLrHb218f9tTAerew4o/xf
SQPJHCU4LPel+nV81O3sWTjvJ4y2PmBl0aLYZWkLj5rnJ79bArwq2QkuPjY8ci5/zowflTBBzh2q
roXymMF4kqmJE2V75ZCt4Ve3CRFCMUilpSWBbLhKpx/FML+TIn3H2t66Gv+nuaHG8+frKzMsdWoi
s7BFT34ovYKZ814thd/wOzn+PF3HavXJR0QPWr6jrGi1k6qcU7MwvxgQwE9jEdgtjBx2UeSO0SW2
TDu2M87osUSG9BUpj5cu75+FPSjW1nys3ANksxQIgkmgeVW7r9r+FNXR73rYu+VsGNIaXAy/zDQG
cxmcdKXs4e2r0dGlVqA26TmcxD2k98ZmXOOELcWiaNQYwan1g5MZqwCV9b3rp7LhdNYoYWUOe8mP
k/Cklv6NVqb3spR8ntL0jq4Zd6irc5znnl7DPBOa/b9TsTomWvdpmvRPsgZLbMLHmx09znCsdqx9
FwWHUugeB4P+Cl9GGi+GYscM53NbJScNmemwi49hUHkZhxviPbC0dn1/naBkVEOQevTloXRLJCWd
xs9PMYSnSLuApuilr7RfBzZkh2jzWOMd3D4nFUYXm0ATcEqJeF6bKJMrWT3csbASuJDiarZv5D1l
ZsFVFP+61ugqEMeqcVpLm9yuLe6iSIWZQiy+wlD1Q5DMXy3sRx3qRGrMiF1SfA+j9DawBPo11BGN
pvIaKrZPXeW/aFMA01hWgN1Rq38HCp1qnVyfhHK4hrX5qo0j/ViN8lNXzz1gnip2fPyIWOb3ZTNC
htaekzHhcEQKQ5mqs2xwwhvwIs6QtKIVxz0AKEMYVbUdiPVPkMsDQrjJkxSMd6Ok30pJdLLm6LbK
m8e0LD7ToAFJUiU+KGnyS7RARPXKMsUdFUw9yQ5lpaLLWAYwWWUPaqHeFJ1+aKJwso02vkfS6FFH
Q9dWlfgR8tSjH05Huew+CdP8pecSDzcQTapmUbpx3JRuI2l3Wm0cGm14GdP6aW7gfVeF0kvmEnSo
cnX58N3YnmvEbTEv3as1XbiyP9/Ao+hATAntYgPCCTI2iKPdy8/ZsOQ1/DYYZEgnjSZA72OCB6p4
ScBMpXLpGkk+/t2paKxOxbYtITZHYNqrgl9R7vTZp8vv/vElBRacP53yBEOuLERJAMYlvqkK/76T
BRv9axByrWjn2XSVjsbx8rM2fJGxOhjl0tTbwswFamWfK/im8nk3Q7U19OpoTFRSLmJUCt549D1S
U4/Vrf/QnsrD5CKQadr5rfF8+SM2ToU12LUMZ6QVtBCSYv2nDsWIlYQOwg47y7y1lVZnZFn5A4Iu
PYdCQ9rAaLUr3OtLRLFvnsK9M2HrIauDLRJnxG20SPAa8TZG8DGFOAZydtdCH/OvJmmNXtVryazH
luWgSea50rjCh0JzCzB8Dwi5kWUz14DUMosKRdWwbRBP9+UD5NPAB6/VwVkWXXI0BxFV0UZIIrO7
055D2dhla6Rq7UM3Oeqd4IV5ft3qtVeY1U4VdmNNzOXn7y9VdW0KWtsGp9h/RZX1OEiBrTc1ZGPN
8fKabLz8ujumIiWpAdQjEog0Zxa0RURhJxLYGnr5+buXjxETyapO9UFffktp5TcU6e/sYd0ckyFA
osQJYr2xitJafcsBY6dQ3Zs7k7I17fKfbx7B2xnOkLV7ovIVzm+IWuirskP56fKcbw2/Mmd/1PUM
3Ref7ncIbK5ofjjF41W3WwHYmviVJcOvZ01G4TPxWXwUy97Th+jr5VffGHrdEAOT2ZwLAU7CbwI3
6sTZFkSEQy4PvnHqrHHYldhVNDtjvdBwXw9l+ClBWEVu6bvRsuzGGOPPcix/v/ysj3MKEEr8ucSZ
YQ3/m7Mra46TZ7q/iCpWCW6BAWbGu514uaGSOGEXOwh+/XfwlR+91vCVK1cZVwmQ1K1W9+lzJrQk
K5ACqV+rtX0Gpe3fOMlPVWkXrtMoL+k4nXtlDxYlqYyDjO6/D2SIhBwgQoBigXi6wnhEVXboNfsd
gihXA31xNPOUrY7HiOJf/kTJWomo0LrIHLUHsXGYJzdjcpqrp++NK1hHm/YQ2S1AuZUvrRubf8i8
d8mXTpJgGUCJKywBiXy4Gi1A0OwFgl1+YQzXpd2FU5k/9tBTd+cxBsH73o1Llowhgrks8FJZ3bfY
CuG6BFtKFnBjL4YGxql4R80s2MsqS4IEEdVJGq1T6Yjzj9Ffq+mtNRrJm52oVjb2ZlOfnO1Msw6s
+ImCLsfOVVjnmmvm9uWO2Us8lgjnBJcsUaH7i5i5RksXRBIgZ3CTp/NLVbJvwVJAyfjfDyhZU2ST
hl1lIwE9oR+hUo494NaX96xsegRzX1cw+40TRk+G3FWql5amUDD48b3BBdMG5SqYPnE0R3k2+8kC
3It6o5f33xtcjGFVaLW3tE8jqNPNSbSAH3vSv3mQWoIpp9MmA9vNcYiUYGCDuA6tYCF0Xx/o3EeX
319y3RIxm7QvZ22akXCGcIffzw8GW8CYTjyKynD8/r1nCBacVjMHTz0YGrj+XlfPBVAhCXutQWG2
R1Yn2T8iaHPpOUlTHQ14ec+DMVZw/wfiAbIk32Insm0Rp1kWSpMO7cZyRUu/jI3AmZbIccadCuoH
JOOLNJuI1SwqMOljlwKrWUJosu6b+7Swj7x1wGKvxwelNCPbQcSvF8px6NX3OEmgaZb/NSoO3R/I
esQxsjcQBCqBdiq4B+U102sH6N46yXRQWX6AJsW7Y/HRtw37ipTkANbkaifgk02/4Bwyh6u9rSVI
EibqD9vIvXYCTQ3Y3nY2qWz87fdP3lPrwCVYVEMcDv2p6W7T9ehoO5eezQF/NfGiczAV9C5ZZRxa
7M0xb22ahUB/uGP8lAAb2nbODsJLdvcxBUeB3hIosixA/TR/pqBB4YtH7IyUjW640D3xzAAidMca
bb+oi4EO7LLlScAmtogTrSeEVrkFfPHGuYAOs3Vwm7Ppwg9661+ok+31eMhWSIgMnMkgqbbqNCy0
k0X/dFDjVrS9r5ANLvgPC5I0RZxjjXLAImwgyRXWKK4V59n3jh8RLTqrINJmE5L/C19C04E81UrO
Xf7NwEJEjPLMhMIfAMGoFhq3JYvvm8QMl37vaN6s7Ist/JHo/WQdfdbMhtXCOmZ2k0NuCKFX24d0
t9gp27oialRPQAE/Gii59YfyaQrqiDx0/nSlPOePWuyNr2jbxX7KwegY2IfLG3czv6++SbD4ONaT
DYgHsyzebO3f0u5cej8wKV8NLNi7PmeVMleAEXXB8JJnkJ53N2NMAyhLoRUOArYHy2vCb9qFIVh9
rys1cnMFKomZ6SqKEeSa6cd0j2ZI4r0MIUCwdVC+EhPnnt1CRi432jcL/+n09QQE43HA7bUavkXj
BHE9wcRriKlAoQRLMnPdZ0aH3qHirXDaducQkX2LYOXZmEPdXevjMOPk2q50TwE/vN83UN2sxh99
CY9p7dHCSVAItggnbUYIEkzqtr+AxCnfGfryguQEoXSfgfF1cofVrW/3YqwPaN8Xm07ElE5GA/oU
0JKGlEQapArC5WB7nQ/KqqAOncMGYnUO0NYij1rq2a7l/X9IsyVXaRFu2pcF0fsRFcLY4Q9qqd2t
GTskBjl1FLz4kFx701UecuihXTZdCfDQFmGnLW/bpUzWOFSKBWpB/XO7AjED8XYIWPRRieYZlDfU
EF08RgDBXijSTeUdFAp1vEz1R4H8Wuw4nmXaO+GnxJeIUNQ8nmcFtQ10X/cP9TBCPI7tHK+ykQVn
kk2jqWQxvnQaInM8xs7TzhTKBhbcxtArozLaKtyG7gFXsXEx/ujQNPw4gD2MnTLf8QEX3HnY5iy+
2p2CEyGOiqs7Ra6FPvY/h2MbKoCIQYHYAPO54tvfnCvBfdiVYU09wzZMt85tM/2daf0eY7HkBNQF
12GoJK2rBNOVs1eSXVdJBsjxS4Wy4OUpkiyHiD3VjTQbZ3VbDkj65Y902skKyE4jEXaq6jWg0VqD
k9XCMbSxxJlPJSJnfwHRnwdi6bAMNcPne0UEWTJFBJxCMCu3dWCnAf3f6GgrHHzsmR4+SD4D5+57
DVz2h2v4FJLM7bRaKVeRKlze4nzATax37cZ39iChkohQRJxCxjJpFAebCRz0LoRr/JaezLjeWW7J
dvo4ND69fTeSWYWuKMya3Y5O51JwglXl7cz3OJOl6y7Yt202pl4CGxV2sYMeeAu8haPxohMCidji
dmnZEzQrjyDXCc0CvIxkYIPfk/oWfXG9N03NFagK9khMJRkAEZXKW4OCkgxOLGfgaigriG1vUpMl
Euv5HAyNkex4ANm0Ch4A3ezoPIjx0SjEhGO2HI1NvWrOfnQAOl42VNm+EBzBQtOuMBjANuYSzeRu
WkEzFHxraBFzmsBdFdRo4xCSt+Xyp6IRK75XRhIxp8lamea4oiCglYG1PhQaWjOWEwNjw/defVv5
T/sZcs3qWMQOoFNohFq62FOd16rm/uXRJcsqAjq7ONHMSsHoxXIomgfggw4jUs6Js6evIPG+Imfs
GlsFcxzsm579TcYnusc8J3vx7XmfpkWBNBWAF5h2G/rWrlkVM3R58yeSri8dJ87O9MjeXjB1BWpL
kw0C1HDOoLpUmXqYQxZ7Z1PKBheO7iQuLbRqKjEABtcD2mGanWyFxI5ESOe8jFPcrEhXx0t7KJzx
WgdeyHL2Xlt2DKmCnXILTWn5jBvx7M2HreOh9rKwD4gLjxgm/h7NwdcrTEUcp7lCfNEqgJOwinpx
IUMKIAlpXwvoozmk3Vngr+eKiiBOIE/rdVxt7P/yRHOgPMid3jxetq2v1xd0cP/dopWt5mjYzJVQ
a1/z+p2uL98bd5uwT1sfhP190xQY167QvPq0pK+Xx5XNxfb7p3H1Zs2WhKD+OJfWHauzGzWjQU+0
ndeWDb9N06fhs40KapiwLbXqdYoDA50x5vT38qvLplqw06m0bRVFlCRaGwawo+YnTRpdHlq2DQUr
tTu7zyn0isJ1embZIUYblg4a5HzdK+XL5kU4WcE4VgMuhwdY8QDkF/fU5Cbb4/78Oj5ACfm/k24D
5EeKFCAHqLd5GXoL5mLTfXlqcnrQrLvLUyRJVFIRWAk6sRFtDWCFh57oxj4f+xN1PxrjDrXf/d1L
xUkup1SEVs5DWva5gd72/Fg8zKULMVYwlwH4Z7o22IbcxIMapV/cfi8BBMWy/87eBOCyYqEtJmTm
AeoSQ0LQivG9hi4q4k+cochqTcHggDve9k15LKz4sLMgkmUXkSclIKKVbs9p1IM7VXHMa1qyO6e1
jijUeVmG3lW9P1gDaEqW+bmakscsB6diDfJAQz3qVuVaEw3K8pvRI7UF2595pkCBCd9KWtBkGm3r
L8Wqu2PaHtsV4p2XP1tiqiJ0xUCQNy0MjLzV9AtawJAWHV2V4hawt2SyBwi+gFIjI30PEAWd2hVB
B+CsrES/36pdl+jQDS5/hiS/RW3BI0BuZORUNZJoO2AXPZzD6Xk6aW8b+zi0L0ruJv730vNUpHlt
cROboAsLr4wUjg69Ha6YvpE2/y5/i2TGRExL3Spoyt3QPrH1uBjQRYWQWALONOrwnUWXuE8Rckoy
k9QQF0b5PDMjY+RX5gC1aXvdKe5JThYRaTqpmxxnDgCDPbaqy1fVa6ZxZ3IkVioiTO11gr5iCXBb
PP0CdFtniT+xAZ1O4JtPdzNEX6cQqYg3tbUhWdMZX7BVkaY79SfzkTf4XVybvnKtgvpFu0a95y5R
Xee7u0rEnYK9rUmYiUVR+8F1+B/W/eR7Dauy7xHOepqimaEfaBpB8NqjQEujeumOtED/ZVn4HT8o
awIRL7Jzv5M9TrB5HdsqRmV2Q7DguIFiFETZQz3aSy9/nTinVLB104AYWdduCF37uSMH8Aw+NtzP
MqSUqObO6uBeNkTZPhYCgdWsy7LY9vEIIea6NwE03pOhkPkrEXuK5kdFbTp8wxS0vzZdkORgvwJN
2R1mf/BG8KTeVN+621ARhBoXDudWCRefGj8t/Zc2PCzOTvgrmSERamrkRF/rAq7KQJPSkLgpSDQv
z73ERYnYO1rYhOfKtsbq9ZLr3ohmi62Y/73Rt6d+iqs7Re/NChk18Nb2x0TVe9dak7BSgYz/3gO2
Cfv0gF6bMqCfALZv7OM8Pa0EdbCdo042M4It22WHBnoDmDSQfrr2WPqxicb5xfQuv7ksMBV5EnXL
sFFK7QCny1zcVb3isEbZ362Erv3qwnHniiD7CsGGC9RLAFvZVmB8UcsVTbe3hbZnuLLBBcMFRy5o
gIGZDM0aytSRM7+NdAen+ZFi/9/iAfR4/7uyoOTN1MXG9I+eb95vTNKd7San7V/lbdJ+vywvflmO
KA0/7PX1Sg49kSKx05teg+wcWjfAfdtoeZA7oGzo+rAf3ffLyy6xZBFRp6/G2KQcvk5DfUo1HT8Z
8x3/Ixt6i3M+2QLnU1nGCJpAMNdE6UJupyzdOWhkQwt2TJosTevaAgyNPHfo6+4eL8+GJASztud9
euWsBTH1VJiIikEi3PIjc/yujl3GHi6PL3tvwYa7ts4sk+hJNHEemhY5L052uDy0JNVORQyd0cTM
AU3sFrtAwcbLDjN6U72NAaHyM2xKNTJetb1brMTSRDRdU2o5VO+RV9nC7vVpvNZArJocFA/MO359
V4zuEn3zZikSIQ5ll0HCHOlLK7krlweCjor47+VJkxiYCKcjk2M6AMElUYwYMkkVb0qu0IJ7KBfV
o2zHcUs2lQipW9D6vDX1ApZZZKeGzqdltt/q1UIVmD9f/g7JvhJRdR0xm3yZER2r2f0McuaGl/7l
kSULLRIggiu8MBKWOWEGfsj5qaTnZP1zeWjZvGyP/GRsmIGsiQH2i1pgnFW8NRSFwDoTsMQ6XH6C
bFq23z89wVZnB6g3ZOlWfkYrvbtk6/fOeRHkVrektksGYwNHNUlPSX7F9zCAspfW//vSFl+1SusY
2lb1V4XdmXsQGtleF05emldFO5Z1GrEhB7v06Ja4BsxtA1TCLVo5vzfjwgms9rGG5ir0n5XLeEpn
0JUgl7HXZSiB5VMRvmbHoBRjMczVMFt6SKr1qWlMDiI2670cBjgfbbmdSUeCSVNOZtP/u/xR0udu
F5JP+2jiprGuOg5J8L0csyg7GQ/ayTio572Lk6Tznxrbon16AtSMYiXnEH/dYDobYY5y2GIK3U9P
e0gzibmJ4DZSVhZrdax/1dYere7jAXRPce8pmfE9oxDpD/WBVOsKUvaQshxiKQ9xjAZcsuPiZK//
P7ZsGE46AJu3JpAeyYMsBcGffachx3x5lSWeTkSwrdqUDnkPH6qVs9+BsLMmrUfnvfZS2fksQtig
nYRaxNbeod0WP6E1QF+I16IhsPyX6G571QITy8J2J/aSFJ7Q0vbfDWUmJcQkBri+TfWEZwf6O09d
5zAc1kNKfAsYve8mMAzB5m2jTOtOBXcccQDpWIbphvUpNFbMvZuPBJdJRRCbnox6TTXE3k5Eb9nT
ABxjH/IIuFt2Hn3Doz/NSI+WcxnupfpkJi8i2ZqV8L6ssZfLmbxDZrGHNuhD395bZh02tXmGZOAp
GeeoT3aJ6rel+eKGIeLXksLSDNpu6Nlb7qceGEMP6t0SgOnivOcDJGeAiFhLbMg/1+rigPCWBZZ6
BV42tNKb7lTdOPFOjCsxVBGFZs55P7Q5nlGi37XDMTONCKXPyS6mRPYAwRP0nNfM4DZSBNfTS3dl
Bfrf+ge5W15Hvz7GL2wF41/iN/OOV5Ocx7oQszOzqBVjRkaCkzJauOYTK73/lssRGRINpS5VBtBe
2DUTgFyvLWeeapQ7Dk12oxeJEUlROFM9oh+Iv2hBE8R3mQfV3hewoXuJv6dBL1sNwfqV1XKauMKu
7Wf6xAZondhKUGplZFTZTuuChJuFirC0uJ/ylufIKzrlPHlrAUriAdUrS38ZbPNp7bIHR2dX8Qi1
WBIbhduM+OKsR9lhtO95vhwqQ8l9yADg4OiNE8vn2htXLXXNoYI6UXFO83b1HbUNDXtPl1OybUTE
m5EafB5KmAHVwESX4h4W7/l2yUklYtu61FIIRxUKOcTqZlMkGn8BOhdlXnHsMi93p2vm7TrCLez8
wiuJCLe+75MhS3gRmXnUHWlQgLSxeQaEnB+q1yxod453iWcSgW6Jk6kbhVkSjY76YlCC3tdVDVRm
HVnZX2WqvmPNsrkTnIeedGAn6TF3bRW7bflzbMDJDKm0ywYtW3TBVxCmaIXewRjoMiPOIt6Kg/Dy
0DJr/vj9U4iISlDrqDO6H8zQ/Gf4yQkdLv/aF/TSgFGx24vhJDn2jwD101Ow0n2ZEITYC58sFzIt
P1pruklbqBouCzqgOYUSElHsnUSyLE75OH8/PU8p7CVrG4Dh57GfPB2+3XcaOzSW2a0WNepZpfqJ
Wb/llfKmtdVDW05BCV4Yd6F7XfayUrmIeMtzw1EYA3qGvRQ/tyaJ2qs855d1rYWjT0DWHnv1Yc+g
Ps7BLwxKBMGleR/jFOZJVHcueAE9K4pD46q8yxJ3+Ukz1/xJOlf3DB+IeW8O2C9w32ht5pKgBkvn
HnBVNvEiFSPLCmrHqpGhcKp6QRGtUez/+Yg2on7HUUlsTQTMFbh6Tw66OaO4tE98MB6GuXxwCmcH
AymLqEW8XDs52syXMok6v9Hd5Z8V9KHtF1A1OUEe6RGz6KeHvSyUpLYlSq2nuTMMc4WHqScrMKIs
3BDqerSH15DNleA5IHYOlb0RmUFqDAdi0JM+NI/9uhc0yYbfvPsnM1sRXBJAanGzXFnUVrPHIFWq
TpV/2TlJggARRtfWOUnbVkPKfXrWOdozoVuXoTi04yUkblVE0bVKUTQZ2vsjYEdBhXitgNXm8ot/
nJn/a41ERM6RmaYJuJ2yyL5WgcehwXrsbtfzELU+udVflNP6Nz3R415N7uuJIiKGDllTFVm/PI8a
ktxqaxrqw7tjVifT2aswfr3SYEb970rzZOwUkOVlUWpqnk5+1PG/pTJ21lk2+PZZn7aRQVau8m7J
ooqUflX/7XgclM7OWny9ykRkP1wggzZ1BrjPGCKmRP9Lm51qgeyttwd+eusJwmJMIYiDwSB7pUKU
revLiHyzM56IxIdrz00tXTLoXS5ggJ+fjKZwaffj8gaVvbtguFv4bnCzTKMyZzcK7SKLjKBeMnYg
G5Kogoi0h82o6XEHZxCW3RH6irh1fnQIrsetPTAL9lBWss8QbgmxVoEzudn2fbZc8QTKhY59Xyx7
YmKS4UVQXT0aK5waKLkb/b1zYjef3yxn78SW1OyJCKXjHOyEhYKoDsSQcP6IgAPjpou0MI30M33N
vb0Y7+sgGICW/25UtYznTstAgoQY0h36jR19CPI8don6qIAx7/KWkq25iKZLi1RTrQrVs6aqXyoy
Q3iFOS4DrJdlylXVQEWRQi5r0W/svIe+K9wH4Hw7BeCvA0wiwu2Ykpsg1gMkxVq4y8vGNbRfNbqC
WgsKh/NTlu5cGiXeRITRJeYyq+PA8kgjqz/Hk69WLzvz93WihojYuXZZxp7GyNDbs6Pfrzk/gek5
cct5LaGfRa+5PvxpF/arodjgy8rOqFXuxTyyLSL4A2bGUJfMDWQjNLf/OeGwArn6s/UwnbbW+vyk
vCnh1s1m7HZSbSN/cUKKCDsKzYwkhujzBybK8POAMG84TQcSgFo3cYvnnVmV2bDgIhKyQKvDSIFh
v9U7l2du86QfNjF459AHyfv6D1Q8+zS4X4dzRATbQdCzYGaGlEKOhL4WkeMSaIcu3IMqST5GRNpB
CnShLMXHOOu55po3qr+RtdoxYMkeEHF2MbIVWqyxLCo72nqVPlxZFOo/LLdfV+68WGv6dHlNJLYq
gu4g/bhmcwdwJWgpwrRKetep1nubtKAmBYGmOzAzGqtuxzNILFYE31lznS88BrtgDci70ivvuqPu
kPpIbjtEBNm1XeXUq9lhPRQI8Zanuv1H2+exmDwtru+58rNIkBDVb5D1dRHmu1N5uDyF2kd95Qv7
oUJkvxgJsnyZiuCVxI8xsuPKYjgnLa9Ld7H0M4McsTsQW0UnWme6EDZ+mSt98fnSNTeW1YRM6e4G
BQQaOaIYt0+WBwM623qVNr7arlVESVUd4sUCGQLl6M2Y7cjI1jpssxndbfV0zxGkDVPKvGWOvX4F
c2OWTefSaQ7FyN4dqj6m1EFWDRLE3KwhzHfDWH3faNmZ0vapJmvt4t5zxa/aznqweYs3IV3qKUXb
eINt3I1G9aOq0soneeLpSnqKU/2FNZbLOf+90OpUpbhYr0D5xLU1eZxk0ChbDzxJAyuxTg1ro1gB
gc2cDJ1b5pZvkOFBhzIUWZL3yWx+92t66J2yd7sC8wVOXXCWNbELKNEVbaZotEYgllrTcLsG3LFx
cp+W440z0+chyZ/a2DrpyXJUe8X2QNB8KMf2nLROyJUKREnDvxFROEB5t202Puca5qwEiXNBYn9O
txHtY6WOP3A7C9qk/KvUabiM1QmpR0qroFq5j+jpyNnYujW97rijhoneXtEJWRIHFEPM7ovDGEMh
ugydoQzrEhpwCShK+j8EhwPU8sCVgetra3k9b06abh60mTyZjhbUTn6j1+qPvPge6T4RAZSqlppz
Mie4pqmtZ+Zv/HvtiIQKvnvJZ6Xe5EsQf/0DpTy4IRUfpcadi4EsYBFBkxajkK1RVRy4PwZ/a5qo
oFXRHPIH1W/C793AiQiXBNiqgcRgnUVjbz+v/Ro0iXNfavXxsiOQ+FIRMklnfer0PgEac7CPaU9v
Sa8/d2t96lTmO3rzlzjz4+VHyRypECM4tkKqfljyKC6G15JqB6XqdmKfj1ruF97sf/CZ61zSJAeo
VGmqwi8n+6norVOs8e6+HqH1bliNfQ9maoZgDqwH6kYhnfDZ153sCo0VhwRcSUtMQRZdjt5a0uus
w33G5I03Kga61hTkcjSgedtZ5aeOJIufFlb6uPIlsI3iNCvjXTZbICHtqmgZ+hdtqK+RDL8ltXIE
2dPOjpPMoMjKWNIe9Ns5K6LMAtYyy71dCL6ksEhE/kVHGcgyIlyMwC9zM4YVugHbI4m+W44lIt2i
3lh5h1AU/IHNH3W+15zneY8DTnYTEjGifGIFFBsREMTXKH+eW6/2QCECtRgbubbOy/y9bJskfhKV
tFMKXc4lQU0Z/Oo0Ao3NTaWbTsDSPdk2SfKQiGyLKs4wJVOmPLLfTOqlT6uvudCc9zWyMaNsCi0d
qmS7tbjNE35hNyJ8tLLBBkx7AzWUSj23fX1dLuRM26F3qYZmgx4iA0iuuJ1h31a5uhNTS4JcET+q
5NBJUNGAGgEw6Tc1ZLXnNgDlmpXPnm72gU0yyK7vFDNNybVIhJLWiq1OBfRRom5GHNIv13HXn+xB
q90+J/7c2EFdqb9BpvM02/W/wrJ50GvrmRnW3aLZb3QhYWKnZytOXh3W3io6rp7lTF2tSk6g7j9S
o/fyQVncsTNuFDN7qYc2og205ZqWB1zrXQaFgnRkUBjjBydf7hululmy/t/Y8Mgu26h2Mt9O0rBp
9zraP6rAX62rkBFjS5YW6gRra1rj3uA08RVL8wiZHxhZFTdvVdeeujnIoJwzgA5gQfQZVDm54Wtf
Q09gaCCbO8URNCT+zZl6rU52NHdFBS1U/fdUx2+oZ7IAHcTfA9gTa7O4T8kwU01XPtIKqQulPhJ1
DPX2Ot3j+ZCYrYifjdOpx/UUfrMAdZKenEb7r17tILBlnlOUF18yVjTGUhQIb23TzXLyN9NThILp
sZgL3dWKElJStnENWtbzVI0757bMUYi42nzill0pyBiaITQVFn/mbuoPUe/jVnfsThR9NKcs2HN8
spuKiKxV1haA0cICykwL7VA/zInHf6N5535oveI1Pqu7uFqZNxeBtVkLMgy2kiJKfo2tpx82QpzJ
668gBx67WxJhlwBfEvyIONt0KkBxNqtVtGGT1Z/AIgw+ewQ6ObBdMyBn1S/wODVx2Y+9jKPkCBdR
t6ZmUYA/8Ujeh6p9W+u/LgdXkgy+CLXV8tGIDWsblxTH3LJABdne6KMZ8KnfuzNKDgsRdMvHeB14
olVRrD8BN6OZh6E7EcPvISZTzBGdYj8dflz+HonJihLkWT4YJcTsiijm9e9mzW9BcXi1xnusELLp
2pbnk7upIH7dO+D+iXrSn+auAldnf0id7L1OjH/f+wLhgl0t2WLEEy7YCiWnBrfKRu1vCk3bcQCS
Q1RklpwJ0RcL+d+wJ9OJDocPVZSx8rh1dsqbEejWbtlLtsk27Xa0fpotOquprdtAJxBcp9MsviI0
3skcyhZCuKLFkMDqGgswJs14nyArw1Lirumxzp4ur4JkfBGbq7e8M6tNAmTVp989td8XJEh5w/6Y
yq6upCQVKfJLlk07sFJBkdQMLSQlwCKVedqpfNCB+Pp/QF4kgYwIxtXiUiPz1qXBrqar7SnNYfgJ
uer/RyuxZFOJYFwbxrboW0N7DkZi27aQM05ifzC0Y2M7x5ShOFI3EdVVa+dGI7tDi+DcpsPgqQP4
KQhm3xTkHOimRKSmCfhxLQjMpea9GZfvWQ3GtYJ5hLIj2O2+5zT/R6hcmexJnZGxVItTr75o7W/U
FHS0hF/ee5KEqAjd1awyX9BcnkU1itC4WTYPnGi2l5dd2Njj9Tru9dNKnKWI4TX7AXWFjUmH9dRX
ScA5GkTVPZY92dkvgnYTVNF1NUNXwRSo/8ab7XoFYSJ/0+2BZHK2i9iV7T7BF2Tg8o47jkpr21e6
Cwauw9QVfxKr/TMNzREAOqzUMHQ7MBDJ6ojo3Wo2y6XpgD0wa+WNpM4dMn6/Kcjg3FrvWtcsy+Dy
NpDtcRG0O63dWKUl6EyM2zXY4pn4CU7OWw/d/4PpVOKjRZhuUYOyoVMABNHm3i2ByNF30jay5RfR
uXmRY1USLP/sTX5zV92nPqTXAn5IPPK8799kH7Bt7k+HjLoqVaWiqBONKfcT/hhXe4UJWUT5AeD8
NHQXZ7njzBjaut3UpZugQnt57DWHCdVk9rb+zR73lI5kyA0Rl8sZuDoa/gFg0otTdfM7aL000N+r
F+7RU/vunKpgr5wj/TAhpTYsPQEfD+oHnV8iTX5VnJRDvrjkynxUA3Zgofa6y1NpOR/V9y9ulSJy
t89tI5m6NI+KLIGnzq2faVVAR0GboKNcRyil31mj/bbO5oMWj50b50i9K+Wsu5PZPVOF3DKqXeXN
iHpHSj1F7Xs3L+ZfJHNuukpXzsxU35pmVSGT7DwqwNO4iW76Ix//sqY5dGb7Rsr6TBvzse/1qzVJ
B1dzcu6RrnxJcu1ZSXId1+jedPMSjVUM22gDlp8UbYzaGuVI7bmui8XtMuWczEgCli15StvhqJv1
tdG3qEUkxHOcBjpCg+1Wdnbfdn0EmbvzaA5/aqZbPtU5uED5MR+1BnzedeflRoIrgqpr0ZJaTwOd
wtJeb1pd92iR/1bXxXGXFjSiaLgLtPSmKMjiWtZ8W4yQ70hI3vi1Cv0cq7xvjPauquzXuoiPRZxe
j8lyrhTzTq3bk6kvYbXqt3bsoJ67AlfOGysY8wYiM47J0abGI0NlzEP65LTY41nP1Nmz6/atU+fT
EC+vbZf/mBL196pWd6M1GWcH6E1P1adfkMX7BUGrIuSm+hQv6xVbiskdF6t1VaDzXWVGW5GJ+poB
hVxXzSGgnelFNGW65uWMOO6qj2fVYIfZoL2bzfZ1aXQgd1YLdl/kOvVpZ75pXF/DguRvjY3m9sqo
PETFV20x/4u56jmqEWrNcnBs5oGN791a6GObareJMulea1U4FNSfyUhPTbkVte0EsjT1D6ObEtdW
2J+CKaqvrqjXVI1yo5XFY1Wn4JFPp9zT8+kmsW2PjcqPptFP0zQ/x+0aVlb9stjGX30Fe05L72NH
+U0qywlUzc4OWZ8cHWN4LBh9ilvzt9WmZwcVJldbez+e2OPUTkBuM+16hLgZpA2LoNJwSCngsctX
5QyKgGeugJWWgJnbBPtiqDs6erIrclirNpxAAsq72c9i1e8XJMG6SolYjp0Xl80PaGieuc7+4f5w
DWDwG5/SCdWf+W6azNVrO3IEuh3lNo3C8kcNmgTTw5oRYMX05g8bYrQJL92rYY4P1lr5cVbczdCN
W+l8x0dUf6CZ5TIFCppgawzLmqRQUJ78cc7uK8p/l4Z2Vur8Ji4gkqLMuP9OdvUTOHZAIQbnZFr5
aeXsX6bR59wCULlN2Fu/pEja1Wvh4s+/Y8Jvm9m6SsfK8qoxgYq1VZwTRu+NcTqsCjlPcYHAtSmu
Y50+rU4NTqHKOk1jF1RIqwYcvHeDktyONhIaWTe7qjq1flnzP7MxRk2zyVcUf7Qlbv01/z+OrmQ5
Vl0JfhERIBBIW4aeR9tt+3ij8HANCAQIifHrX/ot7gnfjd3NUKrKzMrU7cZKFSR2Dr9bg/Edeq1k
UeqJm/W9NMFP05eIu6bfcgo/eWivHYLVkrINp2RmC2JRVZcstXwtVf7IufjwGigmurDbjmT4COz6
SrjeB57fxK0DBWez/ishF0m6kCNOVTkHAqxCq2VTKi/rhmlrnD+KUwsN3xRHxx0cF3g/Imcg6Ldl
jmC9eQHx5nV77XUvs1uhDOFZC8bphA2AAwEVJ1w5x9Pc+CmV5kG1+CXFAFbRnoYJga4BKe+idzIY
hdZJYYIdZB3XiZTbaRzcOMRhl9Ue7iUCDxfSgb4YZ3mkOXjkoYKfoC3Pg9d/wuFZgOr0dnnDgrQL
G2AS+WnhNezFVFfEY+d/lWCGYya8NfH84Vy5zkfnFSwdqc1kVyCNlPTveVi/u95U7bilMlON/m8x
SJed2VvguYmV68X3/Ium5Xa21Y5VIG7DOv9X1P1ZToWC3L1+KoP+14dxx2q9k+uGt1V1t2oqHmrA
1XF7/95EUzY6uUppjUR2Jh/hOu4s77Yk6O45mTPX+O+r6FDmHScTZX3qbKmQhVQkXQVfMaH0ER8B
Z8IMb6yhRy1z5gg/5eV56YdP5NI8T1q+usJNZFiLeAkRQznL/lWsuo07Dtdsob0I2RDI/6sQEuKR
6h1T38b4SNV11n6nmmKbF/W54dXelut7w3I4oHqXtfK3cy6+Bx2dsf12CEo/nRpL8XeKo+zLh1eM
FzE1h9pvt33hAgcHCQ9C46lToUnQ19Vx008ZTGZU4mltE2NpljfmvWh1hEO23ElTLInSEqIOm3BG
NBya7Lly6GHW8hI25jKCQLCS/4iAwdCdwAO6DEGSdX8P6Zgj/HEIn8bQ47Ea/S9elLfe0DKWjq/j
ggnozpfoycXtjVp7mi2YfgQVZoWbPw9hcM8LslsVsl9bGB9lfdNl+H7PVc/8fRBgVWJGlMcSTTrz
I+nEvatKZMJCzuAto5tGDk5FnHO2Dl/GMHrvVJSWUlx6Tm3cBMEOIbUnjrOJs4HGZCjcOJrGvdcQ
+E/YQxC55+rv6guxa8YI9mj8uxrX384WF73AWI7wBokudZ5O47QJV3EQuQO2P/wSEcGTaNAJKNEn
cJt48wqoAbgCHe76FzUuBjY71In9YKoS2K49ejd8DQ1ebhlUQ1oX36BmE2XGiyuPLHAIFgXEhxP6
xzVcfqNcPwcde1XwrYW5EfBZAe3fGoJWmIs2jhDj6jIzb+FGdu6DPsWBmkTIvYKBYxWvc3CWjsBG
JP/hap7joR0ODoG+gbrziSis6Q9/h80yIiyl43m2+HpHFpl6SqvdivfNDZt7T9mAXseirhSHMsD6
nhlk2nPyZKPOTa1w+THCqRiX2HdIyxrXo6/G79Yq/NCPKx4yeYdxEv7OVGyUCc6hmIfYC8SlnqZb
LgQSW4tTR+aTM9H/ZNvdhVfuLQsTl3moylCRxErz++TU50WJj9zISyXYuVHd3l16FDGtkykMkrZf
8SAKOe0ZXC2aevU3TQNffhe/jQznccUbYWu3TelAscvlK+QX+15MevQeQ12/cTI+RlLYZMWplCxl
cDIcRdzYWcdTJz4dWL4lupmDuBPtrhrol9Io1E1145Qf2y5EH9S6p0bkr0XFIVoi9h6MzQvwlm8Z
sVdOzZELpmJbhthTHeShCYdvW0qV4Hy/oxB9ui299AYqRdWF+2iNsq5ckRi1Mp3afjmYadq3tD/m
Q5NRxOpqIt47igTuPngdDBZvPTfaEb9/C6lBS9muB8ei2sn+H9ZQJM4ZfppdsQPfOOCVD5YkX8vM
N2JTtutr1wwXODmfi66hqZry3zCoP/w2/yp7cw6cqYkjNXqJFsvTiIYAqRtuEHNOvosclhhVlTVi
7DJW9lBUypMZC4ajLtcpZSSMC84esq8Oo4PWG/HVsYVQZKYi7SePxYujnZiYduuZcBfpBZ3EoDYg
xpGFUrzBVOq4ju47s/m3Z6d3K+pbMdLrOiiLPI75n3XB2DIfAdLCwMPBP5oxhLSzvSI76ti5/h0Z
tS+ka/04WhBuvnT2w63KveJT/1VNi4wRFp+KTvEmHiRAlsVVCZtbpDDX43VsDZKYnfkI57dkROjy
BlCJhKJHHCQ29XrW3YqyaROkfNpNX1fn2Zs3EypBvOY9SerC/6+JyNaR+iFVfQhc9UyG6TKO5pkz
9PwjyTcGQmW4CaxVUpUEdtr2vc9zUKjIA5knDwa+2GkmXdIac25N8w/x6FekOJ+h+7lijelU5NEp
78hZOO7TmvtXb2wPMhyb2KpuWwrux1BJnJq8yWDugESAimzyebjTyfuIOKqWEp+0Jyk8mk8Fyb8X
KIFiAf0U1hxTbcsprubxX17XS9ZDx546bSmwWCZvuWJXO3lxULlpge1h7MOyam9M/yRD/xBS8Vos
lbvlhiBvi9YfhOB1WxEZjI+A5TF8sI3mDpo70d2kr9Z9EEpEJ8mdO3QmHhf1NkbiZVEUwxOqHbrW
vTM3cKUM212+1g+kzR0lXu9YF7B5VJGt0zII3qYWlPey+EnQYJJZK/PtNYtNXDnABghDY+xFUR7T
JWSJkj5ed49fmsnIONL9S+9797ErP9fRXljJ9nQdLmM43yM0r/5whNzth0TVJrLNdfE7LCWypKjp
CWEYLWaWPkz1OmUhkXC25WgNotGcQRHDCFxeorC51IUpst4zt8YguWs03hs4ljWTqjw0qj8OzRzF
/hp8OWwqE5TeTz4xVF5aY0hos8mI37yeNx5zzw0SN2Kr+amqmU1oU2Cm6sgOXTDPFhFcPERVxSrs
UUkFFG0OZA0t2uu51irrHXmsVLDCBrbu00G520iPiCK26tJ1WLIMl2QlzlnN4TXih7avBO4Gveee
98t0P8azQcl13OpICd3habwM2vtv9OSubZd9Myoek9w/R9bsgiJHmN4gzn63pI5d/cQf8EmdoX0q
e2QmML/byH7eO2UAQwWXH8JK/lRi/KdL/90ZLNmsBMtkq2uvrIBqP6gPBCR0EZLNHETbrmdbVfOU
19Gjk/NV4sOVjZ+xsQgS8ncErc787aj83efygd7yOHj1q7dUD25grhHxszVkj8gSFTODBYpifa0c
TBpalk+hu26dANNrWTpP7hi8j6V4qWa1qVs8K04k/gXrfPUqmom5f+2lui4r/jP20rb9DaaxmwJN
2zCY62q6AybyRBp1W+eoifNw6nANqpcxaMMbrZ0xXgYLpd/smJh01cbJfZ2NABRTXMQPGZHbXNHf
HmVfMf3ZL7SJ4Xj5TYcpo42B9XZdPcjsfi86/5Sh+IEbvcTZkZPE/nnYrcL57OxkU0dwFlfe8Dst
kLCF5aCwR9ymoodOJGBsJwwasFBWfeyu3onp+lIMDpIcl+gPoGFJqJlIRNe/zAiJQwd5701/IqbP
j+5ST/EECR7aHY6q5pUHDAvn3GLWb3zx4jHntDBIecWq0BP2ywm56hkvi73vh/CqG+YtJA5Z2bv/
2cnVydp5b2Ux3KEwfUA9hcU3Ml4YdTCL2owPmOiUn9gCwEQEKw4SLEfGrE1EI03qU8Ams13HpCHh
Ofrr2LuheMnx6sRQQeJyEeAB3bScfGp3qppT7oVeOvHmn23hJ4zdchJjaTdMAxL9Q4eHhF+N9CL2
YynZ62LM7OwfZ9jkxMY3PPasu6VzOwJxarOedpuu4EcCojGGT8BmdTXCP+Sxo+OQ2GWENYnCKAPg
S/HwOWjmi6k8GasJzVTNzsT3803T4mToMcxO1n1BrATeP0c8OgpRC56fxCdVnhQsPPiB08f4MP8p
Xh8Rjo4uOCoOM0yFk2LpThhrv7WL86vh6mkg3m8Vqu8hml/m0L24Znhp+/xOaLTGmONOLjeo1d6L
rLtNAWldW2GNfBL2E4Oxl3BfHHvd76l1oHsb6RcPWSZrfhQOjnNscX5MokENqf1nJufvwCVvVdhs
1yFIojCmUSTxPpQvwoEMeVBz6rvsRWCo9fHGJiMW681sN13t/Ew20niIGBSqZffcuSJmVlyLOfJT
N+jh/9WET5Vq09oMUPPyUzPSy4A+k7djvqEU87RQ6t5RgRNbbv1mhGUXJPeebm8eMq2Tuqt/Kmq3
pI/efJyNZbX+iOrbavFURkAUkSF8I0pUyA8sbSK78an9G9zKwt8t2LnXeMtjzMkysRV9C+b6xLz+
WXrzE9cM5AzkONO68Re426K1uBZiOg5l+0onvum9YevCokR0QTY0xdFG9G4H980I8k8H3lbX68H7
Y1xrBJFnRbeeXezSokP5YOtylazfsJbt8nLZ+Tl6X1Fnusv7xGhyipzqC4jG2SfiBYDJOWqsj8E1
//ZD97P0+wPzxgWWweyVOKjw8+g/dOhmzdi8CQrjB6+yL+HgPkglf7sOrsZNxTaOs96YbY45WuTY
x4ioSu+S66lLlEs+4OSOmlNv4LR89YQoY8IwFlJfvZrSHHKNGYuXekNnia8i30bV3KO1ZjGAkQ3y
zuDkFQZvc19/tjXZh4XYeLM5tP6aidoUscvkNXA1Ru18A9+6OgYMeLas2Tc6+q+N1HuxQE3vFbvR
KQCK5Vca4b2W1ZHw/qD+Dtm/CS3P784kDoawE44NCKbzaw2hls/bC2fhlg/DvhTtQ1fQxTFaJaEX
HqKefJiBYN4CuuLyYm+BU7crqeKyg6+5XYeYtt23VWpLqv61ncmtyFFtYWRPpzorhjWFR9PVD8Jb
ObtxAwcJoKAogznvzx7jN/Syh7lBHhCbvC8X6JMCgOZiioW4/CVf2szDdj2J2vPCIFsx+VPXjumq
my+Iw1614rtWCXfjk/UTu6mPagwPwFj/LZVOo6A9GoopBpK7YgquVA4/0Ba/N16wK6LlgBiCfe0Y
wMIlwMpiKyTwDyF3xq//erLmbcCZg3IN6aNhSb3CixF93mYy45vklUYfCJk+RctIHbnPWY02Ufzt
zBNnZzjZjOj6QATc13J44Xl7gXIWbXiOL0HpFa/1OQ+mR1uPMYRfbgpJ639I0ViSmfBtQx1glP5L
KWuWGNqlWjhgtqzz0GB2E8D5e1XIV6/B0CWAb4mlTgZdn0zxqnOxaytssatyN8KO0UFQSsLyGapA
99g19YbXABVwbsEPL0XU3RFA9QMtc9xWLJUe3a26yAY3StUybCbhv6xAnZqx+kXfmlZ1ewiBtaz4
n2QaEOWKk/NMPLsBunr9S9egS5f6dWDhsUfvUyt2o3I3vVzRe3nb1ZngR0zzS0vFpi8qPE/BzQqF
Q2VOmgqNzMy+J8YPNlD/vArGhizPIk0zBuAKDXK/Z5V7Dlj0EQ3Bk/SdN93CIcRtMx1ORxk0qUvq
XV/Dw4f50P2jHsSisbiHE9lHI/sguU064uzbWm19i9yS2nwhpfY8umEdt+BBMZSOWTfZS9BGn920
Hl2j9wts/ONRq0srmpul0YlzDcLOh36Pt7u1mX+VMtvWIXvoLr67yO4cG53q0myFYEu8yOC90vgU
WK1CnAz6t6Ad9h4ifSJZvjTcXmULRBItoljc61CGKfFAMinxiPCQ8LY5EngWjk6FGrvSWwe1ZE7G
k+gFXE3MBeibBvLqHvKJZ77v+uiYm11O28PgDe+mWT7mBi0IWVx0SdaJufZ2bkRPSKAF6Aggjphp
i2SIG9zcvln1ANqxkU77qBUONNsuyeiggOfrYehBRpQOgsgcDTIi7NAENY+GYhzuehcuUOWh8JoE
gupUD5z84WUgspXbJR1sqWg17pSaMvhibvW8jnuGXg+Kni9s1BWxbtGOWbJi6yWIYjz+qCpBA0AU
6ILLH4yVz639UQ4G2U6kaG1OZsCXYnl5mWmP3WoYEAEng4A7ngdYEQFvTJyOlWnDoifP6LcibL+8
Rv+WhGzrxrjAK8kb9+VB2DkZGg67CZH6UfXrokDWWt+WSED1U18qXT01QXeS7bAdorVHO1R8Dbjh
2eBE+wgJLBiDGR7dqfwKOooY335bdPq7HOr9YAz+qTD2hsGQBcF8KQpnX5XOIVRkW6AfYMWAsmQA
GjRpE+XHVphsbfQ2lL8mrMvMrbWMOVWXvmLvWJveuhw1FMHcVTW/6jp8bgeg9MqtACP27FkGNhlF
SJMRAwPOaI2WIPoRXQHPG+m/hUHEks6b0iCvfHwROyZjAGtqDGs2zI9EKaxFRXs4XTUxAMt/epzK
jDjzfvXqh3K8g6T9ZiKo9GR5q2fn6rmATiIOUrFiekiwLXCPlgK7PbxSf0X9uLb9NdLma8mDD7rw
Ux5CJFyXcCqdkf0dzFMZ+3xRMClgT+VodsIOOwKGk7bRLy2Ku+1oHfNojE6jVxwRDRH3AhUApkOF
kDm2KSJgExTYyug2QWwiyMEQCakmH2muujuja8UmW0uexYwltsqKH2NrEG2FBmNjpqypwZJSB3A+
I2dGApUox36MWM2KvXI18USbp6V0viE5vqxLcAkLZPBhqkMR1U+2nfdGTVvJKeaBsgQSEF7WYM0m
AGNTgerJ6/3InVPR2CAtOuxlGRFu6hwpIzSPdt3kXslg93hP7iv8DI2/7IlZToPu241vZhaXftdk
K4rnwptXh5efBo2qXtCbyykDYvUSTMO3EcNfU1xsJMttbHiAfcqGANmPnmqvusrIxqSYw2Qpxl9G
evSkuIFqhsMLBemYsXk8msAAyTL5veyrF9e3m6KuU4QoPvuA5bOuxfUlBbnTkqWtR76a6aslbbPv
RXh0/ByTnD9vUI13tZLfnZjxvFM494W4IyDftl6vCbJ7OZafHB87ItDXOVPqz6AFhgm2ZMta4QM1
Mtzr0u79pbz6PqTdppiPzgRBtduCioVy6jOv+BbpEl9ruMLoyZE/joa9U0+LjdDTnopiSAK3uatw
3WAUWrASNx9yfDxr5vFaT+3R5eumgOdoNTlPS7Vs+mY81WuXNqQ8o9w9MZ3DFxY1pFvVIecjBMhs
/Z1mnelp2gyhufnARPx1/m9F4xqHrs5oESg0YyCfrN2yMv8gXJxXha/uqmAzuU0IWB+bhobjcpFX
VrjjOUKeeFwNwO01MukLCTtprU1SLw07G4pg4GZCR+NN1Ns0dXvKvSYL7PC6Mpq0ZXgsDFqoktfh
YXSLBL4oPxMRc4K1qTqGx3OdhSUOwaA7D2K+8g7jA5wy/+uDMJ0Lb7vUf/1p+0D68VMbtDKZKxvG
Us1Y7yD2acDSXBxGDFtji3xaPBkmxsdzFZE1yAJV3OvVg6jXp9d2DPdOu566YNk4+GW6g7rEOMuV
TBJVmwMAC4fmUYGL7wP/SF1MDcUwn9AM3KJeb7kaUzhOycQD8zXXaJwIw2iK/Ygd0XhbZYOUHPCJ
f65dPnNTJyf7cchvptdvRC6PIhjBscL2HpC0vwt4ByPKAUoFZyOqssxQzz/IXCEWSwVxOKo6qSL3
VNigiJ0ecWh/Fg5lBE3BRPV2bdh/0WxeHSzcJiEF2D5YRG2ORJz/b4g0OKJJ2qV6smt37PJ61zZY
9YVX3IriD+BoDZ2NW0CyK9b9WkAOM1Esl44/sl3WbJHiKBhUZE11xNt2GvsipYCb8MYhs8cJdyAM
07EvP+ba2UdzuMkr+L2jvEL6G+bZ6ucvQMZv2JnG74LgFX0yFkI9DCEAzV6WkgzxzFzAqAb5ioz7
iZM736pSqR2iva3CnZZDFuYdXFr6nZlxyJgAG1TtvxJ8bmuBUcAs5V4O+sojLI14xQNo6a8CPpeM
s0XSpYjcTDfIk6B0vEmQABBs9DfaBu8dkIVFrbt2ilLShZ+sqBw8o/5TZcmDeKNNcjAzsT8hY9Bz
qjSQ5nUpxQHY5efIwib2wTnFkqsd/ApPQzs5CRYVvlWbm7TSBYEOYdz2o4lwZjxPTnEbvGYjV3Cs
Sp9Dh6bgUY+y5cGP9JfjaEDmBN37aIffAHfdt+DzqxWJidy5rKTMAjpeu0CfJGsvrtPdZxSzhZpl
l0/0Wi/rbuQjeLQFKpTQdmcX/u4TS9yxzYISNbn1ZHQi43qndjxCK6y2NV9kVjfeASzHLvKw2sl4
4SeDr9/8Rf7A6QARqI2BpbK7UTw/jpS9Q5iycwtlwS1ZWG21c7ErfeQTOE27UUwsSVjgqe0lBBy2
gE8yzms0HX5bxZLKh6fzzbpU+WYx5U1F1u4gIJpSPjRVMkPRkxjVIfUp8vaEzftpBYjOWFfAF6Eo
tu6gqyzwyHRQLMReLjTbmEggEnWj4+C793xROXZ5EZq7jJmfB/9pHpJ41eLoF0VG9XCYoFguKHhf
QGtx4cAVqfB/Ql2d/aY/FNUAj1k3cyFgRweQ9J22zxifQFhZ9AlTrjIPfWZF7GcV9NA7ju2OB8U/
yorXycCHokfTMo8S96alCFh1736Xb4Kl2YyEfSzFdHCG5tRHQCmMaHbM9W5zsyQe1ICY9XKAaaTF
ByA14Hj/q8U5GYhmy4WG8BVth798LqhZpv634syPRQCfjZ7JA3SeH7VBBwkfwTQ3A7g+GKlC56//
KPtoBMpUjw52dcIrnLfBZYOArjF/WJeadC2Cj2pekcwLahzY9SmowzkpFxdyBUavmk73tYLNGZgh
1BxAwdIh76Npn4gYI+xxmxQbcNiPHP0o1t4Qq2FFx+ND0BoXJMpgk4a1orD89HK+Xad12w/TAfsv
6JwX7FaL0+oZLwX+mwriXgIu46AMnlpHedCSouLzQGyqwf5tJ7N/8A94b3F0AhD8x1ZocrrqFMKJ
o4jmn2ANbyyCsCHvh7R3g9tkyjbtgupuG+9KW5pArojCDCxqjHAcRkfO5isl48e4TtinHz7ybnqZ
pvU26xrEDYHnh3LmEKJJARayzdB4nanfuIkAeZb0Y5HNngeMt9CQpo1VEpD+yZ2rQ+47mxa629xR
J93Ip8hhtwi0fmwxOiVK4Sez0Bsp1p8QEJlaMXf2KC21Eftwmua0jcCtl39ETAGxcML7GhxX2wOl
KescVxZMQtmwwxr8qdmw9M0D1wKqMM9i1B+iiw7ARHe5bMHbYWTwoiMdZZlaT7t7+E8iXtDcuik8
lDy4SqQkguMdHpP2j361yjQfo+c8nBEmMOOPDRI0FVKW02jwzs46fK9OtccGU50uf0xLaKOPCeQU
wwkbt0F3yEus/yxqF7Cujke/vWPCvtXd8BxJvY2i6TpoNFcRevfZhqm3uLeqF3eGJtCZ1KbwXRN7
RbcjxeTtXbfKnLLdlszbNXDu/Y8u3sXv8bVwsXCePrUt2P6K/wmnq5Ng6Bgnp9vM6jVHsmcEyTN8
Or7CaIUymUqw4GvUQw/RaNjjEuj3AigP2/ZrYDAmGFyzPqO45mn1d0vHnO7CysHJPqO58iGpTGWH
49bgdc5mIjvAYjANCHwfwkVILxT+GSJdY9GiTQFw3KF2/DUgABYGuY7ifpjQKfgnqvEyNctOsvpD
uIj8CiTbo/phnnPbBOSeD6Vb3SbNkv8XmNLLxsgVyULrT1k50c5dIQpYSkyXUCrSiGZcABxdhopv
qMYENNZw4S3JcyHDk4edYwJkLAxgWA9O8SibOmkdus3BP0J4+cmHDuC4C1H/7Kb+ymLe0SqeWhqk
splBNzJIi1yIN8Zscs2OmvKXqgINjwBHqgBG+kqesaR/DsomKWWROY5z9wk9A1g7cY+jIwyeofe7
AOzeNO6odiUTyKubGshV2E22Evxcw/71PAdw1mFmFqWfp0GxXlmOz4XBYMIiqGswyDhdn1R5/rJi
F1QPcFFWLsylVjjDVQ5MCelDGOAbpV0AVQwUcJRTXWpItWB78IMOY8jysLuGEVTcppX4TlO/R2hG
FRdSdPESdDAmseIyNPAvWCsZl5Ew6PyCL7LqF28d0CuFSD2sVvDAucn8oARFwJYMm6DgjU1+9McQ
tott4GfrZLBNTvu7DtxnLrtEuxxAXMCAma9X5IIlEAnuIHFLS9+menECqBFFFnbVAU/gnGpylX91
WERoDaGiSb1x9g/u0IA3Hv/BSAMOD23qgvIjfvmjPHgv9i5IEENBbeFCdtrJIFg56MqDVLbHcaXJ
ZuBso4rgC+GBa1xH666vAJLJEOiDC2MUHGqdQvOuypMeInQ3KOIL1IA37Hj+hiA800h33+UKbJET
/tfBRYe+wOOPZwN3zQ6H3vIvbAP/4oTeGSzppUMD4WNEQU82bMhgI/ec8+lEjT47JtWYKhN3DaDy
mku0DY2LjnbUK+qBkNFnE0bXYFwAUqu4kurZlM5fgSEwHe54WsjewbE87hdTnGRNzhYvw1lw8lCY
NWPGaeJZibAA1yQd9a991e9CBlSU8aShxTew9BFNOaSFyv7tlHYpTnZoSZvgXQZFBmnYDCQBrmh9
R7Dr7+V7yj1vE43dB3f6l3BGyjSDxLdud/ViNqTmPFkC6EDK/N1r5zBmuonA1+pty+nWhvPZidYx
5qRN17IEvyS6k0PbP9hxfMWhTLJZUihz+5vRMAJhyiYe715zHx4cHpDJ3FR/IoohqYP5UYfORYoZ
Swl0O/h0y7VEOrL3Ghjsdfgt38seKi888Cews9Hpfxydx3LjyBJFv6gigIIpYEvvRFKk/AYhtTTw
3hSAr3+HbzOLmY6RmgSqMm+eezOvmf9bM4tNjQk9aZhOBVkrVe+diIw4lC1XS2KZKxmQgOCCbDMa
769WpOo7FGOxMEawHmHOgs1H1ricp4CTKarDvVuoZNln1rANtKy+hqCbtlHinSMVvtiGvqj4Iban
fBiWU2xSF+jXnuf20HWMf7WqDo7Rz8hN/r11xmGVh82hY+QixuQSjw1PZdJxBzOVy+zmBHmz6J38
rXfMX0YEcs/MDL2nJozBJrbFk9eYkctS2DB1gfyNbe8/t6j+ma31OVjGfTCpquiUnFVa2Uzr3f/S
EENc7dQmY3Eb5Xw+xx7f8qB+OZJcBPDo0DvJxgk0H9oUY/0pKBTbHv15cHHZGwnrCDxGCwmsTdxC
vATNqm7NL6dAtTUtsLZSIAgSUnPqB3HIp3ICryo3M8bFyR72NQuxdhnGY2lya7ZFv0mceZOWxcG3
/JsbhgybnM9QR/+CwfvMwpb0Ykcd8cGsBlZA0+l27yTfioWCPWEsam+GDEsnQvjYD6vEdtcmH/Ci
AmdYlKgXXIA7E82pcK2nIR+Wk5X/Rr5mallTes9rZWfHVE332PN3xKBOPKPB62AaxHq6lLjMsMZ4
0hsvdfGLN/aLb4oX5ld/BkCx99glmgXQ5jaSXT/3yyZyNarmkFMnptWSnH1+lQglKnaDFyA/aI8y
CFeyjf5Ns1gyrDoWGM2XQIX9Mo1oSoPMPQWTOsa5MYApoD/kSh2zpipWKjf0qho5KFOpxDJkZHVX
VmOvQkO7QK+tQZGbxauRPJqN6ctk4TXBp+n4V0fOpyE27vlQUDi11yRur83k78x0tIDIhFgYRcTY
7EGTFdY9ZLpZ595fE9WrPoxK8hKLP3eOnzu7epd8z6GUR4v+jel+dvNcnylyciid/F9bylfyQFIe
MXc9es4zE7CzX1m3fDZ3vAvYCaZkI7XcgADv28H8oSK5BF52YCz1W0IZGHoKj3EyEljmZd6mVZNY
6aa3V1MzrcrAvJm+3gQmlSGZEDHnNiRgluZI53l9IQhkn1d+t4wdZy1GFLsyzRR5TI+pTdD+aVkD
c7hJu0Te4Hahh0KsNEfGzmY6nccq2InUeI1GuomCR5FdRncxVJdmnq5hg5V8JoA6H+UpLqZXI07j
ZWUJBM6uYbsS0efLIJ73yhg3Ye6+GHUFhG490GEEVtMI7m7jPU8dr3RitYjpFLFlvRZDMGzjKFsI
Lz6lPqoox4Xezi4VUvJoSVN03bVO3SPhldUGtbFYmKX5rRgArE3TuRN7d1YjPwJ08q1Fj9B8w/Bi
z9EYfqeKW88VLighC3Amy023HctXHVYbr4wupdIpAGAipreiXRtspVr3dnLWs//esWAjcDqQshBb
CUzDmBjrRtX7gq26HgDXQrCFeZlJ2znWY5yt/KndZa4Rb92eqUOUMzGvg0UVBlRLD/C4HeI1IEv5
mOVD1Tl9u591ql9mCs5VjKzwUTISacr2p/RrONOuNna+++dLZ14wKXPWsrXukcifksh+lWI+u6F4
FSl0e0GE1MZrLNKiivTBlLx5TpfTluTuMvforCtDOgvVjmzXjDjx+lwzdxdE7I8mt1NZfOVSB7zF
MSJag42HknFRA8oci4AqkFfiw52GuzNMz24Ns5v70VUCgy7wC5wLUJFlnbUv1hjXqya2k1UtwpMd
lf6mewTq1Hnel7hvrLVCLuw9dxGXTQZmnewEH5DIW1QddliF5mw+R0L8m0Pz1NlTe5VxYG3EOHsQ
wc1/ZdSaG39g5XVXqBvSzuOsan+G3DrVOF2WXQmUY4busApg3jY5pW/lMKInwRFb0CVkLlR7amO0
3Px+8U199apyq+eDFp+Vw27ObITBoof/MGe9R+BCAUBLAdEowWCG/mK3vULpQ86YAuvqI17Bqi6Y
019UBVPVxAFPpjaZTPTdzpzcQ9rMd167q+U7vw5iwyStpfaHQ4Kb5GqNydadAYT57nwCnKLeuRdV
veuL+RDC5GcJQizpCskUHbJmPNStfeBi39dJepuogC3Rr6tinpeOrPYpi1jdPn8TNr9REQ6rYSSa
sJDBJsRMvZJKrdy+XQeWhCOI0p1hBNc0Uc/pA0ap3PrU4rmApESkUnrlYTxYpHX+LQecK17v3j0H
VUZMzCMrp9OL0ELG7fGUVyw3MvJmIT3MuA62kHz0QFYFFVd1SIdiP4Mv101ARroVvxlZ+xnH5qHy
QUgVRKO20+Og7T2HIhpQImFZ86sZq9fiETPH7U2CfyZOYwA+mib0rvPzNAPB9PE2LsJrSTgIkka8
MIT8J9E0kMr9n25K12Fa3pWRbA3bT9clhNW+G7vzZEYbztJ2YTuPI7ofvyO+iNxJ4LLUySX4YWG0
zqqpWafeRaxUTcSEiyd+ctpoO7bpuSTzxHKTR+tWXrRnbxqMKRETuHqePqzIEwy8hp8y5eOjSkWM
UPlrhr3IHdJPIImdH/vPVhEgkTV0Nz4hei3w2ZhN26Ywl7qb9xAFz56f/siRE0Mq/R5WcbewIwkl
hZPGZRtf4ARcr3VR8oq2S8+Mb0Mb/lc7+WoOuiN/FKdaXuwKPo7AQvRW6b3pkwH9QL8oeyyX2RDr
dW36X5X8cgbBLxCZS7S46+iES6jJQ19BHdXePlDRM3r7exiHG9fsdpqPoTTdj1CkICr5xxBOGbOy
cWMV3dZm+x0nhwnZHdzH3HgTWh3SvGgYsAUvMg2WPD/ER5uQAbjR2O217B6hOYGE8bT1B4TAzozm
fkO85slum3OOis/3AfzTtycTI0RflnfDI/2+8oD7EaU4Y7axAQ0kS3ET3MnQcXtQ9Tuo4Tf6q4ka
QXXL+OQ4edEtdqMNXdvKyAx4cUilABY/7NDqUw+eegR+zgv4TBXjsGMGZhjoGUK61iKqGwUXq48D
0WFM+SEpSlhb/pW/02jcgLHbojCIDVKLSRrDMknUkv4sXheiTVdTB8ioyTjjVkhBC6ruUE/VN//9
bRyTc13SScJ0rXJzJCyw6okE4kvXFfk/pCoDjKsnNLjdwJhGxg3vFVwMUnfkG3u7HyUVjPfsRd0G
AvCQgLMGUVvxzEwHbnjm/O4fL4+78qAl2FWhEK86e21E8TcfBGdogkFIF/kz7bq1QHte9Ry4Vuvc
o0GtfOHtCrc7RrbBTZ1fLM9ek8i/zhvnH4sIIHuS6cyQc9+5xlfySDScW/IdA9Y3SU1OSmht87rf
umOe7A0g8RKr6MCtcFcSJs7XHRteEt4BbIr5auiij2CcED1svetMfbPS5ICkrRaEcxzk7H6wgKFc
z4En9vnYc0blCVWpuPVT/hqK+NgY/p1eb20k4g4dcy9N2hwjY2uxzyqkXdtIEuasO1ay7wb7SG8N
uzJhYKRYW69JWSzLzKbVac+irPeOsim9ihyXRj4fVWvTZUEULf2KmXfaXt1kZM5tf47TgCIaAl3T
dRojmx/QjZiQuq+z459ydAWD2KS8yPZ1GDLP5AIvM4KkArmwMg6jXgCMVrZuVibAgRlMxE+m5tmt
PURkVl4vnCGgX2OdDE5behHk1kZb34CMa7cOPqeu+JvVtBRNewxk+JqQIVMN2VMAETWwgbXq6RO4
9t+t3OOJldZ7I2q+X0Rw/FALrDmrLufAwwCAgWUcxVqU7SbW1bSwhmg/+R1PTZFsjLndjCWGb6Hn
Zeo7d2NCLZlmVuPKoLNWvWeE67SIL1NTbYQxM3LJ/yJ2n8VtekLiPGSh/z5L68mty7Xfdnvt9cOi
CfMNyAG/k9KL0Ym+XdGaW9Gj/0IUtgxkuzx5GRpeICMAGXP6Z5ZSL3tp8MQFT66K927LZJYurM/G
bVW5X2Pp7kp4Z8tsiYnp3to2YpkApVXBvkxR49mzbPrdMrE+Ysu8+tBjVeRdp4SnuTbbbeiW47rE
6hALZkYDba3Io3cArJ9KV5jbVWIxHJ0XvqVyJnogHTGUaddy+5UO2GyqHfjP6OHo7fDXoBvNgeIM
ccK/uTaeLCs9iowQTTHhlkK7xT9FW5Sle/K4zpS+hyqRm9KmK/XgBRhy7KPavU0lh+DshKtctmfH
oFGre1yvTWefZAZuYmNbboHK+6p/iTG1YAVKFvxN9k04bJ0me50SgEOlqPTp+JemOyx9XZ3jBNqk
I8+Unqo+m7q8oG3tjS4BlB7nh3ESsxPxqV6CE8huqK1q55Bm9sqlTug85HLLf8uKgZx0DVzSx0a9
sQz3gBHoqQuKl0yb/qasgNQf/qepvxXa3pqmu65ItZeteHVGCZjLeBaOx2WNbUNHGXuHwujwVclT
4mdUaQDSfmNvSs+zNu0DYY2qZ1x3b14hPg3D/sJxAljTfZZ6+jZC9LuoKA6mcB6wsr3N3AJPjpKa
wjHsoc4Nf9EY5FZVzmeFUIyS/C0cMqKD+mfoYSdCgb41WEgAuomOTVbB6lfiGOj62FXFLvITWrfw
tw+StTTyvRlFf1OIKDsl50k481K33b2CQ05y7522dF0WyX8e82fHnHGJ5EuZmbc0dr+sPqPbnxzA
j+wIrcpUQx0oMC26CvFu8Q61/J6LMczeRY97xPWmUx20kCbVZqjttdsa19mJ9lIjFrdkSvai/q8m
tm9S6rfIwZBL5mb4mwBvQyrdsZMXy1DQFuGHNjEYDQlPWKxY8upWZ830LU5scKJa/nk28l0lK2oL
WgemAWCBMRFmabu0bX/vyZoueXqudLAWDYJPGOc/vYiW0ocpGBya8Izq0gtg34Z4E2HRXRpmQi1Q
dtnCycUltEinx05F9+esWsG1COQW495wJAVsD7OIVbEM8lNb0yxwZSJ2SEx3SYwRO8RTxeRF7gOb
ZZpe6/3LYsoeDq5v0WOeyjr88ekNcRV9qb8ZlX2QY39WUpyLDPA4Mq9uaq0rRx6QCQ+aLnZJ4my/
bO3o0qr+1OX6y2bqI5GxAGntdSMJ+xbcnUF5jUYmGH1b3AIjfsdFytbCysGQwryvx7PWWnJjG9ZX
k0NrmMQhV4/ZojBJ1DXA9zwcTk3jLlXmtUuuxUuLcbpx9Nkhy6RtzTcZV09SOzfpjKuiy2NGDoi0
qixfhyggb9xtMwpIPC+NY58nXa0nzcS0FBXTSTry0sV2HKbrFuNYEcJvJeq9j8QmlPrkFnyrQ1RW
yzTNakwo1W70WjDGHjCpGTgw7IA6vNwasj4GyG3YOIdF3kTb3JIGKdrVp9PIjTLCjZeDvmiPr6ws
sv90g0M5nneqD3B64rXnp+DgchN37Rvo2BmTQzMcdsAKS+HUq8JJcTOb9qpLlb3A2XEiq/6v8tUH
LUUOj9D9iInaYEixd8MrJVPz8Cy38xJz1QrtZAleiWs6A+czO7Vx2/QbEXZZ2QGncCVvqqFaHnzn
mtqktjrmsPNEdogMXyMWjhsR+XyG9hd11i7R2fecGeyCrAQdLdjAo/IawxTBgQla3e7Y9sG74uJX
6iisFNj5IhXmcsbC+7jpFErA+JGkg7G0vBJLhORhzqL9bCSMJyhPRWFtC7u5SqG3bldsaarfmrA7
lh40XJpYr0Ztg/iX+Wp0u8Ws1NvApUQc5sEoszWFzY502juaz76uygtzpG1Qhy+YVvHSVgwzAWem
MsVyPHnXYkj2tYRhi9L0yc4DZ+G31I1BCGE1O9hoHPOpDF3K1eHgg3oIgGtmTKzoGpo3rertFJhr
o5W3Uk3vdV//JNl0MlqjWefD8ORjHRsTS67Nzv5ovGKNe5TIgHiivo2CvfTNFwC68fGX+s2N/C3p
1C63qKWJPdtOvpturCjDj9y1/QacPMKKC1/rDpga2pR/DLMFSi4IyUCohHT0u3eYixhTObkW4Bhu
bD4HwsUzn0IdzQ9jgkHfWvCoddZvV6MtOZIHb368E040fdbs+XMK7mdDBv+mIcBwYHFt1m4ObamS
4dCY4UU4yWMNUP2cP+xxPb5KySiAewhvS+WUW7sxDm4EkeGZ5otRkFLw2KRMQzTo8rthKLooJ300
4hKfiZ0f8fC/S8dlnN1lW5Jm9KLy0J50sKkzO11RX/5anDbgEWGKqKvnNX44a5+UY7ovOhMTf9AP
7zEp48QnPF5Ki8Ua6WTtJiZ5/kB14VbVLp6mZjn7jK88k43p0t70XnRJXLWaW/9VTdZt8GqNGdL+
l7tT81Bgj3XHsLBtPurZe4uawVhMjb+I3P49tXBGdR1gIKkdmROsiTW4MtpeFnUFctKRstiGX1pM
2DGs6p3186iOWcj/OdtHEz1KTSmLruO/1kn05wiA34YL26WNS2vrhbrjSqbouxT1bWRd27ogysOw
SFspxnZZzBRAsps+XcPYpiFHSo4pc8EY6YXMVAdPuPteNcFWaHu8JyJ/4c/fFD6x0onWQ4yJgKPN
r+aQCll/ZL176GcGcZDte2VVT/83+5vmcEzF+JP04jCFgK9l8SN8JVZtb93KcOSFzVbEb3VL4NwV
biQbytnet9qlk4lhKTrnu04wP7Tj9FfWJfyFxf3a+PGL1QfIW1H4Cvt7CXrnP2t2flgX90rayGcK
lpRRnJo9MBxdeZVw0Mf6u2oYrBgdvUfWsKjikeaPpZUMlOzaMhaqZHI30/knqOQpT3H0ypwVK/KT
1uzHE+IkpbeUKnlnI85m8LLvHCX74Sh/aw3SVuZCvSb0IDPGIW+eqb80Bsyxvjl2e1D+eBVw1PVA
sreaYLzZ3KymjRyFRgIkHMXIyTloKvVqCklUfryZMucpt9x/2dC/W452V5NlfQm4FoFKy7VcnUOc
LK2eP1qnX7Ujhq9JgK84RocFRSMCoWdFabcOH8fjyA/XKt+F2YMDTHKgm7a52xZ9RlHKQx1nDKQy
+RMrhfE1suzVkOFfSFvIcwQDJj4Q+SHGq4JeNrZhKqHeF3Vao52LZ2w+awnuAsJ+6Ou6WHVKY9zs
nIsxuQuI0g/dtPh76am6svtAKP/wx+g4yYJoVJcbwXL7FQmBeGfbixuf2bh1dVieYuOCSWbgRFBx
MTpPpZh3Dn5FTKnHztCwG4oJNagGUn03fjrd9DIk0bNbRevEl/u+Hv75xXBpCrbkzhiIK3eXWdQR
rqqNzZgwBqqSvRLlZzWbt6yy/1ppvqDWfPuQXKOD8gY78NOIoKGHCSQQDD47urS/LvZOOYIq4636
qsLqGJFW4BvjXsg4XXgFU0RXIPKHrcDOhVG34b7sPT62CMyyN7kmnRa8NiUlqvUC8HgN6Uhex7ZE
QSAgI1tAwqWc4MErj2azlB47fzJMXEQRnajsNi03RNe6l1qVp5xkiTUDmB6TR03MTO3TNXfdZc7s
g+HU71MEAAPOABSe7tM5IjbG+pQVTajZcT4W8XuS0XtESfeJzP0pp5lSvXg1LPNSBOoyOOZPBbJu
IgOu2yrfdmpkSBY9Wz7dWwjePUbeYSjmVyCh/4apXLWQIV3o/RilOvVhvy8LhExt7PsZn0pnENYu
eC5UwUaLwuVSr0gSWag8ZZhXeGcV9S9WkD2NRnwzwv6NEfnGio3voi82GQE36y6Y/6VGunN7uh8n
ISDDMeOLnxRro+vuqhIbv9QEHLR/psKMHvmK5Pkm/8/kMo0cpA6ztvEUqt3cO68ZQSKOVktpil0w
2AesJBve5ZWRlN8uslZuogO6Nb7GmpisySzYFeQ6r4ogrI5Nxth0WbDTFz+RLEkrScqv2uqwDsU1
x0CTI4dX8285Gi8CR1jH77hjbPFAipxL3kfTSuIeNhKVnefEe+n69C2OPLwnYX0TPYpXQhkRdvWt
yaAU/erXtaxLSixICtDAkzVv56E8giQTNKSYyUG92FEaktWT7J0sGpZ1naYro4/2fhKNvLR1eBjb
ktlG37/2tvPu5qhYCSV+b/jYsFWYMudJf6nNt27NpSdr/eLHLfvIW+ODKtfiEcuW/LElRhn68hGm
ogl5wPsIYjlokVYU/uOFW8QUbsmhCdQ6Km1A80gA9zvPfZT/ZA3oDDriTQQhlkYL7CqsQ7SDukNj
HZMlyyLqgwXLeSD6h0imhApa0Kau02bY9ugrpVlDaUYguzPzbl33LyCoRyUAyLo8eDMiHMWo6M7o
gdCg3KZBmq2o5JGic5gxd64USAt2rHYE6B/HzYSYT6qWtQdguWsMZbEm1iOZi5NryVdDAxr1Xvs7
NLh7xupiOvrDLLpXG+eXatSSYeildIxP1U+7yDW2WWhiBjE/BEsPZVZeXHN8SgobL1T2T89pdMp1
GvKwi7de9rh8NR68+a5EtcuyXvKJAcDiUfnrbMVMonsZmbBVCYnZimbSzT8DH8izjvKvFCh/USnv
o83loeCwowfgK7bzdzuG/vNCjl3PtF6BC0+JzeoSW9eMOrMw3jZE71nY47yhyk+jr5q1B+JKKMNq
MqKnii0vS0/RJ5pxfcLLtk1KUE3tq1fDG69a+O9Ku1+eruONjoe9ywjLTqtt5SQfzAW5KPKKZTHl
1fLSXxXy7c4NBlO/OPXSR3LAHtAlFREvBRV8ZBIGlFUa5CXfunn2oka2cvm2tZiyad9N5k+nw7MV
M7lqS7vjBeR1kKjMQxPcgCZ2xGDsBqASrYsj22jgKN3ZWKY2GkJGjqiaq3+DZew9f1rl2nybm+6J
zP9sYef5DGTg/3o+WfAl9jzDrVjLm9x9J7vK8YEW+dSi0vwrBnNnzoV+0F8Xo8tu5KRDSsdbgngx
BE0vuKf403RVdBkffjZ9TY8hopW/sl06XipRb2Om6LmJYXzi1QBwpMLpDbh4GwJXPn5u0/LWR3BJ
PLui9w70zms+rk0xhwSTCIxQkfeAPVR1GbFcLQJmAcsUBSWNrCuxRa8Uc2/aMn4M8ejaBpt1NUny
lubQD8PEkZzccYlfBlKPntqewIcxo4NHPhpRhd0n2y7+PCf/rm2CFSRps+Ps3ijKvbU3lZdaA0gJ
d1r5Dl7yoTN/cGRe4o4CfKhqsn1Gn/+eMLhv9HlkkSsKA6Rt5gCP1t7PWAeQKIlD456MiHbeV2AX
+5K+vRLxxRn9czh6m6wyfvwufjYedLH2VtX8mFwrE4SslvdcZevZ9o4zhLfg1JgL4wkFbCft8VsT
lWBMyWmI/C839UBfhucySyCK6rJb9Ym+2DZpBO1jsMv4AE9JvBM4ZxgxXyYZQoU57S1FSsY6HJ7q
LnzN51ae8/TBZI5G8xTP9VkkRbPxmft5WAQvk+k+U2VzH3LSFikDtsyQNFoBRocp+MSwWO4HWQ8L
k1rhta7UZQxzhsxVf85x/XFqzG9dFKuVacPNppX6L7NhH8X460fTJs/VS1HGHHiDPnmc/W0S6VVr
oqV67E5l2LgMSqIUTFReaqJaQ7zD32+bqloFXbz2cpI72C/FwIQqO5GkXz3um0CuQiInfEfsOxM7
PSrIKUvtk3I+8fQTdlJauA+SbSsLMvrbLyecr1aW7cIpPk+5ekIK3ET5r1EVTEfHK2/DvYmGjVkm
zz5j6NwKD6Yb7geN12+mVaKTsE5Yls4jY4iVIHxww5TzxdbZi4W65cXiO5U+czXXvs7hdHM7LMt9
5iVPbcy8tE+xBcPb1YF167KZRLVBVEs2yH8nXtc/5ynf3GAhoDumfvZKBDdbNdW9yexkM2nCbbLm
qO18W+IQ57iYjoL9SouhpQgIhmXj4lVKl0gqzCclIJsnD91kB+vZAJ7qx3kZWrhAcIveIiO7DYF/
Kx21zEhZK5ryz2DqsGgS410PMVmKxArWqnpucEEP5ChyBEbXjPZ2wWrdV0NwctL4PHDOXWRHTwO7
rZlAydPU8NvMuDTZ8Lhpx/opHPBSjx7Bbdl49h3eHVTPBSDstvf1U8l+3shiq9TMOSel+HUbE8aU
xNnZfmIo/kyQ0LHocAfTi5U5hk2mHC2IXC2SnQw59RzP3uedWnpRSDqNmjkTQUNEuk26+s1x2aEt
LA8vqnMZvdBYwETdgrxnR4a+8jfZThX04FxbxGuysASFJ+asNJnIYGdhphHEasN6u6WGG058gxUz
br2VJr+s27YbSiHUAPoyXV+4CZ/tyNiKOS4hJNOb9me5aqlY4DTYJyaXfkzGYWDjqSOhskbyrP0B
LApXgum9CNYEYFUnl4A7H2OV99xk7TWOVEkUov7kiXydom5n6/b4uO/HuX+vkv4l52hp2u5tCJhV
9tMUriETMNY45rsgoGuJfsMitaT1d27NL227gHtgjTH6su9nzBSqcc/sc+TRwv9Egbm1Mh+pU/7z
LPVKuOjVEIBlctqxGeLLKtoDR9KWdnfrjcVLxxPam8N3Gw9rlbpvJOF8Fg8VUCbxSbcPSTbVhDGQ
M6do/CurOkN+/ZI5yc+aADjbevpKZLCPm+Qj9Mu/TMxftYNB0eG5X7lG8pM9ipouh+sXjcfanRAc
2/M9JKP8MaJM83UcqmOSDSc+1jfBmCkwFT4ezyTs43GoxDjv6rMVOm+ydDa4jA6hXW8Kaawndz4x
NMRslmx8KN+ZqK/URsKLzHiTx/PGbLyJoM8Ikdojk06u50y/jQkm67bfsibtqh3nWHYjmJjXtAgc
ZCAiJmhqYczk8knA0S2bYl6DLjxPytkjTX/pCookDLcPYoMWkBG6/smJMqtm9944BlMhRQBdn10D
23zJBvdpqlyUdeNNjc1/s6vZVjd9QZRvtCNPVa93EcJY4DCHrZLm4Bfjh4U71gy41mDYkYiam+jC
JziodDXC6QYmCG2uriYC5pSRfoS2fZnicC3wBs698fTQjxLV3ODR977OmW2yvsfveRlwlRLz5cVP
rDoH0amfxkQ9oRKWS7Il/9IwvlTUV9QCnzRsvC6X1CU8NIzXfpqcEPwRfMjJHfX4nznZV9NvyHyw
7Dv2t5syc2q4YtfK+pAk+j5jOln2qT1Co6XPadXsawWkSsTMkxeacLAsNVsmDOz5df45c3EvyuEM
okqTMTX7AZSakD21cMIYN5gvzEWapr9EQhCH59e/jSeu06DufkcscGQy/WuwwsxeSuQGQUJp89Jb
amuRIEGU2MaTj+NFmeY6VmgEXUhgAiELFuknuA2Akfsho6rw7GWifQJO8ZplhEGTSbC0EqIGgzi8
eE7gb0RWfCCRnbBzXkJGhCMrLSEGoQFDqrVMxXDMsIzrIpHFjcjXQwSPZgVYddqQONHC88lGz20o
4nHH+/QOqTStmB3+TI13aVvvNkt6WLvDoWNFGzcjZahklSEO3WqGRB2CBsrdtMj9aLIre2nvcxBT
mUYR6CUeDU3WHwM/ebXd+tNkIkEMHMVBh4WlAsqMk/qtsXzaDLOCBA6voREw+Z2Tj8Ipv/I+wB3J
3CMa9pUa+OsX4TdfynfhTN9+HjE5lJe40HS1OCjIrccR0f1LZ7ph1V6rGQSuZLheeurdnH0bOImZ
/WT8k4qURduI/RUZod6KPMpN2XRYW2baqCCLHHTZ4o7vgJYozf8bFNsMp0dLxsPjY8O338YhNjd9
YuOH98vfqYbPbdNopXQI8+4dTOkfyPkFJfGfmA5eHItkrJkRgmyrUxzmS4WRZK/s4aiCcGB2hZDi
O669JtQUU7r1UszwSEpczTlmtOrfGu29t0WE9IJAVBE2UiEn+4Ltwn6gdsrST2wJ4fwr8Jv7oCGt
im5Dbbi70DCIi8JgU/yPs/PqbRuNtvYvIsBebiWKooptyd2+IZzEYe+dv/48zHz4kMNjWUBuBjNB
hhTbW/Ze61kk74zFTgMreOjL7rdqIshkmIH02M+egGJ4DFFPW03wrrLjsAEEjIc8Dr2VSCkYsivS
XoagWPA2gwh7Og5YOowpSMayTND8+K1dKPq0GipFuB2N5IcvGq9hara2Nlk/UhSF+M1v9brYKAYO
G8rolsCLbUIe9Cqq1MFGDUiPz3KmDfG9C5WtCYNLDrRqk5gAyyLPOlAH2tS5+AoYaqcBHs4zUgZT
zHddZxLG0e76Gh6jhq17HFkDCJ68a8jTVIbEbkfAo4GqbcBaUY8yEAY0782Q45gVEv6wgKnC5s8X
23HdDsFeUlmrizKJtp32KfkYuRGZB5Rqm76af4ObihKumvysS8JNnDLPGhCc9PZE3Oi6DXI4VBE6
0ES/z2FBNfCaZmB32dAkyYoGzGe1q6mdBxXwEdm0pcg78q7uwoboqpACyEoVBSYTioT6KL6LmDDX
pjwGK8GvQ1v0gsMEYRsODku2ITqqRZStPQo/Sk5xva1MsLr6czpm29KwXmArfraj4Axhc87T7lFq
lD1eqGeAZx+RxC4uRrEVxxrjSIkrz2LuQeZx67VejUquQiCu3BkAfJNcbdelOT5VSBZqb9Z8dXee
MrBI8GdnNSiMpEl3fVe4BbZ+dCF0x/z6LTDThwSMSJooBx3D2arA4iCI4wEOw0PRFvo6jNWzESRb
z5x2YSw/IniakVPGDwI33gOfNfKQofutG2ayTN4q/bApfMw6FYlfcqGwbQ0/igR8eW12pz6VIF4k
qhuV8amR6NJLpfw+ROWZWLRPyqv1mu2YG1UKJWCav6EVvlRVco96ZEeG6MakbppNBbOSoABSyIf7
XI4eTVXatLXeULZuboVGu7cUTNImZku56giQ9YMnLQ9uWa5S9a3Ml5zKsY09FgXl8CiFSMipTVpK
USLfozY7spSW+mTtz+IqM29u0rZ80To2uhmdbZlBPDU+5cFC769ad6ZgOo1e/pgShf0ScuzOcNR6
2vX08pJxdIJc3/dKaQeytWZvurGKMV/rU8xuSB4/pJo5HAnAJprNQRaZxAyYxTshyyS49sUN3NqA
PS7W56ETWGlYv3Kh+5kN+muDEGxda7UDY/a3amT72ow3sl/kDKPDryLosdFj1KZneUTpdUgM9SDG
wSd6pWORRSejBg9YNNoKi6aLtydHtUoiC37G/dimtp9JeEi92ddpszd7FhU2UEGG1y0yfvhl99b7
wSarkagH6YYunQvxt2rhL5ODmSXGjK4mTb4NdwidGfkndyys+3HmaKHtRKDNzj2ZkOpXw/Due3T5
mkk9eSOfCuv6n2zv4TDjoE3D0CkyE4n1mK0IKjsJ86ZYsGa9TJ7Y2ANe4jy+kzBPrPyG7aIvVywF
TP+3AWIQyaJMyBx8jyk5e6yOFdN80HpygjTxF661VaMUx5Q6ZMaIJKMK0agBBUW0RtHEcl3oBVwZ
BdhobOxWu7W68SYMwi0ACGMlhvrJF9hB6VPJdMbbL0yai9z+3Efpazr6eOTxz69rXXOK0duHsRjZ
/AdV2Lb4CGbJvZfNUgsNkljYZlumxpjxfJCZ/EnPzAV3ZDwvoN75XrXXvHbTC9GGoNXd5OGIVqhK
D7n+0Xr+IZ7aziH48KAKyG0kuF5s/p+HCjRdDAQiIYsZPVx6kErvIyqtcFWjXPM79TQ0A9OaipYz
EJ/aoX3LfNlBlYw80xBXg4Q8A8vvB6vGxhG8gOdSuHqtho4UV+9CH9u9AvUekb1NIxkhKZ1YkqQ2
9Vi8jmELv1uXHvOG9XSr/I4y5RN2ywMtcGCWplRSycD1Hxv0TSGNuKkug0DuH+UoAu+kvRRhhWMh
ZTiHCbK3pgE5hxkkThQhs6WVKq+1GHKVZwHPUG4mo3j0PBFhjKzj2qV5tqLqtssC/zExrZ2sGPdj
yleY5PEpafyHoR0Ig8GSaqTCo2/A8U9jVqi0HCL/Qe4woYbBRGdv+AmmSmDXmJVretpoB3AUxLX8
PhuqW0ufO7v9RvWKn2iACSuAY1vW1ksNZ2QQ2xmc3LsJVg/Il/SwWAVTbkF/kot3k1W91Qm6K08U
39OUjUIzN/4T6VQUllt4mBZMXfqsLJ225citiFjN4Qv7UanqC6x2MMK1p611s3qlK039V8PLVqfx
M8UJnQFmeEhK7ILE7uCDKdOHGBkJXSokuGzHRboQmzCnyWaYIV7UqOhsCdSiY/Gu6z0/HN8gfV7U
0vQpbJN5e123gbIfm/ARrcVzoNZHSiLsr/XxREXnloWAj1u2vK2RPyPu0T7iCOJj1UED98RjXVs/
VYp7blrCNhHlgSozdX/E/wNfXgWzMentoGNyzXX1I/JLamYhnnhhRIY8BYBpLAspL5VWSZFYbyPW
M4wEDpn+YnUNEBNdfGXUt62s/pnWo74RC6rQEZ0EYCb3mMMIIpfYbKGAnWGTwS9Av8h/BGQPldAf
m0E1f3aa/hbo9Pr1AedMVQkg9ySWmhOr1PI1E/1b1ov093v1HCcskHsvekhr64/M5NWUifE1/NGd
UTSR17+NOiJNug8EgEDw7UoHiPNz35ZPWakdelj6sjh81OKE/oK1G2LBn43GrykE9ZimKQaz+r7p
wh+dim4H6mYDQIjNVCK3aMsp9wdBvE+klEVTE+yrblY+YT9ggmbTLlLYik7jGP+scIF/H0B0IQNN
XuQqmSVWyR65qavzbWi/Mf6vaiZ1b3r+/vgXknukOc/pr3idqInEVpm/6K7Ds993zyXW+O8PfSk7
SZqjG/86Ns78JKZCM4cPIQHfJI5/g/RpT1/VRWN+JQrqwg36k+Xz10nKNDR7TyM/WJ7YZJqZdFAM
FXQmsFB2Vd9fyYWMLmk+91/naIsJJO8UYjMKf5H/2hduFSVXgsYu5Fj+yQj969hBUndTw4u2RcGw
1VhvRxG6ANlJSB4B04L6/sqJpDm88IsEIGl+Bf46E7s1ZRSJfd3qT/7tZNer+tO6rd+Ep9EhfsWV
Gvvf7tZ8/r/OEwSjCkIHfkfJRG6oJH4wcXi77w/+555/dRXL2CRkXyVoJWFrviP7xFtBQKMz12Ol
xGY1hahC2+pOsQVoaly7c5ee0SJDMa6Uhq4UoS+Ng+Nhi1R9fp8pTK/Z8aWv0x47krVlSJvjqh+v
XOilL3Px5TeB1VZ+bwZu9krRxNsWDlSKtfGkVpthLa1zWwC9cGWUuXAucTEKKH3BzO4PHrWYOz34
gIz1/UVcuHHiYgRomTu9KuXGeQVALu8kmicNtH8lvNTgIOTz92e59OvnlLi/Xjiz82OxHkiJljNt
n2bhdgJQ//2hL13A8ssHRQh4IUfXp5unvMrfMurBvnYa/OatMl/RpF15ApcGS3ERoYYTP9QQmXvb
+Lnf/BecG7KOPP6XBYaC7PsLUubX54vvR5xv4l83C4sr87vfApWdcgSaQfBDC4YfXjYWjllq8rqb
0o8mLHoUOFSE8pRVn1JHGlqzwaagjwZMj8Cydjr90wYcNPi6TaxGMf5kWvhJ0r+qoD1oJoubLpE+
ZiDvGU7qvGAHsKz0yEsR40G0plCmS1ce04W7p5mLFziSx8yTZ1RusiOE7j1wYlxUK3j7fyLXKZB/
f/e+ngg0c/E+V3mm6pKHP7XO9fu0oCeTG4/SaDrfH/7Si7wYOVVxUJO8YGyTSokQreYYhPmVrNYL
d0gX5f/93FOdykzdEA+KwlDfYzfd5zcIMta4Bfq7YPOvYdPiYqyEOZBIU8mw5T21m2qnuKgk4e9B
klmbK7qEmH6339+ti5e0GCGHOKqIB8daWP6miudIrmmz9fhQeOaMw/aVs8w3//9+MCTq/e8bV6Xw
m4aRs4TPMDKQ16/ngb9ZNSYpkOIqdK5FWn/99DVr8XJ5yUAnKZqTQElLWA0Dn7/1z1+ItRgkUQ8Y
Mf0z3wUlUe0SB4cduRwbJHSb1C4JGbkyQV+6isWIqUmxkHQUkl1Dc73SrdPX75+DLF868mKEHGnI
zEQZgqYy5TyTEI3BpCUclBQm/O4GVICbE/AyKETdAKILp2Rblp7rGdD6a+zT8GRukb1nFODAZvYl
JfeQTli7TfPYieV228Wj7cUVUjESfcJgq4jecBxTFSFYFn20iH4JL9oKCRtOcQpPkKyzVdUmPzvL
owuaEq4D2BDVuXkj9dgvQnXc+FN1GynVtjdGu6zA+U+0l1aKgKC6J1VEMsuXqW4/DEDWsjQc2gwv
Woj0nk7rtI7ieCsIxlEzu/s4DjHfJAdRzc60UxzBn4u5s9y4omRf1a8CQsLCVGFzG6+SAs7WitgQ
Bn0Hni4ezqZAl7b0m3ORtm9DqdBz8D34lAb3ZawomjSyCjY/PsU5G7QuUuAyNngqoNehjiPOe41N
E8y4gWuR6vdDZbYnFRGvLCqPwlDckAy0wQS+CYoWOIdovasWklk1h1E7Jj//1JOQJfmyvxYQQEdi
/sgW1BFnr4I6HumLgSar+MFKhH2mksWfYQf4TbY0LDb+lNmaHFPqU392aY2ApgFbXwWhPaoTKjdV
IqMR1Q1ukruukUG4D5hTG+UOq94BIeChJyCuLI27Hkp8B7RWibNNkVa47sJD0lhvmt69CY33Io3t
R90J4AwiqsxJ3LASD8W72urOWT29V7FxE/qlq1TdgRntWE/pk4cqvmkivh+zjjeVSce1TfNXrTFu
WxV/HThS7EfZCXIm0sr40yjK3x2R6CM2QZlUDUSC77E+w0g076df4S1rJGzrI3ikpgKWHQT+axxF
MWYIGid5OhT2NLSbeupndGD7pmlmZAe56Kjp9GQl4S/YffTXKTqF0TnBPopb8j4tzadeKHeUfzwo
iw0mHIJEetGg2Da1JsT9COF/KFBFQOC0jgDlHoVAuEsFKhk9RPU9fvfXyCT8iZSVCPHHhLTXVwVH
1tJ7SfJfI2XAIK7xz9VIjpqDmSLcsPeb3Xv5W142bhDkeyMh4xhhBgk/QWe5cpz/2wJWs+Yx469V
jRxQ80PYGbgi4Q48NOEmQELwb7O+tZiWmyCfWM6QAezp0p2uNjc5xJTIDK/NY5cGtsXUHOtWE0+k
hriDI/+Wn8s1LPL1tO/taaNssg1yZ/v7MfTCFhAk0v++TUpqET9WloFbqRvmGcfb+cfGWEnb3saS
cxZs5e37M126pMXULLXiYPYhlyTPCaDdEUnJ5vsjy5fWYIuJLG8ovUZiF7lZSuU9j5oj6p4IymK9
kfC/r9RBecxz/6RaBs0AmjdyV2J8BRxc5A9y2Ww7T3IpidliTk/Ly+/HKXoeYVD6GRtKtUbuX2Td
p9ojygbwfvz+Z1+4IeZiWhTLUK502DWu2N5X+Us+/Pq34y4mRQk9ZZKXXeBKMhDTzELl5F+pelz6
yfOf//VNwRZNUJ43HLpbD8lnQtX8+9986Qkuvidfl6nN9TlOm0G6I3XwnEbaMc+nK9/TpcMvPqeC
ZUFYWm2AXC26KSppVwidK5vFld3mhQqEZi4+okIPdUVt8ConqGh36iY8C+uE5gUiPeB+z822d5Wd
/A7M8sqS6uIZF1/TJEdlUJlpRAi5ju9mpd15W5ahjrDOXOncsPTdFFs1XeXuPz0gY7Hk9VtmvFoL
fHduwisJjbpuawaB/f3RL6zbNWOx0M0MiPoDVRyXL9YJD/FG39Wv+gpIx9a3pysj0PxhfbFsNxbD
RIKqGucjhM2usWwhw3LbY4LT71QoJN9fx4X3zFh80rUoDYUxEYdSZP56QOdfBk9J/OP7g8+3+quf
v/iuBdNLLFX1QpfouxtcvU4WKPBqDPWXP6KW8hPrHSIjXoX+/vsTSvPr+9UZF5+7JdM4qCUKA2zP
BRSzwVEeouc69p+Q7D1PAxgxAWywU4HrGZAP4wu5dur5mXx16sWAkCiCyrKr8RG0A/NMUnk3ptIB
RtxbmwkwVosKRhcKwUTVX6e2kja9Grns+fm7MEBstcRZXWBg9fpTU0tXhr8/ZeqvfpXMr/1r/Mvi
TBKyoPZ5Tf17wLivc0Z78wMzrROeun1rs5feJXx5yrXv/NIbtRhZkqYA9ZtOAjUg43U6OqzfbWtt
3Ejr+siqbi1c3dVql275YkjRyijtMxFEi6Qlb3Uev+VDsi7qAp9984q29kHJFdsclV0bKg9VCLVM
qh0axU+xQn8YPOerr2XkWZUmvhPpPKoFq+YYCFNnmo4GfgGjCcAJQrA+p8raUnkgZ0cJo1VdKyaS
GSQBaabvWqX5qbXiYxskj3MMaRoGrGtNGK5SjYcP2TfcmanCTN2n4rsiRy5jBwiM2FKxKKgfhTDA
6gmPgZr+mLtHraceGik4CoSaEGe2MYr6TVFFAwu2cJTM7gaV8pVB8tIw9ufW/vV+QGrXk4wQG2pO
zS49p+t4nT2Tqb7CnW/L176NC5+lvhiLVaCkPZvewEVTnn8C5eOtE6to3WkVHWkabOuxBBaY1k5N
r1yFOKZX4z++kPpipDZg7owDHUbqXJQklLI9ldA3lVg/eaAv/Mg8Gxqe77ynqfsZaN3GGvztOFkE
4ia/LDm40uO5sBLRF2O5lyEIVDRWk2nd35Z1+GLU1ub7Ye/CJ6cvBvEooeWZAHN0aY5sFTQIoxLB
xFJX3x9ev/TTF+N4iokZOskQu3VVjUS7lfvQNN2QcgQA1juiQV5KH29dq8CRlYUDvdSfQevPyQw1
IPFEIG7Bk+/FSHtPSMEeRPVe82pQwXp2Q8JJsyFy6lamPOGorX5XqYhj6CyHQA+mpxATCEX9c+il
vzwFuHjYMfcpFp3WCYKBFkTOJHgO+XgZihlyhADKW1JSQJNWJmRfge94Ku6qIAre676GgTVSWrDa
szgn19JTriftSROqXeabj2FtHkPEVXnhvXVN82Jok2IPav2S0zOWFIuMRbwniQLyKxTDn0NvXflA
Lszz2uIB5iQmUE1JfNcqcNG/xKikApkNpvX8/RP80x77YhrQFk+wyHVl1Is6cs2nzqGi4wZr0Agb
EqvR21M7u14AvPAuaosZOAYHX6ESZmejNQcBln5pkK/GjvvKlcxf7VdXsphmvWJos1Ez5wntv/Vj
vKUG2PfYIRG/ExtBORigjpPdqC3atX1yrSN44SPQFjNp6uuCYLaG7/YEHsjRu4Ss4co1zfPVV9e0
mDJ1wrw6JaY/rm7JIHLSbesMG23dbOsrw/yl376YKHER13mnsfkPNBLXasiU1zq/0oXf/mfM+GsC
yUJw2pUi+mTBdZuhNBWc5UiDDcIayAWtcZh79bSNQAjKgXnlhl14x/TFO1B6ho4kDOOHEhxEATof
5rdREK6smS4dffGgewUDMqCHyPV8Aj5R2qj4L62svfIGX1gU64uHnXVAl+RKoxsnhcouxIgGIDDo
0e+pAGuE4MYzWCqg/owQOSX296/YhRdAX7wAYjYE8iQywESi9gav/ain16pWyoX7pS0m98RUx8Sw
Up5GSrg6qUOTOT3q5nALS5JcvBHHx/gyNWiYBhWabcCQbucwSfUyOZuDeMfH/DGlxVuUJDd9bByy
odqKcuh0GCkEIjJjuXJVzQObCDUBaxFFQyijh0wyKUYyV+AEIqCZwLzYh1mrwPGSZXHrj1BCvr95
l4acxQICiII31Khi3FAff7KchBfQPFoVNV6MtfaE7E3JhO335/oj+fhiLFAXd5P40bjofWoh4xlB
U2er6/YGAfqttxtPwx4NpLWdG1D6bfd25YwXFmfq4vK8MYwyKesDF6ruRl0ntrdr9vh2HN+5thf/
IwT56qoWi5+MglRYt92sohnsyU5sknJmt8g9d5Or3MyyA+EUNVda9hded3UxnybESYg9kAy+MYrS
8u8m/rdFnDp/A3+NdkJF9Bkyed/Vh3gzIujKjc/vH8Olnzz/+V9H9hOB/KeCJbJa4r8SakeSIvv7
Q194f9XFcAlMivxUrwvdqswOZtCvowADBWC6RjkWxSe+xe/Pc2kzoS5GzsxikTEYc1v+2dwi+net
tbIVzn/61050ZfC/dDXL8ZMME7R8nATO0dqoHmeRflNtdayYheeRqnel2HmpYKUuxkw/rjIvV0IG
6oxVpmH5D2UiFQTphKYTdEFFviTAbt2sN2TcbFUxeo/U7qhKkGZrIk7VETF7X5I5ZogPV27whclW
WQwOelop/lAwjGOiPWbidCj9zCGn7aQzt2ZK8Rga5XFAdAW54krP/cIeW1mMDvDB876oLcjAHtGJ
hUYol7GGa00GA8kN8q/vr+zC268sxgff6Mc0zHlFg6HcdQF+rsCA0PL9wS+9l8piOChrUTUIBhS2
3au+J5/RVe6Fm96Wbcqch2vvpTJ/Tl+McX/mx7++4MYyKWrp8J97mC9I0S2LnKVyngXvajm90wmn
3EA8u/fU4BH3QmL3nWxndX4ESiDaYVmfSiKzaBKS/Q081j8TvOXNVsnoiAP9TfXIl06Dib6qDw+y
FNtdS3bFChAL4eEw49dto7sRTOJ9q2RgYE3lJu8zAV8ZrJUrd/LSC7gYpUa6pQ2ILt4GUj83mqZz
dCi0UTN56zJHDJ4J5gOIex8PftFS4ijd78986QVZjGHUXxtp7NXQHYmDqdO39Grj6uvpT5YX35Q8
aoY/g5v//4aCoJHemda0gffw+v/l58vy4itqff3/nQSXNE64jcpz+f7IX6++ZHnx5ZAy4TdW3CVu
QRIwQ/1+ADKAQNm+cvj5G/m/b7UsL74deSq0OgdV7s501zAtbF/S67WkFs9JM7lZ1BO/XK2mKLZN
IXjw6nFGQJMDIdjFEMOpkNAYEkudZ3Dp1SFbFzFOMa32QUiKL4SrUUyTu/ukgt+bWpYCecRAzBPQ
A8OnB09M3pryBN+rMNeC2T8HymzmEAw7iWAJ1CTldhKcNsKJZY3vQbJDbyJCd0zsLEj2otmswe8e
wFeTN0rJBVKNFauHQhG3ZkI4EQjqYBD3ggB/KBY+5RzXy/c37sKgI/9p/f01HISIrARvEP57r4J1
cTetPPvPwsoOs5W3+f40F0ad/4Qmf52mSw1/KP04dsHfrImjvDGj4lGMQRGG+Qvz5FZOKuAyPj5a
ATo66pOjIEjnIjBcppObURHGdUkfGKmFsDGb+LEXJ3sEV5yLRBqXRh/Z1HO3aZf0TpQSGG9WuyYh
JKgrmmBjJfVRzaenJoyeylR+zWXxmkzNki+8eYtPHoijViYJPl+BQC1Vlu/BU7Kay/FKSyEkNfXG
LCLos/IqLcRynSsqKAvYpKSAb7DaPMXS4NZUZmvlVVBA2YEjJCzlxvP890SajfytcvCiep/K7Ukk
Z1UZ6u1Ed3llhvFLFE/bwNMCPLcBkWtiBoEPjb6qnCff4vDNuDZUMAZYilBqEBBuhP1WJd6SXIgc
zKLm3QGkd3Q/fSsH4wYv5j6mzImY4BYix69aopTlqeprWg+fZOT+LrVxhyLEDghRKAOt4IWnMWeO
96had1JMQDQZH2STKjLTbh2QxtmD/6v4wsbAcnSrvuERIBYUTQ6RflpJfMLVdpgk8XEiNkHv1fva
w75uYAJsNYBLyfDZKcYhsEilYOO2asvxRKrsbQseO6gF1bb04bUgkWqVz9at79/WC4PVUqiviFqc
yVDSiVJzsJs9TW1wCyPvytEvdH/kpVZ/wmaAkS3PXcNErp1beLosK7JHv3uMegG9pj9DTnVhWk9q
Im5luK55ea1je/Hsi5E4KmkYlEqRs4/CIfz4Xx0nPhV7wb62xrg0qPxZq/71tWd5PDUV/nMXak21
Ik64In3K1+0OfvBKHVtbh6+0Vmf5E9XJ41Sqric2Z+Qv1xZTF+aDpdRfGqTUGrHXu0FTws4dhoOe
wxuQk0coetvvX5MLRSV5qfK3GlEy2qaZb2W/URzFNXe9I2xV95rA79JVLMYWvKKWWtYlkcUEKGZJ
c6PF5ntsmZ+eJPz6/iLUr5cs8p9n+NezigrDC8RJyt2GiOXBOosqZD2B/pS1Gg3g+CNlaaMKHLRN
k44GDsuqmAwI5oJ9k+3k6WmQEJsJJI53tySEr40g2zRGQrDqXZw/qd0T3KO1Kmhu2g03OV7wSGXl
Vzswi51wemaLsiI+xZnGaD+TGWIlXBNGMmD8iIj7kZNiq42TXYJn+P6CL33ci40ZQKUYF1qWubgl
b7VocIQ2vRss8cpMd+nwi+1YQ7m/q3weWeeJeyuG91bM6YDS/fe/XtXmZ//FSmfpH6g8BbgV8C80
OfVdFXiOHI/PlSqfa2xcK6aRO5rLNqIg5CmxdJ5UTcIXrXdbMYHwNyFwxNAm+jZoDWKAhcA8oui/
zQz6EHrevRP+YrnNVJ2CHmYHdDIZ8A2CVvgqXkE2CblU4IM+TVl5bit964OKDC3tfjKwoOnRD4FQ
PkJE4O61vo/fUqo2sjk9ieCcTRZPThPUTptS7jAydWcFUQxHtniKBSD+emR9hIC7m0I4RwJmcwNJ
Xar2m7C14GpLJ1UBrAkl/r6MOjKpYJ3KJunl5EjcEUgnr4QOO3/bGreC5O08uXxRhbIGHpOaThcn
O/1PSKHQW9tSGYP1QF4xMbrDC9sXifAl+lCiF+dEm8TBpi5BsJYjaR7acIu5em8xARpR8CCQfEoU
j5Pr/dswNTehMBxkZfqF3PcpIOGBknu7MxLvAynmEyBrxIQJ0Y11Ge4Gn4Gv7mpccrNrskW0Egkm
PHSptU3oPuuszc+Ebj+OUAqsQfnVGpKLege3NBWiRLwjZKDadBnzaxVmN1ktk/hL7Jzcp4dGHR4N
SIgrqYjehl6S7Mjo4W5q5n3rtW4Ch2y+4zSr8JzCTAHCEEY3pQjCRzUUmBLTRsqKfUQIXiqzWyMR
45xZVMkbFR5tTAwaeKm7sG9OxKTd6Ml0Bsp8ijT9JfKSjwGIY5KPPrElIwCZ6j5q2h+arpzVrPkN
mLOCr9G+y9PIEsWTTjWmX3mUMdLrhCoUAOosbjpol+5Ga4gzkCroIL24SWKSMenH5iQh+0/N7Hmo
jIxIidBRQ+GEgPesUruNoR7agT9MK9JGbqOscwsJ7nxEFAbAQpzZgmh3+NUEebibPXLsQnMX2rOb
5ROhNfV434akLzAjOZ4h3UO00NZBYm6BGryOSf6zUOjZSaRXZSm2+aAsIluT2CfUTXTQtPKXFpof
iSGxdgZ0oOWF5MR9AY6iDY6aMIcDm5BQuAGEaBtiD44KTGDT7FHfgg/yxocyLF+lziSuyPydysGt
UCJo7vvgvpKyW6OXoIapklPo2ilUs/uE738tKqg9oeftydve9mnGTo1XQ++5HqHtWjtQAcqPcvxe
WCQF9LBlE6U8KGK/HxOC7HqCT0h4GCBDZq99JqVrpQ1fszqAw1wbmV3BvOyrbG8I+s6HpAqQZttK
wxaaPoFQsO8qabrJvfoh7FRYVKP1YEzNNsKTm1nk3Rlq8yups4eS3OVVGGiP01C6kwW9Z1Ljxyqf
kSwT9H4sPpo3PLct0mur8vb6gDlULM17BiO78IEJDKAGoVu7fDCvGiiIKZjejM6c38h4bcnZiVTt
z0HGZF9KwG2keKPMI4rkEzvbzqGIwvRZKf3kTqJ1iAr/15D7t2PJ/5z1w20MunlVWsiVCBuUkv5B
n5pDqLF6H3MChatKvlc7iwRYs3DzlqZ8OCP/kxY2Q4EMfCOY03EIaL323UGdKapF9jTOFCO5hmyJ
SCkL2E6Ry1wU6D6V4Jei0g+WlOh31vAvntbvrRn5S6PB83NSFfuTXjdvDVRYhYjyYpCbW7Cf617W
bj3aDrYf126YQar15pwdb1A0IoylZ4yqN1Fjbcgsg6sP5xQ9CKJrrSO0tM1+gQb53ViTZ7epLs5A
LnIjMjg/QMqLtVdNz3FcgEFtNX0lxOOL1WJeH8G5reRAaWaCRgvczb8Te/lZroXXEWY8AewoNtuk
6w6VPEKYGjaT3ybbMGrjtWJwl0ALHsE/bWNttFlKuAZahk7E0G3SK1DY4vgq4afxCQ7xpybXH8w0
kFda9ejp+jEthDUcBTiL0qcSWDuxgLaezzlkaKRJj3/0Bx1kb2jtknb8CHRwhUyAzmhNN5C24YUB
RYtrNoepBLtaqgABMdT80Ao2LkSeCBnYMB8QSMbAoTXllsIocYkkZMrVQy12busrwAyA+bVmy2SB
wzxTHTLgf6h6CqllgkkvgbBaDeQv1rz5VdY4HeG5XSdl9pBlb6IiHuCvg+xNMW73WvYaj2TxEchC
/od/dZn99VKA8EaWCH8t3SRWhkj/JRa5oC1+qpgzI9vcVe7MgTwzb7j/VtaSllrmImylSobgBPiJ
1lbxAA/q++XMhZ2CZC2WS8SKyrVUsxvRz9g9N5Or7uQ74UzAodO60u7KWb5eR0tLy9pQS55gjSWw
lC3jUzmtm125FdY/JzBRH9NvYupWse3b7bUd3tf1R2npXbOmVGioAGaEh47EmYfDU9ySzDoUb4LB
UIiFAR7VaTSbCqiad+20F/yG0rKflDG/eF4U8z7szHMm29Zr9stPaaBs1N8VkdondZ3Z0wsLpI/4
ODpUpNJ1lRAbjYHPLm4p0E5o4Oc7EVzbIl14RZedqMiTVD8YiXlliwFXfk4eL33iZ4K6Fe0mIZLF
bMfSLQD9rIqhsNYSEvKbri5QsES6FNxZ5jUt7IWV+dIgG4JxRW3Dbq1Qn6P0HMAkVI1r9978+kJl
cbGt7mshyBtJjl2qT29kHCbrOmOlmerHQSN0tVZ9sCjG+GD2CJ/ivDlPOpfckvYRizygymtuDDrr
RBW8xYpB3INfkp3jPwjUSKFHPGRS+VF49CXFSCWGEGEg6Ra3YxY7fmXu1aYPoQH5t2is9uZQvJpC
74wTZpKqNOBmBDdSFgJdqJA3EeJM4WyjQKMS8z+cwnWfqvxMUOhVdkxqQs8RDrpzVEuBCQmEfsKO
DXl/VYtHa5TALoD/CMWjTzd9KsdDov8PZ9exHKkSZb+ICJI0wBZTRTl5vyGk1hPee75+DppZqOmi
mNCmF4r3oEhz8+a9x8j+ZIEAL/NsXxKY6cFSQvHrVwAZDUWnT2XW7OHQvKGaAmfJMgMFLBPQDu4O
XOLwhubdqVfIQyopN63WbHxB3wdWvPE8u5XD8joXn3WirNz/FogZZL4OUDWCmXUwwAH4OnoHHACs
Sdx96BvU/i350MFi9upy2Dl/sybzJRFDaKhqdF3fBsqJwRFE7fOVALP05Fm1G6efrHkUn+DBVJwE
0VYb2ufLP3rqJ5y7Xs4erQ5ZHUotA9hdHx8H+HyUlfLuew38DcvUajMU7jz+3kIS6fL7pv1x7n3T
bv1xhnVVz5vR5SmMpmD3UNX+TU7iDRMyOu2sfupr2JRcftO3jse5V02j+eNV8LIuRTLiFEPZflqv
FWxlyuQDtyDIBfnDtV9G0IGADawUxZtET26VODjK8jDpRsHgINfDexX4286Fvfs4HATBXSKJ2uc4
hlPM5d+4cB6C0ff3b4S0k6x6rRs5iW+KPZRAbwf4b+ZGZdVP+a17RdeW0FLxak5SlliGnIgIeGLq
2lupNBCAg0qgwv1tOSBgwdIdG17QGwCUX9Ve3Vz+wKXpnlVfGlzy3WJQUPvsYNdNw3gLzA+3Ar20
NA0uICJbWVffRbhzsz3LLIo6VWEmijd1pneVvfdH4uh29Wfcq1vZCu30VKyALRawMGTOWhZ9p5VM
klInbJo9qehb0TfXnh595XAdaz3Pgv3QhwcNLMiNbBqotAnVfaji5FEU8lNdyjdgHwbofYQrAIfz
Y0zm5OYEF9asznHJ1Tu2qeXPOnuCxiRaUXu9e7g8jfw8vIHMKc5x0/NxgPa2w0rsiBYGkf3UUUZF
aaKCZdBk5GhIJBU0qqEM1pfXyQHA9lrie5JBIU4jEAzM4YXZQzw4QWcIagYUzgaFbCtAygnEHfjD
ZbA4Jsjt5bdRlj5btFQ70ZxGAWfYAfq+CdCyJx863zAX28bMcyHBzg9pBJPSGN4ZEYcmUz7Ar87j
iOwCWI+en4qic6SuB2wLft/wdUBTWKiw+ILNlB7dKWV/1Hs0MHApNfsObYVEtLs6cM22KyBwN/GR
L4/gQkqqz+IsGmJl28dVBo44bowdpKgyBbWAOrelFNfSyy9ZmqVZcGWDB9yjjEZGg0uh4t3C6duI
g62OuwiKSeDwrSXYytkoDhGxv8NWoiWQO4hxE6lfoBC7SUF5B9cR37JNNsNHtrbTzidZZM4OlWS3
SqHeiNpnYEwSXA4KZCb81iEJc0tNOLxv1rCbCyesNu2tH2cFBKtrUaPe4iB9eQ6k8gHMVPPypJw/
YcmcnqhBFQRiYziGwh3gwdtoO/UMym24/d3jZ3M+CW5nADBmThHyPQjBcb2BVWXmJRYD+DyUoXyH
Atfldy0QRIk2m/d0cDs4TUCF0vvyrsojuuhYVVZrSeDXynZq+fe6jVQ1fxqfgqN7H75DWs2GZMQq
zGphG32n4z/mKS3Ay4BFKM5LpT3pqbp1PbBUXNkkkJC6/JHTwP17kEBh/u+l0BM5jYcWA+pLkRWX
7a2Wszsi1ysn4tLjZydiRka30Oo4c6JAh58TIDMl0DXJGqRjaYBmx2DfQ63UUwMAL8aDB99FHdKc
JNrGaroyPAsxZk5gLL1IasoIL2hxhVE6bRO2oEc2SgWtiIQ6XR5bYblG7V0YrDmdUW8hXi9TNBYp
OwrXId1jqj1dnuaFgZqTGLVAKTQ0EDInyIKT4vE33KURnEuo8EHh7vI7FsB6ZM5jJLIQjKIy5dQb
KA9Nt3GrgsaJd+o2UGqwJzkVyVoTOfmG7ZxZueosFBSazDU428ELodbQnITzX6IC+BLnN66UjugK
QfAsiLq3qAXtJXWvahHZLTwEw9o7enG99TnZhlFpISEc4bxNA1gWwMS0VME/g4hErMDUUOOx09PB
ktE6gfOZNcKBxk7LNc7QQhpH1FmEoZIbF6mCfppK4MZsBO+TOpe7kz+ZDiVUyA7FtmStpnJLi2CW
fuMukiXy2IPJulFfmA179c5k8J++600A8YD+de9UYUPdfuVE+8ZLn5uiWXBBTc3tfQHqLI1yB2Y6
zy4FITGC/3CRNU+ullV7WUlclOT1/lrudRQDlCAxipyaNNNhW9M38GxQcB3rS3RmK5r0FmzKAUuC
T5MhqH5DYWvUR+DwNzDJiSNULbPWjtFeat3KiQhaQqN/SFmhbPM2EjtFVk5uxx50NGCkUk/glKEV
Jgoap7ZLTnHBAYBnw6Ev0JSNteyE/noOwwp00DSY0uRlu+/66ENugDYX3QpOemlWZiFSy1EhkT0s
NO5rOyE3D/KomYUOgSBNy1cu60tZvDoLlEOEZlQzEKzmP1FhVvvBrN5hd2n5Fspit+gJ+u+9PaUY
a9tzIcWYsw1lkVBJDxELmvymlF9Z/csvmTMJo4ZAGb6pE0c7NZA3Iw66OHawhdtr+n/KUP4+ANjq
JK+9cSEvm5MGBxUq0W2ElAZCgXbkZKf8GWZnaDRjxwwHWNffXY6f33DBM9tFTCvkx3EftiVLJgdR
UJBqCCslj4mjZJgoaiX70NJt1R6h14cGRf+IelVmBahlQn70pBj5KTbXksOlMC5mgVUBlk2hXE0d
lPnKo2x3aPAa0UnsYNcBBvFwRMH32lsnpi4ce3P2Em2DpGL1GAP8STfoi1VbfwM0rUH2Lj5S/S+F
nMiqcMnSupzFwNpjWsAg/Ygqct2YZCNMNOAm12zTeyB2bMM4T9+t9TAWtraYxb/OzUcF3m6AS1QE
AuQpHE5b9zCkdNMPnXV51Sx90Cx8tDLv/RE8OGdw8yM85LYBKt6XH73082dBo4XTLOx44TbkaVYn
wz0eAg41hyWFR1d+/MLUz2lLEFdlRcfc1CkIuljjn971TB58Xf75023mzHb6vt3/2E6iYFrWTUi0
rvzjQxqqoIfJMMPrRqOFDezllyztljl5W5P9VE+mTyB/9BfIKCOk6jaY5cIgJtw/LNkCKhf90JU5
WRqxWYxQohwW8pWYqMXEjlxma9GD2vEVosHS06e//xiyQtYCSjieLo+QVSJEjgxBgPyFS022cpte
WK9zbmrIAHQMXRo7owByCphXTX24PBV0WvLnJny2t9HDpFJMtRg0SEjGZyMEICrYpbRbFWLlOtwZ
MxXcetC4FGnDSqAjYKlbocvpAWJCiFn6EGJnFqDOBiEQhVYOrEtu20qB3jRkrT1uB3UON2LVdtVx
H4/xTQtb7Kbeoa67kkIvDc4sYLRy4Y4sbSIH+AorjQCAFyvrZmkzzMJE5sOeum3VyCmU274+oVlc
qxA0h3spqbNf/vpZvEh1qMyWqCI5Y7ln+qfA4XV5Zhd+/JyPh/ojGjR9BXy1mOw5YbpefqARE4oP
Pqxc9BZGfk7AgxWtUhSsjhwfrpUwjfBQNiP6ysMXthWbvuvHtlI6VnroiwKVp6OXnoUbbazNLtI3
l4dn4RrB6WzZZLwXej6ZxlMNRvV6BZRh37T2UCvoNEnPKgqTGc22dTk4oQqrFLA6saBhkhpNFkYw
5lv5zsUfMltlsTq2Jc1ACm43LbKSV3rIzBYwWJPv2yvmKAfpZu0kP3848e828Y8xhQg+kN6lABmF
Y1On9xo8PX31xSt/+S1zTgoQtg1sOCeel5UeZXM8EiMzg630hl2JuJ5v175kiZg5J6YArtxCMBc4
OKlJWxMgNoiM8L0Q3bEOgptaQE8lptCFQnc9DSD534nkSZUAyaAo27kebFsJv1tZStOS+TeG8jmV
hUt1GjLOfUQgUx7MfJej2kmvsspWXmSr3DbO5RctTN+c0gJEF8xHGEY3A+CJwWqHg/IzAfWr58sv
WOiE8jn3A5fdnvqTnkN8JJvRKq/9TWL+aSzvFfccaw3EvHD+82+R0R/rEFU5jSpwvHS8Xt+1LvBV
EFpIYG8E60w6vkHRcddKYqMMuak20RcuRhCiib2JMwA/q5GWsAlLjzCSWOt9nY9kXJmdgm7hMSXp
Q88JRnqEq9Jd80t0MVdmcYaHZewHPvriquLbbttuqhxAUklbae0s/fJZ9Gh8OYeNNdRZAvLgxbsh
lo2VtXA+M+Bz8wPoZpYij0Gg7Ex365uwJ6UGsxqLwUGg7lZOqYUlPSdWwKRnZJ6ClYD8Ah3Ynl65
uU4M4jYWoHU3lz9l6SVTofLHchuJ2itBNq1q2Dy6XINIwWhGjXZs88fLb5gOpTMR4LuE8OMNpJUb
CU5kocNl8gGb031USJOZQHAj6UA4tLwbrctvWvqW6e8/3qTVEokYn5ZTDicR+YNXNzUMl8ZCX6EP
L33KLJ0tO5ju0gJ5A1wrSz8H2Se34g5zE2rbGjXCy5+xUFzh36fhj++I4P/F9DTHus2TFy2HVYk0
kB0vw52mpTZsB01eyFtO3rUWN1tdt9vuUYLKr9QWW7iGW6WA4IQcrNQrlkZ1tv/h6lgxt1OguQeW
XhiqGx1sMcl/kdfUxc5nM/y7u//jc2kieRn6e4h4sQ71qF1EnqD1vjKYSw+fxQC9I5ASUiHpCIM1
w21qIw+Afc++Lk/VQoT5hgv8+OlVzhJ9pAQaP4r/Drvjm4T3Kz+c0IWHz7kLUNRlrAEG26l5Wlh8
qKFh5gGF6lGoVBQ0tERL9+MYXLXhUIGWTg9xod5n7XhIpHIL+7odo54OoHUxmG7B8H8z8ZFL4yZR
x3s2RNAQHv19zEA/8DUCN3f3k0WEA+/UmGGPZDskwGp3CkrHGsy99DDeaIy+ybo7wA2ocAIYhVUh
fdJd/zZNc2QVgb5pufpeZ8VN3oFzFoYwK0Nd/LkBshby/vdC6EfwMV+gDXotZT6zZE8Vht+EH7Wk
3XbAYcFakXVQz0N5VpbTu1FJnNhluyEbtnCDO2Y63BsHDTBjSl6bmMGUncKXqK3+qxPUcT05+9PE
qMmy8VQlLcyBGFwP0waqBZIP5Wlgsg3QIECMkOunwA+fNa/7AwUAgFbz/kVqYmoRTe1NeLPd9fAK
hRFsZQj4bU3m5HCfU6saSFogWTIV9IDY1WD5rT96nvZW1K5dpLAKb8aXvio3ri+eg1C99ipAZ+u4
tZVa/iCBu8taWTEHLMiqVe80FttAsMim6oEVAd/oRq4tz5c3YdwLs2uG+0qnD0GQPGYt3uqWaW6C
B7FRVfiYRfpVqiTZRi8osHHCP8Kw9SAl9Xtchfu0AmHFCxvIz/jDHhJf1cqptLQqZzFQ7ZpQr/QO
eTJK3VPDf6vBhGrl4d8d4zOHxdwEAmTwPHIlhjWvk3stjMutVHaAtLHMkMJim/uwXITkjaVk4Qdo
J7guQ7i7d+tnxQMNONDUTaH4f5SxBOMFVo2yDHusEndfpqWN2db+oROdawL2eac26ZFS8sdt4msq
g/bmusMIK2omG6EEzjKw1501+BhaH32ELPPB/FE1sxbDXd+oWwFYfBeCzlKHHDjE6Eu4CYeOtBxB
QqKzvVZLJxSENajSk+oOsIbUg5tQlOBv4RKw7SW3s8KROkPWH1gJ4BJN7obK+5Tq+KYMVTNr3tMU
POO+f+HKCBPK0DtVSnwN1DS4j/SDCqAxw27cCCmCIbQ07gAV/OA8+EwjWIEHpPzwJ9HrMOLwPcUD
tdg7uQkLtn3Mr1Nd/+MF5X9hKUNmZ4A6YtJIdxpKEytx8XzYhaLx30exAD+mU+FG6/QJ3w6a+ujC
kgzmzdpGS0OUStXRVhN4LZL+lCghoGwCbJ9RBtkXezvm9EmqED8gY3M/qvDzZPyxicLXzk1MOKz6
JuyCXrtosPMsPEhwE2tgSFQp+NxR17kBmLydjPxYD/S9LP1TMZS2BntgSWcwD3QLox/YYJRwdNuA
mL4JuU9BLE3g6BxctyVwLTl7lIfq/vJYnE8a2FxjLPZLDyKTDDcT+jAkPaTnNaflsJaEsyruspdf
sgCFA03t7wHPRj0NecCn2yXMcix/4z6M29KGK6sFYaG1luz5zc/4rCKjE9EFbRdDIDd6HuHnp6lr
Sc/CgpmXZKoggMRcoUNJEVUZoFs9KIWknXhdGZ7zSQybl2NyHSBWBQhh9AR6Cy6e8MTdu5Zqw6Uc
yG5uxnZ8O2l12yvvm5Kjf+MYm1doBjVniqvhffEx35WfkQ3mFQqCJlgjQK/ooUFX8velcZvlvFyu
m6CikEutwWPQe5TsEfGUtV7i913j3+/gc/hvKloYj06iS6QxqLaVOYAq08cAhjzBLPMn9Wv8gt6g
MJIbFGi22soAnl9ofI4G1mQZJDepwWcViFhVuvfHNQjJN8D/3DfNhoyUYoggMhY4vQw5Vya5EQSS
QeSqi/JJDwPZ7P3sfuirmyQq9z71bxuYIYLMA7heIH/UhbgTEVgroD8Nmb4D2eOe63BVcJOpXdz3
VkXTU5CwKw1G61kSCFzgc1AXROxBSbMCdVOViVHUk4pD+wB7pc7IIAhteCp/LCtxSlR9KymAlTcB
eiMQDd94GUzMaa9rJq4FdxJLHxMZ8o7gGRujpq4spPM7hP+DpZUUweCY7jlgTJu93v7XwP3R11Ir
k/jt5V2x9Arl7xilVpEsolpgMaW3Qjw27pfH3rkerSQP56FiuE3+/fjE9bmnM6hIBsFz2W148FhI
X6520qKjP7Fw1u7lyvTAcwtoFgVlTZS6S5D1+0UB2eXCh6FpJ6B3G2enkUp2VbkWnKd2sE7YinT0
jSqX7/IKuSNL/M+uLA+6ihXRBNAc7agm7QWHDlOMskrnFjd9r6xcV8n5H8rmWFt4iGsdbXH0SCE/
ErDvkLKWkDEu9TtlSDZh6m+1lnzIlXiHTOqupHQl3i6cef+AaiEW3WpgPqPAXrx5OXLasXvMNHLl
dekjGSDUcXlFLbS42RwYyhmocXkOvEY1oKddlZ8NnWQ18gb/tOGxlhXQdcoIF5WYZyY4zy9xGmTb
fhzEFuj9XZrT46DUu1YfbzOZ7PSkK4wiFvBGh7mw16m7rCr/yLx9jkAYnWyu7aEdNnXIrMtfsBC/
9envP26QeQocCUlQ4YZLtZK9Ec1Km191xtgcZppK40BY2k/bzTMFECpetWY8cj48szm0FFa4bap5
GRzNcPsaxWvAV8q4i0t2FiPgGlN7SZ/hlAQwcsJ79Qfv/6zmpM3lIT8fJ9icn8eYDJvvKJe2PjR7
4Egf5G9+kpqRft02113zmejpyvI8j/Zjc74eS4LRzULfd8ZO9XZeGKtGW2mNAaO2K1d4sLlKy/so
8VcOzYXCEZsz92IwQ4ahS9Fu3VMf5ktOdsXMyhwPvuV/oOyvp1v9C34qqFf/DpLA5uS9oICRVMuh
/a2RW1/PLYaDa/R2rrtGTVhYanNssUv1IqxaKFkSEL1996Bhg15eBwtbbw4tHkQAE3jqA+vVDA8q
7kBpVlwrUAO4/PiFSj7TZlu7aSBnpU/lyNpqkf7BPQcAZtdqzXow7Ewx+idu5qtI5qVxmv7+I5Co
k7ytDhdVp8TltdHgZdsOK4FkaaCmJPfHo4tW9Ru5aQE78YaXNggtGvg3qAJtLw/U+bSA/QMZFgMT
VQg7AzDGH7l37NgxQLlYod0KCmGhjci0WWZQ1l0hXA2VNLbN0MrMjMAZnWCrntTb8avaMSe6/50q
M9NmuYEGv1IUW1C77XQN1ll3bfJ0eZQW+k9sDh1mFW78bY5hAh3jKIRR30NvzaBbvvdMELf/H2ZM
C6f3HDfcAxHe6DlO704Tx6iXNzyDbK2bKZC36otrOkDoRuG1CSbXqddAlkBdozY1T36gvgKFg8BW
YFbXsOZIW/J4+fMXlvcccNzVLAyIh/TUS7/K/o6JlcW39K3TovyxtmtFd5VQh9RaX3TXAuSPkLm2
5ssOU4sbqpKV2Vv6+fNYEMluyhmGNPVTo06flHYl6V3YPHPE7+hHceBFuDRD7eyKeoCWqpG7U2Aj
ZUhVv/KSpV8/CwC8b101nYoLEs+30PgLTL3AZed3Mzs78Zlc1xIkCsEtLZWtGrqKMUrqx++ePdv4
fdCoySjQsJHDT187rNoHL0TEOfw1zGC97pIocJrBLiRHr5mpqIF9+UcvkA3ZHOs61m0u8RIlYu8q
uco3vQPTwBeo35u/A32xOeaV9RymfsxHDTf0DQjvol2MnCFNrMsfsDA6c4BrVxVjWCDvcRS4NNWp
fApyYvFgLSNYevxsy+pFEgdtil/sy0eJwrLRztYgswvQCTbHqqq1y2GmnKHDV0LBHS5a1ILn3V1N
TBiYQb3SKEcj3Lt3a+nT4gunLfcj/mSVxAuIXsFa4ZjZYls/+N8urvEhfGqsieFQPq5xnRZCxVxh
X5e4JwvQdh0G67sadqNadp2jRVqsafUthIk5PLUc5BitnyJwuJ6cpEx7KJO1u8zS6SdmO1mioM3H
ZRni9CNg50H7IndalNN6G1II+//H4bdwO5ir6qNWLRVSQQKH3NdWD6l2XHJwV7f5Zqp7wWkB1rFW
ejWeAghBGmuKCAuFNsann/NjHYSoZg+Kh7FTFfHBWPXQB8GDB03MXi5eFVU7uZBstdwCxrguOHbQ
9eR5NJE62IkU/DoOSWdE0+HSKf6IapPkfUm5WGkBL1aXZygBjm5DmE513/Ead3kH/oyQyDeU+9oW
G3/vrpWXlxK1OfiVdW0wFiPe05mgxRm4ujj5B3xk2T3f11t9F2RWu2bNvRBG+CyM9G3TaV0SoZad
R0/Iao9pCpG+qlxJOpceP/39x4TqouBSkONTWr93OJRgGgajp99V69gc9RoPvOfggvuORxTIlKZm
OUL5yn8ciufLMXxhG3wL6v34+TTM/R6C4+hagL8iCNkUELbuhsbuhmyTkMxC3fJAh2ClVLWQhs2V
T3wcFxAmw/auaGHHo7oD3QpbrUH/7JTIa4IBC3PCZsE2QKWnaBQ1dITin/qaWGMLilJSreCNFgLs
XJM/0FXdH3v0MNLhnnn/jZCGG9WbuP1d65WxWaYU8ahjpAojR3Ov4L1ltvLvrEQYm0XXwO8gsEbw
ZDmtj3qBvZesVUuXTjg2uxFFUPmm4LvD/KI0IH8IFrJrobcHbSpD2qdXHMWI1BxXqthLl+65mn5L
snTUNRSBeQlBXdnV0I3X4OaGkqPU1l+oiDIHGB57QEXSqEEclUn2Fnkl3Ljjlzbtb4cxu+olfSUV
Wopoc6l9yB1keReDstaZ6J+4W+C3APuMoPduj/vwiW0Up13zhFhKHOeK+2ieh73egZAnJde0Z3Yc
yhutv4Vh7KGu/8jqRxJ5ZhGtVTgWttNcgj/qm7wZp1XjqeDXMEcD+luoK5tpIZmgs/hJcC+QdEma
atcQxPU5tYNSfrwc3Bbqct+Im5/BLYNMSSYy3+F5bvTRQ0qAFYX3cO9ZAXSGYKy+ufyipRGaXZxq
H714oeIQcEv4ioyS/tTkhWKzTF05ZZZGaRYSYP6sdHmBL3GTL5hTGHG7UvNZOvK/SRE/xihIfJiI
dkjixduUBRHDsyG9PDFvi2sw4393s5yjrpUw7PuBwMQqJAqUc4sOsvN+vPLwpdAzh1yTFvrNdQsf
q8Y3AXsqQVCEYLTVD0gcB1hF9P/FNqC7K3t9YS7msOuuz6WiqTEXsq8YYQOXcbbyIQtiPOy7/fFj
MoAaTygPYV9VW5NkQAw7boLaeLZVHj07MiurObovyWt5m5vSTlo5k5e+Z5YgtVyU0pjCurwn7JTl
xbYF3PHyvliwMIVQzt/ZEQCayRDQEb0JJTxEJfgEUC5Ls+wV0nMWb6ttgt4/ZP9h3DhmJ+a7rpHz
zs5yCapfUXUjQtmEkR/kEXTvEEUo6V3+YQsbdo6+znw9FkUwzaEmG0oQmG6VG2296rqIz/u3c8jm
WOpyoD7avFPgEZ2po2tfJZliqSH8wogOEd/LH7F0WZrjqiF468fA9/1vGj1aE0AZNgUOMzDOm3Tr
rwSfpcGaZQ2R7w1tOWKBUKi9ZPqxLgM7XivaftM1z43VLG/IpVirfAUupkPoDlYi6zs3cSHkqtHW
IL4Eo6lJnraqEtiikD7YRBmkQWo09AtNNdIw/KK5hEoki3pDBebP1DKy69Ns08kw/NJ6/MclOagi
vA3U2kzYeJ0osm91JEWjbMz/U2uFm2wSWY08KHN36uMQxwcaZuidUNdufWC6Yjc/BCrwAyTpUyMm
PYcTmnvM0qwCvAi6sT18ncu8fM9DQHDGWt+66nDbpsATEpLd1Tx/lpK4tilwajgUus82F/q21tyH
uI7fagFWTdvE6s4bwADASgdcKKy6dksACTsmLYHfVp5FK6tmIXudw80DOfEVD7vSYXJqpcpdDJLa
JJKs8pUrxUI8mSv5Zwqp07aXcSMK6XVJhodY8l8vr/iFljz77oj9CJBVL7tBkcBhrUmvgL7s2kca
mx18TZ8UNMCAz7e6eqsJh4w7/As6H9+O3xaZawfZQkrxnY/++AFkxAqiA9pUog4hqwLZZwl6s7F6
0CRlVwxxBZaNvCZTsnBb+j7vfryMe57POm2Er1j5Ho43EIAlTWLXugdJg8fLI7qwt7/z2Z+vaFlW
StAVh9JcdpMx6VWqvA20yNcOgClGnNnd36Hrx/PJECtKqWK80BxDn3eiTQtMitjUpzVK0FIYnAPL
874E0lkmiLb3rRU4gLNY6P7sJ74VfDZWpQmWhmoWBnERrocCscOBmdEz64Nd7bIbHq0V35ceP4+D
pRw2ScowUu0BB2MUHHu6kp4urKM5wjwUmuzpEgYIGj1JX5ohOA2DFG/EeGTqytZcCCtzBBmVunRU
Oa5/cfpS+NmhB5bKyw3i0e2vVuocKkaSQctk4KxAhvROeSsZOZTjGczaLj9+IWrJsywIxXhASWmI
oiaicdh8sWglvVqYV3n6+48doFCY3HENJQ9XCm+hltSCwYXrWViuMaOXUvg5mFpTQtlvCUamtAZb
TFFwN97FxghMqOysFu2WJnh2xxn4CBmYHMocBEoSrleY0KCxZZHbIihWosXSUM1uOVIwDEyL0RAR
0Z6x+364duWP303vbPMmMAYoaoHpjRNlBwLDQQq4ffnRS796tnGjrvVpUKPLMjYvYAltB//Vi9e4
TueXJZ1Du3Th9awc4sDJ5FMOfDhr1qDE+tnITOfYraoLYlEVRQi5m9cyPQ2Qh9eKJ3DEIMv76aWp
zcPPywO0sEAhdvj3FsjDiokaYBgURzpbMqbWR+94W3Wb2sH92rXs/DTQfyBiXCRZ12KfSfAIcv3/
0lI19FUN0vOrn87xW0GucSXRMQ+q0p0AHt+TkBocJkyxzldW/9JUT3//EShcaPlDD7mJnVL859PX
sXN+OfyznUu8NtLcCK7F4o3rRrmjh2Q7buHvASk8Z11jb+EcBgDv7w+oatiy+QriUGUPtm/iNSY0
Dxw4Lzg5LiNr7LyF2h+dA7s6FIqrkcFFlG2BHAO0y/DeFHhIOKVnQK/46DsJSo01s1x97WJ+/gSl
c4RXL+hQBzDmcuQt1HBvEGT3HYwq7iO64R/caU4cfXgTTJwHtkn3Fcghpr6nj8nGHa0AoI176WFl
MqdJ+zehonPsVwqdtxFc2sjhMBiW7cqoIxOXPiPZwWGoNzxrDZq98MlzxBf4GGFOVD8CGAAsGbcA
ImMT08oScQDN/rUo9H1XPfc9s9jQ6GknKR36cBA1rUazKZ74BmWBEzxieqO2kQ5t61P7BCcR12ge
vORbHGVdlV5ZsA6ic3hYnqhFHRC4U5K6kyyquzdgsW7iXD5w0Oz0yUKuLdDgzr3sORUM3DjhjFAR
N9y62jBYkwHRnd2E8H0zyxSsFuJme5zH6NLVL0JIkApJTf2kh9QS8FaqmbyVaLCBT/mT3IIpkMJx
00A3gR69Sq+2krC5+woRZRh3IJQFduFjUY9tZXieZEoeewgrkEskGU9lY84MSnPVGhuYOwp3eB1g
ed6k6htskEyCG2QxQHxOtIHB6iCG3CvHzV2WX4cCNNIkJzLquM0n66jhud1OAo55HDpTzZPK4IG6
15MM9jYk25XuuO9lWNJFkHGPc9+A+Nw+aNAcFfJbB3MKPiq3speP+1yGrR2pvc6odMBt4S6glfUb
KXyjzISZJ0j8B903gMG9Tkm8T8b4cSDDM+cthdnM8BBome1q6MSCkaDseF6HZuy1AoStGiWB4F3X
i7ccUJidSvZeIrXHMgCSRKNuY2YDe/SgVg2eJFc+IWwBpVUQu46dGicbkFsPiVKGm1Tkr/2gOV2V
bGibwLxB62ytya+bULNTKX+C88u1J/PCaYUCqkMOozmvkSCqxo4kAWcwjpKtn4AQMMh7wdqPvoUS
XVX6E/WJf9E0af9Ql6Bly7sCwukJtqfo3U1dpSAHysDRKoPnWkCIl6ZaeZaA/j0qUO5R+PhWFUox
mVbsdEXFJa9tnouyfuREVW0Uj6AxElSWO3rHfpTAMcnVB/jWbZqOX1NJCoxC1e+JBvt0WQnstgYP
we1R0WXgWGZxcQjH6MvPXZDcesmKIW+jDOzAAEvYdGg52ZnqOplfPvpuBYmbwUehpfoIJuPQWLsN
wHcr23jX6WVvuEGagWT6EaMFRjM4sPRtbbiRn0H3MLgGR+tRSSH1lGXJg5ZDgp+DWGIOkWbRhkLg
ZXyTmuJWqZpDyArY6LjXU35D8uqNC9dGjf6Y18ojTcqnnI02k0YwthqJ7pUSQkmtclV48sbtgh1S
3o3fZLbfAt0CgjtKykFiMw1NCh7xDobHBMJ9WQ0bXlhL5S7MM+SiM/LR28tSeAPlFkjzSaDXlQUm
GjTC2yCAfj+omS+l291OVliGlkQ4ZApWGMFAjrni/qmLtruqu3RXqPln2RfQe9Glu6poTVqIB667
qHU2UbMmhbgQ7adk50dOMMgK78oOncyxkq4h7nOV6sPKmbaQbsxVaiXPVVhOoBqHdWtJHEWw5Ff1
QmjH/P2jUTLTS70V/8PZdyy5rXPdPhGqmMOUQVnqHCes7rZNgiDBAJIIT3+XvtH5dY+sqjO0y5ZE
ENjYYQXU49pLKxrki//e1d3T32/AK5nYJYxUi6KDlje0jmxEmiCWj6g0R19kVM6rv3/DtUTmEke6
aGeoFUMmVrtpcM4x0j5KogxnH7R8YHVodks070rSegkjHUQrIKzpAe4i+b4MQfOXzePU30yV/r39
4l6CSeOxJtg5DKivMP5iBoqHhfpxjf0OVBhLl7BdDgBELnCkhty8S+sv6I7c6v1cKTAu4aV8pm5M
B0AuwWuKzzpY3ya2dBLW0SmGNmbaQEE8UdyBE5+q5Y3u5rUvvUgnRh5oFUnTQkcaeeiRrtutm4/r
W9YtVw7NpVQtd5GNMuKelSH0c6z7La/sG+fxyla41KU1cAWEFHvANgG0LGYYPETwgxTY43/f1P+b
If1LonWJIGUCok0zB0ayXYpssKt1M4v1gpR9ZY/sQ45gyob9qTCxnRpLwSTNvLGlgEmLX31RROck
ss2954G6WwcbzE/2LIZ/PQe1LYSDnVcrOJaMcDhxFUj2cMjtYj2mLSDG+Y0HuLZAF2ElrPyxZdEZ
dhYF+9IqTWLFS5h1s/5TOO6XheG710wA89nzF3KKJyBZvgYbrUwYzLUJLXiRFAt/Q7fkpSM2P4+e
VnAoW5fwwW5N24CxCxOgcdwG8/xFB/eWsM618je8qIuWYVI0KmL8PEiPnskB094+tQcra1ckuyUD
f23jXzQ4CMSCQqsiLeRX5NZyyl3VR7lo+M7XP5aaUjYUO2bEf9PbcC+RsToe/LmY8HXS2wHLk/Bo
79W3IFvXAvAlMtaPQJ4rI/i6Ow/lY7kZ1ueOLjm2W4iepFV+q2Vw5Sq5xMeimSgiowu2kerTc44x
0jx3OZDq9e879tqLDy6CkTdMo8c8BCN+ID/eb7TMwAoBUe3XfH/7Ia5+y/np/pEjcCeC5okZ6f+G
xuAXZouFywruf1uIv3/ccjv798GHe4mYFU5VLLFlAIWGbSeM6OotK6sj4+C2cNjTwMAcQ7T13xfu
2nu56IRw4YY9HdBqHLwwxyJmvYSzU6AyW37//RuuDKbdS5Bs0XheE3rzmUKFcwG1kLxZIeUudzYI
I/D1uYdKZkYATYRj/U0S1ZXb4xI4G7JeCQhG0A2NzaGSzt6CaMPfH+jaR18c/9HpgfgNLeTR8Us9
V4mLmenfP/lK2L0Eyo6ND80NA9meMMaYcnpCLEhhAfH3D79CZXMv8bANLjulpAbIG5rbaBupLb+j
D0XmY/Ka1ifoGsCETr7FW/XfkGPupbxrS7UVBjbAU66NsijRwFn0d/CbwA6D+eG3u8YQOgOT0v9w
n2885DnQ/8vVewl3dTy19DREJuSMzUPUxG46dNTJMbjKRCN/RDDsTVznkwMNmN76iTznDxRuyxtb
41o0vUTAGmvS0m7RMgJVGRCf8M3ew4kErTIU42V6G+RzJUT45x30j0BEMIwPMR9Ft6+08mBAyQeL
VWgwj4hGJB3rW2f3yl6/BMWOcpzR+cD3nBX6vFxt6j4PTYIiT2Hk12XlCoaUiq/+/vau7P9LhKzf
MG/sBqToTv8aLhCavhvkf/zo8375x4LpznN7MQgcrfbTyCKxvMMI4ae//+5rq3QREXQEOGDdR7gW
hmcdP7bshu78FbSVeykOoodA9pVwsSAPZnW2qFo7OQTJcqfM0Z4rkmE1rtEzufG2z3flv5ydS8EQ
oCq407ik3tR+8aYD9tgWI+yYxw3zqgNMXl//vlpXCMnupXKI7Vq1H3pospDN2TO0urO2/u4cfG6H
/ys7ybtIB8BlCbu+12yjHZVO6Bx4zZ29PNx4gCun7//zuYxGf57hgQwNVb714f4AaXKISaN4BY2v
Wjlb7wlNo+nLSar8Vjf62hNdnHgYAdN+mRy2YUSkk3wdii/h37Kmu5IFXKK45VLEjJ4HVIrfBdXW
FvAOtu+E/LmxYNd+vPt/T1+sFoUGJ6p8a+3B0+DDXp0xJHU2bqrTQvIigfbGTUuea1naJah77MpI
aAZvsHrrpHgPEExDDPbXbt5/3v6aa890ceiLKO5C1mHNxHBPnTeYE9Lm/e/rdSWeXOK7IYKmfdAo
m82goM0FA/RKbv/+yVdQPaih/++bYLXukPPF7aYf/YNVUQ+e6ZhUdVy/yNpe23FFMz/WPpwWM8Mk
zdzOLrOFkt8aEJnEk16yBPoXY0GY6LY+DU7/5IeGZfFkf7awEkr+/kOv1FiXIO+qheFIxzGrgJH3
3kR1Tnwoy7hBpVMyk61qiMz8qFyXcyzy//aVFzFjnpWBPygaraQr3US1sLkW7cFU/r4aQiheeXYa
DgI2af2Nl3EljFyCvc8NlAJGljjSAExTNsJlDtyouHhiFHZsnu0fECRvsVqvRd1L9HflAlrOZw7s
qQ/La+p82ar9TR0op5yN7aOgfZhnSJrQ8HUmHU2kiW/Vftee87zN/3H3LkUFDbcF39wTWKYEdHkb
B5G5mu8sOJ9nbs0xM1huvMUrocy9CDXEUuUQqhpMz+jdNENi+WG2cINGS/Ufb2X3IpfolR1xqF/V
GwgGe/DIBJu0PruMVX/OjgJnOGi3KXBebhyFa090EWgiF9YFc3fWewbYTjwFkKsb61dwhm98/pVo
cwkYx8yCdaOAMp6Ddr7qf6z4xj15JUJeYsWNRFMSPnNs0yiwM2qVGGfruMGNF33lZ19iwy3imABS
lbBi4XBcp5DYXsobRfG1j76IBPXcR3BxRKXEDezk+zG1b+3OawXCpai2GsywsJZAUwKw8wXG2KBd
TpD9CvDnbZPf7lWcf+u/JHOXcPCYCrt1ZYRAL9QRXPA1jyScNWqzDbr5CGnvW8KE1+rKS4C3p1Tp
hpCb2HSD3a1wt3wulr2qhPNrroIDhIq3XhM9QsEB7nLzZurc1UD5wzDDpa2qunUF6qzBoM+vbwnf
/Q9R+W/PfhED3BgGpBBphBskFnnI7ZV/KHcsde7CNaQtQTP9b6xv9xIV7lMhXFfhi4CXz7uIbCfu
paz9j9Od/13i/wicaC2WRdCj2UrKR3hs7ftZr00Z3cjKru2QCzDV6M6LMQFK5XqE8G1HoB4ma2gR
TK/FyNDIRKvx7xfrlQB2CYP2+1E5U9/Cnal+0/qLlk9nKqI3jTc+/8pxvURBe0UUTH6Mt2C8373/
bt9Klq797oswgBs5dmp/hsVTad9XKshjVz/WTbyeSZT9fWmupDmXGGdrcIUqGAq8qhnrxBqDY9dU
Q+I3Q8ZcsR4jqAOKkSc4IGP696+88tovkc6j53FA3GGVakF4XrZ+lJWQt7G42Y9xnwo/uJHEXlu9
89v6x+bVtSoWArU7iBrv+33f7Ozl+Ovvj+Chr/7v4e1/8fUfn95UmKz7PppjyxAdAoxIrM5W+84a
T1YHq2UN8XvXPASNu40Nh6y/t6NFk3mQLm0K9l6ErQZ0YgTFIu4TV/TQYym2gxev7QUWU6W4dyTa
YoF3VxlowcK/KWn0eB8YBviG6r6rvr8zHZyKrKiGA9ZEVhhel0lIC4C+LPRhKshE1f5eVdFauLqG
06+590uAsS1yxnv4z9p1T3Y/P2koPKX9pJ8U0G7AekCwX1bHaVzuSqe/lw4/OUGvEwIoBNywAXWK
nRIGe+I0q3kX1+OmLer9xMIfXwGe78Jjlxp1N5TFvQ0RNIzi51Ws+dp2BythFWxrObWPEFa693v0
4GqlSSobvbE7CuxLOT1aUOvdj55Zx7NZsaZ8o2UHD9r+UyzBMYCVXwmbumxQOLy9M2akQSfX8eq3
JqzsbGAOSxYn2EIJI2PhsGrl1CYhaX61FfVTVkch1Mh9kN+m6XcrYPtN/A+pyZDB3PhIl+qzE8PT
xCLMyeodkf281lwmwwQ1ZB8c/bp0c0EBLqABzP9U76elLR5jGuxYxMuERJUD6V3zbhVMr+KiPrJC
xmewypgvPaD8fkkyUYwgYbjeTjqBk1I9fbd4rDSa/PMqi69uku99Z+1VFN3R1hep01GgsCScCHXt
aYzZQIL1nSBIdUxWU2N9+ioAgqpx0YtDM8Ozx8Sd7DrzHPUgfPZrGbw7yG3up679KFunz0JP6kTR
oISdc7VX0PkBcH/VD3Gb9XXIATOiT5JVVeKo4X6qxIsL1/ik8/z7sa8/mwD3AJSwVWCsVAzT/XK+
16Wn0JJr22evjPBvA9QT0JM5ulwvL5XT/IyavTsLcHLd4iW1O3S535ln1QBSQpD75bYjHscIIugQ
x3xyqP1Ex2BdRs6fYQqf5y7e0zJ8mUfAVXA3AI8l589uAQqFxmJMlircK1oDr+lvGHZg5NvHzmnW
fQfSTj04YNN505op/uLVDDYtvIFQOLSRF8skjtN+MUL+YKT2UcXFdzcaP2lLbxv4vvsCmefT2I7r
YGlfBCh7SRtCdU2yIOXF/EjQik+BnduBAnMy0wTGbDHQrKuC1LicZB5mo2kVeaCbjeM3w05eAdNx
gN8kg/2XSSe7zIuGrASfPgwBgt4XxUc/AI6LtjVCrr/qSSyThlunYTJluow9Rn0Sz1SQPzUSWddz
tlCLDTCnRZEIIxOch2Lfyh5ZD70vAjiHyMAHdUqwJ9R1JGMQEmqC2UslFR1sZJo+DRSXx9Iucmr7
JGnj4Xnqy5U9WWtXysS36K4oXCudiH7G4TiGhKxrokAiGdwQRrrVvYijX3xxTzpSG5eXXzYrAgyJ
Yena9i9D7Oz12NZJL8JPUAbWYwlNGtuP7vsSbqZKoTkyldWd17dvwgR54Zu8GpxHVoSPde3cQe0H
2KmmyPohQK1f8yRc9CcUENeyL577eXjqGYvXHsxCU4tpkTQlsKjVBOObfgTByi0+1OhnAB5u54Dm
MgL7VUqZn7kcZI6ONVUMwp4cph90SGOh3hoz5VCSPePe57eqsfek4RhLwNgzc2Tl/yifWiunbu/i
MPjWkvqZmeR+bpYTXfwP0oyYY0DnDIrjnihTyE39oaHczuEMy4cKch+YCYCa5sskLLw/yvR3yzRk
9jRDrx64vGKUp2Di7aGpwwI1iwVzMnYKSuihaEjMkgn7YsRPBqUDUaQJ4OCwoC6Tz0Hs5BAb/yRs
+O4cB9Qk56Qb8zzCwMz0xT6cuyQsq6c+7tKycjbaZggC9fLdUZzeyE8nHH1Y0sCSfkDnhbhFamoE
dBQgThxkVVy9IsrntKl/zYOfD9gnwBhYqxFnFqqna+AHMnsoMwEHotGuV5r94hWkHuugyKpBZnZb
p05FDgvnD9Hi/eizWQF8ROAQ4aYzCV6C0IFhcqkOUOtajRH9GYYmLyfvsQ7jb4u/dqD0Mcc/Ncuc
+vOyDXWxgs9IKs8gf9JkEkGttwl0/BseJ1bIcnswsPEwbjL28PIgOh1bP22l9zQKd75rWb8GkTt3
698QPBySopd9Wszypw/0vawxKuHWgapzSGp0asj8ACRl1mG6IQRFBPS7hDV85dlLygJFk9pYmFti
cN2E59Ab5n0FIyHaJ1AbBQ22WFsWmTMrnFaQJ34cSAAX+nmnCf0pXJkVU2ElKrB3XaFWxq7uI3de
LzFeMmHuM3A0K1E4aTNHT54b7MxwFh8hYy7LbmcTXCgGggSJE1omr40X5OMkyoRXmBBPIU1lhAON
e9/FsHVduj6mbaZsN8OMrWDidQeev6vIPdiqWQeYqo6abOzVTzzEWUQV2PQnE4nEU79Df34oxBGc
zdVE/Ddhc9hQ4aaxy8/JEysSkHtklCfPie8dIj8Bg3xuhzLnkCPye5mJiAGTydek0puZeOCGO/lI
HJqJdnohE+blodnwslm7HFpnIqyOJhhfJ6j6G7f2kD4Mn6KuHhpN4KDkDStDyUGHDv57/0YRtBDP
h5y488NSONuW93giMDonKz6jYQ/Mw0Frff5rttnvbhaHyiEAjPYJHP0OsPF7H6vyoYjV0YAsjIeW
286r12Mj1lHvrGS3/NgWOYYWUMBzGMOLQt9NQA8DV6VT5Dvrqfc31J32hlvf7lhhHd3gqXf9L7qE
4Ec6Vco8R2fh3L46BYG6djf92NV0FzXNYwxAJluoSH0l0McRVKY1qfNujk/WQFZDTT+JCnZRLf50
TSABXbA//AovGl3aN3x5YofNmmkLTgQlOKxntKQawVtEUtW1+p77bBU33ns12vki9HPtAwYcTiRZ
GvJAnSWbHArMKKgaltj4nPOsmKuDsCDLX9lQ/4w5YJhk/iFs3FuVWqGcz7UB0qtf5j0MHoqNrJbo
A4BR5sNeGU4vQBDbAHi39wQ9mAQ2GGsV85PCNdiH7Il2GjpLg9wI6R78II4TQEDvwSFbo/gY8tYR
myDm45b7ABcvLvRwAjUU8Gy3Pej1Khv0crt67vjSAvbL9jU8PdBjC8aD9IPPopiAzgYErVy83Uik
k/Wx5Z9zzZJvOLzvqnF866RcT676403lt4afYk4au9tY2pW7iUiRKWe+F7W3DgFZq8bwUM3Bc91B
kzFg+nUqgIVpAI2QpMgkDZasb9nRC7rwZTGE7HXbz3/w1+ibI/KxuaWZg1x/CKtsEPJUj/KZQFO6
0eootJOySWyMmTcN6zOgNPNI8/3ShuWOS7taBdPk5yC3pE6hn+al/ATFpgUEl755RQH37+EcYrqz
v4k9Ixgqnqm4+g17giiLC7DdiRXANdxjwWZqWpViQ25IJIFiRRrusBUu2lfm6g5K9shim/BQ9P1v
biy4PNirnraoToyTL7reuS4wYHH8E9TRbmyDLXMi6MUH7gMn1imofXixnN1+0DY/BMw5ryrEMmd+
LML6nZZehk19rET5M7h2HoN5OhbTkbv229Q2x0rPqyoEoh4Q6TqNvPEpUGyFkL8plhk23lMI5RNv
2C0k/opFPeVt79rfYsQrd6p5zF1uwx9DHEvdPHdz8UuHFaRHkTk2U5lH6Ar5nfMoKj9n2l2Lxtnx
rv1duI7BbxYAOC8mM7FaW6E58ck8RijVBA0+O0+cxpi7KDU8BZdC7qbK8D1UyXNoxKdKzRt7xG1j
82VTFgYKWn3zLZd4CzzfHSU6lwqGOLY2fV6I4cRaePcEztCmYubPjucBh+t9kx6rDzr7ziqU2gSW
HFZuI+V5PTpY5zQHVnQvS0Wt3FVOv0KkhsDJDPsgNAmftWUtKya71LT1M7HoAz33ZYsIfiGmERiU
t+W8kiPU7WDhmOK95p5VAuhnijtTyvexpHcu3GryWcnnYgn5GvHjYOB68zEx7x5+Gs2e01ln6D6M
STn1Z+eNzmycyaCuoRW4q1G/i/0g01BdnoEBTYBjTtsO1Ra0HOyV5LabLkY/TJ46sjBcIL/g1myN
KI8LEjKkTCEHj2RSCBvKDwJJQVcGcNLgsBYBtDyXFiC/rrwveRTd03584f+r4aLPZiT01aoNz4eQ
7MBuW5VErP2BlIj25hdStWcpQrYaDVmzsn2SLV1XHAwLNM+3SrE/jA13ekFqA7X+OYqPZQXAftBj
5XoDhhF0SdEhWuuS4eYoMqz6nrvTFtCbNcgP8LCx7ztb7kqrbVOvaHMcgKdeV3tEYuduVAj/aPzL
YdyaLsaqhFC1CyA9TutdhSFVTGja2qRMp6giOQBKXVJUxas/U8g8s34nZgfARxqrVdHJ78XQ3I2b
1KrKH7TLoU5pUE1GM0RDwGHp++6ADujKIfSpgucSMc66xRcXnY3b0DvwADdq4W2qEmqvqFvein7+
QlCjW2FV/gNK1+rogPG0s6UMHkXdZlYDiIwd6QlmB9DG88JD0+ogsZY5gk8dDJ3A3JhGkHaU9PK6
K+4gRLjRXnzoA/+PDfxQhfPXz5D7YGpF6uiHafuBwr3Kda0/8ejEOczHVrRpH4zsHqgi5VFOPsxv
uu5kKOo72caRSbWY74qoBFpnYBEqVi/O8Fp/2bL1MsfTGwqyQeY1zj5u2mg9L4G7nikLN0pVkBJx
1ZOp9bFXLAdz4ZFQcda6ndzNOEH0JKrotrWtHOpw4XMfY6xYx2rOI4lyCdar20kHX54xIiUeCCpz
3eRtVN1RHe1ZPUN1ZjIioQ1fM4i0DUW3NeW0hvfWnfKaH4BWXo2UW+3RX41UiWao9ksX2hE9cpLe
O511//TI83J0f7kt3fqi3HuzlzFdEzRxpjphUu+Jr76t0HrARn+fwuKpZiG02s5dD2Z3OQMEzx3C
LpfLsu1BoGGgycDKFTFUQKaC9/AJ7fu2QO0JNzBi46aqnSP4JmMF27D4PmIGjBf+1AouMHXpPxrw
AvxZJZzpjyCsTl4nNra/gCwQDw3sNKBXCJNv2iJ8xL4uUhUSuJJN0J0U5tvA7S1pQYUCR2lF7HGF
GuaehUVier6tFD3hPtuQwH0t3fKpUA7Kv+DXELAQYNXpPZww9g/bYxjaK+7pjCHcpL6NcRNU6mZc
Bei+NA+jS05tw02GAeLWGqsVCurf2qW5h9Y0eB1p0ZfrQpQPPPZINkfd5wIHAQBl18S2937Y7OlQ
v8VkeFZlshDrndDiEa6x2YBMBnTGtPOogaITINk2fYeIGCQzpnut61x68PHiLGyTQfnrutRrjMNy
CyZS0RL8oZOLc4y4YQ3WcQ6jd9EO9eqsfs0DgYTFmzYDMRioBiMEr0KUgAaDkLHqUds1PVRFbOiI
w7E7bYYIlYDAHEJFA6xfXPZmuVhuW40gnM14b7Zvw1ZWkM9otrM56E810f5hicKzf2Q0bpwALiLg
EbOTgtXKTnn1ksRyimAnOH/BAqtBv8PLh44k1tRPCAZB1jHQKpjkaQP5kxxWTquhJdtxGVdIvte9
U51MgNqxr5pXoga9b4W/j5fyazHTMYI8aFL36OoNMUadlY/1k0Tu4U5w0AtPGDE9WgG2yi1jQTd2
cMKkaiIX7B0PPWXjA6GGfhJKI/vLBbXubD+8imAptQHHbm+7kMfFTCMc+A5VDYzl6h3qsRfDQ9yg
tf1YwoAX6RzcUyv+GVkkRvuCrDiLM9T8d7MqTjYsvFIzDTx1lsDANIu9swjD5Ul7G2GRCbDP6AhZ
l3UtLPPgmfgerDK+DYgdJoKCKrTAEX5GoDr0tfkDp/gWNyEIglhmVGb2MkGdqzoMTfNVdN37JOO7
ULpZGAI5j4yF6fYpKJ0PVdUvc4wl9gyHZl1XDHkc4F1AexExd1rPDVqho+pe8GZ3ncebfOa4Racu
rFfu3MGahxV6K5Q9gKIXIx1njKbBAlNuSy4m5b14iDtxXKpyhx/3Jj09n3u8VTqX5CNuap1EBa4a
3x5/TWAPgk0WhyvZ2DuqxJ7N7FPpdlO2ZTaci7QJ/rSovVGuoO4tbNwSwoI2JESc0OXJlTX/zFZ0
tPtyO8v4YLz6QGrkS0s79HDTo1iSMMgwC03hlLBrBzSpa4MDJ5bOAvXQoNXXnyhcCgc2vtYuAh5+
4bmGntFbGg/TjKuT6MhLSCiPHG1yp9PAMXXNyYjpZ1Ggo9poMfZODOMvnsfRU8PR9wkrk08l6KPh
chT0V8zsnI/13nH5mgpsiLjM6nlKzYwyuHtVdoweqnWykLtzbJFxGNLGnbcifnfovWvBeqyCrxMF
WLME6W0st4v/45QhgM+ZV7018XPltiklTY4ieh2LbQDlFsXcNFLNgTjwk0MUA4BNBfhsqGw6kVhx
9GTLNkqpD2M6NHvpFK9cNEocnvlDvOoKtAnhnTNGaHeXGTwQc1bXGfMh02bB5JHOQTbrcO0EpwBW
ALLLSdkcZ4K+KxO/YFqZov5rIGbs/arqAfEFSAfifakQrfRw+WnjIl3sb9O9IJP7qhyTSUShAEAr
p7csGBR634tbgOihXjGCSJrmrvPpF4DYGwI3VO0O2dggRvjqSfnq5Olgi970R1npDgQTe008/DKn
hwiS6yTdSBPqgzSvKUy3VfTsU73Rs/qiDFQMSjZ2GQCsdPY3t5N6Gd+72EnR3AVTFl25QH1VAEjW
xWdM6dad5qPtOV+qjl88cQj4o3SP6JCthIreKotjr4bNYcY6D0PnpMPYPQENmTqT84r78n5uQepi
1veg2xd3QaOz8X9zZH4IQ/IzBEW16w0sOOdjTSj6Ll2G4vDOof5DYC3YeeDEYEwBaZOeZu1kshI9
uBphkrd23jvvhQsnKHuCk1SbNkG0WxzyOHckCwR/FH2z5uqLtP2qFS5WDloy37PA6cU2RITIW4gx
UV5/LwGamoCfT7jVPBwL9xWekjCuECtcMrjq0e1HqG77EflD622bkKJc188Aka6aIN5MON6dCLMe
8igEeO2JvNt4s7GE42ddQ6u7xArNx46QrEWFT+dha7tw3sQsBy1SvK9vAVElPrxWnZs3tP1TQNYQ
zfv0rMzvgv+LxGUfo0RZgq2UywqAZYtYj1PJH7wSF0W98nCGWR/tG4unWsdbDjsr9Hujs9XmQ4/p
Qz/q1HXJllrRPdjECcwbElL0Vtqr5heO+Z5VYjfYfyANls9NtKlq2Gop57WDVVWtwqyBuUs2ma5L
WgmFUZvejQscu+bpExIiKkW7933y7IcSZODEddhDP2FKFnWbAONlWKZonosBFG847SZOYa+6wf5S
8ISkqgHEsHzkIyJz5a9FSI7aaJoOLvrHCO5bZ/rh9fhrCDEkcjLaS8yoHJlqWiCLhd5ggzYVSPoa
9QPyfOyeqPldE7lCuw+w8m/HhhGqczeXCnIFB00/efSbqvewiNDKnpPBO3W1l86yeujal9Ju8MI0
jhqW3NhJBHiCjTVibrDRZoYqGstF/OFCvotycYxx0QMwiQdSO8n9U1H9hA5ErUNrj4ExrnFEXdwj
XnXXyzfXyZkpni0VrqZgHQQ9ojzkMS2vTaV4LOXB1cVz3TY/uijh+tIj/54ORPAo5WT+Lqw+gftA
1jBoQ4sX4+F4eT9ID1MP7eKoGO/JHOI3WutIvkcYFov527GCtIQPvVAQZiy6VIzeruHob03iJDlJ
kKeiA1RKtG3fZ+MhhXPxaTWUHBzcHSDIx49FcF/U4Bmfsfu1n0+yvUNVQfoHD4Q26cFMzTZpPKJ+
0alnH7lArVTx3IG5ZDeDTDwBCrKLJqi4RcFvBQG0AcZhik2JQb4iPGeF2xj2lf66aHUKHXKA604h
bMZQ3rZRk4O+vZqgxDbT4sRdvXOh1Gb5H74Z3hrc4mE/42xBfcTfKKdA7f7glva+L4cNC8iW+TBS
LE9ysnDcv0z97EAptwlYZmNyL0O2r2ySOVUL51eOdYIEXjmmuHOfEGBWQ+Sti8BZLWivRp0+xGWM
QguZ6YTxxlDtO1AZFpDf0IDZhmZat9PZexvvTqNQUTl6A1kQTce2fQ/xIsDkqDUY5zMG+gC8NPem
9O95jXcYijQwb0vJEtL+4Zj6676CTZyVLexBojWCCV+ixrOn3Qew/rj5H1Xzx2l3xn6JKr6abC8d
ZohidNt28E8z1B77DhOy+A+MJZIgfiiR1fAevoj+k4+AHZ7rBRNj28drScq9ma10rt/BmcqablpB
1jMHxBJqg99o6a/lOB3x1/kyhymRaET3zlHTsxGRi1xJY1ylOAyS0ZUJ3j0Q4jHJwDji/1F0Xstt
41AYfiLOsILkrUh1WXKP4xuO7Y3ZK1gAPv1+ukxmN4klEjjnrzAEa2w56aW3mZOc5FX5wV6DRzo4
h6mX29iM041/09m75f6W/EI4Aby29eFbRAjMzXEEWw7BdsQcbstGxAW2Q4gsvgnoHUyFYl8bcjvU
864nAK6b/LjnkCm6T7un1LR5tzhfe38+DUFKjcR7xeUfKg4Fh0zyejMhsihK4IU+/Deq5DDb81+w
ePIvPG7re6phd7ZV8OnK5dWRxjM5UuxzmDEhm4pN3nN+rO1nqNkQm5wESIfbl9stAzSuUrjGtOHw
oot1Kr9qqfpNmZe8Qa21Kd3ujn2dUpgK2o53a6DOBLZx8s47wUwElLUJYYKcYj5UmjogmAcVhEds
vDsiDYyoN+u/6ChRF+nE2bYzIHgafPcB60j6sQ4tqpps16aTjANTHfLSfJsKvDYVlbi+ONCsO3lV
nEn09trfupnxSBvoXzIbN4Czu3RYz1Ut93Yrr7av/9S13A2IAfsp3EAx8xhVUKpesU/X4EvYdex7
/dYLuZzoAo/tSYCQD7e2wf+fzi+EZnyz/Zr7rA/2AMXUgFVXr5Q9b82Yb0kh+c9uq9eStPPBDbZT
AZ5Fyo9IzQcQwd0wksa4hNuJvTprp6NLzVMg81dCQR7zwL0ORfPt95T+heGLcKa/RVrv71Na0bcc
gPZ+JC1wbYLtOrvxRMrEphr7Z/aQxyDwnwqJ+IunSebpvAsGOmNzYFCp2xuXyovNoNB05caksXK1
nV3Ar/1RMOg+hW77NpHVUTSokC0A15wbeXb3wprPonTj1vK4styXpvffZ3fZdR2ld153QL4Va+XE
U9WWkbKdY3V/DKk0J0M3Ivoi8kieSA0SNev7s9Z6mq7MD1P+etl/DcKPwPTYYJeISJFeBNsaUGCZ
WIQriWygMSNRY6T1vgazu3ZGM+6ImPQ2S3hHjJaP0Zy+lhC+qh3+ur5B7UbA2iO8rD+pOoH+dTzu
JveBcA6ys3MGp5mzzpuGnU3M1mYU9DOY/CDoX+ZbZQxkxtjWe2kS3zGFzp0mZAfmjJLyxfITpA28
SyfReJ8oTaabWfFAmw2oLNdTjz6FnA76hGVrnD2XEBXtNcTQkk7l6XYrS3QTbsLtnt4f8GwK/wst
Gzaj9gTPLmqITApv1yfZN+KD08QmTNsY3QWp2illDpeZdJXQtnZJUOeR6+kFv3urI9Ny4LuL4XHo
yQkR+YtjdDz0BBsx4QJtd2k+xTPH7T4JHWAtnCO489HZ0DUbl3Ytb54duh/zrA98mm/zyORnQ4Yp
nH/b2q0iEuZQ9CTMJzD5fbRm9lF3rTiY3vQGs+VtpOrQcVUINywr4uNwNq6jaZx3z5106MMYVlBB
LnWIZfGwav/XASviqIk9FLOLnP4qa90ps9i7JVE9LnReY50Dl89C+jvVumej9C9WaR7TNRXRYNs/
vaU+tAbpH4xdMNt7k0wqBqf+aOCR3Uhot56+JEcyHww5lfatrfmuNd0fiCKCxIdX6Vmq8jidQZB8
y/ruuuBWzeVr6Q8MoQv27XQnChvKy9tayudqBAKHRHseZ00JYDNS+GgfW0ES9ATWVnRQC9UKTMMW
uhAh7/X7zihbFBimc11sQEjbQXsk/YDl0rT3PkALa1/9Kz0u7iJxJLEJib/La0H7HrRj0vVvIg32
ta19SPL0cfb9Yitr+2otUCX9fMjGrODaLQ9dtUaqX56ynoiXEUISzjXmIonywDxRIPVmp+4TQZ+f
czL6b56gFl2X/r4jzkcJ4cWAUYqxmJOJRJer34uM3ok8QYNNV8DY9VjdB0BgZrl5TGWkXVrmzfqZ
mLrtqhY+APtPN7he7Pm44u2ELJrZs1Pk/QPRNIXHc+h6f4N03RWGgPmZrrXKx5iQx0iM0x4j/grJ
m0CdVvaTbpnChKf/8iXmm7mt/P96IzjbekSEAMCfkhjfyG1Scz9It/vHHhGPEyZ10l502B7TZj1S
eH8VRPtkOsgexCx2jRG8qNb5Xm37WvRqz08fV731HrT1QxpkE0egNh+LeSljP5jgvqzMJTZanr3K
PaVe9lFY2Y02uM+SYWpU5pvG4F3zA2Gj+C8f1wdeQSamXCOsI8mrnpe3uh43gV7+ugl0qVnoZ9EF
FycdrgLdimCSnEDBh/F+bSFWbob5kaScm2dKJn21rdW4Ub489544iaHeUHAJyu3Fhl0/WP4Qr/10
KLPqPA3dQ5Dbh7EZTtbgxmsGk2IE40u5tq9SGqDVyae5rASOKDaJUBd/mmU62sr46GrvsVh4Fho3
PPj8nAndc65y/qxhsk/W5k9ppbt+/YWj3xWds+8cippRHnBkHS2PyEm9XOxCR0tIIWYysxoKvR/M
+WXNxZGI5zOa27+2uTxMCH1IVM1YFxrC1TJmo3alOxWRtDaf59R8qiiabdLxFdGeu7ENdRtZJXyo
rzI1/vkZKUVTOuIQ0tdkKI5ViYlOu8Vm9ZM/jalfa5/9KBydS9BbL20B6VxS5+obhFWawn1YfOMl
L9ww6o2F8R+DZNiNVDYur0j8rqlVns0pOVqWeZT98LRM4ylDn0Tf7fJvKktAnTqY2PHKV535I5ZK
XUcZp9+YBHfcZPpr1ga676L9xfxPkvpqnLREDF44v0tBGhfk7Dsyhb3vlJ9dIoJI9M3Fspxtko0P
FnmMW2eW/9mL+xpyBnHrrSVkbPnadhOsIE28x5BojKURO2KzyaD16tOiSaZejeUvQ3hk2YKDZKRc
qK7O4+A96LpHldEiYjGK5T2neLacg3Oy9s85SJk5XSyhYXOgoqZ+L5v3cP4LYW85w4bCIJExvqTJ
efZJnRvKiAxp3t7kuOTMZZ1/9I1gGxb6lBWU3vkD2hp6vLvc4DfmTb6kW7u2o4UBQ3dr1INhGNb1
fv2WNZuAfDBX91zhILwLPxTyI3ta30Z7wqjcXuwgeDZdcRqyEB3NEAUFOH/Bs+nygI0eX6DPXpAE
MM513Tx3SuwRZkFID1sMtWeVGh+6ynZGxZDVibMZjg9EPr1a5vIkajFTOz/+1y/5hxLJC+sE3YOr
JLR7LGPZTKipBGduixpgoHLHSFG3LkxR653NTZCo2BkmzpZ0bzsbuRvN8g38k2WBqJPYttObLrkn
TOfdbeRPUHsXcnB2M8RnJLMljb3OQd6OoVWwa3cZ966jLgpeCdg12OQT1AZA620a57i14ekZUyPh
J9vU63a03D8YSZbuc4Dczl7eclMffDm2keV0H/U8PCVpsRPBfAqd4asS4gd3k7ef7mNNAF/SrTA2
uas47D3nMU0a4qk6KhNcZAjRXK03k9zbjQ0ScF678S0UxlX6gHf28KASGK3K6T8aSzC55fLkBfNB
ePY1WMVPcufROs8sosxXj+m0zlG/oG1MDHuHB+Q+hrkB6LmjY0uSIeIm/neYuq+Owni58j3IjSUn
llBj74wAB4MPg9Tk+4KJ2GT/mNf0zjovX8DyOexnSO269WDlM5h8b6r8lJZKbIKxyvcds//B96wb
RO+Xs3bAAZkZu3l1ykfI9aweEUaj0Sqzcmfmb5iBoqRXu6HQT6G8S2YG7T1TGrtX6frmmC2qxmzl
oVfv0EHnruPJ1eFl1gLsmYW0NNOXOZAnw2/glk22ZQugKw/S7/reatLM99DlZLs6iu9fqI+MBLA0
Z0JwKrZVNeZxCdJLAijvoIO33ebyyk1SANc22ZR18E8r89QjvWQ+DtH58Tc606XPLWboofWBt8Y/
IPZbJ7OQDcsKkIHseGP80wWV3CQhgXFG0z9alcvylIR70x39KPCbrWnWO2F2XVRkHCWOirVTsCqW
xruR3kO7WkkxBFXGBSHu9Y/ss1u5Arf6qXhurXCfCf81ld2eiQfR4vRgDOOe0vk81lXH3s7DVtnz
YdD1VRrLmzVZN7qSnsLZui0i59ZQb16vD04WPmrWNyjBa5WAIAZ+F5tOsx289FpZQ2yyPEiCVHpv
wDBAChtaVUuiriMS0LCmPSW1EXDFR1UOsbeW99tqSynXSRnmbhmdR3Fv8knFLinqYzeNFw9/iUfJ
HAslWl5e8u8qyU6uOz1L4v/lEgzYjYMbgN7ZnpGTB6UFlS15191+3tXJgnx5uBJF18R+5/+Hc/Nh
6LiFu7IvofH1v1VUxzorjB245dvS05LnZeLDURy74M5+UiSReQcXw2B6dDPH3E6+9Ngq0Si1jflR
3a94zrOnrJPXcnAK5M0TOhc6DEAbISjKuVUQgywLdbP+abvi6MG9mC3BErpp94v2eIEn4+TK8eq6
LYly8Ft2tzfS+id3jI984P+/6+tFDvBech4byVGHPqOk0jzRs9rmfXhraaB1eJOi3pYW8ivzsjjW
v6nNyblz7QZAQP6Xwx2VuXyoivq78KGnzDa4GjONsndcY3LSV8/On6os95E6uhUOg2Rfe90lsKtr
wPfhMiLEHMNx4023ktryRvmXqe3+BBVfTeFeZOruCi1+3Nr4p2DfJ45OUGcIf16dhUNgxK6fVcXn
YmYPNQc/kppXl0V8y9/3U87rhTXtwAoWW+H4bNMt65XTfvFcLnK58/nnr5oUPlTzoUYh4vrHidPB
k4gDxgz51JQiNVLv96AdJ++OIigeHUklhKl3SwFNPFEslyWwsBKlJ0NuPt28dT36xfpkN3pv9WKn
nPVKoB+hrukuFWaMzBXwfQTrTLN6swbBsQimbVUSceBXqD2n/pQSPWi13WFNxJMp9NkS4huhCRBu
XpRxUi97cKZDmNQXTlHA5MICx/UqRlW9XqsxuziiOtmmfFkCpsa1l1HjA7rrNcDzkifRBJZ9Qhl5
R3BmdDa9uhhJ0e8Dx0AefReHDMSs1xma7WD19SbDG2Au9i7La7wGzudsOMc6gIwYMSyPiI+Z27Zl
h9p4nHdG7rwvOel2mfHgLYLwVfQosk651PoaR3UwwElqG/KuJjxUNbmKpGo/h3LZiXC+VDkRM25T
AvzwX4foaktXQr+Y9Fpq9XuXM3QGhI/XfxZpeRpdL1Iyfyi1f5rpr5XW+JGsw/Ok873RWHu/QDXY
LDtP1p9j4nMCztMlw+KoEBJRA7OZtYoNtb7WOt3zpAvEMZwxSGfRZwDVLqdqErD/w9kKkDN4b6tC
LVMsYxz2zc0p8xDQxTqZzXRKRXWdLVKFAGcWz8DToTY5bS2RFa476Y/2ZklSRiD7S4KGdbbeo4vc
LnBc8eoin5HI/abajLOmeubHreHi+NCEGXzVEBhlaNwonzuUvFjN8G4N9Q3OcI6Fub6zie+6BIsZ
yK5smhdRq2Omk7PyQFMTdZyDO3HsPWDjuHZjeJF9u1H3ndfytoMq/qzaPoRWfx7yAPUH0jjRb1P4
vzkvr5X8T3qAWhMBYFw1fc0BPWyrPrlgC44bI90DVsSpT6nmvSaluJ9iFm96JjJkkVODJtEnDrpm
A/aNbVvdC1fQZiuHOJXAuFb9zCaC0MNBK6rN+QTQwL2P9CBboqDK4qAfmId7drw+7p2Fr+S1gn7q
gyryTH57Dri69BF7chxi9ZnvOxGmmjxM/+RDwq4x7Nvysy7z77AOb6oNpk06JdEAnSUc73UK/C+v
T/+5soCsTWnU6bZr35FsYh1xPpErWh+9Chmr8Yq46nuqzEvlLTsnty9jDaVlVW/+Ak42MbI0oj2b
6fLW59whrV2ejbHbYnGKGs6UZP1nBvWTzoNobPRzVvu4BSgw6WBkkuF1tfQWoQ9sMfGjC0NSRbZz
N+fHeubG7bFYheEhXTCtqeE4p/ZrUv/NgWF7R/9TJcF1dsJmiYV30tVuDAkjTcqen6Dp4ceNfeVV
twBNZg+AXNX+XufzrhjVtjKs2zDwGhA/DIYe7Oxq/R0JJI+McGy2sORIKdD2MSSo4P49EuFYhYRR
N6iBJCrGcTo45fBgQE8s7EJ3+rqz59e+8bdz75OG95NU3anOlkNeVR+yRRhLXmRkjF9ldxcVmNym
FOtUnCV2uC9GB8hERgPAb5YW0aAxfyEz5rjf1HYW6xCUZa7+rp7/4E9GDHS3VYtGsnjnOPOf1AY7
VQ4eh3YFzR0e6dHaBx5N9r13LPnIiTxmf0ROC6uZQcv2U3AZ7pLjibzjtvNenTtj35OxMBveeRDi
sXPMU56Ve78PHgzjHzrzjc+EkYzBdzoSCW7Is1MHJD4VnDGsEQ2+oXmBjqs2jts9FZZ6Qjm/sRuO
9vHHgw8q2nHdWCXVpxWNsJZ6c/TLkgb5xl9I6EkMffbbYSuS9HPV+qqCipWNOY6H05+XjTUA+GuW
jk5sigEomeG9V12EVnJXVFas3BWXX7sz7OwSdooDEKVSmYTbfDLAi6tjI0kiI36gX5bHmu6irE1O
U633GT/JEgjwYgGl29nnxPHSWHMRDF7tM3q1/HnrztR3iwK47AZLEXqV8FYWhDH6Rb9bMiyjjXee
gBxkO4GnywZtvdwlfvC5NnTMkPh14Er3N5NB2gSq7MhLCzDNgi+ImOC1+FuE5icyTwHgVoXJUQh+
PK/82wS/crIOoH0fOHiPo239QUEd5yE0sDVfwxYxLRs+SpT3rJfHau7PVe489mE3Y9dq4tXPn2Sh
BkwK1VajKxmd4S3nlgOnwUulxkfYum02GKdUY+Nzs+04/bGUhrvOYmnIBcDB/ZWWjr2GeW+tThX6
UfJETktl/1Haf1/LZEMFJgl55TbgDWFkBTCCc3bbp0oGpyAkQQo7JeM4egzkAXzz58wsHqth3DYl
l6gC+GdJvy51vXNVf8z89GjfC5v8vrggL4vqanlehxHMoz61Nr6juT/S63soJitqrPxesFZu3Ck5
CcvYFtKeoi6d4OdSKDEMRkvT81la4ntIrdd733gvwtfUyb50VkPp5LuBwcJ3LHSg/s5f1dHAPmj7
xrHBiGbDHI2rxSoAwArPePYGe96MfvNEwPNGtCRluUPkLg72S3qqSqDdYPqSZUAeGUhipXi7Sk41
dsDeyyPzKekQbqiJv6g99iOFsNVyY32EM6C2amUvUO5ZBkSwJK176YV8svzpzP528fxkv5LR4roI
G0uopabeF4ChueFHvjHffAV9nM/8BeSUByiebP+USRLgM95AavXqnP/Wc+FbsK8t1cMKkdUHK3Id
NK6Ns+z6ztx2YYdIpWuuvNunvu7rrV1mf7QD0EegtNlIRPfOs0Z0hxJIPQ8uyGDaGdspaM5epuE1
xRzpub0FY1bfEDAdS4Jmsl7sjb57RNp3xc/waxTyqy/chtdHw33W/aUwy6trBN6+HuqHRJQvjdP/
2hJjk1efJ9t9QBvF0JTpx0HbJzzAPk9nG4dO/mwkw1H3FiIPbzkzMcSd8P+Nht0ikWtAmJk/aoQx
m3aVb0YZnGo9fSARzDYyDVDb6PxamTqaDUgMAMfX3LSsOwX8AeS2y7R5HFbxUOt5C6zPteslCJjZ
Auw2/WpJH3G9gpQ9E6kxpiEXMFYiU+lwyVmT8Tujw/EtVcXl6v2beuNSV8X3NDtvtszebKwXG6OX
OHBQpeRjSfZ55ze7ZsJcW2TtY9mnN5QP6lC71q9T6n+dYb7as7XLcSbXWCKMRX/KKn9crWC3gvzx
TYJ6N21cotjdlJ6PFhI7nbEgcqOL6mFe8D4Ldn+r3KVL/9xULONtq9/TRV4RsZhgX9k7xZtvDL1E
znMwelOGqRPMP5vQ8rTqRB/9flQ2TOZ9FR39k38fhS37fVplDH7x2oCE2Ey+XYk70rDfdeKu5/nu
qO1MJKTp8tyPI+4p55XzKd1kGJjvM7JjrgevRChg2iD5FRK2gcPESMTFWYMI2DUOJ0LXtXYiR2og
8SxKEXiZkAu1RbN8hUC2nz8JhZ0v9IHHRlPtJjyLtL4Ve28yH7KE8ztMptuc2ee1vhsRMvaATqAx
FiYiyenZUGqboLVxO+bJNVhR6uuWnbt9bO5LjibFlKdDR1NowpmEy8uayNessCIJ2LPtfESYdObF
vkZpNCw1L4W19wyvjgtsSpteq4MyCgLWqps5d3sE58WPlbY/EHZkvdv1E65q1p8UNYk+CCkOlOX5
x9l0v1Gq0+edQXPNXbdDCfLs281/o0aDaAJcKJKNXV4iudq7IvXCeDDMkvK5gtO45Z1suepIr4R/
cnPjaVq/vAXSs664eiejfBna+iVbDITZ49s6TFsDSnBOkWd5M4cWUo81NbYWeg2WzvIjTCA7xFQ8
hsUMw6mHP27gfM2edZg8fcBT+mQVImoXZ1uIhR8lfMbl8KOW6aEKWfDNdjl6s/+GYOG74ZlEmYPe
fu0+bMc5D3N7aEzOhSrE9+0mD610sa/hmveH4b2sxGWqUHUFpUMKYml8+wBokvmHVx6Bb2lnz4vN
VRPU9BBnK4nK87vu5jONB7EuBXYw52t1pm2Tk4dv0hhAnIm9kykoW1Bxwo3etW+Ab4wQsqfz58ta
AcOkw1OLUDGVyEI6TiPOkKuaQUTuEivyGZvYlJLJsO5+xyWnpEIk73maf7m6xPY67xv4y40cQJgq
5VwYI3D7duG5N0JUY+H80RtjsFkEDVBBmZ+wG1Pm2vRbxO1vYnFudsX+gkhCds0+MZMj8YNk0YaZ
B5nB1Gu5WwEF4kFoRmU6nccseNGd+GrM+j/fdeFi3YYu7eDuDnMJKMhbh55m9ZtU6sUJjOrRsBaM
y8Zd+gD9vKQ2mnbpbI0SQs73tc+eO1TRug4ll3NNwePUIs2njKwdXjVVkBln2qYcBxBMOisMb9fa
jYhkh7SLhoRT13GJugPgq9TkFawVWJHj3AqBMWm0v+gE2efaBXVCxjy1iC9qF+ItbHpQngmPNyo0
7EKS/gGHmta7GohhgvnLUq/SM0+jAJAOhn9kDb5AWCIPLMa9Je+YPUMKjkXkhQVHvOv3j07QX7si
/WmL7o2cBvon0ADE+IrUTqcEpIUOOtO1al945jG7A612Zg+rszqfg3IJxAYkWAsIpKRsGVO7VzNH
GlkZCFuyzLlgwc0giO/aHl//p+aB7oux+K5HTM+BxJ7gdsPn3MyCI3r55gby6EQzHVrLyn2gSoSq
yxCPmb8AuIWfNSrYjWfbZwzKb3N37+Pmc/Y0UP7ET0e7xkcp0MF2Ps63JPyUSt51w1fLtzGrFIoF
rrtxMJ4KFV4csvdC4W2LbHkErgpxAanfPGnfqzz5UVL+YHZQcTotz9M0lwfHIUVIIf7tp/7sZGOk
6HovCL7yWmzkIvffvUScJU69pn7va/13tfUjbhEZu53FEe6n7Ij4ErvchKBY4OnmaxW6F9yBuB2a
cmdgmswbG8yllOc6qX5KVrI6D7p4VSgg4fyeaP4+8OlP8VhOC/I2qlcd/O6Sk5OQjeIig/GjXIgS
ztr67BGZWQfGpey8nV86l3AEJLQtvDKKd9ue6EwPvLE/ovK/lsxYUBKHJumxrdUH3xhxSCnOHzpg
lrALoqLFUbhM7QlZN/uL/4+16GE0DNxzwAhLfl4AFmWOXqkMz3PbHMJmRE6rd2bhAgnZCuYihTY2
zsV92Cvd4jPljQvNsCNXb7h0XE8kMHNSrNBPS6V+W5pMUa72UeY6ZFk3+PobCs79wohEgy797iAe
0xbDZtExc6YOn4pfb9clfcpY2cZSnH0/QAQZehwy8xK5fraXEtVLZYfPQzfHSrFp1veUA77+F7+o
yXQfg90CH4vuKa83S1pCd4kTVNYU13n2MtdNE6k0eF8UWfS2OhbFEg/t+J7O2a7Cp3eoqjy4ulYT
Y5DcAytG1cqc5zm22DcmZQTtOly8wTgHdDCEncBTMHkbN0OsqZB4blLJtTuZ4O2ae0NMt2U0TsG0
fCY5/6jVRwsVmi9kD16Uzh/93v9eue35AwSDgvdVDP0p8JK3RVlX1yErw2bmCVjLVSV3RYK4fYKC
d3tza3fN88jCtC7+C8QBovDkFY7nqTAa0On8YUp6VJb1U5F359qDXTKbmxdWj1NZv6g7vUUp7Y5B
9ao6DbOPCAif7dkNIAXn+5UskyOYGbYLvTwUEqxlMLGDOuHOqrrHNJuYubJDWCCUs2zrEffxq1mZ
mKI46NF770MHlIvcggZHHrFPpj67fXgx3ZL+0LtdoCGLo4LbTRNGjyVAIKplLjeCaUeEfPqqHH6T
ur5M7rBXbaq2toUYLxyDetPC+EXDOhxT7vht3rnDzso5QbpiS+vQBLUqFnUwV6OCUeW75+zimMWz
RexKUIT6CEuIjRwOUYdccatPyktp3jGJDDeFkbD9q99gTa8TwfWRG6id48mXMWnpvUv9mETLwzoa
WPw7lEyM5UhBjQ9D2f+GoiAvhliAaJnrRzuvymfoZ8DJxt1PGaLHYADbYYNzN7kAii9cHljZWPi7
232qilPQ1Y8D3I8ZiMP9Enfp3hlHYKGGKoCs3frgNIWPYsV1w/siTQgBAcd0DCfDj1i5DNFQwQsi
QTVJdK0y9ylxzT9Vyr7maf8DHc/JFtPObcy3MKhPLB1sHz3RZuKuVZ+UeaY2tohKcyaTzmj/Vehy
WlkWPA2ErABlASVOOx3MlBMvXLCOAig2qqcFLjao3Q7qbiUNtcf/l+bNx2wP5r6eir+JSr8avF/x
IPJTpbKLuXgveJMeXRchcoVQP1fFr+eJjY+hIXLL9Eb6rYiKMn+qOY3dtXjyU/Iw2uFkF9VrtzLi
1z2w8orVrJm9rXc3U1rLpTexqthy+CxQwDsT0TipQHHsGClznjny4DEe5mL5tJtAxQFLNLE6KWuU
IQhjuaN5Kp+jwi+fuKf/tob8yFbk6OmwNWqsaGP/bwbvsnwGlWJEO8ofAx5rXSzV3LtRALulQjMs
STYZsgoBqwQqMbdMHC/uoBFHZlvHAmB0wqFHnK1/KoXSuwUWUJXzMLP8zdbwoAX1J52LdyElL6Dp
sA8PieJD7xH+In3jX5r+UW2nuFRWcQwSgj17AYfS6Ow2zmjGdGPfzPF+r9W4joYwfedQfEqQvgjY
sigwcFQ2tESaMoOCSqY58km5xTmUIYZFr791SaWKGdnJqXBN5sr5DZn9czC5VzoyTuPSFRFUHbLe
9d3w1z+4w0k1xUfWlDjjkac7IWq+pX4d0eZsu34F/zG/Shu381ic9CAp9Covc0WK8ur9p/Aod65A
UEToxozJLce85UM3loHELsNkwHiAKlg6b11a3Gqr2a1SfybO/Eqf1bdy65+C6yALx/9YePfhDC5B
UJJ38BGvmtLDB1q+Tvl6GoZq20oD7TuF7v7Io4fpM80OIDZ3GyUUOLoAT4MszUXyUAw2BZ0gQdjy
003lZdN+WgZEXu1Cz50X63z6M5S47Evq3LZO7tzHWxSyjK5bC5HYWmLF6LAjbrJSFSi//I9VYW3S
Yfqx9OWF5WDfeAnJle0TCZb7VoY/JtvCxvaLPWMbCtx1PAxF9WJ2JGdmAu7G5UsL6vUWdr3aWBOx
IaIuPsG5T6iib4PLAwKDe8qJ89aLOoUQ1xthy+tApPOQhhGT3iHAXjSRmr9m43BwiBvd+Kq9vwd/
ZpvCn8Lb5y5WSkuoyPIUUSbNJ4qikxwwO67z82SK4IV0kcd2UV+Vah6G5achKAV7/2/Rp+/wg+/3
cJdxnT8WOfwnOpOOR+gF83/Ozms5ciXLsr/Sdt9RDS3GuvohFEIwqEUyX2CZFNBa4+tngVUzTeIS
ETNpda3MMpkE4ID7cXHOXpuVHEV6EXXoJvQnosYib3Bmk+P0rqF0P8+7VcfG1tDibZhK4gLO4wEU
wVVAwclATl9F3Y6EjbrHoj/UTR2S1pORoJf3uiov3My8LLUMXati68C02B3FPw1DYXILng2/iDan
+W1zhOaPv/9Eb5Or3EEnLye4lCL3fe8fvJWwDHfdo/ObkqIzoDtpjhE3Aadag2JYmo+3RbNJL5EB
2e4u3yX78xT+GcDpx40/NaOTc4/EDyi9xlMXHit4+HPY1b+deUsjrvIbjOXUS1rTsctJ2irY+qIt
77WNT20ttVRrBpe8cZfhKrEpZzx9sxmG4tRTWiCJJcVdGW/9IXjjeIsMQF+cAebOvKapnXQckoL1
elh9UXkf5XYdkcggOXv6wecuPuIHP30D00jVItH4BkrDisQA0wEoqDtz8bkuJI53/XR1oJW9IFTw
GV2JxUHWl6u2Cu9Lywe9VQNfYAfsZw9hkh681DoDTpTnmjQhJ1pqk4hdNVryuK0dluk6sQzMR5GC
9OPk3uAdT9bcv+mUFrM3puMksA6lIdt9RWZFZ0vb6OSd+/oQd/VyPClHkopKSV24ssaahdlPS++F
xHlo0AetTn+H2Vc19uJPr8oBGJoOMiZ33ca9Vdfuvtw0j+RdVvW5jzFDlBTlr3cAFedGjQFRUrzp
98XFsIo/BoV7rGBEUQayUNbiFsbDGUNAaW5MTOKHDi0DRxYt2XY/yMyn78WutKms7F850RyWsKyw
vlWeT7++uW8+gbEKZIPYLXMvQ7qWxUOs36rZ0+lLf98MeeprnZqSZUgilx5wmmSuPuTkl05fWvo+
RMlTZ+vCFc1QlNmTm9kS9SsCqU380CFLqBfOwl1GN8mDopz5/t+/Itma4Fgz5ITAbfQEtUi1UCi7
KdkgtSwYz7Rl7EZ/D7dQ1b52L8rok6xzeU+WCOzBBVUcV5dpVV408OKQzEt3+WDY1J4wRyLaiizh
OqTC9tzt517lJNR4Eraj/sCo93bxpbIasdAqxjHShwvv+TlrZu5FvPC1mTLFDcho/HSLIgepp2+n
DYXpuudtMTA8Us6xKiENSZl2HOqOskqGm5X9Pv2Ov2fPytYkRrSxVDldxr0Bb4TqU80SA3e4htoH
I744fYvvg4T8N2fsMOREh4XNdjDYoef1WiqvpXws3LHs03f4ntkrTz2xZWTRmRhYvJeGg3GrutQ0
8BR+qeyoiN5KZt4t5X641YygOTfM5rr+JDrAxspkQZRxZjGogS9S7UIA0dqpPhWeg37w+mAHE/TG
aIajLqoPpQG3dIhAfSa6s/RCtJXqcAbqPmPnJU9dsaUuMNFlhun20bvIOMH2lyNlGznFmtiIxK9Z
cnCGrB3p0iJZngv+M591apGNmM0sdFELthKFfEK4TLyrNrnBaWl5+qPO9ExzElz6zBW6MhzwYigB
d9U53K1Gv3Fb5wGJxMHs5O7cPDkTZsxJmFGHOmT1o5MitN0tjjFvPRVbS3Ezup22v/NzaPKZqG9O
wsnQm5Zm6LywFmFwMNhF2a5Pv6oPbvc3gdKcRBAzVLsh92mBbMOIW7n7oFrUm2HhrWRE5jQFUuSK
/KWerptNv9XOTQBz32gSPbpaLXu9rwjQ5mB7GicF+mWSXPulwxb055nGzX2e8e8/LWOEWhMqJ2Br
olzl4k58DPfWOpdWzbv/ql7Ed9b96fvM9efJ2gJ3GqMRRXQCYp8eE9PZsoO3JYpF2ta/Pn2LuUg/
dbx1DMfJAjkf9z/uFin/nUaebVetpXVhB29UHv3ZfabOt0EaYjYOVWyr/2SfWuziNSefTwa6j3tl
DXv6THtmPv/U5JYa/sAX4ApvrcruvTv4xoca0UDC0sMPzrkES3N3mQSCVhYtEHx1stUf2n2zCq5h
DV91T6OPaPLuXfYrsETdAvzSmVbNjNOpzS1EcZLPHjXYvSqupEx5Vzk4PfNl5q49iQERxaEY9uC8
Lmm3CUtYw389/clneq8x3vDTIFH1ShQSZdy/+zIqkEepjNfU9MjeOW/hmQnPmAx1v2Zt13fs6nKq
zgB7ZI+dvDn97HMvZTLAB2r3yA+ImBL2EEAkpG0yyYDT157ZMsjGZFhzzpiZRlSFW23RrPrHcVZE
0H0wrwCqYAYWvZ3z1JHGK34ThI3pksDsyHJFHG5w9unZjD+qVGHJdpyDNzlAqLj+wbqEBHt04w3d
Mwjbc71qrpFTy9iwkZNkSNRoW/0g8/DoLUe31WwdPYqb0dAR0efq9Ouc6QVT01hJ4UzZaxjxTVS8
ZnLCJjuTKFbIz+zw5q4/GetulA8qszG22YlxkSjW3aBm+8pne3H6+We6mj6Z6nPfq+OUguKtLqx9
ijkoJjtz5ZkBqI8t+jQATc+Ju75iACYxKpnwpa1y2Ik7JX04/eRzc4c+GeGZLquFWdGRVVvZlMv2
wUX74l/kO/OAdiA404y5FzQZ5mge9TzLmaFc9z3WttT4nH78D++ib0bH1P5VL6BQg7AYHz++FBbi
MdnBXvHAVuE6513JO+MWodxO3WRry6YCchsc4k1mS8/mbzCYdv7b2v2ZXSx6w6+fyhLDzDSVhE7s
3YrePlHPnBjMTFRTs1jHay3qn9no9MaBw+vcfMrC+yE45lJzZvjNfJ2pYSw8UjKPKXeorTugP0K8
P/115q47+oR96rxpWzpOkvBxGuDymri1qCc6feWZrZk2HdAakLZC5cpRcBF795JwP7QX6fCeCBel
YQvy0+nbzDVgMq6lQpKdYGxALFML/QqK+8+uOxnV4lAWJrhAHn/Y9MmD653pKor8/WShjQ359Ma7
AIdHlNjRtqyypzzNbnC7oCamgQTkOqR63Kze5EJ62Q7WbReKdlagqvC9dt8bIXVMjvNIFipYg/yA
DyqTvOIsHVApdU/ULjgFu87SO3YIrfYxZUlGY0L4yG8EyzxakvNgCpAMnCT+jZTlgQl3ffptSeNr
+WaQa5PooXVmT/od358uz+5qNXuspOjFHAvQM4niYzk9Go7xapQkNZXm2YrVe04krFVJnXY0yvhh
gz2eeZS5Fzz+/acXzFoFHIJKIDMfVDZFtS2sye/5O3kzGs9br6dvI4+T+3ctnsQSBzlYbIwdBJE4
+BENNkiRPEkRZcFRUzyQFLLNnBJYpf6Bz0uE7w0y10I2yMdKBxJtV4kJsMkV7VBFXybEiLVqHM5g
fp9+wJlpSZssSjqvcKktKKNtAUwkAoeRgzDv5Qf0fcvTd5gZelOP2iQ1SA8HTKlCtMm4qubWZ648
t6yZ2tImnZeWQybFHGD363idUsmw8J7KjYVpGKVn1J4jNj0TqOaaMQlUTa+qkhOLJG9T+Omiszb7
4s+iqzoJTk6vcy2N3ZhIjhPKF2DqP3v1k+jk6GqkWQGGe+hjbkvBW7OuPLMJmhnJ6viaPg0fig/N
1lL4qqJ2yPrXgaNkWFar0889t1RWJ3FCVzzywzX0+dGAPlqltm9rtrqBarnPzyw45r7nZPxLEbRt
3WFghqggPTLMepbZpx9/7tKTMd/kpiur4ywc1fGl2/bLWPaPpy89t9lVJ+PVB2JYkVMJtubPkFqL
nbVQl8mds4OFqd7HFwBDnsEB7o3dcOZDz60rp/6zMb4TUZgwyKCU2DDhbB31Aedf3jbcmMZCPpcW
HAfSN5Fy6h/bGZ6f1CXJAmnATqV7HSgDidVbM3uGPXCmY30s4b67yWQUA1bwG7lmFDfU5O0G3XTW
sZ4+VD3hWGqO7MNuMr1/gC7prysBwJuVXzU923sXWBVo5pAAUyothWQmsGgHqr1T/YLoADpVpYbY
5Fg1T1aJBE0s1xpyHaiFxM4uML6qhRqlgL6N3RbxgbXOOHKNLX87uN2FK7a2WdTbtBZ+uDJaYDOA
rQmvEASoQAqzicM3xESPGfDSpc4BrkOvggCwkjwRYaROpbuiHrUwRoXbJvBZsp9eyOhJsPhI9V2m
kLVPFcSf0c++OOdCOpdKmrrhgruk9FImu9feoA60k423yQ79dbfMdx9z6Jn8wEyomdrgSpVKh1cE
cvbVjVa/Sqmtk0o6M55mNuXKOIY/xTE0TlA8EeRtAfJy5LYJj3hfKUv0hpyDCZs/vMskngmoplVd
9tItwktZxnimNxSKxmCw65wl92q91nSq5HIMnqqmvhPxDzpz55n5/WN9+al91K7pKD3HEly7BxWP
CGIVrcxrCSawbVKSvil+6Zti+ac+7rIyCX6y67dBiWoWgvdjqP0u0N865xJ+2hicvxu+k+jXyGDi
+qENt9WQX9ZOh+mxHmHzJjTeuigpDvYNtP0gySoXMY5VLwGgLJGt4O9rpvvKSp6DVNunGsVMYSzC
CY/CelEUkIKw3AP+MTz7aYtvRnytqdrvvEKh6GbKb0XtduFAXXU6GrOqFpLmFNg3IFxfgGzfpS+h
lR0cBJFG71+Iafgq9MWqc+p+MxiA4VTFVvNuDYLkIQM5TVroiCJ5rYMEqnvlQSvBOcc5AmRH+sMq
C1mezG9R6omUHpfhVlAxu1FfNRTIyBxPd6uZISlPPnKN/5tuuEYItnDr1dciWhTjD/NGHyvpTz0W
+VQUyRlJzLaJDGx6arS1ypsvD7sxbp9+/u9HhTRdvUQptKrepUC+tRC5hTvKQLc9KLAOC53Tdxh3
xn/vqdJ0BdO1aajjdZZuM1ehmsNLjpDdj40KzU+1kJ8MKB204syp2FxzJt9aTqsmg56RbLFz3yRF
tvYy8beRZfuGMpfT7fkI6t81aPLJu4bCSDcRoq1MqXuey4tA7u7COLlyEQ/Jeb7ldSKxvcCsfuGg
Gu/Nh6a17FC3FqmDXNjNsfcrTKhLR90EvtwMex0KSeANG7dDh8mxNPbmBwOwgTayOWTX1lsVaX68
96Jm2whUjbcEsay02SOuQks9EyLHSP9dwyYxxRHyVuvNNN0OkbA2hGfRCM70su9XNNJ05VQaOD/4
rBu2gE+Ondst0wCJPFyaHqhrcM7zdub5p+smzaDUUDQ4eJfKH1n1SwnOfPGZpaakTNZKlJXJ6Ocw
E3UV6s6jgOVKB+TUxe+m7JDnit51VtAaa/xbsDG/e8wMvKC6ws3hpsFkGS9Tq7Zd1droJaV2pzvi
XHPHMfApPFgg5ImlZbpVDW3Z1DUeFme2YTOjaLrOKDQQZD2+iJjeMyFSnlzUj7mJjil3z7zSuTuM
bfr07MFgVpYzdjVDsJAB+TZmW6+enw9LOUd/cPoFzd1kstZoqDFXTQn9nTCEVzmFxGCJq+vYF7eK
I8ZnbvL9BACi/mtLMjoAfiJdum2Qm0lANm9l5Y9qD6XpAkIysZwJ64q1km9Cac5smABwbrszq0l1
fMRvxvvHAfSnjwCDsouo9x31iaXdqMVlJmmrsPD2ptjYadIeBNFbqXhUlci01ByQK15hDcoXwlUP
TRZKCdCHHyYC4UsP1nzraBunBkGlGSvyN5RJB86jkgfSwpLzW1QJo3kH0CNjCB7LNs4XHAGTfAkc
bAx1tN6t3Xj9xoC+WFTR0YAZxXL0KnDRvAVVw1mQAzWKKuHTvWNm+MjjOeyn1jeN3qd5K1JLhAo7
Qgs76qpOX3rmrEuSx7nw07WHJtcSTh05s8TAXV9CHzuQv3b3ULRzu7X9tbB8Aa8nreF+Mgauh2B9
+s4zvVGeRCq38zSjqrCjK5USapayNgu8hEBVnb7892fUAAi/tqvU9KAetCz6qP9QDtVWs2nDPrBP
X37uk4yt+vTadN/Lcng+lFgZQJ9QtvbtcHv60jPHyJI8iThSJzg+Fnfp1jEV2Cdd+1DXhBssGTdV
VhyDyvgV6/DWa/ciVUG4ackDqvlLQ6m2cY3aFcGUbfTmWygipG4GVhRyfgfD6Xroymu1xVhZghIs
lsNBrylkjZDaWe1t6wKDRtVlZL+HSkQnZL2dbs/cq5rENkGAxdYZKp0HywXdPxT1mRc114PGYPHp
G8AojWJFltNtm4orDahjhJeyszr91DNHKGjDvl4d3nnmqX4cUTzfrmF+rIVbY41xhx1vkqV0JmUw
924m65hsGOK6lJhcAmVdkNZHOvFn/f+jqujTy+mNsm5yeUi3Zs+OSyuNm8HLHrQ2euik8Ak80Koc
0r1aRA9n3tdMUz4K2T7dMEadXEQFQploB6oCq/d4IQwLZGtLdVPY2Ax44cK5/bOctfSx/vl0tzZu
1KAt8SNFquyuysyqll4esvVQgCOcbtFM95ImEcQyMBpUXCJIaWE3X8qoPH5j0nWmf32M5m+mtI90
y6cW4I2iyaJLfWOiohD2FpJ4TUyx1XhYol7b9EW3VCOokDECBDxZjNxf9+qvALJbDOjtIHHS5oZ4
YJQ7R042cXgDVUstcbWrmqfTL+Cjpd894vipPz2i2oaIFh2dEO1TZ4aB5xHh4FEvQsA22e88dd6i
WLjMdGmbyPWdJErrzoTAmkVocirYY+qqKYczUWTua0yiSFOJeIEETrpNm19SssuEJ61Zn27nOON8
18xJHPEcT4ALSywvk1fZuytiLA7c25yjhg6a0Ol7zCzwPg7NP71Kq9PaBDRfupXgZGk/cYbaau57
VDZn5qN/rfC/a8UklMhdk8Ra3DJrNCCO2R5RnWL4mGfVEuAOsTggsv1Rsqrkg+KykaJxSdFQRk6L
HLKKXnC2gjBbWLsG/N8AGREqQwkNEo6qxqmo4vZgCZwYDmD4jOvaOutkCT4saU2qnH9XpsCW0H2U
DEtA9ZSLALFau6xgF9dS4C2rqMhXUSu8a635CxzaYqhFcScncrCK3P5SaUFuFTGi/EErUqoOG2MR
F9690Cm3rmY+ocy4g9ZwVEOs2fLyQi7dZzfN7kwrOCgae8BI0q7RkeHhRPkqyRiM/XrzCQDpPpMG
uJDXqrcaLpUB5Uaj9r8DpVyryWA3sNxQK8NNrdVNlLFlMmpb96BfSmlwGLQU+8bmGsoA9iKWs6er
202GElzxtqn7IZ7Goj1qlhxJ8SaNB4u9exj5b1JrvaRFsTDxBZIMBXu6jgZ0Hue+hXALzAcTDTwk
Mv8i1VPs2TgDhvwTifEeEvdbC9ezlpQ3lSJFse8PI2bY8WW7poyGeTt+gWV2Z1bSMeiyqxSElViH
OxVXXwSg+Y+qQh9Y6Y+BlDHBV5dCKEjIVdja+05ILpn6N8M96J6zlzygM7qLPQ2Z8AZfSPwyKpA0
xpnzlLk5dCqtkqBnlI3A+UNbwc52nGMVVBVGBabtRcM2j6090KGLEg+tRrgKJeFHYUR3fzTgppKi
UtIslNWsmRv91msua0lb1C0sROnh9PVnpjtxEhvBETWwLxnQBcp/6FQXppbfnr70TIoUYvPXuCvI
jej04seaPLhHubyW23tzVa5GkULTLfCpE8vluZXsXJSf6n081R2gzjHPNRuq25bRpttxqMZOa1Fu
2pULv2aRbgJ1YZ4JtzORXJwsrBxJLpuuI9yaKkBsdKyx+8sA7nH65c3IuiRxEgdLryFgdOwrmEmP
xNxjKRV3miZfKylY/LxDOFyU3RF3wBjiY/hY1iPOQl4nuKqnqbAu9f5aEfrtWDgMogb/EKtEta6j
qo9cx1g7BmB27LBeA1d9KhQvOLMg+H4WQoP69aMnoq9DsMuY4Co4UnkFCCyE8JmVV27o2CWE29Mv
CC+Hb+c7caomqrBehCXMgtyvsRYPVe8QhZK/8FztUTLDQ1vgGtNw6zJ80H2g6eC8mwU4B3JUvbLr
JaJIgtfsoi6ttVkLV4HTwtJJ8QXURfEF+0j4C5GH8ZUDu7OWUpFtNo71yP2FASz80LEPMDz1Lgcm
l0nkIqUG9LSrPA+dddkiMoQ2g8eNrAJuCfZN3gGXFVa+3l1rVv5gipa80ET1ZwEmwW8Vb537BgFW
wGYTrBGX7lEUOK4LC1tYmx4rFzUod2KtbQQrXPE6VDCg7VMC9UDVEJTT9+HYJt511DvvYin+cMv8
ynG7q670La7bPyRdzD83H1pdXvG67iRsjbFzP1ISv8DRFyJBEdwljrEt+FeY8kWvhdkc0KT/bLUa
3pCp7YSuugkV4KJB110qMhZPntK8CXqzr5qCxEYbMnUl8REcQLnMAu2mq00Z6y3mZFgrcIwVEbBM
V2PxGGwMscXjUQ9/i6pv+1l/ZTp4FVjCY+aQE2/ztLnoEEIvhEh4cHA+2UkpznJyuZcrYaf3nC4N
TfWYWfLWjFFegOC2XFh+WPCYmQd2CaFfW9haIN/Lufojk3owW8WdW1nvTl9fBhkWbeCCW92AiG4U
w9ozkzenCuRVpWAa7Alo1UP404EEjCG2KlTywqMuSm9RKa/qrsJ5i4M6AP3kwXGCgKSEw6uEGfvp
Dv79Uotl4deBlBkshWI/Sbcdzm5aDciEo5nSjzeW7pw5E5zJoopTkVxKzbdeD0ToYiV9xEwrOjr3
ii0t5YX6pLl7/8wa/PtgSQ7xa2PURg/AeJOSaAZcDBME3LoJ6dY5Ey1nZmjRGu/7aV2KU4QnpkFO
tf+2XiOUsYUl1JC9guryfHpx7otM5koK+RqBM9p0G5esSvUCmF0aYOnKwQA4WHhVpz/8bGMm86Ya
F0g8xq8ySqXwilibz67NALcrO3g4V838cab594U20ebrK1NTz8UOnpoHXbyJOxlzO+OADci6lMNL
2FI3lmKA95QXwGVSqV6G7V0Q3DvlD7e96oVqKcLATU34tUNuh0XHJjmAnGsu6sbZevKN574X1IWk
QrZqsGyVMSTHOpELapvTb+n7hQvuzV8fv7BqPdQC5pmidN5z2PcLkTt/XPs/X7r/5b6l1/96C+V/
/xd/fkmzvsD1rJr88b+vsrfkrire3qrjr+y/xl/9v//06y/+99F/KdIyfa+m/+rLL3H9f99/9av6
9eUPkLz8qr+p34r+9q2so+rjBjzp+C//X3/4H28fV7nvs7d//vWS1gkuzLdvrp8mf/37R7vXf/41
Fpf/5+fL//tnl79ifm39Uv96TYvpL7z9Kqt//iUY2j+grKqWIWuKykZorOhv3z5+ZEn/MGXNkkVJ
VC2TugJ+lKRF5f3zL+kfHAQorAd0mNsGv0ivBmM7/kjQ/iGyjkVDa5kWCBqLQ5f/82xfPtL/fLT/
SOr4OvWTqvznX19jjCaZhiEa/J8hi6KuitNlZ5MWTp8HUK6dLmwwy2yDTSbGg01O91y90Mex8v8M
nvFelqgomoh2Q1csiDlfe6E64EblqbB0qWCtD31TaXsZKwV2bmxOsz6/GDw8z6zWu+1GDE2tG+9Z
Zz6nmNDjktLeW1F0AKGDKYvTQiT2oM1C9OuxHyl/+n74AmINpFsM5d1oC+fGM5US7IocSguRomJq
UsW3QIrOnUR+Xbt9tEoSdd1E9GdJkvW3Qi9H9/hWPWyyVtS2fm9hCZ5r0PcCyhAX1SBUb1ppemey
In/7bqbIDU1R1BTNUqVp8p1yiZyj9ITvVoEWHdJYW7YFZqhpipXdp+787y7zuYtMQqumserCAUnU
SNTRVcGaff1ufZSLHm6ZtNAJgQ76MsDKsB+2ZRPrF9jiYv5sdOq2U8v6yY+AgpdVAfIltbxfcuDD
oTr9PJMXrhmaoks6jbdkXdH0j5qTT9MXvEkfC11BXBWKIe3ktmww7tDz5xy3iX0t1dFVxzrvTOSc
3NTSdEOn25IrUWSyctM8Wt+KA5Myjr2m3upvQyFVnMOn+Ur3+rDHss4ESRid/crTV/+v2+ps7TWW
qDqx4uurNwCcmfgbymtPx1lAbcpyXeuSefBKOackRSsB+zfvTSBKuzjT3I0lyIJdWiE6abHEWPX/
682PT2PIyFN4Abpq8t/Xp+kxZQglBQ8zS5FTu4yyelmW5iuEr3bnDI7tITo/fcdxA/QpZHzc0RBl
WZNNgh4HS1/vWAlq03LeI63Cum+vDctVNlDTRxSstVObQvgdJnnzm00Jm5FiEB9P330yyP51d2gI
qqgzwvXpqjIyyI0rVWCOHHeDLDkc8x0+j468ZtHReWfa+k0XM0n8EIxpqcWs8LWtotSwB4gzY1U4
+XBVhAAu44DASJ3GIKcxfrfyuV79Xf8yuSVDXNd08W8Kmj70U22I+aKCKPlvqtZLe1JLwV6o1eYl
AWW2baw4P9RtU+yKVo4OBoTodd5k2Agorn6uWFb95o1/eZ7JOgtKQxoOEtYlJGAXg5RcpGlQQkhr
mZC6lZeS7aV8zMed5g6a5b4ml9XG/bq1rjJ/l/SPSW1L4Y8sEy9jM9noibcLevjxluD9qFzgakW3
TkrQFoyeUAB9Vg7vagfxLvvVRXf1eGCFxCeSfqnitnTgKYrYZ0rBMnXiFx1jwjyxjqmFI5YCdNnb
jO4OTYvpk2rEW8FrVi7Wp3DC2CFLe5hOuwaOszCUt3qqryFr2nlYHkSpPLhq+uKJHfaDXv8YZs4v
PEF3mHE066yQhYVWeFcQX167zsOxRJQB+auVxjuB15eCl1s74LMTyHBBZB5C/mLlee8xS9B+CGzY
q3alOlfM+XYQpHspTndiBWgzl2w1ugmgdGN9vQ46aJYGkLYm3viGuBmNCCrvCcQg4Pb7OsPpCEBp
0sTQuNg7Js1Gc4ZFCXLaydMr+u8yTsML5PaYh6PISOVbxzWv0iC64CBr2XdRvgqj4ECKfAlpj0Nm
NrtAPta4vy+FImY/yGoUM0h/wPdBw52yR9VcuMVjq0jXuuP8dIuXBMMC963EbBl3hps6VK60SnwS
+Ac07NnE33lpRMgJwvq5ViQMWnt06y7wTk24PR0JpA9K0yQSmQwSAyoN//vbUY3qJWnrCyMEHTNc
PJi3iRe/9iVg6xovZS1rMGAWXgMAM0aCX63l2ZWjrnxPhcCfrCP5p6tWSx9HOZI6ONMCEuQDtM2t
ULkHJ/U2fnOPD0CK9WtL96f4eV+5+CZVLwCIdGsVtPWS081V6l043QUOPjEOUZlhrIscx9KjbgQ4
XPwcN1eKmB+EwoKLDVrQD9d6smqzR6fb4gMHZ77cNVloaxglN7W1EVvjPej28iA/uC510eBLDr6j
jblk3ElwEXnrW+kFjBxznFnfN5r34qZUdPbWKk2f0aTsaqEHKhesCtilAaYAOAxdgT/BmEy9KNpo
0yP1KAwoHhhs4Y8HMXTonIsBuqYBsi5Q0zWDfh/BTYvpb1B7sRuDORoG+iurasQhWbXp2qe6c9Yt
fXaZeWTP3PSod2DhPDMHsu9c+5V8k4vRm2Bl2y4Q7NMf/2tQgugJwodlDzhXneWeNi1E6UMh7bGz
sFY9FthLNTXq22AcPmJQ1bvTt1I+aBuTfmbJzAC4DioksqdHglBIzJqebfKpdIWSJqlcYb8GfDRr
WR8nUHHDnc9BoekLtoMPH2dHL61j3DlK8FCEibD2BOcqVQRtkWqgZ1vWoFnm3MhxRXfLgYiM7msk
vyAiqPdeY64jEUv4uoxvyHzYQ9TatYL3RxDJt3ILARRIvDiIt+C/CGbrPr/PXH2hUJPi4yLZqosc
U9AyxIhZohtISxDy0HylRWweMsoSJFkAkJLvjHzvARR0NHGRO9FdJlW3Qf6mGFjfwnQMthmhN2ES
D6Prwtgozj4oYB9XN4P+pIbSsgqzO7/Xf6Txu4NVRcnU6JgFAwaQoBYfK0k4xpa2wW4eUjkxJu6J
XN4SRN3KsmBtB4ThWFgYermK+nrFIL/WkwqPAHcPtwu2PSjWsKbconM4dwxWlFVc+lZJX2+Pslph
+IFt1uA/CW7/Q07crYODVIpV1BAjrkirW5/psXexnybf8cKFeHapvcEw+laFyrPxhFBctJb0m4PD
izLyLgipd1YFY0lUEU7UOna2OXbivj8sE611lq7q3mGV+6gPByHYwisTlk4yvHuV8DPUXqV258VP
+CVib9RfpDVEo+qiqjHvMmlPpXEKwZjEHNSXCw4sgmstzH+yZNvgsLrutX4vO+VF4exS3Ma8K413
qTyYSXWZBCGGSNgNwN2H3L4OhEeoxZgIG2tA0E8cNOLlVGPjoHTVjyEhHVFAKKVgsMlMlOqDBpjH
oOdoYCEbEDoQZQgxpVNufdKrHEfGuq0n5AzV+rHI711VueiB5/ZedO87JRPdutKuBku47MmyeVK/
K01MHTP9gy/c+Ni0Rb+gWS58HNsGhzXKjVccB+Ndju4xzrVV1aMSNSYW61sMSjlKz/FfqheDUu1U
X71sffwklXqZZ8IC0hSLSaxcA/xzB/dd85n9KCvrhAet7lZYNi5Uyhoyq1hSV76KTGvrDSoZq9F3
Ctxmj62T4+5SOO1+Keyl4Ymdk+2Ur0H8YyQ9Y/m6kaSfFCpsKLldyJl8q+XJTd1LxwhDTC+zqJXg
O2PHVuv3mpRvOvlRkKVFmmN2oMq2a93GWbnq3HzpRuIhINHfCel1mZcrdJ8XWojXNYSeTtKXrhfu
PE2/LukQg3DE4Ba28bOgv/q1vwnNZt3q67K1FhUn2VKN6Zes4D/lrVpXw2AwKt/S4TmOoNm590V/
hGq+wJcbZDx2NrDYWk17jg1Oi31gTAIWKKxIqVxw1NrOKndh6u6dpcHuy3FcsYZLHRsWpWa1MdYr
4aaEu71Kdbgr0nWQClGG4ore1nc1goe+kuPwUoFDanpIbTj1ajplXRfFFquAW0fU+DQoZXoldQEh
azbL7z1u8z8EDUPeGPPqQFg3NVT+3l+hkMWcSGDDj/efInHWLMjZG0mALTUjfCSowC1+4qDFcGAo
MZ9SOdT2Rldozs15D0EP8r/ErdHba0r2EEjiKosLO2sNOq6+9kr9igH5BpNyp3euHZUWI7qlEr3M
tJ8AZ6slXkYXCd82kIylimVCZ9R3WFuAENS6+973Nl3B+bqKh32OpoPJyxziQznk3ippBXUV6lg1
RLl1ZvOuft1V6IqqsXmBxmly6kKeY8qUwsrDbA34tuu8yBGi4SRaApM2XSxU47Iukh3JbvMCPCme
GUNbE8wJDpkamdfsBjm2J578THHUeGpglh90vEB/ZeB4l5YQFOzAnZJVAogSKKjxcyqVFdVntYdw
pibIQh1W5XbtaaQu8VIS10oucKwkRp20bCTKIZIRtosFdseZvcixOo5195GY9QwKGAJquIkivX0a
TJ1DhDYK0mtRttK7RNAcwA8t28I68juKdD0DD4So+N+UnUdv5FiaRX8RAZpHPnIbNGEVEfJmQ0gp
Jb33/PVzomcx1dmNKsyigAKqMhVikHyfufeeH16gmG4b0bEJ+vuD+Q8ntHnrBR0KAIfRlWFo5p/Z
UkMP8yO74eD6dBwvkQ7HDrdJfGkMlvkq5MPtmEJQnjQNAVRlm7vINmSQm7eY/cjRdNfqE+tCNlHv
9YMQ/zD+/kPK+b8fzxG6qdI9SpNF1L83jzNjokSOKa15pA7HoeuAWRbm6utRC7KgDMtDKguwUFVv
PAy6bnhyNeBv9eNPHKuEOq+5FUhTkfuI7R+vykg/rKtODicyAQM+5jA9dgXA8b+/qv+lvXf+71PL
P/e2tVx65qG0vGRuhGzFzBtnAZL85wjDhsIlEek+zeMOUkQWWbTdmJ//ocf/z49gq5ohHIw3zGn/
I/oQfmeU5cDIPCcF39Bloud+jaDxRUKFtKPn91pj5G/47LutnmDV+PsrcBtg/F+5x+OpAYVSb02/
FAYT3z+afievbcWaSZUOZwAsfa/aD7GA9QHVbtko2m8QxKGrKfY/uWn/y88FEmNbmhTMlqw/pYKw
jISICBYnZVq3z41tjh9SUHAOER7KtbPFoYZ+446rOb39v3/jv/7kP0daYLSFgudWeuSoVXtLV1gY
rpZ2GGHAbK2eYSe9wxT/MmSSvf7Dj75dzT+utgmmTOi6Jph7/0s/8JfRYREpymQRq+kTYMwbF31n
/ZQbXOiIQHBQDKANdwjv9nq1XPI2ZajO2rOAGtx9JXGzUZf+MjcdSZ+3/qZxEyu7M4BHt6rt96G2
DeNqG7Znot1J3T6EMdzH4rDyKps7EEOZsYWyerLrObCoMdd4fe1GETgJYfCmcnSUzle0ZTvN3wTQ
Vpjwu0Q/O8Wyd1JroxrOeQl5KVL/rFp30sicS7CQTCMUobINYuO3CVwp7J1jX3XbaYBqaGoBXVRa
gW5rVhuKC1wXRPGqHbSJuc1g3qrNyWqJvE6KQ9YOJ5nID2sWzK+110R3DqYJl0sF+DfIx7//Jv6I
sv3Xff/Xb+LPeaoxMEZeooL7vjE6DCvCmHeLcwONSbX5tozI2ZqzMnpmy6u0y+fOZ9yYPf/9p/ij
sbs9fJJdHtNkWi1H/VMHn8nCKkFSYFIyFHAvNotsJdZ1Bqu1+Q/n8H/5hQ12/hZDXMHmw5K3z/KX
W89SjMkYNYmhSnTtldhy9GAc3v9iaOktWYJlKfi2jd/Mpbr5YOeR1F3Hypd/krbetiz/9gwIXTV1
Q1icYdiN1FvB8JcPUuXcGxGzTo9NiXGXLn3/0uVmuRntCp5pSubH31/kP9Is+apvjxvTYilJw5X8
67//wHwt9JBCWKcOnXQ/72vIgbqaBVPdhD9d2sqY5kbN7uI01bdhNIBgUZVsFD4g3epN7X0rumtl
g5arWB90U6OSbP3WYKH89x/U4nX7H9fGoFZiq6az72DI/ceeFIBHI6tiiPzZyOc9ihShwjvrMwd2
7VA+rku+flOs24SBpalXydok1V5UzMemCpCpmkxg1Kp8HQEVQTMCS99WLd2yU74UyLtuMLGwe+1a
PQVhUeff9tBgx4yHlKwXDqmblWkunHDjOEaZ0l4ZxpfVR9kTiWDhr6RbzS2dqf5AEMn6nJaRdiyr
MCmRtlQksjoVN1ayRNNrFhXJwYAU/cooWQsmaas32/xU/VLqCZPvkAjRYpkxDKjWfcubrZ8iKFym
lrY46+oSjWXNis3k5Psmd42oizHS1mOkILFa0ik8d2GtfYlOyfylM9JPu7bFs56ay0NfAxVbhA2L
Km1a52ExBIoiNSz9JjJIvxGWth+TZH5FwihOCyarS6cJUCFhHPmW0di/gbY5Lu4KWPBqyXV2nakM
L32fVG8xoeF3LW/x00QuuFdmkFBtzSZzRziV2CjdTa9UdHq6SQGn3PcJcJMdmJfspJWTnIKVn666
dLD2Iw5h8B91qMGBm1X1u8mNVj0Ks+78WVfzIHLi/D4E1nEeCHL56kwTAvaQIUIuC4CwStYcK4W+
echnntBadlC6jdj0+P0Tw4PxU8X3yqR3rikhxvR7GTdr54JV7OrsrhxabfVUoBXlxLxBC+d3CFsj
tDjwDn0fnsCmWZ9spCLjTY9MTTg+dSND2iJxwmlfGnETw+CrlO+4UkGAKGk1aJ5RJ9EvRxvqD1VR
FTTZ5B9A6qgt86cf1uazHS1BPPxshmeS05IXIydsdNPaKyLdrBfch87o7CzuG09vgaL2aqcd4eCo
fpvj5M6LQd2tnaHfEe6jHODiAj+lWvBjXUQHfDGxByYvu9EOuk/tBhqsO6WlhGqTrdkAwh0XIyJQ
QR8PoWUN985Yo5loZPsWDrp2jKWT4EFSujAwVzO9NyRzw3H5JUw4T/tZM9UP00YnVcwNSWNynE2K
wsmgBU4cfs0hyeT7oHdaEJGRdJxlVB2sRrENr6GiRUGjjEGp5/o2BduxG8TcB6xqp5OBLI6vD7rL
YNVUIjkl0Zo4xYcRo0lOeiv67hxoeB25pRku8p5cXnviSC2G6cbOWvtAJkvucfTf2N3F8JTO1XRN
Zi5HDmLjpchC/Yi3lAzaGhJVqdsMSeN2WJ8G0FdfsxLZpNdJkaMFo2TJvGE1luNCpgptRa2uyNQ6
proSOcAOA2waZItePOQF9xkkYU1uekWKZ3XUjLd26exTg07lq8skiFpAQDGen6RGq9K22tPY8T+A
fBurpyEClFhIa3g2qEVOkiCjQ87D8VCNavfQJ8wCUX/ny3UqK21nro08x3CviB0HOfQo+KJPIGGz
U9ytxYGnihtY3OZfqjX2j/XSd5dc10KfqJCVGC9Yd5s6zm6KQlCp1aZqY+VjbPX8Mt5+ujXa4Fzk
iIJHB/8dgqny4mTWUHMq4nXK0uidxcl4VyrqYm4gvDWIY4fpsDZW8d6SdOZsGsOcxlMYG9YRMGhB
KTHdPIJ97GnoWIK8KgqXCGlIKdpQ5sdJKhqEkihkbA/mtENhbYfVQ5Y5rCocc1bfCZ0xTrFql6e4
UMwnJDPRfqqU8rtlPpG5jm2sp4ov5qECMf4SZiC8otLOM8hwkHY3sm7KrxxpPt91WMkAItS0b9aZ
kitRzVNlJIxZetSXX6NYkyeU+5w5c1ffIZ/orq3otUPKhoR9hjqOL4yklb1aqvqxwawOFj1cyddM
itI8ZFNYX2dZzhfZVAMBVJYzuY4KrblbrerFKmv4MnVBD2r2nhic9qErbIzhSC1KDtY8ChST6v+I
iGUp4TkayeckDPnRMOJEzcmOtQY3I6zfEtkk9JxoyF2gReZ2rRfJyLK25gQGcriOm2gqLQ4wYxVn
FnD9i8G/LkSYTdqhBh9NhBifMjXXnJUIg5+J4dsSnkvYQTMQKTP9tUh9ZccbrvOJAXhvkIYwapGb
ZAjWXCc0GRBYqRPMfCuPhKQ2V+wG/QVL3vrSGQuGnQoFOE44bboONsHdG516iqtVQ4S3Ik3hPSlY
1kXDCKwr0bI79eZtWO2o2afwIDjPcda1JKltM2wBTHYcm9T9RtgnK6o0NwM4fRr7xN4mnSbv7VVr
D1kDfY8zzoTzG1rfaxyOD9Lm5TmOtXNwoKRD2tSz59iqYFnMZXYBXQ/Ttq8W5qr9/MpjzFouDVV/
MDJ0sqNt7/UBStdSruLNbOv6QVdbSA/JWJ4nkUBZCzVxG6pF+ovN74P01OLKtG0tPoaOG16XHa1z
XCcDI/WZOWHON+DPk3o3d0yozPzTgloTwX2cmvIqVECjI0cttC3LehgF7BuWApOzo2UO7JRgUEKm
c97mPSdS9nFbxjGl8YSpcbSRIJMc1OGuri6r0FGTPkj42vWLjjViVE5GelGNPV4np7sy31TzJ131
u/nK5E9dvrPmcVYDK/HK4VhGh5plT1gMbqTshHivjeeo+2lqULHJJlou4XAV+UEpH6wQZq52MrXe
M0wwQdylEYir9Sczf1XrsZH7NP6iUnSnbt4Pje7CvPM1q8ZywgbJ6l4jQfVwmYzeZXSzhZWGkgiK
7EzeJ0NfjnhYc7LzS95K56kz7pVEuEmT+rGR36tycWO2moC8s+gjCw04s9i0ClCC8FFFf1lzHmsk
fF3pRumhi0a/KnVPnQ+prvm2wJ5jIBfV2Wq05Llkb3r+nLOQzW8bb0HIxXlITb6AzDXxtfXzsFnI
4g4n5ddKCb2ptZ/YmDccpD+6SL105tRaQj/S76f4K8yeeHWPlG/8dbZPDk8gFfPFUWjqp/GITuia
WOCbcvIayjcy7YMsG+6Mvr2bS+kOPC5aWrhT7Q9Dze8geD3dqVP2CJTMg05HftTgtmrxuoSLq2v5
aVFgabTt2ezyBweNQj919yDVmcxPF0OZj1kXcr6vaJm50hTrSzOc6kpu4B4VSfdUFO1rajs4c8qt
IBtpDV/atDM28K1O0cr2Of4N3PBc4qwmhgUIVLpV1bMeMuPOjMecvAInpXOF8jsTQ2WK1keItNVV
3VOqJqiLr7S9RsWLRm2QAxwvB8JhEIda30MW3Zms9U0K+H7aM8n7Edl1US9xxeJncTaysRj+twdi
azYp8TTxxJ5Gs/ahidBaic5RlW9zNNoauPkiz+7jrt/0TXm2UmIxi4hEQJ4zI2muSw1qtFTO6nos
aGVXBRdpUnmVaXp1qGzn3JzuBCdQHhm4+LJfcVMEg9IHUZrub3rZJrdBofIa41WYOFfN6bahw8QZ
L/usvckaLpezVVkjmIyd7crcWEZJ2oPqVuDdRSvP66BujBncpIkZmk1IXX869BiZwVsJUB+dsTuM
lwq7Q5aMVz4ycOzXJP2W6vec5FsmtFwAqFb2zNI2v44zE2ocXixw/dWpL8ZtEdAtENvjSyyQtcaK
2CZzfVfAmQcnTwffuSLKNgZMrySHuzbdqopnhhD3/cr2owJYqC4b4sd3k/LYLnBHMhUMU8TKMfK7
8ok6iQ1D5eFwU/p+J9Vtns2blslxFa4urNWtMfWbZBVcc8eTocZFPmTxz6qdewfrvM0C/veQvEh5
KBj+D3xx+rEGCA2vT2RvxULr+2xMYdBZvlPy9ntPehFU7BXQn5Ubwd6Tc8G2C2Be6sBDs5xwiAZ5
2bI90Z96WQS65myi+aiLaaOMXOKw8YtqdEv4ZERtuIT7sI57caZ7nVsrTnO3MFIfwHEzPhX9ywzT
lOg/ULFyM4Vs6kV+inVt17Qg1LPO1SGyhbkIJup7mgq/G1uQYQoD2wIpnqP27HNnO6itjuq93DTd
NWpLL+eDpNpPFF2Q63tVjW2jMIk9TTdUke6S/y5IRLLVY6u+ava9Q86xOZRwIblbv231FA6fphFY
1d0UHZVm2Gj2FnxpYLXjBoxlqCf80hHAtF2Mg4STy9Hf7MJXGBy2sIbZ/gazvFKq7obibTR8LTyE
8wv7WF8r7+fko6n2ZQbyuUm8ovET8jRnZZNVhLClxGAcM2cX3bLSSHIyj2nanfUGMmZyqUCtWU96
v8BRfFDz94r1shofo/Jx4ZCPJufGj9pG9KoZQF8mbhhWdd9AiqCEvT/dLEC8fysCllWTX6Rld8Xm
SepQOsGeW3brxfQ3w7ix0vdSaiw4+IddH2gk14rOeV4dGeGz6K7doofzVFc89Y1rxRg1kkcZP0X5
g9QecvVa5Yw1GoQiGXBi1Z8RfYTr5FbOWSovSr/4ltYeY+1pImNBKVUqmO/J+Cki3WWttKlW3iD9
kwYnrIyem/F3W5wkW/K2coiXqDe18zSYyZG9MqHXb3n7EupDkDp3qgG+I2o8wh3cqZg2TkxCKiD3
PjL2dbXuBBoOp71fROxbMn4UA/qRxPR1xfad6FdZHGfH3IfMEeb8KR9+hhQHfJI8FsmJjKQNaBmc
OeW2i7oDcUFc319NZLvztPhKqyJNmdxu/o7riS7rcyXme41PQj+r7EKn5Veh7qJwAI5abuYw2pRs
5Ab1c6XrqnlFVKp0Zei4ZrL6wnzOcYQ6wnYLJ9saKJ5sqMWKfW3YkEeaFnSlvi1Lg1x2B70KLJRK
XIvuYBiUr8gQ2bQMfNdsh3xb/swO6ok3dbJRmDRupe9n2OfVavih/TtpFXyPz339JuyfKfyqYFnT
c2+0zPTy9Y4tRDNjoNQ+4r53J5VR67/I1LsklWiJn8zq1YCiadWLZzKgHSsgE6nj1XQQCZ6dkPZh
+h6s37edNhNOPfycC24X+dDov+vwjZGMu0i2vUVxD8uVFjAi5W3xJbnzCjt8ZTJcquBDnLyk9ld7
C9cddBfOrKshIBpU4WrjwBcNADRsAoVrxm6St2t4auffEc6BUXmKSTNJqJ+E8i2qjzB9KMb7LINO
qgAuJm3U1ltfrIqnaitpVN9oeNNY27LI9zRjp6CoZXuZzs99v257GhSrW/10wJZqHMecLk4GAzq5
yuFVZWJP/RDJaZ2jTUf6yuwQaq5RFvFxYncgja3USTVbge2+S/OXDTBzcBwv5AWi81pKYsuvhocc
XmfHih0kjWe1VJpzZyFFoWu51SZa4DBBi5qHVGXM0xbW/a3Tatbl0FjXQkkDYSkB6U3eGj3lXenp
tnoGCUmPAvPWqDy0KM9GNnND5L5evcvup82b+xyS5WoUbqq0+5UKpXD2ls1FFcj7olNMv4QMk/FV
3n/VesRSctql6YOTR65clyDT5Oucf+A+9Mr10Rz0y4j3qRmpnphmpKMTVAXrM3Atub76DstnlFqH
kn0SRsWo5IiZXobmQjcSoM/3a5VEsO+yMV7jqn1b6v3ApS9NjF+dAzkWq5g6AGg/zfEjpF6YwCy1
n4zqEFFhYM5zVhapsmTbjnUZE1qvpccoGe+i5HHIceEM0jmZzi8zBGUp1mAIHRxZDJ3vldXcmdW6
j9Nr2+1FBFKhYXmpqy/OnJ7HvgoqUzs3eXXVML+0lnyeUrHROpRARYjbvKOMHzYQzQNtgXVZtB4r
xwA/4LawkZQs/T1NdBCxEJ6S/pgvwndQWGRJ8zGbc5CowvRGNXmxsvCX1rxCrdduZW//ay5h631L
pMWTTSqZnnA/jvJDQwJVTZ/YzA7VtG6ZH5LTZt0tYb9PV+1YTSYFfQK6pi0CJgE7xbJOjNc3k8qZ
mUuvSUa0B/16YAR1aOJx70TXsu0CM7NPhlm5elKd8xu2elIosO0nNIvbHCiPrWkHowq9XCz7qcC7
7SyBQkKOqp1kN/KfY1cShoBcdWOijc7xibZixeI97rr2qwGeHPN0R+R70pOM6rld+Y4ynmpyrCDX
otZafOS+h6ZD4okb3tHWnRnnnmme8oXJFsVuJah6gaDnxUPEWKxyDrmQ/iA4wnJVRaVyk6hpQxSk
JW5MXF7e5KxY/4f3vv62FPoSpyqYM/Zq5oao+HqdbiVqLVetxG5NeRT1q6L96vot0oRgTUt/GZug
XACMlxBX5bpNWQuiOXUFB7qO7SAz5BbB5dZh4tRWVcCOkym2vqms0U9kslXS1V80TuRhuHD4nQuz
xrSA69jhz+nWvhejR+97GuT0ii352tihgfpHO6nL/LJoP+hwHDcj58lz6uFO2s2ZkaUrrQ8j5wko
OEJG+zL20fdQTdt8Uh9GzNk891S+Q1Cnr1Zum240pWhaOQGTvvssuhrK3aL8rLSJDl9Q2MrnsTAJ
tovGfGOWvI4Xab9GFWEE63crX9IFbWR/SbR0O/XS18NfRas+6xrp+nlRCRQ7oeZTR37i2TEvdmnx
XRITucMl8TtVEPhgde67d0WwwrZ+5fSD6Adyt2kHMuZy9VR0oBIqeV8Dw3a6DCGbsc/Uo3lrq2rn
GnOLhjO/Rtub3QYZ8HEpkyfml1unI70qkQykyMDqrSqY2tRl4fJulsbXVGp8MsY+HQZ8SplrEZsH
R8vUnaJ9GKa8KtQR85rsO2sO1LZP/IkBTBOv1wwFTx5ZpHI6myVJN6NWH8IxfbPq5F30FG1ooVcH
KUdmVt7CSahNjJKjpHMdlG5NsusG4zvpkaHB5uD2In+zHQi1nu5MMtuYzn8nlE1m7xzKDlN1laDh
/bDkzE1k7ZpI9co2PIu5uWuRBUzTtSsN2PHNrjEg0z8Z7XGeyc3h6S4XEVh24WaNde6jL3sofL35
RkB1AjHp6lW3EUisUtPeqdPnjB6ipFZceXFzqNzH1NFSuQgCI6qe4zm1Icyu+yYavouw3i20SPrc
HtMwuUsaa1fnRI8t9smZq5Yqvq8PZTVQf4xD4rbVirZosvb5lAQULEHIk5k16rgvSixNOYM6qaTk
nxIeJrWLY2tRgNCMFMbYiLfSnk5lKve8ZzY6ESelWOCiLV1AHu1brJa7vmfFtpllwqSmjHtu6qL8
Ui1dezQKB+i8IQ5NhhKdyWrTeOiyFmqsFvhwVn1rc2+4Sex8IgFNz+tS5d9DyGVObQTJSsGKwsr6
78pUOHLj9r6z+n2hF4abzUk9Pesl+BvUzTxmhSEYXPI2UMH7bMmPVfjjcfw8jOkzD/X4M5tJNdDf
m9UpyifjLFBpP5ZR6FzJIbXf9ayutjcbDXZlR342of4yEHoj6+JC8gHRbBpPiRNSuo6LsldqChcj
H1Gaxre5P9v88yLykl/95ku2RuPSSZNMnNoOXdVprnoyL6Q/CwjoZfUYC4ZDPC4NQpfk3Ebhe+bo
PNxCZQ0ftWm/KTT5OTqOw3AidRUbd4CSMYrpM3X2jUVWjHViUnp0GTLwLJ+WpvQn0XPqZesxLq0y
4PVZPiwoRjYJEmrTmC6ZZR87UkX8jP3OV+3cZktRdkhG+WKR1LLJoprNPYnUj3nkGM9TRGWix0Pn
hs3ouF3KUTs1DHYZj9R63p2SPF+2A7LQgEXYybKHR2NuP8pi/e7W0XLXtN9lMrqL0uqSSMur0r65
B4K3MGPDde6sauaZRD24tZXulzwmppqR69vNZrKZo7jatBm2/lFDWIPlmI4Pg3Mw5xw+GY1GoOXC
s42hcqFw70JrDVKttY7T3NLrLRj11Hx8aMz4LuPkbKfwsRDW61RZ5wKO/JyKfZvq75qR20ERcZY2
neQNZdh74rGfrbJTdzWtvFLmP6OapYwO2aS0K+2/ai3Pg6KbfrzovTcPtNhtdxythFeX5stBnmu7
vqpCgS1TY8pP7ZrMFaXnfJhnbTtNw+plffud9fbtUrYjEX7Fd9+oz7YMWx9FZe3VXP0ijeTOblD3
Vo54a8rq5MT8z06Sy6COknsZ23c5r6JEZRRDps1RSJYISpIb3lCmExori+H+kqqPdpvOx8JG4qi2
o75fl6K+gFci3Jgu0zNtyZC5rBAglrdbJ2Pzu1HabhfRCbKh0EguRuXNWIs3P0u7Bb1Vqi9J5TN5
VoNMaAmhMSUDvKrYLKj78e6W/S9jWEvfVI2NzOkE5zz9nicdAzyAafFiOmHOKA/p0X0VTw6wiGpM
PtqyIcZCTkLPPRIC7CUwrIKohNiKysXTRosurRDpT6vOJkMNANyPcrJFedLq2diJSXPutTYea3rf
iHcNuQfk+sB6VxIqLSeSfo4VgsFvZ4+Xrl0HryQi3U+NsXyfEsf8xkGAC2Gtq0BnDK0Gsh013poq
XZC3cgQy5ep7cSL2gud3JA77aKe3U++2H0w/RrMgIBmJCBQJ+9ZTT5PQ0IdIGsjQyL2b7NBj8XXM
RD5QkjUvbV4fFt3EtZM9kuE7cb9b/ZEIAh6EMHtcxuG3VQpPW0yitKw9EHd/zjjUkrI8i7Y80dgS
pDNfM2s4sSX5rKf6akbKWZmrI2szApcGuGNGuyV4MuBr/p0iXxwSWqO+id7sfDaZwqkRXTfDiMIZ
3yN7JR83fx3V6HazBqZOIpH6HbNWssz4KAq8P0oU73sZEV+v6kWgZmiuedU6npWtQSXJJLKKLOJt
WB7qDsp9VNDBGL4ZkfcUojkex6O9/NZukHpFu2apQQsmmAFY/Us6mNNpbPRlZzj2r7Q3PxMMP3qN
zaTqGAK0+pEt0UbMlF9J995n4nPuhwPszjOGoeEzS5P8GuFv1Ta2HHXah2LclPRJONrfEPu0rd9J
m79NMduFu7u3dynD4YOyjGTw6BUszsU8GssSJGtJsErPciyptMelqwkgmMtf1YJMX2MQVFpydXO8
EYEdDZeSgSe68x55DK+pc1M0er2xxVo/powfGA+njnLoAOKsTYsJNfttp20gcEIGZCqe1LSzHpmD
VIFGxLo3hJQuuQm71WJIhWpl8HlZ5Bdlwn1i1Mu2tfUP2TeeYkjfprmQqEFq1aZ2ivmUg/rlSKz5
WVi8U1ZdU1suGxzGCw4H+9wLCALLT9oyS7rJ8qe2PpWtcxbVeIZcsBeoSz2p1qNXdJoXhmy9s/Ds
TNzX/SIfGyW9dBNCYb3+sJOSek1LTbTdYctSRe0+FUttUsbpNRGnZfRY99pL1JK5AfZg9KqwxT9V
dwNxqNF8+0Prh5EuHUr6hKklbunXMqsJAZ+qfW5mrR8W4S00C0Bw62QXZYRkWRVcCLuYA90Snmoz
mmbVgzIyFOm7mnTMzy1G9+JoOHExuXrWXuJwWl+MQh++W6NWwX7Ug09Dv69s4w4SVUsWK5k2o9yF
vWCznT9PFD7FvB4n/V4b7kMGaYaikkNJwpFp+BLNHRPHXSPtR7VBkj5eykjdlbjO5Doc55LzKtci
5jvKeKv+2d4E5iTMx5gwTD9DPcCph5xlriz07aylfZvzdI2TR3THGKhMEmRv8WTTonza5SCfMzu6
H83yoU4QZTtiDgYtZCkzBNas+dhM/FHPNzLjsJuGS69UH7SUvH+LfcwSuJw/cLQjx5toiZl+Dule
qYp7UT7fImGmtDpHAOU3sZk4ezUNd44gX2lMsktbN8dEjFjArL0z21sqzvuSMeOSjx4hoKdEVQ63
FgrXpatYIacYM5S0vXShw+CqeunmJIhxtBftMW9ZVPT6wxDXx7lYqTXr8JgQ6ax2fUDcJwnQglfs
vLMw4hG89T6E46aoTyYe/7JR3CIVnonnUcfFnRILrQrdg9gbTNVWgTlqZ2+8jZERshZCpS2z5ynr
zoJddvncV8diqCiC7YB4mM1CZvas70r6Z7O3PW36tNX31PGT9TVv33v9yTF2zYqH4+BwVk/LPiKa
a8TFTF0ssGS0Vub2hNN1JERphWun7ODar6pcNmQlEJ2GXm2+ZNXzyKuucH6EhYSRLs/BsGhP+6lD
8EKHmt5GH87HSISdSuVjOBdbnqU4De02Hh40fa+w0eSlMeUnsgUwMh9ZV90yduL2rbHf2/V+xHLR
j8y/RrLR4zfyjnqTLEuKDHy0hLt96w0p6Mt9pT7PNJTq1NFmmwdRtQeFa912uOOXR2d9spPGa8km
wtqZ9RSI7adwnogEdA1mJ31mulrMw1pQr+adn2GgKR5N41k16OhCz2E8kz+a8mANd828t2/WxuaK
PN2LJvKAjYBDk96TbFKBtaaU7N1j6lSeqMcuCd2qJ4uYnXL2OumXvpqC3DiMBasTfOpx+hZmMKT6
7/yWajUY3Cd3dbJTmMYX7B0qsoKWsNwt66ejXlnQbJWZLnofMZCz44PFek/8rpy9wwi9G3/LbouE
e1cijNG4KhlWUurJ3MV5simI05qm0q8Z5djnNBpvf7lnR/ssd+2p8YTCSIuZGRUWX241fQPZ3C32
e5x+jRYlPbvePDsVOYZZhUEhiwBsQ+Mjw+hNbjPqZtkmJqahqCHKibxWBEbyfyg6s61GtS0MPxFj
0De3gUB6NcZovGGopfR9s4Cnr4+7fc6uclclsNacf1sM4DLd1oIH6/mbgCbgojtXzaPFc4G7yKvB
ebUEtAj0jUj8ZV0UyvyEPWYzZp/qaB+SMttG8+R1K47tLBD8u9a8JMZdk3ZN2nsSRK9DmlF268y7
RnEGsjDzbs9BufCIMcZMtHPrfHTYFcmZ1onx6YbkrwHS73nd+3gvso9y/l44RBRCGY0m0NLDQMeo
+ZVI5oHcJF6DnYIdQ9XeYv04mOAHsbyRhudMcnywYeDTbJPFKXfqU6xlX2kbOO22Nou70ZwZenyl
kN0yy7fJKIMzp8zKftZpHAPKppHQuPffCvnC86KCLZL8Y7Z4Lc7hWrFg321HQ1Pih/IrEgE3NfWD
Yzzq6Eb524tM+E0ZefWiXrpxJOsJg4z6I1eFa1nlLpXTgOQqTW02GhI3Fb0jSabTGfN5xLDMoVrm
QNbVOJ7lBovrMpJssMKx3V5jQkfmeGaj8eZY7HIBdzxxdDRLdRz1/qCLUuyLtnlVkYMYnDhNtb7k
LZ/MJ4OTQ05Z3NFGD1upZoE6s/9bP6lodkCN0sxISO1IFmJLRjSSxEq3dVK7ZfBAdsd0QlIUMxf0
/Zy1z0VTHXIOUYFnu8bCOMTzlld5i+Rjm42t1xF0G9vfK/StdO82p3jbnSPME7ZMMPEXgORBtw8q
J1nGjKQaz3kSlJhUevnLmj4VUb5qFn2uhuq3q8yrjQI9sXwlnD2JEV4pHg4PJ2oyN09GIkz6QLFn
Dwd1gAqQ65r8Z/K6uE2N7t1xpueaY4EPhzTFcKsOqTcVyB7gF7oaHgLXJnEosIuzG4Iih7SLmbnx
PMzfLb7NagopSup2SqL54QRBOHWXmIDJKmjFc2+9GPnD1ottie+MMDTbeq1m0DgO2RZ8W5mcTYH+
sBKlD1zhRUXpVrmyqdWT2rOP3IX8koX2hm10I+n7rEPBqGv8MZDvfnUp6pEZEabgUpR/umEnZQ9z
OU0wZ+Urb2LRj/uqwMg1vw/ZvTdr3+kkN0rOPVRSCNxN5LvlfI/St7O+33DSFeGftm9IuJjSFwHx
PRlv1rTVkUxpWop57lNRCzfGKQqd02jBBBDeEyYnT4vXWVc9GhAi+XG7b4bWK3O/qiIgzE+hvDc5
DRicsiEnwfy8FKjEpE/M065QbrH0T2v/WtRvXRJYy0vOYpWP5q6cACbU1ouayqur4dChsa7sA0IO
T7b+GdGe5RCaP2ig0ysoUELlfPKjWvI+DecSJ77cXBsQb2P6SVC1tMTRWVtpgo9u/4WLfWyBbw3s
RGht1njCSvLLFCC8hntfIF9uIMCI/2LP4rxTYj6C8DzmtmfBvRJivlHMbD8O5fOcaGBmutsiXdaH
RwPDYErGoZSPhJJvQuNqxrDukLx/ZYwgotip3XuWvYTKJe4BsfpvG0s+IFu4OM9FAWZVROGuMMWh
YMmu5O5DE9kzwTFs3qGbMx5s5gJDXqXyplk7RTNfTVsokLa+g+J9qLJrGaf+DAVk51IgZkHsjIRC
n1P+tS0vtnaPu2LTtn45Po/JoaAhyWwe3fJmadfcuPf5N/IFPT4r66nbf075dImyH9xPQVE9KP1C
qOKlKqIczdyYrDfc0CI7VX0whqCTykZMb6JcW57jgDQkPs8nZ3nlJnHb4VJTp4KX5qZF3QZJ6SHr
8fFHe9QKFA8QRv1sttuE76JTkYGTMYEpGcLikuEk0X8WLd4YhWtoWDf5SpZYcyPZBBPhZq62Rtpi
sVe9daaoO0TjOFh1waH+r5TvI70Q5mUcnkbpp6DMp/3Vndmt26eRJHp5/Fz0c1Vf7eUq4HnXNgQI
KHB3N/1hu3NpLdwBaLJRcTIRY2Jw9JDIqijwzC+mdQjZ8w1emaPe4peux2eCorzOll1lvjAoKOkp
twJb8cu8ccmCrrPDZL5Q8eSKJWOd8Yfsn1W/NfJBJYwWOUpZt/di/sylwVfVF4APExava45lm3pD
BYIZ/pOacyZbmy4+dKH0WrfHanB41mg8L3dVTV/dukRzVXVGjs0OpnT46tRiMyX9OwH/XqGdcPlS
0PPUanQ+ZKEXN443AUp0acWRdwyTIiiLT1sl21Nb1Rj9RmFgxrUZLAQuVJbMM5D64ZJsVfO2KoKU
oFOQ4GLCKhhkc6IlhOzNIGhFDEY5doe4ILfBeLbT82T+67qcW1Vy4xJp5aCyIbaMCP8cdfInpEhj
vUdxy3S7RvATowk+r2SuiRa/ZHSz06uu3XULiMr0cV+h4OcYSBpIYS3A+uoKOw56mVX5PXGiPU14
mI0p3EHPVx+AYbGHP5XT7HHpsIcwgjaHlqFVjkt3FLzIHbEY6LAj0kzykC68S5ZcUEmSilvu1IiI
cSPQkhxTXwwvwmXZXzpQVtPZDxJ2+Pcw9xv7lPDbW/lz9fYO6lvDdrV8Moe3dCTZb5ywKUumOf0b
Yn90oh1lWbgawRJfLYsoIHeEMleR9rTLw8rwwiIElaotxja/sM8qBHs0Mk+rGRT3ROPQzkwbd60K
4NXe6fUEaPQqmayYoVfJ+KzqjyE33CIMn8xW/ciq8yIX217R/KHBpZSYvqxu+/ZTajhxhXE0Rn6K
hMLRCA2BYgOJNyJkqD3yB/sSTUfblkfE/36sdrtYYrzIh6+0mI5NRwNZKVeDW+L8KnQc6WCsBkpC
Eywp17S9bIt/TYiyg6qgII8x+ZNzIfCvobYOHa9M0hK5U/UQpa4yk4qKKwqHW+oYglmwezPCmF/g
xPumncPQ09uCqSJpfmzZ0inoWa5FESNpiP9SXblMZlm9IG+TdtSpnUIrv5oF8EmBWX5CEDCRAS+b
ebnK8q5LKZ1nkkjKvLoKUpr2yWLuHJOSJiXfJbwDcVUQ/+/cxeycQF3tjvMtQWVllvhD+ycpRtc6
Es+BaAu91Vr2VBwk1IgQZZCDIpgE3ld8pGVvb+SC4gWCPxol9K1SyRnBnF+r7YLOKfww78+tzofc
NZeEYEZAqH3He5JU+juepKuR8+50xbOjMJo57Rk6mVSC6BJ2iCybunOjSeOCX2q2LW32BsO6FQnn
pMqnjuoFjZXzq3W0xMmCo2b57DNxJWyyAJDE7E/LODa5HlrZ5i3U+As4NfE4xcYYg6Lkmn7qs4dR
IN6kCYbvIaSZaC32yVKVOEYN9m/fx/48HWaRe8VC1Hdsenqlf8lpgZSJtknzqKuEh6+7PKEYkCBM
eW0KeuBywuDkSvXSs8fQA+DLVT8nCZd/S7EWX+wEQ7P6DbrbAhouJriyjEifEINC/8fNCEEjTc+V
irWh5fSHpbQ/UbuPqPK4tebegN536/q5xVNTBRMULg5AbSP1+SZWtupYuA0nMpk/yynqPtEzyvMF
PYphfxmlS8pk1xwKcU96ztNLZ5xJoanis1j2yDKb7FYDcc6BM4IId02QgzAhr2iHp7z/CDs/61ei
yQcF60uavpjPryXHV3Qdxp0a3keEjcWTGZ7lfwU6tflFqD6CQmHuEvvUdccYAQ3pEF1K6IHH+dIZ
LzYhQvzR7HnDyBPBrCA6XeYTuhCYvcUkFv0QFn6UvxD9IJpjl+3n8SqL76a5RMTd1D5LofOTExOM
rt8k7SFZ/tWkb0bZddReeGShTVX1ZpGxwCiU8Wb2lacqXv3J/0UIzoBpn807/aRtpdQOchwIk3hO
rvimRenGQ82gfyMdXwVKGzzSeNGsSuOrNnxpxc8Q09LID2DR6bdLSt+z4s1/wrgpztsyBovJgMp5
P6igUXsT1ZPj/Kn6jkTUUntlRS8Klii/sIxtz/UQPTr1Uhe/a+dE/CgdVL6y5Ko6opp9GX4N6G/T
f9g7cv11fgnzcCsniEXFs4RUMQft/NLKICOFgz/SKC8bA4mnQWxCMv3ZyYwcee1/cR3N2CRo6zTt
qrPaKo0K2akwPW5Vjat6mwr0Lejm5tJNyh+94KXJz4pxwG8apl53R4zlTCgLvipirnoyafodyIla
XeZ0t0h7I+f3sl9N3MCbFIH/2B+dQXHnyEeuy05KUl6E7KP8xwolZEpR210u+fG4lZt3YqAIhonB
DQSLWeVBM8jZp2W5Tn8RlUqz6me6RvSnL3a0U+RzQ4ByTScXaVnTrrP/8ddS0xcp9ep8b1Z7p/nU
ussgX+TOM3L+U1QZ1c9WfU7IWlDNT1Aau//AcEH3ui0BVJ9bLlQ4A1x7MUcB6SbcESgPxoXs3eVk
pKRKsH8/meULFwZ8DEJdzbao4T6HDOC/0BhHDcp1KMmfJp9EdgCcb00MccpcYS97nZz/lCNT/QSH
IPplsXbISJb1lq5fDMVTiH6G4SZnAjiYBJzCqoi3fOvMhwZu0BqHKdqKAbHMNSU7okWo024ithJx
UouPiKNvtg82xLM4LvLnYtyW/ilFxQEoRwtnEeRIMynB3PT5OXdecw2RBtMc/xuMJFXPWQoQ03pk
cEFyRcPO6UD7iNQyd4buQ8fK+UnJDkw5VngqEORV6SkEmbE3peLFU1CGfzXcaI3YHSmqY/6MNkpw
VvTwUc1FQK4XbRAugSY4E720/6jqR4qcbglPyvgtCR2ZzSlD0WSMj0KhF8G3cMmtR43jmvPfEvlx
eS7hjbV/KWvKVO8r2fbydqvZPvaZMOk3gJ+u2rzI82s882gnlYuRE4z6l9d+ajFB/NMZzOP2NqEO
7fMR1f8xA15OHgnUL/BAl3821hZOslyX1a1xkksAu3tl1/gRsB2B6xBeraHOo/VQRZlNQ5jd1IE5
YSbY6eEOQQfh12SaAWVe2uSjHp+sTwKE0v46EMdG4EZbHxMzQHubcXlU7WumbVMoWmtjFWfkbTSa
rkLB1lc01DCXujvj6vKyTGUZ2fXib+Cpac4jy2eGl9DurG09/8ydxG1TeYVUeW1E2fCwU3smk3NX
A57lJJd8Ui7uAb8YJqPizDnFe8mV8O6kB7gWYzwVOu+lSTbJM7uwjkl1CWykIwJpmrGvDD4R5Rwr
uwkglU3aMt5j5qO53hkpUmM0zqJ/zubvEFlRR1JrNgy+mCiUpAotLuhLpbQGx/9zZwuvKYyX1hbv
CwBZnebcAzhr0RGNPcD1CAdaGpiDJQsxM91gof5k9qup3dB2dk5LVZrjjieyeso9rS0PWH5gYBv5
x2rEMTfqs1PEnjEcMaSI+l8Kl4x4gSSpLaoVxEQ3/Gu7DvRfh4qveOa0Zrc2MmeOFW6GpcDpP/hx
FN46lFOqgmyPi1whcXAa2l2B6VfONWhs5lVo8jqRge9big2JK2jNu6oZv2FB2eZ8ig08OQkRA4Sg
pMprnsbbBcc13C1obiq8Pud+HLAGOAcVYL82ACAi0+8NGn2md4s2q4TzL+P0ts3sbFniAPHol6US
lNlwndNHKH8g+Hqibm+TocAXac3I0hFIJ59NQGsl32tCIEgAe6+ucth5mQ0nFlKDLVxmWXTyH3IY
RMuBakAsdxP8wiUyiczS7G3UQZ+Q/Bm6C10kspd1xTHh/Cx4z02D6mX5Uy5okbe3BuDijA53km4i
EZSpLIj9lmPL2zRYSELTLJAlPC1m+h0XWaDXx0j+WRgeHcvkviFfh+A2c03loryl1i00rAdByDnY
4V61fse0frNzssIzY8/gs1XJPNPEQ22V7QJsJgkkjPCgGTtPUrg6KBMhmbtaR9IjwyrlWvJqpOIH
r+puIW6FIqFy4zS5R0CqYOPo2WEQcjnqtdbtK2n0753dHSZChMpBPnfR4o0WBv3yJDq0eSRVNQh7
HLwPmQiMKNrhRPbnunAnEp4ajKMyBpBOy34nOKS0ZzilArViN5WUq0E3UhKemuYlqa+Fgp5+rqB2
yqc4HshIjEmI+IrtwV2ST70zT1kp3AzDAV7yoClnTAzLvmAbcUi2GZ1xSxE2QyslkfXi2qETTGgq
skw75qJl8clx7CqnjACnRI5WwzMePmNbNatBBOCPoCmJ3V9OygD+z12W8KKNbGa5kn5LyYj8ugj4
BU+Zce9iYzd0MIa92KLLQBEab7BdUhNw4+my6l9EhiYItc1Co7QZMiz54gxXW/1RKsLMS1ZrJw73
c8wLRI4EBDEDXuQi+g6x+SY+RegbCD3c8dOmJn5KZnqeLGwTsaJ+x4jWmwYHR0uoZQnDBUxZYquA
0+6dW2i5kXUr+c7R1QdDGR3zuHwxs457EeUTkUpKHnsT45AqHmLYzvJ+qett3gS2DdNgOf5sR64U
MqHVTAPpZSYsTSosYp3qXSSQAGpvenucjd3Egbe2Umc6eIIMfTGlwGswMBkciEDNFcEZYQTuUnkn
yzCsADq1/aE34XNcELBfC+S7ALJUY+kDrJA5XsJVKk/8guPAgmLIGiP5blSma4MpZeGX1Fyr/G4N
ra+G1SFVdE/rePLrdqtSqNGwrcW69ihL61V14LwEp1xkfZkJu3bFpB/pYI5ZIDiaM6T1MWUfoomC
TE6CXIrPugZVkrI8Z018r2X9sK6pZn7W1BtmTV6OPtBVCLUQ0+n8SBZ6HMB4dYCnMUGjfypFuh9G
YgjW3IIm7HcaKnwrNqeNkYityVeZZoTYM8T2gxIs6pud8O9Mw7hlNcsAqAMZ0nuCOXYoyAE6gLIr
fA9zoz2LSvuQdYAIxDnB1I+7POZkwfggoXlvm091jg81h6LFBAGMzwQb7axY9qbSuEVrYA/ZrHGa
+HZCCJjS8YWKHRZrJmLnTIKyawhURkg/UtHO/LsZXiPbm4OynflvFbkMIg57Z5rgED1ZmrOvFz3Y
QvxYMgsVm/WqmNbOlDjDLWfiF4wEmgH7TQMOdIo0qvpFGCFKHQkNNH+CkLCtOH7oOd0iInwji8ZN
2mTvKNHzYrPrL02EFbF76ozhlENf2JBjUVOc29o8KRw/XcLMYSCc5Fud4+gsyelegByZ4XJWtP41
BnPEzROoxMvIYRyosfI0VJTGoGbTO3WfUqjeLPFxrGE+Y2aKLnnklOROxU9IbpuICaw223NStpfQ
aldF7022ecHSYSNIzzKGh4NhCUngzlCg/+zIr6HupsLaGLq+sYbnFF9kVcznOW0Pphm/JWVyas3O
VToRgKtBTuVrDq4XSfhasuVUcKMWw66lpUpNrtrcEJVDuCy+d2MOFmjeueX9Ev3Wxs4Vijmwxtjj
fns2yjDQ+/5k4G6byke0xID2BYNNsZdV1BdO7I3QIiV8jZnOF375qdezm2Krl4FM3MoxuA1kX4mn
bbdIjPUZIGd0sMpLO6Sb2KSJuyaud+nYJnXkobqAW+iTdK9n1jfJQGchmC+rsb/pyhAsjXTVG/AU
YXQfqsHBMZclyKCOj1fN+SdwMEQKdYLxcR5/6r4ZPUmvmZi18m/IRsLa8wFgXkcHYds1mh7kzlap
J79aNdYHwETlgNFYepWzWXnprPWiMyABSEM6WxqgWYUSVbXOmiQtW2mE7ZSS+avU0NGwuNfaTyev
dlTZuOdZ/pTILRJih8x8VYJoFANLYIWtMpcax61LDWPx0D5s014jXUdgQYYOp/5xqhnt6+ggb1rk
PyuUZBevC/a0GYJLmkAJpDizDj2kUV6NdPCMYLTmgjCGXHZ7jUizYbfCb2Nqfjrb3Gmp9JwzQbXx
cJhbx9xEnf2eptkFSM+Ne4zGVvKIqA+OIco7U7rZOMQ3oaVk216kV7rEoYGwUFpdfhIaveL3nuby
sPynNXD8nSfjl9eiyBulliTrtaGIXAgkA0bDeDGnZ2EtOBXiz/XxnSfCmypzdSt4De7hKUViUzrb
Iv0dJ9UrpnbnzDe1bp6VbHjpmq/YumXKxLaBBgIzo2Umrwu/vx4xCNgHoznMKRCM+aeoOxl1rBPv
dOOzIFBorIabirxXMW6dMjPcbuPpL1k4gDHt9nWgpiPv6kQ369AxHy4LWTHMqM9ZQgJiLbbFWNXM
f/Mf6ncgmS9hJ6+Fctb1QyGj8WSSqxBxLlp/XEYI4zzdKo5J6sir4+AGTrYRPpbZJpGzeh9aNMrt
W9W+hCMhrh9SrGP4QMSdH3MV+yqhOrXsJjN5AqUbchb5Zg+yZWkoB/85xVee3GRehizaS+nKLTbX
UYmfoI7OKmm+Wt+9T9ORgD6MBXmgK6Wf8PeXjKcw4Xjkr2XoH7HVbKeuDSwZML4UN53BYEgc2Afu
W/CNWE7OGKmwtr7UU/qlcnzk+HymDOaf0UxYQKEOvCMMTkoY0IxpbJleTWYspM449WArIfSCzvxA
nOpNI0/6/GlF/ky0sfllN0dDTd2slTZUSKBCuZNkCeexVxYmL7bhMKy8uLfuUt4GqYm9GVRzIHYQ
AS3/P0fbaOJFbTUEjK+RWDyAGsqGoFuoYRoK9Aac10UuHQ0HZBrzSx1FpCuXpyUxDwnmmHZEPcUJ
Ni/SU8ECoWDRHo8S03KsvubSR6i/j6sz6CVZVNBgkJDEzQv80QTPD5j01wNbmWpm4NVtTPVw+dEi
jCCvGKL4kVXxAzD7GHVQ+7VcBjYNDbwG5utkiG2PsYr0oa8+m/4mp8chpu1Zorb8kOcQ1bVfzC2w
WR2+z6P5nXHXbwat/6NwlXxtmRux1LJtvZLjRrq8xypf66UfVEI95tZddRRKJ59HUgdE2j3N6Cja
Vjo4CxSehFt2ZBq0ZZT4WO+wE29WsWlZnIj2PPeV/kpXMHaxNX2m8MXYnPuyuhRjd0rD0R0Y7Wfp
IREf3WRQec9C/s05ncfxN8OsXix3HZR/sM5GZrz0aymsSq1iDxC6oceXlSo7d2QAK10MpvSjoi4S
gonOjHO457a4aWCPpY11fJz2MqYh3j6PMcu3GF5GBv8BnCcFzpyr6UA4hO9EKhcs0qAKDyg/J3m2
jOmJVpnXUtPgL8F2bbPcmIQpDES8NYpxaitgdIakGbiBx1ZvhwPipEM0OqirSr/pkSnwjiaCUktd
/iA06SOCzx5xXqhxvaWV4tjYSSCwBVgxyS5pFIQMt03Fm468q0pj3pqdYMWpCjmICnkvAzBUKgBg
nQmSkSJwXemGr/ljMgE11QXeCyntuMUO8VFZ6XvlNC9hy1+pMYd7Y3GLwDLEsHH2DU3tpU7WFUUb
Qj80mjTo2FXXVfNCSCwWdSf7mZbiYwhVhrPlNjmZS/CI8IYuq9w5G7QzIR7yRRTt1ezt+yJpF2E1
0W4ggmjbZeKBvWFV5Ph2Wf5GZQf8vIA5Soy5OXnzcixgG8gkelIoBAmUBnRJm+rvbHD6zdiyxCtL
dpWd6b0Q+nUy15yCVgskolaHIttqkjpd6ql4DnuMsLHm3AdFdp6t0nzTs+InS4FFSCLpYJWh+jVK
d1xFvFUg35xwyoQhBvx9+E6z6dJ3mMf63NqhncRxHB9CHc8e+nwSuyH+E8x3b2hcTwqsVC8D7Os8
8fOx4i+DrLtox6suTW4EiQbiKhuJq8BvdLR3a/BRysLhJuWgDZXrDNWj68tLlH8JANZ+Tg8T/aoc
i0VK2U0hwiCxccTCmjSS2W6Y5HfJVCB6MoJWBzS0qe+TkSf1SufOaL9Z9jYO5JyjRvuaHrdGTQKl
do5dK19LsLI6Fh+hU/qd85WN5JCFPfbXat+WUO5gU5o68SMYW/jndiJ3SoR/Szv/JHIwL8V5rSEY
2dK0hrKep5nnDuthiaeNtbErbsVIzq6EHKglq3vs/qFXbnJOZBqOhdX6SalDoSD2lcSTUhAAEIfS
ydad09IRzEgnL0Lhtkn9MQ3vWZfsyNN3BbYKi4ekL9d4DJt1Rj7G2H1LNAezbeO8otCSVIIkqcAJ
ouMoP6359YIIcZDajm9jjQkzIZGQI07cH0XcbgfO4yKisxZsKAULKuhcMZAGEEzHgw1rTyJVp92K
CghT+a3k3INVp7j5pzGGoAr7z9b5IG7BH/pzDi00rTxNeF9MohUANAuIIJV/7oFEDe2lTqMD+f1r
HQWG6vgpswZ/BPomu5VpEiWgIe+7Cs1nwsgR98xZPwXSDqTzXh+TSJ3wbdfyGZy/ocZrXGOjcY6q
BFmSjQRozM1RO66k+QlCoJSHTFGMZwEfpUjowfno6yncl4V8AD+4UjT01GYo6XFwZUTvUsi7557P
asJ8FubsHsVrR1Q2nvInmE/Uk/zJ4v7JkM8qhM4SOr8O8Gmp8WbysqYS1Wt9+pxibc6qD8HFO6lH
fSieIhnqW1OPczLhzSUQtwEpNvrtXNyi+irR6hJP/aahU0NGt2QP1iFWbc+ew50B5gdlQGnwcQI4
SkELppmIHFtnvgF/y8nKA7hwmPAZiE/jYB+t/k+ZfmPWl0pwlxLVjua+oGfKjiPubCiKcnR7KT3J
GjQzbVNRqxzwC72rCTOebq3Fewgss5b94tomECORhVe5gdWxl0nGfyjtp7bZk9bZxZ8hYWWVPr52
PH5y371GtFFQxMxFcKkIWwpziPNufI/XH4fNL8VnYhUGgcusHJHyNDnyU1QiCB1qNwsJGHP67ehA
SRjEj4bKTiFgzEZSEpWhp+FetiRzQ9WYX0vZLsSwYILZO4ogDBvQEiKUIHF/Rgyhh+K1tR0CHWjM
ad6t6ItYIEiMe4bNvZfdJYOZRmHV8mGq6/aFX40wXEbciCpnHEmCb4p0DIOqVAvIvOVjyZn0JW3B
mRD6UMN8vIzm8bVTGwZxwId4dnvyILrGD0eCYuTfCaUCwc5bxao3IaLkHEhCRZexCJUjACoSUmRJ
rhasR9NeHImSimYO8kUcBE4d4qVAcVsYjBOex++o7U5RNWKN0UhcyveNHX9g44tcFbnwYpP1ryZw
fQLs3mCHILf+njPRGnK9601jEy0I4DrF1ZDzxIAbEwEOS0aquY6zJ7L/JF3+7aXiYhrqjTK3iyyS
a26HbwRMuxq4laViv9eVNykpH7kyeH1L1cms72Xpp8Zqi5mH9QMistWnk4F2hBxdQj4TCjgGJOTp
7DcxQEQEMpxS97kQyYLVvWc3Z2DBtUDCD7GukT5dTZD8GHa+GLO9kFc5unnO5zUhzWluicZnY2D4
haAMM3ObJv0hm+WzsdpjiZoiAB1Bof1eDBPuxM++RMYlWdt43IWYwEX9N9ivrbhB8iKh6zAQoWcm
OidRTkCH0SqPAG6tE4/idaE+r0LbDmljOmAYfjhV5U4FAz1O5eRJdihLBYImJI6hisuYXSJXKIVI
7vyufvzWiU63E3JMUekoD8WmJ5znzUYrFw8+9gb0kSdKOyBnP8m48BoV+XGV+WmRnAVRAlN6r8YG
jQKztE0NUwwShDBZ5xF1yMV/i+0Xa+AwRHeI6qZBYOUACFObs7FR61CZtUNFXAOCJjZXyFEmNYHj
hUGChratqcOdmu95/tWZF51vEPlU1F9DXsKGKA3GkvknFhSYrNUu8hvO2uvS/JTI1Y2GEDQJt24W
zCR8kau+xpkHEm+J7WfFNbF5N2tCe+2YQp/kWS2+wFK0fC9HTNRVfpTYzmbSlmN7Rpp3UDG0yr8J
5RZ8ONoaDJHxfIIwLRq8slUchZBcdtCtrtyMMNyM8bU3d3H4W44PbC4LW72iXzhoyuWewhh1/lg8
FAvgggK6/ma294bMseRqiCsejbG7UivVS1h82zfMWI7OlY1AgptuZCEt/ii4ge5O7J1VIt0BhgKz
nutbEd/TEcEriA3SD934WggunneDdQJiqst0SxTWGpGkLGdZ1Ym7fyMwL9qMOeLsMWSTAA3n0JG5
ybAT1Oj22u7J1g1XLlV+HPb86Gbmr1J0VcNLQuJK923gli/eDA6t0Yw8a3jTLE/j+5mBiPBUuwV7
Q6ZT+UTDAHOIRso9alLHvBVYSXWUrpBR3iQ9Y47ZZYxFypwGLT9t7hFdPDgud0X2EbVQiaQl1OM7
45yZ4mZgjB8uZu1qMCbdcM2mT33+Cef9qKH13s3JmxMjQe79AhVyMV9XW1Ys7dPwnOP4F+eMM3Da
FQu+9g0tEaRNLQ777jVLjpr4IklDm6+a817xQtYnm8O3kK45CZvykw385pB5nuxl9BsR7Cd5V7kn
FtCEifWm/kwG52SiC0wRxmkgHLYUyAi4CQCARTr2TPhJ6pvmS1MhYeUqW2Dou1WJJW1K5JYGkU/z
vjECOvI2OST7zPBbXeSZdCTybkxkg/feUVAt4rtbiL+rr1b0ix+qRQmd8YajXePYktmacb3yFB2k
9QhHNtm/KuM1xACL+YhANWB3Un72kDsk6Qgvzt7pUEFcYy0/ujg3+nFBBabWAC4aVVZ+mMq+PID5
AOtQVrWK6Ml+mlG3WiTbyruB9doW+n6ed4Z6N5TTXL/m+UXHNJgWrAP+XPyizHf+c3Yeu7UjWRb9
IgIkI+imut47mStNCFl67/n1vZg96CxlIR/QBeQkX9a70mUw4sQ5e68dPCfdOS+Pnm1DFNmKgVKX
Eh8u43ht7LceBrdFkaJvkmJLoPVS6bcZyjjnbg0TCxV2WnsVtEiar6b9QRq2FHSJbaR3CbZSHhVC
ykkVET/oengTlTEXRfXUlnJh+ta+p9MC5nk7aUtYD1ky3kvTOKXwMBhRv5TCIMlGf5syAKQS7QZ7
QrzU5z6AbOTy+lwTHpiJokLH+A7EDNU/k2H8YTNFUXjr94Xw5kPANn4ffCwyDSXgZaQ76KGiK+tL
TANuBAmY8Npl0W5MpzrlIpwOn+m5jx4VKucpXEnjgu8nIa/ogxifJE2/1gcCqy28rtsE3l5hfJSO
9zr/aDUcR+Etw+wYla9++14pm4DBmVEwJTQmJs1pbO+KjVdCgz2RH3RqMeiqiJ/7hWpV8yrbt9lX
ihLIGc156b84ccHV/qUdHwY9P2YEAUMzAulwxiFkMbJWI6AP+5TDmezwPiahhOc1mM9Juul9nNLJ
Juwfa3E3G+USEgSTIINo5Fs6crrzukW6R5yZhZcbyNRWIEaV32b3KsjiokEG4CpCw71P63fP48vF
2BW01UE34aQpB9ypXrcWpcloEozsOfA0ZF40hO2Tj9I1ciQH3d3TOU4CnWsA1ysCRyyVDoRR3wqZ
LyTTYJ0UtBoNRTDsxNRWjjnQP6cklZTugJ8TvUWmm/tq229luAqim4D3nNF2Vo1rgSQ45UnQMZt7
EbIXOh3KDuc2F03uZ0ibLOdJDNEsE9uGQWQy3cApayRUd1kkGDGaO2PMeeXh2uC7zDJnNsiLQBWT
4DGCar/VI3SMuBes+LtM8o1fuHvg6ttIPyrKjyqOFZNHk9uJli3pbFiux79xMDRtUySq3cRkZsSv
Di3iQ3b7AT//S+Es3dxblNa5rxHP1Eu738QC2VO4ZC6I1P/Jc+5dVcyTnD2c35SYyxl53bTZnKU/
sfJShLR6/RoKa6YF7IZdR6p8T4uUogUQQ8VOWqKYjs1kbgan3G52LdU7JKvVGFK7SMJk84xhGtgO
aqw+8x+0/Ab3aufVK2Hz1Es05g4mcaxaGPaceADbJTZwonY9ID/FrxeMV9hrJ703sgoMpYu6js7k
bc2G4F3TIF44NIDsmY8HylEuHj5MQy8OPf2jvLnksPtoLgrFmGWGuQCLmZJCFSJ0ywNnEWH1Uhj5
FkiUu3HHoGDe2OVqKnsSmpsjWzZB2dTIXIkmjw3RQMYPRR9YqQIzZ3xzSTGMweiE4XYo2MN1f+83
8VJoytYW5kKS/ycnClWhzXFdr3HFMtIbYXQjHYuQ0jf6siqVA9yoRYH+wG/cuUs+bYmgk/wnTQsQ
+6J4atS9Wt9TOgVq+BRoGyVmchuzzdBMqYyPDo+erAqiXw+ZxRcmMEyDumIsro3hIsPf2fE3dVa4
yops1xSc54P+VRTdCfQ2gkNK5aC/JIMNTgbvGtz/nRcrC0vkswrwIUnZMUtLesqGymgbADphu1q7
mr2V7h7y7nrwNrhuGQpoEB3rmVSGi96pyzp1ZiUPrki4palelC1c01qZLvWc86FH/fcY0sdCuhNn
DPgCYcF7GhESBamrXKGxMlMRpo4G2HUp5TxyJLuUuYMnHGWnNAGu9nygmxl55WvMzW9XZrZ7bC2R
XpsoC4lWkO4zULj2Q80KCyiqavnMAHiLczXUZhIm4ikZg5iKS/JgHII/2QszhinxQDdg8A24oGm+
LOPhS2PnfExb+AC1Oh5AHn3Z1giQ1ZabNmKlKy3Rl6E/DfbDMIgeNEUhAypQHPOIvwwBnRFIZr4K
Ri8Ka4qKpBwMNLnIeuoRaXoYlB0q5tZ9tFM1WdXNxN9Kw5Bdoiuzg6WJgEmb784agk9R/LvBdqgL
APwQgVemyinqYHVYiiSA1BdOjGg9rcplruveSaX1+uAGheJOVnVn7lueXEnMiq9kiaYoVXqDHkwf
FtdAsZdZER9zrYAbDpAEL2uRnyGb7zSyoRwf0ZFn4tyIfqyQbW1Z2bU5yxO9/bCTGqKrIrzhaOd5
yxQgjau1IM+bjofEip17gwchhwsDANExIstSuAaKfuGtGSQkcKfqarj2ztCv8EAm16Jqml2Gv/ak
JNo0Zss58sOqUI/UTjgsIIwslDod0c1k/rYs4uCgmQO0BgzG6VL3+a7S0PbmgJHyW5EKnpFRIiZO
XePCbwz0LwIshX/MmWasrezObt9Ph2GG3BK7BxFXQ5sxuQyb0fyko2q1D5Yt6SG3EKclXYKoYYTV
MgzkgO+DbaiokGQzL/MeQ4PmK8uCQeP/UtNywW2zsPMX7C3+XCaNu+rtjJFr4KhHT5KzMA4yufpK
bTPKqHKHrb81DsJXFLCRMJzJNQs5Chu3BsBaO1UN58b2/BZFrW+95DQWnYfKTsINj8F7VN3cJonU
ijFiWDY1vKNWVr0cVEdpF56T0BOFqGzupa9jcmrTaFWSw3OO6Pj+IURH/0euiyS3wdHoQ1i6yv9+
5TZIDdNfNBLkIXv3nloszCqsvoam2XjEcTtxubREsxB4L6s6WSaVD9wHjxSCEui2B4vaQa2oo8m0
rvv8BmTzuUcX94d4iX9kS0gVFZgpLcvUpdB//YxJ6o5W1gLXd2u6EW7n4ERjlyKVHKUlsJs/xG78
I9vEULGJCkeoxMRrQptiQP4W8+GOiTfa7EBzJFf+JWYf3qTqNL9G27H8999Mk79/temzhKZpqmUK
oRm/sk1SdbASHJokFwfNZPXBiL3MRnwDKVRsXkQQW4RHRstEnxKj0xbrm6EQVOMHyUJaU885a+yZ
qWXeH76Ef2SdsNuqpm1xNAMa0J1f37mGfECtLfKlkgzkI1NiGDb1NYo9LJ3IWP4QwqVN6cT/Ea3y
6+OmP//bdy6mDLIooJcK990G2pR24NzYj/BJLQK7uLBF4dHurhF5ekLYbJ9SImZOGRn8+xP5Ffo2
JZZK3ZBkSzhU4cbvtUbsSOkbQ2rjIcg9bkhkWC/DEAthgYn7oGd+ec0rnte/f+pfIWN/+/3/+liy
2VUHjoIknv1XCBl9c9sIvcqZj3hmR4zXprbyCnWTGi5EfkgIZrExzO5DicG028amdMVj39fb0RtP
Xu/dtSmwMGgABDTLAjQOl9E1iRy0ni/c5x5tNV1Kd9wWefNq9DeNKMIgpN9gLCt9QsTBwaU1CEmZ
BFJyFHKiEzNvXlB9BPqw5LVkmMpcCADUFNJm9socSFfvAB+WDwnS/yq7AUFZWvWtRnce0fUv9Hxh
0ETJ4ovlzO0uO7XxY832RtttniTMT7Rr0Zy5VW9Vd11NDs8xZ5J56mnAEp0c4toNYQqFDFvic5Pu
NNI0AGu23Tmgkd9n+aJX7LmZNxvh7lTekwCPHIjIQ5NtfHPHSIQmdJNdRiYqvcqLgqJH0xFJWYZ6
dVCJtKLdZ+xl//4kf6/kv56kVA12Kltjw/rrjf/bSlahy9usWOipqU4vXkWFC3chXPR5Gi8UCQtL
dkW4a61+QESoIwyqeiSLwkGUFLf1H7bOvzar3wvr7z/Orw2GtaHFSYgyFu2eRZ9XtstyYHbnMon/
KONAWTg2HcGygXSv0+DZgzUmMy35SvJQw7mNoL9QsFEDjeJ48y33D9/Xr33mf78uop3IdlLJDfq9
8JuI1qxscqYVqkHzMSi4gtRVjFxBEWS65q0I//CGi19RRdNHGoKUIo1kP+oER/znXhMrgVbJBCpi
X9rlTfeBTbRur+wzE7Z17RrOyS2cmszUDCVJoJAgOzqhCf/H1S8RcQt4CZkDWkVtoX4JudFn/bBU
wrZGKmuPVPrlsGqlKOhZwlH0o5CGqWJ3p9TXaRDYstpVXdutRz/C01dbCogrKLgin6oFi8pM70bk
e6ks3nLu42RlFN9VYWLU7KftfxgGWsxJ/IeF8t++FKnxZRCoqJNBPj2nvy3bJuwp74RLgI2TeCGB
4GH8Kg2gl23ckxXqWVPMsCsLuNISeE3blH84AqaF+GuhGhJ7rNQtwzR4gf7zBxhKhQF/MdkWzVTb
gRKB8KGQsCvLSN38+zs6xWb946P+L5X695rTbRMnXxU5cwdvlKbAyddG9TCK+L2uCUfwDEQTYTi+
/z8+9W/f8K83UYlG06gT02IIZ2Bz1yYuS+1GCwlraCXSagqTU+HxC4xw//7JUvsvp5rBZmTZpmmg
axG/lnzY676UyMqQeWV49rJZqSH/vxQDy00DU5fSjOlonPf3uHFo15zRvD30eDfgeczMUlmGMDnY
OxO/nqUVrd06Ci9qpl1kLip6siSpl8BNG/sv7ZY7EzXh9vpXg6sjSDK6TEdTZwsOH/XgI6St4IJH
7q0tmdnzrr8YTfUQVupMMWg2TCiR52JISQ3O4dGQh60CLLMkN32yZmirM7UQNf//YMhPXqledFmt
w4H/OM7zVc1t0vDbuSd8CHxPbdEtI0y1nr4w6cVAP2ICjOoHaMRH539XGsBB8SLJ1SgfPeXVozsf
i7OwV413y1Azp9bJqUiYOgSMfjMc4Ez2XWanZCuAVYI/Q2dbobS3J/mF02/66gcu5LrycQUW494y
isfE5sceys8yCQ9JSuMbFLDsSjS6DPmEVb3SVgSt845+fKNmxq6v/H0kuJVnpERkPlNk6xbBrYqH
+KpGyUNLIHTVw4nxtEXQ66hZceTVtBOi7DWapMZOs3Wzmj5FM9egGktA3npmr0ayFlzH2Oq1/VQ2
2mvaxpuaTpslKrLVuMe2XLDMa25W0IfDuZ68WLlNggx98OxtGCYp2Yupf7m2ywxi44BfDVOuU91K
yd6N6jkuql3T4/uibCVIZzUArzYjBqHMtIYqOJcqWdttQbeKyJpAB39zTep+00kU4PWyJVMIqHAJ
e1sAsyAPIUXang07kiBnmncn1Amle7+KqVgSbcIzE0JFqymOHg1ueX7OQBIBi92WO3Iq6Uh2EMia
FbPEXh3QOq9pLdr8B52c6GjhPLBOKgyv2vqLBGXD/69rExzsJjO/O8KpR3QQ9Ys1fGg8XLV8CkFd
D902BNbgaBjoVj5jKJv8gjT5zFsg8fQ/RhADQNQXxfDlULlmeGyt8d2CsK0QlRbThhyMEz+3YuwS
rOa0UzFZktI0RHtn+AQIHQ2rXOUdw1zORkuBNpcOvrCbIIVA+BfMurM4RMOA0adLkDfgQsswa1m4
LUBF5pOQ0f8ZyOURHU/80VKTfYT6YdaRE0OSe7E1md9oFSR67VHI70A5jvZ1hLvgTLp16DSMUpmF
KNUOb4HvbWralVE5N4LXhtwFbMmVDpL8JLOZ2l8DJigSpGj+k8ufwdBOAW7a2jVPNegFT1n0yKqG
eDMqNPQp13P1swtpnBXRB03zuQa4w2nTewCSeRyR+IErIppCTEOagtqywsNZP45xSHxCMMv9c1uI
+6DsI5fkhcdcWykuJNB671uv/YB0pZyZ5jusllkywbS7TzK58CQUw67AwepccCIV2aU0YxjoS4u/
fcQfgXZmYBsBefjQlMbMDAvESSi/iQ4xXQzPd6tfNfG4HCSV0XgdKYhtO8Yv8zrIcl5X2DGZffsm
ArnanSkZnjIcBdUwzccq2nRGQcRDv0yrm/I9WDgUxFxLUEMHHyO66p7Jn2bveOumxVIHd8YpPunI
5lNVXIb8GNaHCKm0rGmR9yARXrATrd1wvCjOuA8tTOTzsk7J5XBY1IwhBqdcJYBi/D9US/+lnpVC
k7ojODdUm5vRf57LbT6S6k2NOLc0oyEoPKRLHpaTN0UEQbGwIwbVCuUJcgtFbgeTAhj7r+ff8c55
CCvqTPtDpfBfDzPHpicgHWlb4lelIPtCDm1Aha3bandIMZc8GV3c7YQdYHuschanF8nrv5+h/6xT
daHp5P5yO9QI/v11H24pTRzqfXuugiFduVN0YVdrH6EqjE3gt5///mncOP/5W/KBJinDXESxgvyu
UtE9DAktJJewQ8YVwbgcffIdcBpLUP3c7yJe9WYjIUYjPStIZt/nuvFKab81KaGTAdWyu6mxCsBH
00P8qHQWvWQzwey9tF/nNuxznHgm/qQeJ0aGr9pFh1CMC4IeMXWQ8YGcMdvXwTlGBK+hEMihK3nI
t7Rs4Uss1oG+MyczNIUD9ohB3khIZQ9i94atUjDsVhlZ2OG3phw6MN2giuEtOMj8ce0g1YnoH6qS
YCEXYTHqCjGNZHAKc8xK/e770NpRGTvmTwRboY6Z77bqU+HyZnEyOzGFmnvNKEw6IWa1uiqKclvV
4bJQ/bmZ1TM7m3yX0CP2bvxklgC3GHtb5DKy25EXyDeY8U2gGwcwEIIBCJkmMwD26PDpmDBkzxXo
PskpdVLncOwWZBgIxpnxpHXL8fE/QSpQFYfNlxNo0GimpksgLTPCHByyEhy+yK2GZEdTtWXLIYc2
HMpFNYsJoipTdZFW9kYwAw6ZB+X+VjX2QfZtE1GRYE/0TCw1AGb6fe69a/GThhedHLEuqhlZvsCj
KbpDbBY8WoHvqJt8VyaUrsLs9r127esfYsDssEOMEQHi0YgPRYQ6zFJk/jL8nIAtESe5w2DNSlGw
hCjVGGwIk9n1RFs/2QlAB7iCNoThJgUJHyAbYbjpecjAu3vKUW0oS4FRjBS6hW2xgcplavdrdMpA
XN4HtNpE9IHFH6goG/2YJjjT1ZXpTZTYJdnBs0K7+t49cA61iiMKV3qIBqbjv27znzE5EyY/s3nN
9P6zSC9R6U/IX1xbb7olEAHrZAwsqROZ3wPuWXriK/a/U+9ddqywCAzKysD+GO7MsIJSjwwOw53K
r0wC4EPdvw/2k9tDbCcOo0VaM4iHDC2IwU8QSRCmw0kyQhZE4ozpt85A2p383h+1+hKbW9rsuXkJ
2pOB7DwyZ0zOgJvTtntI3AJQ0UdAcTx8arTe01ulvfYIRnwLTfm7MJ8c/FMJpSzOhxHfc1jDz8gX
iCOVEH9tWVI4POGYBFpzUvFc4AxB8q2Bc1g12SJsny13pdq3GHUW4iM7AuMXHJLqrcyfUL+UJn8d
o8tpDF0ZOSRN9NGoEO0EvSacu+xnKNa6cQRYqyJCDYZNz5telR9u92xjq4h/fO+Y4by3/AUyAA/H
Aq6rpHxWjBDqjYAIg9zQeCAn6CFEpjvG92FU0WgQcQKrOaJQsI2ef83CXVbZOwKM0F4LuhwwjiyQ
lnrszolpRv28z5grhsbBim9DzAidgXTXvTRZBqH/hLRrbjbtLOvaRSt2VULiGuoU36VlhWUVpX58
1JuCHMsrB9BD5xxyKsSiT5Y5cjnzzvA1VWxi6nBgG9sMkUsePgaaifV8plHSDjLFZ/oh9TefAYue
oVBFnjNFK5ChXtbDptN3enCowMW0MV0iPHLUGHGiYbVaF+Ijo8pyFXOm51j6U1wdOsoBdDDDrVIX
qvEhxdGaxHThgpokRnldG2fepgc1g9aZ4wZSXmDTGwhvGN8b1ZuKYsbynytc5cgcaCGshuYn8pl6
T/g8NkY3gWT4GlYjOwgcFfchqn9c1k1Dck0+PnvIJCcZZ3Sovb2A6xmjIxEpRNgVpEHVPlr8HRkK
S+VdNTeiv7vlCwniCCgdkp0IO2V+0a7S4VzYdxouoYgxmpJlozR4PtsHF0GnUDSe5SbQ5DaozgTg
LVuGNE3l7AzmSI62tHTSPXhdKXY7mPHKaxv+CKj2Bd5qxJ15f+v7IyJ2zJUgS6y52Z6RD+MRZduF
xYF/faYZXAwyJnp4ndXc2eYtE/0AEQMuaVmOy7qtN62KSBBWbh9ISie4yXDGm6uOKiJUd2H8YcCn
YAz+LW2BNuMydt1xRFTug2RvJqkOOjE5UWVUGMvOR8UouYBZJtVHyTZuO8qTZupPDZc4v24eLMjA
rnVnxev+QGIjrUT5WAKLKR1k9gqT+pZFzDszaj+A7Q+lwB/Yl9NYFqmecVBryA46d0WKJM2PdmJk
nqi1PDbUbhE0eGauQRk/an2yxhVHbPw+429XMbfyGNSWhAGUIORVVnRsLW5wen1oprvNO+AbJBoy
pWOVQVmZcHEP0gRq6W2HSb8AW9rhz3mQ/Gi4GAmdsPiHxqwyr5XVmHxY7YuGZKGtWNSIwdjrRfcj
+r1nfAY9bNqL5s7qcGNT1Bo+8UX6SuBolJzwaJayUkNfBFWRoYWX7NUWab11kgk02WAmuWn1dbhw
lM+0vmskrdEH8A2oPyjIw/ZH7QUsVobHnEJcBmIu5+YHoXOlOCtTYYDPZIxAZXNWDsqXoq0aHTnk
NargyQbI6i4kuozj2syfI+1k8MYKc90SuDaVRcVjr75YLYeIdzQGGhXxeHK9L5fDXhgVXiDaDG51
FhrZzyADWxcRXYQ/qIHhxW6hw8Fhq486deONV09yjiHZal5qs8ICjoUWYYmhifMghqcO/ov6NnhY
1KqX3KzPFqqvXB+3Xvim5fmGM53+BuZeYqyxYzY/vsbOZZfIoHIZ7XQ3OrRTrpebNt8hxpQ6F3MD
qnrh4KtqHxXNPTfJrY5TLl+woVBjgbZouFUQefsQYufuVqV6HjBBxmI2og7HpJycZbWsjG3IvlEE
2OMUVOkIoLgXuO/oURA3/5A1RMQydJQar4odRGgCN766TAHbOYsO4VO0aP0XIPwc8isfuRLbrvRe
nfyCK2XZ6ZBbkJL7cF78mE3Dfe+AR1cSd34VbGvvKc6QKLOtGJm9SbRHKy3xZmazENtDmbqPsgSW
1CrrPENOxRlG2iX3zJfAOhoIomt8Erm1jvQN/RnXvffyQ8SHEhj02HEgEWrLKNoPwRpOzRzcXSnC
zhYVnhSkiFZrRvo0uMhMvGvDVvofk78Vu/puEHNptBvVWgvl3jFF8iHtaPRdo4xyUGIRSBc1U82c
WheZwnZIf1rfgelRoGkBfsnFT0WX6M1DxvQ4wrDkRwSr0GtoqVGJXzPinSMAUQ9IRmOEZDRPzJ6c
n2hZe+C/nHk2FPOwZU9RztL+7BobwOy04I5jv/A7IBdpRmeFuyrByvGrF7wGyo8C6S8kONQ5kdlr
1N9u+RR452Z6ozgPtWqVTDIQKNW4Dz9bZ1M5RzHSuUJGQwxHisbGxj+r9vsw+CkLXFWbrNi7fcEb
tRnY2A1ChTCIBpQ/+sDNfzWEPrLCjRu6ixa1VtQY74gmyJv6FggFkVOKlaunazC38ETQRfbeWgzf
hBvvxjq9hB6oHC3snrWsQ2LRLZOIIMySVhjBqhXZjWusxJh7sSzKrzFfm8TODV691zkr1RCHFLof
YFlMO6M95MqSjGgk0JX/1cRPSfzo+l9uPjG9CQk/dKHxTCN3lxbxc0Sd4Ux+nBaBqPniDbeweErL
m18T2vY26BmZK+MiVil6DXdJT3BE9qU7GE2wuJUw5zX1LRmIamOXNYS+aCa0lM7flb3nCd7bWF3k
bDiMuICFgdyY0FxKltMSmhSWwZ0+6oOto8qd8AYIsUuEZkYDoABdROB3ezDVu7jaEGaF01s4F7cD
4zhuNBKHysE+mlRnqo9GNa5OkZ/yq1572MMJ8zu1/4ztox681z7LrHkEuYzi+71V3ys/XxYN0lfE
38L0ryO3srooZ0Jz6G5eDfutI9VBUXnUtGKvmsFesIz0c5jTwphn9CSO7AJ9ipxhqWE3dFbopkri
rOHNREvDAq6DOOg9yh+FPVMgyIo5DiiLNi553jmsMTYPA+AQlARzFn/4xXNlfTG4DhDtEG2l75zu
SOJD4d7Qg3sEW6IxTcx9MLGV9iGrMh/XqNU41GZGPBPtXTX3Oq1J9z1Wd2m0Rw/BK+S3cKirl8bc
1vV9tK7AJWV6nOiiRIKJ7DUAQqC+2i1dkzP+qdz6GNJbHJ0MQBZsbOyFynOQrTg5jSlE8azLR1OD
O7Hl1SD7KdCXbrTKSfAddUR+e7tYS3ujomFJ+kUsX33eEfURRR8Jn/jVgcIE1kc5bCovQ6exImaC
4AVVbHH8esjvfH+ZMb2mTveRSMLJiF8AQ8bGPYYbUFqXAa+mvnJryst5gQtTYxvJWEP5YMy76lmU
5Kttcmy6JPZ07otoVm5xbMWT6M4RjcPxXPnLKkH3qULPXaXmty5e43hjw3DiHmZ8s7IF80ZBmhdb
Wd0VqIzmCPUJK+Gac+ux3iORrbjkHxTY+eQ1yxO2/+yRj4TFlA8PGjrYgoYmIQI569tYyB6210Km
ULExhR5sWEBssP0BgZaLNImTuj6Co3A5zkHXUHORnw5tuZPAR18afT1o85Q8wG5T9z9+sCAgNbS5
/mrh3HZeTdPCX/dau1svoYzE37aqJSmRK9FwKBFp+2wCRDxb+YEXacj3Fec5rHidT5j7FWUKUclb
buFCAX+8YYNWXkJQJpny5XYLYzy65Zs6vHLH41rUCJJIdmZ/w1PrGsc2Wlt0uqNtFc698VKpYB8+
6OJzqPdv3XjTxKMIthNBIt3l8Rui2jheud8NKwnwH0YRXG4g77X2ldp0sDd2xazyUoVbW1OQ73Ee
Aijjdrd0Hfrpd6LqKpKEqDqEwcUfxNNC+0I040YvXvuUxdPscKdDSGrjZ9iCsc9BvGbGNhg3KG55
vS6H/dg8l9yt/aWdwd7+q3vMk8K5181H1KPIM4UJP/zuwLpz9xJ0pFwW0J/mBvpOwhtIMZLRCF4c
pj5kgxde8K6GBeftyCszG7BG05TkAjiwx9mHAMzfm9rdQj1Kqy1ahfajV9zsYAlTUNXW+YC3YqEg
Zk+3qn4BSVZZVNdQwPUVNGI5IkJ9aJ6knBNvMwTwQKO1DrZUixjnEFhkXpKODAJaSTF4FH1mo8pn
V4nRFfeziHKtzY/xsMHP1yY7dyBTaaENqO1mQ7kBTGbYR5GAN2I+NJ7K6WYXvdi4HJFb9/1NHVdc
nnId0/JfkZ0dGFMM4fGTmxULQ7s62ZzSzMQVGNcXPV0FxsW0yTZeJMo27egBeLtKfpnUwO078cl8
Wx+1eA6JAKx2FK2Z89pnf0lZ9ZhIcPIReFyA3rhatHsNxnYSgIfBkPhshU9lS0HCHfNED7gge1yF
wcP1oO137OUoLqZSVFUu3PNt85AXT1l6EN5JiY+uH3Oj+4opselehda6yKfLwkNKOKdypkD3g2/p
rpyYeIB1yDukPCJbr81wrnV0hr19aC9C9PZ198J8CovHnK2eUDl4riTYms3EhxlBQIpKWRTGS8uN
bliA1BL21pO8/2g3ZgETkgj3SbejQ0evLyk3ySSY5xTwv9Xi5iOZTp4Br9nD3Aa9AhWZJnQEOmDB
G0BpQXpgaPIPi6Oot3Yz9xpu9mu/A5uRPzCmAw9CaAk3yKWSr3KgeVR5KL2SdeG+GB5LaSG5vaOp
pMeu7j1tJRCQc1uWK8d+0IHgf5bimKnDAygZcMrlawc2BAnB2eEyZC2R93fxrrfXjN9KupT4CONt
Vy368jmNvxxkpVwKetSMS9/Zco7P6YPCQjCHi5SPPoCT4U5FqdkIsu4AsUhNIRVTFZvAeeoxjup7
o3vHgGPS5UaExSqcIe1lw0qiQ8fdMsi2pv5oOo9DhiZ6iyayVd40uTeCJ5ndODmSYB3yC3F2lAen
/RBEWMG26pt1rpyq4GQUlyLfod4HXtvXs6lWK2clRZHVzPzmFiB7t81tKGkgzRLrYJXb3DrYTvmg
W7s0uRvRUuMEwzlOexJ3qb0mD/qhUU/YZynKZLQ1OMZHBNgSPTn5voClnLM0P+uQnfs85Qfb+PaG
YycfLbnoJ29w8lGCwjV2I9SyZOVysZD3tr/Z9CL7yxBjvFvbSMq7BWnWGkumTN9sY17RiqxXPHxZ
kAzFpbn7zOhsUXv3H3FCSOerlr7nwVcwvFGJF8kxmxbvHmdVCZU7IVUZ6Kdcu+pGqyBJsjsZy6Hc
yuKlG+aq/pHkhCPGy6p6DoItE6XM3IT2DsjX5Jl016PGQIjuJcFdeBipbHDQttx2zDfXg7M8F+Pd
0G4uVhKN92UdwOvGr+prH66+mvLiulWn4PPdMuLrlTe4YQCs+Imc/F6Zu9a8Wsrr4H9W0X4SkpIC
Va9K7WjpSzKJXHOLgmFkzKZsDf60OY5irvcrriLlR+ljG1xJgy94jjl+POHpB3XSMDfCJ6V2t9q4
JtYScxcjfHTYSyd7b5tN6GyGhN72G2MYip/aOpbaPTMPenVUaeDDNgm8R5Y6sS46u0zKGD1NrySZ
qz1W3IkwHeQPbbPOimcxwb1ZC5r3hgTB948dfZ84m9eJoG2x6iusxgnmTE1uHNa/Wc3TXnL/X5UZ
w+V8NbL2YpPx8cx0X0156tRtx4dY4zZGt+Z0r2SsJf1T5Cxl++wZu9T6aNQn0e+s7J3Y8bnndGBD
Z6O5avuTdD3A+0+Z+cN+QNkuWtpKuDOGW8Pd2lJPpklpcVfbYmv03cKFDZNSMxMZ1D/pyl53Jg7X
THnxOiqSjac9VfVH4t18Kn9Au0VyixLoC881ECkyxNCkObD0BQh8AlcMghuJ9SU2nd0fYTJtHDd/
qribDxC111HONXxdQx7LaEDWZImCJVg43U6CNR/vIy6LTC4bnbs7KoLcxKWwrg2qiWkmwloa2HwE
F5F2S9+71V+zEHQTjCeCJWnNg61I50UFMwZpI0+kMDY07qYxdoX2GAmzbUFsBfOwq+yANvCqqb/j
8Io6A62K5T9gnndHRqzr3Nzo6iqMN25N1OfTGJ1xgsa49vLw6OWfclwnmN8b/6Ppf7QRnkIxy7V9
Xjxy/xjpZNaCcIGHcerubZC4x8T6BruEJCvwHvqKgCtTWwDZcCCO5y636xMIQs7FzjiSlNpiRM73
XXyRLVDz+YSgY7qqUvzq5dVmMB2SjoTCYd5HqMZnjN2jbqnQgcizUx1sfQTkEPNgSCro5VhX3FOq
VUAWLZRJf52SwmAumJwA6AOD8D+Undly3EqWZX+lLJ8b2XAADgfaKtOsGXMEIzhPeoFxxDzP+Ppe
uJndJVIysevpmq5EIgKT+zln77X3qj35JivQxvO3NoIsuAfDJV9J4RClw1fVj5F8C1OWkGWrLwXx
buKp9q/67pmcwZVFoU9aVV5epek6x4Y4FB8Rk3albXyYvz3NZQxu0RN1A4XwxGA7ONT5pdNe+v4+
9zcuTDtJzGO3nMPDs/ucDussQ1S4T+AbWRbMQV7m8UPJza/WpX2oHFAPYG43UbeixTHV1hkRl7iF
K3ZA6V4vNpmzghkIKwo4MHZKLEM/SgkyZJ9Wty73oueczWerGdFeDmc0nQtxbNsHMsBuQCAhH1mZ
5S32G+KNGBDfG8azpLln3jb2niVzJm5ojLrwErK34xa9oOUfhBukM1wMX9+Z9UHaW02+TygGuN39
Mz/Z4yzMxoNNJFy2TbMDmLKKHCb1gqcOUxCdfYdt6lCPuJnZ8KxcIGlQtHp5ZRK0kveMRRaNf1lA
2BBofbaY76RDUMjWyg+NucsYOebckGA6FdMdpzpZSEHnMUjsHBEKWSCOsuTO6NaEtJ7V9kdITvJA
1C8oGe3csspFZuwN51iJraTn16/17IIGTcFC2fJmyswD0tGqNp8icEE6Olnv2qLXnoV30A7SfOub
cm1MFMwXoX8V0JEGFpwHhxgLn8ZLGn8RLUtCsvJ8T1gv5qAlaHanhjtHXvpSIFvBE99RSxWXHntQ
ItPbfaLw8mF1tHZE65IJeObLmxaUvyr24ANntzt9mD4iyRTsD13RwjnqKZX6e9fy754c6tisucug
q+eILkr9kHq8NlhscEf5DMQyv6Rt0C7d4EMXd950svTHmBwQRTR34gRg45xlHgYr4bc44G/a8Ea0
xMgB+q+i97bEmOwT0t12p4AWRZU5G26JKYYbDyhClWC+jyYhJSUWkmU13o3mReVf58aGKi0q77mt
defZb/dyLuGZ71MV+y/ELi58mzdcW7DzRh+msWx5D359qRvXg3w0jau28RmHTViio6VW87KcLvDv
g2XOwh8+PThPO0wlT3vj47c2j3342JRHkper5iYWhzL8aNR1A8rYYepCILH9TuPkr4UOuzp8GFYa
MsJtwLXwHvX81q+OSf1Wus+8IkYSYQBoYmS1GMLe0T8yJw6YrQt4peYtMT8keITjewHJU5xHFVae
gnJHgdiTLPq0hS5CKvXCZLT6zkYD+8NSGR/k0mVwu4F6nEGjgJGGNWkVWxcC+XbQkrUp3/POIzPb
vVKmfZOPO90OTnFubYpm3xsQGhLWEd3HclSymwndtLtLyQpl9eAyvqaewGhcdNA3xqZ9GW0PBUmF
PPNcBD5kVaNn02jPY1mnBjeV5zmhdFL4OmS80iY1Junj7tLROvRSo3DzfdV19qGlzmhnr3qyMd1L
kqSIekxMbkeLsJaMwYykr24uSCGku0WBr8ryHSBiu8f+xSLWoDsHL2SRxgArBpLZLcnKjPHDcTlE
psXalSvEOs16sMeTVdAlzS5qY6MHdxoDuiybmSsLx01WkopehfZWTxhNyI8keQ3Q3CfYSqIzJ4H/
ATLLDBm0kaTltrSeGvRJCY0yjEVLuwZsp6GoMZHtvAzqMPKuFJV7MFtHpz7CrIZtXGvlChZXS5PM
FzQbmUEzGJYjWluAhQnf0nEePJwTMnK3UfgaavWWu3SVTkSy82Uxf1F8k8yXr3NTvjQh2yf/pHJG
O2azbbx7Bm3Z4n9gQEavp9DuC8gSAVAJuequpvrZ1bbud3JpMSs1P2tXP8tCvshxAuK49MSj/+1E
2rDKjLHBbwcfLohNACEjPJ4irK1HpfHEJENA5RVVQCeMuqi3mJxnq38jquOf5Sq/anf5UI6tAEnp
Nj6iL/JS11WZQxKgs+xqJHed6dbkw2TFhomx/Ean/MUwg3ibQ7kmnSElLTw6s7b3J52yRdxFXFi5
tvRDh72C22iEohT9jz9/ITHLeb6eZtQ+um7qClm0/uU0g3GZEIcX2rKz8Zqv2zLT/EWlpW28GSwR
XFeM6K4UgulzW2fQTDR2ttTTxH9xVWh8I9/9zdm1dMs1DGmYrpJqtnD99JUDPM1hWSA9Qq/jwpCc
JugpZNQllqWfffO93d/Ijj4d7IvOSQcs5jrNnF000PcXnUv8jG8S8zYQxfiqMMNGbUosEyybvGne
67Ei09Q/7xJ7ZUNh8TqLndXAhJOZqarUFr7lidDU2e/Ie7KNCBXoemAimU/wUpMspS/3Tsrek13f
BPQ1fRX0pSbZwvJ9tW26y54kfsonnjTuXm22d2ETbqSfb2x6D25arXs9B/sKRQx2rICIp5m3RFnS
2j1VER8cVX3dzk0oLC8+ndeKAt6AKALZyy5BL9/GsmSD3m86sWtYjWfbaFQ9QkfiycfpRpySngLm
ZHAYwvurCcLJXHuTGceummM9H3S0mhElZlCH6yF9VBgErKFexFSYNjOmSaJFYVtZoDCJXq1CrlLC
44SIDhqzP5vsBHO4DN3g6Og0udjK2y4dBGlhy4GDgi99Ca8PoApVGkNWB/VX6Gir1ns3PX01pOhF
afPSU4VywQwphyMEKrrhBTHQuimqH1YwzFsr+hoDRetBMqMyJFKc5sIAJrzSa2yGyP57BZCjQu5o
wP5KZ9Ql4zvYkLRAqrikvcQQyDRXPvu/IUzfUHatDHWuE/uuT9V9Dhj5TNOB+ALkm9MITOAqPpWK
6O1TxfJF0ZleZeVwYYiRSxTPaTgpkADikG+nkCS156xzt7LqYaqk57VOI53GpVf1fE11maJ4aZLm
OWnFPK1fVl20glwQtKB+uMYGe7QmbU96c2r6BsUYekCe3ABbTfaI33dptOEKyexacKpMx1hHdKUT
9gwA6WA3kkgjrpNqq3ELxowR84Kd/WzmJzzim8frN28v9IMOymCMv44uvkgX2WF1TljwoqwKz6H6
jsjOrTBawlUDoNFMomEfDhu5lKN+HWcwFboGKKS00N3jGorX7ujX20JZ8f2fP5lyfveWwQMqbVOi
1sCD9vkto1Gf5kzrSDeN5K71GAd05rk9oNa5RwIKgwLF0pVB64EAPM1C4zFgMzcLUj5R6YNOSeAs
g5cmmqEUW8Xot56nKiYe4BLN64Nm3OvGziuAVYwLt9oFYb01CLHIKgACLzqbwml8cUmgRgklsnRD
CBj5STCP5/BLbz5JxFVgQkZcr+3p/PpYxdmPUViT6CuzU06kBIrDmv923a6DDJER79Bk+trnN5Gr
zvbtRWsoL5Jl09lrVTGqoPst6wtNqDVbDQ9sqUkjJEbQM7M41AzKavU9TehmAGQEwzpDnij19czB
L2YfdIgim+FHCWAsl+2iD+iihYh9yuESzXmXvFTePH3Nll3F/Le9HHP8BQkyE//KGc/Njpz3CfIA
/yiZEyaw4EX4Q/LiIOA04B0qhmCvgGL1lrnoa5QKM17Zg8t+FuQQ2024qS49tJ0YN8RumvIauzid
9xuFTyigXPOfisFdleVNqS5qElfC/sMGjJ0zbjW9H05aHDSEf0Vg3UWWYtYKi8Y2ty0N4CE7AjMM
TKbTZAWk1ktkUJXAXcpy9zCPaqGp+/jYaTyQonM0+nU+XGmD2hbtvQMf1ZfDMtO3JJCkDLqVAAyl
dl15rHAUIYxhe+AwGWVgNAFlX/r2QZN4ofELBubcRx5de2mKt8Cl4p38y4yBSt7eBZlP1WqhrKYA
Rk3ewk/GinUVlD9iKsZEnXLtIOJtG/ywgOKonD2s86Om3WXpYldLdR1k18U4QsPKMJp6u6K+KIrq
jivipY9assqcq95tDo67rjjjTodMyL700AW5TLHUufueAHPMY8BewYpU6W2BQI+3sC+xnmMZaIfr
OVK4QFeDIMOCJY+izEFd0jAkpDZjPOBeRwZl+HjhovOscVY59l1D1DAeW5M9KCK8cl/Y9Cj7oYTc
R0BvPpA/qcWSYSt5IQPX2A4OrS5QOvs7G4mM3YO1M+fBUPKBGXqR2teJjSYUh02FkE+ItUUH20ue
DLWzDFwxNHW2jSCajNyXZJQ8yTwv0QU0dO63s9S8wTCj+x8OU2BeO2Znojy6dqcnmmQTQ6uWcsXR
lzrmVCKpTPlmWm9kYu9s4ObUvNDsz0CWnIVA6wRjUqf3Ht26XlpmuI4qgjLpy7WStR/WUsU7AFuI
fagTrHTwbftqF6ptSFa5zv7BKZETOsSR0W1xQFV7vFMeOtoEEYLgRFwU2RsB0wsyJapx5aOLRD8S
RAMRrMheLweCVyXmmyxGGeLOqlOqnuJ2KG9SyozBeGpTjH8tLgDhXVTgxzO6xZK7VcIvg2Tro5uU
8fOkX1rkj3kmSPQWDwIEwHXdP2Mr6eoL0SEdYgQ1LityCHLaR1lNozxjlXrMEfIJtkQaWpsU97Jz
UN5FX1/PkeyCFsasfvItmCodVTAQ7dBexlLfGMVL5cSEGIrl7J1xPe4rRsBB+hTHlwayM9SMeFia
bVDCkqsI4mLwAcCU4FE9ZbZunmN86TuHSeCTyl4BRGnWjpCOGMCWj5ytZIpRQVsAkcBqK9uDb8Rz
WP1ZpT1bKA6q4cCCBBQO36pO7z+4M7GIaGIRpBsLU3JzGhGk5woduP48iheBwNhtj3F4nmV7MeC3
Rd5ocOOKfaIl2yot6QrDppisXTAgPCzHdSzUXThUp0TczhBRGJgrslaQ/tLhGQGYWCgQ4fMYPhh8
o0Lg+1HTAIJwjAR1XcQniTgMdyfNk57HD8kIKhm+jq+fTBvuS3UbAC/u2Molm6w/GDYzyol4qHVA
k95XaLhQBnTJKmrfxojZCqbTPURZMpMGn0YDrVWmRs4myDYDsHLLslGt71JtZ/knbbor0IiH1jVB
hR4KKDrn2MXMXdBC0BoRUeXnVbmraI6NdnBM0IR0aAy0wkf4/BQNyRbDS92eEXhMvw4WB1H3a2n4
GLONlSiB/MLSse4KtE1Bxlwfzi1+taw/TuRT+clWYRvlUtjFidQdym/U60y3y44UvJYsaAfxXPSa
EhEUsqewPETtTLuT6E0PDjndphS3KvahZeGHzAhxydHJb6ILDyqHBlHF8F+7rtmH1WPEKMuZ96LI
tWbiVfLqBMbWYpec0EuJBI6jiZRdBHExHiUgAjyz1+xMBggeuU0HsEBKfYXTekFmxHqeIUyWi77U
mBmHLEMLn7pizFnVYG6KiNUVEY5Ol5TU7Xzvt9c1wwsdY1/RvJflXWCQNxK8G767daaK3sCTSB/A
M2v6R19c9vZlEz8KsC9tS/IdcFi8QYwL/BmxiawuJK7H6xaddwqCnSAJ0O/3LHGoiYZ01dU3NI5H
GjHQeUKul6WbV61bbJT5GleMLgTyGYBn0T5kI1YVBATEDx1IjMBDBMQdYFfV3SiCRVY+dN2dyfme
TBcxAUkY5bb1PyznEHofhDCkyXMAKHaCKdwKFrrozmej3MwOeu5JjJixYlDeIpoSV4EhIH5e5zku
f8RkSUru6GzwIV0r1ySL77NgCo/nZ5V4l4K2e01TPSlONVfEQIoAu9cL573GeZCTqRTSoQrJ2QRp
1JkhZQ5zAgJFND3ZVeImgTbuYVwbYDz3UKDxiTcDweYpCTpzbWMZe0LKz2L9ULP/wZFoDWIfRNjX
7VsXpeoctGCO7F8NbmKZDstJe0j1lmiYajZIckMwCyz2tswhDQSAnWjWZfcAsgmdAA46Xretjo/o
vJWvbkSyLJ5LgiZE/AL9tq47nqnDNN4ihAX6fNKTCJNFc0CqtRsDB7wXCSIi3JWx9uJ1Ie/q/rnP
uzejP88c4FjWG7q3FGm+z1bboZ0ojiELwjDuAD5h/kL/FFRkPyvnpWfEg1tzNb39eW/9q90YT7Op
29iGXJ1t/xdrddp1U6n0ko2dHdMSioRzWftJzUnNovOwmgh480W+zQvN/Ibu8qtpCe+WMTeMdF05
pvml3Oi8toTtBK1irHoEHDoLngzQp8nKTbZ5ZNrrP3/TX8sbjodAjjaFMkzb+lpD4Knz6xR4RsZK
gjdIt+kaZ7zM/nwYQ//tgahULGXTAlLyS8OJFn1kdaTKEHTNRt+e9gURl3qAf1g5B1RVmHPlNg69
1yYJtnY03tv+lZt0T77N3Epq4mTq5dLy5+D2DiuU/2YaEvBfTV+C/mXfNleddK6LsMNYR//VskYk
jyAezUrBcixfamS6cZ0fB4Jo/Ta50NAodJQnNQAF1y9WmTaTXNNFJpvXMOAB9ttNQGaLowjQySba
yR0RxyigNSbqApCnlmq3iEC3Vc9/q34gmJTpkD9Psa6bHK1x99i0zFtSz37JYsZTrDKTHW6BO9sA
5UionIbwNWDczpnA7BiwriXberDuzZAtvk0mYHIJF3VjTDPtV11mRXORNica2pXv7WMn2rGMbeuu
37UIwnPLArM+xmuF13eK4BTFBuOM9tQZww3M2Ie6hsA3uexkR+D6yAaaqT0oO6KfEL85JZ6zbkYE
JO60KfXklLKrK8majmWO65GqSTLzhD5WV++ekSwTmsEGKKeOl7fnXkbwWw3CeJSunWn1vcSYZegJ
uLJ1XN4HpXrxJub4Sby0GXSPVOqpty2E9sMS0ZaYqdsAE5sXI7rtIYr07nlVPXrti0LDDFJko/vH
XMM7Be0MF/eEf8dj7bRJnySNaG3H8U3LUJ23TPCRpPYh9TkTpHj3wavuMKFztyRInYcUmAUxPlr+
MEXxa5hU6Gm3uVYeevHqRQxTan1rZOGVxhC1UN2qcncN17qt30fic/t534cEsVJ3zJC2E72P2jTw
TtjAQh5TkMdm1i5kcec3D32sGMmiI7FBy6HCcVv11CqcOwWI2gR9bWYUj1ioDiU3mUtLLU5hxGmP
f37mfu0L8mj/9MTNT+RPTcjQ7zpVhzU6sjmtTFDHXep6ad933YCcoseoeQpheYyrPx/W+uXlqQCR
knL11ytlpnV8Pm7W5QAE+tCEstH4V3qCKdkP83rHXjsCj8f4tYtyTuhATe65qCxMqwI6lietsWmz
VkWLMdC6Hb1cMhRj09q6g5M/TmErD7nRRPfKCLIHGSb2e5bnCd0CS4ddMPaUXYtG2eK6cEbC8ix9
OAxm31xrKc2HvM0wV+Vtw9qitQEYZUVmVRtb3aEo2ung5GVxFwR5e0zahjqpkNVlA7PtnXfB5C1p
JTBOd7ISPZWZ6ltHa0DSAUIpruq2cFHCJtmbN1bpN216Mvg4W5/b2hb4LAEEwgSz4X5ta+e1NrRl
S5+upZ0NiXZ22Sxa5sGW1u7GPGTGPhCxeTVQXIGoHBsCW5iBKnYU6Hva8jVCk+ah69CwBDZYlFOm
NCiIhPYyordiT+tUF2hMFjFR8wX6+Zbx7+xMJ+G9T6jKThEKKQcLucAUbpIK6RKVy5L0LNvq3hyn
A4mmC17twOA+JA/HeF5ZSL3fNR9DWk3ikYcYjvTmQLsukSBJ6qiibxYpuZZDwLgqqhfZWK+y7FAa
9qzHdcZnt3sw4SNWFm+TAZSieWkSlExmsWLylpOkXHVMUuJrz+iA1TFXNfnfwHNx1gQfBs6qmh6j
a4e0Bwjnc1YOZSI5imCVBQkl/ohIad1454WmHVTJIBAVkDV1y3yCfddhMQnf4wZ3EU4o7S0yeNdi
VoSPf6VrxyF4CMv2fJLwIrHDOQZ/gawWskUS7Jq2OlQK+wXtcmW6G+VCJRCvg/aYsZXS6JR4mXZL
E2Zp0ZmPANIjE0yyfNmCni1o04VGtwkS0kbZ5XQFrVO64l31NtXGdZ7SdHVBqVaLKei3XmsvEPFj
awoOKTz0ukSsgSJlDhvI6jslfpTNW0HbrLO5X4ybjA5SHmOIsO9qmIRTLldUvCY3jxjg2KGfkOTZ
OgaqypB+9w2C7UVQn3L3jt5KUl5Gc28HR9NI1/toB/vWKHGhVUuDDnvn9cd6PNXqQ6O7bOrkqG5D
cjv1cqXcH/gyUqwKgUO9xwtUo03vsgSa5NSkNBy9GcaR37sleOHMJ6D72TStTUfce9YMy06CD4Yn
ayMeR2JmI45023HHK+CEB5u9f3w1IlSUgDjrYxdtsBEF+RWxVwun/CFb3GaTxrtBHOco6+pHhWO2
cjZMOzR7LfsbvdyHVB/h3suQmJ9G9UoLsrcwGE6XnrbVLfGDmeJRVMW65r3dlWhqZtE0enmjxWVw
pybSP7uGwWhJigVVmeubRyCJ+3ZyT9b4kdGH7IvsorUex+pGm6ifBom/ODraKG5q9SR9UqAzzFBz
0B+DVVy2TEXoSLUNIBGyD+xCoCFAJwd3K3Ngbm0tE4o6ZU2tkmMbonYLEgBc2KfpqP35XW78btcG
6glUIW9085ehWuanRtWmHQQcujoWCljeHIEVVedj7/W3AsbKFimZe4yzGeNlzHTg2GjXrS00vCxG
v7BSxfNeuP26jkV5zEc7eub1zC5z9KILa9Rb1tAmHgEgj5ICbCw6gpc6y9kXQye/W5p+8y6VhlK2
7hrgiuwvk7JJyyeDeSvoPjnUq3zqqBt9DFt/Pmm/mURadOSZqzqgB3THnvv2Py28yikiwx0BNNrc
J8xslHk3oCnbumEO1SI1HcjuTbIqGwvsjovre4iq9rI0K3n150/yu2KCsYElHca8JrC6zx8karq6
BQilSKaK0qu+TFribVPQYbbusRbm7TfFhPHrqNsyfz7gly3HQOHpuPGkljE7LS67lJvEmrRFwmTi
qHsNe7MUWZVeIl9XYy+xNurIVFKIq+2MCMiI3ESSBpeoKBy4RUWNhLzSCFyp52DFWm+WUSia2dud
nwOz1e5LaxLffIvfnTXHAbnkCGUykP1y1hiLFxpaCXdpa4o9b6f4hHPlAq8nS1BSw3n95oi/DnJs
UB0EDwqTdQye1ufrxImQOQoPJrhkIdJrIBFikTU17dam0h/+u/eEY1qGwdeDl2nbf13Cn25OnSgT
n1bNTEMmvLSQZohovpjHmxVCy9I2v5vL/3I64VEahkVEi8X2RXe+fLmuI7anN1luai3p8cwHpTwa
RaRf9mMQP5mVZzkog5HcYALRfIAE5kC3bQyNfZjEHXAzHVlr4vbOEzHU7HuETEqIikwRvmGM/bJf
VlLg6rVtPqlQnKHPV8HMXLOzIuZfteel15ScxrXnj+O1tAt8y3R4j9qgaW9/vhziC83VFRwVaKUD
+UTNKokvR3WlXoYNt+KqSQPyiatYe80zoK2r1NBdbIqkmRoUKZs218AW5Ib3avpSnP78KX69RhKU
rGXaJKyx7/9KLtFS2dR5wZbdsD3tCLDOQGGmXcP5I/ewzMU3ipDfH045+ryoUKd/6QUURanQlU1i
ZTX5pvSScN/b4bCiJUKcrtBWf/5yf/VMPm2hFd9OOCBbJfeiaX9RYyQzV5iOgoH0d+jYFlVzR1eo
6lE6sAu6vrYZyecD+9TQ0BCCqqHp2dWNU9ci18yMXRa51at0M6oZOt90Xu0OmUBWFuHCx++5BgTo
Xlf2mGq4koPmYjSZJVZVyvSmw/tgT7bEtuzptNHT8GWqCGoMoj7BEwIthdU7WxGMO60M3+E3KLAp
JGDmqQkkbOruhr5x73F2NvHiz+fl17c158XmVQAqSOmCrtPnG74myJYRg2+vwilFmdSUtKwpb0bz
rSef+Ur0Lv7WcmTsVaUSgwJ+TWR0NT5qtx7LmgFq7zH38wcCgg1KWxEn5YvVzfLpPMpnKahGMB5V
c5Ps/VykV6IwCyLzmsAyiJnIkbz++Rt9vq8cy2LBtaSEmMfkilfpl/tK08vWdyrWO1/istCmcp2O
ebOJKw/xnUYT88+H+7w5+vVwX1a7IqiGFrA6gdXEaV+LVLf3TeqFT//9o0gXQZbNQm458styBFnc
pUaBmaDlDv5YZiq0nBv1zUPyBWv8ry+jAA4iIaF5Z6sv525IHKfrYujBhZN0W02FL1x9RlIpjfI+
98ptWvB0cvQTgke2aBKtRulr6aaCeAmXhMIw4Wb6Rkj1mysqLfRcJsRriOxfuY/CF4Dmy45ZLuGq
d3YCeIWE10gQlEEOHQWIq76puMV81//X2+KvE4FMjUm8JWxoTtaX8523KCGA+aENDLzpJZ1bfEGg
XmxN1jeRxWi4GDLkBnVjbaJhipaxcKMl6RUog7Wuuvvzxf/9p5E0Uxhi6I7lfPk0dhjSzTIwTNLb
z1YkW1kLv8GtpSeo7RsRE0I+6K64EJEOBK10anMlCAIuCYCEKVHSc/3mrfG5u/Pv0+OyUEgl2OD+
pUb7af8wqL72qkJyRajBmLNEP9j29w+jzm4iNB1vlahWLhvHj795uIWcl8Kfrwy9Y+iv0LWAjiIn
1L80lqJG9YKF1F4NXRWijCYFSy9r51SYMlvBRGoWZeSGq3yMyUgbE0JhXL0ydjXNUEZqNPCe42Ag
U6kooBxOASZfETsm6miw83dTURf3o20Pb55s9PNWmdpaDT22PCLa7RODfZRIFVwfJl60AxvXbi6a
UZkH0XQGDhX6p45OBzPAorgmt6g/se63T6j+XfReeb13fCaiVhyJbalhfkxjI0agTteSeEexdoSM
1gaJDgV2LviP8ahjmuzYCUeqoVqdmgj/eGmxT4Ouw3AAZUMCeREuvfuQVxMpJnbm3zuaUdzTfI/u
mPSVG5n1E7+mqor6FAogC1optJ2ZDu1hElU1bF3XmTM8ZDXoLHWeA/Rj9BQpGuN4aZdlswVqFQXb
iMWN8bruZpsuK4bH2DfrrR+hbk9AlyBgMTzrMGRV5GwSncyeMFSsFELxRGziAZzoVLemhaiLue/O
Gif/mHgBtl8mKTFVdSQfq+HVDIxqB1QjJDvBqBB0gYCoDBTNfaZS3LpGZSy8yMjv29FlIqcrgxjM
UuBMTI1Zf5cPiC+GNpXYF7yxRGSWk9yad65O0zZNVr3joSuB9UK5XusD0UG+CWsZa44/kfgYlfGh
jEx6iEk4rhs6SWRkxv0WKGO7K43Aua4SujO5j7xAOoPc1844Er3okv+a+LPJmG0BIwNAasz00rci
afUfnhERCaIpElySPOrR/ARyowZSZBeBKeiux3PYQTE17QWZkIQG9D74wjGrkD0SdYkZZ9Bs2Gul
d+cnCSrpnr1Zg3hd5A31iOU8GGR1qEU0BaLcaLXrPaRRaNyEQ66+eRV/KWsdFh8KZ4vhue660mSf
+Hm7ELZjl+FLRoAItKFjTKxGTpYWyQKESN9AD/QYLdqjND56y7Pu0f0o5OkDoRW5Ipzxz2/G+WH/
8jKwHdvVXYv3kCGML5u6NAb0E1eocGIfcmYXpV1xJsEtW8y5x2nPAldeVBDaL/q+xSNWJx6G7j9/
BPPrUsFyrFvSNqSgSkR6/GVY10eaDP1Sc1eZ58BPcfdayKJExjNW5RRll341xcMmHltIBGqTu2Rw
w1z1FIFCf6lX85Ub4m9NEFhhei0i+JykXJDugK2VlpRtHwoEjcSw8mohRgNfSpcT15iezT1ahVCF
Xfu/iqD/+Tr8L/89v/zXGaz/+Z/8+TUvxir0g+bLH/95DF+rvM4/mv+cf+z//bPPP/TPi+I9u2mq
9/fm+Fx8/ZeffpDf/+/jL5+b509/AAAXNuNV+16N1+91mzR/HYRPOv/L/9+//I/3v37L7Vi8/+Nv
z29pyLpTN1X42vzt33+1e/vH3wS150/Xdz7Av//29Jzyg/87efbz5/rXH3l/rpt//E0z5d9B2xss
Sv37v/6H83d6N0rxe3X2nNYM4M7yqgn4x87fqeWF4SId1dmVApb/23/UTBfmvxP63xkr2yZESrjm
juk6f/u/3/rT9fmv6/UfWZte5iElP1/j8y6UiS37XJN7z5Uum16ezs+PZeq5sVN6jOKKx/ajfw4W
YG534S556NdqHz6SL7n56bT8+xP8fMTPy/CvB5z//qcdQBNoaRMn8+zPLA9dyCi+jhmDut8+X18O
RIgFzzc9R3YbbIDhan4+UKsH8J0m1DSQaNaZUj/cprm0qu/2mKb++TmmCUJwhm6z76X3Qp2ovhyo
8jWTrohP5UcnJrjU9JapmF1XZNRpI+a22Aii6bxwUgH2pB7wmQHfz3ZSdJG9gZiNg9gJw4kOcFTn
8QWjptFcmBPtaPwl5oI8JCKfdODRAAcNok6HO34IEybKTvO2JeaZWUU+kssoSG6cyuhaeg33OLuV
jeT6r+sgRAPT1qGC/kJgqkfJSvxDzvpdlkTokZNDMpEYXfrIZATt3Ko174XskPA17nAdqUBg82wM
5g/UGfI+LZS4SHtIOpaVe+d+Q2TTbTegpXLqwX4UpZdBSXJIh9E1WRy6CjBAlXeAgpwhApDkuH63
p3EzfUi9QlbW6crfJkPJELRCVrInXbXDcJa6cByjHjpSlpBYsIzQ1W51soXetDgd7isl0A9XQmM2
g7D11o5S49zrO5bnDug5NXo4OreeX8p3FcfRkSmYCVsuTF/dqWNCX2O2enJU4YEbqs2dniksig2z
5bYkixRjIuiCwWztUxRkGOnsllmQjAvfOgOHbrBdT4wBQTOXyrBFjTy1LHdt6MC8iXyG8Zm0b02d
+WFSqHSTxSSWd1MN6CIwcEgThIcGzxcwFEiJIKa39C7Kwa1w7A6k6IH2HmBLQpCHWtoK59hNQ/+u
iSqASAoGPYNEYtXnNvapo/RxFEy8kW8iM3ZvNM4pSX+uWTwVTVuv48ykM1o6M1k69bBFew1RUtIC
V9aaerPlDkVgO8LbWoeTGWJu08hdtQCudaGDtyoy2u7YSS8/5YZNH74yRuAgBDFtB0fhAo9JtehG
smoqJ4UcZgSxuoAIau6doAwf6ym3CJ7sk6dmBN2xJlwEQFnWlSXuOquCxxLGt0YnygsvEM6NLUZ8
qoFhJlsCYcSlTFOY6rwJHxwPfPqZJcPxJu4HBnt1UZq7IR29dW3ZxIbEoftUx1giFiXkppsiKDJQ
JAlCXacmFTbB3nGVNx2oFTuSAp5fFMFCSPvhXg6oGLop8gi+yOpsn6ZZCG+SWcMBM4Q1HVKI6Wcy
tOmjEHk+oeEww3slvH5pDWX2lBeRC4YeHgf6NhI7IeS/Dx4eikVtkC2F1RwhllPlK6vvPmovT54I
cZ0nSy6+Nh+ql88i8JxG/4e981iSG0nC9LvsHbPQ4ppAqlIssii6eYGRbBJaa7zNPsu+2H6onmlm
RWES2+w9rhkPNKMxHR7h4eHh4v/zytn5uhI9BlYxvLWkkebnIdUKCHkiB7Rc2zC6k2GM+TsoYp1b
psGME40gEyU4pwC31BwtmgXoJUnv8Yz+Y2OEEDfMwPownVEmoOpa8Hsp5cDch13V8dsA0K9h10uS
SXLGjvWvzHkod13GBHwNnOTHUnNGWAaVjNbhONKApOpGGxy/sYbvTh9+q3ut/wQ6o/8tbgabpl0z
/A1QrfAR+l3wx8PMpNTL46G8nSozJCrvI0pxASw2zFjnI4SCpMsmD8xj2l+gEKMt1e4z8kGZKUHR
YIV2Pt/YeQ/nohqqwACPgS59SiDtYA7Ih3WKsKwrSkCmoJehXjTbt3FBCmQJl9qHWM05JxZRwwe1
VkaZAqxRfY1Cc/iDXGpBW3Ssv4vlIXlyuqIBlY7G/vjsExrfyVI2f5KL2X5IGt5nbtAtwGq67gPj
rpuV9WjpEV1opjyCSzPKoQ7maxXfaWELuXucTMbAS8kEE4+Xuefo/he9mJmAd6T3RBmm1xpAOQRQ
A9zMIa5xnAYZOHOj0d+nc+7YGy1hwgW/3E4amRnDUnn5MrInxN20RxqT38/ge05QunONfCbv9GfY
9yLqu7zTV2UYS4jkwCAl68INWPmlEg4VMizQ+1u6/K15I2pYfuFnvP58x2qkuv+SsOQVLqKGKgWs
t9GRIOXAjKp3Gjhmnd7S0s4bAarr6zHKlj5CqmBSjV6FiYvZC+3Oqj4p5qfrv/8yC/JKG0MIuvqi
snuozVPOLC27OvjORQhc9dx/4nV5HEnRg0JVbwjdUErMBHKfm7NWL5tkLUhAZvemaraKIK9jLozt
5zYZS6h0sU1hGFNrlpFBDuGgl3dGBXA+FAbXl29LivZSSutndRFOSJHb5l7BnSUOUMTF238mRTg4
9jA1lQ8nLTMQj7V2po6fpFvZwi1DEILh0NFnWZYmYFju6LndV2+jgHb/3biLXMkFvM1jKOVrOO7s
r6Cmbqzilj0sydOLvfILxo+yHtl6ydQjmckw13b/bAmXU30hQtUHDYQNllAHVm8In0pGSRKq/Nel
KC/TvK+Pk+Ac4NpmskVHk8G1j8s41pnWF9ehvWPXeYyVm4fajW9owNpYwecnxBWvJPaqxaVW0wCP
fs0NpeXHngjiIfxteIBN7UZ/H087+yl/YKIJlBDj8brSG2dAfLfVqQRe5SI6anparbogODsK0dQu
C0CT/RVZFuGeQ0cgb9aX28hgGqzt5BmZfKGAzRjBSCHV1N78ghSTdy/8wrJKD+xLKZqvFhYNuSxm
+LYf7wpw6H19S5VVU7kQIhp9NYcdvIw4qD6mGXaqj21cnBRNb4CZUjau3tU9Ik3FA4T3PS14LzUK
YL9T6I5JQazrbwE5LIkfqCFvmP+qD7mQIvipwUzVhrkOdoeBjz5kaEvu7F2ggrQd5XvZie5riGau
75W6FA5eWf6FUGGz8n4o6CBEqHykzEPL8B1tXgv2GoA/H0CX88ovsK4yTeQyyulGXjicpY0ysLK1
vMJehrhn8E/5hv4QPg4/nG/FO0bqPPXRfoofOPbTexgMT9cVF9KY//Y1F4oLZ6Gq4SOu+2W1HTC5
mAKSS3dsbfAt6FeBVqwq74ecIkNpygHTdzIEJaocnW2ZvvPrn7Kmvg0Pi2HY1DNe9QlVchc7YYbX
o+C7t8G57/L8mNZbvfdrJ+ZSjLDKlhLS9auRr5GZQtV4v/eMNZJQTsn5X1do1Z1eihLWNldghfIL
NGIQtd+lj1DoQPjkKrcgR+2n3xzjUDwCMs7M8U59d1321mIKV4hGdp80OaKjskYsLKNlzYROA4Xj
dUFrt+6ljkJoqduR0nVL63thm58nSX1U7HTDkW6IsITo0qJ5feiT5Tp0rE/RMDCGF3941uL/53n/
B82K9PaxZP/zP1nVV6nexy/1l/x//6/LVO9f/+vf2V7d/pdMZwRz/wYtOjyKsKd/530N/V+mQl3M
Wu5TG/5F/uk/eV9V/ZfB/3BoRJDpbJG1i7yvav4LoBWGTgzABLiI/1baVzB30rwyH7XgnTgqOUux
XK8kjiaVCtmJqQSkFpK6BmMvpb/noZBCixg9M7Sfq7Tuib1bkwSARJeZIcSuJN0dc5kej5lczSZj
4wH6Wh+yvLKq0YTE0BVF3Jc3LVBJI4m1DGDslLE4qtqt/ymqNy498cLRKegvK0+1hsS7CTvWSykj
ZKpJNdNqOx6YG4FMNjmG3vDY7mGkAOQIEORwV7oO6m5c8a/UQzBgMDa7DlOnogvqBS1wHzat2sD5
wgrTHoEIoUvywoZX8vKC13hWjiZCEtiggCh09bxULmnmQW/MkDnRDN5X9btqbi3f8gsXMcOfEuiO
g+3YJFf4PPlx8RqwGXIwLSgZQRlwwUjVDvkhO6a3UvHH4BVeuN/SSLi5XskTXC2In0YyLtsFhMsu
6IEyiIedbTJ6qM4blv5alLVwzNL8wk7RUcOZvnzodH4yJoEeR2Bp3AVA0cmAA0BAR653wxKWK/Dl
GiIITCT6ZKk0yKKhB4yxWVqUopMz7ec2gwfMBHGxpicXyELG0mkuuW4Xr20PxADKTEglkHVMwS6c
NAI0xQKDxR9kFWnGXSvHECY2zoYg8RnHftGjozP4s3ADUyoTFpHHBVSCih966luIMrEO//foQ3kL
Bt7j7+kp8U7+u/S3v68c85ngKyx/KBS93LdBATUrVfBQCkSDk6q+A/cJQPytavParl2KEc5vU8o5
vMdY/uD35DIBwLfNN40TPYYWjG6BsXGU16yR1lxWE09IYVEQl+mgx0QdRkKC1bPM70yh7moQ9xLK
B9fX77XToHyucytBWGfQnytsGelnfdTK5R5pGQ7/QwJ57h8JeA7HL3wG2EAz0x6c4bkPwD+uvbHa
6jBe2xz6mbkIyZTqltjHWOlD4FgTZmd+lp5Gr3pHFubGeZiD3ehG7+HnbB/SG8lrbuV313UTurPM
Z4N3LO5fZmiXsQLtpfXZfd0XwYBy2i66LecncMQHj4lxBlCr83gPRpa0sZwrh1mVVZo2adSFvNBY
9vNiOamV9hqFyMiDkP59C/lGWw9vOodOjOuqrcqhNXdpr1AJdgTXG5dKY+VgVXlKZ5ws2DMTcz6Q
s99QZ8XQCZL+EiMmQaKsy8O+AG9DyYo7w2ze5ur3Sn4Ixo2n5rocNoihDMImVTDzvKCg4FscqEqV
z4kEXYoSfuuclJEWrdoy+VclefzgkrTn7C7t/HSsvdwk7t8qiSa08j8P2rBz5V2mcjlCePim/Q52
9DF705z+1n4xdLE43eVupleQNmfBDzaq08TjYMceM3ZyxOgzVTjIRq8LEVbxlRDBLVGfbcK0QkhS
frNMExSOZt8DgVBH9t9zgK8kLUf+wsyVXtasrFEjT62paOaQ7uUHE2iamWHe6zoJDhB+bZlLWNVU
uqkY3XrFs935wdj6zYKD9cVfVi3WN3RZl+Aojk6XEjMXojWYdTMwuBl5hQXWqQ/qVbfRGrkqwdFU
Biw08MDEzdedtuiaDCwvjfRemtxX8tP1RXq18csiXQgQNp4pBKrjDfTGVesftHz+qGfxXi0ZLVad
jZO6rovJLAxBEiGLICpO+zQdO3TpJbBpwh0NBxtWLLi25x3XDEPmybfEDZb60rbmeFZ8fRwjT1ZG
BXJv+W2jTPZeiuyNDO/aqtEnRyKUdxppQeFMZq2cJJUJ2U8Z9m+1+db3v6Vleg+Y44azFi7AZ42W
KGFpAyJKEYHgWjpSh8knwiu0onNHYM/ktqZRIBzdqgczWonfXbcHMdHzp0RlGQgk0WvQ5fRyDQPJ
H4o8HSLP2PUeg9TBR/Mm22f6zmIM4B0QihM5++wAJXh8H29oK966r4QLJmLaYUcDKMIHV/s27eEq
umGOlBnMo+q1oJ8cryu7Zi/k+TSAK3jEES291NWxnFGyY+ylS58SybrpIJsYDetwXcqasVxKEVZU
A1lXrmSUipUKgEwwpiVANZt535Tl/rqotSN2KUpYP8wl1KcSUaGSf4qy+j6rgM2+LkN8av+5Sct1
y2uRVlxxrikFyVM3ayXyrCf7rXbIIFDc9ac/K2L9sXoP14v7SztFd7OhcrzpVRU8bTU1rcNsEW1N
LdhI9TScphb2xs7fqPqtLiBqcd3ico3n3PrF7cQYQtPDxQbkOkU3awGJiza2aH35LkQITiqwzTbr
FxtPPkYPo0dLtr7zH2G326Vf0of+ITtIv2efru/ZmqGzbqqFV6TWIY6LVswVOJYfMoFJT18S1q4F
+OFcyN51MWJ49Gwal3IE3eiJM7rU5ECBK6no+/Kc7ceT8s4AT+wbuCXy3VJvKL5el7p2vvD5RLPk
sRx6KV6e4sLU594MWdAuMncd3bU8tS25ceNxo2a0ZhwXgjQhx1REpZSVQLt4Lf537weGdDZLQNOv
qyPWb/5cRGptDFeazA6KcxiNBQ3wXC34nR/Lc/UwufUBhlWV1rldf1ZO5hnM80eIvgitIYM7Zh6Y
mxsbufkNQlTd9bTZO2YAOjwjdZ3LoA6QkFFh9uBEWQsojUFzHKy7zh+qCuWoHjYwqdBzdKhT2B9w
DqWr5LHyZQDexu0ivXk089x2OyusjnpPT9AuBxHNq4qoAlzLVzYTWhqbfpGMebWIglFoRpsM5sgi
1l73ozxPn+dbGG5Oo0vJj047ydu6u57b0v+7RNphXprhoCcM/OdIVJ7Meyk99IfJpeANL6OXfF46
BiYol8LddFhmEj3Iqo/KRlSyap9/GY4ijjfrkjR0Vc0XlAupefWt3YrglkW7pqJwvOcunswpRIB8
4x+zm/4EwPmDetpy9mIhT9g8RXx8y7mimlODHIAGP3bH7Mg82N66UXfx/m+/roh/8Yj/PmzKM7jV
hcNPklofYXJezjStEL5D3DtCs23trh/q1chmmcTliY8QRvZfWkfLsJuVBSZyvPpu+GjdjrftDgyr
H8MbLtKN47vq7i+ELYZyoZScF3OVTzphADzwkt0frfm9ppYb76vFB7yyBoYKDRLTINmI5hZlRp2O
MSppjfpFr6BjduCji8tjUdiMzKjnesiffmkZf8oULNCP5K6tcmRCFLaH6hLk2DPgoYd5z5EqD5O/
FZGu+hGVwJtgmIqR+MSb57q3C6ddTJG0p6fczsDvuOBkHuHHAdP6aatcsnqIfwoUK4R5FEllVqPh
4DwxBwMo+caT8r+Y4l8qWUv/wIV1AKCaxU6ChOKH7Aan5tie1KfOa87LTWJuhDtb6ggbJmUKo/FN
T3qmnbOPUVdCWqxZxcbTcjWoYuT5P9skFs2ymOdYxrQ3D4feAzjOI/sefNceOGMKCbvskIKSukum
LfNYPwM/5QonrfZbeUqXezI90/7vZokHcWv8ZMRucGy8yZvOTHyDtS9/ZY7N0nbSRrCwHnFdKL64
govNTKJ89CWwy734DlTLU+WCsbkLzvQ1HQIXJFLyl9eP4NaGCk8MMwLutm3JeagNc3j2/VBulMjX
ndfPJRUSRL2fpA5E3zyXuuEMu8qRXpJjAUL5dT1W77KLhVt29mLhjKov665m4fQjtMmn9mQc9YO8
eZetLhdgj0wbyyC1iCBfmjbR2gwmJoCgzZcpjd9HzubdshoAX8gQtkQOBhJHA4mu+AwPjPU+Pc8e
Eo1PAJCmICgd5z3cdZyJzYGhde1IiQJpudSTF+95sYg6TItVmSzaQY60ULIP0pa3WsuAMJP4lwjh
hAEU2MZ6hQOWOEU3ZHX2NNJVn9sTgE0Q6h3qm/qtfEpd4ww51nUTWT3cF6KFsyV1g8XsENdokjbS
G9UY6cP0wUAeqgkeqF51fhT09t1JVhd/vS55bUep3ZBfZtDMsp7d3cW6+k1ojWVNVi6t6xRYVi2d
7qcxgVQPTpwzUJjtVivR2k5eShRsaKhzJ6pkdDUgsRmCwi1gF/lnSgkHOyqTjFRqwpsi63eF8jV0
vkVqs4vnL9flrFkMS0azO7Ar1MyFQFwOSqara0agZjj0pvwLQzxV/DFKZEhBx40LYM1ZUZaydBV0
GfCYBJ0ABrFmywcrQAX7KHlQ9J730VZyfkuI4Kp6Zib8UZbBIlgw6Ck79BWcTMqGza1ZwKUqwotp
dJzCDjOkzLAojNbvQfP++r5sCBBbNEAssHzfB/k8Ynqmb+BoO14XsLFOYhd90A5ymkVsBjMXn+ED
upcBOwyiaqu0tSVHfen1mNkwbZ95J5Abvs9q7WUlHegbb7ktGYJnHeakkWoHXfokvQklYz+YMY2x
9oaLWxfDBCYFzyWZLcSCWRUyzxOiSldBRgXXr53o9GFE3i/sDLgtBo05S1vkYhoX/gzOGbKWTRl7
ReIzz/SNCXhg8b9fF7IaBFoXUhZlL6QQAjp+VONgltR1f1aTfQXK9ffyU71XD8q98l2GEgy0y62Q
aDUIAz996XEyUM4RVtHMioKHP3TSTMilKkMv98VDd+xPyV3aHGT/RjpCwnHYjP0WGxAfYJdiBTuU
8lTr9FjD+Rx1GIDcxp2/Asa9m28gTjR39XHzYb56hC8UFazSrkI4eUwk1h7AFpULMj3DPv5ZcrUj
73OSAl5+NDcgrJ57sa/pKVhPaxSzDr4a/s8N34/Qjx5jzz/DQ3FfPoSM45zCDUeyFhteLqxgSKPv
NGo1Q4Oj1P7tXIdAI/deuyB/QsLQ+fmpnEGbNPxpIyZdt+CL9RVuYRCpwD/p0dT/AFjEHkb5N85D
ZLiNBwUetOkMmtQHiHKuH5wtdYVLrLGVKqpokSIUXlp7+hM8sMf/B9Yj3GMmnGzmEHEBtN6fj/fQ
eZ/E36bH7Cx71ZsF8jq9N6INT7p5OoWLrZlVnaI96vWH5qNytzyRvkHReG7OwO6SCew2lnNZrv9u
roaYCGSKcZaqYVnOZFCPkj43T50NpYnF6DeA52UQeEZvDRsudsN2DDEdo5dB1g9ptpwSIp1op3ja
SQOzwlXPndd+LH5XmbN0t4C51j0CmD0A99DTZAi2wwUy0j9C1JAmABdD2WCXG1n31XwFpZ+/RAhm
Y0eJZRbDFNPayey+Gx+yft+7swuK2tH4HYjY66dhLfa+FCeYSwj3C4QYaFQwexXCBJTr0Vu7ln83
nOHjdVGrt+9PzcQema5uRlqeueS1MPXK1LwdqvqhtAmKr8tZt8i/VlAs/yTQLA0OCFveBIj7UH+I
cgn0FljVQaQPx/N1YVtKqS9vYbDMJjvqEKbWh4hZ/0kxdtKQHa5L2bA7U7iJFD038yTAl+gO1Ebd
DxXysesStuxOrA4ztTtnQc0t0B9kdyE7pSW23XW/aT8gRnnavOW21k24dMA+BxpmQJwxPcBftqST
gObmteTq72Ec0X6HhtkLNusWWwspXjmJZMTBEvYn8ILNJUoW6T/cK8FH1FNfRoOGmXeWAmjBfUYV
6fpebSkhuIg0J+LXKpToB8ejQWsXw23wKyLo8KUX0aBNT9yesZYdfxGhD9Ghl/z7rjY3ch2rWpj0
Ktv0lkBRIjxc43huZadARBcFu7h5GPwtXKPnn3h1N12IECJVCfoXMDARoR7942LQjCYel4L9Vnpt
SxfBC8gBICTSwPlUzPY3pck8P8t/xXte6CK4gLrWeBcN6JKmmWuWX5wiBnBsa6B53Q1ciFk0vXhV
zGUKNYWPP3uOjrz5VquO0MV54IAeVe20VbvZWjjBzpTcDmF1wQ04NTgyC4mUPf/KebzQSDjy/RhL
BWaOEeSPZtHsjWzLzlZ92YUE4cRD4sKc/JKxkOV8N1v3BYFBN33/hRN5IUQ49IU8WlnZsVJaJLtz
DUrllk/eUkMIBfRcreg4XQJWSXedSvEGYu8SUMjriqyJobZEGdJZYNjER3gxl3AfZ+Te2iE+6cGC
stP+0PP53XUxa5bFsIABvqO1UCAJ7qUIwE4AvZBSVgL9RvGuTccNRRbDEb2LvUA4AjbKpIWI0tr6
gR7oCb2dhf4+aLp9CWfoguuMIfyCKgbzS8DBAlslhthlbpmDVrFiWvBYzrrbzs7+FyTAM8BgBd2d
9N+9PPXBbFfMbJAI8RuIDKwEYq0f/0zCsl0XfiUborFvSnTocuiZICd3Nmf8V/eD4Sv6piCCkcUn
wZTnJSBIKDFF0k1nGACdkww1q+yNksF58Cv6/BQmePwBLAG5jth8mEkIzcBk2SgMrUWxjMMxbcUg
HrUGwal0ZSA1SsKC9VZALe1d1XQ7K8gPWnWXqYV7XZu1pVvGucgryJiBeCZbKdHzCTwEj143WCQg
IlPedw5YQ0OzIUlZvIh4ahyVxgD6SRk5FHs8Z4kSM/weBH7gi/xm3sBO5TlucQcTbXFn0f1wBCvh
zjxNJ2231bWyeruBM7cApAFU/6p5KtNzHYZfKg2DOz3HnBDmUEGE0ml5XW08DVbfqBfSxA4qqzMb
wGiQ1uxHb3hnHWCN98DOdOuvS7W0zr3iKfzwCzv5U8NlbvPynHWDCW50voQJNXwkQSxDmSwZnyWY
OjtpCzVkuXNe7eWFMOEQGFaa1sbAXnKY3TJ9M8H/V6bDwdb/aKtb0GCv67bm0pkNMJbJNvB3RC8V
O/KcMLDFzQHNhBrFbqQnv18XsXY5cWdgl9CFW68aIBqnggVIKkhJZfVnW8+/pr4z7grZ2ridngPo
V0v3U5DY+GABATzq+XIMdto384N9z6hm+6eB0Ae3ZDeLY38rlyCH6N/Cjw1sY3DUeInneFvtb+un
wlq85qKxLuIR5zylwUXnxdLsFbo+on1/ksGQdyGF38snf9q4ztY8m/NTnBj4y/nYRjG4c54M5WOo
fGuncw9ZcXRrqOWGl17dzgtRwmlgzncIwD4lmWImZ6AxXKn9mlsbKbctIcIpUGOp/rN4YUswh8aB
Z6nv7TLcSAytrxr4jrztZEIa4T4AiFpXGpXA3K/MM327D0U3v6UH1C30ZF+E+oYfWU1DO8DCMosG
jPorEJTA6kLnOTFEXx9JRH+39M4AauyG5m14au9TSu/Xz544dvncCHcpcrmlLmKEMq6D8LlkCm3S
XSPfy6C2uyYNaidrHz4UulvLpy5zpZv/iya81eW9UFdY3krxjbhWCK+nyU3Tw/hbi64nVhY66eMy
+EkKM27vAInztjvYVlsALzUXgvs8gFGgzZDu39c0vUrvComZP+NG20OEWmycv1V7teGupIUBNGQR
DKYIA/hHZZU43//QSX+Y9lf/l4q4zoWMxZVfbGU7huZkVsiwrK95/WbAo8Lxet1eVvQAyxl8e0K5
pR9EOHdzBsA4OPKxV8bvgrE5+VYDg6xyvC5l+VLBUVPmIkPBM5TZFxFGP4wtKNWXmrfS7iUfU5Tm
jThhTYIpQ55CTzdTXGKuJTeTQuEJCUd203zTFKZNrOLvOw8wEBgt1ZaMDlv/cjsikMnlXmI7oLxy
4+wPNbJ2Sg+AqPa5hBf0+oqt7YspA7LAvMTShC843dbXmwi859Sr6XyIrIeqtN1EnjZc++qqAeOv
MrrDdIbIvaIbmRFmhhR72aT9bpbNHc0RwT+UIVhx6Yy8K3NkSNp3GXhLf3p3fanWlWBKEBwfCtLP
wfLFMUmcsLT1EgG58aOBdrMxeu+6hNXNsP+S8NzHfSEhpxTdKo6ZkDaIGSNRys+5neTH0K83IqeV
J4ROAPEfVcRZEkcJc9gvUKVsP5Vyuk/692kDJVyzlc9Z8dQvBAnH3vf7srcqOwEteNyXUeSqJWCj
s3ort6Dvb2i1Fhu9kCa8jH0QCXrdthJeDMNeJyxLql1GR2x11k+0G26IW11Eh0FllcTI0j/w8pwO
bR6MwYRudZBy3bydhxnymWnXAZ9+3S5WLe9CknDXBmqqFL7iJ7RAPNVhvTfjX7hmYNxjjB0EDyxb
7IIoIsA+w0hKPIPCoNeF9tuunEsoYuVvv6LKT0HCojH0X8sT9PVeEEN4oU+OdeodW9k4SGtmB/4E
yALcIWSsBUNQrU6G2AZ1YH0C4XrYBXPglkvBjKRfaYSH60qtPK2YWP8pbtm/i3Pb9Ok8dmDhevZc
hq7ULMl+2uBg7t33ChGCr0D3m2xcE2vO4lKosJLjpGdTAs+q1xSP+vze98d92m9mANaM/FKKYHpD
Ptl6FJNXHNz5UD/a9/OBchYTTAfb0980xj5wTc7WZnP7mslfyhUuwayNByNsWVIc7bDvOFnwJO/j
AyWnXZ55RA5pzqTKr7SRsJW4RlpmCCPEiS0zaPyqmVhV+8P4zaYOAesyxOs+QzKUdSnKl/CQbpjP
+k7+JVNMPTghiM+kc7nwFSvb27FlQ4CdtjcWkxIbdZy1GdpL/cSUgwFsciAt+i0uUvHg1C5vRqhg
f89oOahdCbTL6FD3J8dwtxI6a5NbC1AG06xQZ7xm8RkUGWbIMExoslAOyS3A72+dbjd6wcmg9aEA
rQ3iLr93zV1xzrSdftvqu6zd8KUri00Dgq6SrWPS8RXsvkXWvBmmhI+Q2odap0mn0wDtKPrq+3Wn
sPZOeCFJeCeoQOyoSZmmC//GIYoeJvsBIuBdBBV97+S7uvsjaMcDaFjuWLYbJiVyqC7PsxfCnZcu
ScsCqesKhC9rXVHi+DB/1T6VjyEnFyZ42sqhBuYs9XvV6+9hdzH4e3mQzltFo431toXUvtMzeT5D
I+PloXUwG81LQtn1MfHrq70lRoxjVSPQZ4M4NrKHfd0HP/JaOSlS/uW6mLWMKOsK/wbcELA16oI/
LAarU1vDX/zhMs3R7Jr7sd1Rd2OuotG9ZUFhPTiUn9tkP3wqda/ZysisHWED0g2+AUfFgJNgV900
+iDW8wTRj3RneH3xZnntg575zcKY6fL9DT4a43nCYsstr63ypWjBqpyQPlb6l2lAGU9BqO1K88EZ
fiEPdKmfI1hMFtpDlvYIUROi+LYhsfBQb+a2N1QRGyMhUajrcencq/W9meknn6RTEWxY5VqW5IUu
Qvzb6T0z2wbPXugOFnNxg70a78qvpOuVo/E8Nhi8GXM322oVWvU+vLhlPAHIc1TpXjoAu8vsKpnQ
T57cpZ4eHvBy5T76Q3Pr41ZJfSXe4ijI8IbS287VuSz2RQCURtJsqotdGBCP+Q4Bgs+YUfdGDpy9
TWvr9UO4nDHhlf9CmnAGIxPYQDNUEi8bP2vB7RCY5xk2dL8N//7j2OC1R/kDnYgGBHOv9bKrfZJc
Xlenblv6pzgFNZxBluv6rJnihRix+tnppZa2PTFx3RhRBdv50N1EWVoelSneGhxZW7tLWYKf7KIh
zFOLeE6fRzev4LUIv2nx4ErDlq9Ys4lLSYLpw9Q3W1nP8yhZkhelNt0Yqe1CvaLutDT/Zqd4qX+2
jkLUb81TmzPIkXhNC+L//DUO692ofbouZCUwvbSJV61XdBtmmsZmMXG8c8rv0fjHdQFb1iCcpdgI
gxj67MSzGEUfOmk3d/WhrOZfmEskF0dP+lIRp44s7I8GucOQd6yW9qb35H1+kB6Ce2Pv3FPs2qkn
wMRulfMvqLYUhShfIFmcWKU2Dmaawms50Kx9kSbvJFXfBfkW7taq1yX+UcmEE2aSg3/pjuxUznOn
wh3FZyiCvGCvHUJX+WQSUz6ZjB8uM5cRDCBfr6u3ZhqmxsSNw3TUQucsiE2YMIgTI/FgttjBLWjP
W92Sa4l+6lA/RQh3PyDKzE53aLZUf4Lg0Ljhgdk2KPq88l1s7MKbrfgNhNjX3vZSpOAEfTgjtSHi
Ihlc9SY45ZLXKm55Mt4Z+9Ed+l3rlm7X7spjc2tIO+P99TVdOw0Ami0vBkJ22otermneKFFRZKyp
Wfr34Zh+gUDno5ZIv+A6LsUsW3t5gU1l2jrpsq514undsNck2a264vT3tQEri2l7suCqJmozYJMV
cIqpN/bazexDXDiUeyXckLJWy+Zkg1ePEYKIKSZ164wBeFULqD8+JQ+zR+n6Prrvjr5XnuwnBWqK
D83XdhN8Z9kK8Vq+lCo4lKByGoXWERISnLelGTr57jzwuAEIpD7a1s589wuLiTMBP402G8YRX+5Z
aMYxvEFoOfafaO2BytBxlfAXXBYH+j9CxLc5HUu1CrEzO6bdSeqHukxBCrE2rG/tqgT/BizR5UlB
uPZSkzhX2rAoEEJ791tbOZXdj9Hvj2rgu5q0lSdfO1GXwoRtqtRsNqDrTL1OTQ6GGR6dpv3mKP7G
wV1zhkDeaAqwvYZM1/pLncpsVCYFFlwPdjprp0KRBZOTsrFwaykF41KKcG6VxJICI+c55n+W3nRf
ygMZsNje9bcpwLbHwTNccAr8r8MJcwfg5O55CGh/3Q5X34SXHyHc2F3clk3ZkFIAY+YOruiugZxr
53ytPvM6wzdDDWvu2mbnfJwgfvoePW356BX74boDrQBocPrnxCLhnFhBXVjEJFVtwkGWw67QhnBt
GEG8NJKMu85pN3zMM2SwcNqRCZywLFPVQ/rL/W3tJNRbmZVH6bN1Mg7WV/8xubHpSEj2vHLOozt5
yZ+n/y0DGAXtELlOl1B70DZq+mt5/xffIpo0ZdNJNvkW/Th6IVRSu2CfuNkZ3P+b6Vfm5l9IEyw7
bPCtYcV262b7IY7lT3JeF7vrNrVyel7IEOyax1QSzEuaoVHOqZlB5mxuSNhcNMFqwylS83lGRH63
LJr2KWS7zJ29k26yp60H4pY+wpOt76QuS1KEJV3kDv7c7XgfVBsq6cvKX7NJIQDTCsCvfQ0p/H7r
zQfFW0wxcesl08nZhP+Pa8l619zPHox/X/R9tJeY24n2wPh6QMA/2Id035ztU/ZG9XR7N+3SY3yq
3fo+30yHrrzETBj1qFPTw+TQNvjyAM1lR9Nez8eG+f0o3ToLD+8hJEF43ZLWZsxeyBEWBd5xhQE6
5MTn6KTYO5/Z0/F9mLgJ6b8RVHPG3G+i+Vu1kWpe3fIL/Za48iKkqoG8VIflpcm82R+dFD3mcEZv
KLclQwgB8h6egLghuWg1JznoGKk3t26YJU/yyqZ+qiE+zqENTJiqRg3p1O2XZxLkmhHYDjIsb2eD
aXG3B8i/PlYQfvPMpbAFnOv3sjhc38Y1TZXFXOjvohIohghccQNoDCk+tIRQNA9OkqVu3WNrx+dS
hvpyx6B8VqzWXnIDx/Yc7eevaXRI3HYPV+kuepOaNAZs7N/aGbiUKLhSq9BrpQ+pfNR+/C4p3+nq
D3NW9/rUb+i2ODNxFy8FLct7YYyTlPt53aFaEYxe4dfUoDMIj+oNfdYib4Zjfm6T4FSTTMsVfba4
iX+YIfX0nXK3RMLQ+cDnCzusl77TT9u+ZEs90Zd08bKUnHEjNXa63PyRNvNd1ORbOYO1QONSPcGX
DLaRlvVyZyw5A+OQ7K383Jo3dvY1udeOkwef0XCuk2M6HTPjfmt6desMiB5FrQk2WzaRR3/zVtbz
9l2qZltcX1trKfgUa7BSGkDQsQ77g18Ne7mqvGGe9//oQIvg4HPg+3a9bJlv0RahBPJTof7CWIUJ
nrG2QHSryy3z0urHoqvsacQahzC7lafqYG81kqxuyU8JYmdsSpbFMmIO8GRV+w5A+D6ONiLN1z5i
KeDTBA5PBpk3MavSKIVd9H4B7mlg70ZgDBwmjwJbOrSbFbt1UbRrUvddeZ6XZtYOhoKo6GPxcfSa
h/yA339QKNoxqAz0yLH/XN5XGwquRGKLhj/FCs5JYoiLaA+xaX3O3yteQ2O9+n6aDsYNZZxNZKTX
Bv5S3PLvF74w00bI1B3ESfr3NP0tUh+deAMX4Rll+qW/fSlDcEhlCxynQ+fAQi8eVnsG7vrBbbKx
VE692Ug7DYpwngKynPJ8mKJubyax7HamWh7IrYUnO80Uz7Qh8yttqX+S8qrs4O0NCzhSGFovzLn/
DKBHsAfeQmfKrmwhcG7G3+J6ml01mTywwLwgGLxuVB5sP4BqOVRMN9ct6ZYXfXgOstbaG5IRucnQ
WW9G3Sxv8poMYdwn8THIEm2fR3l9Y2hqdaSUa+4aumYmwIGm/iRVivwYGfb0+bpPWMm1LU848kPU
yG2w4QX/appFnchpCzpi5xY/FjqT7qh/0U4SCTfrA736v8l3drFrj8NuK12/Eie+lC14V1MHG3EO
q6V/TpPuJH8aXEevwg8NdOwnTcqMkVlp3fhOs//4pFeZsstrY7qdbCsK9hXoCUfYXYKjzsjK8fqy
rBjsi1UR3FgcNOkkB0B50fuU7GI9esOwyq1TB3//HfliCcRaNUW0yG/HZ7Qy/2Yp1e9tXgUDFOwg
lgSbaAwbeomDPOApWn1csttZTn/L2AOm9b7agp7ZEiIEdWOT9V0Ml6DX6+EuM57M+EOTv72+Qc9k
J8Jxv9whW4jjgnD8P6RdV3PkOJr8RYwgATq80paTVPLmBdGtVtMDBD356y85t3ejrtGKcXtvOzvd
gwIIfD4zGQQHsBMQzMbZrk8wXGKHa2K59jwxvHwEbVfhty96lK7i3pg0AR/nVl/w3/wMd9U6W0dN
/7JKnyybthiOQrdptd+d9Fwjhqap8e68syRusnD9IVnM7yvIuBf7mfppcmvClfjd1XjcGnb5Z6S0
XqW/f8qFAYTk12TqBQMM0DJ8qTSvaHYzf5XdSz7XGznKF73ePxe7MBvl6PagrwSYzi3p1TQndxXN
D3RhQT2XO5rYypsMcqsvI/bcZinIFdjz9zdga7sXxkPoUJyHwQeXJlJvs7m33J8uSHiGofJsd9mK
srdWuzAIWsbZoC34zkPE3pcgfZkekMj76G5zT0A39aECu6TxKz244ffb/DdG8n8/6yVRWFmDYZKs
DJAZ9EMBj0RhIY8qRPe2uBkB+Zl32kOycbb/jLH++LqXlTY1ENC4Ndgt6as96yDj0m7hVb7oK/25
xoWVWJzWHaYWANz8JH9YGeokCWyfcctv1moIcEVbB/m1Wfr7IC8shl7plXJW5QGon9hIN53d/FHe
pFEb2R4DW+nZ3qUhGqDff78vmLD/3OdFqGVP+ZznqzrG6NenhF8PJCDh+AgMyZH5xckAJkh6ql+x
HEc7yr0s2vSzG5fXWk/mk5FK07bUAQnCFaqC8gHSvp7xkwG0PwZ2xG6d0Iktn+zKeIvu9qsw87NJ
uiw49fVU2lTDwh1EJbxst+zsgN5mD5j0C7m/FdVufeD1GD5tk1V2MdIOq7ni15zcSJr6bOs5bq1x
YXUSOsseJHGgU0zne8McX4RVhJVV77+/NV+kBX8c3IW5UeCbVD0IDoOmaRFUZh5pDqK8J/Ov79fZ
eOiXpSblqHSsRwfbsUe/SJ+o+/L9Alvm67IxaE7dIrm57iQA/c0AeBr4iJFPr3Slvd/9oOE2EevG
6V3OGcipENJZndOYpTFmDkC6cE8NEoANceN1b1yHS+KduVRT086wKVX/s0hTb0CNh7gbsc4XJZ4/
TMjlAEgP9aGVCW11Pro8QjebZR4NZMz8bK/3vrA967dmY4Jiq4a+9YDtC8vBWhNcNS2cj3NPDlaE
wXKfR+SF+qu72wpgyGqB/xnT/a+FvpQDNG1taoWOfZJbAApRKjMBtiMeNKztH0CdHmfoOh9A3gXh
xUg/sbhUkO1eiZ3LeKvws2Ey7QtbkvDM5anAxgc2n3m6eLOiodl1Z9ENL+PSbOQBW/fowqxUTY5G
wuoMOzl4UFTzFvIwjFtid1uv/cKqdJPICyZxvlYrjDAF0i+c8qSOvn/yG3u5LNBwUw4MeqLQRZjr
wOEvym09peLvF/miA/rHm3AumoGtXurjOGAv+oG91INnpQF9saLsUPgCk4+/uWf5I/hiMk/d1z6/
20Lvb+3yInzRaKFntMf6cnFcr16cB9YpSJ9NP77f6MY3uxwsMrTeGXpAOwKGSfVFdNe0dTZgHV8M
L/15lutv+OQ4UwymamrAFzNj+0B+VKEQXofoZG3NTT8gZxmiw1AetiTqt45w/feflp1IbpR5BQWZ
mb0kyo0pBpfRtfr/mWjnIi0aMsWk1G1cen5Vg/TDGd6IZYTff6UNc3FZRQG2EBjECbdhaeUprZhf
MxqOzAhtfrDGLUO5dXAX1mKuctsGDWCGxg+G69HpV+q27bdmRL+8eQyTLlBZxsTDX5790+fJe5Ym
o8KepuleH5TPMTz0/altrXBxARzW2XPPsYLduQeZ94Gqt8Lv1aT9w6V82sTF1xciKSVbAykzbvZt
XMQU/O/b+PCtnVy4iyzJ3baYGrSBl/4aEpUHS583CMO3lrj46Jr+P3kgwaBzLfdOL7eS+q3DuvAP
EgXjVBEc1nhoMVCt/Kr1yh6pUhmBJXSZfdcbT1UaGr8b27Mxr7nldb+2RH9/rks4al+g16ivAiMg
t4XVAcigAkZnnKISlUl0e6a49oWfXpXahj/56klRwBvA3L9S91/CUxWGnzSkDygnOUtA5E97Fni7
//dGz8pm9/cqF06DsZwwqIsinLLvtOwBJCiF2H//pr4MuCm0ek3KQD8ExeM/rarbsq6dHOwk3aMi
Jf/iZUi8u85r0awOOlTBNvPLrw/PsXB2gGoADv/nkqbe12NO6Zp4kQOVI/BHk43iyDCOvkVW+j4t
6Y+oYjhnpjnjyWxGzM51Fg1dzeWhI+sGVBUGhpbcektv8MvfhpEhw1rZ791/4AQWlS7TjHaRzc5O
vS/AppK9fn/kW0tc2Bgtdw0hVq6npX7VAaCvROWT8eM/WQQ6fAZkXcAGcFG9KOtaU3Y+I9NAUc1j
XOMRyzkJLXP4j+wABXb+f9ZaTdEny2/mynXaBFcoz8ApFSazpxkee0+QZ2D8dx1vScdgNgKrCs0k
KM4CfN5bbB/roV0a7s+/YT30T7+hVqCBWdZqjTPbfqLpkSDWTk32vd6Ijbe/Xs9/LgWdegBXgKm+
TFHlnI4S8qk42nHoPVailQxRoCmWw2xfTan1TsB+HX7/Ob/MrIAHXGkdQONlX2ZWWT2aXJYoX7ah
7rd3IipAp7r4cE4BOW5FWl8dJmY8VxVYexXnvbg8CFWbpeEmknDShWV6FrYRJ7XrqfH399v6ykl9
Xuji5uQJZK5nFzVo0SUgmM5aK2CmsDa4z756cJ9XubgbfcXrqlywnZFNNwYGcMXUI0Bt+EZzjHx1
MzBoqNsYcbR0LPnnJZQgvuPDX4xSASjP9+J10oNsCFScRsVteg80Y7D4U0hO4rpb01B/Ovfn/K3t
vf6mfDO2qg1fny6ajPAhuK2XzXW9yzDkzUFwhSHUyBHVak3vv/+AX7oPEw3Bf61xmb1pqGZA0AVr
OJCYB8fjqmZKY+4R0K+ZUeOLeNrIfb+sBH9e8uKUcwA3BFuw5KpUsFJb0ee1vu1Aggi5x8Hc6BR/
+fQ+r3fhhTnYkFp9wCVNlJ/tFEIMKCGUQADrQR5CGmvrqX99i/4+0ovXV/dEK4E0wHXl4UppRwMo
pgdGHSvMx5MHin2aoN7wne0W69bSF++R5wU1aoKjzbtQmLFZ3PcVxINtAK+7jUe5xp+XVvTzqV48
Ss2yQKlJRgwX1jz3IBM3HLO5wxjuwsfithJGv+9VQZQ3QmJja5z9yxLZ59UvfHCSpSTJDWx09N14
Ha/slqDs/pqEpn4ZAi2S3ZcYFdnIYL6YBoeT+vRc1g/w2U0tud3lDtZdJfisqLmnINSDJoO80jAD
qsUjJioSf4ircx6CiPlxq8T+tSn8+25dZAWuUyb1KBw8Vzn4FiyOaTWhM+6+twprzPjdt72IKbuk
gQKljV3qh2xHj92u2vf7Imo35jc3NnPZDK903iypi4ey8Jtcz72pe8xoF3y/l61FLqyNZIaeKmmj
6oCggnfg4hX1fEfsbsusrWbkm0NzL8xM1ZWtpVaztkoQLEHri/vp6PhOrFatxC0aiS+3BWS2AS+v
g8HpwshwPjpNqfD8MjioSvx0ab4zqo1i1NYiF+aEYb6vTyUcLzS4wt6YQza+d5bx+P0X+tLNfdrK
+is+vSkM3FEQ26zRClha9JL4mbXVfdxa4sJccGl1uVpJhucMXAV6+5TydmMXW2d1YRmIM2eOLQZM
wjVDGXV9oe+TvBdQaMFQEd+41Fv7uTADsp6MaVldzMSNAGPQj2zRt0DyW2tcGAHadzmIdLCGWDQ/
Ecm5StqN8PHr6AMGFSSelILt7OLTC165hVyJho2b9smEoml674RGvADQhaEJDMRsidt8+ZU+LXhx
EWyRzb0DDHSAYaRYVcu1OxQ3A7gONhzFl/Vq89NCF9dBuEZHh/92FM1+cT36rIVVqC2IBJxVPzVQ
4Od4LOPOR9U82czRv9wnsnMdoosmoKIXH88dG52MayDQzPeuSBA5F0FGlq1K8mpl/mHz/l7mMnrM
SmBwuzVC/UsS6cd4Vace/wuTM68jTeXkbzVk1w/03YoX5nyoOoyhTC2wBtI9gULtlJTWG+vGN8m3
sbBfPoFP27sw6YrQKckrDQ7qRj61P5xdFvJg8I3Z09+NMA9ZsOXft1a8MOvQmPrX/aTyRg65X2na
xs38OoT5tKn1J3wytxV0aoox+ZefQpHUsxA3WbiX7slERhOuggjI8h9IgNLGDUj03LfNOaqvH/6n
H3Hx8EEckxmTwo8gsVNGJDR2LDRu5/chbMBtIg7iaqtqtXWyFy+/IhMrMJYLTvPJDdJueWh19fy9
I9t4dJddgVnLCtXxCSyXieXP45yA075MPNVVd/+/hS7MfycbY2Ez9lLMt0UBTXdx1fdbSHDwmK2P
6Y/HtipwriVSEBlZqDBeXJWOqEwvunQICt0GVYTDdlaiTRFKf1bYGJZxSMa+PXedJCLo9BYIGQDW
4nGemtuG9K3vOC4Ku4m1eAWX3O9kOe3txEwPmXDHXdVDzHRIlNxbvS7PDGxGewFx3WgULT/YU8qj
YUmGY6LX/GkxCH/E30+D3rDHHZq1uLCJMI4yBS8OMbs6lNYgbhZDGVFtpvaN6ybjVcMGNzInww01
KJbic/SeUZkLWG14+lthJuPYT1xRz006UHG1uVl5HWko5Cy5+VYrewCiglNfTXV1oopDXVhLkudS
S7EdveqLd6ccOTRK80m9z6lqTwYKIlcQUmn2aUmrGweQl9KDdEoVEKPv3xY765+s1CBR2pr2ucrH
FnKgwnUrH/qG8lkISKX7eZnkjxKA0Lt+Ttu7wnU6xxNUw8SBQpKl/HGR8B+9UsZrMTSgcxx5af10
kOQSgIaWLFZWwjxWaOaZgGI0smre7PWBNKlXAFFb+voslPIs6FaBJWFSIbeSBfP7UHlLU135SyrX
IqBhh5hXB9i16Ze4KGgdQZejvtc617jPUyALBhNswV43CHHqdM28KgfN8SZznlLPxIvz0blq/F5h
HNsaDOKjHg6pJ9Wavj70OGoNExq9z9oeLKRpZ72CM7I/go++3melyPdjWcs321yGOAVr2uKNbbmM
fm8uNNAL/VXLObLLtE3jTLPmOGuq5V4Q1n846WA+9qoZnoe5XAKFZmeU4XZlvmYvzY0yGzfkXTFG
ZjLbNy3ADaMH2Kv5U2lN8dzJer7BbtQHpEdr30pFO3vu1PWHpM6KR3ygMrYWJNhD7tj+pLv2DWh+
0itaiyQ0dEc7NTNvbyrN6M+9mu1TrblVmKh+iLRafyurROy6bjHuSm2cDhA3dXc9ZeWuLvJ5Zywt
mOFpweLBHRB2UTb5fZ2WK7S5ancpl8a5kV17NZaaccSz5Y/znDcQmrIniP8MbX6T84LH/cAnz7CH
LgKZkxNCICoJzaWnaIfqk5ejdh473QBaBTT8YqMYUHqx226fTy5YLLEUxFdQBsYIvbObLDJdgTg+
j0uzXCJi1RhCLDUMieem4JFZYfpSMJPEtE6hoNcb1W6uR+llVtnGfOwsBB5FE9Rt6VzhP9jvimUg
/sKt9NQwSYO2pLiWEAMDkTOYh33RzRRELkBVF6wWPjFS5rtN74Y2E8ZOLyxrVzRJdrJAnXMe9GF6
dRfV39mJRg99nUlcELS0uqypTyDvGM9DqzmIYZXlT3lqxRN4pe8VB+ICZKvsJGJnnuK5SoOpnQ4Z
ITeNYUfu0D3xrsNHBOUzZiJb3h5ByxX2HEp2VnZLyfvE3b0wfw0GMiPS7w2VPhV8vG47fmIlj8p0
hnSGy3bghtx1FHyCdRfmy/Q8ahhCBHkwmYuDXpfeqkfUmUso3D21hiifGuRxU9g5455wemjb9nqq
unhoaupR7kTtMO8wChuWgA5A1uxEKH3KGIkLYLH6xU49qstd28qfTQkdCmqpD25NoKYk+o3mOlFX
OCzoKsK9aQGXdTY8cts6d3N71KGE6gGLEEFT/Tx2mDMdnNuJ1UdzsQO0IgyIpxXvLB0Bm5DstRXL
rZT0YGT6FBUNibpGHnN3vEvyet8MNpj2kpuir5/1ptxB09z12FxdgULtXhYTdN74M9HRYbBFCgNf
gpIPI0CgIlNeag4nXb+bFbK1nlXejJFyOvV6pPfkRtPZK+nSa3s0zaA2h/NCCiBwab/PuuZDS/WA
tfZOLGLwk5bMsZ4Orgj0yWKFVzV8zq6ypMgfMN9aeMTRO2+CNIWvLOuWOa3hNQ59M8kCf6CTp6qT
SORtu/PcbkYXcp4hPDxppmcsxnPq9hI3qFVeAndk5qCu1PNoatxrrbRg0uobUrL3wZp+OLW66mrs
vQbbE0xMgaqUC9xJUHQfaLscWcVuJoPfQFr0ZWGaHUhMn3tpQu+aju1cZ2k8JPpXY9qcWzDe+Kpt
ZNxNte3bhhXr8+D1OeqJ3AyJXtwkjB5qiwectyFDTNCnFQhwRnsVoqlNz86gAp2J8T3FGLW/tEWs
zflDnuSvvT0dlpWs0LaKkzO7cV6yLkz65dQs0yNt2qua1LflPMsg0/GfK7UGblFzfbsqj+VMj6ot
g8GCXkjvpuGkJTcAasVFwj8mBTEPaqIn11bQTIXuQMgG6F42nROAxDHzpVZEY5VhnI5UjT/YOnQA
BhIKqV2hoPJSjdVbuWS+CU/aSHUrawmqLLB2agUFDh/8jWU3v7BG7kRuemWpo6mLsKtOp0c54TuX
icq9yl4+ktqWoLxm4VDrH4MOxk23kxDPMn0O8pCkn0/WUJEryALfG1n5AgjQGEibD97Esru2KhoP
8h1RmoOipil2zgjHDmYVq24P2kxxv5hiAS5O5Rmm88MR2WnWqO534G3wFj1911N0exyIb2rTz2XR
aSwnrQ+LvrhmtbkGcHnvWXNr4NZaIEQN7F5DZdXuaH2jt0y+l1BG+5XYrDpCKJVAEp48N4BK+rgh
jSfwJ3wwk5+61g2HQTssdbH4LWR23kpzbsICjhLTUXOUWcVhAYCywQXJE/euQ4Cw65e6CRJtbKOm
t6HfoTW9J90WzXgjOSqGKUfpJtcG/lBhyBgp3w3gS9VBzJNvyzTOWRHWOcE1lrhipImpOe9kUUG0
ubANr87K67EjEauHq2aEBRXN3WwOYZ0a16VenR0B/ICcQFpj6W3jM0gp+X1LW/wBihF4Y1CBnqcx
7FHhsZbhiZOzIUmYlll+nSYMFBRtdmitMurBKMXUrpXZgQsZFlmCx5NLn8iVtWPIMWyXlYeFJSez
cE0PCQFGbcvsWa9aH1FC7WWaGaULwtKyeWl7OwK8PGJ2qUPHxHpPROtn9Rw4C30WWbtjy4Kbo78a
+hyVY/pItRYUHHke5mtRdlgiqOX67ji/dTloohOl3c62HVWt/cAkeZROIj0nAw8WSeJW8nA2/yIG
ikzNvBaIP72Sq18GT38mFnmyIPjlNUaDPn9teO4oUs+Z3DPvnWeDLtddbmEmLjMj2rX3xWjcVQiL
NC2Dq0geHTm/VuTaHqDhq7Vnt2SnBSzNqB/X+9ytT2g0F95ssbe2GG5HM0X53AwSpEkFLOGUk527
thHr/Dhr4+w1czV7mZ7cT3r5qmeZ5SlOEGkNJiZ++Wsyi/NiLHsNORAn423F6DlNJuiajBP6yOQt
z91rq5RvrHXBE0TFAH6u7Gw1/INLSMSaM3lzjRyU2ikLskY7C7eBT2uyvasPHqL7H/iXsZiVJ6ZX
C/g7xeEKXKs6WXR5XNJmr9WY+O/kdA0k9h6aMDcaeFDHAdfXuKqdMtC1NMgJor8ZVqLnWljkWILN
Ze0XvXEYQH+dEOi5SvMslIxYZe2YyX+DgyZOl2YMXILFa634qPTsp2J41Q7rH8EI9pzwefbsitws
svywSLuAXL+BYoMbMNkHboPjtKoVqdPm+OpACzYLKT2hGZpXGtCVGDE1r8Y0aDVwAJsmKuKWeSA5
AdGRqUMSZj6S3HR3jcau56KKU00cc6CTccz3AKvEdID0NWkDCIOElg1yGuUyb16G4+I2H3prcZjV
NDIzeW9J/VwmTbVjZfar1kTqQwJZhgBt3o+OOixWeTe3zgfmc29BS+4nnIVKq49jlWAwVvPU/HPq
3HBy7Hs5am+Qq4Dktoi5qHd4OPsmhetuV5AWhoaLPmgycA43cHu9dO4qPQkonFeJsGtwDI5EwY6g
SbTvRjukqg9NR71V4Mr0HLu4mzE0MpXGERF9aHF2Lex6Ny1pUBOB6D27mogJkokFJlzkXeNxOkZD
jyFNbX52gegLoG9FkB7jsnDbr2QTqmVEupl7xWRDlIgDVpjvyhzkYuyRwW91pX7bcHY3Vx0JFr1B
U3IqnhkYNvG3++fOxmNol4NMktLLlfKLebmH8nvhj013W0vk4QsQQnJMJ2Q8NmjT6Bg4BoXZAJAH
KOxSPiDxu1PU8XQuvDZpXgoKb48ZmnRmnpYmYJhoYsPSH5pJAV2VIQr+bXcs6IskSFhzLTO6N0UW
Jm57TScHAiVrFbj36uoDDyAcKPUWe/JSok65htw3o56e5bGbgbko7W/lUJw1iX+fXk3Wckir4t6q
ylCKBcJQupey+ko6jVc3DzYAdfo4PYzZW66/KeO+pHMstfqp69xIot/WZ64n2ZNVv+ntzzYvcHiW
n42YviXmY9aDYNmBKmHvKeOFQBC+E54rquus4odew6SwAvlJqTxDXsvxWpMPLHVxa+a/ZAaTQYCG
4h32LqZ02QukGLr2qA3JLs3Hg9VhbgP51QnBDqwAsAWNHgzthwmAr1NknpA1OhZnSMR7jV5emxIE
CfYp1X/0ioR6b/jdZN8NzXLdGjwsFC5om/k6KfA8kO+rl7LkIU3IQVUFeI0+EqRDo92GSX2X6tYJ
SRWqYk/GckYTwWMiuckSGboCc+ozrGUTWghr0c6IJgt0BSYIGTTia9BzSgCIKOUrbYsrW1P41qCo
MW5N+OUCysRZhTQj2c8dcLmadqzYECX9+wIfWiwYzy0XvDooQOlwdoyjvyBiirOFXpw/sSRKwZ3h
or+drwl9ox9yemt2kUYrjyZDQA0oyOyN/LHPXkvIb7hMhrlKo7k4Gwqm346MwQq05FeFYrS1IFE1
97K+NsorszgwF3+hAQSaispjSgaMav7kvq1oz1bn3gwOihHiXnXymJg3GnHvRPfcVbFFKQYXIrd7
AbbWa1MkjI3p7mcE415vTtBNcN7d/HYqB6gklbsRNXgkitdNqUdWkoZ2pg75cK1n40FRsOVVzrEx
nVPbJXhVwxz0sntwZgwt43ZhgL4BAfb0Olj1dWWPT637k9LRa+wszHJOvTntDwKmn85VWFSPTM17
bme3ljDv5wRtwVw8GwQhD1Nhmi3hiLBB4wWAhT2IB7WDaUNva5aesHo/FfAcZbEjyCgK92pU+0Xr
QlnN0TLOewukQ95MhnDCQH9rhE7y4I4fMxVhZd7X1suimwEtztI+J/1hcReMeWthy+0rLYttMzu2
OqCjNcyoHPE98GIk9xzMJYKqPqJQF5dqjGmJMU3dPThWcyT4CDytkiAzgYgcHvsBv7oa92mPOa7y
p0AFqsccJ89OFJe5UPRWG1FFQMFD1R82yf2c5pGFGDwrG4iuLgCrjkcw3z60dX8YVRWpoT3J0vFB
u+dZDONn7i9E/YZnm9NZ1ezHYKP85lB1zoz6R6nLu0ZNr4uRrruoPaJppc/m/C5zrR+wBzuULSrf
4N2t2XToTVCE+xlIF1qJoLTIfqezhBEnkDjIyuFBGvjDOldDAB3HK8LtneuWJ/xvxE2ldpUKDXwx
V64Su3bsEAHDeVby3OgaqGeJ19sOgDPXagpHw8H3yH7TcgzQavQblBCMfrrmcxIpaYUcHy9vMjgb
mPtMh+MZwk7kvizzQ5bVp0aB2JjXQyBscJLUr4U48yR76MXwc+IgHXDTHUNVBaozITwtoAm/6QQ8
t/4ycNA78TxEIZEEYB449hzBLu7laCJ2bvZmXV2VjJy62UKRb4xEictd28zT1dT7VZl5nf3aGlDY
WjIE2GgmlwDU8VXwO/dT7QPlrDuNlWEJZ2/MU8hHZBgjDZOBgiAFa5v5qZZwq3ggVD0Yxa8cdgRp
ZWTgb8wcw7W9ddc100HTiJe674oYHsqHV2w824MDOoQALHtePQJBqN06FeJfs8fHJ24f8LwOG5lG
PeAQuYDLsCi40brpfkicgyDuw+Q0BwTi9xZ9KgxQXRbJAQXKYNLT0GT3iwtUD1AptthRfNilHkJo
wPmaHK9AlP9UOjIqBd0z+QgWhBRqS+ps0v6IcRbgPVhQcfNHYpMHiEoBhY14FOBnLXdWc1ccnYxd
IczYUVK/WPrK0JsGUEG6IckDyA98xtJ9NVCPNQyNj3BKUdlgQGs6HKa0DzkENt0M48CFilIk+UK8
k9qKNRdHjtlW2BS/c+4bXYatcSId2QspfxkipHxX6NA54D9BfejgGLsdG4294dKwXEiAlM5rtWbH
x8kTlcKXRSdQ64PKOrWVwKwKGxE2ip3EC7DzZ7PvcXWguA6zYy5vGqcBH6uTqLtTYaeh6BCF2Sgk
WPsG30xlEk6k8zT6xLI4yxM/gavE/1lCDGcBVeDSCL8lvxLEGDpMFkXyj/T7wIl4MUB3w/n8QpgT
J+5jNTmAburvWtodFEkjB0VDzbrONUgMZwfVPFViV+nzXmlwX9O01+c2trMqknjzKOt7mAzud8bk
wsgTpMKZsF+6RFznSjsVapiQS3e/eJvuJ942YcMwVtr25E7N7W8wQ/Bg1otryBIiukLGDPnbX7lu
PlGzvnPs8T7h2PbsjDeYP34Aj8sdBXG7W7OfWm3cAfEKAo/psU+jCnVP5lwnen/f23foSQSJuCHO
Swm/0rSvltEhc4cqt1HukwSujjIk6OAyNY8MQQFzwe+nXenTDOCUGYNmJEqqcjc3v3vOAmVrnnQy
3+IoI2S+DekXp3yXwxJWowwd/KNpjd4IB+FqqGX9TDmJEuu1H8ad7V7byK4hFRtlMKea87vjTzr0
iF2pPBuO2E4VBHiUrwseVwk9oKyGIv9uGuzYNvoDs7VYqgYVthtrSH8AeeUVWg5xXlyhOt9B0hi4
0b7a2fY8X5OkRSlprbzXr2w640bv62UJLKZFxbgbOy2YltcMzaNc79FneWY56llWFSPr39uK7ezk
xWH8MJf9MU9zL++Vp0vhg4wjzoufA4hDnZygbO/sKqTjGgQmvMWa7qt0eVigRDPYeIv5IYXKtikX
2MSHVaPGts8ZWhnN8IGRHzbBt6EICX1sP5mjRHW7PIeF0cFS2mCmfOx3bm54Or0liKkLAmSguGqn
eycBf2D+gwOU4LDBq4anVGHAbbjPkMBLHGyWHWiO2kVxi7vtZei+rxFItcBwqeeKdH6D1nFHg75H
GuMEZrorQb2GUqOQKAcAJU4fTJR+eDYdUczwOoL/QPMhMGFhL7+FnGKtwQjoUv3oLAy8V06Qm1rQ
d0lYVtA9LWiHQKLZT7q1G+hZlOfKeRhLGYvhmQP+rfoETC/Xwnq0JOocMvUHHjsaexudGrBpI1wS
iEev+ucKyS2KTpV1dIcnUqnreUC9yy2DqsJkISqxniN36PPHmOIMW0TRmTnGWdYdtOG/SDuT5riV
JUv/lbK7x6vAFAGU1XuLnJMzKYkaNjDpisI8BWb8+v6g+7qLTNKYfbtNKxkpBWLycD9+/Hi/DpKk
W0HQQ8TIewiG5rrOeVNQOtoHWbSjy9zR9cSHrHUPVlIcUmk8BLLc5xa1plFD4iwvHoY8JxEwRGJl
gSZo0WD4TDJELhDibG4NkZvronIuQS23ZtFduP5oAQ90ct3R9G1nB5hI297pCPy5nV29zur8Y+Bi
ssPW+QXzKzqmtbMp8vaTndD7NPemK2+cWgp3U2PfKHcbDwSKXvrT8qcPuhuuIiXWvTBBNusL18wv
S3JVNZkOI//ZxTk9mLJdZe4Ht/tQZXxA9i0sNRYZfv700cua7WT2N3WaPOb5+ID53HCzAIn0lzBP
LudweIjy7qIsTSLbp7nWB6vLPso2YM+SYe+C//dzsmuk2NQROTjkenCD4ss29/Z+S7K+qELcep2S
OPHMLzAwbocx2xML3tamfwVSu7MJfIQ2VlVAP1wH75K6CXrRoAoNw3mHPu+6H8NL5NQ/jHEW7cOp
uaZFH/lk+UM2JUkG+9dgBWuT21vhuLXtrylpwLMkWGJ+TCzgr7S76kJ5LWZng+LRVTxQJFnm+2rs
oTIbj+PYLAhvtopUcucGam9N1YVswh2iN6u5Ly8CZ9rmXrkNwORMwcbY6ES1azfWH60UVL03+XUP
F2ZYZ0W7JcrdaPU1b/RxilDhNb2NijTqSsG20fATRVXdgZdsM09ic59KI7sIc/dxKNNdzdSNelyF
Y307TWoVJd6XpH8c4n6nkvnQjf1+ee6HIt/X47AtTTRfcngJltrVLj3rimQ7+/4HYXLxpv5WEulG
fbzL0nId0PBCoBET4tZ04VyBElsHu+EiNXInnPRn68OJ4d5Z0x0PM91mh6vOJ01kNjfp1Kzi8DLX
alP5zVrUeAkWCitWvI+i+cIT8d3oZHucwi3NxVYZaJg/xbvG8Nc6Ca8C1e0cE0xoJj9nX4Qt2aUo
2MdlcSN9PDmr3M5W8DAX4800crtHNsyp8PbS6eCOwbZ0nqqa1i9tffCp9+jAmhyd34gq+mGnLVFY
dVnY5X0d+9tcohVZO+swdbZ04vsS2OxHZx6HNL7QY7Bxwpya2OYj2n0go9ZGoJdS5PdmbB9Mgcec
x+pjN7E4YXZhdPQMWmauAvKG8VapYqMKf922j2g10Sp8W1FAYJkVFSLRBgmjG38px9YQmgJ/p8th
P9DqNhKaM4/YaTvfZ/Njoeh6gi1y6nTndzm5dOtjkFsraYfrWv8y63g9Zor8Y7VrJrWzeahVH13k
Wbu3mvCh0+7O7vNLLxFffHu4qPLiVunBWMdC7UuAZdXShzMfLqmVv8qD7gDRjGwr0Hhg7o2OPXCm
vT86B2ukd4cO/6w7h25QJIHCIrsoFcCCzgAk9MUQExnIamWrdJtY/WUJllwLd9OP1QNdR67MWe9I
za+tPL321bBNpumTmdawDYJdMdo3lYT4RIL/gKG8hNvy3anSqyIkaeQa+zaP1uP8LSJJRV9dfPjP
rjZ3bUwT8JTz6cty2zr49srbzaa8avPsszLpd94nF8j/XKR+/hhGEmGdwroWyCFWg9zPHSSd0duK
vrjuE/9e2i0uRDN9CCJCjI64qUjinUyK+8Sz7WOm8E7BeqhemMsLHaH1ZQDcloV7kRBJDfM4rCZH
3gQlQJ8vr+OkQAOMI0OyZmP25iER8ZfCn77pgcYD6JmtB4EqjvC2drm4i7/95NZeu7P9OCWCROR0
lw7JD2TiP1qd3a1Fpb+YczLStrqGl+63n5MgwBEYw2ptZL66zLLY24Bmm+t0CSRl/TjnNgkBw7xZ
WJUk78CA6jg4FpN1IUfvAlbvF47bHfjmhYzae2mgOmS4twjd4eLXxpci7X5Vbvg1DLJr2bXNyklg
Z2vlrgZEyFa68L6P1vA5zusndkqvypkllcWDoldzklOZOmZOhVibZRyM0PxaVP2nqiW6b3wJH6CY
PqV9eRNmGlYBBxVsIPseOw57GItqL7Jy3sfRcF3Yjr6hJyAGtxo/z7lxCIf00c3DhzptyR2FzSoq
ja/jHEs6kSXISQzdEyWR1WrqyScOAqCwkI9GmhyjafwFcuqvbDN/0DGpC526G/CrmoUpKsBEs1jl
wjzMDtwOR5BQqw2cALP3hhU7JFdjbuUb258LqhHacFfN5XVpgy450XwPwPKlc3ywnMILNwW1oSuj
Fz9aOgrsgkx+Zo+PshLHYrZhGyg/XMcxaQOzay4cSgEOiphzrOgr31fBjUiM4+RO876t0mNMBlaP
6i40/Xw914m1SlP/JyktUHQVUGiik2PdGt5hJIO2Um5FE7wJ9MbllScENT5MtTdemwmC62Kg+s2D
+bqFsPQrtUlMOSrtVjNsiFWtWoJwkxR4o4oPs+UlRK3mcONHxRfM2ufBRvugjOUnHijzYCfzD1/o
fBXMpbell9GfmU7uSUreWjqeVkM+iINjRZdtUIFFBkW4SpP5XoXMyQdjrNO83ZoVjilrOh6CatyP
DffEIaiubUFqUNrTqm/bhCo258HPm69pKDNSprHazokmxexBSYgcckshVaSbWoS3ZD1zkt4VOg0k
92g+cAf7EHeVM77Ken0b5kW6pkjJoGFV8DmywQpBChSUieTLGIqP9eR9r0I/Xc+9AdqTpuGVCgYH
kBLHMWjsh8C1yWEb4abv02ptCXg6oSO/izn+ZKokXSMlHa/DKKdTnq1IjLA2UAI8xDnS7ItTOLT7
FvjaqHaUrImy1tYcPlVt06y10R37otb8rPhpNOrGpA5+VVmk0IvE9AEm7W41WESRtXIzksZErePc
fxeV95BbSHZXklve1Dog24CYm+XBEam5abSVJg5sHuzAZJichgw9qSQj2+eQDY6lGzmEKoS+qhH2
ysoRr5pFxnsY9O7RGTgMMwm3o2dCvY1jU9zbvTUd21apvTAUhykxFBSQEHHlkbX+6mWLq5aU7VGg
mgrU2MjhKRXNQC8UM9vTjr1am0rP08Yo/eZb2vB3ziflIG5jHD1VD7vUpHGktCLjsYuCattAcD/6
nZPsXSt69FJL3LluaQHj8vyRAo7TrdURCcxFFl8ORgiCRyujeJ/j1Oyxf/qxLYbu0pzr4mpSkfeh
HZW9M+sqfGzM1FvPZkixb8P8Ep1mayfBDidD1t8nughuvSgp1nFuuZs6htsTNnhGk2vGKzMLXOxL
QcxhTCYZYK8/JolP/1wa6h2iNoo/6CA3dwEhK1whl3RIXM5b0+4InLRP7CXs8Ijst7zooQJ+ouyJ
3MVY5xdajD63X5IvEqq+btyRu1V5IGBNbuwITot952XpBUbZuuqiudwFntMgbG2b+7jT037QlrNv
QpdW84A/x7Fxi+ta62hPL1dj20ZBfshG8l9DMLoHls6+jLJmvNdVV69JK9THASXmlZxMsZ3s1sBV
9wHhvK6izWYZjLet6vLNCNHtS6K0ed2RXOaqQ9csIsPbkmGQjxKDeqzL1thO8FhYrbbQN8Pc65vZ
9LurhFbX+1LM2T7FNd2xtBPHfCpvE8f8IQxZcS/LAU+T0+HJCZrRaFNp5gnvWk+1usKU+1e4PBWp
CLIuWmHWrLHxOCfD+OhFg7ysHb/GKhhttQ+kno+9M5kONDWDnAPrTU5W1xvTMIanvjKiP7XjTDeT
sJz7RLXdw+AoXBqWRf7E3Usu+zkKN54dhE92EloP7mDHX2EOtdQola5977VGfq+p1SawG3SzUp03
OavScX2SRoZDUnhpA+jN8cGw3OYySDOahog2I6MxAop86K2MLNbQ6PYhyPPZWXXo3yYcByPck5Eq
Ptep0WKE3WQLZNN+tLxUIQ8fQZubM5/usoBSO2AzGipmdXqRxiIhh4Ln8LmwwvEqHuP8aqAIZT8L
nF/GjDIMUwuhElcq/SbMKOIbIbhvmyiJ7kW+7AA62Z8o9owIt4MATLibuO9OOA5PXoks7IaLo8hv
c8++pk5KCiilq+enzkWSaBVQSodef1GP8yHUMA4hGgbDx3Qek+9DxTZ6ZsDjE3YBSC89jHHm4LWO
P0LbsL5WY9pctrIxySjIEvNR9fUHz575B8M4kTcQlpzN9YBkYgDZlRnAJfW9G6cYjMsmJajZliSv
HjyfWj4gLRLtG8vRsjm6Kk9u/HHsiWpNvzjUnTGCVw+uVa3jjl70qz5PKfyf4cU9emLMd7yVEQ9A
7ic/kAxRELytFPiLh8sVWyMLvBnugQkE2qT+EG6SYjI/wRsKyT1XaYAmqWlX1n5uJ0k2x4/h/oVT
yaelEbRxNJOkfAjNNHto8O0RBq88j+aQVMUDTUHjLY+OGfff26ISvwoR44JYZgKhJjdb5d6VGM9q
XbZK8KoJuDibZuwa/4LmarDNit63iboWKpk3h7O6DINhKHeD6aQEdllIkM9yRA+VlbaPom/5Eq+u
WKomCPkUyMHhz4ErxjvnWukTTRK4Arbwmmv4G913DUBO/F05OF4lnfnUqmrmOn+soazUO2lZkAg6
ZPlhMSMJDXykDbfb5kYXFptKGBT8emzcyhVWlfH85wVtCZMsQ0g4j51N7hDEHzul2vka2pynaE9i
+EN2nJkzKRFrzu5d1ZbOOnUhS96T/Srd+zpKG2udOpl3N9N3aBeLsvuoc1sHhzwtRi5bnZAY7iJx
1J6B8ozU/c/eL1tzBQUXLMx1sgScrjWpn1etfeOVreuv0TtO75IUvGR2WrXWdjkeh7DMd0JU/i/R
hk0FY41KA2ccMAG2P9WXiZ3W1yryIeRnNEIkVozsD71PAqSGU0TtSmv6exX34hDxbj6kaVLkh7bu
sit/UGm7dZIxL1fmAISQooG8IVSGK5ZFEaCJZ3ZinTlmd+/Q8X6nhjmnuViXi70fNGqNyG/9OZl9
AlYdJZcJ0su7lgT1pR/05OWGfNy4Duion6bDHuYWOklJiFQYLcwfW+gLq3iaskunieZjMyXDve3E
3nEwShtEyooezMwIDmFYDtsg1byweZM+mvCE92PO6xKrwqZvPOkGdJjDY0o29NIcfRBMywZTUOTn
7AweZRl0/q+x6NsLAaq8J7Q31lAsRnIvwwwpto0OcGyAamq7vsdy0sVsGvTer8d0n2ZIY8sSgKEp
MmOrWtn+SBvHoY9Q3rv3gWWYuzlFgyDqrJGUsVdtwxaRIcskWujDyr+c5i69CIYk2AI8FR/yEdPS
CydcOxrUMQJe2yURjciTYPhmZTVspNISG3tyx33cS5NsdZND6icFaNi04UvAIbwBam7WOu5logbr
tk2t8Oes6ixZDV2vPwmu2m0Fp9Rbl3mIgWys7qJSovwY6JYoNqhizQsRia8FNvJozbGisiQlwTug
I/JD5VX2FS0yMi8BsyX1Mu7KPrMgYErX/yrzxpbb0gqKP3vTnzZBKdJ97bU0AXArsaYhDnnQ2NPJ
Ux360W1Ql81N6Cj31koF1wIJjRyxwQivus8TeC6tjLpiuQJ1A3446U9z6lXw31LZpiRJQtCnJrbb
704uks/ofzcsX0ihMlycGMe417XcioJBAALay9SIFGFhEvywWgm3VeMVE700RwkW+KFpC8SSMrf/
ia7/+NGohYBl7/TDThfUAoQzCQmfKoVDWFreddhbfriybDVfe/NUk1H3pvSLmfTNA3W9Sq9nFeLe
lJIHbtKDuoWzWH7pkc3aO2E90BNkau5jfxBQGob0A9YxvMnw1R9lHpG/adzkmz36yX3cRfWDS0Lx
yi+Hvl1pQzh3Uekb38qit6BfRIlBq6hRmpRptQUQvQkI9iOIHejWI84EuinK+kknuX43Fg3AIuyW
XeF77U2ji/qD2UTtJYTB+aKP6VUJNXlKLoc+jdd1nvxVjvyff47/FT6Vd39VnDT/+m/+/ifkeh2H
UXvy139dx3/qsil/tf+9/LP/82sv/9G/bqun4gNE36f2+nt1+psv/iH//7/H33xvv7/4C8mzuJ3u
uyc9PTw1Xdb+HoQvXX7z//aH//H0+3/5OFVP//zjz7Ir2uV/C4H5/vj3j44///mHTUXZfz7/7//9
s5vvOf9spb/PcXb6+0/fm/affxiW/w+axnp0LXBx92w0jP74j+Hp94+U/Q+iInw9l16X8q/qv6LU
bfTPP9x/IAdiIhW0KJGYvnAoMGvKbvkRouv/UC41HYpMH2RjC7Xw//1pL/bof/bsP4ouvyvjom3+
+cfLQj1UVXylsIk8nEuLVtc/qVHSrdfGqp55RL2o/uyNpqZL+eheEPY4POjNOYWVk+Irm1brluKP
pUwhkcxhOZ6XtZFsLAu8lwgXK4lA1axmIW0onj8iqnTzbB/+Pdnnk1s+/llh1NKIGNUomwl6jqfo
ivZysMKwC3OAorOaq4K+h0GoHv2xja5l2k532jGolcCg33mO9tfvj3wyzd8jK2FajqCZJL1HT6ap
M4MS9nkGc2t6+XPowvDom1nMAx0iRf7+WKf1X8tgSxNJzhe9MRjtpIq00pP2NNLrkP78xb3ohti0
Eaamoc51Bbc6hlM6fwr9jHIf2Tz6aZtk0FX6wdkQIVDR8P73nJTwOWjZIISEspPkYJmmfVJTW1Ho
BNPSgAVqSPOYdKN35cflOSWiN0axPctBPIpiHSZ+Upropp2RhiXJNceoyEe3qrnu4yJ8eH8up6ok
TMYR7CE3hGvqi9NiwWayiQ9yxGrraeiuPBkq/OkyaNA3l+6DBRd2VWdev7UbQVeVkaSU8rrihriU
kN+LyzNr++pcmdwbl9vjOZT80dDl5YkOB3gJUBd73kHICVmX03Wqd+QW6G3Yvj/1l5ZBMnMYj7Sg
wDJhJtQrdSKZe24teSRjZQQbqhkWRLOuKIpq233RJdXfk5lYxvtdwmhy2RcprZOS4dBt3DRPw4ES
qmn+5oM7HxPfaDYi6M+t4qm2jcPJRIUNb4/Ww558dT09o2s13IwejNltdpavpy1os9xHjgh3uR/l
W0nq/K4uScMlXic3KL23ECmGLgDJgKThy6bYvb/epjixVqw1LdqprkcVTUHnP7nGsdeJ2a9ZcMO2
7stx+koFmbmpVHRVGvM2acjI5zN0BjM+tJF1Rsfw1FQyuK9cz5HI00n3VafktKZcJ8dWwEq1QZOC
9OMY5X8aeURRVaE3bYqJnAl4zsz5pHTV+T2s59u+7XCwyX69PM81pWWZ7pEShgLgQ4drRbWGs0z7
qKpyqeCpq+uhsOS2kgIUyxL0z6KFBRzzsT+c+ZST5efQmUh0IDWGtqagJG/5+bOCa/rHJsSaHqnE
qa+o9fL6C+2KbO9VTrfr4Ap/n/qGOH/GTXMkXzjO4v79bzixaX99gmsrwlYpuHInr0Y9G0M6LozF
vsir21rYw32XTrBn3x9mMcDPnkWG8V3fxaxR9SkxnyczTUH4p6pue9q+J0a76hOES1Y9kc7XBmrT
T1e2hSQS80mZvj/wcoLfG/ikbL7yCZSTrGNgtmENedLY5Hjt26m1ssvJ1HoT5bm4N0K7eaBWxDiz
vCfGc5m3FI7lgdM7yIadugNUFHqUD0DTdFo43olt6UOuegXbxznX/+2NoRTqsiQKpcdAzulOjqJR
UsBIbstEU0AooWi4dAelOnZJPby/rCeWepmXwo7hyS0+ofO7mdCzk9tOdUKF4O/BCJlWtrYlAUhl
iWqT5DJ/yCW44Jkx3zhDjMYr4boW7ql78hCB3ZcEe5RnemnjX2sdXyTJUPwZU/wDhWVyvqW+q891
LD71dH7P9Pmoy0o8m2kdww+k7hiATudypbs6W+EQhRct4XFT0ICDWhpoX2uSQePOc0YqdalePGMp
Xu0t7Zmlx1FyTYvu3afNZUBT6j6Ubr6aS0jqZTempO3HFDZDl/1/DnXiSlEnMdCpgRJsCIKkItjM
J6Br/4CYlz7T0u/VhjIrJXEh2VHOrXOytAiCGimNEVlaZzap4jOC+GuUT6mJy9rDKfCbkkaGMw24
zykYnPpYLs4iUn4WWszOEvGcCky1M/l8SrxJqvrJfNtpp36cskLt+rywKYLtxSXh7rQT2k0+z2oq
r2dBRQlbHwi9f/8qvbW3ihdA0TCdzm/eySoobenRNONiZQhKmDdW7TrzinpUaNDe1JTzmVv0yuAz
c3R1Uba2Hbk4Iy/Pc2fZqaYQmDJN+jTfEkc6DzrR1qf3J/XG1kL4wqTS/U8Kyz8xRkWFAKVn5BSn
l2n1GCs4J1h4jcRCl3y0YwnlIyc5dmbUN5ZSmbCJKW8lCyms5efP7mpc+7U0e8jxtt/bUIJMG6UA
Kjt02we79yf45lDE2HT78hDYPV3Gmio6R1pVQe2GFe5silu2devQyjfLkjNDnfhJy1lVsKOU4y6x
pfjdLOHZrCond5OCbBK1FqN8ooAs3bSA91ewrlNKekrYI2D9pNeDOjtzWF69nsvQeEp4hswRF+Hl
gkaB62WjoWD1Za5nxFvTGo1gLd3CL39msrLFdVgZQbGZ3LIfDxNZnWiTRxWk1fdX+40l8HCRHMI8
5eBHnGwsS0StvUL3vpUaPkxNjRdn2NjaXvaUeSJ4CMva2JYU4Z0Z+I1z7KF6LiweVuWDIbxcgLqc
crOUzrjWukT7ujWuy/kmLsF6B6j6e6La6Yz9fWPJGRFjaPuLWPype5qkbgp8jYYHuAakrTiji5kk
3WJ3+bAumk5smxEcTWgJaO4a2cPfX+nnw5/seO3FmZENnOsuIJ258t0RDa7aaXsY43Uzfhujjkru
wQuqzwPd4Isz6/3WRuMuWfjlHlf5tA0NheWSmtEGuyFFR/FbT5496S9sFSwMT2tTlvnnlnzFmWHf
2mYlfN9V+DKK7365zTn1Kobjw2xyqZ9d6DYdhdh+Y1IFQ13bD2Rmow/tkNbBmXFfWxFqOWHTYo8x
WK9CIOjvuKWVw2Yng72pCjPaumVU7YvBOicH/nplLSApmz8WMqqvFHv6MLFikh4FYLkTPWZVOB7m
RGWH3mipBjegzaOelRzzYSrPHKnXi8vI6BESYCNuClDzcnEDL5nGNqeThCMo+GujSj0OZo7oRTtp
VUGm8hAM0HkwnGv48OaU/2dg6yTo6CvZBHHEyxq0wSQpg8jEYZ6GjHowy9yLWFhk7610Y5B9/nsa
qBgk0oAow3CYYDs41rImz2x2p+N2GAUvkaECymD8hBhrnc+W9c0MpvGbFfnFr9gz6/vacgGU/u4d
BgRbLKWHjIllnUYChTU7RUfXzFWaTRaiFK4d3gQ1tA3bm2m6Tj50BeO9DMJp//7Ab+w0A3vSEsLn
6T/1qjyRFF5fRWQP7G7U2yyLgB+7sIKpmjj8DP5omfurvpmqc17Uaz99gSMJCgByiA1wPl6ueJS1
rZ3myOEMk7DXadkG3+A2RQ/JsEpk2lNKlwSfG/STVjr3faTMROVsTPjn7y/BG2eOIw5+5TqYL9c9
sSQ0ZwI4/H3N5tK60mV6FwZWcOfAt1/lJIq++Vnl3npVXR7+Hwb2wJ4BYxc4YfmwZyduqGodywrD
nQRNt+21F++HXvkrd2jSy6IOXWirsfswun316f2Rzbe23cWkEAraAEni5M1QEAoV92xeR0o1CAlN
EvIbqjvw+WwnTMe1mZsaGYUuJlQaIg3ZbUjSiaopuuWSPw2siSpbJ7fTy4xMWEj5epd+EVFXTVeG
gqm4Dmp5DmZ97QdbIC+oZ3smO+L/ntSz9SKhTkVeMWLy/cwtEJQQ3XikOGGQX99fnjds/OKLYgMI
I6nNP/FdfIUHClmB/gtDNZvGerDbtP9SRPg51qbzIBqeGfCN4IZoQploiSwK7yQhXh4FMxpGJmdN
UHpRc3KjKFlTahAfCxrnrkvd0ZvUkIjrtIaxEXMqbuFX1R/7Xjowht2/KVy4mMKlqRA6T7CPgPtO
LmY2kwuG70GNb9yJ9q5MqFJd9+YkxBnrcyr9vIxEPknaNqAaxXOnWQCpY4KNDPOTdLNVbyh24IpH
fTcNmyRzZ7C+sbloQ9FM66EKg89jlc3XPfzXeZMWfvcAPDMmq9qZpouuy/P7IACyOmMf3jgNL77x
5Jr2gU2L5QxOrq8r70+zGqGjOW0JgXj6m3mvv5aDnj0WocMCPS3X9tkJl1Uww5y05zWdk/29Ac71
NS4MnMiwhNr/tw85mRcyXrS+BVI97Zyge9RcEgieq8KHDZzqgWpJfwju8y4P/x5svEyL5BoNvBUu
MplM6+W00nlo9VAhJ64mVfyyWodaVZ+OhQntuNeZ6UJqRGTv4BaJu3l/km+YjN/N2T1bgtt6pyYj
td1I9pTLrZqpj11q5OMs3Jk2COaZ1XwVAywwHolb8i0Wt/g0BijpFF7kGtXyALLNZipyRKycmYo1
d/CWRuLWfBiorrwN7JlWVoXRn4k4Tw6pJN8DLL/AIzYeDLf35RLnZjHrQYRfo7pISPITnD6YmKv8
oqlkfwYEWh6HZwAtoTr9WIA+PBonK7JdJ8ZqBmAaFe8Auikyr+9q352o05rt1rmejDAJ/zTjPJZn
buHJi/XXoB65cbBS/P5TZwE03FWw/2Hrx1G25TUVX8o56vaei/x/7AbNYbQorXz/+Jza5d+jcj+I
MGiqAHJwsqyuhkHhp8VEXWa6QQ7gyV24Oo3+VMfmRZx013GdfO4rCp+E6repGRXAxvpcw7xXm8uC
2y4oEA82aZDfiapnZiFI58Aqg5qv6CZvbYA3Ua1UQTaCenbmHJ1cGCYMYsk1XRLvjodf9PIcVWiE
ym5OEL8gg3GLzh08s7Ebzqzr6wlJCxgROUXaqKB3fmLnfNdpEw1BbcX75iDOM+qPVYzTXXj2eOZp
fWNCDOWRDcXZ4YU98XSSOZ7H2KumVaFy06JavZorOt9QPH3GyL2ak+SELEwNz6X5zkK4eGG7AS3b
cXTRFLSq0Gm2Sg7FUlaLJuMqKKa4P/7do0mWYvFRFniJaXnLxJ8dijkrUNTsXFIUeCiwS/C4CHaL
dvhU1kQLxfwwTwnCUsl0H0l3l0L2X0k5/jrzGcsNeG4MiB0WU0CyGacRA7Qsy7PPANjxEZNv8JXc
Pku3qs9EjH6Nm3yvIkWcNOSJyNZuQdS24oHIvs9ZGX1sIDOfe6dPTLDk0fzLWwG+JPvtntzVtDIo
S6P8flUhT7OpIgMFME4zugvxrG8oNfMvfCHlNpodex9T9n7mCTg9AMv4mAkP48hl9dyTQ50lA1xe
UVO7M9P/wGq64nPjp95V5COE+v6qn1pggnN7AQTAwQVZ8NO3W0HfsuIRotvgNebXMIFrLUl5fLAg
5f0IRJ+dmdpb4y22nigLDiyQwMtNTkJzTsn9UyA9+P1tLNDJzLulA4utIsIA3Zw53KeXlkDc9MlU
IQ8LroTNfzleV6ZtTyaLxNgwubtCBwHiEUH/5f1VfGXdGYa4l+NCP55F3v1kx6iqp/IgQlcHmoQJ
4blxStSreswSqlsrp1ZQ0BUVvnluNMVhMiCsfxkToFLXKdtd3zf5uTP86gz9/iJPOI4ivgSNfzlx
Iq+c+9EitcCbcqC1FcpMyNwiTiPjM/bqjTW2TDxAuBuOvbhlL4eqSEr2HUzkFetS3Hd9Im9ofHmu
ucuyhC/MAxMijqL8gISRjRf2cpR2MBNtGniZ6awpdqFKOEqBYmvKWbb1oP906y748P62vjqsy5DQ
ucBEya6Suz4ZMhZxXYO/Uz7mG59z4ouPMdhHA/Sr228OOmVy9/6Ip6QMuRwkGKrELwxIxm/5pGdG
0IzKvJo6TE/n+forfH1nYxm9uUGfV28DXVAexZE6RgZZR38aPyUpSkjvf8Nb27lkG/jDwXnVYy4t
pIWG2ojUXhtSLxbHg0WPc+MsaPPW6i50GNb3tw1arPDzqWYDXR4mAdfV11hYk+zadooWlT7E5Egu
uLOCheK7d9EogAdlHbfJNl2qnyPUSX8CRKENDJXeeWzirL7Uk2XfQi6Mz/Ld3rpKmA7OAOxIfJmT
821NhLBmGGAjudKfqBGpDhTWpntlUuKfVpS8xzLg5YQffizcAcL2KKcQtgPqW9TZSZgHPf0NPbg+
9tD62/e3682v8xwX7AcIhgD45TIiriTRtQNthJZHQUJchtExa0e0nAoI75v3B1tO/MtLSPDDY8Fb
rZb04MmehbjmvauWCJb0mL2ZqmzM92EetM5t3eIcbYH35/LOVfUEn5nCIvdv4rpcEKIN8sbYW4CF
V6czl3YaWpI4365duZvLBKHX0qMwO6c6NluXIky2IaoPu0bUH9+f/Cu3AAxDmPYS5UK0eJWIb/te
6YhAcwUHkYb1SZruUnLzh3RKSczUQ743jKha9bYstqjAz2c6lr02gAyP6wl1duHqnjrU5VBkZj0x
c6pnxyurLaftiFG8T+2StqiGj6asN4ozp+u1McCyEyUxMI6vfwpgyagkPe0CJw+qk5dgWeFD1fbG
4f2VfW0K8LdYWJAr+b/YO6/lyJlrzT4RIuDNLVAoT+95g2iySXiXSAAJPP2s0swopNZ/fh2d0Myc
iOlbmS6ymEhk7r2/tWht/XotIaXYGnOXmTDACrXtFoIQgyPryFel2kwe8ZE//7w/+q0YpTBdXBMB
NYVflrHwm9ktiAld2u4TULKLmTH2CiZWD3/+QX+5TP7ywDjcgpj+sy9d/l8PBnNbFH1u+nxSBlph
tTRjbybyw3eIYdNl82OjUu8iN08JkJZusBmhKQsBn1URqnWgrnAW/SfP8B+tI9e6jHQz/UDb65cN
Y2CVt916abN5tRf5mSIV0iQM8YbW2PjtkxxT1UW0hVvvnxwU/uCYxKmP6qRHBYVCzq+TQ4R/5DB2
I+9wQuRRbVriyrGz8ZZ4EmqsWntl+03jYLjkvFaAbaMBrQhtq7lten9++/O/zT8uAn4YjNyXWXm+
j19nLxprbTX8WOwkXVL/IIHkuhvUB8XwT77vv/R7/n4N/P0H/XI4bIKuhZzAM4RUeb+6oDkozZ1L
y3wk6TjBiQISMwUFmE092w9T+zPxx1ez7q6qhmH1yjc+ukF8trX53F1C+tlUwIVE+BAFo+6AWoCY
YNbBEvHqIgi0GgZSM9eMFugndab9k0fnHx9Vpkc4oTNmxqPj/HrYK5y+aubONKJMZiUaD23ObybN
XM61wWNap+by+ed/pn98v/GBlz8R5TB2hl/PfRX1QK2XLNdEOOKQlo48M5Rm7/LBXe7+/KP+aEWY
FN0YN6DMRzfl71+lZjM51Ic5YlaEfx8APlex1szzx59/yi+/EDct5iF153KMdZkg+fVU6WWOnrSW
pULa4EX+YSz22H1Vs+FXDyYTUO7Xn38cA+rmL6/tXz/Su/xIf3PUCoSQXUYLO+6kd5MPntmPFBQQ
NYBqVSNX0C3DdRNXb1+lnj5H2tBOjGYJMuDcYSaRMv4ezZXZ4ocYC2sKS4GTgWqE17cTQpHZr1+X
MQVpHiWuTq+bukib5TW2J16OkuY2jDsZzTBI1a3J9JzzpFeOUZVQ+4At0SOVHec9iJTp0AYbJjvW
IovG1WphPjrDSA8p4rXRwoCYRNP0lxVuN1a2G2eRmIhs7WEKGfckCNq585D08I39cgrtdEZDkJHu
jbW8Kw54R7zT0pkZDQlXK45Nv1rH3pHuudHTILLNCj4dqeL7pZmmkcEX2xigP696DIRivTcb0G6J
6PMzB5tmU81zcC1E0G/XxoQFblBSAzvJ1Bo77FFUvXXvz/pwrvJxjGlINbuUHyIqujY59JNebzNX
QeRaAVG5lSmOdmcu0C487TBwo41zjvtnTaZqKw1LhGYROCeHixb5FW12v4hcl+QNy/WGjbY+piMS
gHEd2tgAXfg2WHpxxd3Yf1NqLq9WT6ktRzrtaaV4NUctA/XzRid1eq9NOMhV7xnvRSPBYFOzizVC
HBTTBphklRj1zerr81VNFiH2B6d+mCc3/9CqlnOwytVjRjdjm4P7isiJVlHhkA7MJ6k/5ckqNq6h
VWsEIgsf9ly37Q/P6tPjknJqHk6XGWgitkTRJCjVcvphzRV5u4AY9S5opAVQihUw9Uf4YWHZjv67
tYwkAzx4E5uK2s1GCK3drZYvrtIh0A8TOeCbuu76Z/gCivyhyM80dS60eSmvR+oNIsykUX9rnV48
u1malnzGIMmTajDcgWD08GJ8BQ4cw0NFjS+0yqo+V6AnI6egXuoYynwnfgGLOxnFNigT72GpmEyC
W49PWdkvtUpAA+hORhaVsF9MRpK6VasRwVxXGwwqJDeivyAqk0Aw8+dhL1KqvtIE8W+qIywyS4Dk
1pzUj80ZzURUUGfckdq9k7IJYr2QQPyaTO5nqhpHhPLbOXPitRtIgg7+OkMK8RrlRGNpKORB0v2s
VUHjddWTGBqjt0l6Y+ZeZeYG5ea+39bKBMQs0RR1O0Z9jPtkAcoIierWsAv6leN3bZRPFMhhneWf
hPP3ZC33xVidmqJ76qr+SyzaT8qZDkxj5pxxA1BGzxoGOxdVo9PoLzGD/lFzJIR7RqJztc4xO7g4
ur1lXtmQbbRhhF1jVClPfPCsZQ1/BL88tPZ8BWbyQc86eL+d18O4MxR0DZKLRVLfgAhSUTfUMSNJ
l7G/gRsyn6avoItt8dqO+ZObm69T4JshxNYy0iSkEzMZDmU1nTkkwfgp13f2uid7rCGfGChuFs+9
0AlL69BzwpaX7KZpNneBW3yt4KZyPyeG3SYt527g5xRyFmg5dbZvgxUcWa+zJBlMa+CRmZprYfrM
Bwje+Qczwl2U0acMUzqzMO5G4lP4IYqlZoQt0WxYgPaG6h/gW2RCYTk687mbpltW9NVgmXygAKiR
cAvbWKjReVyNo1whaq5jfW859b3MjJ3P9x32lMPYNMgWaE5tb5PZTePJXc0wn8E2MYEphg1yLbqB
VmXyGwcZ7FDfUFSIGuwYuqbTBzF+llkJiLf3m3Axmu2Yltk2JR1/m7jwVwsfkmTeoPoLu6rodviz
GerBN4H4zwKNYSyWwmbVM4rA2Od6q6Y0uPkb14nnfy1a9h+4Tph0v59T/7fr5Lfr5Lfr5A9cJ3lt
xIR18t+uk5ffrpPfrpN/r+uktYp7xyq+AcPflSsO4i6DTNqdEk4I3IuJ536QG/xPu07goMTGMPw7
XCdzBYGW/NG/zXViUJWQ3UiM+6+uE3217pUCtWI2pbdb2u5/uk4mX/zVdQJyDfCM0/6fcp04jfMI
1AmuPXNF82c3+v9vXCd4Mx+V/arNP1oDfPD8X3Kd4KBISnhV1bO1+keZ/2ueEx2+h7P8xXOSaOWN
zSXmr56TdUY9/C96TpiyfAAo9q97TnLhnWezu9HQICa31YqsY0iucwjK/9tzAv0QKnG4/rnnhNnv
0B9xMxj/Rc+JSsodbB54m/5/V89JYpubUmyX7k1wh/wDz0k2fLruXc29doAGO+I5Gfr2n3lOtKZI
wbOov3pOFvclgcr1vzwno7xOquF58H97Tn57Tv7Wc1IqZrN/lZy08Bl/C07+WwpOTOOJTtlvwcn/
PcFJNzC902pvvYL77UDFRwlj6a8SLBEsTmRe62FsytffPpPfPpPfPpP/L30mzKzui64pN39xmTDs
l19lYi43U5N+ln0PVSR9KWR/z8ThyV3c2NSCuDPT/aLSo9KNH1Pn3a7MVe7rzH90Ki6SgY58fsgz
TsIlSsfKcb7heaMlbn35OUE1P3R+BhFoymRUFilukwAcJRLSQBs7pu2E2AEpvDEsztMmFek571Kk
2xSjhejvmbaVoQzylbxwhuZytCsO587eVkAoIbOFCfNzMBCSPVSAx0l2ZjjNwVNnz8z6YkYHl19t
Vd3vBiFea8O9sWWDQty9aRN8lGtmcheyEAxpbvnR+DmdgoYPMGg0tVUOsyYddOrXLtBKv+QimaOW
ms8+tF5zRU+IFBVjaXIAmElWkZ4YIoPm2lzUDM2bdpeYlx9VCTUXAzckxyG/Mcq130yGee69ZduP
1mFtU7m9IPA2E0B0grtmdzCCLN+O1vTeuUTT59aRp1m0P6VEVzh0uGpaWk0RQFHigP114ql7Hfb/
HVTMI7O9D4FT4PZzZrgpjoYHk7Y9g0aCkHteFeT7/TlcExlgALYcOiVW7RK0apKsHcKWCcUHT1+a
JxF0ZUAYZh6f7QRn8lPJN420xzSxoai0ZHSok8GlTVGcRs+fg0fhKE8CfZI6TR6BmdtJ9cMcpN1H
4CQkFWofN4OWFc5z7dW2dl7Hsatv8Vmv+UeuLOF/thq8/K0t3RJ1Ko6fs3IG66r3WVYLKK0r3Z2B
WOg0JjIp9deBEPfGlD6XUq4UMb2V7Eh3s30zRzvZ55OY4pQoxL075glUy6RSDB+39VWZW/0GDyJ0
yHoe7rTMcA+ptjonKynmvVUX6HVAU571FXaFWdR53BcjfHh6fsWWNFi98efxfuRGe8hTLopBU1m3
hmhblDDlasWaYfbI1TsvWqoJEqVfzl9z0BdRNwt0gB7EeOY9Ty5TtedVMDJTJTQkxmrJ40pUzryt
TV8e0Oc2cB/q6USTmbH22q8ePVzxTFFiKoZcgxN7GbO7wlC6F2uOj3HR91R2njMroDFONhBvHf/a
0hboP8apKQ9WoGiSTKl+Z3fTENul2T9oydzcsH5B0k5w7K0EhL2TIaQp6elPYYuEZDcrxtO9ppkg
c3rDvoTaHbdrkJyDxPUi24WrufhJDRUbPvHLclmic8U12i7dJGqMorgNqou3SREbKU2G9BtLm45d
7/XM61QFBonUWJZTB3nzGpPHCDY8Q3ZPuIXtxu6N+gDNN4vrLst2iaknHxgI6LACNxme0maRxyDP
jM0lpksx2WE+WFeIDRbdpGOk+/s1k/VZjI2xs6cJRi+cavpJgaR/5QbHRsNcDagOQZY/oIjRELGf
Ws22rmAtD9slDSBI+42KxwK/wZKO9Wku0S6W/dThmWjK2JrQ+zVkx58dp353ytkLXYBYu8EZtYsi
2Xh0nElEZiKQNpdT+WxKWGqbDNXASCcLU/0q2poxjam6t4nPf+fe1ERGNaAjINWw1bsZzVNPCFkW
cjov7Yi4TKbGQ1U3TO7hkSGNDFdxRhs2mn1lvCwNDUAgLD6Zg6d1MGDe4kPh6y6zq0BLSxjiBM3K
kkZZ1llZszEzNSGYEXpJwtUyWlIblAurrDpZlaXLH4GugVJ8yhg4gEfskLYQfahr9VS99E2t2z8Y
HF/VsLXtVcr+AOB+rb5oyDf9y6qtSXvbFZrwHtdAuPwfme+UFfo2/hDTi+fVlvNtm9JRTP+VmkH7
zl+lvxwBBPnlXQmDNzgWwWwH2NUSp9kuHr6v8yi0KqPJl8OaMEK5Brnmb7qSiQXakcyzVW9G5zrW
V2ozzPjRaqmnfq5EenEgWm2ABTl0SbgzPZJY05CncdeVtvxBoWMUV9OwigQGvaOwz4ULDPn1Nm/t
Ojgabj+3cKmCVnUvetm5aYLmBugRnWc7EPD0fTEXbRf2jR3gMHbTNqmBsA84hEI2nmz80jxUHNhI
M33Qf7LYPGzYF7HAUoedl8v+baz6Zrxz7QnZgGYXtnhJMEQEqG5SM/n2WPrLzQLtf3klTj5Yx8Jt
ExnBuksBkdpjA4+3mYTL09jlORPzZaM/t0EwLSfXxpwYA/708Sosgy22+Nx5aix99to3Z+jN4b7y
UANxEFBMsdUjY8Ok4V0v3ZNZMezroe+FtZl7sitxPoyJxfyJn+LaShftbWG45m0gZIma0dH7JMc4
tA4ZPfDskr6O6osnRT/44CdRJEu7bQYw153mc4QwKh2rDb8yfGJyUF62dwjpfI/6OE5fQgVakcN+
TyfxVjNiALHTVhCraesmq8yfNH2c4BGKruPPgZjLffUDNnxKdHm+9gcplY5SsHCd1XpsrTb7Ofim
6k+qsdU9wJbR2i2dK4ubwBVmHdctvm/MxpaliSXC72DUXtjki0GP2RzSiQiCBsR82KQujPQ3e1rZ
VnvKzyxVqJeYPsO2g9ceEpBq041ioNuI7DH1llPSpqb3kLIL1vAhJ/0L2Nki7xn8RsIl+8Dqj3NZ
WvU3cgYUwGtR9W3Uu0yvJrhfpoGJqyKpcqST5qRFXToa1tb2BmSCYjLhFPtLZ/R8OWOr9R9d7Tf5
ttUhnZ603hEOsppVmN/91HpqA3tdd56DVF+TT0uU0xXuDzFPl2F5CwMP0xpJu1vWHOa7RSit4ZRh
l20GJb3qtC+Shr7/7OpKpQwCaBjMP1rZrfpDOk9rcp3p05idKx6qbG+kxQjqZs1N3MZrNckfK/+t
9uo1BdtnWK1TIgjX67UTGdDm+u9kcILygWEurAy+yygng4CMQOaCQaOqa1ACz5U+3gyVw+Eva70i
fxk7IPuvqYJov0sSaXlnH27F9Oi0i9vFzpJrFvCzutK7dyOfPdRrwF8RC0gw2oo/yc/KyIZ0xz/r
2OEyl0WxsRN0tGuiq0+7DLJL/MR4bQYRzNvBzMy9qrLZPgTC909A2oejaVWJQK/WMwqlScVsihak
UGeSpPGv8QRW12yU8Ava3nwN8rx6haOJEmYop+x5UkLu3JSzauWPThvPw0Kg1Bh67LZVpgEQ8MfW
ZmRtyv1rBtUukO5EP0HTZZrNJsdb3xRl3X0Ug2+9wmywfCZRPO+rM/xx2/Ao3jmFXd5bhBXes5LZ
f6EJirWlP5WcVybcnwRBBjooup1cGwpb2oERfMryy+irh04HLoNf0UcKvgR0AKKRwRbGg7KSSaMm
T4dPE7jMHFp+q9BW14m1BZ9hRnmyDNd9P+akt8vKv3NlN62PshItVIus+QLVksuNnOzCgeoCHH8z
L4Z1rNWQ3UCE7W8yQxOxliSvdjq+cfx67ryhj4bBYugOS0zY2ESXjXk+p+uwM9wR+9TKrB+xVE4l
wRDX0vKj2tFe8EWMkZviegq88Syapd6mJsN17eTdVpBj8WOq5piUTFLpDZPw7Tqmz4kjxSde7fS2
0YYkFkuLnKV2I8ecDlU9aFsOVVroeW12Agax7ngbNmcnscQ7l4uMA39/TJi+i4ai0zYOVrBITf0K
0r+1d2liGM+9FMNedLN2W/A20CO90Ofq2isT44rZJb7EiuBFsWQ5x3ktv1LTdAD/g14BEfHHotXz
c98vdX9v6WjyZieZjIMvebYiC1nNFSMszPXUrEpmglUf3C+aaR2le5GWGS5zzCHjLcMmgxz5kjdM
dnet/Mpl627WoUNYP63jjh//e2o6bVsEiAJcv0UdTXDh0lMbtk3XmNHA13tQ7mBvel+cM6y9bi1I
j/RckjQDbvtCRpgUMIZ1a+gtYC7ETNrOryO5TEFsJPaLIwQY/8ZyrhhBZ6Scl+ltlxGGn63+2exB
8Oteu56EmaT3sl/zy2lwChvTupKVedKDiosKg/JRV1t1pDLXDrs+uFuN/szRxg4ZbmMfC9T6PI7+
vGG/7aMsMbbtKNKNp9BC8MLmObW5xBmKb3w0s9t1RSJXTo4dBbW4sdGRITy58BNXgdgQJcyWiTqX
STevJ+XjO5tu9MzTNDq3HEd+aBWnpDRgLBCW9hoxVgoJq0TSw7j6dML+YYSOs3Lx02HUuwXHNwvz
nd8VPpS5Jj32k3Uc09YP3aFsIqEHUTJVdYxZeod/BDUZkplN0Oj6UbWru3U6sfK/GBXvHkyoEK3R
kvECQZGoqmtA2N6eNGoW1byGGKq8Q/pQ8R3xCGvlZY/HBHHQZV5uXQWpkJH2U5tDvzRxAPISrNcY
AkawgRzwGkiJjYzja+z7SAOrrP+ckdp1jafOWmk/2oM3bBg/fyanZ0WDnjkRBB8VB4ZeHhT53w3v
G7kp007u8nJxTsDXtJ2vT/OTZ1/YL5q0Y115p26aOXc0QLf7cr6tMjwegpdy1PUzWjXLPBD8anej
cPZ9ht5d4TpfixpYTZbTm5TjJk+5IaAu5e+sTVa8usa7GKBrAjDsw6zhCyYssl6MJNUBdbjBqGiJ
vz3lYFKX1W5BxRIm+XTGxkbrC1tnmJnibCdDSWbPsQ6sKi2qag5JZVa8mKTcQkQgETqXx0yV3cbG
rtDW2oNn5kSMvNfCQvgpZ3cPC80JAy+77ZzkabSpUaxzd5+09mvGCX4b1I4ZpXY/3aVtz9ybVU+3
RYDfrxpNC22IsUlUraI5aF7Ycq24zdmm8xICTMAYY7Q4qOP1VKaHdDHp1/OfwWJMcejkpU39hNtR
3aI0r5byazR0d1NauheRh7I2mfQ+E3O8MfLljanb167r38QokMb51yjybqhibBuOxKGEXOo2mvac
p8ZN7TWI9ZAGgvP2qRGNz4ZI7jOhW1s8oTfGtDD7mg/qu51JmllO3iHGwE3BP8NZBZxOWencoIbi
YAuTsgf+oEjTqvqgaqq0F4FseuXZpYwYQ2ZZ+GCdR2kBr5CFHksIjVQbhvwe6++AOt2qTgVp9lsK
DtO9zpDycxMM6xMKqekegpO1nQK0kh1kul0LLeysJjPz4rZpFxVVWu34cTMX/XKndwMPpTsb2I8C
t+nRGXpPhpNTjfIXkJvcEl2kPsnaGBSIupotutcHhGDWLrV0PVynMokB3MjrUvXas9TdBROrPmz4
Ij9T3RnCyhPcJiFoHyauXuGYzetR6v0SlRdPaUuJJ265DmxcZ4Ri6rBo3SXPIgKk+O6k34Xcv819
EKQnlbSvxBDLKGem9KUWiN7naukPXIq7eNRdcSprrvdlmWEfBgKYYz6wLXFdOsreOBL/JyL05RZ8
ox0nmjFvqezs07XDW23IQ56ke05g2LR8TJIZN4rd0nh62CC72jPDbXIXqn8Y7rpej2PKvtbhJWnX
KdJXH1ca9uejDqL8aij5WvhWDeDYWblho3GeUgHHqilIwJpmdpOV43VD5Y6x5YLnbhJWqKfZnb2q
ZhekdnWJ9PMPuudJT7hvQ0aKVD8zTQ+XiYF0ZeG4zdVXNQ6ovlf1sAbWSHXPE8SRbHEwKiRJndRj
76Jxbg0QT6LtCt5z5TUHcepOMxcwJ1jCZO7w1ZJSTeSh1KeVcID/PsjpsxuWOhIcm3eF5o8bP0u/
ZJ5dqBeHruoOohJokJvyDM/hZq2xhxI0sSOPrT7UW5+J72Di2qOrNJbzZfecp2tnnaEPBwh2rfIe
f8qRPXozZuZnMXQv1YSquxrW25F8eNQ5I1eBvn3DOGNvy9b5MhSGvcWzP5uMJbSOPT4ZxQbtjP0B
bRnJPrcIJ7M/I8t5TJMsiLn0EO3ELIY2M8teHIlyGSGhz/x6Uz13jvFg+DW+sTK4IUWynL2pfCnn
YY/TkFHqUf+c9TL2W8wpgdunzy5eqMsYR7FxUgSXUlZ7qaoToVLtiL8VAajWKui4lTj7BTZ4gEV3
vGJPMp2xypXyDDrv2FicdZulI0QrKmJAQ3KscopZvv/Oio4mr7oylwXjmn+jF8mzscy3Y6X2pr1S
F8yMH1a1EJ+ccWUO8Nq2hImzjdcBJS8KBDp2hm8tmwU/Z4vIisepiLA8sPKbVNvkxuRG3Hco3bmZ
B28O76TjSe9JeanRh6Ob2CjbagD7AYjxUfRXfUlAyctI95VNybvA9M61Z+xUpuUb0VkaV3l+EgSV
z9QnBRnTgcjcxRvHWHqAGikvopX3tlHUXJ7WEyUmfKjGcqOy6Ts3V97jF/0vmYIpcmeuUEm33CSc
XCNzNu6gyVuxUxmbntJwCDPkh0ircQPnnjyWMX4lQefdEEeGe5lMP5ZGvpc1o9Ymg/tRKrmQit68
qybrLq3ELkvIYepz8ICSjoqG43/BWyui0ZMVYWBgneOI51JKybElH14VF8p8ILOc2dYmzeA7YrRU
vBrNfqsFlHPGwYQxUfXx5HXOdg7qI/AUefQ1xqlRXK6xTmTnJDsDgl1lf4OJZAzNN5+61rb47fpI
z5rvxix2RuFcdaV/CVdQ1EzSbD8u2ZHb6E2n0psh5SA0UF1H5vTuZ8m94NIYr33+s+GsTnmzOYh1
ekNDloRrH9RscdjqDJHeacr96WvN9TB5Z9s0vhUAZWJS2o+59w/sg0ecjPa2KigyZ2UQgy/xonEB
7QjQMu3FR+ozDj/B2G9XS9x7q71b/ODTynJc0kIB9GjtF6L2t1ZVXqlgSk9DLt/yXKWkw43XgnIZ
jRKu8267vpGkQPaZ+PuEsfm7aZnVdoQ1FSFxO8o6P8/cJe6I+li4lPI9NV8nMl11Qha2kJoINnVK
DTBIqxDs6xamy06MOIXZmvheGuunjosbXKS2yyhiGhFmSvtUKf1n4Q1v6drgP+3qxzXNbltredUb
Uha6LjZ2psk7jf9dpI/5rjCrg6eKk1ybEwiKISIGoN+mdXBoMLWEpZnnIf5izmRzQM14cvAmUvuK
pz7hatkVx2KWB7s1zE2FIisaPPc+S1re/qb/lZTzAxf3HVvjTWJoipiD+gZNftEEmNae4OwPwe/j
zrUKeVfFVjl98Rq+bugFxUHF2XBOg2sLJXtla/duaoybqm3uPNlITj+ISrt620/Ju3dBOI8sSE6W
LTvofDCm5NvV+mKPBMelA9Tu11ToYeLUftRribmpV/mV9Xm6MVT/LrU5Juz4TA7sPhfmjZaMz5xz
rrze/UDnwa14LttYaK4XUirTzs1MxN7us51Mam9XdEAM6RYRVZnGEIVYE+fEAK9wSwUct4qrUreO
TmpuSJ99Gsp6TRuuzglOx5PLzxKaXPxTSq6kbDUzEtzN2TgpY00tNnGKQZA6Lo7GhWoiqsDHIrPv
psS4M5MO56iNf7gyWL7e4sQCal2YcTBzkfLWjZMfssKXO39g98Ho9sVp+TmzvT09ueIiTT+ABXgK
tPakCXvvSe1cCvPgJMmmrH2OvpmzE11ZoIf0eTW0G7OSZBxW943mwmuwDDiCMNj32WHJKbODPp5C
8tHbVnG5FDJ48N0i29BzSok+cd7Q533emmaEuwQ9rplFraUxyxlQEcNQjkbtkiZZqCIWn21ruOhr
CvzmtQhRWugH2TW7coRgwCumuPIr7ct2R6I64/BIYacPFfSSRHNPg4skosex6bfawRqsuJrPPAKx
Y+mxcD+SrLszZbcJpPqsrP6k+ZJHzrwezPp+oryLjm7XmetrHqQxBbJYNSvxGrzkzahtrIpdrTCR
dppJFnlzfpztcRPUtr7jQn0HKZxUlbfr2yIWQRLRUo210iRLvcYz1uEcWHzvevDS2Vqt/FgtXwGa
pZDbEWcjQz22vno1kllGk3IepDPuBh16ct5vp/VlHJarVvbXqDC8sA1Ydn0dm576Bm9FsHEhHJ4W
6xMS15fFNx+croAZOTgnsBnabm6b+4VVFMG23Lf4eCR1v2hynRskafTG6qshJcvlZ+SCpP3uN96H
I53XxXSpg9gsFpKHcWC7e+B6WdhSHqZ0rONLzOuDqCmHSyG2Zud+L0bNIz0ca5pgha3vm9ULezE9
+VWzL2b7RFn9itYvi7S+zoNmU0t3h86iDIfUPfYZMCfD0PZZkvqRozW3xmg3cZKOcxjk802wJCdp
NIcicc7WJc6ZJMsS5q54dxJ6scF0bFIK/ZW6pkg3MEQ2bAtWrCZHK2yy9r5pxHNnTbeJIVMYTZfg
EnrjfiZYPVrFrh7VbTq2HFv8J0fSKjCvvXXaV74Tq7aKeVlT29f6g2vlZ6FPhyQnodn7tNa9O0sW
mzzQ4lGltxyc4QFk/l3WjTsNsWnqM/cIZwjDn6JUqDXOs6Yu4bE8vXA9A4SE6lohFFxUsqWMW7GX
XXzKUJI3bPw3ZUrOUsc93tXFpzewqCoVmmaB81Ltmot1caiQwRintJx+dqX+DtPjbNn1s6ZP986q
lnjyPW1jpO1h9eYHyxm3wyXUbtevWtnjQ0USbCnO6DKjNWhwozYsa1+jQRGYvCd3ihfX3iQUcdD3
JrdWTwRy7fJ9WbvXUzL/WIP5kYouN+L61Jn1kRbPEadiNC8+ck7LCc3VtsNBYOFepmuJ8SBqau9a
9/TYtVy2zfRdM+1vNckHt+3w4k7uCzVLh6mm/HvN2SKFb9D1NoGEpL5fQVCb4nawTmJgsls43tGS
Th/Xln3olbntvHK7rA4dyjIiqLbPdHVNWfUtdZJDLvNjxiZT95QNHY8CNlULf0H9KxQqb+toqiRi
fWxzbf026mHDTf9scKIQpbmZc+smNbk/zO60nfLpWOjLN31Fh3x0cQUnmdZPGnbpx5xjAq/bYZtL
eUjq+X4xHyDuv+Ct4ljtb1zykHgPsQ6g0h5WJxrm5L3rdVpW8ynN860Jj4R9dHiECntHnY4GYjEe
7bWKM0SKGOIoSiUpIi16IfhQMXBFXUIMMpnHYTMl9YHy10eRlLEQqCmCtvgfHJ3HcqtIFIafiCpo
8laAsmw5hw1l+9pAkzPN08+n2U0eW4Luc/74ZImYgAZawN14vfqT8TqnVHdVa7NPFu2fISvS/JLq
0dfjs6cXIhza5MXO2QBLVWwJww6dlSpya3Iunlq/lGNf/RyQBIBiW/IMBI1iu1jmddhA7QFGVNbR
NaZDzuJsj9VOVMPGXGLWlKIE5wOaqJwGvJxW2bkNGQ1vwW3UPcN5ZzOHuX1JV/HVJMZ3Uk+h8odt
sgy3J3iXOUXPcbMCT+vWLoea6j36QBd/V8DjyrK+LxwaHHg5z65beFEBgTPI6SdtykdsqXeyYX4d
5/awiDiUNRWmS/9ai/JAsGLHC5rqgTO2pHANy34Z2++uttpN0pr7bqQ7RuoYVkV/p4/V2cNdbQ6P
U0//VbKKQ+qoky/tB63MPmdUNa0PUyq9ezt5X0qKouLmVGLEMG+/qGNtk7k59aW1r1svNFztiQz9
o9Yse5ohLjih042DAbiZrEfh6mFqdQy9nnZgHKYOfPaHwOrR5RilThOoKbfD+jpAiRplfPKSxozm
svjLcu/ZIcIzrKzSCd1Jqq3wcIKyFlRBXYOI2c0vicj5BkUNjE/F/OZAvYDedsEiQQ9FrJ7wOmP6
ljl23NzaFBaMQhvnv17j3a0+rMnqPlgDZ0yRGw9z7J/ctfkdXflhVvlRNyreQdhX00u5ld90utdV
O13bkQhffqEmeZkz8SHHHgJjIrmvmErihzAc442HMyRAiV3RZx1QfPba+qQZ/bU36lDTaDmhvPpP
n1Pg+pYioXabYob2PfuFFz8q07cm0XeF8PaZxdPksU1l8w5EMsDjGRVrYRBbOgCYsciW8luY2n6k
HLo3vTDRnBl6IrYpFtWrMJmtITSrOb3rV5d86gV8FpmBA3XJwmZYEw+tQSv7lAp8qs7AHFa59aVN
sgFsX6hTqwZz5zl9v22peHzomzqBVZl+JpJ/QyLzksBoAQgLXa++XHqKiSmi3qzohAx1VD4XXXTE
O+igT6QxvHdpgmygTCKiqP8KrT4y6O05nCN3/l6amYgWZzdV628njcAFzUjKHZzxoYP9oTNgLGKQ
V3LCBs5vg/72iUTKUoqjqgn7bKG+QfLAzC/pQEh5nYxBv4g9grBDQ41SnjMAVQVyqbjrd3bRbH1j
uCPocYMPeJMa9c6e6sh2FQ+sfq3I/Ih532MCQm5WeBI4w5FR2/TGK93rrJ/TZUjBXS2iQvIqzHEt
VeRwu8bch5osDiiDNtJEvZQMX40e7+aJ+Ak7R9hUgV87G63InquZdXBI5dmW/btfORdeji2M9SYm
mcStNw1KhNJMjsmQUcBNmz0Ll/Yz0T/bz1agJcaFD+uclWLfWF7gsBpIU+49ij4zz3wrE+vHN9pL
JdsI7IMx36llCIqT/1RzPQaQz3LbLX2UC38rJ4FkreP7MkIahbYstkHRlcdWZOcFDkZY+UOVXPmp
ttUCf6Fm60+TxgGhVDAM48XSOTgTfjAtfm0TiDXgHrfPw7l5KCg+zgvwI8Af34lfpeZcq+Klnp/r
+ceXlQxccMK+uOYAQ9BClNcs77kzBWP122fuc9I61PO598YyvDhy2Mbr/JsM09ac3I09ZdE0Nha3
T/pJIACU7LTVgBkmzrcye3Tqakeuxd4cClKICjZP6rTbjoe4GT+y5EIv+m7kZqH7/MephwvJJGGR
MCtAZwedXdvBWuk7F1XXrWdz9VgofPcIT3IY83E3eS/83mGdq8fJhFEizkGNX6OrooEHuR2zk9c1
d25dnuqEDa3Mnqo1ufjjchxm80TA/Lle1cXOj76ZMioCdYNiDrk6Wa5OyEvN1zmbRya+ez3JosXz
Qr2B6kiXJ3rSg0LJY+NzX2rTfWopUh7sC6odgzAJ97JYQN3aeopX77tInE1COrqvZXvNl7wV+nOf
GqfY+NPX4iBW5zQyVzeAgLki4qMlxmLTNxyB7vTJS/Dr2xpDqNwyIN0X6jA6VxjNp1SUl7jtL5I8
6KZSV2V28MxHH+DEW4mXuxGMsdhlcATKB4WbGxPOVtt1bn81O/OFGFj6KgBKvdn9ptD3pyliG6Df
qUADqkNpG+d8LL8Lr3nmYAqXYtzWxJ2p/7sdDZpZvKjP9K8bXTrGxcmQ6ZPKVEGcxO0ILt6dungT
uWcEyKIuRYyOdNCe/IyKr4wvRq3bZuQGo6lke+NVkCz1GyYSBI7JidyE0F6du8yp2T3qnXEros7r
U02wpd3kodePgHXwSOS+91V25uu58vici0X9FU5hwXLpAKH6a0U9gmt0fwlaiI229kQrpJ+CQScr
xqcZfJ6Y1v2QoCWd3fU5trm3UkH4rRO/tTc4z+6fycSD5htRc/X7DIUWMg2xa2ziUMvM3GTg8ahl
HsdeezDb5Qr9G0nLeHD9z8lao6quA32wX53M45zzUcTkbA2mzenqgfeBh/DJ+mz9wzyEvVT1Zu7T
V5aZQ+kh8+se4zH/olMhcJuHWTd5N4qjAYLSEwqodyrU4i5qlBGWqg5LWFcnnrdOk55MUx5H7zhK
g/Wlje+WFp3W1O9ds3rJpXlUbhyojEvFH7caqtR4xe9GGIQJH9zZL20833eu1gTght5mivUtBGlr
aP8qjgVgEXqast/Fsq6LnM96+zaRoJrkCV9idtX74jh38ANyvdP0db9O5d2EQcxX5gGGYNNazm3p
QDQDwcPS4Bd0WSQMvxIgeOqBnfPiZyK8C1i8PYxwCKPZ/zDmHUuL+aJt8pObWW+mMe06MRzzTnvQ
xXpo0+rVGRZyTFYW5XtLq6IFhZNo3Qe3W/ZpNSMEO4zx1eakTDhPJkqz1r+1KEltWbfdsERNRVfp
yjBbnOrllYviyCXxF5MzIhpt4+kvmeejGkUpqNghMKP5rf/icXGxOIfSV0PkSPGaL9MurYy9NIeD
M+Zbrc8DY+GWgM/2mD6M6RndziXN7DCfvAcL+GOxYOG7L9msYRb7PNHehfnlYPfxJomnyCqzL2Yx
8la1wERzayGrbQDNWibBvNLCaslp9jS2KcJpHQGvoVjzmoXCPt1/GTT9F33IrigZkB3qGTbUfZ1E
4W/TBOi8na9o286DDahjI7XpCcSoTCvi4Au7zN24y0RyyKqda8t/G5DYjmmNPcT5t9TJ2RrXEHj6
QJs6ehPJAyDoqFrtY06PvOr0KPWv2my9mxkSYG/cmSbR4662dUUXqLIL6sTfwnWEtaGBEv+yFXB/
VzujN/+mMT51QJ6a9uIRMBKKZr5apTpayCNqoLYKkegG3ejd7E7nwWkeOmlF6ZCfZU2cT23+u1Eh
2SKus2W8LUa1p3hoJ2pzt/YjZD1RZOREOUt/KGY/yssqkgisVzs5ksV+7OOveMnvuOCg+Qh3aSqG
RvvBNwyE2FXEr/1mWtkjoOUHrULdJnEB0hbqi/PKigrW/3Ypt27Sk4v5okouJtucOM9QYMwSQ7UV
0U5wEi3xf5DGfTxZDBxdgsaO8B1EpjmCumS1IIVHkvA/PZhQ0oxY48zXhRDKDSQw5DGPXfzRVJi2
x/ubyqlLh6MSvMLOM8lPKK50ESAxjnyAAlHuKrvb+UykI1hbGHsXASvQDxdTXbL8q+05idoqML0/
k/gji4PJjOsvsbAEzb0RroY84qv7TGf/QH0gBJic78vefK8JqK0KJA0UjJAerc619ALXOZWa2Nr9
dRTsGvo/0o/u+sKKJuX+1WV7R5U1uTJwafkaVN1wnq1vS7b86RLJNd+oON6Y6d/YKJTSA2ToH0vc
xmu7n0ymWxW7Z4diSK0fwrJvQcDSS8E07iH/Zu9PK5PRl4Qrcx3OuMv2gLyEAHLmDXl/jNmvPLfb
5fIQ62mIooETnDfLFifVvw9dGWpdgUdBjM/wejR5Z8vdVJjfTse9vI71HXPwR4LuWnEWcCRgevUs
RlinHb8Ku7taGuq+pg1s0odyI/52KiRrdtoyFzl1MJK25duI/go+aj0tg2SU0WyMD8uQv5SUOYzd
Da7Ot5aG3sXICJDq07eW/zV9ofeqbM4JH+gsUGKP8qZoAdPgNOtcL+z6xyT+brIPbqbAujF4tgfp
byF14nAZ6cDlx1c7u0xvH6p6WzLjMwV6v4X+/tqtjnLWnSBnHLFPE8apofmqdPXmCXFt7fYjM7xP
e3wFt9YjoeJdLPVtaadvoG6fqXe/VPnfoNRLVe56LnaMFiR2fBBIthVsQk32RDbYhz5XZ9/ow7g2
vobM/9fHDcfYiRqIoCviX0039xWJWzZ1kTt9IJ7IIYYn8GlYD+sp52orf+M6Pycx41ilqbu4T7NH
b1HxZ3d7JPNyeMky00NMCFGIcEyBD4ss8gqvfhgarQyhNVRI90KKRkfoUYMW7mQ3nnUQzZCHyGhh
XXPzhKwpFrwKKe8vCZr7iqSxsLWGhgWa5R7ROPlhZt5ucndY2SPa5KR0u0XlP7TBYphYSjRLod71
vpDFf60qh8Pxm09X8OWVxg3SFvVj2db5NnbV12wbEiUYTKC2mMAqi2ttMpW8jK3Dn2kjreSivayL
M+5aCwi0l0SGzuZySkdtPNga8h8gBoK4b2FOQ0uuH7DddTbgvYkULYKkgqBwmCgnO9uiHOA/U8Jk
IYO8n5T36E2ZC4xamoxibRQLYWzS0cg2UlVi56Xr2QE55KRtJ46OaTf1zhf6+56Jk6IbN6FE1UJB
17sJ2GD1TT8QAQYGv4FFVm3T7EsIp41IjKvI/YfJBry2nX1ON1RAX1i6GRxodW988qpx3+j8LwBV
KWXdOl4XLkN1IM7pywMoccFDZB9fNQ3qVN1sP6N59rvxRlxpzwUD5dq6Ifx3D0I0fCNlhESagrQQ
wDrzxrWqO/7TaNn5TJPYzDZjQ8yiGtbvfOGF6dZ0idaS3XY2JitIvRK2b+kCO9bptfIOfD3/iKVy
dpnUDpVTPMzEQE2uegAnq6LOJeTKtGsI5DQDXc2brS2Ks1sDjEFrPs9oHO18ect6AAeJADFYrAKZ
nDceymz1YWIbBkLf+e6m1bmWZQ3uFXc1geluEgwyD1eOo4yQMDoiT57O1Nqn/b9YcrCn7NDBahXP
xpD/0txwkUW/TezhcRT6k+7V/6xV3a4hcDESh0eyOZsfum/Rz1fpAXdB2HTWZ+xhwrBs7Wj5EpYq
ay2kwuWvkTkGOkG8Cn3NZFBXQMoWWsKqc75iCy+H468HkSoEBCQxH5asvW+c9IK0/d9KZc+RtfSb
z/WHIjydlnN3x1+8opP7vIFb9W0soVsY/KkL0rZH3m05WaBcg7xPuI658+INUbVTMKdzGqRy/jSG
9a3Hjras61duEfHVxuO2FZYfUmt/V9f5hbbdmYgucummMiu247jmqCqTLVGJAyIEIgwbY5FbIXuF
cj9tA4tXayOH+muIxdPKy13xYvMtrhmN6LyMqWkah9EEDJ4R7sMFIn6rrHhE767/0o+6RKrH88Jd
+eo3vbtBR4ZMUNZbn4U3GgTQNTnuBIThQ0Ne/5tVyGza2W3R/2L1ctsinEoEFnQ37fty+QUBmPdd
L7BjyemBEPs9TDfrUX7QUCcSqTaH/Q3jtAoNcB5dSNlqR4ivr8LyooY/2MgZ6cq8MH5aGkRFoS6p
W+ob1zARikw6o/eN05+Fcbab1AzXapo5FMS4N9icXcmBa+baFnZnm046t3Nhn6SdDLtYNc/1Unx5
PnH+ZWPsCnKoN3JhwJySO7NlgyOqejOPfHSJUbLz5dPWieOXVTn3Q+X8VKPPJVWHRVFdp675bAe0
j7UGDUlvYphJdhwhnhokZaHPoxbOvU3ecxpryPjrU1vGd4jwz90iTrIz9qY1ukDLHzSL6NtCOU9E
zr1M3i0Z9pZIp8affEzv1UhUuXQvUgLxlIjeb/YtKzWuXQYWIkSxy5rxfjCsz75M3tZ5ejVa8Qau
zxyqmyeY0q0+aGDM/j+B2vaQzv0SKgHMm0lj3K8eivhi3Zmp/gultZH2Lc7RPnROwStDmLuqk5Zo
FzIHlz65ImZnruGwjK3x0Ddkp6MX/GALM/EaYf9zzParySGfdMk5CSt2t8zlo5S38XBFfkpWeLqR
HQ+HtLv7KvfKrQ8DmYlKD3OXG0dDYaB78g6NcrJxS2KPxZAhyKZR8HYLvKfIqDe4KD9EQqrdKrxH
e6ATg3B5bERUtm+Tri0DVZtt1KXzgefUCmDon1rhIXwATLVxDUX5xANYx4pXesDh0yEXUMmVg+jY
S/Ht9fl5yTEE9Kh4Ucv4UxS3VbxNG4TPukC8I5ZTRoa94TV/qw44r1wGVdI50a4T2XKgsvHS8/en
Ht6jNw9x46i9NlHx4NpTz0NG6umNTVulBEmS4OpaNZwUGZZhZvf3szMczWQ5rLzxiHF2VHRlMJDT
qTSdMlqMGs+O7Gg3gRa3Ne9R1uIf/Va0Go8+t7fUGEPjG/YEV7AfHO7oeuKcJd6Vw6my8wDgNYtG
231MU84Zohb30ueZ7KF8YhQ/aKaYDZcpSnv/o9fsN5cYmziLL3iY9m6mP/hldrQ1WIZaK6BzKTrH
CmY8UuN5mgkq3UyKTbVxirAY6ge3FEA6LWgQNiNUUtlni/5iZePWkuRbn7IsWAQnFvA2QkxxYAqH
iV3G7GnwyMov3Oq9KkFFsahFI796eRPpqnECrCnAYVkPpaO0TaomuaUI2gzSpB/2vU+SJ06d7pzo
Eyt4gzJnchGK2XPsXhGHu/subm75xA9CWMbWqJwXX3r6YdEJF10Hp9+MAldLnRFTOVWtHg6lJVF/
s9y7+trsoFj//FFEOrN5gNw230oDDBifJ7rGFhAE7Q2XOSfN3GmcZMNj18xsz8mrBMZppPPZLAD+
FjJ8Wu22FmqFwCzKS1Xkrwip+Gpu5WgpmRfacTRYj0x0AilnPjrwVQ37wdWeV09cJ9d6pRhrY8P7
e6v+roiuyuuMAGHhXnRF8vxQbecuj9ZpDFVJia0jb/L1W02zmfMb1c0LgQrHpsMNaaf659DMByot
Dmbrvrez+qBwSt841ggrr1kvZU4QqSWFsc8od0OOktyyYhWciGFOkTeLOcBUe56IzHYSt910Xf0B
2XA3AQ5vEni+aJr0pzxlQGwc+2Wt+6eeqcCq+oPmZhdkrPvb8inr7FlLtTsc2y9p6lxiX2O/H05W
ap5Fd+8qECi2nI3oUPk39cnQCE2Z7B3W0nXTgNoGPcFGet9trW65OBXeuaxcvpL6yZfdCynie5jc
41isj1Xds+kYKHSp7nA0EF/guHIAt2TMGlP3hWeqC2akqAIDGnhXfF1t9e711Yx30P6zW2JoE3Yw
HdAVXoIIZemw4lsBj3ZyQuTY3lTaL1OR3Ks8PqXwhKOOzFCxESUoXEbxQinCv1yl21gv7wZwhGH8
ygd1saQeyNx7AxK6Hwof2Sqcy9Dvx/ELBpi6GJ05jm3RWs9xUU/B5A3fNUhuqAntHqAOvax8Q/cR
FNWncvNoUMaLDe+e6fO5bodj5+LvqWHaqhE1B9pqPGLnute/Yx2djMclbJnD81g7hCh70TS4UEEM
pH7/BwrdTfYBheUm9u2tcPuwXtGfLYV70jhMG8zMiLjukqk4qTk7l361S+l77ere4bi1DGbK8jVu
xjdTc44F+pp00t4sRYyZZ9/PDCzguR7vqsd4UI5olqpehrjo0zC2dO7+Udm7wWadrYZdaoIIdPIt
RuZAt+Ex9YcQxAQgtgm0uNmts7fx5k/afh6xme2xmH7GN80ROvmDBANwifv1teXZQuJnVV86aJrR
oCJGodMb6xpRZIHLARlzmeyLiSdFJfzzc0hPdKitCaBI9e7WV58bN0mS0LJsxrGfGocqI3CDkn3N
3qbB+gKhARlehm+mhifcpCEpyDvMeo+960W1617bwv2H+2KvOnVsJu2XsTUaY2A1iv1mueymcdiW
js8XXoV2vAQlxzBe3jVyVuvggB+yWjI3oXVK8j+R49RWGeJSYIw1n48utSy3ZfClZY/iLt8azrQz
PHmMLZxbrna1UA4XGqRwPiHa1J+myrxBwpwQgkpgeqm3tFRiJ55s+g/i+TxYDJu18i4DlP5U6w9r
RxLLYOXwxuvZ5aSHPM/DVvLE80PspqJlAjfHgvOreV77+XNonZ2lrUyK2vqOJQSoVuy1Tjvjg36Y
UUIk+MhgY1Ua1h4f/jydlDsESnZvyYJ6TC9ZPqY/k3kgcBb0A21b7tMmvhioyXCKnWq/PnW+jke4
HNjFDduFuBhlOOQEGOcUKG5c4e7t2Nh7JsZj39cH0niHwOiKQFuwosGFHCu342mu8Jg2QouSqTot
rgabpYb3pO7e0mLkyFmYcKhb2WkF16JTjudUyEPLZE5fGyCnGWRk429cE6m7AdBITnMeAa6/ltSV
bSjeCWafsIcyVyIqUiFObK3PtmFhzUeAxs2DoykPUkz+gb+inq+nT6uqr7OrEHN3m9ETd+hU+42o
qixK2+6hyfxPVfpLMMn4OXPcY9ywCvjppbnFkuN533N8v4BKh7FrbwxXHfvJemRsYHnXOFa1jV/O
d7Vx62j+pCaCr4KmYm0+WYjG2NXDGsJspo+wdr5tE1dVOXFX0WTFdFej68tJyvCe9PKFKAjeMg/v
fneqOpZ9+EsdiVeav+G+IVkbRFsTXhU5NdtSqdf7ae1PnjM8+cjhiKIWgNmquwLtyA1CNja2IvAX
5inAWMfntvXL+hHEs94MaEBVKk9VqhBi8hWBGGARbOy3WJsLXHD9eTDcc9emLwyrgTGY0WSoD4NZ
F+klJ5vpY92ZWk0d0B7uMpTum9JJscrYcw0w6z8kWEycXHtrZPlIYvLMoCke6DEl8cH5UUZ2mDoI
NzdOApjumVEM+Uc6O8XO87pobMZbTCPEy0J1Zq5lQen+kmvO6cUpY3GbNnl+HCumBfEJORn1nQQd
/EekfsgFE8SFfl7aKqqpSoum7pan7V5iW4Jfd9r92qp+4yNQCeN0qUNdjG+2a96vI/Kc2LWufuOz
iDsa05mMjzYM84heNxwMb+vPLefvylboPOkifSqp9oA37gkXcYxzovSGCW2xvp2FmxlRckgiCA/2
qjMJW13GrFg/6p6JJNv46YDpTW+O8KZCj+JbWnCgdy027dy6aygX32mx91ioKokYRa9p4e30Ee0V
vMG/pMV/Rpb+c6flHiEMXU7ffJpsMFXcz1P2ENv2HSr8nUwzpgeEYKBr/c7KmWnGgb0ta4ygGuhe
HEv1Ugv/l3oadgFApx6xUZ1C4SY2P1lNIyRKdTvBU9zRlGM/OMC2QZ2DnbjWiO4ifcYo9pMWxbaT
TTQ01pMo3RfaHtEsmemraXV7Z7Lu3Rtjy4rJ6Vx8+JrxrFzze9S9O6UtjJbxacVWBiqC2X3GpeE0
VCrEwNqD3XeBFLQWz9N8zUb7GZ4P9iDFLlA6v85yh/MixyiAcaNxU0DmWL47i/3Q1uYlzuQB42VY
OcgMIYoseh8ElQezbrxNmbEvOKiT4cZq9B2LGx+OYFiOew48W4sKz9rqs0O6QWnSO7JyLiFFqcK1
NJ6bFb+BG/c7rPnM93GY2qwTo8O/0H0gBVl4tD4MKw683ttDfFo7IQCMpiQ5p6vBhZgAacPGvFVc
hZmRHudWHYu4BL4Xj65V8wDpLD0ds8virZe0bo6L49z31nAeW6RWPlUCNZR4MS6/He9ytUqEVYbO
7am/9SZXAdjDu73ScCEG7Y5dMox1De18MQQLDmylP5azCAA46puQKdDmKZy51CRC4TidLl5mnq3Z
3yOFCA2r27TCvcaWxpvtcDTn0OfA7tMEZoO+MAP9zsAFWCyMfYzoLK3HrWc+pij+k4mgECGYZWPX
fMWVew9MJs/YyeqT3/v/7MXcY6o/YgLEfBjneCaQ4Dk/Zqt2S+xUvILmYW4lI0F+JRblF+UH17wW
v08WUkk8KWswZN3bGPePa/zeZuqSy+UtKeZHo5PV1hXkZXhaeZX9EokEoV1uMjdDg8+6fnK6pQRP
y0mSqb3AakUkSqTqmAnCWFVrqFasU7r/0K1VhFMmWiyX727OolJNT6aDk6+pOggli8Ybsy//TGd8
7BMj3rXxwiSBGhYvVolmGl0+MFeL7Hh1mFmdx0S1P3rGbQBOx5bup84G6fXWNqtz4vXfiUBS5nt1
0CduyRrC7w/37U/DRzsaxRHLeMTivtcNgxImJI5NWX7iAWNYbJkneUIfQL8f+SQCIlOO4236MCHO
vGHvGv7pJsOdK7G1HOQqvh0Jv/rU0Mfqw3iY+/bsD9kXqNkhqzsQEdguygTT0NTmneqbu0QkB9/x
AA3sR/SXRqDjAIaC1/Qt2MNvixaDCqKaCbbZjaaxtxBQVnCdWgfrW/uLQaxI/zUuh0pgXDFWXtqE
LpNkJt5nOjh2/Vao9JYSgpheUY6Sw/gDGiNQMXje3G7btt5eb7ZWIk6T+DFiBIP8RvYeUIj6384+
6Q5tqmrWEDDQgzVaT8uMWHwo75J43sPgPUP1Ia5zsXbDAMbFw7Soh9W0n5Da7jQ3P7gJSD9i6pFn
xS/UWc0MZnZm/uLnRTE8348xCykn/VbyqOod0sDbhCft0Q+E4tblG8dCYWs102oa6dXKZUA/i9dN
FNRLyQ9EDwKQuIO10cNsvrZfviHICUirWyRwzwXXVHxysNSC6ZZEl40Pcwor4G66kuM8q/pfm3MZ
GkJ8CIOgjD5+9Ifkhf1tP6z2/ZqaFw270qYoNG54Ri0Ns05gVNN7d1tMkdy8ORUSIHxWH9kEzGIU
T43PN+nUcDjutEFFxqzya7K19DKxd1mC9WnRgrjEj2Rq7lut6ETx8va7r4dozuawiGPu3imjtkKr
Mb6j3zEWKMWFzLAJu2/aos9Kv0uBzlBqG15rLGLcxYarB4lrMPM1kWvKyM6gQdQ6wE8j+7MHP9nH
HSxYzmWrN/I8JziFGqnOhSqi1aLWd+QG7nK+5FlchtE6WOTEiJQqniwfgWjb/DRoSAWVxWhoUp0C
LuZ9tdiERms6oTFqkI+MxNGnN6l3VY2bNGu23mw/lZP/aDQcw0mKJtjvau1KM4nPnNCdyaA62xgA
67k7jiaeAr1FevMPLDvQdBDu3PhkUUeYpeHjSf3mkT6Sn6qrO1zFJE7YifbuLc5T2cyMPr0dqanY
YvlFO1ehYJfOzmfo3GA8Z5Ga3H9YgF/qNX4tjf5HxWBiICxHMf50JkCwlae7FYo+xiQpJnQWWeZQ
qSHmv6r60FacCZ73VLGB0Cy/K1f7ZM5Ppcs9ZSAfnzJWYtc3zvwDj/HADI9u5ero8+dYeK8YP5EU
kUGys7OF5zDT32Vu3E+Le/H66S+l/4ZT2quPdmw/N17zs+g40psb/WXy6SYxiQtpeipnnJaOv/dY
NkaJcbGDm6kHc5tW4pUYjl9stsfcvLPx+Vf+idyg9wpcQQzuvzjT7io+5G5Zjo603paGU7vLD9R+
n20XiGjNcCXoVzcBh9DKSzZDuDLGrl4fmsnEAwjAlXWhvr44MOvUIe6sAfheO6n0vuW3M5A8SmYo
f8aKEe9JQLodeRgh3cBEi0kVCj/6XZFU9wrqsUaVWiKLXYs9fh08Zcu2x28/p9OBMs0w6dnSEDZP
BkfW2kZCL579m0qGQ85gc1uxxhWAylUPZwkVHJjdEIyJ9aAD4VeFjBBszcnXdHNu1S+C8YSYEt5z
+7GlQWUQYsMD86ov8rjelIRaucsdhPjmkpzH7MuWMMO8Vu1/HJ3HcuPIEkW/CBHwZksCoHeiSJkN
QqYF700B+Po5mN1EvH4tNQlUZd689+RMdHo89JW0tcacG8/elEZx0mf9ZOu/pDH45pNVRrp10uhg
WHzVWM+E2YFp4JsLf+3ZWUOuep0y84tRvB1mi5k+SjCOm9uhtfyuIWZud0hy6jdTaDcZu02KyiGH
38XCNXeEG+WMubvXAfVp4gYsJWubxgZCTUprEmxSjee9oK6S1S+TW4bFO/xqEZFDBhmoSk8AFqei
qPwp+mKFtm9Ylj9qoDLweeN0BzuQey26X64zybScHZaM1YgWbg/qWu3J9tb5XmJAkTXNrmbMXyIC
cy6jL0m7gXVbDRJbbx8TbOsKBr/OQS0B3CUYtjPDw7JCb0BtVBXfhYa/ISSOiWAUBj52PNKo4aaR
+r0qfxgFBoFZW5Xgk2INc2T7IWlHUyEsOAMBGF4nkjADhyEJcsrPXTn17hIRBZMHTZvTmSu+VdpN
bWLrcKZzXz7ZqLzO7KByo+jYNjrWWu23nrj2uFaqHEFeouFmkDvd1f6YiXshtjLBNkds536XjLVr
SFAsigA1h2vHyjbJkHpl+GOjT6RwR4z5ReLBliX6BvzAqbkHQnK29cI3MSs4Ufhpy+FxKrQ/nX2v
k8O+Kkkp1r3au2EfbrtMeTXyEhW5cViYY2F56odfnXMzxJAkD5mnaDrnejf5eY1wP6pEc5s22dKE
hsQDqz3AkqNm21cjn2igUhKl5W/TTJd2PEkAd4whOKim5I0xK2hBj8XMcMep2bTcvbq40y8k2rc9
Roy2tiPaXCV0qjDFE5Dt6LFBzlDPipo8JiJ3zovNMHdedKDWWKOl7ZAjGX+wqBKjpDpXR0iWnS5W
aQijUVJcm7xROeeUFdZ27r46B+HTcHZC3OIOphu2ppR0OgUT+vpc+wpvkd3mx5aMqH4OI6h+NT2+
0lk3Etcui166ej/IryrvohK7uuRz4KDSfyVhs5WUt6bcSVEJxOgmKC/C69g+ivTc6aqnW8vc4gcH
06piHGQrXrgMDWzdUzocbsYzYTpDJNIYs60qGNPnDvMk2Y17fTVaS9OZbyKWcbeh7rH5D2G2wjwo
r2RoZyEDDBhFvC4/+gBMLCWqjCTcRNNG6+UXvQhXunWULZ8uKZ1ZEBt9z81bRUMUzkh11JBjxKeb
AMQiuSbhtap3NheEholfaP6ifyr5J+66rD5W01eBj7oi4zWHf/ZnUBH1jM8F3SlSsI1tUeESBBkA
QmhtAKcwPWv8jOVDH1yYrpijz3Qa5Ywk3UY0G3COYX2yWCS5YMESqGXADU2aRKPyc/u1zV7Nxh0w
IJtAech/0yccjfCfTvBPYx1ZO7uDhAXGObPY12MZ3Z7V0StJJySfFvuSm6LLHXdqGzTH0Wuc/NBo
DucEMR5CiaFGxodhLIKmV0fc9dSfrOmjiNuVqucEv6bBtrz0zGLjzWhL6xwNw2Z+PRmLzZeVfnN+
1J0d7xzCM+n/GiGQcIBqvjmRfpDVdIvNd9/Gcbky039lIq27svnXSwb8QRkPwFh3mPgIkOe58rJo
1qz1iGjGoghQwyy+9TBLtyV8UtaFjT7wpr3thA9HxYBkWMmVeT5MATA2cDRiciDlaG3ZKOfmyAWU
fa4W07vZPtvQounWBWJXaq96hS2PJMJQrGb1ngGrbOTEq82E1D+syd7cR622lpvualFJMoV4Kw2K
AmaiRRTvcvliyxAdXzvjGg4nVKmVSlsszSrn0OfIRKrXpVNafgwKUQi8gaSyciN+ayfO9gpkm1kd
jOEuJZJn44OEO+iyEntv4mmEWkbb5ArjXSZJgBEFjtEqp0lDa9HLbW6+OwK/O2nkxi1QOovyo5Pe
WvwiStx6ljRjpiE/aFVuWN9KeXnLuC/CexU9DfldNg9NcB5EiF55npR+3xHbq5iCuQnwPmXaU6+a
FvM71GH9J8WrvYw4IGQywHtl5TlDgXTXDo6vpry7BSIvuVej0zF9vfbzRndeypbFkDSjJYE7lQT3
oP8o9Uj49awnsIE2U4aBff4QJFqxIHlBObqxyedFA47gWRjnCatj/LDsXabc7fIdkKlhmp6A9Wja
2yS4mzyARrKbFR+7DjIEpg5beWcbJtoF/hLmqvvFf7iYfEW4HUZ4uFtLPGLnbDJQJ83i9Jk79j6y
m5H4GoZejZFnTJi3ewmSxalGXjE7RvVJT72WbZA8oYL8bCAsn/zRkYWEmJ8Z3TLRzcAtsFUPzc7w
lWR6ccpeWrNqEAqCxuVlh/Y7MoJwNWwJM3JkEBNdxpdLstZ5zNpwk4FiKgMindTt+ybd14LASnUp
85K+/c6kfp+Z8zUHYhOV8nqM5zUwHwSFahUx/1RS5zPHkWlRAQN/RMC3XH06MQgEu6uIA+wKBh3m
Km58g819SAVa86wBVrW7tqXglK5CP4b1q2gvI3HIbFNkhW+r2U8c8aBKXXkYJTJZAP+Y7K41zJdB
pm2g5H5OwvTi3jb9VE43BQZ7C9+8M2BWTJRjl6d/NjGJ1hA3Cru9JOMYI77ONc80StkWzMkE6niY
HZtK7Id2wJ6KMLfsX9anZZteTV5qXPP37Dr5V7dlV45NkFgUQdX0O2vyy1AMz9mOT0o7b0wJQW2o
OXVL7Tu0iAID+ppzY6VLSrOM2cmoQAsOOF+sdt6LYMaelqjk6P6FUnXtJ09Bpug+Rma9JhvwVDgA
rFhkkDLtspowySOoqJcmt5vqizaO4OBuS7MMwGYbTInHWncWQ27nXHyxABHbCabntvAka9inBWOh
Ln+z5WktFJZQbpN24HgVq6bor23CvlTe1hPcP5S0XEb5k90WtycD0/dcwvCvGZtehqOq/xuqw0yV
beWneVY3JqKOPR0lpfKG+hICjRGSm86EG5hdDwn75eX2nJFuqrAvqMBj91LglzSF6aQdcbJuRXUh
J8+JopyqDnPUjD0gNsQdK7k7RLNXd0hxqXxVTLEZuvoB5+xo4AJTWpz+1oOAZLZsqqTFVXFgGJp0
qxzpqfcMtSjIAjXapvDACnElmfKrS861rEZKxBwwSbwux3CtWVC8Jh5W2C1UTNBFMLEFLsXxC3NU
uAALEijaaCzh0Rt9h4bvtdQyZfrXI0pG7btMBTGSccIr5kR7XXovmN000o8Yi50q/5oggjORrCUU
iaY6DdWztEB2GpT5erAXsXlUGRSTrd1MotmNKO6DzZmJfhmLtWOxyloGzgAqu+CPRXMCImPyax2z
W99t85HIdRPtsrB5TfTgJe5OfTX7avjLCYQFnMyFwAY401WZVN4Z94x0NHR9l8PP6YdbxyUh34vG
2vHuy/aPTDGYd+9t8ywNvrtslzaPiHB8TP2ZBER56vA1wP2b4cHFIuGlhsA83v8VCxtBRJRQ8Hyp
bjE8ZUDGm0yHieo59OVmVaG3DqusMt1aI2olPkhwRuq+CRWuImlHZmmskEkxe+vV2xQ955DFQCG9
SERfmF8r8ukpEK6arxns5qXvcCPM2OrtfUsHExNrizWCjekLwTm+nswLCFAOA5+UGIOLJpWvivMy
Gu6UPDp1NxQTjfpNYn1wokgbYKceXipL6k55hJc3p3U3tLeAjxofaFF829bNBuZX42EoysvIWNDJ
nm390apsIjd5ssd3kexbHFXVSLa4Yd6uTf+wkRMsMDhBrO1y59pJs2Vz8tJzUbUo3N3t2LiTwNos
xMqAmcZIdi07IKeIY8VT61dgh7uJaR8J0pQNH1E6n+VY3eZ0XYFU+gkuc1p9WilABHZ5SO1qUzXm
hgXtK1mTTxghX7klwMdJzIknfF/xTvSal6bBuq9RW6JmXZDHWkZXhEpc+lD8vCerN24x+G0F949t
jNucF7zkBJoh3c2S6qWjvieutgW9csRguJMDyq4qfRJAusd5SzxOWY/z4NaTAw8G4RdSVpSTnG66
FatVvTgjjcHbVqkomCaxVl77cviVKXe5XPAXtcEORL3bYf5JZsIFqbKFYLwbcucmO59GEl+iObiE
QtpWBkzxhhJXg1vADT/pOb2nDFlWdnPShVoSg5YKiCNObh3a98TibIzBsgTJhsj4kXTqziRtvbaw
X13mgGmwUuBqoewy4+R9MC0kDotuoZ403jqH8GVnZ+AJs/RfDX626AEdDvEpVcfHjLEqtYo1if6L
Stgy77ON3mtfUkLgp3g2xvyaZf+aIsSsJd5GwT5iRTuHxMNrLTnIUXgRot11hvMXjs5bxIy2qWS+
k+X6uMJT88L0pc05Lg35l/nJv04ZXNtUvH4SG7BOe5j68IpqrIc1NoBnUWIvdBZ11KZoa2dg39a8
adLew4Hh2np+GIb+XHb1s5kaZKdjqgM3xjLggMwyTB/gvCQNUFuKvY2uFJXTPUJJ03RlY1nyrU+A
AVG4tvKA7qu9EKvZwGBDwn6v8utgMvZ39hzY+J0mxQNY7ptCeDplM+fJdxrzO3Lwgo77B8zgkkaE
MQnX6xpPOtpDwu9hU6JkQ7Htbf2UKkus8KQIZyDmpFIjA7qTviNiUbxX1seMpb1Tv6iAMjYvWPnv
hOE2SyQ3GrNHx2ESKckHhE4OQUIlcmitYuByJn9lor5hF0Lg+NcZjIytjEYyphczzH0/PwHq/d/w
TCPhQyU9R4GH3/dfyEcvenltcIkRbwcgQm1tGcmmIWhVwlEpCwWU/M+QvY46LZNZ+yqRNhGYWBZZ
PKAz0bLN0ziVl6bM3KQ2yRKSuC2b/dy2wDJ1QJWhl43dcyA/VsjBWcyVp6ClcicdQQ+7VoO+VkVX
FUnDzqV/SJlPI30kzm9cPxIJvGlg7BOO9FAR1Lqtq8+XqTIIsnUgiyDS6fJXpXGfpXjVDYX0AG/7
DOfTQD4oMGdYU+OWVuHXVrLtnGTLDeKKWfhDOhzjWN2nHdE6ccPMsNOjh4HeWUw1H21MfZZ6GJIu
cYahvC8AG77HMkiBfnyWUQe3YRF/wqMU916dOvh41FuY1lsVaX7hEAUDndEEroKQsCrthU310Gt7
I2YQm0WArhw6aio0PW5fNI1SgKYfwK+hUDYVtm9y00nTuNHa9A84Pi9Z5WWZGSNIxETH92mPxd0M
MJWEnhESkgGUduozg6h86jmVBn8z9DHMtL0B9QLNlj3VY35D+XpJg468gPVqZsshxMyTn1hjYGuN
vYGupzrmRpnlDzlYKDMGE0AgLVJHl5/g5Uv5FToJL3PeKzfZyPZy3/9L5xa+0fCdkuujmoZlFI3Y
GsYcsnCqpeZq6KcfaII3Z+zPgt9ync8Z5g2Cn4tDnoJemhduBDCcPDf8xmomPoQ0e8UR116KaQou
UV0+bJ213QrbiayCqz6v7xkkrHWrdp+9BoBhSluOiCLAqpdqr1MU/hJ8e0pR+g8ayBMZ4t84R9Te
CqdnLUDExCb2Pqumfk0q5Vv0I22BxnConETvabUgvSzmFpR5amyAqx0mkNgBX3XV9Fiijaaicy+z
jWMQP4jHixklLdkQ6VfT0qtJdGgzxyPDreAlp3txWz7YtdDLioBHCG8l1R+q4PCdBOFVwJ7KxpnY
9mAsrmmtCDJ35t/MOmgN+cPpCRhxQNSt+lelhNrCTMO9MoizRawe3dIi0iGb0nooFQd/enWXUawX
VeiqQmhbQ5rkUTGMjzCeNnYaXPsi88O53HeNvI1UTt9CfbUpKZVC26ijdSbWb7mKAsjGTPGK6y+N
hnxfcBXqov4rZaDkofoMYbySp4/gS5MbNWRpHzXFa0vRu8o1uBEE9jQh3uQkhd6TTg9Njh95o5tu
0Ztc5bAJY+gNqdIflp3lvd7hY7Q2xbJgPLXCi2HjLnIs4LYMTEuZmaCRS4jiFomP9DhI7TWexNFs
hj0Dmy1I63KT5PNbXBIPB3tP9M1yh1Ba4zf0bXt4ERnSY1DhPza+bFFfCZR5WuJc5RHRaMQQAk49
SMcPHCnHqmxRYDDzIklqkbXTq+bJfoRT1jU3Q6EhJXRJCF22juo4M3RU/dHpvGbhSnHEoYc8BJI7
yZeXUu/AJcjKtm7MrdCZNqBRcJ/VFZ9wn9/tMLwNMVaTRrUPZZt9RzHCcVvAAUYCiOY/ZiGfej1t
S9G7nVa9DUYHUU9DS0uNe6nN92lkVAZwg20UZnqUAk4cbX44pqZQfwVvDihATZkQpdOLmefPIYtO
ogu/FraSJsZjg/zJso1dWM6Vr/W9H6hIATXT3kL22rlfa7FyrtTwD90VHte4M2R912IdJQuau2LU
qlXbUVLkFDpRLyEFyudUsTmF1C1wGaILeM8q7lcF7lxj7xImtbk07kFabZuodQGoYAzsqFGZImBh
OkoSPIDMfNQ2wwc1JdS0tDEVTVw+WZdJTWm94k0LXSCayIHjfGTMuwsmZc+GDt+uMmjrkJMceI4M
f5j6yOnLrAZ+UYHEGH7qWHumYosnwRsrMn/cfiojw8zO1mAfhobaFzci+sUJq/kmz0n12+rFNLpX
4E+7cchvCbQjgyoz7HO/V6RrVv+LsZcNBi5wsjmbhS8cBcXNnrILJ9NWjfvDKIPcYBwjldazT6Vt
U96t+d0gLCL3r7Is+Swj+LQlcD34yYV6hVh8DjWIBENyEEz6REK6kpYAE/56nqxbraVeZObQ9ap9
aWJ7mHEIJXa1t6YJ62+5dpzjgrFiUbRL7sftLMIG1IGFE29UyaIwZBVE3XO/69j4zGMYf6uLTCfV
e43wGCac1vkuJnYXdfDWGD5EkeZZEwUWL2MB6zBxmJk5/D6IJfrLHNInMdkrnTeZ8XCDZoAIzfM8
+bGs77sgOBW2ttIL0Cjcor1ZbWSVeEPwL+8df8x0v9akDRubtqyz8AqLtLauIhqRU3fQwVOUu6U3
Krklqff50v60qvzKJHxY/WRjwT3JFmtFyAgCjArmdBsGaNPpxItd/VE77hrloebFlp0Vq9bE/BB5
dZYeG0DvcvqVFs+qVdbSpH9o43EiiRkSfDISx01x/bMTaV0ISugaIRJvEVeLD7qORM1rDDG8wC8b
y5arMnrpWmIJCdCQUqMPRDYGx1ipwLqypn9RMVfJCvzzbNw7U0R6YlwrUk7X1mAkwPAMwcnWjnb+
YaOos/sHBbTwQC+E2U2Zs41MW6ctuLJlcUgm0ElKajQoiCVsjJEqt2hVf7HaNIIDnAzFBHml+zGH
h4LW25v3RWrq7YZtGz3BMOfIeo2tJkvr2YkODXV/SYwkZN1X0P/UyiEVhtti3TPmH4s5Tygrv2qP
Kz6ZkQyZrtUBk+UOzIiZu5MSfitp9KIYwivi5BjP9SmfoeWN3PVNsCuc3LNDkt7xH5arRFQ3c2h+
pJAlUsKhGkgY5ZJTQZpiW8TBtnveXFZopc7OrrTNgHNvtO46uCEABmzpsLCkj36AY8th3Q82et/i
LbZSuEPVVx+95Ta7c9BXFEy9KoyIaKlapgUpgAw+UKLq5PPA4uACOEq6vA8jAt8Dx+o0fXKEudzg
R3LQR5kRdT9fQu3dkT1JvEE8ZdQHv1YO/bG1nnUyfhWmxdbKisC19lQm84/TcQ9GGYKDfBI5RCUm
Vmp+U8SfiV8lpJWBkkm+evE2OO3JIbhgTXeZSqtcvtay3BZT4GEB9TLjlXVLa/FSSyE7t045YrjJ
y9VVAG4hyGGiY2vmKBXPoJG/la4mSE0GBi8l/9KenKisvBVQLETvAPjgwwKasx3V5k9I6g8UjSkZ
GU1FiKksb+CwQFVLUjY3zfuWzDR6TCZdLBsxC5OywBtWIz62EmkUzutcxlLVZtt5XiY+46EAVz9p
kECYjHcktBMtP8nYzmxMUkPdEEFq3BRoLlbw4dHDmYGk/5foDq7wem8zC+FJ73gE89J59gScWGzD
o/5MZ3LBfLUxQ25Rx0sK6MkqG15L1G1Se6si2ITcL1mcbQboBI7+aLMXgvBCnKgNbRzL0qEKt3F3
TPD7ArCYnW1Kl4MHNsPXMZ0qTHdh4nXyFumy7XZc1AJOx8WEveK8q/XDnN/zAVMd3t1Zf8+1fwaj
EXtvGlerVDzUEs6vOFt3aKHkvoR2hQg5S1C7AHx9KWTuTJ8YKUNCUCSAsxVudgsOQMbrhwUARw3l
XLss6Rr9hlNRI0NofOfTe4Z60v6DSzMnG3QA5Zr2R21gXYnHu7Rg6NsfHUY7QExGdxM9oTk94Aiw
eOA+GwCuoNhmh0AnzkatucmZ1sVmtBHhcxwoQaKTBcDLgPh9t7XvMcHh4CrOGavftrU+cToQwFUh
pOVOvwvV2fCs7N0uHh0XJpunvBgcGRM0gxjAuAnDg5ZvemmPeL7KTK9MKprBjQ4bcLAntkm9Unmt
9QjLnIQ3hhH3p9TczPivHG+1AeYSGBuQuHPdr/R8VWcwSFdV+ysRaW/fzHxjySfKwnz+sbPFRwl7
CVrIwC66oygQLqtXA+tXfsMhkEjEWMRTVJiSvcL4jWN6oqMB0oWlb1j30k38BgHFtuE5LXah+gBV
vzF2LJzJbFcffLX+oHuVITkGNYRFsB7xDA71CWHBKl8sKQGgTd+yg2IKCgFzVo5LDYgYhHevIOA4
/lmKN14reiqrPmeQcpR7YX8tZnbLOk0N89/3DDeoLDy19Hv7kqnPbtxIzQO2y0yYBxPOLE4wGKv8
S17WZExezIRfhb5NZCKkSYCTLRPZ32SxfcqHcGdK1yH3S4UgS6hfkVG5a9YBAO8Vq5cy59qPUJrZ
eEjAk2VdMZXVpjA/R51dhiHEtnIfoVJk/KEObUhioJN0xtrRwrUwmE/clPEdc1DX7vrozlIPXi1C
ec13IdyBIOWw6WsybbAwAK4PF7N8ENjnuixxLhOiCBnxR7scJzZvT4dk/169FezqMThZf2hyiE+d
J9wlAe47bRvg7NdRXV7b9MqTYpGocbQLonNSAUBbdqL4GY2OQd0m4PgRlS3ZQoSAHnlqc5DzN5Xf
Lo1uafmvB3pAtSFdjQpKPDaWKPcjdZeIXdfexHgln7cn01XrGwYpA5d4NGDg/4X0GVtbDVQx1H40
6CMJsFfo9OoSeBzFQeNLdyj+03ZJ15LnjNlJgJUqB7oCRU/ms0rIULnaD1ghKdxD2FHm82g/pIHt
Dy4Oo+gi4QDLoJvz4pCarVkI10On2QrJZgflqZ1uGuqXQs/QpPNzlLxgOdaIPVf5iRwkNsyNQWbE
6d3hK5x/WZQSR3+MTmxp8GSyFWxZJHcesi/oOrXbHJUXgvryZOEWcMVy7lVPB29bo1AXqn+tGrrR
hLkNz0hIrS+PTB1eyRgM06cmvQmcNKX+T5t3WDma2C8sr+gXIKdrU4W14UnpdxBiUtyAER8HD0hq
X5XwoJT3nDBUB7Zp+kmKY6MeAeHRLJyALVbWz4TabvFCR/dM+KRY+emRebGdZ5j5EgFMZFLxl/L+
szGsvzvwT+WtyUC7P+bYoSi0HO2Mibq1xILygMoP84FSCcfsdJqsZyy21Eql6RcDuAmYIvvC+Mra
D6vyh/CSJh+G5scBDTeMuTsBMvKHTf418WTqG/6ncnbZKnkLSNnbu6hg0JK7qb5PouNA+k7StyN2
hVl5h8DQOQxyQTKxAcfegXm3egLWaGqyOvnS4nxlc6JKgAh/1PwsoBd28o9MGLA9TMbJcJiKXqbp
V0TfHXsNuDshF5TOZlLXGM8iQXVOTpMVBksa/RM93MzWhIZLeiVKSc4/42ITtWBfCk3/fYgPdb9l
S6Ce0BUhY6BWsUnQ4vibsyuS1jAfe92NlpHyT9J1SKnr+WOs8ZdteTnDYZ1rHpIVPFVM1mbIoBxr
YC9d8vCZV+9VhK7MtGbI5zOx9rolVYtmyAHthJ+R+i07r0UG3GC5jQ4pc1Ln4WivM4RKy1tgT1IE
GzP2s/ylmd9DhlKWNBzVOHLD5LbsHopLrpvhu6U1C900203JyQy3drYBxe8P/TtRWhzTHxnkefk3
1r7yGj8HnVobvnXVB/lkgiXQ07MCZRffjzeGO7XdjOG73L5Jary3VXlN8o/HzmHgP2qPFBtno/Ov
GPhAytfolwF5+5KMYm8PZD2nVTsc8/KbEsg1jK85fdcZrGIuyn+SKHCRSoB7XhrQhipY8BrOCKT1
wLiMpuozSTShh2MV7V4jCDfKuOTdPsLhwxgGb5xHt8tIiEVIJ9i8DeIHYJW6+bXg4CKTCVyRU5k1
SjXuK2aDgsVrFgWE6oUg/Uu8nBZNVFPgTzSAs5+hfM34VrJyK14yU70wtiilS2H4koL7SnuY8bSy
9BMTC+3dkn8SnsOMNF6hARTCfQuE+RHZHrHYlS19W1iAwL+oyauZb9t012dXJ3nowYUsEc6MDPyP
8jBb1+4OOM0dRkIDxyWHIvN9GeOSF3LyxtCXGsMvnJe+B3Sj/Sl8NQg6QEMPanuXsToWxh14I37b
zTw6q1qM+qoz/vjwouSis/NINz3WCVBRffBz42PPrknMP05wDvJb4Dxk7dYZO0U5C/PaVG+5gOnr
h/m7Pp8ayPiqx1aIkZwEkYOUvV8zDXpVHiXQDQ0LBNgaLHM5b9XJraxHUX0oFJ2hI7s2cEsJvZHp
sVqRKGIND3cwGK1VZO2H7mzDG0y6P2n4GsMbMAvMVS44b1j9PawdbzA83D4pUUnyWSz5XfNjpuym
x57sHGPjTe/ZiNRHfkypxKpNfGl/LcNg4F88Tvivar7FZidRSZetdU4nxFwIeuVaWtZWDQ9ZujH/
cYrLYnINkLWXgcOtgHUWy8ZJs3VwywSBNolCCfZPxryXffYWACjmcvO3Ir4cJt+RoW3M7mBXbyYS
iuyxIq8mWEYDRkFIPg8JRge3mYwgI6VNQRynJJVDFKXBeJ1cgkQjwoc5mEhlyHEecWvMaM33LnpX
32CO6CaTCrZdGCqkTWKQr1XLTL77N+d38BRdtm+wxqH3RGxpSeDyVySBf6dkI7qTbX4bXErtVUzf
DNTX0fSuTzs78DKHMpR7ghGqND3jiFEODedaSIA7kJVsaGPsFdxa6q4fDzIO/UQ74EJwxr8CogHG
+pZVE4zRAkk+xWzVQKnGRObS64ClnRyII9sa3T9mqq7gu8ePGTZnCUPzJBMLm9a99sRNFkfbZT/F
iD5dpoxolxlPU9EbEHEV20nxA/MRKh85/Sseih7/jUj/8uZ7Jv6pWKBoQIkw5EVH7iVAxgNK00mv
rgoI5cikWuCxmNFN3E79HYFEGjnImuRToKvU6qbmdIKjbADlTbZJ/Wr3RMKqg1JxawoqGH1ncT6J
NxIEE2ux5jdkAdiqe549Rp6FdotQ6+qtWX+a0PgcdF6QQh+KQnhl+S/gJ+m2S/axzItRIBZVm6b+
ShM2PJ0n3Z8Fcfbhg3zCYi0jx+rBDg7ZBtV2R1ZeoGyP6xrwV0AV3xWwS39LfPp9cuxRPxsfk8Zq
4jFogQam6bkM/hLqPiXNfEv3reqq4YsCnc2xYfJ/NjwRcrZD0SYGyAz9rUvAjj7Yuzr12Gm1p118
qDS12PWi+tVS/tTq2jqQ4KvVsqq6rEm2rFts5OpbgN5BDIEJH9td8pvJPheH/2KgW/DXVGcBgngB
dOFPnslpcoZ+sG5aj0uX0WUsw5Yk0FBxWGbxtM5AjrMNobG2hf1UF/j0yeSjj5uHNv7k4CWtb/wE
BLBu9gc8MzP06+zczP/CmkqgYei6jovPDENr1T3DiOub34Km35kF9WPoSlzhrhLd2wF9g8CLP7xU
PAGNW2MA6Q3CkPvQwMYQQ6dzzfZPb9nztVPU95Y8seHgIGzPheWOZ2KJ68W9qcDhh54ZctUDDuuN
w8jRGNAiIFmE+SEGrzCLX2Vmf7QrTceE3UZ0OHAv4eaL+F8S8cj+lcVPhYWF/Vy7VP9nz5/Rj4E7
QpV2mfZJjMs38oQlRhvB19Ysj/Ubdk9bepEqsr0WNwpD5O6eDJ8DZiLdwd1FXPo0TRe2ZbFM2SCT
ZAXsd/NlrM6wlTlWFPmP0UkmnQJpX0ssQrzThgxMqZv53CckzjJWosP0NaJtX1cbJ2F3LBQSk1wH
3YGi/DNZA8afIaDG7BrX7sUkmkao2Z42Zkge7KkhQheW7pkc9/wozlFQa878mRHLaqpfPToMylH0
gStTlcSZG5NLzqPhxFZymX9Qmh5ScHrzCcJeLw5OdZXDQ8AwI3gaLzjnOvFuSuhtjwwqnTH5RUTT
xZT2S8cRZWONM1lA1aX3+pflczAsouG3JEeI3gMD8BRicAWVqj7pR3qgCebWDtBF1/AO82Fho6xG
+VMx/yUVjTAjmrUxPK3qtzFetWQHPXBt9vuK11IFC3g35jOYeCdB4T0pjAQCnTJk+Yo17t67NXwl
8ReLNiJiwdrgG6WP5QwMEa88Q2RrfIoMPsFOjjjWPcVeV5Yv8pMxrpkltwh9xo5LfDbJm0AbwQiY
cpjydEzljn6V/N/kuH37YtjTqh4/Z+4nPj2Zgzo9AYpuccemDGPNOy0eq1ZShHV1QFbbs5XVh/GI
c27lRCxouWFMRdE188McnwPpLSo/pMFHSdPTe5QTkio+h4zxw12W8TluWE0AMPI/js5rt3Esi6Jf
RIDhMr0qUFROlhxeCNtyMefMr+/FBgaYQaOmy5bIe0/Ye20T5WolHE9cLHHqlDVUpjC51uONlVgX
4idv/mLEdR3my3H2NXFARl1IpIpLJa6rp7g+jM2fUsRuxe0O2ms1ESyaf88HYJxipg8Z6JXPfLam
M8LUynnoSWObfpnBT6HEO6P4sRixYm1j/UQpkZuXjOYFExiBimzUuaCQYlSOZB3Klnmfm/bHqCUn
nCgHctuIZURl3H5DX0BVto3Sv/+LtodivQV4BgXj61WKKbPmzLU5mgzU0yC4Wi7uLqdXj55Cw8h0
monzPV9PEOCoXQRzOMYvaeCoio4k/mqpa+eXWjp3HNNEqnQcNONBJTyYBAFL57jfqQa5cbtQ35GI
2b8g97TF36QClYGVB3QDTSOMcJQIKIDj58hWInhN48tEFNBSTKblQdUQpA4kM7HvbFmk8sryVG7q
/GLSYUb6y2dWLUfYBZ9jfInre5+5tYIc0vW0a2ajgsA0nmsLKYKkxC0Yo3MF44D+J191A0pTAhUb
hA1YzSqMln+tj7/1rvsdPz0ogrnFY6ohQbmSa5lgBv8IbyVk/I4LzJ66o/JkuxTz8rW7GT+LgoXO
B3eqgWKXpUKWOuJv3ldoVujMQM1uQgsECuUtNjBILkW8Z5HQgynndG4/9PoIzT6YtiTZFdYzaXdA
rlEvAakq6ZTTAYq6tpAvOL94LqwLe8q2OYCgGonI0tpTJ/0ztVP4lDwcNdicKmQxrEIjQAoJK/Oi
5q45weciKGGN+4zGyqq57hYzPtHSgB4u8reaYXkThctYYZczd3hknKIwIPAILkqysyqXRSruTAQq
8x+o1WeR3nN5dvXhblg30qcxkB20CSz6DIDxIw/NtCIQLENcwD0J3U3yEW7/lfraH/Z+HaDEHbhn
1opBzgfm77sXWziQYGp/C+1eDJuRPQGmQMHgGrsSyilUgjJBFTnvBaqkxXiMrDciS6ghVqSuivKB
eodgjzr5yrFEwROqAfXHzpTQgQAp32g2qm6NDuHU0rKe/NhpuiuIEKqZIzmyBS9QdmNPJw06sG3a
EHbSihMG24LXJxgPgfkVad+BeK+n30G62f2PWrjMcVvU2Gw17Rb4uDDZs3JGVF+Keg8ajwHTkjUA
Az+Et05d7g1dx4UBqe4s2JLp4S7DyYvRRycw2MK3bKp3m/13WGwZYJC6CiGGf/BLeSXPwQBolrHy
b+JwJ0/avUUdqSgzxr1aYLBZqMo+hWeTvHIMubJDqa2gHd+ZdxPhTy9GN/iVu2PZnHI2gF75p2H9
7RiQ0oTLbI81RMIbXzx7b0HZmooXH9em5XUyrF+YE9GEBbgvUI5fuUSw7k/Kvm8fUYsrni8AXR+k
keaz/o6rS5iehvicTT8CcYPGpqvArrILGK6Ye728jjZmUW7jiJ0QSpduX6NRYfShYTG8FOJmWZRm
lavqu6JeezBEGra5nesXly746aAFlxNwy7ZbQ8/aWODXs/6lxy6ujc4inFs+ROix4IGR5MUEAx52
Fr41BPgm6T8x7Ev5ECR8WvZnOW6b0EJPj6f/LBcfdV6sAXCgoJctboxtyDuX9y6B7pBVLnG0GRCN
JAp4C8I/+RHs5CSBFaTzEVuLAGXaseQ2Kphn9LN4RUqOevMqd7tuIj0x3adEeXkFb9whZkMhb9OJ
HByuo0G99sqFfq6ILyEuLsboS4MOSj1paBHitRlrREf1S8l+w8yNTQsqXk4Vzp08rSWOxAJjBxGF
VEwBkJC0eeacMsgy0/Kf2q8Rpql04COHfFvXa5n/bnD/RET7iGCJgrohcivld6NDIP+8QBMcv1M0
yextvf9v+TXvX6ux6VO4LrjF6nn6X7Amq/Vrqq8a2doHw3cK76GDPJxTS7ao/GqU3Y9ueAPZ4dik
uwh5GetrYKlgD19y96Prb6l5NVCtInujXmI2Vr0DrtTKCyuSbmajLdlHt6SSkrUxGeGKzPdNGjOo
QGtRezAogyN+JjcmKtgI02+vOujJPQE9xZi54vyjWvxEu4KVPIREg4XMIqqOeqh2mXZ3UKa5Lvx/
Bs5LO8AN7TM+O5JUQ6yKOf3UDCsSb690/8TLHM+K4Rjquk7xL/Cp/MG+HQFZJvEmQnE8Xin+NIYt
4s2oDnXM074xOtb4Z6NyFa3HMb1uMnULiISW0/EjDH1IuPMqdm0YkfVUvaFJAlkwhtqKG3EgCTCq
uf6qEDctZ/m4jLLvJtrPhUiQUq/3yiJTd330FWWbiDaQ04f0m1E8CdPUZ6Xbjh+vpmzTxVZGBbcl
g7OGAqBZh+GDgCBdW9r6gf2Q1/1YyQWAjW6CfYrusXVWiifLO4Sywjj3MvAu9GL0GHwFezu9VN1N
zcm6c1gfFYm2troLA27N2vMRe+HN0m8VotcA4+vU7Ez5Ismnjlsf4Q+7G4tpnRr/9gpmCpRiKMf9
4tj7ELUjoKvt2ahPMUN2pT6H7XEE8NUxaCCASp7PJIJbGaLNd+yiCbeMmQ2LagbBB+w6hRQy/VPV
C4ZuQDzYe1TxuwICNTZ+WVSiFyOccEvgoYOdgsUhsVVk4u5zC87Gs2mP+O3hWLGE+SgAaUOeWgid
r/YqaRfbxJfGCCoXF6O76snVp0pQ1bv4KPXH1H8TcqSSTEkPk9+C5G1ezHrYMsVL+BuvWQf5T6h4
bqYDQC7ey+EZZLeetDxiDg0ayG1T3kePJ3xd2ATT9diRF1OAsYGgX5phltQS6mEUUP3FY6CdraeW
RSbagmTrMX21rrGyl8Zjb3OgPWohnBlMWQGFTCj6X5HF2EVxkuwvkbVjozP3YvyPGv4QaXNuTb9W
JmD9OCw9Qets5Wggc6emPCwFFMh/81hFHV32wlieEj4Hzo7kYva3SFmN8iUU50I5gAqjmIvI8GW5
kmrIGYmGaJaR9okq2tNWZQfg5y+1nJShLyVNizJcMNIpePSV4p18Tois2zo4ZNTWAdiCqg4Xwnsz
9LU1LWs0kHX4YXPqjONVz1740/XemZC6sR1FUa8WZ9b+ZR4gLH+mOXFDG48aifO55tqYnTunTPmB
z4Dv0m8hER2716SMC9uYdqIgmXz2/T75J24NBaGG/GCgm8hQS+D3xv9uMckOP9Gn8PwD6rS8R2Dv
Zb4gbosABkf0r5iPKN7yKvpL8y8+VPbCmf/VMIaDrGLNWoICQGF6UP/GnI0sNxHaUQ1dp8yy+WHQ
jXoq2y5WDLiWmDzsTN4wwTTtCkHUHDmu8EJJ3zyZ8bAhpcTEZ1y6tnGTGFhW6r4sNzIvXY1nNVdd
PHwx5seIwIx4HoUeJu+PQgSUNEOipZa7ZYymcYUSe5S4/Rg8+wAS2q50tZ726WEWv1ptkCjwkplv
DIwi+m/eNogWmvjHzqFM91aG1AGRBm/qnsGVHYF1/UQ3Qr8GJzdj7pcTFbGzWYfgS4tVlNoMV8mO
Ibpbvpn8IgCDFfvctgynOzK4uAm7NbsH9RnUzd62v5TkMZPNEgXUrxUtx1MQnAv6bSm1mZWVoJbb
dSWfw6pdDcVfi2BAWWnmNoKBPKFkQFVIxPFSmp6R8YyGC0QXu3IyMDL1s4koH/Nr0DCEjXehAMBa
fMmsJzIyOYymOTTYDSP9UJm7oghZK92rmCRdjYZFvpvsjqOnFrzho7ZkluynWopXpnwuJvRTN6QB
doXj9eLpTjv3GeoFqigV70EO3waOJsug/xjWohg37AQt+GI5XRGyW1re99B8qkzjRsCJJA2M/dqM
3mX/ZGO5Kcu/ilQYPgHmBN4etgD/L8Pi4IFh2VJ/MoTLlxDw3TC6BXjk0u7DZD/jIXcxnhY6RSTE
WCm5YGOKnfhL8q9qeRLl0xqu8egU1rY/RemRBgY8SB86E/dT/i9DS5XHW7yMTDn7dKVO17ShLG/X
Mu4dUMrxjvVWUrvqA92ZZriTsWnymxjWqUKzvx40VgU1g2dklnn3naJI8bM7Iak42q+ZcWZNxaiy
Y8WxywZguCt/uEJTUIetaN/69ksFUh58q/HJS1yNybVfPnrdZlo8Lbko1rqot4a4DMabDARCtr/z
GFPCLU4pJoa1PjK+xu+yFCSHUq5V/0aK28J6JMUpJvVh2GrDK/Xc2Ziij8ZKCd1x+LPx3aWIQfkb
8Nrop2wAd8bZTK6Oik869n9QXpC/MBgIjDaUv5KN6Lu/aQlydxIncf5o9TYLflDBhuYtntubDbAC
T5wGCms+4Cj6V3U/6KvibDvPOf30OAAXYWoUmE4x0H/jL8Ur2iXnzHqT+6vHZ5si4hdI8dfoWNnu
sOHptsTR4n/xyK3Vjw2ruYiZcgX5HhP8V0NrGmB76MitlUCBBMklROUPWVXkHxYU43QN4s/qN6jt
2+hm+ntsf2HxI5m/OktsBIOs+gXHdR1uAjLow6WIXFXcx4nCsUE/8CZC7L5O+1kQ3aBeBjTEDcoS
eb7ZWlKRnN6/ljC0MclpLy3GX4WSlQE4+hEaxDa518GxazlC7JXs3ZlhCLMkQPWWos4psH45aeji
dBzqS9d4Kzs7jYaGbf8fWqhN3ReouOplK2wXBvuqY9Q/xTdrlqjXX2L2Sn1p5Ty2JT0uZnztCe7w
V9U+CwswtMXPTyvLsmYxUoBrFDAxVVTKT9PI8p3Q2uGQVYQMMiz79OPPnpKjDC+SyRaVsMccYCCD
x4DeuVA+q5vqsxR+1vckQo9MdgQvKT0nl59oHUk+tMOXJOUuVwDFvMyh0mxomiGMVN6fyhTJXDba
yZh4vt3KgEfhjD/h5KoBJf70BU9FYm/fDz/CeASglYgtIL9rYZlnSTpYw3NOSxk3YbeWdGeEyY1T
RNynfM+MdBRuzS+i/Yb9bweuZM4AT/p9Lz7TaKuMHx7skVocfYWY7wuNkIRHqscShHLMeuYIKcvz
bMJO/9WfZTYsKxRgLLDU9q6hDil4BGm6knA9GUdhnEZtF5sfKcHOuYueG7mC9mBG62VQvFc4Nyhi
ATctTDTlE++lNYetPjO2pCa3/WStJ55XI4N+xc4K/olkYixgKvAeV2/CZAj3PSXgH7x/WnqQ9b1A
mIAdukNFGDzwhGnDU9X2WUItyiNAeAPNdFXB7D7qvBix4Vjz1/nS8kM9z+PqPS7KJLhp2MBUCpeB
CidmsTj6t6G8F7FOAfttpWclJ8Z2HrNu4naHxATzbwofufV3g/al9PAM05XxIyNqhrHSjOcI82Ke
fATZT2Rf9XwnPvxmacOrZIIMn03gpGUcoKRIyREZqnyeFJbVECxAJvjGTW5mahY6rYQLms7YU/d9
F+w6UHIRZy3JNAqCxFlZP/sVG79dtbI7ao4E0Sx/5ugtR3HV8QREKP7VbJ1mewl3FtQGsVR/VNVV
aOMS7xwj/82kM31jikpbmkFlv2W7Yuc9ZtQFiPhYNZxtEGQ9eaekpxII/gF/yfxqgmsyyUSBAdxE
xwViifyptk8da+yW/rSf5IPSvUrpRhxxqB74WFFgt+MGx8ei+pbm/UeHdpbBH6PNlgfBwrKmhyur
/E29tdFT4fh/0rDuxYvhceI5OgAHTaHnosMJlN+itBcGkpuWAYT4iNVlGTBXeCRcEUjPHQwEylFk
AMEeo4aGpnia0nsHYiHxb1Z9wSbGIFLv3uAT1/4zNk0GnDQQrTugbFB6KA244Hx75fNvRiY4n4Fr
CSd3p32b9T1r+dGTYxcfQYP1OMcTb6eV/3B0GvKPNa4EUbo4vNTWUSRSuCePb/I1tGdQjV337MDS
DvbbQFkmqV+hWmyM5DpitGtQ5Qb8KARFLGNGW8pM4Jvliuwx7Qg3z0r2N3mUrWX10XjuzIYy12L6
GJll1ugWW6rX/JANjq1j70jPKkwZ0xXVjtQzTvC9Ge8DcWJvhIfvpyRHbNJYExPzMikXOkBDHPP2
2JOane7iYiUZax/vr7zHayjyr5pBZmw9Av1utf+AOhTmZcjvyBM5DMr0wJVcRbzG67GifL60Jf8f
Nq3QfQi8hf26qks3Cw4l73mdpqtAvQm05TAG54uoCNyxuWfNHb06kM5DWW6bb65VziFJ+8qbqx/Q
1SwSBQLzCm1Iat664coQ35oA199S9cgV1X8aKqq9dxBUy/LOipmVBivMkDssJy+D04bQBOzmjYvo
SRDIot66/K58pfGtabtl856x6ZT5VEkC+VQs7taW2EM5XitkdnEco7IPwzsKopzfl1EO+3H0vdZd
pzeb8x5qhNoxblYVdXkC9SiztT3WOx7sT+Mg25usPLfI5kP/7rVbT1ll5j5pmgvIslXIxCj04SHC
FCYErEXHrbIY3mDVLgUDqcmZdfnjszJ9pNY3vMxyQtnjxNWaC6lo1+Gjs7o73NQVo5lsYrsWnUDg
wp3zuj+4D3VFMkqIbpCALe0oTVe9BS6W3uT2OsDd9PZ68hMDPEmGv1y/xAV3NKOkyrEQ0ADkJdG0
YiHaXeLg0xs/GiTsHEgfYfBXCUSm1h6wXUFcsT2sysLeSJR+0iclgjVflVh8IaamFC4yix1KQfz0
ORIbzLBsvNPuze+3yTMI0cQKAaDsivqI5lhCMos+bID5itqm0t9HuB0dyl7b/huy3cQWw/Jevfyh
quPahw5vtJ80ymMBYtNCXgIdKkCLIRhCJSHnarST9HX3MGCS4uMOdjiEGNoWyYrLvYBgh+JXYZpv
kbm77qcfxvV691JQVAyEbzNpPcTKLjMOJeXhoD/6eD9K7sAXpI6QwRQ2ILm+5ZiZ9PgaZ4zBlSXv
Hqh4jd8uaN574v6ahoLWhAJ1F9qxYF1VXaXpCM5oSVONsYRTMAscA3QLPCWyvj153fEZzGJpsY5A
FdfFkUcuY2/I2Cc3/1LKLKYIkI1qgyuk/6nN85CcBEldbVRwdJOeA+BY/R5NGCiM3xsUc+lRLRYm
ldeIGhZpQrnhARfRSZe3Pr0/wZQ05dATygUzn9r4Uh5h9IuuW5LXkb6U/Q+t+iyjPwEMWSaUdpoX
gGrzLMqdDc+1eFO5kTH3N3sxXPiSISoI+zSTTnr29cSN0/CXjOBSpsPVq9Bgde5VBCOAzG3XqNFz
IhZ0O1BYMA/lvacTtIcaDS8KaihOe+YLs+QC3T/nS8F7kAxID7onFpVVFd9jY3KMjqSQoXmoxg9G
NmfScSOBhfWXkrgJdNAibxajBJB/QMrGn81Uwfafv455eZh6iKrzDxMxA9lJl9IqljkM645wdFJv
Wl3eCPWeVh+RVG315ok3uwo/vUznzkJtal4787MNcXAyk9K6+8g8NqGMbj1lMyEXUKJTW/8j2XBd
I6pTKQxQCQ7+6GqRQIsdXErSyys+fpvBIWjSoF5KQCoKhImC8izWv+J02+aXqjr6WA9CyMRalD0S
rP825rtScSTvkqB/1NJ1SAFuw9gZiepOVIO50ixvZtQingN4dWIulz1AOfLuV0GjLgRclbYjBtEp
2bvJpMWiI+0gIWEJcybv30i2WvBtQ4NjVcjGtj40hGol9T0lXsLnVLR0Z/CdiJktMOBFz7oRxwO8
JCJ00K9Y7KGnyGCPxWII419PHC5QT/oHl0ipbTeRUOWtLYIUSiYYUcMZRo+Dt2kpenQUjFk0srDs
Mt6M4hUaBmWHiv4F3eLoVCOrEmPC+cLEZYWzMmPLJ8YQ1SIOf6xTjFAHGAoGHlib6keFRAp4nUfo
iI1sHSHvyoZ3QmPcKboNIXtVLo4Y/Q8GA8TVWMdUfakq2PLJQxNm+wYb9IzMbCc0GwFmgr61/lE8
eAdVHS9YV0TRNiUAZbSdejblP/zxr7WuGKxwV169inOQzS1sMpFdbelT8r5T6wBncTmMj867Jsqn
KD8roHl0B9Mpy05B9KWq14L0Sp8XruLWGwdWkCxXKEcgFIzwsQLOH2aGpZpy5b7jmV5Gypuc3EXz
NUUfin2sWaON1lNGrcPKM2LVrZfe0gfxuVCZU6ucjwH3FoGR7A8ZuUyTdUqHchMw9Qrr4+y/L2RU
XNVfHFn3cVbJBsQypuGvXVAzwifM6KqhJSwq5SwTPmNd+6Rd9P18g4H1AM8ZN+fAKvZkjtrBR4RY
XtXQHUrEMwX8G6gNujRyE2aGHT4x8uCWKYNGFXWfgf2i0DXAIvMX2j9lPP12xz2j5utBktbsFUB0
s4o2GiaY9C2lcAl04MJQkIv/dhUrsrrxObG1Q96XLG7Lfw2QOZOnAkwZFzVAdS0EX1Wuy7ZyIXiv
Q4SKQ0dRE3pIM129OvaRILQtvivVb0SsY0IaUVW9l41PDNCNqBC9cfth52XFORQxXh1rIbOcKjWa
125ck0TNOOcrn3/0+cOo2/VoG9wFGbtww0axOrdVQFtCBhjqrlB1vogGIGzT/Uu16FTryp+Emino
/xeoLFtml5L1phlnsgtA0XDBwAvRtQbh6YCPul0lqBGYmho2NjqHay9ocN+x+IiARqnhC2cEUE1q
pgB9+lboe5XNAZJUT1w988PqDiLiuO03ok725YdKbTOxSM4xvTamvvTjL7P736xFlrcEtudIZneJ
hLCrNSDGJLXEkRNSufVSsPBoeibAAHaNKbG/pzEXhJsyTTMs9oUTEUiC4o+15qFW5t7wKoxL2Nvs
jAHjQdHrNzYami5dpuI3z1+THOP8n+APOhWb5br4Qc14kqKPAPW59GlR0lGfVZbTovFF/xn6CItY
im6VisdsXzTggLSd3JCbpB5l/1tmX12gUpGXDOkuhaafRz19ZqzqaEREtmtB3yfI8SaFINH4oAdi
zkRYymgCLWw7Zv5rFqPTDv9AzMSYIyoEaoxj2OvPkHntJIlNJ+8sQ9vHmYnhqqdy1/iyZzIY0ABq
MquCVjncFOOXiLYJeQ88e/wvdfOjobsh2ZZV/Q5oi8bocOjvkTojWBeNxvBNJ9TX9VncBXh/VrwE
BPwEv+Z4oUBWpffIwkjECMRCFZN0j6KE9CA/8jgCNEatBSd3TndiAuClh7R/s9UYYx6lOUIUdZXz
NNV8CUr4UVpcJ8Sd9xlCWQtSqBMlP4if/fbWFVdRAu7jd06WFnIALHKLxsQKj1ZbsDFnHrnSFDD7
q97+QE4QZdpKYyO68b2HJQEMVFcy57dkdQ6c7UXEcAuGSsCygiMrtlYZFKpgGyvbQDdAHj8HD/EZ
hE62VqxjXoJnvcSPkJu1o2ORJKGTv2kE4M/kb4jvtkH32fNp3VG/Vvyv0nOFfJHHfVrthn8puD5r
lJYlcpG5l2XLptQX8itRfxB9dcgzNOiXaULSwV7NQ1JzommKOlfBMNQx+BtCpgbNKe5fQi8BEWMc
2JsqIdIKP+1vXrCXnpllCRVr71QMtUQ6gIhbgY/EDGXq5sLHPJXI09q0uk2sUE+RI5zCGERNWa9H
0Poe9oCZItLpLvK3FGmgL+dbU32ESPeHJF/N/5aUYUre4GOK7g2EQH9TNsex3UkW86Rt+sik99b/
mT0G/KdE0KWtK2+XwsuqwcJMb1LoIOX02f1oPAJXfDpWcTNDtJMwzSsiHZV5BQhSSwNypWLlGJEj
kcN3xdx59FCr5Ow/RsbRMR1v5penKZ4XurBM61F2UEM5AZb7BO8BcXbfI01A07Xbxk5wqTNrUhjG
BsmWd4psTp1JZXnx83aD6DLh0fCJ19szxR3FZs4nAB5HKlUPQOeMaSnQnIzsDtkh3MuOt8mwNpJL
QoKif6CBIORhFiJjFPcJ9+yYt+NuJITVQpPJDHNY6QzuG6Cab22xgfeixxtoTdhGRhYwhTuqjqqh
23hKuNzvannO1WWBtycjUcaLYpg9d67QdkIV8cPf09XRp8z21ZedgUULO2B8LygzbCKga+0nx0Va
NGej3VbZvUETMPzV1NpVyWVUvxPmtqBbJHog0ef0jN+OCftQTdwWpHY0+TFhkV9zYMvm/2jRUfuc
5HNds6dQN6pvH+immdAJzoop2AgRrspq2qBXx92gDRIKmadKCxRH72PUOXl19RO2SP62IGMrZjsL
qTeVvc2gUzmcfRXLfs9VMjDVweva3GTWzoLMYj5AlQ9MkNvJZjxlXPwoun8TeNsaPjiOdyJyTt2w
bvR7ici/sZ6WXFF+X2L/0IRHkzpQlWwK7EOgne3mopusV+S9nT0HM1mNdNJG8akpEFZlErcxt+KE
LHPQionvzNCVITmm2rXS/gWsJSTlWcwo+35nY3nU02/RpszgMgTcRzKbyb+ONDox/kRNClbxnRaE
tsFkoFw6WfI1IaEN+3b4nscuSUZMYRDyumNU7JjSKd4lRw+RYKeSzJfNITHSTFb1vWodDawwDhBA
5ihuoIqBb3yLTKet/VUWxPecHDflMoTHYPpENBDa80S90SuyycTKN0kttT/a8errp5IqHIa8M2Uu
LBbMTJqOQw+p6qzQ8/CtpwTLv0/MOFpePGbqeKl9slXjtWQ0DurNDhJByBTcyyiO8W6hMlNUJB9w
rNV/CmiaqLdwb26UYhsGbOd9fyeHl6D/jVH9q4VKSRFtLJ0NgvTecJArWFoNf/ZyIgWY+dNsPtro
LCcUvg5Os20XnibvZlV3kzgII0P1AxY0PzMwg5qMwpN2tmHF/eOLeY4EMx2Jx1+orhJikrx3oz92
GdIhBEG6DVAMpXokbtKHbRsr2/+MiPEseVeEtESnRTybIbBtLksWfhlbisBNzZ0JdTdX1L0vscDW
aSx4t6OrpbzFIBug6DiNNBH03DhJDbSrUpghA5hEgGcymFW0alNGFSu2l0UjhEt/YSJa4LuOGzyo
fOAVrhLMDNxJaG7XgHYMNKrGpwDfEw5bz9iV3vsw7EUp/bE/v2d1xirawGfPJULsg0wuqs9RQLia
a1ge5wv0rxwZvMQvreLXlrdB/FLCz5YV2mCO27bfZVVPE9o5hG1uOpW9BLV8iO+iZzBYkDiRpxC5
27T+iqQQ85O9SsJLYVvQBnUTaToTKsXoXEu1t/PTW3zVzAaILUerXDAdmx6yReMtd0RWp+8Tu2E1
/m4R1hRYeFJUMCKj3kCKkXgo3gr7z+qO0dCyJcTEpgSscOw14s7vkDGcpwSHRkNX5jPg8yD/Vt1x
akaUJQD5mYi3GCt8nfwywDSezU2lDfW+N/7vVskCpBfzPWNl0g+2ZGpJWYW4Hh9NPdSbEv2JoeJT
5+bt2PNSdsWi/shgJuEPGLYWsWiqIsAS4OgY+DEmY5GIalNMT4M5L+Wy/zYhi7FJB1JUONeUiMgb
I+b4mooLjict0eodApiVWRtuOMFDgmxXNiZ66Xk28ggnMN2BufZ14kTxf6vdqpLv+hCsCSiklX8O
PP4q08GOmDjC0BrjDwIDsI7wmMUEokdsa9Ks/4cJjnFa7d0DL10Vg+GMeYL9xBwd39C+dBytCZso
6y7lzGSTTY/VNOXwiFHcez5sTJw+zcD8EbyxhuA/tHi1zS3tGNU5a1eMKx4fM2a4pdlwFNXVh4Qm
rcIa3no7s/3h3vIRv+QYGJKM9DZTfobsv4Ci4aow1xMp8GjNPXJsJVFcs0kjWLp8x1mbjs1vaUD2
H3JoBjn2JDIGEUXGobeSmu9RBrQhtIPP25lZs3rY3yYcNLme0hlieuCRLcveCRrm8+wqIq7zjocm
r/CI+9uGGXrffKftheCgM6niSyKxFyambxuZlV6Np8x4zpAF2T4k6Aj6ycO02y6tBKFbE8N6sgmX
EEg9fDs4GWw3zPKXP3htc20rT19djqGT+VSVOg3JdHY+PjAasNbJZpLxOkRo5CmMLHEix5W9t9K9
DL7MKO1Nm4TnsmPWlkpfVjWqiw5grfkdsB718WKmDLAibamBrJUiRPVZ7sSY0u3ONbJDh6JiSLda
1K4sXmV5cn1022N+lJCO2AzvVDDOWf9b0LmPaGyUDqc3cHAuc353sW7VM+w9Z6ow+JLCYEJ7rhLQ
1/m9gfPuzR/vwF8Ro0zXRwQcY4t8/FQgSCfGfBHZ8i6SU1JkomWmprtkYrqCVhT9VN4++Bi2ZN3B
uOIyQV2gKf5GSg+E3jBeg2NelBOWmJnI2a7CRDmUVXCuRtw/2GRaKJ2G0bhKz/RXzyh5qwsBka46
23nV5Jaag1tgEBGIGnMWt2pzM7gebYVmt6O7L4OCuDGJlPp/6ZiMi6rtzmFAGiYMOVu2aeE2MItW
dp2u6Cw2kkaVRCfqsS+itupa1mMBlaT+8LAWejWnaGh1K6XUDvT/b3HAtN6C7HBsIVNTRK1sxA9Z
Wyw12lQJS0FK9s3YQq6F6WZoIGEbayVpMNsxXAFdauFba5q0leh8Ww6Qp9ZvWtX+6WlSPZ7lSCj/
JnZj3B1sW8XSUvUVO3PMN0sZC3eu0R5o8UekF8+AJlNhsdukKjOLzmmw4qC8XHTdnwm/byopnIMS
WgRzfd84K320GpB9Jwh1IDg7szObOZ6j+T27T+oHZdOkuzY31nr0ZjLWl0hgTMaXHkLm1X7HEt3H
t26Bo2khXmvR0UbVLJnJYzCGz1E6IuwbVLSPVkKyGwTJbpPJxZNEEWTtfY+TUfi/+RjvO9+e9bGr
rCjeDPOtyXXIODVg7NyHhAHjp7na1cO0jqaWI9/6sivisAY8hz6c7sa6Fk1/1RF7e1zZNfewhtau
fdZorAhDiWFdp4/eNPehb7upViML4FRLx3Mg2a+xDCHnIU0ekMRUAc7Fe2tj1sype4E7EQys6sgl
1dlKdc87idm2vgsb0+0jj006yoYSdBwpD5h3UeY3OPVC2h7xgtW6zCNa11nUwPUIh1roER3uh6p9
xEyn1PinNRm1R/of2bJ0TwpgG5adPqa+sHbjkSy9JiCONaJ/OCs8920LfAF3R+5/T4h5Pb8d2dBU
+MtBIwXFTc2w3Ej6CsUIfv4s+2VWPpRkRaavyrZ+7XCWcBHYovQrwTKRVQH7WnudM1wbsbD1NYpq
HGhGKxEycm7Niu/alVD7arw8GmOKvM9uyZz16VGukbPX9c+Co7LsOIPPrDFl1m+BdgcpX9qHQqdy
qR427qCI7iXYay3CGMIAcsH8+TPCHq75HvEj9MH/cXQey5EiURT9IiISD1uV9yoj09oQsnibQAJf
P4fZTURPd6urIPOZe89l+x13Ieuwk+/OW+1ZX6RQPf+O9VdjgVQNn/MUMbDCCsx5PcdilCOY6g48
CEFAOpO6wV3DuafdT+h8gWjUsbdShnnX4GNMCKhgdC97trU5fjWHeznIQXoG8XZimx3Ny18eDMl3
1oD0E7F4CTAFdIaAqq4Q9lrbhNgxrXaPU5zs4RUSKja/3GR7g3295JLgj4CjMkFTb+HYC30QZ1wl
ftiv9VliiyiHPbv5K83uCcdo7TerqfT+9emQM85yN1R+BMGlLFkhdxKB5sCZRqPq29chYljA4Hdy
UQXxMBoYZYfoJtmu8xt5Lr9IntrFLRxwnmsmshjm9x4EoqYFcC7eLfpCaSwVam+7Jju7gJ1zb8gh
kVgNK4xIddvDvXSfquJrsnG1Mt6Vpo/bjVS0Sq4dvAtuDl3f2yc4EHXWQ0Nerxs80SJvdqOd0LLG
K43FdmUcsvEahO1BEqecN+JkYs+wymyR26cgy7cxEemQ+T7Mvt3nngkEoyMadZ/OOXT2rRIGq0B0
qQxojD7/09gqpkLj5oGGns/JwgfJe1bbiLyQIxk4YhRjxzi1tiosdk2Pft4cNzmSSTJjVin1noOk
0fDiTSUhazX1x9i7b5kzItL6LplA6oBr3cBYJO2/vDRPic36mcMq89sbceVLk6131xisPaczQLen
mAFFLWAhqPI8q+JTAHslAwdwdTeIH4TgPDybJrllm9jqSy5TQoPNg+F1a7ACTfk8GN2cOfIzZycP
1LONuA1J96xT8xSTS1HXbhrf2ZHG/WRl9UsbKfqKN7x7oFezlUvVUtb1Srf63Uhx4rcB5LTXWWqm
URV6xC0aVHc9trW0CnfKGQ+W8DZVX2zqueuBWUc5T0IM+QEebwc7ctKJExDrRSre6bZQpYh1grBQ
qPgRh69hrl9sHxkwM712JGHpmqEFqKkP8/EWCGJy8FDhc935Grgzzq6RAy3B9VcExquBzZb9RNyR
/cm+zCAKlnC/dZGW6+B/Xqi9oujlRe83VoXCIiA+dyovCYMtq1l5vGKV9tnlz5aTAI1mS0W+qYoB
g+AMHMW5lowDm/xvSKd1RbPU6sHBj+KNlxUX1RT7GjiDx8cdckBUYI6K5h3FKd1Ae+PDT9BIWYjm
+m66WeWxtyhBvJjdNUWVBoXMk9SKhX9uw+AUuOnF7bxlNtC3kYhYY3Zl25OkzWaozXVCYmFmJGsL
0aqfirWhu/swBqNGGywYCOjcJJjgXWGcgM2W8mFRSPgvSYx9NHCQEJHjUNH0NPyYPyxzPCNeKHz4
EtkWK8TFUJcXhVMzBMhTBKQ1sDUMLFYDFMUu242dw/Kgqga0gvj3adeFK4grKTeF3HvoWTNMVhXM
LBu3O5APKMebAC6N48JjKd4iGtS4SbnqGRVxPxVVevBIpXKb8EQhiaIuOMeYXay+WEUx+yot3Oqj
u5VttaqoywHtI9eVtzbQXhrcty1bgQED9MSoZMw5i4NuxaJf9cxCRARnTl8F8FNEoXiH2cquTH6F
SLCFa2bbyGKuooJ9RdaR40Bq4odyLKxkr05LfgPSTz6DVOcdwXdXoSP3MKNa30H9QX5gkLzpTByK
UCx9UAwFcCm/3FIZbeJgevMdsq0ixd2ZL0Os3rb51QAKi9jmK/HIi2Uq0PnBJ+yteqEmisPAeZ5s
jREBsTQ28B8UHLNWxB0ZchXguExAxL5adwxegz7815K0meboGvOGVwGpM2yIAPhHg7ACucHWmhCy
Z5Ri+HWsJDvYjv9jWl9pSVUdanffdE5KHzbKHDCn66uR0n+ItIfmE0rRtqc2+OvGnzxetlyOSTjX
R/rB9TUYaB/SfkkmfxWKX+X8anZwE/QX87xe1n+moxYhMokhE8xjzX3t0edkzQoE39LEaSKYE+T8
Uw3zasAlH3I2x7STKUcENl6NHS5UNyB7Hbo4CX2YfR/WH6sGqok0qZm2NEMPJ/IxhGHdZUos/YxO
PlimEmiFp6Z3F7lTj2m00+PTiBOmioZNpDHYrK29bra7KosONnvVoXmx5Lkb2PwIxoBBYOHIZo2K
3cGBNITH6owDb6sLDemGf4UVCGMbcyWlOIqGbW71x5DdsZfiWYgxzhoeZqKCfJRg56L10AWS0a7g
N2Vy1WTN5zQOO5fJitfXG2dCk+Z2XBd82iO5CoAQgKEfx75+db1sn3jTNTSYobnxzsIGXkJg7gXz
yik+9OimxUjUqgOSwUk3cJg3w/AWeuODoo8JqVilPrRaEymEVcKBiO0C/UKGA93b+7BmBOb3EAtm
F5CdUTZgFgcGQSGqVJazCJKNVAd6L2+jc+7omTNSekVQ/Emo6U9lYl5DlnwdwSWSSWc21ZuiEs8p
EofON4hE/Y7DF7bkG1fDLgHZUdYN6t959wBrpnegyZmHhv9bk1hHwYmx5jy0rFwszgiFyFcNUFYi
HUl5epZV/OClP49T9ObZKfeE4RSLQX/Vmcob9SvDpq1bAl5FEFWxo8oRa2n1T0ngD2HOW8C9v2O1
gb+9jhD5Re0/OkGq1/CJQh9jETLTi4ootU0HRUwByghPLS6jDNp94h5K/bsOdw13I8/cwR69h04a
ewMcOh/4BOYoQ7qEYJoOvT/8tCkDe+xtKdksEZmUesgpCb53pG7x7I+2ijclm+GxxNk6sFjSn+Y4
HOlyG6Hni5L6pxjI7nRoujKZrUd8B4IhdR9Rj3D8eMDkdOdPMT7SxvAUwEVoIB1UsX4X+kzxpKUG
Gmdbd2S5eErThQFmvu3oTtES2OiDE/FjI/gKhcBqWWPtgL9qmc+DaDbzFLYwnG5D3u3sxgJbF8K+
eAztm8BbG8MDCsa9XlPvCi77CnYLm81jxJta1/YrySAviDivQYs3x8nnQzuGphcfaXSe3QQWHou/
1ly6FKoaoT2syJ50wdzKYGRQMNwMInMjNP00cB7HI5hI5f7FxbzC5Q+zsUBYrJ2BZfwLmQkMCPsa
G3075J1RWw95eat95kvRuEtYv/qYePOk2IcWm7m2YdecL1qiwSSOA82pd7lOMh8e01HRW0fut1Go
14bjJtcMCi4L/ZvpvmY1Akfq6zINZ9YLC7D6YIa3As5JEfbP2WStPBm9h0AdvTI7DLm89WwMxJjt
tIanbc5/qNHLmOkLf8xdup/1NJyixmUgVC0A7K9KxavaEjkFj88YxpVi+2/MBiHXe7MiGteh2heA
IuoMeYrp/7aZHaNZ7YDtuDciCGM8bXqQvzYcN0QRICiPp6OVgvXjMyxDQfBXsaqUf+rwiompf0QU
3tOIbyoF/1MBySvXvDI7dwjxLbTThuh6Cnam37oj1sJ8bS0qOD3Ef5DxQDgSvZzRiLekuWI081Nn
V6kSvTolYaZnF1Icni31VWWvqp8OtcX5WNtH3xTcPV9zmIsNlK+ylvqA5Q+ss2j9wzSMO7eqgcn5
+kq1jJUiLPth75MVgE5RtFCJ8nMLZcHPfGwPlM11fTcKBC1FvBFE7MkUaYTH/LTtDqbrcIWEJJl0
FGo0DTaK1aAvHtXobB2B4NcBQFTb+yh/FQFSlDlFhCiEzvXvJbikWo14COZFX4MFkYkUCq7QtNep
cVKT8xo27Vaa5rmPvY3JztEuooUuqn3tDmuraQ95WyIDQmLGyPKvDvKDqnkO50tQSbzD2doi1Moc
WYi4zlpVzatKP8P8a2qBm9TlGsA3xxBbpqJfm1O4z4Xaxen0HFTVykf3zBaIyXe6sCZsXzibzelo
MgMLOnfFxYy+KYdtRMyl/tH6ZKv7Sw86aS3csyHZk6Ri2yFXybNTHHCZhD35vT88FBh6SM+DYjxM
tFDQGUl35w62z2ECphKSex/aO+XDUmQJU0IMqXUXbQ5jwzE1OGPVzWPnr8hmieJ4Y5C1hFnCcueu
YXa5wpouLnlUsRJhARiRZitKhbvMP4GkafvyGiAe5K69j7JbqgI7gR2yG6H0bQAGTdpXTldqIMO0
wvqYRd4mSZzvUKHZEHKrWxMH4spL7nMPkgj5Tr/FGiFj2dahJPmoUMYNiL0nofZV3CAx/g1bFPku
Xs1ZitCifdGr/pIL7Cm6uJiut7GbCifXsB9skPtpRBIE22/N1U+NH+wC013ZvbxpuoNxDnIHE1V3
DDGknR2SwSdv0+lg7f4Ver/KKg5TlIoZE8Nex1JbbkOJEpaS266br1x9NEikC//TZrTdldPDn1hv
u+WG8DhSnLPsI+VGjuIRU84QHSLFgDZpvxwnules35eZ02HxCVjAW7qabUgpBmhhv7r9xauKU+in
iyG/u7OlHlOiFx9Fne1zHMI9GyAgCEzYeNeU4nx07jPppIDzlybbsn7PpuTgtlcLgkycjifMHpsa
T4PvDJcsmbB04gRANG5aCtO3XCQD5d8MFlDevwrJgNmpxzjmB1cZd4OYLRFWr1bEjGxwVi16oKdR
wBME6uoo1JAUloGdz47/6RZFEzCN/Ka7NVrG6lerA5Z9ijlR8q3LkvJP8dB1nQ02JxneUdmRhhQy
F5Kxx7DDagJiqIJNEhOkRJqlC7yirNKNQIsy1ed6LK6mTsYV6pMiyZ99Aw6Be0rDGHyVzIm/SzWK
EetYxT9h4dLNIuqL2NLUdrZmgrcfcEj2JSCXWn+LcqaYo5zVxkAwIN5aaU4IBlL+4aezmKZDq1uJ
oNuL0WH6U23SMcQQDwi8NU61xC/kl8tAhQY6Gqq0yT9FRX+zkAAnHG2aaM+h51yrND67Ylwbqb1V
Rcf92eGwcImvudjlyxQ8ayPlzOBeWk/H+o+LIK+uSWkexkjuPNxbExpjaWjPmudilWQwTNSl2XeX
FOJ0E8Hk9yd/N4bIGk3A1vPMmeyFVMOCSTelNd0phKwcz7RAIHkQo7mo80M6iEXTv/tZuwltrkjo
ccptFi2piDHHEH8fSyZE3FF2mI3odSUg+xob6vMZ8a1zdIWbtMt3tmafNS5rFYY89USdg5GKc4CS
ZATZA53hrFfnkk9M9LyCwSRaiWGiwIvshcxnLTnaOTNhvNhiZucA18NdLX5GQiMM9mpZInY+FJQU
YDH8GdK7zV1njNta44/MDUwW6M9s+BeBC7B3jEB/qWvkeuG1lN0fIrytjO2XqI4l0wV6MUy56FMV
CkeovZ1RvnpzrHeCWLNDRpXMfTDupdZXFyo/tBaYy2yfs4uP9TOjT5Oz20Vjr5Hp1oehtcc+CB5a
KX85Si5jY5/HpPyzXFRBBdpMQa/oTBCkUvamJRnxvecbDHoMhpUdfWPODQFKFbStO3Fve7HJC919
lbMAW+bYH43AOXRpBWDXw7kY1dELg+RlWIZ4s4AFP3GnPXUVxqH4o9ffm/FeV9OmD1L2dASlqnI3
RzfRUz6ZZrR23fG3DRtOPUrVuqmJ9ISKrhdUx9wnPSR0SORoYCQ94BQTNpPkO73KHo37Zpg8MQ3F
g2m5AJXhIwVQmVwkIoMkoVbRuWoe2/C48W6pBijPSPY9Z9UI28FV4cHKzHNO4A6YJgs1Oz95DIiv
D+t/Y2W8Wj5x2LT7Wu7ustYCQQK7MtDtTe5pWwaYC2rsrQ2VKvHERqMQZry3VoZ6JIUxr/dwMGDo
4sTVMrmPk5EFhsOwqVi2IfvMrL1LFnzriDe/UGo9cpSGSA9GaZ0lQPzWLT+7Vu11h1Y7t5dTVp1y
uHkmy99C+wvKR0oUHuNZfNqYdIyCmN8JgQ+xRzRfDAxx81uoPbUWbCNuziLB0Vklj44cH7ssCWst
9mmktl79pajzOzkt+v7uUNvQreAsR/jWprcK/xaeVEA0r145vJcTWiBF5Ll9p+v9V+Lpi3VjY2JN
1rKKaY+Ee4y7J4QryX2tzUAFOqw+PoYtUrJkFn4sFaDOwCIPzGmPMqxuaaLuTqHftALq8GQCJQH3
KJzHkKlPO+y21bj1sEfWjbasOmpAm/QNLfhXSWcxsZv1GDgIhdmTMVUy6sgSRr7pVmfakP3Emkcs
0uwTEPEPQeS3fsR/3unei6r6Dwm37CmSMyBdP8DipFUK4RpNhXlDOHtzEyTx2oCjz6ZE0dGrVaYD
vsrDvSU+ahzSGR9gjh+21AeYbxMenLp6lk6610k3MtzgGwL8kUU83N/w5mMO6Sy+zUJda9N9rk3i
Vsg0MhBVoxC5cjEMTLKYaGkoX+P8ktvlTWeul4xSY1IebKymPNgFaZ8V7WGJNBqZia35H42JtlqI
h9bqJ8/EwabCloCjeGOiiZlM62wV3iaMko30kRIh17EVlVZiPID4QzKCTcbE5jwIJpuFw+HQRew+
REwNAfPGkM09qa21LryXsqaxadNh3XQhNaKFqoysldz+8FEE4O36jSlPiB+5Ol3kYKIdcT/DXM8T
3aZWQMISaoS9BwCqwzl3qIvFnLwNbYTaiPavbF90GT5bfn9XNKEMNEEvGoDhhhIZO+Q0PvuNBNLU
MrijF77kCEFEGjHFlEefr7rS8ulp8AnE88KS7jDb6G27cqhpZaJdmVoQEdjDFsYKOKq3UtIzYwzv
afBjoweyRNmX2hyKbRLRs6g3es1fOlR8QijM6orhWA0xH4U8k0dm9K71WrOuyPBdZoP8MXp2nwY5
KvW0GDKU5OFwNNh1avCL+XBolvPdGA1rp/BXwrLxGLqryPcIpgZWAWVWp11BJL2cIABonbF08P64
UF4tpCoO464udu+qz/pl7s2xYGhVKv+9NMEFUnY4UrJ/aj65YZ1FHnm7Tq/pL3CKx4Of4F+fkdS0
xTNIW4bi3mdodivnjBOP8NsAP1kJGONPdjCyiveirSjZzGNjjQdZOYdKTucqz655n26CHO6Y0Vi7
2HxEsIDMFiGsw+ACCbrFNnYxNgYCBddwtkxGnmVkLsp5zuhXJxbev1kFBtcFu1XGJMPlU3dCyYnG
Pk/OdQRCvSAAINM89lQIX0vOztUkrbvLORsFJbLKCs8olmQMd3kCoapEDZ24zUFr2mtfyjNBd+uK
UgJolPleZcglqqRjQ6+li7Lx8OM68DWMVdnX9KlmcXcU01ZVXZiKnfG7YBTQXxujE2iyONbdjt6p
TBx6yfyzNZ2KjAuPfa2o97bWv5Vj8eUnajkVzqE14xsjbmZK4FlImATuG65xv3/3Pmv7tiaMUfIa
YtbmP1yICLZbvhvVtA+79LcIc8LMtEOKNt2uHB6F+Gr1SP/5RZYXTKRaGax1l1FRHh5sSqLEQ5ZY
aywgIobvEl8iByQxIwZUt4msYJmycBJY0sKIktajFCtxZet18NXlxRF9/7YhxyA0kcMa0a9I1XNl
AP4ttWmjpyiY/dF6RJ7x2dvgMxPkXCNlWtS7qBSppEGNjw3zGHKk3Mnxn4aOSWcBK6awu2TpiWmn
TEUENaYyW7Jo8OET4+cJsKrVbXE2gurkDPlf6vZkfYOPLcNqlRotwX52vS4U8WJass+JJea6KffU
qbgakH7o3q6gp3GafxnaQDmFl0bAt3YhYTHf0jNS6zN/YbnJo07FhqBfCnxozxZp3bVsHqwOVwYM
b8KVcCVF4jlnlzhZ3VLTkQfpztkQ1JfliKXEqHd8eIjItJWanVFpJ9eMlw5qMs5BjFyGgrUp+pMh
zHsZc+DnxSlK/XVeiL9UQ9dTowbyHELWDRniCq/WPjRDJDd4RXV2a9QoykNH5KJRZZplIGLLrjbC
sqeRfWjusmhjmocAEe/9ND0GF3KgDDWM+MJbT1TXA0IpPYkPrss6KmXzJ/QaQfFwj5v2nPh33ch2
oegPcWx9kxe2Kp3kUAku5FqcjJbVt0mQlYs+DjhlWAWLwav+RX70qMMRVZp9TH329CMLdWJv0ZwA
KEAcbhXvuTs95o+qVMDfRLnmNcAei7WHtVXK6DIMB4y24V8TAFqotPLSaf0lwmSp+VwRiXmyoTgn
/bRJIp8OxsD0Ev31JbhtwzJNDH4DNRtanKg8D5r9kOyxtI5liYGzcPAgj6CheCqzjFm3R5/UG+gR
KLRArxmHURcbs0MxNBIAZ3GTRK197caUawpYyiBuhPQ+Fb29ZG++dTJS2qiTnwqiOgu9A5hOFYOC
vO/0t8BHoM8+mYhqH68dbiVIw7nTnIXNYKPE7BbY9LcDdTqma6IUW3sZVZhRxjg/SoERurVR57U9
RshiFsDKaD957kueEGiHRXP2OCFS2UkcPo3Q32t9eHTOrFwpg43wp1Wv+g/X0fi7o43rRucM3i66
RX3Z4OqC13PTOpbv0rHuRVBv2wn+lh7unU5eJz730kaVkgODjqwIica3Z4O+ise7bXrUXUbBYi97
6SpGro5PyaYumS85AYtrR6/mAIYzg+LehclDONF+7KaXfNJYROG/qdJ7DjahtIBfsLpmC8NIGWyd
AHhP3Bx2TgAMWEdUuCOYkAYXlgz6rP5mY/en61p74Ux1L7deYq9MlZ1sQqMNH2ie6PwPjx5E45CP
OtuHAIdKc1Df0nvjzHjXg+6uewyICQix9bs1OYu4pAtX2q0DijRSmtpOc/VwMDmF8e6M/nPEyC0n
FLymS0EBsDOaK5hZ7BPNyrReUvApXD1wqlgXoQ00Ru08DYgpep6YKndfYpZHDtYUx6p/kWi9RW6C
b/PFVsYVl86vyUlcxne21ec6sXf2ANc//mdnvJ/IQUqbm7eGHGypo56jf4kLedDN4USIIe7SF0vP
2HDG6MtSpzsm7hzzgko8jMkTIL3MFwzbLUSg5fhVB2yA8Laa0Fo0TIFsgJ+HkYfKdRZD+arZEtdd
Ri8NLq42dr0R7ELtp4QP2LbldnSAohudpFiFAjFJvt0WVlvvvdTl+5DyEYXja9yjjmZKqgNiKTMS
lDGXDhaDrTIiZ4TgppFbvJtw1Pk5dCJ4IWkBCANU9LxrmP7FCXKPwPm1dc7KAoBVCiqQQEHA6J6F
G0x8NnTDCo97qkZip7tjmYIab/0ThsdzoJwPk2uhUsa7VxdPDRwH5SUvo26R1v6tmvLFDQFcqxZW
JnJgdkV60W80fE5ufNSnHgcSVjLTRwGRZiUz02xf6hojKn+mi60qgrG8jEAQh3CYITklAmSE1oit
5nSgFlllxASFDgEkqIlKFS71JWlQo9lefFWhPNshElK9s0lH7ojmZAfPDgZVy8aI5SHGXeta39O8
bHGcC74N6rOvenB+Uq+9TOU8pkZhkEW2T0eE16lmnqLU94i4eXKJOI8161p5Ddv0cRlAhjBZk8CY
luxeTbxBbR3/yKpAKslX7nfjmdSN9YBcjWn/bkR63cYkJ/CIiNZ7AxX/rjXkYuELK5F35ra/8HuQ
qoXkvshH5zj1aG3bgj19W2xQT4llM7I6SdhEF4i4nxqzLPBvgJlO85jzsAB5A7td076ycER66Adb
d+y2Im4PvuBgNjTSo/NpuGhDBu5IUqnl35rniGNRsTFzFGbgskAvmobkB/a+JHOwwroh5PTeCvPW
ZHJXdThoDQrcRv5h2rhFFWtWZu4EPfloebKmJ4ah9JGz9BssoXimMuPXGjGsja720aCIpwR08qf5
4fDoc1A8IFsYgIkUPcNN3WR+wDF5mwpJbKB7RFSC/yCKL82MFNNrNmBCna2+upkdo3bGAqAd2oMa
IIeo3Nhz29CnjIiolcOeQRnpGeiYC0ACdPuUT19aWV2MwrtVCYP5uuZnRv13TfLqaITF1qoIt3bl
1bKjvUaWut2mrxIkg8JKlBO1hjTA/2czDWso2aXSAH7F9MmeBRk4cxysZjjvyfaboxp0mG9my+ee
1NABRlHtpgwRuuaWyPLNUyzyux/Wnz4qeeUKTBEmnjowXA4AL+K0HJPs4CymydCzHzDEyyn98yRf
qebtAZTdBlV8Mj14Jghim2Rczn3yDRPJXHeuhdwMsB87JEbb3Cc+i4o4s3cJl/eT8j8tIM02pIIG
k5ZrVz+Opb936bRnEnm1h2oTttGj8qa1bwwkqmrMu8Lew54W7tNMUBFpONVBVBEmsgiS9mHX8m7a
+aUugVBSraJKIbQY5VgyEcWOKWBA7+FzfaaG9ZH04bLO7HvSoHweqRRGsFBJqlDWoUwddLLzPLIP
dSyinlE/jNh/yQzo1F7lPyxhvhDx8KsYdQzSg5wKLcKNdkA8js7YwzHzun1ji93Ayx9m+TGsmhOr
qZUn8Lm62lkF3sLTcZ+LdhvEcO8Szm8KayyptNGO9Z5ZwE7akXA0DvkqyBlA2xi50dzpTgwRL8E2
bUJADCry2LVgm5bRwRDpZTT0t7QgHk7qa+IPIFLNOEQwrqbLFNhBZlD1zdnvMKqCD4z1ZKnciw4P
cWD+YxtzEINorp1fbrjy19Hg7Bpzr2xbBzSSWSdHh9hWRM9ER4+LnqyqtujWxpCRqcVUE2WqPqJB
s1HgqqEhU2JM1qNpE0AjV0NWH82UtTf/TBJao+cug2UZmGKF+TMlwgvGpTHQOYQKhPbUzdguQtBy
ZsyTAgNTCwaf1CsjgvOx1B4mCp9RT46NBFtchIgtNGrBimxkmw5waYzQ+1Jt2veNfrOTaVfoJO+M
OmobmTbEZNrffeed26Z7DDoIVlmIf4Y0372cPrCeIeEKZalT4vnyZcqRWqH4HuJyK4tp3ZQsbI04
3waYCYc8tNaqcaZlHkUvrWfgeOOYN+A0BMNLMmYvpiRPhF09h5CnzbQZTilZdjs7Mj9UQk8G8vcS
U5WvdeWvJw4iR7OoAiA6MZcoVyX+giepp19l6Hz/P+U3pvfYJDM2nLS/0HcelfDlqtSwlhKDufOy
4UBM3ymNp09PBIhcJu/Fy/Gqt020J191M0Am5ebDBDVAOSsj963zxo9qCq/M+DYZqZG16rYRvRrC
yu4O6SgAYxosu6IYYNHDPBKYlkuzullO/qLlPTf6OHzorZtt56T5vlEC1ZXahQ2HqfLm3jpB2tEO
zLQgF7N5YZSbpzkmRVGhmZvpdcW0qIxg1VrqUeYJ5vEEVkTfsneyCgyFUW7eqInnnLnqnjs2e1vk
TNI8xMp760csjkGaqjlajbOt1e+NbPkCI1hiVVicnNQ7W5myFxQURHUMimXFiE8GtKYQbGjdni4i
mU2wtanfIr9ojsoDMs7f/K1Mdru157w6PftJXVG/tnT6T5pfvuYwKHwFUUAOfAhC05q1Tjqrn2aE
Iav2R8uxYyscMAB6ANl4Xf2FSuQRi9FaavUAxdG4ab36KJIKDZhOv22F0TZUKcOk4tBEyC5iVO4T
GYX5pQvqb8uihEkNnN9+qU5St//xoH5R5UoWPzVoJH40Wgq+1sEbcSDYQAarmOkfJIRHbHXu2UYK
j38q07j+M3BobhKgKouBOhmZC8G5E71Ql1yPqN2HIGJ3yBg9zsGlFMWmYNobx+lfD2pOI88r7zqy
GMgNApQpKhZMLsRnjyzuU1i+kvy4sj1/L/uvhulFwOAWO20c8LQkH0Ds2TYlLCk/QMxcQ3K5/YL+
deLo1ejeu06yxCl4TMJwXVRYmLPyJLrx0yUBLXUrAPMde7qLr4vzINVadOVFS3CvoD8K+cL4c+6+
bJ9FbT9Byq/kuJC9fh3H/uC4Csr0J+SspZilGyyxJ8P9tML8SHzwpsIU35MtoBDeLm3SJvYy0vNN
jZaO1NH2q5H1L0UxDj+TTJYeP9mqi2FVykgW+6F2WI8CZPL8rj4MuDmfex2BiSXBkzFTQgABXLyp
nHHvtllyq526wkBcosnKyC8Nn9MJPC44/7ZiWksogUN4bDfDOwYOmBbXikPDGQn/JooAD3Bp/OUT
O68UtkcDGQXIFZ6j8WYiOUOpxWqVj/Q40M1452qW3H9w+oh8kwOcad4dtezqczud9XaWn9BE2NuE
4PMUldICrF6fbNxMW0EyXST9HaR/xCbdYJtSv0zuzpbvprerS2IX8nLlNcUyKD/LEP6otjYAaA8k
QbnhFtjkUk/zVSDhA/hLhMMKKzAJP5377Klrh0pBfuDKZFfC1uepUq+YUhlAxu0aPlrVnUBamSWI
9+3EOm6OzpjZ/zxDCF63Bh4BVqdRcTdHFqioVOeUhHPeb2ja8fymqEKK8C2Ehh046LFvg1x5HRw0
2D0ToAV4PmWGZxYZZ3ymYMzo9037NFafMd6qKPBpN/804JMECjAO+g3xEvV9vkjQ1zlmfGG0yStL
189p6rLn83l8zTBZJA1rco1rouXd1dpzhuzPwXEY83fG2ARAoqBmY+gLdvOzZ7dFOmF7NBtoxeWu
9vk8oE9/ROa+1d7Y1BMJpgUH84pxdMn2mvk72aus7heGu8khnloRVGBMgeGuBGkOAyd+Gx1nOzQI
0Z6MD74evSYA2VuVCC5p4dDCHwYm4xaXKCs+Oq0yvszL/7p+rUgOiNhMs2UsiewtqQ8JywD0zq5t
lxWr2EKdRL1C4427hUunnwfPiwKVr8hfYTrrvAtElnnNvyja8xh37YbJCclndr8f+jWan6eGDVr0
pFErFdXv/NnKQ1UcbX2GaZXVvyLZme2zhBLSYd+ImXAt6oH1SLVwi1OfPUf6sECDpf82DHRBHxjm
hZAL0X0NE5qPs1TX1FxbxsYOBQllG5qMJ/3HpYl3GArr7rZs1j06nmTe8iBRTs/uf5yd2W7kypVF
f8XwcxNNxsBgNLr7QcpUai5JVaUaXogaOc8zv74Xrx+6lBIkXBuGAZd9i0kyGMM5e69dPuBzswAF
OdLGcF9LAi86/upPGXqGPrnc+vSYV5HPlvqx6R+W5ledYSaZf9WkHgQcLCz1HqLFWl5hVl/06S0n
sxZbQmgRHoDSB31ZlieK+gvnHWQnxVW6TA8eHMYqcS59DgU4ZFgGMSdcBfyi9X2TX5UWKSlHBuBB
DfcBn8DgF/Y/YaZf1UMbwDh47LBBOvvaXjjDRdv/GPJ3a/ewyivsH8hD+Soidm8PwJ6IUyiouTnN
zluYg0PYoyvMxPyDIIAC1AcNRKpHGH8McItvmBu6+JEd8VYHX88ntU+i3Vwh+D5f+8McsZMZUWef
TLV7gkmFUyp698MmzKLrkfusDYy+MqGujHxR7ERHLf8BBoSEXj5+C9P3vrkqPIFfUZ2XGzJDlbhg
hn1A57K7HdMvTp4f1g3K7w0nBHWglRHdX7bWLZaX03fh3NRwoBp7027Dj3qKv/Oq39K9T6oHd/6C
R7LAsYoSARjbgUmdkI8s/pY15438SF1QM5HMirEEIiC747/tfIP/pULoyAEOa0d24yYQYtvrIiR/
fefSVqo5KftjcGY71Ch7D4Wp802P4ftCHAbNX4DFb1EArtl14Lqj8XSSLLcLTSmOYfsuRkQ3gkuv
3+O33TUuDgxFEykha8qQ4XjQ8xdIJGcAA04D3G+RZgPjc5a8a/V9lewje0iBMKziXs4XI1WPdUtq
6z6GqGT7tWX9PPedrenxhYU3zr7FwVkzwxesHzv1WCHwcj4U2UaTwONwWgT1SRP5HIO/Q0NLxrMU
8KffX/msMRvRjFhZ9A7yHMIH+TXC2Qv4YAJIBGfHJQGzAp8/OO+r20R8SqgnCNgyWX5LWwyFyaWz
wjJ13w0syPNA0pXajf0PcKGqv5rjGxrYWYVKaT9MCOATmjOnPSO0uI/RXbM8Cvuzna/j5Wcnv4FM
bdDmVlRasvk6rx6mSaCsPU83J+x82SzA9uLbeWjvo/q6ntZTEt0OWQpMHxZjeNMnn6L4p8XTMKdf
Ij4rpq0R2IRbXw/iAGxgjD+i51HvUn1Hyo3lzoEA2erMw18Y8Xxa+Ul6v112MuvOys8cYRXUbHHl
zu8gS6I5KOazJccjczehCJyYjvjEiLZcsk8iolxI8tt8Z0r2tDyR7KLhWEWqSN5BsPnUbgsGlV9q
oycZ47sKz9jjXWiihuLzGonOcttMHz3K8fq7g0ErHsgtfQ8B/0S2G7wgB9hQ2/uouyuXM82OPQRc
Bz9Yfu6Ib6JB3gqUnojI9SUul6K9blEAOgAAgZEO/XmONblYLdP6Zexd9fpH63w1zsVIHEZKvp1W
dF723tcOZ4yLurG78JKfHhiZobh3ukfjSE68gGs0iwduF3qvJV+FIjgz7i868mEdx37KFsI2gGWm
67nxwUZTpGXrHEc7Tz2mFRyCyzbo9pN8zB2BuOyi9D/33V1NVon7uURiE3I8bwlfQ5M2EqWzbDyI
6xkRJG75UpDg8qCTbCehW/rhpcPHCyuIg9pOssDkw20o0ERR7GJqKc6EbQ9dCcieEZc8bNIKhqeI
JMaE840lNcBxpAyIPb2ekDTjdQB0XFw2nMlF/IV4tSq/NAA50/QhtR9rDxWX+1GMW8mK6m1siVy5
d0E80EaHX3BOH4mJ96t2c2BaEhX/TZt8mIvPxj4OLW2hc0lTLmAi0xPr7vRVU0kvQO9j7eC0U7Op
vPHzGgHSsCMU7qwP2lPEiMwMUC2X62EZ6cbUhz6jG3rm2uiik8vZQuWWUylH/c8V47Cdz0G2H9au
OEzlrVKYh+VtUOrzzgECLs97hXAH2Hx6rsznjbefQq9DP9aaz16W7JEvnnaoYXHjroQpBhU9y+GH
F9xqLDDI0yk4oZrH4sv6h0OqBXoABm0I3jvRt17g2MKIaRMIHDMO4BZAIc7rTQzlT48GjtMUm3NR
NQ+VF38NScwJGsHg2YxmaJvQEXhIxoOAECR6wWFV4Y8XJ91gb+hyEm8xXzqN874fKZRb3Bz55tdI
/OQC7sUhJnnOS1AWA0mByPsFxS5HvwI+qFuCt61Czdytd5rehksMfMzSk0/5vvU3UxrRV7Pv1jdV
WwnolCF6Fpt9QB8CiBcYVOGK08TY836TF5Vx/B7NMn1TtB4ywQFrzWGB04DvvLtyNVC6eeMeODSM
T5tQHnRoDnkQEmgWpr/Qdz3UFQMo6PPoYtDNh6VB6mapCt8NugsvRAwXeIksgfb1XOycZKg/pX2D
YWuBzo64dWGvZYfk+2z/qoBAH2kWez1ZczHLeuMfrhisNV+AVHzRNfkRnV5jaPCDvohK586YKDsP
i6G5HAyitaUrEZJq96Zq/E+B580gixhyU1FTYot8j1kcfjnEge424OeeZJP/iahkmoxmUmf+rMNH
ZA40FmQPQnWmJwsBkfqNuVwLqP7oJNnPrfOtdTDsFLU029O8myo1XLlO1JwaRfyUmbDR+8K7pcjL
eWq9yfE6WNmy25iWq4SNXl4IzDLBO2kpJMZsrU5Fi5+axuJ5jZW4T91vUuKiHFg/EA5wQq1P3Vb4
u6KhUVPR/SgUn6xIholCPnSRAeifT3gKmIGsWi7LAEznon8EDjp1YJkssz1e8a6Rh1loed5G7fmc
bNFE6aXWBhCRnbFWKO6nKcbbWWafEooneH2Di5XDzoJAf/Eaeng4w5aNeshS29EhrwLAk+2wZRlk
NKlqKI2u75NjQS4BBqkA08oCND6M09+ocUkFJsV10A+CJE4nhcSc9CDMSlLWFgTleqB4Un1JVPAw
ov2LsSDsunE89LX5Va7Zj6ihP8Jvo6MzQz/pnG9zjL1P0SQoe/db32/2cOenSKNfsXQ+VhocimVr
L52bnNyvAa1AJ1qAd9VNqpKLPuaNO8VtEcSgNWLSKJnjVnnRs7HPVfCIeAfpoy1v6G8JOuw4evri
Asfh2Wg4lgfReQoeOEnxU5PMpvwOU2d3KU13kK77WExoJZH/ID5LdmkL2LHHQLH6eEv88pbDMUQ4
P70vWhLMs/5D0nFe6iyMFYiDTscBRnzNQ6cHjeLhRu9DI0kM9gy0AnEYg2Vyf8GkmTFo6K7U03dX
Jsr/FmXIUn9649AM9NZA/0uXZKzcJfhxwtAAyVM6eUYroqzGkk1X5VdlJs6iVlWsJL3TrGCWWJ5p
zcayzmlwdRaUEsUMglbISzRsH/H6RXHtiHdxFWigwH0Rgi48lWVpFfmSHWQN1lPT1mhhyZtvKWex
pFU5xa+12ETYreC1nQC8a4k8xi7bKlqaK73p70vCQee3i/KSEAezdoIAKeWM4fg55J/dSgPWiwbz
0IymgNVVpDk9K7S/4cCmwSmWOvgShz5CBopgJm7ecdYd4YhWQZcxNxggVFuTZ+BVqV2mnJ4DP3BR
Dg09PQlqIuvqUQ6iqiRYV6qRBuXVlBVjme8aU+iJrUfERv+mk0R/g2ozo6xPOz8ipWKKrbrU2ZQW
rEITPYpdF8gCFh0OupjMYsS1JUfSDDlj/rWzlJiX09KNK8pjGfKl8Huo6UcUe8x0ilp+QtYwK1Mx
JPlgdlE+hx1hRDpEngvsIyIsoIrDVTcIBcdJnoOdrDgPmLAmX+PUBHQFCwYe8k6YCr0FBFsvc/V7
bYQnvlYSygd6OTeNswU1ZTtC6Vb5ao13jcBsTr4E4MOITnTmKsYIWNo4ihwAxpGiJeiG8Zz/aofG
h9nfuWk037jZmIl3ahnC7dCdNgEbz5y/CfFytuotpCSa/bb+mqUI+VCn+BHS6nIxSPqr1Zloe5Px
QMX0RAkv0PTcpiLdJO2JSd9nEicd3okATMSwx99mF07xyVIs8FS8QAERjESTAstlkxPfGluHIKNH
62a0QGcmD6p/QdL+nv00JwfVaasFuFwceQsiVd0vkriMIGP2m/YQ5wP/g5ECFxK9gSBRBMPKJbDy
tB/7gs1CaXPlrCgNinp+Zwz7S2QHnqcx16N/zfOzPF5W3h4+eBPOH1RZ51vdV89B+Lkf0wTDHQS3
JfmZmCDFitqxsg4/fBSVGM2YO/qLZXSWzcva2dajodZF7A33JsbOEU+E3dOcNPglqRGKccw65Bp0
SxNx3pfYyadLI5yKFK0lTg3d5MHxEwCMBTSWTECPl1aSC+N2wnPOBltX86PGzoGVNlVp5qNDkrUx
bG1mlKcOCnBLDBtaoIRZXqxtOMfReVPm4Qh+KOpH1NMdTRr0iX7txXt+Yhuci2ZtaLf0vrNpeQpM
qNEI0mTD8UcIrADzDGXLoRTjT8W2se/bEbJeixafvpARdnksgi7qnKuyG9Jy3nfOFAXdjSt1Xvi7
IY7aDrtOLjcsaLjkqv42BkO0JgCfukZ9EdnYIXX1XLdwqRCDGMzUji8uohCCuKAfg71I2kS870QY
5sO+CbvKlfc5ZHE0nA72gOG3R3V/KN6XPh3H8pfqnAi9bcoIWYHqu0lJTaGPkyD/pkKVeTdRFquG
Om+lS/RhU4MLGgaOVyms/otjCrsl+nb+8BhmUyaWQ9ZOws7IRZoY9THbhpGaWY3pTzEzO7X/LrSt
Epdu0ZQkKQpe5YdZjhVHWrxn3LRBeksvMeoiBkORpFHzGZUQI+20QSA43oSoX9Cf9dkZqBfzIXI1
EUmzog96H7sxQRbLako6cqOAkswcinLJLnbbYsYD9T/UY8VVOQSo3pHZBeMvoXJN1qchbXb+tHRz
TVKv7RfBIWlYm9b7TTs9Wm+4N4ZCukZZcg/lsVLXUntb1QD6CAt46qZrdojzxJPXem5Z1humcXyG
qc95qOk5Y+2pLwbpjaOCrRLYtta5HunKrhcgjntohvzDy/u1T/IHXnGSXiW21eN344l5vXCrJIfQ
FXsYliCd++H9QmHBoIfovfJcrkNhAYv0pR0OKspdqGm5wwHXrEUCcbHuY59665wGzQNmMgfKYVCV
bkIxbG2b8RxhpO1h06YYh7DK0+h47Pqyw1fqoHu0ewqmKt6pvl0Dl4UEe9xXu9ZUTxnCkhqDkKi9
qUgsa/rb6KKYcEAlUdK+RxdcUElcQof0qEhkQfN56lTCbpp35FALaaN1wi+ZhyEqlqiMpoS+ETqF
82Im3xwLebUydqhjbvo601dsaIhz03nKFcK1ysfLDDpN6JHpOlIhA+4cdSE9+tz15xtjqWVf8lHU
Pr2LscXFyxYbXR+7q0UvP5xmJAU+ss5ji3IPkV6aDqu5clSZKboPWZmnoJPsHKFpnucF0D1MBvht
+ygJGzqkNQwghvSyV3TwoFlGIP6CfOXUWNmlTmJUI0FkgY00xFJUs1FhR7K6coC2Fm0yJIhEqjEH
R5T7cXaYvYD+d6GZzM4kSVzmEGDncL7PQxZRhZtonR/6kpTAayeusOLLYiF6hJUIBWdQ1oAsDRCL
8Nqxir656wZD/MPiEh9ov8RjeGicSCxXiLLG7iNRIhnmrjYrIethZZzRSUkRMnk4LM93S1Yo0Ese
QaAUr6qsZJarRUbYddz/lAzoG9E1lfczLruWnVarRUHxRurBHYA2BVVx1igXM5iTojKhLccx7Ga1
YAfuurELvKt6cibmC8Zsc1HKplFXTbSGNVWOyOuXX2HY0qRM5LpQkilZHHcicPii2rDvUBlmvWqJ
CenZyzpqLdOPcVuU/Uc+1So9nTqHxLYg8Ybplhl7SS8RUoTM1bOe1+u+5xv3ZlNHu6432F6xqQwf
ylZB9smCbBYE8gQAyebATwggpANELu4QV4w9B7irri+neSL8taAfFV/THB16DIMV9HJUi4hz/Ewn
06XU7BRPZq1MfOOWDW2aiZLluG9HuvpnKnTdn57y121tGwN154Vhhra+HtHywFPzIw57tUdA0VRS
0ezdojXf1kRkuD5KM433FGFzeyiUMShZjemZm9osQNVWOXbKLyC4DWqv+VjUaaZrpsVplpVmGFaA
ExvRCrj3S5axcbO9+BH77fhztFXPz4klmQDeMlqYLuXk3XIz6TslVNwQB8Ukv3P6ib7JYtDaEcHW
Oin6jCmjmJ7BHqJeuDqU51QPg3hBuE9cUGxJ7xWotk7MtGKRzV2DGHChRLqcWL/SyDd62WAxq+op
2AqkfnqrTDHr0xooNFGevd9/zzqlaPUBiNqyOYIipxjkpfYQNAOaNIfeuPcgEjGjU/Azqx7WZKXL
6nlIp95lQFjeiTpMv+AXAa4i+zSCTN8UC4oOQYyMRjv+tfHb5d6EAaYrr8uiSxMaqt0REwqSNbT5
1HllU5GqFBlS15sKHHeIt/Z71YksP51FVfKfy7j8RBrPBqNDep+dpRjzvrgi1N+sN2Pcp7FM3m7W
TAnWkoiJCiyBGL4DJQsAaRQxgtKFQtLnhbbqA3TE5keS14Ts6LqM8dS1SYXMjK0lgH2VDnB1UHwS
2Kv8mKRNxLLJufQUXE7HGgFrEpLC+xYuJ9F1Pa46qEgQ57Y9O6PA0VLlVCcDgIxOOznLbmGW4S/u
pgJUjsz64rzsbEWhkXl82c+DRzxJj5m9xOhjyBOOWlewIDkBDkYuXkb70vPgGCTCakDzmCncPf5O
GKtLnNCX6aaUQHofIgROR+OWI3W8tv8wO0im9kVh4FLj8tHOGbO5H1yn7G+n01RHpb2II93/BNg/
lsR+4zXDdrhojkaMK4eVWqFHdWJUC4Cqysu6CAyQaOC6cOOmzI8f2LwoWDb5KOEDV4LI5UhpQC0o
ngxRlVkMhxBnInsb7VIjPVvG3G0+wlcq+7OeY1j2mQFZdu/wGJXJzirHRf0bz0V7HjiT037zq4kM
1WDppvhrOwwYZz1A4snPPAL4d1YNHrodeGeLKMnLANeV3VnAaYz5Fd2uCtiujDhZvMxvgnOYq0v+
aBFhZaxbtT9e97Supos5dKv0B8tnziBZFzA1SN/GmIYpOwInvB4THyUBBx5TjWwLW9BpVHXQ/Y1U
yTY0t7esd7MigJecwnWZQeF2aXU2+lrU90FrjCRmwM6chOB1mYxDcILTbWyM/1usdbqyxTYQpRnn
cXcewutJftZeV7I/aBKH7IC4JuzLqgT5fFYEKP/7cuVUmo5O/jCNtYOubKk8dGsimPU7AibMfIB+
Vjxkoy/Mg5I9AlmQ19E39oNrux/pbKjzfFR+9DGCFkquTe+6Nb2duCmZFuY5TEPAYqqaksOIuA4y
5ND6EBtsPt3oahySvarjqrhF2UphNMEkedHms1fzlRuK5nrQMHXHpsiyq2ZqTX9IEKVM5+5cZjGi
36jAlhZt89Y6VCVIs9VsYQn5nFX2NG/lFO5r1rj4k0EXaLHxqYL+bObYeviIFqVj2x7h76ANM7dL
j6JUGcDH8GTA5SpJg/M/wiTBcFkz5+Pe2jGB0t390Zj3qtsIksPpiL8lgsKoavxYGfaqdtvia8QZ
cY5Woe+p5reNOWlpi7vVDBGaws2aPTZ8xgMarjxGM4fiwar59J//+M///e8f839Fv6q7Kl+iqvxH
ORR3WHX67n/+qf75j/pff3rx83/+6ZtAiyAQRvpCSdfTRvK///j2kJQR/2fvPyBhDHkd44vOwWJC
adFenOyKLOzlyesXMm9caPshf1wo9eIlQmpWoYrM2Kv2Xk70T+fOlOKqrGpJb+VkwmpSdFV6/fql
ff3StZWxZrtTzxj79NoBG6SotSyqnj91lP8c56x2QlgNZUA2bUxiCceBDfKREeREyY+CvTg1s5UX
uRqzs9jUJEsyNKinqMeAT+WOEcROfMJrbD2dXg6I6aKyMvuFYyRqX2IC/QHQoGPMO3bNVzRpPja9
eu/UnCohXSJJBdjsmOj3UhLtEhuUPWXmsMfPxo3T91gkPoRzDu9eVnqcl/G2rUk0XtaK/jsldea6
OfueDvX7tJq+ewaQJntx1POwyCVuyXyWZI/HqK98LKn9XSKLX11uz7IyQwbSkMOnsVInqXs/xO1d
1ulPzE1krcnu4fVn77mvP/vAe/rsqTM4/rL96jSoLFjHMJpIm4wR+DCiS9AIiJ9+x+wYPboUWarQ
7AAyP1BU5YN7/bf4z34KQ1xajs5K6oBd2dOfUvQz/KScqmrtJuFh6GPvppVueiBHpLwCRThevH69
58NOajdQwrgm8K1vt0/ijyFv6TpQAKD94jXw2khL+ODMxExMqdFnr1/phTvjSsa4PiajwP3rA/jj
SuMcGddhZ4+YYmx/UTWCyNFxZinH0KUY3kQfXr+eJ54/SqN9UDDGCildsd36Hxds2qTpHPjVJ3Mz
LssJlvnvSKdB2rQDBpmIP9EKZwaHlRPinecP2P+YyeCanUbe2rz1a7Yx9HQSk6xqUlGq97QHKerp
rwmqjs9UEuQmhgydbtj/rmSOh6DGhM0C96PFZPE7dKG1lpHnnqcd+Kc8UMMbc+kLb8EE4PV8gLtG
CH30vsel0ZxOMM0qpwu+5N2Mk7dXRnK8hRpIDIYjbfjGm39hjLG32cyYRntGm+3z++NFtNFcp5Qs
5WnoLonzIZkNlviW42L9fSLhZPn1+ovfZsrjJ02/2FifiVRacTSL27ZLsZ/SeE+GuLuSRYxCMY5q
hIsVlp8B4L+NsRSM8BDu8c+Lu9cv/8JsIinSI3d2ackZ6x69aWcQQdH3eCcxonm/AhNUiL9YRutR
u3uNSP/QRXO2m1GOb1UgUV5kKA33r/+KF94zP0IJ6yuGHEvK02dOQKzw2G6iM0XlSlvSp3rtVfM6
QvWtKIwl+Kf+/hV9l52itUxd6JWPrihop5a0+yEQt8tBqlkQTw6l1wmH4R2gI/vGHb4wqgL2BoLL
CZhq4mjBHNFgorFlPhEFzaVqTOsri33jk8sff3391p7vCyiGM2X52mOZYn5+emtxVvp1KtkFdK03
/Ein1vvAMVEeoA2jdVPVT0v/49Pr1/SC58OYh4lyU/ge7YXjYUQPid2gZENAf7S/ilMoZxKg/lm+
4Wxtks0HlMD4jtbls4npQ9vW9ge9yddcTfd9pQeE2BJ6PIBB/3JSy+8kjsAK2dp/Y+/ywkyrXFeQ
kWQ8GdAjP1o/+8jvkKyxb6JFtZBJUbEQ3GhPwL1ZB05DJ63T1CMkQNO1h6xe0aGMPp0EpJQJSUx1
2qAgVMCvvr/+DJ8PEfTwyhfCCpYBffzeynCec5zPuP/dSb7r18L7NFAgP4mNP78xv2+TytNJB5E1
k6pgKVWe8Y8egR1Szsg9o5EHsHS7OE9RI4qlH7o3Fuznw0L7CmyTFgrjDcvp07HY2hFAE6I82sQd
7aymQYK/FFQuU3ZokG6W4axgQX/XDuio/+7jfHrpo4k1cZI2DhqHE3YjkrOcxQMHDiXB1Dj1+d++
lBE+a69hx8AO5WgOFXIaWs7PWz02R8c89+m9FwYpYpEwfWN1ev5xa56iZPhqzVhRR28OwJHPKoje
uJSVwRg0z+6XiTbYRzeYcYZQjAWoVLRx7L6x1Xvhs9mu7G/LMIBq/3h4ysoXaChcUBjQiG0g7uOJ
w7TX+VdmY2bOxHZm6/e1acK9rtCaU0VvUGy8/qS9l+///3/F0VtddVtMZbTWYP+W6DIZmvViNiU4
qLkFuqu13eu86w7EO7ZQnRTwMTfMHjzeGZUBGxFJ42OcCzXd4HWsgQksGHx9MEJ/+z0xD/I5C7qA
rmYz9XTgs3XkI6N2dzJ2HhkY9aruihnYPDEX81VjOrZxeYyG543H83zfxmU1Cyk5HIGgIvT0sv7k
VG48IGmt/dpgWUOaJ0+cInTvFDEOD7r1+u9V7aUp4Aqc3QjHywz+Al5RoKY2tW8MmuebG99j64ag
JOAJPxutdArKtNeYwDrvA96O5opdLoZQ/oWjpMQOECAzXQaa/GbCD/fGw9gWuqez3NOrHz2Mph6G
NdwcYcSeP+pmTq+7WnQP7dVQLxMpMzvJVubUZKLdo2bw0GC5EMHjpYCR8eYG//nA9QXlAHZRxmN1
Drb9/x/bygFxdELdgEeR9OhSm9llkOJWWKL+4OJN6Xbp3NMwf/0ZPJ9/uapkoFvtg9e2R/NvMNjY
STbKaL+G7lWwCdzC9jZw0Jv6nju8mzuCcApp8jee/fZonz569gBasvvAcke1dPtdf9ytMAuNtJLz
79SOwN6GDCNfOpQaeRbD/q1J4aWrsZQFAW0bqXVwdDWaKfXEjocucykuJZCG3Tojs6lHsjkg26AJ
pIl71QvH3FnHTNeKHixdP41cygkAyFR1ez9s9qE+ICP+9Tewzf1HT0Kzt8Utx5dAPu3ReyeEADRX
m5C60bawIKXMl5sFj+21GHrww8kIUfD1K25T4NEVjcU57FOJYvaxR1vNWsQtNGOaD1Hau9dqseZ8
tIH3xkN/PrJ43IxnFnWevJFHzxywha5JLG9gjeL+om5vDdyVGF3Y8KNvDPDKsQzj6JRUM1V/xeCD
j/r1+3z21n0wiBwZkKwwyqQ4WgqHMURqSIAIAtfG86/skgHwTqMAHDKe2ci/ev1yz26Yy7ELpPyg
uV3u/OmQdoaJClVEEF6G7uydQNPB3SImm5rFvSpGYX9DBouuHTOk31+/8rMhdHTl7UH88TH5qkLb
A9ZhF88UXEjjHfEw9ygIGsDg+ZKcFz1ejDee7rP5iova7RBsXMFoco9uN/an1Wkm4tBVNokDncTu
/RDAujFhT66srmk76tFMb4yqF94pO3LFvy2zFm7pp7c6qFrm/cjYbbstosYs03CJB6+Gb4Zc5/XH
ut3Bk+/Ed4XLR8Lhm5ZjcLwJpmYIHq7vCzCwHVDWRhW3GNLQY71+mRduieo1w4Y9E1OTFk9vycad
YA0KeJCeKaCrbo4unfeXpimXN4boC5di1sbVbS2P71m5JISYAAhmgI+fFKR8em2I6DQWOGDD9efr
d/XCmHxyqaNJZnCTzu2NbTlkyhVFt3IpXaULQUEniLzY+81rHN++fs03bu/4hSGfwD8uF9jJiZG3
1JzVTi0uifbR3L8xaz8viwAFkMoy9M12FLNHh2jP9UQXlAXZAr0vQW2uDsxn+owY+uW+GpE74nCF
pQOY/JwegHosZjc7vH6/f+3Wno5QySfANOt5gRewr3s6dMIiWJekQqQ8FW2KVNnX9Q24H/wTKquu
Jy2dbz6i2s8oHuYbHKPug1q6+t3g4xvKUgTPiNAU8pXC3qCxKB9e/3nPhwAecw49FliA61u1va4/
pqVEuoO0wHB3Af3j8UJWspy/upwfCMqBIy4F9CORvTVDvHRVCnMIaLdakTo+vde9P4KPYxrOMc2Q
se2mAYylqig24hmSl04TFlxh8vr7N8sg9qUmCiagfPD0ZicvijL6tTFYXymaG+WmVfyFiKk1us2H
pEgP7VgZ8caAfz5DSZ6vYDVXHsrr413UGmkUsnA8dsWoscjRZJ4uPLyX2RtT1PO5XnJc4K62UjfD
/WicjZTaZvC40a4Hb8jKPc3owHZrt5Lxduo1Jem6p0lHIWneOSOt4NPXn6337NSy1WJ8l0GuGUnP
jgmEh6RLokBRNF43oTQm3ClpS6yKK8OXqMLNYAZRMew8qBrrhisCJgGlhE37Gz/lhSfB3hz/NbM1
g9vbRt8fY7pa4qlCh0jDbhqJuds4CHGRItcbF/9mjvUPsRKK8/rtP5/WGFB/XPNoKqWZnKNITit6
z118X1TElyMD8c/bWDmfXr/UCwPqz0sdNxmcwvOs7MZk11BeesSKMZzRbK7eqLC9eEPWo4vBF8oU
cDQx5HXtNNsb3QHjIj4gdEJ8qiHUTtRlb7yv55syRAD0H2lFanJu5dF+wdE6WoTA2BAzB53QD4P9
tvTIbNdwyu4LCGcXQ5Nx6pr6WJs3Ln50n5yvpScYJ0oGkuPHcZMkqgjxQHpHvOFYN2cVUoRLmdlk
LwIkAa+/uL8+wT+Wgn9di9l2a0mwGkn5dGBOGO2FF+NMDQgz9OOQ5pcPAtjTM4OluzIz/nPP20Hi
E3hB7A78JXTkYCaUMB6vvODvdiH/+kG0DTyp2EYZfbz7zoiqSKJuw3+Duj/kyPzvRdCQYZPCohrz
rj6YZHTO654JGYVySUTmm0/l6Gv912+gyMESjdY6CI6+HCVz/nyk/RgOms3AgveWBbFbNcjV2lLc
sf6GNnZN6L/xPo5WoX9dGWkXzQPlsTs+GndazaCydEw534O9dZKBv+1Oc1ppPQIx5f1i50C75PUx
8NLd0vhk3ZOC6p/c/vc/5qaCtJjKMZgp5iao06vWzcPi0EbEF52SCVeS0zfDbVxLctVfv/AL45zK
gaCsLwTFYvdoB7tw+yEWALquYQlpvZmTZk8Q0kwucBbF7//uxZS7lTbp7mqfjtjRXSaorezU0Y8a
siK7KiOY4osZ64sIu8Du9Us9f6Bcik25H1imqcAcLXs+m8eyLBaanF6ovrpZFJ631KsxbgXLF5HO
4j6z4Kz+9mtkxNDN4njD5pKz69PXqBqkNJyoEWlIqhWrnD+LtnrwcQ7uLQ4Hw485vH6fR7M+g5WR
Sj8o4LDDeD3+TJyucGA7FAigigEoQ5bZoUIhISHvvn6h5wOFC0mOU7S6+CiOm+a1DFAGBxiIxNgT
hLXU/Q7u83wfD5hH/41LKboYQrNQMyU+fYqLWj2djSBzXG8p96Z2NaW0ChEsmut/4/EZdke0CrVL
b/5oRK6Ti2Za05dx2268UFUx4Eb10zfG/UsvKRA8PusHNGP/Knz/8XUPNkxSH9UZnlYgMqdjWSTF
qULKPPwbLynQtHrpRL6goXCYy1mz4fGihtWfI9LQgdW0bPDKKX54/SU9nyUZyH9c6mjTbFd2yQ2S
yZPOD+ZT9Mnh3q5DTLYkG+lxUPHN69d74Rkay/j2mB+lxzh8OiiyaAx1UWE6MKWFCL9oWzpnwaoQ
D71+ob+EB0+XY0YeYXFKQOTDB3M0/DxFeMe4AE2KF+ThwBOXz12vPnczoK1apPY0ohT/qSvQ5zh1
8bDNk3DjZroTCdgpZLwwzYqYjDQZzJdtMqJ+G+y4Zxmb90NQBWeVhhMX6ZwSz0D6fEOxYGca8xWD
Gr4bbAfArX0X2/P02RuTGO5pdKlmT2/qO5/mEEDo3K3Jqco98s5i71S78VXmDISmyF+1DYnSDW6G
1v5ugv8j77ya40aybf1XJuYdfRMeiDjnPJSvondyLwhKIuFdGrhff7/SmDOkeqQ7z7ejoyPUJFVF
FJCZe++1vlWKjUHSd9E5dXRB4NanbijPEIcexj5MnlTM/noSTn3VaA0dwytP8Qz42BEyXYvFt9e9
Qmj76wv8J0vzv17f931rpwJ9tfQjWJKC/B76gM1DgVVj09dOfIPhF9OKJZzfaALs86f206dKj4+d
DtOf915uUsRVT4NNMK0clrxcI9emd0y0kd56SHO3mevU19PYhpswK7JDaabuzL3vH5eh0fuupSQR
OFNw/C/4OovUre7LuDZwHNDMEO4ZubdV29W/u1Z/supG3PCCNhJnMVoWb+/6iLRUswQgXGiPJMds
pNTDgo5Jpc8LqGe//mB+fqR9QS+HvStGx8Du+fbFFj1WDB7p9YzlIuKNiA1C/ZCsb0jYVY5sN+r8
JfrN4/a+QGQHe/uqzttXTRUHBs2cmIUkY22kGQwqE2LYgYOyc4QFmh/IPsZZbLsaiW3GA7E4Tpat
DUO437yZny8394bNeAO5ls/Z4d0VmGZ7LNuzT46arrjEvYEGHl7Czi8nd/fri/2nL4W4LkBlF9AD
eDe96TypZNaBPzNhoGFO9RlAfZsIiQLOThD8ptuAbvOn+59DV3hevBiksKi9W68JCkQXLhmZKx+T
OuTr/WwpSLhramH+HIX0WT423afaJe1Of0+gxU5DtrFS0sBDuDsEFrKZLDPmzxvEqCtLOpA2NkME
AGZE9p/jB3qUAGmWRZNMs+7TLwjlecbF2qSA+6t7s9xGrdjJiVCAptxiuUECWiFI7o4uOFLILQQs
QB3tkUvZO5ASIj/g6lnXwbW2JyBeObEy/mWkzqiZSwugffw8gONpMhr1ASmNIAjOoSOgEKF0Rmdb
GVRcSVRIF0BHncDGJ1F1OZqiP9XZ9NlC0ZJaXyDJV7lc20nB6vwlxUiFHZIoXow/xv9IdNCod2F2
4PzBQcf+0TS5LDFz2jeRAZqUeJuFlmhQOOsWzgzQc29+TCISOJ4y0A08r7P/AUsObKYnb8A3TzJa
jS/lsSLMlxlK59wbgzkjPI1Ei4+9u+qXGzKLMNWsQvu6JOamxe45PZEWgmMX4BZ+A9LmQkZtGYb9
KPm2EDbtBq+kNS7uNellC6HIGYqFEtYIq/rSffNpK5X6uTScRbcxFP4axtbgwwkW/bptPuq4P3kx
0KayvOEMu7KB1y3l1UCMoql3DeYoVNleuKUexNxzKol2jj8rP1rx0cKEAkJKgrNl6OU4B8dNTsba
e9WuNPY64jEK1wFYmeQ6S9T1VO1HsBulvDoHcxY86ngj2vQJLC/pYzYRk+Jh7C8gXoj4awtSr9xD
7wQAZE4ZmSB6uEC2n5JWCYjcbu8nD87ZcJsM+zTWW9ycJGncesDw2wwUI2bhhazbD46Eo1g+5OMz
sVokrYA8sQGTjS/p8tTqSwcVO4pxTrX6FJT3RCD51Z1T7oaG2G1OACon46T/MrE8yeKrRDnZa6Ja
8nzr4xJhIE8AFp6IBclBGONuXcDcnx0A1513DKtynfmwb1nDmyoAvAZ7SX/xzTWBDzUcnRyv7TR/
XuKXdmAffKiQw5dlc2SObCc3UfXFB6vdNYRK4oL3feupaVqYV6jfsVazLp0AnB46wK06WCUFUUWm
2HXBaYjvMlgTZJHgFcX3O3t4R0jDrMwBpC4kBn8rjdhU1Ak6uC1J/Bvq6Ap5JF/icNB4u2LgUwq2
cXLjtBvsJgIUj2N9dZLpFv7A1pYHtNYlrskAnt6v18afz3pv16p3u547D+RO5hCq6mEEtNTk48aO
h+g3a+KfrYhMAhC4+7aIf+4wBHO0DCl56gWirGKDJ8FspmzIjgnDM/eavJbF/tCPsf/0n/92CKfY
97C7UuO8qznYDmJ7GViJGw2lELlxdcCLl9z8+lV+aHbeHnioAHzUWWelr+u+380nv0iVlAmV/eRf
elmFFcZde566aj2X0ORQl9sAl/P3KPHTy0wpgjAIC15wSq6Gsh9+U9P92UcK+tGNfRdFKpf77S5v
ycQpqpSCu3Xy+TK1SiDajD1/MyR71zLkLMHvHFD7hOddNXrfSfO7pcgbm0tbcxg7yngqDqGewANX
jXwGlYEtUBYD/N8RNMmvr/fP+zmS9fPQ8ayaj+D+vP0FFfbaQbRYHPKEjGxD/tqhq3FN1Yn6XYXy
8zmNEu7cgo19Zvv0x96+lMCRHCYkkK48Q1JKZrzxYSnc4HaaOpAqdEj/48cRNeVZS0tPMD5f27ev
F+WJmpYWBGc2SVzD2TzFlwCT49813n5+IHHnedT74XkwF73/vc6uG18u6L9kbV8uGd50WA7dsply
CFiEtTWXbcUm/uvP7ecbM6RHhLKEmapHYXn+XP+lNvfpNIwDZlEaqllzsBOJ4VWm6fHXr/Jz9XEe
t9PcY3ZLY+N9m61YugB/VMrU26+fQBBcEQP00aCA30ig274VfqYgCjed5/1mGfj5iUB9zjET2bCP
ANV/99xh+Y6N0vjIF4x+T1mVOVeDbyumh3DkSOAed5mfZTsCWn/XC/vdK79bxGHUu0WQ8squj31b
1gA8+oRYMszO7qHICAHFJBoeEhWb33ykf/J8oEs76zWh655VDm8/0s5ZyiDICV+z0SF80W5qDoh0
yBy0F7do1v18xuf++vN9r6Bk5WHAReWApIIOGUqwt68JvMsq2lCDRC8ZFbo5cOjY7rMT/G/ys/Dj
bUe/yr+49TCvaQFHaGc8YuCnUG3aUTfbX7+dn5+kyKaTiZSU/i1glXfFhQQrixpP8G5ihrQi6aut
7gUTPjx39D4fUxP0v1n/3k/Vf1yBgAbNeXLLP++bXHFFg8YhR2oV9xrIbLSvrQ/lRcRs2+iov051
zMbSOu7DUCfe7y7/+Rd6s9n9aBXyCNPMRqn7fulghGipsAsAx8IM9daRO96XzfDkFUuGCzOIbtNu
xmeDwre6o5UKptKe9PA7rfBPawnvAvkQchA+Qpup1dubAAFmaNNgAbvPxgvM2c0s8oWLzvT/aTPs
/EJsdeykzMjE++UkNClUBslQVWLNTLemCop7UzVDtf/1ffTzh/ruhd7d1ik+0CgYYaMXIlE7NbeS
kLih/NYGbnFRBnAYjZ9D65xnMgwDsLRjA3vw12/i7c0c8Yy6aN04NdgBgkcOTW+vKi03UrLt+syW
puECJymAnYXD32JmTHQlz3WZ/7YT8HYN+elF/Xe/OKE+U8YadUZ7+MVz6uYuRU4jFrPp6T1cFUk1
tr95aN/ePT+95PsDG3EoyhIBGSdGlNLf9nPXfVNYhaffPCx/8jq0TpiLMICxGWG+2/HiIJM+/Czq
GhuvY6mF/RiDxjj8+lM7/y3/+0T++G3+9VWcd0tQ67EUtGk/gwZE27KfWQjEKXDIzz35PHn6by/3
f95Yc9UPq+63tptlTsrbuz/+z1X+TbaqfdX/df6xf37b2x/6n5vupXnQ8uVFXz1377/zzQ/y9//9
9TfP+vnNH7YNjaf5zrzI+f5FmUr/w0R8/s7/1y/+5eXH3/I4dy///dfn73XebIhBkfk3/de/f+ns
OuZIKbh4/7Qpn1/h71++fq75yatn3f5lz2+u2j/5uZdnpf/7r5Yv/nDOXS365w6eUE5Zf/3L+PLj
S4H9R8DB5Id7iUeMx+yvf2nwEGf8WPgHMyUnijlV+2wnZ4Eb2Q8/vmRHf3AKRXXvoCvgGeVr/7gI
t3+7Ef72+fwbZ/WPHfJ/bxiWMiow2vtnzREFWRC9WzzryIxsWi2A0qqryQwjYupVN1Mjr+qhDszV
RNuSLkSTmArSNALwo4UO2dzlwiKelvwMqLsAAYbmRiK/zS8wJxUe68OgqZN9I80j2u2JIVwSux9H
Gva0grPF5lQLo0I9znIkLitsEzIrenhedHOMSyCv596AdaJPV9qpJW5TG5fqIclCrGtRmpA5ULJi
RTdMImDsuSYgZk2YDMtxNlkRZgow6kB7iwFD726cFuPdLMnQQdOlzs7di5KtqtoGveO9VHVZONcQ
3r3iFk6WH+w8djTQd0EAqlBkUSfWgukw3ZjYj6AhuEsur/Fc9xlH5M5493HcTOMmEIm1bFyJHQGa
blGDeT1bATCatqrb5PQulkNF1okC50r4zKovREq8X1/S+XNzusCAhS0sx+tZqJw8zTYmdRJkQ1KU
Jzcve7OeSH4NwSnLbt7T20yDD5Ms0nKfNt687JtJ6vA0J2Z2NrMvK/+DmfP4vs6tsDjKtFFwX2wD
DUugaLDXAl5TvW7B97U7agqlT3AoR7XuxOh9Fw7B21t/nMCTSCeEYjnSrV/5ll3pjeuOgNerehsu
nDl2TsaIkqyuhHA/YjxCwjJGCKA3Y+Q0t9Fgw8xBDnvXNK59F8QyWY6SqEQDfMAE7oZhMMMVJB+R
/VzXBn5yZ0ZSO8fEAMEE5BigxmAE4FCs53QdTSRr8mS7higADfehupqTculekDoFAMGDWdH4CUvV
QaIFQEZy6RIoWCdR8Nqm0LdWg52GIbUGJzjIdbCcd3bR2WeUkdONnNetsih3SZx4/qMshXK3DCFi
+4VA2Nk7sS1ocTDRMHaCUNuG2qXdcUeVVQc73iJbN4RcDtYMo7ybEX7Zwij8YpP/jk9wIDcgWbdh
77o7iV5+/qCjzHEJsczbDBqEABuniWfBq4fsgJSkoi+ce9ckJt2ZCiTJJipAAML3zWe5jfKZCYjd
jmN9r6eKo8jK9RzjXcY6SLo1mK4qvgpIYulgoufN5N0qcusLWJIwM9ah26EJRtaipxBBCSJ94h3K
CBBv0C/msbRCe3ZXYR1NdMC8zq6+CieF956VQTndxiHwxGOat3W61mXqgkOxjHKuJXLc5RglxeKQ
QjYqMAJFCtVWLiL1njKB6CGb2f/aznBgBVbhe9BNccrcsOeHJblVctJfhlG2UIwTbeJ1mZ5RGCWM
l3hLvm917/SptezK8cw4Qq9PmlgwS2tb5p70N4CGvC9uF0OrKNohI/es7DHyT40R1jbIOevseq6n
XkskTlgTatl8rBdNqHho4lBeSUNq7D6JLEPQVtAu9a7wEhwXmXbj/qWB1JeC/Jyc6CMqnsY9Lgly
/JUajIKKHrFCRFLHlypo2uaOURh9Dxf4SZV/mhcHaCEnYk+ToxQ7n5Yyh8mjPdVWiD/6GgiSbmjs
Mpsm80G3cZlsBxzzcJt15Dbg1Pu8P+XwBgmDDPux8dcNrDH/5PWpcA6+7X9XXkRKX0fMg3eE4lg5
d4itev+YTdiAt84yhfPa5in0v/KNIbVg5RismqoH2ge9VH0NRqH9wzLV+lE09Xg321HWXuKMJ7a2
tmyLRC+fVjhRHbJ0AewObQXCHFjVFiJjWe6WoXXth2lxB3+r6BuYdW9sQEIb2x53cF+L9kJWtrFZ
rl1sbtKrClRFFdyWywH26OvIHP1+itHBb/4GaUPqmr5acqkU493cu0KOIcjncDMwDF5Fj3boF/mS
oZ2BTtm66iziAsmE2kaafRnU4mkenLy6yJekpFnrEFeH0T9MkwfIGI3YsurAeCslE+ZqnUOLKu7e
kt7cgPFfQta6zCeqqL8D36o6JfhlhBMHPC0oC/toCA12aEL/BH+LIdyl8I5Jg1kTSMe6zQnBJPvC
uPLTiPwoI2zJAWX078BwTQ1mQvk1ywEiWZXDHxM8Fn8jxUmvjsBUBdnCdgVZWPqfbKiFMZzwngAO
x55S5gKjQyqGcsxNW3Vzs++qmnuuCbGCr70RjOO1MlFMiixmDHVREtsqLtqiYQTnpamGZNz7nfPZ
9G0N+zfoSZp2U4/1uUR1D7epgBUrVKWB6VhtnF8UaUwXJ62s8XLSpIRug0WMyZHEozIgOrQMlit7
rInWy8XIo6mKxYSYlvucvEzov/ExqTy9HOFQgf9tWg9D7RhNwauwjHkCgc146YyXOLLGtIgRm5ps
uzqNohZkjZcyNEqoEnpm2luaZ+5N0xjfuZph1crHOmkjyOXlmKk1YTyDf0RteZJuuO+Fn5ubQNXs
cR6jyuFYJTFzesrNc9KoCyLzdmoLxlpJYZX2t2Za4pmshRHwk+vJhjBHZc0ukTMAEXfaHej5TIS7
NscBacq9Pwm7OQZ17S7Xfl2Uzh4qY5UdsYTSD21NPkjYRC1Zs2jvYliogdsHA1+ou4B1hMDZW5Rh
Kj4ttsct4HVsr9vQzqvoqpncap8uNv3BQvRAoTzFSi5NcpN2GMZXBNOSBjA4EJzuxtaZyTRzXf4b
TsP4wvPGracAg33XxFjM9z+Ow///1AbfWtPoc6XBTtb86xn/rJD/94XBuq3a+mv+/P4n/l4SBMEf
ERiBM9sF5xO6ek7cfy8JIvsPULgoDphSgExDLf3PksB2/8DweT6p8y/SXI++3j9KAu8Pagu6qegU
ztYtHyPkf1AS8CYoL/6liPT90I/xSPBqSLPoYr1nwqhS5UWdkKAgcPXd5DVqmPBUZG5eEcZBDjFw
TURi1tSQXdir8EFhC8QUkVjSv7ahZcO0Tocbu+tflwUXQzi8FoS8WXeTH4MxrrtkGIk0DvJXngh7
5U/GIqMAkfh878GiDuDvJAIoRto0iBKa3HGq3WKLDmA+xMt527haD49NVqScV0CnTRBux0pJ8h7t
yWE43Z531TLWRGQWIhiJIa2Y2rGQVRWhs3lsAVWyU3kvsyFV4AsdRnQOGBr369BifHwdVJOTu8Kp
m6xZBDvTTlvDbFjhh67aJij+mvsBSJm3bjDj3ouSq7CumOaCxc7gZu6Ea9EfqauwVls0zcD7xqUY
nL0dGzJnAZaTKdMSoAfAq6SZCsq8JyfJK4vJOudcZjHRtkNQHYkgoGTJCAnttkmVtskaIzISWfic
BnM2FG0hieWxyrzezt3iQMjWJAyfimosiuuC3t9CAjac7vSbQDn1JWzwAFAVBRL8fV9bd6zuab7C
2xFZYGUb9dwlPjolXPcQqlccYeEiS6sKmdBnxeiteoeYhS8SVGIjVpPyJiJfVJMUn7yZ9eiql36W
HjXwxHbD+WAh7lu5RCJWHpYt5uaeJTdJNLXLR0kny97O6KrbTdBoCotVbPXtApyMRNd7Ok12uo8d
LZZHM4r+cy704JJOPrd+xiB+qN1t5mHK33KadPp1zxFNH/D0pfahLkA5KWauvPvrSkX1QKKQSKoL
L4hISa/nxYi9cTnp41VNM4CuXqqAvEL/LY/etBTeaQjA5d15Xj9FMJeJnNwsHJmyK+Mt88xN1eDH
EZEVHD1V2/0hjZvK27gdONLVIpr5ddSgPTe1pjfrH1Xi0ZHmRuG4MzLURkQdgWy9b3wV8E2lkBLt
Ly2E2w4cu9kaq4qCy3LyrPkIcrW1N0RF+hCaMjmP80BOuCFQT8+ajmvReRP6jIX25ynuCibmJSmc
2XbMpCQULxRJ99XuZN9ubKjt/cVi91z2ZbBMeKFUlyTE/7Rx+wjatih2Os5lug1VCyaDbArzKVO2
g+gEN0U0YBMRUfFtTtD9bpUa8WnOYxyfcUXYUI6jWkb/gmBB2OozIYjg9Za5R7ighD/qbeBWS3VX
RoxCjg18VP/WWiYrv0xUzvf0QRIXexH052gBqz4HLHWGnXITRaQ0wEdw7DnYQAQ17VYsUyyOZ09e
2wFkM1GgDnmSzOOlxr9a3pepmt1NVaFTPhmV9CM5vFbhgRKc+oLYn3m+UGXHtau9ofpAg9qxt1PS
FCO0/dCQFGITwcenG8n5IgiGaXheagywgEyqpgdMrND7xlAFX6OIB/gyK2ps74GjTEdzYeb9XkRm
TniGyAKvQ6KRuR23wh1cMrxb3vNnuKocmkCIQ1sQ4RSJYw+/pfo8TRSim6Hu6/wi9e2kOnklvYNV
SwYwKVqhJ/qvRrhT+lhrGaEgQoWh+s0y1g04cVCDRt7XS9epb6GMokcBbLRbL02QXqT2RBlOlpX/
MakG5CFp59VEwzQBUdE2PrZlNVZyRCwZCCvk8O5FrLV4Tj5D4kZ7LCTCi9HRyURIYFjsGdz198Qo
Vg23HiG7zLhTouwrLeSwSoPBuagzqxq3rFsyJ+VPlUSPphm87W6ILpDEN5eJ5twLloUkkCqsAPt6
3vwVjDUQiSEg19HTTD03haXGB+mlznYeEECo+Jx5nwHoI6+J7I1EMbpLSLdfTOkmGPIyAh8srwOY
DJ6dEiooU62eoTpGDa51QQ6cZBSfwAxtVXkI0VaUh2XwVEiikyPmcV+kVKxU0mbmCZcwomfWiLAb
TgGtq+aQJH7wZawdJ72s/Syu0gP3nexfNVDK+UlxttY12h9lo1g5B6po/RQ5CTT9+DYV2b1mDjfF
QU/eDGB5niTcdc4j3oP7PvRI0h5Y/ugda+jxY76bmE+uS1UjXlKdOAjPyg9pG/SnpB70VpgUfm7r
f6JuvFVdtG+UvitYC1d5y01jCSDNI6pJPg+XRlijwYCTRVD/sAC74zFKm5uwtT/IMnvw7Tla2XP1
MubTXb+oYbP4DhlpgXpJiTJLz3HkLjtTPY/rbCbFxVbKp5PmRJdilN5H94zEgAE4nGRVHsCEZheR
u4i939O+ZzWrd2lv4ftUfbZ2rfJh7GImVB5UeV06K8kNvvUnnX4SfgrPms+EcFZQRmUSnmhKxnvb
adM7IOFjuimajuAcMzb1zUgSkNjZifb2Iuu+pz5ZWpmFMgbnTLcdyuA5t0o0FpNq4RGAteUEVW4y
U7OPiYWs5KjTN3MG2JQ41ut5gqokyzS/b3PG+1HlX1dVgnjLmj5ZM+GoRQGFvy4frTyrtiOf9Z4H
NoN7kj3HbW/fZPWk90k7wszMPdpmYRvvhC+dF02Y+s2Sj6/hPGW7WMzF2lThyaqze2fBR4rs+W5w
KAXLtsEXa6aZrnOXrHXXPVdt6d3joMs+WFSCJxxX3aYlP/TTrC2sHEvr7y1yGg+Ik60znP/rLCVy
qM5cYjUPN8om+ADLYbJWCNhWjRTlVzWIq6qqLiO7JuOTZbMhGntHdGu/tqjwtvEcPWdl2oOAhEtP
SgGpRW59EaYEHbKbb3o3RxAWV+1h8uadY/JbLh0ACO4pRqqkmvTdS82TgISzO0jSQbWsPsjF+Yrw
5FD0cM4dVV3l/nIiCtzfxMR9L31WrGGGFEftNztCJW5JZDmaNPzmaXVUYthlNCexvU30ciei0rI9
06D6mWKMQK0s/V6Ghb1qptrfjxOpVsUcfxriyeKetgkOWghXcdv9RG5pFKbrzJDVhPN0RHvU3tOS
fyht98Lv5KVKE6CAiYQfH6mLqQDAB3h0TfaNtdXo44mehbSZWIj9LMvlER66YAHuWwd7uxH9rovT
+NFb8vahzQr1EdTC8JC6WrzETZY85DNWckJwZXAcsLqmeH9mza7d2OWT6eAfV1R/u7otIupi184u
YnfyLpOZI+ogsWFhiZueaIKW93xLdRvpSNMI9bOrTEv6MdXU7Th2Ry8dmU0HkrCXQwN/+tqQq/Jp
0Ml8Xc5kaiZ2E7wyUC5vienWm2Du+/aas2jp8csS+r0Ce6zXejHqE+FlFgrMCkPC1TR0JAKlVQLK
JXWWluybYiZdsJJJbI4N5+ivtcWpdO3Fpe43UWCl1daT8/Dgg2Nm5R90OB95DAeNTaEK8r0/5E1x
cokf97+0VR7qy0LbdDFHdY4rmq3AvESVyKnOaaND8u1naP20mFtpBWtlx2m0AnSY3uVgqKxV25/D
Gxx6mNMqn5GubMRoAIcKI68YBYgPcy41O0HnnQRIT+iePQBCfgm9EIIRqsRZLZ2dc7qqqIiI0ayl
2ofK6GEtpeEyEHLQg13hSBofJs41DrbBxP7aWsHHgmbg1nMm2rEBiCKqFHOD5wo2uEY07Rq4xlQV
Gx7Z6Yn4y/KiGpsOwKNWrIslO/DYWbs6rYM1gyTK/9KNj2PSEu1RFPaJBeGxCr3sntFzf9ukM+HW
Kf6BbBb09QdxbA2heHYgNhNUrnVekL6C1uyDlv4Xr6Lf74TtQ91G9pfM6eSpJVvrggNEu/H9fjzY
lvUS91Nws9jDc7uEX8dBTdt6LOdTkefY4DC+3/i61hd1N9CK4pG9ypxIsZ1m+dnvMj518xxt9ELg
LyeM+hXFy7xjEV/WRZ1nO+7L6lxJGPsOmZh/0B4Nw8KT1j0VBcTumLT0nPqJo2MNezgmP5VTPoc6
yh5hnUhrYQjEqLpmi1DWMZhcccVBTu1px4ZrL/WIoWJO04chYdBhAqdfMhZYeaLNHuNGtBe+6RKO
4oCiHbJjrqIgofWsx++9jsftHE3FPgdRcYRmTJ6gq8k2jTJ+sWhXnbeLZDLXted/D/t4jdHo4Cf+
epgrG191fp+67gvexM8kcD0Ye2S1pIuz5tg3rZIh/qwT8KI5XmS2eUOIcO8zJ6mdz45Lpz+0YrqY
sj0FIevMmA3Lugmoq5ckOJBYdz117rW09AfOfqRdq2wjp/Sp6BiCKRKkjA6uQM8/G0d98hqODYWw
bxJCEGP+p7aHYyOiPZEppJvYc3sI4rQ6+VhZ+q5iY3EASyu6r7uoHK+nuXwE2/idsRPN1bG74uR1
JWehr8KcQ4ALt3MVlN4rbPZ8FY0Ag5mLXGHdPZaIr5A0L+52cCU8pIhVNHX3Xabodef+USbiUaf5
nuncuAo8Q80Za71nWuitBq/9lkFZ3TEzbDcJ28g6DKgRSRqJd0WQE/cH0mNlp7xpgLTuatbTF5c8
NRkS7YfEGqVyJ5/yNHjSCiF2O0P/1q15THS9NyXZeK7QxIFPNPN0htYJ5qs+dmN1p5dpI0tdrUt2
B/S0ya4ryNLNreI6Hmg32nOMsWoo4q1qLITi9fyBlI5LoaWz7WOLW8miyhsdWpiyepS6vxOBEvu2
TYkFGxs82aL/hq0aHlfk3i2EwdiTePSK+HaoipOTqRvPj5H6FtNmbPL0rpNutyvGRh+ckvWnIG9o
7as+osNSlbe9R46dUhKiWuGYcVXVJrysChXwN+VkkYpgvmxzWGOV3yznEahYkxNwiaqY/5WJBTK3
uF78kCgpdXSnhncTSW/tz1QrI2FEcevvPHLn90Bv6iOYxpjAd7S4FfPLxQ5hfMXtunEtWM5BfN9C
ekK7e0Vch72ipjgUbvrB9+atsBz48Ev5hbbBlfLnjyQYPM1MX7bZYrWbQpAJzQN2YM3rDpHMxTY0
SbXhaDSuVbOQyzhySp1ZXkhkHVF6e0nKcqrH5qqbaRqUVfI4tFO1Rdz5ZFvdZZ268Z1nt8lxNvyV
feXMu9ar5MakcXsphNUdOcf1+94eSZk1ofnAaZXEl14WhHXEEYIaBawOFIMHISwG8b3zF0K7aOPU
iiBvMq/S9TLK5CuCkOGYldpOdz7JYDnFaJc8w99iqB2hk/QPDOnZFf2mHARQ+34Cblna+S7Ok+He
wqV/AenH5ghjoWygW/WYo+1ZJfn8avGh7WcxTNvU9eabOvCIerUGFdNpIumJtcMzu9Sr9CEkD/Lg
B7p+rWzLP2k6GUdMBNRcgW32mWN4/hw4+0wQ0yCP+CEKtZWhOF2T8hFdWISp7THdDd7KVFB4aVMk
tX+Klxi0E65gdeU5lvlU24Fs90Vps2Q7Ib2N41k5sM/jPL6geTOeo/TIpGyI4OCJYkglj03NPI2E
P3UjlCNuQIbHt0h45vwe5q+ajpVe3MslRwnNBW7kiRgDZ9+nk7gubE40e4sZBK574OH2pqTTRaeA
GOqAgu6CI8S0lbDdXrMkbLaUVSjfl9ameeguDnEg2mI5CEkct4o7H5PMZW7Xj73rLBjv/PRDVY/B
JvGK/AZLjHqwZXrXLsPFnEdPDjagY+twXJ0D6e2aPHnMimXH500lHbjPczE6u56wL+Yz6YBI1X6q
GQ8RrHNttJuvXaPwOwDEn/zoOKEf8KZ6V7ZwbELR7wPlf6+K7mRTGwzE55Iukq70JE+oa8W2CNqP
si5uOhtLQcQcd23TMdvgsm/WTl8byj18I9oJ2PeCYJe6DNioRDdOaMSOw+mVySPO+EHxWQ75Zckh
ck2f8WwfM4dgbq9IJDnR2t9aEp7WEA3zTlZ0FOskbpkmoOQ17VBu7FQIdsk43UZtQpx3RN1QeMAl
tAzdE9FT+U1MZXADeYjARdoKcLtnMFW59Hh3XmBj6m5aveljg7kHNSuZGkJcW4L0QjLDroaYOs2i
W8xlqRnhZhZJ9+0lDtUD+v8H8pu2adrdMbLFl04y32ryqgNdN5IccuvCSdQTI2qPDJESzxLW221g
aRZBUrCPXeDCMk6S4xiQZjoF1m2sl49q7GPICclj4bL/eo7+ZEnrhuweverosqyV1yUrWA57tOoj
xzx9jUaEnS2pz0XFDa3Zr+3A/Rwm12FW36HX3MLV2qfzfF+Nno9rpBtWdci6bkrraBvnq2U5F7SK
0xUBlM+oXL7YubMcCyyCG2lRC7flbTKHl3MwX+lUHJcs+khW6dak1ZOqnAMNUybW6uhliDcIpVo5
MIaKCEcL6QJkIJMjHobj1exlr8TnnepluqqK/k75PqHWy11okVQR9q++TzoxPYDU5QBS1vNN75TN
vlioTOZQvg5lpNexO3zgs93E/5e9M1mOG8my6L/0HmUAHOOyYw4ySAZJkRo2MI1wzIBjdHx9H6gq
M8WQUrTKdS/LVElEIByO5+/de64KeLWjZEFdgcujfIs+7L7RpAw4pXF08h6fpTwPXfVlSQ8yJsHj
1+7csTm0VUVrlt/WFYg2Khxoky3XhANTcagH2yAkLOq28ySONg180Cvn0XYe88RVTNTaDluTdx5L
45ZO3Y1foPOxnOJzZpjvSKK6y3Rz6NuQF7X7xJ7fbtqqbQCxdt26HoO3da+IrIcPZReDSbPV9+4s
jnecRkggiSKiJ9qIoVoXQUQcDMwGkhdsbflLphjtdqtq1arGi+Q09RN38C5Ih6t+7tGPTIe0Mq9D
cv9WTTRdpV6+Q+2AOqjZOg69k9kiVXFuMknWjkl7T5AejD2A3LA63oUxgW2Vkke6iyukSh/bZNxT
VD7FgdjPafUp1+qWltgpzvvPIFRcFmX+JksVeghnq6b6LlXirslxVhICt6FBuMmMlIF78wF6z32e
Rut8pvtSdB/9cTHCuiEPni2XAo441JGsyIJzVD40d50kF6RO3lSZwj9YNvFBVgpnU0yLm4Mg5Qxm
jCI5BmVerJMp/DS10acuc3dNLN+INvzIF02vvXi6TVoW5lIpmdFJRv2Jzvl6KgyccrkjtrY0kAXZ
9ZvSDvfDVFYfncINr/oigVq21Cz2aPFopuX9lLXEZCdop4jBktth7s+Qs+TOtqtzMupdSQz42kzy
nR3VbzKvfXaq0d2S+zzvADB+QVRs7Pu2cNa1cqsdatsHuj+fSyO4GZEicG7zl4Jzvk4i8hECwCDj
UN+7dIugXfeHzsLspt2e4IiJ1VHFb7pxeMejivGrXmKc7DdBkh/7GdCImgzU+P48BLupbMcr1wzT
T3Fn6xt77vDgBlmX2MhPg4yfpBA3fVS3O26LfcU0ZYmxrEzqIQx9DAWyz9hRLIIuI/0uiA33qGvs
SNTQs3PyaC8/Mq+ZH5xKzzci76FEg2XnN42C/pEUZ+tIH2s6IQtQnxO6WeTUNjVo3dCMhl2ENup9
h/bg0HDwvw7nyXqvkBF9pK3yaWg0bRV/abqgMmIy4vIWl4nJ/yyidaSTs8rtZCVb400wiAWHn+9g
HS86IFydY9/fBGPjHziI3rm1Sc8eEdl6Nq15FRYuRLDFCUZMyLZN/QSxFk9pZLINeCGN8pDHhG7H
sOJIcO9kzpUl1CNzP5apH+idhxKKZA9Bno6LIKhsmnzD7ZL8TphHM3rqq6IhAIiO7INR1UhgAGCG
c/BWLzDdIMs+eKn/qaI+Xvcyc9eiHhpGjdHbWMlNTqpCwdln+gS/7p2WgfHObas9gyS1NZ0ZiqP5
EFnWJ9WIL0BD16E3Gxvh0ykgi+GthvS8rhmXbNLGrlZ1RKltMeU4usshdDI4nytEQ6tpEMe8n9/4
0gAEnXfvOlijfmzftYN12zXYUGOUA2AA8nBNdkO78Xipr/Bvw4ZPcOh6nLSssr72w+RQGSkbfTO/
o3dxV/jqI9GJj4nbEKLSV59m4t9uLTUckJI+RtOM37elc8+Q/yiFh17Bvpp04yBypIYBQawOLo2K
LWlFsPaXTNBsGPTed/j49ErOjq6atZ5qWmdMkD4ALKHFUPrOrrEL9yuxpuUpEAhy+mlsjnlsy0dR
k4c4lfNw5RLMt7aDcboLuiin21s79lePhUymepDeMTZyo1WrSFRjkhmWNIdl+jg0dnxr9UZ13YZk
sjP7sQ02UKfJvzKrwwUxGpH5aS5ZLVrXS1ef3SzIm/FMYKtLC7u3t6Io4ufYSMQJeZw8Yh5hzXvF
VFs7Xr7erUtX9mggBD3PnedsRrKAM2OFhoezNlIJHqd0zJdEd3gQYm42iCkpoGQwbWlk0Z3BLtzf
21NPHCc8hK5mjxA+8O+JfscqN7V1nBJFm7PhBFXAfPqmwoSXuCjFqRFt+ZBPZXkiPtQHi6vtQxga
xTd7FPH1YOnmPrJwB65kkrVc1Cod6IJDYPAzyeBNFsQTUQ9lg25GjldW1Lgor0LzicaZ6DbsgNY7
kfXmGjUhgedtT6Q1iWP7yBrGQySqdm85Sl1XFrOyNi79bqXDghjkuvZ2ha/Ts0EGJJ4Bt7M7bL1d
/1RAEHz2ljNXG9TcUIjqe1nOHQ0Ew01ukTE6R6fvCAEmfvCa5pW5Gy2mUatCDDWYD8peNJDp0R0t
fK6ShJjNQEC1WiVILNdeHeXHyCDHGOVjMa7NeCRXUUvxrXDjipgkMs4ArnRhtrW6mFqc+JqwerDy
JQg55gHCc00pRrfnyWJeE6yHeEw+WIMpnyvSVrcFgwdSlBs2YT8b5y8xE9dN3+TivlwauwUAwU2Q
ifStJCCPQjQ1b9Jiaqllg4AaxXHv7NQfz8pDbrvJ64psdJPO1073E+GLravY+gL3Qas7g0hnK175
dqsY1YeBzpiG++OV3bXxAcvKoYzyOVvBJmuozAcPSSCzyPzBbRq32EVdlsqtEQ/lVysS1he8VeOV
JrTuqyO8CPlNGbUfIjoRz4PIYMl3VePMK3gYwU2dC7nk+83pB6vMpg+lNCvUc1HWudceiYbtzilC
NRUIpXiW+QAcGlYDYtyBblFBIa5rNeJ5EgpFNbpHEW2tBWxCE3LWuXeOfcle4EWxGg8z8dY0yszI
8smSGg9usrQLaycjzTMjxvbajarwCXIAxmPt5Kg6o5IXzravotbYW7EOvZ3ff58HlyOV1Nh12T7v
e41GFl1iviH/g05c65bOEh5YMq7PwpEyVGkmfKtCuyTaxI1Pxrtr6/zKwvpH4J0zdJ9owBJyX1gt
U5q+C5GOJ9pu3qFc4Q2TuOii11GdT2rX2bEAfRDU8jaxeP1tEn/Y0wH2rYOvjXR+QIiyrCZZ2+Om
EGIuM/oZpfWlKg0mlIFRstN6Xt9Pu7jo6aK6scNRln9EuyE8tbShopmKso9E5mzRW3kK4FLveNvU
BF56LXnlBoyZ3KK58QZCt2+qiT7wRwyNuXszVhiEbtrMLd+3aY9MOqrtnNkIqkcCiOLGHdYRUo2i
mbqKQUsUfrVL7X7r0SnihyY7Jb8Ok6m4D+SAOLulWYRzHQ3E2giqmZ7JwplaiRa57t41OzKH2whR
89Ye6SEd+9DsvjqGzYjDhA2Ny1zOT9GI/8sNasaooUPcMiS/5HMxOX29rbuwD+kglAI1SBGG+oEo
VM6cVVf0170tgs8MOfS0RvzTT5s+gtjEgdQIYEkQAHATh8P8rcsmDv2eietkY0S4RDAQAFTbygmV
Or435hyrjlhNuanGoj45o7YnMoiRjOypvBHTczSTHEbToBXXfUUuzvcxtd6N2vGRPHhhNE8nx+gr
/9FHy2Zsxikp7mr6GfHWQ5/oros4j9Vdn4hYbHUoECT4CBqD/TCgOjmpzgjda8Bn9dmfolmsC9u6
7njNjpyw+il7TKn51I3dxwMFzWzYyHa8iGXI4G2Eh+mWAXqkyawbbid+0hVaKIQjoxOyE1sehcLW
GkpR7AbfsCZm9cCftmXaGp9ljYvsVCPOofNhDbSTqqhJv0wzCIkVdGmxDtyUL9pUwT22dAQkKHW8
AYlNJiFeSPLT11kSMlYqzEU4DmB/ekQa1MYcu3T6FMwIke91POafUhew6HH0pWzeFAgfrF3nGRzn
zTauiRCmaIuec8+eihtLwspHiR62EwMzCSFpNUWipQyCjvXeN5YSyDFknFKFtwENarv19FtXuWaC
CWKUPp3qVHlrn6DVZ2pdEawaQzbxvVfa85ex6aOZcOYI+U1nJPO7LIUHutZRGTgrLDj9J6uZi2yd
FJKeYTf6jrqr43z4xvgTJkUl+YtbUsHbCSSLL55nuygov/yGl2lNNyNbo8sypq8mU6Rmt6Cp/L0Z
DrHEzQA/jQdMDgV1eJrGV7md6m9OgdrhKFRO6mVV50O4yjVptde+WZVqnY8YRFelmwLNGEISq1dJ
kdrPgzM6et84vqtBx7nRR0mTt/+Aeatrr2ojtRUYeLdhH/fVGK47yh0axkZhnDiWJ0iMWTNiFQ5+
+1AOyrzVVVRkmyQ2SnfTalX1xDPk6GzYzDlSI1fJDxNiqB27IUma5jDU6yyzUybhmnMhtV4h3JOH
SlxtEmnm7VUu4tBhW1Rsnww3mFJ0uW8x7memX2761GEa70oYXbtoaJr+LTPM4GPEoJG+qpXbn20Y
Wm8jzNfDJtQYWUjD9mwmAnXoFLtqmJR7T8dDZGvT1WRTkujuO6eU5NE7J61LqCBJS8hDnzuwaDpj
nNwjO20nrruQAwTxBCz/DcmtQJaHuZqjTW55vV7z8HbyVIlIICmb3Owmj/mH60JZEGayRmfMp4Ng
4rGo2/GOmm5KdqIVCL2S0sjVNTJ9umRWXc3AdJTI5KmlPTIDl/G6z4VGoLwrm4iM2zbXwl1rBinN
XosG+q6kRun4NvP4GdfDFNJcM91gbycZgilJfAgw9CiLPoUO5oI9Gqgi2Bu9o8KdN5iMfaFkN6i2
FL7tQ0Q4M7EoSeHRKZSDumnCRGTbJnXdgTfgON8Rb4fkOm9zn7xMRyuEJjVCFE7QlZlcKZuIvy2q
GXYOkXZOe8TjL3raXypEwR71yPQL/lt369AVxDE+Vt2wbxu0Ypy4SRW6kmTGogImOiZxplWDXuAp
q/TSNzK0o9d+1Vr6Crapa8hV4OTkOFqFp+dby3eadO+Eo0tCkBnZBbsMb2zvFZ/jS8994MA9JgIM
gyN7LUQ8exGX/uDsh26a0CaHVUOIrfngB3QAl8BtphsVVlbbjHZl7OhNxociXUbNr9nQLxyQy/Xx
1UG7dwVRMeYlv5aOmpxJoBGbrimxVSRyOPi2RrtgyunrD7re/7jpfswl/dWlHBOQSeCjySW68+VX
nUeKwFrWYmPZKr/FCJgQDGNyCouz4N9i6hc+yx8vdcHrWm6rjbDX8RApYgqErv/yWnHCk4Z/xOGV
r1G99nT34oZiz91EjWGe0r6lCQXfp5o0G2FNOxxDq2euf/+NL/y5y6cAnkJb2GTj5kB/8SmonIue
J1hs4q6wP2UUicN6yox8VZPgdd9yNHoN03thQ+aKfFcYH4vR3QWVerGcOKhGCc8HX7NaUt7S4StC
GBPe0PCOUI77Jkas9/vv+POvCisFHwZ5s/TygksG8YJMcJphdDHwo56hPJzBSyHYMf2he8Xo/dPt
DAAeusRcgX0HXnDpsRYD2rOx79AUW2nzTmILuMKqaGFx5FRf5aHxijv4woMMjsJlAfk2sADgG0DJ
Xi6iRsh6SbimPA8akW7JUkaMNtHnC15ZJ7+4EPCSZckCgSWv5uJC4dSz9U8VQ3tlDo/oU+Xt5Ayv
ZRxeIJx5KBbii0kcDuI98K/OxQPYa4Tqi3FzWxbkc5dVau8zEsnZntt0rWjjkBoezCs+xLMu42iL
qqJcZU4p134gl+p8Yli8pOT+fgUt1vi/PLU/f6zl33/YAsuMjICBHNGtLiVCjAxRwNwXMY+lka3d
2e1usjhOz5hM7FcW1E/3nf2Wn5VHRkDEFd9v2A9XrhNm+0JkOQ0PAbcl0uFZJ6b/ylUunxCctUtC
AemSAbNNM7gwmZv0DnIGXhZzdNQKKkimu4qaC+pcJDe/v5XLL/jjrYRsARMxNLFE8FuTi/PyViLE
l0ZZSJsWXQQBzOtai0JXqJ3TG0vkXZMddPPK17u8iTzzAQxq3mP2ghQRF4tXCdTtnN5T2s4Wk7LZ
y7ASy6n2x+3vv9zlfeTpwF/B28rHQxu63sV9bE3UL23Ty501aVstKeLpA4ZX8tMlmpP/oIT/34/z
PwR5/HDjf3Lqn7+q/kczzvf/+x9unOBfnsts7rv1Her5Ui785cb5N8kFehBRHIDp/3TjGOa/wFvb
lDcgyRyCBhbmyB92HBz6PBTkixDBYAY8jdZ/Y8chP/PFIwAqDaCWCaIJZhkPNY/3y0eg692YQrwY
tplhEBSMlryv9I10RmE/2qkZooy0mYAX1xGTn/FLGxZW9nlUk0Rg3eLzKa7QfuTgUSK3ZOzeO5kH
xZbudtVvyOLEDsFp0zLiI2+DAVmLq330joFyR+8L6g0HFN9AwDzSbhM1i1jZUg9vOeyH8zou5ag2
EuuJxvgzV5lx7SdG3sm1lbQCDXykJiSFaZEyL+tt/AsmzEiq2y+Yg5PgOVRV1dwUTELJm6+sqncf
MP+m4fPoFBmWnTAmefwjk1ep6SlWRfAu0A6DlJWo62IxT8ae034iVUbBk6vTumpMumNtmt2PAtNP
cZ5SxibiObCZRE2I96VRv8PdaMjPMvELmygFg0RL/EpEqBVP1mhmKbq0OLVupqAm9xGBGbZK/2Ym
c6y/ddJsjB4ju84Gcv4GTB7HrAI3QKMbZVY+oTnUyJhdhuD6Kc5H4b0tpWMV1Y0em7z+VrVDV55N
vk3/2NFWnAi7aZzwKSIfvY3v6MDPntyYeeJxGibsx6YHB3B60nemqUoG9LVnheMJ0+esPngJQ5iF
RRhOKXLgLO13YY0t58n1cuG+T+AmcuyUUaX867SRSXg7Z7XT7jVKPyYIje+URx2Mbf/N8jNRPSA5
r5amo7b9u15h1ABbiCC7aXd5YU/eTcruHikklrO79DDxQLoPuJhFQl47kCN/Rbfoa+kFNeIEDlxj
9DaZNDoatGpqiE9d2EqpVlZNfuzeTToyX3duXwE22MfR5FrXpeoi4z1BzZjbZwdd6ynNJiZvc9gG
PfSsUGBbLeoMJz1jTNve5GVq35OLMdm4qEreBgExWv02EXbVgd6eYvlsIhyZFiBmiiK7iFRl38wO
2VdXGCgSffQ6o+g2C8aeYM0whI1s0tPTV/EsiOVqQynSU4LL2n0DZBOsqOs0ffixLYY2eRvY9TQ+
pfFY42uFxxicqb5p3G5EFWMWwqA8dpzeZyOyh5Pn0xu/sdCzmMpiOmDl8zXJmRw2Ze138Q1DcNQr
niDO+MDic+WhQasZ3IZGOmDYgsmArsswcWPsXAP64KacOgiXEz6Cnv5mHslv8bCcVyNsHPnd5GLC
3mNf43g7WY0T7NNBx8Ddvp+GoSyk/lXXt02076Cnjc8lAgvvwGPBMdvInXz6nML0Q2IZmV1/QqJi
Mohydc+ApP9+oue+puLeqOg3Fyv6bDQCOJzEDqniUDuKU8DGOGDMVdVU3uRGtMwvbUK3NyqofAgX
ypgUzXHGUDcah1u5LwJJGyMZ5pBLgYv20DIEagBIN401NK1VHLhItKaYGPG123veZ1XmmLls1bn3
HhoNAK46o+N6rqteL7E3bFvjx1pUs0N6h9tV+cnlQe8O8nvXaHHsNbsZBFj+QSZY6j6PyZC4JyWa
Bc/bBG1/5ohM1ok3OnXFMDSzHcmUMrL96XkarZGZPLPyK9qaKCy2ZWDS+2GpgxMq1r7jaXabwLPr
/Wx7bAQr8ocbJHROTAM3wy8RbkavSrP3QaWs6Is3RqX7VY8CmskNJVzaRSem8XkpN62cTC87UxYo
5KCrZFa+6jc0RFuU6YZV+/VRmo037jA8tu6DH3ZjsmmLzsVjraUZIh5RGe8HULXzgADO8wbFi8Gm
C4kH34uTuSC2dc7MHYiSpLqpW782H6y0D8yTqvG3A04Y2VANy587azUwpmywdsneait65SWdjRWF
G9vNCj2oQReGd4nBMZAOmV+c5nxuxXIhusK3dR0V4slFAx3cRZNVBLdqOfDW/EDCkW+KTnvhsOaR
7hvwxkkCz5cDVK0ex7QZ2vYGQ0IdK4S0Ydy2wOV4MSBSLfvqXMx4U9TWqqcA2RS6rrL4EAW4kA6R
MfjysQl8D6FRoIPKuY7ytOs4NqZtnwrEoGFY5NY+rm3tzpuwFLpr1mqE07vpHLhy5n2GDKSxVxyr
fBC8Nq1+Zw1UJpZ37Od8PURR82y8X8rfYDuFNZktU+/O9GwnDOwHPaii+Io+H43lym2M3qStg5xi
YUeA5shmpuJezc0VQWrQYsZ4MXoumGc2Q7FSYzqR2DG1NaLnxEkPcozxqZe5mGDFQgZA8Qf1Nh9R
9aEJT9CsjSGaSiADTEuezN6EcMhvhjR+07Z2A4e6oLx9m4+hkthz4rrGVFU2NGKDI97ytv8wVxgE
5Jo0FqaAIe04Wl1jXXoPYkb2czB8J9XHPmWq/7FOjXFeN52VjSeRT/34RhW91Jsi1w4VCVVSE68n
wszq58QtRx2zKEnViZZWZuZ85Y2cDG9yaFjepuK/4cm1UW5P474CGUCQIIf+rN2b2p8DOAE2Jz5r
uyD/0KJnfu8peDVTD1IAGVx+1F06CmNDRy+Xn5dVQr5JTIkB1kuzBzjeqhdEcpvgo/0y/YKdOvRP
VlOjdFhxSk9jbFVMNdJqy+dW6K9+qDp/0S76CYaPwcg1KfbZTbFzAoi8qOTkSE1VheYWT/HZqoYH
RtusVlsSXBt1wPHo1F+lVrijbDkGzN/ryGt3+OdiwAP+sEHfah/qyvE3hKcN13WmD0lenyflv9ZE
e9mYIC4DJzmwgcVuzsGE+vflJw29TjmO0ZjbJDbbaysoiRPGkfgeSabL+nKL+P739+blOY8LYXmH
4ujDBAbbQuj9ywtiDy4pDNMJ1rUVHi01AsYcQ6OM106PA6yo5w7t2MIK+v11L3m94dLiAa/KkxsQ
lMaR7+WFcfcyZ0fIuhWYCEGgt0fLNDe+br9qMuIFKR4u9HW/LDbGQgr35PCpQpWCudXPX1kfF/cg
5MRONxFzP1UciZOXKMcibwFAu+CgUiHVfZEkZcBQLXTuqkYa5yaNl2FI5Vfyv7wut4DMVw5BUJY4
+l4mb8xTHRrfxbQ06O0HWsWa10NL3RFKnZ/qtrN2da/NV3pRF0tsufE/XjW8vPG9O4BmbY2N2+bW
ti+1OjeBNZ/NyZ62xjzkr6ywX1/P5cCzQBLsyxXWVIZqPOmpbQcCaUcFxpRscp2dOcEksuLsNRjo
y8M98FdAlHSFBQ/Pcm8d8XJh1ZZ0WoBB7bYEJEShP6UPureaUx02wb8bFv9/sv+fpQ3+96SN/1Xx
wvIrP7443fOf/EHfExzuaQyCRRQm1EWTbew/h3tf/It+C6d+AZ+X1vKSqPcHfc8GwwFpwwaxxxvd
d5fd74/Dvev+i/EGTWG28uVsz5/8L1gbL9ekwd8nEsWijXCxNuLODJrKkdvJtQe4EnFg5tuA7LWz
zjRyLWWL5LXIsYu3z18Xu+hGppS0TO0AnaXGVHz1B1cR1ODJ9cDkeaMhBKzjIb5PYYux/c1fZ8qU
VdXaDCsrNe6LxDJXBVgZKhAjpdhvkvVQk16JxXPaErMTvtLxe/nc/Pkxg4s3ABIRpcgO93a1Pxdb
M8LdqLp4xneuXksefdng++sSF1sO6JUEPTONb51H2bOPUzFaeUnaPP6wCH/xnn/Z/v3zzy9L6se2
L26eqBvnxtvZud3fKgquI+godVtbM5iMsP3ao5O58TP9GsHb+psrXr68jDbrOCE6kAU838AQldnI
BBzEPwkvyqH1P1tZ956RdbwqLMm/jcgcBba0tS7gqI6SM0npdOcAiNouaJz38WwOG7y6+St7/d98
PufijgRZ3RR+Y3q7OfPFPVPuOxQsT7JVO9mN9aHWMlsDdn/z+/u/NOZ+aBr/+QNcBqgLbTSQ8zwc
TXaQQKjsh02sDUCMvt3spJd9Iggl3+Dd6Mj0icdt70vAM3EXrXVqFU+//xTLd/urc/3nh7gksOYR
T1sGvGLrdjLN9+jI+xEIW2iqLXTETr0Sp/Drtcz46OVii6mkmJGz2Aofvt3aw5jor+lpO8n2H3wP
eN4Xv11XhmY/pnG8R8/Rz1cAN4S9ghNjj2gE3YE9+c+N+xfPzMva58+79f2n/GFgYfqVmaZww3eZ
iU82NTmRRDHC27GOw5sydYeDOVTOK8vx1/eM4MeX96wfGy0MIiV3japGwgKs7MY3yCr5/Vf5u79+
sbvk7NwoKNxsC/BnOo8yiT6INDGnV6q1X68rqvKXH56Gi1EXMnJ3cZR6ewe8x0HZ9XyqGMT8u574
22Hz9zX689rljPLyGjW5VymAD3YwCAvXvVJyN/RTS4sM3ogpmcJ2ZaXX9oCpZnLFcN0SKbFtgkah
U8MUQnNq3kPuKfamM4HfGI3sYFDv7MaEFB/84oROVkP4ysf95Q2ncr/4tKLwBaLIUm4r/BgfkXR0
J/qQ42tRBX9zw5cZw4/b+VwGnVv3lgQr6DjZe8twNAdhoo7K8TkWaeG6q98vnL+50AIE+/FCHnoO
zs8aq1fm6DeFCu0PtPsJ0si86eGfXAJ48MtLMP7IXfzT3o4pVHQdOaTVNQv7NOmHZvOPLmFffIvO
lyhOMuwwOvL641z67Y4DF3bghQzx+0v8zfsOicfLr5EMsHQMs8qOQesElr/Thj98YbRqG9sJ3QK5
SXOX5uG2l071pqCGUs9tJkcLU32A86dbBw268H0Y1vSnjDoAL+ahOtVQF+YuuQPuZD0BQnQOYxz0
4pWUlAuq+x97nHOZdeGHpIU2cx8ftEaGVFVRepYtyvQ87DMMjAiAaZDDJYh9kIdO5Z0FZKPilcX1
N1cXlzWCwIaAGdsmN4hT/dthwiVYhhxgjSXSzfXHaN/WzYfCQl6yTtAYXvuLZ+b3P9ivV/ZPOZ+d
Uxa081t/BzS+rgHzFoB4YlDIDz1Qo+yVjffX1TSV/stVEQuzALLUxSSHCZTZo9AI+Up1P8Rmsc8B
eL+yA4vlD/68PTKWfnmhqm5nq1cYqYcgKKIzBEw7TjcGdv12o6x8gpcydrh+tyhoW1g3pbCH+dRG
po0x18Ma1YK6YqgsH1OmKOVOWW0xlvAEUleWO2co7CQ5FH43htV1PXmlJ25KhRvhXWDKeUiA0mBn
jta+xP7kHkOtCtK8BjTvabPi1Dzmz8EcTn4Gey1Cl7eqEXM3iYPIEKyCty3baUz8TQJghCgUnkuB
oYB2W3NumjDCHflPfnR4hC/vkiGCdpGxj0eQxvIKq332FrfECATB+e8icv54ouyfNGZIpV0FthyT
T63hzWnjyvRqVPv/6BtclnD4oTHYC+BypTUr7O+FAhnUM6pKrv2xoFH7+8v88v1l2d8lXz/UPgAW
qx5TsntwyfE7Jnin7tgWple2nV8/ewS6v/wZ6GIiWYCGfvDn/D23sLkt4UttBJSu9698/gVV/4sH
AnXWy2ukbPJlV+n6mAGjaO7A48kyOwo3H2xKbGBdibX2ksQaznkfhcHZ6mGzBNAT5qThcIQhffSu
I4AW+Wax1k82reIsGvIds70pLjB7+TLFEhQ6XRMd/MEP5yczsUE0mrFd2R/jlKZeviqwyZCuQj6H
G+5Hx8qSftf2jMjAVVVg5EwANdJNvxAaOgI/yrBefDLDuRj7nZGEaQ+qJIF7SNJmhLSlPjdwQTGn
0RFsjZg8KRVXYDdsjAulzjNILG1rwV3EuhMHequyoRHeDjs+toi1bzJrQ39rmROExtzou1HsTTTm
U3TPJAtOwgcjVK3w30IIdxJ2jNRad2h8Nzb587uyHxNvXptTYFe3cUTXHoirSLr2rBqCEU1IyI4f
NScDyqxZozT0h/YmdMBY3M7KARIAAwPX+NoLxkzcOB4yQKDRzhdWwxYEH+/m9WABqj+FIHKkr8en
KqIX0Hbo4a4NuPdgGBIDLetjo0vheRvT9BG+QlVpSNi66SEIiBo0UsPe9jD5ky+Gc+PXk3vX0b4f
1R7Dqw7rrQ0kAZ51mINEKw9d15Pnu4NFHnOICAD6uPfYIUOiI408jsf21ESd4dqYrFsDMyLTbgZP
oR+r/nPcgWFeHPcNPp4rEyKcbeyRn/plAgjHoK23wavQOqckYZx3N2d469+bQV8Wb3y643iypgpF
qrWu+9YFMdViC7D4/T3F2XzDHQGFixwsIZdQgFskLrowMtG169nhkPUs7VTqaJuB81rG17YXSCjx
A7RPLHeZyP2d2YCCY/rsQuPs4aEELnZUe2yydF8Pbhb3jx7+w8K9D3NGDHCB3GJwuiRb5TNg9JKA
QBnD5FjpIsgi7OCtmkISHHlxZdU+b7E6Zzd23Dd+cT0roxb6Ie7xHFj7KJxmxXhvGZUAFeU0X5xT
TyW5PNiWIUg7ziyfd+6XocvzYABMgob9m9FPMoZwhJ9zMYGPo+r2nYptXLo1cmFkujT9K2m/LSqb
9b/WAMEIOu5lEhgnoGWO86U2eikTQhoDb84ey3ZInXNT1pVh7VJoTfphCONOfcYoWFgWPCPkpFBj
7KzRp2aSPC+bsMUpmLBKaci6K95WbgUsDBn7rIETUS8x02ePGI8iJnNNMQOpXIvehRZV2h3Mzmib
+CiTuKCUmmvyDLA3A7XM9yqpkb/BiHZqRNWVF+IF3/Ay6sfuAOQyVIzxIHdgf+H0BzObWSGaEOs9
IBMjNyGsV4n4olLNQOkMcp0lsFUao3i/rUA7on9Q+M/8aj+MvuGoox4YYme7joxXDahwUnTzphYt
e38vcsDipF2kc2H3OAvjXo3RwwyTDpi3jdWnxyzFRlBpcWpr3ysYfc3CxbnSNxghSTLNlLJuY+Z6
wD2oIQw+e9R4eUzuK4DT+JlJQtuQIVvNIQ6GKe/S7FaBLAW6B7SncfNvTM5t3ez81I3kGyapokQS
DibEG3a57ZbiziaZjbSFKDNqTn21C1jDXHdNlgC/xZILsQxbRm5OFf2/Ia4ji8n6PGmak+L/yDuv
HbuVNEu/yqDvWQiSQTIITM8FuX16J3dDpKQUvfd8p36KebH59qmqLuVWKneXbgcoHNQxyki6MP+/
1rcSaXePSFbmgeZkbGJHWUWSLCLIqI7ZKrG2kMQHup+hcVGXuQZpy/KNniO9gxqylGV9ISILrIo3
J2FVY1TtaQKTHjFrsrC9pLOo1vi9vTRfQU9Z1ZbJUrWGj7VozNIjJ9HMHkREt5ZPR0KlE9BQkxEW
kmGYHXDEBidD+RIllZBfp2Ysm8Xji48UEJiw6loAJlnbhtiyOtDGYBNDQp+/GCxCRbkCbJ61+PHD
MIwtL47w3SQrxyCU4MmpgoWfQSebk8WmjXO44jSW+152EH9SPFoepI2qe0qTEVOJ55phou3SOcl5
wrTypAm6AXk+tCCh2zj1WAtYBz3IFv14gRR6Hh1/0uqW7JBRIEhKd8rCX+xj9EDAxQ93Q16rsRaJ
+RK2+XTDBBRMWNRN6PwvRjZgkqGsl1j6oUYkxKkD2oqf4pUSnb9gCwWXRFVOpq1n4bXjDOQuWsP3
nCMuGr8HLOjtVw0qBFBxwSmf5ig9bj1+liQ2MC8eN5EE0FtJMMB1QoERFc6K51jVPHqjY+YFRmrj
uTNqFfbXKFhKCsUGnq0PY5VXiOSHtBULMI+CrrNLRF5CkkBcirb62AcNzDjEJkm2fE/wcwBO4a9Z
+aSbc8Rws9ZTHPeK1B7DT6gmRv1JjQ7fs5fMQnWf43YOg8emTV1oIIlRLHBZuiSoHVKUM0Nkao1g
o+/2Nj0b2ucR5JG6XjVBNy9PrUWdHKdzPTRp4S0OVl3pyRnRAnf1GNYyaFqeW3AWySo3aPrXlfNB
Yd4euYUaG64N0QR58AnL1MLLM0UUKFYk1NDnz0b6eFt0QnG6yzkUde12WMhb2jttgqpslQaGiHuP
jvw03uQRXtDU5x5hPWbi0MsSP5Fj17hM8TDn6acoVYNzR9BE5MiVHPSqVx6djlgcZlAQVCkaZADz
jeR80e3MyBLzE731otrrpdaquwSaLuKZIkNifjfliYvggXx7soi8wRZDIBC8p01X4g2sa/0xIBwj
+K4XDgqAOrVsNP+8l4vbrxiym277XLpDs8ZZtbgPbiok6dK8B3iiPVuL3JrXfiFuBg+nm1Z4K9OW
LJ4HhTwGtvAoulS/hl+cZN8nSltwUJDahaIh0C7p2u91ZRW9e0ubP69qr87ByF6JciKbAjOTFRT4
haAt9LdwKJo28oauajIH5APRQwCPikm7oV2bl43fNUitXoIZLeflbMWTtAi7gZKia3d5Qo/ZvauT
WjfOVEN+szM2T3bfSHZak3ZLBR+pCiA7IVtwAlHvcG3PezVDy3p/D/7XqerXM6lunmiIE8fW6nGc
KDGbyMo8YwpUgB4uXj7mhiweTYccgF0FSQdI1UgSgPBjrQ8PzQxKBgzpfB1LRB+ehfGRlcDevP9r
vX20IT/99cFgYTPf8nKQpQS3/UkD5XDU0018he///N/c3r+6+j8dndAtNOkUktWEO1pdmr00qn0L
L/Nz0jZYS/Ooj//sGCWM11dSVz3w+ArvvUtJAWBxzGzfNshR3cH68ScXQ03s9RA6jtketrsF4yOS
69QN7G2v5QHrKMIxberOmXjePhEiuHg9zhAtbK26jDpjM3815aTDVBLqiQnxXJnxN8Um1q/XQ8il
mB2hs5UoceW9FFZzr6oQbmhcfQSkVUAtjwMWXMDRtGyvOLM7t390D0/7CE014oNbACEwO41rBJjl
lYVuH6IXDENNkl7y/jhvvthoq09KQCCnl4JUG23ThFnzAUlIBdW5K89UtE/cXv8obPDjj420n95r
QN5yTt2C+1cY5o0bWsGFROuzrlEZ+8iKup3Vw0IVhASsRAS2AqnDR2J3wm/vX96brwjBDyfTlr7g
Diwg7rGPd8INuzhKxEpp29DOsjNhmr+7xtM2qcyDSSO4RtsAzK9goSiASBQk18QS2VuSrHKPrBfU
eXWFBlTCCyYR6K4OxvbcL3D8dH+ZMuHTHJ/tTzcZyMCI3xjw4xEiLVmpZ0N9pmhh+JldtDuwIjOT
1YKGt0VXyelP245uDGauN+Cj/dGNPiZ9/Pw7wClp7EHP3Y00IWs0EC/3ckyaO1KfnT8c4mRaMXox
aiOi3g3ZWC0lcXo2CfqzS8gh+R++r8dglFeXgRgNyBNTSg7P6hpTTbGe2pq8OGd8jlFkHOV3AbLE
YjlmMLJ5nW0y8iYtOtcReLMkK9xTf1BEj7cc+oj+oZ0oP5STtjbIDl3B7kO2YGa1pzWjtup6GovU
jIA8QApYTa2ubSatlAC72+bM/T5+I2+8Vqfd526y4YOlk7ZpGwPb0IwmfWWMEPlBkZYZ+KJJOMfD
SdefWZreXAQFEeGvb34QIcwlrZsKhD5A2XBa+34sRxhL+OO3JdxI//139W0FiSB/5vVAqQApSRs7
2IBsDHdjWeierobn1JSwVNxjngWgChuiF0ca6tOxtKHgp8q5yAwNVWOPQNVKkRBCdgk8gO6EFijC
YyymgecAhduZyes3D+C0vas0aVOkc9xN00nXz0S3XNYjeKqBvJ5VmIGaF/GcH87clOMG69fHjWDy
9U3p4ZgQTDUhq4moowSOrvvHwx+OY855WjkRnIv7H5Kolm6p+M3kktnxmcHf1FVg5Tx58kIjeFCz
BngsdLMvjcxMkBo3H8CqoNfNTN0roTd4KWeuM6/A28seas3XF5vAu57D0ubdduiBHFxwdhQW2eu3
q/dv59sLD3v/1wPQxLbJNhHuBlfCvNF7+SEJumyXIH4/83ken8sbz+tUX8QyWmeUBWmBVtMDPomN
g/HJacgVsfrABvtL5Y/UDzRZydCcuW1vf6F0WV9fFZAYXSsTGe61CfUhZ0lJkUQ5QE7Tzv7YYXj5
8ke376+G6U9L2jzZoV1rtDYpE6qnYNCOoLQq+KKgPV6+P8Tb14Jc9vW1pJJqTmqjNSohbIM+qNML
vXOXoz68v+B0Zp95t38z2zinR6faQgKs25q1sVot2IKLNf1IiI7zoDauLNk4TO5WfwB6bJOxElyo
4nMUL0cdJ+c69KsKL5jrTrGng5zecJ7liFj2ai20sD9zL95+l/DEv74XwO0VyoPK3Yyylo8I6MfL
phltHx+T2EQVoOzR7TuKdho2BRcXwvuP4O0JDh3562HxE40ygtm7EeEE/c5KtOSzOdruZ4qLsEQK
YcOMbKjy3r0/3l+751+/GcpQrwfE1JCMcjLdzWwJe1tTfl21Rqqtsxk4EpKzYO/Aj9rLOIs51Lr2
jcMeZlUNLmVCqOTnNmxvT7X26afblpiSpsCgQEmB+mEgS0JRLoKKW6Z3rYJAh9XxSwiwkwQ+U9/K
Cqzj+3fg7XkPJ+brG1DOg9PDwUGR37BuryUYtXwzYw0Zzgzw9rxn/2X+/OnDLXpKr8HMpdH9qy5K
+vFrAt7mi6GZ6vUfXcPpnr4Lm4o51dTI4LSGYDsulo0VnQrQuXPl21+Dfbqh7y3TAFF3PLQkGjsD
IEJeZs6Oj0+yAEdSNpumKYJVocIvekDW4fuXdXwHf3037dNm/GLhlpRAIdje2vWaAnWzozR6Sewz
fpwatyrkrBbGUduduY+/GdA4WfCh4XfCSuj0GdrcfWrx0e7yPmGGKmx9ZQM32wztkuzBMKszU+Fv
buxpH1qfgV0v8ZHuh9143YWThDe7PLp6kvoDVX4aZAQNT/fQoYv9H93Vvw72P72PBK/ihco59iGX
AWys6/O2xEmJCreytoLsZLBx5XRQYK3OrJG/+QLEyeZSYtrrRgTJkLAIPzOseVhNIeUbY9TOSefe
njet061aAwknswRPTg6wpXt8ZgeNeN6NJgq5cvW+IGupLW/ev4O/Gez0ZAcfcej02Ak2Qa2q+znW
Kxj4WLByfdGuclxbvqsTefBng53ePKFmPTdRgcLUDh7LxPo64DgmucBUK0g4i7/ENKPfH+vtDQCE
iddzYdcTsjPFbDqPrQEyZqNyT3G83rpdGh7gbE1nruntF4IV8/U4DgZloOC9s45pFa2sJhQkPU/O
3qY5u3n/Uo6359e5wzp950hxHIDFHrMck9z9QRuKlEuHnIK/fvr/P7aM5+/YD48H8yb+1v3ssTDg
rTAt/rfA91fkwnPz/H//6+vzG3/oH94MU2KygLPhCixxeC2OZrh/eDNM9TfHtuh0Gi6nJo6bbJv/
6c2w//YXDsSFCAIGiT9v/MubAXeBH0V2KYYOE94bO8p/w5vxV63yXy+HLTGFMbZt4tmjYwl16fV7
iN82E4bCsdiuq33yPbyIouv5CylZPiy8jTJovHiuvhM758yLf1IZs22DopRim2YfyScmLdjXI2fT
PHPHGNm6afa6lx6GnfQWv7w1dsmZ1fOkUvvXWNiRLXnkj4BZAlbxqoKz0DMFAsFcj+19V2xAD2+1
beKR0XNmpNeLGAPpApDF0enncC+B07weyEgrQoUK64fcdnuSzHZU1nbGzjmzbtknTKDjOJRN8ZaB
OjpG4Z5OH2mwYAkmq8kLm8F5MbpO/zC4dXXDQkNpDc+H1mHxc4IPpQkTmYgcrAGjpiFzx33pmVXQ
XYTVVP5wqiI8LFUXtZupjGK4GYIkOK0YiDUAaYCqblZqg6RokR42aruhUWn06wa56W4k4eka5md3
j8Vtus8ztxIEo7FF6FSW7xoYp9eN6sNtbTnDS49qao8vXT+ASu/o5JGZ+hWhh3YVHXc1Vqbp8HLh
zeYrMQf157TR+0dLjdUFey0YA10YEfnutEdAgavnF0g59JUVzfVDoy+Jp6dZir8uKX0k5OJmyCZ1
JbJBbZe+qtahPRVkTEG6GognTP0yrpMcsA+cXS9EdAOMsBmiO2G3CrancC+FM/EXk3+mRCnpy2bp
6A3U3Eimcw3M0igfYbPTiL10WxvHZIdcvR5F+2y2kdgZjUl/F68W+TFBRL9S5VDSY0ReMivaLR7q
7qtWCDf1tbmPVg4IiC9u0AyAnToOeYNtkbBEC3eLXUrbNmUT7+IJhamTltW2skrnYz7jUV+R4KSR
pzHpzU45s3lrLK67hXVrf6DjGHwG7lit86Z/MsEbboBrAFtWY1c/FGUFLL9NhPhuln311Ln6vDdQ
a3himPkKF2WulnyaH/vQjA/UkuvvUehWkV+aYXsNaTe4MRbHuNCHeUzQuvadifs6VwcXx0no90dC
F0BvApE9GpoJff82NPbjkvZ3bmcaF04xzQ/lkolnLOLlhxyqASFMaFrv2qysbyQNY90LrdyELSHF
QtIp4ceDn9r9tKaEUV/QeR8OWadlm1QrUBm5Vo340u1yu1wtqOqcvbvUw+emq+MbgGBEtoVmAWgf
VEd+HUX90QGkl9MqaJW1A7WkPYs0BoUaA6y/bOeR0GIiYHMX2pyboVSjueISPLRQt281CL+JA4TS
iQpx4RjmcIN1bKD3NznkHzSDZh56gyoiFuKm2CrU+xQEbcKi60iS8gDixTV87lOvKGbBkwdQO2zA
cSSfJXCZDz24g4+iC+fQ74oi8Ke6snfw+0F+VfnYfZG61fUkUIz5586yq0sIhPrdiAJnQ4JjR7lH
S6Yn0r4VadAGUF4SmDrSZixOL+7GtGWZrcLWDb4sA6JBAJ1WJGmlI4Twsba3H5EWJd/1yQpoTIBk
/VrNBcYupzb2aECMJwskCt1r7uxGDSXaraScNk2UxeGuz0LrouqK5WvLRwNSGkSxl8UURQnpMNSD
mpfpGr2U/kiEIisKlJWbHk3uRRNFTkcsKYigdVo4ocAmGNc/9FIQfQKT2dYuZkw5QDMIr0O7gOOk
oRU81NbWatSEyLzIhx1cTBvB70hosz2o/AvOftfcGj3UDVgRWR/BucnqyReZwOMXhmmGuosMoku9
ld09u2cQ3DbZjLCn27a7Sqw4AGBP0HEVgdfF+5HnztrlGGL5QZ6ld0gGqxfdGOiVDo4aD0Xp9IfJ
yOA4N1lP2kYKNXn0VZQ3V8tSmp9apQgGC2Amo0hLQ4A1yv2uZVoDsRhVRkjiV0sAR7AY7gezGIi4
G2NTvx+lMmqvUW52achB2w9jPZDYEGelryFH2xHuhCagsBvAv3oZu7tGV8tuQSBDhJJhXhStEexS
eyZxccrxiPUBqP9Od2rhGVYdf62Iab9NEOLFHpS7pvFgLPdATiqp3UdRsNwI2EdcjFt8BORT0ysL
yoNo44I4MIkRJS+dmTS+yAm3aUqIGljpIdjR3I3xNUZdunFLoX9vLFMxB4bq0Jt6eQkFJLyfEDs9
ZAYWBaJZdPcGv0m/jZdQfidiAz3rxORTuC3RgvZS38coiL/1SBU/hWa3tlAo+WBJ6xLlUq9tyb0d
PxpufZOBWKJ8P0NRjrCBgOWsHtgTaESwVv1VGM/LXQ3R/1L1iBvHIWl2cyiNWycS3caIDc7wSbQQ
kuvM9uMwx9bBitLpe6YZNVj7oXswzUbb4rEaKw/sjXtNfiTdFZs35xBXo9wH/IYktiAk/BGrIroI
i4FanbSE9lRPevgIPKZau4s+fy9Qy++6ua4uIfIsgz84YXgIgEUJ7mYvDtYSEhLaOYvnBFb3Aluo
W5uFCDf60hKHUlX6XTvb4a1ie+ONkFOYMkk7rHHW72QsKBAWtKJg6OpKAAx2k5h4pczcxnBR/HxJ
7GltOmNxX/SETqIErWE79W18l5ehtc2dbPIJDIFPXeZL9j0zxukJb59bEdJW6MiVK+NQUxPzC+UU
pR9mlf6SVSGiRitsCP0VabdJmoROuOjIEwoDGX6zVZuhdrSdu0omw1YTE3IqN4ecY6FLKSm8k3JQ
DA5PcXH16wiUFreyorXk9xBsr0TkzmtDm7LNgmTtMWUB7z2ty4MtxjR9V0J6OMI6BpRjVpaxqbWt
cJ8Zi9r0kH0fWxjhP/K6Hh7jYBEd2QWDfe30YL0t0PMbYYfG09gM81r2dUAyGXj545yTLZHfqUBh
vFl6ed0T0L2TXQ5y1zWtW2qvRDnR0f4eumPxHZVi4JXV6F7EeHy9dNIdEqFLqz50Onmr2WCVREdh
35ySJryK7KHaxXk2PKmosehxOU7uGTlZk7OLi8UfYmIynbmymSLcVPsI5My9H5BZXaPY0q5puag1
L6F+PzGNfzTZjG0DW/afgi4RD3MxpHeJAUcwMyANAHYiXsi2U0v3NacOLqJJLpdFpixiSNzuQTGN
3MlOM/2WUIO9UIH9tURPxZJWdlbnkdZq71SZpp/QI9NiqPCUejExSZsxlNohHNz8hsTt8SlvbBpS
8Mx0hYJvsS/50+EmhEoz+6Fuk9iLfO5ZE8H8GJJyf+cQI/Bs1UNxR0xad5Ch3l+DkzEIRGrm6hux
qcZTLCP03rkk94Zw+f4e3ZmtVgqh6mrBYfAdvAIgsMF0auro9cK04cSfjM4aHS8AP39RQYWBaNx2
4J0CpzUuUjA7VOua4nHIUMluWLz7b45IAcllybLP9FYvyBWUYeRN9QRdvSXp3VPcGpK08ukBSHS2
K4wgXFVjdxThVsRuJGOtPoMASZ/ClOwYJ+iC4KbBv9XsVbCgadWnVN9YxuQW26ES6PCS5BhsOVSm
4ecdwj2J+nmX6Ud5cp4exiDOL3K+ih8qbsurRmSIFpYgvHFLZdyNS1fdW9OEwLwMJBpTw47a9RIz
i0CI11mVa/dzlOjdZyOMFpYmoCqIa2Xerzt4mUC0y3afl3pwMZn5MWjZDB90w+k2tdsMrZc2Rv3V
csrgg25P8kMr+viZnCJza7dRfQtaz/3QaNK8nBdh3iu+PfasSSQf5pjosLw30svEauVVXaTRi+4o
1A7s0cg5/ffrDzfVS/HQNS8v3dVz9b+PpYtvJbrCOIy6//P6b9u//334Uh5P86/+Zg1koZvv+pdm
vn9p+4w/+ncv6fG//J/+y/91RDV08+Ncvfznf3wrsVAcfxqbreJVkeCIN/x9XeHDS/Gy9C/Z68LC
8c/8E/ng/k0JTv8Oh0xFgcCk5PMv5IOJZdBR6hfkg278DRyPI4VOLQgoBEf9tuy76D//Q/wNPwWg
EsoKNj9SUjv858Xf/r1YwH37rbGWwX+qN1mcsOGOEFbnoFuRlD5OSgoJda0ciB4Ni6kLPpFOHuIC
GM6WxF9XzizryNFRNM6OI5iUVk6O2kOlj322oPmTGhTg1Zip8XMtsYmvNa1ZzrQcX5fDj4MpqgdC
B57Dlf3SIuFNwwSM0tVvK7Mmmc66Bs24nUySv2pmNXLKW29aps8/PfZ/3Nmfedi/XiIHJQUWlgoS
nsZTd/pQVIsq4qMYFxgsKlqEo17WW91DFBX51/fHOj6VfxWC/n6FvEwK2K2kHuWclEiMI3tMHgOy
ibxrb3oraYkncaJbjZ2KX9Mj2r0/3pvXdiz82CbvoylP3hKDY2c/mY70ie2tGj+yHAyZpQGpcp3G
c/b9/dHeujqHapohAS8Bvqag9rOEJ+xlFrVaTRRKqiAhYyZonl1W9PvKJRfX76Nz9GA+zl9uJ/U0
SZ0GdCoVidcDsodxFYdA6cMb/BoIMnwMLVmXi0VMdGHPXhKzvYfGetxnW2eKUG/dWpArLPuIJqRh
HIv2P7U3uqWdyiTqiAco8KJ5Q2KOD9UUsyosfX+moXH8Wa9fGyQ5PD4Ka1TYHOs4Gfw8VlPYQ50Q
36X3hGNdkFuFbaF0nSNAq+4VK40aqD3YYxYz3f33nPg/+TiUkIL/8YUAtwVM/3pkfTIR42tIo4vK
4CjErETEgtNY+oveceD/+zLz20ntl+ukVKnM49N0qZZap9e5BHObGAmzTd0l7R1mDn3lNEt0GblW
uycV11mJImzPDPrLg1QUeZnajuxvBj+dScdZdRxt+P4dOEyrxHCkZ8UJBYqG5Lp/925S7abBdgQB
6dJ0TvoRNvWFWNP5/CUbCfOCg1hYbqeuRmbf4as5Bw//9cqOw8ljhZT1izXp9cPrK1VbgLBMn5JN
9hTH7Ge2Qacb41NcWRQ63r+404fnCmlCPiPAgGrpkTz2ejRaVdYcE6YGAYXQs25oqw/MBvl9S5j4
BWTO5AGGg3h6f9DTKed00JMpp4JmWvU9gV8c88NN1metX0omBHep1AZ/krt+f7zTW8p4lg2unP+x
+vOivr5IaqxM2gNv6NBBL0loum/bStSXg+rG7R8MdSQ1Kx0vIO2D10OVS91icjekT+Sus1OtCNa5
Uv2timiD/8lQeDuZvGlEqJO7OCDM4GOMJelrHDVjxy7jQxqMy7KbJiPfvz/YG4/MgkENDZ1fHsHD
8T36aTLLYxdZSynIT4ojAlxKaU3bylgQoYxSPmuKIJz3BzzdKh2fmQMgAgweswpkutcDNmUW1nkl
oYYQC1TfdrXmjCtH1YH+778cSrgKLiMNI/aGJ7dR4JjLYJeYvmUTy+ONQL9uOdTNz0S3hGeUmm+8
iHy5dCVMadJBO72ooHHycOptk+g8wt+iInrOdafHEGrrZ7Qyb3zXivwFumtsOWmknVwVNYB0Isia
T4zbuAYwEh6xmeGXgkrklwpCOB5E1akz9/JEKETPTtA2c9mb0OGxflWKFiSYO5MxEDCfzwvMZ1P7
AlVc3FVMsBtThaU/243r47OJVkVfJVcx0ymh3llU+rEyzkmf33hr+XUcnQ/yCHk83WrUcNWWtg/Z
aiTmfDNqHOqOepuVbczGV1PN9hk92BvPlynUpmKrs238pXXNN8gaUgrpN8R8dXinAya5Eee0vpqD
JEnOfCO/DMeipCO5MykMm1KcIlfwXQ1G3w2W3wVl/jGu3e5yxAnx3XGi+Mye9GSXzwRj0VMzHFig
xOqAM3z9OfZBm5R2nTm+jTftkKi+KcNVrA1p/7HTozC4TLOjAcMbp2qZ9n2MfOTMxb5+o1mimAl4
tTig0Ub8ld9Iy6OeG1jSZIBVRblJ9YbwuhZWPWdrUJ13JS95vKK2+M9z9G83OCe3+ZdrP9lOWYPC
7l8iQ1ysngNb62SU1mw4QLu2oyz//rz362DHFqlNvAYzOlKVkw/Xii0iuUqOU2VsCHsNJq3DOlaN
4zcor/PL+4OBeTj+vH/tUrmthiRZQCdcgxeW1uzx9/lpYu9QaOdjawxUtqo5vmqTgGWkqmZMgLOr
mx9S/jJv4DyjpaRoWsy7hXDlT/Cn6ukaaNFlH9vaZxOmtLmf00EQEr2Y2TPaq3H2BMDz2VvaUZaH
piUAZm+5qDh8IAGWeaNb5SyuDCuM+mP0dz7e9rOtitUELFsjXZ4YrH1jyoKMa3Iz6Uu0rZAPfZ/W
WKXEgBd2bsM+Wzm2gMzkj3Tyo0PMH5CHCrJ8dxhpvpiHeVYZpmpnRlFnUq4hK7qtxtpDD0xwWBu2
q75XybGo30okQS1W27HUq8YbDMfUkbuGstuMGuGkvoIFq4PkHyaL3PkSjSk8VWsiQ0/mxjbGHa8u
gCvn4RbS9OQe43gLAGZB8jJUSx6T4DDiIzZDMGePZP9M4jAabrIcuA8a4ZYEej2lcTiOq7SrJa0R
rsK9NsmydXctFPb6ojKiXnpagatuXeeRO60MQcnOi9zGSu7dsc3ircIHGh+Tgyc6EMNUWrhc0FLH
q6m0haIQbbgQXgUu5kL3YzqU/UfWg9zd14A4OLk3asB8OdOI/ZAVIh7v02yIk9hfZpcEUKlGusSw
G+Swafi/7iopSuQ0nkLjnNJz1Jt6WxBgUD2LwZFPZVrw37sglkdf03TzKWnIF/SWaWon6moStvtI
4jVdGvy4wVY62vH/jw75d2NaDC7vpWVVmNwL+j8UTq18J3uDmaYZey27LBstby61uByMC3MEs7+H
3RnSok2ccvoi5zkikW9Jh9S4EYUtnAs+2ya9Qctu9wc5DsFNiec/XLeNXhcXDbAHLLuzpKY7ktsT
rsNlnL62jaauw2mgSzpGjfl5nDPzc+7Cmdb8wkoFJVYpnyRYDc7pjQIkEUzH67KsSKwqhCrNLqlU
jv2lSqT0sBHv21l3L4uRchWpGrL51IaRttyN7aiuSj2HwC4Njor8Z0EzrktiOMuNZg9pd41PNjHX
EgmA6+O9mR6FW7T2lmRjRxzcJQhIzeto52xV3HXTRRniUvZL3RxfZAJ6jRS6jOch4A6UP0ShVwQj
pHCw4NETrZBvS/LMMgJDYuIULWXnoZ9L1CHUe8OhyyEFjLzdxg6xNbmyvQO1b1PnZbncM/MUtzIV
yV3RlOJLYCSERCekQ7RpCIeF/bY1e7R/hqfCbbIXfW5FshZlGF7MZB/ILQSKnITipdbw9vMcv6Xu
gk0wGju6NXPmLlc2a47j1Vlp3PZttqzdNE8Kz4Hwf1UWPCsv00TVekALq84DtV1QgepU84P2iGNc
RhoNkZWsRGv58CKqOzHZDh0/PpMAaUatm3tc+WVyGRjAur52Q5ZF+wrJG6l+DmnLPgHRZD7OISmY
NCOmwvEzayDXcKRhQgAInj6BI5nvZqWTHSL9qEEcvkU47Yr7tg1IxUCn4TarvuBr8lI9neSmjwBk
+vpYV0+0mUkOjXMYxWtyN4bP9OvN3awZySEfmvq61WLtMygJytxaGy7fUKBjtK9LvkSP0n+Zeem8
xPZOSyu1k0c9g28MeVr7meOG0iMEl/NqocnsxRaoOh5t/l3HQd01CDGgmfCjQIBM1mgQa+M1J4rp
S5TGCvI2Knw6GKpNxtXEmPAN9TKae0I4luTWypOaWG82Btbw1SzofOF6CcW3pZLilhKOSlasEXN9
j+jSkg81aNF8HeokbsMmsAL3YJsw9olydnqIgvOMQQpc1tSuhwkcP+Emcv4Io2Dst80046dSYLEQ
9cpaOpfh0M7Pc5VFZL3HFUVVfWrDx6Kp82+RVhuABWgik/JpdsZtKIx23JeWFgwrgqdbyxvxvh7M
ZAjLTQ+oiEYDcVq3i6Yq8l7jSh/2UzQO5c6pZHaFPCCkYcUasDcWcO3HKIeATrPtmPFTyj8KV11j
txgz02WS+ylvQD70cV3vgmTWLU8uMY6wLFZpv450xIxATupo3i5JzMqE9OEw9205eG2WiOTCjA3N
OICeomFYh6SXUvxzhvijTrCAcRON7fDQmlX5UlaFWXoLTIbbebArxQBOfj0ZVffo1O3S/7AM5Lws
44P5AVs4FOqMXyant93JwDo0yirJVE97F6FZSerltW10bnyjT1AFDjm1rezQY6TQgC44Gn3LNkDi
crDCPjQ2oEA6mpK5bo/XeT471VXUsT6vSd3hu8vzMi78enR4W2zKwvp1PIZJ3vrF3JbtZcj6FPsB
Od256VUZhIjVKJPmOW1m7YZTk6r9LtaJDk+H+KlN6+w+loN1V1UgUHCWRbwLIG8RXy+AbEOT6Gtn
qvXqIrYrR7tejLafvTYURXPQyrhvdiB1WNTNgFMdJIZehrc5KaB0qfO0TOdNHKaEj0i3T5I9YqZU
v2tk4Ib7KoxUcB/PMyqmlHXjkyOGauQYEebOitCAMb6fSZS7TujC3pMn1L+EZimAwM24JsYP/KuJ
UOymV/MXWRXG8EMhrAg/iaRvih1pmJqxoxc7r8ayRUPWAfKljVpII6J4ELaIJJyMl31EeA5IKikL
tebE3NYHzVwWgm/jdiBYo+6ldV3MuiDKAWVkBFslmUlGKjrxMR9Ns9oQ8Mtk5bKLLT+6NKmWS/qL
uVEexrgPSDvpFmEQ6ZsLWJ4bgc5LI4iggahhwmfoCSPPlYedbbCukW7l0Y2wsaBAV8zHOFtrw7QN
s1grtlDkp/pp7pvMynzCoTvCkO3rkjnJm835xYgAjWhTmq7Q9JQ+qJdbeNLFihrfZohQM1UTmX12
kvkB+yBayyUfphELr7XsQ5JFT5Mt96Vp7Nkfh9u2FLswN/ZyHAkuMdRlZHUEw9TMKG6LNi8CJLL+
f8ydx5LkSJZlf2V+AC0gCrYFYNzMuXuE+wbiwUAVUHDy9X0sq6Y7wyMnQmo3IiW1yaqEm5lC9el7
954rRblRvtwKNEqRbqfWltvR3vSqDrBFgejb7C7EoTyD7hBAKcQndO8yzNV81xiCPCmh752uuqm1
5LtLsitiYTofbbXgsnSYP7vjG8EWajvmtRFksdjZ4zVxK9FOHbI93hYObt27mXNm3TIjc2nUk31s
i4vwrkP95jg3PiWzcdHX5n5yqxeoCSfTVnYIePuBWON+X3vNmWyjF3/W56BIiws9z2e3j+8qabY7
kjjfmzF56uiYY6q1P8H5aHlZnQPpFt9tu3xw14yAZflOVsdOSqcJ/FF8m6r5FbAPIPySAG7DM44j
AxvTqXb5sn6jR7ITbZZte4O84cGMkc9cVUrkPofOnB3sqXtfNf0LS6SP0AnlG+Q0Nj6LccTrMQ6n
bpKPCZHpkZvX30VWH82lWMm3AHPJBpoFmY/kIUu1t7423gVcjNEXFmdj/SNpvRdX+Re6nfzPEsSU
id+RlY2erSsJ4F0nuUlt6rMxf+5YSUFBBDLMHX1vxPK9HOf9mMzb0cRvUs1vDeMSdtYL8/xDPrM6
2DgXgCQ0GwtvoGLKtacpWaZPMYB4rHmgjWibZVFJlRw6HCOPS6GJmyQ3AVn1t5PE+0AytxnGprXt
y/gCKivElv6Cf2Ev2mbLfQCcuiGCvEzYWmafeYaFWM+iEnleygoXRRubSRzCH4Nl5S8UZQgaUB+h
0ygiNWTHa3qNzyxfU++KyTsHO6WF0bXNHr/8XdF6CFRh8GxSl39IxBkoChciT5rOB1rUgVaYByPu
znHd70iLiQYrgdAubpRGzhJqybJGFab7O6XhTs2H8WlyxJ2VyftqwtjeiZl/k7c1lXOeG/colba7
ptLErnlLYHtJlaR7eHiTG1lN4Wxr38jWfLtGWWmG90XXkx80xUORl5darU+dVt3THbj12AObZQhb
r4kEuS/ga+6nQv8xr955AUYa5RZNbQMnYZCkOcOYIg06sz+VdbpvOaUSU2ybxnyy6/Y8efXGa7Qv
qLQuJHRlwRpnR6Mxgqnm9fDYRP1p1uGS+XVUyH6z6MVGX1HE6Pi1uDVEQ8LJ0Ocoawy73ZmwelqC
4K0ZbJ1ZbIBGPI9dfFsAzwyotMzAyqtPjdE8lCMj+riFTODOpziWu8xwNzSCLp7b75VpXKTtPOq9
uGm19jTVVCuF9Vrm/gWe437s211bFftpMk6W7PZ2O64hAILbKjGPtqvtvXXZJWKMasvdjN184+fl
CenToVIaTqpBHqoJbpeussjNlrAGExv2MmVw5B1Mf7ptIO26cXZikI0I1SEixIzqYQVDNTdJhKjx
aLbTY2VWL6Zt3CJa+JSaWpjmSzSX4lVbuhNFJ/QnPX63SKVP/BJqYn0UenmeCDNOdCRCvblHW3Eq
SGmJTNQoeVJqQdOJIyCWfbKsO2ZAB2+oT4NTske21CV0Hyv26eSou8v3snXuzHFAALVOPYWa/YXK
9Y5SFd2sdO7wjeUBCtWblvAXxDZtYFrJg5fSYuqbGxTl4z2pzpMMIBz2IX6kkgRbvq0OCzna45J0
8olKV4izXi9vNX4UA5kh5DntNKGv6ZfS4C6AFItYh2oju+xh7NH+0HA8z5jTST6CMjFZLlQPtS0N
ok8yeGsBhf+hcauDRuDerhqhfs1Wa3GedBe9QvUax0YTVUJ/7qWlB342dCGER7GtwcSYYcNJdJbK
qftAk1b/SWnljk3tyJW3KjbcHdj2/Kn5srAGWcnz4yKap2R11+dCL9QlH4oNKC+8ndnDXK4yIkgM
XD+Xupt2dao9tMHsqSK05jjUVf1J+S5yzcHeDSO/UYnya+kjuDjC21vXjskrhszOvvIENe9zUmhZ
cgvFS8gHJaD+os8zjZlvtmvGF8a2sUsmit/O5Y8UINr8lcg/i1KIIMf8azVobUECmdFYp0lmsf/q
eXV/Jl3FI7jF82Nr341J8poYo2uSbaHAoyR9BwI31ZkQci8ZbOc9j0kruAPPaajzqJlxcSNF3qR3
xmyueZTYA0xDUJijEYi88q5XF5Tvjl7JS82SVfveilcysM2qaiMS0qvsxue2Lzf0H6kHZapsO8oE
qVXBYtDNQvi/iiQQMnUp3q1RkzumD2DFAGNXkdFcrzfC8pplkw/1rH1xvb5L2EDbWCOLom1yCsds
qe5aZINc0GS5PlfIwPWg8GmwVyGoKe1g1Zo4roin81em9bL+ZM+Jpu80YTpvnujFnq8PWt46jN6r
Wkb2XInmdbv2bAikabX3vY/EbIXyHkcStCqvsMcvGQjLgOzHj1ZsLSnnk4lpZsBIvkJlN9LGPhhZ
0oZ+qX8u9NH4XFldya288Z48cD+HYTLc99GfzVv+Bd1ewex7z/s+uXHjfH2kvORGkDEavIo7HVrz
ev0yj43cz6Sj7XMBwypVbXvOatm9DwawLWRdo2gDz6+y5RpVUryb9VgbUbVS3QOYTfEmCzI2l4jE
JsBTBjAze3g1XXzja37VrrFq/UilqVPRGBBNuu1HaXxODac6N4NUu1aSdzg0lrNDy1g+NVT0bx05
fNeviWC4wzq75LfphqZOiWVft4CxCN1pTF8LyY1nbVMQei2Czq1jiOwH92dU7lg07hcmr/fxgpQw
FLhCDjU6wDVyasPASZn1/mFou/omrSzrpRPNZ33VZRk2XVp8GZF0hwaq8Sh2RvNM6Zw9I8lrpgtW
CgChRivsgGDDv74y1w+LDpA+a1eJTdkKNNNlGwdsL0a6hYCTNqEE4pBf5gIUwd5Ao3coODQu01Sn
j3Fcag+xZ80/1GAaVcCwX9+YvMw7s7e9SBWZ8dw7/dfF9Sh16n1Hy6aFUBowy7opJ2PTULoqj+D7
hNyoPn8pJAJuOdKgEekDGr7Q6js2LphCaEOPRlxtmGZ/6hz/qzHa5mFNnM1AFTSn6TmDzmYOyWG1
EPG1q73h1vFV9OszooBHK7fXMMYTiG7ROnfZwlmQfNJTeiwTK/ex0PQIy+Uu0ceN0atNhVonFJk6
DfSJaHTuG7QKWw4VdOKV+6W1uyS0F+2B5MCXWDm8BZ68I7uuCvCvbBrVGjQyLPLtKwwJ7oKsTpmW
utGIjAg0jA8nusuHJdfvhPI3Ok6bYuh/aJ24EVq9d9rikzO4XN3y9mTDiCknaYRj7s+PLhbzsJ8T
j4ZKzw9m2U1IY/iH4YlNOspveTKfirz9ROzlXXo9jIFAmWGVqiRql3o7Nu2LEyM3b9pysxZxiNby
xXLob63z2ST8RRJnempy9W2VoI5rmd2WrkvqLCGCAVxQ6uFR3QPr2TRVdaRV/yNJelSwK4B79OVm
Os+4LYrnHJ46jQujeaNnWV7sdcU9kRIcpyFeCMrejRKyKIHSdvfOkoYe4oET74O5a03F3+45RADr
Fz76yG3LdB+N6SvQcMIDi6Mjc9qrlh8UEn7cNZl6v7qiiBy3bCN3UHOQlvUFpw1zQ9DboQOVMOjh
7lhW89Ak4pT4/qXOSywXwJNo0urD8rwU8/2o14/wd58ZVe9dvf52bQkRkxpHMAC3Zl5WQV8n+xJS
eOmIYyKbF9uPnzwjIQUpUaD+vFso0zeAw844oa/Sy5hGO5mRDVnF0Tr0TmhQMo6OD6R3EHz8Mk92
XClYaLMVI0op9jkibzfGdSJj98Hkpemc9R3CYTjX7U7O4qLa/Ewo59aw85us4xruqfaCeM7H9YIh
pVsEmNBRvVkdKbuxs9yncwFZqBQ7Y5pJSyIV9VpRniYdDkHDKk0048EU8/c6riOjMu9aXT5xrn1q
uUnUkha+HZsv0vV3lW89FlZHNGVnX0anvhkc46lPx6+x532KJ1Ig0zj0m845thXBUK6Xn5q6PRQ5
gBsP7EtTLi+0GGTQZKO2ySuzP8LOfgYt9slrZUxox7oeWhS/AILhSgPVHXcVty4ralObW2rtJhJO
vCfYbn1ebof6ivDV56pTuxFHWaPXpzae7+Oaj9gviLLiolgiTGR3DRjV4BqAG3SImi59pz2DcB5D
etpaYMB5qwV34pI/tCwO8EJezWXKwtmVD6LkiM5W7Tlr48tQZlYgYmpyOgfRlHwT81vXrFwCXEhC
sD/Ia3TF9ATC+LO2MlPRnf1q54Guy3DlCqal5kUwf1i7r7R0gzh9N7kcxaQbr0ru2OjuZz87JWPK
GY2oZvaf58EKR9ThHm/f6FNMr02Y2zTYKVaTCemGQ78Uin7X1ucqz7ZNIS+yi8dgAdVL4PF+npZw
1dXWs577mBAFvwsFlSB2pufZWpcNa74KkgI/jp8S6FxM9i3dS3XjO+733uOi5otsb5PAVDhih17x
vrHlJvaHE9X0C4hj5hzvFWgdBHhcUgo6hNrWUV8butvwzu91Td86Da0snY28IAY2LadIg/nUqcd1
mm5LeW84ZjjMbjDYWXR9x9Qy7V17/lEWj9g8tnqMocS5+DOwJl9/iXVoo+VyNqfmwj5uY5fQl5xr
XL7X9Mtc3UHX25G1TWjnUwW4ttHmwGzyc1slO63q76buszvdedOnZl7Olp8DJbhvZfc0Td42xU/p
VnSkUtITOeyfNOi0dvbAdspUnqPbSo/2NJ0KPUYnP2xgYO8brl6GW4dAThso7AmOnRm+C7ZbXIt+
VTwKr6C9lMI/j3FjFvx0RnNoh8cyF1vu6EEHDDjOiEmm3WS6+UNKqCL9vaM515Fu1rd2Xd6UdXXU
dO2zctaj0fW0eXZ+M+0stdPs5jCVyV7a/a2lf9WaE3E422Telf4MN50+eLcw0bIJJ30sOkowLX3B
CAPIuwpyvzo4QOHX+V2tOQJcZyfJ2zLSZT8aNEfS4WFom9uZQRuNmhumslsqx1MSJxcSwo9t3Oyz
axZ6kexSSsU8qTaEHUS5Zt8A9GVLxGEFSbUZ7I1qIdLiI5DjdESOsMs7yu2G5ZJOZBaQ+nZ2yIBw
68xmF6iOq3mWS/tUuhtOIxaPoa1be+5vhS2YtRb3QwfmDmDRxjKVG4pBG7fAGsU9MFz72In4qK/+
ZxjnZ0enpRbLwdpJLfF1uuWFRevWZG43uJm+kwk3iQbAbOQ2CmtcadwVsfgMoJnTq88tE0EgB2zD
z92t9jalv/YqbWLqh8J81stl2HKzkMdyLAgddeH31rmEBJ1PS+uQpz1lO6xcM8x6tKzHQpXtyomu
pjtXn3Xsh3Ptdye9n2KQ5TMoOgI08jdjNXURMeppakZ4xlIHS2+pY6Yv473DYtqWaArGoKFDBbYH
jO+B+n2xNxbRpwutzTr2NqWHOSO0HIYkXhsRsQauZci/jLZWP+J81PeeNlnXAUq6Rt2k1gMVgBUV
RauR0MxATlQUvUQPNzRGm9u17J79PvZu+6FO73ui7/ZzO8uHZB3YOvkhKBaybLnYPgDotbd8zD1N
e0lc7vSoleiXKo/l5iT1J3Sle8oYw7pRhWjiY++7pnZrGsR2b7KFfumLvhJc/aKYS80RS5FR3b7x
4Sk8sgnPTgi0bRKRrUt5465aKS2G2IvBGzAbXHoefAuf0Sb19OqY0eRnlB+X5XbkShHgTkS5QzyS
flvM+UK8cc0/ZPJii13mjcXd6qt+N8FXfkj72iKnjEYLw2fu8d94+41L3VpuKOfVel3tjijCEtz8
qbWX+DQOcn7lGfK1SfUVmufCtbyrubc6VDC4rTNKwrFv1r1LQPKIESzBAEjnYaP02CFvpZjds9Wk
5e3KCnhiNFpGplavJ1tp/beOaLqvGN5W5hCVZz3m7vXKmxr98NiistzT4WVriUmUyBh9ulSQzIPv
itnmlVL5nL1BdGZ56qoiDtm0gczRp/2WDB5tdZxg2yaH60zHkq6bw6zk2plq5JGpiNrpTS/3hC+X
t7Ix16cmTYqto1VX4eX4I7OT13427rye0950uOJqZD5Hqe1MTBfjBLyiF29RaWCdxgZxxvtb0KbC
Voewq9k4piZAfRtfrWRixlXUNpeb+UsMczqQPn7q3CvMjTPobGBVzgs7S9o13fAVlVa7H6ikwjFp
5qOKh3Kbgcbfpfrsh3bqHspuJMfHsD8PHlgfz4NAalSoCuLO7njntZoXMjE3JlwQAai5WAbHhh0/
ZPeC43vYew42ykuSc1MkRt3DQWeVt9ZsvJIy+5ii/A5bLm8sHf1U+XKF5cgkeMr6a73Ke+8mP7Ax
4e4Z810v26MaxRAuWndT9f7TTNJeqHBVh5lBdLShc1134sd09OvttPKet1xiV7qnBJZvbDPPUKZY
XJGIfeIGRKFeZY1LFPb86pSxiJQum61lDlooSZ/GB5xc4AqTKtBj1uT2HqGoLkJv8uIwxUQP52sl
hMRC3sKjl8A1zVAvRu7Jqpv3s+W+CgxdFyfpD0p2z1qqDDLM8+ETdWPLBIsRPOXWWXFZBmtPqUmW
30qran6bLVLFEQpv1tz/LhLtXBZcWbyVWEx71FFp+JztDUqOIJP+e5Wr+OT7jdhw2dROwoxTroeE
gaRIG0AYXIYxBl9h4KpKoCdt81798DMy2l1KY3vEcoUE9Ms8pvQP3eE19mrmSGzpXBCmJ0ulXqAX
sRdYTX2gC2KRbKBlW701t2R/UfI2yUXrjaNjj286+q+gHPOvFDOuHlGbzt7O80pqoJYhPfyptJzF
aTE1QP8d2gMhH+kqXYzRHAOjzLk4Z/NuHYvbwWiXCEVdT3eBJkw+LEXQ03Gw2ulLrprHUlkJ4nIA
V5AOBhRMY5hUpnkocGLx0y543uwk/mSgInnJGsYT1VJzJxXN20CH4rYCFP+5nKdxt1q6CvOFSMiw
kmXJDzhz92scN8xlk1HkeWCPErP1PyMldHZ+lqyRzpSa+ao2058i/SU+MIwrtubYaBs7W/IuHJar
Kxag+gY1wXBMsskLu6m392h5OMhHnN+M9doXT0jn3hSptcnYa0Omh/47FDBjh7gzXgLpiPx5MDHX
BQsOkDmg4RX77ICp4pbjjFzbpGkAic9dn+241v3hGS6bd8QYPX3KhGYvIfWAs2c1oJETaAqvcDpq
VsqDhGKgaWx10jNLnnP682+puTpiW6aL5gWJsmhI+gpNTU2Dd27Q3HkVaM9R9uqMQ6U6lfba0MvP
UxvQnpa/W75mHFyhkg3treJFo2FMGcshytXRQywsYpyDjG7WzWiX9l4zZ3e/FkJ+o/3m751KlFhu
yzi+aWnnR4ObcGKokXC01mbQSFoIfbvKz7L0UF7T7iuoadEs+uqGnXu9K9YepRAID4OtvZX6dsDf
cuyk3p4ZixU7xSiGzncV35iZdKcgMXvtEvtp+T1XbnySNQRTg/76GdaEutWGznzP3ImGnhS7hcJk
p1AboAzxWcU5K/i6HnEOY4BoQmLpNV6Z2tsWlsjOk2qWKNfj8SwBkV4US/h9WSf3c2UDKQniiU+v
l511m1d2861je6FadfRvyVoT+9OZbUxuQs0FyxuHLERRRj4SHYJo8BKD8fnUHevClD88ZVnfZqPC
rMjdlAODYpPLJlljNHPCTK5cONRiPHSFae4liQ5RzVgUFlVtv14PJ+AJhsdw3tByV4FmJYqENqoY
TvHozQfXmrFGPZrwdWfyXawasy8d8OncUKg68AQcdZDe0PdhMif9EuG+xfaPjms5eNJTfZh2afvY
WC3N0oVQBVoZ6O1uzM5i+dlrQT5DNuLfL3LvFkRABu2jog3Uz7720DB1e+squLEoai3vabFU9y3x
WCL0XYfqL4eQ/132LW1eMiWaaqt4+bhkjvnwqAure40rV8siu8jTy6i5mRaoyqdhUiiVnKiqcjR5
TUl4EQWu2Lmy6/Mw9SbJnq4a8aUyPYKXRmPqILoyk99keqvIa66Ro29rM+/o/660zK4nIfMGHCRM
Uau1ZvsWiccUU4xl7tBYtmkeFuQDnxxn4v9q9fNSfrE0wAkPja58+7s9i85/zZF4PFvwBuSmtK1a
bbXSTNqH1UstTO6LbU1HHUuv3OrjmDWnHP+2E/Kcmrti3WXpLbjspfuh9JFxtafyjJuRj0V1n7pz
HYcKoawgWwoB66kXBNQsge+phjrSk+wAW31ArLXvtdJzzsSDdCpigDwXj2Wht+2G0rBF3GTaa/6N
FB6OC6aVKj1KJ8Okcxh7r5ijgt7r10WrsUbXvpQiSpp1BPSjdAM6Q5rxZrKNZZ8RwXZeODauy8zb
1cvkwZoZwx/bNLHW/dKNbblFMKoNR/R6Qo/SriybPXihpgjnYaEfsjYtpeLY+VN5YzZpagHcRd/C
qZ72Vr83KTSoyggfu7IgZDIwAPcTbdMOhST9p8sQS3Cpo1nU3sTO5Mc7hIMgk+vJdL4XyTzFh5wM
rRqMRg3EuKCz+FiSrkt+GIhui3tA0YBXG3TEjEzdqhAROn9CAQxQfwMwJtVR6h1ITP6w1PiDG+Nn
c8RVC60Dz3KxeBk2zd+PQDvVE/w3mSbdLVg/3Q0hjpRfDcCG4g8P+ln2fX3QVXSNwYSLKLSuj7YP
bcXjnuLUZjA8PdNh/Zwm4q1zK25fCB9D0ad9AOTg7vey5Kug+idNMk+1HB8KlokomWyZnzXJHdf1
pLRSxJWz1C+daXZXMkK206akijqjo8QrNecWzLQfZatd/0GC/U9KcwdfK+yHK4TMtX5+fDKVtSjX
kkDtfqm1yC7r4tVuHYv7EK2kLmQPq/tQ6It4/P3n/vXBGFlNzBq4BKCPXW3Nf9dilxLQDuk/FNZ+
yhZYaXSqNjXbVv48z8vkbFyv06Ywq3vfefr9o392Slx/6OujHb5rbMO6Z1z/tL/JwJe1rD0v8xNS
hMr53l50xqMk8sygHmi93oCt0P/glfh1DZs4FD3MIpZx9RB/eGIxWsir/DmN1GyvtIMh9BR0gybE
X//pR8OyQ5yECVMOE4j9wVC3zJOqkVeXkSdG5QST0myN0vzK3V87VXzSihgqwu+f+esvCR/RwXkp
DKxnvxh9vFiKYiYSlMWzWA9D2r3wAi2ItXOC0JKGgyRzqj8889d31bbE1c2H9eS6J3ywaHgi7vSi
ssoI7a6LfsbKkXKs2daGPRSMwgb9oqfpyUe2uga//7j//Gh8RmxH+LGdD6aFmN3KHQwebUylc48L
j74T0oeobACSW368Bn2HwANQhb3//ZN/tktc1y3uF3QLls0o28UO8/O6Xdt2ESlU4EiniNj2NIg3
FEw1TbfO+sO28E+P8vCfeOQgYVv+aO3jVmLycqQyMhjNMomXS/1E46kD3KF1f/D2fUAA/utz8d/s
BjavpPUxSAUpr8wgyEB8y2fn3DqNcULNoiLp9NBv0ll/JKnbCofVzDZ9p5yvM7riDRFRf0q//stE
9PNmjCkcISs8Qhcvuv1hU1Jy8K1shQnnN01hHTgo2nS3kIGiCPTOLfiRfTW+6k1e0HyjVqSNVik/
9fcppQtwOmXI6RYdqixCRGtevUVxlo4HycXiDfbKun5bJy7i6IZzcwKQNKXx2RycetiS7kexC4XN
YuhRkeEU0V+x/rDx/cOvCiTK02mcs/394jMkrLPPWqFkNPs+NDXPGEqD66/03pI/U3V/eZhN/gAH
i2GwMfjkbv68Wg0GJZZCRBn5c1WESDmKMxnQFUmOVfH8+xfjl+2VR3kOWlmLjZ3N6MOuh6++8Yvc
kBESAPlAvGD6rpOY+4d1+k8fyGe/uRrs2OmsD0elftX2NWvLB6rdCbcJeQQ7VdNnBNgVl6+//0i/
nFHsbzr1AC8hx7L3cSOXRm9hiFtUZJrkD+wTa8baaNtT4Z7MtO2Mg95JWd7//qEfAJngJbgNX3ka
Dg1UjsePtZadALBLS4X5VDAxSMFlBoWydQIvEpNX8ZpmQdhX/ZmbB3W05rRRkWZj9Pu/wrx+kX9/
C30dIayOUVVcjxU62z+vnB4Zg1W3DKWYDe7wINzi1Lv6KSBD2LJiuxfpY1tQERJUt6fFvpuT9kCv
5bHLod8kA30bfcE+AY/qNM46gkejfoFy9BlTy8le6hbqm4UNWzXqD2fDxyWCBfX6zVHS2YKq7spW
+XtlUXHaIHsum8jPrLGm1eMi0kR5Wovtivy5/8M39cvjGG1RwPC7wXjg2PnwRWXgJkeC84ZojsnV
4nYPdmg1uGXv8vYabPT73+XDksRRTqmEKRpwqsen/FgfA36shsbMvchMe+O1XiFX071b06PPdTny
AHv9wdf78bVmNZr4ocX1CLq+cB8/nulmHe26IfIKw9uDypve0zZO/nCqfvhYf615fip2Dw5Vbhkf
npKOxirzHq8EHJA8Wlp7OEnUb4lux4fZrf/kY/3ltLu+YzaVmbD4D7vIh+ehikMJyryAwpcU9a09
dvJuMa3lczpZ8tSYwv6hN5n9o5vi5c6s7BzbDRN4SYncGd9//5N+uHzwk/o2hx0HPNUUvJ8P553H
KKRSJQwokAFGuCJQo/en7I1fL9km97O3yrZ2uuW/mvbw9feP/sfvAcf7lY/LFcATH2rilPtNZXAF
oGkPC8zT0YhUCzA1ekK9MmEjVDnj+ewObfg5rZ2nbuyW//z94Se3XIO7NL+Gc32//nYRcG2bdEvK
1KhKDXPjWlO+FaJuwrqCrPn7j/sPa5nWP1WOcbUUc9X7+VGD1itsLz2f1kG74KITfWtwjvzpS70u
np+2TuPKNmYb4nzHxPzxMRpiRrfNmylSmGuZQKYJwyN/RHutX+mDrkFDzUnjL+QV1mf+1GPtqi90
jWi2Vuuf6B4fLgbX8pw6wzQN73qWOR+DWla3L5DuEANT+qI9F8OSn9TcU0plccWo1KNpxyLf/P6L
Nj9siv9+KhdqnaKAN+zDHlzXDlISy766ReU21cdtI6abqs4fHFG8583y4q7FD0i3UUcYMPwcBqqi
Cz1BuykFYNnH/rdqkpGy8nNm53eWTL54VGoBnrdbUkOywJyh1k3zUe/NP5y/v7yOfGEWFB0g3IAM
9I8Vhlg1ZwXdMUeWxpxG+LG7qYi6PCbuMxGneUgEdR7JBTF40VV/Clr5+EL+azMA/EpNypfHtvBh
iWYKTxH6Y1RsOHBwrTZMUDUEHfgtNLpPoyei3B1INE67+OuMH/KpXTW6hYW+/iFP4MOezL2KKov7
Du5wCnLYNz//KTox2DnazDUak8J8b2mA7xC1ZNE1jnhbCR8D5O9XzcdFI8j/szC/Ow5fPbyKD5uy
5ooODXHiRfwC66VXQ/w+oQF4yM11/sNn+7ATiI+P+rA+daOqXH1CmgfZu7zEOA4jX7jZv9pK/xGP
//9THt7/k7Rvuc4VAfA/9KdfSPuXrHrv/s/ue/uedX8H6f37//h/aftg8cBQXREnZCfxWrJ6/o3F
s43/0q8/sw+zgmsehfX/0vYN8V8mEgfzSncj4Ydq53/AeJpp/pdvXscR9BrgWtCq+0/IePZfoIH/
3aadv4BHLsctcBn6QZQeP6/vccYXvOB+C0GwDnmUL7JPt6WGxvWeZDeVb7zeNvqtkswQoj7TkGZW
LtGUtMTMMsiwrd2tcCSJF/RVVmzbEejPeQLV7jE1RLOOVY2Z+gY6NRHlCOA6wlQoNOZzr3nkBbV+
3fRBhjpp2pvkseLic+Muwvwv+8uQrtrwkqvBSn84KpmLe3vWhh+O0/QqRdOSz/PB4GI8btbaGVHM
6ZTd7AkMJm7WwcnURjMA3N4yN4CIPfTZzdp1S/9oNgiBgtaA7LRj5gcYMqzH6wyz6poMv2o8wppb
6xX9orIckhTXfui1qExdxniGstcKybiNo6kapsRnlDxYfeQ5SteiLkFzGOn6WA8YznNu1AFfGf7U
fW/bBU5mFEvMXiZkFnnkJQ6C7hxDZvd16lxVRoOJjTvS3bULO2e2H6ip+wzfkZzkIfV7YQSQFIx3
xnbCPFjWaNQ3YwEQLyr1QbeCsnZbd0P2mZ0d2dKm4VkwEHHDATaSteG+D8qT2s0ZIzxFxhNOnLnY
pi1JkpEEyvtpna20CJzcX/lfxLJzoniZzBGUu5G72wXeF6zYcbAcdVFl5nd3gg/qh/zATRzkxuTj
7zIxGu7zOC8I+FzSji9GUXXdG5UgyamxCz/fapBSkg2pmK4X2swsIMMU9kiIUFr2UwjrfR6vJHsH
zUdV8g0Ns2nKveaNE8MAd+LL0RlSq/Da1KXtIcvJ+pIbVx3Y0HrpvStLheE3Fv573ZZmuSv7vhwi
JxdadYZdiiK67bpRnbS5sRDaeYR0Bro2JMudchs5Py1A+8qoK2P9LMzM1ja1aY/FoXVbTQv+m70z
2ZJTybbtv7y+nQFG3XV3vI46pJDUYag06hoM+Po70cmbV4qjlN7tvcbr5UgdCXfHMGzvvdZcGczD
4OCSQEAsOjPYL8hA3S89TO0n25URGZiL0TphAdcPq4/GIQsFvrWcz7Ynp5fJFvNHiC6pG87wkcm6
zxc4F3YEk5VfVgn7QGd9tC65WKrmkKse6GpSuKp8jmcwA7i4gyF5dGJVuGHQZlW1E05PWWwvsC0f
mfx6H3l5claOy8D4RAYjIoPKcYT7zGZSVDeMCSFklLaw39FiEs0hnkgW2KBUDMRWmtglduhfLBMA
lOodngIxMglNGhG4oS1VIbbOND4C/fCZaH9HL1D7mW8TI2I6yBNNf2oICmJlx4Hb6gWQ2/RcHvgL
y0tgOk0dRsJNxF0dM+Hcl5WVePueW+hs4QYKtIRjUmAY6gbO3Uwvx/66RLX64kh74Eg8z+QQOJEe
VWgMpkCKqifEqs4Eev2hrOwp3aAGK+ZNMjdJGBlOdQDYi9SqFUl9YK+po52q9WzvcRpKvpcQAJWj
pS3jPSheczojP9PWsfThCe865GDlpZj1fDQFoFjcpSaC5oMq/Ww5U0tH3kHjULDPJQEV7sFBCICt
YZROfxq61WleD/ztk6sGlscmyeJhqm5rHWVpOEdws88T01NIoW46tSetmRa/oZcoq4s51nN3tJsO
dR8Q57Yi/MJp2x24FyfDsecriQqnMLuXLGLwtjGCSqwjEswX042afXy0meOkiPtYXfmWYMLIuldY
Zlt60nhO471JP/wZcyXil0o0ArdXuyzoJyCeb2JfFOkVv2T9oYB0IO8MBBbENKJpA8hQ9pyGfFkq
72lqgyQ9dEDPETIzbCguCaP4YY8VpgIiEftNdbRaxvMbBoZ2ekFmNSfbKsJ2dRg9Y1nSsJ/KLgqX
ZZHy2YwBr4QuH1lsBdx78ShnMhg2sa0WFD2BhWBE1vZS3zEU5rb5/ilwZ+TUIvPjtzjtgeNvSmVl
yRHYLMKvyfD18oXTFFG5aZ2XyB6ztCOal2qvOEAeqB5cxu7jaYwozdAZ6KQ+ZvasUrUhsAQhupom
ZV1HoAwDMrKVvtJZuNQ3NnKT7tKB9i622ZqsvO2yLgpCPboTfjGj94rmruQNhVu/XFaz9XeuSTX3
oxEGI/Lbe2CRUcW8VqbgU0rfH91Q6QbzjB00OKpU1wIDWRg/A7rOHP5/gHaOuxWF0M/UG7yuEoz7
0U4WgDyxjvoj9HSMSmRK9FWefIYPz9WRIQi32Q52FI1hTVxpcpP25WCda7rL8ZYttzDCgR2/CQNU
ffO5yAK9PGSQc6xzmvaIyiGAdN1lSGGpb2KvtNM7trxWPJhRNARh76r6C94tuOiucNVXHGMEN9Cz
ruvNEHjv0Q7d5H16g7oGcXsL1b67ZvNU8qdj5KQgDQLnpTZVMdwzU3YlrxxDRmFnDeaCzSES9dbi
6P/sq3wCGFOvcJsiykxA1Rg1QzNi2sHLt3KhcPmpM2A5tyGNtm7P3sHXoxnupFUyfoWueuycpDVC
K+myEhF3Inh0WrOMX6BQVCG7UCovCC14WSgH/Z49BTLaG/0aVqEKFbUbmwhWiBRtLZ2NUXn0xjNk
+x+r2tfPajAA0dhshxXuTYtbiEiLMXWHexFZgLGwbKqiICTFriJzxD0bzeqm8gOMq2mq/PI8kjoy
7+0MvEy7BPDea6nUEhqZufBhZMPqywq9QnKYuQ1nv+Uw8RHaAfPzoqh7lBBYhz5UjkSvn9imBnk+
FhKRplWlLtlJBL4h+rJiloWU0yLDjtXNrt1IEu36onCGg2+mMaQKYmtCXlWgAVKqWG/rYw9Lt4bv
xPo8JpWXQkBIMtJh2hLeWob06NIP3kCKBRvIqB6rOmOTgDtDnpgx9FNwgFWBsKFm2lhdmtkGOt5b
Pr70pvATKOSW138sJ14P+3kWPY+F3ZgaPZeEj8Mey7yfqaGquIPrz7NbjCUVN7UXt/YBlbzV39Y5
3YlQNBkPTeYZyJn599vuKVIBmGJ8Hpjw9lr7dXU/Lqhad4Cc9YRqTbf2XZsX1HSb1IpUceNliJie
OrawiE5X2S3Vs10UafBuTDxuMF+BkjQpfKIWo8Gd3fvG59F/SH07G/aWQKd1RSXo5GHbks/Cg2+D
jAJggFgSAwnLV7dGWT76flSXD5Y/J+2bdLaIBeijGSYNveIElpNhT+pL33hBhTsJhcC25zVa53jd
jCY6qQiB70nD8pvuoy4v42NZVT2StVZk6XPqAUfZcOofzL1pYFoJhwBs/EMO4QAoH/E0nJqWlh1j
Ayl3IWSmMqpvrZHN2btizaHfdHEFjN1sYH25qHw+cjBvmgPaTyxGNgydTwC0VoYS/4S+Vgrc2Cn1
IB0+eVrUj3bXGAi0MrfCsaDQsyGTrcykeSkcqzbppAVNvBXV2C83kZpNf1snKCMZshl9vvdsHk2v
gZiy07rglKYRIpPewHF9AiJjGMsZIgrPkoe9NzjbA1+ZvL1i6fZWM3TY8j1meDuR5kkfqsTykt3C
LJY8orUK4N7n3m7mxydcBs4NGOTZkuZl4Ga1G8hMXnbALV7UzzAUen2z4K0wN0vBSemIXKxLMaqa
XXXPfFmMIBGsU0Pkw2fh5vO4meYqHY+i8eUlbT3pvwfU0CEei4SR7D3dsJciQ8rsI9gM9OhSYqS/
QEDW8d/dxP9VyX2TfG6rrvrW/8yb/45N//xvGP3/o4X5fwTV0xH6XVn+NLQU5sXXH0vy73/lvzn1
1l8BXAla7LTZ6c+tY9X/Lsj9vwyaZpLWqG0yylj/qKzalUZP+p1Ja5kaGb0G+sy1Mf8vUL35Fxhk
uRbQ66SWifj/php3nbW58z/VODNnOgXofWjK8gHXdvDP1biSsnVT0/XB3DXsMnVdD5xLXQx4jghS
LNSlik4V+9RDttT4aumZYnCwDOol0fRo0vL6rhIaChVmZ3xiseFNV1OW+LooPi/IYYG3pM1w57CU
ycPKxx0H6OmEwFIdKUW8TzaDq7fNko7v7QhjLitf3fq97KmKo+gbAWGIJckhvlBYF/vOx0SM+nac
SORIgpvChHrWJPVyIxpwekRC+A/pGBcOKngHeiAT/HQ7+vVy8YahPnuJm36QpCYkeI4qUCNkuHaH
hgPvXRpzaCF32ICKEwzTIxu95Gku5DbwY29jr3P3jc7tlcASuZiwu/xqLbQwiIMbvRfEhHiaSltf
5olj7M4AAHtMR5uy3plxMQQo+SVK3oGfi5PTczx19sWuo+YWsJYArlcBp6B7oRnQJW2yskPiN3Tg
+mbXux7MlQX2Pigyv7U/+eM49dCEltjcD4SZ1CfV8SqEOzPnEJXKcske7Ai8MrQVh1OBTUoJflKJ
OcqhViy2g+FVT5bZgfbtivEzQmwMRWAHsEZ7ZahTBkJWASKiBAF5TFsbBE3fG3ct/EWsWQTldMzK
dvmM6LPvs/SsDUs9DGmcHNrBUC9VHrQnroSPGJHfW3D99qdkHNigzaGmDM06fTFq27mJCTMJ4xSQ
VOAr68Wyi/KEf0IT6Ut5xowU4eJMi/3oMWreiFin54a5ya60VHHMdaNwGIzBsI3piN84pTYeDcT/
eIzVTEYP74ICELu/iHPvZaIFS2PgnlpmLtek/u2SZnDwJKxaf5pXVm097Moc4wgwyRIhcVZ+aJuo
+aYnxJSxmObzZJnLQ5Cq7MHU6xBVptaNMdp0EMaMECCKZrVptJ3c99iLHzwJZYhnv91GHp7wooRU
s+mKqQxl0i/8Aml2wr5lPVhmn72F24VwmliZ/CB6w/qQR30WIomAbtEbyXnglLzPOVBdY6twn1SV
1eeMA9rGoKYud8oz53uUssnVrkmbsf1l+sIwdtmSRz+HRU8nt8vM8tQrbKLk3XhHzC3wANypE9sp
SPsT1W7+LrcWdzcTYLdzA4uhiYFn9wLgkxqpyLqrA0vrrgR4fQFZBlutRfl5preibhy7wTWNvjNi
/EzWDM0w+6Vxy+aLLKf8URBhdWrzaXnqdFN9SjOsfEFKtCbW/w7o1hBZO5oQIpS95x5Mr0RxbuTm
cakZf26cBvdc50Xz28ECR3WNCmN+m+DAeIrElN7FjemtRSuuYIwShvnBdMbivk18hmlaeTdRnOgp
rMVQQbPpAHOJcrXr0i/hqbDZGXcCaS9osoa9ZSyi/s6ZWsY1ZWAXyD8p6TeJmyt3g1XOVWwcdnaZ
7cU5JCTN3yIsVenBZHQZh3oIAIw2U1qduq4z3ityn+54ZcMsoYDBhd9r7bZba3T432PeZM6G/lRy
6qyojbdmnesAJKmjjwayDiyVLXH2WFkEZtGxtJ8FQv4WU3U0ZEeo+Z46z3hqljPL1X1oJ8DdT0RQ
1WI/unnw0Hh18CCN1n9vdENi7tQ0C5qjqPF2pVrKbqdxSL4ZkqD4ABAtEdu6z9qOCF4v4SA9Qsb6
PPVYksp8MRSL3Z2G9qmQgdiT7f1guDGS+qIp3kvCdIptS/Tmkw0+1t0wayxcpOZL/FxD1KdecNXB
4MS6XfycBTvj86yDDw3S8xD160csiI90KBpK9jh6GUvTUtwnqw4BecoTn6T9Whk6uySEFhLYFH0s
Cz+cc+rQcbmf3exAnmV60fm4x8dkAXJyb2IhUH0jWCelgDCGsk5ETbHYl6QfFo+iFxFmw/6jbNwg
LAmUOiapeJuq9D2qIAQMS5ruZ4Qme7os1T7qSv0gyqxFFup6jwUYwMvYo/aDOxFSzNlXk7iwjVNn
1PwWmAuoAUxwtsSECtJExXxgncS3deWzsxV2RQm4VBy4wUnijzCXWd8zlvzgAo7YurbOwpzgaCR9
wE8EXIBd21SfiVKiECgwWruq1Yc2UPp2IasEL6E0tqYdj0wWF72PIILCEZiLO3hCPj5jLz/CCgAS
RLrCqc+mfbW0x3ya8EgWb8lVvzGXqjyIJLsCOt4BlN8seZZfncV8Y835Da6EG6AO5aM5t7zUXL/H
k5b1V7wxx2jobvJqnOgTx0dYeRdvdq7DEB/H2buZRXmfNMgwbRhc5OURtppVt17rxhczacuNwft4
J/nyoYBesA2qbAfi9TClvrrgt7qPZfutiPU9eQEnFI/zZjSnGdHLCA6uvhKvdsAbbH4g4lvsYGwO
GxuY1hbiLhGJGFBb+ZaQR89m9cqJHWSCy3gxe7N4GZPeKMMlwrh2yGWj1K4bcw+Y1GQYhySP85HH
mPDPjUMY1ITJg07eZsx9mfBidlR5TJpEXdsMxSNmHMTU22kaPciEMq0/+W09PpfQQl0SJzu8EyTy
8eh5htPdNo5IGHy5pf8uKWxsvSXKEVwnS7+p3bxsMJBkROiQVOIctO0j94OzQ/s9HdN7bXYar1TD
I7hhOohFDQ9EEPrUpHdTT5rsRrmDf1Nas73R0IIfx0DQFMr0YkGZmpZnQB7lAzQbkCDDEACsYeAD
3Jdh7AZeHBdkLrBXSS/Dto6K69BX8dXK2umerp16cTHMvIVWld3XqdeqQ275+mzRqD5XvVXFO1H3
3f2EkvvE8lveuzC0DxrR4Fc6YMEEDdlI3y9LAycE62m2IzSydLH7sUOt9Gs+jSPjDubBmgbGWk5U
OAdF/ogWH4dzjxu7+mRaM6ZIs3G6q5cl7rdoFfptqzTgGEFbxX9uNdUgc23eZTzbEYzOwjGyPDR6
0sCOQEay4DnOdFXwyFLsbWBZph+WWC3pI/1Fdmg63hO5dK0x36khW8RuFHasOYUQIBH1tv6c1Vnx
MjXN1G6Qv5rgMq0uu5uhb5wiyZre4UAMyq1rFcaLjgs2dw5i1UuHkOa2lEMFPBZ99Is1LnxN6I39
HZC4gioxqk6LO/DPogDPKpoY0rjRhiM+LGYfXMdojD+6WmHfSTrVo52OyuCmqRZofTVf99nWtjow
yup2fu+6tzZwrxsrHlY+Qoytqh16ZveeV25BD5usnGgM7ukfZnfk/YLY6QpNH9cS8cnqc5Qgtlsf
vNbp7xJVe8fElPx1gjZf+qkyBuTGjl2HpLry9SrACS/LzN+025UdiCY0uyMdzpUATuNKQjIc6zBu
i+Atb9Vup9jZa3QZ3D5J0MndUs3qs8y96lRYJqayxKd6Zeq+LoZaRctLiVGn3AmNjekjUEYpwzG3
clKG+yWmu23p5WUkcvkjnE68laY7xs9LJ+ZrzxANr7suschJgLG1ll959qttXMfqS2f40x1C4z66
2hQpQLvm+hFqsDhnTsdY0W4BIXCUPlbt0oeTQGTnZrNuoBytp7HZdmlltjK0LYhMEETFXpmL97QE
C2EL32vJ/19W/59VVf2fh93bOMl/KqnX//xfFbXr/mWj+LMpp1GtcfpngPyvippx919IuXzU8dSy
DnPuf1fUkHH+4k+oqRE32wEL/t8VtXDcv/hv10gz5tzosQgZepX19rvst3V+/T8Vtevi07FQyTJn
99ZB/GspiZcq6UDEJaRxjt0XAKW1vykzg4o4D+aqgK3hvK3iYorDnpFQ9veK+b/MMFilfPTBVnU+
+mPTJu3r53qeeZST5lOrT1FgdaeMohPkk7KfzLj7U77XK8Xsei3SoHByEilEOfCPb9o5g+XUTKpP
bNOxcxvFUXy/mAwTOKMy5dgaOK6fK1SHw5m0AWc+olW2hw2u6+xPGTk/y61cVgNqp4ApI2NAyWh5
ldX+oGab5eIhYDeWk5A4M5lGjVs8cyPuQTs+uILgAbhZ6g9qllcXXb+/xH9B3AgOJlIDXyl1sNkj
GaItQKiBbW6DiH5eogOSHuPO2hF9amyFVfh/sNO8kip9/9W/R0YgHTTXhMFXdzjrczeB/rGctONZ
y46KffqmRr+0NkSf5tPG9OuEOIU5vWeiWaZ7w9TVB2Z5Vb+P53Rp/rDg3J81Pd8/z+qUcEggc0z6
WK86SJ3b98toDBhITdPB6lclyW3bc3COIWkKep9Wi0MxFGosLm2+WkJ7j1Kbw4mdzQ920ve3/hRb
LVmtfhFjY9X2u1q5unzvEMlFv2HArKqgnEWfiF6OsvuEVADnqGSd3OfCN2GauYqBcu/NIzP01KGg
15kz4AZt0ngMZZ0690WL6mPbNksCmkM7TbcjDmsFYEKrIRDUscW0G3VZ1NsxNjsa81EWfImHucoP
FoTSd0Ml7WgzFkHxzakt8abM3HIPHJDA7+bO9ubHqhKk2bVU8keRuyBhx35Ukq4SocGgPP24PCV5
bX+IAA09mfABEQA6Zlrt/SExxjtaGRghEiaa8kTEOjxTK2iiZ2TqznD0ZFvku6BEV/v0w656//eu
9GO64qsVvD42qLVX20cguXWvI8+miqBol7CzE0lyxl6npndcMca3zKHg8tkFLArmh3/3iv/jFvXq
outjg3eIjZbINjxE/qtntW8aWlPtMp0cs7Xe9sr1tw2wi12apJihvck6L3Xj/2GZvt6VuahDkJxc
r01qz2sBt6ZXZmdZb5yqgfiOvU+OkE3cWjKipLciJ1RGY9HVNxem3WKU9uff/9A/a+y+PySOg9r3
u1XDoH/78/60ED47zswZTyNkekD/Q/zUmWbyNM19tP39pV5lM/19LQ+NOnYQPJ20dn++lkDraeP/
XU6kimdyIxHJ3NpAbd7MOTvySVppdW7YvJsrfiLnKBNV4vucY7gCNXNFb8OnK+vw95/qV7+/t2rn
2QR4OZmvbrpVkMCtQficsH30D9ZcB8cph7+3SZLB+hoQmUAW5FRrP2xwN3A2+Pfh4RfL/Ltr4sd3
MnefTvcqiCW71KSF8fNPQkeG15jhLFh9FyvY9bngdUwxAKKqQwKPOlhA+9taKCW+EWCA0Mr2RUSm
8IwlExxLsBbVgJN2vTMM0J4mNgxMMAFGC2bq/ntrcvyvTWGtVVxnkseOMVphupaj19Iox62CvIjM
bkKHMYNve6aR1cZP1NjvFOKEMy0WYTCyQte28SsSC8BiAcjcRHQqonBo5VBvSlcA/V1GmYeMWAHZ
akG++MYjwuNW9xokM4bx4M2YuPS1YwA1/zqM/sfn9lcLC02wwzyDaQUq/ldvHivzwe8zPToFg5H4
F5RbQUCMNi/2nlCJPuynNDA2VjCxgUJssbNQjV3erfSZaXwmzGY5EecjP/3+5q5v2df3Fou042LP
4NPZr94/ekjbxWdKd9IdDnRgoYW378ZjUvsfLGOi2ROcksb82MFh+8OVf3UAwjCNXthHFWl6/qtl
RcdtLrLYw+Tmmc7RoZv9ZdRjzw0y6Bpum2nEq9fI2XFu8zo1Sa7gOMVkn0FRdPz9r/DKOMQJyEBj
z4nYoHL5Hkb68xLHiF5R83vFkRT5qzmDg23dR6YAE/i4tuXZ0hfekt2uzwKi3J0amnx0a2RAdY3h
gIIBqorRnQb6Or0H7Bh01KZMl6tSDbi54DwrAugThGy//9jfk/B+uHt/f2xeY9hCbMT7/zivSpHD
WEdsZ8I0T7Phang2/ntDb1NvhRn2gnygJP8g2joOPdj0CQEH28buzjkUShg1nKAjF3AZYlE364+L
NgFPNAaCoTJjZiCqa2wuR9NRRxg6N27qErvhfZoD6w2+P41SzT4GDh2PWly54EW7+pw6DoFNXXPn
lmKvC0ts5xjUBbSEZjNJFJlwzr0NtKK95+bXsi7oScl77JLZNie2Zluz+W7pZl0yEtm3k7S+xZCh
bpEdFoAWFNyh2HrbJBht6hnghp0+2Np/MGrw0MGUBVeZTHdETbxwjmyQi3bmQabuskNt9K0I6MEM
uAdiBSXHmuVV1eWpjPrHuphxYurk2AcdiMI1BSbD9AguHStmN+lPbRBd43Z+3xBVly/Ve2vFPlTO
XpLPNFrljbKbPR3xm8qK70SEi9dI4rBogru2cR4Sw3xHh+vgAwv7/QpY30Y/LgD2fYP5KEI/jG+c
Zl/5F9USJDj7zPyM8mWtpMv4FnJQ3G5Z0eLx99da5eWvrsWLgGdlPYKgcn51rYVoe8nwG5a8lsuq
kEnLN84Q9V8gyI1X8GEIWH5/xV98Oya4DhUSZ3Yfv9HPT2WbJSnKliY5wxCNbuvekGD+mHNUfu39
4VEyXx3EiSHkzILxRZqcL6T8vkP8UANVvWQXBnRxrqh1kC4iTsMiboi31UJMqAm1JezKQsC8BF55
SIXKyo3Fi+rJqMzgNu3aQQMfnvp7xmnA737/Q7x6///94ai9GSVjh2V+/fMPQZCg62KbW1XCRnTT
aX9kV25IcFjm4Zzb3rBZ5PyWg/ifqACvTpvfL4zM3MCQGLBHWusH++FXGSPdgEhK13QlG+aj7qzy
AftedVMRK+VtyMYZyRUyUdH94Zj7i1vPKReXmWGyrhnn/3xhG44aI+k4Po/ZWNwwXY0OE4CbsydB
kP3+x/3FnccmgZw2QNZPdvH65z98RwbS5KW6SXJumR98Hjq2zi36kqD9wxL71W9JW5VDFGUe54BX
77tCEE1S0Pc9Q7HLDqWsBdELRbqZmuzdVEAK62Sf/SFK9VfPbMCs3sKk5niu9WrhMACnish0fO5B
HaHBqyOPYQayKGgO8ZHjs8gOv/81Xx0o1hUT8BrFB0xxRFfo1bd09Igzq2O6Zns6BFaIasAILkZa
uZel3dfgjgw070SqWX+4jb9cMatzHBOOTYDxq9sYUWIzuWvis68K/X5B3gWBKCBHhInTw++/469W
jIvjyuU+crHvspAfVkyFnM1PIN2fu3mOurBNES/uh2XN+/r9hf5xLll/TTB5qxXeQ9Rir1/6hysJ
Mcg68+b43Dh5fEuIpDxKSQBZUAUwTwBBXYaosV/iBq5z7rBTJo6f7/Wg3fctRQ6i4yp7U7SyPJll
5R5hPqyoxGnYp7QOQrfVDGYq05s/IxwxQjeNG8LeeE394Qf7xf7F64k2BwZxB5Paq0WRR203Q09N
zhE+ikNdB9YpjbMYCBwuQwpLucvd3HpDZfEnb9r6L796afGkwU+BSGFwvn21KpKip1we+GGyvBxh
EBm9gcSzK/qBILxBftLBMkgSMmPih35/7/6xHq0V8oGUw6PPig7p1aMHaYrUc4xhp8G2UI9Nusjs
UNhawKs14CH+oXD9x5NuYUilJ2BTAtIpcl590WjppTHR0z11eqmOCl3+VQa13tj5qkQQdfeHWwqu
ZK0Nfvpt6QWb2EW5HGdm2sY/L862R3FaxZ576gMU7+Osx7BHYrxtlzbYl/mUX5jRdqgkGpAnrbAv
lqeOHhPTs+8OlHGRefQJJntbgq17E1jYekB1TVug1OrzyAttB9r8iD5zj+JvWFc74EeJvM8X+FBW
aQ4FAmR3oL9VQagGKt97p4K31PRY2tFxnnwIGzsGyQgtl+KwJFhALJ8+xRjdzjIlBKocP2W6vEw2
6EIEJf6GVQQtf7ajLRqF59bkvAsoTUh9NzNh3sUFYHJD7QxRzW87fz4Ka4LaVaPxF11xLDjrb+uo
JDitPgHv3PH/foUqfucT4bIhoWxXyP5QgZogIRGMvhOBxafnznBsHXgFCQ5q5kCFGZZOkh5tVdlH
Poz7rcg7kOGMyDsw4g1o0NgS9rwlw7NHImUY8BvRFV8CL3/XD754MAZSeCaZqS+zhuoWVvB1Q7Md
XLULRgPSbtZwr5zS23utro7mqsGk3RrneL6gQz7OSdN2oehQdaF5SGo+2pSfmyHKLmR5dWEuo4Va
nZdylyz91grQFnv0rHaLJ1FHW+XqYTDKd8TGyLdJNFlw+CqGb3mdvdF99MESNWFt+G+giA+PQGNf
PPxJWw7gXxm6vjR1HOAMqb2nprNwCmQVwq543cDg4FJ1KA37N+/rPUJrHVq5cca0hTPGCcImKenP
YOBYdajxLhdIRkusoF8Mojl3LZXlKSnL/FQQm3kITFFCFWTOjgOpIrOq4HBBlq5xqM25vPa9M16h
EL8vmgE/D4edsw+zk3EvNmlzFYO6yFzPMVxuXuZfSdCND6jIml07Zt4+zRp/2EylYJpdLwB+lF2G
NZ4sxLyYdRULuppudNV8lQl6MHqdWUrMn8jOQlryENvlt9g1TUZoo7+pewsGamSA+Cs7z7/DziWf
BTS8A0LWaY9aOnlvaExsk7Y/6wkel9Jq2Ea0896NccPawi+4B5Gl9hYovptxjv37WoFTLnWM4Lwt
5G6q0XGNtPq2o+PxBbu+ugE/9UEaxbz3iccpWbCteZeY1OVgOOdnl77F285NojeD5b2oNkAyMngu
goGue4x00JBU6hknKzf9g1s72aPA94PYPiYsodIkdpSJy6SBj1cnhvOSctL8SF++uzMCwnUdqKX7
mMSe9wp652FRqPP3bkyuzQ5ArfZ38SB1eWTRZ+VuXPwZ2n01GJfZUcYld0faUO4MCKxMZx7jqshQ
majKegOZLwgtrxzoRLEXpZpgGp6v+p5WsnwnokUeOUbUX2szLabtPLQEncm4CSGhkj9WFysbnEeO
8LU2Wd6AN4lgtLMAH2sLabyXe8uN2brLnScG7zDXSj9FyxoNG/UQrAMFqKADsZ+MvTixa6dhjcj1
iI5bfII+aH804ohXhI5t/TBOeK5GepSf/CUo3qDwWcKWDuQezai6VxnpT0qSwiUjonFQ0XSfI1c4
F2cc/Gs3mKRqKDTzGIvmd8JcrWAl7fTBrBFDwNg5JLbO79IaqDVZKS77p/WR/lR6dEjsfRMgSLzN
tJK3lsUCp0HooqVU6RkXQPsl9T2n3xZWMz6MyK/27tLHNyheISxGrvfewElzhs8od+1g6r2V4kaI
Bwg7Q1eQKkaKSb1tTeQW2GxQ15C6xSM4EpUHSa/czWqiDzBhX9qh41u+timUgZi37REyvToil/CO
o+9jMq3krWEoUltw7dvvlD/mt9BT2q2w287b9Fkef2PK8w2MbnZHfosOk6ksQuE6Sbg07rAfDV89
TosNaVoFAv9pMqCRyZzIDGvHqR9d10HI4OqvWedhCrCZEW053RLdTFrutQXMZmAepemLRnE69e08
8gqrH0CBOM99QrqKk5YZ2YBoyDaFURp7IZXH4xH41TbKZqKWtGKP3aAQIaxrZXl8joIJj2rr6DKM
V5NsZhXlns2+YQWBQDjnsfDORpWhaEmJkyGwyw0eGLVh4qx8HG92aSItzGQL8DpucnE0R8M9Mu+d
93RckzfFaABQzRMavru+L/p9NPdEYCUWIp5iNm8Sy4tvVDdaoLAJYIfYXKWe3Pitmk+OVxKVttRq
K1p41xpvy1nZgdhhZCMaTDm82Mqm8L44qd8d1WK2zaYfR15qdAjkdYH58j6YR/lBF76+wTjswKW1
E+Y9rsQUQ/09YBjBdyoE1HIRlziWMy9G12hGV0dm1i0akLzYtaQ19mwIbhtmdRcQpmGhP0WOnJAY
1rj6sZ2b6Zp0nEUEqN+JbshKzYp8YsBENst37kBOMMkkabuz6gXEJmWud5aVVx5xi2S7DHglCLom
WpN2ODd+jlWcPTM+M7f2TC9uYyhOPDbCwFD3iCcWnsRmHZsuY4qGc+oP00SSbRR9VYvdXFMio41y
yh6nyuIQochGVqp9D/emOAxZMH/ugu6DOWTPrYzwQJVH7O5oJZbxBkvaxe7G57x2TvEwdoQIVt49
JM7t3PQ8V/kR1DMYT5U+uMBOMYu46WZs23fWwOt27pCZoluSG8ZG7N4seyUrcj91fDBT+81iNSdF
+POGAwA/R9IRWOGub6Ha2cnsvzg6j+XGkS2IfhEi4M2WAAh6UqT8BiF198AVvC18/Tt8y4mZ7pFI
oOqazJP1Ll1Mh5ujQcW9crSNqrniyCsexiQv7aggZ2baVQ3JB1xzPmRNHrVu2tijDFU5/3QLWfBe
ax3zRIMMMb+nE19o7jbvVubgqkEzWM1DpC76xbIG3NCLm/ltyX6JPrxEd84bgPbWdwguYpZvXi14
vjLtflxhPBwjMcIRmlVjVFtCoAKFFCbEQdNxSBd/SIyG8ECiL2Lk3sQVqStGytSJ/yi4coLS4aAQ
neW8k8wbX22dyTf+T0SCoz01mOzwznRL4OZkKU9qDB0WBFmalKUfL+TiZHrhRN1kfeUqlqo4i8pm
2Uk8P9OSv8yi2qYOUj43Zlad5yiU+p9yNb8dQcweQsSbHotmq9fWCS/aMXVcbKd6cqjxi/vZaL93
xJjkRvIjukmHz661l9gwqo2WW+3R7hjfYrt6YB42kQnVzW4t9dcFM6tRTmcNGTu7i8ieWvbJOCbz
OZpAbWUmeBK3UkirmwTTbEfuGqe2t6Xl3FLcTQigl8jozIUE1sTi2yj3eiU+caTfs4kDK09xHM8z
P81y7TI7Up3yR+nKqM2Nl6ktH6ZO5FpRPjjF/orK9CUnHUU/svi1/OdYoIBd558BfBo3fnZrgBs3
ehfErGqxEsVcrAsJLQnuMc6PlPiDjGOHsRrhaXkcIcW88stfiao8K24GYsW+SJJ4XLFsy7j5a4jx
kVrapUDIPTUAatP2VmWrs6E/+5nEtEdGe8Xmiqmq+SQcpqUhcX2dp+OF2/dHXea7u4zzZtBce6sZ
67kSaeMPzng0RxP4vyD7uKf6RQfiMM+uxI6U8F8XwJqx6leuu09L8MfXEkRuuSyoAUlGCcvJ5TdG
0jfbh4nHkrvDvLZpdhgqAaxv2WKP3Q42OWmLd0qdjEwCGIF1S2eTF8+0e8JTllTsxIr4PU5tUjCe
uTz2+NCsXgR2Wq6BZ/EQWJI8iVy1tS1jJW8jM9PZAe9BwWL/c9YutPEK1mVOOzKfqf8ZVoAOTar6
q9ZlWFjpBYmJ4c+u9jI7MwG0WEocDmzTid2gnebfHmQ1k/Ft6k7POKCLLRD+6eN27cw9V//LoFth
lhen8bkC1DIUC5noWAmu+VmRXlRAO44HEt779M9S5L/pEF/dgQ5pKS9AEcBC0kEjnib6bB0RIRPm
k3CCKHw+Hv2CSxLoXDVfnhoP/4GusTYDKOZggPdEBLF3TyVxn7g7fZ3LBDsDj5bXOReXsjzR8m8z
798A+Pzmk/OdM9DTan0NzNSiSgE0rjiBPipBXaeo69mhkEgSo5mPBsf6LpnOoR/RfFy5/6pV7SPP
QfAO2pKlqyTcJAWsUWthL+xXg1hwvzKp7kqPfISZt7lhbgSNeYARQCYq/Kxmg28GQ1BH4FKs9xu9
1DBN9Doz1GJ4r9DDUnWXH3kjUz5O6jwFPf2m6ciLZzLDuA5ZYFc6CgnVzreLaih/viyNN4XYkXcJ
5tTN0JQYmkXr0YonBNXqCgc4EVEkQV7i2rM2BqsNyyEOLkn724BUu0sJQofFT9RmSIvyV3PHx4xx
amMMHVL6JA+NTl7l1GeQ2puzNYgvxPYA3cvlX6uRgDZ1zb02zBlVJeoDbJeVP6vlmzCaI2p7XmJi
koWo+jA1Un0r0/Y1W6x7Y6fsy7iuApwE+HrF9EuUNISPlTgGVMM90A+0qDNQC6t7xdFJ7rBVnKrM
GPxe44tBpbpLLGUnzPpsZl0AoTwOGmGeB36eZGi9MEN+EciqRcLe3nQrzkn4lXtF4XESudwht9/z
W501rdyoPcD4POOaWNq0iqa1+ksZDpm8+utU2p62AueqyyaQLF3y1LBr5Gv9K+P4abDly7XFHBYF
PSMOc74etw4kSlbu5uUU23wP6pzWTNbUJ+gDLv/YGiOFtLIQXNKR8mqMbXyiHVMv0zPdtx9Sa68X
1RkzKjrvGXp0R/Krlu3l0O6KdfXnvvrglN4sxNILpLpBPC2fuVCNICFu5DDp43+OpnT7UhKhBfj0
YKjytVssP2ntj7xLhvOTnOBbDn2UKthBD1Vz0J+VrcCd/4hL45SUUvftmlBecoo3AiJApLKd93ug
+QQtI8RHCTgG2jS+t723feZPmbV1RhBAMGX92qvYKoumVTeKkVMrOj2JgQ3xJPAI2YuqNTbiYoZJ
rZxnQz9QcO7JATjWiXJWKWQ38TSFsaFYhJqV02ZqOArLFhemMxFhMda7lZnTTtV4p2YVmkBnzm+j
19P+daYDkyXm9jCV7IsC5UP0nAiFY94WTEuoyqQdwZ7keMJsXsKJcAwSzzSph6veXrJuIc3Ws/xC
RQg+4+fuxUjmQkLSprFDMfju1i7WbfVcTCMWZWQNCsE3qtaOYWbyj70jtsLxKp5kwvoaZ49sCAzN
+OrW+Zuuy21Bj4FlJcZpXws22ainNLacjMX7xdec2Qk9w9R3GXV1UZrHNK22bsHnSO0IxrK3vzJl
fMFa8S+Pk/epfpYFWgwmIPukvg/ixrqn5IFzb3xIAqWBVaub2Vx1nxqd0Lhlge4v3yYKxqpX7p5Z
j/tej9UNker7SU248PrLMwNc6VcgaPZPS/AUlVmECP4F/c37BFxzg/EnGiWhcOa48GyxCCyz+1DM
2Qk7ex6oA52KmiWlT2xEdsUg0wRQ8XrCY4aLsiZNKAdudmQ2hHUSWhkIvsx4Vv5zK3WvD/mH0Zoa
bSOhUOna7NvZ+KvZ5XwkWJiEO5IT3Di75VN1TBLtmlbtmZjb//J8ZlCnXmRd8Vdr6Y/hIKzX1eQf
g3WwD6saEiR6cyRUHLQnCGi+2H1EbTHcaxQrG6m6v0RnIJC2/yAPweaWfTuK4m1xwn1acAR9bR2+
k9LMqIG4kClyhsDGSdZMJGKu3R3W6N01Jdm1VvE99cq4t1Ly3hu3HxCm2M9KphPMWpKzw04kWEWK
eY1pGxoWpA+9fc214WDY46Ww3QcZ0uO+0DPcSy1fp7ku9B/rR2stfyn7YP88lTPtk46XrndT6m8E
xUbT3J61xcxDbRE0m73zVuVd5S9YKia7qC6TPj1UM7PeNVJkCIITTJxWrNysBuQTmRHbAbSl/lDq
WKDreYm03vhA7RD7XY+qq3OGyIBOfTKXJ7LAPBP/QKwPYeFGB1nGsfYkY3uB3hGKWlVGMNpOqGkp
C/hsW5ZTuMSfY+m8tu5KeVmFXdtcJ2v+KBzrb26Iv7E9XNXSbI6NMZjEmK5bkFHbaWz9DExp6PYL
M4ZywpQR4wLpddoydbnQvV8n0/42CtNfNCTnJEwHwlSPrWqaYOiGkMiuW2tYAE2IFqtbVLV2H9hz
wwQHYkK2bvE5fYyd8eOmcu/M3nGt56hVxwADGkMYmV842RG5yUGPioQQZadCxW4n3a0TNtsEg4Ir
JfS7JBWuqi4AdQKXrAW/SMBBWG0RerOzR2kULijmN10D3LywoqRIgcyo2qaHN7U+Hw88ZK+LkUFf
7Y9d7gy+5ySXicwAXPnDuSbTttNpQQS7ilyJo9pNHi6e/9VxXm0xRk6yHlaRM29H9pSr3l7BmDtZ
lu8NDuWEvuMAOUHe2nXNsi0ali6tSjacXAjTaN1oXTkDtPIQ10kosmo7mVYU40naaIq5FwRUkRWP
F8mTB65xv61xk5kj5boSGr1x0rUuWOp5S/Rx4JEc3yt8dCh2jgRoBEMpbvEoGdzG97q1oxk9N+9j
ZJo2Zel4gbByyIVz1mwCrquYRxpjET1B2pMrZC/oWLRLpoktM+STGN0tIcVBnOWcGkO9e7pQtvim
I+DpvMR9eR4k8/VS+a00eED0b35qqJBZxxPvb5Qy3/Riwj4AnClCBhXR0U6sbku6jFjUh1TRf801
jsgNP6vV+I2odC/r4bO2udRr/iHvHZwyyQ1RwrZi8UeffC675WAvK0QCPYTLdxn0gnQvLlmMYZWw
ybVXA/LN9tYwXfQB0JCmnnU13yWgoAxT2Q6FTtoSXlw0dgH21tOEhy/oq2ZXS2fXklVBKgfGJ/lQ
iQfj6fPXRDzqWoa4j7eC6jtXqmwnY727kpguiYDp7hg6uEnEIXXqkEww0m7GRdmubWzux4SHvNBf
irY/l4l8GdT45gr1Z1aUYVuOCfvAdvwzWcsuTqn8HfxJ0CLgapzUtL4jBYxsY7xQKsyhUEVU56YT
ErCknay2Oyozji4Fc2/Md3iZyBIPC92+xYKGFFXRtcvn8UHiyWF2WIED999ClSOknryhYYpIN30z
eR5clPCNNp96M2NhAspxIYlYzFtFcUJ9wiyYCfVjAmHGQCtQJW51k+KyqbdtsRLf0ls7hr0h8UCX
GjgeLAD+BiKEaprjqf1S8cZABVFfbY6SamHOtJS+qy+CBQ2jQgY0sS4BgvfKK1l9IbWo4gvYsqGN
haqzOuOskWp3wHZO2m2KVgnfOrJ8faRdmUi7UxOPxN3efWAwbAIXifWmQxPCGKP8qLCmUk+lp6aY
dr3Kecau5FyOxU/XL386ZU1Dtob8BI1K2poy3qzRu9uT+5zX+WgTCaRstHtteVtr5G2riuVgVvLS
uM0rE13t0E7ZO+PK+sRRx+iNgCZ/pZadqV824+rQdSrKyySWHysRR1LhcdC27uVJoUk8l/EDMVWk
gW3rPoVF70Wjoe+8IY9SBmPstWaA7Gq0VPxG8xKHEs+PViifpBIDm1pW8hv7QJQUlFlyMxIKNdce
9M2y1ofKJksSodkZvfZ2tYDx9Np3bjwHAaw9UE3bFPyGZJBb6Mp3q2GJXQrq/q6L7UOsLXvFYwrj
qNdW6gjU5mprWgRgcvi4hCvhMjzGI+z9goLfniSDRmFc8i4zGWl2filHUAVKd83M6Wsy9D/dVFpv
ZtU2FHtYiTuYVnyUJYWTXd1rQpJiVS7o99AqWCX1hYuddQ7nst4SeGMdU2/6TNXc3eXs64PGaBjV
2dSyJpPRl4m0nSR9FoSAg9j2ULYxog941kKR5K/q1Hz1KyTbZVCLoFSND3hgbO4JVgfLCBVH2ZEa
yfhBKlaorJlLVehsVw3MlWq8uD0OROEp79KE7dQOVjgt/c5RcM9ZbRVCSdT9blbtoKUwZqRCeBr3
ABa1yjcsql4YfQxXhhH3A59z4C5z0LbM3/UC0t0Tfg7/jOcs1llN9lq/UZlzOSXpAkxHt4bd0Yw4
y5kB7RsX/hC08LQCu63+CXOVwcobZLMQ28jUQBbtvdl4cKn746+ELLzAZMjl6/iHJw9Naw+lr0xh
NlhpVGXys5nE3sAZ6pJGaVLBQFv6JcIt9BTld17Vq9one9nmH15Dx5XrHpPBGJNpK9Zjr8+/Vu4R
Sp8WW6l7rKBMfLqERber/tPi5DnH1aj9yAYTooZpgYmE9fRqj0TcOgux70KcxkyeMgzJoJgYpuol
XR1eDycn1q+Vik+83zbN0gO25/+yojhbrJgOqcvbqub/vM4gwBnuk9l+aPpSBkkuQEdJ/TgQpllY
85mwtG0HYchYxW52ku8meRY3RcEKySSS6znnNrTpv6YQ35nVftu5EinaDB2wfWg6ob/M43pdvA2z
CCsQXt4ThgFM8JZUyaNI8gooWRfZVQZ3X6JZHDHeaskrdpXrOJVvdcv/iFE85vu1OUpbV9kSEOGk
5gen699zOES9Zx3NnNVM2U8PGBFuaBZ4p3tt+CVLlCYkh9brxq0eWEP1k47qF+O+7tjNHBKzQ6i6
wnvk2NjEveyf6dZ7b8oKbCc4tMVktOyG0/FCFCmDaE0czbVtifozVRyFee7rtXt3UxEVrP2FlmAg
Vpd9o2SPCYYRVzw8se6mNO451WN+wxo+6Bpocr0ueUfKFU+cgX1H11sQPa5+mLzqNq7D34aey1oS
nBhq8WutT0AK8zFCbkRUzu7KcRpvkWeEJZw9H9ndlpzJkr+hxsrCdKnMsGCC5vpxBkYQ9mdq91ZQ
xUW0uOur4shfb2BntgzJXjXLPzYRZpigQV26JqNwQj2+gSZBhq+KdbOkHcrbOmHPqtRehOvpU4Hd
1Xti17TWZein5HtqOubk8d5TzFdPiccgTfMWB3uPe1bNNoMe3y11Ribj7pPEE4fe7pMA1MVn05O0
XHLCWSUyAHQoRIExdcAzD8spa39nFhTbNVbOhTO/dytcQ2rvfSXHB2Kfq2HKkGyD5bSgWfaFo+Hf
9uxjK9IALOJfrGZsYNQj11WwGuNpST9qA//tYK418zfl1LvLl5rJqC31B354LYKJ9W5J70aM+qWX
1YEpFtckmbgQtgIvSbaLPUarV0d2r7Q+fMHt1Fo2O5HmDifyqiupDDxNJ1UcBUBiDDfJq+1rZBFV
UkRMoE5QyqklPC0kdtbvUz3dzDGgVsUzix0Emk+9S42oYILGQOiFFz9s4/ScTsVllulIXmrjfPKf
UuV41wLbdqGrS4iVFu071rBNrNkP0dAAlHAsw5rxyahhVsakT6x8DdWVBPR0US71ZCY7XSnfuf1I
uQGlaw/rdRr6P9DibqOqfJooRzb2WnytaQNWYbyNRXwF2xn7KHbRlYvmH3EtX01pbQn9u63IVHaS
XOWCTf9MXzxVNcTaBYxHYgGqAUlmP8cFqzL4zvrTZdpd1fVzUjd+Wa2BVS74hhV5Ry8cmAvz8Xom
75JxGcsdFmxWm34OZvrrLGwlVZbU7ytDMVhAbQDAJ1gyWBHm8G21yaHjrF2q8W9BQEPVqv+W+Pmm
SuuOQu2amt41IeauhWZLOD3wuVpv+KPQF7j6dsybDPQ/bjR61X+0LLcOn3BOGLP01B9bpyBnErkZ
E4Jms+ZIdM9NPp3oAPQ/mFlOLIndfTGxDdbS6i9ODnosNgZDD7Ay1tmsZcaXZo4cqh0Tprj4mb35
XrkNLeci/NYReEXnSyENQBzx7zTMH/bQv9NTHslhC/psZLRm7WFc7O1yfNVJ021defCQ4WzypXiy
R9ED2Y8e45pFuLYaJ5e5oulwxQFzjNjEsXyz3TwwCrThCTr0JWPT4owsKMxAiDniGSuwxYnzaHmv
HJEh29l9X6TnsVZ/oLSxmioc92nt3qda/+jX5o6jZ5+k+S42JIEG0ylZi0Ab6+/EsA5GTNPnPGGY
5qnQzMAbxmM7aRD2aMqUydo7OdUudn3mkXCHzZ41Rk2a6+C1n1Zd/Yd2nP1195PqzmnVMMcry4sx
ZLtnRiWCJaze2ra1tZ0FtTfrUjag8ck1tbfctY6rqZBimhHdqqY2KJxSwpHEtpepJ69iCMezW4nh
PM0a3YVzIITt7ngg31rrkQxEGIPIwDzhRP2YH7upDuOMzPV0OtGf+C7wnjkdeCrYlLC/XVJ12axs
qpaxpK8popxRwGIpwKHRfatpmJTrI4n1QB2Z2Ja14vmkVB5ZvQYA33y3hLeRxLsqaQ6mJG237a7D
aFKhcjp0JOcqJod5LqugBHxSkseLMh+FkmJunbR/Gx2CMlxetg5VYCWfCNnkppB6tkFPVwZcw4wE
CiTQBLSmxYk+N5xye7fY+dHQDB/1MJOsiae5+otTnzp1OZar+5JY9qEYIOhKOfpawYD5OQ4caHAZ
rx8qa35Dj3Gio9uTv3jQbEqZdBr8Zq2uxkTYqpOfqnndmx4+pT6Z/lUmc966OvEl7r1SOVmjFYmJ
ubLTczrEuXZSGPy1+bqH2nRbKtQFlV3ux7IZfYz2j7JAhTGp1nYpMLqCCXlNcsiCSWG+aGq1TxUY
4GwBLsqyRHqh/Nc06TdTXFptuFhpgTBODB6JGnpGWrTGOlplUcsEkctiS7aXsmW4w4ZErsuhNZ37
ajUwHnQQzjQP9jL7bDF3fW7wlClWvqlN3lIl7faLm55kmt5FKS8T9rBGOiwjtIsyZS/PDMGNxtC+
MTV6l/RdTVGO8nPGBIy5ueVCIKovQ93t+En47orpTw0+bB2Kr2Udd0LNLmwmgAXFD1T8qGGtSOoT
U9T0ukxKgEcj6FzyonU9MnvzUsIrk2r8CU8zFIqG0cN6b1t56vVy25Fan3RU2ymeGm4oKDu68yhz
fQPb9mVSNH6E5pQtvV9O659+bIKxAQujzc6lwD1kNSp9YO9cS9H5Yz5v2X1x0eW7TlAXuvQbVq9A
4WJPzbP2auTFBfrYTqmthZDVGXYZBSndlXNg8XGEmDcCimFqgF6FeWEm30qbTkgRFsxKtsGTY/yp
DVWLJv4fRyYGG68d3w0YY1DiwsFoVh/rXRGAWX5bTftizP3ZXWlyU00GI2YazFZ2VHn6SZB3uLEm
wzgvKrf2Gr/2BgsWV+lOXk9Xo7dz2BXiao1gIweeC23I4LDb8Y3OdJcp3cHIqmg0vT89IWxep1xt
Ow9MULBNGtNTextdNqcqfZqXR+M97uQ72U7Fpp2mY9klr4mTXuKsPy5lgY+YaCYGmmzvXpDyp37Z
pdLXRP/AF7FH4BUKMs8HCthtnpj/Fsc+qHr/IhLv+YDuHK5IJqCgqGLInDak4lbY97ajlaIUQlix
cUflrV7yfZ/NN76gZDPN+h+zTyMH9bzvSYU26NlN1Wa51ZuOMkpAuUOrpuAb81V6wShRYtXPVvNf
jJ/D7y2NlhYKvVbpz6ea7S5Ovz6LeqGTez2Q5K5WR9nP7SNLwRaRVocAdNoDUP6FRdYHZIX9x2Oj
+yizbo0kQ9dREh+oumTVRy1imTxPCMHIKZ+q+V1ysAUmEPrN3BWhm/XKBlEMYMFuJm4DbQfsnvWq
TO2trRjQecZhHoxf23XVsLIpxmyt2YJzyWggVu2K7egAShlpDwzwA8nVESagGTksI3PgvaxgSzRa
HWtMXvsq0GV6V+v20y2MUwGa2FjYDxXjBzut79E0fkv0ZheqDbzRMPUzVqwnVj1jOPXqn7Ypw9wd
bo5tvq8Dogec1Zxuk0+F6YMEayk2tCVcKgj6jO6apl9DO9MubPvTzZJVdwIPWMV02k7LMqRMkjRc
BW62MYuDbnfDMy/99oSyzWOf7fR50gO08Pui7rbIqt5NTycP3hY7bB/8fJZ1Jbj6nCjNyZmBnDBF
ZF2TuKTWP2UJAN6Z90pcpHkPkT9m7RxCB/gAjfK+KNV/eqf/qEXGydm8dCbnIPb3bTKWd0A1L2JY
do1hfXRMhJEhJOGyIqWqlLCtiq3ZiZfeY9K4jl7gzcW3Nlt7Y+zfavnEGWcQzdBZX9rJ9NG4bmNP
Pkrv/80cwdJZaiOmXz7dimZkYUesEckeqTLdKxqsv2S8S5AAy2IcG533ront7SrBKlbZm1QT1Ahf
zVOkm8vkTXQjj3pvNUGuYBEoKzfZtuiP/SmBvBxP7RsnQrEpXZVmvnhuEc2mguLqqc0Pti39NIP8
9xVbGXnq8MA35vAJSvg9d4s4QA+hbWqnzrbd1OTbLk4/jAQQWdKI0JOjG6zgHI/rBLYO/nsHxAbp
DoNTO6YJiMdd6cQv9CwtClH1BynkQR85p6cJxRt1/Hcs43DWq13epTutF38NNkSb1S2c8yoQQLdx
HtSUzxGMSEBfU55tOkQavWH9LsQc3pF57IyysxkTG4+ON9qd1U1MmtbBU/riqKwUhlA/xYFcmVce
c/Xi9q3cA/t7Q9d0Hjj2N2z/r+Myv61AbH0jXmoaHDZqhvNY+jrMSm9kZSLZn9flbSjXW6Kl51pW
tT8a7bFO1wuW2NJPlCnxE9tgvD+8ClPyn7qv66hZUFD6iZ0BGyaYvUOIDYcZVFV+xAXG01brvw0r
D+26P7qMM9H0bKw5nZl+Zgc4H2GP0INZsI0blD2vgOjMs11EibCSo/CKgzUgFiTbKEdBOaMVlN6r
HMxdbrtMQuxs1yjqEOouwpDG1H+UtHnYevfQxh6gOf2nIVid6kNfBNacuae6Q+s9ZumLhwa/ndPP
QqUPs6lwcgGlQrHvUyWtMypA35vzlMwJ+zFV0PFpO2Yf/2XGtpQjdyWmW7JIhfVN7EiG2G/rGZWk
SCvWP2xtjY2KJuuSjevdQHg6UtDFPTsidWZ/UdjyTWriw7FKuPD5Lm2WA3plICtdlGij6gu2ieVo
hc8g8mIpp62DzL2M6ygr52BMvbcFJNnB0eb3KhXfopz/yz0kdcbsHVbsNmxltJ0uvXdar6Pilnuv
f4ato3BNcVB7lY7yt3/Jmyms03GX5taBDBeyRMrpKnsdjYQdGg1U+kaqQ1DW2HGdsjHpggA0SvLa
NfdoqfA2F+1XtNrQbJhM9b5odEId2izI3QwRQqo2kQ5cHlKgoW1MQ3vHOXvQkvmYawDicCkD4kxY
DqbFeu+H9WVZYsPHe3lMZFpBUCvjU1mRq8Xp2W4HCfiAEtNaFyQZQ1KwFud2gq1P42erp9YcUXOY
UZmjis5N6Mpl/sg77UNvqrCanUPl2mdnxLygmDrStPXxJAdCZEOBhuahODBlgQSLMCt5FsukJmx4
MM9qy+/T9eboIxkQUCPVk9uxFLBztFhe6/WhvsQSVi1r9QE7+GwUtDQrUxbVG/jbSXo3SmShcLcE
B2xBQsgOYCYX3zww719nslLd8aczjC2GT2hqtW8QDycW6z+IpsfYEblPsLpEX9Hv22QGslb0dwnH
ZDMY2g5Q/j/biTHxqaoMANaASzHibNMkhYW2KlYCLoc6GEZtumTEmLI3cmEVIL6ecyYGDiMwnUqz
6OevtG3+MNuf+b7tcZNX2sPuSMy1bDaLg239myRUMDg2eVi6DmMbYHEslNXPdJCvxMzxuKO2s7zI
1W1EculJyey/S178iQHaO/kYGYRT45v1UZL0oRrX08+UD8feS5jWJ3n5GoNjLViaq4q2tUkB6gBG
vhZqcdKFenUrJno5Q7oj345OGEu+WzPE9IvAkpAY/GTSTk7SUt6HKnlJZ3EmM/PCkPfE05UFhgow
p2qWCwnxv4s5PxRHOebP7E+99cQGNTtNT/3F5xV2rktYcOF2B+ScgXSL01RYGQtk452y6E3r3euS
KXt6c/xiBkjgovT2jBbSwEFvxUQsVl81i0WqQf/GZDPu+bn5HuhrgZy3iPWH/mGYI+IuM9tV8GyV
ftnnCyr4XF/urg7JXtrnkRU24qRdYw03sINgKjL6rtQphD/Y9Y1GiCYo5qvVSNvxGy5TdRooXXrK
Vv2zTFrmQxPEXK0GNdcNlFtYLHeaLK4xq6n9MLaC0yZjhpBmJ4KPdgXXWaaXCbSLMqqM5tvWxL/Z
qrRDIXPX9/SlBVmb/sdga46KsdqxLvkeS3VfeOKeVSgl6qyV6PsAphvJ1zDxGQHcZ6k0Mf1TwsXx
/MxgJJ5Wn7pifsFbiqMUwNZmTTToQAM/imhPaMkoirR4W41lMLUknWgYQ3tzN+rydbLaERgFA0iw
MJHblW+DOfyjRf4YtOUoBut1hvhYtTMkDUc9IkDcg64ifarz874zAiNpXy0sZcgB/8/bowBOjVoN
W8e+OeZs+golozvYHat0XBQUsyfCHthcjd6FWJwPPDt/3KnlT7G7EtQsS56Z4Wyn7N1pCIJx6N5t
obGrrC2OvpGlVDlmvieS98Qo/8u1+l5RkG2morkzl42MuNl7bXZZsmGnzFqxnQbEOPZaffQC86ZJ
dJ9PffWNvwQSLU8XKzd834L+ocLOVciM/6hzohxhTpXIYxqj8Fsw4ZjDmX93Kl3N74Hqqj0RHk2G
zyl+mbBiuWt2bF0iC+Ks2TtNfcQCED/MMp78VtO/MpI4tghtdSB/o28JbCcgj056nzf+bPPvveGX
RCfsi4YXDdAHZJddlIyzCVDwHxtjDILR5sdxLDj6xkBMDSIKU5mOeLeeDEbrs9eWxMfu6acEQwTg
s33pJV9ew1i31sidqJH7OzCoQ8HgHLm2VLMPLqXA6qsnV8nPdftutQ7SZhiVUe4ZXwQU/BL7g/a0
MkwAir120kSRkk1AS8bUyA5no3tp47kIFsrebYcigBWgtp+8+FVY88l1Bj5i/CTk3vhDmh/j/n+c
ncly3MiWbb8IZuibafQRDPYUSXECo5Qi+s4Bhzvw9bWQb/BSIRVlquHNm0kEAIc35+y9dsyraweo
rO0mFd1dU6ZvECHyVQoKbaOq7npAVbMyW/la9kSY5zSJbP4uWOjmhWAKuoS+u6GRdx2FVMdBWh6z
on4fHKC09FnI7/jwYvnkav+xK70tVMuZrUV5byTWnS/luYz9A+jZfeyF+DXzHIgpJrsC1wAaSmDR
ZA86SIzH/UCGe+M6M2qC+LnVyUkWFOADuzsVTnEuBuegPbVxBVrTnlBENkp9lqAyrj8Ml2nASpND
7/p36eiRASIn1mJnI4L2RAPhFeECEHNL8n6RkBhWigJFncAxmofMab8Ovbsnao7nXBbHYXBubYJw
rG6stpoZtPG6k4Og0/IpXDrzHaeTTes4N7rCBefMNxx7dq3hfaRilHycxY76yq1ITf5SQN9+us8R
+BFu9d457tZU9m2bzBs5k7LK2Lj1MvREuryefY7PZYtIvEpu89g/LzbzMwdUZ5+SwUZ0CCoy/RZV
3pUozHtp8QWQ83EVc+iqgvSFX/EcetZZh5x/DR2yh3EmztSIZ5qGiLg6vvUwbGKlGqCA2NZIimt8
ZY/IHeISlR8AVaR5UbK1KbGDLqaRgEcA9LZ2ngW0OvTpmIZoOREUIsnMaZoHLP6wA3sHcBrW8auE
o/eNUmyhKltnvB37Y47laeatbILR2xZ9tQgHEvbiA3JZQnVXiQrYtyVHonMEyNl052vrQ43jphis
c6Lzaz2FzyCUmEAGbC86KwhOa6oK5RQ4DgQA72EHPoomEuAi4kKmm4UWzvZ9I+vmy9DO905ioaUp
TxMN5hXfAJRme9rznU1UCjhsTbgQTk43fUW2v9FGcvJi+wEqLkWWQVx7uAMfbLZMSIdq84BYtlkF
PYmUTpfhRklJ7hlTSVkFwnuWkcfnAon3In2KwvZ2QBw7FObZz8wPI2h+BG37w3eGDyblZE9o29Gr
Btp+nKKF98DUtRY2re72G/Kwe49qOh3G84JF9pNvRhBv+sbYApGmD8GnUaXQ5oaD6vSVCyx006TG
MZxdMkCGTQs7pvDaGx+2Oz3cd1mEB60yZ4ninjaIJZ44iN3SiiNCB3133mVntg53c+Z8i2jxrOpU
oRYzag49Jq2IYaBl0o4m3UHU19Lcz9CHUz95MpzifYiMcDvDXC0L6lhO9RV50M3ciLPdmduGED5q
GMONlNE3Aap2VWQwy8u6RjjYYbIQp9boj+weKINVB2pt12NMa7KRJOPNYXgD1BJyYjHAyIFdPWbf
4hHxY0suIIZOxAVbL5wf8Ytv84g6bZuuU9f+Erf1GeVJyo4crWzE2G41pdHOpXtoUkqlzIXpRKNF
ns80D845AFYKmO1em2SYqeah4buvWnErO4XnuLgHGb8dA01rTCxt1Azz0ryrtfuFihdhAE364JUM
ThlHN6PbnFWGhw/gZFza70WoKZAVX408ubZHI+Ss0b+5tIWANNHjRYFFII9XD4+hNl5J10aZltCG
LgNaVsmg3mQ5fFfN9OBmxnUa6n1ITlVaJJumcFCPY2tdFYPxw+wRLjHgnwsO5esZbT25RKcaha+L
ysjhF2MPhkY4TfRdJ5qaOnmFGXpuG2qTmW3eJFZ2Fcl43suAuVkKlGuBatFEmg6C6t75WufMDnCS
kTWDnrcnEiyGxKRl2OfqHm7weCI7uzqFuf0a1daXbsDSIIF7m+715CCrLipWSp25b0tq3Fp3CErj
qd+GwbylifggOBbfcJbzt6Hy31OsIn9L7MBJDyCM9DzIoAGU1p9N9RGu0W5AqHrsLZKtNqnf6AmT
R4r+f6i6vlmTaE6s2+esgt/AA0D2EUsEjMsiWeHCyV9adkqb3wyPGqEYkWWyOnh1StCQwlhqZ635
B0jI7673b5r5cjXX9i6uh7gxi4kG43rjTLHAS5D4UcqvFbLq3Jhf08qmKfnX9wjCzoE4bQY+MIqL
a3oiU2andXh0euwHoBFytRajSg4jwNFXfITz4fML/gYAgYoR8ArIPLAM1sUFhelUnTmK4JhYvvmF
lGswm5rswHVHienH59f6BXPhuHDLHC4FLwRa38W1iOFIpzGv4qPb4b+aZ/p+roHwzatSi1Z2Pz6Q
b5n+v6Tg/xVpZ//CQVmu6po22aSuy+UvsB5+kI8eeSzxEf9492ZUTYGLsBbhExXACJaqt8gJFTZI
n43QQksf4qBeYls1ihQxSZRDbN3e/KKwbttiyF4yBcwktFqmJt+s1FqltOE2sZcNC4k1z3C5UMj3
vhmqpnXjtw2dwVIa158/TOc398XARL0VsJUCfHFxX1ZI9CMedvc4jRZhB4UbDPO+XQJat1kDH2BL
FCLyoL4Nx/45C8V3jQsTO09glP86t4kCqqrAS7YywDlEBb7G1RLnQ3k/VRAeOe0JFMB0mMlHVXXx
UJlM899IHTamW4uC/kg46xhVa8IScywlRaHsdeXbjTxFXRl8xYJHagLykWRfkdy2HkksK8kI1S3+
CNvIXimkkkP++UP5BeHCuyaa6V9wkeVAy/t5XuoJ9q7oCcTH1HHtiANZqD40sFc+pTTrCOqKvRek
SLjE3aps/PXnV//NtxSYNm8iCGzezGU6fU7Emw/zzT+GfkYIaxM2z7Rn6iMdVORHn1/rd98SMDDT
WdKdsJEsv+U/zB0zH7RX1mF89Htb76wufoTlXzxr8lo2gxiwOqpp+MM1f/90//81L0ZcY9sxKeNu
fMy9YtpUINiQ3Uskr+Uo147y8RfGpTjO5pJ/+vnt/u7SYK8si6HO/HFJIJ4getdWlRtHErErd+cz
RG+rJML3FRbJY1gseW1dg2B332lnUn8YVpb/m1dLOTxcGGPMlnZ0AXkL6FcSd9oZOHmj2jkMEPjP
M+c7OhZpgpc9GphYOM06/iMC/SVHVFZLHp2eDUFtzsxvaGOlV4hnke9MaT5h3GZfWq8QBqbqEEdD
hbMnK892pUZODxXdz5Xl+PREVVTQNFVOw+YvURy5dy52yxJbT1/fQTll74BJI6SzVfvjTBdEtx90
2aJ3I0F5T0naHJ+scvLYg87YYM0mojzZ0MGI13ocI+KYYeB/xAjvxb4ssgFpbDrDRomTsKALiatt
ROrDln4HC3y6qnO3o3ldzyBI2RXiinVxH79TS5UBElNvnpAopP6tDrnr9Vwm7VXjjtWPsh5GihO1
zxaG1Bv0q3MwTUc4tgh8Z6JKKSAjkWBCziQGAonWMFxNcbnYs2WOW0p5aJFXupABLVHPtcIt4rnm
0cSicJt0OCtWxey2tILHJcrGTbLwYBSF0e+z1pD5ymrD7E6osfoaBFp9yFSZJZ2tLHz04ar8wKpN
YtiQquAhTQO4FXUw/RAuuCAsKIZJoo8Y6msOJ1m2FqwhE27zAFWqYKv/VhC83qwSVG6APGaTHWcC
+he2q2xRFfEPgjftqOYx99X46rijetOZBv9DUZMmqBNRdF3PgJoDDCL9A2kgT3WABAN/b+W8yLLo
t3TneyqinLIxaPgi6zEOdxZHkIgbGufJop4YeQUb9NrITjQ890ZOfUvrHjFTwFBZhYkxrxzbOQ0G
DrXRpBW22LD9+gbRUIuSLik7DhSjFQwbYxQZ3Y9MRNT5Ie7Uq4mduA+6MuUYgt8GGUMnpThnYRZK
GDt6fpiFU/8gKaIc1nEXomrs8xKEQl282rD6T6lZUcJzI5RtwJ9sv1pFfjntI9dq41VUSYiVecL2
j+rLaHypeIcewWPKzRBW4tgmEoWlHa1DlkabIh5FueY7Edum1YB3s4zv6u8nc8+hHkgwX2iyPbrY
rADuSeoUtD+C8bE7KSspqEi10S1hUN4fppffbTQBJwdAHRfw7hIS+N+53LfqShgABo8+Br1zSrrb
IdMDKWRFuIpIhTl+Ppf+OpcRn8B2aJnITNuxLpYORfhwblIyQARRo5ogsO/YlnOB+ifLtp9fyvp1
mYpCYodMyPFcMgwurpUlJkQZg2uNI8HWG9LfGWQ9kxhm+kzr5jR7Ab593XRin5rwkzdjXzTpWrTN
hGZS9DAHZojyyKQ9Nz6Fdur/k+uwZzxbkoauSmflff38Ry+P+ydimGuZCxnQgSbJCLh88+RfUZ6d
A3lU/Ht7xb+H/Xx+NUOj6VdlM2ScTcMCfV/DcbWBjfyX62zo+tDgIjjiQAJ5eJcgTbeuRtuYYu+A
xpjSZeOT/ufjWu4nWATVCI1nkoOz60lwyv+wzv5LDv/p5klX4GUF/AjEM7Zz8cJYzuVMkml2hEEx
Qwagyll3PTU+KhYHYT4TwzC8VIVMkhOSX8nIMUW3S4qWZv/QW9W9hWcba0krsOG7iKsjJBn1VB1i
e4BsxsHd2heDj6yz8AYXq1NOmXXf8e8Hr04IcEeWbE8JfkyHvz7p8Egjjw1q4Num4y1bjP/smPqJ
WbpOneJIrup8GrSmQSPt8j4WXvyHvfnykC4fIrZ7eJbgGFzXu3iIdTWb3FtQkKpZRDQ5la4JHyeJ
mvIoeGzzD/PHr5sjIPsuOD2uSPLakpby051lCuQp2y86gQPlRFeY6BmF/0Ti9w1MfH1g2tcIEto/
0QN/83UvxEQOIaENhv5fmvh/HukggsmFMYzSr4tuRC0H6trEPRKpoBEI4XUcEuoCn3+dv06WZKbi
3OANWi4t4uX//8813dFCIGZ1NMdUNV7ZIpy2oeVibFHU9HxsFX94l5cEcMITWAPoSoQIiZCVXtJl
iVXuzUFW07ENG+MeTGKwrlr1gBLaJndNOfukyeuDUaPs6RMr2I426+Xn9/zLc15+AhM2PyXyTc43
P9+zrGbOq72g/JnExF214yMGvRSoU+lie3aD02S7f8gg+WUIc0nGUwRL0Pb88HIeMIJ5ppnYTke3
pf9SprQ/ALnow2iTcPb53f3yRpfDue2jXuJ1Oo5/8UajULmtP1r9MdFzcTTbwHvS1UBSJrSacKsp
sP7h3n5zQfBHsJrdheoeRBcXNAM62Fks5BF5Q3WLxxp7vcdWSCEzduVtnblN/4dR9JvH6THl/Ev3
jDgZXswIQxew0UEUfrTRcW96iTc5QYp9wF/zp3AI93LyIeUgZOUAKOqzcfEvBguV/jnppgJXaOE7
6J7miP5q2eg5+NsiIBdCscKXj4afnKaLCzUlfe4BTOvRMULekyPb96U3+ax7kR/GvBGPfz1OYPVS
HWNddpnpLs5gSP+qNjB5bTNxJjviVewHvMr1bex4D/zEaP/55X796FjeudhSGbM8//I5eggzR0au
PMZlqK/rGfH80ENfSlt6z+UwZtuG7O72D5/6r2+Pq4JAdiOLMiD7z58/9UpKFs3J5CYju8ZAKTAe
lnr6Q1HsMmGISY3LgBLnq2NGiQL758tw5KsitIryCMalvc3NVu9nN3XXVLmyneGE8Cj6ytm6ikhP
0tq79axNEEsucK7Pn/Jv7td1qeUylkx2W+7yFv4znZvRlJHWPtXHPhxRhsQJKnGFFen/chkXyp27
xINRtv75Mp7Xp8h16vpI/25qNoT80O5rxm7604X+3R3+tPbDSFpiGqDOAl8OLwHaZeJF0KHm+ujL
Gq9earg5iYtDSMIgeoxDnJCLRmuEnvVqotyfYCDPLChmM8LTXYGhtUZAYoBxbUJwYn8YXb/sFPhx
YIaXCgYTA3Wqnx9D7yNPdUmpRXxfzclOdapoAdSwpdxYnGHddRvK4LWhZwIMt8oz+/nzt/3rNLiM
ahDmZJFj64gurk/Ztwolidj08UjUnelbvJqtYZxaB8f755f63YtglNvuMsQ975fpgobqaOX0xI6i
EiVKevTCZTXUW8s3AN15VQYZzDdgHAXZMXCHAjMN7ZNysDBdiCx9EMBxbj7/Tb8uPBabJZZyeiYB
S97FmVLHvawMMYtjl8vqC0YbtW3Rea1GYwgwjEDr+uvr+bYfMj27DMVfvvK2ZWLuSPSAw6+ybd/6
0DGbDOKmaLoHO06m/efXc5Yb+O/g50hJQpvnUpNc+OqXeyXb8VOanRbAOyt3fgDOxsGV9lBf5GSC
ptQyG35EAL7IzYFN+eaOHUUJEgFCuaNmPF4V7aJbGke6aahGhv4mGxwDHeXoDW9p05n2TdqkPVm+
Q22mHAErv1yhU+zpXTtT+L1wCKhfNaoxvzm5PxFI7w3TNk9GhA+UGygDd1VFAkrkJfgCquiFdHbb
3QBTSf8uNy5g1LnBsiNmZwyt6pKrXaWJMAgLmo/ah0GUazWdEuruWIkDPPNdD/ImoY/4+eO/HF5c
FKa9Sb3Gcn1e+kUdQZWyhs5MTA6GBmedEGe/El5RAkwojQ2KKfMvNzXL9ThNsRS7FnzXfw///5m7
XS/3rGEMuUkjsFZjYo1AQCaxqc3K/sPXfHkmXy61HIuXg/Fyyrm4tUQ4MjUHML04uwpvl+ZWK3dg
Igt7wwYlfkS1HL9lARr6dY1WJ0XsZBnOH57vL1PK8is4e7B6Lj8ivBzeyqvAExq4ODR2XYXO3xoP
FEYtCp+gPUH5ssiZ62LOUA1lfpSLHZV/phw/S1s0LskUPuRW2MPUmEP9hyX9ciHlt9mcN2kHcHTn
AV3MLUnvamgBSJe6pIbDwPHUm9bTNIavnw8yuOm/u5THVp0kl6UaH11sHvLKmHPftu2jado4hw2W
EQKgBIixvmm/jEFT7N2hVpsYTNd9NlKaay2DsGOCxVdQpu0T87AFdDohaiGGQ2MSW7+daqn3jDco
PLPt3s5RUe6tMH+Yws5byznDQWGrLtyFGHv2Kc3J1xzuB1DdsAleDWnYhwbe6rEtVHWFfyx8IYIy
2w+VKXZeFHYbbSbu2oJ7txtG/9uQAO2SKIy2mdO7q0KEMLJUZUxHlHXzXRjBT85NgUOtVdGxsTTs
Dmsc7xMXHpcTNSFgCiVPOi+7e0wGr3GjyqVI2YWHqrPr29Aq602UT1aBIBevo7ATce5im9J5YUFe
HHsM+w0ewW/g2ZDpoLFHD8n8rCSSi2FG1rRKZx/fa0ORxJMWkS5iMr/ayZB8t2xwvUFhQlHNJsHx
vguc+9SZNQgyipnHaWLxW/k1VkA9QWYImF/Xjq3UU0fxP1lVVtJeS+KAKaePJk7XfIRECZwleKvx
Iz/NmYRtFs/xjv3xwiGJZbiFLO7SkG7mbeMG9X3maOOEbToFSdVFVwnI152MUv3gVhnG0tRC7ZiS
apSZGjdZpQ9RlUcPjoMqHEGWWIGkJLgui5tmR8VvSTvqHJyPcSV2lAf5WNgqPA6ovU50iF9Bxow/
cEZZt4YDmWHdI53udoHH2WY1lBaOxjT4poLIOPba+4FTYunFuM91nQwfCrL4DR+O+ZwGQm4tgtWu
EzjfgDXGRH5nSJxGy3Q/6Dh0z70ZqXjTGZifPG9GR5957Zd4gQfShBtXEN7ufC/Oxs3UlwVRySX1
aNRhs39jjhR86Kj6H1D3qPkUUwvffzEbqpqyXeJa/3j9FCy0VTTY4Th+FYp8bxEV05aAGfAEsxkg
iUbTaYET37ilkz3OZeYCb7JvDZ/8laqblgYDwSXvyhqeAkjMQOqycDmfB9+bECI90il7HjeKWrNa
6T7/kYw23muaWms0x8jVk3K6Uom2N8OkIZxwFF5rA8KSLwgbWNPYJE+dRFO9mnDIPdXjwMAsHBtP
wBCgKtygTAP1UXTg2lTEvRUwjQBDTscuFi+M7xTmkLcrpyJfN+NSiCr7+mQHif2FJsdw4rvKj35b
fw0HHX+xa+fsGfA1TRMIRRIF9MDkl3ziBYkyOFljlZwn1EYrmh/dC3qZFAp38x4vjASvbfnizBAd
umm1nFwgmMGXLeUXVWsBeovjTYorsZ/3mWWJ5xQR7bnJBX7dNrWxrk/kjLMdNV6sjmdFoq9Yj8Vs
f+tNa17ZXR4fDDMimUyTILmyyz7BqS4b5N2LebPssvc4avPX0ItH2NmGL/xVBsToNYoTB8Wml6Oh
bBxZYhgbi2uUCdiS+mxK1/kcgJ3DWXvn25jdeISL2YA/g9/ez8PyKpsG/44RiKWjYI9Ql4R325PT
fQ0Fra92sEfq6PA0yijJ751mwOTrKvhCI4XFwIN7BUPWXTG5RCfY3zQKrWz6Dv//u47T9OC0QKGr
qRFvwjPzTT0GI3mEgXofTaxrUiALyNjEYzgTIY48Hn6lA0qyKIQrzCrkAe5GWPW3NPYKrIhQXXpR
8EytXEOrqCmiWLOA6+fJEgiSRI24U25j3dHnyfF+em134yAzuTGk68UQGZsej2gstjCQPfLT2mdl
xm88ruq6hcLwblCPvprMEseX7PotvoBgi5bOOvoF2EnP8vQOLHf4TrKsOplCfK2sJnmZqDVtRiLQ
cK8kMYrXKZw3zG3FWlkOPMs609Y+jOYG5E6hz1MelHcDZgmYEbhr/dqi7hVB3JCVl50Z+Au5fmAu
d7VkFBg1Srr6mgSQU5IahK6XA+rpXJPSVo5Ar4dYbPKEh6JkD43CgP6aOILObL1LcoAHgrtYozzX
6yxH054z3cOihlWj7aQ4UMGGrKZgRiZF59J/KNpbKiJ+v0om2GOJN6h1XyYodGVnbVKvFnua/h5c
oAELVTarG0Zkd/SKRVuJbRBacdbDSiH59brqFOgVb073Mp9rmoWAAFia7qRDtEbReOMepLLewF3O
PkpORmc6hN1ZEUu76RP3zsqC+2BE+ZHOXLpKA7kdJogHFTLeN7OC+4mOtLopki56c3Aeb5D7Gjwv
+3mgr77C/Yt2gBkatb7ud4PkTUwDDrOolP4av+cZt+j73Npv5hR8EKLQbJ1A/OMPxDBpawyg2quT
DqsCdsAg6m8iwGgh3fZr548w1UnK3sRW9HWie4hvPvruxV5x3beec+/bBXNzgq18dDDFJmFDZEvU
XDWB8VGxhuMAGT4gO/ekv7CNseGx7zsEy2sDdTerdPxmyxBimFZi5CE25bdcgVGRSehtU+qnGzY4
w8occVFy1CeUJMR8Cn6s3UZjcU8XbliVCQQvKH+vAwZSMkT6NYLdp7zzsAOU9imu8nobu3TkN4FZ
WTdlUT5UMbNzXLm4GqM8ACQQkPGWgcDU7fTk16w8k8ItzPmPZ+uA0AraqEKW5gfHDnTTPSFwxPlZ
0BHjEQFlgREGiqaaNnR/Hjx7fKjbDpgvQBwz5v/K4irAAxFGS2rv1aQaeoLsXBlonIxvjdxO9iKV
w0mpUXP2msWGJZHb9IzXMZumbY1Kne2zv50yE4A8moN1UEIfpgZbbehfn7XZnnEGvzZZC+apqpal
RtzP3dxfYV3C8e35/JRcO/gIEmzJFiGpIvfeJxGpVSM9Z08ASrzqWxaX2sQHkOJRPDLJmuACze/U
4flmAv+qi+CRgCpyMtZHwQp7VUvvtUD9s8Jo/sMY6h8wqntcMEQhNJk93gurORLTMa6HEJBi0DhP
lpys72ZXWLiZ8m7rlmRLSxLajl3ZHiI2A1vmr2kl4tnHl5gb+A0z9vXNMi/I4LmFV8OKyfHU97Gi
eUEVLsSlehUsOs48Kl56s02u+xBhGcUokA2q26U2fmp/YHvTRIuDCJBnFs/OjRwT/tkUE9/FgrI8
iXTDsfOrdOt+z7mjOUy1/gH7PFoxiaaPlpkQeQP80C+6XVdDehYKGYqr5ms/AChWNC4+gWF+rOKZ
/0R1RzsHytGVvb+eUNJA2ahvotl6UpEVYoNbIANGzgdk9/vZTtwNaJxsk0X4dPH0HTEZLOOhm9ad
yckeKsuuVIT8oa0ot+ATo1WqiKExTC5t9ZO4yjy3WVsDfJ1ESBdrkvGNVJJu5fhjchcX1bj23ZDM
FcM2HwpOvPxdA+jiLB9bwwkAgdFeqjv+xtyMj00BzY9K6gm9niYCHnxE3yjnir09+m7F+tQY7Vfy
c4DLWWz6AW6qNfY1932RG5zwErAcLk5juLv8IbJXGA18UCi97LcQPdWRLyReD13+pYq7EbdhUXzv
wiB5EnN6b0btS8XiTN8yvGoH6ay9BreUJW2xDbr6Lhh8zDYRrC6g3THM+OFh6GN0UypABmcNyYaa
9hVZONdKQ2PwVQCtjUAmf4tdAYQRvioqF6QhjJ6RbsdGyw15OGD7APVj+piDg0IjircEl6AcOXvD
x+pvatFxo9g5jhBefmC9+TGQTLryJyz6wm+TjStjcYO5qntzwmhCih5L56XV00noSm9DMX9ULa4A
7J12hyawE9u8g0vaGxikvKhGt1Tr0XoUBg7mQiO5Tysv6dY12ZIpy1aRb5Zt3UobuUWu0ITE0/eQ
OIs2cne1crKVZyIC4TUUONc4Ln84BV7BoucacZFI2M7BK0LBa5F5zXU5V1j3TRACY81fDuUMxLiq
M+D6EpOiS5bBZIgrN3P11uOQdvAsjpxkoTZnjmLFbk7TEP6J6R67rNwF83ifgu1YzLn2BvRtvGt6
73sdtQ8dmbPEbXkv0Nurm8A1/pnr/C6fMopzRIpjOFNvVS77pyl2r4WcoAu7XoKRzUesgqzUJqaE
X6QqLKFDiqnZMeNTBgTsLPIFG1QOACGkD7DJtDbI7Fj1a+K2ugoHleXO84ky5KNhzF+KNL+BVchl
EZ499n3HeWYoTb32o9g6h5ko7905AjzTWC+iFfsJtv97FyjvuiRo5oqvx91qbIv4RHqENT2ptCsr
4qc1cHsOY0aMPQzSYNPMLW7uzu/2fmmHuPR4e+6IzcUkDQmYq2fcVhFsD1JxUDoZdrMPw+EljmEX
1MifdsbAznnurZiN4ByuauJcz3YTXdlsDtk7Jcw5xOusk9nIDmCe5RaZlnslg/baNK3q1uZ8LVK7
eKoNR9wiECXw2sUZ7KSxXI45bIrY8umgea4otm+G0HmLWpKEOgfnUda4uJF9/0upEgAMPuDHskDC
VebL5jOCpneC71luMjMN2XYFPVW4LsKyBs81oG28m434Cdpat+VIjKFbtHIbNXl0hGbClJ5GoBsd
DjBtqOO9H3tvLQETa9XyKPtMh1uI39X9PGAXH6aW/4BSPtikGdGp7kA3FB+VJAMWHBYGEwVyMmG+
cmwhOZIAperY+bElI8/PpqAKzDMSqxHn61ZrpbdzCuoonHCDmkixjjaJg9vEz98IdI93HErOAoPM
BvlcTHtPpzuz8d/yLm/WCUU01tuRSaP3y3UZ1t6GmkSzYT7+MMidWkVelK2bsL9HPp8eXKYxLxC3
AVHo59on2xqH8BVGmY9iNkqGm9PdmDkakKkGfhn484n1G74X+M61jsnX9ZwOXBllHxzB+M7YXWDa
AwdK1st3Gct6Y/YLtjeKvxkNNBpStayNzZYnUa2346q4LF1BxtYAbM+qvZtEwNKJvZKqbVQOmyZI
me99MPS0KPg2fbvczUoTIMnZLvSpoThNASur9MJ10cPdHuSMBSGxmlt8gOcGesUesflN0HXlTsBw
IdvAupIDk6HT9y+pC70ozZ6ZjcNz11HqYEfA6jDI+3YWLxALohWuA9qnituUjVOup9Zkl1rfzrTF
V7Ow0S7F0UNc+MCdE/21Qp+4npTD/sbIyL4zsJAXCWF2TgUYaqilQYiWA/IyjTC7+7TTmiJ5UT7L
ZarFt1FMxD0Q142nV0Y7fux9D4eMnDXjvktEuqch261U7qhjgc78gSAskzVfWUd21BxDa8/9YizY
c6iD95rl+EVS8jl23uTdDyPDEJTaIqargO9RGrzqQ4Ndkjz19A52zdD664KiGOyUucIbayJkCCqj
v9ZosjgpuUiQSmc+B2434AqO3lJCsNYxykXOCWT8OXL01oZHmUFl3jLufZIKlPFQR8mjniCUVEzi
X9hm3BGd9F3n4dk1mfEZZE8yAkNddOG3EPAtzN30a22SXxLgFJO1CVNIN5jvCqM5WdpHXVsNxoqq
1rXpcTj3m1yeRDvyzfRAWZO2+YKEtD4Mpu63c6LTg2oq89Eh0I9UCdxdNtED2xZgAqE87FKnFolB
qFhVLdoHA5rmFZkt11pFyR53G76uBLwudcEXsCgoTcagPxBEybYOCwhOQuIBhHY4zHoEZMDnHfey
jJy7MrUfXbe8mSYMe86k3+u0/hqFQ7QiDf3NWtwkUwlwxnPtVcERHoARcAVO5hTDipbqgUd8VVON
OPxTu79OMoNTQmFjJojeTQO2RrnIqij9OVWSHRCBJlsBfX30m9cBvAnL2nA/tkvxUQ1yMxu5/2CR
t7DLhF3tfczpnPPcZuuNXrw2RX9XB4y0UjSgol3shURuHWOStKHA5nclyYer0fHM7cz4ffSn8rWg
hbPSdvuPrQIQeERS3U/QJG8xEry6gV+szXC8JcgpQrUsqQ+X44mYANTBKSQD5LHRPsitexLBCRm0
aziuXXMjB+t7Py0/yhX0gShf8/3lLzlB7TIjcyXj5WCE9J8jw79KvPoLS8g/VLhuDEzExF740YGT
To01NVBXyejJY6ADFLiz5Z4MsjOpYlgvRWh9DTsBd1f2zLo+iJ/FKBoCDRbqSxL02S1LTbcaS6TV
GCzsdegB/iF9cGERqghcoJufjDDlHZKZA10138l6so9wp9p1JubsjJP/RgUa3OpQ+2drKtlhG+hq
aw7YGaEBRYIdtK3yne8a1kZH9bc8mNKN8tnLxRZbQ3MkM4b/9SDSHl5O1wvoA/PZcAcXjAixDOOw
cOtB0Ozw88cY5JTFwUA4d8zA+Sa39GOI4x2bZlmitAy/FQFz9NQYe8DWHK/p+c/V8yKOWeV+h7fR
L860Bn9EE9Z7cjsV+/O+2+bkaO4Nd8ZcJ5uJ/9a8H7LpQ6fsKuiBszOoOFg7hdSHDoP8WnnutDFI
7d2MVTfulRc81SXlNECbD0IJhjjGqUOku4WPD4zK8hq2sZSuN3rCowgf+bbz6jenQez8P5Sdx3Lb
yhZFvwhVyGhMmUQqW5Il2ROUwzVybIQGvv4t6E1MiEWWB3fkumoidThn77WbJmpWxJh7KzeYma0O
Mmh/wkWZziwaXIcDcvc7MtLs2wii1IEr5RbMVf5GGKgWyuBBqyvCbwbr3VfxuOoLEzhqZ31XGVBf
tr3wCwgnws5rmnvL06dtnkClICDzHW5gtI/rRD2NHoE4lGS6x8hOqcg5jofaDXyzP5bjvRkaOBZ7
u1o7ArEuOXDwXrTglennh0eg51p6McAdB5TWVH91MqkfUKCTsJMX3t7JYeRSsE3Kl3GUcIkaNdza
LpEF3tAetAJOQ2C5GtWIiWRENd1PLomDJedRtqPuD/Ylz0YJYFxperh1h2HcegJeXM7pbFXoFAby
pJcP+MHLXZZOFXPaYFzHpqdYVvsrK3Uhywxps3HJ6tzIxHlUpfBwxQ+3Xj3ng6qKSq11X0daRk7o
pHbakOSI/pMMMj66kbe066moOaIVdzDwFARvRtFBxfAIxlE9SwqtN61GPm5RgN5s0jZ6KUMqV5xg
s+c8DmjSxFgmWxErSL9NsZ8cXizXdQH9NTSCkyLO9lTuAzzSAUuOb0dcRl2BK5LZRJXMofpmVHjR
K9J1HlgHHbZXvXelBr3fhw1dqG0pHPO/JLUL8tkn+5UiF6CkihyK0ld/DC9u7qGlvtXGWL0R+ke1
e6oiD6V6y4JFTarzSo6MZvwU+PV/NAWBjHpDuY5jgXPY0iyQ0UnWrno/mV1kWHvVdSLN5EpFyIIF
DbBfoV7Z7wNf2S4Ezv4+UaihVBwa/KnaTtqfcWPf2Z6sthwHoxszj+RNVZg6roeSpCnE72+lFjUA
hgsFDMeOtJlobD4FfYi01KDnt8cMyl68U9n3tnMawg7ddlW2Y/8yJKW8hwovtpidgIJQ19oHDZlZ
HOdLwldr+WDHVf+NMxSsgFp116SGBXtSNZutQ1DrDqFves0sM8G2FBTJc+2PEYNG0WZ2iW4C7gps
i4Ni7vTVLizZ0wyVlm5p5ZMZoHwKhRFu6NTRu5chjVrqF1F4E7FzPnSDld0qlqrc10zyEDXr5iOm
HJ5rg/WEPkuGOfmKIhSZe9lIHkoIx+LJKN2vVLe1AyrmCoc71EVyDwgT9534uujhK5mBkb7o9Dqo
QMGNFVTUv3mKCnHQyUPuW+N+aHAPRDHNSEz5/0WdtLbCJiIl0zWKDlZhrOPAfTFKXbJro0TO5vS3
XelMIOQAr6uOjbzbhIT5mZW+nzSP0A1XGmuk0gRFenF27Svg8VHbQKZoeGHteMhWRkByARUDYlu5
sxs839mhdqfpoFOtX9sWNFkNcQ7mdI8pCyMZVeLKWo9Eg98btRvCILKHdQtf7BDTZXlFKBbOlT/q
IlqFGygSZbpt+R+v9NGoOcr5MRy8mggHa9B5xfkJqZOZryE44A3CmJDzTzvfeEDUNilctEZxdpf9
wKScT/jlBvGL3VC9mhz6XGKuLUe5LR9NEx142NucBFJd3fj9lNwYdZ2+TANCFq0u6l1izru7wJm+
FlR4txom9b2aGvcW4GsF3MmKLogDlqoiWt+omuYQenYNs4XiWNUUDWmYqibTDxmxVVi+0fXQKKLk
b2/Y89lfLjTAZwneschlNpQiksetgvHuQ0L/l+xBr2bMjt0bQEXj/pqPBbUJdHRCDIJ6pdHefWRJ
JtHEZUHXOTa1DTGn53/DCTkEOg5hmShYCUV2Fh14twdK0eKKOiiyoe6KxmwAEke4nCaw/cyGjch/
2kEYw0zLo4RUsDGvwv353/BJGM1t91EWuQ4yF/TYH2qJv+5DiQfekYimD3WTMHQ5Tnq+LS1v5EiS
aNbOd1jzqN0DMrEKBPAd+0d329DyDy7onD6E5sePxMNdgjLDRo/u6d5C/FDZkEeyCHSFK9KJEGTR
BVemk3B8KxSbiYfQ8frb0TT0e0nA+N6pa/niF6n/SsA6pTe9DowLWpGlRsIxXB/9tIPL2ce2uPRw
RPEoXddpofGHJQ6l1Ha0fteUFSlG5x/D8uWfB0LqizyPthmK5oWkjvafzDzLDtEiaAkQyGTSfiU+
/lP8XP+dH2qpL1oMtRT8hlOfa1QlCQ5EETqsCodTkUzpmvmlOUe9ATo8P+CnV2weUWCJQqeNcBPP
//GXDSVziiBoaweF4XMdjrnYljUMNpDTCI4scIWxnLupbjSS2BVxiK5DcUHm/EkzaWCw5gki+2Fq
gXew+A3kJrVtwpKDvDTc4H3zDiIus4OTDOYmMePhdzLUJVlN4yXRuHFyaGTjqDWxT2FfOR46VVbl
Q6ydh9ama/x4w9bXSQgnU53KSknHuq0KFvLaeGeXC8oTyu+qU/1La7neDq0SLrlcjZSv4uBmLHhc
gZy1ckDULrzun99CbpLlmwhCCIuxPiRDf88FjmaZ0oeA5vcoRPw+6+j9OPIrSpXkwmz/+S1kKNtE
RwlCwPes+af8NVRsW9Jy9UE7dIEz/J6Gyk23VRtGB5pf2iuCPsKzzr+G8yf09+yCsk1H6s6FoQTH
W754DBTbJFvCXDugCKL5M0Ya/X/Ak5Q1FTIRkkpYZNN/1YrOgyKuc5GuG8LRF9/1UBu9LNjZX5Oy
ZN9l2NW3oc8OA6pv9wMe3IVV7dQ1Gmj4XJvJAgnhYkUZsE77Dc6B67Kaa24Te4BXo1d9eRXAoKB4
6vBzVpSmiuvzN/fUO45bHlGybnpzX+f4cUoqBGFC2PS1IHCWwkegrkVlDQMqJa+Cwkoc5hwtS3o1
jcvzQ3+eo0GJ0ORBnomiD6H/8dBOrAMCZoRDG8MjI7JPj6AUl6RPnB/n1L39e5zFG1u3Heu1oWai
kGZtEUtqCB2i6jBVfbfDK/WmkA29nx/z1Adpwy0xeabgAZZ0iCpBj9RqZXidD/Q2I6X9is02/RpW
mn3he/y0+M6fB2JX/f8zACrN49voJoOWB5zRD1T9IKUJQTS51O9rAAgbK3LrJzf00x/IWNROZiK9
1wCkvVCI0a80rxEXZJAnrxvjIqLvWey/NIm4xDeYaZWG1/Q30seJ1hXQxHR84LQXbc/f4lOPFcoD
viyLhiCrw/F128R+MxdpgtpOX+xI6o53hGATbuBJ8CkBiYMkJfUX7vZy58fNRj+OtMtDimrhhzke
lLCUAlJJGZBMUFR3IksQt0gdgVGDpdafcn0F5q16M6fWpIXZGofz13zik5lnQGZ6bL0+loDj4aXo
aDyLyYdZx+aUZpnQnjModNWFe3viMRq4k8ladU1WFXPxadqlrhd+QPO1kh76aaup7+uGjpfhmOHL
+Uua79hiduf7mKcg1LmsKvNP+Ws9QUyk+SLzSUB027HbKdGZP8shnKFkHMNXjdEkl4TEn4acTUye
AavEIMIbK8TxkHoZtmMCSuwwEE5OlkJT/Vcag0seU+a0d80oxgtvzafbyYAe+1FMH5wJYQsdD+h5
Uhu7HvUCPoms3WZVo8mNKDIEE01HLvOFCe/TS2pRs0aDjHmQbamxfHrSiggzRcYHlqslUNdpzXUv
iOcORye/rwb1KGRRcpwm0D1TcAbPP9BP7yij44aF1kENhRl+cXdHyvk1YhHvkJi5eMzACj9rIMQv
jHLiGdq2BxEEI6/FPLv4EqZ+ojSvDA/BsChwacvIJzfFb8BiEAubP4dNCZP8/JV9mnHmK+NzwLvI
tuDTsQ94bWuOaSxgNYvyS2BoVQvSIUu/TDZyBbCyU/9oEGMbXRj38z4cy5A9+xhszGLYNOdb/tc3
EmVVZURVOx6YkLpr0Y/Wlrou2FZt8nf1FHh32kB/J3JSlzkwUl9zq7C/nr/4+YYefacfF0+xiu41
lkN/MSWMdWeLnkPCAb09bRZlG+uqKsI7shLINiIzGLGWVV2nuhwvPOrPbjmGdj2meJwopm0up4io
6KpJkGx4IEBgJZvbjSOptlIGQBYnDPfG12ukb6kSq+HSfH/qqgUTPssMrnVneY4UhaR7j8b3MNqd
O23GPgwo0nsIogRC3++eXiIOCWKNEpDjYTm54GM59SVzsOZbnnEErljcdHMCphNHTBzETstHiUzr
OW5TGA5B5tDxd71QHHJlzE4TFcUHmcv07fxj/7y9mN89XC3sSplNOKMfv3uExbE3dwvMz5BONzqK
FNC9tbVLyxQlctb8NBq//i7G0tuMzNtXvizEhj6qc5M51nDhtP1xvxdvIRsqaHCsGOj2lhYQO2T3
Zle+eyhaglPXEMHdZ0c6ybieUJ33pNe1cGup0oK7DXLf3Zs6Ucy0e3RkVTn6h61m0F/Mqqh9tgbT
2EUF8DBV6dM3JD1wsjTVkKNb++ZzjunhKVMeLV5J0PhPdMI6slxUrBA0qvpqIpSb1JgEBKTd6aGx
sjyFCpmhwyeExf1vCUHEXQ8U+lBpVEZ20CZtOETBaCEnoPW3y/x+Vp3S95sghI65/2BQZV1J18Gy
5ZYk7+xEpvKXAdEErYyK0qZrdXPL0Moe9BZQycaYECEBIAImvEoqwNzrNBXSufUmZf0eAhhFZAfH
HihYdNFqHbIUX6O4TNeYsJp9osBoGgRFUVBPh0dCt7UtvIt6NyaV+4gSCFloq5PcVpj59VgXxVvW
VeZVXGr2OyJ1jEBmDLG6b827Rpa4QQrmKeS9VBp3Za05F85kn5fRWTrj8NQ569LsXLyKQz/Yveky
D9AAhPrfk1SYZ8Sh4mCor86/9icWMW+2cmGWcx1e+sXyUgrgcfgWLY7+HHXRq2VfYrwJFw5f3olV
jKMXOznEsZAx9MXEbmhTH5HSimcEwmp6cDSi2zZaXYfTOmhS86vhjfGvtgkKQgdN5X3BzeZ16zxR
Sb6KO1v+YYsE0A09BgFgDa0m0rGABMmtG4p8WJETSzYvzdrfcFbsb0q3WmPbdNborySxGb+zrCFC
VAUKRr5WTNSdBWjceot6R/fX2pSNT6ZU470GWP0n/cDwl1mp4D9CxsNgSx6UR8WnixVI0qSiysYm
T/+OLkX88oJ8ImiigZnls3opkA0pabbgoIptCi3wCRH0SOqqj+4tpR/+xyPlQ9+RpUv+AGGTZrQh
U9eBGpq1o9h4VpHd0+82aUexq/5eFSQBIB5jBhB69pjU3RsyEzLYfKLDY9NujG8ksLnPgQU4bOsQ
kmuQh+c3X1xUZ/lmMqyEm1NV1QNacFIKzZam6Y10bafkvpfOoc5jCywpjbhqDSy7uuQM/ViyFvMY
WAw2aB80An/5KouhtHwt0onhYjHF5BN+lbpJhRLSeIBKeKpeQwSleJLgHunO8IW+S0PgCFRAVJxA
7BPk4pbzev6lP/E28kt0Fhr2j1TWF6sN4cxGnZMhe+iDroOtM0Z6QaZQn9ZbayTqDdl3rYoLq/vn
Fda32B47dL/wRSN9Pl5folSqwokVL3/VKrCUDrEKQ1KMGxGPTLLx0NzQ1+Tsiof7wtAn9lUY6DDV
6OzKDWAC5vHYptRsPxj0OWeuihVRxKIor029yzpktGQzEZqZifcWF0Ky6vD0GE/uXJ756tcCsvT5
m/95cmNKA0JFOR/MySdzo5YzGSUIbg5AZBoEl1L37oWLqOrKyxN9vDDa562sz4nE9T6oGCYP+/jK
B9/qROwl2UEipLvGkEMG4Dgmey+bE3q6lo40DdDH85d4atAZPYpwi5IqFInjQXtcamS5Ntkh0Lxu
58cy/KE6ERGiQ/weZwo2dzNz+/ygJx8yC4Zr4kJ3UIYvpnKEe+wjujw76HX7y6cJvGWrPa3qRCA1
w7E0S7E9Uomi4sblzu8nq1EXNlGn3nH2kJw06YvOtZrjC0d85ql8kNlhCgyS3XJSDj0PZKLVut/d
LA+2TmjVO6sc8wv1AuPzBpJToAfEyuCW837Nn/xfJwfiVtK+DuuczkxM4iao+/5gZGX+VvaV9aUf
GvTaldeEPcGQdWdSf0u7B2Hn9ttYzulULsh5f+0iHCR7ciJTRxhzlJnsXB3nadWjP0fL7VYbLSrq
S5DNE7eNHb/HZm/+LKzlIhwTXzy1rZUfmhBTm0OsFJ6ZxO6ui0A5kOEweN+yjkX3nTHmFz6Qz3Oh
TxWWkqxDIwl59OJdRfcCoBsJ+UEQPRXhWCLcZpfpnLi25CXkf8I0g6N9/lU15/fgaFWgh+FDbMPB
T0MPotTx07LCwY4MKdTBrHP7j6VpxnVTtPFTRVxSiOdCxN/tKo9xp+DEMarUeJENytdN5vQJ1sZs
DJ9jvUSjlaDZPCR9lcWs7rV948lgiLb4Br2vZNb26OUzTKYXvrT51y1+veFQGgNbxovOJv341ydW
QEvex7uVVqW6N6oe8bDVmldckLU5f6c+7sTRWKCROJf4sCXms6i1GKuMLRGxs88Pmumkv0ukKXzR
mhRPJWHleyoGIVT0zHj2OE6/iMBD0ewWsv4TkOK762K3UbvCNsCc52DugW8AKVhLWbreSmVk1cTl
aFzr7ERvAQ1XT6XsLOI46uZ1LGTxKnI3eKp1hR6CWOGv2BemN5Me1SGNXHUIZyk6qoPI3gcQwTYG
bNItDRrWEI9k653dTs69igLrlymlt0cGUrarKckTopxKZ1oXeW08FG05/ogcWeGg0zRgTDqUzD/U
GgxynqdekNSaz+ykAaWCF/c+FuqGuMeR/q+7qrzc6+FOFpzEsrzso1VkNCOJD1lMSgsxA87XOE/k
E79MfSd9A8h/XzXppqALp+9rqw1vVVjY+2pAw29y8CUbIlcvsEKjbZqVyEIwAt0YBnndDZokqAoW
SU69H0IS5Sz6VAnCdF1VYegJHWntaWRbb7qJsRg6P0rnXDbNY5y0eG7OvxanZjtUCBTejfnAunTG
6/RXOP6lySFCFCmJS1V2ReZZFvx2TcxWhHVEebm1C1WWQEb6kpgfioyXIH6fvoP53eS1pN6n07bU
F++mkoaSSidV1ffHEBywg44Q9YvAj8xOu16dv+YTiyqAMBp/vgGYDfzc8VdHsl8UTwVfgsOxeF/q
vbvzyd5bTbHaRPA6UVuV5qWJam7oLz4/KBdsGyijsm/TF8uKS4yUyJUTE56UmmxIR9Xvq4KCPFkp
iCXxnfbq0eD4MV2h4nTr+wQvuPPqp70Kdk43lM6d39j2Y84RPKCqXBTBlUHCR7Sq6qq9C6I2NYhA
mVyi55jw2xUfBfSJNjA6snGYGPHmEID2z9UWulBsBWf407wtnG/1X4tlJMj2wN2WHqQk4tBCp3iV
of/ccfyaHo2JVALdIlhTcrzw/NB6Ov8glyvOrOeAOS8AJIFH4zccjx5MU2zX1DIOfqw3X22lD1+l
3dQUnVo5zE3+vtb/8d2Zh5xrp2wDZ57GkkcUTUDThZdyoBajhexYn62TWb42uzS7JrvEXUsgr+cv
c/m+8opyxJjbQ0A+EWgstCLNkHptwzx2SLQGiOUQlfrGReUfrHBZFuNKxPSQVtIYB+fCaXs5OyxH
Xry0YWVVnV6UpAsl0tqZ5DLcQPMk+KQv5NPgQ7jw6si7wkRSbMl2iS6sWacunKoVqxVTk8ESdPx8
U6T4dVvV1kGPqmzPlJlsrQKesCRh43vjkJUVC1wv5+/2ci6ar9mcGXsWGymmh/me/PVKiynNE69R
FlRwq7jT0O1+tccse/Rb03o/P9Tn95eh6Df4M9sKuNni9jbAgWXfSOvAnpEEcVbudeErQuwVuoQ4
YZ04P968A/t7Dpovjf481+XCh6OFfHxpdG8HM8s7HUsoETRsST2ffEIE7cWFgU69N/PZlOYNBFM0
X8cDFW7pyrgO9YOWE19sZ3L8UpEGt7JH2/+CBjXfZrOnxHOtZu8kXnvhtT1xnQbYMIpDyPZ5fRbD
a1PqgmHyjAP2BvwuEC8UOq/AxYJx/oaeeEHZvyEBYF9jIPsxF9eZkETAM7SRU8TA0BR3stybCBJ2
ssxJGIy1jhCVGCtuuz4/8olLNGeJD6ANn2r78i0liqIjV3eg7gIMLcPalOW/zN7Ov/37MMIBC8XR
E6amt5hhzbBunbBprENquVRYBbyMcV8pqJEXrufzp8CKPKuWHI4tJhXE4zsJkLl1vdJ0D3bjtNjC
cItgmWZQf50WBtyOUQBM35y/ulODwte12Q0wp6NMPB7URRkE3Kf0Dsox65ss65uXLBI2HjWvT5+0
oTUvgW+Xj40u6lyooFA6XyUa0OMRVaxCXc/leMgQMNfroG1lvnPNUF1iQS5nsY+BuDAiAAAz0+E+
HkiQVEH1ZmAgEqPynW7HSHVHsOeEVmsCEMX5O0mfkj/499wyD4joSzBR25w/lyKnagyrBOzyRGiV
hcMJBLbYdNCEr4akGn619iS/kbwd4RDAEParkl7dIITHulPWsf8DhDrGrChBpY9y3+rV1pgCIXbW
ELTuWtf89C43B5XjV3XKkVKP5rxTGZW/kX/jr+lsN9+KkjbuqhFujuCalNWp8s2d0LuWvdAow+fS
NQdwTraKrmsEFikuHy1Mt66e+gQZZ8L6WUpCxi3cW38yoWubcqztHaICDJx4mvR1nvn1dRaGGPED
x6p2QG5/x7hjHmsp1a/Sd3NvMwUoroEi4hEw2vFNAYm6tvVavo78Evo7BhlvCI+JZKtUvO2sgtTX
pHG/xX5lvroVpTs9H8e1JcFyTUlL0Tpz62lbNHpMgGhlb1QZuV/DEt9oFUXxe9u2CqVRl700Renc
2mkcsIuUhbv12LnjARv9iHNHoL1Fdc9kW5Rjs/eMoSywB/XWRnhJe4tJwXt1w3q4tUo7eYSMBCOH
2y93RP7MuXyTuAnSREJXwnbYlXb6Xxm0f1rVeQ9CRfqNm9fTDbXrdA38ilhKOx+vurJRAM7Q8UGm
J2yg4J+3HhXwCLsjfwaVtsw2FSXzdSnz6bp3mvZLJ4Pkqk8CSrg4QL7LRBa3TS3M23mnjF9XDFSr
NWHce5Xyrub3aW1iFoLBW5ZzeFVl5ZiQ2u4uDMn0CvDQ/4I9MBL15Ef4UsAYPJcOILsLr//HMWnx
9rMCzBFB7PChmS1W8sKnygtMyjg0sMAokE1wEghClQVt1pK+OHFPYzW8GfipOK4SP/NNGzJvF8Hr
16EnUVczvdHAMTf5I+fbrPX3ZjGZ5J6OZf4a8ifkirKy02B1yrpHGEH9uyxZlfAAkMRrtf50Mwi9
fjN0ZQd3Ic4ZiZFbOltCSLpH0Y3BtBVmMvrrkMYD1lBhRclG6k55nw5G9yRwv8MxDYYcylSbiZfY
8yasKnXqzMCVwcTBWsp37NfmSwaGBiBohPBtBGFRbnQAUtmN1Rt1dzX5Xd9uokDAAaD3BPiiVWja
V5XUNQOT6JBkEB7c8D2Lh9ni43uwWnETxEz0vt288kJqcg/JU8FG6FPcTZ3bF2vSLjQS4JoifJLO
oAjCoHM7kilhF/+hkE7stY7x8XfT2IG5xSGCCca3e87xoy255V4R11sPP88r+jral8Y4AhyERdbd
E0YX4wjM3XgjVdf/dkq/2rfkxdxpgPkEbjlDNHuLrLbn1tMw5KrG0Es8rHBcrtgA+LfuFA0PplJU
SM7PqsttFHOqBayfnQzfGfBN63gSB2AiJyfz1aHVJrXSiaRIsis59iWt+xhYz5QMmzrGVqHjRr5Q
mlpubT7GRkJAPQ9NCpu547F9spg0KigjbWNt/GmLsNiGev2q5U20Gfk/iG8c/Qv7thOLFl0NkPcm
glxa6ItNAOil2IXcNh5ivFLVhuRp3v2RkwHCMAr6FzZvy9V/vkIs3vBNKYDQxFls3gIdL75RktJJ
XutQ7prULf3HSIW+c2AqKpq1L8r4H3f885j8NyvFZjWMv1j/e+RS/iRspAFtJ76Ac/N2hkxANPtY
4DAktheAlyeEIAzIWdVge0rlwV3U0XUSrYfEZ8OR1HzZZCavOGdSkG0tse/rnChxGT75OCFXBEgA
yuuuapqEF/ZZp54rW2SqwrOvALX18bvUkKSj6VAlUKBb5QPRe/pmMFTEJF3LL+c/mY+/tZiJgfVS
ZaF5QDLJR8H4r+NbG/ZtYDXtdCDZhRM6/KviOpyi7tugJ/23QTXBk+dJ79r1M/dhMof6icRZ963X
p/gxs+TwSyR+//P8jzrxprFP9/T5d9Gp+mg5/PWbxiSIHb4b+1C6HQK2SNA9Yu7NQm2V+MQmkqEb
kYx6ftAPPdfyTjAqLWRDkLi1tCJUKnQ1q4+nQzy1pbrzB7A9a4gy0zdHc6hy9X6V1pBXxzS6rrB7
OMD/Rh8o1JBavyi3C2edZnwDq6KTeXYN5tRw1kBQNOAoJXXXldlbnbnXvJqKamWEYHgMI+38reb6
eX4NWad/DnvH+GraoauDW3DaL8koZ4+T5hCcQd+LAsL5iz75viMPoI7Imfqz9yHkEOEMBi41iQL4
No47a0ZGhvJ3rVyxjvqmJm9paq8KYf60vV5iAeW3+QG8j/O/5NT8STwhJT9WOtQQiy/dqqXTQTHj
7ve02u7lGGNVzeXU3MFK6XcuuD73yWOduTCHnlgz5pwcNL5kwaABW8yhWq7DAOGsDQK0954VW1yi
kzLkDUnrfknsaLhRlhtf2UWE5dMS4YVP/cSrTi3XmZWwlBjMZclGEjKf8npNh9bHxpHHGFOdCNwA
KePvmjCbSxuvz6cOhqMaN1cBZ6nf8cyS5YbeY5VlZhGdvu8pLX+Ii4kUxillN+4+S+S09dhwrZwO
YM/5Z7xslGJyoP3O2giZXqd+vmy3NXExNp6b0FOJPK3Z+yIFBtNWY+xvIyyk2k63QpLc6ebUDxhj
wNMhumDzYEB6vXQEWxwt+S0UyShYmUx70JzdxYlPM9JKkK8z7IexsnnpXb27HiriDS484aXH5/8D
+fO0YnG65Etb3HPmyxZT5bBn+rga2I1s2hi8a6zKxyFHV6dhj80ncJWT+2B7yV1dddC2hnqfCeO6
qD3uyjS+j0X+o8wy/7br0gvT7WK5mX8gjjpkSOgyOGYvo/dmOnyEiGHcNyn5Rzhop7ugT8QuIObh
wte21Pox1rw7QmDKbacCvuyqEUGQBQYHrT295Danw8jh+paQaug4XlvdxaFzq3dokDgMxGXSrnh2
8F5G4vOKda0IHpqVK+0l0d9yGvz/M6I45COgpru43GekQ4C7NrCHvQstYouZgxsxtUm1dyItf0fA
4R7GTvl3ssZBXEG+3GVWI7/nJME8nv9GFhPCxy/h3hDu8VHkXJYCawR8sUnsNAR0sKIrrQnqdt8Y
o9CuGneYujVAus648GHO7/pfS9/HoKjEKP1RM2U3uShbhaUmqeOYw77o7Di8Eo0Bnq4zjOk7Yb9J
vOv82EI1NlkhtQEB+umfrxlxDqoNFgAIHsudJZg5O869Uu2BL08v6M+i98Ys4MboTv1DERd4Ya/+
4ehbXC86a9Ohh+zoOKUXGyzddXKOj6SzVF4hHroqibeOmuDBxglIMaF5u1LZ9hrP+b2FA2Md5Upb
GSHVBX9gXx06mnsnKnPcorCK17bSfp+/ISfmpqPfN//7Xxsga6zEpJJ02MvATXbYMntgsLp2aZjP
j33e4bL40BASPtrb42FgiXcJgcvVfhxdQ24qEv/yDWkJ0bgjA7sMNknT13dJEwEEiCyFSOH8ZX6e
eDxjNvRidGE9oHp4PL5GnTKqdL8kdsyO9+1sBwtxM6IiMLQLu7tPn5WJBIxNPVRzYuo4URwPRV6i
lwZ6n+2Rc7bgqNzSeQu6tjDuTFRK3GiK3Zc2V59uL0pyxmKhpTXCecI8HpMkei+twoG+Y91SE2so
T0O5HI0p2s/y/6dQgp1YTelgpfSFFDSWf7y98xeF5pNu9dypXipzxl5pnFV1wlStqtx28Ek3RmTL
XSrtfzyxCJRjOl1aHCgoyNlfLJ5k1s0COAf2ny0ibeWVbfQ1Adn6h0rGpdrR4q5+LNW8rmzUkezM
dtTju2pPRMuFVeAe/NZqdrmrNbcK0M7GyFnFmRzxC4zM3qqvSd48f0M/D43ZBEePhWyXAJ+l70QL
6x7AhvIOVT51TyQT4YhwzSCgNKpPPtCWFqbAOo8KG0JvFA8XPpflVpXd6ez0I6qSr4bgwMVW1R6K
0Y5Glx7GVE7AtAPKS5nz0xm1B4SUNFK8Rt8loq+uy0BdEgEsvlVu+/HgiydcyxFwSeLQOx6iEba/
1jNEwt4133SKruaFa13MgB/D4YVAiE/DxoNBcPyURRiTvS4Dh66il5FjW2ukhPR5PqUXPpITz5Sg
JOA/ONHs2X9xPFBgR2GR9LZz6OzE/BKrKA+opQ5xA/sN6MHOU6V8hhaUArkDTR3+o/d8vq1MSxxz
7bmVYyxmesGZk0C9xDm0ZtJifpjyjMI5kBxrnXBgf5K6yq3rqQs1tZWRMi/sNk49VSgXeG6wjWFV
W0yLyLmlBOXuHGyt739w7ARp54RlI/A9VFO3Of/9LM9488U6nD2g6n3oJBc7YTI9xtBB1E9gz5Tt
B8eNbilcwskKdXtbRuqtSnEL/PuYswgVXwkKdCaM4+cL7SwM3IoXyZE9bPUCZAWJzlb4MOQp7CBV
Gy/gVNL386Oe+lTniByqN7xafKvHozYQEvO81/la+viVMqS+5t0FM1Vk4cYY6uqlkahgh7Ls1vg9
L+XtMSfNt/KvHc78/dAvM138XHOBcMnLSJrAQV1hWQezseQOwVC373uydmM9T36hiachCYQwddZZ
W48vmhHmXwo0KNde4Yh+5Yl6msOUinDjGJ1/1UPpesEb5JEoXHjpTeJCLF6xdXCRtnb4XjyaGniW
6vcugbG9rYPsNQXteqfLxAeYh7osd/sMHpyMV6bS1W3WDCyG+piMr1o/tmqt3MCmu16SVwULfUUB
2vlKPBbPzC5EYaORrwlkEabWfmdlwbYZV/S7xs7WNoHW/9SnZnykjF8CiStcRWSBW5ggQA2NclGv
F0m3IshGAAU06lhh4PPzYQeayqzRA4V5te8GFSNS60kNguURQnCSyDJ9yOVTXEHzDNWNmTpDQNiD
q+1hw5J21BRpfJ1PJtvHKsO+tipKzX2bQpOokdIYndtI0Q7DOxPA8RwoyLN19LrhecoViDgkaj0m
HDOi1tSmwZ7A6oEon0SAKEyiIbz3e5BCK9VGMrmqOdGPu9BPpnvDyjW8FEN6O9VKuVes63a4yTo6
aTu7k/EPBK31M0dtDDWswea6VBG3MfKc5mvfBzHJur0PuSlmUmU/Qv/lpYelA6pQBKhvTRUQcZ20
vxINnu2qiSkqK0Kf7ycHaFLe59mDl6ZjvapFrv82VBo9pL1T/vBsaX8JizKJb8fOMw9OaTGJdj1w
/KbQiW/AeQSpvgHzOGXTtEp5iVYpies7uxr0V8NE+RCjnOr4SFW2Nb2W+2D2bbulw+BtncD30VWL
qnhSvCLUZbEOOJu4w8+yoqclJbl9tUY6S6Ly7+boRaAwymRbOZO5Br2MXK227DeJroSWqxs8lHYz
06CjjBiN2CvWAwkt9cquJ/OqKFzxK5pS+9HLPJFf5UHrPUtAf2A6O+3d0Sftpk/qtEISkpD22LKH
1Xlr4iD+H0XntRs5kkTRLyJAb15piuVVJS+9EJruFj2ZtEny6+cUFligF7M9JRWZGXHjxj0hn1Un
jhJyROcDgcv/cO7UegwZJPOua5VUGzm7EMJ2Iz5xcgxNoziw99P847nCLq2p5ZMjH7gUoyoAtbVt
iR2zWMxPA4Y02Wyk0BJiSqodb89c4QUVyagGrCtKQFuZ4W5GzKSsYTyJluerYsp3mCFdUizRN1ng
NHrnp1W66pavYr6bdNbfzI/NP41bwi7ROmf6q5gJiV+ZXs/VbrJUkqnMwQo8Xg1/ktiJeMj6f3qF
yzSoSnQxXw5mfSx57j80fZj3zA7yq5J45b1wSRr0F2E3u0VV2i+mrSZCrq3c88JOM39YW9KOPbxS
sBf6SMkh5SAJJLt88AQBgtRhIQWRfFYY9BFApOGlGlxqnSdVUbc77bDdh9u45ut+XMR2MjDg5mE9
JuV9GLScWSdb0N4Eiy8a+KpIjiqkOgRUcQVVI8TvD9w8BHgBa9MHwAN2+VkVhdL4rskIwHVqJmZA
qI8J+A9CiwmA07uRKbFYzNk8pnkDYwIo0TFzSicoVyWL3TzvI+MhcJAomXO2WFL4DbEbMRuo1b7U
zPqPNqjk9CVMV/+li2r6bA4+1kGICH5Wc8PZ1TPBgSRxoAz6XFrzR4vd6VDTl7IWPP6rx0oPtUkt
/iuIsIOQkpfegerM9V0nsdntUtud8FiT0t2sJXSWzBR0e+NkYKwiltuaTuriZKTu5e0745dqZyRa
cXfl1O3ZEOsA80CxJ4nXNjnhGAPLneDFChnjmlmQ4XXleihqiDTp+GF5qRMja89BQ+4Yxt6sA5lD
PmbDw8nMXlj7opn6A1u9wmRZzARyIeRavJiDkh4Aew0Rgbz7rS+zc1bNyV7lfk4Cr5nSU0LbyJGQ
m4Tn28Vc+R1hDP44Vfk1nyb9yWOL7d4uc3HKHfKuC5BBUY3l05dTiobpZjJoFU444v/1cDLgcyXJ
il/BIi/WVzAmK+R2MhsN115bWHCzmyB3SLmbsb6/uMPmvSSiMe4iSQo08CQ5qINR7ol144/NkvxR
MnaGZi9RY4tYT5IappqZ1KKy4rB0W6zVvfVTrv2DF4WlI8hHVRy4aOeLkg2ur+pCjYbcnMl0UPNv
rZqcV6ZaYLNzwySJPHP1a22DmEGm4KcxJsgT3sp/gsLTlOfaJMaz9haVUOdxuFbqxtekzRqR6Xm7
504mL1C15Gs6qdqxaAv7m3V2T39iyXt2jk7WNX/XZVDjcRbTo9hT02c0eQ/+A+DlNTftvUoig1IX
WaCQQQdJEViYL1W9jvR6VELoTu7LuixjFfDWVhH2Alb+iEqj1EnYlP+nZvp2lCqh8I7TQrzUt+57
qzwWQEapKSHx9EPYcXq+OblkAA423vYi2T/0Nf4PNJGyTbyfMifloqWAluz6t3qQEBD3WaSs8E18
N2ZQygflsW+0fepu2XUba2wEY6Uw8aXVBf2gksy2rJDBfep8vOUOY+um3+z9iB3zY+2gvDtZ3r6M
zDbfV4JFyKFJE0ODdsYEd8xN2CsTiBNndeSfTadszXLb+ScqRw3d1stfMmh15Nxnw7Yru/aiDCV1
RWI1rm84ctB3pHx6N8psbfJXY2wO2zBixFgxM8k1Ib6N3bCJ7PZHer5ctuJ1soZKQSVI7buaDUMZ
buqM6blxC+3MTh0piQyGilDBHP2bqyxzlbQJvmsUvyUdjK/l6famNT1XrdQdhWBbixTBbHICbkvC
rSYteZ/VjtDyGThnjMuaGFySa+JcUuzIftFablNr+2/lsdzry2ZG28II2y1avPWwF8hfb935nttt
9qZNSRp1bWLCvFLe0NJEF1g9UDxrqgt/keXw45Xiq3Q8yBFyMyLFWcq/Tjk6VGnVVhzZDcqOmy0m
hmioS/rmtuNhAxWwkxhVvZM2bCsMKdbCAz3B6x1DGnH9tmxxKEy6ck1XA0gLFggXfEHPdZzKPhq2
gd9D2jkvxDvzPcyV1n1wRGlZaOdTEg7EGUwBE4G2wVzlgcdaCzBCStaBiVM5AslWVaznrWz0/UpC
Lx+uGXtcKJ6xIw13YHFUN606IJvSKaOhy6ruYNaOcmQG34dlZZl/Jbnn+2VI4FNYSDzGipNyxD3v
z2SORgwEgIuoq47mDffssOVAqsk6r4+mkzUPropLLGTdhRSZG/22Dbpna/v6yKdVVuJflC7Sc5s0
x60d7qDqnqtx/K9yRfLSr8OthuD9jg8XRzcrlRVCdt4UsUTK2+Fk2UT0SPrdaVbf3Jimvoq1l3+y
cjHYv4IBiTuqMillZUY4Pe6TPNqkNK+EY5E+SfLGGDYsd2NIddMZ0AiD0RCLGK6doiwYmIvexkSV
LsaFKr/gNs3fhsUoDwCiInWWl8FoCbDNmpq9an7/+miXT5z5XH8s+8eG2qVYnJTXVDBl71Ms/NqL
gUXF11dZBLABSu7//Iep2d7U2VxBlni2DTZW9IlAYXZqwiLpzyxv1eEqoN/RfI9X4GU8wIs63lbT
eFl0PaS+MqNmTPcEe7wxZrnx3BVxOueEwzLGla1DF2x8TsICCe3Ud977+1Ka5O/kxj/NlF+Opvy4
FFABNpbhTPAKXwtBVqSym+/EZnp+V1f9M5VNhp3XTtj/JQbrKdGzOmgsO8ehx/ZrWbhFrHlVy0HY
/CaKnAPV2+wQziKwC1YADFg2Y6I2sUjmT8Wwf2lkPX/0AIwq7aHisAJ4sVWR0WYXMrxmMGHCV9rx
3ZLGDCBm+alKl+hUadzM2SvJWcb4RrhcunWHWqk7lqcWjeX6jUPGJQl+MmICA8AsjkWkpQ8GXr38
IcH2lcLohVLu1o3pSAo+e15gWPfzUJzszfmiIDtRLgjqAt2OE9ZCQ7tRlFAThnVZeGN3wKeKpxX5
H5JANvhDa4igFOvVTiC8LaNFtm12dbvlBegSZYxevZhq9cfaGp13R+ahS/BhuCAy+mrpZlx+Qg+x
JnypuVOGoF0MzgR7X9jah5iQ7AcRy3zm9fD4yjqHCt1alm0/5BNXWGl/wtz52bLim3i53tcqdoAJ
A7hJpVL9eSnkHvAYPkxzvRTT7AW9aEjyJ52Nb6n0Ccxgi2qi7so7csRAt7yryXptFuIgMovKYjKz
F1YYSeIDd+DbUmuOHWbdUO00dbfhUPIVt7WJ2CfMejLV3YhP9Oiqc3/SGtIi6oHtaABUp7Qwf1vT
Pc64fE9jLh5UO9yPypiax7L12v+w6CYv1lCAmbSrco825kVLWn83SvOvhu38yHpNb43rgB8mvsmp
H4aW0cH8XEiWrtXEu2F8fNdcGAspAAm9+dU8ubNUnsMh8Q4TPtTOHgs/40I/Trr7NHbMn3CVnrOW
A02OBbxEg7p9qAj5JkNRBp6uvLrbzPXa6OZpqLXjMMgrXO6vUWN2BNmO1X+Viztx1vJDkUn53mdl
yZfkvpkG6arAC15Tmf4pzfpncBzycXv+VbSm99ranqVOCIU+kzFaa7q/Nd05nZw2IiORnHxDWMRu
VyLwUlWSVq/yER2vDW1iyijEzTshttW+XdxnRmoZNc/wka9KEo/DJp66bXQxuLbVdUzby8bki0EB
f580/hGQ0INPWVnQdl2YcJmzXxTxptj0CWiHfQzhztxlTEyC1C5tf1Q3M1iJvu5SssIGAyDbrFmf
0nVkKEex+oppbt8idQnGyDItSASNMLa2qM23J1m252J1ThShoTF495H8E2SF8q/geWXFsojNeeqh
CbCpU/eJutO1oX/CrNw+1RpXfVq1BQYtMe8dWo8dgI7xybBF/Taa5McX5MUdHmOfv7hL9WDx+iQl
fN2rIvatDtAkC8htdfrd1xSshMtBBxvjrR7byGvyW9EKWEF98ReSjfZhtG4fdCPAwkER6x4RKpal
9tHW+X+0WuNBS5cIosyh1FeYM0AYAI5Mfj9q96V9fHlpdhc15WxWMOJSzKGKbWn8FPl4V8beAB9d
PudqU/9Vyu6vkPxK+ywlp2EURdgTLU8yDQkL6Hn3NWkicg7elG6rfKEUsah4MBUC/ZXW5A/p18xG
YDdsI4MJi8RqsYn9YIwrRlJtJiFi3Lgi6RvsCuwZ26AEOlOb4AM/iqyLidx5t0f7yVLGGxi+0HGo
ENBrfpt2KXLflLm2z+f5nanhSashc5DEfOptMDPZcnVcyb9wTf4ThXF0ap5eY50KwOC8kEqav65V
cZuHroiyeU1x7S2jTzpULJuJynGSccFMPFmo6KWWvU887yrHT5AahMlXg3LUQeeGmDVeWle54Wcm
Xh1Ugd3CoWvrVxzIbaDwjDQNfoO11A+i8z5dZQ4XdfYog63vNilvzDriWojYsZf3Kk+Oi5wvnF3/
yVkLKdCPeCiOfQF0zZEf0JxmmIbqfnWT0HS359kl5t7qlsAEaAOJHOpSijMqlc6plvV7aUiIRaWH
5JOfZtbx8kz5o+OAuprLELOokO/6rrg4UxprljiaevuLpAU7sSrlNXOGs55tv2pOPKViUDKvibjq
BuSdgej4oX3VqhpblalnMYO4InRy3DvZ47nt8fcKBet0j9Eef3V5wqX6MekEpGL9Zb86/0YxjsvM
ZRG3jkRqEfBV0qJK0/xuM0cFWZxeWMm+2F3KvVmL556nyU+9apfkaHfkn4eY8E9Vjuwye9pDyWl3
npP+R9Y9FaS1GqHnTiAXkGgMDNUTFlS/KLxQZ9E1zGT1nI6cQnZenTNtkaii3rV1+r058xvPh4Nu
jbQa9Wc9uvehSi4QH983lohDs29vK+JlqSSnsstuXWJf1G0+OtJ9Z7PwtRuq65ag71jz27RCMu3V
IrYnxB1wBx+tLY7ssn+0HfkfJsFD/FTtycu3v9tqHYtFl7xi5c9oZHesaTvCYxpftMQHuN07BqaH
OHCQmg1WdDL/09J0t8qkP45jde904z1BPiBDt/AJF4wrlbVmJpM+KyMHBLmfXtD9Z5n6jzv41dbK
SzYJpE6D7WgLFhGF2ftU93tOuv8GUDaEkEA1VgAzc6DChOqghkqbQbjLAg/qiBF4ivVX75pXNr8i
7GFvGX2AWyRYjt1B95tEcKZkgxcMlpCoVmZ1hnizTwXIOyM5gXZQMDovTxC0vhO1bk9cx3Bry+Sc
1AIaR7mn0KeMkZzZjpcE7Ne+QQm7bjkRxJ23yvekpfZPXIoBogOieZgdriEqhjQpAzIwk5NGk8UV
kI4nobesRCvg3Fhj5o6szthoF594bxlh6T6m6/jJVjcOQBAK9Ua8uZLxHrGwt3NGsENzmserU56t
uX7NV3nQxTbc2mLN4iV1d0pmP425Dl9u8Xae5DHR1HHZ9SZKg6eInZuqHzbFkM2nim3hHTZ7vGed
R3eUa+uunozPUWmm8LGGwyZDTqFFzn0g9Y7flehHgnfSgvi1vn6eAVBZXl2FpljmXSbNdxMCA4RZ
HiYskufEUcGETCothDpnAfsSbO9O6VnFhM5yig23F7iQ7Yh/6DJ6kDfWCVDqqZ/nqLX1w0DcbthO
23Ir2L347B1LiRFpu2DrlTkqlBScg5rsJDQPn+fPiIt+bW7zptzTpN2+s95dwy23qn1qEZZFLysV
wzcAgD2JpDVBIrDL41I6vyjSyG/z4iHq2Wyq+NusQrjIyBb0M7W2dk1Rt5dZ6e0o1fTttTChJ9fE
AkX2aq6BS5jOm/GA4642WATEXx0Mi9AgYq7TfyIroVGYI3KVR6CcxnaUOSTPKceXumT5bdN4z7rB
RZzQMfVchnRKXzFBA+QjGZKm7Q6B6sJVtwBFzHd0Glc2lOzINtsmVnmIoU1P0cYCQ2ipeM63wkF3
Q5YNc0PMcTEk7Nbpf1EBO25nMPGYmx6jzCojBGURrw9NLsBrkxIuSMyRyBuyjyoW95PF8S0zOZrJ
eKLNhv0k1HvFnlJEAPOpXbSveUjupUjQVmW512CEwOzG3a8lDDAA+PqrUK5ECLSh1YMss8TdXsqn
Qt+AgZkux/SjGhLqBfmFAYNJb9Ij6q8/WlN8KAacuarQb+yUPo3IHKHVaUf2SM6ML+F8uvJLCLQw
GFuXFX5SXLMkFFRm9ln00H8Lg8S+dj2rKJk+EKiZZ1v/rBX72prjzuiSK4POY9Jbz90mz30+7Tkb
HpE81hCzqV+eAGab/EZaouJnNnoCc3K3YMmBdMoUNKpZzStQFRcIVab951T9Sw8IUyt6xO2+bEJG
x6FCi9vXyiuF8u+qj2+NnNmdcArK9qZjIcp4stJtZ61l5JZTrPYSUl1FpsGSEANRsOq5XulRv1vk
SnSYpLsT5F0GGly+WhjPNaJ2uHW1d0ndKWZ0ejZRVEK1d6GsqQv5kAY/rOBq1vMkMsrupW/VaIVe
CgNoPlSKjSrROldWSf6ttXMFXoI4P58mFlaQr9fuuEy1ycjHVk6pbOjNKHaMsO8Bfk1tLXajqbbn
rVJZ4cJRywtuf09zrX5OmuBcTg3jOR9nZnWCtPYlh1PZk/OK1zlZPqi3tihXJ/4mYpgua4+/yxmh
ok+rCUR0ULE5IryGmeCLY6XNgDmcvTgFbWXdjmmwLOkfBCXO9jlbYtWWz13ZU0sXWoHanX4QUcDp
tylXbv0skFWf+5ACLPhfw91AR0Ku2Yp41bkr/B4X4NMyyeEtnR5Fcg+5aUYI5XtG2GbBhHiTiVIh
G4mLcpA0wiRLzFhfeLgmUYXltsw3qc8K5UVr7lTQnV9bDxmQJGaeE7NPY3uzrajSKvVoAZLY4TQt
Pkc8ZpdK8arjlPOINiYCSkfwGKXZovneRDSYwQTj0tINv+hd1wUVZTk8expYEjjh5w5TBz65Souo
rwYS/aiwwOb8FtzFnQM8bnUqNczZOYkAD/LdVlxUilPh6JsLIFzEN9MU2qQYl+U3owhG4aCuS98T
g7VXXeiyrDnRTnUk7lsrgzrozhzeonnJCaOJkqF0uBaVd0AU/bVus/x1ahflxZ76/JXoTnbLsNvt
OlUyQlPaLCCtnspmQnQMdIsVt8a2aa6ZhkcmiC66X2CjyUqxZfSVcitg/H2mczns59QqnqWHtjzl
rRGTtDyHaeN8jd5AFGaBMkaQmB2m4+CQMudMV2txLOibekmCOmIRXBmeE0f9A3I925W9MI6drY4o
1UytV7t51/VVR/OY2h1Jy6im2WYkO8bOBLSNQ+lvLI2FM6xJEAhDMV/MRHUiNjV0X9SGES8a53aa
6HWQl2MdZ6vyr6OMOliwwUNpW2j/uV3cMmyCgBTSrxFr/VPNlNvXmFWhdzSM1BzjgiY+xYqafNqG
su3kPO9n5BpmbMprj8cqBGfIegE2ifcBAGkTKsmYnwt7JFhXaShj5KnVSNaqCjfsTHs3KharVXUd
reYQjSbOYk1mTPH78cmp7bgemqvW8FfbTHXtooj0qYkqTuedzLcucI0eNSP3Nril7VGKOsVxOJ+2
Um9IW8zPKkxn35EiNABsh8Coe38cDGi485yGAKx4JKVB+TMyS7GX6ZOpBdh54f23bXPY9dafzc7e
S71dIseeL6pdnPsEcjlriGevlX/zwehZpFtOq1aSyZephAoaOdEFdXrglikDk8Gyn5kIY132UFoq
2I/JxbLag9K12LcLhE5lYSiy2iOkMPOUiLGKODHuRImeeqvhibYQ2sd5R0vAc7M+Hh5BrT5oxaE0
h4GQvGyh7jf7HZmHOYf6ckfT7P7o23zL1dSK8jFhINiP/wA5RcBHQnYZ/qqdiAdv2KtZvstG6n9v
My+tFDSQ9XNGVjPaQ6YGGiweODnf+Vg9U168QMbFaCA4RXuAT8bGZ1OrKoJCIINJ9mc6O+fTlInD
GWM7HCXUtrlTjQDYncXvpakcSrs4kty/hGkr7ppT36qxCU1HvDYC0S/x9vi3L5XJxDZTu+uEMcw3
RXNgsQHCqxWZ6hyrppcFLT1GsDl9y+p4/Zlrxl+1lAeF9p4tnPWRrsCqi+pejAF1egDv7ZjFO5LG
ISlz8nHt9sbMUSPurPvWFhYEwTXgdDxuav8fwXzmrp8cx+dQi42UPqkaGoMReIv1IHPVnegqx4dx
uAW1vkUFD/4lpbSITDPJ/clW4K0P/aly2w+YqXPkmDQkj/lEUwuyXZR45WOOzQD7uRp2xTg9d8ps
+9yRdyCh72w8vVhV8Yy36tYV9a+yIMkkPbTCIUfdL8dz4VKleXnLF+qAqjSB/wSNyV2QNc3PnHaH
Rm/cvcU6qJE4PeAZrYrA3H8bvfGDy4dnsuxASs6N6rPamfql1A9dV5/npmIoC6ceWjRN6eCOh5pt
abi0bVBLkqR7suW5cMrBT9mq3FhVdjbJNWXIcT/M9KO2tbyPnDmpdEmqod19rDafWUk/atnwKrTi
leXagHD+Q8orqHXeTgylyT/EVIl/emf05oWWtsVa00TzAnQS0iX75Gp9dOv2p7e1c2lU57Xf9GMK
GjBMNNLYZ/e6aNk9hxJGtburZoP+niERsau5v9LkBrotQGVWT0PBH6ga/826ggw10x4shNO6YKGN
tj+2qEoY1qJtffx+LOMpz/OnGv2f04vAm9TaK27zU1fViV4A7WCW8dSLi8fIDm52ckc/+um6+amB
29itFCnK8orE9R8ErB9nrZ+6RwdYFtk+08AyM9VlMua9bXI+6I1+dBvnyNH6I1bjQVt3AE82T0lj
aw/P0RZObvqRTgqCCHjywjBOrBJiaHL1kIixP1UyfOCWp7BC1EhzynuyzC4ZP7dcOJ22XmcqNi5q
MLbjZ49tr3Wn3zJlPF5NfXtdnTWJpKUxMXZg5tUQcb26u2cWTpWsV6JNK+Myhfthy/6m4245r614
8sa0fnLm/qMrHV46G0uAJ6dDxoDFU9ybsdGPrTbujDQ5qZgY9FT+U/MZeF0pL15p7Xqx7B273pOT
qwZrbt8zfTxg3OXp87J3vesBgskNySyzInbbynAa3e3YWPMP4y20BVCF+ax9elk701qQjNmNjJj0
IVlfeUesXekqz306UXqvtc9LxYTPmP6INt3Jx0MtMCFZa/PmDd430OsuIlWftJRB70AlZPZudWij
7UG8qfb0qw7ifcjLXSI4BY3GuRBe+J6lzofTFjg2bGT9lWw6ZhMZ3TG/eH55tMfGqeu4EtllfFq3
FFm/a74I2PWC2Syf8WTc9ET96znrlbDaS++INDAd910x2W42Ns7ORsHYYskOa0nyploj3+7ovoDi
nH0dfAXPt+d9eqipV4dmgBm9R81evFrCPrtL9+At9Hnglbi5coZ547j+G6z+jFHyX2frMGWH+j13
ZeyxeKT7ljXHU9uc1C7lu8Sho8XlpP3YVvttF9RFg4thoUdF9W3TCFOM8H6iJxO4t/VqjvIAtTMN
jKUlS2T9mDrtx6SLZpMH/0Wp0grn2ndZa6GwgVOi13wZMy8EgEcPOhjHcalUTaSoRRZ2oAf8bEZ0
5dI5YY4/auZw0DZ0m6ESh6Ht/hppenMa5oy9Mu2XEoz2Ynp1VC6QFU1k+Wp+1ANbgczHFYgz2kGi
M49ql+3yUeGw0xefse5Lvlqs5XZfJlhflziGOGtN7bguWIdgp00+Ls0hYPoNT3FxcubgFBVrK38U
r73S9X1r7fRHV9JPSGCgiD03DxStF7uuYwprF1DXWQ4BTdl8VxnGnxybjDdJejYTP1ox1vvaBY5u
SVTsSe9iK7GOds+D2rLQTCmxfORVZl3aYYu58HsIovyX208XxJn3arJ+bW8+2uUa1Gn9O2p4A9ey
0AJKx7Ar3IOXbUAbaRmb0fqa8ipCJ9GOlbH8WEwqIpiKe8xEF14i5LE8ex7hG/mpMR3oky5pZv91
1/x98cjiS6QBUF35GTc5hhXkTJyU+6RlEEJbChTbXvaemkXmkLP7lgy7lntoc7Nj5axWWK/pRFHN
bY4Ac7Yr5O85Lb7pLk5YiA6K01yaYt1C6MCKbyOrqNP6uuCAgOvImilg5Nz2sGVkJEmokwExVbM1
1L6yCEUnnzeVO5deJI+R2Xf09X+4bvaeljVB3SG6pL3zkZrMoQ17ufTCfK20dPULC4I9cv2z4AQ+
YhPhsmCYCaUSfaE2aYsUJsbIIepFz5zmySjU+zrMw55Sam9WxYsk07wajPWocnYclm6Nue9/RcpL
0+dGtHWi23HjPLFLj3nAW46JrX8QNPXF/fvIpod3uhpEQ7fXOa+em76qGFClHgnolu/N7stmVPmx
LRveJm5SVVVllFPlBRqVXlGWz6TS/nJHRq6o3tV803zwMj8gD2KlaWTQicwL20WeCv4af+Syk2RT
hFzT/0FMEsE0YyNaGaaYDHaDTWzfjOPryGaV5tleGPjmW30lJwINYK5/23xOQo2vHNuZh+jiZqFK
e0+P/oyGguA2YX7TAJGOXD0IrDl62vLR9dC2K7N5RJfxoVf6enys5u4xOYcBjx1IXW7Szu9KkeCQ
AuBuFHWc1iq+jZ4xmNJ/NKLn0EyS64hfwVcRYfzZmn+FUAmWzIm9MG6bnl3MYtLCvG70mKx6O9JW
Jo5W8lUvTrtXG6wljlNeS7yKvllYvwA8n8mvs4+TzEz8wDbX3cDkTsc2xuvJzwTcPFg7/Uy66kHr
09O6Zd+6O1mcR+B03c6ARVvJtyRxBpKM9PncLThpEk46gzVpLHZLE+IXQsNN0JBMb8GL6gagAMag
dIu9EN7CKWLryC9eCGc7kpu1xoR+rEeNNMiAtPuT16nP+co8seRQb6Z8n67uB6/c0SKOk4rSvuli
+MO+yrUztT1Xl7d3FitcBNYQuQzX4kE5zlMOE7V1YgcqXMCgj4hP86kwJvL+KZSUkuenLx+OFIT8
yQaFDeK+dyYg17P1pSdF4sOgwV7Y5kMA1BXFZjVJALTIqlsaNIChRStQeOaNKYvZSkADBPqtL/1R
IyJHm6Cs5lpMzRqma8nHFtMTSOIOObzyLhnhMHe92+4Q/JQA5GGMn/8G7DYuzIdptLb/CKys+xI/
uZ/J7M3bsimoEIDyDj9sZr82sxGNpZEdDMLcSEccDmND0EJmrn+2JKPbcsKqqL8dJE+/SKfnzGSE
oePRkMN0pIqrCOcxo85hVuVpKHMaf7N5brvpZerK45or+zFXnhpNe+o3SVE0/9W32o4IbqcjNL7h
/VEAJ+R3UBVyaVPnTLtKKrh/KpShiYNpbJYbw4V7NeEjmByiIB6U44YPJqh+A3qFq17bUCHFemxb
7bfX9GuPPT50ZRZrevntjfLazIwHeEY6v+XxzsmhwX7i7bMSsSpnRGMsxMcYhkeX8BgYcnR0F8Ly
Yd/2YjqxaUUBYesVnmv9SVmVxZ+NKU4NBodsge3sWjdCyo14drOfRC0uGlkqhOiXuBO9v72LnthK
nBaMa+OMzikQSG1vRGitwdjp8YgMMdUac9kt/Y9kzXNjdjKwvRHLWuLEtNE7FVK4P+JRxpd/xmtt
Rfi9+F+aBUtlfybGXv6kJC/vlwKnk5KY2mFl8TIwB9bApPPb9OKpVLsLgMz9ZKnHmqAWxurmly6b
crfIVuwGQ6uw9zSolUMnngxw1sz6xTdzxSip3buwNAhcvfFSctNd9EX5xfj2onvDXSvzsyxAxTaV
0J6Vpb65cnzH9MkTSDoCxquF425Vf1qjv81GU0RoAEdpJ/EqNGKT+C3aw1qchJG94QOc/TSdq2jW
a8kknyVU4ebnpeVlYSgLncJL/9VmBbygUk2cx2B6q7FHspAwkbuNiiat+n/OTIzENm50XYmZ/zcm
1rRLrK7dV71+rhGQMMhhNanXJqDIDLB/3CyxsETmbJGimPFASI7XdS1lhWVzbnKxNgYlj0jbGJGY
BF3ZfcFbZywwol4qKi7CFbc2U/My1hJ8ILilzyOr70FX/k/ZeS3HraRL94kQARRQMLeN9s2mpyTy
BiGRFLwroOCe/l/YV//mKLbiXM6ZOWpDdJkvM1d26wAnGNNd6ieh7oNn3PHBxspJYMZQnDaD2yxh
ZpXWMc+4eQeAqRXemc1o+M+1k/4Ufb1vM/5f6mF4kTWuh6j05HoGSvF3QCgQRY226jt3o23dmlDI
cByY23Vcx6MCEWzyzl1PzyG3oR3fwhjG5NbwIsDH9MzyjrasZaPF+CharDfjBJeg6K2Dl3BSlaLS
q6/kJe/Mx6rjTrmADwkdyO4bRCQqRBKsF4ZNiDafQlgZ/LtL8zml+eNQGZ90DtdYdUgj+KifewAb
u8a2fjc4YPJkfB3N/teoiheiX4CI8HAtMVyw2fpFnwTXOxG8486LCS5Ux2Toqc7mi7Wa+W0oFxvX
aRXsKe2GABx4KOf4Es9txJ914Nq7iazmdXHgVou0/kil/0yVyg9UGB4+1MRBc3ROJpZyac5vdlSc
Bjtl2pc0P0UdICA1Ov5YcDVs5AQ1e7AJhs/tT5rdT1j5X520/UhtedZBfe2Ee4QqdvFj8cjFQhwW
RmjrPkm0nGgXWKsXzBtceiL7xYFPz7F0NG+iPjnEgX8eWW25pdUn8taPth1t+94cNnPAUNIf6vdo
zn/ZfKdl7WAtGsa9a5iPvnaPhMhOAzI8Pd3ML1rlHa0gw9VnbDuNqoSl8iPrgp6+9QzUIgdbwCrN
ll6NX2leUmKf+eVNQU5l0zk5CqldrxTKliXF574bGeWAhIZXw1BWgbOWUsyhbW7TiOskka99MEzc
VMrorgB2ullM7pcGDoUZU1k4NMjLTfExMnhbovqJ1D/mDL+7I7VKj3b8mrb1uQ841aD/nhasonew
Yb8z/QkNagX3zZTpcOqxZ1C9UYbR0F1MPRysxWK0oiZca9Na1WMfeVDHMArUNqvEzz5yz8rw7wJu
5xt39o4zi/hGGPjwM3pHTCtqws6xwDW37UU14D4EZmiL2fw2a7Jzt44ec4XhSAp5dYCybwoPIwV1
JT8bBEYnKa+2NK6cvadT5jAOZrhxqGYUAe3EbB7WDNWWQavGociCBioxPXMzHN9FOo2HSOTxcx/E
Q6hknuEhF4+qm27HdFIcLKO1Vh27Qg4pt7FO7cDMeOlVfp0MNd4rZQU55eZ8LhiU83mC2BO2Rent
GzfoQnz3EaIraRmeC7P5yJQDNs0q29CLEvEOp9+7Fm1ZPjKGx6VUxk8FY4gjtxqFvi3UAaZlvAW4
n5wiGWQHpZLpMYC+cYMnrQ+2Y8cQk9BrhmoBiFvtpto2d7HTcrk3NYv5giU9M2vSUehw2TZRTLnA
Fvkn6anxhblosh1iYX/3hig7F7LGlKmw6iVCtK/JkpSnUffDqUu5SrSi68NaV/THFJG8WMOYLbzI
UGPbLOsWT3aXX8A5TDKk6S5/V3BzMEDFiJxNVv9cclXu58Em7aX67gDqvH0HHGQy37e0cMLUjtB7
veQ+L4gDpqJ3QqIp2aVo8W1zwXLJkkHLoLs9k7gek3V2ZnH9Rorydi2Hl30fTc61neWvoIJj4kN3
PhdVjuEcDugt3n3mZJ375jtVv1+CyAbKaXUYSm04/550+tAp6ZAL60FOx9myf8mgcs5GO5YXc2x7
nquOoqnRGUvuimtOoav76qDgmdGSwtuIbLe+YRTg7RrG3CeGkoqjejIgF2JrZIQ4PRUIMjuH/ZCa
zjE+MjoqDxndEJQeGjbCzdKR6+ja/t7HssBZmlIlaPXOY06qZZ/nMg65GnaM1IdVrdHph7u0mB3G
wejZPRKWJonIto0d/HmMn5zHcem6Szst6qFKbT+kvVPycNbxrbEg5ORREjM5okp94xUFphJZ4AOu
6/4W5NNy6w3Tx5SZxY1n1/7qsuDMlxQLqqNkrCkcdT/KeLxzcmPivhOV1YYZ+ZpCjrlgGSku6n8E
q3MTcW1cuV2abvrF8s8mM9Et+a6a1XCYfhlFwxAiZ7rpBATRKkfDOxiXxdsLgJ2vg8xwgusK07Th
IwOblCh+GrmrXmxEyH2i8ycPliQyqbPcLE0bPc18BqpAU369/x0j/UM8FzgFSre7VmyAWf53jNRU
dlo0ZRKcbMKUn6j2HBvbqLopR+f1v1/pK5jFIzBqM33xpWe5giaUL0HkxsVj0dWVf8rI1fOdOnHy
o4tbTEuFN9TyDc57+6A9Y/zAJuEjvHYoIxWYmKc+jxuuy3NAFdl/v6kv0IZ/3pMwibrDqHBAFXz5
+JXBDU922j/Rr8P8lXash6a36GIcso4Nm3RJ/Tdmg7Umnv8VnIURTK9kAEAQHJT4CopQFTCcnOXv
LGacAzYq9gmPwrMZzP0lKuvfugcsLtZfP8eMc9SkPSkev/9Lavl/UumMMFlLBKHsleX9NeqfGrmQ
g2bTYCwZqQNQv6q/JCKpr1jKV9sGYNKf3RzEXKBmL/rLq//P986re2ItoPQ9lyqdr5lpnwMVWMH4
LEXC9T62Qtov6puixQ2UAyM5/h//zOuHBadgW7iLBIiEfz/lWmB3UOS1zrZpZwyik+RHsWDCY+qC
A2+TTF369t+v+L/xaF5yZR25Fr8t0/2KF4iUqu24Uum5KVp3S6kld3ZJO7WdSmPrDU6zQ+dd6uzs
NuzmOkfY+e938KevmE8KA9XhCCG/tiN1IEMWJyPRx6XHIPaPCt+TvAXtCQ6RiUJU/4289IcHW3oO
mTkecNeS/3wl/x9TZjU1en3mGSchqtHdQj1r591Q+MYbVmBx05baoGfDGElA1ZVR1EyZy8rYEYil
acVSbvoX8ML/EB7Wh4yqorWgOwBW/wUGAMqqFVro+IwmgAN3Xa0ZSZkilX95oT/+sREaTddlLm15
8ssrgUJlJuUFfNdrphHrhB+9krmc6k2sRXFKeiTbvc3x/vcQdXOOvbYgE9pMZlb9Xxe09TNLD9IO
qgS0KfvfT3oJc8xkns1nVkG0hycyHulqfLWytNhaE2fyvzxlf1hGXNOmrkRKesKhs/z79VTsdJnI
kuRsThG7aSBBlG7APCcKK55h3o0sAvvFjOMX9l81/uWL/8Mzzm/LM92VPUMH+5dPq2yGrP7AnCDx
q9896D4sAgR4564iTWxjGPvvn9Sflm7ifzxKODVgTPhfUB6WYZYREaD4HFRC3+U0YZDzrOz5FmQr
KcJyEGG7Dn0qkiRhC4YA18CM7jx25d/eyv/gFzzPFfDKOR6tj5b4soKS4OVcMMn4PNZqZoyZq+S1
6sr6GXcXuaJeWg9UQkwPQz0t1RaDISpdLaWR/eVP8Kdnn40MEgXPASAV78va6vdCdrDN4rNnEn2L
u6IkiR2Z9+z26UEbuj4bQdajW+YYONCfN4Wl/kqZXB+zL3uqa6MSM7Pmpw7w/N+PYZ/VvZynPj6L
CfxQkEXJN485eMhnj/9SsPKnJx5uDMocOClW+C8v1UZ4bPuGQHRSYcHp+pl+URQynBbesM8LKiwJ
X18EnMX7/376/vQZyThAsQLYSsXLly86m22/FhMK+pCUJo6GppfOmU2vMdlUdJlv//vlOPz8A2v8
8rXShQU8BnYMhxb5FebIjCix3DQ4kaIb9ba1vOJA3SoepyDPGH0nGredySXlsOJrttqYzR8kvgRh
ToeLeySIghEhDdsBrkc9Wtax0yRnTD8nJFY46UudIcB5srQOLmLDbcxWdjOkvnrqkWPOwdK3D11V
cBxZ0LcR+DoHf7eBhx/7PqJhU+j6g5t2TiqD/EYXG+itg2HvohakD2ORZi+R514Hfih3WMoaO0Rs
b/Q2KZ1yteOkzoGSzeHNQSIzQkOQ6yPWl45P1WhFt01l9My+iGL8HOjBvSWJyQ9eZ2OKxTRqCOc1
RKvmfVt3yWVunOSatniR1BD11yzV1lFzxTj7ve9gko27+qFJ13DwrAwGxSmDvw7yCQCP4pnSns8s
ifJLGk1zaJIiSDcGbsCLQ4EQBWARNX8pyZqqZ95YGMwW+I/V3iPGsU9bM9kHvchv4V1UO7JPdJXj
zdFAKRE3U+/TRgs7rT1073mwjLA3crUluBZt+onhczVghjHayf/gGurQDubJB44L9s82G+Yrmqn7
0Hmy2RWGydArTQiMJ139IQKnMY6Zb8pjIYzhSUcGOXm3nt470xtOcG4ZWrSLqn87bWfcmaK2nhnP
zgR0Sv8Gkkb/hGCLe6HwGR8V/Sd3AG+rY8JiHAAHhk9ucIhqAiYVLbw31SjkxZlt72YQDX7gqVQl
k5QGrmfPIJAodL6XE5bboOSuPQC+gcZN7V+KHWo7VHp6iqq4uSuM0r6FiAF934mWEEYO5S5JbVWH
KNXLuSu18zyYlv5uTKv7DVrB/VIUyZ76Gc2NF6vBhMJ/rgL9jL8nPjneiIEJS1q7rbCTggEfoz2s
weyBQYjc6iknCzMt/hZBjoemw9YIWmba21WU3a94ZuMpbwgBhWpy2zvC/NauVqpAsBijrRdlXI2D
lpl6GriPSYC0RbywnDepcooThdvYkN2SXc9LshcLhe9+7liBPE4A+JMHBIzYqglz2Ogk0krTb3NX
Vh8StTR0J7zcNdGoQ2klcQgLU22aWU6UOKs10G3F3iFhdvtSob69xB7jbRkl+W3M13uPGxKf9hDj
nBUQPCtzGkp2/WoJx5ZwRBARn1dVgEs4yhiXjcRzKopZfkKIR7rz8CxZY2meloomyawMjE3pdYEZ
etM41tfWgeoyZfI7DRWkZEafckeD2VFX3uPOxYNHBeemMIR/jPxxTTuABwKo3Rwpe+FaubY5u0UX
b7NaPpErfMtNRoo1uj2DicXfy6beQ3J6asR6vW9J5GB6jnZDaQw3xLbjo6KNb7vMIg79pfLPEh4+
i5XVV3AThuCtp27gNrWz3tzSvKQfA5+rMtmZxD45GeV9s1cZLymn/PfcrmmUqHRlP09EgHHdgSy4
LXFA8vjOJuXzFrrxDp80bLApcLzQtdapU1AvQC6Yb+oijH1qkuFHqD7e+31CTGnI3bjY8HUBl6mN
9GOsmu6aOfPPcjb0yVSSUVDGl8YoRu1KHTTXpHSRTWvejXVvZnP75AdTNV5rApSU5JHnMD+WqQ2q
o8E83r5CBJd4CgcD0ER20jH30oo3gkVlB/clvguImd5JygbwE/bJ/NNpvCDERwoKwGmBO/duwFgu
djC0Z13rkuB2DKLQA0ZIu0/Ma1yw0eyqcZQI5AEm9WxShBpE7L0HSaOfNecaTlUUaIxOIz97NXQP
GN8YmPhtzfst0Dh8mpr2CyOtjWJfvE9UIZ9rz232DFGnp1RY7b4PGr2jPKY+D8HqvjHt9qey5gqu
ulNRJcJs9r0YGc3rnh80LYTFqUFITeE6DTh8OXy5OMRpaTt0FUbBeKa3ZeO61M2Kfh5wCHhoFytM
7cYHO0TKyLe8O9egAm1TOrp+zfLePY1G1Z0H5aozIGCbKNSQH31aWXBsiv45aRzOKJmFmdJB4Hon
yduiYcbwYLOGvAXhecb3Ai3vjoxj9xJp49Zn2k7IEdYREoeVoSeayiBt0xfBL2M0MHgg+lCkwMEb
cdb37mReBm9l3NjnKsGpkOT8+rI8xnFitAaBuJHiEm5q1MTnQXH1+yq/SizOxwaz/ffMSMdv1uTj
D5wMHTGuJ/rcrDDCmvSus3zLCF6cmlrqndshL0WxqO4X9q9n5bPnEF80Lqr2vHMy+dMLpo7oOM0k
cTst1xnDMOXHjGGbv68B0I1MChX/52Iy/JshSNIHP9PGQSoqvC3DQmTSkT6hYifHDJmBLSGun5vE
l9uuqokVS8X5k6q+72nQGTRmc7kWbpSek4i1YlozpLtSOiT5xigD1lSCSBI5GPBNpK204KoGkbgJ
8mCruj69s63ZeEg60pd4gfv5J+oEidiCvyXGSQC3PxJvbcuUY4UNuopx+kfMPj0MiZtgyYsGGUyp
mwXxhfN/SSNIU/AzGMyrNcbxDdYpcQf+i6tw3Qx41NtiK+I64mkY3VNBL2HIl0F3bVQ/U5xq3GWF
cIl3zfYRLpT5PWH8T/hq7q5pUdSPXQ9a16dy5bE3pfjeOAYusqok1DfwM200qX3b5E5mlT22aArT
9xYS1uMST/FjXBTv8ZgvdzbDmkefMOium0eCM86QP8mmUT/mxZqvE/yGrcpb+QQnZTk4sF7YPnPz
V+2iYaZ22hDb0/2RWgH7ZABcm7dR7uFstVt79ZJUYg/Kxwh1F7ikhf7xAmf+VerI3xh2sv6WxuCi
5xk//xj74VQP6bUB4fCc6+J3UGEowkQbHI1B4luKicMsvus9c++UIezVfifyHO9ykwCPh4R2aIEr
3Zcm5ecFxsNd284KA1pahrk5dmA4qvIzQMfcTSV1jI50nX1v9/IgMHX/jDjagATHLa153zj3YnSr
RdbfqT7Jb9u8dfB5SzWd/W6Eu5RKDngjNIS7ZNUyW8GG03K22w2B7V7sWnzmOQRYEmUrtElKWO+C
ih5TWW+1N9sc3kwUljz12mybtxjzPIs5ueUvNh5X0zw6tjLuGkpJsP9UIwk3AuG552w5LLpvXv9s
2J8++cVmKIActl27JZZPIrNbcFdWVCgwU2PXG9CtKaHairzAkJy2jGFGWBmPg2uhUMRlsJexxtME
vIG8e9ntIqeVN5E/eOSUPO99yLziaiqK00ol4vt4iKJtPkuF83CqzJNZ6nab1yq/GQ3XC6nzzG7r
flL7ye1ImyOgIW47nvp02Bs5TMxVdY+nd3lfbBf0X8/j7U9FfZEGc7olx+YNs8rHvyLa9NWCE3JT
4J/5qW0L7VJW7S+oOFi849Gd9RYYgM+SXAeD3FA/nH4Dl4abf1bS5U3C3Z6Pgj3yhtsAG6xDgtDc
aByqIY0bwmU5neJrh9xZbHLLT3duLrhKNjJ/zfxi+SFIUOEAyUygJyVcGzzecAsmXssApbQHRoa+
BHNKHoMaSXCmpwyRXfTlVYJD2PHfsIMRRXmLSweqLEybU+FWFF2hm9xYXibuvNmwjzzjznGupPNq
pD1vKs7d11m1c7fv0za9Z3xTPLlRpO98tchdbQgbrLFS1xbj57nVVn/xjYnlTDN3fsljo7nNyAz9
son0kG3r2vrQFoZH1nEkBN7qCTNS4g0PlW5wZqcTn8FUE1y4CpQWRrqxU/eLjb00g+59JbwpzJC4
7/g2Aw2i5NSVw7NfZe2OQ70ZpmTu7mNkC24mkDnQPugqMprqvum7+jlVtnFAWxav1A6AqsTEMGEQ
isjTMdq4alT0m4VLfOi2wvmZxKp7d+2h/17gBsEb6hjjqfMQUYspV292kE40T8lGCD4GCzzlwjaW
lxkKE+dFpbFYN+0uGwm/TTzE2MxpIIWQVt0sY+N9FtBXHyXWtEc38ca98or0eznUw1Y47pig3Qns
A1nW6r0aSnm1am98sCA6kFUUAWsMMQ/rG8Q8a2czY3xeZ8ssPG6gEMdZod2wdFS/BeNT/6zyZNjr
hBLyTmbdxa2X7MHQsbyJfVE9mAhexxku6q9Ex6hswiMLR4UsP3NswgaLjwl9iZMCHlI2FkJFbXCs
lMcDQdXaAUoeBoS0HO8SP6pOSaZ1sW2TeCKkaWGiSi26JTm4DBS7xYicHikNMiYWUcTlOIKpn0MO
fMV9r/sMbXW08jJMgoVdvihE9nvxnVlsjHJe3sEt5yeQsUIqSBkdl9Oi58G32sQ/+5Ka7sQjSxnP
IzEMyE8p+I4ch5QXDXe1nTRUT9C8FpvQ8Ay3JfhhupBzhGhw5Cy4z2KmGDc97VGsH6XYtWitBHQn
ygoKZGU4MeIjT8RE9Fiod1rVysvMHOQ5SWmj127Sb8nw9/u+Kdg/ZJlhfAoceBvsE6U9f2g67SRG
I7Qzq3TNX5aYp/u4C6x9s0ajmRxHxxWBxi20Lyck1ClWIX/z4L1JU9dZZwlEEhyf49WC/lnM1V4V
GMDMAmhRhw2pER4pW0A22iz7MGormwXXFO1nOlbxRXYVAmdHDcgPHBnVgUXWufAZ4EHZnnFcFkTV
KKnnXwtWpatizBw6kS7PnZ/wDBvS2amImEvUEyuZEvudaYg6tFVMbJwzFpi+2d16os620TrYgE81
ht3iP0xczA/j4lcXeODtvg4q+8UajF8W0KMHkbdkeEoz/2YousWHYrHeF+o0whxH2SHmw4aWk+hN
XKbJ9yxOvE9uk7gX+qC7xG7H84mLhZzsPy5TbL4pgaIy5UffEu4doIWNkDt/AAoBqtZ7YEXwCRE9
G+Jv1hioN9p+9GNsuM21LVzKpSus6yBIiv6FtCms2on8wqcP2PvGGAz5kJoGyARNTtMOWoyoM/Ii
J3NHE5vDqoQjZbK4QRIYkQMRcGdN1lrAe7bFmGuyMF6R7VAIvJ0dLA0qvT2+s/zOZHlacVnE4jxX
KL579Gri3NPciQcUUP6Hjqtu60rXW5uryhZVXO9wXM43NREfAJy6VSzeIv1hJrj/mApTCh5x749K
6xtul3xTC4xdNvnvDdHzHwVc0J1yGTog9L+CFXki1UnIuetuHE6yKM3jd5/RExhMR4Suzq0t7Gt3
O1H5s1eYPjZzlt1zvWNrya23QmiAoDH+JEebZz+vb7ulesCb8F5qyZiGiulZRRtfWY/CH+9Gk/wT
R5smXNoJFlYMr8PRQm4TH6KCh6lqZ/Bgl1HjY+TvKLLmSCJG7Kz4nK/2HFScyoZqt4YPuexZtERI
RgJtxkpc2gZ2OL3cpStmK8j8N5/j3rEJVEBIXKlDsBR7s1qeihqKuiA9y0XQY01aFOYK/8m22pc0
s7/RX2/hHU6jEPK3t2XBPEaZ/4oH5HfSROAvV55yTnUWZKfqGVLtAxHiT8eMbKzH+tKo+NhM01tD
Y1lIAw3I+zgjKBbLl145AHAKOrhTk0TouCTdXvrue5QClymM4Z3m+NvGzovN0BMXiQpB9hnzMT9O
bJxj/iNwsdJQBg8JKyPrTGqB36BONMVrzetcFy8cdLdB3fIPEHINPd8/Tbio4iS6SX3ztxuDvE3K
dF2H4RHVM/XUVUwjowWVorWs8TAm2UeeEgpT4+LilPT6Telmd9TM4RwtTHeba0nDG+aeTQ5xZ+M1
sx/Kojq1pelsjWn4NXTxtXVJJsMB8Y9px1rlDW2OtdaGupp29U0wBT8838Cy0NI2omp6zzeeluoX
pN/5qP3a+oE41XwOkV/9CspGH8EXY6r0qt6xQ6TO4aX2nHrtn8upSwocQHncSh6A0lp38AjqXTQW
9QGIT3fxxbhaRQuFiUi79mVJF/tOZRCdNl3h9zhXXffsa9/cQnCNPierHMIhWswbmWTcb5vKK+5R
Ny2yooFF5DUD0YOZfufWcvoezO14qZZgqaBjpd0zacv+2HAxu0k0JCE5FPppMNJ8CJep6HF7OVFo
o7G7G2a9lI8auGnOC9rgm1vYw2WaDecHD75Fut6jLNSyMus0Eo4hq9caxwoz+WFseoUVlD/X2oG3
y9vWfR70NN+mJQCvlp6uWz2w8WVmkmOpK2kSxVDzoOM04UhuB49gF2BEjejbZplw1NWN+Sr7hA12
GKxvpR+BFoKo4HzEGb7SzjDU1p91cvJBDITW4p8RVcYtWWqDA5b1wEHoV9rnV3w0xzrywN9ZHdeK
CECtfoXTABOECO+mquzXNoHUZZQB3CjfesQ9z7AlkdnGHp3fnuF/Dk7m3jiSkZN0hA77Wb9mLj7y
wodjRpRpAyaD1CHrbVjWIyEIvN22YnjW9M5LnFBjn8XV93kq8nBx/eJkR/nrNMwTqV/Lui6lNW+E
RxwlSjJr7/AdzRrPbYWVySRpe/D8ATxY6ZIuqMq7yC+4bvTNq9d7H/hBy30zOi+kgB5UyXEU/q3r
px2pxug4eMsRl8ZJ9i36X0Y5AdnPKh8fQTlwEiNpZ1iwgeusehq6BaBe/9Sn9p3ZF4oQUnrtneA6
DvHD5GJ/s2v3vmTRI0xXDdsAg5bJikx0tY3xVmM3wxM96I+8aH9YXcO02GhdrqjquRT9K7Wrt36X
JPvZX7Nl+Cm2Sa68HXFFixLcNWPUE44jpi4eF1FYHNLaz5bYRdjacoRPZT4umJEPjqy/CcWpFrT3
PvEKsU/4LRPQaWxOJ2ZuRlfun96tURvOjc/V4pWy3eheq9bZLirwNk6gIWTr1t0FwJEZ2fh0CUX9
s1MmRI7ttoQeCnZ9KqvHSJDakPUAMs0M9uw2b30ffa8Lrm4tEeHNUMd3nKDvxWyVG8ouDwWw0W0e
cRtMAeBAvGHI1ynt81V03CfoPJk+Uo9EaBKY/gtXNxCTS2qe0F7oPG366bl25/rS1xqmUdDLJ8ZW
1rWYR7I9ST9Hksm21zxxjmJMQo5hzwQr3mOhpEc4aInx6JkRyZRGG1N274SPPzFlWRtcHYracss6
LGKGKsJCT+YUCsF6JMKSMH8XfhWcygmfh6AEnfaZqsNATOgcPmbFiX2JeSpn7vtcCDfeUN6OcoDA
2RoXmZacmVfuqu1eC5d/0Kgh9UmZFwf6AZuzbMUPMlDU25i23tcrBF3mnOe8lIl/31fm3nJH9KHR
vy6y67ig1kHYO8QNuqwsT1bZPHXL8ln19Vshp0NveNGj6HS50zjhL3mFUTL/J1qI6Xg/RNpkqFTc
CUZraGjjIzboPkSUjS+tC/zKIiqRCe6VqLE/mSDGL4Gqqn3ldx1R+gmVaEoY7KLWL8fYqF6rUdmX
oZinFe/3SZ8CiCxSO9SVxdaWsOI6ySAyQE0buDHaRjaxq/Q+588bSmd8yukM3najzCGymHobu974
0qLrvEBG7/fSaOJD3w/lmn5AlcNfFBZMxHaknmA5sxg8MIbyIH8LJjR1e5y76I08YnxJR/d57lW8
XRJoma1LmDvioPeI1VmT5O/s12IQEt4X2QcBD7WbJSXloOVoYmbIbhlLurWgAMZ4VULfL9oL9jIA
+DFNu+n4bEkD5W+o7pKCj+QmGaHLxvr0AS0dGjH7B59PfVpUEe8YDrIe9u7H0Al4iqNJnt7vWgQ0
u3gOkExZ08oEpvMUPC+x93vq2k/RMd0FhjRuLDHhQXbTt1yWxr4X1nxWyNSw3tOLOw4RsS0awCcX
qwzn7+5IZ67ed+PU7rj+L2GAM3jLdufvsJC0YRqBzO7d2iXejtTqdml5avS6JKZ64+G4xgYv8W2z
0N+rdcZk1QXp1gSUZuE4hyBveRhB3mK1RP2pKv9HFRevlFSR3i5bg4NJwsAu5t8pIDRv2LL0jgtW
uu1dhCtf1XLXSxHsPEqg0Uq5uWk1HfjoNl+ToD7A87pDPvfRHlao3g09SMnKnEOyCdbL0gFBmRod
bLjCmRc83wkJha4udoQ8TL47iSw0UT2HZtMdu6yuP4xacT1PS3AmpJtLw2+PKCTqVDS5e5gZfO3K
pCyOg4IwBfLTCN0xvUFuLY+pX38E2hsZd9E24LrridZdmHzH2bDrKExC+5pTJg32dJQ2J1JH4ShN
CpPizF5fa5+A7uSaoRrhk8b+3BHKJe6QGs2jkbEyETFs1LG0siKsvBq9KKsSUke9OrmOsTI6Ozf2
N6T9YE9YLm6geJzvPTcnjGqLhFcCA57P3IqTYHx2efQxgRafJN+KUGIIWz27xdECELbL8jL7Hciy
Oqd2mRwbcE3bJMZ56pKh23YW93rciyZroDWd40nOtyMRGy3EtI/Xx12PKt8mdF0VXB1XRO4wu3tY
4f0xg8B1Y3WCYZ1JcnLIuXdoyhLPKcz9h3H29WXpCnE1qXN8KSk8oGICN2tqM99x8hW2D7el3Wgj
yfaW7tQpnat559R2f1/ZBWdwE2w+IRhgsS2EGD3W71a7ECfs6rp9YZDYEFjERAvMeYG7LhCu4eKC
vVsQmLdDI8koCkarlSC+yDBs2TmGwciuJW5W+b6B/4BDWWONFKJjtvnNGly8zlNORbtVqDt4zfUJ
p8jEbK7pD4Rt0xM36+oUt5n9ks6O81oUDmNoGhIOjYlStCF9jeZGFIcfAaQ1xgVsH56AiNUaxZaR
AI5qfyKw5Eb5rqXtC9WANj8M4+4dCi7PUzNEp4Ef/Ra2UBIGLvtx7fOQkL2ZTq5PBVc2VxksAAyW
GzDi7MjAD5kHjMHPWc7I10ldniJgThsAyHC56KYLU5PC7WJkMuYjUT0kXOO2pM0GwmA8yBkdJGRB
Yqhj1nDPYI+c0DB1uxS0BmRpeMdOETkArhwisgrvem9aLYjzod3GsXk7KMXAd9Z63AmgSIzICLq3
HLapG7Drh6UaIvzpLpMHZcXBxjbGdS1GIDgVDCSP3IcSkFz8QNgng23Su4rUDEfz2EoTllc3vioj
mTetP+WXhOKN7aiVuu0bgHkxVCpuPpn5i/FKEi50jLG+OOU2sRfS0Wy6h2CYy8cFZRdj9ZzuvF7o
c5/P01mTvbykWdIex4T2WNyG/4+jM1tuFNmi6BcRwTy8CqFZlizPfiHsss0MCQkk8PW91G/3Rne7
ykJknmHvtfMjKRO2gTTf80JDcMtw004hse0Je3BAQCPm9EgOw7y38ZDu9CUp2fIU9kpP5w5XfNrR
4Ass8xOMETgesozKDEtFOOBkuDrINp5gBHQbYecBDt2BElH1es+qSkdF4booYiw5pCeVgou0pJIY
CPI8XztL98K1IV7hqtZ7p3UGnGXLcp1Lp3vr0rTdmJyPD/Uy0pAObftvKgZ7i/lMe88lMgk48fVR
VJjGTVKjb2aHCUF34Ze6tOdkerTXJKgc2ANzNUew79sjdk73zXHi5DGeoDxzYZmoEpCbfHqNT01R
zKwlhvHez9tWBW5CdRdzcfU35HVV5JmA0czc9fbM8I1HupSCRsFvs+8GXtxaQDnZtXOanxsU1ZvC
gVLVzsXwQFftHekhYAFMdssYxWVJf2kZGn3m9+ALUdu0cviI1hVbDaJWKAUxc9vVW6ENxAHY94VV
6RfmyYGhuxrIIDmAHlgune3IPyvV3VulYX+n8878h14z41cnLgDmysFzsAsEDq334Megbf1q/NJj
EYwUa1iy+ky2B8ecrM8SAXqY2Qzfx0ZfrrVmlM/usOhg8rJ019pYgCtDGy6W3uO/WRB6rWrMKdWK
j7Had8C3sbSYd6AIYTSr2QFJ2wtMbgpJKc7ranyAwqcwBOUJPjOZvzrENRwmaSynERLFr3S1nGkm
2z9CHinK4NloGtoFQL7mqWu1/qIzj9z3saFdfBAaaNBr97uT1nyxfPKDcfhaOT5o3CrNlE6PVn3P
CqhrDD28OVGlG+65GpR5G2rXeUKbADopkz3712F5aHknDxo7+TVD+H7vLhxWStgEf8XlHfOO2f+j
FvhDiCOiwQVsN4zwk/L6oFGAvdZk4h1q09OfdKkRF4LYCSaOZTKW6/ots2DjqR0N1jpT1nZ0qY37
AZwz3fhqVLduXBTPFOECtE9iGAuiIhktltlXwOrh1AqnPxr0sdqkKHC13tyyUxUwhv2KMUTu3ExY
UG8WN+ILdUj5y8MUuwqF/iO5SGQKsOdi9N5jiTl5pmlf58DrDxxj1RNilYxWcyhsoPd92qwhj7Yb
HjzmbOJzJPCAMX2qmUtFZFUB3ejFABeAr3G850AZdwxzvEeDIuOfFo/1iYqFRB1PmBwCKcNtM0N7
apRl9yFn/Q45rbKXdvayCNVlEZWNXTxyRVE0e7XbPPm1oFFCvtvfmtlfjgPwta/SMudvHGoIxT10
/zXxQ4essDVoJna+G0WQH0eAtBsvvwOwGsf71YtKnUXm6FutkMat4+rFvD5k7C5NOJ6D3vp47V2S
jc0uvdYMeI4ILCys/FkOX9ZV/neCg/jAIVgQV3HfZXa6Vd4mv0bUFMcWFVwWfAqO0OMMlfNsTa6x
Ep2xfBWFbUVJInjuRpw/DXmrXkm4kK8KPfPFMpMcu3/v17BtZv27GDT4J32bNpHQgQolUvbvht8m
28ZDfjDPw3cupHonGpRgVJXD4GtFYb1afc91PaAmipmrpJzqMj52hiOZmlUkZetYZAEw2ZLTokMI
C3Ans9dOOqHBLVxDh185JmfRtc2/BcGQwwAtC3CwJxb517YC6ow+rtvKQQUHY4Kbt7J5UmstSRjZ
Za457YiiAL2F7ys0yORZI5grH0h5at6IV4PKG4zmSw9BLkop2t4HYjifmzibv2qUIR/ziExOTaV7
W5YJ1J2qzZ9mQfzImMQoqUzN+hRYlfZoIkt5d1HJHqYe1QroGIdzx4u1azyadwA+7FtlWOPO8ixj
z3hL3wVjWz+MbGN2hszbcx4ESRjHfbDv2BB+ViSYPYomH760No6juLf0w0Lttq5NutNqjsGkLda8
1mlnd4OnZyefWRwXPk37UPXdQ9ZPxn6J7YDTsBuOmZkmXxWEpLVQUlFtiWozeMI/ehSrG5w8ycnn
mlh3foFv0jSsMqJrpM92hTMeSkLWN5IUurM/EoxIue8HuzyRTuTphQv0X1uurW+Kq+vZ3dmz4/IK
TzI5emxvKAhLcuzYTJJA2ZTWVucJbip/rlM6iGTExNAa7VZSb+/91p5v+uL+D3+tWd24TEeujiyK
w1RWbEk4GG490j02NlavthP4Rjg8kPSioKxTxvzB9CQFXstUFuO5N6p+DWfPgAjkAfxqAtV9BqnC
fuzLjvWQ13hISmqdI830jflULhp4aZYvJNRk8TZWSXcF7ePDo9GYkPd2e/U89T4ZmboaNQE4blUz
KRs1/1WvbPMNYZx7Smq3Olp+ikk1i+v5O87c9sjvix2SQRlUG9vXeGFq/6kZUXG5uYvVdqQO2aZd
rY6xMaivpp36h2HSmxdBGs0TaoblkI0Fa/4grsy1rs3dljLB5brA/FYIFB8IqJKT7TEBsFXnkW5C
/A63Y84S2dGtIKpEbO41qSF1K/0p0hyF+EUjbI3uIGtkGJeW822nObTNwBc3IqTrAx0r8sx0rO1N
gvEOrVETxKzV+wb0SILyiRkNkwCDtR1d2rSGKsokhAiVx/vL+jKRinImnlLtkJT1xJQDxnpQUluO
cWsm5wVdJq7CDgaRs8TJPyY6OrtLS9h/d+tD6JOgmkeqoRCPphxIBins2qmp7PtoviDNZJUUlfjK
WVgyDq200zQgknfzuvgNfF8eM00HmYmTb5s7CZyGbGzZxDFGDe3M8MEbz7m2g8k57ro+da/SVDaH
DpcDAR9mhTi5u6dkFZMgHElW/4Kpz7/cRGfyb8rG+WsdRPJYoJHJh6SDUGIUihBbP5ua2+LV1lHa
83QiCgVso1yGRy93iM0YGJn0D1hu/Q8P/OFazFzaDJNxABekDO57+Pkb2O9zsdbNoXyxsQaAOKxI
fslaxg6T15nvpqM7wCK08pC2Ad/utl2YBoCeqX7iIW1zhrdqeCu6uGSkNSDgZCaXjofe9bD/ioKo
xrAap9Q4S0snW5ASNJkhXybJsJdSZHC8gAkcY/bK8clEkfDjKSE4C0hU6Ff6XY8WyqqEPjVg2s5g
Y9eBPBgZr8pRCfJ3vmNznpFh2QVfqHUBM9fbtGx80usyW9N9WJLWkUcO2nKrCYEgFsjskUUjMO6W
jcjl/KzccbLXJUo9JqiiJ+/AJ5/DiuwZ51VYdxj/8Vcv/rDObLokNLhem+wT3Wf7Xede37OMJbiP
fSKdMOAOBr7cBIlmvdhOX33bsqghRTvBaJ1nr/Ug8yalssCtI5c68a4SDIewLn6eeBnsXW9KQgaK
JSPbaCAFe2LB2M/JmU0/IgOWA3eeMR06bCV0R8zPKjfujnnrLZ+Kc0+elMU89C7DQLOTDkqpUyOE
HoOV0cQUsSujl/KGwORJL011FQbYC6ZrtI5bussWVXK25HBmiQDtdyxb+3JF6ZoaL2LUYcpW2EzL
HaDqWhzZNzsYn7EWV0d8NqwKXQbLCy8f5o6IOcogQ2ZBSh3twrTrsOtE7h9VgOJ0I0U+svkEcV7u
chi38UUq32dKUukgNlm7tgZRP2WRHxCOGnSNOJnjCJO6bkVaXBFtjFzegAxnDchvxICcAvuvLJKo
Lsq6fdEZL9xi5I6E9xiqYyVBCfEA+Snr/vQ59YwQMaOFSm9uUUJGhTK6IBRjwz1EMhUrS0MrMCjE
uevC/1wWlkbsczv9oDXmArg7MctfFJ6kJs5GNhuI6gZivNpaMheZY5mBbQi8fA7d1Eo/q8xFS5ZB
DnJ2VE55EJWtg+RfR2iDwapmHx0N8O0CYnscC0ROXnLNAb9AvrrMJSO8UuXS2MAbrT66pEM0ECPl
LECRZbloXvxxBDjInMPU1J3fNlj8LYwkbiltSxo7j1qQCSCHnPeO4bp9l6WS7MVN9OH3m0kY7Hcl
09+YSLRTnSjzdRCVHUQLwRxeWOV9lW4zRjeS/Wnt6buOEfF4v0MpjjOmRxy4jZz/lKl1Oed5qXQE
2v1nYXK4AI9rSqJpDLdpH/UBsX3U+HZuPJjs+O1pP93Xoio0PYJKcWS46GSQ5bROD+sHbEBu16DZ
SemDVlGlU92EtKZwJeE+N+bWm3DVrPAG+gJTN/b9uDPJaixFEPTcGX3HRwePxYiCQKD6duKcYXsA
u20hi64rjgHMgXQzuJNVP6kF+suOyJrCZ9MTD+4xRcw6rAk3EozOaZlthGXUUQWBSrYihwxVuZSQ
olwtGcZI5UERb+q5AWmeSqXN72a3kAfuT7WPjM70ScdEoZ+xdNL5+LzXZqmZDZPdSnxOjZolJp5I
Ak1aHOHFPwtWKLTPVYwmQpdDqUcBBZ91QEYHXYJ5P11BgKCCCWu7eOpYLTD5uxAYCJxs4mm4kDN8
LHHi8+4btYjYV9K6Y06wAwRrrcHKTDNM8aMXCxMMECgrO2uWYK/GvNH2DtrD5WVijgpjfRJdEyn+
k/TWL0Zn7H0YBWqFaiZzN/kSa+/46Kc/PjOzffdyU0eaa0EXrDgVheOysR4X6xG9m0jfqjqV8ry4
eepGJpCInD8qxZNvkKRdHcFHjx7dpC5tHmDDVPm3cOd+DkevS0FYNta4fPQOzlWg4pLfEAtsQ7Av
bCPuIgZHLJ5zVFHb1B0N9c9alAzo92lpyQPtA1wRByjrajxpepGN6Dhi9oB6nBtrU9e64kDANQVA
aNTMNb9nHt9zMFH+7NtUNcEdUXuPJihjy/8hM4CjjmJP/wzGxnvRc4KGyKtW2Z07Ec/1tpdD/YUu
3cmBwoGDo3M34GAWrLrsg6GExp6moJeNWj5eovxK2wGXp/UaqRE9qYhXiis2EsXdMxNqmm+McJ7d
1tHQBYHu/Z2bFNiTmhwFZBqFYnuamKUYbDMtBqNexzAZcY1TmTvLrCzvqLI7d1tXSaAOLvP2equI
5blknpZ2+PfzZeFORkeJnaim4G4a1DGb1lKTiyDj7mQhlG4EN0iM4I9Y3BFZk8oGe7MUgfFHMkLW
nxbNY3hMdTO1H4L0JgfSpGgY5tnK/kajRtgluqCcTHiOEwG5TTq4+oh4MuuXqjTsce0DCtMftAym
yA6dXJCeYDjDl7WKGMdCaXjF8ASvytWemKRywHYAE76zjsqbRUXc5I/MexDE9j7rHiAnLYECVk+A
IWXojFPIktJ+aLtg+peQ3gxaM1C1wbQKmBcoLwvb+x3qhXt+G7ijLA9Yn6Zh7Qz2PEe5e+9YEuLW
szBNtXp8MFGpwqdgZFSAPtJA7ViWqcpHInKliz7eav4pJzBJUYGzr0c5EywEty3blnAk0czkWzq5
3jloRyJtlbXEqJXbzvORsxYGSEyMY/7G9bSBdUnBUvCeP2Nm2CWLYdgjnaSMYWGE0yJSRtks62pg
3ADLhKuoK6tARx6HYBHqfqAX7AUGIycMxB4BKmbLXXCC3JbqiGAUpkosyLOIRIc+O5I4X6COqYO5
uKaGE8+PMjD5atYLfM9aZN1319SeGSIEp1XqEIZa4VhlZOSpHmzbh1U2qVxb9VhPpGoZJGqiJJFT
OAa6IaLGyefpU5PoktcgKdk8yqqw240+ZILCvwEfsiqbkcgcVqbiL2X19DoQ7afWjfTdCrNm5/rr
wrOmMYJAi6qrqRy8IIxOOU7ZVOvFfkJ3PULhnREYBtriFD8lI0zt15VJnn2zqe1y/lVGNOoR9ipt
/MxstEspAGW2nMfWQ6vOiyOtx9LJGJkH4CO7VYfWttiU/ZL++qaJGyAbZVxs63JmzsYC1mYXMzaq
++7bpINBUsQJ6w0MpkF4NwuIfT6QBXLwxrh+tnxlfMikir0dAQUi3uj/y2BVoAVv7gAUe51TwmDI
Qjb+ncOZSjlL6346Y/whCIIscd59t6MS2pJ0kFQ8gDpmOUBE9l1MUKn4OMkBQPIidC1+oX/yxD4r
Yv0djXlvfs5WEAQRvX/h7RZDVtpBi2uWGeg59aeyrFnOJJp8Jpqh3Huxp56krVvfqnK8H65k+eTb
LvoOUWUD9Fx8BPsJDMZp6SRi1DqbO14+FpIQOyvXeB8KWb4OaTZNa1h3i1g1Mrk7i20n+YsX9Nwr
N2ip/sx6UbuuBHEMBG28mmVev+Z0ZRuLzryK6O94XjPBW/w1sieCgAri0yXsK67gEmfEPHPRzqqL
0W0bibNuij4G7KUspMz1NAHJ9VhAIu1Ft4y4ttLYmgxTZ4PXI3mnJBmJYpZQYEy5EV+s+8YByuw2
o59C2HJHp8a+ey4IvmHWuTDv4u9da/E6CObls6kCfpzrtMm1GXNAQ0mSuCQA+gMhmHlcvjE+9yGM
NjXakCUwmUroht0fHGTcy5bQAf3HsoPktfe96afp0F4dENRbFwNo1MZPTUmtNouZr6qtveYk4G3b
vtUPbgstMoxpQeWahldLNphI425fdUuw1QYbJchUDtp1cUpxQ8VXrhmT6yxsbcON6gZlxhJoaNx0
fsHNZA/dpjSUsWd8Xxwqp+x+ijhowJ4rbSN9W3zxv0KWruwrNjkkLpvMVPyvF5N6gJnWcZnOjjdE
NoKR+6q3mx/70iViFoes9oXMejXXMLzSV47wXeKeKiRY6cXBRUd8NGWueUrH6aDP5zFpHoin38mC
fXSQPy1Jtsl4zcxOvjvI5pzg1R3EtjPAZqX9HWR6lBnR5jEhDBhtQfc7drFnEHbnBG6yiaaaNVfX
b1y3+Cj64iRgBIvyMmXoMCRhyEYTBrCA2CS8587VJhMuyRBZuu2eFQ6Aprpasfz9BSd9KJL0wx/K
p8INXvO42PT+tG/Ve2dR5RVzBEH3whr0KY/HTdItr0tZPPLVj7KCSHao9bjiymiKvbcRfVMnkFwv
17JE2C8IR5YMbcd2507905BqrKtJ99F+/YCoYpwTHF+hybhUmwMEHcAwMomNQV5cmq9CYIVO44PZ
2rc+mF5xHH9bVM3IrycUe0Y0u581UtuxSa/99FVQvsBqXvXdD8i3AND4yrDgwxNiRFEEd78IRU7y
ktaCFnoBcbvytHNDNmpm0KCrhjSze6CtWkY8vu5+DqpbjQZipXoV6kvPIzfRTzfVukMOw8RwxeZl
NSReiDz+RPOcU0oTUYYquJ42xDtU9vXO5JL5A4aONYosongzeg9v5VlfDTB+I/VDlfHSLI/W+G7A
u7fgyOmqJFiRAZvD1K3ccdhvXSi2eEdRZUe+13wHdsr/hWToEvwAqauxNnb8iiQiaNcLjbh7Ynyl
49AANRJmyZMLHS6jmATeqpcIyMhcVWpTzjsQjeu+0q6mIghM+nhiLGsf3D+Hu1ZyZA/dDTi962JB
64byH82T8p709N0ZktWExjJr7Pepcw5Z7R3rVL/WtrqJ4DKRd2cemulH4dy2dLYuC0owcx3re7zS
Y0s1cMjkiFUYswe+LB73PODeT5ia96upeDBEDiN3YQLl7eiVh+FEHgXO0jj5rPk5fNsJK14Y3vrr
hoRTRhEcfj0mYZ5ScuzJRPxOuc1kcI/1Fn8kly9MFiysvTWr+HrTBtskOxXPM0BfVGKW+egiz9M6
6FNfWvxhudsuvqRkJvDPHYpXtAXzheV2GTyVCQJcxNfkoAOoJP+YcYIeiXi9sEaZjqLcsv5ZrH3L
Gq36Xsww105ae7VdcPHw2SMT0Fx5NIgUyyC7ccskN24Lw7o0wRm1lxv/LgjBPAJZGMx+NMY2Jtsq
f23mV0dc5+l1WcKhoNd/4B0IjBUnr0uGrLOZnB2+fFQxb6W4NOUrC5tOnmoZYg+Lsk8M8rJFfhTy
DDL72HLeO/af710zIjoaHQoxq99M4E8/O7VGuxexicOJXETjjN9FioiEXmC0KQ6+OkCQs+Hks5wd
kDom7GA3ZfYwkKpa1xkChH8YZ3RxWC52vZ0fATwSdEDkIHhGoLUBwRKwMOeA83Tc0MF0K7uvQ1/L
Pp2zrPofdqYrzUD7kHk9soRbmrB4IaQeGXRxLkV6EC2/aRA415qiNGlIDudfBhu6Jjz+lnbenszV
aDK6S5U+GkhRmgVvHPFjFHO7xvrHMJCh0ETXLt4z5uVcL2s7w6U6t/FKYd3lDPoWk/GW5hRHZXLq
tB/hudGSPcjCwQMB+VNztyNjNy9mQdSGVlNuiEQJUxvonQZRsU2ggTNyLnmhDeFs27beGHryIzJS
HVH70n+yfc9hiLMETV3M8PE+nUgH7Y2j5//Ds0kSEmrT2ItYNG6ocW9qFCeHDCZJnmhVE4Y6GNce
sKKbuntQ3q/Igu5Vecjcbz1wqzIFYuXHR9/HOGhkOM39OluQBhroPZItvpyo15kHmvPe4F10R+ZZ
6JvT8dSTR8VYDDvnG2Hlq0mnOAXWa1M2cq9ujH4I4SxBqB82APjWy/APg/Le1X9b9Zt216xKQkGk
zbID/QNnIZ4NbleuheL/cAC+tB3ODMA4aKG9DdjDtHicZErCedGMJmEQ/YTf39FJKbpa8zLNzzTn
0HsDbRagTNI50SJWBsS/cyAn3S5B59V+Bpkm/3SrZyki8mRxziJe6u6h9hYxHbWxRL7vtMhuUUHl
NpnHGDxFszeSpk0jjHjS2pKKkNR/rh/YgIYJ8rTv7F8VgArgcVYaAtVkxIQmSKQDdI4A02v1hSOz
RaJpYU+ZtX+2iYoLp5UyRu52B+5n+ZTZ/iYfyKPq+Xan+Rh6rJKRLjGraZsvAInPOK93tUIiEyze
Sx2o/d3GU7fkX8HChpugLdG9EKNirlZ0PHpYLa2B0gz9jKpGzq3WJzOxolcY+yo0JpxEPo6nIrB2
rq+fykRv/2kBlNw+tn86IEQrOWWnxvRvbFOPeS0vmZu8Tn5wE9TKoYCugkUK75YPei4kqSocFSqn
ZNRxCxAZrg2HbuofNQTrjmZoNJb6TpG6I3X3vS9Ev15QcoWeddfkTIReQS8Om8U+TZZBt2whf9Mt
+Ul656eDKmsFgbJdNa6xrxAfUjEbJ8fvvzvTJaIMnsIwQ7yuqGXN0UVKlqA0DExL7usArEWN2w6D
KGmR6QvgwneHvTGuji5Mfb894TAoyLm7e+zi5MDs73cgrsX1/DOCdrijykiBOxIl4ZH9axuOSeZZ
t2d/yvPP25vOloohxVNt2WvEBPAkRkKEZuj6BcOCA/IHWmKRPpB8d5U24cCp9SUcQLqG90CRv2ta
czew8FplorvGRv+p59rqboFojFPqWjtK18+0GTbsR5EgD/8SKGCW5kXe4L+BeECLVaPXvzEh+HRI
3LInLNW2vao9RQxvcBma7J23OFR4SMwcPASkq8Rb1rZP6AOanaWeLkwNAWzN/T4pA27Cz6Ak+2qO
Gb44N9RE4cIlfl8B9kApaLx0BpUD2H+zno6mi3WIRNxw5iEgwaXBd9c+waK2ukLvvdjdPybhJ7Tr
oQL5Dagj8ur5wW3iLxOM5Nyl9ppFV9iYzq/B95LVr1jl8Z7VDjoysfbSvT7vXe89h+Ss1yjELaIV
TGZaxMbAUNwH2GC6uIqYdq77+a8iOk+gikO+cuOMuy/YiYlsI992tkibzyp+xyu28QszdNxpk6vn
EZte642Hgl/Udhi/++ta29netSi6TayPYUMimY30y4VljFoggUJnwtKMNyz5o7bfeIkIa7llgkeC
xc0fvyUmWKwbGjFeWv2eGBvPLEIWE/BONgkaEQQd9XCe3XdBEQceB1z8MQneSbLepMmuIgRjooYc
DZIxK44OWKk1MAXrw4l37d0KGF+ZLYd3m5XlvsfjSNzBwSb6SSvPAIgPDcYGrbOvUFOQSe2DYt7a
anpfcHfF2nIhXmJN6ekE1FjV8tQwZ87Vm+N1DwPDAeSLIV6yyMWRmpAd2PFVaD0kY1gS779n/6FT
ecR1epvd+bnnm0DDhQ+fH1I5z3KCU9KjM7fqrac16641Do0XI6ejOBYQIvLn0vyp8Ega7AiLNRKh
U4xcqvvMGHPML1r9kCDwpVv0wYXjn1BsIrUmiGbMV27u37c0a9VWnA9lJDB3pcNzJ05gks6BT+Sj
ejRhQAw0topkYnOfNvC56+QtN9EFltaj1zSHIhcPtPkj3Ja55XVNzwVRa31Oh1G+s2H35CsBz7P/
zxt2gUTr2AS/dxVwnF4mA1OMVJtaswkX9VcelZ1cLqK5BwfGKwcTdSUQGiKdqKtjOvqHwXizKKHR
YUUgIaJCZxdYPKRIotiLBe4QdaQWLbtAnNDns20F0Byna1TJrrWXxjXrP5LlIcnbdUvADolK8Z6h
960TJaNF7kB03jnayhQECPshl07uIbEiC44hS7g1qON9HH+32YvHiJKwkV6xRrC/iHlfSfjzzoQQ
gcQFH6KtG0FDGspHd/lRzUe3PNaC5oLLfuDOQP77lhcnE8XF9ATuCwjQesw3bA71dpuaT6l3TJht
9tTDrzUj5ZRDk8jrG+KVyRiYdq27PgIA4jdRVUc5JmiirJOTrI7OGCUFzRfDyhNUcobBAJvW4l15
Z/6RbxFVzlXcXxZ5CIo9i7VUP+Zo6ZKThyMjyy9VfiVcZNWmP/b01md/+atUAOPXvUkAKdK5d0v+
sJbvnSNd/MZ3LVSRpM6iSHyUxaNmR6N6rRIs89ti2YA2H3scnRF6qdXdSZ6EVXYRrrm/x15Y3WEi
Idh+q3g287/aOjPmKFvGjNs42ZF5PPkfajk0CUZUiFFn3l9d22owkAkE0NFnvLTmK2lcqWQxiIEw
MnNu7K3tXM1iOzNEXEKQBMCmM/etMY8oNH0uHZtTX3yUfndiOBYKOoL4UGVf4+Kt9I64wp3Xf/rF
Q1W9IukiCD0sgdoTaIpCZOpw5OhzNKcvsfjM1S/zB70hSg12NQfISIoQPOd8PbraVlBuCnHVh8gw
DilWD2ktG2bpYVr8xejlsu0kfsW8nfK9ab86lMDZaMD8mfnz/mqmzU5xJWKttYlAK74SBB2yVpTU
9TGYtNVknI04KrsjTgFqyTvbIEUmj/pTfRn37Mcl7ILThCrSo+zQLgRuW9UWL6gbfMFJX5HKXQ8w
3j8d2qtmPGuoz+b+kgknRCgXYU6vGkgymDwz/ahnN3y5ZQ95fr54HtkUP1L0G90rth4165w+IOBC
or1h/LxGAMGkANj6mww8fti1JyG+wNcW5FwHM3NfdU6nQ9ue9Wdb/d01zRiUPgI6B4BdJJ9YL325
hD0+y479gtnpmxKjxlT1LwLYg52/e8mm7MjOTZNIlvaakR6xoh6pZVjYrHw9QLrxxiWq6z9j5BOu
WY6Mu9ISZ6t6dr15q4EOURCQreYXafDWnPPIRxTiV3gVymBNzMeKATpt6cm09x50c31iogSqzEDr
CX0PZ8hXqi+sSkjSk5hQcgJnG8bAaXZpDHaNTrX1QUtzjTFlasinXU5Z3W3UTKakXLS/nAetE+qz
1B+J7T9b2SemrhWKq2PQD5s+Ze0+K5Df3m5GURpT1qN755NeW7O98416nxl8sxt7XZQng4kZ1vI+
f9OC97jSVtlk7eS9VkJvBfLytxiqcFD9Jp3mp9kqMbXDkyLvYd+5MpzpREl+XTftzW19TmR6l8Q8
IhLjdEEGoT8hxQIKgtM0FWGmBevZ/+rs54Sum10gfzH0uRjiaJQwqoMi5AZxFQHTxFZiwTmkWE0t
L95gKtw6Y7WJjVuZkahS9mxMYbRi90GgwyaWK701D3bHLVeRLRE3mzIJzrW1tdOHwNj3UIJYNPGz
LiCaJsZjgbNmF4iTpFz5tlwtWrnSq5LW/OCZ8Yok3DHYJV67rpLlUfMfDX35shEoyOXsBZc4vSUW
7JsJ7H27z+QBjzql96fK3isY7s0GhOJCIW6aD4H6tQAy+8m0cgZ/NWusyOJnY343mCMsQ3HQ2+al
wY+/TMEHwn/U8r+d85c4aoV9TSz2ttCCjW2nOwt9elHkFz+hUSD+ZMYNPdHTtRyeA32DDf0sye/Z
PvGKIeLa6vEZ2G/mqDBTMg/BPzoiZ5dokdujar6K6m1mlFvpF83cJdQiRXNJmOXcHd/gL1bdoKGQ
mve5H18FL+fdkBnjdtAFhQhK+p44dL+inRpwBaCEiid/27mvEiZ7S9I0ITBRhqVRUiz2/1gz763J
f048Qo2Cy2jD/ESAfk/Rc2MgOyzA9PklZhLWUHPOVDFw4rdVFq9bBsXgYsgdzdbWQNwN4b10FKHQ
7RCWSs23qAvmR4/xqVu0tw6zkc1J4enPnvbtVz3iE4oPHz8k0S2lloNzfWTxE2rVtZmJ/SpCN9YI
bS22kzXvE4bKLeMDTbrbbL72GiOjj9zmj7vHiKZvRnciNmm7uGDpC3DImsmfZB4rSICss3bG9BpM
N5/SRfZqvRQHWipCSxKYVMauYSHbxjTdeBi6PQCQXe2N56Z7k9gDsz1SZOwfnFD0C/q9tWQeOJDN
OLEZo40EnLGqkWiN2c4BS0JwIi5/Zojfwvwg3CKA4aWST18R3L3nwGDviwuf5J371ogE2H/sxfDY
ly4xwBNl/n8cnddys9gaRJ+IKuIGbiUBEsq2JIcbyuE3OWeefpbmak7VnLGtwA79da82OYKXrXSR
FXVb8mvSqvfzJH2HKyZWRdfuO7M9qoV5DZvwVKniHsWGihjRJqSyiNtg3LlORbcxpdjVImRxk1Qs
SAhz1abahbAlpkCrRGbmJtI3sw7+neuZqalUSkjDaeq5a5nLv6gLt3MfvhLc+8AXWyOFmO/hM22C
/4EI/xJ40yzAuY26Jxm5P5UookquewbyWSwaJ1qMl7DIXUGaXWkEaz/hZWSJq91y1Zd7nRCH/hYL
wpFKWTPurGdfeWbClpqglIa9SiIIlzI9eBrVZOi3ZKoJasNlSdFYVmYM81WWGTBIqkhgY1lnqs7a
LZksvv74vh2zaT7pTUOVp3Ea7KJbJvKfgozWK9MtoYrlec8OZtlPpvDSVslVJl9VQhdeAcUqSDgw
JLK4vLUqBhAbh8qA8oONVWeoL65JEl/1BIQHzEbHqHssAaPiDU16aUAYuAqKt2Vy8dA1+5JnKMuq
VV2pgMYNmWuMhUROFoQsZapmD7XElZPbiOWqZhe7NhoeEbqZoxcTxLsFVxWl1sgHJY9Xk7F+90tN
AY3UbsNQvbUtNpBas+509myiyX6JlfGLFoCvrMbOFwbJuUyzRxxwOujk9mLUrOOBVvp9kH0XJLLK
mWNvqRCm5AlWIZV2Onc3u/qwEu3P6CCtJf03MCCS9LH6V2fL2Wiod0sgL5RZ/aNwaW0kVAuoXOzi
6reBelRSmbHMjFtyVf0OUb3WczTe8Vu68mKR8hjeqiA/YcL5l+im7g8Ti5OAhhRE+rTuVKbIsanT
vzkm/yrwpTLhV3zWL1Us/wZlfKFtZTeppg/J5oQHcANa8Rdkz5n+bNy73ZWDeoO4TBW9OSLp4cPC
wibruP0Gi/6kZF8XgQFKhxkUDk6xxgYErg00pt3L3jAtb1Vtf+vPAXE2o5OgkOT1NmqonAb39jpR
acw+byDQArJo+96vkHnHBaE6NdNoLU0Bd2DSaBSEdifJiEcvGpf9klcner+YeD49BF2c7jAEAPGw
2ru5sDJFGsbzyfBnWGEO9VAo4pP1llAFH42WU1XmCS7OTpXsBya/nZD4othMKhK+oqGqEI2kEdaK
q/ekSd5aKsbRfNuPOJq2EOJOy8iqVSnPmYnxLgoLM1hKkIIrtDgYswoLU6X0z/5T8BwOEylZbBlO
lraUqdH2hVWc7gKbs1CaFH9ABHdmZXuYw/+KRL9Uen/Dv8EdPpyuSkl2DB4SCoAgi9gScLWLI8Bm
BpjqmZ732ZnYzHm4b6FqOYBSh5XO3ZkeDPWeduD4AGuGazxZKKLt9BW3+iOci5ukB3f6blqfRs29
viwfQdf4Q9h5Vq664hkjjpan4h94amx9DrpVrYqZmH8DK8auCMsahjsMzZ5QvdPkyQ+MxEM04nBi
hpaAibPV6qusJgZOuvxXo6qtkxCJT81w8BkiorQqlLiXwUZaAft6Y7jNNbYdD+xvDwbU/5JE+jKL
/qWdoW11jVW/SVQScXDlydDC1l0i5b1oaN3s0FKtlMopAy/GuhXlnb9zXSgaon+MrtAH5FK14gZY
7D6Leh8t0r2tlzsz9AuO+3ITzIs3TdgoC3yVq7Cc3rKivSjmwpmG9Zlo8L+OC8vKYuCihdOuUmDN
FVCAuUOgQIAfoJ08jq9xQqEfZtcdfot3fEYy24v6wqgU4Ep7IZt/GEf1PqvCFRnMWuiylRnuRTJ8
py2naxCsDL/7ezOJTc9hBd4wtuNJ3iu6Gq/MXNpF0Gbh9jQbw+TPl6S1IhfbqeyA+HLYwijuJLa9
VwdpJ4T0S+fZzP+bF98N/BUz9wnSvJCr97k2ilVsoTghN5uOGPQXOxlo9M44YlJxeNOfaNmAcAq7
QnVVzGmrsdGUccV9hxz2PKjLWrKHYzsYr72KCaMZAL7ieYnXhS7t2xBDbq5TFSWiPXktoijS9xLy
la9V+zLalurOQV1tkiS8kbx7h8/x3tn1e6+wsYwMPSXaw7woH/0+QpZJja0RphvsHtRrEplc8Yds
ZliJa13qLmpevfXZc2XqdL8r5zMmetIAtqfrPMhByisxsWlkQXgLUOMZfdk/zYAHRE2/rI4TzlR9
5WF8kyzTLzrrKKaAs6LSWahdfIT5oP3L5+GDfQpdG6WSQU3natQSh6HpDFXzraBldGFB5CLfzQxQ
S0Pe4Sml3yqZV0Vc7q26mt1F+oHZhOQAKFRhBoMahx68IoS7a4uEPOYhACiRTFeVS3qrm4eenHHC
1ivRQwHLaddI+dYSoCHrADUPxkesr0kvwVaWN1FR+QHJQiPWfqa6TdyAkPhTPIRkuAoT7q89enwM
TVXrf3Blu1IVBZBYMpAfhX2K6+IqZpsjs/lPKu+GRVSbQ3S8BE5lmi4xg3UMv2nKfgIMwAuXSwmC
PggBV84k3NV/+II3cdx4U8q8pOD5CQtyOMbEQP+IrepEkuHNZqJihYCWausYG3RwQRerGSQn90rS
UPswP3mdDktL68MXsTzjRL3HTknjId5eU843CofjEI0lZKCygq6GBetFiYzd1DT7pqA9tGO7XFyI
nRtYhEgtTNDUGyxoNs0PyfyFa7bpbO2SLNqrJiHyCtUNF+GZfb2G4/ZtWsrGrDO/0nNGgu2l6IlT
kcC1EboW/mDBipyFIIdM467lf0tprjrtA3H9ao0PtSDkvXA56VkGUWdxx7udaFnmakABgeZEVvaW
jC4ALpCDMzI7G3SCctpOKzVBz2d4DfJrPSOGzJeEdQH6ZadYOChYx4aWc0q0MWcGj+qfsvxVIIQQ
0jHTzOJrkk+CbrSif6focrWI+5IAsfyUNFcqmHjm1WGkEC7B/VYXpRcImAs89omaIzfjWxtf+17Z
UzG0bTkCwLZeSzICZFxjGG6P0FIRRWgLNJvjwO1bplhX0WOMFQVHyLqgYyF6y3LoILVm4rjMlq85
mzFrxudFxwYc2g+gD98xwrXcN3swtq8ZtXFx2F4HTfU7+rcsBq9ycepoLKwpcJoTpqedqR8k4r0F
KLWkoqFA34JXE5bYqOwJGSXQxD5KGr5yPQc/Pn3m02ckJ07CZHISv4Hp9j2rXZR6Feb3ntq8JI7X
XZRtYpA3bWlt2wA5VTdAjoS72MK+XZ3NDqK3JPb4P+mabb2+Z9XkQyvH3M3HcjNgC2TP3FW80C5M
r2YYnYIJ4xg9z/Ew/Hb0dsiLxqDaNC5hpm30VvdKQ/FJf0LFvUJYxR0GtZpexTEtvDLud6RhnEJG
aphH615O8nEqdFyK1pnndBdascqlMLhi53+qVusyu8QwrewsuXQ23Z6IDkHyYmFDYNKC6+sfn6Dg
XtRnR7JlFMmZd32+Vclrmn8H+mdB0KBDRhoRe6ICP9CYHsoBYTBXjmnK86L0X5w9Xa64e3k6Rulj
hn+fMxJfjVm1DYrG1wTwwvrcWI85e1Ehj1b5RR60zRwKLr6UXDJnSTEkRJbYGqVxNRhMcK3MhqPd
/LCdbJLIxpCnHeLkJ5zemr679ZV8tZvnQTKAfXZvhnifKpfMxrAmm8UXUv8ZIuscRVtrMZjNy/hr
pdnnmP4CtogRCeEMM0s3Iqhcsi8ceL5ILBvjt8wEkl3DqbXikyoBBONoi7nZ414FDSN6SagxTjW0
ykVw/00xhXfwai2JKRrOZsLvcL7QS+j/28YK1W9ZD7LOZHFxillhS+DbIhevcf6vWPrtMBaoLUiO
YrounQpZ4CcZWdL1cZMZTjY1Hlblf4OZXWecAFUfbcgFhWi/UUgzxDRuu4jDBq6KgRGMIr+ZSBQY
V1dS9ZdY8Y64zkDBHhMwhLvWQVXBi4SiBJwf8zwcF8oR4wN5LEjHOMTFAc4cNlo/NnZJ1m6KyO+i
L7vbg3lhV2I0headjb6VFI7KiKzJHybEKdVWHFPHP6EkHsx5uuaZe0YcKUm/D5iFdO4WAV/+OFyz
ta1hPDhjjweg0Nd1Hzv5hM+jYm4lsGaATVI+GOHzg94SSeU6bO6T8p5AlG9tvaGvcXyzTF77wGWU
IcQW4suNijW/74JNYBFHimV1nXazSw06LX3peAzBoECi2UpcbfTErwzd1drXOX1NyIlJ2TVi1B98
ieacWFfRVm4y/LML4yBTklfod715t+hX7r1R3zbccaEdOaDPEBCJ/ljweGbBGyE+eVK1OHioARXZ
S7Bb7B9igryZZv1hS+nGbkraooTspBzP6VK2V6QkaEyGj1CW8uBPOei5ou5Pi0WizujqXVA+l4F5
E6dUNqv1r2owsTRfx+yvGY+dSkKPGDsAxOo7mPNV1DHKiPad5vS8bHovftCICzCJnyq2lJQd0G4p
w4WtQ35pPZkTjmS8RNIexhr5iJ2cbTiejOGetCwWVlDBxuiFhSc6J41w7RaK38QlKzNHlPP0PuBn
W7bLtB3Hf3CFVoXuZOF+qm5cqBC7W/N7SDcKExYKqc0T00gL6TVZG+2h0z+Hwovwuc1uc+V2tIK7
uBr1r7b+pjwXutMwsAyxDFfrPHQJv2egoiWvTW/GdIJsyDywv9lIlob+amk7PK8zxenxOgn8pDk2
GuL3tR/dcdgJ41udfIvp1uBWyldnYUMldGEhDmcPJVtOZXIGBDcwtgmLfWyRAg0hU3xUuLGYk5GI
aKD02G7XJDzSf2Le2MUHKOIl9yCZTvpFSg6mBLZuE3Qog4rqFlxYBn+udtQnsEO5suYBoB4tl/uJ
0oBuuOA7ArKToZEzMZcuPXGmfziDShyWNmnmJfuku/NA+shTx69KOYH3P03VRhrWGk9i0lyT/K7j
eTFxqPhKjUYPaerGU8U8F+2w4Ym6MyBrqmkXqkcU3WA56KwLvZMnZ1iZoBPi/iw/2wOUdTV/BSQX
qjPfw7XEBVT6iNSDmL5JqEGNYagyOcQTHFX8dTXKPIsLCmVjeBX8eeSiTqbK2p53RYVRjRfW3wbU
XF2t96KTdsmSOnM2nrNUuUbSqwzaNhZ3u31TWR4BStNDqzqI7OAAKqmkMlF2abe3tc9Gd9XprVLe
Q77ylo0XgKw8zLS90VxyGinhhypeiZNieakhLj7LW11F9VFuBpF6Rsw+MiDkaS/s1i9kyu2FR/CQ
Z58KrRgsl90LcpA67Tk5cbVulVPNLADhO9/KvVftc0FIfidUijJ6Z8KKii4Pxb0iDOKXDYYQYk/r
pNoZvNndUTCQ4sMxMVyS4/Zm2O5AGxgwNBsZBSJLrtbkQq+MbKeZGBf7sXoyowN0x8rGWuqGQIZS
mj5Jc2/N4jA3R/XZUPoMF1NgDM3vwRjRAPbCaayH8ASEI3Hn/ljNq5QIYnLr9KMRf4zqq8XzXe50
CDEzI8UfAWqRFW0GqznyOayT7oaDQCmcljpM/SiUR9T9mV8aDn4SrZYATP1LJjnCfZje8tJNtCP6
76pmtqU5CMAMDdXQIRnRtVuTpeVFY+5NgMVgvOWqtESkJ3v+YdHkuDBSDM9wK/6nWLeIuWbzQlI9
Tm/q5yhvsvy7VV+S0jOsw5NJwfI0IISg02wtdT8kLNo+jmks3Zv/x6XgEZgo4aLfGNPBDC5Gf2C8
zL7Keg91zZdDMqn7WnOKPw7bJEC1dl+ZHF1Bf3sZ6DbS3o1XxTsuSEqzD3MMptNBQazIAsQsvwHz
gONudqTkp63oNfBsywljL69fzO6kgjnGbwmJNlz3T8414Y8eox4l5vlOH9/m0VHkj1zgXnQIT0RP
UhJiDo4ljgJsu8Q+A1+jjnY5KNa6e9rdjqzs6bIvzPfSulKep0h+PTiLvs0MfiNu2MPUXnmkcxyx
yrkvmDA5lXAN5CU6YYsjFI5ecTkNwWc14l0hQYqCbH2MYs7VK0otSYQb9YmLqDZftBGVi5nWqoHP
h6124GC6NhhedAzgKGB9k+qdDItv2gb9VqheoFHsQxPFinQmhn1rHfVrTHhM0dloGx3bKuCMXUAh
FHSTyU86B9e9liOCeqAqKMYAR8l5jm7ALUXUAlAj2gH4WIx/ZoF28odP7Rk0WTc15fD6Y8HUBzmm
OQRicjh7YUp5D/Xj3FGu8idDgORg05Ek1JHiuI+vwu690E6q/WKZ7Ha7YDrK2o829i7T9zXkyIT3
Atgs2QXFk9SUYEmanzr93kF7XYDoyZF2AFO77ZZlD/trbSS7rNu2EBUD7PYdg8hUNjaZop0Stf8S
bb8NSjoJYvlFk2fqbnIHifBYdtT6EHY+jJX1wsnoueRUv3oOUlcolW9GSuOBxWDub/H2yOFybztu
9bYy/vWl5I66TG5Ga6s1zfWgMJroGcQYOZyRM7OiwcumwM21GY9quZtxptjPGeVEy7Vl/FocxhJO
mXNScJs7DnbsmrCGmnNbWzC3K9qVrqIjD0EYRQNhlEy/UX+pc8og8hUgtUh6ewock7XRn8AC6jnc
JPPh6krSqz2jccLATYuVJd1tba/E7zqfLK5ljLP4JuodLn5Zo127YtM9WNVR1n+16Gg2v7p0L2ou
5cWmY5OZ/8Lp31R8Y4gAKL9IK5ye+EVK3l/uOxxxfQq3m/XiIIm+PwEa4wbLF6hmveAm4QbYvsJt
fGuYlyZrvM7yNzIKXycw8Eb8ioU3KK4REATjvDzijlGxS4EvBNaxwsPmcr4JAALxhhVOh7vshwiW
0a/FESstDNJyVTnio5jXCPqCONCfvI+/TXzPeATvFkKRssZP1ph7KuqHx3Dle8ePw1zVfAYm5+4r
h0+UgwLOAED1+vA8DpgAMjbVXXJFuQu7PVcK5hIxeft9COSV+mR8SPsp3HIYUhD3PI3rT7KLcJQs
fOxu/49FAQsGdVT9hgOHAZCy3km0bTwN4KAZ5GPyiu0OuAtHzPkl/8PJZqKvlgCH+LYjZa1IM/G0
JjfpNzjKxQYg3OhX3AWlVw4yKo6PQ3LgfrSw2beYWlaAqGJg+KvwNH1S/+DB+7B4SUBEd6GCjkLL
26WaTn3DLkyufmt9Tx/ZA2utWGO//moxmxWrxBt9MIVwBYvPHPt0tIbswDVfHOdddu95zebXGB3p
+uLKwvh5XrZZzHK4LTDmMFmhJuBEuizaZRc4UdCmO1zz78k/tTmQfYiLnVYSkGUQ7s6E322K6jaZ
ulV82teMLf1YySOWuDB5THHRn4zyMnn2BaI0xfXFN2mSgfD3XbHcDg8tKqrGHQt55mXqXebiJbsA
7twabAzwu108rdVzehMb3i/7zd6qf6SH6z9iCsuy4Rd2Z+zRmIVGcq0XDggYb5XX4jPgmJI4nBx2
xXfIrfo3esXmoAPaOIa/GGMi9CH+kGljYaxjvHjBtDHLF0BvpHmrVXC2oar/TCeT1TYDULJiYwNp
zu1U094avxPrhcO4ucfDoWJdAYpDY/KNKMJgXJI9tkMFxx3SQrRT0xVuQ8LpGIxGAKXgAw58eVsD
ztnNrBwrfjQx2bh9lF2X/pSPq+XRfPOPEJtT8zCmNUfq6qGOXnsBGJG7KtZu4Y3tfmDUvk71c8ko
ak3XUIgQzLG4XD3hri861jevc/OTvWVwjTmYB0SSViTd8AfthdN5EfQ5AC9OC7tgXJnv7bf5j6ki
g+9XglE1nnn2LcDYGG3okVHwr2+T+j5c4QgqpYswBnk+Sh2b9fiFWXs8n+2fzP5KX9LhnIIbyVcU
CZB+gXy6Rjn6Y4fnWFU4TH4L0+fkUH8iQNvfgDNzhPPQJ7CKJLla3gk9SeFfHbvV7Etu/Zie10W8
/yt9P01eOFx6Az/6OtrmmRu3x5afFu7EifnhbMdYIPYlHtNd+RtL2NPWVF4ziAHwfItvxT7/Vd+b
b2r/iAeoP4IoA0b1+6i4EY/6DgG5JWsBF48RArV4i+CivM4zdWMqT8KBNyZ7I3+vwUHrM6uW4coS
5F/AK+Ru1w3Bttj6k1V4ScbJ0piXCaaDPBRt6+DipYKZR/GBFsWSeyoiV0NkgnNs978Vm+GInZ4q
hcb8HAwNKe2bxBBnO4+kLsy1RxUwB0S+RdFeifSQpHRrJSho3c4syLhfzPjGgLAqjgWtbhNf9h+t
PWkVn5BWnrIk3TS5ZwQHyXrlf5jtP7mxVhBFwQl+6cUBWsxGdDanSy5tPNwK15MNIkCh+krjcv+C
8//RAHgkZl86VmW82bFBC4T1rU9/WfRb4EaRtFdDhxyQfxn0RSWerpyk7rZoLvRUiXHlk+yO+qP7
oCqPcAE41/z0Wywp5BlYOTHVcXUYUiTh/Hn6qh96D3ik+IfrEbDVrcCo3Fl/MH9ohUy9tNM2dgDu
gfDLyEVy+IG9DWIw8KKGyyzn7mRvkc1b8D7N3J0G+5G1FsiF7lGJTXzOeP1cc2hKvlmqxjT9eeQE
/NvdI9xZIxmHDI0b3E+rbeVpOzWkvXBZSAo3Re+JrqROJNTA4s8nRk8Neyr/WsdVmE2sYtznzMtQ
+PoCthXKby9vC66pIOIwoGf0Nza3ZFhO0xNc3VbvkZId6AAcuMioRvna0Bybl/Tx6Vh9wfwpjIY1
HSHfzp1MfGYgg0Ps7gMo2KXlp8aJaylXfTp0svRoVU6tY3yMVXUd6HvgDQwB2i10Fi7v+T5Q+WIP
i7IjDb+ZhoU0bUc2BwzMmEBPtnis6PwKMLexyfWHDkGTbjyOjNkxFbq/dNJL3TY47VhqSI5s6iDB
5C5XPf+t+NCJU9oVZzcm7gJO4SrSmDByRMHU5RGtl0H7LJ8AVp6AaGM3DCqc68U4aWXpRPi2zK5+
TbjRlZK8noE06IO1tToaDaBjArFCq8L9BFtEJvsTMbLDYd6w3qri3M/fOjuJlOCmgz1nyvjzCLHK
5MBMenZ6ZF4UUo46TDS0nvO3OebvRqi5RVRsFeW3b/i1ki7wPo+/rcXhJZE4NnX2W5h8iJADdBVv
q1EcJRvvBl+oKll8e9QzJ7KlWxm3N8p2HpCf1yGRXGIrPGSMSkuJjTQAHRF1JMM6hch/RuoYa3lR
yyRnAfJYv5jqUS+f3sRYOTZlTKSDB01uvSZv/NCuifDCGkm1fQcNXZYw2fFcNp2B6WdGaCt+6YUh
8YOmawXu2MdrK2HgzrUdcOsFEIMOL6i+QV3YNZRnsJLmBBhs6CnD4luS5VtL4svadNdVeHyBfuyC
dmdr2VaY1daeVLCSymkq2s0C5Jk6XIJlmGNIPQCYfcdQuIH9yNGBfb6qH0swu1OqMFXiFo7FlCGL
AoZp5tZlaq+CFi5gKanVcWuzD22X/4TDMUvfMrtZjf1LmGPAqdIDDD0A2mjYoMOZ5arjqdQ5TcU6
MzP8hHGsS6yU4eQZmoKBXdOAHOjcd6IoORtVpOxS2PKrWR0eedBtMjRlW56uQ08UsZk4gEHVn1r8
cwQ2eogQ/FT7/KxaUTHdW9YjV/+xCrhtaG7SiJlqzij4jbDM2uoKX+vzLYP3FZDKtxinjkatSlpy
e5lP4Xyt1WsSSiATMQ0uoudZVhhHEhGnhe+Ei4LTXVXCxD7Z6IpJDaibiEHfG1yUab7haanogpha
ijUtYEmrvMbnTlKe1kpKpVZKG3rm0LwFU+7LyryvnkkBI0RdHm2VRJawSFIV976wf+hH2cVZ6mXZ
p+D1tobiaTyqWYHKIlyJrNOYKfDHqWXpZJw9Bc6e/qmbdcqhimmQMyZBDWtb/cSKZBOzXTwtjI01
AI/PHDXGIzmruk067sxcfwEM0nJV8PVqD6fA4CpogZMYSeVJ6FldOBCvkfZ23hMMXDCLD79tIq6t
RsVs1zstR0YJZm3QtLgvLCeCVL+yVFamnlJp6L+1H3CtsmLzqMTSLmv1o97FxyDMjyPvt/kIwu7I
VA6VG2MUr5LZyblL9Jup9g8wi/cpoSnb/MpidKEqYxOzVs+UxkLdQMFbxqRSkKWkrOina/IXe7Hf
9Dz4V0ajW9X4Q7C8+3hZLwDOYR9VNwV+XgM1xoR0qOBFrlXc5Uu7lhXNqXtxmtF9cZhzisADR1yM
uzqWS+VXRimfApwzxg/UlgYaOcQBx0B+lHITX629r4wbFz4nqHhCuxneqDKQ3BwM6TnmgspTIOc3
GxXPMM1a53HOPdUEyz7qkAyiQ6hy2qN+Z9OK3BtE9DoCisEe8RB5sqPZ9zfl5pbMFDbysUkDmnWL
ugbU+b2wre1gLS8NDvnMxCNM8pWOr7PK1LNBXW5p/Zij8rVQyPgCKpJmCj+iV6mafvia+JnCPasA
xNZepXbsOCenZ0mCqMrAxQKKVpIKnqNVQ9RAYf5psWjM041aNKfHFBqU3qzGCNWqS20rZ3GNo5bN
WiORBiAsZo8ngCVebUleSuBn6oJVX3KkT+k/0Um2cZaLHjFRRKPc9/GH6BmS5h82sUdRHfPpS7ZO
0/gt5Qe6gnmilG1G2AZSsFdwc8ajt60sRA1mKVgc1zqjLWso3WgQfqK/wb+aI7q01JI8Cm81Picu
gCHWeEBVqyiUuJyzUtDEix2OYxI7YmwRYCeQELDlWMabQExgf/Ozstmy+23q6mLk1Ybk4KYYZ8xz
Adl3/NqpvBcoOynghlRNv5MeC3rV61dAqM8HwhmhKgrD9uZI24RGRw29BcGtil8oeQT5StZ+VXLG
mkAARQuYgYlMXcXpW8nJ2cbNQSNhBkvrZJjtJqqrk8x7kti47FkRGXesbOREIoeYQtIXOh42Btzm
yS6uJYYLw36aTRJo/JMby/H+eVwMflOYPUwzxr7oV9R8QlpLF+AB/4j5bhNb8zmy7WuVZiF1cYbo
qbSrDOnZelNGS2ypYj7iRXZGxmHpPFNVhqOSkiBBK1Ek+1mPpqqYtt+iiIh23OFCgHov+xEhxLFU
XQ7lRHhmTntD++85O2ScsqntY2yygjHWKQSz6DJ7zWZprynlsavtt7ROHss476ah2zRKcq4QyIdk
PAp0P0OGetMDIyWtnS7Z3VSs7yHmaG51dwuGjco1YsSnmWnR3jKra1jlLxRg7Uz0UpGMfhaku2Ji
04q6dap2xibHmNCqwksC1kGr5vTdWjtsJ37bVZuUYRl/BSRyk1aSDWW2Dzi9+yTOsIEP25imRZn1
ZS76XcTIlkDFAbIAQC3zItTxw4D4QkJ0PDKieNrFgjT4EFKFezjN9mJQGfGEuU9fKSettH/kCV5s
8o01HPsG5yG0PwzzH+FTUq/afxWnPBs57f+Rx0z+INoOUbAOO2UHygBOJgJeCkoXx4VIVH954iuW
8jUzf9qWzzSFWcDVKey+ZPz8af+7hDy9C18QTBSk7mb7o+G++Cxcnmsm7iW+UFjP0a19Rv0W+DWQ
djDzuJRGk6wF6tCh/TGIVyfEfpRjKkT4sahAovJ66qGCcfpq+2qFR9CLOnqreAf1LtpJ9HSvraGl
DDvnaoNvyq45QOon62lNuOC6W8919REEyG4WpEwShrG2y1ux0at/qfKdo+goBE1gObCQpjTRCBW0
KjEEBJchMnxL8BdGAyca5ERrI4xGX9XI4hm0/K+8kfnyT7F9qQbxsyhRdc/waj3mtFKuDb6dS1zm
81qbh8mt57k95fQobjiF6Di2Royi9aifWsNkIjmY4ZsVmDjbzd7+1KDFoVQscL0V3GGjUKkf4BsG
DObpRZEIjmI6ibD1psqo+0ZTmfR841h8yUveiAby/26q4rfB4voOxIULbRaHntqqZ4Pss5OLRWwz
CK+nRNKHT+xeDPO7BgU9WdSj2qELaUFZ+EPEtmC2dsgVVufaHk4D6m+7n0pMj8ZyLaLwEQn6yOZG
vEGOVhzeGzYWjb4K3Lo26Hy1v48AjbGGg75ylpKiNyNVhaNQKfRqLqwOdttmh2w2NHcU1bMp3bRA
E0WQGbF6zcfalB9LlXyqgvVs6lrjNszTsqGETPjaRH1Z3upbPQs503GRdNGCA4Yo5sz0YWCrtrUY
JU5rtJDoUyAOEdVapxhQInUv2CP1kEaYZJqDg2xOP4lZa8pKeaJUrSR86wfBIFxaCm5qCEMDHC/2
tLYztjZdiKu26wWhobpyAiUf1xpERMLzkMGKaBIelaI5C6qmiJuZBuQMDdGjyhUyyaNq+jMEY0IJ
7KjXgLg6k0OXSOYpJkxXioUIpPevkIAwTeVSg26BAdX2mlAZfCkNWWElPfUwDFZ3ANXZpVlS0u1Y
rVEjaSQJLjY1zetqaQNPj+0JRskUkJvL2nyTmQ1PShlAUmvsexqQn6+ZiTtpHfMeJEPNiWUidtVq
FoUJBqSgrO0aiAfjUmNNI2ytBVZ5sqc4Hly9Yy/GgEtYZOY4RJB4YKUJFEdZJrQgPn2f16W7AYc+
9pnwi19AsheE8dpga3LSOP5uuxQByAKiRqPDnqqU/ifGEvyRtgO/sOI/5NZcfdSBlkK572p69DqN
L1yUbXNZwPLutYGeGnIoSzWPrywA6CNhXp/5Ko+0Ng3AcmBwrlq5eydCXq8syrcc2aq6w0yul3GW
QBWUVY7dUYVprdGac8fe5wTt0z/XJD96FpnfSaIA0pBF9TqzzONk5XpfzXHpawDjYVGq0q4Y4W5l
A624AwhTDGSD7MFxR5kFZjl/2F3a3gopNvY0QwH4YpfkBc4aq99EbJYSDs2TKmPa9ymWTmPK8h8r
b7Mz3dnBHss+EXu9nRMXowb2dPp4PoLQQHisYZ++2xJfEmO0WgTEuMQuZ6mEhBYiLjFJh7e8q//j
6DyWGzeiKPpFqGqgEbfMmVSiRG1QGgXknBr4eh944ZXtGYkgul+491x900Xsp8eux5hcJFzRo0l3
rSf8qqIePpWPTXSC3ftmh2GwdMk2PhLQvdVG64yv9tRJJbfu5MytVJB9R4aGCTxqPoeYHsqO+nER
SQ8USMB/m4ajx7cB1QCt2MIP6mTR1n1+GYE/Loa4eygZnWxIsZwoHYoZwhpPgLJwvkcssDIsAdih
QYZ1w61rHN4dDkVcWlr+141saEgrwHHndta5J0d7zwM4QOk8JsyhjIo8Stt5ARwPJTh4s/HoDTE4
676EPTHryQkPfUGo8hmk4luV9ossnfvgp+d66qB5izTYmowGfrIyyp4KaKsY6/nxx2xA1tL43pLg
PXspPfmakH2+cgD7LkAyhssSVcnKz42HH3kDxAU6gCzQ22XZZQ8ZOB8+iJvUKULsmJZCvDbHZwCW
WPh1zoRaDjze3m20RWh3Wy/sEJFWsX01stA95y6OdScfnh0xavDkEH/1Oj50t6N6GhJUMQkJTfxl
alHp7Fo7GT3gGP8ROpAxba3ZmIfFRHtuBhtPB1RiWnDiqOGnJVEEswGJjaYtnTVBsPWmwdOyrsbY
OVceWyneFLEkByrcWW0LDMrp31u9b7Z9SGnRj2RpVVHxBU+iITYwh+MPBBrze/oVG06xqNsGHVbO
t6YRPNpU8JA9IpxqIHJ2feqrQOBPyysUFc4VHtp0VKbGnQX8byv70YKxY2HyHYrfaZjaBUf2C15+
azsNXXpSA2P9CY7HjnkRsdQ0a7qvVyt9nIyv3sk97lAFWicMfKb6E4wfHypERMbNkqx2fTX1qFAT
18qZR4U2w6u00v7Fo/wnc3fc9El39ifrJUundVnYrxmS/1uFyWinix4LveUN68lqkeFO7o6FontA
18Y1HIQ7ApZ4WcHTMuG2PKAt0nhNa78gEsAtTmOrfxl6uMaWUTDb9WBgBv1XR4r1ojDAeARt/lwy
c5N0DwuKuJ7KyYCdZLWA0wRSG0Eu977NWQ7LOfcnCAK+oPAGlr2W0iekw44J6Lfv0dHIoThphvYj
zPoVw0iLrI6QDoYr+UZkwVNocRj4SiEND9yH32BNnFTYsVdEdARqOyDhzAU+Rj4iaiPrhk8DyLQ+
AzhYs+JZUgvbhAgIivRTDCQGa9AvXIupFCLNHNBMHdE56GhsQSXfvJK61sy6G+Eb7sLWSetr3far
Qam/alv15ngi2MFiypZg1mJc00hp2REjSRoxfxcxnnZSir6RsnuwlXwSOspKrQD6H3EPM/iCSIGG
My7qS2rN/r9wgJNn9dECffg1KUZiPvT25lm0/4imGCsN9ruwe2qiUnH0OH8lVo1lmmXWlmuoBlnd
viYSTlY2OmKJvhMffh/w+rhotdCxo/CPgTSV89kwDgmultKMfzqiuRFhEKujVVOxw2E096XJPzEZ
2ZeYms+o5dy1CpwCgNqjXe4OR7L3OOnKHAG0y7Po+4zWrTRPMfvk4+CA0kFk+xaxyw9sXaMjqbSr
BliF75Az84BVHB+1yV1Pwr3Fqv+tI3WXtcOII2e5GBUXyinJNnt6tmztc+ClXCa6+jNC60RQ3ykH
vh3l+i/qSPEaNhrCoRKxkdmx6uRM+Ff0ub5NCXaAaEGgo81wZjnyV/+VpaHRQeMmyDTrScbhwRaM
731tdgu0T1Nf8PplAXmVJWlbZhwD/W7JSRnV1akRPQ1dy/bcnh6ypj0WSJ/ZgHpPHZZqGOxWzbpZ
0fyPI0o0w2FEbapPy2aVFJIB3JN8xUiSCmRwTxOcepSYyByE7K95TFBEgtqEwJV3B8Ppru/FT1qF
H/z9AlU4nM6usveaZdxtvylZtHjG2rS1dzQO6dlU6OXl6My4oklyhcJd6DlewKHEb8EQ0O+o5xCz
f+QHL57o+NU46SNTeYQuWvTtVuUVd3Iak51pJsk686fx4EKjeDKbyrp5cTderYSGrhLqAEoefqjz
p8uW6IAKHg20BRY/8JjaX9vOyVvRi3ol3ZGlSttlgF2jlsbW98+aW7oHWl5n0whEtoM5tEtjdhMi
wsSUPoVDfrG1nspgNulZfYk90Dh0hABKu3zPQw8NmpU/QpkGGz1t63XnsE4Cb5Q+eUNUHokIG5fU
UkvC4mg4OLsthx0932RrY488vy6P2GA3FJ9lmHwK21OrMDXKFQw3CLskArqigRQlhEP6kwtZLAnn
4jX4sKjjK038jA0bVdglrJMyBd9lTjfijs6dbRoGm6y4GA5IWSRlLV8+R72DpzvZBt8+BMCtV3Cd
ucdorPY4bMZ1G47XJikOOt2kKWM21xxNUWaf2rZ+tbFQNO7dk93XOGnXAPFIryTiQnWzpnGbWuTu
jgV+iin+7KOJ1XWxbZz8MvOBB4tYiTqhxDLHctvo8KGMGGKI+p+ncx2K6a3n9ucHodhBNw1JibI/
G6tNH4efMkwOIAdfg+ZaYkluxIbcplVQNTip9GXXHhRygskijjdkIwiAoTHWo2Lmrre/LiI5KZ4U
KI7C/yHODLjhcz8ie2OWB9MDjvdaz35iKH6eA+arfuTlS9Lmx5wkRtN5QHVa+rp9Ez1Fhvplm3cZ
wj8lWXCP5Yr6cttlzVJziiO66rNnnFt2x7m70Zic6UG2pcJlNe+cig6fzB1CD3JDHEcrq/2XyW1Z
bqkKL2F2Z+8fm8GnYX135ldLuF8qP4GTLiHmM5YncE1L3mOwaFpHfz6oFRFu/3RmKD7LnjF3bjXd
gEzpW9ZNL5eKiOpE7srmXlukA/pik7CitRH/KGTjort56dGguUuRQxIbRG+evimwKmZlXnJ4SkUm
T9S+ywxjU4tlG4DcsrIhXfAqcPbtMfUuFCrIcKA6hWEpKtpOAbFI77aWvkvoQjW6dx/xmjoSd8Af
RHSxuw+NPdbpmSd/DayXUX9NeE9FWWMx1+ZfDZ1JeSjBfkzJRauQmgAniu5F59CVxUyN/zWdj2S0
O/GaMzMEmC2ntW+bW7/Sl3Ke1FsmRs2ZdYvYjwKvcnCIwLGZkLtzNwcQ4kDlLyv0qGTFsUdADqX9
OtO61nGYbN3+JfEOEzH3bvaTeMwqy5CvCLg09UIiGr8z3R7FUMKEF149RqLHzPLPMcoZjQ7AAgdu
cjBZXmf+1zDdMVMdoTkxLEfsZ5aPgsTNmt1FnwZ7k5Sric4MfVPG47nK1N9oQ7UpvQZC3T9FSGRA
BlvMcM+xD21+9ZurMzAQSpyFyzIx5jM30m0kbo5/TLuBRcTrMJ6BHyP/efE53w0v4Dcf9iUHkJN9
Tgm/i+Ue7QL+Jfne2jvg51VSX7QSnBL6FpF/E0i+JLV2EUMOM4v2OAnuH+tLK6mm7HTjkRehXO08
mTcPtsJUPGCpdO5LS32ajNj5x3/A1zdpgZLO/BM+/Tqjyx5yeD/L8OD3UIAep4SFZcZwClqibXFR
se/37QcJ1uhhkq3kC+h0r96or8o4pHML/p9qgvkFvflNEXEpBFsrA9heNrtJFr0TbuI2/mjrEs1i
/5k4zTJ19LUSG2K3LVRqcHR02WzdiK82mRQGUAurQz1Fkx1Fw2Eaf1R3l86hlAxgA/s8zDMQ8hB1
G5pZzT6a8zdpgk1vdjs2EJw9SMntb/DbtzbDLMZz0uyfTL0SXsAS+cU0qJWnp6xHM2A+AB8usEGs
hr57Jo/KEnAbeWmIuPowOJeqmF+jyLZTte+Gi4uFUHd+a+nsapGgJe0QZOG2qRFeFNqFicFKMFud
EO2iriAAmi3UgNbOPFSuSUQfgGCd7sjnUCxOujDXQdgsYl1tyavYg4mHKzKuyBlc9IwII8QReqod
zfY9xM0wqD+F1dFtwjv+5k0jNazgnBvmW5LtHfNlgPLvBCRa1w1TUItdULAqenAT6CcIQEHNQElI
VTawMEEoTo1V1AxFY+epb+F4FOeoeXGAm5XurS2HLWDSReAyuNSAzxVM1ZDv2uNPN4zwTJBL6dGb
iAiunkIUUz7ei3qR+Y9u0JehYj5Ia2mIapOYTC6c4ICzmDRAMCWltoew/Jw6HQYQb4+Jl1EESRzS
XubWR2RkZ6HNnEkqnQbVU/Nt8fenbJo08eF79a6toFBx+MXBL5v7nYRJkBjNvnXeavBjSZ2epuGV
NDNivH8Rdug6F1S+q5himDXa8Jvp7RrnxaDJzHCCDgzomHkG1h4QhR+fkv7oA8yUR3JmOnNPJn2C
IMi8ttnPED+EcQuQE3kUrda56nHNMFdDjJth+QIOFD0p/7eMXqzgRzWEBtarnGbL/MTn6QVo6Rif
M+t3xn+jgThIfqXYZCuSQm5x/BgNNNhv0jqFDKPlyDfx4Lp4QDjsHPXnEEk4sWxYd8Wlq04enCwo
aeYreh+ZHEp3p7ONdF8m9T4Mr5GPrIdHTTiyB2wPLtFzG3x07Qe250VQvXRD/yrdS+H/otghLWEx
jjBIaLRoR/ClmSB92ZR6l5yIxfFfb/NHvdMRyEyDTbJlATBWr6X/M4OzSgRvMQT2ZF+NqwRF8dBT
ZVEQV5rLnjG/dPjounFb6hbnCEVfiFJg/CyHu6GTyZo9R81KkQ9cxTtoxfxrkkLsXZ7/a0bmkdcG
AmtPR0MBS3E6HKRLDgtPDpOG1usHN9BWlqd2I3tnDrBurkSJKOUbThO+D7L1qKNaRXJ69GLUz0+p
/6sDigZsPIi92e5q922osSKtqnnUghPspjk3w92gyFLlju+YaAFKYC0aD4LkFS99M7VvJ/0SiGz8
dYtVk5k3pqw24SqiV6yYEiXDRYjXFAFR4r4SLbvS8YMYBcpK5jyievH0e10kuxIItcg+TGi+yVWn
ABl3FIQ5t1UUnCKFnjo9Wqynp3YbJd+GvuvUb+gA7sn4k+Dp6qF89AjWspgErIpjpCqjVeHRUVtl
tR8qFN9gRo5WztY26YudF6KNLKK6WJVDAnsaqWsSeHuK3AR3CqQzp3tRAcMeX0De/x+5EVkEH5Nq
E6BYjVqxMgkfjhhQpnF0a7R0zeQNPgilF+oEFIV6P9RsoU2QBKg3gEPSC64UE2ceMLp+82AiV4r9
z9DxtqWDELumXrbgArkxoXExIhvMfy2iWVqVg1biQmgsuIKYYYR7HeizXeuFDp6ZwHdgT0+xO2z6
VF8HvjhqFjKV0N5FUXoQ9DKeY96mMTz3qkeujOyA1mVluN/W9CBTg5FKcAAa95qhmdL1cWs3Ykui
4K5n5bnUUe8WPVayPtqQP8zodFzDMCVpibbd3xsiOwooYW50NAzIAvm0AhS45FCCFd0ss2IthLVw
J5t0n3AzTMWTF36RYMBf+lsN4uLWPw5KYZ95hWxiF16gizd3PMJY+wBqsyTqlrFz/iywJER685FQ
nbnduzV5yBCnq5L2WxnrJwy0C6MrvoRgq2p5BI0h4tcGjWjnhI/NHOqPkNR0YXQrR7A7Gx6KV7s2
qg1t1qsH7YQp06pSDqxewuWHwt+mpkGE4LTMANZFcuvDy0qzO7UT6So9Q/R6lylij/FTlNVbZpQb
P8eZhDTMgACAF4HdBCWnbK6DX12awr5YrNIEl5ONtpkZ2HMbvcQa/+i0mPUbz3A9vxZu+0ccO4iG
8RmgwcEoy/XEBeUXztYyql0ZDIqFj3yXsX0kA2pViY+Az210q5WI64M5/hHtRtzHsszap463JLCM
X4HaE1Y0IMBEX0HYWYE5WQhEcEh61p0OFUm/dFg5igL+iOlvbcsGJYN3B+2yqLhqCpZAbXQqUXBm
Hk03PSniK6QzDKqSmLOsHF7IR2fyrS8NU7KhTolcatcE3hA/7fcEAlaregy2dWe8K8SNgskcAgV0
zAhhXWqITnvouH9RXh7sIKaaw4YTBG/pPF7wtNXMiOWO2vEBLqPevrhArswQj05PEoNJX0vuBXlI
JNkdydBa1ISJ2LV9qQFeqotu8YJmwE7sTej/WQmGgenN0eoNEo1NyNghAyTp+NNLBIWjaLudQKzl
ymeTA6Wn+Kph42Z+vbKj57HvdkZDQHCbfeB5ZURMrQQ2aGxYD3DqQW9nEU8+6LfrfXl+fUkQU4N/
HmjrWwTcFOcu1ETOjPVczddDQ8V2J3IZWx3bEI4aKiXFgK/m/wt8+NV8oXNXrGVM7SM/yigC8IRk
N7Iwg5DhnrVbUH3LqBTvonTXMd69CnQF+UPLfAg2EgE7QTfGzivSlu8/gggXsqaPwLdyLrIC+Dei
vQhr/xzZ5ilsU2pfEFQIW4hdIPrg0SIYBe8hIbkLGBKrUhbHwkufCbS69aO7KxIAH7rPwKJ8ShuG
wWE9Zti+DbEwDLIIXNh7k1EgDPpLIp56q4yW/XDxk4aEBT5VBRw/DnGvTEnWopRKGki0zrNPYe4V
JmvZfBvgBQ5cIjxp5ZA12uoUmn+qOw6o8hW7yvRq4WZGp8QsFcB6uJPhW6NBxh7wQkXn1nxNyhez
wXYyr692NetUF81eHX14Q3jrxUeZ/4ZyXsh158xGPl0056ywr6Mbwbdf+9ywcR2c7BGLaEPaQno1
+GncVGwBoq6ZGGLNSy5jYK5d9zB2f4aDe2P8zE1kYbp8znum77a7TcjAwbGRzIy0YDxIczxnkQYJ
LebXnCMLgp9aa551ogxh/piNs+9Z2C2cEIlDhbbkmtfHPnwqfXdVeyanFcVr4WoxE12EuslPlkUP
QAvrEIukxSgfMcOnoSX3oQieEs/aApPbI33hSnYeRlcvi4yo9VQSKoqWriXG5IOoIMhUOlZSdYyT
ct3Z9cEuySxPjnZz8AUZOVP7XEUQJZnNiG4f2NyigvmmrZAmQ2ct6urJHkb6FmDKeKozpfFO47pu
0b/qTz6GuLyMT34BxSPyH770r7rAnun6K1XLvSvyTdZOz/Af0FbGG8TZW4UT1KZv8hofpMih7Tpq
FbThKTrQ4MUVpJ03H6zPUBPwCHmTIwQnU/jWMXROTbx1RMoRprFOyy8HKMBA6R84146yMvU1kFvX
onnv/XUPgd96H2Ad+6xZFLd+hSzTTx9Fd7XT94YPznTozd2NG38O3kcGzlCHNqgtPQg6ZXMx9WsP
F7d0kDpbr4nxRpwdVMOPMtHYUL6PFEZNxydl4e1HrE/lVYzLePzyIkzo/+rx4HXGkm0a0uv1WHyq
5hpBIXEKUopvQRMgPAW+tTfSc+A/VfqN1Dd8ghCZseKgV4iQ5U7ae+xefee5wZjQ6MzrOnNV+oiz
nKvOm1n34Qq7OGErK3JriOyir+yTZYg2DiQ4WEgLmAyLZSbdHZlhPj/xML3jPVoqjIjILst2p5Bd
eeZf0L/R3vWMjkGRgI9Cvef+AVnuXZYe1D3yYWf2WhO/AeIl3juK+aeWFJnggKp6odFiS3CCVFwM
Dbv6nPtYIflgbPfgRyV4Tkq7OPCB20Kxxrt272bIN4rq5Nho3z65XQEyhwXJqjzu77x8srRbk5zZ
QC9qtZ9EgTYWcAcUQkb5i8SCKWfBBabjY9gm1TNxeVSow0qHIQiSVboH2LuR/WyNB/Ak5mwBjZej
6jcdKfP9LRhdIv04mEAdojletsS8BnO9BpY3d+xV2yCjY5nvOfc8tFczdcue+KuB1PbhpqBIDLx/
EIOlu0JAmtVXc1hL2a07BUFrWU1aky2w+1qERJfx17zn+3MAB9H6O/2MbTLySzgZeDhbssTulcdu
fRVPMwDKoHA7twQ8g+EFqL4L2zx6biyQXiw/wz89cFwH29AQ/eRONELhQx2J+FLFwbaLHIQN8tfC
O5qp2VHbv3TBU4r/o7T/mTGLWiICbAZkRS/2QfotXFiEqiapOF6Fmk9SUbZvgmZPahtqtW4/ca/n
5ogGnXwVigtcsWhOmOvUvLvYsHgSWdkdBaikXB7MeayYm7eEBK/Ewhicv0XKw1dTkM2hNhnPjIX/
vL5ba1gxsOst60IRsjexkGBdip7bB8FoY/5tUHFE1EU9X3mt/2yKR5PGX31SbxPz3Fvvrkm+T4TL
Td4so11p4y6Fl1iStdvmv53AH5P/CQiTHilIIJlulDhLFpHPDrhdOWJyM+fsQB0MYLoKlMmCr+e9
5Kj0KLxwR4Vz7DvziUH94AAYQ/YmnnN28jci1wEt4DQB8qvxvR9NHBDvqQtIiFlXapz7DCf29GMy
W6/cuVDnly+eU1mD+QCiFBCkkaMQhII4pOuWpcGE/Sd75+IrmubYNgPcvvAYzImj86xN/nQMrQgR
4+rlDKbKz0rrTjj6cQSAN5pLgKgIr55A9Sws873JrKe6dNntPEnzVdUstFlSDMlra/8bEPTVRXgu
qUkjzg7fxEQI2Gkcfmz7Vy/vcftLpZgiShoIOSgFkXneLQm528q5T3p08m9wtJNki6mKF5uIBBvr
lySg0Y+owusvG2FYiaeADUiZvfRQDX3NWwEY9nNnM9oI/VFveOHZir+TAJjB7NIbT079lGnfJduD
wNpmVOItNcawDmxwAqizHAkwPlmL4qnnfC0pEFuq0e5RGfkB2c7r1F9L7UYExTuX/QKBB1UoRiLo
Gy0/Q3oPM4GmZo534cl44iMefW4cprTipYk+0astJtNBS/NPEe5eM5xzwc+E5dpr2FdE5Hv4zL52
3XAG+5d67A3ehXcxMXoYmLs16lgQyPk0raOYNtmFEkN+tMUsxsDu5o3VbYwHdMcDer+BMb1cxLQd
pWKkSCEway17+64zK8SW6zIJGbNrhxDey2+Zi47PhA6AxayqA7zpKcbZZeKG3ImszVP9s8Z0S0jD
U+6/loQyuqwydf4M5Hy1SrcusSoI2Rhr7zuLh5tt2hbDkGIaQtLVOPwBRmMQ/BXK7m9o642mGXsr
YOkwMhtBV16jc0d3vdTL3yFgTO99OuVd40bhKj8o8yQRkZrYfTNzPxgPL32kIZwt12mWQdeeELyz
Bzm100dv/NYujdL8ORDfQCm4zEbM/cVzzY1dYwCKiXRKzXLdSJ//rJgf/Tp1jGsxpSer9Tfl0K+b
QC5KebeM+p2wzkU5OVtCwCiuUZGSXaaP8TtrMVYMao28fmMV6joRTmNRFTnxXVfTyekfSkzffo0Z
qxGwAX4T51F3n2AEj0bwTwt4Y8MjO0GtfHY1jIzWG7HDIGvUusb8VaDQLCZCrgv7rOQ9rcmcK54D
xhCa5+/jrFqbwLYaFiAiMjcNvMyYurPsd2ocHoJXwhIuqPifwJNrkp4RHPzLGGJ5aUO9Ga7K4CDl
3/xN19tHF7UrcyzWyoJZFQRLQ+tW1TBHCFs8PFZPvbktKSDYRZOgwSsCk/jclbsKowAahiMKAESj
qD7A1cYTnqLo38QWIsPSGbvBxUErWcXA26xXkwFTMG9eSURH8e5gs6tp7Jom/4wqDf4F+yqYvugR
qT0aGwOA3FbzEMEuYGqHA/4BvAl5/OM1oBKUfjVi7QP61k6L2PnZXngbZTxL0Eht63+A+a4TfwtH
mH4OgiZ8larWd7PKE6ykR5kRT4zkeRF7U11sDy4vLVVmjlu8BaD7myWyY3ah+XtuTBvX/MzGF4Gr
nOjare5+Mjve92xWivYisG6m9PgZnwnqaY2NsrZj/72XkE+NMHif8uSuER4fZDrxcFScWr4eZ51Q
+tp6z3qEAoB1ddg+6uKnwCqhymE/NEeHnDu6P0RQ5AGU0JlqXMRhIRna2kcS9na5bgCMtvcTxI0s
a/cp3oqsdL+LJsZ80r7KSqpNMtBhV+HELVB4T3qT7lAdYnZmYiDb5v8KhKI+6YlpSy9e6J9imW2c
FOIAXSHwfhbEA2pFVjEsjck15ZNUZ9lxwuqVgaN0qn5FYdy8CldKD46O1rc62TMiL8+4bEPgB8rZ
ZuRYIWzDXVK9j2Zx7PvJ4MRu410nEklUTo512sGFW/dAg9nMXxEbriOnJKIjvATCY9Ic/bTZeHaL
eY1GAJ0uitdoyA5RCZ4pQ0JXiIt0lIMIWfwlUxnuKhZFRh0fw6hAvB34MMf81x4jKCeHg88o/BOo
qVdeX28CczqQdUNshXcm5RdJGRq4RgWc8HI8Rm0Lqbn2j0gzvkcXq5/hxajUm59EQx5ewO20jeIf
os3PxuYOdUeo82nVIeujeetZLIceo0HIM4hCpu5OZsYtrQkMzH1J91eusrA42nByVoqYToxuXDc5
WUxFfmMRwDVdaag+FQ6rgfu3KWClSU17IN8lbSlWtyAbmCrmSEmGiq7fyhhQ42SJdei+tXaNG6pL
SQ244R7WVrkevZY6+9XGaK+tgq8N771BVWSSD5E4Noqk7Gya8n0EMElSoCKsa9y0nbMfZLcfNHUY
hfgTtfqeIuNKmuU1s92jCRkxZTih+4TQ1v5H3ZE02LlHKbljTNEi9NevSa0eUS1fTIRrgJrxwNUC
CWyChgb5ul9FZ1OUr6ZFfr3J++URCMf3P5+RB4xMRqL2bPuLYPmV31trdyjBBBKxKrniGsVBw4wf
vUtI4zOkyW8uqeCraGJ9nRcWtVd7Gkamo6WX7PSejJp4tO6eFlSMh41NidkZVR84F22VEqK8qEzj
iOHnI4pjTK+gXnkPicIrlEP4hH/yQB5a9MYyH9Hp5065FbAMPK/Zda77RVYWQYMmRvbqAG7ZQ4xO
zm2d3XVmnakeSfiA7q3RuTZMFk1a7rHOTzOEjZLzyhL0EBA5dNch1qmZNXkli0zR+e/KTtdF9FLx
UqM5rRFw9R9IGd50grb1xLtCZNuU0t1UArJHNPMXSQwQ2cERw0PmzLdmVgJwR7cJDgZbffpwVHve
Og9acBzJqvy/hwPXG9twPyITMEcarcxCfEzsScH7cktbCglG3ZTmqi29L3928xVMpmF0Nmsjyw9I
pcjzwTYzItjLRvMYhaio2AeT8VGuAWlDU0K4ETXBXy6pvI2KCZXpnUNR/hSjwq7jUfPgq8RH1ue3
aGCB6M5dTpV7v6aRfoeIFRDuf5C1vCd0+dxYyH0bJojQn777MVPryemuBsRW2V2q1ts6sYsNxwQx
mtOLEM3bOAAo7J7lMFh703CzTV7YxKf59F+g980KEXCWeJikITwoJjoG3w2cv67HAIRXDGm2sc4k
QSUSfyMaZMha/kc5ueCqmPtVoQ4AYNz4HhgEYb81jnfPxHQ0eJ4qpMNxmqzae8w9qGnBOAbZxLWe
flrEaOvIMz3bOnWaILaCWIyozdammf46evWHJwecwQS5KLJp4Jyy3uJLCoknqp6qtv7SvGhr1NkP
UuF3JWjDuU++4rrbyKnHiik/NUNcVThfKlk2N1rDmXHctZy4/UWuvbsd2XFdoF0GjwuqsPI/ry6f
vBFl7sh8bqWVuYBGNrzMdxH/bNpBbALbvw8TmmhSdZDtvRjwIAF5jr+wVOZBLcjprpZk0vDpTCTo
0Nux6K+5PjaRmbarUXjGso0Bafc9d6k0XfBVvnNHR0oItGsVD6vCc9TodrAxk+HbybH4q9GCWZCz
ag4id2+ZtNyxAleSG6HAK2jxR0d3N47+RWK4k7ZlQgRKjnXrrA3GqXohkaZ4BeJ5wK41WqWJc4gR
seWqp3KC9OeiBQFgbpBYovE2+H5HogompGEcTFIVDLgHuI6CGIhK072SSlQheOar5WeUFXLOOBoN
3NkR/bHVJjbs5zjcEe0pF2PXMQksTm3vq3UYIY3IkVIBR3RWkingoBX/tEoBuqTqU2Jh6hNLJ3Qc
OEzw9C0Dm8N8qhhqM5NIrHUuoh+UWAjXGdBB2mIysXAIKUBRdsiZRyoN82fCHt/3LGRA3K6Zfijb
Cqpyb+OxWFvSRySVpcgoqeQo0Q+0ykQMCL+JXGT0ydRvdD1mHqm3hvfbTJJuFWtJfCtwBq51R4vH
g8XADK5omUKIVa4a7rbXcQIEkZdZ30mSpPkWt4WtsfMoTf/IDzxeZ8nzJYurf8JmY+fmCLuVizVf
OJqzEQrXxFjUz53Zt/p6IFHoUPbaq24TBQjCoJWfZZwbr6ogjb7MZfSbpZbxRTWQ3ULV91thtpD2
O+SnaQhXpGnoLiWilzDmQ+pkR0duM6LItdbcGDFpWLyOf9HEkK005td3sFxOWgnEXecV7+N4OGG9
O2ZuFV/tvIFMo3NIRE3JBIIVEbZuUI++lzBiTgOPH4ntXdsLi22wbq8NDJQXkUfflg8DokzkDMkl
6ltzNB8wH6mZXsr9ndhQy9A3Fdi6u+wrTzS5zNMMZ603tFuVG+ax81W3dB3qSSMK2a01fZ9/mhOy
3FxqDmwgBEnjQJpkESPSlzpPwSUIfamU3T7DmSi+KlMGJ9+xZyijDnAYK9O+My3U3FZMElzkV0D+
RH/XJeEDvXzujG4rOg6IMMA8j1tGc3zmhZb5Oqn8qlkRU/RIP2JGfQMMtWzNFmcDneoARcUYqpfJ
1U+E35okZJJCFCl4JzUdaZG4fOhdugmz/j1NKjp5TQNJ6x9LIksaMHQN6cEm5+BqrL2PJoa0oLHE
nf0z3FITILb4Eun+th1n4EHJFHAKPYA1MJgyQ+1zDPRBHT/aGbCghlWruy8VxhC9GR85H/FqmClN
yPExCuKRlyFHCFflIi71pZ4yHbGn9KpH/buvQQnv4ujQG6RrBuRPgHJ06MfARGZgb7se+1MtWQrI
khOdzd2Ta6iNoRdXX0kgSohv2TXZ+6YQ7/9RdBZLckNZEP0iRYhhWyUqxsaNosEtZtbX+2g3M+Fx
g1V69+XNPEk2hdEl4kqndMtx0GrszBqyQSHO+5RvZTK0oxwU+1YPv9mlzmzL8mvYKWzeSwKUDTPP
WOQEb2rVX6iIynLhoWFvLnSBTogR5khZAPxaKieq1KclDLs5mV+Q2b3AYPmnGja9xDA0BpQfQ/tW
jNwn1HJt9OynTRV6E2iuT2P9SLUEVgVGNVXfDS19Z01Fw0e2j5X2qXTJLs3qg1ISgExYrgkiTt8o
7W457bIjuooWo6ibUMAwLiyDceoSDNhd9k/vcq6Hiz9NncerHE98elNrwenq0e/r7FGM5KwgJ1Sg
wKyFjSc2yAyxLEfC2lqW8ewUtdtYpDbY2ESsbBIWMwBAZQ0Sa6oNg7toLPc0MQF2FGvNLpySUwic
iSEKPhb9BCjC/NzIJ4ZdEJ9Pi/mIbZi0gAoPllzmIKYXq2VvTRoSso2IGyMOKiKzyUg8FxpBr+u7
lD9ATajlVMQJVWyPtD4iEKTJZ9LX30k3P4bRWoCpF0y4MfL3BCXQUcgqp4GyshjVep/rIgKhxT3Z
EsAGU4JDzRCCjZrqxZ4X2KcxQQetEVK2UcsknMqMhoscfHa5nuzrSoBGXlksOEPkV9VQgXAH9OXU
C9rP0L81Hd8RDipOpHnMbJTdn743BbvRVWMH8JyIBykDLq7IlGIKpJlX1ReZfHpQ4FloOGRNqwdK
Y5J4UgZxWuHVzykeT4bSTFutjHFVVZEGFqNi77FK4yhyqD2fjU5RjKZz1eM0zrTO7Sb9PksU9lh1
4JpDIyO56vSsGdeF7rK01gBzc+mRM0K0Mh0gOOniUN7Fs3nRhsmnRWnfL+K+yXMCecXajz0fzDj7
N6n9sjU6LOD8zzR0UA7GRsxnYXSrMdOxBhvfiX74SiOeNIXpsKz6XaJVjkQBEDiFDLAEjPlGM3gf
hZQiYxjrjflb0OdbO09HjDsRngkUvhaZhe0gluYhGj8kOcWQnZwbfsprHWrJWYPrUkW04CjjTqIb
lK22svbmySY7gkrYDpr6otT8foy2qmwxlyDicwFqx/inTpFewc47YR7dkbg0NGvmwyVOrmnDOduN
bAnGTGudhYEc+RV1LokwCgUahr6k4V00NthnRu2ZzPlrr3SQuXghN5K1p4rhXzrQStmS8wxavmKS
/Cuk7IMUxLlppcNSM27FdY5hbibp18sdOcpkdsqmp4AjW+/gO3ow7gbvltW9AmMC3osHBUJfF7W/
fLV3LTcfSoegQQpcE61/CmsxGre2fYS7UrPO8kR/j9TxD4RkzUvfkLx5KC/x1O5SUTgAlhH31jT/
UxXN71kT06VIr0IrOmObeI1BBmwWMq9dlVghg3yOOEyw/5+5xI8ulZ8pjMNOi3ZYR22i93jMkj+E
Opy+xjNK6d0SqIDBuHBqw+lTmvqAKTi6yRqGNR2WZ18TK5cA94aFwpa+8we5JMhTHi1oLFwk+PXw
OQ47kFS6sZMHwQOP8kX5z0eK25ewOJSyANqDMg2krqAXLliWDFn7FuX2rVzJgTW7OQoWP8CIe0tW
uZNhsZevgPUs4VejUujBYgGc+GeHq2IxxJ3VQ2ZTu8EjCtEg90Z8q8CJu0KB+ozOxQjWoy03jEE+
UizsLguPaREM54SZPOjEfdFgpKhrgnE4WoJrvsw18l2i+8RgENBJVAFJCaAWrxYrXE4IxHxGt3ot
vhg0lOQsJHQIC0ORekMuIB1r6kU3NM0JrfCfyASJbu913doHFR1ztfEnQjwi9tXQ0h+r5KEt4r85
lAgwpn9d/U+Po8MQ9/dqyq7iBNZIMvH18ltyRfy14pJ9aLHlFXhemRax68LLjcDsxtCo/kUUhg6I
R3KNP2asdyUrCUsHkrowO2WmW+DlrUjHqDPvebF4DiJ+0UL1K/otlzZ91ZPguehaAGzBOvMRAlBN
tyDWVzUSLxmaNTtN5VLnIrdarukZEl3ctF/U065QCmfkJjBm+UdpYM9WACPwvF2zXtvXk/oRthRw
LAiQ2RzTIcpGv6i+hLk1EM0FmCzWvkwUsLlBdIxKVhxq6qYJ4zGbUwRwfHfCplX/FeAxNTyF1VPo
ce+CBRgIakrq55CNjzqaH4Uw3bnl8lCU2lOrTbdR5VcjoXhMIEsxcjY3vW4vk+IIA7GTLuhe5F57
tqayD9R5zWpSFaM46Ow/Jm8/RYSqrtKkSyTNsLBbheK0k7LZE6lgMCk5w5yFd7rdZaZKhgVGdMnx
VKXWScjafdVqNjGpfQStpc77PaCl48QdbsIX2K2V8+nM32pRWEmDOX6VOcanxh4ABDzdKizmTYm3
a2j5i8Yl1Kj0k9Xz0puE1s7YxIgS5JsCh54uAI8tpV0YsOauTVszg7tO04szx3jRM62ydcwUo6Qd
pYRJeOasifPFV/k8dNTGTZnxKkcArBbc5fQdAdmyiQ/ZZG24r2lbPaw/iBNuOXS9QWvvaxGsEf5L
0jei7CSN2m2vfUko6fxSnAAHuhTyGpbRdTGWN0Zlj5UIqiUc3rS2uw1s30SCCgWUmbKcwDJxi0CH
3veI4iaY7DEeecYy4noUAVAg0u3GBAl9FH/I9rkhvM7cCnlNFf5QlY4sodtM1xhnVoDOs8AEWgCA
N8KKodY9q8GC34Tg13ExNHQNoFdPZlw7hSH+Q1ri2kreioCvsI9l2HRTGv8jyfdW64VKr54sOH2a
fbS5EDplGr8GCYHWKUKwRS5GYxrZUBuKdRfLFtQvYdKpho0c0YJkFePXWBTRNadLVUhqzoeZYgdy
j3hLCaFOzUK5gfVVG43fipNTLPNHbrLmavkrWEjxfY6ZTAg5qE9RIu6ETL4PFZSDcS7xxDLtKAbn
dilgx4hqob6Tz4b2gOBNMWUYRZ/zkMJEz5GS4dPYylpRXQn4N4WSxFKQILZEBY0plSrcJC24ltni
Ee66qOR9NmArDOJeeExTKLXCVEzHIQY3U+K1y+Km8IE+7SwL/hat5UqLAVUQq447DyBG3P6VWXp5
r+8kog3bBvb0VJBIlIb00vDcuZLAgmgg3WxLWR/vuYv/5RHeiaAvQq8dU8FHZ8S1Z2Q/yTDckPqY
GVOU6FoRB/qOYh2D9tD5YQZ2awkGJsY8pWBw0HYVLh+7JGS+0Xm2NrLC7prIS41sXJmMG0j4dUrz
00gMgdG4ZZheRwrsbRFFP2nnM+UqJHqUapeLJ4HLa/7a1adQ8RYjIGDN6jF/oat+U3MLKRnwx54N
+8q4Pc8ImMyUK6iox5A+J381a3gQMQEUx6D5aaIDGC+Cuj899VVtDZKLM1u7wwEDKHC12puCaYqO
Otsk4tVJ3ylR13G6y+0tAuuH4FPpO6PdA8AZ5jeqyKrqQnMXd9CZpF/2OY0uqMdFZZd1ijTOwIqO
xUslYph+T2Uni34G4YQzogbbS7WEWZ3D5kXI1v/kC+MLFWKaBBy94WkiOPIGKCurGHmNo0HeIQsj
fpaosjMRJyYstfpSPlhk4Y4QM8zRtkBHCuRGqIUhAz+GJ0eJromCAIKaQKBdkXDVbObbfCCdkvI+
f6EDUp13OThWqCSaTz9HmHk1m8LGHXSH33y/00rsuE7dHMfIT375P3Z0MM3eQmZR31bVCzv/eQ3G
k5n1tYqicLczDom4D0njGv54jEl2WNwFtvkfuE6QghqXI8FuIxvuL4PuQPcpiBqtPBr6LiOWmnjU
lLBriIqPtVVAIO6QnMaG+vMn42VCSZ/1qydPrceCfNY7SO3xGd6SyuadtRPNQNlDvShUUDCZYojR
bCY5FtnwOmSa26+AyUDc9/E1BBKxfLd0ErKKkN0MA41sU1tEiogf32iY546QdQ04CfJ016m+S9HI
uAK11mWOvyXVQ83ui40yOFE+0Q3s1PopaT67V/UhRZdIvFG/Pl7ZWE0verblY84B0/gCfvmYY+sY
4TJjY5Q7CyG3Cb6DC5E2194nOgCw66AWNDlI1Te4Wll6rJdTd1UIO8B9qd9S3hnDv1R/kJPedhWp
c6XB78PWhi/67OvPvLhL+kU02GnHP1OPc646BQmvXtuIcbAwPjrFZC8Cgt1Wmx3anCR2h2Tl4jt4
qje9PKk/IxRFDNQyroRtTSYaBNzMlfCtIK0dgQ3fpm+sm5bQzu+j6InVz/xKmoojIc9x/LGQIoKO
lGV3z+6tsWiMBRi9UX/7k84xVm5xSmk817ti8FmngEoRB5t/PSi5JMvZIih481w+jeJfC56UONVk
twZpS3pCXDhjpDsXMI2YT6lUBm9DhrXh9HG417eFK2Bdtacf670kEMHlWT1hDAKHjG5r/RoXPiPD
v/Vz+KpAEsGD5mGmlaxNfw9ws3yyYqqhqhJO7Gz8+0T7LdNTrlCXgdaIAXtp/jldPdnl9M56Op5t
HAGAyx7pd53u9H/FGzkvM78k5/Vk5z2IO4W/kho6mt7/2heo6yruecsu/iKalTkKKFh98o+FBavt
7OoVS3Df7kmIsUV7UOaOljUaHMw8zvsRh9ergE1lsZH6k8jpcOFhNzGwWgL2dQVKIL8tvD4YWfiI
XMh4CTD7ceuOTgKGeSQciRfvEH1RNqLroL9sGg2Ys9XZzR4CqsUbuBlQSpQyt4KNiklhYx26qLto
r9Dn8NSgbW1NVv8g2G5RYMfHhsCmeOCBF9qvONpzTW4iIPvb6MjysHRUfP3AsMt9TVd0/TnfpsHX
YkpBnJXV3m9Zh2P45fFgVBIFP6J/XsW6zvX8gCuGwSUBU8nUBIsHiwWsrWWDF/LT+ggjd+1BAAyS
0lRsw4Rq78DtsVTMEK8cvNkrRjt3BsvOHZ645amWfLZ5ytA7SdG4nWyTo9dFd462Oo1GBQmKN/QR
5U146Up+hD1MMM3AGUk9MDPEERg8uJBzZiH4emJ7acejnN602at+4IASaSthNuFYLvcyVQU6NlLc
NJvsOKxfWa6OlJFWsK/AHG1M0NTr4yGMT5pI2A7woQ8P07dK+3ywxRGtJcSD8CVthCNuJVyUQ2IX
P4V8UD/hk6Wpn+muxNMTbYmWY2OMv+vFXt7528H8TYQXY6f7Qa8Btte84ENrtV1pugum/W+aDrNp
u0AC2Wu1b6ln/EaoB3zFlIdlXodvRnpExKPe+uoRPHPF6P5WvBOtIhaJj1flROKoqY8MG2uEpd1F
w0XteDoUul9UbxqoA66/YwidOs45oJqmY96MJx8UTTmDNqVVHtv1+GkIvyWe2I7XCyf3ERBerhIi
W7HIuAxY+SWag7RmXPs/9kOA1LGRqNnfKO8k4vFN8AdRxdP6m4CJdh2/zhUXtoYcAYmyt7z2jQ96
wByKCfO1sHUz0HknnpT6KfERFrl7XZXqar4p2HXZx0mOGHHmYeu6FbirqZLhscpXmDGypNePXnCh
yW5tqin9DlwNbu8AQySP/k0MfB3aYcwl6KM1P2b9mE97Id/XmlNlx5nLoob9iGf6SyIZauz5/SSf
rMlINhFNAoVGDTTbpxpN/1ciEcMVKKZosnQF6t4q9RriReVJr8S7Rs/bdC+U3SQ5Ub/J5z1SzjmO
/RhtX1G/JF6X2nDVk8McnwVOrm7+bhVq6PtnZyrISWuhgUNfjhE4SkqH1aE4jfu1O+KhKD817BZh
q7H3IQWab6R3xMb8VXxhgtD5eMJRPoV/KTEsyOjdnoeh+gP3UoUn9RdJrEAQJKe/0gw2ImECpi1U
qhcVP9QvzUb16KrRHpGVbgmytus6iPv6zH5kUyHv53ZzH9+sPwFmensJLdd4BOeWTtzqGL+VrQvZ
qmQRe7XMc6hs1B7H6YaHgABHB5ylPVSdV9S3ZQdRPVV38nJJc1vJXkgeit19gB3zmga71uSJ9KC5
KRVBVlc4DNRQYWACfZk74Tfa1rwj9lcwxL70syu9SvpBZ4uQHNZrluzH5WsPSxlEyG+8gMDYFgQm
ZpeKmIXHS/Pq/pT2ezYOpnYqpGPZHNoPQmEqljE4BewZQjDrW9AAnfxajp+i+cDgH3X7maG3+5Tf
l4DjKX3I1r7SuBEdkp5H9DHAkolem+G1fed70aofA2qI+JdfB3V9dQNFY9M9No7GUe5iXk43pDdR
YFnqLS+hdiIWiuDfsfqQnyXRwgtuVAYk44vEi/JlBHeDJpyLRn+d8Fb1e2B+crOTj0tmJx28ixMI
WOE3y/im/7WGy+OxgvcEInJMkqG8F5cTJIqNIp/VtSV4uU/gzas3Nb7lmIJMaPD7IT0pvGA7foT8
qzQvsfnSnGd4NLxqFKYsvje+656gCjvIGVAOFYLjd/CvXvQtZkBVOxbZoe52ldBspFdzvVWgLx8L
44cVICcLDZJTcjTlo6HuSRzGZYktHK7vvhlOEi8HLvopwM/m0rOsL1wUYzT42XQxpsu9C/w45pHR
P8r6fdL3E4UhiUPzKVZFMBCK/CSPlHEaDfj4JMiFXjG9FNGWuQm+RDXYqx9BfpqsauPXEICAYVvY
tIAMzG4ElUH9JblNKQDLTk4nMhJN6g9fg3VmYiYihad9JGi74EOEN2PjH81x+VpEAi56TMjYltRr
qR1k0JYYxdEqwvan6nI/lvcltvh5Gd4jon1yspvCg7UQv0J7795LlJH5kuBJ67/YOKO/NqxTXBLG
K5tN2ieyj9GTLEusyFep6TaVta1eyQszL+P7ZBUCNvzTML4Bdg9cs7q9hrYi1rwH0pO23kGomngU
uOqUX0M+VxWmfzvjf2RUkY+M4C3rnPKrja4qpH6qKox5n2FPwUiAoP1qvRrGtsEyWnJI+/GDB2sg
eQsjh9NFpuCY2T0ePrvwm7UmsCP9bDEMLtbDkJ5TdSYNpf0zyCASiNrxthoWYHDiUf1jMVtyB4QY
TmiI1TofJZ27Y5d72b1OXHjHpA7Y83LQSLFX8AnHNjs96sIDk8U8Jq2Oa3fiXSYgNQtQbP5AtY4L
X+FKqa3BIfdTGjfyyDJJhe4oUThBe458nGncWFM83lK9EqemtgNDFsOhdpJm5jL5i9lWNjymFRhM
4Xsh/C2iC5Kf1l5qVson04KcXKTkrAb8BFSsICBOlyn8ATRCdUArvfbW3QqOOsM+lnXu2EZC6e1T
Ju4bANkMyhcxeqXunrfii1GnTitJ27Z6MgcqxqGez7C0UwzM0vy9imRJDM8biNZaJUo7eIk6eWe3
qTTcog6UNiiQD4L3kmjO7MSirUhuHtvMhcIL/VsbZtfVLRCODGks67z5Y0ievKDUCKjjjCmOp6Tf
lMEpDz5pVcVsYxl21p4HBZQR27P3kROXZw+2k8ZoBkqlPgnqfv6RG/hgh1TYT8wc1K2GNgAI88El
YunOE+cktgftoSrbmF+w+E2slTLhublNqV8SJwolyDh2ldsi8PEn/V3m9CYiKYvSsZVtRvMwvqO4
DOG7KJ1p7hiUCyUKrcQ1t/hEp0K+Bq+DIR9RX+8J9oqZjw9006PFOu0bEpLcWoSSgM8WdtrHIE4Z
xPuLSNc3hn0k0dauircJbbNskFOViMF0Zgo/TbGvShTW4Cldur+WzsB8OFUrFvHBevuBp+NcNddJ
8I3qKeU95UoUJo3eOLJN6is3LT6ayG+YWmiN9aSh24xgbVcf80h9urCAsKgwdfDSLxRjW/NRqY16
W9TdMaPA0GyfGgAuq/mSrYXzAip7fmgxfOCeLm5q8FkE8UWRCj+UFLtCnzShs290s77NCS3d8yNV
vwzNtNcltFgJuE6yk96RJ1/jyliCzIZg4K8WED6f12HyrneHUQJfKV1VApIxkVMwpR1QPjIrC5n/
sCCRJr0aTf8XAm/L5osqfdXTmbpgo+NesOyEId9ljD0W61zrXPZ+aBDTpCFnlO1KJO4ci39CtPAp
C36yvPeoZHcs+uXkKr1X86VS4O8GBj1OJUZFyUYG2+jKm16rF7UfnzO4yE2bNN961rM2nm/EXHnm
uWpXfY/ht2EBJdb57xBVu7SIMi7f2lsSp5SYRRm3Byp9JV3/FEPtFZwT19H0dcJMj+NG9dpK3i1w
ZQYTO3QU8DYHY9Q1x8xcM/TRK1tMCphGgrSzrH4ogngVysDtpy49qP0kbpW+RAVBaqur6kfsl0vf
A7uxTOqhxlGRXZZ28msPjTFLOjz+FBGxDCgi+pAHRsjbbLb+2hIcMEeSZ0k3KdanTI4OQOiuwji4
AmZ2rcnhibTeiKciRK4Xu0PPU6x944mhiBvCAJuqnzE65WLFxy51iDTVnJIwpurcnRv4wPsCiiwR
EULAWVNsJsT2LE/9eDWWH/Vuz9kFSMQJcC3P4i0y7OA7lMRjv5p0YSGwvEU+bXeVSjXihdoVSULG
hAGxbEe6nebuK5k0Z4HHIMMwspviq2ezQnZQuxbiWRgfxvCiCx+jcMkEr0hpo7mxu6/1S2QessHp
8UGtbByfy0ZVvizztZzvS+LGSWUv7bMNdil29AkMef5F3ROmpb1MYIy+T9hy5T3lHljqw66ULPj1
rFcxMdCixCJFSK8x17FUdKGdYEp7b5G1J5pbDzlrVu2iaIdC3fE57pmK1x/Mm9gyKTGo/cdsPZr+
niWDX6iPBhlt8pTa1edDa3613dsiOCBnYoF/3AMw71h0ElMEy/CPMD0DgR/1CLj/xqOGHxwrl/hj
4fI1dyIsMo7NdgRG5i7D1uK/W8oxoG/VSHZ6bed4PaFDu/UXPX0PVpjRhpLmz/oP9Mu9emcHBDxa
P9WVJ4yeesNoiQCzgwP0p5/E/XTR9+NdEzfc2z+TZEvvukuwetqXr7AXs13nxm/zTXtUO+mIjngF
qmX3H8xNfI71D9p53oNneSCbYG7rb5yB9gyegu5KOz2Akf1OT6x3HrB63qh798QDEHGn/MNTZDOz
YK24jK+GspUZgLd4idq/qHUihju6lnL6Uu3yD+0EXXchtLjFLvEJ9ZOSS+senyT1lIMoSA7Dt47s
55o/yZdyIti3He3intt0KDjGOi1CErx1jnLq7fha3bPP8cA90SUy4CSP4Jn6ygGz1L5/JfkiXEwU
z319Qgt+UX9rW5nJinAoLvf0yCNhY7i1zQ2y0HE+SUdQeVu6iuINDfIIxZ5KtdR0KL5jADxP9GXz
yQYHtDyCRPidfzc2p+xDuBq/zTuVn91O/AfnmNejtiV8vyPx89B8NKS35EYsjgj1ubMBC7pVtWf2
Iqpn+JR+zcGDb5NBKfhi7D3kSBs4Iq/qBYxk62o3xj86VAqQ/3DqfsKn8ckWdEsw/yV6mHZbXKgz
2uc7YHB/4TOe3flddhuPD5lbnsRd5UAJz6sn4iYSbXCpr+NxdM2NyUihu9Z+/J1OaNyQS3kveN2p
/Ijxw+MyPIyRQ+lYwUm70d1yT5u3zSe031bn+krQ4qpDzqi3GCt3xoE6E81pjsKDmYx/1nKbbqXz
ipb44betrfJr8DDfOeaP3cn8qc4LYChaSDa03NnWS3KW2ECiH2wC9jGOdqJI8iJ8oipoFMLRwnJD
pER3WTPHxwbGtoPoDLgD78nCr8ojDel0R8XGnRnZxBa3ltu/5P5C3bNXvNU2ciOp2fJITanOLeE8
vy7M1YiijOB2e47vdPA4DJev9Y+O+OGioL3R0fizvJe+6I1O9KH/zV/ttj6ximDrVR2EV+EUOvrn
dGE9ac+fsRP70Q9MX2+xMZ25jObSvt7ph+xUHmrCQht+IXtYW3vjXPr567DLbA5fj2GKn3RLW4/H
dQtpLvnmM3qmDMdObktiY9aW/ZAj+hg+JafB27mlTXuHCZntOtuVfxO/cCf77e/0XzoyAmn9tbxP
R+BZLC0/TfvHvCgehk9/daE5i2PdlFfZXSthcA898OQjcmxqrqlbYo3qTrtHO/OGy295Z/EN7+1d
eVce4ZnHtL4TiAenq/gx7Zc+NEvFVWzpwGcD0+o+Oae7xpk2mo1JAPORW7jRA8KXT4WlE9nRHxMX
u0U2eXvBC5/5M3vlC93FvcmLSXMzV7vOXuvXPp/mU/VuHIsdcsep+7B+eZmjIs7Glmprt/pFgLeb
x7SrHvnWfIYOQA0o0higubG9mDvK6f/WxoJt7FgOfWrxhtHNRSwiKOTxEYb4em4u9T12AptJkSkb
KyNGiN4ef8ar5Qy+4YCl+S19AlLv1ZMHCw2530xXCZnumO3SMzEhV/sGlXRATvSDHUYpbNkblE/d
6Z1w3c/6bb1N/XGNSe8W4jU8xxLZ7dMkO4LD74lFKHa/9+yz2VyLh0YPpx16zBrUwyERVlfiL+Mx
8nWuP7+EUhK6S22eZ056JlV2RJ8GfxycSeSoxaHalbW7qlb74a0dTsbwSrMYCi9ie/BE64j30yH+
V3pksj/DE+ldoMh3hmfTFi/I8ly1+IMf2Xd3UHeGsWkOgc+/FrLuSbghD3Nxpv8CJzq7he3oZz7f
uvZPHl1ZZrFN8Bjn103k8vJNgNeInYnfx5m1xxl4Jr/0x+LGfu0JToUMybB/0HfBjtKL0KM3jGMF
XEvrQx9a9iTZ29dU9jgcjHeOU25sExgQ/F6aze6uf+n5oAkOJihZddS9uCdTTzMGti1eQ7TYESgO
0WB3w0G786wVh3An4e9y8W2IwJK43yEk/fHrhDYRRg60pn3hDP8E1OLBH5GJpW3moRqvfiV7tnN7
qhHLNpEDT+ubh3zLwbYZvq1thpD9VT5N6M/76bW9GnvaE2ML68s2vSutU+0aLsGYiLY5LFT9pBsO
3eUXkvBYdnnlyU8c8z50aMDe9WmVADk9WA+r2661oYREPLyIt478UCgI2bCAcxcfz3L6gqyMMMqs
7IVfvBQRvN/Lc3WdHu2nTvkF/0qmI/NnhI2KqHOSd8FRIE6Egf27eJMOyWNENt6OfB5kPvo7AhUf
XLH7YUto3/rrf7k0knaXkW07H3cS8rvNwdDS5uFx8Y2x1BDB3+Ed8mrFNyR3SpzM09ayhDMvOR6Z
fXMbzhwZ6Ic72e4+uS7xSZ0e1dVib/GlSSzBNjITRf81ZpvZwYWaXfNXdR+GLs6GBIsmIeHXaP2i
dyqlcnUPbpTrK9rapriU1B6cxpdyi3PuJVA22rm4RBf92r7kJ3ZurBXzF/Zd2F+m2uN9iswnXuOj
kdnc++7dfXLCLcpV5Kkeus0H9pVdfcQVTBLIE138P5o9+/m1YMm8tXY84i40ZPykLrTqYdpW3uSl
oi2+9QdylvM6NG1oNGEieMn2/a58Djeuus+e45BqUQ6+V8l546S5L251VC4ReyNX4rW5+COz4zbl
sVhYrsjUyW+qX+sNIEsQ7WdsWbf8boByolk9tdsbhzyUnwsy4KZj6Jgph97GiCzhlnuvh2a6HHk7
ow39MKxtBR9c6vplSs6V8kQd9Xp0KygNL8w3DqIOrzzB4/Ow1zzzB3bXcS1xIav3nM7mL/kzfFsz
tMajcY++eTlojkqv0CY9gKW2u0PmgkvBR8OU+wm30FX2XL9kk5kDQh/L92vl5baKFdnnQVhekAYg
88AUZHNGycgz3lGY5HOXjm1imbyPDxbTyrZUHBSBHA0deMjGoglsUx9Ej1CBy0kYecK1eyHzjk8N
AwXBBtCCEhv1DZB66S1cRw5eZTsSzL5Eh/EpwHe+SXnzUemWv0Dd2Yw2f3/vwam5Af//mtejs7mQ
4zxAF8ITyYwB0WzDQwihi9+RO/m8QHJ6YtamW+4NbFcRo4IfWm5wTkrSrv2N34vFU78B/Qi8FJbs
O0AyXLGcbEMx/uY3ceavZf2eHtj/GtS/Gg46psHEjkbfHKzeiTCgiGwN7GHyJuOIcA2kd+BUfcui
HVR+togsnOIes52d8EJ6GVmd+M0ZtbgrPMqC5/cFOi5r+Nwe/qS/ks/zE1Mi7BRIBAQdKt68XMi2
ay6ACm1KlKLrgqrNR0Nie7T28vbpljaiO328+jtjZ50cqUimc6OnJvWG/Z/jaPgKmL9Jt78DVY6r
/cQinoy9oTxI6asUrcL9NMx3sd3FGKQj7vNKxmSd73mgG4S1OSj3PbkiRYK8mHNMynR0mdOuadCp
2F9plbFBPS/ukXVCGylHtGoiHCxQgAxpk7Sli1ULz2NxD0aP/5rF30Pxg09+pmKz+JMipsnSJipU
ySdDJUO34f86Y4ytlVd4lERUj0l2jdtzO53j+VYu72g726zwY+Ev1TCZOeBdhQEWsuCZNQcUezYs
4Sxy6jerJW3OLkKj5pqSNc10NTba0lz9LF3/MkAiyNtHgDCshhgNMjghUu6lULZqujd74W91uNTW
/AgnHUaZtMlhlA2sEPGpIaeq71FGCmK5ysxErT82XLfI6nTngYUg5UBeKTYfImV5GyudIjI1mY54
RUBEGfE5albyM4vGvhSrT0upP5cFwa6xcvxKOA9zic5swkeHSGz3ith58iqb4pAJZboCZpPeVZMu
8hn9tLVIVLXDouGTwGRiCdVZaYEozik+TbFXfkUD7pcxKYIL/vQOMmnbTrIHR4oPadwLZwozlb9M
4U8nWXUu4I7m9fQriEAShZg0QRS8m1X7VoiULwvdyxBQy9pqhEkjuYR0IkGiyIdjQltoRVtSrOBw
1bQGv2Ksfxk5K9/SHL0Sh9dmUhegT3PHQWficlDG3OmhtgRRZHzpDVsxcU57my6zwq4H/RFQqgHK
ZOBMID2mdYxkPSmQmUim2mrfwtiuCqiE6ZNqoXi8ZvzuCfFTYTruRVG4JTqnFOk4v58JbjXLjOMk
4Dg2g2S/4HOdSpOCSvOWqtl3LqOGBKnyOdAPKSTdTavmwwKqSE9CxD8twAiqzxNWSd4BJZm3cxbp
1cHUI9B4Q0v1dczayrL2KRVqQWN+J2R9JQpUJmn4pyrjWyoN0JxFxNxEeADk31stykwOAGbF/UxY
jNbP34DdOmT5FOL3yJYabiM6dvTZagSGFyDCnSjtJu2v4tfUxn9DCEeeA13oV+QEmv9/js5juXEk
CoJfhAh4c6UBQG8kyl0QoqRpeO+/fhN72dPMrEQC3c9UZRkvRZuSmSs4o9pLqHNjFkA4Uy5cHqqY
zVjSGsxerpNB/24qq1TVdkP0pQmykarS750e0uZnR95YZDxlQmLa0fGH0UDYCp4B4lc002Sw6xTy
VZO+MpursJX2MryepHGQRQaY3it8Ar+xzZgAS8TEpiNp2GxVC0cWO5nBV4kTflJtYFo27yXsE8Pi
9Sg8dNirkA5FYhxUdsUWGyOUF5O2kV1+m94n1pMII1H6MwFmioMMzAGDraOxtOp508dE7llinSa+
Kf7KlCM8ljiFq5dkGil5zlll+9N8KBRXYftdyiiRmBmUuxhPhszuWATvNUeKyhYlZnsiZcywjG+g
RI8qWAB0DoC7oPqn2TEfwoz3QC0qr6y6i5VAkakirVgjYf6o0pitiH3hbDs14+TXk3QaiKHH+hYf
M6m6aKa0adX2EDfNWjHCF3VENMplKUg3y7LwYzLUN1SRSCfG91LpvrAPc3RTW6T2e1vh4M7/D5Vi
28AdwLj7lurkFg8gGMDSHnIsUk0ukziNf3o8JBNERHsXUJME4AeDzqAoOuT1GZqwnr/OEMOdPnV1
6J+oiUzxO9ETScspgeY0DZ1vy66+LV7AzvoR2IQM6A+E9p0jHdIWlQ2yReK2TkrA+98nBPRRQIbV
Oa2uFT9AarzUBGGi+KcpBmCrG1ecU1mLcIWVdiJ9jviKwKFin9mZCd8he+lZn6/9wtOFcDtTHBPk
zQgWiyQpLqsytNaWRNpzXxGRx1SsoEOOFb+yUKSYvjCx70FeNPJTjR+PniPv3sDFuUWpQenZBTQ3
gfYbZM7BRHQgmyeFRiRl3TZ3JBj/pAWeYk6B4m2hIdW0bcnYrwX6w2TsOIGpzuuzjEgvIj5bUT5j
rta25u7NGLU5y9xWPEptuRbvYIGkWNtU2ZfGaoBKLHv0DbQKWlxGg2bPxvUi92gpKlLUqZ/7TyPE
8t0+ZLYGFmnVncwTG+5It2GXCLrzMtFl5MeBrk1jFM3rq4asRDONUJlPhXtOQpGsaPuM1VVqvsUJ
Eg3OlmT4U03wycZlWcyWqE2XBHLswvS6omIykTJcaV8TLCISxa1kdV8q2FBpyNaaQiGRwqBm3zG+
5OE+HYtXhbjFwFH9eEBYUPC1aKxL8P/vC/hUTfytMD1kFKaGPzLgXCu+DZQMo9Gjtz9JzKAgLzAL
32l0dVZRXxoIjKPIMcCBgWTROBbXqY/xCj3V2VOQxUniM9KAFrZnu4Vb0Z3gtG7lCraY/ZGOYoMx
AVyGwXs3MbBKqhnbM/llMrY4vZLADzBULZedSdBv25o00X7eVRY3DsvE7iWL6+swoUPFEFKK8MvW
KZ8k813VOzxrJeIKIzol1I99p+KFwy91JtqO00iCG7jI+gX+smTTDgpL/nyAwqOKY1HS8GBVRpsb
xYditPdlMrwpqvMJOsCLMnteORm26SJjpBIiH8ujt0TPoZ1hxwTbzVISk4cfJwHs5Y9qIL7BsAhE
Dv20nI4gOV70fPrpovKpG9pOyTmbYXOvYDoerLKXN4PTvtYWzjWsbLqo3sOkfg4B7aRqRK5MfVkA
MGnpFubhK0H1sDBZcxImyEkgqUHOm61BPmLJ+AhsByKO+gpUgHzaVwdlEKbdewsZqwyZuMZNhBT3
SEgYEpjFEmQCN1Q02Jo/dEC1Rk9XRwDpoRVhmj33c87b+zTCf7Wmn2LWuyWOeWc0cL1ShsHYb8tP
gLRI06oN4AL64s3AJcKZlfMQBTHJAr5FilFq/8wgqWTtdUwRi7acVnQcFboPvI/tXecDFO7U7pFr
4O4gFpiki7ZzS/s2dy+mdo+Cv5AYLi404JksWw3M+TvmteB+R4HRH2EWSECFjQ7rvr3Oe7nkawNY
2yeOR4B8gPyIsVd8qXADGx+yg/bIA9C3aqjgRkpa1KLzBQYHnykYraDPqbpYGsSvs32O9Ytg4kzF
pI5woy8Te6TZeYdJFGhgiQhHXmLlh/G1EIAJMof6Y91NoD+vpKxRpWz6ElnyvgmOueORtICHomDX
iNZ2fM05dHPWkfo++zCzPZj7oTwmDhzadcj1Pz9r83cu9zkgVrp6t2J8iEJCZXj8jbagDfd0LJb6
NsIYNNZS5erGJWEnwD7B9HRgMjY4K94s0/Qkfk8hNrb2G0HXR2OqeCwN9Y7cg2SbdMdAOxL0vbXU
g1E8iCJYtQXBAs5Bl95r/Z5MmPx9pSW86ABIdmj+qQxx84xQR5QvoYnyFW5SzuPDwgUWlcNt3M6w
05IFSOss1WrAd2OslfHQS1+YLhf28uQOfIgcmBNaXGPwER/N1JUVRQ8rupDVAYd4+VMh1KSjnOkS
Cp9GpoGplgbZJi8uCquD5BiFvkrzlJFvSvgi3m6MNd8N4MKauavTYbjVNwQXbzCMrYb63KT6mpaJ
nbI0/g0hpX9wjgSe5KUiQXxDtK3JswCXY3TFvM3U1wwa66Hhx6BQp7cDh7JCn6ftUBryTHcTbx4j
v2YrjefBOFjDQTYWPClIZKqa7E3byf/iL9AmwQ0VsB6iuYETttP34Wn+iFAHnbHzOAnuqTOejukM
t0dlQo2qAhlk5SezD3DH9HFRVfTQjOAz+ErMfvl4+LF1b74iNU48RI7dHjE2paW1sf9l+/wdUwfR
oqj4IADE2768D09jk5hI5LZW47fKGz8PGiDEppwOKlXEF95pO/KItsLCYAusCavmN0f0sqGTNT3+
CIM0m4+RySv4zHnXQC/DN41HiNSnVe14QbnOpC1uBiLrTinJAXjEm/X0Ka7dWfmpL/YvWHYWyY/o
xLcj3QrEhvmF8Lab+a/sIE0z/w3/EDARNHVEk4k4Yr6A9Wh32U3jmvWwHTlbxRs/4N8aG+WqwKxk
RnFE8s1IeJqRzH+x857r3cLXy9MvSbpk9kbPtmW3NQyPsNQZET+Z9P8GQgjkzzzZq+oxLSgDV5a8
X6hVlMur8aTiY1s77GuIBc5gzXmszsVmRkLAPIWh8Rep2uUnosFW2pKmjELIWS3ygXEDEF2RvjPC
CcGLVyuingS4SJdDVmQ+MYLwxvecpguAdL842881XEfUpdviI5S2UXLMxak13DrZx7knSddavhBv
zjAi4WQKPKRaUL9adr/QM97Gz6VCYWWX7kD0qfQkMoUjQddnzNVoOwsSDmzP/tKMu8aheJYn1CkE
oIIU3Do+idMUlDGhEp75LxQe7wkLFAi2LCPCq/FCRLJYE/jgKR+L8PuH/Y/91z+Vo7QrN8yQUpzW
DNEZKImP5BL9C270XM0/qn0bLb5ObsWaFMzCY+ANmYOveohXzR/CTTo14v0wCpo7bd8+NcK0ofjF
bqCsMw2BLscI+hIJBNdP98aJmewNVgzPivKFjPX7TA2dbAAd7erP6o/b0WB8/wy/idL0EFXdwkcG
of9f6Ie3ym1+O3mFpBeW+lW+BxdAtBBxz6gnGNJVn5Ov7Wzke1viG+Vb7OcE7675aaxttosoi7GL
iS2tkXEbdvmj/7YPZI0xEXdQeqwQAnKuEDpDcvX4NC/NTpxwGFC62qTh8c+fFT63E4s6565d7Ue4
UAvZByi3BEPpWviaz19AAVMtQ1MyGIkKpZilEfPUi/YB4e2NyQr/9/mo+PMdgZ39XrzWp+xv4Ory
DIwQTO9hi/7A5nvkh3ZLi+fjMCY++ClYuOWQ2IdVu+Wj+BofwpNOyml4ms4m/uIbVV6cV3jeZrGD
C3DkVQ2ujUtdER2I57tRhYTf7Z1+yjHX3fvI/JUjYX6kbD0nzD1b3Q8QkmqH5GFxt9K48wDwLOon
fT/SqmGiwLm8peROOUA3vKP9D0o05gzkacAfDFhu+jqJBnv7OkRHY14Tg+ime+sa+B3rq2pfv5aX
7MTvfmBj0HBwoHO98HTGkDOKFSYcTlH0qKi6L8Se76Jn+IYJdpGeBp8sc1SU3/vpGF1YIUjr8NDM
m+YHlBjk/lP7bT4lhKBcF58kOs1++WSkjIxLq13Fy7+HD9zFIRLjalvc6t8F0rx3cJthO7mOiylw
hQA7OqVknEHJDk7hb+la5/ZiX6UE4NWabVgzuSSy8sgzNwcMOFsbKXrVqNKYVf0Oz4SDi6OWeTvR
FY8Qrf6qI9uWSOwAJZuHnUaBfbOKANPae2anTFtNxoylR6GqTRtR3NFjlflrtjw4jDhW5XRvE9pE
H0LFhgRcEpSq6QiVJhrslcbUHzwZFvxOuaX9usZbExKF1WvIqj3H8RH4Js7d7L2y/hkilw2FqFwZ
BcKD2OtVqHMU7xP7kZV/kOuCcsQ3AVTLRbEz2x7AmE0f/UCrjSvXGPi60w3x54t7jUkMi9xkY+BO
6s5m+NcvahXIpV9i3unhZSEC9xJiukU37ZnNySDgO0dRSmnF+Nx5lfsXTXlAYNezU5B6Xfqh5JwR
HIbhqYGzDUGu32XmJcIl0HFrjvW96mLKkY3C0JoJ2UrvjO3YyYyacKuxC2J/M+lIi/9B7/Wsqtrg
xh4LtlA9pSOj3DK54pYVLPZUhaiiDiMdChHWgOk9kEqqoZNuvUN/QMJ5kpx73cXnjkg/pX0o2ivI
uYTZaJ4z/mA20eLq0OjKpCBEp7HtxQ9glnw8WHKzybRhU5BWMdSoiye6bK3Cj6CU6+6PtsxKvYlu
rvaMCiv3Lmo94ofGdyIFuHMF1Rpqbow5W6ba0dMuEIN92IovNTDQt+q0rRlkLjkGvAPmt2y85hiZ
A6+jEm+ueuwjmUplbvTspbv1z8T0KcRHeRuxwmLr1o5Q+Eg3YhEhTkF1cLiM7fpYKDdlRmrKwm8B
ruHBMzVOzwIYO3LtiJUXSHJyWsOJoy8PfmeSH0I92wz8otjFOStZTJECTszzPms+NUjpRropo3kL
Gt5rbfpwK/dlhzwnsjhT9Att+RT1vmRu250l/apBhEDmW+eb4GfxXfxMmcts7wc/KjBzbmtjR1cY
KF7zNR7xA0H8xiiHNKPI0JR47c15RWAfMDtbJiaehqg62ki72pVJZHljdc0LV/2TPohXyG853iwI
BvYLVWr65ZgbXvqJZRUN4xXRI2YbfvB4F/LYMc394xVnm/Mykjn6oFcBpMJsEtsSuTCLUWslTs0x
vXX7+CFw5FHGHailkIFVu9brfEaMkUagNpjxXTPhAobogKLCehvfsZ9kO+muMRDH6/MQ6sb5ElgS
b8u+3C89qvDxLPvGRr/hPeylFVcaGAt8lZ65Lw76nkULtoVtZ3gywTbnzg0+eg+d5ghs6kUcWHUh
UsypIHE2LDpf9gYzhUB+YAUFCnIv3op39ErJs8TtY4rV+IeKAKO/sgHQQ5cRrBgYJdFavmVHRGbN
D3u77FNnM3Jt33ovPS25ZUjWGNHYK9LSgi0qMQS6HduEg31uf3r4nmd7q3uq7KPqbnD9rtJH07hc
G8Q9NVz735WH0R6D0IVZM+vSGjf6tC6v6Gp2JZfLG2fczLN+I1ETjFOMDt0zt1BAEXhxJe0bPz/C
SWiePA+Wp7+YP9lpMUhCgusQbqhP2r9Yd51Tnm+HD0YB7cq8aZ+kM9x57l1O9KjHdIXnYVnnoN/b
F8xVtuqp9yIUdyuB7hZ++mb4gHOPJNgLDnaxSY/SMX6dTqLb8GQV23ZcBw9K/lsJuuLSngNXXGFF
0kjumrMNc2NdveinhPv/WZ4jNM/r6MZ6MDkaezLkMFjiW7z0QBw+SfuAQuSyqpL8is38Sv3HNpzs
wV2wQXxzi69Ke+hfZALs190RM6L0SE7/fwifKp01pcf8Pu7CS4fHcNvuwx9GUazP9VvqT4zA181+
HgCerhusG4xKkivVZ/swiBcCJ03J84i1A8gOiNdaiUnB62xWy274wMcZ//W39Jz66HMZE0AWq3gN
++mmFca11Qn+Y9QTUhoaUAGLyj7b8+wlmMNjvAyR+DTh2QyVfpRRJAS24mnJ+Kj0UxTcmlJyo+UP
V2wbDfrDKHBVeg6rSI4SvCpbICTXQBai3LO7NxUg5FTsVKzcPTSOltJx7Fmg9oJCHyruoNVnW7Xe
bJG6QYmUIqGdhY5WuGnIxbqqrxUtFLCsZflp2tuS0SM6jnA/4KeEtoun0FJSNgKfZkyQBw9d7NYy
YttjxIMxbAfIdGiKso+w8IVx7lILTwIHJG1VQ+jIprtbtqfqtxhxVpi5Pa3fjA/AudBEJtk2ojsy
uN42Uy7cpHwraka/5b5u9rJEc3SABqU1u7Dbys0D+32prg3mc3BRJB6ncmNXEv54AMx+Eu2xDAwG
k+y7rINrIJPi0qcXuySypD+H1X6UGVTsJxOTHgjstfpAYE3VvUhXlTXAjhpgPb2jfsjGXbHA024R
ui5EjMDMg5F2ydpJlgeOcVsG+yX4pREoij2k1QAHiHSdWAHQ6zKjbXJ2BYhzcVGvQVakgZfPLoZ6
l4BRqJ0fECOc1KWIpJHCyMfgQaVAcgjPPCJx1pPF1TIvOdhs423n3MxQlVeG+BbKDVNPxbI1ywjN
OOgU8I43MnFAaMOUZKifaXyUNDyB2Ku06oZpvwTnMAyPBAUdYRSJ6Uay7xDvasdkHfgWCFy3cxgH
KRrqUi1RfztnIimi3UQ2oN881L1kyThgmwAJXUIck1G7F9WJ/Ix1h8Q6cFjrjJnGfiUiwHVZ+erh
T62YxiZQVNYz8G0jcAZKZfKL6tV3lLYquaZN+9MNc/msJVD6QhLOb0rswNMJino3DLwV8eAk10Jt
CMtI9Ieop2jXd8RSW5YAX2A2AWpZlr1TXP7F06Rjau8NYFC6ADk9UZlbhiAFrNINjF5lVnwQkRN4
8kgCWF1MFbYmGKFLRLjjhkQxvDQjC8iorJXfMetq8nw7gusUCsRO1ntXFRUSmAgLV5rIRMxZnf3a
thOG+wKUiFJF7XXMCs67TOoE88yWSAhFVfWjlQ1iWEUW6mqw4s6urwog+HMRQph3ENpoFu1XMPIs
GK1GTm0kTzPbeI7/Tp2ltyxTlulWAcmNIaCF9Trtwo8k7jPyFYfmrY1rmZ5xsmxXI6Btaw2pfYkr
I4OclFrYxnUQ8Y1lf0VNyi1j6aW8izKSDEMzYpBX5gpRsLbRUIumeRLbh7YrmJEZhXqpzRbBEoBj
xrRMq7hHbYZM6hjd4sBJr6lGSIipaFKxFvDu2Ho1uk9UORuATmBpHknyGSJ49GOs5C9y1jM5GBjI
iQ4PbbugI9WknXalE0JxMqYHoOQx4lLrAVRkWfHajZFFQ6bQS00Jow3iDqpD2GoyP1SXFx9qmoC/
NZIGn7ym96gF8+leKCUKfxlkMIPqPP+RBI8k4oIx5B+QF+rSaEhN5RW6Yz2jcUqvYmhx3UwlJGg1
TqhJStmhup6s+KU1U9qsUiPeA4iHXH3VhrSYInXLb6DKO4VMlaCUDkVDqtGf8B+cJ0mbce5W1YDD
Meh2oFBsnOqsod4aUUkMHlNgeardYfad8TlmqWmepryJHrMg/jEdk99AHn6miuWp0FvthTQopvN1
EW+0ortrYa8e5sDuJPyUZZVtSMkZ0JbHnBZ5Yi4UP1JRP3Od9dqskNZbxy1ghlHid6U8jAvZn1Sl
avYRgQRHyJKcVnEMNpX2J5kYIKhFurVtm6tU1xj+hQ17KriG6lUyyuCWFyXzvmqupnvIk7xt5JaU
0BYncjADRmJfC3BwYLUIivqd746NjAzSepdKQE6YHmsumaXBprHz+BqWTkAiaAr+KZ8E8Xr9s9LZ
qMAPZO1aOK1bJjOqL1A2I5Fnr3IEPTYJIMTz+NdAVpakQqORz/3URJdaAHOwisFh4p4Q6aGaOenQ
E1MH0WjzqSqmdInRJjaHRMejBBcZU5izeNCHMTn0Mt+8M5nac2iU/KkEgrx4xWTqhiGFZN6qXPTU
Tpr6hA1xPZo9suVOIhhO5qC4EsguzpacDqchtpR9BgMfcykmPD1qBk8KqgY9Jq+bZtjDvjTJhWtM
uz9otdSdidhrX+1GK9CtRKp1cJyhQ3c/4SmEg4XyhVo1UAlZY3JnAKoBIUXyG9A6LShVhoF68DEp
QJPkUWEAYdFTK1ZikzhmLn+GjKQnKgV4CrzYN4WMv7U6gIMgI4mR2uCQrBhNGjJKgjjqXcNaHoBu
nN6dNhpfoMc1DpdjxwNUIyApi4KCoYsXq04Zqrue3HBUe2RXW2pT3NuyEGd5RjsTsBnejGzQ7twA
itd3YN9h95Iu0vXKrlcjdFfgaPV9akaDK5JeP+XlqH+Puop807HwVQ+z2ObZNDzjeuKpLsLAYm5d
98jwNJu6s7Dme6/N9cnsJoiyU45GKjES2qpO8e22sW1kGuhAjKrJzlVaAC6fBPyGMl2MZkOGZVWR
6vSUDSMTJtyU4GSARsZ+ViHVmwf4jpGuE5lQytDDIl18ZsXEGHVUP8IxDbYJQV7bSZ5QsQQ99t00
jCpMwgjne02HlNHDi2jrBg6fUMWeo5NBYj5BW1pVrUhwRc8xHCipp0h0gFgE6hIlmJQaGsPQuRah
VNK2RNlwrwyBcm3QOTnblKjHISHGjEuCQrBmZNtPgY3ELiwiWN8kNoBaLBnXVal00creZGdPDrqW
tMgQUJBMo0j/6jYqEhfI1uCHZgbzoyDHzSiL8CbJJppek+Q4Sw9GWp0W9gtXiAB9NRb6O0yjBUtj
2kyD2rgct2ofJqfRDB1UNSmr3tEpzQNVbonZuUgv1DBsLxvShHvVYB9iJrDQRG+wiEwGlYUO9VJ3
nRQ5tSDIN43nhE3rNqmMazCDDJD1xDyuYbtDHLAmdpUrAE50eVIC9qYPY1plqL+ooxMJaU1Um0gE
A7XyBg3rbVcD+kLaUAAmYBoTo7M6BrVAujYI4Q1JX3pVDZmXEAGJU2pC7qeOrFCdhLdSpFiMhnLG
e46EJWLUltnhyYbovM0GDWtAL5pj3ndYxoumPELA5tWcSeMl13yQv9MiuMPfSh5aYOk/hLe3H0Df
w50swekPDepvQUngBQrao0ru+LuazdLQMUIc/CmBCHj44EuvlAYg3CohrSpc1YVaQWztwkcd5wbG
l3CoDkrthG9qIP4N6KCW0gx/YprypyuH9ZmIhs9WNybJs7SBTt1kgTKR6pPi2DcZkwnxjLsod0Uc
R55C2owbWzYT4riGzKXKvfMgmsnZ11r9ZRutcyRdVPh6H/ZH3YzwYXUOyxImIqYIHlE124xdbIcE
0lazMbONGdqCflDUjTLWi9LRcfiki3bqj1oZ979qw7u6rpSUGJsRPcgfIqt465TWVxwa1aYbBtBp
cm/QTXO8nLVodgo/gIWEEzAhj7Lt2frI4JLiEEdXS4Ohb1B7cdFRe7AgVPEodl2ZHYNZa1y9LORr
UcCeY7kXpZ7qEEM5Cwi8qZ2y8MxGkifWQa2oXhyy9FSb0N4xYrN0Qt4UxJvCSPtdMxqYaEok5UWc
dZcRDdLKLEmK5PEebsCG1Vultp1niTzeW/3AKCMeaEXqcH6UZZnxYmTxgHlrmJCFI+zsipYcWCeJ
yMeIg62sG87WhDYO9E+VjoEDjCSPg9BvDMu+xjkLMehXhTsClXb57pcNQtJ+KebYAccQhj9HDEpU
2xjY4uTSYdZhVphTwQc/meYPYVTFm54W8LHyUf+nx5V2JqIr81DtpF/NyEQo1UV/4oJWPaUBaGWn
Sb8phzrbO0OTenMztK9mOiE6Dsd2bYBBRec0OifZUpJ9pjfJQSlZqlrdwNiGVPKG4nuc3VCoUIqx
Z76bAz69gHi6NY9H/zIrw3dlDNoml3L9meVxsjc1Q9kb9dLm6PxeYOKsp2QwD6xUG6nobKqCSG2n
2YqaxKVKBTRTS+AxtESvNoOhmmTPVEsroBI/ja5xHReSAkZsCC4cH4hQYjTK2F1RQ8SkMI5xIj3k
UXPQrjXpe58QM5gotnQY1SS/zRAB16RYvAhEMYdWDsOtpiXCTyZLOshEuLrNpNJSV6mpv3dOGH4Q
7Tq+pojUPMm2rWcYTeSECyfweSXh0molX1U/osJtx2zynXIK/mA6KhezXpbcTt4BEqqSvY0s1p2s
3mLCXtLtMxZ4zWuD7EBVG1g5qJ3Ok1yNI9cKm/wpj7nQw7LXn46IzUs+G7zmIbtx8jzpfLE0Shen
qBtimzIYgHNmI1lFDSZLM82jCe0VHErDnkcWYcqisa6le24A5keKkVjbxmESiI5mOIydOoG+NRb0
pDaipcCv7BhVewgrdKmxEQV7U2repnAqT4OIRtp+a7ZgbYf9Lk9BqIUh+EpZ0QcXlrtKimVKGTUN
+Q9F2x5tJRF3uV+L7toF2uD1dQQqvatG+0ai2QSHIv/t81raDtZs/yZ5KjwZtOihDgdlz8zkxQyk
9C51xuj3aUEbrHCj36LWyZ5DnLRMSh00VSUNa8UUt/2rwzZEsGvZTOKbIvqorRj2Ao3wN2cL8BE5
yM8BXdg7j868sfhKMTnoA8oyfbHN6Fm/J4SyPMYkBmxampQPLS2sw1hErPIp7CdEvSUYI2fCp1r2
y1rEVpbRXkf1xN7DNK+VUcWvIS1Xx7PoGm0U4nxWgtcgxhch6YFO9q5aXmZFUndjl4mzXjqsq2K5
BmIkQ/QYxXwIZoV5FqGdYDri7N3W5dlg/ymP97Atxg/Tpk0xtbnwhgrnW6cvQJVJU5iz6eJ9Nk0S
cHqi1kFhs4orJdZjkYIMMlCZtFWN7gJew5hkm4pf6wWhYYoc/okgIiksasAAaXX7j69do9mCWlXV
Gus/q0uZvVQJjneHIXRFnMU6tA3SU01dIETLqw+9kRI/lmedEG7BdVka84+k5NNrU7EizbUSiLlR
zLfchNuPz7rtDQSqMiCZce5Zh5oF0C4laKaXNFOtfdk56pWL86yWxvjPTrLgZMPMZTY+yWh4KVu0
qWP1PyYIw11qg9RluEWkaKRglEc7nt55xhoE8vPfmCL2AuSLUXUmC0SdQ0wSyGePReRMd9POWEHK
eUjqDbCOvgusU9BH+kc2DvkhHpTwZMm94sdFiUwzzpZwAioDY2NPJLcOZNRvrc6qD7LWcQi0qD61
gt+wNqb60x6rGFjrIiE2ggCHsgbIlxOZscEEA4SJv2Rb6k8/dOIVyrX57rSGc+laAcRnkWznTV+9
UWQZXlP1OPgcy3AIIdKLh2br0VnWEGl1oYBUmoe1O9Rd6FaJPPuOZmCmgc1bFhupL0Ew2XFafNhD
UyI/yrVvznMGLlWp7qoEb0iVYq4ALsFYuVW4cNH/Yv7W8eyGs/6b0wiup5SkwHgczF09Bbj08von
EYW96cYKHKFoh6ekE06axNT4HL/Q0hoAQkFp81Q7M5tPE3FS07J4VsuJ+tpKD+CqnT9TDo2H5Kjd
IbDrGoMLVAzyvki55FuGhWMyWZMVSTumjsgwvKYjhI6FEgrUu2XppRHBVrbOT5wY2oERhLUj1wFj
q+2QnNFceid8yYz+T4vqX3lWeDTIaSvrZICmh25mLlCFOixNzUR4WSuvC6tzx5r70UqJkgRzvZJ7
gWdMc6nU1ynMq1FL3rPZYmEvkxYHhZIwVSQenE2uLc+vpD1QSNTj0awnEDlld8ul7rtwULoUpmsJ
nIVzqN2KtIM6N1BbUEZV236ICcAammRrsqRRmKvpTXA2iZRvkuTVIBRgrbXohqY8uLRR/hOoiFp5
EDtjflEJuzEVDjPJhkgj71NYxXyF41EKpyNoBSh1uk+42DbAwGHUCD4NiUrQ3tkmaesxXkxVdRWr
2uFbeA1EtGsdhmOl8t6Z+E5nZyedR6SKQor8AdULxQ5xD4glVNuLJOWUzB1Xz3DsLaSeDSuHKSWe
PUEuNRktTRArrhAiYtBfgzK7VxmWxYnVGys2nWVyyTuqddqtbXU/l6uDlOIWtGpG6w5kT2QTlscr
jWUI5Ak5Q2dz5HjXQvUgl/Mj0Q00hfE6MI0n6kSPpmbtzO1LsbRoNlsrCztJOLkdol8dAxsTG5c5
QvdthfYaFvCO0RcV7KILCYZLi2tAS9tLFnZ7msAXRav/TENcE4QFcoqFfEzv6iwE7tIAe6iOFdf5
GsIGd0GMx6gFiqrIl3lZoDl/Wrig8apdl/Zgja5xq3lkNeJZZrzqqiCrRNh5EiqmEn4xsl6V2XcP
g1Trzb05koikP8jnCeUrGMkGy4ZkticZRZ5jzjtLY6dJVkf/yrgCpobOG+BsRjQT84divDfy08yJ
IkKiuIdSI2XH1t5CuoCZ6Xekr/ezb9JX9NYW8whLLrIvsYsoTBqy8W+sf2uYatYtzR8AIyXnYBPc
QLBxKKCN6vZXjZpIR8fUVtpnyLJYzh1IKPMqbYFGEqgpJ7PnkCObyV+RTVjmpxozgTZvcwZZbCPL
fiu25BetzPSbAhqV2KVUXlXWAzET6HSLpUqV7wVBHtSupN+VPwVY0+inKr/NmQtivMQlBguJ17ZU
EG3AB34mKpurvmRrHPuznH2qkEUp4rddHSD71r0Y2Z3A28vYm5qEULa1MTAZcFhYjdk/KWq3bEpl
Ac8S9Thjmr1jdEclQCLI2rj4DElNj2CWsVUd7gVgFKof5Z2DfhURzluOJcUzawBAdaNBtlD1VJXh
VOOZHwWqwoFB5Gx5JqpuBl6xitRsWBxtVedHGTXwsuFA46qLcziCfXsC//aw4WwUEIx9gCpjuc/S
hUr9baPb+I+j89huVdmi6BcxBqGAoqucLVnOHYbt40uGosh8/Zt6ndu5J1mCqh3Wmis0WEkL8ZTG
v/6Atwjlg3x6oC0eUQDt8ODGw8Kn2orKb2e2DyUYkIjtrazCrV1kztbsajbgwYaSBEV0tONUKjiI
GGA2uvyba3GZEnA/+InOEV+n63X7BPKwJ4fvBNZCmNqr0GC5iczO7xLWqwmxorzDfojlgCyvmCFG
xjXEuJr2ueOaC0HECdIdgpCxAQIZTLHjhIvHdg9FUO59e7gElPDD7KwKEwW431HjF9OHgx1rlJJJ
tX0m1vBztuxzkMhjYOKIbeZ+3wXDpo0ZGkz8bjv6KgKLf0PmftIZX+cH4o+bFIES0+4Owf6SAt1Z
S+WJY0Q2PNwk+UbGO7o1twW5Q/mMGVx8xg1ooiwXNCQzB6VVG9hB2WiAiZ0VZss8nI/kFj9mxXTb
8TJsccrKEqx14p1tX3JVevaLsB7qUK9HUMX92LuOvzCmUCM0c49e27C8dvVlyIkRjHq56HtqrkIU
u1b6bJlrjZiSMINH9BDH3ghELclBgMh6ht7rfU9mupM0LKWDATp2b8YYbdU0sIVibpSMzsMr9Fpj
JZQDx2vsuwxm4wBmJ91T2Mt4H5U1hPT2FlYw33T70Q+gcMdseit95+yo9hCSKkjzCX/fCduG28Nd
czL9Vlb6FETy2k7xcxc0x94laIqZyK4BFJy07OBMx7naqbFPg2wd06xTMexco74wazg5PpKqhKRm
0jf9qkbaqTBgqjD6CWGqDpB+TCf9zEXxEvXOW0qwxmIs261nqp3TYlcKx50nkhOpbStmayuP5BFT
lJ8D5QXPaXUVQAonDAcqw0/klfmOVOO93wO6pY5aPu6u2u9XmTOd+x51OQahlmeH+yRAcJpJkIBc
SkEfbhzu3ZyNZ/pQs9g+miTyKBmbkJ+cv4wR7uZK3eO6wjRient2ADvJY7Uw+vlHzhWflvNS2czF
Q0K/zcgpmcS6zBDDlT2SkULbyxvtFOofWh0E1k60YfeyIUnzZe7Ugcb8NisJgQ9RsmCk7eHKTEEJ
e7Z7H03vlLk4QywiI1VwIYF46/Tpvk+hYOnq1LgICVS8LQqAclQY9Fd7ryj3TUbETglvppkfCb8P
YkATsujSr3HAOHZCTVPPDI+V/dUn/pnKb8Pg7JuZ9DJ37F8qqJ3XTK9hHu2CgBUnE6B1k+c/DseX
69SrILQOOkaXELKIacC3U9dXAHYd/QDudu2fDLK7C4ZvDE1k3/NN2fxCyTVPlCZJ69V6INbpkAnQ
mwFTRG419UQ0FxrRMbvJsvpNJrIBjV7fLTRsNELxqp+cB5Wz2nV5/GG4OF1SMzjYLiI/wrtHIrIW
jaTUzs01FeGaWuVoGMM+j0gMLnlSMnLe6Pi/bYMAJXLu9sQIUvNYpLVn9Y3wHAoiE70ADG3WanvL
j37yAWMVPjTusqJaVVHxL0/nCx3qa+F3z6oJ8V8bUMoGnBB+gt45ZkCRKxLRCI3bxZm1UM01mDC8
RgPsIEfcZgp65VbQGjjIHPvDtab/5rK85hkKX1IxdlVajmAn9Y/dP7ZKk3MgQfcgG/3qpqE4Kw35
Q7D9W8YuExHdMUSNwlhtB04SPpBpnZl8Rw7DJIx9DBKaLqWP1Ec7GM9tIlaVg6zEn+xdPSVUJVL+
keCVE3rF4c+CDGkHjowmIclPW09ua/brYXYvWZzS2bI/Hx+tr2t+BgGcqCCCwRy5XG/kUA6LyPFh
O1ZHy8/Z/6nhNhYMzM3EOHR1hd7DAmoUISyVULWblL2vxjSQCuj2YWFsg5kDua7stQ39h5yic8KA
gtOniZ7pZayfYe64Mht+3DJjkerDTYFnlEVJz+RLPeW995L65hZLKkuHfvhmwvc0WgEesciIV7Q+
3N2Japelmb5j611aCeQq4s+nKFi7vvrxeP28yN6QwfqRIu0S5vAs8f4sY2fMN4oRENjToT17Af77
FMO02/KnpT6DF0wa7Oglr+o8HqWJfFTUj69zcs+D8bA2D1i3YlAOQzq+69Q0VoWXXMccUFUWn2k/
fkWRfFhiypZ9hR64ptLPBIE0/J/eSX8Lu/xvbHTACLj/bWVzdVx8CITC8XkJScaDoqB9wLnt4akP
xc6YcIGTRwl2CRUtxTXMg1nfmRycp2YwFoXPCOiBAC2nAXfMPN9cx0To3353ymt3zLQsfkP/lOdo
PrLJYbs+7cIB0Jpg0hVG6BNVdxlHbnFhJZ8ltEXDQLMh6jMP7FOUWW9VVkPOto2LFc0Wnc58Jmex
/DFaxGokNuzZF63At20qZJlaSwQn3nzsbUyZjRvMAPD6bTaah9a2jhaWRBNQME33i2MArQo5wm2N
HjypZI8DuPgpjOiHDww1KkpOHcwnw8h3IT7SxsMxSSkzudnWNDCnFnr6YyK1dtx5IxJpcUs/RrFj
yrTHENiERHaj9D3UWF7y2ftHSulTU4l9H4N/8mIqodx/mLknHAOVBJpA7wxWBBBJFnf2yhhZL2or
/VYWLbFhmfIpmBlNsA/FbZB9h70C5NaIO/HpRx8+3VJT4WTjsPWJPWCGDFt1emDL7ebN9ZF1zqJ/
LYmY0c2D71+7eDEcjAyMU5e+h9+9l/5mTsz+zFvvryKJGi1t4nWqcWhoCKsgFXNrSNauh+C4mRt9
rMpmL9gW1l0IACczjoUNNtMNir889K4G09ttK8LPFHEPyc7XcG5fjcdRVE3tOxnIe4mIgyfuiQUD
R0GQvGHYBNZhBsmNSIlfjG3wlrC1Nz3i+KIlazSDKUJeYjUTqVMEtzEODqEePkRb/uiHl72ldy1V
c2T5f50hqkJvG09m7hwSSlVXse22FdYf8xJm+Q/bmGPTMt/RzC3gDsYJaL8m1KsEAXNW4d/U0xOH
2cOHb0EyFvkt4gBfeBjOrCg6mcHDSlgj8lH2qw7kPRhJMCMowEaZN7eIKpWhsDa0iEqrXdC0R12b
7+ng/uZNsjdCmJFT+p4XEH+kwQFd2L8mtimFzbKV7sUgWZWV8K4dhkOYjzu/875wjq91ZXwpr6me
vNbPUOi00UdjgWm2oLkuUv+xUoY1NRJzkXXrorXgKRKtmdqoqaF7BB4j9boUG6ZP6BvbDhcjVra4
D368Xv8zAjERgce/3asBstOSsqZCFgcpQCwN1wH2yPi9k2iI5SzWDbtsP69fVOC+UvpAkWmHBmnW
CA8oR1NHUsHCIZ9QBOVRFt2RbZG1iIkrhRDwXGnvIr35KdeIF4ci+i1QFerRhBAHhhPXlaIsQPpA
24MjiI3rMcA0axXRq4s60JQ4DlP7Qwpq+Dx+mGosJlcB+uyB+VfqGqs6JZaIPIHEc9gk6ee0g29P
pF/RcoKnWCTxJ1vfEe7MPI3QvMql05E9o+Wlcotv4pK+KsvfMmr8FYMPslF+lal1meZuPVPEJAo9
lowv0gVcqtXNMepXJ3rLpA3EFNuStH6SDrL7xO3WVfeWPDjfnHyitsad2bQHMxiOCh1fBbAwJLra
EM6+Kuqblz98Y9gxBbbreWSK0NfPiTHdAgQ+mjgD1CRrEliWKWiZCV1SHzQrm15O8+DETrKhLd0y
beNFjS+2qT7b3D0RPbqd8WxGShAuZxx1M70zXv3wR5xiGT0tjSBqDIN4sSE+O5XAsJJDn0n8i0ko
Ykg0TUPnryK9nEcsiUZ9S/XoIBI19pnOvqck/G0cVsBJAnLCCxZp177NYLOLstr1PUWw1dMSlwpj
UD0cDcc60/fhCOmDGw7mYTlgyi20Yt3rCsICzXv2yL+oolM32ud8MA8iQZNrwiWLo/1Alc5a4yXs
8ZeXCEOWCQaGvmmuFmdGYcevE86n0aQsCR6bds/kvPSwnpiWTxyIxoVjAQJqHiY6xTZrz5pojUKI
n4+ne7SmekNwc7INYOmXeQbjGqOPo7K3lBmO6VIRjjwoyIzwOQ45kaatH/MxpPEza5l0n7dOs3Va
eTZdGFi1l9cfKf96BxvUQFLZ0eug+E0mhgo1R/s55Z8Z16jtXUwxqudEysZSoOim8Q8s948bIjnk
Amx/mZDy7rT7TiEKJpwzZ0hhPD5z406/R7JEZPaH1hcLbavT7NRYMlEewe51I7IngmqthUlPEzP3
+b+kSIjy7rf4sXNLHX2LOrJNs2+DeBwx9rjAfNg+vgMOt6FvcEnKzrindFfe+4Z+TTyjzGME1iGv
6iZMWUwH9yJJPx20EUmSAdjAehFClsEIS0OuKKfmZjpPht4S6IMKgisl4F4bh/ar64ZXsk92Mf1c
1g97j4HEMDnhPfHzXT5Pf2M94D6UzFnSNmDsUyEBbVtk7Q9dvTm9jtLWjJS9d0vGYDP66IQq5+KW
o3Opfbb1KZZlluMWCKUJ4MkcGQiB09dUI8csavuQ1xiYpIWPc/K/usq9OH6/S6bqlGNKkTI7cenC
t09BsSQwXKJ4/henQbEk4Mu9DCMIPd6BA9nyyTovce+VgbGLRqiDrZufbBOojl3mlxkpFViHbWSy
52WouKgEQy8mfo2Xf4mWBOZGWocxd5+555+8hCFmiUpgY+jAOKQyJ2I4gLHYWsUbyz61j4V3JRXJ
ZgeP412o9pwS2UMY5bbL5s8Y/Q8HMeYGW9vNKnAwi+VjMG5cw1gGpge2qdUA771npafVI+BeOAE8
m8ZaOzX+dsX8NB7dS9GK98DqXgNMuxGrg02CrLJB2Uim9pFij6Kwp9TSWuxiH9m038Xwti0U7JBW
MZdPeAtoo7Um4bYr6AsrMsKUeZRBWX8hfVlZLo4rsp2XdqvyK+sSbwvHYx9iHvZxAE1BfePG+KJe
+xytiBoguJf8amn4xb4OZI+XhHW0RTQmZzsrUZf/OCy6cRwlZD050S2vIqSOhpKbWOUKLzIatl4y
MfZGs1qyL6BOm56brB2OdeLVG23r98zB15UZMU4cJO8kT//V9BjggsgUqrKcSN2SfKeBxjmsFbGr
CcFXbDPZzCNMBpSM2SjfoKtdmw1qgA6Is+/f65qaM+srdxc3wZv2cKjFAZoRmAl7ZzLXdZ/+ZQ07
liYaAAcXN5GzRaD0wSaBn1XZ9xR5GD1CvVI1DBnh9ByGCsewN/ECF03KJ41s9BYNIX80oZOzr28y
IwYnzfaz079KEzNYndvfukVLkZUbBId4bIXx6mf+ewXWrSvIy5BV+2q7ag9nZFoJPRxs1TxS1Ysc
+ElbrjxHnf2gu1Yd25rRw6GeZZTiWrsvYza8SDcitSn3Yrii1kl6zLJ824QL6XtqVczyq5g596aK
w7tv5D0xvXtppFuDbUMSMeugPaV3G6Zd6Us02gNq3bELPzjQ1jFzdrwYZBJrflJEK+0tN62neOgv
HrMvoqScU9eZLSFLxXikBQoA1jQ+ibrldyntvbYZ2wsuBX4a51IGmNBLgiMC7az5W/WeRbR9RvH0
7QbjR2TbkK/DeUvou7/22RGvrJhKee5PHp4fcrFNhkhqQAfKMbSfjd6g7FSQ5Xn3rVkHm9mb/5uT
j2oKrjmYmMQbWajMTPAl0bBoXRiKuK65G1KOj3jsDi5jA12z5CwxW1eF/FAzpug0Sj8tSlAzTiRX
fP9Cl7hzc5DaUwNqLnDndfbwfMXxED0VbpNtfcME4DZDcyxi6YDDEMcZprOEiE6JYD5Rdm1njltw
5WQVMoVhw4bCmoIk3UKL4Kwj+aPKvHVQeoAkqqJYVgJpbVrgXGFKSakeIZmNrffcEC9W073q/w/a
rehtnJKjDMVrY6XB1kz0Ps1gT4anuYLlyeggCtJpRWvd/CfBrYtS3fscQ2IgHKZozaV2JOwhVOWL
POBgDXzjz/d77MIk+oRaMc5mp9+kCNMi5IvnKPGoGUKmPGNphSC5Rcu6zPaQK/Mbgo71pyPsv5Yv
YmGH4ZeqwPgF2AgT79J1GbhuTIfaTd+NymqRSoBhKx70RIL9tpk3fxNp+5KOPg8HF1Yc8K2P1adf
YmZxY7zJ+nGfDsLnSCVaII6ZaQkWBO4cHeJHinhYILTDRjf1d7eOdrEud00Qf6mWpQxr3usQj0j0
rYGFoSEgZtsnJaP3gl3ctjBQt9dZxcjRr197WUryFxJr3U7Drn6cdD6y0nKAaIi4bqncAGWvvTF9
A2IVQvRINFs79h/Gic4mHS5mKlDqeTfxxaZZBlZmgm3XNPe+Hc4JxhS3Ku5OafA9F69tMz2Vvk/k
X4lxMUnZ0cMwX+RkcsMqtA6tmIiKhwkVwl8Z3Y80d5/KB/1HYsPQMP+qur9yph+VgP7hEAkVyQFl
L148f3J2WSWj22QJoMDiJSNbke8aOqI7HyQ5Phm9VSSxOlpxeey7wt/UOt/MFn+SeZ1IgjSKH8OY
wH+zg7bRaK+qHNKMsANiMeT4nCFi7KZqPTkNkWEhkNSsRx6ouzBZkjr+m8r6DRnZD586mqxsl6XA
CkBcZ0H0mnZ+yzIGYZ1ighEW7w0hIu1AuJ/yXydWRnh6hNg9eoUuG7epTvfG2OQcRs6ly8ybXfEj
lp1NkcHxxwAWiTCzxQyFLIgFb1LZygYJ81wyP1v1rfdsNf+HeJNbOMFmqBSUU4oHyoOdSw5xGVE8
MUa6SmuiS6SRk1Z+iIF+e+6MD87ehohn4sh9Z+jxgX4uA8llrEg9JtcmcMolAm8EZAMWebxlLggh
hFgbT9CVSZGuwpFfPDfxz1xoQKFsqSIQF80wrBvHXPoB2xgNr8Hy9SZQw1+Z/2sALwjb36he72sD
lGkbXVuG80Lqlex4g2dUo8K/soPCgmoKCjUe1xa1EGkV5rFjfZRM7T50cOUNSf/hZ/mlm1ApltQd
zDeibR3N/9VRvxHI0Xs7IuKRGNG0jr57K8bxXZf5OjXIcKh7RiaqYwxZ54rzjEWlj+iYaxaG4r9S
887WJY5t0UCZ1BYE/R5vb9U161L6xIfhAe2gZoR9cK5q/WVYjzFUbB1snwoz02dhM4BzTPjFUjDj
smoLGo3bHMYkvMy28SoUr/MkV+XI5LYAReCPpDaPLNf9r7o/JhFJsF1eKHyOAnjHwYE4MJS3NplW
qKH0gEO6O9ODYwGjugXL2vff1jSqfyqu5C9qHUEy6GBsBrR9TFl095cncfqM3JXGNgqziNw3t4I5
i78EQFsu+3uOzGadDaHx1pTV9JPLFHOvWRjNqQgN8ytFM3B0x3ncj5xqF7tP2tfRHoEbz029NFQB
T6R3bMyflonnSlQ9yc2tVa2tJIQO7WIFD8ww3ENJ4s6IMeVWLvshmQPO6JO+u85YcNapRmPeBeV/
piuyNcvMCWtvG/+WlYu/rEJh2HQFdObWIp4l7t6bAvitMa4TiZMkjQmwLEnFXgojAAnXawxUU1Vd
+4ZaIeo0uilob7YB32Rg1MzwPxqD92RMP1rkc6dUaszYxkRzik+GrSb8DHZ9yY4PxGPxzKfdoBLn
HouRI3dNNB27eTZhX6Sk2Vb4lPJHlHOZQA2pCuom24WEFxGAzRmjYBqmqkX/UTNSk/zGRREQBOhp
1+EhHGqCFYnj6TqXSSZLfRo36yEdiPNkzefz57pyvpqD5cQnz3n82Z0R0FFD/fOzALZ+ZURQP00j
yaZlO8zTJRJcpYipYfpQCEm4eowQvPRBujQN+kUEcOTftp2JZMH8NDili5A6cTIY19aPFUrrU5lo
piCqYyBuyU1D7vU2Kxn5i3Q2P9VIHcHMo7pMhfWcNE67zlr/KRnUl40sPu+dfdD6lx5UZ9/FiLYr
/xfnDu4ewdRLzfEeAeVLWBCrEGGQGJ3hWhV9taE7gfWhSbJLsGJ3ssDhLj5dJAOTqSzWz8WVLuJ3
kuxSQAkSIqVItXaz6JK44z5M4G529j2fw/ss0q8g7SiC210c5fdEIt4j4DzbWG2/033MBV2uuWWS
rYnCNDbtDf3RSeGP01K9lRKOiC/PdkbsSs+2cRqqpxmBJ7raj8Kxr6ZV/nkIoDAa1TfR1vRZNee9
vNczo/fUst/CTCCtsi+6BDWU2RQJQ8J+oOlu7OLm9ypo9k4i0ejY4WuD1o2AKjjUgDuSoAEUPznT
uqRAW4UiuBmGEW595d8Hi50qfd1bFo3rvrHfh54gmKS5l5RRi87B82zmnPhpRH5cgmT25DJD4mJi
jz8n+HISJW10Cb1aZCEqkqF85h5ZhKxrLNKdtVshPrFZ7dqPN6wKU4awGHXKnhJ0cNc+WV9aFXzR
4mRkXUCNayxRwP6LpPnDUSIf21x7ExNxGneQa+3+ZjgahI6ZsBmzzO6euR1EqDh9NcCOjAjdTfZ/
9KkpJlQfvR0mglU+82RaiYX+lsylouvGtyzzmbw3ArS8ZR/8qPK3fCa7LOj/I7W4PtV++zwQ58jY
sVmh8YKkoDcwOXdKEE+A+WyVwpYUpcFsKAUBZvBIBUnLVKXfJ7Zc5Up8mkN8QY9KuVF6+zbL+wvK
0yXOwYClMdGZjw6uNNHaRQF/Yd6LVfMIJItS/4LXDnG5UcZbs0r/poiTIG4HcF0dntfWiZZyhpuR
40DwJ0qiCj3Y4JlfotP/dYJamxNPH3sr/G9yxVVGTEDwQWLEnB/Ge6dwVq6p4PKCtph78ZF4/KlO
eXZljz8+qhZJO66MwAL7YVsfgYWSxLPRMpPNUvj8dcS2thaHfx69dm5LkzLs4xyDVBCfw4eiFPDq
OszBedeZd2vTZOOM1Zpp/OegRghCNX7owatpKxo1HCj+1z1C8jnH4mAKXHYVMzLDNLxdHZUms5jW
vFuhgYqpKrsnu+Gtz82HHcJqLikHV81uYCjmZcxjSmbKgipqbWp7aZMt41bt3XUBX0jijwRPQccc
hSXM0jKzk0Zipazox02nUxkqNmfWJk0cGKCfEtpG6+zqsPurZJ0uHTYHFUNbbu5rju2U9wtUYPCT
IWxpzas9w0gnS2su07NAdSrFV0VJlUYApwIJaMV9hFuCXgEHzoqSGNyPCSMgIvB9KXDJQ/ibZP2E
JmxNWbRuWxgJobdIPWvT+v+1BnGH9q9W4kWgIUq9b3Ywj0M38iABiEOpvA0sxEs1YD6GMWL4aI3t
EY4pohi2gF1IfgexaBgjuA1gcY+w5IFPTSWoa3c8tQUQLAHOgadIVRwHHSFUTnuKdMxGv14lMVNa
bJ0xbAGGYgFxnk5gnWpETOHw7ZPRR8WxsCmEYw/ILL+s6sNvfyq5RXGqu1idWxR9AQJZu9YrLfr1
pCxyBcTPYFDuB9yhprPuK31tQBPwtG4KvBxZ3S76tFi6tgYA/MzPzC54VWE0R/TVdP9s4FqYHh8y
8k0NLQuLz8KX5iYuV6jcoUOBp6RLQPWO/sg8eBmxSL23b7xtIl/YhbEPmzZ+6TLAGdc53O/21XfZ
YKjX2kXrbyMmmVeY2SiWz2apXuNpmWgeU5uoIhAyrNYDRgL2oYixH0RPiHkfHlcuA5gmsJop10qw
ISiZ1fxSD1+K8C6Ba32aUanz16HO3Ti5Qb6p8R661XsEtSh6cGc4taLGW4I93ITUAaw7t0Rvo7PH
ngm2os2tjQw+scntHoncXmV8e+oEcdjg8pjYgUXCuwgUYRl0kBl3Zy5sqL5QDFk8VAhCyX+C1OYu
naJFokCCUv0qSBxkp1SRJRvNfKJzdilbE/qm983tvC38izvtJ3m0oMo5KFu9DtoWjDhWT5iaAzKD
0+FSF9k+1TM7DYYw8b51vqwZaMpc7NO5OzaTyegEXdVHyOLFJXvJPxgdo/dVgG4jm15y3k4YIR4W
BlsdWiig8kXPFwndwyeuO4fbihzFqy+1Npc1u1AxfAbpmyo7rp9lql4tjB4+O2VSK/3tDGIjM38m
GFE8fg84EZCBiFSgoMbB8MwpY/aPzSUxZL3eNg8rK7le1pslSgjQxwgspqhuFVQm1A5t+S8nsY8v
LH88wyHIMnjT//XWc0zF6YA+g8W6ZA+pu5cwps0BjKWNh7gX2DmnX1fDlPxDyLVAr7WYi4El9gNR
UW4lVHMNesuGX4RdD+d+tCxHixqve/J88xYo9zz23bEfu2Oc/M00D006r8YEIhaXEU43knCja4Jw
z8DfgJt42+fPo0dSYcoy371EEU8RjR0aBp5xJHZElmayY+SKmxkAnGveEnjCvMq5+EvBK0ziJCAy
m7ZeK3QUAW2fPflbNUQQz6bnoAv2jcHl3jxHKiFNC8ZqwsoTnHBB/LORG1/lGOxUcadeP+sWkA6z
6hY+RdyzR33L038qslDyu4LY4JTizAneJgnEC0nQtvW4qUA+Iz1t96yoDnM0fAyq+CsascYJDUQ2
OvshMMzxZUqIKsP0ZKBhQ0pynof/0xGTUDGJhwTDKDKaAIN5fxQji1H9VYm1cBrmUNawnOL4RzfO
xoizv2ioTsIBGM1HQhu0QG93Nj1Q7chd5nG4jinTD7deoqdnAPLXO8OpTt5182fM4pihlBjR7SIb
IdbU3I3o6oo4Ok6OXHuavWPyrzbQow14Z53iEkmCYBIKlaD5kW18HIDm9oxinC79N6fTRhCOLIsv
q20hjmUrr90Heb8zIEe45kPMDBnKtt4CWH9t/0UJc5zjYOdQYsSpIp0sXNsYkPmx+FeYD8WmR9Eb
O9hgb8pI13b6PIEU85l+6wE7TvenWGzbpbdR7r/R/cm5/gUnhDtfGXU+Qz1W0XMem9uxOlORcHGw
p5avHYLtvP8oiwtmsdEhTnRVtpuauTMP/8V2zl6O3gJibW/cDIA1op0Xc/aAuI5HhuLwLKrFLP+b
9atZPWX5t47xOpJG5ySreAR/eyvYNxASpClbc4j9HkOpivlkEJ8k1OoEyiD8DfUyw3SSAVtcZMiO
t8ZatszqswXBu0gIK1dIjEMSc61tZ7J+kgF4Lwi7EXJjEBFwdxHxyeWIn2MhNAO+sEvhdcOXpLFC
+76rZc76vmZX4exdis+Z6nqJFwHePLiLmEo7GKAEsv2h8pbRPwmgu2tvJs0/jcIC/YpPie5+p9F3
kXyXOSPdRC1c5tRlCpxlWwWnEDZx4z6SXaF6TD011ohWqHGfavy46EoUi52ArzrDdgYuLwLiQiZs
q7/aENiJmW1FFtwszbowTvVvTLLJ5GVPDxs371DtTivMX7jiWEhQhlfwIhaqTXapREnGJl3jqZ4h
A1SQbOI5eHacjZ/+sKeD3llclTI3oBDWkjmGCPrDgzFtWp/W+F9MGIyD/xpprhz3ESiX2jlggl3N
6DrxjnAU8cr3EJxJQmOGtmkKJMq9tQzNbjOggRCgEwzcAIohnxW+RxF8axEQ14ibit4NW4rFVpRq
NX3vPLYfhQaE1usdqZVM15yQoDEvYa+k+NUKuUvr2Sz0i/nuBxMNZPopejJ20Y7YIw2mLYtlTLoo
39Y6Hv+EGf7TaI9qPgHX/CUDEa7US+G85h3qb8AJRnzJPGdRhP1+LJ5UfZyTt4CDLAZLU0qIchmM
VCov7O9NPy6YE5YTXclLb8OqtgG18S3TlSxHBkl+yogOZmmgvTMonqIFcgcTAH9qS/a8ftgarfar
11AHAodoFBPfHem4WXge2uapKT414plZNSeLNOkxuqsqfS2MYYNMHOzeVnLTYdfdpHWGT4mYBmEg
FmW2luywC7HPdTaZG/8zGIH1AiWIGWwNly2jLNacJSngRPtb2UkF06qP7w1cBScq7qVXnFucfD7D
L89M77K7Nja5xyU4SvxH6AHPIfofbGMnZX50EnJyZN9Up8+p+TI6/xyK8KZ+1yZuWnlt0g+MbIxH
17k6ija5doQbu6mxtYS7dVtMkbQQCYGE2SPNyDVOfUQgIN/FRFqwkYoPq+KtSZvfsEk2TPbIAsiD
1wF1MA3+FpQJgH3qyIhZCYEWDi7t8qLm+4zIqB+rJ4MAtqa21oXsy0XImKzv45WVXKPuvQz/Q4zX
2sfSJFktJUYTi1nvNxvK/lUP9mE2nxxxZ4DIaz/sk6pdm6jke8/YAaffiMLaCn9a9Sw50DpUpJKc
WhTqWobvU2pszNncu0wxq/pvqr9R4KwzzGaNPR10ZrK1+Giju1+cHuVuhKhuHojgJcQQ/abBCw4v
Uwj08m1yLCLaMw3rVfPSzTQqIqDuQ/IHmWQhoDKo6BcB/IrNEj7LFDErk/fheeyRijGGK5xTSxKV
cP9N8y8U/b3oSXZC2tHGbw2pJDniSZ9VhoeRIJnZCzYNdzzwhMbU9A/o/33NP5lMoO7sQyAqHwE6
MtlmfveUenBix7zaO9F9hoam+e6mmgrOfFUgqgrzuyXUD6eLf5uZAzoMLTeWZPn9V2TgR9s30wfc
NH3Z5lM/nmUX7Rk68isA75ZPSeGfh+YGsp4CbaHhZ3f581zzbjrQL6F4++hHUSBnIxPFAefR3mJV
wlHgY/zyv0nSnO1sHxsYcjIMH/6IaVgsSqt+saoEj1m7wdS11MgvPPNCRjKOWi2vkXnOsHmSjNR8
8KqHLt/M2vDfPN43c2T1Q2yYcZLpV6U/GzosW8G64ur7H0fntdy4EQXRL0LVIAzCq0iCWaRI5ReU
pJWQgUEOX+8Dv7nstQIXmHC7+3TV+V3zLYCocRQaGIVH7FEctoJHjgKqf+Nm0zKKwAkJU2DCCnzE
8yaQOfG/QsjmnxnZeCgXJLkqkPMungovIJtGarByFHjt1tewnDIIPLQ21UQELMfmxhhvFQG9dJgC
9xptRrm9Kwg6kCUnRsjlJkivAoKFLq5NuLi1I5xIkZ/a3DZAxcvmmztrHV0rdSVDualo9BbQrIRf
8jopvrBdPIfygiENTm8DVYrNPByWp+AoXbwKcJX485Z2okJCGkdLwSeeLL/n+cVRm/C+JY/mCBPG
SP1C28yM3SGJDQXO0GPQ3Nv00JcbsheyONm4mjEpgVS+cRtZt9N2FPnWbJ5QCqz8S+eziXC1D3xb
C4OXpdPBjYt1QnyhjHjVcMTVhtesfExrzkdtv8Y2v0/ypeYVDcH4CmauINaMQvo2toXvVYcZuvDM
cCUq6PdzyNcMNPV6/IJ8eFmBj5xNXmb4+hVtYEdKX5Dwdh6PRJF5rIflqsMEG+FkpFFAd/rfLDoK
Ufo94vKEuz5LoQqQPgDZpruUgKQj4n9i0iYQnip5U+W+pWOnjuH3FtZTm+dEyWhr4oidAbEPrL3A
4TLKHK7RdNW1jnxtiw10PIfTOl3iBoIMzlc7ensiyL7Bhk1rZax5axnwFxqEAIdn8FjdM1ChjRbj
d7ZcNnZneOQ8/WBKNnh6q8SuCSVy9fNUveO0Qpd8qCCnCjmuI5NENvCDDBy5MAn2kEYS1PkQUGCf
rlfDOH86VNdOOW1NqCBB4l1ieU6Dl/8BQC0s9LmiwNjaGOrNnPEjcPYNnGPOZN4I+WzH7jHhjl5Y
0HAuhboAajEouqHVEjfhwaaGwCOfmpDqQUDdYh1cM3TkETxJkPugBWRvnzkUQM7Nzgz4aVhKL4a8
WSFwshlY3mgFgFE9vyg66i8MDF6jX4fVdzhrfEAH/A8CqE495hRX4QwjggCFPRl4yeTZtmW0JlLh
MYoPT7aXMXTPquZxLOKlFWWoH+tMowMrzX4hAH3EQdJv8qU2Ospx3mm4IVfABbBFDIzXMK6QqTVZ
ZiNrwc6L57aS13EAg6QCGlE8eIENwo7TRHjnsJG0ZFv1Vmwxyi5av3sUY/BBipvOSBSVNjO3nRkf
pBXuE9wNXkeXKEwa4IsedXciyi+Y9njh4kPndFvLGzhOWjAbzbm9jPPEm1STPPXqCcq/jf2yj+dj
IjOiHHlFK6Chik2Xa58MdnalZMI7LVaAyaY/LHQ4aFI1LmxU/1aYRMxUTqgLlAvTNCPY58udUjOO
hi4PkTF9aROTL4cS7c60vhyyrdjjOHIxRMvZsAmEjMRNMgVk1TgYJStWnq4j66uH0Kz3wdrEylxy
tyUXRLmoMq8IlRej9N7HMUSzwXaTmSLCih5B19Ww/86LkD1MPy5zSoIKcvIHb/hhoPrque53EE0t
viIMmu6S8Zrx0aVYO1ehx0QZs8EjqYQLVz39m4eBtvOMtrCwbj6rzoaOQczMq+jSHDCauF1Kx1nr
LacisgY1Tgw05GyGQJ5azVpY2msFCx5xJq6ccxmJH+TRbcMt1sEBVVgGOBblD3H8XNkamwQhDmpO
LJ0pDemXMZD7CNe46UCHwC2buBehQTQs3JeRki886WQy8B0C/4kEZdMah605fJS5dez6a0xiwVK8
sEs8SO8Fix32+Xas7mOAK5+olIOGov2L6NHW7GzHkP2rrQXkTjBlOEXdG5g8g/Feu3VdE2ZhsnZs
nkx3oBXOad+DwPF7eHGYog3ER6y5MBgd2iDMJMEQPV176dwMOPtRLs9axr2YeXeUvRC12A8ppAit
56SIZdYcH7lSreO6ORryWcDWwOVJgwIVCzheYi7wJPQ4iZgIUVy4vM+0KveZFW3LSb1KonkZW+K4
iOqNtQfMQ1SNoToQzITrX9M4m0GRNMoCOsMi3LDGOl/SsN7IdOdOkxInwW5thPEupdSFqyEnluHU
8dKWFTMbe6Pxt+EazmZqXvv21oYv0AQ8UslcC4PiIsfjFF+N5lwDk87AS5VMKqkqmmwo/Ii2SKw+
bIZthc08xZ+jM2gcc4IlHhx6/MwJbFsbkrRkuNVbXwoaRvWq44oL7GaD02dTDdl55rCYad8L99HF
YVIPx4QJOAL7g5GDwcfB2BTDdqLqhfv/UdVfg9Zu7ODLblgWCOrCcZtjDodJABx5pzOGoTmCyxAu
ig4SX4SbIZfT58zw2KJDs1uCHiSvipJ3tfbjOqXeBshou8yNFks/YaymJUQUcfthkFtovh54N3BL
PLtz9JaJ9pKTGlre6GImr7gggNxiz5O4r0X3XBCalqjBuTPssKsf3emfggHeV3/Y5R9siLWzgvNS
UVeKFtyQiE47KEdYXnXFMiTGDY0xq7jgpTF2Om77ynCelLcEVmZ1tart1H5P8Vs1kPBu3UctJth4
cXnU4sbGtm2dxu4zjS8R/GsMmQ+JbDZe2PLNRl+3+12eCGDI7VoS7zMRQADJEDjoVp30XsNmacSz
CpNPmQOl7Q7/apPe57FsgP6G4dGy1DZszd8hyXBIilPixK+NolE0I56YBqxtldHN627Mt6NhMWOu
dDgXHBzLieMSaylztOEAeuPeKvuscDdEDLUS8Otel+2sMflzYGOykDu3LBivLrS5MGiNVURUQsNm
hMdZnKNKJ51paqwBYiNIlUfMZUVWohv1m1nCVosmyrGXPIV5MqUiJq19eRBYmAlx9InjSoC7yI7g
Ijk5xfEWhYnTdlocUg3B18AK+wBpA9Jy1p2J6MqVnYqesBQkLEso2MG0VXijdeiXrdU18OOnSvsX
6sPOalua7tMNACQXcwYyTFxFb4QZv1VgLTiQT9tYbHyz85ZB5Fz1uhtQggUlRKJSAmoLWP8M4rk0
g9WYSluXofVEimIni/qzkhAzzYk/k4XP9oiRKA/+VDgc6k7ivmbNHWj1icNp14B87wrzVebhpYrI
cAb2d2u2pNLKl7Tsv8DmjfuuDWi5FdWlVF8aQ91SDvyVY24kM2rz9jM4K2HFD8alSGkt0wEkh9Pj
POX3EqOPzOhvV4bvqGjVjOMt5C+fEOM6SDhEChdAr1r49zqeNt1MtihBftQqX1nsmZn+ZLhNR5SH
CX4W4TzIquLTyKAPNNaxHqkQSKLhphhIYQIKL9I2n2MtPuqwhsywOPeVWsZ+iGywKARj9TIgrZMY
17azSX5oG0S7gxaWfy19Cp4bbgUveoKLkrE947woQBnnUdZWHe5zJDqAkk5ObXdFkNKuiI27+e9s
d18K7GecDlSwBbMC6g6TuUJS6tr4Q5iQpmtWaC+5Vp2HqJnN40bqGVQCOTxVPWZ/0VJglCdmtdeM
zs/TCWmyK98ik90tqf2SROuqFEt4SkLDVcuBPmu7D6xpGP8wsG5hlp2qwSMvm34HGsj7CI/XnFLE
atazc85irl+WarahRmWBFljXKQCcGyzlR3QX+vME18UxqUksq0vT6yPXNmPiq+L5bCIO4pWtrwna
kkWHvDRpGrdAiykxz13Snoo6/5ysaE92Hh1mePcQE4OwectSWtQ1TIHkmg4yT3r0AY+1SdvWDo2f
QUhSvnPNP1ual9isr3gSrDe+wM3JWAOGXN30EahXRGSTeSt4YTPXM3oQCDr3VbopjL7Y9Xr9TQfk
OVP5PyNSRyM0zqY+WevM09Oti3MzafM38jGH1nGWqd2y7fd/2N/80DY+7FHDemCfyhalZlSBT2bf
Jzq3ntFcbVceR6UfxxpOsVY+5rP8E73z1PTBoTGqD9fg9KtFjQEAnmvWMGhvrB1btx4ATEWHAC65
JfLX2m14ACALzk78KOL4y8wnhqT2Wqf2QkvsfZ8120ww6XMCbJMyeZ96PsGssHC2uyYIyrD6h0ZN
anhRXfRrrXf1o1PFZ6+zt44wPgGL5MSQkk88SIcxVGvN0hfo80MfELAJX9yeSk0Pk2hVJlt8P+um
T3cxYGevxPRPPWpZTR+4qtZ5ELwa5lKX4B6o2SRJbTEtSALkhJy5TFBr6ygyThTw3cFHGiu79ta5
oqGmYyUE8HvFN3imaRK9hXNerwAtJOW8yzzub6UOdZ7Dgpmkx8bLBnDx+W1s2scJErpmL0G2Aiqv
1zR+OeKZIxeVswSLP6clV6GQCsk0EHTTBJUGOuxtoIq4a21WZGWD1w/BM2fTbRrBxnTxUankHpfJ
eYqag9M7y1QX5oqNuuNM3mMUWS8gFOg/7/R7HvWPnYCmblmb0op2nWNz+lAr3YvPtaCoaAgFWghM
LI6k8ad0aqxFbH1xwujRVPgFq0nHq5ASdZn1x3ZQ5yyIszVxQlBLnsmR33DjNdZQCkBMazrMjvZP
69waNEN7HTyHH8OAv0Z4KuljPoeyOlkxd11jpgmkJ6SP+/hey+HVHOifKKEbr7ABfpGbO8MNPNtJ
u7SEdt+WjtSaNfNralfvBfJ1GdGDAWDkKbZiLDL6ulUo9plhHzuv1Dc6qyrEN4zxo5tgkUzSHyHp
BpHmsAkVOa1U5Get7fBHomrhKiAsYRXS2ACH4zpQvQ94yJhoI9Rp00+onENM/8IutqcafddM/SFb
elG5TSSF/YJrtdrUzANw8KQMu8UXsFlqDGTYvuDu71d4xvk9SO2s9RKdaupowiprUmWa9h7lNSvQ
NJ9Ug9mUV+yhgEW3In/HqmJG9ZZ34SVWnJt0Rg7IGulltMZrNXL2KiVec9vs96KOSI1pOxa+vevW
T3NA5ZyLrAvYaSnO4ePa2ykRoRST40ZmxLVrQoh+BxGEHaA91hPN4Oa41vGRr+xJHmotDTfNnIg1
oaelcCa8jYETU83UMQNFejKxZWxwWkLw4V2Tdo2d16O2pW2fo9jhTO7AJeByloQDoAMpbwYdyVLj
OtYgPz+0ebhtB+RwUi0cJG2OXyHfIwqZheoB02Dacs0HMSCOx+XwIgc80HzHd1mj1GGW2AaCRquo
mybko0ackzCn0SoR1n02I8qNlrkVA6PgiiebE0z8W3NHTF0TJLI6sw/QXh6DJDTnBiYBsMCC72Yk
ReaXnlYsWML3ZG5afsHizY2QxGKLYmjPmPOtHYxEaEMPLtZgGw+96F+tcmbn76ljCHv0Wc72QwaW
TpyCLt+5euegq3OFDSTMRoS7hPhx6V7isVhy9IO6hb22teIB6NM8/NNj42uOQJbkc8J6wgejD+N9
ZOFqKieExcG2aqjkrLCEvILaYTkfHB5Ea+a/UYYQYnvH9p28SGG+jJAxkOjwDUo9/xsTYC06RDhe
KrS6UEMe8IaqW7FTcAGvOCbUPU3UJdKHYDt6kH1Obbr+UXsU2jg5PMixdt88t30pSifxyaKc2jIH
ajDlb6QQjrM1bHVZPDt6vc2y4Dm1p2ermB/Dvrz15JUsuLOQbT/AzF0qKX0tpO9aHxDYHc3dVDao
0qAiq+m4T2ET7Nqi9AsR3Sdr4aSkeCMT97Em5Zx7nKngi/vDWLMcsedV3POIGvxBT9VWmPovinbv
oGdrHuZ019k6TpuBuX7q7iHbHgsdUAbiM5tLlvhRtegkS3R5DDWHnL/HqI9S24kP30tpJuuXhEln
PmIhvXra8FNHecHEQV5E6WAo5fYIBST9oVSUyypjh6rTjw7AL5dkBgDjmaFZ4I8d/GKLy4nJukOS
/S9mpyFTkn+Ta7omQfBhDhQXuk3CIuz8Nm59AS/6Av6cY5l1sgMysXHBaDNUlzSFNdK713GiqQtk
PU2EBp57nj2SMtgPdECUY1wziDcs1r/cxIagBoIPIaplIPCfuhqvfNMoJpTplnw/55ekxx+VR6gd
GTdAc/J2KLt7OUXnOutvuitJeHEyR4ZY5RF9PjjyniorPVpllu+sjOpPu5/OeHULOk3FHRbC1jb6
PTD/azFPP1UxvXNk5pPBQoQKPwS0WOTAOotpZeqRdlQsN5xPpTZcBZnhd3i94b0DDryrl3YAr0I6
ieO55DhNubI/6jCvoTbnJ1NP71NuJo9FnNarskMoal1oWBFIZjCRl6nrrI3NGIVlhzvfKJjsaB47
zqwRrKS4exs04iUW+ZckiUWWuOG6r8QvNncUAtnuy2ZgbDfWOyllee+pZSbzRxJaJXQwdn3WMvsT
tH02qt57yn0fIgGiLMN7C4t1Z1dchZhkrpoKbbPTvXvSkEiKMZo8pNl4quZhSfpneE69Dy9y2Gds
f7Twz2QNcKB5WZvpHUcWct8M07nOy6Kl6f+YQ12VO0FEiTxa4euB7xD3N1Lzx0QbbkEhjoElHxnT
f4ajeOFQx8pG8KszUPRm+HEBOfIHNTGJnGb5PbcUcEBhPcMA+UdS97UuOILkFEkNtf4GvAQdJaT0
ww2avyJjMvYADjKC2pRah6nvvyPHlRs2qW6HyXk9UErJWzrSetVNGw0iVx92Dostshj7QvMQ6oQF
GqNlhj6YOEWofEjWWqtgl1nVqaiKY+wBgZBMSzndwtkoJusz53a2aaDUMONPuMBwraqqmSSGjZO2
d6fPIKf2k/9OVo/mGlduaw93GwTGD3ab94TfHATMC4SERwuKnmYYw24s2GoB4/tDwjgy4hXqJnb3
0QU7ULzoc0pFG1y9XDmPtuRyjPuLC+RzEHQssTSxxPUzGAyCaQZTn1C7dtzzEqM7i8z91GEEIAkB
6YeutLYC/WYW4kmZFu0Uk9oEnLwRLOurndJHM4jfeQqZMggculBvdGS/OaR+L7X3TmOhkkwvGeN3
Tr4MX5J5ujiOdR+6pbRAC36ZjDH7J99ot/an2w4bPoNt6gLZsdwrS8BDXBjEBis99GGutCec1E9j
hZg34pXYMJOm9KqOtWPXMtrwXKKrFQMkvzWwZiETqm0+z88pb1/m4XvoEoKCoT1dmF9JIGeQsdIa
E5KZY3OyTdE+CE1NW8jc5A+84C3RYKYUHj6OluchsG1SH0a2temoXTgzbGH7Oq23vQYvftbnL3dw
jpZ7kxFH5yK2P3vw3muX12VnQTvkILUsfAosoUDng+xOSxdwhTA5BAQTOWIxciPgjO4m2FmibNYO
oP6ApsBuzgjDjQ6wsSgiZUzKXhxbq3Ke26gecX6x3Pb4aDiDKsEkM8ecb5jeahRYVLRhKQ6rEVaI
f/NkLUqo91NIM1hpeA8NZZ2IEr7XusgxYte/6NsE2sj0lylmtjg85jwMq8hkott0RPcNUCYm7zfB
0WSlhVxIg8z+SKmjXoEt3UfwQqk440OTGKJ4zSnqiEPpG9iZ+BjVikMMFgPcIWsswXLT1ql5aHH5
ZqL5ZyfRP2FlC5/+Xof0ffNnfavu/IT5Sh1TqNYslQ39sJl0Ft/UvOszdtpBBf+MjIOsli2UNDfY
uiOOALCzJOo0HAduvAjEFmmRaFj6hBoLPzGOMov9uLVnTG4a0KWRjkL06wWmtPBrlE+fM57BYqFU
GeNt9qhEGuVzMgE1MQLewgSKHXwymKnFLrbMa1THGzUYt6JTP3iVDxBi8Yqp4rNpxLQ8fn9JjWIS
0fxCJd+ceruip1g0cvVip5r0dSzng1e1b6E5/nYdb3YqvTsg/0s+NNQcxRFWlnpeyf5/OCJHvKYq
n+mE4P7Y+hKFdYxRW0koQIJxSx+18q+hk5mfkXsyxUQxR1lB6x7U+h0RY9Ro9uFNMKifgt1+FaPk
3/J8PMWZU8DxopkHnMIPKO5n8o1/4G++u6EJaLgz95WwYUl7NLUk6uwN5S5KCp/LONfQVj4WwoEy
4bXqXMmgfooicQaDdcmjGppnWO/ZpdZmXDM842sTH7q3Le7dKY4XQP5PbGjBpnTNvYP9GT1D8MS7
zT+Pa+c0Yli0O1T+YuTCTitY3dKmiU9uySW9OeG5G4wjYxwO6ILfIaA/HKa/2mWDveBGvCOjTmPv
BvRUT11NQWOayxMGWVZ/x7slIBBIPrMGjaSTGsBKj5pdVFtTYuc0df3VdaqnKZ0Yg1MUDqOOR2NG
j6NsyfrRLO8GLt1ve+sAuoO5OK6y3ZJdmhlt+3mAPOhhZbRKCINxykTEgI8GIMvIWwqt9LepNj/d
HktUVsmLq2kfSqt0hpqq9VNEjIc4Kb9gyMeoGSlmTsKo4XDTxvTViaaHSrl7k0P1TJqXlF9wT8Lq
OZbzVoruK7aMr4kyCNRjyTzf+knG6Ib550ZfxZsq+iOYC5qgI7FyU+CRCV2707xpCZelfNlI4OyZ
5dbL43WlOOZnPZGguo9vnTSIKRbAQ+SmEdWxGKetE6A6GP3ElJx4YhOY9NbWX20fgVoLuRvNAxoe
aKoumV/d0TgE+oiBJTbeZ+hsuRlsotzbpvH8mgTpzYnotiq+XQ3DsXSOc5pcJsaYg0MHTwevdbTv
IbhHSFi07zlsjvQvZjP2X2/b8IYGqv0UHS+iQQ2dxmEScRCjDF1Sii0SoTmZHKRFLElhi2D/I4Yv
4lkcOdu91pAZBZdLAOXA5kEHZkmzfXcu8+mSTAZTVPU2x4zFc7YfBPaqzHfKbCgn7z5dNzl5c3pT
1FQFjjzIWGxaetOztDh21BBw0NhnlHTUlfGWosI2FBMJpsFU0Ta/8fybwtBGSXvyGOuqhO4yqn6n
RZBOM/rR0M62ytX9suDaZrj2rdPxCBjUX05adAnm8C0qu13OEl3l9AM3hFuVeUh6DvkCPoBrCr8q
//TyqwRZWobpeUjxfzVVwhvIk7opS+fsOYafdPrPNI2+w9nNdbjfVnpN92dA5w032Cb761xrV0Yp
46xlxP/KTeOhVdYtw5RVok/E85PH4CSo6PHlASXWcK2azrfdfle246YpbfK6E2ZSa1UNxstUjmuV
99la68htLHXjZvtCGdtbHE8XPfZeyjA+B1i8WX4fPaq4kXwh1WjwQ5KDG6sNFTb3IPKAHizkDdZk
atMyOgxUS+mo7PRLV0/jLsm5j5kjW2IKp9aQvt4jf9Ej8agZqDWCWu0xmr9ziuQMjChgmDBn1lG9
CuLqmzX2cfYYTzQjn4PjTH9JNv7KyMnAe2lgkBIasKsYo30OBymEd31u0RD2JkFEshKZd3Q8EAHV
WD4xRvb8tO/PmnQ/Z5XXK7I/NzcnfWzgOwyy8mkq8duHVIhymLTYN5FUNBOqRg0h3AlBZ87N/M7j
8NVBG6CtwedmhT98IvQIOJL+ncSCCysSH9HBH/NkYyd4xqCbn6ngitdaDV5BMUhzou7CleGhE+rg
YeqTiEednR8TQulukO/hJx/Nks43UFNGB/rChGJLLQaBnIKGlUSqNSR6bMGEO2LY5A9VFL4DV2Zb
FbbBsFzjT1oo8lYKqwhfNlNqAWWCYUNA78QEtd2jZKPVK1ItIPdSAtnPyyo8M718MGz4k9bE4WUy
XRxV44vBWafWsVLO+YELwGWZlyUOMbPRc8gINT5nikOjQSRC/GpN/F9JBT6bOimxTkbGeGnD/8FB
rF1bmQKVCYMfA1MgKB3Wa+OcjlyfauYtlUl1VIYpU2MnJ8Qhj/USVS5EQJCIuydewD4+KUM/hvPA
J0xd81jsbW4dozafjHppSLde9Ml+CWzjmDXYBWYPHXUu6zW2AXQss9/2KWWyOAoQMmVFG5xd9juz
rf+I5YIvLPAkVILd0PDhuZ36qn/MJQSIjlqIuV7iFOhbsW1c6ta5RzNiUFDNe4SM3Qj2m3mhz8iE
Ognz2CdzsXFtD43JyH/hXaw6G3ExmV4Ffo5Wi8K1hUMmroHf4zdCWV05Adj+ePbB+53noLk6NP06
1vyFKLXT3fIVzndHqrjeG0Py3LrtLzgrPN8ioKQcJyuPEzs4tkX7SLPUphXddzZyBMccd09nAMOj
+TdE0YeH09zO5ZbzHdXzaZ2vxeQdPYcu9KA/NCZwydJ+rgWKUNe/6za0C6sxXsJ5PJlmDBnJ2S9N
Yq3T1Q8NDRQ4BfVzU9QuP8biJzNpAowr7SLcDqt9WH4EqfkTNtGi2S49hsq5MfEJVo3ebAnhceFI
4bia89UUxQ1023dZ8mtVjFQ2do99hivE3XPKp7ZJc38o7FsPDAGNoAgvIR0/psly7MQQ2EhQWFZM
to7iJ/TS4nuqs1/N4+dPPGLwYHqJDC4yYpk068KOtmkzbVBgQGmld8nwRMuwvo64D4ecEMJfs9yG
LK9+l8itdjQdRV7d24bTIHfgJwsCWQs62jA0aOEpGa502lVJ75NnODR29YjP+V5Y2FEirqb4WJAK
5g3FWcxN1FbBkOBsjM0yzwsEn2ydAgIcOYWvuhombmSuHGSopK8OTcQqRzptN0blwSnnm7L090Tv
zxZ/aPSQcSvro+LvsrQ9hNXgKUnzS0SkZh6Gz3mkfqmTBRdPa7IwCXhP3FU/hszyRYu/cKoxHXSo
84lh3cUSCZTNW1fbm6whN05VIs4LAl9mysHXOMaGia2RaXAUWo8Iu69GWF5NV75TDQcRjW71kSkg
luk0GLdQon+ywTuABrjqYUTgrjppRvYyJxzzAu1W4pp1JoSFMT8wdN7Zcrj2RX8LZL2DLnowaZ1R
ISsHnpuxpSpDC/P9NAz7hIGV1xnsE/QPDsZdWgVmj45hQnvolEU1SnTQInwTor410DuKXPuiGepD
MXQQdAnYwCKRrYNl/0dtlOkHh5a76rOrPoT3dIA30ln5tS2KdZSWqwrXYVKK39aDPisbE/IWllOs
lPAa2Rp0pmY4lW0a8Caqgplp4SFpIeE66QfBHgKafcvbhJEARlqZDNuaByef7VOoO+comK6mTbZK
On9h5v10SB3I7fLJ7tGLqGawMJ6kFqctMoGeoDcOAGMJMRr00aMYwhMi4NJ8/U9T45OO6ZWykePc
8RPMQ7guccpV4bhUN26ilGAC9Yk4uCOYsCo4ZXxPKwzQ9sYnkNbbimh84TIY6YPtnI53K0BA6Bu1
H1rn3BXWGXTjV4L+5nHPLs34qJnNKVWetpTcYCkZTnYY7ZweBKqrtkGqPZuCRyak/zYm/QWw5GFg
1viQskmFXGMw7dMtlCRUppcb2WqA0OaphxEfPON7lls9hISULkgwvZpt2hqj/YhtIKhiALFsztir
3AMxxJiJRf46OyjqnkeHClZ+jSUIy8HGCVKGN9CoKqvTETSoOOi1+Q359DiVjKKSARVsPKnB9Kds
ehuF9eaOyZWpzjqKh9NUDxtRgOmiSZG+NpzCIMOcKebmzoUPYy3cVpdWPtBoKV0C6DfWq2yXuUKM
v8gD5LkpMwlis2cUtC5zK75ABFMLthGKfCLjD9AF5Xpyp/qCxyKk6Qnjgmngh7Txvh8duAUrgW37
OsP6ODGiWMJeY/KBt9b9MUqM5DPr9i/teAZSskHOJbN7dx0OyfTh2uS/jM5l8VDOEsXNzQa6xtya
m9ligZeKCL8DeuVUpK48AB+zL4NwxFtoRQFF8rXhEoCbwAuEGKgUwBHcVLwFodSJJvTT3S5Q76ko
tyVjbaI02HsneIGc7GduTx4ZNu7njcnop9ZW0PZWVTq+krvwK3yjEeF60bYXN37S6evubHER2Edn
U+2FR+xxeM9KpIdugf5i+LGWhiTI4Py7MYDzM1QPXoweg+8bDAU7UPAwALFcnNhc3bCMec0HFxos
2daOWDF6v+HPFS9sywQCA0ae2+CI8wevFw9dzpjPM9c0GV4K+sRtQcmgyl+1MDkSqTtYWb7vAxDK
vMOdNnDuksfEHj/zAXhUY1173rDQeVFueIgrZLuB9RLCLDWB/tT+Nem8KUBDoJ+hRdCGyFSqDaiu
7r9Zw3eSY2zDPpk1nxLfQua9wq/0BZQXR5ovWLLWjdf+zvp0Ulb+FCryeHO8oU/rTgvdehmWkfjf
ya5j8h+eq+FPiXjX6C0gkXGl12fsKys5UyhRUo1eepwmEcofMIcdJwqVMWk+uMFAnw8kaWWv3OQO
vYRJHw2jqtyYMcE66Z3wYq4QnLCajenZ0PIXWTXyEPRsKJpwkiMxbj9JpvcUoO1Ln1HOqpRYDC5E
B4ktMEEmMNxO09ko57NlVsckBiswYGrleTSTu7KxB5vZm4Ud4Jg0aUKDaJSf8UV12yASgqcn5KqH
XIGZbGyeXJx2DNqz7yHOfj1ARCB4RgRogwM/AeyHYaRlDYaFdk+qrv+e+zxCnu+PQxHvZ9uajnVq
dBs8mxeu8byty0diR2YCWLd+rqNq+HLL5sto+h9jdO51DXo26tA6ppAIGxZZe7B+GXMS6OpBJuiC
RjmbW65eEnZ2nDZ7rsKs2ho9NKqIAoolE+cG/R0JZe9IStZqt8V56bp2/+hpXvSMG0T7dIfBPogu
f61Mmb67Go4Stt7yGGVUKs2FAUjVsAEgsuibIqnWeaTsQ9uWP9RZ3QxN4TVxZbZP4tF+QdP+hcn9
LxOZB8AzgXLpBTQh03LWlIT/SUoVBybBw7HmGL5XeVFATicfhPhjf2pDnzJSDeGAzwtdmG0ywQxP
3l9NI+hpJUfGmgEQe3wM32VM8ztcgSP7plpB0PuDKG6/cY/gq2ele+rc+SeLx7+4JK/sqpfCpJiK
5QF72sh5lldxq2Hd2+Vjp33MVSR3dlw1VGml7dmtmuGpjjxKkTsjXpU1M/vEYGssywlvWej9QM8j
JBY73EU4VEyMs6kYyGwwhKVFMsgWsr4WbtNezP84Oo8lyW0tiH4RI0gQJMFtedPe92wY3T099A6g
/3odavEWT4rQSFUsEDdv5kmgzNuyZrxLarA/zTClt/S6pMfYhx0k80tbL2gO7QoY8ytn/ipV9Ws3
jnef91rfZOH4OLrSxX6Ql/+UO3JaTY5mYeji3G8HdnJuTFjCd7BzLhlPvudhQVnaeI1Z4MOpWwd3
xkifJIRj5Km6vvp8bbwO2ZbVCydGUIO0AcRkDvR/9azKQnalTtYesHMLUuGOeWXP4u+pXwT832rE
4jAsE2KbsbxfWqmIZYdnJ3KafQVB8ynrRH8OQsrbEHmf00zSNRGDUuDv8Ytsk1ezjJ99SBini4Tz
4NlEBCUoEK6jQ7/PQtOTP5P9VWclYA/HlPNtDJT4kMzJlTA1jhTYEmDd++VWNbLbYZP9CiyvuJsD
GyhuYmevKvRSHq8uo4ZOvLcrP7xf9Pyhl0LD1+O4BFOANylaqIMkhsQFMlpuHYOLrLAZ3WcXg+oU
8gA1CdBuL7q6phSQ8wvyvL37AsOXNWcrobqVlGz78WK+uirjyjGjLMxB5L6ohTQYxM0FgTF8Srp1
2RPC57TpiDo7C5sdOTHUOdYcbPEdrUcmcYkW+UcLrCkU2QMgAJN6TAhs7XRFRa0/GofABvB87YzP
Nn4Sui5V3/2NAtwwkIOqNQKtCfWL9iXmaniqrKTZU+v4DVg9pOykhfaTc//tgzbYJ6JMN2SdZ8Q6
hkY/bvF04Js8do1b3jazSg7KMR5+uPpPDHcWdr2iYmkZOJKTkit6qId7v0UkXDyT7u28iJ9DSIt7
Z6IRM7VwyyraCjZ8tbvc98KNtrtPv6vuwwoBrxLk4oGU9KdAjC5UTOlfncIpj7mDKy4KBBn8VmHN
STN45i1biHQCqDrk3p9Oxu4pM0v7US5Vj1dZfwa+PMDmuA5lwf4r55fphDfD2H5aLnJ/EbMTrC3S
xzksqLNy6IE0Nk6UAdrgBnHt3qoyVlph/S9YoIaPQMs2rJ+dO7/pXzrsRaeiyc74txiPCKMDFYMv
ouL+aVxwFCNE/eI5/Gha/eFa6oVR9ZmFgdjUaDuY48FBDTP94XbuA+wk8TS6Kwi4j/UPxM0SmS+F
wNevTAM9L7tCcCc11URr6AB6EKpfe5CATJAmLPcg+eeBLWLi7elltBWZXZ0QPhkKdRlkQWHien3G
Ub6pS53eSJzYG0ZB71tELiSd2cAMWOj4gZIl9tioWKQ6HeuH6Z1P6bZxsZIOAp99WEpCQ3WJE1Sa
8K9vUb0bOetLUaHJL7PXXsJuwa2SZ+nFd+Y/HBvRxm75t4NaZ30Y3skE2qutOyWEu5p6S/nRM5uQ
txYEyFbxbAMfmD8ZAFn+VvNnZ9X+Pp6RVVJkqEucMH8Il6m3XJsKC1TqEL1lKydoG3NKY60NxXa/
VOoRTdM+xNRs8ERKdpfaPdeBW+6tiRcPKpWPG8zhll3TY5RgJaDAiCyKUm9DOi4nV8ozdzCekm6+
w2rRkFWGVtmYhQ1eDcbc9A+4n25SrudHHO/9qcvwfyo/1jwV0jpEJbc5mi+4i2ZjCUSbm1Jop86B
M8O7oWh9PHQmVEAGllieqzqqb/J4EMd66gNqMAqsBU0zg/bGlHMuUsK7mS1w+ln8jWAKWLGNif/W
E+wnI+qFJ5S2ic4yn/VYCAMK+1VQHwKPEJquS0IlOCsOQ+hFl2Cpl31sZ6yIHfsaqJAKz3CKyeok
WAdwszurbvztjaufPM5/nIKNGWfUsHd06R48ZeYjHGe+cjrCYfK72FxJZ/BspL15sjyChwJhpwim
B5+8CgSfigVcX4IJy20p7wrler+NV7ZnvK/dlsQKQa18KXeMreQhplHiWQqL89LM6ZMTLX+bPiNW
iFv0ZRyW5NG3W15Meh21kj6yOS1wCUOATI8tkxa3flIVrWVzTw/p2ApSH2NNMA4fcqLVt24rOjri
3vvnyu7HEVlyzEwEr4Yylw1NynA9Ya8x3DiK5WtWXN0Q2kpR8X+zFCcTbVd6P6scxU7kY3LJDe2s
flvKQwPta5PR8rInUpG++o0BzZh5hOqc8C1JXMqrgD4IxrjVGDQX0dHKQeTDG6cWg5OEZrODXcLC
TXlbMDxm76avYZnXA5G+Cm8nodHPobXpALcC73UQii10aKMIM/RtVNCk3NDAXPVAA5eo/aLmjcmw
7Yg8+DG+fwjle7916x1ATurVhrq/OGP46TfR8OU2YNuV8P96rJIp//Ce7Vh9zOCbNtzgXrEne0DM
IG66U84rBQP5LSWwSGh0CW2mnmw1W233RLrNuu/i9tdZqc+lp7Izf9ZjH6ePtEKyuZFs/QQx+mfG
UHPwi+REI923UshpwwAcI3MdQIRFwg+F3HA8OMW/tIyns6yiZw/JFlgRSwMJeJ5OrHl8puUT+C3w
pnMZTeS5FSCFBn44Dl9xN5juo7IdKGIDQJ8KdAUPybefjmyZGGBx8kkY83Ro7LBxv6llgqqatiPe
Chdz6sQmn6o3DTVCrOdZFr/OobogqY1YwrLmpEsa1+qQgyGo/buJF3xZkVGZJ2IMtW4TTmMsFNhs
WHUX/WHO48c8DH4iiknxISzQi/OIk7R1yGf56lDLqj2hpNd7BnXQpZJatW6InjzlRAghNCFOOqh4
o41U7Yh5/Ogc80CtqoeiJ9V5WmgwyksSWS2pwJ0OCOIVboPdeOIuWKvI2lfeBOzRNTr4VOmCVFvm
8Q2IYH6zgOfeak93dB+p12Vs5WaeNFjZquKnGVf6Ix8hl7P2ni4N39ynwKG0sGTlxRfFbOi7mhum
3df1c+3BOqGIEkfTFF8B80nOpIrFvI6wVbrRFcrqxWPr/r5gzQbiYBh/vL/E3ago7+w7DgzKPSRZ
tQJLpOG9ym0KpZMO4Tl8sSNGxgLg/Rm+LGSDhCZMILPVJZHpt003+OO0kDkWun/GsA3tqLdRw9zy
JR8a7h5ihOUzRjZLjiT947pjdECQYOG0xnTzpgjJYwJUyf2keAsQ4qjnGnezM94yAH47EQv0lLce
UJ1VIxgmUjjNFF3KqqhJR/n3WZH/SJerTTC1iHpZwuLIxFrg6k5QBeqmYbq2eXVZUMq2IvOCHxgh
f7RycFTOT8h++iTdYtpR2gBXlmPurh3Nd1skn2U/x49J1dF64/S3Zdb9ZJ54qdLkn60ran+gvUXE
d7Zh15P0Sf86nf/cFfajXdYUGA3lHRfv1XHOF8Zi6r7E3HJG6+URs/0Di3IWQmUbUnzceBc/9n94
8cRH4uJY5LiM7aIQboQpprceJT1MlgcROLeA9wlOj/Awau+tGYKPKgB7MxeAlMfg1g9G3NTYnjfd
jDtbBwGNAlYEyy0qqq88IcCbsKhIdev/ikGOZ/4nN8k8UYrNiwSUwVrl5GXi0YqL4VjNlYZBZhO0
90qKhOx0nW7ZuqC46OYUOR3o72KqqwskBv9sQd0/zUtD2a615CRXI+zcRCXz44zPPEOm2nZWBapD
CELOzoQ24xBukE04XZx6+qxr/w+axb9UUN+44lmESKz7gZut160w1wyzA681sf/fKk0b6dHycHZ4
BRuWOPMrksnkj+yh/8hLoptEvMY5fFSzuuPDinas9lfjYPg3rM3lfyBu6tRPPjVtrCaBCAyp+cKI
kmwn3dG/qIfHOg/+BhX1H8KNSYjNbftg2Zp9qEBZKRrv2VqrPVPtYRGnmO6MQ9t54ltmkBFecqK1
6JTA6t8OtG5gvM/whQu73861WA7VNE3PMa4c1uwy3WI2R9lQ1qNUoX3oJ1NTDsXvoC7aL2xI9Wu6
VHi58bug2NAUKuIBDqkK23OKjbfdQDZO3+y8V/CNLXkhqOx8hTncHE/VvNpVML8OI6amjUNP4i72
zfQUkQvZWCWbCWZV9ps2OC0pfY6naeXoCh8wqu9b/WkqqCFDrnWfMXCIvUcGa7cyAHcWQGYyGVhL
YLyxDYw4XFKrxGKYzK33gLr9SHprwnFOdjtMcGdX7Mc2urbF74Lf6y4bDckfOLls5VoXGqAcZM7n
0EQWUHG6h0LXsuCPIOz9zLE5er3nfVlOM/FrNg+6IweDmmnY+fhrlxqnnFF4Q8KsTjlV+mrhPeUZ
hGMeNP4+eKEqmJ9zhlEimThkEyz8VNhVw3OrFzKCbYVBU8d8HzIXw2NMwxAbx+I20VT22XNsP+MN
pSgjtmDXzDVh0imznvyeKufMKRvKm9hYFkvS8SoZ2gP7Y/YZfUCAjTqBLav+F0P/wt4VPoQil3lH
djD/rRTUH0xhfUTDsPb1MHCwtNhZQvYRBusZ9sHwfg7zU+Waq7SDt67qgAUa/LhCLuqY2RAIYDby
yaVgE4wHD4f5m2lZ1/luXDns5Tp3lz72CO1N0H689myoLeBnSqVqJm96t4+OKO3OEbvbHSN++ZQy
ve/GEghlGc2vU6BaTIB0tPDr3blR7p9GX5QXodbjhgg2UaUaKdcDAbtRof838Cl5GepVJHcw+7Qh
FvtcjdeANAT1ApjI2iCLWV+D7fSE/KUU1L+BjU0jCoVEsJmdW8/Y0bFppXxBH+X3KeVhcXEO1mRU
L2STlsc07T8tkb5XFlkLRboEnZ5DAfXHeqBQdzqUElmhQPralED1WboKWM6ipyk2JhwiPN52Y5ss
u9i0grYkUkOEYzLw7fE/y6fRwg2s4IafP30FCVzHIAs/FBIzSxb6V5BH1K2BEkwskT+hdpf3LGJ/
xLeIi22O+5uCHQiiSPV3atRTJN3nvslsZKayILmeWVcvjpE5RGfh3A5TPD9Bc51F9zU6no+PCDg6
H2wPUTj5LlqC9zrufpI2b3YmmuhBZaf20PttfeOqcCVMyOqauL452bkNxtTDkJJbTsdCxAWeZbH+
Hpa8P/ZtKz3UTs++jp1dHpQoKQz2qvnQWHP7Yshj7g0qxbaqGCObHvxuhqUvdWeASGFHlr7BomH1
JbVM01heZdGdKSDRGf6j1L0RIgDdkEgpHpuhd0DJ1EiFfs4FmIRm/xk5unv0Kr9eKzjCfetCw6ji
emBvHhcnu/aDD2l5pGmEtu/rwjIXfLfVacpNd65AExHvG9W25EqLmwHfWp964b1OSgXlsQ6es8zq
XwJblueIJtQj25F477a+okO0SF65QPZH3sZcVXDN2zgVur77mF3YdDmuSVgiEeW+k8GjIE19jGqH
rS6RnVPfpuuLp8UIgZS976gvi/yC2uBF/1YmsQ7aB14yx0iUluDjntabKrlu9ZDpaZWyeNIYgsub
uZET9huSmYLG412l44+uBUmUeyS++FeQZ9QRsBEVwaiiXIgnpvVLFcZqn87L2+DXD1lhNZB3vAgQ
gaF3kP0YSQ+BFDBU8549orerRiqumg4psCTAOgd4Suei3Smri3B3QpUHjPk0K+9rGDFzUZZHhoGQ
IcSg4XGY1HkO+x87VWbbuepeNwwio2p2UIPzN91Z4WMUEAGKuxEDqDKGAw38aodofbRsZ+WMYiDh
yWdXapv2uxiw9YBxR0pysvwQ8+6AwkQQj6BTfyjG1Np3yiSHkrl55Q2lIFii9sYson72B2++62gf
8PDVMPATU7VgtUyudKmrFM1druLwuaAag9thrNw/dKJwp/DpfSEEgVf7H8la/cM7EjihwuNziAe6
a8hgO96LGlP8XhG5MWs/AL3pgOvOC+KOFRYv2EETNqWGvBCdtIQ44ZA2/etCr9jRJYp0iqLpRcaL
Czh6qZ6FMDmsGEqCjrW2/k+UuCfeJOPeb5r4yrjmgSyxoltbYClLw9zb5f1w35L42zasBi54UfJT
NA0LL5CBAsSUnGyE3LxxOrt+M1KTmrOCnm8ft4Bv8Y3RHIOug6HzvvCjaF/aYISDCvy8lSHDeh03
hLi2yMB4/HpD4bOns1jvpwIIqxNpZ9840n60RrbYdEmkJ5WNAOR4W7i/VMz0b13n/quU4mnt0/46
WdmqdyBSq9AMO5MHYtvyiR5cK6IiuCypqYMMgSCUdOVRxEFzTxSJTHCHEZbLdUZgqk2IurrJuaHP
YGdXvAD5p76nSVKwy/D7qwTfSkCrucW+EW0sldgX4ecwuzwnOEQOb11jd/TjZuhRYRi8THK4kcrt
f0srSO7L2VevxpTQMi3jwFUp6KfFGZhg24KZQ8aaEuJ0ipN9jISn+GCJNzQDZyEhK/+IVJvAlvTv
qL7zD4WmS8Niwr1NGuNAcencq9QEwNI8BNoRFY+DdEmnU9eDAy7eDk36gkX3mRQdW0/QBFRuFClf
lWXTZKjVchM3wmykp3/Tqfknwia+oZP+dqY+4BnX5LzlolvsA5DiADn6U5ybuygmeCzZze5tI7E6
zXnKAmtReyHDmW5Rm6Cvg5GqQJ/bsf5vT8UEA99hD7hbADE/0vRnraK1U8J4srtL4mWMBr24TF30
yloCwkieBZh9aDzkc3nEz/4tJGpD1tn5OY3zpyYX/jvDBO7+lV6jZdycu3JwNoYFLNfF8GAZoNYR
9VScB0G0X7T6hslPLbcr9xOrlHcUoeQoA2OORK5I0QVI7YpQbx2siTZdmc9Quhbl5pZ7zZPgH1yu
7MDJfENJ8U9eBs4pXHpAk+B7/jVe9Mtjykwqb2k4SI7OSD+8r4uvNkI8Z7ixiW8t/bFIsvHE59Ic
XeRHiua86sTDOqL/sMMFZ6W2QRiyIzUcpbiC5p1LEcOu9GFMmBn4toTS7bntAX5Rc7TGqNtNzRy9
uWlPddaAE3y0lUWu29hPmZZkGHiPYUA2ZfXQhsNDUUX8CDieCVhUp9YDwWI5xVfXZX8gYBak8Dhc
WM6YXV151DrR0fM6NB5ugaGtL+ms5bWNtUdrHDyswgefD/7jN0g879ikqKj0+ujLNLf9rkQgX2ej
btca3DED9cM3HvnAYx3zs8xWUG0/Jeo5c5ea27n71eAIOIucOIAuIOCOdsl9kFWD45fF1VKpDWAL
RHw8Ewer1Ds9r6RtpoLEzlw5V49+rt0cqeBajwlbvLilJzzEPps14wDZpdz7HT8220et5loKnbvx
b3zkeELfwamKuyfXjwacmsWnP5NwGIem2RHYeorDSO5Uxdg6F8VboQwA6KD5nmT9pUG0MX6lD56n
AS0UKKzeSrPJfiBO9FuVgLgdJvq1vFz+jmH6T1jQAdns3adtBJ8LkPuT1aKHLppoHMiu+JgDlQYH
D51vWDTNOLSfUJgwfXAPfAFw9SnHXh1T/K4s+6CSZCgubARYU6QIdWgNUh8kZMWzi695Q0UvOn+I
2N8H4TX3Vx882+tTHWHrs5cGA2DRRXe1zshkJTBf7LaND8ak4KShNFgVY0zpPopEILmKFMuscd9z
PP9C4uwFOIStoiQdP9EDR7b3C9UfNyR6yFgqoN86AMVo9BEUxV0zjd/kqACMgJimwJEtVVV3P23v
8ZGyx8H8PJzLvNh7InwNqlZeIk/yZw3Ilp3Eae9TKSij1RB2i6wuT1quRnwTBrto4duspuItQXf8
VHPcsJvF0B8Qr9suffgQdyJkmCrET764TyHVUC/cLtQ7ZUDBQQ6I8jPdRHucK4Yzk+ruMYhuM1Wa
HTgWaiNi+cZeiPyhaMIdYwG+DFOEL4vvvseEPDYyprncGTHT5G1eXtOOKbUNW544djA3tov9MrM5
MYXbVzcyH+8pquDCgK7kc0Ljr1S4FWGdLE33W4Vde1YsTA5hroHk+TbTtbH+YKdYMcGwINAicdrk
cNYinmfCkcSUI5ti3x6r0OAtN6mKsf1kcLt877Wn2dsSZrxzbaSKyE6p7BX9K7Sld5W5oD9C/plM
2MthCaPpxu9Wii7Eg0Nezd2GXo/vQVQPiZcDJqq5ErTSH0+lpYjTtbi8xQKal7KJNg0ugYdcimU/
Oyx19E2XNBtKLgbMGhjg6okVt8VVedu23PcZfPkY6rF84daKhJGStcsnfaHVJb2YPn2HiPu3tmDk
OLZ8ohbIfuLeQVCfSgW6A6DWOFiT3c7MT6H0/5bcqOgx4d02R2LtZ26Hz2ZC1o1JHGCYp3mKGi/B
4+4ToNY+bMSc/AjhD8wwmYW6lZfWnhOZ7b3X2c/KJ/EyWVbT8p7W465S3CLwixQPrYQ3GS+DCyJS
AymyH3KNjg06Yz+Ow7uuk5Mbe08MMnR9z4V7nXKCcENX5buACMq9X7S/3ozhJRC1v7WskEW/+2Nq
rvTSpqrDsMjwcvVqd7GAD+4RzymY54swCIgNNvE2r4DRLNVNRP4CR1/5MK+9Q5XVjLi2moHFHApX
G6hrUeuz9ov0gBxxqAZj7VkNlgeoy9Mm6YDGibWmVBXJRaQV+MO0hciVIypgvnif++obwMq+DILo
wQuaP3paMDjFaDMXFWRURKaI0HOI2aKdsuosG0AAS9svpyaMAYiFU6UfGPLZZXZZSRWFPX6PYWJu
HQrFMSNL/aUlSjonevVn0Wi9RQzVmEkIa0+Y/RuwFMG2ASlVFHW3U9T18DOrzCkjX3OgC5R7QVmH
Vwb04SS11mcHUhdtdViGq8r5sLnhUKBY/evTOoFTg8+xtBPnbZJz9JGyltrOJUGQztXFaRTGvWNE
pzCxpIKiSXDzlXFqweULLHamxn7MMoFx1O7jT5e1nhO3L26wssk1LYKJBhs7WbMG7MaQNSHlnsCP
UKGtTbZHuvd2bSLuErf/cLPquUDn2gos3dexjcnAZZM6TaSB9nkKBy+VWXDt+HfbTSJ06An2IA1z
6gC2+LXQJnasHKtTKMr62ii20FXCuy7vo8++p5HGTW2c3znl6WVBFQ3fg6M03Yc2y8eSPPqGph95
P1ByAtFGOyeRdV/1knuXFCcYQQ/vThpTIc/Y9St7tKvDPpPrXJc9u6ma7nKHC3TShcmpTGSN3Yf8
sSPYRXYydA/pZAh6Ze69W6XjNZ6NOk5wTul/Cb74AcN6jFAvO3JBA0kgESQnFPgvd1JPmLSfAhH/
1RbBvXYRFXIs4B97ofltHfyLjhiEKKPvqad2Jslb536Elna2g+mJAfqHeXXauXOGZ99z9xS0WGcH
89Q+WbqTHSZ3acKxgzad3Vh+/rvwyBxsUQMdr8r+gjEHT15uyLEjOeGFxps6wixP4JW+975w7xMr
pT+MOa6Ls24XyyK8z1h/cz44+ZNZXXLIjVhkHHLpMZf2Vgwd/Uwx6KcBisctzYi8VBOwua1mG0+m
g8qE7NXx7EcZy4cci/8e9oi3qcfoPAmQuQrKFpAV9qGx71onNoI0PStzI1r5smTje6Q4qMy4pGcc
dtgOIXfzxp2OTSh5ZiKXG1TLraPsmv0UVs+U2NMngoF43buibAneT+N6TW6K4FvVUcCaPLlQ3bcW
jRG17WM8+zbr26btKPXFMhJGzovsoqufT5e6Yf3fFXQZIIwVGxNh5Bhj8v8OXVJhoGgbTFVwsZTq
tmJs7zFjOWgT85F15s2IgEUdI7FvM3bPbpjL/QgsYVt56cdg62c/r+eboA2hxwTmr6gtchKrYRWd
MztWC5Jc13T/6oEN02wL0ASsjhFnQVHX+Le33RxS5BMl0/3oj0czpfNNHc+P2ex+YhBE/YzwGAQ+
sMC86vnpZgDHY4jjyLYdK3vvyfPr1yywn5IaQzWHHQzIPnjmicFeETTNPbMwIwYXNfRd3CBgYm1C
myN/DbDBzjGKa5wO/kBNvbEQ17d5M++noWVAbZpxG1m1e+rd+WyTm92kXoemiFX4mjeEgqcJKyYO
pHVhyEI/thkctfvRsuTkP7N+d6CarPiRdDu3VnDKNcdzBWVgwxxPgw8q9Yad26oAyvOUy9e801Dr
Sq5cWsALSoEp7cICtdVfzQxF81lDMkCsFcwNqXkE741MQJgs5IFkbbEQkCYnfyxWQ1CQuT/Sc7DM
DBqYhO199Lr6cchrbwvJMaPc+Nj07RM7jQ/fXfBOL4W9zbzqCuieXNA477oCq+FSBQLCO8aiiDi4
60857TpoQ35o3U7SfNdFeMduBEeto2/0MuIuzKf7WnXlnV/TJkobCJs01tY0R/4Zo/Kzjpz7xgEt
4y6KQzgvL1YERJTEh9iz4ke46sh3EoCBer70PEdK/U5C38V5yl+JwT0NCfjSwZ2OZSwrUiTtyeNq
QjsH9Rye/nGD/CVj3UMZvPM7dC7apvPNZpXU4+LxGuzBjUWaWcO147fGlrjxLAqZSqFZOSzjG5iy
W7qxP40iH9VObA9Xa9Qwx/5J+83rAp0IEZCbQJlQsCxpGvGpUvSTrt33szpRsQFvV3AkmjTck7h8
0AnmdWjxlyZxXpbWam+RpqEIUn/m8ETyw7yqwP5T9WQcy3i8T4kzeP4MShhzG1FJOKvQc7ABBWw4
8FlMui8YD1O4oZFfHxOHWh8MDw69B9zTGnu8b6zkMx31m/ZjiJApnoBs6v81Rf/uB86zipcXIGhv
JJ1vyBuUO6Byz9aCKXZQaIlLPXun0lFsLqLUPVtef6dT/6hF8hX2Fb/DoO3ObtLRWeWIl3j1X2Hs
RBvS6T9ESso7LOjaAbfyX5vzkR9byV7BVzEXDRkTxLD728SYn0an75yzX6Pgor7UJdI07PWcFhmJ
6ntKE6DrHPWET/gB9Rl/soMbkHwXZcqD/c60FO2ytujpIBnoHy+C+i5LYwvPCzWaCXvkc4z8fGnJ
N+2If1FcnbPRCHQ3Y8J27pDLbrXsv+w5fcYBSwtFH+xz3yer39PXJoXnbjHi7pUKziqT6UMtbf/i
wn06kseB1x+ydaxwA9OTmYdHdgUGw3nPECPmdwDG/5weRpFTn2cTW8cF9vuJuJG/dZYEFQkpUg7r
GQ879BJlAVHh2u9Zonp/7cEghXj+q8YwzzjdZTtfhX8alKv7obJeK/w3u3x0/vakx7H6FM89ruH7
0MX/IEuAj8ssP7oEoQZ/7PzeJdkbmDAUwLz0gezD/3NJIzRRdo1wPu5K6A67PiF2wj6YcytXqOvJ
FJpNUXv1b4zHiFobFn1Lcps5s7w6qrpt0e95ZrtL44/uWbFKZlqjzW3s8GoE/dS/ybQ8zSUspjRy
L2Pg0tm11hWuX6GYnGA7dDYEkMTs2WVSswgW15+DZ9m133QL0l+W6OZhaVq0lY5GTYwvrJpt98YW
0yEdqIOaPLrTRqLQG8sksDlGz79pVG8+uUidwi5rfkzRawrsk+lxcAIcfrJ238XS05zlBsslxfl+
xFYcfnJm4gs0eqyeF8cqjrAI2G/pFg9QSj1B1RHs8zNZACSCmBnjZzlARYHs3+j2BR2NSjssiahz
pcRf7/OdNdqdD4Wr6JF3OvWeA0K4NZCCqADGjGAJ+5GR2fxMTY+Ml2ei/uNPjtjnk/Mzlrbetbkg
89tQp1pMvnz1kyg/h6NsfnWOvZUSiRdqKe2LRiLZMDwvv+gHGC4mFjcNiwBIER42fl0k/qdXiuCG
6z7gWz6naRfNQDm9tvmh8Hi1XUKqZECE4lnTNjhK4r7JPL/ERZ1fA7YIN5bnqkf83UBfrZoQXG07
KcafOP9yJrYSSe3C2m9BXpSiD+9lwsO+Ed6EMMYqHYUwSGxceb3pf/1CkL+IBl2PFyZBbqvu8Dfr
3eC5yhjHhnHysf1QUVz36YLji8xUBhcOnYmdUE9kC7WZ0lkeTAcUGkYxP+MWPEFs06uQG7u5wJiL
OcRJG6ooGs1vPVgt4bIUtDQX8yNlh/EfXiABblsWYBW1krlLx03AfvdgU/eX1KzDpB1rIFQV0Udp
7VilQvpeM/Cd9eiy6n8Qa2nuEMx0cjbNSZXBmpuzEogVZe/d6tnG3xivpfC28881mC8q6SmsQPNB
efoeS4rYhIvF3D6SDdiUDdMAo+JCorN3+oOmmnHHOKPWOsoSuCoBiUOdgK0KTcrgHuKm4e49Z8m9
qSyG0yRd9jIupg3v75qPF7EvhEJGcImkOpka3uovFqTI2C1JSKM2XfOYnQLniwVCrMo3szuzfi/D
1zgI+695rritpNz2lmTdCbfpZW6Wt45YP7Hjc6VC9Po4RBdc9GdFXytu6/a2VuW7jn11jsIk/Oxj
hzlHEhR4oNYWjx2aL0ewk6R/XUOs0c27iJ23zs9QBJkaoPxQ0OjVFokR9y+4SgydnsC0Ohab0dDu
Z5Lox3h99zThFab0iK7frWOm8mTDFeu/CpCYUGHnGmZ00JZjfaxCF6Bgj1/sudNzwuWkfcjBwHGz
7cpd03MCQ/cgqrnQCTCWU7YfOmokK5OH+AeL27DzxQ50yVEnMQzWhFwwm37KcmJxVysfdK+GFy87
GKJu7d3aqYSnWFrI/el9IZk/xgbSoxbuq0hs7NhJnli8dilEwXwHjk2wvuPqa1hHa0EaELvW1PMy
Kcx7mXZMuQZpEvxAo5kx+oS0J3A9w7cE8d8zLEo6HzKv9FtN7NPk31A4boCRIgP7tvPERmd+mXTU
Y2f0vwc7fCdggwkyZGxiAdmv5IeRACUbcck2BWCv7e+gLmjkZvkhm/FcVbjXWtU+twKdsueb4AdZ
mpMzwGAk5j2Skyaq27p4ThaJ3U2OLA9jPmtANyFpvYLhGaZBGKxhJGjmXkeBPNsUQ0wNfSA5xTwn
lp2Q/Qxns4sRHxCKgAkofIb7vvmPo/NajhXZgugXEUFR2Nf2RuqWWvbohZDFe4oCvn4W8zgRc+e2
2lC1c2eubAAGEl2CRx/WO6Xy5zbprwBoJsp3ibmGzM6USXCIEoh6HEJuGf4i2kx1jotUa64QNv6h
zmCbwJOrhv1FYjU9RrO45sZAtAHfV5cThcu66qsSLX1Anncrec6CBz6XuUvZc6r5ltlVt/QgLUup
9EsxHa/9uv5lqyc2scWh2tKeEFvTcNU6/8zy/A8j01YJl9sT1m/MpImarX4N5bjEo2VK2nLruSFk
hrY5f1pJmwaAYa0ZckLtMA+MGVEpZobGf8oYje1tkBa4EoMO6+4Wx9v0BHkFEbeRhX2PYkJDEk/Y
+s1NFU1Svt0HOKPwiXcPs1m0YGRyU79ju+sI+wKbTHErpRqzYMkXPA0khQMFzW5wFux8YreG72w9
NDy4GhE/mbHyHoST/IxSvtRj/8AQ43Dw2g52HY5oq8a9Xgc5zFj/p09YdwyenX9Gfoezp89fZenr
dW2I4mxO9nJDwwQbLYOi3bGsyJFd1jN87IvTOONrwEXoCBAAJ1fPdI16iZBUhsZXaQ6kBCRZuv1o
kQ0jvFwBZ2OVeSSkEdF6REc0CtRoUAuvqSphI+Sxt6UHq726LTtHcrXpRkE1XBERoKIxwXmKtzJ5
BzScf0qLHm+8lSYRXVwePu6DVZFi8EsC3BuOR745lXV+s/ISskLV2B/swzLq4RR/eEhrnwxtgGZO
xYMfxYYhzKhz+KeRFa4c1vo77msp8Oqiupe8Az/cBsWv13benrrpeUe9UvSbSXf61mEQPYgRt0bu
0E3MXtzZ+41PfgdphEpwFlb82rQbbGUW5fcJbsB/PSGWR0Sd5snRol/bccGW16u8sqNHFs7GTjBf
v/jWTOkhomO782mTBzwcu+1jWdTd8xQH5dVnEYgfQhOHcvoqu4U8Yt74BNurKZPlDOoQFJrMcHZ1
bOFoqsyCtofQ48CpU24WTT+Dile5sK6z2+NNq+kLtlaFBVhh7udm2IiF7FlYgXUCd0FR8TgD4C8c
g71RC6U7zrrTTMhgpZTBoyj3Y+xqsBudAcNTrbTNKN9GZ583Ee4c02uog2jnwI9d9WXyrxpq2CwL
jD0qFr76Mki5aszXcQazqFSmd/Ya2G6JRlBOk0rtpfDvBeEb5ETk/FmkTBilfNE1zakpyziZDwrP
MQKQagcyUhK/eII+WrsxnQQxQmI6MOTn6Ris/JGHnGdwDQA0uKDNcVvouD42LgAMuRD7CmFrymOw
ebf/j5Ju7v+ZePw3ThU9AtKniS/K3qBTUB2XUheVJBWXZGOhN7IsTUiVzPwIWHXHxRpyO5TYqero
N0hqtOH+UZVTgJlBs5Pz2GhS9I5zPKxpZ/dmqr6DxA6eKYMrP8plcVUu1RzemH1N5fTsd+wPVfma
FjonzdLz9jjGErNsv0sTGQBNJiIHy/26iA1QwgY/Ds/LH3iMv7dud0pnYr7+FCMXdwMmdqt4cv3y
dS5qUuZJ1G/xUuq7IAcQ7Cl+lMLp96KPjXWQYf1k/IpfLEu96oi+UtSG9SjEG7d1xeEosuiUV4Qd
WFBmxVEYIRtzxWC9Z0DPL4G/kLg69Iq0r/ydyizAwPnQ3oFoGNfK4LnND7P+KLDc0z7Lw0FbxY9d
RfBkJ/0YEqXDz6o+wxBpqZjt4AE4ZfJIMXGzGcb0OS3hiLFeglq4RHU1M84htnW4Nxv+dD9ZfPnV
iBzuesM+gvmwjmNeqzDYAzGGsBuvBMvUyXrAKPM0Bz0lNe3c7ilgDlaD7H+r0vgpHRg2rgefM0r4
rnEH4pqVh+fQn6jRUqfC4x7vFVBgUm194ppA6M2LjyYhLtiak7Wuw/lNjw5WueaZxQ4EEjv6G5C+
gaAXlK7rwbo4aY9kBtZ36zfGsVKusbMM49kP8c9qn93lKBe8smUl2zmoL5HnLJDnjA4Lix6GgYdg
jz/VsaATj/Hw49JlCWSRTKcbkNVMOiZHU1svIbsrtnv6NRyLZ2qhHD43FsNOVv8Vc3ffhOhevp8/
YgVpGTop8aSEdz90EyVuI3OWjZ2O4jFNfxDOVOWJT2EHzWHCN05yO/4uRQXAXQgXfFv56qui3Qu/
08Ss8IjrgArAJiLYX4eIVpwWTNUeVfMeshSeZtKmVSs+ei9hahop48r+slDi2sftdsIGCbM4BM8h
HOPi2NW1T0n5l74LHk8ioi+AZpsUf+ZT/WdMIbxRluwYeqwAxuZ0dKssOrZe9JerAZhapeCGgv98
rIwBrHdopwz9Wh/6BqpVMSNjxUmenod8Sg+JQhcGRApMI6wVtA84k+ve9PgIRBkcCO6fgigcVwCJ
LR7ErY/zq3h3mp6KhKax9qz7BHo9UdeifZgjp7x4vfc9t/wGikEuvIIAGbj58zPmKby670nYPMSd
Zd5NceFyh2q4+9g1PumV4Q54DVvVfnA7IjzuWs4PaQXvIwIqSQCd5XqlG73FJzKdqJrHDsp8TD9t
FjwwZaKuM62STRSSJZbwThnq665sKnMzlUtpSkrWIVkstHEXvNVTtFgrUXQJb0cXN2EAagk0EDFy
3/D7ZZc+qYeHVKv8TtvJk+/xYeTYao6+2fwbdKlYuXqodmGcr3US5NfSlQ22bbrpiVubn01MQ43l
Wu5j4o3/jHLA/9Gwi2r6g+Ipw3aWVwwDjtYOfsqR9OJNX5kIa06gmdEHpFpuxPM+izhk8l43DOSx
+xDomEwRdbMH0zCsV5fW8IOLT2BVJPWP1gtjtnS84xAU3xVVEGtowI81Ef+sDb4ctlNbrls8pwuJ
epxN2GVyf+3a7S82S1yfdgu3e8ibuyLDJh2MwMkQ1tpqKVNa5ppxGqw1PpMYpXXGM9OAsAPeZCxh
5Xnj1DxYxVS8WlIfUPQjwCdD8RgblvuPmbraDE07HSyyqY/22P31NRbdoGmafSsjFolx7YMMpIVA
cWE1M6JURmbHa26oX4wn3coZ3Z+poXk84Zu3TaTx3npJcnSl+2mzxwQK4M9Hj+/udsQ8sRnd4JOu
qu8+Suhb8VArPdxQqGz1q9um8q5wfL111HK/7siCtpHUJ9n7yQfpu60V9djvg7nd6LbW+9g1v4oc
KAZQ5uYYdKV3ZeNwhl5K25NnhHsVIl11bizwmk/eOc8MY2VLhnypoy9fOZh5Hf2ORfzRaXzv0PDj
2vOJeQC/SnEKoxgrEOZxXKRfw+B/oUCzK5no7wm6vrp4wmFHZPjvAULXldV7f0yMBgKYisPf2I71
xfU6vCta9xtu1+6atu6B688QwxXQdN8U7DASwg07Pfl3shf8xF06FxIcZMypRumSzaNhZNgkvETw
6UgmdWmRVbZsAQ5zPgEEPUiKXQnmn6U1PpaG8xYElZsdjcAVS5u2luqBL8E1mIJ9iieJQjhYSVP8
ZBcL89jY52V6Zxvxs1nJq8jcahNRI6cTaOjC4pmjKuMac26vihEIMUz7Uc83JEXkfGybcfJqUafi
lhUHm03uwce96oDJX4IGsMi7GA1hSuAIuAAawoBtSFcMt4VgUcNTBzEWoUGL4JbN8Yc/Wye5oI5n
ZISGH37e04Rbih8/46cIw2Bd5VCxoeu6s7mN0uHBqZMPkZG0ittnrnRsxcrxhVqqw1iwiMMUxmO4
2s40y0pgsbh/7ZPjmNusit8D1X/+z57BJUf+bFApW80IiCkHG3Nn/Kkmt8PQ4RHDhE/nBOZlYFcF
VcOnNFOaFz+v7mYs6xv81miPOPHWiyX2uxxDBo54ODsua86IA3aFUQSrIXeWfTfUBJRLDIMfyJCU
a3cT5FonfaB3/NrTHz0AwkcQMFd13Y97b9AYISS73nd2wX+tmx2KhPvcPKt/BLD3VS9PdZD9K9vh
2SqLQ8bSwoM/ByQoerWIyWaCobYovGNhhkc9+K9WXYBKNoEBDTqHh5Gl49bFs3vg+OUSwQVgJczJ
eBBV+Iix/To76nuigO5AtC2ls2zkGa6eO9OTfK7kGUHYPzhtIVaOZJ0EMfkPsjM0QaJge7uzzZUD
2HzN5mmPz0VsJidptiSV051O6huJOP6l5MvLihcausIdDir+wJkbbf0QVYQzaJKCvp+RBKtSInQT
ZeQbynJoDOgn9zsCnfPGE/qMceuKPTMGDOt+oESadz4k5EKOPy5KvZ3XNdk0Spo8FDoTZdAfvMOc
W/+SYX53BkgoA84QwzN+3cJHvHTrP7OOwi1CKhxYxXtiiAk+cdI+qjb6a9PoWRUea/LgzaRLeL2w
5WS4nCD80lY23dGpxpURYDXbSJM9JkIemf6ZJJ9RfhOKKDbTwFicCf1UpCyXeQefwKMZ/ELMvUnB
dTsxg3AjeI2illRe+xklBLsJRPPaQ6yjmlvw2oy7s2mr77r33BXJxz9DERFwmvR5TDiZbbXYOxMo
YJN6c8SU7RxnhPPJ2LmBKo4HhdBVjDJEFCG9x/BeQr3hSksn8mM1jcQRCiwnwrZYW+nl5WT2E3Fa
ANndTuXLxdmpun2SIKiGte1sJ9ZMN7K1cC6C/N0kvBj5FUqNmNeG075Vwr4I29k5blsTFhuuxGDv
k46ZC8Yz3XwOG8yGp04qbPKaYUm5xkS8o+q9o6eabdAPzD0m/LP+gkXjSZIrJevxHlvONjf8k3As
LqyNRlPmIRd7i12uHtkaWuaVfedlmo2bUuXW4jpGPp3XN74YIZyRIeQw42n8QcZguNkTS0aMwuxt
VMAfr4ytZ7AAFL0F6lDkJGzL9iRFfZk0Qqk9nhsJ/ESXLyT5nlxVbDLDroG4tnhYIXNYc3igM1Bt
Iifrzp1Ib2FlYfFrRs557sJCzXd+Xcq1ztq7MJ/wMVbE2nR8UdwHDA/ijLdQoNJo/mxaGGK+Ee50
B+CgyOqHxExubWA9sgtEqMbiVKD32zq+0bSw9fBuriw1PIWp/10oyQeU/VC7+JN0/b8CuEIXywey
Rtcu4PAIQNQ7AeW5BjmylvK2lr9VTqiyXJlxJJRrX2T0UwRnE7YF39GLE2PUzvP0QtJ4MQ6ycply
895nst1Thr3R8M+3Hhm3bvavLrWWtHxt49B4mlPhc3R3fOWr71r5dM4GmKNmkz21NZ1lbJ+LkhR9
wiASJnqfF+mfOwMkVMETF7U31/VeTHf6Jamyo8XbWuMAmdfzCKLQDKt3WfW42dr2O7Cd7nP2Eq5x
oBb5Y6J93gh5kLDLN41k69HXUXxBTJVHqYdXsHC7IcfT0Ql+qpYZXSVzOedaA7c8LZ4HRHanIcww
6HhJY7l39EBGG8X2F0hLcI5kd/OMnJW5TI4tevC69gKq6GPvwt8GGLJqv62IBoB0/PUmtnogf9tt
03m/JrkTkkq31OF/bI9vzgh+HTfSASfKvhrMPcWxX6bhEJrIv/lt3I3jDAGLz65AiFzLKnhUZpwd
sj7eto3cGwSsiDK9zG742jTtVxIFPqWB2Yur7YsramgSqbo3zZL+wH464zf9SzDK4XGw4Lg19dYS
w8s0Z19QD68hiYWl1wZhT3pnQCEPeTNpbrDpa8Igg1smueRED6YIbaS01Bs/QLobfH1pzYoZboof
4t6hKYWnLz0qHynSCQb/+JhV46Whv9cvFbqZOdxMlx1OmKkPAU57zUjwMUrnzwug9wZwlM8h0TnH
xAuYz/VJmQV1XXynVo2dvs09tdhcE7ex6fsreGMa+anC9EW1QMRlsQPc3p0MF+tcXxKDTtwIkSJm
ITJe7N5gNZYE//jwi5WJ/znBAO/59cPA1QEjx0glMPYJD5aCbxkw19z6HUwBfXpEm8ra4GiIrft0
yF56RE6KH4CGAe54BPe/lkkCNNSCjFueonb8DCVtio5rPkxKn2NLPoyKpUfcHwCf/yxSKM1gPW4T
p7poI90W3XDkIrMRIv+KuP3yoZcGqXDcIYFFhQZ4DC60NEuhL0THwRypMGm7p2gU0O81zgnV3KVT
8J1VCbckSfA2eE8kC2o5PXk+BXiWDg6Rn+75hozXMTDTg9tKYx11SbgGsvk1j4u3z06aXcGHsQPB
46wCpPS1yIsCry/kssnrd02mcEZxAdYzNry0vDcr/y0Uza6DI8EYwuWXSXQDcnsjFW9qE84bG7fy
FtPGLurL1yavXgo6p9dZUL74JvKsU8UnEUA4atI3LE/YqCIHbgKCV9bMuymsIOZQfWJP5Y6Acr2t
YdmB0blgFv3snGo9TtSL+pNxJ2t+fOkwXIDTofl4Hu9dgsVZEDkIckXvA0R+YBjXEIG5HzAj5019
Bhacr0PfkeemiM726KBC5vOehPBn1WOHwHtFBYSf/0RBth1G+WYVYsNGNVxrTGSriVYoEr4q3Xmt
eCG3j8Op5PPs/btM2IcawBDO+fRkN2V8HwW0ozkTGBCjUIA0+J8bHvATlFWIWPPOq4KNB6zXS/gD
VMFSJC/Um47ybTjlnGMuBfSVz7Mqd7pHnsR0WywF3B1Rio0e5FlC1Fm5UoAOanzGyQUxTbAjr37S
ESK53/3LkvhIOO4snQGYuU+xUo+xFy8UBVaB6WagU3GzJVRiTw6rx5X0Jx6c2aeO55d4UkRLuAit
0qXzIBTWOTQEKVL/me7a49x58XECDt2P4fuMOQb4tAp3eCiwuPbUQiA1b7KkOPmd+Ms6jvMyPPal
8ZZXjaSpEBtttuBjVOrzMkFWj4N7dQMmbZjIgdvcgNgcA8N9x597Zi/76OGGWJfD/CI6b4JBlT4L
CB8lt1rimydUPlwCwmPbVVabEb+LLGMPwOvwDHaJNPNk3AsRHO3eaTaiH5DC42PKXr+YqJWIAwax
JHdwljf+GdfTxa7Fb2BZV7uqvvqZ1HZIsLAoOnutDffAYXZn18w1hX6ew1Ac5v8v9wCc5lp94lOg
7dKfsLDyr0LLJStP52tzaeTS/4KdFTHJ3NAx8djkJSn64jdkSNIp4kxH9rOM0qfBd/8BtMEBO0Q3
ncZnHXM3C1T74nf9DuXzluDn27Y9+zF8rz98Y9j3Aol1pTyJMn8xRcqiweMuaaUtEEQ6YCeVmHt/
rmFK448xJEYhtt/likq1wzzkd15Nn3OA6ugxfw5owUwO4W0G1k6LCydCzxeG9/Ewp/4vntPXWmZ3
oeGcOtYWXPDwAlk1QyG0QEwRffJaDzigJ011LxgP1OqWwAymbzZRAeKgEAeqzL9lHrFNzVgWaq6l
2EdtwpgbdooQVMq7QIjHwp++Iqe+0KzwW7O9Y2ZNNglWbwsEuwide9xNWL7L4geuRL2ayJi5pfWU
+g0tzCqg5GQxRgPh6jXcVi5653Go7kTq3AmKIOaSEdFJsbQmzbFO6QKe2uGJq/aj9sWhqb3HyC7g
w3GLyIA46BSDasZ/tYpGKkt9ajHaJP5qA++YWfHNyYaTB5FsT7MbE+Kcfkai4iUk8oyf8WjapFDb
yGnWIzTl9QjsKgum+rsNGOhigcSNYHHG4DPcx4L2l9wdvkTDFjZaIIVNUct90GYYZ1t1Zk/yOw7l
G+QrchbV4HNbiU+ycz2wRvYFcLm/tpPpz8u78Fx49t7OumeC/mDlMwoWENONE+vYeI1iSTGewXWp
n8aTk9CAGQdnGy27Ly0UX9oLEjiBK2Men3vRXxHCedp06cE2KiCdRv9n4mPqw2wH0+OANPEKQLxd
pQYOPWaYf0llXqwF5i+WdUsae9tZyo8OC6qKie1iHYyc7sEw+heWc9faNe6Ut3QNULzYqu4LUutv
09tYmOyBwmry+EBbDnwPprVpBE+mH447Kpw5XBP7ErKPFXn7J0wcuQG94ytdN9fAnMyVRadaEjDu
lml+r9IFtQ5Av0hOuiu/Bsf315ZZB0diJS22qJgjz1nzab9iS9lpZf8qv8h3rqrCHezWx7xwW+y5
ZOgiwobM/ujiCbz2NfFROo7DHnJfw8PXq29D3L7gHoTmoKOKjpLKwaCKBsOOYaNth68uTwAqDeY9
Ym+Jdw52scT3vhtzsQ+LAGIt1dyyKE8e4fpAGCQKKDhiZbHhCboe3f5HZW627Vkg7Vgcw1iC57Zv
zBDXjgdyH5I7JzVwoPp/UWw5k+yrquOnKiwvHZXMvZR7OZs7ChPaTRaM4BXMb0vyJI+1+ZMJtije
EABzVO2e8fTaLcBxwzvSfTmzPiE/rNNo73VYSGKRbEerh01A8nJr4pdcg/rU6yEhUVPMYbTTDkET
i99ZHVHIOLXpAa3/JekyeibHdDeY1g4R5r0KnLMZ5Ztu0q9zRptoJR6tqHgJrOmXg/UlmKavLLOw
hg62s58lNGYBE1SF9t0Q51vf+f/5W5ZbUjoKfywWnHDg4prWz/y8uIf0PZknn4CQOmujedBBTfom
g3NhWf/SEtod5p4LufRdXoTc72jhirPyLnO8f6WZPfmWGZ/w+3PrK+OHPJNXdhKPvQ0dksNq23O4
rmbf2OWjvQ/76sPouZFa8V/sOvdZbHMyDvu5LO7GzARRQ3AFCID3OeT08ZHlExW3Ppk/Yl/e0AB1
pKzjZg4BLirrt5Oc+mOObWXxDgg3P1nCew8nfdCiujr5UHOwsj016fItiqI/QGXZVA1GaoeMbNb2
z0HYXnGD7uGSSfZYGVvCDChOjOy19vHBPohG7TOcLlVqPpg9xCGrP6u4+jS65sEZHbycZOeo5qQj
EBOxLu4Qnf/ozNoMYXqne9gxnhs9tZ2oV95s/gsbmsCXQlDU1fcc0+w8uu9DKurrwG+bzDJSEsMp
V3Ji2mTNaFTIBeKnxd4ALcNzPizMyvwFW+oAj4MV/3SUOK4Tu87WXtZcZ5RuvGkcUTyrzl4h9ypu
vyblYn50BaSponZQGZjnIrAbnEbjerCs5xhRzqrjLQ+QeN+7sK+pO3BY0rG88B4weocbbZLSJbgA
Ur7J5TpXFEGoNOzwz0w5YjIxIT+YT7npOhjI2h0zEpBdNMjQj7/cpt6zop8hjDXD/TQNF2zqBv2p
jBhW4NtL8vDVTG1zFwxwVWtlPZqsBI9O6MO3hN7x3LjJ2ezklzHKs1FMNPmWICrKiYdxXIMk84qW
nQ0+0qm941qFYBtvXCJ+7jTvHAMfnbT2LPi+pjb+pVIlxeXFkyMFeeITmV8NyMqgSV/Tqh6PQetf
YZ7Qkc7/T2ZNh7iZEKd1dFOZCdmACCxXXbp53W4pd4a9nobQGsLKOJdGeEzGmaiBS68Rii4M1PjB
bMebbwfHwKeKrK/yc8hNf93OxNOA4r3FE/JJO1i3DAJ9Xk0ffjhfE2V94Hc+FOSYVnQWputJdE86
M94MG5HaVnyi1PiCt3FJNYZR+GWyssJbDjc16pdWVgBe+PHUoQVDuSWoy8lPMJ7lA7bSpqJQMxc0
hejwy0stl07OJbDlEgWbQyB8rWf9w6dMN0pk3ePc30EVqdbVQhAnizUym3UsRtq+2wyV/TRBzdi0
Bg1EmKp9DJ+47Osn5mFAFrx13eguSHU32o+1+wKu9gNXBLOn+05y+ssW5a8/RwRY+dcbbu6y/cdi
FgGTCtSwDm5DHn3MBWYVRdWdu3yVq7B/poDiJUBppUuJ/qjOg25PhGOTzcCh2rGmjcEOd4PRIyUG
f43Pgm6K8VoEzI9+h/TZsXqM/OwORGNPOpo1iuQjssx+JHrRn8KRHvgOmWEofZbBtT55HbtCKXPO
+PYX2w3enIGza1YMQ7U3EqFueg1aHja7pmvJN5rHcuSsG2ORbiik2DRmQ+drmJKMcmrMUng7t1Cw
tnlbvbpSoaJ6zVa704/ZDW9jMepVCWeTK+hiImjhcjcmDwPMKmKNTcPEKCaQDGS1l9n4J6QEkEHd
SQKu3Jrcr2giOJ+OzNBqCPEN+QmNGhSYrccaH8ls5h9GbB67ENgz/Jyp7F+1isE0DuUeYfpaOebF
tnsupOZ0dWwPyb9C+3UphkDivw+1hXhIMgT9mdFIPdiNRJZIFV8dKgjTXr9NiSTPPrDCk73x4bYs
EiEyblB59o0FhSAoTiUIV3K3AX2EpX1qBvNEffi2aOZ7xoOXoYzZ7XNiYtSe9xYhADysj2XjQJ3v
QGVGJL7m3P6rR+tEAGBCl5jv2doBDfKcVVp6bxiuccvEwXsUlfcz0i7VFJiATO+u8dtoDy3/Q3KL
mUSRrt3efBEVzktBzNDHOknXTXSCzXIY5/AtqzoUL4ozPIF66p8UVM6V0mG0kUG3AU1HTiujUC9s
6B3pd1zCfgiATTxRGdGNItrqytu3HqlTv6fgts3dpxj7KctGXg+a7GqGxwPtABUeHbXlI2Qv3aL2
doP5GtjNt5NOwy1MaP6tVXCP4RAYJNxr1/xHoH03qfHgu8yavRGegkbCMWYjA980xdGA/tXO54pO
DaxMlHg5M7DfRHHI49db+Xn2W9b+zcgHiuqUvo86+ef1wY7eqwMdDRebfUxfEEZW7EL1UFH8rejq
KMX8Ssuu5I0WPyLrnmw1jHe2RRS3N4161bqTfO6S6rVveYecwWfOALbA5alZM+E/ui2ifgY51/HU
D3Xc/2Y4OyT5Lfaf2LpMvtdWz5Mo1hksrM55gIJ9DGh6Cjzy7UL5v1HBZj+cqQkFlG844dtoDA8J
xUTop5g0xuZIYfUT4l68aXJxJ/3sDUMuNu2p+vAb8cR/TMI47D5TajIii9YJKiHOmhMjcacH22G1
23hzAqW+eLOC4VeC4CQpOQIqlQsIpnS+QSOTbCrOfSOMU+9g+8Ay12xHkX2ZMVPRZMFgSNleYxfM
jtGEYF5rvNaR7lg0+flbW6TvnpXom02uctcFSXjoGoxOXslPzypRmaMJUqOl6W5d7GF3BVrEIdac
uUZdvkHIfwAPc9VJhsqUNNPetKKAWbH3D+1s9x+GwlK4qOnC6xrGWzM/Rx1vSCfgnoJO/uamTio/
AbCQBDKigkF1W4jSBhyRWuzbDqjPlIqj0tA9KsKrF6TOatdJXq2RKhLnPAOPIOmqu4gFwQ5/C0jy
qWw+YzuMcfeYLyjc8h68RLO3aTMdAbDNz30tDPaikuB5VQjrkE+OZBVOU+aR/pPiVaQ9euTsfXUk
00C4OCcYZiHjvdbbGCv2OzRq6ww6bzp4Qd++147uHls++xvFpYo+TdE82cNc7geHotpUd+TJgvSS
Il/BSqNxAHfDk83q+VoMZU3Jkc9KlXQ10zSQXL6fwiDHV2L1KoarqrhR5hPtb0HQFYeBUXqFx/Ut
F25385X6g8v7rUHK7AfbjY9hyiTJ0sU4WbNR3VMsFm5L2e9DZ/qlWh2/QKreZCOpVWU2og08fiPZ
QJq0JhI9QyWnHRQtunHyFwWvE3N2SZKyfa5RV8jPAHMcwONtW49YSgX5RSQ8t5J+k+XyPe+mat8r
J1pTmLGH+8oucLTF4lFsvE3vdrJcu0n0Q9tkd8JwQY2WbSLaWUGI00XZ7W1ouN34MVG8OC/lnU2s
exta0M2EE/bHzCnNG2Xm9cb3OujPrGReqziYkVPpCNa0wXC156Ru63S+GWkGPCyvXk3APiu3cANE
N5cBjsamFrkvfg3n8Tqk8jmkA4yWOwRXjPxUIcoWuaQ3sPFK4cCHSrkDBS4GOAcJ0G6rbyjarGa6
YeTw8jkXxvCJcxzGRo+tok/QjOdMl3eqdtMXh6AyZpGBG480rlnBpSZWpgBfUbzD8OO4N5uzMUE2
A/MYEyul9gGTHV+FYmELD+LbnkwMFcAxUS1VeD+WHMNZqfv9NHGFy7OIDWmfw+kNxNGaUsAInToN
Ammk0VlI2GrYi4GF0twauFLc+YNMHRCcIblADaBXSDhfoQQVMgZyPklW+8R3zCzZ1xAW7t1ckTb2
XzIzcTYezuW9DtHgQ2NkLVdqvSvmQa+8KGYonW2LG75La5Vfv7iVPJuE2bd12T3lXfFBcHW+B4P3
WpNg2lizB8TehmWWCzN7kcnY7Ea/Tx6A8plb3cK2qEmUHXLEzL2XBGCJQ1IPtmN/OeCot54FzkMO
dvgDbzDYGxH8/Y4dbQPG4eLZEII6JDXkAESNESIkJzpvtcqpD4/5RxwGJzLG72bRPVfT/OzJ6iVr
nGFvtEWDepsqej6Z+u3SDVAhqOSIsvHWtWaziV15sbxBXIQy6UFKBBl4gxq0rsqPRutlB7PjDhjQ
tEACnAui8iZOrkJDQcQsnWJ/bHHWUCazttjmoIRI9kUt14oshPQUxxO4bXUrsI349BkUEZ5tN00M
TPYce/igCrprXfgPcf0cRQ40bsFdmIC8euykc+PQzra0BJX4s5srr3cJZ3KjmPWtrvNDDr5xLdP0
aIblxEWIxV4Iyvvsg09b9w4ImqBGO3FdE0uUwM92kPYgt47Zh/zj8FgAytoWckFtq5xaG1e9oZ5O
9zqt5kNS5cO6TsLnsfMpjDVpAJkWK/2c9svDhhVh2ZD2b1NqjTk5/Q2HXE96r+f3qaih3WLuWQA8
qfE2cqJxixfV3SRb9p0Y9rk4UaM11zd4qe3ZHMieECt/opiXmbgV9grpg7q+QkIe9IgQc+H6j7Iz
241cubbtrxh+PsRlkIxg8OD6Pij7VJsqqUqlF6Ja9n3Pr7+D5ZdSSpCwYRvw9t6uSJLRrFhrzTEp
tnVsQYr7Nk1vI46GdJhS0K2PPZCxlRe2v6D0FvuiCvJV5cc/RNNXe8MzLNhsur2xbMdctVaO+beM
PtkBkLbAxz9V6aJ/Tl3jK6JGeQnnKdkb1KpwKLNoANJRBvh0ILFMsyR/3Rkx7ZjaQKXH5lIXgfso
JuKYDJ73mKh5Rbp5sY4tqqs57HGljKEnyIpSJ7szvnOEzGPzKaIT+MlVtcDG3kRcn+fTlQ11ac32
mG4KD3LyEM/WI+IU5zvpffcJsPDvkvvInqgsOqBfMA+ih8lBp3F120YYNkE3h2qUWTSEovJGIkLr
Z/81HrgP7QBjuFc9UegPIEF9RdephQggr2osAXRic+FUTD4VSP+ZmqB4UD7aOqJXN+xREXCppjdH
fLFzgNX0kPvXnddTBUgMm37wQGEc1rvGIZmj5pr6pEfdw9MwfTpPYQntkIaLlbA/cS0Zfgqgkycd
pHx0CxgDl9sY8FzXqCddt1QBB7v9Vup4oqJdJ5/HntR+aLbtySgSdazm2qEzykX5G4++5MJvUmFs
c5tLeGyl9dE1pp9W5IgDNlMt6LMJ970GJBU68WL4UdRQk0pK8ShRWmzgcIh377xmpGvJ9uqnPtP8
6baAAIGdNiJYoyT2s5tsIGYFJuc4SxItxDWvWQIIjCEIe0Asryzgh1dZxVVagii50ZH6jX5Ob8PS
wT7AVNwbtMUNsabwSZ8Djl1EE0EMoksRe66H2ZCbKox+dWP5SyK/PYS2RkzZ9v1JNMY1CbbuFJlk
h1RO7Qq2TLa1E8JZJGY/ygmiQ5h7lF88ykE+ZkErr+rHr3MR2F+YcBA0ZTDvTBRce3JIwZ5F1Afb
1sTagzCYGB4G9ZYidb0RQyq3sE38fZkFauuAOKFn0iYHm/gN6ddRPk10mH9FMZJdI8nh1mt4BRQU
tAuHdNDRoa1hd6o6ivb1iC0E23ywAMLBCj/ppDYue7xXT0NbUkyAVQfNhC0FuBejYQEWjuUdyTwF
99WadgOl/JM0KnXjM4NuJNnJVQdmhw89XPZl11+W0g2/UyynBa2iaTDtmul27hiYlFNqHlu3xwFu
Nm3AV7SYLc6+5GCLYmbXKjquzzqd87umUFy+J0lUrdGZtEpyyy7wUgKQqA5j2MD1m4LgB5LL6DDY
weOIofNB4eF734SS/8PMtYlWXV6hOWEqaLnjlTEERHr9SG4jLbJwxxQg3yUDQajTkC214kksvfnD
ZeZU9e0i5wXphmDP5Zrg0kN9S5EXgyfLrcNN4s5YaTV1QiuBhxLDdwJ5WTIL2WsNOR67KSWqhZp8
jHXUX3etdVJoOVfzYJVcf5FCCODDRCHImEfTcjbSorEodEzKfeR3kTu3CDoq24Ui3+HDuxJ21l/C
dooufOJ/uillS+0qz+jKHRDS+OVkMacMrS6V2VuXQD05TgKTWD/LUqgKoRlw62nNscLjZBbmDSR5
GP8GrfKXAt/7VWdDTzfJWBLKxs4XKp7+ndWKiIxPi+bHJ1mCRa6TrBoiKaondEjTttCZ+xrxcr/u
U3SsF3iRKL3jVupgk0W3AUu0wVuX3jPoiQ2rLaax4iIQtnflcqBjtggoo7ksppTu9BHhaYW6UUKS
hZCUJ3tVoRvgUCyMdkcYMW7/Bw/Ethig1dOcmwEZmovHimbyEWZdAeR43cfNr9rIvzRyuI5K9og5
wcckxxkaW8tEHLEZZ88I3b4ifT9b/enf//o//+///hj/N/hV3BXpRMbhX3mX3RVR3jb/+bf897/K
//6vh5//+bdyHdejJqxdaZnK1Jar+fs/vt1HbMH/+bf4HyaIHOg7jpnmVnI9LZYxl+RFZE4uMMah
+h+ORpejZ0n6PQmSBbn6l6MpzcxJ4yA7QtOiJGS5YmU0hXsiWeHv3h9KnT/YMpS0TZuWAqlN6b0c
igx6bQYNRAuYiuHe5AoBeSlvNqlDCybSpnH//njOm+Mph8uJ6ymuxi/HGwxHIEKWuMNEY/qtFrM4
Sb7NBy9w+RwvPtfyVDyNJWEtS1OYL0dxkeGGVTmnx6keixO2l6ymuCFDCr3r25gF9NFhmrXrZOxv
338+Yb81tIezG29Um8I6GzqHaDsHY7w4BYdcY0B8cGp58PICOv4mM8H5p+7Na7MszD3wQRwnZ4st
n7gXpnUXJEfSzf7q/R+1vNRXr8NzLOW5HrgUc5ndf83eLKCtk8p0dsRNm2qcT+lmFNq5RvO8sQ19
N9kDFt3kRZrf7w/81ttwYd7almDZuKYSL0dG9eNqiizpMYgbtSlUm+6tccy2qT89018Fq0Xb3ioz
BnoTwFxS2coxxrPgnt/11kIqs6r0gy/0xstwTfTrJnSJ5d/LivjrZbRcho2qydNjzSZ6Clu6hD3k
5Y9+nH0N2/LZ8Mx+VRVLh3XIwfH+C3m1j2jTZZO0LFpr6WE1zwZ30rpUUewmx3QS+ipv+3kbWyZB
eo1C+v2hLPf1V3eFWFYZU8ZzxdmeVfe+VG00MKMqnx4RpUZOhGjqKLt2DkhCOkXoBvAlPQkqRKxv
Vpn1KMsgh6gETPMAex1P8dwjm4dTAyeqM9awjxou03SPWXvSMv2C/o+LraP+KDl1+R3iMpc+Ws6T
fUviYsv53zxiw6WuMkTy9QfP+OYjusAvFNkM4emz16lnO+fMC9JjabTt5cBfkVfLWhqKRvPRHDFb
NoBcfbBlijf2MJdyJDPaBBcD/OXlDFKdK53B85MjzgZ4uhgBPR8Beoi+pfefzzldjFPBvQ37mnKh
osQ4HEX9TwrKxLugv2/MOoZ4bYIQfv+Tv7Ht8SZspbR2XJPczMsfljVe0tMsH0FTbodbco7DKu5C
7CuqYdmAnIiYoUdsGqP7fX/kPzvq2RbjasGcdqFraMc522Job4YdI73kyJWdarlMBhR7w2/Xqohp
yeNcxh3Le2ja8JLWBAej+vd/wOuFJVjQAjs9GvCwsj+b7OlgG1BMU+ugGgTOz0ghyuYHrej+YTbD
6dP7g716Win4OMKCDORqy+Jdv3zRUeSFRePrDEqM6E8d+S7q49TwrIaOB4tUPJA/roSL8QJJPC1P
2OqEH7zy10/Mh5a29PiXQAR+9sRgjnuTZJ0+oLbw9k3PfSw0AqLvpHE/v/+8r5cZQymqVRR0ObMt
++XjxinWmJMM9KFKo2FL1VLeNX1k01/q198K+G3blqvg5v1B31hmtnbgOAjTUi6R19niNiB8ZePk
UnwlQ7kuI9Na0ZlQEA85iuta2/yoy6Z6DMbKoj4lU6pbZP0CJ+1u8IJEA9yTXRMUFI/v/7DXb8Ox
TNIDyCNcQid72R7+OkCgGI6oAE2XmSXmb7ZXFaTu6QimJJL0n0p05HeJpdBbvz/s6+/NsKB90f8p
KV21/P2/hgUTSl2U1N+hyzEfmYZQkfFt0Du0Wf7Btvr6iGQoTNio+CuTBsGzfQRQJylQWeuDJ+kV
xBszpwkDCe3s180NaOf4WOssuQtqXa0BKdofbLBvPCnRk8M2RsBic369fNJWqoLqYhAcdetWN1CV
HOKjocxvlOQa8MFrfb2ZOzZxomTbXBayPItQyPOTyTBKg/wjPfSDFYk77QjSNe9/vddbs+M4kEws
wi9yb87ZKx1LGnNbs/YO86RUuM8rnT7XYad/2wr+0jbyPPlNDLQHSzD08oNz4Y0Z+ycKcDyTYEy7
Z88IAEByAw08akERiKHQpyeCfpBdlaBktuYexpIzOx8MuizPlycCT+y6No/ruo6nz55Y1A1ddGrA
8beprt2ij7alSKJ9YqX+th7cDxblqy2ZIIeUJ4BawWCSMV9OGg8UcumWNMfONKmzCaKG9IcmWHvA
co9On1D8TTxAoHa2s+txKQv62Qff+K0nlpy7hFwEXqZ5dreZGoy9rMniJ0S99xSn+l4BxXwiw1Ov
5kWQ/P6UemOZLDPKXPYidgX77BByZjb/tMfwdrAkthO5bU3fu7jxPg00TP36Z2PRkigZSDL12RhY
LS/fribSajP8Xg/jJMVa+pxrmW0ENyGR5webz/lkZShOGpvPSBLENs/PVlCb44QBc34QzNgdRG46
hmP70Q5itbEi9xsiUf/hHz+da0use5RgcSj7bGsl+8j0lRSpswo5eJQD1fcCS5LtNbrH94d6NU//
PJ6LCR1nCIvRPZskDmhn+PQ1BXE7/Iz9OLoubPBIGJrODbClkQ6UVl/wc+1rOYPJds1++uBxz7f3
5SfgefVnnkoWyzKP/zpJmLyhmtIpPRT2n9RMEd2FeeRTtKZXqSLre42hD+hXQBhPPuCU7x+8gmXl
/70z/BnfY6tF2OjZtnUWuTg49cD7q9NDMvq44aZedpdK+n6qyReIm6YRw7dkRnSapW6LqYhBPydq
hUekR/ldoC3Sz+//ovOVtPwg12JbFraCUHS+P1YU/Y2o5YVoJ/NwUfWwUOceMZ9sErrf3h9LvPH0
WvL9lpNVcnk4W7ZxSCNvZTIBRsMuPo+q+z5ZdPbKsYITBEx6JQU1Hk+g7Ral69y38SxWeYQOz6sH
iAL/7OdwzBLULSvOw6jVUdbZfMyLPMHEKnb3Ua8dA6Map0DxVPcBHvZBjVyt8xpoOMotsJ4aUTb3
F0gQxHbsWZxhVKPZspLn93/U2Ua6XF6EZBvn0HMJss9vyVwuMayfQwdFQrpQZycsIqUdLP6PgajK
C7Rv2df3hzybAn+G1BZ1GJY/l0nnbIMbZZpOWT3bFKNa8xtsGxSUXldtpwy4/vtDnW1w/x2KiUbZ
VJMF02e7zRSOYyvCGgkO3bbbEXvyC6yscDPygvuwgibSxOO4+6djol8lDyPYczii1FkEL6vRpqdS
TfvYqsorDc/kITeUBTKmwCxtAPvp469kfDS5lrn810rnUYXjWi7WqY7wXBb8y50mponRHBI575tU
icuhUYFeEcdPkOo805hWqsgGeyXZC+Q2oaP5bkL4Et2Bhug277+A199X4B2oLGYW4QjH5ctfAkg9
SyVtcPuGDenXNKbel8io0y/ZFLUfhCIfDXU2lVQehFnYhaT3Uj1va1l4Nz3uO6BkQ/De7z/W65VC
WZHUDtuWIsfmnH3XrHVpaHKqeV9PnKcXo7KbL7pwhm0ni/nrWJNn++B4fmNEEojcsXmbJtHAWZw1
SwmeJnJm9J/e0r4B4sN3O+NE3rzfd6LqPtqczyJn5pBcbtr6T1Bg4qXy8suxbadjR0c4eJAgr3bS
GBhXxG6E4U0+mb9RxuXdtoGHHK/6mraOD2bOqwf26DdwSPlbrB6L1MrL8UVIZ3U0wOZLsUO/FQ5d
MJGp+6PXeA1FLtv64JOenc5Lrk4vd22ORoF87fx5yzRo3N4I3X05yOih74roJgxleFdnfrm4PdTB
jaMie5fMbvFZ0iklP/gBrx6YF26bfFvLszXZ87MX3jW1bp0WnLEyETxuaaC1cGEbosfQ7GlJiEw3
/IeRsyYQECYzmXuRsB3958z8KyJpMEMf4eA526Duu6tea4l1YQcVYaqaS8er3Q+24PMlKjmBCXwI
0anlEPad7Qaj33Zz0MFjC7sRecPiGYfah7s0m/YH60Wcv04SJ55F9UiSKFre59n8UW4b4iVdtTs7
xyCmjcS9Y5ffoAE9OniRYM6hup0zq0sOXqou7l5G3ZayyJag/kcwo81owaSt4Y2MH3zn85fA0cqe
LDnr2KNJSS9//6+XDt6etReO82UpAgGTwhiw2XpGBqDNR07IMvpgvPPIRy+3QEoizC3xJ9I6m1hu
3cd1FukW1mm7kCHnI8IRmF2ogi7KYnrwauMmU8ZNGAxXnTCaC92Vx75o8g826D9P9vexRBKeOJ/s
rUWegZLI2ZOD4k2bdkalUIc63Riee1PGgAG9evGTveugxuVWji9y8kTejv5+c2sgVYGrcUgUXkvs
5rh9ih+ZQbsQSNcyxOS1cFbVmD4aTn1sHXPxmD2pEaX3+/v9n/LRXz/dJcHqUtlCRCYUQfz54mwN
ZLZl5enDDEsU9wpp0mBXgP6gtb4oh/tEAYKk32IK4fGEYfBjKVUCKWsrmjgqm2xsVPUNLWxd3T56
+Ei3mMoHFiQTz6GlM5HCwcSt1JeFxjKE9xT/s9hueQAytIqyDiGwejXraEpx/F403sHuB3GrFvut
mn56bDm5fFgZ5u7vv7FXF67/vjFKBGwwVFPds+O4auyA6i6ujplVxfdUC2hGbeMGsWCYbEKKy6i3
izFesypD6iNQhkoLbcr7v+Jsrf15asvFOJ3ZRor+/P48g5A0G6vQhxCbaNpA57HbhYCpUEb48sc/
H4vmGJd8E/dZYZ9lexwuTBlFJu9QFSzuCmlKtAFu5hycqEWs8f5gryt8fE/yAQzDvKTEaL3cRdhd
UhtxjXfIIaBdpbUWj73K7QsFXHlvW56x4q5ZbOnpHu7mobEutIlKCjV9sOcgzy/5T/fBb1r2kbM1
sqxqjhIKfEKdv+wqVOFUdpF30FWnnriL6dsM1c+mdIJmn2Zhhdybbo33X8SfBz0b1WNRSu475PfI
zL98ETpUdDBA9zq0VgLGYaTXaKsgZX6x43k+NVHW/YoK9BR7mVYoomZ0w5uAJr+rmLra7TjRrLcf
qjG6CirPPGGRiUtQUtjqHjK8eJZhEHwLEybadTsI84HQB0hWnSs33OURtf3TOIEHPFBbT8DaYe1p
fPFSgHlrTIbwIw2YgfB/gOuAz6Yx/dkkPX5NMFJONwKVnYdxujUcQtOun8s0dPoVh32E4xnRurou
4zpy1zpCZL91Ire6ppQV306WsnGgZ22BMJxC9Oxs2PSVh9iCHRt6V+loJMNxBwGtvZ9qlxS9cnvK
4PkMsOcEoYZ/buhjuo512+CREM8ArAH5VxEuCn79s7PnXK1VW6MseP9rna1HkrCmrfhM1E5Ipqvz
InAXjN4kVKL3XVy6B99Bj2KNtrGhJaX/YDa+tQF51CglTBeCZv2nzvHXORu0ooO7ZOBGyx6398ao
Wxn0DaCYnQe6r4V/V3siBcMeiW3vY4Htz+Kj8thb5wa5UdINhA2An8yz2WmLEC/AhCZ96gbdpUVn
0i+rLsN7I3KmaoV1pd50eGCgjHESVLZBZdOTac9dg21qq+a70q7AG6gwrvN9K+HErYLBTZ+kMdHT
E0y9QpRuLG1fHsiN3cAnFB98srN7ADOb0463SHRKXOLJs42GnsqkdYrl5Iv9/pvRF+qHAcD58xwn
qIWpw4XYRSeD92w5NHh8MPjZfFn2bz4fAYPpkS+x/3zjv76hkZOUTIZGHzQGWnglSpxDUANE43jE
L6z56OL8+llR9VH8oDGHXIpnnm3heY0COrNaApTAGieuzG7wlHi6F4e4yrFUwrHTQSFdFyDFyMCH
+/dXx5vD48RFyxMRMmmRs62sncqGtBCauhoWgRCEGLTQ0uevMBhNUzu6s/I03dBG4Hww8uutW7My
aRYxpUPK1Tz7yOaI01hQae/QinQ+UHNEQdM50DGvhobmca55BbinPLBJQL//zG+OTIxO/oejw7XP
RvbGueJ19v4B7Lm6ZF4Xu2ouoyuztrsNqmvn1MIn+GDQs7vBnzlNJoh4gO2IosVZLlBUo+7yrPEP
lDbg+4S9q09zatMrjAMNuvr89v2HXGKdl2cUsZdrO0RCtqaOeBaBN30VGgMR5qFqR/0cz9rM9lbd
yvGDS8/r5UI7mUuKS7HrKTqhXk4gz6rsprMS5i9U/ueSZiuUI7TjXxAaF4/vP9OrdwjclzIhh65J
OMkl6+VY+SyD2pKQl/OukTsU+LS7V8MYfsqa2YwPkcjyfvX+kK8eT5sWRUP6qXiN1IGX9fPXbgBh
AHEV/nYYpyrULMUs9amme7u9UOZYfn5/sLN8gEv+0+LeqCxSIGrZfF4O5hVVDUSpTI5W2NbdWgNZ
tyFx5X63SrA9vGO5dJ/05NdfgEcPJ9pgh5v3f8Fbj0uamN2PPAxdHmdv2IeqKyOvpGevyP0rJzKb
A149at9YAN/eH+rVBOVhOZtNdgCu2uK85m+VnaDjqKFxLxfRcyBQDa1GWpDyDxbeq9XOOAoFAg0j
XM4p/r58qVlr6sKg/ZYmsNDDeLOM1tg7GBdQ4adVPGJqL+rhgzHfeo0kxejA49ZJiudsV8VYHDZ3
ghlZWKXOLRZa+imluRcxmcpoTXz/Rb45GH0THPjkHFjwLx+wROxSQrhIjyoSZb6Bwx49a1uGLpSL
ufigpvHWFOVE5nwkziHduyzRv9aD6uu5E4OVHAsTI+EMyfsnJzCdTT7WFYqtWm9ajKTXdjjWR90p
/4P7/Kvjio/JIUW3AK2ePOzZi82tBgSMRRfY6AXdJfoED5mEXyBswl/LrIfhIhFwU4Ipqjfvv+U3
ppGt6DbyyF4tFcuz/bvxDYzPzKA4ll4D0rhnge4ntxLgStH/pOthFH16qWZVPv3zgT0qZ4JuQpsu
17ONnFR3pFKbNtoEeeY6aQ2QWdx0dxPEJtR1yJDJ4X2UMBLLtv3i+NBLVpCLHjd3h3llvfzOidH3
zWzQVhtrFR2opAbcmj0PGHd40hXiJcBcJ8vJnd0ISuY+6n16HHvn7v1nf7Xh8yuoVpEjlS690ee/
wsZ92AzAkh6tAWMaBMKm+TizH51CqjswXdwYcsv7Q77xnblNU62zTUJPNo6XD67rbhDQF7JjZPnY
YTgl0iTT7DaDwK56Dmf/IgeNdfjngyKVWrL6JC74by8H9YoGZyq/z45ejK/bLApU+jJtj13YlGt0
VvKgVWPs3x/0jQ3YkWTHyNPRfMWB83LQFAxzG6UiO0KenPrV1MCxvRiMsnt4fxzcxfiTziYTOhxF
5zk5bttWZ2snp4GMvsQsPJqpNinzLvaqQUrhZ0jzxQ1LliOcQOzJUZ4GpVpjkg3nIpVxSvfwYNCs
jKnothh957fOKg/PlBFPxjjwIXFAbL2UwDMvGlMULqKaSTwHSnZ3HUrK3cTCGjZ9HZR7R0POoU8W
qTG+XM5vD1UkNKQ5QRIJwGcC94LH3WdEOfbd0Al/r2UJcSr2Da6vngMbhILI4nuFN1LjOs1R+g0m
bxB30IuIlD65usKespViNY7Q89ez7Xrfqf91j7oOezzBS0ZHmhmmv7AFcTcTKPaHqmqq3RTatr9p
W19uWxOg1Q5a1EhTW2V/H23djIjlMDm/SGN/OsKxjpFXIyGGIR7PLEl/GAEBjrkLxiI1QPtdoAOH
flTHeviqM5TOXHhr/VP1Dly8DmsryCcyidaTnswDWiu5BlQbPoLD8y97jvu1msJhjVau3gqxQBZ8
v41PAuLKpw5zVcitcSK3Y5W1D7RGTic4B0DqQBNCiCytQcBhy0RzsNhWwB8XNBmuWePxr6mr6yvy
Nb67Dqs2uMuTOvuqO9vbWlaHxxZdruYmTFobVIszPAx9CgTR710YbR4Sf7XTrgE+blT9DFdRoUD3
sTQ4TFzvzc8aQeYn7EqLQ1tY1UOTBGxbddXd2V7pP2VDGa14XOcQO2l/inpDQzFFAje0lnuU7F53
NDfaOxU549GIRHcIooxmO9yY0P72nii/WXk7ZiRrsHNZ4zSZwCyhJv4AH4QafuH7A2ZjVpHjtxfV
TbMOa5/vgXY6An9e+Fe6K4xyPU3ZuKlolz7lTSZOIdrvYtNBCdQrDx8gkHipzr40g92Um8L1Itwn
wJFe5f5sx7vRrrknujIwbEQy81BcSHRwl4EhPTyFw3Kvxmw+gjLy9YUdDv2hkua4q6Ikfa6qoL43
5m6AIeelx1wEJcj1svkp7XG+h+fVX9mhAPeVptDqVji2QS8yHNnGOxkN4ckDbUCNpjLp0tC6puGV
XjJ1CDrst9cNgODNFEXikqSzdO+KqSubTcmVbzP14CavtCfa62GMVQPgcIBgWWB9EjpzeEUio9/T
yOx/KYBPACppfbLZugzbGyd3xcnLbGCcsg7Ma1nXxTOXRCu9p0iKSC+tY4fb6qxw62tot6Ny5iFR
6qr+hk5Qz96As4PCEigAtxf4Cvn7MLFA31TsJvKhtHQHu8XspYvedXbDT35XwgXKKrOC0hQOv2vh
e2twTIODgj50SZAN5vxpzir7ARUm53Hbe6tAxCRSygTQTJJZ8aVbys6G+To027ophVxFqSs31G7x
uiXjU4JVH72jyNCq95GeNvD58U7GVIoknE4fo9JtEUVIi1jY8ocHgyD5HsvJasY+JhV7w+56eQF2
DenTWDo4kmdIGfIC52J0Y9kR0n1+6nBhQdgl6CZKwwESrOv133JfR7cMBPtlGheLKJxliisEIvUz
Rp5FsGLjmx8zEE4Iq7MBAo1Omno/ZUFwWbti2uvKtEOsnLspO3WTDHv0bblz5eajOKCjSK6tCpqt
FkZx6Tld+Rgk2EQRXbQHLrzWARhF+uSPZbmJ0LN/cmMJjtl39TV2GmofiMGMdkaXz/vQd+Ot3xli
m9tY1WM1oKxvXUYNGEXRU9m5EPRtAEIX8xD39oWAQ3blgRfa05agrvscb0Q5AHVRLswn8PX54nxt
Ow/EGQBYQxyhwPwFKe1XEP8KHKjbFQ5ta1tGKxce6oVZuMgLKVVb4Y4CeHoUbpbYqxIe4j73Bq3X
BTkxCMFdRu+Y3cNtiOKWah5AjtEi4Zks7eAdgeDaqVt1GbUR2l6ChtuxNcx9OtTRTQab9diGuf8U
cpNVbMoBJ1jHfQtrC3Nw0ZijqKB7Hwy4joYR+9c0qRaDI6iZNY1GD9XoOpdzasi10D2yYRPLCGHT
9BD2gqtxp6sTtd3sMSiG9sptffe37abqEayNujXnQp0cf8IlTkSu9X0hg+9NtzRWRW+kn3FaiRV3
B5+WyqwCAbDAKDXWwDWexiSy9giKAiI+DzU4acQe/xhthx+E229EfkvfGrVbAgbqtme3Np8wACu9
DDWRC1bYN3PrOPVtV1JOaNyLaLIxqXs/THkj8GNE7on0IdI1cp6IC6higIaBUGBUmOhahQMnOq+q
TxLC4mHSvbpO0TB+MCitgEskfRYc0YxFXZzcBvXw84603lNpHdYDwhaAdOHE8rWnr0MjEMaimTLc
9DDI8rpv+0cx5Rvh6s8G3JPRKo5GEp4ML1kN1niNFn0lrOI6781fRCO39Ho9dsgKB6wxadr4Cbhx
occBLMp975eXt8+Tq64cjGrMoKI1prydAK3s5pRCAAZWe5pLv44uduLd9OxXgb0xaWNa+R792fBG
YTvNm3xA757mzS1tvocoym+TwHhobB9DV7QxtgdQz7yEtGGh3YS3rNJx3TT9lzz1Tk0gifrw9WNt
oV9t111cXHMDuPELewtbZt3UknZza50sjoy4Ja5d3JcDw7zKCvchLvufttsda0qcuSevurTdK5Te
9Vz+Blx0tDucquktyjy7QIUTfvULjNoKmZykAtDTWIcJpo5ZTZ+8eDyioXiqvPlXkyY/KiMxL2Dg
35Z1WK1iJQ+4NrUXmNXcsnEg2ivvRThhCiwuJ6hIwJ98bMABFHnudJzH4VI0XFAMZ9sZzQashbVK
JhgZkdFe2obYZ014pfppEw8FMCjnOqu6gz+6w7q19dVQ6bVhl7ClG2T0TpPd91ly2U443JnYAmM/
sdSI4OTgaRGifM9BJ3UeBgWT2983Il3XhbUxhxoOlGN8FSkQ2ZTTDQxFdexk9dS3n4fS3mB8+6kk
M7vyY3PaUAG4aGtCFAO0jpk8z61eTdiqFBm1HA8WhQXbEAwhAChM+2Cw/JgGsYG8YOzaJP/SQpq5
4tYKDRBBMLEagjCrTz83A241aMQFv9Un/FmRULguo7gAt2HfGv60o+EQomid3SRt9A3hoLfRdZps
AAntJxkv/M/12OIYps1m8XRzTu6Etw/n+bGt4kOzyPIn/DoSkz8qWeRZ+Fcg1QDFyFFTp+jFg+YR
86aVDZKNHOl3C/uGVe92p1CkV+FgPEdO/7t31c8gNHaNWfycFlzzmF5XI202Ye58Bp0KJ0M+m/l0
6PR0XAp2Ng8+unAsY8e6odEyWDlFdD2HBYJzGGrFMB0LKi/hMG4X70IuNcl1VfkANoK9I8ZD0zsP
0P83zTgcE5DmTpbfFUP4E2/Xz5JItO3trzaaGywMNrTq/fCMeCvqfksnwL6SVP6z2VwbMVL/EP2T
la4caWwDTx7cPm43njFOcDnbtRYjbrXujp69NXCpbaExSiU9xI8quE8mVzXxCl60n/xw2mkdHEbd
7CwrO8q2hBxtQjGd0Hkvx8y4mvC16K3mRhvzA7h4XHTtTVtDB0/cYa8SHC07AauOrzzlzg9DxbeY
0z15GlxXZT1WuLog5phXyA2B5Ad/TNWYLgXUIuK9vP2q5WKDPv4apL1dSKBYRm2tbP7qg0Cuk+kn
XUmb0EvW9Mn+SsP8znC8H5xdq7p2vzkT3NLQBBfDxfnXpKunzo13Hm4dRtLfVRGCxrikwkiFy5yn
hwbOE1gG69Zyw+3EQsM4tbqfEhpRPDB5WYJXhVD5je0UaxnCRgDxlI5oGnqum7QUlE19tPIe9qO3
ihN1WbG+DE1YIZoKJX/94BeQ5Mb6RhbdTRZFD5EvjrSUfZGFtbWlcd+6+CUjIhxjsArApao+3TTQ
pqheUskdQCMNG8ssfrvNuEfctg9b9lidUlm2jB2B/c3gh/tsctZiEneJl64R257occAD3IedNIKs
mEO5I1uS76sp38PSui3LepP548Y28XcLkmzVi/bS6tJHX/FWdHlo6IMFARRchQ2v3omkODSqTIBf
V9fpVNxGKXegIOrURd9MFOXwS74wsbvliRGFWt6laIv7KMPtCQYE5jHAYevRuSB0vleVue4D81BG
4b6I8GMJIS1NxncCNiLWPnkIsQyzwm5n2Q3ANhv3c5BRYb6DH30T4zouxnonK3vljBaINlZmLiHS
2OkWTsRSSV9pC39L6JTYfrQ9lr7VqfWdDSznbQipjttEv/Lb8kckh7sKkL0Os6PCOXzugtuAwh45
xnSFahwiYpN9KpMceyfP2bswToqgOYSAoCh/5qcwH74L2FWhwtKgH2DfOybMP2Fsu4Ipa2Ix4Ixr
UzRXQWSfbAHc1PU+hV4xQHSggIf7VoGV2EJWqW3mYIVRYPT/OTqP3ciRIIh+EQF6c22S7a3UshdC
0kj0ZNEVzdfv6z0ssFhgdqRusiozMjJev8YF/0RNzKZ0fFXTZMOluMZnGDR1dZmj9Fl2zrr3+lsk
xaunduuirr5m+sgsWralWx47L3qB5qOsRF+vq6X6tAZvDBtX2cBT30Vxv9WSR47KPOwn1f3x7Cnd
x9B/LSP7aHl+wIPWkmADix+zKm5xbvxaAoLJoJPmjVUNRWYSL97AEquwk/eshAlYq3B7q/PjSGtb
4+i41YZN40CoQHeHx3WRKI6viugp04g6NLX7Yhv7fOTLbRRseBG3IlY04iiM3QOU12lkPqvJc9Ww
f8Y1TjDh5I9lEc6F3q8NvaFuxrLm5MpMqq34HDnQ7WUKieC9SSs+9EQGa+p0MDqgrQRX5bo8CQIO
LCPf8R4EOjE+kU3cshhsLRh7e1dzAC/esE8jFSVmOBs6Ip805YuTGZt2KVN/HPsfdIqdkCTaK3l/
ArT9EeX5FW7fOw0ldo1SvgHpzPHJAxFgsxpLFmQ1CukkY1hk54WvaXKj9tYW4wZZwVNmBBWhun5c
N26YkRy44UY6tXUOz9sMlxHOQ6ZloVKmFPKkmqgGanL3WkIyjDr1T3ch1/XeoW3oRMeWk8BQL6So
f7jafOlK8xUqKuHOuvlqje4lb9JtNzhgJcsHDHsrU/JkM4gnjaWgbgGV5UTOC3EEEvIMqh0pnews
DahkkCz9wakF7nh97eTqRh/bNz4//vIonKL4UBcisFmFJS7lt33o/UhhHV0lw4J1rMpnA/5x6k6v
+kByepF3J40Tue6mkByQs7kMW37wq2jyw+Qun4ngaRgW91dGAk5M/9mgQSnW/McZEKidgEMysB40
qXJFKFIAHPCa9zmvR0Np4Clbsy6LVZoNO6hJwIvyu530OhE5JWEm+Y/iiIw41RGdPM9C1yuei0m+
G/b8lLMwvRLF9Nm66q5W3BMXDY6QhKQUeJ2WQfonoVK72h5BvlGGwStPVmR2EUou5TXqOUUREQ79
6IYgYcLZEo8gbtLdastDszLqW5Z507GC77MaXSNee/38Ofb5uXOcD+zv605Tzkobv4sYvlikSocI
AqyEUx22ZfLatf2D0jXt0sh6NY3kh2ghDhfipgyeJcLbAkDJZFAS1afy9xXSDItm2Khmd03UARzR
I9nOOMVkoVwqyuTAVohUrIZkzZsifWAIX2T2brpYnpSYAn9If73c+5hr6geAl97KFuqtcis3KPg2
ox7yS8NFRDyUn7nECi1kGiFCENw9/dQxacCD9+Y8zmAazV2fE1VreNDYNCV5FV6PmcTR/yTxX3Nk
bVVakRVvDAdtRgplmzjJqi0ZhisgctysvsJavNlWdnO0dmVZcL1KvQa0+ojBYQ+a1Nr8Tg7SqS6A
GlYuzkUXDZni5TPtmjdR1RvLMq49bsNVr49bw4DmU7fjTdJCwLCwwmEkaZOWgGig8UdMJoJIz8JL
oloIQdizCHKvJmtXl83JG8fXiUBZWy1gNLgb2eZHRUAZzIQR8MIv/0MQZF0/q7l46WhnwU8Ci21o
VPGX31293DV54utavzWn/NplyY427zCUS7OfemgtVIvh7Gj5KvfqfT6nt6iFLJ0oxr2qylM2wgcq
SaBiHBs0CgH8bu7uCnCCq0bVzh3xhis3M/dOZpK5ZV5KT9yrJbuRFER5hvtnUc0vlu/uthPfjfER
IA0DjtFdgZ19gBaiuqR8khNgNbBF5aKfnZIcRo+dIN9yxkM8oreWNoncHqmCJVERYIUbAql5NDWh
njqip/yODGuzdz5nLV8P0J2DyEl3ViqPUQefcay/Cp0L3TW6T9NAmLVIwTV5Z7o5foKWva/nlFtG
iCd2wi5SX9aiZMG6nDWP/C7rausisDLewIot9GFyFCzxmbd2y+rdIc9+bydcV1yfIX30qa4p0+vs
NOmtuVra6k/h58vNDNaERR4tZnpgL5USErGzHVwwOtU9T8VrquZvZgMUcybYmOFQwqyLchD/yAkY
SR+aMyAohyyPr9YEnquAk5hGUs7c+q9P1IsSG+3a7pdupQ/O0ZJNYI9ke7uxuOayActOMdIo0iH2
TVzUpFhNrRUH3MvYqWqNeyg1fbO0L4LcU1WJ6FCHd/CsxGrW4EaB0Rk6k4yYlGw7j4rA08cnxYKA
PNXND4CrzWCw0qz0ewVDiB/3/RfIF4wsGct0jKr4AvUULkv8YJfGlzGeruzj/GZpHiRmsTUd2Hft
sO6le3eWaEfjXpNZ7hAhr0TPzRKTX6oe2aQqcfSpR6kRzm+l/FK5fJs00fBNwJLshqbA0qs8svJs
1bcbPRSlE61K1u2CPutPGYRJI9E3CvCEdWKUh4yHY85oVtP6owbSOarapQTT5Ovwu4pefaO5ugxx
av80tnkdLGo1g1gRSlyX/DwL+E9WVcT1txsgTmda9cAws+SYZkaIZXM/MAVu0oSGllzKrPrMGNfm
rQvDlIBABkCw9GyFkjsj6apUA29RmQ8gz1Vtf64n95DYJpUONOAephhnYzCbC+kEyVtlkFA5udnP
4HC3VguNiEKCSkHGTyUJ5mr791ohjVT2SIkT/sxkuQ0xcKWpueC4Pied6y+IFMUSk/k0n9M5gXTQ
zO+RJo561W7M3qB2sdYKcbjG0iZbZ348UbM7HL0l/yhc658VtdIHaRaRKArFsU/tQHfVD1RbCmDp
D6TIFrzswEaFT6t8ZI7wnUaGw8gs3XBkBjYh3kuu37J0luu59Qi/jI+EnsEhzJw7ygCljzbfNZ52
LHctVCc3D9giQMyE6Vs3IGgejG6nInfOo+RPzM920A4kNb2WMmLZy2gWvzXsg66kB8DScdhb+d5x
h002xceS2AQ0+aNeDn9dD843c8yXFDh0X7p7wiqpOc1/dcoq9dQgM1U8R0aFd5Wtjb4t5apyiq3d
UZJWZZqc6h7wCqGTXMDzdBqV5F1XrF/LlN9WR2dm1OoJiXQ7tB74qJEnoiNRs8/XXaLcGre6ZTpG
1gnadmoRtt3qbbAoM0HbA6KOFzRmDSGvr+9Zpj9zG5WBPSRB0ZGyXprTiVX1ozlM67pt/IVpmu2h
rGdJ/aM5te7jRn8dMm3vVmSZD4LjuW9wDkQD0DFX/awQvX0yORPqZ8qLdNSZcDE4bCy6hrig5Gqn
tUXopbHkGzSSNe/MOYmMnxkDMsO/jLy75JcQD/5sWZorPbE+lNZYYxR+tnttpdoYCrt+4EFU9T87
JoWfFLlMKLFfR9Mljd2KNVQUQTm9dSrRbzBjlZ2EXTjWlq+47oncK/LHmUVNWnVzikXZ6qTBw4yM
/qmp8xY3vPADSwphRhogFaCw93Zs/EqKkFWf6PsO5ZjBRPKp5EXnxy1Lzt7CAegONCVCTcJq7gnL
G/IyqB46uAZdRerjaeLo8XQxnyYcaytztHn9Olh89gh6Y6FOqFgNDwmdvStzMZDch/DpgWixC3IV
00bUYV/Eh5kEE6hrzIhE/0Pjd1pc7TlLo3FlFi68vYmKd6rvQzJPoWZVN04dmJ9G/UVG55ZBC/Np
dihXKdErK0sbyBGVu/91RssKOqpuwgh3Orczx6qzqh/vSbZIzvXmpZ17Wuiq9rOamtsyTDa/64Ni
ALePB/vJwQf4qGfPnW3ceDj+6XN6EHYfmAOtBaGX4RCVR9OUxyKqd+xmBTAGINk42Oq1izq1r6OR
0HjqN62vdm6dvkxl8eaUMZPoJn1nLxSAEYpEbSnbTsOc44xnVv3vc8zh1HQ0/DxzlMAhcPogYqhc
9RZ4hEXfpE5/H9Heqrp9BYEStAlcdZayTmo2PBEe9y9NIDtE2fKbRfl2ACWXFoSZERVsKwoWcPec
GVbAUCE0cjWBNRPdcrU5dBoMGIfgU69xn7XmI3OKyc8Zy0KpsVEu+Hvg8QxQmOKcrngkzMtvGv25
rJTLJBiAGwlHTtP+lHKZAyxASuAQbR9mMyFrmOQKWIydxoiMsS4D5jV/hmCoYanXXuYAKyNrkox/
QkVNhp0mUq2hvnd9FkySPLbZGe9JpN9JBin8Ri+OruyeSBk/zQhmBVmSVkSJWmtsdCZS2Qm13+fC
vbhu82F5rj+Z81MyFPdkcYJqcJ487gcYWnsvt46VrgGikaGt5zttKLS1rdEGeMlelurLbKJIZqJE
zNfMryYjJtHMxp2AYkmX8f/ovP5Cy2cYZmETNdN31j22om24iVPbWPGl/V8MkNNozGFszm8MkzZC
PqKz2a9zxoh6r7A3+gRy3OO/gle7GrjvV5PriNU4lq8kb+90hGlbcbZOOt6I7n3qgUoZXn7QW28/
tUzpLetC3vpzZLZ/uh69lo441LV5xup5KQfAsBOJ17yqBF4frWXBHBFD1BYkP6b1ml2rNzWOA2HI
I7qMT5zudtKHv8bGqiWW6S1TQRQ3jnWPI5gyY02YKyDqVTYPxGJPDLK6l5jrRjHnOLDqeFlVWawz
unZoOKmUV4PNfM+u07dIbbHLLCw+YHSNW4kjQrB4IybmGdK7jSSU17oBGqAGr11QkK+o5zLfrKB5
6qqCG0Ch5YUDnz4yW5T20Jom2dVMEFKTD2PqPglPpHwBWouo3Us44OVsnOM62jngIbtWBnUWhcX8
YA3p5j+yfcE9F5W5Lkhe1tplE7sUl4+AHS+qOOocjCmewdg4kbck6U8gA1Zm3VwSA/1YCmslcuVH
9aqHYBnvlU55EYr4hw52NiMAVjLNVwKNR7aAfKWuX3Je20wsu7pb0EKges6atnKJ1CD3loK0IXei
f2G6HPtznJirUqAOlPVlnimbW+NfryIiVp3YJZO3pVjeZFJXsOq4d02JCHir3xzVfIkmRtpTbT2x
K7+RFWV9aoVO5r3I2vsbjOy7YD7VROVWW9yRnLnZpLRId1of/Zh6dVajWPXNIr8X7MyAv5Tf+UDd
qC2fElCQioI21eY6SdRTncqwdHQSa9O3Ok1ui5espWRRMTO7Cihe8UkA9l+7LK82AcQQJ+ETkrw/
AWdxQZA/DHKLEm8fbwZxx1+t+ounZRONjcrwcM7DSuqBZusvZVptyiHBu/jIjEyU4oskkD03mSCm
mhhd7Gc7r3Y9iITLFQeS6uO1Xqm9SrwpCKdQdmJfJTazlk68aHCDXTs+wP9aS2J8aZ1SJUD/+zQ6
EqvdKt0zernIXqyjRzKP7LudMpneSi3kv36yj1OtP9YqFlwN5k7T00tCVvg6E0zMLA0NyYOgFl/y
KGYk47Jg2oYgP9fLpO1bKEKQ8RYwj6x3lPV6rIxwQYaEXubxBM0HTUDWyRQfy+1mNF+xad4alf5n
brd2pa40YORzXH63itwSdR1mpuNLy/tpM4ATRuNgOXJQyTzvgiEQrO/ww7T6dVS+hKshK3Go8qEd
mIQbkA8AWjszgCGrc8KqMx4UMm7MxsEN5EIS9ihZebH0yfzDU3iL02orOoRDSfNDEsi9jTBzjsoa
8CJTengdrpedMBGcMBxyiSkMo5xjmSSvuJHWsp8DJbLecH+eGqogCKRBl4//aBQ+3NE9ey14L/cx
Hus3YA8nTDMK8crgAGolWVfZeMiq9os3/0eT8rubU57B3B/ieNMJstv5cGHxudmHzSuQa/aOMJw7
lx70r3KjtUVYecsViNKaK2qNV2c7VtpVMmZprO6Y6Jg7Bi5JF5SCUgQk27Ael6yNjrhCnYBtwG5d
l/1YdQt8aMRjkX4nhbsflumrL/+J3AH2oZhQtyrfRD6iHUlfZVEzLynOHiVOhPgiljyQIj9YqF7k
xRMFH52MEa4UhAIVBE/NgFca1TpJ9XWXjqcFp4Mw61f2n8JUGQPPBLIO0dSHCdSTqGs82a2z7Uos
dWQccc1Ac68pmoB5bVFsuMid8RjBwtMr1yBemxGuM2QHe2STu+bn7SlvF3QDANsnUl9D1St9Jx7e
LEXs+rna6TjU7FR9juLpr1dKjkMCiTN9NczvlYhPrPFqRLKY4Thr53HRn2qACPDL2E5RdeLX4g1Z
SCB+QIyqzpmNmDZkarlzM2VT9B6crgH0LT2F2d26/Jts5DM6QNSNIW6V59zRjlHyW5Ewr2cEaOu0
pzrp6IMyn2caQ2Zin5b6ghwxXUeDk6btLLi1+TaC+dCCGl480lx6Qbo1RVqcMJsZ3ykkU65AmtOh
6T8YPTRrfDrdqga5rZO9NTCYAGL1Nw3uZ5FW0b6qs7XSew/Jbz9rpGLM5skr7Wtudk+NoZx0u+B4
6atrEfXnOKt/mxwhZJYbwLpcW6wae0L+JAscBG+4OI27Zq19T4A4fqqPemaPuZGhIa13xXJIcqFl
92a4uZ413J3O/EGoR0qbwLC5+3ROn2Kb8kZRaLAGzqYi0PrXWjG4L110DVU4fqNSBrdK/6y79cuo
Ru9wq08LS4mJKa6T6z0vo/JENvdWgurqNHZ3RobktbKdE/3UJfELQQhXA0lcN8TR0sf7QCHeCNiB
or0Yi73KEheIB+XWYM8X7KF7KKer2ELxRu9RGyJLYHgjoaSBbn00UXU1rXY361CZejeA+vSSL/2L
qudPi3B9gwR9hF9GIeJ5zmKEkPiFucm88urho7dFWJndehZ6ysiDsOA42XaxeGZKxvGm5jcOwZDN
mZaekM09qiM8J0sXxBgI+8h7g1Vbb8yEMwwcin7sqzbAR7pPsL+brWd9Y4ZkqU4ip4eli1UF5JV7
qiOXYnOk8ogyazw4Bqg9zI3kBSclXywiMjM+pLX5MANVnQsKDcRNt+u+O9f5NyvegUI1TB5BQTXQ
Ry6j5EG/DSKpfOWLtRvBvG+pyL+GwToTYrF1WBlpu6EMkmGeN2Vp80igFuvCOsmYFrf0qqcFam45
5k99EfmkDxEn2eX7rCm3rZn6yKcbJ+o7DAyCxHwIUKykPJEmcVUrbTMr9ZEomVUzo4vZbK8qSvVc
pHAlhPXkTchE0XBG4t4QG2jccHnhJLJq5gYe54GoMjwantusyGZfMe0+dK2+rvKKQYCyamyD8tnc
ZKUMiAZ7cuaYQsMIW9Fvazt/jmzk5mYKrLS/xhWY6Iz5WwXdNFSNMRxLTvu6MXsOszLbwLrB7isI
8TyUpJncdNaw75IQzV2BGW+jugw7+ESBrC5uW8EYBmC0ZVTDz4ZdjRYaK8r/GxvwC2DazB6+PCnT
5MtcsKzDS3B45Zq5//a09hfa5CYuxdrO4CrnLM1VD7YdgF00mpObTGwLM6cYzU3Mi1r+KCZgBy1b
ty0uC0N/a81mDlSzeddYXTZrSqGO4YGexpeuqI4KoBGFhMaie+0R3SovesMPFXCKhOxDrvoeKpEQ
VwU3VuLpV90C0tM3jB2Qa+yBma1YLZ29MVJtVzgOvLFl1YmBPFNOLW1IqFSNq92MoRZ/QucAq4Ts
D3xttusQK9HZU0qGe7gaEvRMrYBqOST3zNrQ+DDbKnmilDwOAWCFsagDFd9Wx+xxML/TxkRezI6N
kV9obMIhG45pae30blp8R7nmDdcLK2RFUID9AqqdP5GKYKzI0tmTOwWypdLO+cOXl7t0YQ4TaN/E
rk4Cp3Xtp+XSWd5OlcpKHZc1vwAJCQSZCMduVkLH9usesGT9o2m4ztgNwKeshSLPAMwSTl2EZ4gY
u4hNZK/EYlPmJ0bgS6AZFR0w3aguQDflyl3RtRBeiV9k6QEXNvdwrX4qruQJoHBfckDRg/1eGswR
Yy256DkItVGcY29egz25Lm7PICup/dHxoBi2/lwzrdUnelX6V4Ped8IaI3MKNUBawlU8zOHDDllk
+uXYp3GFWmD+tbF0Oj/tPMpgV8vjf2WkmH9omeVv4/Y5+aTtdLKcrkWRG+f8fUyqlqT+OXJ+O3IU
t6YdxSbghFq0n3Jw+XdlJJ/MryoNWjWF4snJakcGS+VAFyUhy8aPrCjLXpNC32uFQr0kDTLLYFa5
QJ1q8leDpaiqVxmzkrvyfl1iF+drVNqbNNW3ZhT9Cu8V6HAAGyRYSnfnjIzRrLinax4lCdP92V4o
QdrBnPwy4UOY5B8q/T+7Hu7p9Bhotv2BKumU982rin0ZTy3yTQLZJZkvFfGZKpknXB346+0Hgdkh
TqURU5h5vNilGTiEYXQkMDS2DPBTh46h+PPiPWnIupoJBa831DU7WQOr8ihF88IYsG4BfajfDsIP
TAxnwzrji5n1F5K8sI5CnxvM4ZWzHVGn2eI2r3DJ6bXfju0pVpVvRh6QnxwjmAgoYhN7M3AYzwoT
aJV2usV/pSAfgIEKGf56yPnllzarHw3J8TOTAOmOIHKYXraTvGZq8ZPEWhkmg3VAl0VMiv88hrt9
PazGCr4Ka17cLiHuYL5NIBYlCEuhrMi8PDvwxX13QeLuxmMru0uz0AJF9IssE/qoyms8n0HDYBpz
K5N2g/Zp3ii4SmimoSYt51Yz3qwh3dald2D5KdQq8UWi4edctQAxizNv0L8WnzCTY8MN8aGvXCff
RHN0KyblJe5b+EucPOnct+G4ZOcxFauBEU/Tul+Toq/tNN3ZOe2ao90TV3k1TDjCzIX4rbZsfEM3
01cqLVFnVutxIawu63+KagmV2T6OiNtc01xsxRVHJIhDGe9T0bA3ocGRSjZuFZFolzUhGTBB41Vn
zxIbtiQ2faY8T4L7pcviw1hTWpeY2FEL5IwNQR1YcuevKBHwh+aCqznghsvO8cgLXNBTJ+QG6Hm/
1UcZaBKZzaKesC0bVoT6a8QuxTaD7qr91jzjXCocwrwAs9YAZrHRCJRgdMuXmaY1lx0Z1sKEVM9H
EYtdYWAFNDGxmwyQjVp7aYC8B6lLkqtutodsAZaU5JLGPzLP2ETXxcDxAysIe7u3z/D5dAvG7wKe
jYr3p4w++a1eq6nE78FUcnGOKD/3om93qMjXuUt94IKXqcEEWCBTN1GSot5gwWC14zhgU/AW7+Ya
0UfOSl8at2Fkpz77/79DwarAWLM/2bSPUOrT8ogDEHia5ttsurgGFV9z1F08ege3HEI8zQxOUB1c
Dudy1g/5YgQlr4SPG8Q9LjWCPtCLUbQHuy2PqUHu/IgrsWi/zax4cUU2M9XoqrCLwVSKx+gK2q25
lIGZ5buUKdGKBaoNPO4tYsmtm9wvFdIfJiZfM8Yb98d67JpAYu0A8kP5XOKqghq6muUlQgGQ7qlT
qquULquDDi+vuxW9G+rAA5FQtDe34GSPMiWclyW06W7ZinuhrA9Hozw57ZXVrbuos5jnonqjin/Y
pTA+wVhteirZJbbGtRAWDqdBwtni62SRg1HaxZPiHqsV3Kik87WJEWHk3ZqRe2+YLL9PuIOkW66F
mdG/epdIea9tZ1NHKdabZkubmQas763beb6PeGKWnsFW7KkjlLKSIA+/MTPWYBS2Ddq52BDQdyFh
ZJ/G6ra0oax3qEGETUOM5fZGBeIf6RIPou0tlsZTT7sZgxLgZNwPA2ZBwJhZB7xs0dM39mvWIpNb
DEfBNMRXszZC0mm/mwaDuYd7sIcdyam9FcwSUiyDk/Hh6vj5YYczQAOEzgThLCcGH9nYBa0BhUxE
F26TTVO0nBLqaprSnbDmdTu6mwZVhls4mFiwidXpxdFGZtGig8nnbExJPFLbvEHmYXeFOZdFvSDl
7Htx5qP8wSOP4INkQSOVdzMzn5GgNg47TpFXbDxqSFO3fMmnb0XJR0LFyAoC1rCh3iYPq11JGezJ
5siUBqPs8FO2WO2GbL7ObgpeOw9is74X9H4r2ZJ+TwB/rI4nwsJ9tW0vxHk9LdOWFyzdyMnVOGyF
yYBZRWm8t4PxaWnTtxszB5GoLGpXYhVO75rVnBv2NLBvRvjdDQf6kxmfPaFcs9n6mzCN+ZDuiOxY
5nNDrCidKm/NaFc7dbAPtTA3MnUOVaf9c1ySrPKHQfbhJI1kvCkIx0TYoB7Cx1Uww2HmSgxqn4Wq
Km4iU94qvQ/zptq3WbcDcr1iYnsq1PZM1uG6h0iNvvAvI5mOa9TvWRhS52w7prjoHE+05Noyo63c
4uAN7lWPHuZbah/Z70ez76Azy+dZxh9ORtaotEGu5XuNYoRImc9KAaluASoJB917ayzzWiX1Oe8i
5OjhkLJqV4jh65EKTypQTGovL3Pc4wAceaOnwQzKmucCSfQ7x/fjj3HBHCDL4VLVFAQu+Cu0DBEM
o3tPtWoX69HWRs7lp74z4fmWNrq600luKY0iGkN+y6a4khv3EnnUt5T2PXWTQ2VM12xAaiqgL3U6
BEt5ZJmEzsNKUAKFfZqEC7iwYK2x0pR72+cfg+Uxg4kPnY4ygJz9lD7WXLT25naxr1rDLRoGWsqO
FyTCYZHEEfNr6bsVLNxpQgcifEGFETfAg3xY+voE+muHMXLB2tR1WAwbAAxrmGvPxghXrpAJCOu6
SlmJNOdNJKxNixkV5wx2/OavYHg9J9Cbunkofa0xDwlBgKsG+JXFDpBPjbj3Wk/6VlfTSmLxsGT9
DyL4nzM+2R4uDbx7/B7O3Sr0Z+qfY2zmf3U1nk0DS/pchl4n6bbNv6zmFeeUuEQ4BtI6wxOI563V
oKw3WOZMWR10ginWMo3Dzmt/k0qjFS4gpLsx0HeXmFzMhJDIJrS+dH6x5x5ud18d5VS9zLntIeg5
YY+4yt0FeUaZ+kdVf6v08WLhKxK1HTNDG/dmbBcbAr8OXjIjQLonZsS+UiqUoHy3pUCHMA0Qr0af
70eColdL36/BfB1a7hhmQmedkwwac0QnNbEuV631PDprkfoJW7QKMFNtpm6ArOeidXqfRCmEY2fs
ZZFSUsIgdyHNBMXQ/UMFYVRYxHsJIKTWlslv03prCw2HfRo9vGL4XNvKY7PPYa/yMfpKiS5jqLRJ
HPE+G+Wr0zK8LGr9KaPGLUT+Yo5ZINkJ4ZPcVaUBbGd5hlVoBsIu1XWeMTghS9Mh6MWoyf5l7Oor
ffHY52k3MCUf37qBK5kFK8k0e/SeM51QxiZBZkzKb4M7HJtVmNIl5W7hk1P6k5TjiSiAdWZnT5L/
i8qQelj6NezB+6hlv33S7qwYCHk+X5you9gJOXu2daMYZMKvc9NqNmVxHA758E/I+a/q00035udq
zp7GBje96Yg3h2FZoSGokQsQ6HzWHF2nhPHMgEO6H+c7yyrrqhvBg8csKtW8rkmmfrd2fVLT8sak
Mujn/GbEwDryep/2YsMkFAVOPSyZ85a7cP/UAjOtGR8eHVA0GxfiN3dNq37oXsqTNH440nyxuR3c
ZTzVgvD+VgGGa57U3v0DIVhfF5MZaxH/EAGwW1AYC9mep4TfTF2aleoOKTurGe6+2TLROwSXWfXs
yfYIdmbclSoPCKYtnWy64WUcGzB2JqJ+zlFQ1zjTTQx9Xfkb8+OE/djv6yrZKJE42J19hpd5VLDl
ZI2C/8FqdnpcfzQzkd7pkm8tU7/J2IGgBlgQfcBjgqnKr54fU32sCNplfdAa0n484f6V5K4yGfnq
1OlKJM2XsowLfWauomFN9c7IKPf0lrN/gaFZLjlOqt58JwB3XPWKYwcDrWtSJGvoA38ssR2nvPit
syEK2Kt9qTR2ZBQmXJmqXceYXb6KLWSjiYxVJ3FsCJyR1vJNw/pSmfVzotZ6oHTjNTKUf/NsvhbD
RCWUW5ueyeQ8d39djSw/qOabMEBJoQXZAEoVo2VDu2ruUYUPfu7JhaHFZ4PnCT93Hy4JWxBs50wh
UTZQkHT7R0KOrjzjPXYqdavmTI+Sdnk3y+HcRDB8s/qtLpWwmPJvdlD48pQ+WxOT/utW3j1n6Y7D
Og1ISjhFRrtZ1HIfWS3oXO1lkMXP0Dn4BaJdKQe5XjIrlNh1njViX1cd3hxmOc26hZO9K6fJDcUk
txN6haVXVZhOFNhRW88r9sn3o+sqASAh5BOnwWiSumw/1OZeN/unNDECbZwctoS0ELQUx1f7t4zj
ppGOjo+b5W8s8LNUUOCWvUiwzTgcDDTgJldjlPATwNGzW2trFs5KbYzAmtvn5T/OzmO5bqNr11eE
qg6I0503syiJQROUkpFzxtX/D3QGx4RY3OVv5rLLBHaje/UKb3CC58ZFOrFEiWtTd/1RFf3BKD3C
K5xLVef8yeEUcc/Te3wqTOR685pSD1Tdif8Ho3tUpo82ZCVqj+SfarRzhM4jQCeANcuxVQT19qVp
gmsBg5fBd30Vd8l+CCwYjPNtC8jcV8zzipDmFj7qEdpzwPzFrxhQ1iSKu4xpx1D3zybieuQxrJQ/
5leDn9zKsT9y+ye7DMgNygcYW1W/4wX14wwHp8YZqdQlJQ7XNWHNcZks2D6KeVbaJNfAN1+swr1L
wviXsCaXvNm5ykp/3GHZWF0DekUVl5IthCQQFc7SbUOfyrDVtcyG5ylrH1Srj7HuHpOk3+VJemdn
E2dipPOXfnaycZsG9MajaIfKcwsqgew1ZuDhBg3jOEmGWupFathYlIdzZijDs6n8Q5XpG50xP2YA
RQvuoEBfMu11z0kYPjqBKg+xmJvPYC0UZNiU8EXkKdjznPdu15n6RmClS5ncHHKUuIE2tmDbAKvt
pqq9TWJafq0Tj7vlH3JFwdf6p4Iijdl5fJ2Cu9kgBfgLgv6VbTp7NItPlYotkmB9qiWIgijsr0C7
eYdo7DeiH74Ku/rksIs3ZsTkU0TBz1i7uwn9MnMJbDQ9vnl0/lSrviwWoigQ5PkJsuGwseIuB7Cb
fHen8MFFX5RmFjDXzpzvfW94LErj3pxo9xizTdjzrh1RFoAGh31ugTgZo/kudcxbOlabCfPi0BT3
OOxeI0UJ9Q0tg6icq22gxmpb4o2nEpQLSXjuvHHYjFRZYxLeo0kPHpwZMZB4s8tPBUDOMcq/5qmx
wVrmFIn6KNPxGiLHc9MyEMPD59pR49LUPlUGbBervms6/yDMmk/SH/swechtF7IKUKFtGDRQjmb4
NVrdRwAH2NzJkz0zCJoH69mswRbDHXhAYdLfKwmtIbOSH7GHaKq2O3urQzLYusEXVY47vDoOQD6+
NrKAx2yLz71dLl8OVNWEMXJfH5GChWtetQzJTTQunOC7YxdnOaUnBKVRrwk7siMYXuj0Oowwe/Ch
euoeJXF8h2v6EwXjfe6UNxEeTZSGxk1vpf8wdEi34wyjs4Su0HPJQut3BjfcuZW5METzUzYDNHf7
R8yHWhyNmRcSmQ7cn8dSRp/LtgFhapriDDqDsyuK8AApwKCVw4zdD9Up8fkRpGxsvdAuF4feG9by
bNXyaCXtF7cd230GAsRFNLhUE2WRugHD8ssUzQu2sxhEl7B0kka86NTnPQm2mrTUz6IvE1iL7QT6
JjHl0bGoZJFyPWTMR2c8D2xtfrOBc0ai+WT3BY70GUK/TH36YGnoDe2w9dr6Z1ECmfb9+TCijk5N
GpSb3AjaDeCuYWPQPKn77javkIBNEcXYtXBLibwj6KlZR6ia6/whLsrfZsmdFTH92+ZhYG+DZMKh
tyXTtM3+1eL63bSMYjqJEWuAwqqb1PcZp6QIuMzpeL70pvM5xxuYuuhlbskIBhfbrO4hWJizddDe
wSLtdmLI9jJJjgDtUfiMNFRSZn1x85TnLhSh/sr3xyfdOYeE3rvTt0CRVPrqhMa9ESODDB7OVuON
NUY/uzy6aafp5MNrBXR/O6GAj241tr5iWQ8nO8Kbmg8qyL6lcXMUmXFTMNE4hqQC4PP6rwLQ97aq
0Z/E4umHFctTlUORDaeXeOx3+F/3+yYW1aYK46epHW9zAYrRTFAeNZD1JQ59x2zjlx8UoMm66bc1
6mdSv2+BmtCQGaLbvu5PUSw/94ug9lgMv5h1dfD8xn/EqOGQmV8rh2x6gK9Em7C8rSDWwKC7nvoQ
doMB1dap4XyJmkIlWzasP9w1qt8jZfzc9sltK8pj0PT3ZVKM23gSMaBUwwc/Qtnil6baIn0OVKc6
VNYEIKr/LkD9ZcyGLC7vfZX7D7Fih0SyhjzqGIx4BqA8lRl+TUv9Bbu7l1gJTJqb48jbyXSB0YWl
vyX3gPoxy6dQx+NGNaQGCjnxIb1hesToEuPgXbNgpzC1uQdVQhNjPM6mvO+t+KbJRL1rQHTS97+W
vnoUHpVq10iykMK+8vLky2B2pFhT+Tg34THynTvclY5hBgQNI0uQQQyMrGnetriMQzW6QsadRpUT
XIdVfLSl/jaq3Nmj5XmfAJMGe0qDwhvST275OyyA1iAE8qpD2M01iGBKXitGDdqaaXQkvz0zz3ai
EI8+pOpt0plcUAUAEZzndt4CW+m5zWufTNNu6JybHW3c+EFT9zC7AkuF//SJ1s/VNHhfpjx/Vjbj
ST/ZIS5wmgTXTFyiJJkLBjp1+VKTHYdSXVmNsRmF+WDjGY7u17WRcvJ6+WMys+vZQ3nF1N90Y58K
U/6anOxpjMQ/lY/CQ97fNXF8Y2TzS+52D+yvzwZXh1XFN8LDj4E+4QyXIfG6h6bhsp2N8G7s5M9q
sPimzUkqhtm5/xpaDN6lmB9qwDYbzzH/CSJiAdU6FcY1EDeA0YIBdXdiAnAVNcRDfFRoJ4Ojm0um
Msm+KSA1Q/rGVNbbGbX8qfvg1mdCOw4/OsK9KtJbUsmvjps9oCfOmWsKxmXeZ4wM0aUr720T12GK
pDKnK2nN3Yuf5iQGGWq5EAw85yGwf3tFdt975Ul2dKFmVl+T/oUVbGR36J8LJR9q6pTMhwQ95t+i
oL1dzBFhajaALRleNbRjUF6wtkEGpbZuv8VOvkdP8Ysf9Ufm7rf0bIIlBt6iLfxZV/pL5RXVJoir
B2OaPpOjj9uowjsFtQr6HnBMTbt8QDXiIU+HHy7DRmHG974vDyheMJB2oCqlMyLDA/jppGNOXDc3
unXu2Ss3QSmPgbKja9fv0RqIhu5QjdnXjNvAScqjVs0e8MB2dpJ9G1a//Lnmi/vDZ9tsyV2C+lcG
LFa7/W2venh+TCJdWV6NA0D0sr+zwYztB+ISiTCNA4Beshxv0rDZ2T47JXNpZIQ2GCTvm0F71qjV
ozYr5O9HuPcmo+LQBtNjP0mMNxa7pNteBGoTOPNViA7zFgGH722XnFKrpOerAFMj6l6o5N7tuAGC
adgGPsjOLLqBb7FFcwTQBNSRCDhGMbvfe6O4KnrMhxoye6zs955sf3QlPSIIlUg0BO0xC8J7x23u
0Znf2FPxTwChih3WQjmVw43d9V9wl9mgrk0bEB5oq6/dTu3rmC5VYCeQQasTnHbojEjkhdXnmiKA
v3AjE+JCpb5ZLQ7pOriFF73XZMSbAf6CGy+yFCkcrLYmkY3zH83S3uBaAjwVovSL7EXgvXhD9Dxm
xn3qz3t4f2c0QBigM/PxpzvAVC/MPa+FM1y1Lo2IBRUUEM+rbh8w8ktTwK1Izm6geJ7RvP5Zyfwg
OvNI0/HBYugnaultrWFZgCTZNX18lUi8yfvwlGAc3UjrvpZc7lPT7LXnBKBezYMRWo9J2j3D2HuG
JX4OTXzoYfbfQT86yczZVTaScUzJEwVLnfv8CYf7bV+xf7OUvqi3YQ+/iMr43aGFETbhnn05L87m
UK0cKit05iofZnEmHlUJz6McaddPbJspQw2FxGTOd05L11UU8uhl5ZkHv3pjCveimm4XsF+FU0vs
/Yqd6R9HRMzVgtvGlMiEwaF15utRiZcxM6+izAWQpE8+kkFtAVw3HK/jmGquTDJQYNZ3W/LdZt7c
yXEESYUL7mIgxyo7deVBFFvU/LcJmAmwxaCxGxfsmTvw+kZ702t0w0jjZje7E7x1wBwYV9j7wrKJ
UQZx3NtOQ7//AwFsxLQtmZc6qviE9zplLgVr3fQ7nzGxrkPsG7rnxHc+dTr43Cb6aDAMkqh+zX0L
grwg4mS/sBX7WhTJMR2dB5xkztM8UB8b2S8kBqxnTnT45M/wztX41SVp3QRNKretPT5UFVvVYUbj
euVeUh0GMfPVqOTokVKzc7H6rC3xQlGI+oG4W1gIyJScg1qAUVQ7y4MDboew1MVABE12duW9dmn6
JZ4CxlTca6JKWHm/2ZAd3hXRizmWp1jis9f5cHfmh9yYj2M5fZ/66ewtRGM49sAZWijbefccSZPC
2tzWuXlBZfIdiT5EDwViwcx5kdRf/vvP/+96H1EnprYwk6sJPNe21DTX6dPLz3lNMPhYaEcu2j3/
UrxxLSHAoyGFTP8J2rK5UrTskPVB88n1TwpAL+2TxFC/s3EZkCvPRv81LAuqyEiZ3V1IUobXT671
vdCNN990DpNWZA1sl1qvzN3hwsv9sUxYv5xrmXAy8Jr2sAJ6uxD8K2DIA3MBV8XQBmIQUpyt0aU7
XUEuro8gnKn/Ea0XcGMy1R+toc6OUVpBHOsHatsoHcLHYJbjgVEX+A4fV5fh6Mowo+0ssuKLU2n5
3MSTfRdji9fsLENaA1UR+C0jgCu5G7Km/kGnOYm2YyKKa5onDIGE7lHtCIBgkm163izpnwHYv6BI
pFeykH++jkfKaJlSLqZeqwWA9Tf3TeUYC51tKm4qUc5fA8ti/JXTanPrmHjTQWLV0ES9GG2pJPpp
pSWTPVoXFfPIEhfLo4YEdzeOdktE6APGgOBEunzvDZJkxJsij4u8zB8Locho5DSg3txOxT7zsu6m
Srz61jBZlE1ZWd0MWBH9emZbbpycnNntr5vB9m8k6WQL9BYBCtHGYEeSiR3+33SoltWwcUdCC9Uy
TVSRV3u1aJiKYk1onFDQKK7LOe/Le6NCnes0RtiK7sl6uXo/PiArJao/z8S97M/RQPlKriS1eyeq
EKOOeGaeGWJrqdkNtknU19kCPifXTwb0DPZjYIBz+/jRqzDw59EaxVf6n4vu6lphewiBQmrTC5mM
6eTRBC5AG1ZPL3ZQiAsbzVk20uqk2Ui/20JqvgtWGm9PGiJ1oS1sMzxnyBRndE1dAzWJonZ+Tm7t
IqrQMBcfudGvwyjGL88Jp3MTyOlT0UJibpjOUYOFSAQEiZLf3BKFhdNcoJA0UFahOpLZX1FfptEz
dF79CZ82dT9UUfwz6FHyPDVIndlE/tbAnBID6u6pHNpq1+jIus31POyEq8q7mUqPvNhuw5sqm78z
QETyIaPbvjV8SrrWVvXZCGp/72PxsIzvytPQYGgJLImtaOqsPsNyUP6CHGOMUxJFZqvL4COPOrye
K4tJXIJcHdeb1JSrnuBcUaMuWjRGeqPFKG+IzNUZJTpQvHgHL7P+jNQ8i5F+UoyMXyGdZXdO2rqv
k8qNo2d39bXhlsYzGlkQAeIm1LdDpcLXAAg6cDPDrYHq6Q458/+8edzli1paL1Z1YhU5+jYkLast
jC9g4p+8IKJTAk3LOnhOBEPu44ctkrjr3cMlstxWuMFjE/F292R2HxXFmMTnmjZteXCsMvGOduqq
Jyyty+akzUEMd2lUz+wCxNwOHz/+zyH86/me5VHN20wK/twj/7owhXZGkFBwW7yUNmPZNPp77HR6
Fw1aHkyKIQSE6DJVo/d7KvnAUWl0XGT9JQ/d925TdKltG/cHJJLdP/H8Xy8ymuGIj6qIzp3jIX4w
VX2Mhxi7rthFRuHmp9Br+xfQpvUxGgVt+C43nRatpjZQJ4X1Uwlzpox+pjFekv9DOHGVRkhZsVK4
Hrz9SAZkZys13ejMYVXn1o3Lh9DwOAgs2vOFD7KICK8+iCM1iShxE5Fua7X7Kk5cWY010gMmicIm
wr642Bphi/hSEubqukvigCwvTnzgUFECaZYenPW1j9LA+Pnxu7wTwFEQVIrXweIOA6y3P7uU3jgp
3QZny3HKDFhzhuRFUAn7vulnKzw7KszkLikjXV64Ot6J366rBUR/nMNoxa/SONeqJoG0E0dQ9XW1
E2M/h/vB7QW1osgRJPv4h6q/ZMLZeotgoi2wa5EchLe/dJrdDuVZ7NWa3mey341TeoccMZLScsfX
735GnWxQ27C1h4qQ7VxD8W9/VD3Ctzs/Hspkl/ZT8bMfQis+SoidvxU4iKssEO0ichAA1Eyzqt+E
tk3nfPaa+fHjX7BasMWWY5E5x6bOUhIDi9UPQDijmawQT6uI9OoHOkQyBDAyDy8+t1N9YblWMev/
PYzDgKGEy8dxl9TrX0c1ldEweOyY85gGPaV41uCH5NuwOjO8235KFDtCRJJiAN35XHa3H//U9dPJ
uHFMx5Ue7XyTtGKlwq0YxM9jHof0eqkrWqdWJwyZmkOQ2lQzCeLDcx+k59JBgOTjJ7+3yMsTbWKA
klgjvf3dkB+ioXFDJHrtILmNLQrcPCrGZuNbevqvDhY27ErXxDcS3wVHrb25SppbYxxjn2P2REAv
G4JHI/a9KwdBgQv+dqtMmc+JXc+ijk+upPAlWR22Ic4M5ZBDQW8czdd5niAq03FHmujj5ZN/iaHC
iyAlx4zVowuIPfvb9UPksci9MbfPDkBMyKeJ8ugTGtNCnI5TewS/E8DoCwDtUIRXCgJqk8JfGhzj
yxhHNukGvT+Y8X6NnlU2gmnOkJ+mmSuSufnvwY+wh/EFDnx4F6rViarmYkrMtnVP0ygZ2tuBZz9F
KgR7I5LcoCWTUuRs+8kLkuPH67Te4HwPNH759tJCDUHo1TarCA++3ZvWGUp5c8TTGTNtGvoAzOAS
9iZ8oyG15qNKgPh//GSqAT7Bv24filiGfIuXK36jGI04KzF9EalkYOqLEEsi/LuwhVrVmHR96PcO
+dLbRPmr6uvkV51WFgrPMmRAqZRCkV209sK4n7SiHpT5rziM7VdjkLO9MwPkI5ibBQC5DeELa2u6
XvXdHnr3PnYtGEso9jYgwX0HE2/2DqM0NwsHujmiy+Jrw2nlXVZnyts0Rkj/GOK2D0MqNcD+MlOZ
AAm2yZfYUZ0+0dVB/rCFP1ZtQ1jgw1Y4FHALSgPOmwp7dTUjQhN/EgXgp22sa6fdWIJJJZdxTXPG
w62GZA0YGbee+t0WJS1ik7H5q5LdIkboeH641U0F10hZsX8z1QqV0iBOZnpxjTL2AJD0dKRHXU5M
7EJwYuTSMrivUj09zyIGX11m8pbOsuNtG6tyfhY1yo2bfGyb266BJLwziLHRViZ+V5PjZyjFI4LV
fUGRocP4EYVIKCXa0ccy6+brJAtp081WPzVns4ujqwUrV+z1MKp7EQ9M6/04Bog7MOptAYSi67bB
+3H6x9A+cCqzbBfalK/VL94lu05GExxBR7P9ppv75J92Iu9hLk0je9LS/w19GHy6m5t05mcbhtN+
iCSVXFMlYOi7VGXP4B3q25zCLt7aGbQr3FJHke3N2AhvkxxLmUOh3SI90AZgGi27xEX0Hzr0ZwP8
AYAhRtDdRrsNUmSWmZfzLmli9L9qPYCRNZCLgEzb996VcMoQ5c42aH7amv4WYth6ePn4VPwVtkiC
4O/iZwEJw7OdVdhCGjrLLJPGlu/K1tllqcsgqh1A61V1mX5t2yZ/+PiJcpV5LccQHeWloHT0YiK3
CslmMoXmONX+2QgzwPJ9XKJsaQHm3Pi5H1nAeK3pGnQ6VKJojLLfDurcX+nt2M9DOeDt4ZojbXtg
bj7KxrXtHwbt+/ZOx2X1MrrKv2BO/NcNwuu6BEkX9JBrirWdje02U+YSo87kALZ5xtMAhcSRTsgl
8/A/Prer+ETjyrJwCcVGhQbX2yskRY+8QpfZPwNioONp9bCHwa4C4nxF+2L0MJdL03Kr5gj9ncEF
hn0ggUH21Ebjbdi7s85frdRF8T4zHYE6Xo+6NAI8YXApp3xn1+Bkik8xquGKF15/wtLvmRWijoQA
jbiGUdzcMKecP5WpWW+Q9fe3H++ZvxyN8Go16UQSvPEQddb1k5cHTLBmP7jS8F1p0JU0IWZZ3xeD
fgFG2G0cayy3bcDJHqCMXbo53tmxS/5Aw5HmEhbVq0srHzqcXUcUvDxEK64YeiNH2sYz40oPbZYg
nU6t7etjmCfxLi46eGRIjh3GBFgswrzZXZoy6ISbtZ2ybIP80AbZ2fjTx0u0rjE5VhQytH/ZPLSG
SfTf7p4SXS4rjwQGLjDxX+fAtr9gABC1ILIgl9E0so6MKpEl8FODuXIJL+05QvbpekCd6ArERE+T
po4vpHp/7xSHUod9IkiyNDiSt2+V5Cqdo2gyzoUl1WmohX+CdVbMHaTNaM4uxJa/PxRPk5zVpTvs
Es7ePg1GbRRi4odA0twW4IAnLMQadDGFnaDLGlnVvrHMfz5e+D+V4r+PrUXCjn621PzMpYxetQJp
rrpiRG3mHOPifFuEFXgQ6IZmgQKDzD5n9mSWm7YPdLA3wA6DIyvN9NlKvexR00qm99UXzAlx52nu
w2mCfRcmdrJLxr7+J0r12J7CjnlgZkbMW0thfqUrh9oQfGNlVVuw7mgftgFCg0ZxF3Ym8KQkyEt5
RlskVDdu2pXO78GdQ1LO0iDLKPWYfMdNwoXNwaUqaPh6abVNvSFI8Hgc6DmpeFRPnZ2qL7XrcsGh
Re+4u6HvqmirrMFE/SmN899j6nTQkmonfE2+Ml486C5Qh2QYwVea43x0R4glm9Is88/hsh6gDFP8
mWxuaKaaAXbdhpx+xFAxrX3RtuGijlFjslCVXOWgcCUKQX44J3dAhHV5zHRcowbhB0G7j4bSRTd7
QDgH0Gwm8qWRAkhyojfvQXEealyChnHaaXbgd8w3WNvCg1WKXusDFXjnbEfYhGiQi8y5nfUoqwsV
wfreWLaFpuQmSAKZ/svVvDdsWYfa9s/tVDOhw0upgVef2aePt59ccvX19tP0ml264GRuzmrP116D
fQbh+Nxagx/vSaEY0hoBYxDGeVbll/fj6KsnZuzBU9RMCl3GLpsgWujEvl/MW5npwIdHAePjF1uf
RX6/ayuyfY82B7f9Kh4NketkXY3lHfIxqJklXh9UuzlZkB2lQdILeyoJ7ue5Ve2FeL3O85eVN4Vt
U9vY1LNyZUAX2WXXpXWCDJQdZF+RTc+BvlWQoKc87i585Xd+pXKIOHTHqaborL6NOJFZFz08N4MW
ZxHuY4EOnhNNcp9MTn0KSyBdcUwD4eOlffebOxbZE90CT9HdefvUvBRkv3FhnKGtll/QSkHVqNRN
9xwK12RAw9w175Godv0ivU+FNO6twS5gqlbDr6lKfPPw8QupdZhfltwhp8BLnd4WoMi3L2T4bo0F
Z0hp5UJJ1aaJPEvW+ZNE+SQXd4ITN+yjeXSfVBR63yC4jrgpoXKCQs7oFfUmifIaPpgx1FcF3H93
gzdLi8VtCGXhMAsRRE8yCfVXQUn9o8qzeDpEfaRQj3ZyBTY4ItOGEt398O08kVsrdHGO//hHvret
ENPzaF7QNqSV+/Y34pk1DORtBijhuIP5C/ETZwHT+IraLIDKjx/23r5ycRI06V4sE85VyhH4dlyk
lkXKIQe1kY39Gih0z2fE2TfDwHWBn7dz/B+eyaiHEyuwFV23vjpvdhovJM2JCk8d5cKd7V0/PsCR
8l8Aknpf6Bvkjx8/9J2dw3xgSSUFlYi9HkjEgxAzehzuGUi9ecvQmBui5JfmA4URNK3mwo9cp5Ls
1CWZN5mf8Y9SrIKDN2qdoZ3LbQ3veFcNvrUX/Wg9OL4AoCa7YltpZAqcscnP6Fj8D5sIS07ae8ox
CVJiFRXbrh7ivqfNxkWEdiFkgw2QkeGIT154wYfzvZUlKpmmYNgjvHUA5kcFQwor/JwPOcjUrran
3Ri58OV0jF5qA3T2408p37nygCaQ6QkTmPlfxqNajwRjGsLQEe34kKgGoS90gXcU0xUqbi20VTvs
scaMQ+hXstnPNaZ0gGDxD0CQ/lMhEv+gOkQPL7zYcjRXd6QmPPHll/4KR+rt0fXtGrkrG/+xIgUm
L1M/hqOtmm1alQqHKxjvrTt71NdlDIZx6NFmCeUBi6yZzZ/JbQdJ5fDxO73zdRyHUEndLbkm/0TU
f/WZ3YB6FdBXekVuad0xmSxuxtYxRhoWnfVqRwEymh8/cQkZq0WgiKLPQ/uab7Qu2jpsagyrQ+O1
HiVcidGYBcV0SXl3bJBfvtcKV3WaYUHySpwDQvTx49fTOAaBDoWJxQeQhBfQC28/QoNRhw8uDLtS
kIOPgw6iu1QRSZOuC46osIGwHZmf5ZumiFSGlJUpvF1TT+Edshzxf/UQpZZDINqSwrY4I9SXb98G
JzsdFdzS5wiIBTYthsQVI7bPbJPxGRUL51MTSuN8YQ2Wi/nNN+DwuwKYghBkR/imvn0qRnkUApOp
z07b6hrxbLv5McX1VF9VZRgWn8xWjN3ZiZImv6H5BKeyQHS1YTyURfGF++yv07q8i0nwtbAldvkq
b99l1Mzh1WTrs4F4ZbdrGhoh24mCtbgQcv+6OME2L+NPqiPGUDQ23j4o03niTX2mzuCkhh19nemo
LeauflSoCwv81x7XxDvOE70l9jhdjrePAqFlYMYIv5IPinGKtGNsLScYCWlTnwvHDU/e0A+fevqG
F1bz7x9J7x9rdbaTYFe5qy/rV2lP6zzGwsEdI3DfRRshNWxb6JOABffKC8H9vcdxj6glAfRIA1dr
yoLjAglm4pxMHVqETW9CJWZih2KP16C6+V9jB0eF6Ml8iFoXvNFqXXNfxNmY4jReOdXc7tHcMb63
Faoott0oAASIUHsyhKkWWL2s/oeHc6Fo0iBNI2G9tJM3JQ0S8AhxABvY1qWLxBE1xT5Bd/lIejkd
cABND00VT18unNe/z4he2lsA1pZkm9V+u596GdlJnpftuahbH01D5ds42VRD+Y0QAVu9a2qkg4YB
JrJ0kwAzjdlC3BH5Qr/aG47VPYkhx4hCIbwxoNuuvQtv+N4+4N3YeJQBJh2Wty842Tm+o13TnlO0
3/Zwfc1TmgqMhALbvdAIfedsuTxH2w74ETbC6lEDnAUf4LdA+RTda0bYiE8yWsMDWJTIgaUoExQm
eteeuuSC/M6P5NJmbEP/j1GetTpbUW0bZpLqGcPXllloqxR2josQVp3L/36MPfIyCkciNNPY1SXl
JAN5kW9MZ9ABtfOlhdU93oJjjX+WTda/Xthey197ex0wlTTBMGKUuJTIy/b7VxKg8xpSE3MT9KGb
NH6CnbHIcjYzcgv7MJtpiXs1cpS07jvofhW0TFxBISSkEH3vmgRTGuCYaAhfWIQ/9eP6vaxlYErK
JBkSrj5110a2Wfb+cPbMGnFTUWX1PnTMEpHnDGozTgZlXSP9WS44/77F76zNff1oYT/sXBjg/r3r
yF/5+DQ3KRCovN4uUaXoatsAw84Ns9SHAU7d6zhO+bYPpUSYcbReB3cYwSMDjv/46/yVoS1PBFII
6kBx8p3Vx6EymQIr5MkIbfSHEW4vVEQ3ehl88PsNChT7j5/37i+1aSSClQLysC75/NmN/Khp2/NU
2d7nHtHMDWhWi9xUtvMjc2fSNYmI3zbTRX7h3nznt0oWeUkG+ORCr+K7YcBNQXaiO6PgKm4iL2g/
k+VXsM2VYSQ7zLJL70JUf++RTDpsmkRc1ySkbz8sOolpkTTRBBbID38xe8MuoZyKq6CN3TtJ82jz
8fL+NaEHLiwpPwD1SWoUUORvH4ikCwe+t8ez0L6RXaVFix6WEM3gnurALck4va4YFvkiOV2P2isX
0hzXOlzmqdX2U+UUIbz/boryT+5gBojbM46xofnhRrvTviOn/5w4gWmlZHE9Yh7d5dUO1MgNllFa
jucgxz6igBZyiCP3eU79+kJsX/7S2wO/QBZIyiUwME786vs3oT8hYx2PZ+0GtA89p4AeoxuBUtvH
X2G5MNcPcgRlD5fpgmTVq48Q66h3Z386F7mwT0NJH8ccyui66IR335ZJuc14y+ePH/oXBGr59I5D
TCfQEtPWxRY6C+1UVtV0ziOlwl3iSSTwqsoU/o1ttWp81sKfLeR2Ih1d2TKtPHS3zfxrEcJu3NjO
pB8nv9PwIkjlkIKeMiIQY+qqOWD2NMEpK+H5FbY3ofDgdvJ1UXaa7t22Di5luH/QzKsVZE/wtQCm
YTm4Rjs3/NQwGnV/7rQd9/cDRG+5qXoxerfA5Mz2zjGmAKniOELK2q9rClm/GwuMSqbOwFjIFHmw
GE6BKUQOdxyRwGVu9Klvucv3VSq85yGsIJ1bfpy69DGNEIcOZojYLG8sfD/1tWiqvDnRuxPNyUsG
F0/ijl77V2NwUODsOgTUL2zPVWhcNgoXkUn+x3CUWdsqDQMQiOp2HYVnq6LA/J0ntRwe69haSGfM
Bip009IUdwJ6rf8wGajsC6F5lYD8eT5rTQFjLg7V5uogQgbWoobvdKp79Lyrzvau8dcpdvXc+hcS
+/Xd++dZVGQ0UWkN0LpZ371JrXVpoXQP7qu5k6heHD0P37GpG7OHwZdgZVoktOrADGHLo24Qx7N7
4fe+t97Mm1xA9TQp3HVpaLi6p+mHM8UUt9avNozLL2O/aMUGmWPhPDhZY7PtuggGK6quCN1+fF7X
EIE/a0CaafPZYTeAU3obJRL6Jn3pkmiApceqYa4kQzwTq5vxpqk7+PXOZAFQShMDhrXjUC2fXRq/
7XaGfvxEy9yKH6ZqZhCHHPzQHdvSLHx07Oy4RJmj8HAB9LBeevn4tVc32p+3ZvLIHSNBGlGdvX1r
BKHtKCx1cAbBIHB8mulot+U06p07gD0BATQaF1bqvY0JaUnYzCDovK0fqdPJgO6KOWyVDyhyyww1
TDdv7rwkdC48akmy/xV3/vw62lQL6wcAL6i9t79Ojw7WytkYnLFhSejd4xU5STQmI1nmt4bB+NiM
TMgADugdbDPtC8jI1Q21PB6sCGF8QY2wuqtuRTmGichnerRN2EH31LEgdHm9jyj1x1/xvc0HYNbi
7AGMs7w1ahxqXw0MtfNOoyVylGTSGHBsOOHx44Bfr5HonpFloZOqn5rRqB6YvwGZI4VEN7/Hmw3g
UZM8YDxXmYxBZZCf8iGDMqdwxZOngOtud+GN39kFHFX6HayRq7ji3n6ayXVAhNSxdwrKNHtMIhMF
5EoVu9D38y9dN92BuWmwPOrcO6fqNXoiyjmoFu55OQQoLTTjuYROdgp6u7qQWL4Xzlw0X8Db0Tog
OK/erffbyNBGhV9FAo2TAvEM384+jkjhoII5fk+rAD8eOf0qg+QhrpkXf7w469HUn41j2nxG7v2l
47raOHkXJcXs2O7/cXZmvXEqWxv+RUgMRQG3PRvbcRw7znCD4gzMQzHDr/8e8t2kccutfaSjHGlP
NFBUrfWudzj1A6cjPogYIsg6NTDgHbGKOZWjkX7S66x2b+MSd0vsKNhqsYjAamhPgCYcu7GfDk3Q
6TgCwGf9bnVFOWwjWEE5YTm9TiJN0WG8gQZbl7dmn4TaprStGk/NprOlX84kd8L9SLrnkmXx7EaN
Z16pqy58na7ruAa8D0NgcLI6NeYhxubCq0gBqUL5I0htC4++nmgPs40cnNGm+oa0KrxxcaCDPQW2
eY2+dGkRLtAAA1feMn+cL8Km40ALiglRnotbzl09i9Q7DIzAp22sK8Dd99/rhSOKkAEIa0CXS7++
Kgk6HdEf5MjglJEznuEhIxK0pErdonqLt9SywY7CzP49Qpm58r1dulPWElcGF1qw3PM7Za9LsIFw
WdKGW9y0QYB7KEzQz0ORWFc23UuX4qWCGdPfGZazWrz2VBoOSkPv1I2w8e2ykH42WpgCDxhbvP9A
L12K8QwccAg7b3luY57P+YRx9inNY/Wl0Mnfwv519FCYRcxr/oeLIWLTF8I5TJ1lt/8H+HCiIiYV
BXN7LMan+zSUwo8K1zlMc/bj/StdWieeWBB+gw3ojVquLMSEsCrn89eLYjqNhcDo05OzSfg1avgb
8I0x2KTdIIdtSb6y2r9//TdDsYWXRenMxBFuBg2WeX6rbVZg6SwcKP3l0H7mD+uJdwrvuYHU/yuK
tVY7ePhhPfRlVP/I55rwUFfTfhV2H/2KpsD4I7NUfIPMigfs+7/NWlUsC8C1cDAZg9L74Rm//P1/
XsPsDNMIYYqeB9FSuB0rx3xWzuRoi7Uh2X5VamPHm+Wm/MzML5V7rH29J3MKw/wltLD332Sm0jkM
p4wIAOlInDM6Z8Bmp6vGDnrsVBLvLsPZfMnSyLgtyMX+UScmcTpeg88/hYLtxnvoTd0j7k7ELjKW
I02pTGPG7JNd18cq0uMHgDHvJWgNCwYJmUkvDiYUzt4Myc/aqnQkQMnqjNI4vf94/k5I/yl5Fkod
UwTmNMv/nDdypSJzqlrZFY+nWpwd3C5Nf7kpyWmbjjE6fvatFU0bvcF4g3TNjIpU4mFDfGAw2Wi1
JDYAhA1QKteh7TynrUvIYjHFPBgaQ/COpu/hAyMcR/LXYXVy682dYeAf5HTaBnL59DWqx0kdMaPB
QSWw7bk5lK2wAQfDfsq3rZPpNJwRRk+bChd13DrbcngY856IPTeMh8/zOEO9xj61+C6ytig3hhXa
+W7GKdDAmSLAfQlKXl1jU9p7/BVRN8Ghi6L8RwilAt8KaJ43jVdg3h9xjmLA5Lk9wzorb1HRFTiq
d4aNXak7q0FyV3r90ZmG/JMsNCPez/DIrwktVtvU8k4oral2PSZWNjvw+ZK1GyMIB50lqyy73A2R
VWJq67AGHXO4NiNcfx7LtZh7LOQqy7HfQFQ5bk/a7M2x74F8s9Gb0L4FFlFtNnlPhW09v7/e1rXS
cm9waFxXenCXTE6P83sL+sRuBjOUN4IwAtKLEmn9qHSwua1eRKm10UUIi2nMXK87OVla9SRw5Chk
87GO1JUfI1Yb598fg4EYQ1ZoKO4b3nMAM9AD7ZA3RPeZtW/MAlqZhZsdVvs1Qdc5/MbG0YpjN+QW
ZlfZpNSeMpJwS6aBGJcQFIR/X68603lF49MbLxqRbN/teqhGLI5jSCyW3o76K5YxVGOAycmI81ww
7/hoUkw6VfSClsbDUUjOmYWRgzukexuKugMPf6aVa83OeHJGbAxPFo7a8aPMRDHt6rqb9B0jX03b
4coTBVsRpIb9vTHLLsURpIx+1l2sj7u0sNPmxmC0pLYSZfpDzIQlPggtJmZUN8upw1UgD1HyGugd
/tBnT8Z0ZQ9+MxbnpTOWRw0E6VsIqrfzl15RTUIzIdRzKhQC/jDUd5kVdyc5989BHhinWSTmwTZw
nMSruMP1DqrTHPTXPqy373vhznpQcASVGrve+e/A4bTLjUCDwtWH6UGPFJbClVV8rKGaLfHX/Z4a
d9yaA7Gq76/7NSYIxgB3VtLAAq9ApVudkJkGR7cgY+IGrD8jNBuPyxyPm32J6fi2mNF5S0ZAVxqT
5bGe7+0gSoYHAslMafm8z2/XlhOjlaEO/SgTmolTIf4qW80z5//luVIAIF9cpG4UO+cXapAEpT0M
SL+zQNKrRD4FTjb8kJpRb4zZrLZZbJxGWYr+f3is9MseI3EmZ2/uECt8x4ZxF/qh22qorGois7VR
O84p4TS9iWsPzljWlcf6dnvmcS78a2cZFr9ZRbauwgaVb+jT6dmCwqCc+cAWrZdTaiBm768cQ790
Pc8x2C0xFH/b9/RT4iJYIhMbv4c4OGDAIpxbG5pL/FGxqb1Uxmxw3oXdErhAnofE8bvtMBML2d1R
C00WZuB9SFqjB+6I09oEc3RXjcbwMjHO+tWbNXbosTTn524AQd6MHJR/9LGybyyJIRwGkYinQAaw
ZzRQqT4LWS9BTH2M2fNQaoO+GRydqHZNZJz7w9TkA/5cc3Af91rf7GIrn3+rMjLgBhNaj/6Mogw4
M07bnWfUjtjIPtKTW6Mxk3sS2MYfeevZC/QywifvcNpEIy0JHuW0iPBbcRujpqyaCvmxRbXwoByi
KrCi6lEpaUVE3QWEmW5JzkF1lYPUf2sxhFb7wtALLP+iBKd95RrjN7YIFdyAe8pPM9gypmKDMp5k
qDOF0rVUVujUZpm/hmFH3jkVnfnMN6WQtXNmPzTlMKN0cknmw7BY777hKTtyWZsO/4gbNTCAZuUQ
W7AcxBqUsAQH+VtE5UnF5AYPquzF1zRLhpeAAtm9C+JW5Iek6LC4INKyILBmcMVNEoUx0et64P5A
K6M9uhxYLWxJTBCJ48WGIuOmCSko8XwDqGqM9JQbDeHGhkm+96bPepF+jrWaJM86xcjxgImW942h
2xXw6m0h4SxkI2vxQOCJrTGIihD1OathCc+IiI+RNzjPaEpK32Zyv+/pxr++/12sNzcoC7g72EDm
zI0A7Vagi1Qz4oGSyCjK+vapCw2NUJq+z64Z0bxpbpYLMYlYRnjs3Nze+eaWSZCGaUKvDM9c3aFY
4gRvU+IgCiv5Po6Ns5mqbNlXcZktRC32mSK6Ad0CUoYZH4AIv06CsqB7vf8A1ofZ39+1HCku/A1h
y9VhhstFUy9CM78pYhwSO2faN0TRPjVE953cviTUZIheGXHrx/cv/OY4X65M8Q8eB9ttqeTOnwjI
dR07lBc+x6h4nJKi3yNe0kjDdvIdcbGYFBNxl0H2YtwJcB/EJMHHufXn/d+xXnF/fwZMP5BoGhe5
lnOrqCnaDrqZz3S//FLJ/rddzCMD5cC+sb3pmtXGxcstxFYLPASN1uquY1OHT0fyjD/TWhACTpMN
NCYtbFgFYiNckorD+zd4aYlLYG/0yyiyEFicP2fCP3LkLW7khxm27kTOotNDtql11wDEN1X530fp
IMq00XMszL3zK0WjHeSGFjFMC02AJonx4pQJTJC7nnQFF+VmQW77YcIHCzvnDqXXFEdX1jOVCVf5
t17hV5gUKzBwHOZfzEbOf0WnT8VUovD1HaJXbkdoWkcUJWLjJWrArtYlozfrB0xArSzaYrsC0ilR
xZQazEnSPamKK3LiMAJ1fkaOwi9RxPmmnOtmlw0Y7dtEGW1iJx39KByWXEKchdkYiYhP82Q/txUE
L62tfD2xrU01e+oYhdkvXAnGXWDTqzgo86AQJmTJypZQv5lvT5rV7BfWVFqbqKuiDwqh5j5Iy+ix
DfT+YEzkZiPu5ZfnRU+cQqah1E0yOyD5OCBAfrI0sQtS7dsUxkTUR2Iij7wMn3K9JzEbD85DH+Of
l3opZtt2RCLX0EBZ0Ur5IkLI62mRpLeIkc2PSdy+FBN5q4ntEnUVZRlMS+jfeot/EN21dUrCyPGT
ptaPSOKGTVE3sM8Z+O+UMWA1CnT8YlYFRppOfSCbwt0V0Whs+fTmU1JXmLeLCrflTIbxt1ibrTuj
J4mXt0IAkNkVn8zY6JM9ieIBYXNttNVwNvqokiHdjnmNBy55O83WdLTqkGsD+ZsD1IQG/Qwy8CUn
CUcSbBKkdtukKAihSqN4zCNzP5cKfz+XjDRYOISZdNF0gpOlfaynMvlqkU3REy1tYzYo9NjaCw+P
1UWzjddzGGydmZSFIJt+v/9lXvpgTHQSC1cM1JLN8HypyqbKSyMaQ/wc8KEcbYJ+rYoIIome+TFA
C7+35nY4mEXvPBL4kB6HlESj93/EBVUetB3QaJAbWmrbW+PD+GhEaiLAg91h/uppGFBtWCguKiCb
QdUmixZv6FF2BDY3fdU1j2VYlM7HaIZuudiuTyRIBZbe7aTbUXDFdtCRBiIK/SfpGc1jUCqjRPnd
ZUR7i2CJnjTA6CjaipGQSiEm5hsqtNCs68lzkITjY0ShTqBDw+JHvB8Gr0YxIc01nLn4GgzmHC3Z
BSOrkrML0/BeYrjadS3Td7jQ+NXH8jnFMHmJQkqwX8yJRp22wOCefgznaai2dMKsJaesvIaXi3Gf
r2eiDw+TgSP/NrKanFRJ27bGm2Zsi9cpzp7JRnBeA20M810PpXTc440Z3mEJVzwNk0Z3IodCk1uE
7NZyP7iz70abbhzptdLbLdkN9nPdENiGY0OX42vcT3eBG5Bky46c+2YrnddsdjAlbpxey5/GSR/r
F3pzeU8ggRvsyygmmxQD7P4ObESUR3RNHsgjXuLy4MR2Oz0kzvDJm9MbQY5fe+UYWfeey7ZK6bJ0
DqwVju3ztToZkulQmLOtalpwNJzq50g9u9Hg7xI/gM83Wuz+f7omZiGIRQWw6+ro6tw0qDJzUTOz
ND/gGZFjoB1MZCHY6UEghtnFttSuFCYXKiKTgfr/fxC0hKvzQ0VqNoj6DX3PLFPgmkLzqhuMGezb
2Wbf3mbjiM+j1QbhnQPfJbty+YubAkAH4ykoDYtK7PxBm+VYBinhSn4tc+eVI3WfOQFOKJod3KLb
av+oPNKe+sbE3961i/auFvAfr/SLF962BcrCzzDoTSnQzn+EXjsO5DkPCYI7VPswGKoHq8qY37k2
81n6tA1K+vaKBHrdorLEFgolQnnIOrzwVY3cZLI2KMUynyAJP4eI/9EiRQ279yD68v6m98ZB4O+l
4B7ADaIpNtezBuq6oLGTMPdrVdr37P9yIv/Xm8N9a3T2ay7blMFlVbTVKYWEhU45NsIvXp/kDxFN
PTFv2EwcvB4TVU6ZAMQvxPgvvbI3v+3a+Z0gPRQzAmo1HI/Vewj7gm3IsBOfxrR5tSrX/dDLIf8Z
8c6/YR4ZPhszcabofb2TWZJDJMx23Fce1sNVNalToLDp29hWK1AYNR6OB/qgWzsrT3IC7Qrd/DW4
gNXeRMKnYcYgiipnBEusWCW2TP0ZXMiBz441Fh5ir8f+qh676FfHnvcTsCYt95qoTN0fzTEif6u0
eg4zy7jpoqzHqzloAsTyLmYHyk2tDyPpB7e92Uwfkglfb8NcHMWtKWxvkDYO/kCKIXQxawi/4hcS
37hR6N0j5xu/tXpkP4a4Eb5Uc5QBdgGlYgFSNg0s7l6RXpza42eH8QibtcyPRALDLs/aKP0KyiDu
hDEV/VbEWprt8DVsXgYaXQOCaJb6Dh4EhHR7dvZg4xX6OS6E9XGGLPO9HvDfiXSDKpU9Xz9lPSzE
baop82mMDbxNsTtU1QZFHGYC0EBPloc0mzTy4PuiC7pLEhcGWRgHFL5GQzyGnvi9mtSBk7L/jNkd
BWTb0PxjPUysQ1/J5Edh1Gl0gMMdpL+sCXNDIaFyq6SJx03uEeiDPTFhlZsYUW/4geOKqXvD28M9
kRRs0yQA7f1v5cJXyT7AXrRoHXEnWO2HAleVaNGs+oRU8SGAgDefKVpmhxpTr68ZZrztVhzkAwhS
kGwABv4F2/8ZtNV6BrRaBamv1Xklb7Tcdeetq8+1vNIovL0tLgR1m8EFcgC5ljdq+EzWepdk/hiO
7q1LCOmm0fXsIPVR+/j+E3x7ojguV2I2tsxxoYmdb6b1XMUibhZnd6OL7yu3NR+BhJIX3czsJ9wE
pj/tUAFTUyiPt+9f+u0+jnqKPYQDDUTF01db6oRuawZp4XEaA+VX1BFPnAXRfqQq31oBDswixmj9
/YteerRSLv5oeOjBDbfO73cUqrUSkaY+u1ROLklT/0HfM33RrOKaK8+F05IbRCfH2FpnKO+tek5s
ZLPMNpPUT/UkuhkbGy8cNvxTa8/V0e4d+Eb1DIuNjvDRI8HLV11wDSFfvoDzjnP5DfhZYHzCYbnW
/KTYeuggV6lfaUbP/fYGfu0jJeAGKihYppiQPF1ZvpeuCVK+gDaWvpxg58/YSypRsNsmfts7hFpX
OWOTTdlJ8dFKA1neJgVkhCvX/Gtiu75RuGVMeKXhoQte1YAqrFpLiTH1AxVhXREw9XipTd0jG3Qs
LPJhUwpnvNTp3l5bQ/84DTXhRZHePYlRy8nrqeKBkUUZqqc4ccslzRFb9VyYeerbtZ2+tJmnP7vI
HD0yaBiwhvxXflZajWdMZ0BQ3L+/UP+Sfd7cEJQRk7MVIe76zVUA5WXTorQcwx7MXc2KBVNNZE3v
4iRFkZYNOU5YTZvWN1iqG98bzMWMXdv006010CVuwhYP5SjOoRz0SdUSweXVabhtokF/GEut+90B
mefbmnpn3IbxlL52SWJ+SI0sw3c76ZwbqzNxMtF0LrLTPVHeRbkU9xydMrhS1L0l9qNFWsx50Dgz
04Gbd75oalvrF5FVRhJqMn/thsg9eV4OK3qI2xaPLQ368DbPyITbTBG86E2dpfGHKivyk+it6CGZ
YuIQzNSenR/S1ggqjqra8q2xYoz+/qu5+GHTGjtsI3CHIGCc/9YytFtNgz5BXpmpDnmucMyvOvmH
6UOzIIMLl6JKAFG9YluJqDzEorsmPb74I9g0KbzgjGHasNq5U2GWSyFCexYXwEgD8XUjaebbkTp2
F9lehrTHM74ik+i3jkZGrgAtPbz/JC5t4R4sKjwZF/Xa2k2h8QJvbolB85uFJuHUguBHFdeAM+Nr
0xXN0nBn//3YQEeGJ6SNmhBodrVQ7E4QbdpluS/zLCh2yguFvjUrh9ghu8LPKaYmTJfEOTgc79/t
BTgC2e9iR8KhxQGyZu3jEVTWZZzmvhNYBOUo7q4+gQTJZzedAEMGodL5plGKvI28CM3vZVwUoOeU
Eu1xkvFUHFO8Wj+1gTsl29KsAgwjs06QztEDYzM7CUChkELVPyW8+GfNbZxu13Z6y/TUC+0/DjaB
u1pzgp2sM4245xbmwBbXY9IEhzSs/Rzh+Ze0yOu7CDXlXSxL+Qd4P31t60Qj5cvNZ9133dT4BWfH
OaaFY9abae68p+WsDYnySvA5igfBYCVXMjEIR3PcZF9hpJpAmaC928wDzoj6lHqQinBCijfsspR3
OH4Xm3DSoRFkVJ7uRk+cnFy1SQ3EWNqjne3KOpi+QUEpcLjBimI8SbyDjA1Fa6VtwgG7bRxDGpCX
SRVmfwg1K/MDw0iIxAiz+qYv83bcji3+ifdKD+SvBC8PbNuVHF7sWel/Ki91qxPaF2lj/avs74TK
EnfNDgDZuSoK+ctSdMjbGkYWoV69hRWr6wbRp/fXyarGWMiqUI4ABfCBQ+nw14/9nzpRoiR1HRXH
NyVzvGfQKpRtHDEfek1Np/cvxUDo7QG/uOWD0QmYsZBczvciYU8IUkWX+UIO1h35TeZubGOxt3Ky
3JiZ1E9KdqC6RrvwD+L4swhmh5w6t4qOJcY9H8bMHnb0BcQV49O8H1p0ULrepw9j7dn3baeyW5g1
88mb4R9hOJ6AeLjYQaRkybuIVciVTPFarKzf/eh4B4Wg5ZZjhi6gEc5dVBYEavc6SkdPV4ehtfGD
wSzyxtTq8oB/KRzmjlRoMiPLBliDnFKo8KjmJNbEW6LtcFMNw5QkUeV5mB8PpO6o3vbndhSvSVWz
emQgjiAOYBEwzukvyR5iStJDZKrFYTSX/K0Bq5mnyEySD5GeecdkNqrDHJsa2Ulz3nwEiu5JuHEQ
okxTdDNnk1MdYTFjraxSdxMh4NqR/B3ekfLc3kUN2TGqJiySQKgS8LtK73p47Vs1TAb/stH7WVT8
KbXwd99Fzcmpht9RHJMuAbDnx3Wu39VmiHeT3plHTSd/qK8iiw0DkLBDkrjTkEBtjJERwKSEtlcj
iZxhQOiVRhDHTdTm84GgwmFrW317csRY7CcyjvZJ2A0bmsaGhD45fNBLTvFhggBo66MJDu4of6qM
MTqyodiPyTjHH6ggmp0Ly3efpRwoO5G3McFRIb4R+KlQN9hTp/M0XYc4jkHK7eh07A9ZFqv7FE4m
Ds6OcaKABdoXvbT2ZG0v2iW72YZzzlFt1NNw7HWmMjsV2jbxTVIcHXrFXW3OZHrro85D7z3gzVl3
vzqE6W1nSpWtBXlkHxg6sbly3sxjA8+IUQMF0AKaDo575SR7+xm5uNnCzaUGwd1i7WasgtH2CGsi
jSidNduPpTHvbAuJ1i6lvUd9pau2xlKVMPfjPHRTf2jqzvnz/te8LpwXKBGchYGfB30XgeP5t9xh
L+cMqR37IfIwOngDGcgRcoGC8jep7qXWx+jp/Uuu9ipql4W6BDmOAxzpibu6ZNgLlfRmnPkLwHQU
tRE/4h3wJRuUeSXw5W33TONM60yrTveF5+T5zfEwSzu39cyHKMEgJ2acvCl5wP/ZA3t5iNBWYApT
32Bbdn4dhaFCSjGf+GNvwQkCrsRcM8CO6jVVRAlcqQlWz+/vXs9+TwrDYuKF6dL51UZ0EMIYjJiQ
rLz6lnCa/3bKrAl3IP3i4/vval1tLcvjr6s3RTKuH+s5/ViFBdO4PPGxF6R3tEqJDIPonJwY6rtk
0OdfE7Tc5/cvuv4wlosupAcaEEzb5Vpwm/KkM3wqYr9za4OjNA+2tRXpm0pv4z0xaRg6aKH7Owjs
DLNCO/2P1d5yeWbReHXxB4tmtWryko5Mi0tG4Lmb3BiaJ7ZhP8oN5JBnJ8R9xUlld+1QXb1UWJNL
twxhn0E/8/+/pfc/BziaH8egxAcQixJXcbgQVByTRoKrzl7qqf2FYV34g+8kXignDDuB3DFPpoLJ
btUQmz+T0YQ1URd27Gwa+JnwJlTiXiHFv+FtLD9TLiYOTHtAidZtSDKO2iAMUEIUs+2+RNBwYEIr
MDqCsAs90NlLK+lP6O7EbtJgIc39mJO4pem4X9QYEIyFvcsFwWfvL5lL65RsBF4avNMFGz7/Jkyy
XJw5HBNC4Mv0Cyl78V3tjYsGvqlm40MUyYJ0ZhHH7f79C7+Bzpcngmso/lAmOJ0lVqulJ90Mop6b
+EVhkcHqVN0+0In1trtxq1ROT0izdJtqTXjCwJk0EY2MpV7kLxZec1jKS7WRUF+YlGFH+/5vM/+a
x//b0PPjUGcDA+HvyCa/hoPYZ1uyaPrIh1Te33f4squdl3raBpK+2CRLKmGMt/kL2GJOjp9TtTtL
A1uFaTNmP8awFcfeGPpH7Mh1xsQi1V2GhX211DjaDRni2iczh6I4uilkEXvSAbYxqyb1zAr/WMTX
PeuxQ4Y89n/b2EuWdNFW/B7od44FkNRWWmPzo8lj46BqR73C13BC1ojjPMVwAbepgRApklb20S4V
dHaC+fwKy++dxSeobZp2QYF7r9BJHcU734zCH9VcG7dCK0PE9/ZwmGulHhDdt7e9bMsP1iQRILuR
creVslNmukYBL6BU8iFryNhLTVXeoGguXxiY1rsaJtJXWUzJdwCL6mesTw78H1e7h4cWnvR+cdwX
UUWy7Zw6BzsvaMDnwLkbRs8kf9YWu4Zwr60XzIOvK9PYgd7ax0Fg5pn2VXU3J7mdgLob0R7nqpAv
qK9SxHhp9jvQ2vpJz5ZRFvVOhHrSlL3YQq4WWENykKu9rJPyMxuVdsIzzrjTamn+noZGNDvdwtJw
P5pBcrTqYcIaXpH+hn2n/b0SqsOJZp7m40w09VaPSMpUXUPYXii1R+hPyeNE3tIWa2wNvr+WiE1J
/iq8iWq+L1MVPHt61u2GytbvF2qajiN5OCIfVap+8UoH/VgECvFj0Mr+q5wqZ2fnArPXphp/6WT4
YHjT1dpNkJnmLnWz7taYe0Jmo9LaYYhv7kMgxT+pk5WnOssriPp58mSXZkBS5awTPJloiCYrUjPv
F4/7p3K0hw+DqO0PlhZn3wqhjFuD7g7x2OIVryVu9omklPAjQaUU6ZUkAU8rOofZXVi41jZPFr++
oh4oKQNiwY0y9VuSw7XjgOmqtZXu2JGUXsztLZIP1rLTZ9MmqXMhNu7c6PVWi3v9lXjOONu0cQFb
gcnDNghVv2dYnZ2MoKi2A9qvUyBDTPTw5Bi+1o3W4ZZBGnYqCBnG3c7ct0PT3eQMFPOtquQkt1mQ
tc2+C5PqYHdTfnCMTD53gvRZjTjMmzRT7k1H4uTPujDlrtdGQCCzDbtDIGf9IegdItcgYJrb0pVM
KtCHw3lUbUhTPgPe1WSIihSYfejmTcu2vmNkZ9+WhTfc59S8r+XUzFuTfB3C0r3pPuIBHRmMkXiQ
lrF3mGdTq7ZpGJrQDSqzQEnRee2BYKj0rhE5xxA+7dOXpiF4IK0knjSdJHAxdAvng8hDIl+DKbZp
l7SsG/aa6ryfeVPghK/a4mCzWbBcuvQmr2xQ+TIcPsTMtDAq5YZEZ+vf5sHxOqqD3v3gRW37MyyS
JkVrE0wnx0IpAJHDYRiVZuNuMCeP7kDhiJwG4b0GS2PPkhn/mIaqrxnrXjiK8ELhjIRajBZ+PTD3
opRoN4LzfEJZ8DBsoQocGSp/ib3OOoi+Nr4kjXmNs72udJeNXhgLS3Th4Mu1x1KUTHls5yr2jQiX
FhTVpZHtc/CO/5gDttQpNlfB8x+xOgTBpZ/4p04R/Ti2dRElfuU61g1cX/OUlVp8akzrGj67LokY
5C5kcLLYsE5gjrD8/X8uVZQBCvaQ/ojAVPE5thiThrVrbwmzjI7vn5Trx7dcisAXuO48RMSoK0TD
mWDnDQyX/ZSpPjRqTIm0+zo2hfEfXRpofrgpZl8OhEDDZH54flMkg2NwLefEd53BuGkwrdrUPVm+
hhWbaNTS5J46cTHVA6SKCodMewCAK3XBpQdLfc3EwkP1DS3w/DfUM1bzRRNEPFggVIHLJdnoUts3
nlVfebDr9nK5Xao+um3Ay7dKqAH/zAIUMfKHPsoOJVCRIPw9bU8S67M9hOb6Wj22AOH/ljzLFf9+
fLgz2jxo8/zmAk2B0wWwLlFgZ4jNoiFoHhe6lrprwQSGPbGc8wtcv54O20716rsoRGpS0TRJDGsv
6a/1E+t2hl+0UMkoE2l5AZFXFaIT2FCZoSL6FsVhSRUYzB+Fq1qCvEkJr261uiYfAv90r9sUiS0R
h89TOu7eX+IXXjpow5LUhE6MV7H6FWPNUGNmtALTNkypdjiQZuGOp3yM4ivElWX9rF4B2mNTh9br
QaHTV+uLYwTOUCyh2Aa4P1WVskDyqtt5+jTnhN5OZvIAfpc8vX+DF5YaVCyorgwBFwbh6qqDYYH+
1GHqS3R+94I05+Ocze4JLl260WVvb/+H67nM5XF3AcgRq+1J6E2lSa/jS7Yq58GpZoxsOHM3Iq0+
u2aUXlnYF28PUj7fE40G0ufVuu46qFeYv/omWjk/skwEHMnkAnINY/KUZpX9XwVIy7oFkadVA0Dh
C1490J6aF/lKkfoj9fH3GH3KgjNYG1PV4TazEsxD2lEe0YWGV9bqpQUEuIw6H3iMZm51ZVmGsxMM
NMOVoiiegklSt8S/TDDOHfT4/jTGS+6VO9bf3n+nly7MObAoEuhtESOdP2Ss+wyOvDbzPSqcR6Ni
3lAzGNpNhdZ+bhpt3ocp8GVFF3xlT15XDcvDRjXjQS5Dsk8M6/mVOSrcOSmZRfI4nlUshm0wmv2N
mUfecWKavIUYnF1ZwRdOPV4vQ4NFh8FZvrqmNAKDmjQFiAtF+b0nkx3QFw3UeGXpXnqqy6SOHBzQ
Tr7O83sbY/5S2PBUA/Im9tTL6rZU6OUGgia2XlZO+7qdyIpSSXnlDi9e2YXNIv4mHaxtEOjNazVn
sFooupt9MDrz42Ra860ssuYWlhnAdMp3hLotu2LAcOl9YseHBQNWSIgzV4AEuJ0qNOxH/aobvzrD
DEG9nuJjIpzgqKI2vW2QZl85bC+8Tz5U8DIMEHjea0t0yGZG0GbLXMYa8Jcbotj8xZg+/Y8b7VIC
suuBACHhAYNcvU6zwq+LbGwK3DknvHhgPv8x09mZiIk0nivDS69sB+utb7kgikD+j0MUevjqq4RW
WAaguMipbXYCI6jsJw/GHoCc1x0h0F9br5evt1iRMOIGPl7t7BNbsKTu5MAmkzIhE4AQrkMv0MJw
tDlYvARkyV9Zqev1stzjIiyFuINLKpGvq2/EqJp6JDHdl+TA7FPL+Gy2aXs32WgO0y6WD7K9eoJd
0hzhLoEr76KhpVayzi9aTeziugoK32HK49vZoFlUox2jfaxMf7lxzCQ5imdyZeFf2N9F0Nr1tsw6
NuPN2LVXUdDlwf5bOPAQ6F2WD8ay2PjXcU2QUnpKmCLxRVWH5E/UU7GzorQeN5HVqWuUtwuvGXXt
ktfJOl4iBM7vXhG7aLQBmCFWW/O9bk5k4CVdcJRWk+wTcJ6f7x8uF68HNUsHjaNCXZf+QiMyHu0B
JzjVMrOrER9c8uT3cGa8LZFD7pXP5kKyE0lG9CiA2cizOVTObxCDItl6BLT4QFvVDwyMmP2T98cR
Tgqq9T2uwzLbRU2fdtidjf2fFIDrNRZJ8mTOzCy3mgrLh65mg76y2Nfb8vKelx4Sy7NF9bb+wKQz
08qj3fT5R6ZjyGzqSGOXbUJHJduiGt1PUexp+zAf6j/vv4PlSFuvMHKs0dlRn1K+rFZ85PUFv4d5
RtA41UsdZj8xlGp3CFfFhuly/qKiLNnqYnD2ST2r0/tXv3TfLhlbixcakPHaLbXpaws1wxT7SB9/
GcpB/oPtUrRRdjTflaiGNjj0hft8qK5BwRe2F4YLS3C3zhnM8XC+FHInQle79CBycNlCNZu8ACsu
TkoqyXC0VBsXz5Ir5/6Fz3kpZhZFj0Br93f7+aeBb6yiU1bGa25nWELQhSfzc920o70LRXY13n59
+rGoUK66bGZ0mm99pCAiVZMLk8BXGj3YZtQrga9K0FyF1S88S5CPRZjL3BaAZ3Ucacgwmlp5sT8M
cEjwvW12nVaMN1B4cn/O02mvnPlKYXpp8EKpxrYIZgATaT2UIigHnbrOMP//ODuvHrexMwz/IgLs
5VaUNJKmeDz2uN0QruydPCy/Ps+ZvbEoQYSzwcYJNsERT/3KW9rO8j70BFH9ZlR6V90ALS8f6gAK
F40ERwC8Exnl7zyBLoQ9juY2AOtM7C8RTSz9Kprdz5Exa+rx9t6+crvJTjZ1Gqn8QfB+vsM6pHbK
op9AYDox0w+NPRR+Olb4ZihFoz9SDVf+j4eaQAddF+iVCKgt0dHmBBfetOnUlQCadonwUExEA+M+
QCPBb13n9fYnXtnPcLhYehIw2bteXB495pxlQrfiRO5gHIvWNX345tZdrOpi7e6+Mp0QRwk+SC95
oJZ3N6yL1Et0lFhTJdcOAsTJ06hOKId2AniWMMiIMIx/6KMw2fWeTgMB6sad1EXe0ETJ4ZcWf7ox
w4a5b8Smw3L0n+fCkdK4iLxQyEIH6ny5pbCKVdEfPXm57rzvO2/cw6fEkpT8ZuXWvHKwKf5Rp+IV
AzOwZOyqRj5Fo6mmpyyoy1evqc3Sh0om1swiL1t5CDuQ8rKfmHOaaYvS0aCpMZ1JPT9NRd7fmTMa
9Yqp7+iQIS9szkKq+2H/1r5MOSVtksFsfBiCrASKlDuTQBAXw1bP64qVuV7uBWwhKNTB4UVjWWam
i33nBhV0NmXIT13u4LTXN/1eb3v4IMUUPdqll378t7V9Gw+5ATRHmA/0Ic/X1uHm7ChhA/M0XKrp
oTaGnm/TQ4g3EjbXrqS+yzdZDsdbSNKCMB7VhsXn0cpCCVSD9Kd4sClHqwDtXNQjupPeC3wwcwfY
MPSngq4gOurdyujLN/lt9LcMWFY5yITPP1a1Z2dunD4/4RVW2gev6BHHH7nLnl3d6p87fQ6+YKlo
KbQ3NOf59ky/Eav+jkcQlwNuTdzP6qLCuoQ68MSAPANgfKroL5NY4BHvNBgpDnH4CYtpMGkKzEyj
T6AWI1KByI0nHoWTpl9cr0S84/bPeQt5L34Owm7UCakzXNLxcdFB/ciGcoZiU+z3wE/hmcKezHZ2
UKIkpU+R2+1hOwX4LzVAP3waVtOjSZfGe3KLOPw19rN4bwQNsNjKsMZPCfXaYJ+3AwyZgCjvPild
t/OdKP7WNngDbKNSN6qNNzqZu48rd6ghr3ZwF6bSeokyrUI9WjVbtJSCVAA7iyGMbxIDnQ+gUV74
Q/EaRfXJeJtHoSCr/OAZUXzsMox/AVZZIv5WFBmBzlDm0QFzF/XJNlFK9rXQcO194GnK82QQm+9z
oSNOEk5B0O4tfdROIhzKrzW2iCOXqCdgaRPWv+tSXIP9IA2juyC0NDRrZyfND/qUa5+VyYje46I3
d1tUQAnnBpHM+9trdBEJvG0ZvB9QqYASBPzyfMNCfqAv4rpwEUlGj23v6o9WiRJrrRbDpoJjtYnV
wd5aHRLPfY6prCtiD/mZKAUk66K2W1h0vNe4ectLWv4qtjHFSRAzKvJB57+qmVES61rk8YuIFjMA
YvfNTnv21hpQV5JWjoykePDu8OwvC6GiVcjZdUDoc24JBGnMeN+qlfPamVm8ZZ26fWtWKmlE3Ppz
m3TfQBya72hSuys4oWU4ID+Zlhs8dZIYyGCLm2OExFH2CtekUgjrWIc1ikVIQ+JPbk0rbaPLS0pT
6YKxrDoqOLT4zmd3GMYQIYemOE0UnfdKPRtQXOp8601Gu/O6RhyAiUOri52VqO7aN3Ixw40Ab08n
Z/HMB4aYE4vr+eTGjX6PtOS4TaD97V1XrKkmXr5y7KA3U3EYb2Rni6HMTtN7UlR2UJPqv8nB50+A
BDJUeqbhZ+uUqwnDWwNxedtRkoQA4hI7QrQ9n1WBfltTVkaO5pRlggw0c2feZFXnQsK0gm5+CKd6
SralXotvRARRjH+KFjzmitnm6CjUk+XXpl38wcaxeJxEbzc41JtlvUWWCZppCyZvA6bB3NOKM8tt
muj2UxW25vcMUqm10QGl/rHpIb/oTuKuQB+vzSbpHsgPAi50/+V5/Sv3Kg2c6tOGZ40EwPa92uKC
Q0zskNQuGvRGV60VsC9fcWCkHEikE4AxUVE5H1CAdUfjkVe8bRpwTUPUoH6R6Ue4b/mudJXvwdDk
dwIC3g73GnXlc69dP7RwkYOjlW7yVp6PHgRxP6AcxuapMut7pyK/h1NhitLj7dv3chyiBHSRiHvh
glNAOB+H3ncEIQDsKiXJgRxa6xEjNU04tyuXy+WJZyBbxv4ce07FYqDY9QpTlEoK47xv/YnyDHod
ZbdHFlv3vRHIXeASqCDuqt3d/sTLhWRk4jCILqrUvl4wjfq+9ybUWsELFYrOlvcIditnUrF0CNEZ
c6rEH4Gn7pPEcJELN1fDcLlTzo8lhHf2LN0QKaK6pBfE6YTeviGoy+W5/d4RebCvFbaNsCbA2Ej6
7ZRs4KR2YzV9R0im2kRAOza3Z+HaQlvAkynK4rnJ7X6+0GbdFgDIJNO8H6pwZzdxZe6mPoIy8+8D
cT4hbVKgkY2Y84HIpw26pFpyipqgyZHh0Yf3ptoBPbo9zrJqQYNJZg8Aa/nT05ZAbxQ0m8pIS9AU
bV8r25Zg+0XT+LZTraKzBlRFUyEEuPCIbg98bSZBRsrLwQBnfpG95JHr1hVF3TgUteHXGWrUG4HQ
1ErX+dq+lf4mErlrcxMsIpC25gVRIuAi0+A400Zo9jw/4r1lhofcCYN7q+8S0mTUjFBDmeO9q03j
yjN9JTbhC3EQVNFsIJdZfqtX847iSxGdQOvnO2T3NrGwWoDaCfWIprU3Sd4rfmwiW2N6AcLRPZWa
IRKvt6f8IpOVi02RE2MmJgLqsVyTv27/oIS/rRD3nXqRfgfhTJcmU6ctAY396CAwsFPSafKBQGXb
AvKcn3ENgFVEm09Ty2cNXqbfuSr+yFAbV66Xq3NE6IRkp+wi4Zhw/tucfiqVshoQ4kWw80F4j8Q2
cDOKOENWac52fYW0sLJ1vPpLs+tisUbHviiLv00OiS34G0+lgrdIbxvaV402VulpKlUHEIRdPcDQ
MskIim+GQPlomAznLlGtT1pHRzSdZjSU0T7ZjmaIG4I7uJ9uL9eVQAS5Iwj+JL90P6Bvn09JlibW
nBp6iiYZegWlZibbRJlf1Cn+EardfWpkw6ZvxkdC2ocJxZsd8J2DpUz3sar9wRr12DoOxjsm2lN1
2R5mDX51p+B6lgg4UV6a7pqKoEapTG8bV+y71MKb5/ZHXAYcbDnoZwTk5GOkAOff4Nbu1ED4Bg6h
6NNHozZrNL69DCHdwn5n5NRs/n08+qrczdSzUCBfjDe04Jq1im5KQX95nwWuvUtiLdi1sdAPdW/3
a/v22rNE8Qn4DMkxRcdFmUIxlR7PIFfCIVLzRAE1OFaRFz8MVS18HfdKB1k0hNS8aDDeeeBwt54z
KCuzfBmPo0hFSCB57jway4pnpQ9h2KjUnquwrN1tlht6thcN9CAon8q4BgFZPBouCDHw/mQ55HUy
71hMchem9YiRjnJAxB1obiiS+xJu0IsxV+UeMZP0k5mhDnd7ZZdFkf9GJbOVJT8asEvf15AQNSu6
RjloQ4/SmaIZ5YdAi7SnpM3qb6k6Jr+MMnW1jd2ih05cEruTD1MzsjeqNrvRviW8HVdmfvG8vP0o
h8SWfyE0ANT3fH9rKnDSIY4BvUAj3XolfAI03ZqHprSdbdfE5r7Q1XwHcb3ZhkHnrAy/WPi34W0u
dMZGtBCntfPhM5PHM7bV4IClW/bZtgVcLWrPn3rgtCtDLULP/76UWphJ1GMT7C6+1DETgGKxiYnT
lOYfuhFkMJMb5L6Jfdfr7BjdKbGcaAfLYq0UeG2/ITxMA5hNLpvvi680UK9pU0U5FGFubBMUZ3eD
l/df+45Uv7Wr5i5Nq3Dttbz2wS5wH1JAfK4vXKuw9dPqvpnDY4Jwob7TkB8s/InYFDhMMhn3GRZC
QCS7qSsOSjfMA9hxHa1rOHnDtyjIYhfFoNyLN0xbUVKdl5DopjJJDdBU4v8alr2bbCYaM9G322dl
ceu+rRV4Pjzx6OtxUhcTFsx17w4WhlsR9IFTO+XW3laS8E64SfwM0fRfb0HQfPxFiAPXhhr5BVIW
5K/agwmBc2Cqz2oisBcUuvsKcmF49JKnybr3sD1qg+6d2a+FsNcseSjRUmWS7USat/KQ/BXWJEPd
ztBhlcNoBGaxQ2Gir6j2dNZnwk4qw6PQUK0zDSX86WWx4x3o72vzK70D3kyMw+vntnG2tlP07rF1
MyG2ZRjD/dbwlKjvBti37inCpguSaTFj1TP2qZh3Br6aI202a/iTDRDvdpmZmD8KfbRd3D0FHfzb
a7o8BHKKaXkjLoSOCs3TxaWb2GXuNiW/HpG8aN7oeFWZj/iPjDClyxBBXJyp3c+mqSv63e2Rl7HZ
2+pSD6GlA3adJtfilvFAdjcREfZBdPmEylrrZF+HoonpbUxu/NobvQKVg0kQfuUN449MzxvqtYOY
fjYKsM7bP2e5ueVEECKCyyZxgW+++DVR5vXVjDLzwYXLnG6qahyPfZl6dwOOGpveTp0VueXlJfs2
oGxDUMlET34ZvndEhdBaIu8w9Zn3Es5a8ztu5xmezjCtHNxrQxGYSygC4oHmsiE/x0pbJU0dHCq6
f+kmymaz3aHOb/x2lDhYu9KvjoaCtITCkcwuizN1GMzdlIvg4FTh/OA6yfxeoIG2B4m+xmq+tns5
n7RjQXaY3hJThDhDNtfKEBzmEax+Z1olkjdAmoqpatH37TAE6bs1tN2170MNjkiF2cKFdnENZgiZ
RZ2Yg8OAxRZ0fkI4lOsjr3tGO6P/dXtbLgaTFAiK71TViEx4pJYqKKqCmBpW7QCNS8Rny7Qxn+Yo
KO8msuCVKtBiMt+GkjVRTiJfx5Y8v/CmkYZFhiQrwCTY9kjTTcC3s9pXVKmZ2ZcIfUThmhT1WxD5
dwFGfiAcDwqDJEh45+nno+Z9L9Q898ANhSFRLUGv0fh92SCBa1Ri+tiL1vmMpAZi3AVlNx2iT0+b
P6nDJPUNM/ztQt9/suo6haNnqrIUqo/Dr7EyvGJj2iQwm1JR8nsLVfunECGrfBsqOkpHcU3F1JTC
8rCVIvHkRMnQIceriOrRRI923MSNgcQLcsOSs9TH7kvZuvEjYWyZ7oQbandQsFpJZ6qVT/EIImAX
qTkPEnY0IWiIoGjFnYWVTrGZczhnuz4CnLCZEpuBkzEtazxP3drYdBhqf6ekmzyTezXvb2+gxb0m
VxUYAcR02S+hXCnjkb+esTBHT8ZJ2vAUD6N6otw8n3KRtruyLJx9pqCnf3u8Regqx6NoKU+GSYJG
7nI+HvnKYER2gDPSiJJ7UFrRndfxjvVj4B2yLkj8KXXEvUF1f5dWbvTp9vAXskFyfORreM4IXG0Q
fufjE9WGQGWQ8FSrsa78OB/hOIzoPpQbEavzizJEiDVgG1tLXexyirZVzbE6RnMeWCtVokWs9zYX
f0NGFieqD+2iSjVwFYlhNoe2CvJ3vZbavl0jICEKNdq1+Lx8aTAn2t2ehivXhkzYaHeSrkJoWqyC
aMeWhKmMTpFoxQnbccQj7dkSd1Uy9itfKUOExQmmXyOhKhxfWcc9n/EmS8agAk9GU9tOn+1OK79X
4RCuPJcXo0ipMMnukSAQdPXkvvtrH3MW0ygekEoO4GM+lXQA2k0XjfYaXPCiYkN0CxqBMriE3kAH
W0REVR1Bws/n8FQhl2GzabToQQe/2WzZcX0M0z2bHt3YHYo7NPrnTxE2Ag+aUWSf1SafsafSxTCQ
n3V0IP5xUakiAapjPRHfwb9kMQV0VicX+RWK5e6ofuAa1/fs4vi1DZU14as3ed+zRX0bCyQ7LH+b
aVhcy5EzjmYWUJhH4lj7ndCiOmlJgnftgG4MNpF43Wyy3oNlb+cK8Oja6e37AEGzHzoa9z9yo59P
tujTyLcwAHuuCJND3yOcLigK6VFEYCzGX5mYxYch692SNoPa/3aNlAK8hiTq5xzCKIqp7YAFp2M0
6MkoWm+ftLaqC+kyFlX/enFRY6S+Aw6FTjcCJYvZdVsRDdXUpydjysMWiXe81zcTqU3q5wG60Rsb
x+pxS92j/eRBZP45Y271cnuFl9UIYhl+hORN8SpalCwX5zbGqXOm8AUoOa7xfc+731FklZ9Abbzr
MPze5NgHbnRwaCjAAx1IdP3z0JYQcuNyjeW5vEJk5VLGN3S/HfmfFucAMZ8+6ErEWsjMpcau6Ya1
P2VD9tnJwN2v1AEuR0OjlTTEQigTRv6F0pqYCID1PDiOak3bI+UageYNJaffNqGy1nC5NhrSKTSZ
5XVy0fASbdMFiJxi5qTXyDA1Vp/Zx3huMmQUGkpsK4/SFfFGWqtUoWFAulTTlqEV+uiJcLVQOar5
qH7SapQGQCj2By6w8WtUTKR8atv25S6Go/dj1NXy1M5j9BAnJWCUxsuC5xStHIvQ3Y5+TZCYOA5K
UIDiARqPAu+YJxUafYqA5F3N3UsUcEFtNHgM1VafwYn++3Lh2QEmRC4VpeTF9eCVgxJlQ4cieUhL
O6g9+ynxwnRrksWuDLUMKIjs3yCQEmjLw7700svqrjamzsB6TONJoyeY5bjppLVuPyutpz/R424j
vzUnWOzEalH2UFhQjFZuh4uTyc/gYeBrCVNlS2txMvERD0t3soKjg8rFk0cAlXyZwgoX1yQSWAuK
5GDZo7nvhiz5MJZjs0u0vNsL4WnblUtCFn//vpv5KRIOTIP7LXleVvCdoXUSKJHucaxDG2OAhk7Q
xiuVDOOKHt071J105M6oE1rW3msJfu48gSd2MXQp9nhzDM4KcdrqoVGCLFlpS5nyuV/8OoqGBAJy
tdD4XdwbQeuiqoyIxGmsTW/YIzMKUT4bwg/62OXerq6ylvIlPd+7KQ+MXxNhIjG0o2MY15ZZ+KeN
9flrrwZjhr6KK75VoqqHA6JWZXKYWmt+n48zhgTT4AZiV+ek6W5WxZ+mNqJMbFR6MGxGj4jHR7Ig
CLYVyLMfHSnTu4qHOUSSySoEMhdDmOxB8kx/VBppEnSloh3TNRpGbh3wVtAWTeq9jzJHcXHvK5Lv
ZZ/MH4UC/9K3S2z/VjbYlSsJ5yV4xC5XElQu+c//im9mt2gSo1Pcoz401SPPQJojsNCLB2+s27XS
50WQwxaivgzmTtJRJDX8fLQeHKld4PhzVDQ9cvcRhQ/tNTI/zqHVfPMGY4x8rS8MLDvmHrlNhxM1
bL2MFGmnIZqMRF4ffu70kerV7c0tj9Fy9xBy8Kvgi/MIL9IV8oMJGcAQBf5yCO4QcHlGaTfbF/kw
+Ik2rD07a8MtHn0PRRN9avATHBS1RD+wzjFsVfJfQx+LR3uM/rE2IssUiCUb/CHLMc5SOiHNQaPQ
kqYPDsJ034qc5HCY7IpmXJ6s3RPypC3nEo0BYjiq6w4I0vNFRhZkilG6gQ9v69LSI243o1aZ956b
W75W6JZvJMXHtsn7Q5ymKdkyOsbuBOY26+R/NQIpVmKtzcEyK5JzAKdY6idzS1FrO/9ZlihBXnsl
poYl+BaYmIYz7fMaWT5szovpqxqGw2tsNvpPszWs4R+D6LfRkVGW2SG462XBUxROXRYNlor2NKCq
oiWf8HToP8OXGj/e3soXqagcinknhHJNU6r/nn+ohqAgUq607ko49o8J97TfhVFNmEw5ztdcBZFB
DtI2shN1F8WGc8IzJVy5Vy42gUz6QZ0BmILt5i5NrxDrHWE4R7gCeF2HaCmtrke0XJtod/tr5aqd
bTbGsbm36GjIF3LJfm161U0yyIvHTE/TYmPAz8Sn0EWcsqjL90PSdnccNfvl9qgX51eOyt2PHTgZ
EbKk51Osj4oZz0Bxj2o79qc+0zBZ1hV7n7VO7I96sSbDfTkeghpoF8oFlTnv4noqO92MlFJpUDt3
0j0xn7ELEbI6oJKd+5i7rknyXxkPaIdkUoE0oeeyiLOcQS80p5y7Y547zZei1DoVyzJzIsuMDd8o
4n6lXHTxDBlsEq5d6o0kkLzi5xM6iplHt3SaY6WXAAEAR5nFpp3d+S5rCDJXNuflaMRU8tFDm5/M
5c04869Hz3DChpKd1R1L+JEfE2TJXofOUo7Yck4r+/Pi1pGPKx0OjiTrRhlo8WFVjR90YfXHWgHa
fYqi2PIO+Zw43xIRwZjuXHV8nwAP/05TZg3mdrmM5E+S7IHPqVRHWyyjOuiCIk/UHbMp+hrriMIW
5WBtU27jF6oq80oMdn04qd8ANILOjvznf01rlwc6dJ4A6UKzDvHKFEUQkWFEhlfdKcLqxlNmQUk8
3j6LlzcNhUZDqjhwBzgXXWPReFUPaxcdY4Kr3rd0VBzwMiva6l9jBAPUChQOmqKSMbLUicQiLXET
lu5YKeiJbnoktJ4I4sAqiyHf0dXW/30+ASgCIeIi5Ypbau8bfeqNbd/VR7Uy+mgzjob2mA2wn4ys
QbXLpkp8eyovMVWSfEThlio+xh8XmCrdSJs2jcf6ONRRc7AjBWxLYXwXMXpkuaH86drwMx31BmlE
Me2UsaCvOAo8y9AjKYCGZKVfEKIds9zVV4PHK6dWquxQ3AUegILk4tLFIrNO9RR20JhhR1Xlof6u
6wZEF60k2oazIfxcH1Tkzeb8IRo9Z5PmeADGoWb5EL5/cackr7bwsHwptHDlmF/Z+lAXOW0oiXLM
l1sfQRsjS4owO+IolBzcOq+p0htOQiyt6jsrS9Z8sq7s+rfXh16+LlEkcrL+OmswMBUTtb30aCFO
9ht8ULTvZiP8cXtDvAFhz59XQhY4WUDHicKoyJwPE6dgFapUz45IXldPYIOiejMZQQH3NMtgY9ZR
OZuHYIx64wEHw3DwFfSRk01Z2VZ6p5ut+2PUcIE0QgKsOLff1W0Tz1ggGtDNlCrqEUiqGifbxXOZ
BjtHA/JyqNr/5yhBXqDTKvMcWp+L76AUg/9bVCXHwiwrn5z9FQKYtyWCAlUjVqOSi+IBguGw+IFR
8W/A/Bd5DgwHb3D0ESPfUqbLQt2gkq4h9GcWhzyP88d80kLfMZXwW1bmK3vxkj0jR+eOkj1eNsey
iGpFAlQxyqhHHCCHfhtAqoj91htm5WWoszx46ubKDbfN5EzFi0MV3X1uLS0b4PwVnYoQn5p+sHh1
VZ94Boc3250qsfLgL3/kWxueNwIoCkBs3uDF21RYAwk5a3DQESSgx+dOSO4PovU+qa0wgF7TM/yC
dAF2Q00yqg5M4DZ/50VjlftZ2STOvk96qBOFZdQYVzt4Uq1cv8vay38/UaIT8PChsbM0J2uMIFN6
DZutOqlBu8yh+nVKKMGoGsC3MIvLYxfmMR6hKIbGDe+NNtrRu7bItWMnuBVvn8Vl8vzfzwF5yCaW
DMllyxIsxhQF4eQdhgGl/8bpgrsZG2s/SmIVBIUeHJE6HH01NQoUZzAaFkqp+WU3/WknrdwGGJqu
tGDkqfnrdnj7RRK5QAect5H74fx2MKKyb9Su9g5jhmDqfRykVBiLUq2dnWjnYNjfnoGrw8FHsjk/
/L0sZ5bCHoNyEN6hNGcHqiLSyDa14qMa1db/M9mIdPBlwANlG3zxaYCZ1HTug0OMUqjwSwPxVX9w
+uBd6BSh46NKNX624tqodyGG5h/VGqLetitNQ2wCoYXqDkYRlpKxhUD7yjwsM7z/5p1CF5ElSgAE
mOc/zmucHHF5Gpv0rFT0Q9VKhFsAhQPW3zhhbqYstr50OGi+aE1E1E53fZ7pmDi5tjJPV5YEnCA5
NZGtJZG9578ENgpvHfZKByhAP4DCDg+zpY97FOa9lQvj6kiU6aWYBrChJUM61V0YjWniHBB08vyh
KiYEpLk7g2pcAyctHnM5vWcfJX/KX29rl5iAcuzQORg9TaegznBqFvhIOR3estqs6ivreW08EJew
sWXrlAU9H8/JzdSmdmgfwrxyT1i/tJt2SMzPaqdgWVtF9cqiXbtJyJapw8F2k6Yrspb61wficRKg
sxbah07rEL7hf2qgNOSoSbIXoYb6t4Ue4xCqznOH3Yq41yYvsLYugmXORh8NKBwwSpQfU2Aln24f
8UU6/zb1ED4lyo8zfoGw9mIxVrONdnBuWOHriK1ssxFuPT8W2F09wp239nocIeFze9hrK4CAB8oT
1IgoWiwuMnCRSu3oPcMmlvU0E/5v9LgR7+IAOtBgQTW9Pd6VzcyVQkXRlFcLkcn5AqhtHDtD1riH
xBTaOww2bCDlxfTeKVRn5RVbhCJyRrFvBYAFCwBBnuVah3E46+bgsplnHZeZAvXgbtMEafPRKlNU
7qFXWn/ayA6zje3ScNykUTjG/1b9+u9HEJHANoL3yB/n36vXoxZaYeIeVDxx0YJxQuWPZTaNg0SQ
QAP+9uwuYuO30VDyJ1WABQS4dzFaljjJ1BuKe0Ads3nVCzd6aF1rXsEtXbuFORlvzoVSusCTe/mv
U6RkpivcTHNhKeTJj0kfGKbBEqQu7dR3hIfbXuNY25og+BB5TrfLUAVdy9iufiupISkwPWR4dOc/
AhCEO0wWO0kgHlsc7c5OfzcSZoImu6WFUDwmEe3wbsrjZzpWrnlHARJBMbbbvo/s6HUchvyPEdTm
l6bTk+LfN7psL8jGEbqzlK/Of54XmA0OOcAb+yLKwDl35rae1Or9DEny31adHjZ1KqwoEf6UEmpL
ybZk6Mu8mIRy7AtPebAao3k2w0p8+6e9JUch76JuJGGGCP0t7uomd5RwykbvaFeTUW7NDrepuzGI
vD+3x1nCVP8bCCFG2baVGZ68sv7aXfiLOu3QtN5RUMPc97r1s+7D6hOdae+hHbVn0ovypIt+focB
/A/aKTMpGVH97Z+xuI/ffgVbHB086nMSmnL+KzDXdkPA4N7RyrzupWrG1k/L6ofmDnRk5liclFyx
VhZycWO9NSsoIQHMg4RK8rR4nVIV91bPLYNjHlf5fq7TbKeP9Mdo7uV+q2rh1um76aiIuqT0Aqj5
9icvMxO+mcCKThD+a1J/YIlAyKyGnrKaeEdYmmX0ODsl9I+8ybJ8OyU0QYGTKfUHhfzFQMgCmXI/
xP/SPOZlI7Aij8PiQ+iO7c5plOJeDdrQXJmgxeshf6BE1yEPYGGNAiD0fFH6tknTEoDZEVnbZMc+
QS09191HcgP94+3JWK4FQ8k4gXf1zfRlGQYPTuK4TazYRy+BiWt23NW4JobjRusNaz8BMN9qQjO2
GJdrT14QrEV98n74K8OgacXriIAdLQ16GuCQzj9V0Eh0zdAIcDXucNVIWxK1rdHUa/Wba+PotP/k
JQK1egkKD+II/MI8BgeUO0AtpIib+zP4grVA40qbmv4nHFhZYENgfJn2okEN6shui1PiYY+8GYyq
UjdWEOv3oxUOrj/xer4zML4EhoI+zdfJCvvPYG6S186hhQXZYow/hykNU1QLldHYiBIbCb9QlJgU
uRdzuAmGzn2ZgnR8gWqjPydYNmcbLXdH/ClwKAXCYVntZtA7v5ECJd3cvtfKiQq/NNj7yuU3p7ua
suqTCa3tNFbYR2zDNMzvk9Giu2Ip/LUNS8e+j7sKHw1rpLziQzHsHgSeNYfbO3D5zHIdqFx/gPBI
dYB+LNtZofA6rcc0+jS7TaNsSqft72mWBsk+V/AI2+DjnRZ+02Yu5gSC0twGempHC7mrtBWw/vLg
8VPARoFthPpK1uMubsOo0HJMenTK+Ph3PTdZW+4TRQ+l84n14fZnv3GVz3a+/GxslqQMF/H3UoFN
gFTtC02XQqc4MM+vtWt099KIe4e3bInmd/Gz1x3UM0uE9gtDDbcxbnMEq2r62Zw/lLhFZr5nwebR
Z/xQbEDHBf5CipesIbaueIyCwESoBLaK5DAsHVimkuJnP5lo3xam8+Rh8oY+arrTzSz/ZrrlcKeN
kkwhAiKiLDMOnZiwFFXxJFOgVfhuyi2Wt53zxGfkvtYkqwY2cmGWk4nKEBkzdGGU9heP6cCtbYU1
mj9DELwYLZ39usmwL4mG7McUwsVy8yx+0XLxJ9BT5UttIgzklpn9WBIYr9zebwqIFz/GJGl+48Dg
R39+p1lZZ1VNFWSnHregbFs7uRFvNLOaoo06JMYHsy01IG9mML3adTpiLdNC0/LReveCl6xvh4/K
NDsPY9yJ+FikduMeQaGHf2Is7fF+y9r0F2kmhK0GKxBcJwPDGH1PCXJivXiYsYsIs18RUjKfQIcn
T2mbNT+BnFop6HBu+E0Qz1jQjU60Vk1eZFlvJ1mCC6UmJvHyEv2R93ib45WYnzI97I8UN2a/5hak
YuS0R5h22kpwvAxe5M1B6kRDAiorz9hi1Tsok20XcXPAnMg+qE5bSHX+dNfPsDaCePymT8maSdPy
wXwbU6egieY0ULXlQ+IGbjMKHBBPQTLHDx5CV6cEnOOGmLTfZKk+bcH2WPfE28b7HinElc11ZYoJ
DEAEUyCh6WguUh8PYrIHxQu75nYSHxsRgkTyRnufjiElexd3w9vX1MW7yZNJRZLWJkVJaOaL8ZS2
V1x8Q5GXmdLhK1j2Qt1OPBNrfnBXxiEgkxq+oNspqS/C7kzQYGmLuTjNFRJIO1W4UrSrS6El3/6g
yyve4kQyh1hQSGLuIqmrUrseyTGKk1F5BDeNNVZ3lVI2eIBREVrDylzuFtARiPLIv4EYLhWlplAK
JRsqqs8Tqi+7wGqt+5lm/0ejyy286OZ2Nt5ngwH2OO204GtLX1Nf2TJy6s6vI+nMyJYFqYOy1bIW
AWYtVrGFzU/YxHSboXDaO/De4xYITraphTnu1Fn6ywhR7W7P9ZWn3cKpHjIs0lLSNGLRJrHzIkU2
iMkWzozTWjWiSQz+epMWnfE8CgT5+/mL15aRH1VRs0eG9B/zU64k2R2nJsGjIDPUxS+IMDPseICT
U5Pbxr0bVYWvuHb3owGLvbKzrq01DQ/6x1wNoI4XR0Urmj4FzIwVplFgkIscZrGD2/4nFJXzUxF2
sCkyK/MD9smhwN3235cZbCSsDF16s1zUT+MJK8604WZIBJK1PpCV8cGelTLeN1pb/9GiIHmGAA/e
rSuc/vPtlb6yx8ATwHJ8A/3xBpw/eZmqiZxXLz3lGcLQd4Ud2O/Kfk5+d7pbmxtnztr3nYpJ2FbL
RvBKt0e/vBSpXdJBR0GVhJ3zfT662+YQlTs1PUUYq6G8YQzwmF2Um36LOO5f3ES0K8r4V24RagMg
KtE2JY/1FmsdpYVZ5DGqwFoYqt+6yPKQpjahkltJMP8jQ4UtzFgwA2lXyK744mp087IA9ce+Qg+l
c/doqAXhgwS4rFkpXD6nbD1ZYoGWTP65XMSgRiSz7HDCAzjm7qwGjY0saQ3qACim4yeHFB8d3pW1
uzYotqPIe8taNeTO87Uj4R6StEDAXIcnuEXeGTqHUhtPAbDjPR5xxL6j8a8JNhxouj4IM1Abpyq8
7LRFQ4jiUlljGqGkBoZMmUMVz+6fh8FTVr7vssMuub9cfVKeHUCst0jmlSnIHaMdUNsyYwiPmGcF
r3bgiHqb166SPOIe2D0U2ezs50zJvlPaxPbSHbzmN8ZXQ+SD1piVrQJK+M+cG8FHM8uI5MAHtB96
7NM/Jn2OhpUdRkq7H+YK9qJorXTtEblylYOIoV7DKScFp01zvk7OZJtZJHehPA0/bdodn/U2MP7k
jdKdkHLOAl8NnaA65DAQMEHnoDa71rGTn7fPOkE9I52/Z8B0IB7CD+AngSY7/yUi0PR+UBXOHnQu
bNG6cFsUI5yl3Cih1PToC1t1udX+x9l57ViKbFv0i5AIPK/Atmkry2XVCyqL9wQQfP0d1FPnzlRu
nasjHXWrq5sNBGHWmnNMsmt3RPuRj5gC3zerVA/1ChmDky/fY86iB4KMJtrQiAPKFcrRmG5IlK5q
Qp1/PxiGaUbONZc3jt0X5G40WoiHxLnP4OcdjN7zAhkzz4yNt+z8rC7+tJqS6Bym+OxhVj7KLp4j
owOJn9ZdfIeraYLuktRR2olhP+lFRplWmx83VnxgK2M8d2Wc8ldN+qkBZXVTxpN+7Bc7CyxVe39M
4p/ClFlnB/ZCERhuFTvSFspjTtX4uLrJ89A6ehCbersDB7Yc1tj3SbVLvQ+FgYCx8MzlHlWNS8Sf
P9wIq1vOrWHnNylWznq3un21Bz+VhqTlmbvF93/oZTs8Ej9sRlnslTeDhvCjdGYvAOjTEZKZE9Be
Sk6EkOtCLe26yB4M64+R2voePlQbtMrg5F4W4z4vlb5XtqifiJVkeBQZ4ZZ0CG5MX8oQL5h1GsZ+
+SQypAGLUPPRSIc4WFrb3I9q/qmnpGzZ+Crxp0y8Idwaj9KvXbLaWd/zwHEkfN0Sn5MeZNWahe6Q
yKAnHhKVGqnbC0yomybl4fVp4Z9cidlCtdK+03XqKzS9UvlLzWV335PDiO0pJhJS6EnYa8PUhmZi
KSoTUrgfO0ynJJ7q+mnxpy8aWtDQzpb2oRFDCnh1VDvbibujbD11bGdOYyBNh9uGhlBAdT/Zx0Xh
PhT5KE76ZMeHpp/t3TpjLqgLKhtNkfS4hOnWNXRbIkP504Pf2hVMVOdT785V1FRacRw0tKGkhcuP
DrTWv8hune+cOCAm5Y1pfi2kMD6C6H+ch4wTJVCDG70sMsi0iiqUovqTjT+9wY/PEjJ3kBaGDYcC
dWJre4x8tnQKVZ+nKOUbelSnBhaKbNBPChHYaaz1NkxqvnFsmU44LbLhWEskqTN27o29mDk6CdVY
pz41un0izWyXDMo8WAvAycyBLM8itNwV89zuDDg4z/BbRGQrT+yw33bfVN/7t+g/4jwofPFDVC2p
52hVjC9p7ahTDsIGAXA1cgAbk9sixoDL07A/u50bo4PWvV29pOYPn81Y4PatOmJ8026z1SSFnYCS
e79f9NNsS/fQZI17pzOoH9PRWx9k6Va3jHH9YVWL8yEul+5eJGMXxZmwPqXmmEWA55tTS8P2RrZi
hj1mwMkfVs7gDdrLaci/FQ0QzoVm+m6lxP2n1vyHhhrQfc1J5Ab+9S9ZOPN5Nbvhpuz4o57Z9YHW
e0CBLeCggJwH5H++YsZ3BnDwYnbv6kXLvja969x59K337mSKfcLU+CHJp+6e2hRB7xWz4KLWr9iz
tB/kWxrgRRrmpbSqPgKecBnXThquttneYICwjrmh9dCYU+9uMqR6yClFPTvKaJ8712tvcgrNQdcP
zY6W4re6tX7DoP3W9Y13T1dsCEeeJM+wEnsNXU+ItF9ETmLRH6Oyv/P02r1G5nq9TUD/TTWc09TW
0b4sibPIDX0t2Cb4o6pvFYlAYG1I/oAdq2670a0OyzRfC717LZfcCCYQIJDfUZukBvZyqeldX83O
hDmYwALzCxYLj9gRnbVuv46UUu4yo6j0E/FL9bksHQJl2ibTj4jcxAo0laiKwCp1QE+prX3Oa5Sr
QTUJ/1rB6Y1nQzWC3QVFATbBlyyHXDp675OId25drBWarpY24kN2Py1DZ9zL0ZRPBhm81yDGiBDf
WIk3nC+bxu1w+6rra8xGX42EKFsjob9BXmTys98axLHW3RzojavD8JGMM7vyiHTQ6/EMMsH91bay
WwEZpJUXVCozvhZ5LfPQmow2ZFryDkVf/Sq1+Y+e5XMOeAHrSGYWP2EctT+SRqgdGCNx4Cg5Bn7W
yG9mnLsBvC31WUgwthV0WxpacOOE6IocV18zHtigzTcLNZWToJAWkmn8q+rrdeeyu2bFcbs9hpUi
ImNwOJWksuIlM4C4V42gwqb+ykTZZ1NohRvoQGIla7IaPzS19Zv6LNpId5n2K0SIPYxxqn00XAPP
KjIisloibTvBF+65MbsUE45iYCKcDosaXRmE22EHPLzZdzGCPNKogFVMbQH5Q59PQ1o5ERRhGeXF
YARTmY/3xDsOX3jKdWjqxa/aMVHtyxLupQRXa7IZjDpd++tqhRYVhGQ8OG6sfXAmQ9xyFO4CyPvm
GqTT+sHPSdGtAUKxChnpoVkdkunJDo4AllVhVeXdTdkmiH2Qk0SZZ2lB2xlD1C3G36SOl723Ommg
ZMWnWDsezYi2vJlLu9u1TbqGoMy8MJYy2efF6jxIxx+LaG06CsCLn32Im2kKhd4VfpCTzxv51VLc
Gknc8brsuA2HKRlvyZasd2kxuZG26vZt7Y5a1EvQzTlU4EjyrwdxlXLu83W1sxrJqbuMrR3RjXnU
rzVKbkdogdHr1YF9y3zQVbt8npcxe3KQzZ159MWT6trsHmfmCNc3BpJYltah06riS2yXqCe8ij2U
rfnULNopQBCmdlOR6AFE9STsMl3bD06j7UhfbXDRVgge1sSL+lTNESD86QAIUbtFEqs/aiOMv2nO
BE3FVjzqReIDWXbpKLrjGGZxVTyVpXB2K8qHe780RjLdXEpUlS6KjiS9gdCbvJS8Qm1s/RMypSWq
+r48mdO03CJW+LZ6ZgvrNjYfV3yYvJbZyyPSk6vnqnPaPTgo9Gp6myAf9Ob0VOOFjroeS0pYUWAl
ztvoHjMknbfYeLQfWt/xMipQhBkfNHbxqIu3pZoWnTrn3Th+Rm/mh4IoziDTjDQw6355mjQhDqmV
OKduVf59ZY7mzrZLbbeOjhWmbpKdjNqZIrtgM5NhBgldc1E3WrGy47JqyDp8U6HSwTyD6hNHrWWn
CAFVPieJX/ENGT2djq783hU9m9Dcb7+qBM14mRXYPzWjC40+a5rApVn7gFWVP4w9IzLHuNyTlJrt
C2SxLtJc3Q59pzMjlwsGIt24HWNSG+VB79c8Cwi/jetoabdls6/qKQnkLJ0Ti7kbaq5LJnbfrqd6
1Uky8TKTl53En+0VnrKrLPizyDb0r3GC51Ip6VLG161PfbskR7NQ5mc/X75lekYXC/BB/ux2cmKP
p8vyOR304YlVu7oBANhGyzy6ftDkirI+vO09UyaGycSf0QhA6oMBKsN5HfiI7HL9YcvC/TGs/vI3
1wdyrY1y5hQwpjuU8oK1R4dbbbTz7eYQ+FK7/hYSkOq7ga8yWqhiRrM2feosWwvXVhSYWitDhI5Y
0gC6wLxXRdecq8p4nsXoRWvtizDvMAvQh+Dtm/N0iHPCH4iX5D+gDQgH3LzRf7ugHADSxe6p0nTz
69Qvv/t4yneokTcymK99nyl+HEgq7w7+nBZfkgbnlWMU9qPt5WiX4epES95Y+6ns7TCxHDLRk9jb
menCbOIv7W7WDONP3k22GayT3+69XpdHs1X6acj75tYiRJoUimmMRD9S62zGZt6ty8hFM7uIjAUF
e1/L74nVr5/TEsaEOcTflfTN/SysmsxHvTl0ZRfvLSpZwWD7KRt0GrvK1Lg1MxnDeHa0g97p3mNt
tdO9NsTuTtPQl/bluD5ozVw+aq0W7zLpalrgYCZIg3Ytn4u0uNbr/lfRvTghU37c+oo4Zig6XFaM
NhNXNY3aaaj09FOdaC3ubL37UnZq+bUKD4l/nHeBEwsGj+DsVtJZ3NuIAbbcJfX5/RP7G+d1gOaA
N1FaA324dLlY6UTioDfjTW3TJGwWEpTsNZOgMDrZfG2kKQIkN9W+TYevwPGW6P3L/9MFXT4NlBQ6
XzTwMJTVLzdxGqqZxR2q9NyYs6fBCpb5Hyv3rPvEMMubWHjDzaDHzT0TvJ7eT64sPxJegPBUOvJD
nSxdwCzVlIFvKfmp18WcPRaJZQWVX9nPYkz8/10fs5VxaYOgjqCAfdk0iBUb7t7TmOJ7w/2LF98p
gVrHMqTy8A1vjIkuw/pZ5JKEKt8drjyv16VN2NObOfAfnIN4pJePK06RCRVWkZynMi53gnz7T0ZC
7Y+gLmf//qt5XbfFfIjw/h89jhdzUTWOdYvdiw9Dim48QQVmpu19Vxp79mbss+2JR//+Bf+JiC/H
gkMbhv9xloCa8fLmRFJoZef48Sl3ZCLvBkukjMPKlvlNOxflz7LYomq8UdPQHbhSpRjZO+kcVNZ1
rCQNcWCDS9ZkG3vrnZMI92edzgqBh2hkF8ABWNcoXo3GimZnnDMg75KiMHBsN8H87HCsS2yXECjN
rDg+cuY+S126WdDEKa2PuFMVBYPKVDKwuxZrPApKOQVSW63bZG7jve5Omf2oj+x3gkXp68dxZg0L
9bwkztgq/LXfOYtdojvxZHebVHSNAfvI57JN6wepxsylROMb677KjflTrHPOCzmSxwO6ATE1e8dh
J71firx9ivO6f0hE49TRpC+C1MV6bikdgHb8iqdx/JtKtCZX5ort+V++H9SyW3V2MzdfisBplXu8
C9R3nd5BFaeDrB82vWmEt9o4tLozs+TZ6maeFuNKofatcf/PaLgFguHxuhga5J843rCUeNONgoO/
PfdPUITG3ZJ7/3sPkg/c2byGDhovdIYvR6HL6kdrFygN+1ltLzGaHN2RS5Eyb53eH/GvZIa04v/F
2WxcJ8Fx9uIIK12i20c3jU9JvAmCXEeLHFH04VowhHxzwl1hWu1+jDl2sX+kExeDeO8rTnXv/5LX
HV5+yD/tNf78jef+8qanwZjtWtYAp6tmfebQ6lrBtBKbdeUbv7gO8k0bmgp1AmwEW1rA9s//o6s0
wF0o2xkmFGX+8JOVur5nEmqvTF0XA3W7Ctx3pNdsfOhtXvrNvKJZ/ckqxiOtLfpZBXCSk9E6694h
q/G8GGvFPnCwzgOIvCsD9eLUvV0ajRZ+PWoTDNhLCUCSYpIvU2M6FuxbvoD3yaPSa/MDGv7+u2tl
zY+EdOMrH+alBujfVWksUguhycbEab58rG3crron0/no2vPIDs2op2e98kvFaXWStwUew6+YCKbP
VFKMrwAgKj3sZOc/M+dYc0AQOoHvyD3NkXZvUOexqwVAxjrv8f1htg2j/8wg/34nizw23g2DgQT/
5e9MWjvRoR3OR/K9lk+kdNk0kFz0cHlf6jtQxt1D4mVz2Gq6F5hD6V+RkL1xfSIi8PQSWYOc7bJP
ksdyKsulmai/teXCoTyrmqhO1HqrPMi01M+9rXZlqgXLeEOyQyTHNr8mE7mYzLanQK4niqiNsrZN
NC+fAuGrS9E6rjy2Zuo7gZe6LocczeDAocVT5Vz55t66aVLsNi8VvYfXg8PByJxBmjwCkOuerLL1
H6aYQz0gHOO+wLMZzVRZgtZbh5vep5L//jt/9TGS1cN9oh41yBfEFfnybnvDzkRVaw415rI9Vfpq
kq2YNNGiO+mjHw/LLzoH3m6l6X98/8r/uDEvhhsLFfIYVMRbPCwN+JeXjqnmDnLy/aNmxXp/BPeh
mlMyErz96KRe035PXMURAbe16H+XpjE8aoh/b2Y7GQHmNiBpQhqA5RH992wcfcTGzWFJQUbe+HY3
6B/4A8aB5b/qz7Iqes73mZHb48+S9Lo60uvYpBiOO5sdfUmQmiMrsh6pdWNGyMp6Y/rn6mvj67RM
lPy9aPToI6stFjy9aedTqffcsj4Mjt5+q3PH+A0fijOVMZjZGmajXv8pbC1pd+jB64C6rgcaaVhd
LcpcQi2idUgHdeo47YJDe8CK5pxhmZ40TJOcDomLj++gpLfUnKq9Z1Wf4IXs2nY92/n30g4gWkGn
9uhtiGOzehjOt06zd2i6SXKkc2EMRGuVZ+3NZDkwryuMzD/nCQ2yi/n1x5BZxnNtrs6nZFrT32O9
sjtrNcCk0YA89yRtK/1aZvxGNpSTVYaFKzqNT88mE9PNO8oe7ZrKO71eswRnR23ngZeAcTlqAwvk
Mnvdg1sYeXWyLNl9XAFe0X3yzIn9lmEVD55BX+PzQsfsLqFoTaxPYdIlen+AvfqQGV+0qckEZlzD
JbgYX9CKKj+pxhhQFTH1g+zyY+4N5AmYln/F7/LGpVhO6KkSx4c06hLrUyZt07pp6h1rKii7uu7F
A3GF5inprOLK6vlqCQPCxFW2hjhobAQ6F1/N6rRNUdvu0ekG0Z+A23brfoGx9qdb6uyvtI2kPHRZ
ul47Gl+cODAMcWEeFSsYuyH+4uWFESGILJt897jRNI8aAchoVUZjD7XI2M+el/98//W9eb3tnEF5
/l+h/OX11NDDAOl5pnqMnN4dM3ksc4/KDOUaqhCOd2UmfOsdoqfHzwxzkq3lxerno5yvupVEGKZ6
aKZ17B2ssohDUVrr7/dv7c1LkZFI4wD0hXtpns5LltLJM73jMBn6TSb8LszLmTLy1DpXZtm3hgvT
K90VClOI9y/2sGk50uFRnnfM7HaYUYin1afMWtRIP5HOXz+PcPmoHbv5lcf5xutjp44Acmtx8Glc
7CUbK9amSTTa0Zpi7Wtd1+OdZmfJZ0PZE6HB2rWDwcX12LluglafDaxgKKL2eTlchspuF+EgaM08
YsHaIrVTpJDAG4LcWaqncenNK+7BN64IRgBtIK5bw0cn+PKKJfNuHwu7OMOKdnZANvSjoiJKRq6U
twY9h//tiW53iAYGgdi/Ztkrt+LaUOJ1hqo8V2STOdGIXDglZFCXP9gF5T+9ROnW4f2BejF6/j1U
dp9oS11UHf7lgcCRhbGWknha02iohHL0+zBPyfBAm+GZwlfF6hRfQ+q+8Vih1QA7pzG2NQ4vdiRm
mrj26hPl5/Yz3Sq3L++N1dbvJpF3xw5K2f+2TPy7RzY/cEdNljbnsq5Rr3ExO25XnWWCZ6uYlviT
zokyqhYLKPj//Dw5WwF/ph2PVuxyyPirlhiaQjzVVLDm6mRwd36cJF/Zh8DCjm34oI24ZjDdRv5/
9ln/xg3HHST1bK5x1Wyz0X9OdaM52QVq9vLsum3hHZvEon2EPMyS4SQXmIaDUZfTpksQkO86j4Dx
tCL488q9X+w0//0MLCps+DY7JjLPlz9jgl/RqDwnt3aUyzdXrzYNr8Ji3Q/K/bbkontYSxeBQucv
/48vldgDIvaYh3jXF7InBk2vIL+XZ7NTQHHizkz33tRL5C5T9WuGB3LlU90e6eUjRzHMrEuUMnrA
iwtK16t1Z+ReZVU190LO+IqJcySWrqg878pC+cqUt00MfKC4s12Daf7SCOauIAWdgavVjjbfJAsi
pGiSVnGKZwmfgUw/kmxAiZjfka+Wx7oEThGi+dXukAs6Jq7XCvdzscSDjeBrctIrj/+NWYQBj/yS
4qhNpMfFRGmpNU9KCyGxGjJBC9h1d/3yc8SltwaDNixnJ++tq/XKN14BOwemZxJU6clsP+o/o95c
l1aDQ1KcLUnUQFHnDQIgDL9HckKzawntb0j8Nkc1pRk44AzxSy9glsJJ7ZumOAtUwycJ6wvWiLV1
3+LulI9TGqyWOYRt2s507taM/qIpf70/ubw16BB7UaAllILd6MVjbhjRMXX28kxJfiA1O/PrXxzn
c3RGzRK+f603b9g20YKy1LIXvJzJVJEqPxvK6ixQvIXLsLQn6MncpppUwijnzFMuhr2vpEeaeUGM
Q630+H+WEpNlYm9IP5t7fjWw0AsLes5814keIwptyCZNQseu9dCvh+LKxd5oDXE1NL5bQwRa3WXC
nZmq0qxFz+QtYMy08yR2lLHTI1Ir7bBkTXVw14Y0oXa7eUK6s0gzmplA7MzfD2lffbzyCt583whk
kVKjWGLcvRzhHPR4zGSinj07i49628m9BN+5n+P0kUyqkjHmD1Fh5x286canXWrlPyiKoyj0N6Do
1NcHa0ABhT7oWnDcW5M9tQx+FiJhxuLFtnNNO9PAlceaU6MssEh7v8WB5j1OEEOClcL9sZ+y+QDY
///xEcBxhYDDvItv4uKzj4emafOVcYkQZL3lrzh7O7M6dixpV76Bt54//gwMuLSbBA2nl89f07tx
KJKpODccP38VtqQ5SWmJj8DKBnFNMvTqieL2AJ4G4MfcUs8vI24StqJ9Nav1tK5mdhQ+XWRW8vRh
0ZKZiS21b9MBfKyFIPXKwr3NGy8Ws+3KWJm2/6d2ejnO/CxtRJq59gk1OQR8Op/WTyEFLdz3B/Rb
d8gN4mVmi4QVcXve/5mxjZymLIYP59SXFaI53d0hPP45m02ORpUxs++8tI/iOHeu1B1ff9mbk8bC
yU15mH3uP1b8f66MQgCogdY7J7n4UsMkTNRWCYPWDeq+88rz2CRjdcQsKObdzLx3Fo5UzPBzgVYr
bcfJCpY5RjT5/gN5PcluvwvMAY+Dwzdk8ZdPpM4JryUY1DmlvWYeRVk3FOfUvbOY2h3q6DTMqaUD
o1EiMOdehIlSbvT+b3g1yLefAOuUovC/zsDFJGM75PBYiXJOCZJoxpmQJwLBunBtzGu42lcbfy7F
4OaLom/LefXiewKW5CmytfHTD+2yWz1tAJjXYn4hIOszbbr5StHmrXFNhQiyNwGXnI4vNmlaaiDn
KQzz1OWbk1TIYvlk1/V0eP8Jvtp+c1v05Fg6yFNi93NxW6KqhtVcLC7joqE6VINuR7pKpqfJ6uvk
MKCENZ8trTLznQ7FYYnQ6fh/3v8Nb9wq8/DWO+JURTHg4jeg9m7SYsndEyUOsKPTIL1vihbqtTDr
N14h5TZKRJwzcJde6gW6kVFBM9A6EZPYy93k21qJbHpFcIcCaFAPXa7J0/v39sYIpVqPrIB0aRqC
l9ckzxZ8d4cIvm+J6yN6UNLoXB3n6zw7xtP713q91TYpKIKW4BBu0sa6fJmd8v1hlol9wuc/DDe1
XTpLmOqZq8KlL/t114rY0P9Uw+IdcTnnv/y4XpA0UX1RHyiALuKLPedOckQKTIuD44+4FqTx5m8E
ZwQkhNlsg4+9nDWGssZPl00Ip+p2TEJvTFTE9rukiO8QQ530MuypCB2svBhv3XoaIeLVyMMaIcJ2
iX8mpdcfkPp4H95/eNZbowM5AhsCmrdgdy/mkrFeumRwOvSlVu5OdbCsNBiCGI3+40BbPkUMnY4l
GkaCs6MyNb0Og26mul2j1c7vNjGTIWr8In0W+uQMrA7scKMSpm0OcBaabxQbgK5DukvstyvFvBjO
MDrWoE8FIgK4+bMWCLuTyyfL7JLbTgLS2qd20WVhU0NBYvAI4lQX5AL1wS2k1QfdaPrWDgYGmu8l
1nw3mIeSpDHEk3Vt/x7mzPzq5KljBA11UDOoGtgrp3XKRrFH5dZiiMh1/1mD4flJxF4+nqkIOnag
F1NpXtmhvjHTbCdOHGEWLVzqCy9f/NLTVBOw0k6WXje/48x0dn2c8XAMhifboeRkVW19mvp2iogL
9a8sFW+s31SHETNTnN446xeXFwrdltPqTDKuuDG0ROx9px/2hZJIcKWSkTeMiP2qa+bRt5ZJ7NUc
LrcyHE3di4m8AnSIJ8VyTixK2bGMxUzXrhQfbbh4B2+00kfcXtqeaV4QP59akaDNs3t/cL8xC/Hg
kdfjFqZadnkGF2bq+nnvGCdvZDsO0GHO1SEvc3M5T7UDuuH9y23P8sWejPMHOgD6DZAl8JVdfOPS
SCoFs7865wZql0A65HberL7dnxpzQdpdpPEERR82+ZWX/Oo+Kf3TfWBTQpAItkrj5RgzFhtKbEXA
jAnb0ApzpJsIY7URDetYY0S/8lhf3ye4O/YDrNLbMf5yZ+b0hlHWeCrPFc/1KRNJLk9lPWgUzOsx
f0QWXh4nIYgnev/54iN59YS5MjfLzmfzjl4uK8gQMiJTzPw8d6LZUblWB98oy2iOATK4Sid2ihjN
A56h6Y/m9VM0iulbjr//U99U68laOVOZiPyjAglfYBfCfzJy6Q/h4NTjijynME4IIbz7vumHBzZ5
btjoTnlniCT7WOpAGVBnW7Q143nHFLWesc32P/MSr888KHVT+QVh7ovLpFWp73lBQ9Cd4vsN3xRl
ljxbdpdHsl+scM1yqpn6aDLtTya0m876tjZCQ9DZG1E/aPpJ9JCjllHFp75C/lE4vhaZa9d9kHLJ
aLmY+AADx6P7PFVuyY6zx8PkulX7uWG2DxMsmUFipEUWGBQ4/6y2rwKg5lO4xCUCWKmxvWptiWK+
dc/IfZMARs7EBtoaAraC82dSA+rP8CGKTXWSD9BEJ3XOagcDH+72er8Js+ZIz0Eo2BiTw2y2yYCZ
BpOHPMziPtWK9vMct364NOsSjmOmh3CxFNKduvusNbm4kwoggu4nzSlreySUMQT9o96U7Z5Y7b8J
0TV3atXEsVIuHJTO61CMGfOEHdMTTxiH1r+zp7poZkjeWZTxQO+iGw41GrMzKsxGj3KnIlFn6T5K
3UhvZkhFP9SM2F7Zlfwy5+P8M+XsdjZ0RENAU7dyJEMjdooxbKgPBE5W4J8o8pmW/1JGOlljt/rc
NB/HYVUh6ePxErT0Yw9WlemHtajxulWJnT26rbHsehPnPIc4N5Bmkdy6mr3sxVR7B5sZ8Fxkg3yi
RFSQwTNMUWZbfxPafCcPn8ApdqrqnC5ufLCT7BZ6VxXpdm6erNj2w6nSh6AWqv7ZAvR6rkaeeQfO
HB14sQZexYE+tUeMfi32izarwL1j/wrHPCmeWN+hEOH6ao/OWP+RJtOEoEPPGs3vxHef7XykcY/J
yKI5TZr3y9RsS26erApcfStnpI3W9FljNsXmoPkfsJdUFlVyl44LatwdE938oW2s7uxwakAr0033
nsKrKMb+h8Lcc2z6loyNPs9PsocD1XhZvV+BRJ2sctEjdv1zMLlV/cBnOB28QWKC5zgUpRnhRlPn
1Q+lWS0PfZzSpnZX/IR8Ec3DtNjmrp7UiIdh66CVMdW9jPgj3R9s5l+jIho2KYoo0/TxzzR1eVhA
i/uCyqEPESkOuPnt5dgMU0Y9Kf1BRNMva9DkwUnxTEHWWB6N2dD2rojXRzyU+j1y9V9p7n1Ji6Y+
qCTNTlhMKfkkotqPTAQdsKBhCjUSZs7WmmtsaUjlwiiT/CoIVY/MNnYjGdfjztHn7y0hAE/s9DDv
FlavhYW9ZfSOY3pjxa4LBms1dk2nUcqbW4X+UphBIpjpgJlH+KU+wwu1diQ9AWVI2h+Zzn3gkp2W
/WBR62vyVN7mMTlbsq/LIxkdI94UPfucDw3aXNlBUtBMDBa5iu/9PJ9/Ov4MockePG2H1nyIJnys
+yyvt0THGOVxnyZRW+ROSChT9rhoCOKA23sYE5MBxBq0tb01Dn8srPaPVpXDovUNGdWt+bX3YvFz
rYv4YTMAB6amixvHy/uwmnL32Z0HAEBJ+TxbXs1yZsZRaisTP0oh94km7DunxV9gJOaIhX+tDvAR
ulNscuSvLf4jml+0O0Bky1NM4elhFVlxSMip2hlDGtc4UydvNxDuCsZjEU9SYIyu57jfpyY2Lr9p
TAQWbNKLzJgj285W/tbYWHq4K+LEykL4Ex9csriDXiYGub/pk+0v2MQ4f4xPdZvYu2Hwmt9wGswn
6TI6jTlrT6yLedhpmrXDJ2+eS3P7DNl+ut+TeZZhgv70NhnXMcLpWd9O9KyOtZhbUr7rcU//Uuzs
ev7c1OyHg0aHn++OiRU66Woc9Rrab5WBHKFYAmdsdrLItOLsyKFyjCBbWzeLZJBYazqcW4FOxoR0
ucO3uu61ecDbhhv0COvCPLYAciKtUPq5HKvmjh5YeTsIDkR+zMzdj1McrbCyj2YlZv52+cnnvL0j
htVK5COWWwDoKF4JQzd1LM4kJUetaHqyzUr9ozVTj7OadkVwo4YnMt+zoKcsuY+9Kj867eKGOZqZ
j+yiCORTmP+zLMlVYORzE3laq8ywZao+mqNHxiZyzz2x1t1+bjLOElljtqGTNVq05vp87wFxDZat
DUzzWQvKxtZ3FCetqJroxaiOxppm89yGNEepJFYVsFX/a69EYteplfMAGwz4ghDrvavG/vOUE3MK
H8OBUgaMtKM1G/SKHfvUWIDWhRLP/YSlp87mj2Kc6lva0F8Y4tkjjqLxk2cO2UlvtXLv0GR57EXd
7GLsF3scoMT1kTMQphnnO0FD9zYbpvzJqsTwPNZY3VWdqTMtdhEH+HRJgreTFrexU+RRPevZgXr/
QlxzXLC0MlPJZnDPjWPWz+WSG8+cmYs0IO2ABoS7zOkjLN/0q5NZSWTLXkXzzIpe4KSPes7Luzkr
+kOV+2gMK9KI7zG6Gfg+TRUhdCZFTkyfUivt7rJGWTuAemzsWWRvlpW8uNZRXjA5m4I04dYWqpPH
marSsYrpUZNtseAdBAJ+442r8dtaRH2W+lTvY9UthwSn1Nd07K09VvV0j6Q2PdA7Qer7f5Sdx5Kj
2BZFv4gI7AWmGElI6X3VhMhyeO/5+reoUacyoxRv0hEd1V0IuFxzzt5rj6jaNfLUSLrMJhJa5q7l
BNWk7Bia2LY80amE5yXmiKxoaO/tTs6e2Rwqd1LaRqc1Cg0HfXy5y3EaIXlasBryP/t2Lil+LlYM
whOJcr2Z9QF+penOjnFm81WO3oyOi7m1AadgdkADkTo8gHO2dkacSocuC5cDySHFgSSPxZcnYXhC
amsA5swzHVvv22mOymupqKW7ScsLqjwwEde5HDyh4XeQ9bUAGyr0E/Ii/PERYTtikNMglZFlWWqo
uGR/QBKScvUq60G415Fe4hksiiAzY/Wmndn+1CPxhhVKAezzBj/NDqs7UJCGb6Ga3ydzv3popkdX
U9fXXp1WBwPSxpGYK+GnC8LWKC36W33SI5/gA8nPOgzzYlVsT8yJCkOiFh7RhDklnCzfMwf0bwBq
wIg2tYHZW+13tpzr92FTZF7bVDVefTKb82amPKzpLCvI79xmFMQelPLimYj7D3pWjc+KJSknql+J
6pS447C719NtylliN81r7dOxJd7cqJXFKbCauWObaW/j2MV7WtYVcABMkKdiCsfdVK7xEYA9zvFh
KNwM1pyXhxG1f4RC/lgZlOMVrXtQ2W5cZzB97qZ6ik9MBJWr8Q341QSdoQNkAXNhjN5FwurpqLke
XutNvNnruueK3BbZX+wi3LfVuu5iejpso3LjULRKcsQTPQZmDRDcWVRrUNyW2qKbaCsTzjqoT6Nl
RvjSxbifIPRfzfrI4EAFdBxo6fmEXCtA2+vhEIFGSSn8xNFrLYE1H+mx7aHf4Q3stwRlGQVwPJey
n6txBeTLqB15tZB9EClKRQ9nOfNTGu55LMt10qr6LU0Q/IORySK/drJvy6X9jQk1BLM4y53bqKIK
SIxv/Q3yd1gs/I/IDAssbvl06Cc2HTGhc3ug0eKgSKv1IBW57rADW/2CeMLnTN3ODlHOGMSye9Ug
4yVGfmbeostsBfEyNm5tiClzwnhlluMx3iZqOfFJd8OToiZ27Op2Px8a6LTHLOtXFwfoshdtBuhQ
a/P3SpomD+yGsQehll+v0qqB1oEq2SP8w1lTLZhnC/E4GyMpfmHT7kwiXXdZXc+HPixfhk4G0oUJ
6WRt+YGLsZQ7dNXhPlvTlD0ZpRh9LLo/edsPdO6M1BdjLD9KukY9ykpuCX6xDnBvhnehVSFosUXf
hXG4OMNKhr2TtLBU1rbvDkvTjg4nht9VYYu9NRB5UUWx4ReVAGrNlOGR+xH5WAv792muEmRDzGR2
X61PLNDqE/2D8XUqWOHzcZjudDJ9b2NTb2Nv3TjCWM7veijGDhYqwNjoG6+lfimeo1Goh0W0rOFk
A3OsC9P9PIn6XuoJeZsqPKtLhkGUoL3bpsQt6FVdGgdFpml3oFkUP8lUhBdisNw+B8UdhdF4qlP8
mkrHWbHSyvInxyfbXbEFP7YK4qN4nDAS60aIY500KTtF5zRJqIKdtf+LbZffsqzR14NZ2sU+jsfR
We2YmOtsMC/UIz6VMOmvI2AhWgINC8W07c//0ymyyQ7BfwpAB3m2eR81Y3VdZYn52g60X2wibHb/
rkN8Kult19t6b4KeCG32s9IW+/heqVkzj53dpwe9Envqyd7a6P6M3GBvLa1xrYedHjRUKC7UQD6X
eqgtmfhOEOXTHznXZ0ttoafVNt3Av4z2cl1Wb1Y/STfJgHTjwrU+1/CU7WJEG9BoosUutnLMfx7s
AAkoJ7cC2p9t4IBHop26oAL067hJ5SAlGemWHepqOMOS906Kyxqrvd2///txf3XL0JypmqOx1T89
7rZtodApZnJswHgQ9qOlMd1A29oJDjCXnu9XtS3IazQuaO2RcHFWDocbOxBnj0Klmeb0ZNvVaDkT
veoNTWvXJW5cdf3dFsqSX6jhfeoG8axpelE8JAMJjczZIGZbv5pMbtlx6JvhJ/2SxWt7U7pQjf7y
KqifdFjwKsX+rVz8nze6jjLZ3UuTHQlIUu6FMVnXvZja/f/9xqjOMXIgDuN7O1fvdQrLH62v5Fgi
ub+bGn04LNo8XFtLaF14bF+NUfav2/jkhfExnnfRFqmeZNadI0zivvLLCjedUPLpD3Z60vVWrayD
pOgwgo0iYxtnR6KiEILI7ef/f9P4s4hE4QVioDh7tFooKzGVtJgCkhX/ZAMid36N3x78jTnbT/++
2BfDlO9yM7ZS6MJVu/35f97jMAmF8gqL3Tio2niaxKysoDcK7aUvAaq56hBHL2jg5rd/X/dzV565
j6o+owdpm0Uv6+OFF3lZGq0I46Po5cdYrTq3yNMCgvWSBqKTNLeTCv0RN2r4O077OjDmKTokFEwA
EIzhJUbk58eA6ELbHgTfDsLms2cu5Yq6FOMUBk03qHugMpNfpwmwd9FRRTLifAexoL/Qoj63jiGa
5Kp0NwW1DAQy5+V2szOxkcpKGGQDDv9iNbEbrgtJMzoyE0yk7bOYO7EDXQroaUgN2Bp4prRwjD1u
5VdqaJJTWJLu2pk1OSHuhP97geIHUijXcZySH/yJ5lgCoSnrOgyMWlOvkVn2v6c1U3xOq8ZtqBfS
W0cAYJAiTUxo9ZnhBW3h5xlbIHhkaWQmRd55zow3Ys7sTd8QBYFBZzf2ikzAXth2NzqlmAs0yc+L
Mbqirb0NvZK45PMUjVFBMa8mhC+0JV0lKkxa7qbYbIEV2Mmd1s8NgQMyag0aKO4K4+zSIvl5SuUH
oECj86Nw/DtX8hpTmNBiM+ygyv8sctLtbY6oxzVVFresjZcoz1HKmIPkTnoivwAaX9xB4ki3+XNh
cFjRNWqECz/qqxeA7pTJgakBz97ZDkUel8mgXUDAWjHngyOPcvqEcbQsXRUn+KVox21p+tj32rTT
GMZYWOhAnbeQJ8gvvdISR1sjTDkubSO/NHoz+U04ZP4a6+qFRexvI+38gmzsQeFqWEM+89vxrme2
mhEYnWV1v097AnSg7hQL9Q3FggRB+LA9XLGFQjgCo48tcZkLUCoyHYTE6aJRe7XJjuE4nicUKf89
R/51ipz/PJqOKIQABbNvOds2FVOBICjUQw5VE5dLaEeXbigpdrE1dqRnfK2NjmPL1mr6N1X1NkMF
ec1Fk1h+Jacd5/s509q92jcdLqxWLVU37OdtdFsJBRpC+xJQQFNn4cmrlciBRBfe92pp3epUqo+m
FXK2o62t6xdW26/mW9Rm29JuEjdy3tSNKCcpehuGAVtxaQcAXtpDLZPuYyFeeosEZEte+/+7q7pR
rbdPbDNj8o+PK07Sm6EY2yg55jZmdmIXOn/GCgiEaw1vw7acXZh2l9rmX90o4tVto43fFP7xx4v2
3bx2up0mxyyvumCsVXh28J2/SaK1nVhY2X4manL/74Hz1VTG9pbepkqqLRKos4uqmTKpRs6dGtlV
CnPKqxNd7BJINlddZYynQp3NpzqkmNKaQBb+ffUvdlK8WhOZAm4E6qDG9kz+s6dQ5qhZVdQeRz1M
Uy/uxn5bzIC3sodisTDtzKXjJ92uZHLewosbXHLEqwtv+6uZa4s9+IsT0BEtffwRRZ5zBojm5IiV
fsBRSoDvO0zPZq9pcXZhx/YFDm8bzICB2czoUAXONjNtX8bw1drkOBOn4Ot1bO66TvuFrDGEEhkW
V6yN6k2SAKMs7JdFkoVDq7dzE9gSfrSg2SEhS3EnKWsvfGhfPQaSA7cAGWYpONAfH0Oyli2sfUT/
Y6mmbjttUzfV4LR3liZNL2xovrgYimXkUwZEmc0b9vFiZZaQiSvg7YVCHW9HkarvWYFmmeDI9fHC
INve39nciEACKQZyDI5Yf/dW/xlkNIHCHDdLdEwNs9jlrfgmw/aiOhF21EKUeZ8Uc+jNnYIDZq16
ChN25caaUnqadZFw/tWNbxM0G2GeMTL9jzdOqwB0ZM75NqwWiG00CL4RK9u7Sp1eyov/4ttmMcDx
gCEBQ7R2Nq6XFcae2gq+bV1bbvto7l1mLbCk8JJcra8NdwzDwtX1vHXYVM13F577FxMacglmT7A0
7NrPJdhKz6myXbg+IysNKrMTPvngi9PTnPMXyjMuZ2JB87R5HSYDnICiDftNQuWZYomOMwwyV4DF
JK+FER+Fce9axXJJof7FTsImGG7bMjIFYp/5+ELUifWjKVTKYvM6kC4wqH4HqM0hPyTZmZl+6TSz
/X3noxHdNom5rGXqpwJHpS9jYduglNoRy3mx2gUoUJHtm3EShyVpJxdC1zYNspnrRin21dmW7//9
aj7dMxZ09jJsHLljTf6bq/OfLwJ3qxZL4CMCfYnN1lHl2l4oyIftL1kpSVwCWT5cmus/jYZNocS+
EJU8s4w4r2ANM0X0iBjGgGaXfVXE1cPcQd9DpfGnqmhkiHlSv//ft7ndJO4DzgZIeM6+NVOvJbIG
/67g+fiH4kT/baSf9WgRv35tLnl8CaKw/YUf3i33yJ50q6owzcCA/ziWcFKBNBxskuDUHujOItJf
BZl+3/59W5+mECpSfNJsTDZiKM6Kj1dpsVHJZKgYQUw11p2Sjj79pFgQQYY8vSiA+nxLTFRsYTFS
GOjazj4Ps8trcyAaKYjiLrku9Eg6kZ6LvQbfXnhLVWpUnSVivwvaWW27CxuEr24V3g2bMfRK3PPZ
RkyigZHG5J0jBbeBMzUUVjItCZ/YDV1akb74JtArIhpE5sVcea46z/I5b6QqtoJMyvq7KYQD5MSW
Ub/zLmiBIl25sO3gnPLFs2XzQyFhs3Qo53eXEbdElWmwAq2Wj3Qnf1WZ9hLPvScV3VMLTytT5udw
Xl4iWw1KCUKhHedBWTelS43wRxNhMl41KKJKbBuoTjoojFihHowytvf6JAOyLKwBCnsBi3G0Q29I
pxs2Gt/rcq6coVxK4KjklOnx6turDqBzilTDg2Ig0zzRZE9HR5V0ZXUL7jTzZK0M1Gk44ed6IHBk
rxXdEZcXPJap+tbLrbuwSUb4XDzYQ5E6dScdBqXNvDhK21NJDjGH5ErAwLLuqeRT12zDYF7FfSfm
w7Q2wp/jIv6+koblRbM4TurYcgMIgSdL+NJSR/uJxaCddBeKxklUMJZmC01KIV1VQrrRhse+t/bq
CCxjoTfoYnW96crSL4GEDnLj6V0f9EnkJxsXm+3Nb7upf9ddfxv22klIGIplo/UrofpYcfeRJf3S
yZbBTCF5jY01VFThUSozTOtZ/FzU9a1GE8lWhuexKnvYbtSl7PqFxkoGm9A+2rRUFcDxq53TqpqL
0pEx/VE8+U1Yb4BTe2eJOFg7o+Xnyo+GtTzQ6HrsBRIumUINdC5LMlAktPD28juaIr4VS4HSxKQU
6flzt4rHrd/Go7tp5OWaTKstTsyXrRhmv/YYt1RaDFpPWqpfa2VPJ5szE+dU9Snq5NMwERSUF2+S
GflTVv4u8vJUtvTr2P46CstQZ2pHosjuSkK+vbKYYQUj+Vvg5XZ9u8uH9A63KIeE9VrTwndTT1+z
HPVX2L5JfejRQ7vWZ/OxFuXgynH8I4lBRFCYk626ovskfk3ycJJj9R0NOiEDYGXwsNyRklbzp70v
AwtAM1g7umj9Xo9eJgHe2Gqbe/hqd9hg3s3R8sxIvm6krnTGmS5fqkuVm2zgaFIF/XxUOEFUN5NA
lmWlijOM83UO8cUs1XuCK8CkmgBU9Gw/ZtJLTJ+oXfIXFfSUmHClRqFfGJU76NFNN9FvtUxPRuKa
5caTJVnXLdZZXV8eMKZMTr1VAZZxZ3NAwaW4H031mrBBYpnz2cfftgO2jQSjDwqLumVcvjWi9FMJ
OyC8f5rJ/qKsu3WND2nR3Ws5pPHBvmaUHMoo2fdCJRIm91arvObveKRzbziclw/gf2+kSvsZ5+uz
IuGyyEtUZ6EzxPNtA6pdThp/oAzAkvQ2D42flHEQq4lb1JUXD8UpHKQfnFBKtIPdTVoP1wrDyDE6
w03htBvScKTGewOh/FgPGvo8lXEhjd8RZu6sNPd6rbtbcvSINmaoqT5MQnPXMXpr9fZpiYYrJZa3
pDWzcLRZdG5l86GY0pFmzn1Hw5pYO0Rtxj4j4wJdznNeSTemVL4QF/yALjuAHL0bRk2gwDLuJ0n3
lkj2tMo4mamBsrD+TbxHgbBjfszq+ZSs+UFPjGdRi33XbK8DLogU9vu5V2+AZj6vRPf09bRPw9hn
dnFts3pAI+Oh1vqpS3Pi2mr4jYoy9ZrmUJXrq6THk4v+agVIrkPFB3/jJFCsfZvZwpqTm8huyX6q
VE83QeqpKS3SSjMeY2nSXMWMPUDEElTqWHUhLd8SY/CtEMWPeRDXcw2qoRpJM0ktZyF+jalV3xWN
drAS8ic1y1dgZxZZdmgt2be4xdgcoV7XD60Ypp1WWdg3pvixNFPwvOqzMo+e1EY7wyJggXZ6LVt/
oogmc9HtxzKDV51G1P1qllC5Na7UNPo51hR4xDg+6wk4RmtrK4+CqKW1I0p8CEwR3RTt6IrSfiaT
6Cax1Xve/VVTdhM1fxkSeT1uQRaqZy/r93rU7wtdjj290O6mRMU6kUvfk7XxkrxB5rh2PooK9I3g
GKmcHhZcjM5EmMiYdL5lxoHS69eTiZ5IoZLaTld52FBLX451FF/ThCaAAi52rrTkVppVoFmrcKs0
mRxbig86SSCduaR0+uNgNPKAtwgXRt3gyYHgWXmVgPdIjhaS07by7Hw+4ss+xn110uLuKdOtNyui
bdBzwDAicTVOyOW0aCdIZTTSwh/MySu6yMOzHeg92dVhda8pLY95cJvUOgpkcqB+gsxov/N6H7MY
uWTJpqXSGcLsyCZdOsZDknsAAk/lmn5XC1V1gBz8CGGIM5jlP5aUX41K8dtYc8Wx23G3CObQZHEm
Y3ybJ3bjHeJMOR1+ZoggrpaM6XxRgFmuIz6O6QbzzG3WLKeEAHpnJKPUzYb1l2LNLVoPCChCRnBk
C1fpcz+sN3tUbxzLhV5mHsEjXkMnD8UPMTfvHNs9Y0Qso9qtYy/xAQ8AuqeECueqETwxTEjXx1Xe
dTLBOZW1nxf7akiLF4AELvPCU700IH7b3JWGBBVpVrOKj+11rk8vIex/HEnDoTPLPzJ5mI5RGTqd
nLD3pty8C5fxtklw3oxNzTDvriL5Dwi4X1Mp/9DqntqpZLiN6E7FgKpW1w/9XHmLafh0hDvQn8NN
X0g2OacZi906f0d/yNOvljtDrpE85GiHs8KHs4OGTddHtjvxt1jTnrMl3iFv8MGTy+xipEO6KpQ8
JZQom1BxLR5AMd+r5nQkivQR6whSYWEdKATekcVKL7povMWSblSrZpXUf/cIksuivFv0yuMu/b4R
f1AwnkhC8Iwuu5tGEcgL8eN96WfRczcat1aeIESmN2PYnZ+u5eCYkuWq/bBTw3ZvlvqDliw7tTNv
rGn1CJ7EWqc9Sd12lNdjcP09NUn8A0p420jLazqjcQ+zfZZnL21j3M95ehfq1i41F0bhcLvoOlo+
85sNfpEa574zlRuwXzfmIq6NdrjJWnU3rC3U8jj/w4H0VzaNT22xXBGjc1sPyN0LRXc1JbqpSC0y
u4ojSKLvZjV8Qph9V/Tk9GTV1ZTXXlGEt6PWVWiyU57lyscH0y+eMRssN40tsw3qD2XKem5/S9T6
e94W15UhHgimv0Xe9SZvKPJiie5hdh0yKcYjQBLBMGGmayMyV6ZXaIuLS/f3GfUAy5H92vYLQTVF
S4BljB6zDQe0eOXjOmi3VN/ekkbdkcOM5wEogS+V0p7y2xaVuGCSyyQEvZlbRaVvI6PesowEKzS6
lZNIue+MQAYVaP4so8IcJvbIVY/VP/PSWtpRYHULIf9S0+WPpa6Mgjh/sO0eBWIf67zO6UpVqplY
Yus3LDw2DtUui5QbHVy2RU/RLOVTbNRMwlL7k1qw6nL4vyU+9xiN4S5a4tcKHrtD1RrhZvNn7LMn
RGUHczDdErbDkpO5U+gllWp1fNTn+qaqrWAeypdSkY592u0L3u+2l4VXwLA11wPYMP//Pp5STIXc
CERwk0+clZSHnD6lFdt6UBKDYnmKbc+/KjKN4OtZnaR4/77a1m49O3LbFOopZ6AswPB/drWaDDej
p5YVhGGP0GyqjXYKlDKZX5Nyzhjs0KeZv4qOhArKVHhP/n39z2c4nEEqh+O/Jixu/ONhvI7R1PUh
nPDekp/jRZXYfKpSvMNx0/3596X+ttA+3iunYHrgVKlQ4iAX+XitcuoixGahFKx2K4Cgmbd1b3V8
s9rs6WqCeiM3NA+Y3pMiD4pj9oRUaFtX7N+/4/NJmZ+x+c5QPkBYOO81dQ3nWSs1JWJSaHg6Opla
oQPLcP2jVpU6gMfX4wvl4s9veYt+M/XN3acrlra9hf8UrIYalJYW14TIFAoHhMyMyvFYmFL1rrUD
ExDpWew+7CWznkRaIj38v+8YqpjMlbc2FAShj5dXO3RpyB/tgByIcQK4mBt3sKWdaWnEd2luzEsX
/FsG/viq6ezSEEE2s7GDzhkIiH3WDiZRTPNJNjgWxD9yqqaeNNqcNmTUijOqHqIV8OXoOpF3nG1f
22mw0P+1ygmwTefVUfd/98WQe2/YMThDhkEB86y+hf+lVdTJlA7F1Jk03qz8N4ev7KQoUvRAsAqa
a/55oU7yuUm0XRVFAZMJdiDQVR+fPs4COO16GQWgw4fDAAfFmVIp2+O7lXetSc5Bkyu6ZyYA5UO6
5Vi/yuwCGuLzAOQ30Knahp+ifMoMZqNrTCwz0qE28zUI5Qx6XpnzuEvBUlDj11hGY3ZLPo38wuDT
P1dOoRT/JdFiCcZPczbFFRLIkkmlVgD2XyEkbdTY4uABIw22V5CG4mxWKAloIQdrcC/ye1E1y1Oh
FEpLOSiM1UBKouq+SVLrZ5Upqe6IpUTvlU79QxfHJRt0fR7uJQCnaih1dxRS173oBm8Ry1Q4ljmo
VzQOXi1TGv8kOkHlDgD30Ub4W1SITNLEPJWjVRY30EFr+RDmopyCqp83OihYtTzgeJPXnDdnIiRG
3QCNuSzTUnh92JiZ33YdKdeCKkJ5QjI861f13GEIxJcezl7dmYn6jFtXzMG/v+rPU7dNBjVzigKZ
gdKf+nFcyUaMXXXOo2DpbJRMktnfjoNhemA/Lsk3P0+ZXEqgtNFYFuG+aR8v1XECKA3d4qCTpcuh
ytb2uiaBejf003CYcMNfGDNfDVcQ7Nu3qvLFnA8ZyKxDUtGYD5porWDvqNPGo132SqkMHu2tzoP9
haR9YuPwfz9U9GiA57k0lz8XZmwpK5osDVEg6Y3s5pvsHN9Qf5VCF9n/+1JfPFRVAUfCR8lXTd32
40NlNsq6SsPA18/a8BBy1SuZaKzfualGT1hNl0tY9K9mIhCW4JlpJlKVPgdTGzNQHnttoiDmljo+
I8yJw8R77Aifr1HD5+P3or9eMSEN/TNuhvGS0OOLMcuIpZtpkPMKqnCbK/6zEK5yXEwtUMQgpxO2
ZTgKDH6JWnBS1Mul+vPvJ/zXVn22DDGdAkWkP05D41zUo7Y2U+/a5wHxDkPs99Lak6rVakPpYnck
M1Ix6lEiXXIYf8JzN2UM94Qq7U11MDlux7V9l1FhSDk7qp3kNm2KUcXM5ZkxaYb61Zga01GTw+Un
hwLjxcBNFTsmp4Zmh9ubYdMnWGMv7F++eIZoZGC7otvmePY3HPU/z3Ai/YxahsiDBKvsbaE3EWHp
kAFDpx8q4+Hfj/Cri6ngSJC/yl9ESuvj1CxVMpAwNQj5lnKCRbkcXLRV2xejwr+8FttCgVSScXou
ZKiLTrWKUs4DkuqGzkWthUDdkAcB67Eb3rXeVNvjjBVleGiK1Xq2m3U1vZ7UP3tXdLX+ZNTNSoo6
FRjLXURXCvqTaW3u/v1IPmupWMwRiiF25rtlSTsbxJrFd5LNahZILdGWziKlC8RuWEqdJ7c6KZ9k
mdq3elLPKigPQ3oyhwaLSbhgLCHbSJ6cNWvJlxp1tb+k8/rcnqX9Y9EMZner0XLaJp3/DI4BABaI
FuB5Mt2DKNo4JLOul29aJcR3rOM0BLqyGe+bQa3EgTXXl4tLE9vnjT6KV2jfzG1seLbu/ccfEWGe
T/PETI9sELfsE4XSq9HY/WGR+ZYivRh9RcTFXpGTeT80HHA6TZd3I3WUC7LKT3Ps9kvgp/HCkGqY
59HSNQI8C4RudoyyEboUXZq+dCBcDK/T2E0/aZCkv/89OoS5rbsfJh1EKIgW2OpvzDg2XB/v3tTH
vO7tIkVoXAmPZLM7HMd/+JcAU+m+naD+c+QYPXIiH8Oox9fX88u6lfAxRflBy/RqKdI9qxxl9Z4l
TyIWa/0mFKzXrU2mIEIC2hbLiaooWP/G4lBhBhXpLCMQA3a1IZGhVPckkZINh4Es6Voq+pMftjKt
Y6vF1ohUZA2Xx4KzN+az0kErcFKHMSgW5amblUBAQLDzAb1DcgdwyaLXVe7azn7uwvo0NcZhTtN9
GyHgVdp5j/uxcbRoPk12HURl9TNKdTB9S3RQh+JqrYo/K+l18Rw/FHP13NTDcsPfcQ8HicDIouYn
rC8rjTSLgMQcwzAVBSV22lE7DqV9x5pVH5bUTp1y3LLjidqxsiFzez27Kszmt5pYz2wQMNUUdCza
xH5LZ7X242ZCnjDANFALxTcVTEqTVLj5HL5YnXFCbMs0oz80RkOUrhic2YxoOs7iINkSBvl6fkRN
ZB+o6i5Edkp5SUJWvQR514RPrVTctJF1srOQ6p+cPqcZrUw4kvsmpKY5G76UlEfFXqmpNiebfNBY
H0ovjRvVkfPuoSmlHRCGU93DV6eW4vRCfpoVea/Mauf07fImyeuOjrVnjcW+tqKbweSoMCx3dkWh
FxKX07FqAyo52MuwX01qs6mhBLpYbAJVOnK95ua1Fd0uSfTQUWNApQXHzjqqjxFluYEWPKgH7TSS
H+KKXJKvolj7IQPbl/ta3LAx3hk1t0QD2ZWWMQ4yO3GahZpcFz/3VZ0dbK0Ksjm6Uu0UWHxxyvXl
eq40ldjy9D1MGTKaMv5EQQ0ZacmKIImHEoBPdRM1xvfKBpcbqqNvwmIzRkHmXHlTC5yQrXhv+vwa
RdOtOs4AJFrNT0ZhOuYa9/vWADg1ASTpBSbYoj2N4CCVRX0ZM7P2xla4RAMcOzaFosx2RpG944lu
X4C9INkmKXiqLdew1J2OGTBI7eh1GqpTmOgPdFTRlfJhJoX+NhrSrziM9kr00oTrQ1lSR43DewIH
9X2RK1irl7wLhlxHZRfvQqrtYB/SoKntGwlikWOqVeKV5nybDMId7OKXvApeqrW6g2Z6SFYOczTg
wo9jnNhD7uaRetXmw+hZC43erNtZEASw4HlgrkhiLhTZideF+MIt5XzZapqQl3drDYpyVKmEmf4a
rW475oE+v69xRUNaC/gPPc0e76Jk3ZPh/SdbyeOdMIxnU/N7XNqDPA5Pa6tfG6PtY+d9R/X9aCXr
a6pqz/jvvusGIcZp+kBw5yN68R8qpnQRi5PWyW9pJvyqjLdyI2SHvt+b5DPLEr3NiNoo29kd+Q2+
nsm+0SdBP6pujel/VfIfRUsPGVL+b0RLu3weVhqlRRBHxqmsqjuLPXa1Nu9Vp13NrYopewB00XU7
DPNbdmH6NiLh30u4uU7hvN5Sff1OHClHnrK9WzLpdkz0O1odnUcGyUhrKvuOJuu5TOK3acy+NZBC
PUjo7gQho8vM+wmIBBI3bwwBEmrLE6r/rQfU4utldzGp1yLVSEUc4ju9FSdOndRBrfRJJCtwxUp2
FWvlBZUTM7eJJ7HPmEESFF4yHtucrbxHScAbqbuEMQB+jPOv5Kse27hT/EbR72guushk96k0bs1P
d8r1n0pXXRnRRMW4Ln7DsTiqdXusp5l30Li6nNwa8fhOm/IxrTuStolljPSG1shwl0gWIajN3lIR
gSJKO7Bd+in39iOqawcZo6PWPUK53GSrPchoMyqX4scDyax3WkgO/SSR1DvuuoyPeC3nI05Tmirl
8zitB2FtADATTnsvpltZWvcg8l5lZAoOfUYSza3wFCnJTsQT4bzFrZJV16Ho7ojHuJekyc0rCh+k
z2aydr2k+s/eNvf20HHUtt2+Nf3KmB+HxPagJrqRDKqEKg3quuZ7OxdX1UxGoc6rGvBamhP2yS6T
H1RzDapFfqFOIG7nxIDBIZM9E9LA5Hnk4xN9nZ9l1/mZ2nzDHvqN9sktTqd72WxuCNR4x5B8nRfK
c4sNRo85gMBMqdyZUoWftdVOV4uSelXoynn5WtJLc6o1hnSBk07KDYY/ussFpkMu/a6igQgXNaIr
v+50jXGRUKdtZZVa16BmjmFNQZy2Xl0qvta3GF7S9FcfqZufFkEFGvB67EdoC+lNCWUElcNJCY3D
0A7HdhoDY6rcKokCKyx3QIF9bUxOQ7w50plbIy3Gpj2+JHDdZEOaWJVlR82GxIWgozgjZyu/H8Uj
lc1H5u09GbuHaZiOYThJgUGHM/ofZ+fR4zayruFfVABz2IqKndvtvCGchrGY86+/D/tsLEoQ4QsM
zix8xiVW/MIbYvcek5xm65hQv5P2Lu78+pDI9l7HqpIn8BfNpM++kn5zGsD3XBH6xtGcH2EpP+cF
+jIjVRg3/5QW1mcZ6o+NCVwg5SofTf0+S2A6jvNdXKOxU/SNp/QldmeVuItF/4ES/FMyKl/hg9LR
obhiZPq3vkZDvufxEY1E1MXu6PjV5dZ1RjhDbXzwaTJVJY9A4H91Wptemv1c9nTFA2NXBO2zmQ27
ocvlxnf1DWZP5iE17c8UtndA6Yq5ywbNXD+ovJnC6rByBoC3KQOa/VZmPlidvKtQVPe7ftjbciJG
5f9fN2inTrvE0U5qXCBEUW5ytnBsyF+zbWGNoMLG12Fr18rwPJncyAhn5znmMUH13aXU3PRogOiz
p2r4qkgNvnGNgLYbG15phz8Mt7gvFRQXoikRHBaKgYY4BUI8uGK4z4sw2ZTptM2QQTriNWA8T7r5
WKUqeKYBBzfNeVPG9N5u2k2I0+024qyojf91BDRC3+KPVIDDjHblRYPy1HJvGcJ/yvBAtQJ9q/k0
GwsWZcLm1OtK7WNb57+1RMFfJp2xCUd/BE5saI9t3dyXqvNRrSCsIyPWBhjt5gLH+kKvNo4f3BlG
9NsX2qmVnZfq6qkFmeS1zrRvZPEQOdFbS/AW29FnlfigyvELV2aJCyUuRw9M6Z1qdGv50AWkUQUR
b9FtQFpkxvAuiix9G2IZ1JIP5b79RfH7/BinKXXGDK8SDb12b9bRQYrN+O6U2huqzu19TeNpYyd6
R8s4V5J70gtnpfQzl3zPUwS6YzrOXDPTDPDcsp6ml1aSoMx7h9tg8KY4kf8C6ah4RgOCwmEY2u1p
Bj+f/KmyAs8ugTus/ILLCj0TY6gWRCyYyio4zPMsZSqUmnYLE2OZofM1C6X2qUJnygbqlVboWArl
eQpaw3pzi9pXDr4bFgIVt4GLMy7LxovdzlaYuAo3b+RukcC/nUddSyKduRMzMzbxsVk6etnNMOoE
+gjXufmrWiBvsEUuMBjRTOs1fS8wv+o9jBrZuYpI3gRyNxNRvKhelVy+3P4x13YRDQ2IDxoymbic
nU8WheNxqmIoFgj5YsbZR2iL7Z0xH/+dBmwCWdKRDoabB79gsV2bvG6tscXjwvR95zX3wVlR0rdh
0oyQlm5/1EWRlQ+izkn9EZM86kmLvkSnhoOB8mh0R8jCK9XPM2zBlud20QOSqEo8D7ntHkWRrwGN
5wrJ+f6fi7qo+8OdUNmFiwpKHoaIF1loOaCL6n9K5SzbqurRW19jPapoyOpQmR//tbQ7L6CmIptK
2IUy86LV2aSalRY93zsIH4Q6oEXSwUmPn4wo/UcTJgpDBiK+/EPDc+bGLw54EiPmWxpw4nN7QEFt
jFrzk5aJ1NnYdVePKyt5ZXviaUXZTAGfTuVlsT2rytUKWFDhHcc2kUAux/Q1qNJe397eMVeqKQhA
W5xICrMwMhZfZU1Gz7U1QBzPxwiunQ1eK8nHXazkzYPvAva7Pd6VbYLSM8VOCsWU4pfFLBsfgiBU
gdnmkxocrSSQL0GCOqCTdO7WrabsaKqt/6+tMtUEa4+4NB0zTFaURfnGn2SF/4Qe3pWNMdyH2FzO
mh2R55i4oWtd+DziU+8lmbYme7v4WmDqLN9MNKHvofKvua70V+lOw6VOd4vWOdYhXSjTd603eqDJ
1jZjsqCGxlxUtMUKF3ixpO+DgoynjglB3bhoIqUxunwhvYLjCMPuEakroiJNxk9qIUsQOVO4sqSL
rfo+HixBh7fvnWKwOIS1KNAqc7DT0keUHcFYZXnvhW0LcOT23lkUk/83EI1HhLQxYeLEn88mHXci
+Vbzj9ag1F9y9ItwArQS563KbV/9cHuwxXv+Phj4MF5zDcPZCwuFyteAYTm0Vys/tN86EO7IpboP
vVWbB7OgwKaSQMEzGAHiOFm9EuRcbhx6Oogyc/xpp6NucP6pudX4gfRHcVQBABSPUQpfedugbths
LfrOKMqhZvNfjRbJ279+NouI24BLdxAczLIQ7geomXKLascYgcNNgNAP6b8IJivfjxK3WE+LsGTb
jHQQmg310il9UNSxXGuIXP1+jIVnr1fdvKBAdU0ed3LqxLF07XIW4rQKfEYTTCTGBnltMIOHrA2L
lfbr5U6eO2nQ4OYL0QZPcj7rMqfPmqSjfyR0CUi+6qiYPkW+NazZ2V7uZAbioYaZg4gbVpDnA4Hm
itSiav1joqFci+2O6eaHfHCDX3aSADS9vabXRoPjNIdedCkg1Z6P5qsCV1wMvqiDVuod+iF4wpgt
eVNmrpncX949KiEOVjREeDMCaTGDRusjmVU72tEUNeU3npwvRldah8yM2td2MuyVK+HaeJg/kA1Y
s7W9vQh4dFp2QdlXxnFQyAIPqt86uPuAdmo2+AqA1Yf/MK3Roq8MSnzPtYCqtgv7fvFmNgUq0+jw
mUeaIH63GTqoP17USRAYjoGi7aEsZLUmJX5lEQ3eEULV2diP/Xm+iJmBuHDWqMYRPTnEN00UR/2t
bwRA96wIlsHKUViygrn/1BnYgX0XUSsJzeIjw8meAqlGjFe3ZeFlJMbDxs4bUkt8TsJX6SjdAzr3
6jPMpRlo7lr1b8XMps8RArl/3DBJXsM+sV+kVql7LYO7c3tXX7kiYH8BgGHlCV6WS1+iqCUsxCSO
I3nvN/xnwZ1S9Ik/08ez6MTZWR5vYHlX326Pe+WSQEqdNhjNDHbBcmLY+3YdqrVynECzYgkwjg24
eWDG9T+/41iZAmeDeU+4RKH0fMVpe1B/BX55TJNx3BGl9RV1fxee1BDp4OaTkMzp9rct8od50XGq
4F+zGwjKXovjm7lWZDdxoR7bGjtVoPJD0mMQJQ3XG1UZhF6J7TJq0I6Vf6T24TsrUe8lnIEvJaTn
ruL6QDJ/cVUVroOBvS2jO4dxAkS9RKnszXzKKReGYayi3aqhmSyGVvsw1kM76wvjILUZi6ydDrcn
Y3HiCPipL3CXQYwHW4jy5Pn865VW6UGji9MAs+EJcbP4h4XG0t5xI21lL2vze36WPUHzM0gQOdfs
ZhKM87F8NREjqAb3lE5gBSE6WUb/SU3T5M3vTed7oybUSMd4LM1d07RpQq4+VfAFLAs1jcj1Q/Sg
K+MpaQL5GGHHhHOhFkPhjkv8l11lkC41fGOgwphXw4e0cY07Nc+7cn97ypa3xjxnMw6Ua4rAF92I
xfq1vazNqNDCO2EiTLHzw959SLNITMckAtfldU6O/FGijSiCyKbMUzzjy/EtQw869+hn2M4Gmxtx
cmJTa72CJnC/HTutT1Ym/OpGw/MeKC6vIs6li4ejUqUziMYO7hoK2e0nbsDyUYAIgRXUOxEQMtTD
m01elja+2b3j/qDSOxcwVbDgK5t+caG8zxnaOzTXuddxdl/MGRJSI8LB0MtThD0/FkVbi00T6c2/
y5aAjwQbCz2XAgFaPed7TBGjqzQWnzy0JkZ4dTBmiEXZSG/DVBO/u7a2weFp2bSyKa6cI504Z97a
M7bFnv/8ryRoSHLXCRX0JQqoFZ7ZtcHBlkr+NgKjC1fm8uq6uhwhALkANC+AHEQDRlcJ5DvsWh1P
NuL9XjVAWS8dxDIRs1B2OUgVz0jz6DjoEuQ9t8jKxXGJUeLmQGGAnJNigQaY7/yLm0YUVqS74tRa
uL5tFDQCvtRxgBBNM/XIDZDaw5jo60lK3E4S5J7JEs3vUg3UN/xdTHwJirECN2813YvMjRqbACUC
BlOWcb+xKWGi++uOjb1L5NB8Ree3KbHbdUK5DWfF3DaHzfj/mFkDyCcvEZoVNs/D+UeJQU4i803/
FA30FxO/K7aZE2hPoOGAgrjNHwfZzlNlZ+N2oLf/nDfBvxtn4pHqzC5ss0O1oS9eRAdPoyzMB3EK
0z5+m1CKgeyKpjCi2msk83fI+NmNjILmfDkgZveecGrnn1u0eR/6RZrCOHTrEq3SwAxonINd2kg9
UqatbFyR7wOYMl8x2zMfpqaCbpggjSjvHDzBjLvQtwHg0nBSfw7BUKReX0W6108SmmvZBd8L/D7h
PVp2mJJNhjNfDIHJ+3Lopp/oZdGViRWaQV5DU6nYloGGUkZVYV4jM6PQNqoRur/Aquj9MxTQor/X
wnLmU9nWoO0s1eq/0Y1ATnlA7T66p5XRWRv0uNIXpxX2xs+swhv6ZPoShEZfb1ygDGI7jpYFpUUa
1c+u7/IPI0qn39DMKGkXBcOfboIbuNH6IvgS9lGYroQf75KIi0lHTw7li/fg40LwJS6R2UCCN7zD
IrX60gRRMx4DpOc+VF1p/myURAWeEqkd/FuriWg9BUUV7ytwguPez7PuSUW3Ptu6vZy+duKV5wei
1yHQrCreYrUt8EgJkZXdRQjYN5tAKWF/Rb1dmpts8IHtdKEBiiawH1KI+Qh/Nw1ax6JyIao7rQVF
lL8JIluZW8SdTlj10SN9UayrCr+xTEjLdZmiqR7X0daBAxFuMFZQyVwLK08R7y/q/2hDT3hysBPa
TVCbIxgyfMcayHS5JlNcBrTAAS2OhEED2ETdxpVw3yLVz081RNLv9EXkkwOjrMDzQFFKT5oKqQYH
TlZAPn0wE0ktYUiycQIuc6WMjojEY7sjxpiKV9YHWeyF6H9p26KqUkTenZiW7+iGTEKP3NDKkl5c
/qC0yHO1mYsCXcJZHCPV7xW+tbBOtZ06d3jBIEUWR8jATWW8UjOZL6CzzYNwCCIe0G4wXnWR3jw/
scjOqPZUafZJzQt4wXDtPeGH49Ga2vKIIde4q2xQ1c5shCoCoax86SJ2tqnyMzyPDrU+cKlLhBz1
b2hXGsO76n9aKu0nJZ20be6PKGG3dbWf5AgELE5WHpv5zlt+9XshlbI7U70Uf3TTqvcHC/+8qs1e
s2GEKp9UOmEUjZUnQDcUGlXFD1be9DkmWYyK6xEyERSLKJEtRxVVxxFuMHILUB/f15zFj7aJWYwa
zN72tl2ugP4u15ZCEIUwFB2xCuQNOF9b1xh7V83AZ8azfZWHRgyaBH4Q4m0AJd5s9qUaJvEhxb3t
p4NZQPNxwBbNXKkjX25mZ5bJmlGQxDH6UjAmaEzIrb4RnxwHsUMvTzq7/NBVdfslR4HUWvnmK6Mh
LwILYG4AwLlZRBFqZ3StzpV0wo1F+dEFTfBfAByoSvy1JsBFBEqkRKJPeQj+FFHxYiSYd0ofIkd1
skWsgSGgqmfvGycL7JUg4nKzwtRxeVFpu7GMS2qaqSTZ1CgNbB1fNgXglDwu8JYwICImVpn/FJ2m
jZsJAoG/smGvjUwUCv/PJLVEY+h8A/WpMNIeQMyxHRuQFAAntaPw8x5LocbeUn5z3iy8TldGvdy2
lAjmOJTWFKaM79HqX6FvqUbKKBMNjk5aYgEElHfYYvdubbJpKD8qbVzcQ/0NdhTT5PeuBwy0MuGX
55QYGIAwpC1K2WhKnX+2gbS/m3bUUZtRzTGdaXptDxDb+mVOQLwCvVlTy742IJVTbYYIa7Ng4fmA
cD9CEbkiOKFAGubbzNcHd9MGqcgOpaoMKTHtbJh0O+28trjQZthYVA6QkJr391/TnE2l6VawAU6C
EBHlej1CxaV13jJ//GaGUr44xupdcJlpsKzzmZmlEbmAl8GoGJu0NHCfgECTDKdBTVQ4YAoGVMDL
cffRBqjqfe85kyw/xVBjt6YejL9uf/jlm0NtDmwyqTab64LYGgFMbkF7JSerVQ95puu7Al62F6UE
LIXaEbYG5fAzLeTun8dliec+DFp5oI4WdaIOvUBbBkUEzC+Tn9OoMtDlyxyvGPtyk0B78TJc1HZF
1eun2yNfXoouWeQ8KM88P2DRGIndEYOj1IDMY2bRMQeof19kttiF7bRW/7kyuRSzNW58njp6aYuz
E/mmXkFmC04g39tHLYkzhErczvlQR2FWgIWk+rKzUV5+UFIgoyvhxJU9TR9mpiRwXSI4tRgdAkSp
4MTC6Iny1IW9c4/gtP2QhIPYJ0lrYXyCRMLtyV188dzz0rkuDGStLVIfZbGso+Lnrjbq9nEyx+SP
OYzV65QUDemoLCFo2UKrv4KvDXBjSuriH03L30fnKM3ygDzy5vJAUdDCg6Ma7KOllfkL9mPucUAX
4g6NLbHytC4P7//GmqH8M3V23sPnN4YFYjFMhOEctdxxP1DpK/DftC0BU9Oxq+9QPNxXGJXtnzit
4tdB116yGlD37ele7OX//QgeQtALIAr4n/MfESL3IRR7cuhnTuZj5o7YLDu1s/WBY60MtbiW34ea
1e4IWghbSJ3PhwIdzcZxpHtUIql5lTtND12HsRXGSP6HvJHq4fanXZ1gmtAzYgKXRNrD5wPibBbK
Is2cYwA14SEM0aNOOiI0GGj2fqr9HEMvQFvYMUnKGkG8Saai+n37RyyO0PtHGwilsqHn9MOct/tf
z0KLdkbf5JVzNBzxp6ildefHKbWf2coGlzp9p9q5/XZ7zGtrSpRhv2c8hFOLiXbCziEXyp0jciPq
Fph+BXQS0YTEL9bcu6+dVp5Z0KS4WSPRu5hicEWiMLTaOcaNMwUbak36vavXmE5N1MKzxnTvWxk6
2zwf4pUH99pXzo0OrggHx4Hl8cHhzi9LTF6PaqnXh7ZW2kMpUcWqyRhWhprf7r8yjfdFpIrm8sbN
QfeyIR13UdWA2wZCIfToZzykxn9UgKLd7WW7OopJG8k0IJITDZ9vldBAjhUvPOdoW7ltYqKFdx6B
kpnJlYNx5SASicFUB77AHfveCPhrT5L9V3kU1zZaCWVycAY9PfCmfCmRQ/KKdFKPt7/rykJhCeCS
l85qs0QI599VhY09OINmH+1JyKOS5tqjUgzlnnR47cG6NtRMAuXRIhUmOTwfakIUm7/eRammVyj0
c2kfC57IJ4Io8fPfvwppf6bPYlegSLAYCp3AydKD4OQPBhbY+IolzqaYWkTMYxE4a6XPa1/GQ0yH
hmYQkNP5z/9as7Ky9QnXQp7iEdu7STfGV0eA21WySF/pZ18dygWoBDiKfOG9v/LXULYSA0rMoPP6
qhLsqTY693Fb5c9jMDgr5ZIrtyMUAV5auvAk1kvlBDTecBc3EahKTL3VsfsM6j8o4cXhIVISmD1K
Lzr761QCM//35aOxCaQGswqFR2kxn6I2fdPC0+moNn0Pj0fzzW8R9QrceicVDYvbm+XKiYMgyX5E
638+AYunvsi7EBksUqDJyLtXWfo4rbboN7jHbvTDb0HrO8r+9pDXpnYuU0BnpTgJvu58wyRuTzkg
l+II/VhsW2c22WugEcdB+az3xiaI8Tq/PeSVC4zEluNAAAU7ctk4VcZezfu094/mZNTFrhoj1B19
GAyrNVp+++I+fudCzoYj7JtlDQSyj+Jj5OGTUdrRL4f+7HRXW8GApFbYpdPOElmQrbwBV04FqAdE
eikhgndaJpUtqOWuRtz1iKud+C4mI/xTTcUUH6YUGO/u9kwu9gsVPKJChFVmeCJ1nneJ1L+OYE+k
W3dBNZzcEdR/4+pAwHpN7qcwDrYxzmRf/308x6L5R6BCZclZbJY2Q6rWtUqE3JTEML/SKLA+h4iA
o3DpJGpxwDIZJcrbYy426Ps3zhg64hRrRn/Ou+mvb4x5QcnXhv6UaTYVGD2sRm2DcO7LYJgVmthd
M8HkG/Lc924PfG1yiQl5IebDz1ZdDOyLbKgCG8nllk4jUFpXvA2K2g2IFlhF6Qmj+H57xMXBmD8V
qI5G8ItMDpyBxWXDpVCXuKPaJ0wg07d6KJFl09Vi0g+3x7kEt7NvZgr/XNuCQby0m8lNcifLx0Az
mizNKyPQEv0ICIre5w6T8hzQZyEPTQfmalQz2C/T5OxH3D4/3v4h837564C+fzBpHOk5gGUE3Rf3
XZnaVVjoQAlavG/qB8QvLHUr8cHAuFLiOetFmeO/lgVZO9TZzvhwe/jFWf3f8DTn0GemDg/Y/3yF
qczHflO0uN5IxzmWLaRA3rRgS9yzdlKvfSkDIcNEOubS1D4fCu92uEilbZ8mWz7q0daNnlLFig8N
PVmPF088jX5j6CvvyaX5EzuKkJcrYsZG8YKdD0sfsJVc5+zhQU8yyJIJCpNhh86Z5jToGhdJAvO9
lGL6bSiToMOEPeTPtOqSdEdvf3SgOAzSWTlZ1/Y5q02yg9wClniLCJbuEdYVWuyfhC1GrEgoSW7g
EIo1jehr60uMjLERCEnQMYuIkjJ7bnOU3FPWJs4uyiF3Z1DJf7rqaK9k6dc+aZb5oIYKy+fCps2M
8kHaSQAoxrUrdadkPvBwLY2z1WxVuzwzM1SbkwAYk7LSfF/+dR/2DXo3Voh9kiEaKLyURoB6dJl1
6FEG8bhAERbtqxfHLK27VoVnFA51+KoGdbOPo8J+vX2ELr+bvBk0kDZvbt6ixSVp2lkSdEiaUPiP
qjuoFBRcRD5ggXF7nMulJA+Z5X8o+3AbL2tpjirLWmsn8xRTkYE3YZpei8vxEREb9/PtoS65SdSx
kDHHDIjkakbcnM+wrsWWbxBvniJaDG+6mPUuZfINK0/7uyk1PExRHDgSGgZe7IgaIcUWOV0dwxmj
QYFcNatD7Wrd0+2fddnln38WdWPAo9SBLggziRUU1CYCE20otxie+lDPMPCtxpEW7Ti5CIG41vhS
KWkoH8hR9c+pAAz2oJgSV+Sk7e3AG3UVvhRqK2ZKobtx5GEwMlXDTLmeHkIdSszOLcb6sclVMW6b
wncd9I6VYvza1kV3r4iCLmxlZcWfQLehR5qKTHaRFbTI1/vR94xyG072U6BLz0602PViGpHhQ64N
PnMYVEB5hDTla1fkVv0oCrvQTkXRFP/ZcWJ+LWIVZ2NcNaaPXe3EOrBBOeCwYYaZtZUuti87PH5G
2wsQrh4/FVanfhdjFmcAwEOsudRCTVIceFplzS/r6pbglSANZnIACC1ukl4JSXXAqZ2GgY7Tcxo6
7vjQDTmhiI6D9reOe4XYq56SfWz1iOaKLA3oz/NJ1VMFzw25o6nrpgPsBjfdK6JX325vj2UVi8cM
shpYTyr97Fp8gc53LaJqRkN7Xj1NSuD3GzKz6pQq+WzNreNE7DrouhetD39t0u8mw0dutAnDlU16
BRwI09E03vfoDKxbTBQiFD4d1sI4FY0BHA1UKLJSfiYxCI59hFcCoUbB06A2xR8zcjDOSpWqlRBp
+uYhBSsFjs0223yvYu0xx9CRld8rcSA+2O4w/lF9ZxIPQELAVsgqNMcXoSjipUrs/uvt6Xw38TgP
TYBoU4AEyEzuTlh2Pp1Roygj5p5cbD2794dETlQgGDFm1VPXhqjszJKaf2o0SfFkd33oKpgtVzs9
HlCkoCGxL2KJBMhYyGbY9YOtD5sePd2W+jTORWETUAYr6ljeo6KEY5OEKiFWQLl0k/iR5x/B04/R
BWRPdEqAnp9/BCAbuzDSSEd50emM/4IJGXnUiJGihxVuGX+wxUUdOiiGWWZ8HJGFCPUGy9bEUDv6
Il05lMcQZ7r/dD3DGDdOY6RNJj/pJs/X9eKUYuJ7Qr8jeoy4DnrPbVyUFzTO6HPTmPDDu2ngSAvL
bhwv1cCNeH4fOH+Ahvl/lKrsfkW9Cq5o9BPxRahZCiG2EeajNAv7VyVazNRsEUTdviJFvJOtIbRN
igz1sCtUiKUb2+mtZ8TucGgrQuUlVZTC3IMw66N9mOiy3HSdUQNb8RUwNpMeqaiNmHs0CO5kOXhJ
kz+DzwEYVbbgsrJxJ31Tyb4OqcScGc2HRnp9W/u/MzCoj1nRDK9TbY1/ikHWP2TStjhjR276W6tV
F968KI127yu2/GS5vFTbklbxbyJM2/B8O4C/3aNeEO36TCifK+lUxmawmuCLXY+W4amDqwcHtmOZ
bXSlHgGUhn7YYs6ZiGYTuj3rlE+d3SJbLgrlCVI//hPUshsThmRpf8tQBxRfcx1dko1h5ZOEVW1V
hyJFTLlGlbeKquRO6AQJ/DGwkC2VtuajXqgYL4CDVfWtLCv5VkVKpADYq5LgoUxHRKOzXLfijUxh
3m2MSnNgLxuanmwaWWNX4eTdIVXrMbwXVlDKLelREHipNdY+qLMRHnropDOHnh5cu4+I+yr+Ls1X
9jxIzQP9pHK6r/Uy/GEZrfrKgde/9KjSrZk+vleYF0cBoDi17tmFhXhlkWqAuJjCigv71A9D9zm1
pO1vI4gfwbY29QlsNtqO7TaK6qRF5Yd+8AbBk6TGY8rWMUiYpLg30qx9MuvU/AaETSPxjcR9WDuu
3ChVEcMMHv1g8NwgwQzcSlIpdxgWOr9b/NEbSLsRIiROGWsI4Y/G+DOD6x+j9oqI104viP6RPJoQ
+xFJ5uQvt2+zyxwaYCdRw4yCwZ1lmWfRb+agJuV0GlwUETIdVY/7WM27BuRW0w87qYbq58YfjX+r
9Mxv0qz7OePkDfp0S1h6qtvgmdxoPIV5XH6i3YvYLF8Xr2nqXnmfZxzejMOn7GLSRzm/6Fyc4tNK
c4dTgI7pSbRJvDeshItFLyTqKQViI00BprCNRCG3yCXJz9C22pcJvaH/zGao6j2F+6gGNdn3/1Yn
fZ8EOu80gDHbtO0lZlqQXDlSyQYeZno4D2aK5gIXk+j0HUUT598lJMFLgumdG6TvxLzzqUjMtDCw
bupPphlNH7OpKPaDaVcvomm1lQfmMviniIe8LLUuog4wxOdDtRyITJj5cEr6cBaJiNWGkDg2tDUw
7WX2zEBUCilaQKGB1nw+UD10gx44TCHRg/0d3c1i3OlO7n5y8Z3LD/1U6S9WUgcIjxdpru9un553
tPn53UH9idhqDgVYwmVQo05wHNUJ6IIArGyi8DdrbShTpGM0oHfjd90Xg3+a0qRukaqogpCLrgZx
ivIsaIMoLGtnl7XqKD7k2Dx0XjzZvcurWIOjd3IVWRTNTkfuRRFZzzTSnVMTmBPC5HIY7ANEKoFt
Qp4Uv5oZIBJRTPht2wLxnXJ0A3StTBn9Y4eETUspmCASQiN9swu2ukQfbzTMpD/Fg1+eYnp6hwEV
560l07Wu2WWdbQaOoWhITkP/x1gsbliLLm1SIzmVsd4B7ORRf62TxBwRy1KgrGM90bUrceqcli5X
lKITGpaUnyGCLAMjVc974BTxqcNTaRs0tX9q0iTyDAVD6KSXMOf9PNmmveogMEvOt1KYubyQwQ5T
82JDYcNrLcnWcaAkpNVDfMpCLSEIsUkZHFqhBBBDnUALpA4lN9HAQ7SSSF+eWQZlSS0gSGCeliXc
3Ea6lqYv6MQs9e96S5iHMnDkKrnh2qrSUAAUSOSJjeFihg0ah4jAhMlJqk30JkhTvWqMp2051tqG
PBGdPXMA9aoC2eimUNlKI30boJdtW6mNXhJgsEhRJd7Pl7MnYtNYubwu7xT6tGAq2ARcztxf53eK
GwiM6EEaI/Ir4OBFtZH9SUJLQ/IsDz+kqkWkC27oh2rp5Uo7a/72xe6bUwuHmhTpGqC786F9NE3M
oYlZA/wh0n3iJoPcEjnW+Bga2KeuXF9XlnzuRxP6sPD0lxbXNDJCyDOaDJdrCL9sU6tGNlTt09rf
QBwzUEFMrCjdKOjxwNgI0XDbUDV2kJAOTe2Qhc0npWpw9qz8zK3oN6NauaGXAtzcL6feeDScNHlJ
Cm1Use8opmTXqJ2fblWC5WfM7+BituR6iGJb1bRGvr46lcjHgHecW5FLYIGtTq0QMD3pgCj+vus1
39+FuBTVOLhQJft/7Jk5k3I0kAwAMxc5tvQdN2ikm5yKTiGBTpsuaUlbzcb1Jurc0zMvU0GgjoJ0
+UkjNzC3t9fyylKCzqQQhjoLxaml9aQj3FpVqKCcHGOoR0/ThAn1BtFNa+WauHI6ZkN6Hl0IneQD
i0tZZpizhwT0XBMiOlgFHpNb1KXi8tG33SQ85X2dtfuyUuvoIeui1cL14kOBUhDPgV6el1Unk15c
HzXaP7lZagpp2IhDSF4PY/JN5pmfeF0vEbBEwtYmXlfdSuyCrhx7D/PIKD5oWdooO6Vv+urkB2nx
sW9N94eqFRjC3V6LxR0+/0R6ByCiqKnOd/hiMzhYC7Zan6vHtNHe5BTl4RbWB5YzAfvxLsAVUEZd
svJwLCv6/xsVkN0c56oU6haHORuJlLpYqEdk6ZQGVz0eD68PRrxCkAJMQs/WGsU/dlODil8iNBNh
7XjW3UUiE+dDkfrYdlEZD/uVrbksQM2/jGoDVXawu6jALLutJqyrIjbN8RjrNqSJdm8hcP9bdnm5
UZPIuCczaXcox8IxgPX+nJnWWm38yqYhOpxfNepf3HXzn/9VGicjbeoBNXy06wDJbCJzLstQuciD
3e2lfzc9/usGf/9WzgU3OGpM0LoXa18zATV91/GYhAUTjMbkcJiqwngmzbB1Dy5DsvOjEmRrphjY
qlXBU1IOB1ox7gZkj/B0mUSvQV8lj9pYIGTDtWKYx9u/cnGG338kUi5zuwnSKG228+ko6rx3a6Mc
j/TZpn3WDPVdrOd4jSIjNX3UMKK/cxsCD5UG28rQi2v5f0PPdq5zVgbbY5Ftt7Ee6KnFXoCaNJz6
cJpg0uY4L4wd2nG3P9O6tuyznNmcXs1iUovntM2riJh9Go+RW+q/zTx6ifMWR6GqcTZlhNZbGab5
M1IPH/IhfesahIUL/zQqwymbuodWkRutxCMeHH8oMZukzr7rDPE4tViU9AhW5/qDHO0jz/aDmso3
Xxufo8F8c5tqq6Ty0ZW2N0zfpnI4VbPECA/gyH8aS/Z4Zd8ZKCsb6ccSjIw+tA/4OW0ypf5pBGi5
FwpkI6E3MKr8JzXBraocYMP8CPAKBZy+NcsUkdPieRqzjRZ0noM3W1i3h6ErHqux3WmzE2lW9fLo
G/Y30Q7J/vbcLjvF7wtJGkkxDSFC4OOLhSRzdmQLf/OInA3e0y2axOUYmVQIJxsnBipDdmi4b1pU
og4LfnSPzku6B8ZXqys337UtpePyQBbGy3vxItAbkD2KsBzuLNUdz4DgAvgtD/Ovep+NP29/9yJ6
5bOplCDAxIcTqUEEOT86bq9U4WATn8MuHZMdgA7pH+3cjB0E3/Fo3fqTZYnDvw6KNQoRIbxRlE/g
858PCsPWb3OJjmiL+DClNENGP2LDqGjtlIb6qxtisVIXuvxMRpxxFdxXkJ6XfghWBC6+CrTpiHy/
knhTP3WPeu0Ur26DcMQmMQyxBiS+8mpC3XG4EmB7AO5dBBa9RvYeGZKHXY18TwSu8xhpovhUh5W7
1fBGO+Wps9advbZ3LMrjSHCQkXAhns9sbjiJ1bvMbKfX4qn1u6j0Sr1VfogkXQNUXY6Fg4dDO5Ri
GyH38jbKKnMKEIK1jyEcaQxYJZcMZYnKxEmxE+VaonW5hPNngVyeuxRsnMWbpyV4C/aoLJxUYXRe
lWu/kr4RX8Wk1NtMNda4SVeHm1eOix3GzBI5qUXIghr/R9p5ZEeOpHn+KvVyj2po0a+rFlAuSHdq
FRu8EAxorXGdOcpcbH6IzOkmPfjoUzWLXESSTnMzGMw+8RdFDIvDVBfJTuc0vhgVfTwWVY8CUqTG
/ucvBenUek+dXLYE3XTX1ziLCt/J+W4VvThaWqZvJSAU9lBM0HrjbEutG7xaeSFr7bGio2YX7GFk
tLULXFvuc6JDFB48TNV3bTvTcsPR03rJEv1FLAuNlnm8V4JxOE5V54YKiuCtqD2E4aMqpc+llRI9
YI6JbOugI1kciuWzoY5+yWHeB/3Pyiprp4Hpvkty8ZZixTEuB69rf5hTu1Na6ablBK+q/BKNJqdU
Gg9SxHetEb9oaoEySSHO/lj0ODE0y50q5pW7Skt5FNkvKlxRbHiD33qRbuwkNvdqmHnQb29QKNzQ
O/opRBT356JHfDvDqrWJ5ssotfbZXNzAsKbuL3UHLiAXUcz9lOeXWoyJcwagvBIv8a55XjrjJgs1
JIbxIa7N3AHYH6G9m65XTw2wMSg41ZequAg16Keo6d4KUHS9RcaoczJs9C/ulqW8mZX0y2oV2ZUl
xqEYcZKWdPClCu2Zmv82ipvahvzrYDvwFE7TQQ/Fmzjorwt8gdM68kZThHfUSY9G2/bQnMejbrbO
0CQPYV69KEuDdjJCYla+zSYkOLgYOjtOVI9aEt5psZvMkbLVIvUJoFPqYH4i2Kq8eHFGtTeGl221
yNwrSM6mmPSBHqpQthtuYTfUOP0Zt4OIwkNTJINfcHEdI9HA1Se+kdCewJcqWgNmi3IXjtW1WuOd
OS9+ZmKJWxpoipnG+NhO0XMvaLgwx6lNda/ayVST7K6AnbyU6nidNt0XyYzRF56usbO9m3EaLcqF
0CMRMN6GRQjHPT6CL/WCMZK9po62JfDWZBFo2dAy7gtcV3V82+QiQqe2QFEfmNSC2HPmUZSk4yCb
ZPIVDgcRPHO0rB5puz+Lgn4ZZ+WWHlPlpJqIeabhzvL4EpjlQ4fobGmJNwulWuh8rq4Pe7Ox9jrf
3clqwmas65whwl8FswKvSGcd5Mzi63PzkCnhLeLxsRsjrWOHcU4omfPOBcUyb/J2Bi3WTUdltSUg
2uxsacokekHNkza2/jiVG9SfhtsRyxi/RLbct+b8+0jdnVE4NwKuYTbYL8dy7B1qUXYUZT5iR3ot
jcF+afTsPjeXr6GRZ3aXAGTQaES6Yih7ljKBypvpkQVdCI8+oG+FOI3TBvRsG2UmQk9SDKtNGiDU
X8equaHMYXm5gZRygAaGuxTwsNFff4aGkDpi39eXirZqui0BQhVWJ14EQqMfpQV3XjGFLG32ohvO
ae7PorhstarDNVfF7SBEM9KuZgHzBE3J/PVu21oiJJm5aTqnMeZvYjkkTt+z+al0Xkt5/Fyq0lVk
dnuNwEIzMZ9IZf4HyJIkQ6JKCV24/aFNgehRS8CoYRvd0t0DiFgIxo2kklGNYdB502Smr6IZPmha
HbuYu1dO0od3qmC49El3Cd9YraefWRzdmHqF9PKkImyufK9keafW2miPaKV6ZqXgoJF1O4hjMr1c
tPVhxJj0u+N7dXWKq1FT2KSVeI05b7U1RnFwpKpdjq2FxTgcUr8vpZu8THbckD9rPBeAJGF1JOU/
GnRNyjy6QSLpMkwR0Q/xBxljTQUnIGBQsQwX80BNsI69UkGRnsaZgH0DFNg8uSzn8kBBLnHoa4I3
GZRjrGeiTTdFtYfOxNVOZOWKtkKGvf1eVGnoBX3y1GrGMy7jN0Gr3FuItO+gCjsD/d3QLEnSZRzE
GdyWuQkiwDEoDbS6Q7NhcUYVn1Ls2dgX3B0o1/eelpbmQdeq7RBQ8UHxG/WEfbriGiRr9LvIuMjy
6HvWze6QajulHlKXVPRHZwwbtAU2I0KsAGOwTrVMGKB1XsfOLJTf2oBAsw02Ga5KAF8qu23oZHRh
clPjop1YwaGYsXILaHs39bVZ1N+SlWSyDNe4vkV2iyE23hv+AHECEv/wLRiSeysZ7ppgqfctDtHw
mfTCVYT2fjKbENPwuMLakoNINQqWOrqoUuEmC+Kdpi9fpFHEGl7jUOuW4GJBctmoq32RhO2+MNSn
YsBWbo4LNJAsJOGzICltqWgbp8COfqtW2nWcly6Mkcs4tJ4wfqclgs2GZewmNocdFfFXZZDRspfq
a3TvPaUp70xl3nIdbBtdvqZl8qQJwrXazQQV4bPVyi+DId2XfZ6AWjQu6WQfwqW4BaSEULaW+UDP
LsZKvhbb4anvW3y22sjDBAfHCD26BCul4DAD2QelCl+Wx80qC2V3FP49eRZjfzKK2zhv/SYzfkQq
hHUNnw9ZTVubotft1FqT3w/jxkzrC93sLrKowcJkVE1HaqRvyyw+9qp8JOysbXEuJjcx9WewOPdC
GWJaAI/YXnpjRNe6o6BaqRwO6P8hHyvhhwlTyilp+jpZh0mEVowK7d9scmgqRfAWMcYsc/T6EL82
7AQLeGelkmA2P4G9yqHQRjaw/gHbbQwIsnION2qKfAKVhgHdlTx6kRHksUlagj2WI5c9fVN/GmMJ
qf5lsANdupeMqNqYWJ3YzYiFhFkopq8mHIrFgPbGJJs/kNhGA0RA/lUZIl9EF8TFRQLiDHrxWot3
fFYjs2IEFSkqbHkwIIjCO1ZlooLWmddS0Zm+nlePVNBCT1DUe7lsH+UmVOw+Qwa5ttgsSpM/xTiW
yG1180s9lO14ldCJtxsl1YGa0DLA1J50D1Nce6oJqyuhAKxiJioao52EGj3/rMPoohOFS6USnwbU
NOwIz4eS+p9LLQL9+pHf01PIqOqxrrVrSU6ekVo66ItwMQjRVRt2x1CsjuhtXOlVdc091tuWFj20
WbugLyd55JxfwyHcDAQecjwKPANa/dmg9hdtX1whdurL0ZjY2KhHmwxzYqAam6Bvaqxl20c9D34Q
3UheKGpfa6W81ZLm0jCTp17IjsNYXaHo/aIHMsZq0mtTBfs0zl4bizBIaPHCCPWtnmPHE2KtnpmH
tNBoi1iQX9KmeeE8elXqPrEVa36k0odesNQPTld0+7TOIAJJ0uPClyoiaO1GlxN5BvySok0Rh/f4
BRePb3MU80gBeqdRskHp6bUX1MSRpWTylYUCswSey+RASU3zVp6si0AaXgvkTj26v+JR1keANmr/
Epk9mwCnPa+PpkPYk/HUc/QsBflqza76dVRpHD566puDzmVkYc+i91uAUljHc5NlU2ELBY7Y2HLm
3izTkFPipduJhfZ1tuIfdT3edkU/0bsIdbeIpYehtzR33bC2CRzUbmfYOcPEPpAEjvKiHdx20LWn
ulxSl5DyJeiRUpaU6nKM2htKDrfNbB5roVkPDeMLAJ7eAQYobsNs3FVov3hVngxuDrkiV+Z9VOKf
EM9It6jaDlW5W6NG6VpvghDbiGQrLtMusUa2bj13TidYtW/MwehxFBWbMCt1RxOC74MeskgB+Grs
KR7FTL3WcavlIPdrqT3igfUTdw/DtkbUcHSOgENkSD8ovFhb4I21TYdM8atZMV1taekWGqD+0lIk
DICjpAA3tOU2wL6oDX2eBNYSdfYIVHewlXnASaRqkdjraPYMpHJ2qgjHRrdwKBGeqsa6C3u09wKt
38g06Sj2qnRyTGnXNONTMA3NMUyz0o3bJXJbqT7UkewqvUmekC73VaIotqVECqeRuddV5MMkspyu
KZ9KSYucYNB739DJObjMhitdGgRH1zNphcG/KtRvfQUzjo0Q4zGhF+ggDbp0gPZR253SPCkGthpa
YW1YQXyqRgzR8xKVnCzqnwdsvbwyS2ia6uMD3rIxsdYC4pUACL+Wn3oh3DSzZTnhUEYbUG7bdNIb
u8Qwh25ktx2n7EHPhte6V3VvaqFZ5UEkkb3rhzpHVlgvi12D/h54NKqKQp8UbsCuVlSquHSg3EzD
ulpEH88rxUKiqKcbPHLSgTIeo+c4lbMGr5rWPCrYXnrtnBgeKk4kZ9NoIixomcFTVuvSNSa+IAba
KNzPkxluTXj1e4gB9RcFMpN8KXADWVh7wHwLJ112ewjNULXk1yU1fsQ07P04D4pNF6TK0VIb4SkU
Ktldxl68keJxfC7UZtxkSSpvsihdPPr67OVONjaK3k5en8zDRWAh87a6lkmHaZxikirJHHAHIsW4
aiyt9/BEAURk9pPpRl0/vkSdXNdOUvf4i0yCotlJnHUH4GvmVqyG4Wag31heTfpEUJ7J8nAtDXJ7
JWpluOml8FXjbzhp1i0PeWHEV7owRHcaKCsnJBP/oiQC+SCQ4NWgZumdLKiRTkVQdqMU+riFxdD5
pRDE13EflY9TrBUbYJvzhgq3zIKH+m0Th4avFLPpZmGS71UzEKm+S/q+wSfRBa1h+cDrMOpRu3u0
BlNieWwJBzmM99RAop+K3GVHPe+He6kIu9RG4Sbdwkttr2ZEM7ymaKwLjAQNhPEUYTpI1L6cmN6U
N3TWM3DCxGurdNpXYil7I7CKG/7LXBjQxb2Gn51POx5TrR7BOk+OumYr11joyWJo2LOsoBibC5LT
5kq+4yYNue9DzZsjBLyaDh2NNKIK3Lecm2Bi8eGcra8qWezOmK3eNYsGHuiQDqjUVLU91uSEJMM6
EKwh2beRqZHrLcrt0taVnbUIXNJqq30tzoeNUSu626qCZme9ZW7ESo03HOPK42zVrd8TTV+3dN12
RajArJiKYZcheOKqHHh7qZYrtykzAyKNXj5Fi6wS7+gwUdELvYnSmC+z6FQh5NZQdgIgjWvDoGOr
10N30cemAhhPjC/7KVR31li161T160VqzNrpRFhBU0GZYel6FSKfnpHzJH39ArZV9WkPJIfYHLJN
UKtjxx3CYc5BEXilOUUeriqp0yr0yqqiLQixkqLfTwUBTEFd5sUKaJJrRg6CLFGwFmuF9nEEsvgl
7moaGK2uAZWLEHJNR2m+6GuZrkGQ7MGeudokSChhLgRNdXDDceZaueouwnK5CPNd0uW70TI5y9Px
ihDhmynXD1TPn6q6JqbPjoz8pI/Lz1rrb9pZWvAlMx+Fpf6ZCeYFbbWVLEw2gqn5E5yEh6nQFJt6
+C0dwsfCtDpHacMHddT9chRuSC4absdxExfRTm7AzLa8UK5oFj/1gfM3VnwtSF41U7hH1OFxSZK9
1FTXoR5T/O2/N3PpjVl9ja+za4gEfdCxRLtrEaurpkrBK6x8kBd0uTPEAwX5GhE3X8edzA5zy8PJ
TndTBaoR4agzGOmXLA9cfHYyN6+kS/KZqyEsXjIpOtZpvdNHAZ+64V7scHbt+fN2OEQcQexWjOHp
y0wX06JujWTeyLh1O/ViyG6smw/on9Z4+Ei7IND3s57f613phTFZ/jBNu74MLsCqdoQz8TZW6ldD
JB0BimOPfPF6wXawW7SvjVkcYU64C+ZldqgVNf5Q3H2N0lrEmpE1D3YsycGXcByHippOMznIq5A5
99ajlYqHsKEqGKiio43TEzJqgD+t8Vad0mW3tLIjKvm2jtvVoGujKLjsjRpyfjLCSdI47uEg3WNR
/wgynAi3p5QSIhOmGQdRHi/BC3tx236VBil3emg7djGzX0NDf0WT7wL0Eq1vEgqtoTxRqkJlB6l0
W1YA5yU8xczuh5Uru76fDk1PQrCo1xEJoW0MEbL0EnMssOJkZYw1i4m/62UHzL6sK79Wi3skaBHO
hsu9q9SqQMYxWJxCNdIt+hRf4pDUhFaEnxIUT31Ngiv4g0ZlqkIIZcKo0Zg72RlL4UCJuLeTxMQM
09g3iroXBm3LHfyUy1RAAB7AQQndtJEdvSe/UMMg2stBFnOXUJAM8twJLWPw0iHf5osEontyuzw7
KF29l8NqtHNBtKdAuqh4MwjYR3uayAymxXoG3e0V4uibSvzUjOJ92EQvxgxsJV/yzai1XoQYjy0o
6aZAq9qmy1U6fVQIAK3bG3y/XEPpSOtIaru4uBQmXbWDrCTzTD2r124WooK+rL2eC6TNa69TQySC
oxgrooVm3iIPz9S/rppU8vJucRFUip1SN77j4XEXWO29IeApDCZQH6Un2eh/iJO474XaMcfiuEg0
1+rw1pwyfyg4KSP6YXzf8U5LRiReoNAkkXBh4BjvpoNU+K2uUl0Wl5WQ8AWDomscEKBMqJdlLHtD
n11jEH1oK/FB4ChJMulmCiZnHs2DFpVfQfFsUA+evU6bJY4sCN+6mitYk3EnAQt7Wisms9VsgWeq
DlBWp7eq701q+kosX82B8U0KGq+Js4R8fjmYRPn4nfFKVZm12MtgXVV58UUxwUUHiLI6ZtJcz7BJ
7cnA36oc0suu4WXH8+RGAKNP3e3QVULP4V4Px9DKbiprLLyhGSJbF8cftKNCp8FlUY5TAHNGHm3b
sZ1dyrj7xCBQL+dveN0/V3HWu2o/5naepK0TFmhNYmmkH+sizLbpHF7RGn8yLeHr3GkeYptPjSk8
ZUHm91YIyDEmaO8oKRa1eZBljJxrSXtdOdgU19XC1bPmSxU1u1FJQgdCoXURsRcd6n0Y4HL1Oqlg
cBwqPT6V2KSxg1vRrcyG1UsxpwxBJQx6fSuqTDTjsFWqiyDCTFcQf6YUjW2tMy6R+flZjHAThvYB
UpxfWahRWuNFJEbk9t1XyH98qLzO8Ne1zU4V1uodtIjuKhai2auW+DI2osYJsCOFjegPMWBTFbnH
HN9xc172kGqv5AKDkiD4HlQg3ct5ucYl7TBIwl6rA99sotwPSa3yBFpjrX+1wsW1CiLv1LKFpXL0
gWr3jLGeMD2lXX5hrZqvZemhU3RR1NAWErW6kqyAcKvGXTLx4Vfxhqm0+eStiKMEauAerBV+WbmQ
A1KREZSZtki30XpnhdRu8KEbKm2XL9F+kEtfUzoP0eYfWoRUcV3MFPHzTd8V7kSlu2+OXdhfJ7l0
Sa/8NSrm10gs3Vwyc3eUQr8S+22ByBiOiAFAXcv6ImixZxbZ90gbx80ia/tejhI3XLRbkd5Fm5UC
YABx20EyKTt8lBBOvS9RoHC0YLmU5uQwT8LGWJFxRsuhrsXPczaSkIt0RcJo+EknddMq6UVO/peQ
jMAxuIjVqrf1fpTdfMkoirfoAqv5AWRxRHmovIQ3YEv1SCxW9a0fpKvnbLRkJEx9uxtQ1tCx4gsx
dPHQUrtClmm7BJwSgK6fAoVXTiQ6qQw4oH19NxrJQZqDR8ruPhnrtzBpcBeMfoncvaptfExJprin
XSoxniVIl1DnOBYXKjLoB8CZpggdPAZS4BihSotKtaV8+jZA6bOBThJrAFzIFHwIFezGgyvRaC4t
rTjoky7d9mzLIu3ctn1CP/VSRU1YGkT8A+/ERngQU91ewnk/y6kHA3EHQpHSYJV6Q2k8FXVNlSdL
rtosYs9k9mgprpUO24TYz6p7DxtDewqTfTf2z71ObVIcb6tA9XLLwOGi3gERmuxBVJ/Vmk8X+Hk1
4UPAoSXq9X07i7exUSegQsKNuOaAAx5u8ry1mmxXJNMtt+1tkKHGZ0FQbiN/mEj64+ShU6vNFOnb
HLOZ1pA2UiPbCIY7xpCd0e78vcmKSt9K1zahbQPCPmlXiyEwZEtIjW0+jtHW7OgRYqKIo2SceFOt
KH9yl//j+/Sf4SuXLndCWbT//C/+/b1EjBs6f3fyz39eVa/FXde8vnaHr9V/rR/97199/8F/HuLv
TdmWP7vT33r3If7+X+O7X7uv7/7hFUiszjf9azPfvrZ91v0agG+6/ub/6w//hvssf+V+rl7/8cfX
H3mMr2TbEap0f/z1o92Pf/whQwkBuvEfb0f468fHrzmfvPvf/6v82/XXPis/+Njr17b7xx+Cqv4d
YBuoAf4aOqDGangwvv76kab8fWVh0wm3ALAbyKj88beibLqIj0nW32mQY64CBBqvhF/CU23Z//qZ
rP0dlgofRFtChNRgGX/836/47nH9z+P7W9Hn1yWuKe0//jjZLjjXgESD9AkGFoITX+g9ugEL2jYk
JBXXbqabYhgmI8VhBkh0j9/fLM5fI78dSTpBb/w1FDhiBTkcGBGnO1No07AVIDIlOxKiIDws7irL
bFve7Mt+c5sPZAF+6KQu/Vnn88FPgBW/jX0yzTipswnEqOj0VWLP460WPa2v9+eDfLSWq/A/qD5g
vr8B+5ZxmrkUWUto9YcxF4/83rMyjF/S5pxO8Clg8teE3o614vfewBWjsCW+YK3pVnc3cpkdDBy7
7LGNJ5r6S+noeXyTNHCpxyD3FbKmf2OqGu5HMrg5MFXrUrwZPqiQ7otrhs8A3Xc0kheCKxEVkBh2
+OdDnSD0/pwpeGXgG2i4mKeiOIY29iYlRmZah09TVr6AYvU+H+Kj3YFFH2IS6srpODUUjagbhgVW
cs7QPev5N26GOP3XjuV1FsYqmQK6B7SUaa2kkjcLpiRpqFcBQ5idgdUtONbpJkHZpxrO6UB9sF5v
RmLh3o+kx3GjZLztTjsSLVFZ1vNzHk2nENY/Z8OhxlpBh+QYej9Gj2OShtit5Iib3iPp8zN3egof
vue78nryOie9wuTwDPHhg7eLb22tep0K8uenQqEtoYU0VpHsSAFdhQpjNtiXsGyp208u5NbszHi/
NHreQId+TRKw4C8DRxn5wRPokFHlWUa3RnTGfX4kpZncjO7qpnDLTer0brjX3exR9EFXWK/dg3IG
XvfBnoRt+T+jn2CzZppunTHxhtXo9EnT90F6UWhL/csb/90g65d4syunLBClsdRFJ8xwaxQj5Q46
7YsliGcgvaccy9/W8uS8yIxJEMifJUezB1Igu/KHLRWtK8mJtphUuvjMnznxP3oN3q7fyYkv5WUq
qh31WqEPNkmOc3x5Do547hGdnMFNBAamKbnQ2s66WcRlA9MNrFFfnNuJK2L0t52IkpSBIDziG/LJ
6zZpTSqkygQDfSy9Jf1WlhLNLdoVBpV6c20IL4dgQDZALDdFJZzZJOs0Phv95D3Ih7mZ6M2Qo9Jx
B5GzCYeksKe2dIcS4GeM9Uxvmvef78wP33Y4YDhtwjlDQev9zsxAhhCRsDMD6GVzSA9hqh2r/EmR
68z0frEe3szvl1UQktJ4X6EcyZ15sjcblMggKqZIhlghzXZhpHkmNZb4Uq+Cy60iCLeCjp8BsJvm
WZB0AaIv4sTmpCZkFa1KbXdcKEH1wbKTTKE6JrNaeKrewybSI/p4Sc5JQRkdWrGsbeMoNG4hCIV3
mpEZdLtF+aBGHY5XQpSqL0lS1Rdd1BajzbU7X3VtqJlXiZC1O8NNLi+KITtMwir7EBX1cDGiMJN5
AviivaGqNNmVRrhSl1C3ERCSLtummEm8xtrXxTS4llXIH2IxTAAgyX2WNj4nxHny2v1aTATRISaq
Gtv9VDYpofMOrIHFpA1GUvajPkdM+GUqdPq43o5wcjCqM22gGhi307jBIbiJt9LWdAesQWzRpW3j
njtIzg54ckgqTZWjvcGUtCtUE/b5NrxJnQ69B1u2UxetvH/t5PptCU/2I5GCUOJOozh5VzoaIB65
PcMq/xXQ/LaGhCIAxUUUkU7pNlimNdCgc0x6nMGdLiuf5NseN9O28upLDumN5CTbxrFezi3myZH5
59zeDHxyksEpqSJBWQcG1RHctzl0wf7MzfnhFnwzxsl5pSpVhwYWY8DSdwbrzhrPxHKnxIbfZnGy
BYVAbieIE5wY+3irfcsdVDaOup+61rXhfn4OfjAWj0glQRORP8Yy72Q2Ydn18F8nxckugw10/G18
aW0SO/FCtz9zEv7mavdLrvDNWCfzSgZKKiACWTkXfgi1k03iAoJ0Rl/ZK47iZd64Peeq/MFehPO1
En3hcKG0tubcb2MQzP7A3cwDcMIb0UFCUAIPYQMbttGTutVBqEFFizzJqW47R9iVT2fW9+R241ky
PHrLMD5Mblj5JDBXlbozJ6RenOH76NHT3YNb2CZ36zPVbdraANScztGfQvecxP+vmb1/C98NfUpn
QMxB66d+Hdofvd7pPYyDXnSHNXdiJ7bvBa/x6El4E35G+3l7Tknv93eR4VftBR39Qt6IkwhJAGKJ
1JeoOtaYocdZ450oiE2PbuIY3X6+yh9PFZvJVS/ZIJE7OUNnfLBiBRN2B/WcRx34+xpOyx52iQeA
2Tva8nZyNBZH9QM79xP7/Kl6ElD8es4asBpTglnBwXfyDVQ1Swf0GoGoY1qlQFBeqjt+zaYOfuY1
+mBdkUtZNfeh+CE/eDKSHi/NhIMXGzq4BOYeoY8UAmv7fEXPDXJySQSUasB08/By9b6pn9p2h6/N
mYmc8kXXNXs3k5MdMgWt2OQdMxkdyVcd/NVvUX3xrE23AYV97lJa/9rJ6/ButJNw2sjiYhGHdd02
Rr8Bdwrh0ymdZis8CF9hRss+Rmi8jK8gy85xoz/YHe/GPjkFlgzquT4z9iQ95ll1AeLdjsLBterq
zIG+nqG/z5Ia0co2tLB/eH/cTWWkzCBlVUdJLy1gZ0358PnO+GgACB9rYQ/RHHQa3g+gy0EyVvP6
qs1000t6XvLz/98IJw8qHSoYywojBDBakhaHhTMJz69D92SRELHl3sPyBaVZ9eRxlEZt4bUMmFrd
jF6wp8+/LW8Fv9jVR/bFTeSCxHBNW3F0W9/Vbnq/eCUn9rH0K4f+oXvulvjgbUPEZZUcRZgZ5cyT
h9YNIYIUbac7mOtdAv62F6u7lbP7z9f1g1G4ABkBXQc44ebJrAWchIoe3hT9rhBhNWtTFabfwIX4
fJj1z5wsLrQ9dEPIrNac8mQYOUA0TMdul8Xtdu0m3SibaIvs5PbzYT6czX8PQ4n5/T7U9CGq6mjS
nKG0vkh1/1Tgixto55j0H4TnhA1vxjmJH7phAmSwjqMfjKvecINNvxmIkkTVay9Ft9kkm88n9sFZ
gUYgERnax+jA6Cfr14p04aR0AOWR3EX9Nu1b4K0XEifG5+N8dGm+HejUfWiOGnlsUx7UiCm008ZE
CJObbuuN5fWSW20bIrTLxFMv/8xCwiNejd7n3+GDw8RA4Bg5B2RY2Pwn1wysGKWLwkZz8qlHwF5x
hPjn5yOc1hLXS+bdECfnFX6j1lxn7bod49uw9WdvuKsPaIUah9giERH2851wHXgY/p0Z+aPJYY2M
apCJ2iQqZ+93KGwHDc22QHPkTbu3rpJr2GIuym5OiQbnBiSefy6al9c/efruvR1y/UpvCm4qykwR
NR426039NbqfvXHTPoQXuVceNJ/Qzxec7+NzdiyvxyvcWwoPbMK/sX3ffoX1vX3zFaqhS8NVxc/J
mtZFyPXW6JSbJKlx41bLc5ITHx0CxFygdTAkoJJ68nAbFVhmgrCDU/V7PZw3abBJS8H//EF++ByN
VXRSR6IGkdv3M6oXZZoXLHudGvvYEKfwKv/2+Qi/Kmy/Pbc3Q8jvh+hV9PGriSE6f3YGYS96GWXg
4Dq4T3gJ3dDJ7zrnSb7G4Nax9rkvvPyreuPra0K5HekOJBGg0J5sVmh4ZhUNguYAf7cbbI8FJCTj
+u7ziX70vOg4YndJZR/h+pPnhV7mmCKDozmIpWzkFlOH9iYezr3y69F/uppIfSCLz/lpQct9v5pV
KuaD0kQ62QA604dg931x0mt5a+w+n816On02zsmapW0EKAOuJJys1skEECiDukPSydHjc8LP68Kc
DmUohF1w/5FpP308WQ2AooMS5kiZsBOTm6IW0TUur1S6cuk51YqPnhJ5zKqZTQD5Wy4zB8C1WgFR
GlGwPEMZoOb1+7Yq3c+X76NAYW26qQSRaP2fKudZTZu0PWgTB3x0iy0bJAS4pJXTTSXkgV7SfSuS
0WlNjPYmR8jmTB3no6f3q2tOORERodMlTRCwKKBm0SLoonR0ImGMrwZBni9ziWZPHsrnXAY/Okfe
Dnh6ODfprE0wlZ1JzLeTbG073Bw/X9IPnhzIDDpY6Mqvp9XJUYWVLIjmyJQQn7irwaupe1E7YwTx
4RAAB8jt1/bsqUhbWCKZHMqW5PRDVftlNZR7JbViD8W6xfl8Nh8sGMpgCAisInyUrNcn+OYqKYd2
WZCklR1LgVDVGrYyvnw+wkeT4cxDt2rNpmn/vh9BEWBDhaiwOekIakCghF7Hm3lOzyjwr3/m5O3F
4wBfC4kqEEpgJwfSNBX5SoBEYdgc3UrPgKfdZd/MiMYYUAX9HBTio1nJEpPCuELFwOJko0VR1FCP
gry0FOVKDneC9EGyin/j6eCUbAEg4ZSlhvh+7XKQahKyH7LTA14dzYfMOPOCniI61tDNBLi4JhKY
8fwWCXMWpGWPCqFTN3bvRS/jY+7FXngonweP8rWv+u0lV6N/LrX4qDDxduDTyBgYk5qoOQPrh8ld
XHh0rnHkEqmO8vZcvHTau/w1S5VehqiC0gQnc3InohsWLglUGALU3pmd6VJxmeTDclwcba94wrVw
//mm/+AuQYQKhAzIHGiVp5oVQqF2ehzU9BVTOCPNFNwpTTDbdUkqGGkgXNWwP5OsfXDWIvCL3re4
akoy5fd7pRAblFothszhlkER2cgxWMRsdK3sHJ7j3FAnh0YKsRk5Y4Dbo+pH3b3Ug1CA1gsK+vNV
/OglwxAYSyzMWYg+T47aUAsGoUUinHdZ/z+knddu5EjWbp+IAL25pUmrlJeqVDdElaqK3ns+/VnU
D8xIVEJ5uudm0ED3KDKCETt2bPOtrd6j5BRPnkS2/uthzlySJlEKPBngLJ+haRp43GjoZondYR7+
7zWtburtpQ90Lg/wYZzVsul5ptNQ8TaO9X1J1VA/6Ua/Zbt0wguiWGfPtcbNgWGlKAy7+HE3IIOn
BzVqgY5/Sq5Fj0N96HfpUdpW+8INPd9ZUvbkHy4YrHNPQeb433FX/lpj5Qn9962EX9hu8iv5r5/a
ycHy9If5WtriI5Y2Kbcb7ZIdO3ePIc6LlYQfDUhptfvbMZeiOFNIeu1pNLB5eh6XIDxiD257Lbrp
4V8ZMKq/oG4t9ybxi48r3PQFOPdSx7fZR9fGRtoFW/8BcQ4n9iz3XwT6l5K0/wy2MmCohWVCQxu8
06Xf0iGiJfbUDhds1tk9s1SdylBXdbIJyzl55wtUEezcWfGlt5Riu9cdOra9xiFUt6WrwfHt7ia6
SU+XkqXnbu7/Diuto0y+PiR6olKDQcPthm5lG0RSBj54Kj2zRkwvuTDPc7b5/Xgrq5JrfU04gWkm
kW830l4QSkRrfKfSOI//wk/ApBiAe4lv0Sy7+nBFMg1jVpDqLuvvjUpLQeh78bj/2oCd+3JgN3iF
ka3gMl8HW8M6nxFPIps51XbptleUZW4lN77RXeM0bbor6YD2xw61lws6yucHRh2brBtjf9IYTCex
GYeE6Q2O6CD272BmfpUb5Ndf5MfWQ9bXnSSHenT6Vr6e85kDj+dF6gutRxyjT0SgSqhaq4PsjAqA
XWi3avft6wHOXHJU++LiEZRYyDur8y3TqWP2AplUMJePlo8DNsn1dTVPFNfHJL++Hu3tKfTRf+Xm
Jo9v8W5Hymvtomgd8pEpLyin+ssfF1M7JIvY7qZXNCImlvFyVcTnFWREpkZJHl3uFMV/PO4lhSVo
XGqK09MbaQdT9qw2/9yBVUF0w5oj9MEbdH2Dt6FPowreEIl8KdmlpVy7lEOL7oXF+/ytGGaJqiCL
q6tkQz9OZRZHORhGhlFuwm37umSAY9cK7PaAHAMaDdoW3PxWeVEumJI3/cPVV+O+IUmDi4I6zloo
0NSCPisJLDnJs/Ka75P7cN+7089k17tvp8HDTlNWZBPJJivqlk7qEOH9Ll7RGXLB//vsxbAG737K
6sZnE6sAVPgp0sJ7C8RHVQ53RElo2PePsuLb/iLV0ibiBeNzftyl0h4rQC38atzUEos46k3FWVr3
6cd9bSr0pSec7czsthTBPKSZpdtZcgkqfSYSy4xxmUQJiXoJK/Dxq6sDmlVdzIz7jX7o3W5HV0/q
TM/jnvh6YGs/Otc6xD8nt9p4SL/YyWZ3KRp85gwtkpQwl7B9n7Ncfh361TCFqqMFVDcj3YYU3td7
+7MPjPtrUrpKeRuHcX1KTeSlZSlVOUG6bkuoYVRS7ijC69ejnJkH5wblSZI8GlVfqzuxnYBUpChL
O1mXOl2LAEx6YYRzBu7DEOt9gjqCP5bpkgoZPNVpnOIpcUZn8StyT9hfKs04s24fhls5orkZxFJT
MVzdHugJs8OiIYcfXzDb50fh4qXMwkIJYfVAH6RKr1otobzXGN0xR7/EaOy8u+DNn0kj8VEQP10K
PXixr71by8zmMUkSk1a66G8Wh/Ys/JSRFoTZ5FYyAlM/Bnruq8R0BxVnpu/sKS4g/0UOAt20dN7E
dflrQOZNopp2oIFJ8y+dhDOuAL+Rp+dS68m9svZB6lrLO82IzLf6YOOBEkYH/YlD4tRefh1eD+5S
JpyfLo772fYv9eTwnpbty+qsrrGpRo7T0IkQty4tzgRkHq1fseBKv5BL3LfXKSoHT4H0/zHy5zPz
ceDFr33nLs9dMoI5YGCiX3ahJN+Jul84NJfmttjed0OQzk7rVFvmljzJeucqNLJWfbcNjPkfb+QP
k1kHikekZoypZKS6fOQZYhf5jT75FwY5E4f5OMrKzBBqVhSOi+40pEGt3q7umqdws5gBYdu0Tvkj
dy69Ls4Up30cc2V3hAnFIbowl0KEYFcc+luCMg6Nn+h82cgSkvipnfKk3renS97xhQ2yLqTte8rL
EYhgTanvxRMDcxtdiBSfGwJa8OKjYreXRrIPG6ThMVen1WA4kfAgp796qCH/9GJAVJs7dlFBhh2x
Zt8kYx4KY5yaqGuNSN6gCin8/XqE5Sd+dKE+jrBM8d0el+opaYOaEbJ4cJr0etJuS0VzrLy1E+ki
WGAx++vRlnJ0ZKQpjPo0nz5Sc7U3EJAeHHO7dK9lf6KtameP4DuP9eZS8v3MATboGKSSjEuVsv/V
AR7rQE2tDrG4ORE8TXtKJIOG5V0aXwy8fH5F01FIjp/AH1CZty7F98vYGjQl1zgqTk16c3RFb/DG
feSFLnjMZ9P2d8IdPKxddbzkA6+bbJYBP4y8+oColAIOoc0aA0zf3Em9U+8HBwFzL0ns4IflUZCM
3wln0OkeIveS/T+3fd7Pe+X6Z36fKn3M6Ak6geKjJt7q6CaZN4sk5Ncb9fNd/3Gey7d+t1ErX0LI
SmGFWy3ejYHhiomwB11zwZ8+4ygxjkR+iTgW4dz1Y6YCviHSkMw4G6hLro6x6nf6PnKMrcq7QbhQ
qXV2Wu+GW09LNdAWkBiuo5RyiP+aExKI4cX37dmTIJEAF0E/y+q6CLpJK1lB9BP34AGlrutyU5wy
R3407pZms9Az9q5wsYHoE8XzbWtST4BDa/G4XstV65MlUnnN3MQt8kaF4CX3lq07lbPvj/0heiyv
o1vLQ7rzudvLu0sB33NTJnUjAVwiUY6B/7hhlEoauymTDEeariMkicLIseqfcnsh9nnOO4QjtFSC
4QbRibxyQmETxoM2iYaTIqHg6QQkzS2CF+64mdk9yJjFm2jr73LDRdil+k3NwYN04Tecu9mBfhCi
JCLDS1BbGbqWxqIiKhUKzfHu4xdegG+F7vQh+N872V4+cfLr6/N45v2HpynTls3TD1Ga9f2aRm3b
jTkeZ0NWgNKb5mkJ+LZ7aQeXgODXIwLhV9ppcBXH+IkSI55p/jRdSrF/voL5wirNjCZkd0Nc+589
EW9RSYgfJpnuO0VQGFup7/4h/gAju4zCG4NbmPzV+h6We5SLlIIBzOJVyr93muASKvW+XtGzU2Ee
LCWuJe/qjxt2UgNJpceOUGhTuv08PMj5fCFKcWmIlTeGbq+VIpbmE+ydHSEkn22O9SXI2WeTxmK9
m8fq7WeIoZZxHoBNdvFtMqK2XdUqlZ86eoP/YsUMMsC8zxHjW0ft5IF2MylF4ySdNqmBHmWTuv/b
CKtXhlb4KL0KfJNx7iJIIuILGMkLs/hsqFgvkjZL0RBpZnFlqPK0kdU+VVmvgoy2MrWICtZRzEVH
faI0C5e+z6Xxln//7iYFSDYSjFJQhoHlbKO0lbnthCBQGflX6VRdenac2w5v/p5MJfKSA/44XC3F
g5hXbAdFR7p9KH7qQ22jCPn6z7+UgSYCyaBlKdf3diZksjzKITKIKlqcRRI/KuDl/sUYGnaeWKpM
2mn1pbKghvwFsc7x5fCk5g0ycCKSaP/bIKvPQ3mUqA2WgOyLGN8LdLijSn9hx50zA3QY/mceq3eL
ELQKLfvMI4L7gUSLdYfo54XI2bld9n6M1cmJKmo0fJExpqqmIiSGv5NRUvw8D3dfr9dnF5SivneT
We0vxPuQixRZr3CQ7KmZnbnQ7M7cpgid6qm1+Xq0C0u3rgkxxEhCD5/RxlTYQRvYAMF5+d+GWN8D
eDNzM7JyOUMk0rDJS/Hn10OcPZNkTnk7UFUqr6+asNCyzIxjwakR0dOlwIXF/LOqggv77NIwq+um
q5tUhD7IMBPqaFr72ubxL90wLszm/A7472yUjxYG+f8g8nVmo8aIMSkjYHGluDYEiY7e8BSX/2YL
4A1QzE2uXVnba2OOE1WwUGMTEj9Fkq4kx9DP3YVunnNrR8H4ApaBVIpn83FS+dz0KT1/gmMZvp3k
NOYqxNfU5F98ovfDrKxNuOA3Q41hmMyxQAkcBHoq6hdCqJ+fx9Q3LVUkImQ64rSrM6r1aaSWNaOo
PsrIdZKrz8iEXiMq2qAclhQwu9Br9pGW8r7e6GcKnZbKqqU8nbf55xDApJI86uowcAcnuq6uG2c8
6o+vBWUY6Y+LZR/Lfv4Y3vgw2LofcQwrFZ8YWUXjoUTBb9dss61+NXy3Dih6bC7VVZ0zRe+mpqzs
RKLI01wuU9MhWZAbOqHL+vXqnUmwfZzQ6gBTJmoQt2ZC0bP2qqEjQGxjcNJ93duqI9mBlzgSVVxo
5N6OmV17kxttS2/0rL+Xu0bOvMw//pjVMU/MSe/nifn2xr762z1TF+wVW3TUm/vBlSmrubTAZ64w
pFneGvE1lFrW4T0yz8IwLQJmKX5SHfsP4mDc+mpkOZcKTM6ESXWGItWE5hgX/Np7ma1yLv0qokc2
v8mN3USKpr/Rvpl79Ua37PraOoXXZmhnV2rotReTl+cn+t/RV0YgEfI4lgRGnxFCsnu4DUGuvaiJ
9WNO/Qt+wZn3MlMFvkttPC+qTzWPwIcIU8g+kEreqkJko/l31z6UD+Gmta+uCmTSndhu6Sv1ut1S
LHWppv2MYX0//rr0UQX325IMExyCVdI8IBz9qF706c9UYn2Y5VogoKVFMUYIlyfxBtHJkgCIp33L
HFBJ2wEpWFg5R61z28QND5dicuc3039XeJ0TbnjG6nHN2OjxuvXjTPL5OTuE8WYYneZU7+BxuXq5
S1onBmqyvbSZz9glFpiID5FlPLP1q0wz0WdvkfSECgUfXR6ons4uBrTODgISkbg7wZdPidmit9AD
EQXBCX7Kf6efyIx6ultcEeg0DoGj7oSLRWBnmvsZ7t2QK492SgazNnKGHA7WQ/wYICBCkYjlAV7+
2T5TOWuX24vfcokera6UD4Oubk6LFygCwwwqHiZvKfBR99NG34jHf27srGUh6VUjhEWP5OpNYFhz
a2qDECLZKROBLG1RfA5N09a68oLL8cldw3HipatTLsuT8FMsskCCimDKGLq6nNtTiMKJvNejp1Dt
NyMCLF9fYZ9O+zIYHWqqQXMJb7bVJdmYkTUWehK6vKjgIhUnyxqdyvIv+Ozn5kQCmnf8gjg01dUw
o9IOJFIgevVmA9JspwiPkfwNtTR3aMcLt/Knrc+U3o+1upSVGkhNWjKWUUvJCel5AWaD9Pefrxsl
Q4vXxm745OT6wNsFs54DtzBp7wv/Fvqv2f/HlmKZybtBVvdOTbig9AsGqdXoW0gdhzymFxoT3iLb
Hw4QY8BqNpcIMJHRN6/iXbSjlwqEqcHfuHJfyycIPvm91esCOq/o1XZbyYy1DGCLXsjSATW0rPhG
PLFyJDGJdQ9UMtC2RpN/5mkhvuqDOE1bytJkXpudMv9WKVPD/yrHWkR6MfKfeezEL6hT5huxR69I
mLLgro/lH1GiqTsoU4SIIZCBYqAs7LdmluUxF+NwXypWd2dZTfg6GtplbPW5Q0D6cBHkVPmi67Md
N0IkD1Thu/VrQhnUo3EEMmHc61f6DUQa5ScU84fLuV/5k9e/LD31MQY+1NLgsHLYIkWEWGsEIYLS
A+ilCHLGqzg2/dEw5AT4hiruwRMGh6Yr2MLlZNzEmWpsurLRCnuSWn8zB4ZxQj8/BG4CSSNWR7e0
kH2W8sx/iaJUT5BmL6t9NOcQU2cxz67kxgpec8pa/0Ri7Z/gViBXkUyW9tQhQHupPXPZoZ92F/qi
8K7pewEO//GVNiDdn1QqD+iC3RsrlRMU41b1E7TOf319IC+NtFiFd/uYp0XQkrUK3DAVj4lS7nyq
TTvBt0Vl9y9GQsyRQBqG85P+geIXhl4LWuBWQKmQw69SBK1bu5wv6XycM2QYZxoZl75M/IWPU5KB
uFuDBMpmUHu7kHS7DS5M5e1PrL/P0pCBEAm5wU+liShPB1zbKnnYWJGrExgWfXayVDWfM3TRoEem
tGuAGh63fhyIP6OI3AF1Pf4AlEIWBsTIh2HfD4ZhazIAd62ZOkfp5x/JaJVuOcjSNwvx9m2kB90p
ytRk34EQOwSNPP7JBr/+m6InWl+Y1Lm75v2cVlazHwgnC5bMnAJx66svuSbagE5GfXKFdP/1Xjg7
lsnXoS4WtUp1OeLvdl1RJyVhojZ0ZQCfZnCosz9Nk4KO+W1m/e+vxzpnpYDp/meslatDCLpuo6aD
bFQNm7IG5tECbdPaC1O6MIy2ytdpUppLQtkvYMWKgn4ghnALwiDxvp7NufOKM6BRdSASLX4zju9W
Dluc5zDoQxeAdwAyd3R6CGnJEDyhKFRdGOzcSXo/2Grp5kATqD1dnLdea9CaEYxhL00RANmvJ7V8
7vVxMqi2o6+KrN/n+o0YrUtCLaGrJuWT0EGQQ6Cuat0JQxxYyVZQ2+3XI55fRoMWPxJjlBevHKtE
FmOtAweEY6Ucgk55mJvsQW3bfaGZm6+Hkt5UoT/Pj95wata0pYl7fbRUKpW6iPlRDVNuLCU2ZztT
NXghZWFt4TwMxxITskn7Gg3ztqc5qol18y7NRvGFm6lxs8CwtqGkJ8fWiuadnifGNcGtfgO6pHBo
VUw3cj+ZP+ZQHrZCPBunslKyHwXpVBgcjWhDRRyPQSujbKOHkX8rRW39ksBpypEAoF/QLoEXuePk
Fwp16m0LFyOSXsymQ6FTqeocOmQKuys1F8pca+mbQdHKbapkOsGbHLEmyIrtID0Y8BKfaqsEJ5BD
THtWQax2T4mfiANFjXK9n0bORBZTX22PeRUfoV0N1mOtjUbr8unJ6be1CrglEPeDFZS/LM1PJzsz
w3JHZlF7zoxMFa7mriuzW8lI5+hXNCq1+VoIRU2HQqsnvq3GcXc1ao1yqsyJsuW6sE4iXtZpFFHi
DNtW/N4M6HPKrQlChjCFJ4YlnJK8LF7kTvV3UV/3kGc0/57v5hd246fjVWgV2SmBPOMOQT3baTY0
dwLfZB8Is3ZUkPfZKVkM7qzUiytxLmZHjrPIq+JOpcxDqeJNOpcZ2NbuHvi1uI8C1CAtFBNvJQgL
8YKgpWtRkiuIkKUBz7gXcltNbDHoXwerApJKhqspDMuJ69w/6lIjX821CvvLT8JNl06RtxQWDpsM
gtZ+ltPcq9usP6aaBH4lM9NHY+xEtxeHye77rHCyqQvvYmkUDU/ADZld0xhDAHqKRXOHWVNQqvDX
piLWS7vr82SvWKg5Tn0g3qll33hqIlcPgj/kN50FX0Xslc5WfC1FHFFCLnxSu+X+zWCkjnrrGHne
O7FuNLvEh45cQBq9klPZwIBZIPNMeLDO5Afyt6kUG6R2spYByI3nUhzfWmnfQxsRFtifhuyaIvSH
sjJASCtpnFOGJE3TsZSa8DpL5k5Ea9tqgG8g+3+rVlK2F0sr9LIyDLe+LPq/fB35FFusNUQ+8qk9
WFEouUE5VR4eHSp34pi7+STKGx9u6m4OgbrVXS5t1b6HkjZZiStoUPyCULcOuaDrm2noCiRmG4Lq
Ql1Ux0JQlVMgg9CZAkuyGzNfSGyR4U1Blx0HKsY8Gi7LTTnniaf0Yuzklmw8a1r2Q0sGw0ZcsAe6
IpOpKUzpUaO9yZH9muKvpE+e5bZrazfMxaKzI6RotnNdZJ6ABOm9qhXh38gA7ialTUDpHfggsQTj
KFcTxL247a+mouuOcRtID7E5jDtzhrBrtqd0qKbvzA8EsqpWd1Kjy9cFYcoHv9PSn3khj0+qXMH5
zPoZWkkR3YbqJOzhiQL5yGRr3CfALV2fwhVUx5sWecA6De543JYvlpEXp1Hps6Oc9iJkH21of47Q
7W/TNge0WPrCU5vk8J5lwUKFuEmqV+yj5eWAHFy5zJXrIBSs2Z2lcNwgHkHEaQpjByHoYDOVYbzn
f/xNAZVtN+hW/1ufaKuj94tokSBKtOcGGXtMF+KHCd/pd9/Ba7NDwSxqZBKa/tEH2fMoShHHShWh
9DSlMv6eYGQ/tEOdAgnu1eg68jPedLLeJj/UToBcXksL0CrWqxF0mdWDM5jl5EERw+ZE+WrnFFqS
73uEXai+xZ+eOw392WHI9/Ae00OS+tk9pS65E7XqdE8Et7hWpTbcgo6en8vALwB8xOF9IlXhXVCX
6b1ZDcPm7Z8IVNGe4ufDRo1Smk+w5t8LCvHv0YqOjmLe8C+Uzr9JRP7JNPB8xDo3txBJgNO2sC2T
ejC3waTTpTr0xSaszNbGtAyPjdapT0bWDptZaUcsX5i7b38vsUpjk/vVBFM6qKNnXAM9cAJTBCU6
laYnWfDV27pNbwS6iF9jY072YzgZkI+i7ntKQ+4PSZeFrTn7/mEC6+W12Lod8WkjsUehzm7nVq+u
oUKJDyQ8QK8lRoispq7AY0mUHbQR6Rr7oRwtZO5nRy/q+RgUppk7ej307qwq4w3VWZNXKVX7PUiz
5CdudnjfGhhxO1q0OWx9FLq/pdBKt9FslLbVWYgBEoynqdoUzG9BVE13WjobydWcWhlsP713oMOp
V2nsJ/nSpiHsoc1oNBUKkOsyvaBRTe58xYtx2e7rEURpz63rmM0s3ppiKDzz58D2CWLIo7IKgc4C
PahtK8r00DHK2fKKKFjIOGOT8fAyU85NZak700oq8s5BcppTRb1HCV/NHVMYzbuqEahEEqO0v0rG
qbnW/Wi4SUH0PhQ+8PXGL+qbWoVVpiVExGyrLOInKS3Hu7JqqTlUWhHjHMzj/UB/yKOghN3fcVRL
OjaCyn8QuE1gmvdy/tAgJue1Rq4+TPJcfxe76HdNVaHnCxTdUQPX7ZpIS/7W0mD9CavaqGGR6eU9
36TYJFLaAn6bNeUxMIr4WRGMBGhnKHlNFYP8G8VWsiPyAa4Yj/pekkqYXVouFXaYtuFtppT9Mcqq
+rHvQZvaGX8uBhLXpqcmk/1XaGYaFEdC0ugp16mDUmgVOvnYc8mOoX8c+TLHVIozD6aV8H1SBJTA
R6RgbFI9k1eLVou5VoKOG0mEsYpu7C6YmuRuyv3GJXU9vfQs3HYchh4AzxymELogfZoVPokthVG4
pzMUcLkGfu2Ec1zdRkIpukXaiFdaV6QhQiy5eqgV69SE/VXYqHdyuAG1YTxI8RzeVm2Rn4Cqhmyv
Kt3NEhWhagrIXBKfZtQwYytwQqWLryuiTBs50Cv4fRrILCNorY2SbQxCQ7DrEMUmQ1ZiF2pFXnAy
xI/sKhWAs2aF6SE+2e75Frk7gOU7ir4OVlsulBdVicRdUUz+TROV1lXS+Oa1StXvIeDzeTBCQSQJ
+D42GiWDrWXhDNHL1OptOwdJbY9m353ok6YNNMTekxigoTiE2z2Tx7oTsVEe/5npqXKbH5rIVJ/6
OcSbmfjjuSILN7QNqTMoVlxGMCf5HWzLDIPQ1C9SmIKBkwvjt5KVnefXsnKd4Yg+ktDV7rISClis
x81OSvLgICpdT37Jt2K3j4z0Jp+i6B5tISRMkzj3TDG2rhN5SBO70Odpw+M7SsDFYqLtZjSiY2HW
6X3Qp+Oj2kz5YZhz00vkyfgG3jR2VRRbboaOUkD7bQ5mx0I2UxYFqNY36X0DTuWJ3Gxw3YtdfUu/
Lmjuak6yfVoU8t7sSuvmbcpqqChQk5rSq+fst1bWwUlo/XlTm6ngigV/lTcI1K3AqrDyCXa3iLV0
C8ok3QYoyizh3vyghuaMdx6nWIYABPT9kDRMZNCz5Udb0fH/LgkZjnKQqOlWMJXwLhNbeZ+0xoTW
15DBuiTZv1PradiJfl2d2qwz9vhrOjilgvhkH9a/g4CaaJsMSXhsJoWY/VQpeeTViF99Cyrolmk8
hV4g9cltYsRgJGtkZipBiN1CGANvaFrVFaXA3/kcm0HIa09ppfyk+iHulhmI950gmcdoHFgF7uBN
JI1szT4zdq3aly+F1CoP8pR3MN5i9Vee+DQaJX2+4141NpXWtPeZIRlXHezGHQ+c5A+KEtmDHIel
pw1588R9DAEvHOFkD4IGGnUOpF1adMk9EE1uvS7za1aInQmI1PSCjpORpBAunCAs5sxL/Dn+OcQ+
a1tUknCcFbF9BiEaO2JfmVt8g+qhqEBuvX2fXqbj2FaHefxVtAExOijz+aHQ2E6qJgyPA+E9txhn
xYV9238vM15YneWb6mLCYxE7MQb5Xm+Gelu2WbmFf1NsKqySm3U5UPQ5gdxcx/pGF/7UxW92CxTu
uMBcj4oS8K+i4C5S0hLmcavOFS/ajh8+Bkp6C4C+f/Y7Nn7VZNl1qmjWlt1RHkjIBH+yuswp7a3l
4jWoLfM+5G4EeJum47YeLf1Or2LpOEpdXrmyWKOGMxhhcjfrY3VSq8B46oQcUnlsSMEpt8LsVY7I
6TtK2EZ3utyXsy3LAjTHvFCCPbq7hmzrusBLM40r0W3kUn7UI9E6qIWkXmvA3G9GIm4/qMVDuk0f
rLCypULAp6gHwfxlJHWA3pVEG2gkRqaLQgsp0EZs1I1gWclV1xbq76EPg9YzojKFwDrI2m8UiSzk
iULLS8R0/NVUhlV4yRgFv4N5sBIcdsK4TgCV3nJUxZdfRLMQqp3Y1NZoS8YwvSo5EdK9aGQT7fCo
cz6aPBjQfQwajsgsLF6/Ru73Jg9nvC2zZxNNSZpcx1XbvrDTxl9QBgbKUQyjD2wxw7lSlzfAthAm
4Vi0Vt0cxTRAP1ctYHU65pTLGoU/Beg1lVeuoxpdo+8AxBb7MhYzSElNOVOyI+POa6NP9LQxjCzY
S1WFn9upVjK4GldZjS6NMhvQytvxRZGH+nuviv5zkfXhNy0cwbLlol82m3isJoN++wrpZVWL+AlF
NuIfao11VQTYSLcZiry6CRSp5Oc1TMDUchawsyAZDurE5mcubDlzTqZoi/X0M6fpIN7aBS6aYidD
jb80aMrwWAh5el9KpUXMQomw7qWl9Qj4q2GEqMeUsqamEYZ3icH3cgNBxR8tMfYbVZbL5tgk/Uhj
j1AOf/Qyq2FvyoHimgpusK9qk7lpYlCN11Q9AFCf41xdAue5Uu2GaojNG3Mq45+qWYXfQN5HlJzo
GdzuIDaTzuUSNoVdP0C3QMw4aKyDXqrg5OVK8bm2Q+WmR6l676uhOsDg8kXdjSefdiYonuPgtG3t
LzJbkw89IgE/XYsZZdBqUoctG8KsC9cv31AZojksf0Di9VJl/FeeOMAF2mgBWuue0MzDrYKqWk9z
uRUBiwxA4jYkzR4tFJ0ieI6jcWsMwVTg7ERJ5yTS3H8rUFr194CsWb8JQfGA4KNo8pkF9Nkwpwbe
MxP+Fce0u2xbtTPN3eCXU3AaEuBmm8HiXwbg7m8SIorBoZkhZ+wKK41mR+Qtj7DSNA3DLsuUBeJY
JsFvdM789Aonjo8tEzGwuyGSn4YQnAU7WZNfhlhi7yRh3O6V5O2XFhzsfZGKUes1pciWEMYivdfK
uTPtKJ3nQ8+VDKZUVEp5O3d1qrqVii4b4MJeOlS8c5+XymzTg87pz9si8jUaouSEbR+RpWPJBlXd
h4R9jpNBJaptiGO2yedweJZjaLQ8ApvwXhi19Conpq9sAiFVXsxx7GtXxbpfS2qtN3s/V2i4awoL
9mi+7FfkeHyYljm3xJxZ5nWfkyDF8TLZGbOsI/0DTRBjQmOymNlx2XM7dOrwR0sCubOLMWmOgizI
L5icxRrAFeeFPXHbG5I/Z3Yvjf4NhTIc0BD7IlQqZ6bOq3HeLexq3c0qBIbsGFXmpyCAYKYabf86
d30CyrkQOSdKMA5/igoyvcM+EFyUV/BQ5pz/QyEpw59Fy2P2kqAN71R++o9MNvx7S++mCSxYJXZL
T3F2lYo9SvdUJobA3sVYt0sFPbdKl4qD5ivWS4yzCgmdo+nM2dw+6uB2vUlvwDUqSv6Nl0+wbYm1
xo6PZptq902NhqlCW549dL71kMhLFZCVpAKXFpGRoxEO6b7vkKfo6nZ8aEIj3uidOeFCqQDJ7RoJ
WpcOxf46AtB5V/oTrwNz6kqw8XNSHQzFD/7UA4VUYqTEx3Y29N+9akRglI22u6/ySLurVHXCFg/h
K0Udwx9DrisXdXhp14zYu7goAgidhp5/q0yuXkHyldqNMmm+NrthfGb5zX1j9HRd0yRi15NROhJ3
yBWxFINNJJqnYlTS7ZsLPdNz5RBq4zU+UhiAfzcQUeDlTQoq3fa5qG+1OLD2JRDQuzC2qmtdJLZu
l0UreJXvF/sgHvRnaDGmRw0eMk6JGewGehyusimdv+OtcXAKf7wBb1w7aqqRnFFaoUJIq+cgiB1C
BZVZ7almq5BkIkoPgheya1uYe0OG5dr7o0YQYiq2bTyVu2qWBEDldbi1+j4/jXVXXOm+2R0Coy0g
0weEQYYKJe+lL0We5PaqNdPkoKt1vtWaTNhQZCq7RG7N18V0E+4yxUOSWfJBDazg2Og+VoG1fuoD
OT2EauXv5UHTySx2ijuG6ezp7Bc3GMZwW42GZscEjJy2kcIHCUHQXRRbRFtqsd/HEFDxDdO/pPV+
5pYCxLrPQYXnETteFUPv/7F3Hstxa2mef5WOu8dteDPR1QskgMykt1JSGwRFUfDe423mWebF5gde
dYmE2MzS7dVETEUtSiWRBwc45jN/E2ay5phFnm/yya+uxkYIr80p0zeYtefo55SgwUxf53FMaGNV
GXyiS6x4jZokd1k4+KfY+nSnSQleQDMT3N/YNxALaCpDLcDCR+x5lEaR2til/hxtqLLJmz4dhquy
Fe4Lq8i3tSW3+86KK1eTyfrjJedKso68jNDOm6iewaVq3bhhlRgYAH+pEQkF7WhaWIaEZrqNl1IN
lbfheTYQYrMTS2j2TVtbZ2k+tg/6FFSiLcqKsU0UBWvr1jC2RtgMe+4V5Vos9dmZskbfW+38LRKk
9GQSU9WV2dqXekMGg9dya8t5Ye5GrMH5FEK6TTHgIpbwpabZlEVp2mmki/u6ysTnyCpiTAXKZvg6
iELuVhPmra3YBZsC8MOhF4QEX8NCyi9aCWurTle+pjGxhxSk5kkShdFZI/XKp6Gus9PayoFwtmrz
OejlzMnNUb8ZOs3/OgnC6MZGhsZGKmfjTqMBj8L6CI0wxCo4lXXltCuG/NukLWhR6v/ngqblXq/g
VTFSM7mQYzk/paLkn4dJ1TyOlTmeK6PeXfJhzJ0WNPEV1kvPICS7E0Nr6y352LTL2wTX2dQPN6mp
8UCqOJ2mlgRVOcrryyhd6rbyPCACWbcCKkhYEtsF7jKfm0rTP6lVKLrGkJPy1gZSBFmlReEm9C3z
JOop2eoBHlxtKT5QatF2Xa+oHob32naqNf3arOTJZgdLmyiesAOvAmuD40/qtCHFbhUx9vPZmI1T
oPrlJvKJKmquNXy7R/lE6vAphikA+XDswl3W4h/dq3HimkHfnhEX9SfiLFGOjUa2O0cR5OC6qRwE
phCvkefpVM3KyQXTPD0JiiQ+1a0yfRfKcfTIA+lZKolcEsa01KMJMoOr1K81LyjiYM8Kjb+UsZCf
Igpbb+IpS7Exl9PUmXozcipRgGAqJdEWxYv+KVKbB2mmiA4629/0bVbsp1lobgCC5ruMF13Yndj1
Fibfg3rIMpldmrZTcCJ0Ye3FoIRcy6/VXUaj66Zo8U4/AhaT3mvXQu9CxAhVC1lZi8XTwWqJeLPQ
wfHdHc+ai+l5PK13IApNOM3qTv4a3R5D3b0/prF4QABWp/n4tutNk2cC5lsBTCjL6y4A+Ez10atq
LssjLcf3+uuUlMHBIv8J92vVX4/TYujFhgWa7uOrkfJ8tYnQp59aR7tArt5RajscATdPOwHrxGPq
DO8idF4Pv+obt0MFVU8paLlDWFcWWRiaSfU+Ah11hyPlaX4J1+ksfjQAsBe341ZAyWkkH3bG7Xif
3HZfj9lbvdfIfvVAL66tr7vm8HmtcOJ91P1yaVI0TG6OvPL3Osqvh1h1lA2x7mIumuWVqxQLc4/w
rDlPtvhhPJlOC4a9vWmqHQXPYxpRv3L1AUS9Hlp+u676fNSDavnaseqOV92OGtGJf5LeQpgFkBY8
i7e6rR5m9EzQqoq8Y5/72MxXYKU8FIV6aBmeCMzRotJOuA4V45DM2ZGu/bsb6OeyXmtDJbI6qnLE
O17acGISOIGVgVF5+vhTHhtl+ftXi2WS5QRGwDLKArhKvibRY4I64/9skBUkQKSGmNYRW2RUaCob
IL3q+rzOj0loHpvLclC8mgs+m02qzgwzt/n5UJB7R15a1t7Hkzm2vVbHjZUG7dBZjKLTXxYEvF+n
v/NNYOPh2A3mSl4zfUoqYX1CFRrjXOINxS7HfSc9fjyL9/fRz0HWp0TQ1UqBQV3oKHa6l7+XnnJa
Xwau70wPlBLvUE52ptP5nIrI12MmS+/uIeiGQErRHINq+vY7ZSSIvtgxdKEUtoVyn0roGXSVo1OQ
/nia7w61GNZJUNsXZ8u3QxWmEmt+Tr2epo9b9ZlnmQSG7ag8iEH26eOx3n2l1qJfQNqyUFtXZ0Mn
+Vo8jwzWOnDNOopSp8ud0O5LjxJYvzPvSk5G3FmH2yK3h6Neau+tzNfjL3//av0bhMtxRxPVsfz7
NHsuj+nc/Eo74ex9PcDqbWqxVepiywCLEFHu+Z9yj5xEP+H83wK9UV3dK7dDvImB9O/HbXtu3hyD
O/9KRls9w/LFX01SDDuw7h3PkO656w1v8UGuHCgvGp7tx2Vr31tAr6e8OlPUojToUDGcFCen6ixf
1KVIsTQ7kYP0yFpd3t4KGAZF0UBnB6AlzlOrQKIMsfkRa7DQgTzb8dh5dRXapLG7j5fpkWGsVWCm
VjNu7TLDGGW8CXNoNeFsS8Ex0NmxYVYhQjRnTWT1DBP5IvqRi0VETuIUeB/P5p01//qlWatwIAER
E8oZw8jhrVFDh+K9fTzCuxPR0a9HWgB1Sm21Aqws0LQhrAKniWtbiAtH0C+mJtz8z0ZZnYkyapOx
UTIKmeZGRPmHduQGhsnv38ToCPyczGqNKWUtpopR8rqq5zrNqaheTIV0ZC7vfpOfg/yixCanUayR
6zlp5dTdNwOI0t95WTjRYHQCG2ENiveHyJ8HLQ3gfpWBrYTSbVSgbjsav81U1xWEwyC9qhLWI+C4
3x42nZ6OyVDRdJVVAT7deB1U+rGL+N23BRQU0Rk0gH8RYM2aros0raWwdxJ+W3S/m3vronHyx3DX
3C5OctL+47f3q9LNMqtXI672zFwqUi+pjBhhGJ05X/RHQJb7aN9njupZJ2jd3B8L29+dJJweC4Xg
d5jYARC8EGArdT4j22T5WYen6sezem8E3h6yw9AifyUpZ5T1J3mgkli1Z0GGKmef/bWs//1p/F/B
c3H111Hc/Od/8OenopxoJYbt6o//eVk+57dt/fzcnj+W/7H86D//6X++/SM/+eM3O4/t45s/uHkb
tdN191xPN89Nl7YvY/IMy7/8V//y355ffsvdVD7/44/Hb1kE4IoCWfTU/vHjr/bf/vEH+hQiHVnW
7b+/HuTHv7h4zPjhq8eaNfvXr3v7M8+PTfuPPwRN/XOR6gAVSZFTpOLCghme//or/c8lglveuCrB
DlhUk/KibsN//KH9CWeFeGGR+ZBh46qEQ01Bh+Uff6h/shRUwlsUYRFuxi3rj/96ujef4edn+be8
y66KKG8bfrH+9pJedIUQUaIayHEAfeOXCoBu1mVlSkkIQEXx9/poXpn5fOuXxbOpVxatB9jxqH5+
7Tv5tvGbsyZT5m0tLC3EIrbo6JUHScFXuBvqM93qboM4VUCNlrcDqsx2HeHbZA5P3SQeRr//loVx
ZiuEPX4NkAAw6aZq6S0L45ghnBJSKOxTvAlM7UwvRmpjSTBtjEg/rTTzVqQz3cU4mI7COTX+PcyN
Dc3Cq1HQehg5waWvVzh6ZNJFGUgPiHJsMknaWmDgKW3XbjVXLkpSz76gbhCFcHJFOiu7mV1Vnqkx
HpRzeBgCFQRffGHV0aM+zqeJmIMNyWE/FvWBX7+Vy/rL6JsOvdpsudD29VS7gVruwqk9GE3vFlXi
9tHoiUb33NfzyE8oD41aOU047XUqZaRw1zL1xIHsZ1Lk87KO9oE47NRcu7ZCL028NOYFSqMNF8QO
0oa6zzc0swe7cWP5OcqDvWr2o50Kyn0uxF9mXz/VZBnWknFWDiGBs0lTUI37U/Ba+1AQDr2pTY40
R9uUX6YXiQluOzsZ40QBqTFHjjy0n2K40vYsjTPNqeQRTAmv3Ze/aLL+NUR3FZkm7VIvlE+BYlWP
Y51JXq9jMDLOQWXDoUkOtSAWmpOC6NpkDRD0LpWex1IO3dRozkEyAM2xwjr+prZa+JQQFfY30tz6
Z93s15Jd9GO8odB+V5Fr2ONUyBeKNkeX9VRZ3tDkrScI852AY+4J9I9iU+XCvPXb9hbAjkwpP61p
UJkPUhNHdhcU6Wnij/mpOdN4EiAJ3+qAiD1D91HhDpLviCrXTi4McEyzAU04bYyv8rKrndYUaGFN
zdYIyoMVivJnaHmdnS1VhLnRT/TIvIp7YQYQLFPb1MRWcXNQ9iHI4Qd1jK8rPwGHXaRyNO+bMKKr
bFrsrLn8xibT9mOBcMFgqSU9t3ra6pjSOUWrWZu2am/yrCupvfc6TatIcYuG9dq1+leww3Sg0bKx
Ja1JANVXhzypMHZJZgir8GY3cq/PdjFRxG2EHoBpGX2Tuyp3O0mc7EHyVS9JzWATI2d/Poxwv9XE
RyKtoKcdqsm1nBXf2TkxhGyZAm0ZVGdCNRTgJINrUA7TRharxPF7DFxpTTuYfBzSOokcGvrnkS9E
jploy1JoFTs08hOlzFonpBQMam+8VEYjv57jaJTcLp9i9UpJe0QTIQvtBL/v6Vz2losQWAk6VwZV
HQqsb93Y6oP6JTLTb2ZOi0kzcX1REkSMqRtP2bT1q+ahiYKDEktXdTBGTjarl1U13otofoHck2/o
OFFOrHsV74F524SUk41U+gQu92spBCOdFIAEc6pVdlIWmTcBTLfbqjmMGg0v0AKPLb1KZ/LNHOCM
aNi9EZj2PGq3gyA2dmQkuVvmkOrHTiZ7Q4Vpg1UBJ05DpO6HwedIkSM7bMQJjrta78IyBSGXR90G
Db0vDZ1h/pLiKm2MM9/ovsxKN58DaNR2yShdl1HzvVO1uymJjE2MUI4zcEWnV6Il1J/iRDSfxt6I
z9Q+UTcViIV7U+0m+l54BYvikKKqE0D8pV14IVJ5PxmVPrgwqtaw5VJtL7rEIh3DZ/s6ycN0Mzdi
et9bS94UwLe2oohyM2RVt00MA1ZCKtQQ4ygRWuKEMnAskcZZV2ZquqneXCozay81/L1ZJd/8EP1w
UZjpKceNbI+h8LmM1OdKQYhZye7bHMynwhsVrHh0jLQO7CKg6VMmV8Oc3I9iAyFKKrbxKH2rS/qO
LSeZ7gdQRMU4d0CvsHvM+U4dgmvNCC5CoB12qlY7DHF3nUSjN5/3WZ+UttlNN0asuKogel0rfDIT
wcMBaqspyXkVN4OT+iCSdIutLINabbTSw9f3wjL7m6gtOxsW2HMj5qBJArfNm53QzrdVYZ4r6SDs
BpCNuCY3VOLEb2FvuNosICNcKgcVjYOsjLfAUR2pLa7DCuubWnTboHgO02wnqJbr+1Fnq2N/U8fy
Kd1Cr5JMAJLdo6E05/BNo01r+l8yNb+h+lK4vVE8ZZVa3gPanr7nYdReqEFuHmqDJk0N4OZkkjHY
iMzQ3MAayb12KF24PaldRRmkyV7oXaCW943e5Z+GvPxc5s18Ko3KQEM09R0FgNaOls1DiDmml43N
tdSWiGYpICG7Xvrqz8C4QTmBg+t0QCyq9l2Lui+Stdyqs7zLU+4uebQkRzbDqwaoK4iy6ImDoPEo
vHpTgiWpuAgwyNOQeqypazMIUeW22pGtgfpT0Xyp+vhWLOfxs1aPp2rJ3TcKAB6UghNUs/Jok2q8
8pDenj1k8kk3KZ/FBvK+JPQhWmgtwvU+X7qhie4k/URxTCcIgcH7WY4R4yJ/eCiy5qGT5a9WZt3P
WnUa+wWdU3pKstwmtNlmfdujJuvKGqDzPFSKk7KQtxEN9O3QVxLotLks+pNmUAPl2p97jnVgDxcT
jfrpRJmac39JCds5g0UagnGyBOrb5ug/BPGkbPUKFo0y0vxLVRzjoh4ID9CTzFGSSfH6GPEaXQ5O
5ypJT82qolM4AGEo4+pQFvN3vxP7TREbwrUOKgaB+QIWriAPuONoUn1qGrl+lzdWsxVboNVziapG
F4oomDSRDp7NkFyhRV87ESdAYRF8i7mZuW7zVtgOU/+1yWm6DLKBDnLX9x7411NjCsCkizeAdwXn
JT7+rUzgPHqqi6b43r4N+9+mD//P5QvIWCny4vX236cLm+fH+v/879cJwz9/6Ee+oBh/yriJ4JUo
UsD+Kyn4kS+o0p80IFH5RmMVywnRoM7xI18Q5D8hS0MxJqFY7ChewvwfCYNg/IksvoXcDQRx7Kro
9P1OxrBWliHhYBgDZj2GBIpEXfRtXt+rxQBZIwE6dtZjOrBv7xQnv43uy50RwiWyVXh0d/09GvxX
r17Vj9zlTa7yUld/VeXjzsYFTsbKRFUscip1yWVe1S9Dy5rMKcDHJCauxVks9OXbDGuse7OOpW1H
L7mbq+YbHrjNd60PIrfRq9JV9Wy8A3+MF0oJBWYYRwDZaY+uXUvNvFE6/omsJ48ZuGN2n6ycT+CC
O1srcu1Q0lm+oqGQb8dalQ85wkGBXUmVfzZmUnkbxcF4CANT2leq1t4qbRZtAS0Xuz7W1Au4msC9
2gnmFNHXPGEKLxn0isa6n9xGbuV7vYknDxxu5XRRLZ+1AeEBZ5Dc35V45twjKwJdfIpgu8iz6WnV
1BH7AMRdfoXsGcoY7yAVhpzqERt8AiWoT1XndVXWDxxZnXanCLCUxDie3T4IxvOuBZSxiSZkIOww
Is4ueqO6bI1EgP1oFY0r61VEfynChqgiSt+qgW5cT4KY7kO0Ep6CMZDxuChzYMV53XLmBtTpo1oi
EirkO4Y1b4wwEJHbVGWysTzLTjM5Sl2jzYR8k8nDeF9mc/otn8KS5n5djeiu5dpW6poIGchhdBoR
YTEYN1LOJ0kNcB8yK6vLWmWL8TaBJ6w1S9xo5kynEnZCScA1+bQNwsyZh7px01FXkKqTF8YqmozV
MMKSV6ct9NnqOrbiibO90k96wNJuDd7xjNDI3zeq5B/k1LeuxlRpvshVJXLd1HF3UTeNeirKvnzW
5LG2FXxtPukA6V9pAsz+PsgFQGx+gbdG2UJOoa1vfW7gaO4sNQtAiVpD+mioMb4ng4G1Ux7J47kY
qwoeCHp2qoxSu1PbWj+XpK6CARTkGPeB8qbxLmjDEG0iuetBZeBj4KgqV8kms8qROyKrzcxB3ZQA
KY9L9YEH0fZprpAzl5omNo6kStNJJscCsTdMvRB4x1lTiOMtt/70tWv0/E43ygjNwiwZP8O9BH9M
OUJqnNqQ09shiOrBpoDhY95UZDCONa2svpipLp8prVH5XoBcsc/zBfWdooQk7ZOk5sAp4TBvdPjH
jScleiGF7qCoEaC/jgYOQmaD7LRxoUhe2+ts4W4WBjrt/BMw0oiUPIyDKOdeaJZS9TwlmWE4ShZV
N73Aeq2BKUagPwFPW+cQzwZg+xAEuy+GPicROeyQyihW6s3nEBxTs2/rOS5RjiNYNHYjXK550+td
Em8K+KDTFWdmoZ1lQlK70MamjTInvUdPDKPaegzOSj8k1wZiUgwbwQ/83ol7Q9A8/neue8FojNpW
1UrjoZ3T3HdaVL9PQ6kSLEfxR8Q/NWArJ6FMNMSZ1QfPWt4LBEWzkJ5LcqN8gWsmF1fKqI2sU3CQ
900BhcJOlGAQ7KqV2wspwt9hyAOYjBHWPAgIBrLxLZXCJtgu6pYkOENChoCyYfd99sXxCd20cAfg
SjrkBG6D18ihvBvTcFD3Vm2ap3McNCdBURPXJ5JGGYLweR6udGvqC2yicvMiHIP0Is9E7WYsKvlA
SpAehlmrfQxN+/BTP9btFiRB6qVmpxXwOKZksqWmAqSYcjLHG7MrkNRI+si8GMwM5Lnli6eUvAoT
WFUC0CxOsvJr3JjKoS4SgJ8C2PTnUjI7DzWJ6lqL1eRGMZPiS5ik5Y5HHYGHmz0lC6H3LQcTh2ZH
LEaTFwcYvgSAmWz5yLUCg1lW60dQjRVQrMKXHlJERsmbAVvGtiE32kaf+miAG11nGcDrzIR/JrZ5
ujE6zgLgbO0hBHTuGLDOPOBUU2o32tB+lZsmvpOh+lzKaiFcNWaVXi+XFHkeGQuFnaK+E8M+8RSr
BAhdjCB5uT45nvq+EaFviXWyUVisJ63uwwsXA8DnfZrP92ggR3dDlRlbOay6E8WEdO+gOJOfZ6CA
Fw5PLQ2uFfnp01AaxcPIC194SQnovlQUziJDL27Tmiw9FUurIcfIg+tMURaTefx6+H8N8V4Uonar
+aoCGm2C6kEpec7ulShNIVjOc3peV8M87awISr7bgiZ1Cvx8TmDVYQeQjFU5u9AqUMhEPVw4JZbW
r6GSx2egh7styGHV6XKTHIvwVxGv4e03CdzbYn428sl6FscSrZJ4qs6TyuBu8XXZ2hdmju5zZRna
lVWxqyxf7y8gwENOETDP2AtcJ9u8C9K9L2aQ4nKrfArk0YS1K5YaqV8/PhtdGN32PPRFo4mBlySt
9IIOJEXr42CbiP68NypLvAu6IDrPqVfe6IiyfI2Evvo8jCY1zhKTvJNGEoSTOQ/Gu74zWioYup7r
dqSb8SlkT4zdpCZxBiroymaMqxh+kh4dinzw3QzE94XvZxp5TKZcq2NgndRKXGwx05S/IWMQfjNN
uIe2lMnjwchK6ZTahZXBqJHaT1HQhS2FG6XdJZkqggcNYgPiYCAUlKcM8Ws2dOVlmZUqWHMqtdqW
62+4T0KrpcZZ1ff5LMridUr4d6dVrTZuEkFcymAsXJkaRZBfC23b6Bu5mAH5lAA97gWjXgofjSTf
ZDDOUqdTBhkfZiODYQNXRtJOMipyXwao5xe1H2T7QY300W1EtAFk4Mt3YZGMo20W1VxsJBCip/6k
VRvTCIoDixXp4KKfLvIY94WLttaSHfwCI4PA2uoSFS8x+1ZPY3dbhr2cnnedLhQbvRFF0NaDRDY7
GHl5EhMaTXs+VR1wjOaBdlpn2HBtixJAJVlOp3/O0zBimWJfRsVUTQHb5yrZEeoZuvA1GOXxaaQY
2WwqnllyRnjhEFa1pN3X8qSiHwIzL2kWS16h86Xe9qMmeCrNar5phkFy24FAGCu7ptAoUJfj1xn0
igdsOHzS8yElDLSm/GzoR8aFgCPXlIAmmbSZAhiMDj4sJeJx1EBW1YFwbhlF+1cu9aap8joiXvVt
dE4PhMXAJihAz2EXrDqSAyxeKbIIxevk3lAv0/b+44h7DRig+yAtwEB81WmX6qSAbwPuinffTm3L
AM7omIQ2uxbbYsK61G631r470odagy2X8VCqQelnSTE068Vl7HWA30xi3IQYSvce6NMWnES/UxkP
E1/Z7rf1OR60R2Fpa2fmX0Zd9Y/LqQPWqzPLeJ/daKdUsDd4oTjlzXEvcnnpD75JYVYzXH2yXsnh
pFuMxSm9VTkjuDJ5t1ZkW4t1hek0DpYowWXs+k/KJt1RnKAkdFy899dc6u2DyCsow9JlBiHNg6jb
eq/t+p2ylTbB5viU1y3Tv14vEploeSGhA9v57SIi0zXi1n/5qIqXO8XWyvaN05y1Nwke1IU7H2L1
yMZ495MCOTBV1LwxJFnPbpwEX7dyiHTqNruoTgK3t1sAu9Vduz2m5/ruokXaEQ9K5AoNIra38yu4
18cpHHBBvx5c0VVdfJc8hFdPRHROMye7FJxjG+Vt047WPQq1tO3kRe1RI+dfDSmO8dzEi5qfMgsO
2haO5GZemPz1Fv9/qeYPWUML/NVZuDSP3/Z1n2uyy6/dU/G6WPPjx36UamTrT6y9TFi7CFHJ6Ib9
bO1SqlEW006g26QtBAX/rNSIf3Kq6bRvscvRFmc1g2/7X5Ua60+Qbwt0kR9UkCxE7uw3ersvi/zV
WaNaAPcU+L/8Ujq0lro6vWU4TppvcVm2DtEjCtWmTvY1uOj7eI097wTX3/WutLE+5YR/crZpt8dV
GNdbUbU4y2UuD2pGi6fV2lccUcymrAbjoG4J6cFKwPT2VE/eBccP8tXhuhqKW+vtTqS20uJmXBAa
4wjkR+fkNsmJ4Nb4v7bR4V842pZD8s0bpjOP3A4d+QWaQZj4dkBacGmehMaB04b+9SyKgILqzjZG
yG1mku6hL36aLAWqv3yamL77akm+UxD79dWuhl99YHXUU5bYy3z9bao43ZY6wYaCSfEviHQvL+/V
XHWMYUyFJpaiEQdQvFndkk3jB1av+Yd4758022SrbLH03B2TAV4e+aNRVp9QEfQ4rmX/oCX0gfUH
gST145e2gqStp7HWyC8Eo4Fc7B/COLdRHlAvu2r38Qi/XHirN7UWxsewUaqKzD+IJ81FcR25A8nc
98Hx7XqTb9lj2+6YUP7y7j94a8qyMV7FTYoAOoqa26FNeyJ8z4w0SNt3LVS5KrrT6t8NC9cTXC37
EGK+MKT+IT1bvHwTF8jqhfWFTbblPv/88dt873uhAUwFVodupK1RyLhpKDomTgfBbN2uQ50N2f3p
+8djrK/TZT6vx1j+/tXra4tUL8JOOCBrujHaPbh3WzV9OwyPiAGvN+zL4iMkQXxRV/XFFfLtQJmU
zzX1uocOjslnA/WBrQb9a0P1LxrsUZbMGyWOQEsiagLioKyRDqPvlG/gtve/Z/z38ig4YWoShfSX
4/nto0jpJClNYx2S6ruuXuXanZlc//5bRamRAAVFqgVC/nYETavGHIHBA1o9zojCfd36Dvp/Ni3+
I3v6lxBs+YCvh1oW0asPiAQB9azQPIBhdReD1061hU1r6zZNdzdzklvf/U0yy4/393N2qzXj5wBv
JsM4aEq9MwV0XQzXH6BPyMfMktbQ+F9GWjVcBJTmgFKaBxr+JzQQubr7veRJzuLuEW16Nzyt9t3d
fB44x9hQ7+2L1691tVxzqxsg95kHswE6EO1Ec7RF/UZBef7jlfLeoU+RxySgNVSC2tV50lH8abLI
OpQzbB3rHlTO3xqAJBY06tJZWw2gQq3FLdA4wEKlG11Hn/PsmPnKO3OwRNWgzAKyBI/k1RE8zEVe
N7N/MFS3Weqo82+ajS/L4M0AqznoSIqFBWe8Fd1Y6mWRfkmHu48/wy8Xl0zjUBVVHTc49pO6VpGn
CtwhxhbHdva9eRQyr7tOPfOK01BCAOBB+zR/qSvKlkc+zrJ+X19ey6jWi4EesbQprRXSE7oUhtWI
FBm77nKsEQ6lHLEZh/w2leZLqZ22H09z/aXImZbomgCd1HSpm7w9LIpsRgQHRyAba2jxBmrVddOa
x0y01m1S4l1GsSjRLLQEXuVq1xaWjxyGzii144nQy/0HFbeYBR6xGVAEkW9G4VbDFxPhtWMque9O
8NXQq23bt1FXVP4yQaufXbGnB9qWuuF9/Bp/ucyWGYJr1dG1J7aHpvr2PbbIEMqdADk1PzNPTMzm
d8m2xnxH7qkidLsjoy375+0qeTva6ogvO62ijMtow6Z3xrNZfhlvCUIXXYfdMQru+7OD9ctxwZqE
k/R2djCfAjM0GC/eR7vxNnCFDQ21Tf8vFIWOjrWaW5/BW2b2lIL2wQ44ZOz9RQRtOrveHoOTrw/1
5bPBA+IgBJlPaXhV+EkQAdMqHYhKZAi+gzqRZStSVe5a/kOxPS6PGIn9WmlaBlRFfIyMJdhYUxoi
2tuzVTGgoMjXxTg91EUrOaURnhXCjM4BuLRs9t1einZtKB9x/nrZZ6t1Q4yDrchLJMIF8/Y7CkY1
omWDiGuDdm9NB/NG8i+RL9S8xG13aOAiNFHRhQjD8x5XHFvdHXvhRx9htR/1OSviceQR5G2T7Iz5
wp/cYJd6o406zFN1pxaXZXE6E6gIzrEw5SU+/nX+hHjUVZfNujrt6lk2QCsNy/xH9k1hiXaU9Y/L
YaQ7xjbP1M8gNrK96iHl4ZYXmZdczZ9yaRdFzn27PbqP1/E8y4/v8fN5VvdkDY1mCAOIi0tRwgQM
AAsNaV93/JQ1zrzJL8bmX/GxWW7HX18DBnCmSYQhrnmhqtrkcoxona2fa4e0tIHmUhMsDuaTfIaC
iFcdW/W/3mrLPP854JojmtWdaNQBA7Luvrdn0c7YRSc4Qu793bxJL+JddbuYXhwL2V5uyw8m+nLW
vAqFi0H1TXReFq+0Hh/4Boug8BZAuG1sEfj93ByZ5/uf8+c0V58TMDT2Bsjm2EU45hsUsq/8QDpP
a6vZ/P4F8OaFruKfeUqSquqYWOuYW+rlOcTQiLu0RLnmb9Stlgv8zXirC8C0ZpRZWmaW0hVYGhFP
86a86Elxj+3Rd9+hJksUE3ElUsxVKkErtcjBInC1QYCVAd82OvJc9EcQoEx+FHX/257RS/XhlwXy
arTVgUh7JdH6jA2ITr83z17rAyxHEN0dd8sySR8V7PPineyN42OxV1ykgj1rq8o2UmBn0UN3We0r
D3DjcRu45Rz86MlW52RSyW2YYcxkz/g3eb6f3I2oBQpZuG/8HHR+UltAts0jsDL53Z1KbI15Ejm5
tO4VDHMr6YXB8VwhtQ0g4LOEx0bx0JRXVr0zUE++sCoODJrBnNkQhF8SS9DdQc4BErpoxTlJ2W/Q
bUAz4e/EIbC9fz7d6vzGwC7q87AL7YTC27b0Qg9dDnMreu2mPG73tfy2Xz/Bz9FW2zlFf6fOfN5F
vK/3mdvvkIl0oQ7Y5eZope+diA4W+4Jw0cHHA518ezMrdQtKZKr/2tCGcDkiAIcERvY5wBRoNm4M
UF+lDko3w2jRd6LN5JUXKUCoc2FiMVJxBQs2p/Z0O/ZfUZHk4oA8Yej2JPPfK2l0tO/RQYDcmF31
16rKOQ+Hzv47x9KrWawWbWSlmTQgvM12GtxudDL2Uen6l4SKM9Hb0fXw7kX2arxVgdTIh8YaUAt8
6WyljVN6Iy3ZzhnnDTw9J/J+t8r810H4c8R1xTTu/HaSFWaobtOrzPX3nbcUM/OT6OhJ+H6o9Gqs
1WpPzArofczslgo+pbIb9dPy7Y0N7UL1wUgR+lG9/v+yd2bLcSNZtv2Vtn5HGebhNYAIxMR5EKkX
GClKmOcZX38XqMpKEopidPV9bbM0pTKVSQ94ONyPn3P22tIuIpd6/ss8ERp/XJHLNKoZB2OZGIze
D9XTAMDaIo9fKy/kX84tmxN3NI2gVMSnfi6AiosXLZx0BAETkzqHQYL6+DsMmkCMOsqv5lahUuOe
e+P+LOfPR9qHQRdHaK1NWWfNyvh569eFu7/WTp3alrI/n8z/Iy/3foZ+GHBxhlY0/NT+PKDs9o+J
/zpF7aGmfXTjry17AH+AqkA7BuP/OtD8MPbiUjUi09DC4f1hpw3eKKtAqVbw5LbvG0n6TVJuaAhL
pG1zfqJPnmQfxl6c6LQfQsaLGJtT6ziotPBCCqmFtflSu1ztVngc3xbJTgcJJw9ufXU+pjj9JmE4
BdBSQzq8vHVNaTsoxBHzAuscQEP9/GkAcerM/sC2TnG6gOg23ckrAOFOci5cO3mqfhh/8SbnYtLC
CGR8FAWXGfuGtEmxC9l6u9AWsSh0cqd3hF/q2QrSqfsmq/zvJ1+8WlFS5pi+0fM51/5bkqQ0FV7m
m/9BaXP+SX+clh9GWrxPItZDWSbwjNGufZk3/jnlrP2KVnNjw7mszumXiUSZwaORyRQXowl+SU8A
3XirYeO538fq8fcdbty00/yXuqlswTl33pzaEue0LPpgjJVUc5EtqBqzCY0S54/WDMpv5iBVzlQO
2p6crbo26UJYnzlPT0UgFIk1TDMJCcy5PP4pla/TGI1GKsCv5b4YJEdL72lltRHD3oHoPWi9ca1n
ja0qj5qRnVm0p9bsx7EXEcnUS0kETZeQPzpOprTuhSspP0bizThZZ4aSfr+Bn1aPJiLx1kkQWhql
4/ds7IebWtYmeVE1CKkxaNTiTeerjWzLPvhExL1m8ZqlVfkjt4ImWplZa7zIdRlStq/14nlAGOsY
nRw9tPw6O//kJnpqeosyh+RO/agqrX6PEgDZZeOFMhwkf4pv6PsrDCfwRP+AqWRHPzdZJ1xVPN24
ho84YC3QSPB2E4n2bopOraoeyrCI3srcS2o70Iz+PiizwdWjSZZtQIg0KWZaSCm1IMuy9RNMKGms
7vQnAKDarynv2ww3nSrdjrgH9Wt6CQNpHRt9k+9DOsYfpsDjcxrDdB9avVYz8SOSTY0uXc53cKwX
mq8qKBZNiBgZiJ6XSTHzFLN4SaajB3LdlSi0w6NSK2l+oWjKCB4x9VG/AT02nVEWh6OU6L4rpHIV
rtVBwxY4SIbuxqQJlIOISfccASM7ZRuZdU3/uR+p/gogZX81jqKKyVbcZ43TYrw5ux3I1fUUdfUT
upx2NriSjV1eaONdpOVN65ChzC57sY9i6L6t+KY0nYzkqhkiLCwKKS7Xamf5j75qxre+HxWx09UK
sGAQ7AVNA2O6E7DG2gME6O+LYKzcsKNB3qY3urwNija80gR8wK4bTYXELaAXfvQ0dOaS0klHjC7U
17DzKyrbIy+IgXviTVAFWE6aFXDgKhf1X4KsAf2IW0+rruq4EK5p8E8uaBgV37KgVKDuTsjwVjHs
4+2kz95R2pDd5lNitCgAQm7dXaLkji4MmU9rcd7fWKoUXtNJTxstrdTqi+bHKNRMlpkpCHSzoSN4
VvruF+R97ZBZTUaPfAiKVlEL5adep+KPuoi8fa6UlqsMZUbFH22opgTmXTdifIqcSLcesStFdIsA
ZTZyGfVDkqJ3obkVfn47RR6oaZLcuAYnxZMw6NFeN3vaWbIGXC398ihqjdrATanUNFaNKmUPRTFN
d1XcseRhB5nPYuBjO2bkOrYnZrON+gFoiaKF3C3AORvQiAdg9Wk6HbXGwBNGVpJtiEMr+yIOUndt
6ldXaRjfN+VYb9KuLI1V2MidsK7HsZHoCO+T52rK1UsjKMOnTh+VvRTExlVWaCXGQDjB2hMeLbhb
GXTqpkq+VQoVcXjpC4Bho6K4FCS1uzDEnvydro7SZtRwnAkm+tT1uGPvtwIEfPhVoCVRi2KXDZpO
539LJqEALbJq5Zx2MTMVY7c1kvLZB5eEaB7TjjulE+s7q+pHZ1S77kKIw+bYaqgdbavMigejLGEd
9BPoaL9Dqyp32kRbLGzWEWxVmNNTPFjVpZ+SV63VPjlWtT46npHEkK6DeECTVQ82/0gdtjBSFz+7
+HrAhem5Tw2k6eZgwL0qyx2GlfVemuDnw4AYtjWQiZRFVfjqiiYbq2ABZPI6yRHqGpXZOq2G0AEG
aUpzf2ZQhQVeu7OMghdmlJLnQctCGPUmznh+HHZrRWiiC8svtZ+x7Jn3gZVZrOFgFkppUUoWUIbs
fF8YpuCWhjS+RrwJj1OdB2+KNzVggfM+dIQS/NlIUN+tKJTVF4M/lZd9rUi3wJPHi1juTH9lAaPY
mWmoPlihKGMjBxvbSSTULHza0t+Pk0xiTssiy2nNRMsc6FXla2FuInath2Lwcfarf6axfKiaCgiA
Ub/VjYyixGLJCxe6ENu6GL36GSCEkR7ArrqMZNOx9P5hGpPLtNuUVNIsn0RBkHNIrwXLcES2RhXi
M65+yi8B7zKvMItVXvmV3aDeqnX2ulLImYymvtPi771f7hU1PVpowBPf+ikkRO0sJMl4ExSj4rVR
eA3bYyLdq3E197I/GkS6JhocMYBzL2HOALlKzMx9UPZXVlagQybTj0I8n8wblu8x8ZVvRV3tqdXt
mqDZUVw9cua5qM2hmAc3BTBFI/PQOJR2FPjXhXYpzSpqM9io+D+EwkUKiVivL6umB1MabPwiukqU
/r72vokC1iJt+F3qv3ngnSnTOcnwnIyxPdL1M4Y/c7zqcJngBz9q/cw4SO2geE5k6UVP402oSQiL
Lxv9yjAOXbrDymtT4sGj8OVE5Y+Epm54D49t3uprYRCcHGWU4+vqK9uRq2Mhl5el41mC0yeIpnX/
V4EqPW20yJEVD4O6yiOV1SACtybNMcwUOkLUvuVpGGxSg+adqtpOdQohBUdv2iaq6XWaPUwCYZtI
6tqarhvrEZrabZOpK9Vq177svUUzfJimkqM1CT8QtVyGcvTI5StcU1deU+ZCg9Sbs0BGVIXvdQF1
v6EeSdV8ugZ7Cv1XxzfQDMkJRon5IBbGTUXVXworCMro3BJxjcnzMRXzO88qDkiWdn2W32jhfacp
LnjqTaykt0WAEAS1dl37hzZLbeT2thz7dqMrFCSn4EpBU296rRsG8qNWqsexNzecpnig6tleQhVn
yNku8wzXy8ZdIWhvGr6DuJuo1yQGYMdIOJmlm7wfr6Sx3cYda2foYzuvpZ91GLhjN+z0ovglVemN
qNW7qJQFZkXZtgrSn7Lw4FxUSXmZ+MCiozF2o8h0ZL/Q9n2i3hFmggxvqcSkwCCmcZIQ7QXfObD7
VdIrxYtRi9dhbV37VHKwb9loUcdjFeKwLoXWmXxicwJXU2g1pwiyagsDWXJhYIiHCa/px76yALAD
GMkHlAXNRsn1vS9LmH2JWGxIUaOuInk0H0bcN36MDccueqHQBrHyE59NEiEy51w24+AIWQSnwsvI
njRUiFoZ8Kx+oRyEJI85QuhDycrSfEDUoG5Q1KpXVSXjvSGTQMksy84MnDeFvk63cteG+xydnZ1n
YYJfQdysUk3jCNENO/EA9uiqtzd6pV8ZCGEUX8JGK2le0zbdYlx0nOkA2zroU/AvODIpdRRsRW76
9lSCKR28RtiIivkmFr11NBPJOqoj6BgTt5AI25xqeBVns4QZcU9oYk7JXgRUjbtWsRbHCU5GY6hH
fmjxQ5ksyzXFTEEwJ1VbrzdRlPpBpuNdUYjGTaOIyXUw4P1T5xUFFyUR3CDIW7dOI42GTC+dNoMa
d645hPL3CC0TjBPTjG2z6JrXqrKS2h2KUF5jXJvtyAuDSZQQzqcWPir4Ik3bDkT/69gIoRsgGLGH
NhyPSV3iQIPNiwjnpFUJQ6Ix6qFl5OpD3MR4lEQ5vlltyS9NQubW59/VrYgfRi4HeF11OarPopXx
vEB7Myef8JfptYLf+ght92JbFOtYxZWvTwbzIqbbDxbPqDnUjZUVTqXBszIEkmOJpZgeAqOWtq0f
qDuR6cGptTKqB0xVy+egapMUZ1YBmoEkB/iYlQqniZSHrw30b3PVSJK0j+PIdNvOI8Of4W2+oVnZ
vxnChnbhsIF3wncFv0KbzAcZ879b2PbZJcG3tE1LuV0bfqhXKxHDtME202nEuW4YW42gSxye+jwI
L/ET9cEQIUzaB/Dbf8mF1xw8YURGp4rTcF8Uov7WNBPQ/Vjm/ZI8hBH4D1rwzTO/uAJ+ID3moqD/
rIwen3bukC2wC0X0f3amrF60poAnXxgLkMhF5a4vmV2w1umE220rHMDDKke/ra3HsKvLa5zeFVck
sH2R9UF91I3ce6yBPrwmVVSi+5NDD2Wj0sWHLJe8QwuAZVeHokEgoKbt2iKQA4PuB9O+CaP2OUtU
/C846TdTJcAGLz3RVaMCEBbY9DElSdsUt7AxSD1Nnn8FeUXYmMjFL+geAhFllPyXYt1MF1lvHOie
QzstYY7WF4ps05s7wWkoMCQGFjFYmRsUbIZ1r9BTp6miGXDAdIHpcDr7wpUQ4QYWYDD3EPel+Vzo
BWScsm/oTp5AcsZFlmxpQ4lurbqoj/1YDw9JkGuHTlCxukilWsJuPImmHSLOZN8MRvujCuDeuBj/
imBBoJcMdROGq6SQ5h1KzsYDhx+WpFXZhk+hWE77qFFKbi/44SDXzds3HKsm7m5j7yMl9NvbceCO
uaX3AcuxtJUf0mosfpQgDOi/FMv20m+Ues8OlN2Ugsx4SfODH5t990RvvDdrP3vxI8nA/CUyQnvg
fmI3ZH+ILwr9WEFnMYHHxxZJxmYCSADi52rwVWFP8wMHiE/hKwLlp29ESY6eVCnQtzU0Juwt9QFq
SCx0+qvZ+HgI96a5A0ClKbA9YtnB1yZzVD03sbXJ1X086BQsWoTZ9BrKXXLTxUO1IdUa35Szb14/
Vv6PqkczK/Vp+E2QLekWOwXsaXAzvew9C1ersbZudRD437JW5hNEYmtR9CINYgvi2O5TYYx+QlLR
NmOttg+h3hVbqwj8C/yiobZ0Wm4Pw1QfyiLXyn0ySMaqNL1pVbDnHjQ9oJfVwhwB3g31lLAe+6eG
O8VdNXMMqralIXOc6QZcRoHtzsQDPe8K4jPZ5KLcJA9WafXHVJMCUGOQEkwjL9b5TE8w+7zf9HqS
3AqgSbY1p1hIWnfuOGLYdTCTGLqZydAWJcQmU6ThAF6DqA3yXTY1QBwkIZQC4lk4PKvuXTlnvavo
cClBUffbJ6iahXZUPmbNnWD4P8RZiNdZak7Tap/iOjYYqbHCpMePVl5kof3rZj0fmlPssvxuNuCT
R/WhnqV/CQ5ClM5Y3z3OdPgY5vDkDrQA4YaKn8bg5O8Swv5dTph3JdJCTBqRGWaar3/rgVbT8ET6
3nIlDKzUA87tCBTjd7GiUWN94etm90PGPaIGrSQH90Y9NuCxNDUrIJVNYrYLLDG4j0xvkOk2FvL2
whIwihuSxPylcdJfD9GAGQyek9PK7AZT3uO8Wkirxotg1iCzr3k/mQcLcwfN2Bu+Jzymohn6a1RP
ZrnKGrMyueR3ibbPuiKcVrEnjuUxIcCxVqzV8DBha4AYmgLL1eg3xmWbdOpO6MyJC/4wtUSPRn1o
q0i+rceOLcNUi+wq2W4jVaavtiXIA42g0xVohXl3TTg5XmtW0v9q8Nb6PqWKvu+5HT/kYRses5Ag
K4+76bLxZ1W30inXlSYWD4RO6gYOl+j26mxzEZB02lkZ5z4WVNoljiyyhKNmEWCDFabts653Jdsg
F6dxBawwuqkMpdDsdogKgjNZyx0u3+r3oYqFreXr3a4rFONbDi/uCXpaz11QRp5aY6AEEyETYvhP
gXEZ0iT1XZda3I7aMD74ngokTjYRqktqxG8LQmM7UlDWrhpwXiM/pUpvsUcvt4Onsn3St7kp1BHB
ahXVDwwuutib+DjrBFpzoSsl/sxliItoBWQDlUik8IpEFZ6SXcjKzGbDv8bXJgqY+HkgJeV8AVaP
YdnzbKB+pI3xRwgQ4RIsXk8UjhWWIE9wRfh35kXHy/wzL8z+PlW71qlLBA4rTHJSV4KathE5p3Af
HmXiK8W8zGPq2bWJ1afad5hJYWqJQ7EYv+H0zE/0CsW6abgXf8+iNtvT69r8LDx5+jHbVJHYsurR
bvMAY4ozSd/PWWZTojNMoTNMR8eKOFxbCndary3GKZRu5hpqj/+WjfHrYRaaqpv6qG5Eys/ohM/U
4N5/6t8J2D9GXRY2Bbmd30TpplybrryuX7Rt4PAuuPmFdZs50aZb4el7IbnaXrObh8FNr9KNv5me
kaC65zsOF3KtPz/OomISgQTMMNi8iY7EUQ5X6KO/hRvjoN930gv9OtxZ+/5KQaT5PyjyzsWDr+Zi
UTTBMEbIagb3LqjTbDEspsuhdqLb39Whf3a8/J+y8L+BNjF1/54Atfn59rN6Sf7rFHD29//7T3Wh
avwD/JNiGqCaZ3m3xjvzFwjK/IcM0okObaBO6FZmZcVfIChJ+4eG3k6yFFUTkabNkrS/5IUSwFkN
BBQCwxn0S3L/P5EXYsD2ac3Q0onwjcYNepbob5blP2joYzXhjIPuf6gkWH4x+QMZMiH+qoe+6/ry
rchQ7F9KcC2wcj6WkB5n9BrXjEMZJfWq1LKLvMFSW0utfZcm+zDUXU75bW2aN2qvHKBPkf3KHqy2
+1EpLZnsGJqdH71Fmrif5AmDIuGCPJ8OyQ1XAFxkG2cSPTcz+ktJmR7ltHrok/Eg1P4dpuMbudIj
W9ESp5QT3G66674OuLIE3BcxXuunneXREApTMmj1m8jz3LGw3KxRfnGt+WX16XUi6vsRW82VlZYu
CaCXChe3vDL2giU+y3l9JXukkjIgcHBG3Tgd+UN6LhVxSwLTbZuIzAn8tyTTiQBRTeEX3nrc8wAt
XYiB5STNhBmwzsleJ7gzC+1Wa4QttzOQgs2NV896oRYDtm6tGsZ9OuW3XhwdyHPrcPK8GcF3MXI5
jWPtLRKLA9AbOinwcF2JXn6ph+kVBtXuaOrbuO9cyHcPeqq43HufUUBhvVptq7C6bJQxXU3Eon4S
bgbOcviDTqqYj5pASSyUt4YebRvd3PB4pn4/42LLrawXeBx2u0EUgNrVaxwaaTSlDuGV+U1dhICA
+kcpk7dTLswxxq4oRiA0I1fqclNaxZVICWflZQNZ+PFCj4WfTaA9637uwHN144nkI/0YhpzfSSC2
+qT85kdYQFrlRaM3hw7446CnW+o5sd344k6IslsiyHu6X29NMSWo69yyE5xMytxJJGdXE/NiNrlJ
9OShacZLM+w32CeS6SfXK5TKTamKLqSd0J5gr6wKoX0O6o6cjm63WEmvFHkiJVwd/Ezhuy02fWM8
Ypq54e6+xgP2l+opbqxVl7nXkxkKDiHZXE1vHztftKt2cnF03NbZsFbieGek1c2Qxq5YTS/kOVB0
ewo/xdK/GXr3DOiQYk9krclSR6t64k2rLA+oRGGtAbnuFdq247q5B1n2TfETaac15mDDH96XcroR
Sy7WTTmR+7PIGhkdfKZSK+Q5guqcOqwfxqF/gsR8UErglYhZAXj2j1NaUpJSjQhyTt0KpVSAWo5N
/gYgrfkuhDCI3diSD6ZVYV1klT+srgFpUAr6Gv4Lt75SJlvaTDSXU/JYSVCfQPD01WWrkDDTO9yc
Jl0g3xO/1v2MXmj0O+RoJIirJNlEQ6TYyDN4jybYslU2WKBSFWUrKnQqqur3RGjv4kYHkiyIF2WJ
h32t+T+HmA7FInyhI9XRg/xpEIs3ICfrsnqqJ3NVkEkteu77RoRdJBholW5oG7zUIRIkEPhSv4kK
qXV0CSqDp5IvDdi3VpZpvlaxeEyn1LQpNNlSNLpxpdhVHh4b3LTLPHaHxLP5QHYkDXRRTtZdQp5h
kJW7IDUoAuVHrQo2klC/ahllziAZbyE4PXfAeXSVgto4HEPgr1EtuLVhOkag/2xq8GaTIboy5t5c
qnVH0YxN4uVcI6NdDcWtiuudlVe7tsuuObxN+DDl1ZzM63t9pwbJq4XzI1W8b5Hfbfy+odAkmnYe
RhfhlBzDqCu4difXoaVe5CaoCV1ydY2/Q4xbaYnEvE/9Jbakq65CriKbr32qf9OH9miWNHS0wS5S
itlbGMmTlSj6Olelo9JNR9Pju0ebDJGuMOqV1lUUfa1YtC6ySiParRLhDpjrhTYV/wQ//F9g8d/k
sSTajP59ZIFS6b/efv7X/iX7GVafsQW//9e/AgsQBBo0ADj/uo4U+WNgof7DpD8eS2ydBgxp1hL8
FVfI4j8M4hAQ9vgJm2jE6Dv8K66QlX+grgDbwjgqBV80Bv8BtmDRGUfUgghwFhVJYC7IRi96xuK6
DcvUN0vb0l9Ly+KwaM4E/ssOIQ1Flj53tOimglUM4uLPPSZ6PKhTIbFLaYG5i5N+HwG+9oaRbH60
7o3yjRr+3tdit8Ay/cN3cv07ov6I7Fnqwv45Ni6w6uzfZM3QiI/9LViAV1UV+xRF3OGaQpeGpdFt
sol/wgb7Ds/w10z1eIg351Qoy2nlmQ2mdm4Hm/0yluzM2YnXUAOo5ZIyrIz8requvn6yRRf7/GAf
B5jdDD4+mOFHoYlOme3RzHZ0ZqyLuL1pSGmf+fYW9yQky58HWna2RVOfDniOzjNI9/qOm5s9bLND
+jC3FBYvWHC4c2d0RWMlscru66c89f0Z0szUkDSNG+t7l9aHrp0kpz9H63RgTy3K/oAs+buz/Lia
690Uge2cSrXqf8OVE9pn6gRa7+ZDSRG/cRqOm7mWcOYjLdqW3idklqjJlN/4aDPZ5OPMN+RWqjr2
Klu+0aiuwuFyJyfdJg566w3JkposuWIb+2SdPKiXXw9+alnhasFEIJFD9rp4lXwY0TF9GngLp5W+
7rwW+kAZn+X5nBlGXzziANtcBsJa2+pN/yKv/b1l50eD7xtYEt5V7bdzmox3fd/fF+Lfq+zDg+mL
vm6yw2I84HZv0yv75P1q3RIndY72x9K+9/JN6OoryS7fRmf2poQMJ9lMQr7hovH29QwvOzl/f70Y
3NAjBjcAefHnr5cCvNaRcGOV/8jui3adyTZtybojPjUvg5s3dvDdxDus2J9HY51816S/x17asuVI
bngXDGaBy5lt3Zl7xfH31dVrehHa3l23tzGv59FfopvkIvx25slPbSkfR5///MO7Fo0DinCLbiFx
bz3pL+NFuCYZQrN7f2zvuwt9K5yVvM+71B9fu8JKhqaG4YS4SMJUslSCp2ObRCS9DibgopV1GTcY
gpbmbL+8imUcKbpm/fWjnnzSD8MuvuNGrwupg30GlP3RjC7r+EFtz+hcPufY/rmgFZOUAIcfjkyL
/ZnWHdCbaQAcQdkbaCXC8FGgdSZkn/rfPMu/BjIWU5j3Qin3Pe8qaqaDZ4125uU3CVYcXw9zctdD
V03ChV9ppVwsjqDqLIHOI5vaIVequ6H91RvxStV/5vLD10OdXBQfhlrsBfSrYfiezLsP3n21O8tG
KXFvzxkunj5bZrIXsY8iS0u0dlyoEP3njVy/qNfV0XNB+8UHZevvRRpkbODuBufLJnMtxfn6CRcN
67/3GI3zg+nEE24pj6SAhMuOKpP3E8a10F9a9a9CpDRNIdvzHjLw/1+P928e1aS1R6LzxFxu6FNY
t12PH4pdr8c1BXvX3Pmut5thf4JbuXRG2f23/7CZ+fdTIsknVYUYmfPq85Jpui7E/IIQxetbu1No
c6CrVTCu8+j+zOPN7+sf28iHkRYvW19pObIySkCq2+xAFKswoJ7oQbM7IP0rz4bE//WIyw3Ektmw
dCz2ANmQ4FuGlVQFxIJ21drOU5VeGGtVJg/R+PT1IMtTeDnInBD8sB9nnV4MYzZhsldcYyyUGt//
/37+PP6Hn6/TCmTijccuyMYrYQATnMv5LzfB9yew0LeZMgE4rnSfR2hwC4koard2nF+W1WWBL0Vv
AUs+A/o5+W38PYy26Jof84KSRyu32FkrP+kOfMz0Yl+o+cvX87XcAnmaGa5G1AXqkG1jMUwXBGlP
/qyzY7/b5RZKXzYowFl9Rk1NO6ekP/FQnIeUu7Akx3nsD7tILWCDGpk78aZzZJvS9GvkdCsyZHZ1
2R9lijTnou2la6r2/oRcLjEqJM3MDfPz90VdKMgVz+94j8hz/MrupSORmJ27mRNvi02INgx1xwRW
eZ1vSL/8x5qwPz7BYs8YEtrPKklv7Izoz9D2uke1nlrhmVjnxMJU5hWJHIx9lt98ftDUjHVxEvAk
iq3hakj0ak0nqwPJt0CLiuj564Xzx/b7Pq8fhlvMawCOAcIV85qxz8LwCp4GR7W5MezmuDIZkAeh
JTwL85JO7CCfHnMxm6ZIX81oMq4M3ypfXczHKdj0VaBt9JW6wWP4rGXjyZmduYMKVBuDRpjPMxup
VdVnZtTZXdPvjJ7eUSV2E1pOzeZMhLXU1/1eKwa3htkdYx7v81CVWevVoPGGGHfTRttIW3Xn71oH
CugGnLjz9Xd4aiqpEMnc51VsIZfxnNJYmjT1YkuehMbuJKdUfWYX++PmMa8SRdIkYkYuH5SOPj+P
HmTGYMzPM8c9zVUhOuG+OdBxyLXLPEAbd0NHpB/RPnf7WgZcvwemIgzgWIKrujho5DqJm95Hh/07
4Jq5MnBezuZElrCE9y9Mkf4eZ3HgNGMNj6JmDrMjZgur9mfg/KBe/qhvYp7KuP/6Gzu1gc7+K2zU
s+/ukkKVC5jkGUGFI2Keb4KKZ6PdOtXCM6HAqYXxcZjFQ0lVjxpB5r4ImfORVnqy76r+/PWjnB5D
m6lNpNs5FD6vjM6fxs6gU9yWKJUolUCvgLD+eoilLv/9yyEi/dcYc4z1IRow/ULXwkqsWATRtbHr
ntS9bKfrhCbWR+IcG78/N3S1G5Wl/5asg7W3VnYBAKJkff5tO7lUPn6axZK0ChKfnYmdZePorue2
rnD5o1nXO3qJ7PNC6JPzq8EtnkGxWBYv9ud6lLGfkpnf0vOsXRn19S6I2v7MSjm5IMliqRokwBlI
+3mGe6klSG5UbmqBfCf6cGDkiPLkKM2mp//KRJ/Iev6RTZlf6Dlf9tdIi+Mti5FPNROygWAnbLqn
8La87deFUxz1eqM+hDf0ZTm5bazzo67YI4Zrps2uJm8xmjvzzKdn9u9PsphZqzXzeBK72u6RTHS6
ugohj339tEue0++V++FpF+eAQS+jJrVjbdOGtjFK9aruvH08DhV+bNTBPF+89yQ8Yuii6ztrExfp
mazcyS9WZxCDngJdXG7cOWofP+i5DVjJcNCD8BnjcteTyjMMyZNzCbvNJC/FIaEu1g/6qZoGv5aX
sQ8lfNCDe6Xqdl9P5qnjG/AsBxGNEDovxOc1OuqDYvYovWzVv/CDkf4+XE3x95C8M6fdqYdhqhiJ
icMpa7HdDEWDC441YetZyOvcozjQnRVFz7HGx2vh/BoA8tNlSaP+ImmLTWTy4yjhTeACNXaF01BE
3dMKl7hmoWLahLHWy9jVGkXeDlNJPVlrwyTefD2fc9Hoz88A+o77ogGzenkFqqdm0rGwrW3ze0YZ
OF9JDr0M/SoCg+SmAF9QPV0EB19a1d+823NT8I4J/mMK/h5+eTUqm8jTQ4t4utqY7nDUXy7oAF6L
lA2ceE3r/d501DvfzXfenbmqwDzIdKsnK3Gj2XNa4Fyk8c6W/OPzcBISRNE0g5ft5/WVgz7LkzDo
bP3G2BlXyX0A0Fbfmw/ZbnLkB7K+KKu+98BdoCQgecPJh4zr3jjzKp2MjMFIs9IB5XOsLtZ5EtPY
mCLdZYesEtwPwoMEoNs8DrA2fshO4Z5vgDu1S3wY8r1M9uGAFWo90CykZsiR/E0bvBmZavcInM4s
uFMvlmnJCvQ3kSleNvelVqLjHBZ3ZNJNN9xq34atZac7dMCo5Gee0rlL/qnn4ro4m+URO/K1fv5K
TfxNIc6wwn1f3wjBsxUMNMi3zpnnmmOc5cr5MMzy9j0pUqFhrFvb2gqEB02L+YPvRpfZetyeq7Kc
eaL3a/KHb8rENTyyYq22C+3N05m1SVhFrXDum5q3n89PZFrYQaq0llF+lZZXClmqtCSTCYejXXJ9
cZ85qSteJfQAxhtUeGcO4j+qsBa1V74G7hWcH4a1PKSiGGOgUWO0mStT2+E7ji+/j/bn0Kx/zh6I
/rksbbzTVt5Duw+zN47JXG2uSCKMBV1iySxo7L+H2Tm23blx5hfhwzgVlsGzH0Vrj/ho+7q1qpOH
KXr8etmd2LA+P838KT6M0vR9n9MJ0pI5BeIyT9smfRnXeC+uoisaYsAkWckKE3WoOdr+U//mv4WI
nXvSRTg3WB7GfnXTUUDPvpmijraGlnMoqv8ZXY5Aan5Wcy7SM3emtnhWzAoEQQ6E1tYiE/HiRqWH
ZbLObL3zdvB51X8eZPEwDXrSRokYJNlpm9nhBjPCdbQ/S9/5c7/4PM4i8hTZIOW8JcUj7pFJQq97
B1Q/zXmzc8V++c+oae7xoMmDJDfaVjoyPi2SOGuLyUgsluLec8UbtFdrJMiE2LH7/jswYqqjuP51
eAxuNfxl5nd8vjed4xGe/CSktMi/4AhGe/fiK8zlOgC9yFPLN9KTsik21c6/JdW06Q7FXfwgfesO
oa245a7fdWATtu3R5+N4t9H3+n+xmPDDYEHxEpJrWwRfAc6+vZ6iTQ5bFTGbtG5aeJO0Z339gp56
N2CegzKmUQEvtEXwD9eg8btUYLdJKY1Go60N/i5pkjPHz5+nKtSQD8MsDjk68hMMpvCxQ2P+QCYI
nbd+9/WTLIkz76/fhzGWAUIvKnkOvwDOwA7HUYdOO3vGqtMhx6oNnfPR2Imb06enev/zD5ubVRv0
5sz6cZXYsAC6GB8BAzjBOjmbYzpxJ/081iLgV1CXSa3EWN2mgbq46XYzUrL4f6Rd15LcuLL8IkaQ
BO0rXfvpsRrzwhgj0XvPr78JnbM73WhG40j3dSdW1QUUC4VCVuY6W6mH9MF0o58tyJoxlwKGKNMx
H83CKzw+Dx7L7/7fVUYtjjuHKF4wtCYxSYQuijH7YPt3wTrbth+pE90Pq9nSBojGWegFr/p7cNQ2
D3hFVTmBtByv3+aZZSgHTQEWch7srCNgXgQnQLjyeWTRi0YAD5LQLMJRzJZkpjiFWh3ASKxmjl/e
D83raCic+mXxaATE6R8rbEUWZt1Q6ArVdtxr29yB8g2U6NZmhkOxc/TYpnI3uEbY3QelfNUAnraK
HZ9FcdFZ+g6HYh4yZuyVoiziITBmHyySGHn3gXee+/cWIorXv06eFebYKnHimhN07KEeAWhGTOR6
nem9fqNpCu+1duE0oU0E3PBxZUUvmDEFgaO6EkbckVSgXqMJin0AcVaBpQfconAhrWHWD7TiaHxp
ELmmfz9LAFGXQcIHFAkHwLdcSv4nNBZZ/edRmGz4iA967DLH/5lFus4nFntABPtogsWGEmKoJZ2W
D1w/0vcRhtlSUeQR+S88EwBzKOMmBNonES1u5osLW6lBiyDv0UoUbdnOHWjG/qa3BNnqHbcUWCg7
gHAE0yCaNCoOJeb9YwCHUCKTBk89JjiB0eZ+6VaBC+ZpT9sL9rAK7uTBClYgXwYrz09VsJpdzXV5
cZE1FDgSAEyGQmdkThc5BmtLLAy4A+oPhfUGzZgt3VvjFRO76KGqT/H2IXB4mW0xlpBVVTo9QzEv
50YbqYszjJX0GDl+k4XNrHA6RgtfIO6R3/8+U9DFkjqFoYmV7Zv2VzbKipUN+QEBw0FWLrzDIGCA
isULP3byYjxuKgChrwScw/Gm36N+ATYWaglb4P8xSuJOgERN3gSpOf7HsbiEhojIwbyRhDL8fAnH
dMIDqAHLkpZYZHoo2sr54zSmQbH+XwvMIg5oDHRVj9xSirfZcBfrO13iFH7LH9yJDaYka+t6jFsR
gRBvMNcJnr5gP9u+hUE6dCB4DeaF6wQcwgcHgCje5FXGoabPpmnsUfAKffzSJrhQTKAFjiqM4Rbo
fGimIyeiBy6O9fWFXN6qb7uMkyAvGxORwMlA7DbQBN/qUfP6FyYo+hsDXzrmwRgTCR6MG1Oi9eC8
C6fYyiteC2IxT5xYYKraqSw6sQ87JCslsOQ+B3HE21wW9uRHDuG5c4FuxPUSuFUTJ7RI8QzsVkFz
XTG6XEVcRNZ03wIj+2l+im7uUHpSdaU9VKndvMgv2Rctd/kl6FICObXPrGcQiLUpZz0OO+k1pUzj
wQsEeK/vGc8Gs6JDXE9xU8BHImEEuW4cTMk/iT3PzEJbGWuJ8wVrquO6R6cKTjN8EkjmVFaIjbyK
hRaKMTXZTVM3raUYzCVzLiaOUYq1W2gg5pvx7LRuQHrxNVS16aEtOlqzKvX7LpYHN4G2GNQ6J3ME
sYXcDJt06pOcUz4tXTU0CccCQEAAEGJWkvnBWj72o45iscYpXNxLu+hAL/7/Cxnr4h7gFRvAGZyB
wP2fm6rnqPaFQh3sYMwgeiFs9HS8wyTGX6RS+lj+jxnmgitCFL1FbkGbNQvvZ3F8k5ryZx5M3vWI
Wko0eMQGVz3kLVGkMWbaWAaPS0FwDo0fRuPbwKSvrltYeGxFwwcKPUD9AHiAkvN8wcoWA1BRhpaM
fgR5HiRjdXf+DbhG693VN7xHgAU4DLBzqNXhlqaBG5+xB94gNQ+pvfYFEiyzm3/RwWttE23I1qid
/hex6SWUd1QsXbBhF0z+koj2pMmi580hitJ6gF3A2lHtgiR3HXqaQwUy69X/dqIvxeKpSfr3k3I3
6WYRs7c4nszaNzwiV1sFQrl2YoD1hbOL9JNnK+tTU0xKUEJ/akWBdLZxULa6bGGuHBBPExNhB30F
dsJjepc/dbuQEz1L8XlqltlMYdKHRJmwqCbwrPqEoUfwb3Bco5n5mmtM5h7zOc8wG0jfNHonmEGk
amGskUJ+2l343HxKWxl7aHjmj+KocmBG9Pdfs81k9F4ZDdC/ouxUWmi4BLmtmF8x2PAFCeMvf3PN
xI1RN0CCgzdesNWexwsoIIIqUoDYyvrEBaezNakaeO45PdilPTu1wvQr8ZCN62xOX+Ea8HLEsd32
j9e3bCnuTy0wOThW1BgKJRmuebMPvqgy/6UW049MxzD3dUOLH/WpJSY/SmDaiFQV+9OA8GWjuBhR
Fi3/q9/KUPQunHDr28GRJzrKc48u8MlnDTqlvO9mLGCbv0YDWOS6+zL75Hi2FPXoauCwBH4WcwTM
GrbgcIJUCH3JAxHffKOApgOVktu8QdPbbd3sVkk9vNXKTp1Y/LvIoosn1pl1Tcx4bPoJQD4ZsFer
nQbKIlt8gHx2cq47Sr8g9gujo114FqIjXmwfqckxt1xLaK2AAG5PtW7HrbCS1wanNFs8dk7tMFEP
JmcpKFTaKHowPym2iXzkgGBKK+XTxwtOBXCRuKs+rju3uIwnzjGbqI1S0GMaG9jkmLxUSf7aJ+UT
0Xn6orw1ZHZLk+UgQgOEQuuI1yHvQzViz9eF43nDxH3dy2PXwiO71XuQjYL4eSjcETiR64u2eIU8
3Sr6O06+r7FvxYLUtNu20l+Ggw8Z63nbuzXVHjrwHk14Tl0cnDko0ASKzg3BkQ+6JwyfWC3vQYpn
hTkn/SoSg7yibahKABVc+dFPojcWEwc3vmwGQ8NQdgRYUGcOkKpF+a1mKDhwPV3L6g0InjwCuq7r
G/T7Cfzym/02w3xLcg32YMlEAgw38gTRA9DYuM2Tgnm1/GhsSld5EZ3h2P6CPiHo+SEHwSvmaKRd
/AAQ1st4lAG4k5Wz0ZoaVUer4Afk4bpskveYpJyG0+I3ZaCHRmGBGl5Fz4MwF9u6h0gJqjXpzvRf
i/KxGzdhfmtWt+OwIxF3UTkGWYaXXkTXF08TtMyhEAfTE47Rmg4tU2wzUJAKtHbHXbINHRGjOwDS
FZ7kSk/ZbXhT3jfHYc37MhZAoaaGFuI/S2Ay26zgIUEvVNpdeZA86APhfiC66VF5Nb70p+hJOdJW
v+QGL/mhPugbOqQ1bUGV6Rk3vCN3OX2f/BYmk6aKP2kpPXOp0EQBJgmAo6XJ1o6DA8DOHb2pSBvw
UP7NB3Vilsmsc9L7RC/w3aZgRh8KYYdcCzaw0ed8UrzNZ1JrqLUTNAEGet7mXjnpdz1It9shcvX6
p5xIjijMK1F6uv4dLxW3p/tLs8lJnu1LA3wmIfJsEtWrEPyt1YjsFztj9zn5vG7T0gXl1BibZ2vw
KAKNhpZZIa0S4WsSTBSgm174dd2pBXAXjVowL2GCBRgQ9socjmUFHW8UTv4B5MDb6WfxlNj6YXCm
vfSeYNAi+eBYXMy6JxaZzdOgyTD69AihKJE2cqmAnZJ7tSt78S4DF7X3Kz0YossxS2PvIgmemGW2
L5ATANxL3Isat8gB9ko9wQaxaWf7R8jD2+WBNwWx2Bs/XVpmD9O5NPEN4iNsXLSLhM4K7hsoSD4g
ZDKrIRAIhKxB8BrY1TFyRu7DxmJJDBwTYG1oiWJy8jxepVGT9LkmkH+rrfgRZO1Q9kS14+Q7Ad15
daVOFrFlJ0FvnnfgLH8q36aZVAjyQTUsU9wzdP1jTAQMM8oWuBFW0JFwM5Th17d2OaC+rTHJLi9A
rEtaPJNpUbuCcrxVJtAC6xT7upmlN1x8Kt92mOwWDUFWDxUWNN2jJbIyj7LxGxrqO+RmvpHuok3W
W8FGfsnd/GDY/ctXueJl2MWjHGUJfgdGcRUWMCYHgyhEHVY27ypL6N8EXq9+6c0fE9jfFpjP05/N
YQjobRQ0f06a2RQYg5tv7GQ26NMdYouPUFicLBmQgwjcEZzN5DnIfKbCUEeV3qFZWxTxJzQOVuWk
rK9v5HLFfOIi82EGhh6PBj2mhq281b1qBUr7u2xDwUb6pnSuW1tySAefChB+CmBGJtOPAVPeMM8Q
nrFLfxOA2tQoH/7CAApYzA2jYwfanPPvPJeLoZglNJWSrrahuYNncE4LZOlzps3hfywwH9hIoE1B
X8NsPRbdGAWqEoK3bYSWIOQO0/BvjiT0OwEToxNW6LGeOxQXpEWiRt6MN+1GW5lW+koJQ/oA8B7Z
03/WT7z7xuIpCEgUwaQJRq5ApnZu0hxrpW9jOonn9c70DrWf/4LgwrW6HQ8BF3y2lLNODTJRMQyl
pIoTcokokTV68GAY1qBtCcXGp7+IjhPPmMK80sHpXsnwLFS/phQdEAhmXbewVIzpQMri8Q08TBeD
yyXo5Ls4pQ9jaNDYPUgWnCwRoD7ayukOAzu1E2aZeCcEpLnvmki4u25+cSVVBVyPoJWUMbx2vnW9
GuGYnQwUMNBI0urMlucfU8ObR1qOkBMzzIaBmG4GLy0Sb/3Se/IvBKY9P9frHomwwDkau8GR1/tf
zBwnJpmtk2ZT80HnDGxLqwdgSUNhK3Xt36SnbyMsZdGMh75ei7F7cVd5yVy7hun9vzaIHcgbhgTi
XxE2CEx1x6lrPos2qEEIJ/CUKxcjAUQDmFEGZkxix2TkAXjducSbpTZXx2Sqd9BQcvzQfLzuz3Io
nNhh6oARHA6DpOM6jROydsaX5N1fERD0RrYseMlj89iueNPmPNdoqJzcPZK2JFkjwWQF0qR6wqBH
9ovfRKXnHlsi45iCHhwoWvHsTH/FiZVm7NNE8U3kChB9fdYbKH/ao2hhbD+xxzto3goUtP2sDxa/
Wl08Y05sM2eyDHWeCuSgFHlkZK72SwdJVIh3rn5HscjyS/0+PTQPfBXjxZU1VEgIypguIITxOTGy
OK1FAoyhRnUhUgsk67YwFJwkyTPDuDcbXdkLE8yQGjec+qmYHnz1/XpgLthA1OONm86JmYAznm9f
J02VBLw4Xj/jtVBsMEVggbyc48jCPukS5CnQY4c64EW2bxI8e4cSjMxC6vmz/qwOXQsNHNVLNL+x
yRx9/IVX3wbZa4wJLal46PFCrav3Y/QoQkuGN+G0uHAnJpiFC5rKb/xQwcIl6yJ40DrRSkXeUM7C
x3W6cGx2igNpBsU5Fk4dzP4YiVLqZh242COwkNqiUjebv1k3OkUHZCSk4ZjAluZMjOUMTol54ab1
CC1FDPOJnI7Pcjh8W2HiuimMClN7sNLWClgzURr60Bzt4q1JoMnFQ5stb9S3Neasj0Yzy+UB1oLM
TW5Q6e4wlOa1a7Dxa501gM6gX03rigPSWjiHwWGAYWfgcFSCWYHz7ypMWqWVSlgNiQTJ3HZfyzwQ
8tKZcmaD8SwB3evc+ohy7QCKwh8YmHEEW7GCx2ITABbMn35YQsWcWWQKGr/FazvooAHJONR7xZY2
GhDexZbOPCifs4usezRXUD/h6oQvodvBnYCQNCX01wFrOF9PsMkl4LKF5eBdegG+aXTS23JTe7RB
0YDuPkaxr9uQ3mg+MXId3cZraFlgAOQv6quz38GsuY5WAWQbIQeUG+Rt8PvjRHiNyqWPHmU+3qeh
I4/xSaZUMOWobZJ8HEE6/Dn7m6FzW6o7PHG674ubCfI09PDAfwomHOZjV8cOei4jlnTY4rFfdill
CjQDPN0m2xowTIBTbgIUqcOa1+pZelOmvG3/mmZ2E2pkqMZ6mA43eNh4T9YSZigbp97hGcpWbfKE
ZjOnZl1KA6cmmY0bVQxeRbEJMH1bHfLkqR+mR4iFXs+f9B9hiqEzv5jvI1CzArrCiI6gRQ0C6RMJ
7FgtyDxBpjlqDcelpRxz6hJT6yuhAE1I0cfMjF7tlEZdg+6WcyAs9SNPPWKfu0gZKa0KMVv0IwPB
lSGTFtkJ+qDQblwDPIE35fktHB15T9WaZc6L8uKegcANHL2aDikeJkL1MArVoMxGiJRA7xBM5vMA
KB4XT0uP6otdOzHDRCME3vzO1GAm9+cnNRi/en26n9ryrpP7V3GUvXmWvcCE7DrRt1Ipra8HDc9L
JjKnVhu0QElB/lmrVlHsinglQVv8upHFWDnxkYlMXYHoUC0l8HGurKEM7A66Z9dNLMHcINDwvV1M
PKadWoP/Aes4Slb3a3ag1raWN6Sxuhd0yzEZzbtVLX5u3wbZ4CxBuR4aOZzKTNFRWt+N5s6q5J+h
aK4qtfKu+7e0T8DxYWAEhT/YG+TzI2gGizOkuFCM+cNot+FOytQHqMlxYn4p+59aYbK/rCg9xBVg
pUevsQmec6kAZ3QKZnhOhUJ3g416OrCBWWGQZF/IXXRRFoQCQfXwDynRf2B6vDbZxaqhySIb4HPD
sYl1Y6lfUhkiSsHYQmioutEUyFQc5JrjyZIJVYQLCh03kw2mFDeiPlNSI4dKANoqvXAcZsmWdc5x
yTPC7H5S9gN0c+lXqvzU1UOif8a8E3nJBN7vcEGi/J+XE51tDSb6Gd9PD71287NToWmVJryvlP7Q
s33HhpxaoZni5MKuFkFn4GY54uwtN5T+tv09kVcDRvAX3AW/jZkGAQ5VAkMIdfnEWCbEgxglNTK4
IVoxNBgwFw1tW5WT3ZZX7tsMk8Frv8hDUWtHO4WQpggFNqvK8udYqTiXCZolL9fu2w6TqkslU+M8
qXDpr0ftJzr0iQMaILLXsxzalXNBuo0wQqSt9wG1/8Psg5XE4I8iAw6NSVwWWxtSgtHAh4tVs5f0
eyF+MGbOd3SRehgTzGZFZp6FmQ9161AAYUtL9DXkbJ6aMF3VQr667s7lwxg1hjJXBOMjeugGcyAV
8TRBo7DDlu2JpVqSJzkdcEjAF9rQMtEcdYXxsRv/gc61YF52FbQWn5htKW6QmjCNhNaHKbLNKy3R
h0bW4HEMsqi220WYGJs5ni6tKuhC6Ng/IIYSC/4ep9HUUwUbN5STNSavQvEp6pDL+Hl9QRfMgOqC
Pv+jjQlEDbOendGGRdAjNOtZfw+yap/lNqTzcitUKo5HC6uGnhEBUxImX2U8tpx/1MCVQZKZhmLS
GTsTwn2F0d1W2uxe92jRjI4JIMxpLQz9z1XQtD6BR0MxWV37o+7eSVBx0uGiEWC5wFADFJLO7s4M
nd+sb5GgMmGA0s1dJoF9uXi47slF8QUWHHC3oMsG7ArFmp4vWJKj/RxEuNFV0N8ER3U0yA+SItSc
fblsCDB2mBhIsiAbRQ3VybSdfk0uAUVCUll4t78T7qrHDMAMwmPHvrxFMjaZos8gPfiGBthMwTkI
ANVK+jDQAX5Od9VestP1eJh2+m0a2H8xb3RumsVyJ2Y9TNqEFNKCKFsT34i67RIeE/ElLIqxwlQX
g1wHZjXQzXP1o7ECk+86OkRbaCa/G0C1xm63q1d/TO5AjcoY5AGmFHdztgdAMORTqhi8s+UyfqgV
KHRV2ZtkjLyIWQp/tBpoXxZzG5jvPo9MZWzMAqRq+JTRxH6vb6dDADEp8ASkN+UOA6CPuYtRpf6P
kUrUvROzzJqqMXR++gDuaVMTABDV/MiB8jAgvKunIaegvqhzGVtM4daVYgauPrioVxt9xltETTnR
tlEMUWRonaexnTc8xPXiB3/iH5MhC0GN5qKaUSzO1UYcMWI+mpx6lGeCKeOmwgxlpYCJGBklCO+N
7O560loODSCr0a/H4wDLntRrAanRHxptITWsvPtZdx/+wJv6v4RV/N6df62wV7jY6DUo48IKJU4P
dtUWeLx7f4185cnPkB75f/nEcvnPkLtvUwwBQ7a0c8LwBs8EEDoJ/7xUQ3R/+8RGXKM0ZdoR1PGK
vIIWzyEKUeQoIqcY5WwQyypblDhvRowa2lmLPmfidYPuZLF3fcXo0cRUvPAFzCIA92D+lz3r0SHM
pEJTUFbUReqFrXAo5puoEDMMTQxggwcB4Pq6xaVC5tQiE9h6qspEIOVkx8MuamJLJW+i8qMeOK26
5cPyxDO6vCdXk7nDAD8wBujV/RCOUKI+FE/tLt2NW3NFfqCb9Zo8X3fssutJYx31DGUMMEWwx51b
rIu8DmsR1Wb7MqVW/0gb9iYa9gAaRxvRCzCUB9CIe93qYpScGGWCMWvzqkgzfGCZ2ltleGPijuy3
nFxBC4uLKIHKlUaVM6HxyRhBT0lqBFrjkjCztPCnoCRrdYDec1pZrfkuk3Jz3avFsDwxyCRYWZxK
I6QGu4ZYiThbRf/YGoPThTsteL1ua/EAUUB/LxIIO1zIWFRmY/a+gqSBcfst5dTpPIjkrHh0a7/H
jS4WEfzAeHjTwMLAUkuFvmqko6AjOWlaek/Q2RLcIivaYl/Iod8+yUEwvZmF0VtjJk8fBjjLnuIG
+i6bekqHeNVVGnAMJIMwqdNmwThaYOUUtqNatPuhEtBOysy2Xo9ZKe9RWgghZCRNfWsqfvGn2C8a
6Cee0E/85NPKU63q/IgWZj3w48EjZrksQ34nYme1Kud4X4xvwK+QpQiIJnUmXaSx5g+gpcItAdRH
2fQyKD/HgZOSLrvgvx36NsLmCqVoS5y1CDfIZjtS7VD2sWz1mSnOdIs8/2vYD8fYNV87Ht3kclRQ
iBRu/rKI6a3ztdQx7F7pAurrfF81Vo3J/XXiZqv0CEDusXhEgkxWkDauNoWDsbx7CDyCX4D3eLJQ
bICZnUBkQqecZ2w5GoADzDTnarINXbQh+zobL9e/sUUDVKXIQDtSvSBPzHq0jnUTBmpIhk/iz443
3bAQJrioyig6JXBwXyC+pLxPMLo7QvA7ki2hXevQaknjrz/34tQITZMnce+PAIkOMowIXewqdeVU
KifvLbpBRQnxlKNQveRzC2WUyTJEKCe7Kb7CcpPrgNV2nLrikkcCHPK4YfxrhHWDZHmK4cTpN6FP
71uFJd7LWzokY2xAKNx4nVftm43mKVANCpzpj99YGfs0IZ8sY182XT7raBkjZ1kZmFqiiVd3UheY
XGvgDEaTFc8VuPcw54cylBCCNmDCF0iFKZBiXUt4ZE3EeutP5FgS+bOpecp2PKNMqmrbwWjrtpvs
Cay7EeRKC32yIgBHIulWVfJV3Lxdj8eFkwvfFL1DAqwHGAJzu9P1XKxLBaXUPy1+sqKT+DxOpqWP
99QMU9dEEDjUAyGFVDTYBoonMvAW7nIaDptxaoFJgtMgt+Lkw5Hei2+bZ7L5D7dcYyd3UWWB41cA
9qDYxOuotMT1Lz6T39J3d/oDmHip2kmq4gTshz4Iz6VUXTeCfFsFCqfaXl5JqJGquI4D68D4mWrh
7GdFNkHvWHeTPoSesnU9JHgWGEc0uRS0SComYMrMHCQqxY8kMDgJZHmxvr1g4jyOjVYhkN21u+JW
nBRrijO75Q6m/4bQsN+wIkFLB5wz0GtnQbyGNI1FA91te7BLR17lG/2h3ht2ByADtJp346bCqHOy
J9txW22Et9nNnN7FMPeKK3S2+J39ruqRM6GWwjjsB7LumzMW1VzHm6zxgjXZJaBdVB57N78Hk6xo
mZjjwxzlXdda6tf1Lb18d6Vfx4l5uh8n+VLIB78cjRD52kOnVNt2q8LWNuohTi1zBQ1Hj3BOocUg
OjHI1HcyJmtTiH5g5cEMXFZgIPwrCwBY0o3F5ZMw55wfpiqoypIJbdn4SU/Lp85MOXcWsrhrJzbY
Y26GEk1YzmA0BcHwpD7iqutGzQ2IpO1YBLFQ1DmVD8qevt10has0mSf0t7IgWkacrqvmqdNDj1Sz
Vynk2MrlepoCS52Ppf9zHCPclz/QwdsVmmRl3aMxvFaD9hACJAtuFsesj2GXWBOErpPnqe5wjXmY
28/rcbHsH27u6O6hNGbvE4MmzdhD1FR0npOSj3ZedMuHGS8Vx1BK/bbDREPdNQpeLpEbe29wiZd7
GGxsN80qeBp3pTvbojPiCWe0zFfNve7hYqJBT51A0wf1Cksybwai2vlFhDtGnmRWh/uglZf+oejJ
/Z8bAo8OlEMpwyHerM6/MDkiOf6MishHJ6Qc34L0Pcs5H9VSo5liinGLBqSZvtGeGwmySGwijdZ2
br7J7uV3OsDyGVJI1LAvMHPn32DWyPkLzyBlAgyYgoxtMJ4Fakp8DAjg7O58Z4gLyyy/RJ5rS/kC
3GMENDZQ7EQ38dwzX1ECzRDqyS7Jryy7mTve4+iiAfDToU9pLACMq5b814CRPZTjp9L8MWUoUiwm
UdAKpaST4u9v4DTFynJeGdBAsWf9Ixd/SiN0xmq34fR0FzP5qRkmBKJKGqKkwqW5cQG8rSwImoaQ
EwPQygGSPbQmrkjnUk2q0Q4f1bORcKM43xod3PlSMGH/w/C9VxvLHH+ZIGSMpsqKxzsyPP55uAHK
hSBQMe8PSulzc6kJalJfhblKfuxQJ0rjk6FzEvtSVtAMANqh4EKRY0w5OmWGkEs59kovH+XxVSp/
EOnlL9yAyoZIJTYgLMC44et1kgwidQPUMDqoC9oXMec0KJdiGjgQdB6IRLljGRtiKnVVW1A3iOL5
TX4/mH/xyoQL+7cJJtzStNEaPKBNdoR7ZKl9hfh0ACe8vlY0/bNl2qkRJsICMyimFrR9dpJ/JVph
VaB3KiAEW/E+nqV9h5Y53lmhCAyyNWbBTLx+9qqC/AmGMycuQe0grXsLcwY/6twldHD5f6EUXXTv
xCqzhsaY10Lqw2pmCSmo76vS0s09J6QXzwa0HiHlgzdB0LpR30/yzyyU2TwECDjKXCE5tW/l3vxM
1aOhPHI3OfEaIjeuyLuJXw72Iu/pmKoE5trAYCVrV+tioswF7Cqrfl86M6a9rNyhbevGEaAOAvA8
RtJrq/L4BElLb0NnxpnCwhAqjE7TZgdlJaPcHMXP3qowzolZ6ScezdpSo+3MGhM+vjEUWlzC1cYN
b+ljtvgj3Mze7MwbNOo9A3kY/Po3+pN/FBWI9wQeb7WXAhiDVARnDAFFmcL8grInoaJUIm5//nNR
PwkdUH/cOealtHJqhInXfjKBeajhpn8IQF23rx9pmaE5jZP5FgSud/wag2eSyQBZN0sR6Fxx58wM
y2xna4aW2PUks9izOnGLnfiZFIUEZQu35JWyFW3lR/LebzAaAEYvSgZNtmpq+Z6O4QT/I+eOJ3A8
VJkjp06beW7osWYOsVtLiiUUH9cdXIwNcNSCghfSn0DfnCcAMQnyulNRzBP1Z14+F/JNOnIS6KIJ
jOOizwyNvov7tC8RIVMLJOomQ6M5fsz9hzrgFLmLC3Vig4k+VQy1AKyquKqC1T3vdaudX64vFM8C
E2xTI0jzGE1oHlb1R+Bnz5POSxX0R7InGh1r/+9CseOvHTGb1pxhQqrqp1xLdmMCMU9jvmuT9rVr
5Q1O6//f3rA1zTiqmV73WLfQf5elow/hGKV9uL5yNL1cc4tpPk1JM9UVPajTXrLStHISwGo6ygYZ
eJDW4jSils5NoP5UKNQp6OEoTHJHczsrhRTJrgTVSD2rzuCndpWBgInXBV2KiFNLTFoVO3XISYm1
Q1Fqi+mHUZac7LNowUTFAaV5aO2xfDhSkgTlQBAQfvMRNzdKub6+M4trdfLvU/snp79eTqYwTPBA
Et6IcCTRo268DH88d4SzHkf9v14wNUYzSWHaVdh/DQQ7fXvQSeem2qPPg2tfaubhEQZQReC1MXKN
CXwm0LpOwgGkyxNmucpN4Zqgkuk9ZTs6IBUfnuhMtISRMg3CeSpYY2uqn+OSLUGZE9ji+o8JBH//
GhAZQVKAhiITHl3ZFeWUEZy6lXnMAEGSa3kPpAhnDy9jBCqJgHZjpguKuRp781FbtdHMoQJRexN/
9C0kk/KJk1wvEzglEgPsiKrT4WbCnBFFrmitLuizreF6Wvmq0zR3rSA414NxAcYAM4RyPwPJgG4I
s2DBHMlJasYi6uz4MVTs7F4DcVn40G47Z3JK6D/8qFd/PkYAo7g3Yhyfiu6xGP88T5OmjRtMh4Xh
OkyTB30kbhPwxjYvvzSY0Q3cimhbCZDg8y9txpem5amMppUwWFOg2SluRrGAidGYR1rzG1t3nm9h
C9dr6HgbGLVlt4sYWeTP0Tzb5QwqqVF1cimxe+m5yupdKNwmWmoZMx6Vha/rG7gYJid2mWwyNnkX
q9D1BhwA5Zi8MVsMpw2cG8vlGQnnoNiFrgne1/DIdr6Qhm9Ok2ZIsz336qMGKawB72xKF62m/KnR
W0f3E04SXnALYQFRF5RIUL9kH7u0mcxqMI+z3ejiJieQ2SwSpy+864t3eUjKZ1aYSi/UBbUNE/iV
qj6YmAd0HQUrGbfZEO5Ngdd24vnEZMoxyKHJISJEEh9ln1BZxaQ6Y2NwnFrITXAKnRJCiQAwqnG+
WSkRo8ysjNkW1PgwRs0u56rSLXqi0DEQZCYwStIP7+QIqwRl6EpQbdhB9aPAvcoHGoUrFQ5UOC3v
mI+KPkz8Y4c9ikfSQ5Y5riFEQ8IDUXxHlCvRmsPxkGZVa2ekJVZaNo+1Ea0bkh40Io+WkkHuT1HH
uyHT910qrSu/PKQV4L518zD66WaS5UfTBNddGJsWZjtX6ZwdACh/GoNxnYfha6UkpVWrxq5QWtkL
x2yNSaVDWYZOXhO8IUymFYrQmy81Cy8aK18WP+SifvHRSbJDGeOVpig4c9t3jljNklcI5YNc+7I9
S4lHpn41i7PXzPWDrs2pG8R1DjFG0cv84WGUzLtGgzJTMeXbolNfJIMWUr1kWjmmNjAtIDu9nh2i
AXVWGYNKlgypfgA/gngUVGXTkAHSFBl+qagUz1kjbIU2E6xgDu/EDKdumOAvOBU7SXYpAmTKhn0Q
JqWtVXFpZ3nmKrnhVVW+1Ui+FSJ5sOWxP4KqYAeM1lvbzrFTyMZHlwt3TSTdJyA1tcaue1JI/Nom
8aYTW68Kix1I0m5yMa/sEpLyxWTed7Lhu3XhbzIx2s+CGtp1KJS2MvRPUtN/ZaH81RLhqwvLe99s
7ka52Ee5gCnDWlwPZrCW2tmb9Ln/Ab2FW7lQZSufpdsq0TKrCn3BUUXMiUWGdDOQeQtY3nOn+Xiv
aBIdyhVD4YAP80WM5jfNrO7isKzdRMw0SCk3j+WYr2YB6OFQHsRVVvS3U4kxcElvX2aA0Hxfs0gM
cnhleKqQ8ox0vjFEZNkGQgYlKR+gVwqSGaLeqT2oLqFJ19ljNskecOZP0MPMLNw9KjdNii9RNH4C
NnhQFUh9Bpo4WpJs7qZQaqw5qY9USL1ohhYvSbo7gQffzf3+pk/6jTkEa6gaPKYiVDWF+l4sW0+p
+r3gJweIMq/afn6MiBhgGGFakUkEXUtex3YY4ExAZ3PV5HNqoV1cW2Gk3aP55ALbYuDIGG+jrPKg
2On4lSyvs2J+KMvxDm9dz2IQrMscEsxamwKLFTVvsW4cobyw60qyDQa8P7XG1qybZOOXpmDrwfSQ
9NVelNqtqmT7StZDy+iTp3BMAvQJVfwXaCaIYWPFrYwH/rD08P/9aJrkRkknp0/zTW4Mj+E4mt5o
RoGVgz/eahP/qwj1u1SuDRdl1x4P3q/mKDt5PN12kfJmlv6DruYWCUvodPSdp/jZe64YX1oZ6lZU
G/dIIjfJiBKASPnoZkodrPQ4nq2xVVdVEu8zAiY9kM3FAGRV2zmXNrFY3QgjGFJV/djMwbEWBMxb
ZO3KUOYPJaElH56iZ23Xxc1kBZn83JT5Tax2EDscvYDE+0YNIisg6ksTCp99o3/NWfWqY1J9xDb8
H2lf0hy5ziT5V9r6TmuS4AKOzfSBSzIzpVQqtZcuMK0kwQUgQXDBrx/Pdxir0icrWX9zekstEEkg
EOHh4R4ze91Mojox7V9MpVdDGW7IrdLOwp5vAyovC9p5sY4gte1Z28E0twMElOIGxzumfQOGRG3e
G2+59KL5eeqsMJn86d2iuCfh1g1JSaN2qhFRQno3iqMiuBiDAI59y7pxzZRGbvG6cp6vXgQHFHMz
FAhI9hSQmEX9TV0EH1xF0OyXwzvHll5FsRs6dDedGY5xEB2s3F0dtTvtiwSa57siupudQCTNaCF/
1O2RBF3iNN5JyXIb9SKrKmcDA4ANvG7S0tixgniQAM15ljAxDJfUWCGG+PWhq54Nm4+9ChLfFZt6
CDIXO8tR/dFvlljQMO/5su3JmCi8tAFGwyN+u5gy5Yc4UDozdEvc+7WUD7Xl7J0eghJLtHOYB0Gf
Ou2sX+sMEzH0N2868hJGNTokA4z4PHdb41P0ob0JA50bhsEC5b1B73FXgKTXC5273mntKobsQIy7
qecHXnSvTvFedssL9vZS7UXfHsPI35VqvHNHqNYtbqZLBKPFP/IKmqNSXjiwig3CJncJosGoY8Ws
+6ZrNxVmD4WqVdyGdxZVqcaQiLMcajAQh36OOxvKJk6U9M6WG5IGQvbxJKukXaDu4+GGMQBGJFIY
cu3hmCwQqCRRHrQgPsuTsaE3tI4pFAtc/7BaxyWCoF570ZSnRlQxgv5mZWHOnTTqecqjw4qyTT0D
3YmXTqWhwCgO/kANJfiyTkx3WU0LYr4XG9g/0tBkLKwyWWDML9QgP90IsCKmtQAr/3Lk1whfG70O
SUHuOnEZRod+eBAFSB5Yaw2eO7ztZV+38wZZfDxOVy1R+cK6uLePkb7W+F1LUeOmLxNaknxY3xe1
K6sicatbg2GWvn8JsbyGrl3f37DO2RfyIyzuK3kllkM1RonjVrGj7oR7QYs7i3uxWz7ZeNO0b3dt
py74LLO6xY3eHQepQH5gm6kgwGpffHnyK0T0oYKntZ+GyoXsQ0abFxRTMa9yHd5PESKUOtXTEWlz
thRjyqtDI97WbtiDUITh2Iea7C1cUriLLxzySZY+ocZNrCGK69pkpThxPwDXak0pnED86Wkc9/2U
lo0dh95DE2KSp3gKnfGiXe4r0cTcfhWwngr9JgWPNOOQP/bppZ52Xo9vFciEhPFAHkz7NBfQZ8df
Kx8sf4diObbc1CpuJBuTXn/6w2F0s6BWWeXrGArrcUOchI0sxd4uYHIxyL2kPNaByNjU7vrlaiD7
kKVruJvHrGsegiJ3QEVbfw2gSSy7FtqyTOZBzROrbFIfVzLOadd+0NK+bBVNW/neVRRmLt3W4q8D
WivUbi5aIB+Dug9m+OiwkwiH2F1zKfmm6ZrU1jgG0RrTsd5apI2nVqS0txKlVWy3PcSt9sTN6xou
PGqEB/MdlMZduOKEPWi9Q8z6S75EMSmu7QECCU1rJ9q9a71bhRtSiwuv/4jaj4Ln3PoVCnAOUB4S
/i6LbYGw3gJCd3H/ueLV6ONQPfjiWE8X5wQOmzpxOyehUZ/YUZ26xVXQ7bClY6cA+K6uVndf6kvM
DW0mfKyluzcYwPKqpKmfhnaMFe6/cNlqvXXV42KfiFFxh3fJy7icIKwFmuYYeHG3emlle5mB3lrr
jnCu0FeNKjdd+8pokSB5SawgH+y8ZHnrbcIZ8W/Ym+Uxau5nyeNx6JNpQQqzbkZ9sOTdOG/lwC+9
liU9hNHZJ6qseFLVbgjgehrsGvYCHRuQUGO2uvEILxIHU94MF4OzXnF+My7IuK6KYEoXPFVBETxS
BxLGzngPygYbblZsFrtI1FrHzDks07UML+3odumekNsFZkfotpcaSdJrTQ6NM8Z9eOs5x9X3Y0vO
scXWbQWMUmk0hig8a2BHRQYvLeundew3XvDpSpp5NkN4vvbaO6b3c9vkqoWujVVdLs2cdbaf19I8
GEAXkH9AcLcQ8epNLeqE2rd8epHV1hvJppz3PVyM3OuIWHkv7LjUPDbdTVs+a6HToupOHn6UIqhi
w4uNbqFGQJGcSjcOKhy10s9UGV4WUZc2A+JmCG3X59l9VdXRGT45Agd178LiuoFC6mJF4KbOKf5A
YktcRiuegAW7wrPyunrUpt/TZkgVH55w86cO9CVXXNfsCWJu+aRF3IXbcOHXeB0LfV36J2bZG8Fs
4CevZVmmnoc0bTBQ7bOyMGJxJf3MSJrO5JFOyybEV4GuXehS3OU6toJm29kkjmYv0fX1aJ94/dia
C7osmU0+ov6z1cvemzY934lgT4UFmdetlA/lcOfLN2/Ois7GpZi1Vk4qRAcZl0MOp9K0w2VuYfjQ
AfVEUjee9cFU9360E35qgKYinpTLJ12ueSSTYd604pNaSw69h+3IXoaofIb8n1NAa5huDbmtl6Os
MS9BznHXgoLRKre8fSbLg7Kgs2ztGu+GU5Mip9w6joyjLtgO8Hdjyly2zRB7lXMKu+6qn4ZNH8JR
vH7q1lsTwIa+11vHcrY2rkg3YFfDZF/Agw5UMdBzrGcmbpb6eZRTPkPeGEqPEP5SWxq+L2yZ43kK
IQm05tBsTZTF0vPElsH/7zBaZzwBVglacNAIK26NexN1r3V51KqNkfQnVGI8fm2yhR9grJxXwZ1L
f+FgedEvC2DACgFYeynjOXqceRezEoTw8a1AmOURDA3441AWkNG+mIqdh2FBUhIkUE2+1GyIAcMm
k4KfgIqgqd5mAxcbr5lzi4ErZiE/r+u0FyjGcOrs1U2NXe804TfNoGI1drkHpvQ6yIR2Plbtb+j0
sXQs48qJgaKl7lzvmU8yQqx9y8J0wb/P2GotCkAgJjOimrCKbeiVWzYC2VWXg4WmAzJAe7lheCvE
LpO2XlMfBzmcQSBw0P6tPOjo381jGEvXjzECed/28zMuRpDvfC+FKF/queumr9SG8Fz53Q3n101b
7aNObnvEwMa1c4Yq2vjBZYEAtPBPzGrBRb1MJ+ei9uFG6o75gLtCdEffgg9C4x8mPUBikm98DuEx
3iXGFzkvmhMvIvB0LmV1qMcJh2hJWFNgqahAmmoOXLeJ7CBm0PtJGz5DyihmvEmXiCWl429EVTxF
bEhDbIkOW2BWiNqrnem2ywtfpGRoklpGm4Jam2VEEGInef4miJwrtODtimcmIHlkgnTg64Z6Ip2m
CtbpOpXLcSAE5chVOSwbrR6l0x8n72nAgyyCIrWzoPEOkTjd7zvdxcJ18xEKzaQdXjlb8sWBNq+b
21Vxe7ZG7ot9s4y5b7fxWJG8G5sskB8TmqqhN6Ja95+gWR8rB4rxQHakBjNbOgnnLT7IlUfWTShV
3lUiBjUr9cMaOZaMLVPvorVHYMSmmNlV74sD/rlllgPKrI/fB3rD2h6hI71V9jWdXAAYl2EB2kOL
CNZBGoLQI26YYfa3kD+AB9wTc9tLw9TRRmpvO0+WhEht8YH8FCKviAn7oY/SJbjUzKCmPGuVm0va
D9uZjc9oRCUaZBjbOhHLin3KEz2pjT8Xm2jECSgfzsmvKBogKIc2unJhGSpFvzFqOAQeRu0bGC7D
gf1OFECJatQYRblsaGlteMtuXTo7cBj1Nrxge1LbDopJ9VB6ZKP6IOZFuZ1CUP5WvlX9kNtIe41y
jkVl3tpmvoBFIUJBQLbCmbd+VNzagfVhSYyzRFPqeOJNF2Bdaj5v3B7o9VQKEmPC+loO9q5lZhP4
PCMaGcU63ag+uoIC8sbqxz1pzR6GmriIndS0bQ4buG0wBDxTKKmFrLey8t8RCHHNsQsLhFcq9DWc
MTdDyZJW9aCkcZvsFme+H8rqRdZelCrp7/uyPZql3vKKHvjopGRacvRVNgErkOwoJMLkAWreN6vX
Qv5RBm+rWyXGXZ8rx4FGkN6S8y84jRVPDn9xanuKdSsvBuEBAWgOCCeP6IYjUTPuG22tj5ApaDlG
5aNlAeZR5UdUOPVl5Ncgn8J9KEEE1akarL12m2uwEY4YKWHx6nYLnEYCGDiz4r7g4baU3vmR8MDC
7nPLCW7ZWJ/8kO9qVz3gCAxJ76EeHT1RIm8Jr1rqIK/hRQ6T6F/GeChnRzQnGtJDvGkQeG8VUizY
DCtFytjTdQcEtG420lJR6lRnOvAUxUELJMJyyDMp1hzjmjtxZvhM89buisuyQw0PD9GnPvSPzIhd
57X3FZf1nozTaZzI82rR65mIU62VyNYgCFMdRdtm6ABYBqdxrjFgOpMicyVK1Z767cHVtpOGBbK9
jk4s07ZdbKD5cR+6GrCKf4fJYpjvuVeBGPeoE18tS+7VQvY0kFdNMGysIYCyb9uGiWc1j+3Q3M4F
2p+D82it5YPtt9czXd9IZV9baPgnDXXVoQdrLpXOcF+i9ZXovoZKj1E4TWN/RVqS+c3apJwEr1q6
EMq23NdIdDdsGA9QG5ly9GtcjMo0TYQ4a056OkOnUdlnDir72BaQ9EM6ko5Vd7bZtXgyR6GIy9K4
qc3DZQM69EPt6Xt4Cqd0gWBxUXRh7FfLxziF+K+ZfHb9qtOlKRQkkwEs1pPKtBalicu1pCcVkmlP
qmjK1bKC3K/K6IqOwu7gqdBV+TzOMhbwwLyREUbQsk6srs78OvIPijD/UcNe+G4RRH0KKBXFcqAg
DchwOZlxiNJaSH/TyHDN1KjWG6/DC+lnz2yDZe6uFDcqCWzLBxkwICfH6buXulZ8YySfT53BpeCG
Ab+Y2TBnAnDWM7p06jNsKsfCsejFiz2zV03sHtXCOnYgryK5waBGj2lGv5kfxsDYL1PHbeBEvvVu
R2V5h9NRbexQVilsbO3t4LY0VW3tpY09BjE7DzDxVo75KiqUnCFAR4yE+uiIhMpUMe4ymhS1xTbl
FDhnUHEwOvFJA+8qaaLcCcW0tagmOWESWEVvhTvEVqB0M05T4djtjrDAARLQRqkVuTyXYVBuLLcP
L8t6ACTVsibtCj/I25GfNZIBiClHtRDo6LwqLdnUbbQd8S3D2N+u8r3TaDfjqanGMciicfmnXKmU
d7TcYvjsHQ8AzSCLJQvMIjoer2FjjfcTVK/rY6Dn9iKozJJHKwxAe+Eju5YwDBo7huLK8brYnUPy
hDoDInS11+ZFNQKb5+dYXJRVBoH7c9oYRNeeV/andQAa6Bp/SERRTdkiWfUuw1lci8ix9pif6VBc
45zlQSXJhtq41DH2NwE8qaxhz01rNpa9BMnsoYzmfcsyTwdIeNcZLCdtV7vgrOmxdpazcYtWQcbX
FJkUKC7HyoGykuzLlBCAZdbszi82qYMHwFzDPURqAwWhjAF/xqXa9Tb1qtiVtQbjttBBaSewaBmu
Ks0lkpSyuWoHVv/C9EGBuWIwp3+Fay9TTqGVaIc1PzQY2p1gIhXBuj5G+rqQlNbUUl08yKlytmg8
YejCmh3MRnBv7Z7ZMmC/sW6KxE2ISeViQ5Gh0l2NAylTQoUzZH0tcWNB006jBe2ZiCRlYyxAgbAy
i3WjHAPZNNP4cTMMOPt6ZZmay+pD25Y7xWJB9EjG1Q4aJJKRPrGuNUjyTORuLTk6mYnWKGMuoTHH
SOxBua11pC0jQKiCCekb+GtTIR+R9K4XHTbCjQ0jCHRpwysfTtD27CJSlbeVae/BstuhYuXgvJ/H
S6QbonT2QitrrFZc1N7kbN2gDDYO4cGWoUucF9aKGp9M06tbakxQGFw64aDsrcVs+ktFuti7WvgI
HqF/ESgaINE24WGxeZRpD3Qdjv5WqiYkWOvM4S1jmgqmaq6VDFUQ3qEXbW/FMEZ5uGjc380Ee945
9PbRGADCnk19LAM5bAe/PTchJqO2erHY3lp0uIeuWXgsSVtmZjXtW9XaLNdlNF8YfOTLJhTFlYcs
bz9XvKliWBBPt8UsLXS2ay+bpgbnEu5b8VQXj2Y8f3WH+sngWOTFZzTIukj0l4ibUSZCpT6wYefj
IEL6RgPu5iuO90F3UXVT18GQFnRsHlBjF1e9BViNCJtlk9uoCGWgFQQwFxTFA0QP2EnX2okFeKyX
sBYKrjxbUgU9xR5bGQJMcO7gEQyYi8bABqyWCjJCXGR2pMKMwREorSNNDkiShgfNy/khCCPx6Tmz
Sv3Fc17aCQpzXQ0fsTXq2NHqyo6nsCDUVzZeZj5RVz7YRY2md8/FaTQUcbENBccBYvzkVZCFLkgJ
dMwp6K5dAgoRvslf7gl+KW40Jb/qekTqOlTzczgt7m6oKb90FtHeNS6vMuIv1QP051WNywyZIxPW
fO0VgGXgMdanfBL10W0ZRbkQ6vqxb2Sd1AZXPKyw9a++DrsxswRs8eJeN3q5Ln06rxcylDyJKqoP
HEI2zrauMBR+JcW5TUP6nsSUVdWTlqJecArheR3bNpTD42Jy1tyD7gC2oWNPR0ZLlHiFKj20DZwx
wdSh/R7BIlrE+GWgCsP5qmmW0HkAatMfh8aFjNjiAKkuAUUkVaXGo48u3gHzbaBu62DZDI1j0YQL
1uSaOj4EtRr7soOay4YAgi+3VTsNNGaQ4MKEqPDqvbeizVKSM/zQNUPzQUhtdlBCLTdO1yOvMtNY
JQUKwJdAui0qpFLvlajDI5kXyBNbEVSeBGN3lWPw8cIW6FdPz5WHZmMqJh2i8oBU2tZzWniCQmYM
RRursqarHJoOjXF3Fcg6yP4i7+zvWlN0r0hwQaZG3daK2G/ViKaL1dIq9ZBOZ9KIYU8Lt8y6ta/T
1vfmNNI03JS1aTO7AngpUVBvcN1UW4TMBmJN3Fk3djOsEIkuJ5GiJkZqi2i86aU9HItowYGITHNT
FBqttIWhnDdkDDdhxYe7qvGtNsbM/7Btae9lpLTUvd8V59IwRCgoablBExdDhM1cYyC1kO6nmD2e
NTKa40JS+2rENnxDbyIycUvRSShJ11zUC9wEY9DA+rRSxrkbhgUlemV678ljDK1Gn0v9yGUFUzew
ToElMQlaxbSs5MKu3OYGeXbG9boNAn6AX9EjG8QT9CzuZt62Se11BrA82iCtc+suVQ7VVrQw4RsM
TKHHSHCjXyqidNos03bUdp10dXXQBtkBhg3369RnLeuilHC0hQ2vbiMaAigbBTDK9g0icDg9I/Fz
46Pv6rrzbtToeAKu6IBrNjpHr5vDoM2tclmJ694Pw9gapA2BFYE+rVvJHAPdZcJqAqM0bu2rrsCV
qMNkrux9t8xlivwMo/RnoNTjC9othW9vnKW7g3O7BGbQnBpIc2O4MmCxWShEsor2YNeDjaNc3fIF
b81RATqenO0Cqibg9P6cM/+MP5VQQxN1NjnkKHDJOrQZ07Hu78MhfDOltbVZCdadJBytK6M3fEA6
6gnUrF6JRpPRgNlMp9BfKboutQl+tYjKKLa49QY4vt7NnUUSjPi8d2CBbW2J5k4Y0XfTmywAy0c0
4QVnZZlgxhkQr9EvEL2hOfHLLkaCRJJC4s6GFdQ1idiDt1ZAH3jxeP4PlIYyw/DlvJmBsiBJqDtA
nPj7J+qhzYr/X7vsHWULzbpFNjd0PqOCAj+wqvFvpGrgkAn1pez8lyGJIEmITC8ufKzB6fkvczuZ
da63t3r8ce705amDel0iRvZAFoMp3XNaW48oyQWuDghPj/Neehxjtc1wxKSqTCqnv5rOpA7kSqcm
BNBVhUW3xeESydyhTBcNvw+Qtca1IRCnqYd3YSaSyJY9k6paAJIjF2w9oPxNvT6aCchniyuDUSdZ
ME2ShdL5MKVYsrJAOkKLHghBhMa4HQ4pvM0huR2ok4AaKMi5bVz1dMooQxHXBsN9IRHTeICSpDan
YHI/nQVdk5nj0nOVvQChKd6MKvYdjcYtJHTQQyztXAbWHeian8gPLiMj97rzy1hadbZgr3lLcYuE
GqrHTV611dXslxxLQPWhK8+gtAHBo+rsG2CbuAnackwsVjyP5+KrO3MkwqnYlDICJu4vO0F6bOe1
RZuE3+MauXTnOfNDbzc15bZbP/XcpEOgLuSEhFWZZsfmAZht6GKYS7yrJbztNbCA2vNbWNp0oJXN
4VGIJqu4yifPQX8U3zmWfrT1Q5z+Qu3apkaavUxTKgEQg+LqZdqR2zEKnlZepKEM4Iu37uppuAy6
4J5Fzt1MC4zqYpzXhectCvU3d7XQ1BBiD2JOZirrzQJK5vNX16uXXY2mdVYuLMO2ARwGgKvF0/rj
nHJb5GJE50ki1fFqC46NNposZeRbsI0xU6LVAtX7dkxG/GUlJ78aau0d3VqJZuVeV+YzrFq8rCWQ
McbBBpTx67Pp+PvkK/eASvZFLuGdgHhXosP+0ffp3h3dLq2H9qqv5mxuAIlbEcZvSQDXBHVRwXwF
ZeyzV6sl9m3y0OK+SWFjRgF4LPtCo62i/fWmtLt3uy5pKgIQm0pAQ4mY3VM9r9ZG40ZgNZgZ/ho6
ieOZIPG4i7xjQDpKocDQefhJlZjjUJRvUVceqmG9Up5/XY1BtDnbuwIZrIfYitaXJRDFZmqDT7Y2
ezoWV8jL38FEXjYOXiuSoHU3gngSy6m2Y281AFDnArg98CX0pfJWsjnucQkl0mU3tuOekJuOaaQg
x4t5EB5X5fBRLH2U9Q2mDcoIZ4DPetjyUg+7zrJAKhLsQ6riVdoVJJ4EagjXke/uwqOkE9Ulo6xM
qp7dUoJ6Q7buvPE7eePw6Vkaqz+4ypwbfsTPilEAW+/NGwYgYQvYAyudydReuAvmhayKvkVT82ww
ZBEvdjeljRs2P1BzyZl9+Df22xdqp/Aabi1Rf6bmAns66yAsEAxKm4TEQGfyaVcm8AjJ+hRJxd65
sHlMLoHsXsxP4s48y8TaFWjAJj8NNn1LmvyNlPeFXyiawRRjIO0kQL8vxPHVK2gUGEWHQAKaqP/5
H//13//7bflfxQcK4GYtRPcfnW6vRdWN6v/85zfKwi40yChIhmdhF1he4iX9RjUU0lEdA/qeRLc0
57szavzuxFVW39u3ANyWLdruCSQNs6mHISVCR6q28v5/Plj950/xhbqpvapVwO/tpJdvUm8h4RWv
9IepkG/Yyn886RfCt6PLs1r0CiZv8HS+psvSxea9Quz8gVv7LUH0t1f6ZV+tNcTypEXOlOEptpdH
4t/+/aN9RyqHRPLZBRwSXsRzv2yRtjKKNTSAGMNtfTVfgTy3820QOGKSQ9fl4mw46++oyP6+7Des
VGgH2BDVxyQCkLMvL1ANtm+a8zCc1Uzx7D73EOSh+icW7zdvj/guiMkYogx8DA79uSEJ98qpoBis
UGw+sbV/pqElfvhC/4wpfDn6fyzyhZVfLgAPGUGXzD3Nn+X1pBNLxCDOYbgPPpFo9oHOt0Oe5CXj
v0POx7wtBPjPg4tQOP6y171otRgIjmidDBAjXYBLAvYB48QZfyAqf/u94MBAAOVQG7T5P98kmlLB
0gPRwe354aEGrWGR/NOk3TeH6jw8/P/W+LLXgcMajjQMg0mRBzM0PW55T69I2ZdQf1s+/40N+Nti
X7Z9CXQz0BbeXBmGuQRmECmA//bywz7/dgf+tsyXHYjCo5fKdtZkkfwEAAWJ808Tas63a3hQR6EY
0aCAuP/8NmHvTLC/wUAXgLcd9h7ZFh8gee/Ubt0NSZejy/DDnv9pxS9PhQmYno3SR2N4NFnt1jse
lf9jKSOIi0AYw/agcIJB/C9L9KM5t1MweRVaa4fsdjyNI3q7EB15+PtG+GbY+c+Vvpxfp5yX2lAM
RS3GoTmmXNDAKJdq1/Wtk4hBO3lkBeVFcR7osQ1cMTlx+rtpCrzDBD7YDxvm/Fz/Ek1+e+7zeMdv
d6j0FlpFZ6mysqn2lLUJyuw5kHmHI/HDg5/P7N+W+jKwqQaPKQeClsmy6R/cZD1MF34WxOWNt/lH
sfz67+v98GT/DBL/9mTCeHVvBFR/dA/jizNtcEZwZJcs/PX3hc77/V+fCwa3NgKjj1mXP1/hii9l
KAFjXjAAWuIZ5gpx6/+kD/nTKl9Cr+pkCwECbNCiOBrvwlSHsvpBYfOb7A3iIGcpJkQQF+M1fz6I
S1UPu3jcLI3rpAGy3bW5WSLIHFAPNJAfFvv2TENp+DznTOH59OWt6Zo5vgXl86TlA3iSDVqjT3//
Lj+t8OWNVUsYQUoO0+hRI7e0ti8g1pv/fYlvPwokSOARBB1U+nWyy0LPQhYaUd3Rc+xWZazsILHR
C/r7Mt9u5d+WOT/pb1uZN25doH7GTeWWCUadE9c36TrBCuyH5/n2lUFFKoIifYDc7EtsmqcOtH6K
MzOqQ8OfJPh4/8aT/LbAl3BTUt2Xq4VvogZwUa0jbl60b187+YMw7bcf5rd1vsQapp0AAlGY9Qxg
cMJ1AMLdAsj/J7Otb08Mirx/BsRdiHb8+WG0gCkV5KowrD8pZChm2Ultva7teuUP8kjt9gepmO8e
C8xETO6GGHyDRsif60nfK2g/nZPnqhhiTZpL3vJf6Jht//6Zvl0H+SslmP2k5OsQ16h1T2WNC1c6
1y4fweH7WKa7/781vuw1ZikbwAM+ESAtMJFfjApjNXQ/HB3nm0qZnK2vMPWGaw7Dv3++splSU5oK
rwwt/ge5aXOTF9dnN4fiR8vIb8RboAb/21pfYlrjO4yuEx5pTkAnBrK4Zzsw8XdWAs5LQhKStUf9
+lPR/V10+H3VL5uiWvwZDl/YhKU6AwK1DdxCaJCP+dYGM+/vX+1f/TnJ+RmRJPlo5vv/4qRTObCa
JuhLJ+WlzsAtJGU2XZ/dmL1dn5xHuvnDiqOAkJh0mUyKtMyj1HzoLfvhy367R3/7Qc6v5begSFdH
rsJwzFkbmY7dqXJl1q/vf3/cb7O13x/3yy7lIzgH41yA+umA0VSwCWzkYfWTZm62EPizsx4k1dJv
96A1HBar2mPGsoxdvfwbAe33n+NL4FxK2wcNEtvYMu6LIs6WuRNmcmo//fsDfxfRfl/nS+B0le9N
DF3SxKlV4o3Pgb6rwPgPuwjCYfXm74ud/7KvmdN5TjTCwDyGsIMvZ7MvCuOB22gguD7uOggXAhOH
4PpP/ujfHpCQBjYAB7Tovk69jtCKisiKifyQjhc2sEJAE2ntgjRuqx/ut3/Cyb88EsXQtY+oCYH8
LyEggjSVHBvcoAPiTZ9AVOiOQl4ZGPkAUSUKshiAOfYOQ2JsXJyTA+xXb7r9eAGu5VV3A1jChQBg
lP4EgHx3swe//VxfggTiw6zWEj/XMkwY5fBj9pNv3j/p4d8e/Zz//3Yg2xLa89X/Je9MkiNHsjR9
lZLcIxrzIFJZCwNgE2mcJ48NhE6nY55n3KlP0RfrDx6R4Ua4NS0ratmblAwxp6mpQvH06Ru+nyIO
uxzd4jJSbdVO1gPq8DXepKNfyxST2TNbKb+Rt6Xkjtu/EYqDC/hz8edFOPoFKpFHI62Y5Bg/kyPO
smDlnZOZPml2jsaYPz8aw6B2vZdnxtHUNrsoNa8GYtLicA5ydu55LawbhjeTugzPsk8k6o5kCKW3
n798JyfCa4dcH4wHgBgfJ1LKXhbkc7V1K+cbvzikkkKW9O3zQU6aE0szTA5ezgxxMY0sMBt9MNkT
ILdofdYc2XqKywext9bpOefo9PF7NNjCVlsdRHvifASNDsZ176qv69ilRts2fqfDB61joDDbLjpj
ME8v488ZLpbREhNExwMeVBXQlSNajh88tv05Fb1TJgwKB7l8nD4QyItdJ6rB1IUzIc1ilDB6abkI
tPVteG4NTz2v43EWz8uzcqpWTG5lFoVhFf0TUvOuqaPjUXR5FnpwblKL56WaQqfJ5WyTAlofh0dR
omzKMFeKeuaueeqcMXBVZhk7Cxrl4pypeoi9P4hv474DFu0fZs1BcXsOF3XSAh6PszD+qtIHBS2n
eGI7g9asAIAf2YhDcSFf5286TpGryit1m9jtyrqP7HB9zgD+OF6WNvj4FyzMvMFxaoRBCBuj6SWK
FkPxpSZDsadmTnrJy1Led0qlrYtAyA9TIfJLVJ/22JjGLGPUeiePi7fME4P3gXa7tTApNxoF1Jt6
zFqHAjxxlWv0jPip1BxSwtAEuaWK9jthXE+NmaI700+pbfHJZqyS4EBNcPKixrK6TQtzoIel1e4i
hfoarmPTlRVUwkMKht+Ohb7cJrluPhapnq9pEs5soxX0FTEJY0fNMKLlSM9c5GaRr/I+7u2wzou1
RKnWXOfa2pkWK1eThCCKUFKd2wFmfkbAvSAPHtWHbMhFKtGjihY3TTpketA4Y9CIEA1Ui/6GanJF
eei1Ve3XlRt0mubScK+upar0DlMmC3vSpP2+9mFltbKurD83krOJ+OWh0c6P5gxXO4iAHy0xdVt1
XgkBSRd/cjPWqU+3TeevrKl2U6vYmIg7fj7iSbfWkNA3JdgjqaK5GLKdwlI1FF69fk/BhhPuKXvU
XO9aX8NgujoHLj91mB2PtrCRkhpWStozWl58l6jt1qv/vhIXMauj+SzcVoBIU5f0XFjFyftWitJl
MRRrH4rD5+t2ZiJLalBA01BUyBj7ka66cXrQ63PHyQnY/YeZWAsbItEQMMYZFrgBbppRCELb1a1w
r+5Vu7S9XZWuiq/DXfZkQTicCY7tZUnFhU0/6or/3H0+35PZOqDBFKxiPsmeLda1pnl/jCbWtbcH
h57P2XvVd4XrP0g2NDd7XKFD83cutEeDLhGPRYJU3TByoZ1U47pKvVvNjNfDILg6b+fnEzx1eh8P
tVhtOc0aKwqZH5Wfaxp39okkOgjxnLk1nzyAfi7jMm4TGoFaZx0vgNXG5M3y4a7PVBKR0bQrNQ/I
hvx9qGiU8jzh7vMJnjxjj0ZeOOVe3ot5khCS0Hnvms7b5CJY1Z5rOlDQz4c6+XLIGDEJwBpcycUp
W9D7Vnjq/JZb3hqE10GOhzMH+ckhFFFCm4hYu7R8ObxC9MxI4YAt8ihcdUlDsY308Pk0TiZYcVf/
GmRxhkZqAa1DIE+hbsI7wVp1l3RB2sl14FAo8j25kp7ydXAhbs9Bmk8+qqNxl4/KF+o2LnHIuwZE
UBXDnLD2SSW53jnRhZMpvOMpzut8dInpNTNtmCFTvFX3oltvPKfba1elQ2HPPl0bN9PN54t6Mmx0
POLCgaVCt5Ro2WIfHoKH5Jvq0g+6zvezcke/3uT7ZouGpqteRlsar27SdXMbrs/Jd5zbPfMDOJ51
1Ay9IbXceOgMksfYHsZzAjanDSbdL/BU4MsRJfs4hiILtZaOXA+FLZ3wgcst2J22OBnXKPJVSFxL
BwpFz1ixs6MuZiarlRhRtj8Lg6gbfT85xjbcB452pWwmu92Z6/RaO/NET5o0eG8zSpKi4aXUcVGK
SkSJPouZfWuMN1pMjPgl6vaSIjpG97U5l5z6f8zx54ALJ0KrfN1I58gK1doPMd50YofbZO05BiFH
2diOlwnq4ekZqfTTe+bnqIsDsNSoiNbn1Is+6o5ETfyoNWfs5skziOQhmbcf4m+LIaQy7Y0+xERT
YUk7u1ptAIKYq1DM1p+/hCfn8nOgpfei+mWgyON8mMODKSXqAvUzm+IERhzv5WiIxXnaGKnYtjVD
1C7Px9w31/5FadP3TjvxBS8cUWFfcQaXUi1Cw+05z+G0mZmlG02IBbOg8sfXr8w0Wphmw4bjtDeu
29fpbfyuvUwOjguVtTQJrSp/FT3ha8PzeBzc3AlRzUGSy/58rU+9HlSmKZQcWeAll4ehZua+TNn4
fIjMEimCq2zqnXz2ynnqkR4Ps5ivNrS9PmpzAgoojEA7jhWfeQFOnhXHQyyOw1EMvF6fZwKm6LV/
MtaYM7tf62/B3eyB+s45J/vU+0DNDwoic77mFwJoQcW0JoTwHQ2zeija4CkfzEtdq54+f0Knh6HS
WUXLFOTo/PnRaTBJOVzilkQGLLZpeAvDV9F4+HyIUxc7U/w5xMIse5oeJFZC2R6NC2tBfawk2DXj
tzLwDwnl0yDLnM8HPL0dfg64uNYlDQ1PkUK2Yuoojg68/MarRPd/NsbCDlN+pptdZo00FMeXFY12
qtWcGeL0y/NzGguLmCPdLGl0stiUub7RQWT7UmCX0VtXz1QuUAleBaLj++fzOhk+PHpay2yE0May
lBdzNuJSam31e+Zw4XK89fhCXY4z7cGhbLBZf8P6H4+6eIPFSC4Do2S31x39hlJMKTrZQ4g0n89u
fvLLGMPxMIu3uEpKylRydrsMp4ASc+OmEK0nsdAfSgnKkRGM288HPLkVJRkmkCppoviLAYzkhpAl
lskgLKSpL9PwtwagYEtXTLrPliEMmASTXkr4PNRH2SEFguO5CPlJlwPVl7+GWGz1JtWmXC1+GHFr
Wz4ND8l9sVVX5spwzev6BoSaY5654Zw2txI8XdKsXKaWJRh+Ah6oBHZkQ9hw0yvZTZzuecKN87/I
q+AHQ/vzB3XSDh4NuJhkDn1ACHVqVjrYouEQ3Iimfy2r45l9fnZii5c6y/1uHOh7tZXrod0gv7Yl
Z7yS9uGleW2+KP8GSvr0G008DlFMid7kpcoiOVPMvpJjRzaR7OSv1sscvxCoCtdbW36jZ9OJ3MA9
F4Wdzfov75psGeC/TXQLl4+wIQ6cFxVmv8nDnVH1F5EUQID0N6UWnUkLnxxKFUWL67amW/rihPFH
rfNVNClsK/ftRgRUChq0Uzaa3J95fqdGInIOPn3OF4nLEEbqeQPUThhIdf7kS4btjeBgPPoKisf/
/n48HmhxDa77WqRqj9ZtMAgrNYGHN+QbcTznDJ+bz2y/jo5/M5rEWvTYG1Nu2hqdk574ZIaIHofn
+N+nLKFlqiqOgEjN7NISGm06gDtgQr1iJGvI7dCJ6+r281U7FdFlH0gaqUlDpyVicfQ3VUe4eE5y
Z5fNpeJM22IL5ZIgHWzLzbnaixNTYjD8MyrFFOjfi23Xq2T1IVDBkY5TO1SB5YhnNvbJESQul4DT
DZL2i2ORjELaCRHN24b/qvYPUfb8+Xqd/n44FfRVcF1YlgWJVUSpfspyKcWXWLqo2/vPv/+EVVV5
Gn99/+L364U36R2pDsgNmgW/NU2/hJnQ2xkiWcWZV/OUaWUwk3ot9Bmp3luYcAEGCOaGd7NZm6CG
kYyiA1Owk++to9jakwxUaXXOyJ1ewJ9jLsy5ALQY3AOc70A45P2Dfk6k5PQC/uv7JXERTYSjYcFD
Yk5il8BdeZ/Se8sP/tbKoVCh6ZwSFq7KRytQBwGZ1VTnMdkkzcYnGGi2f/DzVU/BxspcR250OBdS
ODmzozHlj2M2StUM4J44ldJiV/UvMRhUgwv/5xvwhH3jHv5zZgszCvdKDLSW5+NZ6VquXlXwCab6
PUl95/OBTm4EUqsoulMpiI7gx+koGbgpC7I2x09Ff+uz3p1xiU7OhJMaARHKHqVlv0GYWZYgNewE
A4BSFVz5kGcbaZsbZ0zo6Yn8HGdh1AYwAXTVxqLdIWM8tHBMlDN36RNOOLk2lcOTFihJXGowWl1Z
5jx9ZpKWMSS0qFvJovFaWtnB1IFJ+q1wxoyeuEnN2T0VB1nGx1ueCkRda73xabdPhWZt+ZBLmhW4
QFrHnUx/CHsLcOjmb+yHoyEX+yFqVSkvK4a0VGoUGhry0jMP6uSGOBphYXpCK5PTJKowPV2776KG
sj/BUYbbRirPvESnPEjObToaqb2wdARJPm7uUdbzOop+2IfeFUgD+K7gmgKlvqtk1TvFVbOBABy5
2sPni3jyuR2NO+/VI++k7VFaz0LGHWAspgkANDUFT2XF6Y0QJc/h3E2ZmYarkir+fOSTi3s08my9
jkYu6LqWBWTO7DwDxvKcmhdCelHn5+pyTw1DUa7GucX1DWnKj8NIZj+YRsxLnfspZKpH2ZjWGmga
4ZyJPzfQYiXzQZULs+V+TfO43QrtbiwaGq8Kd4Ce8PnSnfTBJEmdtTW4+TK1j5MShSyjKhALgjh4
aWvregMoaCO/ZVeaXdAXdWa4UwbreLjFQRL4SRL4FZZXIadhCrLry/4O5YdZ3tdO4K5W095MbwqP
CJp4kaDF54UAdttzelKnor6E0H7Oe/Ewh77S4EV0HAFO7yL11tkWyE8bR2RrXk/EWKc9ouzrEdvj
WLtzodazy754xFT6x94wG+74Sd3P8cnY9rbGhoH/DbHKU6f38VwX74cWaRDMZhsuql+kHvAzEnrh
2+dP9uQYMlrvCB2K3LcWvvxE3U0/qrQUz+BXcN0A55ywPBcSOmVjqP74a5SFoa4aQL+lwvbJPX2L
DjBAfaAQUFCCfRqj/FmZa5KQn8/sR1vP4m5MARvBDQmHy/ilERckr2QIJVOrnNH1X2O411+giDg6
HfyI7DoEi4Y5v+oS5VvJ++E9Oduk/iM19ctv4AfoXJTIESxf00DLZKuK0EUa1kO4Uu8ofbkGBP0S
Do7kJE66Ee9bx9irzrj21nMHOczaF8AIvs1dyv4bjjT+AM3Jc9JQJaP20WgoeuCD0FERvNKb9sov
YtNFc+HcdffEw6Z+Q+M1naWSqe35OIpkZK1S1MYcChkuf+Yjzql3/eh4+WVtcTZQP5PgSC7buuTS
HCmI5ODKvzeXyY6iEUqND/qPWFZgz6Lx3ZZmb3EdwCfbVWie85bOwnDhWZXVE5Zfo6jKmhsyyMIs
z+6h89EtEVlYK40cQu+rWFSAuoAOS76e2dXz6h3NGikl5D7mvug5E6r9sqvBYiZaD9KOHEl1aVxz
Wtv1Rv2ibUcXEAOSsuml5Gr7eQPRI7sp1/22Wn/+Gxaz/eUnLIygVJvi2BZZbSvTVR/ct8pzWF3X
7O/Ph5Fmq/DZVBf2L64kWRCnoObGJNr9k+REa8GOL2bqgu50bnyjuLOMny6uzu6tc1OcPz9yTUKw
VNqkssrJTtwMCAXnKDDYcOQ2ugME0dHs4a5xe+68iTteILVDciqyi8vzR87SjP2y2gsL7Sk5/dtI
RNjSffwEk2mVuhIgVyfeA1/9Mhe5Q4bc5GBJ7+RLHeDz+Qv46dWgUZMbC77G0or5etX4agjK2IB5
FBoPpQgMqbPD4UxO90d86pcnPqfI0OQjo6kv3G2ZRvmkmHdWtIM6s1fvuvXotlexK1yFduNG18BE
G1dew49RcZDPt1UtjsM/Fpu+bGTkqVUkL/jxuRuj2VVlWNbw8cODH+uv7MCdmeSPUj9s1lb8XsAw
dJ+tqf9eJOZeawH61GJzxjFeWNA/fsVsouX5RkCU5eOvQHIui2Ho1DagTHCBqCh/T6lbTrV6VXbf
8vIqHL+feddmf/GXlf855A9hwaMNn+XT0EFHq368a/VVTbGMel1dAcd18j8O5v/1gaZS/6CrvCFz
WYV+0Cz+878O4VuV1xjm/5z/7K9/9vGP/uu6eM/um+r9vTm8Fst/+eEP+f4/x3dem9cP/+FmTdiM
t+17Nd69123S/Iv7Mv/Lf/fD/3j/8S0PY/H+z3+8fktDCFx1g7fV/OPPj3bf/vkPxdBn0/8XWWYe
4c+Pr15T/vImfG3/z/8+8Sfvr3Xzz38Iqvgbp/Ic6uThQ6Cag+z9+x8f6b+JMlL0lBASqZoLzP/x
HxlczYA/k38jszwHR+cmSoXySWxEjcDN/Jkk/sa3cVgQL7FIEVjaP/61ADd/bIA/ns1pEM7iHkDD
tmTSro0I45xvILTwcWcqKjKPlP8gnBTQ5Er5s5KdOeCWe5/WVoR1iSpzpwFt+ONQONqIESTDEkHn
eIUQybbdNFtlgyj8/px06h9lEcc7fjHQMlZeF5WAooBKvznIPWRTMjN9kMIxp3Jy5kb5nPWQLQdN
fVS72nTbppevPbUYy1WtluZDaNBcgoKG/tgoKjfnRrZqN0ZdgRqUZlA9oO467XlZCHAaHbSwQVti
ojZlbHvEYMAOd1/ULh4eBgJOydYUvfBrkEl1QwLaS9WVShHqpS+lVgKYjAibU/TC8LXJfLVBnyTV
kWdRS71chxPEcIj23IlWqB8Z3yqkXq4rrYSSVk6Q7letqaEQJ4tQVASTsnj45lGsbZiupq+KoQbc
bwq9hc1t56qOuYQhgDAXKQdaGYpr2bAiYcV+RB24i4Rn9FSHm1yS0svUmrTYFiMdRJk1hc1rPoAk
iPwo2UtdmypULo/WQw62Hf2ucPh9ktA8FdomLNd6OpjlSqqs8KHxqgzesxCMB5iTgpvSFuIoWYrc
EtIicbX2pFEyib8YMqITOSBxt08Hyd9piC7kdtOrOQhIQetbGyxrgaRCKZX3XUJMkkXUvRRcq5zv
k7EQJDQxEh29Hssw9wSyxkPQxc2LKYX3bQLHciXHBsBLy+v731UkJ+1Jaa1L1CuSOyEqk7sqNPqN
aYzypi/r+0zwvE1Y9ea+jzwZ1mvMPwYFkb42XqM+N00P/z5rDZ55htpM7sSxWb0ovaHYlZ+qGyuR
ymQ1WkW311PF2IptCmkyHSV973dmtO79uLPsGPD8bYaaiW+3llI0ttywbdyOVdsTkjUPkzVVLwkc
2HtIw91lrk7CRT326Fi0OjVyoVmlD3qSKV8oxOf7/CkfHlQ4zUijwKu5lOS6kFdVn0IPGvtK+d0z
Enmf5GAjV4Eex/1K88susRsj0e5yPYPZPZT+tzxW+YYmDUcPUF+nAp+X+R3VEFLdHxWR/JgZVXmL
Fom0q1Mzandd32q1qwWlNqzEuoVLjE6BM0oRKmy6OaJIEhdy9GohGL2LEX6402olvapGFE+kvkwe
AX5mV4Kvw2cjA3uhdqG1EgXRujSBZLqC1Q30AAI13ZqeicBfCsDyMir8WdWymNC0miqy62D8k/yl
0mPzWcvDfofqCMJ2Y63+rskNwiCjpUgrRLeR1hAkL7z3I0/sVlBgjcdKG8tnK0zbL0Jq0QsiwGeT
wNaq/o04ivGFYuqlCTEzFDcJMlfrPpch90WFdijCvjiUSps+FnE3XU2hFiNb0YaXXRhHj8hE63v4
tJZb52m+062k/x575XQTZFN3EwXx762qvlhBQrkeXFGUtsbVtAPWfktaEYxwU25jI2zbFZKR8p05
xM1FH7eoh3qpla3aQVF346AYV1lqiNcjhEJuv0MboniVqIjyAbW0LkItQCWsFjmRtlqpUDwqWBUj
Skardo4GILAAzKert/xW07KTJIu/dkFa3xQTac1VCHO22nc19XDOBGX9LggtqIkDPL77DFwJknqp
Nsq2JSlZDLsMxvKqA3qObIMHKNhtK21WdWjE8WogKH/V13noKJovfTGNoANpG/Kih6CBEVYQE/Ox
t0CLOHrc+2+d0BBqorvoQiva9otP+O86FbMhdUahFt7o0eT7OqWXBydTAyVxQHnLd1HtaZjxUTQu
JWFCQwOwBmp/ZeZnt0KGtvKuoRkBmu+EQleICX/IJ8pObkUlia5iwSdyaLIG700JL3hTpoWKmU21
4loN++o+MbuGDglqXRD9TFXxKZYFao4tAfdN102AfpDxsQJdO0oXlY/BdvouaBFVqxPlWzyi21gq
yEKwrohtZkrWX6m97LmBqYcvjSZHjzxPDQypNMQObnmwy4e8ckWpp+KhIhPTOEg8DA/ilPsXlgWD
HHg+MQW9tMrnkQa1F1mw8seg9cODWVriQ428B6xKEPl6lno+CFFyHhRX+us+LOKrDP2Reyrlhndj
FAsNgdIBMGtRl28CaM515unammuxsEMbyt/xvKdylivtrjQSkuuKnOtNYWaA8dpCsHZI4HI0aYFZ
HqShkJ5lrdeessCCmqOOflnaQ0lc4bbLTKHYxE0SbeJckZ87WdZvERcULtCyhWksGhTloLfjGZiB
OA8uhqFOeIdKen+2RYeeR9UlCHJlGdD0ZGwp5pVIygWOJITNZrBk4QllBgWIopf5t8QXKsUdJUFb
haapXdeq6bEiselIUpighJQVxRcv9JI3ZAIk5L2Qj+X8SuvsACcai5bqEXpF8DKUO9Fkk5AzCJ5q
WdQ5AgKxihF+7NAj8uMy/ZoJarATwSw/qQBzHbNFj7dGw+KhKUzpJu4LI5x9kgRdTsu7QW84u1bq
OnqoJ6H56hWTFKKLNszSWsg5hpPcvChBEF5KTTabaYhKdhsJ7QFF97Z4EXMlPRion1yw85A0QDRD
szMmFa3SquJW65e1/AX19e7F7BWIpFNQKaFdjB5oIV811e1YdJ7pjK053FPHhbZmbppezcEVUh7X
IjyJsGEQI8iBbEH15iHEhsSpmQ+WrUO4X7d0m9ihN9ZXAOCDBs2hVk1cpcr8recrw2UJ8TV0hZh0
2JVqtYgbiZU5EqTXNdCmcem3jmAgSDoXklk3FWon30Nl0C4lMaguOq2HhDOKUXlt5pNWo2xVNC9N
F2qUpyr41ygXDMmzgUof9SqVUax7GIobMx37g5cNCu2zRXHTJLWPldcjHbscGxe+WhSO1Fa1vzK6
pnnIIZ1X64676Vcp7bjwJ3phrQpxim5gd1vfWfQWnaBpOFB2lDtjWSKviC83PYLT7+6iMOidNNHV
71NnUTdTZEoIEbkcaHEM+HBVRqNqOIVcx7e0Cw6mG3VymaNn1WogoL0swx4refg9MNLivm/l8iva
Hdo9mOowdhvfiNJ1xwrTpTKM9VYPJNUV5IaTL7N6YlG6D4TfnjtGrVVZW4TGc7I8bjfq0vuQwhF0
gqK2vtVCbfh2BynhCccLKLWphUW1gtBeY/wL89aIfVZEL2ctZSmxuvcENeNXVkR2tb4SDrGVUTTZ
mFrxHiY9mKV2CIRwLSttotl+OtZ7L5EQyypTBfkbiJpvTTGN3/pyLG/GMVCgLlcGroYwNCoqSp43
BauqbbXXtCwLZN6CRkAR0Cv0fJdAJwsdjcamzBkAtuFSjUad2eVUTF+Q8RW3XoxedmF1SMJPVq9f
i7nfXA5m5H+NvRbNBSO2sD2VGr0VWd88d0mkIqaYmNV3yPfCQ64hB7XSKMnrUGLTm7VSgfeuknoE
cDpR2m3wbx/NKmS/ljLaFzZqqOGN1Vjpm6DQAY9gmDA9tDgMiCmmlohUUj/6t2OjN5S+ceg+SL2B
4Rh95FtW49DWhd2NYf3ktRE+KLgnFXsU5rcTrnEOuMaQ7301sDZenOOpBtR4oRUIoPMVhHBBUKrr
xYPv+zJuhChtkpjOWi4fXficVD7pPLUJIpAXWac1Ng0/5PR60YMc1hLKO+SNBFgWm6ajLkgaa9aP
FlUEFPuARjxU6QJiXlGgjysDeeOrCaT3c6dHzX1iGfWrp4bFIfSmcKMGQ/maiGlLpWfm7dXITH/H
aYlR1zG0rl4FlKo9oQUfXImjr94PSAZsMistIodiYiTFiqkDUh/maI/ULS43CnESUnNCK0zojDdi
+WT2LV+uSNW+h6O/5lJDyTuQfn9lVjFBdXFETzZqZzS40TTPAeD5l24uToZlJKxjvSy/RC1ndoPj
eZOVUh2u8J6CW3NKabbwZKs8cKtqrwakULPVSBemtZKQr0FIQM13now2dmGIwiwy09yORJASV6PH
7oteGVyKg0rv96lIg6gr9xME9hhwDD7HWCffJMpiuTbT+HdAzYAMfDQYwbx5LPRyZgtQuoLYGAdl
CgAAq2DKV4mXTfIKyQnU5su01baUQXuvgMfVTW9ChkAprAofNBiqmh3MtU0rjTLYXRcq7RWXOZ0b
WClAHqWXxQsdLKl5XZSSqm5LMfheGpN4a4SAzlei1XW3Mtm9XROn0te+gFUcy13xTsl/eM0tIXm0
pKrbhooUbw3CY84A8xGJ27S+FgDSrSo63jcd2t0Xolcbl7LXpGuqBBFDQVHqWo5btPP8crquzELd
ENjy3WrknbWKvHfCqC9ASDac/1Uvd24JVIXqET+4iELPC9hx+HWlFOv3XZ2q21lfm15qqT10qEds
A8MvtkreBGCsUVBBu0VJb6LCJNrvEb+9l62weZ5azJvue+Wt3LXRQbCk7q5ucrPCaiSGPY19TRFO
648Onqi085OU+0KBFIhqi6Xuby2jze81M5A34CX6y6BEKgZ/SDpYviFvNE5218urai01qQ71XiU8
inyLRvus1uvrMc7rcaVWfvhgjCgMxKjwoZ/c5wdpKgfE1wb1skZm77Xw+3TfZQpd2FWntq5SG0Ty
VS3ZDgnGR/e05jnJuvjKGNRs13HFwRyyOy4seWzfKqNRbqoiCm2oCqJjEaX5XSgUpL/KRL5Wp0ne
RJ7SfW1Z6WupFTodtTuxHey6YGfR8NwgtdIUWzTMkHQzxgHM/pABHMctr7aaVuVPgpjlcM0L+Ubn
MmQrwxDs83zIbtumyNoVmjWzgLtUzc2lsrppcU0tp+8NVXdyqRNxNfrmoe/FcV+w+2I36zvTMabW
vFIHQ3SbAp2+yOt6N/Lq+pnIYllSzh11j4mFtBGCLkTZp063dV2Kv8VVDXpfS4znBGIdCGbrvhjv
Go88hJ3m6F0iakMlJwJLSI0riuSjrSZb6WUXgRJfIchD5VWto8PnIYK06STaDFZt6En7IOn6p5rN
g350Qk8rliUxDlNJgW1cDUi5yTnpl1UWV+q+oG7w0INPw1M1pUtNb+CxCyHhs5UpRKKJYTcH2S7V
MHkf0Bwq1loq4e+LqQl1PA8UK4bozyW2ViMssFo3RbKv8r68V+Rq+GqMvkYlSKF6jw33DdLdYpVR
mq2mykBQIdfSbRs20rWgepQuymOhci5Z33zOIp52IphXGhIeCMojoHZdcB3bJqBHMQj+KF1WmWlC
Ru+sa05wIURiswgNW6pQZ7JxZpWHYoyr730jB8+a58fOkJqVq5teImxRYx7fqiG3ENsxa3QIpVpY
FwlBpTDrb0spVDznKEz6ZxzyGMC9rI8HeqgR9iQ2CluJDMQSrBTFfeqVPnUUw4u5qXayW6yz62Ad
2p0bIQtKj9d5xPgy2//LoIsskKCOY6irxCLnlvRhN6PHBHsuJFdcJKbv/odTXCR6dFyzysyYIjt5
N09RcdpDuvlzihg4MsLnChp+4PU+REEX67oI6NaxREGnyRRnXcF1tfMvSC9tLUVxot20dvIrba3b
ykWPzhoIjk247Q+SnNnZTt+3V9pWS1l4/r+2VpyC52HY4trzUqdwrU3uFIfEEzatI9nchx1B/F11
AG+vpsdH+bIoJlrzMApn21zO7pVF+gSdarkRZsWS+Kl3q53kgO+4+GOvGKVNchZ4fWKfeXrLBMpi
gy5z64RB8SEUFlJbQRO4RHXQqbb5ZbBFtuVMmkxa5oB/jMW5yx0IPo+0TJPVA8IFWTxPkMqwJ8XJ
nOI+3SD94PAuICBqt2cSUstmxz/ehJ8jLmcnWV7XSDmzm1ERqs0oKI2QazxM22brbQFVreaU7Pxe
kISA1iDwWCl01Tbh/bkqhmUN8i8/ZlH7NOqBJyU90492+ia5sdbxftjOr8kExWVFkO/sa7Lk//8y
pPwx72GMVW75JfMPLqe1v5W23SStpwvUfy/1tbhFmNsWlBXSQWAyuOP2tV1t+gty0+6Pbfb/T+7s
LW+zZs7E+WGeHSfCaF45euN+zZy9Vq9++zr+8id/Zs409TeouDpheYrTyRwZPKE/M2e6/BtJax0h
RBKrJMlkPvpX5kyyfqMqXyevpanUZYsmJv5fmTPZ+E0X6fgiRGbxvzrJrv9G5myRWUZljq+iSETV
aBXG31icJXiBvCTktVC7Su6hrLVAfEV5FmmxzpyVZ0aSFyadRFE4mBUjWUlwHaH7hQqsdqdE5u3R
AzhxJqtLaRDWmkJfOo9ECn4hHi5Lfj0a4wQLDVp0xVrkSSxlSAS71wUEh0JYyzxQYuSuPuCdmGGk
IwObhkVPDW05YKqoyqxex5j7KZqayDchW6uAMdD1JG+ctLVyBKzDzhwRXUHHFFKol1wj+FVqW4UA
1nAhQDlJ1lo5TugbD7lUXAVIrVAW4xmdeCdmY90jPz3NdxF/SMWV0uVoxPtdgUiWok5BseX2mEnr
kRh+tcXCyYSDq1GP1sgLonzZIdqOA260xXhZEYtRd7FeSM0s+D0aW+4qPfKDolClazVC8MUpmpze
jqluif6g3jXEl6acjhMBCl8fdj/6Jtbm2Cuqi94QIkJZKiTfx15VE7sv6rAB58b9ZBfT7FW/D3Jo
jq48IUzjREldGnfJmM5HZm+F2b3pC1V1k+ihFTt6rUfI08diRVdnkhH8ruGGlsD4Ef8Z1IM5FEXn
NHmbC1+zqmkFV0ZFdtxYTNXfTqmhxwSvER+7KxUksW7ANU9ExMdE/KZnea6v267rwCx2XL3sIM24
rvxf8s5sOY7gyLI/pGzLfXnNWgEQJAiCAMmXNK6573v+Tn/K/NicANUSKlBdadA8zpPMRAleERnh
4cv1e21NaG+adBB76KqaAJEpfXGcfZHmFJ+VIDXHazuuHOrdoXundvmR2LEKdug5zoiXhJRhkHoz
legQTJ43HxzYn+mlVKFub+mvwQM6wOKxHZgfzXZFk8T3UOuiXZ8h7TxeR+CfymsN4Z9vXhYO9SEK
jb6/dV2EFSkhaSUqUrabjJ+NxW7CzxUDm9rGtdOg20Dc1IEFDAy1v+KUqsq3pGXecz8lToSuPKUW
v6zKRfloVxQS75U4n2sKPjMQc1SmavPGWWa1uEIYHt6BgsJQfm2SxZsgXpW8uLOywBspPJMS7kM3
Jrstgr53fC/WI8PnQ6WPEEkHkPclbuMhalHW7b7pm/qPs5hoS4cD/3Hs07xDEHFJ7Xw3UfNBNpYO
1rQ1GCOfdo6n8NJUZW6oG8SsLBi6Dbc+WlkKeNCoXUpz1R7MtmNcJUXG8CGybUV5HG2d2dvWybKH
xdCXh1JJ7S+DqrZMzCZz3PhmGjeOnzRTS320rU2KuIPTxhuavNqXrIlsyiOxGi07q+wXBArR0TV9
w0Z3eKfTRSAc77z6j0b/T9vMxpyGV1q1uNoubyPgpK6aLdF1lmaO+uCNpqfcIFsYZsdysufovZFW
qoZYK3JmzCO37bwbm7S3+fPLqG/M1urIWbI+Tq7nLFSQ2xtobWzUedDBczeBupmHdgk2Iy2929yZ
q/BKbWJLYQCOih3oUqW1AbWik/VpbLoB/XhNLaOr3ilzbr/mlgo1x8ahUto4BUUUx4rmbbvYaIyr
C0p6d0oXotEVjl1eHVqmqIttUZqj122aSe1K5zFxLIC0d5naJvP8Ts3FTMafop0pg+9cy1SsOyeC
KaK/Vc061kCNRbbZXPVQZFgjRa5SL+atx2FPt6FX9+3OdWhxbVI1pQLaNlZg3nXOBJEShzL+oFZ8
ZTRfy/AepWD9rtUnc9yXjtZFuzQ33QR5vUY1/Jp9RmXa0crfBfXd+H09xEn33ksTU2dof1TeIz/p
UstBJGJgun7y3E2f75YiQ3R5Rv+dedJ+/N2hop5fUYTWNRghJ+8nHqQvtr1qVyidOsZIR0+z4wet
z6ZsP2d5DdxhoJ4FTV/c76rW0L8UI20krbH6e0U1A9Sy+i69sZRSjZivVzU0edKYq7eY5hLexVPo
Tr7nUf16Kql9GtuwzOP6ECNH2SPRN9XxjYnem+NrXegaW3MwkaxrhonymqssNtTMiVMoKIYtYQ3Z
HLUCPS/rP43eo8BsZ85c3pIUFcadVhZqO39QQ3pCN67dUNPAs80o21MmtY+J0pWZ746jUKuuiwqY
bmnAY+iqre5tjCTp4I/sqyylsDkZWrZrvZDy9dINy7GwCu8p8ZKmOPZVXs23iBEl3iZJlfyBb5Fd
MRw12e8HV6PBOeRQkO2WvCopOafK0PkgqaeBAnwbR5ui02GdnvI26ZCozDVArtSm3V2eFF6x1dIs
oH8c9FWPunNWfA+bKHzXqAikWrER/QjAF3xrUfKhnCOmQ4GQJ1lqoHkd0YXluWsePcVNb9OmCVra
OaFWb02KVeRJiGc2W6fIs2nrqP1Mnw0mrnHvLDGinF4XL95+NhOFzsgcW3cMvDHL1A89WqldFKTo
Sjdt5/Hw2DMdaoC6PtAha/mu1X0Fr86o89dzU1OfnCoeUhqq0GccTDr45V4NQTogptmN9sG21fJ9
g7K7vq3GqE23aeBwPvLBCm2/aThF/kibisi8pM1FYbxpKe9UoYXQB2gd/Yo2BrWWOBLyw102xVx2
r7XdDW2RYfS7OGYWfe5gUtqVvUqbsPd6NLmNaM5qP9MS9NErvOFtU5fjjRbFTeKHeZBX29z1Ruug
9i2wdmpMWXOMhyAJxIKX+N0YRVmN1uG4MA7hOSjYoVXZx8dBbb0KSbdyXJyPOtAW76pq8pGaWb7k
KCpauecV3wqmRhQKlbHeo/PRKskXw4gKa2sNtjvd/mNWTGsOdC3ajbWecGriRHWSbQddevGuIghW
EblTmuK7lSh0LxOV27oVIofp9T+CdORbVrRGo1itxvfIbnsfJivVkqei1efw8I8USH5rG020Szyt
1Pyxo3YJieUcoPvO7zd8HeaPbi2BlsJWOvPMlhuExxqwR9GWPk2xPM+qEcn1ErQQjQ2Ig/7o5Lr7
Fb/k+blOKSHp32tmhj42Mtx6HYMhEFHIHI0HGwnFTaNOjh/U5hrRyZnfpSFDrerkFigUPKfGLwBp
oG1sTTGTdAc4aH7P0JJ1l6fatOtHdBEuR9SiwvOiGPN3C4DXQeit8kS4UuROBx6RZkgZ0As31Q9D
TNfDMqv01jArgqty5nWMG/uv0f9/Usr/FY6J3ovJKfrf4Zi3JJVF9H/+u3yZVf7z//U/iEztv0hz
EAYzAYTxXUTe9j+ITPe/YF1jxhL+NZitbZFy/iuv/C9GH6A8hcMAJktHPQVkQlXCB4SpBCwdmelb
0koJLkleyjgAM2Bi9BJSUplvGCRf6qUo2dNyhxvHijPGAeygOQA3YgK87WHcm3LUGRo8HqrM2f2L
/TqTA0qX49k8sFMd9ilmXHSxBS9x8sYywWODIKWvxSjPt733qJTo/TpGuTJdesYQ80mkzhDdI34j
ozWZW0F3vuzQpq1omoyltmx7m/uRAopZUT6RMK5iTUx8kqRjzIVSS8rUiz5Oo2aB/dRtAvpTdPNg
jLZWJo1lsZC/VkBNYokMA3OnO0fsEYWLFZfgXJWf/SHc5UyS1VfdR2W7RqFwZu/QrmQQyuBD6a8Y
eGNwP7Y20NEHtI9rhX39asxqfUcsHOwvnwe5NPl3WZ6oszjMO9HclZbVeGqIzlfpq9fJr+LK/Z7s
1elgbtV9M23rfbgvlJXa5NnPBV7fJD6AmFdUcF4eQSTVw9DqcsThLDc8zoD1kZKhd3x5Yef2EPlp
2CZQCeR9korzCKDW8IByKADFfuyy9GrWp0/pvDZoKb0Az9sHiNuA2c5ivseUJrTyugJh4xWlb6Gm
Z/t5108/Fg9maVRklepHHlTRp25M67W5ytebqOOO2EFIQ8TwsVj+i0eu1420MVSQytyx6AN+xrxv
kkb/fHkTzxx6zMCRA5UHewh/66mZFpiH04pD32y1ffDIANxGvSqvxof5aKwUyV9/MEwJQ2j/Mtgo
76QTD/UQ2jRhl7KHVKuf0j2QG8Y1pz5bOYGvP5ohDjvrcQ0NhSZRrn+xeSrQAKsMNBxG2nq3TRNf
J8lY/IwHJ72t89n8lnpQSq4cyNdfDKN4Kvw/tnlqTo2WprE0rjj2SwBSQSnKhz6wpu3lD3bGiKDF
MHUUGPG5z7f9xcpGFfceFoiJK5YHxdBPB73uyxZefyYxzvBvC+IXvLDQU7UxghnfhKw0iJa4DKOr
rJu80R8X4Jr/b8YkV9HobeKB2y0oAoJP7dzyw1RHGlWh8NtlQ+IPvQjkuMasyhWVXnEc0C46XRW6
4gWIdypWo9tqX0HEa0cam+4nvRxIyQTNyGV7574T7GF0gygs430le0HluVnQOyAO3BqlhuknhbY3
3iePmFwM0TJJAk4X4dnTJQHyJAERXAAjMbi7lOo3sCzeDZz6zVomIP7Uy90Tplyq+GT+zI++0lDo
FgOo2WyjUe4ly4e+MetHJj0dJL0LY9vlg3oTm9G8VxsreVpEOg8QGsCObwRqs3I85V4iMR9IQwS9
BLEXMyRygKNT7kPfPmDZijJ8VlX0/WyjSw+OlruHxWrGjaej+E63HlkhAK80qO053BR1ZqNub9ob
is4UPl013Btj5+0uf3fp9vz9dcReaKoQrsD7dPpRirQHsOvpJLaWuUmz6rowxh1l5LVdEH/nxRd5
tgNygAYLRxqCKcnZaBEElnOfgyd3vebroA7mVlcGbTuoU4MyV6H5E3jHKyUoHcQdps9JGo8rvObS
lZJ/gnyluhjELaRmhc/XUp7ytMoeYn5we+iSpvtmDo5m79++uZDRi3zAhFZQtoimQ56mvcDBGMMm
jLyjFieHAna3y2Zk4o+/K7PIEcQJ4w0Rz8sLF0gr003B2+XUvBoAuBqneDdHlQewtVYA9VmLAzjD
s+6iSUU4wq7jLtmlXqDvImVOftk8f8q143TmYxtn9U0z68aHDm2ONWnc14fN5BVwVIIsmGU4Dae/
M1SSLgmoaPn1DCqQCs1N06LKVrTLSqwv4y7YESxB5wjBGBo0ri3tiDIGZr00hAmC5IGxjq2poO00
bZRDd6D4vQaCkLznX3OEPhB0gchmMP50YRU1CeaVUrR4PQcw05DY72lHOStu7cz2ATg2+Bu0KTVm
8k6tjH0IqFZHX2Oo4scQpBEVyvTRq8DMXj5QZ5YDIzHDgvTrCSRtaTl9mXYDaECcwjhb+6IJgit6
acOXN1vhgRPzhB6xKpw1p8txZuAqJfBBJjkKSOupQvpKpayphIpNOXU8tGZp3eooqbNxMjWXmRUg
qgJFbFpYw1dagbxLxtF3zXpfBtUt2LX3ajytrO21rzm1Kr11eRUGY+DA86mG+cMEknbTRf0DJfJH
gDH/wbmAfhbKSGaL2EmZHi6aC4URpqn0QxuOyNDd6IgOlFmxu/y9zq2JmFsVjVqSJENa0+C5MaeF
kaDA6e4TtbV8tva75lKoRZXrn0WlkxHfl3itM4cdXyamWNEQ1Tnz0ukYC8Od6eH5VZb/LqKl3A4z
anAhhbSVt0n8JfmEEGppnECBDJPj4NzKC4zFuT8F1cFps8c0tp9mVtUG2o1Tuz8ub+M5c1AvwBLI
yC2hlvQSVkCA47DCXFz+WhYAvUW4gSI4BPvGvNdlW68/mWXinJhEd7HETp5uYhLEtHlFuMrA/CYH
SeWMyl7L09+p+fmypdefC48rSh7cMoZu5QyGvKwPpkgBA84AtE49flOU0AqNlBtXvOCZNQkwDaSN
xMUM+EoHo5vrJI4HCkZdGTJ9YjTUfPyu0lXa3Lmd3+e2abxRsUdsoYBxEB8Rt+ITpSgpMMbRNhRm
tLIq1ulx2fnvBA99jKqgWXm6zmwkYBKL3B2TwNfFv794y/mcGph10pnETZqNVbvpzdBmMdQkXr0S
N7x28xbTYjgMV6Mlj3M8NaWYGZiBCN4HqH3MI40UBmPVyfz65pMBZAbSLFHPwU1JGXtopZWpZ+S2
k/NDRHdDXN0AAlhZi1w2Ep+IwALmUsFsQuFb2rc2KjyzcfDzdrYNDv0BtN5wFDpmh3zv5r6SrD76
MrvIs0m46myPaXbOxXPk/+JT6WE7pXlkEN4FCt0xxvxCWs0mRE4KfSHCWfTTgCnvWqeBcyNX2uKY
K/Q7/RDym19tg+6Xz2LQNNNG04ARY5kYqJySUoCWy24/gFdfa5KcuT0iq7QcUVuGRFK6PUVsegMS
gLhsy/zozs4ub+aBb1JTCK0BKVz+9uesMY0v9gcKJUJT6YR1E5PoLjhpzwTWM4YHpfxt9BQb0hWn
+vqVF9Atoc1KMQNRMunrMz5PjCFiCSdONm39u8m9rS5YhpM/jJnSfD1cXtiZq3NiTyz8xaevlqJI
S5vInoEVSOXjeB9GPIiXjYjdOX2YQCwbOvoQJOUcAGn3LD1W0qb3RMLMyN7GVIL4a5TPKSR7YJBc
32tLO2I4CQzGiuVzy3PIJaBfEr0LOZ4dGSZmGpXLlMTuu0HXdtQG/lxe3FkTpk6UTokXRKfkFlKl
Az9SsrhqqZNtHjF6Z5vD02Uj586fA5iPYoNJTdSS3r88n6yq7ghZBiYiJ2vaRSYKm1p87Nxhf9nU
mRPIqDPFGt5aqBdlN8eAgV0Hegsjmc1wVzQOoc/gwbXhBO8iWoPbssyfuhQ3eNnsmW2keKfZopKH
abm+5rhJUpQkHQyF1NGWsvmfyK5WPtW5pb20IV0uBk0ock28E3E3gP0yTFhHp/mn45g/QpSmGewS
Q5lvLLUJ78rAEd6DOyAap9IBUWfFmuqqYIZKgRM2mj63WfF+8JqPlzdQ/HjpkmFGdNlozVKdkh5B
aBAyBi9IqtL+s2K+09rW75Jf/4ENm+Cc4QOawPJFrkEwwbRQUTUsdao4TPPv6o5JYjvLkpVj+Eyz
82o9HuMNLoEKBT0pVHEYB+u1uSUZsIYs3TEOKQZGcyv5XkUOrANjnoBAscCEgJgwnew7TbHooc2g
Xl1x/rqIZOWf4qqUtAUPEemJ9FM8hxZRqeOUS12pp8+MitXJJnWYo/MHRlxVRuntbDwmWZI8lX3f
m36GdPgHCAGCb2YQExd31sIoQGlXqeXXaTTnu6SzR813qsaI/CFfTGb78lABvwWSzfAHsLAPk9HY
9aYz20Yj3wsbb/DV3IMZAwrbwtiHZovG89wy8BXBCNHeOQPd1u3lL36m6gcDFHhheIZFaU2ODfJM
nXOysoI5yF1wyHf5oXiqoPtqfBttaTFBsI4xP/Ne4AVEdxPlYDg9hTd88SgVFSfQBUXIfFFaPcbO
BJSkYFhHy/vkwYhtWIJBI7qfLy/1rFXiVeqcRHe0L06tdgwINxpkoowhNZ+6CR3UKFUZS2yKYFeP
zU+r7oNPl02+vrO2KO0SxxDGkBzqpybbpqsoJBEjL6F3n8atPwyoN83/pJl6Qwpqc/Mpi3KZRN1F
en/dYEziUac2usTuB2K8q6ivriJNW9lAuaeFpxN2XD4OuTtFWPmVsvVgSJlnB2VduP7YLO9roCE+
F3NT5QzEufN7wDl7xg8rXx3sp7Bfa1i/9vDkohaxLLeVVEAmZcoJPsqg4RfkLlgg1aqP9pB+Zwj+
mKllz7y1+hXI17jiIF5/xhOrluzhrXxBAYhYdJqC0R+WGHAsus1xm6y9Ja9fSSw5vGF8So3lSV+y
XpQxnXRG5YYirz7UqjHC6TMDGL98Ls+Z4ZzwZoH14ENK57LzlNpQ0lkA5b7b4y3SqG81YPPI62RS
OBfSeRkuX0fp4jYIBPuWl1nFrooYv7wKzHa0V5K2VysRhugGqQ6gDPrVkuvGI9q5hgSPn6EN9iNX
YTcQneT7y/slz+FQlcAMF1hkhhZlA6kW4k220lbFwODuFpnaHaDQzzgSoZInRGKra7vdrKnEvjp0
zyYpieCxPPAZYuUvnGRvwZ80l8C+PPStyklMI28VABqXV3beCo4Y9Ve45mUQQ8rXa1qVxKdvHtGC
msKPJgHhZRtnv5Gob6O/Q3Qrv/Qzk+mJEwDcaaNxQ3aM8EC5ckNf+XY2i4I2bQViZ5ruUnDE3IFh
QL8FZWPV3zOWcAVrkz+FKNR51S7tl+3bVwTGBH1GZsjpmUjXlPnFqUNJAQzBGN7GkwJgPOvslTW9
fprFol5YkRalV3WsVAwmgJsJj9ZxOBbw5Yz7ZfcXORNCBL9TN0EarfSfzp0JkjnyEKpWXCnJrlU2
6kjUQb27Uu/LLtg7Zfq4GOHd5U08awbeAGouFBc1R4oCFm2M1UTl1TIbazf1fxKBxA3jlTjz3OGj
La2pYrSJlod+eo3KsXNo6FL7aIrsk2oO7zUIDVYO+KtXiQ9FSgUsh9ol5T7JO9RunCnZSNjcB5qH
Cj3CN5AQmN1Q+lndTt+mqIeAbgRl/DQSC68529cbCZs10lZU4yiWULo6XaLOtE9bGSNJ8Mz0QBTp
PrqFn5L211u/F7gIQhlY+wFWmbI2KUMFLS/Xcz0zaa7Vys5z3yoaWLFGM6hWDv+ZNenw7RmgnVQi
G7m6WCeL0rsKsILYQxhcbRrYX5XhUxgkyfHty6IbJlgoyYfpnZ7untPQ0Ib6iKBGVVNrq9cWswRQ
zDTd1iU9Was0vQ6iaLsBeOWUEHMLg6f26tiEP82tKJY0ObDuHmY8wzPD606QhBXJPlcUlH+QgqqK
aQ84fj5qamivLPq1v2RL6fVb/BaPFpq0aLBETQjxU+6XRkuirBzKnnHepLqq3OnKC9/sUE6tSQe0
yWxvyDRQDu78bY6OzILlwUoc8PoKnpoQ//7itaTWVva56GN1TLZsSC6LPaEiAqFu9juDcvI+LGtl
V0bgKC8fH2kneTQdXmhwr1Q3SL/k45PqVZaoCs36btE2BQJvJoPJAs4MtQaVHG/FnHQvns05JDA6
FRQq/DITuOEiTeoYFgxiADZrL/lo1dGhNNZoeSWv+dcMDK+0mUC70vw83c4sTqeyNgkLndF6R2/+
ynTjt91wYUIwW/HM0IB4LUja6swbFUVW+YM9GptSq+4YTjE39tQ8XP5C8jv6bImnGn9CD5cUSYoR
bdrrYCgIDpJ+0ettH9qVuY2Gfh6ZN7QWsqWpve5CBmSYTgyDp6nKllto6splmxZef58YOsyNNRQJ
15B25R8hZqrXahCvNpxHUJQwQZ8J9TxbeqaUqlLQGoOMJR9hLx0q870V1yvX8NVRFRVSnglODwPE
pHGnH3V0YWQai4yohfnJbWeUj5A2JRurHT5BRfnRjKw1kTbx8L0orJBfCFwTW8+7KMq00jFKK4Xy
bEucVA0dk/sRmI9YFYxAjNQ07xvUqK6pENm7aDGNQ5yra/KIr26LZF/a1T6NC4a6uJzgia4Ks9jn
+fhLh/Bq5Va+/nqn6zROd3aCINNMDZPybYDUgjkEX0fVfFu/7dVeit/wwsOZsHgOs4eNOO7u+nS5
RkZnpwfJl8u35cwh4VpSTqdhyQslg7WHoHIzCGEEn2ZyUCJYV5GLa6dkDzXo1mjrD5fNndk5nnmq
FmSKzxj001V5RZBm8PsURBLwrbrquyivV1Yk3jLpEPLWipF3ECk03KRDWFrjFDFxBO4ycW24hJ2j
ViRXtIFnP3KLtaj93IJeWpOOXLZAmlW01KAhTFO7uzIxsnYzaLOqHt6+c4R7dFkJO0HrSctqA9tU
KocPtQz1vl+MOz3J3zYeII4cVe1/m5DWonQGNMkBO6eNfYwEgvJg2/3KdMCZ88Yrg/eDT1VEQ9LV
0aMq6nhoQOyr+tEbELYq7hU3eD9TMZ0dZeWinnEIJ9bkS7R4dtRE4AymhsmqEH5SJpua4NebP82J
FfErXlzVIXHmoE2wErSEVxC9Wle0XIqVA3B2LeTUNFXECJXszt0aUiV9EBDfstkaS7eFK2njMntw
eTHnzGikTyYVEI3uuPiALxbjlpOVMfNNZDVN32kGfJ7hlvPhPF4RsZEbAuK0kXD+25AUwoWL0Q2W
U1S+0DGFL7nKJuQeGI00P9Rd7FYMX+tLeUdL2rCPkJ2F3bWlqEa4MYLQWmtpnnEa/BhQFPhBynCq
/AlVG6TxwubyI7ZqfJcx227zPo3ZmmDQ2f2llilyVLAbcmmpC4vCtir8upGMMAsVjDpaZVQdilEv
rv6DTylw+6wHvTy5bKFDTt3As4UpmNecpt06k/tktis3+owHZOBBYEIYHwFAJB0YYyqj2NBB2ECC
9sWws+/Mp78RdCXOCjY4CIC0wZ7IkLwsGadpUCkztwtkhHrbF0+tl7rvIs/sV87lme8jgNniZFJz
pgV8ev6HwMi6OBPHsqncn1o19b5tduXnqpuT3eXvc+bQWSoVJRpvIAHBkp2aYmgjyaqanaPdJKBC
6btsQOkHgN7RnsI17eEz3+mlNVkHw4h0OlQ2zYnOqvdDNzw0iVOu+NuzNgQZDHB9Gpcy2CVlEtge
XJLrJKkia581QRLuNaNd1gyd+UpgAJjmoV5ACUVuoDdidDVpeUYKL4JYpBn7HQQVwce8z8OVV/Hs
VxLaj8x8cTLkbqHbm8lS9awJ3q1mM9GaFJnzvlKDLzNEpys7KLyeFL2wsH9bk575obLbII6wFnTB
bKO2lKlHaByzfTzp2kGFWMfXaJHCHGwlb4/NLDGnTAlf4PIc6WmOiRKzNCdfqNzQ2tRzE17lpW6t
HPpzRwQhWtDW9CNwS9KhH8J2cBn2p/6yON+1dtjOobqykDMxBs4V3yrmKnHpkkcK3GSeupzDYaq1
9qWLKudx1HLm7ru5cSp/ykClbpo8AHJ++UKf+3i6qODjrxiblft/6TJ2DYQQpNGzU/xBzwAKOS+N
HpMS6cdMswqUs1QoJ4vE2l62fO6QvrQsfTvIg2imwp/jt4Cu3TR8lzLSH05bKERWLInvIx9QMjwS
V4fBkdfv1zA4RFS8lBQsDKga0nSfMpB2TOeUidx6zA+KEpHlG3axgy93WXltzm4xATCFZOqSYDsl
n9nE3TgJDmfFgS3BhwwUxop80fVvGtTh3/TIK/7ErlZ/rHULVMHlXT7ndeiaECaD6aKMpp8an/LY
sxeFXe51ax/B0AGP5C/dCVeuyNk1kkYDgQQdRrx/amYIERVpZ9LY2DWjx6wKp+OSONkRSQCU45Ux
eajsCXXMcS7vLy/w3M3BcxN7U6rxXt0cy1Eir26AJUbw7trfZqfxRyPfmu6PYhhWEtxzq0SOWEd6
i1f9lY4vWK4mhoyItyJo+93QuPFhHOC8t8Y2vSnq0NrXamzdT9ZQfb68ynOXBRFkUQylk0g16nR/
wWxnLSzEXNPksx3/VqKnRfk0w+V82czZBSJN5NBw5Z2Si2oQT0HfalOHMmrL3i/09uAnd61sn3uQ
oW5KNUx2tMzzfavWD5dNn3OyBE14QSJ4xrClV4QxJwSrFVZI96DcULKBedYbs6vLVs6dFuI+Ekae
DIxI57SkuKTVMwskdJne6R2QkgnUxcfUQGrIUDx107mTunI5zt1BKpSM7FHaAhsv/v1FfpLpVRQq
kbgchfN5CpCwtrKvszWvvCFnzYCddRzKohTMJTOiTztmIWaSvNxrukN3sYN0+vD2HRTVMsvQ4QpG
2uJ0Ma6aFO5QsYOT0TNvhhRtDGVZKKSYEsqlrq/ZZe75QztXa/N/r48IKEpcDC7cNRmzlXyZHaF0
RKROX8Lp7RvwUOF9BYzueHmBZ60AIsGNAfximuZ0gbC+juhHMLFDt2WINmDibWvnJPD3rZxFuWXP
aWc9LyxJR34sk6SOdVyXEo00jwxFO8LW/QOOnEj06dydlk3fmli/CczxULUmqPw0gTbYgFU5sjyw
aMoaXeEzgcrpWyneZOZKRZcaxI60+pYPX1aLwF46ubNxo8ncm3YcVbu2GKEhiwto2hRoyKKd1pj8
z7hnWeDbRF2pH9hFUPthhAg4MDENsFwbBvO7dlKUX3aV1QC53RQm/LqyYnVrd2n9c2RyF2BXXsOK
3/XhRPThTr39DjWwx8uf9bUHFQvjyFoUmJlpk24HrHk46ZLN1utg62X9TTTmD1mabmE9+/UfmMIS
7hpnzfDx6QlaMkiw64ErEkUwzcUpoIyQZ3fTh+XV3Ewr4YUsa/t8jIDl/succOov3EsBc3ucFFwL
fYiPi13ToRiSd6mhP0RGhLhCNiSbwUOsMVKjYzuUv9Bk+qLnkPgUSAwgCvWjapufZa4/Uk8oaDsk
ChXcudt40OvsjDJwfD33ZjDFUCJBtQriT7H1zTwPH/JoTbj+9QvEZ6LOShormgCyryzouaBYy2LS
bNZhd7aM8H1QR/EnA5LuHf0B24cQsQzCecWvyXOOz9uIQUYP6eji16RtTKa8ayHuAnynDOoG2rjm
1jKj/i5LakAaufKFyCDcee3MrOCiQqmrQWQ3u4m+L2p3/Hr5CJ1zQjo1YTJsXkN+lPRNjaVUXANf
blRB/j1iwMXewiqYrPIpibP44r7jfZiNAbELMh5sCl711JCoYUzD3CFYOsNU6mfe/KXtzC9iHMOv
dFjSQntUntrcg6mryu+nNITgKps8wW5T+42dBByOSN0GhjtdN/DO7PveG3a9pUDK5JbuvrQGdxNa
Wb0J+6Db1zX0ek7tfFsWTffbqjU2QcnUUZ+MX7QBxwdA6tqcNGuT4Xl9BJfKfaZW4cbKtCvThCDA
UqObVOmPYWv8rrzgJg7d277x/jDeo26R/wlvKh31+iyovlRD+jUL43oTRamzDdUZpVjgHLdF11mH
1kyvvbnm2qgN/IUwK27qdrW/I31IVxcVQ8aruKBENgA8TvdXh7yOrh2JXdaryadoSbOdUozjj8vH
RXJuz1Z0yuwYA49DleHUyhIoANodzu6Imtqxa+0GEqByWoaNNpUwQ8bh2gS4FGz8tWhSCCLQUCEb
kizGyFt5Y8sDAEEmsW9YoJ7nDNVVODvV9j9YHJ1HJpDpoL+Kuhc986xiYHF22MwHw5z0bRw44Qcl
6PsPltOuzfHL+Id/ru1fBuXySTOUY5QJEKlVl7AKBt2fEq2x26RS/gQo8v1suq78E6h2vCkQWDsm
LdMx0NWtjXjLV1McHcoNDNoSN+IRxUd/4ddtE7qDIp95irXA/KamYXBshr7a0k2ev+pkkR8haMur
lRTg3IEl9idbZmKATEOyqqTg0xhapppTpEgjZF9Qk1w5rWfPzgsT0vuYMWWu1B1nJ2gsSO5Tq3tH
Umke4taeP14+O3LJ/u+3hGoa5ggaRa8yGqUnvuqELWQWtd9EG1AThahAVtxLfJjmHdoQ5bZJN2rk
TSD/hE9Wd3aXf8XZBcMIxk0R3GRyZD4grTYh8kE9ri6rvdcX854I/hGK1ZXC3/mjC7EUtXpuJonA
6ZkJ68kMPRGXqUjYeUu+bWwkKlr1esKLB1XvlzEsP6STvtWq79GEWjk9ckz7vN9UyCBbo/ZGY05s
xYtDO6IRBxXihGAV9KVww++n2OYV0xgYQiXuxpnabwoRRF5QFbR7bzt5yeyjy6FcKdFwo7nt/du3
nr6Qa9BSoEAopyuDoQVjV4JQ1HMbPuEhqW68xLGfVP7rb5dNnbuvYqpVTM2BQ5O/smlkkMMNCsea
18/cznEPdDlvF8uHsNZDLZqWBCytKmi/zWXLZ085GSbjCnhi/KTkjVOqW3HYAtsbpqU7ZI3bfBQ8
wDvIbsr9kLX0UmISpaprrX0e68WNmydrsLFzbxB1A9h2gLfS9pBeOsZQrIJOBFhQpXW/Zi1yr34H
5iKCzzddMnRtkbfcX174uS2nh2PozwkvdafT0xalhV0lhkENsdH6n8nYaA8gSIxDEHL8FbP85fWm
/fRmm/SMTFbKU0seKjnIuo6zYYZS1q8bpLmr6FDkcCMVU/2hKWFxtYJqxXvIkam4UywQWjrgDkTF
cuqS22pWKiJPGnQrifdxok8/JlwJwlyZqv1swr6P0OQtis8Iryo7p3e631Y3ObOfV1rgIn6cDsPK
kXs+zS8Dx+cfBVQJKWtqxzAZnG69m9dpiJwkGaA9ttumVxCdUQLQMyRw/hCNcLJBlIa8T7ol34M/
t7D0jTN5xlUGi+c+cqpkH9Slt1FC89EFVni3OMhdVmNJH0uzkmto2bdhUTq7WZ/zbYfA4dbu7ZEq
qvPBbXNoh/rPdWd+UqpG9W00Nv1FD/ZQp/4ZiiQ9oM/XbQr0QbdOihhF6T7msf2VwH3xtbTQjl1h
ZkyjhMN1ZcKppRZW7yPY+iPpq09JOf4A0tBvx9a80pscDeQ2v82QKBymaDM69m2edHexkf9G5nKf
Fmnr97W+0a2lFeyvH/uouUtb66mrBoRHjDWfdu66E+QJPjWg/tTupatW6Jliw/ZbMtheEpjTXR5n
H51eRiLnutDulkEd/8BoCK2JPUIxvWEmtke8BojcGrL3zK2n+MqNB9pLcVJ2elFtTqM7BdwG9WM6
GPvJuoJ8bQs9zcqBO/O0UZABxygI8bgLr+561nXGc69nnFVjk4L6/lYMUXSfjH5i84lb+H6fmHcJ
/QbaXkSIVDB02hSu/A4pQeUy8jMIsUC906xx5DRRpDie+lzpXkr9HaKdd2GgB3cUjUeuWxL8X86u
bDdyW9t+kQDNlF411Ojy2G27+4VwOzY1i6RIidLX36XcexF3dcFGcgIcnJMgzRJFbe5hDZDB58FN
xEW/+zzu/JmYQZ0UgESMD0Nw8s9hKLLhU9CtN6t2oTMEgyukTF8Mki8s4QDfhw4lOojAPJ1d3pXX
EcztEE6LEnyLaeh+wD36K3XDP2M2OHzeCtTGNgJXdb6IU8yMTRyHV9TlnCinGVk+2AbL9nUPFDUY
ngLOMe3QV1/07y88H6ojYCaAtSJQMztbGnbyg8WMiy1cQnrFbRgRe7g+/v2LwioYvoKSA4rU+WUc
1kQ3vMBl3MCSd0pEAKHqrIXjwVccqQs7CVFKgp45Elv/D0o25OsxbVlFjHqvcw+LZ57BEL0PI6iJ
xpHOkSrQ7edncN2g34P+yv5eZSMxa13FCH4P+paABk9DYhwQiCzido83ra0ebFd+/3ydi0/mAYKO
IwLY8nlUcbyIhVaJy6Uf4NFSTj/gU/1i4X9zgrcHBcd/f/BXXTHAlcEfXLVXfn8uqMrOJMQcLokG
BkOQ6gHmUV9Fyot792EN9/c1uoGAXw49cYAvNcIXuJ3hnJWT+SID/zMgr3Sffx7l7G4IfCM5LMSR
8EKNHr618LkY1kGuozbO7DtvXStR6Xz+ui4+WgBsOY4iKDnnACxoklSkpFgTTRofwwD4HroDdN4V
if8l62INv2CRrLUN6DgQ7jp7UzOGYzQuEJ0c2g1RKkwpkAVFBo7saE09/Ifn+rDY2StzBTxXBx/1
y2g5vwrkVUnVKRsWx+SLkHFpAwna07jScfj+wIZUVMU+huHoOAzywKLxquu7B5zIL57n0tn4uMwa
Hz8UZ60yfAERCHAJu4Swiyqck/Tsaisa0h2XAF4T/37/MHLHRYJsMcZ//b7eDK2NoB6RHNjO3OWE
20ECnbIZ2WL1FdTwUmj/uNTZq4Llgw/2Ix6tbuMtSJ93kWm//ZenWdVRMRyChPNZ8IvglT2rcF1C
hSc4OfZpUMTHZWn+3Rzv7yMOz4v/X+c8s+YewCZThMPgjspsIb6vMgxfzF2hI++LZObirqFiW7M3
qACfxz2wl6zCRn4LKQNtkayuY90jc/bEmH2+d5cC+lq94DoEyw3FzO8nwbNFL6mLvQvYLZV+Qi2S
kA6m5t7LoJzN54tdPOZoQKCPhPwMlLrfFzOx+b+z0BXXHS1/+qS/WSw3X9tAn690cf8+rLQ+9ocP
yh97Wy4WohFj7Q0Uk7I5Zu+fL3EujfT3cYBcOErrEBnnH7V9V7u9Y3m4Cyuj1bGobO/aa3y5aeoZ
ziygwWxlYTRcL+ZnUij4wshYbYO1rWIHc5zCdsnPjLes/sNNeJj8+b0sWHQsYx5+kV5dimLYbnQ5
MGAHy+/sJfcCnrvljIMrYVfhBG5CXLMv5b/jiPzvfgAhAEQL8L5/JqnxPPnBGivrLriDhZJJlZ53
lfEeRIBLG84MXyx48bEA23EBbkEMO2/h15B3qqIZZzecRB5QcZhAPHWC4vbzF315GSDAwNcFJvUc
e8FM7LTQM+8TEY1g9z27roEBzb8UJ/7f3QPB6P9XOYuTxdAOM3SPICOlNE2igN0HUskvvvZLHyAk
7lFKAOq8ChT//lnEQLz2gFWtnr6RSSVwgXm86OI4YICTjdovvmh7XvoM0YjAJAL6IBAFOovMOqYw
tAOcPZmhqdinUCZAl9OHW5H+4sEuLYReB1qbyICBQDi70CgFohglRI+OpTvv1URLdPWar/Bql7YP
fOPV0C8AsPGc+mjb+GaB3kQnbR4fas7vGmLB9mCGARKL1H/JqNBJWIWBPCx43kxAY8CMwZpRabjT
jM6U0vIWEqX556f74s59WGX95x8i5TLZA+XBquIph3Hv963eLvDK+yLBufQNgaS2Wn0AkAq5kd9X
Yc0U2ksPrVrPkJe5GLFr2tqXmv77xIasWg54RZCRRcP393VcrlovkOsbkvEW2LfTZOQtLJ62n2/a
hcfBMsDzYBCEhup5udVRYxqmsWmBPUFGeGmdJ60UCNQkNN8+X+rC+0FOA81yMN0BUTpH0nqCcDhP
gxSEyI4eW+O+S1r+h13DTYaLLESy4Z2ngz1DF3eZ8XaGKKJwJFO4JPQeYs9fyate6JhibPZ3WwqN
KYDv1439cNoUCwfHn9Fj6ImcLXiW4V2eoPPDnXTRYvBhwi3gw9iFZJDbmi8NWpahGca0oGWpE14J
SL76XWj/+nyXL73QGCBQYIvWgez5lw1MT2EIQaCKKn/v1faTH4m97uzXz5e5EEAwvfxnmbP4C/c1
YgNKhwqdjPLNkr26KeBedtONwNbOi2BfHJ6Lj7Vex8EqUPUHNTSOqCMHD4fHgQMWJj7NN8sA8D3B
im/zH54MfFyQfKAk8Ee70S9dryFw/0gMICIQeU0DVGeq6Dacvn2+0sVn+rDSuscfjlCzeG3fLThC
uAdMBg3sbByijbKhUfj5QhdfFlQEoBqKrcP2/b5Q6+uethqPVPv8sDSQseVeARF7d8xaNX/xCX61
2FkYRhnQV2EASbNC20dpupPxl8OKW8Z1uZRfPNnlLfznydZ//mEL0RmDLV2MY9GXehOVxXU0mW1c
FF8AoC6FLsh0rbhHYBzRuPx9GQ/C51U9ICdbivnZeC084QDszj5/SxcWWa9ioP+BlsEk9yzFCIJy
7XwBJ8MMPNcCORxl5N5/vsb6Q8+6awiPaGrgalkZDWcnobAQrMAf66HTbHYsemYA3NnlVUANRA/y
z9e69DxopDjoYGNqiN7975tWSB2N7O8bDDavZGxzzET+w5Z9XGL9CR9ef6wr168UohBC8DxkRVM5
JnVnpYcvDvXFfcPVhaiAku+PewWp/+BixolzhqkR8f+C1se9UPFmdFyBvfxKT+Hi1q2CCriu0Eg+
7wMMgbbhTrlGO8iUcrqBrXL6+cu58OEA7oGCg7gra/I8vXA4UlwoXvYQvlUGeCEI7smCxvmgxRdF
x8Vn+bDS2TuqxyDuABlEA6AfVQqvrR+BLP/6L0+DNpoHeB2ooGdJczk0xWi1E17PIJ/RP6Np07rv
SjfuF9t2+WH+Wcj9/cDVDFS0FtbK6CzES5POeDZrEy0+JoefP9FXC519PGPjshDsPiSzUXuj+/5u
CJb3z5e4EKhxBP55lvUnfPh4OhLXMnbxLKLl12SBkyQTm0iVL/DJffh8qYufD66flXyOPPOcAkR1
1MQNpE9BbwoyGw2gajkyz4I/rkmI+P75Yhe37sNiZ1sXVqLrqL9mztTp4aQxXAcgTnxxEC5+Px8W
Odu8mBe1CVa1TOnF7yWxvotIvnZe/JVs2KWXBJlTFOwgemIMfnbgllitCQlekhfEWwtXgkQbmrgb
lIn/4YkAfkMXM8Rf7jljdWoshuIX2zbA8qBqrc0Cp24I4m4/fzuXjgJMKlZcA8ikmAL+fuoQRZVc
BD7VqOrGDSy9uocKNOZMtG58Q+D7l8aW7X7RX/lbpv/83vuw6rniNKD1Ap1pGwECwoV1ulimZIlN
jcr9cID0hue212bqSUaKqtjV2vBbTDXEt2Xs1Jb3gQUpxxKgZbqE1V3FvOa+jlt9RfEfAm6O8W5Z
5zT/Urlj7aSs2e7KOEfnAW2v3/eqDagHTB4OGTwfm5RU5gHe2rlAHfdFGnXplK1ph4tZGIBs52nB
GjFjEeCUxdDvYSa6Yeh31SF9hIn8Vyd6FZPF7z5/G39TLFbi/p9UIxhzKwwF5iBxmiWs4cwLEmmq
3Er3N3UrMCiobFVPWciJbjcz6Pbeppik9jJTeETdWJGs4RIzs9nZ+viTzHZYPKc4QVyJedetRJMe
hIewnbodg+Vz9yBar1ge4cSuxIMCveC+tLqxyt2SNuxhgI4dexntvikwr4A4TJ30PWrilRI8tPW3
ZYLG3VU0Qo02017VkIPXxe3POC5Cfzc7A+sfgqIuyaZojGtdlY1jzRll0jEJLVZ/cYgL8jrpylV9
Y1ZLIGBqHXrDmMTgHS8vUWnKMofh1Vzd6iZeLeRUKX52Qjd93nahcpNusqcm9VWEo9DjUfhehd3U
pr0kvP7hdZWa4CC0FAyYKMtnPwHfic3Jq1x9IxrKno3ShZu3LYma3bLwttuOjsX7vEcfangAsaLn
MVSHG6/ZAmC2/Ah0aKbcQLEieGwg7AcEjRGQQS7b2K7yCrlQmYVTNfHruZyESC3dLDC0tAl+qx4x
zkoGQO2aA1xruuvFoa6bxYhkT67s6ldrEe5TPZUEG4Bm5K8h5OoKZXJ40wcetC7IHFh7r5ntHQ76
8qMbF9Wlse9rLw07f+xgjY2/B6YqaSLMHkcN84pCWRrq5wIwmp7+bdAtR7BAGM4OJhsSssopK3sx
ZBRzZwgXD7V6LeeyubMaJ2IpZNoHqBpBdzmFUp6pr3QU8Lfa8kEbxXzQOrloXOStT+cXEwzwSHcN
qDECAPQ+BaeM3DmOGlJMGbhMzCJWFKAQ9U9lDQSw70ENN7Cd651cz6HzxvQU5xJuOiphBNzJZEZ1
XqcwoXerxGHN3KXazMOOuBrlEvKaugWe00xgWAB/Wu8UhGn2jmfCd6YVeP+N0auapOpxOKBEO0d5
of36yhUy2EzLLP3Ux0gOrtBzAc0/Ntj6wAWfn3UlgveyLKCgNU/jfesMy3c7YsxP8Rx65/hDteHc
0cinOX3v7aW6FWISsAVvxybXPGh+TQub5Cb00SVvOhm91nj4XVvW5Digf3bLXMne9GzzW6sDsIm0
83TyAw6UEM7tJrJbUSatBQJIT11xBzc6/ksUDWofwrl6hlIwBEXRwok3pZIjZg12IY+VZ4Kr0dD6
3dUkvq3cAQbdAG8XOtOWC8VBGLSTa11GxE6LoQrodbAw38tgJUbfNRnDJkd6YDatiyMN1W3p46tT
VgeMT9G9gTtaqkyNfhWAZtovQzbNjndozVDgborlTRgrmVuUPvtM//BE9cjJINJh8GpYwHG2mtAj
aZ+mK7YMWyfUj1DNhVhuoOsUs5chb5UXpdDqf7JNqxH4widwBXGPOH67YW494n4itw0QOhgymO5A
a1YDNwYOcTcT9lj4VLx6c8tuI6elOWy9d1DmCNPAHWEwP1gbPXb4gEgP+sJcLVu8qA61nSd/0gKk
iigWB9r4TjoAZ55hQ2hqRrEkS9VDXJM6zqNQcthJPlm3FStsMBWLUDfXouvdEw97bwMfvzDFQSpT
4E/LkxnHPUgJzV0wMvILyu/ToxBzK+5xbfn5FNDR2UdqscfUM6I9tR5tWdI2VIJpYkR8P1uud1Do
gevUoS2UeL0Oehz+woenYllUwnv1VsJfPVsGHmXzuOgtfj7Ad9zaVDFc6cOor1LYKnSZC4TcpuOd
mw7Y3r0JBz9DSnZVRME+bCVs+gSim+WQLZt1fcC10WG5QXgYs1Ar7XnUpmoe4xxA+KdASpmTzgtO
0BABUc4NulsOwZx08sSjKyw3sUm/HKVL2b0SS7m3OWTLO9c7qcY92nETQxrGc6EH7bWpwT2RcBHf
LY64gqu7n8DRvt/OsVketY6mrK9m0Eeos+m1BJTQkCmdwI1PqB+DYmHgKajd4nZZyiBBMeWncStv
fAmN9T5ctRMXiaDTeNGmbnAUakIELOSiIOOauMdRB7dwi36xcKElLJ5X85J2SWfNYB5dc5mCgzce
R7TtkyBYFOQCQawLK/AqvSncRryKIEresYMYvQO4ZVESDnUH6/U4pWPT5ktUbCsA1BInAvsl7myg
wPsl3ARcQhJ41CYRFgaHIu66TGIklE7AWF6jS0V2kLsv0rbEYfTsO4NiCnsEhxWrptibYBn3tirr
TWjglgGi1LEvgfJ1cZekltcuAOnYcQZNjedYKScRSqs8ijCXaQoQ/hz+wjtirqza/+YPZMhAanqE
e7SXDjYo3CB9mRxti3pvSCWymNkqqxlX27Keg6NFO2sb2eP0nWDEm1SW8nPbkCMfJxBSu6qBtP10
2xQDHOhpx1MuJheXsruH8Uy/1TLYiUJmsemDfKlaQPeK8qBKpbOSqSJRY4X3bI1evoTOTznAJhY8
W5EUHTYY6f+S1n7T7KsGDDS/r9vUYSJK2rrZzn7NElqOV5hSLcmgW4DuXXnlU9xRRR14e5wqC2Uv
CGR1UT25ow0NtnU4y5Zvhal55jfq2LfWA8HlPXPyXHmtm6op3ME+HKAJUtzygH7X/iLSZeL3tPef
Cx/hPW6BqmW+GO+gHskzbP94W8XVtGm062W2dDJqWpNOcfc01ZOX9+VEs7JGxz3uKo4SubNSmykG
3o7b5VAd4xg9Mp6WJZK4VgcyadFCT5q5ftMQB8pqyJ6n0EDyskKRV4ocxinnHxCHfuZc/JBa3rgy
ui4LfcNjsukA+08ULHjDzrIeS+bctAT+dFPUzbk3RAdj60dH0vtC2t6GLM6NM84FHHQG895PsPT0
gpJDorK1K/wx0czLZKobmPuMQ7X3pVtutBsuqQXHoL2Bbh7yr6BiJ+LXKo0mG8cispZcKy9AnlrZ
uYKg/7ZXQ3nfARSVtUCrHysGc1bazOO9zXv62MW4aKXvj/cgM3ubMR67E4eZ+xYONdWVGd2C5GAT
zCZtrDaI8m6qxHxn8wEfJbRqSpPFYSd2ASffnaD0FfRE4ZuaWDJUfUaXzrGTmrcI0cIeTkPgbZln
29BHq2kOhRN1XRthPSo7nNEvtYcMG/nK7GBIGiIBhJ6WYj+aMU50MS2IzWJOkdtSpMSjyntOkPgF
GqZaAQ5tOJdFCj+BArIsEU8WWFTu4pgdDe2f4XFZp2XsmKdWxjqfmlns45Xkq+1QHuu2dQEFKaAR
2kPERbe3viev68D4WaAWuSHam2+hVeDn1HKmTcXVji183jBH7UvKdqDxzkAmd5hT8bLczh2xk85r
1c6aQEYJ4vbFCZflWmuGuMYBTuvBU7OXKN5DTS0+2G3NTkONbcGuOvuBFqDnwCLvO+DmyLYrGCK4
bnFT1Pq64/6UQdoU390oPRgEFnf+YrptzPwmpULgDwyvRpsChw7SRIo02UtHC0JxFTde1uF1vTV6
aLeglj4ssachU0okSNa+3DsNevBc2TmZdQjtz5ImsucV7rn6GunrxlcTSERBPCd04rvAwHSVqn1t
j0sClaefgxpfOSbtqYScybaCoHMWFexNlcWpFNWeN3wvG7nxrK6+8lV1syBhBt2s8ZFqIoLYfRQn
JB6jBAMHlkMTE9FzGpEuoQBC9gZWen0Pu6sDYnSG8uG1GvhTM04ZbYblVmO2nHJUjCkmJT9Iy/1N
3QdvjinrfCb+a1fgCGEOhiTMIEAHWuwBcNtYGid1dMVVRadvjBZx7hoorKLZ7UwrlfkpUC5NmQvY
ZsK75pEHzoMTtXfw2Y1vbNjWXZGxRvEw7FoX9dWs7dfJrvOob8ZNHAr2GFIE6NZyqixgsUiUanbK
NEe491oHe0RgKKzeQKq5kVdRhRITKqd3uGKPik0zoPzqCio4MNWt56SboU4cywbM5IEemnLJoKr4
EycaaXhzcmco4KNOtiv66MwTCjezc33k63PhvKB4gabFVGvYZBblBt64RUZ4NKRVBRChX1QAZk7o
42D6Eyf4nKq0GQuc/I5ZWemMYVpOXpXYYUFAUVY6DYgi3w1hjkh0SP1DXQLzCxcviCJIcRI1ONOk
6EvotNa4C1xy1RJnC3u/MpPcsxJp45fUdf04TJGErtwAIQB4saC04HEWgtidLri3nap9xGT76AYD
T2ZnvjHF+F66C+7xPnSSumrGNJx0cUX5fEORuabu5NwtTeTlgGSCgAEujvTNi2SNzioQfNPQ0W80
5uQGXrfQA6fjy9ypn3XrMtAYeitlym5AV3PvmtG7Y43cFrQAjm+KHyCJDlXtIHqD9EmVgmvSpCXK
+VTrqcI7VUhbyuHZWOIX3Cf+Cgvk9zBB7vZCUoOr0RUbK26sRA8uyCKNyEfCUQvF7aEOtTpEFuGg
XDpLbrtCHxV30Ptu/HfozRUw13O/c5it4+kEWGzde+dWW6cKTryOprQcogW1fbHTc3FgtL/hht0M
DInQ4MmkItPPqKD3Egq8+SLKvzrk6sk8dnu5jD/cBSoGi4hbhDi4kTuS3VnQBYDrzPUwkitg9d4N
XLDB4rVeJhHtEQcPZRn4G0grn0xRx7kJKEk1/LcllPGYkL9YRO+7kSMTXDx5TxZ/O0fxq1eUMG+X
BpJHvf+EwufWa+qTiUd2hIPgj7I0DNbDzjMUm9t0KEWfhv3yo7fAoPFotKPV3N5BysBsNHTDUjuC
LHBbXk2oJe6qUHonQyuoV3dBGrTT0Zsjk+EcZy3TxypmTYIp2mYx5Rb9mmZVWsK+dN5fttvnkO2y
tgUDOz8NQS45Nsb+qyLDD7Z0Vo4769vCitvem5/BlEm1bcvMLyyFGt3Yqa3LbeU2e2Kqo1q6I/ij
Q+paoX3L2njfWeg81G5ZJujrICebYpgmjQFafHKq8lFQD3didagmBVyI42ZNC6mZgYT3Be1x+7vR
G62nh6InW4TGG+pYJrN88w5ZcpUAteXthkC9SDxPOLUGPE+Ze/X4hmv4ulNxmccNcsOJxdeeE2WN
b92HzNFZ03d3kCZVaSP8jTfAX2ekP8nq+KNxIJFZwjAmmPbOSN9DS1Q74OGhzFr0u4WBboQ5A7DH
FvRm20W9FaJkYJoI9BSmHPoLj0XZ3pfSXRnKj8hzTkSEv3TF/RRxp8+lFZJE25111U3QN/chj61o
S7YVh55QhOegYtTJGBVdXoIme5qGJUa6VZ1q2zsEDO2aenqNVfQMpXlvQwdKjyF+S+JaFdj6cGfU
oIOncxRdixYFL+ZIKiNkHBLWmiWpZwXhELf+VhX+3UidO5fyIeE+dZPGwfFFhyeX0IRNCiRmEPlL
2y4o90UVqW00IPr4Lco+plDukp2lOYatrNnDf/17bPVHS/o7oqyrWrr7gNKsbiOkvkWwRZMNRk1t
hKuhz1zYhO2iJfwxj+w5nocthA3wSRb7GVL6CVTSR7SoFjiKoLiUKn6IwqrITEdZJiXyDXvalb3r
plVsHRlSgbT30GCClNhWyeDKhEGG2cyc2UX12vdOCD5ite9kKxPM7u294t221tOU4oqpTlFjvfmh
LhJLD9+YS0RiYDVJrfCIDnMyCg+t8B4dr8HLm+kKn0AOZahchr9owe9cxbNYmdfGE0crUikauNeD
296PIAfGatxyd3kuY5ZPHslNtyxAd88PnbYyr0FUQwPwZ+DSIiVTCVimzuLWt7coqO9gLLVlhmxF
X+Uypil3WW7VLhRilnzCsKSEYaEICcT/EVq98tDMb/HaV0N1hNzIMd/6yDyvvFd4ywUPKtDbwY7S
poSG4vKkh/kEEPY1qGlgBsY4dqLNXWLeQWZZm36QvGHV8r2r5qc5ch8CDrRKMARHKBta26nv7mec
olSX1q63xUb5jKVjGNyEJbmzivY0wI8XsjHFrlf+z6gjvwIVPEMHGn0QH4dFBCqP/XCHtjT6cIMQ
+azsdqfKdi9bBtVtKTcuD99np8UnPRzaCRHKt3fdQsC3HL9HTberJv+IGcWpREunkO11GXdASoTb
AR6PUJwJD6IQNHEca1dQODjDe/HW0X6XgxQ6ATA73cQzPSqn21c0uPJED7QlneekDOXPgE5pG4+H
jkXwSzEA2tIhWbjYdJ21s5T2kq7o77tOPnJvvF2TGhwPcYCfAs9RJsM+oG23XC1oSAi02YLvgWI5
d69da9q1SJhN3+S4rFlSWmIfepjtm3kPK6sjXvmpkOTOU1VWxlZuFnrDNa6AqIjuCq63lstTFjG0
0+K4SVAEYFzXBY8WAGIpsAl4R8j5RjleA/28gdritkLVj4Bbs7RxKz9D4L+pmbVvO6dNq6l/JWC6
IHgnrlul8WC28D9PSI1qZ8H0rx7/4rX9M5zZlee3j5Y93geLgauQmfFv8XJfzcODF+jNsEql+O2z
VYuMzVY+ewY5Ogy6E89BRQ0e2K5VYyo5y8dwzOfQzyiaOBic0ltPKCQ7vNzVbXg90ulliadvUTyj
Im6P0PA4BMY+SAW30zl6t1HFJRCH8ZNB0kTP47UKCUm7lsDQy86h+YWwyX5arv9uRvUwamBcROU/
RWMdpEsZv1FLWMkEMsKhdOcm6wtkMRPII/NSX/HGrhNXxgcPQqN56/l7YdwNJ/VmXoKnmddpT/H+
uXPdhuIHC+i+VOWhQJBpBdqGAbkGNDWPur8tx8yLzb2Da2hKwbkpreXdaYcMlf6Vg4xC1m42ld4N
c1E/TOCD+8t0UKp7n3v0i9qmPMVoWZQemLDsV4+UUdnFsPGo3NN2up/dBxgdPmFug7Q6ysJC7XB9
JCOfbwdHB6lVFC9c2InXT0cGJ9Vg8GGS6OlvsIW4C60GFFcmD8Lp8rqGPNO09icp41E6SU5SiV5z
yumI2cikhwxK8Xu0v35VtM6lhD1qG0f3JmQpt4ZpQ+hyCzHsR0hlQNdp4TtmrL+cqjMow7r72KZX
kd24mRLse1CjAmznZgNdyyxc0IH3x/AUzcvLHAa3cY0mCRoUmxZnIOUzqgszob8ImQA0Izr/QJxx
X6NwDnS3dTsFbCdFmQKFfJugNQEG+PXKiuwnkSE1vF/mClCTORkx/IC7xalY3BfOnF+sh25nrDbM
qMxh/bYMG9hTSuAEtO1va+odhsjJIxNjyjJsIKF204ShRFOHXBEMM/KGDZmqxtcCKji9Cq4rjvxV
T2JvXJpVGE4OZnjs3Xa/FFriA4UmfaihLqOU2RktfsneR0tbeDupIXdT2Sw37nBta0yvRHnlqftx
UOgCLu4evDBoFAR3Vlv+nOYwF/GwAQL9JsCsqJWZovzYqij31gcN/Q24lMeh9Xe9iDKHWA8Q5jlY
3OyckZ2MmQq4OEvIXfj3LrGzwocyzBxZe6TDsBSfYpX6Q4sPtbXrzeBVG7U8Km/E/6fHiHEvn9rm
vayjbyGg11nntytYqJo3bkT7FGVBl2Ict68wkIECLA4rd4tMdMjfwgW+GU4A9dkK3UOXzlArRI3S
VHVednC+goK/lwhav0U8ul5i8+ov5M5XiDFN7dxNNIaBHX/TpMIErT5g9I1vEJ+XF+G0iycb48ZZ
jLdCn0Z8xzNn36fS/VHpQW+QZBZJA0QTGPPQmJiGLeVuXqBWjFEOzNh7a3mwnAFfTJ9ZlgtQtabv
9lSgXS9gGiQgk4k2ThR8x4eft8UTZ/a2caNd6eM0RaimymmLjmQqSJw3S+MkFGTnskQh21a/4FSz
09zNBi/KmBVOGE9AH7lRdpexCfMur5uK62EBMFIY9Gd154S7oEbB5viYoowONTdj4Q5oIynkYR3p
T4KVagOwzHwUM6QNonAYNqLvqjsgnljiFOPryEKeQWCapY5Ag7Cx7e4Fw6sC0uTKyRrpVpkdVPpk
uxLqQza6T7T3nmXButRpWW777Xtj9QckejsE55xMvwyfIDwXbsdueZOVkxJ0M1i7VYTtZZwBGAuw
OEXnFZwIhfjtEI5UA/znyj3MPfw4RXxw0MlDz/xUKMjz9kyng3F3Iyd7Dn+mukYC1DUDMmk5bIMG
oiiOwrxyTMyIKtnpt8HY5wGZcWDt2w5TKIrvnbb8pHtU5R7BPGmCc46+tf8uP8eTgoDc4EO9rO6y
2uLHDlgF4kwDmOjNHnPBpIKgONPiZaLWdlyZ+3A1WkBNa10YmzflNxtytAncZa9ao5+9ajmRdeSM
2oTqZ5cAkydFAlbogYcMswWRRii4rNdx+h/GzmM7ciRL069SJ9eDamgxp6sWDsC1k04VDHJjh2Qw
ADNoLZ5+Pq+qme6sWcysMiMYVO4A7N5fUj0x2YQYGBderLMszH1t+yGLFE/nfK8p7+iNxmtqul9u
UF1K1cRgHzut9MCICfUWd0A52ZesvD50A0os2rmLMzPYqtHc4+XkTTMi+Nct2y2RWMWxMeV5hogx
7ewhT8A22i36FHiLXPwmuubgFXCE/XCxdZ6eCT+dJn40iRlKMB+vQ5SLncCZd1kOiAQCFKAjUJp7
LfOXanquWCxUqUIPsLDLrxnoENwQhafzz8wdw6H87qT3nDTufqi8e2PuXwzRbvtu/U76cWuNyC1G
Ga8itTeqLt5nIZ/EOIIsfYuRh1whH72p2s1Nvrd6AjqAGFRpZEx2XMld8hbUl1KXu4HjpZuHL7fq
L6RnRWi5GUy9Iixb6ndK19x5k34hkHGz+mwVgXeELDkM2bAb/Rd+76jKlsfRglZKwXyGj8Fb4v52
NZvBsfWGOyRUpyqxf2hm82Rg4l9hEfvJOinHOGfsKdPY7BzCwayUmRHMGzizz5YToejnIqkiZU3W
0eiTez2R8ez7kV6DMhfJs93qCB/UsQ44OLXxPrWXUwY6MfTU5+ath9gWzFtbT2L1P/PE3dzUI4Em
91pA0/qsP3epcRLGb33ND+bqngYG7Bo0MFvQIzTeDHxS8yz0xnfuhu8A3UuZQgObxX2+HAb3CrX5
lBJvJpruokhursvluljtaVXHAATFX9PNcmMahbmTkAVLABw31dahSrRd63VXq7VeSNklgxrE1J+8
z7KXX3UuHBB/twQWKA/F7SUais/cr595QkVzPmwrdFULZyahoWEOJt5J/SPwhvMg8pOh0id665FF
wZm4U/7TrfJXk07HcFDykgvJ80F7CqTDvTcdK7jfeuAoQ4K7vREsqTN3G+wwNGYmJzmvkbO6d9Kt
WEKqnQFnkmXVqRLi4NRZ5HcDqB2EUsqrWcozb8+VS+icz8vv3M2ZHCk37hr9R0lqhGe0v2ezBYda
2nhyq/fArMEBp6eRVyajrbVPGroUvPVZOBxgqVkvG1e8Njdcz+mejUTA9w1x1nR7aYo2tAdzNzEe
b2rADj41nHAjD532YDXzFR44Vrbx4AXvtJnHFtR5Piw/jBlbz+ilcQkMtvpgvwC+KeWWOq9swPo/
TvDdtYE1p0t/1Gt1MMxxm1qPYsg+CGYIvfph0q2IuMdjNlNQnQlO/jXSRBvXCyFLS0UbfBm5Ytq6
dXqyLPSx/nFQBntMI+64D09wKXvPKl8yZR0XjwJyyekSDFsUKKFY63vNXTcWxHDrvDRium89rQ4B
EH16hHRaF3eNof0qeTSAj9DsIb9n277Oajrrzes4crSyf1SDvOpdjm0OokCtd5q+7texuBuX+i1Y
rANUwaZBliK6PKTcDTk/gGROxEfCFKxAhMcO/DnLv0aiScHHcUxAJgxW98W8d+TiqkkUzU6etF8t
Y9y1Zn/MWu1BN9cDfZs/3H7eWNnKxnxva2U8t4CjjffgtfM+LadNLg+DuDo8LROeKShJ2vX3mhfh
uK7bFvVtXbq7FC+7np+q+QcnxpHT4reYktistY2vv0g/2MuxOLfLGFdttwUZflmHblfkM5N+2set
s/7QnGmXkjqjrP7gDtmWLAOi+TguILZ9xhBjfJ4054JxI8pG/8EGByHJa1O0H26zRGCLIYFEl6Vy
Dk4nNokY49nOPnIYFLsjAIYgaLsPNvlqR2ZvkkijEUiUxU5tbFMizvRcRcY/NreZ1j49eOk1/TvV
tF1eMCm7Nfcmlt0TQXvbNAFDb6br2MlzT9sWXRws1RobuGXHPPiiVuLcnccWWFM7V3bw2lfBZUir
n0Atv+YqOdt0mYJTH5R2kysqLgBI+Xh1jlkG4djqcRpctcn+aUl1yvNpd1ty9FruPLMNl6INsQlt
IT2iytCAi78RDYd+wN3eWb/HQZxasE9NeyFOCF1BPV3tYjna6CQINnssTUduDKXuJm8892790Co7
TvvsrCok1JX168aJ0EpwnWzjdTbKPVUmO7OysKINsPaIeLImxgd0yFEBZUUZK8+MVic5GrI4duJD
zNkdhxx8n0S3UzI9Og/Yqba34Hh+7VfLlo+gl2/knbfoh0DUZsHzqLTjHBygmYutl3ShmF6WgsPJ
sUaeZ0gxJvU5Q2RXS30yqdDtmAw6MWKSRnIQ0xEYUqyFmIoUWd7fpR5IVXr3oUQLeBmprB92NlLS
rrNJQKDnw72j0yWa9tRvce+6z2ZKETWMMcIFJw6ACnQa1BvUGnUbmakLblpdUjBCp73zxLlIP5su
QeiFg5L/Wh4qTB5Jlqg+TGoI4onG99VQR2udeJgFAAoWHJia7ovO+llpRHbmqBqoVKZHbTlXyg89
91RoJrvodTBZN/Rf+eLddbkdE7rxm+jfOxJTtpKC5DpbOeL782R/2grlfjbHas02ixAbK/091Eus
GT186G/2uI3ftF9SpdtFeGd3zkKt66OiawDB0kvOQO4HF8oyw5RG2kjPnQ31Q+eBCbdEwrgxedr1
WXcUrFi+hwVMHYSeEjKVbWTDPeWYp6X72bcEGbW53OTm8Ay1Z3MwzHdjbn26LSfyOlR3jMJvZVbE
Y8KB4DMIbHybKdZtho/caa+2Rv5LjUvJ5742xKdbomJz0oapyK3CgSCQwMk3gFqhpacFCakqnozh
Ye6zl4LChaG9IdbZ1taQvBgyOS5d+trwrfEp3y9FfU54QScEfPqgbqKWnIzTetN6ftR2j4n4rOVb
7eihfSPxHB/e30btxGNloMSbH3/ZOUV6e1GX11ka7yno+4bMjW+n0QO+ygg/45r7NGGY6uuPUl9e
fdO8Nk7zJg3/3Rl+gD3osbmInVD6tnDSV4C399S/n8vsd78sL2Wx65Z1m7XPgSXf7GTemixDtXwi
Gu9Nn8pzYKD6q4yPXga/8IduauNEPknY5uKb3qR96cpPx2vNnd4nPKcSRClBEgDejBmHWvEtquyc
CAaxUlvuRJfKR39exHt7uySzon+R0vL3RnJrMiV2AojYlLFPDfdDX2tFJKHxo7JkRmxXU49r1fkn
p/ZJ/Kr7LLIVYo0+YyrUZWqFzRy0oSAafF/OKTug3dfs0Oz3i27mkW5lzSbz+pVVoklOi+40m6Ds
m3A2rAbNNKWbSep/TLP7sS4ktMK8vXsmb15h3FBts3osmirbCm/5mBxDIQaDDNRmnJjl7NkbuSQv
Q0P2WakNTAxmc1lnd9g1Nihop/oC6dN8SgdtODjY/kJQhmqreZzcKIdv/bTqOhlQ3+QSIbUs4Shw
L3AlECXnCb5MAZnlzc79uPiP/ig9kNTCYghrYsShBlYxQyJQLM2dn65nt8ZgZSgSIoZq3I2d+5Fx
2jFr0iTnJbScoy2GvUmAB8tPNM3RkDG+S5sOgbreF3BOtJoZVzMLHkYH/Npx9xlhWSF5pinVqDDr
/vDkl8O+1vkWhOnV0ty6fhvR+HeY3OTDByvxgERUJ66aBnu6tM2jO1jnoB1u3JX2nEt5WhsvggJn
evT6T8UNMJu4O3MTZGfaeHZ5x5cmMo3XNBGW3KCYbA/ofz8xDuhhu6ZzvBast5Mx2mHqFxB+cxs6
Qifoyz/w9vyyzMrdoTo/lG7+MKl6N3rLA1BZGbfI1CPLwa2N0AOANau3jpmfPabbG7P5PC2YHrL5
VZIus1doEGnoyVHK+cOhwDAHGVs7IWEan3RguteiqIC+REuO44hgtVdZtPI4kn52oFH25OsIS7q0
+0VtEa4+1mj6A/Nno8++5TpfVN5tE6d/HEz9SferX/a63A4goDHqqwYSRuov19Jm0vnSQ6lXUd3a
78J3GTcc7WiTlLkZZINddiy+DekaSAUnb9NVzARVCbFbZly5wv8QdqFYX9eDmS5oCPJ+PhDMc1+7
6UVV9a8V1z4g5/DJ6/pFrY0errm34y+vSOXeb/hWdRtIqBYGgmrDtOkkeAj5uotHnsUA3TG1vthg
FBjDKZ0IO1TTu9Gv5FKjc1zXj8xeTdCkYdtgSIsCIe6qKruYkscc+4vcjIXMt8OwZggrk20nmh4d
QsB2ZbBxm6pbIvIcmtDm1tqovvrohfm0cnOX3Ni8i6tEAM/NmJIhexgs8OCpTSR0IPq30hbDZnb1
b7CDOV66Ej2lqH4EdXdrkYc/Eqoi7bXP457cpk1Gq6ixBNTABOO3LFHaNJOHSLuX94bX5NFYoLGg
83XfFfM3+/+0bztTo3ltfMh8dw/ZzWKUHTQEimFaT1F3gzntXAOfRxpSNNoR7usjt/245n82akK9
Ms0MnjZeAYQ+F3IR9Q0lh2hFRp2h+0brT6ZxdurUitZynHgomCiM2Zs9xQPXyrQtBM82HXVO59xh
S076nVjq52rOP5jMgEVqY5fTD0JCCaPlmNxZDbsbFSKbCZV0WMP31kTKbF0hXtbFve9L96sk+7Xt
qijPy+vY1u9Nj/yx0mAiaUGKpGK7Mc2nGlVZFHCpRVPnUNCRCm1jz9WpKcSdHQzndjZPqjX2lj14
oMtvNErr23xxn2ilfhn9W149xcrlMnxlQ3q/DP2hVN5FKXV2igbeR017OzWurQQJMc18R/bxfW/Y
712RvK7T+AM/82uqz13o6dYJsnSr9xowc/DLXEbrkE7dHC0mSK9UxrBf/RHQaN1Zqf4Nq7VRzroL
SufQujm3DM1NS5U0EXHSSBW75OqVROvhLgqFPRy6ekHpbrZv7F9WpDleB8rVfNQZ/JOueE5CjOGB
KR6Vug2GN5Mo/m904y0Xh3La+zLzUaJDQpLuqkeZx4lD7Co8i7pDpsw8h8EgNHvZsarbpLqX088U
JfXGWto3M/HTiOqux2QGm/O8PuEBPnrbpG2KcKmsJm7J8+Q6tWGO+qfG9I/9TF38rc0lzkYuwEos
sJQrqrO+fEuW5Drlw1FU7dcIxzVn0o46hLxgVETDi6YU27RG+6zTUULKyQkP1b3h179XHXx+8TAj
jxpDlGFm6aGupkvHx8cO6qOzDqJ2l73bcW82AtGOxDXUizJBJq3AkRTQulb2pyUP6kg63f3k9kcr
mQ8rdzx6nB2NazdvwHgqLLeIZ6NqIjRy9PzCjDua/6gq85dhdWlENjGnt9IYQwU0HGAoYiWXM7oa
ec4uWc/DqXSyEOxVknbvPaZEB2yaNdmrgGuyg/URiH6QTcWLnMc47YK3TnNePSOHUxAXjxPWk/pD
UMgj5YOsU1oOo1uhygVqf6RR7TR1CBGImuUZxpCe99UDmCFgTgMONMPET7Z8b5BgrOzaWpJ8YoKS
4WzyxALhRotpHpjCIWPnQT71PtE4pHz9NEpzRq/jxgO/enHT6S4DucuKNr/bYqjcRaMKYFRbHKgW
MGbX77sgxUxpVu050UeW7xpxzui5CmuV8K6DNXj7VtS3CO8H07SNrVG6L4Hy9QNWoiVae5d0VLNi
oZMG92PZ6FFf2AoBOGt9iyLiqqO9CFHaZltlAP/mK2K7qlkw+aMGaWZ6BqZW20+dm/D4FC8mlGet
3Pd6Buj3rfQHFge6X3Ny/fPsB+KpR73NDylascFgGbLQBaQL8jv/ofe059U3r6Nn/wgQGDpw/N2k
oKUnk0HD9C79uj6PvXdaCuouXXXTp98q261MRabG47tuDfjWVH/v6+kwIFm0Gu9nMy1vXmDq4I3d
si0yyQZBCvZeUtiE0CRhPisW2A7DGmN/MqewDerzaJnPbuLRodBWb9AIdyOILw6QScTjqD9lKXNf
7Tova9U9dRz2dtkdNA96sFv3t21SVfJZS7W7sUxe0tS9iEBjYe9P+LHOZnsfoDALzRbtfl2dyI9C
2ZZrPIYLGXa23OodsHE7X9yypM+2mD8wSgWqfaFtYg83e8Qz9FhW3F9BfRpd7azM9kX3mJYG0A09
Y2g13UoAVonr6iw/e/RJYWuXEGitN8Mq9BHvEHu5HXJVJickik2E+/+lz5nWM3FKYfk6pzr7KCtZ
aRNGfyt9cOhf0i3ntUyNLzQY+95KT2PV3EEAA3lWYzj6/WcFtBpppnY/BzlKVvWKIiPMS5q/sjhP
55fUUD+rpgfpNfczSf6AC+pIGui56vRPR3XuVujJ81C5Z9QBMW82xAyzoUJj0o7gK2C1InC2ptdF
1YoWbM69k9a99SPav2TMTxRVpVSpWKEuJ3fTm7rBVFf8IFz91dLcY47IBV/Qq72YET009xMjA1iq
z90CIV8Ug88jVSpgBRvirLPcXdGzjOFkTK2SjU+9ipvMwK6OYxY8k6i8a4M07gznsdRzFLzOu1rR
3SFOPyi2bk9z9oE2P9vo6ianiIwa3S6amM5Y15g+L3wFHjpd+zQtyR47y722JqAO5U9ROHvbdhh3
vqoGEovcasTiq3wde/sD7MPbFHP/yan8VOg8vgNUrK7z2Hl+XHnelcTAXx0KbIhF7ZuZMB7Ibi4M
/7E1gYaKFEqxgyGO+55c5mlGNpRgCsoqtVnku57n+TO71EvDGsJRCAduqzD1tGue+3cqG9E66k9Y
+h4BUKOmMimVol9uq9jhNw1utJ895DeZnTALhkC2wJMQfpmgacVlFWjmbswbJlSLEPCVQWXtpve+
cXe2tjJJaetPz+DkqYP04RZDm8yMMIazpPgC2AQWiJhFta/JjKxKLxjJx98Wp2TozhDrTVPs01pc
5i5/qoLq1Ab6Ci/Vs51SPgSIP6iozwbgmoIAWM/09g59X75FO1YQ6JDaenHUZnvcwAkcp0xCpNWm
FidjeZo9DVZn6X8mVfvqtZa1o2p4p+WcDS5uVgxoh4bxtK6GqHGtUNKhsEF9mGKwG7J4tNcfk9A9
mPQ53RfZYnIzmOaJle3Z0SuIXbycGIZkGKyoxqvxHRP2dSIjXBv59FJaw17hiNyNSjxL1zuKmnk3
SC/1QI6XPYx7HmYvXQ6k7y3HDjq5scz4BqCbaQLYhaZw0qaTjRSK9TOqahtqgV8sSCNfLhCyAWiT
00DjV+Vyp5Qfa057KltWVifb2K0W4yExgULkQSPSFpEQ5pss8MedZhGEpi/tdakX+FyGyWBe9iiq
d27AQREU1eOgzRriXnUq0wXpIK9jneoBl/2Ub4xmGhCypi8MVaHRW/FoLG8GMxkqQW57K8BlMjba
ckAmh/cNrpyiAFwdzoRSr4CJrVXxaCzWxG1rPlCGuddS92sx5GFs4YLILA9hYydmBX63dHLzne+3
OPAGbn9W5no2dtQ6IgaAbo0GbkqqxKM6y4717N3BmsV45CL8sGTWGz/npowJMMhiW3H86TWD9dos
3SZAMBGJdK5g+Kc6TDORx0EdsA66GjOCEkcHqnNAOBr1hr+VAkLPdgnmTZ8KWos4tjpmRcsHNjZn
+9OdOUDsHmzTGLmiVi4b027xucrqkWBjNMGkygMPW/4U9xa3yoBxZu43btu44ZLZdzVFbztN+I8Y
IjmKchQP+oDyR9Xrr6TB/SRF+9xqmR8iSgWbS1K2kFE+CMe5Q/+9U6nkdEOCBKjT7eyMw3boWRck
AU1lP7KPF8tLZQbfNbKYcCiMS5UWeytx+HGqmGTnTerw2PBaWuCcBxekMKwy1nXPHmD702fsSV/2
6D31tf1kFt5LwEy7MRkVLLvdu6N9793oQTaax0nlb4FmPC+e9RlkzoLXRpxWXExs4M3bMGEKcOv5
6s1UsCmzAW4bp2uHORhsOl3wj80F4xZPdrqXVVR7KTCmUD/dmR/rpirC2hfNVfVlBnwv3Xi1nOJn
0gORr6JK40SgXvftrT65w8Y2xSdz+boxPdHtKsrTN1Sh8bH2Df0AGUTpm2GL0O/8PSSZvQuECzax
GlMEssYk2kyvUrNepmY55qIA6TUfPbvizdYZj1vWnaXjMTS77n1ng4U2iHICsYK/AwUP83eL8rdc
FRIcQ+cQ0F9JdGpwe3Jgmr1G272RbEUOsGrWjyy+DMGBd5pwSSj0oyIdL760zvYU7I2ZZcH0rsLW
AN9dvkaWxoxBJ4XcDO9nJNkRGTKNvVYmh2Bq7hOyR4DDBEbKdfgCJ1FnLEXVKeiCX1LPakydGXr5
+Q7p1Y4qJwMjlkZQXZbiA0YFWGji52gjjsOFsIa9bF/roXtv5HIhZ5kOpFaVW8+sAcV0+ctMqm6b
WUxRsJyTrp8oAu9j3a380CY52yyQIyMYZyEqV06Uhjm3V4+UKPM6TzIuyOQjAUtGddlCEtjpuJFj
q4VdQtp2I+btipgZMwgcs4bcnuc7ZhyhwWH2AxvW0nzp0upv8AvLFzZ16m/Bh6zynPjdZ2IiFgr8
iq/m0U4uU46NEVV44+pnFrG9biBS0JoxroviPRncnomZYSBTM+Sbpu9s4UpCIzM6uhbJ7dCwdGlG
mVzSIni2SJKFT3PYYnFlYv7T9C0ogwxpGkPMk3ldqLVQbnqTQrMlyK0gVRYPb42+hI6D/qCTNvdT
1npf05JnEbAdT30PZHUxZ6yYzuSgzvILf1tWhYqNTH5aZPOEmiDn3a1Usysr2qjmZf5s2Pu2AIjP
vm6fXddmnReZRR4c70dDsOeH4ZPGNusrYl3b+g1kZsMAYcgrtelcuNkcSeT3PPjlFPa536CvRdIF
3rOvNQ5IKUTwZarUhyrskheuLQQcgbaEg1fGq8UZojVIUryWYrE8g+NVI8Sdpt3TCv9tL651ygaW
O6eZOb4aZHO2LYd9VUjkBy04CAxnvaUHIAs54IoHjrIpMrL6oVHGEqrWoS5RSTIMwCl/dJn96ODB
uvNMu/xJQ48fagEDtD7VyV2ZLxRn1caw9Roa4rk0W3wp9jNUMijIzLky5Y4W9Xb7gNKm3gqrmiPd
HQt+QGaguuMKmRM18ThyEnVEnYdym/jNcUNHDwKQnP6DbpUXciu9Z1c4ybcBX/dIUivX9dzNwbZd
LXMvyiGNrKkFmy1xIjQVvipHmgP1PLqzLXvEU0NFToKfDvW+zq3xgW5YVheuoxjU+5vjtosdf8Wc
0qWfXCrToQKFvya9s2yF6Ku9WCqUtEZhbdfW/rB7tJNtCsKHG+eLfrcFbRkqgWGCSjfdgmvGRddV
D2n/UKzZEqJ+QFdN+Qw1kfOU/M69XPs1dOOMpt5u/ZPrqDZi1G3fKoC8fVHZY+Qn1EpCUw7WD4Df
nilDIjoxetGccIMb13TIu7vey/wPe7E8Xum1QSuhaeqZsJDidU7t4izxTTNnFBqaGy3p4rRArb3p
rPT21OH03hGoNu8rrv8LlwS7FY8ahh6PMkwL5qOoeFOWztAowWw9OKp6uaypzY2AuJHZrEXPtbjp
0SlNcRlWpOW5dVOdNMlN2d1ne4PWqDh3smmHMAN5TTr6ZkyMnPNdzQgKZIUGeNSdiTTFsaYuZZBR
mbTuyevAAtYsW94mo4XhdhlT7AD3/jIvxEm0akJeXiasBo1hvLWoLoGiAvyklt4dirZFryBdvLE+
E6eum/61U0DxIvXNvZUjMZhL4/bapcsjf9JOerfWiDkpxCmQ7ZEmjQDMtrirJ7b//VTU7i5reTnz
3C2/BqN3Pv2xmLYZBZW7fk3G5xIM5971OZ15ycQT53d5gf/gAd62GFy7jhUIFiQeiPW+a25ctppp
7G1M7WaRC9KzX+rBqUkT4ji7TpISkOTbUQb+IZGBHpM6yZ6F8DAKmrE/Z2rAw7+O/VFMRXbpm2b+
LXognULDxY7qJb/3enwQoiu7k1tQ5lS70qctxpjvedO0o6XZGiqP2ruzErQ7AeaE2JKZwdxS4HgG
7T0ti+qx9q3GE/kJzlE1cn3plcGICz4SpY1a75Emw6czwB7MSqe+ZvR5DJTWdCL4G6h95PEiVt3Y
GYlZobtjpx0s8YrQDukkwS31qVKTttVLIjjaCurXGW09zFoM7npe65yXjv/D4p16GubUgfs2eNVs
AX2G0T3EYD5cKJ0Xuww31RaHU0o3eC2OBk9wjKeq2+piMWJlCpYUfOCXpA6Gq40PO+68ydgbVk4B
qGzkgayqHNfYLLfM98tuyJLyRyl82ABEoduyTa2D3XTqflKCa/sm5cwxihDaY3HHW4JtoZureFhN
b0f6g6AABJ6um+ZfzY3Xm7K+PndJ4m3wIboRTenBKci5XwtBmrDRgVjTJ6ouE/Qm2YmzYhm1evvc
No69Q37c7DUHIDHvlyHKJhdxgnT0O/aRFZ2wQ/+r8gp8DLnc2ihVsMOr6h5p+YMv7fZpMNR8gA+H
fUBpLyJyv5DNYjCOmJLaPByNBjV/Dn8T45jjcBvQQw/befXwB3pZAd0/DQHaGD3HFB/D1TZXp0hK
3I+Dyi+ljxiTqzSPjFSoj0aUzaOi0HKHH3PSVQSZOBWEK/Coqb9ysIbNJJb2UNVWcFjsxolJOxqX
DICrKjBDiSIH1Ja6uLaarC9ynK2B62gsdiPx6yIchEapUo/3WEDtpsuP2c2dR41DRMXa1DoDP6bO
/j4AUODQ10cTpI/OdSxWttv+7HyRBVEpPIzGKhl1Wq+yzrxLSoGDvmGqA9I3vDE2usFfwGdHRnqf
DjiXVSuTPRKnlgEh4bn7uFZB6e+9SmnBxq+H5olMl+wNZ7ExHYRVFumWizRAWmp6uXdGhJBpP0ZU
YfadpZGA8UBHYYGRcKXw/l46uVXkSAR4n46kyrSMn/aqBiRl7eS0qDSYaOKyho36GmglSxC5BC0n
WqrmkeSDyZlvlqTJe6mcoXDidClUcpRWDgbi+bc8ya62Jneb4CXgaYPz6iUz0uRD1EU7xM6UBY8k
YyE6W2oHlVjf38yIyGDXICwsaiTZm9gj3Y3iCm82Vls/kcrKNFmU/qJCOWTo81hrZkz4erMum7ZP
yhaud+kn7XsskslFFNDZ6Z03ZEDRGY1O1VOy3tquSFDO/IufGBnwauKbb7ily6jqSz9e9YzXVkdw
UMdj0TY1kNAoh0Nid3INcYcQJjWZ2Alj1NfEc/hzxRvKOJNb21ZJPpf0yME88WCp63AVdfIrKTz+
1/I5GiJ/4Jm6y5rm9kmUZYKRmnPZnqnRGqpoym+zkaa6xn8ivWN6tthWn+e55GJWbk+FblUvq7UZ
U7uG3S9S6HPFf3gUODOSqS4h/Gg7IU6hu6roDELBUAKq2CZsiUV2Hm6CrMQGTtJ8XGuHqpj05KCJ
oMqPHvMCaqLZxcww+hhw71OuklsqiGXnu6SfHJLNLHP60r15lfH/IPGXR1yt49lyReTnmBGyz8Z7
shnFUpzpHd3cSe9HNv49jdgA0d4WcmctNmlOTBIRFwp8wUOWDuSE+TEoi8O4ZohunVDCgTlUThYC
tg6P7D/S2v7ja/6fyXd1rQjJqsru7//Jn794PVqZpP2//fHvF/nVVl31u//P26f9n3/250/6+339
XT717fd3f/mo//1f/ukT+fr/+v7RR//xpz/EHHz98jB8t8vjdzfk/T++CT/p7V/+/37wL9//+CrP
S/39tz++qqHsb1+NfKfyj3996PDrb3+YNiFo//Hfv/6/Pnj3UfB5L+2QDB/L//UZ3x9d/7c/NMf6
q45N3qMP0TSJ53bJ5Zu+//kh/6/2rdrKs3S4CBcS44+/lJRKpXyapf9VJ+D19kEXtoE04z/+0lW0
oNw+Zv+Vv/ZNPmTqrs6/+uN//3R/ep/+6337S0kwQiXLvvvbH7cihH++m7dfzkUorBPseQusp9DM
JH71z9Fxi84KKBv2Ha8EZc5Y2q481ECAE6/eCT1vn5qbVIqfZ/1/ZMn9W7jbP79zQFW4D7sWuP8e
Nly5/f9i78yS5DaaPH+VOcBAhn15TQC5V2XtZPEFViRF7PuO2/QB5hR9sfmBklpZYHalSf04Y22m
B32tioxAhIeH+3/pVLXHCwNICrm0pErls0jiWV7RK1wICf4cRxNR4BZVTYR8tZih1OU1eWaouLSS
ogZ6Kb6y1JiSdqOpAMrJeYS7FPjQ09k2+HOhzxdW/+lXfba08xc3+UaSZCiaZsnLpfUg0BVBFE2u
UAUahSZZ4/It2xAsKtIhXvTcI0cRkrsZ4Z7Kb/FVRQEMeTQTp8IHqag9OAkS7zFohz2qslSUaoMW
Wjm6VtwRiM0x2amI9kC48wXalQbMGXoNtTqqwAWQppKRN+mGm0Kjb9fFg3gX9FrxpBDx9zl9L2eq
WtP14rH9HEaTV4EsF2EURH5otm/ootPEiEtVg2PVBg9tEOe3pTwKX6MZSSDVpfC5rhuavznsjbfa
aqTHpGGOt2nepd5WrUvJKdRGv40r87vQGwA4k7ifnqmBPrQ+NogU+n0jnIFGjkD5qu/Ghj6rh4Yf
HjHNPtT78EvRVNZz6CnKPjT61G0lIwFwDzHVrrpSNZ1BFVBuCOd/bgqEwKwt7di6febSKhsVYB6u
jo5QZNaLV7aed5LLtmoBWFjIAkJU/1QNNJZXXSsBYI+DcojekAk2EhtzVsjvqAV5vFca8T40sZdw
Dc1gDZKp+BKLWflFTlTtUe5y/S7qkVUSOEYH8Md8r6GatB9GOlDBSCIVaPhQ1I6k8o4Wcyu4U8ax
XfUBQm+C0mvHpJb1Y1Po2rZSmxl76GfFpmjNul7RVgQrUYoTuzdtxGOEkPxuqHzTaUHIbelPKBt9
agKXC9367vNSv/Wh3P8oilTfZ9aQbjMZWsjcp7IVrakdrR2D29zI4q3SmtSNufFDaN9wI0uhJnMq
OmCMaAweZfTsqByMYLXUUTTX1tjC+lFMy6mbkvIUDEvKRTH0EVKapwZtwZ3XU3acLL86GhOeWyuQ
MTp6mLkwnhA4GjepgdTVJPuA+Zo+z3+f6Ds6oCSiwQ1CKWqhiHZAdgaj9YERCRWlPyQOqTELkxne
CGYpnRqqQjeh1/WHUekUyvr6dGvh4ndfYp9sBy1keKSNRmNw46FJ3nDU01rXl/yaGwkyfhhXEjup
KZ4jxa8fNNp19xKJ8K6mVE3ahny3w74RPiW+0ToFxrzbVhyQ0yiaut53RdR+r6IZzw1OiG4zVUA5
TOIfY9m0x8QqjReFLo6j4zfyIHSBBG6gS8yDBBBoA3YWaQl9kgKb9Rs2plSC4azL5jWF2PGDmgSk
NkHVc7T4R/VZ94Xs4PVAYSVaWztAjnQcdbM+9FMkPIsy7BkpDPptWVUTWGhaPUFe6NuhAN0lA6a4
SRPVAGpQUG0UEmqeaeqdCPPwsvh/+VYbcn/sepk3Lpx46uRleFCMcgAv1Fh31oTqh+lD5xbJp3yU
DYLejsvOBNHdeUd5lJXbzAjlGZw27QZVDu6nTg8OBbH+NHaFSD0QlfBeiIfbupT5sADK4lXsa8m+
qERpLw6h+hiPKHX5/SR/MWKxvg3LEldqJLcAp4hBia8q719eX6TFpgqrFaznQdZbKODSqDUbY/Km
o9UY7WGUodHr8tDuEqUWXvg0aMcE4Wieaj2FzMFDH2dt3k3bttXyT4UA9r2teilBBGxKbsBaptvY
i2F3oIJCaMN4KnvjZzdfdZjt9pANiDYQ7ngmJroQfKppVR7SrtJXk0KPvcx5y+qsiTv1ZoBUZmvY
vRBMN/AlORihFFD6Dyn5DKXZHD2hG9zUq8NNwmZ8Mpq2tbtoUvaeVijfraaW90EAcCEqqvRmqBqE
hVCIhJjaaC8REf+OvSYfkoLjNo4TxJnRJErrhKy49b29Am16b9V9tjdGH/yGl1vWUc4hRKEUo++o
YdXI0whwDBuoChR/JZhXUWHTLoczVJuPtTTkW1+RKgdHgxTNM19FOzHhwRR15j5Fv86tKi15o09h
bgzi9m4sJ+nYNsWIJlvWqk9UMCJnmATvCJ50OCWQ/46WNRg7RY3aIzKrtPBEVQKvGMuvI2Vpl7QH
SIIaIIo5ap58UKQJDngZqHYrIpWmKm25LalNnZI2pG85CTqVdzjGnzo6Mjtv7Hns6+VdIip4ilup
eAPE4WuMMvoOqy+UxLpiru9KcmjHTSlsfdTKttDUlVNldrTuZUVfBw3QbKNR9ZOGk8sjWTg83Hgq
7GZAlDANBoFt5yEiZPJ0bXo15bkp63ady8J3PRGK2zrOIfOTbz6rUo+RPJrsG9GSOaCalIHsFa3N
CBF0JYSR+srbsT52IRDzIs3zXcPr3dVGQNeV1sGIV7Vmp8lKBwIx6JuZdqVthKlp7hWrRQqLNs98
yVZwo2lt+s9lECEmUIHX5BVVWPEurxPeQGqE+pTOnlxV3BC0rdlrD4IRpSfsP/XX0hCErQnR/DZt
EvElzYaim4Wa5i0woSpEXpM/10rCC8oIG+tLgg7NSlAUAehxB6qTPlqcr/WK6gL97lwXtxENBTAe
Vq7+wAVRQReWN3bkWuWgx46QaGrqluMo029oRbOyI5KAwI6lFJ2TzMD2ciWJSv17H05YJY2hYH6i
lji1Njjb8k7083yPzKZ8l0IDn0C/hjElsk4s34QG7MSG+pVO8zSXOokSTMej0xNjc10HU/W9SWrt
dzE1Y0oCiaXuJxoKT3VctXtSDPUU049S6XJQiVqlqM06tClRRRllv8T/kNLnLu0DyJeVogM0KjQt
G22IPBlW8lUbEN4rwXgx/JLORNBk1X1jedoeYRXq/LWMv8kYyMlkW4htTAjtEc6dWVyZ6lpvwn5N
lLzY9grAsBVmDCHRoOxA4PZqPT7IemfdJmRyCszZuJ2gX3My7daq/SctkgVa7YVKY7NCu7h3EzkI
7/3IS3a0DFEVbFULIAHwxRqsx+AZMzPOonM61qUqOfwnor7JgxoRjynnycn1wj2LpImZ3lRmMyNV
G9mCeUEmyifuBrqrQm6qrwUpDGqVWZ954J31TCRPKtJiPaFQtBFEo0SSg5QRNr+R05Ec0iR7omSr
pPRVI1876FURUhuUjapBmNhK1lSPCmA5cSF8U9FKGN1OBi9DtVvwUTGK+juyuwwBOWpl6gyuM1pU
bCfD1QM12vUE+rVi5eGt3IMTxgErfi4TWf/cTQEbgjfRdByEUUPQim16GKrKOJlk0od8jPBkArFZ
u2Wn6xuINJadF11B11Gu2z2QI40eYeFZm9CfqMVI1SAarthMMcGxmvmBdWYi5YP4sTsKktjYCNMM
v3OvT0dPKfrRUWo4ADeTSWkE0kOv4fQNEal0g4jlFpSS1kKjICPj+0hNQXdT+EaNVE0CrFmhe0Vi
WbEeiHbgkEeOTrnW9JzNr+qmB3A8Dzvigmx0exEO1QFx0+xWglHkO0hH9FQOas5apnNlriIyh5eI
bAiIBJLVj4mhgNwTBRQsVcu6zyAP7BREcSEohEiMMjdKDL1BvKSyWwc9vZgJzQRcXLVHi3AAwiGS
m0+x1WRfJ2zOtzXqyKtiRIVbzg1EIaRQfZiyhE4AlVKhbHfCOCCqJlo5qMuy9cMbA7W/U4JYFnli
0jeoGga6XO/zZJBewI1hravJfkgTp9KbV5ARiu0bXv9pSrToJKRieUuRkAqpFjXA0JKpd1pOoLTV
BwNMK0eme+CS0al/1wFUU5BU37yakojdCnn5EKD7u/rfxjjx3shaw0VxGPJqM5m7oqfyWELMcT5+
DS5sAAwQipZiSQY+agY0LGlhPIEskCcKSsYz2x/pq6KgecObUbJpJnbr/8dKMW/faX84Yd1U4bfm
vLAi8aBmYf/7YswmD//zP+oL/8mf1RhV+w3fShzZdFwHdTzMz6oxym+yKmrYqKmSqWqAqP+uxkjy
bwgZEpVFDegUekCUMv6qxkjWb2jvy7zvRUnEXhbt/X9QjVEp3ryvx4hgUyVuEgUHIUoGc+Hn3Gyj
zmPCLaZh9iip+mseZGbi5nXj5wHAQhhp60oVgm+qPwm4kxtS8F304qrYaIgq+AfBr4zGMWlWWZu0
rjrDbVoN1jpSwXn3oCFZjiRX2oDjwR8imhykUBHE0q1uQr/NM6ViX9PLgXBN3ijaVFJHWGdZQXXG
RMJc3aDlMvQOYKPZIqoWxt7JuiHpTzzA+36N9OisJ2LFAep0UazFCE3KPcIEgx7C4NWzmUYKfl9r
9zBfKL+r/LNbw8WUh6+TQvxzVYQsUJWE2/Y0w0RGGuFl1B1iqQzuTT/XgV8A5mwfIQdA0czlkfSk
Goihbgz/ggSFP5O6qoBbiSM0PJuRYc2HpwgR+jeeVeC+oqqQtZU6ddQ7UNEbUbVu5iKwOsWqtxbU
fPiaj2FKf6ZE1O2gjnHG1WA1n1Wxph1B3jhLHXZ0rguygImHCfXxMOw6aGJFj/6MEMU6nONhmjVw
tCpqHCEczP4oewn0WSXKvQzIhEeDDpK4+owSHqqa1KTQG6KDlQH+VARlLU4j9PVygKQKIguL2lNb
5d4XTwqNn8yUHBhjwjvtKAIHuK/MobqLjRCyjCGZt51m3ilxeocgwF1qchet2ixAfj+G0vzdEEaw
3K3uF98pKSdg81CgbeBxI3h5W4qe991oq7o+eJbY+1SZQwt510Qu5ftMMxpzN+kmGgZRpYxoOMt1
Z/UPUTYqBX/dynR7qPUqXJlGCagCp3SBGk2erqMwybWtMf50xEENyLBTZov6dQzXcd8LmNY0RyFQ
4wJ9Dj2Nb8VeC7rblu0TrLPaCrOdjpawvAd1a3kupDujRmmxqJKbJuX2cznvas4M6VCIgLcGT37V
ewTFd3Dqg5iWbInsl+kl0UBnWuifwLPzL9SYfs1atHhQrvwe1CTV9bnCn1ex6N/kpkmZLfcHiXp+
Xnq5Bl6kwWxV8+KIDndokGbneYuOpWlqHl0ZyLE6BslSIp+UltBOf8BKI3wFIyiCNoD+Nv1kCi0N
jUkPq3KjWHinbAMl5nSrZK0V2rM8UTZZzZg2Z41WiSVmHqqvuVa27piPcbWKFW8CfitaqI8WWTsI
jgEiApnVjHfFqvHVzNtbVhFXbkRn5c230v6US4V3is0EOA3HBTQFfMUgOybhABSx74T8ldMpEGry
qj81FveYk4A0lQ+aRbF6hQKddWvQ4n2xBOTzHIn3xxxcyk52oPyChVXbAoAbqS4P/SppEHPKm74s
d2EPLAnOQu5BMA2jasYYT1H9CXpCrB0LXmgvBRpO5o1cEX6dtKHFYkda4n9tJnI5BxR/AjfZiDXN
TgeQJvepavovlSGYbquHWMaVtNag+obNrMZF7t6YzD4Raa3pg9c+Cyh6yJSKTFEwXEgZKR7j1ogC
HvpAU3UPybJVPte0ww6ANwxhPdaCMW0bs82zQzcJGRIQICJgrsKWnAV/igztdS+tbpVA1YEE0/vp
0A0mxLrDiKT43lRjHS2vIMjRcxoMa9oAXBO/xkYXJjvILKEvU3GjeGjngkVSnXcUhhH+SYlrvWbB
oesTMCNo9Be9ubFSICsOKNjpExI+hnoce9Vay1WK7nNeIrcAp1LL9zV68eINhd843VctmbsNLI42
WUK421ATHaYtHpAWmyeOBZgjIpAQOnKi6j+ovUKrCriwdYz7ol//bNlBJ6IBVga03jLoGiqvZFp8
qaB4TwBv/O9GERoPSpNrMcisUucUYfGA/LMvI55kI32W9zj6pvQIAVNFBXpqat4hKTfW/slTkTDZ
GlWCroMCtrVfaVLXpo9Wo3gdOvFjMusCmTwwo4MyhJlyiyXsYKxUyRjY93IOrqGRkuyVINZ2a4SF
zE854NYYGkzK6L421vXbMAoHCqslmT9V4Lh7aIBBjQDMgLXjBJgkK/xiLN550Sz4HyrCOL4VKg9s
VzUhFdhxAGAC6YXckI6hlNYIb1hjmpyICrCAo1EBdogYZKS9iBSg6KlZXWIdexrd00zyEDs0MIRe
Ok5xPzTgUqXMPCRyLKcbFKQgp6rYXAnrmjcvLqQBFgHlyQgkYdhM9PWrb2jpAi1tYeaLTkHhrnTL
ShSQT42EcKKdDwTlUY2QBFtpGQACdloxIz9jPUS9OdWFhh9cR5JVI+GSwqQwkopHxzSnEMC/VXgr
I5Y9oaMSd5R7sQkk5abr0RhfzW/3BJKQ7CsH8H/zSrGr6gTBDdMsNoGE4zeCOUGGWTq1N8piQpmp
GLrIKarook/ydeoEuY82IqVWyAaRzO7jxYzsZwLQpVslQdU3NyYuOwb8sTD+buAtJ94KQqfJj7IJ
2w3Y/hBwF0TsPhifpEpOnOh1eui7ZvI2vFxCFUWkQKxgLAlZddf1UT0XW/yBEnNH6/6eMore7JD1
bP17Lk1Tv6kndLiPXVsGwAe7KdPX4zAIwbHWwlY/CKCtgOENsGvZ80qv7rusHZt7w5To9ppeN5dX
yChfa3TrerfPiSsrs+EhdOpCKjq3fLbW+Cqmvh8gExW3lqtJ45Tu/BiK4HNm9sS1Fta0m5lhbh0I
lUryImpjB2sigyHiFoKM0nRY1JXkEqT1CuHqctKCtSkQW4tZb7wFlomuoR02UdpuUWBGp6SmyaTc
KZ5XCLeS6ivbSLMq7WjIKKS7//9p0YxzI5TcXeUx8N8/Ldy6+M//U2Ei8r8e37Imf/fG+OO//fON
IZu/UY/WTVOHyCPrhkbH9c+Oryr9ZkKWJhdRFE3lf2XEvzq+kvEbbw+oBDxP4CpKBv/bX28MWfpN
kWRdNYG3YCqKg9s/emO8f2FookUXWsWJmESN5uTSv02II25RkEwruIcrE4xmCbHzbGku9D6XNmq/
jDF3nc8sA/G8axV6A0Tx59YVXdUubQ8y9ir4ioYsuhDaLVBoW7HB+qBn3gB8utL0lXiunfe1l7/g
Z3P27BdwQaqhqEDGA5z1hrgCUDg7/L38huZ4s+ZVg0TTtUkvzNFmF05LM7hGeULSz1cXjWbDDGUV
/jAI9Bvtc/MkQfd6yb9QT0FAxx7c5j4hvwPst/mHxYXlwNrCarzW8MojMaGBkT4X6klUjonaX5nd
ooDxyxiLAgaiMII4NIxR9witTasKrGGjav9mFFPSNXCjsowJ+Pt9UxiD77c98Nwk17kip+iH0Bm3
nSpfM5eTFu/sn/OZr1DVEg2VF/y8f872R++nJh1FRkLKyM4oU+1UG6b778ItjV/0XZuX8Ql91pNy
p10DBix25rxNzkemmHA+Mj5rJvxSRq5RWbUswJtIvWdQq8b05sox/OWjmUhhKuCpLYoWANYXy4k6
XOjVDdrkjYPxW2jrCI/lNrgtmxK7g121CvH0d8Hxrpy+eaefIR80yiDvxp1Pytni5qohoJ3CuF6k
xA5ZWbsjU6ctB/FQRzJInra9ONYnT5m8myIT/iyBvQMjnWMvLs4b0I2liYZB0W3xcb1abdHiAYZY
IQyrM334JX7z6crq/nLe51mejbL4kBPhuzRlRqG99JIh1O6tYQGrOzxunO7WMO34ldZx4CKN5F8Z
e/7Tvyzw2dCLD9vFoyT03YyzbF4aMjofz6ePZ3dtCRefcK6VBQnkWdgbrR3TklGMmsw4dD4e5uJE
DG42iFI6MJnFl0IXAptchWEEqYJ5OoI8fv14BEm+tFZnQyw+U+/3idSJDAGsnpsIq7iv+l3p0Itc
jwc5/WfrpktQ4hWAW7Jk0tY35MUlgGp8kwyhBgITlHL4Qym+e8rbxzNarNlyCGUR7mVwYn8MEWnx
Jh6gq6qa+/EQi+j4xxAaACaqkeQdy+hoVjWvdEQZ7dGaBScQQzfui0Gn6/m9b674Pi922h9jUeg0
SX5Uk/7q+2DRAYcg6xHhEQOW7yFy6X2/GzJt/fGUrg2z2Abo9FHT8aXIlvHFwYwBJS5oaEV2JfQt
gsIvs5l/xlno67EtQdWJYTpUKerkpWkM26raVaFcsZq/NtDigGYJFTxA8WjdTIPdIUSTqrdWjLcK
2O6PV+7ifjv7QPNmOZtSicPFpKuMhALIPQ/Y+yCorqyaPKcPZwHt57JR95ZFTeHaJy99PwZN9xgF
DCWyRWS6VhnI58ARf1DzdtKNj0rBj/DO+hHdWvawR8HR0Q+hUx7++TTPf8IcR86mGQpCW0YG00wh
1MjRF4S1Px7g0g5UZYUdTmQAMLnYGmKUlBTzGKCsQkdC7GCE51dS7vp4mPkV8ctakkBxcJEtIh4t
djqtVoTfvJAmMqkvTmF300ndUM5fp27s+vtq2+yBk7fYUj2q63RN5y48XVtM6dL2PP8Ri8kGvJfD
GLSDnR2FrebUbv+W7/3fMQZw+6PwBTq+nW2CzcdT/9lGW26j81EXh6Kv6CcGYC7tcR/d4XGwtWzs
Ynd4vjj6w8djXfqaGoBS3o0mEV9d7NiSsnIbTg3xRP/cZJ/VgZZNqDgfD7K8vH6ei/NRFptyFEIt
VkVGkU7gbdb5jb9pXLwp7coWnKuPpgsnHUgxO4aXkW5ypt8fAd/ydZMGdGzDYTCljbauN/HG+DL8
EI/Iqq6Kh2bTbq/McA7vi0/2bszFDOmsjVoORmEeE32+Q3mDH+EqeusdKOWb0Ln2WLq0M98NOP+g
s3Pe48SnaDKTHDeNkz1Rhv2Coe4EwMCel9UnG4YzcfDcjyd6bW0XpzJsNQiseUnqrdZw8pFDGq5s
lgs7UhbJOCR5hjorxiJOU6ye8NSCfi3qo1NXv1O0RBpXuxJeLo+CjQgIdFMhr3q/fHJs5LnhjbMP
9/e0I8UOGidJrhmNS5eHsQxTlTGzl+RlkjN4itBPTCb/0UKEdtA53Ag2PFzTbteTDTOQN3x0JX5c
GlQR6UCamkyBRlzsf73rO0vQ0lnWof+kFQ12b+JbqKhXlvDSqZYVrjlJoRVNvrjYgoZsDj3NFTh1
N/JedsM9HqD7P7ZfZl97jF26W0nXZ1CRoc/k2sVojdIWojRrboj7cJvespK27zYrdIcP/l59Gmxh
M91AR9zlW+MOQPaV2V64CVCTM1RuJE2ea2LvN0xYTKWEhRiqAKO8CbSXDBMMr9tb/u8fH7CL42gi
BTRKW/AZFhvTlHNJlBPGwZHCQdfRTqPERstyP+ET8vFQy+rSHJZlTRdN8hXTgqKxuGdMeEe0AjG5
inbBU7idDt2qcBHvJmbla9Rhro13aWOej7c42mzYIpmBQPbwOXoS3fgQoK24FVyUTRyRavm34Tlc
m1dGvTboYkHbTDXpyzBJKVQ+00TYFvK4yev0Sti6GJCpm2lcpVROeVK/3yApQkPTgPUcrSJXBRK8
VQ7mzvgyi7TZtTNrb3H83ewelY2rNbtFpeKPD3k29uJD0tJLJEVj7PzHLFiy62/m+oj6VKFw7OYQ
+leoxH1WsMpdhVh3fzF2H++kS7fC+dwXH7ZOiaR0tdDD8V985Yj788d///JOpSKp6Koik/gp7xdX
12Z0BK00WzmBfHRQY3oWHkB3nzj0z/3h2u16cT484xAQIOLIP8P62eVaV7ReZSrMNqzvDUhJNDvb
1cdTujgEUCpVVTT4BsvtokT4OsQ9UhMN9mUTMgjDcOWjXN6RZ0MsdgVwkSpDfHZOXrFfdWSkmF3B
VulurpS9sDcPoF3tap1eeYHMH3uZCgH6+q+ZLTaDLwlaSLMfm8/wwaodGO4ITp/i+EsMWPvjRbx4
ts+GWpxtCNJEt4oZCsXrYL6ipVwZx4+HWJZY/zhbGL1LuiJK5JOLc40+K4J+QPfQJ6fyQjJJyIr3
GLs4aJhuBxsYL3p5q/hq4Lp0qAnQIomDobEPl9c4eUNdtub8CvC32brbgt/YNJv6yueS50Vafq8Z
C4yHLRmjpS8mGBWURCSEGG2spDbCQd5HG2WFttc9+cqwHpzywTrEe8H1ttmb9whlPlyFMgTMlWLj
euUgfnYllF74qiTuvPqoplmGaM4Lc3b6pnBsaEjT9ADumWBmggs03dMrVeUL5+98EGuRmVWg0LVw
1svI65cAZ5DuyjP50r5RKJBL4D0UCTzc4hiMNfgUGOwhEq/2z0fPRu5X8hN6IIRjbGZX+KifEL2J
rj6A5DkaLr6oYmqU5+c2nG4oi6GxE8H3VzRCu1v7W+sQOQCd16Jb29mjYJtHkNEH4zl5w2zNSQU7
uEHKP33UryzAhURGMTkzGluLasGyaj9pWND0KZqJ7G8MVAs30AxXquFXhN8+PqKX9osJEBJQpArl
2FpsYNwEJcBAwNAjRF6Rp50p/Sttupa+yJe2zPk4i3iaVYCEm5pxDGklPqSpg3vKNniq7sqNuctO
+UZ3lI3y0uNS8NW6Qe/FHm6km+Jqo+za71h8XrUnSlnw3mwda+UWXIvlP368opfeLXy8v5d0EVgV
v/MRLGAHGSdyGXRkcHN2PGe6lXeytaI8h8L26nrH5fKe+XvYxck3Ux9bmZiZJegPYpiJXtFrFEDG
yf75xXE2PzSQ3ocYSe/VwRcZqDQflWDtlXeYVf8Px1jEb56weoxcPqKhioY8ABCn2sLKrbwyzKVC
2bu5yO/nQl5mIrfDOMrJOmJs5g4O3qAxHpQ2qEO0OlbpE0ykZJXdps64rbfqffR87Xn08Z6EqPz+
RxT06jth4EeMYotBw01RXbmHLx9yoMQ6nB2JTsv7AeSp6SqCHjEtOioIAef04ZQ+v7KYl6fx9yiL
UGIqWgHxi1thKF6zcLSryneuHK35c/wSnInLf01kEUX0EaWiMGEI/V62hZXRrNDJtAcbYd+b7L7e
fjzctQktYgV+pF4qTixbmn+N0eUunv9nf38RKAqFUs40L5iYofJm0mIRHj4e4WJMMOZOukYjVF42
VkxryLV+UNGv78BaYIHatN+E5tUXoyvffl6KXz7M2UCLHZZ2VoSnGkuF4/dKwW1TI8HJf/iwEpu6
sD+e1aXiiWKejbbYaV2pIVxsMC1142+L03SgRPlc8PYGz3Wg8vXxcBdPz9loi03XSyNvRIvR2uZY
J7dY3NXXGsmXr8ezMRZbzTf1pIPkSrzbFDtxnz5g0rOGbeVqbr8pN6kd2niu2OkdySNieWvsd9f/
8nI8+xWLDakUAOmlil9h4MHkt3B+2mT98WJeSMzffbrFLQUsEw8YNJ9JqvztXFvWNuq6ut4GuLjz
TRHQg0YtyNLmSHKWBw/N2EDmYZzm27jX91gW32YH7cv4WrniGvj9Js2vbJN5cX45AmcjLqL4iCqe
JcybUgviQ56Lx9oqtwhAoP5qOW0J93QYrSuJ+M8a6EeDLs5dY0ko6qDYYdduc8QB41QdRVd8zjcY
et1HD94J4S2bVtNd+xg6pvvxt7yYpptnU16cQ2wi0ShqmDJyiOsb+o8u4tQoRW6G/Zykz+AZ/SFd
X20YXLwGzsZdnMipR960lhjXeJzWxlraUpc5mCeN2n1/uHY7/zezVKibaj9hSYt8R1exx63QdrRb
u3XNTfpm7ueMbi5F85wrncme3Lnk9y+KbxQ34ALRWeLSXqbmQVqNPkBVvm2YbvoaO95OdVHMvxZN
L8VuS0RsRiQHMJji+6OCScigZAXjNJ/7/WhPjrgfXd1WDhho36ElPbxgqn7jO9eqOJeO6Pm4i6/Y
Fn7QdYjIo4uEjHdEYwm72FlkcvJ+fLxRL0Xw85EW0VVpY2Qb56S/RhwiqJ9S9JNT68u/GARan2bO
9zaA/ffLqBcE1kZV2JTJsY5eku44TJ8/HuLixQc9DXESOo5U1xbRM6v7ZDLnd/Hcndtg/PvFAseF
iQOCUjwprr3apHlrL8MLcnUi+kQaT8RlN8Tr1aLDPpXMdN/slK2+i3fmyrdFEuErM7t0L5yPtIjX
k47daaexenhu7qpj+NDe9g8TpRsq3Jww7ce4bncyQLJVcXM1js2h+aNpLkJ3KE9FBYCd0H3qiKLT
1nDniY7O3DVGUvjKibu4Hc9WdRG0RQ9Zu0hgriqiytX4e6GiBxuMV1Ky+a98NKnFsa6zZtI6HE9A
+R8mAE/Tt48/2cVZqPLcAQFgp81o5fMbNpEE3Hoi/n4waitBPmmofHjqlUN1cRKzOBWdOAi0y2Ky
VjcG/GzyyqLOj5oQ7QCMXrlDLx+qszEWcWhKMmgoFLR4Zwq2bGGBU5ZcXk3/DK0FRNo0u7gHKyMa
7wOsh+JAxFlGH67EqGszXYSPsPH/fKOh1Yv552MRXalVXhtgkdwFctZb3gyHjuJnQzkl5cO/2Q9/
f6pFbOqKGq3jZn4CVCNGNF90THMsdLb+xSgQcJEps+CjLzuZcgG/FBEIQrk+HWkobdpAfhQ8wf14
mIt3IozeGaWLLNtPdPt5+gjXTo9ENjeiHKvepwoJQEBPbiL1iLniv5rTfw22bHR7cGYFhI+5CGVq
bxjMaBjvYSDx8ZQu9YEU6+85LQFWbdRUfow5BcaBykvs4UItTHuoguuuDdZ1FOSrXugOWak8WNwy
SMNEtxjk2Wh7NVdW9+JWPPsli9CRCUOvhPMjwLfaNxRCX5LWvNL1uhidzoZYhHQMe6QW5SoCh/5D
AWCFRMtKEvx/Uac9X9J5omfbhD+cmQC9mEjxIx1w7YpeRAx6Cn+8cngv38SgMCWFUAt8fBEeJitH
dSIhCZU33qZYp5tpU+7QIrGvtSOlS+8Y62ykRZygq9AMWPwyUuGDUwlk2Kg5pkabuvCRBKFtVPqr
tkYQTBtjpDDzsHHkXEWFObVGOwwgwik9NrGiYBbbmTCwUrtEQlKw7B6LtjevZA4XT+rZz12EnV4u
SzTZ+LmBztNOUx3UxFaV/BTBwG2KaznrxW3112imuKx9YmGD3xTKKOi0H8WcXA88vZF9vXJSL84J
TwHS8VnccdmxxZvVFyagc7Z5M77UQDWytbmrHWvD0s7PZYBfwtr6N3mJihSkxv9hi4kE0/vdnPZG
3KEBST1qwlsJXLnZzh6ukH8/nt+lHgv4MpC+VKY05RdSAmrjVhMGXBV/4bEr/UaPnNAtHv3BzeMV
EEXQKW67lnhGJjjZBPDEV94AudCzraePf86lBODdz1kkAPWkgPvUCUf93tzM6V9xmIEcFJ7d6w06
BM9+Scx4JPCvAYjDwLOWgPcx9Ms+8ofUzgoZjrfnhyM2AKKYyCutUT2KOyNmraumg6xL+BLExwrB
3teRiwoRR2NWnQq6CbUgox7MAyID1X1QQadFAALrTFi6nyuFjYpgZ1d/LiYvvtX43Noqs4Qax0E0
weKQzqhpltP9oKLsUBQd2iq6pKC40mv9fag3KAEbeCG3Cr0ECe/sH8RTs0Uowafuapj6Ph/wbBxg
DNv+gPljVif4AsyqQr1ZwmdH8Ngu+ce6aT3crGhlOaU6GGuk1AIkT8QBc1/EqhUcTHKM8xD3RQ3B
mMCbOMoUhydzakwAnGmsvMipjDa76Ke7MEzHLymGEwf6g2SbiaH7z3kPX3rVFY300CWpcmNa4zcL
6WwkN5GDQl1P3ihtODw0WRifZNGioYeAAyQYYGRTr3ZbSacjK2lJS/qa9pjAqFU37tROLb+lYse/
/b/snUlz40iSRv9K29xRhh2IKwGuonYpF11gUi4AAmtgR/z6eczuss5SVVdan2fulUWKBIFw98/f
s5YOIF1SrucuzNaDZfbUX4tmyavr7TN6IDxO/hrM5mEoO7jURpt9hS3XHpYusx+GEeW5Vbn9rbY6
swcO0alXj4hls1W+tTCE0iO6P9oo3SYo8cv4fYbKzF7wtYNBv65s7d8SFc6DmzxvTdpmSSeGPUv5
692SrnpC31MqBwtzXZewP9llDvZWy+/uW9DOQCcX7QXe2RNJOZ8lGJNym4bkTbceiB1xbWUq83bS
U6u60gFaXdjLykjhFqDsGhWMloZBXDUEu0oKOBdyACK0dczK+QQVnIeQ0DimVr6zTRKY6xE/ikJb
NdjzDLst8PYDH9+VrgrvUV6QOyAEofBh5IXCLee9B1FgRzFU3Nt5Xd5llfKvAz8sP7GhWD0grq7j
+XJAwI/pPqRuaZ0SFrp2XlJZhxp0w50l8ZERuB/vPM9Q2zId7U3WO6PYAPD0j8NFEWbnefgZ7J7j
s9fV15iUauE+qWXOT4a3ykhXrbczvD7/FvgJH6Ht933Uyybb5bnZHgupVxtXR9E9YLlyQcpZgEDZ
jfiaGXYXj8E43pQEVVCgs/R8cHBdbGA5y+tgKVQ8U7Mh4/b9MpKsvkP+XosnJwBS5syVez1aRngR
XNpY0oLBWdzYXfV8LCsPYKRf2GeVzOUVaVY2flF4smoPqWl5SsTg7jWsi+Cm7ZLxNkuU/GQ48M/D
abKjsAE3PdQIlteiUgdvbPW8WRwxvDRlDb8P61O/hQrJ7ssY1vOVXAP71a21HfdFlnwwVWtNpxX4
9TV0bdki9RDDFS0qW+7zJWs+VnMDH7yxq23OFvShbW2HTzbwPlZ2nd/XmSHvLhmd+341kF4EpsVd
HNFuiQ1m7A9dkDo39tiJO24B/sa1mgZ7UirvEnNGq1qJhsiCh8xdmsk1hAbj0amTCsxWvp6NFACJ
j+by7JqVEZtJCw5+ZmIHK9L7rlL4++ZsDXs2+tN9bwLdS6ZUXa+FHrZ1YWYPqBggD6WLeUCRXO6H
pvBjiLzQpzo3Qz3k1ecsx7osbacBgTXMfERtMhzDobKiQFT9KStc2HUBmFTbBrk+wjHfz1YoTxJf
0Q4QSrKb8Z5u28GuXDYmBIrOxOnZtQPO0X9vZKLhc9tZsCvwJ5+TOjAeZnwa+xKV2LMagZpsWq8Q
ckcDsL3tEqCBObum27W1Jftltd4DRG/jMhvAg6dQ7s6h2afXOeC8h2o0ug8mu2+A00rf2aEggpoP
luzkNmv9Vety+ojOAoZrW46nWTTZfg0AxnKuc7OP2AHGU54aAz6sKoSUv/rDXQ+S57PZjAwNZ3gD
cYNg4Cn1CwJ5oyPtDXBdb1sLXNIOSvsNKYPxtW3zEuisXfjPXp0tnzuAXdFo29Kro6IBAbbrPKy8
aTO0BXqHOXvIrdCKXRMKV9msTrdJrGnY+2mz3s3689xW/X4AE/vFhXO3r1cY7RtE4dbHtGvLi4Yh
T569kGYBVu3Me5Jua91xN8cErFpzCyhFHQjxJjdl45SRNyZ9XHvaGrZGxSW4CS4A2BTI5QkCbrfz
rXk8tageYRmu6J5TnAVbzFZi23pdvfWTVZxFmiWwK+B6nDwzMa4Bojpn1gGaqwBxzbF24KIJGCZI
npS+mc3aO1WIQXcZlP0b5VVcVv461Yc6T6rbVq7W0QPtAQOUu47TeiEeISx3zSCXvTEOwdMS8mTw
G5QpcJqZJCh1bXm1Ce+gxyLol0k8Xw6+c9mhr5Zji2sKOB+46+LcjWBrrMkej9wFlhcPE8dh8FJU
LU1W7P1Mo5xxfBYlQi/ce2bncwvj19csWbJDGaJPdZEGR3v18KovknjIhNMlbgffemGv7gVg3m2v
eW62ngJBmOeE+JtXHDS34FvS3VpnxWOSBsWVLvxHh2cPnM/qgjrknpGp3LvV6xJeG1XGT2k1BGCl
1t2iieoPuS3DJPKWBsMhYBZcdsE8rtGqQ2iX5VIYXzUX+rZqG4lxqcN3//cHwz+XqSzhk5gWJIp/
RA3/eB4OKclHGSJMNVdUF9Ap6l+tCv5FVsQmkkzMwBEhDLE/9d7LdhqsdeKavGUD2TnrjYzZD9gF
7FpsWRTHMbv7VUDzL867lxcl+nchmlmkQv/4d6VN2tVQWMuoi81oOKbrdbnDBrKzeDBcydOvert/
rpl4OTY7Sbr/yHO9e7nW1eSpFv5G1/N2S4bhrDnkxq9SKX/+sv74Ku+Kl5JTzqWNB3AHB6GuQF3m
n39cDv93BAf/karHGsdlFe0/oy8e8uYf++61/vrtH1/BX4zlz/CLf/3r3wF74jfIeWDwKCAdtvkc
oju/6w6C39gkBYNP0SPcgBDHv+EXdoDugNOnyd5KEBCnpyb+HX7hOL8F8DB8FlswHlxkCP8N/OJd
cc2OMUU1L0MgwgfO772LFomZfZNhtpZYJpQBLcBrLJt+8WKoZ82y9k8f090/2+0/r6GzPfjHag8U
BH+vCcmRrgH9yPfuAdF1Q5vNheI4ENzmHPR4qgQSqk24aZaRePPOa5IJklC4pIE5R0bfTKLaMHBc
J8q9LuXIhHbNbshBjpJzftElQb3h1KCaS4N1DqtP65j2tGISH9BBsHUhBeZVjPUDMThiwN4Aszo3
nbnc2QPWymez9Czy5vW6wBPfiKFNPQ0ZLe0h5TthqWUWIWFoWjjlfTIPt0aBCPrJzi1Op6IYzfVA
JgKwGaWW+2IsbdI/2K2ENFfaoXlXUW6dZxtGTsT+C1WNJWuQZb6dOG987NDH8AjdwQ/AlYvldHyG
QCaeg5qNnE3qhEB1ddC3wJHb9r535vRbl41dHSeQfZ2NUBnrHaZJ5QvFbUjmGGMaarNMFt2XupeF
prhtQfU6bk+xhWDaOwkcT25kz4l1NxuNkeE2rcy3lupniiApqicdLMtTmaLkZrA8fwEE5n3gL88V
6qHZ+HoplLLI9GrnvlFTc06HzFO73qgkECjkFh+WVYvpk79I9n1XjiouFlpjZC13RK2xqTj0jBCP
y/SlLUHR1nCAwT0xkqw2DDxQbowWkd2HYMzlqz3CbOYTm7wZCCtfBTQl1YbRZaG4iWojQetSVyu7
/u04iTCeOKqlm6SA3Li5sIOx5JaFrZ9Qf/ftxobiK6MmS4s2WitdBx9FZ4wgCAWjZJ7X68KMcm6D
TY1ZlMa9CMpt4Gb9fpz64U1Nxnh2OACAFBxsJNEuOK4VNVMoX1SplNp6Bb+QzSgqOzlWpeqmR9fP
OXwnYdH123UYwy8Ub+6yseFWGRudAOEDud5jo0VKB32p8oc6iJx2kHqnZ4NSckKcYEdeurrkqP0+
ANu2TnkYNTooMTytaFTg0qPj5Y8LsKbaXeuSKp8ySgCQc1UZGyJYXfqQhmlFyid4Su/erMSuFlY6
gZW++CBEEXJgWRGdmvvOMSng3QCpZwS2gmaCFGxTHOAuzdQMs9JrXNAu5/8JmQ81qDQsFXPxVBXi
Hd4FTA3BtQJjPhHADyHibTxzoa40uq74yIVkj7vWHZb8IE0TmWA+BPBuRIOPBeb0nKrIpyjxKFiD
qtjmVIp4OMYcn2/frtaXzNVqwCzfQuzWCSd+U9XJtyFwUggGiVG1sAo7k+wTRRrMShgg/iZJbJBx
nPaIKM9OMY+wcVOaPP1CshiTmmU81yqUYgdtbEoOHbh0uUsaKqXI9wYiBkXG+T5mFXp5qvMGllw1
L7ABscU5I+S1KbuuavK8yAL8THHG63HIisQw/NjKU6fYVSZ4xa0NuduLbKjvyUbbtblSQAAp5orU
ZX6AmMX9ia/LNjdm2ziPnenr4tYcfFVGlvbzLO7DCxwZxY5LIzIItXcwutlY4xWrG//jfsZWJ5xi
QHLRi8Y4QtbL1+1CUR1Q/nLMiWdOnmmUdibysAY9E7uemQa5R5CwFmTxIedtF0zU5nbmwYBGNstL
hkuzbNgX7n0CmTIw64ll9G54Woyeuq6qAuCgK00+g8ZJ4odnOUHKBFmY1uKYpd5AmdVN9TWUcZ9w
CPNRFq89uzG417rQu41sSR+wsdQniqwA8F/PXle8zIWfPaCmc8WzLCeHLGpj83NPXW+QG7YkgV6H
RTbOEK4Hx93i0bbBr02lqZ5LMMzDblB0Bz+5QVX3t4Dx6zwWIHtgusOL7w6hMRvdqxloAsFlXnl1
HK79nL10I8mIsyUJS30tU+TKu4XVyPSms0F3VnS3NRSXnEEZuKRptM3irjGazr61ZrZTTj4tC/to
VFUqbnzZjQwv6UllYwT/jLXywR5QgJU/0PLzjChv45ipDg8XjFJxsmfa0JFybO5b9QVknxTIETZF
vZbujlMGlFLulTR9VBeGj9r25fMaJC6Zwm40v2pvNGDhK1/IIwtHaQu3LucAmEGX50vtMvUGRhEG
Zm6Y821iY8wKmK49qDkwb5PV97LY6XV909iB+ZWAXwfjfIattgFD6VRROC6u3tSqw+lCD0K6jz7e
nA9MUIc25iPKcnoa69ih6c5LNC4VRSucWxPzoQv17W5x6S3F1OTrsnMk7aTdBWLX3rNzEzhbkYkl
iWu9Btg5QSm2QzSpwP9OFEHqCAh95jFVqbP+kATllH9trb7GL6Zy8lVT1hbjiURiUe6LKoR6ONQ6
p780GeXDPLWGE4sfMpGULVPvlmFbsOxVHlYPSIPs4MF1Bh4g2Rqmr/ZKf2U7lYt0D+Xk0k9N62J0
4eWYZsu6d6aQeLJelcgk2FQgHfP91M+Gux3Hzv/Yt6Kcr71mot3qtlj/bhJRiTed01o6dnC82/sg
YT9n63HQQbKjqoLt7hlCMXZc+k6Mh2pkiN6S0spp08biGQF00/Y4AuBrvtR4jYjKzpmTbatcM/sY
/ND56NKtaFGglGvH55lHffvKVNbCMbwyfB72ds6S4W70lHt5FDdLwa3+X7tN/18N/A9rTJeS8T9X
Axf83es/IjxrXV6//qEU+Oc//b0UCH8D5QH+DqwoYSUqjN8LAec39sYZAF3kZyGsK87gv1PwbADd
F1sazQaP/S0zYHzyeyFgi9/Yhgn/7UVz/ptC4H2wz/WtgBEe5Ab0fY4NXe+PdbC2fHzaw0Sbb+/s
1m/5yY7QFUZGZN4a95c9jfYagiXP3u1Pn9ZfFQV/LAnev+7lr/95alz1TNTrxWziYq1yFBJFxdnN
+VWs5V1B/KdX4Sv9+VUsjSYU1GYTyyM7YMPtZat12oDlvqmeuqiIy/2vduffDbb+9IrvCn2RjQ5f
Hq+oq6eaxCCtBBnGvYcHAsjOlO///mO036XT/vR6774/SWZmzXM43+tp3mqKoV1+mg6kpa+rjBXD
KRL31ZMTefPWvEpgyQWbX+1p/eVnLLiDMVYzUftdas2f5v9Ue8gGbKOOV4ceVGmC818c5xeXi32Z
P/6ztPynoO/HdfrvVwnfBVBTvKjtwIMQhArCGGcniE47B1wlYdw9ZRFTjB9b4IzpnzhY772oPNXb
5bq5hU38ixwCv9m/fSvvLl0eVGUwuhJAcd5n91Uzy60ZDP6hy1Bm/f3X++6lONA4lOoU61wzDIre
j0mTvq1HOY4VlG16x77VJU/CyexjPiT669+/1PvMw4/XImFmkV4iXknE4Y/fYxhWOsmrtoqHeIqR
rjmEfi6tuKmPxGt1DAHbx5egrxNhTO4B5Ud//wb+6m/9+fUvv6yfrqMyyFhmNcBoGNZdYTwI5ySc
x//+JTxABSa7oT5LlZe38NNL4N6x3CphXhW2Hyz3mLRPzfDfXRw/PkW250ILqAVYEPNdFMMM07Zz
XA7dqiiv18R7Xvpw5/e/gpy8+9G9f5kfUZmf/hIfDyuPjeYC8jcPi+kcB+tXmcDLO/3pF/fjJYKL
JoLPCs3de46n43VrjRiIlzgOR5wth0tz1D786oZp/dWfAgPkEnw1A+4O7z6xrJtatGyi5Ak0nals
y10TCZhFbjxsnWgeSNo6d39/Hbxngfz42356zR931Z8+vsFdmYMxwopppTeHy8ZbtW32NRSjU3NT
bas9hgWefrhsSIRHGRGIbvf3b+Hd/exf74DgB01vDFjh5VP56R1kztj7/rR2cbt4TLGCeJ6vBsQ0
o/hVU/jP3TduImHw75d6d9Wr2XSKGhFCPEcmyfYsUntUbTEA7P20Z5/vF7+Av/o+L0edIAAoQUz7
3RPQAeeFN8Nv4ybPIbZ/1XP/izvF+4nBjw+PETcMlwt48k+ApjkRlgrmuorL83iCX6djgIb7/tq/
g6C4RsXdesxO4S9ybn++P1G3hLTvL8FzjmbvzhLEWEDLpHYfA9amFXDf4m0niBL//XVh2eHlRvvH
H94fX+jdB9ilU53kq7kiYW9W2MS1AS4pbAP9DEK9vPMGT2TR0qxfDYVhpHXX9QoHhtduwhV0SFY5
VFAejmkximxjT6F8M+ZcnAoHXDbWrGk+DqnFecQyyshUM3VYGaJNRb59oO+MbqMeuxNJ8OxaK/6v
dR3Mn0vcHXdeg0euUD3Y0hrNPR3fJppY9P2ELmlevwJ2RoMOhjE1LKR1U2gwlWuxcpWwTmUj7xQi
EH5UTYDvkgEyMc8s/d5zQKVxptV1uNrq0S6G4VD6rTgHxrTG2VQgkyezeUbO7r4VpvTyjUBmFBPN
zHYpH4ENNjmZPpa1avnyF70bTUXjkfwGTq51tKxvhfLHQ1iOdMEqGdy29WpdjWYp8B34+YrUkBBb
wWQ45q0vWzzt8ij9Lrga2UskyOgb8oRfzDnJvPDPtZmKyLXpVY1LXj2s2DrHKC9dq8c9qE34sq1J
CocGStKp/JykNBlKyv6brhNqp2vbjFprDaNQIfPSFtKCjujKQzibPR6KEcqT49d7nE9QddomOSqg
nReHwxQlGnuGX9rdyQVBc1iqwDj2cAO2edKBlxvSZTewyL6xpfCuwiUsG/LaafjNsD1UB0mhiadb
1SkdHT/iOdhwkJqsz71jyutLDu/zQveFfs2y7PxAGM86qKw5ajiAANehk4XL08ifFhVYL7IeyhhJ
MdzqhRaA2/QQAEr6EbEOzfm6SoNhG7Jn8jhPfv5mlLjd/AWZTda14S7XgoZcMFOreyVLzdNg4rbV
XexzQeKU0bKuIppazSt6rvS0wj3M+6tClmuwaedpQN22FtMrdH52OQUQ5j3CQRoWM736SZ06pLJF
M4YvDlYcQe5CpXEJIyPuOqPZayfsrtNemMeJztttVbXqg7eEKCLbLj8rxHQbLJXDzWhadCCzwaq+
G60pP/hZmmL0mPvhSiI6hBpsXPqEBvQy0/CHDe4BjbCnrM5lGTSRJ5UH936xX5zebK/9hIk6VMrg
cS3plbaZZe3Txf2Ij45oGYjZkyhArSDgypiCNgZUANyjn7WVsmwV1Jy3EtHFtgqyeFyW6pqktBUV
gdOys92RwQjxI23nsu3XCGZpdiWrfCCn4xVyJ0S9zjcC4VsFDaqwblKfNaeNdHSfYd8NVXo92b39
pSfL82JaZI2Myde7nJ74ttJu2G0cR02npEbdXLVjfcx1q6/4dgBTd2uSk71rMi7VzJxO0qKxklmB
vvaNKv/Q00e+E6bR3zV9inBZO+UbDGRqlFB55oa4HL6XdeEn53Q2GcBh8mIH8UC82pl9CutseIRC
5u5KxGaIR0w00zGWRrGFqZy+Du5UXCWqdr7nleQ7hiFBq6xyki5epsClUNCW+QhhOj/Q9Xp2tMk9
A50JpLbWQffczE+OudDlqV1dxq2VhxehXgfbKSgkWHYA9uhimQMs7ay3msbhG2ahQG1C4bMkb1lj
5Gehelu9vHuxu5EcFwlNksFpVDIRiZt1QDTRoynNK8FtVM6BUcWu94hyCWlPYtE5Lx31CFPF3Tfc
aaMR5Uqcmct8p/0OW6ih+tjOkjoim+KcUOsMD9IkR1LWEs1RYmdnTzUh6Ymw3PeGlPsRM0XElVgD
XGjpqK2tc3IYlKHvdIyTTvoy33hN6XHm6EK8yMg+NYOUQ11Vzk0n8pIrpPFifpb93pcMAVTqh3u/
pb9nNCloigpN3RSkyU6XRogK1GvtOMuNdadtI2SsnTfXI9XgwVACe4RNZqcObSPO/H44ajvxdp4h
1v3cDoT7HKkOVmKX8SQ655AoRDphv6Y7OpPcWgXzcZqT8lbR1I4Xc2kv0lCrfWbJujkbldPjP26s
O2eq+oOVzcnnmttmVPhclnrC4Vm2eXewdT8/DF2wHCZHlIcwWcLDUjfLSYzJeleX3bpvK/wVXeku
USHt9FB0gbpGTyhu+iUr7lj7Mc5cOem2X5zsOpwsTKmipKpe2gFLkCr3CwnTp9ldxGkw1m69eMzb
KKun7hs2ovW2M5h/aGaAb/Srya42jHxujYGnmprLcBtymLjrEtXcOYvtPigDDV/jd2o7MUn6OJW5
+xy0w/RNdpV+RK+77qesZ3onE7WxCvPz4GqH3bcU+C0njXndqLWf9gspgJdxNvxDUfgYqYExX9uL
635kzaKLahujUmS4GaJkz4CdTFF/EuROo5D4Tyz82eZGSqQmuWg2vcqGLeCuS7ZpNY16JYLkPPh6
vnWrPrU2NVL3uJuG5QadW/WZ41O7C3LyWXYL5T8le8H8CEVTgRA5mlGZbpaU92l4qb6iVlJbgB31
NiytlvERs+8ysku8kmBuSkku1bR3k2OaTxz30n1tN+RUl6T03vKmurie/L58AyTf0vW0vF5FlrT1
567j9OMWRmBuKs/qHvop1be5VRQ7m7Yv4TOVO3x6ExbkmrI3wsqDBmjujfkmS3JcVygTPjrWODIP
N6s4NIeQKKghvXsWErtjKWbBz1FUt8hl1RdjrISNwbkU6Uau6RpEGKzkxy7hsdBx3Z5DCxDARVK0
KbzJfRntDqOMu2AC7XXJLu3cKmfT0vG76tox+94ytI1xnnKt+AghvGIgDZXx4HSlNV1JN60e6kRa
u3SVya10QrW9fAWsdQrzSmR1ErOCMB/qcsmYz9jJs6Hb5MOo0+lKWb7YTXWfnLqsYVd39MtjmRlT
3PDk32KObI50uotNWHn5YSnN+sTJk9ISk3iUMh/nDY24gLCgEb5auvtCaxZWzZ5fYFAMYxx01XDV
6am/skPVxoa0nG/CMLkfM1bUSSCv5txBvZcuvT7Z+P2uhq5Wj40IhxuPmdhuUJa6KuYaLg4xr5zn
+Opw5vPnJFLFmrxaZgsbOVgyViDTSnELckHAt7EuwuUq70HTse2SP7OEMQ4bvy7Tsxwz9YAlSt5n
vSdfci71feUExgccfulN4c/FoxSo4VtP3CgRWR89gunmhreV7xPlryc3bMzNNOOiZXY30e3xOVYZ
jVdyIwkC2qNK9g9LWxafhF5VxaR70dfZZHMxpLIPr5Mm8w5uTaKtr6f12pSopZjEmTRXOo9Agc1v
c5P0y/A6CNUf+7IkFeRanOySRX2tEjbvGgvhuYWI9YbRfsMNVzG0h+d+QVl0Y19tvMqUH4ulGV5T
cg/FzmSSwoi0CNse7VDVPTfBoAiu1aKvyRz2LoSjrCNIIGx2aA2nQFZWGTUwPEwQN10qsluJH+pb
3hPLIEdEipEhunMLE6og5SmoTLC0fQmq3vG3lt2Jz3O3WggAbHvZVQVjc8Yv016N/EeLF4g3RKzy
3mEk0m+QqhoHPMf681gIFWe1VB84/Ztfklm4SF3r1NwgdZSHBQ/7yb7oUnVWrOBiQdw1k+OdZBYQ
1dK5c+iWwN5ofIZxsNjdhuh3RfZfy8PqFN/nlHNrmgpcvp7tfDDQdcVyWub9ZHnLPsh4VCqj7Ddz
QwwYw7x7hSmMYL8Ypkefqoa6p6uvRevwYbU+nVRsA5FeuuI8GEV1U8/mfBWuVvY8IHVjKEU6nLfX
3mOL5IHbJuZW0yjcWmZB/5wACvg8DhtLL0YiA4rWpStxbEEKvJPLnB4JKxQxkjCCD8gV0VayMzQ5
xsJ9bGGgCt4B+XXISd1a6kczm+ojsyCJurLy4zTj39YJvyLih8bOUfzlOJ3TbSdT/RrKpX1Y/XHZ
ep3ZXolJEHCwyayGcuDUiAb5oQ3C5VpKxZWuxhaa0WLGq1YBosfGglnn9ujfAtF/ViGRnQolwgvo
M+6Wvp0996PMPlCHIL0tq5nawbG/L+u0kgx3gssv1LHue3dwD2ZHojLTBEUxh4vH/qJS9q0kOYyo
kLfFGsIenmuOmXJlos24bSutNPvmzH2JWdjJt/ztc7oJR0UCgcrMi7C0D+PFecdeTEqVltlwpzYZ
gYR4sHX4YBndeNX2NR/8WtbpjacG82FMPPrgVKqfMsmrcVO0onz238Dl+bEnlHPEmw20ftL9vY2S
GH5FkG9VZtk3teFPLQGCACJ7WdMYZcyfbwfLT/uIAbL9OKyt/2oy6d2Tbx7PchjE1qCt+qlIdHqa
x667n013/jYqZ5wje+irl9Ecm9sKl8KHYJiG23WyzUPllMLcyNGZb6d0Nj6mJpRtvlLH3nU/liRc
rL+PxFWaN+rEKWZjyRpihh3VTZgU5sdMY6jeDT/iDoN07et5tMKXmhF/bEqhd4bQGaEMXTNY5fwe
86vrtx0iU73xvQJKpg6s5kaTEtii3hqKyFhk9eDo1YituTBQro69fWeQBjoZoSXe1jU10G/3+thw
7XAqbxHb+U3eRdoss8gwRHiz0OQ+6ywpHzGnmc4Gg3n6oS4aZ196drXrbA72C+nQWK2aY57JUT0a
Za23FhqBe1R6+hxyCCUcU6y3dTAtO6nadIpCPRf7jibml5Db6LFJB7WTremeRaWSI5aZ5ZiMggzS
LOf01kxNcZiqfP0OUAJvD6ciDsH8ZgljNRDfCsyDzKUntiSaRfMZ2j6lVta087Y2l+qppPuyT9pC
EU3SZVtSTdAxIg/j5HEnVmtbJPx8I36CajehkP+uiT5f5eTqWfhxBDOoxrDvW5GM3xPbS75BISq3
ejU5Qy1Fmj5Y3pweVlWIb2lo0UMwrFRszSUzHpXj+gfOCyVlS9J87jJtn4slocJqaAsMnAGerAFV
rPZWwUmxNz+tfl98mAqhyX154SensMD3JR44Aa92eWrkiZFtCi4d6s7gUpYteRB7pPJiJ7+c9JcA
slnqpcNLnzY42liF5JMFbNUEdXOjagIcWZvZbGoTXufk5c7fGYCT4iMi5e38KTe+uqtnbUNBUIoM
V5e2UZ7YgkxWMATXg2fqg2BadmiSzv7kD4osipD1bULhs3PHsD0z9Hct0hJFdfBHehW+kVn7oba8
SGQ5w/QqtfSVdKryUKyl8VE1ZW5Qla7m/TKpGSUMncRNX9jrTkhtHFeUS5HbWc1xdLz0vkDMd1cm
VXGNhdK46yxc5gUbyveyUtkHitlxt3STdczLpDzUo/bPyyXNtSyedUPRlVOfJxOUGze/U2omqC5M
Z1unCZ0txx6mN9sZwqdKDtk9m6TtvWCP4Fy2S/jBmNL2yzKNLvrzSZYfynD2DrIfOBRU08B+zojT
vnTYf7i0VtIz3TZ53cN6jjueVqwZ1OE3v/Wn14an0HNeqfGtcQfzS9lSNk5icne4VHEhWtay7Wnh
v0yi6fc4Rcptu8r2WAJSvWl5NmyTsVyOlm70Hb/e5YYLm0NqIlYCCgt7a3RfvU34Iy4nksI+TH1f
FXGnKvc4y9rB4+Uu7r5lAHnyCZZtiyIfbzDF5nQ1WE2hTvOqb0aQcXxbreAUVmqInUAulF48Eje5
wde9ofuwvEmn1ncjd+XPjdfyx+MkPyxJ6N2LKZzjZMy9WLv05RwzW6N+7dyn0g/1SdhTeZNmFakO
u3b2IwTW52lO0IH2aTLsASDZr8Govc8iTOfP7pAke6dM3I01SrEvU2cQm2xZ+9hvetqIo1/ceaPm
p210y2PNQ/GTPdHsxb1u7BVosaNWJDw1tJhTkFf2k1Chc0TeND9gofA+VbIJiOr3KRMZYzl3TLWP
UPaZb/sOAfNQJ/rKq2RCQWRY37n3ZXsLFfV5lSECzv9l70ya60ayM/pfvEcH5sHh8ALAGzmLlChp
g6AoCfOUmPHrfcCqdpPgM19UeWl3L7orqlT5Ekhk3rz3fudLq3abSQrOowy8lyot+hILVT7S9ejc
OoMa3Ta1iWWjKY+fp0LPDuYwpge8lwpXVCNpsUhGcBhIaeGraI4OGAqY19hNpj9JpxRs5GF1oxZ1
u5mGtLolv2v1bqLUeNB3UfXk1H3mz2Pe3SHyEM9CmRAq9Wq9E0hRtjOyE4zrCjvfqUqjPslsqMcw
HvJd305QO+zadiBmmjDpJzPepkrOTqhZFPbZhDdGlROpLG2jNhL/u5Y+vFulyZs7Gs9C14lmEK19
VbntPHAR6JzgIMtt9qVWFURAtA55WjtpW80Z9M+laffPzaBNtzmqmfsKT6MtQr38i2lN0RXZpXiH
SCfd6GOLGzLotR+KMV8Gc5K5U1/VVxhRB8cuSeL7MCASw5q55SrBmXithWRmp5ALaUOM7qvdpN1g
UK+4s55FR8Isx1WXTtpO0osddyMCcVnMVxM5ypsol1I/qVN5083C3scjCXsamaMrOSoH/rlAgZiM
1fF1PbbFbp5rTEmUpNvZUTvqHqavGkpQrbcvYr1Stk2UOS69fbNfS05zMJRI8jGPlfZxxXZG+3N4
5BDMP/Ecoz1uxRKtnESL8VxmOyebfpdyJLu6LaUPsWr8LgZDc1V97AjaB2JeJ5x3M21tV5Hd6lcG
+jwKB4R9BxLVtYs+rfqkSuPohblCylnkgz9hYeaRxM0PVi9Xd71IqkunSSwaf8PGVQdVcqOANHw/
aZTq1N7ibp3rl+1Q8v/opPVzje8CrZjum7UVeqxYWgRiq9qZSvErqSMaASVTfANWFtK36NBkahjt
phKltS0Cq+FuOPxUhzLdkw8HEjgL51qhxWJHZ+dwjOW4v6BpPd7BHhJczUrTH1IMlkcTDWIYaoti
R05ovn5pxNbnAEkXLcfbOMLauEuN4RZHWWOTcbf1qSq1XqySXReZGMiMqOVllCuhP2aop1BVtF6g
B+0tGEFnaVbvvXQQnVfGWnzbIePcV+PsXKA2aa6iSp0PaL/TMz0t76pD+FHR9UHPDkSOpXb4tnBY
IcdJbCzgfVt8krPb3vxRag4XwZ/tXyQcW3QfvR5pXWMGWKDYGaUYFsDPsvg2yl/PlbrWha7VAKtG
igoPdcdKLAaQ+t0cXes0bmqqX1g/RhIuQQ7cMrk3sO6QrP5+qPZ/Z3ik5+YLr4pGrNWTbPO0c1Q6
iA1Zvyqn4ErmiCBbWne1O8+Ta9XZdRzQ/hxOe5kjqmo2H/+Cd5XSBZNlwOZ7aQLDLfXtD6DYFgjM
hyvfUFBVherwE7jEmVrpieWiQcAm0KG9i4muiokoZZsuasbKp92RPt7aflKVYFuM5T7vy6+tKIsz
BcxTk8LVA2Y1DQgyC/TtpCAExXNQKaVfqlgmS0O218R49/GDW6u3lqWJexQta7BpkRKv4fdI53Gt
JJD7s6S9uJrmOwOqobaZ9vWZhfKu8PsyGOVmxtExUly9pgppXGNEY+lr6WU53GXacTbONCQsvS1v
Sr7LEPzL6RqxTJVGqrcPDW/4Wg7UpWvM/FklCBjCT2Fx5JTZ2jJMgS7bffwA1RPLAq6GAiJ9eYLI
ct4OWIYzBcAqK/3+OXzSnke6AuJNcNC9bIt040V9t5kvSMnfhLfzBjn5JrhO/eZefXT88sxnsAYQ
L2/zzY9ZltSrXojAiNp+6Pkxwi+/LL0mwW44VodqS9RwE21J5bkxFYPrCRZZdmdfnIe8nVi0BnkJ
eTHeg3e0Xk9zWiNL0CkaoVN+oFHlaxR3Zz7EE6uIaS4qR+ZqASF6O8kij6qQ0nHhFwXqiv7aSO/D
6RxF6dQ8Xg+yWqrtjE6ZsJmKM50BrS3TB37O2e/EUuWmwUMy6ELVMXF7O4+wTcy0HQKCTGP+qZR6
Qul08gLbejTgmnpypT63Qj7z8E4NymdusaEszVVrruAwhI3daayQoW40L6YxAiPT7GIYxl9h2V3E
ioqQVz1z0r5vM+GFoQ7Fk9Hif2Ftvp2qlHWSk0XV0nPYSjTGIhXZm7fmDVS8S1Ijsp9vw+0584Kz
o64/zVkStDoy6gKGaalE0oNnXOMA4wtX3zeH+uY8jW/N3l0+QbQENLYAYzEtwP9vp4rhtxpbc1T7
wXeldOO97lGjkY/RQ3toMJyCPuNv1Js83KWHeZO44FT7a/aEMzvB+16w5WfQKQ2nGZkgDT5vf4bW
5tI0y0b90oM4XA+fI5TAwX0AbzHf5jcIof2PN8J3TW7LgNzpwZsZqDes1cMG+4ngBD0UzWd/oHiH
7YLiPdfkduLjx9EHA2KLJ20xubfzmlKAMIrUwGKp+gjFX0ItZbCv1EScs5A88aVYik2v+RIe6sra
NaK2JDnWSeX6pewc1Ej7HGfDNfHvg2GohLZzNRArngONndh2aOBD3c++tpxjq+klcj7LWsZTjJXp
S6DlX5JR23/8ok4NQa0Q5h0SZ86tVayYGE2a2VZZ+1JFiddUnS+U+s+MceotvR5j9b33ZlQqcVwg
bFNpk4nLYyQuyXt+PJGXN7A66y2Vtaayf2oYlKxGkRyqk0aX1b5Wd/KtQNP3Xa+L6inpQ9qzcoyl
um4cvHokhYvzVLwhRTn6TTlXXkU/1tGOBiq1DQ1IFATGrdLaFsgxZFeWmyUW4i5cXY1NMEz13pT6
6DKoDdA32dg9IDMDqoCqTv6RD4Vxzc7XfypEZfstWq3NPI7qVYryLfcmRUjbqMOazXBE4+Vpztkb
pvRSK2awaQLD3LZmE/62EV5datDPfsltJO9Dxwi+920U3bZkDTZdEHR0SUmBWxppcRVGTrlp26nY
60qQXEuiQqEOXlW+V4oBVEUT0BsgmfOxjkPB1UnRL1SIb75j6znCp0HDJbS3vUnUxg8lmarPyqRT
AwsR6d5o2WDurTHuPxnCVJ5I8CYPKI4Lf55s52jGCVzoKaQzXKHWwm7QfzVpE9h8/GpPrlFSTPw0
kGXvOh/VLi9Mp+DNqpQfy5YwTj3TW7mWa7zs03xnBjwGSDNINt5uJFKBMs8s2Kf7bXq90K6HXeKb
31JQCf3G+R165h7Fmz+diRdPzczWuK3IxItESquvL5BUSakkowKwIX1vsuY4lOPPjx/eqY/v9RCr
z6IyBvqmW4aQtC/2WNLk9zwrX//GGGyKGigLpPnrFneSUWPfpGBjAqA0Zv4sUtO1xLkg7ORMQJux
W8GEdfTVDSgDWYaL7gychrJj27iRchMmZ25AJ8dY6AFkHdXl8Hq7DhCm9mCxh8pHze5O+hE9pxua
nz9+XKcOR+RJKuaMaPehV7wdpEoiIkBtql4ORwDju2Eb7auzh+P7bmwO4dfjrKLWtKqkQa95YPTh
ZYcZ95Hyaj5kW/U239E44FlHwBzyFrPL7fBIR4T/8TRPPcuF68xFSF7kFquVRxFQzVIyWwgPLvv2
TtBiAp7q4zFekiXrXd9ROL7QV/DftVt5Vwmly5ZAI7scfSz9juZB20V7cdZJ9sTNzno90OpTJfMf
mKmOHCfMQldyfljy58KGP+nspuDMbrS8l3dzMm375RauYeP5dn2UIX0orUmCqM8qGg87SA0/uqyA
uHPu8nRyiRCC//dQywb16oqoyW1Q2nYs/ODK9tADXw+b+ELZmsut1V/8jdvNYhxq36S3Dead5zD0
p4JyW6Y9hhs6cZy9Jlggss1YoeKPTyEYD+Gx3QfbHsQ/jZiwNj1bod7incPULNNaPWHA43zeJFL4
DteCFXgNra7XDFvQNpMYx37KvY8X5qnLt83VdmExsrm/yydOw2g39Oywk+yih/Fy8Rof99Whu443
9oF2+qulPdPFqHrX3VRetiv356SAJ7YZhjVIZnL5BpeyysMVVTDLpVxUdJ5FHqYmXmFSQW16L286
t4yeOrheqllsP574ia+eUeFpcxRgT7c+C3STgAIIBsm3GhG8sMVutvhOVCGduUaeeofkdWhj1+j0
UqzVcZAOdNqOc7ToIcSOJt3LsQoPH8/lvcTDsG1IqZrGGQ2/cY1kHWIps0I6h/x2C0QCMYuyj7by
rY7Eo/SrX+ckHu+fHWuFUJ9yPIEIOcy3X6O9ON2IUEJWCWMwkXa2PnjFfPx4UicHISfPlixjZLO+
81uNiSqoJccnV8+y3buAWvw6/GuuUMRTzOTVIMt16tW+IkdmSzcxgyTBFaQHt8Rb1Ugt929MhTQh
BEPLJOm9GoWImnhRo3fL0e3LIowf5ka6qM5mSV6kUm+3C2bDHRMzdlXnBr3a+4XS0l6z5F5bP3nA
d20E6uk7j+mx9FIPXu8TKEa8eUF6CK/9fJaa/P7oeTv86iDtotyerJ7h9R0gryQg9vcha1+YfnmZ
faq35aHH977kw745Z4fy/igiIFZggcqUpLnGrGau5rOFjSB+NnlFoU6U+bOShLC8aoo4+nBm6zgx
GE6yDnIf4qIF6fV20RizAX/O1mrfLr+giXHb7EFE42Y6d60+ceqgxHw10Grd6G1qqHrNZz1unWeK
YdCB+wuxb7Y5Tp7CpZz/2fn58VI9PSZbFeUwCL2qvEz+1RchOQN9xRo3DMPt/eGL4qff+z3+v97g
Szttk23ibfn48ZjvDwA4bITKCphwqhTrPJueyeBc9a4iz4atDF6If/ghnWOwnVielqrRCUS5BVX9
ujIRKJFSGrBCfLl81mgIamm1cCo0gP01d8Mz5+qJgA9oy/IREi1wtq4LL7U2jJyrY+ZnhxF5mrLX
D+3G3ELI3H389E5s/rRFv7wvC3+ed0kzej6FHlIw5/EBh1Y3dNVslN3oVWTNTJLl54S6ZwdcLcta
zJVWpwzYS+1mdhBCaNWW3gq/me4sB7lOid9jFrjp0O8s0Md6Y+yUjg7+jyd+4jN8M+9V3BAGnRrQ
NQMRaebGi+Ig68LNkELQArL68VDvxdFsKtpy1LG5so+v84RRonejEovs5auY/QYnZPuQ3FtQSXf6
fb/RPPg9PxTJrTfpj//l2KvYV55zCv0hYxeXBA+oAl2oqchVq412zD61u+h6CX2FhwbG/3jok0/4
1axX53yc2kZfj4ycGM/9rLqtTmNB+tQ53z4e58RR/+bprvacOrXAqeiMMxEiWdyJKsm3MSz4eJT3
W5tJ5lCjbgFXEw8TZ/UgQ3PUjCFDCNv6w8ZOKTChMn7IXDTvcL3HDV5dPjUgOl0+HvglvfvmXGZg
7Drg3wEZJ928WqmpWceJbA+LAhc9jbRpfndQ1vWnoUaPW2P13l0F3xwvPljHcZf3rm5s5vQgcDaQ
zjpOvdsFl99Cx7NOqE3suwbcp1U/FHC+cz+28LZzIn/G9EIAMy+ivYTy8OOpv3uzq9FWK2gCp5aK
mZxmI3N6iOAOQtCnuG3u/3fDrBcQ8qdIqC36qj45DDSp0f2OdUBSxL/+zkDQGbnBWwRzqzcZpcM4
inrM/RpnheJLqx6q6PnjIU4uUxUmDJlElQLbOvDtFeS/sO2hF25VD17TDf2lWzzDvWAv3VWfksUq
fPPxmMvKf7dAXw252tFTWc0UeMJwJqz2izVNZHLP3bfe7SXLSng1xOrJ4R8HA3mCyRhANiNtwMv5
pdK21Ebn8m9nRjJXF66K8ovTGzy/rvhVsAoC+0sCAa+HRvfxU3v5bj94bOt4e7DmKbQrHluzWd5R
Z7qhcMdt8zQf4k3kq7faLr0tNku9GvXlzUjJMN3yhd/2G6p5Xry1Hj7+RctD/OgHqW+DN742kwYG
pq7vxFK4wz1C2p1nNpxZLussNCjtsc5z3mXS4k89hX4vpu3HMzm1cVCJxIqDlJnurEtKhR1UiUML
CTDOeWepta804++8R+3y8TjLyl4/sSV8IrlEaGiuOURJUkKAA5TuF07m1tlBr/AYNB614DFqfofG
GSuv93EECVsOIdNBgU+vx/okQKGn1dKc/XEE6aCWqoNyiZPiTb+PbHJJGgn8aCP9lG7PneUn3hkj
k2GBXACpYH1pqcYRZWXDyFKU7y2j/joa51L47wPDZXZESotzvCGTkni7/BCU0rgG+9tHSjtv20N6
pLTkTl+pERGfxGfjk1Nb5ZsBV+u9tSulprk0XwZc2BZI+HFJ2fZ7C0vA8Sm4WKKi6ExC58T+8mZQ
7e0sBxvhhcBO0W/H5CpQbuou8uuEz787Q5w48TW/GWh5pa+uYvpottRrGSg7LMXpdk8YvfkbxenV
W1ud0XGjSvVoQbNIA1pBjWtBU27Xnjmhz66N5am+mkw4GlAaKPL41n18bWzrXeDr7njUjos7a3j2
knIizOHuyn9sWlRoaFj+/qvhyHSGuRhY7mgANrKyD0kLKBK64PFpAoL18SZybrDV8VnY44xymmXY
VdeFSL0pLreSfZvXwgsi48xgpxf9q6mtTlKYI3VaUJL1UcnOpauRBW+8F7KZV2KaQYKHb+3m3P5x
Zo5rZA6QWowwaTv2CyC6btrYN3La4h1iRz5uL4emUA4fP9QTJwDyanIsOuR0QufVssxpMx5pVc8x
s7pW+2+zdKs44syzfJ/9Xtb+q0FWqxIfQ0ErM4Ood7Jwy2uxVY/aVt9UB8RorvIo9tIVZl7TpXaF
x+gm+BFtzj3Yk9vJq5+wWqmy2iHBAUjK1ePZQLYkuECbeIyVf9G3C0eit3NdrdJkVvVJbpjrUjfM
sm9J3rhpJJ15pOde22p1hkamgqHkW6iqh9nAojX6lFmPHy+N048MMIIsU7uAofT2444Qb87kVgQ1
/WtkKO4sRt8YZ9fRznkgnggPWB9UByiB6ir527cjWZUJg9wEFGWl0Q9DBjxdSZtxCJ6aJkF9fhEG
ZyK4U8f0QsKiHYf+dDautwPKJQ7F2ZLUQHrg1TC3a/1cMuPUENxeFJvEOr0K6xahIhwR3bZcljIE
voeh1vNruQjGc9/WqZf0epjVchuaPmi0gGGivDsWTeppZX3EasbXqm7z19fD66FWa87IHUw2lZz7
dZ+57FRI8Tj+E6pyfe9/PNSZh7dOIkaFmU1dgaUUUrVjmM+HsTb3f2MI9jySFOREqXy8XQIl5l9S
23JDrx31Wzj3rZtk4szm+j49yWZAm8p/D7La+Oj1scwRfjc3BfNo7JcU7+x1VNjPZeZPnRu06pBv
BSFH6Ls80FcHscMrmHqD2ViT+tTaw14LpRF3Pe0mDoqDqTdn24lPvqJXI66en+qUE6E3U+u3nI1A
IpJt+Tn9/odfue7mV5Ynb1Vf/Sqo22bjQ/95OTGj72e7GU9+Aa9+yOoZx5BN4hQ+N4m73ld89D4D
7AOv+RzvlnZOw7NMr/+V7ejJ+3gFndqDKThybWIN2fo6Dh+maJRC7HX8LITwMBTHRHMOceCc6Vo/
N8xqczQmbaJtguyZgOik5Yov2h920J75HN73PL0s1X/NZrXb67NZ0s/D+5w4k7eIdL4vyRC8wG6R
zu4634bTJ3YhdpAfP8XT6+hf465WroJMtrRyxhXFg1VBg8p0/+MR3hfslqnhHUIXj845to5xFBAB
RrYMsdB3C0otEo4JGG975WfrDzOanXXbuTGb2a4yvb+R9oEmRssjHaMcbmvnHYgUcKFshm+wPQyD
GyU7s0JOPsJXA6y+ACMFjCY6YlLDuarodwUAceYJnvzGXo2wip6SSRnMTifBWHxVj7oXeeUvPf8k
c//05g2c+vtwi4FEGHhhe2bok6v/1cir8y3BRK6eBIeOomNgOD401o80PJMvOP38aL6iUA2aZN2B
ZU70V44Zs9Pjq7TPvbGdzizB07P41wirN6R1IAq6CJTiDD4vawevkW5m7W9tSEurwNJDSNS2imoa
Sc+N0Czzhd/1iRvZtHBA9oup15mXsrZVfQly6UwAj23irkOi9u1x06cdYmu8HAjoFToh0jvNxwDO
Gx9x5/DkQ3n5Td0OzJT1gUR1S8VmAtPzp0ji/8Ho/8ZmtYgH/mcw+lubpOtStL/e0NH/+PN/0tFx
NeJ+vnTg04dBO4nM3v4nH12z/2EsvkEvaPSlovJPODp/BM0cDVGmTDaJVBPR3j/h6OY/6Ksmq+Yg
TeTeCMDmL8HRlwPsVXJwST3SFsjerEG2pnlvlUmWJpw6oZj9HjyRbavbZldA+nOnbdMiiQIEcuak
Y52+G1CjFZK5UaBBZbNO/U95ppcmlutuIzuRvMFGRJMBiFR2u+udoLrQhn6+SeMpR9tcBJMnxwO0
TFFKOAxxTcIzRS71vTYXxnfUZvVV0fQJULO+nTchMuKjEidkymCTjI9SISl7WDXTFrCN9dk2krR1
awxJf+Zj1zw2QCXBwBdGpLtIs8bGLyPJ6VxTmhpYFcKOrV1ftPASayH32KRIFPhhvqXoG3CDHFS6
AOd8m2RtB2srHPJvZY5HwsEuZPNrFcToLDUJr80pEMpmBmIeAs2xqketTKUv0qQl37pR7rcEOObd
IMRgf1HkMFB5ERWi42TSo7umNlvTHTBs3UEIknHDiQPrAMWrM9xMb3q85PkhN4Cl5AvNabgVQLHz
5o70K4ghHTgkcAyIk7Au6ABrjKzSId7V0VXbIn93Df0PcVMKRW3ovpRhJBQQR2P2KGVyfi2pBU3E
qk1061ot6SZX7iP5s3DGBpH1oEnboCihQM0LCsksQtuvuyG4KmVbhBdmEaMzl+riK+ge6Y6ri/k8
132DiwidCdcop/mNjdxiZhyIor3uIwVTkXmYENyr4XwdG4Hb1EXrpzHy9tQwMHcCrlk84L/TPtRN
OeKdmPRwGYUGI53vxexcS04xRBZpf5XMmn49Im6WXa1uKxpZOnCgNeSMB4wr1efOVuM7JdRHvy8N
gfuwKHZ9Xc33jNtmGzWAv+fLAuQUk04k9FBzHOu+ppdj8UnRgXuYkHwyVFOZbuym1h6dnYgnrBGn
kUfZ2vQCerqRFNEF2NLqS2MI3dzU8pzNLojY/jFJmvTXPCbJguLKUx2MRYSkOun0384Mg2eDLqC4
tOL6WdOL+lEHprTTix706AyUHYAbVovIU7+kXARLryxxksqtoseYZky+4iKFitNIMy+OJRD9fFPB
dS0653KM6+Qh76ZeB7gOvT8awdr1A7I2EQsDzEElNdKmNmLjF83RgpuslrsTpjxb0eIhnTrYggGm
y37zZ6zWgy7bDjtgZYEuNiN4xOIObY4O32vO2p2Cg9DzUDhm4GnRHOGnjL/IE2i+5radrOp7Wub1
wrGYnHQv7My4bhMpv3X0UX1gCVSh32l19DUVncBnVh0ewQNFuHVJbfGQVoZ+D4et/JGFg3xJQQza
xhi209Gp7HmxQ3a4g+lzYeIvW+nf8qCfpV2mGC02azpr07NASEz+KI0CwoMFUXIebaTCFdZkAf8I
VAY4PUN5lVjgeoPezC9kecI2HKnxFSaeNGBIOswcuYuzpyropNwT6Qyxq2ydxxDn7cztghKsmDIu
NI4INmcHOuYWUDYemqCadqJIjJ0dKuol/p36hS7p7bWamXOIvafWfO/sybkV6Ei+ZmCLjr1W1fsG
w3hYaE23aXWE1C7gOIM2NFGFx3RWpx5uSF1dzlKp7Kswm39KIcYqw1CIr6Mpys+hVmulm6ZVeeHE
tvTbidQEDCGZmm2I0BCUxtRiTz1EwXU1acQQqiakHUyR7iG1bcr5UTr+7LAlOxadZD4UpTnsVDhK
gc/h0m7HUFdvSwCiewvVOaQBKApRPM13kE+6K5RjkqvWdXWP3al0kUL9v25z+M2S0UrPNbKLXV5I
fYpsjHU75CBnFrJmoNXZvc3+/Cxmqf5UOk3rpWo/H7N8cZeecsU1w0H/qSc5/rwZIX6T2z1oqdLW
7sM2jT71mlJeGtFg4lUzTBC0EvVn60TaxtSj3PTaAGusJKWj3B2kKNrlM8xCqpxiJF/QxOy8wL6P
mYVjezrX5aMSTbQdRcF8o1dpeJ87qMxdqa0ayAy6jUE2MBPrFh5R/KMCnSC7DKAdOHrrrS0BLnTz
Rg32jalqF0UAd7ZWbKzoi9rZ5ybsEI/dCspqUJXSHsRg6SWS3i3mxAW+V/mQgSvKW7ER4HIz/lWV
8yUbGhm9mGagNRJpIyhHJTYYzUlIzuU0l9pXO7HrK0y2iH212AGF12pdgBH1OHVHiKrDURNT9BsH
NitznTxL78Ys1QwPXUQBq5ND0fB6Q5t+xwCVvs5t3F4ZLT7kOLlTw3dl0GefGmfoD0nZyV6RjPnj
nMm0cwuNjcxrx8IuvQCckOPHQgTazujt/HupD9CrqyA0r4w+6PbZZEyoIltDGLtGS2JxQKrWY8mO
WXvkRpKtSxc0UXOCWVpc/34VwN3+EfC8NnBcpXDIEdEMyEKnHcGhA/6lOf9VCge0FEZFo/k94uDK
yp0BGypKJS9wYl9xvnw81pKqexVyLWPBfKIRcGm4okqzuo9kUgK8uTG/6wHGapF2N2mQd0DrKbSy
YoSnN0rowsc5c21Y3YJYTnQGLiUVmAsmrITV/aSPktweU/t3D13cDEDZjDCuLe9lav93LgXPZVe0
Yvr0C+1j8Sao5y39zzcCF+xWHz+t/8CfVwDD+oduELETsrO6SIdwu/jzCmA6eKViebpcfhEoaAsG
4p+3AP4WSnBk9LQc4yWGNuNftwBV/QcSGxaSSUc8dwr+3H/+x/P47+Gv8s/V3qz++vXqN/Rlzb1a
kzRxws2gZr/oBbiJr9u37aEXiAUsedN3Ygw3iWzZBfz8KDC7K7q51eFBUglAj1Y2SJoL88ecqc0p
+vTDmFr9RxhWgfW9VdoEjLAjSa3HUpwSt4VbjqW9PJXadzhz+Y9ggAO6JaOWdqA9obgTU+LgCBLS
SUbpugbT73AQw6MmStKM+rJqEmHVOEXqtrjr+IufVWR1JQeyMEoNZmGsgyiV87DPMTycQ+t7ZOWB
s8czIOag1eUm7jdUCbTwwiYizrcT7oU0xeLSreM7yDbmyWYAeaXPmr7eZ1pLid8dwkCIy0gLG/Nz
YEGVQ1JsRgumHJqKIf/Us1Yy/LDNDclruzEo1GuwiINCXN1J8VUhD3l6INbNa08koFQBtveRlTgE
kL1iT90VYKLIvLWmFibfJmloayCD09Vj3DzHZd8ayT60usZRb+H1S0NISNDKSnxsBGEO7ZFZVu0w
vYVO32qicW4huCoC+8pOdaDTRjjGlkacVBDreNkugXWD1yOsM4LjeEbEQ9TWo1sNU6shlMTmQWq+
aOnUg/DsMIh1S60z42MaJGntjtncQM1VUhUvzaaYw5buvloa57081CrwNKeFhB3w7x7qUGzxkr+K
4qBuLofKKeobWIvGjBY8nZwfTlQHe6VXonkHw37IbyPLEb1LdKlVnjUoLU4Fem7rKeNESfLAo+4c
L9XUJkY1gyeGK48m4GM7HewdkH9l+bNTcJN20ONdHDATJXVTRfA3RU/pWJ/UMtxwNyyRPTiiy3dh
VJDGqtNq2gUQgSUPnGaHYBiDwjBxp1pz6kcpsPL4IEVSyGFm8u88jOWsSd5Y63OOfLdXm9KGGWuj
ddtogaoPHJVR3NTZURtNombi/jlJwThhjhh/Cysc/PwcHma0Ux05mR6wnFcrZMGgBfcA5zHLm8sg
eizjrpZ2zVRZOZ6Qkw43ujDFtxpPTsDUvdJ/hzFLDG6Oo6K4jRnrV70xFZ1rNIH0DV9FFX6og9Wf
PziF+alp1Sh0c7wtoC4b7ai5PeghrFHHuD3UTpqNu2zop+xbIfo52sGggeCbg0A1PYE7ceUn0jj9
iPBVSzB/KGZsISe8/nZ0VgbfQZxO5Z1lBfbnqepC8RTNsZAAUkrdU5x2fQsyb+mLTjVcGnbFOES/
kipOPwUVzSy+BTgaEKsYVfArAeWFXWIZw9MsY35Ii5Jp8L4Ns5tUIoxc+a1JWjCA0c/ZSvKcd+QN
wWw424oOJAT/JlhVgqw4E9uumXi92HHoO4tIH9Ztj03lZRI4xRPcEFB8TkYHmSsbo2n5RckidMGo
ce2ZZZoQhabDt28n4fiZaSHNGqpUHi77PAttFzf7UPOCHJTzrouGOdvqfZT9NMIkxnlUNyloA7Xv
ifXlsXX2k9RE97lcpZgdykrzZFeVk96bYG7HQzbZuEmUXEaATPSE+Ltx7hLxOwFYg+9CP9fppucQ
l7zCGVNrudg1tp8DqG4+Q4ZNJsjPEc1ckizFk+dITaEtHiZ14DlDaFi7UY4IGbWYLfTY56j6No5e
G+p+DmWAtFEDLG6j8vFCnEkHAMMByVPJB18vpdukz0dzA+MokPeSIdcAOjUZxEpVREEFVzOaon0p
sgBde6lL902hmo/OEIBJX+Cktm+Zk/k7UMC1EfL1GfbXimGGN1jrYgE5BBNe97TMptIB9mij75w4
4B1Ww5SIrUjMqToGhgoS1cCyz9lqkgRXG1PNfvRUjXuMHwZ98aOjFcUmtZE3GD/GE27QOWEszG+l
AjA0jETzboz3AkB9stcxFyLZji644uj1tdlmOZbGlpL9rKdubq9qvVKlIw99ICcV1+Z4HHLb7I7t
lEZgj8F1jPlFOPbwXzH2tMvbYXbiatfgMCAOulyAC6b6UFsboOFV7FqYp05+XGWB5JZdOPwOnTAD
iAEuE1SyNeFxOc9c1P0Wj4x4owBeDt00oZq3C6y24c6RFzSB1FHTj7Qr1ePNGM/qQ2g2kIyEAKQL
mfqTwXpPsL+R8su4MUd5UykYcnsYL+iaKxVjLz+XKrxgNKshjEKpIKX1azTCkIyAXoU/y17uEvCn
dj7scbvA0MEJ45QjRG25pAlOTg04suJPk0iiqzjP8UtNuPkUD1At2axD8N6Fx3EzkKEbCnXpMM9V
zRsHGHgbEcU8UgMD8hgpoMqDbfMgb4CL2kH3K+MXpZ8rbGKqCwMtTuMJPDHye6nqcvtSt7Q8p/eA
zhjXGtmV3GDqjPEhjYdMPE08uhgeqgN8HUFSlLtZrw53iKai6VrTgxID4arqIexLQRVuQt3AxCCx
sDS9AZQpt8cBbuMvYS6Vw3IyIc+OUdHUuxZjH4xpcCtv5isgSk403OtclO3segYjKd+SVZQ7j+xP
0Pl6p7XtHfx0zp9qiKdiU5nWABgdOyJBumeYgRDCxUDCJDiUNv/F3pntSI6cWfpVBnPPAo07b0nf
Pdw9tozIzBsiV+6LGXd7+v68uiVVpUYq9MxljwAJKJQyfSHd+C/nnM/POt/f0J82zQvJ5sZdXDQR
nblpMtP+UsCVhTs+s2eM66FpSXZt/ZHe21IEc1ed69PQ8QxYLjxI8+WU21NTXgyoaMU5pZH6CSDB
d8iSc5eXYVGGcwaLwxRXWU3p7RicGmLrKDk1Ud9C3O2jkWObePsWnMQuWX1+orZRoViGjzyzMOh9
M/jAZCYcLgMyAGvntx0rDTml/ntWtk3ysrj9Uu7yytJYaYWEjtQQfEEwZloW2GmbMXVic2gb+SrS
AhA7AZRLqqMRZ2jVb3O1lv5DEcISBqSULGS5ewMLTsLh+Lgre3RaZnMO5ue0XqkXeso5ko87Uuh3
+eT1VhFhAWyCHWlX03LpfC40AwLLr+O8aUnLKKE9h5SEft/wO2onjjls6UF/S40AxrpPLK1+y8h/
Dn82dlpxUg5tDcJOaptBiQJ08VMQsMomlsFVt+u1VN617XSRPfdEecybvurMcDvBdvLBkGQ+qe1y
UIqg8UQAACChatxXRZ9/5O7WkZnYSDYKKSo/zgiLnHbELJfVN+Js626b2IybIIRKB55Q2xGRxtDB
HMVHhOaT2DWVWMRjsLb3Dz82cGLg5A6k9nUOIb3bpCPNMZLLWopDwwaCWOt+rMwt8prS34ehNyRn
o4aZ9d1jx0yCXBo6iBLJtsKB4cwAp4Gs2+EbseMEQoqgdYk+mQEO42gyZrLM9bCMw0dfBaMJW9wh
kd4SWTBui3kO8t3CcxEUu1mmvnyb1WwGvPsG+DV4kxTN0VsLQ5snajdX+iGtKnN8MXvJH+xgMJwz
rqk+DMJlhFMkZp8eS6bdYrsmkozefiVhOJpmzypgWlj2O8OZoIu9hVFLxAqntogoHQTcYD8ljpqo
b0KS/7Nn/p/Tzn75XudYJvtB5d+GP3anNDx3A+m/7mhffihiGf+01/qvP/O3vZb3G0eY5xBkhQv3
7rb5e1PLXsuCron9iGjrgNBHus1/NLV3D2QY3uXoBJSQoviPplaI31yoc0SwBAQBWORU/Hea2l8D
FXhfSCppku+hCiRgmr9srzvL7sranTpCvmaEP/Ea188V4F+vQH3AsA91SrlZmu3vxjLyFKaNfP/D
V/Z/mCr9KkHie0GZggItpDCweR+/DF0Yi/dBSZp/VBzpqhwcbe52JDn6kv+lGvj+af7Qwf/TS3E5
/ihCkv4iCRFqFegp75H11q5Ixy6ebO8Utv4r89pzL8Hc/MUH/GV9eH9VtPAEfjgOkn9MBn9+1bRU
DDvvH5B09N+jKtbifE+qAB+4qVGw+Nt//4KEN/7z5/zjKzr3d/SHSZ3TaMExWPRRvZTidcg6tePA
bDcWaLAt1X65JeE43zf+YMbF3GSPlMflJyjkBqd0NW0lUJ1dMAzL0YBjd5bGWgNc13X5lWXCGkRz
adnkqCvfYTFFrwe1Ky/KZ12tbBjzfpbGw7SE0tsGtEQyMr1adQSyh83XIpgIk1rD6RrWLN1Hcxyn
H1bZkb4zzajNrVIaxOn1tSme9JRO6lMN5CycgBDlYEwAYzD3pstvCP+v6lJFtTLlM1LkMDj5IE1e
U5Issk1KTNhmHcfmgqt/eloKQgPWMjTolvV7oO4x+06V7MpydeeNkw3ryBkriwfRC/vFS4wcoLCT
V4IOS/qPEPFmFJhwC3XkZBB/NqLVwbVf3PWdygFXe9WmBe2/dr7BmwpBetmF84xVvSUpS87f69KV
X222HCbI3LH6QEp5x29K+sO1z2oJCs6T6bkh6cDcDNVIX+laSfhqVm37XPtiVCRSAxWGlp0gQp41
Q5gg47s9NZ4xkNg/1ejJWH5aJYsfamLy40OrpxuwtLo4SzF8sqd8QAojSbkjpdkk91/RvVzcWkvI
YR1lgTCLXcDYgeVL1V2SYqzVBoJ9sPEWLCn0Lgl71KV6pHNYD6vVNKd+raZNMmQ1tifdzk3M7dXJ
iARtGHh9VVzHvs82wXRnE1md55Ub9r8sy0oSwurK/jRRDu+L0MhlRK6J7GKbD6xPzILkGCvfGp2o
ITDnRc8Qpp4Zt6Qytpy0hLvod9bWDRSDJW0FsWkuxabzVX/KVZ4+G6R2ZrvMqNYX35yGd5n4ZCjW
dX+ngfUbmbASHiZ4INGSAb8Ttmzqk1Uuo/E1D/PmEpbSvO9ByB+0xny4ZhgjqshUk/Uy6VatcWVN
CQOSUD/bjRt+tGEtvBbdDDqRw2wrmkYeS8r0t9wwlpcUQxxZC2I2X2vBN7EwUT5WSykflsY0rwEQ
ibcwHNfPqbtW3wugDke7geEyNDq55RXrkJjyBmGWgju3K9q+eEqmNbvW7MK+BONSPqRNQbRU7+nP
aa8YAJaBQpbqVoyYjJ40NIVrKlygTK73EZ5u1LEuS383uJp1FGmkT2bnklJWwcKNFsF+0yeJ5UD1
II/GNLVQnPyuZTAybyvf1TuiDjzupBrlnSZyjjVqCbFrGjeVDL+npYXcFkbn1gRYymBPMrBXQ/AU
SMoQb5AF0DILY44x+wd3JkPeTaY2tmbcSBwY67Gt8/TYea3aDqDB4s53mbTWdnnwpjY5sBNgkVTl
5kRKTLOecxlgW22RetIfuRmGJqWPIcu/Q8BsC7iOWrZWm1SnvOjrnazzCRlYZ779+wP3n87buzQE
hQpRb/cYER7rfz5vQTT1UkyTjLxJ7TwGeq0VvJiVdSI3YrM2JN3l1qdmda75+JpSukv3KE26j/TR
45fozP4mmSymEy+Cii9kYAkf1a0fshLN/MGSHvOBEGTr53o2d0pxFAX7xCSS3nfjvp6jyQAshkCj
NF9yf9mbmbEN7dvQi81ATKqXMfokN6VmOmIvUbg+VUwk//038KutB/0bHmKqESoWom3+iRp+V5jP
tCUyInxgQ8re4G67Xbsn6j2kS44DJ4aF8xfPub980V8erEYwJehPeNFlV71SubN4PvDT3k73bFKF
afqvnJ6/bAB++ZRI8H+5znVrMRflOtvQIQgpBevwtmbTQzWYm/+nL5To8T+/VFPlcGVCPtvdpO6R
xpTJLUOuBwF2vXwRxV/WRr96YH7/cNy/SFF/Lzl/TfORC7oVL6EUnGPjNmP+WuN7YgWxj9zXG9gp
LHydmLn2hiPiHrAtsKyjuP2rIAuK2z8Vafdb6Y/v434R/lC83NdzvpWxWHfnF8uuXgv3A9F3P/8v
vt8/vsovAkGnr+gIjd8/7bLJDRezjz7cP2atw11K0Ztu3P8U2//P6ZT+5eLvHln/r9uknfrRfMv+
137MvzR/Wv/d/9jf1n/iN/K2Cf2lXYIYTiLB3zsl1/mNe5IEFTI3fl8M8q/+q1Nyf/NxMrv0QvwR
EtJ8eof/0gBavwlUgTaLupBsHvTv/60+ibSWP92V9EYO4WssvYnDIdqWJeCf78qczVbYz6zak8Wy
f5QtKybVtu2pQMd3gXMmf1RrMhkRABKysHtLZizJTbXLgH6cZ2R0p1ZkbZyNAy0USOrdEup2b6C6
/QlskYg1ubgkI/Tpxiam/wLzLfvGOk0esc3MlxRc93ZZV39myVWSTdFP2ZdJr/UjCe7mGSWVu1sE
yn4nSGFewmU+w7chqQMxhslmoi2PBCPZZ+Am6qF3dRAZY1WdVa28b8BG+13oahtc0CD25VKJ/Yh1
a99lc3vGOFTuatQj0OlD41Gmpn1slqV8te2WoIzQ8L+Cq7M/hYNhP6Af11cm0NmlLQf0EFnwFWAS
sq2+NI/khq4xf1v2pO/xoXaQpHFTL+uh1gWB1nkYnvNpHI7E3NenhZHHTrOS87ZpNxhj7LtWdW0m
12PVyhgzaMIa2m0gjxguHVRFNvDGOznQdH19kAzpdjJt0jMZTc47wi/3VYZ5Xe1yHpAKuxtquylj
BwZTlwyCQIzDQ2AuuRPBSxEnF+XPd2OySYGmTH6jO5LHILGr7RLO/iljzHw02m46DabhHIbBMTdZ
Ksc+aorR/TYisLO25MR4J8xP/RLTp8hbMHOh4nwwzGPmu8sGgctykoWCD1anzcM4aY8digksuM1S
vUlJYXgZwrl4sDJ8Umkjg5fBUd0xtTrx5OHb2ifT2L5a45peEzfUW/oBmUWFtSwdC7OJ9MpWuul5
gpTeHy2p1ytiwmUHyGz4aNU+E6m8MvHFVN5+qkeyJGrbgE7GdmCHaq3aoeZKMlK65uBrCbrhERtm
eMrarN0AEdVxruo7Xml07DdWWd6DY0rrJ7DVIohGgGPbYEn0zmbosjVWNwt2c+I0B2PIfONUWL3n
TNFU+/mrDZ1Kx8zPqLCbFlgO6sY6fGsyQ3wI/Nq9QjyqPySlKsma1cllTWYi2PvsGQSgc1AjcXtP
cDxBT6/M9p2IpzFLvKAYDXkp6a2YW6I4U3sMCNUt0GJ9GiarOpGADlXTzEIvWr1GT2ib4D9z/Vh9
xknfNI/oLZu3vFyWH4NdrB+CtqVfSEq3vVoqaT9oJWo/Xq2O4nfWSsZJEnjkIi6oJ+N16MsPYM3a
OSoRe0KKC93y5tlSDLuGnyAlkWkHELR6Jz9WaFJjHDzzhqtvxknhp+tmrCyLXqdrF/atyZt2E0Bp
i4vkqej3bF75f8xN/xn8nfiY9UYV3RGmvP3WO6km/8nU9yn0UvXNCBDnKL6ZEwYkdzvNLZD6voNt
iyQSFVkgzeOYLJoGobZvyJHhpOWdB+Fn2Xb1PGxEVzr70WFj5HGXeuFqXpHrhzHN53KzwehFi2oe
GQpfjMq+cZH3ld90P7pxsjdZ0WpwRGl5bEKWy0HquVvEsqiGZnlz+3RE3KDqKMmkG7mjP8bFZHWP
okymjZHOFm8nfC5bR3Ky+e4lKDTVkKU6w8I+4DZeVNagWEj6CuJcth+cJbuZsv2hV9eNmfIS4Fq+
yDx4T4DEnSAVZvga0vDk14gHe46KLRKMDsowIPFwmX8YObK/1m1OOihZAoovd2bLBY222kL2nHaq
qvKdM+j6AQGGv4UIYEVpB9nSaLJ+ZyQVirEwhw+r5XAoE/OGjjndIz8WZ34Fnhst3pjLncjy/MLd
BzyRofjjkM7vIk/GI6xX86Qcc72BlS+JV0sWjylc/7AaxReynnVMJuHwMWtGP1JBO15lv/ArzJR/
Mb3yaNrzlWAV1qb+YMTFioJz8VCRzSkYaipz0lwSNwJuTzcJpXZTV9JlfyvKjduM5ZbRi7l1pLT2
jikStuf9j7bN/M9ETA6PDkXhfnHKOnZGVx913m5Kvyt3njPUW1ZL6c/JK7is9dJ6V53r52oUr6Cn
v6WZ+dS0hh+3qkSG6OlboWjD0OKWEbLRb4TzfJja0n3p9DRzaHv5QcA5dfbzsrqf6n7yCQO1p/Ws
8sB88o0JIIFsnjiXNLnsozp3OcupYCyW/Rz41ZVbh5sICdEGoGr6PXFCb6/70mABFpYpv7ciTJYo
k133XLUmLW+D3JcxWOdkXbyAkn0koNEt93T2OehzMd2NeROhIP24TAyZpjTKOfDI3B6nedi5ucGa
PSh9faybtfmZ9ZoLKoMpBf281k9T783stQhvQCmZLsD5xsRg6oMKPOr9fvjCJDJ7LnmFT6r2gqcW
cLqxcyUA7+dmcdbPUgLKPs1m5aUnU4eq3StrhecqCWl+nYJVgTZEVY1w1kimQ64SrTamz+MXt3CQ
HQmXJwUt4FR4H9YQorhkKIGUB7WzjM0yUSCZKbyIvJocJ9uWRZoW+8w0Uvix/h0uHtoPgwEDM/ba
2QCSiTmaQO6hcnAgGbI+mL5uP01SZrtETC68SIw4m7HUDMD8VoVsmfsq/ajsbl0iOdpjse+5Hy/8
KM3vpjvVj3d+wWdjorpXaZvvIbYlH4ZUhC8zQ6QoIYSf8KvFkeesropmK6ps/BxYy/rmyMDdrV1Q
iogNquCdNN0DchxgZLTbJ3wCVRAbiZmHyO9Dnn9zxXYOwfJ3O+mdd43f4dzBCGVNBgqduaLvpxdD
MigAOtz4VEdjfvbCubutwlMwzNZw20+GccKnV3WRbPxpQ2FGoqUvyo9rWAzHSSIj5q8cf1gKcUAD
23BvpbOzkdOS8N1R41ET9RsUUv1dVWtvSrvTMbk2y/cZYdRDMDb5gyPk+qjh3uMCJJ08MrxaHIxl
ahEXD/PDKAEZNwPUPcfQLFbHGjKGGXRgI4Nw2wRMIbky4uvEwoF9WgVk1Gz84iiY/p3rLA03YgUW
CkmLCQN6HijwPF9j1w/6J28e8keYlwip1jupOzBocmftWpel1Fin4AzjUJD6CePuelqLPjkM2WK/
BoaoP6eVzcmZJCAjBxi1qGbDOynb2Xq6HDYYefxr3QRzjCon2XaubawkG+j53BkLKV2ze1e/NvXs
oUcCZvnMTC682BOZgjWCKSYdpQtAKjW91xr9/KUzPf3VK6bysswWoJKk7rpTPSkPmGSTG08p04hN
6an0Yc2r4TCgeLm1bqG29J7Vl0kwEMU2Y1O6oV92xCpGBonS2SUUKFdBzt5z2DtIvfXcnkSBu3td
e2HF1drYD+AahRm1Vqt/iqqFFwqhlicIKa6hXJqbzgo7DkAC7jNwstfCmL2X35un/99G/m+2QP+u
j9yP6y8N5O9/4G8dpPebgxTUubdqnDN4xv7eQXriN+IwsZ4TZRr8pxD0bx0k7jKUOVgRXZclHMFP
f28gxW+EkZr3/9iBcIh+sP87izbe2d0l9o/lEwGgHqnh1j10L0TNQ+Hw5w6ycAopfUyWjLnlcCFT
tkAD11isntb5MtVTuRuGrnpQXuodeuoe3CayH85jlVPF6jWT5wqdDcMt4XxQa+ABmpXlQxOERR7b
k93E1ZzUVjQvw/TikGZ1KmbVbMbMcLZlJ/0nlY4N64YARGEhqg9WabN2Rhdkf+96RR3QDeEj+gIU
K+u6ZlHuJNYLXoGCusZAshK1xVLeFDN9FaXAJ5/zfpEXabrlW+G2QywLlIISFe411KuzMRpdPgF+
La9NuZYny3fS2F4mBO9zRx5OVubdYwiZ+jH0wmKjHH++dbqhYg6qDq2g76wEXlSl6Ju4R5IFJCtP
DihG+ytpn+lH1v/DNaeWsnGxLEgEkiX73uNeu3UqlDunhIEtLW/66vd+9tFJ6ppv3E/mjUob8QEd
i3q0ILAdiDyHXbmY/hfljOlT0OFYkwPjaMDUS3oMPHJ9qZxTQKmyOPTu1OzabE1vVlsGeSQNMQA9
td1HUYj6IWnmYb8WMNpXifWuF/26oUXFPpIimjlnhht+6sNUXcNWu11kT5Y+O14fntLF73dBwSRR
dKP72UCndi7K1XtO2GmBbG2WN78M5reqSbwjW1Tx3FW1h+RFztMXrUb6kUaA7hzK6l0ykDhajKQZ
gTcj+gzfONAOp58GKu7L7GftyhxPA9K1O2JDp1TETT+G36BcBVsxrT3eAU96OzZj9VaTEXnwsrk/
ub1e9543Vs9UoOYtn9rwurKp2SPaLM9Qn32cQL3wqWwQOONhCZFPQGOejmFQGI9T4uXf2A6Fm1Sh
FIwau+KpOOaG/y1NVhIY5IoSqZ+ZV3fatA6I/NoYqUUWT/XQHhpbT4+o7WSymdOMWrNgVBSjxrTI
NigdPDKmt3XcRbE3DtfiAvSb6aXNUR4lkD4y2N+l/xgAD9tzU2SvWe0zeNfm0n2cnWn9rAadgdXS
VuPvSai9lzFm24VfBtPJjtopIeDINNHvaWVl2A4DIlM2+Zom6XZIq66MGJxYtzHLvZ8O7OsuapKh
3xS6odJrLKinQ5W1TGPWyoOhV7rZ0R+dhaX7amTHNkua98VV1GpF6jrddoF/NkYBU5t3GarhVtBm
sAWoclyTYXZhgGFRq9flLbNm04gYBeXH1eCf4VCHjxmtM720qSn16sIdbrbIlo2vjfSLa7f2ZUWz
9lRPun+olCxfVat5k1ZehvNm8vFk0YBn2RdTDOED+n+ogIVlXsQo0ytdF7MT0xv5336tu6OdJvUB
2O5wcyZduNHg+8G7vzjYKE3QktdWl+07+jM+mexYvKbmwpsyrJxzafW97FiJoX23FK4SbmUSZlFy
lfW7MCr1bhZd/6JgSoNhpqQ0NraiN/JT/l5SQ6rAi3Q+Th+y0FTdpVn9gp+bL5H8umVt4MU3/f6D
MawFSGrcJRKDl1WxUwI1PezGepzIyu3T4fusiEO41OSom7GYC67zoAiP3fIX5uzTUHfzsX6/xJaT
UXqzQOQNdMvIl9YZa3ljsQffss5ssbygaWV+Z4SW8WIi3/sELNvutl2o1KfUleI8s/F7ZHzl3qzV
FCeBKAuekoVVzOkNvXVSAgyiYlT4u2AHL69BYtbHBvgLr2UO6buTL/1rmYrxJLsErHY2sAVtQuNg
uml46JGGX616NF8sV3bvBcpGHc9e0jwx2dSvjhuWD6X2OWLToVdfl6p1tqKYso0jc+5F18C3ltPT
WZHDtgx7jb8QmWAg4XyDwyp7ZOfaOlf2wr+rWZ/bhKwXeogWrZuNMLW/cfy6+NE7rpw3Td84N62s
PEBJlY/zQxqoXGwmOpK3wCq6r5WPUokfhxtajH9c6FKu7IV3tivD/iFFWTZo7bra4GG13pvfsXFG
zAujHr/h+sJIByvKud9nd1yWnpx1POpafunXOY9H//7U8qRCsGdpf0LtWen7Djjve4w9aC3lg884
Kbjfx1XfPXrtVJmR0eccIkHTsdvxwBqcNRxudphjwQ3cZlrAsU674iFvTRkxkZLiuTdadKGqKS1E
ykuQzDghl9C9pcICILkORRDXHca809SjT4tzvGk+0gOUlCdU21XwMxDlaG79pWJEVVTjUYq6CJ9b
B0l5xDjMrneZvxj+i1MtHayiFJZVhAXCXXdqqtzlkUFNI6jVOzWl9s6w7eA9Rej/Gub+dOxCzu9t
v47mB6fN+Mm4+Wowbm0MtVHC86o4tZZO88GbhTmQb9P4hF1uPs6pnYoflaKti9be1u/16Bg8EqFf
GyeC6Hsu9XD3ronfFSBWtXzmUbBccdQuZPgtRSdwTHoixsiuH8GmLhQRrjP+8NA/f85Ce8SF6Zit
FfdJQ1cBywvlXIF5sLDLS6VTD5GCbZvR6isOe636hNuPt01jqUP9NvoCuWBbtdVXqLawSkOpHu1F
6DeBASEeA51z/dsCeFldmYdhQlEX8XSZtoGUzWPaG8bZliP55EVjFsdwrr0D5thwa/SK2YQAaxHp
tOg+S4EUcZqC8qJR4F0Hs5T0AhP7fd9MPjWTktfFsAp0GK19KISaPrmpSj6g0Mc6Qpr9QBB5nXzs
7q49Yc3Ld9QjZLp4v2vorczc1/6wPnbN0HycpAW3FpfCmz0NDRaNYPWOCY/eI26Y/gNfQYDnhEQE
4MREGSXO4r9WblWsW6Hy/MbgEix65XkXw1mN3Vw606kkofXiMrMmYYi+MQdzskto/EK/ubqdebKp
295TXOfbTKdcssqaPTwSeXO01sTfV0nYJ5EWfv3RrOfxXBs636dzpw7B2lg31nTZEcOwdUYF7j1b
merPnbc2Mp66Th8Ez7IyWrACkSbZuYg8B99hLBUKjBj5uvhN1DlVTlJ9MfbXDKeLgxyISUzkMX0Z
uNmmdY2YLgj7OIvV2Cizzn5ggRIkC4T3mx6X5nya7SD4bFSLc7SIgNlOTrryF895+pmRgvrppm36
ubc6/92Cw7fpPWUMkVh79dPLzfnSzqH7M2xqeRVLNZ1qZ+TpwNB+OwZ59iSCRF9XZHqPTaLK62jW
y7EYRP4w9ZXe4iUk2pR5PKPzUO8ar0MiXSX4NEaaX857LxZ9qbd4871NUyGfQCSgNhW19JbwUH60
0lnxaIFoxZvAzwYH+m3wTePUu0LERjo5W8P3u09ulwQ7o86dnSSdGVlp/k3rmrCjWgAobzg6BUKP
jaLoi1GO8CDhWRlbxOPhSOVOygRUdlnN1WZwEB+0nfJP0xAE/Btku3GhBSNZ4TQo4yf9Sab99I6P
INvpBMVsarUzwwZZf0SiYZ/RC1NJ9wiQQqYxcTsld60S6+hg8Oqn0neLH2s21HGIQ/wQuGXCsoui
T9VavdEZ5ztKkvzWqtb8PLtt8cTmrnl0HUd/Yg7QPQjcYtel0IzVpmF9zZzcuHptb25bjxnUjrnc
gKfJaq/Z3BRYxjFF6Yb2h9fkgVX72rM4u03iGWKISeLF1avcddgP9lWe6oNduvVZBKPeayqBnwi4
158ue6IdY0lVxb1l2YdJKPNDUHcNiVlWciU4gS4pWdZdl6ztpffc70Zjtm8yrYhnsqfiYE42K3nP
wSs6D97N7ryegIgk1F9HR1hHO6gQz7ELbA9Dgq4tSphCf1M2xURtCePYJIF68J3kTsk2wLndR7Oz
YD/UikugWTtEc2IXJDCs8w+hhPXYp6H34k25cQP9llwcNGukfzpFOkd8ljnZq8kzmYn45QLE2WPn
lt5/o53jxsQLdOd7/GoRUdYRIBBmE04rxuZ7OouefU7Qzy+i44EWZVnX3xx3TPdJJRWlf7acp7Uz
ODJXRsGFNY/HsTd4WJih2hU8CnaZcJlEV7Y65iUrn6XmAF7bbNoOtqfeDaknLLWOpY/Igu4KNFYo
L9MC6jLKmmo5reWAvsBdkGmjLN/iapHbUevhSci2eETWVm+lFRrX0mROmZpKHBYp9LvACcBPei7P
GEqKqxjtLCYNstpnpI4QOM8cksI8jKfQWL8EbV7ufRmOt6n0zPuJl3QRY2E2Isr0rl7ZiWPS587V
l8rmEHJXE+FN0+yoI+zXOZHNvuS5vFsSm/AXPcg5rnQX7i3CQnjeOtWO8Ml1E2SuozdOzbgw8kLV
fR91u9i7gBHxGglUj9uFQ+Ia0A9s2rkiO5Wty67kep861gG7zmA8X+piovj03nNqrlM929aF/AdN
0kq/nMSaBSeE59WmZsuIugeepg5X5yML6W6nuYZbBzPBkZGHv+O/3ol2tHxxrEQcp8m0NiMdGd6L
MHngNvJjDOTizHaOaJUmRJvoNePG5Rd/SIc23HqKbo7DEzaLqJo4oy1+w0rPg2Ow2ovR2UwO0xpF
V9iXB2YX61cGCZS+WdAfMnccD3mRryf+9hK8aGJu2tKsfljd7HGW14mJc6DCAsY3G8/FYr63wzK/
dKWfsOrwsFUVgfrhlUH2tA4NJkhjVlvdOf2RMGE/jfAqpd+8lQ1wlqnla1h35RY0kvhodr63Xc3M
iWt8O6wkST2N6HeGvTSG/pWWfT5hWs73diYMLD1LOaHyd+vHbmEaGCWeO97E2AE4ccPuOevrfFcV
str4xeI8NyUjYsum72Q6KxhOeh1Lm5TbqXS0vI8PKn7wzOzxyYxnG0TvviHMImYVQBIOJridQJq/
xT1fn/PFp2/oBN1ZYLRZZLWL+mKsRf3qZOxqmbnzUxjGlOAJ5Af3fYhrIBKz0ZgmfU9Kf1d+cfBs
vAxBSd+rRH9mO08sS6kdtUP6aNyvno1TsezLJ9Y8nFDkLphHjS8g7qsA9eEYDreWJ/R1yTPQ5KST
p8cxt+0pIp+J9OwF1XDg2N172cv2iLFzoRrp09Pi5SG8rHXrUed3kY/R5sGSfrVvKvRisUnFdV44
l+Zt4s7jo1Z1f6OML7ZL06MYWKv50JW5/Unzw9m1uZ2/ynySbE4Dp9nXnfZQnNblS9v02GO6VEHl
StrajZuKscvd7bHpKv++s/IEn8VqvWabOGt/s4N0vea69SKv7xDG2rRhrEiVDp9pKECut2mf3CZk
8bFNc/HT9MiuieRE1Is9jQ0gDCt7b0gV+RH4RZVuGjk0J1P+B3dXs9w4cqRfBTEXjyNWtACSongY
R0gU9dMSZbXI7rZ9cRRJNAmJAtggIA3l2Ih9gr3v2ScffNs36DfZJ9kvAZaELEIkpcoY0c1w2JbE
ThSyqrIys778som03Hj2cAwHhMpmo53g/LZ2N/6IPA9SI/HOzVXsTvbP0AEZgKK/zefXHsoAL133
ZreHe/370193dsL23nRyP0xu3N2TBLe95/dg0ECGL/h28jDdCT/ufNt98B/ugUZHU4HmZRXYzS+g
I5m2G6kX//mWNlZ672F//w3WBYFLgKYGjyhnxGkYEMPKHHzJrep0VP3LTYTmbLMakjD78V7858cQ
A0cWLDjP3gshJSpxwPYDyppq8q0b1h7GXxqoJ+o+hGDOgKmu3l/toai57YH24ev+zQ1+9zCG14T1
1G1OG81/O4DUIgl/pBLVDsHRMf+Y+sR0AFB28kQWQH+9ioIw6UVv+5JmHSgX5PjZk3vzqf/LTy8W
p1CCuZnx2jHgVTaubNCrxEwU3i0dQn69AlIzsCM0QZKWfZCVRuXbaPHnnXq94iESROoaZMT0QVYd
Dyzo6SVNrH7JXKWrv7PqDXIdnQ1/+amK2CUfVE7t8KTUV2hhx21WUKCBTvNIDGUfXEQU1VCrVkBF
sofvoPCGPkB+vosaXoTguVQ3s8lSMCQ8L4VaxUWbmV2cWPkr0jsWdVDfq+yia4iLUpbFWnknHby4
J1DRRp02NtGCIeNZCzueV0GLRqx2kA7mH64GLAXUNKJPlfespndZCsYrPO8IdM6jih9LNVRQg0ZF
aIu3pKu54mqo1SrYCsidEhkQfQCg3S41oGOAgBp28ZpAnuLeKn9Nwz7Wsr97oAsCKnW73h8JNmoA
a7cM3DrhcrHjqT6xOP9kDdATvOpqY5BvvC07GPJJefvBAAYh7CWs8EY++3RpW9TC3m4F7JyIJdz8
qnhxgb1FWkACPT+r3q6EHRcmsQHald0qCluKr0/krLCTaH2q9fNOm8A41J5tYXVDQ2gIKJwHLnZ4
9iHXp/jy9WolPwLQFCL75I/aornHmrQ+DolgC5CJpn5JkljUQhUYfJRJAzC/OC63zg6AO5jKnu3s
oFcFUATVyajyyifbPA73KoALoPsqcYPRZ+vUkPXUBYjFUhHVCnKqdBii6iL7GIrI+JoJt1ffuu0A
95AIpO0WQnW3gt0ADI+xD+ouBUpgHEdRUfbZutdvVmsofrD2CDwKGXdrDerxnX+4Qag1Kyggww0F
wiX99y1zjECgkHurFmfifgXc8phw6CH/mPughogSJTX4Uq6FrfOPmyhkst0NcA8bTXg/cLWNVdAA
92IDpVn7CzuRW+AtOhyxU5fYPV6bPdmBcwBu+Dr8Q3P6GxX8GswaxPawbcvfs3cLGhWkCmr0fi8u
fzCoAloJi5N93ith8nKUTKGr7fqvV/YxzWCe1FEQdrnhHXlYH0AbLdSwddvARexqfSi68H7QuAEQ
22dXuKgGOhPq2ArIq+TGcOs2BWURrX2jegVzjfzY05kA+8rUgHBy1wVEGYQwW3o0onzf+lDwGhVY
xH0kU/E/2cdQA6LGmgsgNrEY0ecVtmGDA+QpT98aB5Nhm5LpgT8rS+S/9AWdll7++yIlTXlnILmb
T4jw7JuUsc8fnsef9PMfWWCZ5c0LfyQ24sKP7LuzpS8v3r34rOKv2JuWvoL+5WngxyoejOfZP5kv
XupS3eFC4ODraKxCAGwUo3bGFD0P9Jef2EgLRnSl5Ec/7qvghguG7bEWHN/5ISeWhhm2lXqowtFE
Df3ZWMvKZl1AER2UMdypmImVGDBqx7luiW7MWg0x2qMHWk5+4aJ/yq+o3rIWWuquHw35nNUQmtiO
thsHzoUKb5UWRQOmLLCtYGw6zl1A7RhthZ7ios05p//qHlxrcTRi+NP6x7fr+CwcRqE/40pGolJE
silVYFt8UFO+fOGa2I/1fB6P5o+mOYPzai/6Ek2txpi/2GfLza0KqLgbpeWyBRbGuXpUt+NllQjY
oAsVzbRis4VM4Y/tNumogYqWtggFb9aSsfcA8OHTVxdQcUdNhsG9z3VBfRWtR6wmam7u6T2Bmbv0
p2qix5dNXUNg6q5UrAb+xDmbTVQ45OrYF5F/u+SquE2BvX0F3zGYTgMY0KJSEOnpH99umLtBOFJT
mA0titTtUX9329XRGys0UgqHWlImGMw39oLVTbCsaYSOEqKDB2730YVFQGwa35JbaJo5T8IifXrs
+yXqIF442yn8HPhJqO60oGwGJUwdaHPidLrYiEXpSNTvCoz7PEV3gHEQlz2BqIX0Iy22zTRWyWRe
ZkuqII8X2JidYDic+E5bzRI9XNI/auVXSoeFeLpTWBUAdcfBbQQXvURFSJWDwQq3q7bLBwePmivn
PAUh+v/91//Mbumn62A4YsYG7OQoMSH2rQLU7C1+fC8AR8XOhT/j3T1xWUw3Ifbyuz58+dtUz/kf
jgKFfhOJCpyPaThUkX4CTVOzUW94dMFl+1JAHw8j5w9OT90i+gvumHuAi9AaOJPtn3KuUrCR3mpB
9AaE6dsDA5r+3dv3ypXamQQ7g3GgdmazVMsrPENg7rsIkEskC9iSCzVNxoY3kqtm7XlTlhB5giu2
XkgI6bzI6/++WGukWLBx7/+QCaEU9ETKdJIFIjOET1+jyW2ZNUSLOVy0A3OEKzQAsEHcoBfaS1vi
Hecdw3N/wERgC1wbQ2b6JM6nk9j3Q9NFpcy7rdHu+L8GA3YeALZsL7argPN2rpAwjX0HnrXTCb6h
+4rR925X4EmfwiDxh043UYkRc9Ddqq16WhCAXewc3Ploc8CmlQzXqu28qXvTUnHQ7/vclwcEiZiR
V0Vkufz328C5e8fOALIyr8zkF8e/+OfFX7WL1xDsWfov+perPMhDNY6xIPVyyM7ztaYxBzmsEtua
T8HbUpQq4eCcIM2E5RwH06Jkl2B0tqv5LDZWGbV9tBY6i5XPUyCugHIx1m96cNmEERjNdqwfonho
qMATUMF5+qACFvu4VQGxF35fhdxkot2HvRb+dGfogEDYtqr9iOqeWIvJJoyg7bZSuyodBs5BrPo8
24hLUAHh89iQKpE5XxxINGanfRcg+DbOJYJP2OrlC0JHB1dtLA5CS0J7yX/xkf7RYjIHfU9g411G
Dhbd72aO6cPUJezaSQSxzqkfjMbJzOmm/SHyV2ZbohrWjMDm6aVhX8fVRTUhBM1qfPTvXvK41x8r
B/3U6aQz5mwspAucAX+/bnfb15/bR//p0CLy49Dpmvug4YE4v46+Rh61AUZjBurMsHrJlh3av10A
+dyhOItFt9YP8dF+gGWUJGxBK0KyFskq7p5KXMe0J05XTe7VMGKWvSGwDE9S2MU7ZN30wiJT01y7
zNbvHlwOD9NYMbcMu0c/5u3b8hIKjtUoZSMGHMde8hVCRp4tc6k0c1s3HJDagENrv3vVhoPzHuIt
lhA5HL4TDRD8rPkOS7K+G8THDAFRwWRO0+KVN0xtH4RwmgaJsXUBj17aCK+Ua1x1ZqArY0G9TmI7
jSPeso/wmUueweuE5kiAstg6Sw5ZDfigLP+WJxut5OYIg5IxV+GbL5mZ1+njT7QTuEsKJPx+bZ8q
A9DPEP0LgZy3W3JX8NNHkfmUWq2xj2LNOlj79oFMX33g55mH9aYYa0YZC3EPaFY0CcATQOmKynGQ
wdu9TsefgdISnN9cbfBg6k2Q1gJYC4YQlKBTmfeLBnXTF+qo0Tj2+1oSHVmNahX8bpgaAGGBYHVX
33Rv+qCnnJBz6SdjPyavmZ1oYAwBhhwVllUPfaM8t1mv6lGVnHD5Y9/PRSM7ucl5kSLZBtYI8GP+
W5wHkxGSgswdEIjsDghaw4QunQUFNW14zhxGyQxoASbWlZALpAAPFtfeNK03G4e4cQ+HgV7PtMsk
wAetsRoWZS4fXq/X67U/TfuTYOBEXx3sU6dFwCj2kFXbcsPJO/LvogHSCHjM+ucJrECATH30YGLz
uj4AXD+vrQiX3hznVl+V4N5QPU8p+q/knoVPOipOg0RipKWmvvPZj4csgKsvHcevX0VHN0EfuEW2
4veWPMvXy22P5tOkqAYJwBu6Xagkgt2bUGeykGM49wRsSjsOEgMaSlViPlwpUBdm7D4sGthwmbQT
tAGZcnMtgXroYdufAJbNJe8veYKvn74T1eebcP117vpNeIIqBXYM4PLdWrfLCwH3V/ZiW9//N/Gd
4e/O7qOAo/5QN2Yv/twP50wVVJlirYuLoG96Be5ymPj61QCwUJSM2eGCOlmR8RpaqAmc4R3cgY/U
DBkTPUI6xsGIon98+0buqHmUcNyUu9L73dBAEATsIdDjy4ZbF9AvxBpCBU6MDg7SgXFtL5Hc7qgU
1teMQV2Jw6gTPZKVBAqAqZg6h9ia9ssAjrgWk02chGHPpHKrjn5p+jFvX7+5sdw5BGm6SrW4bNTL
6YPXm4lruPkcfuJJFMV0/flg7E8mxlUWFUTbzt4ioZJ5b1oaqQP9/PSPb1c2gJD+iEPiUFgsIJeQ
Lcq58FEqpKVlg6Zmy/YaQWKcrzxwZAjITY3Lb+QN7KX2Ih7yeESPYK2C7/+InF509/2fGXroKv7+
r3AQ8ASkVxXQNa7zAiNH5UnU//VU+GjaURA+2Wvm02hpg0tUACLovkWpnnOsZszH8CQK9lAiGxgO
sidyP4WkBq4Y2PmKbnr2Sv7rkkMPzl0BscFdX/UfuMWQAF/kNrS7tL+zTtGWgdMhihN68IwYxAeJ
aHt1HPTnvES2gcoYlBii0r9BBfUuIYPXmJJ3TGqWpJhtk5zFt6FDD2C64q/aNJW6KH/FnzhLrBU8
uyy//eO9ZX6XZfteiL6fzz3OYPBeV5YTIMi4JyGxb1EhDe9Hb03yewT8wOzCjo/VFchmHvoT9LTl
hWEC6aRD9K0OVOacnPrxoz+K7o1Kd+JMe14Ob+N+wOCVATGVyFEcppMRUMdsBqsCwz3yiaCBYdIk
wGNnMdTAqzMlwsb2LDHvQYnmzXbOWo/+AAVEWhDtDomw8ThYwv83BDIJxyqO/DI828oL0w1TKsfA
Gw+Yt7MvsKNPgj4g+QbaVKJ4+QSk9eHMnxenbj0QZ4Ocqx8D/MjFSugBNSFcu0SuaL184wg+NVu+
8MPs5Z6itZ+KmRLAxG8v9wx18oZxAK+egNxETfhoiSPdVrsf/NhYYKABFhCLey/kRTlwFy1z7SVf
qOTeWA0S4eZFkIxT0zUBj779gLuT6F7dmkMW0PFFALue+CEws/zO25UIkS/SX31w+6TxSKuADg5X
ojS+E02G0AmTSyyztmu5E4XKzEELbBEkzBM+WInQ+wUcjSsRIQPG9qC4rZA4mq8I1T7U85Qth6bA
BrkC/U5q5ERdiVLC6winHN94IPrW47fI4WJHA2fC1gQAjQKCM6sZByHPeElEHd2pUW8GmJbAgO8V
ArqYrQnPk1Dxgz/kh4cnUW7VfQgSsNeZyxjtAO118emWSvqYcwlQoYDcvJ70HGQzw4iHjRLXuJ8J
x4N11wKYQQ+WtrYncoUZhTig/FHMF7REVNMFCaGxBSVQGSA48gk81TEq0lDJLpCoyPHF4MHyQenG
R4/OHBL+3Hk0i+6ZtptEX73NecsMXf4DprpKofT19ZUfZQnW3ya3+lTkbTsbxVdYnzbOA1aWFdYD
WFXtfBCnfXYGCxhb1D8EqKjJ0miHKu7jAoMZRf3D250HwGnTYMIBtRKUYTRa1EXN9Agz90zA+yU4
GcrVUQ/EREsUprbUHA5aWa5HIspoGatDAjtzFN3hdo/XtUkEA1puOVhUgm8QfB0mDYiE746quSFY
NFJ+ES6BGzlFAXvAFrMED9UHrGNj/lyJkseOiune1wQTScCJEdUmMwJ3JEwbEgjiK+QXk4gqNZnH
gL5z+lFvt3M54cp5kKAAGlEj6kbuA25BJNjq8qdcpAPuTHkSrlQPgVgwVMNs+L2ojyolrZbMQZbI
ZvWAcsj108K6jGZlxtCTuGHJFfU5QPobPDg0IVQekFuFJXJMCcDlIXB7wWzsfA7iUVBq5FHTrfX5
9mX2qbvyCQIL+RBZJQPt60kUHLdQjAY+XK2CbElJwAS7intFXkMgtQ+q08Rpo4IR0WLKt7HEXVK+
OuHCJOPv/5z4dywSrUtkz7MX6Cg8gacVAO6QKELIXyA/BZyf82um3xenFn3B13v+629uvv83wtOh
D9YK51Ldq9nMB79h/v/UwnY4Px8Fs2lKHFQKZQvOp+7BzunBWe+MjQccCntN/Adt/6gPrIdeYHq4
L23GolPfXgA/fpu4ZK+kGlRHCKvKvdMV5XvFt6E3fn9kS16va/teW4j5iEeU2edVHiuJWDe8zT0E
5bdxFySRpDmM1SMHl0kASGmdsuSgRK1EK5pEZqWPBMlwewC/nnNsSJDwHSMIGYypTMuo+ZG49DhW
k1tK7Ja5UI3mOuO23vSepGj3wbIBoHm1F9tFgQPYNtjSyHqA056xqS8jynakMthR6lKLKGvBfpxq
KXmWQeAm4VOcmoP1JHbIZ6SfH0H0yCYOZer6BbbvsCurpLc9FLbvsCujkbB9yy08+nKWTjBaqbuI
LUEJn/YQMB4zQSkQUnXpUIlKQzaJbiuHUXrvJwsrrbch2REJBHcroiD653MfxFbh6PdlZ4FEcJvd
4xBTGTx+OsvKniOBaGhFkeZVZkFXXSCx+0HFyMiUzIME/v84uAmKcyvRg+QYV8JEXqi5dbNrumAQ
LzdHWklTu6FzufBVgHmYLzVfkuDYOgQpfVmThf21cdh6V2Ux9qwIg1YpeUVPzE7OBX5kq0nCKUAi
mN1NL7MCFYKxDafg1Ae0YLFAs3foDI6QjJno37GXAGJeL7iXzvT1ijuNHgoupJaXOTkS2UqdE0NH
L1gNJ2NXcnrI7QYgMOCOmgTm40M0BjgMlvwgiSasWsaV6CVDiAS6v7n2/a9MVRLh0jl6KvSRbOKC
BfZGaxyDixO3WSWWz5XAnF+pyd0cpZjLSpfg/84Loo0cnCtRYnbpPzgtNSlBJkjANS4Do85aAqzx
WYXg/uDBiES28xJV51yqxIlCCv6rj6J+A0MnYfGvgmSALHWp0wZWM72L3m4Zr9QU1+L0CiXcGjKd
TiZm9bmAQYd/NkMHkvLGZcukhq8/o/LE76k/wfXqfzgHM1yvzMAWlt8ZkaWBgRwqp5WGY+b/g2zO
flJ60S0iW7ZSPQkXvQfWKD5aiVaIvRRoQWOwAivzC6YXfiz5OMdpgu5VWq/ZjYrErf8XuGolpwU6
YetHvX1fLQWGnghtRjAEAHgxZuYmAacqgRpsUVM9ujzWFkdrgpSO1tnokw46QLSNBtNtrb4efFxM
ULR/27uFEgLIHy8RceJHuIZlW0OibeN1OjO5CiRQGnQrzquevPWe2RuXUNk/4z3G6RuDCWKRP/4/
AAAA//8=</cx:binary>
              </cx:geoCache>
            </cx:geography>
          </cx:layoutPr>
        </cx:series>
      </cx:plotAreaRegion>
    </cx:plotArea>
    <cx:legend pos="r" align="min" overlay="0"/>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orders'!$A$22:$A$48</cx:f>
        <cx:nf>'total no of orders'!$A$21</cx:nf>
        <cx:lvl ptCount="27" name="Sergipe">
          <cx:pt idx="0">Amazonas</cx:pt>
          <cx:pt idx="1">Distrito Federal</cx:pt>
          <cx:pt idx="2">Maranhao</cx:pt>
          <cx:pt idx="3">Acre</cx:pt>
          <cx:pt idx="4">Goias</cx:pt>
          <cx:pt idx="5">Para</cx:pt>
          <cx:pt idx="6">Espirito Santo</cx:pt>
          <cx:pt idx="7">Minas Gerais</cx:pt>
          <cx:pt idx="8">Ceara</cx:pt>
          <cx:pt idx="9">Alagoas</cx:pt>
          <cx:pt idx="10">Pernambuco</cx:pt>
          <cx:pt idx="11">Rondonia</cx:pt>
          <cx:pt idx="12">Paraiba</cx:pt>
          <cx:pt idx="13">Amapa</cx:pt>
          <cx:pt idx="14">Mato Grosso do Sul</cx:pt>
          <cx:pt idx="15">Bahia</cx:pt>
          <cx:pt idx="16">Rio Grande do Norte</cx:pt>
          <cx:pt idx="17">Rio de Janeiro</cx:pt>
          <cx:pt idx="18">Roraima</cx:pt>
          <cx:pt idx="19">Rio Grande do Sul</cx:pt>
          <cx:pt idx="20">Piaui</cx:pt>
          <cx:pt idx="21">Mato Grosso</cx:pt>
          <cx:pt idx="22">Santa Catarina</cx:pt>
          <cx:pt idx="23">Tocantins</cx:pt>
          <cx:pt idx="24">Parana</cx:pt>
          <cx:pt idx="25">Sao Paulo</cx:pt>
          <cx:pt idx="26">Sergipe</cx:pt>
        </cx:lvl>
      </cx:strDim>
      <cx:numDim type="colorVal">
        <cx:f>'total no of orders'!$B$22:$B$48</cx:f>
        <cx:nf>'total no of orders'!$B$21</cx:nf>
        <cx:lvl ptCount="27" formatCode="General" name="2016">
          <cx:pt idx="0">2017</cx:pt>
          <cx:pt idx="1">2017</cx:pt>
          <cx:pt idx="2">2017</cx:pt>
          <cx:pt idx="3">2017</cx:pt>
          <cx:pt idx="4">2017</cx:pt>
          <cx:pt idx="5">2017</cx:pt>
          <cx:pt idx="6">2017</cx:pt>
          <cx:pt idx="7">2017</cx:pt>
          <cx:pt idx="8">2017</cx:pt>
          <cx:pt idx="9">2017</cx:pt>
          <cx:pt idx="10">2017</cx:pt>
          <cx:pt idx="11">2017</cx:pt>
          <cx:pt idx="12">2017</cx:pt>
          <cx:pt idx="13">2017</cx:pt>
          <cx:pt idx="14">2017</cx:pt>
          <cx:pt idx="15">2017</cx:pt>
          <cx:pt idx="16">2017</cx:pt>
          <cx:pt idx="17">2017</cx:pt>
          <cx:pt idx="18">2017</cx:pt>
          <cx:pt idx="19">2017</cx:pt>
          <cx:pt idx="20">2017</cx:pt>
          <cx:pt idx="21">2017</cx:pt>
          <cx:pt idx="22">2017</cx:pt>
          <cx:pt idx="23">2017</cx:pt>
          <cx:pt idx="24">2017</cx:pt>
          <cx:pt idx="25">2017</cx:pt>
          <cx:pt idx="26">2017</cx:pt>
        </cx:lvl>
      </cx:numDim>
    </cx:data>
    <cx:data id="1">
      <cx:strDim type="cat">
        <cx:f>'total no of orders'!$A$22:$A$48</cx:f>
        <cx:nf>'total no of orders'!$A$21</cx:nf>
        <cx:lvl ptCount="27" name="Sergipe">
          <cx:pt idx="0">Amazonas</cx:pt>
          <cx:pt idx="1">Distrito Federal</cx:pt>
          <cx:pt idx="2">Maranhao</cx:pt>
          <cx:pt idx="3">Acre</cx:pt>
          <cx:pt idx="4">Goias</cx:pt>
          <cx:pt idx="5">Para</cx:pt>
          <cx:pt idx="6">Espirito Santo</cx:pt>
          <cx:pt idx="7">Minas Gerais</cx:pt>
          <cx:pt idx="8">Ceara</cx:pt>
          <cx:pt idx="9">Alagoas</cx:pt>
          <cx:pt idx="10">Pernambuco</cx:pt>
          <cx:pt idx="11">Rondonia</cx:pt>
          <cx:pt idx="12">Paraiba</cx:pt>
          <cx:pt idx="13">Amapa</cx:pt>
          <cx:pt idx="14">Mato Grosso do Sul</cx:pt>
          <cx:pt idx="15">Bahia</cx:pt>
          <cx:pt idx="16">Rio Grande do Norte</cx:pt>
          <cx:pt idx="17">Rio de Janeiro</cx:pt>
          <cx:pt idx="18">Roraima</cx:pt>
          <cx:pt idx="19">Rio Grande do Sul</cx:pt>
          <cx:pt idx="20">Piaui</cx:pt>
          <cx:pt idx="21">Mato Grosso</cx:pt>
          <cx:pt idx="22">Santa Catarina</cx:pt>
          <cx:pt idx="23">Tocantins</cx:pt>
          <cx:pt idx="24">Parana</cx:pt>
          <cx:pt idx="25">Sao Paulo</cx:pt>
          <cx:pt idx="26">Sergipe</cx:pt>
        </cx:lvl>
      </cx:strDim>
      <cx:numDim type="colorVal">
        <cx:f>'total no of orders'!$C$22:$C$48</cx:f>
        <cx:nf>'total no of orders'!$C$21</cx:nf>
        <cx:lvl ptCount="27" formatCode="General" name="3">
          <cx:pt idx="0">75</cx:pt>
          <cx:pt idx="1">921</cx:pt>
          <cx:pt idx="2">387</cx:pt>
          <cx:pt idx="3">54</cx:pt>
          <cx:pt idx="4">955</cx:pt>
          <cx:pt idx="5">504</cx:pt>
          <cx:pt idx="6">968</cx:pt>
          <cx:pt idx="7">5414</cx:pt>
          <cx:pt idx="8">660</cx:pt>
          <cx:pt idx="9">207</cx:pt>
          <cx:pt idx="10">772</cx:pt>
          <cx:pt idx="11">141</cx:pt>
          <cx:pt idx="12">260</cx:pt>
          <cx:pt idx="13">29</cx:pt>
          <cx:pt idx="14">301</cx:pt>
          <cx:pt idx="15">1592</cx:pt>
          <cx:pt idx="16">234</cx:pt>
          <cx:pt idx="17">6225</cx:pt>
          <cx:pt idx="18">18</cx:pt>
          <cx:pt idx="19">2661</cx:pt>
          <cx:pt idx="20">226</cx:pt>
          <cx:pt idx="21">420</cx:pt>
          <cx:pt idx="22">1720</cx:pt>
          <cx:pt idx="23">134</cx:pt>
          <cx:pt idx="24">2270</cx:pt>
          <cx:pt idx="25">17760</cx:pt>
          <cx:pt idx="26">193</cx:pt>
        </cx:lvl>
      </cx:numDim>
    </cx:data>
  </cx:chartData>
  <cx:chart>
    <cx:title pos="t" align="ctr" overlay="0">
      <cx:tx>
        <cx:txData>
          <cx:v>2017</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2017</a:t>
          </a:r>
        </a:p>
      </cx:txPr>
    </cx:title>
    <cx:plotArea>
      <cx:plotAreaRegion>
        <cx:series layoutId="regionMap" uniqueId="{624BDBB4-E441-4870-B5BC-34098A372295}" formatIdx="0">
          <cx:dataId val="0"/>
          <cx:layoutPr>
            <cx:geography cultureLanguage="en-US" cultureRegion="IN" attribution="Powered by Bing">
              <cx:geoCache provider="{E9337A44-BEBE-4D9F-B70C-5C5E7DAFC167}">
                <cx:binary>1H3ZctvGuu6ruHx9oKAxY9XOqTJGkpKs2ZZ9g6IlGfM842127et1d94gL3Y+SJYFtmDCUrxS26xK
4pgE//7nuflfN92/bqK7bfGmi6Ok/NdN9+dbr6qyf/3xR3nj3cXb8iD2b4q0TL9WBzdp/Ef69at/
c/fHbbFt/cT9g2OJ8MeNty2qu+7t//0vfJt7lx6lN9vKT5Oz+q7oz+/KOqrKPe/NvvVmexv7ieGX
VeHfVOTPt+/i7ZAm2/Ltm7uk8qv+ss/u/ny786m3b/6gv+sZ3DcRjlbVt3iW4Q8Ix3GqqhL24cW9
fROlifv4vsQeAD2JIzL//f0H4O+3Mb7gZ450f6Dt7W1xV5bA6f6/0yd3EMAbx2/f3KR1Uo2Ec0HD
P99qxXbwo7dv/DLVH97R0/H42vk9vn/s0pwmwBRfcRc9WXmk5X8One9Mo5A6vSvq5yidmi9FiYBD
qkwECjNyoPIKzxMRzB1f/wCmx++ecU5PozT+4m+fI6qfzCNKMRPSS/3NRKVoTi+99Uyj7NT/pepE
pANJZXmZFaXv6jJVJ0E94ESFV1hFmeUKzvPXf+/V73llenyOUiUbNKak7qWqRBH/P8sOWJMMovKr
rBtsFy8J7AOlv9N7yg8RyiMonMpy4gO/yCP07/Yg++u/H/9uzt7O82NEZHyO4se709+MHzfF3T7k
X+hs1ANVVkSFFeQHYrPyrs2S5AOFEIWXOOHhA7DWO85m4Tg/4MX9UzQn9N+LEw9RQJW+se5u74ot
fOGvUhKGFw4kVhYlSfnm4vldrojKgQCLpijsN00C16Zc0eq7JC3fvPPh39+8q6s0SeO0Lt/oiFAe
P/nzmrP/2ygu6u+ecfFd4Y6HS7bPPc67l0YLBNZalhSZkyiSqOoB4VWBF5R5khzfdf5N+koK7DxM
I2wcXz9D+eGB5/iOH0U0SFlw2mdOoyMiHsgqRwgrUNGEAM1UZVlklXk7+U0q3zwGqy/n+/NvoFA3
rGeIv9SX7YaJE8QJeyCyEgsM1V3Zl6QDFeEvKxD1wSJJj5g9+Ifnp/6xWs5bp+ffQOP93FJ9uEvu
hvoumpHxDz8IHykh+M+68eNtsU28bfpIqzntf6Hr4A5EIgjw4d88B0t2GSUIB7Bekqxw44fwoozU
w5H++p+9Z5rn0ORRijUz8e5LRfIf5YtZZn7hw4lcbJNqLyVeyh0W1JdkmeXJA/WRbEzDLOH+fY5T
JNiVqe/Aif76988daZ45z76AYpF58betxj/KolOoziOJ/r7aiPDceHHqN7aMSeCUL6J4wBFJkmQC
5z6+kP1P2bN0mnmePDxFMeLhL6lk5KIu4KljxJh0Zn/xA1/9jzLjGIcr39iIt/zykTB/nykMwgqV
QBVQWHmgOm3LeKTuooTPPAVkU6787LHmubP7NMWlY/v3UhcdZbtfqC8oh8ljzURVv4U5tJvhlQMR
qTtLREpTxoO8JlF8fI7igw43TunK/2rP8i7auukvraSoB5LEsbwqfyuksJTp4hGq8iKRWGTv9y+8
P1WSnzjRvH58f5Biybuj34slo4/fvtG31Xa0sY/E+QXmi5MPUFNUYL4eS4u7TkWAjghE4Vhx3nz9
/MHmGUQ/T/Hp4nm8/FLV+XGeIB4QxDksUVCZmDpSDoaDVQiPPPm7SZ9KI33mh/fmmPE6nCleU6ZD
32Z3bz7cFbczjlb/MJ8k/qOOFqVwhAFf6ptfGZQqB8hWiaTKjzkD5WZR9xhzOx4ferAgVMrwc4ea
59f0WUo+xwI/xZ+Xyuc/ypvzNLlNk7GC/2OhfWG6oBzIEhkL4D/wshICIBafUNRvxh+cm2rTeKS/
/t/CmeYZM3mU4sv5ye/Fl+MtEjkbbcnyVyoNKkASEZAvSKh0TC2cKB2wKs/xZJJKTHnyk8eZ58rO
wxRfji9/L76MiY7/5Veqi4xiI7oU6mM68CwoFQ4UCf1ZVfzmffhddRlP9Ne/9x9pni9PT1JMOdV+
L6ZMBOzNLeof9a8soHPsgYDqlMp+S+do/ogosBMJioO+3/2LMmcvO9w8p+a+g+LZ8W9WCtG23i/1
OoRD+wmtPiQVu6ZtTOpYwiHXkB8CAbw/NW2LB5lnybfHKC5o734vzTn3Ry+zTW7vRsV5n2LK5ZE6
c+HrCyMB8UBhRRUTNI9eBTHY1Osgy+MIKwosaotzqvPC080zavZLKLadv//N2JbCC8W/0AtxByit
j8X1Rx2h8nEMCkmiLKB59G2SiDJy58sH+gF3Hh+kOYIK4W8VR0ORoESbbXLnF78yZONg1+67s+Rb
JYQybwJmvFTEB1CzhxcVHozi/3MH+wGDqOdpPm1+Lz6d+tva/6UmDgaMyE9pKCqHUxMnQLMwwCUo
4rfOFeV9xvP89e99B5pny+NzFDtO178XO3aN868N3PhxQEgVuWdtETK2RVQebz5oDFXsfdGZ5rkz
8xUUo85/s3DtMr1BFcpPyn2i+sLwAH15TmFhuiaR2Y7uKOg7ivx9SX4uPPipM80zaPIoxZjL36xQ
MCZxv7YAPLYVMcSFhOd7vLzDFYzNKMiICHpYD69HkXgYmrg/0GuaJd8fpDhy+puFAhfb9M3pto5+
aRTAH4g8r0rqOKc1vhB/7TAFk6mcokiPE0v0PPAFZiOWDzWvK9NnKdZc/GYTjxd3hetnvzLFgQ3D
cD1aJTLFEV4+wF+PZR2qdfUTZ/gBHx4PTzPhf3nJ+Qdh/LTevPOR+47FbpNm75IDWDCOQfD8ON8w
VQqRP3gIih+7jJSjfyzM//gk84x4fG7n1C9fY/iP1vmpsz2NYvwY2Zd5b+GACChcYjDowSCxyDt2
iI+KsiwThMaPyf+um/iZE82T/+nJHyL5n5k3oRg2WUf4Lp8GGrLm/fbOT797jyR2iqhH9/VjHni4
vv3zLScrBPbl+1bQ+CU71a359G/y6N22rLAphBkuFQ5dkHkOE0No/qJB0N49vIUCtKIIiiJLqsgT
Tnz7JkGhyMNTqI3KEi+gwoNgAZPfErKbMq0f3uMPeAkuCUPhqJ4KkJbv61OnadS7afKdat/+/01S
x6epn1Tln28xSZY9fGo8qySO05uCNIYdEoeJ3XGCNbvZnmNDCx8m/ycsaz+PXSXXVelLrqpa01Xa
hC4zEAhLgRDxvTKm0zEpzY29KQqEFHbCkBE+10VPWYdRuwk433C63hKDwGzl/LZl240rhnbmu2cL
sEHdHfQeYKsyi9CLQzYJSzVFTwi7oihCt9Q5uzt1JU30tfY8ssK7UOc/Sxr/1fE1/iq0ytV+wDRZ
AVcGaVlBFCFInDCea0LWIR4qWfDUQid8p8npbdEgPP4ubTNUhXDQiE0BiBCQKQDZDXylzKRcJ0qy
ZsvEzML6rEr5coF73Az3poCk8f0JJsHQxp2aBiMFB6tac2apd6vkML5S9U7PtpxW2ZktG4XRmtxK
Rhq9D0sywz8ZlTFBIaKIWXsykmECPUr7KBAbqdCV2jdbL9OSUrAYtdeiMNSqVNFTNdME92PnZppL
YsMTWzvtcqsIKqNSWV0dmgWCENRWn1GeEIHjRGgNyyrj+5MjVWEzFGXoFDp3JkZ6muuKPRjxKjIc
w7GSXitTjeN1eROZ0ZWA+ug+esyJFUw/CIGiIpIFSpXcuiFhX4q5LsWFZDZO7VhKHgrGfijjEtwM
it/BSBSKXSWknBgnpS6ctVvOdDeqnh7J4HdnVnpo1B8DfT9EbgkibO+UqG7lsGHnwQy1Orl2vtZ2
nupJowkfcv3SSS3fljSi57e9IW/GE7REBxFSy71Qb/efZJ69qJ6ryJ8R93OUxVBlX2wyDxaju0ku
s9pMOF0NdMlgr6ttZ6eV7n1WrMzONr61SIU5XSNPsHm4/ikV0jDPoQsyqLDxfV29UDa84W6Kky/x
sa87F81GDwYdqG+Ds+jY/7iA+ZxJmUKndC3ou2wQVSbX2Y16LW37Y99UjEirjfaovmyOpRVjOAt8
H63U1PuMZpJgH0RAEVZAzINYf4pwwZG8YmOYSQzbmt4g6Umhvg8rzyhyxXQ9RQs51WqbytyP6iym
E7AUjyupzEjDwqYVwgcleF+GV0J9uh/ErOHiFU4enZ8ijQ58illDFKEPY6/Ua34jd6Xm+x+YONR8
2Kn9gOZx+Q5oTJemgNKWybm2ha52gXfoqL2eOOlZxAQLJJu1egIBtzj8GwuCu2ACr2hUpgOnmF7S
i/qiq7+2cqgJ0l3KXe3HaFYoJqAoW+AzOUMcrJzrgu2uSrtatZa3YlfKAkbzvkXkWDRfJJ4jPGXl
wkwo2nQ05NJxaRZHjh26WnjIr9wNu648XS40Gf7FSmyVXzCwIwbPxF6E/wA5sfTK0sIhprIvCVyu
x0xvMu17tfyasYnWBK3mOFeJWizIyA9QxWQQBlHQ9KAN+uCXddN2aaGXZm/KVmkra9d21oI26Ixd
2KpR6+1HeQHLWRWQOMzRs4ogw1/tikzVNH4dqghRnLbWG77S4qjUGfk0DS73CwwZ9fUZPSeQKHq2
hZgOFUlHianWraQLvJZfNyavNzZbaY7eswt2i1Y6bHtxqiRIooJ/UKOgDEiURmzGCjAgaSzoaalq
eXQV9Nf70RIorGgglDdIGinr+mQodTY7ZZjrWP78975/hD8JZKS+haSwEqwgDC8RPvtevSB3tATc
Y4Dlo3GsVcBOMcWXKhLyIAqGWg/T93nxPosRfaurNkXva19UNMuNJzAiFaL2aUYEueZqvUj4u5In
HxIp22RCut0PhjaBwAajuRyiLoKFKfY+Up7Qq/G8uG3SvNFDt1mnamB4MFChoLUJa7cirmfYh9N9
ZDuV6XtomH9B+oeJbUGlRCwUPRioHrRjzxqD0z2d+RIYjebrg168b484LdOXom1u9BXPYCK5xJYm
kZC1UhbRqTMv5R23gR4V6/prckmOEInpqZ0Y4SqzfNMxaisZdD4xU6uSdNd4hcSg9vF0AspmdJHY
sQWRKj1B9CeLG8l5L/af4/rjfurOCCZK8YAjYqGEwx92RT9WQokdGB+sVLuTLpIKU5Uzg2GDTOfT
xltQg2fm956XE3AUXb2c9QRlpGsCO2sKunfdGYKOjGE9xpVRZ7BWavhGuoDlsziehktRU2GjIugV
wOVEbUi149GdOkaleaIlaYIVW6pB1q+grMirKo+ddRkjKLuUDYSiaBMlaPSmatdy61kCH9qRyq+V
aiHCemb177EbK2G8BP0AvF1QhVJKRSdCQ+SLwRItshLW7ro2WCO2fGPJmc0YYxRCFQ75vICxADqe
4ytVJEPL1qiT+JoSpVqcLVixZ5nHiA8uHiGIGZF8iOxo5ib2RfISuZNHfMa4pzrJWMPfVIcyFL4z
lcPQiGzfYDMj0ZfyjtEM02rPYzhf4sfCoiJTjoYro7BqXfIAuLRDuzC9VbxYEyHj9+yDQzmcqi8L
PitBw+SoMxistHvGjaAVHyQrBFby5X5JnPEKsJvYQOZYxFiySmGVMgXDyl5R6lGaWl4BoqatFou+
vh/MnGBMwVBIkaKN3YJDvojG+Icm4nIN0/OfXgMDjSqUAgUBTmFXMhp36BtZrEqd5PwZXzAbVWbM
/SC40QbRzEFE+h0G5W8UN5NEv2ALSF9wKq+ba2HD6bEZeZryAXGOrnwitm+LZwJE/zYyPdMx+bVn
dmZkLmvbrKhMT0MxT81Q+GwUv9QrQ7Idu7aZ9zeVWa4rPdN9Y0kBZnkoctx4LQHHYmV/l75lz2Up
x4G+ueOo6zxoy7UX1O2CpMwKJKpYgqgiaOQkSr9bUiNIrgRkah53wbqCr3FBkmo9GXf19sUOz6op
oyUZ62WPkCj3loR9r1SDXOjemrGaa/88P2/NzMiOpNISrvyzah0ZqS6b6ZHE6325YhQdVo1bqafK
As7zlH06CUVZtVbScGCbUm85xWgkQfNZf8m7zkUtU2wpPyDHNSeSui/1xiGWnAsnZeNswr4rtKwJ
HM1x2UuHqB/LNDPbRrXCLF6oys0yVgIQ9GR4tG0oxqY1l7pei2xAjbpDyfM/5YNvOyTHatw+ts7S
EvM16H1KcBICBaYIm9JvyxrK2PpEI653yRfNK9w3bloaV7JQboVC7GpCL3W80mZj7u0eu16vOUG9
9optRpwFbzeHDEgFSCAcplkpc9NlFR+H6lDoYsaZqYPmQBMtyN6zxsOoBhI2zzgiov9CRMqIDG4Y
RNAEJFB9kxmVoDSbQmQjW8mE2qrT1tv2TSlq5dBUKGREptgN7Nl+no1No2dmVVJwBA6dbOg3RdBy
qAapc3AG5XPCaWKqESO3hVYLhJVvx2ve7D4Mx96hS7Tyo3O+RAJuATydGuVV4Ei+ini6sBS7O5K2
x/UqN1m0DYzQ5Ex/oxjChWuna+dC0QoNRW1WI5HGWqI+lgWWDC03kpz2MuOIGIIoDPar40LgNMZJ
SY6P+16jS2fyWj6JLj09NKWNcpWsB4O7QtVXMdTPrVHpZax3Pcr9GiquG3lBlWYjY+xiQtJlXEiD
6Y7dc0QhX4pxjtzXWxeR1Zv+IVkxpnLUtYZzwxmZHR0vpTZzVmIC8l5aJ+EdU0qeqFYwhU7hWrV3
KyeC3nbukjWcUyxF5XhcbYf5SBRfdjGL1UhyBDdsUElXbH8lfuxWqh6viRkartHYyynbHF5IFwUU
ehA7gq27AJVQRTIlQ8JdV7IY75PqdZoo1MaCIs1Z+QkYOvseeJKJYQQwotaajObp6ZVrB+8Ts18t
dVkWMLpPkyecUtCkDdRQLPVMvHUkUG1gtKBmljj1XBewEg82yQpyB9QgKcJxpBCjhEM4HKyj0+PL
xIht9iQ657TQcvT65cZwhKYgr4D/wBAapXlBKCd9LwKaYEenpe6bY101vQw23kLl4jn1VJQ20ZbG
HVBoft6HdhPq9X00dpsLFBH6LNGcyDcjt/3sJ/Vqv0QswRkVYQKnqHhewOUqtd53g+ZKqlZGV0Pw
YT+QGYO1iw1Ftqpt25QXAaU0iSWNZLPibW96OtGCkw7lmN5SI43TEAPr4obTWM1dtJpLmFLhXKc6
YhKXVYMGevJRYSWbCQpFqxTvcD+y83CUsUkP2ikihWsRtAzDeUyti4GiBa0lVLk2qAumd5TqXQ8w
EvQJCIVMxShexQcAEq1Fi19VK9EmZrAJ7P24kOf2YhcOFXnitknCpTVKPOwmPs+s2K40SXOux7rZ
UrOfG89M44ShzfsiN4fC0niWiSiGSZ0NcqRCFDeOzZ51161JjDHEDu37P1kogxi87Z76R965qIfW
qONj3rTUT5s9CUpaqL9wGOZA3rt7kpQrvTLhgDV3Rq55K7OKtXuOUpPVHGYX4RX52Bz6Om/n63bd
hFqwqo9cHMc5Dz6XrxAmFZUZcVRC1Nqo4MsTHaeVYq/V/VpYMT4xq3rQk1g29/N5TmaxEI1hdPQS
MXhOBf9CxlduEzOwNjFao0Gvi527jqpowf0896qqOAVD2eq0FiK3jv1WV332CpUgUxmki/2YzFR8
d2DQAULL8mna91Bzb51qqAke5zqjV+i/SpBa31iOxmZ1ZILV/fsTuVVLGbM5LHgkIDbMrGYVHuVr
DFGY0WKNaSYn3cWOCvh5t+JJTQCrsSpOU61mnUAps1Vsi8fRhWr6d5XWobntrSoEnuqlmlqplemL
dmHO/mDlFz1MtP5Y6ZmuBnzI1H7QIj5yztxVvKm+RIZ/3tqDJrUaiTXUgu3mvMm18gJdVHFBkObl
9Qk8RYaslQSXEYZWj2teG6RMSz3bka39ojQLBFM7uPsNqQ+2BHetgMr2nlS4ABKIseFk5235qVOE
hfhl1jVixOkRCh2ReXHdprIAnQiOpE1iJJ7G6MlKjeEUa0MOdGfVmEgj9PoLch1LOndCLT0cZ4Ve
gezYh0Mwjws56ZQiS4PWVQan1nne15yU0YZmW3lLVYZZkk6gUG4rg8dV+whQhAqjGQHPFatYbuT3
kiQsdWtnvMlYRECGj5QVtWAKFG4VLXKmQ44kFrzu98d1zWMewtVkdzEonDFrEi7xvb9WGTPu9Gie
Wvp1rHRpozvHGN8yQzR4mFLj7YemML9envgY3S7lKncgjnSemJwGI4KN3wNimSmZJmaCJQqu6fjy
kd8rnyOWDRbEdKZNgJlDDpmQCGFFiZvSOK8iJUoESYNSIqtzemKQQ88Y4zbejM4WQ4GZsAMTjpje
RZEGY+p0wt36TRNyfIlWj6r1Osrc17XtmqHeWtIRo7e2e8a1mmuXxpDr/J3IaOVhsYjyLJFxPR3W
sRBoCTyFchClYsC0yAHli1T7LOjhZuSt8knVxxqqeBVsLlxjybLNyhKsqiijdTjOvOxytiR1EDdx
1OhM+Jlj1oOwUDGa0UDkkU/fTwV0ARF7z1NB2aasvsYdJ2hxmxxDYBYmK2f6MBAYTMWiww9OYs9t
F5E+lb08Z+CHg3VzhPgFs7G+Fm5UU9AipJsYieqt3oiNZeWYJSFuOUfUNM4f05rfRT0aoAogEynU
+P4irfKXG0vc/fUEgSJii8JAnTewLRl7GrdngXwok4XAb17hJjCokKwqii6oWAhCsFZswexW7tGg
O5qLwr1rLBWYZ9w5EILCYUAUPXmRQqhs4r7vGgS8TBNcVyESit63ZD8ftDBF5UNSDS5krYLzFrLP
eVY9waWQLEu/C1keSLpsvWbdaCP75af9jm0WxDj9LQooX8rjvsvUVIZoGJcqGePB4dDrAy3Jl0oQ
s3ZiAoGW9Cyt2carYawEV+OaRKuEz0OW6r3jG/wSOs8miVUoFCbW4aFxNYH6jFVVIQlKnYiQC1/r
zyvMyN6oN6yZGK6p6qItXeSRXl5z1/HtGO4uh6BzBmQKn6Kn67KFysUNnB35FLWeFrnX5OWlo10c
KYq2QdEHZQoceeJrRVEaEe9esc0SmJmyMuCMa1AoKyPdG7cKdmTDJWqf5ZCNJA+YSiN9wR/2fd2v
SJBgHjlhQ0PJ2MJMJV8xBrSdViV+I+W2zQvVQlm00waRNEd1wLVm2EZOpSm92qWayJXtOuqbMFny
wnN+EXem4rAqBgjZZ+MsUtI1nYxgsYAXTs/JoX88Jv7lyavKJbgFC/rCyvCB99tLU9oUg184TCq2
utvFRynDrOWoO8MmxitM6RQMleCyjVxWsC0os8be+cB2n0mZ3SVub73cCqCJrRBJxm8yYIdil9NV
wKWen/LwQ90XpXR0zKTb+yHMNFtR8MHdqZj6weABQs5dEFkle5IfoyQjnxCLN1JbNof7gWuU3k15
vdQEmBmHwewcYnWgJUkifiRnFx7PRmLijfCq62jtDmZy6+mBIa39Nb9RCqP5yutjErrkKuYSbMCV
RSwWojyp0tPzauv7UdECLsbaEe3GJll5lmSg0GUV9s959DmbMwVJhbthPbBBVMI9qYWjWDyXbwQV
oWiouK8YMhqp+oQdZRIEz+krluFrXTkWNjKnxascI55qqYnHsi1Z5Ul0llzVh96C9Mx5qSlYiplM
L7eh0IOoKuZZ5T7R5GrReIyWmU4apjAoy90lQxLnASbvUD0w3EETsafka+PIT3XofSxvyIYDDxVL
/ZCeiAtjRuP598GmLHojdErR5wg7hSq1JTfRBfU2kGKdIVh/eU2aiYxRxtUWHHq8Ek+NT8lK5ea+
gImtuAnNqJa0XpTMuluowc7xbAqFqleikY10Nhm7cGWoSUGgV83lfpsyJ/dTCHQGIoiB1yUx0rzB
ibQ8S76Kaf8hlrNhybEsQaLsI2GR9osi+FNmerIWzPy4YjXnttlwN7yeGt7G0d2TfPX30BsJPMli
/dpNmnoAAavkk98K6A6dZ/HNfhizPh5VDThLzM9ij4CiYRWmNRGDsZNXaPzwXtBzHZGSWX5ObdWs
zPhUiCz0ajmjCLXlXGSWrhPoFF1DNejKpscgH4exV63qW+SrQvolCpLe2I/oqEG0ho2rXWgLjSte
dB2pTKpBLQhKK9G6OxrHz7oNY3MrZWFKY9btTOFQUl9KGXFTcSwUXag342wT/yXBCCaxhRsHHZwc
w0XsYf5lP3KzZJwgRzFR6ojbFAGAFgF/nYfJpybMrni5WdDoJRpS3JI4zvVRABlH63irht2vLcwI
r17Rc8MW6xOrKLkvGq6rK2CkV3JjskmkJW1qdpgT2U+02RRyCmek6kS/uqZiU74Yq222fN0eO+tI
GzaNWWDZMDleaposseiZ40wEUjDjdK7XovzloWeJTGip8LwEhfKTTu6zbpKPZaicWQV99qXpWatL
+5d3X8EhLA2j8YphQZlyIHmF8FuMEXAgPV1x4vukzCw+lhcYdN8Cf66zT2AoXeKK1imJCgPorble
qwxixWZ5JWBfLTlR1pkpXLNGe1J97Uy0ugw10JaCuVHSnh1Axo8MofeD4c77ccaJhEhlgaijEnCA
xFtlZbgN+Gih4DSrUwpqaONYIG4BoTx/wlZFo4TAMSRnqvMpzS7rbu0lp2p+2rWHvL9I1AWAKsW7
hkXVF62JMcwZRxxUiznxV+PS8jjbjClIQcfs4GG48QwWqzsYpEstYpKr+NR7n52XJ+1qSTNmhkJx
o+0TCVSKzQIaCXIqjtWVC2J5eob8gDWjE+GTcitf+VfCyVjqJ6Z7nRwXx/J6XNLqN6LRWMr7JZc7
b74nZ6EsaSQ4vRSNPlew4/cpq6Nzc0h6XTppDQzsnI2ZClkz61eMM+yQgLKsQ9g4vJxCbyNJ/dCm
zCFsbai1nbOgUkvMp0yrJ1V9wHXt6G8TK+vls0apjar1Tbm440JisMxgs+Rqv6GdC26n/KXsbJMp
fFV5sLOhX9geY3t5B+sXGF190ztL1abRjj5T2QkDaTtbSE2GaTSUzFJih8xtz6gIQNcN83U/UjPD
XaPUihizRTorPEuZvS7LkyFD4OQcR5fKpr9Lr0JdPm6N/ohsQyxahF8WIM4a9wlEinmSHySdM7qQ
cUqk8s0EvVQhsQqTs4LDONNi62t0rLDmAthR9p5T9AlRin0uF2LAPUNeVJppgmGvyGL03Chr3Tnh
LIxKHy/12mZr41PSUjyMhkyFDkIJSxPlIqbW3POy1LILiEyslbzeGnykuZ9cPT/xjW6xsTGXCEqY
Y8JYG0qi2JzcjQtIJxF5KPhG7wstuMzN2nRXiHaM5JBBdV60xV7jdc4IUZtfcjjzqvIEmjKFjhCI
XhYhz5DlL13IYJmR03A3gt31sRkjDN/P2nmBeoJGGbskrRWGr9Amk/zK5kcSh7Hp1IK+H8xcDxeq
8gSHsm5+68ZFm4Og0RFKIrZ6win3o6GOwb8f3pMzfx03mrvmrhMzOVb05vo2s5cs7KwrR1iCc2AV
F5ff7DKVc1uW8WtQNqlzjWk+M0u1+vt+9zM9mUCg1NMZ1LZ1x2y0RRMwivVxMAaZb2DEumDUBq+z
lxlSHI3DyIGPuyMWmLmEIKWmTFv4uVyjWJumwc1QpnbWCwsJ6XzEPEGRUkxXkYNOGd1Uu+E2spXb
xWo4i9fjsJG8zoz9YjOHkIz7VDDhJ2DMaLwUbRqe41bOdhhSND8yZ+1KCO6yi1cAQACLvWHUtHBt
zi6AhEvbdCAoKoV1ocsNhzb4QsI0p85jcfgRAqVgHa+6+dgN0+WANQMEqILnaWyXmQ6Dy0W817gk
1DtxFdC4YYUa6y5CQcpXMNSwm8G6Wku2qkWfxgtDGhfjPZwl3xVXS/nGrBfESBQusIXBxq+vUCDV
rhCaKhg38azG6LelFn0bgvNW4qY7dheHz+Zs1hQgJRVtmxGR7WFLWMKvUIMXtEaq0GaJl6KWWfGb
YEYF5rnshl7OATNPvO0jVECGpWLqXDA2/mwnmm+4h+nZ4nKmsmkdRGNjDAUavcElC0YcMp7ZV1x0
iIWdwvDimD1jXL48r0ufOdsv/rOUFAUeU9VIb7C8tistjejDzfYKApjS16Qi1rnhQ18u7SPNS8gE
DMWwXMyGtnFgeIvrxuK+QjD14WOxamAIU/jRwHRPlmr/s6ybgKRYRwZVcvxBwmxLJbuW2yKwJXX1
GvP0BIS+smhAo6+RAnAvqHMrHApTUa2/xSB6Ia9tw8TJfDCoCNmTvi5v0sottBJjOwuuY1YScNEA
dpQxM3b/+2lTS8u1GKUdMvQspSE/CfvisOkkw/HUy/34zIvCBA7lgzvc4dASGek0PGRhdNfh1rH5
1TgnwzFWeFleVvbStvkSaqOoTDL4sMr4uCQAmePSpKLHokf8dbmIOvo92vXDTeE2PR53caH7vAul
7JooFBwVtgIXfd0U68xK9Y7VsLYf6t2ZjLX6cWj7o9xqy9HqrI+ZwKZ8MqeEfh6GaAZXhhKb0lcZ
l0R56HM1h+MsMnddbPuL8gLjCgvyP0tZRcTPgXPYLuB5CudQiYOoYHnMGEodupORlgqJzrTpa2Rz
AoZCb1DqrGF6gOELZDjFVdpfOOJ2v2DOoAKpR4973BNTMc64y76a9DnBvDi6n8GKSdfYItDCiCwg
MsOn8ac80fiErUUTjTJKZYi2t0cAZGAiyxnkj2JbVxouQ7JCySl1fvC/vAKrJ4B0GqO6CYYWG3So
ZfG88y/Zch0sbTjNEm4CgiKcW+ZO6XgCCBeuUvdCqlktYpeWcmaUa0o4eokvcMkQQv5aXWzV5sRn
SWTGtZvrPg/FYoWiXL+GbuMWHSYjx58g25UGMsRswMVAik1SMyo6Q3KwzMculFDnxeEJCiXXZark
2NoDlKoQjsUBoaHjocMTbFTecoWlabN5Rj1Bo3y936lxwrWA5sZm+B6R7iGW0qxqxRFNqrUW1xk0
dr/KF4a0RuNKmUXcYYBlZ8zhiDx2BXYp6YWVUJEMUD2eHHVCdVRwS0PIcz5lBwaFWZiq7FA5kHLp
GFcUfsDCjMHoguZepmsXY8HL2w9zHbMdiFRA41TotiexhJGM4+JI0MlawoR3uhl3HoSbwYTVPVFt
UV+eQZ6bbsfdCRBJlaC+jrGGXXriNrkwIzUgu1tyjfmmzohOs3VhjQWK0ubMAMG+rBNPL2+wcu2f
Bivh0MMCyCviq51z/H/Srqy5UpzJ/iIiALG+Ci539b6WX4hy2cUqkFiFfv0cama+tvENM9Xz1B21
pVNKUqnUyXMWa+6iVRBbKpFB5ZGXMR6uJrLWqDz30aPMx/u07gK7seRV8M2sa4tKyqAVv1S8H/tN
V6d0mFa672c3E+Rp6OGB/1QHH83nJbVlL+pJYknHAx77zc1MmWIDsOEG5NAAhglwymWCInXcrbV6
zgFFZt62/5he7KbGBKqxAabTPR42fhY7AzOUbdgc8QwV2AF5QLP578/sTyYXGydtDF5luQ8wfScu
quJhGKf7sfwXme2jX4vvI7FZ7aUC0ZF0qEGMa2mAHasDmSfINKXTrrh0Lsd8tLY4Vq1Us6tMjzEz
44qj1do70N2uHAjn+pEfl2353EV4ZnV2hmVrN4m2MbtXlgUF+qD+hu8AnsCbsnpJZWieQFwXmisv
yudSN4CZgM2DEcb+QujgpllqJ5zJoDb1sFRdqEZA8VbxtPNRvczVH80sorHN0aD3HZipYvVgJ/Jt
cKfbqeM3vTn80KUZKWVGia8iTtyDwY3d3x+6H80vInPqnNFJrBLkn41N6/pY51uD+cH3Rs7Gyoel
XESmazX+1BgFfFSCjjwJem9t/voczM396MgiHsvebsD/gHWUBu1/q7AK5c7ck5b2z+iWYzJ67VY1
r8w3G7cMTq4cLfUqOMV8PbS6eJOpngrzPdX9rbBF9P0SnotG4PgwMILCH+wN5ud8qcDiXCuOYiwe
ZdClR4PZdz5JVmL+XPb/aGVxUTQtayhSH1YG9Brb5KkyanBGlzTTViqUeTeWizcPbGBWGCTZuH9+
dqfPWJJqBNXDzIY0o0L+G6a31ib7smpospge+NxwbGLdltQvpdnZUyK7CUS+l451LbMLs1nx5JwJ
W4cL1jxuZnqLUtzLBmaVXiUDHW2VQbsalRGY7spxuWZksfsFH8ZYdfNXar279kXh/srXTuRzJvBY
iAvSzP/5daKzazy8q+H7GfKT8n/1dk7dsli5i31tZGNDPlqZM8WHtoBdJ72Hm6XE2cv3M/1t92ci
rwGM4F9wF/wxBi0J4FANMITMLn8wxrR81LOiQQb3dJqXnGIumqbSXslu51fuHzOLDN7EdZXqTieD
0mh2emakVLDqKbfEymVizpKfvpmFO4tUzS1m51UhcOlvpPOODn0RggaInFxWFZg2rEm/16RugCgH
UPu/zD4wjcEfaxYewiTuElubzgSjSQwXRXsy3Fstv/PUynf0JfUsTCw2K/MrlrK4RWRoIGzpiLur
O/bQpuW20art9+58fRibjaHMhQjD3Gn2FgdSnU+TZaQ9tuxEqE2NyAh74JCALwy0hDqhvcX42GV8
N8+1YF52m3R0nZjtXNwgNWEaCa0PH0q1n8PTKdyxNR14nIMsquuPGSbG1Iqn51YVdCHzRD4ghsYS
/C0n6bulhY0b+URl8UOrf+nurZG+f7+gZ8yA6mLGGqCNCUTNYj17r0vrZEBoNsr9mTBxYlVQdV5F
U0useHRm1dAzIqCZweSriceWxaqBU1NpcygWvXeEwBw+7v5aOGrzvUdnzbiYAMKc1pmhfyWStosJ
PBrrifbdY9P/JIlYSYdnjQDLBYYaoJDc5e6odGRs6JCgmDZuXHbDDLAv13ffe/Kl+AILDrhb0GUD
dmXGmn5esKJC+znJcKMTXaKBozobzTvD0pqVffnaEFjYWcRAwRImdQfVyXSYfk8bAoqEQlC8299o
N+KeAZhB1tixv94iFzYXRZ9HBvANjbBZgnMQAKqt8eqhA/xUHsXJCMqdvJiO7nWZBP9i3uiz6SWW
u/CbcXImpJAORNmO/kLsQ1+sMRF/hUUtrCyqi9FsEl+M8+Zt3CtvCybfXXaRHbJt+tMDqjXf9Mdm
+9fkDrNRE4M8wJTibr7sARAM+XAbg3eByfO7xlLUF+zF8ORaxJwLf7Qa5r4sJhsw3/05Mi3Z+jVI
1fApo4n9s7meLpINBpSxm5f8iAHQ+2qDUaXhr5FKs3sfzC7W1M79uhkSuOdMbQJAVPtYAeXhGVng
lulKQf2lzl3YWhRuPdcZuPrgoiv2rsJbRDNzoh2y/LVsMvBK50HVriGuz37wH/xbZMhaszNVC4Vi
UYm9LjFiLv2VenTNxKKMm2o/Na0aJnJklCS99djN90nrfGgAi4x+PR4HluxJg5OQBv0hGWilR6v+
velf43Ft6v9cNYpI+I+V5RUu9wan701YmYnTk6M4AI93G++QryLzCdIj/y+fllz+ym31rsQQcKDy
PkzTSzwTQOgk/ftS7ZNPy4hrrZaXPUEdb5lbaPFcZCmKHEtfKUZXNmjJKltznDcSo4YB69DnLKJ+
dEOWR9+v2Hw0LSpe+AJmEcCHMP+7POvRIWRG7VgoK5q6jNJOu6jVZVbrDEMTI9jgQQC4+97iuULm
o8VFYLulbRKN8CnIx2PW5tQmL7r12Iwrrbrzh+UHz+bl/XA1UT0G+IExQK/uUbuyo+mifuiO5VEe
/C15RDfrR/H0vWNfu55zJkI9MzMGQKRyCbpp6qpJGx3VZvc8lXS4nxv2Phr2ABpnez1KMJQH0Mjm
e6tno+SD0UUwsq4SdcnwgTF7oDy99HFHjruVXDEXFl+iBCpXDh4QUeYuKSDQUzJaba5xScqok75r
VrGzRwUeZ0E7/6dJ+P57r86G5QeDiwRr6hP30tlg3xJa6IrWw33njWGfHp3kx/e2zh4gkBQFmSaE
Hb7IWAi/9YfYQtLAuP1h5tTpI4jkbNdGP/6MG31ZRPAD4+HNAQvDkloqjW2vlJqL5OQ45S1BZ0vb
1Kzu6lNtpnH3YCbJ9OLX3kAlM6dXD5xlD3kLfZd9M5Vjvu2FAxwDYWLww44lUlKwcmoHadfdaRQa
2knM75qdZNw8obTQ0rC2fPfgW3H9t9ivOdA/eDJ/4h8+rap0RB9nc2E2AD+e3GOWi3rmT6L3tLNX
jvez8Q34FbIUAdGku0gXZe7EI2ipcEsA9RGbnkfrXY4rKelrF/yPQ/8YWeYKq+44zlqEmz3PYjTh
zD7Gtr+YFU7XyPO/x9N4lW/8H/0a3eT5qJghUrj5mzqmtz6vpYthd+FqqK+rk2hpg8n9XbFh2/IK
gNyr+h4JstjSNhT7OsRY3m0uKPgF1h5PzhQbYGYnEJlwZ86zZTmagAPM95WYAs/Vgy6/U97z99/Y
WQOzSpGHdqT9hTyRDWgduz4MNKqAmsh7vzbdcCZMcFE1UXQa4OD+gvgyqqHA6K6cgj4zqdbtXGi1
lPnb33vx0cicJj/EfSwBEh1NGNH6fGM1IhT2St4768YsSoinHMv6QqTNM2aa3G2noK3fUr6vXMBq
+5W64iuPBLjqccP4j5GlG4RVJYYTpz+EPkNMa6rfmod5SMbbg1C4jfpInNq9E1lQDUrC6a/fWBf2
54T8YRkH3vaVctEyRs6iDEwt2bRWd84uLHKthzMYTVa8LuHeszg/rJGb+CFgItaIwBRIvWsMPLIW
enOIJ3LFifmrbdaU7daMLlJV141e13T9FExg3c0GHtTuRDMARzLj2raqbd6+fB+PZ04ufFPzHRJg
PcAQFrc71630hlsopf63xU+28yT+GifTuY/3o5nFbS6DBpmbaOUUmGAbqB/IuLZwX6fhsBkfLSyS
4DSanT7FcGSI8uv2iez/m1uuDYqbTFBw/GrAHtT7fJdxqu9+rzP5nfvuPv4Ai3gR3WSIvAD7YQzC
c6O0d61mXovEWqm2z68k1EhtXMeBdVj4WTqpilnNpgD0SZtiSDdkrf2/ZmHhiGNyzcmMegKmzK9A
olI/Fom3kkDOL9Y/XiziPM+9ziKdhtOyvtYni045C7rVwfQ/EJrlN2wZ0NIB54wBtci5RvyQJjxj
knXLERRjwENzW+3du+bkBT2ADGlAjnIv8KhVnMhBHsRee1EbFg4bDHNvV4XOzn5nf6p65EyopSwc
jhPTjX2FRfV3+Z61UbIjxwK0i9b9sKluwSSrUx9zfJijvOk7ar99/5V/fXedv44P5uf9+LAQWjXG
XHop8nWETqlz6Ld14Ozti7yk/hYajhFZOYXOBtEHg4v6zsRkbQnRD6w8mIG5AAPhv7IAgOW8sbh8
ksXexmlpg6qsmNCWzR/ckj/0frlyZyFnd+2DjeUxp6BEk3IFRlMQDE/2Pa66m6y9BJF0kOsgFsr6
UMSg7Bm6fV9vrJZF2nBtajr18nIn2ofeTSMiVCQsctWZfDdNCbXVFY/fpcxwX35FB+9YOwZl/b03
/hCjc5cCJAtultBvrtK+oFN1XRVPU9PjGnOnul/fx8V5/3BzR3cPpfHyPjE6hsIeoqaa5zln8tE+
yq7XYcbnimMopf5jZxENTd9aeLlEbhyicUOiKsJgY7dvt8mDPPKNCvRQ4glHUv+Hs/new7OJBj11
Ak0f1CtLknk/0e0+rjPcMaqC0R73QVrx+KIeyO3fGwKPDpRDZ4ZDvFl9/sLMjFT4bVREMTohXL4k
5U9WrXxU5xrNM9gXt2hAmuc32s9GEpbpbebMtd2m2rNb8+c8wPIrnSFR46nGzF18iVmj8F94BnEP
YMAsZGxv4VlilyTGgADO7j4Ox7ymPn/T11w7ly/APUZAMQPFTnQTP3sWW1bieFozBZz8ZuxS9WuP
o2cNgJ8OfUrvDMBYdOR/DHjsjstfVvvXlKFIsZhEQSt0Jp3U/3wDH1OsaVbCgwZKoNzXSn83JHTG
mk270tM9m8k/mlmEQCaMMSsELs3tBsBbQSFomkJODECrEEj2lE6rIp3nalJn7vDNejYGbhSft8YF
d76RTNj/NP052C315W8fhIzZJGgub8h4//fhBigXgsDGvD8opT+bK31Qk8Y2zAnzvkedaMgHz11J
7OeyAhRB0KgBUBQbtihHJ+ZplVFhr1x+b8ofBn8kxvO/cAMqG/ossQFhgYUbsdsUxajPboAaxgV1
QfesVysNynMxDRwIOg/EAC3ZcrxML41edPXsBrGiuK1uR/9fvDLhwv6PiUW4lWXrtHhAm4IM90ju
vKX4dAAn/H6t5vS/LNM+GllEWOIn9dSBti8oqrfCqakAvVMNIVix9vGc23domeOdFYrAIFtbbIqP
18/BtpA/wXAW5hzUDsZuoJgzeGyqDZkHl/8vlKJn3ftgdbGGnqwarYxhlVGtBPW94NT1TyshffZs
QOsRUj54EwSt2+z7h/yjNM7UmCDgZuYKI2xiWkXqaVaPhvLIzRTmO4jcbPS1m/jXwV7kPRdTlcBc
exisXNp1+pxYqoZdazuceKgw7UWrcG5bt6EGdRCA5zGS3lARrRMknXsb+mR8UVh4msDo9NzsmFnJ
Zm6O+n2gAuOcmJV+WKNZO9do+2RtET6xN9ZOzuFqu0mv58ds/THdq0iFao9GfeQhD4Nf/9J9iK90
C+I9yao8+bkAxiAVwRlDQFFmLX4CPpDUsoSO21/8VDcPWg/U3+oc87m08tHIIl6HyQfmoYGb8UUC
6rpTcz+XGU7YhiymELg+rtcYayYXGYD1yshA54o7J/Oo3ymqoCX2fZI527P64NZy4meyLJLwDm6Z
W+ugB9Zj8XPYA9cIRq+ZDJoc7JLGkYvhhPi1WqVIX/HQXhw5Tdkq1c7Hmj/mm8awqFa/fu/g2dgA
Ry0oeCH9CfTN5wSgF0nV9DaKeWK/V/ypNi9LuZJAz5rAOC76zNDo+3Kfjg2iMbtGom4ZGs35fRXf
NclKkXt2oT7YWESfradOAlZVXFXB6l4NLu3U8/cLtWZhEWxTqxlKZhOah6J5TWL2NLlrqWL+IZcn
2jzW/j8LtRx/7Ynfdr6CCUM0D5VTHGUBMU9P3XRF96PvzD1O6//f3ixrGilt5jYD1i2Nf5rGVQzh
GKu7+37l5vTynVuL5tNUtFMj5oO6HAxaliIsAKvpZzbIJIK0Fv3e2rlzE6g/Gwp1Fno41iK5o7nN
uFYi2XFQjTTKDse4DAQDAdNaF/RcRHy0tEirem+PFeFYOxSlgV6+epyvZJ+zFnxUHFCah9bekkLW
KIqEjwQBEbeveXtp8d2/WKsP//5s/8Pp7/LJ18YJHhjaC9GuSHbves/jX88d4azHUf8fLxY1RjsZ
adkL7L8Dgp2hu3BJvymd+3gNrv1VMw+PMIAqAq+NkWtM4C8Cre8NHECuOWGWi+/rjQ8qmSGyDjIE
qfj4MM9EGxgpcyCcZ4M1tpn1czbkQFDmJIG++2sCwT8/DYiMICkwh+IiPHre13xiBKeu8K8YIEhm
Y56AFFnZw68xApVEQLsx0wXFXGd587E7u3X8UYCovc1fhw6SSdW0kly/JvCZSw2wo1mdDjeTxRlR
V5bTuZqrAgfXUxHbYdvedJoWfh+MZ2AMMENm7mcgGdANWSxYojKzKP1cR52d36dWwG4dEJeld92h
D6eQQ//hsdn+/RgBjOLeiHH8WXRvifGvqrJou7zFdFia7tKyuHMl2bTJ2tjm16wEM66HW9HcVgIk
+POXpvClOVVpommljXRKnKDEzSjXMDGar5HW/MHWfc63sIXrNXS8PYzaLreLeCyLVaZUwBWopKQd
VkYRDMaTYM0x1a4Lp6SewqOy9vb9Bp4Nkw92F9lEtlWf29D1BhwA5Zi59zsMp40rN5avZyScg2IX
uiZ4X8Mj2+eF9GJ/mqBCrwI12PcOpLBGvLNZfbadqofW7UI3LlaS8Bm3EBYQdUGJBPXL5WOXo4iy
EyVV0Lr6viKQ2ayLcKij7xfv6yFpfrKyqPRSV7O7tIBfpR2DiXlE11GjhTywMT352lrbac2nRaaU
SQVNDh0hUsQo+zRB68kOZeutOHUmN8EpdErITASAUY3Pm1USPWO+8FSg2fmFzNpjtapKd9YTax4D
QWYCo+TiuBeaNfYcVBtBIh5r3KtioFFWpcKBCp/Lu8VHNT9M/K+d5VEsyQBZ5ryBEA1JL4gVh7op
dKpSeVEy0QWMdISWvL1vvGzXkvLCIaakFoPcn2XLm5G5p740diLmF6UA3Ldp72Rc7ifTvPd9cN2l
uU8x27ktFbsAoPxBJnJXpekPYRWcNrZ3rK3OjFLJdphUuuA8DauG4A1h8mmqQ2+eOxQvGtvY1F/N
unmO0UkKUhPjlb6uhaob+lAXyohqjd+ZTWwGyigiMg1bpauoVc2d66hyk+RNBTFGPWLxeCcN/6Z1
oMxUT9Wh7u1nw5sLqcHwaYWpDUwLmOHgsotsRJ3Fc1DJkrF0L8CPoF9ptrVvyQhpCoafVLfqJ9Zq
B61jGk1UeqMznLppgd/Bqdgb5mZGgExsPCVpwQNH5DxgFdtYlRcJUR0cUh20zBwDUw5XoCo4AqP1
0nUqD2vTe+0r7abNjNsCpKZU9v2DRfIfXZHve72LRFofQZJ2WemVCDgk5evJv+1NL940dbxnenZS
mp0GTarxwBqHB6Md3lhqvnVEe+tTfhv77Y0061NWaZgybPTd6Cc7o1PR5KrhEXoL12Ztm7RSxrUo
HEZFGmuhrWNOLPOMy5GoA2B5T70T472iLVwoV4x1CD7MZz1TL44vbvKUN5tCZw6klNt7Lqut0oAe
Ts1R37J6uJ44xsANt3tWAKHFsUNJDnJ4a3wQSHleqS49HVm2hZABJ/wOeqUgmSH2jT2A6hKadH0g
2WRGwJk/QA+TUdw9xKYs6jdd994BG7ywLUh9Jo4uqWH6xyk1WqqK5moWUq/bscNLkruZwIO/qeLh
ciiGvT8mO6ga3Jc6VDW15lbnXWSJ4aTFxQVEmbfdoO4zoicYRpi2ZNJB11I1eZAmOBPQ2dy2lSop
2sUNTTPnFs2nDbAtHo4MeZ0xEUGxM4yFae5Yre44lzd463rSk2THK0gwO10JLFbWvuSudwXlhWPP
ySEZ8f7UeQe/aYt9zH0tcJPprhjESTe6g22xkzDdlHpD8ZDKIkGf0MavQDNBT1uadyYe+FMe4e89
tm1xaZVTOJTVvvLG+1RKP5J+ltAK/PG0K+K3OnVvSrPxNii7Tnjw/uFLM6zy6brPrBefx3euXVGS
cuh0DH1kxexnZXlvDk9dmjXeLZLIZSFRAhCjkhtmNcnWzXNFZWdvRZGfGAGTHsjmcgCyxEFVxj7X
xaUmwZBqu1etSq4aTcO8Beu2nqVerWIu+fAUrZxjn7cTTZj51PLqMrd7iB3KKCH5qbWTjCbEfm5T
7dfQum+KiR8uJtUltoHG+hQNdXYT9/ZxSK0CzHDNVkv1jSvynePxU+JVFu19UG1b2q5R5V0DAiVa
4vOmniiBkCjUW2nJk+WPL0OlucFgD2+ah3MSat2glFTtvi1rPyDC9KmfOMfOcaDYJ6fIVEPom8nr
lOfbyfKhgKJumwQJSR8cQmNf3BaJ8563Pjj7efOWI6SnOtk3FV43jRGKcSAdzMx94bN9b9cBOM/3
iX8/Gk4dlJ2G+rFnV8SpAqO0blqe7nxRb7LMiCAAEEHrJkyVTluQB9WAOY8cIoauDJXmYoi/v6iy
FxWPV6J1Atuso6JxNiYiy2jFlV1KWnvuVuRyJ0gXtFi0BkLDHf54PWxa28UH1W+UtyPmw5Tyx0Iz
DoYAoYT090ZsgdCnCCvtxzRCRAzvm7cV+en6BV5IGgjxWeauwFYIV49cp9+qGIMFrfULfI/7BCA9
Ufdb07qZqixGdVB3+0HkF3lSvRrJW1rJn4htmR1qwa5c396nbXdvdmCtk+amT5GMpH2VZ+Ac5fxo
QCrWccutSZANup62sfZQVizKMHtYt0VLmXuveW3YY0jEkBcFEIiNGGmlg9nE8ANh7HJFQqfmgg48
C5gEu4+FE0ahMcJRwpBrC5+JBEEl8bcOA/CZ3ygdfENTF4KxwLQvJu1K+iDUY8cyvSnrjCLpR1Ps
bnMj9EUe5v7FhGtb+4LuDpVVG7o1RnHwFwowwadFoKpTNkjkfIsqyD96rtrEbrbhCcb83B7gp9sa
qIhhSoDKP3X5NdJX1E9NkJD7qj65/oVoHusEIA/YmpyXCqstDwUbI1TxtBsuGWm3Mq6o0K/8/rrH
n5JJgZM+DbyUbJvpTbb7NEsCM7tTGGYR4qcL8z147YS4jSvjkPB3N3nI+GUtL7LODwwzo0Z7X5tH
L7nXcoua6bOOlfYE27OqPeYj3xQMJ3p11fAW4Ic4GhKCXu1Pm9/YGTJ6k0HT2g7d1gTtw8Yrf+Iy
RfNs27sPg48M1d4UwxXK5o1MujDPLsr611Q1BwCKMBz7WJCDhkMKZ/HRIL+JFIGnzEBrfFoUapPW
N7ntAGs1hR6UQOzhuesOYgjTUqeu9Vi6mORJnl2jOzL5kNUlzfXXGtJTrl2GwJFuctAf296pH/aW
wF45PCAubcijYs9jAn52/LP8UbP3uCxTzQy15JbHXSD633Zz0Zkbp2g3md1TMKzTkhhB3MUhYjuB
yEXDD9zLae/Um3hgeyEvG3Jw43By92O3qcpHJ9kagKJNPxrAJOSegVs25lunyAMtLUMbRzK+04q9
e6l+Yq0XMv5WZR7EXKqdlr82eFrx9PLI0Plo2gdnhI5OfFO7DTWnLed5VFZlqPf4DPyJel2x0wij
A6tDT2hB27dUZwLkVgdibosCKjxtBw3mezCNm1DFcQVgvQ2NxSmXPiXJtd6AIKFketCb98y6a3FC
9vXREu8+e0/yba79cGtgDnA9JPkbT3YJ0jpDC93E+WfWr6q/arJHu74qhuNcwCGoA7MyAs8Xge4X
oZlcOtUeIU2NBM339nIyD2l/wtxQNGCzZPWgMIBlZUFZPDesoy3OP1fu+n5ntk9SvyGqpRXWMk9p
OoBYCzDNzrFoNVlhplsbBb41ZnZQrugvyzaNKvYae0mA4iXQnG2jb9N4y6zIHZH/moOST375MPKc
do0IBokSZoq6/kLj9924401+slgcCBCjx79xy6JDm+0bB6qnzr6Mf4LHBiBUGk8m7aBFYmDKO8bB
YEyXeX7bSVRcl4kzhBJeJR6SR2iAwtjoHgDZiJvbCcGiJ0E7FTQ2LuRwzd2T7t/J6hm1naP2xNsJ
3qNIei3IRWl0VLh3lnE12TbV+Ei1eNpl6FG2PR6GPGjWQI6KNFaYFs9TJyLL+W1yb2PpMdLztcXu
4/4wsnLbMvDaaNlJluOm0u1twdWjQusC9A9I7hoyXhEVdRF4+l0+/OTZzupIlI4HARUj89on2lbU
Ok37nKrqlqUvfd2HSVbdWPhREiejKk+inoGNwENxyk3qZPjUUnvTpu4p8auwbJA3XXC7vozma5td
Gc3vHInDM+/d5LoEQ6rUfGBTxxB/IdA5DqMJHsTOPrG0bZE99UocvLIJ27x5xskfGuCXnHBcx88g
c9sOfU0rd+fK/BrLIb1XKZ5jTY/qWEf/5DVN09CyUKY1Cqx92sb1Y5pxe6O4F47kyRtk5GJXwGvn
mh7O8p5qTrmrdEL90Qr64rrTb/LiiamjJ+VGJ++++M16ebCGSOT72jl4tQaa1x3nj2lzb/Nf1rhJ
Kh2H4oZpW5IhO3CaNlsolYYVDnMNw4cGoCfcM+nYX6jswfb3tR0qdFORT1L525PXuc+DZoxY/dvT
5BZ8D7su/tn46Qvo/4wEXMPeTpG7Ql7xAvMSZM67GhiMJr7L2QuRj60GnmVtX1q3uadC1JQ7w+DU
r5xdA323uFUnVjbUyowbt6ouxdBEwoWiePFcTXfKgZyp6HeGZux0HJGmE182g36EBh2gYoDnaC9x
fSuLl44P2xH0xmB6BPFXu/PcNxnLkY6DC0qgaQvO1qDV4nCe2FL49QqjdcqqgSrBExw4wpI7Zd76
1WuRXvUtoyj6A49jPH4qNzK/gLDyNnPuTe8HPizL/6GhGTCBAFaXKR39pzGvaJwCEN79SpBmcx+C
BvlTkyag0T4Oyd7CsCBJCQqociuLuKFowwZDCz2B1genOts0eR1Z5bjVYmDFNNTnRRGKGpcxfHX6
ZIZKL/Y9yW/LpqVtV20tIKWnhgdeZcOquPWGd1nFm7w1KLpooTkWh9gmG0K0A4vdUOL/R4QawwUQ
HZMRWa3Wkp1rpbu4Q2e3PTUaHh1QAeryNsaqED0NWDGFNj5kdwSAwMDzb2aBR/9+7FzKTZtiBPKB
ifEFByPAd7YVgpQvtMwpElkbkXzb2tVtnl+XLDv4Fd8J5MDS1LcxbtHKdk4JEpDMf2NWCyrqaTgY
x8KGGqnZbRucFXV1ZWvQQSjti6FvQDGZR3YO4rG8CpRdb/OkvMkTHzidE88uim7ARySDuExgyk9Q
pqqLvGcBr0BmIOyAuS+gMqJxXobSj4PUsKM6S579uAldhESFEBhbZO1J3/Ss2iZ2HZKmDAruR4mn
RbJDEopv+LwnyJwTuOD1LN8oh2x95YRNPkWeVYfDkEE6vQ+5vGoIwXXkMm1k1LdP3BBXg/XcwBFZ
eyjtNHC8gySuF4eqr2htmtsODM2ENa95LLfSADevudWz5G6WRhbJoZTd1tYZ7TKyrbpy4/D3AY+q
rtXhtm4/g7OetgYY49HZ4T2Q2dwI8pxhQy4tMkUub7dVVlNAs0LbLVBjcaqpYu9PAokRQTHGl8Ku
L/DfXawZgMza+HOAN0zsCjzSu1a/9gYTDYyTmwD2wJDBKlBDEO8KJ0wz2jvQH0AD7jk22UnF7ZWO
0l43njUOktrkHfUpSF6REw6N8EPpnPpY4U45c5Wrkyea3Rh3L3iICnqAYXTthmgatb086Ic2ssck
8jt8AenjXPzWSYkOygXzL01IhvJaRKptLhwLo/YlBJehwH5fJ+gSFbhjJKmMvFSLchbfmd5oQGHU
ivIkPpBCN3CZbB9Ti0StcGiepLvBBeRvynetaLY6yl7VGldJpn6xcjxCohCpwCG72hh3tp/c6Y72
rnGMs/hDaFj1rz4B6rLPx8gU6F4PaU0oJqyveaPvWawix843pEdFMQ23rfAvwYAcaaI7EKYOENTE
QWyEirEtZOB2TuPkmxZX6poXO57Zb0iEOObi43+R9l3Ldevalr9y676zGmAEu7r7gWkFaSkn+4Ul
yxbBCDCHr+9BV/XxEs1evGfft+Oj2poCCEzMMMaYCgCvTLR3mIwZVDx087oEJC0h2mGg/XPF43eZ
6rZXS+NY8vx2GtJ9ErNT0lBP64Yd+iqBGUYIdmoEwtoL1LwfRj2H/KM0P0Y1did1/B5TCo2gdq/N
P6CZ4nQ0eacp6Zw2l1eV0FEByE5wJ6/ohiNQm9QPliu/rLCGlqPNXxUFZZ6a/7Ijml7bRgrwKaYP
ufCgrVdXyrFVszugEW5BKQmdUS0GTBoxMcA5jJ6jxNpzqc9LwoIFKXcKNR/DJr03rOSQqvULrkDl
ljry0UYXHHGLdZMzirgmiXYYEv1tmnSksw2aE5lWQrypEti3GCEWxgzXtcYdvU0LVEDTLJBKbXs0
nuHAne2YOSoRCtW+a9G4A13zIGaET9fvSRFd8wI5PGaIvpWWcRtO4lDo+XOcyPSoNd1902nfR4Xd
9Zq4T9ta+KNpWl5r2/usKlCwNO+bPgXBtNciX5VIVUtm5Ce1JdSzIkR7BetCvyUkCqD58WypLcoq
xhOYxRi+p96YojkiT/yhKPJYD9qRmfImM6tAqUwo++a55epK9ppX2WMfof1Z0Vdl5C/EyO96Nn5o
MblT0PB3M6bWpxKoOU/S6pmj9eW2ZQqVnqnGbWrKGy3XfCMbMy/RzB+tVCGUrag/bFE8hFVzgtpI
t0O/RgVVJsts+Nnpvu3m0qnNS58is3eIgKQfwhGviYt5zK6SuL1tCYfzSfVIYg0B4NAvqd4+Y6aw
xwYIFkdRYTlGPPxqOgv/6rXPohxbb8iiGpLJKCymXe23reCTw0fO7mtL645abHe7ehgB7q+5fcMa
QQrMVCjiXd/00hGYgfkgbVDQ/EKMausbqW2cai00XluMF34ahFZ/CigVObJiAA1Ia7ifmsr2UiGN
IJPW6NdNPT7oBTak7PVpbw59cVMnU+2aRDEABjS1e0rL4j1N6ySYZNLfFxMeBdUyk6s+rHpfoJz1
HV26+tPKYqrgWpTinfThj1YjJbKFsSkAXkVwA6JGCTajkfUvjTmR965ICOpEhvKT2Jw/4XbEAbFk
7GGMLdlXas68Ok91LyON6YQzgSnJZbMbRYyU00LREZRQAx0Rq55iB28Zc6NUCQPeYZosiorV1LqG
lmF2lZzsHbVEt1dYq+20UKJWUSrWAb4VVboetymiJD9ooUlRCchtT7HVZCctkweKWlrXPK1QksrD
zCsiw9zlTTJrJKMgVtM6h0BHocceD7siaImd7EPQ/g6xod83JGvus7hpTN9uht/pSlzrt4oaVZ8l
1VGgqWQ0+OY0iCJxRitTmucOqtfprdn2+ZUZT8POHjEAtBQGomuJgUFNESK5onrhqL2lvSHPgAhd
que7KG5Qm09mXxzx2IfA/Rw2mvadrvPyfqxQDVQno3JFFHf+IMP4p7R6cSdsqhzBnymQXOOe7cxY
agEjeNRB++tQPImV6phM+RQoZDDdXkcanZR56OutiYB37IFyakl8MGdNj7FQaKBGeQ0Z3ynypUBy
2cQUykqy5J6moVim9Gr/TrTUfEGZq3qGSK1ZQyijwn+jslbVg3SswxtlNJt91JqcuBjRUt3EbSIR
pPDsJq/C9BvYBxF4xUBOf7PGUnoJg1YisdLklIG022GIlI3R9Q7C10HzWMqUunAq2cV0j8YTSBdK
T8GNSPSx+B4OFc5bWHS2eLDAVI4ChgiVHVJcSOlpTNDKL1OJFwuadi1a0Ppkay7PJgWlQIwyc9qs
phNk06bMcLKqwt1vx9Cvex7/aomido4Y4D3cZiRmhkDSbu/DIp8Q5E22uldkQ/3JHm0/VDXmJKDE
nmo1V25ZHmqoUJkdwjfg17pIviLoHa8KHIQHgkEQ6NJaNwYmQZNehafij/GUPwNld0DGmgDzPtNL
pGohddYtxc+UXFylekf3qsnNgGqJuQ/RJd5FyogcX+u6HypvwaCY8OhYVU32SkjYt9puo6PaCgPO
wzKuzJqZCLQn6zSQxPZbHXCdBP0tr+4QYI19gtkyUxZjqJqquFVsWk/oRZO9qBp7Zw0t3u+sw3je
3tKPdmOihN1P6S03ZbWvjHxuQnRTvW8HJTwqQ2sdoWtm3XIt5/40TvlHnJNw13K7v5rwka8zS0Q3
OqK8Yx8nWexgBHH3GPVSQWc71f2uy3AvMX3L6dLodWrmr06Z4VZU0d6NkJl+YYvyGn7T9oVV179w
YPvbSljsg5mJuhtxvU9tYccPaWpWXsSa7AU5dnRTKiiraYKEfqdmtY00UDFNDBcU0QtED8L7Nm2p
I4BjvcZoIfNGJ5LV0FMscZQhwITJHYmNAcxRNmEMWCpryAglwid2bfkhJgJ5qd1qJwRJ1Uub8P7F
tGzxqdO+9oxBp+95B4W5IsUcsdEuwlul4EXiYQRhe0OwmbuOqfKFRCma3mUi7puJwS/mlkhwgcLk
Xo8hCx1pHNUxGrFDPpgMInydMTxr+JGTtUz7lqYNQtcq7r9b3aAeqpQl13QQ+VOmJrGvGUP8Av35
OsVjhsgxFEp/p0coy2DGWOklnUhv1TxkSBesNn0tM5m66YQnHqOw229lahWNrwiMxXPKNmuHO26w
frySlkxcO2btKYGQDd2nMUjhN1LMbRqtLDWHhXH81kqRDriFmHntEALlcCfq6LjToTuAY0hJdxsy
jhQvqrmOtgFtXLAOyU8bI6KFgx+jqlDNT002WPQFVZvytspUyIgNFJVqjlKEG8d1c2ugi3cCvw3Q
7dYcgiqjCnMTEWa7llEDgloZuS6g5hJoKMHzfZx3FXNCSHCBISr09KiPaLNwbS4/FFmV/dK0dDpA
CZUHtCgRV01dE7sREsB3U6o5MiTeHmuRWrdaP0CeWLGh8iTC8CmmEz6elaP6VbI582jDxhNdayHz
gFTaXqc5ZoJCZgxJWxj7WRFT5lXZpB5igHUQ/dn6PN81ZeheaeaV1mX1Y1pr5CNu0HRRchZ7OsJp
X06iOrJI5X4xlqmXG3rv2S2zAp5OuU9iFC8lEuoAz028h8vMINaU0DEgWTVCJJp3wkNOjNAW3jgo
JaluI3vAhbCn7CGKWrTShhDp/KQ1VmDFSfUUZ4aSO+D8V/uclbqvcaV+NopoTg0tuALOeIAmLkiE
WZ+CkBpJ9VP0euJn0u6dSDJy0+AYfqA3YU9OztBJ4FqRXaUDpgk6gIGVXlxP9KmqBqTo8VTqb3oY
otVoJLJ9TWSMoW5AnaKWFErAKrph1K5IrGYPiLP9pB33ppmcMK/oNazEG/Qsnvokz91ULyaU5dEG
yemjOsQ7qLaihYm5wagplKAEZ+17rNWtlw3dvmlJ6hZpfGonRAcgGx7HrvTzsLA9LUFbeEriR5tZ
KJQ1AjXK/AMicLg9jWbsJgN9V1XtD02LjifKFQXqmlm7Q687wYA2Nd7JWNyVhmU5SiUJBFYE+rRq
LHcgdHM3TDUMSkuUY1xEeBJby+1jciyGnnuIz0ClnwulejKg3RIZJKBD8YTJ7RI1g+w+gzQ3yJVm
6EwDg0hWlJ9IWhFc5fgxGbBrtDbR8UzCg8nqDnV6o9+Fxlx/4lBDE6nfUe1W4JGlLGu8Ji2frcr6
mLiyJyEH6k5qCVpXUxskFcJRXSBn1TkaTVOLMttU1OivREXhEQ0/jWxuO0qifKAcnx76QtFcUHx+
FkCB7YlEc8ey2c+pnHwTKB+RWVdJyLkLjjNKvFP7DtEbttMMXjgIkDQ3knizMQrqTrPDF32MUX1I
otf5H0gNpQ/yZR/0qLIgSEgLlDjx+zumo82K/z9Vw59IW5hfDDJ7YP1cFRT4g+sU/0uLM0zIhPqS
P/8yBBGaayHScyIDNhI2/zK1kH6h6kelxH+e0JLfF1Cvc0UTvmjDBJbuHNamDVJygacDwtNNf5R6
AlptVt2CqSrdmJY33QzqQKx0n1kodMVWVOxxuYTbF0jTRZY8m4hanXTSIE6TVj/F1GmuzMPvWhwP
KJIjFsx1VPmzdHydOlQ+czwZIaPuADaJb0n6a+Ji8HmEcIRFJSoENhrjxKo8TKaF5LZZ3wuogQKc
mztxyTqfhUjicrN6jiR8WmIiJUmne7NTP+mArkmf4NFTazKgQhN9THV0LJjd7CGhgx4iJztpKk+A
a34iPri2J3lsC4M7Ukn9AWdNH6JHBNRQPc52cR7f9AZPYAKqDwWfi9ITAB5xQR5Q28RLkPPGVcLo
ezMnX8WMkbC6KODSRk3cGA5CK3GcxxxtkuQZz8i12ve+YemHLuP7Yvxs+8yrzPpKdghY6yk7hH2F
mq2lgswlftaD9Vi2qAWkupFjpE0BWFlv3QqR+XFS7zqdoj+K7+xIw94bFm5/VB/yLEWYPXSdJ1Eg
BsRV91sq941tvo1J5FnSxFy88ZB21bVZmM+hTZ96FoGqCzqvipm3SNQ/1FFBU0OII4A5/hQrHwqq
ZEbyQ9XT4ZCiae3zIfRxbFAOQ4Erx2qNpvcSInaiQedJItTRUwUTGwmaLNw2FIyNmTq3rQeo3ueN
2+CX8UT7ljHlSNtccduQH9t4+rTiHJs1mNIBHaxCGj9+n4rkZ2fU6gmZ7LscrCcB8S63tcpXw2BH
tVELL63ymzLu/T5DSVyxQb/VTExNqK9iDF9BGvtdT+vBMYj2kuO98TDGjKHgMRyjFm2V1hgfOCl+
kpQzT5gANnGUhlzRq/dpPypBixchTIHMMEaLulSfTFdPVMQdFcJRBgWGQsdfWovesQT/sAt+iqvx
ptaNu7gx7WAe74rKYFo5ij2+D6aIgi43P8MxO7ImukFc/hNI5CGg2FYEQeOhAfDEkV1KHH2cUEDt
I9TtUV9CX2qXy7B3SjxCrlTDB0LVe8SmjWfXkOMFHyRxYl79iobS9ssMbANu4w4kfVvtE95Wh0JR
ACoS4S9ZRz8kiSHxJJBDqFT+VIfEdgsRX4cs5G5cho9MQ74hc7UPjEI+0KT7LielPKn1NDf8NMOP
GoHaejl9gACJsYAlaqW91uVX6gC+kBKzD7vLvk8gWTgDKTovU61sA5qrzejDS+i3BbRT6FmiDHY5
Q3NRe5p1EAYIBnmZqzmozuy6A3cxI8QvPQQVR3pFEke7RmX3qn8TT9N36SqHCA1Yd4tGtgqaPAPl
LfCFIqumqDElcU30+yxc33YEjAJUdAgkoIn6n//xP/7P//oY/mf0CwlwNkai+I+ize9EXDT1//7P
FWVhFRpkDCDDWdgFIy+xSWdoeSFpXYSovrv2I9slh7lq/JM6sZ8+k0cU3IY92u4uJA39rsRASrgO
r97L53+fWP31r1hAN1s9zmvU74lbyg/Z7iHh5YxsgxWyglb+stIF4Ju2fFaLHoHkNd/mZ5pzFYf3
Br5zA1u7ChA929LFuRpTiOVJRZshw51DhlfNeLz80dZA5ZBInqeAQ8JL09XFEcnjqQ4zZkKM4TG9
6W8AnjsYBAAOR9tB1+VqHjhrHJjwL5tdQaVCO4BAVB9MBFTOFhtYV8SYspkMp2Sd06vfSwjysHYL
xbuye5qhApgMEqVpgDj09UBqic67iIFYUYf9fTiW35mliI0v9JumsLj6X4wsUPl8QPEw1NAlU+/7
T37Xta4iHADnQO7DnEg0+wDnOyBO0t3mn4DzwbeFAP9MXITC8eKs6/aohAA4onVSQYx0QF0SZR8g
TmizAVRe/V6YwKChlMMIYPNfdxJNKXMoUdHB6/lLRw6aYkTyFtNu5VLN5OF/2VicddRhpwRhGIhJ
to5haG2zT0p2o/GSQ/1t+PwHB/DM2OLYc1Q3zVbBznHL2knUDOwaxX8ybJzz1RN4ZmZxApF4lLIm
dHQHmdyjgILAeYuhRldt6FBHYaBoMJS4v34bq6Qdxt+A0IXC2wFnT9tHvwDyPtSH8VC5xQ5dho0z
v2VxsSowYMqwkQYaw83kp2p6SGz+b0sZQVwEwhhEh8IJiPgLE2Uzze0UMK8sZSwQ3Tb3TYPeLkRH
Xi4fhBWy81dLi/tLeT+kEwMpapgo24HlggYGH+JDUebUFVVLd7Zi8qtoJvSQCVMxE42WT11n6qcO
eLCNAzOv6y9vcrbumd5x9oZKfWCxPUuV8Sw+sjB3kWb3ptwVuBIbC5/v7CVTC8JmXelhTSFo6Q5B
+aK646m7MnzT4Q968Fux/O6yvY2V/SYSn61MTHpaTgKqP22JwRczbLCHcwyvQ+vbZUPzef97XRhw
S+AYDXBdvm7hiC81MQ2IeRGioCW+Y7iCkxtb+pBbVhauty5kDgECHNAoup30qyk+8XhDYXMleoM4
yCzFBA+igl7zdSEqq0uMi8fLkqnUMxHtjtnDYEPmgOmAgWwYW73TUBqeec4MM58Wu9amITUUKJ+7
eVIBJ5mhNfp2+btsWVjsWDxYNqTkwEa3M7lnKbmCWO/usonVjwIJEswIgg4qWzK7FPQsZNTCq9O2
d9SYOzUxXYJe0GUzq0f5zMy80rOjnGRqGiF/xkulchdUZ1c1Jm/sMApsYz2rWwYVKRuK9CZis4Vv
6rsCsH6GO9PUpyx5k8Dj/YOVnBlYuBvO2pKPCr5JXQGLqtzi5UX79kchN4RpVz/MmZ2FrwlbakIg
ClxPEwNOktYE4G5AyX9r2NbqjUGS95sgrkK04+uHaQWGUkGuCmT9rkaEMg0H2So/xny8MSp5y0i+
IRWztiwgE8HctUB8g0bIV3vS0CNWdnPwHEeV02rZdZIn39Ax21/+TKt2EL8yDdxPpi1JXE3blkym
eHAlvVOTBhi+X0P39N+zsThroVITFB7wiVDSAhL5faotp66KjatDVzJlbR59BdYbnjmQf79uWc/Y
xKcYW4YW/4sM8t20i+7maQ7R5sjIFfEWKNyf2Vr4tMygIRs7LKl3ASdGZfEYHoDEPyguMC+u5mp+
ftv+2Eq617zDudXFoYgHo8eELxxCXs8FgZSgbiFagI+TPQEy7/JX+3s+pzavEUGSgWa+8dcknZhi
1LSGvrTLr1sf2EKN+93dPI1ZP5TuTOlOXkZcBbhEt/ClG3l8Z3vTr3YfbnzZ1TN69ofM23LmFNlI
5SimBDzrSXpNcR+r0i/Hn5eXuxqtnS93cUqTBpiDpo8A/aRANEVhBzRyNRpu1md7CPwRvwRIlRv5
EbCG06DER3AsuaO2wz9waOd/x8JxDpwYgEHiGCuT+l5rdB+qHTg5qeFdXvCaRzu3s3Ccam3oXYgu
qUvT2tWb72b7FAPxbxU2hMPS4LKx+ZctI6eZJ2qDMA8Strm4m2UUTTqwjRME15tDAeFC1MQhuL41
H331gljMJCg4oEW3ZL020IqytRGMfIs1VwS1QpQmvFQFaJzUG+/bb3fy15IYSNcGvCYE8hcuwIY0
lWwyvKAV/E3pQlToiUFeGTXyCqJKDGAxFObCnxhIjIOLe3LC+NWH4thcAWt5UzygLKFCAND2tgog
ay+7efZ3LZwE/ENfjxx/11B1oHIYTrg1N+93eHhp6XP8f3Yhcw7t+RggDrccfXmd6K7uZsGA6fA1
oknPvFUBJnNnbSVxp+5L6o/7f1CKgy7gn82fN+HsL9BRebTyCosc01f0iIuCO+HWmOlVt3NmY/75
mQ0L2PVenTWOprY5JDm7GVCTJsOWyNnW91p4NzjegnYFIss+o8AdqVAovb98+VYXgmuHcX3QeIAg
xteFlGpYcDGjrVtV7CJ5yqmGLunHZSOr7sQ2LIaHF28GWSyj4KwxB4YzAcktUJ8NT7Vf0vKJ9HaQ
bwVH68/vmbGFr7Y7KNqjzoei0cm67X39PUh9YLRd6zsYPph1DFGYfZdsOMz1bfyzwsU22iTD0HGO
D1VxsHKI7UX8ue23puituTCocKCXj6APEsiLU0d0PnXxrJBmw0qcvLVIBNr6Pt7aw7XvdW5n8b1C
WwC1wpCV2QCGVeBP0OaXoY9eCNDlpujB1qIW30tnSmeo5eyTOKiPwzOhgE1ZzNH0jVxz7Z2xEKrM
Y+xsqFEu3pmqh2Lvb8W38dhBLDo6zTMHyX5LLmrVA57bWTh/Xeu5BOUUkdjBAjWLQ8AP3YiTvFJv
xYeJoMjXVUffZ27r2I+JGwdbDvD387L0wed/wcLNW3hOrZjH0MZoegrQYkzeanQojsDM0TdRluqx
0yojkFwRp0kS/CV6BHpsCmKWNRq9J1L5UYSE/xpAtwuUSbszAKDe1WPRegDgEUcY4IxEOW1OOcrQ
KHLTCvQ7ZQymhuWYO9NPuWvjJ7uxyvgJmODsTU9VfZ9LNoDD0hoPiQZ8DdKx6cbmlfKUQ4bfTZW+
3GfCZM8yN0UAknDhWq1iOqhJWAdghjG0HKNnrgSTwhF92rtxLWRAAdWaca6tWxipdjNRDERRSqBz
Owgzv2KAu0QfPKlPxSAIkOhJBYqbQU+FyRtv5A2BooFug99QTT5Rh95w6qiufN4Zhg/CvR7QqgxP
U6EqR7RJ+2MdQSurVU0tuOwkZxfx10cDnR8zZ5DaQRHwqycGbqsWlcLRdIkmv8A+9fm+6SLHnmo/
t+WOYbjjZYurYa1FMUcVxR6qE7Yw2U5xqVsarl5/BGDDi4+APRp+eGsG0GC62RIuX3vMzq0tfCTV
40rLe1gT8pMC221W//4kLtSsztazCFshiDR1WY+ElUzhz5LQaznIIIKKw+V921jIUjWIgzSUSBXO
fgSrbpyezHrrOVkRu/+yEnvhQygIAWNawAM3EDctAAQB7epeedSPulu64aHKHfljeChebCgczgqO
7XUJxIULPqqDfx4ur3e1WwfRYABW4T7RPVvsaw3y/phM2NfeHTxwPufo1TxIP3qiLtTc3NHBHJp/
ktCeGV1KPMoMo+qGEQntpFu3VR7eGywNhkHxTdzOywtce73PTS12W82Lxk5irA/IzwDEnWNGiYdB
PBtZ8+oD9Gcbl3Wb2OJ6XXS4AHabom8mhoe+0NGITKZDaYQQ2VA/hwpEqTBUHi4vcPWNPbO8CMpD
0RORZShJmLh3TRfuBIGsao80HaKgl02tXg4VToxCYA26kotXVoL7JkN9vuV2GEDC66Smw8ZDvmpC
IxSziVBrp8vLEUoSskTDAytFEjtd1gBsQ58uL2O1wYpw9V9GFm9ookuodSjoU+i7+EGxne4aLEg3
u+UegCKf2Q19EQG/IvstkebVT3Vmd/mpIqVu0xIBeddAIqhKoTlhH7OK+uHW0IXVFt75Eud9Pkti
eoPlDVaIJd7rR+LXu9DrjsZN6QHYc8wD6266u7ypq2Wjc4uLABYI3ZKCsoVzeOJP2U/dBx80EMd5
ckcf7MSx2WOGpq9fJ3sQr+7yoLmPg63xHVunZ/4A56tOmqG3aIuMB8wgdUzdYdwaYLPuMMF+gZ4K
9OVQJftqQ1OV2shHpIfKHkx47iML9qc9goxbTOSrMOKangAU3fBim1YXK1P1iiSA7c+DQfSdeZw8
ax8fuWfcaLvJbQ8syG+NjS+66tKg9zZLSQI0vBx1LEuiJYDoYzOLn431AYqJlb4l3ZFqxLO6H81W
c+r/s8Y/BhdBhFFFppXPlRWgtZ9SRNOZG++zIPQslBxVaz9eZ5genm+MSl8/M3+sLh7A0gAi2pxb
L+ZoehSY+NFoNvzm6huE5iE6b7+Hvy1M0DLvrT6GiwbCEnR2vdpBEIQ5MSmCy5dwdS1/DC2jFz0q
uaaO82MOPZiSAhdobhyKFRlxRC9nJhbvaWPlpG1rmKh9fB92bG6jq9IF7x104itcOFSFI80bfEC1
UBputyKHdTczj25kUCyYByp/vX5lYYDCNDs2BE5H67Z9nz7GT+Nt8hC4AFkLkpBTRU7yglgbeh7P
gy+8GFNzMJLLvbzXa9cDyDQNkCMb8pLLx9BgIlIBG58fkXlEiuJru/qgbqaca5/03MxivcbQ9uZo
zA0oiMIooOPY6cYFWH0rzk0snsOR8LA355VApui9f7ECuDO3D8wP/jBHoJG3FWSv3QdgfjBBZO7X
/KUAKoGYNpQY+o4Wq55ky1/EwK5No3q5/IXWzQDprGOWKSRH55+fvQYTFdAlbtHIgBbbNHzE8Tux
ni6bWEvsGPljYuGWQ8PkmZ0BtgfiQqDozxWFds34s+TRKQN8GpJl3mWD68fhj8FFWpc1IDwlGroV
UwdwNA/FXVgR/79nY+GHAT8zWVfYIwjF6XUFop1uNxsm1i/Pn2UsPKLA6GZqgMniAub6AQaRG1Hu
lslHV8+qXJBKCCtIdHxeXtdq+fDsay27EUqbqlTIuRtxTVtX/yw8JFxeGIxvwOV40xFyKDv4rH/g
/c+tLm4wSdSSWyVOe92Bb0hTQNHRPYQizeXVzV9+WWM4N7O4xVVWAqYicNpV6BQAYm7dSWK/EGk+
lRQqRxYf95cNrh5FqkITSKcGIX85wERtULKEZ7JQFjL0t2n4RwYA2DI1BvbZsoQBTYLJLCliHuCj
3BgAwXGrQr4acmDqy79MLI56kxuT0OVvJ27vy5fhKXuUe91hjuWz2/oOEmoe28hw1t0thZ4u2qxI
ppYQjCiDPFAJsSMXCht+fqP6mde9Tgjjom+qw39raF/+UKt+8MzgYpEC6gNKbAKz0kFbNB74HWHR
raqPG+d8c2GLS12IqBsH8F5d7XZodxi/tkfP2KHH+JrdsjftvyAlvX6jUY/DUEwKbvJyyiJ6pnD7
moAf2SWqJ97tt7l+oQAVbrau+gHOppf43N+qws5u/a+7ptoW5L8Z5hYuP2GDOrCQFdx+I+KDVfVX
CeVQgIx2pZFstIVXTemE2Ei3DdM2Fy9MNBpdpGMmhWuLyG0IhEohDdppO0PtN77fmiVUziGfPveL
yLKEkYfhANVOaCDV4iWilhuOkIMJwSuQz//+eTw3tEiD674mQO2Bug0ZBEfPoIc3iB0Zt4LhrfXM
/uvs+WfJRGoS4mxMgrkGmJMheWExhh7HW/rfa57QZrqOQIAAM7v0hFabD5A7wIJ6zcoCKLdDnbiu
7i/v2lpFF+eAGmhNWiYoEYunv6k6lIvnJndx3Vxr3rSXe6hcokgHbcvdFvZiZUkwhvgMSDEN6t+L
Y9fr6OpDgQo60mnuxjrEcsjGwV61QJFcQjjdQtN+8Syio5B3SgLythW96/1TUrxe3q/13w+dCvAq
kC4sYUGkSgDVz7FdmvyW0qu6fbz8+1e8qo6v8a/fv/j7TRlOZodWB5QbDBv6rXn+LS6U3i0wJEtu
XM011wpjDHgtzGcEem/hwhVogMDd4G42AYPUMEZGgYGpuNln62mu8aJCVMnZcnLrG/jH5sKdKxAt
htwDdL65chL9k7k1pGR9A//f76dkUU2EjoYNPSSsiXQZdFd+TfmjHfF/tHOYUGGYeCVshCpfvUDN
OTqruYnP5KJpNr5AA82NTpFwegA2HBYkfnLaKimsruzMpvrVZqNVzQC5J7xKuTxU/VsKGVQLCf/l
A7ji35CH/1nZwo1C94pwo8X3Ce08UKt3HfIJTP/M8si7bGj1IKC1ionuQApijuDX5WgF5KZsKGvj
+anAb301u42QaHUleKkxQASwR7rkG8SFbSu0wUmwIKBU8ZsIyrMN3Qtrw4WuL+SPnYVTGyATAFZt
StwOY4yHFjom2kYuvRKEo9em4/EEBYqS5QxGuytLga+PleRlCiW0pHNUYr2XdnFiJsQko1bZcKMr
mdTc3dMRIKuI8ZavAqqutdlEoNvnShPYEZRLGgdygaCOe4X5FPc2hEN3/+A8nJlcnIek1akoK5i0
dWAUGhDy8o0PtXogziwsXE9sF2qeJRVcT9ceu6QB7E/xtOG+oeXGJVqLIPFug9EI7IVtYiDJ18M9
qqaok+S3f+h9BW2AyFd8pgDq62RO78mbZgcF4MQ3ni5v4up3O7M7n9Wz6KTtMWm9iGF3gMZinkEA
Tc8hT2Wn+Z2SZK/xzKYsmOXraBVftry6uWeWZ+91ZlmCda0qGHPmigJiLK85u1Lyq1ps4XLXzACU
a+DdQvqG0ZRfzVDWD8xKcalFlEOZ6lm1psCANI2y5eK3DC12Ugy6KlmL/BrkcbdV2sMoGxCvpD9A
PeHy1q3GYJTq82wNZL5Y2tdFEaUogAqEB8Fw8NI1gnoHoaCd+lHcGK4EL2rD3JrDOje3eEh4lGU8
quB5NfQ0mKL6kRodMPlhHu/rZtBdraYjy+9kiAoaucowiy+MIbDbbs2TWqv6ooT2Z92Ljzn0lQG9
iA5PgNf7GPXWuTYkP10EInt2O6HGOh0xlD0Y4Xs8+7BVat3c9sUnBtI/DYfZcacv+nGuT6ZuuLd2
MPxfGFa59nqfr3VxP4zEgILZ7MOJ/o32EH7GCL344/KXXbWhYtY7Bh0S5FuLWH4C7qYfdVCKZ+FX
yHVDcM6Ly62S0JqPAfrjX1YWjrpqIPRbajg+IjT3mAMMQX2IQkAFhR/zFJM/KxagCXl5Zb9pPYvc
GAA2FDcoAi7rLyIuJHmppZRYWuWNfvSeQvf6G1REPBMMfgzZ9VAsGub+qo8qn6Meh1/ZJkn9d2vq
r78Bf4CJRAk9guU15Uah2lWCuUhDMMSO/gDoyy2EoN/iwaNe5uU78th61lH3xiAMZgY5NGvfIIwQ
ucil3H8QSCMeADl5bhrq/5e9M1mOHMmy7K+U5B7RGBWASGctYBON8+BOuvsGQh8CUMyDYvz6PmBE
RdKMLFpFlfSqO2MRGUKnK6BQKJ6+d989VNQONw1LxBEWOjbAK6G666hKvQ3MhVPH3XceNvoNh9d0
QSWj7TkcxXCLzqpad0mFjJf/qkecone9dLy8mVuCDehnBj6Sx21dZu1NCCL5cJW/q8tsj2gEqfGV
eMllxasFGt+f0eytb2P8yfYNzHPe0gUMJ09SVt/Z+R1EVf7SkEEV5vjbPfYR3BKdifXzZE3qPUh1
C1MXrMOy7ydW9TJ7r+4alBK4j6UveqmEOm9WNbaYmTNgaUeNpLl0b/har9qd/dU5mzYYMYCUzS+N
jXO+LCB6ZHf1djhrth9fw9HdvrmEo03QaD196qqiXVnz9RA/dNaTbG5a1vfHwxjLrvDRrR7tf2lj
mJo+xy0nJn01PBrrZKut0ovFdUGs+016a20WjJ/Qg5Nr69QtLj9/FZpIbKmc2WaWs72+GwEFlxAY
VvjI7cQaE8S1sxrv1WbgzJttpgtQOxSnklV1efqTc7yNvZntox06tEr6t0FErIyH9BFPpiDfGBi5
rtNzzFe/LiJ3nCF3Jbak9+alwPD59AH8/dmgUZMTC7HG8S4WiUZFtsTK2MXzSLqfah0zpH4lxxM1
3Zf81JsnvpTIYPJR0RRH4bZJo3xWLSsr2eM6c27f99tp012nG+1artQmucFMVG3MLf4xNgHy6baq
o8/hH5NNXzYYebSK1AUPn7s7eX1Ty7rFH19eRal4ZgXuvaz8bAzjbuunvyo8DDdP/jz8XmXeudNh
6NPq6kRgfLSD/nEVyxZtLicCsiyHVwFyrkjx0GlXGGViFwhF+fcc3XLutEHd/yzrazn9fuJdW+LF
NzP/ryFfwIKvFnxRzmOPO1rz8q611y1iGfumucYcd13+8WH+XwduKu2Lu8oPMJeNjGJ19J//fiV/
NGXLxvy/l1/7648d/tK/31S/igfV/Pqlrp6r4z958Iv8/X+Ov35Wzwf/sSmUVNNd96uZ7n+1Xab+
w/dl+ZP/1R/+26+Xv+XTVP365z+ef+YSB65WEW2pf/z5o/3Pf/7DNywC47+MZZYB/vzp9XPOL25/
/fzVPGf/9p//7q/nVv3zH5rt/mbRDElTDzs8zZFLV+Tw648feb+R/nAxQyBbuWRF2X0L/DVjfs1w
flvqX5wdbUSUnNv4eLSAbl5+Jn5bWhIc3yfJCeKI3/uPibj9YyH88YzeN8QhbXm4YHg56KVeYius
DAyTz9HhGrWnZvbaHGf7sTHQOaSGGMwfY28m8cXQ90P9sypy37028oWWVF/WvY87fn2hDOOiTnAY
rJ3iqlQ5sJncP+/z7FxKsStodWs9784erAtaxzedW3z2u/5HY3WALNJ+M0fJT8Li89mcN76nXY1O
IYJ0wCAvjHGkm/EPLdzhmrbBRzNvPg/ZdKG10YMfzySm6AuxANbU2HWPsr8dWuoxUbxty2zXD/Pe
D0FBJMZt3Im7JERWXvmY0lu/u5H83R/y20wX51NbcTTO6509Js+NXJxP3XPN17+aZXtjUkozixwc
X5Tu0nzih+NlaelnaezvOpU8hH5RBlkh7mmlxYHRxjKeDj476a/02F9nat57nYAV1GZzUGvdmaO0
MzUh0qnVXdjWOwd+Ck1VG9t1P2GydR+myUWhejhVfoi3bgxWScKhcX4megXQDa+rduCUS+3hWkjM
0+d4N3niLB36nWmqzyIHZeRnX8tM7LEBPGtkc60sjNRmK3yKMrkdLXGe1/Y6t7xHRzM2gzTPsIQ+
UwKZ13TmiU/pc5nUOM5W29ns9yPAQQuWD55qbByFWoV1CX5Lbo2Uz3dhns0l5uvjvK+q6Zzs9FmP
1X3tVzd6C1YnLKD1utOVSLVfKna+iqhcd1G5S4lQ8QHduGb5YOSYYmf1U5RYGDjXV0qoi96oz0eR
nxU9iCYV6XstKe7RBn2aTfeexuh1afe7utdgoYLY0zEobjVcI9Num4nsM3z3a08OkDl0Fxm8QtVv
3dW2votMl1baxsAwUeu+xtghVrFYdVbXB5Y5YxfbXESFxbOttoNyH5PQ2I6huXHz6Xc7tHap01yX
4UDTZnwhU/PCEd1jH3EY6eadEc5nLRA4K033dJHdjXm6w8r6uU0qbZ2FtCC4vnhyRf8Vb0F3peHE
67BkAmiNkLj8EF/Uyt/YKab/Su2A2H4ak+7JijJj7yhvXOlud16b+VavyfQpDNGDxLfwzunxlEY5
awZEmP26le3naRy+NJpzYdXJNk8XLow2QG3C1TWw3YSgp+202qhWg5N6/MurTfVNk7bX71IflJVP
Sq/1a1zIVLsJa01sYg56q7amZ8hSM176blwHRpNgOOkNzTU2xDIQffkwzgLEqZd+BzSISEqJh7b1
3WCJbrfJmFirOl6wljNEvaYAnoR1uXWGDHCLwuZbpnUPKc1egdT0q7puzVXrRL/GdLiUlXz2bLSl
cfkFW7yfLYDJuvnSzpi9wZSqBmunu9jpRiDi7NLHotnlRKgRsEMb2CaVgY2tgad+aGNuGLNvYT7n
fafP+TKfcw/dRL0ykmmXNhYWb/JS+fKiLtPdmIX4xYhVYoxoVGb/Ieuty9HEGTB3N+1UXjoN3rBa
+90p+ITH2XRvxO3XHm9nAV5DTOOlVM5Z0mq71vVAV4hfqp1FMLv6jrp9FjS1WHPE3WZhuTOGZN8a
Jc3X7d7nXNP1IPFaooO2BsbRyfNhEHs7zr774BlEET4lUb+NBmwEE91blTK5knN2KRMsKas8u5W+
fVV6Ga+0sRMO/9bGLHAyAATNPAAvS/F5Mu9HYJtDLp6AQIO2KG7zLt4nOH4Hzkj3kZ9ZMCxt4xJQ
6qWHZe5qFOil08ptQYk1sbHxU92/KhoHalyTaQ8u7FBnruz1y8f0/53A4kfZFWoJUyJZFq8DC2Nx
evnP44qHrpEFEcabX/kznHCs34gVSCuT2iffSvnpr3DC8X7T8V3ASQz9ADHH8qM/wwkCBjIFdLGR
t+HwiqXZX9GE8ZtHFYZuavqwHOxIjL8TS+DEchBL0N1PPw0aSirJXKBOd81hLBGZy7cZEyhgKpha
BxVmINuhFYLlo/m8hF4RhfsyscK7dK6au6l0q50NjrkPFMCRlQce7Aab6q4AruLh5Bjr7nhpmNj5
tmktLshdmns7qbsbx2mT1bjQGobRHve1BS4uzWb3u50Y0WM9J/1XO1T+fs4pYHjKJH0bhuHvwNWM
NXC89MIYDQgLXh1v687GQ5ZdwKedta5WNRbwV3SE0djmmd5d0se5E+S+42xDty2SVe9V84XbddW5
K0XyzSRsliuPD2CLH5jX7urIH26SWMCqpawDbtLvxvu4sUm1ytxc+R4YUXvsClo5MrulBhFiO5y1
GQBQN+6gwPTuU+wN3cYr7OFiGmOjWus5KOGktwG7OpPTBD4WuqBMZMd0jbUH5LS1L+wqrK+TWtf8
dVKOza7Alw/1uGzkyo6N+DO8AVAjSrh9D0CDDRPyRmN/9/p+JAdbzjE8BYGj5z5q6aMLen3K6pUq
AEjc2aHkG6AiB2t2O1J8twbTqjdOPev5qtPd8sEy2nFXtXn/w8gSEJemyFaFdIvNkIT92spLa1XM
4GmSBq1yp5R+0wiEXnpfgHdzLWudkWNfKZi/54NuRXc4qstd0+nRU5n5zZ6RwKlGRINZ59jfZd/h
JWd0ldhMaTtcAEFzruLcrjdxUujMcWQ9AYkpIN3WWN42GW28vt1MQF0M78xFHBpo8ZCc1zBI14UV
5WfZUEdGYPZ+BzeEPc4pBv1enz2oRH00+dWq1Pi4wwydtXPlpvS1ppru7JJ5Yrg68a7nJM13pRmV
K2+cFrRm1a2LrJwv4gz0MWiM4hudgfXvL0SZGDub89Ey5js/idI7Y7AoIpuJdaX39sLrI8VJ+AkD
E8qHvFV1qe440+cr3v1mFbrwX/KiXj4V+VhsTKlmZiBJ9wW52TvLUOlj6M10PWqllu00pVvfMkg1
m5KvNqBUXZ53eepvM08Nl3j2i4eIFs5zzA3sQO98rVhHrjHd+l0hL6FxiEvI3OPPNMPgYcTHYpOr
ebxpU6PYq2ie92DK3LMqGXN69EbAUaOfqL3dJdmXzII9NS3cSOGD9gh0VUYX7QBBQeRpe+n4Q3VT
xL570Wh4SBAP5fm55rq02uIR+xS7eoaD8FRMF3Mn7KdaFPVPmDzZvVb4LWnAcX5oh7r8TksB6cDE
o9/dEm2/SrvQWjtlr21M5YodaczqUuiAu/GNT43AqT2qLG44PXY0ieaXYa5Pj9LQp4dQG5ObuDag
/EV+2tkBXQzGN8Pp89tGevpPPD3cqzCWcDKJJEva29os+qIVZVjixZ7yViz2SGsNr7tiPdTsLX0e
4lI/NslFVfh2vqJmCAFSiiwSQaf1ImLjsNMLMrnOTupadJ2BLUh2pCadeDN0PoC7ekzKfdu2+tco
0tWN11tDTeyZe8VKESE02Ag5/P8+q1Pc551UAu0Om3hlVNmA5rp04ATBUPS2cVN2qBDxl36c+sL+
pNkGufM2DLv0zCYxG51PfjzNmJEU4q4Z40p7iMjhaNteZP5d7Vb+nak33le97aSxjsZJ0zaaFVEU
JsvRkq0yy8+d9PNvXZJIyA4qJe+B8l/Oa7M37OrHqOyEV2LWQeiUBCDNQw6Odxv2zZ0uaMpFWpN/
NW2Iv6vGr6sHOyygNSAbwpcd9/f4UzVI7bkcAYUCXA1Xs5exYKeI5+p/q8fKJtg2n+1Oux/CFKBt
G4dPfWFYEc/JqjZ6Icw9V9L8KrG4uZBx3F1gzPxc5N5myjh29fPtJNKdSgxYOVm/VbFmXUcJzUea
djFjUbvHEjpLg6KSGD4LDVJO4uf3mgJjUybq2ayFvynsqT2TifaYRMlXo6P515+TZDs1LZYMLJVt
2BbDnVZwShtH4d7n5mxe9Mq678BCbRroNJdGXoKrq1KxJTKzscQuEkNfFbWpXXe2Nu1YJzHEBY+d
LYc0ReKwbLBEnRepizFPw62Iw284kocrYQ/pJvMNuTWrtjrTJvitTV3+IKltBWjm6fuJmoGjYzRc
z+Cnzmgo1DFtjvvVJOdhG5aYeZkxlLWMBXeB+Do7i1JvTuGfWXuVjpCCmzNoMut2zB9nO7wyZkrA
mkwvBQtjHLHPz9Ls0pmNz9aUXZnlcBWx5d8bkAHXCN/Utk1SdZlYEyAe7MPKftyDbTrTovyC3vLL
roN8Nrkch4tbWXOQsDlXbyWWLFFaXrtwpi4MCe+ec1K3Nrn5jSalj7AR6/JG242JF10MXngbmw2J
t+G2tMlHgm4PeoN2q0xf2tKrSydqdjZbw7dcIQpIjbSjcg5M3oqY6qWnpjEfbYzrbVavObKDkHQg
glBG/tRLpRebOazTaZeZmNOs2z7jzFyNur6TWZz1vMY4/QVOMVsY6XeYoNKD6AERjqSDM7ysZXTZ
pDUCr9ykUIDLe+9in2cm1XevqfpPAEPoIhqKth0ux3ng1cOxogWHp0l3DUnR+yJz29lUReKtu5ZP
fFCJrIBQoMOAAvkyOLvB9uSGoz6XLpI+uR2MdgCsVvMKBk1iUFDR68KHDJhQ0YLXwPYnOu+qsCY7
GGJ/vO99LYOOO8zWtZ+M8ydbzcWdhp6CRrHOL5/wt8UnnX5gHcqtYEBhN1sgR+amqcL8slNlfGml
zXhLgil6ErT6P/pJlt5WiQs8PbO8Ae6udM5LZZXxGtBOeztmVrxn+c1f6SOxdsM0J7+qrPDHDd/d
BJharT2kep4DPGyAKF45DTsUpyJYEFivQbLAsDhxQEwAd95MyMLuQYwP5Upl/lh+N6wpjDZGDf/d
TSX+4uTw9BWUA8IIS2rep2bQknLdErQq3u2wJXXi6Gm20dUso7OwEqn/KSZdBRfTwNwUEqGbfJvj
aIYErkp2aFjzY7kyG326ibp01ta9ZseUP3y9vgyVPfxIIcg8jXU9LqhNwCXBZLXpzeRJuQ9N1vR6
YFsrVsLK9achztncCcTKJzIy5XUB58cPWnRVT5zUuM25S9SNicvfmafCcj+Ljr9Wc1G4r03wXFeD
7mjfZkP5l33Yx89iAICHHUKkOBWGhX9Vl3MRkR7xk0/2YEc70+1aANICJo5VwriJu/jZxHd93TWd
uiHB4kKqizVsg/Ww929HLU9vmj6W+7nNBxhRlhbvLZWR/sBfZ+c2jrqRUUWDoWHy60BenhT2CuC9
I8euNoMD7CUo26Z8mid+024EV4P5e3rTTpkwgzaLS1rV477axE3uP/JVbdcROztk0ZjHZyrDvJnL
Kfphghra55YROyvpZXB1tXRZDFUUzk+Fm7cFlOuy8p/DxDLNTZ9Zmdjh4xpjnm8N81Of+dVzlLt2
Hhiijz/NrTZdqsrCiqgYgDfoZoMqYzB/8e6X4K7i6Gere+ONYTkqvLQ5pARaPlX3Wldr56nTzmvL
bgraJqaMHOKsNqNmujCtpwHwSbhEY5MtzivZmBvbqp09dqfaFumV+zD7c+r/UYf7/8fqf3ycrQ+a
51lmr8/Uy5//80ht+r9hJopIXXcMbI2Ey4/+zNC7nLZ57wm2fJfGXMrCfx2pnd/MRWThu55BrRgR
6KsEvWX95lI/5m9C+C5emtH+RoL+sGTHkdqndkBPoEMFARXgsU63UZ6Sbj3HAWSF+ok9HE+wenTO
Ox8ejze3yeZVwuHPAsFrh/yjwpnl0YHg8o/pLi35OK0eHuE704RvV4ALGsaEM6ZvtoI2GdfxV1EP
SfDjwY4Kw0vVA0UF1pQ0PXiuf1ylAxXDAWyxjZ+rAgJPGLmPWP/HZI7VdNvAadxlaWvfcuo55cJ5
dJsvI9OhS11OWFRgvKPbJHmlTE4vWSAhf/0cuiiCaZ9B2c4jjoAf3+Wxn+QyGE2JFuvLJw9Dvedw
TunraLwG3mswIdvkbjs+4xioQFjzrqpyxJRX9PPnyM+oIYj20U9VAjs37AcbbqxWePuPr4fC0usS
oS1Q8PhcDY7sXNQbqVDViNT1OX4EhraQ3TpaJX1ZnmpkfGcUyzMXu28DqzBer8ObdsACpFFJXG9r
VYiNj9te9ZCO7j++l2MhFzdDHZu3bPEK4zzmHlXVWz6bMFEyQB/TQE5TRK4KgHK1a1q9nHszpKJU
Z1BwrFavt95YUn7wuuJaFkDEluP9ibl9s65IgaHVNfE3xsSVBqLDu46GcBhnGYKy4zgDoSTvV31v
i03tjcPm41s/3BkEd04XgoenpouDNC5AS2HvVaU3Fbnn1IK6k1wQ0Xw9ydKTwDpT/I/kT1Kd0GG9
c2tLotAzeNlN/Y2RRuS0TpqnEabF/TR/88MQNp6vtWtCgFOzaBwXJVmZhLHIZ5EOeLQoHL2entap
plAs0WF22i3Sq2kzzLHYxTYs2hzAy0b0UXhblyMxLmcCAHBSkTwbuvCsK3GE9UV7Sg71Ujp/VVq3
mWtP2Dg36yh3TF7qwwkHeqfP8FPiQLPMu3KcvjYl9OLKjS9LDRxZq6h7zLAGDQlw2jxh43u8VTI4
9V7aZ3xXp1T7UsZ9/bQp2MQ5e0UA1NvYhmH6aYzzH1oe79sQyx9O2/5qzrwTQo43W9fLsJhUU4lm
Ybve0VtcNz6Alt4G1uYn/j7ulF6tRuVlG6eqCK/nuroa0G5tKqEDkTfJdyoTxKing1b7eLkfTz+L
jrw2PrIIAcnA8Z06nP45SpNsmjwkHVOPeyu1q/PG0bOdV9ndlnRM/Dz1pJFaqH1so1zhOOt3H1/D
0Z72xyU4lguGCJ8A9vTDS6hnbUhH0ydqLvLqBjuLAYbk5FvBx8Mse9arhcYwwMI4LWGkbOMNf9zH
kkYGFO0aSWxRJ5oK6Any3KAXZfMVnlDxE9FfIfZLs8uphstlBX808NGWUvl6SeKuY2Aew6qnoWad
p1q8mZSZXWDb1qxpStLvtMhq77tWaiem92iHWe6bxlkTvYRFH4p+HA5USeP5pGJopFYStyHLBDvo
9u41WqZT2JV3hnIBLtIZIlCSUxc5epKj3qL0BJqryqQ5p6cZkpZTNOUcDHZYnQgAjnbq5b5c9jEi
uSUmpL3zcDAF4VPK/mUwUq2B1ZAHDFRl6uBwc5Hf58K2TrmbvbOGFp0X6TG6u2zaWQ/H1DO7dMrQ
gAqctv5V08jzJBmKHxL861WdT/Y32NMUoT9euMfbxcudvh51mYlXu1QtbYvtHG3V0CCfaLoagrdv
R+fKIjNSUJrWNBr/6AStinHr2eN0ZuiROLFTvHm2i053cfJwDPKtSGgOL8KVfd1HpA1JjHW04Xdj
uu3qEYH32GX/w6GOog+YOoOwNI6LWSXNVcfD/JXYhg8qPmxOtOW8eaDcFQIiPMnxRDXwJT+8K8eU
Wtp0PlNrzwYlHS2UX+N8IqOdR33lBX5bgl2ffV0/ZdJ1HGM5BIuCxbR0oi4nnmMvTDVbbhpNAtac
n8w3XWPXjyh2XdLbhbVWea9fSDsGM9o4ydPsTthE6lejyaMP9Wb38Qp779m6fAFcwTRytjqaBbcx
m9EwUC9qOMFjDVs79hyEk2zU2ptaWnM/Hu7Nhs+d065KYRSr6SUYOZz0ziRtZenEkFmp4hvOkfZ9
kzTm549HeefRYqbLloqZD11Dxz3nRWUZrqchoTIpxDxKdwwxJxckhvIu+WRJQV9ZPtXeiVHfmUrU
1twXJwEk5McgAln7tTB6oKVIQK3VgJfvHkUOOTss37Yf3+C7Q3HGxtfGg5hxPI11DudXmNBSIypk
W0sO2K4rO16LLEtODLXspQefMOaKIp67COeoQb8A4F7tQJWdO0mR1kjwm1H8msssXavZtS7dvAD7
N5dWt9ewvVr1YZ2dWCxvvp7L0ERKRIbcIyHC4WKJQ8fLRs0dV2BzPU1uDBM+9ko40Kt/ZqKy9Kuo
0sJiPVGcGs+madTidR5X5akOtHemAJNOCv1UbWziiOVpvJoCnnbZ5S7uFko07sqtzWLLGsZOyMt+
ZZ4e3kdlrW3KeD71UX1nHSM+QF/Ah9X1ySEcDlyXU26Uwh5XTVNm21jR5Ttfy5Ia8dAMmBoRv53Y
f9+ZckZkM0TewL50HJ4mqZP6Kfz3gLyG2jgyQ0QvwmZndTl9022HT92YwzRohLeCZZzdf7yu35vp
18MfPfHak5mWDazrLqTMH/h4Ash1basedWDdjt/GuHNEQAWiehowSThlyfru8DTGEJfTke4cu89k
kNnr0GzZNwTJ1Hjoo0WDeG654SXVU9wryvxJpcQAH9/1e48Zw2Bcs4ll0KYeqTzyuvI1e1FAQgRH
tZmrbvw++7jmQsjUqu95WMUPakjrUz1jb3cRE5Xq4itlsmG9OQIpiMPCqZC+WclgravCiDdOGcOd
Gsxi//Etvp1ZGo5ADaLcBnfOvw5Xch8lpmwnKMPSs+PHrEJ+MSdUv3qNLq5WG5JPlRjp2Bum8sSS
eju5jOwR9KOk4YDx0jf36uXFq3IaUdMuNOTa+KLiyn0cjLxSG/SjFIZGILDNCoNTnIf/G7f8r4GP
LSf6SrQhNtAIcFU4ocXVwSVTTcy2cjSNnS51MzCUCWvRdZITILX3Zhv3T6yMXZeUybEvIKIoNYw6
XyLNDfHypsZk+rirmuY3I5zGb2bsF79Lz6jvatMhofS37xsJFDulh589DCPz8FEX5mzT5wR4Nc0m
E3MZx4quwzqWDxayh81SBAlmIyjDaNp9PPA7T5qBPUxU8cl96zBOfarw+grXhdGiXLNB3ET6sYuq
CYWfzc8oQZSAovt2qk5FUW/j9CUdyaGARA5nA4KPw5tGYq2sNM+KYJhocEohXH8r+ji+TxZANPLs
NkzCpzbJUKnmvo/zHgqbtTGeQoe+8+BZ4uSvaDJbfHWOdpJG9iQOX16zuTQvmzK9jUIzvAUjSW27
SsJvYLicGw+D9LOP5/7dgdGo8dQJ71h7h/c/VHUjBQ0qAbW9btM3Hmrk3vUDZ2jTi6KOnG2tS+d+
dPpTVjXvWsUitbc4CuL3+QZvgBPin3brUB1bK3AnIcNARBqqKcumrW9l5AbKCRJaHJWGuEFINSQp
RO3YTKc5cEJzkjSS5lZ6kZWmF+1iXMi+6HFXTZeaW2sJYm1xKs36Ng6miQesJvsDT4RC/+F81TH4
QfS7bPk+BJtNFevduA/tdhBfP34w7+zxSyzKHsAxUtDAcziQ7xKBliZ84mioZkPD/0al/ZciJs4x
152nN/mJAd853HCawIAYTjiyB4oQhyP+X2YrvjfRxDE0C4GDId139GJmc+XqRUsTWCM7Xd2ilcza
VW9MyAk+nmjjnZmmnkTfIUk1w+POD+9bNJLDRsb2k3SziUd9JHjFcUeYQJNnzkyub2zPUeEDkBio
nz6NVTZf9XFXzuu08Lt70jMj8iR7ms67Ls/vwpCU1YmI+tQ1Hr2mfWhlSmYFSO+m8n4Y1dgFwlbl
50pNf7PuRVD80qPFhsz3nozQ8XT8T8x33rktKi9UvDDgIqV6bFTU9KkAMcA3vvDjbp82iD1Dfwjv
kD5Ffy9tvNwWxTWspOibhvR+bMGVzoNqhiqlZ2ByCwrldrUq/DR+TErsGXBMLOhu1Zszp0hOUaHe
Wcm00nJEx4gJPfLxlpFaTix6j3iinXrpbKdUZtHWsBYi+scr+c0ZYEnjUbil3gKX4E2KurRdraDf
QAUU9emVLfJuL9HuJ2zmHrIU25zPBn1qb0JrDq+qQutPnDiPniZuhUtafkmPIHim0/AoL50bxdwM
evQ1rouk3xIseff4HoD3aivRn0gCLQeKV6dbjuqOb5D6wDeHzyZ9jYcvLbZD+ejyHUCrIfL6tvad
ydihy1E2GqkoiX4YMpfixFu4LP03g3rUxhc6FZv/0Z5ENtxxozCDfi3jjIZRXf+CWrjbeU5M/dQJ
27PR7MWp/WmJu45H5f3ghOEsRdPjdL/T2LHvQzUIXI0WejP+5XTpedg2n2uJAWDSXck6eeqrekT9
RQ+xERekjRHCfby43jxcJhwAGHOOPzB5sKMJD9M5NGG0chXd5K008k0be6q0RWo4n1hHRy8Mz5aM
Ja/pUni3F++dw2dbST0V3ZxMwUgF48avVH4x49X7t28I7ujyKWc/4NR4vO37jq3QYI8DQvPcDmyE
4p8qSdBdeNZ44tP6zg0xlEc1lGCHL+zR6TiZ5TxKr5oClDf079h+NVfIx5FTn9jk3jwkeg1elBoe
bD928KOZI2mpxtEJ5cqsIrvduGIowpWb1PQohcUk+/3Ha+I4ZKCtl+oEMcqSXuK2vKMXYs6KrCo7
hxIFEQrqEiIuDruFGj6XNaeFYr6fJ6yj3WS6i4WzTWO9DoQ4hQc/LogJzg7LVkCxmaCRDWiZlldH
RRI7fmeQ9Awip8/SjdtnmDlW5L+eq9jlnDTkCbQep+DUFvCByJ7nrIw/tRn2Tid2iKMtmCsh/bBE
K6QvqX4f0zdSlGNd3pLArHpV0F6HPnZZzfSsybm5Rkznn/u6oKlstq2dRHB94hNwvACW8dkmaHrh
UENNfNnBXs1ElgzIJvUadM+sJ4HZdsVT66feZQwr9kQV/HgH5nBuLQkB8uA6VfDjb7dblQUot5Y0
vNcaX6MEXTkUXu/BLPv4e7gYz3282N4bb9nrOWU5Oo/6aANKUIOl1P6HlTP4/Y3UjWyTd1G9knTk
cQxo2hOL+/ilpQEY4BVZHbHkldjzD6eyK1PVU8miMDZMzrZowpDutLD/8vFdvXmFGIZzL8tlceuj
Of7oiZlRO6Y5zQeL6ttwMAGwMd7RerYlo4V3VbvzpnXRyua51hZnkzbrxReU8DSq2aXa9n2bn1rD
b9bQyxWB5LbpsDLJxh/eOCevnPdD5YHkm3I2lMa87gQp0tQT8sR+9c4cm/icAM7ms7KEZYdD0awi
elow0C37bnHX9Ym4rsh4nXgplyl8/QFdpphzlEmbGF/QN3aYwLySxsBeKkjn5kGNkLFiFLMY5hTh
Bq75D6fuwoePH+ubxboMiZyLnCjVVWrXhzempC5rDGuLAFmb9pRzvvgkyX20pH4b9c3ukdltPx7x
7Sa4DInbJ59N1pFz/JExYizZp46tp6OJ9WtPA83a1Hpj3evkVMKmMIKRJbUHXuau/Gn8nKRyOEHq
ee9xLtUG/mHhUJY6vOuUxgI7kuO4qlVEW5KUg/lg2NrJpM17s7vIYZjflz1o2YVf7XJGNnhpOek5
fSkNO6xBdW1Dc7gfoyujgTZyZhcViu/cxqNOelDUUiWb1KeXOdam5CeJKEs7d11lP7Yyqy+aybRu
EBfKk3q3914ltg7WAOpIYpmj9W1OHGEN1MjBwCv9WddhqQvO8TvXyL1dWg0YZ4qQL2czgnB1Bhu8
kZgi1A6ZWIWDLVAe9CE6LbQ+1qD8zcdL5t2rw/SU3A/nkzfGO5leilKbyDYiy4tpby+jeJ+p0Wfv
maZs/fFgy4o/fAk5/PCx4FuNzwL108NnFhGa9w4dSPQfUzVaT1U24vKCgNm+qRXB0Yb0/lzeOm49
+REF08j5m3ldQSIBSAheUaZOYuHN6syFBQhecM5HYCy2c5nk+Kx5ToaMSlUZmuYIrnUn6YbU608f
3/ybsIAcBl59yykXocWbQrzqe7eJOWgGaBDhWNOotU2pzZ+lU0phph7ynabFkPdg9230vJtPmIC+
3QAZntAT6eyi1T0OqMuhyIx64s5VlY6XpiqnzcimeJdaJY7imD2s6LH/m6iDZboX7RpCT1StJg0D
hw+chnXK0w7p5MHtxAW5rOi+Ur129vHMvt0KiLeYWDJXWNkT9RyO0mpzaQxVbK6MMBm3QK3lunVU
Tu9hOq57t/s/hJ3Hkty4tkW/CBH0ZkqTvryvCUJVKtGB3vPr38o3u+obfWfdLbVSxQSBg3P2Xlv9
j3vnP7c4Po9xBK7jKxXL+GsZd141O7lNVcDYfUpDBCyOHbs5itXjv/9gf3OJ///5cQtC/Wddp/x/
FwZznedtZnh8UjpjbTKFfjDk8OXZGRJoqXuxrpbPLjPO0pr3TW8hoSkIaVTmkoWp7VMA43/997/T
f1tHkOeo9FE/MPb6+2HzjdfNdh2zuaUbeuli7fJKIuINzLHy6pdhTBbcQo5Wu/+jUPgvZRJVH91J
YNMejZy/lUO4Kod+bEbOcDEBOTDMDnNkOt6rvCWfphTvbL9J7Perjj0EaMeo91guvZy8ttabP/79
OfxzEfCXueIFEfPyPP7WXlQm1A/P5HQ3cfX8Stn6nchWRf6/Ekn+hu2xBv7zg/4qDiu/AW9Q8Q4Z
U3YgscEK4WJfCtN4Ts10Clw1YcP2QUilWnrop/q39MZ3o2xuQLIwefX0r6bvvuvSeG2AE9LUzAWn
MvB5f9Ts2KylGxglaSQcXX0wbboercIxwnWd7sr0f+F0//mqoh6hQkdmxqsDUO8/X9XcblU1N4Ye
pgOOIdDXc3Y3kWp2KbEHXsrEWL///Wv65/nGB16/oitAiK7NX7dhRT8QMz3LVXZ2d0wKe7ggSiOY
rnfWh3//qP+2IgyabsgNaPMxTfnPn82oJpv+MCWmGrX8Kd1wSIlqnr/+/VP++oG4aaGH1AhHZ1iC
guTvqtJNbcA3JvY5xuB59qWv1tj8qFn31JOBAsr5+fePQ6Bu/HVs//2R7l+7uN91Q5Mywo6bwb3L
etdoRxoKucVUrl5GrqA7xHUTV29vSVxtDkVfT0izulGs3GGmLkH+Tgy3UXt7dyR9MCg66fKNVC5Z
vyB5Z698X8ekL1ClXTPoofKilc/KaNo4HAeG2z3AUOy7nbbcG6jn7BdN2boqwmpdJgALnN3Ue6En
k772I5QdWw45eTPrJg3tfmSGFHJs1I0ZTl1VtdcVDmgh3Y9zJ437yrF6gnd9ba53jTP3siWZFCxT
YCWztuxSK1lwUjb5MUdBcl4bI2Ug4Yj8VLWbeWrtwblUWuKHlqHsYFyy8nGtpmlE+GLpPQbsTYuX
0t8eDbyyoQTEdqGwqSI1z/5th7l3R0CuhqmXlhoUElRr7LCnTrXmozdr/UVl4xgzkKr2CX+JMG9q
eWwnrdylzkIS/SbL0FFGd7IaYz0spSuOMGfcOKPcv4ghWXaDbnaBkfv22eaihX9FzM6PMOxiV9PR
u2OjLU/JaEIB2vo61mEsfPSmlt9wN/Y+lmUubjZ3WXaUdOJlo3k1QzYe8znSehdz1ySy56V19c+8
GhTxYFseC0wcNNP6MQkU1IJo87T5psSLEHtk+z3Nk5N9CVVTBy/Z8pwyzdhBVGC85c7ASm0FyXQa
tJdMboSQ6QKrPb6+Ct1MWde/XLPFnJ1cA4zPVw20S2TyNAzBuhbTL3NWQxr4kIj2PpCrgG5/Gk7t
qVvHoMDx/WmuV7Ogq7VJpOjdRF0n6v1met1N0vvaEWt2cVeWTftqL94SyKbLLgx19KDJhuF2pN/Q
BSl2tz+i0fJXwKNJwWf0wzlXolkjR9CLcAQBxJpwhgD/3BaYhSovCideaOf0S219MT6xXzQ3jhw7
2HvSfVoVyqQm1fV9slhv5SKzgDZ7evKLrppAL6X0rWphH9Jtsz42PYGG4VZG4Em/Q/PnptG4LOWN
6DY9pDvCIjOxH+6EnXixMXuE7eb0Gff1YD8MA9ZWLR+cqK7S4TDT1Tj5fr6bUzveGsKbg97b5iRe
3Gqxw7HQl7eqGpzvcskZvMIhizOg2ZFs9Zl7lZHptJvbdlcuxkBhqeNJ3CP10R/lCkVkXYp73cqZ
V45/Sr14oUEeT1v2vSmygOr+kI/qXOXNS6Pan24Vv2ln2qFA03jwt5I2eloh7FyXMlhIeMJm0D4L
e3ipXSTRhJvNMTt4d3Ja07ixhiYg+zMLOl0lvPH+q0jBbmlecayt+SYX5pOWNnNsNm4bL74O67LV
rPtc4uVW2RKC6oiRJF1lfz03ZD5N2+xIWN17PWYvTma8T+THBC2q+xCHexIZsj8WarpQJHVBXWyf
7HUv1lhiFtYTwBquw2w6LcxjS4U9aLgkDKN68J2cFIbqLvOyZJcBSqDuLuFE1XTUrbQE6OpvSTi3
GksSYVplV3tDEJbNLR1oYpV9oRFuMFrijErSFHxACbVrbCGcrCUSNimsN6lbEd2/4rRt+QCCxZ4v
zTTds6JvetPgAzsjCSW3MFArw8brqp+GzUAcPJaPpl0+Dqm+93jeQUs7jE0Db4GwS2tHgl0ST85m
BNmc01gt8fDDenNwapvK4Cf2CcVqPSIRC68qAqUJjTmI/rtIiyvDyauCVa92Y1Kku6SB4iEdL41y
r6cUqaRNnapyrLGIM3B+Q2yIdLPqbvXVXO7LvEWKgOxzuwdI69+1opjywPMALLveDw7Zs1/6d4su
77jdvrONsLbpsgQo3R/nxDt4Lm0r1c43qAfue0ZnYYs7aD8sjRMyhdjjnwjG3Dqs0ooNrbhLfPPU
2MSWyT72xz4YIakwf3e4tyH7CJysRtJYzd9pu43h1hd7ugnPV77B6CynzUppNdjFxV29fY4kjcvk
dum25cXs+pvGaB4wbZCYqPHHKaRL7SK80CkVbHHz3PYkVaGQyzA34o1N7iYSJ4pE/iytTAMmqDlF
7pWG4HixP633ZTe48PG8DBxLsZtL7gSTUXbh5Ggboe5GXNXipt3s93IuP9XGy9QD3arbh7rB+t1U
I+EzUMESrsBqWN/9rj5UuRUopUWwDXBAp8sLHhu+zaTNAzI+fpLGqSMLbtvUaD+TJsH/DHXIqDyU
eDKScb2ABzFu2tR50jP1Xjsb3CAH/9fiZ49QX7pgbrNdmieHqisO7PaB1NOD3fQnsZq4DX3WMoo3
/MaW+wt8/2UVONEHCoOAMI5vLd1iw52u9JmvbdPMfb2IMS7G4tZvrJtx7PMxsNdehwphZ7kfOaMg
X8kZzCuKz6+/1ZglvxPHL88G+K9IpMZb120MR7auCyp+R8jauwy9F0+TOG1NgbotW6ZPBRYyLmas
01627jKbtwtCXMcCyRPvcWAychi3posSMfe7bnSgIIoOTrzXl6Gvk9/Jfsa/Jbc6v6nQ6705yLuy
MMsT9Uvo1Ok+94u4yQ2Wcc0SM5BsWnAWC+B4NtNxTh91Ow/Gzm+mm47oabfqHldrQnmi3yqtvHcr
p6UUS1REBdrBjpdJOPZmz2+AiDfqUxtpeboX2B1QxoOQ7437rNRBAZjZbZr4Ob87O/W0Qcb2rPvt
oa8JtK/quMgSXh5g+DT0wddO5G2smTpB17hYhWcFhetmgaGyN61EpNNOTDqEtaP0BesAoA48xez6
O98BV94o+zuBgZtxTrqb+VZlPfs86Sqe9gFvZqfm9MUUfY/gjcwYu2OCs+1GWYXevH4OedEGSSse
VsfZlb3z7NcGJwExMy7wRqj9+76W8WoVkTXOO0tYt1UhWcqy/a3L9CuxjVdbW1zOhy6L0kYP0Goy
klq8ezm6b3A1b4fcJmUvs3bm0D8Vs/6ISpuGDAG5ZvLi1utHaeBLtUJX9Pee8i8bLprQ1ptj7jWX
1skLcm39z76YHmYrjcfBAgrjRcVGHm1uHDxjiFWTnym9VjptWJUyLXlaNPWhZRmkGmm8TSvN2lrJ
j2St7jd9O4rEDqUxP5S+eZ8mix2Y8xKms/GZA1iyVf3p9x70bxN2VlJl93Ynf/B3Unitxqen5zRg
oW9mnbivvC4wte7qQ8Pl2uq/+MV9hbCuWj5seESttKzIs8uLbW4vuP+P4tpFHerltk4W1APFnRh/
J/PE8tVvGpciD6l2bvCcV3aJUYq4yPkIzEoN1a5+mtKOIAU0m7V1X7XQiEr74FvyD3PYfYo6IPIM
PrwRxU+pZV8tFFMGyOOL0qq3RK5r4JRXfoH6sQ1CNPKyOxS1F/n1GHkdj9MuWxiLfc63rjtht+Gs
qATECKVn+2UeVdDOKawK6ivLAoBoWyegD/musLSbLl/PRm55h074tyuEqlRU57wcr4/5SWzTHnrQ
aTH6iKlLbDvbfm49n7vAdEbv9aP1tmRbTXdWVj/ZtXavkq48+Cr73Qiq9jax6liU/tPstqfazB9t
M/9jbjNwNytUDWg10ZwlFQL3Yuy5X/gGKbOcJ2xln4newPokZaxqDrw4xy7NorXPDmMiaOiMUZFX
sd73eTDWQHK0JDI5vNS67JkhSPAsDtMi+zjMTmy2IxzV9rOUThG4TvG42ma8KP2cTlZsS/92Vt3B
wH/UoIOnT48zxSpCa2MLr/KhC/Dw7MAtRvSE37z1+kmaYwRaxWKBzFbWXdxu89EeYcEvzu+hlbFO
V2KAjDPOL9Dc4kFpD9pmPi6Lb0RGVbj7tW7efDzzHBbd2+DwMvTbqcxLxZdTh6j4npjZFIjihwfG
iTcjhuEA/yLhyiChAsucI5y/bBs8Anxwqn5Oe+uxNV1oG8hpku69MD3k3ipKV58+WUKl1O1BUj5X
Zh2Z/B4O62aEB1MkUeKDL83Mo1VlceL1t+biRuuaRYscmRX/8ALEEzSgDQpnarSXXHh822agZfne
y5odgq+HeiruRc2vp2B6txMwkie7VHENlk8ImjB+c1O7XdB0z5Bew8HcnhfrXcy/av0JCNUeTfjr
MHi7muprzLhA+69286n1X7B/eHiQOuaG9Wi9ZCPoDjdQDmCQ5UMWl2xRr+ZGInTWRG7rBQDpAr2+
redbUT/7qceKWaN5AB01VVHVfLPX7QmnOGqzxqn4IiZQLaK4I3RFBaXQLxQ6wTaTW99p0dT/WDlR
cUUWVHUTmea9qKgVNHVr1QBAnUuq/Rpxw1Avhqgsn8Z5ue11GRftGHU9CkyG6uk0BV77rpSMzcQ4
tQDiRv8nweg3O32cNI9Z515mo7kTw6uU92prg7KXt5nqgfu91ilSj3IAXYxmwALSa6+RsrpICfIL
uxyvjMJ29AEW5gbtd+CNA8PRB4szuSDlMCvLY58c12GkOBBnIAq7ZPzeOD/B7AbDFTy8TmdN46Dz
SaSQxX7lv3mVB6At2aVMWjxubnlRxfQYTrn5YA07wTzWTMD16Y+1OOo5PK8PhU/e8+s4B2e2crsh
hGp1djrltEh+wzqJ7G0ip/hYN7e6urGKE1MQvDdWBEeMSVVbR74JFM77nCwoxpoMAPZBPtR3TfKS
WHfC8CDmvA3lXlpGVHS7tfnouEMCQqXlYHnHVeMcGK2lDdL+23EeSu61vS3242JSZde3ndJ2dpLG
Ttae8ulWY7rXmtx7SrBylnsRVQ5KBkLVWA/PLmC+1XmTCSzBHl37xzQOt1L1r733xYidFkcWZ7kk
sD0dTxXbPgzluChf/HY9Sid7sCvraU20nSRaUDcod3yAg9kWz5QMQhYU4GM4DuJkXZEZax1UNjTB
ilNDFYera7jwbub2uIkhrst1t83rkVgRpnfGFC/G89TDJkievflnNau4tJ4aQsg1CxDzfe3cJ+Np
87bILwTibOcGPrRjZeeegW7XsIXWM99HdSUfAI6g9WSnO9NrTnU771GQcjvxTq7dnQ2+BJmS55ZZ
T7Y3vYwTf+tyRuyZxIn6qso795oLJLOLyWIuWvNBzIcUcWLQNj+OQS8GdK9N/Z2pjrSXDYzVfHZS
/blvxtPclrt26i+gssKS7rgN7djyflPxA56ylnt8I78mx87hA7X3md78YhT32LULF3xGCsBCA0OQ
AO+v+WPm2b/YCw6zEiUzjuHBwuDXrSalfpZwvaopSIvsT7rWbOAGHQ9gGs+1zm/WZDtFq+ncGCTU
eJ668M/UTErcpBWhE9oNDacDsGKqXw7Osr7vaJtb3PJGB2x0dtsu8ay7cQEzLuAsCzvbPujjcivX
ZFfb+kveZZww7t7KiGdwpngACVqrHOp5c+m4LtNBmchJmyKbkMjqXibZM6zPr0XOYe+lB19bAqfp
Y45Xrst/zGVjz3mfQJIpmcdN6xgRRrnzKKlwWZCzRcHcHa2mvFG+cRlW+7Hw5l2lYEM2jg+4axnD
kgz3wfnodeecbhlVNaYvBWhYjn8MUOmp+BHO9ih8FStOeH1dYjlzrZjNOCH2letZoKz80tScpUDG
aTroxe+czaIb/J3O/7FiiK5G+3HolpMQJAp7362h83SyG3++dyYXQFPUlAttKR2myANWuz6EwwdP
0xsjmTdxV6e7EZFZXnFOMCjcL8PyNCXuqTK858XtTlTfT7b5WgC6a4vkRGpftGhpbPlPG7dmo9Ih
IB9MvtGtoT3Epibq+aae2le6TDtVmUdDf2FSlkb60N5b5ngeQa1W6zVxwfqVOMaz09I90ilCAe+J
nEGWmRRn98p81ZKDaTTvttZhxCBe2PQgaT2Dig59Pz2Wk4n4mHAWm/AvPZj9OQRfxh6KZNdNuB1V
sVO0O2TRQVV9G429Fx6PPMM44ZB04T51Wh33OtNH41jV9W+9ik15KDSI6PIrz5TLYxwO/qwf0WjH
ajMi7nEBzd8DIJGggiEyEAXiihEA2QWFlWLwMVMrVoeape/kb9Y4snSGYGS/sbZPAftSzuWlaoZL
4aTEJtCkICjJAy7Fd9bCMy20gdbSq5/tszwJk+SQ8h/xLwdbAkkMdkZv/EajF2jsVSY3fu7cJ2lU
7xAgaBGs71jc94n30lxR77X4gGB2mu0pynhipvY+gCVahAbvazuOVfFe827TQQvm3BwP+uKxmRtc
d7PKecfQBa9WXIqW1tniD79lnx4XJJ5x56961I/GY7v2f8B3w4/RilsISQr4dfptOdbvXLNeTat5
ROz3lEh+ytWd7xqMWaBSHk2zvPUa/0s0+mPRT5wYy8uY7sqJQEP3NtHGp9F5tJwhSqo7w31XnB9d
/2HraIj1MpK6OiYJR5rpcwkvIt86+9ttj84PJOSNtpAa01v7KfV3SakOa/dnlH7UwkGvAc3bAEDo
RzrjzKbzXU+EmM117PKvlo0kj4OAKMDU+kqlsUvsj3Ga0Y9BOMijjZMsY9sU7p9BvmoFtwb0Tg4H
rpO2kVe0oVbJfZmYp6Jju2oPDAL2jj6efEfsiU98TPI7G7qbtPiORY5ulhXTAPlXS2B0Y3lwnHW9
RXlFu4guFPuTv9yzgI/NtkU2JM5iPsyDiJbtIyuuD3rcTdubD8c5tcs9N/uj0/oHJ3l3fXla1XjO
0xzzQBvgjw5Xz93nxRdQFuYkRpin7qHkyi2WhiGuvTyRRPi86cVpwkVu5qfUqO4tYAt2+iykfnac
+wx6Skdkq7zzF84wSiVG52Gy7pJ2OOQ5G4qmIqdT0TaPBy+nDWs+GNTNhYFcrLrplyc3ERTZv2Tn
BC6QpXJ6Tdsk7KanjEt6zYPNspNJTKcPcBd1eAZLXq0QC3F3Ge1baQxh513swYzGkauKG1npQYnD
1XFf1Vz51x9lPlu0d2S2nGlYBIPBH9D9VBow0O1PVS97OrmXait/DTZyvdKNcouJ7JDEqjTDpjDR
XYAyXjT7MJn3lbov3edZ1ftqoofZBS2zg96/rewXm1zusaaLL/eu8D9nt4lGpROZMcZNZwd5ywWW
xlJpn72JdIz2dp3oaXmkkJWSXi/KT7c+aMa8F/0a91TLGaPyLBtOAvKzzHOYnlxlh9Z7lHMPDIIj
pPbqvVTprnKKIw7MJwXG3sirQ+GIR+nUe0it15zw+aYrq8e5BJaRz2hnDDoGndazz+kW03fahJse
C43hU9VYZzSrh7ypCg7u0QkR+2U3aTcXEczn76JtoYokb/nQPqI4PDurExvCjxsjORD5flo0/dfU
uPcbbZgDmTnPtuIi6Wsqo0EF87Qq1ixQtv1HkfOT02oavidtno6NR30MsxtqfZ6cmJPul5KLuS9G
+MOM9fae6MH1UU8bdKTnrEl2RUczuuvaR9S2Q0AUwHbQOhIiytFSFGT2wVrSwwaZLZDo52AgyANU
gOdpIH9hmv2XxppprFRbCwha7RYyRfquey91584aKDV6566W3NG2lG+kNnkhhVN8VV7GpKDiA3QG
TbXKYNYkRC4Xo6PvGMVx5mXsvPPFM9UeRqwd0ijgFi+P8roiC2ZilJbVrUHwQ1jmjLu6ef2lCuOj
8aH1e36f3enF1kaTblxad921o3nc6mTYXRF4xI+WaCsHoznqfprtAEN/Ng7WdHjBw3nu6t9c2IhJ
aPhua0ZNoS977IDtrXSXR61z7YdUq05oe58IJ6DmtWe4KbbgbsjYngoCfCVNMxL6lDcHGyB2umKm
zaTELJ01XCqZEoFYo1B8cgE8v3R+A+yw8ufxFQBiN74UPGkWuWF0RxZDgXSoGfzrmCI/U0bM/nNH
XgEJH+OgMeTp6FbbxIXMftKQlnB1KpReCu82ze3X0i0tcdngtZf39Hi37CtbzM77rkXdkUIxOAXt
BN6Jy2L35g1RdFmwdrV/ozkzEAuNwUQKrfy9x8QdGYPHpZQrRcxsJT0x3aw/jNGSh2wizAWgq3x0
xkzWQS/Vgvi4Lm+KzGwj7gdkv0LGfBCp7hwTsRHUIfP5YJZ5v6OzUV+0DXaFkZdZ3OajRb/zGuSB
G6yMvHl8HLnRHrOEi6JfKROMal3ngUarLRa60YYbSNVwVZPgAlDMPzNAciiVHWWy64c5es+zQ3/n
snXsA0oykBjVmsWqI4BuVxrecKSlVMF9KKczQ2Zk7aWnnt2FOSbvFLDcCdgl9670gVwMzY0FgfJb
5LlLeplT02fDxxtIWceftta50wREWRRH018YkpCU8mA1U0/IidE+CTlXd6xfI9Imc0TuZjPnS3Uy
7pjpQ8PUy3kPIH2g3VtNXMLd/lBIp4vrzZcXXzpuaDkpdzhPlnkIwtV4W69LdFZco63CkWGl5/m9
r6773IJtpDAQ6VemmE5N67bodVTOJT/R1/Xc6H16WxbbqJEP7fcOpRzbjdXq5VGjGRiXTZrupaHJ
L+mYTFiBm/QvSbUOJz9L4V9j06WZDIu/0BaaD6tmMDHSvMOWDuWlGyt9b02THXirj2XaJts0SR3/
VAm6uYDqOFA8GOSBYDhxroVl3iQGoLM18XXmkSTKjHnmxmsylue5uF5HaDTvGtLEYnOi+q3wjr/a
dvlpF7MbOAx09r09imvbUH+27akLDdnRyCym4tUYYKlFaQXaiUkW05utA1srqkk9Wtjn/2TuVIW6
6uHw42rYac1chkZLu3LIh+my1iMHPXHQT6qsUO6ZU9l0V0D5zDE7Gq3S39aKASAQFg/PwcvW63dD
UdknHneR3viC7LXmajQrCgZlaWOmVWSky+Rfmk4rcLiaeo1rg3YhsOSzqUxt+OVrBGTpLymCg4Tx
Bm6LjiJDlJN6a6tSs34hHN+WfmdZ2zC0R1IJNsXEyK3aN2JQZQ1XWHTu8+Z3Dv8j+s5BUe7wRUxv
BJaY9h/LGOyFKUshdMZ33jZ46wlAkFc8FIMw/FPuz5ZPNSLtare6nI+XsRPqOhbKYE3owbD5QIKj
pkCxwCgN5Zz60BvHNn8SCzHjVy0Sd/m9YenlikDs38q8ycHhThkM9LWHSNw0hTX8otExdjcTaUCy
JdB4oVoLVm8Q231WW6Rp6U4LYph7dL00b1rROIkMSJw2CNMZLL9LWEQdub1N0FaWT1+P9pssPwps
uTQ92HjS8UcQSzRwS0+1XvvNYnPpEKMp4a8UNG42tB8gyqvxwbGmxT8KK7e6Nyn13j8qNzHkH5el
v96ttVzWd+zkvXnKnVoOYT+4CSBSa6zsQ1JNncPb2GQZivmi0l5rn2Hd2YG9XMeAP8kP79ceJDQz
Dt4aU5vd+sMmW6h/VO60NBQCCyq2ckQ2jBvecRmWDaiObknC6cxobvGuxFkP1h/9iZe4eyNZxcdq
1N5Hb3kuNxdba2UWE3DRwyjWUguNelhCUSvJ/AM/SetwsOqqn/eyEWCBWe5aMf7hR26dGB+Uy0QO
k86fkbCp6adbfJGTGDUlU/dRIjGgmLQWVyvpO8htyF6ENk7wCOlY8HVoTeO8ez4bPi26LNva4zAs
GiV47tib+VxDtP7de8bSnpfKWh4BtowmiWTOkN/5TmeUcVnTA6fjZ5qEK5AZgjbFJdpj1ZkxG30y
McsV65YAPHY0o/mwpo1ttaX9zFKlLcNFOKibRlMBKNs6iRYE3Tq378Rdz7JODPcpYRcs4UNO2g+w
s3V4RPhtZPuh9c32NBcM5f6s6MrBB+aqrcPWQb0qg96dehRXuVQZlzRjguifjLq5s9ye4rubjDU/
e2ujtzycsRbtV0MkQbarNUinZ9HanR11y9YZf9qpdpfI7KRmv/qk1MpvsyumG7djLjJdxfJEBFD7
JEQirVuW0e/ClFZRZVgFMPA2U434wWnoea+Otiww7hNBV/+rHppNe2JGs8nbVJvG9EJYQZEe9CQf
Qd1smbFG46am4dfGr4p3t8rZPgO1TbLDXK+VdqhDm2v/yN72iyfEXFtGEBpSToSASCAzgjY21VS0
ymaljXe9sin+0trNs7exYQj8nizuYu+lHEyXsCTXm57tenWa2F4zYQI/K5XWfOrZ7IZzBfw1zMaB
PMqFr+S3IjYK8LlGlkmwzkWeRxY5DH82qS3fVgEAH/uJ/l71nT/veiM1DotKZ+tIvLJ33vKkPxmm
kjCrkxYplBjIvLoXfgJ1RsrKu00Zi96yUdqPS90a737GYBqOJoEADOvS12npBsD/1KrKG+06nvsV
Q6neE3AWKLIO8tAbSVoLiinzbhGqUc74UjtD00XNZuHjLe/IOmm+8t4z32E2MIsQvev+NLo37ipe
xQc7t4pHE7PCZ1qg/e9ER7O28KaCemXirowRpGeColnyVl+mtT8iwactv47e8tRoPpletefJHokF
E4BwRNiCPCgt6FdXWdJ/G8Bl5sD06sVHSSDNHfgMI8zkCha/JYJiLwrlPThDM23Pg+pqqBZp9QOq
JRuiYbLgpWdevRFZsermqVz69A4ibHuX6qKLhZTvVjJ+UH69Nm5PBFpvIrprmySoLKzL+jxfkq3f
6874apcbWj9sqVQlfk8uiumFpS3etIUBm5M4b5nvjpeuWstdYiCuqyf3XkGO5T65VCdZoKTSKpTw
9TYmr9Ieum/6zcl9JXoZd2tNsALJFzZxfKrsxY6iSgSuW6dnYBDbntOwutjS7D65XKQU/O1Jor4L
/z96zib2MFymdgu2vLb2idT113bo+kPXzOI+5zTQQi3XZnXrFlK/QbvEQ1QYL/I1zSjnBVOyaTqC
/1EPNn26r1WU82vbrmX7aGqFBbJdTvrRG3i3QnNpyxtkBOh6SlYlmuCl9R9XYZinwSFmL9QddMwB
8pY+SiFHvqElIaWgHn6yoXairf8/js5juVUkCsNPRBU0eStAWbacw4ayfW2gydDEp59Ps5tUd2wJ
us/5YwORM67Djh//b6xoHJG+vwKm1yCrGBdunFq/rZqKejg+3sPsEMffet05BdRyyg73SMuSpBnA
UgseYVzAMA9m35qEuWAzqRuvDNRCb6URW29210G0V6Z9QYKOpJzL9NqkIBiT2b6KFniTOqP11Ik4
eaRxL7tNg5TSC/NCnv1J9wsWFYTydK6ZZTCnjrVpWv9hNdozow3ygNjlHPPn9XUYPKQgcmmDlEbB
euiS0J3diTAP0h1iiyXOmPnEB5Fe1xVGPB9ti9rp7t76Pw3fueUn3lQaM/0IWxR1Dko3t8Xl49lh
M7jiNA72lXHkSyuYkhL4Rh7Ocg2QlZKElTfMgC4D/YipeWPbK4ufbvCpSsY3c3JITZUeKXNVcmxH
80g9I/qhPq+CTveDeCxKEGpEGrzeG8PLaZqodP0416uztZsOCcM4zNw9IAckWlcs+HkdTLysdwRh
uxC6eRqUXEOIKh9mn5TtpuUV1vLbGQ9fdNBVlm+dmaRCJO0n6Mk0EKsRcwmWa0QChh+SHPDuKwVi
yfgaeV5VB0Xa/kywBk1FKZiWW89W7/YQxf3r4Kxm0OupHSzCmiPf0PPDjP835L5RYZ40apfli30i
fE3bIQmYXlzrlv2iKStCI3Fqxom5oyJ0u82na5H2TdBxKQdNO4lNbYoDxq96N3T2vk2hPeYa6aAs
CatJM7hJNYRZwoagRsn3rI1mtDrGZ9eTrkk6ArxVxQeMWWQNcqsoDiDrBkKBHF4jYTAp82KHigPe
IBvPnm9DfYFdw8V2Zyvu4Rhz2zzwVGlBUTIk5al8E7jc0DxwYScr1V95E1qFOtUlfXwCFr1x36UJ
/A05vicLzd74bnpF3/UyWGAU69Q8xrX1njLB33QKIkisdnxI6hbdm1mOV+nLaVsMwgz1zgjjuZyD
ya/eOHLNqM44prOcBBgfGWOw2FAqeqKSQ7IIyGr+GVmMSRNkWW6Bn7AdlTdmmMK138HQnTA3dTfA
D2WGqXJ/YjHcG9nyger2vWnaj27o7kXn3WXpcA+Ksa0YiTd09x6dStNes8S4L90K8tCrFuK8PTCi
4dXo4se0082tuxr3xriAmmX9/FdPpbcz7Qz0kWIqyR/DrEKcTl7QeD32ko4JAexxK52HcioPcwlK
u6ltmVxcK6eJbtJ5LDxinQdlEl6hpB4pEhpBG/rsEZSsh1kwixN1TcsVwGF81BEpv1JMtb50ljU+
kuBkbkd/rC6N56sdfUfyTKlu6kKb10ig4LVsL6om2S4PetPzUjqTkc23RpcWeZj7YqDMIcl8IXKT
LdFRdRivlQFA1JQc0a3eX3rb3CUmnSv0hSFKMCx1l8+t9qp0Z9l6md6HfJA/iU5TZeF2bJMkaB9G
Vi8EftN6VHq7BHnGEloD8UQ160Do2AMppjYPrbNkdEjJDrpQec2G/VvsfT85zXH9jg2R9hA0pW9l
Bw9CN297YCluokF3ulNest7neRpmKFq22VDCx3R3uT1boa3WbusO5nIlvtGKYu3/rk61T9YGnNdQ
hyxOUICAG0ivQnbMRrFbKlffVGap9mi4KTz1yy84qfVuGOhrQ0eHPGIdA5ra/MMCWnrUiSi/9Dkf
C5+qQTh2mkMl9fZL0pFjVUkIUyHS+zQf7sAokXRrkvdu7JA8JOmDtc7Vzk+s4mbp5w90zmj+2LdJ
RgrmdkJNTy4TgvTZpIQ2m3+LoQcaX2f6OswBdM/tUK9Y3cEoUgQnSo/cG/RZGwDVXd1I7rn8jkEc
3GliAbP9ZRNPzd6ecanG6pDrI6XEuffZq/Gn6Re4XcbmHZoMlEBp8quy9JZ6cWiKhv6zbmvSI3Um
z+F+LSkXxWiCWIujHkAeEQ8YOGuPPieRmm6nJ2ome51IH/b9oDPzR+EnR87ocEjFj+ybt2IE2i76
9TrgDw8ae2AVaOsPt2ysbV7bv8ac5dHiWj9VyiO0Dq0epDMHtD20B1GYOPugmcabhCSenpM49SOW
HqyddmdMSEfSN1uJOEhQb6Jfr4rXxjaeDK9EPJb7iBWX5eyO+Vs+9ftSsJUvg/4z6Xnk1VRx+U6b
vDoxBzQyDhnaiQ88oSg5nYsTplLtSKkUfaw3kcpkFd3Zk7AnBBY9cMWeVDItQUXNFNF5x8pk1q2W
BmlCB/km+vhY0FBG8NUnT3QwusVFLEuwzN69LuNXY5muQzHvhQXVvaTGl1kswPgTFVGU0mRbzMRp
6DaEkktJ36qVSlzWE41KZV35yGIHGdDywJNfoWvKDBqe2XeA7pzUJW8O7YbtKvdldhOjhYCOrSPT
NQH7PmKBoWsvbe7RZJTi7ssrFKGpcM+la+zmVMvCrjE1Vnl+kjzPX8En0aN5PWxLuVooUxrEoLio
gpV725Aly9N6AmJqUCUv93M6/mXiJkWs0VriKRgDZ2KFipvlPmZyDcRkPJAmb0Z2YYQUb/H4WvNX
lxRDSM49fixj+I39xr3HjkzuZTx+LZX6zEsoG4FwP0gUC2nXigcKdB+SotulMT5MffKfMl2CaNje
L3lraFNcVQQZCoRgGOikUkoxtmT9+8xCmfV4llPLDBPYokPbxTNXo2i3ENnaZugFysuijUa3sbeT
Xx4JT1FHT0NObcbGGulYdk6qMSBiC+uPmEhkaJ54aWrL5LeDS0urv0rQtSftSwOnjrkCUDNO0v2w
pEe20ftmTu77hEGoB12X7vTppfFjx9IYrW32j3asEnizOnTr+CFWqgrX1i854oxhQ83Vg4ZYzNOq
u350z5Yw/mYClLFJaV8o7A6cgwgGbGtbSEDmNPcj4kvcYFiIdiTQMmm778RDDj+SsV+vZvfortZu
8fwfM838AB6eQI/aesNqfzWL/DL7I8WKmfrIsjnBHW68S+AyiBLWeadeP3BS0HUde/sY2fzDuEzz
drjV7OkeCV9ldp7YJR6w+pgXjyUYzNcOhDOfVF0tuCYg0RMwQD+h7clwt2S67LrBLEKOJj6Xyvyn
C2SzeqHtUkBMI4BmtE7FrP+Tbv9BNyBiyaZ8XpP0WpvLu17hstD1DnpNUw8a/12gD9lOiuLgzvJE
s9iJCAqaAzVHvyalf6g0RfeTyNBpjcwczeSDGY92AiI7yWhskevkjTzKSR2s2hBhUeJq7l3nMY1r
bn/h/cb59MTivuNovI8NbcbmMP8RTX6rCRDmHuPsV8fv40xIGLiraPMef7mG7yq4oMgvmA2nxL8z
DQ95lvboJJRLF3X14CqK0fVk2vLroXuJP91bhPPAA8lkWXOCTgdjRAOqtXJPCY4DA1Tv16TTN7FN
B3WrxSIsV/WbUgEXGnP7qbQpwuz4ig8M5Zi41+LhlTnn4rbON3UebMVTXkedhlAFqEw7V9OtcrJN
dxSywr42hBjCFmFVgfAevbSKMmyAl6lffcYteaH172gnAgnR9GPM5ntSsTrHFECeHH4WtDcySIBc
b/JWEdBEdcfBCYw11ip0AYNQzSNWyRfQxEbkzzK1HsbYeBBxQ7+WFQvkqDy+7mKj9pDmJmUwu4mg
y8rODqn0FAwyp49VsvYl6jW13D2cHCq3pDgQC/Dia/VJ66y9qxAEdOJgx3GYlx6jb2rvuiZH11Z6
XA00mhUKj8PqfEAuvPtLT0eQ5JVMD0sGzE708Yh+Yt3WM8slEpYnz5F0EVZxEnYd3eD6tM9qAUXt
a6eEUSCoTQ0tJ3II1dnn2bFvbpIFFFH+1LXhbGghOlRd2W2otNAPmAh2+UCCAVeMvHiF9ms5A1ad
oX8G2Gk3M+klseacesSoY2tiEERJZ/ZIO6Yzr0Bkm3rUOd9x2jwI1YS+mn8Ksz1pnuKVE3e9KB9H
4F1fjbtGrO+Zn0QAZNFcrZDl/fJEqW9oFpxqUgyftojTwJ2oCreG0C8tfcdC/UBSOK4qd9fWEiFF
HECpRtSgbVaknrTcoiv1kIS45KVztJrZsVh+fWqWULBhOOPqfa69+d2IJxWMs/2k7GHXUzheZO1N
DjD0y6VW7R1VGC50No9dW+JQmP8wlmBshIkOErm+VHJ5WzzxZDfIB+zePlkEguymunpceIoCsi33
NX08CtwP84Z972Qu3Fh56RO0E16KL0hZn17lftvKfl+EAw5i8bDgPIx8y9kTrpdSGPc/h6yXe5WV
h64EDlddtxWN87cYJa90fywhwaSl76vV3bTd+OIV1V5O1glY/QL1y0Na3mV+FZbK2VFnkSOudY5t
SpiTYWjo3hIvsKmeNAariuIEDYefTff+Ep8U7bcyts/mzc6JKAZhkdN92oi8EGIeqwSgv5jvAOl6
9D39VvLEamowN1VaP1ZV99qY4zU2VEJG0824FJOHPmGsHky5K4cZsV/N2OK92IgHGnHnruO+8FAg
1QXCcxTomdYeHDM7d/p4iDMcmq0Hte4+mEqGma9Fw5xcGZzJA0i9h7QZdppogsRD90jOULFhCaAc
uLJf6YjHPJZhKrCZ+epyvpv9ebvM8RYYt+AsQ4mwkpIccvDf5wk+S90vgT7kj9vzUN2EJWgCfaqf
Kya9uC8ogzHo5hz/Nbn+SabHmRbmV00fH+11XqLRc7XQSCgodKcn0x62/c3UbpXvWt6GYPoR7idm
dJVCDRps1IZp7ktqULrm5sQao8WxEOfgctDp9DRbLJBrk+3z0rkb4+lr9adnEF024vLUiPIIxXPs
FB7LxfvT2eI2YrWsTU958rCMd4rGA0qW3Tvd1SOHhr+4TT41Yf3No3py8AttzNF5A7O0UTVlf2vG
Edl5Bqy3ICQkQVlIgtoY1b156nqU3Z3tHk1lt1FpWod2FtvGzbfLasNQ5gFGtX2q4y6wxo/Ejg+Z
yo4ph0zZAhvaLgA2qIW3oJLq5i+9MY9ijgOej22mrX9G2Yds+meDiaLLRThl5n0i2B8mZ9yO2XiU
+vIHr2jjj5YXcpKhflAHJt/TTUlW1ihdlTrE5fS4iCcS998sXWes9kIHP+RNcC5Q9tNVaAf9FH82
rQ5lNZ2SjNZY8kg4R/tnUmEfwOkgEOVwtNYiSkvwnOmGT8YJAmG4EDdARoE4LkbLFU/UR45xSdX7
8i3jPOo6qin8Wj5ZIsYG0U9bN16v/mi8TinVXdXa7JNZ+2fIijS/pHr09fjs6YUIVZu82DkbYLkU
W5U2obM6DHKjc/GW9Wtx7KufA5IAUCDu4u1r0CFt5okWVKg9wIjKOrrGeEBXyJ5S7USlNhSus6YU
JTgf0ETlNODlFSN9GzIaPhLcFqYICMZs4jCnVHwVX01ifCc1qlJfbRO60nmCd3Q49xw3K/C0bu1y
qKneMyJv9ncFPK4s6/vCocGBl/PsuoUXFRA4So4/aVM+Yku9kzjjMBC0h1nE1LW7YT/3r7UoDwQr
drygqY6ErCWFS837eWi/u5om4KQ195itdLRZGFZFf6cP1dnDXW2qx7Gn/ypZxSF1lpMv7QetzD4n
VDWtD1MqvXs7eZ9LiqLi5lRixDBvv6hjbZOpOfWlta9bDw+c9kSG/lFr5j3NEBec0OnGwQDcjNaj
cPUwtTqGXk87MA63wTT5Cocduhyj1PNtjzRYra8KStQo45OXNGY0lcVflnvPDhGeYYVtI3RHuWyF
hxOUtYBKzRpEzG5+SR7PNyhqYHwq5jcH6gX0tgtmCXoo4uUJrzOmbxwDWZVjc7JgFNo4//Uaqtd9
WJPVRcHOGVPkxsMU+yd3bX4HV36YVX7UjYp3EPbV9DAMtm/6QBJPO17b4YIQZrMgRZ8y8SGHHgJj
JLmvGMvI9TAc442HMyRAiV3RZx1ALya19Ukz+mtv1CFqWOQEQ/ynT4jF5pYiIbSgmKF9z37hxY/K
9K1JdKqBvX12q6j32KayaQciGeDxRO9ZGMSWKgAzFtlSfgsTxVkjwt708NY5E/REbONV1CllnywV
mtWU3vWrSz71DD6LzMCBumRhM6zx1mocz/djip3HdxRzWOXWl5YeXrB9sZzaRZk7z+n7bUvF40Pf
YKzEv/wzJk6D2LJKAqMFICx0vfpysVYSU0S9WdEJGeqofC666Ih30EGfSGN479IE2UCZRERR/xVa
fWTQ23M4R+70PTcTES3ObqzWXwqGAxc0Iyl3cMaHDvaHzoABywS6CZyKnN8Gzb3jTOK3FMeF6uaq
hfoGyQMzv6SKkPI6GYJ+FnsEYYcGd0WeMwBVBXKpuOt3dtFsfUPdEfS4wQe8SbEb2mMd2e7CA6tf
KzI/Yt73uGwuNys8CZzhwKhtesNV/3/9HC8qBXe1iArJqzDHtVTlc+AaE/2xsjigDNpIE/VSor4a
Pd5NI/ETNgZNnDalcDZakT1XE+ugSuXZlv27XzkXXg68fOYmJpnErTHH4P0wk2OislOCntpj4dJ+
xknn0LUCLTEufFjnrBT7xsIfy2qA0n7vUfSZeeZbmVg/vtFeKtlGYB+M+U4tQ1Cc/Kea6iGAfJbb
bu6jXPhbOQokax3flxHSKLRlsQ2Krjy2IjvPcDDYnx6q5MpPta1m+Itlsv40aRwQSgVKDRcLQWOc
8INp8WubQKwB97h9Hk5Yee15lxfgR4A/vhO/Ss1ByPhST8/19ONLpPAuOGFfXHOAIWghymvm99wZ
g6H67TP3OWkd6vnce2NWLw7VyvE6/SZq3JpoyO0xi8YBvzGM+SeBAFCyGEuAGcabGSF7dGgWH4xy
T68wKUToUysjZ6jjIW6Gjyy5VHq2G7hZ+nn4cWp1wRcaFgmzAnQ2Kv7aDtZK37moum49m6vHQuG7
R3iSw5APu9F74fcO63x5HPHl3uIcluFrcJdI8SC3Q3aijfvOrctTnbChldlTtSYXf5iPajJPBMyf
63W54JP1zZRREagbFFPly8lydUJear7OyTwy8d3rSRbNnhfqDVRHOj9hd8XYJo+Nz32pjfeptZDy
YF9Q7RjoS93LbAF1a+spXr3vInE2CenoPjZN2pp5K/TnPjVOsfGnr8VBrM5pYK5uAAHzhYiPlhiL
Td9wBLrjJy/Br29rDKFyy4B0XyyHwbnCaD6lorzEbX+R5EE31XLFaAHPfPQBTrwVg8qNYIzFjgp2
LkFQuKkx4Wy1Xef2V7MzX4TLnnQDSr3J/a5U9tMUMe4326HA2qkOpW2c86H8LrzmmYMpnIthWxN3
tvzf7WjQzOJFfaZ/3ejSIS5OhkyflmzB/gRk60zFu1MXbyL3jABZ1KWI0ZEq7cnPqPjK+GKWddsM
3GA0lWxvvAqSpX7DRILAMTmRm4BFybnLnJrdo94ZUCV5Xp9qgi3tJg+9fgCsg0dK+TTxX/P1XHl8
zsW8/BVOYcFy4Ulo9deKegTX6P4StBAbbe2JVkg/BYNOVgxPE/g8Ma17laAlndz1Oba5t1JB+K0T
v7U3OM/un8nEg+bDv932+wyFFjINsWts4lBLLHcZeDxqmceh1x7Mdr5C/0bSMh5c/3O0VqztdaAr
+9XJvJu7HEVMztZg2pyumAGpfuFfhj5bv5pU2EvsAFOfvrLMHEocI2X3GA/5F50Kgds8TLrJu1Ec
DRCUnlBAvVtCLe6iBtl9iVu/hHV14mnrNOnJRK49eMdBGqwvbXw3t+i0xn7vmtVLLs3jgh1iybhU
/GGroUqNV/xuhEGY8MGd/dLG033nak0AbujRNq5vIUhbQ/uHRyYAFsErlv3OlnWd5XTW27eRBNUk
T/gSs6veF0dMkns2yjtNX/frWN6NGMT8xcSETLGr5dyWDkQzEDwsDX5Bl0XC8CsBgsce2DkvfkbC
u4DF28MAhzCY/Q9j3rG0mC/a5mYBsd5MY9x1QiGr1x50sR7atHp11EyOCSY6VLxaFc0onETrPrjd
vMfRhRDsgEXH5qRMOE8IHujWv7UoSW1Zt52aIyrpMf4yzBanen7lojhySfzF5IyIRtt4+kvm+ahG
UQou7BCY0fzWf/G4uFicQ+kvKnKkeM3ncZdWxl6a6uAM+Vbr88CYuSXgsz2mDwPPE2HKaWaH+eg9
WMAfswUL333JZqVg3OeJ9i7MLwe7jzdJPEZWmX0xi22sXgtMNLcWstoG0KxlEswrLazmPLIbY5si
nNYR8BoLa14zU9in+y9K03/Rh+yKkgHZoZ5hQ93XSRT+Nk2AztvpirbtrGxAHRupTU8gRmVaEQdf
2GUu3vOR5JBVO9eW/6aQ2A5pjT3E+TfXeOuHNQSePkiNXiGMoeDIdFSt9jHP4Rk7PUr9qzZZ72aG
BNgbsHkSPe5qW1d0wUICRJ34W7iOEA8YKPEvWwH3d7UzevNvHOJTB+SpaS8eASOhaKarVS5HC3lE
DdRWIRLdoBu9m9zxrJzmoZNWlKr8LGsk+bX570aFZLO4TpbxNhvVnuKhnajN3doPkPVEkZET5cz9
oZh83IJVJBFYr3ZyJIv92Mdf8ZzfccFB85FH0dBAr9kPvmEgxK4ifu0308oeAS0/aBXqNokLkIYH
BsDfigrW/3Yut27Sk4v5smDJm23iDewVBcYkcSlYUb00J9ES/wdp3MejxcDRJWjsCN9BZJojqEtW
C1J4IAn/04MJLaFjMmm+zoRQbiCBIY957OKPpsK0PdzfVE5dqo6L4BV2nkl+QnGliwCJceQDFIhy
V9ndzmciHcDawti7CFiBXl3M5ZLlX23PSdRWgen9mcQfWRxMZlx/iZklaOqNcDXkEV/dZzr5B+oD
IcDkdF/25nutOcx0SBooGCErYDnX0gtc51RqYmv31wF/hqX/I/3ori+saFzcvxrrA1XW5MrApZFc
UXXqPFnflsRqn8+RJJNhieONmf4NzYJSWkGG/rHE4dntfjKJnzV2zw7FkFqvwrJvQcDSS8E07iH/
Zu9PK5PRl4QrLFpn3GV7QF5CADnzVN4fY/Yrz+12uTzEehqiaOAE582yxWnp31VXhlqHMa8QwzO8
Hk3e2Xw3Fua303Evr0N9xxz8kaC7XjgLOBIwvXoWI6zTDl+F3V0t7Wa6bAPbc0nQiL+dCsmanbbM
RU4dDKRt+Taiv4KPWk/LIBkkxsXhYVb5S0mZw9Dd4OqcZAj0LkZGgFSfvrX8r+kLvV/K5pzwgU4C
JTbOdhQtYBqcZp3r4W5+TOLvJvvgZgqsG4Nne5D+FlInDpdh5edah2Vnl+ntQ13e5sz4TIHeb6G/
v3aro5x1b7EY+N7ThHFKNV+VjrdeiGtrtx+Z4X3awyu4tR6JJd7FUt+WdvoG6vaZevdzlf+pZXmp
yl3PxY7RgsSODwLJtoJNqMmeyAb70Kfq7Bt9GNfGl8r8f33ccIydqIEIuiL+1XRzX5G4Zbud2OmK
eCKHGJ7Ap2E9xMzO1VYSHJGfk5hxrNKWO4xn2aM3L/Fnd3sk81K9ZJnpISaEKEQ4toAPiyzyCq9+
UI1WhtAaS0j3QopGR+hYLnvvZDeedRCNIpGD9KlI5eYJWVMseBVS3l8SNPcVHsKwtRQZGi7LPaJx
oiVMgj5yV2GmL9rktOh2i8pftcFsmFhKNGtBvet9IYv/WpccDsdvPl3Bl1caN0hb1I9lW+fb2F2+
JtvA6efDBGozduZqdq1NtiQvQ+vwd9pAK7loL+vsDLvWAgLtJZGhkzmf0kEbDraG/AeIgSDuW5iT
asn1A7a7Tga8N5GiRZBUEBQOE+VoZ1uUA/wxJUwWMsj7cfEevTFzgVFLk1GsjWKB3zAdjGwjl0rs
vHQ9OyCHnLQYdId63I2984X+vmfipOjGTShRtVDQ9W4CNlh90w9EgIHBb2CRVYvHuYRw2ojEuIrc
fxhtwGvb2ed0QwX0haX4JKHVveHJq4Z9o/O/AFSllHXreF04q+pAnNOXB1DigofIPr5qGtTpcrP9
DObZ74YbcaU9FwyUa+uG8N89CJH6RsoIiTQGaSGAdbBWWdUdfzRadj7TJDazzdDY2FTU+p3PvDDd
ms7RWrLbTgbhKalXwvbNHb5A/WoJ78DX849YKgfzpXaonOJhIgZqdJcHcLIq6lxCrkwb5z8qD9DV
vNnaoji7NcAYtObzhMbRzue3rAdwkAgQg9kqkMl5w6HMVh8mtmEg9J3vblyda1nW4F5xVxOY7iYB
kTLhynGUERJGR+TJ05la+7T/F0sO9pQdOlit4tlQ+S/NDRdZ9DgU1eMg9Cfdq/9Z63K7hsDFSBzG
QzY2P46poZ+v0gPugrDprM/Yw4Rh2VjgfQlLlbUWUuHy18gcA50gXoW+ZjKoKyBlCy1h1TnYFfFy
OP56EOmCgIAk5sOctfeNk16Qtv9bLUMcWUu/+Vx/KMLTaTnHfW2IKzq5zxu4Vd/GErqFwZ+6IG3J
ZqBrNQsW1yDvE65j6rx4Q1TtGEzplAapnD4Ntb712NHmdf3Kb+bvNh62rbDICYrju7rOLyLjmGOL
yTZjmRESNKx5iDpoS1SiQoRAhGFjzHIrJAkUBqdyYPFqbaSqv1QsnlZe7ooXm2+REColeBlT0zQO
gwkYPCHchwtE/FZZhHDMjv5boluPlh7PC3flq9/07gYdGTJBSZYMC2+kBNA1Oe4EhOFDQ17/m1XI
bNrJbdH/YvVyW5K0SgQWdDft+3L+BQGY9l0vsGPJ8YEQ+z1MN+tRftBQJxKpNoX9DeO0Cg1wHl0I
ITNHiK+vwvKihr/A4Yd0ZZoZPy0NoqJYLqlbYno3yCeJR53R+8bpT8I424QuhWs1ThwKApcvm7Mr
OXDNXNvC7mzTUed2LuyTtBO1i5fmuZ6LL8/H3lo2xq4gh3ojZwbMMbkzWzY4oqo3E7EoQWKU7Hz5
uHXi+GVdnHtVOT/V4HNJ1WFRVNexaz5bhfax1qAh6U0MM8mOI8RTg6SMDJ3KCqfeJu85jTVk/PWp
LeM7RPjnbhYn2Rl70xpcoOUPmkX0bbE4T0TOvYwewgukP4/VMvzkQ3q/DESVS/ciJRBPiej9Zt+y
UuPaZWAhQhS7rBnulWF99mXytk7jq9GKN3B95lDdPMGUbnWlgTH7/wRq20M69XO4CGDeTBrDfvVQ
xBfrzkz130UBMtq3OEc82ziecXDam6VOWhz9ZA7OfUI2gGSu4bCMreHQN2Snoxf8YAsz8Rph/3PM
9qvJIZ90yTkJK3Y3T+WjlLfxcEV+qgvy+WTHwyHt7r7KvXLrw0BmotLD3OXG0VAY6J68Q6OcbNyS
2GOhMgTZtuXfboF3snXkBhflh0jw56+EeNiqL5EnK2xE7uhuk64tg6U226hLpwPPqRXA0D+1wkP4
AJhq4xqK8pEHsI4XXmmFwwcLdrIkVw6iYy/Ft9fn5znHEEAKEflHhT9GcVvF27RB+KwLxDtiPmVk
2Bte87fqgPOLy6BKOifadSJbDlQ2Xnr+/djDe/TmIW6cZa+NVDy4NtleZkvq6Y1NWyVZVq0EV9cq
dVrIsAwzu7+fHHU0iYNaeeMR4+xIwchgIMdTaTplRG4Znh3Z0W4CLW5r3qOsxT/6rWg1Hnxub6kx
hsY37AmuYK8c7uh65JxdcsXhVJH/A/CaRYPtPqYp5wzZEXvp80z2UD4xih80U8yG8xilvf/Ra/ab
S4xNnMUXPEx7N9Mf/DI72hosQ60V0LkUnWMFMx6p8TxNBJVuxoVNtXGKsFA1oQwCSKcFDcJmhEoq
+2zRX6xs3FqSfOsjQUOz4MQC3kaIKQ5M4TCx85A9KY9gkcKt3qsSVBSLWjTwq5c3ke4yjIA1BTgs
66F0Fpztyyi3FEGbQZr0at/7JHni1OnOiT6ygjcoc0YXoZg9xe4Vcbi77+Lmlk/8IIRlbI3KefGl
p+OSJjRtVQ5phAJXS50RUzlWrR6q0pKov1nuXX1tCDeJ//yBmB5m8wC5bb6VBhgwPk90je0tEwEU
tLE5aaZO4yRTj10zsT0nrxIYp5HOZzMD+FvI8Gm121qoFQKzKC9Vkb8ipOKruZWjpWRe/MfReSy3
bkRB9IumCjlsSYCZokiKShuU0kPOYQB8vQ+8d9myRM7c6dt9Whx6leeRjk8g4szHBz5P3a6zxcvs
aM+DbbxSjLUy2fs7s/I+ga5KyxiAsGaflQnyfFdsZJP689B7U06JrZUs9vWlplkH7FiX1QOgwqFq
SEOakfLZVXJPpcVer+33Wk4fFE4pUFR6tvLCeOQpIFIj0dRdTLkbdpRwYcVO7ERUffAdqQEucavT
ADLbCu161TTlB8uGpwFxeBWy54P3p9zTiAGxsszHXLb3lqnAKNq9sMF6tPNueXwmZfwiIvFEYvsR
RdY5cAXv++5oRPpJay72hALFK2fBC6zVqjyqAmjKYG6Jls6rCtV23QI2AtC3MZrxbBVk5+J8/ArL
u5s0DyjiOza5hz6bb0XZ8tIBsJFS3WEJFF/kuLxDt2TM6iP7wWeqWUusqBoBNPSu4Hk2p3enLSTZ
QfOfWYOhDXmDKYiu7CVAKCcWT3xjzUc7PGJyrBeX9mPIwsuUBseIPWEPiwXm94pLybN77UEpwm86
RZtAyZ86dISu/0q76WyAiUpS5w1J6NJlLrZVdi5du+v7LzbAq7hSmON4LRrzKcjKYSFEfpcouZ7Q
xAWhDr9s8obvY50Vn5MN8mpSHyZ791iRp7LuDo1Nvgf816rocXPgrSYjdipb5TtQ8Mk4XMKG3r30
pQVEGU4jZIJQMpC67T9U6GYw9zgsV4FrbjS79coZ/9mY2UfBYVoRZsbE9RQO2XGS8Sl3i21E32tT
thbHrQHDJchfg6p/04V1yPDXRIN4g6YHY9O8SAYW9FyH76rDeJD3eJaKFtJj00ReYCjc/f1kbjuT
52zRbSMdRaBJ3gJsDnQbHiK381BMEGKrtQiq7SwdGISftP3ciJntiJh+BovnCJ/8PkEDsMH9umJ8
MbD4GcWXgpqmVriIcei06gxGw9JJOWBjzsNdNvBJmUL+eenRE+2JOUQUKd7t8tnlxg3D0DMMSAnd
T0lClRG4wsk+x29DZ3yh0KAMj903U8OdNKkHBXlLWO/W2o5f2vZzndm/pC8Ae0yHahB/jK1+HyCr
qc5NwhEc+m6TWy5/8MIzg3GdcwyT5Z19azb2FvohT0vmJrxOYfpPS0lqTzHmUmSMOZUHm1qW5TH4
qHlHcZdvVGvYqk5yCAySW7Z4NnAOZ4KlcDpg2lTuQ6EvkjAnBLwJlV7qTYIeAfLMpP8gkKfOYNgs
J+fcsdIfSuUKqZNsq5GyN55PNic9y/PUqxM+8fwQ2yGDKFLqYANnBrG5lZ9dbW0NMTMpivmdSAhS
rbYTjTiRg75KnBAhOTK2sVPkgfTc4SQ+Tna3npLmLRxxjyk5j4/hn848sLZG/AN1ne+iKjiruMlI
ih1Ltzw2LojWIO94i6umzeKiT7wuBWCcUqC4sjV7ZwbqztEJHrsuhJpa6dZqk63FSBSNXQg8roZP
c0HGtNIE5KLiOEKm9LSpew/L5i3Keo6ckQmHupWtyLgWrbw/RVqyr5nM6WtD5ASqBxt/ZetY3VWE
RjjNqY+4/ppTV7aybHMtXWAPeTppfhZp2pFX64upGkTzMaBx85BoStcRIf+1O+OeL4dPoyifpT1h
5m5WvaM94VNtV1oBbS+qm2sVu59T7o7rIQleYguQTsVTwI3O1YIlJ/O+4/h+oEp7gW2uVHs6tINx
Y2zg8S44VsXKzeVTCQ2QMJ2tQpzFfSmFPBqYxnireyULM0kfYWl9mwBGqhwUCAaYmemuxNeXQspw
7kr+AAXBt8whu98ci4bHPvtLBYtXlL6RvoGNhKINiw2aUclrKVfK3TC3R8fq7i52OHhBGmL21Dwj
7SSAgiJebJC6RuYpxFjL5bZ18/KG4lmuOjygU5Qci2jCiMmfCMWAiGBlvgUC/m0JIaxTbWBZ0YNh
da12uj+o04fKrIv1kpNNd4nuDLWY9ngPtzFO91VuRURlTEg6UedeQyImVireqiS/QUyWDJralR5T
iA/Wz6TG+6Fh4WaDhGXTLRnFsH9E0sq2jtP4fdUvmEYWLyPVmamI17n9B9ec04tTxuA2rdL00BdM
C9ony0m/bRLUwV+Q+h4XzDrIlNNYg82jKs0fmoWnbZ8DM0G/bsRlhli0cjGoeEE0lp6i9W+mrV/m
HntOYBvPbuXyELcE01kSHEw2zD1+Xa9TnY0ra87fmVehdVe06J5T7cHeuAUuYsEunJSKCW00vq2R
mxlTsgcRhA/2rDAJG03MrFjeFEfHkq3+NMj0uiN9sqmsR8ktjSTQm5qYdmo8VZSLb0Xg3LKpCH1G
0ecoc7ZKj/eKvcFvWKckJIPmpRGpA4ShSembj4DTpMpFDvE1MM0nXPjbJIqZHjCCoa61WyNlpuk7
3m1xBf6lo3uxz6dHqbl/1NPwFkB0ajEblREr3NDkJyvBe+FUN0MyxZDpSvNqIduuyxTtxDZ6fBfR
C0GxnyjLNg0Qsa4y7lpuP2h7xLOkR+Cfmh2A2ou9bGx5YnI6Zx+uUF8mW//uFedpEiOjZXCciZWh
ihB2l6Q0rIpKhQBZuzMhBycarcVykM9xb76w52N7EBEXyK0/a3wieQE+uCG4UdkRInOQvFujea1L
/RzEyZ7gpVdY2AxZFBmDxLfPz6Cob0Os7jIO6rBbthptw8ONX47GsBy0HHim8DPH2CjSgm4AGmia
Zs4lrCiFN+fqSzWTN7CDdks0n/k+8CKT5wRgYUU2H1hBRj5aH6oRrJ3W2bH4NLaahmA0hOEpmlUu
xBBJm23MW8FVGKsRXL7pkAU58r12s42SD5DCo6dhdhmd+RyVC4nVurRGd+prrFYuVQIlK/GsH/8a
vsvFnGCsUhVuT+Wt1bkK0B7ezZmGC60TT7wlvUAReOezbj2SwJ6UWy61NQJHuRiZ1kIOnuRSSzAK
B9FwdmL9ZEh3hxXCUw3AR5r9HBiCb7bF0ZyyPkd2HwY0G/yFMep3jC7Aw0LdBZjOorLfOPotwvEf
DoBCNI1ZNrD1V1K5F2Sy5EScrDy6rftrjvqOUP2BECDhwyAlM4EFz/rR62k7BvDIh0TfyzphJEif
waL84fzgmhfB+2BglSSTMq+7uHnrg/Y2B+91PJ3TZHwLM3lTm6TY2Bq8DEfkz0k7+lqI0S7VmZtZ
g0tFOVrNmKOnpZBkSmdtgBLVcqzqhAm8YCpmb5qJTinutZkLn6SMPxo2fzsZ+/k03HWLJF9VNCyU
DBpv9Db/p1v9rQ3VYFsHI5MEbliyWDmeaXz5yFw1tuPZYma1buFU/ygxtwE6Ha90N7JWWK83pl6c
Qqf9DjUsZa5TrtvQznmG8P/P7tsduo+6VzOQkZrPw32nqColTFgcqzz/JAPGsFgzT/IJvaJ+3/hN
rEGmHPpl+tBZnDndzlbd42LDlYW2MSzsKq7pa27xKfDHKl2/l219crv4C9VsH5cNigjbLsoEI08X
cju11RNc670L7L2JzBv+S3WtkABmBS+UDdrDX40Xgwqikgm22va6ujMwUBbsOkXD1rd0RxWsSPvV
j/tCI7iiznxpQ7pMQgneZ9hbZvmWTdFCCcFMP1GOkrLxRzTGoAJVOLGbTV07O6XaGCH5Wu1HDTAM
8n9k7hCFqP9tTKBWgF8nKTAwAK3sjfsoMYt3+VMYgE9LmhdWfZjrYPUSrVWD7DqM03XWzTtW262w
070dovRjpu75rLjZdJokg5kZ63/keXEMy0sf8CDlpN8kfFSVBmvgMuElZu+utYlbl784EQpTlEyr
ka8UM5cB/SxOMwiY5wk/ED0ISOIW0UaHsPlcf7mqBicgKhYkcMsFVxX85thSa0y3EF1WLptTtgIQ
2HKO87ho/0zOZdYQ2oemAspog5vbhQ/eb7tuNi9zpJ8FcSXA+YIbnlFLENZZq8Xw3iwPUyw3b1aB
BYic1Uc8ILOo2b1y+UtaJTsce1jhImNW+dN5tbRJaG7jkOjTKNZBTh5JF/ZbOdGJAvPuuy07X8bS
y4KAu3eIqa0QJcF3/DvQBH05wgwbiPtGNf6s6DvX8BkmAuo+W8COu1i1lXVoq8x8lW/riW/GrEGm
uWM/je3P7FwYwQ1bsJTLVqmSkwxJClXJdMqmzJ8Nan17buAm5Y8stXPXG3sDTowWUcUTp1Afgzo9
dgKr4GQwGupUp6CLOV81MaHeGI54jCrsIz04+mixehdFv4rgKjvSvOeDe1MrjuEwwhNMGYF4ppnE
ZU5oTjCoTiYBwFI2h14nU6DUWG9+0bLXQkHhTtVPHuoYswQ5HgjMt1HrfoqmbEgVQ5wwQ/HujNY9
rySjT2v605BtiPzinStwsCfW1mXoXBE85yE12L9EgB/lHLzmavszBWhiKCwHrf9pdIRgI422Myv6
gJCkNuCziGOLSg1N/iuKDzGTTHCce8ELhGb5bT6bR13ec5t7SsU+PsQ8iW1XPfEP3IKOGR7fyrOl
yM8+c14JfmIpgkGyNeORz2GsvCepehlG++y0w7+I/htOaac8mIH5UjnVz6iQSK+W9ZfObzcMIC5E
0TGXJC0td+fw2Ohh99cNu5my0zdRob2C4fgjZntI9SeTnH/hHuEGvRfoClpn/waxeCr4JTfjeLAS
422sOLWbdE/t98m0kYignLah8myH6BAiP8eShStj7Oy0HqxkPoAIXHHjKfPDYrNOHeLW6JDvxXGK
LjX/dyqWx4QZypVEMYIdBKTlyCMIaa91vJhJWfOjP2WQKCdWjyWu1Bxb7JztyOuQKRs3LXl7GQ17
yjS9sOWVhrF5UDmy5trXlOzFXVwyHHIqL7eZaFyGqFy07CxZBa/1plv3oXFVkPCLLPExbMnwa1iS
W+VDYzwBU8L33LzVNKh0sBT5wLwqY3KYFyehyLephRFfH8NTH3+ZCZthvlY1NQVor30ldvaYc+M5
29IszsZsnB3jlzQGf/lklZFunXReMDZVm/Zrwu7AMvHNhb/O7K4hV71MmfXFKt4Js8VMD02SzpXd
0NqbriFm7nRIcto3W2gvGbttisqhhN/FwjV3pRflrLm7lwH1aeIGLIW9S2MToSblaRJsU53Pe8Fc
pWhfFrcMxTv8aBGRQxYZqEqvACzORVFtpuiLCu2NadubETDt4vPG6Q52IPdbdL/cYJNpuwuWdDWi
hTuDttZ6sr11fhAsKLKm2des+csF5Bua6EtiP1C31SCx9c4pwbauYvDrXNQSwF2SZTs7PCwrvA2Y
jariu9DxN4TEMRGMwmCDHY80arhtRH/QlA+zwCAw66sSfFKsY45sP4R+gnHKnx8IwPAykYQZOAxJ
kDN+7ssJUiwRUTB50LQ5nbniW7Xd1nA3oao+9eVrLghNO0HlRdGpbQystfpvPXHtca1UOYK84MHN
Ine6a/0pk/dC7hSCba7czf0+GWvPFFAsigA1h2vHzrbJkPpl+OOgT6RwR8z5RqnFRhG8GxZgunUA
QvLkGMXGwqzgRuGno4SnqdD/GVDIJxd6s1CLda/1XtiH4ErVFzMvUZEbl9IFG8tTP/wanJshhiRl
yHxVNzjXu2mT1wj3o0Y0t6EdgUdoSDywOgAsOemO82zmEw+olERp+ds006UdzwLgjjkER80S/hhT
QQt6LGaHO07NtuXuNeSd90KifztjxGprN6LNVdJgClN9CdmONzbIGeZZWZPHROTO+WKzzJ0XHail
vaLq98iRrD8oqsQoqc3VCZJlZ8hVGsJoFKrnkDcq55yxwt7N3VfnInya7l7Ka9zBdMPWlJJOZ2BC
X5/rjcq3yGnzU0tG1HgKI6h+NW98tbOvJK6pRbh09WFQXjS+i2rsGWLDgYNK/5WEkI7Vt6bci4j+
HXmVjBfh89g+ivSpMzRKE5a9xQ8OplXFOshR/XBZGjiGr3Y43MzXhO0MkUhzzHaaZE2fwwROFC/u
jdVoL49O6iTKbtOGhk/zH8JshXlQWSnQzkIWGDCK+Lr8GAMwsZSo8kKUjqat3is3o6DmwD4p9oZX
0sKrV6PvuXmreBCFM1IdM+QY8dtNAGKRXBN4req9wwWhY+KX+mbRP9X8E3ddVp+q6avAR12R8ZrD
f85nUBH1jJ8KXqdIwQ62RZVLEGQACKG1CZzC8u3xM1aAbF/Yrljjhu00yhlJuq1stuAcw/psL9Bw
sGAJ1DLghhaPRLPa5M5Lm71YjTdgQLaA8pD/5p1wMsM/g+CfTh1ZO3uDwALjPlHs63fheKA6eiUM
QvJpcSi5KbrcpbigQXMc/YZmnkZ3OSeI8RBKDHUyPixjETT9OuKuZ/6kpo8hbl9qvhv8WiZteekT
xcbb0RHrHA3DYX89mYvNl0q/OT8Z7p7vHMIz6f8aIZBwgGa9uRFAVi3dYfM9tDHEZyv9KxOx7srm
rxcm/EEFD8BYd5j4CJDnuXpbNGtqPSIeY1G0QRqQ30YIyr6ET0pd2LgB3nRw3PDhahiQTDt5Zp8P
UwCMDRyNmBxIOdo7GuW8HLmAsc/TY95uzoY2tGi6doEEsfxiVNjySCIMxWrW7hmwykZJfJjVpP5h
TfbWIWr1tdJ0zzaTJFuIt9JkKGAnWkTxPlcujgLR8aUzn8PhjCq10ngWi5mqmvlzZCPVG+Kclh+D
ShQCbyCprNyM39qJs70C2WZVR3O4i0T4Dj5IuIMeldgHC08j1DKeTZ403xWSBBhR4Bitch5paC1G
ucutd2DgdkAaufEKlM6i/OjEW4tfRI1b3xYzZhryg9B7QwqolOVbxn0R3qvo1VTeFevYBE+DDNEr
nyYozh2xvYotmJcA71OnA/OqZbO/Qx02flK82suKA0ImC7wXKs9ZCqT7dnA3Wsp3lxKcnNyrSQlP
Zrz089ZwbyW1R1BGsUaWe40E92D8qPVI+PXJSGADbamyObvzhyTRigXJD8rRi4FY9zzAETwL82nC
6hg/bGefqXenfAdkalqWL2E9Ws4uCe4WH0Az2c/qBrsOMgSmDkd9pw0T7QJ/CXvVw+I/XEy+MtwN
IzxcGrAesftksVAnzeL2mTf2G2Q3M9noGHp1Vp4xYd7uFtC7ZOIkdbNTVFMr4beUxfAJleRnA2lv
yB+dKi5UmBHLXb3KwC3QqodmZ27UZLq5ZS8gPQMbs3QuLyd03pERJGUKfH+QI4OY6DK+XJK17mPW
h6sCFFMdEOlEd+ib9FBLAivVpcxL3u13NvUH4PnPORCbqFTWYzyvgfkgKFSriP2nmrqfOY5MmwkY
+CMCvu0Z05lFINhdlYoE/g4txMy42Zg09yEV6M1rDbCq3bdUZs3iWRqnsH6R7WUkDplti6zYOFr2
E0d8UEVXHkdBJgvgH5vdtY75Msj0LZTcz4kKHOrTrE2qpNsCg72Nb94dMCsm6qnL038OMYnWlFcG
u4Og3qYhvs41zzZK3RXsySTqeJidmkoehpYeFYEwt/QvG1MHjbgmLzWu+ffsO+XXcBRPiS2QWAxB
1fQ768ptKIbX2YnPajtvLYGgNtScuqX+HdpEgQF9zbm5MgSAa9bsZFSgBQecLzaNODKYsaclGjm6
v1BUz/3kq8gU3cfIrtdyV7EGB4CKRRYp0z6rCZM8gop5afK6qb7o4wgO7ro8lgHY7IIp8anwoRhy
N+fyiwJEbCeYntvCF/ZwSKkkCLv8zVGmtVQpodwl7cDxKldN0T+3Cchqvq1nuH8oabmC8qd4LW5P
FqbvucDwr5vbXoGjavwN1XFmyrbz8zxrWwtRx5lOQq38ob6EQGOkoASLcAO76yFRsLK2TxnpJooL
Ag147EEEm5JHYTrpJ5ysO1ldyMlzotA01WGOmrEHxKa8YyX3Boqi6g4pLlWeVUtuh65+wDk7mbjA
1Banv/0gIJktTZU8cTUcGKYurpUrXo2epRYDWaBFuxQeWCGfSab8GsJ9LquRETEHTEKN3hiudRuK
18SHFXYLExN0EUxsgcdwfGOPChdgQQJFWz2GM9UYezR8nw4iOiD/9YiSUfuuMEGMZJzwirnRwRDv
BbubRvzIsdhryq8FIjiTVDagSDTVeahe4eTz5WbMN4KDjK2TxqKYbO12kuDRUdwHhzMT/TKWa9em
ynohv4PKLvjHojkBkTFtagOzW9/t8pHIdRPtaaZ6SYzgFnfnvpo3WvjLCYQFnMyFxAY486qymLwz
7hlxMg1jn8PP6YdrxyWh3IvG3vPdV5wfhWEw797b5rU0+dtl+7R5RITjY+bPJCDKU4cvAe7fDA8u
Fgk/NSXm8f5fsbARZMQIBc+X6RbDUwZkvMkMmKi+y7vcqir01oGmBcurdaJW8oMEZ6QdmlDlKhJ7
MktjhUyK2duo3qbodQ4pBgp5i0S8C/Nn6sP4T+h+zZ8Z7Oal73AjzNjqnUPLCyYm1hbrBBvTG8E5
/jyZHxCgHAZ+U3KkK5LOJNW9jaY3JY9O2w/FxEP9Kkqep6rYAjv18VLZojvnEV7enKe7qb8F/Krx
gRbFt2NfHWB+NR6GoryMrAXd7LWtP1qNJnKLT/b4LpNDi6OqogaOZQM/zfSHjZxggckJYu+WO9dJ
mh3Nycubi6lF5e5ux8abJNZmKVcmzDRWsmvFBTlFHCue2k0Fdrib2PaRIKW8kYjeTMuPtltaTwJR
bhJc5jz1eUoBInDKY+pU26qxthS0rxRdOWOEfOGWAB8n2BNP+L7ivex1P02DdV+jtkTNuiCPtayu
CJV4vEPx857t3rzG4LdV3D+OOe5yvuAlJ9AM6W4WGgUxxoG42g70ygmD4V4JGLuq9JUA0j2mGhBO
73qcB6+eXHgwCL+QsiJas6KmW1Gt6scZaQy+bZWGgmkRa+VrXw6/CuMulwv+ojbYg6j3Osw/yUy4
IFV3EIz3Q+5eFffTTOJLRFlCKMWuMmGKN4y4OtwCbvjJyHl7KpBlFS8nXagnMWipgDji5NWhc09s
zsYYLEuQbImMn0in7i3S1msb+9VlDtgGqwWuFsYuK07eB8tG4rB5LdQTjRisq8JV52TgCbP0rwY/
W/SADof4nGrjY8ZYldoFPZv1RSNsmffZ1uj1L5EQ+CleG3N+ybK/pggxa8m3UdJHrOpPIfHwWk+O
ShRepGz3nen+C0f3LWJH21QKf5Pl+niGp+aH6a3NOS5N5Zf9yV+nDp5jqX4/SQr+qgNMfXhFNdbD
GhvAa1FiL3QXddRhaGtnYN/2vG3S3seB4TlGfhyG/qns6tdmapCdTqkB3BjLgAsyy7Q2AOeFGKC2
FAcHXSkqp3uEkqYb6ta2lWtPMejM4NoqA7qvfiNWs4XBhoT9XuXPg8Xa3z1wYON3muieJE1vSekb
jM2cJ99pzM/IwQs67g+YwSWNCGMSrjd0PuloDwk/h8OIkg3FrneMc6ouscKzKt2BmJPGjAzoTnxH
xKL4XtkfM5b2TvtiAspoXrDz3wnDbZYILxqzR8dhEqnJB4RODkFCJUpor2Lgchb/ykR7wy6EwPHX
mayM7YyHZMxbzLQO/fwKUO//B880Ej5U06co8PH7/oX86mWvrE0uMeLtAESYrW0z2TYErUo4KmWh
gpL/GbKXkVqzwao3GpE2GVhYFikeMNhoOdZ5nMpLU2ZeUltkCUncls1hbltgmQagSsozxu51ID9W
KMGTnCtfRUvlTjqBHvbsBn2tip41JA0nF39Ima9m+kjc37h+JAK8aWDSbQb/WpXMuq1nzJepMgmy
dSCLINIZylelc5+leNVNlfQA3/YZzqeJfFBgzrCnxivtYlPb9Ki4yY4bxJMzhYHpcIpj7ZB2ROvk
FTPD3ogeS3EHLZP8amPms9THkHSJMwzlPTUzzXusgBToR4rfOrgNi/gTnkTc+3Xq4uPRrmFa7zSk
+YVDFAy8jCZwFYSENXGQDtNDrx/MmEVsFgG6cnlRM6EZcUvbDaMAj34Av6bK2FQ4G4ubTtCWSHnc
P+D4fMkqP8ssakzmmOj4Ie2xuFMsVJehb4aEZAClnfvMJCqf+m6lw98MNxhm2t6EeoFmS0/1mF9R
vm5p0JEXsF+sbDmE2HnyX6wxsLXmwUTX01xrq87KhxIslBmTDSCcfNHxyk/w8qX8CJ3Ay5z36lUx
s4PS93/p3MI3Gr5Tcn1M07CMohFbw5hDFk711FoN/fQDTfDqjv2T5Kdc53OGeYPg5+KQZ6AX88KN
AIaT5+amsZuJX0KaveCIay/FNAWXqC4fjkFtt0o7kV1w1ef1PYOERdlR99nrABjopeOIKAKseqn+
MkXhL8G3VxGlf9BAXpEh/sY5YvZWOT1rCSImpnLOt2vm16RSv2U/8izQWQ6Vk+x9vZakl+XcgjJP
zS1wteMEEjvgT101PZZos6l4uZfZ1jWJH8TjxYqSlmyI+NX19Jmim3g7xyPLreCW83rxWn6xa2mU
FQGPEN5Kajw0yeE7ScKrgD3VrTvR9mAurmm9COjJ4f+ZOmi6HVW3J2DEAVG32r8qJdQWZjrulUE+
2cTq0S1tIh2KJdZDqbr406u7gmK9qELPGoS2NaRJPiqm+RHG09ZJg+e+yDbhXB66RtlFGqdvob04
jJRqoW+10X4i1m97qgrIxkrxihu3Rke+p49rZcj6X6kAJQ+11xDGK3n6CL40uVFTEYeoKV5aht5V
rsONILCnS/mmJCn0nnR66Er8yBvD8ore4iqHTRhDb0jV/khYFLpph4/R3hZLwXhqhxfTwV3k2sBt
WZiWCjtBMxeI4jaJj/Q00GobT/JkNcOBhc0OpHW5TfL5LS6Jh4O9J/pme0Mo1vgNN44z3GSG9BhU
+I/NL0fWzwTKfD1xn5UR0WjEEAJOPUjHDxwpp6psUWAw8yJJ6pFNgVvzSj/COeuaq6nyICV0SQhd
sU/aOLN01DYjzdnNwpXiiEMPeUgkd5Ivt9LowCUo6q5urJ002DagUXCf1RW/4T6/O2F4HWKsJo3m
HMs2+45ihOOWRqYeCSCa/7EL+TRqupVl73V69TaY1F5FOlpaat5Lfb5PI6sygBu0UVjpSQScOLTi
upauMn8Fb3STXXV1QpROL1aevw5ZdJZd+LWwlXQ5nhrkT8o29mE5Vxu97zeBhhRQs+0tFL+lP0yP
1adKC/+hu8LjGvemYuxbrKNkQXNPjnq1ajtGipxBJ+oFUqDylKoOp5C2Ay5DdAHvWcX9Sttt0zj7
hE1tLsYDSKtdE7UeABWMgR0zKlsELEwnIeABZNajdlg+aCmhpuUZU/GIyyf7MmkpT69420IXoD6Q
8g2LNW2xDyb1QEPHxqkyaOuQk1x4jix/2Poo6W3Wgk1RgcQYfuqYnjq5w5PgjxWZP24/CghXmZOt
wT4MDbMvbkT0izNW8y1VSfvS0S6W2b0Af9qPQ36l2dkzmTLDPt/0qnjO6r8Ye9lg4gInm7Nd+MJR
UFydKbtwMu20uD+OCsgN1jGitF/7VOya8m7P7yZhEaV/URSxoYzg0xFLR6F9k9ozxOKnUIdIMCRH
yaZPJqQreRJgwl/Pk32t9dSPrBy6HiWRFraHGYdQ4lQHe5qw/pZr1z0tGCuKoj1yP15nEzZgDizc
eKsJm8GQKoi65343sPFZpzD+1haZTtQHnfAYJpzW/S4muos6eGssH6JI9+2JAYsvYwHrMHHZmbn8
PIglxm0OeSex2SvdN4X1cINmgAjN55nyccU4dEFwLhydoi/QKNyivVVtFY14Q/CX9+5mzIxNrYst
jU076iz8wiatbWiIRuTUXXTwFOVueRuV3JLM+/zR/ulV+ZUJfFj95GDBPSs2tSJkBAFGBXO6CwO0
6XTii139Y3bcN+pDy4sdnRWr1sL8EPl1lp4aQO9K+pUWr1WrrsVkfOjjaSKJGRJ8MuljT3H904m0
LiQjdI0QibeIq2UDuo5EzUsMMbzALxsr1NqzeulaYgkJ0JBS5x2IbAyOsdKAdWVNf9MwVykq/PNs
PLhTRHpiXKsi59XWYCTA8AzBydFPTv7hoKjT/YMCWvigF8Lsqs7ZVuFZpy+4sqU4JJPoJCUzGhTE
EjbGyJRbtNpmsdo0kgOcDMUEeaX7sYaHitbbW/dFauodChxphgtN90S9xk5XxHp2o2PD3F8SIwmp
+wr6n1o9ptL0Wqx75vxDG+U6VNRfjb76VTIjGbJdqwM2yx2YESv3JjX8VtPopprSL+LkFM/1OZ+h
5Y3c9U2wL9zcd0KS3vE/LFeJrK7W0PyIkBIp6TINJKxyyakgTdEWcXQcqo3Ja5ET3DuVvh1w7o32
3QA3BMCAlg4bS/q4CXBsudT9YKPf2HyL7RTuUPXVR2+5Q3cO+oqKqVeDEREtU8u0IAWQwQdGVIN8
HlgcXAAnYSiHMCLwPXCsTtMnR5jHDX4iB31SWFH38yXU313FF/IN4imrPvi1SrgZW/u1TsavwrJp
rawIXOuv6mT943Q8gFGG4KCcZQ5RiY2Vll9V+c/CrxLylIGSSb568Ta47dkluGBPd4VJq1z+rGW5
K6bAxwLqZ+YLdUtreatFSOfWOUcMt/hydRWA2/84Oo/l1q0tiH4RqpDDlCTAnEWK5AQlXkrIOePr
veDRc/nZvhIJnLND92oIcojoZOnWC+ndLcW3VBcYqfHAoKXkN23wiYrSdwrFomssAB98WEBzVr1c
/nWC/A+KxhD2rKZ8hqmEN3BYMFULI5Kbxk2FZ5p5TCwcjSkqFpFyhzasYPhYCbhROK8TEUlVFa/G
cdr49NsUXP2gQAJhM17j0A6VZC8iOzMRSbVFiQWpXBBniW5YIrQWzgwk/b9QtVCFFxuTXQhPes0j
mBAu3WBwItiGR/0ejfiC+WoDltxdEUwuoDtRNryWTLdx7RHxTZRlAc4hXrbQCSz1VsUXjPBdt6c2
NFEsC9vcWwX1LkTvC8BitFYRXQ4aWKLfi2GfI7rzQrsWV4wuq3rNRd3B6TjqsFesh1zc9PGRtIjq
0O6O6iNRfjVWI+ZG105GJtlMSzi/gnheMwvF99UpJ4iQowC1C8DXj4TnTnewkbIkBEUCOFviZjfg
AMS8fkgAUNRQzlVTSFfvlJyKCh5C7Z0Mj5jpSfULl2YMl8wBpFPU7JSWuBKbd2nC0Ff/VBjtADFZ
3Q30hPpwgyMwy/TrqAG4gmIbb10VOxu15jJhWxfo/rLz7n1LCeLvDQBeGsTvq6m8+xCFw0KyDkj9
VpXxQumAAVeGkJZYzdqTR8024oeZ3mouTJKn7AAcGRs0DRtAv/S8rZIsG2HD8JzwbzsLc5rBpQob
sDUH0qS+qLzmqo9kTkAbw4r7JZRnPfjL+nOhgbkExgYk7lA0MzWZFTEM0llefQQs7dW3niwNcU9Z
mIz/zHjSUcJeghbSkkW361IGl/kXIfdhckYhEArYWLp7lyNKtlPtEwT0RDsNpAuhb0j3omXwDQHF
NOE5TXKhYgtVv9TWBM7E5kJtHbl40r2KkBzdAsIiWA/SocvsDmHByC6GEALQpm9ZQzEFhYA4K0Gl
BkQMwrudYnDs/wzJ7k85PZVRHGJIOdI1NX8mMbth7IeS/e8jRg0qdracOY15jOV7PeVO3mC7jJh5
EOGM3R4GY578iFNMxmAHbPhl6NtYJjyaBDjZIpb9ZRyY+6T11rpwahMnkzCyeOqJMSp3zdwF4D0j
eim2Tk0PpZnEQwyehHUFVFbLVH/1KlmGHsS2bOMzpYj5h2pmQwILnbDW5pbiEUHNfuIs9Q/EQXW1
bvwroR68WpjyynfaLVqMlO2yKfC0wcIAuN4e9eyGYZ/rMkO5jInCY8VPBC9KbN6empH9I/9OyerR
OFn/0eRgnzoMqEtc1HcKUe+4WZm6fFXRiSfFwFFjKUeGzmEOAA33ruvENDoadVsHxw+rbEYKEQN0
35bLrZh8y/x0kX+Ost8G6AHVhnDScijxyFj8xPHlddit6+rc9Sf8eRs8XYW6ZJHScon7LQL+D6TP
wFgpoIqh9jOD3uEA+4JOL0+Gx77bKnzpFsV/VE3uWvycAZkESKkSoCtQ9EQ+qxAP1UL5B1ZI8DYQ
dqTx0Js3oSX9YYHCyD8KKMBi6Oa8OLhmCwLhGug0q04wyaDcV8NZYfol0TOU0XjvBdudjjVsz3my
xweJDHOp4RmxmkX7440fglIC/4/ViSm0toi3gpRFfOceeUGnoVolTHkhqE9PFmqBRTede/ndQttW
StSF8l8lewt/QNyGZsSj1hd7tg5feAza4aUI3x1Kmkz9VcY1Uo4ycFLDTgknH8yFSRVWeXupWUOI
iVADEnGr8IBE5knytlJ2TTBD1WCbhn9huivlHSA8moU9sMXc+DcwbTd4of1r3Dm4WPnTff1oWncv
dgQMmIxJu7+I95/EsOZqwT8VVzoL7WaXIIei0LKUAyLqyugmlAdUfpgPlEooZof9YNwDMs8lTkIn
bcFNwBTZpNpPXD2N3Gm9YxQ+NcUJXBpuGHNXDGT4D8vkZ+DJVJf8X9m4IFXy7OKyN9d+yqIlWUTq
JvR3Le47QV31yBVG6QGBobZY5IJkIgHHXIN5NxoM1szURHlwhEn5SnKijIEIfdR4T6EX1uI/ETNg
tR20PfnqhIsOw6fz3zW5BtydkAsyaznIc4Rnfkd1jk+TCIPJjf5iHq7Hc0zDGb0SpSTnn3Y0sVqQ
l0LTf22DbdGsSAlUQ7oixhhMq0gSNDj+xvjESKsdd4268KeV8r+wrhmlzsdnX6AvW/Fyeu08UWxG
VvBUEVnrHotypIGNcEy8e5I/cp+5MtuaNhkP2NqLClctM0MOaMt7+fJbtL7SGLjBdBttI/ak1s1S
vkYIlYY9wZ4EHzZm4MTJpRwfHkspQ2h3cuAvvPA8ZQ8FGddN+65ozbxFFK+HcK97KzNeguJ32uaB
lRbF9DOGPC9+AuUnKdBz0KlV3nedP/EnYyyBnh6nTHbR/di9t5arZe89xOpbkIONKYtznH88dhYL
/165Rcg4S5XfouUDyb78Dwvy6hL23cZs8XoOs6rdJdmbEmihaT9j9FBZrCIuSv6FvrtgVALc81iC
NpTBghdwRiCtu9qx12WHTaIOPRypaP3lQ7iR+snv9vTap9a2dj/2izrGIeYzOkHmrWE/AKtUj18p
BxeeTOCKnMrEKBWor9gNdgSvGRQQsu2B9M/Qcho0UWWKPlEDzn6A8jWiW4mzVXeJdfnI2iITjqnm
CBLqK+WmB8PMUPdsLJSHIf4LeQ5j3HipAlAI9S35fTfftLHFzkzhbSABAv8ih196sqqidROfrPCm
uke8RCgzYvA/0k2vFma9RWlusRJqOS45FNnviwiXbI+TN4C+VGpOal2aBtCN8ifx1TDQARq6laur
iNQx1a7AG9HbLsfemhVdr85q7Y8Pzw+PKplHqm4TJ0BF9eTPDXYNWZOIfyz34CZn17qJyrnW1pJ0
6PRTmX8nHUxfx0se6rgvIePLNqkQPT4JLAcRuV8jDXqe7QTQDSUBAqQGi1zOK3lY5MYtzZ8SRadn
iQsTuKXAvJHtsUxsMzKUmjsYjNbMNzZtTSp5uQ7rP6H96b0zMAvEVQtw3rD6G1g7dqvZqH0irJL4
swj5nfPHDPFZDWzR2gXat9qQiESSeUCpRNQmurS/imUw8C8eJ/RXBd9iuRaopLPKOEQDw1wIetlc
mGKr2psonNn/WOlxErm6jLWnhcM5hXUWiNpeMVVwyxiBlqFECfYrIt6LX40BAIq93PiWuh+Lzbev
KUu93pr5t84IRbSJyCswltGAURDiz2MEo4LbDHuQkcIyxY6T4crBilIivA6PbkjCNito6DWApdSl
z60xMmu+1v5D/oY5oupsKki70GRIm9ggv/KKnXz9OyZX8BR1vCmRxjHv8UlpCeHy5ziBP0O47Oq9
qb81LqXq1A1vFupzf3iow9p07diiDOWeYIUqDPfAZ5VDwznvBMAdjJVMaGPkCq4Med30WxGFfqhs
USFY/V8K0QBhfUXUBGs0VxD3AakaTKoRkS3odcDSDhbEkVXB3D9gqy6hu0eP6ZUHAUHzIGILG+aN
ckdNFvirKZ+iZz6dEeCdTTueMqc3wOLarQbJcfWbJz0T+lc0FA36my76S8r3iP1TMkDRgBJhycsc
uREAGbdMmvZqfpJAKPs61QKPxcjcZFHLnx5IpJaArAlfHXOVQl4WnE5wlDWgvOEqLL7MBktYvpVy
bs2OCkZdG5xP3TcOgoFYrPGbsQBs1Q3PHivPVDn7TOuKlV68dGh8FnNekEJPScK8Mv0V8JNoVYeb
QOTFSBkW5cuy+IlCEp4Og+qMHXb29ok/YZKW4WO1YQd7pEFV9Y7ICybb/bwA/OVSxdcp7NJPhk6/
CXcN08/SQaQxG3gMKqCBUXTI3L+Quk+KYsdQHSM/KeiiQGdzbOj8y5rdeZztULSxAbJD/65DsKM3
cleHBjmtcjfTp0xTi1zPL74M6U/OT5UFCT6fTVHVWYGzZV4hI5e/XeYd2BDY8JHukpx18lws/oqF
bsp/Jj90IIgnQBf65BGfJmfok7hpNcgWrC4DEbYkhoacwzIOhnkMcpw0hNJYpeadBHnmhToffVDe
lP5fAl7SeKMnwIB1Np/wzHTPKeJDOf56BZUAgfPmPEhfMYLWvL57Ptc3PwVNvzV21I/eQuAKX0j+
tWqZb2B4cdpLzhNQLgoEII2GGXLjacgYAuh0C736UytyvtaS/KjwE2sWCsLqkBqL/oAtcT6pNyU4
/NAzPa56wGGNtu05Gl1aBEYWXrINwCuM3UcayY9eCMMuJNuIDgfuJdz8LvgNfR7Zvyz9lyNhIZ9r
Ham/5vjy/2moI2RhHSsvbFyOloSEGC07vrZyeqy/kXuawkXI8fYa3Cgsketr2L5axESqhboLu/R+
GI6kZRGmrOFJMlzy3RwRqTNsZY4VSfxjdRILe1fYFAJBiFfakJYtdTkemhDHWUwkOkxfzV81Rb60
QrJjoZDo+DroDiTpVycGjH8Ggxq7a1S7Rx1rGqZmc1jqHn6wu8IQOjVUW+e454/iHAW1Zo2vGFtW
mX9Uf9tKu65xFyJVSRAvAnzJid/uSSUX+YWiaBuB0xv3EPaabmvlJ9Hbuiwz3Lt2QTlXdw9dYN52
i6HSaYOT+jRdbGl/VBRRJtI4nQCqOroWH8LnYFj47SfDR8i8Bwbg3kPgCipVvtOPNEAT9JXpMhed
wztM2omNMuvFl6T/hjmNMCuaudbejfxTal9KuIYeONebTc5rKYMFvGrjAUy8FTLh3UusBFyVMmT6
ihXu3qvR/oTBD0EbPrZgpXW0zEFyBoaIV54lstHfuxg+wVr0OdZtyZznhtMle62fs0uuGPRpay7x
UcdvAm0EIWDEYcrTMWRr+lX8f4O1aKqLZg6zon+N3E98eiIHdbQHFF2hjo1YxupXWjyiViIG63LL
WG1DKqsD4xHl3MzyCWg5I0xloqsn2zE4uMK3nz2F1mGSpkZXP8Eklb7amPXDVRTROS6JJgAYaaBc
LVXHVU+memglGypTEJ+r4cJKrA3wk9e/EeK6FvPlMPmaOCDDNiBSZUUlrsmHqNoN9a+UR6uS2x20
12IkWDT7mQ7AKMFMHzDQK+7ZZE1nhKkU09CTxjZ5Gf47l6KNnr9NRqxY21g/UUpkximlecEERqAi
G3UuKKQYpSOYu6Jh3rdKun3YkBNOlAO5bcQyojJufqAvoCpbh8nv/0XbTTK/fDyDKuPrRYIps+LM
tTiadNTTILgaLu42o1cP76qCkekwEec7vh7fx1E786dwjH+kgaMq2pP4qyQrKztVwrHlmCZSpeWg
GXYy4cEkCJgax/1G1smN2wTahkTM7gO5p8l/RxmoDKw8oBtoGmGEo0RAARzdB7YS/mccPgaigIZi
Mil2soIgtSeZiX1nwyKVV5anclllJ4MOM9Q+HrNqMcQueB+iU1Rdu3RVScghV65yTi1UEJjGM2Um
hJCUuAUjdK5gHND/ZIu2R2lKoGKNsAGrWYnR8rfx8LdeNa/lpwdFMLV4TDUEKFdiJRLM4O3hrQSM
33GBWWO7l+5slyJevmYz4WdRsND54E7VUeyyVEgTR/2d9hWKGTgTULMd0QKBQvmKdAySczXaskjo
wJRzOjcPrdpDs/fHNUl2uXmPmw2Qa9RLQKoKOuWkh6KuzMQTzi+eC/PEnrKpdyCoBiKylObQCn+G
cgjugoujBptTiSyGVWgISCFmZZ5X3DUH+FwEJdi4z2iszIrrbjbhE00F6OEs+6oYltdhMI8kdjlT
h0fGKQoDAo/gosQbs1yxSMWdiUBl+gcq+Z4n10ycXH24G+xaeOo92UFL36TPABg/8NCMCwLBUsQF
3JPQ3QQP4fZvodlev/UqHyVuzz1jSzo5H5i/r25k4kCCqf2jKte8Xw7sCTAFqgyusSuhnEIlKBJU
kfFeoEqaDfvQ/CKyhBpiQeqqWtxQ7xDsUcWvDEsUPKEKUH/kjDEdCJDypWKh6lboEA4NLevBi5y6
PYMIoZrZkyOb8wKlF/Z0Qq8B26YNYSctOYG/znl9/GHnG69Q+fHV72r81wsXq3vL+Yo5boMam62m
1QAfVw32rJwR5UuSr37tMmCaswZg4Ifw1qmKra5puDAg1R1VtmRasElx8mL00QgMNvEtG/LVYv8d
5GsGGKSuQojhb/yjvBKnYAA0y1j5l1GwEUfl2qCOlKQJ417OMNjMZGmbwLOJPxmGXNGh1JbQjm+M
q4Hwp1OHlf9PbPdFfcjYALrFr4L1t2VAShMusj1WEAkvPfXeuTPK1kT98HEtG14n3fwHcyIcsQB3
OcrxM5cI1v1R2nbNLWxwxfMFoOuDNFI/q5+oPAXJoY+O6fhWETcobLpy7Cobn+GKsdWK82BhFuU2
DtkJoXRptxUaFUYfChbDU65eTJPSrFzJ2iavbBeGSM02t115+an13y204GIEbtm0NvSspQl+Pe0+
WrTCtdGahHOLuxA9FjwwkryYYMDDToOvmgDfOPlT+20h7vyYT8t6FsO6Dkz09Hj6j2L+qLLcBsCB
gl40uTHWAe9c1q0IdIescorCZY9oJJbAWxD+yY9gxQcBrCCdj7o2CVCmHYsvg4R5Rjuqn1DKUG+e
xXbTjqQnJtuEKC83543bRWwoxHUykoPDddTL50460c/l0SnAxcUYfa7TQckHBS1CZBuRQnRUNxes
L8zc2LSg4mVU4dzJoy1wJOYYO4gopGLygYQk9T3jlEGWmRR/cmcjTJPpwAcO+aaqbJH/rXH/hET7
qP4cBXVN5FbC70aHQP55jiY4+qZoEtnbuv/f8jbvX6Ow6ZO4LrjFqmn6n7Mmq7Rzoi1q0dz6/U8C
76GFPJxRSzao/CqU3be2/wLZ4Viku6jiPNJsYKlgDz9i+9a0r8Q466hWkb1RLzEbK78BVyrFiRVJ
O7HR5uyjG1JJydoY9WBB5vsyiRhUoLWoXBiU/h4/0yoiKlgPkh+33GnxNQY9xZi55PyjWnyiXcFK
HkCiwUJmElVHPVStmHa3UKa5Lrw/Heel5eOG9hif7UmqIVbFGN8Vw4rY3Urtn/oxhqOkO7psVwn+
BT6VX9i3AyDLOFqGKI6HM8WfwrBF/dLLXRXxtC/1ljX+US9XktLhmLbrVF4DIqHldLwQQx8S7qyM
VhaMyGosv9AkgSwYAmXBjdiTBBhWXH9lgJuWs3yYh+lPHW6nQsRPqNc7aZbKmy58hekypA3k9CH9
ZlDvhGlqk9Jtw49XUbZp6lpEBbcmg7OCAqCYu/5BQJCmzC1tx37Ibd9mfAJgoxlgn8JrZB6l/M7y
DqGsqh87EXgXejF6DL6CrZWcyvYiZ2TdOayP8lixzfbEgFsxt3zEbnAxtUuJ6NXH+DrWG0M8CeKh
5dZH+MPuxmRaJ0f/OgkzBUoxlONevu88iNoh0NXmqFeHiCG7VB2DZj8A+GoZNBBAJU5nEsGtDNGm
O3ZWB2vGzLpJNYPgA3adRAqZ9pS1nKEbEA/2HmX0LYFAjfR/LCrRixFOuCbw0MFOweKQ2CoycbeZ
CWfjXjd7/PZwrFjCPHJA2pCnZqrGV3sWlJNl4EtjBJWpJ709a/HZo0qQ5av6KLTb2P0QciSTTEkP
k138+GtazLrYMtWP6i3d2vazdyC5q1QDgJx/F/3dTy8daXnEHOo0kOu6uA4uT7idWwTTddiRZ6OP
sYGgX5phltQC6mEUUN3JZaCd2mPDIhNtQbx2mb6a50jaCsO+szjQbpWqOhOYsgQKGVP0f0KTsYvk
xOlvLCr7WmPuxfgfNfwuVKbcms6WRmD9OCxdldbZzNBAZk5FeVioUCD/prGKPKzYC2N5ivkcODvi
k9FdQmkxiKdAPebSDlQYxVxIhi/LlURBzkg0RD0PlSeqaFdZFC2An9/EdBKGvpQ0DcpwlZFOzqMv
5d/kc0JkXVf+LqW29sEWlFUwU90vXbPNcV6hgayCh8WpMwxnLf3gT9c6Z0TqxnYURb2cH1n7F5mP
sPyeZMQNLV1qJM7nimtjcu4cUukNnwHfpddAItq3n1EaZpY+btScZPLJ93vn76wqKAgV5Acd3USK
WgK/N/53k0l28ESfwvMPqNN0b761FfmCuC18GBzhXz4dUbzlZfibZC8+VPbCqfeqGcNBVjEnLUEO
oDDZyb9DxkaWmwjtqIKuU2TZfNPpRl2ZbRcrBlxLTB42Bm+YyjTtDEHUGDiu8EIJPzyZUb8kpcTA
Z1ysLP0iMLAs5W1RLEVeugrPaiav8PBFmB9DAjOiaRS6G91fChFQ0gyJ5kq2KiI0jQuU2IPA7cfg
2QOQ0LTFSulon25G/k+pdBIFPiLzjZ5RRPfD2wbRQlH/2DkUydZMkTog0uBN3TK4skKwrk90I/Rr
cHJT5n4ZUREbi3UIvrRIRqnNcJXsGKK7xYvBLwIwWLKOTcNwuiWDi5uwtdk9yHe/qreW9ZLi20Q2
iyVQv2Y4Hw6+f8zpt4XEYlZWgFpu7FI8BmWz6PPfBsGAtFCMdQgDeUTJgKqQiOO5MN5D/R72J4gu
VumkYGSqex1SPmZnv2YIG20CFQBr/hJZT6Rkcuh1vauxG4barjQ2eR6wVrqWEUm6Cg2LeDXYHYd3
xf/CR22KLNkPlRAtDPGYj+inLkgDrBLH68nVnGbqM+QTVFEq3p0YfPUcTaZO/9Hbaj4s2Qma8MUy
uiJkt7S834Fxl5nGDYATSRoYOtsIv0XvYGG5KYrfklQYPgHmBO4WtgD/lm5y8MCwbKg/GcJlcwj4
qyC8+HjkkvZhsJ9xkbvodxOdIhJirJRcsBHFTvQSvLNcHNTibvbnaHByc90dwmRPAwMepAuckfsp
+0vRUmXRGi8jU84uWcjjOakpyxtbxL0DSjnasN6Kq5V8Q3em6KtRX9bZRe3tRKLZt3uFVUHF4BmZ
Zdb+JChSvPRKSCqO9nOqH1lTMapsWXFs0h4Y7sLrz9AU5H6tNl9d85KBlPs/cnRw45XC5Norbp1m
MS0e51wUtqZWa1099fqXCARCtH6yCFPCJUooJnpbGxhf43eZqySHUq6VfwPFbW7e4vwQkfrQr5X+
k7iryZiiDfpCClZD/2vhu0sQg/In4LXRDmkP7oyzmVwdGZ905L1RXpC/0OsIjJaUv4KF6Lu7KDFy
dxIncf4o1Tr136hgA+MSTe3NEliBqx56Cms+4DD8K9s3+qooXU9zTi/Z98BFmBr5hpP39N/4S/GK
tvExNb/E7uzy2SaI+FWk+DY6VrY7bHjaNXG0+F9ccmu1fc1qLmSmXEK+xwT/qmlNfWwPLbm1AigQ
Pz4FqPwhq6rZw4RinNgg/sxuidq+CS+Gt8X2F+RvwfinscRGMMiqX+W4roKlTwZ9MFfDlaxeh5HC
sUY/8KUG2H2d5pkT3SCfejTENcoScbrZGlKRnM47FzC0MckpHyXCX4WSlQE4+hEaxCa+Vv6+bThC
rIXoXplhqEZBgOolQZ2TY/1ykmCF07GvTm3tLqz0MOgKtv0/tFDLqstRcVXzRrVWMNgXLaP+MbqY
k0S9eqmTV+qlFNPYlvS4iPG1q3KHf8rmnpuAoU1+flpZljWzgQJcoYCJqKISfppaFK+E1va7tCRk
kGHZ04ueHSVHEZwEgy0qYY8ZwEAGjz69cy49y4vssRS+V9c4RI9MdgQvKT0nl5/aOIK4a/qXIGQr
rgCKeZFDpV7SNEMYKd1fmSmSMa+Vgz7yfK9KHR6FM7yDcSX7lPjjC56KwN6+69+qfvNBKxFbQH7X
zDSOgrAz+/uUljIsg9YWNGeAyY1TRL2O2ZYZ6aCuKn4R5V/Q/WvBlUwZ4HG37dRnEq6l4eHCHqnU
vScR832iERLwSHVYglCOmfcMIWVxnEzYyV/1LNJ+XqIAY4ElN1cFdUjOI0jTFQf2qO9V/TAom8h4
JAQ7Zyv03MgVlBszWjeF4r3AuUERC7hpZqApH3kvzSls9Z6yJTW47UfTHnle9RT6FTsr+CeCgbGA
qcB3VH6pBkO4nzEG/+D+KclO1LYqwgTs0C0qQv+GJ0zp77KyTWNqUR4BwhtopssSZvde48WIdMec
vs6Pku2qaR5XbXFRxv5FwQYmU7j0VDgRi8XBu/TFNY80CtgfMzlKGTG205h1GTUbJCaYfxP4yI23
6ZWX1MEzTBb6W0TUDGOlHo4h5sUsfvjpO7TOWrZRH149t+BVMkGGz6bipGUcICVIyREZynyeFJZl
789AJnj6RawnahY6rZgLms7Ylbdd629aUHIhZy3JNBKCxElZP/kVa69ZNOJqUBwBoll2z9BbDupZ
wxMQoviXUztJtwLuLKgN6lx+y/JKoo2L3WOE/DcVjvSNCSptYQKV/SuaBTvvIaUuQMTHquFogSDr
yDslPZVA8Af8JeNV++d4FIkCA7iJjgvEEvlTTZc45tDOvXE7ijup/RTChTjiQN7xsaLAboYljo9Z
+SNM+48W7SyDP0abDQ+CiWVNCxZm8S9xbb2jwvF+hd7u1A/D49h1NAAOikTPRYfjS//ywprpSG4a
BhDqI5Lnhc9c4RZzRSA9dzAQSHs1BQh2GxQ0NPndEL5bEAuxdzGrEzYxBpFa+wWfuPLukWEw4KSB
aFY9ygapg9KAC86zFh7/ZWSC0xloCzi5W+XHqK5pw48e79toDxqswzkeuxul+MPRqYtvc1ioROni
8JIbRxJI4R5dvslP3xxBNbbtvQVL21tfPWWZIL8COV/q8XnAaFejyvX5UQiKmEeMtqSJwDfJFdlj
WiFunoXoLbMwtUX5VruriQ1l2Or4GJhlVugWG6rXbJf2jqVh70iOMkwZY6WWG1LPOMG3RrT11QN7
Izx874IcsVFhTUzMyyid6AB1dZ81+47U7GQT5QtBtz28v+IWr6GavSoGmZF587Wr2fwBdciNU59d
kSdyGBTJjiu5DHmN7aGkfD41Bf8Om1boPgTewn5dVMUq9XcF73mVJAtfvqhoy2EMThdR7q+G+prW
V/TqQDp3RbGuf7hWOYcE5ZXVZ8+nq5nFEgTmBdqQxLi0/ZkhvjkCrr8k8p4rqnvqMqq9bxBU8+LK
ipmVBivMgDssIy+D04bQBOzm9QrRk0ogi3xps6v0SqJL3bTz+jtl0ynyqZIE8pRM7taG2EMxsiUy
uziOUdkHwRUFUcbvyyiH/Tj6XvOq0ZtNeQ8VQu0IN6uMujyGepRayhbrHQ/2U9+J1jItjg2y+cC7
us3alRapsY3r+gSybBEwMQo8eIgwhQkBa9BxyyyGl1i1C5WB1OhMuvzhXhoeUusLXmYxpuxxotLm
QsobO7i1ZnuFm7pgNJOObNfCAwhcuHNu+wv3oSpJRgnQDRKwpeyF8aw1wMWSi9ice7ib7laL3xHA
k7j/zbRTlHNHM0oqHRMBDUBeEk1LFqLtKfKf7vCokbBzID0C/7dUEZmaW8B2OXHFVr8ocmspUPoJ
T0oEc7oqsfhCTE0oXEQWO5SC+OkzJDaYYdl4J+2X163jux+giVVVAGVn1Ec0xwKSWfRhPcxX1Dal
9j3A7WhR9lrWb59uRrYYpvvpxIcsD7YHHV5vnjTKQw5i00ReAh3KR4uhMoSKA87VcCNodnvTYZLi
4/Y3OIQY2ubxgss9h2CH4ldimm+SuWt345txvdZ+JBQVPeHbTFp3kbRJ9V1Bedhrty7aDsKq5wuS
B8hgEhuQTFtzzIxadI5SxuDSnHcPVLzCb+fX3x1xf3VNQWtAgbqqyj5nXVWehXEPzmhOU42xhFMw
9R0ddAs8JbK+XdFu+QwmsbRqh6CKq3zPI5eyN2Tskxm/CWUWUwTIRpXOFdK9K+PYxweVpK4mzDm6
Sc8BcCz/DAYMFMbvNYq5ZC/nM4PKa0ANizShWPKAq+FBE9cevT/BlDTl0BOKGTOfSn9JtyD8h65b
EO1Qm4veQymfRfirAkMWCaUdpwWgXN/zYmPBc82/ZG5kzP31Vu1PfMkQFVTrMJFOOvb1xI3T8BeM
4BKmw+UnV2B1bmUEI4DMrZVeoedELLhqQWHBPBS3rkbQHmo0vCiooTjtmS9Mkgt0/5wvOe9B3CM9
aO9YVBZldI300dFbkkL6+ibrb4xszqjhRgIL680F9aKig1azejYIAPl7pGz8s6mssv3nj2NeHiQu
oursYSBmIDvpVJj5PINh3RKOTupNo4lLVb4m5SMUyrVW3/Fml8HTTTXuLNSmxrk1nk2Ag5OZlNJe
B+axMWV040rLEbmAFB6a6o9kQ7tCVCdTGKAS7L1hpYQqWmz/VJBeXvLxWwwOQZP61VwAUpEjTFQp
zyLtFSXrJjuV5d7DehBAJlbC9BZj/bcw3xWSI7inGP2jktgBBbgFY2cgqjuWdeZKk7yZUYt678Gr
E3M57wDKkXe/8Gt5psJVaVpiEJ2CvZtIWiw60hYSEpYwZ3T/BrLV/B8LGhyrQja21a4mVCuurgnx
Eh6noqk5veeEzGyBAc861o04HuAlEaGDfsVkDz2GOnssFkMY/zricIF60j+siJRatyMJVa5tEqRQ
MMEIa84wehy8TXO1Q0fBmEUhC8sqouWgfgJdp+yQ0b+gWxyccmBVoo84X5i4LHBWpmz51CFAtYjD
H+sUI9QehoKOB9ai+pEhkQJe5xHaYyOzQ+Rdaf9NaMxqDC99wF6ViyNC/4PBAHE11jFZm8sStnzy
0FSj+YINekRmtlEVCwFmjL61eksuvIOyimasK8JwnRCAMlhONZnyb97w25hnDFa4K89uyTnI5hY2
mZqeLeEpuD+JuYOzOO+HW+ueY+mpFs8SaB7dwXhI04MfvmT5nJNe6fHCldx6Q88KkuUK5QiEggE+
ls/5w8ywkBOu3G880/NQ+hLjq1q/xvAhWfuKNdpg3kXUOqw8Q1bdWuHOPRCfM5k5tcz56HNvERjJ
/pCRyziah6Qvlj5Tr6DaT/77XETFVf5GoXkdJpWsTyxjEvyzcmpG+IQpXTW0hFkpHUXCZ8xzFzez
rptuMLAe4Dmj+uib+ZbMUct/hIjlZQXdoUA8k89/gdqgTcJVzMywxSdGHtw8YdAoo+7TsV/kmgJY
ZPpCu7uIp99q/+PoPHYbR6Io+kUEirHIrRWoYEm2JMcN0U7FnPPXz+EAsxhgerrdEln1wr3ncs8Y
xWbUtA17BRDdrKKdlgkmfUtl7Qh04MLQkYt/9zUrsqZVnNjmYzFULG6rvxbInOSpAFPGRQ1Q3YzA
V1Wbqqt3ELw3EULFsaeoiQKkmTu7Pg2xRWhbctPr75hYx5Q0orp+q1pFDNCVqBC73Q3jIcjLS2Ql
eHXcB8FyqjJpXvtpQxI145zPYvnRlw+j6TaT53AX5OzCHQ/F6tJWAW2JGGAYh9Kw+SJagLBt/5eZ
8bmx9V8NNVM4/C9QWXXMLjX3bjoXsgtA0XDBwAuxzRbh6YiPulunqBGYmjoeNrot117Y4r5j8RED
jTKiH5wRQDWpmUL06XvLPhpsDpCkBtZzIN/d/tGKOW4H32rSY/VuUNvMLJILTK+ttFcq+ZT9/2Yt
srw1sD0nMrsrJIR9YwIxJqklibcRldughQ8BTc8MGMBrMCUOtyzhgthlTNMcl33hTASSRfHHWvOx
0Zfe8NlynqLBY2cMGA+K3uB7aGj6bJVZ30XxM4sE5/8Mf3Bbs1luyi/UjGctfg9Rn2sfLiUd9Vnt
bjs0vug/I4WwiKXoXq95zI5lCw7IPIiW3CTjJNQ/wb66RKUiVgzpnkrTvkx29pqzqqMRsfJDB/o+
RY436wSJJo92aC2ZCCuBJtDFtiOLb1lO2278AzGTYI6oEagxjmGvv0DmzbNm+b04uI55THKJ4Wqg
cjf5shcyGNAAajK3hlY5XnXnm4i2GXkPPHv8L037ZaK7IdmWVf0BaIvJ6HAcbrGxIFgfWpPhm02o
706xuAvx/qx5CQj4Cb/l9ESBbGhvsYuRiBGIiyom7V/KCtKDeCmSGNAYtRac3CXdiQlAkD1mw90z
Eox5lOYIUYx1wdPU8CXo0Xvlcp0Qdz7kCGVdSKHbOP1C/Ky6a18+WxXgPv7O6cpFDoBF7qGVWOHR
altszJlHrk0dzP568N6RE8S5uTbZiPoqeHE1gIHGWnB+a26/hbP9EDPcgqESsqzgyErcdQ6FKtwn
+j60HZDHr2OA+AxCJ1sr1jE/Fs96hR+hkM3WxiJJQid/0gTAn8nfmNw8h+5z4NO6oX6t+bcq2Fni
SUzHrD6Mfxm4PnfSVhVykaWXZcumN0/kV6L+IPrqscjRoD/NM5IO9moBkpozTVPc73QMQz2DvzFi
atCek+HHsitAxBgHjtIgRFrnp/0uSvbSC7MspWIdtjVDLSsbQcStwUdihpK2fFCYp1Ixb6Tb+4lO
PUWOcAZjEDVls5lA6wfYAxaKSG/vkL9lSAOVKPbSeImQ7o9psV5+l4xhStHiY4pvLYRA5VftaeoO
mss8aZ+95Npbp74WjwH/VAi6zE0dHDJ4WQ1YmPmuRVuknIrdj8kj8IxPxy2vMkI7CdO8JtJRX1aA
ILVMIFcGVo4JORI5fM+YO08BapWC/cfEODqh481VdZ6TZaELy7SZxBY11DbEcp/iPSDO7t9EE9D2
3b71UlzqzJp0hrFhuuedIpvTZlJZPami8xFdpjwaini9I1PcyfKXfALgcaRSDQB0LpiWQnObk90h
toR7eck+HTdO+pSSoKgeaSAIeViEyBjFFeGePfN23I2EsLpoMplhjmubwX0LVPPelT68FzvxoTVh
G5lYwJS7ydgaJrqNVw2X+82oLoWxKvH25CTKBHECs+fGFdrNqCK++HP6Jv4QbF+V2I4sWtgB43tB
meERAd2YXwUu0rK9ON2+zm8tmoDxt6HWrisuo+aNMLcHukWiB1J7Sc/47pmwj/XMbUFqR1ucUhb5
DQe2kP+jRSfzYxaXpmFPYfiG8h7pppnQWZwVc+hbVrSu6tlHr467wRw1FDKvBi1QEr9Ncb8t6meV
skVS+5KMrYTtLKTeTAT+aFM5XJSBZX/gKhmZ6uB1ba+CtbNFZjEfoMEHZpHbyWY8Y1z8UvZ/M3jb
Bj44jncics79uGntW4XIv3VfXVFTfj8l6rGNTpI60NA8CuzH0Lx47ZMtWa+Io5e/jjJdT3TSTvlh
6hBWBYnbmFtxQlYFaMVUbRfoypieMvO5Nv9C1hKa/louKPvh4GF5tLN/Vpcxg8sRcJ/IbCb/Ojbp
xPgVDSlY5b+sJLQNJgPl0tkVzykJbdi3o7ci2ZFkxBQGIe9uissDUzo9eCrQQ6TYqTT543FITDST
dXOru60JVhgHCCBzFDdQxcA33mO57Rq1zsPkVpDjpj+N0SmcPxANRN4yUW/tmmwya60kqaXeezc9
K/tcUYXDkN/O+Q4WC2Ym08ahh1R1UegF+NYzguXfZmYcHS8eM3W81Ips1WSjOe0W9WYPiSBiCh7k
FMd4t1CZ6QaSDzjWxp8OmiYeXNybvl7uo5DtvFIHET2Fw3eC6t8oDUqK2HdtNgjaW8tBrmNpddTi
5UQKsPCn2Xx08UWkFL5bnGb7PjrPwdWtb5I4CCdH9QMWtLgwMIOajMKTdrZlxf2lrGWOBDMdicdv
ZKxTYpKCN2c49TnSIQRBtgdQDKV6bF21d89z1p76iInxrHhXLG2FTot4NsfCtrmqWPjlbCnCXSYP
EupuoRtHpbHAtmkseLfjZ1e/JyAboOhsW20m6Lndpg3QrlpnhgxgEgGeZDCrm7VfxTUrth+XRgiX
/oNEtMB3nbR4UPnAa1wlmBm4k9DcbgDtOGhUnQ8LfE807gPnUAVv43i0Ku2X/fktb3JW0Q4+ey4R
Yh8EuaiKo4BwtZ3jBpwv0L8KZPAaf2kDv7bYh8mPHn10rNBGOe274ZDXA01ovyVs0+8N9hLU8hG+
i4HBYEniRJFB5O6y5jPWIsxP3jqNnkrPhTZoS6TpTKh0p9+5hrdfnt7ys2E2QGw5WuWS6dj8Ilwa
b9ETWZ29zeyGjeRfh7CmxMKToYKxcuoNpBhpgOKt9H7d/hSPHVtCTGx6yArH2yDu/Bcxhgv08LE1
0ZUpBnwB5N+6P83thLIEID8T8Q5jhbLJLwNME3jcVObYHAfn/26VLEB6MRU4a0k/2JGppeU14np8
NM3Y+BX6E8fAp87N27PnpexKrOY9h5mEP2Dcu8SiGboFlgBHx8iPMTsPqVX75fzqMOelXFb3GVmM
RzqQbsC5pkRE3hgzxzcNXHA8aanZHBDArGXj7KIZHhJku6qV6KWX2chLNIPpDuVG2cSJ4v82+nUt
bvYYbggopJV/HXn8DaaDPTFxhKG1zi8EBmAd0SlPCESP2dZk+fCHCY5xWhPcwiBbl6OznYoU+4mc
tsoxP20crSmbKPemFcxkU3/AappxeCQo7gMFGxOnTzsyfwRvbCL4j1xebbmnHaM6Z+2KcSXgY8YM
t5ItR1FTv2to0mqs4V1wkN0X95ZC/FJgYEhz0tukeI3YfwFFw1UhNzMp8GjNA3JsNat8zmeTYOnq
DWdtNrXflQPZfyygGRTYk8gYRBSZRMFaa/9NAtCGZT4q3s7cXdTDap9y0BR2RmeI6YFHtqqGbdgy
n2dXEXOd9zw0RY1HXO1bZuhD+y/rnggOupAqviIS+0Fi+vaQWdn1dM6d1wWyILzHFB3BMAeYdruV
myJ0axNYTx7hEhZSD+WFZ4fthqy++YXPXWHuxfzZFxg6mU/V2bYlmc4rpheMBqx18oVkvIkQGgU6
I0ucyEntHd3sKMCXOZXnd2l0qXpmbZn26daT8dADrJX/QtajCi9mxgArNlcmyFotRlSfF9sEU7rX
75z8sUdRMWZ7M+7WLq+ymHcK3fZUnDSkIx7DOwOMcz58l3TuExobvcfpDRycy5y/u7XpjAvsve1c
Y/AlhUFCe65T0NfFrYXzHiwf78gfkaBMtycEHFOHfPxcIkgnxvwh9sQhFhkpMvEqN7JDOjNdQSuK
fqroXvgY9mTdwbjiMkFdYOrK17JHQm8Yr8ExL6sZS8xC5OzWUao/VnV4qSfcP9hkOiidjtPu9IHp
r51T8tZPBETujMXOa6TXTI67EoOIhaixYHFrtFeH69HTaXZ7uvsqLIkb00ip/8umdHqou/4ShaRh
wpDzhEcL58MsWntNtqaz8DWTKolONGBfRG3Vd6zHQipJ+yXAWhg0nKKR26/1ynyk/78nIdN6F7LD
qYNMTRG19hA/5F25MmlTNSwFGdk3Uwe5FqabY4KEbd21ZsJsx3AFdKmDb22a2l6j8+04QF7Nwe8M
72ugSQ14lmNL/5vZjXF3sG21Vq5hr9mZY75ZCSzchUl7YCbvsV2+hjSZOovdNjOYWfTbFisOysuH
vv+V8PvmisI5rKBFMNdXzkUf4vWI7DtFqAPBebs4s5njbU01sPukftD9Njt0hbOx47tkrK+RwJhO
P3YEmdf8nip0H/9sFxxNB/HajE8eqmZNpi+jM35M2glh32igfXRTkt0gSPZ+LspXEkWQtQ8DTkZL
fRdTcuyVt+hj13lZ3h15bwsbMk4DGLtQkDBg/LTPXv0i3ZM0C+Rbn15NHNaI51DB6W7d57Idnm3E
3gFXdsM9bKK1614bNFaEoSSwrrOXQcpjpLxdZjbIAjjVsukSat7PVEWQ85Amj0hi6hDn4q3zMGsW
1L3AnQgGNmzkksZipboVvcZs2z5ErdwNccAmHWVDBTqOlAfMuyjzW5x6EW2P9QOrdVXEtK6LqIHr
EQ61Zcd0uO+G+Z4wnTKSr04yao/tX7Jl6Z50wDYsOxWmvqjZJRNZem1IHGtM/3DRee67DvgC7o5C
/ZsR8waqm9jQ1PjLQSOF5dXIsdxo9hrFCH7+PP9mVj5WZEVmP7XnfnvRIuEisEUf1hbLRFYF7Gu9
TcFwbcLCNjQoqnGgOZ1GyMilkzXf9U5D7Wvy8piMKYohv6ZL1mdAuUbOXj+8lhyVVc8ZfGGNKVi/
heYNpHzlPZY2lUv94uEOiulewqPZIYwhDKCwmD9/xNjDTRUQP0IfzPY76hTrsJMnl632oi8aUD3/
TtVXbYFUVU9Zghh4wArMeb3EYhQTmOoOPAhBQDqTulFu4dzT7sd0vkA0qsjdDIZ50+BjzAioYHSv
e7a1GX41h3s5yEB6BtFuZpsdLstfHoyG76wG6Sci8RJgCugMAVV9QNhr7WJix7RKPs5RfIBXSKjY
8nKT7Q329ZI1BH8EHJUxmnoLx57yQJxxlXiq3+qLxBZRDnt287cxuwcco5VXb+bC/eiTMWOcJX0q
P4LgEpaskDuJQHPgTKNR9eznMWRYwOB3lqiCeBgNjLJjeG3YrvM/8lx+kTy1j1o44DzXTGQxzB9c
CER1C+BcvFv0hY2xHlB72xXZ2TnsnFtNDkmD1bDEiFS1PdxL+VDmX7ONq5XxbmN6uN1IRSubrYN3
QWbQ9d1DjANRZz00ZtW2xhMtsno/2TEta7TRWGyXxjGdngPVHhvilLNanEzsGVaRrjL7FKTZLiIi
HTLfp9m3h8w1gWB0RKMekiWHzr6WwmAViC6VAY3RZ38aW8VEaNw80NCzJVn42PCeVTYiL+RIBo6Y
gbFjlFi7QeX7ukc/b05+hmSSzJhNQr3nIGk03MgvG8hadfU59fItdSZEWt8FE0gdcK0MjFXcfmSF
eYpt1s8cVqnXXokrX5tsvbvaYO05nwG6PUQMKCoBC2EozosqPgGwVzBwAFd3hfhBCM7dtWmSW7aJ
rb7mMiU02DwabrcFK1AXT6PRLZkjP0t28kg9W4vrGHdPOjVPPkuKutavPWdPGveDlVYvbTjQV7zh
3QO9mm4kVUtRVRvd6vcTxYnXBpDTXhepmUZV6BK3aFDd9djWklLtB2c6WsL1yz73q6XrgVlHOU9C
DPkBLm8HO3LSiWMQ63ki3um2UKWIbYywUAzRPVKvKtMvtocMmJleO5Gw9JyiBaioD7PpGghicvBQ
4XPdexq4M86uiQMtxvWXB8argc2W/UTUkf3JvswgCpZwv22eFNvgf16ovaHo5UXvfatEYREQnzsX
l5jBllVvXF6xUvvXZU+WEwONZktFvukQAQbBGTiJc9UwDqyzvzGZtyXNUqsHRy+MfDfNL0OdHyrg
DC4ft+KAKMEc5fU7ilO6gfbKhx+jkbIQzfXdfLWKx96iBHEjdtcUVRoUMrehVsy9c6uCUyCTi+zc
dTrSt5GIWGF2ZdsTJ7U/VuY2JrEwNeKthWjVS8TW0OVBRWDUaIMFAwGdmwQTvBTGCdhs0dwtCgnv
JY6wjwYOEiJyHEqanpof84dljmtEqwEffoNsixXiaqyKy4BTUwHkyQPSGtgaBharAYpiyXZj77A8
KMsRrSD+fdp1IQVxJYWfNwcXPWuKyaqEmWXjdgfyAeXYD+DSOBIeS/4W0qBGdcJVz6iI+ykvk6NL
KpWs1YlCEkVdcI4wu1h9vgkj9lWa2umT3DVtuSmpywHtI9dtrm2gvdS4b1u2AiMG6JlRyZRxFgfd
hkX/0DMLESGcOX0TwE8R+cA7zFZ2Y/JfiARbSTPdhRZzlSE4lGQdOQ6kJn4ox8JK9uq05Dcg/eQz
SHTeEXx3JTpyFzOq9R1Un+QHBvGbzsQhV2LtgWLIgUt5xY7KyI+C+c1zyLYKB+7ObK2wetvmVw0o
LGSbP4h7lq8Tgc4PPmFvVathpjgMnKfZ1hgREEtjA/9BwbFoReTEkCsHx2UCIvaGbcfgNejVR0vS
ZpKha8xqXgWkzrAhAuAfNcIK5AY7a0bInlKK4dex4vRoO96PaX0lBVW10m6e6ZwGffQHc8Scrm8m
Sv8x1O6aRyhF257a4K+bfrJo3XI5xmqpj/Sj9DQYaJ+N/RLP3kaJ38H51ezgKugvlnl9U/2ZzrBS
yCTGVDCPNQ+VS5+T1hsQfGsTp4lgTpDxVzXMZwMu+ZixOaadTDgisPFq7HChugHZ69DFNdCH2fdh
/bEqoJpIk+p5RzN0d0IPQxjWXabEjZfSyQfrpAFa4Q7zu0Tu1GMa7fToNOGEKcPRDzUGm5V10M12
X6bh0WavOtYvVnPuRjY/gjFgEFg4slmjYndwIA3hsTrjwNvpQkO64T3DCoSxjbmSUhxFwy6z+kfF
7thN8CxEGGcNFzNRTj5KsJdoPXSBZLTL+Z/SZlOn9b95GveSyYrbV74zo0mTHdcFn/ZErgIgBGDo
j1NfvUo3PcTu/KwMZmgy2lvYwAsIzL1gXjlHxx7dtJiIWnVAMjiJD4fZH8c35U53ij4mpGKTeNBq
TaQQVgEHIrJz9AspDnT34MGaEZjfFRbMLiA7o6jBLI4MghSqVJazCJKNRAd631wn59zRM6ek9Iog
/2ugpj8UsfmsWPJ1BJc0TDrTufLzUjwlSBw6zyAS9TtSL2zJfalhl4Ds2FQ16t9l9wBrpnegyZnH
ml+tNVhHwYmx5jy2rFwszogBke8wQlkJdSTlybkpozsv/XmawzfXTrgnDCdfjfqrzlTeqF4ZNu1k
AXgVQVTJjipDrKVVPwWBP4Q57wD3/k6lD397GyLyC9sPOkGqV/VAoY+xCJnpZQgptU0HRUwOyghP
LS6jFNp9LI+F/l2pfc3dyDN3tCf3rpPGXgOHzkY+gSXKkC4hmOdj740/bcLAHntbQjZLSCalrjgl
wfdO1C2u/dmWkV+wGZ4KnK0jiyX9YYnDaSS3EXq+MK5+8pHsToemK23S7YTvQDCk7kPqEY4fF5ic
7vwNjI+0SZ0CuAg1pIMy0m9CXyietNRA42zrhiwXT2myMsDMtx3dKVoCG31wLH5sBF9KCKyWFdYO
+KuW+TSK2l+msLnhdD55t4sbC2ydgn1xH9s3gbc2ggcUTAe9ot4VXPYl7BY2m48hb2pV2a8kg7wg
4nwOWrw5TrYc2hE0veiRRudJxrDwWPy15lpSqGqE9rAie9AFcyuDkUHOcDMITV9o+mnkPI4mMJGD
/IvyZYXLb2ZjgbBYOwPL+FDMBEaEfbWNvh3yzqRtx6y4Vh7zpXDax6xfPUy8WZwflMVmrq3ZNWer
lmiwBseB5lT7TCeZD4/pNNBbh/LbyIfXmuMm0wwKLgv9mylf0wqBI/V1kaiF9cICrDqa6prDOclV
/5TO1sZtwncF1NEt0uOYNdeejYGY0r1W87Qt+Q8VehkzeeG3uTXyXzWPp7CWDITKFYD9TTHwqrZE
TsHjM8ZpM7D9NxaDkHTfrJDGdSwPOaCIKkWeYnq/bWpHaFY7YDvySgRhhKdND7LXmuOGKAIE5dH8
aCVg/fgMCyUI/so35eCdOrxiYu7vIYX3POGbSsD/lEDyii2vzF6OCt9CO/tE11OwM/3WHbEV5mtr
UcHpCv9BygPhNOjljFq8xfUzRjMvcfblUKBXpyRM9fRCisOTNXyV6evQz8fK4nys7EfPFNw9X0uY
iw2Ur7TW+ojlD6yzaL3jPE57WVbA5Dx9M7SMlUIs+6r3yApApyhaqETZuYWy4KUetgfK5qq6GTmC
ljzyBRF7TYI0wmV+2nZHUzpcIYokk45CjabBRrEa9Pm9nJydIxD8OgCIKvsQZq8iQIqypIgQhdBJ
71aAS6qGCQ/BsuirsSAykULBpUx7mxinYXZeVd3uGtM895Hrm+wc7Txc6aI8VHLcWnV7zNoCGRAS
M0aWf1WQHYeK53C5BIcG73C6tQi1MicWItLZDmX9OiT/VPY1t8BNqmIL4JtjiC1T3m/NWR0yMeyj
ZH4KynLjoXtmC8TkO1lZM7YvnM3m/GgyAws6ueFiRt+UwTYi5lL/bD2y1b21C520EvJsNOxJErHr
kKtk6SkKuExUT37vDw8Fhh7S86AYjzMtFHRG0t25g+2zisFUQnLvlb0fPFiKLGEKiCGVLtHmMDac
EoMzdri67PwHslnCKPINspYwS1hy6RoWlyus6fyShSUrERaAIWm2ohhwl3knkDRtXzwHiAe5a29T
062HHDuBrdiNUPrWAINm7SujKzWQYVqqekxD149j51sNaDZEs9OtmQNx48a3pQeJRfNOv8UaIWXZ
1qEk+SxRxo2IvWcxHMqoRmL8q1oU+RKv5iJFaNG+6GV/yQT2FF1cTOn6dl3i5BoPow1yPwlJgmD7
rUn9VHvBPjDlxu6bq6Y7GOcgdzBRlZPCkHZ2SAafXb/Twdp95Hq/SUsOU5SKKRPDXsdSW+xUgxKW
ktuu6q9s+KyRSOfeP5vRdlfMd29mvS0Ln/A4UpzT9DPhRg6jCVPOGB7DgQFt3H45TngrWb+vU6fD
4hOwgLf0YbEhJRighf0q+4tb5iflJasxu8nFUo8p0Y0eRZUeMhzCPRsgIAhM2HjXhoHz0bktpJMc
zl8S74rqPZ3jo2yfLQgyUTKdMHv4FZ4GzxkvaTxj6cQJgGjctAZM380qHin/FrDA4H6USAbMbrhP
U3aUg3EziNkSqny1QmZko7Np0QM9TAKeIFBXZ0ANSWEZ2Nni+J+vYTgD08iuuqzQMpa/WhWw7BuY
E8XfelNQ/g08dF1ng82Jx3dUdqQhKeZCTeQy7LDqgBiqwI8jgpRIs5TAK4oy8QValLk6V1P+bOpk
XKE+yePsyTPgEMhToiLwVU1G/F2iUYxYj2X0o3JJN4uoL2RLU9nplgneYcQh2ReAXCr9LcyYYk7N
ojYGggHx1koyQjCQ8o8/ncU0HVrdRgTdQUwO05/STyaFIR4QeGucqga/kFesg0EZ6Gio0mbvFOb9
1UICHHO0aaI9K9d5LpPoLMW0NRJ7N+Qd92eHw0ISX3Oxi5c5eNImyplRXlpXx/qPiyArn+PCPE5h
s3dxb81ojBtDe9JciVWSwTBRl2bfXRKI03UIk9+bvf2kkDWagK2XmTPZC4mGBZNuSqu7k4KsHC20
QCB5EKO5qLNjMopV3b97aesrmysSetwg61VLKmLEMcSfx5IJEXeYHhcjelUKyL6GT32+IL51ji7l
J122tzX7rHFZD0rx1BN1DkYqygBKkhFkj3SGi16dSz420fMKBpNoJcaZAi+0V022aMnRzpkx48UW
MzsHuK72lfiZCI0w2Kulsdh7UFASgMXwZ0jvNvedMe0qjd8yMzBZoD+z4V8EEmDvFIL+Gp5D6arn
oun+EOHtmsh+CauoYbpAL4YpF33qgMIRam9nFK/uEusdI9bskFHFSx+Me6n1hguVH1oLzGW2x9nF
x/ovpU9rFreLxl4j1a1PQ2sf+yC4a0Xzy1FymWr7PMXFnyVRBeVoMwW9ojNDkErYmxZkxPeuZzDo
MRhWdvSNGTcEKFXQtnLm3nYjkxe6+yoWAXaTYX80AufYJSWAXRfnYliFLwyS16pQeLOABT9wpz10
Jcah6LPX3+vpVpWz3wcJezqCUodiv0Q30VM+mGa4lXL6bVXNqUepWtUVkZ5Q0fWc6pj7pIeEDokc
DUxDDzhHhM3E2V4v03st3wyTJ6ameDAtCVAZPlIAlUkiERkbEmoHOlfNZRse1e410QDlGfGh56ya
YDvIQR2t1DxnBO6AabJQs/OTR4D4elV9TKXxannEYdPua5ncp60FggR2ZaDbfuZqOwaYK2rsnQ2V
KnaFr1EIM97bDsZwj3NjWe/hYMDQxYmrpc0hiicWGA7DpnzdKvaZaXtrWPBtQ978fBi2E0epQnow
Nda5AYjfyuJf1w4H3aHVzuz1nJanDG6eyfI31/6C4p4Qhcd4Fp82Jh0jJ+Z3RuBD7BHNFwND3PwW
ak+tBduImzOPcXSW8b0jx8cuCsJa80MSDju3+hqo87tmXvX9zaG2oVvBWY7wrU2uJf4tPKmAaF7d
YnwvZrRAA5Hn9o2u96PA0xfphm9iTdbSkmlPA/cYd4+CK8l9rS1ABTqsPnpULVKyeBF+rAdAnYFF
HpjTPjaqvCbxcHNy/arlUIdnEygJuEfh3Md0+GerbldOOxd7ZFVr67KjBrRJ39CCj7JxVjO7WZeB
gxgwezKmiicdWcLEN93qTBvSn0hziUVafAIi+iGI/NpP+M873X0Zyv6zgVv2EDYLIF0/wuKkVVJw
jebcvCKcvcoYSbw24uizKVF09Gql6YCvcnFvic8Kh3TKB5jhhy30EebbjAenKp8aJznopBsZMviG
AP/IIh7ur7p6mEM6i28zH54rUz5VJnErZBoZiKpRiDxzMYxMsphoaShfo+yS2cVVZ64XT43GpDzw
rbo42jlpnyXtYYE0GpmJrXmftYm2Woi71uon18TBNqiWgKPIN9HEzKZ1tnLXV2HsNx5SIuQ69kCl
FRt3IP6QjGCTMbE5j4LJZu5wOHQhuw8RUUPAvDGa+hZX1lYX7ktR0di0ybitO0WNaKEqI2slsz89
FAF4u34jyhPiR56dLnQw0U64n2GuZ7FuUysgYVEaYe8BgGq15A51kViSt6GNUBvR/hXti96oJ8vr
bwNNKANN0IsGYLixQMYOOY3P3m+ANLUM7uiFLxlCEJGETDGbR4+vutSy+WH0CMRzVUF3mPp6224c
atom1p6ZWhAR2MMWxgo4DW9FQ8+MMbynwY+MHsgSZV9icyi2cUjPMrzRa/7SoeITQmFWlQzHKoj5
KOSZPDKjl9ZrxboixXeZjs2P0bP7NMhRqebVmKIkV+Ojwa5Tg1/Mh0OznO2ncNw6ubcRlo3HUG5C
zyWYGlgFlFmddgWR9HqGAKB1xtrB+yOhvFpIVRzGXV0kb0Of9uvMXWLB0KqU3nthgguk7HCahv1T
/Y8b1lllobvv9Ir+Aqd4NHox/vUFSU1bvIC0GyVufYpmt3TOOPEIvw3wkxWAMf6aDkZW/p63JSWb
+Vhb07EpnWPZzOcyS5+zPvGDDO6YUVv7yLyHsIDMFiGsw+ACCbrFNnY11QYCBWk4OyYjT01oropl
zuiVJxbev2kJBleC3SoikuGyuTuh5ERjn8XnKgShnhMAkGoueyqErwVn52ZurJvknA2DAllliWcU
SzKGuyyGUFWgho5lfdTq9rkvmjNBd9uSUgJolPlepsglyrhjQ68lq6J28eM68DWMTdFX9KlmfnMG
pq1DeWEqdsbvglFAf62NTqDJ4liXHb1TETv0ktm/1nRKMi5c9rWiOtha/1ZM+ZcXD+s5d46tGV0Z
cTNTAs9CwiRwX7XF/f7de6zt24owxobXELM2/yIhItiyeDfK+aC65DdXGWFm2jFBm26XDo9C9Gz1
SP/5jywvmEi1TbDVJaOiTB1tSqLYRZZYaSwgQobvDb5EDkhiRgyobjNZwU3CwklgSVMhJa1LKVbg
ytar4KvL8kf0/buaHANlIoc1wl+RDE+lAfi30GZfT1Awe5N1D13jX2+Dz4yRc02UaWEvUSlSSYMa
n2rmMeRIydnxHsaOSWcOKya3u3jtink/mAMR1JjK7IZFgwefGD9PgFWtavOzEZQnZ8z+EtmT9Q0+
tlDlJjFagv3sapsPxItp8SEjlpjrpjhQp+JqQPqhu/ucnsapP1K0gc2sLrWAby0hYTHf0lNS61Nv
Zcn4XiXCJ+iXAh/as0Vad9XUd1aHGwOGN+FKuJJC8ZSxS5ytbq3pyIN052wI6stiwlJiVHs+PERk
2mZYnFFJ12wZLx2H2TgHEXIZCtY670+GMG9FxIGf5acw8bZZLv4SDV1PhRrIdQhZNxqFK7zcetAM
kdzgFdXZrVGjDC46IolGlWmWgYgtfbYRlj1M7EMzyaKNaR4CRLz383wfJeTARmkY8YW7namuR4RS
ehwdpWQdlbD5E3qFoHi8RXV7jr2bbqR7JfpjFFnf5IVtCic+loILuRIno2X1bRJkJdHHAadUZbAa
3fIj9MJ7pSZUafZj4rGnn1ioE3uL5gRAAeJwK3/P5HxfPqpiAP4miu1/hJ3JbuRMmmVfJZHrMjRn
IwuVvZDPLsklucbQhlBIEZxpJI2DkU/fh9mbbqBRvUkg889fk5Nm33DvubwG2GOx9rC2KhhdJonB
aJv87WJAC41QD4MYH1JMliLiisjdex+Kcz4uhzyN6GAcTC/p31GB23Y818XgZ6jZ0OKk6mKE/6LZ
Y4mBZYmDs9CEkEfQUNyosmTWHdInjQ56BAot0GvO7WxbB3dAMTQTAOdxk6S9/zTMBdcUsBRjXQnp
valHf8ve/BiUpLRRJ9/URHXW9gAwnSoGBfk42O9xhECffTIR1RFeO9xKkIaroLtYPoMNhdkt9ulv
DXU6pmuiFHt/mzaYUeasutMWRujeR53Xjxgh61UAq9PzEsrXKifQDovm6nFCpHLSOHw6y/5obfMy
BKtyRcUHK1p24zR+ykDwvdODlOmlhLeLbtHedri64PVcxcDyXQfecx23x36Bv2Un52DQTwt/d+Wj
SqmAQadeikTjO/RBX2Xzs++G1F1OzWKvfB0aRq5BRMk2PZSR5gSsnwZ6tQAwnBvXz0OSv1hBep6H
5bVaBIso/DdN8VyBTVAe8AtW12xhGCmDrbMA3hM3h50TAAPWkSk5EUxIgwtLBn3WePWx+9N17cNk
pbqrY5j7O3cq731Co50IaJ41RJ8hPYjgkE8HP4IAh0rTTN86fOfM+LDj4dkOGRATEOLbz94SbDJF
Fz6J6wAUaaY09YPuKcTBFNTORzBHjykjt4pQ8JYuBQXAyemewMxin+h2rvdagE/h6oFTxboIbaAz
i8tiEFOMPDFNJV8zlkcB1pTAa/8g0XpPZY5v89WfnCdcOn9cTmKVPbOtvrS5f/INXP/sl1/yfiIH
UT43bws52Jvu7Ar9S1brW9s194QY4i599eySDWeGvqwIhrtcrjEvqMSTjDwB0ssii2G7hwhUzb/b
mA0Q3lYXWovAFMgG+NHMPFQy2Bj1JnyN666klwYX1zqn0YlPifhR8AH7Xh3nACi6M2iKVSgQi+bT
7WG1jeFrqz5MwZ8omd+yEXU0U1IbEIsqSVDGXGo8BlsqJWeE4KaZW3xYcNRFFXQieCFFDQgDVPS6
a1h+ZTlyjzj449uclTUAqwJUIIGCgNFDDzeY9dXRDU943ItpJnZ6uFMFqPE+usfweImn4NPlWmgm
5yNs65sOjsMU5q+z7ZHW/j116lUmAK6nHlYmcmB2RXY9HgQ+J5nd2cuIAwkrmRuhgChKxcy0PCtb
MKKKVrrYriEYKywJBAkIhzH5fW6BjBCddRTBAGqRVUZGUKiJIUEtVKpwqR/yDjWaH2ZPU6IvfoKE
1B580pEHojnZwbODQdVycDJ9m+Guld73si5bguAB3wb12e/WBD9F2D8sah1TozAoUz+iI8Lr1DJP
mabvGXHzIok4z4T31IQd2/R5G0OGcFmTwJjW7F5dvEF9m/3opkYqyUceDfOF1I29Qa7GtP80I73u
M5ITeESsPnwHFf8hOnKx8IUp5J2VH22iEaRqrbkvqjm4W0a0tn3Nnr6vD6inrG03szrJ2UTXiLhv
OlfV+DfATBdVxnlYg7yB3S7E7zKZkR5G8VHOw9HK+tvI4mB2BOnR1WIehCnBHWkqtepbhIF1Vzds
zIIJM7Cq0YsWCfmBY6TJHGywblh6+egt99qV+tQMOGgdCtxO/8W0cU0b1qzM3Al6itDylN1IDIOK
kLOMByyheKZK5483Y1ibpfjsUMRTAgbVzfpwhPQ5KB6QLRhgIvXIcNN2mR9wTF6XWhMbKO8QleA/
SLOHbkWK2S0bMGu6eGNzdQdG7YwFQDv0t5OBHDJVzpnbhj5lRkQ9BewZJqe4AB2TACRAty/V8luo
5sGpw2uTM5hvW35m1H9PedXcOUl99BrCraV+8vz0LMhS9/viTYNkmLASVUStIQ2IfvlMwzpKdj0J
gF8ZfXLoQQYugwCrGc57sv3WqAYb5pvb83fPW+gAs9WclhIRupAKWb57n1nVc5S0XxEq+UlamCJc
PHVguAIAXsRpBS7ZwWVGk2GXP2CIt0vxN9R8pCI8Ayi7mqn+YnrwSBDEMS+5nMf8GyaSux+kh9wM
sB87JEbb3CcRi4qs9E85l/fNFH15QJp9SAUdJi3pNz+BZ38MxXJmEvnkm+aQ9OlLEy77yDEkqgrm
XckYYk9LzkVpUREJnOogqggT2cR5/+K3+tn1q4dWAaGkWkWVQmgxyrF8IYodU4BB7xFxfRaO95mP
ybYt/ee8Q/k8UynMYKHyYkJZhzLV2GTnhWQf2lhEQ6d9cbLotXSgU4dN9OJZ7isRD38mRh1Gh5BT
oUXI9ATE4y6YRzhm4XDufOtkePmTsrpLmu6e1dQutPC5SnGZ4nAT2rjPrf4YZ3Dvcs5vCmssqbTR
gfdResBO+plwNA75Jq4YQPsYudHc2UEGES/HNu1CQIwb8thFfCxUeutYxcPs2O9FTTyctvfEH0Ck
WnGIYFxdyRQ4QGbQjN0lGjCqgg/M7Hw7yQcbHqJh/uM7axCD1T0NkTpw5e9TE5w69zz5vg1opPTu
AxtiW50+Eh09b0ayqvp62DumJFOLqSbKVHtGg+ajwJ1MR6bEnO9n1yeARu9M2d65BWtvfk0SWtPH
oYRlGbvWDvNnQYQXjEvH0DkkEwjtZVixXYSgVcyYlwkMTGsx+KRemRGcz0q8uCh8Zju/6zTY4jpB
bCGoBRuykX06wK0zQ+8rxHIeO/vq58uptknemW3UNrroiMn0v8chvPTd8GJsEKy6tn452v0IK/rA
doWETyhLA4XnK9IFR2qD4ttk6qjrZd8pFrZOVh1jzISmSrz91AXLtkrT1z50cLxxzDtwGmLzms/l
q6vJE2FXzyEUipU2wyml1XDyU/dzyunJQP4+ZFTle3uK9gsHUSA8qgCITswl1E7hL7jRdvFbJcH3
v6f8zvKRuWTGJov4m0TBS2NFeqcE1lJiME9haW6J6bsvsuUrtGJELkv4GlZ41fsuPZOvejCQSbn5
MEEZKGcqle9DOH82S/LEjO9QkhrZTsMxpVdDWDk8QzqKwZjG26GuDSx6mEcWpmXlNlcvqF5FNXKj
z+bT7mV5XJPmx26yUF1Np6TjMJ3CtbfOkXb0hpkW5GI2L4xyq6LCpGg1aOZWel29bBon3vXe9KKq
HPN4Diti7Nk7eTWGwrRyr9TEa85c81wFPntb5Ezavc2m8H2csTjGRTGt0Wqcbb393OmeDzCFJdYk
9X1QhBevnPwNBQVRHWZiWTHjkwGtaVlsaOVIF5GvJtjWta9pVHd3UwhknO/8PbnsdtsweAtG9pP2
RP3a0+nfiEi9VTAoogmigDb8ESwhur1NOmtUlIQhT/2PqLBjTzhgAPQAsgmH9jcqkZfMmr2taA0U
R+cqxumzzhs0YDb9tpekx2QqGCbVt12K7CJD5b6QUVg9DHH77XmUMIWD8ztS0722/V88qL+pcjWL
nxY0Ej8aLQUfqwlnHAg+kMEmY/oHCeEl8wZ58ZHC458qBdd/CQ5N5jGqsgyok1NKCM6DNVrTQ2Wn
1O4mTtkdMkbPKnApdX2omfZmWfF3BDUnyPOqhoEsBnKDAGVaDQsmCfE5JIv7PlFvJD/u/DA66/F3
x/QiZnCLnTaLeVryTyD2bJtylpSfIGaeEnK5o5r+deHoFXTvw6BZ4tQ8JkmyrxsszKW6t4b5S5KA
VsgGwPzAnu4hsq2L0dPeGtSDyHGvoD9K+MD4Os+R7h+t1r+BlN/oeaNH+2mex9tATlCmvyBnba1V
usESe3Hkl5dUd8QHHxpM8SPZAhPC261P2sRZp3Z1aNHSkTra/+50+4eiGIefSybLiJ9sN2SwKnWq
67NpA9ajAJnCaGhvDW7Ox9FGYOJp8GTMlBBAABfvmmA+y77Mr23QNhiIFZqskvzS5LFYwOOC8+8b
prWEEgSExw4rvMNwwPS4VgIaztSKrlYd4wFWzt9qYedVwPboIKMAucJzNF9dJGcotVit8ie9M3Qz
4aVZJfefnD5WdagAznQfwbQd2ku/XOx+lZ/QRPjHnODzApXSBqzemB9kKXaQTDf5+AzSP2WT7rBN
aV8XefL1hxueWkXsQqV2YVdvY/WlEvijYu8A0DYkQcnkCGxyaxfVLtbwAaItwuEJKzAJP4N8DKen
AZWC/sSVya6Erc9NM71hSmUAmfV7+GjNcA/SylUg3o8L67g1OmNl//MMIXg9OngEWJ2m9bM7s0BF
pbqmJFyq8UDTjue3QBVSJ+8JNOw4QI99NXoXDnDQYPcsgBbg+agSzywyzuxCwVjS77v+/dx8ZXir
0jii3fwrgE8SKMA46E+Cl2gcq02Ovi5wswdGm7yydP2cppI9X8Tj6yb5Ju9YkwuuiZ53V/SXEtlf
gOMw43tm2ARAoqBmY+gLdvNrZLdFOmF/53bQitWpjfh7QJ/+TN1zL97Z1BMJJuJb9wnj6JbtNfN3
sldZ3W8ceaggnnopVGBMgclJgTSHgZO9z0FwNB1CtBvnk4/HbglADncKwSUtHFr4W8Nk3OMSZcVH
p6Wyh3X537ZvDckBKZtptoyKyF5FfUhYBqB3dm2nst5lHuok6hUab9wtXDrjOnje1Kh8reoNprPN
u0BkWdj9StMzj/HQH5ickHzmj2cz7tH83HRs0NIbQa1UN3/Wv62+beo7315hWqr5Vecnt3/UUEIG
7BsZE65Na1iPNBtZ34/lY2qbDRos+0/HQBf0geM+EHJhDb/Ngubjoqenwt17zsFPLBLKDjQZN/aP
pIkPGArb8qi6/YiOJ1+3PEiUi4usr/jcIoCCtLQp3NeawAvNl34v0DP02Xnd02NeRT5b+29tf53b
P02BmcT8aUg9CGksIuY9RIt1fIRFc+rzC51Zhy0hjhAegNIHfVnXNx7zF/odZCfVbT5PVxsOo8rE
OaApwCHDNYg54TbkJ1qe2/K2jpCS0jIAD2r5PeATSPzCwTtm+sW7diGMgzeNDVLsmugkhlPXfw/l
w6Kvi3uL/QN5KG9FQvV2BfZEnELFzE20W3vmDI5hjy4wE8sXhwAKUB8sEJkeYfyRwC2+MDfo9I2K
eJ2DL8fJ22XJ1igE38elP5iESmZEnX0zNdYNJhW6VPTuh1WYxdajDLgbePrqjLky8kVn62hm+VcY
EC708vErzp8DeVvZDn5F71ivyAyvxgUz7EI2l/oy5r9EWR6WFcpvDzcEdaCVcfS/ba1rLC/ddyXu
GzhQbXTfrY8f85Rga6u/rvWUqatlfuGRrHCsokQAxnbgUCfko0i/ivbYuq/MBX0OEuPxLIEIKB75
b9tA4n9RCB1p4LB2FPdWBiG2u6ti8te3Fmulhk45GMN9pFGj7GwUpuLLH+PnyjkMPl8Ai9/sAbim
6sB1x+LpJpsvM0sp2rCdThHRjeDSm2f8ttvWwoHhsUTKyJqSZDgefPMLEskeYMAmxP2W+BQwAb3k
Y+c/qWyXRIccCMPiPLnmNDL1WNakNv0ao5Ltl4778xiIdenxi4s3Lb7ScN8a+ILNm/beFAIv8VIV
K00Cj8OmCpubNglog39DQ8vGfQ74M+hvA+6YlWhGrCx6B/cI4YP8GkfsHPhgDpAIesc5A7MCnz88
9uqSOe8Z8wQHtkxRXliLoTA5iwWWqfUwcCGbgaQrbzv23+BCvf7WpPcssAuFSmk3TAjgM5Yzm54n
tHpK0V1zPTrRT2fu0vlHu18gU1u0uYpJS2HuSnWdJgdl7TFfnbDm3M7A9tKLGbqnpLlrpmVDotuh
yIHpw2KM7/vsPUl/IjwNJv+V8FpxbI3AJqzmbnAOwAbG9BU9j/eQ+4+k3ET85kCAIrW38Rcm/H06
9921/1pUMss2cj9oYT2o2c6tZR4gS6I5qMx+LvHIPE4oAieOI14xoi3n4t1JGBeS/GYeZU1Ny1+k
OLW0VaSKlBqCzXu3XhhMfpmN3hQ83yreU+OdfKKG0mODRGe+tNOrzTje/y0waKUDuaXPEPBv3G6F
F5QAG5roKdGP9bz3qdhjwHXwg90PTXwTC/LOQemJiNw/43KpursOBaAAAAiMdOiPJdbkaok41s+p
fdv73534lOI0EoeRk2/ne2xedvanxhljoW7UJzv7scHIDNWT0G9SuHS8gGt8Lg/cLuxea94Kj+DM
tD9p8mGFiN6LmbANYJn5cpQB2GiGtJTOabK1vbdcwSE4d6HeTe5bKRzEZac6+Oj1Y0NWifVRI7GJ
ac87wtfQpI1E6cwrD+LOIILELV87JLhc/azYutAtg/gseHlhBdGobV0umHK4xA6aKIZdHC3V3om6
g64B2fPEZddVWsHj6SQuxoTjypIa4DgyBsSe3kxImvE6ADquzi09uZP+Il5NlWcJkDPPr3n02tio
uKxXZ1xHVkxv04jIlScLxANrdPgFR/ZIHLyfvlUC03JR8d932YupPmT0NnSshY4uS7mQg8yfuHen
T59JegV6H2sH3U5DUXkflA0CpGFLKNy+D7sNYkROBqiW890wj2xjmkNfsA3dW1Fy0u68n5nc0pXS
6n8onsPOHEG2HxZdHab64nmYh91LWPtHLYCAu8feQ7gDbD4/evJj5e3n0OvQj3Xywy6yHfLFjUYN
ixt3IUwxVOwsh287vPhYYJCnM3BCNY/Fl/sPh1QH9AAM2hA+i+Srd3BsYcSMMggcBgdwB6AQ5/Uq
hgqmNwnHaUrl0VHtVdnpZ0xiTtg6PDyr0QxtEzoCG8l4GBKCxC44Vgp/vHOjh+ieLSfxFuYsWvHc
jwzKI9wc5erXyILsBPfikJI8Z2coi4GkQOT9hWKX1q+CD2rV4G1V7HN2+1uf3YZFDHzK1VNO5a4L
VlMa0VcmsJp71SkHOmWMniUqXtCHAOIFBlVZziaT0bFf5UV1mj6jWWZvitbDzXDARvIww2nAd65v
LR8onVm5B4KF8aaN3YMfy0MZxgSaxfkf9F3XRvEAhX2ZnAa/fZlbpG4RU+HHwdfxyUnhAs9JRKB9
Y6qtyIbmPe9bDFszdHbErTO1VjRkv0307wkI9JF2ju6mSJ6M26z8wwWDtc8b4Hq80Q35EdpfUmjw
g39KavEoZVIc42poz4NEtDbrGiGpb92rNngPbduALOKRm6qGEVsS2Jzi8MshDuhLyI97U0zBO1HJ
LBnl5O0D48dvyBxYLLg9CFXDThYCIvMbeV4qqP7oJKnnFnOJBIadqnHl+td8nJQ33FoiaTfSI35K
TtjoA8e+MOSln1ruS7wOkdtRbUzzbUahV1YOZpnwwY0YJKaUVhunw0/NYvHYYCXuc+vLdXFRDtwf
CAfoUJuN1TnBtmpZ1Ci2H5XHK+tkw8QgH7rIAPQvIDwFzECh5nMdgumc/e9QoFMHlsk12+MV1617
MI7vHrukO5psjSbKz74vARFFBmuFx+/TVuPFuMV7xvAEr294Wmh2ZgT6s92yw8MZNq/UQ65azYZc
hYAnu2HNMihYUjVQGq0gIMeCXAIMUiGmlRlofJzmf1HjkgpMiuvgXx2SOEUOiTnrQZjVpKzNCMr9
geGJ+pV54XVE+5diQdjqcTz0jfxTL8V30rIf4Wdjo2Ogn2jxZVLsfR5Lgrq3vvp+tYeLHydP/qSu
eFU+OJSI0t4V9yW5XwNaAe10AO/Ufe5lpz7lExfVpQpT0BopaZSccYt76insSy98Q7yD9DGq79lv
OWzYcfT01QnH4X6UtOVhcszBA2c5fmqS2bxAY+rUZ1fqg2tZb9WEVhL5D+KzbJt3gB17DBRLgLck
qC80xxDhgvyp6kgwL/qXTNMv6QjGCsRBoWlgnM8yFj1oFBs3eh9Ll8RgW0IrcA5jOE/WH5g0BoOG
r2t/+m25mRd8JQWy1B97HNqB3Rrof9ciGau0CH6cMDRA8nRFWbCKqNVYU3SpQNWFs086T3GT9KJd
wCxxPbOaTd2mZMGlI1BKDDMIWiEvUVI+4vVL0kY4D6kKfaDAfRWDLty4dR155EtqyBrcp7Jr0MKS
N98xzuJKUyXDr6VaRdidw8d2A/CuI/IYu2znsdJc2E3/njManb8WyktCHOSiHQKkPDHG40fMv7uO
BiI7GeS1HWUFq6vKS3ZWaH/jgaJBVHMT/krjACEDQzCZtg/0uiMcURXqgrNBAqFalzwDH5W3LTzR
0/ADF6Vp6NlJMBNZFptxEFMlh3tFjSwob6eiGuty28rKnyg9Egr9e+0S/Q2qTY5us9FBQkrFlEbe
2S+mvOIWmthRbHXoVrDocNClZBYjrq1pSQvkjOWnjhgxz5vaShXjsQL5Uvw79tlHVDvMdB6z/Iys
YW6masjKQW6T0sSaMCI/Rp4L7CMhLECl8eK3CAXHyT2CnVT0AzJuyNfYyJCtYMWDh7wTpkIfAYJt
ZqP+Lq1jO5/KhfKBXs7K02JGTdmNULq9comkfYfAzGS/QvBhRCcKo1KMgHWUJokAYJx4rAStODXl
n25oA5j92soTc28VY+E8ePMQr0133oYUniVfCfFysfhrSEligq75LHKEfKhTggRpdT1LJP1qERNr
bzIemJjeeI4d+uzcpipfJe2ZzJ8LFycd3okQTMSww98WzXTx2VzN8FTs0AMimDhtDiyXIie9yKiJ
QUaPkVWwAjUcHkz/wqz7a4K8JAdVdGoGLpcm9oxI1e9nl7iMsOD0m3YQ58PgRboOLiR2A2HmEQzr
zmHkbvqxrygW6qj0xILSoGrMg5TUl8gObNvHXI/+tSz3ZTovfHr44GVsXry6Kde5r2/C+KMf8wzD
HQS3OfvJZJhjRdXcrMN3gKISoxlnR3+aRzGvXlYddTYLNZ1QG+5kip0jnQi7Zzkp8UsyI3TGsdDI
NdiWZs6xr7GTT2fpCEWK1pzmkm3yIIIMAGMFjaVwoMe7kUsujKUdW+yHqFHmzcfOgZU29/IiQIfk
NlJS2hiUpwIFeEQMG1qgjFPeWbrYpMmxrct4BD+U9CPqac2SBn1i0Njpjh+xC49Ou7SsW/pArFqe
ChNqMoI0WXH8CQIrwDxD3dGUYvxRlI19342Q9Tq0+OyFpBPNb1WoEy1uaz3ktdlpMSWhvrdcv6yC
7ZAmncauU7orFjSeS6/5GsMhWTKAT7r1fjnFqJG62pZVWUyIQQwW3pY3LmEQgrigH8Odk3WZ86yd
OC6HXRtrZblPJWRxNJwCe8Dw12a6P1TPdcDGsf7jaZGgt815Qhag+lZWM1Po0ywsv7zYK+z7pEi9
ljmv8mv0YVOLCxoGjq08rP6zkFW0JvrqYHiLi6lw5kPRTU5kkIu0KepjyoaRmVmD6c/jZBZN8BBH
neecraqtSVJ0+ChfjDsqWlq8Z/zSEuktu8REJzwMVZYn7QcqIZ60TYtAcLyPUb+gP+uLPagX+ZJY
PhFJxmMP+pRaKUEW8yJrNnKjAyWZMxTlUjRHa4mZDsz/UI9Vt/UQonpHZheOfxyv9Mn6lKTNmvdZ
m4ak3qifHZqkYWk7+y/r9GS553fjUciXpMieoDwq78717XVqAH2ECzy38qU4pGVmu3e+6bjWW45x
fIZ5QD/U9vRYO+aLYX4vvHCdBHZdJO5GtrLLCcRxD82Qf3l+XvqsvPIRZ/ltFnX++FvajllOlspK
CF2pjWEJ0nkQP80MFiR6iN6uj+4yVBFgkb6OhoOXlBbUtFLQ4MqlyiAuNn0aMG81edheMZMJKIeh
qq2MYdjSteMRYWTUw6bNMQ5hlWfR8ab7WuMrFegeox0DUy/den23hBYXCfa4z2hpmJ7yCLvMGBwX
tTcTiXnJ/0q/qiYcUFmSdc/ogismiXMsSI9KnCJsPybtZVTTfEaCWUiXLBN+yTKOUbEkdTJl7I3Q
KRwrQ745FnK18Owwx1z1dbJXFDTEufllzneIF1WO5wI6TWyT6ToyIQPunOiYHX1pBeZeRsyyz7wU
TcDuYuxw8VJio+ujupr9+Vu0IynwSSTeOpR7iPTyfFjkrfDqwmP7UNRlDjopMgmaZmNmQPcwGeC3
7ZIsbtmQNjCAeKTnnccGD5plAuIvLBe6RhXNTZaiGgmTCNhISyyFMtKLNcnqngDaWnXZkCESUWMJ
jqgM0uJg7JD9d+VzmO1dkrjkIcTOIX6boUiYwk2szg99TUrgnUgVVny3moke4SZCwRnWDSBLCcQi
vhORx97cssIh/Y5wiQ+sX9IxPrQiceZbRFmjfiVKpMDc1RU1ZD2sjAadlOvEHB6C6/lxLioP9JJN
ECjDK1XUnHKNUxB2nfY/Lg/0vaNbZf+kte6otDrfqRjeuP5gDUCbQlXtW8/CDCZyVCas5WjD7pcI
7MCjHnVo3zaTmDgveGbbU+22rXfbJkvcMOVI7H7+E8cdS8rMXWZGMjWX49YJBW9UF/calWHRex0x
IT21rPCWOn9Nu6ruX3lVVb6ZtCCxLczsYbpwYs/5GSFFzFltfLPc9T3vuG1kk2x1L7G9YlMZXurO
g+xThIVxCOQJAZKZMMgIIGQDRC7ukCqePQHc1W/Ok5kIf63YR6V3LEeHHsOggl6OahFxTlD42XR2
fSrFG+N7Mr236pY1zcTIctx1I1v9vRdb1o/tBct6t42h92jHcYG2vhnR8sBTCxKavcYmoGiqmWj2
VtXJryVzClwftZzGJ4awZXSoPClRskrZczZ1RYiqTYloKk8Q3AZv5/OyeJvCbzgWJ+Mqn8dQAU5s
nc6Bez8XBYVb1DvfadCNP2Oken6c1CUTwJ7HCKZLPdkXfpn8wXO8tCUOikN+K/qJvcks0doRwdaJ
HH3GVDBML2APMS9cBOM5r4dBPCPcJy4ojUjvdVBt3chpwSJbWhIx4MyIdL6JAuUj3+jdFouZaqZw
HZAG+cWTlfE3DVBoojz7oP9daM9j1Qcgas3mCKuSYZCdR4ewHdCkCXbj9tXJHINOISgi77pkC1tW
20Y69VAAYXlwmjj/hV8EuIrb5wlk+raaUXQ4xMj4aMc/26Cbn2QcYrqydZGcZSyZdiccKEjW0OYz
53VbRapSIkldbxU47hhv7W+lnaLcGEfV/Oc8zj9I4ykwNNL7Yp9jzPtlObH/FdkG4z6LZfJ2i3bK
sJYkHFRgCZzhN1CyEJBGlSIonRkkfcysVa/QEdvvrGwI2fGbOsVT12UKmRmlJYB9Lx/g6qD4JLDX
C1KSNhHLZkfX9uByikg6sCYhKTx3cDmJrutx1UFFgji31uw8BcJ3vZLpZAiQUXSTmLczpwxfWE8V
qBy36KtjrSPFoJFzfN6ZwSaepMfMXmP0keQJJ53lcCGJEAcj37xOdrVtwzHInMgHNI+Zwtrh74Sx
OqcZexk95QTSBxAhcDpKqx6Z43X9ixFIpnZVJeFS4/LxxZ7TPAjvcurbaZP7SR2d0sTvfwD2jzWx
33jNsB3OPq0Rz5XgpvbQo4oU1QKgqvrcVKEEEg1cF27cVATpleLFg2VTji58YOUQuZx4PqAWFE+S
qMoihUOIM5HaxreYke7nsbTaV/hKdb/vacOKDx7IWj/gMaqzbeQJC/VvaqruGIpJdF+BmshQDWc9
pZ/dMGCctQGJZz9lAvBvrwYb3Q68s9mpycsA11U8RoDTeOYXdLteSLky4mSxi6ANjzBX5/ItQoRV
cG81wXjXs7qaTia2VP7N9VnykCwzmBqkb2PKwpSKQMR3YxagJKDhkWqkLOxApzHVQfc3MiVb0dz2
vDwajwBecgqX2YDC1bnaj4HvNE9hJ6VLzEBk6ITgdcmCJjjD6Ta2MvjrLE2+UGJLiNI856k+xvB6
sp/G1jX1QZsJsgPShrCvyMuQzxdViPK/rxe60nwU5XUaG4GubFY2ujUnNP4DARPSHKCfVddiDBx5
9dwegSzI6+SLenDpdiObDe9Yjl6QvCbQQsm16S2rYbeTtjXHgjFxHgMW89SUHUbEdZAhhy6A2BCV
072vxiHbeU2qqgvKVgajGSbJU1cau+EtlwzN/cGHqTu2VVHctlMn+0OGKGU6WqYuUkS/SYUtLVnP
rWVQNUizRa5hCaUpVLQpO3eKdw13XPou0QVG2Pi8iv1sIaJmeEWLoinbE/wdrGFMN/coSj0J+Bie
DLhcz2XB+R9xlmG4bDjzcW9tOUDZ7n638tnTK0Fy2Iz4WxIojF6DH6vAXtWtJb6POCMt0Sr0PdP8
rpU3HWtxSxmI0AxuluKt5TUe0HCVKZo5FA+RZzb//Mf/+J//9W3+M/mjHlU5J6r+Rz1Uj1h1ev2v
f3r//Efzv//X08+//hnI0HfC0JFu4HiuZfvS5Z9/f12zOuH/bP8HJIyhbFJ80SVYTCgtvp1m26qI
e/fmv/9G8v/zjdYf5P/4RrmdzglSM4UqsqBW7e2S6B9tGUZxqlAd6a10JtwmlVb53X//rQP///W9
PRnJ9Te1pYz+7+8dUiAlXcSlageTZvwnxL4RMayGOiSbNiWxhHZghXwUBDkx8mNg72ykidxT6Y3F
PpUNyZI8GsxTvLeQV+WRJ4hKfMJrHNl+fh4Q0yW1krv5f3F2ns1tK9m6/itT8x1zkBqh6p5TdcUg
ihSVZdn+grIckHPGr78PIM+2COqSZ8+eKZYIgm6i0ehevdYb2EaC9sUm0KgRGpRM85aoeUeR5jmv
9EcpY1eJ0iWQVASbJdP91SdYu3gmyJ4klIjxw2bU6fsU+wYK52zelTBR2C/DbRt8t9lmOvV3UurM
dV34GtTZY5C2r4qJkCaxOOh5tMg12JJRp+E97oG+MqCkVne+Fv8sI3sdJiEwkBwfPgGV2g/k+9or
7sJSvDA34bWmlQ+n+16RT/e9pRz2PXkGyejHXx1YqY2so+O2uE16AHwY0QnSCICffnlEjApVijDQ
wewgZH5JUpUH7vRvMY5+CkNcs9k665qwiMoOf0pcdegnRWRVM9l3LuvKU/aFJgeX+IgkO6QIm6vT
7R0PO03Ilq6asmkZtmGPj8S7IW9TdSABQPlFydFrwy3hSeqwmWgDU6xPt/TBldGSacoGJCNLnh6A
dy01nWvKEpE9YIqm+EnWCEWOkj1L0jgyyfDcfTrdnqIed6UpDKRgTFvVNFkdL/1dg3nh56WEfvVF
lzd9fwFl/hXoNJI2RQ1BxuWI0GFmsFm5wN65e4L+x0yGrtnCVYb83K8Zx9DhJKaxqmk6qXpFKChF
Hf4aKy15TDWM3NQ6BKfrVL9SLYJDkEHCZoH7XkCy+OXIqLUmriJvghL5p8jS6zNz6Qd3wbSQ1zMQ
3DVVVczud9Pngt0JpFldKq0vUdnB5K10U2N7i2ogNhiSZjtn7vwHY4zYZiRjmkIxhTk+fu9uROF2
WUDKUls4cu9LT35nQokv2C5mry0OJ/3P0zd+nCnnPU292LQNJlLNVmezuF2UAfRTCu9+7ZU7LfZA
KHpuBnAxhfJTI/hve1AKGvQQ7uHPq3enm/9gNtFI0gN3linJmbY8u9NSrVpxVcGdhIim/LRMKwX8
xTKaNUJeCUD6l6XbhcsO5PiYBVKTqxCk4er0r/jgPvMjdNU2dIYcS8phn2MQqyqEm+BMQblSljTI
XitpNzSo+qYkxnz4U3+/RUMmUrRtpi7wyrMWVcqpCeV+FIiL/lLTOxV7clR6JaeubxE6ss9c4Qej
yiI2UGlORVNNnS2YDRhMMLbMJ2pMcSltgmxnQ994kTn89fSlHccFJMOZsgyhsEwxPx9emhcmRhZo
RAFlodTfg7ZQntgmapeoDYN109MfNvWPl9NtKtbxMKYzQW6qhkJ5YT6MqCERDWoEBNRHq50XoHKm
Iai/jkY5W9sPu0uQwPCOhv6z6VGHtgu7uhQjfE0WVN8HakCALVGPR2DQ2LZ6/8v3XGSF7Mw4E7t8
MNPqsqzikWQqmkWNfLZ+Vq5RAlkjbqJE1eNJkbIQ7IWionsz1OyGLgopzxqUAM2yuAyzARxKY1BJ
AErp48SUBTkIQh3xq9fTfXg8RMDD64aq2irLgJjft8TpugjmM+x/udVuqyFWXmoS5BeeaXRn5vdx
UjmcdABZM6mqLKW6YhqzLrDrgD1yxWikA/py6UUBaES1r+ryzIJ9PCyEoSPbJFQd4g3L6eFYLOwG
gSZAeZSJS8pZeQ4Ev4/JXAZEaCjd9PU6ZkG/LWpw1H+3Ow+bnk2svuQXnpVL7LBz1V9HLB4wcEgJ
BqaUbf52U6ZqsPaaRAxEKLM5VNXaumD/POZjI3DMXRXcK44VABZxgjOr0/HDLehFjeErBGNFn905
BI4MVkHwxomWmhCDuk7+0lIGe5atDmYIyVgEleLC8+Qzod4Hj83YsjEuwwhUG/PhqaWGCoZCRgoD
NWLbUu+9ls20Uho7c9TM7LDtDIfXIc+dlUjBmpNFz0FsnO5p5ePr//MrZnd1EEXcJu6QIfvXu1u/
zoerzkyQg+oKRHeFsFciKstL7B0LVJ10xMdkJ3xQuGdkBmwXSxoD4pwjqAYPTYaYQA/B10BG6G/f
J+ZBHmeVKqAsCKYOBz6hIw8ZubuLplTwwMgG/S7uEJvH5qLb5WZJGBd5YHjOdM9x3EazgoUUHw5L
JSN02KzRSqns1UBaMyMzoawBzdMupNiR73RsHB5EoVSvaaYEAcIVMLsBjich+gtwRRE1tQP7zKA5
Dm4MhdANQIlFDx+NVioFSVAJSGCl8gS3I98R5UII5T8YJQl0AAuYaV9T5Ddb+HBnOmNc6A5nucPW
Z52RZ3U9OCMjDNvzTyLvgusyU8uHYldnfYvLzFIjlFmYoVqsQDMoYLBkFMG9PkYj42yAfzxwDZV0
AFGUqbA6W2P8/y6srAFH++QN6Aq/ApeadzKDFLZC71aXMtyUchl0FQXz031wPP/SqsZAt4WBvLY9
m3+t2vYkf1QZrQZH3lkjwM0pbiwJvKmhyPVtV2KEE2tmdKbvx6497HpiAKERfUC5I1s6/q53V6ua
PYW0hP1vWzSIvdUhRL6gTgTwLIb9uUnho9ZYyiyLso0mhDVrjWJK1hLxUGVO1K2GSMNy6IDZZA3e
HCjbgAmkiLurVMm8syWzvdapwVL1E8ClJAsBmTQr7uuRPlRZeMSfvgPj3D/rCUFsC1uOJwF/2tl9
x4QAaa7Cx3WjKNCC1LSo3/dwbK/VukJ+2G9QFDzd4jgFzlo0bZjDBpkoZh97FmpmqlegZkzxwQ0q
+VrvbXPT2JZyptOPRxbdzXhmUafnTW3W5whbiAzH8hytUdhf5O1tE90VD1xY/b3KTcQrm8Tx3AWu
Znr2FYIPPOrT13l01w1kENkyAFlhlGnqbCmsGweoIQYiAFxzxdjZfYiAd+BayCHDmXWN3enmji6Y
5ogCST8ILpcrPxzSUt2SoXIxwgvBnd2qYDq4WsBkbd7Lu7hR7V8og7nXklkHr6dbPhpCs5bHjnj3
MBl6CrYHWYel15FwwY23gcNcgSDIEQaPen8TV3AxzvTu0XxFo/a4CTZlldEkzy7XM9pBylvs0PWw
VS+pJJaPtYXWjelU+MqKjLKjaMz2zKj64J4Skev832bWgi19eKm1nmlR1TB2i3K0qDH7tt7CwcvQ
NwOuc7pbxys4eE4MWZV5SNh8U3K05kEwOUPk4aoqRga2RJQ11+MbCGngsU4388Elkb1m2BAzMTUJ
9fCSbK9UWYMsOlIxY9RVR0aXiKqtmSf9mSH6QVPM2rC6bZvuO0qXOCgmIARTo4/vx7h8KoUD6NRT
YcA6w4/TV/XBmDxoajbJ1LJfypVpF2wytQFEty6Tugp6jIIuAHkR+3WD592cbvPM5c1vGPAJ+ONa
j3ayb2o35Jz1pd7LONq7XXVm1j5OiyAKoOk2Q98ct2L2bBOtyIpaWkmMt0BlaEhtDhKaz9QZIfRr
q7QB7gjDFS0dhMk31AD0T3Enh5enr3eK1g5HqMYjwDSrKJZiEdcdDh0ntobeTwEpt3ERAFU2RLZH
7gf+hB6m163QpG8GoNrPIB66PYxR+UHvy+y2NuANhQGAZ0BoOvCV2N6DsUgeTv+84yEAx5xNj41Y
gGzY+ni73k1LvibXmo0Y7tKiftxcaamWdF9l9g8Y5aAjrqmoH6nhuRnio1ZJzAGgHXNF+nz3nlVG
g3wc03AEaQaPbTmw0FhK43hUPAPyUgrMglNIXn//YhnEhiawgrFIHxxebKu4bki91kPWV1PzvS4H
qfcFi6nBvYlqPw4uiyY11TMD/niG0uhfldVcV0Bez6OowRUgZNHxWMaNgCJHkbm9UuBehmemqOO5
XmO7wFWNqW6G+2ycNaTaOuRx3WWFvCErd9uBA1sO5YDH20LJE9x1F35JIqlbSg2l4MXpvlWOdi1j
LsaQGeSCkXS0TcA8JOh9HSmKXClbkMaYO/lFAlVxYPhiVTgSzFBUdEoFVY1hlCtCTAKVEoL2Mz/l
g54gNod/zWzN4FbG0fduTKe916bgECnYtQ02d6MOghcHwPWa3th3nviuDpjinL7842mNAfWuzdlU
SjE5ApEcpNSeS+8+TrEvBwZibApPl15ON/XBgHrf1LzIIMWKYmtl4y9z0kufoGLUa4rN6ZkM24cX
ZCtUMXhCmQJmE0OUZVI+3tElYlzYBziSA0/VQbUTdNmZ+3UclAECoP5IKVLgc6vN4gVJCLdXVYgN
HnPQBfUwtN/6Cpjt4LThfYzC2VWdh+y62soT5pnGZ9fJ/lpTVMaJrlka2495kcRNMfEAeoe9YZPl
6xQowlYLbX+lWkACTt+46RF8txS8tcVsO5YkWI007XBgthDtVcWDmWphZmh4DsUvAwlgRXQMlnJn
dvDPFWWJEp8KF8ReIn+JOrLVYUroNTvF+rtVyOkHUTZQNJ0wyhTz6DvEqsJ3y1H+G6n7ywiY/71q
5XjYBGhRNVGZXZp+I22yigkZhHKCRebZXpk9rW+/gSQHSzRYa8uaPTm6FnG8ofzo1IJgoId7y4JY
DgLJ1cwmuWMbo7SxbDrGmfsxW4XeWgbaRfFAV4iOZ+NO6B1SWcIjna+gvXURIn9bLiJKaRUAMV35
SeRAueT0GPjoail8su5pKtk/bfz83dwU4xaTSiZkii63smBXyJETXxYu9kULPOESfPo6dBuHBF/1
0w1/MM7JHKik9VWVZLE8i2B7Lt+BAkDV1UlQWs87P19hhNThCxy63uPfbUyXx9Qm1V1hUBGbXaUP
2spuS+pRdRiHu8RFU7w3m+zKhS6wPN3UcYfSFEG5YdlMU5Y5W/YMgsckiXuKnIqjf5VD19kU5Ksh
bln9FzXo1PvQRs7qb99GRgzVLLY3BJfsXQ9vo54DpWFHDUhDI1sxaN1ntUgfDJiDKxuGg8mPuTx9
nbNZn8HKSKUeZLHZYbzOHxOpjCW0HWIAUHGNKEMY2nUKQkJDefd0Q8cDhYY0tlOUungo5kXzTLNA
BlsQiNSmwgirz6olus/dvVdDHv0PmtKpYqiChZop8bAXe31QRNggmSMrfbIyM1mQSksBwYK5/g+6
zyQ6olQoZGrzsxE5tDKYaUFdRi7K5kpP4xo2qhGcGfcf3SRLpftsw6IYOyW+3z3dte34gQHqDE4r
IjKLJon9eKEDZa7/g5tkCUq9VCI/wFBIzOWs2ejxgoYVn13c0BGrKQjwktZ7OH2TjmdJBvK7pmZB
sz0QJedAJi9Kw+oW4JOdlT3UHt6SBNJNrXv70+190IemzfhWmB81hXF4OChCt3FEnEI6MBMbRfhe
2Im0tgYd8NDphibgweFyzMjDLE5XUeSDBzMbfoqOeUfTI5rk9cDDEU/sP5eV/rnsENrK1MBeuKTi
X8oYfI6UxQ/jPIluXEd1wkd2Chgvmmaxh0eaZnXbwm9Av9V2s2IZ61a1lVrrVKAT54qIFE+N+3xO
smBp5uZXCGrwbqAdIG5tyNCe289K43vonrpbvVPEiL4zKA4hCB3JGT5VkYLfmacshOztQqnGNEX7
mdkOVrrWvi7sX7kVyssaSN8uU2Nrh+HW56wJRxGHHI19NHlcuReLTlbjfVJVqGPo4dbuET5W5cJd
yINQFnkJ0PZ0B38wNb/v33neWo2QvhryFlmSAP8e8oDJYwBVY5nHqn0L4RfSiiSrZzABynjXju4q
OT5WOkh/+hxuEthRToJNplrZDH64AK5N7hhro2qlA81deZoa33Rtai5NL/A2Yd1lo+59/jQ0SXWZ
pWxJZJgpMP4HeJ2Bq0UPoR3X6DiAmcHc09LuojSLz/XVB7OuxYCXSSMRi5GyOBz1Fm6p9WAg4UJ6
xLnyWrZ6UNAhqeR+gOrZ6Rtz/EgLmVwOa5cNjoHV87CxoWojCo/ketpwkO2lbNcA9U28vlHCjnxg
u1YmBuvM4zbfILKCHbaqHrbqlgQMFXViJhKPuZFkMFKZKIZtCJTVK7RA/Q3exzCLFa0CYuvxQAyq
6nmLmiLcmR9z3N2MDYXyBnAtQeww64GuV9owHXly7OmCa9gbYODRS1iLsNPWpzv7w6YA1xmg7Axy
ALPqTaYXZeFlyJ/VplGhOZV7COorWEgE6OwYxplsA7jNo/FP0GWOkxeFFCa12XyNUSC48IKSeSkg
qaN8fdlLJUq4C/bCvLdM8iwvSfY51nC7q344qMV2jbeUXNzATXR3MCxkMRl6yJ+3gFEvpEJFaWPZ
WAjAtMD+ffhATwWCNMNQ4UyzyN2vAOV5xuVF7SLcHz3Uw52VyuuiwxQgCVdQboCARgCSsysNOVKU
WzBYQHU0By6lrJGUkP0NrJ5FbNxUSoeIl4+tjLi2ylFq5lpC0N7+1iDHk3gk6g1cGpEgGE1HkEJE
pdMaaWWo4hZYhWQG6qgdsvGOFV23dZBvY6/7IoFocaWvKMlHfrFQnIDZ+asLkQo6JFa8EH9q8YJ1
UFutTW9D/EGgo0xJk+sQMqdya9WIJjn6ciAlagTqIkVnBtFzvX9yLBw4nj2kG3hee/EJSg7aTM96
A28eZ7QYXspThJkvNZRMfahryBnmtsVavM21i3y4xbMIUs2FqdyE2Nyk0D27Z9xCYOwiuAXfALc5
k1KbB2Hfcr4PmE1rxi/cGgftBveyAVNkD8RCiNYIs/qQfReklcLqW1gTi65sVPhjNLYagU6wnC/S
5KWy861uI9oUhrfEsBcK4nVDuG+wUazjdQI5ClS2bq7YD0Lu2YZYO9tfSmFdcGvRhEKEFAdnqSaX
o25UzdnW0qUercNaWVg8RubCQFbGufGc8qaLLltkN8JiPxpzBjzqcCNS9xlZXtzHFCwm5cc236F4
IduvKZJ64SXqnQgA1VsPT5Cq2QHbd3GrRIhcSR86HZ2z5s5pLl27WsHmxEnjTkcMP/WQYoQsPOB1
+0kt0FEMH/32G7ZaOK0geaIgTNb+dIfntLpWQbGDGCeqrbZG+IAFkoju1XDdJNhuEwGUPh4n+deO
6akIXguQk3mFVYvvrwQsEQryGGDBiRiAHJg27NYBmfuRAXCT6VdmFC48gfYtc3gSGQivob1UfRX1
DYYPMTo6Plzbrv8y2D/ThnXwMQIOH4bJFXVkxbm1oq8CWe0swVQSFrwQ0nOSpGhegX6HWs28tEXg
dJMh3FoZF06AVVEdrDNj29j3HloTeJHAFYX32+twR3DDjOoNkrooMYhVUcvLiH1CZdyFOP41sbUH
HslHBAeJvg4a7pKxsp1bNV1CN5GR4lGlV9Xp7tAfWCnFBqx1CGvSQE/v9Nx4HOsdzlWzVU/rG3wn
fRSq4qZFaCnx26ViN9aZOfGjGZFKAAB3ocj2cYbB6K2hcfFTDwBlBUs4CfWy8xrvyqF4pt3g1zIo
n/LWFs9//+oATrHuQXdljzPbc7Ac2MrQMBMnFSqFwI2jDVw85/Z0KxNm5zDgYQcgQGeNSF9Nm6/m
nQjcsigcdvaduNa9CCqMttD1cp/qGqbJZhWuDFjOPyxHuNdeWWKEgVnwAFPyognz5sye7qNbivSj
ZgsNRCrdfbjKS4WjBpHLhjtV/f7alUJEtCl7nimSzVKGxBJcs8HexxxXVWueSRPZEPiJQtfGBGNX
hd0FG7PqkAeOkuIbUhnQAougQf+3RZrkdH8fr+dA1sei44iat9D9ObzAEnptI6dQHHwHj+wa/7VN
FsOaip3y3A7lOE5jCzemYG1BbZ/82GFTMoxk08GB9EKvcUrxar19HALNuOu6DEkVMqR/+3EETTli
ackJ2mPfHrZn+U7ZDSkSnF5XwBr2+s6+RjDZPpd4O34gYefp7PfNsTBnza9rZN2IYgD/VcTK9eDB
TUfLIRuWnY8CFmZtyXUasYifvm/HA9MkRwSyhJqqzsZyvK/v9uaCTEPbQBYloeolG8UpILwWrnt1
upXj3cdYbie5R+2WxMY8zRYMmQE/yqXqLeJnJAj22AC91CDglwWi20Iyv7AhMpeZrp+ZBo6fCNDn
hJnAhgUAVDF77qB823VZwSMfIPo9e5Gn7huhlFQP0ZHDgbtde8Lz1hi0nsuFnWt5NomjUa8FhkvL
moC+XcQIeOQOtmSQnbVN4GECCknU3DilXZ+5pR88H+DSRrwm6rojyuHwlmbqEBqGj/maAg7ha6W5
9QaQDp6DyqAFySLvR/nc0/d3jqBk5qHAxc4BSAUZMpBgh20i3iUFqVkhiR5SKtR8xKFtJfe26H/j
nwUfb9WKyP+qxU2/IAVsgZ3RsYHvzHKZtlWyOv1zjp8kSyGTCZSU/C3CKrPNRYGsLGg8mV9jU6SV
nTxaVblMhQ/OHbnPJ7c28jPz37yqPvWAQYJmrNzy3zzJZUckaFR8pC7svEJk1rqMpU/hzqK2XVdW
fuNWNgtLqmqPTezo57p/vKCDxW5KFfIIk8wGqTufOighSqWZGQjHohmqLyytfQiT5lkPBg8WpmHd
uVkPzwaEb3RPKhWZSqWrmnNY4aO5hF8BfAg4CLdQoWp1OAgAYJoKCRZk91l4EXPWPAl/4SCr87+b
DBsbYqljJaVGJs+nE7N2UWUoKKoWUDPdVR0ZwUMdJU10eXocHd/UWUOzYe3CA7WMFm30QHbKddmn
BSZxTfg9NbRgFxroMNbCR62z7/EwNJClbRO0B0//iMPBbPGMamDdiBoUA8AjQdNhr5JywyVbiUdt
aRIu6CQZaGfB8JeoGWNdyXMd+mczAYdzyFGjYnbhmPp0HnPUKO0hgm+u5mtschJ5qJc5uYd94ERt
euahPRw9R03OAzbsUEpJNvA4qeWwEKu8z7LvJVTh7szD8kE7pE6oi1CAUShhzlY82/AKgX4W+xoF
rmNYycqTjTTG5vRdG/+VP0/kdDXvW1FnU1CqMxWkbt4jDQi25bJnIpC3hop/7lbw5FVvzf3XATW3
nKi639OsL3xc3mZv/2fvfy/SMv1V/Z/xa3+ddvil/7nNfiaPVfHzZ7X/ls3PPPgi//7v9pffqm8H
b1YJiaf+vv5Z9A8/yzqq/k0iHs/83374j5/Tv/LUZz//+5/fkfPwE4788/fhkXE8ssYYmX9RlMd/
/ffHN99ivvWYQrz8x/+Nfxb+928ffPPnt7L6739Kmv4vGH82zAKLyJH0nvrPf7Q/p48s5V8EkiO+
loonJRCd4ZLAIPYgNKv/Iioaoa22KiijaXwL54fxI4rv/6K8ZegUNFCTQO/H+Oe/u+DubRi83Z2P
edVkMw+GCzGRAT5FtWGSCCIke7zq92EYOy5UBFGq2rjIPyDQZ7v71BncPZCN8lpGymQ88uclxGTt
3VtJLcprvHCnw3aFx/XgPwC7ELftpLSm6+TwDewbzFE/RIMW9jlAaiEVqvc4nSal+KlPxx04K9gQ
Uqt8rHrJvmw1TzxqruWu8oFMkJAq8YiEhX2NO/BXcnZhgWhbsNNaO7n96FxUwJADrXbCcQiF+iL+
3hXSdYaqy4vDpg1tZ7+/wqQnfXBVxGT/OoMx57+gxYUyzPRj4iS1HoOgy8W+QgVk0OONGuTSmkur
PqddvLLD3H9NdTS4g1gJ97DCqtvCjiRUwk3vNTeUW19322dJRqSnwsHi//vNoETSAoqRsUjx+BWl
avzQNPGd6bkY7d7gfUmY6+hG2N0EWAwv+8iuv8ac2kI7+IHyyPfErn6fqkpoX3tyaoR75Jh+9p1b
7Qal2lh5pt9EpoNdsZp62gVTi3VRNkgWTwdxHdBvpnOGSit3uddspuMKskA3tQalENFTmP59alcS
nj599qC7pbpQ4q68rHH0iyCIQyTVRHGntAAkoK1jAm2V2cX0FuWC6iEqR1vjQn//jTQpszuEgn3y
oXaVXbHElbfTizDQDffTgtxJh/fYdKwY/zLHD5Q6+v0BJfoOb9i/Duroed4GXqbsynS4T0xMI9Fu
Ip2TFMkjol1IvBT+a5MSJ9nlUN13sah2iG4gt6lY3quuXWtYTH1FhPb3F5tIih/T3HydPqcE9/uL
noS6oasjEVsq5F/VcZAjwOcv8ZAetgUqeJ8j6RFD7PQFgm15PZ2lj2d1f501dAla4mnfrm20/e6C
uDZXuQcieXo7vahWW+4FspjkDvq7d8fj8muOoNEWEbnfx6evi8BCIfSvcwOer+nrZdZ1l3Vi6Chc
teWtP76UONhtQIX/1JwI1ZHKLG+nv/46Pp01nX94fDo1yPJzfGHYG4fzEpG8rbEtZE4awdL873Be
CvsqDotcCba9g67v2u1FvNM8PL+8IWtevEBK1nrou5exqzUvsU7AYOZGup8+9THugqupPwMvl251
N/kyHQ6ZVrCHqdRlSN5phWJKuXMzfCGUwkKDjL/SGIfEt78gM5NQxoGqyviCp2OuFdaqcz+91CWq
3GoQBJCl/n0sMOrFKPRzW4mc04BK7RQVnyyRfW6BWXwZkD5aCXK2G7PN8i9F8Ribvfs5dNUO9abI
WqAJw20Juj06ePVCgClbGibg8AjVh1WCctQ+VHxvP/1Veo379td0LHIgatFRSLMnmBoPRZUT/mru
TZsjPO13Iv5uKiuUv5rXHFWlZTF4/n46wahziLrqk9DcdKG4Tbos0sbZTS8o4Dk7pedZvvC90evA
1pDNMZpHnF+sCyG5/RWG4c0j1apu6w5DjWsPu+0F29wrdzDzWwginNzhFOImTrpyTI+TJWu4KxyD
ezCeO/unCh1dedUnxoWHOKBMaSUPip0j6hh58acsAX+Fekv7NRb1sxyn2c/Ms+D4JCl6UNUOszuK
VK2jblGpDr6Xo92qLyXdZ1sAoUZLAhsrL7mbXlTfbLdSl3ya3uE6o4D+z3uM39VVkjohIlUowOSx
FT37mDytesLxGyNMpQ1yMjGuz2FyU4T+AjtRbQs/o981Vvj7BWNRsvu+5SzePkALC0Py8ZwhiXCd
ECFk3qq/mV5i0XyDcUj+XnUjA8cOjAW6CAnV8Qytyz4LtXavpnfYp/U3yujBWtpluUCtLsVDnu/X
aqZuksRAZVUtpbWbS5gtDkn1hAMtphtZrX2xjOA2wpPqV48gFJJr2nfUuvCPSsvuiXn9zuo1YxuH
GQDNHL8NoafmvrR7c5+PL9Nf2VCAfAv9a8+3zf2fM6a/pmPT9+OhV9bTFxxXPodNfMvS/olvSTKO
3BT4ImBG2PWjonw4MeSRlxV93UdbKy+riy7xuv30ohkuSrICUU5Ex34fmz6Y3npyhMZ1qxjNg1+Z
z1PEYQzGMquV4hkCvrFvHOidsoWOSt9rODunyTqxg4i6j13hr4J4mOb28Xe0Vq9akowvnVlhNlde
1V6Yv+gxoQozuu8P8jb2R9GmEduVey3+lEaIS3QWNNuyRRsKo6sE9dKkeY2a6jOrffIUaaazkQLF
XHdwp17gEl4OTUi8hO3nyq5xiQtU+6XqPe9JxuzsSQ+pkZSFeje9a3KUpuPSKjZonnNGPhRX7Jui
xfSFzveTOxGPeMonD4K4ZV+4UaLC3WVjJ9TgNi4xI0VvyXrwBMoTfho+T4eK6LNcSbjCjkd6GRuV
Tq7wOeZsINo/nDIp99NnQ1ahZpEJZZuodfBcCDUC0axluHfwTT3HXkO2EORtg7XvyhS21Ti9GZCK
/P0nEWrz9kntdumNktzkQ2Xo2AWJ9CopEPQMfNEQ+3foSZrx75cBoOKVFtdf/hxvCUYvldTBgcQi
kSn1g3xNUpaqmhQqayex5Wt8uu0rOHoiudZ6Ax+E3LuZ5utW98SVLJNFmSb4aVrPlaFfGTUZ8z8z
f0hBGscgydjkcfrNEEOt3rYCDWdpmZiR+WNA8gxXgNi6j6WhpEzTtJvQ+FrYzKrAS3vcBurSRl8t
GG5ELHe7qC4HCBCN80I28Vpy4+BH5iXfHdaMJx8f7rWswOI3gyJBM1yNXmGdpRtEU55ydJJfVDuw
NllCoVjKbe0l8hqMLrIsWzeF+ZJpasKS1KCAYbrZC5LZWy+LigcpSPRHt7BW02EsvpytIv1iKjcX
rdebn3VDeqh8V6Daip2SUSo/fBmYQOya2XMQjqLznf2k1EO5UEForvLKwkMAqcrf93P6BDRMQeCO
KrBgprzMxi3Fn5dw3FRMbwNUqmsjCVCEzlngxuOJBxpHIhheJ3r52hpW/Q1f0Vd0H5tv4xEpBZF6
8MfxOUnee7cSvsMXjg5o6C7K9kVhLlPU3Le11aIcOu1YkCONge4xxHpD7dQrG53aTRLruyJBk8gZ
WKX9AndYat4j7qc3OhUYi6t88UsTj2y3ENeq4/pPoVNfo98qf0Fz1B1x2dVmetvIe4nLv48IxHdd
blbbQuB+1KMEvZL7+LJUBSFLWJrn0kfjvvJdFmCcJQH9EzuBpRIg4Ka06bvseqD2Ta73Fr5+8CK3
ceuwcno69iKWgkjiqMXXLgWbsmvGYLBwatf6XGNKjQvl8LMOsq2T+84XU4pxYBmG9hbOYH2lOznJ
xcTR7xPWVyQZW+tVwWdr+tLgiFdYDTi3hnKz6txMuW49w96lscDrpRF7Y4jCh8wWwcOma/3g7c9K
ceSt3OIwNn0SdoN9j6CGFzrGj4zgDkftH7La+yCTClzNWwTPfDQk9I1BPcLNlWey3eVD3hXVg4bB
3BKpZmM1HYPJZ9154MKIRNbI9LkPmierz6awUCIU0r3jZ8FdiC0vCpTE64C5F4bp2VgPGfYL7gSw
yzYkLTehlg9P1Hd08BNSsTXaLrrNHMI1zdOVpSK5Qt9oVtlsOpFswsRKfzX8QQ4l/SWH2aZ1Uu9J
ZF6wsCH2PtWVcd/p9vCtZefIpB23N+y45BuhYkAgR83wLTGxcGMZftJ6kNBoKKsbs7TKSytCSjYy
sm6vC6ndD3mxDrI0xP0Ybz6wSs4VHMDuRs6RZIjlXHpRfPdJ6FTeeq75ln30WkrdGPyI5K2loFKY
qlw2mt7SGDeaHTfmoi3V8qluJHOdIR+27dX6TEYRLP8cdD+OTIjTlOwokoLvn49MI6z72LI7mxDR
VncwfkT23HrhJ3eItBv2At1VghHtcpreEtbDBQ9wsp2mN5wlt1UurAdg0s79oCs301l/vjSd1csY
pkxfyhoT47O8lnGusZPEu66LjoAmgMqAd2N0GbSmuQfbZe4ldFtxhB/86ipWo7u3t9MnaeE2w8X0
HTIa0eXb++kj3yiqawWvECLvR8dKw5cmytpVB0HrGsfdeK+F7CbJmPafvVxcAyo3fwhRvZ2qI7e7
Kpvq/akuaohvSQcx4KzzbqJ6+9NsHivXD6+VFLvvt1zNNI2pWe5fAkHCyrUIv2HzrO4aOaoeDNH3
N4E9YEbIu+mlQip3bdhDu4zr7vcxLOS/tb5QdtMh6+BLA8HglR1m1UWQ595GNjFxLRK9uJeVoLx3
kffckOsAeBmMCsx/3k8fY8T6+5zpe+TJm9/nvPt3cOxB01uWry3T/aRVjffo1B29Eg7Oooia/mvX
O89kLr1HJYuwa0LK+LavA2OZAozYTHdcWN1j5BrefYAI66NkSutpXKSRaW0btkCL6ayKueGjLym6
XmxqpY49/C5HyNVQqc/90NdsdmpQHJqrPsed0YLf8a319KmDhvjKyDXx9jZWBnlVRYb2drIFtATb
Q195+7SxXAzGMql/eyvZjrGKHKVdq2NDXmlbK6KGes1D4wB50fBRy0aYlh7Hqza35ftEdPJ93wcK
Zmaeezm9nT5oo9GoQm7Cq+nY9BJExie58IYdPO7fX6UKu0597BKCkSskd668//OSDbm87yBbLgzD
7ZfTB6pbtdcqBoD/j7MrW3JVV5ZfRAQgEPDqeXbb7nG9EGvaDEIgISbx9TeR+2z3WWefeyPuC2GV
SgK7G5CqsjJFXhY3VEhA1Rd6BRs7DdiNg5DyFGXR0Q04lvcVljOTcki1Nc7gshwPMlfvxtcc/Agc
6J329K6epnMgZL5gqJ4F5Ac1adjw+T/HzUij+KeXxQ00dOzxPDolCIuIB7GfUhZvcTGcjUdBg29x
CEF3Vep8bSH0so2JVV+iFmSexkMA6tWIqP3Oi0wsGnyzo5dZ7aEGn+JC6n78aCN3hdeH9bOpawkR
jSS64nXTbADuSiHw2XW30hlBZDhdkVW4G9DXRu9p11QoESqSQz/m1SkndboYy5D96NPfxjOrEigo
jiN9slMCWFJe+ivWZIbf8M14kI5c8Vv2r7EOoOMJkZadqGv2JCcJMCrBy8Wqgm7HnNIdQIrIwbep
zedl7kKewumGTRBz54qnif9Ujfasxw91NQdJxmqFd6ONYrd/2UicHZE3DY4VZEeuoJKjO6EgPGI8
zES2hRd/2JBhY2xpEvtPWPJA7gJnqZ0ohkCQPy5jMNaf4qpDpZnowTiMgixIluNgOswnnwlscPB4
mUPfFqtA08NHvzq5Sf7ZYxwfg6EX5KxGwSvo1dj+zWo6GzsSrNBsxOluUM3RgMPprelMGTyUBg2O
Y48HY2IEeMZ+LALQSSb04W9GG9P/6g8KHX0uJor76WxmxoG79/mNKYHA59yHNOwADA90DUQ1LyBn
u+2mZtnikag5jWam19gKiO8C5X0zlqYtqnk++Sdx9NWfJZkHevsg3JhHKJ+gjymrs2Vpnoy0gJKk
aVtYtF+Mz3+1UdqjKM48dR8+jydzE3mfc5knMdQXEAl3i4+4w0InggT3Zsjt7jY0eFfIPMmga1J2
N4oA+w13KSTvguQ0Th4O/i9WUZgDaTl1RmDUuzrkl+kzY8yMIQj6N6apndrdpzwCWNicYDpMMyZe
kZ6MR9hHwwx5AmgyIRjsRbHeyyj/YVrmQH2A4yrmydXD1lcFpJUq95QBMnctifOPg2IHYouBhlTQ
FPxVU5TYHBzJP8qy1NuHyZ88wGvxp71KWHMemvSL3Uz2t7+K42EbgCcWLOP/OYcxmQH/PkdtBfHe
cvwPUdW/eitRvxi1ETsYkg/QXFig2LDdQ1PS7OhnkbcQYz98BE28Tp2h/qVAsoRNpWieOyhJrB3h
6m0wxuSprrt8blz4d2g7pL+ASaiw9qnlU5TY4db2EpSJijp6nk5rHEsBBvd/Py1VfXYk02npGA8f
Xo7ky3SFCM7ifds7n6fVSau3NUS5lnkBXXGLei++EPrdBhvKKortYCWnpXQfVq+V7coL2KARONHu
izGjljFacYACV6izH999zf/JC2+JTy8zdcPrV7Bey4vLdXOphf1ShUWwy8YGsm26LDfgN2fLnNPq
jWAngqcBDfA3LsXbSDqEdUj9RKMuftHiFeXC4g1sNcWJI4c8M04glS43WK2xpek1U9iD+JwCAicv
cprC9oEdBS1gcSCopHbHwr+5dUleppZmsX9zEJN86UGXa/r+bqWI9D08/89xf89pxg0OUytwEUMK
UCDnPo5ldcntNl9DNq7e0074+3RENsDpO/8yUA6qOTdhH23TPqMEGcqYGpDUqkqwaSisN0As2/c/
JkJS6nMiT0mobYHv9YK094BYa5Beid0junawgR+8Adwe3KitYwRHcnd7b/YEYpsE+OQwleHNG7i4
8hawZYSO67kZzUUS7+Kpd8p9raGLwhZmrE2Z/YT/82UQ4RrmKG79q+BhdTC+FZRPVk2Gclvjy7s8
PXe8O9x97WR8huC2ezSdwB06yxR7kCXeNv4CSTh73SfZuauH8S8Odn9dNaACYvgVhnrAj+IyccAS
y/+RiRDiH64zvJPahlS0wObMHaJmgXs3v3gUXPoTgPXoWDV2c1DE2mPv4KAUuRk3ScHaY0ZZtyoU
10D/TSn9rLPXAQ0EVDO6g9VxugY5qdiHaoTIh/loDtiUi32pgZK8G1OX++HcdJnRD8+BiGFmIyG2
uM+R4ZEAXS/p3Qf+4a2RhdybyR8z/Me5La/ZVAp7GMjjdY5n38xhDGM6i7zKgzgnc24l9OG2VZ7E
M7tV9s3YmjYBdTz272ZA7OXZAjILet1Mk2jtJofGCf8y/sbD5/2e2Dw9G1ODfcgy6zVZmiaHxNbJ
7d2DcTUm5oW/At2VmAYTeikKTkqCMKLx0NoPLrnTzED7rOVckyy4X67ftasaQvIvgrEthNfIS1VL
vmOiAIQ7SPQ33+JbFHuQlyDSfBcNVrZU044iHoptO9mNf5NAwhP6OfltRNCCEugrItq+zWJdHc0B
2whI202HR5PZ0O3rlN2vGKsAVQfRjbh3Gx+vS62NZP7Z2OtqhLoMNPjSCFiMKBXvVAf2k+Vx5ylQ
vf0EEqAFQpblyZhMJyEjnyNnmIMF0B1jSMupdENY7c7MCONTF9w+2+UNbz3cm8YEcFUGXZWo35qm
8U1LP4CuK4LSxmYOblmoQ8SD/X12YyM0PajckgdzFR3We7NWT1kxr3AvyDGjtqADObHqQwSKPQbs
u6OhT266c4nK3n4UYKoPKmf1sBVBPcx6medbYysmP2gfPnt+Zu0dVWAqVC8uhsCpzgxcbtNDrnlK
k++5GvttQOxyPigOHd6Kx7O8V80P4PAPFchZXls7c9a01enG953gBa+mMyrZ1I8hIQT/rq58AmN/
tJd+gq3PNLKpF7oa/e/4tSDqyYdiD4b76iLDsp2ZkS4jz8h3+c9YwzsbG1i+NYkG+y3KxMY4kGDT
9K21k1OQdWZlIY6gJ4c8CJBhcp9bbYTIEIOuetxDpExNRmST4k3MUJYB0dA9NKJkt/KnasFBy3hv
jObgQf5uDuQ41GGNz6ObVwHkW93RXrukofsuhmaV8JECi+LcOjCIDc6gAthNWY3ipAvnGwUd6IsX
u80ZSqMXb2pxyPU8MRHuzEAQ2rNrhGW7GecivnUbi+4+KUu77MVNcaN1KDAV8gKOgWqnJGpv5BS+
i6po7/LaPppWIsgIUfJ6bVoAALAr4yrbWC0p5raSHZvXI7au4NQHewFv86txRLIexIF++BnvICpt
t9AZkvtOQY3P7mzvFfV+eo1K2GZpmn1j2QsIhuiNaQ4asEYOOcSDaXY6PKSd3V4a4BZecwSQkbd/
zYTrP+lcPBmfwIWADsAw0GsTpfcKymS2obYVL+4zQKZl2YvSWpsmiOZDlOIQujdNqOxcUJ093GcC
B2/Y1/mr5WArT7KrqwAW66toeIVABt9Cla5YmGaVei1EWVq5Mk3KvGrh2km6DZTUrwykcpBB5/Jg
ekWa3MYgLfBMQOcIeWHRcf3MEK+8KZncZ0ztuDtnbfNW6ZCtS6f056RxgyMXKjiiRBzkdMh6mpbN
XQS1mijFMbLccZ6NDPTXk/fdaAaaMYH+64sptHFXRoNX74myuxl3sJ7sskAeNdRb5kOu5fcMsJay
teiz9rBeirPEgaAt7K77XAsafcgQCzkri6rN0AJxjSrQlelH1aZe5FB/3Gvwr1+JJX8mdlJ/F7VP
wT1TV2eH9fKUjpLfT+RF1atXjvYthCbgrkBi636i2m3mIinGdw/LlSW0TbY17ckCT3p189tSXrVz
gayhuhlLyVACNIrQX5tmp212zDqEg//26EiezGrs7/ZZZqmbDQqkTVZwlIvnmYZonIBoPRZ9T/cR
TTJgAVwgpz45F8PQPTlQLqbGd0yxKo/LEX/lafqk7sY9n/ZY96mCoQQOGIVYpreHfNva79sIKsJJ
fW5kHp7dKF3FtSrfKb7blvtQlfdJzN+TPoI0j9Z0b5o5VNEd3qBUDnIsOeHBzAxqgYZaassKNsbL
beq9RB3TLSq74Qn3+0cCJoh3RMPKtc0dtTJe2VRyiaprfobQQbEOsB+WP1rXQnlSG9fPg+dh15/p
byneKKgyF2wfI/9q7NSr6z0jIkadHiq1AqXdJzD38W2SBGRdAAQM3VmCjMvQ0V9ufBv6Uv30LeyR
OS8/XYs689YgGyyuRVdIla2jPOmsWwpxilbxAEopdvAMlEO8ynqRLUlbBs8hikt2o+qTueklID8+
Vc74ajrdoomuqYTm5zQymQ7p2COoZtkXlUcIOWqXz5Xu6YE5DZZFrrp0Mukgyz7ZiKD0YD7lAaeH
ohBAEjgAFdsMN/Pi0f3vMzzslQhFh6zov6YxfmYaSdqtFaX4P/Mph3A9Kw/ldDBNBHahL1QLf2Ga
psO4mOZ/tVWZM+fY7e4ebi1pPuf8J5sbd7OO4A8beHo4OnYBMesgY2+kivjGV/iJu8HJ33K3qxcR
8nNb0wu6xt9pb4cn00nZU5Gr5FWqwntqAn411pY57s6ViOyZIdSq85VsQRlgeqFkDFzcCE1uD6Kz
O0hzQZpHgeiHQVx1XkhdBTNj5IE/zKym8tZqCFEOaIwMMkG+n6nT3bG0Zbht3eQDqHP/fLdFjQQA
IOzchZ+NSJ6nOfT5ugh4+LZm+6KzPw/KwvJu5sdAVs/un4sEtTZgAoLbCKHMjfTG9VcvMxZgIyjo
2SDGiOshhGTt+BSFtN4yG6G/uy0dgvAow1qsIirBfyuLzIZcYREd70NGcGtCmnr/5xCVAIIySVnN
tW/h7Tt41jqyZTRJ8eThLrDaLF5CziDc9dMBqlQoZPPSbBnVuKNmCa3xzqmdYGZ8zJiH9z/ZklIp
iBNXdF3r0FmChy1dToy2xTwm7Hko3eEAHlVkERBZPCpeHU3LHPrWdaabEIrhZYsswuT2XwZlSYkZ
HwPuZ+Aqea5rZIhTukIhTroOEon4KYHO2Zq3EZvf21au+ZFb5aZoE+/JHIDX8J6IHrdgbooOLjD/
OcAYlutM2sCanswhbSJ6gtyUOPbAxPTx2IX3XqAHY0DDUuBJ64qejJ8ZkUPub+vR4WJaeHvRE7hX
JUFIl33rvDjB5gg2M8p8qosRkZgexfmmCbKk6qhJMCOdP1xtaf/Ih87eZ3Whr5nFNJgExcn0YY2m
rz34HRfZyCNE+JOKz8FxvrI5r8/GJUSN4A4hj3pmnI2NxiqfVwpS5qbpYC90oeTubywQo6+wXKqQ
xDdTju7wo0XNyN70Wlb75Rq8GiqIYQI2JSltsld/H7jGP1BhBfYiKB3gZk2PALdKjUJceKZj9Onu
pzXZC96lkOaW88cM93GoyAlQ9cMsiOdlDjQQPfvQDchg0rjyVyCxAljM9Ayk/uw2TTV5D5MjlEn9
1WOw8Xs0H2PNrG0deHfnxyzm06PpjkG798dhhj3L3HLL/smysvHqlXm2jXEPg6o7U4i2xxX0u33X
37pBO14bK+3PevCXXU/R64QFXTYWh3zoNPg+Qxvu44ymJ9NqgyJBOLOApvDkYSbpMih4JzFLNsZW
1kV27ZFhnk5gLKMdyTWCDHT+GJQo9n3S2NgbE27QfRw57azG+vVF485dNgK3jewFeUklV8hG9Z9N
0/toml7jrCZnvHy/Oj/Gdsr9nOruDDXVnRdjf5MI1JIjXpIfRKDzwwRCXoVF8d20HvZH0wwwzYeN
yi7aAtK1+MNeuEO4R4TEBWYCSk9/n+Uxso7VzHU6b5dCwPOry59DzGlBxHOLmRzXufF+nO3e1qic
gejv9D0AsCQzLwzS5eNcD3czGa/GZ2jj2jvWC7rMQRqxt11BT0Hu0nnUJd0PXX2HACb/xZM8AJoq
lBeoOMpt6lC5jv2seRYl+Su0U/4r7wIo6g7eu8wbvkQaqDyMeecdGcS2wGLL4m8lcvFu2wL0x6kn
f7BBiLWO87eER+KDKa9fksQPNqYZxB/cD/y3XuXurqeuWNRAy35wzxazoI3qM3IU/uXv0Y6Kv46m
/X009yAuJFRP5I/Gg9wbMIKLruDWeXAg59DSbNxy1VQn3Bp460UyeXWtHpAamnW/ZXsycEJf0Vfu
NOy9jVDLXWbh5+gcORzgacjn6BKM1i9N0oJRYfLzU9DY5R5wxkzyhVeG4eV+yEm1S6CPNHvYgHup
ViNP5Bc/R5B6Li1/XMcW2EqBp6LPwB2mh5oXGkwIULOigiYAMzZxd4AMKdRFAUOKLN/dmpafl+gN
zPHu2Qz2uATiC8oq0xhzSO2hv38yg4zt7h3itYmYod7em/eJwuk894923rvL1Kfd53XcrQQL2nJh
5oJyywY6b+32cYX33vuEqVZIGtcITBjvuzGORizIjcGc6j6RzbAvd+TWKQFJWd2/mOnpQxEuG98G
H8ff3+PudJ9OdXSbhpAM+XJZX74ia1pr6VMLVP/T9zI9Xy/RGBKkdWM3y/E2gY9xvF8lYJxDuSBI
MK14Dm0SUfNgpaFPCpAwFn3BtGTrJSIUORguek7vFmO2Qce0mZKrM9N8+GPVmuE9LtUSPNPY7pju
oi2veDW5O9Myh5B7zhEKNCCAANXdMnaqds3G0L2fmk5AvVnTewLsFhY4RqZLMQdzJpSwTrWx5eFh
6iqWHsKBbrGN8M/3c0vZYYUHkPb8j/EqVTYSAeW4fkxgPilRzN0mC4/3CbTj9jswIdzMpA9fYNCq
JdZ6BdaZONvj23tIGeN9jX3pl2/vXaay/y+XX4DVGFtGRLz/GI5AjVzkLcTK77+KZXsvyagh4Tx9
f3OatOjIEpUjeFWzagkUbftUob5m2YEgCPlY5Fybps1PqunVmlEnOTpFxjeZlVv7NrfTreAUMu3g
kN+iejzZ+aEOd3jd5FvN/HBfWHG5AYtwfOgVxC+HFIXJeUGclVuQ4px6EA0Yx1w9ARQjAKx1x4vs
wb7pMR5dq6HFQwPULM8cKaI51an9gkw9Eti+l76NcYCsc5IO75kTTmE5lX5LXPlXmLfZDQrEf9VF
efQsx/3Npb+DqkCA3JqwwEngD+fG6tVWW66FBEU0XIJ2+jNBDfMHYK1zFG85KOdqAIXL/Nex912o
1vfXOKL8OFq83he9Rnlma1fPY6zkzPgjHoR3+2/Q6TUzB4HxG/IPI6p+2mwP2C+wW9mYLJHXKN7S
pnwzQ0oHzC5WnPzws0qABbsoL6If+KZNigJRhBH6jD3K/pWOqm89U1vzZfw6OqFGk77XTlkvmoR7
p75lWJDVNrRFXdleS7cPZpAgHn86CcfF4T9ztLPiBga8333m+i/QtLSXpWq6A4Ql0kMmWbTEM5y/
9BSE0+YsQ30h3BG/CrxqUFPYWlfiIA3lOR3wC8A7nqpMjgu/6ot3t40u5utwF3/fKo6+eUU0YunT
qifpFP5GQyJ909UIECSD083BNyc+COCCCInpA3SZhgOrPY6l4fTRHKyEDIdSVdlBytXDYj6lKfoA
0f7XADOLF0Gxh4tW3L2NLQRerJ0pIh3kCtkwMwPNFJqPbOW4IOswzT/P3ibcXmUxfSOdJ3Zu0H09
/D9tj2FdUIiFl1M2ryJfrSVymygSL/NTjuz4SYsou39qZaH3UVovHybzqZ88zCcHcq6DK5194NQ9
gMhVtJTMFrvHofHCz6ZdKcDhHm3jg7scRvPRdzwJ0odsX4GT4il3GAPSrKu+dcpCri8uofzLlXNl
GXmF9izswFwubBZLrFQD8qxIuJ9wRt8UnupLrwmCba3L6LUH2P5uzy1wTrkNmwHo2yGD25cfVXsw
fb2HJ0vQBuXaNH1961CD9V7llbOpIbW+upsTIOeUtl9L3qRQTx8QEGqc6qlMqmaWNrZ1VWAjmSGr
Pf70Pb4PQb39ltW+tfRA+LuLbVY9WVRNmQx4xNSBFl5QfKeFHhejjoMDdwrvaHGfLUZc7I/I2iNs
pn8C79QCTRlWZ0vb3X6oZbusyjj7iARDnW17w53gnfLKr54jb82wo3yOpEheyr4FPKfoLk3aW88l
c74LRzhH02c7HTi3nVLtjL9OSxvVOa2Gjg1Ggg/WWwWMieW9d5j4r6ykm2fT5NqRw0FHEZsJlCgQ
1Bai3i0pnqRCdGFy8Kj681KCfiUg9n0x/fag//ulAJj+eSnmZEUHOae69aovlxI0BUBL05nyLP28
lM8mQJQArN0vg8fdZSwDvvb9ol9B97W7JMDhz+1eZW8iASqpxIPqZ4+doXLqMp15fQeas8D/PUj1
jod0/uETXc5j5I1u2BfqJWrhilMMfeuNNWbxlkvtHBDv6VdtRNtL7GJyBM2zN8+q2YzHfv8uCFlU
KvCfu8zBPjBAWNs0aezGWCyHewgyVhDZBlyWePWz6YM+7hOnWXFmeG49e0Hz6iIli7q6cUET8Hnh
ZRpfQkSAL04ii1nb5+Wuzxs1J2VPN/kATFxOcj3vrSBF/iWGVFIPBqBSdukL1gGovRvo2XSmjOS3
Ih7ufcbBVhSRDW5dTWtE0dQ4BNXdPapQsCqQ7z+YTiimbAF6RMzdosdc6+TiBS6Umg14ErvNuZ/I
4BiWZXIhE4QS3M66iNkhgsAsluOpWEFflh24qNnBdPxTc2gh1zdjFdYgjyH/4Vg/6wwCUD343XAt
bRCuIDmS/ZARpD/HgIzHItbRqYlRnYJarexH1EUH3nnZa8DHcpOxWKwtFJ28jUCT1P3wOZLR5nMk
fuKpwhQslXWQD8u6IxvHQzQ7yrwcjNhC7BDUqC6IpSGx0kv+MwZWvGUW/+IRegrkTwDk20FdYdce
d0sdxGJOuSjsNeoeuiUyyODiAgD71BSIZS4eRkD3qhMXMYpXhoYj7xuF2aJFkhk6MqiyK17wvxT9
KEZWLtxM1kdHh+7xaz+HuAxSOjZhx6aMxVYBXwW0MP02TNgyAxiDrvpOWkgGGBNhBRILtg3O7ckD
StT0H/w7kDqt6yL8/cefhMoGGt6PPy0lwxXhFW9tTMb5jz/5w+b7Q7ovgBWwtQOk3jDGuypWqFsh
bXpLcB9v8Ept5/dexpO96UXGeO7KPLiWDXR0A5RJ7xxoxAGDA/FqkNGMOzcFED8DmfqfvcbZ9Zv/
cH6MneTmXqAy9XWsOZGb9BqMiEk2J0KznZ0xsXCBIF1Dvrx7Zqjn2vAeNdqRtrpnxwr8owjqN9Np
TIkEAFZlzzIfu+fSdVC4LdnRdD3mMp1mLgfAmD/mMp11lL5OMIyNC3Dq3poqKOVUUMmxt571wZit
jM0ckjSCWtyjbRwf40yHGWeDsGfVeF0A5ZTitx1W8dto0afBIgwyXPWFIXA5Sd/ZeOm0/U/BwCHZ
I9PxVqF4YV4CVH1tcor9ZCeso10htd0DN7VzCqc8hF0YI5yDpX4AVe+FsKh8SdLAnnmDDr8pK/w8
jWc9gWBFfzkN4pWfp0GudJyHYdpdQ5HQ5YinMDbxeuM3dgQR83s8g3bITUuA/fJMyZtX6ReF5O43
JxnIvOwDcuAsDS9NpX7XfY3bYUQtNYT3rKOwwvYJjxLEuPFlYulcvZb1x8i1wNgJ+DSiHr0za8Bi
e0L0QVywG/3lFMhBWnFaLlDHV+4bt7FfMGht/GmYiVXgNdXGNMt0gVo69TGqkG7SwPeXZjSSCzvS
VO5zE6MspERB1f1sAciUEMbk3ZNNSXfuHJBPmnmgG97M+5F4CDW4+ka76DxOl6FTWS05bYCqAbfW
e48XnDkBgDao3NACmPLpW8gaQlv4SV7BuNzsEBF0F2Z4wPxXUZD6KqEDdgx8qOQYO7JW3qzrSXOC
osh4Sd3gu5XG/YwWlbsbmn68BTHkTXRVXSCnPt66oBsXfTjSlenEoT52Y/3icfw95qg3e63pwI/G
F6iIeKUyp18Y3zCp2wuAkUjaTL7QoghmyMWQbTedhkxsev7I/JkZ+w+n7gGoBvUopyuAEkeATj9P
bfw5eIOhF5ha6+kaeIy6CWO3amjPIyH35zWYTnNoGYLMQRe62/tEAdaaj+tAkZpEFDnssBGAZF2g
GvozQCl2M/ysCPQlACWITrbyh73ipFtiP2+/D8h0GcfKQaDCjji/sTJVG6ur003hC3JrY7wAjQsd
kcMOaPLOIaOyLKjF9l3iqTN2Wd39bKFGVsZufnpRRvANwS0rKmXvKaI6y8jpyHsCsl0zF9TRwA/V
0wzJUY7UU15Z6zb36C3ukDY2LmMa7BOdy0UjaXfsRQp8eMaQwrA1e3UImLDDSfk4H6oDFC+QE52a
sR23yzri+cZRIniTVfVRFVb15AIX9xzSdmm8Gt4l+3IqHTRNgXfeoqlVsTVNPfrnkRT0ksSOd00h
bWnMXZEGW2TgqoWZ2p2KbhT2c7uhbumbqp3NYNfNjToNv3hFeTODmOOQTVsB75pMl9e7fj3PsCq+
T+nYFHLAQfaS0c49x5H+aQa1qLZY2wX4G0wT8QDA1YrUP5gzEfdgjS59DWUIvDlWADNzPRYFkybh
Ajwf0/VoK5SzoMjYCSxoyZs9blyvaw+lC25V6LrecgBnv6Uaaj2QKc8ONUHSOnKcN2O3ZOzOVRu7
ByiT5Fdl4QU/+fsSpdRZ4NfHxG/rS07xVzADBNiM5wA/JCcVNSDfLcBAbzoYY+HMAv3FqQus8Oxn
CZhbp6lyJuzZQDJ1RikPP1tcI9AwdTDHUjMCLWHU+qb9yUI2HnDGknzrbbCie0VLn3J3oEcAPUuI
2GFEXeClENFKX1yUMRydNO/nlZTut6JT33nqyGvDy+EQ1KF/HwAk1+vo6fxWVSrao0wtX5iJkLS/
MJR130qEtPe2clrAb3BmmZNjXAHoUVmS7LBh8u/+QlU7FJfpFyRZi50t/GJpzktaVK8BmQA0jnUS
5cDxlpJ0LnoSvxWyrhaqaKOtaYYk2fLGb26Rw8MnhUJtY466sdj0TY2F2TRIyCSceVAhPZhmXy4B
EazfQt/Rx2ZAiseYWeqCpJfrHuABIGATz/sxgDbm7GjaP2Mve5+ryCxnJ1qI7ppBqLkB52pmRVsz
yM6B9wqidkJBBigizV7vU/shQ4wQTw3TVG0YzFBOQe7XA4xNLG2FM6YafBQgSL5PXYsEnJF+v+5G
276C6fTc4xFCSMsACu+GBXGs+Fjjm4OyBsS3NgkqvInpb/zrZ7/BiLUowmD4DqgV+J+twTsnJZ7A
JOXNuiVtcePYG8+Mb622PnRnfyWCAsRZ9wDCMFlveFW6G8+aiNgaxeZ9qNuffvOOsFj2W6LAeAZC
VPdWo4Z7jX/MfCcoZM/KIAgRXUcop0yipfENsvRHTETw0oPMZklkOe6R1OuPbpj5i0G1Ffb04MLo
ijjEXhPLUlXp5mPw1YpYfHjRMc8Pbo+FibHbPap9PSfmJ8QDw2scq4uxe1UcTHjRbmOarsjB9Y8l
TVcKG6UskHa9TxvZxQy/VHjOARS+2KL6aexp40ULIhtvS5UCmN+dEQT8P1IEhrYlR3TzPqtrvwsE
AC7gX6iAZwJ/nm0V/a5pymQhsrY818RfNH1IwH6dl2dzMPaMJ6+0Jd6Wh3aMwiKUZ6KKjZfrh4v5
5FlWsmB4dy6jBPx1YEb0+NmXAGRaENaZ/+FdepxtBtCtze7TVn4Z7OyAHs05jbM5gBvtVxN1BDEb
Wvb+DMU2CXL3uNO/VC5+qW6EiluO2/9gyhYfdkCaARybxgKi189Nx58TcNLOiAQhyZ1MSPzC6h+w
wr8PNHPKtdfjBzY2lI45PmKkLFzVBQDYxphPscYZ3nhAy/qQSf5ihKxhsfIcDlzTNKWLAsYdFAN+
DSVonRwpf2RgEnwrep9swY2cLEyzDKledpINa9NM/MSb6dCqD4VKsremKLexEwxXsAmxDehH2JJ5
cfHm2pu+UuoVpd7iqR7qF2Olqil2eYcHAJ+cVN6PS9zeem16bQfczQPNw0PoNuMKjCPWYozy/EIj
oO88Gcu5MzW19rJLDYzGNilCsPbnLnQcfDayA62Hs+k1B7yaEU6wUDH39yhjZzlQuyC++OIq/egA
TlZ9QKiuOzRZfTLVMEogTBDV7rA1lTCZjMqLFb88KmVcF4sHQB/q+cP2T4OYfqHY9h6HLgbvhRWB
5WAQzjsQyt1sdLnAzljq536o1sY+oEJlY0V2s4RumP0e5xGf+cCcnIUohhtJIYQxDc9qBNKhyYyk
gSDOO/P930ngZU+Nj7A5IhhnM5o5KeJ84C9ZmUH/w9mVLcetI8svYgRBgttr7/siqS3JLwzbY5Pg
vgDg8vU3We3j1mjOmZi4LwwCVQAoqdUEqrIy88F5C0GSdc3jrL9WXN+oGwqtfAUeMcB7y3jNG7Pb
p5FpbOgOwcbfd3HkGyjab7o93f13v0/Wf5zv4Zcq9cqB40TJUu7sAa/wPPxZ8XvH31bW6YGadAEN
cD7Hdy7bAOAUzWsnaU9hqJJLAg4hfLsa/Gua4Xsi91p1BgNLBILvyLkbHIiMz/A2HC7gNQ+PehKq
CRrpfO3C9FcN7tNrpMbgUOfaBMM/ZsLh47VXVfhUolZtP5RtuqB+xLEufcfyl0wHxq5ta3bvH3Jn
x+NC443aga9NhsWS/MH4tYpY5X5BgL7cRl7vAVCEdYskn9uIoLwhPAB4nOt3K/K3AsBYUjAdeGAp
AcVFsc6qQX91foDLm39F+DpcuRog2gaqEu+j/fP+sGGJCkUcWDYpOPZ1WZ4iF6W1YxinxwZSgBsE
rUDlZstqZyZ5uTXdEKg4hfMRCkwA98pYskL9ENIGkesuXGAhn60Uci1DbAc3ZxTuLBPCfQs9bM4B
qvG+iUihsixNf3qhgZfudG5tmitC0iIBaCpCLkAbEaAgalPg8f+VZ9Gt6esUaJ+kfTG1uwYurnsL
8ErGwQDMLarFpzOKQBlPJDB/PDh0dZcdd22c7aFeQSiVO7oFsQTzN8YF8joHgGT8zb2PwDAETCF3
UxTpyjKCbF4ZqLid2CUMLzDW2ujbFe8Ue0eGflv2QKUj9lMeghAkquSGvxjgkdo2kAVS3RVEft+Q
UGbvaRdzUJYE2S6Kcuf1f5s2kvE4p+E0LdBgAKMz1s9RllkeCrkIJzqVYCJRCVGqcKCmj1wnMtST
5S838gC9BAA+bTwWCxfxhbUXIg4boy7tVgMhu8yxyz9YDeAUldGbq4FDfRWiO9ZM4uv2x8DtWdZk
2S/frV9HPXSvHPjNRWll3SkZLVRn2R5fd0PdXpHka+bYgGffYu2vo4Glv9xmOn8vG28jBhskdFNp
VqrcI7WoxEr8WwuM3x9suvDvrX8fFztBuVVjms2cOoifVd4HSI7FOSLPffyMLHZ9bFFhX04t6vrk
kZh2fQSx4BMZve/chSaH1QGJY6bQ/9SN617wMUNIJwvtLYijQZtipbUxG6xsPJfsayIMqZayNC4x
aq5QyTkZmwoIQIMtVNnx3QAtjtiI9yjojPcsKsX+0aS7f+yjEeRCFzXN8mjSsL9zSeNVMrgj0Ih/
/Mto3MVW+zWotf2Ol0O8gBKG3LuAG9ySGJRk+Wi9s7oC5o9B9YGaNULBSZ7lr2bW6x1H+BrS43Dr
RP2Waas4uG4DZgFmmvvSrONj2uftVQG59jvQ3A8OAMlROXzFq3XhtE33ipyT2NoD6urL2rr3KyPQ
r5E7iq2XQE+R/Jv4P/wlDsEL3qFaKJsxH1kEH9XTMzCBtf9y1SnutPmzSlCZbbup8aLAMbOyJk30
yK34watTnKc1K74Ipb+TLygm55Dz9r9DTQg0KWPrXr2izEDAj3daa0XnEQJoiY0/+qzzy/7S1tiF
pynOyPdOBX6itYDm87yTXhrOEOKKLhVfSuA5LjSCLkmXMRAQ9vHm0ac44GZSIS9+H0qWaBJZkuJy
75KT4LJhOM36vprtSgtBjhFBxulhmj+LDG02C0GWeL77pSOYf/C/ba8efhBEUdvGVGLWQBK0WY59
CSXzOD2RC0Od3DbGXwWVSaJxZ1FpRbsG3GtlqKFI6wG1uO68zJ4VqOEBh93oRtD09stFVQXDWaYI
eSAIwkE2YDnQBKVBwsDXeF8D5X4fZI3tNlE8QLnG8NeYeuOyXJ9zlNK5kDEKAPoCoSVN6jkA2rYV
9nRNaTaz0FbhFxNUGVBsA9yg6wBBqEycf1romKPqxhSHFixLOExY5RaEXvyAFIG/SlmCrQ3guPhh
Xf4sNBjtUL7ovzpDh0+Jk1lnlyXOPpTRmjGvOXvAiT0Bw4diaYYPvou3WwE5leKtsIr2QFbUICHq
bgNnNY45pHliowKKvYn4NqlfcUKblalsEZHBdqzIu2arSy5PTaXDRWfiUJYXHJ9d5oOhq05meV2G
v+xUXxMtG7yOY3NemKgkNUNU7OjSdbD1ReGxrSpjmbOjWdjmvYw7xJZ8B7hUDzBkjuRIaaQbSyrz
TFXdrm2A1MtEaQ4VhQ+orb2g2HVJxkBxKKgY1SVH2mRmesBSUt13U+t6F2mr/1AZntT5hk/TkgdN
C5I1tbyXkk/TAkq3vD+CrnB+SrRyQJFg6md6QpqOnoFG/NN0NICeaXq4D9M9no6mo9L0WCv8Gaep
kD5FSi51g0MKdNMC7/p8WdotC8AUkwcHvyo2OTU7VCwizIOdv0wqYxOHjbxwN5KXNLOQJelUP9Oo
cKiXthoX4Dzyjw8Xn5VskTIOLDXNBaGM/BiE8Zomffi1qI6dBaqxMT1g4jMw/YBlKoPWDPloGewS
U0YX/PkJJGo3Qt2wHyJc5zAweXMAH5ogoH9ZCA9Klv/nGJoN6R95wwSPqf1fj/vPM5Ml9LqDWZh6
QemuCnxIaxkBFy8muoQWDINXxMDvLepK2rwA76wt9/hUus9x3qk185tiQQkygarvCwpqlmAPKZp5
r0Q2y1BZtaexQTxWa5v59X0+w66HC5gFl7Q0ebgKUJeyiLw9TRf53SJk4TcwE7Fnr8sAAm6vuDef
qcdvPQAHfGxSUy3Zc2YjUhJaCv+WDxf8v+C0LK80YASnLCgJQR2UTTN2dTgC7NB/e/jnrXFSsdue
qEsb+F80kV9aUhMwBHWuwFVBk1FX4A7JDCFchuQcZgRyx187IBiYPx7ZYRd6POpxtAEFLx4WHx4Z
6UVEGKfhdPHxyAFKZWZuGlpXIx5/lbnBwZgM6rZWWfGsrE4ir2Q0w0HubIAP/lsqoA0HvuH4y6Bw
+NBJWF4babSrMLCTowMBnC3I8YYtR+TtICQzV6zU3sU0Zb0YYjXcigolEyyMgq+2wBcUtoe/lPzu
goAzxh7dXUbtIL6w2n0feRLv/QxBsZlZgAbeZjsENRFTDR032tOFXLQHwUVtpIU7/2R5NB/ef9cX
lJCcgtBWt42NIELd959VPkz7offTbPQAn/o+e5MZYNafMgJV2aeHuDs3aQo5yhGAOtvtKlR1Q7pi
UGH2FuogX0ADHEzuLuBWKCRYjijifIFYJYpns0HgRD7BsPpsWI2NF61plDN2P0pQ3J/xF/OemZds
yMvpcqBX4/QnXnMQW5aeerEQ1JhnppO8VSbEABsfxNY49p9j5tW/tN/Na4AA8CUSnqJhzIHTSNpt
CpWnH6ZTfbPw8ng3WG3NdJSGtxa0gHOVCv1UO027FHZbny1eIfjrWvrQ6RgQMOlvfQ91yDzk4BrP
3bepampNXSbgb3JGt1GcQ++ukIhfTWF2w6nF5oPZT11hrcicqmqPJJy/odbneT6MCXgP2Ce22uRY
TVOTNzWDPAD1gZGxag2GtV913gG9yqsWkFTmnaFo7J+5U9jn8cDr+ncHmQQoIjbxWLazhyfdhSbi
W9gOq9Ung+nhlYDo2vHRn1hWu8Mp+uXRRXcAdJsLGaMy7GGg9QOdPYe5MHePflDuBYdMAjU9PTFd
2HSXWV25AjZUzWtIaCJmPf0slQFy7lr1v38+chx7+2r2yCO2p8cU5P3hZ0x6pN+o0wnrjz8fCmdC
nOAKYwnkRXG0UaR67I2cbavG3VGX7AOUMJOB2nnTFEfsrt2ZzYpx+clATbp05WDu+8K5D6UuZ5qd
7oa6R/pTqNaZG72HIr0/Fpr+w8KBuxaFySbsIAlNYPHHk2ZShgsmwnL+wfyYixzBw7zKJBt3j/7H
c9z7em9AYUHOZ+B0sQ5+6rD7pZqan/qguYx8JAi3Fg8/ciFn6nuMaAtIG8rGzJaPvr+blOPFf+AW
SsPSsalXj1n+blLqQ1bgrQaYc02+n+bsHcsDG3k6zi1sM84KsiSoyWf/wvsp2hpNJc8xttNnuut4
8k01rPncH3fOawy26e1jCvI3lfXiVonYfeqXpntlYH7YPaamdUfEhs1Ugc50WhLYSdTjla17sCEY
sae+MC7HRQL81DqoGgF6NAhSMosbT3RxDawXOiF+Pa3xBJJL7FDtAC+jyWOcLkGOF7RGooK6PCaG
nSWcK/IoYqu7ptrx0RnMpQkkwQ5F4v3v23vvZwdbFMM4J19kvits07wYebNUIKRo2cgT9eHK01qu
0qlZN7yfuX0PtnaRcjC3zFUe5q9AZ+QnxDvAN/BfB0V2/YRzAJKxTtMdW8fW90vlxMBMKCcBVY8/
YvuA+NLst/mPIzDE68JGjOwxWIzjU4zD38LtsU0iIj1QcSLn1IHplJpmrcG9xiU/EOueG776Zdd8
6Rj3To9BZd/KNeqiohV2QKD4CuqTB8pikXXRjxolauAX1ObFlImxazRebLyOnPc6yiHpCI+kVyWy
03ZzthrglCvQHS9C0Jl8M723LDWiHzFa84zb6ckATeCRl125IMOw7Druf9c2INIlpIePnoH6cnw4
LQiqYuDIf42NyL/5UIcAzW7n70Go05+DHgFYWhoclgu3S/p3aeVsKX1gWwpHuECQahspKTxcbKTb
DLn8V5EhyYUPo7ttDZ4+5WVX3z0Mszx78Si/2J6ZrTXoAjZM5/1zbxS/6CmkLV5dzoMXAMuijSls
BNHrxniJYvsLOdSR9StwmH7mVYXtEU5cO2yfgB6zxMEFjNzDDnYqJ1bGRvrI2DeVjQIJsOSrVe23
1dzk4V+diDvZM9tH3pA8YwR/z3QnJ+UJVo9HalnTCN4Nzi5o9dXOwe26LEIHrIhgF1qQy31hN2ly
5DOG4b4yjQtEkq8ckb/3QB8hNmGDxlECIdK02juZZhSeyYBs3H8YWg+w+SDOx88jyCD+fSo9NOFZ
aryvH2u0EGQ7eRYL7muQATDw34vTCDWt8RjxeKrH4p9G0Br/+FQf1khUsUU5S7T0bNnuLc9q954O
+wBlImhrbQwodpt6+8KFgLgex5XZSpBv50CKKeCD/CEJN8qojYUR6+wt4BIMLAo8Fwp5y7cj+QR9
OxzAP2ugMs7HRlAA/z2CsHhDVrdw9mPVB08FU97F1uKVZgIb07hmkLBaBdPEEXLCM5Dy1ieGDOOt
8hFfmta3ByfcNUUCzikcg2Zu7Q6bApx1Tzr/iixh8WIHZfnie8l3YLOj49D5oDPIbfzzQC5hRUaw
oKtdBb6nGVnzzi6eAKkGDDGB9LGV8dc2FsN9KFin2cLO42RNvl0WG9skCIMZzZS01XCNBChWp2Vo
eegmPY8NT0FPh4fJW8i8tQPTa2rWAWLlkqOEgwYM0gguDs5TEOGwUbWPHJFE9TaAKkn7ZCuAP7oo
9Y/YYfKN2bB45/t1fQABQgB+j7q/QOFNLpLYUzcf9CszExo536KqunReCUKArjqZQJ/HM98xkM0C
qwGHJsRMi6J/fSyTFgMwJpn6j2VGEwlyByH2+zK8UOpm9O7/sEzMQWxNy0CE7vdPQ8s8fhqkEOKd
bOP6QMsgGDF8WObx04xF8/unSdmxCzwkSqafhue8+duf5vFLM3z85JUAbstC6cgMW1DnRSU9uzJe
LalFl0zZc2m55dPoKOfFFeGPtNXFkWzIYw3z0EvFloxZJ9KVHMHmRVZ8VfZI5Nr1nKw9DhrHOM/f
yVikTfhkoiCWWnSBRsy6dZ3oSu5QvyhmGpW4BzI6RoUCohxKk2QddOytfN9I7kvxCB9YC3E80Abh
KcF0FZ6cornSUA3mvRewKj9Wqv3ukAJWfiZvO9AQuJNpviePeOjYAjAuuSarC9TzWtcuggrTb8hB
aPEOP79bgfm6pOL3UOpiaheoIpz29M4LUFgg5ArNE5lQ9ICUQD4Uu/uzlKJaQl8cTJrTUze9LTcJ
6BhnDcJDiJLyXZ8UfMdwCitmdEud9WShu0/Nz97g2okhufzH/bP988RkzxzOd4FGEZKd3denVai7
T2JMSG5dAMqKGOEVHIHBpgokwrxtbvkYJy+Nx+obEuKrAv8gSKpPLcs9FZn2ztSyB/YthVD9kVrg
T2tmbe6nB2qCiRYy5L7ogBDHSBxzUDZldcaGmgqMYgCshcN6GAXWY5a7rHncrMjqAFa2rlsnX5LV
QRZ/IwpocZC19Ji7LfGPMSdrgzTpPqoHc3a3tl56HBkktsmKb4joHBneMxlR/GxcsCnaUmsonOQZ
esdzanmNbm4vgAJVt7vvkM9x1oM111B7Hjt81iqOYtUhKroDtenOQ8Jo4UF6cf7JAKgqNLip83Ep
8xNjNd8/eujuP3wzVFh6TmTdJyWfx5KPwfdxqxEglMPfOY1gI5kFLDW3BRtmliji98YsxRa4kGI5
HRnetSqBXeYyv/iAAF95K1+pHzzy4bKFbtGGRtWttxwEfueTmOQhS5pmKyfGYeUZ5bMOm+qZDXob
8C49U9foMxd5JlstqEkXH/s01wqeyD0LFV/IqSSHbEkJxR7N4nU7Tei0UIsokKAezXkzmMBr9YPF
IF3xDMJadby3mqiVpzbx3Z3RuVvuACc4oz66FI1I1wnL5Ey2zOGLEERFkK0owUUMuOCCfO7zuGYs
T9WoawjPD9UaBLouv9vVaG26JBV78vaZV67YwNi6j0AV2Gfxq4cg1w5cne5iiCCr3gCynnQZf0rd
sj3mEQg3Gr8L36FcBo4sUYWn3umNS6BsaNWjn/vguhagUN5D/kfcEldv7/1gYQJ27asfClDV64LN
nLj2doa0QLooUfqjOjWsyOpoW4DxeQDiaLJaIhQnh0dffg8NqxcHMhyTKZwm86LxKUvkeKKuOq4W
doM/CwtSbx3ZVvSMrHZxbo18Q63GFvEzH2Nn3ue2efeIedGfvRzqNpM/n2oQzKAL5m0EtkDqc1Ph
nXMZLMlIXb0TxgtQyxV3D+gyZheoEi9oAfJgEcsXrRlEdw8vaPQF6N8FGZ3GR3n9xM/MGrkUY+++
ZyigXNYhAxGC7SsERfH9wuys+gGCwjw2zB9BLsd5nY7GCZh7cz+kQYNTQ5G+S9Tz25liP2yzAymJ
dPInM44zvPtswMYg83JD2vGNPKyhvUUARt9MDxJXYJ5QWxlUzlV0PWRopjnyIViCCgxs1hwas/ga
Mvapx8fTmJp83gIUBk5tcox7CfI1abgnw/L4HhUB1dK3OQSoUHlLHg7IMGaxV8VPAGCX27hk6dqy
Yn3r+/hVobT8R++rLxBtGW4xKg7X2AmB4WBow6sz+gAgTB5pNI8BhkVFTPldtClC0SPTR3NAPVzP
MhRaG0b5vYgAzELY/pWj0mLNoHyzQSmUfcM/9TlACuo7iEDdmetCsws5kQbCOYNc0JRt9NNKIPvU
u9ZEpe4AsdWm/GmwukngCVMPKeg8R9u0ntLRy3exCPnSqvTwVZvfyaHqhVr4KG08uKyIL7XtOzOa
GmCmcx0pdstqBwUBRdiA8m8sX3N8vslBJR6OT2Zkn8Yx6I6i7t37z4lc3EIqlHtxAH22Tj7yZ8he
zCpUZ9+4Cr0XBRCnSNJhDqRtFvuoAZNjh50kuFlVEz6To6nC+YC4+BO1LND19sitXalViWDH+865
0LhI+2dorrj4hGMW0YU3bZXeCVVd/Q2F/t8DkYVHGhfYfjJDdjc+qlj2wFIF7Wxoo/xAVpDz2TNw
rDd7GgpAN0SsymLY3VeRObTHwL60JSuC+t5cdRr/69M6tdtUiyxLW2jOoMlijbcpRFHW1EzNoVzW
KIhY01R2jz9WnYMmlZpA9rer0hj9JTW7Bv/KsV03SxrrsAZcDg7Ey+4LNT1gpLHZ3JvOUKG6oJbp
KuUpyMami/hzZyCMeu+z0ghq6WSmzsYD+dmjCfavQx6iNvMx9h+noqH/PDONK1HesnJz95lafzfV
mDLwykfRDlUf/TEr7O4IAc3+aJoQHhlEtH30k5Eu1Fey/FoPrrF5dCldQ8WF2shXX5NR/LZ+GkpN
vBKvFSh7P4z/5Ba5w1Ww+rfH3Ug6MXSLYpNrBjbmTUZ997UbdUMakr+g4goCBVErjnGU2ntWttFq
gLztDZEywKqSTP7EtxrqF2P/u9lPFYg6r6+I3dUbzTk4TKTXXxgkEeeg0fW/RYCWY9fc/szS5tsI
KrEvPnh+l5Bzag5OpiVETsDy1ovKWXcmiLXq3vlVu4a3p4sHVss9OF98fNNPt2aedM1sACPk3c78
7lSFRbR5eD8GM4/BmdoVftSyOvR1/1XzsXyW06UuJMp1Ej3sTVaUz1mdmNumw6eRmuQXA5Cjbcs8
0RZigMIcMBsFyGun8eRm6RcrdhOcVzAFL3m+NGwjQJIPTW9U/MJQM0ctujgqQZS19sSGHgGHPQXu
Le8pGvErmKsCHC/Va28wc0dLhObQ7awslTN6AJqizbBzTpzhSK20GnCkK0t2X4RGdc4w5yAiQ5bH
6VfN2BdHyEgXx8YN8uOjiVj+ue9zY0NGVlqI29MtXWwVBHh1+W+PoZ9dIq4QHSpQx2xqgcFZ36yR
UHSWPMjDZzXwJ0h2Gl+9GnA+hD78g2Nm7TXmwHuTwYXyIuB6QgBzLIGYtMATeR9hILlttLWCYFDl
HkqOiEVZcuMr3pQocQggk9YB36AM5gFan0ffdAPeoipBNVULEGlfiQx4XviDhHcAVfh7GMlmjX2o
uQZIO3vPEGejhRwogC1PQZC4c3w1u+epFuB+yThS6oOMg83DELEyB+n8pnBwXPFGtwEBAzQC14Fs
obY3DX34FkEAtvY86lZk8AfGgZs0x0VY5eqAJJOeDwWI4CvBGYgMgYQEZ1rzBIzmi1W2wzs0nuql
g+3N1shr/V7MqDfpzWyboIBnmZSgcwet8EsGvcgn4UMgpvU6nh4TCcK/OLfsQzI2xrr0DfsQT3fJ
1FeK0VhHiBLe7/7Wr5RqARQ6X9teIs50MUakoHlVFtCCUAJI5rjkM2C2gNUzEQiVjoU2eeKUVEHm
C3xvfwbf77I42XUDSpR9aJ1/i0t1sYXZvRgIeu6cHgocdh2m38A4O9fJUL2pnoVrVUfp2q64/87d
C42zsgholi6pt4bbG7cSRFZ+CgVGTyb2JYzjejERfu0L7L+f4qD6cV8s9xFNG1uU5rAiOzsAx9yf
gp6nRTHkVSlZ4ushEAsaAcbnQwrQ+i3uLLZVvYLoy/TYDfKwgdDVe1UZcm3YFWh7pe+/9cgwkENU
g8vJ51WAQbm9K80pltShrMGJUJ2XtakFlUxLIvTWqJ/ipR9E/lMUqGsxmCqhlQFWYt8AlgbkXMPJ
532zCC2AbYGgONIQlJscwH2Uvnf2UC9cqKefOghT7VTtJ2tZoKgtBsAdqrdZ8hOILRoD/Dq+P4SL
PUwNyDuqdqsztvga0CWQ4NUisW/Kb/TeSJWNjZNl3chKTQNH5B04+NlURsDmyAxXH9iAnbE+ZKBg
uNMFGzKyTkaSrokpmKiAAy6STZzqDFlJ0AuT4dNEZLCq9sNEucHYyWyytfTGeC6RLti3AVIkYgDj
X1WjsGWMDWRXjQlrFRXqLQQeFgDF7rmE4D3+vmN0d5M1z1c1kodrGtUgf4LSdO8qEfG+Bm70hUbz
wUvX4AwfoEmBuYvI+A5FnvICyMkUu4Ww9NSd+UG2gXoXWxZTsxMxvqo9wz5BQHt4QZHtfTRkyapt
pQsPSl2NfGudSWZWiPpoRH37xdUaPAAYHshC73yrSe5uDl6w4FJpwj2g1+Wb3tPgXLX2XjFzA2W+
s0hkB34LT98vra812Jd7pDKbFGqn0+Vh/eRM1k9+n5o09jHsMR/5aSQb1tiX/5BZlM8Bz3bORgGM
b+0YEIQLZfXuiGTVJar9IVpUbKBaNbpqVOztmrHJV3E88FeoHu6q2GgAAmYQDfLq6ilFxdO2roJg
xQNWfYH2GiTb4CEybPmRWBmfzYJrlGlF9joUhvfimSiomjxqS72h5sR4kXXO1gFQWBvV4APQgCpv
Rh6NwS6lZPnR8PkVfwEG0hkwFfZcmYdI98OaxfHbo4vu2snDJwZD8itsPqxRaPn6yY+mIw+Uj8Q7
085W1OWBreLhT4NQHgSwI/mSSyHybQ9Cy8Lj9TNyFfkzX1kAUDzTpTZ7cLVNFbrUHLuAnUDhtKcW
DYHkBXifocWzoz4/8hx8jqBXTc37JTcmDh4+iQjXzyBpGkC5Ag3qxox+L5NnN4c76RO5gyUWVI6m
D/nK6TkA6nfPTKLG5487Zwq63yg+3JLHOHrVOlLxsvS9chcjmbyIPS3eymZw5mbnOLuyFOLNh7Qv
1H5KMJnbwSmVQJ34MhBveRT2K8g444gwjTL89NeQJcMZQvbdS94BwzeNfsxNg4IRsiCPuV3MjXj6
77kT5aQzGoVPXLx0+nw6XOmymVl+gF/edAEB54zFfbcTLZBViyYv3LsBHCRhuyIf6mRjfXekrmHM
ElQFGfqQuM2TOUbRd+DxwcYsOuuswXh7iKsO9N0R+J18nS55a7dvAlqteG2N3cbjJigNnPpEI0uU
cc2rFsUhrVOOxxJclICUYmTmKxyQ9EwknYmvflXs3YCNiE0Z1qJv7GJPfXTpy6wAPc2/9ZEhAhPv
B7+78x8/Gvbo4wK0bjkk6f+HoeDr/lcyolZuBGJ6XybZxHiNC8g07HnTgEc+toDIPpAZTPOgyurp
eu+YBsVF9qQk0MiPLpriwxBq19yHbFc4xLKeka0exnbnlCjeoBlpcTIM4PJcB77s5wLR5D4Zoydw
86gb6J/2OMr3F2oBavhsizI7U6uJanBTt+6xH5gCCz6IBGWOIiwyZhC6mmnQoe8hcaxufYx6H2Dc
ih1ZoQbB56yvENGZrKCtkQsHms4bsloI1IOVWxRrsqKW1F9qqPKsyMqFZa2wTeqXZE1zc1ynKI9e
0GPUTj5sKqXTBTlHbuAsnQIcwcbE/NsMrrf7cIu97tTbgCQY+Y7A2oAEDxq4vFTLgrVxCBpJNsui
yNpLU+kLUNv64sm2mY2sBc3S1By4A4MQwRpRFwt4UvTVXfLbkKuvOOmXZ+qmS5xV5twUAnH0P64a
Mn47owhfaSD1d9Dmndtghr+YSb52xyFDtimGGJQAy5oF+Jh0YvfNLPpmbhSD+5QhkbrsuQ21F/wb
bcOkVltX9fUxDRQAOIVun/Lc6eYDz+o3cGvilYwtTZ+18xFlBRByz8HgFOIlUaXWlBpiyxy6P3Nl
AWsporw9FWEI6ghUo7nzujSCReU0koPnvWtPiudyVjANlTkajnzGBcXX9jbUbAlG4a/NWLivzIdK
iS2gvklNcNTvGMoPnnrp2le3iS4ReDdeedtlW1D8swU1M1BNzsPaDXbUNFWAmJZZvBjIQ1+AAXml
bhV11UbaHoDo00qJFYJ/wcfbn6xuyyd1PvMWiL48+4Pxix7AaoVe16I1sBXDoN4OoRcSudGRBo3+
CuRfyavBIuhFcggNNmNwLPMqOCrUlYLVCBwU1HwYqOlkwt1D/3T+qb8MK6RFRznqGQKC5urvxrpN
ifeuHb2pQjDolrqokqrwW8VX7PFx8SEpd2+moPHHUX28kpH6getZeX5SHlTl57uy5XxpCjl+zfi3
3EzK70Es9QIaZeVhUFZ6ScEWO3PA7P19LNSlGBWkoHK/3aggLNZWpvpXEBJsaCSI/BC/wyfpZMep
c0zYYE26b+V3wx6RwXflmwDxwMrsumDTZL35on3/5T61idinH7X+JcKnAao/YtrN4WFKKICGINYK
MwR+eSadnW0iVppEBgomp6mDKPsecK2fhROyrek32apJUTDjQ2qFHMAgli5sEzVSQEEoSHi00fw+
de4eUPFUL4DMBBAWzE2HRjbVge7kdPdouhKxAi5MKKn+kx9zLQQNaFwU1QH27NHTYwJdYid+H/xp
6pQHSzDjuaAd/W9PQFPRUHqWyKwkgoXTkkNgVocPqz/mSVQfrBsvvLbuCD4NX8wrR/lveROoxQgy
xB01OSTYlRm9QSqx3CsHAVnqhgAzUn9ZAoa6zGc3ZIHwD43RAE9Ym0F3CpUl0zlsyjyVlikuECsx
rigXfCY3F9gBgJdNtaZmmgx76O2Oz3nqjKek8UHzMg3vENpGVFK6W3Lz+i+g0dWvAY5Ze5175v1Z
bNvJIepo9Acj9+MXt6y+piA5W3oT3pUu9gR6pbt8wp/isKjzBYh0py9CkFm3ySBnD/NIeFjypM5s
kJek0otWuVDwzXJokYzgCw+cUH/3837bOx4AukX7jO9B9itMrZfRr/m7o1GI5OAcDK0j0K/HAgLE
ntfpTahtEALpEsS3ujFXutPVVYDaDIQ72vgiczDvA0rY/eC+tQL1Kr5cPRQdhVE3/sS397uhoRsu
O6eepxX0NP3OsFGthtco+CmjbZIk47aSVXLkDRTQUbfe7X2vfWp7nKfAFWD9H2vntRy3rm3tJ2IV
I0jedlaruxWtdMOyLZs5Zz79+YjWctta3ufsv+q/QRHABMiWGIA5xxzjyiBx+74te/idZxqt2EgO
loIXXiHq8FcLLYgPfhUUz6pDSGro0n/N8cvCneeAB/6/toCtBmL8mT1snkPUfC71JJnukhB6Zz/J
fuLjgN7DzEN2zLipsh7pkChSjnWcpyDNrGQx8GF4LhOU0BwLvArQH9JzDAEjUBejyIdE0kHv5zBK
VlkoNaHjzA1fbrM+q2AHwNExxr0HaROhpFQNlafB5/vMHrX5+sdFdBCZE7CcooXJHoKL6G1cy0l2
vogcZcHnqp8qdHi0maeHi8in3rsJJ3ZT8tStqecrJdaWuQFSwJuzO5FvJndTHipzYuf5aE75jBU2
945nnO2UueliIc1ImfsYMNuW85zSQtp+mvJ8no7lrZyzhESKgLiXQUZH8C8jU2yTFfBOiznSV5ki
ePAh+h2h3JMtcTmEG93NlJXsk23WeK+5pXcnZ6gJSf42wz8Glxn+u1PIa5CnyMeqPLIWePyhQ/Tz
qFqj9VhYxSkTTncja2ZTqgtUtsNrWbXsmsyemPBkVyvWYx4o3bbuh2lVK5V4rFKBFoUTgveZZ0KZ
drpxE/Xo2wp+v9/O4XnZycMP+P92jiGuXwZAfkJdp55R3aFRDALFcQ/9iAozyV7TylAS7+BWJfFB
o3HIQQqDo2HoxS4PDEhfTP9Y6SLqybTMKGWDNneTB/+AQ9FHRSg3UGKPBYHts2BLQVhwmzWDR8g7
9U7QgtQHz47WU5YN7kq2mQgqGIkR8ULArNY90n3duBjWY4fg6rl+Gdw58VrWzjMMUfjmKv2pJTWh
J40AorZjiL8Bn5QXTdfCUbdKEpqE1XNhr2K3R61at8uNbBRARzEcBuLe/xjCKYxadF3bQJ7EE9GF
8ugXivkQjAh2jTZCXjBFAFdtgakQVj3Kmiz+tG9jFAMbvc7XYJqCg94F3cJnL7pGKTrcA4jNHszY
+KaGavDNiNjAwJ/X3Ik4bRENy51VN7MhaskRann3TQ7M0vJjYGBZ32S/HFjkQXM3KtUdeYbDCoI5
/06PQvhcXFVAd3pl6qn9nvIOW0R+Nt5nHiqiBBqU3SfTPNgXuSHeC2Hi7wPHdjatM7AyF9MB5qfv
f5heZi1n07Kd/LvKT79aJtjGfkGwCzZQSOPjUQy3gTAgYp2JKDUr8peXjlRT/96Rzx1wF3yM0MfW
3yM6YSIP41v2gx8QCcpFPz1NgfpxNPw6uvRejv5/2+UQVZyv4HwOnoTlNPNd9Y6ZbSKbp18IrzoF
RQ61keOkwCmyLfJ54t3T6m9Jro5fPpm2dfNhqujp1q518Z6F5dmUxK6PWd1OrU5/muZ2Yr/rbfYN
Hfbp86x/XsCfs/6vF5BqjvLkBNNDHozvUJOx6lWnHFYPHHFjnFd3rQ85KaDJ6J3vIpheP/qm5YK1
wjg2Jz8TOhnR+PzUUk9e6s68Lgoteif98z2oCu2x65J86wbO75NJi0El5+jXZJoavozEDGYvmH/s
L+8gWXeRPFpXBdsbWdUjyKtWkxNpV9D5gDzxkaQtRXZrKY31kDdjv+odQU6lEVgPaKwFh3bAfSh7
7dnEgbfi04BcqQOkMoX1MKo5HsjgOxslUAlzEZjTR9E5BCjhNqBe5kawcRAKJ1vuP9m0Nm4L4ivl
SvWAt8jVjlGzfajjbwMQ/VXMyvJgpTxA/zbwwqxfKV30YaBpqbUUsEh/97RrnpDo28Wg71FeGOdT
9GmakrraTKvzi3K0w4h1pmOt5EtRFqpWmyeg1QE+qP3ZTDbpczsSROF5wPkFagXBxszLdjepUzFr
vGUPsCMj90JU4VsRmRvX6M2fTtFedZaafY0MeD/tJO/uDbcwNsjXAcKFFP7gs7o+D1cMkpFKq0zk
cCCc5s/O7K7CcV5Fose5hUF4vB0TMIL8eU7eZA23sog8CCpqteo3ioWrYdG7SXdFNiKBQTMezzbS
MFEGBDuG5uR0BXaQAH6Mg0Qp3lhxVl8H5Z4lt/6C+1i9skIjWnMDqK+anjx1UArdI4ZWnUSo6gs/
LLRXi73yEjIB2CbQ93kMHP8w+Lb6WhP+2UByVu3kcKBKtp1XLzlL6KuSXdyiIEX4IJQ6vK2IYN4W
3u0QVvGN5puls0h0trq1h6qAIM7jLKTdaOEMdIsaWofZBjWr/KrW0cgp5gnkLLJQDFCCHfHHHZir
6JaF3z1JDfaVouoNIoTc9GqjNtch3GqbRgPvM46wOdaktL9NAv6uwld+tsQYAtX1vge5RYhQ18Mv
rQpkKChZzKddLPBjaPDS6ywjUbhOVwQe9edgzN74lqQr1ems9Yii00kWlS3Q43b9cVUbnqIvZGNk
e8YphnGSAE5sqTzCsiUqAnWF1B0/HUKUtq6V72OEQ8nDU7qohncPReufBFPuR9tv30TLHj+1B/eR
1T2JceDOIJxO021X9e41OT/NvpxEswvrujiBg5jWShLb940P5gBx3+jFy4qf/+Ek5ALdJ3H395NU
oZKQbQsBFZIe3r5NleEWOJ22HAESbGQVYnDA1l2gX02K+1PxyMFfyI7ATEEGl8mJhCx0g+fi01Bp
JocODIXvLFxlZqyjrFcrB1mA30e77VxXzYVvx811NugfvbJdVnOndrvFUJTHTCNpSbZNxEfOs1zs
5JGuD2hGaqO//X36+Zyu3h5gj0ZPFZ7N+7ZNoiN42XtZ0+am3NPIBhlDde2K5AjPhbVnj4nToxIv
YorizeiFgbmUHW1gmYQk0GC4VOVRbFRxhnAZ3ZcZLjZyyKX3byZ/azvPqvgCLs/azMh3acqDnKsS
U++szz2/W8krl1NBTM1Vy3OeDWTreQT/z2DREsnc1DNvtiy0mVB7motLWyjKW7zVyvZTu69myW9m
coARwaqxsN161yRRAsUNE1/syE6n99M0smp2JfD6ptn/NsvZ+jyjvC7ZNyv1Bhae7z8v8lP18jsK
PU2uFef5r+e+mMm5ZaHllg2xdrz+NKX8GYUddHuId5Njk/fFTWigKxgG3iEfk+KmKeLUWgSFea17
U3ad+sB/1kMCCM9WtauzyTxKHhVdmC6SegTJ79oIaVioesIt57ibcz12vWFZ9Z6xNj3xMUYO5Hva
rmwAvSt5Cd2vGeO8wDUEp8egR+Om1Iil2Z5lXVtzIauymMi4ACo0d8tCdvtGFu4Q9Dh+NuFNSDRJ
2mhe3G2bWP0xK49sUsdSV0mDiDwya95NoilzvqX5IJucavhhWX1+AKGBwWD/y94pve15NNGhyiKJ
sRCVtm7bdlilGVs7GMioK+Y0rKzSJChXzXV3rmfQ49xN8PUf69I9gRc42Z3bvs8H3O/te2QF54Nf
XQktvq0rt0bSxL27qNK2WV8CnXplrtmUAPSfI6ayXRafY6RGa631IUz2stcca22Rqbm/HTL2HoPb
xbvL9zrowBPCciQg7uerLz/f5ERnt+wTZUWaBhbf98twV37+zbjUt7orxNlQq+NgS2pQQPCpr29M
3foZ2ZnYwfNX38gmohv1zeDo5/ZcSUZrIXs/taX+0LHmQaiiGqHvAb906nw1OMDKU6zh4tNehsG7
sjM9em86i7B00aePBV+EbdSAek+M0bzLxgBf/GxiCDT2NHX4OtVGgiux/pjNIbsTXopIe+kDEIMK
6+vLbCA0o22ONp1vD3Dczhlkxlw4uHVIWZzTyuSho5X9moVICqef8tEtO6S1HCerdtYw5H+ZZ55X
TpaHNgguJ/D2dbzx3Va7zq1vJo7/vVLYOjvZuUnRQrbZ8tCITe1aHl0KRnShMu3PtpdhF4swnjHX
pXHMFcvfwiCHKOLMQCQLnaXujZKwOqGlmz+58mgqEJYSrW3vLqYk834Mv9jJ4bn+o5lH4mOzFlkP
5LtaRoVAJArE3m3ePXpljwzRXPHQhr0lJg82NSEw36mK46ChdTbTAzu+QTc3Y4GFymRdJtdFdrTJ
KL0LhV/fRTAd3v7T0gQiuVKCAT2zIA5haWK5s9ZRz1sWaAadqrmQRxB65SfZq/XKc2h0J7tY+Zni
ncykqG/ypp5vzfjcFLgTDECePlgL669WXlM3+1jgTyE/JFrrM2m+57rVVh/636ugi6O1Eaj6Fx5O
eI7+7P00tij0341lr9Xbb0qmlCfoVP41u7QwLOj8SR6vtn8bf+n927llb1e3r7pRNDBlF/qusBuE
KthdpWJsP/Zd5y3YZc8lDbPZ8GKje3q3y+oC/LaG9O5cTKSanI8yq+LNniqhukwax1zyNeLd/cno
MhDKTXEeeDEZam86D3YS5WfW5lDHQjaKMshw1JVUP4y1P9OY/VON+oL3UjKq595cc9GjSJ1rvClw
JMxF0BX/HJkGOMZfbdD/A9tM8sZb1BmCeq5beMvaDL3XYQTYQhTDvHUNMGyD0aJOOneMVgCFU5XF
RwsqqwdyfO8bVXVfyS1VVlqQKFcJqR3PBfEW2Z4MLHILIkjbaCzzK67aXFR9Ej32G2G6QNfnY8Nh
u6Hi7bpGHD18TDJX22g+MtCyGqWacawaqIGsGIx8DEe6XpCOKqcZkqhbopojdnKmOOunnZJCQEhe
a3Q3FCoJCU61QcIdBElYIA+UItlqwmZgLQrPWegdW/ve78a130D8E0iNWVdBJ8yNjEMya9KKpGuP
Ng/VuVPx8nEN+ea/jNkhIYbkq0tCDTeSlVEWUoj0Um0kLMhAq9Sri2EHtvDmM5ljhmA36kPBtB7l
kwkimW1kal2fq35Plr3X5G+NwfrOVVW2oZ6nQnA6u7ZsWW+rSJz8WAVywIvqbNMLAfuaasdXZxtf
YYyChsLHmDrwq4UJh+TKqdtwyV9G/9JUkbaXVeR0jC8irj+q1tTo52rVjf8yvoz1Rz1cXozlVLJa
eOrHVNK40AxlE0d9t4yABqVRFewlgOmyQvhUPX///XzTTFPwedUgMpcsqbB2twbqd35XF9/DNh8X
ceQmj02OsoQLKuDgqdCI1FCzbBFsGonKwGcSTGP0BgvmEfoz46f2z/BJqT6GewH6F7lii0NB8v6+
sy14RMn8uSznLms6eQSnDu8EuX7zPC1e1KPjrC/W58Xgb0tCuWI811vojhfaDH2rkMg4jKXtriK7
U97Goj3Ht/KkbpYuH3hAJ05wSDzf+y8szCZQ3kq0kWRs6jIH8m/luuful+ySfW7HyxQwzs4irvog
UtU5Kjby7ezP82XRKPFyyGARG6IhvnOS9zRuJqT6IDORR5dCtjV2AH5bNnaXw4u5pgTJHpJbAkug
52DyGpyF1+bmFioEbWE7bQbVthY/G+NQ7c/ddlIZV6YZfj/3Oj4M91lWQtYnR3cJtzGxUHNl2dMu
bNBIiqIcxQmD195GJ7FwKRtDx6VRlG1LMBeyw7ORVjjiJpjg/TScE9mJ5aYh535rGM5BjMX0s9AL
sGPt9I1UE0hDmqx44FGoN+n88s3nQlbh+ssfUAXCZDaeR8nh8zxVZAJICZDVdPKqOoVB+D2I/PAp
UMBO90NXoWzchE+2F2XXbN7Z+8/VbHKsK9fJ1aWsElTudqbrNitZLfU5OcwBsCqnSqo63bgJK6og
FOFThyjGesoBgEnjwpyu3Tw7cCtkD+OcROC9OwZSUbLBMpGWToSZb+zRzh4KHA63muOv3bkmm8Bc
9svOtdOdHEBWO89NpN3LqWRTYtnNAkhVu5fVkpVijd74w+gq4TZRk3CdgZf44tpxdlVpDvluvIa/
qDGka/aEe0L2tqwgT47hPslaAt3zXaR6G1nzCSs8ltCXztOcW7pkrWSVfz9FdvxFz4uHQA3d08dY
kiRF2EcHeZ5gdOol7iToL+bTdjm880ZrtFCXMFsZQSvNdU7na0QPs98Fw4jIy2xc6DZY0fGrYkOs
GpY+rlBIONaBQ1W2sdodbwo76hZ63VlbR+shYJ3bZK+KBJdNltb+MsDqPX1rjuZmchJjQ2IppKCN
6MkyKIZVXPNlk1XHN22QMp5+rQ3Z8DQa0UvskfgmO9GRX5WghB7c0nAfTf2nbDVBYt96cXYra2Ov
WocI7baFrMJ13V9BM+ktZTUfe2szdvAVyyp/jXFlhuNwPnkeGvgWOzhUZa/SW7g5q/xGXkrVEn6q
lZoHwfG/dPU3adNFxVU0RdCuRxl3C3JHb2mvPpEvSmZMbcLqqiEXNAaC9qLatzogxhgJhquo7qa1
OrfHarxs1QIJN5z3uz6D7mDMDf3NvbPbXHnzStQ5gnyodlnZuM+W6rPS5jTEieu1C4QAgAXoTd2O
D3I6SDAKkmoi89oRg7g3sua1DdX4RXjhQmXvdvCzWo1XsKQkh8bI04M8wrOJShckV+toIrPx3I0U
gAHUQNqrrnrtJaG2k+ZyonP3pT7Os8tqIuzhOoehokuNq4JdbWwYKCtYzTGb1dOaMUMkrZydN2Yy
8E2Wh7KrC/pqZ/v1MbbKdyIgs7SiWd752on8BfYDY+hZbGOGWUG+jpNlCBhiScBIbM/9sMosFVVz
bvx+LO4NmOivcZd9P3cCIKlXuvAXepGMK4QXQJzPhdlkcyy06U6Ia2tOR5xUzE2yE3aaYtXr4mPA
4A4fHW4YtydM5eiLvay2PhGZzkLxM3RioqksuI5jzfvQL6qbMLbJwUqHZC2rshiNCSEzI6lW2eiK
1aVNHpUm5JdCIzwj7Vrbb6wFaHbIT4Ddn62loTpPUxF2WFe+4bKO5nTnovWqG3CQuEB8Qz13FL7u
LLJCG9Z+qkN706gol7nVLWwV4qaaC9keoc6yJmQQIPXwR4c1Ip8nEB3YXTpEYwDPIqh5KNCi3XQF
aq4dYdYTFIj+ig1X/dUW1tKPq/7dDnVemFHdPLSNrW7tBonmyCniu8KBVVuahI+hpeXviRfFywyq
o1vDQJZuVKZmm0Np/GBqTcqdIPp3dTJWLJfdN6srk9WkCtiLpq66dmDrW3dKoj+FRvYYqApyyW6p
POR+cGParvE8ZkWzHlXemiaqYEe4c8eVWg7mq1ZoW3kRgQM7P46pGxN+kqXI9e/cYeo2ZWFPFnlo
gMz06uYo6+HgNMssGexV4OrNURay41KFAcFYi2EU52GyA2YzppGHLM3NnZPX5NwwwWVsFLZwwg6D
OaLoc3uZ7mIh2+SlmKGxa9md7WVT1Op7VRHVqYHbZp9aWr1g9Qw4YbLNBzNNl5GnjneTnVkPhla6
S+genK2sXgbUeZFUy9lYCAMhUZQM1mp3gl0svDfnBZTWpv6mi5pgncz03rKokpMKJ9S9rEiDoFCv
eqXYBqzNFgSv9C8+omy48aiWqsOaPB6Gg4DKmI0UHKxOjwZPO+PIgyi6IWNH7Ax9Vw6Vf7LLwD+R
OR9CI2Jl/kLkk7mVPbwr/ZOWEQhZOLiL19BA5fAKaf7JGRp/XyT+c1FCsQj3c7Sty3x61eG3mPrQ
+TKM5gDouXCXQyHG16QtuJCq6W/GWAR3qW9/l+2KrqqrMYWHf/J741lFg1u2g0+OdoVnZ5uzmV9c
o7qQPwYpblO/tsulgwdqnUfQ0sUiqm9KPmRXA8ndzdDWN1lW46uQbRNt0qKZ4BesRtRfvKhG0iKu
nK9THLxVhNUf8rYN930XGWsDEVOwlEvZX7V9SXiJVKkc+OC9Pww/zuM6fk5oujletq7fNOmEaGsB
Z7ywnK8FCOOYNP/Xqgh7yOZthKpdvnS1G95JA10kMxF2hYsJHeJj64eAQLvc/dr37Y7E/+hZR5GO
5Zk+bbM86p5bAV3DPLXqtkhWaRrQVaTQbuYnktXX+ZoiJXywYDl5TEDFXvlDVG5KMwvfKv6l8qLz
YLJWfpJ218LWgLtmzgbwQPR9tMEpK5NOanuGGFFKFsUihHQWJd6EdEMj4cUsudj6O7fEn7gYgXUR
hSa9wYhaxFTjNR5KjXbn7mzZz2M0lm1yHleQGr4I0EcUEWFKOC/xvIl4OE4WUUDVqw6KGRJHt2iK
tIRMMdkhC01tDpCUa5AWYCuLy1A5wsrLs4VsL9WBlOXBC5vjZJgNcJXA2Fq+5T0O8FXAemehM64l
ymMRjMOVyWJhCSu+x+tsdA69n0M8O/daeWbd5i2uW0E+yNICZNvrj9LSNG1SA50C0gYMzQGO/oG8
JzTGmSafGlxgZFNeyd58JPEur5JuIy9hIslj5+l1sZK9qdcHrMaTF3J8/WuReT4pMWl8z42aLu3K
jb8mQcYSvp9+pjDueqoyfu06sueDWkH5UAnEBt6QAhU4rWWTmvjojw3KQxFH06LuanTgIh3VObh1
Qe7coAxYv0aGYSxdLTRu8yp3t6Gr3qDGApFxdgPym1z4EsB80GvXbWY9wWn55umVcm2B46vaeN41
2T1yZ1+MoPRXat6jC6Fvuy7Td92YvnmNlSMQqO1MDWE5/h6rNraUAxqE9aIru/7JC61lNnQOVCBI
55qVVywG1dlGtgoHbud/sZpwZRr9ezOKY2KFN1AcbT3RLPmjrooB+nGkqtNU21m22LSW/8ar5F7R
621V1t8UIH/AfYxim2X5D0ccHVf56kIfhwJVh7Kt4+UsyIz3CAzDwvU82JfUYGuzRoNVPlzVengP
Fb1zjKcfud09qllv78FOLuKEOJ7phPdxpREa9UEQlDWYQf/KGsxmrVaGWE5FslAI0BZ6Nj/5wCWi
lhUuZpNjLIXq+Mteqda2gJy6HXR7AeIVFLsXiUURZyF6VQPopRYyWx3xPccJd3jHFDQflQkampQs
hfncOpK/ig1JbTWnqrn+1C1JnM/XWhWAAXTDa3vQ9lXsjqtcSeMlvIWbwnce9TZ1r1RdHZd6jv9K
tNVXK9Xgs/ZDtDUHj/tfeMd6ql/65DUivzcluI5iOUDTLsRrUMEutnA8EogCxdpkuj8QuDWX5FC3
Vyo358Jglxx3Ghc3r0ICgvkLPezDpWqYTyEBkgXx6FkUPik3VbT0oyhb5qUKCrTZ2CXbPqd3Z4Ex
8Y3cpHTBOgfSw9peFmqTbLy2x/Pv7HLnm9WTp9SGdX49xcVdUnGuUhvGdTDm0LM+gRFXN7pXPGjT
114dEDDp0pM7P2thagS7uhd33PLKLtdCyCN9n6VrXPq7WBN3Rde9xYELoRwkUYt2zN/sLEbo0ere
zCbaKHNWWRkHyOI53S5RVW/lNyTX4ViEfl2E75nT5Su7EquqNnvW0VjqersLbHfYDugKZO4CxRoC
B/yalRrUEBUZVr9osocOZT5e5/u08K115POTIsf9zkvkxZju/ApKo1Qvgm2BdGltuGuNRd/aaqoX
gsuohKJlSP5uux/5OvDwrrWir3dqmRKR88t7iKPqbetBZKxCjGwXP8jbK5Z6TV6LyIBqe9l4so3B
XCpGfxup+bj0HYsMumbjWCkKF1DWXXPXHFXRbfoGr0oVuvXG8tRmj0LGKcElPXkIyMSGpu/HL6Ag
7Hvyd7m5RV1dhZF/Naq2zQoUrzmvpF3oOeFNJZxpxwdmWmRE9pcQXJaQ2ADt6Zw7ZYgDUqrsY8jn
Yjki3ZSm3s+2FxN/XHz9DQrG5MgnR3To3irguCuvh4exTEk2gX8KZGuwTEet2jzYcf4jDVr31hHV
nIkaHWzrFLoGu+WgJFVWtVxIeexdX80BpqF1FlHWfo34tG3txPqaad6I0qh9ChR+he21vI2N7sEF
4bqolWS6Ujjw4atYdK1dIvBRnDQBv+NYeNFKHZwXZfKtvSpa9W7wlG0ccmP2E495qyGKXRkIN+rI
KxnKXa9yn6RVdszGLLwjA8g+ZqjjepN4Jld63KEFftWK2L2LU/vaDpIvNamYe7Mnx0tXNXsdGYV4
iXTnm9Hm023DHvxOE94X2eyw6N0oQ9sjc2rAdA1eKG2U5sEQhXOqwGgs7DKxXxDHdFf96CJmMU9W
2/wDrXB4mkKLL68f50vZng22hny91V8Pwraeh+IgZ21H3V2OI48UITZ8qc4wvoyQcywbQ1gHB269
pzQqFrK96cilEQphpm42U3KAldJMadJ8k1jEGHDD1uQWQTTBlvCWICNP3q8qQe1H4yyVEtoGEC8B
XqkJ4/Q7G6KNaZN/HhSJvh56vtBAZUgy+2WRdzhJgqF8tnjwK+E7L0bww3O88Q2+toFIa1HsZHM5
klbYgwVFNui3ZqwvzY0aFLuigA+OzFOLEIdIvTt4yPWVQW7ktTGm4V3fcmv2XgP4tkrfBsee0I/o
rKsx0xXUI6fuTUMbdu4fssBY9bn+14HsVvu14WnlCtqwfBF25J+YM3ywsEN12w4ZOVRzFSnh+K7u
05Xs7GbQoVl7/xoAY3u06hSTdBe3SgmvI1rPP5jc3mMMevPYJ3xL0KuJt7J66bhUM0fVdrHH93Ae
cGm/VOWRG7CITH7NdOmVc9q9MFm71PAThDash3Mh8uwujEYkU9SuQuX+o4msmM9NIM6iw4ijH3po
o9/HtvYt6/vk0W/rYgf7lLVtA4Mk7Kp9jvwo/V515jeftezjEKrFLppMbT0i63ZAWbc4xTKoGbb2
a9ZA5NcFgXbUTX26j3TxaMztLHndlfAMf19r+vicor01Ijb/6lewLYwoQG+s2WxIYCqaOvMJXs0B
LUtnJE9vbk+H14zV5d3ldHL4iOjS+XQQfKn3sMSdT0ew3sUZ0fn79p/TyXnm854x7x6kljhZ7Gkt
WJ3tRRLVt8U08tn1RxTh42kdKGnx6uEyBoYRflg4PSSN8u8xpur/YdFjEc1zVBaeT4sglldUwUNv
RaAdVWh1ZbUrjeCBXf4j6Tn8Nf+08EsGyLZfFtI+Gm1wmg3fbNkpi8G1f5sjrPubKNS7Te63pEf3
Tn1flnlzTwLRBD1JPmzblEyxZVioszTNeCtN3JTsczlCGsu2ywhZxZ90SpXOx8vtWF31tQ/GB3Je
4+9/HPBZT74PqfqXLmnc/dP1f9g08zx/zPzrXFGJ+jnQg6dyDsf3CRz7aaTDYVaFibq91LU8hn1e
Lbf5RNIAjCX5qtJDgipRVqxgAULzZXYYuFr20dvKkAuR/ZUqgvYWWtrfe6Wx9CD8Gi9rl9nzAj/i
2D1pE5hUfMzaUten7KDWiqIufMdRr5XOUMW2MiYVBjeL4C05BqxzFCR29Ox+RINrznvN9klXpqfC
8Q1Av1b/3Cn5EzBb7wdsiZ8HeX39MYh3JlzGvhJUDatD9tWl3QP9DA19LaAeeanKLCYdvca/Z/r9
A9/qvWzXtSAlnOvq62a0hxdUCmKWeHCt5kY9oKxlOIH7QuoDVJllWdxmSi1u09p/h96ofCUr2CeC
qg5XKGBwxyecIVNeFDIwrmKFqJBslqOnWvsYHeju98voKnOHK2sbkKGGq8wyTk0oKlis65Mfxea5
yYNb/XyU66zrTPDjW2krO6Rd2xCymkdd2otK52ZFnJmQLcuPuz411VNjDdPSHKv0O9SKGpyIX03f
0leJUrUHVw21U56RxtVMIv3e9a8kZeEW5rbZGH5xlK4hKxvbW2GWx7PfKCZpda7JvvCPmv9PTVr+
h3Hj5MIJHPrDSSHyi/uoM7/EWTfCbu6gWhFk1hbcu7kvzSRA0dq0NpHml3fEEuwlGPDpuU1g4goq
7z3zoCKAoNlnhwSBBniJb+6vKQOn+Jiyb9rfp0zTwdqYYV3eKSwtl/V4La8WoF+wCeBX3sgf1hJs
OFelP0xWnXooN9KYdfyHcS2dZ7+qn8aSADE9RvqVgP/qYMVdfICGQl/VIvWX3miSvferQ/Ze2pRA
G/njzN2O72hkppazYiszXGzQiLj7uGeF4pABnNdXAGJ54n34zpfEpr2tfGNm3J2nudcDLg7biheG
y5KVxNRDyeSQde3pvElKS/sKL1O7i0wrAAs0mcYyiy2ctPngXHm2+drmg3vTz4Vbpu5Nm7j8S/xC
X3/q4PmFxp9E1yR1Pmx/zSFHXto/zZGozrDQyefeajPiKBVkufaeWMuaMTeB2SbhsfObjw6isvM+
rz7Ek1/fuA3+oF50Lbv8qr6Rbc18xK56hPECZSK8L/lTE+zleo7MMXdj49vbQk8+vXqoH8zruVHR
f2/G+tLMTgctR0+or/9ulpP8MbeR59HCV1wD9BJEk1JCoQvYHw2FUiA3qhvPk1e9JmWQ3g6uZT4q
kI/K5iis5jgqyBgptPCXQfzgBlx3hX+tH6s7OGnMmzwuF7LWgHi6G0OwLVB01EQma7YyaeheG5bX
HK3EMVaZqLwXCCiug9gT76QNfAnK0Hr6ZOpryHUSHx+h6iNlsVUt77aE+lGfkVN22Z5r2ozhkjUg
82REUesX5Nh1xzJz+mPfmt4aLwGke7pdWfvM9Lx1iXA9GvG5j8+8Lz777MgH1jZjL6DRmJ15v7n6
FFMQDK97o/w2gVavushZal1RHOMqQGgIJP6St0LwLRYg+MdM+xKWarcrITTc4vdJXuD8XksDoXnQ
R45KfkRFAYFt938ou7IlR3Vl+0VEMA+veC7bNQ9d9ULs3rsbEJMYhfj6u5S4TXWd3ifOfSGQlCmq
bAxS5sq1nItnZ1i3lunqL2Pg6qGoPTzmnbJ74BkYrkG21fyDvDkbB/cfZAwtgIEgp8Azp9hLNph7
Mm2UKSAUZGqIof3oJ8QMu/6W3hD9IOqtREJ/R83YRtmlHaWveTV5x8lB0WMsRP3uGVjH4QmOEDre
U0/K3VCvoQ5YxG3kWN6f3HkfrfPRcBFwbZPvVZBvuefE30AUm+/sugI7ZjK4LxZQomRQSyAayqzN
kMCKcWsYsbvyoSTyXdfZVu/KZPZ0YsQLqix1X+JAO7tsPPqjjdi574onPG/mNAK1Sg7ol3ouXlv0
WKQWxxi1agAiHpmzTaP+wYoc444QO6olncycW0wT8xiBe1RrGfvdL/llSbMoS7fGsncI9JB1PiJD
armpOZ39MPnf5mfkEJf+mgZppQn6B/sBn/indebVgPpk69gPPoi61FTkssxQ9Jq5v+w2M9TYnWUw
IoIWZ+l34KP2Du6YN8/zxU6r03gfF97w2iA0RQa27CHnl2bT7Yin5Zm3iAlPlpw9AcW8eAqXx3t3
rMvNWDXaljZBiFAhOhkXfG8CVJasqhQxQmoHSYS23gNEQu1cyZL6WX+0xiC7QwW/DQY64W4Qhyme
Rzzqj3oOAgiTjQWSJlP2zFfcmLx2BUXjHFMI70ims2fkuxsylSC2++wJpPwpMr1H5NIOplpypBbU
YpqOiwdtMKBEZ6NacADk7+0PFgZoYsOpRE5oh8qNvF+7Zprv+1YrQ7sWAih6gWguKqxK4DIKNxST
W+KvQrYqV00U8VXzq7weweJBo3QXUhqrysR4q3ug+SygAFtnDZZyHNH9HExLBy0P+Htc36Cyp/0W
xEZ94ziQ2aNuc+py5O+Ze0feXjF88kYM7uJtyRuWQmJ5Kqzi3mW6fgCjBm4B9ZAEuTwKggEDRAc9
JyFHkSDUB8qfue00OP17aS/+vE6qgxsPzRr5VLEBFVNykL2jv9OBmqPFUJys+no/efCExZ4KqP9A
Vgca74kojXeGNN2K+rBXZk+Gz/BtoP9fpwQbudiQ63XKVNezXRr7p1qTzeMYyZWXGs4zHVBBs7Fl
7TxQi438ZwwKyxO1+kzqqwGRjj206t3nTEi2hRIC8Paq6XZde0hQajzPxoN2OMtI+4sG6UpgAlzZ
ZYOS8/+8CugDtRNN++UqPbjFwm5ydPAODO2mCHj5bIxtf6rK4CdKj3Fft/VNyweAStQPANQUoDNE
eHK+yQMLsXjwKLXzz+Pq6fYt9rfwtAad3dptfd8WpvkS2fJg+Igy8xQ0hKrVARe4tASySEurV63/
yY/mvFqSH6iJtynKOY7MM+IN4uLp85jHyWpEPdh7HwXQEE7GH0AtrEprQl1ai1wFAknJD2ToP1xs
g9516OQAhSkN1HtPxSZFUdUdkBLBLkJY7NhB0vQIpkRjlwGEd2dCPmi+iiyyy1WC0XsDR818lSGS
Sl8EsBa6ipDtR+kx91WOP6HiBAIxLA7X9PHnQDmcqxhoq/njdyslbwsuBPX5I88HqNwYsRtqkqvb
9+aamlfXy+cPV61s860TgFo8yFvxiOzzHUI08hv4hOQujqdyGyMx+A3YL6V+VN1D5PFipbpR4TuB
bw9f8tWKKSvzN6u0jECEp0ncCioACYqEv8kKK1TtHoR6gDOgdELl3GmnXHkq/eLhk6Q+MFrEd30D
5aVrVh5rU31lda6PlzD24byK4rvrHGSmKYsvc7SYg3bmqINfFZ1t3yGfFWx8kU5ggHOiB3CfIDSM
pBvWCWARor55QIqjxkd5Nkd80Aa2/XcG0MSL0zSK6gbbKpQ1q4noQJO3YHlbkxf1IeQfAdOcdfPk
NMAKeSyrYDxXg5ueoG/50tgRyICwjzN0nz0WTZU9uqI1oPKc+iH10QEh0BgEpbGzRYIle6S+CHCj
WsvAkqu6IBDQ36VQol2cShNE1WA8+Y+JwAyYYb0PqsoSrATnlKfdjs405rXzWaz60rgWYE74Nfqv
dsssoBz6L/P9qx1dAyVA5brKcv1gBunKZby577sUAuwCTKRBUvGQmgQED3QLDHpDgeyLMqHD715D
gEi4WTUc3NpAjltxOoSXtUYrQQ66TkfW/6hkLEJeyg6IEJDy86DucCkhbp2Mt+scMKL3zErPZJtV
CMCBNf0dosjNGok+vBp90d50tUDRU+S0TyCEQKoOjIU/9nRcZhctj3eJdNobs3fFbdv0SNxC8ef3
2Ss7UQQe0saTkbGTmGwQivy6WX0PyP16gFafa9UuAzoaIgU6ylq3ZEP3V9WY3yLNAGdG7XgMhGlh
zWJjvkeruoPynas4SjAlmXsRAKpQMUE6PUlhT1Nyic3d5edxiLt6vKuhy7IGs6+5Tk0AFxsTfFlh
+eBCzPRet/PADx2VcLaHzFoDqeP5Yd2ijnrU2U/L1RBjdYZgV9jDeJ+60lsNSPx9s9MMHEwoKbex
ubT0xvwnrcYqBBqxfumhcrlxY886k7tRWv/hbkSIiip3E+794P6VOlVzr6S8ToENSWV6qVDTU016
H1AT1H2XUbvz5WkejQbrBWy+8kSjizGNNur9lPXIsYsGhXusR9xMrXxqbyxDgezdXWkiJzTo9jfq
R30vEohDnBwqtV4K3PsMWdVvWdOA0FsHfeDiHdf1dDcAS7V4j1p8WxkmAnhBXqBoHH9Zk+OxPTfV
i/NTk/5uK7+M0v9sqqapkMb0d38yvvraahRKLUekMv17cqDZF//cBaETfQyL/2SA86ljPd6D4NAF
yyIvt7xDtHjEEvheZnpxTwODD6wRFLLP1E8Hjt8FwozFxbavbe3uEkjpIBxQyvYVJPJvVQXikhYl
d9FUNO9Qd5bruC6tc44qnGOqVd5iapmgQ4Ey6KED3PJdlP1pigMn/JfoXIE30afwnWCdcZsb1RK+
I4NBTuYa5NP9iQwovkerccT3vgQA6wo0o3bQHacG6QxdbVhEYtyagWe8cKi2713wSe+62sqxCXQ3
YPZNvvuG763KwuHnAfH1u4ZjAUIblj94jhxlgX6MAHQxmlBU4j5qNUeh7wI9b25YoTeoyZ6GDYpm
vecAK0HEDFBX6DCUIBax/RP4gHusQVsEWpFRTDWhgQwdjNUGkCZf3SH8ASEJyHyUlVW/IdbBFNCh
+Ejz/HK29MV/6CO7uPW0I8QjghAYXOhDmLHY023OEgCNRlm8ZagOOpqCp/PtP2Z6H3aW7t1aqMp6
1Hzview7HSyYYwTqX/rx5HDPyvyz+2T77bkp4nZlGMk/Q92YtzG39NeuUHrEfv3UM916lhBuoe4o
dnyQb7EXak1gKTimTefPgyKBOshgAlUwTyHLYWPJvN9R08ACCwmQ3rqhZq9Ffy+Xi6tuM0zif7gc
gOE+kko1YNbOB29FvIcSh4BwmRY9Ck/Ej47iwgJciwMjOjeYg0LnHmCuzTQGCD0CD+6zQD7WijDL
66UFJDXnm5EG/9MzL4DDIVt3iGrFmlGuNdZ5O1HlwSm1cm+nxUNwKuvInc+A3Pd2Uo3+0a4A6QCU
TYEF6gOl0RrcsUBUwFYjdwQVnKrY1APWSHVvxrsMAXqlIAyjDmR81ajdkltSsuCuGO2LGzWX+cgf
EFkWGhmY/+gDB/FMvA6aUhzo0+O1V4e9HxXnvM+M18Qfj5Fd6A+aMOSrmL/QWJ/Eg9BAQ6JuibT0
2RnKIM08KL22O/Relc7fdton7RZsJf32y9WoKRP7f78aOyeoXnkZIXl670/pmbar1GpZcQYICqWY
amxqsnnM7VPxxVL50b73avm73zKmLK3JrUIzSuozcNblOakgl+YOhvPqtmV8AK6zXXNeqagkcIey
BtEPjXqmWa663kqOvjJuefImvNq6o0GWfzfGjr/YvVM/ZgwQFppQzQ/lnSYkF60dgMqC6NaaRkdu
IEDauRUKQXG5NnJLLMv65GjYAZTCKyhaMe6BlAGPJ63tcTNOGtR4RVrtGw4qVGmw6BEoqQbkPjAJ
LGRNTUBPxroy16aepGc7n7STHHpr7Rky+fh9tlhv4ifEVcq9H1h8DwKC4BHL/iYUUhH9eRAtmI61
Z/sQLqiM58ThVqhFpnVDTT+Lio2ZTQiYqlF7sIENZ5m50phhPGcsGc5Gxv6iwchCoY05fach6slR
NNBep05FZ4UCPPrz1JGamiF6vE0yzBWgkGM/th0U2NSVUAuxc5lmIG02tQP7npkgx/aM/h36YMkK
+uPJc9t68SaXfn2H4lVj54iUH7MsiI8FWJB2iOPHdzVY/zc++JieupQBS5sWyXsS1x963ac/TA9P
2lHtM6uqXiXuKH5wHn8zvLJ/NzK8tUajTOerAJxR3wFlas5XGXMAJekqCPvGdxCmHtZ18K57sfzw
67c6qtk7q8p8bwN5sgXuUn604rW2igzZcC2bu7nqnoJXy7XZp26yHoOv1tfu69yFHqxyEIRtEter
Xq1E3LeKujHNkhzyprhnQKcD/hMXskSo3uH/HwsrjbIQCm3Ro6Np6SH1+nQnoNh6c4Fr9Fkzot7G
9M4oyymwbm2BQJOxD1xU651pgM6oL+jFfVnkzYH6beXVApYxhQjcXXynwkR7ce5d78eoa/X+BsLT
UKRUBw9BcSvM0mYEDNgvdgA7QmnHN3VQ7lWQbzYzZ8TdhQf+WouN4PYG1TwwWCYYZT+CGBTXTDjK
y2kAkIdsxYqgx7bXj88jeHNXfKz0NTXpEKkBOgu6HnSAKYBziGKzzzY07AHxdmaWvFiT3YjKv7Wd
pBkoc9U8ZENndACkY+ejuvEwMt842p40oOJtsHj99ZTautTZGrmAarWYA3lj1eEn81hPX+3Wh6qb
LcBRQJaaxAsQiU1orqhL0OGPU3wZnqcAcT1evGP6+bJkWDuQOC5Y4mw1HeqGMsL+GzVhALynqk4/
uHZqQ4LOQSmnCwjmzJaQjmvvYmVI1svApymWTjK0AZM99gLFaVUmj4E5ZtqKTpeDB+aaG8CKqQdq
FsglLLYgLANHe21CEmUeR7Xd5ZT8UCkTD7qz5hZSopQbmmHchOgmkHevKQL8VFPKo0gd0QCd0Sg1
v5gsA2RHh6DEdxapLNTg9lDHkg3KkczgOGcmQYN52zgDAx8oC8JCNZckJTVpFNJN/jxK6I3Fzm85
29LoMlAn/gCKObveNaosAc/M8xQFyZEKEqiLyhW6jJ8FsHo7p+DgyMAXc+KxZUBg1M43quz0LUFZ
kWH0YE/skvvMnxzgkIxiQ6ZYNF5Mp97y3qRtQYg6GladJyC9M/C8BienTmF4PbGaV84Cd5vYDDxB
NR65wjnTQ466oYgbbUG21O1cD5q0Oh6SSFchKL42GWAq/ZSIAOCSsrgBq9I92Qyodwigfd7d6Cgu
QG0B/AxvwDMgmbQcGK3eWVOn1w3RLZ1lnTBWI/YP6zTLd3HLwOPj5sbJElI/ydy/HIrJnCAsqtoD
lGS403iHP44ufspOL3TvsHR9moWc9V/zgYUBdl6WrbJyqtYitY7tBBz9CrlLbzNUmb+ea/kRzH91
gB0D4QwCOnEf+efAtI9LyGdxoL4O5VzrRg9coDZEhSKfVkQedOKAeP+JAi9zx4LsZU7w5DrgCqpZ
R7riZ1DN1kj/S1MZE0SutfXkCJ2qv0tFGYgtsAbVUfAeE/oPktzs0JlGgb0TRqEJ3D1BbZjGCCOI
iMif7SHUd5egGgboQO66Saib41+mBkpYSr1cW7VKB6qWrcauLbIkRIUaK7Hyur22aGyxTCsTVUaE
WYhSbMCb1IR+odUJ6BvZ3+lmd8Cn47l+9cGasVxDHqK77aYiPpIpxDHFCypZgO1DshuVwlt7cvK1
KUSKm3cCzEId6AxSVoCnJzHbfhmgJvReFDJDWQOzjnpKjY15mKS/zG079lZAkJVrv2jNDbDC+QWq
xRppbizFrjI/KUDjsi3GiB/KHNg3t3qTrtOcbCwPVlCUQvi6L9J1jdLCGbcEq9wo+RuAv6iBAc4D
AYtG7vqyTbEhd1sG5qUUcKvRtbrVDHoTnjeErt+YB4K0RW2ePJTd35Yjcd+SsREPnfpr20c6lLU2
hNoIyEqRjHxlgQZh/7uX3XsuqgF+eRF8rleXIa9/u4zopm7FUXO6AkapOqMKHTE9hgqnqGuDfafl
8T5o0uGx4ALFY2mMbwiE+NAk+Ltqy4upBU6cvT8AI+1Xpb8zTOyROxDWoXiic/Pq1Gg1CD7GaH6H
d63sEAa1mbgZa2cDaqYeb1tuV6cZOQCEcxmihg9bOToYWrqKm87d1pb5q08NuOyvzpPmreE0l24d
GKm9bKYKlbS/mRb/ZY4x0BvsZAek+SkzDupCVEIZ4hgwm995Y2HW3xNsMsAaDN1vqNCrBRgtteLY
L1d2YjebdEhRiE2rNeno7hHE7p/s5tUZ+ZGLlclmMy/hqHMYsWpCnRs0ctzip46v4CYViuWlS7Kf
E3SjL0016vlFczMSJczVOCPja9NVjEJWPYWX5X+GQseN6AcghxxDn1ZJFKQberUlmeTWmjpdsJx0
ZgHqAusxcq3o2EGz4gj9WK8Jqe1blQsUJ5Rqj/PpFNtyh1KSx2QAPjskexomczqIEuW0rlNo66/P
7mxs3+Kh13f0JJ9HOWd4SyDsibCNGsfW44gduHUsLGc6al3Aty3kvZ5d6AGEoNNMfxhQZRBJ9AOk
oCniwb14QdobNeQu3qNAxOhHVKR8djJYSU68694vK/Hc8f8WfnGshlzeztkfVArtmy6CKC1hNK+j
lAhKGr3cA3pShaCFvWltfNgeEtxnrKj9Z44oKlIBdTJD8KgJgorPzaKLPzdrFC/N6D0yzgwg4Dwt
+kZ11ksFdT/JVV1wMNSo4uylPy4LubE9DTW41+psoGMv5dieAz47X168GijfrMDlMIFIDr+eSAaA
NWSgGgHPvxeCiqw/QjvpbKlf0/KTqhOsFiABa6xpYDbmlnfbV92ffaW0fpQd6gBlYoHh0kdtrdFz
HeTfKahYVV8PfbJdpuNnTU0aiHJX3E1gpVAGiym5Y4+ugxQVIjDh6BXlDhzgbFU3DXi6scI5srZ6
L/PK/unJDZZt2g9naGOoC8vuFdsTMDxA6usWIC1UeHB3xLMLdct+rYEfeHKNN+VN3C+o3CFvW4eq
HnnbWQVvXsiVCxjJMUjGdYyU80OMjehzM9UIrjqZdaBm6aQt6p+BjaCmMTnsljPgb5QtHVKQmU4F
wB6OycrZve59c3bH2rDdMTFJbI+KPYRo/J0rnbdlN0Qbn3kDRTsfJ/b8HUQA35bN0NxvslffUTWw
2shbZ53JZLhNc79eoaxwxp7EDnPvnQla1Gql8oeW72yaUaLePGjllqB9y8I6Kdxin7XFP1/6afmc
OQnkUTC4LKbpbH7YKE8HfM40mYkUEhQofWNrTkZ21/89s8tfGjHKoECzhdUqJFlRBqrC/xT5pxxA
03f3faNVx6Xfb4S2W2yXAWXLMMeqRNh3fp2i9mLAhtoN5zdxHtgIxqLqDEERoNPpPelp2NfUWgpl
C/UC/uKh92YEBWziNcxKd1zreFWsNN+G3Jx6hYylZq0KS3xuAofaHuYVlDKmUULICCwKZt+ssqqV
qeE1AOAdnoFJnBinvAb+qpLDfm7RAKTnMTwbXcd1aZfI94v62FSGfo9q39cuqq03bug63s2AC8S9
bb0FkF5eVWCgPdKob08bqJFUz30fG4tT6rX6vslNAKobsBVecpp2hGeENlnxmQ6V22FDrsfDOq/x
AS8Dfpcks8nSB5IKYKmMtNh4owBMdEaydnUPohzAtcG7klW3PbR8bvEyu5xVWB7Mo/nkVLdk4gNA
YoQ0YkFfe2uUUHLUGlvD87g2nnmtyhqBfcb7wjKeQYcYrIcAdNw0aoocEDsNytk06pZddDIT8wcN
okoJpPeFB/F55almK4xoj+ffcE9dy9yzfdkE61jLkx2NIvXf7H13Qh2mck0GgGyt+FCY9wmelnTz
4vWGvKWX1dA/weexo066VZH7EUcdT+RJ3enURYfFFgwkSIjGQyuOaj4anfsWG+qkSdvMHY5dr8Li
yJmxGApeIFRO1rRd7dMx2nRC9isQGkLRgTn1pd1rL+DO8QEMtRtUWSbNw8arFRMone+IBbS9joVB
P6TnMbUyoJXrbjTXSOKifAb/wfyfgn4rCyULtH1Bf70Dst6bQJfvYJTCP0OWcWKhNjfi2KyNPXgy
lpqhyUBdnpTNfn5OdR6o5LwgafdkQyi7L31UazT8bkd9ZgNWS5+/Q2WzO9l8zN+a5tWMG/nNN+R4
Y7k9Q0mwLb9FCIqt/tMKIHZ93ToQXqM7lG5EOogu97ZQ3UZ0iu7L5d6NbcudR77c1ItfXLtDSHc2
GBDa7VwT5KVmE+oDD24h+IEqbAVwCQYoEA3gfdgTKgakH/ugsOJnMmtMrEWofzbDw2mTg7Nkh5ic
VRbjjPJ1rmfU14Kk4wwDQgDT2GJKfa2HBEDMP80gBeJAIdn+8o4dp9xDr/4lV7yKAMpeDj0x25fX
zjbptDWzhY/UCkJIIVmSz2LjgmE8BDe8jng1E+lwsHIARPUMcmk91nCOFk/7eIrBhw7YL0JQ8gPa
GzoA6a31CP74fKVVWvXoZpm37ZO0ORaIUp14hfy2tMweYtmgh8F2qfsOcp0tJTB5wm/0VGgf5F4n
DX9MagRUJmTRZ/fUjYBPLevmPPT5mWdDe48iSB3LPT/5jmr0F43ZzbMNxd6DPeTttrVz/X3KFOAR
Bi6H2qaR5VDZSrI/eg6lxQ9BEDVbE3oF4H3xjD0kpqINiE3yUwEesBNK8aNNm5bOs+1DEAM5kuDH
fjSq6EdVN3jed44L/FwRbZCFzU6gtgPK83eXIgN2wiyaPhSDHtzlov7JEwu3elkl27JEkR3V2rAG
pMDC8B7LTputqCInn8BKpWk1vj9gsE5N5A0v3Qtl8btP59RfQTKKD6cxi/GiLduzXeX9PaF+oQF/
Zrnb3ROr4LVFY0mvIX0zsN7b9VL6q8kD6QrSaODakE65IkaWDLQXT629siyRNbBIo9B2HP0QK84W
snVro5xd7YJpj5W+baqNaUNgnSozqFqDyjOW5lKysfSVOkoqcvNIpiCJRQxh8Wq6/lE0QXygBYxT
I2TeeOVxLvaKGQSFOyynRZzK0LKt+mZ+imrmN61h2ZGem9euDOio4/xsLTtntuBmlj5c9s4glECt
QPGjjbqjk6QlnVi/Tq5D15P/xUY4In7xfWfS/nYTMIxGKOgl/FrRT48yGPiZ9j/gMi4ORsMDlH3+
oq3Jm/FR2qw+U5eqS/O5wc++AbhRGEus5m1WQlRHvU7+0GyADD7Ru8cuORhHx/KBaT6u3sv8SF84
lMTMXSDxiqLvNIGE10M9+PPXT12LA90SjnJwRQ8NMxR8rHXRB+slQExBY4B9wP0PvZ6ln84oZkxn
ymLUQVxErSVKvTTxh/wDMe2LBU0b9F1w1BHQDFaOxu1VAmHqbYKKSuijqTZT7d5w0e55fmmXjY4g
RtKZG+KgJdUP4p1dmq0YkrXhCPAKqyfpMjDSQ3Npm3HlHsHjstqC7ALJDF9vxSYHFdaGaByXA9E4
GnpxGWVevsr00X23WHmA4lT6rcs14HqMqbipHa1B6TMIRywFDr9atJadb0XVIq2cWKcSK5tjx70D
UV0zxYFNbNjX/iDP2DYJ+JsfdwzbLcsHoTpg4KWWsQN4UYIVLYHBUPR5dDGm5fOnppbJXT6kBtQF
qn9c6NdhMWXJR70IbunxFHBURw1FVWzpIaasJr8oFit61JEVcG8Xqz5v/vHVXLpkE81FzunU6juy
ohCfmgu0gNWu0y0gE6wqeWqx4FkD94CEK0K2T5E7BvdZxlalcFBeDzDxsHaK1NgKzRjP8+s8iWR8
jDOkxE/MlPUOUn7+SQcP48rzXfcciRGVhhGvIKOGgpBI0SDadftaDkm6F1qEREJf9W+V4+3IgDx1
W7hnQ/M+e5YQZS1cxCOrYNJXZSzBKTBm/JQPpnbkSM5sbZFNzzIueIj9gfkDu9NRRD90VDfh7YAq
6waMDbNP7WnaMRZ4PbQymJ4DJ+UhsMHNDiwM6aEAmSQzevkWlVa7q3meobot5a9GwU70N/pQTQAU
O7dvu4jbqCzHzkoDG+j3q6fWRu3OsAK29wujeo19RHc7r3kqDLyqgsnEhssAjNswbNC+/0JeRn6h
bcATZ19i+VMl39wKcEOCXuJ2/uoQgCVBhYJuIhYP2hN2c0J70phTPLh6jc0QyCKxckW9DMJxIYTL
5LccSd+10wXlwVFBXmVmWaB+jBuU1eQchLIeSnBWLRR0byIPdIoKdDGMwn26tkbVmqo+JHgGjV1b
bpV9sqxd/5MljV0tf/cDwVm09UH1AYKsmwISUY9Y69hPCEujgkyvHEX+5TwFnRMcUInihtSkg7LH
y/LRciy8J0H8s9JQrbHvbaO/x9NgOyLcBLZMFCUhEiLmZpFbNriKs79AzO08kQWgcjeBNNs7amWK
qbkdfLHNlNSAB8Aw2esDGCZtx8pXkdJNrMyev+mQQaSkeqcUGj0Ech5FbpmHRuk3Xi0q5FMexhiC
FPT7x4b1h2SJPQfREHCYW/TkqDprbtFj5XfLa4vGrpb/4jdqYwSS0mIfpNAxR9L/O7E4xAXIe/UW
NaisS8WR4/Nel2o5x/Q7ngTORxnhd4JdUgxqCzhqIgLPCMahIvvZUbc08MiMCKaDB9Y+VuBSRCWX
gNyveh42IFNBxaEdzQEDGk1Vk0LQS5M+j8VX128zcKnfS/naeGCQWlVTbR8sgLk/wbjHWDfXE/4m
EFb9gnE3df0BVYHxaCgEeA4pRzUHNehA88Sia8PFh+apdCjKQguw1Z5yPOW/qxIiS3L3hVVps5Mm
d/bgV2ifABdWdR2oVDZcwGMM33kpMg+6lNP42YKKnftIe9Tswfk6B4iCktBUr5+Cr63er15YBmbJ
pp3e6EOzMsQ+hW280afS6oUNrWXjrYnzBjqeAEMmUxXtbaR/NokqJvAC3odgempu21yYz3oht9Rf
gPv0k1k6FiBX7qsc0URvXJmEkZeFfyNcyAapj5C6BGq0NmYegAVfWdBApxD6AZNAXKs+OqDAHsJG
zgM1il/zLD5f5kkLrq2hmq3ovEOGSP5bVnHka332E0zH/A0C5M7eVmF6akZD1K5dV1aHqTOqNwST
/1J0YneOVfivoFGh3usMNN9UuPZ+TAZrTYNGBea2aoq2Rh7/EDUXYC0E29jeQpMUA7q8yH9Ft+aa
rwzx+W+jx1eu57cfhpnkm4635lE6qbhDngI8Boqeo2KI8GRNN1tolpUi4ZyKDXi8/Kc8yB5AyyY/
hDlB2Ql6I0fw0n7qTzz7cz9Ihh5Ktc3LUYQHBtBEHO2itFZmiXjgF9iAO5keqHNj1HgpUMFyWFZ6
sQnyJicq7iwPdI6f4g9p5Yei9Zo5okLBkxqECBuyowjFAjtWti4y7Xsxmv+wVmpIBfOsKjd41ydI
ByrGuqHmzQEro9tPVbHLwpJGW6+/dfvgI00y8B+AM4kQ2IAA1WC5Q5N2V9YItWYaJYw1jeqDvIy6
yviLL40SoJp8qZnaGdQ9TIYyC2k1JzokIGiEeLPtpKs2AN0AdXKWtKem78HEv1gWqIEBa1AHQQ1A
GionhqRFZtQGNO3VaZXkBp71dr7+HJCM2so8SO5bgAqJNdYbzm1Hi2HVLM3pc5NGEYDGUlmNpgES
EYXhJJvOkQ9x7Ix7bayN9galwkia2OIBgn5y3/sCMKIpl2IP3N79EnegaALFFZwmd8JiarPNMroE
KQJgfy9RCBperLU6DkIQgwyP9pjc0LMI1FEjkltQ8bUdyFl2FbTn4pi7b0HCZotUZwBOaVm8qQHr
DEdHNie99pEJzpAESSN2GDSGC9IAqLBK/4Ds1cGKTXYoAqHEKJLi2cn19BR7Q70TSJzuur7sP4YN
/QQaq7r0Qj42R5HuZJ8HoRgawAJ2oj31qJq8Qjk5FeQCrfi5uYzSlpt8yZiayyj5SjP/x+72lWBj
BQ4Q1u8GM4HuNbWlWY3gRFdsSbFl/rPEd70S+VyEh/gECZ0Yb0jIUovbyK3WRlutpG1qr+CBkxsN
DE6num+rM7IQ7nrkhfnNryFbpEq2o54954J/Nm1UUppMobjehE3ujiAQVfQ1ePiEKHnDWzBAtnad
D0D8zO3YM96isfGOPVItjzk25PeBQK0sGQ+gmYbYFJLpX539DCQOuN/ttd91ryJh7UnUSfkcGW63
QeoFxBuBjppczUZxq+u1SBJhtLKG/qliB21A0Hw1uFDX8yS+lsVVauXFtUpS5MyUa9FD5TDpKj10
EiysWkWEIG4sRHbulg5LDcm5t3JyQMDww+vukgPZkU+ZuOUOEN1hPQI3MYmy/oAofbmGfG5/2xPE
QnK+nRQaA7EjQEsBsVDpCzIFCrFcAwXYzaZQRQdjvwy+p2p7A84PH/Fo8zCqvY9hx+kTQ1psNaGY
Z0cW4F8JbodyOtTtYN5xKy6StXDFVrTSCIEEsA4EO29TzwDFdvJWK2g5dRmJaYRTEJkH6rta0GCt
ZJzJYpnDszLzFHjR62yhJlquEksQDNjsI6sHD3mvXB6aAtRhdNZdz5bR5exf7dq6t/YQ6rXr72bW
gm6eBLCmRAt1YPR3s14WIBgaFvqFtnMoSm7L/DJO5hy1uOtm8HhIJU2glUVkEFULu7l+Cby6wXGw
IOBuDeU9p4InOQg3lNhI7i41T3q0cgNkM8qOy02mTXb4CQw5n1KO8Ov4lHWg2wwSB3mjVlslFUq9
artlT55hvPQ8RfjUF9pKd530NDg2e5qy8YV4N77YQ+PhBetF+dEnyc92NA7lVHh/Zf6Do+RDAx1w
46IqwfqdGTp44lrQ0VeG99cowGIGMC0ZxFmzHzOhnRIXbMtSZkcjAJFf446o8+el+D/yzmtJbmTN
769yYq6FWSDhN3ZOhMrbdmzaG0ST7IH3Hm+jZ9GL6YesPqxmc3ZWutCFQjcg0qGKXUAi8/v+Judm
0cW2bgaskueD36bWTTi6zq7swydZhUWbeUOejf06JgJiAkyC2Do7+syD6qYivCnP0GEabjrWOp6G
qnrWmqa5GlLX2MdGfX/tdu3L/aSudNHP+u4tWnSBhdGmFoL8aXyXSKsx3SgpXjcl6h/vA8eFx9Il
xTezbtdqgaryQhhom6bW8LU10xENxEg8RqDQ1l2SxzdvrhSO5suVyixAZ/BfV2KvnX4Yg0DuqY9t
jrvILM3xKuQuy1Hc1sco4emG5UyQMUSQRM/yEYlCEvjpmH9FNQkie2Pat71XW/usU9Oti9fbOwRy
MJedyU8miphv+pLesPYCadi8KR9CjzCtphdnlH7UBy0yymNRR38ixaQ95PPB9JC9Tloz2skeiR22
92H5Ee35CeHWelA3tq2iczf3lT3mK+o/rijY5x0DJf/zMuB6NTlAs5S9FWv6KZ+mpTpqhLdED9FA
AMAC/8PEYHZC3HXm+NKa6LN9L4CxjZwZZOs89lKaWS/X8Wzmg3cxMKe7Nz3c5pdrXD/hOt6oRbVG
SrlGowQ3eQfdWczHxhvUxL37cczcGydEEAdgSLR0iBbvR9NtF7JVDtCYTtaNNSKzbE1QIXWPtWwd
Ggkgx3kMLkpbXRjDX17QjpN2n2W4g8sLknX4TrDQ2AOSJFPD50q2y5Xyok8RHuKhaS7fNFSuyzvC
NPbX+qAuL9e48G78XrXZyRfmuqhUcykrE3a9v/3j3/75H9+Gf/ef87s8Gf08+0fWpnd5mDX1H79p
qv7bP8i4zPX773/8ZlmGhe4NLgm6MA3TcQ2H9m9PD2Hmz93/W6N5pIgcGHatbgAoKfqNQyr1ke1l
eUN8tV2Uc1SmM+J4jWY6kq9zce7mo8t1iBUcOR5iYlK7MhE580WQg1et8hurR5UXbMG0kcXYJ+bB
BuAZz6H6oaqHE44ixlmWCkRhT47hPY6Zl94r9qNZF6hzBUO+M63MWlziukwD+c7XKmshnJp0qGx3
+ItUEaSFXgsRdS5IQ+eudhSFHm081WSrYpntynEiosPz+1TNUvRFk7s+Zsu0VgytJO0/xht8Z4bH
QA+VtU4eG0Hc6bstzOELjnXtshIjmadsqDZp7v45xWoTbrhq5fbvJVlCdIOKHo1jnBKkXR88M3mK
/Vk4wLIRVVKxhY4U3dkPST9+GtCW6toMRflqFZBzv6/NHtrSrMcTlt6TPYfgRg/3jCA2CAVqtbXT
mrjbZKwS9hG+M+tYuqvjKisQrvgYdma2j33PIPkEE6OPdBzBxLhM8oF5Wdr25qSWT+iyLfmB8Hww
FefTf3UTGfYvdxGC6dxEhqXpuvrLXYSebsyEoSl7TLzd/WWFhGfMIaudB3cqoxR3lz9x0wM1MO8n
jTGfaQ7teGtlQXb7pkEpo5eGFmePSwLyzYg3DXLEBGD07aUi9CZuPWS6lnWL+vDUG9WpNzVtZ4fj
yQrC+uTMh3KOBS1k+dWp7FibE4RghslDkJQsHi842z5C/n++30nbJFv0al+KTSJKfSUrAQi9VKrz
MwEODNyEbEGqrVzIykt3EYV3KVDwJdDbjkkJ6VZ5COf4Pk5ZzvraoDVYCsQu772EqPUx9qf8CF4z
P8oilnEBXPi55VVzHR79lEXStT760UPWyQvIS2lq779cwK70g2fa7W7sYucYJACCyCA6x6wI/I1i
R/FC1snWfu4iz950vhblmbyAZTe3XYVcuaz6T4dqdsGTNYlumSGLdxjrVDsAHwFI8Ko8V8riqwNI
opc+/dw8XsfI8rXn5ZI/X6JAemW0oIoEaf01FdAv2trP0FaeT/M3ZR7ql0p51qDIcpRnvmKIXW6F
OzniOlY24vdUr8caga8Az3UxKwuBZnL1cVG1pbhp5kOrKNrl4Ljje5wP6r2s8jFP2tp++twNdn9s
5oNaxCEeS9X4UpZnQrfDtSnAN8g+su7Ska0z966skAcdHCd3o7xIqsfDUdbmg4qYTtPs3n7Etctl
yKv261cqePdtkth5ltcqXcDGaE9G4z6+0eopeZ4lYBvyCX8mDWLOag7er1Ph/mUpqrmpqiycUbQ4
weefK1MfIthB8CWAPywAFuPG4kSLrLqvcG4KF34J91g0GuOgSORjOYIdFNWm1orhzyQM941bds9e
2Zy0qG2/E5m7y/xeu80dpd00KpjdRWIJcbic9nmOY2qNvz130Fx9qUAM8adT4YB6WMoOsklewdEn
tlRJWK5knWyVDYgvosMxlPsC7SURYsf6sTFq4Nlo6yy7sGa3WDpOe7LbtDt5JdY0qzrktu5FsK8j
LNgf0Cf0tiiXPkTkfAhZ/+gtz+Ayr5Pos9UP5Qdfr6YDloLlUhZTvSt3mocfiSy2cHk36piVG1nk
m4Aq7YpiJ4tIz5f4FrGclcVJJ3RVtQPEF5Th3heZtrTHB+lFpkrnsmxmHOdoH8kiUC7zhgD9QWQB
wnyTQiip6ViDyVaW5tZRtdxnWZKH0E6/jeionaR5mQUDbm+NOPUYcrym1fu8wa9V9m1czd0YJYTU
S9GY8ndAXzK9GR5kTTz4ARDrON7IqzljiWirb6yKZvbP9GHRLDGRzlFawnONmGh+Rm/i3aV1aoYS
HS9YnbIVsmt7QPKrWVz/r3Xi3LeFf1eWxbi3YPw8ZhZebV7r6ptEVNEjeB82VkEHnmguxuWcH2rQ
Sy3aejl0OkHAamqOqDKFjwmAiU0eB+laXqkIrfxcB+FnOfJytTZZjTgu3MuSgkbTUuhBsTfLbl0W
Xv3BFcmu6kv/gxKm/kGkcbau5yWAA/yzVfl6ceTAF+pNEn9gDv0YEp8Hkh7RlcT4qMbxfWnbLaLq
bf3Om+p5I6F/rCNrPPztoN6YuttwbJDDVvv3xgxpsuROCBrTcJZlP9a73eQgYz9voC5d5kYhqvu+
QRlnMKdH+V3jHIxFkOTKEVuD/B32VJf6HHpwjTZmrVtb30Wgum9MYuRFwBrPoWjmJtLmZQcAUyl7
5O316pxq0csBqGZ+6NNwZ0DWBYk4N5D6qc78+V+6JKXNW9Xy99d6YMPZxnP1ZouOVbJSury77VPU
Pco2mXZRUYR3pZO5SwshNvQW/FuU0LI/DVZkQKHDr3bvBITg1fzBzYZkG0W6emiysDvniGIgZhYr
7zEmxjxmHhUOkFsr61kzzGSBJEvxPivEsPaQfjulqR8fdatBASjWTJ7hhEyuw1t4AQThxkIK+sim
kM3mqPv2QU3x3FN7tKoAJyNHPptilVOrLVRn7A+eXthn1ckiZP6U9kOVCfVgAzVcRqrZfUiQ19+m
gqdm7OvuQ5rU01qbPL783NoELrgJJy13CQAKwweG3RfqeBRxn91PvgeTe04oT1rxBJG7fRfljbsP
ah0THc3SvqjDO5mJDobmZWCAPMFfDVTsWc5RFd3emveGidoT6y4msK/zVnOqBaZKXXgjG6s56CR7
FCwfduiDNqugNXFpRoJ4GfRmdtMk7ng3DQCzgEQSMslQxpcNkddDJwjZVvGYBCtDT+GOzdlT3n7p
EUl+Fj1z8eLnnrhLEAT5vaxKhyZYiXmALOqamRybEvCM7KvUNgmoOb+Nagp2YGu/0OqH3Cs+zYpG
MKqS64kfVANiqk23kVikRmdHrRrhzSW2pUX1/Y8qW8azzNh51SPTtFsWbl8MpJD5iRUbDLU5osfn
u2vL6LVPZltuZdAHGvsvPZwAWY5BUYyFrvv+PRH/y2fI0gAhPQNyKr8JmiL+PaQ1WSO/aVVM1rJC
5OEabpYQ4wwPjwMR8bWsl1WdPxAWvpavXUSNJYNLPrCuPyoR3jHyLHSLlzNZ12N9/ar1TT8lisSu
caXg/tA0/cEqGwhnuBjGkB29+FTN/n1NUwb7NiW2/3O9bHxTJ4uyQVewijUurghB3zqnK76+moJm
1fk4gFz5qBet3arzzhW4avl3u/yojqojtGSIy28sG5CO05fVXHcJU17L1z8xIKGXPpfQpuyjxeYR
ona2lD6E8pDM/6dr8a/qxtpdxFU/HK4Whm+6qbhZ7XrPc3HAMd7leRedu1mC3tTzam8arvVKlr6g
RxGZaGzM4p6yR6i3uxm3jv72SZtfKPDrLDatBMYkpl2ZmEPbPnD3EvFO6YQmavtgkM95mAd58+tm
6lP7Lwc5nfFo9s6w7FOtz7fE8YF5mxFoaVkuazVc9MOY3GoNkCssIBTcWQDaG7N9hxDi1p208n1i
JUtZHcBuO6VTgefN3CtucZKSg+RLrwqtyyDchsQuLkYiV2hJYNju1FtvlnLuZlFneabFy9oq2VP+
qOa9YW/B4A2Qoel6bchH3cDhnbzfm4afriHUyWdqyZNNVDaODrIFHWSr7UEzE3O9tZNWbNsAHINM
E6W99rooW5UxtlcyawSi+5fWsu3q5Qt3oKyiei0zm4iBVuES5Fm2ZNIezPSbnBu62NfONrkR3lpV
uvIG4X/7m3Z7zPxvyVnON9fxqpk05y5N09XrdvQ2QrzpSu38pr09/qfjWz+Zlbf69+RajFtvUPkb
B0LfyqLa+OatPKv4wepAUc/XegPRRux7x9uxgj+/kH3LycLWx9O0ZRV1KChdLxo0CFD3sufPF7x0
/HExdG9OTpEffDDK79W2zkATcmZr/cuZ++PsTWsSuc6lnwGNfGslpbpI0Ci6IXFFIKgS/QoKOXuc
VAmmG3Fns/SzV7KH9qMHVEJ6AHANFrbijuylXn7XxIbBNAcK8Fh2dnaOHNscQMjIwpgLu1Dsv6+T
MYYabTOQNu3hkuSCxoq3qXaQCa7r4ddqmSnT6v7a2/Cd9pi69VHGNp06xWupFWJ5ERBSpuFrEJXT
Hp8Ltgea6PKz48TrS/HNEFmUoU955ufqZWzom/puSG1rUTlRcE4GXlUdG+tPuB2hu9aiRSejbXiz
IfIpKlAZdIvmbrJedqtrw99YinD2bTPVe01Jbq5rVbl0va5ff/S4rnKvPWRdPV/DYf1xrb+c5f1w
lmeYsBQbWFvD0lJbv/vcsLCRCDGzHPA89jLSEjOILHf78nbE0XuMC4SpbHv6Ek21dZKNlihxkJrA
8kv8WTn3BUB+0CfsZpYufetSvPQNIgKH8rr6jD3T07S8DU1xkCNl1V/0j2oD/JHLIom48Cs+wdt8
vUzaa3UsFl2FRJUsysMVACCLiuju/z7cKEzrTbTRFoZGuFFTeQ9pruUYtL+KWTudYvoErbLdMNnd
ZrBNbR+ZRosWK7HFXBs3UaANH2Zc5x6X3Vf1PmvzD7J/iRzntb+szyO4mVmrGMu2gVkurNL4mFdN
SWaKDyjtTv+oawb4bD9+GCoMLGM1PCqlC/3PzKIDThp46MzFN4P8DgO+WE22ZmNDz8ly1q1dbZNW
C/w7H/jSEmql/TkNxLGc4aBmnh/gC+RfsEUlsReGyGOSXNnVjWqDCGBQOA9S4tC5DBKFtx7KxtgT
o0U0so4U7K1c732B4ZM6y6H3fWpuY5E0GxQvy8/j/IU0tXtnTLpzdqrOXMhucrhu1C/D49a/DG9g
OFyGpy2LeQcBme0QsAVZ+b1l3ogChxFCksWnxqse0nzwnoFjrQlgu0/CUVJc6qrpPq4NYxvWwtib
SmfeBEPfoCwFrbNWlWBtA2Vf4dLlrVj4z7Sk0YNOnsNuymFrjXGW3REp1MiT594KQfv0DgJVelfj
JXhKAw2VqyLzSBTE412fgJ9OcvvmUtdnerX0vAR9F4NW2aVAmXJvTjjOuabCONjvw51tgppAZuLm
UjeaYl3npvLdBtbQp4Q6EaqK5IlLQP9fNTWgigAv1mMGLOYswkjUhzxxrE02lISoZCXuJPVKsUxW
qZMbngpNOMvUzPJTNzaExzv7g8w1tJ3tLENLzU4SYULfj+78xVw9wL68N46ylHjdeOcZHr6PpWuz
wZ97yO+f2dYx1NUbf/4rXOu9KXo1XNZ75HxeDY+bm7i8l1sZEzEsLG5zn1QGW6HRF8G2BMG26meU
aiPy/M5XrM1lizT3uA6QdZXivAzgV01BIAfIlV8UBVqj8neYkFUneShkyP1atuc4fIaj2Kr3DW15
bRjn4Pu1WKHSslOn8iYnvHSCb76Tt4M8NPONEXZ+smy62N1AsePm+dFP3jGXOp6p90S0dn7prOW0
KqdEwDQRHpooB8rJcXLdbFspU3WZlsskGe/01F7LRjmgIca5qN3M+C8GyLnZN3qy2gjjHeVYefWp
IpwlvwCY4eFO4+qyBIWn2fz9rKmp4pdZkwwfekW6SvTbYN78eda0DbBqLmaMu/HCFqxCrVvUs5KO
PodTKr0sNvAWiDb8qJNnpVHeusQX0/lm1hx30/RVdrDaiU3epU7e4HMLlo/owGlhcJYNXTE+BWpu
YTXYJWUdbu1az7G4jN1HKLP6aSqa8FLEQsy+04JqJxtVvCMfZxBWaqePsqZx2WQpk3orS3zzZgFl
RDvKIkL14aprkpfRBNPKjahjFeIcn5S5pEJ9dRiWsph4cCjGrH/54H7+4LipLx8sezToC01Zdvlg
K3LPzY8PZuPSIL8wQV7jVYpbAXBVv37lozIE4DKvDdJbRXa5NlzrqhlwNP0YYagFnhQhmPxqWQYW
EBVpxeyJdinZoRcb5jeVUvZI1skDymUvva915fw7/xc3k23+cjPZtm7yGrY10xW/3EzgYMmW2bqz
LRNXQOes/AeNiUFUmf7+R8nMVOT9FXFpI3Hcn8zSeUaDzb3NJ553Iu47S8vdW5PYxbxMz6r1AItz
JSvlAQUYmoPqvZaq9eFar8Heuo6/1vMifLlGVvsqno1o/bW8K32xaAs9bdZDSORW9+ND6lhdv7TK
/L2E3CojlKx6CPcXPK7nOJeiy1ZmIXBH3cnluDz0ne4ta3I2rA0mX78s5aMgNM+leNfKrKtTFsaN
NR9yo/HwZgTbIceGmjOBvcB4d85yFyURQAMtV1YqMwRTEHv8pTyNubEvZhObDoLMFtmvaSFnxDdz
o2g6II5Nb7YQLsPw0kd2fDXbqvN8KgdasfohtYW9rTTSkkOg6euq0JGF4c3tnwsghGfZIlJbXzcS
8FkqaOa5settfMPD09ZXkxeGgBHEb4vN3FpHavSIdOhisIqPuT9ZD1NmQMccNHuZt8X4Za6Pwsx6
6PKqPPV2/smqXeRG+jPOPB7yRRgBDWmfbf3IdD5qOElCAg6/4o4Kg39y+7OtoV6oo++2BI4Yfp28
9tVINddfRnqQJWSH1jVIxpTxoUhRFexmIyAofNU9Znod4lWoBBrzL3Otq+Z+0jBIdr72K496nQcn
DLTiE4S9+JT7/cvhWmc2ZXb0rEfZdq2+dk1/DJJ1k+p9kE/rv/2E8qgl6uNbXoxVCIftTfGf5/Ab
GaL8z+Y/5mE/uv086J/b5/zmCULj204/jeHSLx+9emqefiqs0RRpxvv2uRofnmvku/8FRZl7/u82
/uNZXgWIyfMfvz19T0PEqOqmCr81v700zcgVjTfYq0lr/oCX1vl/8Mdv/z19mvLsqf51zDNgtT9+
U0zrdxyVVRXCi9AMx9BBvvTPssnWf7ddZw5T6ygGmHju/vaPjFV78Mdv4ne6q8J1DbAOhPotJsY6
b+cmxf3d0RxeroauOgbWQ85v//rvvyBxLj/KXyNzhKv9PMViSO/oQjVMG+CNaenmjLl4tcsx+tAt
R8csV1aWFWO+AdZriM+xbgps/AYVoPZqCKsKHarOY8PSL7ux1JuvKgwXrFCIxGrb3IsDb9VGdjx+
U0arCZ8sG87R2nOxTzzanoO+EJkIsrPJAui/ne28YEQ9TNOQ4Vpkg9o2Oz0w3NwnxwL4ZCVKtRaf
sC1F3DUIAzdbF0ahxYiR5GADItLd5cIcO+3Br6eoekYDJnI+ZgP7hlMydWZ6q3lRbbLiNuMpjM6s
aiHZkZyw+v5EHBLp7EXsiGLcKgWK35iyVbbgfREl/pJoY67v7WmwrYdI6EpywvgNqZfIt/GmQVlG
0Q9Z67ToTma6ieFlWlXW/USKZWImDC0EzPRNrA9ZBPdSbXs40qnnnV2dZNMJR3NVO6ep6VTRYtJQ
hHpSCoCSTw7/o3HdV3WkITypB/b0bRBV4G5a0aHuYY9WzaydFnnkz8DDoWrvWQJ7CT6afpvrYKW7
TMVAfLASxXFCzKS9wCv3oKZc0/4cRCMyHbz0XYNdvR20AJdDdJHFhymzgFwhDm81xheXH7lFMTmq
CnHv8/JKzqZSg3nMa1/zNuCDQFcHCgyuHWox7ZzKBEUNhCoMFYtXjIGeru7rXtEvsfSaluUUosC5
wUeufooQAVU+e7riVA9VP9rNZzvQOwzHA0cZPvQiL+1okZp+mJzZpaTJR9Pp3GpcxgT8EpCXLYq0
3HKWftsQ8JxzrI4S48+thCxF/Sc1N1yCGF4yqj6xKMtSBVkTgkLiXQ8AHDFWYzQRfDGc1ioWY2Y0
/RYKrF3dZUkRokBssUYEa8m/XGXI7Bz7aMMwQJ4oFjZpC96aY2FC/ySa9tRljoKu+SzK3/oLizHG
rmsLLXt2YN5hvsFGX/c2VkxofWlXdYCcReMQK0N6IpiirCdkWSS7GlmteIXAtV/sbBfF3KPiWgg2
wVAa22TXqHnsf8pLB9VYYl1iWldWnhhiqVWmr6IOjNyG+VXFBWbaYaXraCejU/T6GA9QLW/VAo/5
r6iez6ODiGCwYwyJ5y7B3OeKWKqwuMbPea+H+KfXU25Yd2oLcwiyRKdPIY7LZspmYeEJX1jr0KtM
5wu5vxojE6DX9UGp8hEIhQ8UXz8MVQ4J3mxGHVEsx2kUBY2PMOjtfVqVJkuJsXOsR1sXfp0sUWA2
sXMQZj6q6GHVvT0gjRG6+YFfpGruOqVH06hSulrcjPjLeWejIgv3BA6o8W4cb+gx0IBCq2GIUCjq
rVkJvz2UnlHkRGU0M72rRsZ97Qt+649qyqO1j0dHH7dQwtrhA3kfa+w2kOGMrlzDUk9KVGFZIxrv
8e82nX3TYQQ2Cy5UY/g9tJ2IDXM9gMj9ZiVBP61M+JHNvjeZzs6I/JPVXMRIjLGyZC2ITeDaDup2
xYrCSkGW2InTBQtkZS3H/xY37jh9cFJ/RK+rmF2nWZkyHYzvc4XYDVn8VHeVRVyoYXeMAhTUv9hC
yctwAU24CBH6UOzswYxUwz+0Yozz+z5X2+LPKe81FV+KoPPrPXrtQ/AQTAB9zIWw/ElzF5D7dMAs
rYsq/AeTG8HM0OWJYugOnRu5xmNJEHd8sAaHAPEK9QjVQT0WHm2yEGwfh8Df4WOWaPeIa2fJx653
C+VjGXs+pkouOqDvexUuy74eay06dVahBWv+CJWzE+VU6oe+sRT9KFi8AK7s0M0OwQ8CE9hkkAKy
DcDqMPnaj7oX32lJo5ffW9OFXao0qtWe43gIxcoxo9CNl0xwcTytsj6zsWSNpwy/kE3sZ9nwrSui
KDs0TdX5p6HCxWFaaLZwxw8pc3eV732EJEBuignb+ZXwGrU6BUajjazObLSOZ/BPEeWAg6zadMFU
CsjXolHXsWhsfUTDWEtL3iFEi7Qm+gIuUonT4/+tNdRt8Zy9a6rn5+b8VPy/sJASQJX+biW1zcP/
+T9+XkddhrwspAzzdxfYjot2qAqeWLVYLb0spEz9d2Goc6iWVzcrmRl9/LKQUjTxu+66llBV09JM
waR9XUlp7u9IqQh2luziEZBXzf+TpZTxFp5qqK5taLplsZwzWbuJeTf7ailVMx+hf4Nx46gZ1uc8
yJxkndeQFRGJzbKq2aBdFXwz/AnET21jN6F6cVVsTTKO/lHxK7tZoYE44k5TV529ZhWv1iuAd3n3
QFB3UHhDNlM5Hqsq4glQlMDcWm4HFF/1HK3A6twl9eh4OSx8nek5XSlEyfFrV4bc2OpkCPpVV+Vl
znSljDD0OrIUt6EBUXyjFnWL2o4bB6MFN9WMgTOLXvnWDTNCERn+wQA5Z5lmi+FHbzZsHntWPzEc
5eHrhFGivjZKGw0oPQ6Hx6kqu5GkRxl1R1iEwT2wUatYK0Vkte+mDIuMZS7GFmtsIDX9mmwFLxwy
+WO6NtBUzXGSVicdClQ+PEbgwZ/ikd3+al6YmAuQQaBC/NEap8XUNPCPjCmGNq8Y+fA1H8O0XcVl
mTRHg4DuVi3c5pOh1l21CP1cQBfAyNwl99lMxG4rNMrDrvOelaJPABMwIfYndUD+eKmY1WyuEw5O
fxJeUmINH+UeK9HUi6E81a3xnhfA4PON4/7RScMyWwLHUfSNOvEWIcKGnhrxWE+xb9sq9754Gp5I
G4xrcZ7C5WiaTirxjXtQ8dVdbCNAtGSLedOZzp0eIwzmOHepA7Jm0WZBWS7jwhm+28oIxai1/OJ7
MHUJ6k8Ziwx86BWoMKXqed/ttqrro+cCrp1D9+50mIG/AriF3Tj7ieXpuI4qZrPDIOrO7R+iDB1N
ru5m1nKoQdgvHLsUw6YsUGFZDchtRGGC8IA95m2+sP0wtJcp/1vgFTGgc5hXQJebkwLspljkvpXG
N2pvIkTYcvugOlQTq9sT3orEoXOIr63zLibxW8DNSM4Nug0qngOWgakA2H1LZcs8eAKE4aTC+2OF
gSRwVlp4oXpJhCZjpvSPtV1QASQq4W/tsq5bALMEuOTjjwBPvopV/4yhcmetc3/Q/D3vTw/v+mEE
oXdnenFUrHyyZDNJpmVlj0yOZ218onvWqs60RNzq7VgbwSJycWfaq5HlQXbJRZt+BMmpuIvJCqty
iyOXO+6QNOPpNrQuq5bq1JTKNqv5zCXPWlksXTXzLFQBzLJFbGiMq0Wse1Oyc1UXIYoiawdlZbeI
wyzBPBr1ovGNzDu4bhFX68iZtCffTfvbXCu829hJgBfyuIh25QHpy05JOJj2Eik7JDEHQ2Gqyav+
tsE0iAQG0i7oIbmKri5qK3Zv7KhXPrhKEUcriDbVPLlAXV8ZcTfxLLdFYbwLcPvEhC5pUr5y05fl
PuwNFASrMPda7CCiytoy/0T1x3LyY/NUqGX+oVDq3jkjuoYUfIpnjkYQMfG/NlOCHSH5tQSdFDuG
mZIOcZvfp4bjo2egoK5mhcZ0KNMKFlwWNnXlLaDgNQ7/ewwjNjhMeO17paxywUqXjSAsBUtNo23J
AmpaFCKYqvvCMVr9Uz2J8mhUjq1sxlqxp13jtHl27CYlM3Z5Jjx1aUwj2WwY2Zm/sr20umG3aZEH
VX2jmzkMdr8exp4pFAthq1xDz8qBdAy2O23tola/xiDDkn3NkfieUQqQarniZtgyQv/nxmtT5jUW
hA2K5KiTdpu2K3pn66YeNSEq1R8Vq7eNOR7mErxMx2GZl1YXIf5v5oc6yAz1jIlcnB6qtoNmp9a5
/x2tgwKmXJmyvjdsx+XmiWMl3uSqzsynZqwBH4weSMeB+Ll7Qk+g3+RN5qz7etDhZAUuAFfklY1B
sBmpU0X3Hh02LN/tIkTZoclNFrl8DZ4iaOK2t/CFMZHwE0YOKgQlXwSw54flaXIx8LzXwT/5t57R
xOPOrpBIWepmT08T5ECKJInudcE2GhNMVpaOH8TRUR/CTL8JfP6+C0OzB+57kafaotGS7DOTWNtt
0kZzPubFwHM7Zimf7ptjXT8No3KsyYya1QKhzrh7aKIwQnaSbfNH180JGjRGQPJ4jPDE2oa6Mo5P
hdHGOKBiwuIv4wAvkWU35bBRQy1lUxK4Y5oAxUaFmy9JPA3F5CAyP7BPzJBJhlrhnpCiG6ZtE4xq
t8bOsddOU9wPzTpC8Ns5JiIW6QxA9tMFCli5sqlVvQ7zBbAKr7y1A00ZthPg6+pbbmmusWgHU1dX
RRnr5bqsVMVF4FQJJ0Qh63B8Z0TIGkKiRgOZO61wEJeIrRCL69RSGr4wkQC3/lOdUi/d2QlKxEuS
BRikEjIiSjHmih8iE6F1+j1SGpoOSdztsgWG4n3Cylv4+pHc7vyX4q6qk9vKdpxiG2iJUc2q6lmD
SQ0ZVWOhAAwjZi3SIlyoPouv206BBrdVQ14YbHsFd5/VDF3NHq1rAB0HVd+cHa8pbRKaYfzd1ppB
vVHItop3wpn6bo5PQA3JI+6+RcWaQaziBBWDY981k7dVFTyegVEFanXAMSWr7jpYf/2uNP1BwDjW
tf4+Mkyr2Y+d3/r3vDQd64zIf1meOmjY7MU6whabcRiU4ESQtrWOiqIA2rKHZsLwJNN749Bl7djc
ozlbR2vH67gbelaUnzH7YL3RI6gHEbUZI3GLmjcRIH621v4KytUP7rIZCbI2tXFKUZ0rUw8HbawP
ojZT2nXmhLl7ZKokKqMSgkKeMSN4tC4UAKursKgrbc0kbeG8gk2SGUBzY25FVIlY0FdfjPqwDJso
bWVYPsF9NYj0O51MqXID7VrfRSYczhMhkGZa/3+2tfiWtxlb7odnP8yz1/FWYZBj/EFH/CVE+75q
/fZp/GXEvwK0+u+qbZrAzRwQe5b5el/xv6g7ryy5kaRLb2hQB8KhXgGESC2YguQLDiW01tjOLGU2
Nh9Y1aczkPFHTNbb9Fs1q2jhDndzE9futf4StmbaJpMpGGHg7L95hSb/JVu6WP7Q0FRLWYL9/1Ro
NfEX/7el8keqTMxCovCBEu0yGvlmdFKYMqUHy9YpAuu6atnUo99mFQwuRFqEF9mYudl46CZE9+Ug
tbswMMsd0hf1JwBjrcvvmc/03xaAyzvLtiF0S6cWbWjLUOebfKYw2l6IQVKZYIQdzCH7qsCjzVrl
vvke/xSl346Hrsb6/qxQlzVG+oQuG5qxWqHSF81U2qQQUx/HrVMSUUdk3wjn6aLKnuyskO4zUYVP
p81S9Ttc4PLFLb6RotBkJAtcb62vtTEXMJ43Uk1fbBfzmGsucld96iSp7MfPVBmAgAaVGV0GY1F+
Z5imCTaZlYvqUSnhNpMdpVSQrYuHRl2K243pWiOlXCqjxmawpvRCJGBxHD2Q7HZr0l1sL2uKkYKp
HxHDBDpY/XhT6gi99sko3wMhL5+0vjYvC+gMvLnurI2fTN3nKJ7JetpENoKrOIis7ltjWWaySSqh
u/Ach48I/BW3QJOk73FP/1tpKulz07QFcW4dBt+A7Cuf0pY1ogHVZ9AiNZXilaI1bpPa+ikNJmp5
aTLMz9XQPYIc28zMUQZmtPXNyZPCiVBzoi2NSpy2Jc1uLyNjiL6i2Wk/R76mXUbmkG06xUx35gB1
ilv3lSCDQLkk3ZNktumOyS90Johomu45Z6ikFY7F+257UpnbL37V+f6dWnV159ENFm469LD3jkFd
OX2n6JTFwmqMv4m4hd0QJPEYOG3XMlJstPJDZBmq2Ji6yR6kc/k1keHHIFDTPwH9M+7jQbO2Etfo
KjdAOjpjPeu/zWzUmG6MRUvRFH1eBbZKTy7s8F6bJkhUw0LZSNqgX6cEI9dtaej7WrRF5pRoae7K
zmoaZ4xDKXDgaeH0Zi0l/qksLiALsLxOFMoebJy2M+YW6uVutn8G+ZjfBuBhf5fQjV3m9pjtcxUe
yKJY5jF1htP1bgpviwVAAS9WdNF3tDCIOTVtX6F451VMFKMvl+bXKg3zTRNPoLnFJFtbewJaWWmW
7TUMDTBKMUkO1KPVTpLk6qnV8vjCH9CJnO2gvjah3pudMB4MaCwKabpj6Hfa0YHlCWZsv6S9WxS/
eI3VRTMCbfsQHkcotvoegdzRpP0BFLaWX/sqa4cSQnArupEsCMxbqdbQ9+uHq0nrCd1LY76FiHx6
AB9gu2Hn65mbZpM5bpKxTb9psaZ3m0AJGopdGuoaSa1wktryOdaC5lEnhHpQEHy6aIgUqY/Wje9x
bqTXNDA7r5T9gSmkUUGDt22aSyqA3c86rqUHubKb+06rx1s1SpPfCJJ216ldmS/aUBaeARncI0pb
IBaUPrWuFFXYO7QD9O1gzApiHJU17iylEl7SVO2XzA+M3/5UKMKThFFcwCIono1AouE6FK2n1Cq6
b4rVQwljNVeo80rPMsgQD4QKcU1dzxttgHYayWljP5Zqeq32Ir7JUoGEEjnJ1oRZfJNCF3SHmw9c
hX/lR2Oqw3U/qPU+S/zwJ9K+0RVEVcBL/NYGdwU9iBVo0aLfxBlmXmVw4TqxPBXBpmt1UrXbHH5p
l4GC+WIUavgw90Z4VeLr76a+lL8GXUmmICXjLUhOPmxhkfwlgZ5eQgSgXILUE5+SSUM0YJjVr2Yi
N7dRVRFiQlqgO5McVndWM3e7UI16r6ZReWtVenWlwq+N7yEp35mzj3pya3ZXRJr5zlDH7iLVGumF
T2PHaPVM1l1D8ZuxyNSwd00TWPuu04vXUsohR4ahGH7ucGYmPm7QIfDRCXEADuDaErujJVup7Xej
MkwXRdQhd3B3hLOpIYWvjRD6VdYzwz9ryBrAUhJsDPZkMzM9taFgTtoMAPpmmAwuRqSEn9oyahNn
rKz22pf6cZP5wIhSDuOT2Xad28fzMqFcaj+hj1AvwxA5sriss5uxbrvbHMKMeztp9ZcYj3/PWVOv
0pLrBva/9CA6xksbCyFrByUK2lWojzdDfmlOQUd/pbDta7VgUmfQYuOio+dORULyf0OhBJuM1oIj
r2BbE7kSPInG+tQwLrRHaKyGYavKPDsIxH2spu1mjnvrMqPetalruAFsSbF2Jn77gkBUQQarnOhG
5J14aqsqZiRU8q8VPxjvUjo11zYMSReaiLvrIodkXIDs2kVoV36Z4Nzb0JieNOhoytqZdF+90pR5
3CF2AoZVVoud0LpqX1mTcZd2kdw6M1WvXdgo3Ws/FdmFPw3RtjKq+1TWOqewM/lmyKbvSSfXF9QQ
8o3Sl+O2g6o0chNKKPsgFMOeap12VwPCvSN/Rfus1WLPbIVxpyua/ClSfYbTk7l0yT56l5RD4tj5
8o/B8oHBDCLz8gTZ66ZQpZ/0DMrbhinAOxtMwLNQkGsImATcyba6JB5K7uW5bCNQ02d0FGOBWrRo
rvsIcfQyK4oLWgXpRp+AGiInRzFI6O0FtWamq7RwaLelPus7iVrkg2aThHrhmC2PbN2PTlGK4LkK
425w6ixa0pDSTi6KJiUBEfHIteBMOjUvhEWzAtZpxt2zu8RvjS8LN+seVLl9m7UpEJp8LHsXAYfl
CMxaDCOYUjw3Wkq51Ixa+2uqMKoPFZ9EB7MX6ZNEEl5sjXo2mVieCkPe0zyuOlex0U9hzFSj6GHV
eryxq9FIPAmeEIR3p0klyexkqybjoVXjJkqW5UBMjRlnScb7a4hmrfOmSLJeZX2YGZZhWvBeDsAT
F4zR3WcgnBlt8aMkcrNerr5JrR9Yuz7RjcrrC6VXtjb1MuIamaGzhkLOzzZt9F9yZiVeraDRcTlD
NPrU0LtkPjgSd+ieg8JpAi1ELCoyIeaFb4TsX6UjH+AF24sMaSC64NTmAT9CVY+MSzvmOe9FF+Le
awnwa1DJEwzOzHNThtRpMBpq4TRqFTxN5HOzawPKnh0x4c494npla+YDrXQf2plyPzC8Njo2Mqh4
g6pPY3cQzfSoGr19mxLJaV5aJx1CKzY30+3sJngid5aSTV8y3+PWuZxDzayG0UMQ+5DAZHOhbzph
MyEYxXGTOADQzIDbZQP9m5pKKB7/CTpiBYQtCCwit53zvPDObmPZym5qq/XBG7SqTZWGSJRPjLRU
AOeaJb6UhDDoktEj852pNnKZOKnMoAazpHwnyWY1M/kodYbrm/B3OGOW5k8MVmmZA3tFoDOXX0ay
m6hm3VJOtdPtJKryahGQln6IrkE+qldNdT/BlhS43RQPiGakeegqkS4LZ45jCHMl6ut/po4vBhw9
pANFdKsOunRJeQ/lvFQ1PvdzyIHIIZK6HqWJWo/NMb0aEfu5s4ikr4opZso5rpVmU/WGQSk/st2i
pLTmlmrTXeZFo49OVPr2LgrmTN8o9SibG7mF1t/L6yIfmYyz7FtNIAI+SYrcMmjajr941+drKusD
Jf0G0YWb2YL7ztF1mDj2rZQX1SaM2W5Jq2DRbelQwALIEKRLl4Nv1Cr1LLltK/VfUvIF+xFvF9fu
xNWptjriWrMrDMsfHKShe/wCIIxLmTr3lRHmyFNGTDt5WqsPMJM03LXc4Ml0YiKHl5hoSHLUIg0+
paZWjQ61EmknbPshp/V+oanQPNB/RX+XtXmiBJ5PQ7m8akL02tR5SrdoEEAPjDuQqI2p7WuC/NL3
mYGzfQN8zSknaLTUwkxfhRIJIHLpTEmnVqSqu5CmESJB2S5sJr87NCPM2u7u0hLhSug3hrblKEJC
COx8VF5EqKm5o6sBfNGcsPYLDM+aG5j+8DqnOkjwTK5upYHhr0qP2xu7gVfM67iByt4YzRZ/IuL+
kUcGCmNa+SEHv1Z+wCc55y7NjOox7CLL+V/mBEjGzztzY2ZTvC3b2QKgqHeMkFamdzobXJpzb5Jd
EzyVrcE6qUBIZiv8b5XsahLsqlpOmh1MI2Ga7t+QMyourYD+b5D0P3C1fxLeFTRu9Y//j0i5/9+6
vGDWBH3Z/7kYc/Ot/paH/+d/FwflmL//q/80ehVgcaAvZGEKi4khherOP41eYf1FqcYSsiYrPPOG
+V/EnKT8tbRw6fUuwBzblCky/Kceo8h/qUvJVV4qKQIeKuMj9ZilGvHmoJBA0UwyFP4ay4Sl3FqK
Cm+qIktzFBqiiscFiZmNHtEMaAy/3mldNsBt2sEpMGbxXq4Ny011KX18s19HiiWrc/rHvG1TudBk
gw1YtuCteW2GOBIawQzJ2V7ZN539InGhd6ZWXH/YkCFrhgwaju4CGMFDQ0EyZnNKFQIPW437oVBm
r4NOAOScEd2cNrUqNC1rwqPLBG6KZVFy44u/XRNg2CSs5xrhntqnirqEGgbcgKeN/LnBqw9nmcBc
sASfJeYOrShFHgazTsVe7KQf6IBtMtffVxftg+T5ZypaRz6SRUVd1ai6qRA+r0CVzMxUhtLTfNHs
XlumibWLIa3UTU129rczOUDdvi2eKUsV7t2ybMUw8FsGFbTVgVBqWw5GytKOfBn/zC+sb/FWHnfC
Qxdl9KptsM2l/emdPPq5bKqfiik0mtKrz0VvE8LelrkpTbeC/WSlhVsqUP2ctnJsDy3VFpQ9UVLj
Sh9+rtGmNBRHHIppCh7aNLmY1JGU1N+cNrMqPv45exQBNc0E/oME8OqYZ1VpS8JeSnTWAAtc1nYA
GmzgQPR8pfJ75pekhwOq6meW934TwaSo7KAlqK0q9rL8N26kU7WkpuRAz6Zowzv8jHikcqE+n17d
kUOPGUYobBU6QdswV4e+mabQpElSOLWnbP2X1AMtclFcDE/TXrs/bev9B8PUYsjgyJMhrXbSjAiM
A4N8HnEDxS3g89l21ZiApwTNeNrU+49GWZ6CPEV7WDBItQ43T04F2BBfwWGAvLup6+gS4b/8R9Sb
yU2VTeJrYutkQ6eNvv9iGMVT4f+xzVNzaLQQ2kzYzbGf/SknlUZJz9dH78NGLLpsQgXYjc/9c9vf
HIuBYlYR5NRQJN122+KHOaS70xbefyZc4BsLyzLfWOgYg9aQKmHkncqR7EQF5DNpO9oEpLOWnlnO
OWMrV1Gr0EpJKqc86JUOEGxxN1Yhrdk0+Hp6VctfdOgFWZWl81wtx4GGxeGqzJJOfzQ2GQX1RvmC
RBORpmVYn1RIqL+jfpl+/DAgSErzEty+gfdd2WO00Ur9Dgqv0qoeomz8UQTTB++TTWRv4phknVOH
e1IPl+QbSGzqPeXmQaRX1lzIXwtrYGbFh8zr9OYtkwYHu7eYol0g/8HBLUi4Q1PtTFkKRBUTSHY8
A1cS1QslZnMLQ5jmtWTxV5FAxkOmXPA6AwW6meWbkYaH5sv1meOprI4MMZ9KeEW7SSciVxmcOPwt
6iQDxoQCxRloKj/LcgppmNYmO5onFupN9eDaagyZRT22F7kOzwEzP9BO5lVKQjsIw4VSyWfUFxSJ
NrT25vRWHf11xF6mAtQPgNZqp6AgyjPfVjOn1YWL4tsl7eZNEKrndmH5e96c5z+7ADiVrh9HmimR
lbNRwiJbsrXc6UB+fOnlXniq1CtAc8d649c5k1Q5xGWSX5iQpY3oZ0TD5emlrq7U+iesrxQcRlR8
9Th3+FrSa5aU6RN4FchKWmDaX0XPbMr2tMVjm2vSa1zCdB3I0Gpzm8bPEiDameNrPaQX9l6J4l0e
q2ec0pJBvN9ccKKEL7bKG7I8L29coJIOVgL6nMFsu5bKpW5YA/opbfLQCoKPQKd2EaOYcB+OgNkc
o6Jnv2EcTd2E0hT/pDqkSZcm1ciXJkpRYaXcftdGS23oo/tBpUADz2ouaHROw+HvDKS4jakt5E41
+Vy2sr2i/1EDM5/PxPprB8C3xpKBFQvYqgpl7KElpG1ENYP0clqPqR439QTtNnd0pV27kzQnPrOw
5Y05PN2YI/Shc06HXBOr95s2BF04uOSoN5j5Q9fHxm1JJ/6MlffHSZiqAVGsaUE/bKtLZ/3NZx66
QA4Q4cqdvoxegshXKDskL8gvJx97DJbdM1VLVk2mVQkkjdVyuiJpe8vmMUBqVd/mte9f2IXffz59
Go5sGg8c8Qfoc66HupzqN8tBasCekOJBKdSmUtOkvuFI4O/OeJ5lU1afZkkmjAW9wMbJqzuIpEAr
Rb60bFpQOapWwicQLzxBotpCNnZTdvqtHI1n1vb+RsKx8cbqyulnDCwNvpmQxATILgAsdduwe6rV
8cVmwz9+Lij0UPajGMtOaqslhlMuWUyYoqWKnGAcWK7aT26R5pvT3+vYmoi5mZUAFm6BEjn8Xr1t
RZwWO3d8s32M5Qb2sVb6plgJdVa1MM6cwSOHHV8GnkGAP1c584fWTBgoLAZ4E6dMs1+MGRVeP9V4
UUnEZ07I8jetTwihFqP/vE3UYlZPEx07KstaROHYL5m1T1+SyHidWFXjK1dmZX0/vY3HzNmMpxh8
K0GotTJX+uoQBSXmIhT/YEIo8sD1632g72iAndnE959MF9xmnUEwLLGTh5sIJi+QUCHJHUUx3MyX
gDJIWyVLfiXi+fSq3n8uPO5S8uCWMc65zmDIyzqmaqRFhKP8pZYR3MNFVoFSi84Fd0fWxGXWDd0k
LmakcnUw2qmKF4w7zqkIILbV6JLQEChVufRidNofaabQ5v3w6gwya+Ij4lZ84uqG+dowGJoEyIXp
OtUFHpv9ivHQ+7D06zNP15GNNCjgk7szvWpwnQ8/GZ9TQTyAdCZGlc3VKyu56ps08nzdrs7EDe8d
sG6QOFFCAhCwOMdDU5JIm6gNAdQIipd7AXHQhnxNfPn43tmQnGtLPQc3tcrY4VUphZqS247m9yW6
66PyKoSp97SVddloOeUEFhZfiMDCAuR+uBhAx7YAiU10l3r+jkb+Nur3P3hSdtnWog1KT+LMoVDe
Py06RTEOPEgrzsWfyP/NA8b0H8OwIW0m35dgxYnyKHBFIwpUh/sB3clmAVeb86Yxa8mBRrzJ95lk
asOCTNZ/NvU4goRR7QA+r0HA3UotVEC1FRdMA4ui3fZ9k7VnfvSR27NklTqT2hoP71JWfvvoglW1
e3VAObPTxYOF1mZWTwA9oopCaKXM/8KaAXBneZl4MN6FYe2IyBbDMo4tJHcYAnQGfmkdxYbkjFM9
8imIicgrdYoZy+T34bIEs0KmWGIJM4rdpvpVZ7anMn/dxr/7MPOg9zx93I5cnQN7yza/+fQl4OWk
MIjsRTj2joiibRDyIJ428v6l0C0QShqPE+UncrRDI7oaSfSM7SVhnpXIFZIffQmziXGdDEgTeqNN
YYRI5chyc8byseXR6lPpby69i3U8O5SV3WWQPDlxZF334LKoDfw+vbijJoRKlE6J1xbr/lQitVJi
AJ5wSoQOvCzUG9cQ/etpI8dOu2nKvLQIZpOBa4c7mGWjXlaoojq9GSFiBuxL2IwlRcxU/NME+x/r
1kdOIP02ijW8tQpB3MrNpXZrVL7aACiCp84Jhx4UU9yDj/GvQxNZy6LIXlvABx//UhTvFGOp5GF6
XV9jmhfsPkkHWKcq9CiboxdRnvlUx5b21sbqcs1DQZFr5J2I2l7aMJMou/04/TBN8Z1JJd+d4nYL
+O2MR1/+1sOwjLwA+LLNHVhwyasNlSdJH0GT5Q59+a0ajs9Nmt8yRP9w+ogcN7N02UyZoHbhs3h7
k5m9S1sIKthA5nPEtQIGso1//gsbBsG5DJUodlYXGYAo8zmAxhwm9qjiREO5AfSH/neaxtvTppQl
FHm3bUyW0lbkrTXWNQeG3ZjnnRgICfQ+ZXa7R5wPAi09/laGZkhRNIvl1NXzVk3Igcz0G02x8KlJ
G+PcU6Mukez6p1gyJW2CeE6FvYqabJMWUaHilAEtVeOzyZhZ7CZm1UsOpBuV7GE0HfZxGsevRdd1
wN0gyLvzkfj8Kny0dtxWn+EOZtYy0Z2KWc5sw8DyoMDOWWsMQGUzU5xSFkgybe051Zxej+2nZV6h
clvB7AL5XlDbvYPqNswGQ9znGhQ8TaN4UxPWTtjMeXNv9nRbzxzeI1U/3SbmNixcONdyHRtkqTxl
ZGVMJE0bRNc2SLm8lpvBqx3jTt3GTuIxXnnmtT3yXuAFlu6mLusK2czhUc5LTiDMgbggJndfIhOi
pTZHeVDJECfUIqNbovPKej594o5aJV6lzkl0R/vi0Go7QLChSNzTZK4/taOE8lAiZ25V5/6mGuof
DAv6n06bfH9njaW0SxxDGENyqB6abOq2pJBEjDwH9iMgbKcHKtgCtvmwGW4+ZVEu01J3WV1bMC9x
BFaXBlBk3RHjXYRdeRGiQnfazLqnRehqYMfi45C7U4Rdv1KG6veJRllMYjDLGer5tuqGAEUM+pCZ
6fnWdCszahv4VenIvfEadOca1u89PLmoTizLbSUVWMtZZQQfhV/zCzKrCB1Zr/ZGn3zr0e9N5QJ4
SiZ/SRNtOHNe33/GA6v62sPr2QzdI7HoOAIv6ufoypwl5pqb+Nxb8j7YwJLJG8anRKpsnTNWszQk
o8o4d4+S1V0la8NDl0y29uHH2CTHZvDKBuvBh1ydy9aWKk1KJhKC7psx3DCv/VEDBo+8SiaFcyGd
X5MbVWEyW3VOpUe3U53ZbQTQxwtfNINxJml7t2GLIbpBMtwyVLDXDRQ8opEpEr2a1CqC75kcMAZH
J/nxzMk/aoYLvGSGOmWDVS3EHg2pKXNQ2LU3udMm9xikoL7kme7s+k55aTSueXHa5rtDt6wM1A19
NRJ6+BUOfUenawMNn5hauRJvi3FvQkcoAdD4N1ZwxAoRDKnp6iQkfL26AUPqdPVLFf8YgwdBQHja
xtHNW+rbCIcR3a5f+imUmtj0Ae6Al3PJjh3EN87c0He+nc2ioL1AyUAu0Ug73KyxCsCnIxULZqZ7
bDhrBQIKYzB7jV1uwId6H18RGBNgp4ogYv9DSPEmqzIa0KKSzQOWDsFNNEIr4aetcWZN75/mZVFv
rKwWpZZVBEsVCAmxC/b6vkcMB6mU7bz5GzkThC4CmS4cYGf6T8dOHskceQhVK67Uyq5e1PJA1EG9
u5Qfi9bfmkXyMmvB/elNPGpGcKWo1CqEA6soYFYGVJ1lXi1R65ux+x0HCJcE0Zk489jhoy2tyDa5
PS2P1QEvhtakoUvto87TT7LobxXJ6s4c8HevEh+KlApYDrVLyn0r71BZEVT7A2Fz5yuoUdo65B1e
Jdq+cOBFHb+OaJgYNMj98nUgFj7nbN9vJNKeYoHq4G2Xcu3h4QcPXzSlNpAETy2xYqhCkCx/ipuf
H/1e4CIIZQz6hPSQ1JWZapQbXq4/9cy4voTNFOJMHbjvTNrvl2cO/5E1qapJogqigMhmXV2s4lnq
LAlYQWS36JDW9TLd0H8K/Djef3xZdMMI/Zd8mN7p4e6ZNQ1tRYkIamT5DwWeLmCKniJYry3Sk3OV
pvdBFG03Qc8f8BHH8l26WEVQFRpWSbGkziC47yoajDa0Uq3GbFceb1HCjRzKjxCgj1tLjNNekQPj
zKLf+0u2lF6/zm+xaaGtFg2WqA6ERa8fER8SZWlXMIWkx+UFbCcXdvBhh3JobXVyasaM+lQB5WBN
X6dwL6W/M/9MHPD+Ch6aWP78jUem1lZ02dLHao2axnyl5ltCRfQ+rfRXasn+Y1BU0qZg6OHM3V/t
JI8mFLkUAMBE0ZehPXFoOFHLFIY9mvUL8wGSFAtHgRdhJs0WOXr7jLnVvfhjziSBUamgUOFXV6Go
ZnWDwVAt7BIANis7ftCrcFdo7ZnzsfKaf5sxcJhgdw1ms1dmmMAaiwpBJ8dkCpPe/AVM7B+74YsJ
8CYA9ZcW8TLJfbhxjTqzU7AAOr3BJCVcK/eBAjm/MdZPpy/4+h39Y4mnGn9CD5cUaZXew61DmpkS
HDAKqlbA4Y1SeGHfQcUUp/pMtjQ2l7DZNoza0g99Hct0vunDrpi9JLe7x1hTUSiEZnG67Lose4A1
oDpXg3i34TyCSwkT9Bm4S5B8h7sBWYFU9wwNOBmzgTy84laPqjPX8N1RXSqkPBOcHpUcav1ODFZr
tEOO5kpa97PXasVLB7uMqzc9UvDpg2AU+8xpXR6+N4UV8gssLlvPu7iUaVffmLkVyrMNcVLZt7lX
hmA+Ihm6DaflhtzWg2RfUiFCV3kW2i7K5OmM/Xe3ZWV/tatdEuXtpHI5wRNd5CLfZtnwU9XpgZw+
Yu+/3uE6tcOvN6qFJhJNUL71M6rsvf9lkMXH+m3v9nL5DW88nIAnqZ9sbERRe89w8uUEP6Tqx59P
L+XIIeFaUk6nYckLtQZr935ppWLkIHZjvJNC62YO5YWFcTv7KmM71d1pc0d2jmeeqgWZ4h8M+uGq
7NxP0t7khEAmvq8t+TrMqjMrWjzw6hDy1sIOR8liabitDmGhD2OYzZgYIDRxZ2HulWVGtPMnJ7Rg
3/r4gt5aWx05RuBNcHTUoOuok9v7ItbSxu0V2CR2/8IQJUt48E3aY+u71fiGkMplpGfuqy3kEPdq
nH1sPGA5clS1/2titRZGsKQ08tk5BWZQV5ulJ2amzkwHHDlvvDJ4P9SrlmhodXXUsAxbHhoQ+7K6
t3uF7uSjZPm3ExXTyZTOXNQjDuHA2voSzbYR1kxxwUMARWcAm3pQO7X/88Of5sDK8iveXFXUpya/
ibHiN4RXIw3ZC1ou+ZkDcHQt5NQ0VVDmfufOrQq5bzgWlmJ97Wlz64lMcy1mD04v5pgZhfRJUI5g
zlRbPuCbxVjFqCONwZRvO47faAY8T1B1MZdanylirhsCy2kj4fyvoVUIF8xa2+tmXjrAZG0Utst0
hEIXKi9xV7WRVW6I4ufinpa0ZuztqA1aeIxk5vY1P9DPtTSPOA1+DCgK/CBlOBgqD1bdywZIYxjI
qfRnnhzdowLnGLxPQ5qccRhH95da5pKjgt1Yl5ZaKFQNvcSva3BlePDRhRu9CMsd4sD5x0pKf+/w
gttnPfB2rssWqhV39RQQPGoaAKK68czRehXNmRt9xKUz8LBgQhgfAUC0OjDaWISRpoKwCarhs2ak
3yKdWvuHDyU2OAiAtMGerCF5aTyMIyPOJQzKcuwwlJq/NnZiXSNq2p05l0e+zwLMXk4mNWdawKuT
4GtIWKfLsaxL64dSwn4LX17xXEJjtTm9qiOHTpepKNF4A5MHluzQFEMbcVpW7BztpgUqhOxAvyhL
+ybTm8FwZg+PfKe31v7cxzcXWwtVOlQGzYlWr7ZQjD3VsVn8GxuUXwg4NRqXa7ALbPah0Vsk1zGE
P/o2rf042CoavNdnDB35SmAAmOahXkAJZd1Ar/vEQF2VZyS3w+4iqYcOFvzBf8i6LDjzKh79SmTw
uPil0rjuFlqdiOeyY02QZNbuSGtyyZy3cKJ8niDzObOwxeutohcW9l9rq+ilL43Gj0Ks+a0PRSxk
1eiLTUOK/JGqwBYnq45Ci9SToBH6eGym42lZI54QaPLqaY6IEtOEGXVGLQLdrWCkuMgKVT9z6I8d
Q4VRKYYgDBW3tDr0EGf3ViIIMqTZ/KY0vYdY0JmFHIkxcK741mWuEpe+8ki+FU9jm3E4hFwpn9uw
NF8GJSvbTTvV8LqOKahUt858IOenL/Sxj4d6HGV1MjvgferhhUahuK2HckmjJzP/rbYCHVmofl9Q
VMrdVNFzN1Lkeo++nH7m1T52SN9aXn27epxppkIB68BExLBWAE3llRKMXu3LZywt32d9QMnwSFxN
Bkfev199bxJR8VJSsNA2KKkl24SBtH0yIdHUQPgDDxK0hL1m5Bs56+Yzr83RLSYAppBMXRJs5+EW
dzVqeSNwcwjfFzkwO6Z9hnCMqn5V/Gn8qiJi8TuCUuihUnVQBae/7zGvQ9eEMBlMF2W01fcdoeM1
Zold7lR9G1oELUn9UzWDM1fk6BpJo4FAgg4j3j9cYx/EatRMpLGRJcKXtAzG/YzOx76H7MFtpCF+
Ko0RMeRhKh5PL/DYzcFzE3tTqrHf3RwdHhu7qoElhrobGl8ns3YGLfOE9R1GqjMJ7rFV6oZQ4QLk
VZetlSMAy4VSb0kVPfabbtPXVrQbetN29KGBPawKFintSH8c9b58Pr3KY5dFXwDp9JYZ/bNXlwXM
dtrUf65p/GxEv2AymqVPU3Kudnd0gSYIIRquvFProlpmaAmaDtShtEo3tjO9vdYpLD3dZnZbwqwm
B/GGlnm2beANO73CY06W8A8vSATPGPbqFWHMybczCUdE9wChE1sdNrE9pBenrRw7LcR9JIw8GRhZ
ndOC4pJSTSyQ0GW8VlEM2YygLh4SrZhcTYIevbVG+czlOHYHqVAyskdpC2z88udvwphULcNACpfL
kZvPo6/sUbj9MunTmTfkqBmws6ZJWZSC+crM0qcd0gAzcVZsFdWku9jCPbL7+A4u1TJdU+nQMzR/
uBhLjnN0LdnBUeuYN0vTMEqcLiinalGNAHShGEWGGC68jefm/94fEVCUuBhcuAXn5tqXGZDuwSND
8DmYMLuChwoeS2B0+9MLPGoFEAluDOAX0zSHC6ytfDBinYkdui2QHC3MQfrGjO00PHMWlXOWVkd+
KOK4ilRclwRVFIRkSLKhPfHd0qNw6dNZGyUdv9aReuWLYVc2AlR+Etf7FPZkN9QRZ6F46Z1evHrs
Nylgnv50qUHsrFbf8OGLcl6wl2YGYSX6NFthRGG5afJBQImfy9JXCQ3PEEodwb/GPUtRcCLqShy0
APzKCcJagYQ6UwDLNYE/XTejBNEWWioAua1EDp2q1CPZM9qk+jEwuQuwK6vC2Wm7ACmp3Bo74xq5
m5fTK3vvQZdggyOrU2BmKmt1O2AnxEkXbLZa+R5qklfhkD2lSeIVo/HzX5jCEu4aZ83w8eEJmtMU
BGnPFQnDUENOCVBGwLPrdkFxMcE7eNran67mYXjDyt6YW5z6G/eSI9wSxTnXQu2j/WxUdCj6+DrR
1KdQC3vHTPvY7e1YdkI53Dd98dO3us+wOt8gEUD711K+lw3M1Jn6Qj0hp+0QS1Rwp9aF60vfaIVv
Ompmw5slLOBhMxzyEwRZ7jT1d1koffiJZTHUWUljlybA2lfm9FzyTmMxSTqpwsENBbd+FUafNGse
N/QHYO5TnMIPpjN+bT3nyNuz2MSpWXR0FzKQw22Mx6xtuhJEfSL1spupWn2ji7C7T9EK9+BI/0xk
EGzsBlWJfJYlr1Maw5usWEWpxhq+nP6ox66hSk2YDJvXkB91+GNybS4kS8OXa6WffQsZcDE8PU3i
xjtt50+p483hwc8xGwNiF2Q82BS86qEhhRrGCHkrXOUTghZOak+fm1Z8XsYxnFKNbTcwBukVCXXJ
lcrscUyC0InSERZsxlud2oh9Dkcoe75mjZc1vDPbroMmqtOlcdNZhbUt9N6Cuz2t3KDz221V5ZNn
VubXGf4mpykbzfUhoHOQdP6s9Dg+AFKXYlR0N8XzOrmWF/+XtOtqjhtXs7+IVczhlaGjsmxJ1gvK
1kgAEwiCAAny1++h7+4du92lrpmdp6lxjdEAEb5wwqaxBc2Cxtn7PgQCApsda0vv6OC9i4QcSxpf
a5l8gN5j5zow9CjcFqLsRLyIsf7W/FTFYjW8ou05yAzgHNdcwU968OtDMvc4NrakcGgInKwfLvZ3
Tj5k7K4VQ9CrcEAR2QDg8fv6unwM0LVDYtdou3pkS90UFp+mH59/xpPL7ecoLsrsGAx4HFQZfh9l
IRYA7RH27hTW8U4NoYQIUGeWMYMkpJ96Jb3EAD8JNv4zoo9CEAING2JDJyOWkzUn04AHQNctYl/K
G9TCR7GncyQu7NGzk0PnEQxkdND/iLoXt0kCPmJyIZXz1oNpQV5CEe/WIlrfBtFwicd/in/437n9
d8DT8okc4XHerCDSoO9iCBmoj85rqutKWB+ERM2bVKr7IHZYZpw60E6EJQM0TexLFO/1mfj1aK5b
B+UGEG0RN+JGXNfll3s9hHQv5+2Mp9gh/qtdU7KToxZQIIznby6yyPs6qVpxIWE8t2ER+yNbBmMA
mcbJqNDXFitpGdUcXud227wkS3lht57dO78McfI+NmCZW73C3oF1HOQ260BdIalczdnD+f7zg3Fa
sv/PtwxX/CWC1j8zGksjvlLrWD7w1u+INiBNBEVAtHsDG3eYA3VZauocQqI9gywfCtr14kbF57/i
7IShCIaTsmqTnUbmoxGO0daKzew7sYFE7bxBBP/ki0vtsPNbF8JSqNXjZCIR+H3P0B5mTMkal9m6
SZOlzWXoApsPTx/c4kRAY7WEyg/SyTQY7Btt2IXdcxrT/lxvVMhWYy3UBFFX/f0HTKqpXIcZeOTp
FiKPZGPKEK+YA8KQHQ3HyAyvFiKIlqMqGOokN0k1pyY21t5i49GJh4d/vvToC8VQcccL90e6MnoO
geQ4EIpuG8LncqzEMami8Bny0Or186HOndeV1bqy5oBDO/3KvgfNx3C0sK3x+vmQQdWALrfDEqTU
EsmQ9mhJjJvRBtov+3zks7scGSboCriJcU+e3MY1qlslHQDbg02J2jYylvdu3CcFxG66zdgM6KWU
SJSghB1sYCzIj3FbXYKNnbumUTeAHhzgrWh7nLx0oKEEHJ0IYEGtIf7WDCYkqQLmgmWWqZcmjy0P
rs2fT/zckqOH47k/E94/dNtYzUNReR5qiNLRb9UknS9AkHhbQrH94fr1V6L98Pkfj4meEWSOV6E9
5KEnFyTUtptx5mhR9XK4gUvHlrfQRuKmv5UdpWlAxIXb4zQyXc8UJghZOsAdEBWfpi5taDedteZJ
sBSqyk0J55UfBlcJKYbGdt4k1ZplbOT8azIaq4h0pN4DZeBT2AqHxPDeqsfxwpb7uZtPXifEpwB+
I1bGepw+knHb11SubDknnIZcasvaCIsAPYMELh3ZBE02CKXBDaHOke+NacwDFz4sibdv/LHesEhU
GwKF/8yi/lMMWOHdEhHokE7wQEMSWh1gRQtTry4qZphD5qo0MGXXIZzYIojAwjOm9PXXXvmPlpB2
GnJo8C4u2UDQ9GPkVb1lEQi/vLZg61TDsKCLn9oy/IbAHW4VNVTEFfcbsFHoeBA+NLVsHug0NvWP
SovHqpt+ANKg82nw965sO8BK2uvGeF9Hw7IpCq/bSt2VHoysm2RT83pIde/Ct3QZ0rKy7zWDb9sQ
PCsxVrn0Lt1p5447grxVTw1Qf9TuT44adxsrnNdfXcUdAnN0l6cZFggMlMi5587dMtrTBxQNIWsS
TnXlZ+DEwuy1BETuErL3zKlH8RUnHtBeFCdPLz3W+2aKDcFpsO9haLAxwR7iaznkaS5suDNPGwoy
wDGugng4C6ewH9YoBfc79Hqm2fayGqjvVzifsodqgkQuPvFAKvIMvguchVo4MKbCBobOMfTC7zgp
keIw4mcgxALqHc0aeLn8/sCtKU5i/6x0L517Jbv6jhKX3KFoPOG4VeQ1aURwG4u+231+7/wZmEGd
FIBEtA9DcPJPYSjw1ZoCvr6s2oXOEDx9ETJdaCSfGQLqtmgCoVgJQbvTx7vyeIS+Ha5TBon1dBr4
twozuhAi/Hlng8PnrUBtLCNwVScRQgXHB0phtZBWfV3O0ExuRloMtsGwXQ0PdHAw/N5N53boqgvF
hTPzQ3YEzASwVhFs0k+Ghs/eYMFKCku4hAQuda6BcyPsM/7xh8IoaL5CNQkUqdPHOKwj3QiGx7ix
7HZK+8BhZQ6rBnWJI3VmJSFKGaFmjsDW/4OS7fclui2riFHncfeweOYFDNGHMIaaaBLrAqEC2X4+
tXWBfr/0V/b3KhuJXusqRvD75rdgi9c2UYINApFFvO7JBq41j7Yrv34+ztmZeYCgY4sAtnx6qzhe
TEOrxOPSDXUBku83eE5+t/DvIsLXg4LjP9/4q64Y4MrgD67aK7/PC6qycxSiDwfzTgqJ6+qx9dCv
+3xOZ9fulzHc38fgQwR+eYIx/FHj+gK3M5zzcjIXhvnzQl7pPn9P5eRtCHwDifaAIeCF4vfq5xrW
w9rIddTGmX3nncN3+1LUf3ZqAbDl2Iqg5JwCsKBJUkUlwZgo0sDdjlZlBg8Zk6oIFnb/YhXXRmYE
Og6Eu06+1IzmGElgHAhlNj7EWW/KHlFQbJp0LU09/v8GO/lkbj9MbIALdTpazg+GuCqtuLJhcRJd
uDLOLWCE8jSedGy+P7AhFYxbfDTDUXEYJHwLxive8UfsyAvzObc3fh1mvR9/qSi0yogFRCDAJewS
wi5wB7yWng3nzCbixyVoxgsdjvPTAjoDdACwj/74WNDaCOoRwYHtzLyIBDxcoVM2I1qsLkENz13t
6O7/d6iTT2UQ4YD9iKnVbbIF6fM+Nu2Xf74bIoQeABmuuten3d9YaX9W4TqECq/lXHVZwJLjsjT/
rI+3RhgQZfrvOKeRtfAANplibAZ3VGY7zULlaL6Ye6Zj78JpOrtqyNjW6A0qwKf3HthLFrMR30LK
QFtRXsM+p0Pk7PVj/vnanbvQ1+wFzyFYbkhmft95HsxcJHGxdgG9I9JPYX2cRpyl1Ps+KGfz+WBn
tzkKEKgjIT4Dpe73wUxi/ncvcHbDSfnqR93tAq+6tQz0+Uhn1++XkdZp/3Kg/LGz4fiA24jS9haK
Sfmc0I/PhziVRvq5HSAXjtQ6RMT5R24Pr5rOsTy8hZXR6gj7Ce/Gg1fnpqln2I6ABrOVzOhsWeaX
iMETKJGJ2gZrWcUO5iRbQunnxls8tIKb8DD580fJaHwsExFeCK/OHXcsN6ocaLCD5XfykbveUW05
Y+NKifYgHOwi1+xL+c84Iv9ZDyAEgGgB3vfPIDWBVW6w3pU1D+6jpjGZ0vOuMt4jfEKBruvmCwOe
nRZgOy7ALbjDTkv4NeSdqnjG3g2nvghIf5hAPHVgGP35hz4/zOpoDaEqpBgnLxs1idNCz7xL+3gE
u+/FdU0a1P9QnPg/qweC0f+NcnJPsqEdZugeQUZKaZLGAX0IpJIXTvu5AwiJe6QSgDqvAsW/H4sE
iNcOsCp46ISxySRwgUWyaHYc0MDJR+2zC3jHc8cQhQh0IqAPAlGgk7BUJ6SsQsDZ0xmail0GZQJU
OX3WwYzo8290biDUOlDaRAQMBMLJNyIEiGKkEB0qlu68VxOMdnq41lwY5dzygW8MQB7mhMfm5P6y
bZxZoDdRSZvHx1qI+yayYHswd01KY/VvIipUElZhIA8DnhYTUBgwY7BGVLqBDowzZaS8g0Rp8S9W
7pdR1pX95aZcJnsgIlhVPOUw7v2u1dsF1joXApxzZwgktdXqA4BUyI38PgptptBeOmjVeib6PrMR
q6atfanJPw9solXLAZ8IMrIo+P4+jitU6wVy/UIy2QL7dj0ZeReU3vbzRTszHQwDPA8aQSionqZb
nBjTUI1FC+wJMsJL6zxrpUCgjkLz5fOhzuxsxDTQLAfTHRClUySt10eiHV2QgnCzo8bWuB+SlP9i
1fCS4SELEWx4p+FgR1HFXWZ8HfiTks2iFB4JvYfY8yV51TMVU7TNfpalUJgC+H5d2F92m6Lh4Piw
2wRLWc5WTjt8y2vo/AgnW3Q/+Km04JaZ8zAa5LYWS4OSZWiGMWOkLHUqqh6Srz4P7R+fr/K5D5oA
BAps0dqQPT3ZwPQwE0W4qOLKh1ek/ezH/V5z++3zYc5cIOhe/j3Myf07GhrZgNIhQ49G+W7JTt2y
oWS3fAS2dl7ga/b5eGentT7HwSpQ9Qc1NImJIwcPm8fp3QodHzjMGQC+pyoKNp+PdHZm4OOC5AMl
gT/KjX7pek0E94/UACICkdcsQHamGN8I8v75SGfn9MtIJ5dws3htxxdsIbwDJocGdj4O8UbZ0Cj8
fKDzU1oVriD5BE3vk7uk9XVHWo0p1b44LA1kbIXHIGLvwsxOzReO4KXBTq5hpAFdFQaQNGPaPkrD
r42/HFbcMp5LmMl+PrPzS/j3zNY//+UUojJWLkmCbdGVehOX7CaezDZh7AIA6tzVBZmuFfcIjCMK
l78P40H4vKoHxGQLm1+M11Yr2urSm3xmkPUpBvofaBl0ck9CjCAo18oXcDLUDF4ayOEoY/fh8/Va
f+hJdQ3XI4oaeFpWRsPJTmAWLivwxzroNJsdjV8oAHd2eRUQA9GD4vOxzs0HchwOKtjoGqJ2//ui
MbhHj/TnC+aGeTS2BXoi+f9viPUn/PL5E125MGTGLYQreB5y1lSOydxZ6eHCpj67bni6cCsg5fvj
XUHoD4ftYb3t0TWK/L+g9fHQq2QzOi7cf5tLegpnl24VVMBzhULyaR1gCLQtZ3iEpg5kSgXZdJ6T
fb5yZw4O4B5IOCLYu6PRdPJxHLEazlfQZuGOMsALQXBPMpIUg+4vJB1n5/LLSCffqB6DhAMyiAJA
N6oMXlvfAln+9W9mg5qdB3gdqKAnQXM5NGy02gmfZ5AvqJ8RuDy7H0o37oVlOz+Zvwdyf99wNQUV
re00lGt5sjTZjLlZm3jx0Tn8fEaXBjr5PmPj0hDsPgSzcXuru+5+CJaPz4c4c1FjC/w9l/Un/HJ4
eJTUMnExl74VN9HCryC5v4lV+T3q2sfPhzp7fPD8rORzxJmnFCCi4yZpIH0KelOQ2ygAVcuReta1
7Zs06r9+PtjZpftlsJOlC6uec+KvkTNxOjhpDDcBiBMXNsLZ8/PLICeLlwhWm2BVy5Re8lFG1tc+
lm/cSy7Jhp37SJA5RcIOoifa4CcbbknUGpDgI3lBsrXwJEiUoSN3gzTxX8wI4DdUMeFfi3j25I2b
Gosi+cWyDbA8qFprsySAwkWX+jvntgJMKlZcA8ik6AL+vutwiyq59DiqccXHDSy9+GMFGnPet25y
G8H3L0ss271QX/kp03/67v0y6qniNKD1PSrTNi4ICBfW2WKZkqY2MarwwwHSG57b3pipi/KIVWxX
ayPu0NXovyxwiN2KLoBP/VgCtEyWsLqvqNc81Emrrwj+icDNMd4d5U7zD5U71krKGu2ujHNUHlD2
+n2t2oB4wORhk8Hzscmiyjyyvi565HEXwqhzu2wNO1z0wgBkOw0L1hsz6QPssgT6PdTEtxT1rjok
T7qzLu3oVUwWv/v0a/ykWKzE/T+pRsYWCk2BOUidZgnrDKBLVmfKrXR3W7c9GgWVreopD0UEx9gZ
dHtvwyapvdwwL1K3VixruMTMdHa2Pv4msx0Wz2HXEFei3k0rUaQH4SFsJ76jMBTnj33rseXJtYnq
HxXoBQ+lxceqcEsCs9sBOnb0+2h3DUO/AuIwddrBBBdgUBUMbf1lmaBxdxWPUKPNtVc10cHjSfua
JCz0d7Mz0O4xYHUZbVhjXOuqbBxrzgmVDuzVWcQxSR+0qpSXq/rGrJagL7gJvWFME/COl+9xacqy
gOHVXN3pJlkt5FTZv/JeN13R8lC5KZ/sqcl8FWMrdJiK2KuQTy3skSNRf/N4pSY4CC2MAhNl+fQV
8J3EXHuVq2/7htAXozRzi7aN4ma3LKLl29GxRAcz+iQcHkGs6EQC1eHGa7YAmC3fAh0a+HNDsSJ4
aiDsBwSN6SGDXLaJXRUVYqEyD6dqEjdzOfV9ZulmgaGlHeG36hHtrHQA1K45wLWG3ywOcd08wU32
7Epev1lL7z7XUxlhAVCM/DGEQl0hTQ5vu8CD1kU0B9bea2Z7h42+fOPjoniW+L72spD7I89Ni/8G
pmrUxOg9jhrmFUxZGurnPWA0HWmAlWFyBAuEYu+gsyEhq5zRsuuHnKDvDOHioVZv5Vw291YDZ+IM
Mu0DVI2gu5xBKc/UVzoOxHtt+aCNoj9oXbsoXBStT+bvJhimd+UaUGN6ANC7DJyy6N5x1JChyyBk
apZ+RQH2ff2qrCEC7HtQwy1s5zqn0HPovFM9JYWEm45KaQTuZDojO6+zKGBulTq0mWFCbOZhF7ka
6RLimroFntNMYFgAf1rvFIRp9o5nwg+qFXj/jdGrmqTqsDmgRDvHBdN+feX2MthMyyz9zEdLjkEX
j0Hzjw62PohezC+66oOPsmRQ0Jqn8aF1huWrHVPqZ5iH3sGDHp7HwtGIpwX56Oyluuv7qU/Auxmb
Qoug+TEtdJKb0EeVvOEyfqsx+V1b1tFxQP3sjrqSvuvZFncWB7AJLsrTtR8IoISwbzex3fZl2log
gHTE7e/hRid+9KxB7hMJoV6gFAxBUZRwkk2p5Iheg83ksfJMcDUaUn+4OkruKneQFbQGOdO5tmBR
nWvRRDfwb47sjA1VQG6ChfpeDisx8qGjMWwKhAdm07rY0lDdlj5OHWy3gfFh/B3c0VLlavSrADRT
GMrn0+x4h9YMDG9TIm/DRMnCIuTFp/qb11dPIhr6bBi8GhZwgsLiaUHQPk1XdBm2TqifoJoLsdxA
1xl6L0PRKi/OoNX/bJtW4+ILn8EVxDvi+O2GuvWI9ym6a4DQQZPB8AOpaQ3cGDjEfI7oE/NJ/+bN
Lb2LnZYUcyJ2UOYIs8Ad9007WBs9chygqAN9Ya6WLT4UR27nyVfCQKqIk/5AGt/JBuDMcywIyczY
L/BM7yCuSRznqVdy2EkxWXcVZTaYiizUzU3PO/dahJ23gY9fmGEjlRnwp+W1Gcc9SAnNfTDS6AeU
36envp/b/gHPll9MARmdfawWe8w807fXrUdamrYNkWCamD55mC3XOyjUwHXmkBZKvB6HHoe/iOGZ
LYtKRafeS9WF+TKIOJ/HRW/x8wG+E9amSpIlDeOuymCrwHMXCLkNF9zNBizv3oSDnyMku2JxsA9b
CZu+Hreb5URbOuv6gGeDY7ih99BmIRaM3eM2U/OYFADCPwdSyiLiXnANDREQ5dyA3wkI5mST1z+5
veWmdtQtR+kS+qD6pdzbArLl3PWuVeMe7aRJIA3judCD9trM4J1IRZ/cL05/5THupzWJuu2cmOVJ
63jKu2qGqTpxNp2WgBKaaMomcONT4iegWBh4CmqX3S1LGaRIpvwsaeWtL6Gx3oWrduIicek0Xryp
G2yFOop6WMjFQS505B5HHdzBLfq7hQctpcm8mpe0SzZrCvPoWsgMHLzxOKJsDwf6RUEuEMS6sAKv
0pvCbSyqGKLknB760TuAWxan4VDzTNpJRsamLZaYbSsA1FInBvsl4TZQ4N0SbgIhIQk8apP2FhqH
fcJ5LtESyiZgLG9QpYp2kLtnWVtiM3r2vUEyhTWCw4pVE6xNsIx7W5X1JjRwywBR6tiVQPm6eEsy
y2sXgHTsJIemxkuilJP2SqsijtGXaRgIf474Lnhkrqza/+IP0ZCD1PQE92gvG2xQuEH6MgXKFvXe
RFWfJ9RWeU2F2pb1HBwtAtf72B6nrxFavGllKb+wTXQU4wRCKq8aSNtPdw0bBLpOXGSin1w8yu4e
xjPdVstg1zOZJ6YLiqVqAd1j5UGVSuclVSxVY4XvbI1esYTOqxxgEwuebZ8yjgVG+L9ktd80+6oB
A83v6jZzaB+nbd1sZ7+mKSnHK3SplnTQLUD3rrzyCd4oVgfeHrvKQtoLAlnNqmd3tKHBtjZn6fKF
mVrkfqOOXWs9Rni8ZxG9VF7rZmoKd7APB2giYndwnf+q/aXPlkk8kM5/YT6u96QFqpb6/XgP9UiR
Y/nHuyqppk2jXS+3pZMT05psSvjzVE9e0ZUTycsaFfeEVwIpMrcymyoK3o7LC6iOCbQeqcjKEkFc
qwOZtiihp81cv2uIA+U1ZM8zaCB5OVPRG0EM45TzN4hDvwjRf5Na3royvimZvhVJtOGA/acKFrwh
t6ynkjq3bQR/uinmc+EN8cHY+smR5IFJ29tEi3PrjDODg85gProJlp5eUApIVLZ2hb8mnkWZTnUD
c59xqPa+dMuNdsMls+AYtDfQzUP8FVT0OvJrlcWTjW0RW0uhlRcgTq3sQkHQf9upoXzgAEXlLdDq
x4rCnJU08/hgi4488QQPrfT98QFkZm8zJiO/FjBz38Khproyo8uiAmyC2WSN1QZxwaeqn+9tMeBQ
QqumNHkS8n4XiOirE5S+gp4ofFNTS4aqy8nCHTutRYsrureH6yHwttSzbeij1aSAwom6qU1vPSk7
nFEvtYccC/lG7WBIm0gCCD0tbD+aMUk1mxbczf2cIbYlCIlHVXQiQuAXaJhqBdi04VyyDH4CDLIs
sUgXWFTukoQeDele4HFZZ2XimOdWJrqYmrnfJyvJV9uhPNZt6wIKwqAR2kHERbd3vidv6sD4eaAW
uYm0N99Bq8AviOVMm0qoHV3EvKGO2peE7kDjnYFM5uhTibLczjyyU+61amdNIKMESfvdCZflRmuK
e00AnNaBp2YvcbKHmlpysNuaXg81lgWr6uwHwkDPgUXeV8DNEW1XMERwXXbLan3DhT/lkDbFuRul
B4NAdu8vhm8T6jcZ6Xv8heHVaBPg0EGayBAme9loQSiuEsbLOT7Xe6OHdgtq6eOSeBoypZEEydqX
e6dBDV4ou4hmHUL7sySp7ESFd66+Qfi68dUEElGQzCmZxC4wMF0lal/b45JC5el1UOObQKc9k5Az
2VYQdM5jRt9Vya7LvtqLRuxlIzeexesrX1W3CwJm0M0aH6EmbhC7i5M0SsY4RcOBFtDExO05jQiX
kAAhegMrvX6A3dUBd3SO9OGtGsRzM045aYblTqO3nAlkjBk6Jd+iVvibugveHVPWxRz5b5xhC6EP
hiDM4IIOdL8HwG1jaezU0e2vKjJ9oYQlhWugsIpitzOtVObnQLkkoy5gm6ngzZMInEcnbu/hs5vc
2rCtu4rGGsnDsGtd5Feztt8muy7irhk3SdjTp5Dggm4tp8oDmvSpUs1OmeYI917rYI+4GJjVGUg1
N/IqrpBiQuX0Hk/sUdFpBpRfXUEFB6a69ZzyGerEiWzATB7IoSmXHKqKr9jRCMOba3eGAj7yZLsi
T848IXEzO9dHvD4z5zuSF2haTLWGTSYrN/DGZXkk4iGrKoAIfVYBmDmhjoPuT5LiOFVZMzLsfE6t
vHTGMCsnr0rtkEWgKCudBZGKvpqIOn2qQ+If6hKYX7h4QRRB9td9Dc50xLoSOq013gI3umojZwt7
vzKXwrNSaeOX1HX9NEyxhK7cACEAeLEgtRBJHoLYnS14t52qfUJn++gGg0hnZ741bPwo3QXveBc6
aV01YxZOml0RMd8SRK6ZOzn3SxN7BSCZIGCAiyN9813SRucVCL5Z6Oh3kojoFl630AMn4/eZq9e6
dSloDJ2VUWU3oKu5983o3dNGbhlhwPFNySMk0aGqHcTvkD6pMnBNmqxEOp9pPVX4pgphSzm8GKv/
AfeJv0KG+B4myHzfS2LwNLr9xkoaK9WDC7JI0xdjJJALJe2hDrU6xFYkQLl0lsJ2e31UwkHtu/E/
oDfHYK7nfhUwW8fserDY+Ad3q61TBdeijqesHOIFuT3b6ZkdKOluhaG3A0UgNHgyraLpNWbkQUKB
t1j68i+OWD2dR76Xy/jNXaBisPRJiysObuSOpPcWdAHgOnMzjNEVMIEfBi7YYPFa36c+3uMePJRl
4G8grXxtWJ0UJiBRpuG/LaGMR3v5g8bkgY8CkeDiyYdo8bdznLx5rIR5uzSQPOr8ZyQ+d15TX5tk
pEc4CH4rS0NhPey8QLG5zYay77KwW751Fhg0Hol3pJrbe0gZmI2Gblhmx5AFbsurCbnEfRVK79qQ
CurVPMiCdjp6c2xy7OO8pfpYJbRJ0UXbLKbcol7TrEpLWBfu/WW7XQHZLmvLKNj5WQhyybEx9l9V
NHyjC7cKvFlfFsruOm9+AVMm07Ytc59ZCjm6sTNbl9vKbfaRqY5q4UfwR4fMtUL7jrbJnluoPNRu
Waao6yAmmxKYJo0BSnxyqoqxJx7exOpQTQq4EMfNmxZSM0MUPjDS4fV343dST4+si7a4Gm+JY5nc
8s0HZMlVCtSWtxsC9V1iPuHUGvA8ZeHV4zue4RuukrJIGsSGE01uPCfOG996CKmj86bj95AmVVnT
+xtvgL/OSF6j1fFHY0MisoRhTDDtnZF8hFZf7YCHhzIr63YLBd0IfQZgjy3ozbaLemd9ScE06VFT
mAroLzyxsn0opbsylJ8Q51xHffhDV8LPcO90hbTCKNU2t674BH1zH/LYirTRthLQE4oxD9KPOh1j
xosSNNnraVgShFvVdW17h4CiXFNPb4mKX6A0723IQMgxxG9JXasCWx/ujBp08GyO45u+RcKLPpLK
o2gcUtqaJa1nBeEQt/5SMf9+JM69S8SQCp+4aeNg+6LCU0howqJKQx4g8pe1PCj3rIrVNh5w+/gt
0j6qkO5GO0sLNFtps4f/+tfE6o6W9HeRsq5q6e4DQvK6jRH6smCLIhuMmtoYT0OXu7AJ28VL+G0e
6UsyD1sIG+BIsv0MKf0UKukjSlQLHEWQXEqVPMZhxXLDCc2lRLxhT7uyc92sSqwjRSiQdR4KTJAS
2yoZXJkwyNGbmXObVW9d54TgI1Z7LluZondv75Xg21pPU4YnprqOG+vdDzVLLT18oW7UpwZWk8QK
j6gwp2PvoRTeoeI1eEUzXeEIFFCGKmT4gzBx7yqRJ8q8NV5/tGKVoYB7M7jtwwhyYKLGrXCXlzKh
xeRFheHLAnT3/Mi1lXsNbjUUAF8Dl7AsmkrAMnWetL69RUJ9D2OpLTXRtu+qQiYkEy4trNqFQsxS
TGiWlDAs7MMI4v+4Wr3y0MzvyVpXQ3aE2MgxX7rYvKy8V3jLBY8q0NvBjrOmhIbi8qyH+Rog7BtQ
08AMTLDt+rZwI/MBMsta9IPkDa2Wr7yan+fYfQwE0CrBEByhbGhtp44/zNhFmS6tXWf3G+VTmo1h
cBuW0b3F2usBfryQjWG7TvmvMY9+BCp4gQ406iA+NksfqCLxwx3K0qjDDX1fzMpud6ps97KlUN2W
cuOK8GN2Whzp4dBOuKF8e8eXCHzL8Wvc8F01+Uf0KK5LlHSYbG/KhAMpEW4HeDxCcSY89KwnqeNY
O0bg4AzvxTtH+7wAKXQCYHa6TWZyVA7fVyS48voOaEsyz2kZyteATFmbjAdOY/ilGABtyZAuot9w
bu0spb2Us+6Bc/kkvPFuDWqwPfoD/BREgTQZ9gFtuxVqQUGiR5kt+BooWgj3xrWmXYuA2XRNgcea
pqXV70MPvX0z72FldcQnv2YyuvdUlZeJVZiF3AqNJyBm8T0Temu5IqMxRTktSZoUSQDadTx4sgAQ
y4BNwDdCzDfK8Qbo5w3UFrcVsn5cuDXNGrfyc1z8tzW19i132qyaurcITBdc3qnrVlkymC38z9Oo
RrazoPtXj3+J2n4NZ3rl+e2TZY8PwWLgKmRm/F+i3Ffz8OgFejOsUil++2LVfU5nq5g9gxgdBt2p
5yCjBg9s16oxk4IWYzgWc+jnBEUcNE7JndcrBDui3NVteDOS6fuSTF/iZEZG3B6h4XEIjH2QCm6n
c/xhI4tLIQ7jp4MkqZ7HGxVGUcbbCIZedgHNL1yb9NVy/Q8zqsdRA+PSV/5zPNZBtpTJO7F6K51A
RjiU7tzkHUMUM4E8Mi/1lWjs+n84Oq/lRpEoDD8RVdDkWwHKsuUcbrpsjw00OYen3097tal2ZixB
9zl/3IjWP5oEjUaFaR2aWWxrN9suq/221FlQSb7/2rgrnOYjtuUh7dNjwiFTNMCGtnuHNDXyyv8r
x+YvvTaPYpaBxHOTauufUXQhm/7ZYKJoMxFOqXkfC/aHCT+4tU7Hvi//lgq8qMjTiw9kkZo4YePv
ipGx15Nua8r2IIvpcRFPFB2+wdswVnuhk/R7ro/NWC/XzhjsQEuSr7rRN2Y1nWKaVO3OoiTRHJ6p
hXhwtByLa9weG6OMsox4pumGT8q49oKprd2gBWsOajnCjUxDF5IUfwD++lYyi9qWetTC9x5nJw5q
rZu2rlyvhGG/EpVBrtNa7+NZ+2eocmYNKx99XZ49PRdh38QvdsYGWCz5llzL0FlB4K3RuXjL+rU4
9tXPAEkAKLYFz0BQL2wX8wS+SEwAYERpHV1jPGQszvZQ7kTZo+2UrCkk5Osu0AQO8LubK7KampDR
8HFdFFKTZTNCftBucUlW8VXHxndckdvp99t47kMjrnapk1NP2aITGHRrl0nz2HlG5M0+LEu3JULt
PnecFlDHPbuQGVEed2Gvxp+EFJyqt+9Uzfw6TM1hFjJUkJPd3L1WojisydDygpJJ7wyky/T9vJ+H
5rutLCDtxty3A3E3So+jWXR3+gB71aRns38cux4UcBUHfGFkFNgPWpF+TosTNX63RYF+b8MVFW3Y
y/pU9F5k3n5Qx9ripTx1hbWvGi80XO2JYJ6jVs97Y4wv8zwltDi3xF1Yj8LVw8QiGWbxtAPjMJXi
k98HVlfwohZ6tu1Mte3X194c+Wd58uLajKYi/0sz79lBeh2WVnETC6llKzxZBawFZQAdd1AQMiTA
8rDWIgmbkvnNWenNMGzSZxXooZALaYXsKLnKorSk+YoEf3PTyOzXq7271Z9/rNV9sHrOmDwzHibp
U2BX/w6ugkHLjlDfvIO8XqbH09686dCNSzNem+Ey8h4vdfwypeJDDd2wZchMNjmKJhzzZExM3U7W
IkrYFX3WgYXPXlufNKPjjalCTROIqgf5p08JcH1DaVBDTCYwjme/8OJHRfJWx/ouF94+tXiaPLap
dNqBSAaN60f5mhsbidk5TVlkC/VNU81+qEXYmV4Ya84EPUE+ct7rZRhP8F1mOSV33YowspnBZ4fS
cPZ2xsJmWLAooyHn+zERHTBSzxxWutWlidN+i1hmOTUL0Qae03XbpirVA4qneGMk488YO3VIwHQc
GA0AYa7r5RfkVUI0eW+EeStUqNtquOiiJX1IB32SlfneJnEZGEUc6Vbxl2vVkUFvz+EcudP3XE8E
zzm7sVx/W2UELmhGXOx6Nz60fogwFrG4BHnFE9FzfhtuzaiB/1mJ41LRx9n4RwMkD8z8kvRYtqt4
CLpZ7MfaPdT0M2UZA1CZd0zSbbezc0JRjB6+ctzMI1uyUe3ssYpsd+GB1a8lLJTkfZdFfRkqtnLT
hU+aaM4Zrvr/6+d46QmQ6yzSy7IyzLT6VKJVcI2pw4meH+AFN4pA8Xhoviap7cabc59WoxVrWiEo
Ns/TZ5042g3tsudiHt5NtV7cG+XMbiKHd+GiyWubDa7QY+3EcAtN4LFwaT/jRPXEZBFiYFz4sM5p
Ifa15QUsUpzO+V5T7tEdjbdEOD+OX11K1URgHzutdMGICfWWd0A52U9auX3g+JRYtHMXZcLfqlHs
8XLypRkh/OuW7ZZIrOLYiPQ8Q8QIK3vIY7CNdos+Bd4il39E1xzcAo6wHy6WzukZ86fT5GsTiyAF
83E7RLnYCex5l+WASCBAPjoCpTnXMn+ppueKxUKVKnABC7v8moEOwQ1ReDq/Z84YDOVvl7rPcePs
h8q9N+b+xZDttu/W37gft+aI3GJMo1Um1kbVxecs0yc5jiBLv3LkkCvSR3eqdnOT782egA4gBlUa
GZMdT3IXf/j1pdTT3cD10s3Dj1P1F9KzQrTcDKZuEZQt9TulI3bupF8IZNysHluF7x4hSw5DNuxG
74WfO6yy5XE0oZUSMJ/ha3CXqL89zcI/tu5wh4TqVMXWqyaaJwMT/wqL2E/mSdnGOWNPmcZmZxMO
ZibMjGDewJl9tpwIRT8XcRUqczKPRh/f63EazZ4X6jUocxE/W62O8EEda5+LUxvvE2s5ZaATQ099
bt66iG3BvLX1JFfvO4+dzU094mvpXvNpWp/15y4xTtL409f8IFbnNDBg16CB2YIeoXFn4JOas9Ad
P3kbfn10L2UCDSyK+3w5DM4VavMpId5MNt1Fkdxcl8t1MdvTqo4+CIq3JpvlxjRKsUshCxYfOG6q
zUMVa7vW7a5ma76QsksGNYipN7nfZZ/+1Lm0QfydEligPBS3j2govnOvfuaECud82FboqhbuTEJD
gxxMvEv1L98dzoPMT4ZKnuitRxYFZ+JM+btT5W+CTsdgUOkllynng/bkpzbv3nSs4H7rgasMCe72
RrAk9txtsMPQmBmf0nkN7dW5S52KJaTaGXAmWVadKikPdp2FXjeA2kEoJXyaZXrm67nyCJ3zefnL
nZzJkXLjrtFfS1IjXKP9m0ULDrW00eRUn76owQGnp5FPJqOttY8buhTc9VnaXGCJqJeNI9+aG65n
d89GLOH7hihrun0qZBtYg9hNjMebGrCD/zWYcCMPnfZgNvMVHjhSlvHg+p+0mUcm1Hk+LK/GjK1n
dJOoBAZbPbBfAN+EckudT9Zn/R8n+O7awJrTJa/1Wh0MMW4T81EO2RfBDIFbP0y6GRL3eMxmCqoz
yc2/hppso3ohZGmpaIMvQ0dOW6dOTqaJPtY7Dspgj2nkHe/hCS5l75rlS6bM4+JSQJ5yu/jDFgVK
INf6XnPWjQkx3NovjZzuW1erAwBEjx4hndbFXWNo/0qOBvARmj3S39myrrOaznrzNo5crewf1ZBe
9S7HNgdRoNY7TV/361jcjUv94S/mAapg0yBLkV0eUO6GnB9AMifiI2YKViDCYwf+nOU/I9Gk4OM4
JiATBrP7Yd478nDVJIpmJze13kxj3LWiP2at9qCL9UDf5qvTzxszW9mY7y2tjOYWcLRxH9x23ifl
tMnTwyCvNqdlzJmCkqRd/9a8CMZ13baob+vS2SV42fX8VM2v3BhHbos/OcWRqLWNp7+knr9Px+Lc
LmNUtd0WZPhlHbpdkc9M+kkftfb6qtnTLiF1Rpn9wRmyLVkGRPNxXUBse4whxvg8afYF40aYjd6D
BQ5CktemaL+cZgnBFgMCiS5LZR/sTm5iOUazlX3lMChWRwAMQdBW72/y1QpFL0ik0QgkyiK7NrYJ
EWd6rkLj/81tprVP9196Tf9NNG2XF0zKTs27iWX3RNDeNonB0JvpOnbpuadtiy4OlmqNDdy0Ig6+
sE1x7s5jC6ypnSvLf+sr/zIk1TtQy7+5is8WXabg1Ael3eSKigcAUj5a7WOWQTi2epT4V22y3s1U
nfJ82t2WHL1Od65og6VoA2xCW0iPsDI04OJfRMOB5/O2d+bfOMhTC/apaS/ECaErqKerVSxHC50E
wWaPpbDTjaHU3eSO596pH1plRUmfnVWFhLoy/904EVoJrpNlvM1GuafKZCcqEyvaAGuPiCdrInxA
hxwVUFaUkXJFuNrx0UiLYye/5JzdccnB96XodkqmR/sBO9X2FhzPj/1mWukj6OUHeect+iEQtVly
HpVWlIMDNHOxdeMukNPLUnA52ebIeYYUY1LfM0R2tdQnQYVux2TQyRGTNJKDiI7AgGItxFSkyPL9
LvVAqtKnByVawMukyny1spGSdp1NAgI9H+5tnS7RpKd+i3fXeRYJRdQwxggX7MgHKtBpUG9Qa9Rt
KBIH3LS6JGCEdnvnynORfDddjNALByV/NV1UmBxJpqy+BDUE0UTj+2qoo7lOHGY+gIIJB6am+6Iz
3yuNyM4cVQOVyvSoLedKeYHrnApNsIteB8G6of/LF/euy62I0I0/on/vSEzZphQk19nKFd+fJ+vb
Uij3szlSa7ZZpNyYyd9QL5Fm9PChf+xxG69pf1KVbBfpnp05C7SuD4uuAQRLLjkDuedfKMsMEhpp
Qz23N9QPnQcm3BIJ40Zw2vVZd5SsWJ6LBUwdpJ4QMpVt0oZ3yhanpXvvW4KM2jzd5GJ4htqzuBjm
uzE3v52WG3kdqjtG4Y8yK6Ix5kLwGAQ2nsUU6zTDV263V0sj/6XGpeTxXhvy2ylRsdlJw1TkVMFA
EIhv5xtArcDUk4KEVBVNxvAw99lLQeHC0N4Q62xraUhejDQ+Ll3y1vBb41O+X4r6HPOBTgj49EHd
RC05Gaf1pnW9sO0eY/ldpx+1rQfWjcSzPXh/C7UTx8pAiTd//GVnF8ntQ13e5tT4TEDfN2Ru/NqN
7vOrjPAzjtgnMcNUX3+V+vLmCXFt7OYjNbxPe3gFe9AjscidVPq2sJM3gLfPxLufy+yvX5aXsth1
y7rN2mffTD+seN4KlqE6fSIa70OfyrNvoPqrjK8+9f/hD93Uxol8kqDN5S+9SfvSSb9ttxU7vY85
p2JEKX7sA96MGZda8Sur7BxLBrFSW+5kl6SP3rzIz/b2SGZF/5Kmprc34luTKbETQMQijTxquB/6
WivCFBo/LEtmxHYVelSrzjvZtUfiV91noaUQa/QZU6GeJmbQzH4bSKLB9+WcsANafc0OzX6/6CIP
dTNrNpnbr6wSTXxadLvZ+GXfBLNhNmimKd2ME+9rmp2vdSGhFebt0xV8eYVxQ7VF9Vg0VbaV7vI1
2YZCDAYZqM04McvZtTbpEr8MDdlnpTYwMYjmss7OsGssUNBO9QXSp/mUDNpwsLH9BaAM1VZzublR
Dt/6adV1MqC+ySVCalnCUeBe4EkgSs6V/DIFZJY72/fj4j16Y+qCpBYmQ1gTIQ41sIoZKQLFUuy8
ZD07NQYrQ5EQMVTjbuycr4zbjlmTJjk3puUcbTHsTQw8WH6jaQ6HjPE9tegQqOt9AedEq5lxFZn/
MNrg17azzwjLCsgzTahGhVn3hievHPa1zm9BmF6diq3jtSGNf4fJib88sBIXSER18qppsKdL2zw6
g3n22+HGXWnPeZqe1sYNocCZHt3+W/ECzAJ3Zy5AdqaNa5V3/NJEpvGZxtJMNygm2wP632+MA3rQ
rskcrQXr7WSMVpB4BYTf3Aa21An68g58Pf9MUTk7VOeH0skfJlXvRnd5ACoroxaZemjauLURegCw
ZvXWFvnZZbq9MZvP04LpIZvfUtJl9goNIg09OUo5bzgUGOYgY2s7IEzjmw5M51oUFdCXbMlxHBGs
9ioLV46j1MsONMqePB1hSZd0/6gtwtXHGk1/YP5s9Nlvus4XlXfb2O4fB6E/6V71z1qX2wUENEYf
5kDCSP3jmNpMOl9yKPUqrFvrU3oO44atHS2SMjdD2mCXHYtfI3UMpIKTu+kqZoKqhNgtM55c6X1J
q1Csr+tBJAsagryfDwTz3NdOclFV/W/FtQ/IOXzzuf5Qa6MHa+7u+JdXpHKfN3yrug0kVAsDQbVB
0nQpeAj5uotLnsUA3TG1ntxgFBiDKZkIO1TTp9Gv5FKjc1zXr8xaBWjSsG3wvIW+lHdVlV1EyjHH
/pJuxiLNt8OwZggr420nmx4dgs92ZbBxC9UtIXkOTWDxam1UX331UjytvNwlLzbf4poigOdlTMiQ
PQwmePDUxil0IPq30pLDZnb0X7CDOVq6Ej2lrF79uru1yMMfSVWR9trnUU9u0yajVdRYfGpg/PE3
LVHaNJOLSLtP7w23ycOxQGNB5+u+K+Zf9v9p33ZCo3ltfMg8Zw/ZzWKUHTQEikFST2F3gzmtXAOf
RxpSNNoR7usrt7yo5m82akK9Ms0MnhZeAYQ+F3IR9Q0lh2hFRp2h+0brT8I423Vihms5ThwKAoUx
e7OrOHDNTNtC8GyTUed2zm225LjfyaV+rub8i8kMWKQ2djn9ICSUMFqO8Z3ZsLtRIbKZUEkHNXxv
TaTM1pHyZV2c+750fkqyX9uuCvO8vI5t/dn0yB8rDSaSFqQwVWw3QjzVqMpCn0ctnDqbgo5Eahtr
rk5NIe8sfzi3szip1tib1uCCLn/QKK1v88V5opX6ZfRuefUUK5fL8JMNyf0y9IdSuRel1NkuGngf
Ne2txLi2KUiIEPmO7OP73rA+uyJ+W6fxFT/zW6LPXeDq5gmydKv3GjCz/08so3lIpm4OFwHSmypj
2K/eCGi07sxE/4XV2ih73fmlfWidnFeG5qalipuQOGmkil18dUui9XAXBdIaDl29oHQX7Qf7lxlq
ttuBcjVfdQb/pCvOSYgxPDDFo1K3wfBmEsX/jW685eFQdntfZh5KdEhI0l31MHO5cYhdhWdRd8iU
mecwGASiTztWdYtU93J6T1BSb8yl/RCxl4RUdz3GM9ic6/YxB/jobuO2KYKlMpuoJc+T59SCOeqf
GuEd+5m6+FubS5SNPICVXGApV1RnffkRL/F1yoejrNqfEY5rzlIr7BDyglERDS+bUm6TGu2zTkcJ
KScnPFT3hlf/rTr4/OJiRh41hihDZMmhrqZLx38fO6iPzjzI2ln2Tse72UhEOymuoV6WMTJpBY6k
gNa1sj8tuV+Hqd3dT05/NOP5sPLGo8fZ0bh28waMp8J0img2qiZEI0fPL8y4rXmPqhL/DLNLQrKJ
ub2VxhgqoeEAQxErOdzR1cg5u2Q9h1NpZwHYa0ravfuYEB2wadZ4r3yeyQ7WRyL6QTYVLek8Rknn
f3Sa/eYaOZyCvLjcsG6qP/hFeqR8kHVKy2F0K1S5QO2PNKqdpg4hAlGznGEM6XlfPYAZAuY04EAz
TPxkpZ8NEoyVXVuL429MUGkwC04sEG60mOLAFA4ZOw/pU+8RjUPK17tRihm9jhMN/OjFTae7DOQu
K9r8bouhchaNKoBRbXGgmsCYXb/v/AQzpajac6yPLN814pzRdRTWKuleB3Nw962sbxHeD0JYxtYo
nRdfefoBK9ESrr1DOqqoWOhSg/exbPSwLyyFAJy1vkURcdXRXgQobbOtMoB/8xWxXdUsmPxRgzQz
PQNTq+2nzok5PuWLgPKslfNZzwD9npm8YnGg+zUn1z/PXhFPPeptfkjQig0Gy5CJLiBZkN95D72r
Pa+euI6u9eojMLTh+LtJQUtPgkFDuJd+XZ/H3j0tBXWXjrrp02+V7WamQqFxfNetAd+a6J99PR0G
JItm47430/Lh+kIHb+yWbZGlbBCkYO9TCpsQmsTMZ8UC22GYY+RNYgpavz6Ppnh2YpcOhbb6gEa4
G0F8cYBMMhpH/SlLmPtqx35Zq+6p47K3yu6gudCD3bq/bZOqSp+1RLsby/glSZyL9DUW9v6EH+ss
2nsfhVkgWrT7dXUiPwplW65xDBdp0FnpVu+Ajdv54pQlfbbF/IVRylftC20Te7jZI56hx7Li/fLr
0+hoZyXaF91lWhpAN/SMoVU4lQSsktfVXt579ElBa5UQaK07wyr0Id8Qe7kV8FTGJySKTYj7/6XP
mdYzeUpg+Tq7OnsoK1lpY0Z/M3mw6V/STfutTIwfNBj73kxOY9XcQQADeVZjMHr9dwW0GmpCu5/9
HCWrekOREeQlzV9ZlCfzS2Ko96rpQXrFfibJH3BBHUkDPVed/m2rztlKPX4eKueMOiDiy4aYYTZU
aEzaEXwFrFb69la4XVitaMHm3D1p3Uc/ov2Lx/xEUVVClYoZ6OnkbHqhG0x1xSvh6m+m5hxzRC74
gt6sRYT00NxPjAxgqR5vC4R8UQweR2qqgBUsiLPOdHZFzzKGkzExSzY+9SZvMgOrOo6Z/0yi8q71
k6gz7MdSz1Hw2p9qRXeHOP2g2Lpdzd772vxsoaub7CI0anS7aGI6Y10j+rzwFbjodK3TtMR77Cz3
2hqDOpTvsrD3lmUz7vxUDSQWudWIxdf0beytL7APd1PM/Te38lOhc3z7qFgd+7Fzvahy3SuJgf86
FNgQi9ovM2E0kN1cGN5jK4CGigRKsYMhjvqeXOZpRjYUYwrKKrVZ0k89z/NndqmXhjWEqxAO3FJB
4mrXPPfuVDaiddSfsPQ9AqCGTSUolaJfbqvY4TcNbrT3HvKbzE6YBUMiW+AkhF8maFrxWPma2I15
w4RqEgK+Mqis3fTZN87O0lYmKW19dw1untpPHm4xtPHMCGPYS4IvgE1ggYhZVPsWz8iq9IKRfPwz
uSUDZ4ZYb5pin9TyMnf5U+VXp9bXV3ipnu2U8iFA/EGFfTYA1xQEwLrC3dv0fXkm7Vi+r0Nq68VR
m61xAydwnLIUIq0WWhSP5Wl2NVidpX+Pq/bNbU1zR9XwTsu5GxzcrBjQDg3jaV0NYeOYQUqHwgb1
YYLBbsii0VpfJ6m7MOlzsi+yRfAyCHFiZXu29QpiFy8nhqE08FdU49X4iQn7OpERro3872VqDnuF
I3I3KvmcOu5R1sy7fnKpB3K8rGHcc5i9dDmQvrscO+jkxhTRDUAXSQzYhaZw0qaThRSK9TOsagtq
gR/MT0IvXSBkfdAmu4HGr8rlTikv0uz2VLasrHa2sVotwkMigELSg0akLSIhzDeZ7407zSQITV/a
61Iv8LkMk/687FFU7xyfi8IvqsdBmzXEvepUJgvSQT7HOtF9Hvsp3xjNNCBkTV4YqgKjN6PRWD4M
ZjJUgrz2po/LZGy05YBMDu8bXDlFAbg67AmlXgETW6vi0VjMiddWPFCGudcS52cx0sPYwgWRWR7A
xk7MCvxsyeTkO89rceANvP6szPVs7Kh1RAwA3RoOvJRUiYd1lh3r2b2DNYvwyIX4YcmsN97npowI
MMgiS3H96TWD9dos3cZHMBHKZK5g+Kc6SDKZR37tsw46GjOCkkcbqnNAOBr2hrdNJYSe5RDMmzwV
tBZxbXXMiqYHbCxm69uZuUCsHmzTGHmiVh4bYbX4XNPqkWBjNMGkygMPm94U9SavyoBxZu43Tts4
wZJZdzVFbztNeo8YIrmKchQP+oDyR9Xrv7jB/ZTK9rnVMi9AlAo2FydsIWP6IG37Dv33TiUptxsS
JECdbmdlXLZDz7qQEtBU9iP7eLG8VML/rZHFBENhXKqk2JuxzR+nikh23iQ2x4bb0gJnPzgghUGV
sa671gDbnzxjT/qxRvepr60nUbgvPjPtRjAqmFa7d0br3r3Rg2w0j5PKP3zNeF5c89vP7AWvjTyt
uJjYwJuPYcIU4NTz1Z2pYFOiAW4bp2uHORhsOlnwj80F4xYnO93LKqzdBBhTqndn5o91UxVh7Qvn
qvoRPr+XbryZdvEe90Dkq6ySKJao1z1rq0/OsLGE/GYuXzfCld2uojx9QxUa/639QD9ABlHyYVgy
8DpvD0lm7XzpgE2sxhSCrDGJNtNbqpkvU7Mcc1mA9IpH16r4snXG45Z1Z+k4hmbHue8ssNAGUY4v
V/B3oOBh/m1R/parQoJj6FwC+huJTg1uTy5M0Wu03RvxVuYAq6J+ZPFlCPbd04RLQqEflcl48VLz
bE3+3phZFoR7lZYG+O7wa2RJxBh0UsjN8H6GKTsiQ6ax18r44E/NfUz2CHCYxEi5Dj/gJOqMpag6
+Z3/L9WzGlNnhl5+vkN6taPKycCIpRFUlyX4gFEBFpp8Hy3EcbgQ1qBP27d66D6bdLmQs0wHUqvK
rStqQDE9/SfiqttmJlMULOek6yeKwPtIdyovsEjOFgVyZATjLETlyo3SMOf26pESZT7nKY0KMvlI
wErDumwhCaxk3KRjqwVdTNp2I+ftipgZMwgcs4bcnvMdM47U4DD7gQ1raX701Oxv8AvLFzZ16m/B
h8zyHHvddywQC/lexa/m0k6eJlwbI6rwxtHPLGJ73UCkoDVjVBfFZzw4PRMzw0CmZsg3Td9Z0kkJ
jczo6FpSXoeGpUszyviSFP6zSZIsfJrNFosrE/Ofpm9BGdKApjHEPJnbBVoL5aY3CTRbjNwKUmVx
8dboS2Db6A+61OJ9ylr3Z1ryLAS249R3QVYXMWPFtCcbdZZXeNuyKlRkZOm3STZPoEly3p1KNbuy
oo1qXubvhr1vC4D47OnW2XEs1nmZmeTB8X00BHt+GR5pbLO+Ita1zD8gMwsGCENeqU3nwsnmMEV+
z8GfTkGfew36WiRd4D37WuOCTKX0f4RKPKjCLn7h2ULA4WtLMLhltJrcIVqDJMVtKRbLMzheNULc
ado9rfC/1uKYp2xgubObmeurQTZnWemwr4oU+UELDgLDWW/pAcgCLrjigatsCo2sfmiUsQSqtalL
VCkZBuCUr11mPdp4sO5cYZXvNPR4geYzQOtTHd+V+UJxVm0MW7ehIZ5Hs8WXYj1DJYOCzNwrU25r
YW+1Dyht6q00qznUnbHgD8gMVHc8IXOsJo4jO1ZH1Hkot4nfHDd09CAAyek/6Nb0Qm6l++xIO/41
4OseSWrluZ672d+2qyn2shyS0JxasNkSJ0JT4auyUzFQz6Pb27JHPDVU5CR4yVDv69wcH+iGZXXh
OYpAvX+5brvI9lbMKV3yzaMyHSpQ+Gvc28tWyr7ay6VCSWsU5nZtrS+rRzvZJiB8uHF+6Hdb0Jah
EhgmqHThFDwzDrquekj6h2LNlgD1A7pqymeoiZyn+C93c+3f0I0zmnqr9U6OrdqQUbf9qADy9kVl
jaEXUysJTTmYrwC/PVNGiujE6GVzwg1uXJMh7+56N/O+rMV0+aTXBq2EpqlnwkKKtzmxinOKb5o5
o9DQ3GhxFyUFau1NZya3U4fbe0eg2ryveP4vPBLsVhw1DD0uZZgmzEdR8aUsnaFRgtm6cFT1clkT
ixcBcSOzWYuea3GSo10KeRlWpOW5eVOdNPFN2d1ne4PWqCi3s2mHMAN5TTJ6IiJGzv6tZgQFaYUG
eNTtiTTFsaYuZUjDMm6dk9uBBaxZtnxMRgvD7TCmWD7u/WVeiJNo1YS8vIxZDRrD+GhRXQJF+fhJ
Tb07FG2LXiF18MZ6TJy6Lrxrp4DiZeKJvZkjMZhL4/bZJcsj/6Sd9G6tEXNSiFMg2yNNGgGYZfJW
T2z/+6monV3W8nHmuVP+DEZvf3tjMW0zCip3/RqPzyUYzr3jcTvzkckn7u/yAv/BAd62GFy7jhUI
FiQaiPW+a25ctppp7G2EdrPI+cnZK3X/1CQxcZxdl5ISEOfbMfW9Q5z6ekTqJHsWwsPQb8b+nKkB
D/869kc5Fdmlb5r5T/ZAOoWGix3VS37v9vggZFd2J6egzKl2Uo+2GGO+50vTjqZmaag8avfOjNHu
+JgTIjPNDOaWAsczaO9pWVSPtW81nshPsI+qSdeXXhmMuOAjYdKo9R5pMnw6A+xBVDr1NaPHMVCa
04ngb6D2keNFrrqxM2JRobtjpx1M+YbQDukkwS31qVKTttVLIjjaCurXHi09yFoM7npe69yXtvdq
8k09DXNiw30bfGqWhD7D6B5gMB8ulM7LXYab6j/2zmu5cSzN86/S0deLWnizMTMRS4Cekiibkm4Q
SqUS3nu80z7Fvtj+kFXdTaE44nbP7VxVZSqpQxwc85m/WcFw8vEGz92dxAkO8TSsVqI7SMtQdklS
4IFfebnVHFV42MvK6KSNpMQYgAZFsEWrKoY11gcr4vth3URe+pS6Jt0AQKGrtPSVrVpU4U0Xuqzt
CcoZQxRBtEdhxysu2ULVZ8tmlI016g8uBiD06aqu/1FMfb0uqvND5XnGAh6i7uCUbu2tmP2auKgJ
SxUVa/xEw6uO9ibaiX1IMqrU6qEsNHUN/LjYCBqFxLgeGifqdMAJgSZek4+M4IQ1/F9DI4HHEAcr
FaQKdPgwuwFafmsGannfSGG/pR9O9wGkveug+wVsFoKxQ5RUxnYrFaD5Y/o3SxhzXG4NeOhm1Y8G
/EAjSmj3d40FNkaMIcUv6dUWRy3xUtiPTRhfpSZgTFZp7Ei+G74VblrchRharuFjdmLo0EzsEsQV
OGry95haw6Jzh3Kb5Yq1HdRCW6J21A4RBa4sgQzlJjFF7UB0j6UQ5FdB2ysN66hN1i3y667duAKm
SjXcY5fWrj889Xqs3QlcIuFS6Eqt4WuK5O8NBQoY+mIrU+nDcx2KlaqXz5XpRpaTugZE49BrRVyv
okq+9lIXBn1BVEdJXzLapVQ15kB9tiWkN/GA00m1oqAG4lQSIHicu3djZqXmxshCwVqYeVPco+kS
vcAslrqtq6SJv2KRWkBLZSM2DoAQIuGpBRWmXisCChi3eBQmEAlHDO9vAi1WkhiIAO9ph6pMSfip
jmEDpKzstBKUBhHNMs3pRr03uJJ5gFyskhvND/sW5YNO6ydKUmc8ZlqTaEt/SEJvFygxNRDDnPQk
q1zp9JUHl4DTBubVYyT53pubJ2Wz1LrIukMZC9DZkGugxOp6IiMCgx0tO1GwkSRvIo/UFyErvFgo
ZX6PKivRZJKaQ2gHTQQ+j7Smh4QvFuOwKGsvLen1DnUnfLSJ1+mAAirVvzaaiFJ0hKNTdu+Nk9sV
CsqReWV6UkR51TPlF9jSqZPVqbkcxYi5FQEc5Ms2KYucklAbNFtPrYLRhh2CmFQnQydcgr5GnsPs
M14o4UysrMow4LOoRzbynoMlz+3Rzb0fXmLwv4rJ1eCYDWfqOiqK6UOYZVIjlfu0PGCj1WROF0+x
kRBWhXmPekf3oJCtPvR9ymIO9RoL3SwfRmXR+mpOdz/xaZ+H/IejQOuBTFUe4kerDnAK3lVJJSEK
BhIwXKqILZHI9s0EyPJUykmCCWttmyWd6G0F18rinUG8AJqo1yEztCYE3BufVTKpgihqvPbqTkPZ
TJG7d9Hox2D5P1D85YjLRThbuuuYMWSE6Hth3KuEYj7M9Apvbq82HRX+noBsgFtOCbk2Jgs/RiYJ
iYuQ+oIBLJ2SE+RHK0227RgButXsgB6YhuVk4tKtgyP7S0vvf773/8v7yI4ZIllZWv3Hv/Hnd+aj
DDy/nv3xP66C9zKrsp/1v00f+/s/+/yh/7jJP9L7uvz4qK/e8vm//PRBfv8f4ztv9dunPyy5+Orh
tvkoh7uPqonrX4PwTad/+f/7w798/PotD0P+8e9/ffvBnesEVV0G7/Vf//jR9se//1VXUZ77n6e/
/48fXr8lfO5/v5cff/rnH29V/e9/FXT9NzAqlioZCCbImD4iN9l9/PqRofxm4U8go0lvSDoddAZJ
cZTy+Zjxm4RcOCQpvEEQYAHu9te/VBkWKPxMkn5DrFnR+UsVjVkdOem/fbVPL+kfL+0vKaoIWZDW
Fc8yt85DDJAiNu5GuJn9ssOYq5T3HGdW54lOFbZF/EZ4OGxzriYwAFamC6yi3tuZTVtvDBCpd34i
Joci6svNEPrlg0dACzgkC4wb3yuMb12SAHBJK32gLtjRG8m6np5uFnU1WGEoDC0yZYFdekq5KhTg
UZsijRC5VqW8YqNl7sEnBqSa0BuHTC4joG1WWNlsWO1K1Pzh0CehYUdyAcyob/oDAav2MZqDdYy9
QnjvwzR5ysWh2+U1ZUYSIGUJhsdY1kYXbytwv8ektaqtX7eVXRcmwj4GEn1w1cyCHFsiF0YHTFwK
g57sMgqN9UGMWvnQhU15G5qN9tLnUfymtWlLLwvvkG8ddspsKbVVbxFtkFaWL9cbV6+pfSZJS1KE
+/rOyMpo2zSCfJWUSkMrU0xepEiT35NeBRIhWO1tF0X9jaK00XYMNaDdHA+rQYyhoYaGuhsQjLsJ
sr6+LgIpWfWi4j1VOFxSQLVSqERZEO0VQLiHoaxd6mcoXi9rEXFTg6rhVpaT5F4Ta2Mpou60U/q4
vfYMCZizIeayXWDuO5GtA6dVE3kVUEpCwykd4aygmVQgpoQquGdx3mXl0h0bwy685FUU8mM/yGhX
pcSHo6rXTuHCWO5cmssEcOGajqzi5GJD8QBkdu8YsSrTczCoBhGnr2i0xYeyKaM7uRghA/UFtU91
AB1fC6WT4rq1qsZq0imKw11sScr7GPTdrrRQvoCsYBFzCa2wiPW8eBpNWkV6obg3UYmku2tVV0Df
pAWqfBHNoaHZZbKYOGGcSrZfd5k9YDV+11iqvEnyQbfrViyg9OSQeKDkchmCRBUVQTxGeeAdGbJe
QZVFSzMVFMj1AzUpIA71rR9VeXEjSV1YK1ujoA32mmi1ValLQR7d0nhJLE+HV6plxEDtUhAECwAe
f4PwoENRV0mlq1xCM4bWg5wqpV6j7xOzWe6gnwxjsNcRmIykY2716CB5UEpYHP42qrXsQUCvcEkn
Q125Qyg9xmgV3CK8JD2YEabUYjRA5tSD+lvajwlZkCZax1ZzubLLQXnXhlp6KXy/WpqUsOxO8s1t
jNjXKmNVg6CP0nKPiolxcJFWAfKd+sIT9Nd2NyJuvaQoMF5rnSUfRU2KXlSaCaAVMtjeXQuepkIy
/TgW1SjacIqjtQah9BoIcOcuCKyAuEmxWN6EQiQUu7xDOq1JRzVfZHVEVRxpHeUVyaf2SBMrmjTI
1S3Mq3xjxCjosoj0btVHgMzDdtA3YLuG27KJ8yuZJ1xXahEfMtCpAD7DdPzhF7G8VWql3EaykN1T
U6icoVHZnJTvX4tSbB81waVKYchVdEWpJ9vGEKfXZuCaD+jL5DeWpyXEOmK2DEC3HhuztL7l7VTT
iHShfOpKS6GVhfANHe14Mm3Dm6X4kMExATiUgtsejdnE1sSo/F7TBX3pAolGEKUVAq9AVh3uWUQW
xigJf1DsAOUvNiO+732upUhP9EY74aUbB/479VssYVpoeXKoCygyCtW1b/j+kfJDdGuZtJxiuaSH
q+padhW1aXxLLkV2JiP0P+mRR3ridEiXrmqS+e9KWrrbXIyCpS+k/t4VA0g3qtfuY8DV4CyB9FQp
rMOFF9bqQ5+b+g7YRHEty0MXrixZKO9JybR7aaQM2g2G9uYC5tmNvqXsBjfOX2NlLBQbXi5FyRJb
8iVriBZ1EE2Eaw3ZEiFjv3lUG1cBAJzrwkN7S0GeZF0WNQj8Joysdedr3TuCE9K2G8bSaYPCO5Rp
KNABQOx6qkDejJHg0+KpjE1g5i79Q71cx9lQL8qANwh/vKba2YYhGUytJObOSiJyL5Pmhu8Tm/md
AS4qkbV62wh5tIIeCubQG3pqyjXQTbGecrNQTDdVJMc2SONoRQeBW6+S/fJY1jXJlatDdq4TMd83
BejtctS658BN9K2UVdozOLB805NK2RUY3xogV+pdo6ahUiiQqBkmvhz9FJXQ2FidkL0iUhff9K2E
knfeeea0LNOrGujFquY4mrqtgYqARqI8xNQJHsGOyXC4k6bfYRAXf4sTqjQE8lhY4jPVrANZbu9D
JIKOxYBTE71Z6UqrRGEDOFxF9qnIV76l2SIaXDQ4a7kNrXdk/HRty8/alwbSBl09V7ymTEXrvodQ
uRwE+gRKJSDLCFDBdWqhUt8aepwQDcLc6cwu5iRVhb1eiogNIVnLs+gThDuVdffRGAUM1vu6g0VW
tBLcPBRx1mOmdx3atYrwQMtculUUkG8UthIaSSyo4d1vA205cFF9d81i+NmoISIvCTwsrvGAhjuV
o2yjZ0n8jv4YHaJGV8xbhOfyhZwr8U3CznKUTIuxMxB07vxeAnJQIZYMtshJpLHZWYEMMU+JYRam
sgiDUTYBkrVxs44mWLsqatoa3UJxZ5gdVAJgOWBoAI6ZjQd+tZoc2BpVgwGb63vUYI2VrKQa7fDW
dVoLUajBd5UVFXpEDsIyJn2UtOvc5CWV4ehuVci+V3QDq/Ugc1tQ/ZMcL0LqISpRt9WTId/IIl24
LhqlJ90yguuxTIC9ugPs354yIt2fLnadnDCTkM2jRRwrcpItdSR39kNJr6Queu2HWKF6pLoBffGg
ysubuqfAu5IFiuc5tvOC2AmoxamRdJXw4nunhOY32kn8ERf0jcGfuCquA+Qb91lmyB4Ar/oQegU0
hWz09XaRAzP4LnWNtx2hX8HQ8Yyt1JCVNV0ul8BmIBxIrvgtow7gdNz+DsrG5ktXFW+0vpVXI8a+
lqbesIqEIX4TOdCpfqPuSZFWhhU9cGa1JjXbuqivooDego9v0MGQIxEYRdjYBHLJNxSRu3e97Y1l
WxkRVXKEsqRIN+8HyWyPdW70V2RH4a3QAXIDaqI5EPh82MkESlgqVcJ1GY0emkyKd9RHcDO6K0qg
THzZugNgrE66WdFG6/QSwT69B7Ss+44c6bqjl43fg4aL06tYLqLvhuCBd09VDzxGp21alCgWBgY7
R7+g1MTlrR9Kz4JELKF/meV9viwqXVkDYx33tUmWh+y6yrGvpC/SOPSrQAtD+DFl4yR5pF1hA1mv
4McDi0RxYIV2WU2tRsLMxjLzdTABRgcJB+BCarnZci+AW6xnDnrKyk5DrWSd55X4MtRuBo3PgLRi
VYK0AQEwOI2CV3oDnGLZJOEkK5T/TIKwBU03xGv0wgzgK721NX1FguIS9vSPJUpXvp4ejTYTt/Sc
ALcOSbMc+w5tNy5y23PR0aVWaDiZro4cAIhmRbWk2JDaNds1TX1hGhHCVzGxPF7t8JsJdeF+R95S
Sy18CGJ/XAvcbFfZ0FQbL46xKqkEg33W09CpEMrVMkmifW8W9/wTaysRMG3y0kQhCuIATSg6qq6k
TBU0iBJqhZ6jpUDikKMHHUSPg7liuufTGdVtDpcaYVhgIWW/6XQ4pKNvLj3dBJs6pg5BdrXvuZh3
5ZiJTluCCun8Ar8HlEUgXhpoTVC8Q8YXUwNQLHAMhLaQbgXdGu5V15R/t5/47zT8r5I4qcAbqMT/
57n48a18O83F//GZPxJyTf0NGzguHEyKZcIDA5X8PxJyTf9NlA1+ROmF7Ju0++8JufabIUqk3IjR
q7Ko4+3x93xcJYvHsBIXSeRDNP5P/mfScU3/rK+u6ZIuyrIo07TVxUnOfWZbCLcgL0wJqLNmKO5W
782jmY73bp59mDqKyoaEZhOOMN/bRr6v3OpQJcq4LgWJ2y4LLYCb+TO1cHZaVx50q7n3wpjKVpvf
dz1RQhlA9jS7d6SWn3u3/ZFMwiOkHTsXod1S0NCRqlNaQ32fkNL5qGNiL0GbXDvoCCABJvIG2wj0
faGZ92KSXDehcFf3wlXuDltpxI1eU479BL+jzYv0WzGi/CVNgcNLi5ZbMmX2BYC1GmlkxAGWkjpJ
oahoRNIp4gjJgSI0Rn6AcOVEo//ceepSa8Nrqwze9H7cR2KaomyCSmhWPvPr13JewuumjJfotKJD
GhMQaD2iLR/oklHBgUQFvw36lWg0H+zNnk8oL2QJsBSGrd56x8jwEJ3im1PMHBTEi2lQeYg6TUrV
lr+KI0TVmEAkBIMp9IbBUJQ/LNHpFhXdCEDz3lY1ESmJATukQvg6uvoeb4ZVkxuHvOM6KcwOedWw
3St+s4Xm+NyaGgj/MVjH/DJAvCYNkmTXh3ScS/7akbv6iZzfoEEJDrgqorcsBG4OCx6FJv27b5ka
MFpEjjLlyVOs4q0vEwlUPNdgP3r06Dspeqb/nmnAPeneJ5VhrZtY+ujRw1jGRnWVZAri95Zfhj/U
WvOBo/P97qSxdg8NWSv10LYPCXaUBzBxU4s8k68VbQxucJqxVjix15AexwdBFtNdVcUoO6bCuCYW
ve/iSLbTAdxSoJkvEn1nDJizeB+5fbo3R4HKviFL96jIWSsDBD7RXfQTP2jyfaHLFziUR3eW1ofH
NG8QFwE1q7lIchle/mz5ovxNz2Ro1W2rLagM7GiDHcNWgFlUyhCiqHBQ7QnGDSWk5EXtw1skPSDb
ZDHhyxZCVmF7psXOGvMfbDJt22dlC0SN1HNMy2Gtw1qlXK0hiVfUd2nS5AtdbJHZGwO0aivWK6L/
34n9odJOzCFJqyJUG4rnNCo6dNDGdtUb1mjLLWSnbIDAUgl0lhEV+iE3pBto1kLiRnAI/eXpCqSl
iFUfUptq5IZgIah++2p0S8D2k50TbqKakgxRXXEQUJhyRtW7Rf5rsGWxiOBLZHfgMeFcWOlzTKHM
GTTjKnCRcjRR1GUp4PAOhG6n5OBf/SwkRfCoMPVGejuGQS8tG2wEVAT/Wh9wNDh2AXGEDdqL1tIP
x3w15DJ6RL7A+taNtd6pr4EZ/zDTOttqpg8HM8q/gxlcY+C5huP/UgUeShXSsQR9hxCdekMf81FM
4QKOg3ynA8YmcYEuMHjjukIhm3xeekqS4HsueP0S7eMWHg5MtSjPcHJooIrVBcqNGkGvJntvtQIg
dXDNFJEOEGKwj2iBIijWCdBeCP5TuNHoWfWwOpEMMGTbVJljaKB8wPe+BQrwUL8COxL29HV9iDhI
iAegLkzxtWoneVhgNos0cQ+u0byOSjNe+TFRQ9RLt3lQkWxoDwNpvh2aYeigVRPER9GiAhBGovne
oz55UFtkiouiCx9NtRk2tZoh6T/ZMZSlJzldBm5J9OV41yuwUoyCKFPOUdltsOzYq5op3UYp2Pax
EuPH1oItG3omzBx09xcWOFbof7S6lgXdykXtAXi3xAE5x1C6LnPrSKyzjPXqRhlZe7Hhbuk1/HBp
btkiGFsICQjJ9b7wLQ/UDzrC1zSpHus0v/MUZhTFh6k6R90HePi+zKNjN0aPvYhefYP6SdhLP0ro
ckXNSUbHiu6WGKao+CGN15njg9p5t5rhXfu0oOg+Fhu3GjaNRNkzHbdJG+ULsxnuyOuWKiCfphae
TGg8oZCvNQUPi7DqnNgF36NbbGU5Ve8rDTyLpl8DuLwL6hxx1Mb/qMSU3NVb1mmF+Nl4X2TmlRJ3
QPHp2S/CCoB0Kf7wW2OpYYKMyJfyjH4qPL9wnRSlA9LklrBsSUK6rL3sw4+TjaACy3Sn6nPf3pWh
jLr51DU2qX7CN1Kqq9EzIFuZ7isA/DscAjKoBtl7Uqj5Y9bnw0/omvW16qXmc2mMA2zwLIXnbITc
mD6p7ZinqxozDF8G+lkENEUBKJPXqcFjpTfpU5fm3/K0GvdSD6KzVEndlMIzNmYcvvgo9axwE7iV
oIdyM9EJalrpuzsO3DylBcgVwNXCV7WfWtC8ShMMvB7lTRpzd8m49zqy6R/JIjwQOcE7BwEd9Mhb
oawODydKggVlHDSwIlrLno/zCNKBbI3sWc/AqrXhPezh/ptW9nsVWhoGh3SYlIwTVLNgccQExGDm
UM3sEnnXDMo3sZLTBfgQ33blWqMbPsG5JI7FCBFtAn2CkEGqv8kgvsAcmC9ZUr00svzdSqxHfE72
oYvoSgQRHx5qhCLPiEBKgrCAjHDjLvWVbJdnCIVEcblGEAVw6+SG2O5Qu/GUW3dsOdZzZbgeQpTr
d8pQXblkXzYmpdR+fLp0CJuwDHv3xQsHZa1j/wF7EE3qeHJ/otSKGpyhJI4SDehsh8AoddmDthnF
e7OgbZZ06F5gxPmcZ+NPt5nStNAQbtEP4Zs00EnIvOC0BppU7k0j1R8oK1QQhZEEG3PSosYXIUpV
gY6yqSEthbqq7UgcRKQLcfEbq5HrNq2RNBza71VaTiQ4GBdJg1xNpo97AxKTKYrwYdFr/O+2XT1M
bTtJVFWi+/88WVhW+f/9PyUT/Jf7N66tz3nDr8/+kTTI5m9Tr43ME2aGrBsaQfkfSYMq/WbSuzNF
/Y/onxH/1sWTjN/w5AUbrpMeaL/nGn/r4snSb4ok66oJXgGXSLpw/0zaMHNJonRPNqMaOH9h0ieB
7f/s/iREIQA8oCkLyGQLk3i1cKsLvk9zX6w/jTFLTPyopxgw1RLMx2YpLrnpbKKWduF/RxQUor92
TdRvKzYhHgLVNUiWC65jEklW/nvb+VcXdv4N9FmnUi4TNaCXGdhUTN9gy4NtsoOP4h0R6XqFOAKa
O5ce+nM2ptOa5c0Ra5uSCsVXnBrBp8Z3hkmJvi0nSPGV9lw/SPB3nrJXPDhQRLH7ZX0bl7YIemtt
/L4tPzXTT/uyM9O4+cDa7FkrDfMzxH+qRZk85uqNqBxitbvwdJfGmFkhovIhiH3NGFWHcta4KAGP
1ar2r4xiSroGEFCe8uvPU0iZzfOaDrxljAnJAijMT6E1rluu8gsDSTO/uF9zRredHFw0VOzQpvVz
4lLYeYkpULOpFmjT2ClNh61qQ13+EK7psCDYWT8NDwhu3ihH7eHk3Pijq376ts4tk9ORp/15MjLG
WSaEQUauuG8sCzQe2t0pXJkhuWAuL/3ppZloGyr0ICxUaUEgz6YTua/ArWqqarWDk1dg6yhJkePZ
kd04g4P/sAqT8ENw3Au7b1rpp5sP9bdP405TcPKImWoINNIZl25Z5AxkR9tAHdHoh0mmowEjj5tO
HKobVxndqzwV2tXXU3z2uTVDtzTRMIBTzF6uWxFS02Ciq4PSJ5FPDWHAq799PYj0pxc5PeXJKLMX
OXJ8F6bMKODBn2jAhe4KWqe6xbTEaa8N045ekNb3l2jdeBfGnn71nyb4ZOjZi22jQRK6dgLO1U91
Ccon+Kd34uzhZq9Qpnvhx7AhgeM3dqQ0jmJUS9UMnK8n8eyDGNxsMF90RdNmbwqiP76nOGxQZiX6
SQegpC9fjyDJ5+bqZIjZa+q8LpZakSHASXMT4f31XT8WTnPIVsNeTi4cLLOlN5XkJEVlw0kmgg3G
3PgeGfA67qm52wOw0+Cnkv9wFaqQfw88zhwgszmbD6HMjnsZ7M/vQ4RatI4ovhDYL78eYnY6/j6E
BrYM6jNxx/x0NMsqqUdU9uzBmhQEULc2bvNeBzX5o6uPX491dsYsWTMJfii2zjdrC7KGqEekVQn6
mTbYnsbetk8v+a9fGma2DBBei0TPk0IqLiDxrQBpJXhFeXrh6JsdCr/P3MnTTF/j5Ojr8KFApodh
EB6ED/FU14aNvAsk4Qve4ZcGmm1Quu0ehVQG0sfeblEWSdRrK8IsA7Du1y/o7Ho7eaRpsZw8UoFl
wairjISkw20kJ7e+X16YNXkKH04OtF/TRiFdFjWFa5+49PMYlNipnWRKaAPLwCQFKKvviD9JuZxk
7ZHu/gyO1k9qu3a/C46io+8pdu3/+cc8/QrTOXLymIEgNEVo8JgJDAk5fEUp+esBzq1AFbQCj6kC
yAOL92kAMaQjKqYMUJSBI8FeHyBuFdUlC255duD9mksCKDYuOjScR7OVHrqAAQOX3v8U+mL9dBxv
1LVoKyus0pfertzUO3qKVHvce3WVrEyKfTeXJnN+Of7pS8we1ncnQ1yBL5EehI3mVMvuLdt5Hyi9
L7uD8Aq/2k7X/vrrGZbOLaPTR59tiq6MkAr1Q86tXXhEtH5j2fh/bjHxcPS7r8c69zY1TWSSZZMT
X52t2AJv2SYYa84T/blOn9UefmmgOF8PMr+8fp/Gk1Fmi3IQAi1SRUaRbsy1scquvHW9xGzQLm3B
uZg0ndnpdKxYMWRGusme/rxCPfBnZi1BewWUbkprbVWto7Xx2v8UD+hkLkAErJvNhSecbvjZzv80
5uwJZYyotCxEVJIxEVzbF1d0QBbhW+fAEV4HzqVk6dzK/DTgLOTosFZTNNCi9rCunfQBGtYrDqn0
o7AoZlo9omFA8Ht3+fWDXprb2a4MaFsNBh0mu1ErSNbo2/QXFsuZFSlTrLYkWRFVTZman6cHWDtS
vAU6GdkigNqq/JASREuQwP36Oc6Pgi+EyUGtEFd9HkWODHAc7jAZK/9IWkJsHwABFbuvR5mnLtPC
52EswwQJLcuSPA9yelcRupGHyX42MFsdhOvWgg2x0rSbFWiz7ZTDhxfOj3PPptCyBUYt054VZ+tf
b7vWErRk4ul337S8xr9LfAsU9cIUntvVssI1Jyl0iYkXZ0vQkM2+A2EDSepK3slLdHSW4+735Zfa
l5Kxc3cr4frUwTb0iS05G61WmlyUJhEFcRdskmtm0qYyvkBIdu/t1IfeFtbjFfyybbYxjsHq0vhn
AhXkwQyVG0mjEEnP+9OyDPKxkEJRgOY9yGtfe0pxNXDbneV9fL1kzo6jiRTQKG0BEpstTFPOJAQN
GQeLAQehPjsJYxtxwt2I8cPXQ82rS79Wp6aLJvGKaSlYdHx+JhMiST/UuBaFW/8h2Ix7cExL1Jg5
s7IVch+Xxju3ME/Hm21tFmweC5jQ2f1z+CAuo72PWN5GWCJV4WDImbz3j8HKvDDqpUFnE9qkqilR
Q+buCZTnMXE3uTyssyq5cGydPZCpm2lcpVROSak/T2aCcszY07OwVXep4uGzUfbm1nidVLdsELiI
KbH9l+ktsJqLNbtZpeL3F3ky9uxFDhFJrqIxdvZzUqDYdldTfUR9oKruLTMY2gtkv54VvE8XAV7M
r8b265V07lY4ffbZi60STlKjZ3zfoz9/wM73699/fqVSkVSAUcsEfrPNr2u9UiLoHdnKjboDm2pX
j8KdujBv2PSP3f7S7Xr2eUjjYIRz4si/jvWTIJpmkxXLVJhtaLxrjXy+oWP29SOdHcKSqNpNVBRr
vlyUUGuDqAMbVtPfGOG19/2Fl3J+RZ4MMVsVod6VcDYYIj3gpwlObxEsBXtC1S2UnbAz9+ImtMtV
ciEDmV72PBTSToadLQYQs1qQupBp4uDOqhwoyygI30TRa4RQ+NeTeHZvnww129swXjndSp5QyF96
8wVx3NI4fD3EvMT6+97CuVvSsXcmnpztawQ3UWhDpcZWcyovBJMcWdEOpw6HPummt8H7IIC2iC4e
XOc29RQ+EDgYGutwfo0TN1RFA4Bv2HmbdNVuINit63V14XXJ0yTN35cOoAHSFhGj9YstdbLYw5yS
iAQox8YbaC3s5V24VhaINYHKcPpV7xR31j7aCUt3k76593Cgg0UARhkwgY2NkYOa1YWj9MxbJXAn
66OaZhmiOU3MyRcag6H2Q42mh1k9xbhTYOuLAOqFqvKZ/Xc6iDWLzErFIpSdBBCy6snH6qG9kCaf
WzcKBXJJpBgAim8exw5VKTdQkgM0O+1fSc8ahK/8QLef4xgs5gJj7BtUTMKLCZA8nYazN6qA5dOl
qQ2nG8psB+IPgZGrSB+/XXkbax86+KyvxGVlp/eCbR6Sq3JvPMZvuGc5iWD7V2izJ/f6hQk4E8go
JntGY2lRLZhX7UcNT5EuQQSP9Y0jJpAAzVhKFSbmwfvXW/TcejF1KIuksQAZrdkOxR5OUkrZxFUY
1U70RieO9kKjv/z1MPK5JXM6zuw8TcsxkuqKcQxpId4liYMdxsZ/KI/F2tymN9lad5S18tQhO//d
ukLAw+6v4DpdbJRd+h6z16t2E6ux4XvoIZQRdCUt7/7rRz2Xt/Dy/jGls4NV8VoPBjoryLghlkEY
BHtex3XGa5h11oLyHJLJi8sdl/Nr5h/Dzna+mXj4hEQ8WYygHA6ICNC8hP5DXaT//MVx8nyI2nw+
YiS9U3tPZCD40Yq/cosj7sP/xTFm5zcprA6QnjEopsH3BiFTWXhzFReGOVco+/Qs8udnIS4z0U9h
HOXGOuBUtewdzB4jTAVtf5UivrBIHrAXjBfpdeIMm2qj3oaPl9Kjr9ekJk5H0smZndOrb4WeLzGI
DYr7YEov3MPnN7kFFkGn3U+n5fMA8ljDzTO5FNrwoKDsmtGHU7rswmSef4x/jDI7SkxFywtEbAO7
z1/SYJhgbM6FrTW9jj8dzpzLf3uQ2SmiD0jPBDFD6LeyLSwMEE0OBWEb1ORVelttvh7u0gPNzgpY
lm4ijkxbkn2HVFnmj/+13z87KHKFUs44TZiYIttl0mIR7r4e4eyZYEyddI1GqDxvrJhWn2ldryJI
3oK1wNOybt6F+sUTwwvvfpqKP72Yk4FmKwySdIhJFlOFhTOKogdTI8DJfnpGbNdVfuEyOVc8UYDd
//2xZiutBU4+AZ4ge6+9TX4D0HttPObk3jr9PCpfX0/i2d1zMtps0XXSQI5oMVpTH6r4Gs+y6lIj
+fz1eDLGbKl5ph7DKWcMRBe34i65w3VlhVvpUlt262Kd2HDgl9QzjgSPqJ+t8FNd/YuX48m3mC1I
JS97RSr5FgamOl6DoFYTr76ezDOB+adXN7ulBgTjcEVjiJ7waqota2t1hUH7+uthzuVviBRAjIBv
LIMCmE6SkzO1r4e6xpWKNON92Ok7PGiv0732OryUS3EF+HedZBeWyTQ5f9oCJyPOTvEBmTNLmBal
5kf7LBMPlVVsJkvc3LecBkqc3Q/WhUD8Vw30q0Fn+662JCRS0M2zq2V9wNLgpjyIS/ExW+PQdBve
uTcoKdm0mo7NPUDv5YVJPrvrTx55tg/x/UN0puaR0bdbXdF/XKI2jPTfut9NQfoEntHvktXFhsHZ
a+Bk3NmOHDv0KiuJcY37cWWspA11mb15o1G77/aXbuezyYhpKtRNtV+wpFm8o6v4nZaI9dmN3SzN
dfJm7qaIbipFk84VzmiPy6nk9y8U3yhuGCDJ1OnSnofmflIOXuETFuBosu4q2CStukQC/dJpeu4t
IhhuEniYGtois7eI60OvpNi32/Vztxvs0RF3w1K3lT2OyEfEgfsnXLKvPOdSFefc5XQ67uwtNrnn
ty2q4AjdoMsc0ljC/3NSDRzdn18v1HMn+OlIs9NVaSJ0+Kagv9Kw5aseEuDTifX6LwwigaZEpQVN
xjmoUs85WGtVYVHGhyp8ittDPz5/PcTZiw9xTY36tilRXZudnmnVxaM55cVTd24N0/HVAseFKj8K
QaQUl7I2aVra8+MF/TER3RmMFcR5N8Tt1LzFD5PIdFdvlf/H3nktyY1ci/ZXbpz3nIA3j7cMynRV
+2aTfEE0HTyQMAmTf3O+5f7YXUXNjMgWDzuk5yNFKEIakahCAZm53Vp771AcghVTChyE3/hmv9oX
frzSq/Vae/grR3D37Avy0J2ye3U93WtSN2S4ecPcb0ukDhaNZCt5fnMduyzNv/uar5buzNKya+vL
0n0zsorqvb+9fNFlc6kaw4h944375eP4w119tWgbMZyyXPBdHSi53fJVQsyQ6fLGkezyt/zuS716
rZm60u6IwgKa15Wm4Ul//v1P9stvwXgjFRAa7NzLZOSPO2xpCvQrOX8/jf0rYd24jFrFzhsv1S+/
BGRMcnh0atqvk8luP/goUjhXyr45uSI/0DD6xh7665fqh2u8Wod0WZdwyblGboq1FeI0aVs2r2F6
gg1BR5q+R8udrvx8uUtxyRSpgSrEm99Yo976pq/WqGxI/ozRLkNwifEg8zdylW9d4NXhLrXqKYwv
7dB58eTbN2V7/588D//8qV6tTaPsgdcOlxCgWzCLfPSwoIRF9sZT/cunzqWMcRmhpbf+1atqSeUZ
uucw1Xv6REFph53hQcRi+/sv88s90SXO5KlDFvK9u/3H42Pjtl5u8HC74N+nhCwkDQJeec6dE7a8
/+g7/X2x14XuuFegYTQXGy1ybxhDXExq4Fl+/5V+VQeyw39+p9cNViofuoSRGQTatf2uiAEnCX2E
ERSNKo36HObLJMarurXvQ3aZVWbn1xjP1qi2hzfu7i8fxR8+yauloxbzZGeXICAJ1QvIx3elCt6o
ev36OfnnPX31nGBgMdXCVcCIfLNpsPJKwbxR8h/kaX+8pZcv+sNjwl9cBzR68UUAHcxomPJ3BsYV
mSxvvLy/3onpwjRtllqmDF4tDxqklC7KixZlF+9kVO30rj1ADF2/VY40fxXHQJr7+0qv1gmqCsOM
s5UrSXCLDKO1Ytcw3rzrZYIliLJRm6xUbwSRuxSwDZts2FiNA1a3Cpd1ltZ6bU94Pw0RyP1lYGDl
jCVIqqkdH6SagjdODr98U3/4uK+WHXAgres3fNzUI7RznY1JcqOzHvPSurnMAv7+JfrlY/XX1Rih
ehUL4CRBIDRwtbI4GQ1nPfrp/frT7y/yy4gDMorJcZxPTN/Ez48Vss1EgCmiiHNe3vW0atRRcOg3
4Y5bewmXafwSUfifnEucC2CQf+M5xMn782WryS9Gv+ZAbmhvuvSVB+oi5bSNN27ir2os9JfR6UsK
x7X/ZSjBNGU4ZClbxV/92J139vJNtpUPzPYycUiLIt0pWxWZhJElapJ0hbUvnjOkkOvw8Y3bfVlu
Xp2Ufvo4rw4AvQZqAtSOj3MMdpfjn7y6NHKQeN6+XaBjEvdfLkeQwP9Mg7h/ycu9+nWXDPRNnkBM
qKWFkClOsgWuu2FATnAHJya5s2DfhEEVMKQuPWE8dBBYPyxsVBODzIXlrdNRo6bx+zkAIOR2d2lX
LHvXJQ0fWHb8vrN5UGGdjv17qePiGkBF4K7qUPQo5JB0FRmV0SBo9d3sACWXcrTXiWcy+wwFf7rL
vAG0q4/cVtnUEkxkyN9YTwO10kNC3tWH7dUwgrqZZ4WNbQb9VfclGJTWYW4Z1NI+hWC7ZiZdRYOK
0RNRysI6OvsR5KDUJM89Y2uFPmyjpGgwoUFrhT/ta/pNNrYusptAw3U75lVhv7MqC9i2kVSHLKuW
jxUGgSvqg5w2S99LnpopZCRylIN5P5aVfQ7C5XMIC3krOg9sQztYO1tl8/1QZ8WNZYQU9JIGR3FD
G5menHFvelRkTbdUHF+rCeSU043LwRmd9nNljPyv5tyhv4vL5dQF6bI3jZ74a9YMeXW9dcL3osXK
W/zJ2A9lB2hYyPTLZJYgvLrUuh8UDmuzcvobbYKTgzrRtS8uLZbNtvXMmSKUVnAbSKN0K79EGOL1
KdQga4YaABbxXFnau6FVOPOvs0wapM3iLhx2LkKA2zlZ9AgysmxttLp1XQ7HLm9tf2dK3ruv8Ddl
v5k1kJ6TG8aAoXLbcsttAtzT2LopSKGzmbapG+Vuu7RX2seTCky3FYmTrnAwqRb+aUMhrhr8CKBP
B2ZpyO0cr3NlvwfzzCYUajhpC7/ZKvaN5YDwAsjXMliguZThu7uB23cFwcl9yBUY8pZgf6/A8IFV
zicsQfnEAK0AY5DV5W1atd7Z94LyPROK1T0m4nozXQ4ICA+d+8QpzWPMQFcEl9Dc14Vb3po5gika
7tWt64p2WybKuozmK9AmY+4dhovzycqy4EOMz9JjrquvUePUoQOrYsqOwl3yNbxDNxJun32FMcEt
tLy+X/d5k0ZZZshDkUMkQL5QdPdoi5yD0ZrOlvnt8AtTvB0AEqWYj3dtnNajADGPvACcQpaf/blo
meMvF6BBnleu86VnKZdL8Wj7I+LtqXLOyhRwB3oSCunaH+zZ2TiLng5l5YY72yusE+L68opuVsR3
OBlBo+LtnR/jcHB2ukgm/1p2sbpJ4zZ/L2yA1sE4AjNo4AcPNcbcpajavauknlazHQ4fm7IOtx0a
n37ri5LZFxXU01W++NaLU2tr0xdp/M5opTkeF2jGZ3DJObCwJBwYVA6tHAxb2jxXUwPwubGqbTY1
7V5Ky+bO+u5zZdXZHeC+/PbSo3PXLwKLAbAcVnHMqSV6DwhMHQzVa0t14S1LgLdyzKZBh5Pkt7Ex
4cmsYDZ1o4udOzfic6o78WDXcXXNWrScBDTjg5d42ckxKrExYgnfe6Ji17MQfmsTgOrGZA67Fijb
rjeMcBeDSTwvhR62dWGk97D1ofoms7EffaBUQ1N4m5ax6l3TOSkuGbc+pTDW17llN2CTh4lbJOPh
EAyVufbDqj+mhdNRLh/TyLJgaCvA1LvJDCBMIqCJ6sWOowmR5VYOVuUwMXGxlsd2z6yd6fT9tyaP
NUAKK/WjAiHuKa59cT/53rgrcUM9tUpCQJBuEeYRCUB508UjGmRmTbcgNmDUcsDaQbiWmzIdmPJP
AD2eAqNPztmU6ftKwZgwmH1L1qr07AinDBj0PBiOTrPUX7Qux2f8BOGml1gup7BJd4ufiJJznZM+
g3tXxywRA4KjKgB9vnjDLfgb/4PRKIqGk5PHmwZi/GPiFTTkKTu3VkIyrFGHyIFtHOWQyhz1ImVW
GmD6Cu/JrdP5A8w9htctK3dr/F1NOEadi2Y1aQZZwOuf0vvMDMyNYyx5BIwRtEZsjsPOS5oFuMSH
SVb9bjDy+bNj1NOuXoBurzA/m89JJ8sLVz+Ln9yAZAGa5NR9zKEQ3LKao3ZtpbENDVLxNPHG12UD
vddViO1rV5vDVlQ8gisftP0hyWFtiF51kQeL7ihx9yEgXPD3JkDot6iKwq10u3rrxUt4CpM0hgmA
YejoGrE4L5ZtnxgHaK58qKGH2h7qT+jRkwh+u76ejNo9VpgeoxRs+nXrVjxW3jLW+xrs443MF/Pg
oig9xi6rji0BKw0l2rJmyOedUIP/OAfsDCB8VgvkPyoJbXs23drYt24vVrYHCmK6HHynssNHnCuJ
PKiOkWvxgHUKiII5WurAKjB/BNLg7gc3wb3RpMXOS3XwQu8ggxKwrnau0XksYbx9zZzGEQ4IfayL
xD9Yi4soe85pDxkT6E9y8MyPzNV9hMp5A3gXT5fbTlv01TTxNy9IRW4Gzfdf6rR4iBO/uNKF92Cz
92BzrGYYJawZaZu5NyDqgrOoUl6lRYTrcZDgcE2wHZmVB/HanRuUdV3gIyfzJ7WsFx2oaVXOhfii
edC3lWxyFDodAvPfHwz/NUxlCJ+O6ZCO4u+thj+fhwNCcpUjYllDXlhNxjUTrW9c4Re9IhYtybQZ
2CElBpqWf77EUspxMJeRZ/KGCWT7BMVlw3xA5DNrsWVQHMhF9FaD5i8SXpeL0vpHgxPTQa/Di6RJ
urpByLjuNsZ6OCTLuYzQO0QmG8NVfnwrt/uvMROXY7KTTvfv/VyvzrvSAXTnz3xHqHfRnKKsavaZ
eKsr5V9/rJ+v8ip4KTnlXNJ45Roq60pXMImzD98fh/9F5f2XzTNOUPT3BOqFif8Ts/6c1S/9/9l9
7V6y/kfuxZ9/8E/uhR3+ASbPZ946NE2eLINY/C9YnvmHYdOQGQa0gfpMvhEU/c29cP6w4HUynGB4
zDkRF/5NyxOW9QcLARMS7NT/Pr2eIY6fYy/HA5TPY8/H4PH3eed+ft/GuQ67henzteWn2C4xSAxA
28TiB3eBcGS+DQbXHCJZab/YDBnY2m3tB2IH3tMqaUIKxK3WyaQ3OCGyIurGUbmniRU6wJAB8nsr
WL6SrV/XNaYl0+6dVeOO/XwacD1wrME4zjw1bG+oO75C+ragyyMicarhrFIt1LtcKjv95kmseHfu
LNQ3z2sHSecGTVbzgZRBBxEIMRz6TqPPIamnQyevtfIyTHPmbCY3zdDitlFDdq37fhkerHYuDPwz
maTWPoWKoZNmhBdO0NZmuK7iMcdu1ejAgIlzEePqAegSxwt/oHIsOXTeDWxldECqKQnX0DntYRN4
0hCb/oKmh2k5Nmo1itxSHk4Lxyg0G4xbkD0HA1JU0TSCA0Vp5RHj4BsM+s9T70tIoVaNhtLwNcdt
b3bvcRoOsFp9dsdDygnXXHmzY77oggm8A7B7s7keC6HNTWkow4YQ4YPqF+DusiMN6ZN6cpwk8Neq
IgrecmZAvFyL3hs3rRGYj1YVz0WUfj8wVKB3nhk54Bjh5SFBFCz6Hkvlgk13z9RO7kdLTmtxsx6V
7dGSVWZhf+vwRcM1PzD1gZzzgLeDxRsO+zzOC3ezLGnPjZGma9+ZtTOobfv9FCd8P0VexP4erN1G
uvHGK9wxPPkAwyh26mBGxJFxA1ayLrlDagbAjyN0nJYHVEHcHENDxbr0goYjyLFysj/l0BPRThKQ
3vlVKdU2jZ3wpelKq8Rmz9lh4+WOqE/A/AbGUvp+lFdibhEhzQFespUhVLLcyu+xxALEstz0ZWyc
HPRCoMItF69A52PRXIGam8Id6L14Wi1wnL6AFva+DBSnHxzPit0NLP7O3VZuAWAXuVNrrsKhs93P
jm/Nz7MjlhevLXNvu3TwIjcFePYhcuJO+NzZBKyzdpvRviqFbtpdmQxVccwqL6kf00XH8TYxQ5Xd
u2lSeduw4+SIXn4wSBho5E/3pKf9F5kR6+7SOjQ+jWWD87ghEvQeUWFUDaDJeMb64wjnfaVC0e7S
2Z/DlVymkFqP6QzOxvK0TUqiSRD+aPTMcAWzVoTeFuQIHb4urK+J3TuDgCy0jXpoMN9hKaqZoChR
AKxBz6E8HRU/qx/aVzmGhx1/QD+HJqxsPK5eJm5k6tszZkG409HAT+iuHaDS6qEcM9BSXq+sIGrt
Dn/Ed1mNazkqj5AbQBFw42lMtgaBIoxNmrlsPpI9tnd1A7JwJSa7WiA0tNk2NlxY6Iv01sbFoLRj
rZEga+W0OHisWpjPDDgvySrWXZ2CZSQyP1aLO9n7OhDK2/RVK+urapnIcYgJBQELmB+bO3hlhSax
0MQ+MK1gdI61qEdv5+bQCzfeaF1Q6H2bLjuJ+XQiOlM8HgzLpGpuruUUF/l2iWsjOc690Tqbycvn
7jCB1DefvDa3UHyPcqG1su0hbyXhBPlZkNXqcNDa+HWTNCDrhMvO7J+LWF6e3rARkEl5+8v5nCwB
RMaC7Fd1VDxd2DmEG9u3yZg3JG5Gy+Pbml3SPlaJL1mPRSuuQ6MjLnKpcWDCCUQFjS815ceqqX3r
xlAOSXzDXUCC1ZCg4E1b6OYe5i7M8l3fhkycKAqR1VU2VkJFtd039TpNgcns7c4nXBv70MmvMjeB
uNLEOp53o29onW9BZ/fxVuM/sqADNRmAOT6yWIvBrcW9tdgTh2In0ReTpj2N4EcdpAKY7PnZguAQ
eotEn1IE6btAVz4svjqxi4wcFoiy42wEk/6yDDQCR7ks4SekBYz2KDOnpdrBh2/uPK/qxsMY2765
W1qUtfvCWZI8ofVwCENMyDMjSGOKYuXIh3PGqCdqwqZkjW1/1cv8onCKZ/6zL/qYM+PozdSrAJdV
7U3NDtVEfa2xH41D0TA9tSDK2IZUodPbRLYxcUhj0U1zqINg9LbJRAYwcsIWkmXSdx4IUyaBsXCS
2LGjAH2KtxaVmB6tIGC7yrpFxBvSgYKJ9haI6ta2KyLsfGjK7LNgm2uiSpvCA0PoxMDgGM7osnM+
EKYeZaZzMixg/IytYsVvt+HQ6uVYIbPRd8UotX3M88EnladYLq8QnMEAgIPn5DcseZ24M+NYhdsB
5sKXZgaXuvKEl3ytRdwBNC1sKVcq9D/kitP0gNDNmXrs535q9KdiAYIPji9280iiZ3+WZlKp23Aq
PYstx8AdS8bK1JFtxwJHlSimxyDBfgmRzHeemiomOZrnUtRbMy7bhc238YYT+nhXbSggANDDBMLa
wdfr5pWLVmT8GsbBvncz8IWU2opLUSYTvDqdWafPo4mImFUIhGETFGwWCSLIT84cYuUyhovhKqlI
M66cMFv0quik5a4Mmr26TeFN+ct3KRbtgayGDsthc6kR8BNCVU1ReV6mzbaBoXlsGozxJFEaYvnV
1MRLcm4CcrO7HFRlfcT9ppbIKbL5sdMhKnRpJYneGoWp+TBWy9NXwD+H2sK4rjoGjNvPL81M9mGN
NWgYV/6cph8b19LhJnPQ663qkfwTYVSTe0YUDMjNNpONeJpEzaytbc/TzaqN3pe58qpy1S4w8/Si
Dc2bLVtVzzBn03j+OlBgIAF1uel0HOlyY9KrzYpxV+BDw5Rih+JqIO2Hv4QFZEzusYuySAArVChz
1DCH5FRkLzfS9IrmCo1CYUYD6Xi6xaogm1acUYeXemZ7iJZFDLwWTmtONHtakyxYYxXrIBF1wy94
uT0bbegcaLKfds5OThy/rmHJQy8VbcFLg4FiIdFug2wh0A59/HgcV7GiTVMgm9tRu7TEMugyzWsM
zZ1z06F8wKqS23FSnf1CzuZDzxKG66WGLtk8OhW53vdMv/ED8xVyiIdVsPjrWHkL3BwI8zFyI6dQ
kS36JTi5SDzLbYe6QfPiOy0dquwweUnmlMeXdEhd3wdBLOs7O1iy7gmkopscBtAlU0v1LOvancFI
wZeh9UOy4jVNceuBbVRil+2MNj4kcSgZzKwVMuu4L+t0j4uXzjReyyJ/zCmJ6BWnfmVGplHAnUfU
k6R3ZU9Kj6/ELwf+sWPFWLWcm8Qqa4zmW4fxpnhfkY4VOBubjcrNdl4tXifrFw7mbbsbHeVWe8cs
5k8TbiJ/ZfBXTKeG3OFyAOeIyM6fhLx3+pbZ5lXhNWJms1oE4oLGzNrnyqVauPaysE3XohkHfY4T
yihrHEFusqk8Yygjn6zr2m9NF9fKVHFKm9qUoy2pLX53PzEMfexjm3fJF5WNl1Txldc6q3Qf2a0i
T81pOcs2Ii9xFCaZjd1Qk3bq9sElCuC3L/3Nws1vgHAWTrLBlmOZV4ofC+t5bfrFDkVdJR+drBmm
s25nXn5dcVLa57WLtC5X+Cpuy8UWOGlH+9AWqv0svHIZL5znfNwLAFhXecdA+4eizHqLDnBE1ZE/
taylUysK5DDuQD3LwnCUUa5CMrn538D8H0zKS3xNifl/Dsz/b/Ui/99/vw7J+SN/huQOITkYL5CR
0AZgQlyscX+F5A4oSpe2PpsUEL2EhMp/RuTOH5cOQwr9F07l93/2z4DcJFb3oFTyL9O6tMd4/w6I
8udSKPR6erpocGWEl4wBZrlX6a+BiohAXs5rA1cMOVnayGvftfq1eUG45jhAbjB52zeTVbcPP9yn
23+Ud39k8JHI+ykX8P3iXN3woDVyc2BM/JwLmDrlt6Nh6lWQ2erFU33wsWoLeYLAWR2LEMAx8m8P
nDKzrc07M7D1tZoT/72Tm/VxQtfBkQTbXLBJqISI/aDtPsTsphN7bS0L2kdC/oQytp7L+r2IXfFx
aGNrvIvDJXXOzqWvDc+WvRCPFJ4OcahTFo0SGEh6m5dxWwFzRu3Dyual00obfj89OAzKW5GpvObZ
99HtrvN6SR660Wq/NGx+0Dyt8IsTENgxcluYFRUMb6CYF+Sira9INGZxREsfdFqnL52YWh/W9Sgp
Fh6dVeP11XTTxF7IarYkXv9UJXMAFLEXmZPAxA081rY2L/rxbjLnYifGvopwZpaRGJPhOrD6kCCn
LmcfkrZVUiEF1hDVTB5u8xwrt2JXT953rt+dBCNP07Egqaxus6Vzp3OiOjLC82jr/jg6VOPYqatG
rllTkMjUudsY2zYJC3Rr8ObBxnsJ50NncchnQI5X7YpxF+ue9DY8tNG3MrWtHTu4nTpLcMyz+6/Y
E1OGJziOvKecy2JdL/w2zFS6pdjRYFgcskZUHGcVTEaCMtO8HtO5P/ayGHDQadlGfm6GfDDPmXcJ
Wzb1p0a978hA4LCKA39lDnH6TnBUuY9zq72uJRR2RF8yfDAZA+DI4oTUTYKp6FtSDvU4bMxKml+T
xjfHzQAmAxV70iHJ68Ji2JlGZZSnWqQYUh1HWNSuO4sW5naRDVBB9un2nhNV1kejm43nvlmyF2Bq
cxrxUBF6dJk9GGtq6WO/1R2Y6+PYet5jpYNpWgWNH7Q7oMwW5RnPr4NNanOq2ji11XxR5FSuMEjk
W4qM8TFO2dywUcGAXsNOt9XWtoL2C20c5bFA2rPNe9nrM6f6knLZQjro5FRjwvg1THFnpa0mBVyh
EQ/sXEKfr5cM0150vrHCxrDsdGacOY/5V04mLyrxrDgy4FM9BYzEXOuSOFE06KA7q/PA6JeQMFYV
jzWg70rMkEKpvpFWo9brF6ekm2HFu0sSRD6c9m04x5xKvB7uVS1z2tqESj/xz+Ob3jPEYzaZIOct
yjLrsAioDMo5PPZLMt/W4xR8qhqP+vIUGwi5U5e7iCIyXHduXUSDU4nH2Zm6jW+2y0tQVnNE6XK5
hk+d9gfNgN3O74fkPsULvzeSsN2kFHoIbatJ7kF4k9QTbqi3VdMk1+GomselrKhcita+lg6YbzQi
PhOWZHcQSOYnUabVg2NymNMy6Gtob9I71biTzhYl1I2eFvNE6VVtiV67PRXc5tn0pbxDNIPkNzC7
mYwHGgSC9NxCnBs7n83CHqCQDo6xUYZw9jHFnCO9GM0BKbN/DMql3Aaibw8L562nGeXuzguz4ItR
BcaxGIPUWYUmY1EJLHF6ovK6u+mDfHxoc0GRuIiLMtIE9ZdgOncIezBhIWyOobX7eh+2BhSfwsab
lVfZGgFZemXIot7poeMu6tw/j1lawYkfBHJn1gGySINJVBsEJTo/NRwKW4dXpc6dfT7IBeMonJc6
r8VHalzJnc8uwfhZYRxQeTnbKQ0+1VY3roFBWueQ+vMZJ5I8gzmyPuTM7nxK7DA92kk/P3pGZx+q
NBS3LDPTpmvNImrTqbmyEpXvyrk0d7xbPM0LNdZOKN5AKlufLU9mu57lcpNaRndy2345jlWYHxvT
wm6Ifd3/ZKRptu8aD5hWZvNltGNcaQCpt3R9pby+RbMJ3fjSgBVIAilLLCcqzumRBRT1Bkzjc4l0
YT3W1bTTiefjMBnUtynUzW5JUyNKFC/xNIT1eu6zmF+zt658BIpRTlX6YI/GgFt6iS8qzCRpv9bY
Kc9t0zTHskFlOacdE+1uXvdPgzkap0uiZCdIxNAVPdc31TQZZIAd1gU6SZ+apjS/JCzQy0rS73TS
S29aa4mr6ODVprHnM1Y3Zlebtz09X7zZrRPJBJg7EnU3JfmdTbRbmP0H23TKlwQ9y1b1y3yjs3LY
l16XnFKTPiONS+W+QCaDe6CS8kjKIqxXLWr008Th+AuHa5pyq3YQ+yoxW71aFBm2eGqnVReo+jDz
eJKO64x1VjloZKTjnjPW2iuH/MqmmRRkj9xPELI0zmf2uPxpMIbwtldG8jzmabZr2j65U0ORH+ey
HMBULrSJjXXCsZ6OBXI7iOK0tPZZ53S7hlLxvptze42watxkmholNhD+zynUZNPMF2yLdr9qqJed
5tLP7ym/ju8aPYZIqHoavohgp/qQFdL0QXRnzkPNzsbeOAe8wpk3Xjlzc4H523rPXH22ScawOfQX
EmRn4y/jq7VfHKQ8Bx89+w7UYv80abM8hobOMGQGw65IhjJcKZX5z/jCkVP23By8Lu3ahCx67S5j
/o2cAheZSwMLnwF5oc2dZpdoyziHzoRquXLTozfh6fHq7hJhzfEj0o1gy2PrHeju8bdaVoSW9FR9
y8dMrOdkiG/J/cX7MBENPV3u9FCUhv9QkXxbVz5dB06dgAbIZhHR0SbXRZteShCF+RAkmbFqzazY
NTTYPJNln158NbqH1nNbrGLZFNE9RSNYW/UbXdQVEbqlP/u82w9mG+tHegz8p6Qvy7Mj8ulDwzF3
lUwKXpPpmse2rfJjEQ/drd+G9m3cld4HPySs7se8xJPp5Hs7G5ztEib9B1G21ctANv0KsV0QMbU9
bvus7J8wogTb0bNozxKp3IZZnSFmNMajAheF5bivr9Ilz29TacUXOH95aIa4em+FfXhPUSinZjG6
DzNUk22ScMNCLbt9TlLnSPK6veo1vTwm+M0tWaQUOa+jDqOs400xNcbOK8vyvu/NLhpo0bmOJ0se
M9mPuN1ae8NDbd20TmLtWz9uNgh73E1W5vlBZm1wI4103Eneny35HCtymqGHuWSE/aqd1LMkgxlh
VnsX++y2RMgwDBTfT/XJ177vg4dUzO7VMKNHKb16PJa+Ms/IC8aXusr8bVgg67CM8ZxWJVu2n79T
wvrolMX8kX40a6cxHCFgat27pp2stW0k2YfSNNp7yhALZ2DLjeJg5HKqFbeKIHtv5Nm0BZskrpW0
LLbV0ViFPS2jXuHIL2Sw7HdzGzIYxRzBIW+kONAtdwnO69qmk5Qi5nU9ifCOEQOP1gJfZ6uxW/Q7
PZIQCfvFuVqE7umYrNFDeeRMdwmIqDTqAnf60PnufGqaQoyrhsfwRjZCXzWdrN5R2NZb7bftUQfx
p8r3nZvBKsajmzCxQKPOhDFF8T5HqWqCE70j1b5Ll+xUenP3jEygoHWpq05ekndbESLZBMZBH9P9
QJvOjXKtxaJxaXTnLb0pIkoTd5Yc8SzryM1aIrYCGocGc05LznADlbZYG/O6hrKy70pF10wwdbhD
7WmXCk8dEkIy3B6pKq7MYfKvGA907i/Km0cyECRJDM6RdCRKEmpNOQeI7q30g9vFmOsC1a4v7yL7
DDPDn5njS8uVSun5pAQCnLWeyEV6Xv2kM5Jfq0SHZZQltrr17bYnlGnHBh8NV/ExjHkV5/fRYN8f
RObtkeCSLPVJX37At8ovU0EtOXl2M96ZYzV9junKeLfEXko2q+fVI1JxQV/jnq5eqJqGN102Bjdd
yBO0IulvPY2GdL+YBHvMAuCC/KKWmg+yxNnXivnDXUgf1LJxW6pfoe1QCR36apxW+HBZFUTsX+fl
5J65+e1nlLg0Sei5OSmlhwo3lk8DjTRc8TzVJXrsbLBl5NKmuo3Zpg5uXzPFwYsj7yGh5+mONa3/
nE7zcGd6c/KhWDhYgrhfivOlI/NRL2X7QqdX/9LYPsfmwaOysNEhSHyQxfRWHSpjCtQGD1Gcbpwy
6Jf174PiV2PTf8XEzJvSTOzzX1+NGfgpzUzYvmbG0nrWZIc2zGJntUuar1TF2WFFW4kqOC87zRPT
FZmzoVBd3SQ1LXSreOjrG91KJDJA1YS5cyhFql1f27NNnlpwbH/j415aR/4R2l8UD//4uC6cbY9P
e8E1vmr6aBxptM3FgpyQaKLgNSdEQs10a8du/3EZehtwnTa+uYWkGouHZ6SXh8JBtwaIMbx3EoLY
dewWdfT7z/WLtIZr0LdAQ48Fncx+lVkIkonMtCcmEpRu/pLYmS1WKKSWeyVsdQqt1HxprZTmSnpy
m+3vr/1zH8z3W3Jpq+ee0IdBW+mrCQVyBcTXiEIp3uXDbTEY5mMYynH//Sr/2wvzXxYAIJ76/znl
dvu1q1+qT+rzTwaYP//YXwaY8A8blCFZYfcypfajNhIDjM2IMGmvC5yAaZ6/027GH/SkXNwvTC3R
JIO3gEGEvwQw4R8w2A3+GX+Q4TeI7P9O3s26PAX/fHGABJFts+mq4S8lhUey7+fclzU6vhuHNW0l
aCFCttDAQ7pN+96jH9EMAlcy3o8AJ8J39f9n77yW5EaWbPsv9x1j0OIVQOqsLC1fYJTQMqC/fhaq
p6eLyRrmOef5trXR2ppkRQIZwsPd99pzdqXmcHgL75IO9pzVTOpRxkITLCkpNZaJc6bdMRRVVPVA
Rm2T3i3q4swd1vpa3YaX8ZnLkvvlgX8ZSj9XTlPIRk8xorcVK2UdxPQbeguXrVmp6zZ+UbeXOLLn
gi1IWvT0qbQY8T3zhs+Fitj7ZUUaWST+TOr2yDu8lEOImhU0PGpuO1HJTxOd4vWsHlL7Emr491d7
NvzZFwyLOmOKvT9vsMk0v9v0W9C5KypdYPD+2g3+T/eZ5Xv68HJNAGU2giEIPyqzE236r7NJCMpO
vRG8JLtgvzA9aMfYXn6lv+5s5m+jnM0WTTKTpFGDF+oY7mi+ShjbfVjHN3994I8p4SXb/IfHOHdV
wHxXlFIRvEQJ6M9gq1939YUXpVx4Bu2Ma0WjG87KefAi78WpvI1XQ+tXPwd/gYIR/2yKDbHInx9q
efd/eqizs0iTyPaGcvDS4nVQkfDFEr2QH1rLwGHuwWge/zza772lv06Fc65xlCW1hKf4S3ZcnDbS
VeI7J+eNRbYJ/fL5z4N99n3poMpV03QoZZzT9LWxRCExSi+S3XI5uJJNQTB4QZa9aL/OX9/HMZbf
/6DwpLXALKNOeqHAjz5jl9F+oduLq/f+z89yvmDfZze0Pzok4UlCvD5bQ7lCiXKQw9cumopnmuPq
jdFWsqe3DQXjkRjoTkvi0BdqyVfHvdBpF0+7whOV2f+7uDC+Q1CWhoJC7317/vWZFRKumhDOS1r/
NPWbwniw0wvq3M/eKi5oMKlszjrHOdudDINcUjJbLwV5y9EqvaYN/IA0IfahF9b07x3W7w/zz1DL
JPrwBRoC+UUT2S+L1FDF+oW4WvK4KQLi01a5T2/66tK5dunpzuZMUGDqO1nWi6FRhpVOvWytAoqe
s6pdCtc/23g/vsezcF2a6MscU/uF9qU9Thkc3f2OIrgvNvkGOfkqOtS77mEG3nKJinPpGc+ma+F0
A7dl+8UW2JLGW9keXdm80y5q4z/bMLmJkKbhuqxa71LSD18faQ9J5LGDjpEWFOcRx98LE+TzARwW
nAXMGm3Wr/NDb0zBJcV6KRUUpnITPxd5dIEw8ckQjowh0JJsgif4W6FxLotGzMGLpa9EjxZovkRf
+2Qj/GWAs2cwa5p6SvZ4B2iwfl1mb9nwcGF7On8GVYYqSxGQaimbA0SiX18TmrTOmtMkcfOf4osE
0+k2W9s37IYK3YevxtP81tQumcI/D7vM34+77zIqboe2zKujZ/ucX5cqOiIGgflQ2nXXaECAwDp0
GAzFfabM10o7bf483u9PSUEanDvsePwRTfvsKct81lBkZPTpRJV8F5fRrWjt6PXPg5xdsmEwQpTQ
kF5osgEkm0f49V2WSKVCJDuAef217M1S8Kqvyg235sU2LJnUu1G6N7xoJUEFvPBCP33AD0OfLdu+
jbuyDpYHdHparbAMXLWVaa0vPOHynn793rj24n+pGwqxvXwOnGzVxXh7yfAXR3sPdwlC16ZZjSu1
99Ttv40DW97nx9HOtviqM2qytow2eL0/Hmf1fbwlCM1DX95e1M98+nTOUibnX0V/h/l92JOMoAjt
iFqym+zi7XgPpg9IveL1d5dj3t/Cgvdn+zDW2bP1eUrNW2esbBduG9oA17bfrjD36NzmYhx/vqkv
g+FkwEZIU4asntMNUjO34Z7QfBZbdFqKpnRcTamrbcs/G6y5q3+XavE+IGifd+g/adezZEVs00RI
GZBCqKbeliN0vrJVfBrdjiRVKSq3Fiq/YNUr8baN1Avb8lkDyPs6JMahceM9EuGA+XUdSlY9BkoL
FVOs5KhxDeNOCa7r4B7Gz6rdDusc/666x78vuuoz4gV9e+nidPEjnK1Hc85LZB18BHUj0q01n8Cy
hNtsjUbfG77VD3pJfvlAjXixOrkQPbzHx2erlOcnxFOxymCxnu12zaxa1JyG5flH1k1Jm0Wc91+W
zcj0rU2R68/I//Odvi53yFlP+Tq9mZ8KZUvD2eO/4AN0fowxG375POqv30dDLnmIQrLOS1LCHh+r
NRV0opjxaanpeMWJ6sNl6OVvXJy/hrUt2cZphlLd2b1S10WhJkofuSamrWD2F28Uct4v9jf1qG/j
dX1p1v9+qi3P+b8DvqcOPuwfeYMwvgkZkHn3sz3GW2sb75F37oLt7GWnZFvf5/eXXWAuPej7XvNh
3HLQA9vsGZeSpb8gzRM/ul+slqxNuZafL8HxP/86/3nMs6+zl+bB1mumVxmNhScV6LtDhZI7bOUL
x83yk36fyP+MdBb/kEBP67rjwZDfbOjPKeDjQPPwK7L5/0HeajnAf/kCl1P2w4u0HYqp8MGWTTm/
W9wFvs1edeq54l5ao5++QzLcJBMX9qR9dpXoVLWkn2FhUI1JpCKaFWZJ2dwAu9GnlwhR79mH397j
h9HONkRBLcjocxbg4CnreV63AWAMdCi4qC3TJPuirbDg26rrkUbsnbbK7uS1s9FV194Ox/i1u653
9Rrj9MsZpmUf/NMnO9sn01pFcoQi2Z1NjfxdkD6MUf4N0fBOBEXjt2njeBS2b/48sdRPVyp9iYoJ
yOd3C6phbjF3sNie61VKR136rHSeVr6K6sZptpbmpSenZsMw3Zg9e0FRLxdLFX7bUjSLEOyj5q16
8NStR0us/+dP91lsYCxdk39/urP924Fc0hdRF7kpiTegUPAqvI5C3br1/oVt8pOo55fRzpZz5lAM
zQPeRbJrdvmq39Z+vwq9hUF1KXm6+K7//nXT10juXObO9/69fFhgWtN2pT41fy1oS7oeoU/a3+z8
OaRfb7buKLzRZUKZKXfT1WImMq2rU7alrUeamIxkXOmKmGkfvx/7r9XscnD0pmuZ7oSfinqjjL7x
M36h4d/Nb/pbXWefv8w3/S0X9r5NfHiKs0kbO1muDAoAjCX30I1+zjpCEHZNqIh79kVrg8/39w/j
nR1kVjEIZ0h5a/omP2XCr9bjtnU7CDBeeVP6+Hqt/pMZ+M+I5xnTpAtawAc8ob7Jbqh67rr1kswE
/HtxJ/w8VPow1tlsT+1aUGLm6ZYMPqmyO/1p+e6BQx1b/dXKtrmpr3sFKNri4HcJ/PVJaGxw1/x7
Rv5W0ktpUMgsRh/G5mXslZVDHl9oX8i/uBde6id3NIOgVMYuhxuGJZ8ttHg2USnNvNQlDJL0p7/C
oJlyt6/9bO/oW2k2l1bc53P1w6BnR6hA5ds7zftcVdamdP/33BG552j7f+Fi8+nJ9mHAszMU83ho
OMuA6mZ4ysKvwKIOQnB0hysHon9Ddw7S6mj6jwPND2Mvn+3D9jINoFHj8f1h53UF1yTSGlfzx+37
RpI/K9ptmriZsm0vv+hPT7IPY5+d6AW37bZMGJtT6zjqXj4hZBbSyv4iNlzt3MLN7qpsZ0qPpTpu
xPXlmOLzlWSjtQe4sBi/nN265rwbwdFQG2p92n0pui2fJjvKCKjYMWpfXstV76rz/UIVDv3sUrj2
6an6YfyzlVzKWWcGNuP36/JUsG8oNM561jbYgZ6jf9wv/cGXftLUubmwtM7Knn8Fbh9GPlta2O+W
VhjReLvskB1JUsSbp3L9L5Q2Pz3BPox0tp7kum4L2gmX07L7smz8S2Rg/EzegcKXsjq/JbnfTxoS
ZSASoInAa/51Qkv0uchqyXON62DzNjVPf93hYCbPy79/IQMvxR+fbYlLWhYbBrpFdPtsGjWt3cZW
PUduZ0f1sz0qjY9+yNiTs9VX9ox46MK391kEQpHYoOHn3SL6bOkYSNq1IFgEGdkDojXfyB9KRfFo
Dr0PS+j+g3VjFq2na0+GdcnU+7M5+3Hs5fc/bBkzQLcEOSQhf3KcbWU1SNdKeUzk22l2Lq2Pv1bg
L+EuzVYmhw2cHYPS8XsZ8cNoRUcvbtMqWA8mqpHSW6y3ICvCKWNXAqv5tcib+lvpRG3i2kVnfVEh
OVC2FyZWbs1U+1avJo8dv5LSRkZo+k2B/I4uJ1M86VpnPkx1NyorQJa0lVbhnN5KVlNZfhTI4aEV
Rp+4KIQMzTcD07pRExVr45jW65ZNUcPOXFSdrh/quEq+I6cADREZ1vAQ1cW4MRGoqF7mKEhFAB5R
Sq3IsmzDLKTHu8x688XOUuPnTNdtAbqnybeTMsrDqqH7WVml1tCW+1jTosc5Cvic1jg/xM5g0OWf
TL3uIg4yON+TergyQl07dcQFoV9oVvJl1ugB86RUQQYDI6C4BnIwPmlCgwMAnWbK/DYPB6x8xtj2
J1UejwoO6hspV5t4pY+GjZ1XNva3thmGHES89MCXCrSt28TGmN41wgQxh9Jrw/WEXiZx23RAD9rJ
02SvhlFtbuYE4iIiK/BEc6BaO2AP0z3ClbbzyVAWYKCGJHUhfMjftbZXIWK1Y6K4caWkNQgBJ3wK
dTu9C8MEKlYvNOmAmIiMhDVO+U5qB2UPQWV4gBXebOK+NwMPyUN9h0Igvqa9qnRuWkNHqCnlXfUU
GFb3QwGacTSMSf8aQ22isg1aErlhk4CMjOrUtRvwZ00pmz8l1UDwnHaBQQ9/Wkk3cTNkV6kky9+L
iC5El2bUmbQUrZ7b2SyCg2mMxV050+y5zdCK00KZQUwzpRFokWSWwy1Y5fgGTUCNfpy+9S9GCIak
QJvk25Jk+8JSs1c07j9pRTcOhdMWfotGufY0vdJ+IEWSvyE4D/alVoPCG+uCin9C4K5F9n0/CUNd
xMfOU2bRSh2Dv5gPwMLMQ5YXKCGrQhTQAJIA0iNJbt+IsupFGs1kby7KEq9o+54G+XBUbi1h5Yeh
Ngxmja4Uj1U1z/dN2jPlq0i2X+UIAUBtlebW1Ox2m4BggLiFlfP9SBOpBeN6jG/NPJ+PRmspN6yo
bBunicm+2ETOfZeHzXUepw9tPYl13te1RZ+g2ksrMaFmWGvIwF+RaOgnurbil96ctL0SpdZ1AU+r
dpOw67w5HcFe2ZbpqbkGY6DSHb+sQ2lYNzgQniRF768seSB/Z+qTsp4Ms/ci+iQBjfTs/U5k6W6v
ye1W12lLRHhsrgWsFkDF0IvdTgWf69q5nG46K6tfQ8QP4Bu01Lmn40/cg32c/Env+yspjdtjZ1Rl
7zl1UT3S6mrm7jCPw4+wV+wrtTdm2Z0K2ixdHUVpztp3mlOYk1cV+pAdG4F6JbCyNEVzm46v3SxG
/BJS6rCVlW9y3UhvxioKXofc0tepPUKcQIq7y4dA7JV50rw+U8etaCQlZ1IBKIYLGzmQLaJCXWUl
jb0W3al+B3iFYwKaCPx2iyqskLWdY1UsmEnJXkejiCuvtHFIC9O4X2kSin0nrI0fqRrYD5FTOMzh
aOkDhSpBFlC1kchWCwiotpTpa8JKeJpFGX3Xgrn1Q7sckODWo/Y6EdT3LoUycTWGc30ahKbctaVN
y7/a22jolCLc2XmsPzqxjBdyCwPUz5RKqfm0dbifaK9fCaNIsIyxM6PwIxpGvlb2OmHXeqxGQA29
+JGn6qFpm3rVWeK7aFUfgTBTXroyEQebcvI1LGASTLGr9c0pUW3fMYdHuktPeb+uqaQ5IYmCqOSQ
ps/Y8mW2Rr2fJ9eMtJ+SAXuvsiu3bEL6JBtlJXBAQWxR8jJacW+kb0NY7zU9PzpWDHDT+SFlRO1M
JMX6LmkWzNoIoEveHTPlQU+xZGmUJ4tI14YRKkdwKZWEbmFnJRf2PqqHa6eoVrNOph94FxSiW6bv
MQu150o0e2p1SJHaHcXVI2fepg1NN5Gj22qIUY4HMA5rL4nCm8o4KdkCzYnWuv2mx9JVDrjPFKem
HdAwROuwSq4zbXgQwTNCJ1/u4jdleA5ylpQm+9n4muFnPtH1M8U/SrMC7kBaI3oykHeoMqYh1Wum
Kl/oVV7HBlBi9dSa15Z16POd2SIN0iJP48tJ6m9LHzBglqeu7MyVNEo+OJrKB330le0I9VS0Kuva
DxzJHzLkFWb4c+E95q2R+KB7ey9oAlJZbX/XOLPhW3auwKvovpd5HK1zi+adptnOODA3Uuj3tE00
89e5GbdZJG0zuKTOfNM6Tw3VyxZCje50q1ANvie9nLs0lRydWfpmt9UJtN4Tl68YNCKeMrIt3GSw
4Zgnsi69iQoVeUs9kqr5fIOIt/Yx/WvQyZITTDL7Ua6s24aqvxLjZSgiv8/AyerGMZfLe6T6B2NU
UOuXt0b80MPmsUFZplp+V0W6380gIkR46ApkjInw1BQWg6lRkJyja00NV3bQbeJIfTJq/TgN9prT
tOI1FXsMjn1LLXYFGJqgmHaVZHw3Rtly0VjekBhwtUZZ63G+RpJzrUzdNkWu3o4DtCuh/BAxoMt+
3JlV9VNp8lvZELukVvGQAyDaacLwgOUk27TJ6lMWFt+nZErhVCw24pWxHzL9njBzVwGy8pGIipd5
mpUViqw3DmxghPTBf7GEfBML5yakkpOKYm0gesHOTx5XtdT5AJvXAYGrDdrGr6Ki2RpOo2xGq0D+
NQf609DAU5HFxkIOPVXtWivNfagqsx/LlVjTzKu7iTrZjxPwhm9Ty7FbjAqa6UH50cQxiRCVc66w
gDgTskh+A7/Bmw09IupDjpiElXaQMpxqAajgzVbX9mMAg3+9dFVfN42KRlglgVI4jldYqQNYSORb
us7jfQlD1iuLOPOGOW3d3DA4QqBkZAHwHFMP9tagDa5VRzstVDJvzNqveZdvu8o5YgbdbEU05H5W
ZoOriSTawrLgRKsL42YMWmmNKdF3uRqco50pzlGf4gIN1IA+oKyb8aucO/aJx4kITew528tJuioC
Ua3kaW7cqLX0Iz+0+oYO0NnY+OjdaNxDtsFgS4UXRoU5eGUlW7etJmc3aHnpbi0bCi4ait8oAkUi
8gTGkh3k83rUQXzYY6y+JYh1/Vm37dSzq7792iAnEJuxitVVPKbFjrxwthsV0Xo57DDXmox525eK
+XVCwrCJwJ14YwesNoOKVLsh2qpbHlonDEmmZHAdudQf0zaNyDKUDtTQml/ajMxtyP9DdQaJo1Qj
AF8Lg9SvOhWhkIaOkuRToL4OBnIdUsxVsZe7qlqleoEXEBKNq5Ruv2uznAyfujF6MVmOXrUxUnxH
ruX8EFlC2XZhBMKY14PWr7Gax1Qe6ldEf1nu45GgoK9Vo2Yb1hqniVLGX9upETayEkXZp2lib8DY
kOFHGVOtaVYOb8e4pV04brMV/H8Q4box24+qlbfguIfiRPCtbPNa7VZWGJswJ2wtHD07nydoPOPU
GQRd8vgylFF86vMyFGuzKsJ9VI3lTxXu7iGQJjN2dXkeH6pKBj2Gzn4tUpX1pUBBhl5J8y28EUi5
XRkqT6UsmT8aC36Vq1oA7F2gZ+GP3lb1q86W0iPiYmkXcYW+H2reLqrBHIFj0kmHAgz6MeyE8xT3
or4RRqltZALbL6o56k8mJgNPIs2arxmMbUxd1RgUKvF1eihKJThAF2t2IpYtAgE971agmjTL1cJo
3rdx0r2CdnNemVgUVhqUtiqCk42egLxx27ybcIue2+oO3hCppzkIr4WcSWtbUsoruofgmFs1f1IW
MEQKtDp0z+WHXGm4d1Qakilbhww9VHJiuKY6OsUmqtgMBfCb0sVax444YPoItjp1R+lawtnER4OU
PaZDbb9WZoUEuh5aupOBJBGKFdmWNpTkzkHVfRwmMT5mUWkcegmsiguGSyk8I0vmXR8jxG1Hq/vW
RDEoEaQj8lfam9TDKNo4drNKWXYotZgOHH4DXxMykReURfM+abWa2wsqMH9Ky+57bWUzd7dpCFdx
F3Z308gdc0vvg+FVeac+YoZWfasNXaH/Uq67U9hqYs8OVNzWQCQPbDrf+LHFWyAH04MtwuJLmCgW
0PnEwpGG+4nXkv0hvkAz3ZSNbLudnDokGdu5f5RguF3DBpL2ND9wgKBTdBPgcOZaVtTkRVcicyvK
lutvaY7QetB+mV/tNpSOlDjtnSTNhua2UQo+G/2yr5vIu+S21PfpCB/L7YBz0Wuo9tltn47NmlRr
eluXSNCHqQm/NUOD1H/I42cJdc1dknOdnKtAOg2wzpFiIg40Gy14LjqVT5BAJ6DoRRrEk+D+7HNp
Sn6kZWqsJ6F3j6juqq1TReGVlmJWlCOH8QD0i0Nd4Wmzz0YFSamNDrVizz0Y5sKad4biuyPN1FNi
MQ0vLXeK+wbRJOTgjobMqdHVFy6j+abMzeLGLPuK+EyFmGm22aNTO8MxN5ToYKhm+sW2ympVtosM
dCiH9YAq8U4qMxzDOMUgEphLxxHDrqJ4ED/7uRbfu6p+FbEt03AgiUfZGNX7Ym5BUitSrETEsyqR
TF/l7ew5+rSkNLpOJayMTDn1GmcqjlQ+spAQ1Qq/yWELUN7RS5pWh7z21dHKLVfKNFibASLvr2G/
0KjksZIVaqgCyaQ66Y/CSGnujbOZ0hnzewA8WBT7sh2lAy1A8UGeLXg82KDAsxrA0C8IzXrWUMZF
sQlLOjSfB4lypFuQvof3r06BfojCtAnXqUimaWeJLLkOTbv/pupTKTwUgdGDBZ6zcEdDByMIi0Iu
oF7K0QPUY/gWVouf0pUjafU9omP7p8FJfzMm47AutbCDWtKPtrqPhr5S3DZIStj2EApYn7wHx1NG
w9pbYSA95Vg1hyvQaXaNqZXd2Fzy+8zYFz1MNPiO8lQfMwIcx2WuAuhpHTNxLQos11PYWqcu6/Wd
1NuLRnKcO6JHS8APStQ7MfVsGbZeFdfZdpvoKn21HUFeCLCLrkAnLvsbwsnpxnCy4WdrTPbbnGvm
fuB2/FjGXXzEJRg9b9rPpzbUkYBovXbTGHL1SOikr8MoljeDnmaKF5F02jkF534dj8ZplmYVTNFc
wUUJ4rx7Nc2+Zhvk4oSBkqUlt40FRNvrxqQiOFON0ufyrb+NTSqhPTYh4FWa9VyKrHxpgM5zF1TD
8gWcKkpbtQDmRJyO3wJNUm8mere3vIvTQxjogZurtr3BsjHhPytCYy/RasCRLbrJiZ/S5HfQxOrt
GOhsn+gm1pU+VfukScQjg8ubJOX25KWR0V6ZWg3zvY5bGgGtFEHKnGgsEVhK8aGPmZnFOGt+Gxoz
BcyZ7ksmTUwcX6ih9joHrXOkjfFbPMjqCRTTQBRestagoaUu/8++6lnMP95ZbTl4Sl/UCBzcmvWw
wcMwWsucU+DgJpX4SrNPZUo9W9hhu9OHPrhO7CZ709kjv5ddx0+Es+/cttyL33AQKfb0urY/qgCF
ddnpA4ktVLNeV2ImcanI/WuW2VZ0S8GcxAQLbOE0Y5wLd7qgq1CBKrdLDXUAKOvVXnto3dnT1+Ko
r2XKz9nVpWrf+0/9JwH726jnhU1J7ZaVqNzWGH4CjvuCQNlnLWzKK+eu8JN17/ZefgX/YW94gDE2
+XW+Dtfza7xONpc7Ds/kWr9/nLOKCVyNqTD4OMmROMrnCn0MtxHtO7af+fmVeRPvnP1wjYkLbQYX
i7xL8eBP7+KsaKJ0mlQgBr0NrqjTbGsPMZgr/OTur+rQ/3S8/H9l4f9DcEfZgrf7f2sLvR9fml9x
Xv/7l/5mbFv/pUJ/pTVZdhQNBCFF/v8BeqEs1OmVYOnB0sabyqL0+DdjW/0vywZhv8jtcHqlq5pl
9re00ILajU5t+XsyBUHYXv+OtPC8u1l3SJjQ9Gsa3I80FPZnlZJeL4doslKwR0ewyumufcCX+J7k
1ZamDaxKaSmcHoi5fOVCtw69xb/MVBo6gTYo6rt9FfUoQz8rEEWOM9nQTEs3iSTiB6xM1Pt8CSrs
JlE2nS5IOBJwhEvoYfRhTGqLcEQ3MVRJrcQ5hRWByjCOBAUZRiLFEsZA5uSPLKFNrgfRAXqkdjXV
Y9K5RlkYL9USEqVGXmzGJUwq1ICICf5GcBxzpbqPMXp6iUJb2dW60d6TkYw3HVH9tk8M/VTFA1tr
O9kzi1maYfOGCBVTd8SBaCXUVn00CR7WdMnWfhc36rENLVteMUH6h6otlUddt2YqyHF9wiYIQ7Z6
6jZB3ajAG2CCrS1tTLZYiUXPFUlxD8pXvjIp/ay7esltFnNnPGjSmK3lJMElJAzHK+AxSunFEw5u
bhSX6qnsrfq65XwiDnRKsVLNOr5qgDaS29CTfqPDHbidJDnbkYMPv4VjqFI8gUrBHbFp10IJxWqI
SSOOXak+MKx9Bw4bGy90hPi6FjkXGTXOVlabc2XH64m+z3zOvtP0VgFSbOrRC2bc55ROxLdSPIy+
kFWopNAekenqmYWmEZi71+WttsFEmcaf2Ood2TPseTZdjeyJG0RT4BdqBFpkaMQqG03NVXWQJlU3
KNx8xmdg49NGnof6NqExYV/h/LnvgybBEaGOj3VrBTuhK8GLmgXOzZhp4k2ta+QOQ5N0J3ix+gGK
q3oUYMo2oN7mfQcY48aQSL/0YSERvwal7A1Vm2bUDkznWaSztnX0PCw8bL2yL5aO+lYfLDxyilgd
r2Rqnb7Tm/mBhAaJ+7YxrxSlIx1ghwV+hmJootGXjGGIvVjtEHeqldB8XeeuQVaiGg03zxs79xNE
ZfzMpNJf+SDGLiu0cPIqeAP0rOsKBFw1kVZdode3kWLgWl7K471Wh9PXDsuaB9MCEOJqeQrM22wH
EnayqQgf3mN2P4TUiFy6WIKUElBeUzQ0qvrNBmt7JGCrg3WIu13A5wsb0DCRcTQnRS9ci+yr4wGS
AmKpgM1UIGxh7rNpDSj2yJBBl/htUtLo11LjUu+7WRogD/BHKMJpIngdiW8KMFCkzX+QnLIsX8vj
+q6XmK/N8GOILY1bZeZcaeT/TI88mdS9WeZiUjUrQ6au6cIQz5E8tGLXNnNC4ZzZlltbwqxq9nqz
SxNqlTRe3rBnliQ2pbRZxZqCO9Gc9mtVg/OgN2N4rIKox8sEBvAALDAMej/pLQk3qSAs4OqN1ghz
36isV7xQALVw6VUOkVJLDin7MXPWRjGg3FKtggRs1Ic/jKKX8EyZpewKcbT2tjQkleS0yKi6tWja
R1HWZPhSLRwkF2+z9qTEg+UNRQgPI+7aWlDUUq3vmRKJcAMm39DdaUC3A7086H7OgYyFDrWR7UDl
/KUgPzdQCorU7ZhFg75zGhtHuSQUe0Rz6GtTxSAuDTARGm6AOi3ipaCwT9EYZqcil427saxVZEdx
9jLMsEHAefXRE4CFxbqnztYZDOdyNYgpJVUiaonyOTsz+Tba+4AOkT84DXZeusIJ5AM2USWx9ZTG
+XWS5tXXRNgacL1Us12JQuePCgu6dWHI9S00Ma4Ldlq+RSlGa3zUEa2M3acaBgyBQzXDEluBf1pw
giDLN8Flm8vZFDVLjlvVmy8V3ly5W8ICfMW0DctBMPz0/FiUlz2MeeKBOLzJc3o+c/LlEK4LyHcd
e0HslO1LhK+yb8UhdQ9qXSSDjKH9qgqRPKh6UFyreindCLvObpdDKnajZFRuUvjJD3B2Ukp+lebH
5ai+hhyfbE99L2TILHKTehqTdd+aQTNTuRdkALNifrQjJ34Y6tzaqFHd7TVbwXOzStQCap7M8uSe
yZXViYPs21BZ5evIC6dPbkxLCiSydIwts7zPmjrFOKFyxIovMbzNNa3FrsE0CCLpQnuUSeJtDIhG
ZICmbp68vJjzRy3OMrDl+EZdNfUwT1snrlIw2I1u+qUV2/uethP0WWNdzWRuSJyuNEeWDnQum7dd
NiXHQtHxx0ozcv9w5qtNC99Wvk0qwGxU48r5h1VMzg8u5MozW299ldYWZ0sAWWNX2gXyi9qxjBt0
gMbaCcz+BENmrn1pbMKdxHGCLiXMdoGcR2upcKpv4Azt7+YE9MXN9H78YXVRfN/zoU/CkLmNp62y
5dQJKNb0SbhJ5WDeoR6SH8IujK+KEqAv9f/0ayz19fMw2lSvK1o09kKRpP1chOND31lt60fwbej7
Ne3kEMbkvntFpOBwLEPzxqROHkPbjF/KYsCfSCuGUxDkxlvd59qtjpnavtESFF+Bon6fxjD6DtCu
Id+Rq+OLBQ/yIOLQyZfCWfsUQ9NvfSFp7ZYiuvyUKGECZzKCoOXKuSV/zYeuuq7ySs9dUWO/suH4
Gx6piravvVo3j8WM0uc2I/x7MLiqjh7XUCymOyauStEwLG6lthXUwcpZomAbyOKRZhCjhgmmqHeg
uTSMOrRBBUNt5Yp+IhGtYGYFQeptSOv+RONGvgMGZ44rIdsZK8CqHqIyHTGjLOu59BR1kA7BZNSe
bXHLZrJKXoEDyakgMTKdWpzAtiDPrXyFlSzl0LKV8+/NNHb3VdSrXO6wR148ErCnZ00rFi5XVsGd
+j2vwldFjgXvw9A4NLljOZuyGuBazFVnPhfv2ZkSmNN/s3ceS3IjSbd+IoxBiy2AVCWpyeYGRgmN
hFZPfz8U/2lmRWES05ztNWuzXtBIz4jwcHi4Hz9Hc/unqk3xVMHJE5NC0KiO30YEMhqv4jcr/ig5
lH/4Ne2pXmpCsPplb+A6nRVP6paiEf2S8FuJbOabZhhAzwwkwrRqmrPhSWM5fp2X2tMUVNE381dB
aqlNDf1ItWh+KlnZT+Wr7qmUpXOwuQtJG/3CkKrsvWOd243H8wskqWZZNuQjGo9nXgzi23kIJtiU
HFLxOn0PGVXWvr94nLz69Qa8JEx4iRrVFZ4LjMDRCYTHQ5zzq9j7dmpbDPijb5PaHFuAbqR1GTMA
zmnrWf4S56ZDOmybv54YBnQpz1FYEYRPCVMKIcjBCQL/4zJ7Ab2o1z7Iqtsf6vvukRf4Fh7rBe5M
sCrguMup0+XJZJUJ4x7G7ZkXsO4yXfJfzPupL3CDgi0Bw92jdFgqDraI0gf49uAry9hb4DX0OpQj
sBl/3LXhY7ILvmledmxTlwJ3Stlh42hfvKWe/5CnksQFBA2xSWA5Bj9EP9Qn49gftQMFU8Y3Ny29
8NLFErw2kEAb1IjNpf5wYWnBQCdt8HSo2h7w58HJETsG1f0m9SGN2M2fEn3jYrwcncCmpvAmhiWJ
uQ5xdSPlUNMB4vUEBK1uloGv1kWd9F172BTUfoF0XmwtEcS2FAKQuL4z3/VxiobQNV8PO3mn75A4
2ktefwPO1s/9/FHyty7K86IZD2HYMGQVcOYCDOXNL2ypPCbALxtQPdqMkFPW+8ouRwzk1y7+/1IN
pRqd2WyuxH8u1bz6Un8pxFrN//2tf5Ov2/+izkoZhCGdZXZgURv7Tb5OcZi6y1J0oYijXdZq1H8Z
/A3EyVCl1lR5GdP6d61GNf/FmdqAYFEwowL0j1igBMeE1kTmR6mA0R0Ygm3RS5TU0aSSdq/PnNIJ
YCBkl4ZbSseLbVn5SLy04sAa8DS/xpua2tTz6z1JqaahGRX5dRIXIJEgckCAxTggPXT655YYl4Dm
HsSsA1xBsGSi7xWpeexrDL9kwCja4GNcbwXGF+tR4OTnmycr4GKAcy2B8yJcjTPKF9Ucxv64Z1Ki
vzunh8gfXrU72Y9R3o0OzAWWnsNy3X+4PAxT2rE5dYuhL7G6FbaJPdqA+XzeJIeO+VuoBbcw3UIs
1k1s0DVQbEXj08487PPFpc086I25kK7mMsDAH6q5tX3CB+6XhYW/DJYzFeYx4WNqm1lhWhIWIs0z
1XdEfIY1s1vp/H0A9x9R3r6+a0IofGFP+KDWFa29cTkuEjmUXDVKIdQsTBlm5XnD01+asujokGwh
qsnHbKm/XnpGFyB2F+pJ7IMRXxSbZMp61fl1pG5xlixpzu+KvMmaMAQ9p0b0UPB4wdFDTa4sHmas
yZl2MFFWtJihVq0XevTZzCe/2IK/v3R6C3fg5UYgowdjCn7hZLGR1ki1+AGlF6wZd6jxns5zswl+
X9tEDWg5VHe6gSqFsImKMrb6oMBvqb6m2oJ3BH9RO76F7fPVX9kx9Y/Bm+zTdRdZWxyjtUyOLv+Z
1vLnFzd6UKQqzhQilJIGt5OqvunQSlDOw9vrZtZO7dKMcGoQvhVdOuH5Q9DfqFFLhdJ8bOBLjazu
pIfGP3Z8CxFOhLxQ24S6Zan4X64q1/UItg+cZES6xTJ/mJRwa9Qd0yjcSJBfBg0sgSKhV7EQHsrC
kY2ML49auXxHWgAT3yVly983DIiD65RJZ6c2ucNQDnlRx2Oj+nz9bMSZqKcrZeN1jLIgUI3c+vPd
qnSkLSGFjXzzs/R29Ks31ev4xnkArUhd7R0MNO0D6tB+cyu/2bD8MiAuaeFCQwHrvWWKszt2X/fn
kFKqj7bgbTm/DTreFuNS/vGrE/J2PopF102u+PtTdghFKN8xy1i2+8LfDcfstRIQsu+ozrs2ZOqs
Hh47Z8o3/GLVjqYyKWLx9nxqVV3aSUqlsYoRO0pnHC19UQ+bqeFsDUyuRAySpL/NiONs9P+LCEJk
rm9+vjPM5nWh/qjkh3DcoEVbt8MBMZlJ2iSyHBbn0mrBrsc+w1anVNJOgRJ965xswdbDNH/9jJQV
n194Mbm7hEJSeOG7xfe3SuOJVQWfF3ilJwM94OMoH+jG/EgODLA9brGRCOcFs9MSdJdvs2FohqUL
cRAa/wZ4iZ34lXErx0cbCH0EPuX6woRdfGFECEvA6ZsoqzCSlt/giEZrs9n1lrWrGcr53ywt8fjC
zZVe1ixkaGKf+R5/on6bFHsE5Xez7RyvWxLOyiJd4CPMI0+l2LKUW55bYgw6RI60if20/gIzO/Xe
rQfrugV0l3hLynBHid5g1s0gz11MzVX2igCtm26DlWTVAnN1SD9pC5eycPi60547Zm4IQ8roZul9
JW98/l4c/LJJFwaEg2d2jrpoE+NdbbDXivmDnic7IJ5+qzobN3V9LSYlL5IkUhbBVJL1WTZ2rKWX
buBDd+HO2PDiF1eFxWj0yHgoLnmDpT4/8TmZlUAfx9iXkVze55n8ulGA7UnxFgXF2q5RGlloevhA
vLiTeSvDbWL2MZDx/rU23wbBt6xEw0DWN4K1kJ08+fCSJWjQdZGl2IKHtVUWDKi04mHaufPAdx/l
lnH3gL5S1ZuPKCW+uX5pxE/uL4vw5stUKBQDysvnexhKwXAusiH2EWlFGNgNP5g3+S6HjiZ3lTeU
9RhI2ef7YnST+82a3nJAFyn0C+OCi5h21CHPgPHB075Nu8Jn9oaJPqhw6D0ydnW4vtg1f9G5ufA7
84gjW3q+VspCo2Qn+EuXvU0l66YbgwMIvf11K2vOcmlF2FHE/0yA3iwKLcP9QHG6RGZ5buZdA0z8
uqm1K3ZpStg/3CUC2IapSCk+xnl9n4OJ2LhkYrn31yEtn1tei/CAmMJ6AFpz/WqFVttb+7W2z3dd
5S40xoPPINiheqf+F9wjqydFlwY6WcToZV24B+AEW6esLOSe2zl162k4Tm20a7tgg31sdQNZFp9b
Qq6hCpAuM6OzMFlc7CK1kVmgEhlvHNH69l2YEIJUCD437xcfTz/ED6hJ7tFiCF45u4XJJ3vo4fOS
/so/XveLte1j36CNJZ1VgOM8d/SqTVHOC6LE72tEmaPas84Tstqyf92MmB49ucalHWFtigFYAN0M
Pu6Tx9hTCSPNeFTeMCc8fMtMV76rPULZ1+tW1+4XMZ9sljoWigOCbyDnM/do8XGLY9NlMibgqW2h
Rp6MG2zAa85xYUiEH57jEp2jmdUhJzfugtCQGFwauo1w8eRjYhDkkOAiI3uxWdjzw2osxH3miu9k
+qE8VQ+TV++73UgnBXgjzQbzVO/SV+3DmdTa9qRDDoXM1it18zcIj0fGSabKQfLEl+ok67yq6mHd
i88mbF6m1TWKa9hMrgeS811Fjx2Z7qZ7mHut3yPREx8IDqWnFInyZZhty+tivYEDoLDR546qA3oP
lLEKPcj86owqEugFZbOgtSR31zZRcArNYAzcHNnE2u9+lqfp83wb+cVx9JiZZk7nv+DtE1ozv3z/
72NTRJpGINFGmBVYVN6a9xLKdPsJlURXcgs//UxjwZvaG0Y+pj3QAwBAN8VhC2q36p8Xv0C45bok
DV1V8wvKRSqk+gYW+fpNWzbtP28qXJTPPXPuksmcIgzIN8Ehv+mPNfyD/0Xvafmh1+wImTsKuKo5
QTDr9/vhw0IIgozgzrpR3WT3j19XpIy/L5siL3t68RxJ05qx0GZe7jQgSEAqrTp6Smi513dO7Mn+
8g64O3niY8QWHyOtfK6sPDSx49d3wweGhYBLA4T7OTzyId2Iw6vh/sKYsCi5ODPJN+mkAcwOSnZ/
sOZ3mlpuvK+WGPDilMB3oW5i63REBHeLc6POxoQlaY36RQfpPzrxPk7Kw/lsu2dJPdUwAv/RNv62
KXhgEMugqQpsAl/cmR446+Gk/tXtFy7OBN3uLUJtkb3r/86NxJtkmI6R+MSb57q3z067uOLSBlVu
58ZDM80D0bCHNSJ+u9UuWb3E6t8Gl3bXpUMWcSyVec0KB+dtXTLzUG88Kf+DK/62IJybnkcIiadY
OP+UvfDYHNojaD6/OS1fEnMj3dlajnBgUg5UQWt6yjPtnH+IuxIuMs06bwSm1aSKLvW/j0lsmuUJ
z7G8WXYNEk3kxX2q7+EP7YE7plCwy/fZ4WyhQ7DxPKOzt3YHftsVblodtIzpL9/J7KR6kZenzLD7
yVuGV8ND40PQcEJlDb4h+Wslu5bmShvJwnrGdbHwJRRcxq+4QNn7XCV+ctfeLXMAEWxV4cl2mdTx
UvhptY1ItnWgwhPDjDMV3mFqHmoDXNe+H8rH63d8PXj93lIh/emRJ3UmCQNJN5xAVB2aKjic463A
v/otu9g4IcMxqr6swTEDwTyExwUhAyR0L2/iKFa3a6GAYioJORZZOB9Nm1KjKngsZWXzBaYgaHM2
vy2rCfCFDeFI5HCgcDRQ6EpOaNpb77LT7GPR+KgA97dc4zDvhrcQueSbeJT11dH7ZrZg6ScLH2pG
KiGiTpfV6QApMAem7Lo3rNYjDGpf/zYh3DBLp8OqVwRgYKryDVWdXZy61eeWKVQf3c19fVO/lo+Z
Z5wAbl23vXq5L0wLZyd1gxWEIZ/RFCq4R9UYbZfZBWYcq0m+zXvV+XnuwvBOsrrk63XLaydK74b6
MkplKIYJloMmssaypioHCjazPE3LpvtpTKU7tWtDxCFhjN9Y69pJXloUfGioCyeuZNZqTO1uCM8e
SOONt/XWooSLDdgzp5Sa8qbI4WFVvkbOt5iphGT+cn3zln9HzEvYMoiHaeHQMxe+oDKkIn1UG/Sl
5sKbii9FdlclH+IURePzuPEBWAtWtKUQwUBwEtiwsCZzyq3ZYrbaV81bOX2A8of30VZxfsuIEKp6
qbQCWAMSf+hhiKHt0Fcxt23D59Y84HIpwotpdJyzHeVYmc+hN1p/hc276+eyYUCEaCBUawVBkCV+
DBdV37wKth59G/tkCIkNOE85y2MOw9Ktz9ak3cs94Li42mptbdlRn39zUSk37UDHwfL8x6zWfl6e
tOjV9c3asiFEVjg9GgmuGSo2aXYTSQZTlgxy9PbGtV8345jgVp6K2cKW5RWCiG3EUjrkGrUQEjBk
vMBI+3+wGl3TDIA5iyjU4hoXWcrUdlQt4Q3zz2ngOva3oYdftP9x3chqEojS2d9WlsVeWCEFdIK4
JsAspev+pKa76uylP8qPi56ccq/8kKH2Afm8lRKtJmEW9XIwTgaLc4RdNNGK5+GvYxhcKJqy0f2Z
qdT+mMI1speDG+mQ7cL9Zu63+MCLQHdhVvBDqci0Tk80gs9Bz59klOavT1O4N8bN+F/x0a5e4QuL
glfaFZrnzFMmVFWUvQ1xA434wg1OkseU141KUcAvDubDxrlurVPwntY4z7qiYXXwondj4HaHxA9O
4cG5Lx8iw52O0eG6xbXc8PI8BUcaA6dRq1lJfKUObuc68pq691uaO6gVeF1QHMuZaXQjmI7X7a57
8MX+Cl9hpVB7hHJZafB+Bkvdn8pH5yE2EDKxMld1ybMoBsKddd3s1nKFj1hjK1VcAZEiFV6gPT0i
G9Lhv2Az3vIe4TtmynlmDshbUwP59XiPnHdp8m16lZ9kv3q0tWOT3RvxRiTdvJ3Ch62ZVZ2mPcvr
980H5W55In3rPaTZTyH9+22Y72r+8fchGmIhMDKHWaqGZTvTQT1I+ty87ewi9hC7LBiVK8PQN3pr
8K8f4obvGGI5Ri9D5m6yfLklZDqxq/jaUWuRVVNPnd9+OP+lym7m5Rv5+fqZamQ/wDuhBBB8hw/I
CH6ErCFLC1eHDccuN6ruq/UKWj9/mxDcxo5TBqWGKQHaOVHzSaBP2fXe7Gm78mD8hdLZ9Y1cS1Mv
zQnuEuWxGTpMNPhnZqeiQDsWevzaruW/oPr4cN3U6tf398pEjExXNyOQZz7yGurgZWZCeFk/lDZJ
8XU76x759w6K7Z+0nKbByfgwTkiID/X7uJDccKw8U/+gRePpurGtRYlfJWgV7ZhRTQAe+/gM279i
QFuW769b2fA7Eb7PwKpZpCGxRIdnUul+quamjPXyQ19+Xn/v2vITLtIJVMJmWEL5CvTogeVw8wCJ
hbj/k/Yz28VvN79yW/smfHQshgineMCcMT0YnbeUk/Szx2vJ098ZB037i8FPJi+2eu5bGyl+clLJ
SMIl7U+V0ptLFnnO/sezEmJEPcFpM2i4eWchlaXeQ5W34eBbixBCRFaQ8WsVi+gHxweg5ULve/gT
hwPhCxbRYIhDPJ6xlp1gMaEP8b6XgvuuNv8klppglW2wJQxsCw9Xpv1b2TljoouZampgmlK964sQ
uRieytmgGf82IWSq0tkcrBGQMCnjok2SH8KTc1ga9lvltdUTuTAkRAE5zAcDyVlSKLP9pMCMGeTF
n0TPCxNCMlrXGu+igbVkGTJN5RcHesI+qbe2bDUMXJgRwsBcZohUB8Szp+zIn2+16hCTkUXH+qBq
mzp2Wxsn+JlS2Az8a4QBpzbcxIYC2J7/5D5erEi48syISmfcHCdYeMOanZFv+dlqLLuwINz40g61
kMQo8WW5QBnmHiInt5t+XHfmrZ0SLj2MCEzlduwUbBLeXCPYsBWTt5YhpAJ6oVYgTpeEVdLhVlb8
gdwbZQr/+kLWzNBbog3pAG1hJuf5hwb2O0ZWc2pv7ZAc9dC+UeP2p17Mb66bWdsvhgUME0Az8o9i
tnEOJ9XoHHASfQp19vlNm40bC1kcR/xiMrynM+CqMmkhqra2QaiHegq286y/C5tuV07H2ihcBUf4
g6UYzC8hf2oiliFEyrKwzEGr2DEtfAXRrNfOzu4PLKC6yGAF6E7wd8/PJJwZKDZzCiEBckSBxTyn
9PN/s7Ac10V6kQ/x2Dcla+iK5pbKxc4ptgoTq+eBoDy4KRPqIfFJMBVFCTs3i5hi6aYzDDjOKYbC
RfKo5ChE/Ml6fhsTIv6QzRlCvRx+V30jNYNqfKMxtJbFMg7HtBWDePQahKDSlaHUKCkb1lshvbQ3
FWqbFmQPWnWXq+eNsL+2dcs4F3UFGTcQ72Qrwd86pTguWDc3jtPdrLzrnMalz7JhSVmiiHhrHIZd
oZFEQgMI03NHmCVazFpfkPi1h/GTedMxueZ457sAjb47C/TDQXe7O/M4HTV3K/tbfVw57KnMYnm9
ieCpXC9g18/pNAwenNrknPPtoncz7Z9eVxtPg9U36oU1EUFldSa0wxXWFm3L4Y21H3azPxwqr/66
dEtr5ozfRu+v++XqSf5e4ZO83sU96wazLqBzXnopueOGCRRKkmR8hsXS6yB0uW5s+ea8OMsLY8Il
MKwsq42Bs+Qye2X2ONkN/xv2tv69rW4zZX/d3FpIXwa0l8k2GMTEKJU48pwysMWXo+5eqXHixXr6
13UTax8nvhn4pW1b1gsARAPFx6BLZ0pSef3Z1ouvcC2N7lm2Nr5OTwn0i637bUgEPljWoIx6sVwD
V/tmvrfvGdVsfzkIOLhFJP586G/hjYJA/Vv0oUFxsfZVP/Udfwv+tn4rrCVqLitGR+f5lSx4FObG
Un1fVM0KP0ZXTx7cRYdK2cnHYNr4nK1FNthK/m1OTPzlYoSM2FrSpWF2I+VbO516bW/HkLeWG1F6
9TgvTAm5BnO+A2ommBrN9GSbuie1Xwtro+S2ZUS4BVBXwf2zbJ8NW5GchLCgv7PLaKMwtL5rMOfx
tpNJaYTvQWuHutKoJOZBZZ7A7T6cu/k1GFDvrKe7c6RvxJFVKJBjk6DBu/PULnnuFCGcNVDZsXXg
+igiBu6CnYmQOYzM2+jY3kNF9O763RNZ+56ea5cml9h2EbvKpEZ+Z2mZ6of+rpHvZU/jqQNA7Wjt
ooez7tXysUNd57+Rglvd3ovlCttbKYGR1ArpNRSqGdrHn1rWemRnKzc+LIOflDCT9m6CLGEbwSZS
QbxYuZDcF6FSQsuH9eC+BvQqvTlLzPwZN9puOqbnjfu36q+2hlSLCfkEefjzbT5HYT13skqeH7zv
pO+m/TX4oyauc2FjCeUXR9mOkTmZFTYs62tRP8Kl74/Oh+v+srIOaBY10B7Q6YI5Ee7dnI8MNMBZ
BwvVm3BsjoHVuGQdh+tWll8qBGraXFQoeIYy+yIKVEeJpeQorPC0b3cSIlKWNG/kCWsWTFlxDDDd
THGJtZbCTM8KT8jED5vmm6YwbWKd/3nwgGmB0VJtqehw9M+PI4bpUe4ljkOnYpDk39UY+iaUrGB3
K60tmNjauZgIWavMSywgfCHotoHexKWcZn4N8iG2HqrS9lJ52gjtq7sGn6jK6A7TGYbgxbqRG1Fu
SImPeOFfJhzxgCPC/9GG4MWlM/KuLLAhaT/kaXSD6c0/dy6+unAL67zu1Kdk+eKaQIKH+lGJgcL4
2RSd1xi9f93C6mH8tiCSzBS0olvFMVPKBgljJEr5ubBTuPmDeiNzWkk8YYT9eyniLImjRAXcryyl
bD+WcrZL+3dZk3mwOWxkgSuR+pkh4doHQV9CB2qnfiKNuzKOPbWE3W5Wb+X2Uz1urGotN3pmTXCz
AEaCHhl1aNXgftZJy9LKzUHEVif9CNxww9zqJjoMKqsURpbO/vN7OrRwu4UTa6vDjM/N63mAYxo5
YTiw/8S1Lywtv+TC80I1U+AdDFIgEG/rqN6ZyR98ZnSySQv2GWZSHREFcY6noI9iKfUNGoN+F9mv
u3Iu/RRNtesuvhoJLgwJm8bQf40SC54XJq2MeotjHXvHVjYu0prbwT8BswDfECrWgiOoVofunc5y
yrLyM9T1wjn0yqVhRtGvNKINL195WjGx/tucEHqaPpvHzmFE2YZh3kMlmmI/MDjHpk+ukCEEyu2g
pBufibVgcWlU2Mlx0vMpTejONedX+vwuCMZd1m9WANac/NKK4HpDMdl6DMUtV2re16/s+3lPO4sJ
pr3t64+NgaC3yd3aBLev+cmlXeEjmLfJYEQtW0qgRQubmyUf1V0CDRYKbrlP5pBBq36zNXa51pF/
It6ygcyQRohFBzNsgqqZ2FX7/fjNpg8xHmdUzQKGZGjr0pQv780t91k/ScLxL5ti6cGJGpo6y4S7
rsBpaCeW7adG1t6gADlt9HHWMKuX6xNLDkZuh6G0rG8JkSjJAf69Gc9+91cO5KD2JN+GEb7uj8io
bBV01ia3FqIMpllhUFvm4Z6HsUGRm86IYBVrgeggj3Brv3Y6d/TDowH04ew5uxS+2N4z3fMp11z9
FgWrvN2IpSubDQBBh+IMBnNZEZ9mFlXzZphSfoTUPtQ6IJ1Og7QDdY4f1yPd2jvhmSXhnaBCsaOm
ZZb5c9Xs4/hhsh8UFA7jLHB7p3Dr7nvYjntTRr0a9a7rxtWV+/PMuPN8r7U8lDoEe5AwZa8rWhzv
56/ax/IVvOF7E+Fq7XhmWAQmip3q9/dqi+oPkil76fQHAz+XP0QU/XV6Js/nkB9SRNbehHE6jWQv
wMWvL3jjWF8URVXEXWeDPDa2h13dhz+LWjkqUvHlupm1iijLsSzZgdPoJWP8ebA6tTWCJR4u0xyN
i25j69J3Y66i0f1lQwO32pef23Q3fCx1v9mqyKxdYTTWaGQAIl6YtwS/6qYxQGyUJ4h+AJ3h9+fH
5bUv7apvFs4MyvdTqHvG04TFVlhe2+VL04JXoR88yOCXAaCMxzBCCdh8cIY/qANdrs8ROih5ZA95
1i/yhilZfNtQWICke+vLtrEUERgZKlMNBzS7WOs7M9ePAUWnc7jhlWtVkmdrEfLfTu+Z2TZ49k6/
3MULd2rill8p1y9aIMvYYPg4QmO/BRVajT68uBF1ADuP8IOwi3aX21U6sT558pZ+erQnypW7+Lvm
1YetlvpKvgUv9UIdCbadz9iy2RcJahYjBqUufmGMjhs4JAgBY0bdoxw6Oxto6/VLuJKTPLMm5CSx
CW2gGSmpn4+ftfB2CM3THDCr20bedUNrPsJrj/YHayIbENy91suuDihy+V2deW0ZHJMsdVMGWf4n
M2L3E50/LWt7cuK6MSDntqahu4nzrDwoE4KJ122t7d3FksT3fhcPUZFZ5HP6PCLqWHhm9E1L4KIf
tmLFmk9cWhJcH/UE6J97nkfpUrwotenGyGwPCUsVOfbim50Rpa6vbeO4ROCVNSOOxSBH6jdt5krz
1ySq3VH7eN3I2of1clnLn1+4OkIpOkToHBYTx65T/ojH79cNbK1CuEuJEYVJg6KmbzGKPnSSO3f1
vqzmP5hLpBYHJn3piNNHFs5H62fkFlFq8rXH3pd3xV56CO+NnXNPs8tVj5CJ3SqnP1ja0hSin4Bl
cWKV3jicaQqv5VCzducsRXxKR5dyi3drNepSQVMZHCDNpAb//IzsTC4KpyIcJafwiLWdtkdJ5qNJ
TvnWZPxwmbmMSz//en15a66xKPagaMPIGcm6YDZlwiBJjdSvgtKteT7MW2jJtUI/fajfJoRvf5+F
zE53rGzp/oThvvGiPbNtv9ilEXOMbrbyt7U50mcmhSAYoB2tDTEfksFTb8JjIfmt4pVH442xG70B
GmSv9LrWLQ/NrSG5xrvre7p2GyA0W14MpOzAi57vKcol8fmcs6dmGdxHY/ZFCYYPWir9Qei4NCPc
6mwqs9bJln2tU1/vBhS+Za/qzsd/vhq4suBapgquauJqBnyygk4Rgu5eu5mDs2sO5U6JNqys9bK5
2SZsKsu9Zgj++abVOQPwqhbSf3ybPsw+rev7+B6hH7882m9RVJrfN1/bTfKd5SiE4vszq0JACSun
UYCOUJDgvi1g6PSH88DjBiKQ+mBbrvnmDzaTYAJ/GjAbxhGfrzIyE5QvZ1Y59h+B9rhlgoph9Ach
iwv9byPi2xzEUq2GBu/lUbuT1Pd1mcEUYm1439qnEv4buESXJwXp2vOVJIXSRuczRoB3v7aVY9n9
HIP+oIaIHqEO9QfbdmFMOKZKzWcjTzimTk33CGsenKb95ijBxsVdC4Y88TUF2l5DBrX+fE1lPiqT
0iRURhvG29UCaRKVmbfra1krKRiXVoR7q6SWFBoFz7Hgs/TYfSn3VMAS2+1vM4htD4OPGCxShF+H
I+4Owcnd0xDQ7vqPWH0TXv4I4YvdJW3ZlA0lBThm7pLS7Ro3NFzna/WZ1xmxGbkBE8FH1/kwId75
I367FaNX/IfPHWwFUIODnxObhHNqhfXZIieparPdRYV8OLeIQZtGmCxAktHtkD64vugnymDhtmMT
OuGF1w7cseCzrZ1Geiuz8yz6ZB2NvfU1eJXe2CAS0h2vnNPoTX766/a/ZgDjDBwCWdbEQ6h8o6e/
Vvd/9ltEl6ZtOskmv0U/jH7ktYhd71IvP51fJTfTn8zNP7MmeHbUEFujiuPWzfZ9ksgf5aI+b1zS
ldvzzIbg1zym0nBeygyNcsrM3M0Hc8PC5qYJXhtNsVqgI0+F9W7ZNO0jMj6U3pBOusnfbj0Qt9Yj
PNn6TuryFPVlP+1ibwjmDlFSlM6v+6S+7Pw1nxQSMO0M+XWgYYV/v/XnveIvrojm71Lp5G5KT4Vr
601zP/umV31ZlBUk5nbQV/BNhDKyB3uf7ZqTfcwfVV+33cnNDsmx9ur7YrMcuvISM2UTvkk05vif
IWwJejOA9np+bFTcoxrsIAPt7CMKhNc3Za2i/cyOsCklJAgM0GEnOcVHxXYDZk/Hd1HqpZT/RljN
GXO/iedv1UapefXIL9YnpKqopM3qsLw0mTf73knxqyKst6ocWzaEFKDo0QlIGoqLqHfJYcdIvbn1
hVnqJC986vcyxMf5Iu3EVDXLkI4dYhzFfpbdGG4H2W21k8G0uNdD5F8fKtmteebS2ILO9Ud53l8/
xrWVKou7gO+iEyimCHziBtgYED8vytI1ivAoWerWd2zt+lzaUJ9/svNzo1itvdQGDu0p3s1fs3if
eu1O85jvfMxMgAEbzrl2By4tCqHUOuu1gsw8lY8geZOWb3T1pzmrO33qN9a2BDPxFC8NLdt78Wqf
pCIo6o6lnUNUuYOaHnSOLHi9sZ61zJvhmN/HJATVFOkuRZ8tvsQ/zYh+uqvcLZkwQtcuGapd+9kb
/bgdS7aWJ8aSLlm2kjtuZAZy9833rJnv4qbYqhmsJRqXyxNiyWAbWVkv34ylZmDs051VnFrzxs6/
pvfaYfKznTGc6vSQTYfc2BRZ3roDYkRRa5LNlkPk0d+8lvWifZOpebdx47f2Uogp1mBlAEBYYx31
+6BCgaeq/GGed//ThRbJwecwCOx6ObLAAhahhPLbs/oHYxUmfMbaQtGtLl+Z514/nrvKnka8cYjy
W2Tb9/YWkGT1SH5bEJGxGVUWy0i4wJNV7ToI4fsk3sg0X8aIpYEPCBydDIO3rOBzDRqPZ8RQ4T0N
bXeExsBh8ii0pX272bFbNwVck77vyvO8NPN2MBRMxR/OH9CNfSj2xP0HhaYdg8pQjxz6z+V9tbHA
lUxsWeFvs0JwkhjiItvDbFafineK3wCsV99N034RC99W6nrp4M/NLX9+EQtzbYyk3MGcpP/Isk+x
+spJNngRnsi/n8fb5zaEgFS20HE6IAcAXyhRtWPgrh+8Jkez8dibjeRqrTPyFJDljOfDFHc7M01k
rzPVck9tLTraWa74po2qamlL/VupqMrObbIICcOZofWzOfefIfQId9Bb6EzZla1Xlc34Kamn2VPT
yYcLzA/Dwe9G5cEOQgcVSQVhV92SbnnRR6cwb62dIRlIoQ2d9TjqZnlT1FQIkz5NDmGOMGgRF/WN
oanVgVauieSooU+QA039UaoU+VVs2NPn6zFhpda2POGoD9Ejt+GGF3zdNM91Kmct7Iidd/65yJl0
B/2LdpQouFnvwep/ku/sM1J5g7tVrl/JE5/bFqKrqcONOEfVgp/TpDspmAbP0avofSNLxlGTcmNk
Vlo3fgD2H9/qVa64RW1Mt5ONrOmugj3hgLpLeNAZWTlc35YVh322K0IYQ102m+QQKi+wT6mb6PEj
wyq3Th3+83fksy0Qe9U00eKgHZ/YyoKbpVW/W+TzBh8hoPoQboqubaxL7FnDp2j1yJpC1lOAbxl7
yLTeVVvUM1tGhKRubPK+S9SFsFSP3Nx4aybvm+L19QMSRQjpMT7fOCGPQ0vYQXCAlUAwe4iPXQi4
xNwtD8sFhQd4+RbaLtRbP8n7KEd2CKQJfJxbfcH/8DPsRetsgZo+RaWLyCbNilXRbVrid3t2beXg
dJ7yzfrmhIca7XZ+SHwIEHj36vQ0aV4UvkZbPvTa++F2C+yy3FQhAOKzv3+KEACR/Bp1OXUYAzQU
71xJblofp+AvpICTqdzIWFZ6vcv2/zYmhI1ssDvoKxmmszPtfpzCN7mW3Giz45dTdtRCs3JHRX2N
WjlrbuIIcgXn43UP2FquEDwKOdPOBHy4NHl66/Vbw/5qQ8LT97lr2vNWlr1lTQgIUhw4vTRzzv3e
+Tb70afxHQ95j+42IvKZm7/LYZdUvkc39u76Mv9DkPx7p0WisKyEYVJdGCDjDCKnrqCwkOxzsnuz
eBwY+ZmO0rtwY29f5ljPTlestFW9Co1bzWrVLj85LTIuzda8ykpf6bkNIUrMVmP3Y8MAbnJ3/mLE
1ElCYp/yOnhcqiHMFW1t5HpY+r2RQsSQczmvrEV5APUTk+emdZx+ZI/RvtmbrgNb6SvzGO1ogF4/
vycE9ZVrKeJczTGZkmRRxxi88i4MHnrVV3fDe2ZIbh0vvVOYCTq7i2L2bro194kb7ze/sxvOayw7
cxGkoqjJZEaCcKHcz97pnuIqXx2G9gff3DuvrZ11MBBNzQ5bdLdraeZllBALTl05ZqYmYbhFVMKN
j/PR9LXX8TuQfrvA28pqtw542YaLZTq5mQ5aizW7+D6Fj2ct8pyt67hlQ4g6oTadkXrmszNH01tF
Hz4VRrrLjfJ03WtWngXPNk4INxV8k1UHwaFf1w1JZeyq9U2RvVWn79ftbFx0sdRUWVU0lIPFcszB
S6MPmv3puoGt8CU2BvWxnc+BvqzEh/6mZzwNPmLe0wtdaee1XzRUX7cgtRu7J+IMzmNanK3l4zTE
0QHMAaQLbzVF9WFD3LjdG+4g4j+mrBrrZiKm5N3XNIrcnhqPam/kOislnmehUlRm6VAfWpjQlo+P
fL6dexepZW0RIfbik9x5aLwbPyUTBMVWDX3rAptC5HAaHa6aho+P9Va9MfYAy71gr37SvOVzt5XA
qEsEvhIqRTlA3ZTGppBZp/qagUJKZTrDdqqrZ675hanT26lztRvIuxBe3Mt3ziGrvEXvOfWzw5Y6
8UbINIVYEgaxHUQFC++d6VUQze5Uaf+PtO9YklzHkv0impGgxJYydEZqsYGVyKIGCBKg+vrxuG/G
Ojs6rcLezK5vV1YhQQBH+nFPHKXOXI1v09rfyANu3aMrs9L2FRoJF2eoxBhCUS1cydM43RK7u/Xa
r6yKmnlVU4Hv6w7cSgpM+iVzlXfp35/8jb1cF2iYI0YKPVHoIixd7LM3GQyhlNnfF/mmA/pvb8K/
agYOZmNO04i9mDv61o2hW8T2m5uWuzriQD7+YaEbTeCLKUP52EXs4RYz/a1dXoUvhl2bpa2xvlj9
IOxW/4kqCemz+cffN3rjzK6BRZah/VFjtCOmQKqvXJ3swb8x1vENeOnfv+Xld/jiOAsAUw054sSc
zNuRH23CeagQnVxac/MPyFkm6DA0O735+9ZufcLLn39ZdiaV1VQtFGQW+pbLILMBXEbX6v9mov2r
tGgsJRXC9HDp2bED6Yc/fhDXSv6+lRvm4rqKgtlCzCDOuA3rIA5FS6OO2slErcRjO3e6ZShvfbgr
a7G0leeBBrBE4wfgenT6pbwf9C2M6Lc3jwLpApVlIB7+8exfjqfStMgniT3N86M5yogBPPT3r3Zr
hasL4FPlLZphBU8FO1HpWHa3wu+LSfsPl/JlE1enz3neCHoJpJys3w5Zndngf78t0nJrJ1fuosyr
YKjnHm3gVZ8gUblzzeUGmcatJa4O3TD/Jw8kADp3YutrcSupv/WxrvyDQMG4kAQfa9oNAFTLqB3C
RiNValKwhK5LFITToS0S60/vhR7wmre87veW6F/HdT2Oqmv0Gs2LwAjIbWF1MGTQYkZnmtMGlUl0
e+asi3hUHBvjhj/57knZGG8Ac/+Fuv96PFUC/GQgfUA5yV9jIn56C8fb/f9v9FzY7P61ypXToLQi
FOqiCKe8B6N8AglKzbd/f1PfBtw2tHodm4J+CIrH/25Vg4GqYfaxk2KLipT4h5chDx9UOKBZHStU
wW7ml99/PN/Ft8OoBsbh/31Jx9TdVNn2JfEiO1tMmD+aPRRHxmmKXHKh7zNyvUcVwz9Tw58OTj8B
O6dcOwmMgCW+6HpQVVgALQXdLb3Bb383QIYs98J+H/zHnMAqi3Ve0C7y6NnvtjXYVMr3v3/yW0tc
2RijCizOL1xPa/duYoC+5W1Eps//zSLQ4bMg6wI2gKvqRdN1hvSqBZkGimohZQZLacVI4jrj/8oO
2Jid/5+1Lqboi+V3Khn4Q44rVJXglEryJTSskP7KkWcA/nuBtxRTvFix2yZOHtdnDj7vW2wfl492
bbi//g6Xj/7ld+gkaGDWS7XGX7woN8yUE3cjZ+/R7PmNt3+5nv+5FHTqUVTGTPV1iiqWYhKQT8Wn
nUYd0gatZIgCzZkYF+84F+4vAvbr5O/H+W1mhXnAC60DaLy868yq7CaHiQblyyExo+GBpzXoVNcI
zikm+1uR1ncfExjPiwqsdxHnvbo8CFX7tWcOknCikqY4c8/K8i4I5fTn79v6zkl9Xejq5lQ5ZK6X
ADVornIQTJeDG1OHuze4z757cF9XubobumVd26zYzkTnOwsAXD5rBKg9u9EcI9/dDAANTQ8QR9fE
kv9+CQWI79j4D6NUDMrzLX+fzbgcY5kVaX1fPGKaMV6jOSEHflKXNDSaz/pcfQw61HfNh3Wr2vD9
10WTET4Et/W6uW6qEiBvBoIrgFBTn7cXa/r49wP81n04aAj+9xrX2ZuBagYEXbCGD4l5cDxe1Ezt
jIUE9GtO2kc8m2/kvt9Wgr8uefWVKwxucLpiyYtSwYXayn691Ld9SBAh99g5NzrF3z69r+tdeWEG
NqTBHHFJcxmVG4kQA0oIDSaAzbhKII1166l/f4v+9UmvXl+nidFg0gDXlSUXSjs7hmJ6bHWZBD6e
PNnYpwPqjci/3WK9tfTVe2RVbVsdwaetVMKdzKkfdQvxYA+D1+rGo7zEn9dW9OtXvXqUhuuCUpNM
ABd2rAohEzfuy0UBhruyqb5vuaW3WtZEhhMkNm7B2b8tkX1d/coH52VB8srCRqcoyC7wSrXGjfoH
CW1HTYJpkfKxAVTkRgbzDRocTurLc7kcwFc3tVaeqnyse5Hgc9P+0QahHjQZxNEABtTIJiAqcggB
t+cqARHz860S+/em8F936yorCPwm7ybu47mKMXJhcRy3T/xp83ercIkZ/3a2VzGlynsoUHrYpbkr
N/Zebdqt3tbpcAO/eWMz183w1mT9WgR4KCu7q8wqnNVzaav473u5tciVtRHUMgspPFQdEFQwBS5e
3i0PxFO3zNrFjPzlowVXZqZVzeDKi1m7SBCs8RDxx3nvR34mL1qJt2re324Lk9kWvLwJBqcrI8PY
5PeNxPMr4aBa/jOwq43V3ihG3VrkypxQ4Pt0IeB4ocGVaGtJ6PRLudbz30/oWzf3ZSuX3+LLmwLg
zgaxzSVaAUuL2ZCodG91H28tcWUumHBVJS8kw0sJrgJzeCnYcGMXt77VlWUg/lL6Hh+BhOvHJlW6
Nrd5pTkUWgAqYjcu9a39XJkB0c3WvF5czMysGDDoZ7qat4bkb61xZQRsrSoQ6WANvhpRzvNzmw83
wsfvow8YVJB42jbYzq6OnrM2qMWFaNi6G14cKJoWj35iZSsGugCaACDmlrjNt6f0ZcGri+DxctE+
ZqBjgJEy2a6nYKzvRnAd3HAU39arnS8LXV0HHljKHv+fo+i3axDar0bSJsaKSMC/6KfGEvwcz02m
IlTN85s5+rf7RHZuQnTRwajo1eEFU2+S6RII9MtjwHNEznVckvVWJfliZf7D5v1rmevosWwwg6su
Eeo/kkg/pmNXhOyfmZzlAmlq5uhWQ/ZyQH9b8cqcj60CDGUeMGsgggMo1A55435QNX0IdnsW9tsn
8GV7VyZdEnvOq9aAg7oTL8MPf1MmLB4jawnNX1ZSJTS+5d9vrXhl1qEx9d/30xZ3Yqyi1jBu3Mzv
Q5gvm7r8Cl/MbQudmnrK/9tPoUgauoibXNzL4OAgo0kuggjI8p9IjNLGHUj0go+bOKrvH/6XX+Lq
4YM4prRmiV+CZH6TksTa0MS6X36NSQ9uE77jx1tVq1tf9urlt2SmNWC54DSfg7hQ69Ngyte/O7Ib
j+66K7AYZS0Vm8FymbvRMi05OO2bPJSqffi/LXRl/pXorZUu2Eu93Nc1NN35Uetbk+DgMbs8pn97
bBcFzkuJFERGLiqMV1dFEVmatSrGuDY9UEX4dOPmxpyi9OcmveVau3zSw1kpQXiszAETMhhYy6Zl
7u97oofI9wMUdnN3DWsmWKREM2+93Cl2JQ+mTashZjrmUmxdbYozBZvRlkNcN534wHbeXLB0XPNx
n5sde1ktwp7x94tYW960QbMWFzbn1l4U4MUhjuoS4Y78brWklXZO4d0FQT4dezoGqTNbQWJAsRTH
oUOrdVaw2rDijwQmY69nJu0wyBWouIbKaUNFehtylsz56KQ3YqKC2ZGcu/ZgSwZ1YSPPXxujwHbM
Vte//GZi0CitZvlrKeRwsFAQOUJIpd8Wjd3e+Rh5aUJIp7QxsbT+WL1Sv7iFRdJicLxzW00D5EB5
ELQR9A3FK+eQSo+qJq+eBQZCH/RSDA914Cs/5LYBxIFEkiWjaRXwH1pK670ee9A5Tqxxf/pIcgmG
htYyk25OQ1obzpmAYjR1O9ZvzZH0RVhjoraJzIVLGbrQrQJLwiwT5uYr8PtQeSsKU0ZrIS5FQMtL
gFfHsGuv16yu7S6FLkf3aKjAeqwKTBaMDtiCQzVyflCm4Ryb0fDD2VnmInTw4iJ0rvpIS8Cx3dEi
EerhkHqSgxOZo8anNoDQ0BEdNFhIC+W+gzNS78FH323LhlfbqenEh+esY1aANW0Np6FZp0g7qx2b
tfluVAzZZTEUWWm4S1b27frICdWffjE6z1r24+u4NGss0exMS9yuMjK8tb+TTh8kTNVT6uSLdzdg
uGEKMfbq/JRGX78q0S132I38hPRoF7kFH5YwmJXe5V1ZP+OAmsxdkWCPle9Fsxl4d6D5KY52x/PE
Mn3j0C9suGsNS5+1XLxDZwRtkks9pkZnfjRtzjdKrdZDY0zzDuKmwUbbtNl0dbVsrHUAM7xd02wM
RoRdNp0j3RXNZbS5HTYFE9a5F2o4To1h7fFs2fOyVD2EprwZ4j/jUN1VrGaZHtkcWt6oUpA5+QkE
ovLEWbWNdqg5hxVq55mvRtAqoOGXWfWI0os3qG01B2CxxFIQX0EZGBB6fzO7ZD6COL7KGqdZU+J2
ACE2BkDilcNZ6rRAX3LqkMzuCijoaavdLN0kwtJthoxNykXgUfdxNzT+Ef+g3tTrSKKVucWhp8KO
h8bGtYQYGIicwTwccbXYIHLBVHVNOx4Rq6BR0Osg8Si3Nmbtupu6z8uDC+qc82iO83uwSv3g5Ya9
010pcEHQ0lJl3x1A3jGdx8HwEcNKN5qrws1m8Eo/SoaJC5Ct0gPP/GXOlraI52HelYTc9ZaXBqN6
YUrhEEH5DEzkwIY9aLkSzaBk55b3Nvk1s2DLnd+jhcyI6K0li5eaTadBsQNtWNoUC6QzAroBN+RG
2eAT7FRSrfPrZACECPJgstQ7s2vCix6RctaEB1vbHdNq7pHHzYnypy1h9m4YhtPcqmzsOzu0mZ8O
47IBFDZpMDoAWbMDse2XkpKsxiyWXr0itE2xGQbxs2+gQ2G78pO5M6gpiXlnBH6qap/GqiUsnFdw
WZfjM/Pcs1qGvQkl1BCzCCk01c+TAs509O9n2u2d1YvRirAgnlb/osWEsQlB3we+3gth76zSnNO6
J6nqxb4Kpoe86rb96IFpL7+rdfdq9s0GmuZBSJf2CAq1R1HP0Hljr8REh8HjBQx8A0o+QIBARSbD
whkPpvmwSGRrmrbhAki5PWszNTW5M0z6TlRx8ibHiTtnPK+kxgSurbel6j+Nwozp4G34yscoH8iS
mcUY8NicXVqHbc+W8ljmdfUEfGsdEt9U4Qxpiki67j31ByvsffvDISv8gUleWiWQyHueCgO1oAu5
LBAeng0ntFbrtQi0wA0aZJjDHTkVqCvNKp374GQ0Lkxad0ca+mt05x9+J4+qw947sD3BxNSoSgWY
O4lr9Ym2y5629G622B2kRd9WanixAPo8LHL7oVd0E/hrHyLRP05Ffx7AeBPJoReZmjsv8iw3M5cx
1BXqicxJiFnf5dTedS6LGRsSiphAFy0IcCbvIkTTOaFXQgW65NOvAjDqaB3qzFiqpyqv3rU379YL
WaHn1gd/CbKqoSrJ9Xro1/nZ7odjR7r7ZllEXJr45xqjh1s0gshrm32z2Hs5NPHoQi9EB0UyG/kd
BrWyOmefs4SYh+2gJze00EyFEEBCR+he9sqPQeJYRsKo06ktAacjbR+NngkdgJEkXBhHFFTe2qn9
aNYycuBJeyHvRSdAlQXWTqO2MYcP/sZGLW+0FxteOWHTmGjqIuzqivlZzDjnJpdV2HrrZ955ApTX
NBk783M0wbgZKAHxLCdiIA/J9XJwx5YcIQv8aJXNG0aAplh4bAxnWj4Mbd2HkO9IiwoUNX298Sc4
djCruN2wMxYb94tKGuPitKHl+D98Xh4WwzYjBd6GcDWLX2aBbo8P8U1j/rmupp2J2dBJresT7ZxL
AFfp0F0GC7fWBSFq7GkDlVVP2d2dOVDxq4Ey2u/co+0eQqkEkvDktceoZIQb0occPxGBmfyghiAZ
R2O3dvUaDZDZ+WicpU9qOEqgo5a0dOvdigHKHhekyoMHhQBho9euj3NjGtJee9DvMHodimBAM97K
95IC5SiC/GThh2pLZEj57jC+1O74MkeeKLKK1klXEVxjgStG+sx2lo2oW4g2154VdmVzmhRJaTce
+wkWlPcPizMmXWGdGrM9+xzzA2IGaY1rDn1EIaUU6cEe8AM2IPDWKGOzKjLYozqkA8UTJ2dLkKRo
yupU5BQUFEO5G9wm1WCUonIziHLHuEjqMsfjqURExIW1Y6wAtiub3Urzg1MHToiEAFDbpnw12yFC
lNCFpeGkxYqwtOnfBu2lGC9PqdeY0DFxf+V8iMpuif3VfuXlsKHriptjvlvmkjZT8WwbAyg4qiqp
LkXZcU2hlhsF0/KhKtBE59K4XzwvbQfviQryLPxchH4JHiySZ4NgyeL8QwyUOoZz4og/w4bJ3xYr
fuYueXEh+BX2Vo8+f2eFwcSL0J+DM9P+q2WvJ1W5wMSVTmqr4bGerIcWYZFhlHAV+bMvlveWnLwR
Gr7GcA4aeljB0oz6cbetgu6ARnMdLi79GOrxfnIKlM+dOEeaVMMSzhXZBJc2YlftF2Nawn5pl7A0
88fZbN7NsnRDyQgirdEB4pe95ws/r9a6NZADMTLdt9Q+F/kMXZNpRh+ZfFRVcHIb8UGHADxBNh/B
z1We3Z59MgGJWGchH4FVgVK7oHHZG2ce9PBpfbkNzDFEdP8Df5jxRYZ8fncxfycZXEHgtgfXXp/X
ot8aHRD/SswnTGJvoQlzZ4AHdRpxfa1j5zexaRRxRRD9LbASmhlJXWEJujRdVGtrN4L+OifQcxXO
mUuR0tbdUIf9AQdNVqz9FAcEi3dG/dma5U9J8ap9qp/BCPaas2UJvZbcraL5dMmwgly/h2JDEFOh
46DH53Tby6TOUOHUMS3Yr6QJuWEZYWNBV2ICal5ORTwY4AB2HFTEXWdHKgKiI8eEJMyyJ5UTbHqD
npa6zQqD7ytMJ+MzP2JYJbNHSF+TIYYwSOJ6IKeRAQ2XddyvQf9pDi6DWS1SpxSPrjDPTd63G9qU
vzuDFxEkkEWCoc3HyZe71W0elsH/BD73HrTkUc5oIo1uP7U5gLFGKJefswqS2fcexWR8QK4Ckts8
Y7zb4OFs+wKue7gMaQE0XOu4L8E53MPtaeE/tGYe23BeDcKu0bcYEgUvhSbRVk1eYkudOL78aMGV
Gfpe/bAANDI31h4RfeIyeuJet5nXIu4IR/ReHmfigGRihQnnlepDZk/pqAHSNJbXABN9MfStCNJj
XBbmRa3oE7lOSDersJ49iBIxjBVWm6YCuRh9pvBbqjHve0YfllaReDV7NCXn+pWCYRN/W78qD49h
WHciz5uwkjKql/URmux1NPXqvhPIw1dMCImpmJHxeKBNs6fYt2yYDQzyYAq7EU9I/B6k7Ycm4+GQ
92+1DW8PDE2x0NAocjBM9Jnlmk/9LDFdVSIK/uMpGus6j3Pan0Rpbx1eJnkwnOzZh0DJpQqsw679
xANIRtsOV28OCyIPlYHct7RDs6yyoARzUaHvxVifDYE/L46zu+6Ktn502yYRfIUwlBkWtDsKvw+7
/snDQJ05zU9T+VGZH9J6bOwlE0b3olSQCvTbdBmEgr643Yc5/ByqGh/PjcoJ6FviPJcaBMs+VAl1
KK03AkF4xcOAt6eyZTttACksQX7SyNASJzGdDPFEiwC3ZvlHZjAfOWgofsHeZba9bjlSDNN4NsZ8
U1TTzlXAbSC/OiDYgRXAbEFvxuPw6WDA16/LkIsOHYszJOLD3mxOjgBBgncozB9aksTUVqRm72Hs
19NgsaSWuKBDGZmkxvNAvi/fmoYldk52sq3Ba/SZIx2avCHJu4fCdA9IqlAVe7HWM5oIIeX5XZmL
JODAqS+wln3iIqxFOyOdXdAVOCBkMEhkQM8px0BEI97toT56hsRZg6LGunfgl2soE5ct0ox8uyjM
5RrGvqVjmutfK3xovQKe26x4dVCAMuHsKEN/gWc2vi304qKZ5mkB7owA/e3qktD35q6y7x2VGnYb
2vkY2xYUZLZW9azL9wbyGwEVSSWLdKnPloTp91JrdGMj/92iGO2uSFSdrehOVnN06h0N8Bd6jEDb
vA2pFDG1jWgOPi7TnoPJwgUcFBPEvbr8OXfuDBI8cPWq2sy1bQAX0kC9YbY2HAokjL0TbBcE46F2
Zugm+L+C6n5uRqgkNZsJNXgkiqe+MVM3LxKvlLtqPJnltJM22PJaf987/mFQOV7VuMRaqCd/AWgZ
twsA+h4E2PP76Han1ptehuCnbU9h75VJWTE7XAq94zD99tImdftM5bJlXnnvcudxydEWrPirRRDy
UJkU5ZpMCBsMVmOwUIN40Ng5HvS2FhFyV0cFh+do6g1BRlEHx0luV0Mlol3SdVq2LkiHwoWMyQxA
/2Alfv4UTJ+LzZPWeezct9V0Yrs+C++c690arIB5G8nAvKNRZp5T7gcTo6MdzKiYcB54MYKFPnCJ
oKpPbaiLCzlldgOYphnsfLffExwCK9o8Lh1MRI7PesRv3U7bQgPH1fzkqEBp4DhZebBxmWtp3xsT
qggoeMju0yNVVNlV6iIGL5seoqsrhlWnPZhvn4ZO7ybZpnIcDqLxI9DuhS4F/Cz4jajfCj1nPsuO
/hg9lN98W55Lq/vRmOKhl/P7ahWXXXQhMYwmokv1UAbuD9iDDcoWbWQxde/0Cr0JG+F+CdKFQSAo
rcs/xSJgxAkkDspmfBIWfthkcoyh43gkzNsEQXPA/0bc1BjHghvgizkGkm+GSSEChvNsxbk3DVDP
klB7PgZnTnJOJsvHeZR/7GaK0WqMepQQLD2f2JKnUrgJw+FVfQlnA3NfmnA8Y6J4FYmm2pVld+gl
iI1ZN8bcAydJ917zM8vLJ83HnzMD6UBQbCiqKlCdSeBpMZrwx54xz22+jQz0TqxKUEgkMZgH9poh
2MW9nBzEzv3W6dpjQ8lBLS6KfFPKG1zuzqOhKWcdtU0ZKu99sKCwtZYIsNFMbjBQxy6C31VUGJ8o
Zz0YtEkaOHtrmRM2IcOY7CQfbRCkYG2nOnQCbhUPxJZPVv27gh1BWpla+BsLA7hWuw+qn3eGQcIi
+CWJFaJ8eKTT2Rt90CHEYNkLuwkThMa93yL+dTQOnwQ6ZlWX9KJINcYhKg6X4drgRlPz45j7O06C
p9nvdwjEH137pbZAdVnnOxQo49ksEoc+rgGmejCV4vGNjYNduzGBBlxkiOkIovyXxhdpw+0tFc9g
QSigtiTPjq33gLNg3oPGLXN+5B55gqgUprARj2L42aj8i7mr935JjwgzNjbp3lzzwtBbxFBBuiP5
E8gPIkqLbTvaIe0pGh/JXKCyQTGt6TOYUp0wCGwGJeDAtUwLJPmc/yKdmxkBPjmwrbApkfIfe1Mk
g3Ugimy5EL8tnthsU5vQOWA/QX3o4zOqDZ2srRXYSbOSGCldOBj9hk1zyFuJk0Un0NBx6x6GlgOr
QieEjXwj8AK86tXRGlcHiuswO876YTA7ZlN74J061F6RcIUozEMhwd32ODNZCjgRFRr2Cy2zssqj
HK4S/2cDMZwVVIFrz6OB/M4RY5gwWTaSf6TfO0b4mwW6G8aWN0L9LA+e29nH6Kb5yyjUTpIi9VE0
NNxTZUBiuNzJ/qXlm9ZcttKA+5rnrbkMmVe2qcCbR1k/BDJYb6w5gJEnSIVL7r2pnJ8qaRxqOc7I
pdVvNhTbmQ190lPASgdNHuQy/AEzBIsXsz5BlhDRFTJmyN/+rkznxXa6B9+bHnOGbS/+dAf88RN4
XB5sELcHHf1pdNYDJl5B4DE/6yJtUfek/ik39aP2HtCTiHN+R/y3Bn6lH95dSyFzhyq31WzzHK7O
pkjQwWXq7CmCAhqA3884mvOCwSknA81ImrfNZun/aEZj6Rmh8MvIZSgjlJEH6Re/+SXGNWknkfj4
T8edwgkOIjBQy/pZMJLm7rsep40XnDxk15CKTUuYU8P/o9iLCT3iQMjQgyP2CgkBHhmZnGVtbu9Q
VkORfzOPXuZZekc9IxOyR4Xtzh2LH5i8CmujgjgvrlBXbSBpjLlR3W48b1lOJB9QSrpU3rt3Op9x
o7fdusYuNdJ62kzKiOf1vUTzqDI1+iyvtEI9y20zZP1bT9KNl7/5lO2WRu+rogorLUNT8AhkHFlV
/xxBHOpXBGV7f9MiHTcgMBGu7vzYFuvTCiWa0cNbrHYFVLYdscImPl00ajzvXKKV0Y+fgPzQGb4N
RUjoY0f5kuZSbaoKFsYES2kPTPmkN0FlhaZ9TxBT1wSTgfw4zI9+Dv7A6gfDUIJPx7AdXwoJgNv4
WCKBF/iwZbmzK9Qu6nvc7bBE9/0SgbQrDJd8bYmKerSOlR1rjTTGj51i04B6DaVGLlAOwJS4/eSg
9MPKeY9iRqgI/oH+kwNh4a1/uJgzowcEdG1/KBeA99aPK8eItcqTpoXuaW0rBBL9djbdzWifeXNu
/aepERkfXxnGv6XOwfRy4u6zK1DnEEU0ssw36MfkdxibtpI1h3j0Rf9cIrlF0al198H4Qlp5WkbU
u4ImblsgC1GJDX2xQZ8/A4ozGRBFl86UlaXaGeMYsarSIQB6IDEKHtg0HGULnwKmo4w1RQqVua0b
mI+Ncjek4pvaMx6YJ7KWYNa0GNA4a/nD1LZoBEyFGRJUE3pzgOGz0CFyUUJcrcQwWyvinbNH1TKx
uN65dCYoD2gv0hB9S20GE2nbaV+g/qxWt48a2T4xFyY7V84fIL+KbS2dmLfq2a6gfdoGyyGYF4XB
3drIBt9NygmJYlD/JnR57PV0KHwzGk0LlU25c612L9Crkuh0GO1vXbbQYGrSzsomVz92DX6B5iMX
PSwy8PnLU9AMyWKNJ1lXL207P8B8xnhZKBL1b3lb7dd8eihavRPCQmb7ucp+Q3Tz5CmGM6umzEX9
f1yrdPDMWBbowYGuB2FQuVdtkFGFZj3vcoT1fY3GSWC9AYFxN81NhlzwTlr0gEptaiPxMXsj7Bj0
cB1El5ibgBYNWKGBcE7BzxuNc74HnfrjXDZFli/DERJ96Cd7P71BoMlg/5kIiyy83g6Bm1J/lmpA
PctDLbHdVgTlr1ofdO4dzdWJwXh0KCcMSYo26+YRUGbjZZ6HS4W3CQu/OrvMz8jS7bwhT0F6E66j
2DFnSdpAJAw1OcvEwdjgiVKRW/ZPpEZVfbTw4wFCmClquEqQ5ca9/94O/XYpwMJrBbFf9GBXYsnQ
A59odt0Z9ZKkCTzY3E9hNLu8dV8mUacSWzfkHOazvFsWPyyq4K0aX6ZyTP1q3eh5zC7ufuJtJucp
ERY4X1rgEoifSheadbxKVkofTQsPbxnvPGS6xVimTS0iBsELExwxOcIana8dqsRkYw94SIOXmk79
W1FgYvDuyHKGY4ba7HTQFG0iazjVyxCW+b7t/bijQ2RKRAkEDCukzIpi3QVmeZ6dJkNQmEBcLGxQ
DaNLmQ4GjfoqPzBfp46FmtCK/py9yxW6SwXLSsFPHkUkR0SyEvaw8vm0zHjd/8XemS1XbqN5/lU6
fE83SXABJ7oqYg7Prn2X8oYhZSq57yBB8rnmDebF5ndsd1Va5UlNR9/OjcNKLTgESeDDf/smbpjT
UO3l896dok3tvDctrV9Uuw/wewxgTU5XXppN8iZyxSmsOatEfdOmwab0yIpsnTDOnQ2d+J4jwf0Y
rIPO02M3RWsnLvHE9vdk94GM2muTvJSqvLFSsbdMKuYy9e+HmcmJi6Mx0DPodOV+BG+Ybny/WvtV
ECr1SFYTrcI3DQYC22pwiCRrIowug5Mdu0PQFAXbrtY7TavbxOx45gk7VctNsTxWPl1PWIucNt8G
QwmXbt9Hpb3yRBy23XerTcOp8OEfm20/+1vBRu2PybEs1M7u49uhc7diLM9kZj4HQh+bsrryO22E
qenvaoBlX9GHs9RneOXPy2jYIzSDbQUaj6ydMXAPnHkXTM7enujd0cVf28GhGxQkUFwVx9oHWOgK
AInuqFNOBl6zEn6+yezxrAZLbk13PU7NLV1Hzq2l20LNh3aZXwS+3mTz/GDlLWqDaFtN4rLxED5B
8O9ZKM/Qtrw6TX5exZBGrrFTZRJOy5cEkspyXGr4J7eztiqlCXjO8xl49UY51Pa+3C6Wd67K4sm3
6Hc+ZkcSeY55UD7GiUewTmVfmMQhNtrbLQMinUluzLG6GLPgxhOKEqKf76KEI8bAuanK0q2XVTeZ
FOJQ+FSnYD24F5b62CVkfRkAt3XlHjNOUnqZ9Gp2vMuoBugLvIs0q8gA45GBrFlbo7XPzPS5CuYv
nabxAHlmoTZJxTHlRtSncvG3OlmJ0F3E45yZEJHzda6zN2Li7+1BDKHZdM/Wkk20rW7RpQfqKYsi
CoEpbkKjCPyzokjlGjTbCvPTQdJrH5dSQAgY1uVJVQl5BwbUptGhmu2jN8kjqt5nHrdr8M2jl6gb
zyB1yHCvCLqjxG+N5yofvjdu/BJHxYU3qH7lZKizO99daULIVl0lXydbP6Vl+86d6lb1wpR61a1P
r+asxJk6FU5DWJtt7I3Yeqma8aFRnO77wEMPUM0P+VhfxkWHqoAHFWygeE0dh3uYms3OLOpllyb6
ohJOd0lPQBbcZnpaSmMf6/zRLePbNldwR3G/SmrjZVpSj05kGXESenjHEtms5hE+UZsAhZX3aOTZ
IZmn7yCnwUpY5W2XQl10ubsGv2qZmKoBTLSqVWla+8VB2+GYEGqtQRFgjVKvuEPeairtci2CpcKN
oOJts9QXtQBdcpLlBoDleXACsJxKxusKb+jKGM03RUeBbVR4T9zjg9eYh2oRqA38IA7TFNrAGvqj
gxVg73PmnBr6yo9NdGlmxmF252WnmvyQwsB2k38dW0EZLm1mr/I8+AalBYruRxhNuuzQKkPuJxi0
le82NMGbQW9cdnmOoMbd3MrpwsoIXDc17jeJ8nWDYOl7LiCmHD8fVgtqiFXrKw7hFhR471d3iy0z
Tq2WvgyS6pll7UkLsg/q1Htgg7L2IlveArMrV9FSyw29jL4WXXYDKXlld+m80qU2946dnKmoAYuM
qniVZ8uNH3NNARhjm5dqYzUUpszptI+aaTf1vCcOh+pWmFCDnphXo1IZLjbnNij7lzz2CijT1N8s
WQfFLJEkJA7cUoyLdN2a8RWsZwnp3ZDTALlH84Fr1IeUqzzjq2LsruKyykNMSgYNq6KnRIAVghT4
SCay5yk279tZvjZxkIfLaID25Hl87kfaAaSkcIx6cRu5Ag7biNfjmDehbaLTiR3v1VzSB8vP8pAo
6TSMk5JOecKHGGFukARIwjny4tmpHNp9m9TapHbUzIlvh/YSvzeq78POGA5j1XZ8r/pm9P6lhQ9+
1dhQ6FVmBQCTYlhpm1Nk67sFpDGn1mkZX81G3pY2kd2Nx1vet10E20CYmy3RiLS8abSV5hzY34rI
YpiShgwjVJJR7ErEBofaTRyOKhx9/d4UK7skvGoxC/bDaHQPjuZhWCDcDtJCepumlnkjRns+KOX7
O9PweZgyw0cCEhOuPDHXL7I4lWpZrQ4mqalAjb2n33Oz1/RCsYod7dib0PK7ZV4bddB/yXu+5vnE
DuL2xkH6rd7mFo0jPTsxHockajY9AvdDMDjZzrWTR5nb5rXr1jYwLtsfFHCab+yBk8BSFemZNmIQ
PFoZpbuSombH+tc9qkoPZ9bSVuezn8g7Nflia7VN/NhbuQwXK8bs23N9WZcXoZOxDme6GG+yroqu
ZJJVYVra7rpN0fbEPZXR7Frpyioil/Wl4sxhzBYMsBwPWRbQP5eGevtEJeldF5XWNuLIilbIhQ5J
62VjiYGDUxdw9jJFfCD22zuOSAEfsD3BXUxteezMKeDt9+CLTL+96N2Jd6uRIGB9aWw5nFa7QRb5
kUXZPh+Spd5G0ukJthbWLh26eac729n1sUurecCfw9S71UXbdcmOXq7GRiVRuS8m+C8dTe6eqRNn
SdFPN10ztCG0QnvQJDGvvNkyN7NQBqV6AAgnh4Y2m3U0XSl/KNcTQrfnzO+siwFymVcduWaVGHID
w+A9eiyoh7ZWxmZGx8Jsqaq71MvYXS5WMJxntLre1eZS7HJK0y1TO/OYz/VV5lhvpuE1vJe1ptLk
6ZDejMxoEjjNpCkvurn1z1nKg3NKngYqAtal81nW7KmXPCd6epSJ9s5aJ2hZFQzV7CKvWw6jM1sO
MjUDzoH5hpPt2rVlGPp9bIzka+c48+Vs2s5N5qvhVjs+JQ3T4n2j3MvOxiWJ11JE8bvIYvvW1SJ9
QTmk8CjVrriRyihvOrzaHOx016/8Qc7OqnbcANLIcCCFT20A5ZLuDdvtz6K8oGmIqQoYjQlQ5G60
C1gs3XfqNirLxVkN5N9mPA5GvIORqp7a3FAswm62AbJR97bMfeLhE2RzSxHQXRZQagtsRkPFos2P
eWpmcChUDk+VHU/n6ZSW5xoTym4xKX4ZMylYmBSCSkqp/ItpJQmfEYH7pk+y5MYsT3eAnOwHzJ4J
x+0oAhMeZt53J570u6yJhV3z4vjw27xnL7mTQwHldPV8GFwiiVYRVjry+qt2WvZxh+IQoWGk7/Nl
yl51w22UVsTmEw8RSC89jCnm0LVOb7Ew7Jdmyvsz5fUWjIJXs3w0Y3snxcIv6GmGNzBtb7FCTWRi
hNiVK0BLGshLp9LGWZ9zqNnUkFe3MsDLB6QF0b62nc7rD65fZpfBNI2caq2g2reDMYFXa9duwnSg
F/1qLHOM/wu6uEdpTuWWvTJhAyiD7I3IEB+Bt50Df7FxuebGKCK5oD2wgED7PNDxOqtm6wHdUAz3
3OQRmaSWaOzdomYPNidI0f7Fc81HyxNk42Qmed5tbOXFbU9tTzB4IyXNIXHFA00h460PjpWOr6pq
zO+VmVKC2FaGoKa0lO9e1yyeTVgr32RXM9HirPtp6IMjzdVQm1VjIDh1naRkcokX/yyOtK632nJy
DnZFzCGf6UhuGztXj+ao+CSybZiqPor5KIiD42+aV4x9zrXzd5ok8AoIU/YX6DeG1w6AnPN341B4
1XTm81dNv7TlY4tkpd16to2IYCCWHxUzkdDAR53hDpvSGOJq3ZgGhl/JjVu5pt0UbP9lRVvCrCgI
Ei5TZ106HOIPg++r5QLZnPRpT2IEujgsXDOUiL0UN66vaifMXcSSN7BftXvTJnlvh7lTyOuFvkPb
1KyH+64UXbQv82riZWsziOEhMQ+dNEie8brx2xjUylohwQULc50iA6dTFv55X4lLWSs3CMk7zq+z
HLxkcZQfdqKeDjquy61pNsF3U8V9g2INp4EzaZYAEcztWSby9sJPAgT5BY0QOSsm4m4MIEBaNEV4
V5QV7Px0NPcJ++ZtnmdVuVftUJwH2s/Vxsmmsl5ZGgghJwN5zVEZrViRJIAm0hrMsHCs4cah4/3W
10up181Qmrsg6v2QkN/2KVsCDqxdkp1lRC9vFQT1WRCN8HK6nNauAzoa5LneodwiJymLiQqjhfmj
Qr6wSue5OHP6ZDn0c6ZvhJPKgzZqASJlJ7dWYUT7OK71Jso7dtiyzx8tdMK7qWR3Sf1K0DceuoEc
5viQw4aeWVMAgmkLMAUffk4U6CjraAi+T9Wojiao8o6jvREisZjgXvSCKFYlezQ2QDWtaG9YOeli
NutuF7RTvssLorG9GoChrwpj4ytPveW949BHqBzdm8g2rO2Sk0GQDPYEZSybTawIGbItTgtj3ARn
8zLkx0hn0QbgqborJ5aW0XTi0OlAHRPgtW2W0Ig8i/QXu2hRI9W2uRazO+3S0bNgq/sSUT8UoCFo
w5eBQ0iNNLdQjnuW+dq+Urkdf1v8tshWehi7B5NX7apBUyrDuoxZIHt7ODa+Wd9HneIUGzVpxw6R
mC8Va+TBXlIfZ0kOwavJEXnzy6Z4IYsM5iXiaqFepm09FjYCTM8NXryyF96mtqPq62gF8zqqzXzX
SkUTALcxQxriwIOmssve2zhIrqK27i9jx3ev7NzktSBCoyRsMKGqHssMnYvykqE6vQJtD344dw9L
Lhv0b7mnckiSGPSpT4V6dUozeyL/u2f6YozKaHFSCuOxa72NWTEIQIA6y43E51iYRW+28tC2dlTF
nF76gwcWeNerirCkwh2/kes/3RutaaKyd0a97Sq8APECIRHgUtjHtS0v4tEO4pUt/OVCLnMLoy7n
/NnKxv4WX6/fhYsfU97UHhvc3Gn/Cs1i/TwSm7Vz4lbTE2Tub9JAm0gadH7H6hhfFtTqj16ZwN/0
bvZFTEF2kw5Je+tCKJ4HtR7VqjNM5zqpA+NLXY028oskM2gVNXkWNi1VAdFbgGBvUeogt54oJshN
8e1vdJIbt1PVAyyibtlWgVSXfVe1d1afqDMEg8txTOlViTR5zs70mKdhW2a/25H//ev0P+L3+vp3
x0n/9//g66+I67s0TtSHL/9+kX7t6r7+rv7j9Gv/+LE//9Lfr5r36g6h77u6eG0+/uSffpG//8f4
61f1+qcvIM9SNd8M7918+94PhfptED7p6Sf/X7/5b++//ZX7uXn/2y+v38q0Wqe96tKv6pc/vnX4
9rdfaG2Fd+fffxzgj+9evpb84v8sXuP6tf/XX3l/7dXffjGE+6vlejZGJP3++z/IX3l2aNxsStOl
UaiJzamqO5Xww/JXaRF7iRSfbAsp7VMaeF8Pv33PMn91SEISgWvRzkGSVPLLf36oP92ff96vf6uG
8rpOK9VzGR/MVoSjB0IIk75DeLwEfXsxFv3oMYuCXILLF6vmefiuX2EGN/KQHoonvfWP6fN/uePA
vwz4wU8GX1eqvGDAUbRnI9p/6hlv3wW5Hf4w/39c6o+X9sHj5dmmRzFAo17Pd5kw64OvczCTAXIf
rqHwehYYH++huna6+PdH/k9P/I/DCPPkLfzBe8VA3ESaatCWwrHoKvVhoA47Qx6xTZ2qOze5Nsxh
nDde3y23pTHT6i63k2w5b2RpFaHoJxgBCJLq4Fpj5u0GC9wplGm6tIc+Q11xhROZPHKxjBniMk6I
abGU29gcZ7bb2YbZhji1cCtnHhje/ZCeikavRsA0WCgYQW1u3UjxjOfJtHO5Hds+SZV7Et7666ly
phPF5G2bmrbdQdt6wzoz0PJurZkqdayK/hB0g3i03LFfO7hAbjM/QfvXAqiJdRD47mPZ+NZVqU+l
glNH57Fa0uJ+nKBDZD95z1YbIZwQcmru6BbQnI1d7xw61GysW/g6NrYM4vFI6M3yHcofqc9o+nRm
ndqBRqlilkc7tcbXeCiDHumCplaq2MaDdWZO1d7s6+SbkZfTYwfyyu5kGRzWZdnce8R3nUcET6oV
omqOO306y/sobt13n5rnoh1MsZ7StPwaLGPShL1VFS/Sb6KwT3pxMBFG7B110pG1pkwAwFFOTGLw
LjPQ3E3nDZJeS3kTO5xRNHS5Luxpby/cKlrP9scJjeEBnZ1al1mcnCWV690LoPvbovHLXZUbXOfS
T5ykbP0SIaBgd4uteS2bqjiP6za6aic0g3Ezod1K83qa0c3l9JcyBktejMC+7wAMiA5FOqNQ7Ban
P/ecYrxw425eL6zIdxSCwZ3BnEJEBqJ5adTQb/NKoH5vpROgO4zY7yLVxkfXaZrDIEy15wn1HPav
2tmmCxbyuTbGEDTe2o6plOYqs4fxYnQjtH+2F7BT2mg67Hms9xM5OOGcT2R6zrAinSzBMu0k96+y
uBVHmbTpc7/UziWmreJFQU1Z29SeB2NTjW1LEe+gBCvS/J5WkO1VlFjyzrNmeroktij2ICnWtcsJ
9Zyly3qSUKG0T3TTGc305NC8rWnFYSrnaNs7lLoAfRhd8nHCdQF5ftckTfXgOOz1K9n7JbYHad3U
ahxpcp3BR0IAZfnRLTnDu5OXnehC8M2WzpTHsqxSGifWswedzlN6VvqCAin1gkeUkeWyEoZIH9HD
6jXauOqlptco6GkGAw9E+9VxGvE+RR3igN62UQgvo7VCbFRvHD1+74mWejE5Km/6JXDp8UkbrZhN
4LXMKuiriEPYdezX+sY3JoBMjX9oXdYpVC/9ltxh77pTdVuNUXCWGUAqk42YaGUFNQYib4IpWCWd
Li5YGaPrHsCtA2JrGsxFTe59z0koAk7W+LVkC4IaRxSdq9EwPDTVMnPeOLtb50PZs98WSfPYYGnz
ARpLywizVKSvakDBGesJ4XZBwHY3Cnx7Zht9zXottzL2kmeasCbXuTVVkISlByndoS47m1sPxSX5
hWqBC5nUiztUU3o2GSPrVon7E2oxn5F1yrGM8SKS4z2uANAqSLyKLPqjndgItKbYMZ5yurD16wBA
aQRyHhCQnsYx1yhP5VlWO9INjcZXl5ld8Z74VA0P9Iri7F3kbvuWJp7+Jk2/BmLJnNvMpDILhhpr
J6V+nB0iw6rPTaNcnsx6kZd5bymY1KGS88pxotIJHa/1r30HACT0zCmjMDMT56632uxcJGoe9lk+
uygCEZ9sFtc9pWxFr+gq1lMeGPdUGd5auXN5CUCsjgsK48M0a7MLPQQs98VC2faJ8//DBn/anYRP
ge3bZABKEpv+vMEP9ejOEf29V6ABaHNHmKFpOPx8q/3LMdxTiRR4Eh/phx2QFtdWolvG8BO8w4mN
WGT38xFOf+HDHiv8H0b44KNui3qYeocRjOplzOxzMWGqdRRoTLWKE/lJ6fDZ9XzIZJhtd7ST02hK
nPvtk+U9/fxqTp/2J1fjfii6xrqVIzZe0rOnqFg5+JTrZNxYy/jUjWo3CWRgaMs/GfSTi3I/5DGw
n3uL6E43yR+QNHnDVdunnzwI/1pz8bD98za5H2IYEhxXcwHYisQw2zrNudt2a0Xw4s+n77NRxJ8f
aRWVyBlnRjFVf2H9Zj/ljFzf/PdG+fDi4Abq2yhllAUjrzgAgObFJ8mxH3s8/f5y/jBfH4rhJHAW
0zRmKMdz+2hu2ps0Dut8Na2gKsMxhOoO5RsOBfkWk2H38+v77Hn4ELPAwb0eS2zXQIHLJs+xNlSf
Zat8dqNOb/UPhwvb0SJrCqbQ8Udg2btmEIgfP4v6+phN+y+z+GFxaLDcgGRzJaeIsbRfqQMUY8jh
HXR7jQTbIx0vO4KqfzKDvx0hfvYef1gnskZ0U7dwff1RrbPrkQriMnnWl20YH537DPL5rrqMJLLQ
tftJiNUnU/vx3NYVBgFZp6HTfvS+6SGOD4FFNbUqYxod/fxJ+euxiOE0AzKsOLP++TaOE3h14TOW
ZU3Iicb15NJQWnwSU/eXo9Cn3vJkYNroK/48Cohf7dc9LQX65Gaczmv6vUXOZ5fyIZTm90flh0E+
PvTtkgwe9MTKHTN1Oc3dTmX13hJOf7B665Ot96+viL2XvCSHrtgf1qlYGaPlBQxWAk3i7GmoHyzf
+SQm5i83E++fo3xYp7RXoMBB57SyYrCxBPzSHOQqRg7poI02g/QCndvu50+E/SFv5I95/OegH25W
NeraMQYGpb24DJvDch5si21MYMFWPxgb/FCv8X0m6QIRrejvtU70wfisAeln0/vhXiYsz6rt+Azj
NrnW34Ov9a3YZ2v7Wt5ll7z28323+yyv9WPQyr9c+Id3oSUIoejG02wHWYB5Q5lNiMOOZqdN4+I3
b5sLXdnepvFMOFfbpNsrDddwRE7j/uf34K8uXwbSd13pkLTxMZGrNYcsSEpWPbLLNhLl5FBVO0Qu
nzxef/XG/DjMh1n2LXQEngCvMTXIPef38RSUEz0Uk/nJMvOXy+mPQ32Y2wr50hTVXJFac9grrrFb
bQqkDmenqHF84+6WJu5EOYGB27f/vcn8sIUILSO3bhk6bSBVc0tsm26E0auKzc8H+qtd98dr/LBl
ODK1BrgCQk2l92U2sEfL4pOF9JMhPkZ9+VbhA++etsPAf0o1FqMpe/jtKv4/zvsLaCj2Cd61/zvU
e1tX3/73/6rS1x/B3n/83h94rxv86pMejRTQdgOb/+Uu/YH8et6vQL6ck8B9Lcgoh2/9J/Lr/0oC
HAiYTxIccZHS5fn4B/IrfuV79FIF8ICUZEP5LyG/1sfqkxh633OBmU0z8Gz04B+OIVKNHRoxO1+D
7CD9LGJBWoNeQi9thoNGjECMQprOL3TlKC7jPDhzCpuuUCON4z23W57mUeiLUabFGeW++mrl3XyP
AHradE1Np3Akm+ezbK1V1hkzIjFbgbUJ9CiJ14xhYxzGGNuryzfR9gCFoq3ob4fS706AZsrW31ie
uunK2jwowyCnQcdi04MOoiot3Z3l5YjavarYkicQH8qiENtp9GMyUzo/TAFrz1HruM4qcu35wpE5
bWEXF/K3NE3rQpYe2EYxune9AXTbBQONTeELd0ZJqmzoRW51Hyfaf40AhSDDY519karQWyPI+6eY
sAm9aprAIppgls5blwbLjEQW1XkTRVEYJWowwjmZmxoKHY0oaEh6cII4fltss9mISXlfS6Ez/O+u
0YdBHRWXp8Z7l5lw54dGlPMctlnWYA1TXf9WZ305bAgT8J+zyPT5raZrMXBVMtRD18B8D4NaZX47
Hu2qEu5bjlWQ7ua4AElyqRFcVbXrEeBMKC4Qp26pFSxB2pIfd8tjG8/tTSvsEpOMiRs9GgDIAju+
XOhlQQ6Y1V1AwqFnrTTSW1pio8GaiUi/8tNqvkianMyA1upD9DfsEc6M2SaOg8vUdk50dePvuHh/
bQrAriDx1UVKiAVBTT2CYhSl+75FvlwuyH+qWanDlJP4GCkfC1Jgz27ocYduPcZ+BpoFhI0HZy/B
YY5Lhj5CTOiic68ZHlTfuGGNE2nXWRgn5r4sEM411sb0OpT5CbbsKZEqVLojr4mwG2SZTYJRp+gT
Pk4RWzu/XNotjjac2X6EKMSzVfu9mvMRYK1MyjAVWpwVmpwh0yrm88po3H2XpdnTXAoiVGaU57kd
lDeGaxmHxJzYv8Q4ItDVE3bD1gyGi9TJ5AXBTeSrjMHiPPUuQHrUJn0Ydbg7+yKerpy4i4/gSM49
ang/PGFgoZVG+iKNxmGtmqI92J2DkHRAUrD1U9ItEuy2WELJ1NgFhUyukn5yMH1nbYF+ovH2Ziu6
74uGrxcyjy5So+uLcHHb6cwx7Gyj6lHfIzg5tUptqn4jS7u6x4MbbPzZEWc5dNRxQMhybJXsH3yh
lxtrGgkIsdz8rLOcZGi3HXDY7GylWyHDdGwkeLJBl2fWiOy0ZYA9Q9Wgno54Mle90HpbTy3CaFfp
bR+jH3BsVR21JvMrTolyyxTfMLIEVX9++rm6kzuwev4kZIukQ4WbvZpRhGooH9z2zuwgcnN7Sm76
dgzO5RicgkEyfjzXp88hgyE4zxurxt/Nye0ll3lFpNUpji7wkqe+7vRWU8nt4g75kulM/KCM0Bjm
WLXXNdFdt+TDVus4b4tbrWETfvtlb85SPEWFRz/qJCdZaVDq69R15rauI70j5oxltO1ikt8UeRfb
WLjLeRoQpbbCkYN63Z+HaQ9H29yXWkx7Oh7Ip7oup3s1xycA3vL0mTsYehtUWXCWgPMBFqYLC28n
lrDVAc2JE9HBgxhTeRc3sP9pUqUk85iRuDPpgbdpzQi9btkv5sM8uu4hbT37OLEIPFmFmX21xNTu
M3DgL1gJ3S9F6nSkTKq02OSWU6GQEbAX3GH/2nBr9winNTxPeVFcgaMGN1IamCYI0brWyG+eenRD
r3mJ0wbMXh1+n9FaFbd56TKjNCJA8mN2TDuP8fTUATzf9EGOV9vE8tRe5cRCNRstCxt810VrFdvO
EISxP0dXkdfoG69qcSMtmj/22/2gZ0nyVDtJPoROkE73TlQg0+L2JU+aevJKa2G/SEN3z85iLHtD
8kDlg0jPcj07D/lvmTk5gtkzHzL9wc/s5ojEnd4WggSQo6qT5FaTmrSWS9PeOaiZ/RWSKlRr3Wx3
IaB+dOUg2ntyeqJbyY5pkyczWLpnTepgiTiSB5sYT2RWTj9Xxxh1bRCaC+8I4Yzm3syQIcdYvxdQ
Aj5eT+mAErUeiJuoU3XIaG39LfcYD3HExGYzpWJjxuIkN7MFUri+Np0HOfBuzA01BfKfQb7Ssqk6
9slJVpd2KLTi3E4XPDkle2TeIb7WTT+96dYXIapirPamyVIdx/F0X+tMbup84R+drpH8J5lwZI38
ld/fI+jM01vdBkwB+wYdqJLIwziZtSjE/NHganmNY5e/pXvAj7456e8aYm64ZqtHt01UHPFNyzoX
tSZwpcL81Ko5M0JLmFO/lyU/gaNd2GFnCmJXxooW9VsClOiqSwZxvVXLNH0tbaOjVfYg7HMIEGfn
V2gmVrpmu4FYEE+yHQayymDRT2u3sZmI6Uigzzr0KaMwg1AMxnLBh1vu3FSlDauTGC49l+akKhEY
osakUNtyyc0vSxsPR8KuGnuVCX/kaqLcvzGqgA/XJhaX5zaLGyNilwQiV63/4Jq1fvZMbTymscq3
MTiAv0qJYGkPxeL7h04Y6dVAVh8nxVaol564FGc1Rr17x6RGpzwPvH56ZAO+pTX4NG8qoxpuygWt
WmvW/dqeNL1J2qC8RS4VvPti1m8VV/BtSrrlWqAzeFHdbN7FIw9lwc14SqdO7Wm5k+11YmPgxlUX
vSHAc1zM96Y4W/zCf2C1jZv1rGXJvhsJ+wBOnV02ua1YT2bLfdDlEt8Fvsyw8ajg0mFp/aJb2zjE
SuJgmJLR2pXDUDz2Xon4DP0p724S45I1SF0ryybLQkxUOJLSqMRBLhr/qsri6cHKmuBtYXb9VW36
/rkNCUMkVz5AAOMzT+xtia78aOlOX82TayJP4kejwW4eRxNp8aqyJ+MQTJkKCUlD+mcPuHnqoHLv
B3LYXPR/moLGXciEWRzyVEYBO9o3zjqLKGLKqWu2EEnYlvUQkXSBTascw6w362OcpubjULe4hbk0
faTawCaOZCkNx6yLbpxh8Q/xOMa7jIUbEavAUIDH1/6Olq79RgBDc+GPuTw5tJs+nKY0ela01PSo
jDGUI+tOex7t2IXm4+v4ayAL8eyhv+nX7LT+N+n1pwgPZZN00WBdvwiazLvwyia6KoyiuaaK8W/K
PGuP2rTmu0EGM246c2wOQifNk50t+blL/in87KkdHo+vJzEX13J4mZKZbgxV1hHVYFgVJk+HeuG+
rj15m+QmIYPCbY2LQaYlgXFW37/h2MvP58Lyw7E16o0xkGCINvz/kHdmyXEj2bYdkacBjv7zRYOI
YE+KlJL6gUlJCX3vaBxzeqN4E3srdG9VkZEUw27+3p+yskxLIgA4vDln77XFczE7tAHbeGmt7wjt
uwtppbz8BuxA73MAwGmTH+ZWMCkuxnw1dnn+XSARYC7JSU6N3fqhYXP0YuU8+HaM6rvIsZ09u5/g
JrLETJ+ZrPa2ZaYCLGdi3ay9XX+03MmmLDmrTJ5x17pxCTKjbbrdOLCPw1jAxroSK+mW62LGa5n6
TfYpq6rustHIq2SqAtA1cW1ATyAivUWoxsYInSMUMrVvc7wMqD7SS2Bw3doxTEFnlag1kTjOhZ0X
1nppJuu2LFiXmXrTUBuTf8DTXSDG8Mpt70POjObSvFywKj3zIckdqmZ1McVJv08VpEy/Lr4z3OP7
RtXI7MyxPEwlyx8S5OphZD8FHcDq+11iR+ohS0Zxj3V/+czS0W4NzbaQTN3ksTdthPtd3N11Di24
Wk3LQxSBn5DpLNd+vdQ7nbbGpqZpfh8pf7ySkvC2qkurlYd24MZqarmTix0/JktibIGWiGvGT2yt
etebXkzQhCjQEOMdoqiIb7NAio2TT2JfLKLajujG90VUqhtnIs168arlBSsAFKZaUICf9BfHsWUY
dTPnsHj0rtPe7H/SCl9+iEznh0ZU3peWANe1i3zaZZ5YtfaM2sIf+7+wWcTffDsu+E4z7wE1xLJ3
jAqIQZSX3UFHYsZOmLQHl057gQemb+7HBRH0LpZW8tNkAsjDOrCDr0XvFeXak156h1eEwZch88Y5
3ovke5b7KZvQrBjwF4ysyFYzsbgLhxSPtCiwwqsluc3tJfukdOk+5EjPwZ4stj1f6EpY+3k+Gohk
Vn+NQHke7aBAsMwiDh7FCMlR1ACB0VPWV7ERj+6agMX2Lh8YRDjXW3yJ2EJpG9Bzuq1IUbK26BmG
nb/MrPgiiPYUemsLNO9oz2Hnm1KD6WKaXZV242K7b8rR3xYBDuZVN6AjZk1S/TYBToL0JtU5O4yu
bR5NlD/XY+vIix4bMk0SNrXfTQt1+4awW04amhPobQaI+J4DMMKZePDqh/aXQwCkcnOlJ2jxca3L
T0pV+PM0ovody2ALtKjydop8+j8hry3YU3Vq3YB7Rw3gBgE+ojQa7C3cQkF61wDxdvSHYJXa4shG
gOYblgh3EAA7zT5jMnE2OrD6DPFTLg6TbyQ/saS4P2XuW/nasmAeeFEg79gMGReOU/X7umidQ8ku
4qsn6/hmzJp0D3+pD01AUUf9QIBYCjOC/XWgvHLRNUeEW7CkwVXEhqAiVRFTdFcYFATyrmpuZ0h4
98ijfHij1RJ9kz4zWKTV+DLTBsWQBkKcaUMHR99JLax6nYlo+Ivtnsf8G8RWtIr7aMm2oln856mg
1wDyK0+u/WkBtMIZcKJiK2UI2dhkwcXUNa7zPlYJgL5R/VDu4F3ykAOgXJqDJMbBWd2XU8PRmEgD
FlmvS65VFJEy46UmRMXG2IugxIBZqq68imVTP8vZjn8ahfJvKn+Qh6ZT8V2rmHHHyqyHtewr5W8c
80jRagwYf2000lC3W+k92F49h9rs6udKLP0TrTyU4nPa0z+uOEv+6Rm0hVYkYJs3aTbAoBlG24x2
dGc551WqdA+m+OW1cuIdjl5uPg2ax5gFVzI2rPpmtFX1EHdGqyCBOyif5gE/lT1U9RfL9uOdHhJy
oBYHXkqMaMfu8B8wMtM9pD3jOpdjhg86E8mVRoW+CYYm+GrMbnI7mT3Ucs7pj5OsnceA1UHI5H4B
/xiIcXgS5L5xWq6N4i+EuPJgsdd7SadKTesAf9wt+qfuyjed9FZN0tq5VprvnK5JP5kZrsQIaPhN
11bYmO0IulpZAEbyAf7ttOSccpSSjD0reVBgP7IV5mYvwmFm6/uR/eu18p0xQJaUioZPt8Rj5Enk
KZ3ur9LEjPcEq2Q3TloWmxYo2y6n/RavsKuNkMAE3g5qS9e2StPDhMRto7NiDjP8oCxf3XihJthP
1tRnnwPfaC/glrbOFiub+wlDQvWNTd5yaedlfmkOU7yrbemHuUZWiK3Suiydtr11BO5b3zNnYA1J
Wj5Z0Vhc2XPVASGVJub+frnGYaMOsajbbQuJhIWuTg8jpbvrIXH7L2VWuPumtqN7Qw3eBpdGS71E
v7BjSrBq9dlDtcgltJIMOjbkhr1ppv6fokG8RTu1uXagMd21ZgGdWGKg0NpVT6ybEyr7pv3cNSoH
eVtMbPm6eAE0mvf6p4+NKUairvCX86WEg9LFFRoyuF9T3b+gmFz2kSvtT50JBCqamfnRRuLqSLJ6
3lpG34ea4+MdXiBn1/RD8Ln0anvPFCl2iwYWDvlKVZ9qvJnbepLBvV78+I4ShQJJUIm9ZwJnyVJ/
Onq1zWxXicHZlvOU/LCcudu4s6rCFHUjOFUKFmZr2HhqEY2sl0E7X0EUwCewguoCK6Hcg7vRd5xc
6g2k9DYc+97bOgOzrGF2wyXMmIjqRZ//xQ48WNul393WRtDdFlI0sFxoPdkbnCfJxohq4EyFjkDT
cd3PTZKnD5bTBU9pOrtgFQL7M/ZOYK2mlu73FNL8rd9EWELzSOzsWudhZWIsYXuVQSav2BS4w4Sn
IZ4OQ1PxjRvo04zZVpfeoo17zg4VQqlez39Zdd4dlNUXnx2Bldo5QrVdiqh/ir6xXtAGcqpOI/Oh
rOLu+E1m922P6D6zEc5HgTOEkLGsL1LBIKrjo7nRjJNrm0UZmr9viAeB0p2CUpsH7HHN/MnPDbwd
9ZC20FjK5DrSiCGHSKb/1Sj639P5+KseKk5+Dz9iQBavOxjHVufvmx7/p4uPOvnqTdPj+J/8q99B
cwKdoucDvyah0DRoXPx3v8Oz/nBcuhWu5XjwN+hY/qffIc0/PNj3ksXfpqfhWK/6HY7zB2Yun+ZD
QIszcPmT/wOl+9s+puDve7aDdeyk4dbECpgG5aHt7EiwUx41tWLrW4Vzp3ONNLLjlNKf62Qe/+h/
hCH/udhJGzGzYK9ymnVD1JnlD2+EpJNDeuekBFlWG8dSzxjfZxldzXRYfixNoVd1j+X3WH3clamJ
e83um9XcsyMai+MBsxlphBRw5lP8NptXr/Duv37Qa+06D/69n+kf//krXY5XmB2uNB8VuLdQ+4lQ
LbMroEAkuzr8+BJvm5H/fhK+fHsJS9ppl/YW2XpFlH/G1qaAxqdZ++njP/9W/PDvP38cUq/vYKrS
iPNN64aykMMNJ0n/wEGgu2nMRYdD0P8YGiu49nLKeB9f8KRp9u8rnkrbRJ8rwc7bCUfXw0BGSWTd
aMC/IrXc1dh7tL/UcyOymH5Pwr9j48FWM7LX+kgbmxILsq2tQDq7OvRb+zlejHHTQRU+Iwv4zRM5
lc/4edOWXmu4+NE86362slvYDU8Jyv5ETc2+0Ql7ZsN8PPM4ju/xnZFunYx0SwPhnoXrhOwg0vsU
zwN2U6E3jUfJIHHz75xxoXgORFUkUzxtBy/RoY5pAerMLJ8+/hW/GcfypIFZRHxt+cDa5KgkK3a2
vQzHbjewCAIcPNWdySd9fyy7zvGfv/pcYhSPSY6iNyy9GZi960TEZJroYNPtP7gPI7BORjMbfGMA
yhPvSHsYlotsoKiJQEDABJswYjAn/3vifuerP8oo3nll5sknSbHeQPQO1zw3BopkRiJWUaz6cAJE
cV2BJd8bI1uejy/2/jMjWf3tM6PDqOkamE7YQhy6GBwzv/YEm75/9tdPbqVg5m4C2yHyw8jnuylJ
o69WRrzFmY/9/XHlBifvI8qgf5UJ1AUk8u7ONgCrd7JZrkB3mbuP7+DXGP3723ADltLXgwpap5+V
XsYMhhnocgCaAA97Rtnu+xTWk8HZ4PXTawmYBLi4NV72MREnMBPQMnZ1CW8HMCikrfLYqoq27iRy
jn6tH06pb6310jWHuB6DMz/33ddpOL/0YK8+AZAzlibIKNnWcdV8k/TsrsDcQ6b6+Gn85oH7J6Nl
qXzlNIMJSzjBXPtsCpsiw0rHIHw/xxACHeefXegovXj91N1amspkVQghcenHsgvkV11SJ+1yd374
J/eC+OPtJXzEErg0sFgFjhtdRnYQXbYxW4J0IB3hH11CntyF8hLpiLxLKHy5w4HyCgQ9w7V2DRDz
w8eX+M16Z59+A+mYaVsY1Dv83sb0FmrhjS8LmDc6Kb7to7peVFYEW8619SPd77773OfJhEm19rG2
qzW0XyfaBUGzrB0BVOSIOzZ7HZb1otLbRWvzaRomez/F/mCdyas1jzP/378qRJdvH74XAC4hLyXe
aw2Ohw5sdpcAC9gUwZBDv4Oe0I2xfWHEXhpW4MbvrLpR5ZnB9ZurW6d7BIta25Q6stvTiVFfRoBx
/D8yRThHJyvHm6IdtqWv+GmmcZ3qidDZ5Gye5fufkGWdfELKrsqYhoEXiqiHpJB4pV+tIXW6D0PV
NPmZiff93TQ7/bfPN7YgSWZaxft4sAiUnmh0pGXV3Y+xUe6Kmlr5x8PPOv7Bv79INFRvL1SDeDAh
zPSHkcS16C7jnBBnG3Iy3H6DvGMGQTQp5BBbVQ6cBNcVkorlqo8MqdEmTybNburHwkw+ZTmqn7Cj
8zhVtBAyYsJCeyxlmu5LT9E+v6TwULnWddXNafcnZcYFNqFftOYEOZUKqOccAt2VU7sZM8rPLUlE
81R89hfsUfkGMxbpYKsG9F2bolwiCit3t1U/T0he0szXA3lCtmXtKM8bdXvXtkHURGdG3PsvXf4K
3341LQvL76uEVuOBDlVy0eUq/zLWpJVju6vOvPF3Z35TypPpDL/74HRtl27pEOuDsrW4MGhN5f/s
Dk63cFSist4lVmxbQe6rgR52E6p94hnpx08luIyPx9Nv7uJ4cH0970c4KrHHxs7e6TG9EDVi3zIt
zGemnfdfw98cwEtWJzMhRlSBluKZR9jeVCPoNqtQxvOZ339idvjX+cP0jl/kq1cNuJtCba2bQy7g
Xd8O9pJU+cFyihFoVWL5A7o4F27WeFfA+fHvzCHVs78irzltORwFhg+qKOrHHFK4Ho8toZn4OQKQ
ye+bwU/SiE0yubUCm7ANGHFesCAekEPz04hlLb/F4AmBpZG2UctHBAt0K3eTbebpEPbDjDJundRl
RpYyBDMne0EENxnXRT4u6XfkENRiQ5EG2UDQCkCbYkJaA2ykuWupVrgzDO4Blde+Kbu43kdUgkhu
0kWePMx9b3beSgVG7Ottl4+t5YbKaKsJ0ZuRURZfOaYxw/YrxKAmawcADKLmfVMEVHy/iqDrLe8L
8VM2VO8pOyZKlBbd89QlAG9K3WVtzL4EDxg5xCZiSk9Vf9fR83CAPaG6j9orQT6w0WzyGH3idWCb
XXSzdPbY71U9GC7hXv6UW9e2C9Nn4fG9MBq2VrGwNq9HMxJI49N+k3h6eqojagG9cizvUrhtgzOA
PERn/NTqioL0xjC8tsP+2EFPnGi5jjYIUSYc5raH2Zs9a7xrvWZ2bgFPHhElCglK0GylbCLHXwVF
gXCCwMKhCFhlm5m+CKkEReXcW5UXzOVGAK2f+itk88KR1Kd7MVz7RgdheBugA6RxoSw3SRFGtO6S
XRiin6h+kkZKQtZlSrlXdBvJlGNfpemkSPDMuzJ7NvyhKh+9tGgQEc41sUvmuhl6B1ZgX9iJyft3
O87mG57IPE5rj1by9AO4lKYbgsfZUv2apiPG8kRmiSbnA1URgjxTuniIId0WCsBMmluFFxqtQ+4J
LPWxMggWyX2HIqCcAAXvmtHJ4+GT27VW6dwHhZvFQm/p4VMqRwGxdItRkZaZxCRk0LJCBNcf7L6b
A3Pts3Dl9a7oTcQS1zJG6QSApxN0HR/iwaRPsouCeel+Uh4R4Etoj1otxD+3A/27l6awRh8Ypsea
+zKqovDHLVwCL/kphjmJjc0iPG8ApYS0Te1UF6NR2za0b2Reb0kkSeSXsiaEFb1ooFl+Lml6+OJK
lOyFXxoxJEkKBcp3l/xT1Y+ZfddWTQ14JmtZSB/GIFbdX4UHXsBc1TmQgomaVt7qqxYpSI41um9l
jCLTh0HkIDFBw9XsO0XnRl+Wiv0SlEfmiOlgxR6cndDMa8ekdkF/hv63oUTfxgckPyVbqaWpDBMC
8igGuLppY9G6xHLaQAys3SBxgg2L0TBhK4+WoJMrSfNiaLac/lwDYDfwh8Z8zqxYFMZFStPAeiEq
acqjuzZtGQLbTit/Hra1X3lRt+paeCn1bpw8YdPkBRgh81BFWac/dfbcUc2be81Lv7eKbs5nYi6X
I6CQGLkB+unDkopcBCs5VMWQwRborVpb8Nc9l3aQXCzEZbsBde9wjRu/68ybeDKAnq7YQ4ANJwqW
KM5p1dtZH38mubsnn4IuemAX4Uwnj/yTdvYtztC51TrFzwKChW7hITtR8ghNziL3y08X7Y5hIZ3K
upWm4QjIqblAvBE2oB2O+pY2Tx1Ij7LW1ZCv6sKYa+p/oIN+AcgXELiIdjPbVY9FjO0esFRq0RHe
JLYryeDC/ItibOtkjhOZ62JMWv+qFBkM77UcONJ79Bdqu26PmZHKJBMqixvCkPRg2QnaJS3sChWK
cqjWrAciV7+XfEcN2RqZD98qmYupIN7JxJH/yUgsrfh07Bbd2jprsgkeqZSWio+b6rmrfyRZY+Ai
76a6owHJidbHKRI3CqljV/Q9MaWxyo6FsBQg7vD1qEuojiE1WdFDR0V9Bug2TeKEmAP6t5F6gs5A
lwXWksXJAg4QNHX0qXrA+YsfHjAdHKaADfxTDicCJlBgxZnY5zo7ykHoo9oWPvoio7umDROhJsoc
j3UQK3dKG8NyAz1561m0fZWvJsNA6LlH9dPTmQ9yp5r540HMsJpaI7N+xH053zIBRbPctFaddD9k
MVYpeAobosBF66Ymp44YW0yuMsdQBKeqoYeH67Uw68juDhRnoGARhG5RIwym6SViQe+/i1ZHyANJ
26E+x090TajE5pHnsj5uImm5OpDY6mklUXVV3ob32LS8eqmYeUludyvzRbZ+PNxkI8z7bSobsXye
mrIBPDvmvbHka7eqyIBZLWQHFHdpbfTNlyHqOj2uUNEWywv0AYKFV/xvUT+Zlk64nIaWKxGO5+4U
/zkB9TCf/Mnje0YzYfjqOe11HD12fR60AZwIaFJlqNCkeKRjFdIo/O1UjoM6uC5eqXGVCJG37aaL
lF6eeoc6ubNSLSqgarV4JCfZK1s3UclTNWKy24Uo0aClJpRAuUoRLnif/dRpJx6hYMNF9zAqoz97
Vy8MnjmhQIFC89hbI+Y5sHduPqf5vuRQpPrduKClOnh9Zmf5Jo8wZJHHhK5xui0Ts8rzNc+oQ3yF
BJyg1FXguS1GpwKuSP5nkvukq/akn3poo0azwVxHpyM1LrRKEqoUXeqm+tbmfKH2VuIY+qnQFUxK
BAG9f5+ZmryIdQWAMbifyyxAAlJZlcuCTXzmGBnQ0FBkovCh+WY+wirzIjJKCFoEO+xAjVszLpdg
2HBJNd8NpR2M3VbPyxJ8CnLDBqDKOACYCyw2CVqG/WIkRXIcwQ0I17xfovETqD85QpMwVG7eNGOe
FS8zpS06qAkbOQP8Q5up/qVtnGoI7hpohA2k4hKB0rVRE8kNnth0ogozMjKK4a502FWRAYoHgfiU
vnYGcGlGNYvb2s+JblurDgLDj0j7jn1F+PlsO/26WSApivsyA+wS3LdZa8oz1ZD3z6Tm6cnXcPMe
dVjZHKqjIK6kgwtT1mj3QMX0wdeAoD/eg/86Vf39TIqM5GQL7hEGNk0zJWYrNYuVJFgY2U2eLl9K
aSOXBzxm7BtloxzW02aUxjoFQnjR6ay9HwpPk/oAbRwjDLPBsfvy8c96/2hD0vfbX7Wwme8ZHC4s
e6N5EiW7knXP0TQ4c9u/ebzmyZHfD8wun2OH6ndAGoc12LI59IE1P2d9F+2yMhnSf3aM+gVaenXE
aZthLpym7ncBJQX0mimzfd/pnySsOT8/fljv3ww1sbcPyywFA76mshtRt9rmQQSBSZQR6+hEeM6s
znka3z8RYmd+ex1suGytVEGdsdPfLWLtty4yItSz47ky42+KTaxfby9hL5X2DJOtBE5C9aNyuge/
AQYap80Xe46Jedcgr2NVVGtatiBhGu/uHz3D0z5C10zDrJfGDZmdpu2ivPracdk4AgOOV8Kuz3V3
3h3YRnDauc2ifiGjvBJhFxfdZzHlzYPKVH2mov3r6P+3r5k/f9LBqibSdvOg4vlV0roNYie6tCcS
KlpB4cz1XJjvg2mjoQC2aiQekTLS/FJbZvzXx4/x3SFi4MV7+/7MJZicqtGCfbwXh+ziKBHjpdjF
bnGWM3Ecbu/c42mb1C4RupS+LUKrcch4Q5S77ShIbm1fubuZAyN4KZJMke7jdbFtTHpNfN8eM2g+
vsdfY+KdH+Ae3+2rT7qf2wmteUf2Qnk72azUWvrPFC3kunAR7C3K1UxWi4doxJ1CTn9iNwWp5GfJ
ZTozgf3mQTsnH8ps5J07mmUQ2pZyV112NOJNWXfvp+QafHyfv7vEybQiB5T+CPZFiHWmpyROzyZz
JvcqroB/fXyJ343XU37LjKAKQStTStnNzQ2CwWo79627IWXrW4oiYxN3oDcTXYFP77F4RNpdNtYs
knMdgePNvPMubfn2XSb0eOsRgVeYuzj7Y3sWW1niFCIdBtmCRUKoIPJjowYai9SMgN0NKci13hTh
LDBoRHXfnXnex2/knZ9y2n0mFVQhyZtF2HdyzDc6r8RGYk0gF8SoC7UeZuI3OJyo4czS9O66YQTy
ZAxFSTplhZNTgTBHcvm83n2YaqRKFb7+XR3b5+As5rG+/c6d/eI1vvpgcsNNfdrYUZiZdDEmtGQr
0x+/5ZYdanQNkNxwCrqCcy0682id2sjaFdTiS8Rfy5r/xl07eUVsgJFEmG6CdrP4c7VFhOV/i0QU
nJm8fvMCTtu7vrBdinREbnfKDtaFoZYrnGgIIQpak3GRE+Wb6vIMT+P9pQ7I1EkzYPD82J/dGVlN
Qh0l8kyyRzj8hSaJMCsycnuSMzrOpIHId1T8oC/yGM9c/F1dxRFw9XbUG/jFKkF2UohqxrmCnp6t
m7n7jKe4CYPCMlc1tl0Yj41Yf/yhv7/swUJ5e8FsXgDc1y5j26MHchGkGu/Nwl6/33x8gfcnK/b+
by9AE9ud9GgEIQANHZqD/TmLVIHi2nDPfJ7vD2L/VF/EMtoSe0ooe9DMn6KiCz1SDL1OuxtniFzE
hlT+DJ8Q5zkbz8Gh3v9C6bK+vSu8eqaoMzs+iFlQxLG1TZHE95qtmyv3i1KR+PqPHt+vhumrL1TP
buy2gtYmZUL/KRqFQ+28ib76nfbPIE7evxfvdHrLbao5uYvWqC47Eu2SFrmuChYeZz9ccjpzz4zt
38w2sLvePrTWGWcOFMIJnR4TZ8lxn9gQIjpI5ZlAd8O95k6Hi9TF/CNpZPvVM6m7IWkknOvkg+sX
2OaCGfU7Hs2Q8yxHxHrAqyvi4cyzeH8sefJkm0YEio/yAOPsZLf2Y9P401XXETY3U/YPkwbk4RRg
fY+oVkORTcQZ/cr7E5x3OuEr+nfwlZcgNOK5SzZOJrJna3KDZ4qLTcW8j3tu3VHlvf94VP1mp0QZ
6u2rWBZk1/ZsBaF2DHfXUn7d9JLI4UKTGYbkLDp4jZ0fIA9Ck9GBe+uxh9k0uJzBVi7VuQ3buw10
vGDHSePV6O6JfUNOIilQUqD+NC7yu0+5aFtEdX6PlYkcHFl9je3FXUtBCojdQL/++Am8P++5/ske
qtajN/S+GYRzx7q9tXu/KUPsyqBgPr7A+/Oe65/MENVA6TVC5xzS/WsIDiMdzHR8DaB2brcfX+I3
93C6p1cxlpII4VMYU3uNdtPikCwfUwE6d658/2uAbPz29QyOJSMaEhxaMnKUTEEyfWFpby2bvFp7
JNKGHVkywDDjryYM/t3Ht/X+Ggjm/e1VsbZiC4tqDihgF7YUqAnHDYIrryvwBLbdiI9R9asKBsGZ
5/ibC8qTC3qpVIaT0emTQitc/DalvCFjhqpcc+M6dYwmfskOUz6cw2X+5sGe9qFNvdTmknKoJZbL
3CqAWqRdLY+BSdbSSJWfBtm6yoEnR3Aw/tFT/bXbefWp4V0oC7Pk2IdcJoYyaOpdPccJKlxCjMlK
9PZOWs8X/izyM1uL33wBxnHYvrqiTWSNmhAkh1MbDVvpaFBuMeUbOeGu/Pim3p83AW+/vUTniKRw
DN6cPabiciiVvsA/V4TCqOxNYML6n52+PkM8+s3FTk92Y+2PyiQwLIxav3nQBJtvCSnyNqW5iGu8
7vM6MNP6zLbpdxc7fXiGr83SQgXqL2P0WGfO97GihtRXFp4x2S/rJaUZ/fFTfH8D4PxSxbx6Ubhm
MnMm/yE8tgaO9nXiWXQD2kORzT0O5nzmnt4fEKyYb9+WpxeCbarB26a0ijZORyCftGbv4NKcDT++
lePj+fuBxjkdc2MDOiDxm2IbZSURJokjb1NP/PdL+d9jy/ht8IB05MfJA3ffum//7/9+//bay/Hf
/9G/sgdsTBaSqABw+DgtIEz925th+X/AgKLTCfTKNMEVsSj+i0Xl/mGgu6IyBpTYhWFoyf+wqPw/
4OAHx8wAaVpQhdlR/g+8Gb9qlf8ZHK4dSJtrH0MN0Djw947fwavxDi6lMKSvsc5vm0P2El8myY3+
2gJBTddGSCCZjUHc3Bt778zAP6mmuK6EfQVSwyOaITAsWrBvr1zMWvPEuLJz24ENJQ57b6+WdX0n
99mZ1fPk+PrrWp6NfBxBsQvvwT3ZgCz0TPMGlsRKXyBvCcc92ae7bJVsz13p7SLGhUyCIawjR9Pj
WZqnJXuZN1OuK+envVOH8kLtqazt5d47s265p+ERXIeyacDQOILMfK769uEROggAqmhhS3ej90Mq
ZX4eg7a5ZaGhtIbnQ4BiNTA/1lbufDVrosOSSQhk7hmtSas5xgc2c/3Ta6r4YmlU0odgW9KbwTbm
P4WoIPAh6jnywLTvh0iKyCtz4xReedXKYdshN91PxVTdDKZWD80Qzw9lgQcWhj9bBFg+5b4boFTA
8seA6njjjwHV1CEZI/PCmRNFJ6+3UjLpLXGdHHc1DumUANm7oSg3OOvb57wzh0fHn5pL9lr9vFJx
Yh9ij/xIohWIaULKYW6cRLf4ChdSLPMi3w5VhhHYEsbtWMz+tVGM/m4ZGqKB3Lm6wK9QbUaVwaip
0zYrN10+HJ8goptmTcxRcm+Q2rwzShJyDY/wOQNz6r1v1DZ92SIH2E7NrdnUgTTuc5SP7UrRiL2C
mjOugXtxdJiM/pvVJ8Zedhb9XbxaMAWihH6lXx50kyLysouq3/kc+7+LyiCFUmC03XhzKr8GEUlL
5I5xyBtdJ1sHtHB32KUErt4u3aczClMvr5td49Tel1KbAx38yRcwXWbyJ3xPW3eSXLSdnY/uZzqO
0bPn6GZbdsOT1UY9UTvdUN34k2o/VXUzmps+M4wXqx6aJxWY+iBRaxwx5XyFC2GbSznrxyG20gtq
yS0pN0ED1cOK+xs3iqNbCRDl0hz1lKF1HUiKr9vSvyAfbSKwnWFrr3HCUAyloZnR9+9jeZiWfLgP
lCUvvWrWn+qlML55hV1/LnVO4DuEL33fF5CIbBrGoHOc0ppXi20s1qYofZS7uTvMW0oY7SWd9/Gi
UKIIc1GhMgqcFvFlgPG53hChG3uHYGnH5w5SyG1r0WslQLQCApsFTXmTJBA6Np1Zz5uo95395Fni
m5Gnk1ilxdATOjjVwOssEuFWUx4UKNVorgTQXRfq9r0giDLzQOp4SWVcetIab7GOgeTqZzIgUWQI
62KQVBFXk9NVICfaioKgG4+3bWIPtNfqMpBrntPgU8yS7v0QqDGMFyt7tuucRMzGa76QOKZJhK+q
aD23UMRmMdn5uikn9RXDuhrgXEzlsyJB8spj4wyXgqwSDbaPco/I5ic8iH6waqU5mBvc1TCEHE4v
QWi5dl0QcRlEX8k5yY1tVJFWQCsdIQSUjqH/grQoezFnB+uqHwXR90ZXGLu8VsJ9qeWTMx95OwlP
NvTHGu0WLt6wS4o03g8Ezl02qlq+w26x9yYVjgRsBUVRwnCl/8nXy3yDXsp8nJRmRZH5cjugyb3s
ksRTuywmLmebV15sYBNM259mbYDmMTnFiUuNKSdeNSTloV3AcdLRCh5bB2+4PyMyr8px30axi+B3
qoyVO/rl1xTFmrWTA9ipDUS6ISHYEPDV2igMPH5xnIOha7xAX5m9rR7YPSflylUw1FbYftV15gCL
8Qgx/gnkJXDwfpSltw04hjjrqCzyeySDzQ9TgktZjZ4/XVS1N1zMsiBkuSsGUlfIEhkAYydld70s
tfVn7/tq10XZAM1myuPLrPWDF1GITq00qowjLq03jmG7MvhsVWMPRzS1zIfJ9iVZzD6mdmmPwBun
FhAS8MeavIVa7Fua/KRyEYBprU0SK/YYrZf9gkDmQrnSuqx6Ge1zV5OkQLhxGw7RaB2U6f1/7s5r
SW7sWNevsl8ACnhzC6BsO7ajmRsE2ZyB9x5Pvz9wZsQqdKmwObo6RwopFGIMs9bCMrkyf1OKtqyV
4bdCsowPEUC8EGNhGQ+TFlIUolmFKjwFgTc9iIgpMhgr+xSUakmvzMuPYh1muzxXIaKkuYHkKcoD
/i6O9RgQsdd5e5q7s/BVgAaTlYvS90pTTM5A3zy2Ck4PvaL6TwNgp+dEhqJgq9CdH+CbtLtw8tXv
ci+BZx04fDKrbpxOn8qnEATxWwtU8bM/m7iDUHJKKyzz2Vpb2InD1H+SrfIhyaWc8v0ouH0ADURB
keaZnECwq7xo7/xwnB5LNHduEcCQIWJH1X70VfmDEYjNVg5l3vBRMPW7yBj1l24MtaMWxMP3RJBL
tM+65lmZFd/gWPWFLXiydR9YAt0VnZVzDItePXj8wtz2ABL+gatzcONnHbU6VROF13KQ/Bc1roqN
NcHKz0DL75uxLG5FvZs6BwlN/whxnA+Tc0QdtcnPPsQNQg/4hzS/W0jVoe0p+ltpqsuHpiikx3rU
/Q8m6Y3dV5XAkVn2+zJS8GrFYRtPY1pRdqhJJg7DlhWFrmwkyi6UjQDVxwi9UMXocTXBrxFvXbUc
XBGzosc097VdilGbY0xscTtPp+R7IvfDK9w+xMewTJeAKxfoVlATczKcG3PcJgvp96TwATVijIOM
oxg326iK6ITjtVjbvqf6b7pZJ6AddeMRvaFuJ4gDcCoLPamtBi4lp/AeC3bWGXzFyZLuAww6mMqC
1pKDzvpwJwbWuJGFIdlOQNZeYi7w1haa1NtBTJP2uSVh7hxhbsLRm6CWXOuaf0jkydy2vVC91JpZ
/IFZTvcSepPYbBKp0++NVixdrY7Graj78mtf4SGltiWCT6EwkZ4WUjIhTGZ6JsSbqVXv26rN9xgW
hTvOF+0DtVfhRqaj/d23+uw7KEXPzoveugnh+NrxIGG4U+QagnaSWd+ge4qNbQx9c4gq/y7Qu2KP
4ET3agaVRo/LMLA3T0c4yxYsFqcLFetgjIXOEWHFwid1rK0nTGjUexBbwj0tF3PDIpSeBo7xTwrJ
GE64avvZayLxecy6+DGSlQocZIeXplo2Pho/sSY5glF6N8GgTrdYPGmIaFrNs8kx8qg2guLUKFMd
RNPTv+XgqbjSsMhE71MKdDSF4vgzeGRaDBC8EXSL8MjssYc5oneWPqip37+mFVaPdlYEyNViTqLf
8k/7W9/M1dFBjw1LR+BzXwXRG1/8TO0esZY2vmpllz32aLYdVV9q78euQkcdaY7iLcFk7xXPPfDe
qVq2+zCv2ydwZ7rpmgBV3QmGwfeagk7sdopRUkcvJ44NI/wsN1qPUpmcjTdFjX6t09eod9DGquWb
GI0aqnVV9tIloGS3XN7tGy6r6RF/0OmQIEqfOa2g+oE9lIN209ZYEaIdMibbfkiH5wj7qH0me75b
9M0Mwi1aNBb70vwCTip+xV5IcQ0PhZiHCv5WdTA9tBtsaYilrSYPVrbrChEcXhRRQra7Asm9tAG4
p4J+3uPSCTw5jY+9F6Y3KbviDzOs87tKTAAtTJ7/YOWm/NhPTfGkIX2Uujn+RVgm6kG9mUJOEcUK
JW7l0voSINX6RfaDiaspV5mNUkXPtglFw2059A9pLnk3g4IuCYrE/rMkG822tCpkVOJKLr9pRu59
lPRB/ViLbfi10nJEWeqg/CA0tfWxElTldpxE5clk75GzRoH6PIaIBqWtHN9GWOvclVkc/C4ZJmgH
cjTtr6L1L9Uf/l+zNISlaVHc+jd1eDZNPPM0vPva5P9DXl/X+f98z//nuU3Oagx//uN/6z+I/0Kb
GpAOL07F4IVL+f4v/QfN/Bfbife1jATELGlNaejvGoNkzH+m4mioIW70pzZE/ZfToaz+i2KAopka
whG6roMH+4Uag6KdV6BolxFa13TLnEUoKHgsOiyYMVsFv7Fzs1Zp8s0ER2/6NvoIOj81JPy56naj
H2u3gIw0/6Gbcp89kcQDfexYN4IS3cBK0D+rQhEgmRb7AqosZqzUwgcRvkPwbZRrTf2KtKWs/daS
i6EHp+G+hYatL4hg/pLIb6QPaswTDKerPC2H33KcpHDgzanpk0pptbaJeYSQ8gZgJdmKUKAQ85GN
HOCn1/a70a8lBBu0DhNcNCr91qFrQhZBilJZN3Gi99aLCYoOg6Q44mWK9JZcPYgWdsUIlcEslj7F
ddVXaA/j/uLdpDpf54s0+5K7PSKYupvoBbW6KFVM/2hWIOjpEoPMfxW0oP7NLxVVRofQU197L9A6
WHK9kDr9CIvutsgmlFyKSANgDO9g+GB0asCNXPvlsBeBZeLhnGbtEZQ1tu42bQMVkWal0pE19ZH6
zTfUDgYLyRt0PDZSlPrqPqTfnnzMaUFZNwPKQ/I2tmQ5/IhR3JQepjhorI2YhB5KPBhh4/kAAJWf
VatdIj/0nKvAxQ3EFTd0zKpyZ5pSHW36rB2bRzVLOpXiOlqiZOE+6rFyGof6PjWTZHpQkqKIDhOC
iHRxOIJE8N2zx4ZPaSXfqhnpM8I7PZ/NF0sEXfuuzKrbPA111GEno7KOvQkNW/U0BbPykrf/n07b
k5Znj2ocYJUtSursZG6UI8bl6VSZz3mYV/ojuoA9jnYg0PAy7gOpTdxRwOJmJ2ZWgL2gPlt89Ajd
iU9jQtXhvo1SITnIeV0+jzkiRYeCCkTzqggoh23RuichV9WKme/L3kBdc5is8ZCpdW19G7vB6h1R
F1Tcoo2sVlxV1gXyoMGLqAdrotEdkL2sdNwULbR0fWPS4mNqclGDNQnQ8pzQIapegiEXeHp4SkCu
UZapvMmBId/5ieq/Uss2IfZlGcZ6eF3hLi82dfggU4jAqk1t5LcgqVPDUc2u+CNqPAjujZgqqQuI
VSt36MoZA+DmaCptMS0aY6f3ZoebXJ8GEZKqlTpB2Qlx4GjDIRkPY6OY6QY5deV3LjXWB/pgvXrf
9RlWW0NoQNnEsVIzD7DLqNyrBTyxja6k1YeuNPNwMxXCOP1eqpDsn4vJMvubpsXe3c6nzBvusagZ
SPiTFOUmpRhCEF9p1T01fo/PQqvPYHa4VoLvWF6jVDuhCocAogyQPsfspQZHoCrCMaSdeh2VyrHt
0w9owgIXs0QoihtINta3KsM+cBYPybriI0rYZX1bzPA9RYDQpCLq7HT1vF7NBHLfXo/xorPcUu5F
rC/pvGTdjRk1MfJSvGFVshwB9fKKWhNtutaXazcfDNWrPzZ+bNQ1d3AW/d4P9Ctd+s9B6/pCitAp
roZ648AcQToT47hKfArzLuEJSyOHwgMVY3znJbQdnVTjB2yVBJrOLplC1d8oclRqHzoy8noz+ogx
ummvlfUOtUAluC0ArgaIpgVW5WYy4mWd1PShY/rh1Lkmmtg5C9VjImV96mUHNcBWtwVL7XxXkRof
LZUeesFTppXWHyAWemNvSVT0dqUAQeZGtoqufh3TMk6O+Le3qO4KDcTrsRLT/ACkWJEcFcfZ18Er
rGQn67mO2aOUIOSfaD0YApkOq7mBXE+yOxiVhMX42CB0zjHYw0MY6nSnxCGUREuKI16pooh5oN6L
3kvX9vrzEKbTS6dDVt5peZzlex/Xe+9ZC5rvij4Wd23fJtB+Aq3UnCySfNWWJcS+N2MztINLCsui
JklBOLSJ00bhwUIqvJ+qJBNudBVtITuRDTTBxphzwrGEZkBKzxP7V6XOOtWGHhgYEJ/RE3GFCPbK
tjSburubsIqpPtQdDfabAqxi+9EDG1YeMh6m6o0I34lXcm1V1c2E6GX3hMO2pj8GkxdCJfBwad2H
yjRmL3nW+L4rm0IwzkyOetxwmquVQ0WoV9jNUxa9BhXehq8lla2Iv1PQUuxtUZu7D+p2jCiXcUxQ
N6WCc9s0yvBJGozCd+vGUP2tgRj6S1aprb9Bnn2Qj7FhTjBVTT309lmhjyLUwiAH4I/iKNWKI2h8
KGipOrGw0jhtG3dI8tHaml6bwYeNtbA/KppCNWXQVCO4E7OyLpweg4puU3VWa2xVj/IjvYlJsgt4
fOoHyfNi61EvOlzZwfTofxkG/1Kq+P+nRzYpHlnff84n7a/BuWnKn//A310q41+KhhsJnSrNBJVm
0G76K4NU9X/pM+zPwCvFQktmlh34O4M0/0V7lC6OSedIBmivktb9nUFKtKnQweSv5I8RZuef+4UM
8hyMgLrZLF9Gm0rUMXbhJy5a2wi8ZlIPF8GGBRnetZ5vfLSGJrgDYDZ+qFQh4vlfqx9MtbJWmunn
7dkfkfU5g4YELM59hbklfdIeQ3uKl5QZwgCbfhu8Lzo2bCF8npNv8eHPbtupGNiC1vI+ymJ8hhpb
EH9npz5YRPeIq24TN3JRk9yh1o207haWj7vmJHYxqoGCCMrTfPt3NIbeK32hL4iKOqY7uf1ORMHP
RYbUHf5QjsE+2Yx77fv1of4QLTjpN86fklfHz6CLCVUFMDooTxN01260Lb04kXKr4yl2+Jvl1K7k
UMDftLfCsXkU99Fdi8J76K70Hs+b+3/O98mPWHJExtbkJaHzI3o/gTnGnWuWtlF/a1EBuj7ey5Os
SfQ7RMT5lCX0SVQFkisUZHFI9B7N43AIj92nZl9szAfPlu3qLsKRY3896KVFizLWv2OyZ08Xrc9r
Jk5jqg0yqo30lTwDMwOhhlDR5SudyMuhsEHTZmsk+tjnoQz02EUxZQ2h1S9oD/XwCWLc2va4+LlM
WTVxTZpFCRfdW8X3Ej1p+VyNa+6w0q2deJO+1lsRBePQ1nbGEe2lm+It9VZ2vzTP1HK1mup8ACqy
ouLiez489IpyNLTnjenAt3HnXWm6xka3rV2y8bdrxnoXBooiLU95UdUMCZeo83BDYujUPhloheg8
Uvk2MFrMRF5CZLCvL5FlR3zehyehVHmxRjA8YYnoemdjeOt0rEp/p+2UTbELdtcj/dhMZ3NoGnT3
iaaoosRBvphDn+aOX0QY00e3kNuFN/lruqFUexff6d+N327pld2Ot+Ohe5U/JbueLbmyfBaXh46F
JGBKHT407XgKIYvVg7Syh9Bkq8Pk77betFO0b5GqQGbWeSlWtBZW4LILSC9d/x8BKXig7IGY9RJC
VyOi0JV9DW43fy5bstu2O+TUyXOjQiaAzl9k0q1JdpnZHae+21m1RU9FtNFZwARPPaT1J2P4GhVo
FJfZCl7rx3c9+RrLH7dkUupejeks2uV26+QY7G5FpzzWr98aRBI26KDZ8kP3B8l18nHY5G7yOKMx
grtxDSp+8ZsAbWFhKCoQ38VCr7I6APEMJyiqD55k7tjeOMPgRoYUA29U1AvWKEjvEBM/vspJyMUy
lLFcyMKUkCqPY1ukAXJPshrR5rJ7yZ2c+iC7M+N+5YBcbOk/5/sk7OKA9CfT6PuA1ZfwCO7CLxZc
5lz+NvlrBKgLgUAZmRyQVIJIVhaIEKs2S6EhrbajDjqQjxiYVG366SaxPl7f0PO3WawgiwiKImmq
gnTSArdTRlM9oJ9OoELxnzoxTGe7NBcdc/qHSYLDw6D/kvzjjx0FcIckE9kXjsYfx/RJFhYKY5eH
vUktJMkfw+geFtLKoN4vSMBeMtkld7Shi+LikNA8y+dABmufYmDC81Dbt533JdenI+iO11A2910c
7391IolJNEPiqJDeAaDgCbWFTxsDsyX5NSr1oxGEd2jeH0OzvBfNeCX1Ut99t/Nw8wI6mcTaCAIV
9Sx2fto7k8XbUF1Z64tkgLWOTgJ4JLps6HlTJTuPAPiB/7MsaWoU5p1uRFRWU5+aLx5W12fuwlAU
kZr1XPNWMGJdXF7+oJkZTmIYMXnyaw42n57sCt1sLcT85yezFevQmqQS8xqWTG/H+rRtg+Tt+jDe
b1kOQEnh3yxrUHaL+cKyI0sKOdEoOqNVEyqeW4f6rWqQb1iT2K7cg++icefrvKLIQRUDfNpy0qAc
9G3UyrZe9vetlwcOejQ7ATTBBp0lYSXau/nTJEPG+JJWhYpk1nJDtVYSyBaMFrtFeGooPyJyvxJh
BkGeH0SLEPOfn3yisFeUvKSPC6hP3xUHyP97fAId/rPJttmHbBs/Wvf5cdrDnX/Er8SuHset4si2
fJO9yve+GwpOtVtDAL7bBHTTwVFy95M0ooS6uNoMVKPbvpJo4U9UZOPkSUq/Y2Px9frSWZBVOBI1
zWBq4SarKkejuNzNo1JL2B/Mpcy+vTV132jobHi1S79Ve5K9PLPLWQ5JqUWAOlTwN3TgsvswK0wq
x+HaO+D99crvoVJAYRr+69ymPv8YGc4GvA94KCN05Fq5rTs86g7YyeU2/lFuuLUOazO9GnNxpStG
kE9lT0w688Pb4GrbducfjQ3279qOxsQ+OOa/embPw+SZQ6uNegcVgfNhJlLfqxFtAhuhCcqWv3ee
amvdZ8yvbLGpNtc/8vyXnd2058GWV3rXyE0aeQQzZfPo4eXoGfEL4iw7KTL+MIXmEQk6BFiMcmVn
vd+7Z4PUFpdhBSqywCSD96MVQxoQcVM1nf9uaIu9i+FeO6UlQ8tqFVvadjgOQKXtQShu67YgD1bz
zxVAABvB9pVPuHzU/dg6/JeKHCDFLmsp31CXjSBhsctT48ejLt2gbumoB4Bh23wrHNaSl/cHwjyb
P8MtdgYqlEFd68ymBRsY5CcsGhYLgr7XZ3R1WMvdAOs3ViqG1Wz7jUIFabgJ74yNapeHdJu9rr1V
Ly+Sn8Na7IQyZMhdSrhoQuTvqZa+XR/Pyt+/pAVloHBrrKh6vIPimylofpNFDtTrMS6fID+/zbIQ
BBICRJdGkG6bHcIndeNvJM/RcDy1fady+obajHL4L4Mu1n5ptVE9GiyIyjUfYUw7/qa5KW5KN+cJ
UjnjXvrwX0ZcXP0eUNAh0hmmxqVgD67qhEdMlBo7sSWnfpFvBPcXa1B/bTIIyBRs4EQs615dngCR
LRikAJ9lDB9rWd9o2fP1gb17iswHJHVpc87dyTTmrXeSAYhdGoboTLEGPd13cT3dWFW/05TiC5KF
QE8LbU2B6OKqPIm4uHaLSo8NqxU6CIC6dIjawURjMjdero/r4pFxEmVxZKRlPplQgrhlikfQsLaG
gZMovf2DILAWydFEkpV3dZESPRJ1rkyG0oFEyvHHG4RLV875iyM5CbJYeX7v9cOEWLDd+WlJJQR/
wa5TddTUh37lAFwLNX+6k8UQo3EixVho2bnCmQd5y6dYPwHfuj5tFy/lkxHNP+MkjIfwJihGwhQa
FR4oJQHyd7r+ZmIrFPXf8uJZKNaS6cvnlI6sNVAemTbIYtmVop/QwzM7O7mttv69fsy2wVb/Du+A
0128XWfnXFznJwEXKxCnL7ATlK7tURm3Ux3f4vD18fpEXvxeJyEW9xWShx1S04QAeXevReYxNnUn
1OWVFbiswP95EsH60Xkv8ixdMvo6MDZqlRKn/EM+ijwNeDEgnr7FwfKAo9Q2dunhr+UYl+fvZ9DF
YsReMMliCnzQqqqD+Drtcyfc+be89Q/V4xwRvsP16Vwd52JhinLfpQ28TNaI9Bl7XFzbrC0oBXc6
osyJUbl42+2KnblZibs21MXabKcaVQ6k+hiqssUkbT+XEUu32URPsl041HQfr0e8sHBMFR0RCgBs
CHUmzp3uQCUYobqUEoiOFuMpXdgXibrPsdq7HubSpoOYhjkSzyxF5n+ex5HHvDIQP0Rm8nZoHca2
N138FBH2dAA1OyWAk90aK+7CjXYWc7FuoimcBmxSRzuyTD/DwRkQCpiPQSuQzk6sV+ScS2tTz1Cb
tfUz77fFa2OmHMLH43XDXlmsn3bIRyQZGW7rNK60VR1IBygzquyYfGce+i0AaWuHBtE2uUP/ZmWy
5492LfpiFU2png4QQkZIVsgp78MpDQa7tLRR2nU063yHOhr8qX6wFMGZdCl+aeq+QaQZCa8Gk03w
Xys/6cIyoyqnU+vkVasYyzK+gEB0r/sAh+Q6cSrpLREr9GDXHrEXo1A1o+sOpksWFwetF08egqvl
aGNEbjqQDLQNfGNhA610zbLl0tqi1CiqOl7pQA4X+2YmYhq00tg3YZCA3xfFz/kUwDHTEKQNNa/e
D3Kn765/2AunA+VAnlqc9KaMu+v5JipUZHzEOag+RDOY002HNWX5S7WQsxiLm0SjW2bhY88cCrgC
yMHvWhsfvbp65ZFyDKP2Drbfp64oB1s0uk0sBZmjNoASr490XqHLFXw60sWDCKtwScqKdEROdtzh
xOyg7X74IfEpfr4e6eKcWoASVNmYk9/FTh3zsI2Ra+SQGH/vaOVIWCH+kwgWmYYsY962zA2VWXJ8
GIigkuBgwo1B9dqOv7TwKejL0L3oVUOCPl8YcesJ5igwXTOdDIA/rDpbF79dH8dakMXKwDp4gHvE
yii9T1F+Z/gywrdrhdX5ly4/vAIu3oL4qwKRWXwOUUZJ3yigKmLna0sSDDd8m4XvxtRy61qbXx8R
AGv44bR4JGn5Yk3aopzEnv3koXIdQvELKuxTV66+SwvsNIh8/m1qbCwVcw4yeanbmqnbFyu6R5c+
DLMFfgj2O4tsMWdtrhiRqBBhQFRNk7CBVqE08ia9PlsXBwJNmgop4s2c4ucDaQoguH2My4EUekfJ
bLYZ1mjXQ1waCaUkkPQasvggWxYhJh9cKSREWwniBzMcj7nnw3bSe/2XA9HVo6KsAMdXTErG54GS
Jm6CTmXK5F57QIT/NUrru6RSnn91PISBJQ+tHPAWqPzzMObke7VnsC+bIDlK47Av0cuN02SlS/5+
2s7DLJaYEepQkCzC4HDyHSDZpjXbRz0yVvrd75MawtDPoyiv0xpdtligAnW6OB/KdRN8Do3oo64E
37EZ2OI5kdmKxTNA/eXW0ey5+TPmUkYO76xuKBo+VFHCvkPtfQK8viYc9v62mYPoMD9MCe7gcgPB
FqvxHyZv8BpSe6POj0MFxVsanhBXL345FSKYAZNZYhuJHNbnayKjdqSlEcfoLJ6NUjDshmDjtStl
qveblSikoIZGcZ04i81ahCL87oni/UBR7gHbWqwgINDurq/vC3VS1jadKYk1zoNwOXM8ZptOGBT8
BYDKO9o2PFrO4Ohv7S2EATd0o5XJW0psEG0OyCE0gy7VH0jN0/eK6fu1lRUy1RxaI82t5GaFHW48
t7GbzZDYJAr3leNv196gF6bzLOz85yeFCtmffKH0CStXiZ2N7XZGu1yfywuLkBBgDsDXkCAv04Rx
6DtLUEBni+Nvmfl72Ji7QnoIQmulZHpxKLIsyaoGxow743wonZxp+BfwybzQv207WITDWkPi4lB+
hljiYrQWQZ6SywLd9sHRkPvUymesIBwLRc/rk/Y+XWA5qDpNUchVFv3Y88GIQ2iJo+YPtgxZEzT2
U5JqmzKstrVUuka25he2sJGbD/LzeIt1UFRjZVY+r6mxtDIwtHjvSIob4lhh3mmpNqYbQWnbW5Fm
92PXWxkV6W56NVvPifPqG2qjH5ETiZAqDob4U28qBTwGtCciHAJ68WucCJn5Tz73yQwtkoOs9DM9
VJgh1YSM0TaQp1dE9n7cYuc52/mkzMvhdHNgMpFHMiGGN+ENJUOECobsDsJtr7mU421kBxzrGO2z
YWM2e4TspdIWb8pPwgrM4EKR4fyHLA49tOmNrJzH2jvSFpfvffgY7xp0cCTHu5Fv8NheSYkuH0eY
OmMdovBeWeIAQjrzImq1JCwIVABqrJ3yNR/sbt855W3zNdrn2+ou2a11Ti9c+Cz7n2EXy7AE2egV
mHTYulfYCU4oRjU5VrGWjP9AZL//sj/jLBbPUAh+Es1x6s3gCnax1U3c6+18p7styOLxMOC8hN+E
U6wWby48RPmYXJG6SnOYZHBxTtWI9CnjCKK3d2jMHmI6i6kTO+kMLXts99fPkfkvezdQ0wCdKqqq
SB1/sYTTcvJExZp7V82h3sW7fqsCFF8rUFwe1EmcRaYG92rASpM4jYtso1s6zTesWxy6+lvBlb5c
H9Tl/XASbXE6dmOdFlX9VzTrc/Sl+hJuBKfddhs0HnAgXC9gzhP1biIpiDCL0JDfwYtF9BWhHhIy
OWjb8S5wOQWQbcoeM2c1F1iLtZjMQfW5M3NvnkwINd9nKSpA/k/Vo+/++gObxXgyrMVM1gNKuXI0
z6T5pk1vHSZHqr6ixHuh6AxPlXeoJgF2AVa02NWNmYkGxd8/e+kaDc0/1MnJXJoTrvmgV48aKVX0
urrJ5792+clOwy42eZZ1XdTnhDXvkhcdHCuoJmfaW06Ds8RB2oh2uF39dpdSBF6+GuLaP4DEi2+H
wAXw0VlmSHkwd8qWygg+nGRx0cepsocNXjnbaJe9rgGoL27A07iLD5l2JXWlirjwRR2soRiowBVl
7GRX3Gsrd+/F6+E02uKLqkmToGZENO/O3EVopH1BtWqf77wX/RbNaq5D3lJOuF1bru/04OY8BWgN
CbIJkMhcksS10VD7IRZ6uz1OW2Nb7rzb4P7/lpJfXD4noRbntGUW0xRF7EJf8TdFCzQ7yTYrB9mF
l+fJcCimnh/Pg1gmVdv/OMjcwY2+ADN5jsKtkgLot5FjGhzUV2DY+LUTWB9XZ3NeFO92yL+HCLvn
PHxeSfjNicxmcNAoX3NBeK50Lz+gmHRsHPHm1/v9p1/PQjHgLKFS8AQTMmmOF3hO48PVCNGkxzPq
+rReSp5/LpJ3PZkYC5ysDAhjTR+E4Q2XQ0fMECIyYTeuqRWvrEhIGedj0lIDg5qOZVJrdnGA2ryT
noKP4rZxeP2urZd5PVz7YIsjrZD/Xi/RoTskz6nzptFsKV7XOkyXj5OTlbFIfUMpjylMMKpR3RaH
Ygvh02nG/eDkHJzjHtbx9U82//BrA1tkuOpUtLEx5ylqWrzoRf7Vb6fHrAxXE9u1QItirwpJW53N
T+2he9Z38ibeeAe22/RUvukt0lb26AJEdNcm9PphQv3ifJUkchNjSkXYwpzszvpUSGsksosXz88v
thR7xN4WcaSECJUIuAA9t7R2W6jSzeD/KtD+xxlMe0gzf/AyFouwVIe8TULeirL2GTM8DPZWAlwe
ChKZoE4oGiyb8chRJZy8ZOeVkNqztlQ9+U6fpE7g/6OLDCzu36EWu9dCQauYZI4K87eQ/ta9YCcu
jcwXy3krP49ba5e78fPa9Xl5MfwMuphAfMhFtQnmV87obYu82Rhp517fT5dzrpOBLTawVI0y7rYs
B+hMu/imepBuur2/U3biVnb1G3nff7JWqrX/4dD4Oa7FJg4FFXKJwWTOz1TJDTeIEIiHbjNtomP5
KV97FV8+5n+GW2zlMZbbpLcIJz1QWc/8TXg/c2L931DHChq7/FznUKhslaM43K5t6P9w7v+MvtjR
RWv42IgRfT6Ks+3PR1z+sHZtXk63fn5MdZEmwNnR8jFkwXRbnDoQbd2Hr/5OiO3a7TYizx1/qx2y
u3+YH/x7jEsQRaZHKToyxJ1BsOLXvHOjrenWvJCxYYR/L6y+Ry6+zAEW/L0hly5Gft2zI+c1VCiO
fsRQx0l1R3jyf1c/UFoeP+MFZwdHzO0n8urd9U1zcV/K1NwM+qVQcZfpENpkcRxwCfX9kx99s7q1
EvlagEX+Y+WWEWgBLxLBokODhFDsFysX6bzs3l2kJ2NYvAMGwRQsFG3nfT/ncx3iwmjDrj/4L96j
J3HmoZ7UxsTBEgpjftNBDIUXXjuzi/MDgi02B4z9mqI1uZ6VXLwYToIuDs6kQN6D7hqXt2VX1MiD
txA+ouUoO5RSxC2aEzf1t3rfOtfXxcV6A2rK/14Yi8N06kofq1LiVlQ3kEZON+kudFq3v432kV05
ibP2eL14tp1EXBylHexQP25YigASIlpQ/lueoN8ppfpOqLu9Vqwe3mtrc3GaNobuYxfPGMWj7OiO
tLfu9WyL4vNmfp6jY4xyZPJ5ZWLnBX9ttS4O0ayQBCsVCKruBtlWXJ82Swrb13eGu//D63Flcyxz
JFiRFkDueYNznlnifSa7yu20RzJ3I0a3Xnw77EI3ceRd/9FrbH+9y3Mxf//5WX9cKie7xieRKcv5
hAkOHXVHZS/cKzvrmG7XGKUXG1gnS/bHXX0SqQrlaUgiZlaoj96OAifkyyf9NseP57b5DVt2YX10
K9tz2bTQMe6elHkJlZvkgO1I/lQ7yM86uFK/iW/BvezGW3GN0no565gV9RV6gjKNy/OTqJHrPq8z
otYbfx842bO/SR31WYanUYv26r1/eZ/8O5yxuIsHoW5EYR7kXOnMvuDsxt2PwthWMx3RjV0c9tZo
yfJazMXFJKHiGWExPx/qyrZ+HPYIN23EmvXj/ahDNh+VPzSoCBbfVN61e/OhPVR3wUo/5HLK83Om
ZwWY0zMf9fMB90d+RnLw99XzYNMTPbaH6GgdVlOPyyfDz2le3GPxlGR9PsfqndHhfrGTbbqr9gby
A/HD2sV/+TL7GWxxmTVjilDtXCn09Btcw5yw/hKF36+fdZc3B5QwZHLQwlmahklCl2BwP2erAVbY
HHXpnWRsiniNrnIpDsVHjAwgPMxl1/OPJJRVjQ55AqpdqVFeeqSPs/U6oJHC0/UBXVqUaN3IFJDR
vYBhcR6oVaPGkEP6GJmxV9LJrdS1duvFvPckxJLb5keDGoZjjK7/X12FwLRlwZ7abXIDbG5e8eyJ
CKSB3a1VJFaGt+S3eWjwNnpP7KwudmCX3aD9J7Uj3EN+yF1i8wFZ8HwK8TSv1D4X5zdEuO84uMgI
D+rW+7Re6L90TBKLExIyPjJzS2SQ1hoKDs7TvHnxCZgzed3lgSRBde0Fx3etl+vL41JL+Szg4rRA
aswoFWOc+USYGVGRVoNj+GjiwsDz7BveZFsZPwKEmd1Y3qSrj6YL+wDHC2SLZsEZTVt2vkI1MiNg
ZYy3898009uMwhNSu9/zLl07Fy+HspB8BG8OVmSRrOURsr6VAoii60q3Eo0nK4POK3aSLSrxAfvi
PbLsXyop+YKI6F6PopckTj7XMZRCkLWtqd73avf79em/sHxhVsMcl5kAEJSLVDloPakqW4ZfjMO2
773fvKJ8ux7iUo4B3ALdFOAqgBqX6MwhKEWhDVlS83Uk3Up0HAyR256+9Ea+ET3nH7DiyGlmaxu8
cESZM+58wyBaaSECV/9JIJ5uPQD2O9PVHsOX6aN8m2+z3bD2oLqU/BMTbLdhzio/y0dwFLVBaIzE
7J3sUB2aDyH5BY4ZB4T0N/p+/Q188dOdBFxsnFbDnbyYCCjKhW30rzI8jetf7sJ9J0uaCL/f4OwG
9ng+jZKF24WlVXw4rGt74xOi98gFDvvrUS5k27OSDpEQ8zL413mU0geVJlmzpg8njnbT7GNEyuSb
1d7z/GsXj4izOIuXSyDnrR74OjKPd9NWRjaog35RbSZHcVLSsbUW38XdfjKsxb2nh02C+GZHC0oT
3a6ni5/F7iR/DtYu2PcaQZzWJxNoLlJNVOUsPJOJ1H2m/LJp6ScG6BbEu1liSn/pt8pxdBH8lTfr
TeiLS+TnKJfXBS7k6NoPxC7K/KGz6tLGob60cYUInevL5OLNdDrMxXo367KVS9pgPAIZoGQHW/N7
sRldHoGQS1zEXVcCriyYpZWlOPmp6peMrd5IzOj/kvZdzY7jSLO/iBH05pVeXkfSsS+M4xp0AD0J
8tffZM/GjoatOPru7Easi5meEkCgUCYrswnwFh51F0oGyMSgc3LvxNy80Fd7Of/1q1wslfKojQcs
kE9HSKRggP3evOG9r7Xwi6KYx4bRYUVp2RxyMfebVP7KLdm/s3M3yhL/OJHz3bhaCTgVAcdtYUcj
bgenn4Rg1g8RtTg9PtjQAayIYq83fPybtOsflhfOJIY4EQVtxn88vyvZ+dlEW130bT0EH9mdJ/0W
9Osf5hY+hfelCZkEfLLBqbfCVg4AWkSeZ+xB3Ju3Npj5AMmsHcxUrgt3CKVVdae6ffvM4IWTMIgD
aa/FF+VQaVAaeBdoQ4DjSyr0U1XXl58/5588X78dDJosGOsBbHKplQxNqygbemzqdIDndCgB5LQP
BdGWNhw4CfCEbEsbojbrbqN81zvNEf8vZYPbh+rvX7FwqOJgTGWEteI6QkJ0TTbDW6faZUiDHmwL
9HXc8qfCHcMxvnecbzuC/1pe0gcYQwSd4NkRxKvJ1/wmoM6oIYAB2USY+RFYJe/s+O17+rfBRXLW
jeLUaLNXnUTmZO2X2SYB2Il+/qy34zLI5v3ns/6m17y6pWDqjiM6wcrM4Gx3e9TyHFDaBZMDl7qP
vbuXc/bQf77Afxuc9/nKYKNCFYsX//mCzE3WuQSOnc6VvDowWvdfFEeRM2GSwgDZKgCyC39qFmB8
YKMCZEYh7vOy8ptCPnTQqHLrsYXWVxHc2dCbJ/TK4OIyih1PiliAQbn8Xe2OX8rY7h4ACveAxn1Q
1pCkfVAI2kz3BmdvugETDIGgCwQx1jKL6SCPVLAZn80wOkR0yS7Yvel76aaNmdt1loqE1OTCqZdT
KhSgnvrr/WUVHHr7PH890VW+QTE5T+fe693d9K/gY8DcLDD8UI1euPNMSRVwfSN16H3pE1wkGzGQ
10k4Y6XIdtpE7njIVLcGnA9YPmqnb3fpLm6UYuXrX7Dw8Co3NV5rSE8hoeTTdYE3TAnikB7uxqe3
9vfa0sK/SbRRjSL9nSa9/UUQikXa2r5xZ4LQ/PteuHHzg/5tUF6iivSxGUfIsv8V39DaYSidzVlZ
g/HrFVBv7vh81wXccqXomWF0HrUt/NciiAOJf9qLUJqAE+cuphcwDkyRmuW2tu6D5Hzvgb4ZNMKY
DpIyMHcC7fNPlwNFC3RkhPl9zO3yMiNOkzdOAJiaSYn7wrlbUJ9vwdLHyUDrgqV0nvNeJtRpLxh0
miefa187mw/Gi+pARcgHz2tnlzV2d8bVEpe//ux7bh6eK7OLy6nGqtpPOfa1YnKzymiCfAMTSXcm
oG7BBVDDA60higWqZS5LGGmuT1ZEQFnSur1bnEB6WTh6ZRMPQRYiu0ZCkcj9P7wct47Ntd3FLTSF
rq1ZC7vQYm982apH0FHGehCrUDCjYMXHnAGJjlXBGzs1O91FwQFCSmzoIB5X1Myx9IbdCwtuvdKK
AbeEOi2UaJYOkcVQa5PieEBCWT2RcNh1upOeObAomOrXHP5tfI8fxtfPH/qe0YVHVKxCr60RRmVy
EaTMLQBX7ZP0Tu5z6zhdL22x31rWCRkpYAUyOXCyrdHs+oSR089ruW1FRYEGzLbgrVzEA0rUa2bR
EQQgnG1MOY7BcpvfW8rNMEcxVczdgw8VM/jLHWshOUgaijDgXfgkBIzPxKs3vcPsYtX0/wfWvlsu
4NrgYvMKs5VVqYfBPkW9y3rrodKRQ0+svLN9N48CmOxnIhcJtNmL7cu7NDOrOB1siCUa+gQuxosh
af/mJIC04jeLA4LFhQOVmkGa6ExrnpVxMLXCttGL88/H4PY6/jYh/9NHNxoYcPT5sAmC6QpDDbFP
Q7CbTpHvrOXmh7lay2LDoG6hN3AWMCQTW275quJrCA2DTre7k5bdPnRXpuajfxXqIsosFb2Hqbnb
yNCwNk4mGFsgfrqK19qqvnfKby1NhfA21Lznf5nzHl/bq6mQqgZH3tspLmSGXMgpbY3uo8Kb8///
tQBbl0GWpUDGYNkcH7te67UIYYo+UIgRgnEsK/yo0u9511vBNA4dwhLU5cFmsTh4qs4KUmcanMML
fcpBkpXYDXA+D4CLucNnVbszEc2T9ZT5xL8Xd94MG+aiGga9Z/3t5aivritTJ3EMI5K9+mtmvoHc
ny9AbhcYB+Jq7s9berMHcmVuOeULlbBmJv+Gu33IQMHwoq/R9HcrzOHobrsWHvJTdslPuceCf1M/
uLa82OVehUhikWKhaknsqc7sIr0TM9xy8tcWFre77EC1Zs6qO1SmK9AU73g/3inD3DOxuNdjzHIp
k2FCYZVd9ZtUuned521YRnXXi1hcZ0J0CCpmswU0qUYPeoZr9ThjqqG5EPx8GG55w2tTi5sM+euk
TC2cBTJWoc6bMAHgpFeN/3VJs0e58hh5VHcZn5dUY6RAxZzNX7T9ph8/3I36b97lv6/T8glm6DeW
vEJiPJfJoNYsQcO6dXI/cg3geNL30U1DHcpS+3Z3b7Lt3tlYPMa5UTVWPI/7xo3uKM2TBD3X/+2D
LfK2KklKplNYwGS7HamKU2BB9xgsb50KgAEw0DJzg/zRrkeWBrmtBv5dbxSbCbIDTV4nyu7R39w0
A8YGBWEFGGmXTSxTy4Ra0ZEu8aHasbQKFKF6KYjs/bxltzr2eEBkjM6LGJv/g+G3yKBAD1HeuZZQ
rywfiqiQQ3VLNGMYkPU8GDdgVLjfk7m5vCuzi8OgQ+jVQr8V11iBaJZquFDJ80h2D4h7s2xxvbzF
kahpqWai8Ht5dK9gbJPaFNzRfWh4c8NJ3LI9QVF4CDO3O+qb+/Nlt049oAIWuMBRktGWZeEYc1FT
QfEDIKHxqCvlWdbKOw/07b20FFOZCVz+GD1vKcCxPYWfErTc17R037f9irTSPbT47LyXrhf07/+1
s3C9rO9kIO+xlLl7PLy1zJ7ZDjpX9s3NrDl5dzbv3sLmv37lGMUIgFXOsTBNIWAcR3yhA6QOl3Xn
Dtz+Rn8vbOGAx7pulUSeNzCMHuLXElNqMXSahlcURJ2pAXyZPv9s8jfxwE97Ofvpq6WpEi17dYDJ
3s8vyTlyShcBzppv+XYu/pSekTr6CkyQn43LwVBnOAWOau2UoJTAF0jRQFRPP/+mm5Hy9fdd3Mm+
o6VE5+1GhSZ7R7Ds66tkFYO5A6USdTOE9N7Ld+9ELW5n1kFWEXUxOLkXeT03giGXF4B/EyPPqYfy
xZ0H/WYwebXCZftASIxJVKHsCITLXxhoDTr3KHyLPigj2V2VkJt1vWt7i5hO1kFUJc03UzugUXLq
TihA4WC1Ho1sxZuVuO498HeuzLKTwDSWKSKDxZZ8TDKCSGpiqO5uQ3YOFX84vr/7VFfHtzIp0FGz
mR6s1NFa28Q+OopgN2hP96Hrt2KW611c+J1OtqJcmNE6VltlgUbZLFOagyMy71z6O8mSv+5chTse
YVk7HCPWDGw+mHIQ7aKgXXWnJiDId6Z1+05LO7s/nnKrvH29yoUTgrxxO9AeJsV1Ay0lMBtsi1X/
INydbLuZ41xbWviensORdyUsCeHcRMw2PbMpd9IDVB0jN3GsQHtCDoJ5YLz7O7O5425v7q0B7mg0
MMA+tAQqmJBgEaCljLCaWDZJoaR0n1n3pmO5sjGf36vzOamiKlsFbMznszwipPboDg3K1bBSP1jw
b8Cv8u+1/GdNi7xHyqmlFLM96aB81qsuiP3IB7sK+Aa8+0XYm5f8anWLC9FTkdfiAGsqRnr4cASW
2p3UexHo7O7/uONXVpavr25mlTaiy6QkYjDSYy21dmGuekimMtbYOrX+x4OxuAElS7uOQRLSzuvS
loHnV5Xw53s9/xN+WtLi5FeEyFpLYIHLmAmRmY1GnRtlcUjEe8S990wtHlO1QbGVznHfNDx3oBuV
rGdNCFS5cn5e0s1GABT0QJkL1iGIAy7eUFmEeKYoo98AwpBtC/VBwI6kkIP3xTxYv/p9dYDg4p2H
9PYB/K/NJczX0tQ2rVXkQKyiqq0WvL6UiWHazFTutVNuv9l/r28J62VlKvBOwfpqnwNMn3kYMa03
3Tzp6Q8f/2LSEwhUA4whmE1ARrR4saOUdQBhlrAGjK3eQab6XzX70akARATkWlAgXHywKaNmVmg1
bi+ai5KbH0TBlohNX1AgNILKH0JzuBe636iaQExGRC75l+Tp4i53UJWfTBW9sAzkQLIj2c3jDM2H
MMHjvQb4jQ+G7dOgFmMiBpDxH//0vUKcyU1Rg5IKg6wPhj9tII22HQAOm0ct7rVO/3xMYAwSVWha
ALJoLWdJDLMeGirDWCukOyIgyjLuKWz9edhnE3iugCeQkcYt1qPLU6paPdCKYFyJyjdWbnKQwv98
i2/aAGXmrMerzw3Zf+5ZwUutq5v5+7TGPqorDwy7MQgK7glE/unTsZYrO4uXA+L0ZapOsMMmyVWH
xANLrG9O4E88ZNJ20Fc/L+v2Wbiyt9i7ZODdyOd1QcxpXfrRimC6eEawxx7Ux+9s4nxx/und/7m4
xftRNUNFIK0NWXZMuyjhTJ0EXva7k5Q3j9xM6yziMEh/VGb6LhUyKKKhDk6Sp14Sv4RIevx5326b
MLVZBgpKaEvyAWVA9q6PaMdFzVdslk6RvfxPBpatA3Dzx/pkwACTNRcK9NC2//zZws0TbYKbFVJu
oKdWFx9DSORSbCJYUCH2PkV+XUOJMi3dn61AmvCPuBlAdvD0gubpr4rc4k03pp7TqGSWPXSFob7o
AxeZCe21sjU+WKa10kaIoFoWjlzW2/chNpp6N01M7t7FTOTkQ9I4FGns0WyF6diWPUNvgUBT3Y05
ZKFAp2FkYTRWUBSQp0qzVTkR+hCU15pu1z2UEYPO6vr3uhFHye17k72yYWi3Im+rY41+3Q6AQf7V
JGDgs9tSaDoHo6KKm8oZRPRS0JQbtgBCg3pXd40ZvRErlVylrdVTWVCcMXkYujgEBaq40iFNzzdl
lDXlzlRpnnmaKJLpVYS24VEnRURfy3xQ42Ak6SCu0CsHqKJR23C0kuxBl+aPUWtK1wfZFHMU9Qxa
t4mdEDVJHctIMAvHJa1wo8ia1pEACVNOpgqvIE276swhHeVxpSltSDxA3NmSuwfaDx1MWEKYKYqw
UZs+fqWFkYF4p9R3htYVe73X2BuGcXrNaUstsWtMQLwCB0K3E/i9A9K0/WtT8PxkCbricwBEjmps
QOWMa1moknFdW9ExI3LrSCPDHLvQS542CJajafQ4sVJzBkZWAhU+aUdDUhBpLU2K4pCKpl4V5Rep
To9VXL6a7WjZk0DqfZTTPRe1fd7UG4mqvZPkI7FBlPiQwberEcD7WkVWvI+3op6dKrFvNrVSJl5Z
gqTeEqfEq+VG2nS9bjkIyaSNHhniFmSKuq9RRQ41q81sPFiF35cylOmU/CPq+9LlWSk7vUmQkaO9
u9Mjk1ziykC7WOSrUYsxw6uR9ylhJ7MnvSsOIt7njjWOyqbU6bIxsfMm93sy6S4Vjc6fYpGigIoM
LVel2lH7ONmCF9dyCP49WeabWpulnxVlAP1hFHUn6MXFvIRQxShlRxCRewnLjAPozd8TkuLRKfPI
nvhwkNvxU5Vi65L1Hd9ZRp8cC1UFqwdLviVxKB1D6V/lXD4xc9wWk144VW85OUdfrG+BB29jdyy1
TZVn1NPQuXQMtf5GR1t2Wyv3kylddaN8IoX52jFwuVSKooG6V7Z2DVFTN5dK3SYcurlCJ2+1YfDa
CV9pVM9Ekm0D6gVNu2+IH0/xMxQdMV7WD2HPBGdUtvFYnZRB9IVKCWMIv6ZD6fO2CMQeMOAIV9Cc
whKMnAClHMxmdLvxnItAlVvlvlQSt7QSV1ZQpak+wYjpRXnlVYafQbs5VkDeoNFPK+YvGUu2pFe+
BJr7RkM2VTocjYaLDvKykGGjSlEDiUbdYxk9EKp5ldntkBQ2mLBeqsrayjx6Kli2n5Q8LOR4oxH9
aHXqpYmS9TBNB33Kv1J59AVeXrok2hPdOHdgz41NdFmrzOG64A3EOIiR7kp547bVuK3yZpP39FvM
EEtW+6z1k9Lh43dnPfW5ZMuqjfL3ZNn0IzMfJuZAqrjOfXO0KbJj5YVUfpq8mhQcLp0zHUvzKH9I
Rw6O+AhSAr7yKcWPWuxO1lv9IU1wiy7VoTnIoCb3El/UE6gXEaOz94Y8qdIEj39SIPgmxu4wHons
WtS1FJ/geFEb4BzJ2GWP0aFSZ7m9547ZCcId0wyFbD0StweZFarxZ+kJXsju8xwSAE9KvCraSwes
qCJA50BHak0nW0iAHxAEexjxjaw8fQSQdscE9g6RDxf+GhPF7Unm5TNIrByhPzdtCk0Gj4vRQwF+
fWNk9tAYD0Kf2HHVHxg4JSFt5JFYckQVbJKlK7wrDDA1FZTSQQ68wLOCklpjeUnpDy+sP0nFBh2a
OHXIBjinXFhL9UNO9mMMuDCS891kOUVCbcv0usbJBXDwQF/oCQxlcIlNCpEayXAVmNSrXZ+DpyAa
/M7qz1L9EkdoBMfxDhwXLkvfmdEEQvyiypjG054FI7PhBJDBNh+5sZOnS6xVjige5KQOBBDIp3ZF
vSgJGbgI8YwVK8XwmtRRwQUFP1wolWcmHF0JZyhkp1Yi2zAKyA4GffSoV5844WL3lZHXwhJsPHtJ
mUBk7DmeLHeMzp0GUJU0udAjNkCqOMATAfIunpRqPekrfFBpo7aOlbtNFxiaz+jzhPlWvQtazW/l
AoD8b9qHsRaUcB9ZoLTnARPKqMOKl2paVeU+RuWbu7EWMusi9fBv2S4ZQu05Zr6W527dJCspg0v0
WsYgLe1miJzN7zrZiU1IOgdYM0zTA7MdSCB8LV+6zK3GxuHI6WTDk/iHFTsWfS7Q/LT2VR9MgAJG
exzD/FvLtoNm09LD5iet06ZHzLToCVD9m3zYMn0dMTs9iQC5QqOeBpbhIm0r2WrIvBrJ94hxM6W1
rdrpLHuM3mLRjaMNqDaENqTKujDcoT7JsVOeB8Nr68DquR3tmyEg3TlHqarwx49Y8GrrGBG3wph2
HESGLQ3rKbPZrk4hwSk6tHSz11hap6cSDDN4f3amFKS5P6PyZJ9sYnRJIM3Z7no8eUaIemkqOHHv
d1lQoe8bO2a21cGoQJz2IrZbLfMtZNPWnpF9JXpKYePw9vI+Ej0JmsKdq3atE+FSy4JjdufxGVN3
NqUeL3YUHNRkT9OdGq+EGn7ITSLDadSwE1xtOPAmc5t+3RKEBLpHkP5RQINRji6zp0oLR+x8ua/a
dZ0DnQ1X0TpNewZAqx0eBuMyyqu0DSCWVmEqzFwVBYSH4qAqY3uyDgIiAnFT5DtCA8E8RNY+4Y9W
vaNKUGsrDccizl8i8thJfhrDDbsy9MfFlZV2LqplEEdLdTlgks36vVlRm8A97lL9pdd8bE5kfDWx
xzQwvLsySs78qOC0xeGUvySN6HTCV4KgLP3iKLIIHvApjpS/ydkq+UXOMv9lKTaZHAiHmvlTV20g
JjrqjpwGbedDDKu8xLHXNyNOyDNo2QTNwXWezvO2m5smCQvg0i2cLxLq8TH7bgpPAKNWeWaJ36dB
/ajj/yFzw/lMk42SeokJLOY20t+mLJCStUz22QXyCw3IHEho9s9lh4R/cI3vuD0w05NUmwoPdf0+
Jp4RO/g7Welq/R5llRaPzzMGVwSQTkTmStLtbIyBaQt5fxmJ4jZsFWtnozrlUwAZI+izZokjsTc2
blJlW2ufWHg7rExUjlnuWiQK++406tRVNU+G02ycrk+BLVspfYj2vG2MQYU542ojQ9FP7gKh2Mu4
yRCzViwc0AZz4wce/+KIsaGfw5+7QfX7KTQw/AJVUVWX7UiJHS3CFgRRvB8zqAWCR0olbqvbrH0C
RNUu6X5oKkcxnk3jVJrwcDuIkSEsM5hH8CopeMkE8zwkWzNaAR1jJ0aYMleWuDfWAQWKVctZiADU
Ncgvnpxz4VyLiadU2BeEs+VOzFbg6zffJ+tXnDWuYTFPr1FczB24TUIeMqpAcOkEpxKB+SZOMJ+3
rdMgBreGsWe9g/9Bi7XJNknnk/Yzbz+rJOjTVVpvNMETh70iBfiQooI85lXvdgMIUNB6NUVXK4/U
eldMt+CHlCJu4tw2+WE0TISHQd5ZXm4yJ0np0VIaN8EgVNKcmVm55piHTXpJuzww8+9B+Soq/Egx
Jz4TPirxkhZP0vAxlUkYTyNcLD6GJexFSTu2A/TM+/QEBJGjsUq3uYImk1J2u0gkXiVKm3KioRpJ
tsJ/KSmevUlzwaDnVZL01ircT0bF6ys8hHlpsxyzxxJyj2E8a8qlGdcSEf2q+GB4FfTTAA9eT24p
HGS+1zQ/684EDFoyIqt8ndZenBz6ybOyIw6H3HnWuI8LfMH9CNod3q6ZFbbUq/WVLq4Gi/pj+5pN
nggoOL4bSy0EkauI+2XtFVrqqkYMpUnFVrNHCzMjTbemuE3qi5oKYSx7Y58hjPMzRfZMQfcSy6f0
oFUB1HtTXHVNfk6VQww/IJLORWkUn3ctoK2ilNAgAMqd0MhBMiJEXjc8mEjUyLuqvknRJYk0nETJ
7uvzHH4AxD1Cn0cEJodmkkMLwa5Bzzo3ZJtvQ6wg8oy4QvHrzi/aLRddXgMHhfQznrDVGBnAM8um
LTM2We+V08GqznlaA/4a1iJ4RvibpDrtVDhp9tzXniUDTNeuMsVJ2UObXGruYeRfRzagOib/KnhQ
qE5XeEP2JLZ9IErbCj8hn4hblAcr3VTwlO2mhShjXO8EtMakJ8advKjdAlvZYfyLGUAaybMTNbfc
THCGUr82RT9rzRDj/ri7FQZktlbrjyWQGeOaT6+Juhe5iJlLRxHcnOToYYZYJeJkV8wcMm3l7DJJ
viL6OV5DxIaJO2d8XFhJxY7oa6tySyndpQVx8jkY3fTRqW/fRBgR0i60pvcGrwj95P1Kn7gTTbVb
ldjLwjaR/jCIe5RFdImFEfrwgytU/Z4bxdrSK0cu8M8itgBKBA7P3ZsiUr8zCCHsWi8fJtA12BOg
GK4lHgTJcszROMttYRcEvsD0aPLdTAH0dxBoewm6KB0oxd6J8czJtu+OxvjZN2ddc6vkJdM1rxf3
RbExmrVlHQZ2zMu3pOJuZDm6sO1Mh5mhKZS20Ad4enG9mf5NJ6jATqATzjxabquY2LN2za/GutTJ
Ny9OY7tR5Bdh2Klsl2nbCtGb+qHD2CphdvsU6y5hzgCRBPOMmoeUnosGgmVuBwpWoxLWZGyCLqEP
ViMEMujzlQJ90KPSvbcoh7ZRYvfN4PXx55BDWMir6IsVhQLSZOPBREIf6QynREMM8ZJqToXn2nLE
kxQ9pdwTjyJ4pAqvfOpiW2PbzsJUo4aQw8EfRmCR+xP3iaNNq6yzBWgWPMj9U91vjG7GopavNAa3
8ExLcab6anpF9NLGobqn+wwRaIYYd4WXv6GgGcuRXwHiVoBaejvI60F2ueYb2sbKA5x5ojziB+Sj
i7Aq1o+IoSptTVG4acSLnIGIPcOTVL9IAxItW+Wu+J1njsE/DDD7F3bVzRHGST/pqEG0oSW55JcI
NkpwLNBt86HpTrVpFTz20KfnOK8mhFMzR/zGE5/76utMv6RvegzFD4cp9fnc4pDXYEbUNC/KXFFe
69XResZzKCK5e4o/gaJr4WBLB6Wq1+JpEAMTDQQNVM7gH9OeLFyhCN4EWtt2pnnKc4eHijuA3ecr
I/KtzylxBzwJw6o0fXGVvE6BFdmWuhLk0BDt2uzsGhJe4MBGLmPH44XxsAxnCjxk6QHDCdzERVjz
QGiD8iJT8JAjzjRsrDdGUnEePgbME4HnJTrJ9VkfT8pL2gHF22QvKYiKYydXnTpxtQ3tMJmMjWq/
R+qrw75KfPGUGC4O+YgMpaOe8Zl/oV0NFcoD0M4k2k8IyBHFGSFQMhoJkAPqnomQPdqOmwLDJtJG
kexEXqeCTwtXSJ5SedOXxDUSxziaj8lB7GyLrlrR4UpYpTY5Qj7M7BzaheIqag/GRxKk3DVwFV6q
xJa3ZeEMqQ8X/Chyp34WkpAWh+JV0+zhK2tBNo0/LrvwDRDQyCubf0sP9FhCRL6zm2xVo3BTbNUd
8i410IA386f+ySg2pemoZM3cIrfrw2T6+mWiLm0esk8KNAVqBnIg8Nnw1EIcHvPLEzjIdqinGplb
Gsei3WTWxRBfYpDgRqgu+lP6XQhOqjuoy2kFcornkj9Uq+6z3VProeud4TkSkZd6SaZ6CoJ3dN/j
Xa84wrblGN5TADDCi/s+Zk5cOAzDdSBVey7xpvUYp1Z+NWgW1N/Zrtj25DcIe8bRa3DKpivpnrQx
t9q6+0p2Mepc0yaXPEEKDDXkjSMqh/oF57P/LiRnGECfJq6jbBVZqTNE+zgO0mlf6qdkOijVZTRd
SzvJUepUawM5MPXwQpo8aHgIAhFJ8pPktbYgN3EZ0DtTuxOSmDaCeucEzXmPKPhDeFW7IM8xWcLW
RnsW9bORcr9oQBzMXkZgbU3hVEqOWtroxuCrfdYFqO2j1iPJMVI/Y+OSJXb73rUrRVxNI0L3R43s
ODippWM8ebIFz+tWAICWGH8iTkRKjFxtRrJCVc50uPHa1iByg3oYEgTkyNsaLmJ0cqROrorQ3u7g
qo/iLxXAL+aYQFkdzcqWGqd/6bco1ci/enjC09g5wzEZHjruoHjQ8gCKmcPaQh7tIysF6j+KXXxt
U4L8cpgnyA3DAcAmHIG0cuOzgh8w+uITKVGfO/ANuAHBMLXFL0LcLncQfPELZF1oP27YhR0iYVXA
/6hsO63jTZl5wwyJ6nOn+eA7CbUzfGhoqdeO2a/oC2oa0nN0obINzcVyJRhBfaEj3jfb2FTCr/ip
1iGUF+h4o8e9egQnaRlmsitID0gQG3+Sn0S6QSacHwfwkj3idk1eeUhwdCJpU2+Zcp5exp2ZfRpk
OxRe0W9RbIIUnwzVj+SkjQ5N9qCWqlJ8hCooQJjH4cy9igWjtFb0bbSLX/Cta8lGSj8HVZjK5+qq
RFZoIaYANwxcmeXRDOo8qyYNNMiHHPW31PQQtzOk8oOHiDnSw/gcDyBWT/SAv6F2MZVOvYfk2FiG
wLij+qi1QV0+DN2vWHPZQyTbuQk6O9nFRY+sixohgkP1ICg+p9iJ8KIiu4eS3CePvlCXyZs3zMSN
0OSDL8Y+vZIQWu65EAzPLb71sG81CBaFGd6BQdj0iLnw6NXZRhc/RRGvDsJlN9Mmu76g6VEp+x5F
gv44Qeti8njixoI7ojwB5mfJa744HEO5QrIopQj0UGP/MmSU7fS1uEYayz6HjwYvKgv6B8bRdFLC
2mlzu/0eoFVe2l09n9rpQLsjmtfmA8cqddRodGi/aA6oVVAu7FyDPtGD8MWw969ZjGCEbUprJ+oX
I0e1oTwM/aoKWO1JH8q+heo1Hkco1ciSj2ZaSzblQd9aCFyQ8Z/wvXVAJqrV5CpmwJCCHiw3awL0
JBoJgfK6XeWlGz3lAriomBRGpo8fpqahoHrIgXQTd9TTDK9/nUNC61HZ4nWj7xN6BqIdTa7GUay1
x5MYeVQ4psIOdQCEcErjS2xjsGNCnXwd75TqxTDfxdpXC3wmguPXoBzmZCnmdJ871PeblX5g5ygP
5cdcCwhIb7NzBKHdDxCBogYnU1fHY0xo2CBKKAU4tTHFxjqIqyzU7i08MySRnCLaw/GVAypwdisa
7qi8jsqaaq8iMkr0zqcnZczXNK7CcXoTR4hM4WOJggt6K1+bkIyzykOnBfVMVPmSk5B/gwXG7sQi
mAgKQ2riRHoN1iAIjDYdqrGePs2isdwfR9mLLAMfOFSTNevfBW4eTD1dDUCB5UV6NIVxrYyCqwjQ
LpY0uzDkrVm9JNMTRzk3Qk2nlabHjn4YKsrn6v9j7MuWG9exLX/lxHlnNQdw6rhVDyKpwRpsebZf
GM5MJzgCIACCAL++l6qqu2/V7YjbL+dEhi1LIkFg7zVtvsvpY9I2mxynPNwGm9rxncnMNRTvugsL
l4fPoC6A2A2Pa/bDYejx3+dTwXAIBXgRrbKw/mdgDujqRljDotc6euD2jbV3zfTUt7shf545/kc/
PPHgr3d9ekLvVQYGyWjdldIt9VzBFpw3J49xjLgiG4kaAY6XUT504hwkHrDAp7z+iLurU/tM3YfD
ZaGPzlX5fMkwykgNyMGc6Fl5Y0UgbhbsI2JPs/+DwfceYfRCfZf5bzUKWzk9xIps9BgWfPkU9XS2
+s2igl16VvoeKwI8OKZfqsj7TPW9Hg423YdZ9mb8bjthoQdTvukDIHOPAayD4XLM3RvL4306P+kc
nU5TivjQESzX3z3uSXA/sBeGoODoQI2549jz9TiUaY3CBKcpsVD0+TjZcWHbD5v+nAR9y7DT1NFH
PqDn89ke03iKQSIgdrR7itOAEkxUGlkl0POsaXYgud43fbapUStrXF+FpEzWgMQPn2mePg8otaao
3pLh4sn7mRytfJ/b58XZivmXuo6RaP/OkSjBlX5JXVdZcEJdj+Zo7Ap/Pnc5dKnocBwMFK17GTj0
sfZRsu2ShFs2DwdiMG7cABpBIJsYzX2HwwXjd7cUW3ZL3LatP/J4uIsDtCsKQenohZAyjAcXgIHp
sOFT/SGh7sKAo7t8YYBp0GwM0XgnAAdrxMYTHI++RwqEw21Yi+jNll/6/sUFv2I3PmLGR9lPx5Gf
1uF31jg8WP1GoJNNYu8Qe942GMROUnIOhcJCwZeRr2F3nrHLDHWwVSnfDlG6IQO/W4PllCXXJsEf
h3lId+ONUNkmbimieR8uooRRtowTjLJ1XyTCYwrWywFszHtElQE76f1jM6NfGr0n5f0GOtrfymXq
tsT/HY1qw/txG9X93gXtMencgc3Y9B0QJ+AaqsOH4e0+aOYiAMfr+h/jMBRDmhYa6RcG7j0bnoZZ
d0U03APZoWgo28l86lqBD7WHtbtrBQajA8tqZ9NWcU63GPBbNelc2BVYeYJ7wT10gjXMqLDKCXHg
GYz1ky9xso0ndgNrOagPr2mwhJ+dmfcLpHcLhYYrzHcWTV9YY/AkxH4i3wqDo499tu3R9ZiqmNAN
WTC3bnoMs1c2gfjVr3Ez7maR7NMFlFb0viTqsvSQbuc3E7bHK9BYjl+j+RTE+7F95Oh1cP8ncszp
uXV7j953uSzVoE4MrWOgdIWbV0dxMQCGNGOz9/tX3Ub7MeVfXAV3CRoO22HpTv1P37UnaXUVpt2H
P8+VUsHDMEfXJVSXRPtPc55WeXpuu7Bsuwi6VszXJT1giHBFxTcGw8m2yZ3peBlrPe/1rH/qRoki
4MNv3IXHWHP0Yz559YPlEI6gpGKK+Y4e3SrtAQzGzqT8x3D0H1Vuz5HAkA/ege6AacAt5Zz+1ql4
Nn1TwCZx0RpbUCeyzZieRLPe+S1M3XO0FLOLyxjEA0pTjlGFHQ93lHYoOcB1seCXYOF2mLrCA7hi
oHqwIP2aGIHyY3yMcQa44N0odZkSBVRpqATTZUTBkGCccObspjfoqVrwVRMYnBXH7DxU/YLduJb7
jA7HHI9SJlQhU1o1DGFo0W6yzwvK/hTc4EruA4OAHZSywuGF8SVgJx4KzMVYqg6D4g2bithbN5j/
vBmXD62uQA0t6YsawCqIBJC1U7hd+zefXpu6HMfSYKhGuwd317jjkH9OK4C1IgAICYLKDC9htM1Z
OcsihSZuRZ1WDQAkxyKKd213Dr1DOh0a9cwoLuJW4+hQh84vl+BA7XlFZg5Fu4EmI3tT0dUbr4yr
ol/uUQ9lSEeJQS76exF2m379hIUWsadfefKzyV7JrecmVyq/FrubUPerLsZBjl4eWUbRJZV3U/SR
JLZogfGK36HSZUivmdsl7CVHEb9OA9y+JdCyCJ0ee16AFDchDnYBVL7M6F3ifZrsBwBCZk/her8A
xXRvHjtkYBY7yH1mu4nlUSNAWx8b3EuOHtUb7vvkM0flPnzG+XkJd/FckVwVCRKz/F+1OwX5bwWq
hkD+2wefa3rfsHcLKC5Cb/K6Br/C6Sf4QC10lWVF2NOqRgAOZSAs0ek38ZH7eJL4VyTvQYGm7ees
Tyo61myLNkV0vwR4srR+TfJhHwAqEkDjV4LeGUjfgO313ER7HfzgqCyseuq7IiNoNmSZYigM2uMw
u3bgQmT6SlEZtf5ZQ90+bUn04WWg8oA1R15lg/AoWxSzCLZuMCn2KtGuI9I3yl4NVjnvARraZ5KB
MslziJYqOLgrxx+xQjLwejHD8AY5gx9EhZ0BuUu3HURCVDZoGdpCg6trnKnA9b/OZCxVCsjf9hua
wlWJonz0o9LDXbYaRAmuusNlyabhPAZJyVC76iQ+CKQyTa3/0JhfBsdWjEnwHmj4RogqqPlm7NQG
GRCReXDmCHnHJh1+z+HTml3bdTdNR6SFVFl6oukhyx/G7CrdQwIh0Nqdeg8MI1C0/FbEveTz3Yjt
tk7FnrO0aBJysYreB8tMC7Nkp26AdN4znyaYtlR4z+mE8Di0im0vPxMffCbwDpJdFUeUPnE7pHKc
mE92AnCxY8FdGmSgsXmVAd2dGgw3g6Q2G93PoWlKmeA8ceOhjvN3iMR2su3rcm0eEC1SMo9uMjOD
jFCH1KBWjkgZ4ebePkYO1ULO/EKDVfZtWkUxRzkwgyr/sUhVdrcOSOE+eeFWJt8EoE4bIiih/V7C
6NEyrJ96BqB/6/rpngbzywToZ/aiAwuGy2Djc95EO7sC3p+WyzJe4snbNl57ZzyAtZJGGKIUFozB
qyjswQe3pOKgkEkLiA+Pymj5JgYtgunOBzdhiFsrTr7+uH3IxoCimn+S/IMbfg5r4McOFX3M3G52
3X2DNW59hL6C7zEz9qtE7G3GtjMEFjTAkdBnZTZjLwUaNoFUgEh+74NZMp3cGj/Z+Gb4lrXaBRxx
J1n75i1DYccExHSzG5IZkiaok/J0l3P5oLwffPn2FaQNDVgxrzmnQ1OMRl+CFrTI8tbwYU8lRaYc
/9Rr+3Zbb2JsZRksfCehcAghaBgwOrUDH5+IDcVEWZefHVQMJhgPysMMkHm+Gwg/p6g/DMQWZInu
aoPsYDaXtc1eVtU+647dteCFur6pdGCqnnu3HuSZZm9OfTqXAQ1V/g4lXhm7vnKrdyCdarfhAuh1
nUCpeBILuWvMkRiUsILwA9ztdxin8ebNH2ELIlaP16Tt3hLgFs2MjqANF4hMCKK/gO1YCeFRn7z4
KznFXXPmLgLciLW+Zq+ttJc0uKlDQG/6CpvytK2lPZoguxVcH22UXqEpPMWZAHoodgGVJfHDTy3a
Nx/6PZXXxeBwI2NWTmYErzABteeHLgJlyVd9yUJ5P4R1Wc/rS+9BXqJNfTdMGIuHM6AMPP+5Frq0
fnbCYJBjI9nD2vTbhvGTw3cdZzQrMwEePh2y5bNpAYPE6Kf40BYKeHA0y5/52N5ZbBseyKvBZod8
+TV400HHaKozkXwLptKK+nzdaEnB37AP2/dbtYArl/7w6tBi4EsYvKOw8Y5PoohxAC7D+NirtXD2
ELumNOuTMBfCf4t63jS5qXBHuLlI82wR6wHRJ0ft5UWXGKAl0BeMg1fTa4CZdVFW1LYrAhB0iPXa
pEJAjHCn7VNP+wo7ydqaA0d7ZLIcNmsKFGvX98B1nhDkXyzBHinKBbc4+QwGsgZZ0UTzRcUQqBF9
6qdHL/+YQ7mv6x0fz5M8tiGB9kdDKueXovuYAJLXy5UmTwyFbDv+ICvUHEdOtwRsDbo2A6Wk55DT
CtFlj8PYXA3Ado/PUEiew+Y9p1gDiQBHVhhvG8qfnHyweN9L7Hl+WMQ3C7V8scHFrKSqLWRkKIzQ
gMZdum202ebyEK9lr3mRc1WO4kcLEIKhed+B3tHAZC0mCS5Y7Yk4ZOFX6AqdVxI4ftT+ovVxmN8t
TL6AGJQ6jlQXXZ1scuCF9hwD4xiRcIfsuXnG+ZM9pj7u6oq+4hmH+WrokSzPIU3Qz2EIM40KlMZZ
9yB9W06MFz5qoBwoQZJ4D0F2FSAeA7R1+iZh6OOdMRh6H0GZWHURogoJlIYgbXUIscHWtFOpvZeF
n4cW+/u0y9FymOUaQFbTA5JKhwquiNJAJOjUo6sjINzTdvVBsLsTspt2eNo2AbDnYTyMeXfXxFC1
QG/pejRjD7XFgEoslZ6dRt1UnovKern3sIj8FtMc7LOdD+iDNs6iwIPcZI37+062B9YjabcbLpYP
CKs6A24XGnl1Tt8NtD9wCEmx5EBRAkTl1y5r0dcANpmx157RCEMsifCHbocmsPIn3IZo10dfJsec
R0DImLQ3IUnY7/uCUb8wM+RGjJWihWLT/I5XPFvDuIc6/BwSdQ3BBUQBDCUJDmjMbHfWoQ6AGk6w
K4Lmj1ypz3XNKpfnG4htNhogvBdXXfczmA4pNGcYu1II8Mgm0herMb4TkUmxWrcyR9h+Hx4Fj6CK
hXtWORB/eouvfZhCiAIXzCvJEbWsoIXKMeBrhTz6dno7HyGF0Mh33lvc6BKCi8If0JDhomY9mAAA
mKK3rzFGaTe48qbdz6B3NY0gbgUlmHzlvt3pAaA11DNzSMrspg6bIXEC6KIT6PgmIPMU3HZa1tAK
5A4UK45kTDs6+VTuWPPDRsuxXwAA1z4yp/1+P0GAWEN4J5OoUGOMuVFIaNOmCJcUAC5AteFawx3m
mbW4NY3z0qAvuNoVqpERWmR2qsehSNP+FKm07FI4+v0fWQwopIrycrUQ/mhUyArznLytoK7kHrlf
vencZcm2s9EmwYWN0dIbF741xhUZ/jLIR491kB2mFQcW6+t3GQ1ltCKlE4SaW8EuX5poLSbInyhg
4QA90TDU+5TH0OE1QTXbYKN5fESUKKSey95BqYdcIowWtMcYx0UEwkUCp+p5hfMTnHcKXiHDe0M9
i4GAt800ir8lJofRKwxyj1ZDxqnTs4Q4MG2miuB2qEnvAbTaaIs9RA6iEGn4PQ7jtKcDe8zX3t/m
Cd0FI3BmGFu/aO496sV8GYJlMWK8dsURXHQZRo/tvTXUVQLQT40ox0wnUC2FBxXgoMozs4XofSgd
2ug+8KBhTx3qe4wf3zQtTg8l8U3mMc7LRIYcQs95KBjkRbX0Hms+owqYwl+j9tEVz/I3mckPN4Nn
cJ78zHyBrm6lp3AIcPzLxIe4AiK0nK4Ptgnus7S59Nx/1zLfT0o9LQSQrQFYZwcOThFkfSyymwwv
36WhgF1MsV8BByiE+AB02fUcVoitvufKhAXFfShMy++QPYEubZHeRqdQBbqkPSJz4NSF9i6eUmjg
MTWjcCY+w6xxE86hewyppjs8nm2pg7Quwnh0m9SCbk84u5/GJdzQbL3oLvkBesqh2Q9Pkwb32Wj2
GC9Cln6EN5kCCPHH9Uvk4Xu2Nns+NvVGeeKRmfEFSBkIXJFvMsb3rF5++Hn9M514xfIQdDekQXkL
C+bCnuKEnZNpARja3i+1eppa/TWhBRU0fpcLuW9NfGEKysNgfK5j/qyb+K5LalJpiM67Dqov6M3O
VE/QwN7OaEld0ZAOz1Mkd5EDUAbDZBXEIJWHbrg2BkKpqU0LyjooRfQXaQCQBVm/85w4Lhh3CvEz
NNdpSJ6nTN2kFWm+idPmStRY9TbZh1Jdeo/s3Tjs9eLhXF048CkvTkBkBK99Q/epDb5Nr9xhnJcR
fB+9hRk2OEe7/imZx3uSpGhCa1TiU9wDdqftF/ME5jKRLgEBQRiEeuIR+T0D2OdVQuljH8RigJlh
umatLlKhpsikuXeMdEU3Di92niFahYQ4m+TPLBkuBB4NuIkeOWMPcGCg74daiCFRMFiw3KcpLUni
vyyAospVYo8b2hXPug3uSd/qu74b6q31vAnNyHISmuAPC7Gb2NrXBWA6EF6qRTc5q9MgA6C943Dn
x/Q6+/nDPGN3CM302x9nUmKuZlRJkvxcMEAG6jtLX7sWiHsxrVnyyCgAnYyIF6ksferQ6D1Q32dJ
pblZdz6r0TA6IJZvJE9j4AkTyIkw8vV5XZKOHxBUi/EaxCZX5FHY59agBBJdB1+l8NfScVTIaJsQ
XRKDCBgz9+EnbXgI6Jg9zG0enrwlgj47z/qm9FKWvwqZS/uW9kj6uTXnnphAwXQ+5Neb1kwD2WNz
SNsfYUJnzAxjMs6rpukwHxGjS7E2sJezwPn1fqiZDwJOoAmCoCbqfkxjO4IcWFtxVMNgD4h1ybdE
YEe0NTDUJWLJ/ZLXkDyNy/zmGnAEsulAWARZs/XQdJWqwYZQe5H/7Humf14oFwcshbWYw2C4M87F
lehsvmsQu7PPYrnCU+Ia7KjcFd2UoViCgMUdhYxNKWaF6KIUA9/3EPf1+xwQXSXkgLTm5Aa6ZaO/
z/Mpw8kWTjsXEbH1V98+Yi0A+U9zsxf1Ciyrs00VR012NSAP8AwB3c67gVShS2rIYfUrmQfAhK5t
SthP0BxgugBcNN5hSnhdDsnPmDbbeATpDofHAJ313BGga4R8p8v4EXFkLFoohWkPXESdphp12jqJ
cwJefx6QbjZEy09akwcddFcy+k9ZvSIQimHS4ch6Hxr3+c5D0ANK5j5BbCdA4XFGDawnhiKSxNBp
4uNNCfthAvqd0+SDKfs76PO56GKDMCGYVYJN0kdQBCIJNO3eLTyqYLvVEotr07YEIb6pntmhllBr
A67x+294zv3kAPt+A5uHlI7mVSz5gsxGdSswrd9reQfoGiXtvEDsFQ5j31y8Na75Q0eTGu1yreqU
P0ciQYvNZ28hd6zPUtS1EJLLwtPNqKpsWki2k366httGIXv/Mo0sn6F3IDlOnSwGbJkt1BtnQE2N
yHc9BlE7/OkAPoU6FODt88ZAwRKmPPleFxTJu0FNWbKPxXw7snToKfAozAyQn/DBlItrIcjGb4N7
qqniONr5aM1ubOhSH/qmX6aCezyhx3Cdx3ObZKw555lbg6eIkjSEoaZG3cSROAjCpiU9O/gxrxfo
fgRUUm1g1qVqjRvqUxQSg7kMxluXx6wnQAO7WGKfnAYd8W2kekEOC74EireItvFjk+oATEznArdr
Z7mkv3kzAbvs4MmC04LpYD7wCKGhRRflCosoBuK6VVQk48l1o0TEdueiocLsHpNvjWIByuRkSURF
NRAvVNdeJN/beGHyGEb1ACdN79GmhrRbQRZQ+/Ngt8yP6qlA1ukM+giIEjaLSOaqImTq07vIMjke
+RjBecZw3M7WVxzPV26WE5kS7CEKU00CaFQyAIJrrQgyikbDBMQrPSQAazwScYdwbleXHfoh8LGZ
33f5XiSLXB/wxNoWPeAttDOdEiDvazQmQVWnETwGrlcxep/IC7JdgLLKLyjv818zIHXAhA0Yqo3G
ZmT3PRp+CSV2Q2NwOyrvS6c6q8qmZ0BRlqX3f8Bn9WI9OvroQFMP44UyMd+u/cD4o0/hkHucu9zX
z7VCyvc1kBFgJkxlmqZfmdEWTRWOLbFvFOxGBzPOECP0Dp1MmQ6CjXh4udVlszTQsBvHV6gTmEy9
AA2Fc8lhSaVeoLlsxE1VzGA9RKaAQvQNAlb8a2iZheachwpfMwzQ8a7jtA4gcwlPt3oE8nWU8UBE
SUKDq4+PFvcvE8vGZ6V4ww6pdeG057Ho1EEb0WWndvWwNSZgOdkTM6EHCmkkDuhV3oTenjLgZLuM
EdVVfZZzsOVLQOaHmmciPXJBgDrQfsR/uZDMf+SdlBhbWiP7tFD1oPK7HksnrnRKwUCAW5lhn08H
MnobX6U0+PTSGczobdaG3MU9mb5iAkmmTnquy8mKFdodQH7xR62z0MpNPcXr/ExWD/lgIQHBueoo
RhJTxv3puKw30rBuQ67eu2Emy33As/qyBJG9Z0vuO2iZMk23i6I6evFi8D4VZf4oT+NYj4DMFr58
qGVc4LfNhiQFU9mDao9hmKMY0mATDGIyU0gh9q61THZpxxuISgKCsbD5Cr4wC7sQNMW0rC1klTR6
VT5193aO69d+Rbm6CxfJs72/9u2TGrvWXAJ3g7MdPI7ehk91h3hiD7tiMd+eL0TxJ4lfxaGLhxdY
M1cIAodhhsUCo1OzQ40BD9u4m2OEBLY+f4ILNgYin8b4KiFKoKhs44H+qLmSQRFI349LoDkuOyOz
nr+2MO/FJzG3AX0n3miTLarvBTgN7Kmm4LwV0wG7EQYFW0EgdMtzFvQvZJEQ4Uy8g3vRH7mEcgPr
v6/saPK6sqoW4ZF2bTztYq4nUhnj8Y/cMByNdp3S7pwbESGOTMAIUCwtiFVrYvROTPU4TLJc9OBE
KWH1HWcBgfAiiFYfPbZtp6r28x7CiKheh73laMegqu4SkPiCNFmxTAQQ1ahsgM50tsOyHbKgnkrS
8t6+SztE+SaqM7gYetg3AVzUHMlSddzRbj8HcoAdvUP/sNc1O07KW3aiY8ueQievd7TvlLf1iORI
ta+DhAJQogBmgRapvr2Db61r9rHtuAC5z8CSKUuUQrmD2muXh8q3+zFQaF0DFrXykbR4E2wBsgNk
FPRL84KyLoa9LDAofCpWrzVC/dII0OasUDAf08bCDIwD0hv2cu0hR2vM6M1bWzvp3TEW0QwShpFg
TkNr2/al7iQG1cegWhS8QeA3IRFhaXgfNYH4dBxH23nMF/pLGYXDGzbO6bzqhr+rxocyoKM6e7Y8
o2nlOjXkcEhmsM9Cf7GgUeyQXjfeQX4CXZ6PeOP2DPB35Lrw85uxQ09AY1/WvAeQHLZj3INejKXE
A4Wlj7SYDIezbwQUHckaRhBrL8IFL7RzTh5QdIZpmcmMR4c8q4euavpmtvwCjrUZ5Sbog3U5aDU1
bgeqPtUH7RCuW3axXRIAX5khdzmuJ6gOtJrNXT8IOu1zbA5ITZKcTS+AFbPkZBmZ/dLZGrZkmtZo
I5XXQvU+Nmb5nWJRoscKQxjOKF9HiFyHEOKYIUQAvrOjv/VBfm2jvgWGA58yNHbERma6AqkDyRYh
BmsqtNf7PRgzFwNBtb7utgjKo7/81JHwyMPWeiCsUhhrltrm85Ni4xDjmYvadOuWmC8QC82qeRAW
a7qiJLJP4D+iSo2rf0TuLCujBq0hQqJB005aQCKV+DR4Jem0RvB75FkLh4OGFNA8km4Y4CyzuZO3
95zzRy8JiX7nemhI6SbN25LaFMOfwx7Pyw47EXnPcV1vEn0KUo/FsQdpmEkDWCf7PvhSnqP1bsYq
+YpWq+vHOtZA4MeIM1gR2h6sFPFqxh+ioQW9gNXJQPPNY9MMGgVysv53EXX/JYohIX4U5EgYiFF1
/pfJa7b2ck6yFvECGCYH4FgVXSlgntiwV7JFSYEy6ez9403/x0/7P+k3f/hHZoX623/g3z+5AMlH
G/1v//zbuYXkVPHf+j9uL/s/v/avL/rbvfhmT1p+f+vzl/j33/yXF+Lv//P9yy/99S//qJhutbvO
39I9fqt50H9/E3zS22/+//7wj++//5VnJ77/+ufXr7GFa1hp2f7Uf/7zR4dff/0zvM1p/08RD7d3
+OePL18jXvnY8j928ov9+v7jF//jwqX+/n+8/vtL6b/+6UXRX7IA4fg5ctf9KAp9xKYs3//4UfaX
OAvCHEAm/odwCoY/1dxe8xdMP8Towyzxk1vk6W2Gm+Lz33+W/AXDVG6hPEFwm0KZ5+Gf//tS/MtN
+7838Q82jw+8ZVr99c9/Dz9B04oQHBIGyIPHe2H3+ddQF89N5hbM+RuWy2ErHtSO6Q3UPVBzVDhm
C/XfhFtF+S0l5j8FoOANUd4iLQRBNRH2mn+fCQFEhUAOFsEfjwLLr1psGn7lrSLTO5yg4ogTY73v
Qb1WGWW1A3S+6P0gOeK0gyiOJGSHnOyjlcWfGG2D2FmFsK99bzQM0UEDZ3PbQX1ar6mFlMAL9twx
tzW9S1+yuIPbeYr67tdoZ/Wm2lpCQMdiSO/MgFkQJcbxAFYHqKg6mJZQau8M06A5JokY2BI1anrL
1ughe4bSCBCa6dYRCWoa1XFA0c7ykZv5kDE/eRd1mzJwlyuaoloG1aqpg5VVpOIt4r33CnKg+0CH
gK0iDJPrIuWSvQY+reFzxq6NuRSONFc1JTrZLHCAo+m/xZyFsK6Cv1zQgAyIsmihqW6X+6Rh/hFt
DyulBynPOq8DNOQY2JtD1Jej5x+zFeEjKh4g95/o1Jy1lhBLx4TDD1GLPtn3y/zKaYM2xIZ2ePMG
f7x4IRvRPWbGAUnXKfRBvmn8FwlxB8wxS+RtsclBCLt6kYHoAwL7aV7qM/czSY8JQ8WivIm9N673
rsE4Jj/XyajwAICjvSw8xWeE8b1DcyWZvpgm6NDSoGzbmZCulzZGFTEBpe7beD2hsOtJ0UjBnpO8
1s8T8jggT+0MoDEZQXGN5wUjU1IfPrFI9ubcrRHEAkkIDU6EAwJ+wnnk1SSde47IHP6cs7C9BhQG
GVQekMaNEpLiSaxPeF89QPA1wq/kyx6EuW86iDPcCjCgjAi37DEgALaTYGFDpb2BxDunM+AysnXT
UjmLS6mzPIdxIu5Yc/Q0Fa8qBkAG8+E6rBC11OatQ+X0vdqug42FjbA6qKVRsOjPSJBfEyMqrld2
SluEPBA2vWFkS7cjzCzncV1aVfE27Y/I/3ntZT5zHJ3xUowpM4eG2u6dB3y5DsAdixZJMGeKZ6q+
YBpiDnXX1D2PszOkpC0z58ZqezELFF6ylTG0toh/8aAub+Nv0TUSoA4ANkdTyJZ1Du0Rmoh9y8fh
N16T6gImF71AtsRqIitrm5ZdW9IRtiHrAD9IcLNaMcAyRYQgjLYYuzr9Qli0etAuFZ89H6FuUNTl
/V5mQww82oMRFPJQ0H8rvDBzNDXvvZyhiI3D5S1ZomaCGkKz517E5GlFi/djoIt/wmQdgZhBqt1d
Disn8mjXHLYUsrLkMHaCfIy1Wb3dAIwYdgWCtVmk4KAQHu2B0TQ6RUm5WtRJMIIyVuNXxOrgxwdT
2KVa7zFyYjz6Phi9Fbna53hJIV/1iMAEzbkdvsAte2Mh+xVydK7zN9pmYELnmvuFDCyIyaBBysQs
GvWQh3iOxMDoTrIuhs0iCE+m68gRZYe+hP+LvTNZjxXJsvW71LiIi4EBxtRbydV3Rzpnwiedhr4z
Awx4p3qKerH6XRl5b0RU3cov55mjyAg1LnfA9t5rrX+zMifd2Mo330a1xPdaiuStchZ7mvyuvzAp
vrKgNuN+kClpttINmQcXuktP5eot09YsxARXpxUXXVqtP5y0jTHoN/ptDnX7kvo9Ce6y7NorNq47
v+hwiZl5LsHVFIHrdpgXIiGRzZLbbvEtgENfY24fkvG5VEodZVbOP8YlD07NSEnUtKE9epFg0Mfh
Qtwjld59G0Y9tuDY29HtdNdZvqwPfrOON1HMmg6v77unlo/5qhyL8XZgvwbh8sH5TlftHOuG8n/D
JK3a2jq/75XHHly/Zykjz+fvGg3ssY0JbpfetJ6qGnuev9SM71Irf8iiHgl2pMmdqdXkbopW+U/p
UGaPky/a6yADHKYru5z4m70fAz31PpQZ3d2QTMkF08NSngf42bFeDRnFVGvUXFwgPHnplE5VlPSH
cu3bV5GRV2MytN7Jrkyf6rhm0OoMnSFMIxWujZbFZPeeDfKPrrTaJXaIDZqjtz8opz4PLo2XXJjQ
86+apJ9OvTjjXpo+vqhDvSJ286OY33V4VlVPpqtw5PipwDoMU2x1SIOa1D4Ckq74UV38pbLGrXHk
BWxa1KUhxbMUaqFD0E58vayt/6YK1d8YvGE4evN4JLTlj0lGKnAZT2Ok7MnXS/bLLqCiiJxV5cNc
ldhN/aVrkBM5FIPtFPjLrzzIkzfMSsNNMEAv2EQrS09pguSA25PQRNGO7rYp5jNKw3WKDXD4qcN2
d44MJzkF6i7XOvGPwaTqb62EXrvpkjS8CaZkvKiWYEHIGQIdHI1f5PqyFQhDm4VpBbqdw6z+ysWc
JzeRn/e//lDA/V4X/bEOOgO4/lCVhJyxLClxAxhdcRwxOfpzGdRkQa6aOfyWcXBV7TEgE8iUnWxM
vhPxl//9d/0VAcfvolRHnAniyJeR+gt1rHLQUEcTfpMJOYLMf1iwl7rRoYUbJCLS3QbQYqTmfwCe
+yvrzPMjdnHxvzPuMPpvC6enrKjVXKpfEwG/MEHumr8VeOo+/7R/NQX/5kdh/L83Ba1+z+v3PzYC
v3/P741AoH5TKuDqitjmLlgxxzX4eyMQSnoE1k5GHjwr8TdC5O+9QPAbV0sQ0SNEPtxetpr9v1ZA
/MY8+/wjzz0CTMZA/VOtALPmP98FPr9ZcmKIc8MiVSS9P98FVA6dCWuKYllxtzCDyyT04zmvn3rX
619N7BbvRWSiX8bGw2nMJuJm08+wnw9hq8RuaH1yX2OK/SM9zwHxqDSXTe6dq/iM8LmqWh6d7QxI
zhto5wm2OtN3RkXJwzxK5sBIzMPVEqT9gyFicd2sXrKpy0X+FCIZXhULXX+KZoxu21w715aK+wnB
VojNyGz3vUqzAqskKfebpCz6r0kWl1SRQfOUl1nfbPuGuCdGfhSsSbiT3XlzFL85XTSdfHZ+neZ6
7r/6tVvinvKLuwks3/OgOjBpklHhsNfAq25shPw4pWFzXydeeSWjenrM2p5HdW7jqzBL0EP0lD7l
KOvXavbTBzOu8/ezfvI9tX77zLO701sao7M/anKYvOXt1aJD7PsySYjKED+4CRyKDLAB7fiArXY6
+ujWGKsWtkRAxFNgwlhvnR+qGMMwk6FqnweqvvCahpUilWyqx2IlttKqqT2E5w1P4kzRQH0uv7H6
+2yJk87el3p4Uq12DyHOyX3td951lEYDqSdsfNFScih5cj3kpRc9lgnxq6l1Y4Z5VBlV0dtD7aXq
Y3KFeRqyaXg3cdzCWor085zRt9JF4eVFJiCUp3qO8IUStedUjmkx2jEgRdeU9nEdq/bgMr190R3o
Ict2lP3KY/qQj2tZbAI3kbtJN+q1GJma1m0QkZstsmc/H8JTk+IsausySIlpmXAXZ4H6ukah3Loe
dtJeqfHCJjmbariz9vPK6Cdl3ypeTnd9kTIMEMnDvMu2+ISrk5PE1IodT2FXtdO9GcL4KKslf1lq
aDDrGIp7683mytQJDamTYT8ocGxtIz84G/LD9K71HPd6CqGMVRzOpB5Ver2E3ciRSKS26QYk11CP
ezHGiqzTkgK+kra86XsQFnMVmJ1JBGC/FS1qN2EiuKBcaPa5ITCXLqpgMjnzjQ1TeXgi8El0GN7W
tU2/9nYMrx0Qx7twJpfZw1h78bPOPA4ST4dboWtvhhlHw6aZneXGnuecl2zX7FrvcQ2N7z1MUYba
9hiS77m3jgWXgRO6f+KQzl5VE/RPcoxn6v8RW0hLPfqzVKR5XBD0B3cY5EuFDHq3dll7NHmfPbgU
BS+uH/ElXTpcuk6sblMT+EQt25INkI1bHd2SOeAuG/DRTZOn964e2ICNKfLNLccOU/+cvRrpqVsb
AW5MtWt/zp3TPDRT1B1xHuJNQti4Coxyj1FXTT/QeltcBXq68EThPo8IPre+Z8GQMOZ4MKKCz6Sd
4j6N++rRzRdeJqPIK8oMdBCT8aeUGcb3th+akynRJXBe8Ze2SZu9ymlsThp563ZdDe35OBu8s9q6
X6xSLPFJvORubdYF4JFp4kcZaz60pZUCvN/ahpuC1vPWkYu5q4u0RQQ1xKSjnPZ845cMY4shD++d
tiZGRQgD0WtIwaXMc10+Nd0a3vfLkB316OA5DqZyenb9UR4oaruvFv4P7J81fhr9odgvvlffJ731
bxdHqWnPwL8HQeXhVYN2CkwHtC6oAMf0Gy86+12bp2Vc3ZvEeDN5qB4GGwUboeHcJ+pV4I27RNzH
LIeZZryd17WodrU16lrj2xMbMfnlwxD6rK5k0pJfBoboSRDN05PUsnxPEmMusq4IHk2Oc3yUznIV
5CtdRjIwH3B6pyVEVSzmyxg4+n1VTotre3D8m2VMMzJXKKqdXMXeDTWjkozIVUvbBJInio4cA+MV
XoiOhLhOkSZ9CEGZ6MWldqYQG3UxgygtkbdzU7M1Z+n6x2Aaef1rOd0J2WqJ6BjU903XBfclYxZ+
pFj4xgCGPIMlewppyp+tHAcatYS9PBXRgr3Ro7pr59J7S8hY7PNMzx+Ls8A8q/v0OyNveADOxGWP
mYKZs4f4zG+c7wITcH0gwDc8QR0wLsNsn9olcV+x6Jw/8tVsnQhOQGccWhArivon8+Z428nKHPKo
X06V9aDDQGe9KAb09qqVy4eY8CT68RBdQEMq7qs+JQI0oIq3SZESW1KEKFtSlaNegH8YPz9y2gIM
qBGNuFZ5wERkBlK3I9KeqWiLzutcJ05OjnOC7ul7icDhK7E1SVRu2id18EdYeIyFzjSGoj+48SLf
lhrRtLFm2nS2q3YcHtEJLXQ+xRXZ72TJ/BvZLxgpFvtVLeRUoN+KnZoncXRb3Z5YZBYeGluxfKQK
mZqNS3wbDOEIn2FuqSiS6S7t8WcVtVj9QxTr7kdQI/BtaEOJqnjV4lz5tXKOHbrbVb1iiEiSWtst
Nt5hbwYg0nNC8j7hTXteY5AcJpce5D187Rtm6jwrmnDYde2KZ1cwrGmaGWoObTdEuZ7luKqNiqON
neU9z6GqDi4HHj0tY0NfV0dvJKy2ZBGB/8WWVx5KAyH7Zn3NXC1QPDFnkiZ0bpUAMuwhIN57SLwP
acVtoF0BazqcxUUezXKbN9V8snMNCAJPd/hkil5y6U3jepnqFV4eQpt5Xdts2g+dSg5R6hWHbiZY
mxVed1mIECDfbIpLukrv0CowIA6mGEhCDY6pPmI5UZgKce9UPfa5YEyPTpSG2ENt8pC7er1QWcCF
mYSmgCSgNDRLjCSkfHP/edQ9iXE3w+XUZhI7CBPL60aGyzaxej4wFRLtJrb9nBxt1GeQlZjOndTM
CHEZannJFZbc5OPg3Kku7Z4wADQPtuUpK5MFj/TaElxvTCtukPJtu+uqdSWOZAf4mm1CVrrxBH2w
4YHNWC3+PltZuRv23rVgVgTh7EniAvULtNYNDlTCp6UdwjuXF0RYmxWhM/ogELJxPYDX8h5WA2kw
QGM8ikx9Y8W1vVgHElfrVJ5RLXl+O8+Rf8tuZEHOiyPi5Gpv/uUODiQ1t1mPhkziRdzmzlUckAAO
16XnozDiqaZN38VDQ1pbRISFdGHja53N/dPEIM3HAjXag+9l2CfFuR9r4sK94GPCSfD5j3jqTM4A
K/K+2rjjEBYB7k3fn4mZ111ygbnJ57psFc0yT7KdNQmW6aJIf9ApV0xCmFm2g2W9JzOQB9sLxGFy
JDn0Ps48KL8rul1VQahUzB6uVR3wL2zSkXvmpyCw5YJ/JOuhbnVP8sAi3+5MWoLiYmT29nnoq9rq
N/IIHdscyNsxH54T3HvhGM6XjeXqUOIMSANbjIM752Bn6KsYdLp8P0XdMY15pWkD8E8xIziWqldH
RVjpypbGuUK5ia/XVqtjQVb3Ta+62zcl7xIVbvWoFhNfux0vLxr5Ejes8WYYiyFBzpzXylBxyKxP
7mTm8ybgjztaHl17bHHdHrGFF7P69jmdjf2pXZ09KFkDcCg45iNX20Pq4Y3Z2DIDtTVVAj7gnM0f
Sgj9ZkKXDwwjFD+Nnum9dPjOliTYlYXa8tz2JOhaQc3iprz1ZS344CjOkrs2H9QNQmS7E0bi5ZE1
MbvOrifJhGa/poM9tDk/5vPrlOj45qHiLSkRmTMR+k8ubuj7ZsSUBTmICNuuTIZk17aY+Wwfpe7O
lRFuG8EnnFLpXSkS9E+FOBdkJWKYW/OmGJFxMrnoqrqS8iVVdXNaA3WuJroFuFWYvLdFUB0lEa6T
aWzx7sqKEs6N1K2KGSHzh/POGOT+d7PykhmX8d76VGulzFheq7vqETmqOYHp4i0Ja7V3VcdC1N40
p88LqsSdfJk2jn22U6n2TYF0aVpXvmjtUCdK3mim0Xyo8vzy+45LAzn+6JNRvvnbfz3fTGWMfS3V
ImcH/fmadpOBKyLjYi7PDmmT9lStyMvlxm27+BqSeLcvcQO8FDS2D+hMyR2TUK7PEjfQu+QN+yiG
JuOzI5T2qqVPAWjxiD07qWTOG03qpsgqsLVt1yHll31IuBb/M7/5XN5yAVArct3RMA4Bd1uJT+1N
Ke6ldcphwGUFFk3YtlP2yikXTAfqbgpgI0c+HisoixnIxQ3Jmzm/w1Lmrfu2P5sGVL4iQlH/JyF4
AQMELmUOvxu8KXwIpqEH50GVngZ9c5JFzvZX3BjcqybF4OAJbuvPB8qEgLxlxzAfScUcWy98qMY4
ZzfZxN/wecu1ul+gYVVdfZEPonu25nyNj5IYkYr5Qe3CQ0e2Ln9B0J2NDOQiDp+3bdsoLpmFL1dV
veRHqTt6CEb38fXnxa2Z92+NikjmROdb088r92L1eHM+PxL16SRqeToQTpg/SsNXf964bJ2gVvcz
rCppOvBmmPl8CbrEO7cmAvyBcbrnQUn/d36+8cQwpuet/Hw8Wt+vjqXjc5UbPOnlVHfAf0zLK/ss
//GMnZ/E2tN2zwwVA5NEa0DxCbiiU5LkhIG5eku3yB4mN5le8MfU+bFEISgPZajUrZsYunGcPuCx
sAbx5mXDWM/7WfXiGRPX4sARLpS+aht8nbETA3KKRJH9FOy5hK27RByx3CfZ9cza24xLPDTHLAyj
u0pkOYd36hh7zNlOEYEf810CyekYIin20Rceu1hygzlxy3eUK9hsdc99d2OMn9YoGHznJuhmKvPS
uNUFUZnmSjv9ehJS2usQfy8wXK+fqN+isOK08DKn5u3RKfaVOk129J0tP6hN891sF+fDpV28LBX1
qgudBVgR8Tfa4bJHhHJGTJ62vh4hTJxkKuu7YllBcqeahJXJ/PTXWkIGk7pyb1UwD7cllOy3uI29
Dy2a+UtC7gqKCuGzIlXzKZWrIc0gYP+vs2juF06jO+XOJCd6rz4bp3HfUKPGPye/sXesRRiJrySV
fQw5uhlwuwEmx84HGuSC5cU4Ez1YFPWvbVoDTcO/S1SXJunCk1V2VFh2D7rsKziGfKj9uESHJnDI
PCdre3JkZk8Vebsv9DbyaehrZkIrMs6OnCfyrJdb+4ul5PPGNH7zxVOaeySCDczVBVpiHWHbsjY6
3nFlJN8G1KudmUsCTnrQzY623zkHNIcfpeymA+FBQPDdKDiWGX77abrulDO0V7oklFGB0AHUkqXV
Qct1vhPRCkejzgZHbxOFoFhFreQPdx9cxBLnQth+eHCGxD4X1uVeWXMD2rsQCddvoZ3zuRQjvm1s
Lc7PGQ/VFwyzdqrriHLsvbER1r6iiHjQNTyVn9Ns4qtT9Oh033iD8i/SUPMYHWijYGi4YC6VZ4r3
qeMYdfpRRZdOmPtfcVEBKSs1pGm0Xh5mfTN6lqVMGhbY6FwVWA7JPOHmWW4XEdjx1UkLSpPSnImw
DRt5ycc3DFY+X4UaDI9mhujcsJ9Hd3Q+Kptw4vYrG56NvAh9diMOkmeWk07tBNYIC95eW82TUXcY
iNplPj/v7dmvaNP4Ftgx2yGk5jT5PIX4Sh4TjZp5Y5pxnD+aouUFOCMPP2WH/gkpkv8/zNmqLjxf
kNdPaFTGjewasQ3zkVjuUqwkAqrcxbS2zivaIGecKxieuX7Lu1DgU7pKAyYZqeLI+fw7WVhIoUDc
6DQBJgAZTjUPss8OkLUEz8zPecpkKTFMXOPBbGurbj7/5dpCem0xQ50GZ573qR6ne3lGXevJ5S2Z
q3GD+unfp1mUnLiUUxx1LfVT78fxi0VIvGpGHyZpQs+GLS77Lp2y3haD6x67oEGgbLLyusCOTcB3
1idluhBshvR+ReWC5zDB6/mho84CwlDhF3ekKZksIPZ0kOHR8QqinQOcV6PbGF8dtumo8oprZPSR
DGg60/cnUX2oe2IpyLFAAErgd01EaBvdkgWnifGvbc0TdRZVf9dMffzQuC6cO7328HnjlCVVGEKX
FCqu1iDYlOamy9PEnrpiQkPL1xRCkZH6FFVc3TguqbUJYNGmrsW7CPT8Vgs//7LO9XCJFJm9tnTn
yb5SjKy3ek2Idc/hSvaRvRuepY2eE1gyi/c2rQWwGHyb5a6wffIFz4U2Fyh5yZOTVfN9GIUj6Ha3
FZu8SgOMtTGHzjYPE/1KSe2Gd35cUflzk3OXc1QE89+2a/1Lmfm0ayF2/Z+/u6D+gV3raaz+qNF4
mL347t81Ghn/Frm+5CGPoe7s1UIh+V2jCaLfQsxLXswCehYleyGy3d/9Wl70m6t8L3BdGbDm7k8i
Df6vKBDoPR5q31l8E/+MSPMXnVKGOMnOvyam0lA+Us2fFZrYKukNFo5YAcPPAG72K0185ZvTv6zE
Sv7wNv0Poqj867bd6OxOC5D/Y+X7MoAK8ZdfpxnJZrZk68oQ3VGFeD35VcwKUCyItge+OhDvoBsH
fJlGLssrTDvF3AmQDCCETDoNSuwWlUfxHo0F88RSn3FkpOL6llBWaVX9xqDPkE5OQjeS0V6mbZZD
xFnLpWQY0xgHG6dFppjvPR49wYtbBQKibbPME/C8eCBDuG7VOa0SQ+AjipZtx9VvmeoPJrHDHWkN
Q5o8F7PcxeWIfcWeR3yFYmb1jd0liXn0iAGo+8pT7n3tjznQXZ5HW7bvSTxnRcOJG3qJ/8HbTrvG
eO2ebVjEuKd2GF+qfI5foiZQcNR9rCOwyUx3PeVd92B8m/7U2cghn0z0g5u4z0ADMBqfFRRjTuVd
VBKeOWRFqb83pgDxUuZd4m98aYic+0y3sPM2GJ84E1AfnNZhsEMu46NjY9+0lU7WP2N0m5/RvtSD
jbX9vnp98IW/PMcn01rnR5AxY9i6QeM/tP3UXqdkK/sDxLjCOxahDL7MyxpPb+FckMpebMeqRMrA
kcXOI7LMpvYKIuHxWKXfusoA7Y7pPjcZmVCW+oggYgYuMqa70ZgX795Y4NIWxYQXCUQHZ5+b0rxt
K4UfCZRlAleJYEwO8H6cYrWbHFwsm6Sk9mMWnY92k1UssGIxwAIjyNNAgrdtlpbddqnXJnqNqTKX
nR+nE9trggWk1Go7YsiWD207x4T3I5nBf57M8NFPznjtD+uabKPBI37P7LhY9o5Vxbe+6vt+T/qh
IqQT115yWTMJY2Idkrw+JpRYBHOGkU16gK7AUtLesb8nYU6yrTIzsigmKpvwUIcDArrfDcV6WK2z
FnAD9ApaIV0kIe3QIObjqcjVtgUsUO2axZPhRqUSDcfTEQkjJsMSg/qUgaclaEAOxIlxSG/zzHHF
ltSa5tL26NoPTSxYDwH7g6s8RuxKN7gBQ/eofQq9jYwSYKmtjEBDUFMIedGvgR32je1xMZWod/zM
degHbl6HxUJcPPAQ44BXsUVY5lqpcNXF29mMPfoCGDvYWggYr1xI3njo5DDnF4Xr1iRbhihgrtXi
7Nya1KZAQ6a0oviboppROPuOcWiOOaRag6/9eybXnsKOoNvXnvOTVrxvkp9DBI6LMsFh/tFq7Vpk
qzSGXCF47G2SBCD5bmUA6mytjzERllwK/9fMpOzwkQvnpelVER+EM2Pd0dQExSFpp/NrCYYGtCAo
O+yaopifm7wlUVjbmXU8ivDBuAHkwraaRgyYL0hBgWJrkGh3ceKQahd56peHmmROt/dsCKHXQ0AD
+uU17kJPidGSK3KtcugekucTH5fnbuiLfBYuAE+6c4cQ6pXAFpdR1PjMkZzAl9UOA90aXDjakrVe
xvL8g8nZgIPxy6G+aEzcMtXM03zZz6NwYN81KY8N1ieREkH5Oo8CSOTI8y8/l96CBCQToDho93PG
nbq3HAznlSj5Ga9ii7bchUypRljXbjMRYNXD8+wYr9nXdQScbxEicA7ngQIQpSnmyV3QHcaYB4Ph
x0or2dysjIRZkZTR8R/qwAPyHw+SBV5knNPHqZybU1eriN0+JkxwyzIoyR5lbySU3Gry2V7Uetzu
qTyHsiPWelKOkWUADEzAT+4DlDdxWKbK7V+QsZvhMPRTVL4hqDfm7jwVznexdNwJBNBck3Z1LPIQ
Ucie/TekKhpAbhgmv+lxVDmoWCXzH1XajQEsOC9Ib7WHZ7PeRA02xE2OwVqBghs9t7xneqU9EFKZ
8k6hP0v8qHVN/R8WesSAunA3Iti6pQJ44w3Msyo4s0CpbVxFG59ddorcbBCVJ8/6SsJ+8nhuNZ1M
X5LSoQcsm6ViDxPaJ8sjRgiTp14r9bR6YfGyRIkEqapH98cajA7Quj6Mi0uvLNIOsSAnXZLFwFD3
s876D1u1iE2548Jq88BKREHVP/Y4D++SJYR459PT3LZe5P7IYgnci1A/zSAxJ79mBc4sV5iQui/J
SziFfAr9SX/xg3xgx1vgQaJjTDPqY67zau8gnNFWzqELI1eKBZSBDBjHWwZP7LMtDHHrKQw8LBw6
ivx9nMVzskPtjFjwFHU5myCmPgp/eWtXYDbOIyjDXttk5iKJqin/0QnDfh+nz0nyT1lXjqdYEpMA
LaBo8oZmBcaCGaJ6tFOH9M2AVGBP9dQc3M3Wj6DP5QqozxRiRZD+wAGSLSp995Zs1fupmgt5UU0y
TF/SphwlGRzX7Rjb4vo4HwxzQmOxqWVr2VliLODdEZfIK9a5yt4EOLbZMIpwXd8mcR1/rKhhFU7B
WXQPURIFXKsUOuihPSuurpjHRcMxxyxmL9y5KbNL0u61s+vSVnBGjC27KikBEtJs1Vxivqw0qsoe
ShxtY4TQD+CD8N8gSZfG3fhiOeq79ylNBU3gMutlOHq5jMSBgD072rwMmZFHffSvboB0yDm8cfZc
ETn4/3cD9/n7+J//8ccW4Pdv+XsL4P5GjR2S11Asuv1bnf97CyDD31zsrC5GOsWvCc7dwf9tAX6L
pPRD5kNU/77LE+APPi33N36aS+MQRbEUKg7+mRbgL2EfeQ5+eJIACNYHKnb5l6XdvhyLoJjdYtNm
eIQw6frNxx/ekP+h7v9vBsXwnEnBMi1dfpcr/vIbCuOThg1BDsljegHH/cI/Osfi9I+yILH317Wo
3p9/0ed///7+mGPcIary76bDoRqedxEafBgNcqWqn0W+tMs2TsBIp/RVzIDmQL7IybCbjmnNXSK7
pQei1atnLPD9s7Mk4QtHCl6EwWOowBSNOq0dcJWx1CRkSN3kMfBV9iEOZBtXCtdltKS9ojCbvhLs
BMvkiKG6oKbPP7IGiAZAu4Q6WM6zc52KGhJ7KUdidp115g9OZp4wTlKznGwl1t2zKjJhqktdizej
S9Poh56m5k4HPbjKfq1BcYyYMB476sgzkpDKcuOvBaQq/lyKbtTCFnaewxR4W4wOWFEppSClWRa4
IJa0uwPHUHD80m69WbIIrwFJ4PtWiPq6ZnURHUURDj2rdaCqtHPWfiPRWZ0EEw9ocXKJEaSymlWN
+fxtFQ4WgxHrBa4vZtQboWM4d+cAxnFxsuWmEIuzZz1qu/ObM6KqZbgMk0IsZ4DZBIkdNOZEnBnT
iUgvg8oD2zhY2bKHzmFsty1HwQCD4TcyZ7Xy5gPuSOqHsfSwUC+dI7aUwiE0S0KJJzyIy002lcMb
XiL6dqxsZPAiurM4sfabjBAsVv+sIFS2enQKXDs6j+xRRYt3tD17ohzwaTnJmZOlH173UXnWBlZZ
vw/JIF+HwWqxwzDIZw7ld4RCXyr95uMn2uq0lse4ErBglribwMT40YU71iMQkUWAGZ5UcbBpycrQ
sjFMF52Sad8YU+5vPVgp5X7iXTux30uxPZGFK9WwqicHM8F1Szr7CiWZk2AMiwmEoK6fw6rxv44w
48CRrS30Tt9nsNhxml4Lz3QsKLC1Q77Sav8bh6Z3qlpBM0UlWzLFT3s2HAxRFTy2YcM0ce7TH21J
HBek9xkXQJJDEt/yeB2IR3SQRVd4L02k+4eGFPAllvhivGQTbmD2+IGAiLpmROLIpE8tWKDoh2rp
/A2ycPEei6wC9pBNj4Hx61u9+OY8SK5e8nPB4aRhcax99tpJ0J8b13ERj/Hg7B3WBMptxcz3QiWK
OQG7N8110VHIMqlYWQeGgOsBqgZb/qbDUr0GLYtdKs38G2eK/BZQbm3rBe80VselD7aOSPKntEhc
8FaJF72QT+lf47wev+Kjx1rgeC1fq0Bx3buLW175KmSDrJPmLBaLhTywNBJNreiCmy633U3vj/UL
dqD1ds2D8ghTO6dRLynLaj88ia4H/UeC65J0q/1VJv16nzXrdF9k5bdREgnNWIchAwC2MIE366Xo
m4cC45RfDz27D/IR4mo7eY+4rAfUtDH72pOph4Q5+/JymX0WqdXUbssQ49LM5zG/ws2Pvzb2ab2u
ctR9noPot95FwESWMEGs+Y2wqeS0C3K7QDdcQvnAa1WUFVVTfkxQQu67NQGQmBvf1aeJZCqsn1S4
j1keE1edmSywTc3vx5umDhbcLsJvym3fFazYmeLFT7EcTi7GLM0q4wIA7XI7SyFZR0cq1g9S8RWg
1fTEHJ4b/RwkB7LsVurFxgQYd2Fp0+908dAnsZZdBd04fk0Va1RqFwzRbiFK9N2Nan7e5OOdBMaX
ASWrjPAeC5NgBzXn0kbAAIHAOw7QHPombR6cJlLB5SAgd4tmdVl3xyP8uV1dD13DrwrQTCnZc8V7
8HPoMUawKavDIQPRq7uTudVPFSAKj9F5WkTUudL9UnrstpxjJwBIFaqWEpHV4sih44LpKeWBvbPU
/RDpTeX/KMnmXfd+RQAkN63/jKpjb6X1kn2mwvxtCLzihc8TKTQSc0nAfmHt69ziYBT0d1udBUBi
3Sadn921Ta9iMpwXkVkBIoV93L8udlnePCK7L9mY5jd4i9xng9p7WZJkJEdXs6KnKgdMQ+MIqyHv
ytuGKcsTa6Dnn9GC52GTebP6sXam/+64NRvMkjA4CHEmQc9FesnnvYKBSMLpNkAHPWjASvfkmlAq
x86JL6s+4mgKMkIhjLTEqxfY4EuTxdDe5IJqvp17GvGHqWF51xEHQnEsW997nQg2PERd4lz1zBoz
FHHTr3uoNhGPgbLNruaZsPzeQH9YLroprtjyUbHhumnW+qXCZLjAK3ZlBjs0H45z7DkA0yEPbclK
pw8iEtrfLzC2Njk++jsj2XVYYg/YCZEDbrOY9L4meVJ9z4Cl2H1Tu8wtRG1oVUFAzJs6LPAa91Po
P7qKi4SdctkX45F63TV4sAAV2ol1JWnZ1x8Nmt6lK5fqi4w7n2yggBXTCf2Mn0rgBOwi8qntmeM3
strbB+N150PgeTarM3wk/8XemSzXjWRb9lfqBxAGR4/p7Vv2jaQJjJJIOHoH4Gi/vhYUmWURzPdC
9qyGVbO0SIqXwHU4/Jyz99oKJRSCNoJcENy122S29BdbkmstdLls01Bl1l1qLJYnq1NfmNsWV39M
ujMrL10gGa27huyOWqkAREeRXLfW1wRf6ZdgsMHbz7Kxk7WaooJQUCcAQ6b6KKBvEIyPygzJBKiC
ANIRmekjZGNZwlAVMqP/UUay+REJOx+ARVcjOWxFZO+6sbFAkkztjVsMEp+W7hyYOU0ZE1Vkj5e6
lLAHjUzZGUyxrivWZhNMz5bvuUx+s5poJcP3ceqJzl8saV32kdije4Ez1Jxp9iWSEiWtEcjNqJKB
iOkvuscrxNbG+Rr+wZi/+mZBSJVkPrQj5YPQLabtV2Bl9nM3KHUHoTFml/dSj305888xvv+N6Bip
oE7Q+qmaUPnseuXm3wVI6O2Ue4DnIICld8Xshh/c9I5AUghN/TRWiNzqkbsh2vnZa4P+IU3ksCly
z/lAPkdbU4Gh2M9dPQKklfyfJPRMDim5VksIvdRjsE17NHqg1juGNazPkv3YrpIP6Rfqceis+nub
zu5jUoiEfF/Q2QVs0Qg4aD8uZAcpnK1hMd5FeoGMc3GoQdZ27AG5V92Gk4aDy+umnzzxPhbwRjaI
tcOfrQEShlI6jl84eC3zOTchuZcxeMvmr4J72kHcEa9WMGZEHvbvObK5N+4IQEjwgNcshCNCfrir
3hNsYVgQR+DQO8sGQbOOi6k9Rbmgt12DBLt3Kct/aHyOP4d6qu8mFJpMoBqfo4Yxagc+ZBTNoHa7
zn0r8O1V22XQjLc6Ul51zGkYk4xWOn25GeF2caSa/Babxazmr+jmzUOUjcVBhX0E6TQcEOFVMXGQ
QRp/z6IOGqSfhew9jZP+UOWgX/s8JefeyoPmI28z46lyc9a/WzEVX4Pg0zu76ZFK5u10NnnvYvbl
Z5+DJmG91hYyTRDwKrkLUf39MGjPBSCAjPmp48CAfazAu7K1hym+n7SHqiDhpfskBp+NY4pHRMjT
2GGC7aekfYm6lDMoUmuH/Sip7meOxhjYOP4+oj5CVsromV9Jy8xcSdTSb1FVwdgbmcpe4zi2OEaY
Yp9n0a/io09e82YRcztakgiKR9fFN7tIK3iVRngXmEl01wpTAuGSZuIRaVDBrkJrs4R70+SKSF7r
TQnFM5UeFEepEKFLP3/tvVQ/5qHfvkVOoq5Ah9DdoDB8Y4zfPdUCiIyT4rTj0ILMPPHdnimqaqaX
MWnljTnFziNIH2cP2k8tzesaAaeae0tucfhG6H44cq/M6Zd8rTNgFOJgqF+CoeOX26I5DTgDF8EC
OqLIYkgdNNBXNuaUy/u0A9Bk+1q/Smm0X3oJ+iygJ49qpq6/pmAM98gA0jsSM1psrH6C/m4uFh6N
FdZXqiqk5lY+0RORGYBSYWTuLXK16hhZQ3tUvmkcjKDT95Nj0vZ3x2r86jU+RbFsvOFU0IvtaeDO
QP0yQUrDBtJ1/pOxMSESVTCI6zhmxPOloy+XxRPWsJbYARCkmzi77VnW4HCRCayg/M3WqhjHGuhP
0ZH1HWTRGyN7Zz8ES0qIIpTgyTXgTK0JvocP4PaJSSsX2DPFnEcFVhtk6/hFHiXAGhGOqxr9zaE2
5Uftz+a9T6+cRzzs+3sLktBRoxf8PiihfmZWr97HbkhuqRLy51BgbEhskR38eqHMjSo9xapobw1j
0ZKgICGUqbaQwbX+xYp0sQsJ9dzLVGW3VtZNO4z/820TKGePqDLe0muyUT9XBE2nw6JDhMlDFUJ0
be15GJOdWJ7BOEaEK0vOdbXIvMe+LWAvsAC3Tim6a48C6CD9WJGuomUDQDFmB3HsggCjAHtqNDvj
oxUm+nXu2N68OKrvrb4DRgLn7qHVFYhhdGikt2DyXIHYBHbLSZTgirygXoAuFuPlqb0Yhk1XPbqB
BMVFZXWRNawyzkPiGsa+tXd5s28jJgk7wRhlpIAmInxsHAw+yh283ZRVsGrAhiZPSFeYssVudUhn
zN0CTPuBSsu5tDTQ3xSeslNf2moPwszpwBf7JLo4LrylnM2HDDH9mpc9vO3RKY+MPGAORKyOM7ao
7getQfuuUSmjmJTo45AuzTeQn7gK6ty6deaZkVtk99877vSt6PAobJzSJDevpXF98EWobxjhqMOU
wMFwfFg7q2gs9bDhWN4cXKYfLwb+mXXZKevOoxha21juTxVIgvsO3QdOn/EXxlhAH2aK4uw7jqbh
Zhh8QtAqgSs6rgf9NAzmdFKsPlBLQx9s/LlDKzv65larAS901MPOxrjxChamrlcupNWlSU+QbuCR
cTr33trzRPaTORlSJjf3X/Ms5lkYw0c1PUCsHHH6V2H53erwhOy8ZEb5Zdsillse7wK7e0ka6xxO
MXI+b4h3ESa8ff+L6tglkTjJvEdsxeLRaBGrAQ5ek/tXzNfJMWtGUuGsKoKFxmTWOSkDMD6gKYuT
aiAurqeNBJwh7TPiE1MTcMOIfAOEeJK/j+0UqJ1bCM77CPuQflbSRtCUzRSxrZOyAzutVvkJmiMC
Hwtfhz/FrkH96kTPmnrDp7fclNZKOoVNinFduSS2IpW8NZyIuGRrWuzJVvgz5l3Et40I+8bFGoUV
2pjkLZDKBp+zR/a2H0/iggYaCaHXh7e8wQHPpa2CWiuabKIV5Cr7CUpY8zFoS7660RKlUgTN1gMM
hW/Qq6YfzVhhzW6CNnq0BIAuRbRbmZTDfY1UP9r8c1dQ/IeD2Hdpe9IbBUvjmPhE/y4GSLOhiOpY
ZqvxC1jKo7VVu/JW7mCQbJFxLrQYMOZ/Gor/Bhn6X//Ap6Gj//cP/WSWxjE1JZ6z4M/XRCce8w0Y
1zU8hZO9VXvv4f/yEhf5xV8akh5HswamJbC3R3VcLtHekMe2/9clssFtfn+J7nIJf/Oef7rET+3W
FqgXYmcukXYOpPRjfC62YLtRrafHebeB/rXz1jZwv24d3dPvOgxXYZWQnrxTd+MeXIaoy/9GbLlR
fB8+0a0YXzZqG+4xUFzzyNh3G7GmHt4Y5jdnQ8bDan5+JjBWIZ5asSlsut8oR367Vj4JR2Z/sNAk
ciOzl2HbHMVG7cT5z7Xi1+uUP4WMr9+tlU/25c9rxf/EMqINyhnC5kYCDVjPl3yTbppDdYGQu3fv
frNSmCn855fGe5cayHJd8VkZ0459ZjL+4QIxar3YG8Ahj5Br1iSrE7fOs9D9hpy0IKj+6RM/X50A
HaxFxdXpDTraNZ/CKDTaDNf5AJ/kEKCn9Db9dnkuGEKsmNTytQ7rhJCoR/93e8Hv/phPOqQJp7PI
By4/PXr7/C7cZafxsDwmM3rYFU2+3+4E1m/uuG/9/dn0J3SDcc31y8u8iw/i0M9iN59JN7l4O/NA
6tvaQAu7S3b+hhp3IL9rP5yjrbf99dX/v6Ok+1F1Jcryh/c4qcq/DsJEwH73D5Oz96b7jx//19TM
C/5AjAbUS3gBGri/CucC8QeqN8sUFp1MTEkLguzfUzPzD9MOGV9ARWCQRVePdYb35hfoTAR/2O4y
gFo0bwF4g/+RcM5GZ/e354e2qG0zujPR+9n0wpxPW5LGc266U0GMj2HQYd/ioK0YPziDbT1aqRkC
srIMIy3OnLnq4SfqWpH9wNMmCWlsmeoVJ9y7OWIwEAKjeQNV0lPogTXXs8mootmehSRs4FgnXk+c
mjv5sbENGg6gP+VsABFY9YypkOmbM8RJZrtT/2pEVQiSu5RDQyQiv+VGZDN8sLOfGDntcEFjN6bZ
1IyY9lJIRizzRdtsrgevzf2foF+S4CVsqqomoCvJM9yIAnv9A76RNHwZHNzxtJhj0iHfilLJ6aMA
6Rx8CSakhiXmRlUsQ5rYc9rvbVCCHlupVOFgWuHkS7P7wVZjXtyNaWeO9gvMLGWOGNqkob5UaWnI
HzLxC3aekPQNhD7kNEXFsxjAFj/EEgn3dQxUVXlEiEOX4gjXSr+7cThKRI9oGjIQhVWvg+yYIW9Z
CGUAKHJKyGHS8RfXoEP3HOeD7SGNdkRRXSfGEOqDcARd3plcTfeoxahJuJE1wpMorWDF3OaYoT25
MfPESxHqSwnFaA1lY5xuTQ5vBBsrBCFkXjrZ3HxD8wVXlfzlEG7WpLOUSHuVlOaz6+VgdxMGasQv
U782/jmtaavfwB912j3Qa2RosvYpBKZgaLsP4Wd29eCQq+aePfJq/VuMaRLelwE2v253eWGN3jUN
UlzNzLlmF1u4LsfZfciSxE52WVmTGLYyDPu99AKFYkUacCNeE+RYIWlwGrDEReMVodIS9Cmpe1Bz
YL91uwqZ/D6ORpeQ7EZHxtdSxuAuZ0e58pJmY2Jt5rANqNggipB1gW2ZZjeKegsPcZla98qoRw4I
GZCIVaAZjWwT24JpmoBbli+mjPxxx2wvpcteQM2zrgzZcnXSQPKmI0fuxeuIXhJkVhhimuVMG0+n
eLbLJe0JnMYFPKHrPhkdmLeD69Rd+NYWfZu8BiC+h+c0HmigeNkog7uBsiLKNnYVzxpTdD5oWBiz
EVn9hcNpzOEnzkc8tUR5iHwmMxPI3l4qX8fX3JPzdPFsXZUHFp8rD7WlmuAmNNIeAYoyBwlL18wk
ZjfDc5fgQY2WdDRLuocWcSjyI+6dJtxFeTPkt6M7A7azkywhYlLUwNjTforFZbapJvZFZ6b+SXdt
He01PJXhhTa87x14LPLmDBYuH39wiJ9BKkam7i5BkJj4LdypS5JVN1dztOG+pkQyVr0dIYzJHdq0
A4miKLmcjHngJWBjJEsNIstYXnOGnf2OAkpaGwixvlhPDU7Md8fGEXOdSpRT+yIAerJJetjhQMZM
+FwptVNfiMuIJ3uxbuC9sQF1jTTl3M7zfjRlXpMW0mj33ouZutEIy7phvFO4K2h6cqHj8KZshqoW
0bK6ygkUqzXRu33k+vvMrFvykQb63kR81bL6MSR0fi+NXTNojgnX6O7MyILN7g0O7qH1nFkIMVcW
47zxZRzE8OZDs7NO1VD8cgIGppq5O1qnU7GmaiXXCUqmpfbop9gIVuaAFCegIIDTmNlWSXHrVWn2
FZCJiH56Q1S67xOiGmpCjXRPRxcvHvMSMZ4cTS+7c7wRdwdznbnxG9raXdUSQ2MI5aujpNMw7Oos
bN0HP9RDsmkL7Upy8KQZyg+rYYhkrGxaSzY9WK9veDFYYDM8goDihBnzjGrZ3CW1TqqrQkJoPgBe
CcxLowov23rJwIYKQ3LWYtULnL4ohWQn2mrtR6WX0T8LfLYbumEhIIgd7xKjnNdu7fkFIb8zqgw+
CPzLjVLQCZ/dYmyC22gUBQ5dx3PIufPQGkoQM5OHOphHuqtPeZ4kUXBFgKeaxyEFwNhey36Zym7p
QMfQGZqEF8PVTxCr0UunLd9sBakW9CEtPZXFtygopHGIDAghjzUFIl2iYAoq5wyfWGviS/CCpfa4
wWxR5GIfM+MlOCws7UnX62boUappJ8988z4TQVJbKwvZjb0ZLPCEznoY51jesp9zeasEmwy8+TSS
wXYMl4Es/XcUvIpuS3UAN1AU7zmGQPrsLm01mLt+7th0HsE7lKiny9qDKcDoIwUouvKgJaJS7Qo2
Q3RxA+JkJrgt5Pc9jMKDHJAursrchsNDblWoCRxL+5zeCOoy+rAkAEPUnPdpp6342USW52/4zpAQ
YK1EZX3mvsW0PpBdS7A8sVJBt8gMYjAjjsra7hvcDyeQnMBlr3iptAPJwYMqvQd77kfrYPgOYciI
Dm37TaXGsIQzAW++MHjshqem6OTEzGJyOJFwSqrjNUK2Xr2Q2Eobm0VpQEXaJNLMnHfeyEn/xNDQ
pM/Dv+HJtUz0QcO+MgoY5pvKk1m7Nyd/Dvy9a3VTK7ZGimW12Gd+5xGkZY7dVQxIhfPjpFPmUBsZ
x7n8sawSX+HqraqGOGz2AETMnW1N2qT88Mv0J1KlkCkuFkSTWGvPA5+9pZ85p9WWv7sR1u/qvE/6
JKymmBIsRkc+jgQRfq69tBw4U+E2g47t34mqf7ALOkmWJc09bNB5LVI/OaUi3HFsgcFBzBQog53I
GJ1EqU/xlDfWQSGX3gyoqs8qA2mZqzt6Z7+rgz+V9stfCuGWgTynWGwj9qczZ+jpxnEMmpFJbLZn
0lNiZMlR/tVAMs36gth3/5cT+X8h3frkDwlC04Ld5eM4MS3bE597NBKJLwfDdNz2owiPohmkYhmT
3rh2uiLcF+gwbugu8qz98+d+doqEKN64WosnN4D1aLqfqjOUp21XZhFAkLnLSOJuj8I0N/7Uvk/e
+GQ35CAy//XLAphDRuyy7L9XAUZNNKS/6wN8ugfo4wRdf9RBnOLwrYtPTZwib2VJHVJvU1s290WS
lIhCotC5RQdl3NUpyh+ymf1K/mZdfv5cboG1fGbwJ9E5+PRlM2wIjQCW5Yb4FuvBm2ZyjJiIpcQe
TjlMFy12qpvM3/QFPi2x5cb/9VPDzze+czFbxq2BsS0nxa2cGriZYr4zR2uEq9znv1lh//XnoQIO
QizK1ucVVgNirj3pNVsdEP7ICUzs9Og6O3OUZGzFWflnuf3fdgCXruJfumPL9SE48QFJ/7q3ztIW
+EtLTgnptDg/220Ji56D/pg+TJ2oLyqE6PD/K/s/VbGLT+y/L+zXVV4V35O3vxb3y7/4d23vgSPH
EIBvhOo5JJvp/5jiqO19G9eKybaD1cFbepv/qu2F/cfCJly2PrRW6F55HP5d2jt/YIhdLM+8GlhE
6BX/J4LYpYT/2yJxXR9Lnlg+zbJtS5gLWvGvi6RFn5QWEZHukDus24RYeumfgCAkeXEvVdlExsQU
3RjLbcCJ1X9sVT84BysyGtLbM6bd9OMhQqn6g1HF0fb7j1SPsXE/umHMLINUI4YwvZd8FCQqrtwR
f9sOkbo/AfoSnBvsKDLLYwbKxMLilFhWvpvFItQxIKZM29LWun/C3ouZG491Pb4UwZADBIhSMVpv
fVDBkePgSdiqS3DDwIEnp2yvXZXnZ0SD2I+SUsTNQyP7uD2Os8U42Sp7TGlA+Tr1QZ4RmECXUgWI
LW/FcaeNfmJEHvYq3wIn9ssHwm5m2oZlqh/M5dy+zjUcNBwleK/xIxs+E7XcJ3cqrsyMt8aMBGIv
sCNArpghEsBF6yp060ztwZWxCcCyyNLROEVDLIlzlJDvjpL0D5IWexWBz8njKlp3I2UBEzf0G9zJ
vjQbfzUaWVJsaXdYatPqXMenNB/S9CbV4TS/VDIzk/iH2RbhN7+EkrxKe6+BkFMXxr1bu/RDUFsF
nLlQZoJeJuOFkqEqQ7kiFQI4O/51P/gGDnKAdm71Q/QNGAUlPYc/Z5x2XVtG6ReH0X5+rRt0d0ft
EBGyKfuKqCIHQFZxyDGSWRt8FUaziYKxml8bz04F5x8CwzdeqQ1AfaFRV0QVh2Y7P+RRJWLoiNpE
cjCY9dfE1D1JUP5UuUTGOX1hbxkaNXILIMmq17XUtj5UAWK9Q8HomXmmkfPX3+RtUPTnQphRfna8
gOKsoLVk7jt7NsgdJpOqP2VO3DrwYookOzrjnDoncGf1cM/ccwzOvItFvqF4tuW1c+ZpYlGVhMuY
geEdF2AmcZthmQMzV25nrmaznJgxBdm4KUBhuS7TfKeWJxYKxEE4exCZ6mAe5ofSbT1+KDOJnG9x
jIk7VXRRt0W0TKhINgJ3O9oFzwVDwcyt8AnSqQL8lPQdMj89ad9Zw+JmOtjMqs9OIaPSCnyIN8nt
IJtmevN9YkK+IyGuQeSAtq/PKM247TNuPv/ctipi+A5+pnoyojlNdzpMmGT78KJeOyMaui8SbWGP
GJkF0N+7sxmkP8B/hcG2bRen/zSEYbIE4YrgOLTzQNSpWxEGO6HGw1UCvAnGYWsu3jnPzuf8PqOB
I4+lLiP3zphHI7lEbcLP1CCbUqBDNVmXGwPZBn2zrkizTRCUvlJI0QVKTCtqiJo35zE0jym6qkoR
ENwFXntgrs4YW3eIYx7Q9MBjyXPTZaDTRtABHBjBDg6asU5fYzlNZ+LQuHcMvPOXWE2QQ4huQUlm
kw2dkHnqU4WZ5PVOZ8rSsX+bkfsine7ysqZZ1xr+Bn/C+AEPs3IugIDLfONZbaeKlZ74e89BN0U8
Q1aYFf4eDv/k0B3tbXfXo4dVX61sWhB2ST7FJ9MfA0AdvtT51xFerNj0BcmHUAw4156cLGa1VEj1
aqhyjll/70x7jClJ0R2s0QcHbY2zrwDzhj8GfdcDnDbV/vCxSD2ZqUUtDrE9PsdiFAQFI919xXTf
iXWMvjM+tqXXThs025DoB1o0/bbzTBJvW9JP2GuVMr7S20FzC0rSWzOCihA6F1DbgLnWD5DD83Kx
8ROW6uIzJuiCYW6/imnXnqlx82HLvtVAfM7a7NyVsaRTqPrgbFsWmb16pN53MVdtcz8XP6UDes8d
G9Rkvaf6C+oe8Jsp0JXHxkEDNPXReNfC7yVTdVBVbK00IvV2wyTZMzYcku3oWmMn9Tdg5PW0FZmV
MazIYt2+YWYKyrVrmeO8oYBoI7x+VYvwwyRX6DD3Tut7q8Yyp2FPniBy/5UNLY8swiiyJ/YIfxG0
D0leEi/uet+GwrLiS+ESgIvijwK//tB4sabnVqGzIK7RJV63SWe5LbR+DqxoHVshIZ3yQafiPIZe
DbZzOPk8Scj/raexDh7oew5rv2f7g6atVyltT6x3OBeztvBWXqsgVThGciDBqz5FBfoMs4sFchn3
iy7duxamU9nq+3SRaCcL9M0wEQkMEfOjmEdvlZb6ajjikhWoPH1g9EfiQG79Srw0mXx0xRSsxJS/
D8l4X89tv5mXEK3ea9/j0XiLPe82tXkzLUgfCWvwJNrWXWkcNRdzaJxXOkeI3UvRn5o8O5S9lOeA
nK09ymteK3lQ7OLaaNj8akmGR/Y4qJAEchJShc6Q6rPA0RzRoqax260DvhOFn5v4tsg/wU4K98Kq
4nvNI0r0cKkyjABDWdwOwpMmKWPa2ZtS/QTkTo6VQccn5+nY9pn3luBWv0gMIVufh5/fTDdPdgXv
MdBt4N2Uvp2kxOqXlzfTSERrk8UJsK3E2y3xCXQwNTSy8YuBhYFIcYC6RfZkJBCCB77rPQ8sZHlX
voVVLW5lMeJ2pmW+Com5XDV+hZrLbax3Mjmy2zkhCmoa5Y7Eh3Td5f7JKOQD1Ljw6o39fW8xN8iq
khTFbpz2TaUi0k3UG55F52Ei3e+FXMrihNtcbfCwubTWjexczpW7N0qNiKisjHUiyu9TQ0PeVx2p
BQTWtqIAl2WLaN1qYp3Lxsy+t715Jc35EojiRqMUuiC7AC0SofgzKtfbhlPwtqhfl4ZPusIDEa4n
uzj78ZxueZtvajvBpBLm1WF0pp3VJXfcOiIZWVNgVbCA1+q94EkAuKkOSDIOuslfMHJ/J2HykNaE
qFttfiWFBMNK6GK/bi9zLVNSCJr0CAefBJjyLpPmsYv9H45ujy2pLuhKCKKOxt0wjjtpyb0lZfGW
GghABhn/zPxUrNDIu/thbIt9OoVf+nA0WNNi7w+zt47tCrY2qe4IQmVnYmpGb7ZhG3jg/P2YCRu1
fXNp42iCi7igZoP2jPYb/wV7qJUyedJ0A9egmTMiZTPQgpCPT36vvBlNceGRAm9CKgzjkDDBpHpE
Btu+mo7VP8a2Nt/DUkaPyVQCAhjtxjv28LnilYjIpA/h22TPncK3nOOS28HdC6ZVawt5DvHTXuAa
t8ce1ehb16vx2U+CjFTEIL8LdKChILvyKnUDqJVOHujKPnhHzoehmkPWocSLc9MRr/2l19F0szAg
1pEovQ8aadmdLtHVe2h7qxvOomAR8o4WGLaSXq81CrMvlWQOdQB2G7jXsVfIbuI8opHMQKhq1wNE
qmaXk5zQHUvO0d8JDve7tRNmZKIHHj2ZrdNM/aOLjZqdv9f+dOQx7Jm3d7mX7FH2kSdte93ofqvy
xNfAcARejqF1qq/JZHjde5CbhAYBAyO7j/SQuEQPF8Ic9tatCONgBXAjvk/ylm+6IsKQVy7tRFh+
E4pMpl6ded+ZXXPFuGO+TEmjeRMo52RONY6TDB8xMI1Uz96m81FcwuYkIIGzDhXRhnlM0+79ttM9
Gl68xQcnBvvMCcnS4WHkXGOtgi4S3yvDe02xwm8d+OcrhA0dzty2u8W5sDU8Da/K7rDzUlVseGTH
Z7rM2TlHfX9IW92yL2a8gQdl7IqY8AzX41VcZXZIWCtRO26aihMbwlMOieFhHJv6rown+5zEE/pI
ROJHlKxHUiK+lILk9LG2knWC52JVOfaLbtxvTq48/G7VY1EF4ptkenMCbsjrGfTbxnXr4UBX/J1I
e++W+dsbYIXvQ9+O22LIplOaJHItPbO8dXWhz4Wiu4kh3b1KK0BAjekZTFA+PKtpCjZ6rhLCI1Xx
MYf5tGMTn0nZTuSOdYndwKYzf48A0T1o+Hzb1CEanooCp3248ISpnzg6FmiMSWzEZz5xqKPsMQ3I
SRwpVyYUZl4RrXH0Rtu8cpBjDFSDiwCNds3Bfa1q3+8vlh8166LBBb1y6Nc+hSCCzm6nIo7i+KOt
UuVXogfxOejhZ61D0oWCMd0nZTQew7KALGHrF3YGyYUF8OB5XURjd1M47k+/DhGchwc3IrxjIuQY
TdgDYVvvYnK+Enb/2AmGQ1ZSpWuOfYQw9eFXHZHck6gk5zXfhQwIXIDhhfWVJC/e84g20VBWJ89n
nxlkP69LorKwZnkHI/FuRmXfMFp54ey3ZJzITTPGz8xzDyDyMkY63tXwsrfOar84JceG1BR4Oa1L
yH/Uoj+WJhBJUcFFJxL04IVxfnIFNGyV82Kx8FO3KM53QTbcjFP2VPbdz8nE8zlj7OLkdW0mk+Ti
hEOAHQGJJs3lA6YCiZqDN/CWNK+YV45MVlCIkNKz7e2mRifPLhrbe2J5AAYm7rGJzCcdJ3vEdYhp
IJ4j39d63xgk+PRO9UMiF93hnqw2YDGSte9RI8YJeyApnATkZsCIyYHHuDZazNH0+M0evU2zGBqz
ISlhRTbPSYxbFSsJ8m5M77rqnlDq7rss7Fe2qdW+HP3+qKEAoLtX+qiG/F7PDFew4cD1nEi5b6Id
5j42DSO9IVi04p0RjuumJ0uzLY14rYrpJU27i6kba1uHBkvJoMoDfsp8JX9qdH1veq25ryrk69NQ
Yh0w6x+47lDgBvY92oQlsfHJScM7JPknS7a3jhuuJbkum6FM4nvV2GqXDqU+WBn7T2rhW3TbOqDD
kmd3tUMIYgs6kAx5CzRCXnT+JU9bj9+UJGCmvelSJR48YxclrtkxkY1yjHgFuAYKYMLODfNmdv1b
1BZHIpX5a4LGWewPi14+OIdEkDrm5OyZAhXHxmCZW5RoBFFOm1n4L24dopC18SnQkn+o/OECn+RK
QifJZsI+pHb84jrT1jQsnMFz9o22wbV1p9e8b5+njPwutBrVJjUtwNJFcGDPUwdMBubW76J8w9Fo
AJo9G2sxcErFtrjQmIeSQWkUs53qobyqiaZBlkdP6PjzrSrKZ2GoSxHb4b1DVtJxwmhAzrU17Som
EcBNwupimoY6co6r97UYiDzo/O6F0yqDxrpJwTkQqXxs2p60S+bQyJpD5BhkZEIppo1TtGDaQpJ0
1vPQRN9r7EJHiYEs3rlqIidaWyp60x1mFjL1FBwS00YIs3bLrCcFXNaY+vpMJLswiXpstpF1hr4o
OMIYBDLSrXpKAh6iKJk+DL60/WT20OVsZ7otPCfaoWNucVOHU5GxdzjdLnZyffCrvj0gxi0+cmG4
J00n44h7gJrLE91eWh3PnwVeolwxd0sC/hGFGoHyXKzq+ZrxBMp9yPjbWXV5xExuNqMCHNIcpvY5
K7L2irujg9dGrtU+zQRbNs32QhwZGIl9EibhmebNEF5zkcfHMseQCXSNAcURf51ee7Pd3pq4w27J
GAnvpPSm5EGRg43EVM/2ZU4cmXODy4ZckMba1zGSn1RwotkbQ4Izxy6dHPwunS46BaD8PAq6M0eI
cdskevxAMFFuKavEATmPoHloEwT4azgAQMNC45HeuwZahUQUeCksZGyWG7/kxeBtIhiut3Fjto+i
ie/Jxz7jLH+2mpZAJCayq8lrnF2ZRE8S7hDfN5W0Z79N6WDtamCLOK5xUo2BeC6K9D6K65tO4yaz
u/bOQcCxgjN6HMmSd8Zih61vW/lmvfda92eeqhOSibe+Mb4VI74UDeRvlrm5Tb3qtSnSW0V09xYZ
Az4+OmYbD+/d2sIVQbk3Iku0GBmbHohaW26xDtkby++QojbZtUsQs/he+rXpkwsjRjhEBdAwvpOD
N1VXLwtPBrGlRjMGK0Jsp12T01EsorC6d1ypae712UbEpslbMoy3AZHyWyOgbkideVhpWEpwhUVy
G1IZ3LqlRQ4MbQXM0SQSsOk5/HWOJxR9uyVUG5rVZZB05YrCNG8QGaVrvHdXyJb0EOgWc1sKd5VJ
Y0+exKVz5CGY+0diI7dxrO4b63+zdybLcSNp1n2Vtt6jDHDHuA0gRjIYnClxAyMlCvPkmPH0/wlW
VpdEZYnW678XVWZpSiUiEBjc73fvuQzAe40o/2TmO1Q3ACbQv0XYPpANN2H/ZNkaI4i3trWOh6Bp
JvvapkQP6OZ+tPGHT7ZGSml5aseGfsYpvE8l71+TECHkzRMdlR258Ak2v1nTEaBjI8fSzTKvgyDo
8GYLi/Om4oQ0+1oNXM9OeEWM5SadxJqWUWDA821O7HPFWJ/BtsNzvc+0vdGLV00TF0jFhPht7YVB
1rOREDtNk7SiOJK9cJVdh7NDZ8l8pPB7v8TuE+DXdR/lD20udgimgRLt3oyXbbmM+OX0cp26are0
VboPQya9jjMeZxOzRNQeCtJ4NMXctJZ1w2PnxtEAtDjND8vKKbe2riPJAiQr5lMjsnKbLuxMZkf9
wAfS+Z4cHvltA0+5vNpd+hh7vstQPlGDctPMIcUVpbY3QVoSUbseuup7XQ1rbQLxmbQba6Qqr6qQ
ZvltrbORugIpNwFCa62IFYe6FVrDDrJbL5PcCwR8M62uR2He5YmlVqbVUv2W2ddjqTEtDY9OQc+k
YRbfMk3/gsnolM3NjkQLL2rrgWc+xS1V21Ag2HV+PbpPNYmf3CVsKooBZ6rn2CeD7R27kbkimIFN
FYeT2Hahvo8G4pzUjlDyYDj1Y9shtxtVS9YKNhfl8g+cwZMLRaDHX0jL5C6t9AvCQtmqCadDaucb
16wvQDCvTRPtZMFiESxNFvvTTJqBO/+pYMJGeQfOQS8y+1Wl4j3qIsPn6qVNxi2LShjgcsu4/jWf
1RWS2GWU99+SuTuXneb3GaE1tZhrNdWnVMlTk5OXnFuKM6UVZBoEz7B5Tu30Jk9DP19QX4oOVw+p
CYgo3HgiPi/g2q2kFJ6QbrIlSXPqYnA4dXIP4YjcSNlEu7hSbzC8kLjZCLKcwTJeJHssaoUPYu+V
ZvXXLrMIMcX3svVe+KLpBd6eK9xDO+O8UtLDyzjsL1HO/alg6C+xhqxFrMX0x9f3pfC2w1RWL2Zh
eYeeyqMVoGh3JUaDWzMtb6asDQMPf6M/WVO8Hpb+2gmRP4SorpNx3pSaRuN7km9EWN9ndvsIT8ha
i6pZNo5jf3dqG5s98Si/Vla1MbXoFvXnW6m5x1EzAJmlznnBuVyQbzkqUM8rWEc3FmoRCbF+1wGk
Ws1Wf9PHWEOpN7iH9P6FWzXeJRRZuI24d5N8T7FrtVKTNm5iZxnczUT/zsHSvfQ16sR8FJSYF3C2
Ovx+jXAzfpJCHvuwbjecFnFgmoIkwMiI9ZBOPtZLsm/mMBj+wDb5ixtp1n6uDRb9VMyb+OhK5455
zXJrVvNylHnfBnFrIzaY8B3utKQ39uhY02Vh6+pbgpoFqbGpATN7sLI3IZbRr11eRHBQ3e7Cg+P8
VSlTvSCrvA7NjKzinEUXsoFMRize4nGi849F6BOkvVY5iaK41e5dCM/bkrdxBQDLp/tvHZFAPLpj
44ClqE+AyNHse+AG+E8W+gutZt0kIylzB2UYK8gqEtylIcTcFLQDUTtuE9SOAceIfWNm5sGQ6o65
H5ep484bu8zkNZ4cGAFWqzN1avKA00W5R0O0LENTh7Pt4GGr2lutqiFh5g3FFe7TTH8jJz97tlPn
tWJ9TDQ7o0WxHhpGjeFTpOIAFCKtHqk+vdqJ82WOXe2L1VZbBknQA8xlV3T6LW6fV9XI77Ez+ZSF
a4F0UApAjjzN06T7NeOSIG0E9JCQpbbBlGNvnTehE17kjUr4+SYKJ/N+uXdizUYrJI6daZR7iVM7
GFddI+YgKlp7FxHX98vIaAObl/pKxQWdpgl5TJL0kBfqC8dLdpWW8qBvli9oF6fCUYRL9bvEahbS
4NXrYs/61TmYSKbxLsTLhZaAcj/JfB9Ley+56Ka5wSc7sYYpQp0YG0LFujc7ESRWnQTZMMxbx+Tj
o5VcA5Bv6Jivkc6YID3r6iwxlI65weJovVVNUl66sqfwbRqbPT7f+E7WY3I3wek4WIKbXrjjdHIB
gaP21qZ4s7mQA4ZB6Ymx0blRWNkVRfONVyIOx+nd0IjoiiheddF6Lfu9VieHhZjS5G/M6vSSStBQ
f13oAlrNc31W9XmauXkzXtsg/JGwezJC8OMeIy2Rl50bx3vaabjmwevUxoaXr00ALOz2GmDu66Wz
TdJ4C9WSqykr2GvjZOV2SscchZ2PJyTghjaxWUDFLq1iwkWdoQ2ivxHAhhHpoSnWPCPkGS43oXes
cvK5+ylRyJwNO6iCFpgfMH14ictSArFoy9t8KstLOVTOAei02HmeVvwAXhddDMbc3IQYrABKJFnL
QY3SrI/z4Gr8TLFL6Ws07bOlbOAUxuPBCBtrnXWe/oBwJruAJ6DxRcJU9fMaEjXiU3nVQQrchsYw
7kJZtVvDVLDvDWZlbVQ6NJN6hQzCmqafwpnTa3rteBCnFqQ9n7PUPxSyko/2ec/VujUnFJLgFgoL
wPVesxKKimtzb/Zdvx4hcVwgXumb0WAatSokHjt3Ydmb6TTfWKMBmT1uBLnmyuWdDiuq9WHe5/sQ
eIivCbcYfdzE5kVD7h1XfFSRW4FNWPhm52Vro4tYiy9W7lW3BplzUlLcQPCcWIqh9jxAphIurURj
8kyuMn6srC5bFwwe6oDhKYpQNi7fIyauQd/k8qY8C7uFEUWBm8n0Kc4ZcDY0vhxT2rtYy7ouaxTT
OonUGa+VvaRLkNdVaq91lK/N3E/ROmstxaPPtW5ndaLcJTzXhIqWqOfouTNkqcwZD6Jrox2W+F0Z
5ksGaBe9boVzIcXBrvr81moaq9iE2NzjNWD08s0IpfE9bL3xMAObxExsk1MeyrB9DlEiHmn3OrvU
qwaa4LAk7rHOZWys8mZJnyHTTs+gNSprzXKmO5veaeTYmAUFFlR7p9zLfAA2DWQJ7HZALSpYiM+1
GiPWd8rgPeHgfF4bDfImIuQC1OE6coDLUlAaKZp4qpiFXgPx09nPYtxZtHz4bDGzgbMY0/hhkZ54
cNmrQ3wwc1z+YckLZ91XYattDWql7Y3Tv8+Dy5GV1Nh12Tbv+5mMFH1ZpMI9BECaTEqzWCeqZFyf
ASpYVpAMEMyK2aJMPWocN9pZAh6ZMbnQM4A/da8IsG0WFEbLlKbvYA6g4YrmC84V3jCJBZ4GJE4+
qQ3eUekecreOrxKD11+QEHVFAXaMnTNr6XKLEeV8NcW1gFAh5QKeRyAff69KjQmlq5U8aW0bAP0m
KnpUVAvIOD5TjUyxL211lqFCCtgpm5aUiBsmL+iA9kz6qwi/lsVFzCsXdpdmFc0RV76bHCE3h8YL
heq5dSRzPU3HNrPKr22K75tPLXJmI0ZvzDNpYWuguLdYF83UVQxaQu9NlLP1o58HUWPL6MucJump
uHHjgQLsFrGIPnY8EFQqwusByJWhZMmWHs2tpXflAG4oyiqi+WhI+97TuzdTE4w49AWCU5DHy0M4
evPKcmvGqJ658MTosuRbMZk0Atad13soCKXEDVJ43nxrdCyo9aor+oteSPcbQ455Ap/r9BN42RAD
jm5rrr5R8JqPEZ7UH102sem39VpvMAVWvHv1Ak/1Op5yVZOPZM6x6iBDxQGW9PrSHGcxXQ5ny8iW
lbciROBMMZvR1G3lBe5x1DKuIWvejABEsDzA0V2mSxNjuXPnDKGjBSP9qacaPSNa2xGWCr+I8kid
+kRG8G6wvfEL9gg824EEQHypqJayLvqsqK+dKVykXwjjouM1O7LD6qfsLmXNR4FqHw0saBZNYNux
Qy5DBm+jxrK+dPEjTTqV9zkKQU2RH9Tp9XhuJLwwbBYKa4OEO7wSh2I1ZvVN4dHAA6kprkGHXtaY
c1A+jAE5qQqb9Pu04HFfdXZF3ZSV8kXpnLoZtAoDCU4dOB5s32JJ9qlGhswSj7FSQT8Sru15nO6w
BrVQLKCJPpC3Fu7NHI35a2pRsr0fnThu7guMD3gIbY3tvN5GNWxuFm3hIyVwU3E04jYhBc5/ZWJg
BogAvS2ULcugoSy+OqBZzDMHO0pZhbcuArVo7fnJUpae+Lo7xg5KdapsjOJx/MhaV7qrBmx2dGOX
Yvk+NmeuHwRo7DedlixfshRTLY1xpQuMq1P9qwHBDz9rEaMZduTo1QmD9/CD8SfZIhrQhmFdewsJ
FYPu5sdFFGdzqdPwMq1RM+CU0+c0velMkZpN9J6ZwBodQeSOXSr/oiYeinPfVxodKEOYf5gFboc9
fXKmu67otPRW+Twt5YWjV6XycY/jpSqtFNjb4HVUUyVwvB8HczTnbWM61rx2hBW+xIi8/bOFSaM9
5+OFCqKUHMGqc9RIcR3LHQRjrYBuSNqiJDYAImzlDU57Ww5Kv5qrkMhTEmmlFbTELnuIiSBM1jzM
2VJjVwGHgBlqw9PQ9hN9oOM7y+h38Gkd50zEUyGtSxsCjzrb0/P2kMuIOD5bax6fDDeYUnS5YzDu
Z6ZfBj08eQmOirz/Jhyapn9ihum+hAwa0VWNXHwThac9hZlVD7Bhc5ONPhfHOZXvmcWmgrpt3aB4
SEiI1gyStYGAYV6mEINPZlqXqZ9ArqPO+D1g02njZO150nbyovPYQAQjFrM2gOsIkGx4z+Xkht1T
aOdg5L2sZCixlE1Wdswj/uCiUEaR+Fkzk9ggvz9xW2DtP7Gmm5KNhJgn18l7BAi0DiqZQcUUmAMl
s/iyRR6hCtG1u2+Uq5LxKBvA9X5LH5PlzwxSmu0sz9kigl9ax7dZxm8d14+HuKZb7la8R5Hw5U/1
1oCb/uqZEeEnPFAUkGn9OblkDzpjXyj4NGbAcwFTG/ZxlfhjUlBBlceDOjZeIrN1k1rWwBtwXE6d
M4jJz8kTwikwZ4XRpMaIwg660pODEkU3rXHN8OSQaWe2+6WiPx75S4HbtMPemf2Cv2utTVRBIhlj
1Q3btsErxo47ZyAYw3qmyk4UdQJOvcEv8JBV81k30mYTU3jVGjRbpoLa4xXddRE3U4F9+spwzCbd
mt5o9edHioBnieM7/cy7/mucwDXPlQqQuBCGpUcUVXxwUINYTZDJMxkAn9ZvHRcFUDYN9lCoIRsk
4nAD8hOMOh/KHy21fBYS+NXh/H58eiEsBpHShNZ8psr+bF5FUSO1ZnH8rimXjZHEw84RM94FmD9v
P/l6/yYe8HeHwhuPLd7Bk+t89Mku9Pr2dQzxzBAqvxL09aw0zGtBFmXu7Z8PZZw/9r+N2+evRTcg
3mBMivBipPXBuB0l3GkD8iev/BnXa4+6FzUs9qwgbDT9Mu1bRKhMsRyZeRDWyOGrnmTBJ6b8X+3q
75/CBZGmezoPbjb0Hz4FK+ei5w6WQdQV4jVjkTj4U6blq7rJy5uWrdHyyRF/jQGcj8h3tT16RXAk
G4794XJioxom3B98TUI3qyod3jDC0NamDV9ipd80EWa9P5/q339VaZkkGhwJtphzfj4HP1nkVTHR
xDmMVsCIpAxYHi4rmWPY0Z2h+6dF/j+68X87nQTFXDI8nrQtEKW/wYcHvGdj3+EpNtLmSwzN67D0
0AbciF19lXvaJ+mGXzkDnEwOZtqOME2c55IQ+K9frYE1BGarZHnuUg62BiGOGW1C53M/+dX+5kAO
yRkuWXKqFhfKrwfypp5H/1QxtFf6cIc/NQaESenan38p4/fDuBSZCWFh3jMd2/xgVCd3laRTZAJF
LODql1UKtoYmAR7PbeorZBxo/+6y4kM80rEVrnFVgC6meYk6EghgYT0xLHYARP75c50RI7/cq2ww
f/5Y5z//6QoiuMOXHSzao+k/fOwyTAFLX0TclhSWWIvVHbMoolo49MQnF9RvJ4TnLT8rtwyhfEO+
n7CfjlwnzPalzHIED1leVuHsXc+J7nxylI93iEk2iUYfk5Eps03d/UgGQTvIGXgZzNFxKxBank4V
ay46FcM4+POpPP+CP59KOoIgZ3s6kQhOqmN+uP0x4sdaWZDRTRsAwSu7aw0WulJtzJ5sNe/lbDc3
n3y9jyeRex5YucF7TNicLfnh4lUSdzu79xTZ2WBSttgZ8K14qp3xk+v343nk7iBfwdvKAf7oWfaH
89jquF/apo83xjQLdYbnp7dEaqkNiPGcDP88lf//kDZevpM7pVy8U8m37ud0jeBFxrn7z5Gc40tX
/Reuybat/ubv/RXMsfR/8IrGYmUI8jTnN8D/BHNs4x/8SgQvTaEbts3//ieYozn/4Lkt8I7yWj63
VnGF/iuYA3NDNw36nojz8DKR/Nm/arX+Wl20H/75Z3gTl94vN4PNQ5vH6XniTvznHQ3y63OlcPsR
CnrlAqusi5Ct9hz/AHlQqmMxwE47TgD1ex+5qaeYntlBv9cSqtJoodbocTEqzEc73DdnnLrAd3OR
zXQ9bAt3QHCxrF7190wxsTU4oSefMDxPFXuyBWUp9oypvZ8VtZVXThVqP6KmY4ZXJb18EtKUp0wx
ADsTgjX9OjIM2trCGImWFxmwz21m8UQ5uQs5cqzVNrVtGFUoQoonMBVbjzksN1g6pG7FKJYX4GkJ
h5rgS2c2CfYEV4752m6E+ZYXGbP2/PzIv26jlg5yswbf6WvEZGtqtF3mTZTj0v5LmYuLvCBhQV2x
xWniYErq3rz1PGrIA1sPtSWQBM1BjugpXhceSmW2Ivja1gGRc3vZ5ZkmW79AmiOfQL1fiCScEYOU
VP+MfoQmFcMM0JGXr/LKq8HPwu5NswOpIWq9Ji8scG+jgsxb24AI8jipNMqoZzZnxr2T6pzDHDJm
CWZL5dZjPyfebZFoDp4+SmnNa8Po8e7pRUl1kU5PbuFX7ThVm8az2+6AHRYiDwQG87su8MPCK53o
IFI8Z4IZedBeWURqukBKRKgGEc9ZoDJuROwSaSp5TGOkTGHHrxi4wxIdXVFeuwOjBk0X9ACW0rix
PRUue0aVkLj5oW3kkeKcdMXM7hovBbyG6VT3o+ZiM++HIigUj661rg8JeGZsqlbQQ2r3sKiyIWfW
amT4hsJsqd/MUgH6E/bcZn6MkFzvqiUzhg1lVdj+oLLZPwAzVZgXjIihk4M139hqKorsjUFEojo4
qahHkHdalmLH9ULTuseT1qJDVpZnvGnFMpsHSk46fde7iNyQKYrSjcsKtbHJUNc3A4p16EBH9JbO
Z0KFbcqrQqN/NqLagOXBXALJpXIaKTcofuP8yDBCyCsRJlVMYQkNYCuUtMU+jMNEh3GRNqm4lcR3
IMpQSdgFbppn5a5yEsAhjIOoTMGNNxa33ZTnuFzZu/TmpdfZIZ1N9CVgAzftooa7DCPEvG6buUhp
4aXWhRldza4VS0w3Obu6Q/yjtztzyb7ZzdLfZ5pjUFTjFO6UHJheG/mrLiLcv6hJ2XRNjxe1irCL
Cto1swhVV9P6VlwpwymWvRumizhxZbXUvqdRaDCb1iPzIdZ1IySBSrqqxrO0ok8FQHnd1nZxim3N
oTjWUFP3PIyKNtCKWQNg/+jc1pLRowSKN6zyW9Gwnd5kYwMJlni19prbMDbWWWIqC+dDaD7LGs16
lVZDTNIZt9jM8LqHn24zdtM3EObxFqloFgt9Xqp8KhZEgK3Te446UsdZ6rSLaT2F8TZh1k1qhgPC
fCe95g1zKP0CY49E9qRjz5X7BfQmZAO0R7aCLk8IV9Fv3eJhKXHFOLATJP08efJlXgSUxvNeq7vp
2d9+WeDJzD479XOqcGoKNpVkLhhUyp5erI727nA9DBOPkhALZHmVCICih2RBEw86pxlL8NQevJaD
2UQ6OHrD+t6ablftamPMzX1kuLm4IYfeWPt4Mp1+LZYJEcDgLrRe+RcdbHa56LUgapu8Z2Kk2ld7
1Dtrt0xFd6+XxXgzG25cYR2YU3tfMCAvX3qrilXg9Qr7ZkwWL792yhrrLWVtWbZZBlj/dxNAFqYN
lT31ftMbZVxAB6erPU3T6kLlqNY8riV8SmXiFsVvQbXQ5TA4xY8Rg9Ht5Fl1FKjorMV6Iot+aGrJ
2xWN8+YRLDz4gkUCNgM64+bPQ7OoN+aWzVfBsVE64nDS17YuVL/N7EJ/QANP8gvaPzLKlYUAWGqH
ThTeUf9T6mueOouxBleZFbmfjAtmrKW3cuoJia5V+YCRPLbCcJMVCsDPatAG0fIEYV5uUMJMN73m
Qw1JjX2vqU7grys772B2Q23fRD0qHSPSzEijTcHrQPPpeeK5zQqhR6fupfoyMpQ/t28I6sK0ZgAt
GHnao6LLqmQVmvaLc8EytccgbcG+WKVSUKKtmTq3hZuVeXqvzAJA0gqiDq8rWwff9MUwS6DbcdEA
UBHGFImdGBGO6lb0pyqv53JLioJrrnSqafFJBEXzFXE32EVjPzrtBSTxWb+AG0UlmEmbd3ogzVmL
rz1S2ANJjsZZxxLgOa3rqeMyc0yJneltjhElJvSXXKSRF0XAYbXxcuqkW6ztRR/DPYiLDHpQktkL
CAvGuqtEH7k1QXT30C483AB+qLuRh0vU7JY9sAc3YfMFVATL62T/0LW+f/Co/6MdwLH1Pc+Y6qYo
y4IRbRG5buVrRC4fxi6Mj2nTFGLdciWeyrK3xJHkRabui7Byc7/NRiYg8ZgPFrNv86AkaQDdSvqT
3TJxx1nEnnzPNipzAqq+tWGDxVO111NFJzNwCi0zvkGE8ub90IyUq0lTlf3BotZB+kLrunLTySHv
Hqaq6uDPerZ7a026Af6xIJkM3j3FVsSmHEOsy9fpgqpPBkV9VoXCabGkx6xvy8Ye+IOCKwmy7aRf
Uw3ceoeF2REqXc3rde1g9XKP0NnzbbScq6FTvanXLl1V61L14SmqU12uBuYbDAvFMnc3YyVoX26l
5P+daRjfuN+49M4Vgd87vbTn2/fl8P/tDf77THNgSf6f9wZ3L2X38l/+S/eikvKX0P5ff/Wv7YEJ
QE+AAoGrh/p1brn9V5Wt/IeLWMROVToUPZ0raf+V2teE9Q+qO0CWWC4SBZcjUsC/dgfCg8hHIZRr
kedHbGK5/2E38KfdwTuH4987ZVYHhuPyVpaIc+xV2Ln+ujlYyM40KW6kwNzKzfyWHARQS241Xz9p
NyEAy/pIxJYZ6Ceb2F93y78d9x0U+JPkQDQhYg+i0wY046uRinmzcOTxp5/kr73Qz3ufD0rP70f5
oAMYS+SGw/nbpXvaIrpT5UOvWNmr9Kq4Vz780236iQrwq4jz+xHPm7GfvpcX95IfjyMuBfmIY0Rj
VwqryLKRjUp/SD453Mf2ro+/n/vh96MtJpqThFal+TCS0F55m+Qw7JptcSziXRgMvndT3JPiHdf6
BXwzE+/q1Z9P8t/+kkDV2c4CnbHssxbz0zdGppycTmhlMMsqXee6Z+A8kp9cLu/S32/X6b+P8lE8
iiY7r4me0Wi6JiMkNx70UbmLwWAF6h6800Fbo2QH2ra6pxp2a/n5oVxPx+qkBc3Fn7/wr/rLXz/x
Tx/lw6jAIZpDHxB2XfTC+KaoxnStOx2KVmxqT/+rQ1HJyQ0O35YovI7I8FG+D9ua8F/fFwRcCt23
iZ3cYwIS+4QOte9/PtR7odxPZ/j9WO9dczCS0DE+jiVct1hwGdRFcEbbtjQf445cVlh3Wt97Kfbu
Rq8DcuM+L8EVSS49/ET8/XBafzv+B/kzd2KWdVpMnyvlL9qtJw+evPvzd/y7QwCAgpxtMIQw9POf
/3Sp4nrDPxwyiXXrR8Pc4yGtuv/dxfH+LYCquMioPNh5qv56CBY4JHNYMATsGNm4Wg9T626w5gd/
/iYfbrqPhzE+aICwf3JeGxVZd6XvJl1S1GR98vD8dSJnvx/C0dF+OFfCQx/+9ZtIS83lyKaLZ2e3
N8AbjxtjLXafPTA/PqPfj8MkzHu/xHk6fDhOrKCjFPT78QYaLsGa4TH1Yc7tzKBbS39kAruT138+
e+LXsdg/v9tPx/zYediZc5mBbCP3M/vVjp7coFhXW4bUQBCvcNpsaVLj7df51Ah0frxmv7L580c4
q8Ef7zZmHEju9JQDfjj/wD9dijFRENseZhXUk4VHBAraeNGRe+8BJ/z5SB+pYH+d4H8f6sNV34y6
zEqZFQFeO38JYh9K6doOuhVm7O28az+5A/7u0jwvdQCgmbQynItAf/5mcq5cHGFY8EhSBYn9fUFy
+uQb/d197DGNYvnEKsk2PzyBx9DDbkiYP8gv+0NOZREo7nbbHu1rSiFnP7ue9/HB/eQ99/tBbcb7
jq4j57oszT6sJZhaIShFog1AT1JmfYONkep48cmNbYgz7/nDpfHrgT6cQIUjkJiXPgcYowC3uKUG
f8atneVhhJR6bXWWR7Kgmr9rzUxzJXD+C1gc1G7BE8bFTTfdD0ZfkOd7YDyCCsVX0lLeIZMJVe69
N4z7LsJfExoahtdmpEmYmAQevTjdScYpawp71aE0k5iyB/6rZemMX/PJHa+hyZTrrGmX3ViO2sbS
rcofhij5EiWIMN/RoKta+jF2CMP0ewysgDprVepsRnldpteNZiluqsoRgRWjKFp5HP1oWaDui3xp
ji7mvTtB8mZ37pW6dIAnBSTnx42nouyyT3PzNdPTc6MV9N0gkWm8iTgFIqgoy6ARpKn58adlg/JE
Yl6LqPXAM2MYb1lj9zuX4bfvFqlzqkv65iAqeV9aKsLZoVJp4eOFKAM+Ori2pE73qQ1puCdRisHb
1lKYKq4k2pzZl6UekekVeJt7PGW3czkMvc9gy2h9Zr76eia9cDtA/PRD1UCqiajJzimuvlLKg9Ja
ClxTgDN8l8IvfzGsCvpFI2/dUW8v86RHx5F2uY34EGB6CCo2gw6GFNqDHy4h5XW5UAcTvOduKhxt
33pInQkzrkutiwBO4aJfiRTvmju5pBQICbtvbDeyTYWGerKEURyiHoYp78GKhdRgfKWzMD16LEC+
TvSH0zgOKoHglPawOIUx+hULkDHQW6e+1QYtuZ8ax3hGPMgDvQftADgDV3zV0tiZq54EvKuPxyJy
urWLpnGHHpa8anlV7+wpme5jVbs0tXokMRzc1ilKDFyiTn+gNUkFNhfk4oOsLAufWvbqxZFNhCMW
fD6yRZrjUKjHgWDWPGfDC+o+OXnPCJctqswZLVrH/tAc1AyUturdZzn3FZFIvYkCzG3gepVWbRfp
qmPUggIamPieiqJuHi26SVZhrZLLBh7VimkoIS9itGoVd0bxQ6v19NHG70M3xNh2F/SJ1HMAqYCu
K82Fk01gf5V7NfP+LC8umfmfAWKYtC2wYs+45Ooj/hy1QfBz7uacRFEdGyBaJ/OpmEJK43QrPniZ
oiLeKeLctyrN2sXLYn5djIiwqEPTiRt6KhBYrAOcosURxczwMxReIoVqiPGAle56zOt29gnk0RhU
JN2tq1kMI5lczOOVNylVBCLKjKvIRndBaoICTjOB20RHNC/xrV1m71k3+jKgEWfZgFca1wW4E7WS
shkOIH0pHK37cp9QLXbBr0N4WM1hckHdNhiONNYHaJ/CuY1h6x5trUgeW6errj1da69xaNb3cpH5
K2oXexS3sch0UEFKngMM8loqcZZBByuQU7cEM7OJAw0g3R2GWXODJ2rRfZNRryRGTblhofLo5Vz/
ehE2pfyB/Y7fGEOIU+NAD1UwDY7JRgH4252bVclO1OYDYBmeGbCXSFjUck172Hgv9cnsVqW55AEQ
BxfwqKYEQYgsHfA42e6a7rN2O9UjBYvaqL06ie0APgYouuGx0sPPdJvX2UrUM3LkuLXaeDUlNviP
lIRBNXelv7SdAFGL4rlKR0crAtO6o7K2PdYhiScvl82dh61kW/Gk9fszIyrWp/F6sVV8CdisDcht
lT4Ie3lwrbC7TXEjfYUVrq4zyr4uLVyguzJx822rpSmeBNf1uRJLH4IDnfCUyR4kGVi/m6R2WMKW
WmOryi3WHMo9lEh7wVIW8w6JDWqAR7CQCYAVcFu2W1rNqlUT2e7WJki31Soi+pK2ntWAurpZ6NQh
845uGMQwjDaL0MhBxUl17NkN7rSGnJ0pBvIkroBhy+xpT8TX2liaN29HSq6obEubnRGKPBg8JXdh
oxweGXO0QXLj0Qp8eWeDfT41ZesFkz4RPNcSo34YvLS61ArZ0rRWGddyKOjFjcfwa8lj089sLstl
oKwuJ9OwE0s73pJMnXaD9CiXDid3R/xsOnh9OF+XdAJta7jeK5yeuGZTEe0y5TTHTiu9qxaH8TWT
X+2SKwcNbQLkxqxLO01ezq56qrs1vH9wPu7Q3o/m5B06bVZnu7ZTk9Mf1Ftf1fNJaSp7gvdrvlKP
7Y1gOkr7RCYVxvWYM05gMXGtwqa6lpMwb+EpO+vKVs16aNRAG19iPjjMcd5SVSx3tpjn7RC38TZM
zziKTP/amQs+sjxaSOgTu5lXzdwO24nYwjNDNnuXZTahUADRRzGZ5lPY9sovBcEdZObY3gGLytDR
YZ55Cx5eF/hX4Nmj4EHaaitSCcq3AOafG6whJNULamjjOeElk87xZBYtMKkytmh4GbrpSnLyv7J8
AiiTgGwWNb1PEUaGdQkXZJUNTFmJ3eBZjPicmhUtF+yV6PNi4rV2c7iPPEUdwPg47/lNBPr3Dj6J
2EDw0+9Z7kXbUlSJwHqcW69MpmrimvQvvEauwBI7G+APoA6LhYAbqx+TCZe+KixD3bZDtJwSgwEG
NpfuR5UyH+bsDdUTZeduQTEi01UIMtp4FYeJva4SXT5Jo++foQYXgaszxaP9LrVu8O+oPXZNj9vR
KzC2Ts03Daav8KMxhzWUztHsMEpX6ZMKeS0Q1wQgb2AGrdB7V5k1mM89DXPE4ifSyO2Su9tirAG+
1yh+F4pRy4+61bnv7YFrBaq6///IO4/m1rUrbf+Vr3qOLuQw+CYESJBUDkcnTFA6CTln/Pp+ILt9
JIgi6t47bE/sura1uDd2WHutN2hxE+xAYJk7NZK6i0j103ukE6WdP0YeAluQTudPYNfAYS6sIEO1
xBr7fZYMgTNKsvcJFW7vqZ3QWC4Rmtl1We0dK9CoO7NFKzIJBOrQ3PwQjMv8kLVhvMERPcRrTcyO
ZJ48LVPG5PvaXLZGBa5LUE5E9qq6i6epcVsR+XJcF5rWMSoEX6qpqy9kswTHH0nKL0tAYaaLQ3vy
jOiiDxUBPaChno4ALpsLzDnLh9wym2tND6irl1J5EffZ5Ggg3bEkzEeFnA9FeYQ5R+8ZNU8lssH+
o1jgpyVHkBqPUMqn2Bwu4MwB4VLC8NOQWm2DEFXiA3AMyvsqHaO7oNaibyFL3U0VQ3hS8t6/jvU+
fogsjDwKzbpGxEL6jElEL274WaHrlfp4VE0Udbo+4WmYiR3VHujoG1hsoK8zw6A8iqjMPWro8RcL
4UK4X/IwYacusxj8qDavvDzQ9vQ4gl2ddeOVGBV0yiqRtlBfaf0jHSuQiJi1Nc8IgaJalSQCBsAS
mR10gp8pzof3uYSsFKz/+jpCx4ADt0RYvvd70h/A8TAZtVSMPsdD3jz7KOrFO4QQ4WqJMZBoxIDS
6lNuNEiN0lGvs12l1aqHPmkF2NySZ7Ih5DEwDEJm3sCArK8r3wpuIJRHv8Jay1F2ghtgV2aj3Aho
kiIPY/Eygb3wA/kARYftXllf+2qUms0gy8MOVYjmeyHg2VDSa/0xgPr93mh9dAeoAnXTPBuEvaFP
01fkVkoHQZPyiexf/AHlRKVfhSwkHfom2oPfH44y3Fp4ovFot2qI426naCjKGsnOmkJlXw0G+kuj
WjjGIONEhwjHxpSnaD8q8e/eJ2/1fcvcRZqsPAlBiwxchxh7J2mDawRclaVA37HPs3oLWlq9gPAr
20jQdw86rxrePVV2hTExk1XoVFI7fsWEDtMlGmrpddaL/YU5SsEnlGi8jVA2BiB4BWkCHhJ2U3ji
7EucbCVcWFyxyNjSMcnGUFvtVotLSpfAWrZqXVm3qJn4h6AeMbH24oymuZ+7ad1AGlEEPB7jwToE
OKe4OEySqWNI/yAGXXYoVTFyMiHVHdQpYyfz2EWFVgrgphk5yoO4S6J1+2xGQ3GPZOowoyoLaOtW
AkEhIqmMGrLGulTvC8McrqJoNpwp22LnYcnrjBMG1agC4vKsqbUKJsGqv5ZmZnKmBsm3MNA5LXU5
+ITxQPDEOyTdyUhn8HZQ5N/D2I0/A0Ex5h0KKqQGlb4XK42RTJ5whSOO9QDslzIEggz7tirCbTwi
oCT1GWkmpLWDhc7+NsKt8JeChe52FKAcM3b0Dsy2LNEOweAFiZy8gYYVsto9n1daIPt8uECjwtfI
k3kvCVV7UdQZEz8mmX+tlTB7Ww/pFpWX6pcgIhqHokRrWP/eT+gE0adUDnhu6/T8p/pOhjy4Vxoj
3JaBJF9ngg7NosawdPZ+pzDqK3G4RX/Mr+3WDOWHZiz0Z2zXC9ebjBZpssbaCpRVv8Te5B/7tqru
elHtf7WAFHobnmD6Da2x/CZVVOPJaDqUBSG17FMlscQNLeT+BnKj8BkVyLjlkyryrmobFXGEvgof
lDbMv/NO7JzOyKQGy3kzvTa9WPwcTLmp7hofdpLdRKp81beSCUtQbx0xsqadYE3B56aekKY0yN8x
wETauxJG6r26hp+aPRlSfg3zb9qOJbxPtJSiFMOEUXBwJ6DxXIMFuRW0TDkKpmR9H0fYnFUGmwiy
0kBWXozs8TysYIMn9NoFy7weKHJfTvjoPkgJKNENinX+U4b4iZtocrqrZBL7gXYsim0TaZ5Iqm63
UTZtpVyK7gRZnS5NklAUJOLxJjO6YRdh89DZiOLGbkUR8wdu3MMBe+NyFxUiKJm09A6ebw4HD44b
Qv9IAdyIvmjtuxQVnToELLkhKyIJZs/eWnDlkBPUrAY1HvxfkDeemENZ56kV5AVe5+KQPiZUX1yv
AHRiB1NSYAocUDGyjUgJncpCGSr22L42WxBpi1qafk9iidxAjnjSKMIyo/ohYPRjee1vD5LQL1+M
ku00iuRQA+jee0nrfaCpsfXLNyVqCILkW1tU3YWHUlH1PflCwrPFy79WwSSj9uvxwoIoZDfkAI9S
g2rLpI0WmWItfhn1On7qYqyt5F4z4QhL2YOAb9aOD4fUpBZ6UD1ilg7vTmN+lg2h4UBryhwlnDP9
Ae3ina/5zbfaz5MnsfBVZnYovuZGll+XmBLdBwUM0I2PsTeZl9r/VlHxQnE4hrqud6HwUx01aWta
oEc2ol+hwxdinVPQ6WuMq0YTJwwWJRMgUCV/0RuEWEIrym48Hj4Adc3iMulCYO2KGKd7vaVWoQuB
5DYZ4l5WEOJBA0xjukC4JdnHYyJ8RvIvFHiVjuLd0JU9WnbURjd1jMgTsDUBhyjKXmol5YdW0fw7
BK4N0NRpfCUnqnBbSRn2ShZyBFFaBk88ZtvdgAQGSAUv2WftpIN3aM0fw6BJ1zy6Qt7nXneR52p4
W5Y9eCZLVLbgxalsKXLTfZeVxnxMoya4g4xQ3Fmj3lwmxWA+CTj0/hi6Vs1soYuSp8TstVnYj6QA
jVbE01q4golSaLDSeTpfUm2LkMcykTHjttoCCzJ/6YWO8h630KcwLdGgURvxBxC14LKzOhXVKDSp
eKMO25oS/rfOggXeg+naIsdYHBLAbNcFdwOi5MkAVz6fbtm9wzULmyTVs8aLsh9aYG9ovmNdJLSj
Y6GVsu/qGk5aVabqoY8ggNqiOqhuQQPyqGPisY3jsL3O/QFKvISUFO80LQWDAFu/HCXjaKZYPCtG
NPD04kpEPI3PvaH6MHyPlGy6bTmVv+bg77fJOEn7wTO1O6tDcdNrQw09AOpyihiMNnQ49THBZ/Jo
yV1y7Qdpeh8jJuu2iih9QmocBVJEORsXtWv52Wgn7atl+v1XtfE8V0nQkZPayHITXwHBGuAV7+g5
InJ5q8e3WjuxtRFBesi4FL/IHUdopTcCCBJZOkylad5OY50djTCVH63SVA7K5PXgr1XtS4qXi43e
oE9HRhguK7raOJ8o9Ld1xR+vzMmbLkCHeDyIBOk3Z1/gSgPaLWNkGjg+Fc0uEQBS5QTeY1kcPIVg
GI8mzP1bq5cD4H06gkS6OHwaEb7CzWmIDy1X8qYqEL3ZBCLsP2RGsYGtR+FgjZp+3ZB7/6ScknGQ
+8WNnJXNduzj4pb67oyhk8rwispv8WyVKCqCDGvvJqmvflTo+m60Ti7dKsk5VMRoiDbci6krS7X8
DNMnPPphj9lmMwL4M0sTLPCkt7tp1DFRk1JOQgVik8IhvNWKlEyl7PJLs5qUu6b1/VsJKM6dBbcb
Yw448n0363VPPQ+B1vIOotgkT6UMhhg3vsFWmlHZKVavfsp1s/tR98p4mzZF/FAkAEB9NUifdGMM
rqguhW7eohygDo2IzpqRfEea4xKZcmTiuqK8qnCjOrZRFD74KJBuyyICMeZzJ14rPpXZ0edBWpOj
OzIE9Zuh0ECjqUmA7K5ubeQ01I6toGYubyMScVRZrqAK+oj4CjFUg1jctlNl7sOBgr1viMGVGODs
HcCdlzeKDqYYBnfmTlMZ2T2uVC7czUG1uzZVpI2kIHIdAsTc1UFiodWPf1MpWPVBw+jPiaNCQISG
4yxSOv/IJQgmtEWYRhUSATVcssUQQJuLiubvXAzQ6DKF+DGUtd9Zr2FzqA4tSXtPzmv5kzvJkXAV
mI16pRlDTOOAtO9AobrcFGJSoMs0DLaPQTMl7LR3xippbIq46cHoxOKuq6Li0kLTxY3Iezagz4RN
4FGG70aFVp3cgVmNU/Wy6XP+ExL+MOrZF0YXoFZWQjNnxQIRCI0CiHP2Czs//74T9Opr00w+XlOW
aoea1kDdzY1d5hk1b8P+p9znCDzniF/jF2hdS0AsXBSG+mMoht0sUB+6hkLxW6AyCXQNJQxg7crG
90FjF4MYVRudIgyZEwTPrSJpxi4M8gyKt4bUgyho24S3rUNXCbs9mep6hbI5lREZ51oUI5whsRCb
EgqUcFWvuVUQh9yYA+lH3OOqk+MceNsaUb8vwI1dQA+pr4ICVS9YIvFKW/Zdd+iFz4dvj6RK1tw7
fNteK0JWr5nTXjOrezG57fTvuQI1tfrZdCuR3jXy3kZa9pi7RAJjSiuGBYAQwtdB/LLSxps7Zm96
oIsAizZeMdFINyJ8rUahc6fgWo2/qIrsZMZ3NB6wdBfoXzzM0qmC0aH+vf874eF76rOtygzEWsxk
k8atJfulo4nqVT56VyJXBNVSHNs2E75BRpkgPNZwpY97tIKiot6e/wUnJlgRNU2VX0BgMNHe/gCa
bV4l0OlxNClLKZX1P30vXOmVnlguCqw9Eh3gXQx00UwEi163QT0UThNq7SYqzWdZgks75Pu0y78g
6JutNDBPDUpW6GxLABBEFujbQRnRCBgXuL2T4+W4Efpkr1TD3fmJm6F4y5WD4w2QNUNlB9AFfhtE
HHLBLEnk/t3SRlfXTl1tK+4Qc9iXKwvlXeN3JuiotJuJA193ZvG8bmgXCGDWWjDkjhJf5v1dohyn
NSfrGduy2Akz+dgANQJXFSDV2xBq0CGwAsLZmfSfRdRvOBL97MgtszNFwWkg5pyfQPnEssAgWJLw
CmMGMeV9GxBbTxqARZI73Q//WfkxgAoIt94BNe8d2gmx3e6M7XRBSf7Gv539yYOtdx079YP82XLy
lW3wwu1ejP7Nj5mX1CssBFr4Tdd3/JjKyZ9mrInn9sfigL6tM3vbU8rbhHQMrmEwb5I7ZEmdNYf7
E4tWoy4h4lAB2kVarqcphqojqjSNLD9/BKjyJQjblY14YhWB5tQMlT4UwAVrsWRhIxY+rePMyQA8
R921Fj/44xqF9NQ4XgdZLNVmqjGf8Uw6ziADGlO0AytbGceJpcpLg0nCcB1fN2UBgwAwrscNFp+O
rE0/pVyNaJ0i02AanzWsYWyxkH801RqB/FRQtjnOM7TdMLiel/OrFdLjEmm2KCE4sEIUOwQYsYHB
fdH3wy8/by9CCf0N/HDPbxLp1Cez4KuD+tCIKy6GKiStYCVBMWMOGwFgrLWT9vqtfmNuxktKI6KD
Q8VOc/5h1OXWnIQKqCNRe7vfIiQvgcHTrmtndMhe9vWhvKGQufJRl7720MlBtsAewpebQ1V/AQe+
muCwyeXQmILS8b5J+Sbc4wmKWdcxeGwOtSvYhl07W/km9d34MG2jjQ3i/JozYeUkeI8Fm38GSGkN
9i64HnHxnZUmFcZJ1MoXDGJ/3X8KnNjGpXrj2+kuvfHstdme7/jF0cOaonoK4RKWorGY7DobYj0Y
wxLwmb+vXcrbO3VXraKCT6wktB7QfDCYaYPBvV2/Y2zyABaw3akLrLG6HHJg3ptXclRVK1/yxE4x
JAifL+khbOTFDJaGIOKrGpVOLloHOVA+hQli7WL0CBme1HYqZqlec+U+PnHsAOCTFaCqUJMBfb0d
XiSmk6gkzGIojU+ekj5Fg7I/vy1OhZhJz9hbSvO9tcgVI62OE9PI0YuCTLbRZeuJVv9KjFNf6XWM
xX7HviuXMKosHVkGJhPmx6C6pO55fiAvX2C55GD2stMkU4GSu4giWHQntRa5SqVsxdsKOuU3tcyK
56jzgWeldeqgM9bDGaOEa0pduKVEOaBtOxV2AR7raAY9ndoaABINgQFWmQntCzVsy9gkkQEjDT8u
bev1qOPCbQku0QvULqGYtI8CoGbTbsNK/J7CL7vm5Ovus6qYfRiqDhneQb6Km0xGDVWqhF3QyugO
WBV0VgSCZ/QIWGpJ9xCag0Lb6LX/G6uN8lJBG/GX2ASzyK7mfeuQlb1tqBpsEf9qQUkJ3ibX4uwK
Fap82yAHvVclL7oWqgJxA69XxQcp66VbD4kSl571BAfTr3g6SeoF7ue4GJtq+jDJvWKXdWdiuF1q
37HHKj5hokAPzM+L4EZJen1vDGF3r1U6PNNwjB6DnlLINJrWUQ8jxclGH2S4RK+F06D7goN0sT3/
aU+uUUpM/DTxBPJRbtNMx9ON9UP7MW9I4+QVbOWSrvFyTrPPoJtzmMA0WZxXQhYmoZ5xTsN7vW4u
cXB2I0f/isT1pttav31b34eO5YzuXx+ZOZvKopdB0W+pjuMJMu7cAi5CvSR8qxGT6vPh5/kQpzbf
6xCLbVFoPbjphhCC8mRCIbfqH5P05W/E4FBUULyZ5WgWhyPFqKGrY6twPCSC9fRHFesbo1pLwk6O
BJEGTiuJxEFdvIAS06pCga67k9B2bHAkkW78aOXEPRkDr0/wD5I8X15vT1wd4nMZmOhmyUDfoC0H
mHlganF+uk5djrPWBGw71AiQB3kbpIgCMkBlREyTyxERfS7HYF+sXo7v0djc+q/jLLLWuCiEXi2Z
MHB4yWFydDu/mg6IPN+mLsAB2zhu+524qw9orn8GEeGcH+apuUQqROIhJM50i8XKowkoJ5gwsPKk
y665q4CYYG5yPsZLsWR56lsS15c0izGwk97OZVtUEMTnRCO5HBxhEx/1g+IG+8ptVy6xeQ2fC7S4
KKn8e/iuQMdB4HAjWN8N8VNmotRuuaO3chrN3+VdKN1EI4+pU1DueTum3AeH0ugUiDrsrsyq3XTV
d+wONx116PPTd3KJkIL/J9R89L7KT3FlgdpphviAXpl2vPGv+214Ie1Qvtt6zrBHT2+LP6Ft3sS3
9S3QlpX4p54CMI8RlHrxtTaXbuetECSsUMQp562A749/bPberjvicw5wDJqcKdFvsY2VpTkPazHD
zCzbm0IK+3BJWJF7r1HVkrAZsJlIO3Y4hqzM7Ly634WgusGBxeH+rp6IPKRZg9nhJHGDx+GSzjbz
iSzodbg1D8Dpr2Z45mbagvS5wefEzfdrVMATxwxhNYqZPL4VBFPeftus8CYxF7MC5Flgm4DPMlxt
FbRq0xoNieC5rf0rWc925wd+YtcT1VLRIzJRJVveBapOQuH5KcU37EM3lVm5E6pzG7kSVp6Rp77h
LKpkcLvxyDAWOx8J4joYpmDmQ1QuIN3LofAP58fynuKhIR1lIt/EHS3TfFnE6EPMdmFkZ06zm3Zo
aW6lfbATb1UoHrlT/FqjeLyfO9YKqT7teBIRaphvv5gJCNOr0PJ2ohbWuuCaam9n0/H8oE4GoSbP
kSzKc9bxNohRQ6e2Gmp8YvFDNHFT6cAG+Jf/LIj5NogY6EhEJASJMJjAmCVXgUzFxuZvRKFMaMjc
pRS9F1HIqMkXFbBblmpeZn74ONXCRbFaJXmhSr3dy3wX3phIbMkqL+jF2V9JDfCaufbaONGjCklE
3kiO9Tk+5jbyqXbyXDpgouBUbSu7+WSsrcL3V8/b8IuLtA1SczQ6wqtuRm/RI/d3sl13oTv5ZXJf
7vJDZ3fbnI19s3brvb+KSIgllbchLWmeMYuRy+lkoGCX5g6EenZznv5AlgFZkpImjtqvHB0ngkks
f+g+5EUQuBYrEym2aPJMBb/C/Gl2WG4w9AoGXOFWkrwTtw5MzFeBFutGxWtDVku29bCzftAMc8Jt
d1HtMZI4CC7uJtvik/Xz/FI9HZOjinYYJhNoZL3dEYLVgytWeGFoG7Rhn7BX+tbtEf+1Z3Ktsk22
4S7/fD7m+wvAkgxSZUmFm8n5tVg3aiJ6yEzjdVhvzWPtmgfNnYsw9V/OjCxDVkAC0W6ZlVoXh6Qn
BVKujbS5xfyHAiCoAWphFXAAu2vehiv36omEj2jzJhRNtjxtprfzWCKhxL06oG9+GKCnSXv1gJ/1
LjquEijnv7TY9ca/vpehG+K7ohmYT7yOaZgzfQNmlltQNVvJRRKEqplOsXyNqHvitgGH/bJA/hVw
sSxLhBmVEi88pxMw70E7TMeLDmwFOsV3hgVdJ08wCvTw2+tcw+tstdZcqQXBf37ZnNiGb37GIm/w
vXaWjOZnZBMvXhgHSetve/yjfOx7zod6T47mUFHmq47DlXN8WScMIhXnB5z7XnbF5NSbOTuKHlAb
C131odsqtrgRv0vCptzG3/9h7DnBeJX7ilNKo98ndnZJ8gArcGPsYuiqxVY5JveNG1zPqW9lw4Fx
zoc+OcOvRr2458PY1LpyIHKk/ejwLm1UgAXYR1pfz8c5cdW/md3FmVNimiCoKnGwW3UN3kSF4JjY
YZ+P8v5o06kcKvQtkLtEbsxaTKSPC6jWJxBhG6ffmjENJljGj6jQgvGHlrDNjiF2Gg5Il/OBX8q7
b3YogVG+16hUKSSdyww31ssQH4B+ZuDCpxG29e/2aLrqc49dlVPa/r698r5adngwjoObdijUbKf4
gP2ULThrQsfvLun5t4B4Vkm1yX3FxSTERddn2C+keCCIG9kKnCmAAKNjBhbsBZiH54f+7ssuoi1W
0DhYRlxN1DRrkduj8u5SpboPm/rhn4VZLiDoT0ElN/CruujQA1ID/S6EdpSFv/5OII0yPkcBydzi
zAliTN+qckidUr5psqdGPhTBj/MhTi5TGU0YKokyDbZl4ttJ0H+7yccsbSfbqm3cgC/dTXsaIXvh
rrjHrm239gSbP/q7Bfoq5OJEj0U5kcYUIS+Ym0/GOFLJXXtvvTtL5pXwKsRi5iLRz4DahSnC0zA/
0ayPsl8ysKUGfbXzE7gSSV/c8wXtF6vTmL82+5WxCjzzKaogluKgfj7Qy749M23LfLs3ptE3C6at
3s7fqEXmsNoMu/oZeatt4Mi3ihvfZtu5Xw378gadQyfescNvuy3dPDvcGY/nf9E8ied+kPz2qmC3
6QAYGLrqVnPjbtvuBHdds2FluSyr0EhuImiX8i3x3sZp1Xe6atydH8mpg4NOpDgna+SFy5ZSZnpF
ZAEhcRQT7T65dKR6+J12sF3Ox5lX9nLG5myG4hKpob7UIUKyzhzrUuFyxTOmTA5q0W587bPifQ7q
37727Xy093kEBVsuId2CgT8rXS92AQw9pRSm5F9XkIrUUnGQLrFruen2AQKttkIBP9gKP4Xbtbv8
xDcjMhUWlAtQKlg+WophgFlZE1kI0r2hlV9w2Pu5Mjrl/WSSWKPfTwMZgeflZEIo1SXR6CsHKu20
aw7xkdbSZvxCj4j8JFzNT04dlW8CLtZ7YxZSCbg0nQPO2hZQ+DEU3nV7w26d4dm7mLOiYKWgc+J8
eRN0noVX+VhvQryo8IZxmiG68qQbpJidMmL7tyuKEyd285tA8yd9FUgd9IZ+LYGSw9ycbvak0du/
0Zye1+Srr7a4o/FuFMrBQM0ixujJ1K4rQLlt8/AP18Y8q68G4w8aKg00eRzjIbzGQtL1HExajspR
5CT0Vx8pJ9Ic3q78ywSiAqBh/u9fhaPSiRh+z3KHA7AVpb1PWUAS4AUPz3gErRwia8EW12dmDhPM
aZZhW1xnmG6PYb4TzNu0xAwr0FaCnV70r4a2OEPQHCnjjJasA0sWVxOFKnhtvyib2fmBEc9vgfBm
7fxYGeNSMkdvsl4tgB0jikuvKa7NGzFujoJmBk6NbXadSYfzK+bEDQC9mhqLKiErRnH47RdMgRkP
QNURFxWv5e7rJNxKVrUyl++hZ/PafxVksSpjMNxAmQki34nVJr+udvJR2anb4gAZbSN9rvbCFeYU
4yUOno609b4H27WJPXmcvPoJi5Uqyi0UnKnEMyL/oUFbqnhA4yA94PjzzyZ0sUqR7FURnmasc98w
Sb5GaT0bLP/DKIvV6WuJ7PsSe6EoHnHu25jBfWJ8Pj+S01OGMIKIiwCAusUJHEDenKitVPT0r6Gh
bKZqcLQB21FF2J6PdCI9YH3QHaAFii/My/p5dYxgwdMKo45QlBEH3zVsIrNC2A6991xjFVHoF773
eD7gqWt6VsICjgM+nYPr7arHxw8kzVzUgHpgl5gll+paMeNUCF4vkklhHazCEiKU+QOk24bHUgLB
99CXanotZt6wtrdOfaTXYRbLra87r1Y8wgRpe8wQ7Vby8tjksaMU7cpXWgu1WHMaNnQxJu68r7sE
s4cMKh7Xf0RXrvu3HcKH3isrk7csIgaZnoxtVtQOVLWjjxb2UOr7v74EQJAAPJSpidL5eLsEcmWC
YtnwQi8t+as/dc0mSqqVw/V9eZKD73WQeUpfLWywPoY+WAiwq65+1PZziXeyWzrsa5X5U/cGUB3q
rUjIkfrOE/oqkMUnGDuN0Rij/NyY/V7xhQGrQeUm9JDMRR97ZTG8xzK+DO1PxMX8yVY+knoztG7H
3YhIRLTLP8XfyLIdwVY36ZVhizvZkb9U9G2T4bH7NN+YwbdVNOPJZflq6Is5DlE2wdG158q87BzJ
ge/To31g159Cd4Zzarah292vxAWTd34FzSNcPGr4uAbPJtaQqS7z8H7EIsFPCYxZ2iHps2OkWIfQ
s27/WRj57afVRmUENkH1rELRSZmNXZrvptesbIf3mKeX7/lnNIvTXp30HDwP33PkTt5B0vk2F0Nw
mLyFOuu2jolOX+X6jrA7P7yTW/3VLC5WrgRNNsd0nuFlj0aBGhRmi+cjvG/YzUOT6brLKG4q4MPf
zqCERICWzCFm9d2MVosQ2bqxje38kwHmZc72jdt2E3KYuYVu/42yD2piQB5BjHK56YvwKFKgC2US
vlaAD3k3UrKyQk5O4asAix2gxQij4Xibwqu/KsC7IgCxMoMn99irCIvsKRqlXm9VCozZF/mo2oGd
/1LTe5H3pz1ts2364O8mFEc8229WQp/cZK8iL+63KMmscqy4dCRVp9P5WBvfY3+lXnB6/gBfAfxD
mmSJwNJH8JXogrM+wqsYk8qhGVeW4OlR/Imw+EJKi0RBGyClOCGflzS9XQs3k/K3DqQZKjBjCMna
FllNLah4O+s5dh9Ncs+LbJx1QPZC26y9xF6YMu+OPgvKE5ZlSDIuk5subiFbVxx98p0EEiK+Uxxl
V9vDZ++Q2uIhv/wq73pGyvqAorqjYzMi0/NvksT/HWH0H3mbNdV4/wuYc/ba/Mggt/pYFX33DHf8
Ofv5/xCq4d/q5f/zfz2TjP+mvUwHVqI5So901jf/tyw6nklAkSRWO18QhIlGvCyvmuD//5eA1RJ+
SeyFucXPdpj7LP8ri67J/410LNAXUFL8jxDp/Cuy6HPC+GcVCZzGBurqPC3ensdGpTZ9oAWGq3rB
NVTW+1BJbhKot2gGfWli86uiZJ+QfXZfTdLtv/7wa53yt9v8T7jFBWp5MnoMgaS7CioKaaluxOIv
gWj+/OXFhtOnVCK7a0xXk5/4+5XRPOaG/+n8z35hvp2apkWFHU2fCo2ewXIbx89cpMW3LbVmY642
X/neRjvKG3Gz3rr6YJqU+Wu9SiEjRFcSLRt0V8NhOhE2smeunIKLlvZ/5klZHOJ6VodiXhYGI+m3
xU9MRVzUAY7yDodop3DXgFNvk+E/YRa3VNzFhlcErem2g7LpM8sO/AKzYqQ8vukIFp7/LB9N0+Io
t1JdHxLJw+xi2Nf+zwTt4vN/eNHH/PPz50vk1QdAptVoRmuK996UXg6wvLLAepziyEkiy5EG9fco
k2t75e2QNNsBEDc6jGh9xILL67JDe8e79uIYS/fUv1Tj7FpQtGd22ddwkOON1CkPQo10aJDscQ7+
S8XaPz95nqRXP9lHAKfKesV0ccMZFCROSlzrgUdU0bAyK9K8l07sgiWHUmpNFTNy2XDHtLg2s9HC
skZ88FX9uorL3wkmKBukPdGgtTD/yKMLJf1L4LU/Y1scG1IR5YIxyaYb1/eCxq5AlXH8cv5bL7Lu
P398cXJgbG6aXTgYbmYmuxAxrLrtsNESvoRKvtOS7Iti0S/2gbt2gZMiGeBjjBOYv3Eycs0OrVVB
/abB/F/5OfPJe2qSF0dN1utZZRWp5orH8anYBYDCS/C21QuycdzH31HfWQn1wSZd9mbqqEnVcOwN
FweeZNPW0pZnxzNqIhtPl79omdZtgqDAQtusP08pfrpNMLq1l37Ji2pfYWmrYCiEXM4XeLvB2o/6
YFMvoYOyNhReH3m6i/bJbjgkN4Ej3mpXMygeOpeTXHlrKfVHkRZnVN8jpuoXHB+heMDiblsHirMy
s/PCPPERX8wdXm1Gte8LrBJ80+3tzkHGIdsIdrMxwKbqnxP3r9U5/7NylyS7QPHg2lvcSq33WR26
XYeXQB4bKwfKB6nBS9Xh1RjYb6OfRCOpgWse53tCcQW3cddAlB/N/rz+X/153JFCVHwl1rn6WFeH
IFxJBD76u4uzAiVgzJzEUnOb8FlFW6lyz3/Tt++vP5O9OCbkKJmqftQs18winMKuEsymEvO2UD6f
//sfbcbFvi/bBtxTbFiu4qkHXXKRg/ZainrIFg7yyln39g30nzEsnQfQu/a7LmRZCsqnXHCTDA2X
VfX9DyZoyahVBTP1mkSyWC887XfewdLvKh4kMGnjx9lTAOFuEAmSArd95bD44Fu/HOmv1pCBwmbQ
BGyAMf2VdSiOrXoJfPSXF6kFolYN1Qtdc3Md6dLIXkfYffQNFqlFzZb1FWE03cizLpISyRQ9uZqi
+nB+Gc153ImTZ1l9jJvRQCh61N1EqjcietZoJQlb4PJzmvKr15NnJc3XzrmPZmmxh1F/Jy+OSbrB
QQo+pce1xfTRH15s4kmEtxv42KgZ40XI6YkP6d+8X1+Sm9drRikGKZ1ky5UeWJ+HbOdvfRSwN4Mt
73Inc4WVnGVReP6z2RYbGgtOCnk+i3OKLhv1Z43b6Vj8MjHSjM3Lqv5NKWwTTHfnP/sHq2opkgOL
d0rrWtHcXmt21BuOXmw3Qvg3J01cvBqCmocbPSfdbXZoRm0DsEz4EM0V9GFbHAt3za/kg9W7pMOL
mAuA5tc0twLctjH68tKslZ1XG7tGUPZIR2+TcC3J/2jKFlvcazheDS1Hjzj8POYXEQft+mE4L9QT
23BJGFE9o5SsVNbcejtXwhMHh5W9uinpNwhOvkJL++gxt4Q2VkjxyVNVYnF8N9oV6BPBDj7LoHOl
bXBsN83X84vrg5NdXGxzVfNrRAwLE1deSFkTcrsopRt7s939vb+/2O2J4gXi1EskYukIlaFBSmzY
IZ67kZU1Xt1HQ1jc3nCLW8sf2PVai5SGEnNeafVRKVAEj/4axeY/G37JSaqkvjFwT9Vcow82dZna
XnKlwCM/P0mn3yn4aC+KAnmRiz5CmaZriLnkdmUzYHxoHdTR2pYRkNY2+5ZX8udA0GcxwGrXDua3
KKy/BYk5IuCTPQ1qhsdpklyAFCnWftW8Bt4tdH7V4mSo8zpIx5FHWdwD7UqxMcLw2rwc4L2ou/Jm
3Kv358d/8kog0CJbb0dr7BDNB0VMy7PHLbIzgpX1d/Ik4E/Pi+bVldCCGq7lvCf1KrWNOMyibcBd
n8//7o/++PzPX/3xVDVCjZqj53pZ6OiW94SPAXqL0kqWviCM/nvV8ePn+Xr194MKyexsMvSXNL27
Vb57x+wgbouHjvNGOQb36a18CaVxNv/DWPV6TSzqo++xOBREWY9UPJN1t6vRMwYgg7P435uxxXEg
YAGnGk1luXJxgXworuJfi/rm/N8+eQ4wW4tzQP0fzr5rOXJdWfaLGEEStK80zTZqtezIvDDGLdCA
3uPrT3Li3rU12ELzHMU8jR6AJoAqFKqyMo1ihiAaHjU05rfaOPqg+txplB+LZQvOI3B2/WdHhItf
Hca5shlSbF2o7djbdF6b0QD9CjMoiGw2kwsIy3+nEdnc0P6VoJFvsiIbzfYuiK7nmJwVwwQ3a/ZS
j+7baNpVQKeqC8DRN0N8qKYoCpmPNCMXJ0n5roJr8EET30BpYj6AJLMMr6+y5Mw7glNA73BfpAwO
3ZnAiOw2TzxO9mlD99eHlxw9R3AFYMbOdYASzajWUIhqWOA0j9dHlv1wwRPoCVX5zB0rUpq9ax4G
9zLm0fWhZT9a8AMKxOXMAqJ1kUka8GEp+S3K9jT42uDrpB+cgAFN8iFxiIUFD6f5tdX/b/Ws/xwy
0coTV1tMMOBEFHTnrUJCfbJ+xpWy4Rw/j2BAEyDYuqpObOpcrAq0ku9tzYujAVptIJvOIRkegoPq
xKoNLy/bAMH0i2pRKJuQkqYg1FUspPR0//rqS5yKCJGZQXTGRguvFSe+XduywKsM+e83y+rvvjTB
WpL6uL0xqQsQyKtuZJE3FRpnZJyD2UgDOMrX6zNIFmetT32cwYXYgDuv8aquHsCI7iEk2/DmAtXV
v0dILFDqHZTFIKGyukPjWDwU+xhd9vmhuQFQH50d7mGrS+FPeeSTWESkl1RHrliKvbgRIvunzhkr
v1U4mGUTEmpsOEOOJvO4Gb9Bp+qXZZq7VoX2B7KgSJmr3whIB/jCznasB5qdjh6r6zdaOD/AO35m
mZr4pYbuVwQgPZv2KO7eIBn+C8pqz+aSMt9a6GWcqgm6DWUA9e7A6PXQjo0LTempXlVJDDC4q1N2
mVS+Ff9LDp4t+JSMqR1pAL7H0k6hhmZZkCIbb/FhZceZIFfkV4FyUN1A38Bpy06J4GbywRqVaVSw
wHHtkzS5Szvji0MLjgaVQWhLEQU2lL7k2Y9e37B6mYcRyU7W4ngNgCFyFOGCNSIn7Hnx7ATre5+F
EFXfbE+V7YbgYMwCrOVkgW5FSbUXCrRcxpc79K2fVJ1bft81L+bUgWeyLefjFNs+RB2PANb9ShzT
0zIlBA+47tERuYiv2bQQhySx21RqbThRqj3Z5n62xo2BPy+HopNE8Eep0+aLgga/qI7BzFUup7nK
nyH3Z3sFuMYt0K5DrHCfNAgxKryB4sYB7VV5ymfTs6v+dz0UmZ/0dhZe/1DJrW0JzmtAH76NbL4V
acY3mnxDM2G1Fb3Ljo8lxBomU6HdoyAimGq/+QbVTVD16HfQeJhcT92h1emQbvmvdchP3Je1nqsP
l7gOrzGTNelV6tSbcxZC18NPFejqxO8JxPquL5bEhkUIlArqEbQfzWbUNCeWgtTZ3CrHgttN8gWC
f6CTmWVLXMaRnjQXJRtAcJ+iNFoNk8dH9TS37lOT88Sz3arxiA2SdGidvEJ85h8oyQBRR/BwtrL2
3YK8j+JaN5Wuh4rlPo4LPbOxvTGa7DQmhddULrxdVQONzO8SC+XXTpmhbDPyR7cHy/vijLqP2PgI
0OC5KG2o7Li7ivdHKLR9A+H3Dlom+yaBcCIoxdEX3zY31jwASQvxEz6QC8QPvbTOn6yijNIJ6tOg
m/d45/4oBnXnFjNkKfSXys5vwTT7nQxOSBToCGg5pFInHWp/M9KJo+bpPA6nTufBMNnvaJOIwHc7
FlC+zfX3KatPZdtDVrorHl1ThzoNiY8QXQvLPiahDSW71i0f3RhiJE2j++ZQPth6eb+U7WO81L94
n4wI2x01nCjQRfWYf6+M5ITmQkC2+1zfFar7g448hDRk5VkDU6Fh0lDk1MYfNh63KejMO5N8o0az
A1s8WgHq2bdyx8tcGoGq/lsLvLfZTufUbJOQacWDqQ37fnAHT0+LwtPodFaa4pmpFFHbYp8XVFDr
ejRBvKSoXlp2d1Y52Z6aDMfKmKDbaCtQrlEARcrrCTmSpA5Nih6AaX7pxha97Jp1W7nDjblYd2ll
ZWibzKBOx0/gc/f1cfrVV2DyV6cdIWNARmRT60x5b9PqHnJ3b0s9/oTICMRfWghgGGANYvHwI9cr
5uP4nXMDQrFVAQWGrqCX2up+cCX9ASjuLqvmb/2ch2qjHskC9Vmrmc9lnbx3U3xAeeriFu1O61zo
lyK3A3lfrfRKtz1OEwRMTAd9/wU72P284MAkj2lPkgAPs8CFzGrpuO8zsU6JguposbB7o41LlI5w
gBfNugGj+j6v1EhbZhWJYAudA7N5oBl/htZA6NTAzqLOeu+Q4pDVI0XkgvYXp1dLj0DOBKzFULPV
oMIB8vsTGW0LlmyA1L06AVJ/g6946ltyozX2wdWrZ22c7wvTyKFXuty0k3NZXyKzvvwDHauv1ZNx
LQh3eBxnUByAmAP8MN9B9eJFGbEM+WhFSTY9FVq/A6/5Q7+kFwsQP581Ni7BKj12Sjx7Dhs7ACea
R9jCjtb6xltRFn5a4gtDT9LSXEEiC0qxIDLw2YW+IzxDdAR+xUeEhFv9LdK7QggAKlpDohEUe0jO
BdDIRRJmR+8Lf4QWANim73q/9q2H6158vdo+uyuEu92B2N+ExyqS11Nym9m6b7ssgoKb/YM43+at
dgPJXbFC0z7eSJ1iTqPag8yia9WAuODFhKjW9Q+QZUlM4dLOoGkHH/YnQz6FFki4rLtyPwTGTt/H
Pt94OEkiA7GzvOBxX6oWx5tvpAdNTaKSdKHSb5142fDCjT0gDREP5WJGZXPg8aW0QKfFg+sLJFv7
dc4P0QBVTaiXxsCBjAM0R/7pk19fG3ed78O4iaq7hVqg7DF2uJWrn8a48QqWJajFJiUncUCoDPXv
CNmmoBxdLza7k9GSnZr9k/D+FjDG97rtfaOubgoCiVkIDgPocsot2yst6GSnd0mSb5wv2fIJZg9a
VVqUTgonpwE+g5TiASqbGxADSaAmci9BsMdNc0jYRKxG1mw4JE4RthCQhLoU17dKYZLXhClYOJTM
zD7TkanU86NKHoum2HFtX6XDRj5K4kEMwbZ10F/QvJjhrFGI9gALOKO9GaV5LfX1aT4X+Uz9sUo3
nqqS7TAEax9ZrusaSeKo7vmzog4PvIKE3PUTLbFCQwjRoYpALJJC30gzf1b199z8VYwb/kMS0BqC
gc/9rEx2DDdrRD2gSGm0gBBUPSUbeyDZY7HxqWsWmpdJaUeAxIY9VIZbCATOp0bZWHXZ+IKtg56z
TqoMVS9rLj3TWokqfVL+qjbpgmQTCDe+o6hmrgx4eVmdE2gOcGpjHxXaXZt9LS1gCGaspLprpxQR
xKBwtBnXGtzErO6uHxzZrxfuazKmZszBfhR14C1u825HVIDa4mX83ZTGxnNLdoIEM3bVJYljzldU
DN0TEFV9hW/93+SaiBR2m1hVpjl2o6Y+xVD/0wNzy2QlqyMihdFsAHQtyLcirv0m5Aa47cBOjxCF
u774EqslgtUuc8YtJEiQxK8RwT/odBWR2zj3n2MvwLS7ftOHS26CeInRqhzef+YtAmPnezXHDyUF
vQacz07ns6ckc2CP9XtW9S/Xv0iWFhGbV7QcJGsOeB2jwR/CpYxMyCc4gRUYF1Xz6IE+Eb8MgbHW
vnbHEcG8F/C3q5bbWNj8u4YVXp1sETlJ3LWI9LUrO26B00aZTL3Uzu2y5ZBk4wrmPGu1WoJVNo4Y
AWK+e0vIhieVhZMiYTdE6IYZT2InagNtt3K6jnsz7BBOspBFW+zgMpMQjFlROUqtPXKJVpf6U/Fj
1WkcM0QvdBP+K1khEZPbtl2TAsaGx/nROLq74Xl8Wd60yIygQbxTfyCb9nT9tEq+RcTZrjp86cox
HKHut+v0t9SYbzVIp/Nq41qWPYf+SPJ8MMISPL6pycHD7O7Ny1rYqXwr6ABOCCBxHk37TRjM6q8/
eQyJaFtoe85AT/Z2NPERtcwmAUCg4j/YWDxDRw+68WraeBZH4sVlLwQyddiwrSMhcWMiBhdZXQvo
FZxoDSLhSLOEPVjD1efreyQbfD0kH1YQtbF6GuMcbqzdQ/qMdDdtvfGAlA0t3NzmUFVopEW+HckQ
ZEx6VvpVkuyb0fiiRYpMArQbVqIhpJkMyMp55g1UYdHDysH+BihC6W9hQGVe9w8w4sMitYMyay30
MSChtFIBN8fmDKFiSPpGjlc9tV4eDJ0f325laWULJ/gAW0f/u9Yg5KkKdqvwJPWgofGSq1u9xhIH
IGJ0Yf21gpeSG6Fg+VBBc8hjYPb3rh8oGWjgv0C6+QzFWA0YJfK4IsY6kNKwOmwCGrpIlHkre/K0
t0KopLMG0eLWtLKPEi576vbDyCAlHyW4GqnXBvpRD/8whpU7AlKOQ7Lvz+MWxlM2m3D7z6Vm81lB
gktdLkYJH7Dx7pO4zD88NR9PGkRzwbywPsn1mzTZuwPiXTdkxffrmyMbXrD2As1CFZSR3SgDujIz
obJoPy8xRMY3eSHXa/YTR/nHU3/4ANei6kD6PzkXAxuQ7RTfSjwzcnZ15PhbN4vM8f+5oz9MAz4H
aAlPmCZnoNRN903Un0rbQ0m5OuioSKK8UW8eLdmqCUE88LQuusr/oG1WYCrbsfqYOEgnA3ID9e8g
CxnyiWbk3m0ie1cf+dkyCi6gs5eyQO8m7hsfbLpkN8CK0AvI4N4ISq7J+1ZJUXKQRVQvRHO6AUly
wGH1yof1mNuIXsnzX0T09kuRc4rcWNTu4vNKtgWp2BOxPf4CNk7PvbfPU7BqC0I3u9V21w/4n6fD
JwsnwnvzRYNis4EeiiU176y4v1AwJHpTr5+BuglHZjy2zII6NpDrvQpGM2Y+QM35Dh2yHJmi9aeo
yqnrrW9jZp6a2G49pBTOU6q9QDL7Npm1tfQzP8yFETCwChRa86r3yTNHvr438sOySrPG3YlRZfIr
opxUysKsLPbQGja9tOFnwuYNoJks7yzSSjs1rcpuNYKa+eXBAH2tcWh/GLXnnlf22v432Gt/XV9X
2TFZr6oP9ubaLd75DUftXHureOJvgzdkI69//zDywgoo441AdxLzR8IAKSePX/vJQvihlyjaul0B
3cPl0kCrWKmfrw8suZ5Fau3BclEaWl0cJfd5f6mcvdJvbKnkKS/29Lc9qhvAEDmR27Q3Tf/cGy1E
fstd3mUhRJ9wabb7pNvSAVuvxs9sRXAyDnDQjk1X3GiLGsr0FifvEOIc5sTr43+ur5XEUQMO+ff2
zq2e5Xk3x5GreRCg2ufnHIoiZjgEPITUX7AF7vj8WwDz+nsePQcbRxJjnsRkPyZlpoG6DOFsZY88
zdCitZn1/fwygArs3xMZ6UzT3hzjqJr6qMp/uB08mPaDO3QjkvncIFDj+nuCoUYhcWCYoOSATVZc
2eO8bZyvz/trIWkn2HGB8n+jTUjmEBqu76X2x3xvecWTctyGjco+QLBoVR0K1qvYijj/p0eAB+Hu
64fpc8NDzuXvlYnTmjsNH+KIV+S+oO5tYUCCodgqh8iGX0OaD55IBe0OsSGjhgSyHZDB2qlJeaul
W1RUApfS/0+kgYL17/EJLxvXyHVsbAUWYs4OU9JdjFr5J1eIH/PllBnNQzw4Nwk0anVigkjJwD3F
Ff5iG/XNMoNDsm/62quq0reH3NPRju3PvIy91NZeM6d4GcrxSdmCYsnWQ3APGnNQIKCLguZV89L0
4z5t03/aaeuVIzEkEVxspcMyU17TPZjuR2+K28aPUSswOnZMFnUL6S05jCJO2CUuikadTfd9TPdO
ZgCobEXXjyOIrrBz/+1AHRElTHgyQnUvh2J8Hd+YNbvoWv68MHaLrplgaptjVpaR1ZbGKXHGn+Cd
2eXm8LAs1oNuVglQCvhJA3qcpzYcsPdDSsNaGe4nG/0Vse5eYlDxgOyPH/sm35v5fEqGbJfQJipw
uXmJaYNUdBxPeY97v63YLtbBQlg7feJ3cbnPjPxxpAxoilF7Rfs19YqpnQLmzrfpADlS2xo8BJoA
p9QTFCxzsgSaCylNB6wEwUhA+h/b5YgysxIQAtpXE10F6tx0fu+aSzD01W2aGmCmUKtXVXG+K5rz
u++WW+g6hUaGEYe8ek9SdqYuGJgcYz5CJe7UDcbD0MQv5kK5l0Av2SuM5icl6FQbdDBD1tOpWJpD
n6XWrpn1x6HlI8A8TebH8CNqXV7qbn6mXX/M5xyXY+VeyNIcdRs3vF3VIU/ImTXIv1SAMiRp00K5
oP0F5PIUxU7+qNH5dtass5ane5en56bs7lldPaNBo/LKRr0jLP+tukBEjWRd4gEVTCsvwroxDnSo
aeAoxZ1RGTfVYIVdmkDRvM8uhq7cW9VSeQbJ7vVl2sXJstPr4QHKq99GPOLpnKBJ1anqIMs6aHJo
5q3Z2mFnTi8zax95l2WeodRRzmugQ8nh+gGVHE8RcVvxtXu1RReuHvMbBvtqrXQGPgUIp9EGgC0N
rs8jsWQRfksnvcwGu6N7Zi8edaqXHJgpptcgeCznr92KIvC27+ui1lSmRA39nZb+uCUh+vkjBSw4
fzvlpZwnXUlzCoxLdtNU8WXQFa83UcbXe9Uri+XAZnt3fZ0kvsgWLka9dqy+ckoFtbLnRqOQd9rM
UMmGFq7G3EDKRU1rJZp3cYTU1H1zju/6fQ1OdIqD55XnLVp0ya0ggl3rhBvMMRMFWb1fFihG3Dzx
XWuLkFd2lIQ7sm7iSQesGpdCh7SB3ZsHuNeXFMU+viRbd4JsEuFiS1WeUt1MlahTz9liegzEMRTw
E5eaG3GWZJFE9KrVak4799gONMk8QWC2DRKlOwMYvgWElGTZIBzz97mti7QihgnbBuLpUt9VR+Cy
+QmaYeuma77p91GsevU5Lrxhv+VQJKdMRKq2sVHZM9hbo6QsT73VRpXTbFRhJXvirH//EHwN4MxT
TKgH7bP4B7Gc3aRRz+paL2Xd7kvWJ/ICNkhJmgDqIRJITZ8rZthr6kYkIFkXRzDsrJvcohmMGOjL
N4ZWfoi9brg92bIIdl2M7kCynCtRBlH4uT3jgvGYeo6djUWRjS/EvKnbJQmvOyVSyeuUn0DUgr4q
aOw+Xl9z2fCCOcezZRWW4cbofgeBzQHND/tsPgybFQDZwguWbOa1u9hVjIUvsp1aj5E1pa/Xf7pk
aLEhBkxmvFQonETc0SAdVO4p6rIFZJLcOiIOu1GHBs3OsF61V05TnTzkpHrSe/TdmEVxY8/Zs57p
79c/5POcAggl/rasAupR4IrFFhuseit485K3w++YZseCOTnEupTXZBhPnbIFi5JUxkFG9/eEUJpc
XCBCgGKp00ABJ6GtlmGnOb8Gnt/09iu0KY4pdyFJqQTXP1GyVyIqtMpTV+0SBAcZvR3ocSqevjau
YB1N0hU2y0G5lS2NFxs/rWnrkS9dJMEygBJXSjr0SsRJAxB0+Qr18CAn/ZlBNXNk2WOXTIM3DfE9
gkP/+ufIkjGiissCL5VWXYOjEPFlt6ZkATf2Y5CyH/NfqJnttrLKkvtPRHVatdaqNhSnotL+zg2f
V2gkrzeiWtnYws032WnrFh1V0OXYekrZegZPvY5tmL3EY4lwTncBDyIpCsTMFVq6wHRsz8Ztlkyv
BSu/BEsBJePf9sHKOk9HDafKQQJ6RD9CoYDq39hd32TZ8gjmzjmY/YYRo9M+85TitbETbyLPXxtc
MO0uQ9LcwtW8z1KIXi7AvUBHgN1/bXDhrsvVYgKWvEv2Dr1MdL+ouT/qX7xITcGUk5HF49JOcYSU
4M4BcR1awSIzXx7s6f+mifhvfkfEbEIIZtLGCQlnXrtBNz2QcvGSzPJtVIbjX9fXSPKkEyGbSTHN
E5nB0DDrv6riJQcqhJZvFSjMtsjqJOdHBG0u3WwliY4GvKybd0Os4P0PxAMp0Idw/RNkEwj2y3Kl
TvpmZbmyIeQYk507LnvXHTYqqH8gGZ8kZUSsZl6keopTCqwmo8Sruvo+yR1QyrtlwPU4VJixd1xE
/HquHPpO/RVT+lT02W9SzGpg9soljpG96S0CEbskn/0ESD2/6Z2wcekYqmUW9hP55ZozWLKJc2Mx
K9TmaktDSbY6gnNI3VntHI0iSUjVZ4dkfjOCpgZsb/uvrf4674c4W2vBJZgXfRz13bFuLwk/uNrG
o2fdwM8WXnQOhoLeJZPFkVm+u8bFsdMI6A9viJ+gjuA1rbsFvZNNJDgK9JaQpFyA+ql/jrsaha95
X56QstGJx++5b0BDvDpUaPtFXWxToEwC/3JEnGg1IrTKTOCLV84FdJjx3qtPhreK//LfzNjs8ZCd
ACEycEdiJRrX7SjXjqb9syWtr2hbIYBscDFgLsspjzPsUaaXOwdIcgXiG54ZZ+nXrh8RLTqpi0ZB
gR5Hy7xEINP3Ym6d2uyLgYWIGJ1Tw6Y2AMGoFpILK+P7mhrR0m1dzauVfXKE/yR6P1hHl9YTMRtY
x1TeZsPBQujVdNBb3exUlxxdETWq05LRgaDk1oXsadxVe+uhDcYb5SV71GJ/eEPbLs5TBkbH/6Me
4b/XkggZjWOdrkA8mGX+7mj/LM3Go1fQTvrPwIK961NaKBNkQlDf71+z1EPf3mqMyc71e7TCVaAj
Mf062up9khxdETAKRa0KubkclcTU8BSF7DLNCGJ7i2ZItjNCgODooHy1DNx7TqPPXkaadxP/aXV+
BILx0OP1WvRfonFyHBFJWo2pNTJ0ckXTrAcQ20HvUP6eu02zccXKvkWw8nTIICeodXGUztbZKXRf
aUGT2NWN5xTDc8fgMc0tWjgJCsER4aT10CZkVNfzBSQO+1WiL29HjyMwmCUYX0ev51512Yqx/kD7
PrFQEVM6khr0KaAljWxrrw0ejD90/DYAZdWuitxwBbG6YYUeh0ct8R3P9P83pNmSp7QIN+1Ybund
gAph7M4PKtPueFqGlFjH1q40T9GMd12dozltwuuXtQR46Iiw02ZumoVRHkdKvtzkbvfScCBmqhSa
oku3Z2ieQXlDjdDFQ3aaZfce4tw7Q1l0/JjipwJlx9h1fdNwNsLP1bQ/W/3VNj/4xyyeJgW1DXRf
dw9VPwSu/f9Y/v+XWkD/OhORCjYdB0NJY3zp2O+N4RC7TxtLKPvJQrDQd8qgDI4Kt6H7wFWsXIzP
LZqGH3uwh63qxG4AuODGZKuz+Gx9BCcCtQY83W3kWuzH7lt/aKJVHMdwPQLmc8gvb7zjZZ8kRAhO
QcwR2nDAOqyd20byI9W6LcZiyQ0oStIR1UqqgmK5svLNSs8FTQE5fi1QFry+RJLfLmJPdZKkw6Su
21Ghff/RHjeyArLbSISdqnoFaLRW42Y1cQ2tLHGQoUbkHCwg+vNBLB2xSCPBvFVEkCVTRGZYxXUy
Rwd2GtD/lY62wMVXvtjhH5LPnXv3tQYu549r+GByUzNyM5lVpAqX9zjr8RLrPKcO3C1IqORaFRGn
C+lprbg4TOCg9zRzChr7aMTVxnZLjtOfS+PDr28Ha1KVBds9lpcBUoM2OMEKdpnmLc5k6b4L9u0Y
taEzYKOiNnbRA2+Ct3Agr7pl3dRVflma8kl3lQPIdSIjBy8jlMz6oLOqC/riOn8c6xtQFWyRmEpe
5yIqdW6IDUoyOLGsBFcDK84TUrmeypBYz6ZdXxO64QFkyyp4AHSzo/MgxkejEBMN6XIgyvBtmtLn
FkDH64YqOxdCDLHYSZuTEmAbY9lP1t3IQTO0+9LQIuaUwl3lNmniqKUPbPlZ2Psy/1oZScScUl4Y
xsBRENDYzuQPuYbWjOVYgrHhaz993fkP57nWiDrksQvoFBqhljb2VfetqObg+uiSbRUBnW1MNaNQ
MHq+hHn9AHxQOCDlTN0tfQWJ9xU5Y3ls5qXr4tx05W86PNlbzHOyH77O92FZFF6mAF5g2Z0Zz0mj
yKF5VGZPVsJf29lyN5ZH9usFU1dspo8OCFCjKc1urMLQo0xZmo1DKRtcuLppzEy0aioxAAbnHu0w
9Ua2QmJHIqRzWoYxrjnS1fHShLk7nHXghUx362fLriGREnY20ZSWTXgRT/4Urh0PlQ8pvJ3lwSNC
wG2L5uDzHbZFHKfBR801c+AkzLxaPB1q5V5qNW+5A/IPq9nY4M/XCsL2fx8jIE8rPnAH558d7Qwo
D+tOrx+v29bn+ws6uL/HLhw1Q8NmpkRa85ZVv2z++rVx1wX7cPRB2N/VdY5xHcgxpk9L8nZ9XNla
rH//MK5e83ShFuqPEzPvyiq9VVN711naxs+WDb8u04fh05UKqh9xLLXibYx3BJ0xxvj7+k+XLbVg
pyNzIMZKCrrndQmwoxbQOtlfH1p2DAUrdVqny2zoFUV8fCnTMEYblg4a5IxvlfJl6yLcrGAcqwCX
wwRm3AP5BVVNeptucX9+Hh+ghPz3ojsA+Vl5ApCDzRY/RW/BlK+6L091ZoeaeXd9iSSJSlsEVoJO
bEBbA1jhrRr9V5BJCEbb+9MYF1ZB+3srFSd5nNoitHLqE9ZlUI2DjEr+MDGvP6zMZQD+GZ4DtiGP
+uzoBvmmarZka0S05QjgMuQjUZorjRDqEj210IrxtYYuW8SfuH2eVpqCwQF3vHQ1O+TmpnapZNtF
5AkDRLTQnSnZd+BOVVzjbLPyzm3MAwp1fpqid1XvQrMHTckyvRQjfUwzcCpWIA8k6kE3C88c7R1j
X4webRGuMs2pgoc4vtVqQJNJmiZYcq57Q9IcGp5X0fVzKDFVR/ACBEHeuJRg5C3G74bReF05eKqN
V8DWlskmEHyBbZPU6jqAKOyx4Qg6AGctWRLoXDszdOjurn+GJL9li8KvkBsZZlsldL9esIseTdH4
Mh6195V9HNoXbPZo8LX0PDRM/3YQDV5iYwZIOBi7dE+H3s6sGAFJ6n+uf4tkxURMS9UoaMpd0T6x
+biQcZdBSIyCM812541Nl9ioCDm1UsOq8hIQRz019mSYb4ze9SqHbxT3JDeLiDQd1XFa4gwABmdo
VG/mql+Pw8biSKxURJg6fIS+IgO4LR6/A7qtlzQYyx6dTuCbTzYzRJ+nEG0Rb+poPeXJhC9Yq0jj
nfqtDJA3+JGfjUA5q6B+0c6o99xR1XO/eqpE3CnY22paGtgUtes9d/5Ztt/mrYZV2fcIVm4naGbo
ejvZ5x04yICWRvXSG+wc/ZcsD9o5VDiFiJe18b6TTSfYvI5jFaMyuyJYcN1AMWra4aztt9LLa6D5
3/k72xZuf4NAjKxtVoSu89JaIXgGH+s5SFOklGzNm9QtvVvZORbsnBsVY/l6joc+R4naANB4S4ZC
5q9E7CmaHxW1bvEN4675vuqC0NB5A5qyDaeg9wfwpN4WX3rb2CIINc7deTYZXHxCvpn6d61/WNyN
8FeyQiLUlGSWzqscroqgSamnXgISzetOUOKiROydnTvWnCnrHqvnJdP9Ac0WazH/a6Ovs36Iq1tF
74wCGTXw1nYHquqdZ3IaFSqQ8V+bYF2wDxN02pgC/QSwfe0cpvGJW6iDbVx1spURbNlhLRroCTBp
IP30nIEFsYHG+cXwr/9yWWAq8iTqJnFQSm0Bp0s9vFX9POT79PdaQte+t9Gw8USQfYVgwznqJYCt
rDswvKqMo+n2kmtbhisbXDBccOSCBhiYycio7gy0kEzvg72B0/yTYv/E+YigOVDypuriYPkHPzDu
Vybp1vHocf1X+Ku033fTj1+XA0rDD1t9vZJLT6RIbPW60yA7h9YNcN/WWrbLXFA2tF3UDd6v69su
sWQRUadzMtTJDF+noT6lGm5Ah2zD/8iGXuOcD7YwzyNjMYImEMzV+2SxLmOabFw0sqEFO7bqNEmq
ygQMzXpp0dfdPl5fDUkIZq7zffjJaQNi6jE3EBWDRLiZD6UbtFXsleXD9fFlv1uw4bapUtOwdLof
5zkyTOu0uGl4fWhJqt0WMXSkjksXNLFr7AIFGz8NJ/Sm+isDQhGkOJTqnrxpW69YiaWJaLqaadlY
jcirrGE3fxrOGohVaaj4YN4Jqrt88Jb916AFtoiq61mb5r2K9KVJ79jyYKGjIv59fdEkBibC6azR
NVzHwX7HiCFpovgjvUELbsgW1bfLDcctOVQi9eGC1ue1qRewzDw91vZ0XCbnveImqsDzy/XvkJwr
EVXXWkadLROiYzW9n0DOXM8suD6yZKNFAkRwheeElqkbpeCHnJ6YfaL85/WhZeuyTvnB2LACaR0D
7LdvgHFW8auhKATWmV1JzfD6DLJlWf/+YQZHnVyg3pCl4/MJrfTekvKv3fOGYMhVY1UOK2Fs4Ki2
kiPNbuYtDKDsR+t//2hz5lqhtSXaVvU3pbwztiA0srMu3Lx2VuTNwKpkX/YZ2KUHj+EZMDU1UAkX
tHJ+bcWFG1jtYg3NVeg/Y8twTCbQlSCXsdVlKIHl2yJ8zYlBKVbGMFdiNHZIC/5U18YMIjbzF+t7
OB9tuUxWa+1GTTkadffP9Y+Szrs+SD6co3E2COc6LknwvRzSfXokD9qRhOpp6+Ek6fy3ybppH2aA
mlGsZDPEX1eYzkqYo4RrTKEHydHZMAaJuYngNosVZtno2P+iqXy7uI970D3Fna+k5GtGIWLZ9N4q
OAcpe2SXGcRSHuIYDbjWhouT/fz/smVC3KQHNo9TSI9kuzQBwZ9zpyHHfH2XJZ5ORLBxbUz6rIMP
1dgUtCDsrKzGt6et9lLZ/UwEu4Z2EmoRa3uHdsm/QWvAfrX8Bg2B7B+qe81NA0xsGTUbsZek8ISW
tr8PlEEZxCR6uL5V9WROQ/tHlnhu2Ic8TKzABEbvqwkMIti8Q1hStSq44ywXkI6lH2/LLoHGirH1
8pG0U9oiiE2ng17ZGmJvd29fyqceOMYumvfA3ZanISC+/c3Y6/vlxKKtVJ/M5EUkW82tuWMVzjKb
rF+QWeygDfrQNff/w9mZ9bqKK1H4FyGBAQOvQBIy7nl8sfZwNmAwGDMZfv1dOU99uScnV/3QUqtb
SrLBLperVn3LdeqNrJ09LAN3aT8mbXoVVH9+NX+4YSz1a2nhgm3QnNWzNzrOIhBDV+bttAbpYn8t
Blw4A5aKtdSH/XNtTgGAt9XaNQ/gsmGU3gkHcQrY/d/30YWNugQiOiNvu4bjO0rMuyocM0OPVHqf
XtWUXPqCRSRota4rW/soERyHV3Vw1+RX/URvp7c+rrfstZpB/EtjOV6JahfOY7I46iunqA17REVC
0zKZtBVTN7v7+6O6EHKWhETbqEuzgmhvo+QAIddbo6vItMsrAe3SjX4JRqRFEQx1j3kg/Wqt5Zrd
5hFce19BQ4/S+JoH/aW3sdj9xuwGkgms2nb0HqsOXie+sS6tMrFFfmV04QKbxVvK0lg78EZz1BWD
chyiuQCSuEP3yiWvne88ziq/D0h1YD3cYimzi1D2+IvzFm2H3r/TfFoJ2+AxbABwcLT2ruJjHfWz
lYVOJ+BOVOwz3sxxYDYb27/my3lh2SwVb3Zm67ErsQ08CyS6DPcwdi22X1g2S22bylyDanShUEMU
p7MjUf8B6VySR8VW5REPh2MVXQ2E5+PpD1FpqXBr2zbt8lQXicMTtfXWxSqL5Qsk5Hol3vJ1c+V4
vxCZlkK3NMjNM8IsTfrAfLU9itnX2VyblbutyvaQm+TKbr707BbBg6QKdJIWz64RLGzK516CyQyr
tL9v6EsvfREraGVYBVHYDN40Is+i0YyD8O8ffWk3//7v/0gR0QlqAnPE9IOzcX7sON1hwuWnecUs
DYiK6loOd6HG/jtB/ce34E23ZUqRYk96cEPYtDw17nDKGrgaThMmoLUHJyRq+FcKyZfylN/n7z++
zyj8KW8kxPBj3w4RQWyPA+lv7GkMxWQmbSXMOHXqdy6Md6sR9005rEtwYcLJuzZlf6lVvlS8cW4H
RlVBPVO9Fs/nIYk6ElHw4R6tTR/TtdqwqF5d21C/z8E/bKilCC7jLcMprNOkViG4gJGbsI19KG/z
NJyevTx0nqkKSWTHUMxH47r6APvGavKQrmtQOq8JVy89+CWKscoLz2emnaNxakbrIpkTFn/9zjaS
9kqgurDXloK5AlfvIcA0Z8JKf6c7+74by/ugCK5oIC9l1Eu9XDME1qinMk1ULEk4/bjrduPHBVxN
drBHesBTjLPVtSrUhd7W0mo940HXjQJfZu7ctZ3km7NCnSTX9BqXntUicsDsHC57PSqDnt2tqO3t
SCcf2vla0nTp48/R/R/bbEZySSGpxc1yrpJGjFEFq1JzEPHfg9OFJGApo2tqTrOmsVByH16Ixngm
fOtyNIeuRIkLYXWpomuMopA5xvsTaEeBQjwaoNr8/Yf/PjP/dzfSpXKOjl6Wgu2UJ/7RhB7HW89b
dTPvu6SJ6Q15NXbzr2znba/15P78oOhSQ4eqqYmqH+eJpOmNNWcb0n0Hjtg5wbUO45/fNMio//2m
ddorA7C8PMkcKyL0qWY/k7CvvOdLH37+s/6xjGw6a1OrKU8ELWNR/1Karcvgyrv481umS/rhBBu0
Qdlgn1XImFLyy5NXugWXfvX5C//xqwcYi1UGRR4MguzBhCmbasuE/svJeLoEH86tdqxsyuF3OYEA
Pz7asgg99fT3BXrpty827jl9t7VTZknJq5PhqcSlPdBL9hXJxoWsgi6xh7K3CFMIBptSbeGviFvn
7wnBeXseD8zX11RWl/6MxS2BWQLMZHle9/l00CmcCwP/rpiumYld+PilqK7u7RlBDUhuSb5VwEI+
vrvBtRP7Qs+eLqV0WoNOWBjI6gCGRPBHBry2TyqxNllC9t4bj67leH9OgiFo+e+FapZsVFYOCBJy
yLBroZaqujXnLKTmgwFi3t+X1KV3vlTTZUVmma5A90yK+lXQEcYrVRBWkPVWuXEQEi6KHuyyJnLy
eQt/V4QPyPmuNID/nGDSpdyuMrgDsB4kKe6kQ13K0LY+akwFNS4cDsfHPLtyabwQTZYyutSZRrPv
Kp5YdI5HNsSmeL3y/P5cqKFL7VwzTX3rMVTo/TEgdzPXO5Ce07Ac5xL+Wd5Rk+6rmaoP6WGBT3O1
R6/yWs5zaYks4kHlMLhLchvVCCtsnwccVoCrv7j3w+48Ws93xruxOU+z2Vcnqc6f/IcTcqmw8+CZ
kTKYPv/WRNkxX9Mq6nbDiq6B1k3D4uXKU720hxchIqUTvDrsDBr2G6JCnYfykazOZvDBql2n3/MP
UDzXMbh/TufoUmwHQ8+icnKUFDgK+lZCt9PaWqnNNanShT9mqbSDFejkVRn+mGDe19qKevMTVasr
G/jCGljq7BiqFRazqjwplddEgnQH14P7T8X9t1kHr+6cPf79nVzYq0vRHawf53xUEFcCS7HJRNqG
gZjvfNoATQqAZthVTtILdSUyXNixS/GdO9Z80gx0wRqSd6M1vklgXoH6XLjt0KXIrlEiqGdH4X0Y
MOItd3Xz4zUvfTFEFqvvtPFcpCiIkhOqviHS/HAoV39/hNbv/sof9o+3yOwnO0WVLzeRvFL2wFAd
NyY72Fm8LsPJJfsKdsRhR30Tk2jKCWFs/DoKMsV6UvLkunJTGeq2MwDQ4Mhiwjad7m34bBORydhs
ZpF4VIgVm1zAEDyN2YzRT+x8rjdNPmK6rR7uNJK0bsiqaBpZ1M4gN+b5sC8DuSr66jvwzIfMC1BV
gwWxdmoY852qqr6TVr73vOaxpnMd4t5z0IdGufe+bvBLqMoio2hk1Pn2bW+LJyEyEVOeRsTIdiwj
r5V0Q6315+SJnchwsZ6h8mG1O0Sa5vAom1c6zdZu6u5k1STMAMBmTDsVltyNbdrdEzhD0Sn9Hhz5
2c7Zqg3KNlQFnheYumCWSRZCSnTw5JD0bg/FUuPYoZJgx7L0Liv7UzB6L13KHxvm7kg6bc3W8CMA
mldl3+zTJthoQwCU1P30yMIhyrtp8v6FW3hmJSDOBWXxmJ0/0d8Ks3/C7WzdpOUvo842Uy92KD16
nliLWcfInra66puw9o5KB+YmJc3BG1AlCYAYqvy2WPUMDtHlJujKTV3CAy4FoqT9ojgc4JYHVgau
r40btVruLOKsrJE+OoG1rgN+IrX5xIt/B92nSwGlaWXOmI4prmlmEzn8Xf+7cUTqLWL3xEejPtuX
IP/6AVIebEgjRqvxysXgUsKyFE26lQfbGtPEgfvUxeehCQGvCrni92YsN//uBk6XckmIrSQsBus8
6Vv/ZW7ntUyDu9Kqt38PBBdi6VIy6Y1kUKRNocbs/G3Weje0JS9qrnfKrOKAyF80GB/+/lWXAuki
Rwh8g4q2m3jCiu6t9KyVIdSV3Od3L/cP0ex/9JnzWHoph6jUkKKIy8F/LFp3xyyt7uoeXu+2K/07
kKkrJHOgHphnhHSqx5gE+QGDFasUrKSJeYBFl300l94xV7jPOFpGvWFjas1ALceCmrcZTb1TNJ3i
rHCzh1lPa98udqPR3+ajCwipEsnUta9WVx9RDL+htbEF7OnKirvwBJdUxtJrgd/mVZHkLrSWOY+u
SvAvNBbpkr8YGB2deqSLCfgyp34jMA3YbGnyb9uxdIlbJNLlCqko+IHyyxzvrOBlvMaAu3QTWmpE
9VAVcGxEQsCOaH/um6iOgBCBW4yPWpuK8vhate1C/kQX7evMgy/nlKKnDL66lwBjcxLECdZVds22
7ULxkC5piybOMCM3Bp74744XZY9zbIXwnI8teiajnB1aFLpkV3tx50j4h32zlI8KHzRgr7XRQxHm
vmnrYznRvdd0behZGDZoYTKA4kqobP9GcPNKTn0hyV3qRw0OnwQTA6gJBJOxrGGrPTZrINdcPkbE
adc+zWG7fqWZ6Vy4Fi2lpLXhm0MBf5REjchD2unIVLvzO6sOW07jUfrrWpifgOk8jn79U7i+XrfW
vK9s93ay/HdvopvUz/YuS9+CqrkxCK6e5eiFlkh3QPdvPbuNeGdMYa/sk+Hkr3XXJJ6Et5xs9Fpb
bVjBoSDrKziM6VXApztpiNOUtz+91IlfNkkd5LGfZhvZXJto/90F/tN7XVTEqinPCnPAbpONfWdr
L40N14ooHe8rOhshb8zQH9S4zuGc0wEHMCH7XAtOT3pua/gJdBK2uQNL4CHxM+bm0Rz8ZFSFgBcq
+Rxq9o5+ZrXGBPG/E9hT97zj/lEMc8xs1r0nULow6i01+w1pjtk1zseFbbvUz7JsaHE9RdwsgE4i
6a73fxFxRYF9KXIu7cWnvCqkPRUF0lvfCXNOf+UkQyqYbYuxIKFVlLCS8u0jsKz7QfRXzu1LgWKp
q+WDdn1hoGLobOCpMMWjDrO4S9oYt7qt2nmYo9nl62uB79JNZamsNeYGgtHChcrM2vgbshrTSH9i
eOeua6Lije3Nq7raS9F8KazNG8AwqpkWSfrRNxFZnYE4Q9QeYAfOwnMR4SoA/0Lys9TZZkMBxNlo
iuSsTTafoUXo4uoB6uS1HzprujfjAl9npmH1dK3ieOEIX6puHcv1IP7EV+p2Y/o3Nfn4e3J1oYK/
lNpavLeZ7Z4/lxZb7rpAQTYn0jtrPbTX7owXDoul6Fb3bO50aomEkUfoZixn1akdteMWZjLFmHgD
i7Pu6e9/z4Utu7Qgz3lnlzCzKxKm60858xsgDg8zu0aFuPS4zq/nH+FGwPy6DcD+SVra7kYlwOps
V1mQf9ep/fPv/oLFBVtM+WSzARdsw6M7iVulNNtTYVlXAsCFQ3RJlhwpJZOL+u+mpcPO61a/XVF6
EWl3H5SnHupWNV0rtl1atIu0xxvNzCc+1AkU1+ksZwfqsSuVw0svYnFFY7DAUtKFjMmyvwfYylQZ
DedsW+ePf38LFz5/qc0ljVaOOFuAzGT4bD3/e0KBVMvqyzGu+kpeKEUu+ZKlbLqqNNAkdTYuihKg
SOWRtSvvCRRf/4fk5UIisxTjWqy06Hie0qgOw+H8LXLVPcOu+v8YJb6wqJZiXB+bbSLngXYOIrHv
u6gZpyzubGsr/WCbVWiO1DLxiOleudFcukMvxblS4cOzAPJTAGbfDdQcvLMTkZml4OO6MJjLnDuH
ld95DeJaUUXUq7ag2/27oPk/RuXG4A/miIqlWexa89VqPtFTIBgJ//vau1AQXUp3LbfkE4bL86RG
Exo3S3mvqeVHvFQb6ffHub82T3shWC41vE7boa9wJulUrRebdK01BkTNa5S9S2f/UrSbootOzBxT
BcPa/OlP5+sVjInis28PLJPzq4rdS6tvEQtysLyZ0ui0Nq0gIQhcq0EVX6nbfA2d3EJAhzfVdeqK
DOTC21mqd8XolJNU0B44tfFOs+AWFb9PDzC4sCaqCZ2yXP99GVxa40vR7jCrXmQlcCb2zbw+5zPs
EUEumlfq/yCdXojRS5luUQPZoAwIQayxDUsocsiVss2l179U5/KC462keP1jNMTyVtxlMazX1nqV
RvTleny79AecF/c/jmRzNoQw0dRJ+kzHqX5g4lpj4lJGueREKpbzIBjx0e7N2V1argXGy1kkVwO6
ydX7/Ct/uOZ0dEm5sdTl6gqsDql/C5hIsROnz3UTZWvyLV515O2a72An1tfaORf/sEVJrZtaCh4P
+gcqLlEmPxQ7Y8WnkB6cB3NdraqN9XaVU+kGv7vvf7hVLpW7LfftdFAZT4o8RaTm7nMmCvgoWAN8
lOsErfRbt/ff59G5t1ivQsZRejfKkYSDo148g95UnnXgske/I/Miw2zbkBfjB82DkxLE2FeO+S7l
bMImOXgwoKcJU+LEve5/VVKulNO807Lee9J5aFtymNOsC62A64iq8jXl1ouRcoJrdOuEvMRgVYVl
dBaW7wyrT5oa7Ujrpa6LKVS5sU9HFAHLhj5mTbclTn202wa9iJRGQSDhI9T5ofDzu0a1CWzu9r3T
fdUVcWOPaLBA9Zb3lgTPu1YRt1NcEUxiJVPmPnbesCn9+dQQEnkF/zTnKQinBhhRDNytrexUFHQK
XXe8KXrYd6SUy7g24Z/jlnfSbm6F8N/qgm0Llh37dNoLw7k162bnkGkjZnLjswD93Bm6ci3ddc8l
TGYCR2NMTSe2WVURyie7ye/3JDfHyK+bd2WOu45Nb43iT0Nqfs6muO3dwd4HUG9GJhk+YIv3AUOr
YqMd85FN86GaiiHsJ7cJTajzQ2PEWJGD/poNh9zQ5DDQzkmRDDmxIl7RIJxJvzftajXaXhvmo38s
bQW4s1lUdwUnXuwp593SZN4UlL9LH8PtwhYRsuJDU4w/TJtRYNobS06rwK8i0Pi+3cl7aDLrJjUG
EjWuwKFgPqe9t5Pluantp7ClqZ9sNaShb1RfRWWYsTmjXyOkcbLK4kHUGTjy2cAjwodT6vtR1RtP
UpLdMIwvrJk3wq1fJ9/+RWbQcxrvjgXGJxVusDYtP1/lbboN7O6hqLxH1jifbpPtA3SYQmtuYzZU
D0MzQLldWcce5mawNizWwsIhZYBjx2djD0TAizZApaUgczugL25IQDCTLehqFs1mAARUqzHOmRm3
E4pgShhJxbHyWCmf4KG516T6wf3hCGHwux6yAd2f8XYYnDlqFN1C3Y52m+Vh5/cWPAmG+zmn0IoR
+VV1DGPCk3qznf7enUXM8uJ2hG/c7I23ukf3B55ZYWXAQRO0xk1Z0wwOykPcj/md8PRnaVt7o+Yn
VsAkxRhx/x188QwdO6QQXbBzXL6bdfWTW94LdyFUbtLqvZ0yFO3quQjxvz8Z1TdydA9ZL9xI9Clc
rN1in1bend0Pq9mg+4EVSFxlcWTEe5yDGkwh4e6GXq0FyqprDe5dZ6Q3vY+CRq7G0DSHJi5r/TXa
fSLl2b6i+LIm1sQzb+p1x4UTdZp+1S2u79BrRZMQ90E7v+at812pHHbX7hcf6UdAuxsJY7Uor+kY
aX+CLaqQ0VTy51ykT2nA3q0KiglJ5WYg/bvTzc8kaLaOZVdhbUDBWc1vOeQikaQB7FSFsSOoVTRi
WufCWsl+3LTGucXZsAbcFKMJJYgLgRrgM+CoTZ7CWE9PaLxZcttY8lGbBcIQ1pozjAdMAOwIWnHM
5DocdWXHLm+f3Ib9kKxHV7E79CMMXR2S3zFlrAAKLaOsdRLIOm5Gkm/GoTdDisNuVVp4lzA8nIhE
+2LQfO+m6CP3BXiCXX7sLfUBwjNDq9NK0sp3Ykkr1CTSwxSUwIsJmYWDtD9zdIZDn1lzZNn9sTCN
d2llfjy43YrLDG6kRL2mtHw1rbFIgs7lK1E1v6YW7rLaf3EsM+r4fLIt+9S4+UZ3ReIXaNzSMn3L
SnXkYyYgdy/vc0f92AB3zJ11ME16Owt5W4zZk+jxdExl31XeuBqMVMRuCUd2nz/ReUi6QG6II+9S
oldma7/OTCLMG8aK5eVBdrmAF1IWyQJcMSaaPX4CzgQNNlavEMsM7eHf0vw4qf4DvjQPY8OfTWZG
nJYsnChsKDVXz2xu6lAGoGazxvLgDQH/vwImIRYpXnHrW7c2XHWNWSWiyjZpVh6roNh2+fxa+SkI
qNZpLuyNTtlX33hHTL/tnNyOx6pz8T3Znqv8ycqGExurXWnXG5WZqIOjCY+Gxr0UtI2Q15VhpcYV
IDMispqmi9rOXaVV+5rVjYdDNk94m02RaDhEHV0U+KQBoak7Foa70w0/0ao9DWggdDz4Zo4PoDsB
AzqnaJLJ8yIdUpg/9vR+oFYQisH+DLL8VrVuHnLDbsLMZ9CdT969idfr1d1Bd+j0w6hwlZnpQ0+d
uzQjySzg/VoDfLRSlVzh73solG9vHQejEhpWHpM3Nivb40aoTJHDExZyBmsazNgzcCrinOtK+jhQ
71UKL845O6nA7cLKcRKY1B4CnE2B37sh6TMz9MZha1UE/Ilu53jmsTg/fcaSavCARwu+imH+kV12
aiaA5UhQwdGlTONxGNd0ZjuWGuj200/mEazEFpmAYCoCbeLFyqAGCATa4aZ9EsPUArPjGqHtjEUE
7NqTMukzbbG5uVP0cZl9oTUbiXY4mXzvOwbBoAB7N6i9n+n046XNgyP9ZwFuLeBGqM8yaP9miraC
zurQg42r6bd6AxrZUTkqxoEaefC9AsCxCGftHLnBMBEZfAdC67Cv+51BoG9wTX0gAmP6/fmwmQaY
pcggXU12k5CJx5ZoRDJjv5m0ulOu3yPX6RBXsl3uYHyv7XmsAnLfedKMO2YGew+nYphj3iHOSzwP
VQxfdSfwL2qYscj4HcBJ+J4xW4vWOVKm+9By2Kkcx9uUMTi2ZgdJ9MEY3V+8lnfMyredTyPTtxCV
oSIJRRPcjUZ5nAR7T1t+Kph/rITcmpNCEGuaaKROVKsZC5HxceuDalGVs72uKnD5TXwa6Y/DjB3R
lWYdu72LWS5bwL/YtkKikHv0ZfkSkOFpIFkXzTiVoil3Dm2AIN52uglHyT4MIN+iptJOKFmdFL37
KRoE6qq4DdxgX0uKPKg2DxVLn7MigGiJdHfOUD2i3vLFPf85cNt9wHwRdjnFnGrPdxXtv7qciwjn
+x0C0YdZuyfVQqUoJN16s7eS+QzHqNlv4k5Nu3Yct7Wr9mlfrVzY6jaEvUoXDtzKee5bDN5appcQ
W71Qt0VKWc87o0O04+oNYygc50xw0CZL0G/sseWdKUrnfGW3bJ3X87Os+hNIzsdMVm4sxvSHOuW7
XaefuWqPjjFWoScGK2rYdD8gIYDrhumEQUC+shRIjKJYVWyQKz9XUFTyQztkPo66tIldn9AwC/wn
rordYCD1hn112EEool0Wq9Hyw8lojJC09cZqaeI1EzKJXqzRGIcXSvYCqNR+HsxXv0u/rG587Vh5
mw3uzdyLDn4c+q0z0bH1bRhIsxYMB3vfDhTSzvoG3lF7adp38Kh9JLK2Q2+Cufkku3ezyLciGNVn
MU48hFl8zKQIqrDnKLJMpoh8XcOFuRxuhrqFE7Oh9yC/RQNMl9colXAoetiOY1JP+fI2y6s6gstn
t1ZlcdSWXo+IBOGcKhKVmf2r8sjG4M0TF+XOMcUD6cfTMLQPgY+cfyDpuoVQGTSBuYiKnACn3b2q
NEULFX4gerQA8MVMM5FR3bbHuq3eYI9+AxfnI3Q/NxhjOmSpd0glOTLDvJ9T+8Ya6h2nQxV2Qm5y
FtghVBKHKq1WgDvAEaAg61T3d+5ovXsBopZgH64iMRjNh4ykXxOUQCGDfgpjjnHT5WNY6OEtLctp
paBjj406Zxgs47ep8G+60QqdwowzTA9jHtYvtm2r7jm1d9Rlz9lUmJugJfDbcst3QrDdZlgG4ydg
eAw/bN0EBpI7Jm+5LeatQzmsk3hi9rINh0m8DB57nISLyxOiHbLWraErUClpnaRz+QS3uT3H9g6b
DJhH4XVlnDvOy1ij5T1NduRUuMnMRftlVVMXmbwHBgiXxtDyvDR0J+pHgtvY7lZwqsaWh16jHpVt
3Q0y/5iH7uTn/tad+9NA9Z2H5NXu95C7fROvWHtddTPZEkOJfpSV7gFmGDXuLIrGzTyuKOEg2wZI
DbyhPaJFDBA4P3m0OpVZm62U1d5WLZy7htZ6QY9lXnGR7yqh9n2lvdCenU/DH/MIofcjGH1EXrfE
JaFejS37SUu9tnzzWMFxI+ya4FCUfhe5VYY7lSQJsuBgNTHnZMGqKhRUIZIyKNoMyBpqpNe6bMRK
GXxfCGcGBrZUcS/MjdcMsCLuxElKDFnSKZqJcRSa3njBrlYFw9tw71LL+vEbNYS6Rcg1zGLvEjfB
ajz1jfVrsHhS19O2GkQQktQ+el2bOFkKM72eHW05xUY325Hd45cafX2fK3gm+LZcc6W3Ru4AqGAG
O1rw74INb01uvxp9R9YzwTDZbHY3fgbVvlPuCJrQGSVr7XgbqfyNKIM4KL0nyfUNx4/LK3vlD5kT
kfMRNBv6yxDpqx3wJ+SW+94qn62peApawDW84Ni1ZAvLEhH6LQYosvm5MHDTaHh+T815Yzi4vea5
cW8OzuuQs8dCi3VZY60YHntzZn1jFe6KafWsuLiZZvzTdqe6VreAxq4zJG19397MrdzhRh7xVtzO
2qvClI4Sz6B4HJya3rqlMYRT30Hpp402JLJYG6ndrAYUFGM8xHfukVtduD8KYV/4zYea3CoE8fLL
7ceVW7VAb5fFE9Hm19SkH5yyb9DoOc6OlETdmWE3M+NDdmMXGyzww8Lqf8YJEjaa9wJzxHXMFHQi
ju8nrEUCRnmhQnO2Dn5TnrLegJPj5J0LNH5EG59FTKpHDZM4ZJB3qlUH0qp0b07lGI6Q4CHdCRDV
rHyHy8Ix7XDXr2z2aPnGYfIh5WWzQE6opgN81VdBnm1tm4JV1+sNJA6rXJm/utFsollaL3nW30Fh
+gT1FAbfyHDyXQN30W4V9LjRCTvqMhQmPKA4iDPtfb/rIlbxNrZdlE10Nw9RRejRO2fsss8eU2yd
ECpIPC6CeoAcp4PtdokodBxY1IrHoHrravCEMVtOQgzt0tgh3hsyPDj8NnAv8r87l2ybbFh12t5r
YHLC1m6D0OrMjavrARWneqVcuZZZsCdoNIbgBKxns4H5B99Ld+ijbhqAJhG4yqDwJQL64FT61BYW
D8WIZKr0j8S203VV42RQuMyOnfkIWwnsP4M9SReiFqyfyCZFGmU+3dmOoUL8mF8iKPcwR0cW7GU7
DahwlE3ygGvtV2Pi/KoCcd8T66eg4qv39KOm5sls+8dapXfE9eYQ97iDGbSI1dYjL+U6g7SuLjBG
PrLuAxdjKwpstleN2rqdAd3b4H4G1F/xMtgzA8c5pjjfR1YhhpT2g8/1l2OSl4JWm7l3Io+Grudx
7If8kRmQIfdCx7bpPzJcam3s2GjAYH2ru7Usje+x8xosIh8K1Vw+SJOFfsduMu3Zseko8L8qel+I
Oi7bHmre4FAN7qlHnhnUQ7p2XdynmRB30mU4sfnGrgYguyC5t5r61oKndVTK8rtwuw1R3ouNszEv
5m9WfHUNu889VBThIXxLBCvgH5h3EZfDfX2+uOWZnUyYuW+wy0Pck3nUFe6Lo8uDb6kHbun7oPHR
nIEcZ5zX9gS6LVKLm4yN+z6vn90xWCur35hAlDDprPoq23eee9f15kvLyFvjWJumnP/D0Zk1x4or
QfgXKUIIhMQrW6/ubru9vxD2OXMAsQgh9l9/s+/LxGwxY3eDVJX5VdbReTiuNRaRJ0W3PVHM0qJC
+ZbbelWyT6WW+7xc926O2jerE9PlfWQNOwtS/ULReHJZ9grB5Em0g4vGNf/j+vSndPujdKYVkcHy
nRGc8MvkvhmfJu3UfmQcwQ9ONbz6I31jlfrXdUg1biuZErLd5NCecpTIoYsWsSmdS27mLmoo+0aS
O86cOkXS8tXJsjJkEm0hd5t3W9pjbtBjBaVJ+aLwq6iPqWmfxVbLEMJIin1nSPLyvY+lr390zQ5+
kaXOYo/a3ZKstkVIpbp61KDVzlPk1tUhZMCnQbaH1oj/tGg+ixU0vVPsJ1JAFMuvXOC9VtWJBf2x
eVyyjw4tz5/JnB0tk2dcGwCm82sNUMsN9CWQ/i4Yx0OZ6TdTgYuTvIp8xz+Knn3bkaHfgrpCg+Iw
QKfWG6vCskOu+bCNIdfdn6Fpdqzq3/XCbkWO0xZB9nyuk2LcYmQ0XV3Pv5ULDVskSEAFxTGYB/2T
I4Mbatnj0mIfkJydXwr1qYGARtHFAi5/zVedOJiuZ0I/rRLYis1fOj3Fm2l/AYe9mybY6yajqcu2
H8ymvlWTf4TG+rVWJhaePlmOLgbIXTF7V67Gv2CLP1vH2xdiPWINwaEmFrJwCbGy2GUK+kem9tat
HzVZ+zHizsFxDfTRyqjekMWIOi+d7fShgsqgDgSmz1EycqIOuaxRJmaPmXlG9jZg6YSqD0bA81aO
r0GuLyBnUYbn+CU4v+K1fsq9+U3XUwjwi8ZAWv/DFo01WliwazmBRum+lqqWkeVdbDICZ2sgbwbO
bgQ5/9AU6t1p0XRl0LeytY5GU59t8W7ybK8rTLE35X5CHCPBopRI5guoQHrq2joNaogKuLeQhxdj
1d0JQvUbSuZQVzJWDt9vpkhGKuJmHdM5c183qE7tVP1D3RpXtT760Fo2/EU0j1jlipvziTlDCnX1
+tiuwdcudmtvQMYef551tp8amvZqQ+3l7DYyI4+Y5xfNs7QvKjxP3m3IGlwqS9RWKGQW+WeWwXHw
mi+nQrChzBNheCIhXKFA7g+yok+eFN9i9F6USz6MRkII1Ynx55Py2piyet/XyPCRLrh/nAdh1g74
Dmd2EJP8ZvkQdYwcdN3s3AF7S2r7iy21TxP161DDB0VTOiXdPFw8LX66eTtRaw4rYvzDyTQXnbW3
gYtzEBgYdi74vUDvt3b51zR2pwk7gLv404lhTwZxrku7yzK5hqvyPiuDnwKjVVgng/rN0+PBwUof
ocrXNhiuSkORRImYrfQ6ln7MHJhMTfYm8JAEuj0xZBZOpMIZu/FbB1oyZ9M56zOkmtgL1DcD5ZUe
8zlIXJe6qJjbfc71cXTGT9uu30uLEoStFFXSQMLAOHsq+BkbaCE6Qohjdt5hM8QNaW5/ZPUGtSNV
RL/VDS60Qa/RRHCA59tx7GFGlASLyIiBGeF3KILat5ajHe56ihSo8lg4bQSgOjZjwB56GYzshnZR
h1gqXk37ppkT5GLuzLJNB4laD0TPLybqitBolGMD2zD14okQjz9OFa+FIAp1gQZvUpZ3PfxtCBrZ
LotR2pztiF9K5uVl4T1mqxFABJ0MAHe4jIgigt4YkU6WcSvFi2PNR+HrX6c1/0rGdnVrKfRK9hG4
6pgNSzS2AeImstgV1T+KA7I25raKDNRPfalM9dJ63VnpcTeKrUc5VPyO+MKTkYiDwAYWtMESj+5c
/nodxxrffld05k851ofRWvyhQtvre2PieculKMihKsnRb9iuQD0gixHHkoVo0MatyE86s8nWmp2v
/lm/LhNaGxUGvLn0lfzE2PSOBjhDsZi7qpZ3U/t3PUKlb2gFGbGXd+UN0ZT5PJrQMOCONigJxN+s
K5B5o9wP3xMy6pw59vLKxS8yTNHkIZoazdrg5yfWNBiLEgckXbUhBMsvM81lwshy2Jz6rSHOUfE+
nRlOerZ+1Au5OhTSiQhgKlbSjBGmBZ7FWmC2J6iax6F+2nR/Fcb+rrn3zdfgnPuAhOsSSaULdn97
y1yGbrA2CCmQL+Vk99kw7hkcTq7FP14Uz0PH6zAQkzhPTnHCaoiwz3ACIHSoyFSOaQoBbYJDW5lo
64VWAAfDSshmdrHN1XRPqFoxyabZPVswxFYN2V871DDaCgPHxs5JW8Ml5QRyvmRPknlN1JDhe8Jo
VuiUmw1n3r6sJfkD5Piyrd7FL7CDD10dDlHzMujlYJt5pwKOfqAsoQT4l83bkhnC2Fzg9AzqwxSQ
c9EOXlx0mMuymZ/WObaM8Fzsu5le2Tgc8J48b8gztO56YHY9j6bXqWsXGZZu1yYbDs81aN9JUP5Y
FKpmRW2u5gSK1as3j39sNj6K4iJVMh9CG3iYp2wZlH3xUjvVVYkhZMXiR2sx/ZOsR02KL7BZkPDC
YTomcplO1rNQsmz+XPbVK3WHtKjrGEsU7y5k+aTT+HxZwZ55KWPtsN92/tVMt4c+80/EzdHJuUuK
03hfN+pPly143jmS+3x8IzDfdk5vGHb3Bhh+Ii5mRMDXkTl2F9gC44xYsnWr8AO1yj+Ycji4a3l1
XaDdtlhOZAZQTTWsWJBTP3kV7LBd4nfzNwQ9EfWXGMQ79bxIMzMfeFaMkUfb58bfUrRCK0bilmOO
H2+wy3StZ32iwZYWyBytZvKyVmvat9O53rq4ZeUTjrsXaXLkwuIM6bbmmAcTAGS5/ZsXk5h5Tkff
3lxoIu62/LehcA19ahJeeA2KMZhPw7CTZf7Nguxpa/Cr08ZLZ9r6kPUxaWgDfFzsXRZ0ehLYJx5W
I3R7g530hUKctDE2qtdWPlmOxcDtjIrGmbmTtrU+506beMP4vkke6dI/FRYlVBnU/nGiRYRclL8z
y5YIY1N1iIznOvFLXIJe9zRmyzXo0D4gKfO/3vPjpXB2a/2oT/Ubth+/aE+raKkGP1TNgvEONryM
GJoLfSExNbaql9VRfmRdPFeCbV7iNcVzvTmAel1+1ZN/IHo7d96aEvzHTAe6xJL1ymaFUzuAAOaP
7VsFL7733BOn6BqKcTmjGLiJ3uyCZoqROKUiB87XUqNwYhKtKeYj9szgbVUttuTAT3ykdrmSxiRn
h2nMb7Y3H0ytb4U3wWNF7D0kaXfvBR2CKEeQCiTNqrJMcJ5/s6XCWqzGC/2pqaNK0HMxeEVIeqxD
e0Q4lAJMwczNbmvlf2Kx7wQDt5HPIbaPA1ZtTix7+n8g0kiyNtJr9TJs3anL671uMeqLrLgNhz+E
o80nKS2A7GbbYSuAw8wcw6XTX6XXLVlVdsokKLK2OuFtO099EXPITXjjsLOH+HsYhvHUl99LTQ5i
8dO8Qt47jlegv36ebG7+CmX8hplp/LcAvKJOxkCogyYEotnrWrIxXCSFjGqxX1EGbkRy8qepmngY
xWGo/L1RY+LnHVJa+r1dcMlYDxNU+quEn6sHaBQIS3kuR3MNBIZGnOINaum/BvpcNC0DNl1mgiam
xT4JzqebggkAYKO/ce19dlAW1mbb61nErPN/ZFERPKPuSzWwN+ZMQ5TDmQndGTsGHVLFnrLva5kd
oV3+TNJvQxeeU6iCZo+8wvOoZxJhUOFPo3MbV6Zg4BCmXT9ZgTvjPpPiNjptqjZ4rI158gmP4aOe
lA68v8pdT5OFmeN1n9Mw/vPwrbsD/Pxqw8bEgFw2ViYen66dZ85K6gsl3fOCw2zldt3nM7/W67af
ggk+2goKxR+6J4p891lGdNKJV+JM1o4SZzZtz3yYTmCFm10drCqpW+cIl2MvHIx2yqBwo9E1H+6q
/iLpACtQW4tIZZo2QX6auPwEmLKnRTPAWxoQtaWXYl+62E9AWp02Mlsjv8BT2ysAHEOBnGTc1yg6
XF2Fiqs3x+TptlZ5utry1ohh2AMgmuNgbKtoAdET2abD1ifhHJhcDvMGEV3KrkAuQlHs6GiqxHPY
fGykj7lcMNvoSACJUnEaXfqcr02OWV4szV2nxM29/0zgs3Az2cktioSb8TiDWC44fF9Ia2FBkIpU
uH99Uz25bX8sqhEZszShANhRAUR9Z4Y72icYVgPqhDlvEgd1ZsWGn8rrwTtOeh94xReXxftskUPR
o2hZJoXvRnMsWKXPbpen3tqmE5PfazEfydieewGVwmbtXlLntrRr5IAGRK+XQ0xjGj8AqyHHu78a
96SXtbsgMwBfUXa468+KM8vWXxvu/DDzkLPRS3UE5/ldW1SQyBGMczvC60OQKjh/87DsxQSVqZ4I
ZnX8K5K34WXDgK7RfwyU23grvO9q2bCZF9Y4tOuzV/tLVK4UuILkV8Pn561CzBmcIZw5kIIVYZ+T
1S8smwTmuG2MCTjMR06uCI0zhs24oeJxAbSGBRMJYtIwVuSXP04e7LZ52/XjfMT8CyrnFbPV2Xlz
rBND/40zRi9eoEKv9F40aRywpDjxAy9Lq3F4TCfLL+QHfGpcnRAEv+QGJqerzj6SOAqx/PU2/yYF
wIa8H+OeerfZljruvOp5aJ0r1zwCroiDGVrUJHAdilMglytn0/e0zZinH7/zbn6d5+22mBrGDUPm
R0MWH9BkBhdSJyi8nrjb0iiDeRb1U5EsjgONtzBA06Yq8lj/QpfqmLsk1eBuc9KcTateBJE3AVs/
HNA6RU2DP7Mrv7Fi++tDIms29J09jpbaZgd/npdYC3jr5cOIKQALR0Ffw+PSPVSass7xycJJKFt5
3LwHzYah78CjA6QKe88m85114ghNdJ8rDd8OLYMjTnxSZTw4hh6QP4n1gvbWzf6xDLyrwpZEeLzj
22zck1ttKs4ncc/9BcsEFvzPRgWbCluWYzE6T2Qb/2ykOmCCqY7Xh9PiD+J7hjklccOG2uuOeYnx
n7XZe7Krw8nVz+iwb3U33oUyOyHm62hQXAnU7svgx85Kb1WfPUsUgWRu0sKlNnSKbs+K2TlQWiWk
1LtSOvsWyb3/8dW5uD1+LXxYuE9ftIbbXwUPcLo6ZxIV40y6dGnec2z2FECekdPx64sNZDJXcME3
0YOHaA3icRn4PQ/koda/o0QwwUjtdsfhmsfV4yudcr73K4KbfUFx5QKpjFWH69bidU4WpjrIYggN
8FwX4CLQiwZ/GIWpMWihYwgcz6Ad/1kYAKsErtMErh/x2fvKqukyt+teyfo7o1j55Sl5wOmHfo7q
COaeC9Kt1lG75v95tnSSSdAsWnn9oyoi9nQDFLCW6C5BKnLBkyCDOLqOVZBygw5oqpHCW7J7ofyz
g5ljBmXM9xBYD0/xpNo60oTvcviPAC9/grGDOE4B9S80djcZBh2vwllzL1btArtRAi2igDemZKZ2
z235jzcFCp4MHmkDMdJt1BOG9J+8so1KVSSEkGeX8ScIa+fACVARenfwfheI3WlLp2Zfygz76uYW
uIq8Ka3gz7Xyqw9yCGcdeuasdPPYK7arzPFzoTGYMQhKLRoZ0vVRleevG2ZBzYgU5YYiXGpDMlxF
EErI3zILfaMcVkgVI4ccRapLDVQLsQd/UWGMSe53V1+A4rZa4Xea+wOWZlRhobIuXL0OwSRDdhlb
5BdslQpLkVlUft4v28yrs42olXxsPaw2+MC5TVyvhEUg1wSToPCNbX5yJx+xi9pzk222mCbn/bPx
6D1QXWRoACHOk9DMtyv2gkWABPdA3OLSHWKzEg80Ypb4XXXEE7jEhl3V4xzOBEpDUDSxMy3ukY4t
fOPpC0EaSHjQMYXlx9zyb+Mge7GnMEEsh7WFD7IzJAGwcjSVA1S2x3VlWDoGMm0K7xfLA7ewFtu+
ryCSKR/qA0UwCi61rkHx3pRnMwpUNzjEV9CAN8x4/vNheMbCdH/KDdpiwIJHBSeOfYHHH88GvrVh
PPZD8Itp4H+4ofcWQ3rx2AJ8FBz2ZCvHBDFy9zyYz9yaJ2Jjg64yopsHymspUTa0FBXtZDacB5kS
P60vrt60QqRuwko1d1uSxwHDEDrcBXGheoJreTqstjirmj0NeBmesoC9Neg1QxnwyBkUlgVQG3Xc
vfZVv/clVFEZRC0v/kBLn1CUAy1shsdMaRfjZgdL2nqfyisSoGELlASkovUdw6y/kx944DipmLrv
gPSv/oIt0xKIb6339WpTVgdBtHrgQMr809GLH0rTCvi1ZqcDvhv85YmIbQoDpuOtLOEvZd2ZcP2Q
Had3XMosWRQHmdvfrEEQiGyGyAm699xFBocDZTK31QOiGKPaW95qn1xUtmAoge9Gl+8Co7Ad2Xn3
LOY6XB0cVA/KCw/8Ge6sODcG/r+7YbEpXaEnTeu5RdZKN8ozIiOO2uJqUa4TswwJCD6QbVjj480t
hLmDYmxDugDrIc5GsPnIXaJtzXAyFSY/+K1Q0Vi70y6bWfc9ZcO6K5S8FCJ/9eh8FeVDbK/wYbi8
TSsf0K+3bfY4DLB/Z9EdOR03yE3B3fJlipu8Pw6wXMiiruXS46lUA+5guHK1159B3oQjb95H7vyF
RcAO8Myg9xiEMXiIbZHsVsJyiYgHpi5jf0tP/vPb7o9j3a/JpffJQVWFTonHVefBrff/VTkG4gw3
DmxxD8r5diklvuVJ/MWR5EMAL44jVynPZnxoa4nRnxaFoh2hP08+puypwjoCCWtBgbUpLYiXrI+N
db55C9XWcYG1aQJBECE153Eix2bVK/AqnW4YXFy96WCwEGtfY/CYObg1bTumim9ppdtj4AYvfp7D
bOJf+Vz8ySb5VecW6cVcnDAHE09YAY1Od/hA8i0JBdgT2KJeOtUY6YQQvoxTrDw/cfABhx1whlBD
vcAFuHegObW++zQ1U7S6zd8imOFaGpTeWyK8+lSJ9V7KYI8Y1BXPaPY2ORSxnj5KXHhYS7nOqax8
zIv33mvgkFf4V/9RAMXysUu0zkCbe5Dsxm2M+sKfoWpODerEqouQs48fpYASVfrZKyA/0B46y2Nm
iz/rRiKYVacWg+YRoMIxqgo0pVntn7NVnMqGTsAUoD80Qpzqvmtj0dA57hYclBUTJMphWd2F23tx
Tmcf0KulKHLrMl6QR5M6AVOh7LMvhwc3zrbzVNJ7M7UonOxNlfbWr8HeqRYXEBkhIW0L2GYPmqx1
7zncTdPI//rCxGNeaOQltv/5W/k8eN0Hw/ecM3Zy0b/B3a9fpB/ARVZHzZs/VrM35IFUeMT8ZJH8
GQ7YJejcl2Zz9ngXME6wqpTNLAUCfLCT84uK5JrJ+ghb6q8GZUDnNT+VakFgmaxlasVK4rkfvXjt
11hnzosTzGnmoDJEJkSJcxskYF01kM4bc0UQyKHpgiEqOU/IAsVOV7VAHtPDtcnsfzMzgDl8ZSPI
G7hd0ENBrHQW2M5OtV6WLtuTir4VC7qJFo8idhndydRd+2295T1GyTcEUDcLO5ft+kbLqow6l0Dg
HHpsV0L0eZSV20HQJc0b/5WaDhC6+0CHIbA6NLv7vXxeB7zSyrUQ01HEapOQKZt2ZVGHRJbnKoAq
iuNi3m0+KiT1aEkr6LrJXPknhFd2KdTGNnS08yNgACSOw++IvbuIBf8LoJPvFnrEjG8YvNhzseQ/
lcCt5xMfKCEW4KyuX+0GLF/lWG0c06FCpdMCgCng3hKbUGylSkZPXeYt+BiwYCPjA5CyHGMlYBoW
RZNemEOLrboSAFdIsIU5qpnHT2Yp6zhY7b72abnzR7gORQPH3GRhl2eolh7gsZ3KBCCLfnj5oOr4
aA/bXM2vGwrOuISs8KlhifTa/urAgDMdDN0H/n8B41sIp4wnzLr3gjRPqvDeGNkufk7eSAW6vUWE
VCp7F2lRbfVgSt4lHxq0JY0fNRKddUcZD4VdsF2zwIk3NjN8d4KI/cXB7aTb74bNGd7iEiJajzEe
lIyhAShzajNUgXglPv11uvNpffYNmN0mKG4MMGiIeYFLC1QkMrV9dZfSxH3pqdiQ/OwVOkiHR6CO
aZpRY/rGTQTkwlH6Yan7Gpi12hN8QKSxUHWwwyp3Nue5IOTPljvnwVvtjZWZm5JlkyCC+3+6sE4a
TFh5PbTiBdLO46yyv1Pjng0mXaJBA8pxcn+KMzBvaYPSt+Ow6JHgiLGgaw5fyEiRUoubP2h/UF+9
icYd8UGTr45jN2e9gMFCD//pbPMBAhcUAGgpQDQ0MJhpvHp2FFD6IGesmXsLIF6BVQ3h019FB6aq
LzM8mbMDZ2Ic9s7qH6t+u+O1u7kB/8shNqzMjeZgOipMk9zcRe38DYAwvrsAAU7FyO9tZ/Zjux1z
MPm1ghCLdAW1Fse6X47Gekdc7AejqpcVFbBLxqRrty3irDtUWMTqj8078fATtfkUTwuiCVuWpTmG
qWMmROyPNslcBo6gqPaUZrdKiefqAaN0vjlbzFyApIRIJeZYYvAgrEzzwyZMrsjRv0sOVYas8CM7
Psxh7kLGHTFT3mG5EW36kEkM43KMhTSLBLJKUHF1x2pqDxvwZdNnyEh3y3da26+ydI5dAIRUgGic
veo0zd4BhyI0IMXAsjY3pxRv7SNmDrc3Evxrcl4y4KOVQu+6Pa8bIJix3JVtftMIB4GkUYaUsD8M
mgak8uB3WKskr/RdULWjXlAlGoTVYViGy+oUKc5SG3r8cUSPy0+BL6LhClyWOPsIfgip5XFvsE59
KLBSVZEVUzzlE7fFbrHVRSPzxPXVo3XT11l6aY/BlAIOnNnWT7eQBIbX9KsrfHyoUiFGiOatxniR
P1VfgCT2QRk8u20GiaxHdxMgRM8CPlvqdde3TjQP2wFEwbMMql+24MRgYv7Iu3IIvYKBksIkjY9t
fBnPcL2aVuMVtZF0ypfJ5v8Mb+ItG074VzGp1rT7Fh9H5kL0FtW9H9UE/WB+Fd6io3oq58Q4wXfH
vvlE8AMUTgQt7rbwPAI1eRw7UEdGHjJRPENv/8jLPPWdYT/jY9CO/5mTCohK8znlaw2vbEnddth5
2H6Hk8MB2Z3dl4a+k1kcq6btYbBlr6zKIjw/iI92QAZgGg27vaLhEZqTMTCe3vwJQmDvFNuYIl7z
7Nn+0kDFx/cB+Ge0ZweDEKPWdyqRft9JwP0QpXDG7EoKGohp8kJwJ4OOOwBVvwM1/IH+6kCNQHUL
++S0yuKl9IsUXVtMawpeHKRSBhY/H6DVVxI89QL4uWnBZ4oSE3bwwCiFnkGY74aF6QW42Pk0IToM
Lj9ICg3WFn8r2M/QuAHG7tqWIjZIhCujU6SUiNCflUlLbBWvA0DGGRlnuBUqoAXdcDRr94N//r4s
6mI0OkkwXXHjLAgL7EZEAuFLnzvk/yBVGcC4eIIGt59g07Cyx3sFLgZSdxHQgzcuDBWMfJbFkIIA
PCrgrFlhOzwz6xE3PHx+/z+8PH4sQUtgV4WAeDV4CS3KH3wQOEMVBoTmtnlGu+6G0J7jEQeua/m9
mEQcELlv/eFUeBQ3dXN1pZcgkT9pev4HiwhA9qj1ApPzMPj0Wz0SDTeLfMcM65vYjJyU3N01Ztz5
S6MOFJC4xqjohFvhLhiYuGAesOFF4R3AmGITT0PxmS0rRA9v3g/O/OJW6ghJW4QI5ziyzf/EAgad
bJkkh2YZcUY1ClUpeRnX5i0n5amnwR29XkIVuYOOuWsHbQ6tsbU4wCqkve0ZEubcO0bJfnqMj4zu
tNcKhpHA2voZKYta1x5aHXsh2hy48FB6tQ2mNJrtJKyHLgtEURR08Lwre/PVAp/b+1rWCYpoDuga
XSddsPkBuhEcUv9t48G5ga5AEZvUtPXB5Dn8TFzgukaQVMZCt8ZhNBIAo50397ED4MDJVsRPVs7F
NxIiMlZeh3zK0K9hnQwmbdGLQG7tZ/cHIGPim+xrHdr/NrFGpLenjOVvChky3VQ/ZSCiJmxg7Ub0
Cbj2P9xG4oll7kdPDL5fiOCYhwoxmhMPDQ48DABggGVZSEK0Tcu5W0N3Kg5rMOCpaVVKN5suGgPf
ZN6iKuB3ukItWTesxmXZ4MajpHlSteV17buU0A2WS/Nfgd1npa3OkDiPdR58bMx98o1OAjscZjlO
YZ83KZAD/ExiDhde/PjEOjsyQv8FUWhhyA6Nep16vEA0AzLGx2cspY5GRvHEZU++KA++hTOLLmys
l13X+d+L9vcavLPrWMTEDO/WFlgmgNKqxb5MYjCz53rod7VyP0vXuQWgx7pC3laFp9k4dpf7ekk0
Rh1KAs9oQltLmuIDANZvN3cYbhfKhTm6hYErGjh6QDpKUKaDxe2nObDZaubgP4vHRO+A+RroRlsm
cIbw/L/N0CfXrU6kRogmWTEtBe0W81Noi+rqgDyuC0rfY6dYqj10pRK8AEyOQ2H8l1XjENx4HjfM
XjhFo2ZGTL32g3dmNXATD2PLFlD52I2vJYZaMAqkQvwmhz6fdryv31YF4FAIVPro+CPHn6Jg7i6l
Am0yIM8UPZW5OLO+Qts60EEBlF62x+Akhp0QnyoVJoG8HrWV4ceq9mIfdcIgIZe7wXvdTshJnwGX
jCU1qUv9IwaBnoasfa1nJ0h1B0j9Mf+0ji/t7O0cx086pNozS974wgDmwp4Fx+NjjW2PjrKUx5YO
mKtiZxXUqNIASAe9l2op3dQ+ENaie8bU3btsyRel3jcmTgDWDF96Xn9oDv2uaNujQ/gDVvZ2td9i
JkewGYVjPoI6p0HYU+RWdfyrg1AMJfmHcGREZ+Z3GsFO5AT61uRCApj74tTXHVj9jpyy2ZyGrt0X
gULrlv8dM5Uw2hycovhvzSHKruqyEr5Fsx3uHThk1cgPtKWJbtU/Cf+ZOxumRJqI1c5LVfrf7lij
2185wI/6BFoVroY4osB00VWQDxfvkMXPGS55/UFGTI/4cj2bzII06dLJeIlv6W3jxYHNEIstMiVH
Yv4ZxPatQvxtG2DIGr4Z5psA3uaodJeBXV0qQFvkn7ODAaNJ4QkrBZa8+t1lhvtWKg84kWH/SQ/y
Xcc61BZoHeAGAAssEWFW2cjzgoNkBl3y+tzNWUJ6CD552fyOpIhYAKZg4mjCa1SXMgP7NpVpgRHd
iDoKtYAe6pA35Jq7SKfHOBW6v/9xdia7jSNdt30iAmSwCXIqieosWbIstxPCXbLvez79Xax/kp9v
OROoSQKVlVBDkRFx9ll7H3NVK2yLQG4h7g1TcIBtYRaxKuZeeqhLigW2TMQOgekuCjFi+3iq6LyI
nWcwTNOu7Y8k5NjDwvWmtJinkgZ/fHxBXEVfai9qYezF0N5KodxmCeBxoJ2tWHcLU+yRCfc9VeyS
xNl2WRvBqZbtoUn7V4Ouj0DGAqQ13EoQ9q2wd3r5ORjoYLR1dvHU8AkXKVMLCxNDCv2+Fs9arYu1
oeqvVQqtoRGHXMy9RUUjUVcF37NxOFWVtZSJXS/ZFk81xunK7G9NskzqWnsUYXEUvXkR5rDKmjSk
5YBIK/P8oQs88satOuEAieelMo3bsS/csadjmisF3Ukq8tzCduzHbo1xLPPhtyL51AbK2hf9wcr4
VbsgL5ZxnJSYUIrtYNdgjC1gUtWxYBge5/B8o4ryxkNuw8bZLdIq2KS6UEnRLl7MSqyl6q/tFPSl
t/nJ8iz51Vc4lMNpK1sPpydee94FB5cVWa6jomMndA41v9sCKywVs1xlZoybWTNWTSyNBc6OA1n1
X4UjnykpUniE5l0ZORt0MfZueKVorGbPcj0tMVet0E6W4JW4phNwPq2Ra6uO3xBhl4XhsQoX4iIr
TsudY55jg9RWU+u2tpLsA9XpEQuHtRI4XEPjlXPWNuqTtylRmQVZKFS0YAPzyWvwYwQHOmhlvWXa
B8+KhV+p4WAlwc4XsaItJyy8804nUQKG5yju1KVu51giBDdzEuwmNaI9wfFUyfRNZlRnofQbq8k2
FNWPld/c5DY0XBzpD2ppgPjn6WqwmsUk5WPHpkQc5l7NE5eDzZZ02ns0n11Z5Cf6SBuv9K+YVvHS
FjQzAWfGPMZyPNrnrIt2pYBhC+L4aKSeuXBqzo2eD2E1mdhoTO2Y+xbH1W7vgHooANf0mBjR1VWP
vSw3o6e5ai0uuRyfyrZ8j5LxoNZq5aZdd3Swjg2RLlytMZ4rO3NxjxIZEI6cbwNvJxztCkA3zF/q
M1XTx6iR21TnLE3s2WZ0rHitBwl+5KZu1+DkAVZc+Fqrw9RQx/zRTToouUJIBkIlpKPTPMFchJjK
ybUAx7BC7c5TLDzzMdTRNBsTVOrWjFut0T+bEm3JFNx40/xMmMH4UjLnz8zYn1XhfYydh+FAZ9ss
rRTaUkbdvtL8k2JG8xig8i6d7XEtvkpBK4B9CG9LYeYbo1L3VgCRYWvaVc1IKZgnKVMQdX3+VtEU
XeRjf6OGOT4TI73Bw/8kTIt2dpNsSJrpF4WN9tR76zIx4hXny0+d1QY8wo8RdfvJxQ+n76J8iHdZ
o2Hi99ruKSRlnPiE+aHUGawRj/p2pJPndJwurKLYhuNYLSeH9pWtMTFdGOvWDk6RJVdT7TzIUb90
dtljhjQ+UmusZgX2pmxoFtbVcznZj0HVqYuxchaB1T7FOs6opgEMJLUjMT2XWIMzre1lVhYgJw0p
i7X/2isjdgy9eGL8PKpj4vPKyS4YqVFKjrLoOs5DGQVfpgLwW7FhW5RxcalfOXecyRR9Ekp5GRjX
5mZEeag6aSvZUC+ziQOQaMYXS1U3sc+SkmLKXNBGupKZauIJt56KytsovTHcR0p65d9fJD6x3Azc
LsREwNLmFJPPCbl/Tlpr30404iDbd1Ivjv+Y/TWtu4mV4T1qlf3oA77m2bviSGVVt/ol9wce2GRF
/FazBM5d4UYyoJyNXd1bVDIhLEVjvpUR5od6GL/yMoe/0NlfKye86q2HvBX4D7C/J681f+mT+c64
uAfSRl5isKSEw6nWAsNRlRcRC33YvxUVjRW1ofZIKgZVzGn+WFrJQEnONW2hQkT3Wjy9e4U4pDGO
XpEyYkW8UJq924pyEMJeChk9MRFn3dnJW4qSPTvKH2uVtJUpkw8RNciEccieJs5fPQbMobyYRr2X
znBW4KjLjmRvOcJ4M7lZjmsxKD0SIOEoakrOQVXIB00RROWH6zExj6lufSRd+6SbvbUadf1VgWtR
UGnZlotbHydL3U/Ptdmu6gHD16iAr5hqgwWlRwRCzwrixvXn5XHgzXuZbv1k5gCjFOimru4NnToj
y8W+DBMaUol4D6XE+BroxqpL8C/ENeQ5ggEdH4h8H+NVRi0bGjCVUO+LMi7RzpU7bD6uAHcBYd+3
ZZmtGtlj3GzMkzpaC4jS576q8fdSUzV584xQ/uwMwc0oMqJRLXYE3WpXJATina1PVnjLxK2zyfAU
AxdMNAEngoorg3nMlWlr4lfElHrTqD3shqRDDaqBVN8ML2YzXrsouLOKwI0csWvL7sPJulOVMSV3
wkBcWNtE5xxhyVJdDxFtoCLaSSV/KSbtkhTGVy20K2rNmwPJNZgob7AD75XiVdQwngCCwWdHlfbV
hPYhRVClvVWepV/cBKQVOOqwU0QYL+yMLqKlIPL7tYKdC6NuxX7Z2ly2AMyy1dgmzRq8NiYlqrY9
8Pge0pG8jk2OgkBARrKAhItZwb0Hbs1qKWxm/iSYuIgiOnCyW9fsEE1tnUqZH1KSJVwaMC0mj5KY
mdKham6a05QYe9Usn8YAAAacASg83sVTQGyM/iIKilCtYX3MwqcoofYIouYFmftFjBNH9exB1bVT
5slTZ2rvBci6hgzo1kW6aeRAkyy40x2qNx+8ewjsfZdND0BCv7oxX9WQIY1vv6u5PLR+u8szhMxe
3bUTPpVGJaxd4b6QGRMtMotNvSBJZCHTmGZeZt/KoL3qXnIc1PCi+u0jLfK1HqpvWZutEwJu3Mab
PmI13lot1Y8ZEZBhauHJiTJXbZp7WShrJ+8JOKi/NIkZPXAkyfNV+ktjMw1MpA6tNPAUyu3Umg8J
QSJmL5dCU7ZeZ+yxkqx5lldqlL9ZyFqphg5olfgaS2KyRi1jVpBlPkiCsBomGWPTZcBOm70HIiet
JMpfS73BOhSWLANVihxeTJ/5oF4VHGENn3FL22JGisxT2gbjSuAeViOZ3E6RfW3a+DEMbLwnfnlR
WhSviGOE35SXKoFSdIpPS9dPMbEgMUADd9a0mbr8BiSZoCFJTw7qxQhin6yeaGcmQbcsyzheqW2w
c6Jg4KEt/f1Q5/Q22vahNcwnK0XFijjit6qDDVv6MX2e+JOz+cYq2fRE2V+dsGYeea0+c8rVucWS
Jf9siVGGunyAqah8bvA2gFj2aqQVif94YWUhB7doX3nSDXID0DxQgPvNuzZI35MKdAYd8aJ4PpZG
HezKL320g7JBYx2iJcMiyr0Oy7kn+odIpogTtEKZ6sZVt2nRV3KthNIMQHYn+t192V5BUG+kAkDW
pN6jGuAoRkU3BxuEBuU29uJkxUkeKTqFGbOmQoK0YMeqB4D+YViPiPmkauk7AJb7HkNZ2BPrEU3Z
wdLFg9oDGrV2/dlVuHuG4qSZ/bOWNQ8Gzi9ZySXN0FNuqi+yHbeBpW4SX8MMoj0rDD0USX6ytOEY
ZQZeqOSjn+LgkPaxz82uPLaixeXb48Gb7qVSbJOkFVwxAFg8Kl+NIelJNNeBDlsRkZgtKSat9MVz
gDzLIH2NgfIXhbSf61TsMxY7agB+YiN9MkLoP9tn2bU1/QG48BAZjC4x+pJWZ+KHm4roPR17nN0V
6WFwZOXaIK6EMqxGNTgWTHlZ2pI6UQvLA162TZSDavaOfFDt4dwrzpPsrVe7L8N1H3Y7ixaWEReb
woye6QuyUaQFw2Lys27Hn9Ln150qDKZOdmiFg+SAPaCJCiJeMk7wgUYYUFL0IC/pxkqTqxyYyuUY
+mJMxl0zau9N79/qIZ2rOjcaHkAeB4HK3FXeBWhiSwzGtgMq6fvshmk0cJTWpC5jAw0hIUdUTsVH
p6s72xlXaa89TlVzJPM/WRhpOgEZOJ+2QxZ8jj1PtQrG8kb3jpmcxTCjRQ5nUaF9ZZ221aasn+mv
k9okF3LSIaXDDUG8GILGK+4p/jVVFVXGs5OMr+PcRNTTB6ZLh0uplJuQLnqqYRgfeTQAHDnhtCpc
vAGBK+b3rWqe+gAuiXtXae09tbPL5Vpnk08wiYIRKrBn2EMWpwHL1cKjF7CMUVDiQD8TW/TAYe6x
19V3VZmrts5gXE0UPcYp9EM3siRH97jETx2pR8e6JfBhSKjgkY8GVGHraBjZl22mb6VBsIIgbXaY
rAuHctu1x/xU9gBSijWuHBMveddo7zgyT2HDAbwrSrJ9Bof/H9G4r/rbgUGuKAyQtokJPFra70Pp
QaJEJoV7NCDa2a+eke1y6vZCCU/m4Nz6g71OCvXdacI7daaLe3tVTHPnWmogZKW4T2XiToZ9M0F4
K6waU6YeUcC2whjeeqIS1DE6dIHzasU26Et3lycRRFGZN6s26k+GQRpBPTd2aR/gKQm3Cs4ZWsyn
UfhQYWZ9iZGSsQ77h7LxH9KpFrdpPDOZg1odw6m8VaKsWjv0/WwsgqdRs+44ZbMfstJmMQ22RBUU
Wh5Gh9F7wbCY7zpRdguNs8JDWcjT4Kc0mYv2NsX1x6oxPTZBKFeaATcbF/JXYsA+KsOnE4zrNJXX
LA9Z8Lr+YLP211HQr2oNLdVmdirNxqWXE6WgofJyJip7iHf4+01VFCuvCV07JbmD+VI0TDhlR4L0
q3m/8cTKJ3LCMZVdo2GnRwU5JLFxkOYLnn7CTnId90G0qUVGRn/9avrTWU+SrT+Gt2Mqj0iB6yD9
VIuM7uhw5mm4r4JureXRnUMbOtX9vWb5u67H6zdRKlFJ6AcsS7cDbYiVQvjgmi7n1eiTq466ZYfK
Wywc+mqWcZ788WI1WJbbxI6OdUi/tI2xBcPblZ5+aZKJRLVOKZZMkH+L7Ka9S2N+uU5HQDe1/s7O
EdwMWRX3VWJE67En3Capbnoj3eQ4xFkuxhuF+UqLruYQ4HXLysKrFC+RVOhPCkA2W+yb0fDcSQWe
aodp6eu4QHCLXgI1uXSec8lNuUxIWcuq/Eul67CoIvWp70KyFIkVLGVxV+GC7shRZAkMzgnl7YLR
ug+qwspJ4TPjnNvACI4ds63pQInDWPFpJlyaTHhc10N59Du81INNcFsy3Domzw6q5wIQdtM6/TFn
Pm+gM1VqYp0TQvm0Kg3GlMTZyTjSFL8jSOgma3AHU4vlKYZNuhw1iFypRFvhs+qZtrFLG7m0A590
GjmxJoKGKPEmaspH02KGtqLbeFHN02D76gIm6uKlLTMy+jPfZDMW0INTqROvycASFJ6QtVKjI4Od
hZ6GF8o14+2WPdxw5KiMmLHKjdD4sFZdrzkKoQZQl/XliZ3wzgjUjTKFOYRkfOmdSaxqTixwGswT
E0snJOPQM/DUkVBZInmWTgcWhStBs68KYwKwqpNLwJ6Pscq+q5L6HAYyJwqxf+GOfBiDZmv09c28
3w9T+1RE7TVlaanq5rHz6FW24+i7kAkYa0ztSSGga4l+wyC1qHa2VsmHNizAPbDGEH3ZcRJ6CsWw
o/c5cGvhf+KAudETB6lTfNi6fCBc9KwqgGVi3DIZ4lXP6j1L0oZyd2MP2bXhDm217q0OO1fG1iNJ
OC/ZrAKKKDz09SzJxj1hDOTMSQr/Qi9uIb8+yZzkvUYAzrocXyPh7cIqevad/CtRptfSxKBoct+v
LDV6T+ZDTZPC9SuVzdgdHxzbdmwko3RuUcapG/ryJkq6A5f1UaHN5GkSH4+tEfYxLyohzrvyVvfN
R5Gba1xGe98o15lQ3dGaDjQNMZtFawfKdyLqKzaQ8AItXKfhtNYqeyToM0CktsmkE+6U9I9DhMm6
bjeMSTv3pnmTNwOYmF3VCBxkICIm9JyFMZOLowJHt6yyyQVduBuluUOafu0LKBLf38zEBiUgLfT+
PSXKrJis+8pU6QpJAuja5OwZ2jXprONYWCjr6qMcql+T1TOtbnyFKF/3pjgUbb8NEMY8kz5sEVV7
Jxueddyxmse2BsOORFRdlMY/wkHFqwFO19NAaFN51hAwx4T0I7Tt0xj6roI3cGrV46wfRbK6wKPv
nD6lt8n4HqflYcBVSsyXHR4ZdQ6iUx6HSB5RCfMl2ZJfsR+eCs5XnAVeKNh4XE6xRXioH7pOHB0Q
/BF8yMkd+uGXNhpnzanIfNCNe+xvF6mlnOGybS3KfRT19xOmk2UbGwM0WnwXF9WulECqRMwcbV+D
g2Wo2TKiYc/H+TCn7D7Lu1sQVYqMsdp1oNSE7MmF6Ye4wRxFW8Rx/EkkBHF4TvlZ2cp57OS90xAL
HGh0/yqsMJMdE7lBkFBcXVtdbnQSJIgSW9tiXl6kprmhRCNofAITCFnQST/BbQCM3HYJpwrbWEa9
Q8ApXrOEMGgyCZZ6RNSgF/on2/SctZJkz0hkB+ycJ58W4cBIS4hBaECf01oiQzhmWEY3i0R2IfJ1
H8Cj6R5WndonTjSzHbLRUwOKeNjyPD1BKo0reofvY2Wf6tq+TIIa1mhw6OjB2kpIGcoZZYhDt5gg
UTuvgnLXdHI/quTMXNr7yQs5mQYB6CUejZ6sPxp+4mxY5YtGR4IYOA4HDRaWAigzjMrHSncoM7QC
Etg/+6pH53eKnjMzf01bD3ckfY+g2xWy4+tn/hs/yltmjm9OGtA5FKcw66lqcVCQW48jovmIJ6ph
WZ+LCQQup7me2/JJmxwDOIme/ah+CEnKoqGGzoqMUHtFHuU6rxqsLRNllJcEJrpsdo/vgJIoTn91
kmmG41yScfM42PCNx6ELtXUbGfjhnfxzLOFz6zhYyd6Hebf3mnD25PyCkjhHuoMnUycZa6KFIOri
EPrpUmIk2Umju5Ge39G7QkhxTMtwCTXFlK5fswkeSSpnbQpprTqXqref6ixAekEgKggbKZCTHYXp
wo4nt1Lvj0wJYf3L8Js7oCG1DC5dqVpbX1WJi8JgkzF5Zyx2JrGCN33Z/TJsgEyWGZIe+9kTUAzX
EHraaYJXg4pjRUDAeJPHobdQkYJJdgXtZQmKFc8dVLKn44Cjw5gSyViWCcyP364K3ZoWQ6Urt6NM
3n1VPoep3a7MyXlPIQrxm99adeHqEocNMrqjcGPbJA96FSp14BoB0+OznG1Dfe1CfWOTwSUCs3IT
m8CyyHNu0IHcOlefCYbamQQP5xlTBlPMd11nM4yj3fU1eYwmtu5x5AygeGLXME9TH5JVOxI8Ghim
S6wVepQEDGhemyHHMask/GVBpgrFn6+247Idgr1mcFZXBRNtO/NL8zFyA5kHSLVNX82fYZuqGq6a
/M7SlGOcss9KEpys9sy40WUb5ORQRXCgiXXJyYJqyGuaA7vLhiZJVjTEfFa7Gu08qAgfEfZKi7wD
9+oubBhdFSKALAxVYTNBJLRG9VXFhLm0xRgsFL8OV6oX3EwkbJODw5FtiA5GEWVLD+FHzxHX28om
Vtd6TMdsU0rniWzFr3ZU1kPY3OVpd9UafY8X6pHAs7dIo4qLIbbi2GQdKXHlOew9YB63XuvVUHIV
gLh+kgT4JrnRLkt7fKhAFmpvZr66k6cPHBL82VlNFEbSpLu+K7YFtn64ELpjfv0S2Ol9QoxImug3
FoazRYHFQVHHG3IY7ou2sJZhbNzJINl49rQLY3EFeJojp+Q7AzdeA58z8pDB/dYNO1kmNno/uIWP
Wadi4pcodMrW8K1IiC+v7e7cpxqJF4mxjcr43Gh06bVSvA5RecdYtC/k1XpJObaNKh0JmOZv6IRP
VZVcoEd2zBB1bXTTbCrYlRSdIIV8uOQiutqG5ra11SBbN7dKY14cHZO0jdlSVB0DZP3gwcyDW46r
qL6V/ZSjHK+wx0JQDlctBCFHm3T0ogTfQ5sdOUprfbL0Z7jKzptj2pZPZkehm9HZFiziqfwSgwPv
bzgnW7HXjVW+T4lOvQSO3cm1UU+7nl5eMo7rILf2vV6uAuEsqU1dpxjzpTXFVENifNNq9nAQADea
zUEOM4lZMItXhiwzwbUvjuTWBtS4WJ+HTuGk4XzmSveRDdZzAwi2rM16TcbsL0Nm+9qOXeEXOcvo
8FkEPTZ6jNr0LA+QXjeJNG7UOPiCVzoUWXSWNfGARWMusGhu8fbkUKtMZMHPuB/bdOVnGh5Sb/Z1
rqjNHlWdAirI8LpF8t0vu5feD9ysBlEPUpcu3ZbE36olf5k5mFki5+hqpsm34Q7QmZV/2o6Fcxnn
HC3YTgBtKvdkAtWvhuHV9+jyNZNx9kYeFc71H5T35DDjoE3DcF1kNoj1mC0YVHZW5qJYcWZeJk9W
2AOe4jw+aZgnFn5DueiLiqOA7f+SRAyCLAqGzJHvMSV3Hqdj3bbvzZ45Qab6iWtt0ejFIUWHzFiR
BFSIiQYUFNESoonjutIruDIKYqOxsTvtxunGYxiEGwIg5EINrbOvUEFZU8l2xt2vTOYW3P6uj9Ln
dPTxyOOfX9aWuS5Gbx/GarTiP1Bh2+ItmJF7L5tRC5MksbDNNmyNMev5INj8mZ6ZK9uR9bwg9c73
qr3ptW6vRC6DVneThyNaR5Uecuut9fybeGq7NYMPbwwF3EYj14vi/3GoiKaLCYFImMUMD5feaKX3
FpVOuKgh1/zOOA/NwLZmwHIG6kM7tC+ZL9ZQyeCZUl0MGngGlt83To3NWvECfpdia9VGuNbi6lXp
41Wvk3oPZL+ikQxISieWSVJuPRbPY9iS321p17zhPN3qv6JM/yK75Z4WOGGWtlaiZOD6jyV9U5JG
tqkliEDuryKKiHcyn4qwwrGQspyTCbJ3pgGcww6SdRSB2dJKFUszJrnKcwjP0I+TLK6epwLGCAvX
Ls2zBarbLgv8a2I7O6HLy5jyFCZ5fE4a/35oB4bBYEmVqXL1JTn+acwJlZZD5N+LDhNqGEx09oYP
YqoUqsasXNLThh3AURDX4nU2VLeONXd2e9fwig8YYIYVkGNb1s5TTc7IoLZzcHK/TbB6kHxJD4tT
MHIL/EmunianeqkTuCtPVV/TlEKhmRv/iXYuCmdbeJgWbEv7qhyLtuXIpYg4zeELe68M44msdmKE
a89cWnb1TFca/dfEy1an8SPihMUCM9wnJXZBxu7ggynT+xiMhC4VCC7luEoXwg1zmmzSDvGiRkW3
0ohaXDvc61bPB8c3SJ8XWpo+xcpm317WbaDvxya8wlo8BkZ9QBKhvrbGM4rOLQcBH7dseVuDPwP3
mG9xROJj1ZEG7qmHunY+DMS9bVqSbaKKAZUZ3R/4f+DJq8hsTPpV0LG55pbxFvklmlmIJ14ZwZCn
gGAaxwHlRWnVdI3zNrCelAk5ZNaT0zWEmFjqM6v+ysnqj7QeLVctUKEjOgmEmVwwhzGIXKPYgoCd
wyaDT4J+wX8UsIdK6Q/NYNgfnWm9BBa9fmvAOVNVCpF7GkfNiVNq+Zyp/i3nRfr7vXEXJxyQey+6
T2vnH8zk2RaM8ZX+uJ2jaCKvfxktIE26DwwAIcG3K9eEOD/2bfmQleZNT5a+UIe3Wp3gLzi7AQt+
NCafplCMQ5qmGMzqS9OF750Bt0PqZkOAEMVUIlrYcuT+IIj3iZZyaGqCfdXN5BP2AzZoinYVYSs6
j2P8UeEC//MAoh9moIlvc5XsEqtkD266tXg2zF8Y/xc1m7o3Pf759X+Y3KPN85x+m9wTNZHa6vMT
3XV49vvuscQa/+eX/ml2kjaPbvzttXHmJzEKzTx8CATcTdb+EfRpT191C2P+l1FQP1ygf2b5/PYm
ZRravWcyP1hMFJl2pt3o0iA6k7BQqqo/f5MfZnRp83v/9h5tMRHJO4XYjMJP5r/2xbaKkr8MGvth
juU/M0J/e+0gqbup4UbbQDBsTM7bUQQXINYJk0eIaYG+/8sbafPwwn+ZAKTNt8Bv70S1po8qY183
1oN/O63qRf3l3NYvysO4ZvzKVmtW/+1qze//2/sEwWgQoUN+R8lGLg0mfrBxeLs/v/g/1/zfvsX3
sUlgXyXRSsrGfgX7xFvBgMb1rMdqyYrTFFCFubHWxYZAU/m3K/fTb/RthmJc6Q1dKYa+NGscDxtQ
9fl+RpheUvGlz9MeO5KzYUmbx1Vf//JFf3oyvz35TeC0ld/bwTZ7RjTxNsWaVIqlfDAqd1hqy3yl
EL3wl1Xmh/dSv60Cel+ws/uDhxZzsoI3krH+/CV+uHDqtxWgZe/0qpQL5xUEcnln1T6bRPtXylNN
HIS4+/O7/PTp5ylxv91wdufHaj0wJVpk5j7Nws1EQP2fX/qnL/D9ySeKkOCFHK7Pss95lb9k6MG+
eR785qWyn2HS/vIL/LRYqt9GqOHED00gc28TP/bu/w3ODTlHHv5vFhgE2Z+/kD7fPv/y/KjzRfzt
YmFxZX/3W0JlpxxAMwjezWB497KxWNulKZbdlL41YdFD4KAI5SmnPr2OTFizYYWgDwNmRcSydhb9
04Y4aOLr3NiIYvzJtPCTpH82iPagmay6XaK9zYG8d+Skzgd2Apb1HrwUGI9Ea4QyS/vLz/TD1TPt
bzdwJMbME3NUbrJjCN1rsI5xUS3I2/9n5DoC+Z+v3r9vBKb97X6u8sywNA9/ap1bl7SgJ5PLqzba
6z+//E838reV01AHI8kL1jat1Bii1RyCMP/LrNYfrpCliv/93VMLZaZuGA8KYWjtsZvu8yNAxhK3
QH8K3P86bFr9tlaSOZBoU8my5T20brXTt1CS5O+RJLO0F3QJMf1u/ny1fvxK31bIIY4qxoNjLSx/
oeKtta29ovR40/nNWYdXf3mX+eL//w8ME/X+98JVKflNw8i7hI9kZIDXL+eFv1k0NlMg1UW4/ttI
63//9U3n283lJQOdpGieBMq0hMUw8Pg7//kJcb4tktADMqZ/5m+Jkqh2yRqHHXM5XBA6N12VDBn5
ywb907f4tmKaWqwkHULyVppbr9zW6fOffwchfnrlbyvkSENmTpRh0FSm381JiHKwaQkHJcKE3x2J
CtjmDHgZdEbdEEQXTsmmLL2tJ0nrr7FPkydzC/aeIcARm9mXSO4hnbB2k+bxOhbtpovHlRdXoGJM
9AmDja56w2FMDUCwLHprgX4ZXrRREgpOdQrPJFlni6pNPjrHowuaMlyHYEOoc/uo9dgvQmN0/am6
jfRq08txVVbE+U+0lxa6AlDdM1VEs8unqW7fJEHWQhtu2gwvWgh6T6d1WkZxvFEUeTDt7hLHIeab
5EY1sjvaKWvFn8XcGTeukOyr+lkBJCxsg2xu+azpxNk6EQVh0HfE08XDna3QpS395q5I25eh1Ok5
+B75lJLrMlaIJo0wiM2Pz3FOgdZFOrmMDZ4K0uug4xjnvcSmScy4xLWI+n1f2e3ZAOIVqn5VhuLI
ZCAXE7gbFC3hHKrzajggs0ZORu2YfPyjJ4El+cJfKgDQkZpfKUHX6uxVMMYDfTGiySo+sB5hn6mE
+hF2BL8Jx8Ri40/ZyhQxUp/x0aU1AE1DbH0VhKvRmKDcDI0ZjVA3uElOXSOIcB8wpzb6CaveDSDg
Tc+AuLKUp56U+I7QWj3O3CKtcN2FN0njvJhW96I03pM2tm91pxBnEKEyJ3HDSTxUT7XT3WX19FrF
8hj65Vavuht2tEM9pQ8eVHzTRDw/dh27lU3HtU3zZ7ORt62Bv444UuxH2ZnkTNDK+EsW5a+Okegj
NkHBVA0gwdfYmsNITO/Dr/CWNRq29ZF4pKYiLDsI/Oc4imLMEDRO8nQoVtPQuvXUz9GB7Ytp2tEq
yNW1kU4PThJ+kt1Hfx3RKYzuEuyjuCUvaWk/9Eq5Q/7xSFlsMOEwSKRXJWLb1Nok7keA/6GCigDg
tIwIyj0ogXJKFZSMnkT1PX7358hm+BNTViLgjwm01zeUtTDTi6b5z5E+YBA3+XMxMkdtjZkidKn9
Zvde/pKXzTYI8r1MmHEMmMGEn6BztiLO/9sB1nTmNeO3U40I0PwAO4OtynAHfjTlGIAQ/Ldd3/m2
LTdBPnGcYQawZ2kny2iOOYkpkR3+bR/7aWH7tjXHltPEE1NDtsNa/BKP5ZIs8uW071eTq7uZC+68
+vMa+kMJSCTS/14mPXUYP1aWwbYyXPaZtbfzD41caJt+hSXnTlnpL39+p5++0retWWvVwe5DvpKY
J4B2B5AS98+vLH46g33byPIG6TVSu2ibpSjvedQcoHsiUhZrV8P/vjAG/Zrn/tlwJM0AmjeiKzG+
Ehxc5PeibDadp22RxFZqTk/Lyy/jFD2OZFD6GQWlUYP7F1n3ZfRA2QS8H/78sX+4IPa3bVEtQ1FZ
ZNds1fZS5U/58PnfXvfbpqjBUyZ52QVbTRBimjlQTv5fVI+fPvL89789U2SLJpDnDS/9/zg7rx1X
0bXrXhESOZwabGOXXTmuE7RSk3Pm6v9B7U+/arMLW+qzVqkXGHjzM+eYnT0kfxNOzS//5rUvuOhP
vi5zNtfnOG0G6Y7UwYc00k55Pl3pT2uXX3SngmVBWFptgFwtOheVdCiEzpXN4spuc+UEQjMXnajQ
Q11RG7zKCSrag7oNHwQ7oXiBSA+432uz713lIP8AZnllSbV6x0VvmuSoDCozjQgh1/HdbLQ7b88y
dCfYmSs9NCx9t8VeTTe5+68+kLFY8votM16tBb47F+GVhEJdtzeDwLl89ZV1u2YsFrqZAVF/4BTH
pcfuwpt4qx/qd30DpGPvO9OVEWjuWN8s243FMJGgqsb5CGGzayxHyLDc9pjg9DsVCsnl51hpZ8ai
S9eiNBTGRBxKkfn2gM6/DF6S+Nfli8+v+rufv+jXgukllqp6oUv03RlX7y4LFHg1hvrHH1FL+Yn1
AyIjXoX+8fINpbn5fnfHRXe3ZAoHtcTBANtzAcVscJKH6LWO/Rcke6/TAEZMABu8q8D1DMiH8YVc
u/X8Tb679WJASBRBZdnV+AjagXkmqXwYU+kGRtxHmwkwVosKRhcKwUTV36e2kra9Grns+fl/YYA4
aomzusDA6vX3TS1dGf4+j6m/+1Uyv/bL+JfFmSRkQe3TTP1HwLjvc0Z78wsz7S68746tw176kNDz
lGv9fK1FLUaWpClA/aaTwBmQ8T6ddqzfHcs2zpJdn1jV2cLVXa229soXQ4pWRmmfiSBaJC35qPP4
Ix8Su6gLfPbNO9raJyVXHHNUDm2oPFUh1DKp3lEofokV6sPgOd99LSPPqjTxnUgPo1qwao6BMHWm
udPAL2A0AThBCNbfqbL2nDyQs6OE0aauFRPJDJKANNMPrdL81lrxuQ2S5zmGNA0D1rUmDFepxsOH
7BvuzFRhpu5T8YciRy5jBwiM2FKxKKg/C2GA1ROeAjX9NVePWk+9aaTgJBBqQpzZ1ijqD0UVDSzY
wkkyuzMq5SuD5Now9vlqv7QPSO16khFiw5lTc0gfUju2s1cy1Te48x35Wt9Y6Zb6YixWgZL2bHoD
F015/hcoH61OrCK70yoq0hTY7LEEFpjWu5pauQpxTK/Gf9kg9cVIbcDcGQcqjJxzcSShlO19CX1T
ifV7D/SFH5kPhobnO+8p6v4NtG5rDf5+nCwCcZM/lhxcqfGsrET0xVjuZQgCFY3VZFr3t2Udvhm1
tb087K10OX0xiEcJJc8EmKNLcWSvoEEYlQgmlrq5fHl97acvxvEUEzN0kiF266oaiXYrj6FpuiHH
EQBY74gGeSt9vHWtAkdWFm6opf4OWn9OZqgBiScCcQue/ChG2o+EFOxBVB81rwYVrGdnEk6aLZFT
tzLHEzu11e8qFXEMleUQ6MH0EmIC4VD/IfTSP54CXDzsmPsUi0rrBMFAC6LdJHg78vEyFDPkCAGU
t6SkgCatTMi+An/nqbirgij4Ufc1DKyRowWrfRDn5FpqyvWkvWhCdch88zmszVOIuCovvI+uad4M
bVKcQa3fcmrGkmKRsYj3JFFAfoVi+HvorSsdZGWe1xYfMCcxgdOUxHetAhf9W4xKKpDZYFqvl7/g
Z3nsm2lAW3zBIteVUS/qyDVfuh0nOm5gg0bYkliN3p6zs+sHgCttUVvMwDE4+AqVMDsbrbkRYOmX
Bvlq7LivPMnca797ksU06xVDm42aOU9o/1k/xnvOAPseOyTid2IjOA4GqLPLzmqLdu2YXKsIrnQC
bTGTpr4uCGZr+G5P4IEc/ZCQNVx5pnm++u6ZFlOmTphXp8TUx9U9GUS7dN/uhq1mN/v6yjC/9tsX
EyUu4jrvNDb/gUbiWg2Z8lrlV1r57Z9jxpcJJAvBaVeK6JMF122H0lRwliMNNghrIBe0xmHu1dM+
AiEoB+aVF7bSxvRFGyg9Q0cShvFDCW5EATof5rdREK6smdauvvjQvYIBGdBD5Ho+AZ8obVT8l1bW
XmnBK4tiffGxsw7oklxpVOOkUDmEGNEABAY9+j0VYI0QnD2DpQLqzwiRU+JcbmIrDUBfNAAxGwJ5
EhlgIlH7gNd+0tNrp1bKyvvSFpN7YqpjYlgpXyMlXJ3UocmcnnVzuIUlSS7eiONjfJsaNEyDCs02
YEh3cpikepk8mIN4R2f+OaXFR5Qk5z42brKh2otyuOswUghEZMZy5aqaBzYRagLWIg4NoYzeZJLJ
YSRzBU4gApoJzIt9mLUKHC9ZFvf+CCXk8stbG3IWCwggCt5Qo4pxQ338zXISXkDzbFWc8WKsdSZk
b0om7C/f61Py8c1YoC7eJvGjcdH7nIWMDwiaOke12zMC9FvvMN4PRzSQ1n4uQOm33ceVO64sztTF
43ljGGVS1gcuVN2taieOd2iO+HZ2/u7aXvxTCPLdUy0WPxkHUmHddrOKZnAmJ3FIypndIo+8TZ5y
O8sOhPuouVKyX2nu6mI+TYiTEHsgGfQxDqXlf5r43y3i1LkPfBnthIroM2TyvqsP8XZE0JUbfy9/
hrWfPP/9y5X9RCD/qWCJrJb4r4R6J0mRc/nSK+1XXQyXwKTIT/W60K3K7MYMejsKMFAApmuUU1H8
xbd4+T5rmwl1MXJmFouMwZjL8q/mHtG/a9nKXnj4rF/voiuD/9rTLMdPMkzQ8nETOEe2UT3PIv2m
2utYMQvPI1XvymHn2oGVuhgz/bjKvFwJGagzVpmG5T+ViVQQpBOau6ALKvIlAXbrZr0l42avitGP
SO1OqgRptibiVB0Rs/clmWOG+HTlBa9MtspicNDTSvGHgmEcE+0pE6eb0s925LTd68ytmVI8h0Z5
GhBdQa64UnNf2WMri9EBPnjeF7UFGdgjOrHQCOUybLjWZDCQ3CD/ufxkK61fWYwPvtGPaZjTRIOh
PHQBfq7AgNBy+eJr7VJZDAdlLaoGwYDCvnvXj+QzusqjcO4d2eGY8+Zau1Tm7vTNGPc5P37pwY1l
cqilw3/uYb4gRbcscpbKeRa8q+X0Tieccgvx7NFTg2fcC4nTd7KT1fkJKIHohGV9XxKZRZGQ7G/g
sf4DwVvebJWMTjjQP1SPfOk0mKir+vAgS7E9tGRXbACxEB4OM95uG92NYBIfWyUDA2sq57zPBHxl
sFauvMm1BrgYpUaqpQ2ILloDqZ9bTdO5OhTaqJk8u8wRg2eC+QTi3seDX7QccZTu5TuvNZDFGMb5
ayONvRq6I3EwdfqRXi1cfT/9yfKiT8mjZvgzuPn/bygIGul3k00Z+Aiv/9/8fFle9KLW1//vJrik
ccJtVb7L5St/v/qS5UXPIWXCb6y4S9yCJGCG+uMAZACBsnPl8nMf+d9WLcuLviNPhVbnoMrdme4a
poXjS3ptS2rxmjSTm0U98cvVZopixxSCJ68eZwQ0ORCCUwwxnAoJjSGx1HkGl14dMruIcYpptQ9C
UnwjXI3DNLl7TCr4vallKZBHDMQ8ATUwfHrwxOS9KU/wvQrTFsz+NVBmM4dgOEkES6AmKbeT4LQR
Tixr9AfJCb2JCN0xcbIgOYpmY4PfvQFfTd4oRy6QaqxYvSkUcW8mhBOBoA4G8SgI8Idi4a+c43q5
/OJWBh35s/T3ZTgIEVkJ3iD8p10FdnE3bTznc2HlhNnG216+zcqo8x+hyZfbdKnhD6Ufxy74G5s4
yrMZFc9iDIowzN+YJ/dyUgGX8fHRCtDRUZ+cBEF6KALDZTo5j4ow2iV1YKQWwtZs4udenJwRXHEu
EmlcGn3kcJ67T7uk30UpgfFmdWgSQoK6ogm2VlKf1Hx6acLopUzl91wWr8nULHml5S26PBBHrUwS
fL4CgVqqLD+Cp2Q1l+OVlkJIaurZLCLos/ImLcTSzhUVlAVsUlLAt1htXmJpcGtOZmvlXVBA2YEj
JCzl7Hn+j0SajfytcuNF9TGV23uRnFVlqPcT1eWNGcZvUTztA08L8NwGRK6JGQQ+NPqq8jD5Fpdv
RttQwRhgKUKpQUC4EfZ7lXhLciFyMIuadweQfqf76Uc5GGe8mMeYY07EBLcQOf7UEkdZnqq+p/Xw
l4zcf0ptPKAIcQJCFMpAK2jwFObM8RFV60GKCYgm44NsUkVm2q0D0jh78H8VPWwMrJ1u1Wc+AWJB
0eQS6V8rie9xtd1Mkvg8EZug9+pj7WFfNzABthrApWT42ynGTWCRSsHGbdOW4z2psrcteOygFlTH
0of3gkSqTT5bty631pXBainUV0QtzmQo6USp7bCbvUxtcAsj78rVV6o/8lKrP2EzwMiW565hItfO
LTxdlhU5o989R72AXtOfIae6MNmTmoh7Ga5rXl6r2K7efTESRyUFg1IpcvZROISf/3OOE98XR8G5
tsZYG1Q+16pfenuWx1NT4T93odZUG+KEK9KnfN3p4Adv1LF1dPhKtjrLnzidPE2l6npi84D85dpi
amU+WEr9pUFKrRF7vRs0JezcYbjRc3gDcvIMRW9/uZmsHCrJS5W/1YiS0TbN/Cr7rbJTXPPQ74S9
6l4T+K09xWJswStqqWVdEllMgGKWNGctNn/ElvnXk4Q/lx9C/X7JIn9+wy/fKioMLxAnKXcbIpYH
60FUIesJ1KeszWgAxx85ljaqYIe2adLRwGFZFZMBwVxwbLKDPL0MEmIzgcTx7paEcNsIsm1jJASr
3sX5i9q9wD2yVUFz024453jBI5WVX72DWbwLp1e2KBviU3bTGB1nMkOshDZhJAPGj4i4Hzkp9to4
OSV4hssPvNa5FxszgEoxLrQsc3FL3mrRsBPa9G6wxCsz3drlF9uxhuP+rvL5ZJ0nHq0Y3lsxpwNK
j5d/varN3/6blc7SP1B5CnAr4F9ocuq7KvB2cjy+Vqr8UGPj2jCN3FFcdhAFIU+JpYdJ1SR80Xq3
FxMIfxMCRwxtou+A1iAGWAjME4r+28ygDqHn3Q/CXyy3mar7oIfZAZ1MBnyDoBW+ileQTUIuFfig
v6asvLaVvvdBRYaW9jgZWND06JdAKB8hInD3Wt/HbylVW9mcXkRwziaLp10T1Ls25bjDyNSDFUQx
HNniJRaA+OuR9TME3N0UwkMkYDY3kNSlar8NWwuutnSvKoA1ocQ/llFHJhWsU9kkvZwciTsC6eSN
0GHnb1vjVpC8gyeXb6pQ1sBjUnPXxclB/wwpFHprXypjYA/kFROjO7yxfZEIX6IOJXpxTrRJHGzr
EgRrOZLmoQ23mKuPFhOgEQVPAsmnRPHscr3/GKbmHArDjaxMf5D7vgQkPHDk3h6MxPuJFPMFkDVi
woToxroMD4PPwFd3NS652TXZIlqJBBMeutQ6JnQfO2vzB0K3n0coBdag/GkNyUW9g1uaE6JEvCNk
oNp2GfNrFWbnrJZJ/CV2Tu7Tm0Ydng1IiBupiD6GXpKcyOjhbmrmY+u1bgKHbH7jFKvwnMJMAcIQ
RudSBOGjGgpMiWkrZcUxIgQvldmtkYjxkFmckjcqPNqYGDTwUndh39wTk3bWk+kBKPN9pOlvkZf8
HIA4JvnoE1syApCpHqOm/aXpyoOaNf8A5qzga7Q/5GlkieJJ9zWmX3mUMdLrhCoUAOosXjpol+6s
NcQZSBV0kF7cJjHJmNRjc5KQ/Zdm9jxURkakRLhTQ+EeAe+DytltDPXQCfxh2pA2chtlnVtIcOcj
ojAAFuLMFkSnw68myMPd7JFjF5q70J7dLJ8IranHxzYkfYEZaecZ0iNEC80OEnMP1OB9TPLfhULN
TiK9KkuxzQdlETmaxD6hbqIbTSv/aKH5MzEk1s6ADrS8kHZxX4CjaIOTJszhwCYkFF4AIdqG2IOj
AhPYNEfUt+CDvPGpDMt3qTOJKzL/SeXgVigRNPd98FhJ2a3RS1DDVGlX6Np9qGaPCf3fFhXUntDz
juRt7/s0Y6dG09B7nkdou9YJVIDyoxz/KCySAnrYsolS3ihifxwTgux6gk9IeBggQ2bvfSalttKG
71kdwGGujcypYF72VXY0BP3gQ1IFSLNvpWEPTZ9AKNh3lTSdc69+CjsVFtVoPRlTs4/w5GYWeXeG
2vxJ6uypJHd5Ewba8zSU7mRB75nU+LnKZyTLBL0fi4/mDa9ti/TaqryjPmAOFUvzkcHIKXxgAgOo
QejWLh3mXQMFMQXTh9GZc4uMbUvO7knV/jvImOxLCbiNFG+VeUSRfGJn2zkUUZj+Vko/uZNo3USF
/2fI/dux5B9n/XAbg27elBZyJcIGpaR/0qfmJtRYvY85gcJVJT+qnUUCrFm4eUtRPpyR/0kLm6FA
Br4VzOk0BJRe++5GnSmqRfYyzhQjuYZsiUgpC9hOkctcFOg+leCPolIPlpTon6zhPzytP1oz8pdC
g+fnpCr293rdfDRQYRUiyotBbm7Bftq9rN16lB0cP67dMINU6805O96gaEQYS68YVc9RY23JLIOr
D+cUPQiia60jtLTN/oAG+aexJs9pU12cgVzkRmRwfoCUF7ZXTa9xXIBBbTV9I8Tjm9ViXh/BuW3k
QGlmgkYL3M2/E3v5Va6F9xFmPAHsKDbbpOtuKnmEMDVsJ79N9mHUxrZi8JZAC57AP+1jbXRYSrgG
WoZOxNBtUitQ2OL4KuGn8T0c4r+aXP9kpoG80qonT9dPaSHYcBTgLEp/lcA6iAW09XzOIUMjTXr8
sz/oIHtD65C0489AB1fIBLgbrekMaRteGFC0uGZzmEqwq6UKEBBDzS+tYONC5ImQgQ3zAYFkDBxa
U+45GCUukYRMuXqqxc5tfQWYATC/1myZLHCYZ+qODPhfqp5Caplg0ksgrDYD+Ys1Lb/Kml1HeG7X
SZkzZNmHqIg38NdB9qYYt3ste49HsvgIZCH/w7+6zP5+KUB4I0uEL0s3iZUh0n+JRS5oi98q5szI
MQ+VO3MgH5g33H93rCUttcxF2EqVDMEJ8BOlreIJHtTl5czKTkGyFsslYkXlWqrZjegP2D23k6se
5DvhgYDDXetKhyt3+X4dLS0ta0MteYI1lsBS9oxP5WQ3h3Iv2L8nMFE/p3+IqdvEju+013Z4358/
SkvvmjWlQsMJYEZ46EiceTi8xC3JrEPxIRgMhVgY4FHdj2ZTAVXzrt12xW8oLetJGfOL50Ux7eFg
PmSyY71nf/yUAspW/aciUvtetTNnemOB9DM+jTtOpFK7SoiNxsDnFLcc0E5o4Oc3EVzbIq000WUl
KvIk1Q9GYl7ZYsCVn5PHS5/4maBuRadJiGQx27F0C0A/m2IoLFtCQn7u6gIFS6RLwZ1lXtPCrqzM
lwbZEIwraht2a4X6GqUPAUxC1bj27s3vH1QWF9vqvhaCvJHk2OX06YOMw8SuM1aaqX4aNEJXa9UH
i2KMT2aP8CnOm4dJ55Fb0j5ikQ9Uec3ZoLJOVMFHrBjEPfgl2Tn+k8AZKfSIp0wqfxYedUkxUokh
RBhIusXtmMU7vzKPatOH0ID8WzRWR3Mo3k2h340TZpKqNOBmBGcpC4EuVMibCHHm4GyrQKMS809O
od2nKj8TFHqVnZKa0HOEg+4c1VJgQgKhn7BjQ95f1eLJGiWwC+A/QvHkU02fyvEm0cVgjkAgyzw/
VhJhekRKyEHzgZBxI1vKa5W3RxKad4opkyxZ5VjAch12cH+jCRrZ0Fp/HmTpORPk+85sd4Gu/BzV
8odW5A9iVN0V+p8mla/s/1aMGdKyHXBqRJh1OJIAfBf/RA6Aa5K9j/ID2r8j3vREzN5eHna+31lL
yyaRABqqW8uy9qF8VkkEMYbiygCzduXFaTezn2j6Co/gEyouhfHeHLu3yz96rid8t71cXNoY8yYS
OhWxuzW9jOR8VLX8M/Bb8g2rzOlyDu587WcHEuny/eb+8d395t76ZQ7r60FrJ0/LCJoi7qFugvtC
SnaqLlJpV5vXoSGm5PKdPjke391qfptfbkWWdaWnE7MYx/Zze62JlanSX+yCwAUF411QxXAgiIEV
4mSXWumDnIQnURxnbhQBB4UVPRnob3uPePdpvNEl9hJp3L0lCUkxl3/jynyIo++/fyNoJ9HwOy92
08DWj5BAH0byN4tN7TSvxYN3q1xrQmuHV0uTsqDmrIkknUxMy/xRyS0AOCiBshbsq5EBi0h3Oryu
3CNQ/jAGY3f5Adc+9+L0pWWT75WjzNlnT1y3EiV7ND+aE1qVY5qkgOj5lXb1eQj33dderCzKJjMI
E+VOve3f5j+Hk+Ra2/r3dDT2ohNts3N5RWyxooWRlq5lfejNShWEzI3a9ijVyo9yaO98K/6nIHWs
832H+KFfPgwscCO7FkqbbnjPdZK+6KX42lTiPe7DkNpHdEXg8P07lpbm5pQNa94UbHKtXt014p8m
f4UxSSnqaPXPlz+j9r28QVpanJN20KYR9rarVvSIjoDIYa4oc6I0W8FymIwaBYm0hlENGWyo7tIb
hO2NoB2lHEKcKQEMLMjCHIAHp1SGoBkoJBuU4lZGKacz7pAPlxNxLLG2F39MovCno6Ta6+150kmG
HeH7pqhlzwGcb8LF9onqeyDYtZssJqQ0ITsj1mAyFSN5db7GyK6j9Ri0c1n2rtAPyLbI+ybXgaKw
bhDxRcyUFT/K1XCyBgoYbErtoaeskOrdoQk9u+tLAHezH/nyG1xZklqLcZaCWNUNSZ3jEWfH2IOi
ymXOAppiK2RsSy/fZO0rLQZXdfTRPYoUMlo2hbL/QNL3Jgn3FnsRDpPw8F1bYMvfjuJAxP572ErN
FNxBwk6keYcQu8uwvON15Fn26W78lV/rad8vsqSlO1QQvTqD3sjZZ7iZEVwuB2Q2eesgYR4Um4T3
3TXt5soMa85968tcAbC60RvOW1yWL2+hUD3jTLUvf5TvZ1hpaU80oYIAG2Maig7Ig/fxfq4ZVPto
/+8uv/jmM3A7R8CYu2WkHTEEJ82OqMrcTx0V8XkkQr7jgOvyvVYMopK5+O7Z6PUkTUCh9P/xb6sT
VXRaldM5Av5acZs5wZO1ZalavE6v4cl7in6CVtuCjLgqs1rpRp/L8S/fKSvxZRARynwpd2crM/ae
j0vFE20JhNTlh5xf3P9OJBDm/7spDJKYJWPHCw2E2Emq7sEs1EdJbK7MiGuXX8yIuTR5pdkkuRuH
FnlOSGYq1DXpNUnH2gtaTIPDAK3UN0KEF9ONT+6iBZpTiveJkV15PStjzNLAWPmx0FYxN+jYwsi9
uYs67JGtXMOKSBW3LxInqq5Ze1de1tLOaHXA60WFwqKinnTPlfqXzHy9/JlXXtTSxGiGcmlSQMjd
MA/Psq/9YC/N4FxB4YNwd/keK2I9aeljlERdVxVOptxmB3lo3o07NYwT/9zvIDVsZ5yK4FyDnHzK
dr5pucZiKChNUTNJtiMLoTEpTpL8lxoIX5Li3hOyiaoQwLMw7n/EHbaXzLtt9HjbkSEYNf7JT5p9
oEn7KK4cFoQTydtKSGQBIaaVgf8MiEQiE2poaok7KKMjUjoh+cyZSKDZZtU1z9DKMk4yFiOMInhJ
mcnU0wyJNOZN+HOmc3kH8Y9qQUIFO5RsBefqUm6tESyW3+xF8lScBpysO+Nd3RKv3tsq+dOPg40Q
D/Wv92joW+j2V2a0T730d59oMbhwpuYNgY51VokLlzCdN0/BkBiTP1zm7atn5vVRlFOPI3lruBMH
i8MAOUw3ZaHYSm4RWzO0ZDbIbMeGispsraSDQ0w5siRymja6Yt0rxBoNMR7+lpCcJObUMu+2CeWl
zqvdWKIkNAU3mVrK+6KL9YMsymevV58tCjBCZaUkZZilzYHGuevTc1JqCODV8WYoKcomZn6mvl4Q
WEEFzSSUpqi6Yz/Ev8QWtbneX9FJr32VxRBpFpyQiD4NTQvMgy62z+Jk2qUFIMg0iyub9bVVvLEY
KMeYYlQ7SrTm33Fp18fRrn8Sd+kEDsdiD9QEg5/Ddl5iXOueK0uMpdtQ1FNFsCLGgra4r8QPtfmX
T7J0EsatBBm+bVLXPLfgzSSXKs423JP2mv0fGSo4hoitzuK1O66sy5amwdGAEt3FLGkABW5jNz8X
b4SdUWimx4w3RNc/Xh4/P+WC33QXfW4hX6b7qKvUdE4QxYLUAFZKX1JXzvlQipMeI8faGtsJXh8F
iuGF86rcCTnLBD96ljfFObGvLQ7XhnF9MbDKaNlkRTMyl2O+6iRuewq8m/isH4jrwEE8njjwvfOv
G1NXpr2le0npwrRWmylB/KnsqIvV+2CHmnYjHT0e0vibgRO5Ci5Za5eLMbDxVTNUQT9yity0trTT
bQpwc2q27T9L22RLcJ51uFbDWOna+mL8671iksl2Qy5RSwDIMxJOO+9mzJTdMPbO5Vaz9kCL4aMT
tSGY8MG5o1ecyJDbh5x4X7702s9fDBodSbPE8ZI25JtOL5IeD8Ch0Yik8JUrP37l0y9tS8BV1bJX
vcwtJapY0+/B820t/Ofyz593M990p8/d/ZfupJeqmfezEq2vfgegoUrlZg7M8Ptp0xEDe/kma71l
ad42xSCz0vkRpN/WOxhlhlRri7Nc30g26R+O6KDKpR565ZusvbHFGCHHBRHytT5bi6Vt7KlbM342
eu2K0WDt6vPfv7yyUjRDRdK4ujiBVZIkMd7oEspfUmryK7vplfa69KZGKkLHyFMSd9JRTqF5NY3n
y59CmZv8dx980bepYSpCopgJNkiQ8fkEAKImLqXbG8DKLdIZcwNvPTYuWdipFeoIInVrqpw+EhNJ
sqsAELvqIHXeSBJQaPlG7dOHrpbhTYO19rVt2BSkERtbz5iOyZTcd8Rit82Bc90rS+i1l7MYMDqx
9CY1a2MXfYWTxQjg9SvtZq0zLIaJPCCeuuuM2C3lh6E5UyxuDIDmpJdKTf4vf/1ivMgsKLMVp0ju
VB1V64/O5HX5y678+KUfj/NHCjRDjb5an+M5CV2vflGIifRf2nhlo7fy5pcGPKJo5bJUm9gNSK0k
NMLn2Eyyrlx8pVup83N96VZyr1Y+dVFUeRa19DzamVNj97G1u/x6VrYRmrJoNrk26FYxh8YrJkH1
Vo3KcGi77djIVJqEN4ODyVzJ9001upFBVAquTho0IanxHGFEMN+V51z9IYtWlhhTVyk5puBu17Eq
+VBucrtDBmtrx+5WdeUb4f7aTP795KR9lom/vFMg+Ci9Kx0zikanzp5MMj0D492v/uWzLD0pKGxb
Yjhnn5eTnUR7Okmb3A73wg96JeN6sb/2JGvGzKUxBblyBzAXHZzQZp2NiA3IiHbU9f7UhOF9o8NT
SRS4UFTXsxDkf6+nr4aAJEPh2M7ziW2VtMcrTWluMv87hmpLK4smNFmkalrACGSLo10cCk47ldu8
3srvolPtW/fyjVY+39LSgqKL8BGVt5sjeFKJ2tGw/MxC/frt8g1WKqHa0vvBZndQgpnnkJyk3eRU
d8EutX+3jv/BPse5JmJemf+1T8jol3bIqZypyCReuv5gHToPfRWghZR4I6IzlekHRMdDJ+g7eSxs
o43/YWMEiCbxZ88AeVaTUhETlp0IkrhW+/p+JNPkxSzolb4qp0Pku+GknEhVemz/pbpYkxfjjBZV
SRAG1MUNOdh6XberC4SkgnmltLP2yxejRxuIBTHW0FlC6dlPDmMibq60he9XBtoy/ABuZqUXCQbK
3vb2gU08qbJRndZRSRBo+iuz1EqTXhorCOmZVF+mJbC+oAI7KLdeYUkbyWsdpHX3lx9l7SbzQeWX
5jZJxiCH+dyqiXn0NBNIwWTHrXnqipfLd5gnpW9GgM8jhC93kDqxFUgii1xNlH4Rc3qMS2EOEwjv
BQuFQ6f1k3P5TmvPMv/9y53MRpBiVZubU0GSiPhLq+8bApem0rpiH157lMVytuoJ3VVK1g2kVlZB
gdmncJKebxOZ+4YzwsuPsXK4on3Ohl+eIyb/S7WygnZbpO9mQVSJMEoHrYoOppltiR20tVLca9JP
s2Nna1nbrn8RoPwKXbknNdypdIATYnjlvGLtrS76P6mOter1Msw9XHpRZOws3GJC8C5eo4t9v5rR
Pqv7Xx5XSQU/p77HiJdY0KMOsfQK6/3Ky1y7+GIMsHoJlJAB0pGAtY3XNpsiRPue/3P5U62MMJ9y
gS8/vS7U1JoUCcaPHPwk7vg+1YYrP1xSVi6+9C5A1FXVFg2222hZ6WhjA8PMR4XqK1AqSiVy9E45
TlN420VjjS1duUlK4ynvpptUqPbE1x1UxbcQWpej7ZUq/1rVfxXCtEuN6UkdYxjCU3BMVOwHgSmR
5u79UWNJQ+/U2tHAYjuS0Gr3MkfHJuFeVpTsTFX5IVreSBpQ6YYEhdWR8mp5wUOWFawqQmvXacbP
Ji/vix7PWRQRVsa5+FuLsha8/5OuWyf8mO+wQe+EPFAd0Tf0TdBGvxrBfOjRYRGtqPbQ8zieFcXs
cZJTN/HUw5iPe9LgTrlFeuNoIjNWpI82UQllV8gl6uq/Tco5ri/mv9uEM1l1OtdpRziQSuph1kIt
EALI02iyN9ggMEaIzWsYRG+m3/+GAIBotRjehTZRHMk0BptstseBrFCCYOuNTt7WHE5O+pxRNyhp
UbLkBvaAxDOJ/LZefN/8UTbetsyICm+n96Gudl6gv4WRcefXSGebpNvKjfhLCr1D3omyPdIg6854
NNVki4JFtA0fVwS50a3YOH4g7qJk0O2+HZ9qS3kOw/Ql77irV2WFjQ9iZxjkmMXWbSan+c4qFbRx
enAisPVGSJufSR0dsxrDih+14GeC8Qjiq74yK621ysUYaPRtZNVWzzqZo+654L83CaG6cvHPivE3
k8UyBAIzeBF7gkqbt6QnM0qqvVD1SNrUfCNE5b4IiFwEeePIefQL2wnbZcDdg9e8yT424NA0dqUc
/JanCscLUY2iSDxWxd5XNbPW7prgptd7z0b2+Wi02UlRpN9em9wpIrY3zxsnoqhVcRMJeJbRXvfO
GPBqA+oIeR7g/DFMu9HHx6E19jqy+D7CztJEGjrE+B/dSzU40mIMQqLf+p2ZzSoIZzSEV8MbiYa0
wvtIr/BvsQnYD4LXO9GkuGM+3KgVwiUlfRxr/4/QJPdVZNj5/+PsupYr1aHsF1EFKACvhJOPc2j7
hbK72yCiyOHrZ+GZBzfXHKb8cquuqwuOhLS1tfcKzVuWgWfc97+YPsKEMgrOlZ5cAzUN7iN5Jxxo
zKgbN1yJYQitjHtABd8ZE3+yGFbgQivfw0n0OooZfE/xQDMJzn5KxbZP2HVmWb8DUf6NShUyOwPU
EdNGuTNRmliJi9+HXSga/3sUc/BjOgNutLs+ZdvBNB59WJLBvNncmFmEUqkxekYKr0WtP6d6BCgb
B9tnVEH2xd5OGHlSKsQPyNjcjwb8PCl7bOLopfNTBw6roQO7oJcuHjyZR0cFbmINDIkqHcMdLYvZ
gMl76chO9UDeyjI8F0PpmbAHViwK80C/sPuBDnYJR7cNiOmbiIUExNIUjs7iui2Ba5H0UR2q+8tz
8X3SQOcaY0lYBhCZpLiZkIch7SE9b+5aBmtJOKviLnv5JQtQONDU/p3wfLSyiAk23S5hluOGG/9h
3JYeXFldCAuttWS/3/yUzSoylsY70XYJBHLj5xF+fqaxlvQsLJh5SaYSAhJzhQUlRVRlgG4NoBSS
dfxlZXq+T2LovBwjLYBYdSCE0RPoXbh4whP34LuGB5dyILuZk3jJ7aTV7a28b0qO/hvH6LxCMxiS
6r6J9yUnuS//xB6YVygIOmCNAL1iRTZZyd+X5m2W8zK1bkRFIJdag8dg9SjZI+Lpa73Ez7vGf8fB
5vDfjLcwHp1El7TGJuZWZQCqTIMBDHmCWcon42P8gN4gt9MbFGi25soEfr/Q2BwNbKoqSG5Kg2EV
iFhVdgjHNQjJJ8D/uzHNpkwr+RBDZEzsehVyrlTxYwgkg8hVF+WTFQnV6cP8fuirmzQuDyEJbxuY
IYLMA7ieUN/rgt/xGKwV0J+G3NqD7HHPLLgq+OnULu57tyLZWaT0yoTRep4Kjgu8BHWBJwGUNCtQ
Nw1Vs4t6UnFoH2Cv1Nk5BKHtwGCPZcXPqWFtFR2w8kagNwLR8E2Qw8Sc9Jbp4Fpwp9DsMVUh7wie
sT2axspC+n6HsP9gaRWdUzimBzswpp3eav82cH8MzczNFXZ7eVcsvUL/N0YZVazyuOZYTNkt54+N
/xHQN2bFK8nD91Ax3Cb/fXzqhyywKFQkhXguuw0Tj4Xy4ZtnMz6FEwtn7V6uTw/8bgHNoqBq8tLy
NWT9YVFAdrkIYWjacejdJvl5JIpXVb4L56k9rBO2PBtDu5LqnayQO9I0/NOV5dEysCIaAc3RjpjK
gTPoMCUoq3R+cdP3+sp1Vfv+h9I51hYe4mZHWhw9SsROGth3SFlLyBiX1p0+pJsoC7dmq72rFX+D
TOq+JGQl3i6cef8B1UIsujXBfEaBvXgNJHLasXvMTe0q6LJHbYBQx+UVtdDipnNgKKOgxkkJvEY1
oKddlX8aMslqyAb/aaNTreqg65QxLioJyx1wnn8lmci3/TjwLdD7+0yS06DX+9Yab3NV21tpV9hF
wuGNDnPhoDP2eVX+Vln7HIMwOtlce0M7bOqIupdHsBC/renvX26QMgOOREtR4YZLtZ6/aqabNT/q
jNE5zDRTxkGjWT9tt8DhQKgE1ZrxyPfhmc6hpbDCbTMzyOFohtvXyF8EWynjLi7ZWYyAa0wdpH2O
UxLAyAnv1R+D/7OaUzaXp/z7OEHn/DxKVdh8x1LZhtDsgSO9kK9hmjmxdd02113zJ7WyleX5PdqP
zvl6NBWjn0dhuBs7I9gHUWLYbWU2NozarnwewOYqK+/jNFw5NBcKR3TO3EvADBmGLkO79UBCmC/t
8ivqVM54DN3wHWV/K9taH/BTQb36Z5AEOifviQJGUi2D9rep3YaWdCkOrjHY+/4aNWFhqc2xxT6x
iqhqoWSpgegd+kcTG/TyOljYenNo8cAFTOBJCKxXMzwYuANleXGtQw3g8uMXKvnUnG3tpoGclTWV
I2u3RfoH9xwAmH23derB9nLd7p+YI1eRzEvzNP39SyAxJnlbCy6quxKX18aEl207rASSpYmaktwv
jy5aI2zUpgXsJBh+tSJyiQhvUAXaXp6o79MC+h/IMB8oryLYGYAx/siCU0dPAuVinXQrKISFNiI1
Z5lBWXcF901U0ug2Ryszt8Vu3ImtcTZux49qT3fx/c9Umak5yw1M+JWi2ILabWeZsM66a9Ony7O0
0H+ic+gwrXDjbyWmCXSME+d2fQ+9NZts2SFwQNz+f5gxLZzec9xwD0R4Y0mc3p3JT3GvblgO2Vo/
1yFv1RfXZIDQjc5qB0yuc2+CLIG6Ru2YgfpAQh0KB8LTYVbX0OZEWu3x8vAXlvcccNzVNBJagPQ0
yD7K/o7ylcW3NNZpUX5Z27Vu+XpkQWqtL7prDvJHRH3PDNUdNYobYmgrX2/p589jQaz6GaOY0izM
7Dp70tuVpHdh88wRv2MYJyKIcWmG2tkVCQAtNWJ/r8NGylaqfuUlS79+FgBY3/pGNhUXFCa30PgT
jlXgsvOzLzs78ala1wokCsEtLfWtEfm6PSrG+8+ePdv4vWiMdORo2KjRn9A8rtoHL0TEOfw1ymG9
7mux2DWDVyg7q6aObgjv8o9eIBvSOdZ1rFupsBIl4uAqvZKbfgfTwF9Qv3d+Bvqic8wr7RlM/WiI
Gm4U2hDeRbsYOUOWupcHsDA7c4BrVxVjVCDv2elwaaoz9Syk5jKxlhEsPX62Za0iTUSb4ReH6kkh
sGz08jXI7AJ0gs6xqkbtM5gp5+jwlVBwh4sWceF5d1drDgzMoF5pl6MdHfy7tfRp8YXTlvsSf/JK
YQVEr2CtcMo9vq0fwk8X1+QYPTXuxHAoH9e4TguhYq6wbyksUDlouzsK67sadqNmfi3RIi3WtPoW
wsQcnloOaoLWTyF2zErPSm4+lOnaXWbp9OOznawQ0OaTsoxw+mlg50H7Qu5alNN6D1IIh//H4bdw
O5ir6qNWrRRKoYmddl+7PaTaccnBXd1jm6nuBacFWMe62dV4FhCCtNcUERYKbZRNP+fLOohQzR70
AHNn6Pyd0uqhF+IhgCZmrxYvumGefUi2un4BY1wfHDvoejIZT6QOetYKdp1EWmfH0+HS6eGIapMS
fCiSr7SAF6vLM5QAQ7chyqa673iNu/wO/oyQyLf1+9rjm/Dgr5WXlxK1OfiVdq0YixHv6RzQ4mxc
XXbyHT6y9J4d6q21F7nbrllzL4QRNgsjfdt0ZpfGqGXL+AlZ7SnLINJXlStJ59Ljp79/+aAWL5gi
JIbShv2OQQmmoTB6+lm1js5Rr8nAegYueLgLNB0ypZlTjlC+Ch+H4vlyDF/YBp+Cel9+Polk2ENw
HF0L8Fe4pm0KCFt3Q+N1Q75JtdxF3fJIBrFSqlpIw+bKJyGOCwiTYXtXpPCS0diDboWt1qB/dk7V
NcGAhW9CZ8FWoNJTNLoR7bgenvtac8cWFKW0WsEbLQTYuSa/sAwrHHv0MLLhngZ/R0jDjcZN0v6s
9UrpLFOKWdxRrYrinelfwXvLadWfWYlQOouuIuwgsKbhyWpWn6wCey9dq5YunXB0diOKofJNwHeH
+UVpQ/4QLGTfRW8P2lS2csiuGIoRmTOuVLGXLt1zNf1Wy7PRMlEEZiUEdVXfRDfehJsbSo5KW3+g
Ikp3wPB4AyqSdg3iqKrlr3FQwo07+dVm/e0w5le9Yq2kQksRbS61D7mDXHYJKGudg/6JvwV+C7DP
GHrv3niInuhG37VrnhBLieNccR/N86i3OhDylPSa9NRLInVj9rcwjD3W9W/VeE/jwCnitQrHwnaa
S/DHfSObcVo1gQF+Dd2ZQH9zY2UzLSQTZBY/NdwLFEtRpto1BHFDRjxRqo+Xg9tCXe4TcfM1uOWQ
Kcl5Hu6YlHYfP2QasKLwHu4DV0BnCMbqm8svWpqh2cWpDtGL5wYOAb+Er8ioWE+NLHSP5sbKKbM0
S7OQAPNnvZMFRuKnHzCnsJN2peazdOR/kiK+zJFIQ5iIdkji+euUBWl24EF6eWLeFtdgxv/sZjlH
XetR1PeDBhOrSNOhnFt0kJ0Pk5WHL4WeOeRaa6HfXLfwsWpCB7CnEgRFCEa7/YDEcYBVRP838QDd
XdnrC99iDrvueqkUTY1voYa6HTVwGacrA1kQ46Gf7Y8vHwOo8ZSwCPZVtTtJBiSw49ZQG8+3+mPg
xU7lNif/V/pS3kpH2SsrZ/LSeGYJUst4qYwZrMt7jZ5zWWxbwB0v74sFC1MI5fybHQGgmQ6CjOhN
6NExLsEngHJZlucvkJ5zWVttU/T+IfsP48YxP9PQ923JOi+XClS/4uqGR6oDIz/II1jBMY5R0rv8
wxY27Bx9nYdWwgsxfUNTtXUhHL+Sdluvui5ieP/tHNI5lrocSIg27xR4eOdY6NpXaa67RgS/MM2C
iO/lQSxdlua4agjehgnwff+bRo/uBFCGTcGO2pjnTbYNV4LP0mTNsoY4DIa2HLFACNRecutUl8JL
1oq2n3TN7+ZqljdIJTGrUIeL6RD5g5uq1t5PfQi5mqS1tVCB0dQkT1tVKWxRtF5s4hzSIDUa+oVp
2FkUfRCpoBJJ4942gPlzzFzb91m+6VQYfpk9/nGpHQ0e3QqjdlI6Xqe6GrqdlqFRNsq/Rq0zh04i
q3EAZe7OeByS5EiiHL0T4nttCExX4sujMIAf0NI+sxOtZ3BC8095lleAF0E3toevcynLNxkBgjPW
1tY3hts2A55Q0/K7mslnJU1qjwCnhkOh+9NKbm1r039I6uS15mDVtE1i7IMBDACsdMCFoqprtxog
Yae01eC3JfN4ZdUsZK9zuLlQ01APsCt3VM3cTL9LQFKbRJINtnKlWIgncyX/XNfqrO1V3Igicl1q
w0OihC+XV/xCS55+dsS+BMiqV31RpHBYa7IroC+79pEkTgdf0ycdDTDg892u3pp8p417/Bd0PrYd
Py0y1w6yhZTiMx/98gO0ESuIDGhT8TqCrApknxXozSbG0VT0fTEkFVg26ppMycJt6fO8+/IyFgQh
7cwRvmLlWzTeQABWa1KvtgJIGjxentGFvf2Zz359RUvzUoGuOJTm8pucKi9KFWygRb52AEwx4pvd
/Rm6vjxfGxJdLw3MF5pj6PNOtGmOj8I39XmNErQUBufActmXQDqrGqLtfeuKHeAsLro/h4lvBZ+N
VWmCpamahUFchOuhQOzYwczomfZiX/v0hsVrxfelx8/jYKlGTZpRzFR7xMEYi1NPVtLThXU0R5hH
3FQDS8EEQaMn7UsnAqdhUJINH0/UWNmaC2FljiAjSpeNBsP1L8l+FWF+7IGlCqStBWT7o5U6h4pp
6WDmKnBWIEMGZ9kqtoRyPIVZ2+XHL0QtdZYFoRgPKCmJUNRENI6aDxqvpFcL31Wd/v5lB+gEJnfM
RMnDV6JbqCW1YHDhehaVa8zopRR+DqY29UgNWw0zU7qDx6couB/vEnsEJlTdrRbtlj7w7I4zsBEy
MBLKHBqUJPygcKBB46lcelwUK9FiaapmtxxFDAM1EzREeHyg9L4frn31/Wefd7Z5UxgDFDXH501S
fQ8Cw1ERzLv86KVfPdu4cdeGRNTosozNL7CEtkP4EiRrXKfvlyWZQ7ssHvS0HBKxy9WzBD6cNmtQ
YuvbyEzm2K2qEwmviiKC3M1LmZ0HyMObxRM4YpDl/RNkmceiP5cnaGGBQuzw3y0go4ryGmAYFEc6
T7Gn1ke/C7bGNvPE/dq17PvPQP4DEWM8zbsW+0yBR5Af/s1Kw7ZWNUi/X/1kjt8S0mR6auE7GHp3
Bnj8oEXEZjBhSiy2svqXPvX09y+BwoeWP/SQm2RX8r8heRm73Q+nf7ZztaCNTT+GazF/ZZZd7skx
3Y5b+HtACm+3rrG3cA4DgPfvAKoatmyhjjhUeYMXOniNA82DHZwXdhKXkTV23kLtj8yBXR0KxdVI
4SJKt0COAdplB686PCR2ZWBDr/gU7lKUGmvq+tbaxfz7E5TMEV49J0MtYMy1U7dQw71BkD10MKq4
j8mGvbNdc2bowztg4jzQTXaoQA5xrAN5TDf+6AqANu6Vh5WPOX20/yZUZI79yqDzNoJLG+8YDIZV
r7Lr2MGlz073cBjq7cBdg2YvDHmO+AIfI5KaEcYAA4Al4xdAZGwSUrk8EdDsX4tCn3fV78Yziw2N
lXWK3qEPB1HTanSa4oltUBY4wyOmt2sP6dC2PrdPcBLx7eYhSD/FUdZV6fUF6yAyh4fJ1ChqocGd
Uqs7xSWWfwMW6yaR6pGBZmdNFnJtgQa3DPLnjFNw4/huhIq47dfVhsKaDIju/CaC75tTZmC1aH5+
wHmMLl39i3MFUiGZY52tiLgc3ko1VbcKERv4lD+pLZgCGRw3bXQTyCmorGqrcI/5LxBRhnEHQpnw
ihCLemwrOwgURwnoQ1SBXKKoeCodJbUJkYY7NjB35P7wMsDyvMmMV9ggORpukMUA8TneCpvWIoHc
K8PNXVVfhgI00lRqKuq4zR/aETvwu70CHPM4dI4h08pmwjhYaQ57Gy3fl/546FVY0sWQcU9kaEN8
7iAaNEe5+trBnIKN+q0ayPEgVdjaaXXQ2ZUFuC3cBcyyftWK0C5z7sgUif9ghTYwuNeZlhzSMXkc
tOGZsZbAbGZ4EGbu+SY6sWAk6Hsm68hJgpaDsFWjJCDeLKt4lYDC7A3tEKRKeyoFkCQm8RsnH+hj
ALVq8CSZ/gfCFlBaBbHr1BlJugG59ZjqZbTJuHzpB3PXVemGtCnMG8zOMxt53USmlynyCc4v14HK
il3LdVAdJIzmgkaBqBo9aSk4g0mcbsMUhIBBPXDavvctlOiqMpyoT+yDZGn7m/gaWrasKyCcnmJ7
8t7f1FUGcqAKHK0+BL4LhHjpGFXgcujfowLln3iIsRpQisnNYm/pBi55bfNclPUj0wzDQ/EIGiOi
cv0xOPWjAo6JNB7gW7dpOnZNFEXYhWHdaybs01VdeG0NHoLfo6JLwbHMk+IYjfFHKH2Q3HrFTSBv
ow/0SAFL2HRoOXm54e/ysHwM/QoSN0OIQkv1Libj0MS8FeC7lW2y76yyt32R5SCZvidogZEcDix9
W9t+HObQPRTX4Gg96hmknvI8fTAlJPgZiCXOEJsuaQgEXsZXpSlu9ao5RrSAjY5/PeU3mqxeGfc9
1OhPstYfSVo+STp6VBnB2GoUctBLCCW1+lURqBu/E3ukvJuwyb2wBboFBHeUlEXqURNNChazDobH
GoT78ho2vLCWkj7MM9Sis+UYHFQluoFyC6T5FNDrygIfGjTCWyGg3w9q5q/S724nKyzbTGMcMgUt
bDFoJ6n7v+ui7a7qLtsXhvxT9gX0XizlripahxT8gVk+ap1N3KxJIS5E+ynZ+ZITDKrOurJDJ3Os
lGuI+1xl1rBypi2kG3OVWiXwdSo1qMZh3boKQxEs/VG9ENox//5olMys0mo57uMDdULBvZb9yqP8
/vIJuJCJzWGkQ+Xn0PKG1pGGSMOt7g43zZJVruiazeU3LCUycxxpO+hF1MfIxCLi8CnHcKRpmy72
Pmj5wOoId000byFpncNIiyqtIKxJAXfpsmNggObfJXe1XE2Vvi+/kDmY1CojBSsnBurLsN7iEYqH
fv+bjNovoMJipzXS9gRAZAtHasjNExG9QXdkrfazcMGYw0uzRhBLFIBcgtdkTTpY76OlDrYRmVcW
tDGdBAridp/pcOLro26lurn00lk6UWZ86M1uTKEjjTz0LLbpnnjlds26ZWHTzKVqM4JsNFbIpAwx
PFiD3GehtrIfF5bCXJd2hCsgpNh5vOPQsmhg8GDCD7LCGr+8qD97SN8kWnMEaVxBtKnJgJFMW98t
tHCbNNW2Rcq+0cr4pSvBlDXklT9amjOqPUzSxue49WHSwsI3gehsm9p4QymouxHfoX9yjC3412eg
thlwsKNRD8eSEg4npAfJHg65uTWUTgqIsbcygKUJmoUVI2RlGpsT7Mzkx0ANRlu1WsPNm+HD18mb
iuY7TWqA+bTmDTnFPZAsb4WGUiYM5lJb+Jlv+232jGrJY65o2dR62sChbBvABzsd0wSMXZgAleWe
N82bKMiasM7S9deY3Yvaou6F6Vv4eZAencgB9VG7Sk+qm24Ud00GfmnhzwocCsSCDDVUUsivdHtV
Dw6hNL0qyQ5s+K32tRMX/iEeq5/pbZA5MnawCtb4NV7X0QOwPHZmHmm0BtlaCsBzZCwzQZ4LTPi6
67fBXbArtlNFVzmne4ieOKG3VjJYOErm+FgUEytzHPx41/WvVD9bSPNIe1LCp8srdunD81kwokVd
0pgiGGUn5Tf9i5IZWCEgqv1pbtYHsfiWaXRfcoRMN6F5Mpbis2kMfqHbqjis4P63h/j7y5rb2feN
DzJHzFZ66LeWOgIKDdtOGNFF+zgIz3EGbksGexoYmKOJtr08cUvfZVYJySpiSFGg1FhQw8MkurKD
sxPvXa17v/yGhcY0mYNk/YTSxKDNRKHCvoBaiJdskHIHBw2EEfj63EAl01UATYRj/SqJauH0mANn
jVj2FQQjxE5Y4yns9KMK0YbLA1p69Gz7l7oE4tdQkUdbj1ET2gQ908tPXgi7c6BsmTBoboyQ7TEs
tCnre8QCBxYQlx++QGUjczxsgsOu77sBIG9obqNs1O+za3HruwydVye6gq4BTOi6Z2vf/ww5Ruby
rqkYVINrAE8RDdciewDOQl7DbwIrDOaH72SLJrQLJiV7IQ8rg5wC/TdH7xzuqtO+lcJAJqSXya2Z
WMQpcqF7aFy5VdL9rnhxHK3Iq3VowEj1t0n1DyjcBitLYymazhGwo1oPnZaiZASqMiA+xrN2hBMJ
SmW4jAfOOshnIUSwaQV9CUQKmvEG+qOo9gWqxwtc+WCxCg3mEtFIccpobe8urPU5KLbsygaVD7xn
UuijXr+LpGeMNi55PVp+uRtsYEjZZ5vLX29h/c8RsiyJaZkXSNF1+WS0EJq+LrofPnpaL18mbMgp
kVVRYWulr2Pn2yo9lRB+uvy7l2ZpFhEGE3DASJo4FoqHwbpL4xXd+QW0FZmLgwwF72RYEUzI7biZ
LKq2ugdBMk8PPJTnfLvYlFvUTFa+9nRWfrN35oIhQFVkekKUaBcx/3ng8V3ql7BjLncxDU8weX26
PFsLhGQyVw7RiBoxg6LIouwmz9DwWt2zwxR81sP/wkqis3QAXBYjl3KId4PeOzUqBzS51trblQEs
7L7/+FyaJWsaeCBDQzXbM7g/QJocYtK4vILGF270Pb1H0ah+0+3QW6tGL41otuNhBCxkW+vxLlYq
p+6eCv+tYmvWdAtZwBzF3bW+FYupQdVn1zzcaxW8g7Xrqvu9MmFLP578u/usvu1R4MQtX91SeBq8
aJsJQxK55S68ahXPt6G9sWrJs5SlzUHdZR6Y1RDDGyza6w6+AwTTEIPZlnjydf01S2OabXrftHIj
zjFnVXEj9GeYE4rk1+X5Wognc3w3RNAGBhplsit6aHPBAD3s9pefvIDqwR363y8RR0OOnM9Kd7Jk
JzUUFJ7p6FTl2fDYRdpWs0LhMmtgcFp0x7gTLsm1wG2F8ncARMamHbVbPvyJY27YQxpdFbq8Z8YY
u1atvaawErIv/9CFO9Yc5B2mMBzJM/QqYOR9HM3IUxiUZQgPB0dplH2fKJ3LzGAbNFbl/eyVs5jR
NP0If1AUWpU8IHafwua6Sk9jyI5hYUDximqOUVSwSZMrH2MhjMzB3lMBxYeRJbY0ANMiLuEyB26U
5d/HAnZsVGMnBMk1VutS1J2jv0MCaHnWZMCeMlheC/1N69O/QodyymRsb/L0tmkgaSKMp0bJhd2N
1trdb2mc0zL/cva2fggNtxZvlgosU7hon8uicsmQHVQ4n7skytAzaFe+4kIoI7NQo6h9UBh9BKan
+WtMCltlhttmIwot4Q9PZTLLJWSvmRnUr6IdBIMpPDLBJo0ml7HwY3IUmOCg+c7HflnZCksjmgUa
k8C6oMknvWeA7ap7Drm6MnoCZ3jl+QvRZg4YR88izssKyng6yvm9/K1aK+fkQoScY8XHDkVJ+MzF
u6QHOyPq7VHf64SvfOiFnz3HhquKPnJIVcKKJYPjuoDEdhusXIqXHj2LBFEjTbg44qaUjbCTl6Wj
ra3OpQvCXFS7L8aijVMFmhKAnbcwxgbtsobsF8f/7xNvvVYx/dZvkrk5HNwSlZaSzkSgr/ozuODb
zOzgrBGNe543Z0h7rwkTLt0r5wBv2vcBMSA3scsLLd/gbHltVW0TVvqfJuQnCBXvaWLeQcEB7nLN
rs7JphDZbdHApS0M820I6uyIRh+L1oTvPhGV3419FgOIBQNSiDTCDRKTXHjahp2CQ+zo18YW0pag
mf6M9U3mqHAmqoqQHi8CXt7LTWVfZ9SJ0x92dz4P8S+BE6XFwOcSxVYluIPH1lE2w3YMzJWsbGmF
zMBUJWnaceS4KkclhG9zBephXQQtgvrJL2MUMlFqvHywLgSwOQyaybLXa5nCnSl6HoY3EdxPVERa
lyvPX9iucxQ09U1eMwtfYaR/JfulrSVLS797FgZwIlt6xBpYPAXaTdhzzyLDXZRY20Yx3ctTs5Dm
zDHOakGq3o9xwQuTMrLVkp/zJCxslhRuTKptaUIdsCozGxukdC6/cuGzz5HOJaUZIO6wSlUhPN+l
zHQDyNuo2XgsLelUjK8ksUuzN32tL4t3iHq/VaB2B1HjozzK5KC15z+Xh0BRV/8+vH3G1y9PT0J0
1hlDcawtzBNHi0TNtf6Yq+WVmsNqeYD4PRlveUL21phB1p8ehJ+4FNKliR//8o10AHSiBMXCkjap
JPRY/H1Bra3WwmIqqG70DmUxTq/DEVqw8G+yk6G84WMM+Eafv4dSXo85nIpUM4IDVq1s0LwObEP4
AH2pqMOEkImK2LEPzW1FhghOv+MNCwDGVpUJ78EeBkKuNNncD1B4cmQ93PdAuwHrAcH+LjzXZXsd
6PKm07MrncvBVgCFgBs2oE6WHsBgr7pq+uZgReUu9aNjHRu/WQ94PoHHrhj76yLwbzSIoKEV32ys
IdtqpFDtOIRtbSa0M4SVbphEDS7qB8XpkmGn5QLYl6C+U6HWeyzpuLWacRMnwbMIcnjQyteq5WcO
K78ANnVu0WPzSr10lQSVXJ1Gz4kRam4R67Hd6nwPJQw3NopN2tWpbSjJnzQUzIkj04AaOQP5ra7/
phVsvxX20g1K4cLc+Cza8DWvivs6NtEniw5KJ5vtkHV2UUMNmYGjHwXEqwTABYLD/K+XzAm06s4S
/BCbWWArZqhDenf8pfrxsLH86Bz7nTWBVUqvlYDys0BxK78ECYPQQ6dz3RFD/Z5iWI5Zs2mWq7e8
7n7JXD32pnktUlY5ei6AwurgRDhEdECbDSRYpnPuDJayqRP1lfUcCKqEoBaHYgbVSpvUWuRSvb+t
WPynLeg15DaPdZ6+BKkuXYN2g90LHsDOOTz20PkBcH8jCyt1ZWRkgBmJ+y4OQ1vvi5s6rB4JXOPt
nLKbUkavCcc5ACXsno+qUxX1TTud6x3tUZJL0wcamPi3HPcJ6MmcSTa0j6Ge/C6H+JfeAieXt9SO
SJF7LB8f+gSQEgW5n6fp1V1pQgQd4pj3utDuRcm3gal/FLXx0OTWUQTGY1MCroKzAXisrnnNW6BQ
hFWVdhsax15EwGuyXYwVaDLtnOvJVuYg7USFDjYdrbdxnz3SKIZNS5ZAKBzayK062rqevsWK8oGW
2kto+e95OTI7DeieM0YeIfN8VabllrfpYwXKnp0aUF3rYu5kfnOnoBTvADt3AAXmaqxrMGb9Qrh5
yJ2RZIpL0Rt1QpOCblaW7zFW8gaYjhP8JmPYf41OrQWenyibKqtfRgUIelb5L7IAHBdla4RctpGK
1dlJpl4V9Rg4bSnR6uswJl/5iJDIEqrvoRbL0afFJRFGJtgP/jHtJLIeceNzOId0nIE6VcX3uNcp
bgwhoYQ31OlElcNGJpEO77PuHGi+JzSm2KlVPNQy2Gi1uiVdZzNVHHyfqE6tDA/YHGdDUbaR0oNE
UhADRrrhTWWZf7KWXA1mvyNZ8KbFPkeTGJauqXwsLP04lGlky8p4BWVgWwbQpNGYeSMDuJn2PYoj
dRBeU5k+VyP3fDZ6YaHfxb5xF0X6NdR+gJ1KfFcWHHf9KLONdniFAuK2k/6DbIp7GcfWlsIs1FHj
obKTAFjUsIbxjSxBsCL+S18yF8DDfcOF15lgv3Zd501cDqUxz5HoYwh7ZjD9EIVjVf1zMtYelGQn
3HvzHCbaUUkytCVg7OnqXch+90yoGz1Kry2Dvw+dYO5Yd8cmaa9Ey16UpEQfAzpnUBynVeBAbupD
GN2+MRpYPoSQ+0BPANQ01tmGTz/6UV63deFqdQO9euDy/LK74nWWnpLI8HFnUWFOFl/xAHooAyRm
lRrrosRPBqUDUSThcHBocS/rHrilexAbf1Xi4j3XdVCT9KshGR9KGJiN0j8aTW4bQXgvrdwJQn03
aDGCQNS+5wK712ROja0PSxpY0heovPwPR9exHDmuBL8IEQQNQF6brr3U8tKFIbNDbwGQAL7+Zb/j
TsTOSCRYqMpKQ7witg0KOgYQN2JJFVVvqPJp3TV/ag7SGecEHAMnW/DNwvU0B38goXOZCCQQLbTJ
TPs3VLB6bFiRVPOW0L6J3Yqc12G4hav/a+5hBcgRQUKEFyvCXhl3EZhc6jPcurIlrH/nuUtL6T81
PPpxhrcRkr7WDa7dquJArQduigw5I/F2J/mTLtlQ1CZK4OPfDdHO4W1KZ4sYD+vtlglZHsTESx/E
/eY/L8JTD3075RByp17zHwwP510xbVNcqO13YuZxa7AqGZxzre8lqTOxJeoGJmUyYrshRI0KGIy7
thsyn65xy3S9a6yDvSUW1x2/l16eThWChOppB7dRyGCL3HGIShwuM9gTP82EIYVeHQ2pfwtvSwpZ
ODvN6HEsdGZp9Rh6Kl8jvGTSei/g0WSicONOhc++x452vpuPkCXdyvFICS4UC0OCncsdmzbWZ+ki
RbkbKmyIJa/jLcQHjXvfw7I1L70A2zZb9vtZ4SjYKB+h8/c0eYRaNRlBUzVhlyyT/o3mKAlrDTX9
1YZi5+v/eKBuhbhAs5lJErwLOiCGCjcNLb+kLzLCyCM6yqvvRo8u2b5Ag3zp5zIdYEcUTFsiwhac
zCEnldkr4kMb7qYLcetE9PKVSOzLud0PZZd7A7zOBK8uli1vEq7+1mt8tA/zl2iqW2cIEpT8ObM1
ORvu4n+f3msULdTzOSWeuq2Fe+iHCb8RFJ3Sie5s2HPr40Prg+FP0fa/UYlz5RIQRqcdEv3OiPH7
WKryVkT6YiEWxi+9HUa/yZdO5OHkZtu4/lKHXLgDFrDiEbIozIMEexi8KhOj38nlFOxrT57s4Px4
S4Xn6LHnyQu+65VDH+lWceu7JuGqf3MLAnftUf7SSj6EXfcUgZDZrrWIAy2A44h6ixvSpKOKrs5M
srmpv4hmx7AR/8aObaAu0M+gwosGSvuOf3xHeZe3xkESQQkN650tqRfoFtFUjb15HII2izr/o1po
ugrz0gSgAXNJdmtHbrW7JtKtwRmFVMMR+2AYhqRQ1Vk4sOWvKNw/owE0TKJ+SbucnEpnGOdTY8H0
mlZ1QsBDsd+qNfwEYbQNEK+MpBcwiCkI3v0jAQazQwxGrqPhqnENTrx9rkcDn6V524vNOwcsinag
gD5CQ5Zj+JjT3hV7Fg3LYQhALl49+OEwPRfIbKc+/Ho1hbycVi/jsPag/banBpkewNjYct4C9lUU
EuxsUNDK1T8uZHOTKXKCe69ZDvsB2XfVsryP25ZLT//zZfljkKeYko6Oe8d421GSTSTaVY+i8XMO
ylq18HOl2EszwpORteZNFuDCdKBGbKRItpqtydS3F5+N/HW1hJxMP6l/+GPg5qh8rerrxEWvP/Mq
mcV2bZbthcBTujP6Iowbt1LsrVX7rp0SsDTT0AynteflcdholTEpgxTiltgtzLNayy9IbHpQcOt3
vyiQ/j3fS8x4zzehCsVQD4mOqv8QTxAmUQG1O3EYUsP9lu1l1+sYB3JPwg0sVrThbpvhon1rPTPC
yR5dbMfPxTT9N1gHKQ80m+oe04l109U0R88DByyKflkTHpeeHVo3hF88824Dca6sCZDFck/7AWx+
Zq17f6owy1TDpeDNR136CQ71pRLl7+zRNILydCnkZfDou+y7S2VUVnEw6kGRbuLQX56ZbjOU/H2x
KsR4Sw7nE38+riT6jkQj037y6I9Y8MrdSi2pN1DkY4hLabqXURV/hlewHkXn2MkyDYEKBaP7JKog
bY2Xi849DmP/X+G5Fj+zAMF5tYmNdO5wex2kfQoxqomafY2+uC7R4GHU8DVSCgcv1nY4wZU8hUd8
rLXa0wW3DR3WfVlYOGhN3c+2Rgfw+R5qYtJNIxCHGjulhZivbY/sHubOfSzU8OL6Pni4/g+Z8PQh
Zz86hdZ75mxz5nXbdn8eI6JzunNbjK9rVTupp90pQ6WGwYlCfBBAwhfjOGvWbmNs++aFOPWtvuOy
RYi8ENsJLMr7UmXbAnc7RDjGeK+p75Qg+tniwZbbx1LWDx7SalKlt5di5UOO+nG2SL35lK3/iDyN
7jTUyiRAH5ZdKad78sZo9660mGvqCtrVcDpGAUsMXJcVOKA78JjjfsS0BS8Hmm0D9eLVmpv09aXl
fIX9gte0Oao8LkjYkLYaPXi47QpB4fwg0BSMJUOSxoBoEVDL080B5dfbHsshDB/raXkd/j/DhV/d
Quo3p7FDOnNyhLotK4nIg5mUqPb2D63ayyZ4my2W5G3ZP299nVcDFBYAzw9at//adn4wK1obuPWr
MLqUFQj7bMKTmywURvAlBUKUm7LFzVEkeOqnwZMHUG9yiB+QYUMfR7odS6fvY7/oU3wAz5OpTqjE
7sOiUf4B/G/zcrBjhKfC4WrHYD1eN8cKS6qI1HFPSRnLsCIpCErjrqiKt0DVsHlup6NQLoiPdaSz
Ytx+VlunXtTFTlX+Ai6HO6XFNBkqmIZAwzJN4xkIaOaS+rlC5hKxbt7jHy5GitvQPw8MN2rh76sS
bq+YW96LSX2jqNUH4VTBDaNrdXGheDrSbWNPoukTpwNFhoZGIuwA3ng+P3e9YTtnVSFy6hDoBOWG
XCDa0ZufNmPxACPCvfGj88SCfxT8oQrf36Rg99HqjDThb2vorUZ6lec5/6LFjVKEj2V119/sNt5q
TcrLJgOE34zj1daY77Y+Cm1shHoowhJsnbkNMbH6UYLX+ke33k9c3+xriA0Sv3NPUdeHuVqZl6u6
5XutK1iJePrZNuYy6TaFcuGJ1OLudSu9/SJhehJW9aGnTgp3OP4yRVgrNpFWabhhXEL06kEa9u1b
K2LiQ6Cimi7tw+qhNuGpbRRcZ6QVu7ob8hYmbXMxHmwpc2RvPWi/+wVp5c1u28H49V+36Z1pMe2X
HrwjJvQkk3+9+/6ZZUjLxfvz+voQiPLkKz9pTUMA4shm127mRAL943DnhoP+IXnx3LQcXm131KOl
Y9qCgufNfEy3dT1MENC0kMkgyhU1VMCmYpiQEzpNfYHZE2lghOKmatwL9CZLhdiw6DFsLRQvw3Mv
BoGty/TZQRcQKL0bWvPJeHX1R7GnwQqxQDR3iNOAXyFCvuse5SMKTBFrTpBKJuE7KeyPRdrbrocU
ChqljNAlwwzz2PJiZ6fhUOn6ivtsT5j3Vnrlc6FdjH/sb2YtB1lVfnCJtT/vL5zTbPBN0qLcxAHF
ugkudQpXAdCX7rZ45Np3g02wQDw4S5VhoP7PeHXqA5qGriMupjIvRHkbIp8kKhy/ViQIgCibE0pP
Ae9O9dy8R2R+0eVuJc4HqYsnpMYmMzoZyBnj0a8tHJ1Ayab1B0zEYJkhH41p0s1HjtfQ8n436yBv
SpNjHZY6CJEKV/avlh6+Y9QNZ3Yuiocfop+b7O5+PTCBhsWX+5lYLFTZAsMrjhHQYhGyVBNmu26C
qwiFjzgSu+NuDjEJCOwhdDgj+sVr3x0Pj5vqBYIzhfdGA4pYWUG+QkUTxaZrQ0xwXkN+z48Ml73L
kCICHXF71YhaOWq/WXfRJkPECapvRGB1wDv8dB7JzpGTRDFgydhCVtFuQ9zB/iRFlFM29+SwrEuG
5juf3OpqGWbHqereiJ7NqRfBKVrL79XKSwh70F0zAdWbI6w6qwDPbyPbCekEZ7MOu5bYCVAA1alj
HfjGzi7fVV3oQb3jA1O2ARhqwJMwGtFvD9K6e/xwFiJSag+N3Yl6sMfFToPPwxFTDYLlmiPmsVc7
cNygDX0qEcCLdg7pqdXwFTokAnxBsqGNEsz8D0oXV4oIr9jKeYjdlVmEZrUfbYjlsjT+XjhEgvYZ
XmDrkjfCsTffRo9QlQ0HRijfiRpSoRWJ8AqF6jw19h+S4nvchBAI4jFjMqOrhDtXdZ677rsYxw+5
RQ988xLOwZxHx9Ka/pmV7qeumlcV4RH7doBn3VjMacTwLuC9iJorc9UBCl30+Io3exz9oUvVgFtU
jrzJPDUimqctzEFoOkOiF6Edb9s6ZitCuZ1ttfEwiVs0istalUf8cO+bb9Qd461iVZLPqGvMLixw
1QR0+ZNQD0JNFvFs6+ix1uLUqvZLm35f9mUy34c0iXxazN4YVzD3FhS3hHDgDQkTJ6A8qXbUr3LC
C53Kg9qis/WbM2nQL639PCFNr8Yj4SzBLjRGUsKxnwFSNxYfnFhHB9JDC6hvutZIKZzb5a3xUPDw
E95naAVsaTlLhauTmNDfEb5dBsDk7mjAYxq7qxXyd9WQo1JAjJMbIfhrSKPwuRuA+/DKprKEfJSv
F1H/RS1Nh6U5ud6Q1wIHIiqTRsnYKozB45umETBU5+qgdx9wRJZ5jjtPHUT04daPnoPosQq5TjXI
miVEb0t5WINft+QgPid+9d5FL5XXxzXpUgzReSQODM4tuvXiUHdn4iJPDlUMBDbN8HfDZdMNRTYA
ky37MK4DBNMB7K1llHkAStwhCeYoGwvAhMjOWULA3WWCDMS0bZqkDWDT5iDksVYsUYbnLrsyRAFs
Y0rK7qIIcNdW/CG0Msb818HM2P+rmhn1BUwH4n9rDiidr799VMQr/bHjKzq578q1yYYqxEC0cifH
QUCh/7N6BYQe+g0riF3XPYxB/Q0i9p4gDdV4c7J0qBGBftaBvvqGHYBNf5aVGSEwoTnx8ZO5E0yQ
PHc3LvWuDiCaNzVCt3X4EtRmb5T+rltIMWqypyUDWemeb053zbp8jJEbA9yFUhaoHNPfFQiSTfEV
1fXBk+pCffdbN9GrL85seNq8CxCyTOjwvXIGnFXenRWe8zyPbjwv4zPYkLEr3Tfcl4+qh6irdX5m
0796K4DOLvhvQOeHMrR9cUhUx8kiglNdGlIDdxkTDIcPbh3cmLPi5EETgzUFrE2mOumlTUpgcA3K
5NDTdHI/Cg9JUFQiSaqPOxYeV5c8qZEkTAxPYuryQX+Tfsp64eHJwUvmRwl8vTiGqBBpDzOmemh+
VgZQE/RziVvNx2fhvSFTEsEVIsMlg6seaD9KdT8t6B96/9DxGuO6eQGJNOtYtJf4vEfBkwn2KAR8
bUk+KN5stCHxs2ng1V3iCanLSEjSY8Kv1XygHpI3scsBRIr39SNgqjTMb9XopV3d/ytgawjwPr47
83vQ/6JxOUUYUVZ22LY1A2HZIc6TLIebX+KiaDIf33A7hafOGWJjosOAOCvgveE9avM2YfswLSb2
PHKonfARauIdwht2pJiceNLdHz7zU1uJ40z/wRosVV24rxrEamn3bURUVaN50iHcJZF2HHf9BodR
Wj8sKxK7lPyChYiOAfd+SJ/eSoiBd57b3iaJLVk47hnWy4hMMUMqZki8kbS7cwuajTP91siErHUH
imH5NCyozFWQC04uxpo6nj3gxyjuB1f+Ds3yN3MsidyknjbsqNwtNnWBLhZ+gx1gKoj0DeYH9Pk4
PWH3X0O2DHAfaOU/LkUQqvugSg27grOpv4bwv1p/8CIElK12s38dGz9WW3Ub+9eSdnhhBp8aHrml
uxD0BIpn1Hpsb6yCK1qbiujTg31XPYhLhIsehEn8Qvq4DcG1qH65C1Nr7pywMMY1jqqLe8SvHqbt
3XPT1hYvjuaZZDljE6o87DEdv4838VRuZ88UL03f/ZqiROrLhP5bnokYwngg6qdwph3SB5KuhTe0
eLU+Pi//F+1h7AMuDovlkSiOn9HJw+0jxLJYqB/XYXGJHHqhYcxYjLFY/GM3AN+S4roNZIc+FQhQ
uQG2/VDWRwvn4W9r4OTg4u6AQD56Kthj0UBnfOfuN0Eqt/4BUwWZbj4EbZuPMDVq42jB/GJin14G
gVmpGlIX4ZKjgphYggpyDCVc3EL2n4YB2ozgMN3KnUW/Inw3w22M+MogL3oTw4cc5LorR8wYxts+
7FLItzMJJzZVF9fBM0cPTm1O8BnY+b3DLc4nhW8L7iPBXrsFZvebV9LTVM77lpFDGyBIsbxu0sHn
/m2bFxdOuR1rE4rN/cbbU0VJ4lY9kl8HPCdY4JVLjDv3GQUmm0M/L5ibrYBXw9GcozLCoIXOVGK9
MVenEVKGFeI3ADAHbmXey3v2Nt6dwaCiU2ADCQvlpe8/OF4ElByNgeJcYaEPwkv3aMvgcWjwDrmI
mX1fy3ZH+n8Dtv5mqhAT5yRre9sAjWDDt9PLPdPuE1x/3PxPuvvn9kdLX8NqyCT141nBFGM89HNw
VXB7nEZsyKJ/CJbYsehWoqsZJuQiBs8BCja/zws2wrGP8o2UJ6ucWDUf0Ewl3Sgz2HqmoFjCbfAH
kH6+LfKCP05XxWOyAYie3Iup70FEHnolg3WVHhCQDFSGffgQxGOTgXUENgQ2oV55nl30SV7xonmY
G+CRHpTDiJfbuWinB/5gqjfq/2vxH8wLsdemH5zCQmAdDhLYcgRsh61R2g4saSA7xCILbwLrHYgK
Wd4TkS79ms0wgJsUT2YUmWb6cmeEmg5vFPV15utxCUvESLx1uPwjjaLgwZO83ymQLJoW8MIc/Sd1
sV/d9RNYPPwvAtzWd1fD6eTq8MsX24snyBN8pDDPQYyJZVOzq2fUDzt+RQYT4lDDAdLD7YvbrQJo
3JXYNZYDiheyWFX73Qs979q6xRc00l3rT3fs61hiU4G048yG+gTDNlTeNWPoiQBl7SJsgrxm3XcG
cUDYPOgwOkDGm8HSgMSz03+CRwl2kSm8dFwBgpfhzxxiHCk/7DKCVVNlY6lEEjp6X7fOq2qgtekQ
icvZHsm6KuiSSoBvb3jqV+QRaaCf8GzcAZzNysWeul7k7iiuLjfvfS+yBWTAWUU7rJhxjDqsVIMm
L234zdw+4cGcBhEuJ2SBJ65iQMiXh3GA/r9cn2Ga8YPp18mrOcwBFCMGrLsGrZjx1cg6hQvJnzt2
Ly3czhc/TFUDPAsuP6x0LkAEs0XCjXGLUoW5uhrVwUfMUyjqF5iCPNahf12a4YfPCP2Lomfmqc+m
7PN7l9bMIwqgm0u4BdohTO3qJwouE7tOzk+YQx7DkN8aAfIXTpOoyzULF2TG1oBBhRkfcKk8u2gU
hqndOUistK6XhfhvLhka3Vvkj68KXh3NABYyBeBa40Ze/ZzR9cRaPxlpgCvLfx5m/rb6WzZNCL0L
pj3oW4nRXqK6sY216x26+zFEpDk8dGNYX8QBnCdKAkfN/n7WxsAgK/PDEf+C6m8A8SN0AkywWwxL
kZmFaQ9QYFMYhDsB2sDgxKyHkDb4XpzpOpFBZrCYDHZbdEeMtg/pqO8twr5qXD59ThC7EWLsYUE1
H3VfYP3rBbib/AvMOeCdXaNxWlHrArVkLmy2dpIhn8HBLwL+y/rQkQWeMS59ax3Yd6jIu68JMQOj
RgnxTHkBagO+pSMbgi8wTdSD0+FAOwNQWVxPM/gp8OlAnrAYySnwYaJiggE2tHCnCsyYiha8Cb/A
7V7eD3ilor+Iuthm9AHD2QUbohIsyOai+gH54KgwCSNtDNkFpc60dpbzCneVyKVZEfZ17Admg959
NLFDPey7m+VxmeETwupnj0w49DA2QocLaHsqa5WsKLd5EXmAtaAcgTofPBtkzSat24uHwI38j3U1
ezzN11Wi83OxDNNQ/qW938VwmAOjp0B/gk3+HNvKPZhpZHsnUK/YbAU7oSfwuDoQNyiN8Ti8ne8Z
JM77p0l4yMNYLFBBXOpYLLOLNfyfB6wIpSYJwJjdhPrU1GbaaXK/hVWPj3XeQE+hj2cheKZH/0Ra
fqatcyhtyeLFdX9nqj+MAdK/kCxc3dyBJxUap/lAoJHdCazdZuQleQL9wVIj0n50Dd61QfYHSBFh
wbFXmTFU1Um5AkHilP5MU/jQre1Lyxc0oRvk22XGGhcrryClmuNqBASOJdqTXA1CAAeJwEf3MDI4
QStgbc2E1UJnAdNgCt1gIR/M+UTaEQwMx7tuLkBI1wP3SPAQw6Xj5hxAC8a+/p8IcHE3hSdgm1Dw
rO4Z0vewdiym+ZWVYd67hmNJXj6unDep6N0r3bAqmdd9JasG1267nzob63m7VTMsXiQWkti5JrhI
4jp0jgiQenVL/wajz6+1kPw1YIhFNy3PJ9j5aMaCBGCURluMygRHlyufWYXciboABxtZAXKaIXVf
AAKjl1tlKWLjI2Xe6Z9gU5daveEBuO/T4gdJwKGKdwt40ayBW4Lev8CapglwDv3gMyxt1hCGzY+6
9rqWCUweYyZVDiG+xZK3wOq0c29mRBfGAvOJl1jv1rHjfzMJT66RICEA4C/hGD+ItOhxPwh/+g9z
RCIVROpwezHReCgHe0Dg/ZXB2qcyYXVhK8sGEj7r0fuxrnttZp3jt0+6mb6FY38pw0qhBBrnsVm3
NuGhwu6LVj5so8Up6PxjGVQfDa0ekAb31aKZktp5NRB49/iFIKP4q6W94BNEx1QbEOvg5NWv22vf
y11otk+/wLrUacwTm8KzVy5XBt4KQyepgIIv8n5tgaw8LOsjnHIeAkeg09dpr+VOc3GaA3ZkS79D
wCVQ7iAhbn+hfEnsrPZt1Z3UMl3C2t3LYTnSxU9shU0KCeVza8cXIQjQ6uLL2SwMRzQmicg078Om
Dq4mH1MfPDYbzsLgR3uO37NA9pyvvXcbFXlhh/eWltls/2FHnzWTl08egprBPEDJOtAAlpNmO7uN
ibcIgZjFitGQmXxx1mdbswMsnk/g3H66znZRIPrAUbXCuDDAXK1CbzRaZKeCJG2cp7V0bh2CZodS
voC05+9coh8kRgmO1Vdbkv94BZciVUoohMy1WJpD10JEZ/xmZ3nxPjjmpeeYjyLpncOZPo8Nls4t
4lw5gVmlw/zLxslz3fhRPJMN7T8EktEkEdm4vYDidy1pe3JUcaDUOYh5uW1KHivwk5B3u/2n2hag
Th8qzHjti6m4hKTS9HGF6ieL8I6bqE+nJ+B9N+M/iP/hpG7J0QiQwRvv39bAjQvL2TfQFHLutV9T
wcKYzcOZUi8tKnmh8GNMvVX8uZv/EqEG4dazLZax7cs4KWwFkcR7iGCNsQ0sg202PGiD/rgZOFNb
sn2iCY+py1BIJMKF+u4kl+Bi+hmsjBEkFtJsbzWCZ9s1PBV2fqqBlDnqTJnBNgerKDXnYniL1k8s
7Km37BAYxCq0L2VxWjlc55Y2hoc0vt7isNXoyyZ+4CRMo8Ycqwahd3wBtwY53lNN8Afrrt7K1O3d
eEODYSYbz8AwCL3er9+2xyQgLo71Tx0UhHfihwb9yFX2VboKQuXx7Ibhk+Oz41JF4NEscdgA529w
Nn0cMBngBXLMBUWIjXPfD0+TZjmIWVhILykEtSddkg/TVRnp0GRN7ORE8gLLpxfqbDfWsxWx8/Jv
3uoPzYpnjBPIHrQCpt2yTcSgwKZiqLkj2AALIndICXbrhi7K3re5BSgqbgUR5wh3b7eSuBud9hX4
J4YFWJ0krls+mBb3hOO9+YP4DfvgDB+cbMXiMxbVVibB5IHeDkErw6w9Vbh3PX3W2CsBdg13tcJq
A0Drg5JrMrrY06NNjRkv0jKYMqTcX0hRlXkNIHdyt9faMXsu5BhTb/ro1+VWlE3GwvUYect3x9gv
1E1Bru5tTYh9yWSxsal9jWIfeI9lMcCeakJkgg8aQrx29sGB7+3OBRJwspN8jRi5Cg7wzl0uusBG
q/Pmj4EydG61OAbhumeBew0t+y3ue7QpcJq44vqxVHaN5w3cxoK4GTQg9zbMD4GeeyahAh4ifsF/
otJ/8TSElxbvQeyoUBhCSe5JAAcLxwZpqPMGHbGD+WO15X3rvH0Dlq+x/YwQu04vtF6Byc+Oro9l
q9kulF2dT+j99zygD1j0fnt2AhxQOYlfd8daYrle9RLEaHC02qrNnPoVYqC4mHW2NOYWiTtlZjHB
E0Jjc13aV88ZwWqsLA69fsM66DRNOLkmOq+GAXvGQNo65fMaiiPhA3bLDqZlCqCrDsuf/p5qMqx3
0+UitZ7G+2f6o4IDWFmjQ/A6TKta1kkLpBcOoPgGPWjbXVxetQMXQDsWu7YP/zPaOc6gXqI/jsDz
w7/oqfNcU/TQy8gBb8l3IPapV1HQhkUHkAHe8US+T2EndkUEwzgyzI+08zE8FVHu+JLHIR9Sx+kz
5kxT3FQoJZ5OjNdgVGzJGynvpl2jQDAEoowbmLj3v2KuHloLuJWX7GmkUV4x/lKKKUfHA9KiupBF
5gidrxPTTZjbcdg6d90vpr8Ksr1SRR+QlXSLVvqwsRq3hn4NZrP3qujRYHzDSvDaFUAQQz4ljjek
S1BeO7okDoYHASOVOVggGIALG7iqVIBdB0tAQlWOkNoYcMVH1y5JYNv7bZUilOuoiZNt0ntk9ySf
kmVF0x8mJc8B9CUBQuYwUILLi4/8pyuqo++rJwH7f7GFC+TG4QMAvZO7gk4ethSrbIFv3Z/XrC82
0JeXK6zohoRP/A/Kzcsy4Rae2rnFGt/8Z1l36KuGZMAtX7cZKXlBxT48jbIL3JkXTRE7d3AxCtWj
X3lOqrgIMFWCozQOzkd3v+JRz27VJK7t4jWgNyvwXJBhALQRC4p2HTUWgxgW+sG+j1NzCLB7cUYY
S5hhzDcT4ANW5OgLefX9EY5y2G+5U07K/rf2yEe94P+/8+tZDeC9RT0mxcFEHK2kNjjRq07rOXoY
kUDr4UuKZ1dQ0K+c8+bR/9RYw+fOdwcAAuKvxu6orcWla/qfhmM95YzhlaxIlL3jGsorXwK3vnVV
zUF19DsoDIq8D6Zz6HbXEO/DR4uQoAwnQ6AeWsSWD5qf1Ti9hx1eTeOfRelnjWG/fk/+09i+K5RO
oM5Y+OPT2VAEJOT6Vdd8bU516VH4Qal58TGIp/j3ftvVnjGm7TGCJTSSTy6yZYNW5Vvg4yIXGceP
bw1c+MCajwwYIj4/KFSHQIAcICvQp1QJqpF+uxvtePV0YGHz6AlEQjgm2xqsiRWC5aoCW1gBpiea
3Fo9BNYeeGNv7mByOrNMe/YKQz+YupZZyZwENFeA7xJYZ1n1OxuGhyZUadfC4oB3YHuq+VjCepCO
094W7OYwc6KM/YBoAgi3btqk6LccONM+KvozqijA5IYCxw06tKrGXjtZnT3WHV1HPP+Ps/NabpTp
1vAVUUUOp5IQis5pfELZM2NyTg1Xvx/myL+2JVV9py4XCOhevcIbBpuscaqaZW7RdB8nG85L5C87
etk7kJFzB6cHZ1OJg+THlWdrEvDoGRxSI7OehWC27ckaFyHcAHlQ12GUwTXQ3ntJ22Y2w4gWwnIL
+Ji8zU1K0MZtv5Yi7WWIULcLpaMxmIivgkdpsoBDrcpgVNs1M8lRZXiXIR4q8kgsG1G818mwNp3+
kEZIzOh5QuOH/3bA1SZ6w/hFxtdyFF8znKGUGPgY1XscJLtWN5aiiY7JaO16/GsbpX3zp/qhGyNP
yhXPikEN5sPaaLL31reIgH13CKE4CoBE2MAs+lGsJDE9ZWPgsdJNwDHEGKCz4DNo1Q67tDOZ/td7
xQbOYDxPArRMPLQrp8pvtSRyaLooOznvdoGZ3vQKqkI0ZwZDgtMhFhFuLUvFmdaN1aqLwQ9IgdSP
hm5YqY4euEh3YMa1mnTgMw1wvy6TV2GePvC4GbM4Xpop2x8ZA4zEkW4xn9skbKy8flHq7JaZYb8y
5emFSnxd+lDM6Ow2ef5oZmIbjv5eGHRTfbHt7XlwbByhcdyUrXNoqmIh5ppXMdxaxK/TqG4cpdrX
kQ36A2icWbkB878+Sm7S5k9j0NTqEADjqKkyAnTtppV/gBa8yqXAo1mxCixMNWeblHiOYgo7PTRD
YJFdDibRQg46owK2JLdIZ8MVsNlCQ07Flm7SqqcSAeihgRUd5X5Ho4FzH+hBOCztNFzZVU0+XFHj
VatKG/gkTynjp8pOl4bMn3ubo2vcQk9eOVB9+rkmglQTOcFrVPvUGrVXJO9ZEn06mXMrCrtbBJ2/
rBlnmZrx1NnWh1EFf/UmZlgb4KhTulNVomyibGE+oSuabY0UGKv0BLjqs0vlQ2oMay1SD23GSEtJ
n62BPllHypKbxV4Ohucq4gwp1GQvtaULxWmZE1P86a9sZ/djZC/bfHwIMwu2AAYmJRMZv36alNEF
6MO0GPnRgSQpRdu57KNt1nPiVlCsHGcTDJDWRL3tA/XJz35FtGErbfwrEoTrVJ/KEgpvN6br1kGM
1E8qniCvmI9LXmqktzaYzIoGcppZ3hj167gVbiopt3XNNkB+mB66vVbT6atFkHwpOW3uMiUHSgG2
jyRB2PN3RMIxdRCjzkEDNaAY226jJfVRYjwxUAvN4+tS7Z+q3HL7ykIN77eflrssHDZRmr41BcBY
9CKXUvuRlDOoQOY0xVgnJZaojhe3Gi2TZlnT+A2DeFmPkL+AGRPuF5karkaHLkuf/poM62h10orW
nSuGEcjiPOOMfgcqvVOhwXEoJrq59R0+Wp5t4GRfGduEV47kMfUjcFqmmiFj2aqzD/UMOe7QOy5K
40mbJ/YVGgu9ZOxr07wrNXkXhYlnVfZRkv6CM19YZBh+a38GLZLgUrPXMhvFp5gYQxmRwxvqB8Zx
6ULTy/tYEfcg5xdqTmhvfxvMg+KinRZKgvVpiiOsIp618XEI7GhhDSj0+NK4t4raNf3gfRrHG2Gn
lGzkcSxOqx8WSk3Df6ToKM1FXNNKJnmvRLkEK7mOU2Ul9AmWX7GW1PDglIIACFIp8R036iT6xek2
b1AiQ36gGoa7DO+isPB3XTZ6IU8y2Cb9YpORbqnufc0IViMHQW1kFqlXwfWmtTzOFAX6sgsoReBV
nNskRozRiqv1EEIZzY19R8uhKTr66U0Otr5Z+5b9PuV4zKD4teFItxadhNoEqOylEcT0NGM+EDLB
U/wrduR3YJ4mDbfU8bemyeMZya/c/mo6ZUO37w0G77ZVlVcQ1KvIYQys9DdOAZiWCh8kyktYNdu0
r/ZppN1VTtlD18pXkxXdN7GoISmk7giupNXq54hTjj4NXCrR3jGtc8Na2gUjND49dNvuVREjs+tw
1UjNQMNB/2qUcWXk5HtTukvBj6InshtS9VWM1suU+AssMFHIS1ybHULKSsOImbNe3KeNvbMdFKSg
U5KOg8cAHsCX34dyfJfWrZsnHKKCxj9F+s2QZWtdVNvQCrbqbNhkVfEBeNkyS4eHqW7peWS7QoV3
1FdbfH03cacscyWaDdaShd75O1OR3LhRu2UZdMznAkZiEIyGvOJdKuZnHShPs994ZTpPgRZ+jGHG
SCda1yQWlqaAA7XW1iS2EvRB1ZK2OUQ0lclROymUAjRYmTPujVrtF62V3yPwvDALlLL0eqkPGvRL
fKoSWrt299EkNnpkdBJTwe5KiGrUgJURLeV7vwS4ITpuVGyrFkPYdLilfGRmgG3VRF0g9H1jI8Hi
F/qhMpt7xer21G8Hw/K9CY0WXQfYmDBayjMvphkaSdbSkvpbSzA+jnpugE65DeJJtXZhgwJ8yA7E
Vi+L+F9DZ94CfW1IjxODrMqegOuAcc21YV2Vsls6JSCVMr9hb++qrMpcNQlfR41GH4LSct4Autce
RkB3IIHEQ63TGQxKye3sfG+EI3NNs1+OfXFrt2F2C4BpmyA0E1amJ1XlHdC+G/gMX1LcfFSxnrN9
RmafWXWI5eRGl2zDy+rs6JvJY65VX2oDscnI9p2qH8FGkTSF4109qjs4wBars1g5WvQg+fV2rBRA
HsawJ2NYlab1t5XUAohcToeZ/CMDGLMopuZZSuxdNnZvQATDRRPYoG3G6CaVx2UvMcSg4fgUyYoy
j4DfaLmtw1He1pN5zMbepa3PsWv4AJipAtQi+ChQH9GNGJU9GagxpCGdZmwDTKWEJad00lcPDsdS
RLpKJuNvV0mHLI0/u157VpvwWYV6sZCqBgYOqJSoTdA+L618nXeQa+OwuEuq4Bbkg9hkuvKlJePf
UpKf1F5ZRzCTMygR0jC+N2l0Nyn2eqLzx5ek650XqwTE7iIxLLCQ0OmkAZAbXlTHfoD7bFL7K8k6
GKqHPKUYL4rxJRiaG0AsMr2v8AXjzWeSXiTnCYxGF0LqpOcfdmB5CrHDj95rhcokcy5FW2tnzamw
or50U7Oif/GU0wlRyXzLBHakpL6Mvj7t+5lRW8pASIPhoWpb2FPaE/EpWIQQmOccWZOnjZEAFJBV
OvkpELaaYCL55kGb7CVt15XTIbo+jtpSa0Za4uEyAOAlM1zIFJzlUwCyVf+OKGx/wA98JeXpuoOz
iOtb7BmdfAx94rfjd7d9qO6nbCYihNQBpQnG2JQBSXYPkhCuD9ZGL8knJ3sCqT8W1NzFXT4XOSMq
pqyOcdk5MjMTZ3ic/OYpjJVlQ7PHLS1AmHjmrawRpFE9ZGwKxTMkI1vF0JQW1Sg2QooRWEtv5b70
AJzHv5Wg+M3ADq13NbuHVU35E4AmGTdmY24wy7O2vax/glTHzztkzNWX5RokyIOl5n/aEQyiTONC
oGyss4maSV3HgeGsaklOMJ+LicYFe7LgqEO9kvmTHkn33fRhDAw9s5Sjt5OSx7rIHsNBApjdPk91
50qMBPsAeJbRE7SAekyB5CrgNSg6kzfHZ9hhdvGdE/dMOMf6Vbe1j95QNp0xbuCU3iuxuSwGzY3N
gUdxHmA5/BZDd0wdCny5GLZGbz0DWPjMWZMgc8DbT+Wbqmn7ui82uUxcSB1437p/LBod+hqseauu
X5LUPHQpqC470VBBTKRPiwZaQ/7Dlgfgm6jhw6By1NgZPsThhKJy/zKW/R7Hg9WYmNDBtI9J69w8
Qg9fxjEAORN13QR02eyUCNcaN1VO+0ZyGPaUVn+YUtowQX1fAFQMGmAhJdGIGHIjejoiM8QKfcZ8
JTcNmWFWfrVDhEmF6b9EQfShjwm0197LmV8umpoOUyq0A2kEbN/S2VeSA2rM6d8qqbUXg4kDlJ1E
O+jGmLnmlQu4/dkctFs1pX4BJNGUuefL/hb5QbRondBgmEHWq+iuyQjEYKC5TIJu34b241iaH7mc
/bF0nVmsnuOlbc/sMB2BgqjQ8GkWX34qHjVbSu8kZYC4LM3QB8bPQ6CCaW80V0oYyFnWaFHn1uly
muqEwznD4LErgOZjRlbUTyNWkCExbZG0NR1MPCskY12oublsSqBdOCTsypJDVK9pvjYjegVTSq9I
025jE2JSq37gCeJFo07XCRhzVwC+yHQGb05e0eXp4HiDQoMu1OA/oGHTOqOBSCbIvxTx1BjyrjVp
SNv1X7QGHxlYAg+MW09p5p49SQqMReCFMSFet6o7za5uyjj4XcTlMzoN+E+AAVjBKxLrMUAgzdHA
mU5p8ciah+xOa7WUK6Y6k/ZeCx1BbJoEU8wAyU8K0tTySY6ARqYSwJYw1A5QcEMGxDO2xxr/iL7G
+6KNP7MW0rPdQE/Qy/q9z3uTED18cgIZeKLJGq5liWeLBKDqUK/a0BpouDnvGSjYhaGqewjKz305
+3Hzno2RVn7H0+Gu8ZaY4GBLC+ab77w3oplxwzeKpUJWiQUFXHlLYNzFwjloaO85puHG4XBHu8qB
BSS+Ir94SSP/t2ia35AdxCrohoeu65ONpqEiJAD/Vl2118J2KfB6jxG+Mgpo5GZkvRi+uW9g6uXZ
S5WNvyZ1vIMt0qz0UiGEWwE1IrzEMpIZUAzM6fqb1NEPsANhO+TJWoI0GeUqPZek2Wd++juhJMsi
u1xNAgQkM797nL83vP1u1SbdALwN61UNvntD5ERkIz40dvuWDEgJh0W2N5DMzGzpkJTG2kq0g9PS
JFQVuDKCva12eKbbRlttQfnfJORYjCQ2uV9BW8s2ltTCkBLEHzxgBqe0l3EBo3Doih2wbuoX6y9l
0bGVJNhztBGGaD/QWGwi8EqJs++LfOPkLXDacS3HOi0hVTC5CBgbS/t4TvYSPX4P2HGO7JTo6tWH
kuMJBWYixcT4aUjFV4GTKcjVahnqGlrWObz+HINzK5aWZg4ufWYQt0EBYTMuyTkDjbdiZe40BPch
JVubmHvLsgFBOgZBph+WuhV6TQPqJVWdh7rsV0JQaWazygGf/9GKMzTdW3s9MI8F9xRliyFIGHeZ
O0ZZ3SqLwsc+y/OlCOyXQaBFr4ptHA+rumhfgj5cp/D0Nmka2Te6kq8gSHq0FZfpRJ5naKrp5TJm
BMVUH4xa2tt4MDilCaegMxZ6CFhTAPFcBA3HbifTbx85N8zudmilnd0N737Ej5ossFCO/Ij24EGM
0Z1VWZ8Tpz0XMEkUjI+4rna24T8PQrnRNbQyVHIem7JcpM069gG3d4zg9Up21TJ/aCmYpsF6ZHAA
KNx/YsZzH0s53eno2PkVKMvsPo7KfWYwXZLzW8NJ77okexTzeAtT2jWJ6o0oRyb7gIDg2e51m6Fg
Px/Jjb+lZwbtYhyOcUOvpZahg2rOWknLuyDsyLnCjRMDlFNU5Q728ZOcypCiCPTgvT1Ho8uFbkEO
Iw/ZJ3nc65VzkPUE/9CZLpCjxZEy2w18Uo/BBiA6NlGzMMl2TIe3L5L6y8+yQ6fXnigC4aoKYDyn
tbNFwcRvWU/1NuCMd6NSr9dKRAQpYxfXoY7RqjmIjTxJKRNVvj2xizALZwvZFTt2xi1TQmjkzBBH
hyNuslB5SeS5JxHCppB8qn/xZU/BTYdw/VK3xVozmsfWL/C9C6wVipabqZWg+JcgmUjLgYJKb5JQ
/9ZxjF4MsgDLoc/u1ChNHhg/05zMda8LAT3aNb0dKjh9EZm04mOdBdvkCvzuwgtEvLPL7K5m9iPb
5mY+xHW8d9qWtlCOFUBYuBZ9mtgCsaLrzlxII0KAwDEew37925w4DMFQMRcEgiqj6JqG+r2vy69p
QL1mjNYbOJ6danZrPZefHTvbUXRQfVRIm5kzVr0T8h7b2HiZyD2adFLxNwWXUzRJzGpAZIVWFq3E
bj3aPebEAwesJmgUS+n9wCzWzvSS0d2EGmoF/y+I8rderWUv6+Jfvgg+crhfq9qMdqkID/JgPMJN
utN1gMgpQP1IxF+GYS4sCA1LPQluUb81l3ES3WdEY32K760APYyi3qlx+lROpPhZRVt5gmqW94Zr
zGRKZThUMlQVtanfYxDwWoc0TmCCONakgDxPbll4pIeRObyruS1WNkU0sjoBZZRkIsYyd/NE1C9j
K7nnnP5VSM1bOAFHD2pXyqCitdXfnn6XYpGoxC3YUS5DP1Y5KCKfvVFodjcCzHCDskkdpgBYG1ol
skvG8ajXI+DI0NUUGoyaU1eAs8ffqQDpXdAWEKl27Cn+eqU+jib2J6UOdyFALyAvoQ/XvuClVwB/
gb7xS4NXUZSCQ2Uyt7aPsGdlMkPJx/C27cGMjbl6K7fzuZbBOqqd4IWgeO8DfTGZli1tCUZljkuk
3ISMoPyuX1qo3MIcCgHDgtd3dVSpVqTs6FToMnll/wzM/sHu9Bs8MnbtUMZLRnXAeqcXyZpeYYej
agqPLE9gxgNP1xzQfEP21ILNcctqov8jfyQqbOc23o11g6FXcuhTVJQn44+Ao1zqJoAiRDd6SG4R
5C2LcWNiN9BlyAxID0AFN9pzGcS3mZKvp2Z897X+CT+rT6Fnv2OOg9Bp/1Dwek5PXwKhJGNjAV6V
GwMeaPLURdOurlO3aCSw7xi6Wy1LD9JnEG7o2Mw0Skbg4AKMkc5SH/vHuFYx6KQTBC0/WKRG2Hnd
UAPyKgZ87ozVGHWvdQLLPsHOzdUibU5vQciSuroKILEpgYpRQkdchImIQX5Zb5OA2jQ6wdtQJQeK
Ay83fJQri3sULL2icX7LVAsL1Yo90jYQuFO7qeP0US5RzgxNZjc6H83OplunrMRC6ZANMbP4nT73
DlT0ba2zQJjg7iLkvMdB7BwG1wtTbW5qJJ3rwFmS6W1s6EUdqvlT2NYbDbnRhSWKeR+89iqGP7Hh
RTpUSsUUS8UQSJnk7yCKdk0N2XHqHzrZtB9RF7krBvGRivxYD79zhFKg93/FVfDCfPBlFndpp/5t
aOo/Zinj8ch4QSaTA6SXgkO3UX8iaiyqHmc2NSsee6D7VSVWgsLWMrJNUijyAp3HPVIEtzGAk4mZ
vg67HQobuMd63Hd9lzDWU6GgN0+mri6C0r5pjBJeq+aZiGlRHWXvlqVxuMW/rKhO15f1284pNP/7
+zf1NrWtfHjyao5LKXTfr/E5XEnLZCte/E8gRVeE7pRzGnEnwqnOpFmOEeFt0a+LG2hAXrCttvnu
ugr/GYHTfzf+9hhCrUIGP0jp9aG+CMng0Z/Drv7vlbc0y1X+IGN56iVtmNjl5EMbbyLZU3fGOgJb
C5bKZXOp62CZrHIPOOPlm53RUDz1lJYYYimZaLJNNMV/aW8xARjrK4K5Z17TqZ10ljCCDUe0+tLm
Ka28LmWQwXD28g8/d/FZfvDbN7CtQq9zg2+g9WQkFjIdCAWJKxc/t4Tk+a7fro5o5ShJLfqMgUJy
UI7NamiTp8aJkN7qEF+gAo7K5yQv9mHhXBFOVM890olyoqP3uSza2ZInGLykKdzcsTAfhQoyzod7
j3c8U/PoXmgDZm8cx3ns7BtL9caWyYpJSdubzJ3Hbp+Jbjl3yqGkwlLSF4FqkLNw+hnFk5T7zz38
oNXl73D2Vc2r+Nur8hEMLSYVkzuxDh50N9g16/6Fucuqu/YxzihKyur/3gGpuCDtLRQl5ftxVx+m
VfZvUwTHFo0oYCALzZU3aDxcMQRUzu2Jk/hhopaBI4uRb8Qbk/niq942HsjK8Q8dzWmJlhXWt9qv
y6/v3Dc/EWOVmAZRLXMvS7lT5X1mPujl6+VL//wY6qmvdWErjqXIXHrCaZKzel8xX7p8aeXnEKWe
OlvXgWwnskpNbpdL2K8QpNbZs4CW0C38RbBM7/NnTbvy/X9+RapzIsdaQidE3MbMYYu0Cw3YTUOB
NJAwXnmWeRn9/3CLqtr/Li9g9HkpAt6TIyP2ECBVnLU3RdscevTioMwrj9VkeWBPOCMhbaWOdJeA
sL12+3Ov8iTUhAq2o9HErg+32Y22mmWhdYxjlH8uvNfPrDNnL+SF/31MFXADNJqo2MDIgeoZeUUP
MN0Mww0GhkfgHKsGpSGlNI5TJ4BVst2c8vPyO/5Ze1Z1TmLEkCmtL0rujfBGor92pBi4w/VgH6zs
cPkWPwcJ9f85YycJHR0Sm81kUaFXnas0d0o1A3cc7/IdftbsVU89sVVo0aUcO7yXnsa4094YBvIU
UaNtQURvFLsSS3WcHgwr7q9ts3NL/yQ6oI1VqpKs4sxigYGvC+MgIdEq9AiE52TuwzHeogl6b/XT
0ZT158ZCt3RKkfrMTX8ZJnAr9emKqPsZOy/11BVbEbENLzMpNi/hoaSDHS1nlW3oFC6xEYpfv6Rx
Bq0d6tIiX14L/mc+66lFNmQ2uzZlI94oAPmkZJmHt0N+j9PS8vJHPbMy7ZPgMpaBJJpkwouhQbir
q9Dd6s37YPCfoUjsbaGKa+fkmTBjn4QZfeoSsh+TEaEXbHCM+TuC2FrK69ntdPisrkmTn4n69kk4
mUbbMSyTFzZADI4nr24G9/Kr+qfb/UOgtE8iiJ3oYqoinkD10IhbBbu4XXTraRGuVEjmPApKkSvm
l2bh9utxY1w7AM59o5PoITq9Gc2xJUDbkxcadArMmzy/ixqfEvT9ysOd+zzz37+lMVJnSK0fU5po
t5W8lV+SneNWyqr/iv7oh+zRebp8n3Pr+SS3wJ3G6mUZnoA8Fsfc9jdU8J4CWGQYorvLtzgX6U8d
b33L98tYreb6J9hA5X80mLNtW1dxay/+C/Lov93n1Pk2LhLMxlEV25jv1Kn1NnPpfL5a8D6eNBft
6SvPc+bzn5rcguGPIwld4Y3TemP4iL7xvoM0kJN6RPE1l2Dl3F1OAsGgyg4SfF2+MZ+HXb+K79Aa
vhWvs49o/hXejCtkicQC+aUrT3Vmn57a3KIozvA5BIM96vJKKbUvncbplS9z7tonMSAFHIphD87r
ivGQk8Ja0Z/Ln/zM6rXmG37bJLrZylKuzfV7pMICeVGazAXTo4bXvIXPHHjWyVaPOnK7UVDVVaDO
EPYoX4S6vvzbz72Ukw0+gd1jPiBjSjiiAKJAbVMZBly+9pmSQbVOtjV9xtK20jbZGIt+Nb7MpyKE
7r19i6AKZmDp32ueOsp8xR+CsHWaEtiCKVdKc4PeZ+ix/0CpoiUr6IP3FYJQWfdGXsKAPb0PJ/EL
Cdtrq+rcQ55axia9mudTrqeb9o3Jw0u4nN1WSzd9kdezoSOkz9Xl13lmFZyaxioaPeWwZ8f3af2n
VHOK7FIBrFBdqfDOXf9krwdpNemcxthm59Yh15zHSS93bUR5cfn3n1lq5slRX0VhlxUAijem5EaA
OQCTXbnymQ1ozk/0bQPaoZ+JsWUD5hksmeT30FZoJ2614vnyLz93dpgnO7w0Vb22Wxay7mnrZjk8
B3BfokO1tfdwB+Irj3HuBZ1scziPZlVWnFBB8JUZGzA+l3/+P++iH3bHqf2rWaNCjYTF/POzG2kh
H/Mt2ishslW4zoW36tZ6gCi31del63ggIDfxPluXnvLL/kQG06s+ne1/s4uFb/i/n8qRk9K2tZxF
HD7I4S7Xr3QMzhxUp2axfjg44J8pdEZrT/O6sl/L5GmKj5XSX9l+Z77OqWEseqRMHgvu0DmPiP5I
2e7y1zl33dkn7NviLYbG9/Ocj9MjLm/IGwc80eUrnynNjNMNbSDSVutcOY0PWfikSE/TcCimr1w6
NJYnqa+Xb3PuAU72tVIrqh/PD5CpYKH/IMX93657sqvlqalt5AL5+dN6zJ+D8MpS0dSfDwtjfpBv
b1zEODzCxE43TVu+VkV5j9sFmJgeJaDAZ9QTlN26koqbYXIeRCJ7ZQ2rIgqH3Wgl4Jh8/4UpVOwi
+YE+qMrwil46QqXgnsAu+DVVZxMeBUSrXQYsyeptFD6qe8mxj47iP9sSSgZ+nn1CZXnmwHUvvy1l
fi0/bHLjJHoYwh4Zv+P7I6rysdPLl1ZJf9szAL1UAB+rxdHyrT9Ww1BT6385mf5ER8JZNeC005nG
jzbYy5Wfcu4Fz3//9oLJVZBD0Alk9rNOUdR5kst8L9qq69l43vlz+TbqfLj/9MQnscSHDpZZ8wKB
JI78iIE2SJ2/Kimw4LSvnxkKeXYFBFbr3vB5SfG9geZaqxbzWGXPoO02txFsCmQv0eGXSRlkrQ6H
MzS/L//AM8eScZKUiLAOwBY06aZGTCRFDqNCwnxUn+H3LS/f4czWO/WozQuL8XDMkSql65KrGkF3
5crn0ppTW9pchEUzlUpGA3t0M7cAybAIX5u1g2kY0DOw55BNrwSqc49xEqj6UdcVP5MZ3hbop8u+
a4/1f4uu+klw8keTaxlUYzIzTlS+EKb+b6/+JDr5pp4aTozhHvyYh0YKXfLKK0XQmZ2sz6/p2/YB
fGgPjsZXlY19Of6ZaCWjZbW6/LvPpcr6SZwwtZD5cIf6/GxAn64KL/IMT1+jarmrriQc577nyf5X
UtS2TZ+NmcCCDJkwm2XpXf755y59suf7yg5UfT6F0y67CYZxmanR8fKlzxW7+sl+jRAxbJmpxBv7
PQFrsXUW+jJ/9LdoYepP2QHBkF/IAe6s7XTlQ5/LK0/9ZzN8J9IkZ5OhUuKhCeeZsA/of4WbZG1b
C/XaWHDeSD9EylP/WGGFUd41DAuUCTsV8WcCBpLpD3b5C+2BKwvrXwr3001OdjHCClGvduziHkze
djJt383M4rkdCcdKf6QOuy/N8Rl1ychtJQTenOq2HynvA8SqkGZOCDCNNgAksxGL9lG199sPFB2Q
TtXBENu0Vat8lSuoiVVGz6wDtpAsvBrjq07qYAqYmywYIB84bknLNXOizRSIQyAPnl13m6KT3gIV
LrAdo62JXiESoBIjzD5L/kImeikRL12aNHB9VhUKACsllCFGmiDdNf1oJBks3CFHn6V8DxN2T47F
R2FuS42pfaFB/kzfx/qaC+m5UdKpGy5yl0AvVaZ7wz3sQC9fh+tyP96JZbX9d4ZemQ+cCTWnNrhK
q7PgNYmZfXtvdH+UwjMZJV3ZT2eKcm3ew9/iGBwnVDwh5G0Q5KXltk6OeF9pS/iG9MGk9X+8y0k8
k2BN66YaFhuIl6qK8cxoaYDG0GA36SWPeucaJii5CoOntu8eZfyDrtz5zPn+L7/89nxg10yYnjME
1xuRiocEsUpX9p2CJrBnA0lf1x/mul7+Vx93VTsJfmoQDXEDaxYF75fE+Kzh3/rXBn7GHJx/2r4n
0a9XkYkbpyHZtFN10/kC02MzxeZN6kO3bgAHRxbcfiTJ2gAyjtMtEUBZQlvB39cudq2T/4oLY1cY
gJmSTEYnPE26RV2jFITlHuIf06+oGPDNyO4M3fisWhiKQal9arrYJhO46mI2ZtUdKM0FYt8I4UYS
yvai+J045d6HEGmN0UEukj/SWK+E343ryUIYTtc8vRIuEiTPJZLTjIWOMJJdE0mgbtSejQY556yC
gOwr/xFloaon51tahDLQ4ybZSDpmN/ofAwYyNMfLy+rMllRPPnKH/5tpBVaCbOEm7O5kuCjWf5wb
/cukv61Y6FNpqpYMMYc+tbDp6eDWan8jddrOcfvy7/95Vyin2UtaoFY1BgDkBweSW7IFBroZkQIT
WOhcvsNcGf//laqcZjBiKBITr7NiUwYaaI4wP6Lsfux11Px0B/rJBNPBqK90xc49zsm3Vou2L1HP
yDfYua/zunTDUv60ynLXA3O5/Dz/gvpPD3TyyUUPMDLIpXSjAnWvKnURq+IxyfLbAPKQWlUbXicU
2wNm9Qsf1vhoP/eD4yWmsyh86MJBhb1fbaO6dDRtxJf7aWeiQhKH0zoQ8DBpS2NvvrcQNjBmbQ41
8MxBh5qf7cK03/QSqPGBIFY2HjXiKnH0KyFyjvQ/PdhJTPGlajBGuyg2Uyq5lvRLtuIrq+znjEY5
zZwaC+eHiLxhg/DJUQRiWcRQ5NGlGRF1ja953p75/ad5k2EBNZQtGu9K81a2H1p85YufSTUV7SRX
Alamwp/DTDTQwJ2nMemKQOQ0wO+mEdBz5fCurHkaZ/4rsjGfI2YGYdze4uZw32OyjJep03mB7qzN
Bqjd5YV47nHnPfAtPDhIyBNLm2KjW8ay7zo8LK6UYWd20WmeURtIkI34ImJ6z4EIPLnuXiobHlMV
XHml5+4wP9O33x5Pduv481KzJAcaUORhtvUnjKppqVbwDy6/oHM3Ock1ejDmuq3Av5Om5LYCSIws
cXuXRfJG8+Xsyk1+PgCQqP/fJylZAPiJiGLTQzdTENl8ULX/hD1UThMIxcZyJulacqXIRqW59NAE
QOdWXMkm9fkn/rDf/zWgv30ENChFCt535ic2Xq/XN6VirJI63Nly7xX5sJfkcKXjUdVA09IrhFzx
CuthvhCuRtRkUSlB9OHNhiB8E6I1P/jG2u+QoDKsFfMbYNKx/6JVsbJw1OoBVsJs3oHokTXFL82Q
VQtawAxfYh8bQxOu9+D14bi2UF+s2/RooRlFOnobB3De4ranF+SjGgVK+PLqOLN91LkP++3p+94c
i2qQwRLBwk7hws68qsuXPtPrUtT5LPx27amvjJyuIz1LDNzNJepje+bXwQ4V7cobvMiVlr+R11Nc
dD/ZA3dT7F6+85nVqJ5EqkCEhtW22NE1WoNqlubaNV5CSFVdvvzPPWoECP/3uRrDjLvJKNN/+A9t
324Mj2fYxd7ly5/7JPNTfXttZhSWFXo+QKwsRJ9gto7D9HD50mfayIp6EnH+j7Pzao4cORPtX9mY
d2iRABJmY0cP5R297X5BsGngbcL/+nuK0l01a7rJXYUUihmRLBRcms+cIwbNj1DcFRvfNWGfDP1d
2zLcoGRcNWV9FjfOU2bDW2+DQ2GBcJP5HV3z547ZbLKWblcaptbO6L4mOo3U3cSKwqhuYDhdToO6
tHrEygJKsK6mvd1SyJrSauf1130ADJquLqf8MTU6fULe6+fn87tLdTK2aRostsGxeHhQLtjRvm6/
uFC/e4KOg8VP9wBGaZqZhlFs+kJfSKCOKS5lf/H5t/5NCIXesI+fDu+8DK0oSyme75cwP5batbNE
3LHOVvlcfJEy+N21OVnHlNOUtUowucTmsiatT+vEv/f8v1cV/XRxRke1XWVMxcYd2XFJ5VxNYXkn
+/RuEMkDeKCFmoqdVad3X1yv35zKeyHbTwfM6E6u05pGmXQLqgLVezbTphlta3NrVa/RDITJzL/+
93LW4n3989PR+qyz4l7hI6VVOVio0mvmYZWw9TCBI3x+Rr95vMTJCOI5iAbNgBFEeejmlUGXxw8k
XV88X+9v8y+mtPd0y09ngBtFGnpAfWNu0SEczoR+yZiytrJpTvfaaqyHuZVChcxoQMDJ4lTRcrSe
YshuGaC3vSDSFiQ4MNTWN/JVllxB1bIUVrume/j8Aryf6a++4vFW//QVrT6hadG3GaIj6swQeJ7R
OHhm1wlgm/JHVfivaaadl7bY5EZ7I3SxHFwIrGVKT04De8xadGr6YhT53d04GUW6RscFEvvFpuie
RL4ttQfZLT8/z+OM86vTPBlHQj/U4MIylqv8xQhv6gzFQXBdEWoYoAl9fozfLPDeg+Y/XUpvkH0O
mq/YCDhZ8jtmqI0M3lLVfTEf/WOF/6uzOBlKjKHLM5n1zBodiGO2R1SnOBHyrFYA7tDrPU22j4pV
JTcUy0ZBj0tBD2Xq97RDNukzZisIs7W37cD/TZARoTIoaJBwVCVRUTMYwRL4GRzA5BvWtWU5GAI+
LGlNqpx/NK7GljC4F46n0fVU6QCx+rVqYBe3Ig7nTVpXi7TX3mTvPoFDm02trm+N3IgXaTCemz3I
rTqjKX+SdUHVYefMsjq81QbzOpDuA50ZN9AazqwENVulDoYKvgVFeeN68d6U7AFTIS/pI8PhRPkq
yRjEfqP7AIB0V4oJLuSlFS6mc3Oic6Ozxh+xqZZWPq07WG50K8NNba1VWrJlctq1HUK/FEW8n2SB
vrG7hDKAXsTzdzzq666kE9wMN0Xw3jyNoj3t5oSkuJLOncfePUmjV9F7z0Vdz1y8QMIx0dMNnMAQ
EvettWtgPkg0cEiU0aGwC/RsxIAh/6R6toPE/drD9WyF+WpRpKiP4/6IGfYjY91SRsO8nT3DMrtx
G3EWD+VFAcJKb5OthdWXBtDqsWnoD2zs+1iUTPDNuZZognYVtvaRn5BLpv7NCfZ26O9ECHTGDtDT
kAnv8ELiy2hA0jhfxFN+N4eetlYJ6Bmq04g/9A3sbN8/a+KmQVTgrsN02lSZtwM6dFA4tDrtIhHa
Y+2kN//WC3faUqSE9OisZs3c2ddhd94KOWt7WIji7vPP/810p5+MjeCIOtiXvNA1nf/QqQ6urK4/
/+jfpEghNn8cdzWj0/1Rf1+Tx7d0Li+N/tZdqMWxSaEbZnjqdDX/aiX7u1H+tN8ntIIJ6hzzXLei
um2eroYtQTV2WjO16hcB/JpZsYqtmfvFcPubkVw/WVj5wlDdMDDcuhZAbPpYs+DJAe7x+cX7TVuX
0E/GQRV2DBgD+wpm0jPG3DMl6hspjUuzAItfDTQO12o4ww6YQXxM7lV7xFkYyxyrelFoS2WPl6Y2
bo6FwyBq8Id4iq51m676NPCdpe8AZkeH9RIH1kNthvEXC4Jfz0L0oH686bke2RDsSia4Bo5U1QAC
SyB8luoiSPy1gnD7+QXC5fDL+U4/7SZqUC/CEmZBHrWoxRMr3KeJiGZhIO+Fm+z7GmtMx6FVcmdH
QNPBeXczcA7kqEZzOwpGkRzX7KxV3tJttYvY72HpFHgBbV1/Rh8JfyENEV/5sDtbUehsszHW0+6v
TWDhp4F9gBNaNxUwuVKQixQd6OnA/DYN3nlPkyG0GRw3hgW4Jd511QBcVltE9nApverO1T1jJnXr
ew0mIerNcFlFDgOshmYTrBEfPdJR4AcBLGxt6YasXKxYbfVWrjQvWXA5LDCg/UMO9cCSNJTz7MOx
zcPLdPTfdKU/Bqq68IPhYlCRx+eOd/mQ8evuXW8bCy7XjUBrjM79jJL4GUZfiAR1fJP7zqbmt5Dy
pS+12+3pSf/eyxbekCu32tBcJSZw0XgYzk0DxVNodq+a3e2ariax0SdMXXl2Bg5AzctYXg2ta6De
Yk6GtQLH2NQBywwtisd45eg9jkc7+aFb0ToqxwvXx1XgafelT068r4ruMNAIPdNS7c7HfLIVBWY5
Q+2MRtvaI9GlqWvuS8/YuBmdFyC4vQCWHwoetwzBLtHo19drGRu3RmU9lmIEs1XfBI335o/teVyi
aAMX3NsORHSnnpahm7/6TWwsGhNpcKjRq57An44FMIbMa+iS1+5tXbymyli0Q4N5i0AdgH7y4Jgg
IClheBXI2D9/wH+91GJZ+PFFKh2WQlmUF5sBs5tsAZkQmlFRtvJs/4uY4G+yqPppk1xBzbfdTozQ
9UK8j5leeubfmmsxN2bWgwx20Rdr8F8PluQQP56M1dkxGG9SEt2ExTCngdt2Id36X4yWv5mhde94
3J/WpZgiQr2IK6r9N+2SRpm1NocasjPpuvw6vfi7O3IyV1LI12nEaItNpliV2jUwuyJG6UpgABws
vKrPb/xvT+Zk3rSymhaP4105tkrhili634I1L/i6Wcd3X1Uzv8c0/7rQZrT5eMmsIgzQwVPzYOtX
2WAgt3P2aECWykjOYUtdeaYD3tOYAZcpRDtP+ps4vvXVY9BfjFoz12HgFi782qlaJ/XAJjmGnOvO
2s7fhMZVGLzV1IUUWrnoULYaCMlRJ/KBcvX5Vfr1wgV788evX3utnciYeaZW/lsF+36mc+T3z/7P
5+G/gtfi8h9XQf39v/n356Ica6xnzcm//v2ifM1vmvr1tTl7Kv/7+Kf/86sf//DvZ9FzXajirTn9
rQ9/xOf/8/iLp+bpw79A8oqa8ap9rcfrV9WmzfsB+KbH3/zf/vA/Xt8/5XYsX//847locyzM169B
VOR//PNH25c//zgWl//nzx//z5+dP2X82fK5fXop6tM/eH1SzZ9/aI78G5RVy3MMaVpshI4V/f3r
+4888TfXkJ6hC93yXOoK+FFe1E345x/ibwQCTNYDNsxthz/kqQZje/yRJv+ms46lh9ZzPRA0HkGX
///dPtykf920/8jb7LKI8kb9+cfHMUYK13F0h/9xDF23Lf102dkVtT9WMZRrf0g6ZJl9vCr1bFqT
0/2qXug9rPyvl+d4LE83TanTu2GbHsScj0+hNWGjCi1YulSwtvuxa+TOQKXAzo3NaTlWhynEeeb1
4fVwxNC0tvNWDu63Agk9lpT+1kvTPQgdpCx+D5E4hDYL0W9EP6K+R1HyDGINpFsG5d3pa/8qdE0F
dsVIxEynqJiaVP01FulXkciPa7f3sxK6bbs0/XlCeH8p9PLtkHs1wibrdbmJRg8leCWh78WUIc6a
SWtepXLDL7Iif7lvrs4BXV2XpvQscZp8p1yiIpSec98a0KJTkcl5XyNDLQpUdj89zv98ZH5+RE6G
VilZdWFA0iWJOh5VsGYf79uYVnqILZMz9BOgg5EBsDIZp43qMvuAFhf5szNYm8FS7UOUAgVXTQ3y
pfDCJyOO4FB9/n1OLrh0pGkLm5P3DNuU9nvNyU/TF7zJCIWupi9q0xFbo1cd4g67+lZhm9i1ok0v
BtZ5X4ycJwf1pO3YPLbkSkyDrNxpHm3s9YlJGWOva/f261SLhjh8US3scExGlHUuSML0y7t8eun/
cVibrb1kiWozVny89A6AMxe/obEMbcwCVqfUsrWFuw+VUVGSIhVg/+6ti3WxzUoZrDzN0NbKS+iT
1hVi1f/TlT9+G8egPYULYFsu//34bUakDIkwcZh5plGsVVq2c6XcFwhf/daf/HVI0/nnRzxugH4a
Mt6P6OiGIQ2XQY/A0scjNprV9cR7xCJpx/7S8QJzBTX9iIL1tlZXaz+SvOp+sClhM1JP+v3nRz95
yf5xdGgIlm7zhtunq8rUITduNrF75Lg7ZMnhmG/xPPrGkkXHEH5xrr94xFwSPwzGnKnHrPDxXHXR
sQfISmdR+9V0UScALrOYgZE6jckoMny3xldP9a+eL5dD8orb0tb/0kEzJlEhp4w7qukierXkKHak
luKd1lrdcw7KbNN5WbVv+67e1r2R7h0I0cuqK9EImIH9VbGs9Ysr/uH7nKyzoDQUySRQl5CAnU0i
PxRFrCCk9UxIwyIsyPZSPhZhp7mBZrlryWX12bjsvYsy2ubjfd6uRfJYlvp55uYrOw+38Qg/3tPC
xyYArlYPy1yBtuDtSTTQZ2p6swaId+XTkN60x4AVLT6peLL0jfLhKeroM0U8L/zs2UZMWOXeWeFh
xDKBLoero92h65E+WU620cJuEaA+hRPGDlnsYDptOzjO2qSu7cJeQtZcV4na60LtA6t4DvUB/WA4
3iel/4QTdIuMo1uWtaHNZB1eQHx5GYYQY4luAPK3Gsk1gddXgJdb+uCzc8hwceruE/6PRRi+ZSxB
xylew15dN5Z/wZy/juNiJ7JiqzeANiuxttKrGEo36utlPECzdIC0ddkqcvTVUUTQhA8gBgG337Yl
piMApXmXQeNi75h3K+lPMwVy2q+KC57feVYkB9rtkYfTkVEY137gXhRxeiCQNR+HtFokabwnRT6H
tEeQmc0ukI8l9ve5VmfsB1mNIoOMJrwPEjvlSFdzHdT3vSkubd//HtTPOcKC4FUhW8bOcNUm5oVs
9AeNX+DEvrn4nedOSjtB0n5rTYGgdaRvPQDeKbXrz0cC8U5pOhmJXF4SByoN//lLqMYK86KPtCME
HRkuDuZNHmYvowJs3eJSlmWHgFl7iQHMODm+Wi9cN761iEILAn++TI3vgdXMI4xyJHUw0wIS5Ab0
3bXWBHu/CFdRd4sHoED92vP4U/y8awK8Sc0zACLbW8R9Oye6uSjCgz8cMPhkGKJKx1nWFcbSM9uJ
MVx8P26uTL3aa7UHFxu0YJQs7XzRl/f+sMEDB2debbsyWUtEyV3rrfTeeYuHnTEZd0FAXTT4kn3k
y2MuGTsJFpHXsRfPYOSY49z2tpPhc1BQ0Tl6i6L4Rk/KttVGoHLxooZdGiMFwDB0Af4EMZl1qPt0
NdLqUTtQPBBs4ceDGDoN/mGCrumArIutYslLv0vhpmU8b1B70Y3BHE1i+4VVNc0hZbMa+od28Jc9
z+y8DMmeBcWZPYCFC90KyL5/GTXGVaWnr5pXboZYW39+8z8OShA9Qfiw7AHnarPck6eFKGOiFSM6
C28xosCeW4XTXsfH10ePm3b7+aHMd9rGyXPmGcwAWAdNEtmnIUEoJG7Lk+1yq2yTkiahFujXgI+W
PevjHCpuso0IFLqRtvbx8BE7eu5958Y347s6ybVlqPkXhanJWSFBz/asQcvSvzKyhsetAiJytK+R
/IKIYN2GnbtMdZTwrcquyHysp7Rftybujzg1ro0eAiiQeH3Sr8F/MZgtx+q2DOyZSU1KhEWyt2YV
UlCVIGIWPAZiDkIemq+YZe6+pCxBGBqAlGrrVLsQoKAv9VnlpzelaK7j6tV0UN/CdIw3JUNvziSe
pJe1szL9XVzDPm6uJvvBSsS8ScqbaLQfi+zNR1WhmBp9t+aFASQos7NGaGeZJ1fo5iGVM8ZkIyNX
OAdRt/A8WNsxw3CmzRxbLdKxXfCSX9p5gyMg2MHtgm0PijVpKbcYfOKO8YKyivPIUzzr/ZlhNQg/
0GZN0YMWjI9GHmx8DFIFqqgpo7miaK4jpscxQD9NvuOZD+K7i/4KYfS1BZVnFWqJPus98YPA4UGl
4YEh9cZrYCzpFo0TrY3OtkInHkXTPJe9Pw+s4AZV7r097bV4A69Mm/v59BY22vdEvoh+G2YP+BLR
G42HooVo1ByaFnmXy/k0kigE7yRy0MioCVjElzKpvrNkW2FYXY5y3Bm+OtT+tsA2Fl5IrqV55+bN
eR4nCJHQDcDdh9y+jLV7qMVIhJ0lIOgHAo24nFo0DubQPE456YgaQikFg13p0qk+ScA8Dk+OBAvZ
gdCBKMMQo3y1iUivEo7M7LWdkzO02vu6ug0s8zACzx3D9DbyFRPdspEXk6edj2TZQjFulYvUsbTf
+cJdhKYtfYJmOYswtk0+a5SrsD6bnDcjvUWcu7askErUjLHY3iAoJZRe4V9qZ5PZbK3IOu8jfJJm
O69KbQZpisUkKtcYf+4UvMmI2Y+yskG7k+2wQNk4syhrKL16Tl35InW9TThZZKyO3ilwmyNaJz/Y
FnDaI6XtxPTAzmntq5c4ezySnlG+roT4TqHCipLbmVEa17LKr9pRnKUIMcPSo1aC+4yOrbVvpahW
g3GvGWJWVMgOLGMdeNdZqRZDUM2DVN/HJPoHrbhUlVrQ93mQCa5rCD2DsOdBmGxDaV8qHohJO0Nw
C9v4m2a/RG20Stxu2dtL1Xuzhki2aJF+GSb+qXDRBxLBYKpei+lblkKzC27r8Qyq+QwvN8h4dDaw
2Hopv2UO0eIIGJOGAoUVKZULvtWuyyaYuXZw40nYfRXGFW86t9GwmC2rjWO9EjYl7PYW1eGBzqND
qxBlKIEebqJAMnjYCyNLzk04pG5Iqw1Rr24wl21db1AFXPu65NbQKTOaRQAIWa5Zfu+wzT9qEiFv
hrw61pZdC5V/jBZ0yCIn0tjw4/4zBbFmzShfSQJsqBnhJkEF7vGJgxbDwKCQT1kEtcOjFZq4Odch
HkH+K2yN4U6a5V0s9EWZ1euyd3hw7WWo7AteyFeYlFt7CNap8nijeyrRVSm/A5xt5riMDjn3NhbO
3EKZMDjtDWoLEIJyuB2jcDXUxNctHPYVPR1MXu6U7dVUhYu816xFYqNqSCvvi8279XFXYZuWZPMC
jdMl6kKe45QphcrD7R34tsuqrmhEwySqgEm7AQrVTLV1viXZ7R7Ak+LMmPqWwZzBobRS95LdIGF7
xpPvBUaNhw5m+d7GBfpUguOde1pcswP3FasEECVQULNvhVAN1WdtSONMyyALddgy+mUoSV3iUtKX
ZqURVtLTQcw7QTlEfoTtosAeiNnrhNUx1t2mejnyUsAQsJJVmtr9w+TaBBH6NC4udcMrbnJN+oAf
eraFbRoNFOmGDg6EtH5lAKXptrIUmaDPJ+aTTmh53At6LAA8QlemKeQpW6ptcH4kRx1cE3fdRWDg
saPbJLyoTJL5OubDdRdjUO6FoACqcOUmcE1nlcojZj/whDG3m8i+gE3ULJrWsr4If5+Ucv7j63mW
IXV2j44kEfVx8zgQJoqcLmZrHujtvlUKmWUmp6UR1CgLcj/fxU6GFqpozOvWMMyFM5n4t5ruNQx1
oM5Taq8cqTnbgOwfQ2Vg7KbJgMNJmYCJH7Ptb1SGcPzzq/qL7b33r2/tnOZtS2dsiIey5YW54ZMV
k0fPAib5pw6HDQuXyIq3cRoqTBFJYLPtpvn5iz3+X7+CqwvT8mi8IU77F/Qh/s4gSZGRLbwYfYNK
rIbnNcDGF1g6ph0jvRKVmT7SZ6/WRkSrxudX4BjA+Ndyj9dTIIXSj5t+xzKJ+J5s+r20dDV7gCrt
DwhYmkZ3r0ML1wdWu3GmiTcUxP5caO5X3bS/OC6SGNcWjkVsyT4tFcRlZFkBYHEo04Z7Xrmy++5Y
LDjbgB7KSbnWrsR+M+8m2T/+n8/45yOfhrTQaFsaPbfOAo5asbUNjYThZItdhwNmbTcEO9k79OGz
6UTJwxeHPl7Nk6st0ZRZhiEs4t7v9QM/hQ6zQNN6G6zmEoAxIy71neVtanKhA4DgqBhQG24ovNsa
xXiR1jFBddKeGdZg9SMKq5k+NhdDpSB9Hvc31TyykzMTeXStu8vGF2s/LNZ+fQ7aHer2zg/xPma7
iaFsUCiGEnONZfXglsPKZo05hdOD6qyVFwGDl9re09RSE+O6H14A0BY04avIOPeycevF9kw3vfPR
Z1Bk/TMJdRAw5yJaSPoOi1Ber0LzTSJX8htv3xRq3bdYDaVYsYuKC9Rt1eRiccHrQlG87q7qSK4T
nLd6dbBrkNdRtkvq9uBEznd7sIhfi4fI8HZS4uXSEf61zs3nd+IEZfv+3P98J07jqWZLGHkMMp77
ylQ0rFjmsBm9o2jM0asX2wy8tRy0biFrhlKVDmpJuDG5+/xbnGzsji+fQy6PaDJbLU8/rYNPnMzO
UVLQpGRq6F5cEtlaaBgEVkv5xTz8ixM2yfnbBHEtMh+2c/wuPz16tmb2ZiccGqosVV+CLacejMn7
3aFl1LAE89zibptvxKXUsHPTwDHmnp2OX5W2HrMsH94By9ClYVo2cxjtRvpxwfDTFylSno2AWOeC
TIl5Fo9Nc69Smc86t8BnGsP8+Pwin9AsudXH141oseNAw3X4x48HTKfM8FkIG6xDe2OZNiXmQENP
Vn1Z+a8qrp2QzY2enIVxbKz9oEXBomtJZy0R6RaPerO0g7PaqajlyqZrQwpWkvWyNkkof/5FbYbb
v1wbk7USWTWDfAdB7pM8KQKPyimyNlgOZjpsqUixdHxnTeLhrm3zm2lMpxcW6y4wsDheFE4podpb
BfGxvkBkqkc9GrUinTpERdiM0NLXRc1u2cvvM8q7jjIxXz2o2ohRWJTpi9tWtGOGbQzrhUnq2Mo0
ZJ4/8zwzj9lemeYPuwmSW4hg/nOkJrlmZ2pcAyKZ7uI8EPu88KOc0pYCIqtX8GBFY9A/JEEW7UxM
0Q+EksWqd1z92DbfF89a2dPk20aWVdMyY5pYrZuaka3pAyxcUsQ1nXVlTo1lSYpNMvO9wF0DddEF
YtoHGiVWY9z758ovxQ9LaclyVGb85JaudWfEcrxuSqRio+Xiooqr2rseTYuKIt3Pl1VgQr+xbLHt
omh4oITROow0WV0oYaEK8cNgaZuV+4a0zZvTXYELXs+5znOvz/2LpomKxxBo+FnNKH7o4YIv8gQT
qitcmDuWV1gzTR3rlTJlxLMYccpVEyE32aB5SQ4i751+NXF0fc4O1r2hQxj9R+kLPHCDrr9UqVnr
e0uWajkYeroKvDC98pF1nLeAXH4oKTFgtwlFyHmGEFZLqn2hsW9u04E3tHQUlm4zlAvOPzIXOH6K
8ErrDTWXDsaYZuuE1aTmaBVVmZzlbS2mhY60Iu+JNwh/+IZhq8MWh96hafwD2jT7iYxUYD4agRSW
t2TdSJA2izy/3+ZmWIU4+ArtJSx0FCBaXLRiYZZR8OyJtvyua7pGTTb8A0wdpS1fm3aqnurOtsDD
D9I/h5wW3ZspsNFZ7U4U6SaNxXPodd7G5rlZGDVS1EZXYo8HR1/WKZ3cadbqm0mZxhlwH22HFxf5
KauFZWhYwY6+mHCBJi852g7UkziKBkul1Syh6mgtK0S43WgGABWMbufbdnvldSU1E5VTP/qtIfah
40X0IGnKX8lJxlemQ9ywG58tiedpOwipf5cudVLZUEEac7pBsijsTbbAkcdptlHifGsNJVYBjKT9
4ATFzq4011xUrGipoNG6VW6kxjpG27FpraFZkartDyZlcdw+7C6tXbISSVkSTZGXfTdDapKjxg5e
lIcNT8EtTegib+Dyuj1Tatb2R3fW1KycaEwXTP1Hd3fW3sZD0V9GA5cjRbFxnyW+sae3FAZtiYkq
N1yCpGHdTrct6qsfgxa40OscK6UWjCVLsmgnc9yPMFXYVpT6RJmaIqrrUA6woQE2XiWjkV2nGc8Z
JmHhzBrNse70TpiP9ajcQ0Wdyg+VOChqEQGF9PxEJbUqdS1uO8UvoHzrits2QJSYOXZ7Z7IWOTiA
jHYpL8d10enquomIBVL9nY6XfV6IjZwq5zzEewV2HOXQjcWNPqCETQ6hmrIdbxUPsHWMf+l219yU
Y6MuUkP4S1AhExgvXHezMkyOFYWoUotZUYfa96420ovueHS7c9G5OB0VPAb6bx9N1SKMBkE1p2Y9
9EkcfCNx0p3lmj7KGYa3iuLYtt9NlZ19qyGdebPKlH138EPT3iMGzVhK9McewSZcCOpYVmmRZXMQ
0phSRJun+97RBIaSwCdsj+ZUUWHt+sV1knikKjw56N+AzpiHUHfzQ5hp8paSmWDbF1r+UhOfSOae
a06HghtzXaAYv/cTFF5B7qYJZjhMuzOnrPIfKaX53Gu/cFYYofptNQ0suSJdHgozIszSUH35o7Om
6JbKfeacQZVnlE+oy9pqxC4mQ0I+Q++6e0LS2lbPdWNf0ayOFt2f4GtGWS53Se+Xl4OTDxdOVbQA
qGyvn3s6tmY12cW9nZf4ZcqMPahsFlbr1dcqc2kMp9QiZ2JNg5UmWf3vKWIZc3yOZvTUW6bzvSLE
STUnOdYS3YxlvzmUTWLPCdp0jrRIrqdydAhZlvYQ4UD2p24W9LnNBGZO1jkJuObe5B9HEGa92JXo
o0GI8S1jOaWkRAj89ATfRv88xx00IJGS8fPoGBM5Xn8aDgTAGxMaQieCeZRQsDb3fEmAwI691cBd
uQGSWl3SbtBc0JI33StzpGGnoAKcTjjRX7Yu4O6ZwXqKq1VihLcDoTFOWiTrgrZD1hWJ5Ew/9jZM
blBtY3wQzOd01tWQ1NYJbQFEdjwX6n5luQc7KMQ8QTh96JrIXUdKOFfuJOpdUmHfY46TeH59+2UK
/e7acRk8u670dh6WdEybRnIX2gUuiyFPLlDX47RtipG4ajM88BqTlot9fdmaCXWynetujRZL15hP
1qOsy/La0GtMD1GXn/dWhGXNF9YxqBYY9y7nQ+mpzZWp69L63ioeeMNRbJ3DMmoJqQ/ECVPuwHLo
9bNBEaGS6ZONtSbA+9hX+aWlIxrtmGqxbdn2dWfhviEp0HsbtswrNwYMCmQ6ZTRvmJGS78dkHFGa
hSUFUxsEmWint2dlcTFZBtWk1w5+7fLeoDWi0w5mfKGbW3qdPHVJfFNPbw19qYZLIn/6+JJUN4O+
sqNF3u7zYFeS7PGzdh5oG8v6Vpp3gXqtSlSx0SwYL/z20kp3Wn5t+zhzxUGKZmFKNEE8pQGKq+k1
kc/FtK+cbRz+YKU479WwbStjjvNuKeySlhMySLZ6CCxWDxe92cwJ3axxpVFJhEV2gPdJ0JcpHtec
o5Y5o9J5r8wrLbLmURUvQzO90p1xHpLVROSdBN8T38QzS5tWhkoQP6rVXEwprzUlfCqfB/FOBd2y
yI2FPuxiQyxdi/Yck3JRg6xGDc8leTTSu5SEbHrMeFtALs7bWHIDkrmkr60Z2tkIi9vvteeJJfSs
FK+hOcyYSF8NK17EA7PW6C8D46oPf/jJLUN3x/KNj3OXcHhWjibvPY1Nfd/tqRO6jGz0TSm8hvwR
pv0qSdozs6nPhtyZt7wuIs7mfbls25JzsBiezvQ+uUFKtsBOBz+qndd69jD649wQ6WHUcGnU9blU
6bVHjULTqyuU6kTm+wtTG/aJ8pnfJ2qZudIs1seqPZSFM8N7lEXqNsvqh9j16MzJ1xZspMm/r2Nl
zvBbHYKJ7HP4htzwPKezGgwLEqh4revnhk+MOzFvUngFXszOFcvvAIZKWvWSQqS1oRsLrahWZfYj
ri+D7F6wNkgRjuctcBiKQ+2XNgnOJGl9yQK+6bdE8l6t5HLUL8KCxM/ozZzKJvhf78DWzGLwNGFP
nkbYW19SaK0F50GRrlNqtAW6+SxNrkLVzJoqP7djsJhZABGQ98yMqsuxRDWaa+f6tM/Yyk4aXaRR
sSikXJS+th5S2Z9ZzEBpYNLFlzyHVbZqtWYVxPH2WC9bpS4qVIYxhsLIuxSeWvseEWd62Qfx6JR4
uby1ThpBEnZ2CzmzzRzagz4v0LtbtXM+tfrMHNBNSpqhyYSU5ZPHHiMxGZUQ9bEznrfdRUG7QxJ1
l3xl5NgPUfzi6C9DlK6J0HIBsFq5A0nb9LIbiFDT4UUCdzl55YV5TASoEWN7eBFalLWGmrWOhvIs
wzOPTp4dvJpbQTIzcXpFKd61/riquCMIcdVMZD8KhIX6OAM/vum1m3rEO5LoaJgCUo7BUuW3rJPI
MBQLOty0ptk4+jpNhllN5Ljwpzmu1bXZN7Nosrjm3sLxBRd5l4SvkzhvPFrnXRLwb2107zi7jOB/
y40z9v+Po/PYbhy5wvAT4RzksCUCM0WJitzgqKURcgEoZDy9P3rhhT3TbYkEqu79Y0MhNH19ZvFZ
Lay+b8YUR50deoLT7yvrzaiGV0B/JjYmvCf3gutWlHmpAy/NcsIhGpVCwp7or71TRbrmbZL5qJvT
Rhn5iOM2rOrRF/STEbXhE+4DHffuTc86j1aal35l5CEFx+34WvXvM52mRP9RFetsphim3ixPqa7t
WkmFetH5Oo1scWlGE/M9S0XYjZLKMAXAtkKK56k9fO7sRo3dMb2LTdtdEymCkh8k1/5Lkifk+kHd
YNuoLGJP8w1TpL+UfxWJSK56lOqH5j575Bxbg6AXkqf111VP8fBtGZFdn6fkqLTDRnO31JdGthw3
1FjGesYvnVCYtktxkHBzefqnW4UKwKGkaxj2N5qdK6Pqbqg+RyPU4kM8v8PHhpp4nrN7W+9FQeVz
mwVVG2bkac7KpqgJYcuJwTgW3i55ZKWR5GQd87y76C3NmNlTTdWa/ar3Cz2KL2r5VUMvq+kxEbeF
Sz6ZvEd/1DZhVy0o9AVxw7CqhwZSBCXuw+lhAeL8rQlYVi1+EQl3BfPk6LR0UntuuzJI2W+GcWPn
X8LRIDj4D1wf1Ui+nVzKsj4C4UN0N37V0/PU1Lz1rW+nGDWym5O+JuWLo72U6rUugTVahCIF5cRq
OCP6iNfJr72Lo7wr/RLamjym2utExoIiVCaY38n4r0p0H1ppU6+cIP2rRk+YSN7a8U9WJweWXNYe
8RLNpvFeBys7wisTev1ZyvdYH6LcO6sG9R1JGxDu4E/VtPFSElIpcu8TY9/U685Ew+HJ58VMQ9tJ
b+aAfiSzQl1xQy/5EdVx9qx9DI4wl6/l8N+Q44DPsluVnchI2lAtgzNHbLukOxAXxOf70yauP09L
qEgVacrkd/Nv2kxsWd8rMd9rejL1iwoXOi0/lbpL4oFyVLGZ42QjYOQG9Xtl62o4ImrV8Z3Y861s
DU3rrcQR6pmuX3nF1kDx5NJarLjXFoY80bSoE/pWCINcdg+9Cl0otXmtuoNhML4iQ4RpGfiuYYdC
1/lv9lBPfKqTi8Kk9Wt9P9N9Xq9GGLt/mVTwPb71zafp/jfF/2q6rNm5N1phBeV6hoVoZwyU2j3t
e39SgVr/30y9y3IHLfGrVX8YtGjazRJYALRjTclE7gUNG0SGZydmfZh+B/vvwWmDcOrx91zxuDgv
rf7XxJ9AMv7iwPZW1TNdrqyACSlvS+iQO6/A4SuT4TMFH9LsPXf/yUe47qD79Mz6GgKiQTV9bRz4
oikAjdtI4TODm+R0jU9y/ktwDozKa0qaScb8ZCq/Zn2P85dqfC4K2kkViotJG3V1GZqrEqjaShrV
LxrePNW2EPmBZuwUFLWwl/n81vfrtmdBsbs1zAdsqcZxLNninGhAJ1d7HFUW9tS7mZ3WOdl0pK/M
HqHmGmMRP07qD6SxCZ1Us5Wy3S/H+nEpzBw8L4g5QHSOpSy1w3p4Kenr7KDYqaQJbMmkOXc2UhS2
lsdsokUeCFrSvuQqMI+s7OfHptWuy6G1r5WSR6atRKQ3BWvyWnYi0F31QiUkOwqdt0YdoEV5M4qZ
B6IM9frL6f6TZftc0mS5GpWfK3K/MqFU3t52+VBN5H3JKWVfQoYJfFX2/xo9gZScdnn+4pWJ76xL
VGjOx1zecR8GYr1Zg/404n1qR6Yn0Ix89KK6gj6jrqXU19CDfEapdRDwSRgVE8EVM70P7RPbSIQ+
P2xUEsF+RWt8pLX8XJr9wEcvLIxfnUdzLFYxdaCg/TSnN5p66QSG1H416kPChIE5z1shUh0B2451
GRNar+XHJBvPSXYbSlw4g+OdLO/HiqmyNNdoiD0cWYDOz8pq7ax63af5VXZ7M6FSoYW81NV3b84v
Y19HtaVd2rK+aphfpO28Tbm50TqUQFWM27xjjB82NJpH2kLXZSUDKMcIP+C2cpGULP0zS3SUQAhP
WX8sFzP0UFgUWXufrTnKVNMKRjV7t4v4R2s/aK3XHmNv/zMLuvV+HaTFk0sqmZ7xPI7OXUMCVU/f
2MwO9bRuwQ/JabPPS9zv81U71pPFQJ9RXSOrCCRgp9j2CXh9M6ncmaUTtNmI9qBfD0BQhzYd915y
FbKLrMI9GVbt61l9KR+11ZPCgO2+olnclpTyuJp2MOo4KM1lP1V4t70lUkjIUbWT043849R3CENA
rrqx0EaX+ESluWLxHned/NdSnpzydifke7KTjOpFrnxHBW81OVY016LWWkLkvoe2Q+KJG97T1p2V
loFlncoFZIthtzaZeilBL6uXBFis9g6l6YSDyRVWqioqlYdETRuSKBe4MXF5BZO3Yv0fvvrm11bY
S7y6Amfs1cKPUfH1OttKIm1frc3dmvMq6ldF++n6LdKEaM1FuIxtJBYKxgWNq866zaEF0Zz6Jhe6
ju2gMJwtgsutB+Ik6zqC4wTF1je1PYaZk22VfA0XjRt5GJ64/C6V1WBawHXs8ed0e9+bY8Duexqc
6QNb8rV1YwP1j3ZSl/l90f5Dh+P5BTlPgdcMZ8dtL0CWvmPfjZI3oOIKGd2nsU9+h3ralpP6MmLO
5r1n8h2iJv+wS9fykylH08oNmPXdd9U1tNwtyn8ra6LHFxRL522sLILtkrHcWILjeHHcj6QmjGD9
lc57vqCN7J8yLd9OvRPq8U8l1TddI12/rGoTxU6shcyR33h2rCdX2HyXxETucEn85QoCH6zOffel
mFDY9k/JPoh+oPRbOZAxV6qnqqMqoXaeG8qwva5AyGbsC/VoPdaqxrumPKLxzK8he6vbIAM+LiJ7
Bb/ceh3pVZkDIEUGVm/X0SRzH8LlyxLGv0lo/GTAPh0GfEaZa5VaB08r1J2i3Q3LuSrMEfOa7Tt7
jlTZZ+EEANOm67VAwVMmNqmc3mbJ8s2oNYd4zD/tJvsye4Y2tNCrh5SjsOpg4SbUJqDkJOt8D6Vb
m+26wfjNemRodHPweJG/KQdCraezRWYb6Pxvxthk9d5BdJiq6wwN7912Zh4ie9cmaiBkfDHn9iyR
BUzTtRMG3fHtrjVopn815HGeyc3h7RaLGdlu5RetfemTf+5QhXr7i4DqRMWkr9fdxkRilVvuTp2+
Z/QQgllx5eDmUnlOmaMd5ckkMKLuuZ5zl4bZdd8mw28VN7uFFUmf5TGPs3PW2rumJHpscU/eXEum
+L45iHpg/hiHzJf1irZosvfllEUMLFHMm1m06rivBJamEqDOUXLyTwkPc7Qnz9WSCKEZKYypkW4d
dzqJ3Nlzzmx0Ik6EudCLtnQRebSfqSp2fQ/FtpmdDKRGpD0PdSX+qbau3YzKo3TeMA9tgRIdZLVt
A3RZCzOWpHy4qH+1uTf8LPW+kYDml3Wpy98h5mPOXQTJSgVFYRf9b20pXLmpfO7sfl/pleEXc9ZM
b7qg/gZ1M69ZZZgAl5wGKvU+W/JjFf54mr4NY/7GSz3+N1tZPbDfW/UpKSfjYqLSvokk9q7kkLpf
etHU24eNBruy53y3sf4+EHrjNNUTyQdEs2m8JV7M6Douyl5pGFyMckRpmj5wf9j8y2KWgl/94Uu2
R+OpcywycRo39lWvverZvJD+bNKALupbagIO8bq0CF2yi0zir8LTeblNFRo+kXm/qTTne/Q8D3Ai
9xUXd4BSAMX0hTqHxuLUwDopKT26EwN4itelFeFk9tx6xXpMhS0ijk/xsqAY2WRIqC1jeips99iR
KhIW8Dv/Gu+BLSXFIRudd5uklk2RNDD3JFLfysQz3qaEyURPh86P29Hzu5yrdmoBdoFHGr3sTllZ
LtsBWWgEEXay3eFmzPIuqvW3W0fbX/N+VzjJOcnrp8yxgzrv22dK8BYwNlzn3qoWgUXUg9/Y+X4p
U2KqgVw/HzaTzZyk9UYW2PpHDWENlmM2PgzO0Vxy+RQsGpFWmoFrDLVPC/cuttco16R9nGbJrrdg
1FPL8aW10nPBzSmn+FaZ9sdU25eKHvk5N/cy1780o3SjKuEubTuHE8pw98Rjv9miU3cNq7wiyv9G
tciBDmFS5Mr6r9rL26DoVpgueh/MAyu27I6jnXF0aaEzOJfGba6qqdAt02DKz92GzBWl536YZ207
TcMaFL38LXr38VHKkQi/6rdv1TfXiWWIorIJGj79Kk+cndui7q0987MV9clL+Ze9rHSiJsmendQ9
lxxFmQoUQ6bN0XQgEZSsNIJB5BMaKxtwf8nVmyvz+Vi5SBxVOer7damaJ+qVCDdmywws1wFkFjUC
RPF4dAqY340iu13CJghDoZFcjMobWIuTH9JuQW+V60tWhyDPalSYWkZojADAq6vNgrof767of4xh
FaGlGhunZBOcy/x3nnQM8BRMm++WF5dAeUiPnut08iiLqMfsLkVLjIUzmXoZkBDgLpFhV0QlpHYi
lkAbbba0ysz/k+psAWpQwH1zJtcUJ62ZjZ05ad6zJtOxYfdNOGvIPSDXh653JWPS8hInLLFCAPx2
7vjUyXUIBBHpYW6M4mvKPOsXBwEuhLWpIx0YWo0cOWqcmipbULByBYJy9b15IvaC93ckDvvo5o9b
78EP5vfRqghIRiJCi4T72KmnydTQhzgskLFRBg/ZYQDxdSzMcmAka99l2RwW3cK1U9zI8J143u3+
SAQBL0Jc3JZx+LOFGWiLRZSWvafEPZwLLrVMiIspxYnFliCd+VrYwwmW5LuZmquVKBdlro/QZgQu
DfSOGXJL8GTE1/yXI18cMlajvk0+3XK2QOHUhK0bMKLyxq/EXcnHLT9GNXk8rJGlk0ik/qbQSraV
Hs0K74+SpPveSYivV/UqUgs01xy1XmAXa1Q7ZBLZVZFwGopD09Fyn1RsMEZoJeQ9xWiOx/HoLn/a
o6Re0a5FbrCCmWAAdv+eD9Z0Glt92Rme+5P31neG4UdvsJnUHSCA1I+wRBtzZvzKuq++ML/nfjjQ
3XnBMDR8F3lWXhP8rdrGdUad9aEaN4I9CUf7J2IfKcPOcfnbFEsuPN29u8sBhw/KMpLBo9d0cS7W
0ViWKFsFwSo95FhWa7elawggmMVPvSDT1wCChO2sfok3InKT4UkAeKI775HHcExd2qrVm41rrs0t
B34AHs495dBRiLO2EhNq8efmMjJxQkZkKp7UvLNv4CB1pBGxHgwxo0tp0d1qA1KhWhlCDovySZlw
nxjNspWufnf6NlAMJ3RZLhzUII3qMjul/JSD+s9zsOYXcfXFWHXNXWfZ4DBecDi4l96kQWD5L5dg
SQ9Z/iSbk5DexazHC80FexN1aeCozRhUnRbEMax3EV+8iee6X5xbq+RP3YRQWG/ubiaY17TcQtsd
S0gVtftWbLXNgdMbIk5Fcmt67T2RZG5QezAGdSzxTzXdQBxqMj/+0Ho38qVDSZ+BWuKW/hBFQwj4
VO9Lq5BhXMWP0CwKgqVXPCkjTZZ1xQfhVnOk22agukDTUD0oI2Mz/1KzDvzcBro3j4aXVpOvF/Ip
jaf13aj04VcajUrtRzOELPT72jXONFFJsljJtBmdXdybMNvl28TgU83rcdKfteE5BkgzFJUcShKO
LCN00NyBOO5ax72pLZL08Ukk6k7gOnPW4TgL7qtSS8B3lPEx/cPeRNZkWreUMMywQD3ArYecZa5t
9O3Q0qHLfbqm2Q3dMQYqiwTZRzzZtCjfrhict8JNnkdLvDQZomzPnKNBiyFlhsietRCbSTjq5cYp
uOym4alX6jsrJedvtU8hgcV8x9GOHG9iJQb9HPK9UlfPpnh7RMJMeX1JKJTfpFbm7dU83nkm+Upj
VjzJpj1m5ogFzN57s7tl4nwWwIxLOQaEgJ4yVTk8Vihcl75ix9xiYCi5fOpiD+Cqfu/mLEpxtFfy
WEqIil5/GdLmOFcrs2YTHzMindWuj4j7JAHa5IiddzZGPIK3voZ43FTNycLjL1rFr3IzsPA86ri4
c2KhVVMPaOyNpnqr0DnqFp+cxsgIoYVQaTvF21R0FxMuW7z19bEaaoZgNyIeZrOQmT3rO8H+bPVu
oE3frvqVe2G2fpTyq9dfPWPXrng4Dh539bTsE6K5RlzMzMUmlgxpF35POF1HQpRW+W4OByf/1WLZ
kJVAdBp6tfmpqN9GjrrK+8+0kTCy5XkYFt1pP3UIXthQ8wf04d1HIuxUJh/De3Kdi2OeBrlNhxdN
3yswmhwaU3kiWwAj8xG66pGxk8rP1v2S6/OI5aIfwb9GstHTT/KOeossS4YMfLSEu/3qLSnoy3Ot
vs0slOrUsWZbB7OWB4XPWna445ebt766WRtIsomwdhY9A6L8Nr1XIgF9A+ykLyxfS3lZK+bVsgsL
DDTVzTLeVIONLg484JnyZjkHezi38959WBvbK/L0IJnIAzYiLk12T7JJTaw1woF3T5lTeaNuXRb7
dU8WMZxy8THpT309RaVxGCuoE3zqaf4ZF3RI9b/lI9VqMHhOzk22U0DjK3iHmqygJRa7Zf321CsE
zVaZ2aL3CYCcmx5s6D3zr/b2HhB6N/453RYJ904gjNH4VAqspMyTpY/zZFMRpzVNImyActxLnoyP
vzxwk31R+u7UBqYCpAVmxoTFl1tPv5Rs7hb3K83/jTYjPVxvWZyqEsOsAlAIEYBtaLwBRm9KF6gb
ss2cQENRQ4iJvFYERk41gMt0oQMP1vObgCbgojvX7ZfEc4G7KGjAeY0MtAj0jUj89bEoiPKEPWYz
Fnd9dA+ZKMJkmYPugWN7KwT/TtqXzHo3lF2b94EC0euRZlS8dva7QXEGsjD73V22YuURY4yZaec2
+eiwK5IzbRLj0w3ZXwuk3/O69+l+Kj7F8m/lENEIZbTarZEfBjpG7e9MsQ/kJvEa7DTsGLrxlprH
wQY/SNWNMlwLxYvAhoFPi02R5typT6lRfOdy68mwsat3qz0z9ERapfqiKMNsVMGZc2blqOgMjgFt
0ypo3Pt/GvnCy6qDLZL8Y0u8Fuf4UbHgvruegaYkitUbEgE/t82DZ301ySvlb88q4TciCZpVv3Tj
SNYTBhn9R60r33HELlfzLclVht5uDCRuOnpHkkznM+bzhGGZQ1WUQNb1OJ7VFovrOpJs8IBju73B
hI7M8cxGEyzptCsnuOOZo6Nd6+No9gdzEtO+ku1NRw5iceK09eMll3wydwYnj5yytKONHrZSL7b6
wv7v/ORTuwNqVBZGQmpHihhbMqKRLNW60MtdyeCB7I7phKQoZi7o+6WQ16qtDyWH6IRnu8HCOKRL
yKscIvkIi1EGHUG3qfvvAX1r3YfLKS67c4J5wlUJJv4GkDyY7kHnJCuYkXTrWmZbgUmlV7+d+a5N
4mY49LlaeiQfMi+ZbM3MibR4CRRGeK368ng4UZP5ZTYSYdJvNXcJcFBvUQFyXZP/TF4Xt6nVfXje
fG04FvhwSFOMQ33Ig7lC9gC/0DXwELg2iUOBXVz8GBQ5pl3MLq3rsPyT+DbrOaYoqdtpmRHFMwTh
3F1SAibrrZyuvfNslV+uWYUC3xlhaK5zqxfQOA5ZCb6tzd6mQn9YTyICrgiSSvh1qW0a/aT37CPv
k/pcxO6GbXSjmPuiQ8FoGvwYyHe/uxz1yIIIc+JSVH+6YacUX/Z6mmHOxI03serHfV1h5Fo+huK9
t5vI6xQ/yc49VFIM3E3ku+P9G5V/3uP9hpOuCf90I0vBxZQ/TxDfs/XmzKGJZMowcsxzd02v/BSn
KHROa2xngPCeMDl1XoPOeTGTASFSlMp9O8hAlFFdJ0CY90n7aEsaMDhlY06C5bpWqMSUO+Zpf9Je
U+XXkH8S9VuXbZ31uWSxKkd7J2aACV0GSVsHTT0cOjTWtXtAyBGozq+V7FkOofm3LXR6DQVKqFxE
fpQk79PyLmkWqe1LC+JtzT8ZqhZJHJ0TKjN8tPyNV/cogW8t7ERobR7xhLUSiRwgvIF7XyFfXkGA
Ef+lgcN5p6V8BPF5LN3AgXslxHyj2cV+HMR1yQwwM9OXSJfN4auFYbAV6yDUI6Hkm9h6sVNYd0je
P5EiiKh2evdRFM+xdkl7QKz+n4slH5AtXr1rVYFZVUm8q+zpULFk12r3aUzFleAYNu/YLxkPNkuF
Ia/WedOcnWbYN9udNEjbyEPxPtTFi0jzaIECcktlOy0TsTMKCn1O+ZsUF9d4T7tqI2UkxuuYHSoa
kuz2q1vfHOOltN778h/yBTM9a49Tt7/P5XxJih/cT9uq/qL0C6FKkOuIcgx7Y7PecENPxanut2MM
OqltpvltEo+W53RLGhKf55O33rhJfDlcGupU8NK8Gkm3QVJ6KHp8/MketQLFA4RRX20ZZnwXnY4M
nIwJTMkQFpcCJ4n5sxrpxqp8y8C6yVeypoafqDaYCDdzHVq5xGKvB4+ZoukQjeNgNScO9V+hvo/0
QtiXcXgalZ+KMh/5n+ktfiOfRpLo1fG+mue6eXHXlwme99GGAAEF7u7nP2x3Pq2FOwBNNipOJmJM
LI4eElk1DZ752XYOMXu+xStzNCV+6Wa8EhQVdK7qa8uFQUHLT6WzdbVIlK1PFnRTHGb7mYonf1oL
1ploKH6d5q1VDzphtMhRRCPfq+VeKkOk688AHzYsXtcehcyDoQbBjH+V9lyozqZLD12s3Bp5rAeP
Z43Gc7GrG/rqHks0V1VnldjsYEqH706vNnPWfxDwH1TGCZcvBT1P0qDzoYiDtPWCGVCiy2uOvGOc
VVtR3V2dbE/jocboNxoDM67N7UrgQu2oPAN5FK9ZqNuvD0WQtu00JLiYsCoG2ZJoiUkNFhC0KgWj
HLtDWpHbYF3d/Dzbv11XcqsqfiqQVg46G6JkRPj19DmakSKNzR7FLdPtI4KfGE3wea3wbbT4gtHN
zV9M4910gKjsCPcVCn6OgayFFDa2WF/9yU23vcqq/JF5yZ4mPMzGFO6g52sOwLDYw5/EvARcOuwh
jKDtQTK0qqnwx4kXuSMWAx12QppJGdOFdymyCypJUnHFTk+IGLe2RlZi6kvhRbgs+0sHymp7+0HB
Dv8Rl1HrnjL+uFTvD2/voL+1bFfrnTlc0pHkvnHC5iyZ9vw7pNHoJTvKsnA1giXeHIcoIH+EMteR
9sj1yynwwiIEVeoQY1tUuWcdgj0Zmaf1Aop7pnFoZ+et/6gK4NXemc0MaHRTbFbMOKhVfFbN51Ba
fhXHT7bUP4v6vKpV2GtGNLS4lDI7UvWwl3el5cSdrKM18rcoKByt2JpQbCDxRoQMtUf+YC/QdEgp
joj/o1TvdqnCeFEO33k1H9uOBjKh1oMvcH5VJo50MFYLJaENllQaxl51p982RtlBVdC2TDH5k3Mx
4V9DbR17gchygdyp/pqEqTOTTjVXFA633LMmZsHuzYpT/gUv3bdyiePAlBVTRdb+uKpjUtCzvlRV
iqQh/ctN7TLbon5G3qbsqFM7xU75YlfAJxVm+RlBwEwGvGqX4iHLe1mFcl5IIhFl/TKR0rTPVnvn
2ZQ0aeUu4x1I64r4f+99WrwTqKvbcb5lqKxsgT+0f1JSdK0j8RyIttBbPcqeqoOCGhGiDHJw2s4T
3ld8pKJ3N2pF8QLBH60WR47QSkYw7z9HdtvOq6K47M/S5EPu2ktGMCMg1L7jPclq8wNP0otV8u50
1dXTGM08eYZOJpUgucQdIsu26fxkNrjg14Zty1iCwXJeq4xzUudTR/WCxsr7z+hoiVMnjpr13hfT
C2GTFYAkZn9axrHJ9dDKLm+hwS/gNcTjVBtr3FaCa/qpL76sCvEmTTB8DzHNRI9inyLXiWM0YP/2
fRot82GZyqBaifpO7cCszW81r5Ay0TZpH02d8PDHLk8oBiQIU57MQQ98ThicXLkpAneMAwC+Uo9K
knD5pxRr8cXOMDQPv0H3uoKGTzNcWUGkT4xBof/jZoSgUeZrrWNtkJz+sJTuHbX7iCqPW2vpLeh9
v2muEk9NvZ2hcHEAGhulLzepFupj5becyGT+rKeku6NnVJcLehTL/baET8pk1x6q6T3rOU8vnXUm
haZOz9O6R5bZFq8NEOey9UYQ4a7dliBMyCvk8FT2n3EXFf2DaIpAwXpB0xfz+Yvg+EpehnGnx+8j
wsbqyY7P6m+FTm15nvQIQeFk7zL31HXHFAEN6RBdTuhBwPnSWc8uIUL8aO6yYeRJYFYQna7LCV0I
zN5qE4t+iKsoKZ+JfpjaY1fsl/FFnf617SUh7qaJWAq9n5KYYHT9NmkP2frbkL6ZFC+j8cwjC22q
668OGQuMQgVvZl8HuhY0d/4nQnAGTPts3vmdthVhHNR0O9nEc3LFtxKlGw81g/4r6fg6UNoQkMaL
ZlUZb8bwbVQ/Q0pLI38Bi04frjl9z1qw/E3Wq+a9reN2tRlQOe8HHTRqb6N68rw/3dyRiCqMGyt6
VbFERZVjhT3XQ/LV6Zem+u/ROZF+CQ+Vr6r4uomoZi/i7wH9bf6LvaM0b8tzXMahmiEWna4KUsUS
tPPbENuCFA5+pFFdNxYST4vYhGz+c7MFOfKj/8X3DGuToa0zjBeT1VZrdchOjekx1A2u6jCf0Leg
m1uEn4kfs+KlKc+adcBvGudB944Yy5tRFnzXxFz1ZNL0O5ATvb4s+W5V9lbJn2W/mrmBNzkC/7E/
eoPmL0mEXJedlKS8BNmH+GWFmlRKUeWuVKJ0DNX2gxgogmFScIOJxawOoBnU4u44vtdfplqnWfWe
PyL682c32WnquSVAuaGTi7Ssede5v/xaev6s5EFT7u1677V3o7sM6kXtAqvk/4oqo+bqNOeMrAXd
voPSuP0nhgu6110FoPosuVDhDHDtpRwFpJtwR6A8GFeyd9eTlZMqwf79ZItnLgz4GIS6hutQw32O
GcD/g8Y4GlCugyB/mnwS1QNwfm1TiFPmCnfdm+T85xyZ+h0cguiX1dkhI1kft3TzbGmBRvQzDDc5
E8DBJOBUTk285VtnfxngBtI6zEk4DYhlXnKyIyRCHblJ2Eqmk159Jhx9i3twIZ6n46reV+t17Z9y
VByAcrRwVtsSaSYlmJu+PJferTQQaTDN8d/BSHL9XOQAMTIggwuSKxl2XgfaR6SWvbPMCDpWLU9a
cWDKceJThSCvzk8xyIy7EVqQzlsR/zVwow1id6Sonv0zuijBWdHjr3qptuR60QbhE2iCMzHI+8+6
+cqR063xSRv/KZOJzOZUoGiyxq9KoxchcnDJPY4az7eXvzWJUnEW8MbGb86aMjf7WnWDUoaGG2Gf
ibN+A/jp6+2zutzShUc7q32MnGDU//HazxITxK/JYJ7K1xl1aF+OqP6PBfBy9pVB/QIPdOW9dUI4
SfFYVkPrpAoAu/fabfAjYDsC1yG82kCdR+uhjjKbhjC3bbb2jJlgZ8Y7BB2EX5NpBpR5kdlnMz45
dwKE8v5lII6NwA3ZHDN7i/a24PKo5a0wwhyK1tk41Rl5G42mD6GgjDQDNcyl6c64uoKi0FlGdv30
N/DUtOeR5bPAS+h2TtgsP0uncNvUQaXUgUwoGx52es9kcu4awLOS5JI75eIB8ItlMyounFO8l1wJ
H15+gGuxxlNl8l7aZJNc2YVNTKrr1kU6MiFNs/a1xSeinVNtNwOkskk71kfKfLQ0OytHaozGeeqv
xfIvRlbUkdRaDEM0zRRKUoWWVvSlUlqD4//auVPQVtazdKePFYCsyUvuAZy16IjGHuB6hAMVFubg
/3F2XsuRG+vSfSJEFFAFd9veN9lsurlBkBwS3ns8/VnQufi1Z5+QIn5dKTQjmgZQqMovc6VmY2am
G8xTV6uZQ+2m3DkJLVVRQjoeZPWQrGSVHYj8MIEtxZdd9sfELM5uGqzM9kggpS9+R8ySMS9Aklrj
WsFMdCe/tqtR/xWj+Jx7Tpa7uZE5dm1v0U4pSf92E/jevcY5ZejY9niR6xAHh7bapYR+RSIZY7Nf
ZUxehAL5vqLYEFxBZb0Y0vz2Uso2x1NgkskJQQwAQYn0pyQK1hOJa2a3qLlRv2oS3o8t0QD3YCDs
FyYChG9tGpNGn+HVps0qZP2LWb0dKz7bdn9g8LjJMn2bxe1tjN498Ybh60rd3iLGgd9HBVuWGiCd
OFuI1nqyl32PIQHtPb8Jr17FDjMxjxrsfsleFp/8m/C2/nSgGpDI3cB84eJbILOks/ZrxieQP73l
RBeJWMV1egxZP1Oec8ukeln8Eikt8s7aRFwc8eEO2r0Pe8pUJsx+07HiaWptLKFRvBUamRYr+gzS
eKuKoy++JjaPrm3xvoGvA7jNmqlclLcUysbDeuiBnKMd7g37u4uKZyeBFR6bezY+awPmmezfjUpf
T8hmWo+FkTlozJknTJcKlQlI5q5QWHoEU6VEhk9m1H+RVd1N4FYoEsoWbpmsAKT2nDgazjAYuVzj
VijnBo3+tXbqwwBEKGvFufanVWcT0M9OfY03D1JVibHHJfsQ91vT93ckkTdjkS4HCE8lwVFBAKSW
8ffADClq2JxSgZpzNtX0m0k3UuidyvIxLG6pjp9+zBntZNcgaGEkBhAiPgKnXU7hL1VbpzjrlzGB
A7Lk2zIbCTFM+5TTiAvZpnO7NUXYbFopiSympeO52wFPRRzLY9JXHHwSErv6KQbgFAp/DjyT4TPX
eTkHRBD+AE1pnP1FmG2Z/y2nybvIjpNZokefWthhv063/IVrbL7UgblrayaGTb/Gl4EjNFgQu6Qm
4M7dZRffmAwtFGqHA41exdiwxMVtb47xpefAzDOO1m7g7ceABwiOBANiNnj+EtO3R8w33FCEvmCg
Rzp+WBTgpwS758EmNhHoxmeAab0sSXBUQC0zJlzIlBmxCmbajXv37KVv3zOuOb76bZv5xyTIHq24
5r2I8wmkkp4Eq4HtkNG/9+16FPupKNZJuXUcJg22uxkdf6l57NAKdgPRZQSWpqU2WKdi5/dYAOWz
qo6juRtY8OZW6lihJwjGF0OEvMYEJmYG0uPm8pkZEQSuI7ETggkrgk7hvKnSewhSAPtFj30XQZZq
LNUyFbK6izdb5cEvuC5TUAJZnS9ezNxaOmhKsfehlbc8ebHbamN4+SHS1UrW3PlFtTYo1Cg5rQVK
vmeZ/WS4zLx6Vjnf/rBCzto5O31foTnG256lOcZaH1D20Zf+NhbhNtGCs5KMSiIOz3EZvBRCHeZj
qpWcpXEnrMnD0WyVwUDNI3Q6vocTPQ5ovArhqQvx6J+yPtq3HRiCmVtQes1O4sK3A2tYmGG/triU
UQzEnk1s0+rbyXh2Qv7MMs17XHAYQHWAIb0HzLHDQY7QgZSdk3sYS/nQ5/JNKIQIzDnboel2ScDK
QvBBw/Nelb+MMTgULIo2OwhkfHaw/s4OxGrIzLs/A3tgswZRuHFCIGB6zQXtd0Ss2RG7ZwjKS7PH
ZYT1I+qrkT8bmWvEe6vV1yPfK00EijjTO8tCh2hgaY4blTZoC8H7FNu42Own3bJ3lsYabrsDf6ED
aIbsN7Qk0CnSyIvH3vRw6mh4oPkJPGBbQfCuErpFeu8ZFs0yrMK9q/sPk8NZfyp9ooj1tTbbU8L4
wmE45pfpuSqsk87yU4fsOUyMk1zVMfDPmoj2PcqR5U1nXTZPAZojaZ6tAV5GeMHWCPRrm1Mag5tN
1cY+olC9nIJjVzD5DNhT1OF7QknukH55cNv6AGC1VZ3DrLp4djU7eu/C4QGL2kUPPcts310CS1gC
d6bO+M/xNwWjuyG1F6ZSC7t9iMhF5ul4HqPqYFnBc5iFp8qql3rdb9HVGE4lMwd35WvkWuLplPJG
TdtdRUuVEd7kWILKAS5L7t0ctxNj3rHi+eqbtUOcy+vHrd0FK95vD2bmbVXTnEzSbUP27k8Bon3K
xibdCwP3hRusOsYiGfMaKxov/PVTo+K77hiXFiZu7pq8DcRGD4Z1PWls62NETv9gZ5eqjRaBRRN3
Aa53qjlNKuyhqme20ITRXsX2J2Sgc9+zv8y75q70djuV2k2V6Cm9Wb8ZJgvHmGUog4ocr5Hwb+hg
mBSKkODj2H0VTdmtNFWwY5bZTxt3wNqTFmFe4YNwnAJPD3ZnO1Pht8y74oCYqB8IGmtPIh71x9qe
X3QmQwBoSGdbIprlOFEN+yw1bVprHdNOLRw/MomPhoN7Ib9qMcdRhfmSxMk1FBUWYhdmvqExaOxb
DoE5scpEK91lkUmCxW317ljOjHTtkAXZdLjFl5uPeF87F3vTJH5sTxNLsi7E00YGXNqASqAFsX1o
GBoleUcHT4dGa00YY+CyOzMizWG65X2aQ/lVO9ZORtpDwg6qCtrDWLnWwq+d1yiKL0h6y6AhaGyH
7z71wQGD8trS7g4J8YVn6/G66aMbXeKMgYhQ2nVy6iW94i8NzeVe9luWzPjrlSAvL31/1WkVJOu5
oQguBJYBs2R7MUbn3p5IKgS/5tt3HIA35dacVliVpIeHCItN5q7T6LsbjFU6VDt3vBtF+aDH7WNd
fgT2PdYHTht4IAgz2lb4NPH/Fx0BAedglocxQoKxfnRjJ3DHusFOmb9SgEJd3t4N7L26ea/1kc3t
Ohh+wokFmNBuU2yNqONZHehmbWv2h9MEK4Y96kMcQkAs+nXa5QX7v/EH9zuSzEfvhE+pflbqkAo8
nuzkckyck2yOU8fAOInWumtBHXlyXdLA4donxzI6EDnz17bCo1w959Wj1wFxfdMCReADE3dyTAzi
q0B1CrEMR3gC2dJjLdpYDcqWLXEO/nbTjyS8Cx6G2N9r0TxbLG+dHlwZHZ0NaL6yqV+H4Qigj2BB
slV6tgn5/TXz6oUsj/xapnoL7HI91NXWFojxWX9XbAza0GX6wPsWfSMQ4ZkgFdHWx2KIPgyWj4Sc
zxAz+Wdr1ttIoS5zRyY4ETCgkdDYNDxZ7LGwOpPUY1rJQG9bW2+YU1dDx50+/rL9zQja2PpwyqNp
RMu40hZUSOBCeYFkycxjr0/svDgNe16+Chr7RUuqbWQRb0bVbMEOYqDlv7O0dRZZ1EpiYHzy+2mF
UEPZEOMWapjaFL8B63WaaEfTRZkm/FL4PnTl7DSF1iEkHFN1uKdYwcZJu6YcIHQi2t1RY7ccGE+J
9uap125OBj2Gk4EajBISLpOUfDTg+ZaQ/rxg60PBHnhOG1M9nL1VGCPgFTMofo/z4B0x++jXjPYL
kW0dGhp4DKynwezXDcEq6EMfTTz8DG5DQkzuOUSt+SIPHq7rTTpWyGaF9zp21mfMu37RyuaHwlX4
2oI3YibjdTEPx81oeg0MLuulaQ2gHmO1nH0Uei3OHdSBPqqvIz6KqtIO7sQITyMt27EbdAROfKJ3
xIkXs9k0S0+gPc9Nrp7oCiYuNtNn0k3flecmyy9pV58ir1u2bO1H7V0DH13GjPIeevGdsDp33XdM
WD2dXhQqf2ufzdh8bOZSWINaxQYhdEGPL0eq+FzDANbrAE3py8Bd1Pfs6KwgYfZcpXeJ9pg5RMe7
YS8IDfH0rdhmbWw2Lx0b/xadJ0LOHPPhABxi4/oGL1isQTkZUL5O+GCbw5VWmadMSuaXaLuOlS0s
YAotiLdSN09VjozOJmlEbuC2VVV7wJx08DsXd1W2KRtsCjyjYU+ppRJvQJPefObZHckLIyjWtFIc
Syfc9sQC7ACyS+RvPTa3Zc6Tjr0rjwKeml3PESdPxdZPxV4gMOQGAmAR95CRfHRd7U6u+W2wEDWN
ibkXVtpuTRziLbej19wtH72KX6m02pfS5i3ClCFgGufc8dReinA+osjW23hmGW1rzqrzUfMCJJaI
uht/DVP61noGm7PpPrjxEvBIv2rrOF+OcSvPQDzEpU+rm9U4L5MmL71d+rsWBNG6jvt34g2zI2fj
ZNm3n9XIzxOao8Y2N4E3L4KeaQNMoqtOIchWL1GX5FB8xq3bLLqKQ7w+xTfhDq9pr26DNXMKKrnV
QK22abyWmjFciiF98BqCsIF0X1pduA92Zj2rOP2KI2QRSCQ1U2VG/ZLSnaXeP+co36xw+kAgBv29
/Yzi4dLUhMeaxN7hnSRxHBw8RWYPfz7Ebgb/IeG7ZzyuJ52pVCMQ9hV3/HjM+WWwdadVd1PasPQZ
oqG4CjNc6sw3atq7JfMofWJx0xLUhnzptvl73WQXP/noEVibMToM9KuyLKYRZTdp721Dh0QsU5NS
s6oFO/ldOKSYnsxtpRANHer7BPakRq+XI95vDnsLl+Gca/j7gh630gi3euEe60rcMrSyIujfPDfb
1O5H3MEh8xrir/m+yhi5o01JY+BLsG3h36sB7lTv/UzV+BWK7Til57mGoOOUJkvKeq4j9x3Rw4xM
G8fGOr2nHZxdDTtQBau7q3/jVy4TVmQajnu72oSZYoSC2Vfrr3oKACDwtJOj3NNUA2akkxejcFVG
my7yXuI63MHTX/bEKmxukiab8RgOxxlxDIj7ZngORscheUWhJVSCMMzRCfxjJ64zv74HIY5SW3M1
ZkyYxRAJO+LA+yMNqnXLepz6dNaiDUVoQSmdKybWAMB03NhM7SFS1fKe5kiY+ncukhVTdYqbv0qz
3eZe86ty38AtbNrmnDAWGuY5jfcyWaAVEDRTBkEG/94giZrysYj8A/z+uY6CQHVwje120yF9w25l
N4kT0BT7OsfzGbLlCBr2WV8p1g6s86smgEgdcrULcUbnL6nx6mZsNMlRA5AlbCREY94chbvU5CbE
CBRxk+m6+dAzj9I1/OB89MXg7bNUHNAPbhQNXasYJz0Jrhj0LoW8e97zcQHMZ2Kf3eB4rUFlkym/
MvnEPclPFjRXU5wNBjqT5367yKeZ5MnkYY00qtea6CEi2hznbz0v3sE4qja9+oLRtzSOYziQzQWI
W6IUm816TO9+cdNodQmGZlHSqSHwLTmtfQgMZ+WM3s5E82NkQGnwcUA4ilALhhFEjqPY36C/JbDy
EC5cdvhsiE9d6xzt5kcfvgOOL3nPuxRUO577lJ4pJ/B5ZzOiyLplo0UnIRkz0zblV/qBvNCrEbLH
U/ZcvIfBMq44X9yqkMGIb5NVLpnqONMgyB9q+6Eq99A66+CXB6wsV91Tze0nmvrJp42CImZeBJcc
2JKXMDivu9dg/nLE/CJyJnZqAlzmyOHr18EVVz/DENoWy9gDMOY2685lJGGCH/X0nQ5gzMFS4mfe
SpJetjVrQdXYptDinUdgwUKzd/UeGDaiJYNQQOKbETOE8vqnynEBOtCYU77a/gdYIIYYLzEx90Ys
p5jJNA6rig/TmE9f5NWA4bLF9alyJpHUc6WgY5hUpdpI5hUfS8JOX5MTyQRvw2iYj5eteXCrjZKN
OOJDMC4beBB1ufE6QDHie8CpANh5rdvFwsOUnCBJGPgypt5gCWAUyVBkCm82U4+yurgaJRXluE2m
/tCT1AEvhYpbMcE4kXn89Kv65Ocd0RgJcSnZl07wRozPXxrYhScH1r8RMuvr0e5NzhBw618SdrSm
KHaNZS78CQNcrS8ldp4AcWMA4DDFUM0VyR7f+dGU+G609GKZxp0yt4vow1vieM8AppcS3co2iN8r
/VkLs/dEb1dNRdXJqPZC+yqI2hLm4fjBILJSw8nEOwJHF8hnSAFHi4U8GjdlgBDhowxH1H1OIFmI
ujeczdmwkFqA8APW1VfDzULJD5jOp12878VsR7fOyTgT0tzyHko+G5PALwNKL7bWUdgc4lGczTke
C2oKADqGQuc1bQfSib+aDBuXZq+DbucRAu+Ln9Z5qvo7Q14sdDUBIvzMoHNC/YR06M/2COTWIlxR
vN4bD7PRtsbaGLUEht/dPF8OKRt6ksrhVbiUpSJBA4ljU8XLmLNEolMKEb7wfzXdpwKd7oRwTHHp
6O+6Q08495uDVy5oN8Qb8EeeKO1gOPsLxsWqNLAf5/EmSsNzD0pgiF7yrsSjwF7aoYYpQAnCmKy4
RV24+M+B82i3LIb4DnHdlBisXARhanMWDm4dKrN2uIgLRNDQ4RVyFFATWF7YSNDQtrYUs1PrNUk+
auuiuILYp/zm5vEQlqA02JaMX0FPgclc7SKeSdbepvIrw65ulkDQNNK68XaE8AVXfcaZbzWeEmcT
p7fQ4dksgPY6AYU+4YORfqClyGQvfHbUeXLUOJ2N0JYDZ8SadzAItIrvkHILPhw5gyFi7k8Upkky
V7bTY99rS86ga6XfTc9bdMGtsXaB951178RcJk71urqw0GTTS8TEqN506btuI1xQQNfcreqlhDkW
3sz+Rkajq2/USjUaEd/qmTCWq3hlY5DgTddxIE1/KLhh3B06OzvDuoMMhWY9Fvc0eIk6DK8oNlg/
lPkxAS4ed619QmIqsmgNCmtGJOnTWRgK3P0zwDx/0SWYszuPkwRqOIuO4E1GnKDAt1fVV0eZS5EZ
fDni+f7dSp40/2Z4lxDiSv1pkpZPn00Wrc7yV3b7LO2V5PqMSERkqpcp54ZYUflEwwD7EAnlHjep
a91ToqQKpyvDqNWgPRCO2cVsi/Qx2lZ8tbHBdPHOcrlL4ze/YpQILaHoXtnOWRFpBrbx7cUqlpKJ
Sd3e4uGXGr+8cd9JvN67MXx2AyzIzSbFhZyOtzmWFWj7yDsnJP77c8waOOzSiVz7gpYIaFOTy3n3
FodH2X9A0pDjTbqvOQ9kcXJYfFPtlkDYFFcH+c2FeR7uBf4Nn+knvKtk1U+oCQPHm+JX2LonC19g
hDFOonA42lZg4AYAwBTp2LDDD6ONZT2WORZWXmUTE/p6dmJpiwy7pQnyadyX5paOvEXCkH1k85tf
xAgdCd6NhW3wpXF1XIvk7ibwd8XN9r/JQ1U4oWOecLxrLFuCUzOpV+6igzYv4dgmmye9u3kEYAkf
AVRDdofys2e4A0mnXwXxKx0qmGvs6Uv151IdJ1xgRoHgIqmy2niR2IgWzQdZh7Kq2UQP+2nE3WpD
thW7luO106v9OO5M48XUT2PxlCQXRWgwSjkObMb0G2e+G76k/UNRXXzHgShykCNbXbb4cBmnW+v8
GmBw22xSjH1aHii03mjDIccZ577Z48xChZ3W3SQSSfu77X6whm0kKrGD9S4lVsqlwkg5uyKShWFE
T7I2V7Ksn7tKra3APg0oLWCeD7O3hPshT6e3yjKvGTwMRtSvlTRpsjF+zR0ASouPozMjXpqHIYRs
5PH43FIumIWjwiD4DsQM1z+TYfJhS03TeOpPpfRXY8gy/jYGRGRatoCPE+qgj4uuah4TBLgJJGDK
Y5fHxymb9ymP0u3JmT4M8V1j5zyXK+kc8IM04hFdyOlZIfp1ARBYfe33/T70Txrjo2x6a4rPTidx
FD3lhB3j6j3oPmptHzI4M0umhObMpLlO3ZvmkJXQYU8UZ4O9GHRVzM/DWtj1qs5PXf47wwnkTtaq
Cl7dpORo/9pNi9EoLjlFwNCMQDo8kBCyGVmLGOjDKePlTHf4kNBQwvUarZc02w8BSel0Hw33Rr5Z
rfYYUQSTYoNo1a9s4u3O4xYbPnVmNlluIFMHiRlVfVv9u6SLC4EMwFWMh/uUNR++z4dLsCvs6rNh
wUnTzqRT/X4nK4vRJBjZh9DXsXkhCDvXAKdr7CpedG++weskNDgGcLyicMQWKBBm81SqYq2YBhu0
oDV4KMLxKGdZOeGF/jU3qWSoA0FB9Radbt674/yqom0YP0l4zzmyszBvJZbgjCuBYrbyY2wvKB3a
keQ2B03OZ1ibbPdZjvEyl4eWQWQ6n8DZ1iio7qpMCWK0b4wxV7VPaoPPMs/d5ageJa6YlIwRVPuD
EeNjJL1gJ99VWuyD0jsBVz/ExkXTfoS81EweLU4ner5B2bA9n//iEmg6ZFhU+5nJzIhfjB3mQ1b7
kTz/a+luvMJfV/bD0GCeaTbOsE8ktqdow1wQq/+z7771dblKC9ZwflNqLpf0dSOzuZtgZuVlGGmN
5j2S9lIPWQ37nlb5AYmUTQsghpqVtMIxnVjpygqvhdMeO3bvkKy2U8TeRVEmW+QM08B2sMca8mCh
F09wr45+s5UOV73CY+4SEieqRWDPTUawXXIPJ+o4APLTgmbNeIW1dvZ7Y6sgULpumviBvq3lGH7o
OsQLFwHIWQZkoFzt0SeHaRrleUA/KtrHAnYf4qLUzGVuWmuwmBktVBFGtyJ01zFRL42Rb4lFuZ+O
DApWrVNt521Pirg5sWRTlM0emSPRnLGhGsj8YdMHVqokzJk8ebQYJmB0ougwlqzhRnAK2mQjde3g
SGut6P9TM4Wq1FekrnekYhnpTTC6sY7FWOlbY1NX2hlu1LrEfxC03sqjn7bC0En/k66HmH1xPLXi
JJq3DKVARM+hvtcSJrcJywxiSm1+9mT0VF1S/XrObT4wSWAa1BVjcX2K1jn5zp6v1NvRNi/zY1vy
Ph+N32XZX0FvYzhkqxwOj+nogJMhuwb3/+gn2tqWxbIGfEhTdsKtpXxtz87oEAI6YbnaebpzUN4J
8u5u9PekbhkK6BAdm6XSxkejF5smc5cVF65MOaUJP87XnmVvLY/9nPtpxMP3FKFjYd1JcgZ8obTh
PU0YicLM027QWJmpSMvAA+x5bOV8eiT7jLmDL13tqLUhqfZiRM2M/eo94eR3rHLHu3S2zG5tnEdU
KyjvBShc9yny0gaKKuyAGQBPcSEifalgIl7TKUzYcSkujEvxJ2thzjAlGVEDxsCEC5oVmyoZf+us
nPesgw/QiOkM8ui3Y08AWR2172LudK2j+jIK5sF+FIXxQtc0OqBCzbUu5Msw0JmhYuarEfRiY82m
Iq1GE08utp5mwpoehVWPi7nz7k4m0m3TzvytLIpYJfoqP9u6DJm0Bd6ypfgUx78XHsamBMAPEXhr
Cd6iLlGHjUxDSH3RzIg2srraFIbhXwXS68ILS82bo+ruKrB9tVWEFd/pEs1wqgwmGswQlbdQczZ5
mVwKvYQbDpCELGtZPEA2P+p0Q7kBpiPfIrkR/9gRy9qmdhprWaRG9+mkDURXTfrjxSmKjilAltQ7
SZ83iociil34ow8hhwMDANEppstSeiaOfunvGCSkcKeaerwN7jhsyUCmt7Ju22NOvvaqpfo8Zit4
5Ud1KS7snUhYQBhZa0024ZvJg0NVJuFZt0ZoDQSMs40R8FllkeOvACMVT2UmuUZmhZk488xHfmOg
fzFgKfJj7jxj7VT/4A3D/DLMsVsS96DiauxyJpdRO1lfKKp2t7AdhYbcQZxWqARxywirYxjIC34I
D5EmIMnmfu7fIxPxlduCQeP/UtMKyWmzdIpX4i3BSqWttx2cnJFr6IqLr+hZmEaV3gKtcRhl1IXL
0t+ZZxloGthIGM70mkW8CluvAcDauHUD58bxgw5HbWC/FgiL7qJ20mjPZfDvwiscmkjthCCG7bCH
d0VtN5tRuFq39t0UTRSisnVSgUHIqcvibUUPz0OM4vsvJTrGf/W6KHobXB0dwjYE//zR26B0Qn/x
RJGHGry3zObGrKP699i2e586bjepNrZs15LsZd2km7QOgPuQkcJQAt32bLN3EDX7aDqtm6F4ArL5
MuCL+5d6if/qllACF5ilbNsylDT++BnTzJvsvAOu7zWoEV7vkkRjlaKVHKclsJt/qd34r24TUxAT
la4U1MTrUp9rQP5W8+FNqT85rEArLFfBY8I6vM/EPL/G27H5599MV3/+avP3krquC9uSUjf/6DbJ
xGinJDRpLg7bOepDEHuTT+QGMqjYPIggtiiPjDepMTdGZx3RN1OjqCYI07WyZ805b52lpef+v3wI
/9V1wmorLMfm1QxowHD/+Mx17AOisemXSnOQj0yJYdg0tzjxiXRiY/mXEi59bif+j2qVP77d/Od/
+8zl3EEWh2ipcN8doE1ZD86N9Yic1Dp0ykeWKDLa/S2mT09Kh+VTKczMGSODf74if5S+zY2lyjAV
3RIuu3Dzz3uN2pEqMMfMIUNQ+JyQ6LDeRBERwpIQ99nIg+pW1Fyvf/6uf5WM/e33/+vb0s0uXDgK
inr2P0rI0M0dM/JrdzWRmZ0IXlv61i/FPjM9iPyQEKxyb1r9p5aAaXfMfeXJ+zA0h8mfrv7gv+lz
YWHYAghoNyVoHA6jOxo5kJ4fOc/dHZFtlDcdyqJ9N4cnnSrCMEJvMDe1MSPi4OAiDUJSpoGUHoWC
6sTcX5XsPkJj3PBYMkxlLgQAai5pswZtBaRrcIEPq0WK9b/On4CgbOzmqcF3HqP6l0axNhFR8uTR
dldOn1+75N6wvCG7rdKU+Yl+K9sHTtUH4e3qOeE5FUwyrwMCLNXJEandCKZQxLAleWizo06bBmDN
rn8IEfKHvFgPmrOyinYvvaPgOQnJyIGIPLf5PrCOjEQQodv8cWKiMggeFBw9uoFJyjbFzcUl0snu
lLOW/fOV/PNO/utKKmGyUjk6C9ZfT/zf7mQBXd7hjoWemhlo8QIXLtyFaD0UWbLWFCws1ZfRsbOH
EROhgTGoHrAsShdTUtI1/7J0/rVY/Xlj/f3H+WOB4d7QkzTCGYt3z0bnVd2mGpndeUziP6sk1Nau
gyJYtZDuDQSeE1hjOtPS32kR6SS3MfSXGjFqoFG83gLb+5fP64915n8/Lqqd6HYS9Ab9eeO3MdKs
agumFcJEfAxLjiBNnWBX0CSdrkUno395wuUfVUXztzQlLUU6zX7sE1z5n2tNooV6rVKoiEPlVE9G
AGyi8wbtlFuwrRvPdK9e6TZ0puY4SUKNBtnJjSz4P57xGFO3QJaQOaBdNjbul4gTfT6MGy3qGqyy
zsROvxq3nZIlmiUcxSCOEEw1p79mgYFA4Kj6WPddv5uCmExfY2sgrqDgymLeLdjszIx+wr6XqfJX
wXmcrozyuy4tgprDvPyP44jEnCb/cqP8Xx+K0vkwKFQ06CCfr9Pfbts2GtjeSY8CGzf1IwrBo+Rd
mUAvu2SgK9S355phT5VwpRXwmq6t/uUVMN+If9yopiIeqwzbtEweoP/8AcZKY8BfzrFFK9OPoEQg
fGg07KoqFvt/fkbn2qz/+lb/r5X6z3vOcCySfHXsrlyyUboGJ1+fxHmSyUfTUI7gm5gmomj6+P/4
rn/7hP94ErV4sswmtWyGcCYxd33msjRevFawhrYyq+cyOQGPXxKE++fvrPT/461mshjZjmWZ+Frk
H7d8NBiBUtjKsHnlZPbyZaVj/38sR243HUxdhhjTI5wPb0nrItc84HlbDGQ34HksrUrbRDA5WDvT
oFlmNdJuE0ePItcfVSFrNFma1Cvgpq3zl3fLW8qGcnvjd0uqI0xzVKaLZbAER3cj/IyQFTzwyIN9
oDN71Q+PZlsvolosNROxYUaJvJRjRmtwAY+GPmwBsMxWnPTpmkFWZ2ohG/7/cCyufiUeDVXvopG/
nBTFtuE0aQbdypcBBL7nruw3MaFa31hbaDHQj5gA4/oBGvHZB9+1DnBQvip6Naq7r737qPOJfJDO
tvWfctzMmX11axqmziGj35wEOJN9j9kp3QpgleDPoGxrbO2d2X7hDvuh/oELuasDUoHldLLN8p46
/Nhj9VWl0TnNEL5BAau+wqPLkE/a9TuyImidD/zje5Gbx6EOTrHkVJ7TEpEHTJHtpxhuVTImNxGn
i45C6HqAE+Pr63AwcLOSyGuQE+L8PZ6txm578PIGnaJd6VCNFSBvI3e2E10LnmsejMZ5rlr9PeuS
fYPSZsuabjXOsR0HLOtWWDX04WhlpK924dAggw6e/xrH2Ur2ahm/PcdjBrF3wa9GGcepfqvlH2b9
kpT1sR3IfbFtpUhnOwKvtmIGocy0xjp8qARd212JWkVlTWiAv7mlzbDvFQ7wZtPRKQRUuIK9LYFZ
0IeQYW3PxyNNkEvdf6PUCaf7sE3YsaT6jGemhAqpKYnvJqe8oGAgiYHF6aojPZUokj0EsnbLLHEQ
I17nHdKiw1/o1UxHi1ahfRUwvBr7LxKUA/+/aSxwsPvc+u4pp57wQTSv9vipc3FF9RyBuh77QwSs
wdUJ0G0DxlAO/QVZ+lV0QOLRPyYQA0DU1+X422XnmpOxtacPG8K2RlVaggw5mld+bs08pkTNkVMJ
WdLSNMYnd/wCCB2P20LwjBEuZ6Flg7ZSLrmwJ0kLgQweCesukwgPA0GfPsXeQAotJ6xlk7YAFVnM
RsbgZ6SXR/Zc8bst0lOM+2HZ0xNDk3t5sJjf6DUkev0u1XeoXSbnNsFdcGffOnQaRqnMQrT6SLYg
8PcNcmVcrczwvaV3gVhybYAkv6p8KYZbyARFgRQtfgr1M5r6NSRN23jWtQG94GvrAVvVmOwnDUGf
7XohvvoI4ayMPxHNVzrgDrfL3kKQzNOExe9/CDuP3diRbIv+0CPAYNBO03sjKaWUJoRSht57fv1b
7FHX7ULVoNBAV+HqKpOMOGbvtcEVEU0hpyVNQW1Z4eGsX8Y4JD4hmOf+pS3kfVAOkUvywksu1ooL
CbQ++NZ7PyBdKeem+QmrZZ5MMO3ui0wuPAnFsC9wsDpXnEhFdi3NGAb6yuJPH/FHoJ0ZOEZAHs6a
0pibYYE4CeU30SGmi+H5bvXrJh5Xg05lND6NFMS2HeOXeR/0clFX2DHZffsmArnanSsZnjIcBdUw
7ccqxnRGQcRDv0qrZ+VnsHAoyIVIUEMHjxFddc/mT9h73rrpYamDO+sUn3Rk81YV1yE/hfUxQiqt
14zIe5AIb9iJNm44XhVnPIQWJvJFWafkcjg81KwhBqdcJ4Bi/H+plv6mntWl0DVHcm+oNp3RX+/l
Nh9J9aZGXFjCaAgKD5mSh+XkTZFBUCztiEW1QnmC3ELRd4NJAYz91/PveOc8hBV1Jv6lUvjby8yx
mQnojm5b8o9KQe8LfWgDKmzNVrtjirnkZnRxt5d2gO2xynk4vUh/+uc79H/rVE0KjdxfukNB8O8f
/XBLaeJQ79sLFQzp2p2iC7taPEJVGtvAb7/++afRcf7vb8kPNEkZphHFCvJnlYruYUgYIbmEHbKu
CMbV6JPvgNNYB9VPfxfxqjdbHWI00rOCZPZDrhnvlPY7kxI6GVAtu9saqwB8NC3Ej8pk0Uu2E8ze
S/tNbsM+x4ln4k/qcWJk+KpddAjFuCToEVMHGR/IGbNDHVxiRPAChUAOXclDviWypa9jsQ60vTmZ
oSkcsEcM+jMJqZxBnN6wVQqW3SorCzv8EcqxA9MNqhjegoPMH9cOUp2I+aGqEyzkIixGXSGnlQxO
Ya5ZXbv7PrR2VMaO+RvBVqhj9ruteitc3ixuZiemUHOfMgqTTsp5ra6LotxVdbgqVH9hZvXczibf
JfSIgxvfzBLgFmtvi1xGTjvyAvkEMz4JdOMABkIwACHbZBbAHhM+DROG3tMC3Sc5pUbqHI7dggwD
yToznrRuOT7+G6QCVXE4fLmBBsEwNV0BaZkT5uCQleDwQe4Ekh2hilXLJYc2HMpFNY8JoipTdZlW
9layAw7ZB+X+TjUOQfZjE1GRYE/0TCw1AGb6Q+59ivgm8KKTI9ZFNSvLN3g0RXeMzYKvVuI76ibf
lQmlqzC7Qy+e+vqXGDA77BBjRIB4BPGhiFCHeYrMXw+/JmBLxE3usFizUhQsIUo1FhvSZHc90dbP
dgLQAa6gDWG4SUHCB8hGWG56HjLw7p5yVRvKSmIUI4VuaVscoPoqtfsNOmUgLp8DWm0i+sDiD1SU
jXZKE5zp6tr0JkrsiuzgeSGefO8eOMdaxRGFKz1EA9PxX7f575hcCJOf27xmWv9VpNeo9CfkL66t
D82SiIA1MgZW1Ins7wH3rDz5Hfs/qfepdzxhERiUtYH9MdybYQWlHhkchjuVX5kEwFndfw72ze0h
thOH0SKtGeQsQwti8DeIdBCmw1lnhSyJxBnTH42FtDv5vR+1+habO8bsuXkN2rOB7Dwy52zOgJsz
tpslbgGo6BFQHA9fgtF7+lyJ9x7BiG+hKf+U5s3BP5VQyuJ8GPE9hzX8jHyJOFIJ8deWJYXDDcck
0JqziucCZwiSbwHOYd1ky7B9tdy1aj/HqLMQH9kRGL/gmFQfZX5D/VKa/HGsLqc1dGXkkDTRR6NC
tBP0mnDust+h2GjGCWCtigg1GLY9b3pVPtzu1cZWEf/63inDeW/5S2QAHo4FXFdJ+aoYIdQbCREG
uaExIydoFiLTHeP7MKpoNIg4gdUcUSjYRs//zYO7qrJPBBihvZFMOWAcWSAttdhdENOM+vmQsVcM
jaMVPw8xK3QW0l331mQZhP4z0q6F2bTzrGuXrdxXCYlrqFN8l5EVllWU+vFJawpyLJ+4gGadc8yp
EIs+WeXI5cw7y9dUsYmpw4Ft7DJELnn4EggT6/lcUNIOeorP9KFrHz4LFi1DoYo8Z4pWIEO9rIdt
p+214FiBi2ljpkR45Kgx4kRgtdoU8pFRZbmKOddyLP0prg4N5QA6mOG5Upeq8dDlyZrEdOGSmiRG
eV0bF96mmZpB68xxAylvsOkNhDes743qQ0UxY/mvFa5yZA6MENZD8xv5bL0nfB4Ho5tAMnwPq5ET
BI6KO4vqX5fnpiG5Jh9fPWSSk4wzOtbeQcL1jNGRyBQi7BrSoGqfLP6MDIWl8qmaW9nf3fKNBHEE
lA7JToSdsr9o1+lwKew7A5dQxhhNybJRGjyf7cxF0CkVwXe5DYS+C6oLAXirliVNUzl7gz2SI1aW
RroHryvFbgczXnlvw18J1b7AW424M++f+/6EiB1zJcgSa2G2F+TDeEQ5dmFx4F+fC4PGIGOjh9dZ
zZ1d3rLRDxAx4JLWy3FVt/W2VREJwsrtA53SCW4ynPHmSUMVEar7MH4Y8ClYg//otkSbcR277jQi
KvdBsjeTVAedmD5RZVQYy86jYpVcwCzT1RedY9x2lJswtVtDE+fXzcyCDOxad554zR9IbGSUqL+U
wGJKB5m9wqa+5SHmnRnFL2D7YynxB/bltJZFqmcc1Rqyg0avSJEk/GgvR/aJouVrQ+0WQYNn5xqU
8Yvokw2uOGLjDxl/uoq5la9BbUkYQAlCXmXFxNaig9PqYzP1Np+Ab5Bo6CkTqwzKyoSLm+kmUEtv
N0z6BdjSDv+eL5K/Gi5GQics/mEwqyxqZT0mD6t9E0gW2oqHGjEYZ73sfmV/8IyvoIdNexXuvA63
NkWt4RNfpK0ljkadGx7NUlYK9EVQFVlaeMlBbZHWW2c9gSYbzHU6rb4Ol47yldZ3QdIacwDfgPqD
gjxsf9VewmJlecwtRDMQ05ybD0LnSnlRpsIAn8kYgcrmrhyUb0WsGw055FNUwZMNkNVdSXQZx42Z
v0bibPDGSnPTErg2lUXFS6++WS2XiHcyBgYV8Xh2vW+Xy14aFV4gxgxudZGC7GeQga2LiC7CH9TA
8OK00ODgcNRHnbr1xidP5x5DstW81WaFBRwLLcISQ8jLIIdbB/9F/Rg8LGrVW27WFwvVV66NOy/8
EHm+5U5nvoG5lxhr7JjNry84uewSGVSuR3vNjY7tlOvlps1PiDGlzuXCgKpeOPiq2hdFuJcmea7j
lOYLNhRqLNAWDV0FkbezEDt3ty7Vy4AJMpbzEXU4JuXkolerytiFnBtFgD1OQZWOAIq+wP1Ej4K4
+ZesISKWoaPUeFXsIEITuPXVVQrYzll2CJ+iZeu/AeHnkl/7yJU4dnXv3cmvuFJWnQa5BSm5D+fF
jzk03M8OeHSl486vgl3t3eIMiTLHipHZ20S8WGmJNzObh9geytR90UtgSa2yyTPkVNxhpF3SZ74F
1slAEF3jk8itTaRtmc+47r3XHzI+lsCgx44LiVBbVtF+CNZwGubg7koRdrao8HRJimi1YaXPgIvM
xLsYdrr/mPyt2NX3g1zoRrtVrY1U7h1bJB/SjmDuGmWUgzoWgXRZs9XMqXWRKeyG9Lf1HZgeBZoW
4Jc0fiq6RG8RsqbHEYYlPyJYhVlDS41K/JoR7x0JiHpAMhojJGN4Yvbk/ESr2gP/5SyyoViELWeK
ctHtr66xAcxOD9xp7Jd+B+QizZis0KsSrBy/e8F7oPwqkP5CgkOdM5m9Rv3jlrfAuzTTG8V9KKp1
MslAoFTjPvxqnW3lnOTI5AoZDTEcKRobG/+s2h/C4LcscFVts+Lg9gVv1HbgYDcIFcIgGlD+aAOd
/3oIfWSFWzd0ly1qragxPhFNkDf1IxEKIqeUa1dLN2Bu4Ymgi+y9jRx+CDfej3V6DT1QOSLsXkXW
IbHoVklEEGbJKIxg1Yrsxg1WYsy9WBb17zHfmMTODV590Lgr1RCHFLofYFlsO6MD5MqSjGgk0JX/
3cS3JH5x/W83n5jehIQfu9B4ZZC7T4v4NaLOcCY/TotA1HzzhuewuKXls18T2vYxaBmZK+MyVil6
DXfFTHBE9qU5GE2wuJUw54X6kQxEtXHKGlJbNhNaSuPPyj7zBO9trC5zDhxWXMDCQG5MaC4lyxkJ
TQrL4M4cdWZrqHInvAFC7BKhmdEAKEAXEfjdAUz1Pq62hFnh9JbO1e3AOI5bQeJQOdgnk+pM9dGo
xtU58lN+1ace9nDC/k7tv2L7pAWftc9j1ryAXEbx/dmqn5Wfr4oG6Svib2n6TyNdWV2UcykcpptP
hv3RkeqgqHzVjGKfhMFZsIq0S5gzwlhkzCROnAJ9ipxhJbAbOmt0UyVx1vBmopVhAddBHPQZ5S/S
nisQZOUCB5TFGJc87xzWGIeHAXAISoI5jx9+8VpZ3yyuA0Q7RFtpe6c7kfhQuM/owT2CLdGYJuYh
mNhKh5CnMh83qNW41OZGPJftXTUPGqNJ9zNW92l0QA/BK+S3cKirt8bc1fV9tJ6AS+rpaaKLEgkm
s/cACIH6brdMTS74p3LrMaTPcXQ2AFlwsHEWKq9BtubmNKYQxYumv5gC7sSOV4Psp0BbudE6J8F3
1BD5Hexio9tbFQ1L0i9j/d3nHVFfUPSR8IlfHShMYD3KYVt5GTqNNTETBC+ocofj10N+5/urjO01
dbqPRBJORvwGGDI27jHcgNK6Dng1tbVbU14uClyYgmMk4xnKB2PRVa+yJF9tm2PTJbGnc99ks3aL
UytvsrtEDA7HS+WvqgTdpwo9d52aP5p8j+OtDcOJPsz44cmW7BslaV4cZXVXoDJaINQnrIQ257nH
eo9EtqLJPyqw88lr1s/Y/rMXfiQspnyYCXSwBQNNQgRynm9jqfewvZZ6ChUbU+jRhgXEAdsfEWi5
SJO4qesTOAqX6xx0DTUX+enQljsd+Ohbo20GsUjJA+y2df/rB0sCUkOb9leEC9t5N00Lf9177e68
hDISf9u61kmJXMuGS4lI21cTIOLFyo+8SEN+qLjPYcVr/ISFX1GmEJW8owuXCvjjLQe08haCMsmU
b7dbGuPJLT/U4Z0ej7aokSSR7M3+GU+ta5zaaGMx6Y52Vbjwxmulgn14MMXnUu8/uvFZyBcZ7CaC
RLrP4w9EtXG8dn8aniTAfxhFcLmBvBftO7XpYG/til3ltQp3tlCQ73EfAiiju1u5DvP0O1F1FUlC
VB3SoPEH8bQU34hm3OjNa29ZPO0O9xqEpDZ+hS0Y+1zEG3Zsg/EMxS2vN+VwGJvXkt7aX9kZ7O3/
TI/5pnDudYsR9SjyTGnCD787sO7cgw46Ul8V0J8WBvpOwhtIMdKjEbw4TH3IBm+84F0NC87bk1dm
NmCNpi3JFXBgj7MPAZh/MMXdQj3KqC1ah/aLVzzbwQqmoCo2+YC3YqkgZk93qnYFSVZZVNdQwLU1
NGJ9RIQ6a266viDeZgjggUYbDWypiFjnEFhkXpOODAJGSTF4FG1uo8rnVInRFffziHKtzU/xsMXP
1yZ7dyBTaSkG1HbzodwCJjPsk0zAG7EfGs/l1NlFbzYuR+TWff+sjmuap1zDtPyfyM4OjCmG8Pjm
ZsXSEE9OtqA0M3EFxvVVS9eBcTVtso2XibJLO2YA3r7Sv01q4PaT+GQ+rUctX0MiAKs9RWvmvPfZ
f6SsWkwkOPkIfF2A3mgt2oOAsZ0E4GEwJL5a4a1sKUjoMc/MgAuyx1UYPLQHbb/nLEdxMZWiqnKl
z7fNY17csvQovbMSn1w/pqP7jimxmV6F1qbIp2ZhlhLOqVwo0P3gR3fXTkw8wCbkHVJekK3XZrgQ
HZNh7xDayxC9fd29sZ/C4rHgqCdUDp4rCbZmM/FhRhCQslKWhfHW0tENS5Ba0t55Ou8/2o15wIYk
wn3S7ZnQMetLym0yCea5BfwftXj2kUwnr4DX7GFhg16BiswQOgIdsOQNoLQgPTA0+YeHo6h3drPw
Gjr7jd+BzchnrOnAgxBaQge5UvJ1DjSPKg+lV7Ip3DfD41Fa6nTvaCqZsasHT6wlAnK6ZX3t2DMN
CP5XKU+ZOsxAyYBTLt87sCFICC4OzZC1Qt7fxfve3rB+K5lS4iOMd1217MvXNP52kJXSFPSoGVe+
s+MeXzAHhYVgDlddf/EBnAx3KkphI8i6A8QiNYVUTFVuA+fWYxzVDkb3iQHHZMqNCIuncI60lwMr
iY4dvWWQ7UztxXRehgxN9A5NZKt8CP1gBDc9e+bmSIJNyC/E3VEenfYhibCCbdU3m1w5V8HZKK5F
vke9D7y2r+dTrVbOS4oiq5n7zXOA7N02d6HOAGmeWEer3OXW0XbKmWbt0+RuRCvBDYZznPEk7lJ7
Qx70rFHP2GcpyvRoZ3CNjwiwdfTk5PsClnIuuvlVh5zclyk/2Ma3N5w6/cXSl/3kDU4eJShcYz9C
LUvWLo2Ffm/7Z5tZZH8dYox3GxtJebckzVrwyJTph20sKkaR9ZovXy9IhqJp7r4yJlvU3v0jTgjp
fBfpZx58B8MHlXiRnLLp4T3grCqhciekKgP91DeuuhUVJElOJ2M1lDu9eOuGhao9kpxwxHhVVa9B
sGOjlJnb0N4D+Zo8k+5mFCyEmF4S3IWHkcoGB21Lt2N+uB6c5YUc74Z4drGSCN6XTQCvG7+qLx6u
tp7y4rp1p+Dz3bHi65UPuGEArPgbOfm9Mvet+WQp74P/VUWHSUhKClS9LsXJ0lZkErnmDgXDyJpN
2Rn82+Y0yoXWr2lFykfpYxtc6wYf8AJz/HjG0w/qpGFvhE9K7Z5r4ymxVpi7WOGjw1452WfbbENn
OyTMtj9Yw1D81NapFPfMPGrVSWWAD9sk8F541Il10ThlUtboafpEkrnaY8WdCNNBPmubTVa8ygnu
zbMgvA8kCL5/6pj7xNmiTiRji3VfYTVOMGcKfevw/JvVIu11+v91mbFcztcjz15ssj6em+67qZ87
ddfxQ6xxF6Nbc7p3MtaS/hY5K7199Yx9aj0a9Sb7vZV9Eju+8JwObOh8NNdtf9ZdD/D+LTN/OQ8o
22XLWAl3xvDc0Ftb6tk0KS3ualvsjL5burBhUmpmIoP6m6YcNGficM2VN6+jItl64lbVj8R79qn8
Ae0WyXOUQF94rYFIkSGGJs2BpS9B4BO4YhDcSKwvsemc/giTGeO4+a2iNx8gam+inDZ8U0MeyxhA
1mSJgiVYOt1eB2s+3kdcFpm+ajR6d1QEuYlLYVMbVBPTToRnaeDwkTQi7Y65d6u9ZyHoJhhPBEsy
mgdbkS6KCmYM0ka+kcLYMrib1tgV2mMkzLYFsRXMw76yA8bA66b+icMn1BloVSx/hnneHVmxbnJz
q6nrMN66NVGftzG64ASNce3l4cnLv/Rxk2B+b/xH0/+KEZ5CMc/FIS9e6D9GJpm1JFxgNk7TvS0S
95hY32CfkGQF3kNbE3BliiWQDQfieO7SXZ9BEHIvdsaJpNQWI3J+6OKr3gI1X0wIOrarKsWvVj7Z
LKZD0pFQOCz6CNX4nLV71K0UJhB5dq6DnY+AHGIeDEkFvRzPFX1KtQ7IooUy6W9SUhjMJZsTAH1g
EHZWc/IkN9Da9TYmgiy4B/2FX8nCIcqEr6zuofEdJFwhi0ZdCOLdxHvlXbv2k5zBpU6jT1pVVlyT
ZJVhQ+zz35BNu6WsPZi/HcNlDG7hO30DjfDIYtvfV9nFbi6et8u8tQPTziDmsV1M4eHpa8aEdZIh
WrhP4BvpOsxBDvPoreDht1aFuS9tUA9gbtdhu2TEMVb6jIhL3MIlFVCyU/N1ai9hBsKKAg6MnRLL
0EdhgAzZJeWLw7Po2rPp06oHtJf9jKFzLo5N80YG2DMIJOQjS1m8YL8h3ogF8aumfRoM9+RLbe64
MifihsKqCy8htR2P6JmRvx+skc7wZXjqVlZ7w9woxs+IYoDH3Zt58Q5nYTrsTSLh0k2S7sGUleQw
WQ88dZiCmOzblKl9NeBmpuBZOkDSoGh1xlUStJJ1rEXmtXfJIWwItD4bzHeGTVDIRs/2tdymrBwz
HkgwnRbbHbs86UhBpzVIZB8RCukgjtL4prUrQlpnlfkbkJPcE/ULSkY56HoxT7WdZh9LsTGY+XUr
NT0zoMm5KBtOplTukY6WlXwPwQWp6GTdJ51ZexrcoB0k2caTxkobaZjPgXf1mUgDC878fYSFT+GQ
xl/EyJKQrCzbEdaLOWgBmt2u4M6Rl74QyFbwxLf0UvnFpQYlMr3ZxRZePqyO+pZoXTIBZ57x3IDy
t/Id+MDJ7c4cpgtJMgX7w1Q0t49qQqf+0zb8d+82fWxa31Lo6hmii0LdJy7HBpcN7iiPhVjqFYwN
moXj/6ri5o4nXb1H5IBYRHPHtg82zl5kgb8UXoMD/rkJnkVDjByg/zL8aQqMyR4h3U178hlRlKm9
5pEYI7jxgCKsAsz3URJSUmAhWZTDbZDn0nvKtDVdWli88lir9qfX7IyphWe/T1fsPYhdnHsmJ1yT
U3mjD1O4ttw3r7qo2lNv3KV2bWqPddiIJTpcKBWH5XjGvw+WOQ0+PGZwrrIfC9722sNvLY9dcK+L
I8nLZf0ciX0R/NbWUw3K2GbrQiCx+cPg5D8XHXZ1+DDcNGSEm4Br4T2q2YtXHuPqu3A+OSIGEmEA
aGJk1VnC3pgfyZEfmK5yeKXyhZgfEjyC4SeH5CkOYYmVJ6fdsUDsGVz6jIXOAZ16Llmt/lBoYH9Y
WNovuXQp3G6gHjNoFDDSsCYtI/0skG/7DVmbxk/WumRmO1dLms/ZsFVN/xRl+jqvd50GoSHmHlE9
LEcF1UzgJO0tISuU24Ov8StxBUbjvIW+MdTNYzBdFCQl8syD8D3IqlpH0WhOa1m7AjeVZRmhdIbw
VMh4hUlqTNxF7cVWWvRSg3CyXdm25r6hz2gmr3q8ls6FJCmiHmPJ46gT1pKymDGYq8s5KYRMt2jw
raL4AYjY7LB/cYnV6M7BC+mkMcCKgWT2QrIya/xgWPSh1Lm7MguxTr3qzeGk50xJ03OlrVX/prCg
S9OJuTK3nXhp0NFbgblRY1YTxm8cf/lo7mNsJeHMjuF/gMySAYs2krSchtFTjT4pZlCGsWhhVoDt
FBQ1EtnOo7f2A2elKJ29bGyV/gizGrZxpTGWsLgahmSeYNjIDprFsDGgtQVYGPNb2vabi3PCCJ1N
GHwFSrXhKV0mI5Hs/LKYv2i+SebLVpk0HnVA+eSdrIzVjqw3tfvKoi2d/x8GZPR6Ftp9AVnCByph
LNvrWH06ysb5N7m0mJSaf9Wu/lUW8occxyeOS41d5t92qPTLVBtq/Hbw4fxIAggZ4PHkQaXfLYU3
Ju59Oq+wBDqhVXm1weQ8Wf1rUR7/Wa7yv9pd/lK2aQGSUk18RH/ISx3HSm2SAO1FWyG5a6VTkQ+T
5ms2xsa/6JT/MMwg3uZHOZLJkGXoeHQmbe9/6ZR14i6iXM+UhRfY1ApOrRCKkncf//wLiUnO8+fH
jNpHVaVqIYtW//iYwbiMiMNzZdGaeM1XTZEq3rxUkiZa97rwn0pWdFcLwfTBVFk0E42dLtQk9h6O
FWj/It/9m09XV3VH0wxNOpZhTRau//qVfTzNQZEjPUKv48CQHEfoKWTUxbquzv7l93b+Rnb0lx/2
h85JBSzm2PWUXdQz9xetQ/yMJ4l564li/LIww4ZNQiwTLJusrn+qoSTT1Du0sbk0obC4rU5l1bPh
ZGdqldYGvuWJ0NTJ78g52YSECrQdMJHUI3ipjheGZ+zshNqTqm8E+pp8CeZSo9HA8v0yTabLrkH8
lEc8adR+mZR3QR2sDS9bm8wenKRcdWoG9hWKGOxYARFPkS9EWTLaPZUhf3FU9VUzDaGwvHhMXksa
eA2iCGQvswC9/BIZBQV6t27FtuY2nmyjYXmHjsSbj9ONOCU1AczJ4jCA91cRhJM65jrVjm05xXq+
qWg1Q1pMvwpWfXK3MAjofTWP6DBNdkyjgRaFsjJHYRJ+6bmxTAiPEyLcK+z+TLITZH8JHP9oqwy5
KOVNhwmCoWPLgYOCL30Brw+gCl0aS1Yb9VdgK8vG/ZGuuuwT9KKMeZmpQrlgh5TBEQIVXXNA9Ixu
8vJD9/uptGKu0dO07g12VJqBFKc+a8CEl2qFzRDZf2cB5CiRO2qwv5IJdcn6DjYkI5AyKhgvsQSS
culR//VB8o2ya6lZB5XYd3UsXzPAyDNFBeILkG9KI5DAVTw6FdGZp5Lri6YzuaZFf9bEwFcUTWk4
CZAA4pBfxoAktc+0dTZG2cFUSQ6VyiCdwaVbdvya1iVB8VLH9WfciGlbvyjbcAm5wG9A/fAda9Ro
ddKc1PpUdzWKMfSAvLk+tpr0jt93oTXBEsnsSvBRSVtbhUylY2oGgHSwG0mkEU9xuVF4BCPWiFlO
ZT+Z+QmP+JfX629OL/SDNspgjL+2Kv6QLlJhtXaQc1CWuWvTfYdk55YYLeGqAdCoR1FTh8NGLoxB
fYpSmAptDRTS0NHd4xqKVs7gVZvc0qPXf/6bWfbfnTJ4QA1TGqg18KD99ZRR6E8ztnWkm4bGtnFZ
B7TyYPaodV6RgMKgQLF01Rg9EICn6Gg8emzmMiflE5U+6JQYzjJ4aaIZCrGxWP1W01ZF4gEu0Ly+
Kdqrqm3dHFjFMHfKrR9UG40Qi7QEIPBQKQrH4eGQQI0SSqTJmhAw8pNgHk/hl+70IRFXgQkZcb2y
Y/LrYRWnHqOxJtHXSE8ZkRIoDiv+t223LWSIlHiHOlVXHn8SueqUbw+lpr2IF3VrrqySVQXTb6M6
K8JaUWq4YEslg5AIQc/E4rAmUFaj7hhC1z0gIxjWKfJEQ11NHPx88kEHKLJZfhQAxjKjmXc+U7QA
sU/RX9Cct/GjdKfta7poS/a/zWXI8BfEyEy8qz0cZEvO+wh5gP8onhImsOCF+EOyfC/gNOAdynt/
ZwHF6nQ57yqUChNe2YXLPvMziO0SbqrDDG0rhjWxm9J4wi7O5P3Zwifk065573nvLIviubDOFYkr
QfdrAsbOWLdK98NO8r2C8C/39VuoW+xaYdGYctMwAO7TIzBDX7KdJisg0R+hRlcCdynNnP20qoWm
7uFjZ/BAis5R61ZZf1V6a5M3rzZ8VM/oF6m6IYEkYdFtCcBQ1rYtjiWOIoQxlAc2m1EWRiNQ9oVn
7hUDLzR+QV9Oc+TBMRdSfPsOHe/oXVIWKllz81OPrlVHWU0DjJq8gZ+MFevqFx8RHWNsnTJlL6JN
43/oQHGsjBrW/qgYd+mq2FaG9eSnT/kwQMNKMZq627w653l54xtxk7sSL1P72jn13nZWJZ+43SIT
Mi8uuiCHLZZ1cH5iYI5ZBNjLX5IqvckR6HEKewbWcywDTf80RQrn6GoQZOiw5FGU2ahLapaE9Gas
B5ynUKMNH84OOs8KZ5Vt3mqihvHYSmpQRHjFLjeZUXZ9AbmPgN6sJ39SiQyWreSF9HzHpr9vVIHS
2duaSGTMDqydnBZD8S9m6HliPsUmmlAcNiVCPiFWOhNsN37XrK2u4YphqLOpBdFk5L7Eg8GbzPsS
nqGh87zNEvmMYUb1fm22wBw7spUoj56c8Z0h2cjSqqFdsdWFijmVSCppfEv9m0zsrQncnJ4Xmv0M
ZMksAFonWJPanXt3qmqhy2AVlgRlMpdrDO5+WEslZwC2EHNfxVjp4Nt25TawNgFZ5Sr1g10gJ7SJ
I2PaYoOqdjlT3lrGBCGC4Fic8/SbgOk5mRLlsPTQRaIf8cOeCFZkr5ee4FUD800aoQxxJtUpXU/+
0hfPCW1Gr703Cca/BheAcM8l+PGUabHB02rAL4Nk66GbNKLPUb3o5I+5EiR6gwcBAuCq6j6xlbTV
WbRIh1hBDYuSHIKM8VFaMShPuaXuGUI+QUmkoLVJcC/be8s9d9XTFMkuGGFM6idPh6nS0gUD0Q7M
RWSoay1/lHZEiKFYTN4Zx+W5YgXsJ+9RdNGQnaFmxMNSb/wCllxJEBeLDwCmBI+qCbt1ecD40rU2
m8B3K/0CEKXoW0I6IgBbHnK2gi1GCW0BRAK3rdHsPS2awupnpfKpozgo+z0XElA4fKsqs3//JrGI
KGLuJ2sdU3J9GhCkZxY6cPVzEA+BwNhpjlFwSNOd6PHbIm/UeHDFLlbiTZkUTIVhU4z61u8RHhbD
KhLWLejLUyxeJogoDMwlWStIf5nwDABMdBSI8Hk0Dwy+ViLw/a0YAEE4RoK6yqOTgTgMdyfDk47X
D8kIKhl+HU89SRPuS/niAy9uKeXiddrtNZMd5Ug81MpnSO9ZaLhQBrTxMmy+h5DdCqbTHURZMpN6
j0EDo1W2RvbaT9c9sHJdN1GtbxNlq3snZbzlaMQD/YmgQhcFFJNz7GJy6zcQtAZEVNmhLLYlw7HB
9I8xmpAWjYGSewif38M+3mB4qZoZgcfM62BxEHW/MjQPY7a2FAWQX1g6+i1H2+Sn7PXh3OJXS7vj
SD6VF28sbKN8FWZ+InWH9hv1OtvtoiUFryEL2kY8F34lRAQF1BS6i6idbXccfqv+PmPalOBWxT60
yL2AHSEuOSb5dXh2oXIoEFU076tt611Q3kNWWfZUiyLXmohX8ZftaxudKjlmlhIKHEcjKbsI4iI8
SkAEeGefqEx6CB6ZyQQwR0p9xWk9JzNiNe0QRt1BX6pNjEOuoblHXzFk3GowN0XI7YoIR2VKSup2
tvOap4rlhYqxL69/iuLma+SN+D+a52zssWQ28C6SN/DMivrb5ZfOvNTRXYB9aRqS74DD4g1iXeBN
iE1kdQFxPW47b92T728FSYBet+OKQ03UJ8u2emZwPDCIgc4T8H3pqrw2Tr625FdUsroQyGcAnoW7
gEKszAkIiN5akBi+iwiIJ8Asy9sg/HlavLXtTfJ5j9JBTEASRrFpvF/d3gfuLyEMSfzpA4odYQo3
gosuvHkUyvXkoOeZxIgZWSzKG0RT4uprAuLnU5bh8kdMFifkjk4GH9K1MsXg8v0UbOHx/Cxj9yIY
u1cM1eP8VPGNaEgRYPe6wVRrHPyMTKWACVVAziZIo1YGtDnsCQgUUdR4W4rnGNq4i3Gth/HcQYHG
J173/8/emW3HjWRZ9ldyxTuiMBhghl6V+SCn0510OudB0guWOATm0QAYgN/pT6kfqw1lZJdERUud
750vuSIYpLvDATO7956zD8HmJQk6a20j3HNCyj/k9kFz/sGRKCbnPMmwrwf3IUrVNWjBmzm/utzE
fjmdLNZTaQ9Ew3SrQZIbgllgcx74NaSBBLATzbrqEUA2oRPAQefbYbDxEV0M/kuYkSyL55KgCSd/
hn6r9cgzdVjme4SwQJ8v7SLDZNEfkGqdzYkC70WCiJOetbn1HI0pa7X5Yurx1TUXlQKOJV7RvZVI
82OO2op2onNM2RCm+QzgE+Yv9E9JR/azVM+GEQ9uze3y+vOz9Y92YzzNnh1gGwptjv3vrNXlOC6t
tFsOdkFOSyhz1LWOC81FrbKLtFsIeIudel83lvcLusuPpiW8W+7aMLJtqTzvXbkxRkML2wlaxdwZ
BBw2G56foE/zu7DY15kXnP78k/5Y3vB6CORoU0jXC8T7GgJPXaxL4BkVOwneIDuga1yxmP38ZVz7
L1+ISkXIgBaQ9N81nGjRZ2IkVYagaw76wXLeEHFpJ/iHpTqgqsKc6+/zNHrpi2QfZPNjEN+Exfgp
Dphb+ZZz6dntiYjX4PYRK1T86rk+4D9NX4L+pRn6m9FXt006Yqyj/yrEjOQRxKPXSViO7bNGppvr
+jgRRBsPxZWFRmGkPNEAFMK42VbWSnItN5Xfv6QJD3A87BIyW5QkQKdaaCePRByjgLaYqDuAPK3S
ukcEuu8M/9+ZiWBSpkPxOsW67Wu0xuPHfmDeUkbBc5UznmKXWYJ0D9w5AChHQuUypS8J43auBGbH
hH2t2OtJPHopR/yATMDiGi7qzl1W2q+8rpr+quwvaWh3cXSeq+yMbWyvR3M2IAivhQCzPuenEq/v
ksEpyl3GGcPl6E53MGOftIbAt4ScZGfg+sgG+mU4yCCjn5C/qhbP2bgiAopw2bV2cVlyqmvJms79
GtcjVZPPzBP6mO7eIrc4KWgGu6CcRhbvKLzO4Le6hPFI2/pg6UcfY5ZrF+DKTvP2MWnlc7Qwxy/y
k4BB90ylXkb7xrE+CyfbEzN1n2Bii3JEtwaiiAkvuu5jNDxLNMwgRXZ2fKwtvFPQznBxL/h3IvbO
gPRJ0ohOgzy/Gxiqs8okfxRlcChjrgQp3iZ5sRUTunBPgtRFSoHZEONj1U9Llr+kRYeedl9b7cE4
L1HGMEXbe7dKbyyGqI0ct1141vNdD/ptJj7XrOc+JIidfGCGtF/ofWjPxTsRAAv5WII89qph4zcP
cf9kcslIFh1JAFoOFU44yE+DxLnTgKgt0NdWbvMRC9Wh5SYLaanlJYw46+PPn7kf+4I82t88cesT
+U0TMo3HUepUoyNb08oc6rhr226Dx3GckFMYjJqXKSyPefvzlxU/LJ4SECkpV1+XlJXW8f3rVmMN
QMCkHpSNPr6xC0zJcVrrM87aGXg8xq9jVnNBJ2ryKERl4YkO6FhdDO5uqAaZbebEGs/o5ZKhmHti
H06q/rikg3+o3T57lG5SPflpEbxVdV3QLRA27ILZUHZtehk4t42aCcsT9nSYPNPfWiXNh3qoMFfV
Q8/eYg0JGGVJZtWQi/HQNMNyUHXbPCRJPRyLoadOavzuuofZ9sZasEQntBIYp6uqRU/llfZeWT1I
OkAozY0emhAlbFG9RnNX/qJNTwYfV+v7trYAn+UAgfDAbITv29q1tqahHejTDbSzIdGuLpvNwDxY
WMPZXKfM2CciNm8miisQlXNPYAszUMmJAn3P0L5kaNIidB0WlsAei3LJlAYFkWM9z+itONOq7gqN
ySYnar5BPz8w/l2d6SS8m4Kq7DJDIaWwkDuYwj1SIUOictmSvvhD9+jNy4FE0w1LOzC4P3wejvmi
E0i936wYQ5om8ShCDEd6c2LdtkiQfOqoxvSbklzLKWFclelNNettVR1aN1j1uGr+Eo5PHnzETrCa
TKAUvWuPoGQyiyWTt5ok5W5kkpLfRu4IrI65qse/Bp6Lsyb5w8VZpekxhkFKe4BwPrVVlInkKIJV
dkgoiWdESqd9dNFY1kG2DAJRAYllPKkX2HcjFpP0Le9xF+GEsl4zl7UWsyJ8/BvbOk7JU9oOF4sP
LxI7nHL5AbJayBZFctYP3aGT2C9ol0sv3MkQKoHzMlkfK45SFp2SqLLuacKcCDrzGUB6ZIJFVZ8M
oGcb2nSpO+6SgrRRTjljQ+uUrvjYvS7ava1Lmq4hKNVusyRmHw3BBhE/tqbkUMJD1y1iDRQpa9hA
pR+k87ntXxvaZmPA/eLeVXSQ6hxDRPCgYRIutb+l4vW4eZwJjh36CZ88W+Wiqkzpd98h2N4k+rIO
H+itFO11tvZ2cDTNdL2PQXI+uC0utO7EpcM+Ruao50st/7DoLns2Oar7lNxOu93K8DO+jBKrQqKo
91hALdr0IVugR05NScMxWmEc9WPYgheuYgK6v3ie2I3EvVf9dDL64IPhyQaIx5GYBYgjw2E+Ywm4
xIPN2T+/mREq+oA49XHMdtiIkvqG2KuNaj/7A26zxWJtcI5rlHX3ucMx26kd0w4rOPXNnd2ep1Qf
6XlUITG/nOULLUgjMBgu15G1t4XzmZni0emaU826PbZoalbRNHp5d8Bl8CAX0j/HnsFoS4oFVVkY
e0cgiefDEl6K+Y+KPqRpqqtBfJy7O2uhfpp8/MXZMUBxo+UnPyYFusIMtQb9MVjFZctUhI7U0AMS
IfsgaBw0BOjk4G5VCubWXnhQ1ClrtCyOQ4raLSkAcGGfpqP287Xc/atTG6gnUIWs6N4PQ7UqLt1u
KEcIOHR1BApYVo5EZN3FbCJz78BY2SMlC495tWK83JUOnLvD6RA4Fl4W12xEKXnem9Cc6txpj/Uc
ZF9YnjllzlF2JWZ7YA/t8xkA8uxTgM3NSPDSKNR5M43+r7amv1hLfVfKwA5dcEXBu0nZYtWLy7wV
dJ8/6W29jNSNMYatn1+0v5hECjryzFUV6AFbBWvf/puNV6omc8MZQGPAfcLMRnoPE5qyfZjWUC1K
T0F274tt2wuwOyGu7ynrhuvW6/ybn7+TvyomGBsIXzHm9YDVff9Gsn7UA0AoSTJVVt6YthiIty1B
hwV2xF5YD78oJtwfR93C+/YF3x05JgpPFeaLPMk5afG1+/6uEIu1KZhMHO2o52xWIquyW+TrcjY+
1kYbmUoJcXVYEQEVkZtI0uASNY2CW9RoJOSdReCKXoMVtd2fZKnTr97u+gKYrfXYisX5xaf4q6um
FMgl5UiPgey7q8ZYvLHQSoQngSU5846Sd7hWLvB6qgIlNZzXX7zij4OcAFQHwYOOxz4GT+v774kL
4dcoPJjgkoVIr4FEiE3Va9qtfWc//bv3hPKE6/Lx4GUGwdev8Jub0ybKJKZVs9KQCS9tfC9FNN+s
480OoWUbeL+ay/9wOeFRuq4gokVwfLHVuw83jsT2GI/tRluFwTOftP7RbTL72sxJ/snrIqFQBiO5
wQRixQAJvIlu25y652mRj8DNbGStRWjUJ2KoOfc4ftFCVGSK8AvG2A/nZek7uHqDgHfqSK7Q99+C
V4XeKDLmXzqKyltKTvc2iuf51g8afMt0eI/WZFmvP/86nHc019DhVYFWKsgnclVJvHvV0LfbtOdW
3PZlQj5xl1svdQW0dVu6dohNkTRTlyJlN9QW2ILajV682Hcuf/4ufvyOfFCywgtIWOPc/55cYpV+
r+uGI7sbRNYRYJ2Lwsy6hfNH7mFbO79QhPz1y0llr5sKdfq7XkDTtBJd2eJsRV/v2qhIz02QTlta
IsTpOtb25x/ua8/kuyO05NM5CmSrz73oBe/UGMXKFaaj4CL9nUaORd3a0XVk99FXsAtGowNG8vXE
OTV1LYSgcuoNp7p5GQfkmpV7VmVh9+KHFdUMnW86r8GITKBqm3QT4/c8BQQY3nbBXFq4kpP+avaY
JXZdyfRmxPsQLIGPbTmyaaOX6fPSEdSYZKbAEwIthd272hKMu2zdWPEXJNgUEjDr0gMStowPk+nD
R5ydfb75+XX5cbXmugQsBaCCpO3Qdfr+htcE2TJiiINtupQok/qWljXlzey9GvKZbxwT4m9tZ8Ze
XeljUMCviYxO46MO9dxqBqgmYu4XTwQEu5S2Tl60z2Jc5dN1Vq9SUItgPKrmvjiPa6e8cRqvITKv
T4RLzESN5PXnn+j7+0oJwYYrfB9iHpMrltJ395Vlt0OsOva72MdlYS3taTnX/S7vIsR3Fk3Mn7/c
94ejH1/u3W7XJN00AFYnsJo47VuntIPzvozST//+q/ghgqyAjVwo/912BFk8pEaBmWDVCn8sMxVa
zr38xUPyDmv8zw8jAQ4iIaF5F8h3124qlBrHHHpwo4pxb8n0mW+fkVRJo9zUUbsvG55OXv0SwSNH
NB+tRhtb5a6DeAmXhMKw4Gb6hZDqL75RX6Dn8iBeQ2R/z310YgfQfDsyyyVc9SEoAK+Q8Jo5BGWQ
Q0cBEspfVNzOetf/z2rx9UIgU2MSL5wAmpN4d73rASUEMD+0gUm0PJdriy9J5HNg+fouE4yGm6lC
bqB7scumJTvJnTA7Ib0CZbA1dg8///L/+t34NFMYYthKqHfvJkhTulkuhkl6+9WWZCuxiXvcWnaB
2r53ckLIJzt0rpzMBoLWKu1tHYKAWwIgYUq09Fx/sWp839358/KEbBS+dDjgflWjfXN+mKTRUdf4
fCPUYMxZss8c+83TbHOaSD0VbQs5+Ce9ivNfPNyOv26F334z9I6hv0LXAjqKnNB+11jKemkcNtJg
O41dijKaFCy71eqy8fxqCxOp37RZmG7rOScjbS4IhQntzj3TNEMZqdHA+5InE5lKTQPlcEkw+Tq5
8lBHg51/WBrdPM5BML1Gfm9fDNKzTuVksOUR0R5cMthHidTB9WHiRTuwD4P+qp+ld3D60cWhQv9U
2XQwEyyKp+QWmUv2/eETqv8QvVetz1XMRFTkmbNvLcyPZe7mCNTpWhLv6Jwqx89OXRIdGuxc8B/z
2cY0OXISzmRPtbr0Gf7xVnBOg67DcABlQwF5ES59+FR3CykmQRU/KsttHmm+Zw9M+tqdX5mFP9N1
jb5MHSALVutYZ145DYfF6bppH4ZqzfDwu8lmq4sU0I85kqRozPN10Lb9HqhVluwzNjfG63ZY7caq
mT7msaf3cYa6vQBdgoDFjcRhqrpM7QqbzJ40lewUjuSJ2OUTONFFD55A1MXc90zMS3wsogTbL5OU
nKo68z9204uXuN0ZUI2U7AS3Q9AFAqJzUTSbSpa4dd3O3USZWz8Oc8hEzpYuMZitgzOxdFf9XT0h
vpiG0se+EM0tIrOa5NZ6DG2atmWxNSpCVwLrhXJd2xPRQbEHaxlrTryQ+Ji1+aHNPHqIRTqf9nSS
yMjMzR4o43DWuom67Qq6M3WMvMBXk3+u1TwTvRiS/1rEq8mYYwEjA0BqzPTK16YY7M+RmxEJYkkS
XIo6M2h+En8nJ1JkN4nn0F3P17CDZumHKzIhCQ0wMfjCueqQPRJ1iRlnsgLYa230EBcFKmnD2axH
vO7UPfWIUE8uWR1yky2J0+4sHUZPZZa6d+lUy18sxe/KWsXmQ+EsGJ7bYeh7nBO/Py6kwzxW+JIR
IAJtGBkTy5mLZWV+A0LE9NADI0aLwey7fxgRiUd0PxJ5+kRoRS0JZ/z5yrg+7O8Wg0AFoR0K1iHX
cd8d6soc0E/eocLJY8iZY1aOzQcf3LJgzj0v52xw7VUHof3KmAGPmC4iDN0/fwve+62C7dgWfuD6
DlUi0uN3wzqTWX4at1a4rSIFPyU8t1I2JTKesSqXKLvsmyWfdvk8QCKQuzokgxvmaiQJFPqqXq23
YYq/tUBghem1yeBzknJBugO2VlpSQXBoEDQSw8rSQowGvpSxJq6x/LD2aCVCFU7t/yyC/uNl+l/x
W339zyuo//Gf/PNL3cxdGif9u3/8xzF96Wpd/9H/5/pr/+c/+/6X/nHVvFV3fff21h+/NO//y+9+
kb//5+uffOm/fPcPAODSfr4Z3rr59k0PRf/1RXin63/5//rDv719/Sv3c/P299++vJYp+47uu/Sl
/+3PH529/v03j54MO8p/fPsKf/748kvJb97XL1/4Q5X+i996+6L7v/9mCf93qsN1UQwDB8nlytw2
b19/5Nu/S+G41PAEEdBwUTweVd31Cb/m/+4EoRAhLSGXEl+uSk3NrGH9meP9zmnLXv8nA5idof/b
v97hd9/W/3x7f6uG8rpOaQD8/TfHEd8fmcBxEwFBScWBPkS0yhv6/jGNJ6+URQN1oyYU4byG92dj
CtLShw69uGSIjSq3eCyt+CGAuX7lMj285s17p9KnzuycOEFmBH64CtP2QZgB4AyrXPwhgBl6sBu/
J1PIR93thEu+h6dTPjXR5D0ia5GPQbIEf8yjCO4dVXnXKsAz1sZO+OCKFGMosTcXQdDUatXoYKmL
fO9RxO7wiSDc6o7rKp6k3443fYZOIOqm+FM0WshpdLiMO93EAgPU3D7nxJ1CfQno3BYCIIuMEQlT
OZ96BLwi6se/7yhpXyaTn5xpvpPbqFa9Jtpdsn2js9t0+VIi+6kQm3kloOiqRhcbzpE6HUwc37h1
DXrLzfxTHuSI9g9uTMboHemTpkUw6nq7wgcHINvZ+2yPwrnNuqalbT7OO1p96SYiX+lTOc7Apo0M
ih3DCQqSNg4/pB528CyCDEgeDavo2Bl1GjSarmnV8zXYH/JW1RmgJMSYfuUxhXQz8hL8In5ZBnSN
aO09rCJ8j5omcR01B53k5RUROuDevTzEOZNacFschBtWJrDhdyVBbKS6ntgOB/wdhOrSOzVCJE/c
o8WtBQFTcIm1dx2Pk4PGa0HZGcm2e2IFgcCZlQEw715NzZtV++POMeV4GOG9E7TkV9e1n+I/jXUr
CAhdeFwUA9w479TWpLq4FXrBATd2g5jRTEcCk1U/3MM7GE5DAkOOeW/n120dMuspqig7d922QLeU
z49D4YK3KlsH0eJc9dXBdpr+zBt8tRkr46dnxZLhyl7EioOIBgf9q9JH0c3E8xhPYqNfD3DbhmTp
B11wWtXZlNzEi5c8cUPNBGglfntnx654+Hq1a8ezDrlqSUwNh2aLujq5sUs7vDCmh5gxZOElGdLL
9IHDBcmNgM8O9eB5cLk0zPIgzg6mZ46OVGxBN8C9/5Abjop1Y0810BqPIUgaiqYhWrFj3jwW+H+s
MFstTB6Mu3XQeGwcD4V7pkZOOL5ZVo2dCxRCuWN4kccWst+K1mfQOcSU6YrIsKbsdjVhP3sHn8NV
NpI6QkJDRXqYmK/UTDKlMGMRY94TyBXjsZ+edYCikh2lP8vDFh9p0DsOej5yXye47/EYQ/6pc7Rf
ccixq0beTfoAPqnByREMTP2eDpRdMYzUlH+4LdCS60mmh9zM4sGxjcUX40Mupc7vPvWGuPKN1PmC
+Urznazy2Cfd64TMqIGLaegDPom+A/5j+PSgpEO837FhViUQg+/zuQsxppEviYxpaEfQDmi+nX2V
5eWDWSbfh/Y+zUg6x5Yxoxom/TTabvSpmwL3c4Ae6ouO+rTbUTyVH6mh5ZsnJXKuhVQasZXRCA5O
p/ZTVfo8wzWfMN4PiKfNRUKeFnove0Y6IF3RPPlBZs44O5bkmLWiD8+7Gvr1hhypYm8zCHY+6CVP
bqrYjq/HBume0Dq6Sia1qNNZI7g6baslfyPceXI30lprtoiAZFS4rvFSyCbKIfHZcnetlSXHOu/E
eeD440NBtM029xM8wL3VQoAaOju853YGXellOfNXWcrPdlagPBeWZ+4JLAjkVtkL4Yq56XC5admE
xK9WLiJdnH4Gtd8E5ESGXXqjOThe4AHBEaLqObmps5AvCmF+f6Y8S13mcEAvgb6py3gOoPyYaFLH
eBHq6AjLuUqaIUCb5PK15Xn4mlcV61edjubNBFaIMDjuzamILXOv7Sr7YhYmsqLU6xe+2IDVY7In
8QFoRkOma+19rZe03+Z2ybw0JzcOgWjDQ2lGrY7CZUWzbc33/fWpNGVY7OK6nO7VUg5XPBL6cy7T
5Ea11XqHeatDRNriweRedFW7Nj5yHkqAgXXDnzNona94F7wXLdvkBl+NeaNXmx5MwWfUwxC/qmB9
NVII7L1JBn5nSrkrLU881O26yIFb3Bs5VucinaKrvG3Urg704qGUV4roNnzZed81W60Bk8UxgUwb
O7Ve7ZiKKJLod5Ubvn5dcWI0ujsxw9FQXZAeVFGmwBWEE14sa4ZenUHEqStV7Ezq8AWQ93df0xXa
MtOHRxtYJOMm/AWdgdRjh0UkbSclyKgWkj95gMmTLafwgqeBN5PyB00/VeexUd5Go/nf1cMwPedW
zWVnns+1l9wA9uKtd4/tdR8F++MHTN0ThBE+ZFyz9n39bROgA/igeSAuaidDXbr+OA9NckPYesMk
1phTcDJgzERjU1ChYjZcfZLduIVM2bWkItq80biDNCR1qC5Fz4fhGVgP7gF3kyGd8kMRpqQa+X5+
aYuiP2NHUIiXeOM6gLODBS68XPfnO4QveJW+fmjKVv62o9aU6CBdl8GqYZKj8o5UZiZn3Ue7TlDg
2yMryQdGIgBHfMFyXTsFF/frCaqcLbZYzVcBo5ybbV6sg8n0+omtkNsrdtc73wgKPgwUPgnaM1jE
fQ5cfRf0qr9lpCH3fWjpu8kM1t3sy+FcGokhp5idy7xxs/uYfsKNVbbelWaweFlGcbQviphBNObz
+BAIBWO/XkOLTeUfhqTq92Si1meEerT7wAGom5ume6qCpLiJBHJ4gmA6UGzVjFkkIMcI9Oj4pcvy
x9htIJFEYX1cQmrnhSxLMFICA1Bk3K3V2DEipmq68KYSykeIgn8wWXDAXRHe6EUY4k+r9A/fysVJ
2VH6c1ittmr2ue1gNW89WdVHF4/rM60qsM7WnG5zCvFN4DTt6ewsatvMpT5Z1ApRoouGFKLuu9Ou
x2JH40JdDOhWTtuxbtHYx+4rIjNkXn5CSwQ/8nlamhQcFEuePRTmsWDTA8JjwluLjXDYljJODm2X
TG9NmOL8Ief+wW+X8krbbfOMEnn5qFKrvXBEmQIKK20of0PX7bHSKRp4iSNvatuGmFcBqb9xEvoY
6NVDeT9YXY+YmOXiFdefYmXT+R8Of9/Z+phMd07DbRmKCWPKiKFhPHHKCpYG3fMASpSR/rpExN5W
+B0HgBgr/ms59+6Vqkz5LLix6JNrmSzACaP2ttAJSIGCDeLzQuNzPIMfKr/Ukb/aFVpRPoSVg6E8
qrvoMSiYaBA5OmIsNJNBVtO06dCcgsbM8AEtbfUQpzhekTDb0bWu0b35kYt1hK0dV6HvT4K7d5Co
Txjxiwe7D2fs9GGaDxuOoxgq42WihohJ3kNgM+ryjRledsk6tqS7nAlifGr8yrEuvy7exgiW9KrB
LQMH0wmuy2XRnzjRsiTZdVipfdym5KKodVMyRYqE0bbxcWwJVR+wXdHf2pLOpDCtUiuhqY/AktS5
dmG8jHZxUkekZ6DEsujQqrTvPhqUrR6H3pF3aneLJvjCr3gBsSQ1eYCzIEjYiptsS2OLllPFZpEA
R8sRiS6cqiKCtOoSwMcEwU5baXMc/Dq6JmYsB3Tqyfgq10N+PcShvHUtvRwhMxQg0AKvQjc+l+HR
9dMETwkJSRySy7bI4FEEmoDockG0Ec8n1oLyYDPLGN+bwiHDzhAYXq2XE1UZufUoY1pgNtBmRtu6
dKtFtueFRpvGdTREHRfKI3SmcEpYEGLp0cXDrtl1BISioAv8fJdyZH9yZ9cJ0bXZhEyMUjnEfljL
toqD/G30vf5VB7V7VojekObmubHZDYYOyoeiQ4td9o7o976zOqzaJjFg85GozE6NREjHHBlIDui2
vhxl9KGMXYPDVIIhDzJXiGNjqrbbtlSaKSVdMSO48YuBfb31CkHrosvjE11lndnK2LWenVZNLrKW
cIF2TFcl31Q2yZofml6Td1fGU5jsS1MZ+BRyIWWktjM4VwWzbLzanFTY/pRdzACcBZYOlaFWRWmh
Y31D7GJhMFGM5XCs2XUsDBpzfmAWLnFEkOMVbEUz1S9hbZxPhghVMOwIGT9MnltTE2ZOl+xUD0qQ
glaP21QOgz7LrI4P3c0FSs9pcEhXs4yMA/LmOwuUapmTAMUt0BVnkIBGc5OWkKa3sZugzbMXrOB7
4dcCo7GIgmmT2RyFN+QGkmBr0kIWG4Z8UXVC0xcHlow7lHh9G9sXNDUT7B+qAeHqZQPWrDZLujOE
BDxYUAysXaK7hcj4uG7Ba04Luhl4u2RFdEUiDmMrg8+proNnhWd7wXU4FW+lTNLHgqLy84JhjVqU
4M9DaQYiu8MQTN3gS4ASWbNUHsTpJaiB9JTTdKYKi5dLbOjEcWn6t9LSQ783TQFokXUPD/GYV08M
/pC8OB6eUu6s8YKi1tkVlejonpaFODM9poFmjOq3eFqaAKtwHAenTVYWTzF5d9mGExZH4Zkijhyd
ZEDshHyzx9Iz9J+CYRkvx94nZ5vg1eEkEen8mKUD69+CAf4kYpCD3XGOR7CaBdMRIHXVYi5ihdzA
ETw7myWlKN+VTYXsMcKdzUAz8+UVQeEY73Q7TdfBlFm3uN6s55AwxIcOYV9Kd9qJbzo67DdWbptb
w8zvjScgeM6QNUlQtwWectQBwJeVmz/MdjB+xAo4vC2GI5ZHcuRx0gO6cERw7YqXcxFxRvMoryhc
IXy37jjv20S1h9Rx48vQCZInhcYSYDCdzxmPbB58npbU3HmWb9/KWauVfsWSJ/3xHEZMeJOznGyW
ygf2H3dqn5k2eOhAGqFj9ibvrIezcTXlo4fSjNbMVact87FthLs10lrVF06dfYYaUuzyVMx3MrVS
ZNeTOKGy9y8mDjNH15Y4MyzoqZXBb9SG2j4JHbytZRax5mSMfJ041tjXaVZsBqyHboPntenYuT9g
fEnO7ZTrFDl+fZE3Zb4N1ITBd+z6eo8UYzwkbj29iVosN9FA4g8cHyjeXoeXJLAb5Ip53RGH6U17
tO/9bdCQNoARstvqrg5vir4gVYhB2ZNTRg1wAj878SMzQktKKZaCUHF4dGJu6s4ceVSyG1euvL4J
a2sSkHshJ6c8OGEJO2ZASljYvf7iW6QVROGUnVUdmSe5v3hwUfPkoirWkSgC4J3r9iFHwco55xSu
L6bQgy/Q4b2+YAsJzlMM2mtY4YLRv0v3vQUDP6yj6EMoLXmLZNi6M3EN/FmBAAtKHinteBTUzsaN
3E8ZYdQXcCQoLmieXTaLWc7pnxEVRhogBL82OtqUvVfsWcF1wir/OK7lM7vGetjmfGyXYJMIcFxW
IxAdClEVxW0zLuKjJ+f+tE10cGL1HpDyKoYUzuMIPDvnrrAs6W7SgKmrO42gKeMs2zhlyUgiaQSs
lHC5duYmO0fvmB/Be0TbrK2z85Cnbw9BoMad5vWc3P1EmRPHg2iiagyqQTz7lHL2gMwPAgJ7OLrF
OsEjh8QhAEzVpd5zhBTorBgpvkcToS3OLXEgpcU9zsbGeqrqEqRVBxDXTtPqjhG1AJ01hJHE+mdc
A3hwGYCLEI7VtacRdSrei7RCK1zmoFHj9t7r+paN1l/MvaOh70aL7qIrZQXxR9GQgpVM3ipn1GC/
l8Lyj16VFfuqW+CjxvF8JGAyumfNrU6UX1ND2IYqx+6X8EL6Jb2UyBW1wdDlkDs1TZVPIDQuDyXT
8LKa1juoDQoPyHaXazDbswgAdonghJwveSsTqk3BunUeRERZKO0r60AjaC1Y5sp5GlSPL7YDpVq1
VEYqsNKD11C9fa2Wsg5GrCTU+kslYJxmCGxwrHaGZpdHN1e41uOSdPS/sDcD6Ay9TRbSVKIISg9f
mwNs4tOzYoMjIJoY8wcQJskNsiD+TJdp3tkyUjaL2qZdY5U2oI61vUfWEU7yZG3UxPlaSa1tsmpC
Jm2z85wNfhHdqsyPb31qlQsCb4PPfl2l9y7tl88oQYkdMjmyMC2se+2t9MCOtit9NSJu/GRAdY1V
RTJzH6AbtQk7HXD62Jbm2MgkPPUsSPbc6O0FdaG+11Lteuw9m9Iz9UVsGnGci2l+7sRq5Z6C+HM1
jDD7w4Y1tc6tXV6p5XKaXBZa9N5o/ugq3MeNv7wEJuQWb8qEgk1NL7n0nXORU6ACT+Hmtl3Or2vt
9qWuquk+56B9lyfcBxx0aHrSN9xTzRJ+4WZctS53SVlQmdveaZ+OIkJaGiOW4mu0AyrfrqXlIJTh
6JwOjO7QUXbDCe1Kssu+zjT+/4DnNzdULvKI//uA5+6//nf9t+svQ1F/O+H589f+NeERzGoYcJLn
rIh2lisY6V8THu93x0Z9wPiGyy+dVX/wrwmPE/4ukfp7zCMDG720x1TmXxMe1//d8yW/yFCG3Zg9
/d+Z8Lwf7/DmkF3YNgNMBIO8oe/HO6UD/d8dVgtEhfakRj3tNJB20dGbl28uzp+zpe9mSe8Ekeug
l5fyfNtDnMicddVjfCP1sFFvxdqK3U12RrpWFB+hBXPI+RBu51PcFLcllvTyNN7kJ+lJ9ovZ6vda
j+CH1373MdOsLaZ1yrX5b9LOa0lua4myX4QIePNaQNn2hk02XxA0Irz3+PpZ6DtxVYXGFEa6elAo
glQljsuTJ3Pn3k2OHlX3rPlfCwi+ro9waS6BO6KxSqsl0f/MyNj1g8zTU4RsIiMPJd7z974pbQc3
RbHS1znHeX4M6NzWrCzne1VaTHNtByX81Vl8Z5BCgHYBVFrpjxlXYvAUlsAPOti8FS/9z7G/KOue
L+biUDWZf6Cj0gFBXq6lmwP3CArMx5IEOifYjCZpyIp4VFub1QkH8Hdl/j9LR45elJhRCyD1VDU/
2zaG1jWkL5nVoPC+9nH2PoAZuL5wS7uD5k0TrDT4Wd48lyZ8FeHn1Gd3tPU3PfnZNd+C6OG6iYUJ
I/DkqFNEVbDEYT8fBVl1T89dTJi1QcsDRZ/+KRzDfd6qK7twYb7OLDFxl5aAeJVKzGm3qw6IDKxN
elKtnCZpcTQ4NeYKRSbc0KWNxkskmmGILBGX2KavdPQ4/Vfvyy8a4x5BftrRg+VY/wzlO+14vtoC
iwnOF3c523KVMGZSl/vokblhv8vpVXMqrU5s8A309RjNmh62NC3JbOMZdDLjFy2F/g4T132+ZAYS
23E77YrulNyXkKnQX7+p9iTO95ENjfkJQpc3cUfK1vqr/qI8Xt8wC3vywvq0zGfbfvD7lIQOJ6ww
NFvqf7XSu+IPK3tlzcj052dG+tgVpS6DM5Nu9IiGOOWlUop3SxDXwD5Lm/J8LmeLFxtA3am4Sba2
aWG93OS79lBv9AdIRQ4w8zvW0V3Zo2sWZ85YSuhOU2sXsafG3Yc0xKrABP63JZq5jdKXLK/MuNCq
2noaURwATBhszCZd2fkzqNSHCzTYh5KByiqHYI6s7jXACBQlof3oYCqNfmYZoicyhDaGcm+ZrmOV
4x28e7CZZvsUWszrw5yG8ekcnFmfnQNgByXMnpwDCvPbWC/3Xsuboa+gkMvItgW9YDem+Xrd6JKH
ATM7MRdYOviXGVA17sSWiISd6UK9M3jwS9ODh3qhqxkrw/tAPJ+NjwYjwi/aVwD0WyJ35mxvll6f
hz31dFu0PFQNhW6EtLS0xPciNYRtxZPgWdBDVIwbsfwG1lKwhaEXdmS3w0OYV2Ad9G5EsbRxEfQx
BZR7ERfcqnoz0dHCn1QDeHDiUc53KtivQ+B7xjOJSu9FM2LDtnJRvoPdrdC2gh+p72GYFze1X6U8
OhV9eIDkSTMfQgH1INrmbm9Q7b7ryeRT4E+L9qaj4h/zxC71kwEEY0dhTXhQR0/fwGAm3VYlwn0S
z2PyHpH7KFNfPYhp2x8yRc9PYxVIKyd9duw+JhNQrcZtDbhW12ebJQypzAPepQQID6uf/y60FQPS
9Avz5Tq3MH3Bmc9SB1luixTBs9Jx79yn4CAdoB21e+jTHJKpzpojWTU4c5JKmSeK2zAk7QFGnlNy
8J4oXGzRR5E3sNevxqprUzjbj0QKQqbr2EtgDdNInsvVGvZ5dqT/s0qEIgpIeDDOxux0yWFdNtTN
6B61AQ/eord4i4r0vj/kW4pZtraX7PBQ2tb72mTOLpxPhuXLxeusKvcFZTKcv0nuawWWFz71665j
cf7OBjfbgqqS16JoYaNGire1XqxuJZab++NPo5htQcGVq77ssCCegoP2E9jqxr/Xd5FjPRrO9cEs
2GKJVB5odFEoFuHI5Yx5GU3gw9Aj8Xfr7vNdf4BfZB9uKEs5zYonlD6vzqWt2bjCdpAjdbJVO80W
xqVuD1P3FnKHnXJSbGUL6Png71cG+Hkv0o2h84ZQDUBU2vTmPj/PQzjUogDGz1afRFvcKpKjw/3+
LGyCrfWMBG+VbSKozO38GV2HY/b135g3DZVm5ImOc94SoioFSLQW8+2vbis56klx4OF7mdZU3/TQ
F2wg2rORlHOU43XTHyO79GSM/G/TyixSnxoPm36iMITabNvYzdY8he905TloqNnB5lXYwuXMN1DD
SU/wz9jX7S+tNhkGkGMaTTFE15cTL9DORZcM1AJWR++CV9A4L4jlJOfU+c/XTS0P1YJ6Agpjg4fc
zIcOAGADRR9RRDolb4hWf4TT8halsDuA50c03TbhvTHaNMhukh1wxVWvOgsoOLOKCLBaM2nDATU7
V7FXVbo/63wqI1bI5ZlUt/IX/tqG7uCVY7Qwrxq9NeoHeBfWpdlY9WCk/SGC5Ux1b5Xou28kwGOH
f754F0ZmlwRqprKY4jNg5nwti69VdTShKrq+arNuIbITU4/+2UhmO6SHwqacSrlcE3BI2ogJPtMk
tbX26PjssrVLafq12XG4sDY5irOL3YiDdBTbad72BmRJdrStMjuzy4PwRfgBUkHe1fbEevkXGF1t
xc0u7I4L27Pn+Rjn0AAN2O6ltyTObwa52/iotVtFvmJp8qGfR0mOiHNAWDtvVoW4Shm06SQo0a2V
Qu+Ufbm+aksGZKJYsm0ArkErXE6jjngMOn7TURvgk4SctpS//W8WZgsVtXkyBgoWXEqPYXXbtisP
ng+nO5sknSQhx5WHPh2ls+XIjMKygrbS2Qpo/JyEh+CQPQu79Fjcsy+efAd8nUM914bP4lg40eu4
zfDY99kuty0nd9ZuiYUjDZie5gyFQja48dklXLdeJdVVjUhen1ADpgHJqp/l+PX6vC5Y4QKcSuVc
C9yIs1ELCqDiBgYku6O64OXWPk/NXdnXK8d6+pnZ5FLpBd/Ay2p6U87MyG5FX5oLW4K6r48IEe6V
Pe3F++rwL0bzXzOkmC/3oaa3fl4AmbfbDPncovma+ikSlWtdMwvhOWHDmZ1Z/FBTDIU/GTv6nfHQ
IBy3b/YtURJF1uqWXoV9uL8+sAVfYUi0WEztFTTq6LP5q0Q1B7rcatRfXvzmEDX0Lhg3Eh7jup2l
S/PckDGbwcGnXQ0wAvsBIKZNwQfNcyc6FHtYlSQHElcitNtwq97+5xXi3UMktb3+DQvOxKAViU4T
UKNs/tk1M3iAytEa0Wx6/DauDIgy+HPdwjyXOF0yFyZm/qrzNGsoYrit1X0Ag+hu2LYvBdIttnEX
WDxEhBPqW4/uFkGfFctLg6MBzVK54/CWHzvr7MLJXNR5ITSDe2dfnayH8DE5xI7rBDYoZ2Gv2cFu
LZqf98h/DPbc5PRJZyZV6sQ+OR4261Pxw38dtt2++uLdJNvsTtsR+u0E+1f3Lb7PHrsH37BhdDr9
m+17/gmTFzr7hLytI49Mu2bHZeU0Xv1s1MpTSMndrgA8rczxkksj5tJNgnudTOpscUs1NYIw1DQ7
b04U7PeRu48yYXd9IRfXkV7eKVGmIZMx8wDFCF5/TFnHgpZyT0crIfl53cJHhm3uM6lY/deEfDlp
DVhkJe8xAbeV3QoncQt0cO8+ukDjN50DMPKltr/KjzGvBeuU7IR39fn6JyzNJOl2g0cgYaw036wj
ELzcbwUNoUYd3np9I8CuGBQv/9wKFceJ6Q8Gh0/t2IIXdJHsMs4UVWQZ8qqmegratSM/Oa75bOpU
NyWOHm1lc4KaHCx+q5Q+moEn/dTcucdfow219cE4Xh/N5J2u2Zld22AiGtkH72Qr9JfFwuhYrXqE
LdVGNOntuqlpI89NkaOle5PJo4NzZiouXGWsvak6EQtHMUTpAqRhkz2oVOUibYVUYGkv8I4RZe5v
GE/mbxng1roCkZ8MC4W1NZQWSc0GbEHmXB/TUqAwFd1ghCDzTIf85aa3yiqsmqYDvNP41Y2SwIed
+h7N6n1mgmyS9J3ly/RihUb1lMS1/Hjd/NLqfVTNJ6JCTZxPaagVcdrlMiWC2gcO5wtd8NAK8nCb
SBR7gI0Ov64bXPIj5wbnzrmMBq0fMdiLaHfJqDcK6UrssLBy5nTbEOPBDcSDdDaldeuP9H5Ltpm9
FM1drZ5EbYUhadEEwAGRbBHlWXMWnXuZ6KaebKGF2wKRR8oEXYgIHgPZDEf7H0+YiZegg1WH2epT
FThrq3HsUqi0LAVRYXjzlO79uoWlweDzoPaZXtOUfy/nC4hi7HtQzdhRB2oAEXoVevZhiFbK6dPP
zE6vKYvgIyWyQPAVzdw7yCpI6UYG4gIxy/UYBpqX+KeJ4g+g9I2+BoVYGpUsMSiVFlQZtaXLUfm+
X5KPsmRAlqhcD6PtRl8kiP2vz93Cdp6YsiwAJHhZcoiXVhLNrSRwj7LdAKTszC+xsXJApQWnZ0KL
Mz0kJAsk6SwSxhdEEKHi9CAyhg/9vXtLtsEWdt1v7Zb09U7dVbdcjbu1p8VSYuLc8DwyLvCJIZoM
MjE/ZOOOtIkd455LJL+XD2vx0ozK5iMLAlMKvpamZZhKPvigzgKmLKWnLhRyEHt7ROltelkcBvkF
YRRbOyFv8yi8Xl+4pWmFNQt+BMSSprTo5cIJqVrrgVtQV4xQ8ix7F6pJd4DTmaegD44U3upm5bG2
4Gspg0FiK8IMC4Jl2rFnY0zFEt01UMp2gnDu4Ot7mYZR0O+OBUPm9dGtmZr+/MxUhFZBEHiQb3Ro
5dSvEhT4evBDQb/rup2lQ6YR6GqySgv7J7ZCT6PXuwo6iqatvteR6SjCAWHktVfEwiVpkqUgkoGa
mHLKbOa0AX6PrhkhLdmbp/+8ptVduV9boKU6wIWd2bTpKV3TYvthx/o2lWroonOC32jc2/5KeLF4
rjVuDhwroDD84uUSyWmse6WFrql7R3PclkN9ag/xjbQvjpnjb117KtlTf1hxWEtPQcb4t93Zxq9g
/Tf7qpaIC+tdeiv/Qb8iOllb/WW8l/bEiCgMbKIHbc2PLXlK3SDE4MyR45nHU7QtSnCko7kTHtWT
sOHpeTMl4Vu7c9AbcOLTv3JgeBbYxaZ7k/zF5QxXbZZoWa4T2xyDe2MnHby9+zLagGi39CGtzOvS
STg3NvmbsxOnomMjVK1BRBB/jbsAVc27ulvxWYt7huAJzCQcElQTZndBEcgJDzEX3SJKivVRt70t
xXObVN0eghkb/eaH4CG+WwP2Ld3cf5uV5lkmV+8ierLBYHhxB5USckfJXWLcRgP9mKViB9HKOJd8
87m9WQCXam1JOoFhoi0A699REHIn1Vz02jiP/yJOwKVAbAgHHa9ndbZwWTR0sB1R6s7Lb5Xa26kP
Nr4/XveTSytn8UZXZYmYQyFguNwePmzpujUJVqHLlzv1LbDMveQgB+UYd8OuuZVOoqMePEdfYYlc
NmzBl2HI2FbmKLJ4EKu+ixge1Am2bPs2buZnvgt36rv8Wm9FBxp2xLwBbK457YUDT+RF6QuKPwKj
OQ2aCaNZbTXov/ooFmfao9p8vT6pC5ccaF9CPDIG2hQ2XM6p7FoIzglUUscyfLVcArBBLu+LEYLq
GHnhlavu4yl0Gb9yc1PHt3i3w8E6D1G0pszVmBeUXfzhx8V4A8uGUx+GXzqryjSuoyI+zyAWGRqQ
vInabp7YyQGWIHGoKXZrIhnmDcmbSvfL9UlcsKFSkAV7p9Dc+4lfufZdofaJhijko+kW53LpAIcW
netWFm4dlRiLrAp8gHQ+z2uTo9jTvdhjRnnw9/WvqQIcona/QaIZGDRdv3uoM/fKu/J63bD8eZNg
mKo+kRfd87zlLzeJqXltkpNYsqM35Vd6jJ79Y+sMP6IDNLXTadjip4EVbchkUxV1EBGxyfB+E2/z
1WT95yjm8lNmNz6bmHaekk+RcvM4euKrKiObQpeJF7k3soJWthtmmzoSV5zPst0JaY8XAAs/sxtb
IiwE7dRzkun7WI9/VQX6LAPBdmI2e0AwaI2gupJE7X5l8qdYYnZkCLBJ40si+Be8wOXkw2KiZ/SW
sIF3+ql1mkNjW7E9vPVH8uveRvuODMAp/DE4xW4r7wg7doe1bPDS/oY3SOQhKE68qTPH65a+W8BW
otqaB7o5aXhorrjYzzc/4S9U0ArwNg7j/JSa8YS3QCXYrnV94pLdFFJqK8Kv63O5MA7ODXxUFHk0
UF+zfVwPwmjGIhz2CZ0yDXxOabxiYcnBXZiY7xNRr90+j6dSSLdV7crOvkQ2kjfEFekWCsKVbbkw
bxfmps1zFjGlphfSzYW5sj7Rdf4htun14YrbXrbCxQvMgm53c/ZA76RCL2otAt5r9E6fwl2DwlXa
rETzC2UkFgVuuQnoQbFlHt1aZjL2URRN5KvBnwThxFH4IUfs9aGhW/R3bXzvkKIvIhOlAoIZOtWG
MLPpM7OliuSH+hCW+c+utE4SaNouhUgIteDrO2ghFOAbeXpOWE/ulflRKEstpVs4MD/wwcYLEEZb
+OqdIrvcpvf+fedMMOH0btXuZxc84cmh+5u2L7Mzi7CGUqSfQydDDBM8kkP2+Gr9nIjTfwb75Fij
W72RvnjS/4flz2fm0vAssUVXYa8GIYbJfm0yJfpG1n3l0KyNbeZeKGfHJcLbjC36ggSioxisctvs
aYP/xxv5YjDzRHFvQZow5Fgq81fePJDKPOiDu2JkIQ9zaWXmZkg1KwrHRbcryqBWuymeqi/+bnID
wr6q7fx7aq+9Lj46Py5viUubM78jDIWfVwo2YTU5ZKf2kaQMFzPpb4QZd1Php7TzO/W5vluLjlc2
yBxI27bAy303ZE7B9xKJHZs8WMkUL5mAeXeKUfHbUyPZhZeDYEUu46JDFVh4keOfbZmsLNmCAQMp
I5HoisIccfClgahPfaEPY9MuvN5xeZLFwp/rjmP6xNn6XFiYvuDMUUvlENVeiYUk7Owqvh+0R+h7
bSulmVJSVoazcAvR7ISLMkR0sMRP40HfLVVbQzG5hcz91L2W/AW1ySZ5TbfDTblbK74vHGCDjkGQ
ZFyqwP5nB7gvPTW2GtW0x0jYatoXVFP3dHVD6G5fn8WlbY4l0mQmdOf/6VI8n8ba0NyxJFCxS8qb
vSNuu21/DLa+kx7CN0jFDsJT5kArcLMWA8+bbCaDF5ZnC9ikqad0iWTigOmbu1Of1GeYD440yMMB
+B0al21B3BlvPLt5CZw1/7+0fc7HPd3QZ9sHlftYgZDBtCP5vRVfNfFR9w6m+VCb1sre+XzXX45z
WuszS4Ur1WWmMMOT9GbvQZ4YCcfRX4unF7coKTsF6BQJA7K5Mzt0s4uo0mBnp+97R8dZtQf9GNjG
XuXdIKwgtRaHdWZuPizVyK1WwlwDlLIL/5gD3dCrco8LTzRmT1JI0cF6I8PFfzmqKi5kxYtYJ+1l
2Gb3+S67S2z51Xiams38rXF0hNUGog/K37lvMcATENDCS8Qj7dKoPlgiyGvGJu5hpsiEbfRsbXS7
sI/QVZ6C1/w+eLS23a5+a47yYS3hu3T4Kd1MPD8UynHwl9aVQuqbIZEMWxruAyTX/MC2yh9yvZL7
XIoOoVuckGCEQXQiz4JQpBrCThtEFKXhe9qimHY097mjOf1uZPegqIbY8d49oIIAj3bxG8zBi7Ty
DUs3uwG1LIku2jsl8uiXY61pLMqCfFIRJLoP33kBfgDd6UNwvyHoNC1x9PO6y1tA4hBpyrRl8/Sz
8HqzLRUHdd30KRFnRVUA6E31ZUr41kcJtdANya/XxmlutTuEbW3jR753iUzTL8Naif3zDckKqzQz
QgEM1noef7ZkvEUlIn8YJToaSjD27aW2kf6x85ms8MbgFqZ+Nb+HZdjoBCXDgJn9ktJvjSY4pEq3
12d0cSiMg6kktORdfbmIg+pNBEomqdAK2ZWxe4F4aqVKtWZidiKzVrHi3jBckr0j8nfUs82+9Fcu
w88ubdJp+Hscs41hwOKKAB5G0iZ8jHqBXV+qID/1VlixtDgcPIzM+xy5nnnWTu5oN5NiKMPiYRcb
UEBVsfMv1uTMwuyVAW1MksK46dr92ARoHYvvopGtjOKzo2K+KNpMoCHKzPMCWBpXstrGaI+lGRVt
ZaiVDRnOkIsOfKI0Qvh7fUxr9mZXTjIireNCYWwrjQCTiW8lTj20BWKs7m08FGvPjqXt8BHvySCR
pxrw5bYupbAT04LtoOjuxuyyH3qH/nj6z3MoYLsmhBnp/gllNnP3cL3Ici/7gj3CiIKyYviqDOHx
+swt7Tc68yhzQQ1O2WluwytNtUdkBVYZ/05NK2WToHrwL7bcuZHZ8gCPErXOEly0e8NnBImgAVVW
dsDaOGbvFsGrFVr2GUfgl9YmTawnIVBXMmdLu+x8GLOTA1cN5NIiNoaiBBES7iCwBFL8NnZP1xfl
cwjKwp8tymx/WW7YwpTMfPkdsp/ViISqtoGENDZhUo6t3XVrK1M3x4QYYiBByoc1mCUPdVrszMx/
/99MzO8Bopmx6pm5FBOR1O3SXPxx3cTimaRyytsBVCliXJdnEkX7JDHDULDLMvsGDRN0P/mPovBW
9tmamdl105RVLDZagBlo2T2t/lWn4U/dMFZGs7wD/h6NcjkaLa+9wNUZjRrmEM/32YOkZPeGINHR
69+F+b/ZAkQDgLmptX8CLBioVauCldDFHLnxlioYNYYW7e5/vkQAxsFDAnIiBTDzNelYtTE9f4Jt
wXYYwaAuKOTX1DXRsaUlOjcz8za+J+iBr2GGwdxkydeggJpN1FdSqNNhv3wJgG+aUCSiDEcO5DWz
FWrjQM1LrKiu2znwMKlvZhujgW1WdlNGGQpaMPq7Y+5vr8/iAtBpQlZN8HTe5p9TAINK8agpfc/p
7OC+uK/s/kZ//ZUBw4i/r8I+pv38aZh/G5v3I/boARETe55jvOTBxjtU+2Sv33bfrBOMHrs1XNWS
KzobmjI7xBN//ZhPQ9PN7pHa0F04rFxFCwW2i9mbw/qAiRrkrRlQ8Kb9gjlwym0gPX9EDUi14eDe
RrYEikuyq8c+2ZTbwQn2+bbfWn/Wu0YWXuaXHzM75pE56O04MN7WOBZ/mjdwwdtsH9hK9dw5MrCa
tQleuMKgZvloxNdgapmn96g8C92QomAREyeVofsidsajqwaWvQYwWcgf6Zii1CSBk/ucdRitfMzd
IqBHNn1IjcNAiaZ90L6aR/VBtzblvXXn309igNDXbevV4uXyQP+2PnMCkZCGoSRgfYQIadPq/q2X
au9qZH0fY3clLlh4LzNUxMTAxvOi+oR5jAqfNIXsCh9vVQFSYsd7ql/yF39Xb25vs5amtHBT01e6
bQ4TWGoN077g8c7tz6GPKvpXNcUwwSZZJY0w6yqv6mpMv5BwuRjlnCCgpkUxRAyEJ/FOAUNMAmSr
fU3siCd5hw5GvEFBpHHqyPFPazm55c309wzPa8IVz1g9LLEdwRVTvo4Un9+Skx/uut6u7srDsBMh
ODxEtR32FObXNvOCX2KCyfhoBjVpiqYzZ282YVqXJhOceVCKd6CnocJe8euLRhTmWEPE1vpUmEVF
DD4QURBs74f8Z/hRgZbSneyWRKdx8mz1IKyCwBaa+zF3ZnIW0Q5Rh1ZFisnuZL1AEQ+BCCARayvt
wx/1G8jZTb5fXcspezS7Ui6Mzm5OixeoKuQYFU9ItgPwUY/DTt+JN//c2cERBvxlUiOmbjFPpBjW
WJtaJ/hOIslkIPONKL75JmS0Tb4SFX4K1wiceOnqwGV5En7KRWZQUJFM6X1Hl9PN4MNwIh/14Iuv
tnAy+7vrG+XTaZ+M0aGGkibKtpBaXG7Gygws2L8j3+FF9ZRk2Z1l9XZh/V8Wx/8nndvSmChA846X
Qe6Z6sxMr9QdhRSLu8msdsjAKMJrIH+FLW3SdFi5lT9tfYZ0bmsWVSOsFPdxji0DjZY7wZCEvRBI
f/75vAEZmqI2dsOnINdFWUswIVl2MpP2Pv8PxNWj+489xTSSMyOze6ckXZC7GUZKNfjqg+NAXGCl
MeEjs31xgLCBjrQ5ZYDJjH5EFWd1g1bK+t4zdc+R21K+02Hye7ZaXUAdF17SZi/BhYq6twkXu3SC
DS3JvpJPLGxJjEJ9G8tC9qWuNPlHGmfiL70Th2EPLE3mtdko428VmBrxV96XItSLgfvGYyd8F2hF
2IlI8O6EIfGe2lD+HkSaelAqlxSxmLXJZuKX+62ZeX6TiqF/zBWrebKsyv8FA3271kP42XNNcwCQ
hUw84iT0hF8eghBKYrkDhe+UvyJgUK/GjRdtjGf9Vn/o443yQ9wkL+u1X/lT1D+ZBR+DmLE5NTjM
ArZAEZEMQAAC1v8OTYMgy8JfIkTuN4YhR7foHIjH0VW9U4WW9l7IB+MhTFRj1+SVlm0GqXZ3o2cY
dxXatq95KDtjqPZObqGiIKWJ+x4EsR5BMZ4Xx2BMoe8dxTS5lSvL+5UCa/0rEEv3Ls7gaEK1xtK+
NKJerE3ttEM/7S74RTWCN9A787pKJyF6WKg8oDN2b6jAx571e9VFJHD8ef1ArlmavMLZPuZp4dVU
rTzHj8WbSMkPLmjTRnA3onL4F5YgcySRhuP8xH+guEgulYLmOUUZcn3fFvEWQUxEMdd4PpYcGc6Z
RsapL5N44XJIsukCfJBGH9hMu8kkfVOvyRV//MR8faaGDIhIqA1+giZ2kKBzbaO8loaKXNxJQaeP
NuT35lsCL9qN6Me0axh92O/d0BN/BAG1A3A9bod2myx0jh503bHtDANFqCK1tQrtSKUdv0e9lTt5
J0tfrVob9oHuNXdBokbHRogQ167k/q+kc8s/MXyi5cr6LN0152Oaec0WyU9knGTG5Il7V31PNXGT
htteR9kiPl7fC4u2TFYHXCxsleos5snKKCdNVCPQoQgb0zuVyV9VFe8b6beZtL+v21q6qpEQ/a+t
WahDCrqsg6rxnYkGPC9Du6+rjarVK0NaMaPN6nWaFKONkre+43NcG0QzYi+HqiTaXh/N0nklGNBA
HUxCkh/O8ey84ovTNChc32ka0JBy0NstUjhR532BUahYMbZ0ks6NzaZu9DQB7OkUvLVaBdeMYHRH
aQj6NXe35NFRJJ9oiKn6fcZvhHBdkmrxHTXKvwhNvSkgqCtqZ8ARe1a0F9R6/2+m0aDFj4IS8OJZ
YBXJYqg1shcQWCknr1Fexip5Uev6mGnm7rop6YMV+pM7RzVUArOmTU3c86OlglRqAsYHGibfWUpo
otShat1JyjNr34ljd5PjQnZxW0JaX7c0R1Whbj7FSS++czNVTuIZ1t6X9OimtoLxoKeRcU9yq93F
TZ7ZtCrGO7kdzO+jL3d7IRyNu7xQku8Z5dSN6lXiRh7E/sarZZhtdD9wHyU0dd4jJBpTKADoF9zk
+iRPMriZAk69rm/LIJDezaqBoVMpytRB+j2EIdTsNqOLitWuU7R8HyuJTvImhayp2mR1J70Y4pB+
KS2ktzep1TVvqiuUzZfIRVMDUCPKz0PPmUhC8NWbPi3Cm8ZAR/K11Hqjdlh6avp1qaLO5YnHzvLy
n5bmxgMCKX5+oLKovSVGogq3Y9PkyaNkxGPwM+iV0vyFQlpJh0KtR+5GDcMGQYtKuSsmpZQB8Yg7
kSjrrhdh4vTrWvxWIRPtyLUZ3QakKbain/snOc2zd7lR3UPQlu3WCzT3mXVzs03lxv2tb2XJXRQo
hdN55biJk656EliToyeM2o0CvQ8yMWG1U3I9u0WSb7TlMAm2RdiowDyUItzFY45iZNc8N2InHgN0
UTYWjImPUkkMsxGjka5FSS7sUc8NlM1bId2ok64eFGhWEdo5Fa4qMyw7LFP3Rpcq+XYs1W6P5rG/
a2IkuCZgYbdLZLM+jjKCWmWNhGesSQHinmb8ihqG6LRiN2zaNsnsZGj8p1DqRWMrEIaMjmn0/m3n
KxbNHWYJoFTh14YsRFe9adPoqFiwOQ6tJz6peVuhIgHPveB26UNjJbIjtgpaHq4WQ44oQRc+qM10
/ybdvuv1GlVW1LFD3aiQTNPLbTZa7q0cywYOzDLtwXQT5D9dT/6K1HgF1U5SY4DaeCqF4aMVt63t
9kLkRIjw2BRP21NeGGjkKHGYAkOSEOnOpcq/T6KxQQnctyp9Ywa58agWUnIUcwud79z3964suj9d
HfqUjVhqkHykQ32yAl9yvHwotkR0sNyJPXJ6gyjv3E40D6NfoyLbpNJebVtEkuD0dwTNqjeer1un
VND13dA1yLCYFUl1ocyKm0xQFZT7NGhTPAu5SDOFsi4MjO3gNclNB2JsS8NlvkODJ9oqrRjaqSUb
b6hifNeizthALtiiPStTqclM6VWjvQm1kBLwV9RGb3Ld1KWDGEPWbAKoaPZjmSVbAQrSZ0SI/D8B
MoUQHlQe0Ls824l5ByoHjbJNHdbt7YAA4E1Ye9JLaHb9wRz9TWrWd3FXDN8YHxJgqlo8SZUu32ek
KV9cxB1+pJncf1HlonqTk3bcJWkWPPrqIBx72UxRqZWt/hhFATwtAFdgHa9q6AHL2HvicZu/W5Nc
XK+0yY0ct2hc61pX/+glQX2Ma0SIYOAWvtRR2tuNLFiwEFdR8Qv/iOJ21gqOnKfKvecLk7C25Pc7
yCPIOA1+aEME7e2G3A+P/MvdZVUeHTrdan/rA2119H6RLRJEifZcL2GP6UL4MhA7/W4bP6EZRzCz
EpqEqn11ZaN5FaWAY6WKfbyrcqX/PQSottRdGTdbrUWbJXAT3nSyXkff1UZAKrWUhL7YhHrRD85o
tehVj3L0ooh+dQd8tUGaOUqPLcQuoG+Jp8dGg3+269IjaqLxKYrd5BmoS2oHtTo8k8HN7lWp9veZ
Ko1vuedmu2AI/edIQqDDK/P4Ga2rbvfxXySqaE9xU+Regpjmk0khLQOI/wxXdHAjppMOjNIgUyny
X6ZB5COWqbkXMv43/DT6MegRo3GIdIzftdnOL0yU7Q0L7U4NTRADybHdqKA0UrkI6n78XmTlxi51
i6Hb4P+CN0IDHe0uU+x3ypCbW8nyR7su6/hBoIv4V2iM0bH3B2MXoVP3LaYh9zsK78LeHF33NHhB
uK3xdQfy04jv9UKZPI61XtwnoyS+UPAQJAQ9fWg1dUXYG5FyUANFusd/KDcWNPfozGTleONlppna
etm1zqgq/QPorAGJsqL+5sVJ9IMw23+uDZz4Jpi4OTZ6LzR/cqGWHoPRQAq6sSADJBlPU7UpmF+9
oBietHg0otsxtpAQBV1iJ36j3sahiyYIbRrC0Su4NxGFNAsUSTIa1eTGVdDLUeTnsu+F25Zb1zar
UXw0RV944+caxxREn0dl4Y9OgOgBmlRBovu2kY/WNgs8eVN5fYXgu2DGnJvCUg+mFRXUnb3obowV
9RkmfBX9eKE3n4pKAImE0FJ7G/VDda+7QfcQW3L/krlD8qtCLvChVCvZ1iIyYhsrz8IvUpz3T3lR
gzlUarQfI2/snzv6Q14FxW/+9L2a07HhFe6LwG1S22Urpy8VZHLb2kjVl0Eey29iE/wuQRVOksjC
Fgxcc6gCLfpTSp31l1+URrkxWj1/Zk2yXSTFdb7xRk159YwsRBTYiF6qyJe2VREWUJWItbQJqAc4
YtjrR0nKo3iDvGC28ePaf0yUvL0JkqJ8bVsUXDcJPxc6gV7Hd1Uiu7/QHdb+ECOrRDZcejZMoYVv
p+gY7eLed296VuYmlsJkqwSy8G1QBJjAe6hg0PLzh20pWjXuWvGaSdRXRJ+B55Q3VNHTkLoV6mbe
8N4ycYgNde24GUc/3oR+Zd6bBTHJBsFI/0hnqAfh4f9h7jya60bSNf1XOmqPuvAm4nYvYI6lJ2U3
CEqkYBM2YX/9PFD1TFEsjTjVdzNL6uicBBKJzM+8xhnTS4Lj9ibDVDOsy169sIa6TBFiqcxTh8tQ
n44XaW/e6ukOqw3nXsvX9KaVdXVppEbK8sIIe8V1LjPLo1tp6rsVNczcS4LUGPKrlirTTk/sNkIN
dEzxjpPY4YidQ2kIGypEsemQNewLnYHre+xRP/LbUqk/1GIzmB0T7J/JTcLJnpSzGuM3O+m18Qn7
Mxx46yW+7rMGV+DN9dcE9XtKeHzRd+9bqRD7+GiUTL4l0rUlCLO6vVzx/PZx9Rou4UlDA03Z72kM
QChOrXKH/bR3q7JHRd+twU0dS+0+c81342bt+t30tjJ05RrakLn6piBkxOakul28QbAh9N0nLcXc
T+i182QInLTiTjeuBIHoAw1d61Zs9qu5nfcHraiSk2oMI/2l2MvDMXPK62rJsju0hZAwLXIMS1Vc
igr8ogq/ttdlR/KdFUEyskX7372s8Yku75IRE1izX6rTd8/iQl+czUwJdzoUW66nASig//0e3IGJ
7JfNrtesMUXqsVN5R282uRrVobuBr4uJUbsWWFvVmDC6Q+Ndf79lM938w3vse7tVPFlNl1wqMl53
HZZ7obqZ/pKD4DSbeC27fMG+W+dYrWJlghEtijJ/WPiaqYvd8B/2z0nB/8RRabOktQXewLqXnf84
JPRh/sPCVnGN9FaoUj8W0lnQ+prEHAma/QezW6aDGnftpRSDcyRes8MOh8FAG9PuKUnARPt0SNJz
vxjU7DFCr7KoQ/zqQ9K2bVTmSxol2ljcYBmt+rJDZqZVlDyslTmJpl6aoaphbRvz2kxK1UWG1KpL
M04Jt9xEvRsUzT1nM4ZzCmfwLtNmluYocM81x+ZTrUnjXl+qIUiq3MTYK4ZoVIzVgXPV2bVWL++E
ozkXQ93NBxKc4hlFCXGv52kTWVPVv+M8zvduOstTMSmWHVRroh3Keiju3KHj1BsEVk24WPG8N3vi
ZODNKEocLoIkrbEfL+IVi+o8Zm7rVlPOq6HK95ZDfKqOGFQTG7T39WbN9f35jDqMY9+c1vlLLRNq
dGbRV6fvnsKmhRn2RHkvxGcUt2XUCT82ggwLJzPX3LbwXGWfmJPqiLd8t2+kaPb439S7ll0pFAPe
owigrn7c5fbOVp67+onVIggla7br2TASPsqS28wom4UEzFxbMtqBC58To7yRWTq+jwcWftsLcVUa
lrdndTQnGjLJs+iaCmhvp9dfk85z71LORicwynLedzM+xXaba+dZG6o21NUONZzJSYvb1Z7bS7NN
nHeDUg3YSDpacll5qfiqZ/T0AwOf5VtbH5vV13VFoYZUG8kR3V0HM1BbIdMssfIMe73RH+xM9U5m
rZlXVmmv1zMVt89g8ZBusycvbX2tVogpuklxvzhFl6B3pUEDzdTMDVFooQXaq725UzyvuBhkbT5N
Y5rIyMmaso2oollPKBJ5yBOlHjbj5fylbx2vjoo5S56wY8eZi1Ma+cakLwYvMA3c+DAzU9qD2nfe
7GvOtHw18OHl8h2xQIdHnfPBJWFA9zHBkRDC3hb1W/R+r6t0JdpyRxbRUpTFVd5K+YmVNn/BZWAC
juLgC+yrguDK3HKAfa3gN11Lr+vPapmgn2vWdYuJ9nfrdnOsMfU2yXID0xl6+6Dken1scuzGUA1q
ViA7uEz61hxTPe0dRyRHrW2JcwfTwyUTN9q+Q5fGWB2smeX8ydCn7uNoqvH7WozpByudmyLCjrXp
d/ncLg58+xbpZdPKuARc1okPLbzi62TGhLef6qq9Tgyt4fJ6bsC1KiZw8KZ6N+EL6IDBX1hy7lrg
KMzuGYugHzYz9ZoQzcCyuiNemixjeqgVLHsbrfGoWRgZu3vjWSMC/maaIeqxlJs5sZNi6O7wvMJE
MYlHGzb7nanrTX/ui3GG2KM007OND/RXuAG4PboGYTBu2Iu763PXWa5APfSVv+aVuRXOK6M9TO2U
u9cuboaPpttivLm2GZATW2ATn+RugdFoW7rKYZxwt0DMOOm9k92YRnOht0bMsZ0a1yNK1cfYTE3M
eKdYtcN8iaEzpWhBTIGUXbzJbC0x7hFF4u06VQCDNosulSwIt6vDuPlulaG60/YDGtlLK/hfWAvi
C7SzErTWI4yHpxsDVbURcrmXfcMdV8dLkabZg4eiU4a9++zcOFOy1AQ7m3Vzoa3jhxql1fiYyIL5
WxAUTyg+qi6PWUGfje0U42T0uViKOXSXvTQH1z1MeKMml1MxyHQ3eXyY2BgkFlQUk1O/4pxxqL0S
T0uVXB5hpWWZpoMQhkKo2hTJEzpncXlBEMfD1qkY+MOU6e+mFDsLVrKlf5pyjbVTpLk8GsX3K615
sY91qWYy6huVJaHMdXlnNevg+lm5rqeRI9kIFdVo9P06dCV2ySa6bPjijtqpJc99vyGz3Wil/LHu
6yy2IETpBcs+o0vHlE2meUwp+5wXBySq76gzRqZrOr3Xc3uwSQL79E6ZrfKioqZv7BKlND658zx2
ocnufqWZnd0f48qAcNfXnpNH1bZekePBt5pFxkkgMK0fKxqkBF4uK2PVbaR//rD5g5isCmx1R06H
wZyerSLRB7+ei/6s6Ir+iS1n2w1UVl5iLpz2jhZj2jlqc3wNUIYXNGV/UbB+Nvyuauf1AAi1wMW5
RWDIz1FlfpckOJiZjhy/rsNYeKFTq7wnRjJPz3Vr24hyx7ESorxChLJWfKHWjOl50/JYoyKR6a3J
pX8WuhPfefawLNiCteqwcYrFRamOKN2DTEz9PFNzG1NZ9NxaW6tPVmx4n3KC1UvN5dUMVrHKBwxV
Mdu2++HjYBjVBzKfZC+pteK6i2ab6Y99h4apAS3Pn4bYuy/0DQXkFaXCoUVl5OykU3kcB+QpBjwt
7/vUyXf24C6EUKbX9n6HBG0IQ3G8ymrLuG1ifKopvgzN6Jdr0Z4cI06euwkglZoZ+Vmujv00mk42
hZkjh7u2yqzb1jQX9uIp/QqoY3p29A5DUs3SDv3MfpfXdZL6QDKrD63L0atosdGFmdDWK3eY5vdM
v3vsnRHWNSQRfDydJtA4Qy6opTgsItW9rGej3H8PoVc4VwGlNrLxGWAA8d1ERYHMmxZUuR8r1d5b
eeIdm6UZbtPca69sldq639RSido4ro9JPtnvcYtxIzB4yDgVbnKY4DhciKVcPxKt8eLU8XxdFGUX
mKVFc8aQSouQ1siLoA4IFbRuewTN1iLJRJVedF3vS1m7R0eX4jzGs0URYqn3Ml+aQ7tqStR0mGF7
41hdzhikX9ixO5wSR9bHSiaUQbAY9u2Nl4LruLyQmBSfbLOr9lYvlB0gUz2kcut+3bZuyl2ueiqE
p5/MxEvOvR2zKzDX78ZEL08pTrZHfbJsOouDEc5puUY26yVMpjndtzMW6TkFo0D2WnqvIQh6yHKP
akunjsd8RfhRmuU32nqPFfa7x2asWl6SjBVvqmmEi7YVujh0BtUStzdzr6S37iLsYFXWCv2cBjSY
G9tcjgttrG2S93SJjV2P0eeDSKf4jK3PcC4a8AKWW+D+xnsDsYCmMtQCLHzUkUvpDU3mEfXnLKDK
pgdjOU03jVTe1V5d7TtPxwbVy9vI0sn68y3nKsRAXkZot1uonsGlklHes0qcZOw/d4iEgnZ0PSxD
Uhcn161UQ+Vtel4dhNj8AhP0Yy8776KsZpyxl6RVfVU3nH1hGDV6Do6zd9J+OnKuGLdqY6/hgs/5
0ZPrU6Zo5WlRSzPSebWv7Z4MxlbpPupV7R5mG8dWfVLKfYkBF7FErPV90NSN65eZrR67VqjPmVfn
mAo0/fRlUpUqapcyv5bqkAQ14IePo6IU+BrWWnUlNaytBtv4UubEHlpSuqciS7OLXhuN91PXiTNO
6UA4pdl/SEZdhJU723fTYMVfFkWZo9wRaGyUupgPFg14FNZnaIRpkl6Uum2ch3qqnhZrQ4tS/79U
LKvajQZeFTM1kys916szFaX4Mi3a/nHGdP7SmO3hmgfjHiy8qm+wXnoGITmcHEt2e/Kx5VDJYkVW
JE6D0rW4IFNdzqWnQVXOqu46K7e6rb5OiEB2UkEFaWRjr3GX+dC3lv3ebFM1cqaKlLdzkCIQrZWl
QRp77ikbKdnaCR5cslE/UWqxDsNomLt5Na390ln2rdvqi88brAVZvpS7sU28AMefMpQpxW4TMfbL
1VmdM1D9JsDKHIgox5qfuLN+0gYDGxBtIx/OQ3oQ0hv3o5kXkZuM8oK4aDypq0Y5Npt53dmKIAd3
fRsiMIV4jb4uZ1M0SwSmefmqGJr6tZPG8k1p5nlHHkjP0ij0hjBGUo8myExuyrizdkmdJ0dWaP65
yZXqjChsF+SLKFs/1csyXEY3C1tVgWCqFdkexYvxa2b2n7SVIjro7DgYpaiPy6r0dwBBq4Ngomt/
UIfRC7tqMj8KofOWlnJJTsqQdrsclFDkxZ15EDS67mpZvEkh0H7WroXehYgRqha68Voikw6WJOIV
adhGqLdf9FfL83zuDiAKXTjN5kH/kt2/hbr7+ZjO5gEBWJ3m44/ABJo8CzDfFmBC09wOCcBnqo+7
tuOwfKPl+LP+OiVlcLDIf8L9etVfz8t6GtWeBVoe85uZ8nwbZOjTLzK0rpCrD43OT2fAzctBwTrx
LXWGnyJ0Xg7/qm8spxaqnlHTcoewbmyyMDSTumMGOuoBR8pzdQ3X6SJ/dACw1/fzXkHJaSYfDuf9
/K64H768ZW/1s0b2iwv67tr6smsOn9dLF+ajG7dDk6JhcffGlP+sMf9yiFcdZUfthpyDZptyk2Jh
tSM86y+LPX4YX91QgmGXd317oOD5pmjhNp2v0Sgvh36F3BsrDK/b7WnnZjTfDAdqRKf4VN5DmAWQ
ljyr97ZvflzRM0GrKtu99bjfuvNXeKwqVZVukgxPBBZaWeMXHIeG87FYxRtd+5++QH8u69faUIVu
zqaeMcdbG04tkjDxBBiVr79+lG+Nsn3+YrEsul7ACNhG2QBXxZcieyxQZ/yfDfIKEqBSQyy7jFdk
NmgqOyC9uu6yq96S0HzrXraN4sW94LPZl+bKMKusLqea3DvblU23+/XNvPV6vdpuvDKR0+Axik1/
WVHwfl3+k2cCGw/HbjBX+mumT0MlbCyoQmOcS7xh+M18HLTHX9/FXzUvABa6fw7yepdIhs6oMahL
Q8Mvj/q3Zmecu+skisPlE6XEB5STw+W8XlIR+fKWydJP3yHohkBK0RyDavrjcxIkiLE6MHRt1L6H
cp9J6JkMbWhXf1u9ZLvLzbBOg9q+OVv+OFTtGrkVV9TrafpE7Sh2nktgKGfjk5qI9//BlHqbfgFp
y0ZtfbU3DFps5evMYDKEazZQlDpvZ4I8NjtKYOPBfWjYGXFnne7ryp/e9FL72cp8Of72+Yv17xAu
5wNN1NCL35XiuXlL5+avtBNm8+UAr2bTyr3GViUDbEJE1S5+X+3ISewT+/8e6I0Z2btmP+VBDqT/
OO/lpXv3Ftz5r2S0V9fwei9JB7DuA9dQHjnrnd3mg9yGUF4sPNvflq392Vp9ecuv9hSzbhw6VAyn
5cXZXPWrrlEploqTnpTRr9fPT7YvKIoOOjsALXGeehVINCk2P2oHFjrRVz+fh13Xpj5p7OF/NIz3
KjAz2xW3dp1hnCYP0gpaTbr6WvIW6OyNu3ntnZutos+8kWGyWEU/crOIqEickt2v7+Yna/7lpHmv
woECREyqC4bR03unQ7qDefv1CD+9ERv9eqQFEMq0Xq0ATySWNaVtEvZ55yt5HSr21dKnwf9slFd7
oo7aZO40jEKmGago/9CODGCY/P2TGB2BP2/m1Rozmk4tDadhutrnrqyoqF4ttfbGvfz0mfw5yF+U
2PQyyy1yvbBsw254coAo/SeT5Vg2RiewEV6D4uMpi9fJKhO4X03iG6l2n9Wo287O32aq2wbCYZBe
TQ3rEXDcP+6og13OxdTSdNVNBT7dfJu09lsH8U9nCygoojNoAP9FgFX0w5BZlqSwd0qfNt3v/p13
1YfVY3ro7zcnOe3469n7q9LNdlcvRnz1zqyNoY2ayYgZhtEi/Gw/ArI8ZsdRhObOO6F18+6tsP2n
Nwmnx0Mh+CdM7AQIXgqwlTqfIwJRXQx4qv76rn42ArOH7DC0yL+SlAVl/UWfqCS28iIRqHKO4o9l
/V8/EJT6f/03f3+tm4VWYipf/fmv6+a5upfd87O8fGz+e/vq//mv//rxT775718OH+XjD39Elczk
cjs8d8vdcz+U8vuYyXO9/c//1w//8fz9Vx6W5vmfvz0+iQzAFQWy7Kv87d8fHZ/++dsmjExy9l8v
R/j3x1ePgm/eP3dJ1jz/5DvPj73852+KYf9uEDkhT6TCMMCNlYmfnv/4yP0dzWCoWhvlDXMtm8Oz
qjuZ8jXvdwyiCGAxf9xETHkqv/2jr+mv8Jmm/W4RexpouelQFliNv/3v67v5I9X7Y9qZkX///Y9q
EDd1Vsn+n7+9jkq4LotLwBoORDUOC6/z/0Y3mkJYI2w7IA3B5o4h7jDGCuwcajWCYOEWGcxVtMkk
JjsXZfj2w4sp+8klfA+WXySlzAusOKStPfi/G7L7VT684Wjcwh2Axx0TOotQqq0IGJZG+PxWdr8d
BL8aansPXgR5rUPVzxRA+TBLupkHepoJ7MLRsE9e7TxUg3LuW31+Y0d/HXVtN4g8LPVZE2Q3sLNX
xxPwFvRcthsEGI9OVRYt+dnDf3xLEwTql0706xnVv8vKv7rPlyO+tn8wK2p7Jd5PvpgL7UGm5HFr
T42P1ijmfMtagC7tsn3lSDXIKU/eUEEuPrk0roK6LceoFY23c6Wcj8qSNecWGhkVgpUUd+zrhTZN
AR3juHSOOfuxgvxJECOFereWi1yjjF4A2LbZa+3IRUaiBfQDgoCmiFd9yd0RCvLijVee0CgG04sY
n/UCnIs/ToO814tWEbukF6p2S11x7D6JbqXI78d0gXsfaB26t8Avq+W6ArfX0blQ2zuxVpRUHas3
HxK6rGlIo5564zBUl12pjbdzPtohHX7lIbHWD25n5eFslvGuwC9qCs1ULsNBam1+ofWacW/HCt4p
LnhJjNTt1rmZAXelQdsqFkCk1EKvSKtX96qfreWDomj1RVnWSX6stNX82oBtED7IffPOQ6opbGns
PInCar8YHQBqgARD+a4AQM471Tryqk/p2gWN3SbnyhZCDWU51Mi30Ul8UAEHbQgWfOKWxFQ+iD6N
12CZ1rE9uClze6psRY6+N4pkDtIC82+Agf04+2L09D7QDdB4l+acy0/GmEmUaVo7Xfw0Vk2gYHSl
Ly2xUmnKGkGxWM137qixFvSyuYzzQSDWThcztOfUDeJEozw7zuXNNOfLYdEBgPUAz8NYpqKPALFP
VcDy2vRPthDc6Mv8auj7NHRHA7qJ3tg2JpeTCNlw1EMiaKjiQiv2uadk6E0rOXgCgxteT7lSt0PQ
OeDr0VJuuvt1Ika9q40haQPdTAoQGE6jR5bbKYFcdfo06pyHjdP1p4yD6U5JsTvbpUq5QDIY5Yc2
dohthcBBrsn6sI3HLJBjQ+d/TtPB14y2IiUp5kH5knlZdQmeUrWPAOSBswyZvIIu3Ja+CtLxflzr
bglKfYwf+tZb74zK8j4aq7U85M3kfprZzCKtqtpjMQj3fUbT4j4hakmCSZvUB1Qy22jOK+dIaNRe
zJWqXrnw99573rCgT7OUT7lKe88AZX0lK3AiGVgDQQ1fI/7vnMze5cRqt/G4AF83FfPRHeYCrYRc
u056e/0M1qS7pRtIa9Kzyss0U/qDM9PJ1KgUBOsyNYdxrbqjKApnJ61V7uYGjL7aWHLyS5Ts/FlD
JNCJV/XguKI9KoAqz9gWNDQ4zCkqHWvdWXVNu6wlTAAZu4AawHOy9MaBiNV7Sgq9C9ycfpLqVuju
5K3ua5106WZoXkApPYfopo8HR5mcgzX1+iMuP3WgT6k4sGEsx5p61xFeRBdJK8EPyrGSCGeX4mCD
dDnUA8Yr9J5UjJ3tajlnrYv7N221JegMKz04VrcePUv0B3fs6kNqdnOk13F5yvJe7FqRjbs1b9T3
v95w/7Lf6pppoEO4+UTAE/qL+HU8t32rASz17bHb2WBgat29V0v9ZFlWuEDHNjP9U7WYV9nwkAjV
b61ju6HCkxubN9Gc8LwdUceu7rXinNLmAyMCkvIiLe5K56C31GOZvMH7LCZ1Rxs2AFsWq5q/OlbQ
i8kfFbDawBgK9T5z5j1Y4sgzrumPhrLHKjG9cUnxZ+GGwph9b7ktdeuNAPK1NgoWICb+SZtd9cak
/Euwb3C+T4vFGbdJO+dGKK0Ijc+9GaIeYqDyZwYoML5xzr056KuDVXHH2M0cBp135QN9PiNcD7za
0bhG2HIHyt+1oH91l+h6/hg/xKLW+7bgORvodkihHF3l/QJot5RvelpsP/XyCP9xQhFN/XGoCkQN
HHvuTYabqGcJ7ihyAnGhYd1UgAx+MzZ67ZD6/eZYv5hSfg85Xws+tfOYqnZMKDgFyvVUJ9/FdraW
jGBdh8sOukWCqHvUh2wRRrQcNEBTwds6OwS3f7nzl9dBYPwySMNIB5GDdGp8CwVKo3zIrXeUDb/9
+pX96dp5Ocqr7NREkXZelO93O4eZYu3MiESO2xSrtwP2jjuW9Ufu+LdyoMvsa1f39Tf5Y8LzY+L0
/2um9BXkmNzyriSrq5dZz6bb9H9Pk3xoDGNGav9H1rWlVtsX/p0jWc7vJmAfyvVbzgMs4c8cyfZ+
R2gCPTYXEgxyyFtk/WeOZFOcJmlgx8W+hvLenzmSrv++5TSb0DeaG5DS9b+TI1kmP/VyRaLejbkR
/GN0w9B4dV9TaV2wfvpEWSAahw7Ycq46bmUHcRrbw2WVZDpYLL1Y1JNTTtAo1BQEedgBVl2+wGUx
vyRJEzufJZiQJOo9RZEARmx8hCQi5/YcqEttfJa6Lb7EUz9LSFhNgdGHzD0LHKiiapWvefmsXAE8
lF6wzs20+hbHXXvRUFZzWtxHTJdznz+emtQZ6kM8dlZtRG2amU4XqAKbmp0aI2bwOXVE7B0ac8lc
oOlqn40RvlVGcnZXxRQ7YBZ24nuissywd6UFxBEoK1FD2RNzYiVOYOtPSdx1FymWvPa72Cm0avKl
nTqU7T09sdQns5SKFSZSWMRnwxxX+tXS2JN2iWCvkl1W6iSK49jr9JpRuAL/PPgjkC7PDI1RA7Z1
6UoztW+cRXpuDQ4GsZ98a3HMWf81q8dNfzsB6+rp8MoSZUIHZ5KkBKe+s5oqBG5foilk2CvnqNH1
HqefqnVhUQy6d+7WlLOwtrIcgFbOw/a1PIMBU0jWX2BkK/R7O5NYaAxJ4fR9VDdxqfTvjWIZe8LB
mBSVSNTOTgWYL06ecu2BQGkFRWG/Bz8ORKtvFSB56tRyzLoeEH0z5renNungP9lEZXHbX0yNR5xQ
pIW1rqiFLt4XcMzxgeJSuu67ZZjETep46JwlAO0AAk2aXPzeFC48Tzq4Ofo/lgoYGRU2gMlARcFQ
qbNt4ZpWbIStgToV34W2UQwun01GkWsFmvobrr0jOIJiodcIqI0SRmntdSCNk7SaiWuLZtnH+Hop
gZ6Mw6YM7poJ/let4bUflBhY0xE0Po43lc1vHud6RVhvBo0o9hPJYF+7/iqg07YRQGlzwvA6zYA8
nkDbNHkKJAoBQ8C+lVpknxKQVAX49dZI9xDZ8+VhrFu9AfcKz/YAraMozmsdpx9qmHC4RCyNI6K5
Xsw2siu7+9QK0j2/GbXxszXl3gpva9agUdqZeTlaUAN8q4+VTw0Gc1nkefoCpsKr7Lte6hhJiqpy
3DOg49kgvjV0zJvmTB5bsIfzvpzGpfxUdfBR9ggX1elOOHBFg07pSdByZV6+pLQg8yAryXJ9/vOs
7cthiD+vsbLUt8gcu++A8CXdY0rbQLlAsnF4BOA6yj1aI/HIs3Nnd1/NU/qcN1lxFzcttF8ntqUK
nmjWnQifOlPd5441Pa7ANMC7t7bF87bAZOq+swrtm6EYMY6f8JjmQAieUTDFq+XtGp3CaJDZC7Jt
Ms7KbgfSmsdbAfbaA3Aa9EChFDBe5LFXPfZmm1e+V86e46vWbDthVbMI/VmqC3ht1blWOwMNlVku
nReWkHMHfyKTmy5GUSaunwp4BEFMvij3QzrBMgeQWz5ZSZ5B/TNtGner3Y2mr6mz9A4LQOl7oTaF
gmiK1j8iROMV93aq2/OxXFwcRWvNkpDuR1OL92gf5923XFB4DGm4t0U0omeMPqk3F8RETtUT2iaJ
1b9DCyBfEPdNCVYUVcmWgMpGZRBaO20ceOBEnf2spoPAQpEt9DQKWjqRZ9IWO2CaVSVR2sPpiHRe
3tgHXg0XIaaEpqBMFytIKI5itiOH1Fk9KJbaZoFiqPj+Nhj7obZjpUt6qLsyBrham8p9X+n2B28i
efbdGCBp6NiL/S3WCtlQMRlLd7tNOwGnCTH7OMVLRdQ1exgLAAPrzb0HchlflGnJux3EjqU5xRai
3JHV5hu3C2QdYMO8HmdS/anqwiQeqy+oFfAGjoXoTWQfFkghMHfc+NRpOEmHpO+F7Wd9WQsIyNBU
L1ZFddNzMk0mQFNZCnCJjlY+tcuwysvWbHTlxKSDa+iz1p5Pk3Dt4SSXIoVZIhQW3hnkLWqx6G25
9c20ehnuZigSdUdTrSo2WBskLEpGLZKUzjjoAPyaMlYwV0+mb+A/Sxp1uhzLSHOWKY7W1anwn2xS
LYu0xmYqi9xwxn3syB5Snqg8esMpRY6wiNv5eoZJ+5DY4OhGtGSvRa2NdxbrHRvOQREXWW/PatRg
jjgEI0Axw1fg/qlfaz1R8sDtEifjX5Y+f54BDpZQ65rkqYaktXVEXDEd1mZNgtJLsoIjRJeKr3ec
nMbaOlq4LF2eIrsChMnPNWBDDyoE5CZIVDUFq6x70xKoU6XDUwa5ZgQztBMz6lKIhidLLa3sYm50
JlaiBdNfzNKNh+eSKyreNZWuNmfLmzQQUQYYvXuloaJwYTqGEI/Qw6DXOzO7kh8vgzU/FNlUdo8L
U5edc7bpJuzSOUXmadSnW3on6XJlmHENU6JpxjIAQ9AkUWKiXLuBKs36epG6il2eJrTnzhaUaerF
TrxoTqu+3UtPgwkORy7u10s8iL10ugcQ27jlFSw+R73JcgdwuImuN9bGgyHlbdVmnD/NlC1V1NjO
JHwBhbY7KxI4fMAuZYojYCCjiJy0cZwwh8JU3WetBwzXL8YOdDVwIeMRIfIyZRJHtQmErGr1dq6d
ARdZHbygXzaWI/2FM2C+5CDN5lNmID9wqeSdmp+T0RXfYDo5aDkKa76Xc6eYZ3izkDE6vSrsXVdT
vovMrh0rcPwVjG8f+k0MYhQyiL2LF4dX1FDKFt5oSgQTFT3NoXdFLTx5iSJGo++cupHlHW0u50MK
nCm+R01iLnZZqa9gRrU2yT5WSeoNSEkVwGRhQpFEqXA62wctyZV0n8tqTlZYEWVT9lGGH45zkXtC
wOo043mnZrZ0ESbSJ26XDJvqgVQnd7pLBFLph55wTv/qNi3Ul2y0ez334RdV7o4uzzhfNg4P+t4d
dTpHWVUjZVBAQvMICZ2+2og/I9scehBuf50obuMiRTQO6/t0dTTvW2UkJTulrEXv7rCGrbqPIEzn
b+hPj2mAExhbXr+2nX1VNyv0834y0e5ASED1ohHbdwfoeeqYlJRl10H2i7X8PK29OYAm7rOPrO7V
V2NjBATXaiXUIs1Mx12lzkX51ZSqaKLYqKoY8azWlJFbN2qs+9SxB+2j7kAv3lUllbEbF90Jbn6g
4l0GZSfb8qox59mK4saZUIiZl0I7IJpgQUeg+KpGZS8LZ+95iHCeFbGY8ZNtrpQPRALKMjSnuEJd
1pxkjuAQdZ/3njbrZLtubcVRP2VFOQamMlnwxeQ8yI9OB48u5LFmxkHXUneI8mlys93MuSjK/8Xe
mSw5bmxb9l9qjmeAo3FgChLsyegjMmMCyxado+/x9W9B9coqFVJl2p3XTDIpkyQa9+Pn7L02MTGR
rF/HZmSgg9Wiswzo4BHIHhxWMmdHrUa1XCIFqfpJb2v+YNUntIG4pwtNaZvwOgyGbXTMnM4xAlTr
2eDjthQdHXNHpDuBavUNn55bbTCt46VGNZSLvcJy422UxKaLVH4xwRj8dYj7/8fZ/7UeAP/fx9lN
nKgfvx5m1//9fw6zjvNfTLtROnjkzZPHu8qz/mfghyTtv+gM0h00mbRyouRP/Z/DrMEZ2GP4RRgr
/wtT8/97lrUdhoE2YzFTCGmvHYv/5Cz7cQBGqoeJRgb4E8mZxDatvZdfBmAyjYRNXlh/SIiIf4v7
ECU/bd8CSI03lznCefu1pJYD8ls0f4TVfezsrHNGfoxlumQBWbrDcf7XT2cQgbFrasZj6JntEbeu
COoxsp4M7Lr7X27J/f9ulP062PzHVJHLaXhkIlNdgMf7xy8FTmFiGOv6Yz6WsX3jsB7fL3Qg6m0b
Ok7OqdtJn0t6mv0pDTmDHvSoJqm10hkq7X7/XdZW0i+tPJ4GC7/s2ovgAsCy/NA1xB8gq7zXl6Mm
ciBmEHGYIODMzDwr3jta3B8bdJ13/9GH0qyg88GBBk23R8PsoyDK6+PK0/tiOHaxZWy8UG8AwHjx
D641Jr1K6lSuFBS//9CPGffrp5okAK3DbkOurZK/3+GsU05SA9Y5joD/IVjIYvrJNkwFbsydwinr
VsmxIRjjvocGk+50BP7vvd2U3S6eU8gBv/8+ztol/eXSr98H5h7tIx47TOcfcwZap+sWirnpCBXe
ZnpdJskNo0ZRxtihNSXRt7tVGmg0SM7QW3r31kmj6nGiWtn8YBExdCMd2Wye5sLNod/mo/Wpipyx
+Gyz1mL36GVFTUUj+muNbSm7T2Ci24dIVMm90lwDN4wTTZ6Pq35QiKBsFuMxs/tkSwkfD4zFUvs+
hwMESANtGSer0a7XBmtClG0cZ4Pk+GFp03YYi5xJdbwGegIY8b7HuLPU3lRl/KkvhRX6Q+7lP+3K
1F6obIpdrpZDr+o7S86PZam1CgZNlx005XjU2x1Oq7sU+gGuz8iN4cyoynpH7Ek2VJ6mgCFsIy13
bs+k5a6OKP92CV06cewXpcMh8urwGaW83R8wyrHJeTAAraff37x/eW0kERFY4z3BrfvIyZ5KJkvw
NczjZEb6bnWJHiZYMTdr8vA2A4Tw67kbtv/Rh/71ALNcAI3m5UH++uFd7eo6WbxmmY620ZivXeRQ
rLYAwNIkBe0gJ/O0VLX7h8f046rMUwqlFETfajNxEQP8/a0ZFyqfLOv0Y9knTL9dEFvWPuySgWAh
MFlBpNcmxYux2JlPg8X69vvf/M9l2bSRg7FZ8fPJEPvw8UsUL8Mczvpx0MLhlIM8emoNI3ma5u5P
Aoy1Y/vxheT0iOqM5A+avh81xZpjZdZMuXUUlZsJ6J6ec7OU277MihX5KMy0PNUs3vUFO7d9EIBf
QN3OMSiE1XYmfb5dUQW/vwD/dv0l3WSDRYDN6a9ZwS+7opnbhsv5aTnapts9wCjyDpOCgeAnSW/+
8LoIOoVJneYGdSbCH7//8L/EGB/WKGZmbBGo/qSBzvjvdx8EBduYbi9HYH+mx/xfYzvOxjKhzDOW
vPIpNot4Y1Zj+DPvbNVuLFcL1xNakr7UBiAXX8R9qzFz6/t0Y00sGP4Av0D6VR26n83Jdn/UOXyC
bdoahDFqZRXN9GoHODydllMYdok2qaBLTM7EnZWt7tkEo9g2KsPlpBaa0H4PJnn03dLhnw1Zcy4I
Oy2Ekd8IjmPoEEzHXwahwIYUoP9GTc86X86Jcxu7sas3ZZ97L0PiYNeNe7f8Uzrjvz1Y0qITw4Wk
kLb1DzuPmbmIe8AgHL0e6sMZa7znbTTJxt4VGceHbko9bGvexAJK98nKAqyVCmhvj637WUO7cQxB
Jn/9/c1dJaEf7y0yLRvErMm3+4jlHulbLXBMIBS2C0ge3cjlrh0OSeW+m/r0qHXeMamNL609ln/4
5H8rgNB0gXxxUe7Dn/7wWE1xNedZLIcjAhL7YNPo+g60oOMGgRIuN4z7CoQ+Yrbtm6pSgwxryiki
NZDyhoffX4V/RPVZ+irrd2nUAyqGhr6uQL+8YJXKS4/dNj9AdLoYszr2jfNohclE1EvT8G6N9JC8
FkmqFxM7Vj23aXjT6biUer/XbStFKNQeAd8cOlnjD4DbXqQcmqKaTpMHI0wvQaP9aVnwPqwL+O74
2mxjzKcs4jf+Ua8KTXUqFDkEIXFMs/6CVe9J6fq4SSV9oxju0WZM1LuGm4s+Bp1gb2C/sNqTKmnV
mjUVdOjYp1ZmWyfrDstoEBFe6/ATi8z1Na28xMZyMOzo4Kni6qTO2Uzk19kzX6LQHBlTWAfEDJe+
0i584Bky0ym1baR6bX1HgtluBLOwmWO4k8p1GEYIWqb07XCC2s5OOuALqhytjbi3mzjb0MYoURpZ
y6ZsVo6NkW8mYf6M6THfKpsVRS6Rta1i87Vep0PV7D4JK32wRheFiD7iNsm8C9iHu8rU36gj6701
tsYeZAK4vVz+zL3svuohlsYRcFJzFpeoKo5F2D1W+XyAN5ocOg+TKTozRVNvwN3qAgBrp/FrA+Ix
bubPNWoetZSfTRIIZWnvRDudB7O4Rla9y8L8WprxnRbS5tcTKI21d9fU9kOiG5+kAOSj/oRv/rAz
YrNxdUusk/FVeMvz+/fnNqKXaYNgVCeP7u8uMor4pulVTGK0yrXH378kHP9+XSrWz2Io5cj1ILhG
Bnz4rEXPctH3Y3IyRgzFK5CqeLH7sPvex9NwWSawr/7vP/Fffh3R9TYnJGr2VVL691/XZElapGWd
nDTC/25Vp4sgHQYtKN3qT5LEf8im118Hr5cyh/pCiL9WiF9WgBKebGZFKj1BdIbeYOXSBdKma6/l
IvKjETFWbYtco2MNe22fahEMPZON6klH+nJL26YfA4BE3X3MCbn+wwHt43v+15fj7G1Q7xGgKj8I
+1O3h4jBFT6xD4dXgK8Dq3JNy32Z+5OyZO8TyPtKIV5vfn8H1jX4l+3hr3suCW9F0gCAjtLj73dg
CMe6srI0pegCIbMfW7MAPheV1zLLU6IR7XJoAt0YnOkPZe6/3HqqXFZi5uZrNMGHMtdax7loGuPT
kA35VTiKIcugxycp6j+5Jj4cwdbfiKmLHDHkzJxGrfW//3LnzSl0a2ByyalxrPEbQ2opwXg0XhP8
59fSNVd/Bsc86oAP+12uMUvNTcHTXFTZvhAV5EHQOv5UZ58YjlG9iy77Q0bav72zHtmzpokIgTy2
Dw/O0tWcIrIxPnViSenTMefPfHslGYV1fKB81rL973/lh4Lir6vJNoqTDLwVXaEPv9Ieh3YMWxmd
LDkGjDZPEjLWWU9L57w0u2o+unojg8Ko/hSd/q9PDBMc6iv0xrzMf7+NIUfswVF1fHKjfPy8rGNo
WZJ8aolFPPz+N/7bE4OSjFuJ7IKdV/z9o8pFX9xEsRK2gPDbgMFXN+z6JUYn8PsP+kddsj6b+GCo
+2m6rQEdf/8kTetFlck5PtW0q2994ogD+Kh655WeGZSTUOc+rK23mLyWADlockpsV+3GfnQ+Nxxy
NrNWZi85s4SjUZTOYazKxdcSXFQprYMA2KhImPDBUAAHpAegD+t617NN/eGC/cv6xfZEm8Om2WHZ
a/vw11cM9kI7wz9ITmGfgySpPPOYxpCexRCBKM46wcBWmS+cLLTD76/g+jd/WMB409Dh2LqLleDj
y53kHcflnguTqQJqWamDDPXbNu/AdHBxv47e0gvgpLFc/nDv/vE84vNblzBT0mf9p8/XK+HNRl3k
HnvL7Ch90JRYARgwjWmCvvwxM+gfb7pp0ZaF0sgRkE6R/fHxX5iPTfR0j+24lIdIDclFeNVIIq/C
O6FV7R9uKZ5F4+O1pRcMvwL3Lbke9EE+rNFNZyE0iKVzBP2G/HYeh6ALUXw0S+Mx+pjUefFQo0DZ
U1tjnWyZMjrIpSxODGg5xoXGwc0j8xVDtHzxTJFtUoW5IbSK6NvAhgbHsTq0sNBMYfTr0w4HS8Bi
A2+7gZqaBxwQ/CrW7FuZu1PQVJSRcIo3dUca3dBZRxdU9rbgCEHYSL5fknD0TZc+xRDeZoHfby6G
r9lYnCcrQaIBIcnnKYIXwsRlM1vLc2NQ72qM0MV4NzsKTnXe3ZU6Zi6tnF9bF+aEOR0Ecig/0tr8
kFPrb6qwuM+16hi6wLG09ocnkzsGV+BOE7HNRQcVXuX+HKFJsMO53NFz/5ZVCPAB6bqV7U9ObgQF
+p+DFZXWgS/j/MxJQB42Vea0MC7q0vBjU7PmjXCirkWfoNebuORye1J96npXe9B7uF+TAG42j3aW
BmWWNYHRYNDceoOuHQHMcK/sQu5kM5YHA9HVKhSICWhvqzl5RBrTtCDcYlitGr4Gvhq5Q3UfZucw
rVpm5eHCWZ1NuU0W1GJeNuwlPavtIkW/T81CbQZNLz5NkSNek3BCeKHBPmEcmr2MXfhualWyUTi6
N8rpH5lkvUlFaCAF+I9xMd/qCo2xr1XyqW7N+NXNyhHKx7qANabk1BExahyB8u4As0DlUPpJox8V
T7YX1AwRT3XUx+eRfF1yCa2IFJBMfAf3Q9QbJ8tjUhTqmC+q2HuGVtylReXwxehRog6huEBFou8r
Yy4uXWcPF+agn/O6L55jip2TC+hyPzo1cKAlTM7O0hineBzPbOY/ZoQs+0GfsUUOqNcRX7k9wQCa
AyRlwYEP9TggpEcONCNwjvBAlxMgg/qHSMBq0uvMUr9SWnbSsEXsY6v4GUOlDSZtcP0KoRhIecb2
m6KV7l2lEvGsTVa7V/Mw7Vp0Fp/1EYb6NFrfxqnUcDJABAZ2JmCx1TxbQsY7maTRzlyM4Yo+372v
IjiBxRgTKNgAvZ+q2dugJQICZ0t+INzz62BG70LP551r9hS8dtgYd4nBuVxY8fzs0Ld4RckUvvSm
fIvISjhytnN8e2rbxxDQ/wWOhn40leHuncrOHklorbeRHjecnUYYukWCcFjw9apEt99SKs0v9OXb
O90bGt9WlbmLK09+Rp4z7JcIQdTOibW5RYFUjO427slsOvDQZwVp8C6CRSjy+hnAkn5WzkAbCrDb
uCnSmde4zLPIp7ttvqDugoEngbJaTNFP6ZhD7AHieU8rWXzSwkUcKCOqHxXM5Wkz942+cQTi5kKL
s21V5UquHQp4/Xg5lpcICH+zKXgAHyszGQkulMvVaGCAShik+7mKxieEjagtMKI8EICW7ONWNzfJ
0GnHcAHDVblCHvKi0r5ORNl90eOQLWIEzvgwTOa0wyhjf3UXL38Z2ngJYAinuxJR4X2UmdFjRAYP
1KuBzJ4yar+FjmafbTRxl7Y3pouASMZSmc6fNCMHIF/QTu+NKvWt1pP7xBrVXVqNHKmzxGH9NL/Q
n0pBTUXai5fGyY0wFnEzTR5wGoTOtnOi9OQOSfMdOCW6n9ysh4fBDLEULF18hRjWQidw5Gc9TadT
y3kRh7Ax7sx0NaP3Kn/sW7BExlBADmsM8HgA5Rdg4qLgFQRQtV2wHW3naKIPgHdJbVXYLT+aFNxO
zG57EFMZHaqulYfBdeOfRJLddD1CRmLak/UpWhNzzaFEWG81LckDmYp/MuX5GeNmuTN4ZoJkKkgX
cOwkwGnU7wbdjR5RMuWHMfK0KtCSXh8OmR0aQWXb1aPj2NtBIykra9dJuMWMCPEafYUiiuSlcb1J
3+KDZAYiCTRAmUwshKoeoGPZz11SeYGdwvz1Cx0xWq4X+k4TEUFJE7LRTUiqBMJQghcIlpfwhYNZ
mPO30JvAaDXQf4MYRwlBVnmxY7EnW4nTZXVSsSZPepmNqZ+2LpKdzvEeGLV1hxQCNALMgvF9g8kl
wzoNPRvBpu4cmPfOOzquyUs+MHbfqoSG77br8g4NSddte6LI0ADNeBpNGV+jdjARxOgO/J+8TNGY
IUSaj7YsyHJbqmijgdXdjKPdnSIL7ZlsWJbtyGZjK+pcfrdTtz1Ei9HgDhgGNjU6BCR82OHy2ZsH
8Y5Ea7zKsLUTv7BIk/EdYakN52847ECoA20NMtFi0jASyPmBgM15sUVm3gDEqnzbVFHesSCQvZFV
rTdsPLM2gPUgS0B55oyPzVxPKKuoRTSPnZFuSCpGHyAgiysmtE8OMl/N11Ta4PZaWnfDMVeeAHUX
ByctSeZIcGT5TR2SO2FTN34D4ZY9Mz6DbTvTiyPIZNWn9okRjB0GmYU3ESHaQGmRkjc2dftpynh4
wx/RYtWXFOmqXkzZ41QiG4qjMd5FUfOZZLd832fe/K312nejz54bEV5kXBwkwQ9+uQxXYmfP8FOe
0REd434Av2mUJOw66CnrjvdKHXpSFQ8iSh+cAddYUUBKQmf2yezZbue2teEmKTzfNanVNo99JOB6
x2O8N1LrZTFrUKs8NRQAXI6knXyBYtavKnsrMtxJkyXZOSqx8RaWth6M7y7OsidzmG91r6Edo9sF
XfEt0taLbMxnAz0wys9An8cvKNHHjVfb5zQyQJqPr/HADU3d6tVO5MvYQBYsxm6vT+KGEBRQzeQm
gGSZL3EOzzcMZYEh4gmU2qpW7Kw7OyJ5LG6+uMp8kmZkBn1rHCsTVIkLazWOL+SODeeORI0uQuQm
SMLZhu4woCLSF3uVcIfftLmotrlkoVCNLV9zwwnvHEHnuyV1F5q1MyBljus96tatmxYaGTNAc2ks
XsjdyMltkUC+BeqcZrA/p/qwz8Jkn1fTYfaIf5nSh1EVu1jaFzTN9KrT9OB27Zd8sd6l0s4rQPte
hKraidK+ZM54jqU77ysRncrYQwzbO69NrO1SM/qisPP5CmniLQRKigrcrs8IVF0Wxvpp6kLLRyJZ
HZZcPE+Dszfz4Wr02jq72DtDzTw55x6P+8HBa2fNysftNrP0KrrZcj5UsnR2uS3v40YH2Y4py2zw
yuJts7kb+VEU6pOFiCtBN0ZegIdSDgOeM901ibOHIf0Faea+Ts2HoSZtSmQ7ImyfWMW+q8LazKx0
FP0CgHz+Q9q9T/P/hzlZ3dZg7Fxlk1+JZgvNW22qJGRjnTZmFkGbZP2IVy4gyw5ttcZ30xDBcn7H
j7/L8u6qucn3YoTQgV3LVdMuD6vvpuqfYtu4kdG8Hapw78b1fYHxz+d89mVQwxGN392Qa0HvVZ/q
qsUrNLkbwdPxwO77RZ/GR3dCSNwZpBMY5nItVFxtOtmfrRUN46tspgOsTuhAJP3sQh2II/oKgHlr
LuKO7e6TrfjjSx41txxVFxJzuw7yweUXx8dydE4DjyV7h3WH3eHUFVBuy2k3eeYOudSWhL9LLJOA
qNdtUtacbNIMhfPSEkYVq4NacNqFsfPidRQNkG6fDLtVWyfOly15UpZvz8RCpVDhdrSVPH/GUHHo
4ggFi/NDLk3gSDCXecpxZLxS/9OsIOwjKsrPpZiDzI5vSEzQ/rvGwyjHvRfKr3hXbd9CG76th/Fr
23UbOuO72B02Q+PeHOCJi0At2FhHtv6HTtgB1upLv44AjQTFAkpuRoJLetVmb59lEw5ceH1rcmeW
fo278M7tOCFN+Q3OEqnEnKA3tHaHYOnVsPNSEbGCaFwfoObKxSg5FqTu6GH3Exi97XfIzrYd4Qib
tPIe4zmBdCMIYGUz8cXAo+U18uZSlkdG+m6l7UtRpl/TQb6nNPSMUiy4qW2qFO9aaRK/hLYtyxgv
LTMU+MzhUrn7TtrvOd059COY2erpR4G0fe/JMPdrE0hmMte7HJ1sURIBopxns0yoAC2quxxxujby
Nlf0jbZx222GvgfD4Xm4y5OoZhstSPQUrS9ytG91K+ihZt1rUc9oJ+z8La2II0hS6jythg9UNcNX
k84M7TpH+E0utY3HT3FRDaXry1J5A2af6BCNSJ27KveCEY8rR/FopJuosYDXeDe0+RaWnu2bjDaY
fadkA7T33YpvifPbZGU7L+NkslTfDbd/Gkm69c2u2WCwSwOzme/wlSQ78jSvdqc+t5CKferiH7Xh
IuloKmzPYMSHEPWBlVNJj3r+oszqbBmrJdlz90oVbQBwWezmuH5OJvuxcmLmZWxX25JsWzD9w9ca
NZbfLNrZwgDattAdW40gnNpunosWT/tsZ5ciIZuhhdAaeGl3INDvoCwQ0kmz7cw03FbKunZ8n6ir
vSBBfoGvtT7OaX0v7DANkmE+wnNrDyQ+YOStjvyqq2Hkvt5OYpMmbBNTHRd77MffKcPB4hffZWEc
OVZo18plEkhwROXXMrqmS/l1DkMyFEjR8B01BlnGmXEgzWZDZbedF+AEZjpdQof7oI9xSWdtTSaD
Ge9jJCHV3CFdAqH2yNm5r8MLxzH9NnSMjdouto8iAwuANoo/C+Oice5TIznOXX3IFqIL2uKNVdqf
SmNHlE+LM3f6lCqSNSLXHU+D6H9KQ8NCPZM7tNBuNvX5uZnsDXSbt7SJuuvYdnADJOcoXTGD7orq
JNbKVnnO/BTmJoSVWRBKVB8gsipfNYjbdabzG1JyY98gfNJHCdhvjaF/rVtvN8iaEBH7iiDgUvfl
c6unFNFVrfuaSRStJlvXrytwycyXmIvqBA3U4HWTRbuOpjhRcB5NKzmXkXbVKWT9cBgQ1mr2Jibz
zccHD/Ojtg6Milufv58QM0lFa/BOjXrV+I01vvRey/GvsaTa9iG7h6UlnylQ3lTLipBJ6x7YA6E7
1ezsNWddnoDM5uN8kOYqFJ7JWBH1LWkmDZkhQBEdsMhIkGCr+sOSRfsmNw8oBl/d0sXCol8z7Fdw
EnyhkeAGGbsPwMT2yG/UTkkPJ/wSHVQlj8iGtirun11yi4SYdxlnDJviktQMAOIR77JvMOWkLd5O
G0OOElu0JQ4JdXWWW+c4LnYuXn/yMbLZF63zOdH6h6Y1fqRh9DqUa1lghEFVJZ+o78Hy24+xgAEb
q7d54vBUuuQBgTXbUKPbGCum66DNLwMFY9Fqj55V9sdWAPBa5uE46BEbXnubumwDux+kqvOlXuwd
ldkec98D+pvXwYRMYmfhvp8nXsp+4tliEJgnjx1YyYuc4nSrd5xU9CQCBCTZeBMvr7bo2dugAFSg
LRGQvI6dHZmNjvG9treKmxmO2k+30I+iS9/MmkxwCKTmNl6qYz2a3w30/udi4MfIbt66YXKfDsU5
ioy7uKivc1v9TNORRp0O7QrNuGPEX0wJwlHo0Q8a62dSJvQg11wMe3I3oz1BQPOZ2ce+zrrHEsUK
SQPu14FNeFDON+Qh+3RJ3qWmebuZmsEmeGhjLN17lFsJNRAbMkVOt3Vy56kaVsJD8xhRKrnWDObX
zt4HUq2OdpzQ1nBxhPSls1YyjaLXEl0lM5HtouJjYdJtQ8OC9KF17lKjO5lOf8sc92kJo/5IfIHr
y5rbaS0T54/lrban75R9UPRX5UxN0rOKl0dMci9Ln+2HkfDeyUoDY1IcNlv5UpCtuJmq4XlwsuI2
iOFJtxL71bDwarA403HC6FAxGpgj8zKEznZp2/aUC8yG5TjtjdZ8Q+0QbpoWVVcju73ZesvFmuJ3
xv5XlxI9XsS2N5uEzAH7mOuhtxVN5AQFOXi9IwPDiBnAJ7s8H4Ip/NTn8rl2F8pL0hzr6m6wx7dM
2t9TU33HUXan51Z1rszO8vti2eGv2Q09sF+dIsYl1Grn5Pjas1BuvRaei61PN07vZFk472ZmbSZD
Hcou532z9HOtw5lepi4Yw/G+Nm2iCap+X9aoah0yscaKDk4Z4MzZLZ3z1jfmFzeej3L0sPKN+1rv
t22r04SZ0xsrOyI33Cf7LMLAJAuTE07U3DcK6AEs8jmJDwtJgfuxKG5YN7Zu642EkgFctfGBeaM8
ojSC1EtKRIM9TGT2PsJL5UTwEVqiHJb18eixS05msk/JUGlS2W08SRJTQWcBUf21tMS+IRA8Vswq
Ui3cl270BFeCdqt8dlS/l9FyWlRKvx3ZU6p7R81t94Ntb7xOUk6IAwvIxbWbQ1NNO6hqGCt0eBs4
uT6noBqWhTXAyE8hdkuVwCSH8B1qEYxjzToqZ23PeXB3vfnENr6py+ycWAQJCi0wW/Mi8K5O5bhL
kGeDCfFbjUuHYucsKTG6XN2H/UzjNnwk12E/oufmfdxblkNZ2t9KIitTJa+GU10GrBQqnveKMwEp
Y/Q/JnQsxi0x1I4e8kX17m6AFYJ3ilWjKw/5zKTejaq96YW8xG1+7Wb667n2tTB6Zz2/ETymAw7v
L7y/+5j+pkcUoYa1CPbKtigYEYb6LueUEaryFGviq7WE+8UprnrRvyMqPc5l96l02NRL/gXi/XND
5w1RAvGBLQuvfc2b6eRMyxmZGTRy79aJLBAcVUia2RfKOQyQF0alHe1uuIkOrr6h41DCIFyWW9PS
dl0mzsWM/w6N3TafigsBBsa2LapDOctD3WTHPOphicxP+tgfePo2S6SeynIOKoAhgDKCVCuSwxyK
5g72EJiRqXmUVs5OQlKBLINFoqXT+knbLXVoHfuIhzwTDyDmr3k0P3R6eO8q/cuI7XuX9xHzwLr/
NtgTkVdU/pL4B30+FkV7wTb+iBRw75j9jVIB2Iqu9mVqySCuTONi15inRg/TptluQu7hbVgs7LvC
uQ8VB1JURXdNOvZPpZefRskIPEEFTEpgkLjZvuow0NUJiULdyUUJXxnjpbUSBibLdpias63GnabJ
QAxlRMSK/jbUoU9Da6vPUOstikvSQetsCTdVax9o9gbRUt7wEzFf8fgb7INecjgeatCw4eJXhv7s
sJQUE32mCcqvmBQDGlqFNGhCMecsANozIKGAWlTbKMJgApx+QYMn82qoMTwReTCTmopWyS1WWb7o
Oa4MIbOhiAQ3ekpPVp9VhDvhjifCVaeNkb+RU0SadhNfqmw4tDrrGbOSa95nX5p2+tZoSxwwNeQb
VPqa2NLf27336Azu2q/boE2cea+MxxLzLMF8wP6z6WQV861yq2c6uiTLDMkr7crywlJH683o8s1C
LTtSv/j9Ijl1atrDoKYvdqTOIJJsv67dG5Chd4JraT9ExTmbZ8JH4zukRfveFAevS/cxjTHmWuOW
fud+KvhF4xQGc62djEz7pHgw6Hktx1hvtyqnoEyie/IIy4PrdMKflhIK1FyuQrMreu3dYkO8bo33
1FwbAYw9UE07FPzmTCM3E9p7bfQIvzLqfsKAnFNIUpbm0YWR+l1N+gSlWbGz7H7HDnVxWxYmmv5h
n+bbjILfGWYajcq8YcyzaGk2G7KBWz/TCEOwhs+DKb41Q26/WEVdUewRuUliCxG5BFwQEF88llXh
h/o8od9Dq2Dn1Bfubm7GYMzLHek0Nvyb4VOsp+4hZV6/rUxCXOApaFeLzujD4M3nKF4Lwh5Eecro
UdCi3/KsBSpKn/Wh+twumGuxLeMq1823EGUescbRZlmiG+OfQ8jAdtPNmh1oS+JSFcrdYlSHTDcf
3JYgJuWBdMEE6tcgbIYJfpJGprVdF8GU6YKIMfKcagpjWir2JmQfAMBTbEybqhevKc2Vrsf9wHXe
uhNB1mT8gZCf3qY+ZMzU5zxnoWA02Rqtr9PnkljQt3RHd6bTcBiR05UG7QsbfretW8JInLr4AZeb
1FjeIIeBmD/H2MwS78UBtkXdH36OzLrcYtONNsLLHwcPTWtra0EeN/vCjvdFMn/C83k0k+jiTvJi
UcEQx/E1mafA07Sv46LfrfayuU7fvIoTVyo8OoOhyQarlnMrxq+wi71jH2dEXXiMoKxducZm1Yv4
UuPkuYYFhO25Gr+hlINCNm3trCHHTJR3ckpfM6UufTJfEmUGYmHIEImcUx1eD5lKOpKztullsiMo
80SOyM8ky642I6ZT7PK26ukPrzH3JKMGulW/GWLKt1GqPL+cxbkLFelj47Ucw11jq8Bc1GGU0XsV
rcUNGcN+YmEmXfvcwBB+khv6ntj1u5Nq5PeMj3lTPxliPEMLp05XL92oggLWrocviTZHdh8V0VMW
YYsvRbN3iuSEpBbNIqGJlhE9Y1e564f8paz5IFrx0cZdqvPsCJ0pgdqUenqCSPaartgGzz5bJHxT
Nw5PhYGO3Mq0edsa3df2vzk7t+Y2ke9rfyKqgIYGbiV0li2fY/uGcjIJzfkMDZ/+fTQ37y9OKqn5
3854Bkk0Te+913oW4MatnxodBvHGDt0edOlgvtHua08tXurdRNwNTpJy7UnjOij+7vjVIRiBJsQ1
kUT5KBpmw2q4JR6YRrSVA1q+Bi9yTlurOk3XdgVIWuU7QjC/5Va8mQZTH2ojeRybZscrfi2M9s6o
/RtlR3zD6lL1S2jNhOyl7VoPrDiBfce2m2aFuek4BuUdxvB/rlmxrgYCMZjZV3cZ35yI/lhd8dIq
Jn9hO422yDM2sEfwWYtgWw1EWOEQx8pCd6lIKnvl2suH19OCkK9Kdm5YRtlO+8uT4c1fiV2VG92T
qOcU36SDSbTWS7f2MRnTMIvfg0YBnytxt2vVorytYuasRhXscD29Gu6w64J8Xzfubd+N8ftYt/TJ
o0NgOE+BgUtZqbTZM+s8R72JAduOHly8q7n0D3Ec5MdOQkU2evOVVJtQF+xwboEMAB3KUZV0HYxY
EZ2ZNF8nBhRbeA+Q+aeXdimol2l+lPPwiNjnIhxwi4WjQb3ZDOM9a9xgeDg1hL6OhA5e+YVJZp54
XYWLIIgezAXM9RWe5Yr+m3HufP1mJvOuKezHBUHHjmSrF+iJd4tcbjtiSOli8Zo0y6PpYsKJ462W
w24Jqp3siHsi3W87Nq5kJlI/uNF0sQ01hxC7Q2ILQaqI/m7m0V5bxDZhft7RgTp7bcpZIiC7lwCf
TtlqNUUAyEggyva177zarRK7jA4aDaF7HnwCqdSNGrPbaVbkcDq198qfcsoJLpnTbjPb1JtqZqWa
WMNWkSUf8QcPYbFE9aaifTJYYCBVAIzDq4qDckmYBnVTjU68t43ihbcfdMAk28p+uYx9982porvB
NF4dlCMruWRvi6pv43S4G7LoMk8o0lDsoivP6+9g/d7qwt222rxbkKns57FfZUz6J+risaw6kvEs
sA/u9krUbeW1XbBA5/GWjzaxHkzbvokrbOflErqFJs7OIHvbdEJH0x+vpoDHmbGYxYdnq1SvQGu+
epqppMmQ+mWhKdYMTkMuWRDqxD7YTv/uNvGxZa/V5fBPtqhj2ZjfdXR9Umf3AYXaRTnBJcYs3Qjq
oGRRJntPzX/aAl8M5j39JoH+x98RhPuDkuWu7UlHARY9B+YHXuByTScSd3F9UGA7kzy5m5FMrj0x
faFnOTIk9g/ko0o+dPkPTg5qLCYGfZc46wgjOOlob5YzsKm2dJii7GMKpofSryk5db4mbhSv6HSb
EXBpi+jr2E9fZN+9UFOeSjcLu2SgteYSTiYPshiebBhJjT8fA2Q4INkzqDY1eiD52GFcc0VxNKP4
dsKqPvr5EXNMvoqi+Vn6aSgytOExOnSdMGnxBgYUTpjn0441lmGLy28GN3hii9wwnT2QFX0zVOZH
dx1F4uz22fLHg7K6x26pH3D0HGKV7iMBO6Qaz/GShdZQvcfCPYqIos8Dqlg758xywqAfTs1o7aaR
oswY3YOXctqNOod+ZLJRTscYoyIyrQ+aV7cqf6AdZ34N3sX2zosFXtXQ96JPiHVjXNAV5762to20
9q7Dc94qJqDR2Xes59R3T4tjAMtLajqkSi5rXcyXdsC2l5jnoKQJx9ot8/5mnCyqC++oB/HgBTr0
Gvcx7hNGyBq6g+ntuiE9tWO1iZJsp9R4pj6Bv5gdJtWzKpiUML/VytRX/EqoiU6uu2yX0grQrrFe
FLpvUtHiYnmMIzvEWs9cujKCtZcYJ0avIe75tV9Yz4KQ3jKuj4CjtmbTXvrB4YTK7tB2QWg4bObp
XIZFHoWFQUuiQepiGM7WU93z4M0MQHjYWlSB5Vyeijm+MxZOL+jpIOC2DS2BDAl0ubNVdqbO3Yyp
JHssPQlLrFEP08ki4zsv/yminnOqPhWLfx+78pj1DQ2veViTl0s6Ge3AngKX9vqxdKdn9BhnKrrD
iPjYkhxl1AhMZSkvYjRuIi89l9NyIAaViPZ4/F469Hmr8sxNPEDqIZvb3eUjfWWvY3eIUuts0Phr
0uVQ+cudLlEXAGw9DDCKiJaLHosMFcZoulvwBRyi/egpTnHqx5lzb5nlQRlgHJgC3Bpa7+zM+FHX
6p0uLqV2jr4sQxiX90F/VnaynRaLcbTJoJYOIi+LrWV0xpbmDhOSedHHxvEeFpe0ZWGXZ/A3+P6n
NVPMfZcKVpnhAnRyeEoN1R60r86zUg95Md+O2MMgDzGMsG6NMbn3Ml2tLJr2tWNRu6gXU6Ec5XNG
qqC8d/2VY1e3fdXu+STcu2z8Vlk1CTHZm16GPQGdt0wmiLeLHlHxo4Ylucwe6aKqix6Jq06IUfIN
wtnsHTSbWxgo69mMXm3UB7lhYfRwX5pmPkMC24IC2cYtp22Fp4Y3VIw1xXssUnsVd/H9aFh8hPqc
aGiE4/KtG+pwqLOztCbvNsM95NYmdWDnXQoCD4eUeDwbrYyV7tucc6FPveF2xo1bMqdmrT2JNLsF
t7oHPgbAuJ68dc6BlOrKOzL4OEGWG/ZMeSxm8iP9wmR+LiSVkJG7B3wrcjd64lslTGs3co0THYNV
0AwvYK5wbQabXtSAS5EzhEZSPy+OvBVTd+MvFLnKmsMBM82VnrGDSXHO/SRYuaMQN9rkrb3AlRUM
WHyjPQcdVY3dTJs2yy/uYFSrnnVh9YmJiSe6ozLdJ0Z7FEm5I8z3W3cFXLXGRUriyInhq1VETR2s
SEc4l+pqXh7ES9TOL0IiUm/G8VS08VPsqdso6U66yPAReyuPhibTu3uk/ATOt2peW3n3iC8CZizd
q6JlworkKI2d79qTR9Pu7nNCbFmggGbtFR1QshOj+prLLEiXlw8NZOeGoxDCipU/EIGo00OXTHfc
oBiAhf3N6dTOQz2/DmaDMuhaTVWQ6Oy65RiVb+IErZqBb2xtUgvuYtJv4M463yP8HOvOtShpk9Cy
Svu6qpnu4vTrkl2X2+sBGDXqzfI0d1PzSM7g1gYkiwB0PMSL/uqgTAlHL//BsrHXKLPu6tkNLc+I
ga0tM6M+ziKuw3pCCGZDfiqnl5mNLXSWnhSaliy9pINgnWT1SrVTtzLQdmyWaLkYY3PXlDToAnGc
evFV+r65KSWHMWkBRZ3QtjnWYl2wHR1VhvLDNeDJpcrdYQICvmnTMp/8lBEscZ5hyxiTx74kWFM9
mFXz6mfinC00CzXzoWz4wkzrfXDE1wK92S2nDbzRWbFNGLGeGfUMm7EzvzV1sUn9/s6TzssC6foW
ZzW727jmhLnWmIA4bFh6o8vqdqR1V9cdmZuJdcu0H0JJUkLYplYzW2tvJQlSptkhvqlUWzHlR1u2
PXOW9E4ghZ6GLtnb02iHaOEPWQV1TPcvTmA7m1Tme2wffD7XvQQyvomN+uxNQPToIjKuiX2YRldZ
QlJI+r0zLtL0itKJGDtvoAN8MX39oo3yh93aH7Dj2Dnr+xaG0Qr7+zYeiodFDvd5r/e1cL/AR+yR
IcQbvSClKglOLbOt0+b3XUCncRmCMJiyd2tyD2Lonsnba1m85Aujs75tRmeNxnUbBfNjEfxbzPXr
OFESMb1+9UuKEc2M2GoSyHCzOgDtpw8xPMwgAbQWpxp496qO5HYB0laWyfNsxqgR3ghwzXhPxs95
O7DUO/eKkcMiUJR+vG3QH6/HWPAqH5tndgQixXyTYp7AeYjXNZnORmDWH9i27PNkLuPakMbAqsMD
Xzv9q8yqFwKqoxA9hLWqvCrZtmOdblvgeSImYyiu800wD364VHT8ltHddnUUth26DuXROJURRUA0
7AsvuqdmITScviVSyKM9sE+PI4o3zvHv0RyRpVzu01btrS7/RzAhWi2k/d4sOQLoJkrDiuPzTlmq
uORjmqxaRBqdcL/qce4fkHnsRdFK2sTiseWJ9idzFZVueoTUlp0MQDU4hdL8GI/qiWUOIbtr5gPE
pGd0TTc92/6K6f9l0NPz4mMsFpGuKHCYqAnvUXfVJoE0xchkZn5eFXd9sdzFlrqp5pIoVNGcSOy5
xRJbrGNjBE0nBe39/il3Zv7Uf4L/6EJB6UZmBkyYZGX0G2w49KDK4ksEt33VWN27IFFXVt3Jp52J
pgdSrZrofiZHOB+bDqEHvWBA/wFz3rzwmUPx+8e5GxMdmh3dHrFgnWJqZayHVnAOnube2acSoh1g
yX1tmP3Ghr6/rh37w1D1o7TbR2vo9Abkx1HkjE7tvstCd0r8c9Wi9R4SdR+gwSe++DUDb7eWnHDS
HEqFIR/GcnZvUAGCv0vVhnLwcSwTesjAmtb4LxOmpWy5S1JtZwapYQyzj6qUTmIgyplDWrZ8Y2oL
1xRNFgBroOcITwcOdBDt0IdOzC8yOT/PVv7Fc4tjhbRe1fqIXhnISruLrcFc50wTi8Hd5KkMM12M
Ww+ZexFVu6SYwkEFz3oqu6NnTS+lyt/zYvpB7DEOwCk4LthtmMpYe3sOXii9ToZfHIKOPiIKTzy4
wSEobZS/3X1aj5tKDXuVusfSsVuEFONl7kAh5XIjakDq9Wz2YVFhx/WKGhahSi9Q27a15Z9ck5gx
bX3NGwuEEp2pKy3eDh265mHqJ4gQlFnvbBuH/OILa+UI6wXn7NGKpxNgzZChHSJcI2Y4qLLloeuX
e60jscZ7eYpnVYapWUTnooRwx+7ZbPsZ8AFHTHfRSDL6OGMszttphPmxwhh5bpwBNYezK1JU0akz
hn6RPqat9cUmOaCcvGPpyxtvwLxgODbStOXRwI+/4slh3MXZ40iXRa45yNKp57AcIPFnYd6YDd+n
hcG1RjKQkxZgnv2WoYBM0WIFTdBtbB3NYeUzVu+xg0Noo6QBUarNoOf/LunlFMhC+wt5tv0685pi
n2UVL76pp9+/TGUo/OGjFWKL4TNs2motujnMtfsjzYpT5OXpeu4o73TVHZp4qtdV1j3McExWvbD2
TSa+Sy/CxGeacAKnAFyKiJJVHWcu2ioiy3k5EJk7WGR9e4LZN6hDP0F8PaV0DDxaYDYnzayb3lRT
f6O3P3G/5UDMpvUoyUpfuZLJYi/d7+MVtgjHhqBm36Nt05OnV/vmq+rnp5JKxWxR27nBzrclIjl1
NhL5D+zEb1FfhUTF7YRot/hm1yhJyD+IqvFjTPtTF8R06+O0eIqs5T5jaG4ahH4M7rktpf2UmdnZ
zs2LX9LRS2nSnbg7dsivv18SxPQ6x5IQiysGUsbn2TVe+jK+V1N+4/Fqpsl7ZnUloTAB5pS1vtVT
9FU706PhGad05ImxG8iXqNkpeqo3fq9N6/vEVRAJcETOGc5+diYeMWGALF44Fj1bnQ9C0ThQm+MX
Ew6t/CI40FpQoYfeio5YZD5ZLoNUQf1GZzPq+NzcB+raQ+oBdiz67lE4A+IuJ9mXi3E0On1INSr4
1NYPvt1/lEBvB0bYiJP2tdvfwZIEU5FQdymPNI9eVncUQhRBEbfWCniz1bxMSW7g6NJxbLVfi7ih
PzQW2cqqrIyRAsctLJZ7a84uEaOpQz+A6DPnhB6CSs5ml+4zXmeJXcTQLoodUMZ3aeXfJ7e0jtmc
+uvA1s02R+ROY2vaZUO5Z1zyPhTmIQvyB8J0UoizzYy+L6E1F7/1I78RidgMlUa6f8ZGe8E6EbTE
VflqG84bvKVoB8U4Xi2xBR2o56PkzRktGYciK9oS0hOOTbqZLYyhnbOHg/k0us0AjIIGJFiYnd8W
z73Tf6dE/tJb+pT37tNEGEvZQLGD5XVCgHgAXbW9Tl3SrhWhiJsnF7seckBWTG1wAFYEU24aT955
zgSsnSOj38uWUTouCg6zZ5Gg0OyH4LZOmMzH4zd/bPivmF3lnFl0mjibSSrm7hQE4dC3LxLG3h5A
FlvfwFCqGJI1KZ4vsSh+pFb1UHIggzVaP9CX3YmoPgRNcgtDd29MVrYde8Q4cim/dDnmTacWFIvz
9I6/JF01rC5Gbvi+c+oHkr7h/CX8UevtUoQ5ZTyfVITCT2PCcfob/t258K11p1PGFc16qBN8TtH9
iBXLX5JT4yvai0l9IKvihAUgenQKELuNZb8l0pBbhLYkyFvD2s2xnYA8OtsdDGgIem9J0H+1Ug/7
ogh2PfSBuU1ujYS9aZDON4kxBsFo/eF5bmikoj/qDhGFY4wnvFtEfgfua2fpeI3dc60KZjaKKnUO
4regpq1bWXJVVsj9PXIXNzmNc+Tas5l84aUUul155SqtU1s+uI2HtLlCSJEG4s2J1VfZEYOUlsLZ
2V5nna08UyuCYOc1XSO5mUR730QT6Uwce7ctigBGgNZhDKKn3J3OPmDMpsBP4qbFulfpKeoibl3d
73Vbh6pt7qpcvUOEABgJCi2ciuamR1WzMuvhNe+WAIph9dXm/7vqiupLU/hMCaUTMsi7CXy645OR
HpKs/OhFEwbMWapo/uFGw5Oj5WOTX+mLEqplkN8bsXUnh+GcR3KfWuYucn38mmm6cktMdhmuATSU
jQObxRNIjMddT8Z55ZAaEUTRS63j45DRgPfs5piJ7Jz1Yq+vqT0tWtPOC0cOSh2pL74ufxgO24Cl
4n3nyDs1uiO/+sy7WIStVx8ZILwiXGhXLAPuLxISw1IoUKajLCdzn4j6rQe6a5o0dJM8O/S9uNie
tbPIPt1odtDKbY4CQaclaVyK5Y7qJKyFuNUFLjix3FL2bGvD/aFa0lA4c2/pr1xaZfJ/8pjbz/cp
Aj8naj8aQT7KZF/qeAmHBdgya+PiJuiJdH6zSMrnvEYkXsSXNJLnq838TIEqdso317NXoyLT70Hh
ntrMvB8snoBMeiciRJDeqy98ihfftc7ap/41gA479D6pqRHPVJXGqRxdiP1hQYJpP2W2NZ4h+Z5s
EPF5lKPyywWNKt5jG5sW+wlxRcNwHf3SrMVLC60OfTqmIUZOF4hpau2RUYTFH3ZgJwCnYR0/xZTe
t9PEEaqwNYTixP6xRMMR9KcMvdGFolpchQMxZ/EeuWzDQTsmDkaRHl9po12hYN1Kbf2YxjHMeusc
6/RGz/4LCCU2kB7bi06ydMvOToyRB44DAcCH34CPYogEuGhnOvOtWCQNXyMcyuq5r5d7EVtoafLj
zIB5xTOwmXN73vGczXQKKLZmXAhH0cxvyPZDbcRHN7IfjMSjydK3Ny7uwAebIxPSodIkMonTgtct
N6z+BDeKSrf1qAbaKkkFNarmNufu2g30MfDrS484ts/Ms0zMH4ZXfffq+rsU/Q825XhnB+PBLXrG
flTRrfvA1rVubUbd9VfkYfcu3XQmjOdc61DGXw0vCrvK2CjDYA7Bo1EoaHP9fmr0yQFmGlaKVJLF
WS9JH9awYzK3vpWKiXMafJAMtNdTIoDpc8ZDLPFEIXZhFLeaGL9BYQUGHRR3SyK+Box4VqWaUIsZ
JUWPySii7xmZ1KPJdBD19WDulpbRjYyfDJF99IHhb5a2+pJn9LFE8YY86Hap2rPdmJvKYJtpWBTD
EHxtSZxbZUmMJ60sEQ42mCzaY210B04PtMGKPb22mxH4LtAoFW8W378Fagk5Meth5ICdH5OvZDhd
CARDM5sdERcQBrU84hffpAF92lrBzrWfo7o8ozxRnMjRygas7VrTGm0cpocmrVTaXJhONFrk5czw
4JzWKqaBWe+06RxLMrArnvuibi9DM+E5zu5J9tmMnmY0Bs4WzBTmpWVbaueZjte8miv14OYsziEK
bkenOk8JHj6Ak1Fuf2S+pkGWvRlpfGOPhk+t0b07jIWANDHjRYGVdVu37B99bbwm+LBWWcwYOvcY
WcX99D7k/bepmh+cxLhRvt75Bc1Ecs2rTKAex9a6ynrju0k624YF/5JRlJPRhI484fdB4eugMhJ8
YuzB0AjnmbnrzFBTx6/SMc91RW8ysc3b2EpOwRAtu8Fjbx5alGveVKOJNAWC6k68lSm7Q0FqXV+6
Fb3FEmBYbDIy7NLpHkz7eMz1WBz91H4NSuu56bE0DOLQm87NLJBVZ3Di1zpx3uMSq7huEJRGc7fx
vWXDEPGhpSy+pZYjOW6SHwqryH8lduCkBxDm2DZkUA9K68+ohADXaNMjVD10lk9EnJIVJG0XGCqz
86LpKkJdfaJd/0xJ+A08AGSfD2MCeICHpf/ni+aWrRjzm/5BIxRbG8VQ7N1SGatkwlhKTL35F0jI
764XWNKB13WlI7ifroe4MYm62uN6cNtpl8RI/GjllxOy6tRYXlVhM5T8z98RhB2we9Mky9L7fE23
TSaz0do/iA77AWiEdFq34xTvR4Cjr/gIl7+gJ34DgEDFCHgFZB5YBuvTl2xNUTTm2HqHmGTTZ09a
YDb1xAuiocX0/c9f7hfMhXDglgkuBS+EmMxP1wKor+YxLaKD0+C/Whbmfo6B8M0tlMUouwM5n/nq
7s8XtX/hoFyv6pjEMQEN5vKfsB7SS0e30k10wD/evBtFRVqCUbY+tHc7gKXqXuWEEzZIyUHINdmg
I9D5ONg1ihQiRFAOcXR7l1lmXeqsT74kEzAT36rZmqRZkImnGMOFkZv0VxJrmuByoZHvfjWmktGN
rCsmg/lg3Pz5e10DfX6GhgiHhYl6y+MoBfji0/ey/CRTeNidwzxaBiGMjtcvuxo7HLKuCj4AaYIL
8qCu9sfuJfHbbxoXJnYez8j/dW6nFTvQNRdu8HAO0YEvcbVEaZ/fzwWER6q9FgUwE+b5MZ/K7KEg
rr74Si6nMV8sGvojsP4xKNbkKaRYSrJssteFtKvhGDS594YFzyEIkipnR+JEth6dBsIp40HyJxvb
SF5ppALI//OP8gvChXtt+Xw6cCqWADv38xZBWmJVMBOIDko4dkBB5k8/NLBXHiWVNJdxidwvSJFw
iTtFTv7en6/+m2fpmiVre55nc2fcT3ckrbUlYb7Jgy8TN8wqv3phPFMemKAiP/rztX73LAEDM4UF
Qx4byfWz/A8Pykx77ealHx2A1eut1USPImuzF90Sq9m3PVbHae7/cs3f/7r//5qfvl9l25EnpBMd
UjebwwIEG7L7AclrPg5rMUn8hVHeHhbTmOP/w6XBXlkWS5394zOBeIboXVpFahwsaRfOVrJEL4Dm
8X35WfzoZ60BUaVCsLtrtJinvywrS/7m1tIO96+MMXZLInR+/rk95pWGGzUGTt6gFPveEdV5ob5j
YqFivOxBz8ZCNSvkIwJ9ZnIwhBq1JsHIaOnNmektYyx1QjyLfGdW6Yxxm3MpeQlkNk77KOgLnD1J
fraLaaR6KJh+riwhmYlOQcbQdBIVh794ouTeOtgtc2w9XXkH5ZSzAyYNn8lWKUdSSkpd/2DKFnwY
Mcp7WtLm+GSRecAZlLhJSHAB7UlSafxorccxkGHULv2PCOF9u8uzhGysXi2wUaLYJ+JkwNU2IvXh
SL+FBT6fytQhF2MpFxCknApxxTq4jz/opQ4eElN3mZEoKHnRPt96veRxfaqcsfiel/01bKSUHGFU
W6FfJfZyPsCxReC7lL5PAxmJBBtyMmAguAYv+as5yq/27CHFLTW5aJFXOhs8RqKuY/kbxHPVo4lF
4RI3OCtW2eLUjILHuKNOixN/b2SZ0e2S2iCHxKr95K6dxuLN8/T0g3QdkwQP/CuPEq7Kd6zaMaGH
avIelPLgVpTe/L11wAVhQTHMdi3avryhOEmSdcs7hEicxUOV2nLUf88Ip65WMSo3QB6LyYkzBv0L
23WoURXxD7x3LabqMZXT+CqccXrXiQb/Q1OTIagIaLquF0DNHgaR7iEd0ycyhamoeq8QX4Y86zZM
5zs6olTZGDRkm3QYhxuLEiTgC43LTMAJQWcZB/TSSI4MPHdGSn9L6w4xk8dSIYTBIE/WFsfewKE2
mozCrjZsWd4iGqpR0sV5Q0ExWl4fGmObMP1I2oA+P8SdcjVzEpegKxVlCH4bZAzNMLTnxE/8AcaO
Xh6WVpTflxnW5zpqfFSNXZqDUCizVxtW/1GZBS08J0DZBvzJloT7ynzeBY5VR6ugGCBWpjHHP7ov
o/FccA/ddd9PToKwEsc2Obu82tE6JCogsWZs8zXPSbupag14N0l4rv77Zu4K+oEWJweT49Gnwwrg
nrhUoP0RjI8NkS5xRkeqDi45H/Mv28vvDpqAkz2gjlfwrvuJfyetsmgNAIMHiUHvrHqSThPd3wdX
1lPQTenhz6+OX/cy4hM4Dl03MtMW1qdXx0TEVGrSMkAEUaKa0CI/1PmSof5Jks2fL2X9+poKfBdx
HOR4Lul7n66VxCZEGYNrjeTOemHRSRZZxyaGmT7RujourodvX1dNu1Mm/ORw7LJKrdu6mtFMth3M
gQWiPDJp14mOvq3kP6n2O9azNTDQndQyuW9//tC/wAEdy7ySAQU0SVbA5ztfoP8esOYPh4m/2038
Hfbz5dX0japb5VVP0PLgZ+j7CNJiQuz+1/es70iOLwThSiCB/HifQZpOWYy2MUfuHo0xrctK1odY
4lruZlgExQiNZx56se3chUS/P3/3f8nhP6HoSFfgZnl8CMQztvh0w3idD8vs+wmR5eUCGYAuZ9l0
9PjoWOxb84UYhv5LkQ1xfETyO7ByzLbZxlnNsL/vrOLewrONtaRuseE7iKsDJBnlXOwju4dsRuFu
7bJeIuvM3N7B6pTSZt01/L33KsheaYec42lbJar/z5UOP2ngckD1pG0K93q6+Z8TUzezS5dKZAcD
2fyx15oBzWDn91HrRn85m19/pM8/IrZ7eJbgGBzH/fQjlsVi8t287FClWcCQc9KEOBvBlNMeBY/9
t5TbX89lQPYpU6nehCPZJD99s2QCecrxi0lgTzvRaU30jK18aubiFia+3rPtawQJ9d/ogb95uq/E
RIoQ3wZD/y9N/H9+0r71ZgfGMEq/Jrhty6Gnr02kIJEKGoEQXsc+pi/w5xX662YZsH15FJJsKYyI
r//+f67pjBYCMathODYV48lu/XnjWw7GlomensRW8Zd7+ZkATngC7wCmEj5CImSln+myhK91Zj8U
86H2K+MeTCJZefX0gBLa3sfZJHZxlZZ7o0TZ08WWtxlt3pd//s6//M7Xj8CGzUcJpEl98/N3HgrS
xv2upf0ZR/nGrMdHDHoKqBMZhBwevONsO3/JIPllCXNJ1lMAS9B2pf95HzC8ZWGYWM8Hh6gzDI+M
PwC56P1oJ95/ff1di3Nbol7idgohP93RwJ+cWo5Wd4j1kh3M2nOfdNGTlQ6txt9oGqx/+W6/LCFy
AGwHVrNzpbp7wacLmh4T7CRqhwPyhuKCxxp7vctRaEJm7AyXMnGq7i+r6Dc/p8uW8y/dM6Ay/LQj
9I3HQQdR+MFGxx12A95ksqqmPf6av4VDXGvcnzYfvp3PmwOgqOTgIj8tFjr9S9zMGa7QTAp0T0vA
fDWv9OL91yYgF0KxwpOPhp+cpk8XqnLm3D2Y1oMwfO6TGOqP62zyRXdtuh/Tqn3881Pwu9tG38i9
vpcddrpPNRjSv6L2TG7bQpzJlngV+wGvcnmJhPvARwx2f77crw8dr3cudu2MWa78/Du6CDNHVu5w
iHJf35QL4vm+g76kambPeT8mm6p0u/ovj/qvd4+rgkB2Aos2IOfPnx/1Yhh4ac4mXzKwSwyULcbD
XM9/aYp9ThhiU+MyoMR56thRAs/++TKUfEWAVnE4gHGpL6lZ693iKGdNlyvZGsKHR9EVYuMQN7ee
ZdusF22CWHKAc/35V/7N93UcermsJZPTlnO9C/+znZvBnMQzHMtD548oQ6IYlfiEFen/chkHyp1z
jQejbf3zZVy3U8h1yvLA/G6uQkJ+GPdVYzP/7UL/ng5/fvws5xrTAHUW+LL/GaCdx24AHWopD5Io
PcGEyUntTdv7zZkMwWEfxeSiMRphZk0UcEeWtUIhCsVsQXi6zTC0lghIDDCulQ9O7C+r65eTAgAn
MMPXDgYbA32qn3+GTiJPdQq/RHxfLPF2aqasBlDDkTK0qGGdde0P3mvFzAQYbpEm9suf7/av2+B1
VYMwdz0sPlQ7P1+ftm/hD3XUMMeLU+R9ZCGatWEca4Hj/c+X+t2NYJXbznWJu+4v2wUD1dFKmYkd
2qLNUdKjF87JvtxY0gB05xYJZDBJEGnhJQfP6TPMNIxP8mvcH+WvemiB49z++TP9uoNZHJZ4lTMz
8XjlfaopddQNhdEu7aFJh+IZo820qdF5rUaj9zCMQOv6z9eTtvTZnh2W4i9PeV2zMTckesDhn5JN
V0vomFUCcbOtmgc7iufdn68nrl/gfxc/JSUJba5DTzKgSff5rGQLqRh2WgDvrFR8B5yNg0t1UF+G
2byGNA5J/z0A8EVuDmzKd2dsaEqQCOAPW3rG4ymrr7qlcWSahmqk726TXhjoKEe3f1dVY9q3qlJd
t0/60lSUgIXMV+gUO2bXYva/ZWIkceP/UXZmy3Eq2xb9IiJIIEl4rVZV6ntZL4Qt2/Rd0vP1d+D7
slVSSHEezz5hUUCSzVpzjlkOpfnLTtzpWkrZTtuE+O1mKTdQBq7znAQUIuHxBeT+s1MRrb0BphL9
b7lxilHnqGVHzM4YWpV5cqTPo1AbhAXNh9GFQZSMw3QMqbtjJVZ45usG5E1IH/Hrx386vLgoTHuT
eo1wXF76yUWHrCugMxOTg6HBXocjbCYt0wxgQmZsUEyZ/+OmZrkepymWYkfAd/13+P/P3O3IRIq2
97hJQ4lVH4oeCMhE5KyZW998zadn8uVSy7F4ORgvp5yTWwu13UVmC6YXZ1cqd1Eiqm4HJjK1NmxQ
gntUy8FrrNDQrwu0OhFiJ2HY3zzfD1PK8is4e7B6Lj/COx3eg8zBExq4OEbsugM6f9GfURgVFD5B
e4LyZZEz1+kcoxqKXZ+4aSr/TDluHFVoXMLJu0uER8iyPXvjN0v66ULKb7M4b9IO4OjOAzqZW8LG
GaEFIF2qwwIOA8dTOa2nqfdevh5kcNM/u5Rkq06Sy1KN9082D0luzIlrWdbBNC2cwwbLCAFQGsQY
ke6PvSrTvdMWwyYA03Ub95TmKmHE29byjRWUaevIPCyATodELQRwaMyUhD9C5sc94w0Kz2w51zPh
8XvhJXeTV8t1N8c4KIgT93Yexp59RHPyJYH7AVTXK9WL0RnWWQlv9VClQ36Of8x7JoIy3re5qXfS
9+rNaIbOWsC927W9+6sNgXZ1KIy2sd04q1R7MLIGcrgPKOvmG8+Hn5yYGodaNfiHkuja3ST6/jZ0
4HHZfukBphi645hk9S0mg5egHAjg1nBqzvLaKq49kRUbP5lEiiAXr6O2Qn1RBxal81RAXuwbDPsl
HsFf4NmQ6aCxRw/J/Dx0SC7aGVkTCcQuvteSIonsBJEuejJ/WGEbvgkLXK9KTSiq8aQ53tfKvo3s
eQRBRjHzME0sfsS3YwUcJ8gMivl1bVvD8FBT/A9XuQiry842YGqPvYnTNekhUQJnUa8FfuSHOe5g
mwVzsGN/vHBIgs7bQhZ3aEiX87Z0VHEb26NxxDYdgaSq/fMQ5Ouu86PxzsljjKWRQO0YkWoUmyNu
snw88/PEv7PtJVgXCOUKJCXBdXFQljsqfkvaUW3jfAxyvaM8yMfCVuG+Re11pEP8AjKm/4MzSlwb
NmSGdYN0ut4pydlm1WYCR2Okfg3KNw7NKP/glFh6Mc5TUYTt3wGy+BUfjvkUKd1tBcFqlyGcb8Aa
fdi9MSSOvTCdv3Qc6qfGJGd+UxuYn6Sc0dHHsnoMFnggTbh+BeHtxpVkzm+mJks79G3Uo1GHze6V
2VPwoaPq/oW6R80nnSr4/ovZcCgo24WO+C2bSS20VTTYXt//0EPhb7WfTlsCZsATzKZCEo2mU4AT
3ziZHd/PWewAb7KuDZf8lbyelgYDwSU/B9E+KEjMQOpibzmfq7fSg0iPdMqa+81ArXlYjeSxh72F
95qm1hrNMXL1MJvOh3C0Nu00QjjhKLweDQhLriZsYE1j00GDR1DBasIh91D0LQMztS08Aa1CVbhB
mQbqI63BtQ0+95bCNAIMOR3qQD8zviOYQ3KXTWmyLvulEJU1xdFSofVIk6M98l0lB7cqfnjtGDxa
hX0hDfiapgmEIvQVPbDuMZl4QTpTR9Hn4cWE2mhF86N+Ri8TQeEufwYLI0FWFV+c6aFDN0XFyQWC
GXzZrHscilGD3uJ4E+FKbOZ9LIR+ihDRXpSJxq9bRRbW9Uk2F2xHjWdR86xI9NXrPp2tX40p5pVV
J8GZYfokk40kSK6srAlxqncl8u7FvJnV8c/Ar5IXTwY97GzD1e4qBmL04gehjWJTJmgoS7vLMIz1
6SXKBGxJTTxF62RWYOdw1t64FmY3HuFiNuDP4Ld3Ey87j6fWvWEEYulI2SMU2dCsrcmuf3ia1lfV
Wj11dHgamR8mt3bZYvJ1BvhCPYVFJeFewZB1Vkwu/hH2N41CEU9v8P/fxiCKzuwKKHQ+lfpVSzPZ
FL3qySNUw8/exLrWaWQBMZt4DGfaw5HHw89HRUkWhXCOWYU8wF0Pq/6axl6KFRGqS6NTnqlIRmgV
BUUUMWu4frLLgCB1qBF3g1OKG/o8Cd5PWdVXNjKTK6NzZACRsWzwiAZ6CwNZkp9WPQ1m8Mrjyi8r
KAw/DerR55OZ4fjq6maLL0Bt0dKJg5uCnZRCjjuw3N5PkmWHo6n1j1yU4fNErWnTE4GGeyUMULxO
3rxhbkvXg7DhWRbxKPaeP5cgd9LxYkpUdtNiloAZgbvWLQR1Lx/iRpfL+IKBv5DrW+ZyZ+wYBUaB
kq64JAHkGEZGsQ6zFvV0MpLSlvVAr9tAb5KQhzJ0DTQKA/praGs6s8UuTAAeaO5ijfJ8XMcJmvaE
6R4WNaya0QrTMyrYkNUGmJFhWjv0H9LqmoqI26zCCfZYKNth3WQhCt2uFptIFnpP01/CBWqxUMXz
cMWIrA8yXbSV2AahFccNrBSSXy/zegC9Iudo3yVzQbMQEABL001nE62RlrLfg1QeN3CX478ZJ6ML
OoT1xUAs7aYJnRsRq1vVo/yIZi6dR6rbthPEgxwZ76uZw/1ER5pfpWHtv9o4jzfIfQ2el/XU0ldf
4f5FO8AMjVp/bHZtx5uYWhxmfta5a/yeF7hFf86V9WpO6i8hCuXWVvq32xLDNIpeQbUfjqOXp7AD
Wl380gqjRedUP2q3h6lOUvYmEP6Pie4hvnn/TQYyvWwqad+6VsrcHGIr721MsaFXEtnil+elMv7m
rOE4QNq/kJ0b0l/Yxljw2Pc1guW1gbqbVTp4tToPYtg46J6HWGa/kgGMShd6chtRP92wwWlXZo+L
kqM+oSQe5lPwY9XW79NbunDtKgsheEH5e2kxkJIh0qwR7D4ktcQOkFnHIE+KbeDQkd8oMxdXWZrd
5QGzc5A7uBr9RAESUGS8xSAwx2p6cAtWnmnALcz5j2drg9BSlZ8jS3PVoQbddEsIHHF+Ajpi0COg
TDHCQNEcpg3dnztp9XdFVQPzBYhjBvxfcZArPBCev6T2nk9DSU+QnSsDjZPxtZFY4V5HXXschn7k
7DXrDUsitymNlz6epm2BSp3ts7udYhOAPJqDtcqgD1ODzTf0ry9Gs7rAGfxSxhWYpzxflhp9O9dz
c451Cce3dPkpyWjjIwixJQtCUnUif07aH1ZlJ+09ASjBqqlYXAoTH0CER/HAJGuCCzTfqMPzzSj3
vPbhkYAqsmPWR80Ke1508iVF/bPCaP7HaIs/MKobXDBEIZSx1d9qUR6I6ejXrQdIUZX2g+gm8WbW
qcDNlNRbJyNbuiOh7VBn1ZnPZmDL/DWtdDC7+BITA79hzL6+XOaFTj1V8GpYMTmeui5WNKlybyEu
FSu16DgTP31uzCq8bDyEZRSjQDYM9S6y8FO7Ldub0l8cRIA842C2r7o+5L9NAfFdLCjLk4g2HDt/
dE7R7Dl3lGdTMf6Bfe6vmESje2GGRN4AP3TTelcXkJ71gAzFGeZLVwEUS0sHn0A73+fBzD8Z6oOV
AOWos8ZdTyhpoGwUV/4sHgZfeNjgFsiAkfABWc1+tkJnAxon3sQ+Pl08fQdMBst4qKd1bXKyh8qy
ywZC/tBWZFvwif4qGoihMUwuLZpJn8fSKdeiha8T6s7BmmT8IpWkXtluH94Ead6vXccjc8WwzLuU
Ey9/1wC6OHf3lWErQGC0l4qavzGX/X2ZQvOjknpErzcSAQ8+oikH+5y9PfrugfWpNKof5OcAlxNs
+gFuDmvsa87PRW5wxEvAcrg4jeHu8ofIXmE08EGh9LJePfRUB76QYN3WyWMe1D1uwzR9qz0VPug5
ujX96jlncaZv6Z1XbWevZYlbSnSW3qq6uFGti9nGh9UFtDuAGd/etU2AbmpQyOBEG26oaZ+ThXM5
jNAY3EFBayOQyd1iVwBhhK+KygVpCL00om1fjt2GPBywfYD6MX3M6mxAI4q3BJdg13P2ho/VXBW6
5kaxcxwgvPzBevOnJZl05U5Y9LVbhRunC/QV5qr61fb8CSl60NnP1Tgd9ZiPW0/Pf/MKVwD2TqtG
E1jrbVLDJW0MDFLSL9AtFWMv7rWBgzkdkdxHuQzrdUG2ZMSylSabZVu3Go1EkCs0IfF0JRJnXfnO
rhjseCVNRCC8hhTnGsflv3aKVzBtuEaQhh1sZ/WCUPBSx7K8zOYc674JQqAv+MteNwMxzosYuH6H
SdEhy2Ay9LkTO+NWckg7k4IjJ1mo5QVHsXQ3R5EH/8R0DnWc7dTc30ZgOxZzrrUBfRvsyka+FX51
V5M5S9yWfIbenl8px/g9F8lNMsUU54gUx3A2vOZJ1zxMgXOpuwm6sCNDjGwuYhVkpRYxJfyiIccS
2kaYmm0zOMZAwC50smCDshYgROcCbDLFBpkdq35B3Fad46ASzjwfKUPeG8b8mEbJFaxCLovw7L5p
as4zbWaOa9cPxIUX6+zWmX3AM6V41pXeT7D9f9ZqkJcZQTPnfD3OdsS2iE+kQVjTkEq7Ej4/rYTb
c9bHxNjDIFWbcq5wc9duvXczy8Olx9tzemwuJmlIwFylcZ37sD1IxUHpZFjl3vPa5yCAXVAgf9oZ
LTvnuREBG8HZWxXEuV5YpX9usTlk7xQy5xCvsw5nIz4D89xtkWk5552qLk1T5NcW52sdWelDYdj6
GoEogdcOzmA7CrrlmMOmiC3fqMqnnGL7pvXsV78iSai2cR7FpYMb2XUfsyEEwOACfsxSJFxZsmw+
fWh6R/ie2SY2I49tl2qowtU+ljV4roq28W42ggdoa/WWIzGGbl11W79M/AM0E6b0yAfdaHOAqbwx
2LuBfK0ImFgPFY+yiUdvC/E7v51b7OLtVPEPKOWDTZoRnY416Ib0b96RAQsOC4PJAHIyZL6yLd1x
JAFKVbPzY0tGnp9FQRWYp69XPc7X7TgO43aOQB15E25QEynWwSJxcBu6yavEkrzjUHKhMchskM8F
tPfGaGeW7mtSJ+U6pIjGetszaTRuts68Qm6oSZQb5uO/BrlTK1/68br0mlvk89GZwzQmlb5WRKFf
FC7Z1jiEzzHK/E1nI2O42fWVmaABmQrgl8qdj6zf8L3Ad67HgHxdadfgyij74AjGd8buAtMeOFCy
Xt66oCs2ZrNge/3gl1FCoyFVS2wstjzhUMkdV8Vl6Wgytlpge6KQV6GGpRPIjKqtn7WbUkXM9y4Y
eloUfJuule3mYSRAkrOd51JDscsUVlYmvXXawN1uuxkLQijKa3yAFyX0ij1i8ytV19lOw3Ah20Cc
dy2Tod00z5EDvSiKn5iNvYu6ptTBjoDVoe1uq1k/QyzwV7gOaJ8O3GZX2tl6qkx2qcX1TFt8NWsL
7VLg3wWpC9w5HH/k6BPX02CzvzFisu8MLORpSJidnQOGaovOIETLBnkZ+ZjdXdppZRo+Dy7LZTTq
X72eiHsgrhtPb+fv+LG3DRwyctaM2zrU0Z6GbL0aEns4pOjM7wjCMlnzB3FgR80xtJDOo7Fgz6EO
3o4sx88dJZ9DLSd52/YMQ1Bqi5guB75HafC88Qx2Sd2xoXewK9vKXacUxWCnzDneWBMhg8qN5nJE
k8VJyUGClNnzhXLqFlew/xoRgrUOUC5yTiDjz+56uTYkZYYhlsu4d0kqGIy7wg/vxwlCSc4k/sg2
44bopLcx8S4ckxmfQfbQ+WCo09r75QG+hbkb/ShM8ksUTrGuMGEKjSXmu9Qoj2J0UdfmrbGiqnVp
Sg7nbpl0R131fDMNUNawKh+RkBZnrTk22zkco7OhzM17m0A/UiVwd1lED2wrgAmE8rBLnSokBt7A
qipoH7RomldktlyOgx/ucbfh6wrB61IXfAaLgtKkV80ZQZRs67CA4CQkHkCPNodZSUAGfN5+32W+
fZNF1r3jZFfThGHPnsafRVT88L3WX5GG/ioWN8mUAZyRjrVKOcIDMAKuwMmcYlhaUT2QxFeVeY/D
P7KayzA2OCWkFmYC/6dpwNbIFlkVpT87D+MzRKDhVkNf793ypQVvwrLW3vbVUnwc2m4zG4l7J8hb
2MXayvcu5nTOeU65lb0M1qZubgrFSMt0CSrawV5I5NYhIEkbCmxyk5F8uOptaW5nxu+9O2UvKS2c
1WhVv61BgcAjkup2giZ5jZHgxVFuuja9/pogJx/Vckd9OOuPxASgDo4gGSCP9fcqEbckghMyaBVw
XOvyqmvFWzMtP8rR9IEoX/P9Jc8JQe1dTOZKzMvBCOk++YZ7HsrikSXkNxWuKwMTMbEXrn/GSafA
mqqG87CX3UGNCgXuLJyjQXYmVQzxnHrih1druLtdw6zrgvhZjKIe0GA9PIaqia9ZaupVnyGtxmBh
rT0J+If0wYVFOPjgAp3kaHgR75DMHOiqya4rJusAd6pax3qOL3DyXw1qBLfaFu6FmDJ22Aa62oID
dkxoQBpiB63yZOc6htiMfvErUVO0GVz2coFga2j2ZMbwv+501MDLqRsNfWC+MJzWASNCLEPfLtx6
EDQ7/PwBBrlBcDDQ9g0zcLJJxHjv4XjHppllKC29X6lijp5KYw/YmuM1Pf85f1rEMavErfE2uukF
rcE//oT1ntzOgf15U28TcjT3hjNjruvKiX9r3rbx9HeM2FXQA2dnkHOwttNuPKsxyK8H6Uwbg9Te
TZ/X/X6Q6qHIKKcB2rzTg2aIY5w688d64eMDoxKyZBtL6XozTngU4SNf17J4tUvEzlpHekWMuVq5
wcJslcig/RkXZbqwaHAdDsjdL8lIcy4iiFIH7pRHsFT5tSdQLZTBtVFXhN8M9os/xtOqLyzgqJ39
OmZAfdn2wi8gnAg7r2Wd2cqct3kClYKAzBe4gdFZXCfj3aQIxKEk091ETkpFTkqF2g18sz+V05UV
ChyLvVOtpYdYlxw4eC9G8MT081MR6LluVAxwR4LSmutHmTXmAQU6CTt5oc5kDiOXgm1SPkxTA5dI
j8OF4xJZoIb2YBRwGgLbNahGzCQjjvPV7JI4WHIeZTvq/mRfci9KAOOjYYZbdximrfLgxeWczlaF
SWEgT/rmGj94ucvSuWJOG8QxttTIstrv7dSFLDOkeuOS1blpEnkzlp7CFT9cqHrJBx0rKrX2VR0Z
GTmh87gzhiRH9J9kkPHRjTynXU9FTXqtdwkDb4TgzVVMUDG8gmka7xsKreetQT5uUYDe1GkbPZQh
lStOsNl9Hgc0aWIsk60Xj5B+dXE2SwaW67qA/jSN4KSIszMq9wEe6YAlx3cibqOuwBU12UyVTFJ9
ExVe9Ip0nWvWQcn2qlf7cTD7s1DThdqWnrT+JKlTkM8+O08UuQAlVeRQlP74V6hYX0FLfa7FVD0T
+ke1e64ihVK9ZcGiJtWpkiOjFd8Ffv2HpiCQUTWU6zj2cA7bhg0yOsnaVe8ni4sMa+94TBor2Y8R
smCPBthbaFbOy8BXtguBs7/MFGooFYeCP1U7Sfsr1s6lo5pqy3EwOrfyqDmvCsvE9VCSNIX4/bk0
Ig1guBiB4TiRsRCNrbugD5GWCnp+Z5hB2Yt3Y/badlITdui2q7Kd+ochKZsrqPDeFrMTUBDqWmeB
JjOL43xJ+GrdXDtx1f/gDAUroB67I6lhwRmpmnorCWrdIfRNj8wyM2xLjyJ5bvwVMWgUY2GXmBbg
rsCxOSjmsq92YcmeZqiMdEsrn8yA0adQGOGGTqXZPQxp1FK/iMLziJ3zoRvs7GJkqcp9wyIP0bDP
/8WUw3PVWE/os2SYk/cUocjcyybyUEI4FneidB+pbhsHVMwVDneoi+QeECbuy/hY9PCVrECkDya9
DipQcGM9Kuo/1EiFOOiaQ+7b09mgcQ9EMc1ITPl/oq6xt55DREpmGhQd7EKs48B9EKXZsGujRM7m
9LdTmUwg5ACvq46NvKtDwvysyjybDUXohtuINVJpgiJVnB39EXh81GrIFJoB68RDthIByQVUDIht
5clu8Hxnh9qd54NJtX7t2NBkDcQ5mNMVUxZGMqrElb2eiAa/ErUbwiByhnULX+wQ02V5QigWLpU/
6iJGhRso8sp02/IP9+Ykao5yfgwHrybCwR5Mhjg/IZWZ9RSCA94gjAk5/7TLgwdE7ZDCRWsUZ3fZ
D0zK+YxfbvDe2A3Vq1nS5/KW2nKUO82NZaEDD3uHk0Bqjud+Pyfnoq7Th3lAyGLURb1LrGV3F8j5
saDCuzUwqZ+Ns3YvAL5WwJ3s6BtxwKmqiNY3qqYlhJ5dw2KheK8qioY0TEedmYeM2Cos3+h6aBRR
8nc27Pmc228a4IsE773IZTGUIpLHrYLx7p+E/j+yB7NaMDtOL4CKxv2RjwW1CXR0QgyCemXQ3r1h
SSbRxGVBNzk2tZqY069/wydyCHQcnm2hYCUUWZ504N0eKEWLK+owkg11WWhLAySOcDnNYPuZDbWX
/3KCMIaZlkcJqWBTXoVnX/+GD8JoHruPssiVyFzQY/9TS/znOZR44GWDaPpQ64RLl9Ns5tvSVhNH
ksSwd75kzaN2D8jELhDAd+wf3a2m5R98o3P6JzR//0oU7hKUGQ56dGWqE/FD5UAeySLQFa6XzoQg
e12wt2TC8a0Y2Uxch1L1F5MlzKuGgPEzWdfNg1+k/hMB65TezDoQ32hFTjUSUrg++mmJy9nHtnjq
4YjiqXFd2ULjD0scSqkjjX6ny4oUo69fw+ngXy6E1Bd5Hm0zFM0nkjraf02mbCdEi2AkQCCT2XhL
fPyn+Ln+fH2pU33RyaVOBb/h3OcGVUmCA1GEDqtCcipqUrpmfmktUW+ADr++4IchtlzRwxKFThvh
Jp7/9182lMw5gqBtHEYMn+twyr1tWcNgAzmN4MgGVxg3SzfVjSYSuyIO0XXofSNz/qCZFBiseYPI
fpha4B2c/AZyk9o2YclBXhpu8L6pgxeX2UEmg7VJrHj4nQx1SVbT9J1oXHx6aWTjqDWxT2FfeX/p
dLQrH2LtcmljPuLHG7a+SUI4mepUVko61m1VsJDX4oVdLihPKL+rbuwfWttVO7RKuOTycaJ8FQfn
U8HrCppFKwdE7Zvh/nEU8pBs30IQQliM/U8y9N+5QBq21fgQ0PwehYjfZx29H9k8olRJvpntP45C
LuVY6ChBCPjKXn7Kfy4VO3Zju+ZgHLpADr/noXLTbdWG0YHml/GEoI/wrK+H4fIJ/Xd2QdlmInXn
xlCC4y0/eQ0U2xq2hLlxQBFE82eKDPr/gCcpa47IREgqYZFN/1et6HJRxHUu0nXhSfPkux5q0TcF
O/sjKUvOZYZdfRv67DCg+nY/4cF9s6p9do8CDZ/rMFkgITxZUQas077GOXAsq6XmNrMHeBL92Jf7
AAYFxVPJz1lRmiqOXz/cz8Y4bnlEyaallr7O+9fZUCEIE8Kmjx6BsxQ+gvHoVfYwoFJSFRRW4jCX
aFnSq2lcfn3pj3M0KBGaPMgzUfQh9H9/aRmbgIC5wqGN4ZER2WdGUIpL0ie+vs5nz/a/1zkZsXXb
sV6LcSEKGfYWsaSB0CGqDnPVdzu8Us8jsqGXr6/52QfpwC2xeKfgAU7pEFWCHqk1yvCYD/Q2o9F4
i602fQwrw/nme/yw+C6fB2JX8/9nAFSa7x+jmwxGHnBGP1D1g5TmeUSTN+ZVDQBhY0dufeeGfvoT
Gcu4azIvvTIApD1QiDH3htLeNzLIT+8b4yKi70Xsf2oScYlvsNIqDY/0N9KbmdYV0MR0uua0F22/
fsSfvVYoD/iybBqCrA7v79sh9pu5yPCo7fTFjqTueEcINuEGqgGfEpA4SFJS/83TPt358bDRjyPt
UkhRbXnqXSIspYBUUgYkExTVpZcliFsaE4GRxlLrz7m5AvNWPVtza9HCbMXh63v+5JNZZkBmemy9
PpaA9/fceB2NZ2/2YdaxOaVZ5hn3GRS66ptn+8lrFLiTyVp1LVYV6+TTdErTLPyA5mvVKPTTtq6v
ak3HS0grfPj6lj5ZT/g+likIdS6ryvJT/rOeICYyfC/zSUB026nbjV5n/SqHcIGScQxfaaGT74TE
Hy65mJiUgFUiiPDGCvH+kmYZtlMCSuwwEE5OloKu/pRicMljymR7qSdv+mbUfHicXFCxH8X0wZkQ
ttD7CyrVGFPXo17AJ5G126zSRrPxigzBhO7IZf5mwvswSG1q1miQMQ+yLRWnb6+xI8JMkfGB5WoJ
1JWtte494rnDSeZX1TDeeE1Rcpwm0D0b4Qx+/UI/jFGujhsWWgc1FGb4k6c7Uc6vEYuoQ2Ll3k0G
VvjeACH+zVU+eYeOoyCCYOS1mWdPvoS5nynNj0IhGPYKXNpN5JOb4muwGMTC5vehLmGSf31nH2ac
5c74HPAusi34cOwDXttaUxp7sJq98jYQRtWCdMjS29lBrgBWdu5vBDG20TfX/bgPxzLkLD4GB7MY
Ns3lkf/nG4myqhJR1U4HJqTu6PWTvaWuC7bVmP1dPQfq0hjo70QydZkDo/Extwvn8eubXx7ou13Y
v5unWEX3GsuhfzIlTHXneD2HhAN6e9osoyPWVVWEl2QlkG1EZjBiLbs6pmYzffOqP7rluLSrmOJx
oliOdTpFREVXzR7JhgcCBFaNvtjIhmorZQBkcZ5wz32zRvqWjt5q+G6+/+yuPSZ8lhlc6/L0HOkV
Dd17NL6HyenceTP1YUCRXiGI8hD6viqzRBwSxAYlIKmwnHzjY/nsS+Zgzbe84Ahc7+ShWzMwnThi
4iB2urlpkGndx20KwyHIJB1/V4XeIR/F4jQZo/jQ5E36/PVr/7i9WMYerhZ2pcwmnNHfjz3C4tib
uwXmZ0inGxNFCuje2t6lZYoSOdO/hPbrV28q1WZi3t77TeFt6KPK80zawzen7X/P+2QUsqGCBseK
gW7v1ALihOzenMp3D0VLcOoaIrh7LxuZTOsZ1XlPel0Lt5YqLbjbIPfdM8skipl2j4msKkf/sDUE
/cWsitp7e7DELiqAh42VOf9A0gMnyxg1Obq1b93nmB7uslHR4m0IGv+FTthElouKFYJGVe9nQrlJ
jUlAQDqdGYqVrUZUyFw6vENY3P9uIIi464FCHyqNSmQHYzaGQxRMNnICWn+7zO8X1Sl9vxlC6JT7
14Iq66pxJZYttyR5Z+dlY/4wIJqglVFR2nTtbmkZ2tm12QIq2YgZERIAImDCq6QCzL1OU6+RF2oe
7d9DAKOI7OBYgYJFFz2uQ5biI4rLdI0JS58lIxhNQVAUBfV0uCF029jCu6h3U1K5NyiBkIW2Jslt
hZUfp7oonrOusvZxaTgviNQxAlkxxOq+tS51U+IGKZinkPdSadyVtSG/OZN9XEYX6YzkrXPWpdl5
MhSHfnB6y2UeoAEI9b8nqTDPiEPFwVDvvx72nyxiarFyYZZzJYP+ZHkpPeBx+BZtjv4cddGrZbcx
3oRvDl/qk1WMoxc7OcSxkDHMk4ldGHMfkdKKZwTCanqQBtFtG6Ouw3kd6NR6FGqK31odFIQOWqO6
xc2munWejEm+ijun+csWCaAbegwCwDStJtKxgAQ1Wzf08mFFTizZvDRrf8NZcX6Mpt2Kre7syV81
xGb8zjJNhOgYjDDyjWKm7uyBxq23qHdMf23M2XRnNeN0ZQBW/0U/MHyzqjH4Q8h4GGzJg1JUfLp4
BEmaVFTZ2OSZr+hSvDcV5DNBExpmls/qNYJsSEmzBQdVbFNogXeIoCdSV310byn98L+KlA9zR5Yu
+QOETVrRhkxdCTU0aydvo+wiu6LfbdGOYlf9WhUkASAeYwbwzOwmqbtnZCZksPlEh8eWo8UPEtjc
+8AGHLaVhOQK8vB8feuiOss3s7ATHk5VVddowUkptFqapucNLMqS517KQ53HNlhSGnHVGlh29Z0z
9N+SdTKPgcVgg/aPRuCfDmVvKG3fiExiuFhMMfmEj41pUaGENB6gEp6rpxBBKZ4kuEemHG7pu2gC
R6ACouIEYp8gF7fl09eD/pPRyC8xWWjYP1JZP1ltCGcWdU6G7KEPug62zhSZBZlCfVpv7YmoN2Tf
9Vh8s7p/XGF9m+2xpPuFLxrp8/v1JUqbsZDxyOCv2hEspSRWYUiKaePFE5NsPOhz+pqcXfFwf3Pp
T/ZVGOgw1ZjsygUwAev9ta3GcPxgMJecuSoeiSL2ivJomV3WIaMlm4nQzMx7aXEhJKsOT4+4c5fy
zKNfe5Clv374Hyc3pjQgVJTzwZx8MDcaOZNRguDmAERGI7hsTHXluYiq9ipPzOmbq33cyvqcSFz1
j4ph8bLf3/ng250XqyQ7NAjpjhhyyACcpuRMZUtCT9fSkaYBevP1LX520QU9inCLkioUifcX7XGp
keWqs0NgqG7nx034c+y8iBAd4vc4U7C5W5jbX1/005fMguFauNAlyvCTqRzhHvuILs8OZt2++TSB
t2y151WdeEjNcCwtUmxFKlFUnLs8+bPZ1uM3m6jPxjh7SE6a9EWXWs37G0d8psZ8aLLDHAiS3XJS
DpUCmWi37qub5cFWhna9s8sp/6ZeID5uIDkFKiBWgkfO+Fo++f+cHIhbSfs6rHM6MzGJm6Du+4PI
yvy57Cv7th80eu1K6bAnGLLuLOpvaXftObnzPJVLOpULct5fuwgHyZ6cydTxxBJl1nSuifO06tGf
o+V2q40RFfV3kM1PHhs7fsVmb/ks7NNFOCa+eG5bOz/oEFObJFYKz0zidMciGCVkOAzeF6xj0VUn
pvybD+TjXOhThaUkK2kkIY8+GavoXgB0IyE/eERPRTiWCLfZZSYnri15CfnfMM3gaH89VK1lHLxb
Fehh+BDbcPDT0IMo9f5t2eHgRKLxxoNV585f2zDEURdtfFcRlxTiufDiV6fKY9wpOHFElYqHRqN8
3WSyT7A2ZlN4H5slGq0EzeYh6assZnWvnXPVBEO0xTeoHsms7dHLZ5hMv/nSll938uuFpDQGtoyB
zib9/a9P7ICWvI93K63K8UpUPeJhu7X23JC9+fpJ/XsS764FGolziQ9bYjmL2v9H2Znsxo1kUfSL
CHAetkzmqHmWvSFs2eY8BskI8uv70L0pZQkSCo1eFAolZjLJiBfv3Xvu2bWazPJTKvvqqJlO8atB
msIbrQn/viGs/EDHIIGKXhoPHsfpRz/2UDS7tej+xKT47sbM7dWutg0w5xWYe+AbQAo2QjSuF6qS
rJqsmY2TTiV6CWi4vW/EaBHH0fXPcy3qZ79y4/tOV+ghiBV+wr6wvJjMqI5F6qpjskrRUR2k9iGG
CBYZsEm3DGjYQzySrXf2sDjXKo2tN1MI74AMpBnCJa9yopwaZ9nUVWfc1EMz/0gd0eKg0zRgTDqU
zD/0GgxynpfJJ6m1WtlJEqWCl00BFuqeuMeZ+a8btl7lTXAna05iZdVMaZga/UziQ5mR0kLMgPOU
Vbm455Op76RvAPmf2r6IaqZw+qGzhuRSJbV9aCUafpODL9kQlXqEFZpui7JBFoIR6MIwyOvu0SRB
VbBIcpqCBJIoZ9H71idM11Uthp7EEdaBQbb1opsYi6Hzo3SuRN/fZvmA5+bzx+Kj1Q4VAo13Yz2w
njvjdeYrHP+K/JgiihTEpSq7JfOsjH+5JmYrwjrSqtnatWoaICNTQ8wPTcavIH7/eg/WZ5PHkn6f
zthSP3s2lTCUUDqpqkEwJ+CAHXSEqF98/MhU2l34+Xf+YFMFEMbgLzAAs4Gfe//WkeyXZkvNm+Bw
LD40+uTuArL3wiVTUQqvE7VVY361UK0D/bPXD8oFZQNtVOo2/WxbcYmR8ivlZIQnFSYF6aymQ1vT
kCcrBbEkvtNJ3RocP5Y9Kk63u87xgjvPQTGpeOeMsnGugt62byuO4DFd5bqO9wYJH2nYdu1wFadD
YRCBsrhEz7HgDyEvBfSJITZGsnFYGPHmEID2n7stTKEoBVf401oWrrf6H5tl6pPtgbutOApBxKGF
TnFfov/ccfxabo2FVALdIlhTcLzwgsS6//yHPN9xVj0HzHkfQBJ4ND7D+6vHy5LZHb2MY5Dp/ZOt
dPkk7L6j6TQIuQ75p07/j8/Oesm1d0oZuPI0znlE6QI03fcKDtT+bCE71lfrZFltzLEoT2SXuBsB
5PXzr3n+vPKIcsRYx0NAPhFonGlFell4Q886dsy1HoilTBs9clH5xyEuy3oO/YwZUiiMWTpfnLbP
V4fzK589tElrtaNeN6QL5cLameQyXEDzJPhkqsW9DCBceF3q7TGR1FuyXdIv9qyPvjhdK3YrliaD
Lej971sgxe+GtrOOetqWB5bMfGvV8IQFCRvfe4esrMzH9fL53T5fi9bvbK6MPWj1K1R0vSf/eKT9
pahyr1cWVHCrvtLQ7T7Zc1neBoNpvX5+qX8/v1yKeUOwsq2Am53d3h44sJh6YR2pGUkQZ+fe1IEi
xF6hS8hy9onPr7dWYP9cg9avxnye7+XCh2OE/P6rMb2VZlmNOpZQImgoSb2AfEIE7fUXF/rouVnP
pgxvIJii+Xp/odptXJF1iX7UKuKL7VLMdy1pcKE928EdGtRqW66eEs+1+oOTe8MXj+0H39MAG0Zz
CNk+j8/Z5bWlcMEwecYRewN+F4gXCp1X7GLB+PyGfvCAUr8hAaCuMZD9mGffMyeJgN/QRk6RAUNT
3MnmYCJI2ImmImEw00ZCVDKsuMPm8yt/8BXNVeIDaCOg237+lBJFMZKrK+m7AEMrsTaV1Zs52dW3
/34Z3wELxdETpqZ3tsKaSTc4Sd9bx8Jy6bD68DLmQ6ugRn7xff79KrAjr6olh2OLSQfx/Z0EyDy4
XmO6R7t3BmxhuEWwTHPRYFPUBtyO2QeYHn3+7T66KHxdm2qANR1l4vuLuiiDgPs03lE5ZndRllP/
WKa+jUfNm4p7TQ7mV+Db85+NKeraqKBRun5LNKDvr6gyleh6JeZjiYC528TDIKqdaybqKxbk+Sr2
90J8MSIAADMz4X5/IZ+kCro3kguRGFXtdDtDqjuDPSe0WvMBUXx+J5lT8gf/ubasF0T05bNQ25w/
z0VO7Zy0OdjlhdAqC4cTCGw/GqEJ72XeyrfBXsQ3krdTHAIYwt5a4XU9QnisO02XBT9AqGPMSnNU
+ij3rUltjSX2/Z0l48Hd6FpQXFWmVBV+VaeZafVoziudUfEL+Tf+mtF2q63fMMYNe9+tEFyTsrq0
gbnz9XGgFppF8tC4pgTnZKv01CGwKHD5aEmxdfUiIMi49K2fjSBk3MK99af0dS1q5s7eISrAwImn
Sd9UZdCdyiTBiB87VrsDcvsrwx1z2wmh3prArbxoiVFcA0XEI2AM84sCEnWy9U48z3wS5jsGGW8I
j4lka1W2Ha2a1Ne8d79lQWs+uy2tO72a540lwHIt+UDTunS7ZVv3ekaAaGtHqkndp6TBN9qmafY6
DINCaTSWj33dOJd2kcVUkaJ2tx6VOx6wOUg5d8TaS9pNLLZ1M/cHz5BNjT1osiLfy4dLTAres5t0
8tJq7PwWMhKMHG6/2BH5s+byLf5FXOQCuhK2w7Gxi99NPPwZ1Ojd+CrVL9yqWy7oXRcb4FfEUtrV
vB+bXgE4Q8cHmZ6wgZp/vfXogKfYHfkzqLRFGRFeibtCVMtpcvrhbhRxvp/ymBYuDpDvIhf1Zd/5
5uVaKePX9SXdas03rr1Wefv1edqYmIVg8DbNGl7VWhUmpGG8ShIyvWI89G+wB2ainoIUXwoYg4fG
AWT3xeP/95h09vSzA6wRQVT40MzOdvI6oMsLTMo49rDAaJAtcBIIQhU1Y9aGuThxT3MrXwz8VBxX
iZ/5psnS26Xw+nXoSfTVTG82cMwtwcz5thyCg1kvJrmnc1M9J/wJEdJWdnqsTuV4CyNoehUNuxIe
AJJ4rSFYLqSvdy+Gruz4KsE5IzByC2dLCMl4649zvGx9M5+DTcLgAWuob6V5JHSnuS6kMd77uN/h
mMaygjI1lP5j5nkLVpWucFbgijRxsDbiFfu1+ViCoQEImiJ8m0FYNJEOQKq8sCajG/dLME5DlMY+
HABmT4AvBoWmPWyFrhmYRGVeQnhwk9cyk6vFJ/BgteImyFjoA7t/5oHUxAGSp4KNMBW4m0Z3qjek
XWgkwPV1ci8cqQjCYHI7kylh179RSOf2Rsf4+Kvv7djc4hDBBBPYE+f42Rbccq/Ouq2Hn+cZfR3j
S2OeAQ7CIhuvCaPLcARWbhYJNU6/nCZoDwN5MVcaYD4ft5zh9weLrLaHwdMw5Kre0Bs8rHBc9hQA
waW7pPLGVIoOyeer6nkZxZpqAeunkuE9A75pvV/EAZiIxSkDdRy0RYU6kRR5uRfz1DC6z4D1LLmM
ugxbhY4b+YvW1Hlp8/faSAjo56FJoZh7f+2ALCaNDsrM2Fibf9p+Um8TvXvWqj6NZv4L4hvn4Iu6
7YNNi6kGyHsTQS4j9LMiAPRS5kJum48ZXqk2InmaZ3/mZIAwjIb+F8Xb+e6/fkMs3vBNaYAwxDkr
3mIdL77RkNJJXqtsdn3hNsFtqpLAObIU1f0m8JvsP1b86zX5/6oUW9Uwwdn+PyGXChbfRhowjP4d
ODdvZ4gcRHOABQ5D4vAF8PIDIQgX5KxqUJ7SeXDP+ug6idYyDyg48o43m8zkkHMmDdnB8g9TVxEl
LpL7ACdkSIAEoLxx3zEk/KLO+uh3pUSmK7z6ClBbv3+WepJ0NB2qBAp0q7khek+PpKFSFulO3H3+
yvz9W2crMbBeuiwMD0gm+dsw/sfxbUimIbb6YTmS7MIJHf5VfUqWdPwm9Xz6JlUf33ue8E5uULo3
iym7exJn3ZdJX7Lb0hLyzc+D6efnH+qDJ4063dPXz8Wk6u/I4R+fac7jzOG9sY+NOyJgS32mR6y9
ZaKFeUBsIhm6Kcmon1/0r57r/E5wVUbIhk/i1rkVoVWJq1lTthyzZWjUVSDB9mwgyizfHM2hyzUF
bdFBXp2L9NRi93CA/80BUChZWG+0231nU5S8A2E9iqo8gTk1nA0QFA04SkPfNTQnazQPmtfRUW2N
BAyPYRRjsNXcoKpOkHWmh2RyjCfTTlwd3IIz3OWzWD1OmkNwBnMvGgiff+kPn3fkAfQROVP/2/uQ
cIhwpIFLTaAAvsyy0VqRkYn41SnX36RT35G3tAz72jd/2t4ksIDy2YIY3sfnn+Sj9ZN4Qlp+7HSo
Ic7edKsTzgjFjLs/MWq7FnOGVbUSS38FK2XaueD63HuPfeaLNfSDPWPNyUHjSxYMGrCzNVSrdBgg
nLVBgE7eg6LEJTqpRN6QD+5dbqfyQllutrfrFMun5SdfvOofPOr0cp1VCUuLwTxv2QhC5gser+U4
BNg4qgxjqpOCGyBl/FXzzf6rwuvfpw4uRzdu7QKuUr/3K0tZGfqEVZaVxR/1w0Rr+a+4mEhhnFJ2
7x7KXCxbj4IrdEaAPZ//xueDUkwOjN/ZGyHT6/TPz8dtfVbPvefmzFRST+sPgV8AgxnaOQu2KRZS
badbCUnuTHO6G4wx4OkQXVA8GJBevzqCnR0t+Sw0yWhYmSx70JzdsxOfZhStT76OPMi5tXnoXX08
yZZ4gy9+4XOPz/8vFKzLisXpkjft7J6zXg6YKuWB5WMvqUaiIQPvmqnmVlbo6jTssdUCrnJxb2wv
v+raEdqW7A6lb5zqzuOuLPPrXFc/mrIMLsex+GK5Pdtu1g+Iow4ZEroMjtnn0XsrHT5FxDAf+oL8
Ixy0y1U85f4uJubhi7ftXOvHtdbqCIEpt50O+PlUjQiCMjY4aB2YJQ8VE0YO15eEVEPH8Yb2Kkuc
S31Eg8RhIGvyIeS3g/cyE59XbzpF8NCqXBm+Ev2dL4P//41oDgUIqJkuntcZhYxx18a2PLjQIraY
ObgRy5C3ByfVqlcEHO5xHlVwJTocxC3ky11p9eJ7RRLM7efvyNmC8PeTcG8I9/jb5DxvBXYI+DKT
2GkI6GBFQ62Pu+HQG7Ov7XtXLuMGIN1ofPFirs/6P7a+vxdFJUbrj54p1eRZ2yppNEEfx5SHerSz
ZO/3Bni60TCW74T95tluDDIL1dhiJfQGfNBP//k7I85BtcEGAMHjvLIEM2dnldeoA/Dl5RH9Wfra
mzXcGN3pfijiAr+o1f86+s6+Lzpr02GG7Og4pc8KLN11Ko6PpLO0Xu3fjG2ebR21wIPNcpBivubt
GmXbGzzn1xYOjE1aKS00EroLgaSuThzNvfJbc96isMo2ttJ+fX5DPlib3n2+9d//owCy5tZfVF7I
g4jdfIctcwIGq2tfXebfP/ta4bL5MBDyA7S37y8DS3zMCVxuD/PsGiJqSfyrItIS0nlHBnYTR3k/
dVd5nwIESC2FSOHzr/nvhcczVkMvRhf2A7qH76+v0adMWz1oiB2zs8Ow2sES3IyoCAzti+ruX6+V
iQSMoh6qOTF1nCjeX4q8RK+I9ak8IOccwFG5jfMSj0NtXJmolLjRNLu/Kq7+dXtRknMtNto1yJeW
6ftrkkTvFW0imTt2Az2xnvY0lMvZWNLDKv+/TwTYiXAppFUwF1LQWP7j7V3fKDSfTKvXSfW5Mmee
lMZZVSdM1Wqb7QifNDJSW+wKYf/HE4uPckxnSosDBQU59cXZL1mOqwDOgf1n+6kWes2QPuUgW//Q
yfiqd3R2V/9u1TyuFOpIdlY76vu7ai9EyyVt7B6Dwep3lav1lwrQTmRU7OIsjvgFZlZvNXUkb35+
Q/99acwmOHosZLsE+Jz7TrSkmwBsKO/YVst4TzIRjgjXjGNao/oSAG0ZYApsqrS2IfSmmfzidTkv
ValOV6cfUZW8NQQHnpWqtqxnO51dZhhLswDTjmkvlc5PZ9ZuEFIySPF6fZf7U3tqYvWVCODsXeW2
v7/42S/ciRlwSe4wO5bpDNtfm7hETu1aRaNiqvnFdz1bAf9eDi8EQnwGNh4Mgve/sp9kZK+L2GGq
6JXk2HYaKSFTVS3FFy/JB78pQUnAf3Ci2av/4v2FYjtN6nyyneNo5+ZdptIqppcqsx72G9CDnaca
8QAtqAByB5o6+Y/e8/W2sixxzLXXUY5xttL7nDkJ1Mud42DmA+aHpSppnAPJsTY5B/Z7oavKOi1j
oqmtSJX5RbXx0a8K5QLPDbYxrGpnyyJybiFAuTtHW5umHxw7Qdo5SdP7+B7aZYw+f3/Oz3jrl3U4
e0DV+6uTPKuEyfSYEwdRP4E9S3mQjpte0riEk5Xo9rZJ1Utb4Bb479dcRaj4SlCgs2C8/32hnSWx
2/IgOWKCrV6DrCDR2UpuZFXADlKd8QhOpXj9/KofvaprRA7dGx4t3tX3V+0hJFbVpPO2TNkzbUh9
w7MLZqouk8iQXfvYC1SwsmnGDX7Pr/L2WJPWW/mPCmd9f5iXmS5+rrVBeM7LyPvYQV1hWUezt8QO
wdB4mCaydjO9yt/QxDOQBEJYOJty6OZHzUiquxoNysmrHX8KPb9b1jClOokcYwz2E5SuR7xBHonC
tVdc5C7E4pDSwUXaOuJ78Rhq4FnqXsccxva2i8vnArTrlS7yAGAe6rLKnUp4cCILTaWry7KXbIb6
nM/P2jQPaqPc2Ga63pBXBQs9pAHtPBGPxW9m135to5HvCGTxTW34zs6CbTNrmXfNo61FsTb91Jd+
vqWN3wCJq11FZIFbmyBADY120aTX+RgSZOMDBTS6TGHgCyq5A01lduiBkqo9jFJliNQmUoNgeSQQ
nASyzABy+ZK10DwTdWEWjowJe3C1A2xY0o76ushO1WJSPrYl9rWwbjT3ZUlMokYaY3YuU8U4DO9M
DMdT0pCndPRG+bBUCkQcErUJE46Z0msaivhAYLUkyif3QRTmqUyugwmkUKiGVOT7jhP9vEuCfLk2
rErDSyGLy6VTyt2zr9tJVI5M0nb2KLIfCFq7B47aGGrYg81No1JuY+o5/dM0xRnJulMAuSljUaUe
Yf7yOMHSAVXox6hvTRUTcZ0Pb7kGzzbsM5rKitDn68UBmlRNVXnjFcXchZ1f6b8MVaQ3xeQ0Pzxb
2HdJ3eTZ5Tx65tFpLBbRcQKO39c68Q04jyDV92Ael3JZwoKHKCxIXN/ZrdSfDRPlQ4ZyauQlVeXW
9AbugzkNw5YJg7d14iBAV+239b3iEaEvi3XAibIRP0vITEsIcvs6jXSWXFXfzdlLQWE0+bZ1FnMD
ehm5WmfZLwJdCSNXN75p7H6lQaclMRqZV28kCS1daHeLua9r139Ll8K+9UrPr/ZVPHgPAtAfmM5R
e3X0RbuY8q5okYTkpD0O1LA6T00WZxGf1QRHSXJEFxICl72x7lTmnmSQNLiey7hc4OySELYb0InD
MbSt/Ijvp/7Nc4Vc2tCLG0+ucSlWmRPU1jQFcsxc2a8WGdKw2aDQAjGFasfbM5VoQdt40DfYFSVB
W6nlL9aeSVnNeJJeXqi3Y7ZDDOlDsaS/iYHT6r0fjdaVt9ncTnc2J+vvzI/tt9ovyC4xOm/8pdkx
xK/UrKZyNzo6ZCpbOJuAVyMcJXIiHrL+t1miMt2UBX2xUAq7OhU89y+GKaYDs4PsWouD4i73IQ2G
qnXrndK15hvTVptGrqvdZbmbpKGYG2jHAVopshf6rZaRlENLIN5lImgBCFKHRRRE8l5j0AeAyEBL
JXxqnRtd05c7jsNuHy3DnM2HQbXLhYUAN4uqIS7uhDAyZp24oIORLL6t4KeCHJVLXWyo4nKqRhK/
X1DzAPAirM0UBA+4xWuZ51od+jYjAN+rmJgRQn2Kif8AWgwAzuwGpsStsif7lGQ1GROEEp1Sr/A2
xaylez/L+q21NjggSmasLY5swxrsxh4HankoDLt6M4QOpy9muvo7Ubod4hxc7SAggu/1zPJ21QQ4
EBIHncGQTWt6aZA7HSvOpdiCh9/VUJqRMer5zxyEHQkpWREcqc780PdiF2+X3uzaAJuU6acN0FmY
KfTtrQsLYRVYbme80JWXQt3LmmfGL+XOio38zpdjd8Ah1hHMQ4o9JF7XZoVjDCx3LS9WxBjXTjcp
Wle2h7wikSYZXpwg8fa0tadNDXcMYW/aEZkDH7Pm4WRm3zqHvB77I67e1sYsZhNy0co5f7CFlhwJ
9hJbgLyHpS/Sy7Sc4oPO/hxvgnpMLmKOjSwJmQ08382nMuyAMYTDWGbX2TiaNwEutrtGTflF5sG7
zokM2lZIPkM5JvQw/VRuGo0VDvy/GY0W+VxxPKNXcODFhhrCZA1uJ7PRaO4NhcHNrTeZB+VuQvr+
4IsleIjb2rpr4zinBx7HR11YxQGsG/9Yq/hNS/EMTUGs7x2wnpAaxoqZlNKxOKhu2RtV7/wo5n7N
i0LSsckGvT2y0U5XWir8UDdbfSsye4LpoGffjXL0HplqEZudWTYk8tQ3ryuXiBnaFHwbayR5Ipj5
3yYPDO2+ssF4VoHSgToP4rrUF34mYzJApmfNgT0ZXqDuyMdk1I1T3uTud+zsgXmDyXvyTl7a1b9m
JfT9MLXjWuzpyT09+YD8B4KX58x2DzpEBq3K040Gg44kRcLCQqmb1dasBi0i3cl/mJUayg1vbblF
XoDlD1QapU6MU/63nprLSepA4T2vIfHSXLrvSxlgABmkoUXg6UXUsXo+eZlkAE5svBtsZb/21/gP
OETKJg5+FBmUi4YCWuL1b8xNDCDuNU+w8I38NvamkGvKY18bh8Rf0utlqJARDKXGxJejLtEPOmQ2
NZMMHlLnoy33GFvX/eIeBuSYL3NHyruXZs3DwGzzeQYsAocmiS2DtDMmuENmk70yEnHizZ58W0zK
1jRzvd9t6emR3wTZQ0paHZz7VCy7omuuNFFQV8RO7YeWJ4W5g/IZ3FJmG2M4W0N9XMSAEGNGzCTn
GHwb3rARdvtKz5dqyR9HR5QaXYLEvdNTIYpo0SdEz7WfG5d46qAkMhjKIw1x9J9Mx8xVcEwIfSv/
U3CCCY0sWZ6MumerlaanAbZ1oAimo7dhtwRuNRrx86R3QMsnwjn3qKzB4EKu2WeSYkf2ymjYTZ3l
58xjeTDVYm8XxQjbzxu09WQvwF9v/Okuc5v0yRjjZNs1sU3mlfZEL63tNk5PKJ4zVnmoZCF+BEX7
rfACkiPkYm01TxW/vGLwqNLKJT/hDUpPi9uODNHoLpmL3wzHhaiAnUSoGlwYYpnJkMIWvjFjtN57
kkb8sCkaFAqjqV0ns0VICxIIn/iCnu04kf1WLIL7kHTeA3hnfoepNLoXligjjdxsjCMBzmDcMBFo
asRVAfFYc06MkJZ2xMTpLIGwVTXnfilq8zBD6OXD1UOPCiWwdtBwBcZR03aqDWxKr9iKLi27o115
2okZfB8VpWP/knDPD0rE5FM4tHisGSXlgHo+nGCObhkIEC6izyY9b3LPjktGSDWs8+pke2m95qr4
YCGrLqLIXDhvu0T3LE1fnfi02gz+Reu2ZuZCc1wacUdU3X05DD9Lv40f+lncViR4P6PDRdGNpbKk
kZ3V+V7SytuhZFna7Ur63RlOX98yTX1s516+pYWy8F+RAYk6qrQpZWUKnB71SbZdpLSvgWNBn4S8
MUQ15m4EqX4yETTCYDRCIoZqJy9yBuZt7yKiSpR1RZWfs5tmT0JZxZGAqK0+ySthNQBs07rCV839
Nwe3uGHNZ/vD7L+39C5B4qQ9Ji1T9j5Bwm88WEhUQnOW+YZsgIL9P/vB1OxgmzhXaEvcuxaOFXME
KIynJsrj/hLzVhXNLel3HL6Ha8LLeICVPtzOtvWgTDOivrK39ZAcAHs8MWa55bnL98mUAYdljCsb
j1Ow9Tq2DpHQXnXHe3+nChv+Tmb9Nmz5zTO0Hz4F1AYZi7gEvMLPAsgKKrv9DDYzCLuq7O+pbFLk
vG6M/xcM1k1sptWmdtwMhR7u1yL3870RlA0LYf0n1uS00YPFjchZJOwCC4BFls0Q6/W+jadXzXL/
cJANwiEgYFRrjiWLFYEXS7m1mvQKhtdETFgbas3w7EhrIiBG/SgLH3SqtG7tKSjgLCN8Ay6XLN2x
0qoO85QyMNcvLDI+JPjR2gMMIGZxyLdGsmbgVeoNgu0jhdEDpdxtNyQDFHx8XsSwHiaRX7iL942C
7IJyoaUuMN19jC00cmtNi4zWcq4Ub+yO8Kn8Zqb9T5JAKkLRWO2maOdrNybhTQ0ObNv02u/UA6FL
lDFm+WDr5Zuz1CbvjswiH/BhpGgyhnrhp2x+rRkhTfimZ14REe1isSa4h9w1XtqRlr1o9zKbeD0C
frLOo0J3lFoOIhvZwgr3lcydH0uafwcv14dGiQcYGMCt1Eo9nFQuDwSPocO056t8nIJN39aQ/KGz
8SsVIcAMXFQjdVfWwREjuuVZj+frWoGDSB0qi9FOH7AwQuIj7iB0pVGfOsS6kd4Z+m5BoRRqfuOC
2AdmPdr6bkAnevL1qb8wamgRlcAdTQDVRZLbfxrbP02ofC+GrF1T7VA/akNin4omaH4i0Y0fHJET
M+mWxYHeWLBVSfW91urfFdnOK+s1ua19j/hh8E1etQpaBg/xcy4xXetxcIvw8dnwyVhICJAw6z9G
IHeOznMo4uA4okPt3CEPUzb002j6N0PH/AlV6WXasKDJIScv0aJuFyWQbxiKchOY2qO/TGyvtWlf
iMo4CSGvyeX+NhjMjki2w/qvs3HH3ly8aDIunvu0KPiR/Cfbgq5KeMFjIpO3wq5+CM+Dj9tzKY6m
d5Wz3EsTCIU5wRitDDNc6u4yGb1mCyMRTr7VOmC3y3YTJLqEVq/zEb2giVwwZRTi9h0Q2/LQKP+e
kVpKzSNeslmL94NY2ptuGXwErk15PSTN1cLki0EBf09avwEk9MSnzBi0fZ9MuNQ7KK190lzOCfQO
+z0Jd/YuZWKySdzCDQd9sTcz6OsugRUmLALZJsN5lb4nIzm0c6jZ9vK9TXzAGGlqbOKWgzCytm2T
LTeyaC7z2bugCI0sEdwN8E9oKxS/Wp5XLJb53p7GnjQBnDpVH+s70xD9DWLl5qYy2OqTsskRaLXT
wePosSOgY7ix3LZ6Gmz48Tm8uOM69vmFutTcqKCPE+DrQbnFb3UkTTInua1KvvcVBStwOdLBhv1S
Dc02qLPbvGnJCurzXyTZGC9W4/ebbiCwUGjtfKAJtZeF8dJU2U+OWsPRSNSWRJljYc5kzhDCQODI
GPaDcaea9cdL0ru2opxNc0Zcmi3KvSutH3k23GlDbxEfXdxnel390oruVyu5pX2awGkY2jzqQctD
poGwQD/vbo7rLZyDJ61byrDV8n1b8mBqAP21xuYfkm8TjsBOLAODCQdidbu0B2ENM0JSY4IQMSxs
kZwb3JLYM9ygAJ2pTdCBn9q024PceXYH98bRhlti+CLPo0KgX/OnblSehbbMjEM2Tc9MDS+MimQO
SMwXvUvMTKquPV9ywTn+2ebWyat4eq15zAkG54XUkuxxLvPbSXT5Np3mBNWeGkLoUHtZj1SOo9zn
zMRjRUUvjfR55HnXWX42iQVMvhTaySQ6N0Ks8dD42i16ZvDqRBW4DTl0TfWIArnZaDwjdY3eYC7M
Y9sFr742RUqfAspg53sTF7fMOvZV2+49Vz2XWXxScrpi7fopJyOiQD+hoTj1OaFrnnwhzWki01A/
zH4c2f5yP/lg7p1ObWwCbUgiJ3UpQRmVSO+iktVzYUkSi4qAlk92MWHHy1LtzUQBdW0rsceokO36
Lr/yxmRvOO3JNps/tLTITiwLeZ164tJMlz96Bp5SsyiZ57i9Ni2SdwToeNE8GmWFrMo20z2DuDzy
MtQ76frc9uh7Ww3pdI/QHn11cYFK9WU0AaQi/cVfnX2nY7wvUh8jbrVtEwfAV8ERVdr29yb1dCKL
kyss2Vdul7BvVu19z9MUJkG5izN6d/DPI0T4F2VG22UKjLWT0+wCL/kJ654K0pmtKPBHIhdo0VgI
qkckqGGeB5GJ0TVKZXmfDKxCblZepoaSdEWD68brD/bEHc/E0XQGjhrVazX4d6KMr0h8fF4wEUd2
39zONC8LLb4ouvS2i90rfZlOnvSfcRY+dqK8XmL6O870NM4kmfZ6vndHmjvEHbw0bnvCy/7SdPA/
bMBDfKvmIsiWX8vsnHJlSl6x4sdgpXdI03bAY+qwbcAH+N0zAqa1OXCUhkus6Gj/NJJkN8u4Pw1D
edeZ1nNM+wCGbh4CF9yXOrZmJpMhlpEjDbkffcvpP0313+zBj65RXKVjS6vTwh3tkEVEYfY8Vv2B
le6nIMoGCAmpxhrBzCyoZEJ1pIZKl0G4j4GH7oi1CTTnl9nVjzi/tsjDnlLOAX4eIzn2hRnWccua
kopgI5xW0rWyy0sSbw5JS+SdFV8Q7aAhdFY3JGh9j/WquWA7Jre2iC/jqiWNozhQ6FPGSNZsL4g3
+GufSAm7XjIQxF0wy+e4ofaPfYoB0AHbSUwe2xAVQxIXGxiY8YXBIYstIBkuWrPBEq0R54aNmT2y
vERGq0Lw3nKLpPuUzMMrrm4UgEQoVAt4cy3lPcKwt/MGYoemJNvPXnHpTNVjNsuj2S7itsnndK8S
f6el7s2QmeTLqWAXSB4TQx/UrrfpNARau/MT/cWlGHL5VHu3DY6LO9ylXcDpKDPmXTVar4NWj9Fq
w8HJkFFowbnfSLPjXrX9AHgnycGv9dX9RACVE1RlZLdq2qXSfrZJYCBhlocJieRl7OnEhIw6Rwh9
Sjf4JXDvjsmljggdc4pLbi/hQu7/KDuP3ciRtF1fEQGaoNsmmd7Jq6QNoZKq6F2QDJqrP0/O6rS6
0IV/M0A3epQuGBHfa93mF7iMGaSVfaQo9SiVWteOue+I2w3rYZnuMrwXP6Rra1tA2jZYpKbWmRZT
56BHm5E2jxXrz9pmcq7u1KLdx1G9vCfSm8MltYtdbBOWxSw7atbKogDs2kS1oBIBL4/H1flRG630
Tk0+oJ6DU2W1KJ2Gi4RswVWil/amysr6rDTprGPDXJ4yQXtySSzQ2pnFHHiE6Txbt3Lc2aEWAfDX
pIalMWjEnIefTZLTRiF64CqfQDkDd5ToooeY7UufkvRuMXjO2s4DnDAR9Zy7eIifEEFTyEcyJEPb
PQ1UZ466iVLEdMOkccGh5KwdUVdbnUVM2/SwXjAwhLaO5nzJXHA3YNkwtRq1zboIb535BQrYcjpT
E4+46UZlFgkhKFPzdMPkArQ2MeGCxBw1aUX2UYFxP5rclS2ig4j6I2M23U+Nfl/gU1oTwHysJ+NN
ddF93kRgq2O+M+gIobMbdb8RQWBQ4LuaG+1ChEAd2pLKMru5d6b8mpkLZWDCY5u+3YYa/Qz8AsEg
mE0koP78YVTZq2bRM1dk5h2e0msPzBHarXHAR3KCvqTn0xvfmgYsjI6t80x/0rbEJBQUIvmRSdp/
M4vEvno+6SCZK0qgFGvb/FFqzqUW/cZqowtE5yGS9kO7jCeZDjv2hlskj91tcernRwqzBd9ITVS8
wtETiMFbgimlpHOMqUYVhZopVfEooUqMn24hHyVFmEYmAbdlXoVQx6HGiCtL7YmL8u/Z7J+rUeGd
cDOu7VWLIcq62vGysed87eXDVpcjTXUFmQZTRAxEhtVzvjCjvtfAleAwUXtPkHceGPTylY31UAJq
h0tb+ufYG7ZQpycBohLq0qNlTZ/Ih7T4sA1Hs5lGaytvH2Wtr2faS+kAUvtCc0AlaveCleTXXLoX
yksA59VxwLACfD23h2koBZSPox3jsWI247JjhVJS+DXUZbPphV6flkLHwoWilgfceR9Uqf8YjIZ9
Obash7RXcHUNae1TSk+lJOcVrXM0vXLfWtapPvCXiGE6zxJ9l9vTij7MghLRTkfmCPAaJg0/HJY2
i87h5NHNGCvLuo+DaYo/AZTY21UybXVnfGhzyV06MzLQ7viViAJ2v0W7cOonwVjIdEVTgE3/V3dv
gSMB1yzZdjY5K1YSFeB1GsbuOR5ul2RJc5MCCOV3BtjGYEK8ycBVIemJi3KBNMIoicTWnFhcQ1OE
+TKpu9FUGteLWmx0qjvfFkkzIEnMrBMh462zOPa6MAr9YFMksUFpmv3o0ZidC80vDkPKEq0EAEpL
8BhXs8lY+QPRYBYMxrlmGn4027YNCq7l9NkzwJLASX9uN7TUJxdxtpZFR6IfNyxqc35nnMWtS3nc
7BZ6mOI5WVM8yG9bcFBpboGiT2WUcBHfzFDokGKc5+9QEVDhVF3nK7/p7J3u0S6LzYlxqiVx354h
6mh3ZvNuqseUMJp11OUux6L2QhGFvJR1kj4N9aQ9OoNMn4juxFuG3G7T6iMUmlYnAWn13GwGQMfA
tLG4VY7DcA0bvhZUdDH9UjYazVy2LFlodxkdfz9ilXc7FdvZw+iDLQ9pbW1JWlZhXLlvvd8RhZmB
jBEk5oRx37mkzLnDxZ5cm/ZNMydBHbCIXhnWiat/UrmebHLZWIfW0XuQaljr2aleTHM2wTyGekPS
MqhpsljRBtqZgLa+y1cLprFQ0TVJBUKXqbOIdHeNU8NcNaVlbSeDfTuOzDJI877cJrP2q+Uatbfp
Bg9Hxwb7T53sLkEmSJFC/NYjrb+WsNwrA64KvKOCUnOtM5j4sNX06IdjactmVGqngGvg2LQnicYq
pM4QewEyiZeOAtIq1KI+PWVOT7CuVnGNGY+1QbJWkXlhK5xNr9lYq8pyPYtu3QuUxcaYwOLL/uqW
zrbsqotR8acdWF0ny9bmUK0LdufNmC5t4FkSNCP1F3pL68PYlDGKQ3VccrMibTE96XQ6r9yxCS0K
tkPKqOWq7yzacJWKQwqsWJKjxfWnh0txpuEHrAW1843/c1lU2Er7c3GSl9ysp7XrqLPuZCcZ0VyO
DfHk1+NX2lkSI910nI2cTL5EJ1TQSokuKOM9p0weCIjlVSIAxtrkhrQUdD9GZ9uu91pbI9/OADq1
CVJkdnqawsQxavpizY5xT5ToUdoVK9oGaO/VhpGAdTPfFk/DXb0zsn0uuo6QvGTi3i/khszDlE19
ugfTbD/NRd2lemyv0z6CEJT9L4qc1pSPhHgZvvS22XZ+t9OTdJP03P/9RZzrsWGALB8SsprBHhI9
MOjioSfnPe2LB64XjzTjIjRo2EUlhU/WwnvTi2JNC8EYDKM8Mdm5P8QYuewxjstWwt02dYueAnZ3
WslRaPvcyQ4k909hXDf3hlveFX0VCrd5qhpAv8jfod8+FwLGNtHby4AwbCWaao+xgYZXey10tdWF
nwQ1M0awuLLGOl7+SA3rS8/HvcZ4jwtnvqUrYHXRvbPVgU531Hu7InsB0thHeUo+rlPfwTkaxJ21
78aEQZC6BpSOh0WXPwnmExs5uO6KTW1rxcxJRVdZUOA10oPE0zdNW7grOg6XoDSXdcbCP8dcLdZC
ROlqcDT61jt5LLz6lc5UtXYFA8mNn6jKhmwXbTvzNvuqo/u56DZZPzy0mnJWnJH3lIS+4Hh6tIvs
AW3VXZuVv7UJSCaStBV2Keh+3p8yj1uan9b8oC5VlYLyn6ASnAVJVX2ouN1XZuXtbOygVuRKimeM
Yk3N/bslrQ9UPqzJvKVSUlX6CmtnvMpHc9+25UlVBaQsPfW0RTOUdl6/L3FL00tbB+VIkrQkW54D
J+9WMa7KBauyu4wcU9bY7zrFPOrY00vPnhOPHkk1jLs3a/MJS/rBSLqnxsieMNcGhPPvYx5Bo/U3
TZcL/iNYJf7rjSXFmZG2RlpTrdVE6SRNl/jJ9fLglfWHdIxTbhWnWS7mIaYaMIwM0tiVd5mM5D6l
JYzb7qZQFvM9JBGxq+lqZsgNTKehKrO4dhn/wK3xlzI1YCjFeDARTutRC23V8lCDKiFYWy/z7fux
rWuaptcS/J/di8Cb2N5pXvVRFsWRWQDsQI3bQTZnH8qO3uzoHvzoo23VtaK3sZ25pGjTExDXTxqw
Pty5vLa3CTDPkl1iUMsMqwsz5j8vo9qblXnwKvfA1vrRzNatbd2leLK6RpVj3DRHSzh48Ws8aAAi
1JNnlnXESoigyTNDIsY+i6h7RS3PxQpQI0653pNldk743OPE7rRIE1asn/Sgr/sfEtle7Q2/8xh6
vBhkfZndOVqPtgFj7NKZV9KI65ftfWKjVEmktl6MfJvH9H44o7wzUbec5rq5+n1cXl0lX9vc5aFz
kAT447BPIFh8zbuzFuax2UGdEUdHHRGDGY+/9FRRXpePZz+3N7KZdq5T7sjJ1YM5de4Ts98j3GX1
+cmL2UoKwcYFyCyx13jb8nDoveVQ2eoDegtsgarCVBk//KRWjBYkY7Y9FJPZRfMTz4i9yT3tQcYD
V++5XPFQwfBZw2dTx5vxtqgbREj2XD37nf9O6XW7JlWftJTObKlKSJzN7DJGO13zrDvDb71rXro0
30QNu6BVuWfCC1+S2H116wzFhgOsP5NNBzeRMB3zxfPlMR5bx7blSMTLeJ2XGFi/rd4I2PUDJfIH
NBl3ZqR/+e58Iaz2LN0mDoTrvWgCd7O1sHdWGsIWe2yRlkTPut3z6/beI1WcamVSX8H69v0fPmjq
xWUYgKP3ubNnT3bjnLypvfUtyDTwc9RcKWRe38+/OlueEEr+ah2TTtmufEm9cetjPDJXtq22Q10d
9Tbmt0ShY2zzwfhw7PrdybgXdR6CBQmKunKEFcYI4VeRGQ3Uvc0X0Y97WjvjwJpqskTm16E1PgRT
NE4e9Be5ziicGu95aYSNQzkleM2bpXggKHj0aQdjO861olprepaELdUDq0QBunLoHBHHHwzR7Y0F
3KYrmn1Xt19WHN+5FTyj1IbdlFOjPQm/XOcTzYoCWL5Qt/vAkgHzcQSijHaB6MRBb5NN2mtsdua0
gtZ9TGcbW277Jqj19Yhj2Ca1MA7zhHSI7rRhhUqzC2C/6VOc3BQenEvFXI8fml9fmPrejXr4NLX4
B01gVBH7Xhpohmw2bQsL62S0rmMOoZqyei8ShD8pMhl/GJnZBHq0rC93pUc5uj2CYg9mu7Uj++BI
FmqNoZmrxPSaFol9rrtly4EvaRDlfzw5nAFnXorB/u346uDkc1DG5e/eQBs455kRcHUM28zb+8lC
aSMjY9Xbb0NarMFJjENhTR82TMWaTsUdYqIzDxHwWJo89PQbrWJr2DMnnePE+fLm9GXyyeKLRotC
de2jX8Y+LGjOREm5i2qIEMZSSrGdaefryVp0Kd63qNvUnEOLlxwKd7bDco4HLtWc5gAwJ6cA/lZx
9s50cURCtNfc6lxl8xLSDqytHGAVfZifJhQQ9DpiM6UYOXV8ZBkJSRL6YNGYajgGaF+ehU07Piw6
Zy6zSLoFZt8w139y3Ox8I6mCsgV0iaX7Ggt4aMuZzrIRT4URz6vMpsEeuP6hYQc+IBPhsIDMpKUS
fKEUjEUajDFwiH42E7e6Wpl+P3eq23GV2okiexzJNC86az7o7B37qZ23nPe/m5iHRqbWemmbdsOJ
c8VLj3jAnw6RY74SNPXG+XvLpqfvdLaIhq4vKi0eKlkUEFSxTwK6vfKV97hYRXqo84qniZNU1/Vx
nXLLCwxuelmeP5BK+5szcu01xYueLsaKepkPKg+2WlWNQdskflhP4zHjz6x6DruRbIqQY/onjUlN
MChkRDNkioDYDZZmeYeOL9cOVpoHZ4LwTZfyQk4EGIAqf9epikKDnxzZmQ/o4iWhznjPjP4AhgLg
NiB+Mygi7Tl6AFhT8LTptZW0bReiukWX8aZn5np0rGJzY87pgEcOpE93o5Pea1mEQooCdysrt3Gp
o9uQ0GCafK0ayaYZRZcevcJKB4RZKVv9bhqdYMmU2AvrbjGTs8gGI0zLytySVe+sjRnG0Y7eysmt
d3qFtMR180uOVnElMvs3BZ4P5Nc5h2FMBHpgh+Oug7kzkY3xePKZKDcP5tY8ka66N2R8nJfk3fQG
m/2IOl2vteiiLcbnKHI7koxMdWonlDQRO52FTRqJ3VSF6IXAcCMwJOFPaFG9gCqAPsi9bNc0/sQu
4pjAL35Iz/Z6XOx5S+jHfDBIgwxIuz/6rf6QzvCJOZt6NaS7ePZeeeQONnGc3CidO7PpPvGrXFph
7Di6/J072eHUIA0Zp+6S3VqO05jNRK/drUsrXADRR8SnuGbWQN4/FyUtZ/3I/KZIAcgfHKqwqbiX
7kDJtbLfzCiLVnTQIC+s0y6g1BXEZhYkANpk1U0VGEBXgxVorHlrSLa4EsAAKf02J3kwiMgxBlpW
U2PLnTWM55y33QxXKolb4PDCPyeEw9yb7XJPg58WUHm4Rc9/R9ntNhM30WjpfDZIWXc5evJVMibP
/pIMQQEAlLboYRPnqVLWus+tZG8R5kY6YrfvK4IWEjF/LlHCtOWGRVa+u0CeqyweHhIBhWGi0Ri7
4cAtriCcR6xbF67KN0DmDP6yONXt8Di0+WFOtV2fatfKMK5yGbkUqS9zKZ01we1MhNY7fX9cgCPy
O7gVcmhzzxk2xaih/ilAhgY2pr6a7iAX7osBHcHgEgVxazmueGMNt9+AWeFilg6tkM18qGvjtzTM
i0QeH3pjsjXM/N3vx0uloAdYI+2qZnmn5NAgP/F3SQ5YlULRWBPxMZblMyXcCEO2jvZMWD7dt7IZ
jjituEA4ZoHm2rxqszatlDVsYwviEBfYxilNK+S6sVVe8hHp2dkgS4UQ/Rx1ov8lPfDEekRpAV27
TZicggao7ZkIrTnoW3PbA0MMpQEvu8Q/SdY8VaIdA8fvkaxF7pYxeqPTFL7q0Sijyz+htbbX6L34
N9WEpFKeiLEfP2KSl3dThtJJi4SxnzFeBqLDBja6vyvZXHO9PVOQuRts/VAS1AKtLt7Msco301g3
m84yCuQ9FWhl1zZXizpruP7mHV5xHZXefWMbNHBJ6zHnpDubk/Yb4duj6Xf3Rp6exoyq2KpojAdt
Ku+8sX9B9MkKJB0B4dXEdjfrH7Ul75RVZWswgMPoRNu5MYhN4lt0ujk7NlbyjA5QreJYFWtlliNM
PibUxktPU83DAilLO4Uf/ypFQXlBoQuUx9T0Fr0EshjpRG4XbjRxIX+5ihiJpV+YuiKR/uwje9hE
dlvvCmmeSgAkBHJITcq5CrhkBsg/7uxmwkTmLmtNE9uOkBy/bWuuFbbDvsnBWllceZq43gISk6A7
tm/0rUML9KCXmo6KcEatDWueb40IHQhq6VOP9T1o8+4G4Phjuk69JBh6/wl1vL8ychyYMSlOK+U0
S5AZpbHLMyZvn2BqiXZmNWreUy3SD7OvN23G/6VW6tmuUT1EpWvf7kAp+g4SCsyihlv1xHW0jItO
ChmKAz28wXUsFRLBJvfQ9fQcMg2t+RbGIMa3hhaBfExXL6+0ZS2rwRwfzBbpzTiRS1D0xtZNuKna
ZjXcdCXPeac/VB0z5UJ8SCBIdl9BIlEhkiC90CxMtPkUkJXB312aX1OaP6hK+0XncI1UBzeCB/u5
IWBj3VjG7wYFTJ6Mb6Pe/xxl8Yz1iyAiNFxLTC7YbPykT4LxzvQ/UefFGBeqXaJ6qrP5Yo1mflfl
YqE6rfwNpd0kAPsuzDm6xEMb8bMqxt5VZDRviyC32kzrr9T2nqhS+QELw+KDTVQDV+dkYiu39fnd
ioq9slLQvqT5MGsfAqkZ4q8FVcPKnkjNVhbG8Ln9oNl9j5T/TaTtV2rZh8Gvz53p7EgVO3qx+cBg
YW4XILTbOYm1HGsXsVbPiDcYeiLrWZBPz7V01E9Rn2xj3zuM7LZMafUev/WDZUVh3+tqNfuAkp6q
P6M5/2nxnZa1QFqkxo2j6Q/e4Owwke0VNDw93eAXrXR3hp+h6tPCboBVQlL5lXV+T996RtQiF1uC
VZqQXo2faV5SYp955anAp7LqRA5DatW3FMqWLcVj3o20UkGhodXQpFGgrKUUU7XNJY0YJ7F8bXw1
MamU0bUg7HS16MyXGgqFGVFZoBro5ab4GgHelqh+xPWPOMPrrrhW6dGO39K2PvQ+txr43/2CVPRK
Nuwr6E+gUSu4aaZsCKYeeQbVG2UQqe6oD2prLAbQipxQrU23qh5rx0Idg8iXYVaZH33kHKTmXX2m
85Uzu7uZTXxlaujwM3pHdCNqgk4YxDW37VE2xH2YiKENsPkwa7JDd4Mec4ngyDbtsyCUfVW4CCmo
K/loIBhFUp4tWztz9572mQAOBtzYVjOMwCBiDg9jJtUWoHVAociGRlRiemAyHD/NdBq3kZnHT70f
q0DaeYaG3HyQ3XQZ00lysYxuterIFXKSchtj3yow46WX+XnS5HgnpeHnlJvzucignA8TiT1BW5Tu
pnH8LkB3H0G64pZhXejNVyYFsWlG2QZulJif5PS756ItywdgeFRKZfxYAEPsmGok/LYpt2RaxiGB
+8k+sv1sK2UyPfikb5zQpPV+OHaAmJheM1gLgrjleqotfR2LluFeH9jMFyTpmV7jjoKHy8JEgnIR
W+TtbVeOz+CiSahi03p1VZQdCrtGlCmR6iWm2b4lS1Lux6FX+y5llGjNrg/qoaI/pojso6HGbOFF
VI1ss6xbNNldfiTOYbIDmu7yT0luDgKoGJKzyeqPJZflZlYWbi/Zd1uizttPgoN08H1jMEWQWhF8
r5vc5QV2wNTsRYA1JTsWLbptBiwHLxlpGXS3Zzaqx+SGnRmM31BR7rrl8rLpo0mc29n+6VfkmHik
Ox+KKkdwTg7oBe0+OFnnvHui6jeLH1mEchodglKLnH/XFn0gSjrkglrZ0242rJ+2X4mD1o7lUR/b
nnXVUTQ1irFkVrz5FLq6r7aSPDNaUngbkeXUJ6AAd90Ac+8BJSVX9URBFyJrBEKcHgsImbXgPKSm
c4x3QEflNqMbgtJDzYK4WTp8HV3b33lIFrhLU6pEWr14yHG1bPLcjgNGww5IXd3YmiH9cpYWscOo
tJ7TI2FrsiHZwligzwN+Eg/j0nXHdlrkfZVaXkB7p83irOOLtkDk5FESgxxRpb5yiwJRiV2gA67r
/kLk03Jx1fQ1ZXpxcq3au6ksuPMlxQLraANrmkLejXY8XkWuTcw7UVmtwMhvLuSYAUtLUVH/j7A6
NBFj4y23a6CbfjG8gw4mGuLvqtkN1fRTKxpAiBx0U/gY0SoxkHcwLou7MQnsfFN2hhJ8qBBNax40
sE6J4i8td+SzBQm5SYb80SVLEppULKelaaPHmc9AFWjK0/vfNtI/2HMJp4Dpdm4VG8Qs/9NGqksr
LZoy8fcWZspfsPZcG9uoOpWjePvvV/oezOJiGLVAXzzbNRyTJpRvRuTGQWPR1ZW3z/DV852KOPnR
xS2ipcJVtf1Oznt7P7ja+IVMwoN47WBGKmJiHvs8bhiXZ58qsv9+U99CG/73nkwdqzsZFYKogm8f
v9KY8Oxu8Pb064C/0o513/QGXYwq6ziwcZfUf8tsMG6O538YZ8kIplfSJ0CQOCjze1CErAjDydn+
DuaMcsCCxd6jUXjS/bk/RmX9e+gJFjdvTz/XjEPUpD0uHq//i2v5X650IEz2EhNT9i3L+7vVP9Vy
01YDhwawZCS3hPpV/TExk/qMpPwm2yCY9KOb/ZgBanajv7z6v753Xt01bwWUnutQpfPdM+1xoSJW
MD7YZsJ4HxsB7Rf1qWhRA+WEkez+jz/z7cMSp2AZqItMIhL+ucoHE7mDxK91sHQrA4hOkh/FgggP
1AUF3iqZuvT9v1/x3/ZoXvKWdeQYPFu68z1eIJKytuJKpoemaJ2QUktmdpt2aiu1tdBVolnD8y51
dnAaTvMhh9j573fwp6+YT0oGquAKYX9vR+qIDFlEhqOPoUfD9g8L3+O8JdqTOEQQhaj+W/LSHxa2
7Qo8cyxwx7D/95X8f5kyN1Gj22eutjfNanRCUs/aea0KT3tHCmye2nLQ6NnQRhxQdaUVNShzWWlr
DLE0rRjSSf8SvPCvhIfbIqOq6FbQ7RNW/y0MgCir1hzMIT7ACaDAve3WQFK6mdp/eaE//tgQjbrj
gEsbrv3tlYhCBZNyfb7rm6cR6YQXveG5nOpVPJjFPumhbDcW1/vfKurmHHltgSe0mfSs+r9uaLfP
bLsk7cBKkDZl/XOll2SO6eDZfGbpRxvyRMYdXY1vRpYWoTFxJ//LKvvDNuLoFnUltk1POOks/3w9
GYsuM7MkOehTxGnq20SUroh5TiRSPE2/jmwCm0WP42fOXzn+5Yv/wxrn2XJ155Y9Qwf7t08rLUBW
T4ETJF71uye6D4kABt65q3ATWwjG/vuR+tPWjf2PpYRSg4wJ71uUh6HpZYQFKD74lTlcc5ow8HlW
1nwhshUXYanMoL2BPhVOkqAlhgDVwAzvPHbl397Kv+IXXNcxySvnenRbWua3HRQHL/eCyY4PYy1n
YMxcJm9VV9ZPqLvwFfW2cU8lxHSv6mmpQgSGsHS1bWvZX36CP619DjKSKFgHBKm43/ZWrzftjmyz
+ODqWN/irihxYkf6Had9uh20oT5oftbDW+YIOOCfV4Uh/5oyeVtm385Ux4IlBrPmUSfw/J/LsM/q
3p6nPj6YE/FDfhYlLy44eMBnj/9SsPKnFU9uDMwccVLs8N9eqo3Q2PYNhuikQoLT9TP9ojBkKC1c
tckLKiwxXx9Nchbv/nv1/ekz4nEgxYrAVipevn3R2Wx5tTnBoKuk1FE0NL0tDhx6jc6hMpR5+N8v
x+Xnf2GN375WurAIjyE7hkuL/T3MEYwoMZzU3+OiG4ewNdxiS90qGic/z4C+kwG1nc6Qsr3F14SD
Nus/cHyZmDkFg3tkYgXDQhq0ilyPejSMXTfgnNG9HJNYIdLnOoOAc+3S2DqQDZeYo+ykUk8+9tAx
B3/p2/uuKriOLPDbEHydQN+toeFHvg9p2BRD/cWknePKwL/RxRp8q9KsddQS6QMs0mxs6Lk3xYNy
RVLWWAFkezOESSnKmxwnFVtKNtW7gCLTAs3E14etLx0fq9GILk2l9WBfWDE+FD24F5yYPPBDNqZI
TKMGc16DtWretHWXHOdGJOe0RYskVdSfs3QwdgMjxsHrPYFINu7q+ya9mYNnqQEUpwB/HcknBHgU
T5T2/MqSKD+m0TQHOi6CdKWhBjwKCoQoAIuo+Utx1lQ9eGOhgS3wj9XGxcaxSVs92fi9mV/Iu6jW
eJ/oKkebMxBKCbmZur8suLD9rYfuM/eXkeyNXIYY16JVPwE+VwoxjNZO3hdjqKAdzLXvuS5YH22m
5jOcqXPfuXazLjQd0CtNMIwnXf1l+qLRdpmn27vC1NTjEGn45J16+ux0V+3JuQW0aBdZ/xZtp111
szaegGdnDDqldyJJo3+EsEW9UHjAR0X/ixnADYcYsxgXQAX45PjbqMZgUtHCe6pG0z6K2XJPymzQ
A0+lLEFSGnI9e4BArND5xp6Q3Pols7Yi+IY0bmr/UuRQoaqG6TGq4uZaaKV1IRGD9H0RLQEZOZS7
JLVRbaN0WA5dOYgnpRvDqzbd1G+kFdwtRZFsqJ8ZmHiRGkww/IfKH57Q98R74Y4ImJCktWGFnJQY
8DHakDWY3QOE2OEw5XhhpsULIeRYNB2yRqJlpo1VRdndLZ5Ze8wbTECBnJz2ipnfWNdSFhAWYxS6
UcZo7Ldg6qnvPCQ+1Bb2wnJepVIUewq3kSE7Jaeem2TPBgzf3dyxA7ncANAnKwiM2Kgxc1jwJLaR
pi9zV1ZfNmxp4ExouWusUdvSSOKALEy5amZ7osRZ3gzdRuxuE7Db5wr27Tl2gbftKMkvMV/vHWpI
dNoqRjlrkuBZ6ZMqOfWrJRhbzBF+hH1eVj4q4SgDLhux51QUs3yQEA9156JZMsZS3y8VTZJZ6Wur
0u18PXCncazPrSDVZcrsVxoqcMmMHuWOGthRV96hzkWDRwXnqtBMbxd5483tQDwQgdrNjrIXxspb
m7NTdHGY1fYjvsL3XAdSrOHtASYWb2M39YYkp8fGvI33LY4cRM/RWpWaOmHbjneSNr5wmc048JbK
O9jk4bNZGX1FboLy33vqBi6plfV6SPPS8OB7jMp4ZxJrLzLK+2a30p5TbvmfuVXTKFENlfU0YQFG
dUdkwaVEAcnynXXK5w144zU6abLBJl+4gWPcUCe/Xgi5AN8ciiD2qEkmP0L28cbrE2xKKnfiYsXX
RbhMraVfY9V050zMH+WsDXtd2kBBGV8aUIxcl4PfnJPSgTateTfGnZ7N7aPnT9V4rjFQUpKHn0P/
WqbWr3YaeLx1JhHcRlOoNIImsv0QM5dWvBEkKmtyX+Krj830alM2gJ6wT+YP0bh+gI6UKADREu7c
Oz6wXCwQtGdd6+DgFhpWaIUQ0uoT/RwXHDTrahxtCHIfkXo2SUwNZux++kkzPA3ca7hVUaAxisb+
1UvV3SN8AzDx2pr3W8BxeDQ1bRYgrZXkXLxLZGE/1a7TbABRp8fUNNpN7zfDmvKY+qD8m/pGt9oP
acwVueqiokoEbPazGIHmh54HmhbCYt9ApKbkOikUvly+HBTitLRtuwqhYDzT27JyHOpmzX5WKARc
uItbmNrJI3YIl5FnuFdHowJtVYqhfsvy3tmPWtUdlHTkgSBgCyuUyncerSwoNs3+KWkEd5TMQEwp
ILg+cfK2cJgxebBZg98C8zzwvQmXd8Xj2D1Hg3bxQNsxOZJ1BMVhZPCJutRw2/SF/1MbNQQekD4U
KXDxhpz13Kudl/57GTfWoUpQKiQ5T1+WxyhOtFbDEDdSXMKkRk187hdnr6/ys43Eedcgtn/NtHR8
MSYPfeCkDRFwPdbn5hZGWOPeFctLhvFi39T2sHY66KUoNqu7hfPrSXqcOdgXtaOsXfeQTN70jKgj
2k0zTtxusG8Yg5ryXQbY5m1qAuhGkELJvy4mzTspP0nvvWzQtrakwtvQDEimIRr2sNjJLoNm4EiI
66cm8eywq2psxbbk/klV32vqdxqN2QzXphOlhyRir5huHtJ1aQucfGOUEdZUEpFk5sSAr6LBSAtG
NRKJGz/3Q9n16f/j6My221S2KPpFjEEV/ask1FiSeye2Xxix49A3BRQFfP2ZOs/33CSSoGo3a831
4IjFesoG3JdogcflD9sJHLEVvyXCSQC371lwS8v0TIMMuklR+ifMPgMEiZtoLauONVjfX1aWL9T/
NYkgXcVrMNlXYdL0gnRKPoD/ohVuuwmNuqp2Mm0TngbjnypyCbd8GWTXJu0rwanWQ1FJH3vX4hzh
Qtm/M8b/mK+W4ZpXVfs8jKB1QyJXnkfbk78710JF1tSY+iZe007j2ndsejJRj8iiCUzfC1ZYz2s6
p89pVX2nplwfHIY1zyFm0HhYDMYZdypfvK7r35dVLNcZfsOuL5X3AidlPbiwXrg+S/ur9dlh5k7e
YdvT45FYAedkAVxbdkkZoGx1lHPTkjRyD8rH2uoh8nEL/a8FLsKrp5NwYznZ7V0y0VkvC3p+k4bb
uZ3yawfC4bXU1b+oQVCEiDY6WpOHbinFDrOGfvBK3+ltYa+OsSxLtMtdBjweEtpBAVd6rG3CzyuE
h7FSS48ALa+3pW0GMBxN/ROxx4znmjhG1/Pd/eiM3kEi6v6TUNqABEctrfl3o9xL2VutXvub6JPy
XpXKReft9fNdOBi4S7lHgWegITxkt12mklw4itouniLHPzut/ClLCLA4ym7QJs+D9S6J6LF78dkG
i0PxZrNhKfNAFbtSIcwLBHNyEa4OGlfbPrpObz10hJIg/2kMDjcM4WXg7igW/c9gfLWcnxD/YjdV
QA7VoHbY8nFkDivqyoYIBWZq3HoTe2tCqHayrBAk54oxjIGV8Tz5gg1FWkd7L9VomoA34Hevhzhx
lXdJwinApxQE31MRVFe7Jzit7mX6mE5JsisXr0d5ODf2ya612pVtX16M5Qdb4jyL+3ac+/3sD7jN
WaCx3HaD/sflbqSYWJrmEU3v+r06Pui/kcc7nKv27FnM6dYSmTfMqhD9ilT5h4ATcqnQz/zRjmB3
6TXqCyoOEu/U+IveAQMIOZLbaPI2xA/nv8CloeZfes/nHwl3ezlK7sgL3QAXrIuD0N5oFKpbEjek
z3E6p9eBdWe1KUWYx34paSU7r/wowmp9lzioUIAUNtCTGq4NGm+4BTN/lwVKaQ+MjP0SzCnvGLWs
BBdyyliyy7G+euAQYv4XbjCsKJ9p7UKVhWlzqvyGoCv2JhcRFPIhWCznyDPuHpfGcz+sfOQflZb+
x9KrZdiPucofGd9UL36S6IewX724taQD1rjvrwrh553SYjyH1sxxppk7v5Wp1d0XeIa+HCw9eNsG
1R5UZQV4HQ0mcKVnxEhZMD01ukOZnc98Bruf4cI1oLQQ0pmhf1wd5KUFdO8r5k1pb7H7ms8FaBAh
p743vYZNoWKKenub47l7TFlb0JlA5mD3QVaR1TWP3Ti0r3nvWAd2y/KD2AFQlYgYZgRCCX46RhtX
zRb9stLEb30l3T9Z2g/fvjONvyvUIGhDXcuchoAlajWX/acT5TPJU14nJR+DA55wYQfJywKFiXqx
10isOxUXBvPbzEOMzJwEUghpzWU1XfBTQV999pCmPftZYPZ9UOW/66mddtL1TcbuTiIfKAql9/1U
e1fRBuZJQHTAqygjzhhsHuIXxDwRO8wYX2+zZQ4eP+pZjnNC+9va7ccdGJ/2T1Nm015nhJAPXjGc
/XYtniydepc0lM2TzcLruMBF/cp0ypZNBnjhiJDlNUcmbHH42NCXqBTQkHKxYCpS0bHpAx4IotYO
UPIQIOS1ecjCpDllhdbVTmXpjElTIKLKBdmSFC4TwW4pS84AlwYeE4EVcT0aMPXLloKvehz1WLBb
NaKst1m0cstXlSz+raG7yI1VL+s3uOXyBDJWej2kjIHmtBp58IXKwrvQI6Y7C/BSpovBhgH5KQff
UaKQCpLpoXWyjugJktdSGxqe5SuMH7YPOUfKDkXOivosZYpxGUmP4vyoZazYtWLQnQkrqFgrw4mR
f8tMzliPZf9Nqlp9XpiDvGY5afTaz8YdHv5xP3YV94dXFwifIhfeBvdE7Sx/NZl2HkIjdmei9u0v
IZf5MR0ise9u1mgmx8nxhkCjCx3rmRXqnPZbfvPou8tz373NErAkuCHl1cr+s1qafV8hALMroEUD
MqROBrhsAdloux63iWocDlxbqp/cNOnZGxoWnAMxIO8oMpoDh6x75jPAg3IC67iuLFWTrF2+VqRK
154x89ZNdH03hBnPsOW5cZ9gc0lGbCVz5nwzDekPqkmxjVNjgelb/F0g22KX3AYb8KnMdljDp5nG
/GDWsDnDA1f7NmqcNzFZXwLo0ZMsFR6e2i5/WT3Z4lO1iu+VOI1tiaLskPJht8LN9Cat8+x3kWbB
D90k6oUxGs6pP/B8omLBJ/u/yhSZb46hqM556RXm3glamIHc+Q4oBKjaGIAVQSeE9WxKfwkT9Z+k
/ejn1PK7q6p8wqUbpOsgSKrxDbcprNoZ/8JPCNj7Yk2W95TbFsgEjU/TiRRC1IX1IpW5q7HNIVVC
kTILOkgMI96EBdy9OWsF8J5dZUqNFyaoipgNQRA70dqxpXfMN8fvgpdHyfMqV/e1YeO7Z1+NnXte
BvnEBpT/0PX7+7bR7c6hVdmxFdcxisvl0mLxAcCpVc/hLfN3O0P9x1SYUPCEvj+pxS/ULuWmlQi7
HPzfG6zn7xVc0Lj3GTqw6P8AK/KCqxOT8zBcXCpZNs3md8joCQymK7e+LsUO9rW/m4n82feIPjZL
UTzS3nG1lOKzkhogaIo+ydX2XVi298PaPKFN+K61x5iGiOmlTzZhL55laB6Mjf+J0qbbrmqGhZXC
63C19HZZCFEhQFQVWzzYddKFCPkHgqwpSaRBzorO+eosUUNVNjXxzXxIsydIifAYCaiCk7h2LORw
en3Ib5itqAg/Q8q9Yxf1ESbxvj9Ea7W3m/WlaqGoS9yzNIIBZ9LaI64IXxyh3vLC+UV+vUA7nCdb
yN/BjgPzmBThBxqQf1mXgL+88ZRLorMgOzWvkGqfsBD/uHbiID3W565Pj908f3Yklm1JoAF5nxYY
xVLvbexdADgVGdy5jSPUrNmw90L/O8mBy1TW9E1y/H3nlNVmGrGLJJXE+4z4mJcTGacp3yMfKQ1h
8JCwCrzOuBZ4B3WmCV7rPpa2eqPQ3UWt4g/A5LoNwvA0o6JKs+SSh/Y/PwV5m9X57RyGR9QuxFM3
KYmMAiqFEsIcTFb8LXNMYb1ZfZSSwbip/eKBmDmUo5Xt70rtkfCGuGdTQtzZBN0Sbr2qOanadnfW
PH1NQ3pVPs5kOCDhMR84q4JJlUhrHair+dBeojl6D0ILyYIibaRvyT3fBNrrvyD9LkcdtuKd5VT3
MyVh8xXVnT6CL0ZUGTSj62xZdU5vbeC2t/y5krikyAWUR1fyBJRWPMAjaOPEVO0BiM9wDqW5SUWr
HhGR9p3zmq/OQ19AdNoMVTiiXPX9u1CH9g6Ca/Izi3raTslqX7ysoL/tmqB6ZLsp8IpGAstrAaIH
MX3st978O1qUOTdrtDbQsfLhFbfleOxozC6ZhiTkTZV+may8nLbrXI2ovdxk67Bj9zfMegkftVDT
3K3sBj/9ypnO82K57zz4And9QFioEIU4GcwxePWUdWwQkx9MN/ZIQfm5bhl4camU/zrpebnPawBe
ipyuez1x8RV2ViKpq0kSRVDzpNM8oyR3omewCzCiDPttu84odXVnf3hjxgU7TeJXHSaghSAquH/T
Al3pYFn9Llx0dgpBDGzFGt6xVDE7vNQWBZZ4ohD6ysfyio7m2CYB+Dsx0FYkAGr1B5wGmCBYeDdN
43yoDFKXVUdwo0LxjHqeYUvmFRvHuP8CK/yZ3MK/uB4jJ8+Vejsu+qPw0ZFXIRwzrEwbMBm4Djlv
t3VrMEGg7XZ6hmfd6L6lGTH2Rdr8Xuaq3K5+WJ2cpPyYp2XG9SvEda3FspEBdpQkK8Te5TtaNJrb
BimTjdP2EIQTeLDax13Q1A9JWNFujN1HMAZ/0YPW+864b7iAnvqachT+rR/mA67G5DgF6xGVxskb
Ffu/gnACvJ9NaZ5BOVCJ4bSzBGzgtmhepmEFqDe+jLnzYI9Vjwkpv45udDVT+jT7yN+c1n+sOfQw
0zXTLkKgZXMiY11VKdpq5GZooif9t6zUuxg6psWW8mlR+9dajh/Ert6HQ5btl/DmLUNPscvKPoix
KwpCcG8eoxFzHDZ1+bzKSlCkqR+F7WKrHM/Ap7KfV8TIB9drf8meqha09z4LKrnPeJcx6HQO1Yld
2smV/jO4t1rLvYS0Fh+E7SaPulfubu2jYONGGkK2Vn4cAUdmZBOSJZSMr26dYTl2VA09FOz6XDfP
icS14bUTyDQ72nPbfI5j8rutaN0UFuHN1KYPVNCPchH1hrDLQwVsdFcmdIM5AByINwz5hl6HfBUD
/QSZJ/PfPMARmkV2+EbrBmJyze0TuxcyT7txfm39pT2PrYZpFI3eC2Mrca0Wg7cnG5fEY7IddC/U
UYxJ8DHsmWCleySU5AhHChuPXhiRzHmysb3hG/PxD6IssUHV0RNbLsRhlQtUEQ56PKdQCG4lEZKE
5bcMm+hUz+g8JCHopM80AwJiTOfwMRsq9jXlqVzo92kIN8FU3xtvgsCprLOX19TMN+6q418rnz/Q
aiH1eV5ZHcgH7O48Jd/xQBFvYzt6394g6F5JPRfkTPzHsbH3wjfsh0x4Xb1hoEFto+3oYjcYiro+
ibp7Gdb1pxnbz8qbD6MVJM9y0HWsUcKfywahZPm/tRDR8X5KtM1QqXqQjNbYoZlnZNDjlqVselY+
8CuBVaKQ9JVsY/8wQUzfor5p9k04DFjpZ7ZEc8Zgl239ekyt5qMxvXOeqmW+4f1+yFMAkYVrh7iy
VOwwK94mGVgGiGkDN0bayCb1e70v+Xm3nmteSjKDd4PxSogstt6lfmDeFHudN8jo496zuvQwjlN9
cz+wlUNftK2YiMW4nmA5cxg8MYYKIH9LJjStOi5D8okfMT3nxn9dxj7drRm0TOVj5k4o9J6ROmuc
/IPzUU3Sg/eF90HCQx0Wj5By0HIkMTNkF9aa7wQUwBStyjYMK3VGXgYAPyVpNzevwrPY/E3NQ1bx
kfyswHTZiZ8Q0NKhk0t4CPnUp7Wv0pjhIOfh6P+dBglP0dj46cNBsUBzqteIlSlnWp3BdJ6j1zUN
/s2D+pED011gSGYj5IwG2c8/S6+29qMUy13PmhrWe372zZRg2yIBfPaRylB/D0cyc/V+MLOKaf/X
bYQyeMd1F8ZISNQ2T0Bmj37rY29n1eoPeX3q9O1IzPUmQHGNDN5Dt81B/9jfZkyirXC3ZqA0K9c9
RKXiYQR5i9SS7U/ThO9NWn0QUoV7u1YWhUnGwC7lz6kgNG+4snRMg5XvRp/FVdi3Xjx6MooDQqDZ
ldK56X4+8NEdviZJfEAQDIdyGZM9rFAdTyNIycZetngTxNs6AEGZOx1taOHsM5rvDIfC0FYxJg+b
785jLTQTPcfOZjgORdv+tdqe9jyvwZngbq6tUB3ZkPSnqiv9w8LgK66zujpOPYQpkJ/W1jf5hXVr
fczD9m+kA8O4i7QB379VtP7K5DstpnggMInd15IzaXDmo+dQkbo9itKssgnOHPW1DTHozr697Q18
0jRcBky52B1yq3u2Ck4mLIZdf6xFUW2boGVfVDQZrqOxP/mudWN0Dn4abnD7wZ4QPmqg1CyPgV9i
RnVkxt8EBrxc6IqzyLz6PPqIQKsfnG/V1kMQdtPsVkcBICwuyrr4F3l1c5c7dXbswDXtshTlqY+H
bjcI+nrUizZnoJjv0tlb7g0WGy3lvE9vj7s2fbnLyLqqaB1viNxp8fewwsdjAYHrIgbJsM7GOTmV
9B2asMS7HOb+k1lCfV6HSl5t4hzfagIPiJhAzZo7zHfc8gbbh9uiNtrKir3QQ3/Kl2aJ3dYZHxun
oga3weZjggEWqyDEaNN+C7ViJxzaVr0xSOwwLCKiBea8wl2XLK7h4oK9W1kw76bOw6MoGa02Evsi
w7A1di2LkZ3CbtaEoYX+gKKsE4ZAdMQ2/ziDq49lLoloF1X/AK+5PaEUmZnNdeMBs21+orNuTqkq
nLd8cd2PqnIZQ5OQcOhsNkUb3Nfs3LDi8BJAWmNcwPURSIhYyqp2jARQVIczhiU/KWNF2hdbA9L8
EIz7D2xweZ66KTlNvPQ72ELZNvK5j9uQhwTvzXzyQyK4iqUpYAEgsNyAEedGBn7IPMBEfxZvYX2d
tfUpAea0AYAMl4tsum1uE7hdGSZjISuqp4w2bofbbMIMxoNckEGCFySFOiamRwZ7+ISmeYhz0BqQ
peEdu1XiArhyscj2aNdHWygQ55Papal9P/U9A99FaxNLoEiMyDC6K4pt4gac9mltpgR9us/koRdp
tHEsczuLWRCcKgaSR/qhDCQXLwj3ZLTLRr/HNUNpnoo843j102tvZctGhXN5zgje2Bnd9/djBzAv
hUpF51PYX4xXsu1Kxhjni1vvMmfFHc2le4impX5e2ewirF7yOBilvhvLZb7TeC/PeZGpo8lIj0Vt
WJxJmXAF0vwg2IqOW4abdt4S256yBwcENGFOjwetl5OLh/Ror2nFlqd0N3a29Ljis54Gv8MyP8MY
geMxVHGVY6nYapwMjx6yjRcYAf2+c4sIh66mRDSjPbKqslFR+D6KGGfQ2cVk4CKdwQwYCIqi2Hlr
/8a10f2Cq9qcPOVpnGXr+rhUXv+7zzK1l5yP98060ZBqpb7nUrsHzGfWezEgk4AT35y7GtO4JDX6
WfaYEGwffqlPe06mh3pMo9qDPbDUSwz7Xp2xc/q/PS9Jn5IZyjMXlkSVgNzkM2hDaopyYS2hp1s/
7zo1uAnTP8jVt38jr6vjQAJGk4UfnJjhiye6lJJGIVT5VwsvbtdBOTmqJSuuLYrqfelBqVJLqe/p
qoMzPQQsgNlVjFF8lvQPiqHRZ3ELvugal1YOH9GuZqtB1AqlIGZut/5dWpo4APe2sKrCUl48GLob
TQbJHeiB9aF3veGfk9n+c21hf6fzzsP70ZLJLy8pAeYOOvCwC0QerbcOE9C2YT39sZMumijWsGSN
+aDuPDk7nxUC9G3uMnyfWnt9bCxRvfp6tcHk5dlRuViAa2HpB8ce8d+sCL02DeaUesPXWJ964NtY
WuQNKEIYzWbxQNKOHSY3g6QU53U93UPhMxiCihSf2VD88ohruJsHsV4mSBQ/g28VTDPZ/hHySFEG
z8ay0C4A8pWXXlnjg8088jQmwnoIQWigQW/8r35wlgcnJD8Yh69T4IPGrdLO2fzkNLesgKbB0MOb
E9e28K+1NvJZN773gjYBdFI+jOxf9XqveCfvLHbyO4bw48lfOaxM5xL8lVQ3zDtm/4+mwx9CHBEN
LmA7PcFPKpo7iwLsV0Mm3l0jA/vFHiziQhA7wcRxJGO5fjwwCxYvahKsdeZc9XSprf8BnDPbh2Yy
z/20Gn5ThAvQPolhLImKZLRY5X8iVg8X1XnjWdDHWrOhwLVGeWCn2sEYDmvGEIX3LGFB/Xa4Ed+o
Q6offszuWKPQfyIXiUwB9lyM3kcsMZdASvdxiYLxjmOsfkGsktNq6tIFej9m7Q7yqNrzw2POJj5n
AB4wZS8Nc6mYrCqgG2On4QLwGCcnDpTpyDAneBIUGd9WMjUXKhYSdYJOcghkDLdljvZUVFX/MSz2
DXJa529qCfIY1WUZV61bPnFFUTQHjd++hE1Ho4R8d3xul3A9a+BrfypHLl841BCKB+j+G+KH7vLS
taCZuMVx6qLiPAGk3QfFDYDVesGPXdbm2uWefbDKQTz3XL2Y13XO7lLC8dS2CvHa+yQbyz57bBjw
nBFYOFj58wK+rG/CrxQH8R2HYElcxW2X2dtO9TyHDaKmJHGo4PLos+MIPS9QOa/O7ItN14v1T1m6
TpymHb+7SIoXXSjzi4SL4ZdBz/zgyLTA7j+GDWybxf4qtQX/ZFRZG3c2UKF0GMZ3Ear00AbID5ZF
fxXdYN6JBiUY1RQw+FRXOr+cceS61qiJEuYqGaf6kJx74Q1MzWqSsm0ssgCY3IHTokcIC3And3de
NqPBLX1hw6+c0mvXq/Z7RTDkMUDLIxzsqUP+tWuAOqOP6w+DNtGdmOHmbVx+qZ2Vpozscl/OR6Io
QG/h+9oKMnl2COaqe1Ke2t/Eq0HljSb5NkKQizOKtndNDOdrm+TLnwZlyMcyIZMzc+U/r+sM6s40
8m+7In5kTCIqKlPZXCKntp4kspR3H5Xs3TyiWgEd43HuBIn1mEzyBsCHfWuEMx2dwBEnxlv2MZpU
cz+xjTmKoVDXIorSbZKM0alnQ/hZk2D21LWF/mOpJImT0bHvVmq3XSPpTuslAZO2OsvOpp096sDO
LyGzOC58mnZdj/19Ps7itCZuxGnY63Mus/RPDSFp15nBUG119V4HXXgOKFb3OHnSS8g1sevDEt+k
FE4V0zXSZ/udN91VhKzvB1LoruFEMCLlfhgdi3Tw4sAufaD/1vqoQtk9+oHbXwM3qR7hSabngO0N
BWFFjh2bSRIo28o52PyC+zpcmowOIp0wMSihDgP19ilU7vJsr/7/8NeG1Y3PdOTRG8rybq5qtiQc
DM8j0j02Ns5oDjP4Rjg8kPTiqGoyxvzR/DJ0eC2zoZyuo6jHHZw9AREoAPjVRqb/jDKD/TgcetZD
QRsgKWlsjjQZiuVSrRZ4aZYvJNTkySExaf8I2ieER2MxIR9d9RgE5n0WuXkUDQE4ft0wKZus8Jdd
u/I3wjj/kjZ+fXbCDJNqnjTLV5L76sznxQ7JoAyqjRtavDBN+NJOqLj8wsdqO1GHHLK+MedEaPOn
VfN4r2e7fetIo3lBzbDe5VPJmj9KarmzraU/UCb4XBeY38oOxQcCqvTiBkwAXNMHpJsQv8PtWLBE
9mwniusukSdrsJC6VeEcW55B/GIRtkZ3kLfDNqkc78vNCmibUdg9EyHd3NGxIs/Mpsbdpxjv0Bq1
UcJafWxBj6Qon5jRMAkQrO3o0uYdVFEmIUSoPN1e1reZVJQr8ZTmiKRsJKYcMNa9Gaz1nCiZXld0
mbgKexhE3pqk30x0bHaXTuf+u1kftiEJqkVsWgrxeC6AZJDCbl3a2r2N5kvSTDZpWXd/ChaWjENr
6zJrRPJ+0ZQ/URgO59yyQWbi5DsUXgqnIZ8UmzjGqFs3FyF446WwjjA5p2M/Zv7jII3LocPlQMCH
rBEn97eUrHLuCEca6u9oHos/fmoz+ZdD6/1THiJ5LNDI5Lekg1BilIYQ2zCf2+c1aJzz4C7zhSgU
sI3Dqp+CwiM2QzMyGe+x3IYfAfjDXbdwaTNMxgFckjJ4GuHn72G/L+XOlrp6c7EGgDisSX7JFWOH
Oejlu/RsD1iEVd1lKuLpVmplGgB6pv6b6EwVDG+N/l32ScVISyPgZCaXTXejH2D/7UqiGrf1NGfi
Ojg22YKUoOkC+TJN9WkYuhyOFzCBc8JeOblIFAl/A9N1nAUkKowb+6ZH2w51BX1KY9rOYWM30XAn
cl6Vs+nI3/lK5LIgw3JLHqhdCTM32Cs2PtnjujjzbViSNXFADtr63BACQSyQHJFFIzDu131XDMur
8afZ3VUo9ZigdiN5ByH5HE7sLjivtk2P8R9/9RrqXe7SJaHBDVR6Su2Q7XdTBOPIMpbgPvaJdMKA
Oxj4chOklvPmemP95Q5lAynaiybnugQqgMybVsYBt45c6sK7SjAcwrrkdeZlcI+jHAgZKNecbCNN
CvbMgnFc0iubfkQGLAduPGM6dNhK6I6Yn9V+0p8LFayfhnNvuBiHeehNhoFmJ9PGmEvbdXYCVsbq
5phdGb1UoCPJL7229WMnwF4wXaN1PNBdKlTJ+VrAmSUCdDyybB2rDaVrJt66yYYpW2MzrY6Aqpvu
zL7Zw/iMtbg+47NhVegzWF55+TB3xMxR9LBlFmTM2S2l22z7vivCs4lQnO6HrpjYfII4r44FjNvk
YTBhyJSktkFssnZVgqifqizuEI4KukaczEmMSd12YiupiTZGLi8gwzka+U2nkVNg/x3KNG7KqlFv
NuOF5wS5I+E9wvSsJCgh7iE/5f0/e8kCsUXM6KDSWxRKyLg0oo+23dRyD5FMxcpSWCUGhaTwffif
68rSiH1ub99ZrVwBd6ey+kHhSWriIvJFIKrTxHipZmAusiRDDrYhCopl62dO9lnnPlqyHHKQd6Ry
KqK4Uh6SfxuhDQarhn10rOHbRcT2eA6InKLimgN+gXx1XSpGeJUpBrGHN1p/9GmPaCBBylmCIsuL
rn0LpwngIHMOaZkbv007/CtEmihK24rGLqAWZALIIRe8Y7hW70NlBvbiEn347WbqBPvdgelvQiTa
pUmN/KW72o3ilWCOYFsXY50dckY3A/vTJrCPPSPi6XaHUhznTI84cNth+Wek1Rec55WxEWiPn6Xk
cAEe11ZE0wi/VU+2Rmwft6FbiHvJjt+dT/NtLWq2MiCoFEeGj04GWY7yRlg/YAMKtwHNTkoftIo6
m5t2S2sKVxLucysPwYyrZoM3MOwwdWPfT3pJVmPVRdHInTH2fHXwWEQcRR2qby8pGLZHsNtWsuj6
8hzBHMj22p+d5sWs0F+ORNaUIZueRPvnDDGr3hFu1DE6p2V2EZZRR5UEKrmGHDJU5cMAKcq3Uj3F
pojKZN8sLUjzbDDW8i77lTzwcG5CZHQyJB0ThX7O0snm6wt+tWvDbJjsVuJzGtQsCfFEA9Ck1euC
5O+KFQrtc52gibAHXdlxRMHn3CGjgy7BvJ+uIEJQwYRVrYE51ytM/n4LDARONvE0XMg5PpYkDXn3
RdPF7Ctp3TEnuBGCNSVYmVlCdn/tcmWCAQJl4+btGp3MVLTWyUN7uL7NzFFhrM9d38aG/0v2PK6i
F6cQRoHZoJrJ/X2xJtY7Pvr5H9+ZVO9BIW2kuQ50wZpTsfN8NtbT6jyhd+uy33WTDcN19YvMjyWQ
iIK/KsOTL0jSrs/go6eAbtIeXH7AlqnyT+kv47Kdgj4DYdk60/oxejhXgYoPfEIssC3BvrCNuIsY
HLF4LlBFHTJ/EubbWc0Q0e/T0pIHOka4Iu6grJvpYtllPqHjSNgD2kkhdtK2+vKOgGsKgK1omGt+
Lfx8r9FM+XNSmWmjG6L2Fk1QJU74l8wAjjqKPfszmtrgzS4IGiKv2uQ37kSyNIdx0M0fdOleARQO
HBydu4CDWbLqcu+E6Sz2NCW9bKz4eonyq1wPXJ41WqRGjKQiPlJcsZEob56ZrWWFYoLz7CvPQhcE
uvdnaTNgT2b2DJBpFIrqMjNLEWwzHQajQc8wGXGNV8ujI2snOJv8xt22TRqZO595e3MwxPI85IGV
9fj3i3XlTkZHiZ2ooeBuW9Qxe+WY2UeQcXOyEEo3gRskRvBvt/oTsiaTa3e/lpH4RzJCPl5WK2B4
THUzq4+O9CYP0mTXMsxzjfuFRo2wS3RBBZnwHCcd5LbBw9VHxJNs3upKuNMuBBRm31s5TJEjOrko
u8Bwhi/rlAmOhUoEpX6BV+VbL0xSOWB7gAlfeU/lzaIiaYsn5j0IYseQdQ+QE0WggDMSYEgZuuAU
cobBvVd9NH+npDeD1oxMI5hWAfMC5eVge79BvXDPHyJ/Gqo7rE+z3nnaXZa48G8dS0rcer7NMquZ
7iUqVfgUjIxK0EcWqB3HkaZ6IiJ38NHHO+238SJJigqcfTsumGAhuFVsW7YTiWaSp3T2g2ukJiJt
jbMmqJVVH4TIWUsBEhPjWLj3A0uzLilZCt7yZ2SOXbLU+oR0kjKGhRFOi9iIql13tWbcAMuEq6iv
6shGHodgEep+ZJfsBbQoCANxJ4CK+XoTnCC3pToiGIWpEgvyPCbRYczPJM6XqGOaaCkfM+Ely9MQ
SR7NZoXv2XR5/9W3TSC3CMFplXqEoc52qnMy8swItu3Dqdps2DnN1MykagkSNVGSDPN2imzRxa1X
LPOnNaBL3oGkZPM41KWr9rbOOwr/FnzIpmonInNYmXb/MlZPvzTRfmbXDqFfY9bs/XBXBs48xRBo
UXW1tYcXhNEpxymbars8zeiuJyi8CwLDyFq98m/FCNP68Ye0yL/Y1PYF/ykjGvMEe5U2fmE22mcU
gEO+XicVoFXnxRmcp8rLGZlH4CP7TY/W9j+OzmO5cWwJol+ECHizJRxBT4qizAYhqSV47/H1czi7
92ImeqQmcXErK/Nk5uX9Gv+askwaIBm7MPPLfEFnYwGrsosZq6n97puohUGShRHrDQKmlv0MC9RB
OtAFsjPGsLwr5iR9dFERGlsKCurQE/+3wU6WYL3pA1BsJ+UKQyAL2/h3Cmcq5iwt+/lI8IciCLrE
efb1lpuQT9NBVPABlCHLASqyn2aCYgr3czcASF5rUQhfmZ+MOkiyUHzHY97Ln4tiWZbL7J8Z21Xq
CmEnhCXLDPyc4kuelyxnIqG7U82QB0ZoTC+dKirfU6EZ/3gldy+mquPvqItkgJ5LjiCYwWAc1rbD
jFomS8vDx0ISYmehS+9D1uWPIU7m2YF1t9abqoueyWJVi/7CFT/3Rrcabn9yuU7bNgdxDARtvMh5
Wj5SpjJPYTIvXOY7Pq+F4i1+jOSFIqCM+vQO9hWv4JxkxLLwol2mNsS3LUWaU2V9CNhrUrAyl/MM
JNdgAYm1F98y5tpCYGsyzK0KXo/mnZxmJC6zlAITynX5Yj03DlBm/YR5CmPLE50amvoxo/gGrXNF
7+LnLoXQsaxl/awKiz9O15roUo0poKEoinQaAM2BEsw0zN+Qz00Io1WJN2S1ZFQJUVL7nYaNe/Up
HRD/KaoVPXrTmP9VLd6rHYZ65SwBjfLMWO64qy31wldVFR4pDXh+0zfiTm+gRdohI2jnMPAKkUeI
NGyDol0tXxhUnCBzPgiXVcvrGy6+3EEmF1nYqpLulhXOjNUS8LiJ/ILerA6tl0uTFCDfZ7tCy9t/
WWhVYM8nwetMtf7if9ksXdlXeCkkLpXOVPKvZ5n7AJrWfp2PmjG4KoaR56q3Xa59rlMxS0JW+MJm
vVlKGF7xgyN8G+mHAgtWfNZI0VEfzTVXPsTjvBOX4xhVJ+rpt13GPtpKX9Yo8RIeM7nt3jVsc5r1
0IfabyWwWXH/BJnuu4Rq85ASBoK2oPs1NQsQwp6cQC+ZGapZc7W9p+vZR9ZnhxpGcJ2f5wQfRkcZ
slTZFiwgNgnvqXZR6YSLEkyWehOwwgHQVBYblr+/4KR3WRR/mEP+kunWIw0zrzfnoJneW4VbXra4
EHTPrEFf0nD0onZ9rHl25avvJhmV7FDrScXl7hwabyP+prbGcr1e8hxjf005codoOzZbfe5fhlhg
XU27j/BrWlQVk5zg+LJl5FJhsTB0AMNIOmIM3Vln+MpqotBxuJMb9dZb84PE8bfCrRn79YxjT3IX
/bPEajtW8aWfvzKuL7CaN337D+SbBWh8Iynw4Skx4lIEdz+z65TmJaEBLfQK4nZjCMeKbtREYkCf
KtrMnoW20zqS8dWDxSpuJR6IzdRPtrj2fOQy/umqcFrsMCiGGzYvmyEybOzxB4bnlKs0FWW4gsvZ
o96hUC9PJleXngh0ODiyqOJNmD2MjaF8VcD4pdi0p4SHZr0q47sE716BIydOOcWKCGwaqlu+5bD3
dSi2ZEdxZbumUX1basz/hWSoU/wAqatSPDV8YImwGmdlENcPyFciCQ1QI3YSvejQ4RIuk8BbxRwD
GZ2r0+TlyxZEo9MXwkWeKALrTDIxihJYz7+Hp1dyZA/dDiS9y2zF64bzH8/TZLyI8bs2RJsZj2VS
qe9zq+2S0tiXsXgp1elWW+eZvjt5V83/JpLbisjWZcUJJjuhGJCVHhtuA7ukG4kKE/Ygl8XHvQyk
9yNU834zZyepTmHkrihQxpZZeRgO9FGQLA2jz5I/h287ZcUr4q3pVDScIkVw+PWEhPmUon1PJ+J3
zNuss5613vUfzeUryoJCtLdkFV96jeVHySG7LwB9cYkp8lXHnie00Ke+hPBD0f02PMd0JvDPNS6v
eAuWM8vt3HrJIwy4mK/pQQdQSf8xcoLo1qGzskaZ93Xus/5ZlaBhjVZ8r7KdCgehuag6uHj47K4M
aC7fS1SKJZDdeMtEN94WknKurCNuLz38XTGCGRSyIMx+VJIf0m2VPqrlodWXZX6sqz1kzPonngFL
2nDy6nTIat6sbcnl44p5y+tzlT9Y2LTdoexs4mFu8klAvmuwH9l8Bom6bzjvNfXPNC4JFR2VCIWY
1W9Sk08/aqXAuOeyiSOJnLnjQt6lq10aeoHRxiT4SgtDjsfJp2hbIHUo7GA3u+Q00KpalgkGhB+C
M2K9W89q6S9XAI8UHVA5CJ4RaK1FsQQszMXiPB09Jph2o/albQrJp3bsiv4fO9ONIOF9SIweW8It
jli8UFKPDTo75nW8qxt+U8vSLiWX0qiiOZx/GWyoQ3n8LW6NgM5Vd5bacxFfJawo1Uo2jvoxLnPb
SvlBDEQUmpna6/cEvZzXi6MmpFSXJtxMRHc5g77rWXqLUy5HeXRohX+1obtrcuoyjQwE5E9B90dk
NyNkQdTYSpV7VKLYsQr0ToCo2ETQwJGccx5oqdb8pik9SYz+1Qmtjrh9mT/ZvqcwxFmCxjph+DCI
Z9pBe2lvmD9kNmlCwm0aGi6LRo877m0a64NGB1NHn2hRUoY6SJcesKIe6wEo7we2oOet3Eb3cwbe
qqhArPz4q+9DEjSdPS+9k6xYAyX8HpFPLsftRfRAeQkknkV9RM/C3xyPh54+KmQx4pxvlJVvZpHL
KbBelWsj71VP6gcbzhKE+sEDwOesww8B5UAXf5vpN24vSRHZNZU26xb0D5yFcJF4u/JayP4vB+BL
25LMAIyDF9rwwB7G2XXuYhrOs2qUKYPoZ/L+mkhL0UVZ1nm5M5xD77WEpQZlEi+R4LIyoP6dAzlq
txE+r+bTSoTuT1R6liJ1Gq3asQ7Xsj2VxlrPe2HMse9rDbZbXFCpSucxAc+6CqSoamKXIF6n+LQi
ROWfbloqoGGKPNUn+3eyQAXwcRYCBtVoJIRW00gH6BwDptGIK0dmg0VTIZ6yCD+qjIuLpNUkjbzb
Nbif+Uuiml460EfV8+2O09E2WCVjXUKraaovAIl3ktfbcsIiY63Ga2lNwTPGUzb0X8HChpsgrO7z
IsaNudgw8Yh2sTYSTjP8M1Mxcm41Jp2JBbPC2Be2NJMkMkk8ZZay1U3xkEdi8yNYUHL7UP3XAiHa
dHNyqGTzxjZ1n5bdOdGjx2xat5q7sl1DVyEiRXbLBD1n01RljxMup2gUSQtQGS4Mu3burwKGdU2Q
BAZLcTvRutOJ+nuf1b2z4uSyDeXpyZkpvYJebFerepgViWlZwf4mKt0n7Z2fGq6sDQTKZlPpUlBg
PuTGLB00s/9uZZ2KMngKwwLxuuAuK486VrIIp6ElK11QWmAtStJ2BERpi4xfARe+a+yNSXW0dmya
zYGEQUbP3TNjF0Y7tL/fgboW3TCPGNrhjk5SDNyRKgmD7l9V0mQ6z9qA/Smff9rcRLZUiBQvpaI6
mAngSYyUCC3Q9TPEgh32B0biOj7RfHfpVMqBY+Wr1gDpSsaJS/62auTtwMJrk9TtJZT6TzEVNs8I
RCUdYl3ZcnX9jKvBYz+KBXn4iaCAKYLhGoP5BuIBL1aJX/+GQvCp0bilzkSqVXVTGhM1vNZ5qJJ3
nmJ7IkMip+AhIF1FxuqoJqUPeHbWcj6jGgLYWvogyi3ehJ9WTvfVEiK+aDfcRPbKS/y5AuyBUjB4
iQiVA9h/uZz3sk50iEZce+FDwILLgK87JsWi6nSB3ntW2x+U8APedXsC+Q2owzXK5aRX4ZcMRnJp
Y9Vh0WVXsvYr8b1k9Vtv0jBgtYOPrHaMOBCXQDfeU0jOYolDXKFaQUbTojYGhmJgEYNpw8JF7XT6
5a+gOq/GFYd95cYZ91ywUxPZuKaq+Vibj1P4TlbMMzPZ1vTZS6f7SEyvMcZdxi+qasjvplMKW9W4
ZFnrheJoVzSSqVi/dFjGuAUiKHQyLM3QY8nvNr1nRLVddj4KHg0WN3P87gjBEt0QqPESyvdI8gw5
s1lMwDvxIjwiGDrK4bjo7zWXOPA44OL3kfVOk7UXR9uCEoyZO+Qo0YxZcHTASi2BKSgfWrhtnlHA
8IK2bD9jVor+Ho4jdQc7leonIT8CIN5VBBuEVr1ATcEmFVjZ4qvT/L6S7gqF9Uy9hMPVU7O4YxXr
S4XOnE5vmtGeBsQB7Is2WTJXJ5Ea0R3Y8lVoDCxjRBKfv2f/IXLzCMv4tujLveebwMBFDp8/pNDu
3QynpMdnrpS+IVRO20i7ygix03E5riFEpPdc/leQkZTYEWYOFqFDiF2q/UyQOZZXoTxFGHyZFk1w
4eQnJjaRQmW5C+ErPTWfWxpnagrOh9ytCXfFw72tD2CSjpZJ5eN0lWFADAy2E83EchBX8LnL6C2V
8QXmytWoql2W1ifG/BFuy9LwuMbHjKq1PmXCyN/ZsBvdg4Lnxfwxhq3V4XWsrN+nCziMz7NEKKab
vFJQKRc1NwY3u24919WzODDcaISoixqjIdaJstjHo7kbpDeFKzQ+LBckhJuJ7AKzU4wlir2YpQ9u
S2vRurXqA/58tq0AmsPYwZWsK0EnXZL+I1pPUdo4DQU7NCqFAaL3ra1zpEXegfi8U7yVMQgQ9kM6
k9wpUlwFjiFLOAfUcRCG303yaiBRUjbST6wR1C9q3jcd/HltxohA44IJ0VZ3oSEN+VVf/03VR7te
y5rhgpf9wDsD++9bmh1kHBfzC7gvIEDOmHpsDsXGj+WX2NhHaJs99+FHiaQcc2hSeX3DvDJLA2qX
0/YuABCzcovSTQlBU2UdHbpir41ulDF8IVYeoJIjBgNscur3yTjyj0yFqnJexf157XZWFrBYi8V9
ipcuOhgkMpL0XKQXykU2TfxPnd/65C99dBPAeKeXKSDFOveudP9Yy/fanineM3UFVyStszgSr112
FVR3nB5FRGTez1YPtPnYk+h08UttnknyyC6Sc63LwbP2Qml3Mw3B6lvBZ7P8lMoRmSNvkBn9MNrS
eTybH9O6qyKCqBCjjjy/ouALMJApBBDxZ7w28oM2rrhjMUiA0JVT3ti+ql3kzF8QEVcbJAGw6UR/
q+Q9Dk2Tl47KqV9/5GZ7QByzayaCcFckX+NqbMSWusKt0X+a2akoHli6KEK3c6D2FJriEJlbEjni
4i7xa1h/ptMv+oNYUaUGu5oDZKRFCJ5z6oy64NdcN+v6Ig6uJO1ioh6dsnpo6Xac/YX45RJ/rn/r
xZ/TQFYfGlfgZJRg/iz89/5K1GYtu1Cx1qhUoGVfEYaOrpy4Upd7axY2s3SUQjdv9yQFuEs+2QYx
Nnncn9OX9Ox+XO3WOsy4Ig2uHcKZwm2l8MmC6tYXnPQNrdzlAOP9U2O8qsajgPts6c9JrdkY5VzC
6UUFSYaQZyLuxeRGLjfvIc8vZ8Ogm+JfV/eeaGS+wZ11iU8YuLBoe8jPDgYIlAJg62+dZfCHXXoa
4jNybVbK62BB952O8bxrmqN4V6e/p6eZgNKHxeQAsIvmE+W1z1e7J2fZsl+QW9HLCWrMRf9aA3tQ
03cj8vKW7tw4crtcdZD0qBU1aC0jwqakzgDpxhhXtyz/pJG/4ZLlyLjNlfqoFHfdWHwBdMgEAVmp
frEG+/KSuiamELMgq5BbDjUfGwR0xtKDrAYGdHNxRlECVSbh9YS+RzLkKxZXViU06XWEUFIKZytk
4Dg5VxK7Rq3wTdDSvMZQmSr6addDUrbetNAp2a3CX8oHLVLqs5YfkWreleSTUNcGx9Xe6gevj1m7
LxPIb2O74CgNudbje+dv2lEWdWtKZZBIfLMr1cnyg4RiRrS8T98E6z0shE0yK9vueVfCbwXy8jcb
CnuYei+el5dFyQm1w5Oi7yFo9c5emERpfnWq5qY3Jicys0sk7zGJcbpggxBfsGIBBSFpGtd2IljO
Yn616j1i6mYXyA+GP5dAHIMSQXVQhLxB9ImCaWorieDsYqKmihF6hAp9bSy8ULrlCY0qec/GFEYr
cR8MOmxieaU38k5tecsVdEuElZdH1rFUfDU+WVLQQwli0cSfdQbRNCOPWZrDLpAkSb4x1W6zCvlG
LHJG850hhxuacEdrGxmNU0TrVTCvkrh+qRgUuvVoWOcwvkUK7JsZ7H0TJN2OjDpX788peS9guFce
CMWVi7gsn6zpVwHIbEbzRhvMzSKwIgvv0vIuoSOsQ7YTm+q1Io+/ztYHxn/c8r+t9hdp04b4Wr2q
fiZYnqrGWwV/epalZzNiUKD+ZCENPTPTNRyeA3ODCv0sSp/dPuEGEdFRenIG6ps8ToQp0UPIj47Y
2Tu8yM1+qr6y4m1Byi3EsyBvI+4iWXWO0HKeiW/wF5t2EHBILUFqhpeah/MZyAxJO4g1FxGc9D11
6GbBODWQCsAJFc6m3+qPDiZ7Q9M0JTBuQqSx47LY/7BmDpTZvEcGpUbWeVRhfmJAf7bo6SGQHRZg
4vIaooRV3DkXbjFw4v0iCZ0GoRhcDL2jiaMM1N1Q3stEYdeiasNSKfkWtdZyNZBP9ay5tYSNVE4K
Q7wbwrdZ9JhPuHyY5CGpbsmFFJzrlcWPLRSXaqH2K7P1UKC0NfNnZQkiROUG+UDodD9ZLr2AZPSR
qvznnjWi8ZvUHqhN8lcdLH0GDlmQ+S/J+wISIOusrTQ/rPlmcnXp+slZsx0jFaUlEUwqaVuxkG1C
hm4yDG0AAGRbGuOxat864oFJgBWZ+AcnFPOC+Bwt0QMHuhlnNmOMkYAzNiUWrTHZamBJKE4k5Y+G
+F3LH5RbWDC8pujTnCjuDjgw2PuSwqd557k1ogH2h70YGftcpwZ45ppvcAWvOuEiSvK24j+T1cOu
SLN3uGL6puy7fW90R7k0rlEbnWpZf40TTUaM6FJSWcRtMO5c57J3DCHxlBhZ3CAVCxLC2HSZciFs
iSnQrJCZmUSGdlHBvzOeGYpMpYQwnuaBWctYf+M+2i5D9EJw7wNfbIMUYrxHz7QJ/gci/Gvoz4sO
zm1SfUErdnOFIioVqq8hnyV668ardovKwtNJs0utztlPeBlZ4mp1jPrioBLiUN8SnXCkVDWsO5tl
Jz0zYWtDUErBXiUQhMvYHjyNaiL0WzLVBLXhsmRoLBsjgfkqiiwYBFlPYWOZZ6rOui2ZLL7++L5d
o20/6U1DladxGuyiV6Xin4SMNkjzPaWK5Tlnh4u4S+fo0tXpVSRfVUEX3gDFKkk4sCQyGd46GQOI
hUNlRPnBxqqy1NevaZpc1RSEB8xGV2sGLAGT5I9tdmlBGHgSirdpMHioinUpcpRl2ayvVEDjhiwU
1kJ6QRaELGUm5w+5wpVTWIjlsmKVQRePjxjdzFXLGeLdiquKUmvkg4rHq805v4e1oYBG6LZRJN+7
DhtIo5ivdPY48WzdEmn6ogXgK2+w80Vheq6y/JGE3A56sbtoDed4qFS7Icy/SxJZ1cK1t5IIU/IE
y5BKe5XZzao/zFT503pIa+nwDQyIJH0i/zX5etZa6t1SyAtV3vxIDK2tgGoBlYu3uPytoR5VVGas
C+uWQpa/I1Qve4mnV/yWnriapDzGtzosTphwflPVUHfjzOGkQ0MKY3W2e5ktcmKo9G9O6W8NvlQk
/IrP+lYn4r+wSi60rQSzbOwg2ZzwADqgFf+B7DnTn417t79yUW8Rl6miNyYkPXxYWNhEFbffaNKf
lO6bMtRA6bCDwsGp29iAwLWBxrQG0R/n9a1urG/1uSDOF3QSFJKi2cYtldPg3l5mKo15z2sItIAs
umHY1ci804pQnRlZbAtzyAxMGo2C0P4kaMnkx9O6X4v6RO8XG8+nh6BPsgBDABAPs3s1Vk6mWMF4
Pmu7BVaYSz0UivhsvqVUwceT6da1cYKLE8iC9cDkF+gCXxSLTUXKVzSSJaKRNMKaSf2etulbR8U4
mm/3kcTzFkLcaZ04tWrpuTPR3vXSxAyWEaRghNYP2iLDwpQp/bP+JDyH40xKFluGm2cdZWq0fWEV
p7vA4i6UpeUfEMHAqC0fc/hfmaqXWh3u+DeY4aP5KlVkx+AhoQDoZBE7Aq5WeQTYzAJTPtPzvrgz
L3Me7nskmy6g1HGjMjvTgyG/Zj04PsCakY0nC0W0m7+STn1ES3kX1PCVvptuR6PmXl3Xj7Bvd2PU
+2Yhe/ozRhyvT8U/9OXE/BxVs96UCzH/FlaMVROW1TRvHNs9oXq3LdIfGImHeMLhxA4tBRNnyfVX
Vc8snFTxr0FVs9MIiU/OcfBpekxpVSQwl8FG2gD7emO5zRjbTQfebw8W1L9pKnwZ5XDrFmhbfWs2
bwKVRFxceTKUqPPWWHovW1o3e7RUM6NySsOLYXd69crPaZeSguifoCsMIblUpbwDFntd9GYfr8Jr
16yv7NAvOO4rJ1xWf56xUZb4KjdRNb/lZXeRjJU7Decz0eDfnoFlY7JwUaI5qCVYcyUUYGYIFAjw
A7STJ8k1SSn0w+wa4Ld4x2ck8nqRb6xKAa50F7L5h2mSXxdZ9/QcZi102dqI9no6fmcdt2sQrCy/
h9d21p2Bywq8YWzHs7iXVDnZGIUQxNBm4fa0jmbw4wuCLYnldq56IL5ctjCKu6ll7eVRCHRd+Efn
2cK/zS/fj/wUC/MEaV7I1ftCmfRNYqI4ITcbrj6qNysdafTOuWJScXhXn2jZkHAKb4X6KhnzVuFF
UyU18w457GWUV1uwxmM3ai+DjAmjHQG+4nlJ7FIV9l2EIbdQqYrS4z15LaIowvca8ZVvZOsyWabs
LWFTO2ka3UnevcPneO+t5n2QeLFMLD0F2sP8uJh2Q4wsk2lbLcoc7B7UaxKZ3PCDOAusRFsV+otc
1G9D/jyZenXXV8sZEz1pAMtXVR7kMOM3MbBp5GF0D1HjWX1ZP+2IB0TOvsyeG85cfxVRchdMY1f2
5lGfQ+6KUm+idvERFqPyWyzjB+8pdG2UShY1vadQSxxFhjvW7beEltFHJZGLIlhYoFaaGOAppd8q
XTZlUu3Npl68VfiB2YTkAChUYgeDGocevCGEG3RlSh7zEAKUSOerzJDeqcZhIGec8uoV6KGA5RS0
QrE1ddCQTYiaB+MjUW3SS7CVRScu611IslBLlJ+56VIvJCT+FA8hGW6ilPl1QI9PoKkqww+ubE+o
4xASSw7yo7ROSVNe9cXiymz8CtWrZhLV5hKdrKFbG4ZHzMBO4DfN+U+IAXhluBQg6IMQ8MRcwF39
hy/YSZLWnzP2JSXPT1SSw9FmFvpHbFUnkgxvFhsVMwK01JjHRKODC7pYwyI5fa0FBbUP85Pfq7C0
lCG66eszTjT4vClpPMTba4iFI3E5jtBYIhYqG+hqWLBuUqwFc9vu25L20J7X5epB7HRgESK1sEGT
77CgeWl+CMY/uGZObymXdFVeFAGRV5e9aNV9Y2hsOG7fhik5RpPvarVgJdhdyoE4FQlcC6Fr5QfW
OZHzCOSQob0qxd9aGZte+UBcv5rTQy4Jea8MJwPHIOos7niv1zuOuQZQQKi4sZm/pZMHgAvk4ILM
zgs6RTnt5o2couezvAb5ZS+IIcsl5VyAftlLJg4KzrGx454SO8bC4lH+k9a/GoQQQjpmmkX/msWT
TjdaObxTdLlZ9dc1BWL5KSieULLxLOrDRCFcivutKSs/1GEu8NincoHcjG9tehkGaU/F0LbjCgDb
2hZEBMikwTDcHaGlIorQFmi0x5HpW6RYV1ITjBUlV8impGMhfssL6CCNYuC4zNevJV8waybnVcUG
HFkPoA/fCcK1OLR7MLYvObVxSdRdR0Xe9fRvmSxexfLU01jYUOC0pGxPe0M9CMR7S1BqaU1DgboF
r6abuiPzTsgpgSb2UdHwVagF+PH5s5g/YzF1UzaTs/4vNLxh4LSLM7/G/D5Qm5cmid3HuZOAvOkq
c9uFyKmqBnIkChIT+3Z9NnqI3oK+x/9J12znDwOnJh9aNRVeMVXOiC2Qd2ZQ84v2UXY1ovgUzhjH
6HlOxvFfT2+HuCosqg3tEuWKo3aqX2nSjvQnVNwrhFXcYVCr6VWcstKvkiEgDeOWIlLDMpmv1Swe
51LFpWieeU6DyExkhsLwip3/qVrZVX5JYFpZeXrpLbo9ER3C9GZiQ2DTguvrl09QZy4a8iPZMork
jFd1udfpS1Z8h+pnSdCgR0aaEHviEj/QlB2qEWGwkI5ZxvMiDV/cPT1G3L04H+PsscC/L1iJb6a8
3oZlu1N04IXNuTUfS36TIY/WxUUcFWeJdAZfSi7Zs2QYEmJT32qVdtVYTDBW5uPRan94nThpbGHI
Uw5J+hPNb+3Q34davFrt8yIZwj57bcdkn0mX3MKwJhrlF1L/GSLrEsdbc9XYzYv4a4VlxzX9BraI
FQnhDCPPHD2sPbIvXHi+SCxr07fIBpK3htso5SdVAgjG8RZzs89cBQ0jvqXUGGcKWuWqM/9mmMJ7
eLWmwBYNZzPhdzhf6CX0/20Tieq3fABZZ3C4uOUi8Urg2yKWL0nxW67DdpxK1BYkR32+rr0MWeAn
nTjS1cnJNTefWx+r8u9o5NcFJ0A9xA65oAjtN45ohpinbR9z2cBVMbKCkcQ3A4kC4+pGqP9SMwmI
64wU7LEBQ7jrXFQVvEgoSsD5Mc/DcaEcMTmQx4J0jENcP8CZw0a7S7QgzTunjHd9/GX1ezAvvJVY
TaF559POTEtXZkXWFg8D4pRsSa6h4p+QUh/mPF3z7D1jrpSk30fMQiqzRciXP4lsXm02jAd3GvAA
lKrdDIlbzPg8avZWOtYMsEnSByt8/qC3VJAZh419Wr2mEOU7S23pa5zeTIPffWQYZQmxhfhyp2Jt
N/ShE5rEkRJRtrN+8ahBp6Uvm44RGBRINFuB0UZNd7Wmekr3smQvKTkxIb/GrPrDL709p+ZV72ov
HX+tUjuIlOSV6qvavpv0Kw/+pG5bZlxoRy7oMwREoj8mPJ5F5y9C/+RJVZLwIYdUZK9hsFo/xAT5
yzSaD0vIHKutaIvSRTfjek6XsrUhJUFjMnyEqhLH3VyAniub4bSaJOq0vgnC6nkMLE6SUdksN/9k
jY2l8TLlf+107GUSesTYASDW3+FSbOKeVUa87xV34Nem9+IHjbgEk/gpY0vJeANaHWW4sHXIL9mz
MeNIxksk7GGskY8IxNzhejJFe9KyWFhBBWuTH5W+3rtZjGu3lHZtUnEyc0U5z+8jfrZ1u87bafqF
K7QpVTeP9nN9Z6BC7O6M7zFzJDYsFFIbJ7aRJtJramvdoVc/x9KP8bktXntlOtrAXdxM6lfXfFOe
C91pHDmGOIZru4g8wu85qGjB77K7Np8gG7IPHO4WkqWmvphKgOd1oTg9sdNwl7bHVkH8vg6TN42B
rn3L885kuzV6tfTVm9hQCV2YiMP5Q8rXU5WeAcGNrG2icp+YpEAjyBQfNW4s9mQkIlooPZbXtymP
9J++OFb5AYp4LXxIprN6EdKDIYCtc8IeZVCSvZKBZdwtdUB9Am8oT1R8ANST6TGfSC3ohgu+IyA7
ORo5G3PhMhBn+sUZVOGwtEgzr/kn3Z0H0ke+PH3V0gm8/2muHWG0FZ7EtL2mxauK58XAobKTGjR6
SFN3nir2uWiHLU/UKwuytp6DSD6i6IbrQeVcGNwiPcPKBJ2QDGfx2R4g2fXyFZJcqM98D22BAVT4
iOWDPn+TUIMaw1JldoknuLL+1zco8xwuKJSt5tfw55GLepEqa2sJyhqjGr/YcB9Rc1W52eu9EKRr
5i75dM4z6RoLLyJo20R/tbo3meMRoDQ9tLKLyA4OoBYqKhNFj3Z7S/lsVU+e32rpPeIrb1p4AcjK
w0zba+2loJESfqjkVzgp1lsDcfFZ3upJ8g7lZtQzX0t4j4wIecqNt/WNTLm18ggeivxTohWD47K/
IQfJ856bE6N1J50adgEI38VWHPx6X+iE5ANdpihjcGesqOjyUNxrwiC7qsUQQuzJTutA4y+7P+os
pPhwDAyX5Lj9BbY70AYWDK0jokDk6dWcPeiVseW2M+viXSKfjPgA3bG2sJZ6EZChjKZP0txbozws
7VF+NpQ+w8UUGEPze7BG1IC9cBsbIDwB4Ui9ZTjWyyYjgpjee/WoJR+T/GLyfFeBCiFmYaX4o4Na
5ERbwGpOfA522t9xEEil21GHqR516RH3f8aXgoOfRKupA6b+RyY5xn2Y3YvKS5Uj+u+mYbeluAjA
LA3lyCUZ0Xdbg6PlprD3JsCisd7yZFoispO1/HBocl2YKIZnuZX8SuY9Zq/Z3kiqJ9ld/pxEJy++
O/mWVr5mHp5MCo6nESEEnWZryvsx5dDe4ZjG0u38vy4Fj8BGCRe9o80HI7xow4H1Mu9Vznuoazsx
IpO6bxS3/OOyTQJU6fa1wdUV9Lefg24j7d36dRIwIEntPiowmM4HCbEiDxGzdi2YBxx3iyukP11N
r4FvmW6U+EVzM/qTDOYYvyUk2sgenpxrwh8DRj1KzItAnd6WyZXEj0L/j6Pz2G0eSaPoExFgZnEr
UaKyZEuWLW8Ip5+ZLObw9H3Ui8EM0NO2FVj1hXvPRb24wjwRPUlJDHNQLFEKcO1i+wx2BnG080ET
y/YpdztysqfzvnA+SvFCeJ6m7Kp+NZubzOI3ooY9jM0Lj3SOIlY7dwUbppW01xbjJTJhiyMUjk5b
Uw3BZ7XibaFAioJsfYxi6uoFoZY4wq3qRCNqTBdjYMrFTmtRw+dDVttTmC4tlhctCzgCWN+VaqvC
4hs3QbexdT8wCPYhiWKBOxPBvlhG3RIRHlt0LtraRLYKOGMbEAgF3WTcJe0K1b2RMwT1QVUQjAGO
knqObMANQdQ2oEZmB+BjEf45BbOTf+jUnkaTZV0RDm/eZ0R9kGPqQ2CPK2ovRCkfoXmcWsJV/qkQ
IClsWpyEJqM4+vFF2H4Uxkl3X4XDbbcNxqNq/BhDt2b7voQcmfBeAJvFu6D5ip5iLEnzU2u+tdBe
ZyB6amQcwNRu2nnew/5aWsk2azcNRMUAuX3LIjJVLS/TjFOid192022CkkyCWH011Im4m3zFiPBY
tsT6YHY+DFK8Uhk9jxz5a+YgdW1N7pxIq32wGOz9BW+PGs5vTUtX72rDv65U1oOp4psxGrkkuR4U
Rh09jRgDxRk+MxH1fjYG69yY0KiW2wllivvcUY6kXAvrV1CMJVSZU1LQzR17N147sIbqc1MJmNuS
dKUXu8UPgRnFAGGUjL9Rd6lywiDyBSC1SHl/DjhG4ZlPYAHxHOsk28HVVZSrOzHjhIGbFguhvLnG
Xos/TD5ZVMsIZ9FNVFtU/KpBurbk0j0IeVTNXyM6OvWvqbwVFU154bVcMtO/cPwbi28EEQDlZ2WB
0hO9SMn7S79DibsjcLtezitGoh9PgMbgIfkC1WwWdBLrANlXuIlvNfvSZInWWf1mjMLXCQy8FV+R
8AbFSwQEwTrP97hlVbwmwBcC6yDRsK2pbwKAQLxhxapFXfaDBcvqlvYRKS0M0nIhV/ajmJYM9G3s
QP/UffztoHtGI/gmGBRpS/RktbMnor6/9y987/hxiKvqz8Ch7n6h+GRyUMAZAKheHZ7lgAMgw5Nv
ytout2G7p6VgLxHjt9+HQF6JT0aHtB/DDcWQxnDPN2h/km2EomTmY193fxwKSDCIo+o8Cg4LIGW1
VUjbeArAQTOox+SK7A64CyXm9Jr/Q8nmMF8tAQ7xbWeUtcDNxNOa3JTf4KgWHkC4YSfpBZUrhYyO
4uOQHOiPZi77BlHLAhBVDAx/EZ7GT+IffHgfgpcERHQbasxRSHm7yPHU1dzC+Oo34nt8ZHektfYS
+fVXg9isWCT+sANTCFew+MyRT0dLyA60+fZx2mZvHa/Z+RqiI1lftCysn6d5k8Uch5sCYQ6bFWIC
TrjLom12gRMFbbpFNf+R/On1Ae9DXGyNEoMsi/D1hPndJajOy/SNtiN9zdqQj5XcY4WGyWeLy/zJ
Ki+j714gShNcX3zjJukxf79pYt2ioWWKatBjMZ55Hbs1e/GSWwB1bgU2BvjdNh6X+jm92R7vl/vu
bvR/uIerf9gU5tnjF7Zn5NGIhQZ8rRcKBIS32rX4DChTkhWVw7b4Dumqf6MrMgcT0MYx/EUYEzEf
4g8ZPYGwjvXiBdHGpF4AveHmlYvg7EJV/xlPDqdtBqBkwcUG0pzu1DDe611rL2eKcWePhkNHugIU
h8TkG1aE3roke2SHGoo7RgvRVk8XqA0xpyMwGgCUgg848OVtLDhnN0euRHyvY7xx+yh7mbtTPizm
e/3Nf4XInOq7NS4pqeVdH/zmAjAiX+tIu21/aPY9q/Zlap5LVlFLsoZCBsGUxeXiCXd9NZG++e06
P7kbFteIg3lAFGWB0w190N5etX4EfQ7Ay6qBXTAsnI/m2/ljq8ji+4oxqkIzz70FGBuhDTkyGvr1
TVK99S9wBLVyzWAM8nyUrlzO41d27fF0dn8y9yt9TftzCm4kXxAkgPsF8umSydE/bnjKqmLF5rdw
dlQO1ScDaPcbcGbO4DzcYVhlJLmYPzA9KeG/Kl7Laaesq/v4bBfR/i/M/Tj6YX/pLPToy2iTZ+u4
OTb8tHBrn9gfTm6MBGJfojHdlr+xgjxtSeQ1ixgAz7f4VuzzX/2j/ib2D3uA/mNjZUCo/jZo64hH
fcsAucFrARePFQKxeLNNo7zMM91ztCfhwB+SvZV/VOCgzYlTy1qrCuRfwCv4bpc1xrZY/FN1eEnW
SRjsy2y2gzwUTbNCxUsEM4/inVkUR+6piNYGQyY4x273K7kMB+T0RCnUzmdvGYzSvnEMUdv5OHVh
rt1lwB6Q8S0T7YWdHpKUbK2ECVq7dQo87hcnvrEglMWxINVt5Mv+YzQnQ/IJGeUpS1Kvzn0rOCji
yv9wmj+1FguIouAEv8ziAC3Gs1uX6pKmjYdboz3xGAIU+k6r1/RfcP4fNYBHbPblSkjr3Y0tUiDE
tzn+y6LfAjWKYlwtE3JA/mWRF5X4pnZS2ttsrKGnKqwrn2R3pj/mDlTlES4Adc1Pt0GSgp+BkxNR
Ha1DnzISzp/VV3U3O8AjxR+qR8BWtwKhciv+wfwhFTL109bw3ADcA+aXgUay/4G9DWIw8KOaZpa6
O9kLvHkz2qeJ3ql371kjQC60d2l78Tnj9dPmkJR8E7rBNv1ZcgL+bd8i1FkDHoeMGTe4n8bYqONm
rHF7obJQNDpF/4muJE4kNMDiTydWTzV3Kv/YRFWYjZxi9HPOpS925gy2Fcpvp24K2lQQcQjQM/Ib
61vSz6fxCa5u5EekZQcyAHsaGd0qrzXJsXlJHp+J1BfMn8Zq2DAZ5Lv5KrM/M5DBIXL3HhTs3PBT
42QttBdzPLSqcm90qtYhPsa6vgzMPfAGlgDNBjoLzXu+D3S+2P2sbXHDe2M/46Zt8eaAgRkS6MmC
x4rMrwBxG5dcd2gZaJKNR8mYHVPb3M2t8lo1NUo7jhqcI14VJIjcVdnx79oPEzulK6nd2LjbcAoX
kcGGkRIFUZePtV4F7TN/Alh5AqKtbd/rcK5n62SU5SpCt+W01TWhoysVdTkBaTB7sREtiQbQMYFY
MatC/QRbRMX7E7GyQ2Fec97q9rmbvk1uEiVBTQd7zlHR52FiVfGBOeTsdIx5mZBS6rDRMDrqb2fI
P6zQWBdRsdG0367m1yqmjfZ5+G0ExUuiUDa17nuYPOyQAlrGGznYR8VFu8EXSibzzh3MbBW5yq2M
mxthO3fIz8sQSy62FR4yVqWlwkUagI6IWpxhrYblP8N1jLS8qFScswB5xC+ieqaXT21irB3rMsbS
wYOmNn6d17vQrbDwwhpJjX0LDV1VENnxXNathehnYtBW/JILg+OHma4I1kMXL0XCwp22HXDrBRCD
CS+oukFd2NaEZ3CS5hgYXOgp/bwTitiJOdmpxvhm6vD4AvPYBs3WNbKN7ciNO+pgJbXTWDTeDOSZ
OFyMZYhjcD0AmP1AUOjBfqR04J6X1X0OpvWYamyV6MKRmLJk0cAwTXRdjnG1SeEClpKKlq7NPTRt
/hP2xyx9z9x6MXSvYY4AR6YHGHoAtJlhgw5nl6sPp9KkmopNdmboCePYVDgpw9G3DA0Bu2EAOTDp
d6IoOVsy0rYpbPnFpPf3PGi9jJmyq44vfYcVsR4pwKDqjw36OQwbHUQIfqp7fkat6Ijuhbjn+h+n
wLoJHS+N2KnmrILfMcssRVvsjC7fsHhfAKl8j1HqGMSqpCXdy3QKp5dKf0lCBWQiosHZ7niWNdaR
WMRJ4TuhoqC6kyVM7JPLXDGpAHVjMeg6i0aZ5BueFkkWxNgQrCmAJS3yCp07TnlSKwmVWmhN6Dt9
/R6M+U7Vpr18OgWskOny4Oo4smyBk6p46wr3h3yUbZylfpZ92rzextJ8g0c1K5iy2GsFr9OQafDH
iWVpVZQ9Bcqe7jk3a7WDjEmQs0abGNZG/sSa4mKznX0jjK0lAI/PnGmMj3NWX9fpsHVy8xUwSEOr
sDPlHk6BRSsowEkMuPIU5llt2GOvUfZu3mEMnBGL979NYr80BhGzbbdqKBkVmLVB3aC+EKsIUv1C
6JxMHaHS0H+rXUBbJWLnqMXKNmvMo9nGxyDMjwPvt3MPwvbIVo4pN8IoXiW7k3ObmDdH7+5gFt/G
hKRs5yuLmQvJjEtMLJ4ujZm4gYK3jE2ljZeSsKKfts5f3dl9N/Pgr4yGtazQhyB536FlvQA4h30k
bxr8vBpqjAPpUEOLXOmoy+dmqWrGqurs08TcF4U5VQQaOOxi9OpILrVflUn5GKCcsX6gttTQyCEO
rCzGj0ruoKt199K60fCtAskT2k7wRrUe52ZvKc81F1SegnF+7elohknWOg9T7usOWPbBhGQQHUKd
ao/4Ha+xc7+3o+sAKAZ5xN3Oky3Jvr8pnVsyEdjIx6b0zKwbpmtAnT8KV2x6Mb/WKOQzB40wzlcy
vs46W8+a6XJD6scUlddCw+MLqEiZCPyIroocf/ia7DKNPqsAxNa8KM3QUienZ0WBqMrCRQBFK3EF
T9Gixmqgsf8UHBrTeCMWbdUhCg1Kf9JjBtX6mthWanGDUsvlrFFwA2AWc4cTwBK/EoqfYvgZ22DR
lZT0KfknJs42arnoHmNFtMp9Fz/sjiVp/nCxPdrymI9fqjiNw7eSH8gK5onSNhlmG0jBfkHnjEZv
IwVDDXYpSByXJqst0ZfrqLd3ifkO/2qKyNLSS/wovNXonGgAQ6TxgKoWUajQnHNSkMSLHI4yiRsx
FhjYMSQEXDnCercZJnC/7bKy3nD7eZW8WLn0cA56xTAhngvwvqPXTtW9zWQnBdyQ6ul30iFBl535
Agj1+UCsBqiKtuX6U2R4odUSQy8guMn4lZBHkK947RclNdYIAiiawQyMeOok1beW47ON64OBwwyW
1slyGi+q5EnlPUlcVPaciKw7Fi7jRCyHiELSVzIePAtu8+gWLyWCC8t9ik0SaPzjOlbj/bNcDH5T
mD1sM4au6BbEfEJaS2fgAX/YfDeJa+wo2faVTrKQPq/66Dlp11nSc/WmrJa4Uu3piBZ5NbAOS6eJ
qDIUlYQE2aQSReou65ipao67a5iI2M2wRYUA9V7dRZgQh1JfU5Rj4Zmo9vrm77k7ZJ3iVe4xdjjB
WOsUNrvoMrtmk7I3tPLYVu57WiX3eZi2Y996tZacJQPyPhmONnM/S4V60wEjxa2dztmbo4nvPqY0
F+2bgGGj00YM6DQzI9oLR76EMn8lAGvrMC+1k2GXBem2GLm0onaZ6q3l5QgTGt32k4BzUFRU343Y
IjvZNa30UpZl/BWQyB1SSTzCbO9wevdJnCED7zcxSYsq58tUdNuIlS2GigNkAYBazsXWh4cF8QWH
6HBkRfGUiwVp8LAViXo4zfZ2r7PiCfMdeaVUWml3zxO02PgbKzj2NcpDaH8I5h/hc6Qumz9Jlecy
Tvt/5THhP4g2fRQsw1bbgjKAk8kALwWli+LCTvTd/MRXzOU1c36ahs80hVlA6xS2Xyp6/rT7nUOe
3pkvCCIKXHeT+6jpF5+By1PFxr1EFwrrObo1T6vfDL8G0g5injWh0ThrgTq0zP5YxOsjw34mx0SI
8GOZAtnS74iHCobxq+nkAo2gH7XkVvEOmm20VcjpXoq+IQw7p7VBN+VWFJDmSTylCRdUd8upko8g
YOwmIGXiMIyNbd7Ynin/Uu07Z6KjYTSB5cBBmpJEY+ugVbEhMHDpI2snbP7CqKeiYZwoPNuqzUXF
WDyDlv+V1ypf/jF2L7K3f2Ytkm8ZWq37lErtpUa3c4nLfFoaUz+uq2lqTjk5ih5ViIlia0AoWg3m
qbEcNpK9E76LwEHZ7nTupwEtjknFDNdbQx022DrxA3zDgME8tSgKxlFEJxGy3lQbzJ1VS4ecbxSL
r3nJG1FD/t+OMn7vBe07EBca2iwOfb3Rzxbe51Vuz/Ymg/B6ShSz/0TuxTK/rZmgJ7N+1FvmQkZQ
Frs+4lpwGjekhTVp28OxZ/rb7McS0aM1vxRReI9s8sim2n6HHK2teG+4WAzyKlDruqDz9e5tAGiM
NBz01WouCXqzUt1eaUQKXZ2Z08FtmuyQTZaxHmz5TEp3BGiiCDIjUq/pWDnqfZbJp25zno1tY936
aZw9QsjsnTESX5Y35sbMQmo6Gsk1s+CAJYozsX3ouapdI2YSZ9RGiPUpsA8R0VqnGFAicS/II82Q
RJhknIKD6ow/iVMZ2kJ7olRFEr53vc0iXJkLOjUGQz0cL+60prU2LlmIi6btbExDlVwFWj4sDYiI
mOchgxXRaPtEiuYcqIZm35w0wGdo2R1TuULFeSTHf5bNmlABO+rXIK7O+NAVnHmaA9OVYCEM6d0V
EhCiqVypmVsgQHX9OtT6nZKGnLCKmfoIBuUbgOrsUs8p7nak1kwjSSQJLi4xzUs5N4Fvxu4Io2QM
8M1lTe5lTs2TUgaQ1Gr3LQ3wz1fsxFdpFfMeJH1FxTJiu2oMQWCCBSkoa9oa4sEwV0jTMFsbgShP
7hjH/dpsuYsR4GIWmSiHMBL3nDSBttLmkVkQn/6O12WuA4o+7pnwi1+AsxeE8dLialqlcfzdtCkD
IAFEjUSHPVEp3U+MJPiRNj2/UPIv0jXLRxUYKZT7tiJHrzX4wkXZJldtWN6d0ZNTgw9lltNw5QBg
PhLm1Zmv8kBqUw8sBwbnolHbDyzk1UIQvrVShWwPE75e1lk2U0FVp+yOJKK12qjPLXffKmie+rk6
+TGzyPlOEg2QhmrL68Qxj5KV9l5OcbkzAMbDotSVbTHA3cp6UnF7EKYIyHrVh+POZBaY5fRw27S5
FUps7UmGAvDFLckLnAxOvxHbLCEchq9Ia9x3KZJOa8zyH5E32Zns7GCPZB+LvdlMyRqhBvJ08nge
QWgxeKxgn364Cl8SaxANA8S4RC4ndExCMxaXGKfDe95W2rqL2U9PXY8xuUy5oieT7lpLealqPXyO
ATbRGXbvmx1F4VKQbbwnoNtXJuuIr/bQGaPhi9l5tlJh/hPrCibwuPkcEnooO+6nRWy4oEBC/r9Z
NLl8G1AN0IotgrBOF23dF6cJ+ONiSLrHaMQHG1IsJ0qHYoawxgOgLJzvMQusHEsAdmiQYd1w6RqH
Z4dDEZeWUvzrJjY0pBXguBOddezJ0d7yAeygdO5T5lB6RR6l7VwBx0MJDt9sPHpDAs66l7Annnpy
wkOvCFU+w0z9GaV9NaRzH4LsWM8dNG81C32T0cBvLuP8pYS2irGeP3/KB2QtTeAuCd6zl4Zr3FKy
zz0HsO8CJGO0lKhKvKDQH0HsDhAX6ADyUGuXsssfRuh8BCBuMqeMsGNaI+K1Z3wGYIlFUBdMqI2B
j7cXjbKI7M53ow4RaZXYZz2PxLEQONadYnh11EmBJ4f4q9fwoYuO6mlIUcWkJDTxy8ZFpbFr7Yz4
Acf4H6EDOdPWmo15VM6052a4djVAJaYFJ44afl4SRfA0ILHRtA1nRRBsvW7wtKyqKXGOlctWiidF
XZIDFW2stgUG5fTvrdY3fh9RWvQTWVpVXH7Bk2iIDSzg+AOBxvyefSW6Uy7qtkGHVfCtaVQ+2kzl
Q3aJcKqByNn1oa9CFX9aUaGocM7w0Ob9aCrcWcD/fKOfLBg7Fibfofybh7ldcGRf8fJb/jx02WEc
GOvPcDw2zIuIpaZZ0wKt8rRp1r96p3C5Q0fQOlEYMNWfYfwEUCFiMm6WZLVr3tyjQk2FVTCPimyG
V1mlfCeT8W0UYlr3aXcMZuuaZ/NKlvYtR/J/qTAZbTS1x0JvucNqtlpkuLPYsFAUO3RtXMNhtCFg
iYcVPC0TbssF2mLot6wOSiIBRHmYWu1L16IVtoyS2a4LAzPsvzpSrBelDsYjbItXyczNoHtYUMT1
VE467CSrBZymIrVRyeXetgXLYeOZ+xOGIV9QeAPLXsnoE7JhwwT0J3DpaIyhPCi68qua9Q3DSIus
jpAOhivFWs3Dl8jiMAjGEWl4KB5BgzVxHqOOvSKiI1DbIQlnAvgY+YiojawLPg0g09oTwMGaFc/S
uLBNiICgSD/VgcRgBfqFsJhKIdIsAM3UMZ2DhsYWVPLFldS1Zt5dCN8QC1sjra8V7VeDUt9r2/HN
cdVwA4spX4JZS3BNI6VlR4wkacL8XSZ42kkp+kHK7sJWCkjokNXoAfTf4x5m8AWRAg1nUtanzHr6
/6IBTp7Vxwv04ee0nIj50NqLa9H+I5pirDTY76rdUxPJkaPH+SexaiyzPLd8rqEaZHV7Sw04Wfnk
qEv0nfjw+5DHR6DVQseOwj8B0iSfZ8M0pLhapJn8dkRzI8IgVkep5nKDw+jZl6bf6qznX+rcfMYt
565V4hQA1B5vCjHsyd7jpJMFAmjBZ9H3Oa2bNA8J++T94IDSQWT7FrPLD21NoSOplLMCWIXvkPPk
AY9JsldmsZpVcUnG/q+Ox7tRO4w4CpaLcXminDLYZs+vlq18DjyUy1Qb/+mRdSCo71AA344L7Q91
pHqLGgXhkERsZHasOjkTvsu+0PyMYAeIFgQ62gxnlhO/+p+UukIHjZsgV6wXI4l2tsr4PlCeboH2
Ze5LHr88JK9SkrZlJgnQ75aclGk8OzWip6Fr2Z7b88OoaY9VpM9sQN2XDks1DHarZt080vxPE0o0
3WFEbY6fls0qKSIDuCf5ipEkFcggDjOcepSYyBxUoz8XCUERKWoTAlfeHQynm75Xf7Mq+uD3q6jC
4XR2lb1VLP1uB41k0eLqK9NW3tE4ZEdzRC9vTM4TVzQbXKFwF3qOF3AoyVs4hPQ742uE2T8Owqur
drw0TvrYHF1CFy36dqtyyzs5jenGNNN0lQfztBPQKF7MprIubtJNZyuloavUcQdKHn6o808zWqID
Kng00BZY/MBjav9suyBvRStrzxATS5W2ywG7xi2NbRAcFSHFjpbXWTcqItvBHNql/nQTIsLElD5H
Q3GylZ7K4GnSs3qJPVDfdYQAGrZ8LyIXDZpVPCIjC9da1tarzmGdBN4oe3GHWO6JCJuW1FJLwuJo
ODi7LYcdPd9ka21PfH5dEbPBbig+ZZR+qrY7elGmSw+GG4RdEgGF2kCKUlWH9CcBWSyNnsVr+GFR
x1eK+js1bFRhl7BOykf4Ls90I+7owvGzKFzn5Ul3QMoiKWv58jnjO3i6g63z7UMA3Lol15nYx1O1
xWEzrdpoOjdpudPoJk0jYXPN0RTn9qFt65uNhaIRd9fovqZZOYeIR/rRQFw4Xqx58jOL3N2pxE8x
J599PLO6Lv3GKU5PPvBgEStRp5RY5iT9RoMPpScQQ8b/eTrnoZzfem5//hCKHXTTkJQo+/OpWvdJ
9GlE6Q7k4C1szhJLcqOuyW3ywqrBSaUtu3Y3IieYLeJ4IzaCABgafTWNzNy19k8gkjPUlxEURxn8
EmcG3PC1n5C9McuD6QHHe6XlvwkUP9cB81U/CnlN22JfkMRoOg+oTstAsy9qT5Ex/rHNOw3Rv9Fg
wT1Jj/rS7/JmqTjlHl310dWPLbvjQqwVJmdamPtUuKzmnUPZ4ZO5Q+hBbojjyLPa79zwpfSpCk9R
fmfvn5jhp279dOZXS7hfZnwCJ11CzGcsT+Cakr4nYNGUjv58GD0i3L41ZigBy56pcC413YCR0bes
mt5YjkRUp8ZGNvfaIh0wUNcpK1ob8c+IbFztLm6212nuMuSQxAbRm2dvI1gVszJPBTylMjcO1L7L
HGNTi2UbgNyysiFd8Chw9m0x9S5GVJDRQHUKw1KtaDtViEVa51vaJqULVejeA8Rr4564A34Q0cVi
G+lbrNNPnvw5tK6Tdkt5TlVZYzFXni8NnYncSbAfc3pSKqQmwInie9k5dGUJU+PvpguQjHYHHnNm
hgCzjXkV2KYfVNrSeE7qLROj5pN1i9iPAq9ycIjAsZmRu3M3hxDiQOUvK/SoZMWxR0AOpfw586rW
cJj4or+m7m4m5l7kv6nLrFJGfEXApY1XEtF4zXR7FEMpE1549RiJHk+Wf4FRTm80ABY4cNOdyfI6
D76G+Y6Zag/NiWE5Yj9TPkoSN2t2F30Wbk1SrmY6M/RNOR/P2ciCtTJUa+k2EOq+R0IiQzLYEoZ7
jr1ri3PQnJ2BgVDqLATLxIT3XM/8WL04wT7rBhYRt2E6Aj9G/nMNON91N+SVD1vJAeTkn3PKa7HE
3i7hX5LvrbwDfvbS+qRIcEroW9Tih0DyJam1iwRymFm2+1nl/rG+FEk1ZWdrl7yIUSjH2by4sBXm
8gFLpRPXlvo0nbDzT9/A19dZiZLO/KcG9OuMLnvI4f1Thge/hwJ0P6csLHOGU9ASbYuLin1/YD9I
sEYPk/oGX0Cnu7mT5skkonML/59qgvkFvflDEXEqVbZWOrC9/OkmWfROtE7a5KOtJZrF/jN1mmXm
aKtRXRO7baFSg6OjGY0vYr7aZFLoQC2sDvUUTXYcD7t5+h27u+HspMEANrSPw3MGQh6iZkMzq9lH
c/6mTbjuzW7DBoKzBym5/QN++9LmmMX4nBT7Nx9vhBewRL6aOrXy/JL3aAbMB+DDBTYIb+i7V/Ko
LBVuIw8NEVcfOudSlfAyytyfq203nAQWQs35qw1nU6spWtIOQRZumxrhRamcmBh4KrPVGdEu6goC
oNlCDWjtzF0lTCL6AARrdEcBh2J50FRzFUbNItFGn7yKLZh4uCKTR87gomdEGCOO0DJlb7bvEW6G
Yfw3YnUUTXTH37xuDAUrOOeG+ZbmW8e8DlD+nZBE67phCmqxCwq9sgc3gX6CABTUDJSEVGUDCxOE
4tRYZc1QNHFe+haOR3mMm6sD3EyKSysHHzDpIhQMLhXgcyVTNeS79vTbDRM8E+RSWvymxgRXzxGK
qQDvRb3Ig0c3aMtoZD5Ia6mr1To1mVw44Q5nMWmAYEqksoWw/Jo5HQYQd4uJl1EESRyGvSysj1jP
j6ry5ExS6TSonpofi9+fsWlS1I/ArTdtBYWKwy8J/9jcbwyYBKnebFvnrQY/ltbZYR5upJkR4/2H
sEPTuKCKTcUUw6zRhl9Md9M4V50mM8cJOjCgY+YZWltAFEFySPt9ADDT2JMz05lbMulTBEHmuc1/
h+Sh6pcQOZFL0Wodqx7XDHM1xLg5li/gQPHLGPzJ+GqFv2NDaGDtFTRb5ic+TzdES8f4nFm/M31P
OuIg4yvDJluRFHJJkseko8F+M6xDxDDamPgm7oTAA8Jh54z/HCIJZ5YNq648ddXBhZMFJc28ofcx
0p0UG41tpLjO4/sw3OIAWQ8fNeHILrA9uESvbfjRtR/Ynhdhde2G/maIUxn8odghLWExTTBIaLRo
R/ClmSB92ZS6p4KIxem7t/lR73QERq7AJvFZAEzVTQa/T3CWRPCWQGBPt9XkpSiKh54qi4K4UgR7
xuLU4aPrJl9qFucIRV+EUmD6lMNd18hkzV/jxhvJB66SDbRi/jFJIfamKL6biXnkuYHA2tPRUMBS
nA47Q5DDwieHSUPptZ0IFc9yx83E3pkDrHtWokSU8g2nCd+G+WrSUK0iOd27Cernlyz40wBFAzYe
1K3ZbmrxNtRYkbzqOWrBCXZRnIsu1iiyRrnhO6a2ACWwFk07leQVN3szlR8n+1IR2QSrFqsmM29M
WW3KVUSvWDElSoeTqt4yBESpuBEt62n4QfQSZSVzHrW6utq9LtONBEKt5h8mNN/0rFGATBsKwoLb
Kg4P8YieOttbrKfn1o/TH13bdONf5ADuyflJ8HS1yHj0CNbyhASsimOkkrFXunTUlqy2Q4XiG8zI
3irY2qZ9uXEjtJFlXJeeHFLY00hd09DdUuSmuFMgnTnddQwZ9gQq5P3/kRuxRfAxqTYhitW4VT2T
8OGYAWWWxJdGyVZM3uCDUHqhTkBRqPVDzRbaBEmAegM4JL2gNzJx5gNG12/uTORKSfAZOa4vHYTY
NfWyBRdIJITGJYhsMP+1iGZpVXaKxIXQWHAFMcOo4jzQZwvrSgfPTOAntOeXRAzrPtNWYaDuFQuZ
SmRv4jjbqfQyrmNe5ik69mOPXBnZAa2Lp4sfa36QqcFIJdwBjbvlaKY0bfLtRvVJFNz0rDyXGurd
ssdK1sdr8ocZnU4rGKYkLdG2B1tdzfcqlDAR73UdskAxe4AClxxKsKKbZV6uVNVaiNkm3SdaD3P5
4kZfJBjwS/+qQT2J+tdBKRwwrzCaRMALFHhzpz2MtQ+gNkuibhk7F68qloRYaz5SqjPRvVuziwxx
Po+G/SYT7YCBdqF35ZeqslW1XILGEPErg0K0c8rbZg71R0Rquqp3nqOyOxseI492rVdr2qybC+2E
KZNXjQ6sXsLlhzLwM1MnQnBe5gDrYsMP4GVl+Z3aiXSVniF6vclHYo/xU8jqLdflOihwJiEN0yEA
4EVgN0HJaTTnIahOTWmfLFZpKpeTjbaZGdhrG18Thf9otJj1G5/h6vlYiPYfcewgGqZXgAY7XcrV
zAUVlI5v6dVGhsPIwsd4NxJ7TwaUV6kfIe/bJCpPTeqdOf0j2o24j6XM25eOpyS09D8VtSesaECA
qeZB2PHAnCxURHBIeladBhVJO3VYOcoS/ogZ+LZlg5LBu4N2Wa24akqWQG18kCg4c5emm54U8RXS
GQZVacJZJocr+ehMvrWlbhpsqDMil9oVgTfETwc9gYCVV0//cXRmu40r2RL9IgIkMzm9WqRmWYNt
qewXwiPneebXn8XzcIHGRXeVSxaZO2NHrAg2dac/RsyNKsocBgV8zBhhbWaITnnXSP/ivNybQcw0
RwwnCN7SRV5wFHdhxHJGbfkAV1FvPttArmRIRqeniUFyr6X3gj4kmuwOdGg91ZSJmLX5XAO8HJ81
gwc0A3ZirkP/z0gIDMxvllKvsWisQ2SHDJCk5c8vERSOou22KmYtW9wkL5Se4auGjZv5tWtGt6nv
tnpDQXCb/SPzikTMrAQ2aGpYD/DWg97OIp5+0G/b+XT8+jnBTA3+eeBa32LgZji3oSbyzvCWab4e
Gia2O5XLxOrYhvCqYVIaEfhq/neBD7+aL3Ruq56ImX3EvzKKADxh2Y0MwiB0uGftBlTfKirVh1ra
Xkx2rwJdQf/QKh+CtcDATtGNvnWKtOX7jyHChqzpY/CtrGdRAfyb8F6EtX+KTHkM25TZFwQVxhZq
F6g+eG8xjIL3EJDcVRgSbimKQ+GkNwqtLv1kb4sEwIfmI1iU17RBDA7rKSP2ratPuk4XgQ17b9YL
jEF/ScRvvR31lv1w8ZOGlAVeqwKOHy9xp0xp1mKUShpItNbNZzB3CslaNt8EZIEDmwpPrnLYGs3x
GMq/sTsMuPJHdpXp2SDNjE8JLRXAergV4VujQMYeyEJFp1a+JuWLbIidLOurbc061cazV0f/nCG8
9Oq/Mv8NxbKQ606ZiX26aE5ZYZ4nO4Jv7/mcsHEdHM2JiGhD20J61vlp7FTdAET1UAyJ5iXPUyA9
295P3Z9ukd6YPnKJLUwTt7xHfTftTUIHDomNZGGkBdNeyOmURQoktJh/5lJZEPzUSnPTqDKE+SMb
a9ezsHuyQiwOFd6Sc14f+vBa+rZbO5K3FcNrYSsxii5G3eQny6J3QAteSETSQMrHzPChK8l9KIJr
4hgbYHI7rC8cyda73tWrIqNqPRWUiuKla6kx+UdVEGQqjSjpeIiT0uvMem+WdJYnB7PZ+yodOXN7
qyKIkmgzarcLTE5RFX3THLEmQ2ct6upqDhP3FmDKZKqzUeGZJnXd4n/Vrj6BuLyMj34BxSPy333h
nzWVeKbtu2Mtdraar7N2vsF/wFsZrzFnb0aSoCb3JqfxQYrs265jVsEbnuIDDV5slbbz5h/rM9wE
/Ap5kiMMJ3P41iE6p5JsHZVylGl4aflpAQUYGP0D69wxVqa+AnLrXDSP3vd6CPzGY4B17LNmGTn1
K2yZfvpedGczfTR8cNLibm6v7fhjcP5l4Aw1aIPKyoGgUzbPUjv3cHFLC6uz8Zrob9TZQTX8VyYK
G8rHxGDUdHxSBtl+zPpMXsW0iqdPJyKE/lVPe6fTV2zTsF57U/ExNucIColV0FJ8CZoA4ynwrZ2e
ngL/WmkXWt/ICUJkJoqDXyHCljsrj9g++9atIZjQaOh1nXRLH3OWddZ4Mus+dImLU7bi0ltDZRf3
yj5ZhXjjQIKDhTSAybBYRunu6Azz+YmH+UH2aDUSRMR2WbbbEduVI/+C/o3rXY90DIoEfBTuPfsP
yHJvs/Rg7hHvZmZ6ivobYF7iuWOYv7a0yAR7XNVPCldsAU6QiQvRsKtPuU8Ukg/GtPd+VILnZLSL
Ax+4LRRrsmv3boF846hODo3y7dPbFWBzeKJZlV/3d15eDeXSJCc20E/1uJvVAm8s4A4ohEj5T4kB
U86AC8yND7FNjDfq8phQB1eDIQiSVdh72LuReTOmPXgSuURA49U09uuOlvn+Ekw2lX68mEAd4jle
tdS8Bsu8BpY3t0y3bbDRscx3rHsemu5C3TJn/mogtX24LhgSA+cLYrCwXQykWX2WgydE53UjBK1V
NStN9kTc16Akuow/lz3fnwU4iKu/1S/YJj1/DmedDGdLl9i9ctitu/G8AKB0BrdTS8EzGF6A6tuw
zaNbY4D0YvkZ/mmBZVvEhoboJ7eiCQof7kjMl2McbLrIwtggfg2yo9m4JGr7ly64puQ/SvNLxixq
qQgwEciKXt0F6bdqwyIca5qKYzdUfJqKsl0TNDta23CrdbuZcz2XEx50+lUYLkjF4jlB16l5dolh
8ZvIyu6ggkrKxV4usmIuLwkNXolBMDh/i0aHXE1BN8e4zvidsfBf1neeQhSDuN6qLkZK9mYWEqxL
8XP7IBhNwr8NLo6IuajnK6/0H03x3qTxZ5/Um0SeeuNhS/p9IlJu4mLoratM2xReYknXbpv/dir5
mPxPhTDp0IIEkunCiLNiEXmzwO2KiZCbXLoDNTCAqRuMkgVfz3PJq9Jh8CIdFS617+gTw/hDAmAK
2Zs41snK36hcB7RA0gTIr8L3fpIkIB6pDUgIrSvVT31GEnv+kWjrlb0M6vzji1sqajAfQJQCijRy
HIJQEIfUa1kazMR/sgcHX9E0h7YZ4PaFh2BpHF20NvHTIVpRIsbRyzuYKT8rjTvl6IcJAN4kVwBR
MV5dQfU8GfLRZMa1Lm12O1chX8eahTZLiiF5bc2vAUNfXYSnkpk04t3hS0KEgJ2m4cc0f7XyHre/
TIoppqSBkoNSpTLPuSQhZ1u53JPeO/E3WMpRsMUcixeTigST6JegoNGPmMLrTxNjWEmmgA1Imb30
UA19xXEBDPu5tZ5MjP64N5zwZMTfSQDMYEnpTUervmbKd8n2IDA2GZN4y4wxeIEJTgB3liUAxiee
Wlx73q8lA2LLNNq9V3q+x7bzOvfnUrlQQfHgsH/C4MEUSpAI+kbLz5Dew0zFU7PUu/CbcdR/8eRz
4qDSqi9N9IFf7WmWFl6ar5Fy9xpxzgY/E5ae07CviOj38NG+tt1wAvuXOuwNHqrzLAl66IS7FeZY
EMj5PHtRzDXZhhJDf7SBFqMTd3Om6jLFA77jAb/fgEwvnmKuHeWIpMggsHgte/OuoRUSy7VRQqbs
3GGEd/JLZuPjk9ABiJhVdUA2PSU4u0rskDORtXmqfdSEbilpuOb+a0kpo80qU+PPwM5Xj+nGplYF
Ixuy9q4z+OVm67YlMDSihtB0NQ1/gNEQgj9D0f0Nbb1WFH1nBCwdJrQRfOU1Pnd81yut/B0CZHrn
wyrvCicKR/l+lEeBiVQS983kbtDfnfQ9DeFs2VazCrr2iOGdPcixnf/1+m9tc1FaPgfqGxgFV9lE
uL+41ZzYNQGgmEqnVJZeI3z+a8Xyq/dSSz8Xc3o0Wn9dDr3XBOKpFHdDrx+UdT6Vs7WhBIzhGhcp
3WXaFD9Yi7FiGD3s9WujGM8z5TQGU5EV37VxPlr9+6jO335NGKtRYQP8JtZ73X2AETzowZcS8MSG
B3aCSnmzFYKMxhu1wyBrRq8m/FXg0CxmSq4L8zSKe1rTOVfcAmQIxfF3cVZ5EthWwwJEjeS6gZcZ
M3eW/XachneVR8JQbVDxP4EjPJqeMRx8ZYhYTtowb4ZuGeyF+Fu+6Vr73kWtK6fCGw2YVUGw0pXO
rYalQtjgl8fqqZebkgGCXTQNGjwiMIlPXbmtCArgYTjgAMA0iusDXG08kymKvma2EBmRztgOni28
klUMvM14lQhMwbJ5pREdx7tFzK7mYtc0+UdUKfAv2FfB9MWPyOzRmAQAxKZaRASzgKkdDuQHyCbk
8Y/TgEoYtbMeK/+gb22ViJ2f6YSXScSLBY3Wtv4HmK+X+Bs4wtznIGjCV6lqbbu4PMFKOowZ8Ywk
z4PYy/HZdODycqXK5LQhWwC6v1lhO2YXmj9yfV7b8iObXlRS5VTXbjT7A+1417NZKdpnlehmyh0/
4zPBPa2wUVa27L93AvKpHgaPOU/uCuXxQaZRD8fEqeTetPiE0tfWuWkRDgDW1WH7Xhc/BVGJsRx2
Q3Ow6Lnj9ocJij6AEjpTTYo4LASirXmgYW+bazrAaHM3Q9zIsnaXkq3ISvu7aGLCJ+2rqMS4TgZu
2FU4cwoUzlVr0i2uQ8LOKAaibf6fQBjqk56atvTZCf1jLLK1lUIc4FYIvJ8F8YBbkVUMS2N6Tfkk
x5PoeMNqlU6idK5+1UK/OBWplB4cHVff6mguiLw847ANgR+M1iajxwpjG+mS6jHJ4tD3s84bu423
nZoIqnJyotMWKdy6BxrMZv6M2dCLrJKKjvA5UB2U5uinzaaTXSxrNAroNLV4jYZsH5XgmTIsdIX6
LKzRwoSs/iVzGW4rFkV6HR/CqMC8Hfgwx/zXniAobw6LnFH4p+Kmdp2+Xgdy3tN1Q22Fc6LlF0sZ
HrhmDHjDi+kQtS2k5to/YM34nmyifroT41JvfhIFe3gBt9PUiy9Mmx+NyRlqT1Dn06rD1sflrWex
HDpIg5BnMIXM3Z3OjEtaUxiY+4LbX+lmYXEw4eS4IzWdBN04bnK6mIr8wiKAY7pScH2OJKwGzt+m
gJUmFOUd+y5tS/F4CbIBVTHHSjJU3PqNDIGaJEusQfetlXPcMF0KZsA157Di5lr0WmrsVxu9Pbcj
fG147w2uIkk/RGKZOJKyk5TiMQGYpClwpKxrWredtRtEtxuUcT+p6p9aj99zpJ9pszxnpn2QkBFT
xAnNp4S29v/VHU2DnX0QgjNGqi1Gf+2c1ON7VIsXiXENUDMZuFrFApvgocG+7lfRSarlqzTor5c8
Xw6FcHz/8wV5gGQyUbVnmp8Uy7t+b3j2UIIJpGJVcMQ1Iy8aNH78LiEXnyFNfnPBBF9FM+vrvDCY
vdrjMKGOlk6y1Xo6auLJuDtKUCEP6+uSsDOuPnAuiptSovxUSf1A4OdfFMeEXkG98hxShVeMFuUT
/tEBeWhwNxb5hE8/t8qNCsvAcZptZ9ufdGVRNCgJsld7cMsOZnR6buvsrqF1plok4APal0bj2JAs
mpTcYZ2fZhgbBe8rQ+UOAZFDsy1qnZrFk1eyyFQ7/zGaqVdELxUPNZ7TGgNX/w8rw5tG0baWOGeI
bOtS2OtKhewRLfxFGgPUbG+pw7vI0bcWVgJwR7sJ9jpbfe7huPYcLw9acByJW/5/hwPXG5twPyIJ
mCONXFmo/2b2pOB9OaWNEQtG3ZTSbUvn01/SfAXKNIzOxtOzfI9Vij4fYjMThr1skocoxEXFPpiO
j9IDpA1NCeNG1AR/uWDy1isUKumcQrX8KaaRuI7DzEOukhxZn1+igQWivdxyqtz5lXr6HWJWwLj/
j67lHaXLp8bA7tugIEJ/+u6nbPRmqzvrEFtF91y1zsaKbWI4EsRozl2Eat7GAkBh9iyHwdpL3c7W
eWFSn+Zz/wK9LytMwFniEJKG8DCi6Oh8N0j+2g4CCI8Y1mzdywRFJYJ8Ix5kyFr+v3K2wVWh+1Wh
BgBgWvsOGATVfGss556p80Hn9zmG3HCsJqt2DroHMy0YxyCbOdbTD4MabQ17pmMax05Rqa2gFiNq
M0/K9NfSqj8yOeAMZshFkckFzirrDbmkkHqi6lq19afiRBu9zn6wCj9GlWs458lnXHdrMfdEMcWH
oqvnMVwOlSxbLlrDCTnuXM6c/mquPOyO7rguUJ4HhwOqMPI/py6vzoQzd0Kfc5UyV6GRDS/LWcT/
rdtBXQemfx9mPNG06mDbe9HhQQLynH5hqSxCLcjprhZ00vDpzDTocLdj0V9zfKwjmbbupDr6qo0B
afc9Z6mQNvgq37rjI6UE2jaKd6Mic9RoZrCWyfBt5UT8x8mAWZCzag4ie2dIrtzxCK4k10OVrKDB
Hx3d7Tj6itThTtuWhAiUHOrW8nTkVK0QWFOcAvM8YNcar9LMewiJ2LDHazlD+rPxggAw12ksUXga
fL+jUYUQ0jANklYFHe4BqaMgBqLSdK+0ElUYnvlq+RljhVg6jiaddHbE/dhoExP2cxxuqfYUT1PX
oQQWx7b3Ry+MsEbkWKmAI1quQAUclOJLqUZAl0x9o/oktZmlEz4OEiZk+laByct8rhC10SQSw8vV
6AcnFsZ1BDpIWygTTxYlBTjK9jl65KgQ/kzY4/uOgQ2I0zXT9mVbQVXuTTIWniF8TFJZio2SSY4R
fc9VmYoB1W8iGxt9MvdrTYvRI7VWd36bWXBbJVoSXwqSgZ5mKfG0NxDM4IqWKYTY0R6Hu+l0vAGC
yMmM7yRJ0nxD2sJU2HmU0j/wA0/nxfL8nMXVl2qysbNzjN2jTTRftRRrrY6kJqaivnWybzVvoFFo
X/bKq2ZSBQjCoBUfZZzrr2NBG32Zi+g3Sw39k2kgu4Rj329U2ULa77CfpiFckabhdikwvYQxH1In
Om7kJhJFrrRyrce0YfE4/kUzIlupL4/vYNi8aQUQd41HvI/j4Uj07pDZVXw28wYyjcZLImpKFAhW
RMS6QT36ToLEnAYOPxLbu7ZXDbbBmunpBCif1Tz6NnwYEGUiFkguVd+KpfiA+WjNdFLO78SEWoa/
qSDW3WWfeaKIVZ5mJGudod2MuS4PnT92K9tintSjkN1a0/f5h5yx5eZCsWADYUiaBtokixiTvtD4
LdgUoa/G0WxvcCaKz0qK4Ohb5gJl1AAOE2XaddLAzW3ENMFFfgXkT+3vmqB8oBe3Tu82ascLIgwI
z5OWUSwfvdCQr/OYnxUjQkWPtANh1DfAUKtWtiQbuKkOUFT0oXqZbe1I+a2kIZMWomiEd1JzIy0S
mw+9S9dh1j/SpOImryggaf1DSWVJA4auoT1Y8h50p9r518SQFhSWuEt+hlNqBsQWP0eav2mnBXhQ
ogLOoQOwBgZTpo+7nAB9UMfv7QJYGAe31eyXimCI1kzvOR+xOyyUJuz4BAXJyIuQVwhH5VNcaist
RR0x5/SsRf3DV6CEd3G073XaNQP6J0A5WtzHwERmYG+7nvhTLVgKiJI3Opu7q62Pa10rzv4ogChh
vmXXZO6aQn2QTWF0CbnSiXY+9kaFndlANsjVaZ/wo4yWcdT9fN+YwRe71IltWXYJWsHmvSBAWTPz
DHlG8KaS25mKqDRTXgzszbmp0AkxwBwpcoBfc+mFpXx1lH43xdMbMvvGt1j+ScullxiGRo/yYxlf
wsq2hFoutZl+N4mgN4Hm+iQyj1RLYFVgVJPmrm/oO6tLGj7SfSSaV9HGuyStDqIgABmzXFNUnL5h
0l4z2mUHdBUjQlG3oYBhXJh769TGGLDb9NdsM66H83Yc2w2vcjzxyVVWitdWw7ar0pd8IGcFOaEE
BebMbDyxQaaIZRkS1spxrNdWyPbJIbXBxiZkZROzmAEAqhuQWBOj79ezwXLPUGNgR5FR74IxPgXA
mRii4GPRT4AizL8b+cRyc+LzST4dsQ2TFpDwYMll9mpydhr21qQhIduouDEivyQyGw/Ec6ERdKa5
S/gvUBPqeCVxQontkdZHBIIk/oi76itup5d+cGZg6jkTboT8PUIJ9ARZ5cQXC4tRVvvMVBEIHe7J
jgI2mBIcaoYQbGRi5nteYB/WCB20QkhZhQ2TcKIzGs66/9FmZryvSgUaeemw4AyQX6UlgXD79OVU
M9pP3z3qlp8IBxUn0jSkLsrud9fZilub0toBPCfiQcqAiysypZoAaeZV9Ukmnx4UeBYGDlnb6YDS
2CSeRK+OC7z6dYyGkyXqcWUUEa6qMjTAYpTsPRZpHEUOteejNimKMUyuepzGqdGu29G8TRqFPU7l
r+2+1pFcTXrWrMtMd1lSGYC5ufToKSFanQ4QnHRRoO+iyT4b/bilRWnfzeq+zjICefnSjz0d7Cj9
HWU3r6wWCzj/bxo6KAdjI7ZlYXStMNOxBhv+Ef3Yilo9GYLpsCi7XWyUnkYBEDiFFLAEjPnasHgf
BZQiYxjrrOlLMadrM41HjDshngkUvgaZhe0gluY+HN41PcGQHT/X/CsvVWDEzwZclzKkBUcMO41u
ULbaYunN0212BKWy6g35Jio+H6spS1fNNIj4XICaIfquEqRXsPNekIU3JC4DzZr5cI7iS1JzzrYD
W4IhNRpvZiBHfkWdi0OMQr6BoS+ueRcNNfaZwXiNp+zeiRYyFy/kWnP2VDH8Jj2tlA05T7/hb4zj
31xL30lBPNeNdpgrxq2oyjDMTST9Or0lRxlPXlF3FHCkyx18Rw/GzeLdsrhXYEzAe9lAgTCXRe0P
f9s/I7NfRIugQQrcUJ1fwVqMxq1VF+KuNJxnfaS/R2v5BSFZ89K3tM3UF+dobHaJqhwAy6h7Z5x+
pTC2HWtiuhTpVWhUb2jiTW2RAZuUdNMsSqySQj5HHCbY/2vP0Uub6K8JjMPWCHdYR12i93jM4j+E
Opy+1muY0LulUAGDceHUBOOHNnY+U3B41Q0MayYsz64iVq4B7g1ywZa+3fZ6QZCnODrQWLhI8PHw
HActSCrT2um9sgGP8kn5z3uC25ewOJQyH9qDGHtSV9ALZyxLlm58qXrzKBZyYMVujoLFdzDimzkt
16PlsJcvgfXMwWctKfRgsQBO/KPFVTFb6s7pILPJtt8QhaiRe0N+VODEbS6gPqNzMYJ1aMs1Y9AW
KRZ2l4PHNPf755iZ3G/VfV5jpKgqgnE4WvxLNk8V8l1sbonBIKCTqAKS4kMtXixWuJwQiHlGV2al
vlk0lGQsJEwIC32ebPpMQTo25Nm0DMMLnOBXZYJEt9+07dIHFR4zWW9HQjwq9tXAMV8WycOY1d8p
0AgwJn9t9WtG4aGPuls5phd1BGuk2fh6+ZTWKv5adU7fjcjZ5HhemRax68LLDcHsRtCofkMKQ3vE
I73CHzNUu4KVhGMCSZ2ZnVJ7nePlLUnHyIn3vJq/9ip+0VxuS/ot5ya5m7H/OpuGD2zBeeYRAlBN
tyDWVxmq5xTNmp2mOFeZyq2Wa3qKRBfVzSf1tAuUwhu4CQxp9l5Y2LMFYAS+b5e0M/bVKN+DhgKO
GQEynSI6RNno5+WnMjUWorkCk8XZF7EAm+uHx7BgxSGTdRIzHrM5RQDHd6c8NfI3B49p4CksX5UO
9y5YgJ6gpiY/+nR4qcLpJVfGG7dcvhSF8WpU9rqW+t2KKR5TyFIMnM11Z7rzKDylJ3bS+u2b3hmv
jS32vpyWrCZVMcJDZ/+2efsJFaq6pEmXSJrlYLcK1HGnpdNGpYLBpuQMcxbe6WaX2pIMC4zoguOp
TJyTkjb7sjFcYlL7EFpLlXV7QEvHkTvciC+wXSrnk4k/1aGwkgZz/CpThE+NPQAIeLpVWMzbGm/X
wNnOBpdQqzRPTsdLb1QaN2UTo2qQb3IceqYCPLbQdoHPmruyXcP2byZNL94U4UVPjdI1MVMMmnHU
YibhibMmyuat5HloqY0bU+uuhwCsZtzl9B0B2XKJD7lkbbivGSszqN6JE644dDe90dyWIlgr+I2T
B1F2kkbNqjM+NZR0PhTPx4GuBbyGdXRdjOW1VbpDqYJqCfqH0bTXnu2bSlAhhzJTFCNYJm4R6ND7
DlHcBpM9RAPfsZS4HkUAFIi0uyFGQh/Ub7J96wBeZ+YEvKbybV8Wnq6h24yXCGeWj84zwwSaAYDX
yoKhNjdOjQW/DsCv42Ko6RpArx7tqPJyS/1FWuLaSt6KgK+yj3TYdGMS/ZLke1RmLunV0xWvS9L3
JlMCr0iiux8TaB1DBFvkYjSmgQ21JZybWjSgfgmTjhVs5JAWJCcfPoc8Dy8ZXapKXHE+TBQ7kHvE
W0oIdaxnyg2cz8qqt406evk8vWc2a66GP4KFFD/nkOqEkP3qFMbqTkn1W19CORimAk8s046wOLcL
BTtGWCnVjXw2tAcEb4opgzD8mPoEJnqGlAyfxhVLRXWp4N9UChJLfozYEuY0ppRSuWqGfynSeUO4
6yzJ+zyBrbCIe+ExTaDUKmM+HvsI3EyB1y6N6nwL9GnnOPC3aC0XDQZURS1b7jyAGHH7l3axyTpz
pxFtWNWwp8ecRKLWJ+ea791aU1gQ9aSbXS3toj138b8sxDvhd3mwaYZE2aIz4tqz0u+4769IfcyM
CUp0JdSevqPIxKDdt9sgBbs1+z0TY5ZQMNgbuxKXj1sQMn8y+W496YLdNZGXCtm4tBk3kPCrhOan
gRgCo3HDML2MFNjbQop+knbLlCtI9Ihyl6knhctrdm+rUyA2s+UTsGb1mL3RVf9UcQspGPCHjg37
wrh9nhAwmSkXUFGHIX2K/yrW8CBifCiOfv1dhwcwXgR1vzvqq5oKJBdntnGDAwZQ4OI0V4Fpio46
1ybi1WpfCVHXYbzpzTUE64fgU5o7q9kDwOmnB1VkZXmmuYs76ETSL/0YhzWox1myyzqFBmdgScfi
uVQxTP9LdC8Nv3vlhDOiAttLtYRdPgf1m5Iu/2mrDG9UiBkacPSabxPBkQegrLRk5LWOFnmHNAj5
t4Slm6o4MWGpVefihUUW7gg1xRztKnSkQG6EWhgw8GN48kR4iQUCCGoCgXah4ap5mq7TgXRKwvv8
jQ5IOe0ycKxQSYwt/RxBuqnYFNbr3vT45LudUWDH9ar6OITb+If/YUsH07SZySyaq7J8Y+c/LcF4
MrNbo6QofN1ah1jdB6Rxre1wjEh2ONwFVtkfuE6QggaXI8VtQhfuL4NuT/cpiBqjOFrmLiWWGm+o
KWHXEObvS6uAQtwhPg019eevjJcxJX3Ojxm/Gh0W5GezhdQePcNbkmzeWTvRDJS+yLOggoLJFEOM
4TLJsciG16HT3H4BTAbivosuAZCI+auhk5BVhL5OMdDoLrVFpIj451s189wRsq4FJ0EfbybVdwka
GVegxjlP0ZcmN6jZXf4kei/MRrqBvco8xfVHe5cvWngO1Sv168OFjdX4ZqYrHnMOmHqr4JePOLaO
IS4zNkaZNxNyG+E7rCHSZsa/kQ4A7DqoBXUGUvUBVytNjtV8ai+CsAPcl+qR8M7ofxPzhZz0qi1J
nYsavw9bG/7S1676yPKbZp5Vi5129D12OOfKkx/z6nWtCAcL46OXj+6sINitjMmjzUljd0hWLrqB
p3qYxUl+D1AUMVDruBJWFZloEHATV8JHTlo7BBu+Sh6sm+bAzW6DulHL7+lOmoojIctw/LGQIoKO
lOW2r+2jdmiMBRj9JH+6k8kxVqxwShl8r3d5v2WdAipF7V1+e1BySZazRRB489Y8jepfA56UONXo
NhZpS3pC1nDGSHfOYBoxn1KpDN6GDGvN6eNxr2/ytYJ11R2/nX8FgQguz/KEMQgcMrqt82OdeUb6
3+U5vAtIInjQNphpNeepu/m4WT5YMVVQVQknti7+faL9jr0RF6jLQGtUn700v861Ge8yemc3Jp5t
HAGAy16SryrZmb/5g5yXnZ3j5+Vk5z2IO4U/kho6mt7/mjeo6xL3vOPmfyHNyhwFFKy+8svCgtW0
bnnHEtw1exJibNFeKHNHyxosDma+zvsBh9ddwaYyu0j9cei1uPCwm1hYLQH7rhVKIL8cvD4YWXhE
zmS8FJj9uHUHLwbDPBCOxIt3CD8pGzFN0F8ujQbM2XJapy8KqsUD3AwoJUqZG8VFxaSwsQrWqLto
r9Dn8NSgba1sVv8g2K6h70bHmsCmeuALrzSfUbjnmlyHQPZX4ZHlYeFJfP3AsIt9RVd09TFdx35r
RJSCeAurvVuxDsfwy9eDUUlVtiH98xLrOtfzA64YBpcYTCVTEyweLBawtuYnvJAfznsQrpceBMAg
CU3FLkyo5gbcHkvFBPHKw5u9YLQzr3fczOMbN7/Kgmebbxl6Jymadau75OhNdT2FK5NGo5wExQN9
RDyUt7bgn7CHCWZYOCOpB2aGOAKDBxfynDoIvhu1OTfDUU+uxrQpv+GAEmkrYDbhWC72OlUFJjZS
3DRP6bFf/ma9PFJGWsK+AnP0ZIOmXr4eyvBKEwnbAR764DB+Sdrn/RWOaCMmHoQv6Uk54lbCRdnH
bv6d6wf5AZ8sSbapudb49oQrouXYGKOvanbnf/zpYP5GwouR136j1wDbq9/woTXGrrDXM6b9L5oO
03E1QwLZG9XWkc/4jVAP+BsTvizTMnwz0iMiHs1mK4/gmUtG90f+j2gVsUh8vJITiaOmOjJsLBGW
Zhf2Z9ny7RB0v8jN2FMHXH1FEDpNnHNANW3PvlqvPCiGeAZtSqs8tuvhw1J+CjyxLa8XTu4jILxM
EiJbsMi4DFj5xYaHtGZduj/2Q4DUsZHI9G/Qdxrx+Nr/g6iyMbqrgol2Gb+eSy5sNTkCEmWPrNpa
7/SAeRQTZkth61NP5516EtWrxiOscve6iPJiPwR2XfZxmqeGnHnYuq457mqqZPhaZQvMGFly0w0b
/0yT3dJUU2xbcDW4vX0MkXz1r6q/NaEdRlyC3hv7fTKP2bhXsn1leGV6nLgsGtiP+E5/aiRDrT2f
T/zBmoxkE9EkUGjUQLN9qtD0fzQSMVyBIoomi7VC3VspLwFeVL7ppXoz6Hkbb7nYjZoXdk/ZtEfK
eY6ibYS2L+SnxuvS6C9mfJiiZ4WTq52+GkENfffa2gI5aSk08OjLsXxPJHRYHfLTsF+6I16E+K5g
tygrg70PKdDsSfuH2Jjd1TcmCJPHE47yKfhLiGFBRm/3fBnKP3AvZXCSP0hiOYIgOf2FZvCkEiZg
2kKlepP4oX5oNqqGtQz3iKx0S5C1XdZB3Ncn9iNPJfJ+5ta34eH8KTDTm3PgrK0X/7mhE7c8Ro+i
WUO2KljEXhz7ORBPssNx+sSXgABHC5ylOZTtJq+u8w6ieiJ3+nxOMlekbyQP1fbWw465J/6usflG
bqC5iZIg61o59NRQYWACfZl5wRfa1rQj9pczxL5101q7a+bBZIsQH5Zrlr6NinsHSxlEyE80g8BY
5QQmpjUVMTNfL2NTdaek27NxsI1Trh2L+tC8EwqTWMbgFLBnCMCsr0ADtPq9GD7+4+i8lhvFoij6
RVSRw6sEAuUsy36hLLsNiJzD189iHmeqZ9qW4N4T9l5bNK8I/MNmM1L0Nl/yc/K5nuKrbG0KjY5o
+255RK8dLJnwUXWP+snPohU/BtQQ8S89dep8dANFY9PdV47GVb5CvBwvcG8ygWWpN90DbY8tlIF/
w+pDvuVYC4+oUSmQjG8cL8q34V8MknCOGvl1wkfRboD5ydVa3k2J/W7gXexBwAq/ScIP/a82Vjwe
M3hPwCJHJRnIG3HaQ6JYKPJBnVOCp8sA3rz4UKNziijIhAa/6eK9wgHb8Cuk37l5jMx7dRjh0XDU
KFRZ/Gz81C1GFXaQI6AcIgT7l/+vnPQlYkBV22XJtmzWhVAtpIc5dxXMl3eZ8cMKkJuFBMnhvTPl
naFucBxGeY4sHK7vpur2EocDjX4M8LM6tizrsxUTY2bwo7lCmC63K+DHEY+M/pmXz0HfDASGvB2S
T5EqgoFQ5Bt+pITbqEPHJ0EudLPhnoVL6ib4EkVnz3oE+Wayqo0eAQABw7aQaQEZGFchVAb1F+c2
oQAsO7md8EhUsdd9d9aBihmLFJr2HqPthA4R3oyNfjRF5WthCTjqESZjW1JPubaVQVsiFGdWEdQ/
RZN6kbzJkcWPU/cMsfbJ7/UQbK0J+xWz9+aZMxkZj280ae03G2fmrxXrlBUO45nNJm3esofQEy9L
pMgnqWoWhbUsHviFqZfRfbIKARv+ZRgvgN0dbVaz0ZitiCXnQLzX5h6EqIlrhqpO+TXkQ1Eg+rcT
/iWliryjBK9Z5+TfdXhSIfUTVWGMmwR5CkICBtoP62EYywrJaM4l7UVXHqwO5y2MHG4XmYBjaveo
+2qCF2tNYEf6waIYnKyrId2G4oAbSvtn4EHEELXmtOomYHDiTv1jMZvTA0IMxzTEap1XSad3bFI3
uZTvFbxjXAfseblopMjNeMORzQ7XMnPBZFGPSbPiejVwlgmMmgUoNn+gWvuJv+FEqK3BJfeTG2f8
yDJOhWYnEThBeo68G0ncmF087lQ8sFMT24Egi+JQ20sjdZn8TW0rGy7VCgym4JkJf5O4AslPai8x
K/mNakF+H6X3QfX5DYhYYYA4HIfgB9AI0QG19Giti+XvdIp9JOv02Mab0NubjN3XB7Lp53cxfBB3
z6l4N8rYqSVpWRc36kDF2JbjAZZ2jIBZGl/zkOwdwfMGojVHiZIOnjOdvLDbVCq6qC2hDQrkA/+Z
Y80ZnUi0FWmVRjZ1oXAnf2tB7TqrBYKeIo1lnTt+du8bB5QaAnUcEcXxlLSL3N+n/hepqohtLMNO
6kOngDJie/bsuXF59mA7aZRmoFTKvaBuxh+5gg+2jYXNQM1B3GpgA4AwrzQRU3MYuCeRPWhXVVlG
fMDiC1srYcJjdR5iL8dOFEiQcewitUXg4zfyu8zhQ2SkLEq7WrYpzYPowsSlC56idCC5o1OOhCjU
Em1u9sWcivE1eB0E+Qz19RZjr5h46EAXLbNYp/5ghCTXFqYk4LOZHbcRiFMK8fYokvWNYJ+RaG0X
2cfAbDOvGKcqIYXpSBW+HyJPlQisQVM6NX81mYFpty9mLOKV9fYVTcehqE6D4BnFTUpbwpUITOrd
vmeb1BarOPusQq+iaiE11pW6ZtGDtZ11zD3x6cIEwqJA1MGhnynGsuRVKY1ymZXNLiHA0KxvGgAu
q/qWrYn7Aip7uq0RfKCezs6q/5X50VGRMi+QFLtgPmlCZ1/oZnke36R0j9dY/TY0056X0GIhoDpJ
9nqDn3y2KyMJMiuMgb+aj/l8nIvJi95sewl8pXRSMUhGWE7BlDZA+fCsTHj+gwxHmvQwqvYvAN6W
jEdV+i6HA3HBRkNfMK2FLl0nlD0W61zrkLdeYGDTJCGnl+1CxO4ciX9COPGW+T9J2rpEsjsW+XJy
EV+K8Vgo8Hd9gxynHKGiZDMGW+jKh16qR7XtbyO4yEX9rl560rI2Hs/YXHnmabWLtkXwW7GAEsv0
twuLdZyFCc239vGOYkLMwoTugUhfSde/xEB7gHOiHY0fA2J6FDeqWxfyeoIr05nIoUOf0xyMUVPt
EnP20IcPtpgEMPUYaUdZ/VQE8STk/qodmnirtoO4VNqcKQijtrIofsR2OrYtsBvLJB6q7xV5xdJO
frTQGJN3g8afICKWAVlIHnJHCXkezdqbU4J96kj8LPEiRvqUyOEWCN1J6LuVgJhdq1J4IrXbo6kI
GNeLzbblKdZeaGII4oYwwKbqpw/3qVjw2sUOlqaSWxLGVJmuxgo+8CaDIotFBBNwUmWLgWF7ksZe
NAvLd3qz4e4CJOL4qJZH8Rwatv8KJHHXziJdWAgsbxmf1utCJRrxSOyKJDHGhAExLXuyncbm+z1o
zgSPQYZhZFfZd8tmBe+gdsrEg9Bfje6uC5+9cEwEN4tJozmzuy/1Y2huk85p0UHNbByPZqPI79N4
ysfL9F5F78Ke6lvtr2Pk6AMY8vSbuCdESxsZwxh5n7Dl8ktMH5jr3TqXLPj1rFcRMZCixCJFiE8R
7VgsrqCdIEp71oy1B5JbtylrVu2oaNtMXfMet1TF8y/mDmyZlAjU/nW0rlV7Sd6dl6nXijHa4Crl
Sh+3tfldNx+T4ICciQS+3C0w70h03qYIluEfZnoKAi9sGeD+63caenCkXOKPhcrXXIuwyLg26x4Y
2Wrqlhb/bCk7n7xV473WSztF6wkdelV+k9N3ZYUZLghp/ir/QL9ciic7IODR+r4sXKF31TNCSwYw
azhAf/pe3AxHfdNfNHFB3/71fi/JXV9hrB42+QP2YrJuVtHHeNauxVraMUc8AdWy20/qJt5j/ZN0
nqd/y7d4E8xl+UIZaI/gKciutOMtGNlXvGe9c4XV80HcuytugYg7+R+aIpuaBWnFsX8YylKmAF6i
Jar/wtoJKe7IWkrJS7XzP2YnzHUnTItL5BJfUD8JubQu0V5S9ymIgve2e+mM/Vbmz/tb2WPsW/Z2
dkltMhQcY64WIQmeG0fZt3Z0Ki7JV7+lT1xhGXDeV/8We8oWsdSmfeB8EY4mE89NuWcWfFd/S1sZ
8YpwKU6XeMcjYSO4tc0FY6HduJd2oPKWZBVFCxLkGRS7KtFSwzZ7RQB4bsyXzRsbHNDyDCSCV/qq
bG7Zq3AyfqsnkZ/NWvwH55jjUVtivl/j+LlqHjOkj/cZWxwW6kNjAxZcFcWG2gurnuER+jX6V35M
CiX/m7J3mzLaQBF5Uo9gJOuVdqb8I0MlA/kPp+4nuBlfbEGXGPPv4dW06+xInNEmXQOD+wtu0bga
n/KqcnnJVvleXBcOlPC0uDHcZETrH8tTv+tX5sKkpNBX1qb/HfbMuCGXci64zT7/jNDDozLc9qFD
6FjGTbvQV/mGNG+bN7RdFofyhNHipEPOKJcIK9fGljgTzal2wpWajK81X8ZL6TCjJX74tLV5/Opf
zSfX/K7Zmz/FYQIMRQrJgpQ727q/DxIbSOYHC599jKPtCZI8Cl9MFTQC4UhhOTOkZO4ye453FYxt
h6Ez4A60JxMflYsb0ml2io06M7SxLS6tVXtPvYm4Zzf7KG3Gjbhm8x0xpTpdwmF8TNTVDEUpwe36
EF3I4HEoLh/lj87wY8UE7YOMxp/pmXui2zvhp/43ftfLcs8qgq1XsRUewj5w9K/hyHrSHr8iJ/LC
H5i+7mQjOltRmkubcq1vk32+LTELLfhANrC2NsYh99JHt05sLl+XYorfdElaj0u7xWju/eIdPRCG
Y7/P09tGrC17AVf0LrhJToW2c0ma9hoRMtt1tiv/Bj5wJ/ltL+RfOjID0vJ7eg474FksLb9M+8c8
Ki6CT29WoTmTY52Vh7yaI2FQD13R5DPkWJS0qUtsjepau4Rr84zKb3qy+Ib39lSeyjU48JiWFwzx
4HQVLyL90oNmqawUW9rybiBa3bwP8bpyhoVmIxJAfLTKVuEVwpdHhKUT2uEfFRe7RTZ5G8ENbukt
efAXXcSNycGkrZKVdhrd2is93uZ98TR22Zpxx775tH45zJkijsaSaOtV8csA3q6uw7q4pkvzFjgA
NaBII4CmY7uba8Lp/+bEgmXkWA55atGC0m3FsAijkMsrDPH1UB3LS+T4NpUiVTZSRoQQrd3/9CfL
6TzDAUvzm3sYpJ7FjQeLGXK7GE4SY7pdso4P2IRW2gtU0pZxouevEUohy14w+dSd1gnm/axXl8vY
62eb9HrCXsNzLOHd3g+yIzh8TixCkfs9k69qccquGjmcduBSaxAPx4iwOGF/6Xehp9P+/GJKeZNd
avM8c9NTqbIj+jL44+BMQkfNtsU6L1fz1GrTfdTd3ugeJIsx4WXY7t+YdUSbYRv9y1082V/BHvcu
UOQLxbNpi0fG8rRa/MHP5NVs1bVhLKqt7/FtMdbdC2fGwzTO5F+gRGe3sOy9xONH1/7J/UqWWWxj
PEb5dRZpXl4YeI3IGfg8Dqw9DsAz+dCv0yrySldwCsaQFPtbfe2vCb0IXHLDuFbAtdQe9KFpg5O9
fsSyy+VgPLlO6dgGMCDovTSb3V17b3nRBAcRlKw66kbc4KknGQPZFscQKXYYigNmsOtuq1141rJt
sJbQd63QbYjAkujvGCT98XFCmwhCB1rTJnO6fwLT4s7rGRNLy8RlajzrlezRTu2hZFi2CB14Wi8e
8iUX26J7WcuEQfZ3fjOhP2+GR30yNqQnRhbSl2V8UWqnWFc0wYiIliksVH2vGw7Z5Uec8Eh2OfLk
G4p5Dzo0YO9yP48AuT1YD6vLprahhIQ8vAxvHfmqEBCyYAG3mjw0y/GdsTKDUWplN/jmUGTg/cwP
xWm41l864Rd8S6Yj82eEhcpQZy+v/Z2AnQgB+yv7kLbva8/YeNnzPsi8+msMFZ+02G23xLRv/bW/
NI243WXGto2HOonxu83FUJPm4dL4RkhqsOCv0Q65peIZ0mp4O4mrzWEJBw45HplNde4OXBnMD9ey
3XzRLvGmDtfiZLG3+NYklmALmYqi/e6TxeigQk1O6UPdBMEKZcMbiSYm4Uc4/6UXIqVSdQNulPaV
2doiO+bEHuz7e75EOXf3lYV2yI7hUT/V93TPzo21Ynpn34X8ZShdzlPGfOIp2hmJTd93aS6DEyyZ
XIWu6jK3+US+si53qIJxArniCv2PZo9eespYMi+tNY/4ChoyetIVtOpuWBbu4MaiLX60W3yW41w0
LUg0oSK4J5t2nd+6M63ureU6JFqUi+8hOR/cNJdpVeyUY8jeaCVxbE5eT+24jHksJpYrMnHyi+LX
+gDI4oebEVnWOb0YoJxIVo/t+swlD+XnyBhw0VB0jIRDLyOGLMGSvtdlZjrtOJ2ZDf1QrC0FD1zq
/Nfk3Cv5njjq+epWmDTcqW8chjoceYLL+7DRXPMHdtduDnHBq3cbDuYv/jN0WyO0xp1xCV8cDpqj
kiu0iLdgqe1mm6zApaCjocr9glu4Uja0X7JJzQGhj+X7qXBTW0WK7PEgTHdGA5B5YAqyOSNk5Bat
CUzy6KUjG1sm5/HWolpZ5orDRCBlhg48ZGGRBLYot6KLqWDFTRi6wqm543lHp4aAAmMDaEGJjfoC
SL30EcwlB0fZGgezJ5FhvPfRnS9iTj4i3dI71J1Fb/P/b104NWfg/9/jfHVWR3ycW+hCaCKpMSCa
LXgIIXTxGa0GjwMkJSdmTrqlb2C7yjDK/yHlBuWkJK3r3+iZTa76AvQjcChMyctnZDhjOdmGIvxN
z+LI/5b1e7xl/2sQ/2o4zDENKnZm9NXWap0QAYrI1sDuBncwdgyugfR23KofSbiGys8WkYVT1CK2
s98cSPee1YlXHZgWN5lLWPD4nKDjsoZP7e5P+st5n2+IEmGnQCLA6FBw8tKQLWdfABHahCiFp4mp
Nq+GxPZozuVt4yVpRBfyePUnZWf53hGRTOZGS0zqGfk/11H37VN/425/AlWOis3AIh6PvaFccemr
BK3C/TTMp1ivIwTSIf28klBZpxse6IrB2ujnmxZfkSJBXky5JmUyusxhXVXMqdhfaYWxYHqeXUJr
z2wk75lVY+FggQJkSBukJVmsWnDos4vfu/xjEr267Aed/EjEZvYnhVSTuY1VqJD3hoqHbsF/OiKM
LZUHPEosqrt3corqQz0covGcT09mO8sk8yLhL9YQmTngXYUOFrLgmiUXFHs2JOEscsoPq8Ztzi5C
I+aakDXNXGlstKWx+Jma9t5BIkjrq89gWA0QGiRwQqTUjaFslWRvtsLfrHAprfEaDDqMMmmRwijr
WCGiU2Ocqj7DBBfEdJKpiWqvr2i38Oo0h46FIOFAbi5WnyJheQsrHkI8NYnO8AqDiNKjc9Ss988o
GptcLL4spfyaJgZ2lZWiV0J5mEpkZmM+2oZivVHExpXnsSkKmUAmK2A0yV01ySIfmZ/WFo6qups0
dBKITCyhOCg1EMUxRqcptsqvaMD9MgZFWIE/vYBMWtaD7MKR4iWNWuFAYKbylyj86XdSHDK4o2k5
/AoikEQhwk0Q+k+zqD8ykfBlobl3PrGstYaZNJRzSCcSJIq0271JCy1IS4oUFK6aVqFXjPRvI2Xl
m5u9m6PwWgzqBPRpbLjoTFQOSp86LdQWPwyNb71iKyaOcWuTZZbZZadffUI1QJl03Am4x7SGkqzF
BTJiyVRr7SX09TwBlRB9Ei0U9aeEzx4TPxGm/UYUhfNb55bCHee1I8atahpRnPhcx6b/3kzoXIfc
JKDSPMdq8kplpiF+rHx15EMK7+asFeN2AlWkvwOGf5qPEFQfB6SSnAE5nrdDEurF1tRD0HhdTfR1
xNrKsjYxEWp+Zb7eeH0lAlQGqfunKv1HLHXQnEWGuW/hCpB/Y9VMZlIAMDPuZ0BiNL9/HXLrgOVT
gN4jmUq4jcyxw69awzA8ARFuRGk9aH8FH1Md/XUBHHkudKGdkRPM/LVr3iRk5gacUc0xVLkxcyCc
CRcuD9WbzVjcaMxeTqNG/65Li0RW1n30pQRkI5WF11kdpM3PlryxSHuJhMQ0g+X1g4awFTwDxK9o
oslg1xmIJ0X4Sk2uwkbYiPB64tpCFuljei/xCfy+TcYEWCJGNh1xzWarnDmy2Mk0vkqc8KNsAtMy
eS9hn2gGr0fuosNehHQoAuOgos0dbIxQXnTaRnb5TXIZWU8ijETpzwSYKQ4yMAsMtorG0qgmu3sT
uWcEyyT29OBfkXCEvwVO4fIajwMlzyEtTW+ctrm0kth+FyJKJGYGxfqNJ0Nkdxz4HxVHiswW5c32
REiZYWnfQInupT8D6CwAd375p5hvPoQJ74Gcl25RtkcjhiJTRkq+RML8LJM3WxHzyNm2r4fRq0Zh
3xNDj/XtvUuF8qjogt3IzfZd10tJC6/ygGiUyzIg3SxNw+eoyQ9UkUgnho9Car+wD3N0U1sk5kdT
4uDO/g+VYtvAHcC4+5yo5Bb3IBjA0m4zLFJ1JpI4jX962MYjRERz7VOT+OAH/VajKNpm1QGasJrd
JojhVpesVOifqIn04HekJxLmUwLNaRJa34ZZfhu8gK3xE2AT0qA/ENp3iFRIW1Q2yBaJ29pLPu9/
FxPQRwEZloekPJX8AIl2rQjCRPFPUwzAVtVOOKfSBuEKK+1Y+BzwFYFDxT6z1mO+Q/bSkzqdupmn
C+F2ojgmyJsRLBZJUlwWRWgsDYG0564kIo+pWE6H/Ja80kCRonuBjn0P8qKW7Sv8ePQcWfsAF7fK
CwVKz9qnufGVXz+1tjqiA1HfSzQiCeu2qSXB+CfJ8RRzCuSPmYZU0bbFQ7cM0B/GQ8sJTHVeHURE
ehHx2ZL0+eZqbSru3pRRmzXPbYN7oczX4gUskPBW7DL9UlgNUIml966GVkGLy2hQ79i4HsUOLUVJ
ijr1c/ephVi+m7vI1sAgrboVeWLDNek27BJBdx5Huoxs19O1KYyieX3lkJVoqhAq8ylxzwkokiVl
k7K6SvTHO0aiwdkS9/9kHXyydpwXswVq0zmBHLswvW5QMplIGK40txiLiEBxKxjtlww2VOjTpSJR
SCQwqNl3DNcs3CRDfpOIW/Qt2Xv3CAtyvhaFdQn+/00On6p+f0tMDxmFyeGPCDjXeJ97SoZB69Db
7wVmUJAXmIWvFbo6I6+ONQTGIcgwwIGBZNE45Kexe+MVesmTKyGLE4LPSAFa2BzMBm5Fu4fT6ogl
bDHzmQyBjTEBXIbGezcysIrLCdsz+WUitji1FMAPMFQt5p2J3zlNRZpoN61LgxuHZWJ7Td/VqR/R
oWIIKYLwy1QpnwT9Q1ZbPGsF4got2sfUj10r44XDL3Ug2o7TSIAbOMv6A/xlsd30Ekv+rIfCIwe7
vKDhwaqMNjd6b/PB3BRx/5Bk6xN0gBul5rSwUmzTecpIJUQ+lkWPWM2gnWHHBNvNUhKTh/eOfdjL
z7InvkEzCEQOvaQYdyA5rmo2/rRR8VI1ZS1lnM2wuRcwHbdG0Yl2bzW3ysC5hpVNDcqPMK5evU87
KWvRSqS+zAGYNHQLU/8Vo3qYmawZCRPkJJDUIGa1o5GPWDA+AtuBiKM6ARUgn/ZmoQzCtHtpIGMV
IRPXdx0hxd0REoYEZrYE6cANJQW25g8dUKXQ01URQHpoRZhmD92U8fa+tPCvUtT9m/VugWPeGjRc
r5RhMPab4hMgLdK00gZcQF9s91winFkZD5H/JlnAM0gxSsyfCSSVqNyGBLFow2lFx1Gi+8D72FxU
PsBgNTYb5Bq4O4gFJumiaVeFeZ7aq65cIv9fSAwXFxrwTJatGub8NfNacL9DgNEfYRZIQImNDuu+
jcp7OedrA1jbxJZLgLyP/Iix1/tY4gbWnqKF9sgF0LeoqeAGSlrUotMRBgefKRgtv8uoulgavG+T
eXirx4CJMxWTPMCNPo7skSbrAyaRr4AlIhx5jpXvh1seACZILeqPZTuC/jyRskaVYncFsuRN7e8y
yyVpAQ9Fzq4Rre1wyzh0M9aR6iZ96ukGzH1f7GILDu0y5PqfXpX+OxWbDBArXf2qZHyIQkJmePyN
tqAJN3QshvwYYAxqS6FcqdoxZifAPkF3VWAyJjgr3ixddwV+zyCwTeU3gq6PxlRyWRqqLbkHsRO3
O1/ZEfTtGPJWy+9EESyanGABa6sKH5V6iUdM/p7UEF60BSTb138yQ9wsJdQR5Uuoo3yFm5Tx+LBw
gUVlcRs3E+y0eAbSWnO16vPdaEtp2HbCF6bLmb08rno+RA7MES2u1nuIjybqypKihxVdyOqAQ7z4
KRFq0lFOdAm5RyNTw1RL/NTO8qPE6iDeRaEn0zyl5JsSvoi3G2PNdw24sGLuarUYblWb4GIbw9ii
rw51oi5pmdgpC8O/PqT09w9RgCd5rkgQ3xBtq/MswOUYVsHkpPIthca6rfkxKNTp7cChLNDnKWuU
hjzT7cibx8ivdoTh0Gtbo9+K2ownBYlMVZM+lLX49/4CbeKfUQGrIZobOGFrdRPup2eEOuiAnceK
cU8d8HSMB7g9MhNqVBXIIEsvnjyAO7qHi6qkh2YEn8JXYvbLx8OPrbrTCalx7CJybDeIsSktDdv8
SzfZB6YOokVR8UEAeDtdcelfmh3rSOQco/Ya6cHPgwYIsSmng0wV8YV32oxcoq2wMJgB1oRF/Zsh
erHpZHWXP8IgzeRjZPIKPnNa19DL8E3jESL1aVFZrl8sU8HBzUBk3T4hOQCPeL0cP4NTe5B+qqP5
C5adRfI92vPtCOccsWF2JLztrP8VLaRp5r/hPwRMBE3t0GQijpiOYD2adXpWuGZdbEeWI7nDE/6t
ZksnCWYlM4odkm9GwuOEZP6LnfdUrWe+XpZ8CcIxNW01dYrW0TSXsNQJET+Z9H89IQTiZxZvZHmX
5JSBC0PczNQqyuXFsJfxsS0t9jXEAqew5lxW54E9ISFgnsLQ+ItU7eIT0WAjOKQpoxCyFrN8YLAB
okvCd0o4IXjxckHUUwAucsUhG6QeMYLwxjecpjOAdDM72w8VXEfUpU7+DAUnindZsG+0VRVv3pkr
CKdKPBJvzjAi5mTyXaRaUL8adr/QMx7D51yhsLJL1iD6ZHoSkcKRoOsD5mq0nTkJB6ZrfinaReFQ
PIgj6hQCUEEKOpZH4jQF5ZtQCVf/CwOX94QFCgRblhHhSbsSkRwsCXxwpecs/P5h/2P+617STlgX
NjOkBKc1Q3QGSsEzPkZ//pmeq/6j2jfR4qvkVixJwcxdBt6QOfiq+/ei/odwk06NeD+Mgvpa2TQv
hTBtKH7vlS8tUwWBLscI+hIBBNdP++DEjDcaK4ZXSflCxvplooaObUBH6+qz/MftqDG+f4XfRGm6
iKrO4T2F0P8XeuG5XNW/rbhA0gtL/SRe/CMgWoi4B9QTDOnKz9FT1ibyPYf4RvH89jKCd5f8NIaT
riPKYuxigUNrpJ37dXbvvs0tWWNMxC2UHguEgJwrhM6QXD289GO9DvY4DChdTdLw+N8fJD63PYs6
66KczHs4UwvZB0jnGEPpMvAUj/8ABUw5D03JYCQqlGKWRsyVj8oTwtuDyQp/+7STvOmCwM78yG/V
Pv3Xc3W5GkYIpvewRX9g892zbePQ4nk4jIkPfgUs3DJI7P2icfgovoZ74Ap7ad+/dMt+f/GNSlfr
Bs9bz9dwAXa8qv6pXlFXRFvi+c5UIeF3c6GfsvRl+zEwf+VImO4JW88Rc4+jej5CUmUb3w3uVhp3
HgCeRXWvbgZaNUwUOJcdSu6EA9TmHe1+UKIxZyBPA/6gz3LTU0k02JinPtpp05IYxFWyMU6+17K+
KjfVrTime373LRuDmoMDneuRp/MNOSNfYMLhFEWPiqr7SOz5OnqFD0yws/TU/2SZI6P83oy76MgK
QViG23qy6x9QYpD79823/hIQgnJdfJLoNHnFi5EyMi6lWklu9t0/cReHSIxLJz9XvzOkeWPhNsN2
chpmU+ACAXa0T8g4g5Lt78PfYmUcmqN5EmKAV0u2YfW4IpGVR565OWDAybCF6KZQpTGr+u1fMQcX
Ry3zdqIr7iFa/UVLti2R2D5KNhc7jQT7ZhEBpjU3zE6ZtuqMGQuXQlUZ7SC/oMcqsls6PziMOBbF
eGli2kQPQoVNAi4JSuW4g0oT9eZCYeoPngwLfiudk25Z4a0JicLqFGTVrmV5CHxj66J3blH99NGK
DUVQrkQUCHdirxehylG8ic17WvyDXOcXA74JoForFDuT6QKMsbvoB1rtu1xpPV93YhN/PrvXmMSw
yI1tDXdSe9DDf92sVoFc+hVMazU8zkTgTkBMN+umXb3eawR8ZyhKKa0Yn1s3sbsq0h0Cu5ru/cRt
k6eUcUZwGIb7Gs42BLlunerHCJdAy605VJeyfVOO2BJDayZkC7XVnKEVGTXhVmMXxP5mVJEW/0Hv
dY2ytHFjDzlbqI7SkVFuEZ9wywYs9mSJqKIWIx0KEdaAycUXCqqhvWp8QH9AwrkXrEvVvg8tkX5S
c5eUG8i5mNloljH+YDbR4OpQ6MoEP0Sn4XTBD2CWbNgaYm2nSm/npFX0FerikS5bKfEjSMWy/Udb
ZiTuSDdXuVqJlXsdNS7xQ8MHkQLcuQHVGmpujDkOU+3oZeaIwZ6m5Ak1DHRHHp2KQeacY8A7oH+L
2i3DyOy7LZV4fVLfHpKpRORGT6/tuXvFukchPohOxAqLrVszQOEj3YhFRLD3y63FZWxWu1w6SxNS
UxZ+M3AND56ucHrmwNiRa0esvECSk9Majhx9mf87kfwQqqnd84tiF+esZDFFCjgxz5u0/lQgpWuJ
XUSTAxrebUz6cCPzRIs8J7I4E/QLTfEKqk3B3LY9COpJgQiBzLfKbP9n9l38jOmK2d4PflRg5tzW
2pqu0Jfc+mvY4QeC+I1RDmlGnqIpcZuzdUNg7zM7mycmroKoOrKFdbUSSWR5sLrmhSv/hCfxCtk5
w5sFwcC8UqUmX5Zu89KPLKtoGE+IHjHb8IO/1yGPHdPcf7zibHOuA5mjd3oVQCrMJrEtkQszG7UW
wb7eJed2874HOPIo47bUUsjAynXjth4jxkghUBvM+LoecQFDdEBRYTyGD+wn6Vq4KAzE8frcA9m2
vgIsied5X+4VLlX4cBA9zVbPeA87YcGVBsYCX6Wrb/KtumHRgm3BaTVXJNjm0K78Z+ei0xyATV2D
LasuRIoZFSTOhlnny95gohDItqygQEFugkf+gV4pfhW4ffRgMfxDRYDRX7IB9NBl+AsGRnG0FM/p
DpFZ/cPeLv1U2YycmkfnJvs5twzJGiMac0Famu+gEkOg27JN2JqH5qeD73kwHdWVRQ9Vd43rd5Hc
63rFtUHcU821/126GO0xCB2ZNbMurXCjj8vihK5mXXC5PDjjJp71M4maYJze6NBd3YECisCLK2lT
e9kOTkL94nkwXPWq/6T72SAJCa5FuCG/aP/e6sraZ5nTPxkFNAv9rHySznDhuV9xokcdpis8D/M6
B/3eJmeu4sj7zo1Q3C0CdLfw0+3+CeceSbDrb83cTnbC7n0b90Fr82TlTjMs/Tsl/7kAXXFsDv4q
OMGKpJFc1wcT5sayvKr7mPv/VRwiNM/L6Mx6MN5pGzLkMFjiWzx2QBw+SfuAQrRiVSV4JZv5hfzH
NpzswbVvI745v09Ss+2uIgH2y3aHGVG4x/v/P4RPmc6a0mP6GNbhscVj6DSb8IdRFOtz9Zx4IyPw
Zb2ZeoCnyxrrBqOS+ET12dw14oXASVPy3N/KFmQHxGulwKTgtiar5VV4x8f5/tedk0Pioc9lTABZ
rOQ17MazkmunRiX4j1FPSGmoQQXMS/NgTpMbYw5/42WIgk8dnk1fqjsRRYJvSq4SD/dS3Uf+uS6E
VTT/4ZJto0Z/GPkrmZ7DyOOdAK/KDBCSKyALUe6Z7UMGCDnmaxkrdweNo6F0HDoWqF1AoQ8Vt1eq
gykbDzNIVn6BlCKmnYWOlq+SkIt1UZ1KWihgWfPyUzedgtEjOo5w0+OnhLaLp9D4j6Pz2G5cx6Lo
F3EtZgJTK0uWZDmUw4TLdtVjAkkwguTX91ZP3qSrqm2JBG44Zx9HsRH4DHOCPHjo8m1rI7Z9zHgw
zMZApkNTVH6k9T4JLoOK8CRwQNJWdYSOrIfnSOxc/5YjzkrL7Ujrt+ADkFeayKLcZHRHAdfbeq6S
baH/1C2jX31su6Nt0RydoEF53SEdNnb3hv1eu6uA+RxcFIvHSa9FY+GPB8C8L7IjlgETMMl+tn1w
DWRSXEd1FZrIkvGSNsfJZlBxnENMeiCwV+4bAmuq7rt01VkB7GgB1tM7+qdyOtR3eNotQ9eFiBGY
eTzRLkUHK9qBY9zo+HgPfukSFMU7pNUAB4h0nVkB0Osyo+0qdgWIc3FRr0BWqHhXLVsM9VsCRqF2
fkCMkGpLEUkjhZGPwYNLgSQJz3xE4uwXd1fLcs/BZhsv5KVboCo/BMl34tww9TQsW8uS0IyTTwEv
dxMTB4Q2TElM+6PyR8vDE4i9ymtumPY1OAdj3goUdIRRFOE2s/eSeFeRk3Wwj0DgbgfJOMjxUJd6
hft3kDNJEf06E4B+q9TfFfeMA7YJkNAtxDEltXvdnMnPWA1IrGPJWmcqPfYrGQGu95Wvn/62This
Y8dlPQPfNgNn4DQhv6jffGeqd8k17frfwSz6p7VA6SdWIv8qYgd+ZFy3B2N4K3Iji6fa7QjLKPy3
pJ2zwzgQSx1FCfiCsItRy7LsnXP9L59nH1P7GACD8hOQ0zOVeRQkpIA1foDRS5f1BxE58c6eSABr
67nB1gQj9B4RLrcpUQwv3cQCMtOt83cqh5Y834HgOocCcbD9cesmDRKYDAuXKmwi5qJBvPb9jOG+
BiXiNFn/NJU1511pDQnzzJ5ICMd1/ceoNIl5yCLU1WDF5WFsaiD4S51CmJcIbbyI9iueeBaC3iOn
NrPnhW08x//gLtafsnTu060akhtDwAjrtRrSjyIfS/IVTfenz1ubnnGOxNYjoG0TGSWueROUkJNU
hG3cBxHfReIr6xS3TORr+5CVJBmmYcYgT1cOUbAi6KhFVVXk4tQPNTOyoHavbdgjWAJwzJiWaRX3
qGDI5E7ZLY+lelIeISGh41n1KoF3x9ar8/dElbMBGBIszRNJPiaDRz/lTvVilyOTA8NALhnw0PZ3
dKRb9PNByxSKUzC/AUqeMi61EUBFWdavw5RFNGQOvdRcMNog7qA5pb1n80MNVf3hqgL8bVB0+OQ9
f0QtWM3PtaNR+NsggxlUV9WvlfBIIi6YUv4B+05dmgKra3a1L6OfbJrVU2J6XDezhgTt5gU1ibYl
1fUc5S99qGiztEe8BxAPu/lqA+tuivSjfQdVXtY2VYKjJUWD8uhP+A/Ok6IvOXebxuBwjIcDKBSB
U5011J8uaSwGjwpYnisGzL4LPsdSheF5rrrsbUmIf1RT8Te2ze/csDxN/N57IQ2K6Xxb52uvHp69
dHRPSywGCz+lbso1KTkGbXnOaVEV4Z3iRyrqZ+WzXlsc0nrbvAfMMFn8rpSHeW3vZ9dpumNGIMEj
ZElOqzwHm0r7U8wMENxabYQQXKW+x/Av7dhTwTV0n6xAx7eq1sz7mqWZn1Oe5E1n96SE9jiR4wUw
EvtagIOG1SIo6ne+OzYyNkjrg7KAnDA99rZklsbrTlT5U6plTCKoAv9UzQnxeuNP47NRgR/I2rWW
/VYXC6ovUDYTkWevdgY9toghxPP4t0BW7kmFQWdfxrnLrm0CzCGqjWTiXhDp4YYV6dAzU4ek85Zz
U8/qHqNNbA6Jjo8WXGRMYfLuQTdTcRptvnk5h96P6Zzqx4kT8uKdkKkbhhSSeRt911NLpfaEDXE9
hiOy5cEiGM7moHgikD25RLYyZ5NHzrGEgY+5FBOen3VmZ8VNhx6T180LhDnqkFy4LhTjyWut4ULE
Xv8qOq9Gt5K50UlKM6C7n/EUwsFC+UKtGruErDG5CwDVgJAi+Q1onRdrl2GgH3/MDtAke3IYQET0
1E5UCBLHwvufISPpB5UCPAVe7JtDxt/KNeAgyEhipGYkyYrZ7CGjJIijPXSs5QHo5upZ9tn0Aj2u
k1yOAw9Qi4BE1zUFw5DfrTo6dQ8jueGo9siujtyufu51nVzsBe1MzGZ4PbFBe+YGcHbjAPYddi/p
IsPoHEY3Q3cFjtY/qjAz26QY/XOlJ/978l3kmzLCV22WZFOVs/nJ25mnuk7jiLl1OyLD8wR1Zx0t
z6O3tOdwmCHKzhUaqSIoaKsGZy/6TghkGuhAgqYrL42qAZfPCfwGre5GM1NiWXWsVp1LMzFhwk0J
TgZoZL4vG6R6i4HvmPk+kQnahh6W+clnWc+MUSf3I51UvCkI8trM9oyKJR6x76o0azAJI5wfPR9S
xggvom87OHyJmxw5OhkkVjO0pYemTwpc0UsOB8oaKRIlEIvYvUcJFtpDY5jKpzq1NG1LVprnJkhQ
rhmfk7NXRD2aghgzLgkKwZaR7TjHAoldWmewvklsALWoGdc1yrp6egzZ2ZOD7hU9MgQUJPOUqH9t
n9XFFsiW2adhCfOjJsct0HV6s+wQTW9IclzkxxOtTg/7hSskAX011f47TKM7liYUTIP6XE8bd0yL
8xSmElWNYtU7SR2eqHI1ZudaXalh2F52pAmPbsA+JCxgoSVjwCKyMC4LHeql4Wl2bBVBkO+6nUy7
ftspG9dgCRmgHIl5XMF2hzgQzewqHwA40eVZBdibMc1plaH+oo4uLKQ1WRsiEYzdZmc8rLdDC+gL
aUMNmIBpTI7O6jFuE6RrJkl2phj1rmkh8xIiYHFKzcj93IkVqix4KxOFxcjoBe85EpaMUVsp0rOA
6LwpjYc1YEy6x2ocsIzXnX6EgM2ruZDGS665sb9VHT/D3yrevDjyfwlv7z+AvqcH24LTnwbU3wkl
wS520B419sDf9QRLQxmkOPgVgQh4+OBLPzgdQLiHgrSq9KGt3QZi65C+tXkVYHxJTXNyWpn+cePk
P4MO6l6a4U9Uij/dSNZnSWY+ez+YrV3kGTr1kAXKTKqPwrEfMiZLkp98yKptkufZziFtZptHgglx
3kLmcu1RvhHNJI+t136JoJePpIsme39Mx0c/zPBhDZJlCRORMInfsmYRjF2EJIG09wRmtqlEWzAa
x107U3tXOkrJJ1338/jo6Xz863a8q6vGUcTYTOhB/iGyyjdSR195GjTrwRjQafYY0E1zvFy8bJH1
PoaFhBOwII+yH9n62OCS8hRHV0+D4a9Re3HRUXuwIHTxKA6DLh/jxeu2vq7tp7qGPcdyL1M7VxJD
uSQQeJVQLDzLieSJVdw67i5PWXq6XSoOjNgin5A3B/FmEqjx0E0BJhqNpLzOy+E6oUF6CDVJkTze
5gZs2L01bj/soqTKj9FoGGXkhlakTZc3rXXJi1HmBvOWmZGFI+wc6p4cWFlk5GPk8cb2A7kJoY0D
/XOtx1gCI6nyON13QSSe8oqFGPSrejsBld7y3d83CEX/5YTTABwjCfZLxqDEFYFhi1NZp8WHWRHO
NR/8HIa/hFHVf3xVw8eqJv8/P2+8CxFd5Q7VjvrqJiZCyk/GMxe0u3M6gFZCFeNam7Y8StOp3dKZ
/jVUM6LjdOpXARhUdE6TPNuRUxxLvytOjmapGg2GsQ2p5B3F97Rs08SFUow98z00+PRi4ulWPB7j
y+KY7yYw3rqyKv+nrPLiGHqBcwzae5vj83uBiYt+rIB5YOMKpKJL6CZEastuk7QkLjUuoJnWAo/h
FX6zNoEbkj3T3FsBl/hpdI2rvLYcMGImvnJ8IELJ0Shjd0UNkZPCOOWF9WZPnkS71qn3sSBmsHCE
dZrcorotEAFXpFi8JIhiTr2dphvPK5J9MUfWySbCddvNLi11o0L/fZBp+kG06/SqEKntLCGinzSb
yQlPZLznlYRL62m+qnFChdtP5byXeo7/wXR0rmF7X3LLagAk1BRHgSx2O0djxIRd0+0zFnit2oDs
QNczrBzcwedJbqaJa4VN/lzlXOipHv0fmeThtVoCXvOU3Th5nnS+WBqtq6zbjtimEgbgUgokq6jB
bGuheQyhvYJD6djz2EmqWDS2rfVcBYD5kWIU0aaTTALR0ZjTNLgz6Nvgjp70JrQU+JVl0PSntEGX
mgdZfAyt7s+czvpskmyi7Y+WCNZ2Oh4qBUItTcFX2o5vtrDcXVIsFWXUbKpfirYj2koi7qp9mwxP
Q+yZ3dhmoNKHZhI3Es1mOBTV37FqrY2JFvG3qFSys0GLntrUOEdmJi9hbKlnawim/ahq2mCHG/2W
9bL8MXnRMymVaKo0DWvDFLf/16Z9imA3Ekziuzr7aKMc9gKN8DdnC/ARO64uMV3YO4/Oso74SjE5
+AZlmX+3zfjleCSEUj/mJAase5qUD0/V0WmqM1b5FPYzol4NxkjO+FT1eF+LCOc+2huonth7hOFT
EzT5a0rLNfAsboM+S3E+O/FrnOOLsPzYJ3vX1dfFsdzDNJTJxdeSdVVut0CMbIgeU7Kc4sVhnkVo
J5iOvHwXvr0E7D/t6Tnt6+kjFLQpobfUO9PgfBv8O1Bl9hzmbH7yvoQhCTgjUeugsFnFaYv1WOYg
g4xdJm1N528Br2FMEqGzb/2a0DDHTv8lcUZSWNaBAfLa/j++do9mC2pV03qs/6JBMXtpChzvkiF0
Q5zFKhUB6amhnyBEq5oPv7OKfW4vPiHcCdelDpZfy6nm165hRVp5Goh5UC+3KoTbj8+6HwMEqjYg
mWkZWYeGNdAuJ+7mF1W60VEP0n3i4ry4Opj+E0UZnwXMXGbjs42Gl7LFmwdW/1OBMHxLbaC2DLeI
FM0cjPJox9Uzz1iHQH75NynEXoB8MaouZIG4S4pJAvnsY53J+TkUJStIu0pJvQHWMQ5xdI7HzP8o
J1OdcuOk58genX1ea2SaeXkPJ6AyCNZiJrnVkFG/iYaoPdnewCHQo/r0an7DNpjbTzE1ObDWu4Q4
iGMcyh4gX05kxgYzDBAm/paI3N/RDMkrlOvwXfaBvA59AsTnLtmuurH5Q5EV7LpmxMEno0ASQuTX
b57ws4vtIdIa0gRSaZW2W9MO6bYp7GUvvQAzDWxeXa+tUYNgErmqP4TpNPKjyvvmPGfg0mj30BR4
QxqFuQK4BGPl3uHCRf+L+dvHs5su/t+KRnA1K5IC88mEh3aOcelV7W+R1GI9TA04wqQ3P5ZPOGmR
U+Nz/EJL6wAIxVrwVMuFzWeIOKnrWTy7eqa+jtQJXLX8F9pp8GZJdzjFom0xuEDFIO+LlEu+ZVg4
IZM127G8RyWTEsOrmiB03CmhQL17ll4eEWy6l795EXgnRhDRgVwHjK1CkpzRXUeZvpTB+M/L2r/2
4vBokNOm28JA00M3s9SoQiVL07BIdmVvr+po2E4t92OkiJIEc/1gjwmeMW9Lpb5SMK8mr3gvl4iF
vU1aHBRKwlSReHA2bYW9vJL2QCHRTo9hO4PI0cOtsobvWqJ0qcNtlOAsXFLvVqsB6pyhtqCMajaj
yQnAMl2xCVnSOMzV/C6+hETKd0XxGhAKsPJ6dENzFV/7rPqNXUStPIhDsLy4hN2EDoeZJSDS2EcF
q5ivcHq00vkRtAKUOn9PuNgmxsARtAg+A4tKUBxESNp6jhfTdbdO1BzwLbzGSXboJcMx7bwPIb7T
RR6sy4RUMbGyvUH1QrFD3ANiCVfsMss5F8vA1WMexwipZ8fKYVbEsxfIpeagpwlixZVCRIzHp1iX
z02JZXFm9caKzWeZrHlHvcG79b2/r+zmZCncglHLaF1C9kQ2Ee14pbEMgTwhZ+gSThzvXuqebL28
FX6ApjBfxWHwgzpxR1Ozkkv/Ut9bNMHWKsJOks7bAdGvj4GNic2WOcLwHaViBQv4wOiLCvauC4nN
tcc14Kn+WqbDkSbwxfHaf2GQPBUIC2yFhXxSz+6SJLhLY+yhPlZc+WXSDndBjseoB4rq2NflvkCT
/7z0jsZrDoMawRo95b23I6sRzzLj1a0LsipJh52FiknDL0bW6zL7HmGQemN4DCcSkfw38nlS+wmM
ZIdlwwr7s40iT4bLIfLYaZLVMb4yroCp4fMGyPWEZmL5cIL3zv4JK6KIkCgeodRY5WMvNpAuYGbu
B9LXx2Uf0leM0QbzCEsusi+xizhMGsrp39T+bWGqRTdVvQGMtORJENxAsHGaQBv1xVeLmshHx9Q3
3mfKstiuJCSU5UH1QCMJ1LSLZSfJkS3tr0wQlvnp5kygw9tSQhZb2/a+TzbkFz2E6psCGpXYVTuv
LuuBnAm02mCpcu3nmiAPalfS7/RvDdY0+230d7hwQUzXXGOwsHhttYNoAz7wT+GyuRo1W+N8v9jl
pwtZlCJ+M7Qxsm9/lyO7S/D2MvamJiGUbRUYJgOShdVU/mdl/YZNqZ3As0Q9zpjmKIPh0YmRCLI2
rj9TUtMzmGVsVc1zDRiF6sd556B/yAjn1ZOmeGYNAKhuCsgWan5cx5xbPPNTgqrQMIhcol2IqpuB
V+4iNTN3R1sz7LOSGvi+4UDj6ieXdAL79gP8e4cNZ+2AYBxjVBn3+0zdqdTfAt1GbLGS9v1rnv5G
Bm8RygdxvaMt7lEAvblz42HhU20l1be3uMcKDEjC9lbU8c4tC29nDw0bcLmlJEERnew5lUoOIgaY
XVv9Wxr/MmfgfvATnRO+ziAcDhnk4VCY7wzWQpy769hiuYnMLhoy1qsZsaK8w1GM5YAsr5QhRsE1
xLia9nngmotBxPmkO8iYsQECGUyx04yLxw2OpawOkWsukhLeLN66tFGARwM1fjl/eNixJiGYVLtn
Yg0/F8c9y0ycpI0jtlvGwyDNtk8ZGsz8bTf5KqXDz1AEn3TGT8sd8cdNikCJafeAYH9Fge5thA79
U0I2PNwk8YeMd3RrQQ9yh/IZM7j/mXagiQrl05AsHJROY2EHZaMBJnbRmC1VvJzILb7Pium201Xc
45QVFVjrLDy7keCqDN1X37mrQ8MRQRX34xh40YM1xy1Cs+AU9h3L66C9GEWMYDKKh3Gk5ir9ct+L
iC1z0yKmJMzgHj3EsTcBUcsUCBDRLNB7w+/ZzveChqXyMECnwc2akp2eDVso5kbZ5N29Qm8NVkJh
OF7TKGAwm0qYnXRP8SjSQ1I1ENL7W1zDfGv7j9GAwp2K+U8VeWdP98eYVEGaT/j7Xtx33B7BhpPp
t3byq0zEUz+nz4PsTmNA0BQzkX0HKDjr2cHZnvfk5tYhl8UmpVmnYtgHVnNh1vDoRUiqMpKaSd+M
6gZpp8aAqePkJ4apaiD92F7+qfzyNRm9PznBGg9T1e9CW++9HrtSPO1DP3sktW3NbG0dkjxi+9Wn
obzgOa2ffCCFM4YDXeAnCiu1J9X4EI2AbqmjVve7q4nGdeHN53FEXY5BqOfZ4T6RCE4LARKQS0mO
8dbj3lVsPPO7msWN0CSRR8nYhPxk9ToluJtr/ZI2NaYROzywA9gLHqsHa1x+xFLzaXmvtctcPCb0
2068iklswAwxXrsTGSm0vbzRXqn/otVBYO0lW3YvW5I0X5dBH2nMb4sWEPgQJfuMtENcmTko4dAN
XiY7fCwCnCEOkZFaXkgg3nljfhhzKFht/dgFCAl0uitLgHJUGPRXh7CsDl1BxE4Fb6Zb7gm/d2JA
F7Poat9SyTh2Rk3TLAyPtfs1ZtGZym/L4OybmfRKee4vFdQ+7Oa3WCV7KVlxMgHadEr9eBxfgdes
Zewc2xRdQswipgPfTl1fA9j12jtwd+j/CVm8BGD4pthG9r3ctMsfFFzzRGmStF5vDLFOx8IHvSmZ
InKr6SvRXGhEp+Imqvo3m8kGtMb2xUHDRiOUrsfZu1M56/2g0g8rwOmS2/LoBoj8CO+eiMh66ASl
trI3VIQbapWTZZmDSkgMrnhSCnLe6Pi/XYsAJXLuDsQIUvM4pLUXzY3wHAoiG70ADG3WagcnSn6U
wViFD427rKzXdVL+VflyoUN9K6PhWXcx/msLSpnBCRFl6J1TBhRKk4hGaNw+LZwH3T3JGcNrYmAH
ef5toaDXQQ2tgYPMcz8CZ/5vqaonVaDwJRVjX+fVBHay/XHH+1Zp9o4k6B5F174FeeyfdQv5w2f7
t0oDJiLtwBA1iVO9M5wkfCDzprD5jjyGSRj7GCR0Q04f2Z5cOZ37zF/XHrKSaHb3zZxRlQjxjwQv
RegVhz8LMqQdODK6jCS/1rkGvT1uzBJcijSns2V/Pt1b38D+lBJOlExgMCcB1xs5lOYh8SLYjvXJ
iRT7P21uU8nA3M6s49DU6D0coEYJwlIBVbvL2fu2mAZyH7p9XFo7uXAgN7W7caH/kFN0zhhQcPp0
yTO9jPNjloErs+PXrQoWqRHcFHhGRZKNTL70VY3hax7ZOyypLB1G882E7zo5Eo9YYqVrWh/u7kz3
q8rO37H1rpwMchXx53MiN0Gkf0JevzBxt2SwfuRIu3zbPAu8P6vUm9RWMwICe2r6cyjx3+cYpoOe
fy2PGLxg0mBHL3hVl+kkbOSjfnP/OufgbKy7tdlg3UpBOZh8em9z21qXYfY0KUBVRXqm/fj1y+zD
8ediNdbogRsq/cInkIb/ZfTy39Kt/pu6VjICHn970T15AT4EQuH4vHxBxoOmoL3DuV1zHWN/b824
wMmjBLuEipbiGubB0r4wOTjPnbEeyogR0B0BWs0Gd8yy3ALPRujffw867PfMtBz+wnhVCs1HMXts
1+d9bACt+Uy64gR9oh4u08Qt7jvZZwVt0bLQbPjNmQf2mhTOn7poIGe71sVJFodOZzmTs1j9WD1i
NRIbDuyL1uDbtjWyzLYVCE7C5TS6mDK7QC4A8MZdMdnH3nVODpZEG1AwTferZwGtijnC3RY9eFaL
EQdw+VNayQ8fGGpUlJytXB4tS+1jfKRdiGOSUmYOip1tYU4t2/kfE6mNFyxbPxMOt/R9FDvlTHss
H5uQX9wofY8Nlhe1hH9JKb12tX8YU/BPYUolpKK7mXvGMVALoAn0zmBFAJEU6eCurYn1Yuvk39qh
JbYcW1zlwmiCfShug+I7HjUgt85/IT79FMGnW7VUOMVkdhGxB8yQYavOd2y52/0JImSdiz++VUTM
tN2d798EeDE8jAyMU1dRiN99FNF2yezxzFsfrROBGi3v0k3e4tBoIayCVFSOyTZBiOC4W7r2VFfd
wWdb2AwxAJzCOpUu2MxAlv9UHD5ZTG93vR9/5oh7SHZ+ipf+zbofRfXcv5OBfBCIOHjiriwYOApk
9gfDJrAOW2Y3IiV+MbbBW8LW3o2I48uerNECpgh5ifVCpE4pb1Mqj3FrPvy++mnvXvae3rXS3Ynl
/9MCURV62/RoK++YUaoGmm23q7H+2Je4UD9sY05dz3ynZW4BdzDNQPt1cbvOEDAXNf7Ndr5ymN19
+A4kY1/dEg7whxDDmZMkj7a8WwkbRD7afWuleJETCWYEBbgo85YeUaW2NNaGHlFpvZddf2ob+z03
wa/qsoMVw4yc83dVQvwRFgd06f7a2KY0NsteBBeLZFVWwvvemGOspn00hF84xzdtbX3psKuvYR8V
KHT65KNzwDQ70Fwf8ui+UoY1NRFzUQybsnfgKRKtmbuoqaF7yJCRelP5W6ZP6Bv7ARcjVrZ0lD/h
2P61pD8TgcfPHjYA2WlJWVMhi4MU4K+swAP2yPh9EGiIxeJvOnbZkWpetQzeKH2gyPSmQ5o1wQNS
aOpIKnjwyCf0ZXUS5XBiW+Q8pMSVQgh4rtvwIsLlqlrEi6ZMfktUhe1kQ4gDw4nrSlMWIH2g7cER
xMb1JDHNOmXyFqAOtAWOw9z9ED41vErvphqHyZVEn22Yf+WBtW5yYonIE8hCj01S+5wP8O2J9Ct7
TvAciyT+ZOc7wZ2p8gTNq1h5A9kzrbjUQflNXNJX7UQ7Ro2/volANoqvKncu8zJsFoqYTKPHEulF
BIBLW33zrObNS/4UwgViim1JOD/ZANl95nYb6peePLjIniOitqa93fVHW5qTRsdXAyyMia62fO9Q
l80tVHffGHZMH9v1MjFFGJvnzJpvEoFPS5wBapINCSyrHLTMjC5plN3apZdreXBSL9vSlu6YtvGi
phfX1p+9Ch6JHt0teDYT7RMuZ53abn5nvPoRTTjFCnpaGkHUGBbxYiY9e7WPYUVBn8mii00oYkw0
TUfnr5N2tUxYEq3mlreTh0jUOhRt8T1n8W/nsQLOMpAToXzIh/7PAja7rOr9OFIEOyMtcaUxBjXm
ZHnOmb4PR8gobziYzcpgyi1bzbo38AkLtF+Ke/5FnTwOk3tWxj76GZpcGy5ZmhwMVTprjdd4xF9e
IQxZZRgYxq57cjgzSjd9m3E+TTZlibxv2kOb8zLEemI7EXEgLS4cBxBQdzfRabZZB9ZEGxRC/H48
3ZMzN1uCm7OdhKVfqQLGNUYfTxd/cmY4dkBFOPGgIDPC52gUkaZ9lPIx5Okza5n8oHqv23m9ONsB
DKwmVM1Hzk/vYYMyJJWdwgGK32xjqNBLclhyfsy0QW0fYIrRIydSMVU+im4af+kE/7ghsqPywfZX
GSnvXn8YNKJgwjkVQwrr/plbL/R7JEsk9njsI/+hdfXj4jVYMlEewe4NErInZL1pfZueJmXu839J
ke9XL1GPH1s5+hQ51JF9XnxbxOP404gLLILtE3ngcDv6hoCk7IJ7qh2ql7GjX/OfUeYxAhuQVw0z
piymgwc/yz89tBFZVgDYwHoRQ5bBCEtDrimnlm4+z1a7I9AHFQRXiuRem0z/NQzmjeyTfUo/V4zm
EDKQMLMXv2SR2qtl/jc1BvehYM6S95KxT40EtO+Rtd919fb8Ngm3ZaQcvjsiBZsxJo+oci5BNXmX
JmJbn2NZZjnugFCaAZ4siYUQOH/LW+SYZeMeVYOBSTj4OOfoa6iDixeN+2yuHxWmFCGKRy5d+PY5
KJYMhkuSLn/TXJYrAr6Ci5lA6PEOHMmWzzaqwr1XSWufTFAH+0A9ujZQHbdSlwUpFViHXWKz52Wo
+FD7DL2Y+HWh+vJ7Epg74RwnFTxzz1/DjCFmhUpga7XSOuZCETEsYSz2TvmHZZ8+pH74RCqSyw4e
x7uv+3NOZA9hlLuhWD5T9D8cxJgb3Nbt1tLDLKYmOW0Dy1pJOwTb1LcA78Nn3c7re8C970l4Np2z
8Rr87Zr5aToFl7L336UzvElMuwmrg22GrLJD2Uim9olij6JwpNRqW3+fRsimoyGFt+2gYIe0irl8
xltAG922JNwOJX1hTUaYtk9CVs0X0pe1E+C4Itt55fZaPbEuCXdwPA4x5uEIB9Asmxs3xhf12ufk
JNQA8qXiTwsrKg+NFCNeEtbRDtGYnO2sRAP+47HoxnGUkfXkJTdVJ0gdLS22qVYaLzIatlEwMQ4n
u16xL6BOm5+7ojenJgubbeu274WHr6uwUpw4SN5Jnv7X0GOACyJTqC4UkboV+U6GxjluNLGrGcFX
bDPZzCNMBpSM2Uht0dVu7A41wADEOYpemoaasxjrYJ928k8b4lBLJZoRmAkHb7Y3zZj/Kzp2LF1i
AAeXN1+xRaD0wSaBn1W7LznyMHqEZq0bGDK+N3IYahzD4cwLXHY5nzSy0VtiYv5pQieXqL2Jghic
vDgs3vgmbMxgjXK/2x4tRVFtERzisfWtt6iI3muwbkNJXoao+zc30Ac4I/Pab83R1d09Vb1UwE/6
ah16+hzJ4ake2NZMIQ71oqAUb9vgdSrMqwgSUptUmMIVdR5FyCwrcm24kFGo1+UivsqFc2+uObzH
TrxkdvhSWfnOYtuQJcw6aE/p3cy8ryKBRtug1p2G+IMDbZMyZ8eLQSZxy2+KaKW/Kdu5pma8hMy+
iJLyHofB7glZKqcTLZAEWNNFJOpW35VwD63L2N7nUuC38S6VxIReERwhW2/D/2t7YBHtnlE8fQdy
+khcF/J1vOwIfY82ETvitZNSKS/jY4jnh1xsmyGSNuhAOYYOizValJ0asjzvvrO0cruEy39L9lHP
8kmBicnCiYXKwgRfEA2L1oWhSBDYe5NzfKTTcAwYG7QNS84Ks3Vdig+9YIrOk/zToQS100xwxY+v
dIn7QIHUnjtQczJYNsXd85WmJrmWQVfsIssG4LZAcyxT4YHD8E8LTGcBEZ0Swb5Sdu0Wjltw5WQV
MoVhw4bCmoIk30GL4Kwj+aMuwo2sQkASdVmuah9pbV7iXGFKSan+P47OazlSZIuiX0REAol7LUN5
I29eCKkl4X1iv34W83Yjbk+rVQWZx+y9dohkNtLfMk0+62330vw/aNfD13GKT24gX1o98XYibg5J
CnsyOM8lLE9GB6GXTBta6/bPBbcui+qpzzAketJkitZea9OFPYSqfJV5HKyeo/06To9dmESfoKkY
Z7PTbxOEaSHyxUsY29QMAVOesdADkNxSsS4zbOTK/Adex/rTlMav4otYGUHwWZVg/DxshLF97boU
XDemw8ZK3rRSV0glwLDlCz2RYL9das9fRNo+J6PDw8GFFXl862P54RSYWawIb3Kz3KeDdDhSiRaI
ImZakgWBNYfHaEkRD3KEdtjopv7JqsN91BT71os+K8VShjXvfYhGJPr6wMJQkxCzjXPlhm85u7hd
rqFur9OSkaNTv/Ru4ZK/EOtbNQ37ejnpHGSlxQDREHHdurI8lL2GLxwNYhVC9FC2OyNyFuNEZ5AO
FzEVKJp5P/HFJmkKVmaCbde2T70aLjHGFKvMn8xC43vOX1Q73QrHIfKvwLgYJ+zoYZivMjK5YRXq
RyUnouJhQgXwV0brPcmsW7HQf1xsGA3Mv7Lu75zpp0pC/zCJhArdAWUvXjxnMvdp6YYPky6BAsvn
lGxFvmvoiNZ8dMnxSemtQherox4Vp77LHb9uMn/W+ZvEfSIJUsu/NW0C/80O2kCjvSkzSDPS8IjF
cMfHFBFjN5XbyWyJDAuApKY98sCmC+I1qeP/Erd+RUb2zaeOJivdpwmwAhDXqRe+JJ2jWMYgrKuY
YAT5W0uIiBoI96ucl4mVEZ4eKfdLr9Cl4y5pkoM2thmHkXntUvFglPyKRWdQZHD8MYBFIsxsMUUh
C2LBnqp0Y4CEeSyYn216ZT/q7f8Qb3ILJ9gMZQXllOKB8mBvkUNchBRPjJHurj7RJdLIuXp2jIB+
29aMD87YBYhnotB6Y+jxjn4uBcmlbUg9JtfGM4s1Am8EZAMWebxlFgghhFi+LenKXJlsgpE/PLfR
95w3gELZUoUgLtph2LamWDse25gGXoPuNL5XDb9F9tMCXpCG41d9c6g1UKYqvCuG89JtNm7HGzyj
GpXOnR0UFlQhKdR4XBVqIdIqxKljfRRP6hCYuPKGuH930uzaTagUC+oO5hvhrg7nvzrsfYkcvTdC
Ih6JEU3q8KvXIxzfdZFtE40Mh7pnZFJ1jCHrrOI8Y1HpIDrmmoWh+FM0vLN1gWNbtlAmGx2Cfo+3
t+zabeE6xIfhAe2gZgS9dynr5lPTlzFUpB8NhwozbS7SYABnCvjFrmTGpdc6NBqrPY5xcJ0N7UVW
vM6TuylGJrc5KAJnJLV5ZLnufNb9KQ5Jgu2yvMLnKIF3HE2IA0PxoOJpgxqqGXBIdxd6cCxgVLdg
Wfv+S5/G6qeKSvcfah1JMuig+QPaPqYsTfebxVHyiNyVxjYM0pDcN6uEOYu/BEBb5vZPGTKbbToE
2mtblNN35iaYe0Wutec80MRngmbgZI3zeBg51a5GH6uX0RiBG89tvdaqHJ5IbxqYP3WB50qWPcnN
Si+3ehxAh7awgnsiCA5QkrgzIky5pcV+yM0AZ/Rx391nLDjbpEFj3nnFn7BkumWZOWHtVdG/orTw
l5UoDNsuh86sdOJZou6tzYHfauM2dnGSJBEBlgWp2GupeSDh+gYD1VSW976lVgi7Bt0UtDdDg28y
MGpm+B+O3ls8Ju8K+dw5cRvM2NpEc4pPhq0m/Ax2ffGeD8Rm8cyn3aIS5x6LkCN3bTidunkWsC8S
0mxLfErZEuVcxFBDypy6ybAg4YUEYHPGVDANk0qh/6gZqbn8h6vcIwjQbiyTh3CoCVYkjqfrLCaZ
LPVp3PRFOhBl8ZbP59ey3PkuBt2Mzra5/N2d5tFRQ/1zUg+2fqmFUD+FFqfTWg3zdA0lVyliapg+
FEIuXD1GCHaykC6FRr+IAI78W9UJJAviQ+OUzgPqxEljXFsvKxTlUJk0TEGqjoG47votude7tGDk
L5NZfFQjdQQzj/I65fpj3JpqmyrnFg/Vp4EsPuvNg6ecaw+qs+8iRNul8w/nDu4eydSrmqMDAsrn
ICdWIcQgMZrDvcz70qc7gfXRkGQXY8Xu3ByHu/ywkAxMotJZP+d3uoh/k8suBZQgIVIVqdZWGl5j
azwEMdzNznjK5uBplsmnl3QUwWofhdlT7CLeI+A89XXV75s+4oIuttwy8U6gMI2E4dMfnSv8cY1b
vRYuHBHHvRgpsSs928ZpKG8zAk90te+5adyFXvzaCKAwGtUPUtX0WTXnvftUz4zeE914DVKJtMq4
NgWoodSgSBhi9gNt98Aubn4rvfZgxi4aHSN4adG6EVAFhxpwR+y1gOInc9oWFGibQHoPmqYFO6dy
ngadnSp93Wsajtu+Nd6GniCYuH0qKKNWnYnnWWSc+ElIflyMZPZsMUPiYmKPP8f4cuLKNdAl9NUq
DVCRDMUj98gqYF2jk+7cWCXiE4PVrrG8YWWQMITFqFP0lKCDtXXI+mqqnC9anrW086hxtTUK2J/Q
Fd8cJe6yzTX8iIjTqINca/QPmtmA0BExmzFddE+p1UGEipIXDezIiNBdsP+jT00woTro7TARbLKZ
J1OPdfS3ZC7lXTe+pqnD5L2VoOV14+iEpbPjM9mnXv9HanF9rh31OBDnyNix3aDxgqTQ+DA595Uk
ngDz2SaBLSkLjdlQAgJM45HyYsVUpT/EhrvJKvkhhuiKHpVyo7APKs36K8rTNc5Bj6Ux0ZlLB1cI
tHahxw/Merlpl0CyMHGueO0Ql2tFtBNl8juFnASRGsB1dXhelRmu3RluRoYDwZkoiUr0YIMtPmXX
/HWSWpsTrzn1evA3WfLuhkxA8EFixJwX472ZmxtLVHB5QVvMvXyPbf5Ws7hYbo8/PixXsRo3mqeD
/TD0d09HSWIbaJnJZskdfhyxrUrn8M/Cl85SNCnDIcowSHnRJVgUpYBXt0EGzrtO7QeVxL45llum
8R9DNUIQqvFDD3ZNW9FWw5Hif9sjJJ8zLA5C4rIrmZFpQrP3dVgIZjFKPOmBhoqpLLqb0fLWZ2Kx
Q+jtNeHgqtkNDPm8jnhMyUxZUUVtRWOsDbJlrFI9WRbgC5f4I8lT0DFHYQmz1kV6bpBYVXr4bSXT
uQgqNme6n8QmDNAPF9qGMvd10P2Wbp2sTTYHJUNbbu57hu2U9wtUoPedImxR4m7MMNLJ0pqL5CJR
nbrys6SkSkKAU54LaMVawi1Br4ADZ0VJDO77hBEQEfihkLjkIfxNbn1DE7alLNoqBSMhsFeJrfvK
+VMacYfGv6aSzxINUWJ/sYNZDt3QhgQgj0Vl+7AQr+WA+RjGiOagNTZGOKaIYtgCdgH5HcSiYYzg
NoDFPcKSBz41FaCurfGsciBYEpwDT1FVchx0hFCZ6hw2ERv9ehNHTGmxdUawBRiKecR5mp5+rhEx
BcOXQ0YfFcfKoBCObCCz/LGyD76cqeAWxaluYXVWKPo8BLJG3Wwa2W+nSidXQH4PGuW+xx0qzG1f
NvcWNAFPq5/j5UhrteqTfG0ZDQDgR35ndsGbEqM5oq+2+zGAa2F6XGTkfg0tC4vPynGFHxUbVO7Q
ocBT0iWgekd/JI52SixSbx9aexe7z+zC2IdNvlNYDHDGbQb3W704FhuM6qW20PobiEnmDWY2iuWL
KKqXaFrHDY+pQVQRCBlW6x4jAeOYR9gPwhti3sXjymUA0wRWM+VaATYEJXM1P9fDZ0V4l8S1Ps2o
1PlxqHN9M9PIN9XeAqt8C6EWhQt3hlMrbO012EM/oA5g3bkjehudPfZMsBUq033X+8Amt18Sue1S
+7KrM8RhjctjYgcWSvsqUYSl0EFm3J2ZNKD6QjFk8VAiCCX/CVKbtTZzhUSBBKX6RZI4yE6pJEs2
nPlE5/RaKAF90/7idt7lztWaDpN70qHKmShb7Q7aFow4Vk+Ymj0yg5PhWufpIWlmdhoMYaKDMj/1
GWjKnB+SuTu1k2B0gq7qPWDxYpG95By1jtH7xkO3kU7PGW8njBAbC4NRHRUUUPe5ma8udA+HuO4M
bityFLu+1o1Y1+xC5fDhJa9V0XH9rJPqRcfo4bBTJrXS2c0gNlLxPcGI4vFb4ERABkJSgbwaB8Mj
p4zol80lMWR9s2sXKyu5XvqrLgsI0KcQLKYsH0qoTKgdVPGTkdjHF5Ytz3AAsgze9F+vP0ZUnCbo
M1isa/aQTfccRLQ5gLEabRH3Ajvn9OtqmJK/CLlW6LVWcz6wxF4QFcXOhWregN4y4Bdh18O5H66L
UafG6262Ix68yrqMfXfqx+4Uxb8zzUObzJsxhojFZYTTjSTc8B4j3NPwN+Am3vXZ42iTVJiwzLeu
YchTRGOHhoFnHIkdkaWp2zFyxc0MAM4SDzE8YV7lTP4m4BUmeZYQmYXRbCt0FB5tnzE5u2oIIZ5N
j17nHVqNy719DKuYNC0YqzErT3DCOfHPWqZ9FqO3r/In6vVLowDpMKtW8Cminj3qa5b8VKGOkt+S
xAYnFGem9zq5QLyQBO2UzU0F8hnpqTqwojrO4fA+VPlv3sotTmggsuHFCYBhjs9TTFQZpicNDRtS
kss8/E9HjIOKSTwkGEaR4QQYzP6lGFmN1W8Z6yuzZQ6lD+spir6b1vS1KP0Nh/IsTYDRfCS0QSv0
dhdhg2pH7jKPw31MmH5Y9Ro9PQOQ394cznX81rS/2ixPKUqJEd0ushFiTcV+RFeXR+FpMt2t3bB3
jH9qDT3agHfWzK+hSxBMTKHitd+uik4D0NyeUYzZJT9zMvmScGQ3/9SVgjiWbmx18LJ+r0GOsMQi
ZoYMZeivHqw/1X9SwpzmyNublBhRUpFOFmwNDMj8WvwrxKLYtCl6IxMb7EOlJVsjeZxAijlMv5sB
O073W7HYNgrbr6yf0frOuP4lJ4Q13xl1PkI9rsLHLBK7sbxQkXBxsKd2XzoE21n/XuRXzGKjSZzo
plB+zdyZh/9qmBc7Q28BsbbXHjSANVLNqzldIK7jiaE4PItyNbt/c/MiyluafTURXkfS6Mx4E43g
bx9y9g2EBDWUrRnEfpuhVMl80ovOLtTqGMog/I3qeYbp5HpscZEhm/YWa9k6rS86BO88Jqy8QmIc
kJir7zrB+sn1wHtB2A2RG4OIgLuLiM9dj/g5VrJhwBd0Cbxu+JI0Vmjf97Wbsb6v2VWYB4vic6a6
XuNFgDcP7iKi0vYGKIFsf6i83fDHBdDdqQdB80+jsEK/4lCiW19J+JXHX0XGSDeuVhZz6iIBzrIr
vXMAm7i1lmRXqB5TT401ohVqrVuNHxddScVix+OrTrGdgcsLgbiQCauaTxUAOxHpTqbeg96wLoyS
5l9Esslkp7fFxs07VFvTBvMXrjgWEpThJbyIVaXifeKiJGOT3uCpniEDlJBsotl7NE3fSb7Z00Hv
zO9VJXxQCFuXOYb0+uPCmBb6hz7+RYTBmPivkea64yEE5VKbR0ywmxldJ94RjiJe+R6CM0lozND8
Nkei3OvrQHT+gAZCgk7QcANUDPn04C0M4VtLj7hG3FT0bthSdLaiVKvJW2ez/cgbQGh9sye1kuma
GRA0ZsfslSr+dIXcRdkGC/18fnK8iQYy+ZA9GbtoR4yRBtNw83VEuijf1jYaf6UIfhq0RzWfgCX+
kYEIV+o5N1+yDvU34AQtuqa2ucqD/jDmt6o+zfGrx0EWgaUpXIhyKYxUKi/s720/rpgTFhNdyXNv
wKo2ALXxLdOVrEcGSU7CiA5mqdfYF1A8uQJyBxMAf6oie75ZbI26+uwbqAOeSTSKwHdHOm4aXAbV
3tr8o0E8M1ftWSdNegyfqjJ5ybXBRyYOdm/nctNh1/WTOsWnREyD1BCLMluL99iF2OeafmpFPxoj
sF6iBBHeTrPYMrr5lrMkAZxofFVGXMK06qOnFq6CGeZPhZ1fFE4+h+GXLZInt7u3BrnHBThK/Efo
AS8B+h9sY+dKvHcu5OTQeKi65pKI59H8MSnC2/qtEbhp3XubvGNkYzy6zaqTVPG9I9zYSrSdLq2d
pTBF0kLEBBKmS5qRpZ37kEBAvouJtGAtke96yVuTtP+CNvaZ7JEFkHkvA+pgGvwdKBMA+9SRIbMS
Ai1MXNrFtZqfZkRG/VjeNALY2lrf5m5frALGZH0fbfT4HnZvRfCHGE8Zp0KQrJYQo4nFrHdan7J/
04N9mMXNlE8MEHnth0Ncqq1AJd/b2h44vS9zfSedadOz5EDrUJJKclYo1Bs3eJsSzRezOFhMMcv6
d6q/UOBsU8xmrTEdm1SwtXhX4ZOTn5dyN0RUNw9E8BJiiH5T4wWHlyklenkVn/KQ9qyB9drw0s00
KtKj7kPyB5lkJaEyVOE/BPAbNkv4LBPErEzeh8exRyrGGC43z4okKmn9TPM/KPoH2ZPshLRDRa8t
qSQZ4kmHVYaNkSCe2Qu2LXc88IRWNPQP6P+dhn8ymUDdxYFAVCwBOm68S53ulthwYsesPJjh0wwN
reG7m2oqOPFSgajKxZci1A+ni/MwMwc0GVr6usvy+zdPwY+qV+EAbpo+DXHrx4vbhQeGjvwJwLvF
Lc6dy9A+gKynQFs18LO77HGueTdN6JdQvB30oyiQ05GJ4oDz6KCzKuEocDB+OV8kac5Geog0DDkp
hg9nxDQsV4VeP+tljMdM+Zi61g3yC1tcyUjGUdu491BcUmyeJCO177zqgcU3s9WcV5v3TYysfogN
085u8lk2Hy0dllHBuuLqqzu/a78FEDVKoYFReMQdRbEVXCkFqv6NzkYxikAJCVNgQgp8QvMmWHOi
f4WQzf9mZOOxucDJVYOcd9FUeAHeNFyDtVOB11a+huSUQeBR2UQTYbAc20fGeOsI6KXDFLjXSDPK
7X2B0QEvOTZCmpsgvQsIFrq4t+Gi1o5QIkV+atNtgIq32m961ia619UdD+W2JtFbQLMSfsnrVPEX
28VzaN0QpMHpbaFKcZmHw/IUnCwXrQJcJf681M5ESFjGSVbwiSfp9zy/KGoT3rfkao4wYYzUL7Tt
zNgdkthQoAw9Be2TSo99ucV7YRVnG1UzIiWQyo90Ixs17UaR78z2gU2BzL90PpsIVfvAj5UIvKRO
Bjcq1onlC2HE65YSVxtes/KaNtRHqt8gmz8k+RLzyg7B+ApmWhA5syF9G1Xhe/Vxhi48M1yJCvL9
HPw1A0m9Hr8gH15WoCPnkrcydP0VaWAnQl9Y4e09Hoki8zgPy3WHCDZCyUiigO70v1l0EqL0e5bL
E+r6LIUqgPsAZJvuEgKSjiz/E5M0gfBcW49VeVBk7DQx/N5CPqg8x0pGWhMldgbEPpAHgcJltHK4
RtNd1zr8tQoZ6HgJp0262A0EHpwvNXoHLMi+wYVNamWseRsr4AsNQoDDM3is7hmo0FaL0TtLl4vd
Ga7U0yvT4oInt0rs29BiXf081e8ordhLrmrIqcIaN5GJIxv4QQaOXJgYe3AjCeJ8MChwTzfrYZw/
HaJrp5y0JrYgQeLdYuuSBi//A4AULPS5JsBYbo3qzZzRI1D7Bs4pZzJvhHy2Y3dN6NELCQ3nVlQ3
QC0GQTekWqImPNrEEHj4UxNcPSxQd0gHNwwdeQTPFsh90AJWb18oCiDnZhcG/CQspTfDepQhcLIZ
WN4oA8Conl8UHfEXBgKv0W/C+jucNT6gI/oHAVSnGXOCq1CGYUGAwp4MvGTWxbataIOlwmMUH55t
L2PontXtdSziJRVlaK5NppGBlWa/EIA+4iDpt/kSGx3lKO801JBr4ALIIgbGawhX8NSaHLORXLDz
4lnV1n0cwCBVAYkoHrzAlsWO00Zo55CRKLytuhI7hLLLrt89iTH4wMVNZiQbFZWZu86Mj5YMDwnq
Bq8jSxQmDfBFj7g7EeU3RHu8cPGxc7qd9AbKSQmz0ZzVbZwn3qQG56nXTFD+beSXfTyfEivDypHX
pAIaVbHtcu2Twc6+tJjwTosUYLLJDwsdCk2ixoXN1l8JE4tZlWPqAuXCNM0IDvnSU2rGydCtY2RM
X9rE5MshRLsz5ZeDtxV5HCUXQ7ScCxtDyIjdJKuArBpHo+TEytNNJL96CM16H2xMpMwlvS2+IMJF
K/POovJmlN77OIbsbJDdZKaIkKJH0HU15L/zssgepn8uc0qMCtbkD97wj4Hqq+e630E0KXRFCDTd
xeM1o6NLkXauQ4+JMmKDK66EG62e/s3DQNp5RlpY2LSfdWdDx8Bm5tVkaQ4ITdwuJeNMeUtVhNeg
QYnBDjmbIZCnst0Iqb3WsOBZzsS1cykj8Y/16K6li3VQQBXSAMdS+UMcP9e2xiWBiYOYE6kzpcH9
MgbWIUI1bjrQIVDLJu5NaBANC/dlJOQLTTqeDHSHwH8iQdi0RrE1h1crl6euv8c4FmTFC7vYg/Re
cNghn1dj/TQGqPKxSjnsULSfiBxtzc72DNm/VCMgd4IpQynqPoLJMxjvqZ3rmjALk41j82S6A6lw
jnoPAsfv4cUhijZYPiLNhcHokAZhJgmC6OneW86jAWc/yq2LltEXM++OshesFochhRSh9VSKSGbN
8UpLtYmb9mRYzwK2BipPEhSIWEDxEtPA49CjEjFZRNFweZ9pXR4yGe3KqXq1sOZlXInjslRv5QEw
D1Y1hupAMBPav7Z1tkOF0ygLyAyLUMMam3xxw3oj050nkpSoBLuNEcb7lFAXWkMqluHc8dKWNTMb
e6vxbbiGs53a1149qvAFmoCHK5m2MChu1nia4rvRXhpg0hl4qZJJJVFFkw2Fn6UtK1YfNsOuRmae
os/RGTSOOcYSDw49euYEtq0NSdpiuNXLrwoaRv2qo4oL7HaL0mdbD9llpljMtO+F++iiMGmGU8IE
nAX7ysjB4KNgbIthNxH1Qv9/qpqvQVNbO/iyW44FjLpw3OaY4jAJgCPvdcYwJEfQDKGi6CDxRagZ
cmv6nBkeSzI0u8XogfOqKHlXGz9uUuJtgIyqZW60SPoxY7UKE1FE98Mgt9B8PfAewS3x7M7RWybU
Lcc1tLzRxYxfcUEAucWBJ/HQiO65wDRtsQ3OnWGPXP3kTj8VDPC+/kMuv7Ih1s4VnJeauFJ2wS2O
6LSDcoTkVa84hsS4JTFmHRe8NMZeR21fG85D5S2Glbm6y3o3qe8pfqsHHN7KvWoxxsaby6MWtzay
bXkeu880vkXwrxFkrhKr3Xqh4oeNvm73+zwRwJDVxsLeZ7IAASSD4aBbd5b3GrZLIp4sTD5lCkrb
HX4ak9znsWyB/obhScpqFyrzd0gyFJLinDjxa1uRKJphT0wDzrba6OZNN+a70ZDMmGsdzgWFYzlR
LnGWMkcbjqA3nlRlXyrUDRFDrQT8utdlezkmfw5sTA5y5zELxrsLbS4MlLGOsEpoyIzQOItLVOu4
M02NM0BsBa7yiLmsyEr2Rv12tmCrRRPh2IufwjybVoVNWvvyILAwE6L0ieNagLvITuAiqZzieMeG
iWo7LY6pxsLXQAq7grQBaTnrLlh0rbWdih6zFCQsKSrYwaRVeKM89svV6hro8dNK+wn1YS+VIuk+
3QJAchFnsIaJ6+gNM+N3FcgFB/JpG4uMb3beMoic6153A0KwoIRYbCkBtQWcfwb2XJLBGkSlymVo
PeGi2FtF81lbEDPNiT+Thc/2iJAoD/6qcDg2nYX6mjN3INUnDqd9C/K9K8xXKw9vdYSHM7C/lalw
pZUvadl/gc0bD50KSLkV9a2svjSGuqU18JUjbsQzavP2MzgrYcUPxq1ISS3TASSH03We8qcSoY+V
kd9eGb5TRet2HB9DvnxMjJsgoYgULoDeauHf62jadDPZsQnyI1X5leTOzPQHw207rDxM8LMI5UFW
F59GBn2gladmJEIgiYbHioEUIqDwZtnmc6zFJx3WkBkWl76ulrEfSzZYFIKxehng1kmMu+psnB/a
lqXdUQvLP0WegueGO8GLnqCiZGzPOC8K2IzzKGvrDvU5KzqAkk5ObHeNkdKusY27+e9sd18V2M84
HYhgC+YKqDtM5pqVUqfiD2FCmm44ob3kXnceS81sHreWnkElsIaHukfsLxQBRnli1gfN6Pw8nVhN
duVbZHK7JY1f4mhdl2IxT1nQcKuloM9U94E0DeEfAtYdzLJzPXj4ZdPvQAN5H6HxmlOCWM1mdi5Z
TPslq3YXakQWaIG8TwHg3GAJPyK70J8nuC6OSUxiWd/aXh9p24yJvxXNZxtRiNe2vsFoixcd8tKk
aXSBkikxz12izkWTf04yOuCdZw8zvHssE4OwfctSUtQ1RIH4mo5WnvTsBzzOJm3XOCR+BiFO+c41
/2zLvMVmc0eTIN/4Cx6djDNgyKtHfQTqFWHZZN4KXtjM9YwcBIzOfZ1uC6Mv9r3efJMBecmq/MeI
qpMRGhdTn+Qm8/R056LcTFT+hj/mqBxnmdot137/h/zND23jwx41pAf2uVRsasYq8PHs+1jnNjM7
V9u1TmOln8YGTrFWXvPZ+hO989D2wbE16g/XoPrVotYAAE+bNQzaG2fHzm0GAFPRMYBLLkX+2rgt
DwBkwdmJryKOv8x8Ykhqb3RiL7TEPvRZu8sEkz4nQDZpJe9TzyeYFRJlu2uCoAzrH3bUuIaXrYt+
b/SuuTp1fPE6e+cI4xOwSI4NKflEg3Qcw2qjSX2BPq/6AINN+OL2RGp6iETrMtmh+9m0fbqPATt7
JaJ/4lHLevpAVbXJg+DVMJe4BPdIzCZOasm0IAlYJ+TMZYJG20SRcSaA7wl8pLG2G2+TVyTUdJyE
AH7v6AYvJE2yb6HO6ytAC0k57zOP/q3Uoc5TLJhJemq9bAAXnz+OrbpOkNA1ezGyFVB5vbb1yxHN
HL6onCNY/DkKX0XFqhBPA0Y3TRBpoMPeBqqIutbmRK5s8PoheOZsepxGsDFdfKqq5Ckuk8sUtUen
d5apLswVm+2OM3nXKJIvIBTIP+/0pzzqr52Api7ltpTRvnNsqo9qrXvxpREEFQ2hYBcCE4uSNP60
nAZpEVdfnDB6NCv0gvWko1VIsbrM+lUN1SUL4myDnRDUkmdS8htuvEEaSgCIKafj7Gg/Wuc2oBnU
ffAc/hkG/DXMU0kf8zmU9VnG9LrGTBJIj0kf9fFTYw2v5kD+RAndeI0M8Avf3AVu4MVO1JIS2n1L
nVVr1s6vqV2/F6yvy4gcDAAjD7GMkcjoG1Wxsc8M+9R5pb7VOVUhviGMH90EiWSS/hMW2SCWOWzD
Cp9WKvKLpjr0kWy1UBVglpCFZWyBw9EO1O8DGjIm2izqtOlfWDnHmPyFfWxPDftdM/WHbMlFpZtI
CvsF1Wq9bZgHoOBJGXaLL2CzxBhYoXpB3d+v0Yzze+Da2egle6qpIwmrbHCVadp7lDecQNN8rlrE
prxiqwIW3Rr/HaeKGTU73oWXuKJu0hk5sNZIb6Mc7/VI7VVaaM1tsz+IJsI1pu05+A6u2zzMAZFz
LmtdwE5LcA4f18FOsQiliBy3VoZdu8GE6HcQQbgB1KmZSAY3x42OjnxtT9ax0dJw286J2GB6WgJn
wscxcGKimTpmoKyeTGQZW5SWEHx41yy7Qc7rEdui1HMUO9TkDlwCmrMkHAAdWNajQUaypdGOtayf
VyoPd2pgHY6rhULSpvwK+RlRyCxUD5gGk5ZrrsTAcjwuhxdrQAPNT3y3GjZ1iCV2gSDRKuqmifVR
Ky5JmJNolQj5NJsR4UbL3IqBUXBHk00FE/829Iipa4JEri7cA6SXxyAJzbmFSQAssOCnGUmR+aWn
FQuW8D2ZW8UvWLy5ESuxWBIM7RlzvrODEQtt6MHFGmxj1Yv+VZYzN39PHEPYs5+lth8ysHTiHHT5
3tU7h706LWxgwWxkcZdgPy7dWzwWi49+qB7DXtvJeAD6NA8/emx8zRHIknxOOE/4YPRhfBo5uNra
CWFxcK0aVXKpkIS8gtrhOB8cHkQ58/8RhhAie0f2nbxYwnwZIWOwokM3aOn535gAa9EhwvFSsasL
NdYD3lB3a24KGvCaMqHpSaIuWX0IrqOV1efEpusfjUegjZPDgxwb981z1UtROomPF+WsyhyowZS/
4UI4zXLY6Vbx7OjNLsuC59SenmUxX8O+fOzxK0m4s5BtP8DM3WrL8rWQvGt9YMHuaO62tkGVBjVe
Tcd9CNtgr4rSL0T0NMmFk5KijUzca4PLOfeoqeCL+8PYcBxx59X0eVgN/qCnamtE/beKdO+g52oe
5nTf2TpKm4G5fuoeINueCh1QBstnLpcs8aN62ZMs1uUx1Bx8/h6jPkJtJz58LyWZrF8cJp15RUJ6
97ThXxPlBRMH6yZKB0Ep3SMUkPQfoaI0q4wd6k4/OQC/XJwZAIxnhmaBP3bwiyXNicm5g5P9L+am
wVOSf+NruidB8GEOBBe6bcIh7Py2bnMDL/oC/pyyTJ7tAE9sXDDaDKtbmsIa6d37OJHUBbKeJEID
zT3PHk4Z5Ac6IMoxbhjEG5LzLzeRIVQDxoeQrWUg0J+6Gq9821ZMKNMd/n7ql6RHH5VHbDsyOkBz
8vZsdg/W9B9H59EdqZIG0V/EOZCQkGzLG5VMlfyGI6klvPf569/lLWYx0z3d6ipI80XEjejSZMPV
UpKEFydzZIh1HtHngyPvqXbSs1Nm+cHJqP50h/mCV7eg09S8wULYu2I4AvN/LPT8UxfzO0dmPhks
RKjwY0CLRQ6ss5jXthUZ54rlhvOpNMZHk8zwO7ze8NYDBz40SzuAXyOdxLEuOU5TrrybLJjXUJvz
O9tKb3NuJ/dFnDbrskco6hQ0rAgkM5jIh7nvna3LGIVlhzvfZDLZMXx2HG0QrKS4ex+05kts5l+S
JBZZ4pbrfmX+YnNHIZDdsWxHxnZTc5BSlreBWmYyfyShq4QOxn7IOmZ/Jm2fbdUc/Uq9j5EJoizD
ewuL9eDWXIWYZK7bGm2zt/xb0pJIijGarNJsuqv1uCT9Mzyn/ocfeewz7m5y8M9kLXAgvazN9I4j
C6k3YXuPelm0DOsfc6jHSs0QUSKfVvhm5G+Ihyup+XNijNegMM+BI+8Z03+Gk/nCoY6VjeBXL1D0
NPy4gBz5qpqZRM5afuuOAg4orBcYIP9I6r42BUeQnCKpsbHegJego4SUfqig/SsyJmMrcJAR1KbU
Oc3D8B15Sm7ZpPoDJufNSCklb+lE61U/bw2IXEPYeyy2yGLsC+0qtAgLtKJjhj7aOEWofEg2RlfB
LnPqu6IuzrEPBEIyLeV0C2ejmJ3PnNvZtoVSw4w/4QLDtaquNUkMFyftoObPIKf2k18nq0dzjZL7
xsfdBoHxg93mPeFfDgLmBULCvQNFzxBiPEwFWy1g/N2YMI6MeIX6md19UmAHihdLp1S0wdXLK+/e
lVyOcX9xgXwOgp4lliaWuHkGg0EwTTD1CY3HnnteIvqLmalPC0YAkhCQfuhKGyewrnZhPlW2QzvF
XG0DTt4Ils2jm9JHM5q/eg6ZMpg4dKHeWMh+OqR+L3WPXuugkswvGeN3Tr4MXxI9P3iecxv7pbTA
CH6ZjDH7J9/odu6n6sYtn8E+VUB2HPXIErCKC0FssLbCHcyV7g4n9dNUI+ZNeCW2zKQpvWpi49x3
jDZ8RXS1ZoC06wTWLGTCap9r/Zzy9mU+voc+ISgYuvMD8ysJ5AwyVtpgQrJzbE6ubXYr06jmPWRu
8gd+8JYYMFMKHx9Hx/MQuC6pD5HtXTpqF84MW9ixSZv9YMCL15b+UqN3dtRVRhydi9j9HMB7bxSv
y8GBdshBaln4KrCEJjofZHdauoArhMkpIJjIEYuRGwFndDeTnSXKtHEC9Qc0BXZzRhhu8oCNRREp
Y1L25rlzau+5i5oJ5xfL7YCPhjNoZTLJzDHnC9tfTyYWFWNcisMahBXi3zxZixLq/xTSDtYG3kNR
OXdECd8by8wxYje/6NsE2sj0lylmtjg85zwM68hmotv2RPcFKBOb95vgaLI2Qi6kQeZ+pNRRr8GW
HiN4oVSc8aFJDFG85hR1xKHcCexMfIzVmkMMFgPcIRsswXLbNal96nD5Zmb7z02if6aTLXz6WxPS
983v3TlNv0uYrzQxhWrtUtkwjNvZYvFN7ZulsdOOVfBPZBxkjWyhpKlgryYcAWBnSdQZOA5UvAjE
DmmRaFz6hFoHPzGOMof9uHM1JjcD6NJERyH69QJTWvg11Y4+ZzyDxUKpEtNV+1QiTfI5mYGaiIC3
MIFiB58MZmpxiB37MWribTWKa9FXP3iVTxBi8YpVxWfbmvPy+P0lDYpJRPMLlXw69Q/FQLFopKzi
ULXp61Tqk193b6E9/fY9b3Yq/Rsg/4d8bKk5iiOsLI1ey+F/OCJHvLYun+mE4P7Y7SQK6xSjtpJQ
gASjyh1q5V9LJzM/I/dkiolijrImrXtQ6w9EjFGj2Ye3wVj9FOz26xgl/5rn012ceQUcL5p5wCn8
gOJ+Jt/4B/7mux/bgIY7+1ibLixpn6aWpLr4Y3mIkmLHZZxraCfvC9ODMuF31aWWQfMUReYFDNZD
HjXQPMPmyC61seOG4Rl/NvGhW9fh3p3jeAHk/8TCCLalso8e9mf0DJMnXrX/fK6d84Rh0e1R+YuJ
CzutYE1HmyY+uSWX9OaFl34UZ8Y4HNBN/g0B/eEw/atDNroLbsQ/M+oURxXQUz33DQWNaS7vMMiy
+nv+NQGBQPKZNWgindQCVro33KLe2xI7p21Zr8qrn+Z0ZgxOUTiMOh4NjR5H2ZLzYzj+FVz6rhuc
E+gO5uK4yg5Ldkkz2t7lAfKgj5XRKSEMxikTEQEfDUCWyDsKray3ubE/1YAlKqvlgzKMj8qoLYaa
VbdLETFWcVJ+wZCPUTNSzJyEUcPxakzpqxfNq7pSR5tDtSbNS8ovuCVh/RxLvZdm/xU74mumDAL1
WDLPd36SKbpi/rnSV/FWFcMZzAVN0JG5VinwyISu3VlvO8JlKX9sZOLs0XLv5/GmrjjmZwORoGaI
r70UxBQL4CFy25r1uZjmvRegOohhZkpOPLENbHprm69uiECthdyN9IiGB5qqT/SrmsQpsCYMLLF4
19DZcjvYRrm/T2P9mgTp1Yvotiq+lYHhWHpnnSYPM2PM0aODp4fXOrm3ENwjJCza9zw2R/oXM439
19+3vKFB1X2aPS+ioIbO4DCJOIhRhi6pii0SoTmZPaRFLElhh2D/Y45fxLM4cnZHoyUzCi6XAMqJ
zYMOzJJm+/5S5vNDMgumqNWbjhmL52w/COx1mR8qu6WcvP9UKrnzdXqtqKkKPHmSsbnt6E3P0uLc
U0PAQeOYUdLR1OItRYVtKSYymQZTRdv+xvo3haGNkvbkM9atErrLqPqdF0E6zehHQzvbV8ralQXX
NqHca2/hERDUX85G9BDo8C0q+0POEl3n9AO3hFsr+5QMHPJN+ADKNnd1+WeVXyXI0jJML2OK/6ut
E95AntRtWXoX3xO7pLd+5nnaeZzdlMf9trYauj8DOm+4wbbZX6+cQxmljLOWEf8rN41VVznXDFNW
iT4R6yefwUlQ0+PLA0qs4bFu+52rhkPZTdu2dMnrzphJnXU9ipe5nDZVPmQboye3sdSN290LZWxv
cTw/WLH/UobxJcDizfJ771PFjeQLqcaAH5KcVFxtqbC5BZEP9GAhb7AmU5uW0WFQdZSOyt566Jt5
OiQ59zF7YktM4dQKubMG5C96JO4NgVpjUqs9Rfo7p0hOYEQBw4Q5s4madRDX36yx99pnPNFOfA6e
N/8l2fQrIy8D72WAQUpowK5jjPY5HKQQ3vWlQ0M42gQRyUpk/tnzQQTUU/nEGNnfpcNwMaT61FXe
rMn+XFVO+ljgOwyy8mku8duHVIhymHTYN5FUDBuqRgMh3AtBZ+pWv/M4fPXQBmhr2HGzwh8+E3oE
HEn/TuLAhTWTHaLDbsqTrZvgGYNufqGCK94YDXiFikGaF/UPXBlWvVmdfEx9EvGod/NzQihdBfkR
fvLZLul8AzUletAXNhRbajEI5BQ0rCSy2kCixxZMuCOGTb6qo/AduDLbqukKhuUGv9NBkXdSWEX4
splSm1AmGDYE9E7MUNt9SjY6qybVAnIvJZD9vKzCmunlSrjwJ52Zw8tsKxxV04vgrNNYWCl1fuIC
8LDMyxKPmNnke2SE2h1nilNrQCRC/Ops/F9JDT6bOilzk0yM8dKW/wcHsW7jZBWoTBj8GJgCk9Jh
qxGXdOL61DBvqW2qozJMmQY7OSEOeW6WqHJhBgSJuHviBRziu0pY51CPfMLUNU/F0eXWMRn6TjRL
Q7rzYs3uS+CKc9ZiF9A+Oqoumw22AXQse9gPKWWyOAoQMmVNG5xbDge7a/6I5YIvLPAk1Ca7odjB
c7sb6uE+lxAgemohdLPEKdC3Ylc8NJ13izRiUFDrI0LGYQL7zbxwx8iEOgn7PCS62CrXR2MS+S+8
i3XvIi4m86uJn6MzonDj4JCJG+D3+I1QVtdeALY/1jvwfhcdtI8eTb+eo78QpQ6WKl/hfPekipuj
GJPnTnW/4KzwfJsBJeU4WXmc2MGxLbpnmqW2ndl/ZxNHcMxxt1QDGJ7svzGKPnyc5m4u95zvqJ5P
m3xjzv7Z9+hCD4ZTawOXLN3nxkQR6od3y4V24bTiJdTTnW3HkJG849Ik1nl9s2ppoMApaF3aolH8
GIufzKYJMK6NB1P1WO3D8iNI7Z+wjRbNdukxrLwrE59g3VrtnhAeF44UjqutH22zuIJu+y5L/lk1
I5WtO2Cf4Qpx873yqWvTfDcW7nUAhoBGUIQPIR0/ts1y7MUQ2EhQOE5Mto7iJ/TS4ntusl/D5+dP
fGLwYHqJDC4yYpm0m8KN9mk7b1FgQGmlN8nwxMiwvk64D8ecEMJfu9yGHL95l8itbjSfzby+dS2n
Qe7ATw4Esg50tBAGtPCUDFc6H+pk2JFnOLVufY/P+VY42FEirqb4WJAK9JbiLOYm1b6CIcHZGJtl
nhcIPtkmBQQ4cQpf9w1M3Mhee8hQyVCf2ohVjnTaYYrKk1fqa+VY74k1XBx+0+Qj49bOR813Wbo+
wmrwlKT5Q0SkRo/jp56oX+plwcXTmR1MAv4Td9WPMXN2Zoe/cG4wHfSo84lwbuYSCZTtW9+426wl
N05VIs4LAl92ysFXnGNhY2tkGhyFzj3C7qsIy0dbyXeq4SCi0a0+MQXEMp0G0x5K9E82+ifQAI9W
GBG4q+8Mkb3ohGNeYFxLXLPejLAw5SeGzgdXjo9DMVwD2Rygi55sWmeqkJUDz83UUZVhhPlxHsdj
wsDK7wX7BP2Do7hJp8Ds0TNM6E595VCNEp2MCN+E2Vxb6B1FbnzRDPVRMXQw6RJwgUUiWwfL/o/a
KNMPDi23asgerTG8pSO8kd7JH7ui2ERpua5xHSal+dv50Gdla0PewnKKlRJeI1uDxdQMp7JLA95M
VTAzLTwkHSRcL/0g2ENAc+h4mzASwEgrk3Hf8ODk2r0LLe8SBfOj7ZKtkt5fmPk/PVIHcrt8cgf0
IqoZHIwnqcNpi0ygb9IbB4CxhBgN+ujeHMM7RMCl+fqfUU1PFqZXykbOuucn0GO4KXHK1eG0VDdu
o5RgAvWJOLgjmLBVcJfxdzphgLY3PYG03tdE4wvFYGQI9jqdbk6AgDC01XHsvEtfOBfQjV8J+pvP
Pbu047Nht3dp5RtLyQ2WkvHODaODN4BAVdU+SI1n2+SRCem/jUl/ASxZjcwaVymbVMg1BtM+3UJJ
QmV6uZWdAQhNzwOM+OAZ37PcWyEkpHRBglm1dmlrjI4TtoGgjgHEsjljr1InYogxE4v8VXso6r5P
hwpWfoMlCMvB1gtShjfQqGqntxA0qDgYDP2GfHqeS0ZRyYgKNt1Vo72bs/ltMp03NSWPTHU2UTze
zc24NQswXTQp0teGUxhkmDfH3Ny58GGshduqaOUDjZbSJYB+47zKbpkrxPiLfECe2zKTIDYHRkGb
MnfiB4hg1YJthCKfyPgDdEG5mdXcPOCxCGl6wrhgC/yQLt73swe3YG1i237UsD7uGFEsYa8p+cBb
q35EiZFcs27/0o4nkJIFOZfMHdQmHJP5Q7nkv0SvWDwqb4ni5nYLXUN39lY7LPCyIsLvgV65K1Il
T8DH3IfR9My30IkCiuQboQjAzeAFQgxUFcAR3FS8BaG0iCYM880tUO+pKHclY22iNNh7Z3iBnOw1
tyefDBv389Zm9NMYa2h76zqdXsld7Gp8oxHherPrHlT8ZNHX3bvmg4l9VNvV0fSJPY7vWYn00C/Q
Xww/ztKQBBmc/20K4PyM9cqP0WPwfYOhYAcKViMQy8WJzdUNy5jffnChwZLtHIgVo/eLna55YTsm
EBgw8twFR5yv/MFc9TljPt/e0GT4UNAn7pqUDFb5qxEmZyJ1JyfLj0MAQpl3uDdGzl3ynLjTZz4C
j2qdx4E3LPReKhWe4hrZbmS9hDBLTeBu7v7aVG8L0BDoZ2gRtCEyleoCqquHb9bwg+QY27JPZu2n
xLeQ+a/wK3cmlBdP2i9Ysjat3/1qa76rnPwprMjj6XhLn9aNFrrNMiwj8X+Qfc/kP7zU419lxofW
6gCJTGuruWBfWUtNoURJNXrpc5pEKF9hDjvPFCpj0lypYKTPB5J05a5VcoNewqSPhtGq3NoxwTrp
3+HFXCM4YTWb0osw8hdZt/IUDGwohuklZ2LcuySZ31OAti9DRjlrVZmLwYXoILEFJsgEhrt5vohS
Xxy7PicxWIERUyvPo53cKhd7sJ29OdgBzkmbJjSIRvkFX1S/DyLT5OkJueohV2Amm9onhdOOQXv2
PcbZrw+ICATPhAAtOPATwF6NEy1rMCyMW1L3w7ce8gh5fjiPRXzUrjOfm1T0WzybD1zjeVuXj8SN
7ASwbvPcRPX4pcr2S7TDj5i8W9OAno16tI45JMKGRdYdnV/GnAS6BpAJlkmjnMst1yoJO3telz3X
YVbvxQCNKqKAYsnEqWC4IaEcPUnJWqM6nJdKucO9b/jRM24Q41ONo3sy+/y1tmX6rgwcJWy95TnK
qFTShQCkKlwAiCz6tpnUmzyq3FPXlT/UWV2FUeE1UTI7JvHkvqBp/8Lk/peZmQ/AM4Fy6Qc0IdNy
1paE/0lKFScmweO54Rh+rPKigJxOPgjxx/00xiFlpBrCAdcLXZhtMsEMT96/mifQ05WcGGsGQOzx
MXyXMc3vcAXO7JvVGoLeH0Rx9417BH96Vqq7XumfLJ7+4pK8sqpeCptiKpYH7GkT51lexb2Bde+Q
T73xoetIHty4bqnSSruLqtvxqYl8SpF7Ea/Lhpl9Itgay3LGWxb6P9DzCInFHncRDhUz42wqBjIX
DGHpkAxyTdk8FqrtHmygzOu85HoXlWB/qmGKL/S6xPvQhR3kpKe61Mwc6gUw5hbW/JWr4tesLPmQ
9k1zl/jj02g7NvaDNP9T9shqNVkNgqGNc78e0OTskLCEa2Hn1AlPvpRYUHQdLjELfDhlbeHOGOmT
hHDMeKoszy5fG9shalmpWTG8EqQNIKZ2R/9Xj1Tmo5VaSb3Dzi1IhVvtCzqLu6V+EfB/3TAs9v08
IrYZOg+6dhSxbP9oBVa1LSBoXpNO9EfPp7yNIe8tThy6JkJQCvwab2QdvbR6/Oh9wjhdIKxHaRIR
dECBcBwd+m3itz35M6c/N0kO2MNq8/kSAiXeRXN0JkyNIwW2BFj3Xl9U5XQbbLJfniGz+9kzgeJG
ZvKifBnzeHUJNXTirV744b1u5vdGZw18PZZLMAV4kwJNHSQxJA6Qgb5YLS6yzOTqPtsYVCefB6iK
gHbL4Gy3uYCcn5Hn7e1nGL7InLUD1S2nZNsNdfvVFQlHjpnJwuwF9rPSpMEgbmoGjP416haxx4fP
adIRdbQ0yo4zcamzjNlb4ztalkziEjXjn0ZgTaHIHgABmNR9RGBr0xRU1LpjaxHYAJ7fWOPNxE9C
16Xqu3+BhxsGclCxRKAbQv2ifg45Gh4KI6q21Dp+A1b3KTupof2knH97r/a2kcjjFVnnmWEdl0Y3
rPF04Jvcd5WdX6pZRTtltRI/XPkZwp2FXa+oWNIDS3KUc0T3m+HBrRkSatnGWzPNwpsPaXFrTTRi
xgZuWUVbwYqvdpO60l81ZvfhdsWDXzDAKwS5eCAl/cETow0V03HPVmbl+9TCFRd4ggx+rbDmxAk8
8xoVIp4Aqg6p/Oyc0D4kra7fc130eJWbD891drA5zkOeoX+lvJmWfzeM9YdhM+7PQjTB0iB9nMKC
OiqLHsjWxIkyQBtcMVx7MIoEScsv/zwNNXwEWrZCfrbu3ap/7rAXHbIqOeLf4npEGB2oGHwRFfbX
UeMoZhD1i+fwvaqbd9tQz1xVbwgGYlUy28EcDw5qmOkPN1MXYCeJp9FeQMB92PxA3MwZ88UQ+PqF
adDMepMJzqRtMdEaOoAehOpX7xxAJowmDHvn8OeBLeLG29PLaCoyu01E+GTI1GlwMgoTl+MzjvJV
mTfxnYMTe8VVUH6LwIakM7cwAzQdP1CyxBYbFUKq1SE/TG98SpfKxko6CHz2fu4QGipznKBO6/9z
Dap3A2vZFBUzeT3L+uR3GrdKmsQn15o/WTaClVnz00GtM95b9mQC7cXaniLCXVW5pvzohhLyWoMA
WSuebeAD8wcXQMTfYv7ojNLdhjNjlZgx1CmMuH8Im1tvvjQVZkypfeYta2eCtjHHNNaaUGy3ulBP
zDTNXUjNBk+kg3bZ2MfSs/OtMbHxMKVycYNZnLJLeowirAQUGJFFUep1iEd9sB3nyBmMp6Sb77Fa
VGSVoVVWrUbBK8GYt/0j7qe7mOP5Hsd7f+gS/J/KDRueCsfYBTmnOZovOIsmYw5Em5OSb8bWjjVD
3lG0Pu661ldABnToHIsyKO/ScBD7cuo9ajAyrAVVNYP2xpRzzGLCu4kpcPoZ/II3eUhsY+S+9gT7
yYhK/8CkbaKzzEUe82FAYb/yyp0nCaE1ZU6oBGfFbvBlcPJ0qbehmSARW+bZUz4Vnv4UktWJsA7g
ZreWufG3HBc/eZj+WBmKGWvUsLWa3N5J1c57OM585XSEw+S3sbmSzuDZiPv2akiCh4LBTuZNjy55
FQg+BQJcn4MJS03Huc+ULX8rmddHvK/dmsQKQa1U5xuureQhptHBs+RnR13N8dUK9L+qT4gV4hZ9
HgcdPblmzcbULFetqA9MVgtcwhAg433NTYtTP6mK2jA5p/t0bHmxi7HGG4d3Z6LVt6wLOjrCXv7Z
TvdjiSTaJ20Ar4YylxVNynA9Ya9xubEU4muSnW0f2kpW8F+TGCcTbVfNdlYpEzuRjtEpbWlndevc
2VXQvlYJLS9bIhXxi1u1oBkTSajO8l+jyKa8CuiD4Bq3GIPmLNgbKYh8eOPUYrCS0Gy2M3NYuDG7
BZfH5K3tS1jm5UCkr8DbSWj0Y6hNOsANT74MQqFC+yYTYS59K+VVMSc0MFc90EAd1F/UvHEzrDsi
D26I7x9C+dat7XIDkJN6taHsT9bof7hVMHzZFdh2Jdx/EimZ8g95M0P1PoNvWnGCe8GeLIGYQdy0
p5QtBQP5hRJYRmh0Ca2mnmw1qrZ9IN1mPHRh/Wst1OdcquTI3/XUh/ETrZAoNw6qnyBGf+Ma2u7c
LDrQSPetFOO0YQCOkdgWIMIs4kUhNxwOVvYX5+F0dIrgJhnZAitCNHAAz9OJNY83Wj6B3wJvOubB
RJ5bAVKo4Ifj8BX3Q9u9F6YFRWwA6FOAruAh+XbjEZWJCyxOPgfGPB0aG2zcr0pPUFXjesRbYWNO
nVDyqXproEaIZT1LwpfZVydGaiOWsKQ6NDmNa6XPwuCV7v3EBp8XZFTmiRhD2dQRqzEWCmw2SN1Z
v5vT8Cn1vZ+AYlJ8CBp6cRqwktYW+SxX7UqnqA9M0sstF3XQpQ61at0QXKWyAgYhNCFOjVewo41U
7Yh5fO+s9pFaVclEz1HHSdNglOYksmpSgZvGI4iX2RV244mzYKkCY1vICdij3Tbeh4o1o9o8De9A
BPPOAp57LWXT0X2kXvRYO6t5asDKFgWvZlg07+kIuRzZezpVfHMfAoeSRmRl4wtCFPqu5IRp9mV5
KyWsE4oocTRN4Rkwn8OaVCDMNwG2Sjs4Q1k9SVT3N401G4hDy/VH/iPuRkV5Z96zYFDu4ZBVy7BE
tuyrnKaYdNIhPPvPZsCVMQN4f4QvC9kgogkTyGxxipz426Qb/GnSZI5F098wbEM76k2mYXb+nA4V
Zw8xwvIZAxORI4o/bXsMdgwkEJyWmG5aZT55TIAqqRtlrx6DOOq5xs1sjRcugN9WgIAes+sB1Vlm
BMNECqeaglNeZCXpKPchydIfx+Zo4001Q70kQjhqw0bg6o6YCpRVxe3aZOsyoJStRSK9Hxghn42y
cFTOV8Z+zcGxs2lDaQNcWZa5+3psv+ss+sj7OXyKio7WG6u/5En3k0jxXMTRn9kU1P5AewuI76z9
rifpE/+zOvfWZeaTmZcUGA35PQfvxXHOF4Yw9ZBjbjky6+URM90dQjmCUF77FB9X8uSG7g8bT7gn
Lo5FjsPYJvDhRrTZ9NozSfcj/Sg86wJ4n+D0CA+jlK/V4L0XHtibOQOkPHoX1xtxU2N7XnUz7uzG
82gUMAJYbkFWfKURAd4IoSJuavdXDM545D/OKponSrHZSEAZLFVOMhFPRpgN+2IuGhhkJkF7mVMk
ZMbL7RbVhYlLUx0CqwP9nU1lcYLE4B4NqPuHWVeU7Ro6JbkaYOcmKpnuZ3zmCWOqdWcUoDqEIORs
TcxmLMINTuVPJ6ucPsrS/WRm8RcL6hsXPIsQkfEwcLKV3QJzTTA7sK2J7f9WadpI94bE2SEzFJYw
cQuSyeSPzKF/T3Oim0S8xtl/UrO658MKNkj7i3HQ/+eX7el/IG5slVeXmjakSSACQ9x+YUSJ1lPT
0b/YDE9l6v3zCuo/hB2SEJvr+tEwG/RQwWQlq+TNWKo940ZiEaeY7ohD27ryLXORETI60Fp0iGD1
rwdaNzDeJ/jChdmv51LoXTFN0y3ElYPM7sRrzOZMNpTx5Cjf3PVTW1IOxXtQZvUXNqTyJdYFXm78
LkxsaAoV4QCHVPn1McbGW68gG8evZtor+MaGcyKobH35KdwcqUq2duXNL8OIqWll0ZO4Cd12ugbk
QlZGjjLBXRV90wSn5Tguy9O0cHSFCxjVdY3+MGXUkDGutW8YOMRWksHaLAzAjQGQmUwG1hIYb6iB
AYtLbORYDKO5lo9Mt59Ib004zslu+xHu7AJ9bNWUpvjV+L3uk7El+QMnF1WutqEBOoOT8jlUgQFU
nO4h3zYM+CMM9n7msN3LXsovw6om3ub2senIwTDNbNF83KVLjVWuVXhD/KSMWVX6QrNPyZbBMQ8a
vw5eqPDmW8pllEgmDtkICz8VdsVwqxtNRrAuMGg2Id+Hk4rhKaRhCMUxu0QNlX3mHJo3vKEUZYQG
7Jq5JEw6JcbV7alyTqy8orwJxTLTUcdWMtQ79GP0jN4jwEadwBqp/7mlf2FrCxdCkc19x+lg/hsx
qD+Yws2eGYaxLYeBhaXGzuKjR7RYz7AP+g+znx4Kuz07pvfaFR2wwBY/rnC02icmBAKYjXxyMdiE
VsLD4f7Nbbkp0824cNjz5d6du9gjGjlB+5H1saW2gNeUStXEuevtPtgzabf22N3uueLn15jb+2bM
gVDmwfwyearGBEhHC2/vxg5S9zC6Ij8JtSw3RLCJKpWMciUI2JXy3X+eS8nLUC5DcguzT+1jsU/V
ePZIQ1AvgIms9pIQ+RpspxTOL6Wg7h1sbBpRKCSCzWxdZGsG+6p2nGfmo7yfjrPTNs7BkozqiWyS
forj/sMQ8VthkLVQpEuY07MoMP0xHinUnXa5w1ghY/S1yoHqI7oKWM6ipyk2JBwiJLvdWEd6E7a1
oC2J1BDhmAR8e/hnuDRa2J7h3fH601cQwXX0Ev9dMWJGZKF/hfGIurRQgokl8jeUtn5LAvQjvkVc
bHPY32VoIAxFin9Tpa6BY9/6KjEZM+UZyfXEOMswZMwhOgPnth/j+fGq8yy6r9GSLj4i4Oh8sD1E
4eg7qwneN2H3E9VptWmDiR5UNLXH3q3LO1v5C2HCKc6R7bYHMzXBmEoMKalhdQgiNvAsA/l70Gm/
7+vakUw7pXkeOzPfKZFTGCyLeVcZc/3cksfctkwp1kXBNbLqwe8mWPpiewaI5Hdk6SssGkafU8s0
jfnZybojBSRNgv8otu+E8EA3RI4jnqqht0DJlIwK3ZQDMAnN/iOwmu5JFm65VHD429qGhlGE5YBu
HmYHs3S9d8eQpGlEYz6UmdGe8N0Whyltu2MBmoh436jWOUda3Az41vpY+g9NlCsoj6V3SxKjf/ZM
Jz8GNKHuUUfCrV27ig7RLHrhANnv2Y05quCaN3EqdH33Ptuw6VJck7BEAsp9pxaPgtOW+6C0UHWJ
7Bz6Ol42nhojBKPsbUd9WeBm1Abr5rdoI2PXuMBL5pARpSH4uKflpEquWz0mzbSMsnjSuATnd3Pl
TNhvSGYKGo83RRO+dzVIolSS+OJHcI5MR8BGFASjslwTT4zL58IP1Tae9evglo9JZlSQd2QAiKCl
dxB9jKSHYBQwFPMWHVFuipGKq6pjFJgTYJ09PKVzVm+U0QW4O6HKA8a8zkp+DSNmLsryyDAQMoQY
NDwNkzrOfv9jxqpdd7Z6aCouIqOqNlCD09emM/ynwCMCFHYjBlDVtixo4Fc7htZ7w7QWzigGEp58
tFKzrb+zAVsPGHdGSVaS7kL2DihMBPEIOvW7bIyNbafaaJdzb154QzEIlqC+a7Uob+4g5/uO9gGJ
r4YLPzFVA1bLZDs2dZWiuk9V6N8yqjE4HYbK/qQThTOFS+8LIQi82n8ka5sf9kjghAqPzy4c6K4h
g23JZzXG+L0CcmPGdgB60wHXnTXDHcPPnrGDRiilLXkhOmkJccIhrfoXTa/Y3iaKdAiC6dkJtQ04
Whc3IdoUVgwlQfuyMf5PlNgHdpJx61ZVeOa6JkGWGMHFFFjKYj+Vm7QfHmoSf+sKaeCEFyU9BNOg
2UAGChBjcrIB4+aV1Znla+s0pOYMr/+PozNrihbZougvIoI54bXmQaucS30h1E9JZkhIpl/fi37t
uLdbrSLJs8/ea/Pp4xbwDT4xmmPQdTB0XnM/iraFCUZYlODnjRQZ1uu4IcSVQQbG4+kNbZ89ncF6
P7GBsFqRsra15ZqPxsAWmy6J5BCkAwA53hbOLxUz+q3rnL8yCPi26kSfRyNd9A5E6iBs+02bCXvd
8BfdOUZERXBRUFMHGQJBSHbF3o5FfSWKRCa4wwjL5TolMNVIoq6OPNb0GWzMkhcg/9ZbImXOLsPX
Zxd8KwGt+h77RrQyAmmebD+D2eVZYhdZvHVbs6MfN0WPCkPxMrr9nRs4+rcwhLwWkx+8tm0BLdNo
LbgqOf20OAMlti2YOWSsKSFOxlhuYyS8gD8s8Ya65ywkZOXvkWolbEn/QvWdv8sVXRoGE+69rFsL
ikvnnF1FACzJQqAdUf7Yuw7pdOp6cMDF675OXrDoPpOiY+sJmoDKjTzhozJMmgxVMN/Ftd2uXE/9
JmP9Z4d1fEcn/f1EfcAzrslpzUU33wqQ4gA59CHO2ksUEzx22c1uzdbF6jRlCQusOdjabjjRLWoS
9LUwUuXocxvW/80hH2HgW+wBNzMg5kea/oxFtLYKGE9md5Jeymig7dPYRa+sJSCMZKnA7EPjIX+X
R/zs37aL2pB2ZnZM4uypzmz/xjCBu3+h1yg3ro9d0VurlgUs18VwZ7RArSPqqTgPRLSdVfANk59a
bsfdjqxSbihCcu+Ktt0TuSJFJ5DaA0K9lVgSbapsP0LXMSg3N5xzJsUfXK50x8l8R0nxT1YI6xDO
GtAk+J6/2ot++Zoyk7r3NBzIvTXQD++r/KuJEM8ZbkziW7Pe5zIdDvxd6r2D/EjRnFce+LIO6D/s
cMFZBWsRhuxIW45SXEHTxqGIYVP4MCbaCfi2C6Xbc5od/KJ6bwxRtxnrKXpzEk11Vo8TfDADg1x3
az6lyiXDwHsMA3JblA9N2D/kZcRDwPFMwKI8NB4IFsPKv7ou/YSAmZPC43BhOdNuqtKj1omOnte+
9nAL9E11SiblnptYebTGwcPKffD54D9+hfS8fZ2gotLro07j1OhNgUC+zEbdpmlxx/TUD9955AP3
VcxjmS6gWj3K4Dl15orbufNV4wg42hlxAJVDwB3MgvsgqwbLL/KzESQmgC0Q8fFEHKwMbvS8krYZ
cxI7U2mdPfq5NlMUiHM1SLZ4cUNPeIh9Nq2HHrJLsfU7HjbTR63mWgqdu/bvfOR4Qt/iUMbdk+NH
PU7N/MOfSDgMfV1vCGw9xWHkboKSsXXK87c8aAFAi/p7dKsvBaKN8St58DwFaCFHYfUWmk36A3FC
rwMJ4rYf6dfyMvd3CJM/24AOyGbvmjQRfC5A7k9Ggx46K6JxILvifQZUGhw8dL5+VjTj0H5CYcL4
zj3wBcDVhzvoYJ/gd2XZB5UkRXFhI8CaIkGoQ2tw1c6FrHh08DWvqOhF5w8R+7UIz5m/+ODZXh+q
CFufOdcYAPMuulQqJZMlYb6YTRPv2jYBJw2lwSgZYwrn0ZY2kqudYJltnVuG5992cfYCHMJWUZCO
H+mBI9v7heqPGxI9ZCgCoN9KgGJs1R4UxaUeh29yVABGQExT4MiWqqy6n0Z7/EnZ42B+7o9Flm89
O3wVZeOeIs/lv9UjW3YuTnufSkE3Wgxh98jq7kG5ixG/DcUmmvk0yzF/k+iOH8EU1+xmMfQL4nXr
WYcPcWeHDFO5/ZPNzlNINdQLt4vgRhmQ2Lk9ovxEN9EW50rLmUl19yCi+zQo2g04FmojYveNvRD5
Q7sON4wF+DLaPHyZfecWE/JYuTHN5daAmSZrsuKcdEypTdjwjWMHc2c62C9TkxPTdnR552bDlaIK
LgzoSj4nNP7KALcirJO57n7LsGuOAQuTXZgpIHm+yXTdGp/YKRZMMCwItEicNhmctYjvM+FIYsqR
SbGvxirUe/NdEsTYflK4Xb73qmn2Nux2uDgmUkVkJlT22voV2tItSB3QHyH/TibseTeH0XjndwtF
F+LBLiunbkWvx3dvlw/SywATVVwJGtcfDoUREKdrcHnbM2heyiaaRJyEh1yKZT/dzVX0TZc0G0ou
BswaGOCqkRW3wVV53TTc9xl8+TNUQ/HCrRUJIyFrl43qRKtLcmp1coOI+68yYORYpvtELZD5xL2D
oD6VCnQHQK2xsCY7XTs9ha7/r+BGRY8J77Ypspd+5qb/qEdk3ZjEAYZ5mqeo8bL5uvsEqJUPGzEj
P0L4AzNMaqBuZYWx5URme+915nPgk3gZDaNueE+rYVMG3CLwi+QPjQtvMp57B0SkAlJkPmQKHRt0
xnYY+puq5MGJvScGGbq+p9w5jxlBuL4rs40ggnL18+bXmzC8CLvy14YRsuh3ftqKK71rUtXRssjw
suDV7GIbPrhHPCdnns9DIYgN1vE6K4HRzOVdRP4CR1/xMC29Q6VRD7i26p7FHApXI4JzXqmj8vNk
hxyxK/vW2LIaLHZQl8eV7IDG2UtNaZDLk52U4A+TBiJXhqiA+eI26fIbwMq2ECJ68ET9qcYZg1OM
NnMKREpFZIIIPYWYLZoxLY9uDQhgbvR8qMMYgFg4luqBIZ9dZpcWVFGYw/cQyvbeolAcM7KrvpSL
ks6JXn7OCq03j6EaMwlh7QnTvx5LEWwbkFJ5XnWbgLoeHrOyPaTka3Z0gXIvKKrwzIDeH1yl1NGC
1EVbHZbhsrTeTW44FCiWfzqpJJwafI6FKa230Z2i94S11HoqCIJ0jsoPg906F0Z0ChMLKihqiZuv
iBMDLp8w2Jm25mOa2hhHTR1/OKz1rLh5ccTCJle0CEoFNnY0JgXYjSFrRMo9gB+hQlu16Rbp3ts0
0r5IR787afmco3OtbSzd56GJycClY3AYSQNtswQOXuKm4tzxs21GO7ToCfYgDXPqALb4NdAmNqwc
y0NoF9W5DthCl5J3XaajD61ppHESE+d3Rnl6kVNFw+dgBYruQ5PlY0EefUXTj3vtKTmBaKOsg512
X9WceacEJxhBD+/itm2JPGNWr+zRzhb7TK5zXfrsJMF4ySwu0LIL5aGQboXdh/yxZbOL7NzQ2SVj
S9Arda5OmQzneGqD/QjnlP4X8cUDDOsxQr3syAX1JIFsIQ8o8F/OGDxh0n4SdvxPGQT3mtkukWMB
/5gzzW/L4J93xCDsIvoeNbUzMmus6wAt7WiK8YkB+od5ddw4U4pn33O2FLQYRwvz1FbO3cEM5SWR
HDto0+md4We/M1+ZnWlXQMfLQp8w5uDJy1py7EhOeKHxpg4wyyW80pv2becqjYT+MOa4Lk67Tezm
4TVl/c35YGVP7eKSQ27EImORS4+5tDd239HPFIN+6qF43NOMyEtVgs1tFNt4Mh1UJqSvlmc+urH7
kGHx38Ie8VbVEB1HG2RuAGULyAr70Nh3jAMbQZqeg/bObtyXOR1uUcBB1Q5zcsRhh+0Qcjdv3HFf
hy7fmcjhBtVw6yi6ejuG5TMl9vSJYCBe9q4oWzbvp2G5Jte5+A6qSLAmlyeq+5aiMaK2Osazb7K+
rZuOUl8sI2FkvbhddPaz8VTVrP+7nC4DhLF81UYYOYaY/L9Fl1QoAtoGk0CcjCDo1vbQXDFjWWgT
05515t2AgEUdI7HvduienTBztwOwhHXpJe+9qZ79rJruRBNCjxHtP7syyEkshlV0znRfzkhyXd39
VT0bpsm0QROwOkacBUVd4d9ed1NIkU8kx+vgD/t2TKa7Kp4e08n5wCCI+hnhMRA+sMCs1Dy6KcDx
GOI4sm3Hyt578vzqNRXmk6wwVHPYwYDU4plvDPYKUddXZmFGDC5q6Lu4QcDEmoQ2B/4ZYION1QZc
45T4hJp6ZyCur7N62o59w4Ba18M6MirnoJ3paJKbXSVeh6aIVfic1YSCxxErJg6kZWHIQj82GRyV
896w5OTXrG4WVJMFP5Ksp8YQh0xxPJdQBlbM8TT4oFKv2LktCqB7HDP3NesU1LqCK5ey4QUlwJQ2
YY7a6i9mhrz+qCAZINbazA1J+wjeG5mAMFnIF5K1xUxAmpz8Pl8MQSJ1flzPwjLTK2ASpveuVflj
kdde5y7HTODE+1o3T+w03n1nxjs95+Y69cozoHtyQcO06XKshnMpbAjvGIsi4uCOP2a066AN+aFx
P7rtd5WHF3YjOGotdafmAXdhNl6roCsufkWbKG0gbNJYW9Mc+TlExUcVWdfaAi3jzAGHcFacjAiI
KIkPe8uKH+GqI99JAAbq+az5HgXB72irS5wl/JMY3FMvwZf2zrgvYrckRdIcPK4mtHNQz+GpH0dk
LynrHsrgrd++c9A2rW82q6QeZ4/XoAY3FilmDceM32rTxY1nUMhU2IqVwzy8gSm7pxv7ow3IRzUj
28PFGtVPsX9Qfv06QydCBOQmUEgKll2aRnyqFH3ZNVs9BQcqNuDt2hyJbRJuSVw+KIl5HVr8qZbW
y9wYzT3SNBRB6s8svpE8mOdAmJ+lJuNYxMM1Ic7g+RMoYcxtRCXhrELPwQYk2HDgsxiVzhkPE7ih
kV/tpUWtD4YHi94D7mm1OVxrQ34kg3pTfgwRMsETkI76r871zRfWcxDPL0DQ3kg635E3KDZA5Z6N
GVNsH6AlztXkHQorYHMRJc7R8PRFJf5e2fIr1CXPoWi6oyM7Oqss+yVe/FcYO9GGVPKHSEl5hwFd
W3Ar/zU5H3nYCvYKfhBz0XBjghimvpdt+1Or5MY5+zXYXNTnqkCahr2e0SLjovoeEgl0naOe8AkP
kE75L1u4Acl3UabcmzempWiTNrmmg6SnfzwX1SVNYgPPCzWakj3yMUZ+PjXkmzbEvyiuzthoCNVN
mLCtC3LZvXL1lzklzzhgaaHQYpv5Pll9TV+ba3vOGiPuNgjEMUjd5KFyTf/kwH3ak8eB1x+ydSxx
A9OTmYV7dgUthnPNEGNPNwDGf5aGUWRVx6mNjf0M+/1A3MhfW7NERUKKdPvljIcdeopSQVS48jVL
VO+f2bdIIZ7/qjDMM0536cYPws8a5eral8Zrif9mkw3WP016HKtP/qxxDV9DB/+DWwB8nCf3vZMI
Nfhjp1sn0zcwYSiAWeED2Yf/55BGqKP0HOF83BTQHTZaEjthH8y5lQWo63IM21VeedVvjMeIWhsW
fbO8T63JPVtBed+g3/Od7U61PzjHgFUy0xptbkOHV0PoUb+5SXGYClhMSeScBuHQ2bXUFS4foT1a
Yt13JgQQ2W7ZZVKzCBbXn8Sz2zXfdAvSXyZV/TDXDdpKR6MmxhdWzaZzZ9rjLumpgxo9utMGotAr
o5WwOQbPv6sD3X5wkTqEXVr/tLlWFNjL8bG3BA4/t3Ju9qxpznLEfEpwvu+xFYcfnJn4Als1lM+z
ZeR7WATst1SDByihnqDsCPb5qZsDJIKYGeNn2UFFgexfq+YFHY1KOyyJqHOFi7/e5zOrlTPtcieg
R97qglsGCOG+hRREBTBmBMM2HxmZ25+x1sh4WWpXn/5o2dtstH6GwlSbJrPJ/NbUqeaj7776MsqO
4eDWvyrD3kqJxAu1lOZJIZGsGJ7nX/QDDBcji5uaRQCkCA8bv8ql/+EVtrjjug/4lr/TuIkmoJxe
U/9QeLzYLiFVMiBC8axoGxxc4r5yml7ivMrOgi3CneE5wSP+bqCvRkUIrjKtBONPnH1ZI1sJWTmw
9huQF4Wtw6sr+bKvbG9EGGOVjkIopIkrT7f6189t8hdRr6rhxCTIbdXp/6XaEc9lyjjWD6OP7YeK
4konM44vMlMpXDh0JnZCmsgWajOls3wxLVBoGMX8lFvwCLFNLUJu7GQ2xlzMIVZSU0VRK551sVjC
3cKmpTmfHik7jD95gQjctizASmolM4eOG8F+d2dS9ycr1mGuGSsgVCXRR9fYsEqF9L1k4Dvj0WHV
/2Avpbm9mOjkrOtDUIglN2dIiBWF9u7VZOJvjJdSeNP6c1rMF6XrBViBpl3gqSuWFHsVzgZz+0A2
YFXUTAOMijOJTm3pnaKaccM4Eyx1lAVwVQISu0qCrQrbhME9xE3D3XtK5bUtDYZTmcxbN87HFe/v
ij8vYl8IhYzgEkl1MjW81V8MSJGxU5CQRm06ZzE7Bc4XA4RYma0mZ2L9XoSvsQj11zSV3FYSbnuz
XHbCTXKa6vmtI9ZP7PhYBiF6fRyiC87qo6SvFbd1c18FxU3FfnCMQhl+6NhiznEJCjxQa4vHDs2X
I9iSyT+nJdboZF3EzltlRyiCTA1Qfiho9CqDxIjzD1wlhk7PxrQ65Kuhpd2vldFP6+nuacQrTOkR
Xb9rqx2LgwlXTH/lIDGhwk4VzGjRFEO1L0MHoKDGL/bcqUlyOWkeMjBw3Gy7YlNrTmDoHkQ1ZzoB
hmJMt31HjWTZZiH+wfw+7Hx7A7pkr2QMg1WSC2bTT1lObF+qwAfdq+DFux0MUafy7s3EhadYGMj9
yTV3mT+GGtKjsp1XW5rYsWUmDV67FKJgvgPHZrO+4+rbso5WNmlA7Fqj5mWSt7ci6ZhyW6RJ8AO1
YsbQkrQncL2WTwniv9eyKOl8yLyu3yhin232DYXjDhgpMrBvWk9sdKaXUUUaO6P/3ZvhjYANJsiQ
sYkFpF7IDwMBSjbiLtsUgL2mv4G6oJCb3Xe3Ho5liXutCZrnxkan1HwSPJBFe7B6GIzEvAdy0kR1
GwfPyexid3MHlocxf2tANyFpvZzhGaZBKJYwEjRzr6NAnm1KS0wNfUAeYr4nhinJfoZTu4kRHxCK
gAkE+Ay3um4ABhJdgkcf1Tut8xeVdFcANBPlu8RcI2ZnyiR4iRKIeuwjbhnBItpMdY6LdBi4Qrj4
h1qDbQInVw37i8Rqeoxn65obPdEGfF9tThQua6vvylL0AQnxVHLOggc+l7lP2XM68C1zq3bpQVqW
Uum3ZjpeB3X9y1bP2kibl6qiPUHaU38dhvwry/M/jExbbfncnrB+YyZN9Gx3ayjHJR4t06Ett54b
QmZom/OXnag0BAxrz5ATao95YMyISjEzNMFzxmjsbsO0wJUYtlh3tzjepmfIK4i4jVO49ygmNCRx
wtY3P9U0SQVuF+KMwifePsxmocDI5Obwju2uJewLbDLFrZQOmAVLvuBp6FA4UNDsBmfBzSd2a/jO
1n3DwdVY8tmUWjxYXvJvdJzXeuweGGI8Xryuh12HV7Rd416vwxxmbPCvS1h39MLNv+KgxdnT5W9O
GQzr2rCKszm5yw0NE2y8DIpuy7IiR3ZZz/CxL17jjW8hF6EjQACcXB3TNeolQlIZGd+l2ZMScMjS
7UebbBjh5Qo4G6vMIyGNmNYjOqJRoEaDWviBqhI2QoK9LT1Y6uordo7katONhmq4IiJARWOC8xRv
ZfIOaDj/cmx6vPFWmkR0cXkEuA9WRYrBLwlxb3iCfHPq1PmTnZeQFarG/WQfllEPp/nFI1r7nMgF
aOZVHPwoNgxhRp3DP43taOWx1t9xX0uBVxfVvcNf4B+3QetXqFbsqZued9Qrxb+Z408/QxTGD9aI
WyP36CZmL+7tgyYgv4M0QiU4CyuetsEPt04W5/cJbsCPjhDLI6JO8+wNVrd2ZcGWV1SibOmRhbOx
s5ivXwN7pvQQ0VHtAtrkAQ9LXz2WRd2+TDIsrwGLQPwQA3Eor6uyp4gj5sYnqK6mkyzvoBZBockM
b1dLG0dTZRa0PUSCF06dcrNouhlUvM4t+zr7Hd60mr5ge1XYgBXmbm76jbWQPQs7tE/gLigqHmcA
/IVnsDdSULpl1p5mQgYrrQ2OojyQ2NVgN3o9hqdaDy6jvIrPAX9EuHNMr9EQxjsPfuyqK5OPqq9h
syww9rhY+OrLIOXrMV/LDGZRqU1xFg1st2RAUE6TSu8dK7i3CN8gJyLnz1bKhFE6r0NNc2rKMs7J
e43nGAFIq56MlINfPEEfrX1JJ4FESEx7hvw8HcNVMHLICYNrAKDBBW2O22KQ9bHxAWA4C7GvsNyB
8hhs3ur/UdLPgz8Tj//Gq+JHQPo08cXZDToF1XEpdVFJUnFJNhZ6I8vShFTJzEPAqlsWa8jtUGKn
qqXfIKnRhrtHXU4hZoaBnZxgo0nRO87xqKadXcxUfYeJG75QBld+lsviqlyqOcSYfU/l9BK07A91
+ZYWQ06apePP4xlLzFL9lCYyAJpMTA6W+3UhDVDCBg+HEPkDx/i78ttTOhPzDSaJXNz2mNjt4tkP
yre5qEmZJ3G3xUs53IU5gGCheSgtr9tbnTTWYYb1k/FLvtq2fhti+kpRG9ajZd24rWtejlYWn/KK
sAMLyqw4WkbExlwzWO8Z0PNLGCwkrha9Iu2qYKczGzBw3qs7EA3jWhuc2zyY9WeB5Z72WQ6HwS7+
uVUMT3YaHiOidPhZ9VcUIS0Vsxs+AKdMHikmbjb9mL6kJRwx1ktQC5eo7sCMc5DuEO3Nhl89SBZf
fjUih/ui38cwH9ZS8rNaBnsgxhB245XFMnWyHzDKPM9hR0mNmtWeAuZw1Tvdb1Ua/0oPho0v4HPG
Cd817kBcs/LoHAUTNVr6VAju8aKAApMO9heuCYTevPhsEuKCypzsdR3Nt2H0sMo1Lyx2IJC48V+P
9A0EvaB0fejti5d2SGZgfbdBYxwr7Rs72zBeggj/7BCwuxydBa9s28l2DutLLLwF8pzRYWHTw9Bz
CHb4Uz0bOvEo+38+XZZAFsl0+iFZzaRlcjQH+zVid8V2b3iLxuKFWiiPz43FsJfVf8Xc3jcRulcQ
5I9YQRRDJyWelPDu+3aixG1kznKx01E8NtAfhDNVC+vLcsPmMOEbJ7ktf0qrAuBuWT74tvIt0IXa
W0E7ELPCIz6EVAA2McH+OkK04m3BVC2omhfIUniaSZtWyvrsRMLUNFLGlf1lkYNrH7fbCRskzOII
PIflGRfPra5dSsq/DHzweA4i+gJodknxZwHVf8YUwRtlyY6hxw5hbE5Hv8rioxLxX657YGqVhhsK
/vOxMnqw3pGbMvQPw6FroFoVMzKWTPL03OdTekg0ujAgUmAaUa2hfcCZXHem4COwyvBAcP8UxtG4
AkhscxCrAOdX8e41HRUJTWPvWfdZ6PVEXQv1MMdeeRGd+JkVz0DROwuvIEQGbv6CjHkKr+57EjUP
srXNu0kWPneohruPW+OTXhl+j9dQafXJ7YjwuG97/0griM8YqCQBdJbr1dAMW3wi04mqeeygzMf0
02bhA1Mm6jrTKtlEy2GJZYlThvq6K5vK3EzlUpqSknVIFgutbMNbPcWLtRJFl/B2fPETBiBFoIGI
kX/D75dduqTuH9JB53eDmzwHgg8jx1ZzDMzmox9KzcpVoNpFMl8PSZhfS99psG3TTU/c2vxqJA01
tm/7j4kYP4yyx//RsItquoPmlGE7y08MA47WDh7l2BFy01UmwpoXDszoPVItN+J5n8W8ZPJuaBjI
pf8QDpJMEXWzB9Mw7Def1vCDj09gVST1v2FYGLOlJ459WPxUVEGsoQE/1kT8MxV+e2yntly3OKcL
B/U4m7DL5MHad9UvNktcn66C293nzV2RYZMOR+BkCGuqWsqUlrlmnHp7jc9EorTOeGYaEHbAm4wl
rDxvvJqD1ZqKN9sZDij6MeCTvniUhu1/MFNXm75R08Emm/roju1fV2PRDZum2SsnZpEo6wBkIC0E
mgurmRGlMjJXrrmhfjOetCtv9P9NDc3jCd+8beIY70okydF3/C+XPSZQgGA+Cr672xHzxGb0wy+6
qn66OKFvRaBWCtxQqGz1m69S567wgmHr6eV+3ZIFVbEznJwuSD5J323tuMN+H85qM6h62Evf/C5y
oBhAmZtj2JbiysbhDL2UtidhRHsdIV21vrTwmk/inGeGsXIdhnxniL8D7WHm9YZ3LOKPXhOIQ8PD
tecTEwC/SusUxRIrEOZxXKTffR98o0CzK5no7wnbrroIy2NHZATvIULXldV7d0yMBgKYltGvdOVw
8UWLd2UYug23a39NW3fP9aeXcAUGum8KdhgJ4YbdMAV3TmfxiPt0LiQ4yJhTjdInm0fDSL9J+BHB
pyOZ1KVNVtl2LXCY8wkg6MGh2JVg/tmxx8fS8G5hWPnZ0Qh9a2nTHhz9wJfgGk7hPsWTRCEcrKRJ
PrvFwjw29nmZ3rmGfDEr52plfrWJqZEbEmjols2ZoyvjKnlvr4oRCDFM+3GYn5AUkfOxbcrkzaZO
xS8rXmwuuYcA96oHJn8JGsAibyUawpTAEfABNEQh25C26J8WgkUNTx3EWIwGbYVP2Sw/g9k+OQvq
eEZGaHjw844m3NL6F2Q8ijAM1lUOFRu6rj+b2zjtH7w6+bQyklZSvXClYytWjq/UUh3GgkUcpjCO
4Wo70yzrAIvF/euePM/cZpV8D3X39T97Bpcc+bNep2w1YyCmvNiYO+WXnvwWQ4cghgmfzgvNS8+u
CqpGQGmmY16CvLqbsaxv8FujPeLEWy+W2J9yjBg4ZH/2fNacMS/YFUYRrIbcWfZtXxNQLjEMfiJD
Uq7dTpBrvfSB3vFrR390DwgfQcBc1XU37kU/YIRw2PW+swv+U352KBLuc/OsPwhg76vOOdVh9lGq
/sUui0PG0kLAnwMSFL/ZxGQzi6G2KMSxMKPj0Advdl2ASjaBAfVDDg8jS8etj2f3wOuXSwQXgJVl
TsaDVUWPGNuvs6d/JgroDkTbUjrLRs5w/dKawuFzJc8Iwv7BU4W18hzWSRCT/yA7QxMkCrZ3W9dc
eYDN12ye9vhcrM3kJc2WpHK6G5L6iUQc/6PkW2TFKw1d0Q4HFb/gzI22fogrwhk0SUHfz0iCVSkR
uoky8g1lOTQGdJP/E4POuXFCnzFuXbFnSsCw/idKpHkXQEIunPGfj1Lv5nVNNo2SJoFCZ6IMBr04
zLn9kfTzu9dDQulxhhjC+PWLAPHSr//MOo62CKlwYDV/E8Oa4BMn6lGr+E+l8YsuBGvy8GbSJbxe
2HJOtLxBeNJWLt3R6YArI8RqtnFM9pgIeWT6Z5J8RvlDKKLYTD1jcWYNz0XKcpm/4DN4NIMnxNyb
FFyriRmEG8FbHCtSeeorTgh2E4jmZ4+wjg7cgtembM+mq3/qTvgrko9/hiYi4DXpy5jwZnb1Yu9M
oIBN+uZZU7bzvBHOJ2PnBqo4HhRCVxJliChCeo/hvYR6w5WWTuTHahqJIxRYTizXZm01LD9O5j4T
pwWQ3e50vlycvardJwmCalS73nZizfREthbORZi/m4QX46BCqbHmteGpW2W5F8v1dp6vasJi/ZUY
7H3SMnPBeKabz2OD2XDqpJZLXjMqKdeYiHdUnTgK3WzDrmfuMeGfdRcsGs8OuVKyHu/S9ra5EZws
z+bC2gxoyhxyUix2uXpka2ibV/adl2k2nrQutzbXMfLp/HzjqxHBGekjXmacxp9kDPond2LJiFGY
vY0O+eW1sRUGC0Crs0EdWjkJ21KdHKu+TANCqTueGwf4yVC+kuR79nWxyQy3BuKq8LBC5rDn6EBn
oN7EXtaeWyt9iiobi18z8p7nLmzp+S6oS2c9ZOouyid8jBWxtkFeNPcBQ0CcEQsFKo3nr0bBEAuM
aDe0AA6KrH5IzORJhfYju0CEaixOBXq/O8gnmha2Au/mytb9c5QGP4V2+ICyf9Qu/kva7qMArtBK
54Gs0bUNeXmEIOq9kPJcgxyZorxN8bs6E6osV2YcCeU6sDL6KcKzCduC7+jFkxi18zy9kDRejIOs
XKbcvA+YbPeUYW8G+OdbQcatnYOrT60lLV9bGRnPc2oFvLpbvvLVT60DOmdDzFGzyZ7ans6OdM9F
SYo+YRCJkmGfF+mfPwMk1OEzF7Wb74tX059+SarsaPG21zhA5vU8gig0o+rdqTrcbEr9hK7Xfs0i
4RoHapFfJt7njeUcHNjlm8Zh69HVsbwgpjpHZ+jfwMLt+hxPR2vxqNpmfHWYy3mvNXDL0+KlR2T3
GsIM/SCXNJZ/Rw9kvNFsf4G0hOfYaZ+EkbMyd5KjQg9e1yKkil6KC78bYMhK/dgxDQDp+Csmtnog
f9W2acWvSe6EpNJT6vF/dsebN4Jfx410wImyr3pzT3Hst2l4hCbyH56Nu3GcIWDx2RUIkWunCh+1
KbND1smtapy9QcCKKNPr7EdvTaO+kzgMKA3MXv3BvfhWDU0i1femWdIf2E1n/KZ/CUY5PA42HLem
3tpW/zrN2TfUw2tEYmHptUHYc8QZUMhD3kwDN9j0LWGQwS2TXHKiB1OMNlLa+sYDSHdDMFyUWTHD
TfJBdh5NKZy+9Kh8pkgnGPzlMavGS0N/b1BqdDOzfzJ9djhRpj8tcNprRoLP0fH+RAi9N4SjfI6I
znkmXsB8rk/aLKjr4ju1atz0NnfUYnNN3EozCFbwxgbkpwrTF9UCMZfFFnB7ezJ8rHNdSQw68WNE
CslCZLy4ncFqLAk/+PCLlYn/OcEAL4L6oefqgJFjpBIY+4T4j7LzWJJbybbsr5TV+MEaDoc7gGdd
PcjQEak1OYExKaC1xtf3AmtCBmmZdq1qwqsQgQDcj5+z99qwFFzLgLmmy1cwBeTpYW3KS4OtIbSu
4j55amlyEvwANAxwxx24/5WMIqChFmTc/BjU4xdfkqaotHk7dcMptOTt2DH0CNs94PNvSyuUZLAW
tYkqrgcj3mRNf6CQWQuRvgVUv/zouYErHHWIZxGhAR6DgpZkKfoLwaE3RyJM6uYhGAX0+wHlRFdd
xpP3NSkiqiSJ8dZ7jSQDajk9OC4BeNbg7QM33vGEjDejZ8Z7XUtjFTSRvwKy+TaPi7bPjqptxo+x
BcGjLjxa6SuRZhlaX8hlk9Nuq6RDGUUBPMzI8OL8yizcF19U2waOBMcQil9OomuQ22vZcVMrf17b
qJU3iDa2QZs/V2nxlJE5vUq8/Mk1ac+qIjwKD8JRFb8geUJGFSi4CTS8kmreTn4BMYfoE3vKtxiU
y00Jyw6MzjVi0S+NKlbjRLyoOxmXsuTli/v+GjgdPR/H4d5FSJwFlgMv7ch9gMgPDOPGp8Hc9oiR
06o8AQtOV76r5KnKgpM9KrqQ6bzDIfylaJFDoL0iAsJNvwVesulH+WJlYs1E1V8NiMguJlKhcPh2
8dapxRO+fRROOb9n614mwt6XAIZQzsdHu8rDq8AjHU1NYECMrAOkwb9uOMBP6KxCxJq3TuGtHWC9
TsQX6DKGImnWvQxBuvGnlH1ME0BfuKxVqWruWInJtlgCuBusFOuhlycJUedCSwE6qHI5Ti6IaYwd
afEtHiGSu82nJAoPmONOUvXAzF2ClVqEvWihCLDyTJ2ATkXNFhGJPSlGjxfSnVg4ky9DOD+FU4e1
hELoIl4yD3xhnXxD4CJ1H8muPcyNEx4m4NDt6L/OiGOAT3f+Fg0FEteWWAhazeskyo5uI34kDdt5
7h/a3HhJi0qSVIiMNlnwMV3s8jFBVo+9vtEeJ22YyJ6u7oHYHDxDv6LPPTGXvXNQQ6zyfn4SjTPB
oIofBYSPnKoW++aRLh8qAeEw7cqL9YjeReahA+C1fwS7hJt5Mq6E8A52q6q1aHta4eEhZq6fTcRK
hB4HsShVKMsr94Tq6douxXfPsm7sonhrZ1zbPsbCLGvs1WDoPZvZpV1yrsmGx9n3xX7+WdwDcJrL
7gs6BdIu3QkJK/8otFy88mS+VteVXPJfkLPSTDLXZEzcVWmOiz777nNIGmKaMw3ezzyIH3pXfwJo
gwK2D+6HODwNIbWZ19VPbtNu6XzeR+j5NnXLfAzd6zeeGOa9QGK1lEeRp0+miBk0ONSSVlwDQSQD
duoic+fOJUxp9DGGRCjE9Du/IFJtP/fppVOS5+zRdXQ4f/b0gjk5+PczsHZSXNgRWh4Y7uN+jt3v
aE6fS5lc+oY6NowtKPDQAlklh0JogYgi2ui57FFATwPRvWA86FbXGGYQfTOJ8mgOCrEnyvyrTAOm
qQnDwoGyFPmojRlzzUwRgkp+6Qlxl7nTW6DKa5IVvpdM7zizRusIqbcFgl346gp1E5LvPPsGV6K8
mPCY6dx6iN2KFObOI+RkEUYD4WoHuK0UeqexLy5FrC4FQRBzzhFRxUhao+pQxmQBT3X/QKl9N7hi
X5XOXWBn8OGoIhIgDkOMQDXhv1oEI5GlLrEYdRS+1Z5zSKzwXiX90YFItiPZjRPiHH8JRMFHiOQJ
PePBtHGh1oGqViM05dUI7CrxpvJr7XGgCwUtbhoWJwQ+/VUoSH9Jdf8mKqawwQIprLJS7rw6QThb
dyfmJN/HPn+BfIXPouhdqpXwKBvtgDWyrwGXuys7mn44aeOfMsfe2UnziNEfrHxCwALNdOPIODZc
0bEkGM+gXGqn8agiEjBD72TTy25zi44v6QURnMALYx4fW9He0AhntWnivW0UQDqN9oeJjqn1ky1M
jz2tiWcA4vVFbKDQ4wzzKSrMa2uB+Ytl3BKHzmaW8nODBLULse0iHQxUc2sY7RPDuZtSG5eds2QN
ELxYd80bpNbvVWsjYbJ7Aqvx4wNt2fMcTCvT8B5M1x+3RDizuUb2tc88VqT1D2GiyPXIHb8YyurG
MyfzwiJTLfI47uZxetXFC2odgH4WHYcmf+uV664ss/QO2EpqZFEhW55a8Ws/I0vZDp39vXOzdKu7
wt/Cbr1LM10jz8VDF2A25OxPXzyC177CPkrGsd9C7qtYfJ3yvg/rJ9SD0ByGoCCjpFAIVOnBMGNY
D7bi0WUFINJg3tHszdHOwS6W6N63Yyp2fuZBrCWaW2b50cFc7wkDRwEBR4ws1qygq1G337pEJ5uW
AdKWwTGMJXhuu8r0Ue04IPchubNTAwcqfzbFlj3JvunK8KHw8+uGSOZWyp2czS2BCfU68UbwCuZX
S7KSh4P5LRFMUZzeA+bY1TuOpzfNAhw3nAPZlzPjE/zDQxzsnAYJSSiizWi1sAlwXm5M9JIrUJ/D
qo9w1GSzH2wHhdHE4j0rAwIZpzre0+t/ipqEnMkx3vamtaUJ81p46mQG6bqZhuc5IU20EHdWkD15
1vSdjfXJm6a3JLGQhva22s0SGrOACdr59mUfphtX/Vx/83yDS6dDH4sEx+8pXOPykdeLOqRt8Ty5
GIS602BUt4NX4r5J4FxY1qc4h3aHuOcaX/o2zXzqO1K4wiS/TJTzKTeTB9cywyN6f6q+PLxNE3nD
TOKutaFDslltWjbXi9k1tulo7/y2+Gy0VKRW+CPU6ioJbXbGfjfn2eWYmCBqMK4AAXC+9Cl5fHj5
REHVJ9M75MtrEqAOhHXcm72Hisr63kh2/TFFtrJoB4ROj5ZwXv1p2A+iuFFpX7KxMj01yfLNsqzd
Q2VZFxVCaoVHNqnbR8+vb1CD7uCSSeZYCVPCBChOSNtr5aKDvRVVt0tQuhSxeWu2EIes9tSFxRej
qW7VqNBy4p0jmpOMQETEQ3ZJ0/kHmVnr3o8vhxZ2jKODh7oR5YUzm5/8iiTwJRCU7uprimh2HvVr
H4vypufdxrNMK4nDKSU5Nm28ZiQqpILmp8XcgF6Goz5biJX5BhviAA+9FX5rCHFcRXaZrJykupnp
dKNNY4tirTo5mdx1Yf02dRrxoxaQprJS0WXgPBeA3WA3Gle9ZT2GNOWsMtywgIS7VsO+Ju5AMaRj
eOHcIvT214OJSxfjAkj5KpWrtCMIoov9Bv3MlNJMxibkevMxNbVCQFZvOSMB2aUH6bvhm67KHSP6
GcJY1V9NU3+NTN0gP5UjhuW59uI8fDZj29x6PVzVsrPuTEaCB+W78C2hdzxWOjqZjXwzRnkysokk
3xxERT6xGIclSDInq5nZoCOd6kvKKhq24Vpj8dPTvFUGOjpp7RjwvU11+J1IlRiVFytHDPLExTJ/
0dNWBk36HBflePBq9wbmCRnpXCexpn1YTTSnh+C+S0zIBlhgKXXJ5tXNEu4Mez32oTX4hXHKDf8Q
jTNWA02uER1dGKjhrVmP967tHTyXKLK2SE8+lf6qnrGnAcV7CSfaJ3Vv3ScQ6NNi+uz6803UWZ/R
O+8zfEwXZBbGq0k0D0NivBg2TWq74xclxhe8jcbV6Af+m8nICm053NSgXVJZAXihx+v2NRjKDUZd
dn6M8QwfkJVWBYGaqSApZPDfnNjSZHIuhi2NFWz2gfDVjvUJnTLZKIF1hXJ/C1WkWBULQRwv1sjZ
rGEwUrfNui/shwlqxro2SCBCVO0i+ERlXz5wHgZkwa1rRr0g1XWwG0v9BK72M6oIzp76Fef0my3y
7+4cYGDlH6+o3GX9icEsDUwiUP3Su+/T4POcIVbpiLrTy6Nc+O0jARRPHp1WspTIj2oc6PZYONbJ
DByqHkvSGGx/2xstrUTvR+UyoJtCtBYe50e3ofXZMHoM3OQSRGOLO5oxiuQnssx2xHrRHv2RHPiG
NkOfuwyDy+HoNMwKpUzZ4+vvyG7Q5vTsXXPHYah0RizUVTuAlofNPpC15BrVXT6y142hiNcEUqwr
syLz1Y9xRqkSsRTazg0UrE1aF89adnRRnWoz6Omb2fQvYzYOFzmcTUrQRURQw+WuTBYDxCpihUzD
RCgmaBnIYieT8YeQEkAGcScRuHJr0m/BhHE+HjlDd72PbsiNSNQgwGw1luhIZjP9bITmofGBPcPP
mfL2eehCMI19vqMxfVMo89q2WwpSc7pRtkPLv6D3qwmGoMV/5Q8WzUOcIfSfORp1t3YlaUvEHY8O
EYRxO7xMkcTP3jPCk63xWdcMEiEyruny7CoLCoGXHXMQrvhuPfIIc/tY9eaR+PBNVs1XHA+e+jxk
ts+OiVB73lmYANCw3uWVgjrfgMoMcHzNqf2jHK0jBoCJvsR8xdQOaJCjLuLceUFwjVom9F6DIL+a
ae0STYEIyHQuK7cOdtDyP0uqmElk8Uq35pMoUF4KbIYu0kmyboIjbJb9OPsvSdHQ8SI4wxF0T91j
B5Xzohv8YC29Zg2aDp9WQqCeX5E70m4pwr5hAJtYUTmiG1mwGQpnVzu4Tt2WgNs61Q8h8lOGjXwe
erIXMzweaAd04emj1vyEzKVrur1Nbz57dvVVxVN/70ck/5add4XgEBgk3GttfsLQvp26ce9qzpqt
4R+9SsIxZiID3zRG0UD/q55PBZkaSJkI8VIzsN+oY5NHr3fhpsn3vHTvjbQnqK4broJG/nBab0vu
1Z6MhmubeUybYUbumIUOfUHwd0dWRy7mZ1J2JTdafBNJ82B3/XhpW1hxW9MoL2o9yccmKp7bmjuk
epdzBrAFiqdqxQn/Ttc09RPIucrpvhHH/WmGs4OT32L+iazL5Lm2WlaicEhgYTXqFgr2wSPpyXPw
t4vO/R5kTPb9mZhQQPmG8l9Go7+NCCaif4pIY6wOBFY/0NwL11UqLqWbvCDIRaY9FZ/dSjzwH5Mw
DpsvMTEZgUXqBJEQp4EdI9LTra0Y7VbOHEGpz14sr/8uQXDilBwBlcoFBJOrr6CRcTZlp7YSxrFV
yD6QzFWbUSRvZsipaLJgMMRMr5ELJodgomFeDmitg6Fh0OSmL3UWvzpWNNzb+Cq3jRf5+6ZC6OTk
vHpWTpc5mCA1WgPZrYs87DKjF7EPB/Zco8xfIOTfgoe5GaKELlNUTTvTCjzOiq27r2e7/Wx0SAqX
brpwmorjrZmegoYb0gi4p6CTv1Kp48qPACxEngyIYOiaDURpA45IKXZ1A9RnisWhG6B7FJhXr2l1
FttG8mmNuMNxzhp4AElXXAYMCLboW0CST3n1JbT9EHWP+USHW16Bl6h2NmmmIwC2+bEthcFcVGI8
LzJh7dNJSUbhJGUeyD/JnkXc0o+cnbcGZxoIF3WEYeZzvB+GTYgU+xUatXUCnTftHa+tX0s1NHc1
v/09waUdeZqierD7Od/1iqDaeGjwk3nxdUz7ClYaiQOoGx5sRs83WZ+XhBy5jFRxV3OaBpLL8ykM
fHw5Uq+sv+kKKsp0Iv3N85ps33OUvkDj+pIK3dy7XfcDLu/XAaTMrrd1ePBjTpIMXYyjNRvFFcFi
/iaX7c5X03ei1dELxN2LrCSxqpyNSAMPX3A24CYtsUTPUMlJB6UXXan0qYPXiTg7x0lZP5Z0V/DP
AHPsweNtagdbSgH5RUSsW1G7TlL5mjZTsWs7FawIzNjBfWUWONpi0ShWzrrVjcxXOgq+kTbZHBFc
EKNlmzTtLM9H6dLZ9X1fUd24IVa8MM3lpY2te+Nb0M2E8ttDonLznjDzcu06DfRnRjLPRejNtFPJ
CB5Ig6G0Z6euy3i+N+IEeFhaPJuAfS50pj2abpoDHIlNNe2+8Nmfx5s+lo8+GWCk3NFwRchPFKKs
aZe0BjJeKRR8qJgayNMI4BQtQLsuvkLRZjTT9CObl8u+MPoP7OMwNlpkFW1Ez3hOhvyyK3X8pDAq
IxbpqXikcZNkFDVhZwrwFdkrDD+2e7M6GRNkMzCPIbZSYh8Q2fEoZAtbuBdf7clEUAEck65l51+N
Odtwkg/tbpoo4dIkYELapnB6PXGwphgwQtMde0FrpBoSH7NVvxM9A6W5NlCl6PkznjogOH10DTWA
XCGh3nwJKmT05HyUjPax75hJtCshLFzptMNt7D4lZqTWDsrl3eDTg/eNkbFcPgzbbO6HCycIOZTO
tkWFr0mtcssnXciTiZl9U+bNQ9pknzGuzldg8J5LHExra3aA2NuwzFJhJk8yGqvt6LbRLVA+czPU
sC1KHGX7lGbmzok8sMQ+rgdb2W8KHPXGscB5yN72v8Eb9HZGAH+/YUZbgXG4dmwIQQ0tNdoBNDVG
iJDs6NzqLiU+POSPKAyOeIxfzax5LKb50ZHFU1KpfmfUWUX3Nu7I+eTUb+faowtBJEeQjPdNbVbr
UMtry+nFtehMcpAigQfeIAatKdKDUTvJ3myoAT2SFnCAUyB2zsTOlQ1QEBFLx8gfa5Q1hMmsLKY5
dEIk86KasiLxIT2F4QRuu7vPkI245BlkAZptHUcGInu2PXRQGdm1Gv5DWD4GgYLGLaiFMch3d41U
92zayYaUoBx9dnXD513MmVQU83Bfluk+Bd+4knF8MP18ohBisOeD8j654NNWrQJB45X0TrQ2kUQJ
9Gx7afdyo8zW54/9XQYoa5PJBbXdpcTa6O6F7ul0NcTFvI+KtF+Vkf84Ni6BsSYJINMipZ/jdlls
GBHmFW7/OibWmJ3TXbPJtbj3Wt7PjhjaDeKeBcATGy8jOxpVvCguJ1kz70SwT+FEjNZc3sNLrU9m
j/cEW/kDwbyciWthX9D6IK4vk5AHHSzEFFwM2zqWIM15G9HbSKIhClMGuvWxBzK28sL2O5TeYl9U
Qb6q/PiraPpqb3iGBZvNba8taZur1soJ/1bRgwyAtAU++anaLfrPqWN8wtSoTnCekr3BrIqEMgsB
kBtlgE8HGsuIJflzZ8TIMV0Dlx6LS10EzpOYqGMyeN5joucV7eYlOraoLuewJ5Uyhp6gKkadrM7k
zlEyj81DhBL41dG1IMbexFyf59OlhLq0ZnlMN4UHOXmIZ+sJc4r9RnvfeQUs/KPkPLKnKosO+BfM
g+hhcqA0rm7aiMAm6OZQjTILQSgubywiSD/7T/HAeWgHGMO57KlCvwIJ6itUpxYmgLyqiQRwE8mB
U/Pw6UD5n5kJikft462jenXCHhcBh2q0OeJF5gCr0ZD7V53XMwVIDIkePNAEh/WOcUjmqLliPukx
9/BcmD6dp4mEtmnDxVrIB44lwzcBdPLODVJ+dAsYA4fbGPBc1+hXt26ZAg6y/VK68cREu06ex57W
fmi27Z1RJPpYzbWNMsrB+RuPvuLAbzJhbHPJITy20vroGNM3K7LFgZipFvTZRPpeA5IKn3gxfC1q
qEklo3icKC0xcCTEO7deM6Jakl792mcu/3UpIEAQp40J1iip/WSTDdSswORse2mihaTmNUsBQTAE
ZQ+I5ZUF/PAyqzhKKxAl126kf+Cfc7dhaRMfYGrODa7FCbFm8InOgcQuqokgBtGlqT3Xw2yoTRVG
37ux/K6w3x5C6WKmbPv+TjTGFQ227i4y6Q7pnNkVbJlsKxPKWSxmX8sJokOYe4xfPMZBPmFBK6/q
x09zEcgXHjgImiqYdyYOrj09pGDPS9QH29Yk2oMymBoeBvWWIXW9EUOqtrBN/H2ZBXprgzhBMynp
wSZ+Q/t1VK8TCvNPOEayKyw5nHoNr4CCgnfhkA5udGhr2J26jqJ9PRILwTIfLIBwsMKvblIbp57s
1buhLRkmwKqDZsKSAtyLqxEBFo7lLc08DffVmnYDo/w7ZVT62ucJulZ0J1cdmB1+6OHUl11/KpUT
vjEsR4JWIRpMu2a6mTsuTMspNY+t05MAN5sS8BUSsyXZlx5sUcysWkXH8dlN5/y2KTSH70lRVbv4
TFqtOGUXZCkBSNSHMWzg+k1B8BXLZXQYZPA0Euh80GT43jeh4l+YOTYh1eUWmhOhgpYzXhpDQKXX
j/Q20iILdzwC9LtUICh1GrqlVjyJRZs/nDK7qm8WOy9INwx7DscEBw31DUNeAp4spw43iTMTpdXU
CVICDyeGbwfqVPIUstYaajx2U0pVCzX5GLtRf9W11p3Gy7maB6vk+IsVQgAfpgrBxjyalr1RFsKi
0DYZ99Hfxe7cYuiopANFviOHdyVk1p9gO0UXPvU/akrVMrvKM1S5A0Yav5wsninD1Sdt9tYJqCfb
SWBS62dZClUhNANOPa05VmSczMK8hiQP499AKn8S5N6vOgk93aRjSSkb2y9MPP1bqxURHZ8Wz49P
s4SIXDtZNVRSTE9QSCNb6Mx9jXm5X/cpPtYLski0u+NUahOThdqAV7QhWxftGfTEhrctRlhxEQjp
XTps6IQtAspoTsWUok4fMZ5WuBsVJFkISXmy1xW+ATbFwmh3lBHj9n/IQGyLAVo94twMyNBcPFWI
yUeYdQWQ43UfN99rI39p1HAVlawRc0KOSU4yNLGWiTgSM86aETp9Rft+tvq7f//r//y///t1/N/g
e3FbpBMdh3/lXXZbRHnb/Off6t//Kv/7Vw/f/vNv7diOx0zYdZRlatO1HJe///XLfcQS/J9/i//h
AVEDuuOYx9xKrqYlMuZEX0Tl9AJjEqr/4dVQOXqWQu9JkSzo1f9+Ne3y5KRxkB2haTESshyxMprC
uaNZ4e/ev5Q+/2LLpZQ0JZIC5ZrK+/1SdNBrM2ggWsBUDPcmRwjIS3mzSW0kmFibxv3717P/ej1t
czhxPM3R+PfrDYYtMCEr0mGiMf1Si1ncKX6bD27g8nP89nMt34pvYylYy8oU5u9XcbDhhlU5p8ep
Hos7Yi95m+KGDin0ri9jFqCjIzRr16nY377//YT826U9kt24o64prLNL5xBt52CMl6TgkGMMiA92
LQ9eXoDibzITkn/q3rwyy8LcAx8kcXK2WPKpe2Fad0FypN3sr97/UMtN/eN2eLalPccDl2IuT/cv
T28WIOtkMp0dSdNmGuczuhmFa1/hed5Iw72d5EBEN32R5sf7F/7b3XBg3kpL8No4pha/XxnXj+My
ZEmPQdzoTaHbdG+NY7ZN/ekz+ipYLa70VpkxoE0Ac8lkKycYz4J7fttbC6nMqtIPfqG/3AzHxL9u
QpdY/r+8Eb/cjJbDsFE1eXqsWUTvwhaVsIe9/MmPs09hW342PLNfVcWisA7ZON6/IX+sI67psEha
FtJaNKzm2cXttC51FDvJMZ2Ee5m3/byNLZMivcYh/f6lLOfPX90RYnnLeGQ8R5ytWXXvK91GA09U
5aMR0XpkR4imjrFrZ4MkRCmCGsBXaBJ0iFnfrDLrSZVBDlEJmOYB9jqZ4rlHN4+kBnZUe6xhHzUc
plGPWXvaMv2C/o+Lra1/Ojnd8g3iMoc+JOfJvqVxsWX/b56I4dKXGSb5+oPv+Nev6AC/0HQzhOee
3U53ljl7XpAeS6NtTwN/oq+WtQiKRvPJHAlbNoBcfbBkir+sYQ7jSJ5oE1wM8JffnyDdOcoePD85
kmxAposRoPkI8EP0Ldp/fs7pYpwKzm3E15QLFSUm4SjqvzFQpt4F/X1t1jHEaxOE8Ps/+V+WPe6E
1Np1bcekN/P7B8saL+kRy0fQlNvhhp7jsIq7kPiKalgWIDuiZugxm8b4ft+/8s8V9WyJcVzBM+1A
13Bt+2yJQd4MO0Z5yZEjO9NylQw49oYfjlVR09LHOcUdr/fQtOEJaYJNUP37H+DPF0vwQgvi9BDg
EWV/9rCngzSgmKbWQTcYnD9jhSibr0jR/cNshtPD+xf749sqwY8jLMhAjmtZ3Ovfb3QUeWHR+G4G
JUb0dx39LubjzPCsBsWDRSseyB9HwiV4gSaeq+6I1Qk/uOV/fmN+aCWVx/8EJvCzbwzmuDdp1rkH
3Bbevuk5j4VGQPWdNM7z+9/3z9eMS2mmVQx02bMt+fvXjVOiMScVuIcqjYYtU0t12/SRRF/q118K
+G3blqPg5v2L/uU1k64Nx0GYlnaovM5ebgPCVzZODsNXOpTrMjKtFcqEgnrI1hzX2uZrXTbVUzBW
FvMplTLdousX2Gl3TRYkHuCe7ppgoHh8/4P9eTdsy6Q9gD3CoXSSy/LwywYCxXDEBWg6PFli/iK9
qqB1jyKYkUjSP5T4yG8TS+O3fv+yf/7eXBa0L/4/rZSjl7//y2XBhDIXpfV36HLCR6Yh1HR8G/wO
bZZ/sKz+uUVyKULYmPhrE4Hg2ToCqJMWqKrdg6fQCpKNmSPCwEI7+3VzDdo5PtZultwGtVutASnK
DxbYv3xTqiebZYyCRbJ//f5NW6ULpotBcHRbp7qGqmRTHw1lfq0Vx4APbuufi7ktqRMVy+byIquz
CoU+P50MozToP6KhH6xI3Lq2oF3z/q/359Js2zYkE4vyi96bfXZLxxJhbmvW3mGetA73eeWmn+uw
c39IDX9pG3me+iIG5MEKDL36YF/4yxP7swqwPZNizHXOviMAAMUJNPCYBUUghkIfTQR6kF2V4GS2
5h7Gkj3bH1x0eT1/3xH4xo4j+bqOY3vu2TcWdYOKTg8k/jbVlVP00bYUSbRPrNTf1oPzwUv5x5JM
kUPLE0Ct4GKKa/7+0HigkEunRBw7I1JnEcQN6Q9NsPaA5R7tPmH4m3iAQGW2k/W4jAX97IPf+G/f
WLHvUnJReJnm2dlmagj2siaLjxD13mucuvcaKOYrHZ56NS+G5Pcfqb+8JssTZS5rEauCPNuE7JnF
P+0JvB0sRexELq3prYsb72FAMPX9n10LSaLiQopHn4WBt+X3u+tSabUZea+HcVJirXz2tUwawXVI
5fnB4nP+sHIpdhrJz0gTRJrneyuozXEigDk/CJ7YHURuFMOxfJJBrDdW5HzBJOo//uNv50hFdI8W
vBxani2tdB95fBVD6qzCDh7lQPW9wFJ0e43u6f1L/fGc/vx6DiF07CG8jM7ZQ2KDdoZPXzMQl+Ez
8eP4uojBo2Fo2tfAlkYUKK17wceVV2oGk+2Y/fTB1z1f3pePQObVz+dU8bIsz/EvOwkPb6indEoP
hfzZmimi2zCPfIbWaJUqur5XBPqAfgWE8eoDTnn74BYsb/6vK8PP63sstRgbPSmts8rFJqkH3l+d
HpLRJw039bLbVKH7qSZfYG6aRgLfkhnTaZY6LaEiBnpO3ApPWI/y28C1aD+//4nO36TlAzkWy7KQ
GkLR+fpYMfQ3opYb4tqZR4qqR4Q654j5TtLQ/fL+tcRfvr2r+P2WnVVxeDh7beMQIW9l8gCMhiye
R929TRbKXjVWcIKASa+UYMbjCbzdonTs+zaexSqP8OF59QBR4J99HLZZirrljfMIarW1dfY85kWe
EGIVO/uod22DoBq7wPFU9wEZ9kGNXa3zGmg42imInhpxNvcXWBDEdux5OcOoxrNlJZ/f/1BnC+ly
eBGKZZxNz6HIPj8lc7gksH4ObRwJ6UKdnYiIVDJY8h8DUZUXeN+yT+9f8uwR+HlJ12IOw+vPYdI+
W+BGlaZTVs+SYVRrfoFtg4PS66rtlAHXf/9SZwvcfy/Fg8bY1KUL5p6tNlM4jq0Iayw4qG23I/Hk
F0RZkWbkBfdhBU2kicdx90+viX+VPoxgzWGL0mcVvKpGiaZST/vYqspLF57JY25oC2RMQVjaAPbT
J1/J+OjhWp7lX950vqqwHcshOtUWnsML//tKEyNiNIdEzfsm1eI0NDpwV9TxE6Q6zzSmlS6yQa4U
a4HaJiiabyeML9EtaIhu8/4N+PP3FWQHaosni3KE7fL3TwJIPUsVMrh9w4L0fRpT7yUy6vQlm6L2
g1Lko0udPUo6D8Is7ELae6k7b2tVeNc96TugZEPw3u9/rT/fFMaKtHZYtjQ9Nvvsd81aB0GTXc37
emI/vRi1bF7cwh62nSrmT2NNn+2D7fkvV6SByBmbu2lSDZzVWbNS4Gkie8b/6S3yDRAfvtMZd/TN
+30nqu6jxfmscuYZUstJ2/1ZFJhkqfz+y7Fsp2OHIhw8SJBXO2UMXFfETkTgTT6ZP3DG5d22gYcc
r/oaWccHT84fX9hDb2DT8rd4eyxaK79fX4Qoq6MBNl9KHPqNsFHBRKbbH73GaxhySeuDn/Rsd156
de5y1mZrFNjXzr9vmQaN0xuhsy8HFT32XRFdh6EKb+vML5e0hzq4tnUkd8nsFM8KpZT64AP88YW5
4dLkt7U86dI9P7vhXVO7rd2CM9YmhsctAlqLFLYhegrNHklCZDrhP6ycXQoBYfIkcy4S0nZ/7pm/
VCQNYegjHDx7G9R9d9m7riK6sIOKMFXNyfZq54Ml+PwVVezAFD6U6MxyKPvOVoPRb7s56OCxhd2I
vWHJjMPtw1maRfuD90Wc304aJ57F9EjRKFru59nzo502JEu6ancyJyCmjcS9Lcsv0ICebLJICOfQ
3c6e9YmNl6mLs1dRt2UssqWo/xrMeDNaMGlreCPjB7/z+U1ga2VNVux1rNG0pJe//8tNB2/PuxeO
86kUgYBJYQzEbH3GBuCaT+yQZfTB9c4rH3c5BTIS4dkSPyutswfLqfu4ziK3hXXaLmTI+YhxBGYX
rqCLspgevdq4zrRxHQbDZSeM5sLtymNfNPkHC/TPb/brtkQTnjqf7q1Fn4GRyNk3B8WbNu2MS6EO
3XRjeM51GQMG9OolT/a2gxqXWzm5yMkrfTv0/ebWwKoCV+OQaLKWWM1J+xRfMwO5EEjXMiTktbBX
1Zg+GXZ9bG1zyZi90yNO7/fX+5/jo18+ukOD1WGyhYlMaIr485ezNbDZlpXnHmZYoqRXKBOBXQH6
A2l9UQ73iQYEid5iCuHxhGHwdRlVAilrK0QclaQbG1V9g4Stq9snjxzpllD5wIJk4tlIOhMlbELc
SvdUuESGcJ/if1bbLV+ADq1mrEMJrP946hCl2H4vGu8g+0Hc6CV+q0ZPTywnhw8rI9z9/Tv2x4Hr
v3eMEQELDNNU52w7rhoZMN0l1TGzqvieaQFi1DZuMAuGySZkuIx7uxjjNW9lyHwEylBp4U35/5Sd
yY7bSLZAv4gAyeC4lUjNSqVydm4IO20zOAbn6evfkVftLMPGWzTQaHQVUxIj4sYdzvn7X/Fprf36
1KaLOJ23jRT95/vzAkJSb03l7SWaaNpAl6nfSsBUTEZE9sf//1k0x7jkm7jPGuJTtsfiwlRQZPL3
tWJx14ymJCFwM2tvJR3DGn9/2H8rfPye5AN4DO8lJUbz912E3SUXDNf4+xIC2ilvPON5cEqxcoAr
74Tpa2vummpDT/d4v4ytufJ0pqSYpo93HOTlkf/0//ibbvvIpzVyW9UcJRT4DOfzl11LR85Vn/h7
r+6dN+5i3qVg6iesrLjd5YWsGfemW+PvX8SvD/rpqT6L0ua+Q36PzPzvX4QnHToYoHvtOzMD4zDR
a7RxIGW+inRZrm1S9D8SxTzFzs5rJqIW5obDmCa/U0pd7TLNNOvtxnpKTnHt61cUmViCMiWcB8jw
xrst4/irzHjRzt1o6E+EPkCymtJx5bZMqO1fpxk84J7aegbWDrWn9urnAPMCJEP4SGPeQPg/wHXA
Z9OY/q6THj8TjFTzncGUnY843Rz3UhfNe5VLa1hz2CcYz4jWnXOVNokbeAlD9hsrceszpaz0MpuO
wEDP2gJhOEvm2dmw6SuXaMEOLb2rdDSS4biHgNY9zI1Lit5xB8rg5QKw5wqhhv/fOKR0HXtdiyMh
XQBYA/KvEywKUfO9F0vpBE7XMFnw91/r03okCasLh5+J2gnJdOdzEbiPJ382nMzb9Wnl7iOLeRRz
ElpIS8rwj7fxTxuQT43ShulC0Oz9qnP8zzkbd0YPd0nDRsset/OnpF9r9A0wMbuMdF8b0X3jGzkY
9sTYDBEK7Ggx/lUe+9O5QW6UdANhA+An/dPbKQyJCzCjSZ+6QX806Uz6YTaVfNASa67XqCu9sMeB
wWSMlTFlG9eCnkyx9C3a1M5Z7itRgzdwZNqUu86GE7eORzd/s7WZnp54HhyG0rVb25cPcmM78hMa
//jJPt0DeLM57fgWiU6JS3z700ZDT2XWWep28qXR8FUblPOhAXB+WdKMaWHqcBJddDb676ZFg8c/
Hv7pfbnt3/x8BAy6T75E/PqN/+c31EqSktnYensPgRauRBtzCNMAyTQd8IW1/7o4//ezMtVH8YPG
HHIpvv5pCy8bJqALsyNAic1p5srsxm+Z7w3GPq1LlEoYOy0mpBsFUowMvNz9fXX88fGYuGh5IkIm
LfJpK+vmqiUtxExdA4vAMAgxaKGlz99BMJrnIrk3yzwPaSOw/vHk/27dHiuTZhHdtki56p9+ZH3C
NBbXnr/vjHzZU3Nkgqa3oGOexpbmca55CtxTGQsS0H//zH98MjE6+R+ODld8erI/LTVf5xDtwZ47
R95rta2XKjnpjehDpq6tawef4B8P/XQ3+PVOkwkiHmA7omjxKRdo1JPXl0Ub7SltwPeRg+tdl1zQ
K4yBhrn68vL3D3mLdX4/o4i9XGERCQmPOuKnCLwdaqmNRJj7upu893Tx9GJnNp09/ePS89/lQjuZ
S4rLYddz6IT6/QXyzVq0vZnx/kLlf69otmJyhHb8FaGxev77Z/rPdwjclzIhh65OOMkl6/dnlYsd
N6YNebnsW3vLBD7t7vU4yceiXfR0nxhFOaz//sj/fDxPNyka0k/F10gd+LZ+/mc3gDDAcBV+O8Sp
DtMsarG9a0P3drdy9Kl6+fvDPuUDXPKfJvdGxyQF4tw2n98f5qu6AaJUZQdTdk0feEDWBSSuMurX
GdrDe5ZL/+jNUfMKPHq80gY73v39L/jTxyVNzO5HHoYuj0/fcARV1078ip49VUYnK9HbPa4eZ9ea
AN/+/qj/vKB8WM5mnR2Aq7bxueZvVr1Bx1FL415pJO+xwdTQeqIFqfzHwvvPauc5DhMINIxwOaf4
+/uXWnS6pzTab2kCkz7izSoJ0DtoK6jw8zqdkNobzfiPZ/7payQpRgcet05SPJ92VcTisLkzZGSy
zq0LCi3vLae5l2Eyp6A18e9f5B8fRt8EBz45Bxb87x+wYtilgnCRH5zEqMoQDnvy7glbulAuFvWP
msafXlFOZM5H4hzSvbcl+j/rwRmapTdGMzsoHZFwwcj7oxXrVlhOTc3EVuOFHSLpQMipOXi9E/3j
Pv+f44ofk0OKbgFaPfmwn77Y0mxBwJh0gU1+3B+ZT/AZk4gUg034tfRmHFeZATclnpMm/Pu3/IfX
SDh0G/lkr24Vy0/7dxtpiM/0WB0qvwVpPLBAd7NbG+BKmf/Jg3EyhvzoLE719v9/sE/lzKCbUNDl
+mkjJ9WdOLmgjTZjPDPIOg1kFjfd7Qyxiek6xpDJ4f0rYWTctu3fjg/vlhXkosfN3eK9Mn//nTNt
GNpFo6029ZxkTyU15tbs+8C45dWrGV4CzHU1rdLaTqBkHpIhosdxsO7//tn/s+HzV1CtIkdqu/RG
f/4rBPZhPQZLejBHxDQMCOv688J+dJVUd2C6uCnklr8/8g+/M7dpqnVCJ/Rk4/j9g3tNPxrQF4pD
YkboMKyK0SRd78PRQFe9yCValaCx9v//hzIqdcvqk7jgv/3+UF+1mKmioTj4KV63xVBM6dt5d+hl
WwXMWdl7z2m13d8f+ocN2LLJjpGno/mKA+f3h+ZgmLskN4oD5Ml5WM8tHNvVqFX909+fg12Mf9On
l4k5HIfOc3LcQjif1k5JAxl9iYU86LmnU+a96VXjnMLPmJc3G5ZdTXAC0ZMzeRpXToAkG85Fbqc5
3cOjRrMyUtGNmiLrp1fUPs6UCSdjGkeQOCC2Hm3gmatWN5TLUM1svMeO3d/3TFJuZxbWGA5NXO0s
D3IOfbKMGuPlsn76TEVCQ1oyRiIB+MzgXnDcvTCUI+7H3oh2nl1BnEojjeurb8EGoSBy817hRmpd
qz3YUYvkDeIO8yJGTp9cU6On7GxjPU3Q84NFuP436n/9s9fIASd4xdMZzZT5D7QgbjiDYn+q67be
zlKIKOy6yN50OkCrLbSoiaa2WnybhNdODMshOV/laTQf4FinjFczQgxDPF1YktE4AQKcSheMRa6B
9lsxBw79qEm98YtXMOnMhbfxvjuDBRevR20F+cTOkmD2Zn3PrJUdAKqVz+DwouPAcR84sxwDZuWa
jWHcIAtR1KVXA+LKY49cFXJrmtmbqS66J1oj5yucAyB1oAkhRFbmaMBhK4x2b7KtgD9WNBkGrPH0
x9w3zYl8TeQGsu7i+zJrii9eL/yNafY4tuhy1UOZdQJUizU+jUMOBDEaXBhtPiP+ztZzNfBxkzMs
cBUdJtAjlAb7meu9/uIxkPmIrlTtO2XWT20Ws201dX8v/Cp6K8YqWfNxrX1q5cM1GTQPiikjcGNn
ugeb3eue5kaxdRJrOmiJ0e/jpKDZDhsTs7+Db1RfzbKbCpI16FwCTJMZzBJq4k/wQajhqygakY2Z
qsS3lzRtG8gm4vdgdjoBf66ik9crrQrmuZjCmnbpa9kWxlUy+63CHkqgt/bxAIHEy73itR1FW4XK
9RPsE+BIT2W0iHQ7iYZ7omvHmmBIZhnVymYO7hhrto9TWFY7ZyqWAyijyFsJOQ772tanbZ1k+Xtd
x82DtvQjDDk/P5RGXIFcr9rvtpiWB3hew0lIA9xXnkOrW2Nsg16kWXaXbu1klFcftAE1mlqnS8Pz
Ghpe6SVz9nGPfjtoAQSHc5IYR5LOtnuv5r5qw4orXzgP4CZPnm9053FKnRbA4QjBUqE+kdYiTyQy
hh2NzNGrAj4BqKSLyGZ7lezurNI1rn4hgHHaTayf7aZR71wSzfyBIilDenmTWtxWFwdbX0u7HZUz
nxGlvh7u6AT1RQjODgpL7AC4XeEVinYyM0Hf1Owm9lNlej3sFn2wXeZdF1c+Rn0FF6io9RpKkxx/
NkbkB+CYRosJeumSIBv15XEpavHEFCbncTf469hISaRUGaCZrDDTo1vZvYD5Orabpq0Me53krh1S
u8V1S8anAqs++QejYFZ9SLw5hM+POxmpFEk4L39OKrdjKMI2iYXNaHzSCJIfUE7WC/qY3Nhpoh/s
Fdg1Rp+mysJIXjDKUCrMxcyNFQdI9+W1x8LCYJdBN1EuR0iwrj98LSMvufAg2C/zdFNEYZZRJwZE
mndEnipes/EtzwUIJwarixECjZe1zW4u4vjYuMa882pdSFTO/Vxc+9mWA/NtpXVyy8nYM0eRnc0a
mq1naOroW331HGdoooguuj0XXnMPjCJ/i6aqChPm2R/d1AbHHLneGZ2Gs4uNUU+2Wl8uOxm56Sbq
NWNTClT1qAYc82tfUANmouit6l0I+gKA0GoZ00GsDDhkJx+80I62BOc8lLgR7RGoi+PCfAJfX97M
18J6Is4AwCoxQoH5i3ParyD+KQzU3RpDWyDsZO3CQ13pymW8kFK1KbcUwPOD4RaZWFfwEHelP3pe
oMiJQQjuC3rHxAC3IUk7qnkAOSaThGd2awfvCQQDq+mcY9IlzPYSNFymTtN3+dgkdwVs1kMny+hN
cpN12JRjTrCe+xZqC310mTFnooLufTDgXjJO6F/zrL4JjqBmNjQaPdWTax2XXLMDwxsYG9ZRRhiC
pgc5GFyNe6++UtstnmM1die3i9yfws2dZ7A2zkVflHO1ohlLnJG45rcbGXynu5W2VoOWv2BaSR3u
DhEtlUUNAuAGo/RQAzc4jUlk7Rgoion4fKbBSSMO+GM8If8Rbv8h8rv1rVG7JWCgbvvp1hYRBqDS
K5gmcsEKR3ppHuah6yvKCa27SmaBpO7vYcofAj+eyD2RPkS6Rj4n4mKqGKBhIBRoNRJdU1lwosu6
frQhLO5nb3DOOTOM/3gorYC3SPpTcEQzFnVxchvUwz93pA2+kzeyGRlsAUgnZ5avmL+MrcFgLDNT
mpvvR7s6D93wbMxlaLjeiwb3ZDLVQcvkVfOz9WhOZ2bR14apzuWg/yAaudDr9dwzVjiixqRp4zvg
xhs9DmBRGfk//LJ7n13nZCGq0eOa1pjqMgNa2S45hQAEVjuaS79MLjrxfn6P6liEOm1M68inPxve
KGynJSxH5t3zsr3Q5rtPkvKSxdpTKyKErszGCB+gnn6EtGEyuwlv2cmnoG2H1zL3r21sE/Xh9WNt
Mb/aBX2qztwA7iIlNrBlgraxaTc3g+xmZMSWGLjYl2NNPxXKfUqr4btw+0NDibP07VOfdzuHSe9m
qX4CLjqIHlM1vUWFLxRTOPJLpBC1KTu72g6AntbczzB19Hp+9NPpwAzFW+0vP9o8+6i1TF/BwL9U
jazXqWPvsTZ1K2Q1FzYOhvaqB0POSIGN4wwVCfhThAYcQJHvzodlGo9GywVFsza91oZgLcx1NsPI
SLTuKDRjV7Ty5AxzmI4KGJR1Lup+H03uGHTCO421F2iigi3dMkZvtcXDUGTHbsZwp6MFRj9xqxHB
ycFpIZl8L0En9T6CgtkdHlojDxplhvrYwIGytC9GDkQ253QDQ1Efert+G7qXsRIh4tvHiszsOkr1
OaQCsOoaQhQNtI6evS+dt57RqqiCWo4Pi8KEbQiGEAAU0j4YLB/zaISQF7Rtl5WvHaSZE7dWaIAM
BBOrMRBmDvlLO2KrYUbc4G+NCH/WJBTOVZIqcBviokXzloZDiKJNcZd1yVcGB/3Qa/IsBCS0m+30
xv8Mpg5jmKe3N6ebdXVn3D6c54euTvftbSx/xteR6fyrstt4Fv4KRjVAMXLUNDnz4nH7jLxpLUCy
kSP9ZqJvWA9uf5VGfpKj9p5Yw8/Bdb7HUtu2uvo+33DNU36uJ9psZGm9gE6Fk2G/6+W87735cCvY
CT745MKxTC3zjkbLeG2p5LxIxcA5DDU1zgdF5UWO0+bmLuRSk53rOgKwEe8sY9q3g/UE/T9sp/GQ
gTS3ivJejfI7btcXm0i0G8QXwcwNCoOQVr0PX0s3RjNs6ATY1TaV/2LRAy1l1F8y/2Tma8vWNrFv
790h7UJfm2a4nF3gGRO2WndLz14AXGqjPESppIf4oxT3yezUEK/gon2M5Lz1vHg/ee3WNIuD3VWQ
o3UopjNz3rdjZlrPeC0Gs73ztOUJXDwWXRF2DXTwzB13TobRsjdg1fErz6X1oTnpBTndm++B66rN
5xqrC8Mcy5pxQyD58S+pGq+LglpEvFd2Xzz7pkGffoy22NxIoCijNmaxfIlAIDfZ/J2upFD6WUCf
7I9clvea5X9wdq2bxv1qzXBLpQ4uhovzj9mr33o33frYOrRsuK8TBhrTigojFS59mZ9aOE9gGcyL
6crNzEJDnFo/zBmNKD6YvCLDVWE45Z2wVGBL2AggnvKJmYaB6yYtBVXbHMxygP3or9PMOdasL80j
rDDamkn+5ilSkOSm5s5W/V2RJE9JZBxoKXu1lbkRtvbQufiSGSKcUrAKwKXqIQ9baFNUL6nkjqCR
xtDU1U+3nXYMt+1kxx7r5VSWTW1LYH83RnJXzFZgzMZ95ucBw7ZXehxwgEewkyaQFYu0t2RLyl09
lztYWpeqasIimkKh43eLs2I9GN3R7PPnyOFb8ap9Sx8sCKD4JFu+eiuxjX3rVBnw6/qcz+qS5NyB
4qR3VkM7U5TDl7zS0d3yiRkKNf2j0amHpMD2BAMCeQxw2GayVoTOD06tB0Os76tE7lSCj0VCWpq1
bwRsRKxD9iRRhpmy35qiBdgmsJ+DjJLlFn70XYp13JiarV2LtTWZINpYmaUNkUbkGzgRt0r62jPx
W0KnRPvRDSh962sXWSEs542EVMdtYlhHXfWR2ON9Dcjek8XBwRy+9PElprBHjjFfMzUOEbEtHqus
RO/kWzsXxomK270EBEX5s7zKcvxmwK6SDkqDYYR9b+kw/wxt0yteWR3FgDUFutGe4kRchQHc1PUf
pa9GiA4U8LBvKVRiN7JKI3gHa0SBSbehC/6BmJhJ6fheT+SWQ3FDn2FQq/IyR8nj0Lqbzu+u0VC9
+Hq7yVX5deYemUbLrvCKU+tHz9h8tFXVqU25lO92749h7WlbfOr7KO52hrxxVOb+MOneh+9MySHG
/muL9EvD+4MeVA2ADWz+zDK/xpn4YVcYTHoTmjetamRkpurZ7xlirRz5lhY4AZWOt7e8u21pTSNO
rldumTQOKh3pbn87LqTmrvUqekgNUIeW8bQ44pCN/Li1RhtexKlIKxo4CrG/ifJaA+azLh/Lmvkz
jnHAhNN6LPJwzs1uI8yauJmWNTfTZqi21fvIhu4sUwiC9zrY8bEDGWzo01G0SFsBV2XmcK4AHNgi
27MOAhOMT+SAW656xwjGztkrNuDF7w9JpJOJ6e+ESZJvsIZnNxXbZimS9Th2H+Qp9tUA0V7LujOi
7S9Rlt3j7XvjQkm7RjG8IunM6JNHIsBkNS1ZmNUIpGVKscjJ8rVhDFu9s3c0bsAKnlIRlEB117Gq
vTCFHLjlRDo3KsPnbYXLiOchNdJQKxICeagmuiCb3L4UmAyjVv9pepjrOv/Y1NxEx4adQOgXKOpf
PGO+tIX1ghUVuLNpvdijd8nqZNf2LlrJ4ibD3g0JPNkU40lta2S3kMqyI2d5dUIS8oiqnVQ67CwD
qWQgl+7oqorueHPjZvrWHJtXvj8eHoVTFB9VXgUOo7DgUn40t3w/qbCWWyXFgk2sD48C/3HiTS9m
Dzk9z9qzwY6s2imEA3JnLf2OP/y+qrPj5C3vsuJt6BfvxxBVeGK695oclGbPP9kDAr2t8JD0jAdN
+rACihQgB7zPuozlURMa+NrOUkW+StJ+jzUJeVH25MjOBJFTADPJPjS3SsGpjuTJszT0/Pwxn4Y3
4cwPGQPTqyqf3htP3yvNO3PQ0BEiIaXg67QF9E+gUnvljCjfCMPwlcsVzC6g5MNwH3XsoiQRjt3o
hShhwtmubiBu6G7K9slZCXVNU386lfh9VqMn4o3fze9jl921rvuF9vdNa2h3WhO/VTF+sUgfXBAE
tBJOKmwK+dI23c3SNe2TyH6xhPwALcTmAm5K8C4BbwsQJcOgBNWn87x8sMK87re61d5LvUdHdCPb
iXMMC+VSEiYHjgZSsezlhpUyrJEhfIXZu23j4azFBPh98sPP/C+zIn5AeOmvnEq/ll7pBTm/ZtRh
fqk5iMBDrVMPrNAC04gkBODu6UPF0IB7/9W97cFcNPddBqpW+NjYDE2+VH5HM4lr/hzAf82RvdO5
iqxYMWy0KRTKRrpy1RQUwzUUOV6q7nEtXh07vbpGs7JtvF6FqRCt3jA4zEFDrc2e4CCdVY7UsPTo
XPTIIRO8vCdt/VqVamvb4r6j23DVmeNOCGw+qhmvA1cIHBZ22I+QNrkSgAYaP6rJIiHSMfAidZtE
EO1ZgNzLyd6roj774/gyAZR19BxHg7cdmuykVVgG00oELPjllwRhUOpRz6rnluss+klksTUXVfrL
nzyz2NeZXJtGt7Om7L5N5Z5r3rEvlvowddhaiBbD2TWyVearQzYn16jBLC018VSWxTkd8QMVEKgo
xwa1BoDfy7x9jk5wVevGXQvecOWl1sFNLZhb1qXwq6dySa+QggjP6P5ZdOsrw3dPjhs/ifEGkMYB
R+kup529xxaie1A+4QTYNW7RYTHv3AIOo89M0Np2x2M8km8tHIjcPlTBAlQEWuEaIDWvplHp5xb0
1LqFYW117vtsZJseu3MQucneToZT1OJnHNXX3ORA90T7bgkSszYUXIs1087xA7bsg5oTTpmqemAm
7DKYy6YqGLAuZsOH32XfO2YV2CkrsGQKvZ9cjZb41N94RfnmwrM/OJLjiuMz5B59VoowXaXnyWys
1dKUPzX+vsxKcU3Y8Ghppkf2UmohiJ1d76HRKZ+ypHpJ9OzVqpFizoCNKQ5Jal2Eg/SPnJGRdKE1
I4JyYXl8bSzkuRo6iWmEcuapn53UL1osmo3TLe3K7N2TPdSBM8L29uLqPhtqtOwEI7U2uGDfqosu
89XU2HHAuUw7lTI4hxJrbRXOpYJ7qmsRN9T+DT0rWE2FbhQZnTCpZMRQsp0sygPfHB80GwPypOoP
BFfbXjDSrHUHjYaQddx1X1G+0MiSMkxHqYof0EzwssQ3d2l8GePpnnmcH2mSBdLKd5aL+67pN93g
PblLtOfirmCWuyDkteixXmL4pfqJSaqCjj79NBjA+e2ED5UNr5NR1fwSuCTbvs5p6dVurDxHXzu1
GVaFG60Kxu2CLu3OKYZJIc2thjxhI0VxTHk55pTLaqK+KCSdo25cCjRNaxN/V97pr1yuLn2cOB+1
Y933NrGaACtCiOvBz7OR/6RlCa6/2SJxuuOqHggrlackFSEtm4eeKnCdSC60cCnT8j2lXJs1Hg5T
AIEUgHDpORohdwrpqtADf9GpD5CeK5vuTk3eUToWkQ424A6nGHtjMFsLdAL5WgoIlZOXfvQuZ2u5
cBHRIKjkMH7KATBX070pDRrp0JFKnOjPlMu1j5ErTfWFjus72XrrhSRFvsQwn+a7ZJaYDur5LTKq
k1k2W6sTxC72RgOHK5ZG7tz59kbNXn/yl+xL7tnf7agZ1ijNIoiiWBy7xAlMT/9C1pYAeFj3UGRz
Fjuy0WrNVflEHeFbEgmXklmyZcsMHCDeS2Ze02QeNnPjA7+MT0DP8BCm7hOZAUIfY34yeNtpuWuw
OnlZwBQByUycvqpGQXNzdLsl3DmfkF9a701vHCE1vRRDxLCXqJd1I5yjqSVHxNJx2NnZwfX6bTrF
pwJsAjn5k1n0P9sOnW/qWs8Jcuiu8A7AKok5re8qYZR6qkkzlbxHoqR3lamNrimGVenmO6clJC2L
RJ5Vh3gF6CQH8DydR02+mZr9w7aGb3bLzUwo/UyKdNc3PvqokTeihajZZZtWatfaK6+pSSPrhG07
sYFtN2YTLNoMaLsnqeMHtaUw5HXqKU3NR06jInB6GeQtlPXCms6Mqp+sftqopl4vVNMcn8x6KtWH
4SpzTTf6S58aB6+EZd5XbM9dTedA1CMd8/T3kqT3GianJH4mvEhGkwoXhcPa5tYQ54RczbSxgV6K
JduSI9mwZu5kJD5mGpAp/qXw7uQPIB78s0VhrUxpf9EasaFR+NHpjJXu0FDYdj0vom7+dGIo/FDk
0kqL1yqaLknslYyhkhEcptdWB/2GM1bbD7gLR2WvNc87w72CP04tajLKq5sv2s6EBo8zMvquJ+5r
XLPge4YUwhQaIBFg5RycWPwYCEJWnTQPLZljChPyXcvydh03DDn7Cxug13MpqXQZlnMHLK/PiqC8
5cEN7CqDOZ4nth7frObzRMfayhodll+Li88ZUW8sxAklo+Eh0Nknbc57yH0kPn0ULU4OVzGpKxV2
eXycIZhgXaNGVHUfXPzOi2c8pkk0rqzcw7c3EfFO6qmX8xQadnll18H5KdRXGJ07Ci3Up5mhXCWg
V1a20cMRHfa/8oy2HbRE3cAI9yanM9uqu1K3dZIuA/t6/dzMHVfoUq1TRcxtC4vJb3XUBHL7uHce
XPoAb/HsXeuIKy/Hd3NOjpXTBVbP1QLoZdhHxcmyhlMeqT2zWQGOAUw2Lm31xkWfmpdRSC6e5tXo
yr2nkuepyF/dIqYSXSdvzIUiMCIjoWxt1xo057jjHaP+T3PM5lS3XPh55wiBQ+T0QURRuexs9AiL
uU3c7mkk91aq5gUFStBIvOoMZZ31tH8AHvc9kZgdonT5kUbZrkcll+TAzEAFO5pGC7h3lwo7oKgQ
ikyXuGaia6bXx9bAAeMCPvVr79Gov6RuPq0zyrJYahwyFzwHH0+PhSnOuBWPwLzWdW0+FqV2mSoK
4EKy5dTNRzEsc0ALkBa4oO3DdAayRpNcjouxNSiRUdalwLzhnwEM1S9q46cusjJYkzD+gYpaFDst
UrVCf2u7NJgGeGyzOz7JyHyCDJKvazM/eUP7AGX8PJMwy2FJ2hEhqjKY6JSDtq/07pBV3sXz6i+2
760na36Qff4kFzcoe/fB53zAoXXwM/tUmgYimiF0zGxv9LmxcQyuAb48DIX+PFtkJNOqIJlvWF/r
FEyilY77Coslt4xfpXP1lVw+xTCbNlEreWPcY1c1NSdx4ogVP9qvYABOo5jD2JpfKSZtq+GGzma+
zh0j4r3c2ZoTynGf/xW92r2g+341eW61GsfiBfL23iQx7Wjuzk3GK+jehw6plPCzo9n4h6mhSm/b
F3jrj5HV/DTN6KVwq6NS1h2tnpeiRww7QbxmqQK8PtnLQnNEjFG7gvyYqA2zVq96HAeVGE7kZdbg
dHeT2f+sHVq1qmV6TXUUxbVrP8URTplRAXNFRL1K5x4s9kQhq32OOW40a44DW8XLqkxjk9K1y4WT
SHnVO9T3HJW8RnpDu8zC4AONrnEz0BFRMXhTTdQzBv86QihXpkANoNBr5wTkK+K5dG2V2DxNXaMb
QOPKiwc+uTFbtObYWBbsaioIicWXMbXvwBMJX5DWktTuBjzgxSzuYhXtXfSQbTMEKo3CfL65hkzr
O2xfdM95aW1yyMtGs2xjj+DyBtjxo5KtzqUxxReUjeVwlbI7owxYWaq+SEH+eKjsVZVpH7pf3hKW
8UFrtedKq76TB7uzIgRWQ5KtKnI8Q4PIdzDNS8ayTatlr9qFXAhWz9kwVh5IDbi3BKQ13Inumepy
vJ5jaa2KiuxAoS7zTNjciO+dThKxbKu9nPwdwfI2HUyNVh3vydAiAG/q1dWt52iipD0p+4FZ+e1Q
EtYnduim/vOg/J+9SL/l1KfqqNgZizfCmZstQotkb3TRh2WWd3oU62srz55yZmbQXw7fsp640Vje
B0RBOhm0SVkbKfWzSoawcE2ItcmrSuR18eVmGBhUTK22RIqXvwPA/tksy4sDgBjjJH5CyPsTchYP
BfmtQW7R4t1tZYA7/troP+hp2UZjrVM8nLOwHMzAcMznIim3RS/pXbwxI6WWf4UEcuAkq8BUg9Gl
/WzvK8/HSLjc04Gkr+m1XumdDt4UhVM4tNWhlA61lrZ6NvAGe058xP+1GcD4cnVKtID837toIVZ7
ZXKg9HIZumoT3cg8Q9futcnyV3o+fO8m5zQp8zZWsdDVYO0NM7lIWOGbtKJiZhvkkHwMavEli2JK
Mh4Dpk2I8nOzTMahwSKEGW9B88h4R6E2YynChTQk9jKfN2g+GhVmnVRb03K7Ha0X2jSvtc79Z252
TqmvDGTkc1x8a7RhB+o6TC13Pdj+R5MinBC1S8uRS5bM9y80BKL17T+oVr+M2tfKM0grsanypR2p
hAvMBwit3RnBkN26YdmKm4WME7N26QbyMAn7hKwsLHOyftJTeI2Tcle1JA4HLj+QQJ6aiGbOUdsg
XqRKj6/D89MzTQRnGg45xDSKUe6pkPLl/zg7jx3XkWxdPxEBejOVSFFeSm8mRFp6MuiC5unvp5rc
rn0aVThn0EChG12ZKZERa/0WNdJG9rOvRNYL6s9TwxREA6nf5eM3i8KbO7pnr6Xey73RY31I7eGE
aEYhXpk6gFpJNlU2HrKq/eDN/9Kk/OzmlGcwXw9xHHaC7HY+XLr43OzN5hXINXtHGM4jlx7tX2Wo
tUVQecuVEqUNV9QGrc52rLSrhGZprO6Y6Ig7Bi5JlyoFpfBJtsEel2yMjrhCnYBtit26Lvuy6pby
oRGNRfqZFO5+WKaPvvwWuUPZh2LSulWtTeAj1pH0WRY1fElx9hhxIsAXseS+FPnBAvUiL54o+Ohk
jPRK0VCgUsFTQ/BKo9okqb7p0vG0oHQQZv2M/ylIldH3TErWaTRd0wnUk6hr3Nuts+1KJHVkHHHN
0OZeMzRR5rUFseEid8ZjRBeeXrkG8dpQuM6QHewRJ3fN79sz3i7gBhRsn0h9DVSvXDvx8GIpYtfP
1U5HoWan6kMUT7+9UnIcEkic6athfq1EfMLGqxHJYgbjrJ3HRb+vKUSgvwx3iqoTvxaHZCFR8UPF
qOqcccS0Aazlzs2UsOg9eroGqm/ZKczurss/yUY+gwNE3RigVnnIHe0YJT8VCfN6RoC2znqqk44+
KPN5ZjGEE3u31CfgiOk6Gpw0bWfRW5tvIzofWqqGF480l16Qbs2QFidwM+Mrg2TKFchyOjT9G9RD
s0Gn061qKrd1srcGiAlKrH6nwX0v0iraV3W2UXrvBvntZ41UjNk8eaV9zc3uvjGUk24XHC99dS2i
/hxn9U+TA4TMMqRYl2sLq7En5Fey0IPgDRencTfY2vcEiKOneqtnfMyNDAxpvSqWQ5ILK7s305vr
WcOj05lfAPVAaRM1bO4+ndP72Ga8URQWrIGzqfC1/rlWDO5LF1xDFc66URmDW6V/0N36aVSjV3qr
TwumxMQU18n1HpZRuSebeyup6uo0vDsjJHmtbOdEP3VJ/EQQwtUAEtcNcbT08XFgEG8E3YGivRiL
vcoSlxIPxq3Bni/IQ/e0nK5iC8QbvEdtiCyhwxsIJfV1662JqqtptbtZp5Wpd31an57ypX9S9fx+
Ee7aIEEf4BcqRDzMWQwQEj/Bm8wrrx7eelsEldltZqGnUB6EBcfJtovFAywZx5ua33EIBjhnWnZC
nHtMR2hOls6PERD2kfdCV20dmglnGHUo+rGvWh8d6T5B/m62nvWJGBJTnQROD0oXqQqVV+6pjlyG
zZHJI8qs8eAYVO0hbiQvOCn5YgGR4fiA1ubDTKnqXDBoAG66XffZuc73rHgHBtUguQUF1ZQ+chkl
t/ZbP5LKR75Yu5Ga9y0T+ccwWGdCLLYOlpG2G0o/GeY5LEubRwK0WBfWScasuKVX3S+05pZjft8X
0Zr0IeIku3yfNeW2NdM18GnoRH2HgEGQmE8DFJaUe9IkrmqlhbNSH4mSWTUzuJiNe1VRqocipVdC
WPfeBEwUDWcg7pDYQOMOlRdKIquGN/A4D0SVodHw3GZFNvsKtvvQtfqmyiuIAGXV2AbjsxlmpfSJ
Brt35phBwwha0W9rO3+IbODmZvKttL/GFTXRGfxbRbtpoBpjMJac9nVj9hxmZRbSdYPcVxDieShJ
M7nTsWE/SkI0dwVivFB1ITv4RClZXdy2omOYAqMtVA2/G3I1VmikKH85NugvoNNm9tDlSZkmH+aC
ZJ2+BIdXrpn7T09rf2ibDONSbOyMXuUc01x167ajYBeM5uQmE25heIrRDGNe1PJLMSl20LJN26Ky
MPSX1mxmXzWbVw3rslkzCnWQB3oaX7qiOioUjSgkNBbdcw/oVnnRC3oon1MkwA+56ntaiYS4Kqix
Ek+/6hYlPX0D7QBcYw9wtmK1dHZopNqucBz6xpZVJwbyTDm1tCFhUjWudjMGWvxOOwe1SsD+lK/N
dh0gJTp7Sgm5h6ohAc/UCloth+Qxs0IWH7itkidKyeOAAqwgFrWvotvq4B4H8zNtTODF7NgY+YXF
Jhiy4ZiW1k7vpmXtKNe84XrBQlb4BbVflGrn96QiGCuydPbkTlHZUmnn/KbLy122MAcGem0iVyeB
07r203LpLG+nSmWljsuGP4CEBIJMhGM3K6Ej+3UPSLK+WRquM3ID6lM2QpFnCswSTl2AZxoxdhFO
ZK9EYlPmJyjwxdeMig2YbVQXVDflyqOiawF9JesiSw+osLmHa/VdcSVPAIP7klMUPdivpQGPGGvJ
Rc+pUBvFOfbmDbUn18XtIbKSej06Hi2G7XquYWv1iV2V/dVg952QxsicQY0iLeEqHuLwYQcsMv1w
7LO40lpg/raxdLp12nmMwa6Wx99lpJi/YJnlT+P2Ofmk7XSynK4FkRvn/HVMqpak/jlyfjpyFLem
HcUmxQm1aN/l4PLPykg+2bqqNNqqGRRPTlY70l8qh3ZRErJs9MiKsuw1KfS9VijMS9Igs4zOKpdS
p5r8VX8pqupZxlhyV96PS+zifI1KO0xTfWtG0Y/wnikd9ukG8ZfS3TkjNJoV92zNoyRhuj/bCyNI
O5jTukz4ECb5C0r/bdfDYzrdCM22PzAlnfK+eVaRL6OpBb5JaHZJ5ktFfKZK5glXB/p6+9bA7BCn
0ogpyDxe7NL0HcIwOhIYGlv66KkDx1DW8+Lda8C6mkkLXm+oGzxZA1Z5kKJ5gQasW4o+1E8H4IdO
DCfEzvhkZv2FJC+ko7TPDebwzNkOqNNsUZtXqOT0et2O7SlWlU8oD5qfHMOfCCjCiR0OHMazAgOt
sk636K8U4ANqoALIXw84v/zQZvWtITl+hgmQ7khFDuxlO8lrphZfSayVQTJYB3BZwKT414Pc7eth
NVb0q2Dz4nYJUAfzbVJiUVJhKZQVmZdnh37xtbsAcXfjsZXdpVlYgSL2RcyEa1DlDZpPv4GYRtwK
026wPs2hgqqEZZrWpOXcasaLNaTbuvQOmJ8CrRIfJBq+z1VLIWZx5g36btEJwxwbboAOfeU6eRjN
0V0xKU9x39K/xMmTzn0bjEt2HlOxGqB4mtb9mBR9Y6fpzs5Z1xztMXGVZ8OkRxheiL9qi+ObdjN9
pbISdWa1GRfC6rL+q6iWQJnt4wi4zTXNxVZcUURScSjjfSoafBMaPVJJ6FYRiXZZE5AB4zdedfYs
EeKSCPtMeZgE90uXxYexZrQuEbGDFsgZGYI6YHLnR5QA+ENzQdXsc8Nl53jkBS7YqRNyA/S83+qj
9DUJzGYxT9iWTVeE+mPELsM2RHfVfmqecS4VDmFegFlrKGaxwQgUf3TLp5mlNZcdGdbCpKmejyIW
u8JACmgiYjchkI1ae2ooefdTlyRX3WwP2UJZUpJLFv/IPCMT3RQDxw9dQcjbvX2GzqdbEH4X9Nmo
aH/K6J2/6rmaSvQesJKLcwT5eSz6dgeKfJ27dE254GVqEAEWwNRNlKSgN0gwsHYcB2QK3uLduUb0
lmPpS+M2iOx0jf//ZyiwCow1/smmvYVSn5ZbHIBA0zTfzaaLalBZa466i0fv4JZDgKYZ4gTUweVw
Lmf9kC+GX/JKrFGDuMelBtCn9GIU7cFuy2NqkDs/okos2k8zK55ckc2wGl0VdDE1leJGXdF2ay6l
b2b5LoUlWmGgCunj3gKW3HWT+6HS9IeIaa0Z4x33x2bsGl8i7aDkh/G5RFVFa+hqlpcIBEC6p06p
rlK6WAcdXl53K3o30CkPBELRXtyCkz3KlGBelsBmu8UV98RYH4xGeXLaK9atR1FnMc9F9cIUf5NL
IXyiY7XpmWSX2Bo3QlgonAZJzxZfJ0YOqLSLJ8VjrFb0RiXdWpugCCPvrhm594bJWvcJd5B0y40w
M/ZX7xIpr7XthHWUIr1ptqyZqY99b9PO8+OIJmbpIbZiTx1pKSsJ8lg3ZoYNRsFt0M5FSEDfhYSR
fRqr29KmZb0DDSJsmsZYbm9QIP4jXeJBtL2FaTz1tDtjUHyUjPthQCxIMWbWUV626OkL/pqNyOQW
wZE/DfHVrI2AdNrPpkFg7qEe7OmO5NTeCriEFMngZLy5Onp+usMh0ChCh0E4ywniIxs7vzVoIRPR
hdskbIqWU0JdTVO6E9a8aUc3bEBluIX9CYNNrE5PjjbCRYuOTj4nNCXxSG3zQjMP3hV4Lot5Qcp5
7cXZGuSPPvKIfpDMb6TyambmAxBU6OBxirwi9JghTd1aSz59K0reEiZGLAhIw4Z6m9ykdiVjsCeb
IywNQtnhq2yR2g3ZfJ3dlHrt3I/N+rFg91vJlvR7AvhjdTwRFr5W2/ZCnNf9Mm15wdJQTq7GYStM
CGYVpPGxHYx3S5s+3RgeRIKyqF2JVDh91Kzm3ODTQL4ZoXc3HNqfzPjsCeWazdbvhGhsTdMdkR3L
fG6IFWVT5a0Z7WqnDvahFmYoU+dQddq345Jkld8EsjclaSTjsCAcE2CDeQgdVwGHA+dKDGqfBaoq
7kSmvFR6H+RNtW+zbkfJ9QrG9lSo7Zmsw01PIzX4wndGMh3X6LrHMKTO2XZMUdE5nmjJtYWjrdzi
4A3uVY9u4ltmH9nvR7PvaGeWD7OM35yMrFFpU7mW7zWGESJl3iuFSnWLopJg0L2XxjKvVVKf8y4C
jh4OKVa7Qgwft1R4UoFiUnt5meMeBeDIGz0Npl/WPBdAop85up/1GBfwAFlOL1XNQOBSfwWWIfxh
dB9TrdrFerS1gXP5rR9heD6lDa7udJJbSmOIRpDf4hRXcuOxBB5dW0r7mrrJoTKmazYANRW0L3U6
DZbyiJmEzcNKQAKFfZqES3Fhga2x0pTHts/fBsuDg4kPnQ4yAJx9n95sLlp753bxWrWGu2gYWCk7
XpAIhUUSR/DXcu1WdOFOEzgQ4QsqHXEDfZA3SV+f0P7aIYxckDZ1HRLDhgKGDZ1rD8ZIr1whEyqs
6yrFEmnOYSSssEWMinIGOX7zW0BezwntTd08lGutMQ8JQYCrhvIrCw/Qmhlx77WeXFtdzSqJxMOS
9TeN4L/OeG97qDTQ7vF3OI9WoT8w/xxjM/+tq/FsGkjS5zLwOsm2bf5mNa84p8QlQjGQ1hmaQDRv
rUbLeoNkzpTVQSeYYiPTOOi89iepNFbhgoZ0N6b03SUmFzEhTWQTWF86P9lzT293Xx3lVD3Nue0B
6DlBD7jK3UXzjDL1t6n+rtLHi4WuSNR2DIc27s3YLkICvw5eMgNAuic44rVSKoygfLelAIcwDSpe
jT7fjwRFr5a+31DzdWi5Y+CEzjonGW3MEZvUhF2u2uh5dNYi9Z1u0cpHTBVO3UCzngvW6b0TpRCM
nbGXRcpISQe5S9OMXwzdNygIVGER7yUFIbW2TOs2rbe20FDYp9FNK4bOta08nH0Ovsob9ZUSXQap
FCaOeJ2N8tlpIS+LWr/PmHELkT+ZY+ZLPCF8kruqNCjbWR7oKjR9YZfqJs8gTsjSdAh6MWqyf6Fd
10pf3Pw8bUin5O1bN1AlY7CSsNmj95DphDI2CTBjUn4a3OHIrIKULSl3izU5pV9JOZ6IAthkdnYv
+beokNTD0m/oHnwcteynT9qdFVNCns8XJ+oudkLOnm3dMQzC8OvctJrNWBwHQz58Czn/Vn0admN+
rubsfmxQ05uOeHEgywoNQI1cAF/ns+boOiXQMwMK6X6cHzGrbKpupB48xqhU87ommfrZ2vVJTcs7
mEq/n/M7I6asI6/3aS9CmFAQOPWwZM5L7tL7pxaIac34cNuAotm4EL+5a1r1TfdSnqTxzZHmk83t
4C7jqRaE97cKZbjmSe3dXyoE6+tiwrEW8RcRALsFhLGQ7XlK+MvUpVmp7pDiWc1Q982WCd4huMyq
B0+2R2pnxl2p8oAg2tLJphuexrGhxs4E1M85CuoaZbqJoK8rf2J+naAf+31dJaESiYPd2Wf6Mo8K
spysUdA/WM1Oj+u3ZibSO13yrWXqdzJ2aFCjWBB8wIPBVOVHz6+p3iyCdlkftIa0H0+4vyW5qzAj
H506XYmk+VCWcWHPzFUwrKneGRnjnt5y9i90aJZLjpKqN18JwB1XveLY/sDqmhTJhvaBX0xsxykv
fupsiHx8tU+VhkdGgeHKVO06xnj5KlzIRhMZq06i2BAoI63lk4X1qTLrh0StdV/pxmtkKN/zbD4X
w8QklFthDzM5z91vVwPLD6r5IgyqpMCCbApKFaPFoV01j1GFDn7uyYVhxcfBc4+euw+WBBcE7pwp
IMqGFiTd/pI0R1ee8Ro7lbpVc9ijpF1ezXI4NxEdvln9UpdKUEz5Jx4UvjylzzbEpP+4lfeYY7rj
sE59khJOkdGGi1ruI6ulOld7GmTxNXQOeoFoV8pBbpbMCiRynQeN2NdVhzYHLqfZtPRk78ppcgMx
ye0EXmHpVRWkEwN21NbzCj/5fnRdxadICPjEaRCapC7uh9rc62Z/nyaGr42Tg0tIC6iW4vhqf5dx
DBvp6Oi4MX8jgZ+lAgK37EWCbMbhYGABN7kao4TfgB49u7W2ZuGs1Mbwrbl9WJz4pXOJThQkca3a
QYZ6LTeK8Dhe8VzqbcW/ctym3PNgj8+1SVxv1bLqoarb8v+h6J6U6dDGrMTukf82k10RdJ4iOkGs
KaZe51DvX7suPqg4eCG+23025MEYWzgYl1OPyDzS4fPqBHCLHvWU7Dlk/up3hihrVutzCdsxtvLF
JFyPOYZPKpqq/RjlJ22SIbd/7pdIbkg+oNiq+cluqh9n3DgtzUjCEKw4XNcca44Ls2BHJOZZRZcf
kG++WrV7zpPsW7Vml7nZ2ZcimnwqG5sDoldScVnZEkwCae3c0DbyqRRbP2jl+DKX/VXvjTAzhvs8
l36VF2e7nHknJpC/4sEpp3URg42nqU/Kc48qgek1g/Bw4w46TmNCFcYtali5JQ9XcCjji6lHm6Y0
jkYJfwwBBQS30VFfwva6uzxJ7p1YF5tMXboHtBY6ZtiC44uTp+aZ530f/ME0jipVuqzJ3aYiiRtp
Y4+2DbGaPzf9Kc+A/Honm/zbP1Q6C18fbWuWNLjz7FCgu1kRBfiNQX9vm05AZvG20TOLIdjYthqK
gjSRe9Ru3iad5EqV45NqN3cOT/HKTGE+1TT+ygzXn8kvM28HG6DHuwfyp/f6461ClASCqtpiNhxX
VjZUCHbzD3dOri75ooBZyFwHc7lE3nhfC+VizsA9ymJz7HkHRxU1osExqCwUJ1O6nAvHPIFYrWbK
ixNTvdCweyCKEusbWQapWJp1rE/NWtCNp+ckFzLwnL1pXE1sWVOeXMikRw8OR4wk3hyqbY2Qc0qr
p6pQVlTLbFO1DbViOmDkeOl6CDE6fA6OPt1A7W2j4Hax2nM3RBvVbPlKZCiT/FrZLmYVpELrJO6w
HC34awz9kiIc4OHOn+0FImgZrRezRVuMd+BKwmQU6Bq2htLKPzOP0FTDHuy1kTDBth29qNrk09Wx
QfLx1Gk1PmZbfZC2uH1zqKpmipFlGxIFi9e86SHJTTIunPjDseudNhdbAqVJr0kGpiMcXuT0OlCY
En2oMQ/3Gue4T2v6MwvjpXLEMaWjidVQOUqr+IV0KNbTgqNTYFeQXLLY+p3RTXy3MW8O0WpbLgjN
XXlP+VBPozF8ISfThvszFFr6IPoOhalpqjvUGby7ap1sMAUoQDlw7FGib/OIP4KRjUcvscWtoffI
Z7mzWi208v7R7ac+KFGAuIQGC31mLdKPaFi+TbV7pXaWgmiBSyfv1FejiPg9OWwNxtKoTB9ntBbr
GfVNbmqhY7HJEuW6KeFHFzoPbMN8t5Fzpmp3Z8uaRvqSoF9YHxnfAL2xH9de337VAsl0FC2biXR0
dtJYrCol7leIu8aVAnjSyuFUNUTAFoRi+D3eUk7eCfXUYqSkmhvVNavFjym4s1LYv3WVxPY6zmca
ensmTduUbxbX76qHihk0ilhjElbdvL2UvCV1zGUO4vkqTeehohuYveh16ZkIRpfarOEa35yzbdyf
cZEOvjqWgZbnIUJ7Ej5TAyspXF/WPVeVi0VI7qNoejYGZ5ODvTuyR4qkF29OolyUjBhk9HC2Ph2t
Kf0aqvTYz/M2wteK6P40k4BPbjW1vurt83DKEN/UstHj8r3IulAtlWMNoxEmjALo8+STiuh73bTk
T1Lx9Gll2rapsMgm82s2SZ/+axl0mdqsmiR7nvvpVKmoGM2c5FGFWF/OoQ/KNr6juEZNNsw/1mS8
MPq9x/pMhsyYnmQrt2mmPchboPZUj99wXQM+v+lXnQw8ZOZT4zBNj/iVgAnFqcFYg4PuMMsEd4OC
1dZp8XypLYtKeXtgo/Hc6TIgyvill/mpV0UYd/Ii8npaZ7OaIUpVIvQjrC2RMPU10edIdZpNY80I
ouSHiuqvhBuyuLyDpoqumc4Tkmot5lFHgeIZkfI0ZvJUCOORurvXTFcpae7Cid9OK24yukREa2YP
rB+L9pwY2bTSO0YDnTjxsTjCHkFdUhzsdzftFKU2F1QlgBhTuJjaRVrZsSvV1u9QdIL7H7RIv1c9
NtWh05hCanvvVfnjaA6MWLO4X7okTCPnTLtSmJRI0CiyRBkEYWTNy7qnZRyr0Z4Yd4AqJz4kTRba
mvE+6ZUTkOV5yZFJoz0FoPDG4s4VP0mNtIYgkDcjwd3coghm5bUy0qCtBaAj//HMqvTVWr2PMFWv
88HkgqoRiNA853s32YrkNm8jJk27Azk3B2Dc7Gqw98BdoaWif3oL9LOfR+9xrqoX3YaejHKfcIHt
rHLNZIIkyUqF0GnFa8t0nGj63uqU1aSaV5vOcHK/DkrBmye1z9ksD4tH8oppvBudva1N7Xt2yucp
VX+biISHSp67LDsq5fJaucOV5+tB4eqwmuyoevQxgBMueBlyb7h2HZftoiTnadC+mtHiO+22mg6Z
XUVviQXxrqnLtUVss/Ic8zdOOQvY1tkwDkjcEEarENTDFgZgn3ach/SoACejo1sErEwedDWmZkzf
lMp6vtJqX4aMTxEM7TR+Dhz3el2cGCWfHLe8kifOO9fV0GXeA0WG5NKJi23SOsySJCpQSWsZXqOi
YjAoScvFYOA519j+8eryIj2x1QZQqIVP32D8SxrcyO4oX2pdu7bsKWWECXqq3tO4P93KEXFqdogt
Ia864BiSF6x1XGKpbfv3zKkC8hQfo1SG8O4nMJv4dgaeyBZ+MBrjsfHqZhVnzVWZ5wdm9GmdNnSn
kFYB7oHH1LTFldSIa1WMny5ko2pmlyjSNiReQEg7WJWKhZDhEf10PsATt93R6J0Lz8oxFloY63Z6
cCNJ1kA6DptmKp9KbgMnF6GhdwHigfXi5EGfNN/R0vKNR+ODbfbMLnH7XSKLNVx5krrE5wcT6Wpi
P40I0YU822jGgpFziUEY4AChlyamY5F0vh3xpJQuQEZio0Hy3hXgWaXV7w2zIf5+wntvQhUnNpoe
+1mjeONWl3SSaqyvYmfZJ+Qwrwlw+OiHfFtYAsxXR0xNqHut5xd34AaI53EdRyg7y/SI32JN5gii
CawjKXKMenE/pFLva0n5UMdkT5V94Gn95yDAiDBUEtEQ92EZJxfH7S7kzK/suf6NMVTxhPVYTrXx
aA/ykXaZFenawID4QHvj4A560GagVLGdYwZttnjasTMSkZc0Dy1LAP+Go5ZzLjT6u9XTkG7EJ3zR
gcFEvBrxL7jZLZaiwIPVtwyyWfXZ3eANriXEUwlJv8RexN6rN6YvU6lcimgJ8P3tyACBQIfzieYz
YqpXeM+D6oz73gWIuKmCYs7zZghiKL+iQNxK5OwKi+eOzOuvRqs26mCGgI5XC9JPbTVvbY23DyDP
/U5m+1yjm1wm25zi6E6zLq3G5T53XWB4Tozq1dwoiXWfF8MLjr0XXOK7xKSHHmf/GfvRVisdv7GJ
jIMlz3Vc6tznzzTcr2XD81sW4KLeimf4VW2Un4EsjKRLAp7L5dZsjtXKYbMiZ66JcBaX6r0u8HmI
Cbh+5rGZS9JQGEyWynd6UFe11kKvFDt+8Js3FXgvmvl0E/s1NLVk3nfmzL+OmsKrxafO1IgJw0Pr
LIdJV1+n0tynpYsgydhGRAb1NXLdZDpkGducyEtUYNaHrfG9LfzmTkUjSKG66C5GZiwx6HsPo9gt
zX+do5lAW4wau3PRnrkjv77SH6VBbhhj3OKWZ5XfOoYHphX2Uls2Z5TCOe6t51EGf0kAO3VeC/hS
R6/v6F5nzWVhbTvpR9DERptQ3zC85JFzNxjxQ58boQIZpJH6tcgeBXnNiVN+Uyv2VNd5WEzOlSaZ
3byM7MdK+U3EgPXCG508Rwu+c316chlaV3FXaOvenq5Nw6PqwNG4ngg0tsM4g19NBa8eIzVPLlWf
raW+shSSfqCeby4EYkp2cauiUdR9y8MDbie41NWREzT37cZ7G4riMZtjaCruNbXJ+eSjbsV0eK7T
V3MS20yjZ2+I8O4s10pZwknMH7Ocd97NaIzHHjlDj2W7Gl5SzWSxNtdtZf5LyuR/iegj9FAlLBie
l0j92//+9f9b71P2xMJWzXw/o+daCwNwHZxee6haDoN/DtrRbtk9/5F441qqih6NKGTwJ2zL5h+J
lgOxPmQ+udFWR9ALfJIr+k853Qhy3bPJf01EzRaZ6uZwThjK6PqpDOOiGp23HAcHppVYA9tl1xOV
O/7LL/dXZcKfv5xrmXgy6Jr2qAL6+wfBf4UMeYQXcPUM20CGQop3a3JBpxvMxW2Iwpn9n9B6FW9M
qcvQGtsyTIsG45gc2W3TYkzu40WbNlBd6DsiWl3G0NWSEthZLetHpzG0ly6b7XNGLV7nW4pmjWxF
6LeUGK+kP5Zd+wnSnKfrKVfrA+AJJJBqSFI7YiSYTJuet2jgZwj2/yWRyPgjFvKvb8djZLRMTbuV
ev3xAeD6W2TXOMrNzjbXx0YVy1NsWdBfFVCb22acNwMmVgObqJeRLZWnX1YhYPaALhr4SEGLZWhg
gjtPk91zIsgYGhCdyFAF3qgxjHhz6nGRi+q+VnUmGm0eSW/u5zoovXI4NrnXnhSTD2UlGmtYECuS
Xw+35Wb51llceehGOzpqjJM90lsCKNQ+QzuSzzzh/7scqtunYdOORBaqZZqkIv/xrNYdrCjVhMqW
BI36IJZKiovSkM61nVJqRQOmXq7ef35B/kii+utn0l7216tB8pX2R6S2dNKGMOqUn1mVirq29MWN
13kq2/ImPmfWz0fyDIIpVtC5/fOP/uMY+OtHGyS+gn/eclf/TNgeE6SQhuklMGNGfm8iFwCGNeZX
O67Vf3nQnNuD9MebZhP9bquawfdClcbf3zRC6hJbtc1kVxJTXIKaugppEnXrfM1u6xKq0MGLT9zo
hyTN6MtzknnXxdp8V/eYmDvYOXawhIiAONe1d1eQsLBdahKSRtYqUkdK+4n0ZYCecfDaO3ra9MvY
pNlXLEny3HZEndmc/L1COSUF1MOzGPvG74zUOlXGMvqqq4vzwqbHXGz3ybEplw8IRCIfStD2tRKx
0vW23u6UuI2CiIqHG30ntmNHoSWyJB5F0yjbHS4HPbopx6BxBKfIYg0lfuTJSA5LY8HE5cTVcb1p
Buuqp/JesaPesmiU4miok3bkZG52JNGh4qU7+Mb1l4zmZUb0kw5l/IbprDw7Re++zXqlhJ49tAfF
FcoLGVkYAbIuMU5joydvMRJ05GaK2yLVMwbizP/XD497+0Ytw7hV1al/nByyTxjLWoviC5z4Wy9O
QUqwaVkbz0lxyP3zD7tF4v759HCJ3G4r2uCpifj701PaMq3rKc92LTCt2DiWyL3QLlz9mUpr0W0N
c1THc5G2C08BYW6bf/7xf72E/+Pne5bHNm/DFPx1j/zHhakazoQSCm+LVwAziq4zPjJnMPx0NLSN
yTJEgBAoUzN5P7PgC06FMnCRyX/r0P1vtym51LZN+wMRye5f5/l//CKTmUz0qKrpbnA8wg/mRmZ0
iPHU1X6q1G61TbxevqI2bcN0UoHhh8p0erKa+ljf6lQ/CZwzIv0qMrok/w/HiasbBCnrfFK0Hvz9
S1IwO1uF6aY7XlZ917uZuCaKx4vAh/byL1/ILUT4jy/E0QwGUc5NQrqtP56+hjdONFNL9IDJoLBK
qS+u10rSE76UJ5V+GPIsZsrL8gg5VJpjmgWDs55kWsTK1z//Lv/lACdBUNf5dai4owDr73+20Lxp
1o0+3lmOI0pkzSWRF3Gj2pfu/3F2Zj1yIt0W/UVIBAEBvOZUmVl2lYdy2dUvyFMzz2Pw6+/C98VJ
lTL1tdSyWt2SSSCI4Zy91x5mJzq5VpSLXVrFsrqxdLwxf3ueNDH6kxxGKX61jfOcWpugnfgEraGp
d+Y0zNF+9AaTs6JZACS7fqPWK0w4Q28BJiqTuBbBh3B5p3r2esizxKu1Q0Bnv5909gCOGKS02PH2
+59xL1poG0r6UISUe4/Fv/tRD4Bvd0EyVukuG3T5cxgjJ7kTGDt/W+ggznlodgvkIESomeX1sImU
onI+++386fodrB7YEsuxYM6JqXMsQYDF6gYAZ7Taici0itle/YBDJCIEI/P4LWB1am48rtWc9f8X
42MgUMLj5XjL1uuvTzUT8Tj6jJjTlIUDR/G8JQ8pULg6c7LbfgqIHRGQpARBdzFX/fvrt7q+Ojtu
EtNJpYedb7OtWFG4LRrx81QkEbVezhWd21hHApnaQ5gpTjMp8OF5CLNT5QIguX7ltx7yckXFHGAJ
opEu7xvzQzy2XgSiV4Xp+8ThgFvE5dRuAkfq/zXBQuGu9GxyI8ldcK11NldFcWtKEuJz7IEZ0M/H
8JORBP7ZBShwI99utVPmdRLXs9Dx2StZ5JKsPrYxyQ3LZQ+FvXGyX+ZZY1Sm4g6a6PrjE69gqPgi
2JITxupTBSSe/fL5AXksC38q1MlFiIn5NLV86oSGXozTSaYm9Dshjr4Q0Q6H8NrCgNpm+JdG13ia
klix3aD2hzM+aOBZ5ROa5hz8NMVcM53b/33yY9oj+IIEPrILrdUXVc+lTu2u8456EjTtVeir59iK
0N6YaWFQksk45GwH7Yfp3fXntB7gvA8Yv7x74UBDMOVqmNVMD4EabOeEpby9I9OZMG0K+gjM8BIO
Nn6jMXPmOytF4n/9ypwGeAV/rT4cYmnyLVmu5I0SNOKuYPpmbKUjXV9ALKkZPEQd1qrWpupDvXcs
ltom5K96aNJfTVY7EJ5FRIPSsiyI7GanFse9lhbnQVH8SqJEvRijmNXODsFH0DcLEXIbZmA6W9vz
6+9qHLzHxHNwLEHsbVGCBy4h3owdWmleHo1Uc8w+T+4NtxMPeZNb/qY1IurHGLcDHFKZgfaXnopG
JNilT4lr9fJIVQf8YYd/rN5GuMDHrelygFtUGnjerGiwzjMQmuSjWSJ+2iaycbuNY9KpZDFuKM74
pNWwWUNGxqpn/e7KihKxTdv8xRL9AiN0/SDayrbGa2Q5SfBONxaU0jBJZ2pxrWXsESBJfUeNutJ0
7CJ0YuylRfhYZ1J/nc0EfXWVi/dUll1/2zq1+7NsIDduiqlr3/ctJuGdwRwbb0Ua9A17/BxSPBCs
/gkiQ0/wI4RILCXSlXdV3s/3aR5RppudQbcnu0/i86KVK/dynKxHMxnp1gdJghB3pNXbIQiF67Yh
+1H/a8gAOZVddYttKpDWL35Lfp9ONjqCnmL7u34e0n87zb6HvjSFbC1F8Bv7MPp0r7CpzM8Kh9N+
jAUnubZO0dD3mZV/Re/QvC842CVblWO7Ii11MvO9nRjR+7QgUuZQSq/MDpQB6EaLPvWA/mOH/myg
P0AwRAu630ivBUXm2EU179I2gf/VyBGNrAEuAjPtMPhn060iyJ1d2P5UkvoWMGw5frv+VbyattgE
4d8lzwIThq/c1bQFGjrPHZvCVuCJzt3lmUcjqhtR69VNlX3purb4cP2KYrXzWj5DOMrLgdKVS4jc
akq2Ux3Zk26CkxHliOWHpIJs6SDm3ARFEDvIeB19jzodK1E8xflvFzr3F2o76utYjWR7ePZE2R6Z
WwDZuFHBYZRBoHYyqepvk2cFN8KJX60g/FyPSdJDPeTZ5jrORnmtzj3mqBN7AGWfyDSAkDhRCbkV
Hv4n53Y1P1G4chxSQolRocB1uYRk8MhruMzBCREDFU9nwD2MdhUR5wvsi8knXC7Lqq01x/B3Rg8Z
9oENDNhTBeNt3HuzLF6czIN4n9uuCR1vgC4NgCcKb+0p3xg1JJmSUww13OIHr19hFQz0CqEjAaAx
73EUt+/oU84fq8xuNmD9g+31MfMq0YisVptKJJM3GaLu+vzkFyEdrDkIzxK/KwW6iiLELJrHcpTf
kBH2G9eZqm0X8mWPWMZurRxvjNhl/0DBkeISEdWrRasYe5JdJwhePtCKM01vcKRdMtOu9GGzhJk+
diqQd1GRJruk7PGRgRw7TCmyWMC8+UOW0ejEm7XVeb4BP7QBO5t8vP6I1mdMPisOMpR/GTyUhtno
X46eCi6XU8QmAS448V/mUKknAgDiDkUW5jKKRs4drUqwBEFm0Feu8KV9jcE+3Y/Qic4oJgaKNE1y
Y6v3eqS4HHUYJyabLImO5PJXpYWVzXGsjVPpCOs4NmZwxHVWzj2mzXjOb8wtr18UVxN8q0t12GM6
u7wajto4IsQPQNLcleiANRFiLVxMU6VwWWOn3reO/e/1B//npPj3Z+uwYYefLSS3uRyjV6VAique
OUGbOSWkOL8voxo9CHZDu4TAIPLPudJ2temGUIZ7A+0wOrLKzr46mZ9/kpSSqX0NJX1C0nnax0hr
3HdRqtJdOg3Nv3Emp+4Y9fQDczum31qZ9heqctCG8BtbTr1F6w77sAsBDRrlQ9TbyJPSsKjECbZI
ZL3zsr5yf4/eHLHlrAx2GZWc0u+kSXi4OVhUTQq+flZvM38MUzIeR2pOVjJZz73KrKfG81jgYNG7
3m4c+jreWs5oQ3/KkuL3lLk9tqTGjV7SL7QXD7IPrUM6Tugr7Wm+8yaMJZvKrorP0fI8UBlm5DMp
Vmi6miFx3YbQPxKsmM6+7LpooWM0hCzUFUs5KlwBISiI5vQBibCs7nKZNNAggjDs9vFYeXCzR8A5
iGZzs1gKKYgkNbV5H4vz2JASNE56JxmB3wnf4NmWPq5SeK0fOIH37nbCTQiD3Mzd97OcRH3jRLBe
N5ZhITlyM0kimX6Vaj4YSjSRVMGp0w0dOrKUWnz1uTpeH35i2auvh5+k1uxRBWfn5q7GfOO3xGcw
HZ86ZwySPVsomrRGSBuEdp5TB9XjNAXWMz328DlutQWXsc81RguZqsclvJWeDn54CBjXf9j6W+T+
PWWx2/cpc7Dar+ajMfbcvG+IvAMfA80s9Yew3s3pouyoDDa9uKfS8HGeO6u7MV+v9/nLk7dNpTjb
KM6zYhVAF6uq77MmBQOlwvwL2PQC6VuNCVoXSX/jLb9xl5bLjEN1nNMUldXLGSe2m3LA52ZQ4iyj
fWLCwXNjLfapdptjVCHpShIKCNcf7Zvv3HXYPVEt8C2qO5dXLSqT3W9SGidsq9UTrBSoRpVs+6+R
6dk0aOi7FgOIai8os8fMFMajM6oSp2o9/tJ1GtiH6z/IWk/zyyN32VOQpU5tC1Hk5Q8yAq8hgjPi
aOVhSZW2DZ4l7wMtIJ8U5oPJFzfu43nynq048v/B4DqRpgTlBELO5JfNJo2LBj+YMTbnEu+/tyGb
pSPiNsKycJhNM4yfRRrJLyZH6h91kSf6EA+xBT3aLSy0wTE7bSzR/Y9AFanYOpFHcvz1m3xrWAHT
8yleUDaklHt5j2RmjSP7NgOVcNLj/MX4SbKAbXyBNoug8vrF3hpXHkmCNtWLpcO52nKEgUrKzHHY
cojR2ohWvYQW3PMZOPtmHFkuyPN27/7DNWn18MWaxIquS1+9P7utH7HNiUvfuhOLd3bwguSARyr4
hpDUf6JuUHy6ftE3Rg79gWUraXISUeuGRDKa5gyPwzshqbff0zRmhai402LkYIRNq71xk+utJCN1
2czb9M/4V2GuJgd/kjKHnctqje94V4+BszeHyfngBiYCNdGX21qCKXCntjjBsfgPg4hITsp7lmsz
SZmrWbHrmzEZBspsLESwCzEbbJCMjHfk5EU3cjjferLMSrZt0uwx/fUEzE2FY4Yr/FSMBcrUvlF6
N8UefjmZwEttkc5ef5XijSUPaQI7PdNGZv4qeFTKicmYgjB2RJUcUqsF9AUXeMdhuobi1mFbVdFA
NGYSYb8S7X5uCKVDBEt+AED6j6WZBgerB3p444ctn+ZqjZRMT7z5pb7CJ3X56QaqAXelyB8rM2Ty
IgsSPNpWu83qyiLhCsd7580+5+sqQcM4DrBZInEgImtm8Odi22NSOVz/TW+8HddlquTcLVgm/8yo
f9WZvZDzKqKv7Mze0nmgM1m+mzrXmChY9M6LikMwmtevuEwZq4fAIYo6D+Vr3tH60NYTU2M4PYzX
ZhJ4JSZjNjlMVxzv7lrwy4/SIlWdYliYvjDPISG6fvl1N45GoMvBxOEFCKYX1AuXL6ElqCNAF0Zc
KcrBT6MM44fMYiZN+z68g8KGwnaif1Zs2jK2clBWtunv2kZHD2A5kv81Q5SzHIBoR5jK4RvhfHn5
a0iyk3HJKn2KkVgQ02IIUjESdWKYTF+hWLgf20gYpxvPYFmYL94BH79nIlMwTXZH5KZeXpWgPA4C
2pYnt+tkAzxbtT900ujmXFdRVH60O3PqT26ctsU7ik94Kkugqy3toTxObqxnr77W5bfYTL4OscQe
b+Xyt0ySPryllTwZwCv7XdtSCNlqDqzljSn31cKJtnlpf3I6og1FYePyQrksUl8PuXVCJzXuqOvo
O+nQdw3i0rrxgF+Nccl8x/dEbYkxTpXj8lIotAzCGPFX8kIJThEqIdZS40jI2uZUul509Mdh/DhQ
N7zxNF/fJLV/otUZTiajylu92aDOBkrnCREO3hSj+y67GNSwcuCToAX3qxuT+1uXYx2xlg2gzzZw
9Ux54KRAopk4pbqHRdgONlZiOnYQe/wW6ub/OnfwqTB70h/irIveaPVci8BM8ikjabx267nbw9wx
vnc1VBSlWgsBARBqX0Q41UJnEPV/uDgLimQbJCkkrB+t9nXagoAHxIFsYNtUHogjzhT7FO7yHdtL
fSABNDu0daKfbnyvr78RuZS3EKwtm22e9uV4GkSs0qKoulPZdAFMQytQJNnUY/UPUwRu9b5tQAeN
I05k4aUhYRqzA9wRfGFQ7w3X6Z/NsSCIwgK8McJtl/6NX/jWOOC3MfA4BthUWC5/oFYFuaN9250y
2G97vL72MctMgoRC5d0ohL7xbXlcRyoX/QgDYXWpEc9CgPDbhHwK95oWNvBJWmtkAJsVOLAMMkFp
w7v2rVspyG/cJIs2bRvqf7TynNW3FTfKsNNMzgS+dvRCO8siznEBYTWF+N8/Y599GQdHZmi6satF
yk1H9kWBoU+oAxr3qcPVPb1Hx5r8rNp8eLkxvJa/7XI5oCtpo2EkKHE5Ii/D769NgCwaTE30TeBD
t1nyjDtjwXK2M7iFfZTPlMT9Bhwlpfseu1+NLZNUUAwJGUbfhzYllAY5JgzhGw/hz/lx/bucpWHK
lknQJFy96r6LlV0NwXjy7Qa4qVnnzT5y7QrIc461mSSDqmlAf1aLzn/oyDvrikB+cogfdm80cF+P
OvavvHyKmxwQOHldPqLaoqqtEIadWnqpH0Y8dS/TpIvtEAkBmHFyXkZvnNAjI46//nZe7dCWKyIp
RHVg8eW7q5fDyUSHTsSVAW0MhwlvL1ZEL/42Buj3WwgU++vXe/NOFYVEtFJIHtZHvmD24iBuu+6k
a+V/HoBmblCzOuxNRTd/ou/Mdk0A8dvmsixurJtv3KvgIS+bAV65KVfzu2HgTQE70Z8guJrvYj/s
PrPLr3GbW4aR7gjLrvwbs/pbl6TToSgSsVyzIb18sXASszJtY40WKIh+0XsjLqHS5TnsEu9BUDza
XH+8rzr0yIUFxw9EfYIzCiryywuCdOGDH9R0MmVg5Oes7OBhmWY7escm9Cp2nH5fjgu+SOj7SfrV
YppjWcfLrDupnmu3jPD99zouPnqjHQK3px2jsPmRRruTgSv0/7xxQtPKkcXzmfOoLq9GoAQ3WMVZ
NZ3CgviIElvIIYm9r3MWNDfm9uVvuvzgF8kCm3KBDIwvfvX+2yjQYKyT6SS9kPKh75bYY2RrQmq7
/haWBXN9Idfk2MNiuihZ5eolJDIevDnQp7Iw1XGsqOPYYxXfl73pP3ZVWm1zfuXX6xd9JYFaXr3r
Mqcz0TKnrQ9bcBY6XdW1PhWxZUW71Bcg8OraNoN3yums6as0g9kBtxPL+KxEVvtwt+3iSxnhbtwo
V8tPOuglvgi2cqCgdc4MRJu6bg+EPWk8ZRU+v1L5GsKD14uXheykH72uCW/tcP+omVdPkDHB20KY
RuTgWu3ccqtRPMnh1EuVDI8jRm+xqQdz8t8jk7O7B9fQIajiJAZlHTQNB9mgn0qCSnRvECxkm0W4
BE6hKQSHO00gcOkbfRw61vJ9nZn+1zGqMZ07QZJ51DGNiIQOeojELG8ccj/lvdnWRXukdme2Rz8d
PTKJe2rtX4zRhcDZ9wDUbwzP1dS4DBQWIpv9H81Rem2rbRiCQKjbTRydnJoD5u8ibcT4qUmcxXRG
b6CGm5ZlpBNQa/2XzkCtbkzNqw3In+vzrDnA2EtCtb36EDEDS7PB73RsBnjeda/8e/J1yl0zd8GN
jf167f1zLU5kFFEpDVC6Wa+9aSNl5UC6R/fVPgioF3e+T+6Y7qf8wxgItDIdCK0mtCPc8tANkmT2
btzvW8+bfpOHqJ4ihbc+GhqeHCj6kUyhk8751UVJ9TQNCys2zF2H5EHtTO2272McrFBdAd1e/17X
EoE/z4BtpuK1425Ap3Q5S6TUTYbKY6OBlp6ohrkWNPFsom6md23T4693tYNAKUsNHNauy2n55FH4
7bYz9uNnSuZO8kHXM404cPBjf9dVdhnAsVNJBZmj9EkB9Ile+nb9Z69WtD+/ms4ja4xAacTp7PJX
A4RWcVTJ8ISCwSTxaaai3VV6kjtvRHuCAmgybjyptwYmpiVT0YOg8ra+pMy0gd2VcNi6GCFyixwa
ple0D34auTcutWyy/5p3/twdZarF9YOAF9Xe5d3JySVaOZ/CEzEsKbV7siK1gDEZi6p4bxi0j+3Y
xgzgot4hNlPdUEauVqjl8mhFmMYX1QhPd1WtqKYoNYuZGm0b9dg9ZWIydflDAJT6+lt8a/AhmHX4
9hDGOf5aNY61r0GG2vvHyTELSDJZgjg20mT8uOjXGxDdM1gWKqnyuZ2M+gP9NyRzbCHh5g9ksyE8
atMPBM/VNm1QERbHYsyxzFmk4oljyHK3u/GL3xgFfKrUO3hGnsUSd/lqtOeiCGkS/xhWWf4pjW0I
yLVV7qIgKJ76Xj+guWmJPOq9B7ceJDwRyz1YHd7zagwhLbTTqcJOdgwHVd/YWL41nXkwX9DbUTpg
cl79tiHoYkMaNXkVKTZODogn/HbqbgKFAwVz+p7VIXk8Qv+qwvRD0tAvvv5w1q2pPwPHVrxG1v2l
4roaOEUfp+XsKu84jKyOcBABIqgmFQB4J1Axx3IS6SezyRrvPi6hW4KjYKoFEQFqaE+AJhq7adCH
NuhNiADoWf+RfVGO2whVUE5YzmCSSFP0gDfwYJvq3hqS0NiUjmxgara9o87lTHIn2o+kfyoZFk9e
1PrWjX3VG1+n57meQPchbAAnq1VjHmMwF35FCkgVqu9B6kgYfQPRHlYXuZDRdHMirQo2LgQ61FPU
Nm/Jl94ahEtpgIYrb5k/Lgdh27OgBYXGlOdBy3nXzHbqH0Za4HobmzXF3evv9Y0lipABBGuULpfz
+mpL0JuY/hBHBseMnPEMhoyd4CWt63tcb/GWvWywY2Pm/J6QzNz43t66U8YSV6YutNRyL++UuS4B
A+ExpIVXnLoggB6KEvTLWCTyxqT71qV4qdSMOd8J6a4Gr6NL4eI09I/9hBrfKQt1ziYJFHgEbHH9
gb51KdozaMAR7LzWuU15PucacPYxzeP6a2GSvwX+dfJxmEX0a/7DxTCxmYvgHKXOMtv/VfhwoyIm
FQW4PYhx/T4NlX2OCs896Dn7fv1Kb40T314q/IIJ6JVbrixsjbEq5/M3i0Ifp8IG9Omr2SL8Gjf8
ifrGFGzSflTjtiRfud5fv/6rptiiy2LrTMcRbQYHLOvyVrusAOlsu0j6y7H7wh/yM+8U3XOLqP9X
FBudcfDhYT0OZdR8z+eG8FDPMH4VzhD9inQg/lVZar8gZoUBe/23ydWOZSlwLRpM2qCc/WDGL///
r9cwu6OeEExx5sG0FG6nyrWeale7xoI2JNuvSh1wvFluqS/0/FK1B+3rf7Z0GObPoQTvv8ms2mQx
1BkRAMpVkDN6dwSz01dTjzxWl8S7q3C2nrM0EvcFudjfm8QiTsdv4fyzUXC8eI+8qf8I3YnYRdpy
pCmVaUybXTtNc1dFZvxIYcx/DjohUZCQmfTsAqFw91ZIfta2TicClGQvSnG8/nj+dEj/2vIskjq6
CPRpln/cV3alInOrpnYqHk+1kB28Pk1/eSnJaZueNjo8+05GemO2gDdI18zYkSoYNsQHBtrBq6XA
ABA2wFa5CR33Ke08QhYLHfNgOBhS72iHAT0wxnEsfz2ok3t/7oWAH+T2xgZxuf4WNZOu74DRQFAJ
HGduD2VnOxQHw0Hn287NTA6cEaCnTQVFHVpnV46PUz4QseeF8fhlnmak1+BTi3/srCvKjZChk+9m
SIECMkUAfQlJXtOAKR18/ovdtMGhj6L8e4ikAm4FMs9T6xfA+yPWUQBMvjfQrJN5h4uugKjeCwdc
qTfXo+KuzOaDq8f8kyoMEe9ndOS3jBaraWp5J2yt2e36dKwcZuDLIeu0IghHkyFbS6fcjZEsgdq6
jEHXGm/1CNefx3It+h6LuEq6zqsSVQ7tyZj9OT77VL6Z6C1k3zaIqC7T/ufCkU/Xx9t6r7TcGxoa
z1M+2iWL1ePy3oIhcdrRCtXJJoyA9KJEye+VSW1uaxZRKjemHaJimjLP749ullYDCRw5Dtl8aqL6
xo+xVxPnnx8DQIwmKzIU75XuOUAZ6FPtUCei+6zmLGYbWZmEZgdqvyHoOkff2LpGcdePuQR2lem6
3rONJNySbiDgEoKC4PcNdW+5P/D4DOLZIJLtH6cZqwnEcYyIRZrdZP4AGcNujGJyMkGeC+YdH00K
pLOOnvHS+BCF1JxJQA7emO4dJOouOvyZo1xn9eKzO4ExPEqI2vFHldmF3jVNr80dLV/D2EHliYKt
HaTC+ae1yj6FCFJGP5s+NqddWjhpexK0luqtwpn+GNNhiQ+2ERMzalql7qEK5CFOXoHf4V/O2Vro
G3Pwq7Y4L522PG4gRN+2ze7t8qVX7CaRmRDqqYsaA38YmrtMxv1RzcNTkAfiONuJdXAExElYxT3U
O6ROczDc+rBev+9FO+sjwbHZqTHrXf4OCKd9LgIDCdcQpgczqkEKV7L40CA1W+Kvhz173GlrjcSq
Xh/365ogNQa0s4oDLOUVpHSrFTIz0OgWZEycqPVnhGbDuMxh3OxLoOPbYsbnrWgB3TiYLI/1cm6n
oiR8KpD0lJbP+/J2HaVprYxNeI4y27AgFcJX2Rq+Nf+X58oGAPviYnVjs3N5oRZLUDqggDz3kkp6
lajPgZuN35Uhmo2YrWqbxeI4qdIe/sNj5bzs0xKnc/bqDkHhuw6Ku/Acep2By6ohMtuYjLs5JZxm
sKD2QMaSNx7r6+mZx7nor92lWfxqFDlmHba4fMMzJz3HZmNQznxgi9fLLQ0qZtdHjjDfup7vCmZL
gOKvzz2DTjwMS2Riw3uIgwMAFtu9d5C5xB9qJrXnSsyC9S7sl8AF8jwUxO+uByYWMrvjFtISGPgQ
ktboU3eEtKZRju6qSYzPmnbWr8FqwKHHypqf+pEK8mZiofzXnCrnJBVAOACRmKeoDIBnFLhUn2zV
LEFMQwzseSyN0dyMrklUu2FnrPujbvMRPtccvI8HY2h3sczn33UZCbTBhNbjP2NTRjkzTrudLxrX
3qghMpN70VrJexLYpu955ztL6WVCT95D2sQjrQgeZbWI4K14rWjYVulCfehwLTzWLlEVoKgGXEpG
EbHvooSZbknOwXWVU6l/6QBC1/tCmAXIvyiBtF97YnphiqiDE3VP9WmmtgxUbKzFZxWadKFMI1UV
PrVZ5T/CsCfvnB2d9cQ3VWNrZ81+bMtxxunkkcwHsNjsX2DKTlzW4YR/B42aMoAhc4QtIAdBgxKW
4GJ/i9h5smPygse6HOxvaZaMzwEbZO9dEHd2fkiKHsQFkZYFgTWjZ5+SKIyJXjcD7zteGeOjx4LV
oZYEgkgcLxiKjJsmpKCE+UahqhXpMRct4cbCIt97M2SDnX6JjYYkzyYF5HgAouW/0HS7Ubx6vZFw
F7GRXBgIPLF1DaIiRH3OGlTCMybiu8gf3Sc8JeXZoXO/HziNf7v+XawnNyQL0B0cSub0jSjarYou
qp4xD5RERrGt7z73oTAIpRmG7BaI5tXhZrkQnYilhcfMze1dTm6ZotKgNX5ldOb1OxxLrOBdShxE
IZN/pql1N7rKlnkVymxhN/Y+q4luwLeAlWGGAxDB6yQoC7nX9QewXsz+/K5lSfHQb9iOWi1mUC7a
ZjGandsihpDYu3rfEkX7uSW67+gNJaEmY/SDFrd5d/3Cr5bz5cps/qnHoXZbdnKXT4TKdRO7bC/O
LKP2R50Uwx7zkkEatpvviIsFUkzEXYbYi3YnhfsgJgk+zuW/13/HesT9+Rko/ahEc3BRazt3HbVF
1yM3O9PdL79WavjtFPNEQzlwTo6vb6E23rzcImyV1EPwaK3uOrZM9HQkz5xnjhaEgHPIpjSmJBhW
G7MRlKTicP0G3xriirI3/mUcWRgsLp8z4R859hYvOocZWHciZ/HpYds0+lsFxFe78j+P0sWU6eDn
WJR7l1eKJifIhRHRTAstCk0K8KLObCDI/UC6godzsyC3/aDhYIFz7nF66Ti6MZ7ZmXCVv/cr/AqL
zQoKHJf+F72Ry1/Rm7rQJQ7fs0v0yv2ETOsOR4m98ZN6BFfrkdGbDSMQUJlFW7ArVDoVrpjSQDlJ
uie74oqcOECg7s/IreEl2nG+Keem3WUjoH2HKKNN7KbTOQrHJZcQsjATIxHxaZ7s565C4GV01dlM
HLmpZr++i8LsF1SCaRc4nFVcnHlICBOyZFVHqN/Mt6esaj4XUpdyE/VV9FBj1NwHaRl97AJzOAhN
bjbmXn55XgzEKWQGTt0kcwKSjwMC5LU07F2QGi86jImoj2xNHnkZfs7NgcRsGJyHIYafl/opsG0n
IpFrbJGsGKV6tkPE62mRpPeYka0PSdw9F5q81cTxiLqKsgylJfJvs4MfxOlaHpMwcs9J25h3WOLG
TdG0qM9p+O9qMYIapXT8bFUFIE23OZBN4e2KaBJbPr35mDQV8Ha7gracqTB+iY1ZvhMDSby8FQKA
rL74ZMViSPYkigeEzXXR1oBs9KFOxnQ75Q0MXPJ22q3lGtUhN0byN0ekCS3+GWzgS04SRBIwCcq4
b1MchEilcTzmkbWfyxq+n0dGGiocwkz6SB/RZBkfGl0m3yTZFAPR0g6wQduM5d72Yawunm1Yz2Gw
dWdSFoJM/77+Zb71wVj4JBatGFVLJsPLoaraKi9FNIXwHOBQTg5Bv7IigkjhZ/4Y4IXfy7kbD1Yx
uB8JfEjvxpREo+s/4g1XHrIdqtFUbjhSO/66PgxHI6o1AR7MDvM33wBAtWGgeLiAHBpVmyxa2NCT
6glsboeqbz+WYVG6H6IZueWCXdckSAXS7HfK69lwxU7QkwZiF+ZP0jPaj0FZixLnd58R7W0HS/Sk
oEbHpq2YCKm0bU1/ow4lnnUzeQqScPoYsVEn0KFl8GPeD4MfotBYc4U7F9+C0ZqjJbtgYlSydgEN
HxTA1b7v6L6jhYZXH6unFGDyEoWUgF/MiUbVW8rgvnkXznqstpyEGUtuWfktLxdw39nM7CE8aAGR
fxvJNidV0nHkdGqnrvih4+yJbAT3R2BMYb4bkJROe9iY4TuQcMXnURucTtRYGGqLkV0u9wOdfTc5
nMaxXtdmtyW7wXlqWgLbIDb0OVzjQb8LvIAkW2bk/Gx1yv2RzS5Q4tYdjPzzpM2peeZsrt4TSOAF
+zKKySYFgD28ozZil3f4mnwqj7DE1cGNnU4/Ju74yZ/Tk02OX3djGVmfPZdpla3LcnJgrLBsX45V
LRTdoTBnWjWM4E641c+J/ezGQL9L/ACcb7zYw3+6JrAQzKI2ZdfV0tV7aVBl1uJmZmg+wIzIAWgH
miwEJz3YmGF2saOMGxuTN3ZEFg31//8gOBKu1o86qmdB1G949q0ypVxTGH51Aszg3M8O8/Y2myY4
j7ILwncuepfsxuXfnBQodNCeQtKwuMQuH7RVTmWQEq50blTu/mBJ3WduAAnFcIJ7fFvdv3UeGZ+H
1oJv7zlF966x0T/eOC++8bYlVRZ+huBsygbt8keYjesinvOxIHhjtQ+DsXqUVUb/znPoz3JO2+Ck
725YoNdHVIbYIqHEKI9Yhxe+2iO3mWoEW7HsTJDEOUeI/0GSogbuPYi+Xp/0XhEE/lwK7QHaIA7F
1rrXwL4uaJ0kzM9NXTrvmf+VJv/Xn8N9J3rnR666lMZlVXTVMUWEhU85FuFXf0jyx4hDPTFvYCYO
/gBElVUmoOIXAv5Lb8zNr0/t/E4qPWxmbKTVaDxW7yEcCqYh4SRnDqbtD1l53sOgxvxnxDt/AR4Z
PomZOFP8vv7RKskhsq1u2lc+6OGq0vUxqMH0bRzZ2TiMWh/igTmacifzJCfQrjCtX6NHsdrXJHwK
K6aiWOe0YIkVq+wtXX8aF2rks2OMhYfYH8BfNVMf/eqZ835SrEnLvWFXlnmerCkif6uUA4uZFKc+
ygZYzUEbYJb3gB3UXiofJtIP7ger1Q+JhustrIUoLnXYnbA2jueRFEPkYnIMv8ELiU9eFPrvsfNN
L50ZOR9DaITP1RxlFLsopYIAKdsWFfdQk16cOtMXl/YIk7XK74gERl2edVH6jSqD/c4Wuhi2dmyk
2Q6uYfs8ctAVCESz9OzCICCk23eyRwdW6Je4sOWHGbHMP80IfycyBbtU5nzzmA2oELepUVufp1jA
NgV3WFcbHHHABJCBHqWPNZs08uCfxRf0Lkk8FGRhHLDxFS3xGGZyHmpdH1gphy/A7thAdi2Hf9DD
xDoMlUq+F6JJowMa7iD9JTVwQ1sh5a6TNp42uU+gD3hiwio3Mabe8IHliq57y9uDnkgKtmURgHb9
W3njq2QeYC5avI7QCVbzoQ1VJVo8q2dCqvgQqIC3X9i0zC57TLO5Bcx4fVpxsQ9gSMGyQTHwT7H9
r0ZbY2aUVqsgPRtNXqmTkXvevPXMuVE3Dgqvb4sLId2mcYEdQK3tjQacycbsk+w8hZN37xFCumlN
MzsoczI+XH+Cr1cU1+NK9MaWPi4yscvJtJmr2I7bhewu+vh95XXWR0pCybNpZc5naAL6326sKFOz
UZ7ur1/69TyOe4o5hAWNiopvrqZUjW9rptLC4xQj26+oJ544C6L9xK58KwMIzHYMaP36Rd96tEot
fDQYemjD5eX9Tvb/cXZePXIb6Rr+RQQYium22Wk4QaM0knVDKDKHYiZ//Xk4e6PmNJrQ8QL2wl5v
NSt+4Q2yNRKRpj63VI4vSVP/gd8zfVGMYkuV58pryQfCk6NtrdKUd1c5JzKyWWbqSeqnahLdjY2J
Fg4X/rk15+pk9jZ4o3oGxUZG+N7FwcuXXbBVIV9OwGXGufwG9CwQPuGxXHN+UmQ9VCpXqV8pWs/3
9hp67SMh4A4oKLVMMUF52ti+18akUr4UbQx1ecEu59hNKlFw2yZ+29uYWlc5bZNd2Vni2UgDq7xP
CsAIG2O+itiuPxRsGR1eS3PhBa9iQBlWrSHFmPqBjJCuCOh6vNS66uINOhYG/rApgTNa6mRvP1pN
fZ6GGvOiSO0+ilHJ8eup4oGWRRnKj3HilIubI7LqudDz1DdrM31pM1f95EBzdPGgocEa8v/ys1Jq
NGM6DYDi4fZGfQX7vPkgICM6bytE3PXKVRTKy6aFaTmGPTV3OUs2TDXhNb2PkxRGWjbkKGE1bVrf
IamufWsQF9P2bdNP98ZAlrgLWzSUozgHctAnVYsFl1unoddEg/puLJXud0fJPPdq4p3RC+Mp/dEl
if6UalmG7nbS2XdGp6NkoqgMslddUT5EuSUeeTqtYCOoewvsh4u0iPPAcaanAzbvctPUptIvJKsM
J9Rk/toNkXN23RxU9BC3LRpbCvBhL8/whNtNEbjoXZ2l8VOVFflZ9Eb0Lpli7BD01Jzt75apYFQc
VbXhG2NFG/320lw92KTGNtcI2CEAGJe/tQzNVlGAT+BXpstjnksU86vO+kP3oVkqgwuWokooorqF
V4moPMai26IeX/0RXJoEXmDGEG1Y3dyp0MslECE9iwvKSAP2dSNu5t5IHLuPTDeD2uNqX6FJ9J6t
4JErqJYeb8/EtSvcBUWFJuPCXlurKTRu4M4tNmh+s8Ak7Fpg/CjjmuLM+KPpimZJuLN/fzbgkaEJ
acImpDS72ihmJ7A27bLct/IsKPbSDYXq6ZWN7ZBZoecUExOmi+McGI7bX3ulHAHtd5Ej4dHiAVmj
9tEIKusyTnPfDgyMciRfV5+pBFmfnHSiGDIImc53jZT4beRFqH8r46Kgek4o0Z4mK56KU4pW64c2
cKbEK/UqQDAy6wTuHD1lbHonAVUoqFD1Twtc/CfFaexu33ZqS/fUDc0/NjKB+1qxg71VZwp2zy3I
AQ/VY9wEhzSs/Rzi+Ze0yOuHCDblQ2yV1h/K++mPtk4UXL6cfFZ9x0m1X2B27FNa2Hq9m+bO/bi8
tSFWXgk6R/EgaKzk0ko0zNFsJzlUCKkmQCZI73bzgDKiOqUuoCKUkOIdtyzhHYrfxS6cVGAEGZGn
s1MTO8dXbZIDNpbmaGb7sg6m/4CgFCjcIEUxni20g7QdQWul7MIBuW0UQxoqL5Ms9P4YKkbmB5qW
YIkRZvVdX+bt6I0t+omPUg2sXwlaHsi2S2t4MWep/qnc1KnOcF8sE+lfaX7DVBa7a24AwM5VUVi/
DEmG7NUgsjD16g2kWB0niD7c3ierGGMBqwI5oiiADhxMh1c99r/iRAsmqWPLOL4r6eN9oloFs40n
5qlX5HS+PRQNobcP/KKWT41OgIwF5HJ5FwlzgpAquswX1mA84N+k78c2Fgcjx8uNnkn9UVodVV2t
XfAHcfxZBLONT51TRacS4Z6nMTOHPXkBdsXoNB+GFh6Uqvbpu7F2zce2k9k9yJr57M7gjxAcT6h4
OMhBpHjJO5BV8JVM0VqsjN/9aLtHCaHlnmeGLKAR9kNUFhhq9ypMR1eVx6E10YNBLPJOV+ryiH4p
GOYOV2g8I8uGsgY+pUDhYc1ZSBN7WNuhphqGKU6i0nURPx5w3ZG96c/tKH4kVc3usQJxouJALQLE
Ofkl3kN0SXqATLU4jvrivzUgNfMx0pPkKVIz95TMWnWcY13BO2nOm2dK0T0ONzZElGmK7uZssqsT
KGaklWXq7CIIXHucv8MHXJ7bh6jBO0bWmEViCFVS/K7Shx5cuyeHSeNf1no/i4o/pRL+7ruoOdvV
8DuKY9wlKOz5cZ2rD7Ueot2kdvpJUfEf6qvI4MKgSNhBSdwrUKB22kgLYJJCOcgRR84wwPRKwYjj
Lmrz+YhR4eCZRt+ebTEWhwmPo0MSdsOOpLHBoc8antSSV3yYAACa6qhTB7elP1XaGJ24UMz3yTjH
T0QQzd4B5XvIUh6UvcjbGOOoEN0I9FSIG8ypU5lNx8aOY7Asb7Q77ocsi+VjCiYTBWdbOxPAUtoX
vWUc8NpeuEtm44VzzlOt1dNw6lW6MnsZmib2TZY42eSK+1qf8fRWR5VJ713Km7PqfLUx0/NmQhXP
ADxyCDQV21xr3s1jA86IVgMB0FI0HWxn4yV7e4wc1GzB5hKDoG6xVjOWwWi6mDXhRpTOiunHljbv
TQOK1j4lvYd9pcq2RlIVM/fTPHRTf2zqzv5z+zSvA+ellEidhYafC3wXguPlWe6Ql7OH1Iz9EHoY
GbwGDeQEuEAC+Ztk91KrY/Tx9pCru4rYZYEuAY7jAYd64qyGDHshk16PM38pMJ1ErcXv0Q74kg1S
3zB8eZs9kziTOpOqk32hOXn5cUxmaeammvkAJWjkxLSTdyUT/M8a2MskAlsBKUx8g2zZ5TgSQYWU
YD7xx94AE0S5EnHNADmqH6nESmAjJljN3+tdz32PC8Mi4oXo0uVoIzwIoQ1ajElWXv2X8Jr/tsus
CfdU+sXz7bVaR1vL9nhV9SZIRvVj3acfq7CgG5cnPvKC5I5GaUHDwDonx4b6IRnU+dcELPfT7UHX
B2MZdAE9kIAg2m6tCbcpM52hUxH7nVNrPKV54NVGpO4qtY0P2KQh6KCEzu8gMDPECs30H6O9ZXh6
0Wh18Sc2zWrX5CUZmRKXtMBzJ7nTFFd4YT9aO8Ahn+wQ9RU7tbqtR3W1qKAml2wZwD6Nfvr/r6H3
Xw84nB9bI8SnIBYljuRxwag4xo0EVZ2DpabmF5p14XfOSbxATmh2UnJHPJkIJruXQ6z/TEYd1ERd
mLG9a8BngpuQibMBin+D21h+prWIONDtoUq0TkOScVQGoVElhDHbHkoIDUc6tAKhIwC7wAPtg2Uk
/RnendhPCiikuR9zHLcUFfWLGgGCsTD3ucD47PaWubZP8UZg0cCdLrXhyzOh4+Viz+GYYAJfpl9w
2YsfandcOPBNNWtPUWQVuDOLOG4Ptwd+UzpfZgTVUPShdOp0hljtlh53M4B6TuIXhYEHq111h0DF
1tvsRk/KnJyQZOk+VZrwjIAzbiIKHku9yF8MtOaQlLfkzgL6QqcMOdrbv01/FY//O6Hnx8HOpgyE
viOX/LocxD3b4kXTRz6g8v6xQ5dd7t3UVXaA9MUuWVwJY7TNX6gt5vj42VW7NxRqqyBtxuz7GLbi
1GtD/x45cpU2sUhVh2ZhXy0xjnKHh7jyQc+BKI5OCljEnFQK24hV43pmhH8M7Os+qbGNhzzyf17s
Jou7aCt+D+Q7p4KSlGcZY/O9yWPtKGtb/gCvYYfsEdv+GIMF9FINIlJkGdmzWUrg7Bjz+RWS33uD
I6jsmnapAvduoeI6ina+HoXfq7nW7oVShpDvzeE411K+g3Tf3vdWWz4ZkwUB2Ymk41XSTOnpagW4
gFJa77IGj71Ul+UdjObyhYZpva9BIn21iin5RsGi+hmrkw3+x1EewaGFZ7VfFPdFVOFsO6f20cwL
EvA5sB+G0dXxnzXFvsHcy3ODefBVqWt7qrfmaRCIeaZ9VT3MSW4mVN216IByVcgJ6qsUMl6a/Q6U
tv6oZksri3gngj2pW73wAFcLpCF5yOXBqpPyMxeVckYzTntQakv/PQ2NaPaqgaThYdSD5GTUw4Q0
vMT9DflO81slZIcSzTzNpxlrak+NcMqUXYPZXmgp74E/Je8n/JY8pLEV8P5KInYl/qvgJqr5sUxl
8MlVs24/VKb6uEDTVBTJwxH6qJT1i1va8MciqhDfB6Xsv1pTZe/NXCD22lTjLxUPHwRvulq5CzJd
36dO1t1rc4/JbFQaewTx9UNISfFPamfluc7yCqB+nnw0Sz3AqXJWMZ5MFEiTFa6Zj4vG/cdyNIen
QdTmk6HE2X+FkNq9RnYHeWzRilcSJ/uAU0r4jFEpQXpl4YCnFJ1N7y4sHMPLk0Wvr6gHQsoAW3Ct
TP0W53DlNCC6aniWM3Y4pRdzew/lg71s99m0S+pciJ0zN2rtKXGv/sCeM852bVyAVqDz4AWh7A80
q7OzFhSVN8D9OgdWiIgemhzD17pROtQycMNOBSbDqNvph3ZouruchmLuycqaLC8LsrY5dGFSHc1u
yo+2llmfOoH7rIId5l2aSeeuw3HyZ13o1r5XRopAeht2x8Ca1XdBb2O5BgBT90rHolMBPxzMo2xD
kvKZ4l2Nh6hIKbMP3bxrudb3tOzM+7Jwh8ecmPdHOTWzp+Ovg1m6Oz1GTNCJxhiOB2kZu8d51pXK
S8NQB25Q6QVMis5tjxhDpQ+NyHmG0GmfvjQNxgNpZaFJ01kYLoZOYT+JPMTyNZhik3RJybrhoMjO
/Zk3BUr4si2OJpcF26VL7/LKpCpfhsNTTE8LoVI+SHSm+t882G5HdNA7T27Utj/DImlSuDbBdLYN
mAIAOWyaUWk27gd9cskOJIrIaRA+KqA0DmyZ8Y+uyXpLWPfKU4QWCm8k0GK48OuGuRulWLthnOdj
yoKGYQtU4ERT+UvsdsZR9LX2JWn0Lcz2OtJdLnqhLSjRBYNvrTWWomTKYzOXsa9FqLTAqC617JBT
7/hHH7AlTjEZBc1/yOoABJd84q84RfTj2NZFlPiVYxt3YH31c1Yq8bnRja367DokopG7gMHxYkM6
gT7C8s//GqooAxjsIfkRhqnic2zQJg1rx/Qws4xOt1/K9fQtQ2H4AtadSYSMuqpo2BPovIHmsp/S
1QdGjSiR8ljHutD+UaWB5IePovdlAwjUdPqHlx+FMzgC19ac+I49aHcNolW7usfLVzNiHY5amjwS
Jy6iehSposLG054CwEZccG1iia/pWLiwvoEFXv6GekZqvmiCiImlhCpQucQb3VIOjWvUGxO7Ti+X
zyXqI9umePmWCTWgn1lQRYz8oY+yY0mpSGD+nrZnC+mzA4DmeiseWwrhf4c8y4ivhw91RpOJ1i8/
LlAkdboA1CUM7AyyWTQEzfsFriUfWmoCwwFbzvkFrF9Phm2mavVNFCLViWiaJAa1l/Rb+cQ6neEX
LVAywkRSXorIqwjRDkygzEARfYPgsCQKDOZn4cgWI29cwqt7pa7xh0A/3e12RWJakMPnKR33t7f4
lUWn2rA4NcETYylWv2KsaWrMtFZA2oYp0Q4P0iyc8ZyPUbwBXFn2z2oJ4B7rKrBeFwidutpfPCNg
hmILiG2A+lNVSYNKXnU/Tx/mHNPbSU/eUb9LPt7+wCtbDSgWUFeagAuCcDXqoBlUf+ow9S14fo8C
N+fTnM3OGSxdulOt3vT+H+M59OVRd6GQI1bXk1CbSrHcjpNsVPY7u5oRsuHN3Ym0+uzoUbqxsa9+
HqB8zhOJBtTn1b7uOqBXiL/6Olw5PzJ0CBzJ5FDkGsbkY5pV5r8SkJZ9S0WeVI0CCid4NaE9MS/0
lSL1R+LjbzH8lKXOYOx0WYdeZiSIh7SjdYIXGm7s1WsbiOIy7HzKYyRzq5GtMpztYCAZriRB8RRM
FnFL/EunxrkHHt+fx3jxvXLG+r/ba3ptYN6BhZFAbgsZ6XKSke7TePLazHeJcN5rFf2GmsbQfiqU
9nPTKPMhTClfVmTBG3fyOmpYJhvWjAu4DMo+NqyXI/NUOHNS0otkOj7JWAxeMOr9nZ5H7mmim+wB
DM42dvCVV4/lpWmw8DB4y1djWlqgEZOmFOJCUX7r8WSn6AsHatzYutdmdenU4YNDtZPTefltY8zf
ChtmNcBv4kC8LO9LCV9uwGjCc7NyOtTthFeUTMqNL7w6sgOaRbw6HaxlEMjNazlnoFoIuptDMNrz
+0k35nuryJp7UGYUplPOEey2bEOA4dp6IseHBANSSJAzVwUJ6nayUJAf9atu/GoPMwD1eopPibCD
k4za9L6Bmr3x2F5ZTw4q9TIEEJjvtSQ6YDMtaLOlL2MM6MsNUaz/ok2f/uNFu4SA3HpUgKDwUINc
LadeodeFNzYB7pxjXjzQn3/OVG4mbCK1T5XmphvXwfrqWwaEEchfeESBh69OJbDCMqCKC53a5CbQ
gsr86ILYoyDndicA9Fv79fp4ixQJLW7Kx6ubfeIKtog7ebDxpEzwBMCE69gLuDA8bTYSLwFe8hs7
db1flm9ciKUAd1BJxfJ1dUa0qqlHHNN9Cx+YQ2pon/U2bR8mE85h2sXWO6vdfMGucY5Ql0CVd+HQ
EisZl4NWE7e4KoPCt+ny+GY2KAbRaEdrHynTX04c00mO4hlfWfAX5jcRtGbtlVnHZbwbu3azCrpM
7N+BA5NA7rIcGMPg4l/bNQFK6QlhisQXVR3iP1FPxd6I0nrcRUYntyBvV5YZdu3i18k+XiwELr9e
YruotQE1Q6S25kdVn/DAS7rgZBlNckio8/y8/bhcHQ9olko1jgh1HfoLBct4uAe84ETL9K5GdHDx
kz+AmXE9LIecjWNzxdkJJyNyFIrZ0LN5VC4/EIEiq3UxaPEpbVXfETCi94/fH084LqjGt7gOy2wf
NX3aIXc29n9SClw/YpEkH/WZnqWnyLB819Vc0BubfX0tL+u85JBIni2st/UBs+yZVB7ups//ZDqF
9KZOJHbZLrRl4hXV6HyIYlc5hPlQ/7m9BsuTtt5h+FjDsyM+JXxZ7fjI7Qt+D/2MoLGrlzrMfiIo
1e4hrood3eX8RUZZ4qlisA9JPcvz7dGvfbeDx9aihUbJeK2W2vS1AZthin2oj780aUP/QXYp2kkz
mh9KWEM7FPrCQz5UW6XgK9cLzYXFuFvlDeZ5uNwKuR3Bq11yEGtwuEIVE78AIy7O0pIWzdFS7hw0
Szbe/SvHeQlmFkaPgGv3ev38lcA3RtFJI2OZ2xmUEHDhSf9cN+1o7kORbdrbr18/NhXMVYfLjEzz
rY4UQKRqckAS+FIhB9uNaiXQVQmazbL6lbmk8rEQc+nbUuBZPUcKNIymlm7sDwMYEnRvm32nFOMd
EJ7cn/N0Okh73ghMrzVeCNW4FqkZgERaN6UwyoGnrtLMb1rT/dgRRHW7UekcdQe0vHyQARQuGgl2
D/Cuzyh/5wl0IexxNKcGWCewv0Q0sfSqaHa+RMasqXe39/aV223pZFOnWZQ/CN4vd1iL1E5ZdBMI
TDtm+qGxh72XjhW+GUpR649Uw5X/x0NNoIOuC/RKBNTW6GgxwYUXFp26EkDTIeldFBPRwLgP0Ejw
Gsf+fPsTr+xnOFwsPQnY0rteXR4d5pxlQrfCJ3cw7orGER58c/MUq3q/dXdfmU6IowQfpJc8UOu7
G9ZF6iY6SqypkmvnHsTJ06hOKIe2PfCs3iAjwjD+oYvC5NC5Og0EqBunRRd5RxMlh19a/GnHDBvm
ru53LZaj/zwX9iKNi8gLhSx0oC6XexFWMSv6o76b6/b7rnXHI3xKLEnJbzZuzSsHm+IfdSpeMTAD
a8auauRTNAo19bNAlp/dWorSg0rWb5lFvm3lIexAyst+Ys5ppq1KR4OmxnQm9dyfirw7iRmNekXo
BzpkyAuLuV/U/bB/az5MOSVtksFsfBiCrASKlNtTjyAuhq2u2xYbc73eC9hCUKiDw4vG8pKZrvad
E1TQ2ZQh99vcxmmvq7uj3nTwQYoperRKN/30b2v7Oh5yA2iOMB/oQ16urc3N2VLCBuZpOFTTQ20M
Xc+ihxDvFthcs5H6rt/kZTjeQpIWhPGoNqw+j1YWSqAapD/FhU05mgVo50KO6E66H+CDiQNgw9Cb
CrqC6Ki3G6Ov3+TX0V8z4KXKQSZ8+bGqNdtzbXe5j1dYaZ3dokMcf+Que3Z0s3tu9Tn4iqWiqdDe
0Ozn2zP9Sqz6Ox5BXA64NXE/q4sK6xrqwBMD8gyAsV/RXyaxwCPerjFSHOLwBYtpMGkKzEyjS6AW
I1KByI3bP/Z2mn513BLxjts/5zXkffNzEHajTkid4S0dHxcd1I8sKGcoNsVeB/wUninsyexgBSVK
UvoUOe0RtlOA/1IN9MOjYTU9Cro07pNTxOGvsZv790ZQA4utDHN8SajXBse8GWDIBER590npOK1n
R/G3psYbYB+VulHt3NHOnGNcOYOEvNrCXZhK80OUaRXq0apo0FIK0h7YWQxhfJcY6HwAjXLDH4pb
K6pHxls/9gqyyg+uEcV3bYbxL8Aqs4+/FUVGoDOUeXTG3EV9sgRKyZ4WGo51DFxNeZ4MYvNj3uuI
k4RTEDRHUx81vw+H8j+JLeLIJer2sLQJ69+1Ka7BXpCG0SkITQ3N2tlO87M+5doXZTKi97joze0e
FVDCuaFP5uPtNXoTCbxuGbwfUKmAEgT88nLDQn6gL+I4cBFJRu+aztEfzRIlVqkWw66CY7WL1cHa
my0Sz12OqazTxy7yM1EKSNZBbbcw6XhvcfPWl/Tyq9jGFCdBzKjIB13+qnpGSaxtkMcvIlrMAIid
Vzvt2d1qQF1JWjkyC8WDd4dnf10I7RuFnF0HhD7nZo8gjYiPjVrZn1uRxXvWqT02olJJI+LGm5uk
/QbiULyjSe1s4ITW4cDyybTc4KmTxEAGW90cIySOslO4JpWiN+9kKFEsQhoSf3Jz2mgbvb2kNJUu
GMuqo4JDi+9ydodhDBFyqAt/ouh8VORsQHGR+d6djObgtnV/BiYOrS62N6K6a9/IxQw3Arw9nZzV
Mx8Y/ZyYXM++E9f6PdKS4z6B9nd0nH5LNfHtK8cOejUVh/FGdrYaSrSa3pGisoPqVP9NDj6/ABLI
UOmZhp+NXW4mDK8NxPVtR0kSAohD7AjR9nJWe/Tb6rIycjSnTAEyUOT2vMuq1oGEaQbt/BBOckr2
pS77b0QEUYx/ihY85opocnQU5GR6UljFH2wci8ep76wah3pRyj2yTNBMGzB5OzAN4kgrTpT7NNGt
pypsxPcMUqm50wGl/rHoIX/Q7cTZgD5em03SPZAfBFzo/i/n9a/cqzRwqk9rnjUSAMtzpckFh5jY
OZEOGvRGW20VsN++4sBIOZBIJwBjoqJyOWAP1h2NR17xpq7BNQ1RjfpFpt/BfcsPpaN8D4Y6P/UQ
8A6416gbn3vt+qGFixwcrXTBW3k5ehDE3YByGJunyszvrYr8Hk6FKUqPt2/ft+MQJaCLRNwLF5wC
wuU49L4jCAFgVylJDuTQWocYqRBwbjcul7cnnoGsJfbn2HMqVgPFjluIvlRSGOdd402UZ9DrKNsj
sti6545A7gKHQAVxV+10+xPfLiQjE4dBdFEX7esV06jrOndCrRW8UKHobHmXYLeyJxVLhxCdMbtK
vBF46jFJDAe5cLEZhi875fJYQnhnz9INWURU1/SCOJ3Q2zd66nJ5br23+zw4SoVt05sTYGwk/Q5K
NnBS27GaviMkU+0ioB2727NwbaFN4MkUZfHc5Ha/XGghmwIA2cI074YqPFh1XInD1EVQZv59IM4n
pE0KNEsj5nIg8mmDLqmW+FEd1DkyPPrwXqgt0KPb46yrFjSYluwBYC1/dbU10BsFzboy0hI0RdNJ
Zd8QbH/QNL7Nlyo6a0BVNBVCgAOP6PbA12YSZORyORjgzN9kL3nkOLKiqBuHvTQ8maFGvesRmtro
Ol/bt4u/yYLctbgJVhFII3lBlAi4yDTY9rTrNWueH/HeEuE5t8Pg3uzahDQZNSPUUOb46GjTuPFM
X4lN+EIcBFU0G8hl1t/qSt5RfCkiH7R+fkB2bxf3ZgNQO6EeUTfWLsk7xYsFsjXCDRCO7qjUDFH/
+faUv8lkl8WmyIkxExMB9XhZk79u/6CEv60Q9/ldn34H4UyXJlOnPQGN9WgjMHBQ0mnygEBl+wLy
nJdxDYBVRJtPU8tnDV6m1zoq/shQGzeul6tzROiEZOfSRcIx4fK32d1UKmU1IMSLYOdD7z4S28DN
KOIMWaU5O3QV0sLK3nbl1/rQxv0WHftNWfx1ckhswd+4KhW8VXpb076qtbFK/alUbUAQVvUAQ0uQ
ERTfjB7lo2Ey7FOimi9aS0c0nWY0lNE+2Y8ixA3BGZyX28t1JRBB7giCP8kv3Q/o25dTkqWJOaeG
nqJJhl5BqYlknyjzB3WKf4Rqe58a2bDr6vGRkPZhQvHmAHznbCrTfaxqf7BGvWtsG+MdgfaULJvz
rMGvbhVcz5IeTpSbpoe6IqhRKuHu44p9l5p489z+iLcBB1sO+hkBOfkYKcDlNzjSmWoI38AhFH36
ZEgh0fh2M4R0C+udkVOz+ffx6KtyN1PPQoF8Nd7QgGvWKropBf3lYxY41iGJteDQxL1+lp3Vbe3b
a88SxSfgMyTHFB1XZQpFKB2eQc4Ch0iFTwE1uKsiN34YKtl7Ou6VNrJoCKm50WC8c8Hh7l17UDZm
+W08jiIVIcHCc+fRWFc8K30Iw1ql9lyFpXT2WW7o2bGvoQdB+VTGLQjI6tFwQIiB9yfLIa9b8o7V
JLdhKkeMdJQzIu5Ac8M+uS/hBn0w5qo8ImaSvogMdbjbK7suivxvVDLbpeRHA3bt+xoSomZFWytn
behQOlM0o/wYaJH2lDSZ/JaqY/LLKFNH21kNeujEJbEzeTA1I2unarMTHRvC23Fj5lfPy+uPskls
+Q9CA0B9L/e3pgInHeIY0As00r1bwidA061+qEvL3rd1LI6FruYHiOv1Pgxae2P41cK/Dm9xoTM2
ooU4rV0Onwkez9hSgzOWbtkXy+rhalF7fumA024MtQo9//el1MIEUY9FsLv6UlskAMVigYnTlOYf
2xFkMJMb5J7AvuvzbButn5h2dIBlsVUKvLbfEB6mAcwmX5rvq680UK9pUkU5F2Fu7BMUZw+Dm3f/
dS2pfmNV9SlNq3Drtbz2wQ5wH1JAfK7fuFZh66fJrp7DuwThQv2gIT9YeBOxKXCYZDLuMyyEgEi2
U1uclXaYB7DjOlrXcPKGb1GQxQ6KQbkb75i2oqQ6v0Ci60qQGqCpxL8alp2T7CYaM9G322dldeu+
rhV4Pjzx6OtxUlcTFsyycwYTw60I+oDfTLl5tJQkPPVOEj9DNP3XWxA0H38Q4sC1oUb+BikL8lft
wITAORDqs5r02Av2uvMZ5MLw6CZPk3nvYnvUBO070W2FsNcseSjRUmVa2ok0b5dD8ldYkwyymaHD
KufRCERxQGGiq6j2tOYXwk4qw2OvoVonDCX86Wax7Z7p72vzZ3oHvJkYh8vnprb3ll10zl3jZH2/
L8MY7reGp4Q8DbBvHT/CpguSaTFj1TN2aT8fDHw1R9ps5vAnGyDeHTKRiB+FPloO7p49Hfzba7o+
BMsU0/JGXAgdFZqnq0s3scrcqUt+PSJ50bzT8aoSj/iPjDClyxBBXJypnS9C6Ip+uj3yOjZ7XV3q
IbR0wK7T5FrdMi7I7joiwj73bT6hstbY2X9DUcf0NiYn/twZnQKVg0novcodxh+ZntfUa4d++lkr
wDpv/5z15l4mghARXDaJC3zz1a+JMrerZpSZzw5c5nRXVeN415Wpexpw1Nh1VmpvyC2vL9nXAZc2
BJVM9OTX4XtLVAitJXLPU5e5H8JZq3/HzTzD0xmmjYN7bSgC8wWKgHigWDfk51hpqqSWwbmi+5fu
omwWzQF1fuO3rcTB1pV+dTQUpBcoHMnsujgjw2Bup7wPznYVzg+OnczvezTQjiDRt1jN13Yv55N2
LMgO4a4xRYgzZLNUhuA8j2D1W2GWSN4AaSqmqkHft8UQpGu30HbXvg81OCIVZgsX2tU1mCFkFrX9
HJwHLLag8xPCoVwfue0z2hndr9vbcjXYQoGg+E5VjciER2qtgqIqiKlh1Q7QuER8tkxr8TRHQXma
yII3qkCryXwdaqmJchL5Orbk5YU3jTQsMiRZASbBtkeabgK+nUlPURfNzK5E6CMKt6SoX4PIvwsw
ywfC8aAwSIKEd55+OWredb2a5y64oTAkqiXoNWqvK2skcI2qnz51fWN/QVIDMe6CspsO0aejzZ/I
MEk9Q4S/Hej7T6aUKRw9oS6lUH0cfo2V4RY7YZHA7EpFye9NVO2fQoSs8n2o6CgdxZKKqViE5WEr
Rf2THSVDixyv0lePAj3acRfXBhIvyA0vnKUudj6UjRM/EsaW6aF3Qu0EBatZ6ExSeYlHEAGHSM15
kLCjCUFDBEXTn0ysdIrdnMM5O3QR4ITdlFgMnIxpKfE8daSxazHU/k5JN3km96rf395Aq3ttWVVg
BBDTl34J5colHvnrGQtz9GTspAn9eBhVn3Lz7Od92hzKsrCPmYKe/u3xVqHrMh5Fy+VkCBI0cpfL
8chXBiOyApyRRpTcg9KMTm7LO9aNgXvO2iDxptTu7w2q+4e0cqKX28O/kQ1axke+hueMwNUC4Xc5
PlFtCFQGCU+1GmXlxfkIx2FE96Hc9bE6f1CGCLEGbGPlootdTtG+khyru2jOA3OjSrSK9V7n4m/I
yOpEdaFVVKkGriIxRH1uqiB/12mp5VkSAYm+UKNDg8/L1xpzosPtabhybSwJG+1O0lUITatV6Jux
IWEqIz/qm97HdhzxSGs2+1OVjN3GVy4hwuoE069ZoCoc36WOeznjdZaMQQWejKa2lT5brVZ+r8Ih
3Hgu34yySIUt7J4FBIKu3rLv/trHnMU0igekkgP4mE8lHYBm10ajtQUXfFOxIboFjUAZfIHeQAdb
RUSVjCDh53PoV8hlWGwaLXrQwW/We3ZcF8N0z6ZHJ3aG4oRG//wSYSPwoBlF9kWt8xl7Kr0fBvKz
lg7EPy4qVSRAdawn4jv4l6ymgM7q5CC/QrHcGdWPXOP6kV0cf25CZUv46lXe92JRX8cCyQ7L32Ia
VtdyZI+jyAIK80gca78TWlS+liR41w7oxmATidfNLutcWPZWrgCPlnZn3QcImv3Q0bj/kRvd7Ft9
l0aeiQHYc0WYHHou4XRBUUiPIgLjfvyV9XP/ccg6p6TNoHa/HSOlAK8hifolhzCKYmozYMFpGzV6
MorWWb7WVLJYXMai6l8vLmqM1HfAodDpRqBkNbtO00dDNXWpb0x52CDxjvf6biK1Sb08QDd6Z+FY
Pe6pezQvLkTmnzPmVh9ur/C6GkEsw49YeFO8iiYly9W5jXHqnCl8AUqOJb7vefs7iszyBdTGuxbD
712OfeBOB4eGAjzQgUTXvwxNCSE3LrdYnusrZKlcLvEN3W97+W+rc4CYTxe0JWItZOaLxq5wQulN
2ZB9sTNw9xt1gLejodFKGmIilAkj/43SWj8RAOt5cDeqkrZHyjUCzRtKTrevQ2Wr4XJtNKRTaDIv
18mbhlff1G2AyClmTrpEhqk2u8y6i+c6Q0ahpsS28ShdEW+ktUoVGgakQzVtHVqhj570jhYqd2o+
qi+aRGkAhGJ35gIb/4uKiZRP/T/Ozms5Tqxdw1dEFXnBKdCtbmXLkiX7hLI9FmmRM1e/H/SfuJFK
Xd4z5fFM2Z4FrPSFN7RtX+4SOHq/Jl0tL9tliq+TtASM0rgyvM/QyrEI3e34vxkSE9tBCQtQPEDj
UeCd8rRCo08ZIHlXS/cQhxxQngaPoQr0BZzov08Xnh1gQtapopS8OR7cclRiOXYokke0tMPatW9T
N8oCkyz2zFDbgILI/g0CuQJtudi3Xnqy7mpj7gysxzSuNHqCMsdNJ6t1+15pXf2WHncb+605w2In
VovldWFBMTpzOrzbmTwGFwNvS5i6trQ2OxMf8ah0Zis8ClQubl0CqPRljipcXNN4wFpwSA+WPZn7
bpTp16mcml2q5d1+GFwtOHNIrMXfv89mHmWFA9PgfkuetxV8MbYihRLpHKc6sjEGaOgEeW6pSIwr
enTvUHfSkTujTmhZe7cl+LlwBzyxi7HLsMdbEnBWiNNW140SyvRMW8pcr/vN01E0JBBYZwuN3825
EbYOqsqISFxOtemOe2RGIcrLMfqqT13u7upKtpQv6flezHlo/DcTJhJDCx3DuLaU0Wub6Mv3Xg0n
ib6KM/yohqoeD4halelhbq3lSz4tGBLMoxMOuzonTXdklXyb25gysVHp4ehNLhGPj2RBGAYVyLNf
HSnTXcXFHCHJZBUDMhdjlO5B8syvKo20FXSloh3TNRpGbh3wVtAWTeZ+iaVQHNz7ivRn2afL46DA
v/TtEtu/MwvsgyMJ5yV4xA5HElSu9df/im8Wp2hSo1Ocoz421Q3XQJYjsNAP1+5Ut+dKn++CHJYQ
9WUwdysdZaWGn47WgyO1Cxx/joqmx84+pvChPcXm4xJZzQ93NKbY1/rCwLJj6ZHbFOyoMXAlKdJO
QzQZibw+eu70ierV54t73Ubb1UPIwVPBF+cS3qQr5AczMoARCvzlGF4g4HKP0q7cF/k4+qk2nrt2
zg23ufRdFE30ucFPcFTUEv3AOsewVcn/G/tkuLGn+B9rI2uZArFkg5/WcozYSidkOWgUWtL0wUGY
7tshJzkcZ7uiGZen586JdadtvyUaA8RwVNcFCNLTSUYWZE5QuoEPb+urpUfSepNWmVeuk1u+VuiW
b6TFY9vk/SHJsoxsGR1jZwZzK7v1P41wFSuxzn2DbVa0fgM4xat+MqcUtbbTx7KGEuS1W2JqWIJv
gYlpiHmf18jyYXNezN/VKBqfErPRf5utYY3/GES/jY6M8podgrveFjyHQtRl0WCpaM8jqipa+g1P
h/4ZvtT0+PlSfpeKrkPx3QmhHNNc1X9PX1RDUBApV1p3JRz7m5Rz2u+iuCZMphzna46CyCAbKYjt
VN3FiSEu8UyJzpwr7xbBmvSDOgMwBdvN2ZpeIdY7wXCOcQVwuw7RUlpdN2i5NvHu87ddZ+1ksTGO
zblFR2O9Ibfs16ZXnVRCXjxKPcsKz4CfiU+hgzhlUZdfxrTtLthq9sPno77bv+uonP3YgZMRIUt6
+on1STGTBSjuUW2n/rKXGibLumLvZSsSf9KLczLc78dDUAPtwnVC15x3czyVnW7GSqk0qJ2LbE/M
Z+wihKwOqGTnPuau5yT5PxgPaMfKpAJpQs9lE2eJUS80US7dMc9F81KUWqdiWWbOZJmJ4RtF0p8p
F727hgwWCccu9UYSSG7x0w86DQuXbimaY6WXAAEAR5mF1y7OciEbgswzi/P9aMRU66WHNj+Zy5tx
5l+XniGihpKd1R1L+JGPKbJkT2NnKUdsOecz6/PdqbNernQ42JLMG2WgzYtVNX7QhdUfawVo92Uc
J5Z7yJdU/EiHGMZ056jTlxR4+E+aMudgbu+nkfxpJXvgc7qqo22mUR31gSJP3B3lHH9PdERhi3K0
gozT+IGqynImBvt4uFW/AWgEnZ311//6rF0e6tB5QqQLzTrCK3MowpgMIzbc6kIZrG66lBaUxOPn
e/H9SUOh0VhVHDgDxLuu8dC4VQ9rFx1jgqvet3RUHPAyK9rqX2MEA9QKFA6aoitjZKsTiUVa6qRM
3bFS0BP1eiS0bgniwCoPY76jq63/+/cEoAiEiIOUI26rvW/0mTu1fVcf1croY2+aDO1GjrCfDNmg
2mVTJf78U77HVK3kIwq3VPEx/niHqdKNrGmzZKqPYx03BztWwLYUxs8hQY8sN5TXro2e6ag3SCMO
806ZCvqK04BnGXokBdAQWfoFIdpR5o5+Nnj8YNeuKjsUd4EHoCC5OXSxyKwzPYMdNEnsqKo80u+6
bkR00UrjIFqMwc/1UUXebMmv48kVXpbjAZhEmuVD+P6PMyV9sgcXy5dCi85s8w+WPtRFdhtKomzz
7dJH0MaQaRHJI45C6cGp85oqvSFSYmlV31kyPeeT9cGqf7t96OXrK4pk/Vh/7TUYmIqJ2l52tBAn
+wM+KN53ixH9+nxBvAFhT69XQhY4WUDHicKoyJwOk2RgFapMl0ckr6tbsEFx7c1GWMA9lRI2Zh2X
i3kIp7g3rnEwjEZfQR859crKtrIL3WydX5OGC6QREWAluX1Xt02yYIFoQDdTqrhHIKlqhNwlS5mF
O6EBeTlU7f9nK0FeoNO65jm0PjfvQSkG/7e4So+FWVY+OfsTBDA3IIICVTOcjUreFQ8QDIfFD4yK
fwDz3+Q5MBzcUegTRr7lmi4PqodKuobQn1kc8jzJb/JZi3xhKtEPWeZn1uJ79sw6OmfU2uNlcWyL
qFY8gCpGGfWIA+TYByGkisRv3XFRHsZa5uFtt1ROFDSzmIsHQRXduW8tTY5w/opORYhPzb5a3Lqq
TzyDw5vtzNVw5sLfPuRbG547AigKQGzu4M3dVFgjCTlzcNARJKDH58xI7o9D635T28EAek3P8AXp
AuyGmnRSBUzgNr9z46nKfVk2qdj3aQ91orCMGuNqgSfVmeN3W3v53yOu6AQ8fGjsbM3JGiOUSq9h
s1WnNWiXJVK/zyklGFUD+BbJpDx2UZ7gEYpiaNJw32iTHd+1Ra4du4FT8fO9uE2e//c4IA9ZxCtD
ctuyBIsxx2E0u4dxROm/EV14sWBj7cdpooKg0MMjUoeTr2ZGgeIMRsODUmp+2c2v7ayVQYih6ZkW
zLpr/jod3p5oRS7QAedu5Hw4PR2MuOwbtavdwyQRTL1KwowKY1GqtdgN7RKO+8+/wIfDwUey2T/8
2JYzy8GewnIc3ENpLgKqItLINrXioxrX1v/nYyPSwZsBD1zb4JtXA8ykZksfHhKUQge/NBBf9UfR
h3eRKCLho0o1PVtJbdS7CEPzR7WGqBd0pWkMXjhokbqDUYSlZGIh0H7mO2wzvP99dwpdRJYoARBg
nj6c24gccXkam/SsVPRD1WqIAgCFI9bfOGF6s0yslw4HzQetiYna6a4vCx0TkWtnvtMHUwJOkJya
yNZakb2nTwIbhbsOe6UDFKBfQGHH68XSpz0K8+6ZA+PDkSjTr2IawIa2DOlMd2A0Zqk4IOjk+mNV
zAhIc3aG1XQOnLS5zNfPe/JS66P8dbd2qQkox47EwehpOoW1xKl5wEdKdHjLaouqn5nPj8YDcQkb
e22dMqGn44nczGxqh/YhyivnEuuX1mvH1HxWOwXL2iquz0zaRycJ2TJ1ONhuq+nKWkv96wXxOAnR
WYvsQ6d1CN/wWw2UhoSapvsh0lD/ttBjHCNV3HfYrQxX2uyGVuAgWCY8fTKgcMAoUX7NoZV++3yL
b9L5t08P4XNF+bHH3yGs3WSYqsVGOzg3rOhpwla28QanXm4K7K5u4M5bez2JkfD5fNiPZgABD5Qn
qBFRtNgcZOAilVroPcOmlnW7EP57etIMd0kIHWi0oJp+Pt4Hi5kjhYqiuR4tRCanE6C2SSJG2TiH
1By0Oww2bCDlxfxFFKo4c4ttQpH1i2LfCgALFgCCPNu5jpJo0c3RYTEvOi4zBerBndeEWfNolRkq
99Arrdc2tiPp2Q4NRy+Loyn5t+rX/x6CiAS2EbxHfjp9X72etMiKUueg4omLFoyIlFfLbBqBRNCA
BvznX3cTG7+NhpI/qQIsIMC9m9FkKtK5NxTngDpm86QXTnzdOtZyBrf00SnMznhzLlylC9x1Lf+1
ixRpOoMjNQeWQp7+mvWRYRosQerSznwxuLjtNcIKaoLgQ+yKbidRBT2XsX34rqSGpMD0kOHRnT4E
IAhnnC1W0oB4bHG0Ozv706wwEzTZLS2C4jEP8Q7vpjy5p2PlmBcUIBEUY7nt+9iOn6ZxzF+NsDZf
mk5Pi39f6Gt7YW0coTtL+er08dzQbHDIAd7YF7EE59yZQT2r1ZcFkuS/zTo9bOpUWFEi/LlKqG0l
29KxL/NiHpRjX7jKtdUYzb0ZVcOPf1pb6yjkXdSNVpghQn+bs7rJhRLNcnKPdjUbZWB2uE1dTGHs
vn4+zham+r+BEGJc27ZrhrceWX+tLvxFRTs2rXscqGHue936XfdR9Y3OtHvdTto96UV5qQ/9cocB
/C/aKQspGVH954+xOY/fnoIljg4e9bkVmnL6FJhrOxFgcPdoSbd7qJqp9bOy+qU5Ix2ZJRkulVyx
zkzk5sR6a1ZQQgKYBwmV5GlzO2Uq7q2uU4bHPKny/VJncqdP9Mdo7uV+q2pRIPpuPipDXVJ6AdT8
+StvMxPemcCKThD+a6v+wBaBIK2GnrKaukdYmmV8s4gS+kfeSJkHc0oTFDiZUn9VyF8MhCyQKfcj
/C/NY142A1bkSVR8jZyp3YlGKa7UsI3MMx9oc3usD7ii65AHsLBGARB6Oil922RZCcDsiKxtumOd
oJae684NuYH++PnH2M4FQ61xAvfqm+nLNgweRSqcJlHso5vCxDU7zmpcE6PJ03rD2s8AzANt0IwA
43Lt1g3Dc1Hfej78lWHQtOJ2RMCOlgY9DXBIp6860Eh0zMgIcTXucNXIWhK1wGjqc/Wbj8bRaf+t
hwjU6i0oPExi8AvLFB5Q7gC1kCFu7i/gC84FGh+0qel/woFdC2wIjG/TXjSoQR3ZbXGZutgje6NR
VapnhYl+NVnR6Pgzt+edgfElMBT0ab7PVtQ/g7lJnzpBCwuyxZQ8RxkNU1QLlcnwhhIbCb9QlIQU
uR+WyAvHznmYw2x6gGqj36dYNktPy50JfwocSoFwWFbrjXrnN6tASbe0X7RypsK/Gux95/Bbsl1N
WfXWhNZ2OVXYRwRRFuVX6WTRXbEU/gqiUthXSVfho2FNlFd8KIbd9YBnzeHzFbi9ZjkOVI4/QHik
OkA/tu2saHA7rcc0+nJxmkbxStH2VzRLw3SfK3iEefh4Z4XftNLBnGCgNOdBT+1oIXeVdgasv914
PArYKLCNUF/JepzNaRgXWo5Jj04ZH/+u+0a25T5V9Gh1PrG+fv7ab1zlk5W/vjY2S6sMF/H3VoFt
AKnaF5q+Cp3iwLw81Y7RXa1G3Du8ZUs0v4vfvS5QzywR2i8MNQoS3OYIVtXs2Vy+lrhFSt+1YPPo
C34oNqDjAn8hxU3PIbY+8BgFgYlQCWyVlcOwdWCZS4qf/WyifVuY4tbF5A191GynmzL/YTrleKFN
K5liCImIpDQO3TBjKariSaZAq/CdjFMsbztxy2vkvtakZw1s1onZfkxUhsiYoQujtL+5TEdObSuq
0fwZw/DBaOns143EviQe5a85govl5DJ50PLhNdQz5aU2EQZySmnflATGZ07vNwXEdw9jkjS/cWDw
oz890yzZWVVThfKyxy1IBrXIjcTTzGqOPXVMja9mW2pA3sxwfrLrbMJapoWm5aP17oYPsm/HR2Ve
xPWUdENyLDK7cY6g0KPXBEt7vN9km/1Hmglhq8EKBNfJ0DAm31XCnFgvGRfsIiL5X4yUzDfQ4elt
1srmN5BTKwMdzgnvhcmCBd0k4nPV5E2W9baTV3DhqolJvLxFf+Q93uZ4JeaXUo/6I8WNxa85BakY
ifYI0047Exxvg5f15CB1oiEBlZVrbDPrHZTJtos5OWBOyK+qaItVnT/b9QusjTCZfuhzes6kaXth
vo2pU9BEcxqo2vYicUKnmQYcEC/DdEmuXYSuLlNwjh4xae/JTJ8DsD3WFfG28aVHCvHM4vrgExMY
gAimQELT0dykPi7EZBeKF3bN7Tw8NkMEEsmd7H02RZTsHdwNPz+m3t2bXJlUJGltUpSEZr4ZT2l7
xcE3FHmZORu/g2Uv1GDmmjjnB/fBOARkq4Yv6HZK6puwWw40WNpiKS6XCgmknTo4q2hXl0FL/vyF
3h/xFjuSb4gFxUrM3SR1VWbXEzlGcWlULsFNY03VRaWUDR5gVITOYWXerxbQEYjyrD+AGG4VpeZo
FUo2VFSfZ1RfdqHVWlcLzf5Ho8stvOiWdjG+yNEAe5x1Wvi9pa+pn1ky66c7PY5WZ0aWLEgdlK22
tQgwa4mKLWx+iU1M542FaC/Ae08BEBzp1YM57dRl9ZcZhmr3+bf+4Gq3cKqHDIu01GoasWmT2HmR
IRvExx7EgtNaNaFJDP7ay4rOuJ8GBPn75cVty9iPq7jZI0P6j/kpR9LaHacmwaWwZqibJ4gxM+y4
gNPLJreNKyeuCl9x7O5XAxb7zMr6aK5peNA/5mgAdbzZKlrR9BlgZqwwjQKDXOQwix3c9tdoqMRv
ZbBDr5CW9EPWyaHA3fbfpxlsJKwMffVmeVc/TWasOLOGkyEdkKz1gaxM1/ailMm+0dr6VYvD9B4C
PHi3rhD98+cz/cEaA08Ay/EN9McdcHrlSVUbcm697DKXCENfFHZo35X9kv7pdKc2PbHI9kunYhIW
aHICr/T56O8PRWqXdNBRUCVhZ3+fju60OUTlTs0uY4zVUN4wRnjMDspNf4Yk6R+cdGjPKON/cIpQ
GwBRibYpeay7mes4K8wiT1AF1qJI/dHFlos0tQmV3ErD5R8ZKixhxoIZSLti7YpvjkYnLwtQf6wr
9FA6Z4+GWhhdrwCXc1YK769Tlt5aYoGWTP65ncSwRiSz7HDCAzjm7KwGjQ2ZtgZ1ABTT8ZNDio8O
75m5+2hQbEeR915r1ZA7T+eOhHtMswIBcx2eYIC8M3QOpTZuQ2DHezziiH0n418TbDjQdH0QZqA2
TlV422mLxwjFpbLGNELJDAyZpKCKZ/f34+gqZ97vfYd95f5y9K3y7ABi3U0yr8xhLox2RG3LTCA8
Yp4VPtmhGOogrx0lvcE9sLsu5CL2i1TkT0qb2F46o9v8wfhqjH3QGosSKKCEX5fcCB9NKYnkwAe0
X3vs0x/TPkfDyo5ipd2PSwV7cWit7Nwl8sFRDiKGeg27nBScNs3pPInZNmW8rsJ1N/y2aXc8621o
vOaN0l0i5SxDX41EWB1yGAiYoLNRm10r7PT353udoJ6RTu8zYDoQD+EH8EigyU6fZAg1vR9Vhb0H
nQtbtC4KimKCs5QbJZSaHn1hqy4DDe/aHdZ++CPGiO8beaz6ag6MwU6nHyG56AVGRgNtaMABckHl
qItXSZQ6L32VP++17TAC5xrllW01Gb4bpeLDIbFvE/TzLvTGcbw+5JzpSmfauUmR/amUuQfnMISX
DmTlQ1+HY6DXSOLHRR3ewGoaUHeJiiCutXY/qFlCmVYZ71eteM+a9e6ylmHMv5XxY4mU1ZUMB/XQ
TFbimXPh/DGwf/JjTp0dshczhuFmtsNtQR5SqsaHRUQvbWWrXmio1Q45sOliCV0XV7vY+ZLpABgz
x5huQdUILP7c9koz6+my0q30KobKWewW0eR75KdiH7c8Yze57k9VVu099sNGkISOvGoVgB/SHh0P
QZ8ak8wUg3bZkxGiXOcrcV0HVqubf/TYUvfoQ1VeNetk7jLr9qmc1f1sacUDtpIsjyzB3JIOwZXh
9r0PF8w8tl0zPWoJ0IBJm8eDHrehN1WWse/m8Zca47JlwauEnzIwQ7A17nu3EHi1c7+nnm336OtK
eE6ql+RL4os26r0Ge0hQarhuT2hCXZUxH6+JM/coesgWc9VbN6pKfYWmV9z/nkdZ3zb4MEJ7CrGE
1NTIb5R2qHwjMmcqE70mvtaQTnE8VdXj5A7fFLCgvpVM1V2ptTHCq928s+ywPvSVMx+qkWwMSdP2
uqQh5FHdj/Zhlom7LO20ozpY4UXZjNZuGSEXFBmVjTKLGljCdOtKui2BPrvDnVtZOZqo9mMjxjwo
cyU7tArYUNzC+682aq2vwG7tH2QcKCalpWE8Z72mf0Wi/35sEzJKRA2uVJklKNPOVKFmqj9J98tp
3fCyR5nbizPdQocCdGJlOax8QroZVJ8zU8rX1aCIdSgUSaseZ0Bgx65QKz8q2OPQMm1/mPqStBZL
UrurxZU1GSk4ibk0j02s1/uoN5Jd1M7GhTkhOJnYKMtzCU032ThWOx0dnBf0W7TAmh1tB/22/j43
jXsN/iNMvczVfmp5hes5WBX9W1zY8zFFwgYAcN6RgHXRdRZCwOVrWE+iFiE4aNXZFVNs/HQJxjzR
VPMB4ptynSwGLuwYlNy6zaQeR6sXF2VSihuVRX0fd85y10uRX7PG1btlnuwvoZzqWy3q6iBMNPMx
NrokQHi+PFY0bK/6ShvRHtPRyW8XcvAS7OXQpt+zEhHOiWb6bqHE/adQ3LuSGtBtQSZyhf717z6z
x8vFqNsrWfNbHaNuPKVxEAU2EQdFyLkF/ufOnPh2ixy8NoqbYlKS57IR9o1D33ovBkPbRxyNX6J0
qG+pTWH0nnMKTvPyDD1L+Ym/pY68SMm5FOf5V4QnBOvajv3FMqorCBDmIdWVBjXm2LkZ9H6+SylF
vdizXr3UwqmuUgrNXt205Y6W4veiMv9Dg/Z73ZTOLV2x1u/4knzDXNsr4Hp8oP1aYEcm/TEq+ztH
LcQ5Za73YQL4b6rhZFNrR3tbEueSa5tCI0xwu7m4nnEEQtYG5w+0Y+fruhP5xTSM50zv3sMlVwUT
FCCA31GbpAZ2etU0wp1He4AcjGGB8Q2KhYPtiMpdt186Sik3iZ7l6hH7peJSShtDmapM1AMgN21B
NBWrCs+UKkJPsaU8pQXIVS8fNPdcwemDb0M1guiCogBB8FbLIe1ttXFxxLusBNQKRZ2nKmAji8ep
rfXbvjP6Bx0P3nMixoAQP7iJVzlfgsY1uX3X9dVHvck7TJTNDtNfL82S/smtdOxYi3r01FKoaPj0
rDMrd7B0UIvuEskE8buq+npByCDOHS+fE/05S4s+9c1Br3yOJecia/LfUhn/qEk6pggvQB1JjOwX
GkfVz6jU5h0yRtoFqWTnuUnZfzfCVHjobc1PWo+MbY66LQ0tdOM0rc5SWH1ld0GANl5N1FSOGoU0
H0/j33lTLDtBdM2NI+o9hJUswGOwPUpcWeGS6Yi456VGhW1+7aPZujQ0JROeikhsz508d1/KwvyP
+izYSDEN+wVFiD0a41T7aLh6jpklWGRVWNrWGjvcESFRioGOomcAnPazAlwZCrftDvHwcl+HAPJw
o0KsYqgylD/U8djGuR2gItwHadbq3iDT7hZ7x/YbX7nwDTX7XdgGqP1eonvZI1drEAwGtaq8CiVT
ggyTjDtbhMoXe9C1a1Lh2kN531i8eFi+uCkuugWCUNxCenxRLjbO9HgHBwiW5X6ep/WVrCLAPsBJ
gsQxFa+q9TaoJ/01KsJp7yx27M19zlYsbIdmRCWvRmnVu6qMFx8pM8cP+z7ap9li3/W222XBUtYU
gCc3+RKWw+Brap25Xoo/b+DmU3atR2HNdFlh5bdD1F3jLVns4mwQgbKo1nUhOiVoeqSbU1SBg54/
7oV5TN7nqvPOLHuybhmaO6wb06BZCpDctqZ4eqPmF8Qt44U6V9PTOHXJgw1s7pJPnz3MdZXcwszs
0PUNEUmU0ryolTz7FloS9ISTE0NZikvNoho8AGHzbsgi1UNRPfLrRFX2rV0qO9xXS1i0OYCHJXKC
Jp7HACH84QIhROUaSKx6r3Ro/A1jotFUrLR7NYtcRJYFHUXRdX4S5tmDlJq9W0A+3LpS7/B0E5So
clXLapz0WkxvUtkzhUpXuUdgSlOQN408GsMwXQNW+L44RoXWbWjcL/AwmZbRSQPck/OXvLarPXJQ
4NXUKgI+6IzxsYALHdQNlBQ/p8CKnbde3ydAOq+h8Sg/laZmMnKkCBM2NHTxoA7Xq5oW3XyZ1l33
BN7M9TWsOL1E0WPPKJrpYVA07SI2I/tYL7N7mxudsbMsqeyWzjb9WETJUS/sIbAygpkEMogvjGm+
UrKFiMssUNZhT/mziswzUn3aQamIFFFA7V+iyM3ZQ3pDp6OWP+qsIQhN3ep5jsCMyySD/qnota83
SVl6gmbtHVRVfjP0jMDoQrnHKTXZZ8BiBdBc1fJduzYCwYCeFq+6HV1U6PJCbZY08TC/DYtgqtZr
s8mLIfL6sbePXObCV4TAE7uplmOxqDiZOInBZEfhk7WgpyxmE/1ZYBvqcxjBuZznXlDGV83Hppqi
g5HNxpObTt8TNaGLhfBB+iLqfiDGU3v5Erdq+8CtnV8hAFgF09gJ1yvTmbI+ett7jkwIk5E7ghFA
qQ8N0N4fl5ZNZMnlp9Vn4me7uNNrqrb4WutyJAvo4h1IeY27R0W3Wq/G65Uh8K0Q7moSEKu7ll0Z
TFQxg1EZHmvTUvyl0jJIrbmu+bY2xR7qAuN+zuryMs/1l1HrnGApXM1Pa8gC9CGYfWMcLsIU8wfs
JfkfKC3AAZGW6n8CKQcE6UJxzBXVeB6a6b8mHNIdaORVGcxVfowUPy5wKq8v3DHOvkUlzCtbz6x7
y0nBLqOrE0xpae4H2Vh+ZNp4okehszPiidPEnardqOj6n7QeLMNbBrfaO43aH4xqVo9t2pTXJibS
uFAMXaA1HbXOsivH3TJ1DJpYWaBPINibov8Rmc3yFEs0Jow2/DH3rrEfNbPA81EtL2pZh3uTSpbX
Wm5MgE5jdzYUXs2IOj8cbeVCrVXnvjCr4VZpQ7FTFPCljeyWO6Uc5b1SKeEu6YWieDZkgtirFvmS
xdm5XvdbRXeTIVN+XPuKMGYoOmwrRiuJKx865djmavxYREoFO1utv8l6nn4vmgPEP0xrzw41Fo9G
7ibpLO4twACr79L89HnG/kG+jqA5wpsgrRF92LJczHjAcdAZ4aZWceSXEw5K1pL0SGHUfflc9obm
AbnJ91XcPiOONwWfD/+GC9p+DZAUKjsa8TCQ1adBnAJqZhJtHl+WxugoaAX36R8zdczbSDfkVag5
7VWrhuUtB7wa3w6il18xLwB42tv9lyKaao9TqpSea879Y6NqY3KfRabp5W5uvWhd5P47PmYt49IG
AR1BAXvbNAhnAu7GUTjiG128wsW3JaLWYe9TefgON8YAl2H+ytIehypXtGe+1/vSJtrTKznwTZwD
e6TTzxXGwIQyM4suBxnKnYa//aMeUfvDqMvefz417+u2kA8B3r+pxzExm6pxqJpELy4aUnTjMSow
EmXvil7fE5sRZ1sDn/7zAd9AxNu1YNOG4W9yCVQzTl9OizJF1rYbHlO7j/qb1tRi1mFu9elVNWby
l8xWqxqnUxRwB6KfY4jsdW9fzEldc5OU2IG1Aq/JKnSWGzvSxK8iHmcAHlrZ1x46AMsShItemsFo
d2OCyHtPURhxbBFBfrZJ6yJLYAKlGDnpIzn3Za/2IvHKMKb1EdZzTsEgN+bes+oKajwIyn7wemUx
r6OxCveqGBLrXu2Id7xpVpev3cgd5qupxM7YzNyl2dmTJcGdOH19HeV0jRH26V9kFRd3/dwlghKN
qy/7PNXHx1Alz/NJycMW3IA2lHvbJpLeT1laPYRp0dxFWmkXwaBOGq6LxVhROkDa8RlOY/ca92BN
zpwV6/ffzg9o2bU6u5KbtyBwWuUOcwH6rlZrVMXpIKsXK940gFutX1SqPXLlWfPVOEz6mULtR+v+
jWi4GoLB8dosDfxPbKedJNx0PSPxt8bmARWhbjelzr/3INng9so1tMF4gTM8XYWC24/WLqI0xLPK
vodochAdQ+Eybx4/X/HvYIa04t/sbFZdJ410dpPC9gLr9k7E4TEKV0CQsJXA1rLGXzKWkGsMsCsM
s9p3IWkX8SOduBCJ9yYnq/v8Sd53eHmQN+w1/PxVz/30pYdWH62iLxCczsvlhaRVmN6wYJt1Zo9v
xgG+aaGmQp0AGsHqFrD++l+4Sh25i9my2wFEmdv+4qYubjmEqjNH12ahrqOg+w70msCH3uaWb+Zk
5eIOZtYdaG3Rz8oQJznqlb3sbbwaLyd9yYkDW/OyRSLvzELdZN3r0GC04OtRm2DBbiEAUQxJXsb6
cMiIW74h75MG0qnSCzD8zQ9hJuXPCHfjMxtziwF6G5XGIrUQmmwcnMbpZ63CalGdPh4Pwho7IjS9
GF7U3JUz2erQX2dwDJ8hEQxPVFL0ZwQgctWv+9p94cwxRw8jdAzfgXsaHe1er0hDoXiIjNXO/efL
bF1Gf50gb8/JJQ+Nd5XBAIJ/+pxRZUUqaofjAX+v6RGXLosGkgAPlzZS3SFlXN9FTjL6laI6ntFK
9wyE7IPxsYiA04tlDXC2bZ8kDftByqkcqL9VciIpT/IyKKJ5uZ4dlGmpnztr7cqYJyjjJc4OQd9V
6TmYyOYwW78Cvp4golaVtfWgOf0KmK9OWWWL/lAZsWt7TiwESY6ik3Ao4ZDbZ/bcRy+Ni93KpaL3
8H5x2BCZE5QmDwjI1Q+mrNy7ISSpRwhHv83gbAYjVRavcpb2qnGp5H8+5+82I149vCfoUR1/QViR
p2/b6Fai5YViU2OW1TFXFwNvxagMJtWO792wnX7TOXB2C03/w+cjv+nGnCw3LirgMaCIV3tYGvCn
Q4dUc9t+cN2DYoZqc0DuYy6PUYfx9r0dO2X1IxIzKQJsa635Txp6e68A/r0arahDMPf/ODuv5bhx
LAw/EasYwHTL0EnRkmXLc8NyGuYI5qffj76yWl3qmr2ZminvGk0QBA7On2osaXwAwOIA/3vSDy5k
43o/J1hG3rhmK9VP/A/0Pcd/2Z2GMu+436d6ZvY/CtLrqkCtIoNmOOpsKvqCIDVrKMl6pNeNGCEt
qs3TP1u+1q4KZLIMv2YFjD4QTT6j6U1al069YxfVXlpq863KLP0X/lDcqXRppKuf9mr1OzeVuAnh
g1cefV0HayS52kqQ2oRaBKtM5HJsue1ih/aAFM064WV6VBBNcjskLj66wyW9oedU7hxRfsYvJGya
9WRm/xSmh6MV7tQO2IZ2qFcHwfmGNDv7uh0HrnQ2HgPBWmZpczMKC8/rEiHzj2mEg2wjfv0uU6G/
VsZqfY7HNfnVVyvVWaNgTBpI6LnHwRTJ1yLlN1JQjqLwc1trFT49k0xMO2tpezRrMtyp1ZrGKDsq
M/OcGBuXgyI5IOfJaR/sXM/KoxBD+7xieAX65Bgj9ZYu8gdHB9d4mUHM7mKa1sT65AYo0ccL7N2H
zPoCpiYTmHWNL8HZ+sKtqHTjso8wqiKmXg5tdsgcSZ6AIdwrepcLQ3GcgKkSxwc16tzWp4iburGT
xDlUdFDCquq0B+IKjWPcivzK6fnuCMOEiVE2QBxrbAg6Z1/NajV1Xpn2wWql1h0xt23X3YzH2u92
rtJ/B1OPi32bJuu1q/HZjQPBEAMzVZxgVEP8y9uBISFoaTq69mFz0zwoBCDDVen1Ha5F+m5ynOzH
x6/v4njbPYP2/J9G+dvxFtnhAdIxp2oEnd7u0+FQZA6dGdo1dCEs58pOeOkdwqdHz4znJKXl2enn
wpwv25VEGLZ63EyryNmLIo98rRDrr48f7eJQZCQCHGB9YZ+Lp7OCo3R0DOcgR129STW39bNioo08
NtaVXfbScmF7BV2hMQV5/6yGTYoehGdxnENqNnKCIZ6Un1MxLz14IshfN/X48tE7trMr03nh9VGp
Q4DcIA4+jbNashaRMo5arRzEGClfq6rq7xQzjV/0xRwJDVauXQzOxqNy3QitLgWsxlKE7fN2ucjS
bGbNgtCaOsSCNXliJlAhMW/wMmsun/q5M66oBy+MiI0A3EBUt7oLT/DtiAX7bhdpZn7CK9oKMdlQ
DwsdUTJyh+FWB3P4bzO6PSEcGAhif8Cyd2rFtabFa8myOJVkk1lBD104IWRQHb5TBWU/nHhRxf7j
hXq2ev5MKtUn3FIbVod7fiGwhlxfi4F4WkOv6YRy9fs0jbF8AGZ4pfFVcjpF1yx1L0wrbjWYnQOM
bcDhWUViJLFtri5RfnY3gVbZXXGvr6Z6N2pZe2hxKftvx8SfZ6T4wXfU4Gizzvsa1Rrlk2W35WmI
0Wzl4xx9VrlRBuUsMAX/z/PJ3QrzZ+B4uGLnS8ZdlVhXFshTdYnXXBVLO3SjOP5KHYIXdmTiD1pr
1wSm28r/q876s2647kCpp7hGVbPtRn/d6npjNHPY7MXJtpvcOdSxAD6CHiYGfxxmPA2lXhXjxkvQ
cL5rHQLGk5LgzyvPflZp/vkZSFQo+DY5JjTPtz9jxL+iXrKM3Np+mL/ZarlxeBck1p1c7G9zprUP
a2FDUGjd+f/4Uok9IGKPfYh3fUZ7YtF0C87vxcloF0xxotZIds7YDdBdxvLnhB/IlU91m9LzKYcx
zK5LlDJ8wLMBB9upVKvnWYeyrO+1YUJXTJwjsXR56ThXDsp3orxtY+ADRZ1t62zz50Iwe8VS0JKM
VlnKdBPPkJCCcRD5MZoG/BnI9CPJBisR4x/oq8WhKjCn8OH8KnfQBS0D1WuJ+jmfI2lC+Bqt5Mr0
X9hFWPDQL2mOmkR6nG2UYlmzuBAQiReZakDAth12848eld7qSUXOJyvrxNV+5YVXQOXA9kyCKpjM
9qP+WvXGOjcKPiT5SQxEDeRVVkMAQvB7ICc0vZbQfoHitymqac3gA84SP9cCpgk+qV1d5ycN1vBx
wOsLrxGxoW9Re8z6MfFWYUi/SZoJ5G5NwReN4efHm8ulRQfZiwYtoRRUo2fTXLOiI/rsxYmWvCQ1
O3Wrn1znM3hG9ex/PNbFBzYNuKActdSC5zvZkieLm8qiPGkw3vxZzs0R92QecxmXmFXOnaeYdXNX
Dg5p5jkxDtWiRv+ZSkyWiblZ+pk887uFBV9YA3Pmu47VCFJoTTZp7FtmpfpuJfMrg12AhhgNju8G
iOBWd55wZyRLYVRax+at4THTTKMW0sZODlCtlP2c1uXeXmvShJrt4QnpTgNFrycCsVN3J5OufL7y
Ci6+bwiyUKlhLLHu3q5wLnpMM5moJ8dMo4PatMNuwL5zN0XJI5lUBWvMlUFuZi1+07ULXCqy7zTF
YRS6m6Ho2FV7IWFAwQ+6Fhx3abOnl8HPgiTMWjwrO9ekNXRUeZw5FcwCQdr7LQo053HEMcRbadwf
ujGd9hj7/x8fAT6uOOCw76KbOPvsI1nXTbayLiGCrLf8G3dva1oOLUfalW/g0vyjz0CAC9ykATi9
nX9FbXuZx2N+qrl+/szNAXCS1hIfgUildo0y9G5GUXtgnobBj7Glnp9H3MSUol05LetxXY30oLmg
yJzkycOsxBMbW2LeJhL7WAEh9crBve0bbw6zbWSkTNs/6Z2erzM3TWotSW3zCJscB3yQT/FDGzQg
3I8X9KUn5AHRMlMiIUXc5vuvHVvPAGURfFjHrighzal2CPH4x2TUGRxV1syudZIuiKLMutJ3fP9l
b0oagZKb9jB17h+v+L9GhiGAqYHSWcdhdgcFkTBRWwUetLZXda1TnPo67ssDYkFtCif2vZNmDQs7
/JTD1UqafhTePEWQJj+ekPeb7Pa7sDlgOrh84yz+dkaqjPBagkGtY9IpxkErqprm3HJvzYZyBzs6
8TN66ZjRLJpnTJ3mx8tiBx//hneLfPsJeJ3SFP6DDJxtMqZFDo+IF+sYQ4lmnWnDkUCw1l9r45pd
7bvCn6FY3HxR4LbcV8++J8ySnIVsbfT0spnD1VEkhnkN4hcCsl6A6aYrTZtL65oOEc7eBFxyOz4r
0pREh86T68axzTYlqTbk82ezqsb9xzP4rvzmscDkODrIU6L6OXssrSzlasyCYWw4VPtSqmagLvH4
NIquivcSJqzxKpTSyEIVF4c5gKfj/v74N1x4VPbhDTviVkUz4Ow3wPauk3zO7CMtDmxHRzk43xYg
1Gth1hdeIe02WkTcM1CXnvMF2p5VARgojsQkdkM4uqZSQJteIdzBAJLLQ5spw/HjZ7uwQunWQysg
XRpA8HxM8myx724hwXcNcX1EDw4AnatlfZ0mS3/6eKz3pbZBQxFrCS7hBjDW+ctsF9eV0xCbR3T+
Ut5UZmHNfqKm9uLPXdGtYaNFuvq7lLNzQOWc/XSjaobSRPdl+UQDdNa+mFNmxQeowEAcXH+0a0Ea
F38jdkaYhLCbbeZjb3cNWVTo6dIR4lTV9LHv9PESUH4XNPEtYqjjbvA7OkJ7keX9rV2NPY54FfSw
WtP8Zo5+xIXT7aH6OJ8+njxxaXVAR6AgALzFdvdsL+mruY2l1cIvFZk9Vt68AjB4ERz9Rwksn0CG
TvoCDiPB2UGRGE6LQDdd2rBWKutXExuxDGo3T141dbQkpwMVblDgaZthOIubbxDpGF37oEvU2+XC
vuhPeHSsXpdokAjwzZ8UTzPbYf4sjDa+bQeMtHaJmbepX1e4ILF4NOJUZ+gC1d7OB9F5bW+4IsQD
A873HCmu7U2yIGkM8mRVmb/klBpfrSyxdK+mD2p4ZY33ynEd017bwXJrEERkqvuq4OH5WYucrD/R
EbRMT83HwrhSoV7YabYbJ4owAYRLf+Hti587QDUNr7SjUKv6V5QaVthFKZOjszwph+KjKJvqOHbN
GBAX6l45Ki6c33SHITPTnN581s+G1xZ4W1ajssnY2o2uxNrOtTq5y5cBCu6wDIEje8h+5TXx6KVj
Enk1l8utDQeoe7aRlxgdokkR1pFDKT0UkTaB2hXas4kv3t7pRfKI2kvZsc1rxM8nItCAecKPF/eF
XYiJh16PWphu2fkdXDMS2806Sz86PeU4hg5TtuyzIjPm01hZWDd8PNw2l29qMu4f8ADAG3CWQFd2
9o0PelwuePaXp0yH7eINFrmdN6trdsfamKF250k04qKPN/mVl/zuOWn9gz5QlBAkgqxSf7vG9NnE
JbYkYMbA21D4GdRNiLFKD4e1rxCiX5nW98+J3R31AKf0do0/r8ysTteLCk3lqWRen1ItzoZjUUmF
hnnVZ4/QwovDqGnEE308v+hI3s0wI/OwVD6bdvT8WIGGkBKZYmSnqdXqkM71snf1ogimCEMGe1GJ
nSJGc49maPytON0Y9Nr4LUPf/7mry/UoVu5UBiT/IIfC55m55j7p2eBKX1pVv0LPyfUjRAjnvqs7
+UCRZ/u1ahV3uhanz4WKKQPsbAGsGU0hW9R6Qjbb/cgKtD6TXJab0s0Jc59tNq1y+SfLAQTtMbrf
7JuCVAwnYbZZMHSz8Nc0o5up9gbb/mjgdtOKb2utKRA6Oz3opKIetQ7nqLlfomNXQv/ILVcJjLVt
Pw3DnAK5GOgAPcsBfR5Lu6Di7NAw2XbZvNTs9n6MJNOL9SRPPZ0G5+/VdBcPU/PRn6MCAuygUF41
5gBjvrFP0H1jD4+ckQJaSI9ScHohNaB6wR8i31gnmcRNdFxOaWUh4EPdXu02YtYUqBkWCibCZD+d
TDJgRmkwyXLS7hMlb16mqHH9uV5nv+9T1ccXa4G6U7UvSp1pd8OCIYLqxvUxbToolBEO+ge1Lpod
sdr/xkTX3C2roh3KxcYHpXVaGGP6NCLHdLQnhEPrv5OztMHEkrwTtPGw3oU37CsAsxMszFoNMqsk
UWdunwdVT24mnIq+LxNk+8Ushy9T1k8/Eu5uJ12FNIRp6taOZGlEVt77Nf0Bz0pz9BN5NgH5z0Wg
kjV2q051/dzLdfFJH49mrwGP3YsyVfdrXqF1K2MzfbQbfQ47A+U8lzjbG4w8vrUVc95pY+XsTXbA
U57K4YkWUU4GjxyD1BT/xsB8RwedwDGyyvKUzHa0N+P0FveuMlDNzDiKyHT9sVSlV2lL9aPB0Ou1
7JnzFjtzeOD56jklF/rE7BH6NcgvmrTE7h35l99ncf7E+Y4LEaqv5mD11e/BYJvQQOg5o/md6O7T
0IUa9xj3HJrjqDg/DcUUw6bJKrGrb4YJaqMYXxR2U2QOivsJeUkp6JLbIC6wcUM2uulTU4v2ZHFr
gCvTjvfOglZR67vvC+KeQ901ZGx0WXYcOnygaietdismUUdRzGpA1T95o11WD3yG496RAyJ4rkNB
khJuNLZO9VAY5fzQRQkwtb2iJ+SLqB/G2TTCalx6NAwbglZEdPdS4o9UV5rsv3pJNGyc50GqqP3v
cWwzP8ct7gssh86HpChR85vzoZZjSj8p+U5E008hlWFvJWimcNaYH/VJV3a2Fq2PaCjVe+jqP5PM
+ZLkdbVf4iQ9IjGl5RNr5a5nI2gxC5Kjr5AwcxJrplDSkMqFUCb+mROqHhhNZAdDVPWhpU7/NIQA
PFHpId7NRaf4ubll9PZ9ciMi28YGa9XDulVo5U3NAv9SM7xYY6fDzDxAL/WCX6gISXrClCFuvqcq
z4FKdpx3UtDrq7NkuM0icraGrioOZHT0aFPU9CWTNdzcocVJQTEQWGRLdO9m2fTDciccmkzpKCFc
cxmM6Fh3aVZtiY4RzOMuiYMmzyyfUKb0cVYgxGFu7yBMjCUWa7it7UQvfwuk9o+izPCidfUhqBrj
a+dE2o+1yqOHTQDsGYqq3VhO1vnlmNmv9iQxAIqL10k4FceZEQWJuRjoUfJhFyuaeWc16Av02OiR
8K/lHn+E9hgZXPkrwV+iuHkTYkQ2P0U0nh5WLc33MTlVoS6TqEKZOjqhJNwVG49Zexo0hNHVFHW7
xEDG5da1AcGCIj1P9SkwzXTlP/XNSw91RRSL1Md/4pNNFrfXDbFO7m/yZLozMjHuH/1T1cRmKKVT
/8KnwXgabFanPqXNkXMx81tFESE6eeNUGNtnSPlp/xNP0+DH8E9v437tA5Se1e0IZnWotKkh5bvq
d+CXWmhW00tdUQ97tYp/vt3HwreSVT+oFW6/ZYrlCM0SfMYmKw0MEaUHLpV9gLO1uJkHFolYE3lq
NHgyBk6XIbrVdadMEm0batADXhfGocEgJ1DyRT0VfVnfgYEVt1LjQuRG7NxdP0bBilf2wSi1if+c
f/A5b++IZbUS+YjkFgN0GK+EoRsqEmeSkoNGqzuyzQr1WUz040TdrBBuFvlE5nvqdbQld5FTZger
mW0/gzPzTBVFIN+C+D9N42zx9GyqA0dpFsNv2KoPRu+QsQndc0esdbub6pS7RFobjW+ltRKsmTrd
O5i4evMGAwM+K15Rm2pIc1IE5QgWs7QAa4rJvMkkg6mkrYtHqf6vuRKJXSUiYwJrBPgaIdY7e+m7
lzEj5hR/DAuXMsxIW6BZr1uo2MdaYLSuLdprNyLpqdLpWevH6hYY+gtLPH1EUdR/dgyZHtVGKXYW
IMtjp1V1GCG/2KEAJa6PnAE/SbnfaQC6t6kcsydRavK1r5C6L1W6nIDYtchDp0sSvBk3qI2tPAuq
SU339Ptn4pqjnKOVnWqopX2qLaN6LeZMf+XOnCceaQcAEPY8JY94+SZfrVTEgTl0SzBNnOg5Svqg
474cTmne7cvMhWNYkkZ8j9BNR/dpLAFEZ1LktPFzIpL2Lq0XEWKoR2HPIXszr+TFNdbieKO1MUhj
Hm2mO3mY6CodygiMmmyLGe0gJuA3Tr/qv8SsVadBHatdtLTzPkYp9TXpO7FDqp7soNQme7ATqL4j
rHaDPDWSLvOJhJZZdtyg2oyKoU1cJ7CkTnheao/QiobukyvV/IXiUHtUsi6+WePI9ODHV7sCpRGU
pwWpIf/n0C0ULSysFYHwRKJcb+f9Eb3S9OgmKLP5KsdghsfF3tpip2BLTAOhOjxh5+zszCRTDjKP
lgPJIeWBJI8lVCfLDCylazAwZ5+RlN4P0xxXd0rZKI+TUZR0efBEXOdqCCwDvYMq1hLbUEvcQC9C
Hx8TtmMNanbMVGhZjh5pPtkfOAkphX6b91i4N7Go0AyW5TG3E/2+myl/mpF4wxqmAPJ5k5/mRvUj
VpBm6MCa36dzvwZwpkff0NevvT6tHgKkzUdirq0wWyC2xlnZP4hJxCHBB0qYSwTz1qq5gTWnOh4S
jRUQTVjQwsmLPXtA/4pBDTaibWMi9tb7nasW4lPUlnnQtXWDVp/M5qKdaQ8bgmMF+p3fjhaxB5W6
BDbk/oPI6/FFcxTthu5XqnsV6jjk7s30kHGX2E3z2oQgtsSbm422eCVSM3/scuN1HGWyB7KuMQdA
BHlTTtG4m6o1OWFgj3J8GEo/x2suKKKY3j9EoXCsTdrxmiGfdMqNuxxPn8epmZIbNoLaN/gGwnrC
nUFiZIHnwhh/t1JOT08vRHQn2mST18mXmtwWNVzcMtp39bruEjAdyqjCPJSdlp7QRI9Hu8EQ3Ft0
Z9D8jt6inxorG8466J9Hx47RpVvjfsKh/3YWI4sDFtBpANILCbnWMG1vhkOMNUpG4yeJvzYKtuYj
GNse9zu0gf2WoKzCAE7mSg0LPakx+TIbT10daB9EitLRQ1nO/pRFe6ZluUs7XTwAgqAfjG0O+VWq
oatW7jc21AibxVmVfqtb9ZHE+C7cTP4Oi4P+EZphicStmA79RNGREDq3xzTaOmjK6jwpZSE8KrA1
LIknfMn17e4QF6xBJLu3LTReYuRn9i1QZueYLGPrN6Y15V6UrOxyTONDqlcTn7QcPmt66ia+cPv5
0OJOe8rzfvVRgC57q8sxOjS64nutTFOA7Ya5x0KtuFuV1cBaB1fJHuIfypp6QTxbWs+zOZLiF7Xd
zibSdZc3zXzoo+rLIFVMuhAh3ThbfuBiLtUOXnW0z9csoyajFSPGUv5bdP0AcmdmoTUm6rMiDPpR
TvpA8ItzwPdm+G4ZdYS12CJ2URIt3rCSYe+lHV4qa9fLw9J2o8eN4XddutbeGYi8qOPEDMvawtSa
LSMg9yMOkRb236e5TqENsZO5fb1+5oDWP4MfjF+nkhO+GIfpUZDp+5DYokuCdfMRRnL+2ONi7CGh
whgbfuOd0i/lSzxa+mGxOs5wsoG51kXZfp6s5pPSE/I21WhWlxyBKEF7D22FWjCoZZYcy9wwHrFm
0cI01yFeWIPj9wVW3HEUjzdNhl5Tk9wVa6OqfnJ9cv0VWfBzp0E+SsYJIbEwIxTrpEm5GTynSYEV
7K39H9t29TXPW7Ee7Mot90kyjt7qJsRc54N9pR/xroUJvg6BhWgJOCw007Y//wspcskOQX+KgQ70
bPtT3I71XZ2n9tduAH5xibDZfdyHeNfS28bbsDcLTASY/ay1RR3faw1n5km6fXYQtbWnnxysrQhn
6AZ7Z+nMOxFJcWzpUFzpgbxv9dBbstGdQMoHHznnZytdKbJ6227wv4z3alPVr04/KffpAHXjyljv
e3jaNhjRBgBNQOzW1o75a2IHnIAKcitw+3NNFPBQtDMfqwBxl7SZesxIRnqgQl1Nb1iK3stQWSO1
d/vvH0/3pUfGzZmuORxb8W66u67DhU6z01OLjQdhP0aWgAa6zs7iAnNtfi/1tnBeA7gA2iPh4qwd
jm/sQJw9DJV2mrMb161Hx5vAqjdrWrepUOPq6++u1JbiSg/vHRrEXAN60TwkAwmOzNkipqxfbTa3
/DT07fATvGQJut5WrnSjL44C+0ngBa/T7N/axX+90XVUye5e2vxEQJL2yTIn5663pm7/n98Y3TlW
Do7D6N7O2XtS4/gD+kpPFZT7x6kVw2Ex5uHOWSLnyrRdWqPUr9v65IXxMZ6jaIvSTCrnzglP4r4O
qxo1naUV07/I6UnXW42qOaalRAg2WjllnBtbNY0QSG4///tDo88iEoUXiIDibGqNSNUSOmkJDSQn
+UkBosqwQW+P/Y09u58/HuzCMuW73IStNLpQ1W5//td7HCZLo73CYTcOujHeTNasrVhvlMaXvsJQ
zdeHJP4CB25+/Xjc96g8ex9dfVYP1DYHLOvtwIu6LK1RRsnJ6tXnRK+lXxZZiYP1kh0tqRi+VErx
jBo1+p1kfXM05yk+pDRMMCAYo2seke+nAdKFsU0E3w7E5rM5VwpNX8pxio6tHPQ9pjJT2GQpZu+W
pItkJsUOx4L+CkR9Lh2DNMmooJsWvQwIMuftdlvayEhVLTrmAwr/crWRG64LSTMCmgki0u7FmqW1
w7oUo6chM/HWQDNlRGMS8Ci/MtNQvNJRhO/mzuRFqBP+8wHFD6RRLlCckh/8zs2xwoSmaproaDaG
fgfNsv89rbkWcls1HyJRKq+SAMBjBjUxBeqzoyvcwvc7tgXhkaORnRR657lnvJlwZ2/7ligIBDq7
sddUAvaiTt4LWjFX3CTfH8bwijZ4G/dK4pLPUzRGDca8nhK+0FWgSnSYjMLPkNliVuCmj0Y/twQO
qLA1AFD8FY+za4fk+y2VHwADDeRH4/p3zuQ1pygFYjPdY138u6ip3LtcUU9rpi1+1Zhf4qKAKWMP
ij+JVP2C0fjiDwpXuk2fiweHE9/BRrjyoy69AHinbA5sDWj2zioUdVwmE7iAgLVyLgZPHdXsM8LR
qvJ1lODXoh23o+kt7rVxpxGMcbCAQJ1DyBPOL73WEUfbQEw5LV2rfmlFO4VtNOThmgj9yiH2B0g7
H5DCHitcA2nIe/92tOu5q+cERud50++zngAdXHfKhf6G5uAEQfiwO9xSQkEcwaOPkrgqLKxUVBCE
1JPxaHx1yY7hOl6kNCk/3iP/KEXOfx6gIwwhjIKpW87KpnIqIQRFIuJSNTFcChxd+ZGiueUG7Cgv
6FpbgWLLNRrwm7p+nXEF+VpYbeqEtZpJ7vdzbnR7vW8lKqxOr3Q/6udtdTspDRpC+1KsgCbpoMlr
tNjDiS761OuV8yDoVJ9sJ+JuB6wtxJXT9tJ+C9tsO9pt4kbOQd2YdpImuig6UoorOwzglT2uZcqn
xLK+9A4JyI669v8ZVd1crbdPbBNj8o+3J07a25E1dnF6KlzE7MQuyHBGCogJ1xo9RF01+3jaXYPN
Lz0o5NWt0EZviv/x20F7Oa9SuFl6yotaHsdGx88Of+dvitW5XmI5+X4manL/8cK5tJVR3oJt6qTa
QoE6G1TPtUk3C57UzG8zPKeCJhXWLsXJ5lbW5nhT6rP9uYlopnQ2Jgsfj36hkuLV2tAUUCPQBzW3
OfmrptDmuF112B4nEWVZkMix3w4zzFupoTgsbDf3QfyUh5VMzgf84gafHPH6ytu+tHNtsQd/7AQE
pKW3P6IsCu4A8ZyekNIPKEoJ8P2Op2e7N4wkv1KxXbDD2xYzxsAUMwJXgbNipuurBH+1Lj3NxCmE
oknsnZTGL2iNES6RUXnL2ajfpylmlKX7ZVFUywPqlX6Kt0QYL3B2SMjS/EnJuysf2qVpIDlwC5Bh
l8IH+u00pGvV4bUP6X+s9Mzvpm3rphuc9d7SZtmVgubCYDCWoU+ZOMps2rC3g1V5Siauhd9eZOnj
w2hl+ve8hLNMcOT6fGWRbe/vbG+EIAEVAzoGV6w/tdVfiwwQKCpQs8SnzLTLXdFZ31S8vehORJJe
iDbv03KOgllqKGDWuqcx4dZ+YmhVYDhXHc4vPfi2QVMIM8fQ9N8+OFAB1pEF99uoXnBsAyD4Rqxs
72tNdi0v/sK3zWGA4gFBAoJo42xdLysee3pn8W0LY3no47n32bWwJcUvyTf6xvTHKCp9IYrOo6ia
H6/M+4UNDboEuye2NFTt5xRsredW2S2Mz8rKjrUtrZB88MXrAefChfaMz53YAjxtvw6TiZ2AZgz7
jUIV2NYSn2Y8yHwLW0zyWljxcZT0vlMu1xjqFyoJl2C4rWRkC0Q+8/aF6BPnR1vqtMXmdSBdYNBD
iVGbR35IurNzce02s/1956sR3jaJuZxl+rsGRy2WsXRdrJS6Ecl5ubolVqBWvm/HyTosaTf5OHRt
2yDFnByVJNRnV/308at598xI0KllKBx5YkP9k6vz1xeButVIFOwjjmJJ7M7T1cZdaMhH3S9Vq0hc
wrJ8uLbXv1sNG0OJuhCWPLuMdd7BGmaa6DExjEfALve2TOqnWeK+B0vj37oGyLDmSf/nPz/m9pCo
D7gbQOE5+9Zs0ShkDf45wYvxX5oT/bcRPOvZIX79zl6K5JqJwvYXvnm3PCM16dZVYZvBA/7tWkJJ
haXh4JIEp/eY7ixW9qsk0+/bx4/1bguhI8UnTWGyOYairHg7SoeMSiVDxTwmdGP9KZXg9JPm4Agy
FNlVAtT7R2KjooRFSGHCazv7PGxZNPZANNIxTmR6V4pYuSE9F3kNur3oga7UqHtLTL2LtbPeySsF
wqVHxe+GYgy+Es98VogpABhZQt45VHAXc6aWxkpupNFnqqFrJ9KFbwK+IqRBaF7slees87yYi1ap
E+eYK3n/OEX4AHmJYzbfeRdAoFBXrpQd3FMuzC3FD42ETdKhnT9dTtwSXabBORqNegKd/FXnxpdk
7gOllJ87/LRybX6J5uVL7OrHSsGh0E2KY9W0lU+P8EcbIzJeDVxEtcQ1YZ1IXBiRQj2ZVeLuxaRi
ZFk6Ay7sJV6MoxsFQzbdU2j801Rz7Q3VUmGOSk6ZSNbQXQUGnVOsmwEuBirgiaEGAh5VKqv6AbvT
PFCN6qhPww16ricCR/ZGKU+ovPBjmepvvdr5C0UyxOfyyR3KzGukchi0Lg+SOOtuKnKIuSTXFh5Y
zic6+fQ1u+g4r9Ynac2HaW2tcE7K5J+VNKwgnq3TpI8dDwAReHKsUFmaeD9xGHST8HHRuLFqPJZm
B05KqdzWlnJvDM997+z1EbOMBWzQR+p6L6sqrDAJHdQ2ELI/9mkcppsvNuXNb7dtfjeyf4h648ZS
EBSrZhfWlh4ixd3HjvJLkC2DmEIJWhdpqFVHJ6XKEa3nyUvZNA8GIJKrDS9jXfV4u9GXcpsvACs5
3oTuyQVS1TCOX90CqGouK09F9Efz5DdhvUeU2jvHSo6rNDt+rvpsOssTQNdzb0HhUmnU4M7lKCaM
hA6/veIRUCR0EuWotQkpRaJ4kav1vOFtTN19qy53ZFptcWKh6iR49hvPSUenxQR6MjJxZ1Q9SDZ3
Ju6p+udYqjfDRFBQUb4qdhxOefW7LKqbqgOvo/z1NI4haRsnosgeK0K+g6qc8QqG8rfglyv7blcM
2SNqUS4J651hRN9tkX3NC9hfUfeq9FEAhnYnZvu5sarBV5PkR5pgEUFjTnWaGvTJ+jWpw42a6N/h
oBMygK0MGpZHUtIa/rQPVcwC4Aw2nrC6sBfxl8nC3tjp2k/4qz0ig/luj05gx+pdq8jKG2dQvkwo
tZ9uxtGkCobFqHGDqO8nC1qWk2neMM53BY4vdqV/IrgCm1QbAxWR78dc+ZKAE3VL8UXHesqaUKXG
UViatT+I+F5O4K2OHahQXPPC/Owozl2HdFaI5QlhyuQ1WxdgGXcuFxRUivvR1u8IGySWuZhD9G07
zLahYPTH0qFvmVSvrVWFmYIcEL9/wORw0dbduiaHrJSfjAKn8cG9Y5Ucqjjd95ZOJEwRrE51x9/x
DHJvetyXD9j/3iu18TMp1hdNQWVRVLDOIm9I5ocWq3Y1bcOBNgBH0us8tGFaJcdET/2yqYNkKG+i
QfnBDaWCOyj/x9l59UiKdFv0FyHhzSuQvrzp6q4X1BbvCSD49XfR38tUVqlSfaXRjEbTGhIIwpyz
99o3WSOuNYaRb/VWkMFptxRxpMZ7A6H82AgDfZ7OuFDGV4SZWzcrwsHo72SBHtHDDDU1+8k2gmWM
v3Zm9yRjcaUl6pq05pS+Mdt9UHt8KI5ypJlz39OwJtYOUZu1y8m4QJfzXNTKjaNUX4gLfkCXfYAc
vRWjYaPAsu4nxQxlrIZGbZ2czEJZ2Pwm3qNE2DE/5s18Spdib6bWs93Yu75dXwdcECUadvOg3wDN
fF6I7hmaaZdFyYbZJfCc+gGNTIha66epzGng6dE3KsrUa9p9XS0viplMAfqrBSC5CRUf/I2fQrHe
eMwW7pzexF5H9lOth6YDUk/PaJHWhvWYKJMRaE4SAiJWoFInegBp+ZYYg2+lXf6YhX09N6Aa6pE0
k8z1JfFrTK3mtmyNvZuSP2m4Gw12Zpnn+85VNy63mDgj1OvmobPFtDVqF/vGlDxWTgaeV3/W5jFU
unhruQQs0E5vVPdPHNNkLvvdWOXwqrOYul/DEqp21pWexT/HhgKPPY7PZgqO0V3byqNN1NLSEyUu
Do4d35TdGNiV90wm0U3q6fe8+6u26idq/iok8mZcgyz00JPLazOa96WpJqFZGndTqmOdKJTXdGnD
tGiROS79BkUF+kZwjFRO9xIXoz8RJjKm/cZ1koM2mNeTg55Io5LaTVdF1FJLl8cmTq5pQhNAARe7
0DpyK536YLiLHdRZOvmekuxNkkB6R2Z0+pPDaBUH3iJcGH2FJx9snlVY2/AeydFCctrVoVfMR3zZ
x2SoT0bSP+Wm+9WNaRsMHDCs2L4aJ+RyRry1SWW0snIjnCks+zjEs30wB7Kro/re0DoeswjazD3a
yORA/Rxyq3vl9T7mCXLJik1LbTKE2ZFNpnJMRFqEAAJP1ZK96qWu+0AOfkQwxBnM6h9XKa5Grfxt
LYXme924lTZzaCr9yRq/zhO78R5xppqJnzkiiCuZM51LDZjlMuLjmG4wz9zmrTylBND7IxmlQS6W
X5o7d2g9IKDYKoIjzw60odhEzWqPGqxjJellFjE84iXyi8j+Yc/td47toTUiltG9zvdksscDgO4p
pcK5GARPiAnp+rio214lOKd2d7P0rkRWfgFIEDAvPDWyBfHbFYEiUlSkecMqPnbXhTl9iWD/40gS
+96p/qjkYfpWbZl0cqIhnArnLpLjbZvivBnbhmHeX8XqHxBwv6ZK/WE0A7VTxQpauz+VAlWtae6H
uQ6lY23oCPegP8XNUCoeOac5i90yv6I/5OnX8s5SGyQPBdrhvNzA2UHDZpoj253kW2IYz7lMtsgb
NuDJVXYxyj5bNEqeCkqUVai4lA+gmO91ZzoSRfqIdQSpsO3uKQTekcVKL7psQ+kqN7rbsEqavwcE
yVVZ3UmzDrnLzdDaf1AwnkhCCK0+v5tG+6BK4seHapPHz/1o3bpFihCZ3ozl9ZtsqYTvKG6gD2Kr
R93OqcwHI5VbvXdu3GkJCZ7EWmc8Kf16lDcTcP0DNUn8A1p02yryJZvRuEf5Li/yL11r3c9FdheZ
7jZzJKNQ3ErTRMvnfPPAL1Lj3PWOdgP268aR9rXViZu807di6aCWJ8UfDqS/8ml86kp5RYzObSOQ
u5eaGRhafFOTWuT0NUeQ1NzOevSEMPuuHMjpyeurqWjCsoxuR6Ov0WRnPMuFjw+mXzJjNpA3raey
DRr2VcZ67n1L9ea16Mrr2rIfCKa/Rd71VV1R5KWM72F27XMlwSNAEoGYMNN1MZkr0wu0RRnQ/X1G
PcBy5L10gySopuwIsEzQY3aRQItXPS7CuKX69jVt9S05zHgegBJslErZUX5boxIlJrlcQdCbB3Vc
bTxk1GuWkc0KjW7lZGfcd04ggw40f1ZRYYqJPXI9YPXPw6xRthRYg9JWf+mZ/OPqC6MgKR48b0CB
OCQmr3O60rV6JpbY/Q0Lj41Dvc1j7cYEl+3SU3Qq9ZRYDZOw0v2kFqwHHP5vic89xmO0jWXyUsNj
96laI9xs/4xD/oSobO8IJ6hgO8iCzJ3SrKhU6+OjOTc3deMeZlF9qTTlOGT9ruT9rntZeAUMW2fZ
gw3b/PPxlGIq5EYggqt84qykLAr6lG7imYeKGBQ31Dxv/lWTaQRfz+0VLfz8amu79ezI7VGop5yB
sgDD/9nVGjLcrIFa1iGKBoRmU2N100Gr0vklreacwQ59mvmr7EmooEyF9+Tz678/w+EM0jkc/zVh
ceNvD+NNgqZuiOCED676nEhdYfOpK8kWx03/5/NL/W2hvb1XTsH0wKlSocRBLvL2WtXUx4jNIuWw
eJ0NBM25bQa355s15tDUU9QbhWWEwPSeNFVovjMQUmGsXbHPf8f7kzI/Y/WdoXyAsHDea+pbzrNu
5ijEpNDw9E0ytSIfluHyR69rXYDHN5ML5eL3b3mNfnPM1d1naq6xvoX/FKxEA0rLSBpCZEqNA0Lu
xNV4LB2l/m50ggmI9Cx2H57M3Sc7q5Ae/vMdQxVTufLahoIg9Pbyeo8uDfmjdyAHYpwALhbWHWxp
f5Kt/arMrXPpgn/LwG9fNZ1dGiLIZlZ20DkDAbHP0sMkSmg+qRbHguRHQdU0VEaP04aKWnFG1UO0
Ar4c0yTyjrPtSzcJF/1fp50A2/RhE/f/3BdD7r1ix+AMWRYFzLP6Fv6XTtMnR9mXU+/QeHOL3xy+
8pOmKfEDwSporvn7hTrJ+ybRelUUBUwm2IFAV719+jgL4LSbVXwAHS72Ag6KP2VKvsN3q247h5yD
ttDM0EkBykd0y7F+VfkFNMT7AchvoFO1Dj9Ne5cZzEbXmlhmlH3jFMshUnPoeVXB465sloIGv4Yc
rTmo+DSKC4PPfF85hVL8l0SLJRg/zdkUVyogSyadWgHYf42QtNFgi4MHjDTYQUMairNZoyRgRBys
wb2o38u6lU+lVmod5aAo0Q9KGtf3bZq5P+tcy0zflhV6r2waHvokqdigm7O4VwCc6pHS31FIXXZ2
L0Jpy6n0XUfoVzQOXlxHGf+kJkHlPgD30UP4W9aITLLUOVWjW5U30EEbdR8VdjUd6mFe6aBg1YoD
x5ui4bw5EyExmhZoTCknWYZD1Dr5put7Uq5tqgjVCcnwbF41c48hEF96NIdN76T6M25dez58/lW/
n7o9MqiZUzTIDJT+9LfjSrUS7KpzER9k76FkUpzhdhSWE4L9uCTffD9lcikbpY3Bsgj3zXh7qZ4T
QGWZLgedPJP7Ol+664YE6q0YJrGfcMNfGDMfDVcQ7Ou3qvPFnA8ZyKwirWnMH9p4qWHv6NPKo5U7
rdJESHurD2F/IWmf2Dj880NFjwZ4nktz+XNhxpqyYqiKiA+K2apBscrO8Q0NVxl0kd3nl/rgoeoa
OBI+Sr5q6rZvHyqzUd7XBga+YTbEQ8RVr1SisX4Xjh4/YTWVl7DoH81EICzBM9NMpCp9Dqa2ZqA8
3tLGh4Rb6vmMMCeKiffYEz7foIYvxtdyuF4wIYnhGTfDeEno8cGYZcTSzbTIeQVVuM4V/1kIFzUp
pw4o4qGgE7ZmONoY/FK95KRoVrL+8/kT/murPluGmE6BItIfp6FxLurRO4+pdxmKA/EOItkMyjKQ
qtUZogqwO5IZqVnNqJAuKcaf8NwdFcM9oUo7RxcOx+2k8e5yKgwZZ0e9V4K2yzCqOIU6MyadyLwa
M2s6Gmokf3IosL5YuKkS3+HU0G5xezNshhRr7IX9ywfPEI0MbFd02xzP/oaj/ucZTqSfUcuwi0OK
Vfa2NNuYsHTIgJE/iNp6+PwRfnQxHRwJ8lf1g0hpc5xaWaeChClhq7eUE1zK5eCi3ca7GBX+4bXY
FtpIJRmn50KGpux1t6zU4kBSnegD1FoI1C1V2LAee/HdGBy9O85YUcRDWy7us9cuixMOpP5527Jv
zCeraRdS1KnAuIG0+8qmP5k1zvbzR/JeS8VijlAMsTPfLUva2SA2XL6TfNbzg9IRbelLJZMQu2Ep
9aHamaR8kmXq3ZppM+ugPCzlyREtFpNIYiwh20id/CXvyJcaTX24pPN6356l/ePSDGZ3a9ByWied
/wwOAQALRAvwPJXuQRyvHJLZNKuvRm3br1jHaQj0VTvet0Kv7T1r7kYtL01s7zf6KF6hfTO3seFZ
u/dvf0SMeT4rUic7skFcs080Sq9W6w17qfItxWY5bjQ7KXeams470XLA6Q1T3Y7UUS7IKt/Nsesv
gZ/GC0Oq4ZxHSzcI8FwQuvkxzkfoUnRphsqHcCFeprGfftIgyX5/PjpsZ11330w6iFAQLbDVX5lx
bLje3r1jjkUzeGWG0Li2Q5LN7nAc/+FfDphKd90E9Z8jxxiSE/kYxQO+voFf1i+Ej2naD1qmV7LM
dqxylNUHljyFWKzlm61hve48MgUREtC2kCeqomD9W5dDhXOoSWcZgRiwq42IDKW6p9gZ2XAYyNK+
o6I/baJOpXXsdtgakYoskXwsOXtjPqt8tAInXYyHUmpP/awdbAgIXiHQO6R3AJdcel3Vtuu95z5q
TlNr7ecs23UxAl6tm3e4H1vfiOfT5DWHuKp/xpkJpk/Ge12UV0td/llIr0vm5KGc6+e2EfKG/8c9
HCQCI8uGn7B8WWikuQQkFhiGqShoid+NxlFU3h1rVrOXmZf51bhmxxO14+YiDwYzvyqd9reeus9s
EDDVlHQsutT7ms16s0naCXmCgGmgl9rG0TApTUoZFHP0xe2tE2JbphnzobVaonRt4c9OTNNxtveK
p2CQb+ZH1ETenqquJLJTKSoSshp5KPo2euqU8qaL3ZOXR1T/1Ow5y2llwpHctRE1zdnaKGl11LyF
mmp78sgHTUxRhVnS6r5a9A9tpWyBMJyaAb46tRR/sNWnWVN32qz3/tDJr4q6bOlYh+5Y7ho3vhEO
RwUh77yaQi8kLr9n1QZUsvek2C0OtdnM0g6mLT0CVXpyveb2pbP7bZqaka8ngEpLjp1N3BxjynKC
FjyoB+M0kh8S2IWiXsWJ8UMFtq8OjX3DxnhrNdwSDeRAkWNyyL3UbyU1uT55Huom33tGfcjn+Er3
MmDx5akw5fVcGzqx5dn3KGPIGNr4EwU1ZCSZl4c0ERUAn/ombq3X2gOXG+njxoHFZo02mXPVTWPj
hOzs7+1QXKNoutXHGYBEZ2zS0XZ8Z0mGXWcBnJoAkgw2JtiyO43gIDWpfxlzpwnHzg6IBjj2bArt
Kt9aZf4dT3T3BdgLkm2SgqfGDSxX35qYAQ+ZF79Moj5FqflARxVdKR9mWppfR0v5lUTxTou/tNHy
UFXUUZPonsBBc1cWGtZqWfQHUZio7JJtRLUd7EN2aBvvRoFY5Dt6nYaVM9+mwg6EV/5SF5uX6i6B
MJwQycp+jgUu/CTBiS2KoIj1q64QY+hKGr15v3UhCGDBC8FckcRcaqqfLJL4wjXlXK41TcjL26UB
RTnqVMKczRIvQTcWB3P+viQ1DWnjwB8MDW+8i9NlR4b3n3whj3fCMJ5P7e9Rdnt1FE9LZ15bo7fB
zvsd1fejmy4vmW484797NS1CjLPsgeDOR/TiP3RM6XZin4xe/Zrl9qaukrXcCNlhGHYO+cyqQm8z
pjbKdnZLfsPGzNWNNaSHYdSDBtP/ohU/yo4eMqT834iWtsUsFhql5SGJrVNV13cue+x6ab/XvXE1
dzqmbAHoou+3GObX7MLs64iEf6fg5jpF83JL9fWVOFKOPFV3J3PldkzNO1odfUgGyUhrKn9Fk/Vc
pcnXacy/tZBCQ0jowQQho8+d+wmIBBK3cIwAEhryCdX/2gPq8PWyu5j0azszSEUUyZ3Z2SdOndRB
3ezJThfgirUaaO7CC6omZm4HT+KQM4OkKLxUPLYFW/mQkkA4UneJEgD8GOdfyFc9dkmvbVrNvKO5
GCCT3WXKuDY/g6kwf2p9fWXFExXjpvwNx+KoN92xmWbeQRuYanprJeN32pSPWdOTtE0sY2y2tEbE
Xaq4hKC2O1dHBIoobc926ac6eI+orn1kjL7eDAjlCoettlDRZtQBxY8HklnvjIgc+kkhqXfc9jkf
8VLNR5ymNFWq53Fa9ra7AsAcOO2DPd2qyrIDkfeiIlPw6TOSaO5Gp1hLt3YyEc5b3mp5fR3Z/R3x
GPeKMgVFTeGD9NlcNa5lZv4cPGfniZ6jthcMnbOprflRpF4INTGIVVAlVGlQ17Wv3Vxe1TMZhSav
SuC1dCbsk32uPujOcqil+oU6gX07pxYMDpXsmYgGJs+jGJ/o6/ys+n6T6+037KHfaJ/c4nS6V532
hkCN7xiSr4tSe+6wwZgJBxCYKXUwU6rY5F29NfWyol4VBWpRvVT00vx6SSBd4KRTCovhj+5SwnQo
lN91LIhw0WO68svWNBgXKXXaTtWpdQk99y13OiRZFzaVtjGGDsNLlv0aYn310yKoQAPejMMIbSG7
qaCMoHI4aZG1F504dtN4sKY6qNP44EbVFijwxhjTk0hWRzpza2wk2LTHLylcN9VSJlZl1ddzkQYQ
dDR/5Gy1GUb7kcrmI/P2jozd/SSmYxRNysGiwxln3omQnCF0LazfuThmY9Tv8lKcDKIqWQJ/0kz6
EqnFN3dAfM8UYfiu7n5P2vJL3cCXkVRhvPq5aOwvZWJcDxZygYKpXFrGqcpxOsp1Lu5h7DTTEKhT
S9xZpxwzZXqgBH+TS/UrflA6OhRXzMr4NvUw5CcWH2Uogbo4Ix2/vg09V+IZEtkuosnUtSwCcfTV
FQ69NOe2neiKx+amicWtVc2beaxLP/IMn7Ana1dYzhcK2xukdM3aZcNmbuw01kzFHolyRoDntzHN
fruyruyxPHYQ1aNxmrdOubBH5c/3A+zUZZO7+kHLGkAUrV8zhDOz/LnGFvYAFfzIwK3dq/PtYjEj
A86ua8Jj4u7Vo9Q8TDBAjDVTNblXSx2/cQ9A28vMoHWS76bXnFoV4kK65AofC8VAUznEinLlKfOp
bpLcb4slrMAg7ckaMG8Xw7ruCg0900yCm+4+qrI4OYPwE5Juw5RvRRuirxLRCH2L36WKHEY6XZDO
6o1g3jKV6KYiA9WOjVCPaDY2vJSFmNNgbPUn0de/9FwlX6ZYtQn7SCInNvVr0Q+nVnOftA7DOhgx
ERO0Wysk1jdG57tRfDTN9Fek6AdRjkFhaAeBMikQ7rIdyuYqddNHweYtc9IvGvuDriYvXF0RF2rW
ygBN6VEzx0vnoXeSRg1FvE23AbTIquE9K7JMIiEySHAeqiPnRY2mep8VBXXGiqwSHV57sHJ0QLGZ
r26rP0J1FqeexpPv5MZIy7hW8xPHC/dC6Wct+b49ItAdM0jmWp1miOfO62lGa+c5ZN4jaYPxo+qm
0R2mo+YWBgSFwyRxxGEVPx+ipbPjwGmRO1z4Be8r9DwYU7MxYuFU1tBhvj2lLI3a027hwdhW4n6t
klJ/7uBMOUi9ig6OpaLeLrEw7Uev6SN1F3lJo0Bxm5k4s7YdgswbHZUH15HmDe4WBP7n56iPDpHu
2olZHZvk2JwnejnDLA02+oDrvPpea8AbhOACYwkzbdKNrUL41RQQ1MjIVZX8UQF3s7CLV7p7tS7v
Pv8xH40iGhoYH3QwmaScvX1YFI7l0mVYLAD5EsY5pbDFtq6s5b/bgC0kSwboYLx5+AvOhutQ98KW
gowLK4rc+zpCZ0VJ38FJIzEtfX5T74qs3BB1TuqPhORRTzrrS4xaMpuQR9MjWxZWqWl9wjZueWYX
I+YQ1Sm3c+14e6WpLwmN1wrJ2/G/FnWh++Od0BiFZxWUOkmAF9mwHOCiRs9FuWJbNSN9nHqiR1Ud
rA6Vefmvpd31Beoa2FS2XZCZz1qdQ6HbRTNxv7MSoVBHtMhxcDGyGzMt/jGEicKQCcSXv2h4rt74
sw88z4D5tiae+NqZIajJVFjPeqUUru/0Yy8vvMkPhieZVpTNVPTpVF7OhmfXeXqDCyo58tnmJZJL
WdzHXTEZ4ecj5oNqCgBomy+SwiyOjLO7shdzYtqaMY7XMsVr56DXymu5ydR6uIo8xH6fX++DYQLp
mWInhWJK8efFLIccgjjRkNnWixbv7Twu7+IcOqCbj17odUu1tzQR/WurTLPQ2gOXpmNGyIp6Vr6J
lrIjf8JIju1gzqeEmMuV2ZEGrkUauj4mt5Kc+iCv9EvY27O7RabO61uNJvQ9NP6x1pX+U7rTSakz
vEa4+z6hC2VFnv1IDzQPHSvjFDTQmEsb0VzwAp+90r8XRRlPHRODuvmuiVRkcPkSegV7icPuGtQV
uyK9zG60pmxR5CzJhVd6NlT/Xg+XoMva99dicPYR9koDq8wlTsuQkB3RWFX1FCRCIBz5fOycFZP/
dyEaj4C0CWHii3/7NOm4s5MXerS3Z7V/qeEXkQRo5+5jVzuR9vD5xc7W878XQx/Gaq4TOPsuQqGL
dGRYLu3VLkqcxxGFO7hU72qye2tnNRTYNA5Q+AwkQhy36i9sct4PHHo6QJn5/GmnQzd4e6u1PURx
GUllryEAaK7TAr9yOEA3HEKbvjNEOWg2f3pYJI//etu8RNIGPLqD6GDOC+FRDM2UWVTfZwAO/RjQ
D8d/JV7seitL0mIDPSWSzZd0EAafeulSXKmabC81RD68f4KF16xXw3pngRqHOhvLZVT2ree0K4jT
bsgZzQmRkAN4bTSDu0okzYX26/uRvHbSsMGtE6KDnuTtUy9r+qx5IaM9W5eYw1efNstzGtnzpTjb
9yOZC7FQ48wB4kYU5NsLoeZKtaYT0T7XIdcSu2N59a6evfink+cITT9/px9dDY/TuvWiS4Gp9u3V
Ik0hFZeAL+qgnXaEH0ImjCU4N1XWpZD793OPxhaHKBp2eKsC6ewJmiICmdW7+t5SespvLDkv5tja
u8pKxb1YTOfClPDR9Qh/4DRgr9H2ztmGx6BlF7dTZ+5nlVPgTouES7oPaqfBJ1cArT7+h+WSLfqD
i7K/Z1qAqu3hvj9bM4cGyjQcPmtPEyQa/XnE+hOkY4kCwzUh2u7apuwuocQ/eIkm6whb1TXYj/H5
9iVWJnDhatDMPTw54JsWxNEojMwY6Z6d4jK48Cmcu4KZ/7RV2EF8F7tWDjRnN5kszhKXWsr1etE2
QcXBePadeuBoSc5Jcl+66ngF5167xbm0Cs09u/+lWtXyJQWQ+9tL8vw+mXLnrtQ7batXeHc+H9Uf
TBG4vxDA8ObZvJy/+hailmIDk9hLzr3fyJ9Fd0rRJ/tCH8+mE+dUdebj8u6+fX7dDyYJUOq0wWhm
MArOHwxj3+kTrVf3C2pWIgGkHNDNIzPu/3kdJ8oUORvOe7ZLFErfvnHaHtRfkV/ui1zKDbu0qaPu
7+GTmlMD3XyecHL6/N7Ozg/rSyepgn+saSCQvc4+38qzU2fIGm0veuJUkcrP+URAVGl6gdTKOAla
YpehQbt2/UTtI3Iv7Hrfyxm4U7b0zFVMHyDzz6aqxnMJsHfK9OhynRiol9KqW6teasqFSZJpsFt1
mMnKLPQH2c9i5QuTIOXLphLL7vOHcfbFseGnvsBchjEebSHkybfP3+j0zogHQznMOBtugJtl320Y
S1vXS/ULY1lf1/M3pydsfiYHRL5rRjMHjLfXirRckagavEOxoBXE6GSb07NWFPljNFnu66Dl1Ehl
JltrMwyiyDmrLx1+AduGppF6UQIPujNv8iEur1PimEgu1DMs3FlL/rKnzqVHDd+cqTDW3fxQDJ55
1Op6bLefP7LzWWN9ZqsOlGmKjS/ciLP3J6ayt9JGT46KBZhiEyWTd1VUqbLs8xRdVzC6NfijXJcQ
QcqhrQsy41v5WMGDrgP6GY7rE3OjHNzM0kXQ0ASeQjnqU37hgX840Mi8R4rLqkhy6dnC0WmlOyuD
Ex8HCtnimRmwvVZQhOAKmtwUCRn08MGv29YhN3tyve9UetcCpoYW/MKgP5tQ/j4z2Ds015nXSXY/
e2YgpCTgYOzlBWDPp6YRveIPqTH8O7YEfSTaWOy5FAhg9bwdY6oiPXWwueVZWATh9bGsgEU5oLdx
qim/RtE76PD0arkwKD74jgz2OevQXrUtzvrf/3MImvPacxMVvkSDtSKwRhHvnFKtHyUyuuTCs/zw
vXp8QghyEWi+E3KwGzDHTgHf4fSaPDjA+4NuxrLeusAygVmomxqlSmAWdbqfjRLlPbPIhYnjvUaJ
mQPCAGdOigU6Yr63dzwMSmOnhqcchE3qm6/CCHjpsxgQzbBM4AY42uOYmPqlLEk7ycE9c0q0Xkst
1h7Jd7HIJWhkh27eHsa7sjZ7YgLUFBlM22aT71DChPvrycHZ5OU8fIXzO7TE7bpJGSYrMVfUuBn/
H0/WRPLJSgSzwmF5eHtTylwuShVZ0SGd6S/m0diElRvrN6jhkIJ4w28XbOehcyoZzvT2b+sh/vfg
TDJS3TWFbU2oNo2zFdEl06hK6lk5JMWUPS6QYjC7whQGqn3JZP5XMv5mRoaguU4OwOz+Hjj1t7fb
iHpKoqYocBx6fQurNLZiGudol/zSSNUlLAdPqbcxTpmvhO1ZV8vQYTfMQSOWR5dMMPOYRA4CXBpO
2o85npsimLrUCKalxObajvFrQ94nvkfbSQpOk8nqFwMweWrncfkBL4uuTKbSDAoGmkpN2MY6pIyu
I7ymrMxG9zUz8X6iVTGmWyygzXTSk3b1Uzn2rG9szZ6+0Y0ApzxDu09PtDJG24fHVdy5QnH8qLKb
YJ7y5SVOzKn3PaQMSiilbWNpKc3uxziN9YOEdPoNZkZLuyief48L3kBfn5r4JZnSpLiw/fiLRDx7
6PDkIF/83Xy8A75kLZgNELzJkYjU7mWI00HuY9BzD93YWj8GNdeQp6TaiP/WHlJaT3HTZdsOnaDc
RnU13mhw66vQm8rl66jcs/xg9NrFut1lIVHbChkpCVjZTQrAfvBjtcX9lU5Oa/nVHCHbGRMTFU3s
XBUY8wF/DwOsY6XzMKq7wsYiyv8JI1tb2+w73aSb0mv6okRXNdFgW5iW+7aAqZ71aejigUh8ghU0
Tq6NXRfA+5v+D23ohUwORoLw496SaMjIHRsw09V6WZAyoMcuanEQBgNiEy3MOsV7TLWoPvQYSV/p
i5Q3Lo6yhswDVW2D0lI5avDBlR2SzwjNRN6XOCQZODGTudqmeyDxxO4oMqPiVU1xlQUJ/C89bLqu
APLuZrR8pZfwECZwQxde6bvJH5UW51x99aJgl3DPPiMtmlTutbEPvVO4R7JgQJFlKRi4pc0u1EzW
CejN4AEcAsQD2w3Bqx7ozbdfLNgZzVk63TlodYMvGK99oESJ3NuLaPcEcslN56CqdtcgVCVW1At3
erZ3dqjyc3kWHWp96FLPFXLUv7Fd6Vze0/7oRencqMWih3UkIWGLvtsupUQCluUXFpt1zju/67+F
VMruPOpz+KNXdFM02+TndaK6r2aJVT7vDLZRNFZuEN1QaNTUKL6wpq97krOrknoEJoJiESWy86sq
3cgnPBDkFkMf3/Z8i0+ORViMFq/Z9o7TXhD9vX+3FIIohEF0JCqQNeDtu/VMOXlahT4zW+OrAhgx
MAmiOCHbAEu8NWxbLcmzXUF62w+XsIDhaSYWzbpQR34/mN0Vk7WqINnHGOfAmHiwMLdGZnZwXWCH
QZ2PTvswdr14qSGQ2hfu+YOrgRfBBbA2APDcnO0itNEchcGUdCCNRf0+xkP8J0YO1OXRpSbAux0o
OyUO+pSH8E+xKz67Es47dUrAUR0cJdPREFDVc7aDW8XOhU3E+8GKU8djRaXtxms8t6ZZal4tgzrg
1onKoUGcUmcN2RImRsTcbusfyqjr0l8wEEQXBuxHV2YXiv/P4mgJY+jtAJoKxSwmBDF7IQeUFAgn
9b0S1RORQoMTUn5zH22yTi9c9f2wpUSw7kNpTRHK+He3+p+tb6ulqixzHY9O0RIBhJR3Dol7t/1q
mdsnVWTNCetvvKGYVr6OE2KgCw/8/XfKHhiBMKYtStkwpd7etgna3ytG6qiD1GpCZ4ZJ3yLEtn9a
CxKv2Bgu0bI/uiCVU32VCOsrsPDtBfF+JErqKfEBAmlSh1VkzJ4v4kKpdq2mzgV72jUw6fNj50cv
F9sMA4vKAQipdXz/5zFXS2t5HW6Ag8IWEXK9kUJxEe5jFclvVlKWd655cS54f9Lgta7fzIpGZAI+
34wqcihak/QJDDT5fJi1XMMDphJAhbycdB99xqo+TYG7lO1zhjU2tIxY/vz8xt+vOdTm0CZz1GZw
vTO2pgiTBWqv/GALbVdXhrFp8GUHacGGpdFGtq1xO/8omnLzz9flFa99GFh5qI7O6kQjvECnjJsU
mV9VfinSzoTLV7lBI6fWz7G9BBUpapumm4zD51d+Pyl6nCLXi7LM8wPOGiOZJwk4KkzMPFaV7muE
+qemcpRNIpZL9Z8PHi7FbJ0Zn6WOXtrZt5NGltFhZosPKN/FtZ5nFaASb3Qf+jSpGrSQVF82DuTl
K7VAMnphO/HBmKYPs1oSmC4BTp1dHQNEq5LEwtVz9WZMJvcEcNq5ypNZ2ea5sAk+AZHw+cM9u+O1
52UwXZhgrW2OPurZa5VqVHu6NJz9Ysn8tzXL7n7Jm4HjaNli0HIUvf+KvjYmjSnvm38MLf97dT6l
FQ/IIm+df1AUtMjg6GZnb+ttfUf8mLef4UIcYWwpF5bW84/3f9dapfyrdXYdw29nDBvFYpIrprvX
a9d7oNLXkL/p2ApOTdfpXrF4ePc4KsXvrOiy+9nQ76oeUffnj/tsLP/vR7AQ/h9n57EkqZJt0S/C
DHDkFAiVWouaYCWy0NLRX/8W2ZPKyLQMu2/Qbda3bhcBOO5H7LM26gUUBfzXxx8Rg/tQVHtx6Gcu
5mXpztgsO9IJQuRYJy51tC2/X2ql3RG0ELaQOn+8FOpoFo5TuHs1KXS/dZflYhgwtsIYKbyrukLb
fX9rXz5gmtCrYgKXRNrDHy+Is1lc1Hnp7CNGEy7iGB51NhChMYFmbxcZVhh6IdrCjqmgrBGlXrbU
7Z/vf8TRJ/R+0wagVBb0mn6Y63L/51joYWeMXdU6e8NR3mpZWGdhmlP7Wa1scKkTG82u7Pvvr/nV
OyXKsN8zHsKpowftxINDLlQ5e3AjWoBMv0U6CTQhC+tT7t1ffa0cs6hJcbMG0Xv0iNEVKbWhS2ef
ds4SedSaxLkrJKZTC7XwsjPd876InaCqpvTEgfvVXa6NDrYIB8eB488Hh7uwaTB53WuNkLteqv2u
KaBiSTKGE5daz+5/Mo33l0gVzeWMW4Pu44Z0OiRth24bCYUikl/plBt/qQAlm+9f25dXMWkjmQaD
5ETDH5dKbIBjxQvP2dtWZZuYaOGdR6BklsWJD+OLD5FIjEl15Avsse+NgH/WJNl/WyWptGElNNnO
mUS+40x5bsAh+XW+aPvv7+uLF4UlgEteutJmiRA+3lcbd/bkTLq9txel2Kt5pV+q9dRsSYdPHVhf
XWodAuXQIhUmOfx4qQUoNn+9C6lmVCn0s2nva47IK4Io5dd/vyvQ/jw+i1UBkeDoUnACF0tE0SGc
DCyw8RXLHK9eeiDmqRI5p0qfX90ZBzEdGppBSE7XP//nnTWtLRZcCzmKZ2zvFmHMt46CblctE3Gi
n/3lpVyESoijyBfe+yv/XMpWU0SJJeO8oaZGW6qNznnat9X1HE3OiXLJF7sjIwKctHThSayPyQkw
3nAXNwFUZaboBXafkXyDhJfGu0TNmOxRR2WwX5YGmfl/f300NpHUYFahcigdPU9FmqFp4em017px
ZI5HD83XhHoFbr2LBsPi+8XyxRfHgCTrEdb/+gUcHfV1NcRgsEiBFqMabosmxGm1h9/g7oc5jF+j
PnTU7feX/OrRrmUKxlkpTqKv+7hgMnekHFAVyp7xYyXondVkr2OMOI2aazEaXpTidf79Jb/YwEhs
+RwIoJiOPG6cqvOoVWM+hntzMWS9aecEumPIBMPJGi2//Wg/fp+FXA1HWDfHNRCGfdQQI4+QjNJO
fjv0Z5czaUUTSK14yJeNpZRReeIM+OKrQPUApJcSInqn46SyR7U8SOCue1ztlB/KYsRv7VIv6W7J
kfFuvn+SR+uFCh5RIWCVVZ5InecdkfrPJzgS6cohaqeDO6P671yBBGzUi+0Sp1GQ4kz28t+v51g0
/whUqCw5R4ulL0HVulYDyE3NDPOFRoH1FAMBh3DpZFq9wzIZEuX31zxaoO/3uGroiFOsVf25rqZ/
7jHlBCVfm8ZDqdtUYETczroHOPdmMswWJvbQLUzyTVUV+t9f+KuHS0zICbF+/CzVowuHSjm1kQ1y
uafTiJTWVe4nVRsmoAVW3fiKUf/4/opHH8Z6q0h1dIJfMDnMDBxtNmwKssEd1T5gApnfy6kByya0
ehG776/zWdzOullH+NfaFhPEx3YzlUnuZIUYaCaLpftNglpinBFB0fvcYFJeIfqsi103oLmatZLp
l2VxtjNunw/f/5B1vfzzgb7fMGkc6TmCZYDuR/tdk9ttXAukBD3eN/IC+IWlBQU+GBhXFnjO+knp
hLdNTdbO6Oxg3H1/+aNv9X+XpzkHn5k6PGL/j2+YynwadnWP603hOPumZyiQMy0KiHtOfalf3SkX
AsNEOubS1P54KbzbmUVqbPuw2MWlSAI3ucpVK9119GR9Tjzlag47Q5w4Tz6bP7GiCHnZIlZtFCfY
x8vSB+wLtnPW8CSykmHJDMJkPMA5050OrnGdZUy+N4Wy/DHURaHDhD3kr7wdsnxDb392GHGYCufE
l/XVOudtk+yAW8AS7yiCpXuEdYWehgfFVmasSChJeswQKqcY0V+9X2JkjI1QSKKOOYooKbNXNp+S
eyj7zNkkFcPdJaPkv1xttk9k6V/d0or5oIbKlM8nmzYzqabCziJEMa7dahu1DJGH63lansxW9c/f
zCrV5ktAjElZad0v/9kPxw7ejRVjn2QoHSO8lEaQegyltRshg/hsoIBFx/bGMRvrrNeYM4onGd9q
key2aVLbt99/Qp/vm7wZNZC+Lm7OoqNN0rTLLBpAmlD4T9ozRikouCjVhAXG99f5/CrJQ1b8D2Uf
duPjWpqjFY3U+8U8pFRkmJswTb/H5XgPxMZ9+v5Sn2eTqGOBMccMiORqVdx8fMJCT63QIN48JLQY
7oWy8i6L7BUrT/uHWeh4mEIc2BMaRn7qKBKQYg9OV2A4Y3QQyDWz3UlXH66+/1mfu/zrz6JujHiU
OtCngZnMimpqE5EJG8qtp6sxFiUGvu0806KdFxcQiGvNN62ax8UFOap4yhXEYBeqWeCKnPWjHfmz
0JiXgrZi5hS6O6fYTUap6Zgpy+UiFozEbNx6lpddpSlz0NWh68A7Vuv5pZf1cK4qNV3Y1irrt0jY
jEeaapFtEivqwdeHyY+SchtO9kskCt/O9NT1UxqR8UWlTyHPMGqR8iiFWdwOdWXJS6W2a/1Q1139
104z86VONZyNcdVYHgbppALZYDHhsGHGpRUULrYvGzx+ZtuPAFfPj7U1aD+UuUxLBOAx1lxarWU5
Djy9esov68slwSlBGszDQSB0tJOMakyqg07tME10nK7z2HHni2GqCEUEDtqvA/sKsZdcsm1qjUBz
lTKP6M9zS+1Vy5wbuKNlGJYd0w1uvlWVUbv/fnkcV7E4zBhWQ+tJpZ9Viy/Qx1ULVM3oaM9rh0WN
wtEjM2sPuVqt1twCJ2LXgete9yHza4s4W4wQ3GgXxycW6RfiQCYdTeN9ja7CuqMHBYQipMNaG4e6
M5CjoQoFKxWWBQbBaQh4JVK0JLqatK5+MxMH46xcbfuCQZqxu8jRSqFjs82+2mpYe6wxdGJV52oa
KXe2O81vWugsygWSELQVRRub842iqspNm9njy/eP893E42NogkSbAiRCZnJ3wrKPjzPpVHXG3JON
bWT1/izAiSoAI+ayvRr6GMrOitR8kzBJ8WR3Q8ZVMFtuNyKdIFLQkNjWaQECZK6LbtqMky0mb4Sn
21Ofxrko7iLKYLVMi3MoSjg2FYxKKCdEuXST+JEfb4KjH6MLhj3hlCA9/3gTiGzs2sgTAXnRGYy/
0QJGHhoxKHqmwi3jDVtc6NBRPa2Y8XkGCxGLDsvWzNAG+iJDMzX7GGe6v0KUGOOmeQraZAmzYfFD
IepDjonvAX5HcpmwHYy+27mQF3S+0euuM5kPH5aJT1qx7M7xcx3diB+OkfOGNCx8U9tm+J2MGrqi
OcyUZ0UrcwZiO8W8LMza/t0qPWZqthIlw7YlRTwrekPRvRwM9bSpNQZLPdsZrWtgdzi01bF6k6tq
bW5RmI3JNs5E0XjDYEhkK6GKxmYRiQZtxNzCIDgrmsnPuuoafQ7CqKZHl1XOmyI01fJlygvMmWE+
dIU/9jL8U6JBvSzrbrpdpDW/1VMhfxZZ3+OMnbj5H11qLnPzSmP021C1i0fL5aQKGlrFf4gwbcMP
7Yj57RF6QbIZS0V9agunNbzJ6qJnW86W4WuTK6Idy7EpPaHKGUFpHMY95pyZ0nmxO/KeqmWwe7Dl
Sq1eMdSP/wS17M5kQrKxX0vogMpLJeCSeIZVLQVT1Va7q3NgyhIqb5u02ZkiCBL4Y2QhAZW27kHU
GsYL6GA1ERRNW9y3iZqoCPbaLLpo8hlodFkJK/WKnMk7z2h1h+llQxeZ1xUSuwqnGna5Juf4XLGi
pghIj6LIz61ZhqjOZubQYydfZ+jpwfXbhLiv5e/SQ3XLgdRd0E9qlnMpmvinZfTaLR+8eB6h0p0y
fXyvMB99CgjFqXWvLizEK0epBoqLJW7ZsA/jNA1PuVXYYZAw+BEF0hQL2mzYjn2QJDLrofzQD/YA
nmQSjylbYJCwFMq5kZf9lSlz8xUJm07imyjnsXTcwlPbOmUyeA6jyXejDDNwK8uLYoNhofOnxx+9
Y2g3AULiNKkOCH825l8ls/4ptFcgXhtRE/2DPFqA/ShZ6VQ33+9mn3NohJ1EDasKBneW4zyLfjMf
atYsh8mFiFAKqB7nqVYNHcqtbpw2hRZrT104G/+t0rOeSSv3c9XJG/TpjmXpubDRM7nJfIirtHmk
3QtslrtLTzF1vzifVx3eqsOn7GLSR/m40bk4xeet7k6HCI7pQemzdGtYGRuLqAvoKTWwka5GU9gn
Sl0E4JKKJ8a2+psF3tBfs5tauaVwn0hUk+P43+qk7w+BzjsNYMw2bftYM62QXDmFWk4czPRwLswc
5gIbkzKIDUUT578jJNFLouldG6Tvg3kfH0Vm5rWBddN4MM1keSiXut5Opt3eKF2vnzhgPgf/FPHA
y1LrIupAQ/zxUj0fRKmY1XTIxniFRKRaR0icGvopMe3n7JkLUSmkaMEIDWPNHy8kp2ESkcMjJHqw
f8DdrOeNcCr30cV3rtqNSyturExGgMfrvBKb77+ed7X5x72D+hOx1RoK8AqPgxptYcZRW5AuKIiV
TQh/K2tDXRKB0YAY5h8iVKbwsOSZ7EFVtFHMRidRnEKeRW2QxI10NmWvzcpdhc3D4KeLPbqcihId
vVNpYFF0O5/ZF5XEuqaR7hy6yFwAkxfTZO8YpFKwTaiy+ne3CkQSigl/bFsBvtPMbgTXyiyS/9gh
YdFSCiaIZKCRvtmnafUCPt5smNl4SKewOaT09HYTFOfAKvJTXbPPdbZVOAbRkJyG/o9x9HJjqQx5
lxvZoUnFgLCTQ/1WZpk5A8tSGVnHemLoT8Spa1p6/EYpOsGwpPzMIMhxYKSJakROkR4GPJWCqJPh
ocuzxDdUDKGzsWByPqyyIB81B8AsOd+JwsznDRntMDUvFhQ2vNbxsHUaqRlp9ZQeyljPCEJsUgaH
VigBxCQzxgKpQxVeMnEQnUikP3+zXJRXaiFBQvN0XMKtbNC1NH1RJ5Z5eDZairlrIqc4Odzw1Vul
oYAokMgTG8OjJ2zQOAQCE2eHQuuSe4U01W/ndAmaWeoeeSKcPXNC9aoh2RiWWA0KI7+fGC8L+kKf
/SzCYJGiSrpdN2dfSU3jxOb1eU+hT4umgkXA5sz+9XFPcSMFI3qUxkB+FWbwEmmUb1ls6SDPqvgu
1ywiXXRDPzVLNCfaWeu9H62+NbVwqEmRriG6+3jpEKaJOXUp7wB/iHybudlUBESOEh9DA/vUE9vX
F6987UcT+vDi6S8dbdNghMAzmlyu0gG/BLklwYZqYy5Dj8ExAwpiZiW5p8LjYWIjhuHmUTV2QEjH
pr4r4+5RbTucPduwdFv6zVArPXopyM3DZhmNS8PJs5us1mcN+456yTadNoR5oBEsX2N+xyxmT64H
FNtql1PD118+SvAx6B3XVuSxsMDWll5RmPSkA6KG22HUw3AT41IkcXChSvb/WDNrJuXoKBkQZh7l
2EXouFFXuNmhHlQS6Lwbsp601excf6HOvVxzMtUE6hCkm0ed3MAMvn+XX7xK1JkUwqCzUJw6tp50
FFdqKhWUg2NMcvZ1XTEZvQG6aZ3YJr74OlZDeg5dBjrJB4425aLEnD0moGebUJKdVeMxGUCXSpvL
0Haz+FCNsuy3TavJ5KIckpOF66MbRUpBPId6eX2tgkz6aPuQsH8qs9FV0rAZh5BKTnP2WlRlmPnD
WACwBGFrE69rbqtsoqGZRx/zyCTd6WXeqRt17Mb2EEZ5/TD2pvtT02sM4b5/F0d7+PoT6R2giKKm
uu7hR4vBwVqw18dK2+edfl8sSRUHTH1gOROxHs8iXAGLZMhOHBzHFf3/XRWR3RrnahTqjj7mciZS
GlJF24OlUztc9Tg8/DGa8QoBBZjFvq13argflg6KX6boJmDtdOXugsjE+VDJQ2y7qIzH44mleVyA
Wn8Z1Qaq7Gh3ocAcd1tNpq7q1DTnfSpshib6rQXg/k8xVI2nZYlxTmbSbyDHMmPA1Pt1aVqnauNf
LBqiw/VUo/7FXrf++T+lcTLSTk7Q8GHXIZLxEnMty1C5qKLN96/+3fT4nx38/V75LtjBoTEx1n30
7iUPQNJ3nfdZXPOAYUxOu6WtjWvSDFv4zDJkmzBpULaWqoGtWhtdZc20oxXjeih7FF8UWXIbjW12
qc81IBu2FcPcf/8rj77h9x8JymVtNzE0Spvt4+OoZTW60mjmPX22ZVt2kzxLRYXXKBip5UHHiP7M
7Qg8NBpsJy59tC3/79KrneualTHtcZRt96mIRG6xFhhNmg5jvCxM0lY4L8wD7Ljvb9P66rWvOLM1
vVphUkfHaV+1CTH7Mu8TtxF/zCq5SaseR6G2c7wmgfXWxHl1Derhrpry+6EDLFyHh1mdDuUyXPRq
4ekNHvHo+OMCs0nq7JvBUC6XHouSEWB1JS6K2d5zbF9oeXEf6vN1Mpn3btcGal5cuoXtT8vr0kyH
dkWMcADO/F/TgjXe2mcGZGUjf2jQyIipv8DPyStV+cuIYLnXKsNGiuiYqAqvtAy3qmZiGuZnhFco
4vTAbHIgp/X1MpeeHg2+gzdbLPvdNNSX7dxv9NWJtGzHYh8a9qvST9n2+2d73Cl+f5GkkRTTABEi
Hz96kWTOTtEzv7kHZ4P3dA+TuJkTkwrhYuPEQGXIjg33Xk8a6LDoR7dwXvItMj6pndj5vlpSApcH
sjBO3k8nAr2BYoQIy8dd5sLxDQZcEL9VcfUixnL+9f19H0Wv3DaVEgBM3DiRGoMgHz8dd1TbeLKJ
z5kunbMNgo4i3NuVmToA3/FoDcLFspTdf70o1ihEhMyNQj5hnv/jRZmwDfuqgCPaAx+mlGYUyc/U
MFpaO42h/R6mVDlRF/p8m1xx1VWwXzH0fOyHYCXo4ttIX/bg+9XMX8ZluBTSqW/dDnCElxmGckpI
/MWpyeiOw5bAtAfi3qPAYtTJ3hOj4GDXktBXIte5THSlfpRx6wY63miHKndOdWe/WjsW5XEQHGQk
bIgfn2xlOJk1ujzZQUjlqg+HpPEb0as/lSw/Jaj6fC0cPBzaoRTbCLmPd6OyNZcIEKy9j5mRxoC1
YJOhLNGaOCkOSnMq0fr8CtfbQrm8dilYOEdnnp7hLThCWThoijH4baX/zsZOeVEWVQalZpyaTfry
cuubY2NnYuZYOaknYEGNMmGKwzEWzcvmLDkfhTVelXUPASk2ku33HwXp1HpOHR22BN1019c4iwrf
0f7ulr06umZu7TUkFN5QToz1JvmeWjd6tepcN+VVTUfNK1nDYLTNc1xbHgqiQwgPG0zVD1LOtNxw
9HRf89R6VavSpGWenIlwHK6mugsiARFcquZjFD0ZWvZSuRnRA+aYYFsHC2RxpFYvtjFuKzbzPuz/
1m7V+C2T7oe0UO8oVlwl1bDp5B9nkgchtVvJDl7XxQWMJr8S7YahiN9mq/4wjRIySanO27HscWJo
l3tDLepgRUttKLKf17iieMwN/upVurGT2j4YUb5h/PYWQuGO3tFfJaa4P5c98O0cq9Y2ni/izD3L
5/KWCWvq/lp3yQEUAMU8m4riwkwwcc4RlNfqBd41L0tn3+aRCWIYH+LGKXyE/THs3Ww9ehqEjWHJ
rr7U5XlkMn4KTfdOYUR3s+gYdU62B//iflmq21lkP1aryK6qMA7FiJO0pGNeqjRfqPnv46RtPIZ/
fWwHnqNpurQi9TYJ+5sSX+CsiTejozJ31GlPtpQ9Y87jleVIf2jTx6ioX8XSwk4GJOYW+3wCwcHB
0HlJamyoJeGdlgTpHIu9GRvPCJ0yH/MTxTP0ZZPkVHsT5rJdCeZegJzNMOlDPVRDthvumG5ocPqz
7wYVwkNbpsO25OC6ilUbV5/kVoM9gS9VvAbMLuUuHKsbo8E7c162uYMlbmXDFHPs8UlO8UuvmLgw
J5lHda8+6FSTvK5kOnmpjPEma7sfmpPAF55usLO9n3EaLauF0CNVMN5mipAZ9+QKfekmHGN90zbx
vkLemi4KLRtaxn2J66qFb5texnBqS4j6yKQWYM/5hqIkHQfdIZOvcTiImTOHZfVE2/1FVayLJK/2
9JhqPzNVzDPtYNbH19CpHjugs5Wr3i6UahnnCyxrOHNa98zit/t5Q9iMdZ0/xPirYFawKbPZQjmz
bK25fcxFdAc8PgkS0DpelBSEkgXfXFgu866QM2qxbroSqy0B0WbnaVOu0Qtqn81Rbsep2kF/Gu5G
LGO2FdjyrTsXv0fq7lyFfSPkGGaBvTuWY+/QqLovxHyFHemNNoZnS2vlD4Wz/IzsIve6FCGDSSMy
UCN944oJVd5MjyzsIuboQ/pWwGl8GdKzbcVMhJ5mGFY7NECov451e0uZw90UNijlEAZGsJTMYcNf
f2EMIfPVvm8uhLky3ZYQUIXbqeeh0lpX2oI7r5oxLO30ahDNWbGdVXXZm3WHa66B20EEM9KrZwXz
BFPk2/Vs27sqQzJz23Z+a8+/1GpI/b5n8VPpvNGK5KUytOvY6c5MAgvTwXwi0/kHKEvSHESViAJm
+yOPAtGTmaJRwzZa0t1DiFgq9q1mkFGNUdhtpsnJ3lQnejTNJgkwd6/9tI/uDcUO6JMeUn6x0Ux/
8yS+dawa9PJkADYXv2tdPxiNOXojrNSNUwscNPLuwOCYTi8Xtj4TMQ797uTBWJ3iGmgKu6xWbzDn
rff2qA6+VsvlSrpYjDNDuu0r7bao0gMn5N8GzwUkSVgdacWfFq5JVcS3IJIuogyIfoQ/yJiYBjoB
BYOKZTifB2qCTbKpBER6GmcK9g2MwBbpRTVXlxTkUp++JnqTQVwlVq56dFMMb+gcXO1UnlwpazDs
8ndZZ9Em7NNnadovuIzfhlI8uEDaD4wK+wP93cipSNJ1HMS5uKdzEsSIYyANSMun2bD4o4FPKfZs
rAvODsj1/cbMKufSMuv9EFLxgfgNPeEsW3UNmjtuu9g+z4v4d97NwZCZB9EMWUAq+qezhx1sgd0I
iBVhDNaprsMEaFM0iT8r1S8ZEmjKcJfjqoTwpfZkSyeji9LbBhft1A0vyxkrt5C2d9vcOGXzK12H
TJbhBte32JMYYuO9sR0YnGCIf/gVDumDmw73bbg0ZxKHaOaZrDIQinyYnDbCNDypsbZkIzLskkcd
n9eZcpuHycG0lh/aqGINb7KpdUt4voBctpv6rEwjeVbaxnM5YCs3JyUMJBckfB6mlaeVsvVL7Oj3
Rm3eJEUVMDFykUTuM8bvtESw2XDtw8Ti8OIy+SkGHZa91tzAvd+Itrp3xLznONi3ln5Dy+TZVJQb
o5sJKqIXV+qvg609VH2Rolq0L+hkX0ZLeYdICVC2mW+Rnp2PtX6jyuG57yU+WzLeYIKDY4QVX6CV
EjjMMOwDqWKr6+NuxUJ5HYX/jT6ryXayy7ukkNs2t//EBgPrJj4fupFJj6LX3STdadsP487JmnPL
6c7zuMXCZDQcX2u1X8usPvWGfkXY2XjqXE5B6lgvaHEelCrCtIA5Ym/p7RGudUdBtTbYHOD/gY/V
8MNkUsqvaPr6eYdJhFmOgvZvPvk0lWLmFjHGrAp4fcCvbS/FAt5fR0kwm5/QXhWM0MYesv4B220M
CPJqjnZGBj6BSsMAd6WIX3WAPB5JS3iG5chFT990O42JBqp/GbzQ0h40O653DlYnXjtiIeGUwtka
KZtiOcDemHTnD4htGCAK+FcxxFsVLkiAiwSDM/DiTYl3fN6AWbHDmhSVaXk0IEDhfbd2oKB1zo1W
ds7WKuonKmjRRhHGg17JJ72NhNfnYJAbl8Ui2uI5wbFEl/XtOz2U5Xid0on3WpFZSE1oGWBqT7qH
Ka43NYTVtVIiVnFSA8Zop0Gj5382UXzeqcqFqNXnAZqGF+P5UFH/C6hFwK8f+fesjGFU46ppzBtN
T19ALV1ai3I+KPG1jLqrSK2v4G1cW3V9wznWe64ZP8pcLvDltA05589oiHYDgYeejArvgFZ/Phj9
uezLa2CnWz0eUw8b9XiXY06MVGMX9m2Dtax8sorwD9GNtolU82cjqjszbS9sJ33ulfxqGOtriN6v
VqhjrKa9tXV4liX5W+sSBikSL4zI2lsFdjwR1uq5c5mVJm0Rl+GXrG1f2Y/eRNOnnnDnJyp98IK1
fvC7sjvLmpxBIE17WvhRZcxYu90VRJ4h/5Iwp5jNe/yBi8evOU54pQi9szjdQXp66xUj9XUtnbZi
ocCsoedy2FAyx7nTJ/c81Ia3Etzphu6veqVbI0Ibo3+NnZ5FgNPepo+ny6gn42nm+EULi9Wa3dg2
cW2y+VjZ1hksDiMXexar3yOUwjqekyyfSk8pccTGlrPYzDoNOZEs3UEtzZ+zm/xpmvGuK/uJ3kVk
BWWiPQ69awbrgvUc5KCenJnOGSbWgaawlZdyCORgmc9NtWQBIeVr2INS1kR9McbylpLDXTs7V43S
rpuG/QMBT+8jA1T3UT4eatgvm7pIh6BguKIQ81lc4Z+QzKBbDPMAVe7ObiBdW20YYRuR7tVlOqTu
yNJt5s7vFLfZ2nM4btiKyl2UV5ZvKuHvwYp4SCH6auwpntTcuLFwq2Uj3zaavMID6y/uHrbnjtBw
LLaAy9jW/lB4cffIGxuPDpnY1rNwAnORdAttVH9ZpRIGMKMkkBt6ugyxL5LRljeBtUSTPyHVHTwx
DziJ1BLEXkezZyCV8zKhXLWWi0OJ8ly37n3Uw94LzX6n06Sj2GvQyXG0Q9uOz+E0tFdRlldBIpc4
kFpz2cR6IHqHPCFbHupUCM8VsWA3cs4sA3yYRpbTtdVzpZmxHw5Wv7Utcg4Os+Ha0gbFt6xcW2Xw
b4L67VZgxrFTEjwmrBIO0mBpl4x9NF4n2mdhY6thlu6OJ4hP1YghelFBycnj/mXA1mtT5SlNU2t8
xFs2IdZaULwSAOHX8tcqldt2dl0/Gqp4h8ptn01W61UY5tCN7PbjlD9a+fDW9Ia1mSRjVkUYa2Tv
1mVTgBW2qvLQwt9Dj0ZVUenTMghZ1cKgiksHKshNrKtV+HibSi01inqWzSsnHaiSMX5JMj1v8aqR
zpXA9nIj59TeQHEiOZtGB7Cg64TPeWNpN5j4ohiQcXQ2T060d5irP2MwoPkhGGbSLxROIBdrDybf
osnSg56BZka19Lcls/8kNOy3SRGWuy7MxJVrtMpzpNR6sIy9eqsl4/hSGu24y9NM3+Vxtmzo67OW
O93eCUtOmz6dh/PQBfO2upZpl9M4JSRVmjPgDkSKcd26Zr/BEwURkdNPThB3/fgad3rT+GnT4y8y
KcL00iTvLpGvOXu1HobbgX5jdT1ZE0F5ruvDjTbo8lo1q2jXa9Gbyd/hZ3m3PBalnVxbyhDfm6is
/IhM/IdIFfJBJMGrQc3S+3nYgE4FKLsTpTXumWLotpUSJjdJH1dPU2KWO2Sb844Kt84Dj6y7Nons
rShnJ8ijtDgznFCl+q5ZZy0+iQFqDXeLvA6jHqN7gDWYEctjSzjoUXJGDST+K/Quv7KKfnjQyqjL
PAg32Z65VHk9A83YtGXrnmMkaAPGE8p0qVH78hN6U5uhc1+QE6YbWWfTWa1W+mZEVnHLf/KACejy
wcTPbks7HlOtHmDdRo+7dq83WOjpamR7sy4gxhaK5stCFAdO0ojzPjI3cwzAq+3gaGQxVeBesm+i
icWHc3Z/GmSxB3t2+8ApW+ZAh2yAUlM33tiQE5IMW0iwhvRMxo5JrreIu0U2tZdLAJe02pqtmRTD
zm6EFUhDMb28d52dWhvJjm1cPM1uI7c90fSNpOt2KCPBZMVUDocc4ElgsOGdaY1eB22V2wzSWNVz
vOgG8Y7FJCq80Ns4S/gxi0UVQpe2OCiING5sm46t1QzdeZ84AjGemlz0U2Qc3LGW661aN4vWOo3f
qUwFTSVlhqXrDQb5rJycJ+2bV7Stxpb2QHqZOEO+Cxtj7DhD2MzZKMJN5UzxBleVzJeCXlldypIQ
Ky37s6kkgCmpy7y6IU1y0y5QkKUCazGpyKcRyeKPpGtoYEjLRCoXA3LNRm0+7xudrkGYnqE9C8xJ
0SBhLgRNTXjLdha4hREsynKxKPN92hWH0XXYy7PxmhDhl6M3j1TPn+umIabPr7jyszUufxuzv5Wz
tuBL5jwpS/M3V5xz2mrrsDDZCKbmz8wkPE6lKTzq4Xd0CJ9Kx+18IaNHY7S21ajckly0nI7jLinj
g96imZV8UIHqlH+tgf03EVszTN9MR3kA6vC0pOmZ1tY3kZVQ/O1/t3O1GfPmBl/nwFYJ+hjHUr1O
Aqurp1rgFVY96gtc7hx4oKLfAHHbWriTeVHhbnCys4JMMGpEOOoPdvYjL8IAn508KGrtgnzmeojK
11yLr5qsOVijgk/d8KB2OLv2/PVeNMRsQaxWjOHpy0zn02Ls7XTe6bh1+81i60FiOY/wTxs8fLRD
GFpns1U8WF21iRKy/GGaDn0VnqNV7Qhnkn0i/o+9M2luHDvX9F9x1B55cTCj49oLgOAokpqVmRuE
MlOJeQbOAfDr+2G5bFdVx/Xtu+tFL+yILEkURRI43/eO3Yers44gxQkUT7xbqR0cV/u99+oLzonN
SnlZkNh1Rz8UZ19vDj6zZuovMsiEEX9NlJItmE4/h8SrsDlP/qtf6OekBxWMLT201fxGjBriT189
WnOxHtbBCHWz2nfZcCvo2pkmLXvKJs7PIDhJKHXEg/RMRf0rynAm3AkoJSEmzHbPuqHu0AtH2TC8
CymqcMK2E9QLn9fEdT7I5DuhXoL6ZqGwe+CJxtLaIC7EY9MinBd0innjD78yD9M0n/uJhWC17lMW
wsCVKbH0gr+xpoqTV8a9bTHZd6cZkdk3XbvtrPqZCFqCs/FyH1qrrYlxjNewttxiTz7F1yxhNYGK
2BYMxfPUseBqW2mDTLUEocwUNbrLaISq0c5AxFOQ5x5lmO6xN62jJu09Z/BbZYCAIDzAg5Jsit4I
nYn9wkri9GjEZcZZAiAZV1WY+K6MClntq1Wg6J43Y1WezbE7GkmrgkrTgzkWp5Yrg4FdBfPMZjCv
/mfU3VGtq61nZm+90p+TPv3iLshWqrXaKXuIUsJ4As0sdjVZ1QEsVxNOaa0htB4e6P3auObIWsdS
O2b1nTY7VhCXDZtnEfmT/bAyFUxNF00cIEPVRaOVEBGcZlQRrZB5qyE/g39d+0JE1bhuCFTKwsZx
v9Ph8RT7w7Or0SmMJtBR4s1wpx/6rB8nrQs9VV9WAbnWJY/eXG5lzZ0yhQ/j+aonO1dEvGChyVPt
5NIYvymkqLeDY4Eu6+vNkPCVgqJ7GhCwTFh3TWZEcirvKYg+D63+onEryUvxMMdzuCjvbKfNOyqe
HenBSzTai+CWheHbsSqTajLOJGRhbzfEZPH7PfJMK0TKGk5++70vvK2ZGdcldr+JuI/6rMzZ59ez
x5RP3xmXVFv6a7BK/9pW9VfTQxcdE8oaenl/v+AmDWaXfqtGFndjz8VO58mDhkYf3O08ttrEzb2T
l8QvH1pf1ZHsZRo4uvoBHZWEPS2LRlYgmHOrdD+oYdkA4x5zl0G9Wb7Rdf+5zcppY02qCqq8GMKk
JmuSSiPn0tVJuS+W5Ao1/ub52vsy2hFhm2+9p72Vcbmd/ASRY8bQPgIp1p13NgyKnDthf9w82IDr
Vr1xyv5rm/YHZeZJiKHQP6V8FkPwPgpwOXrDQnO5HZoTPZXUpPEJHvRN6/W8egXllAmqBOl0j7rF
H1pyszXbU5xSpqvpPwtA48Ae3Ttifn7WCm+CHF4wxW1bnzRKX51SPWW3H98x//FDzX1Jv27gjZZ2
Q++wRYzXTEuXqF2zu8xN+zCmjhQ34lZmiE0t4h4rese9ZT1iqr0aNQUlcfw9blG6N8t6T0vaWQrt
aHfx1uvTapuwWlU5tsbOefeTdePXTN6FH2hrGzoStHuhWE+b34qxOvm3zNemicgpOtUdtoXcaq/C
jxm3Otol8y3+Kq4wC5rP2Os0SpAGHuFa4ZvNkxGziihUZvYqHtPbmZWA3dBDJ1v7UK3pURrN1jbH
iNDmH3ZKVHFXL4D41W4a680M0j31lzGZ7vNK3MGVf6T18pHqzaYSXrVRItm2+rSvCRmjETFGqOv7
XzU7i7y6/J7aSu1Wwz5ORppvktV+1OEuhrLREAPo+xGTSTPSo0Rw6nNDAkVox+udWPLzMms796aM
cwdu6nb2eSkVC7kOK5Kk8idM6m4wi1PF/pezjOAxOGVWOwXOpIxNtZaA4gO5wFZ1RlmcAg81d/gG
AtEpZrF2GrZxceucTdeShWkaDpJkDYcqvoRCl4gstSuxTPs15i6B6PotNrnkdKaT1sUDOnVPys3P
Yolfgd23bKzfkrynXTD9NeTuwxqyS8EyxTm9AYmJfE3cYZ3jtriCyJAfgGcaEDp+jUUcuokFRWUF
opq/SSx9AdJJZg2EC6VJD6FJ3Xh81d3+zrfrszM74nHiY1kX42YY3shPvbNIExZSpz/wSe+1F71w
gjVZjotRRDgQDygUgQbbIpKN+1Z3HShPmV+HMuUzUwbKNzd+Ifc5s5/fTRE1hsGc5MdRTZ8nB2xS
V49tbEWV79Jw0R2QCM2B1K3PVsdP1/R59clLzE1Ld7rnYdEfM7fLUYUkO/22A0o63Ixl7/floc7n
R07bx7gkjc/HoDykWzmz9Gf5y2i1uzl19hVlM4MrdqI3AgLDQ1eW/0125/9JspLSd7Nre9i2EWH/
ia7WE2TIvla4+0qpdO+NcISUKNIomeXR3Jnm373L//F9/l/JB4cuZ0JTD3/7T/79vSGMGzv/+Kd/
/u3aftRPY//xMZ7f2/+8/eg/v/WPP/i3c/a9b4bm5/jn7/rDD/H4v/3+zfv4/od/RDURq8vD9NEv
jx/DVI6//gKe6e07/2+/+BfaZ3mU56X9+Osv35upHm+PlmRN/ctvXzr8+Osvt6CY//j9w//2tct7
xY9t+4/6e/qX3ZS912hq//6I//ixj/dh/Osvmi0+OTdrM8eb47oApPDr6uPvX7I+OfQeYQlwibYi
tYEv1U0/pn/9xf6Ez4PQGJTzLsIkoit++cvQTLcvGZ/o6rn5eDFv37KH0JD+4wn+4Z361zv3l3qq
7hsKU4a//uL8KlP+FzmOqQ+jx03I7JF0znP5c35L5qRI0RS6+Xg2zI+iaSlubpqG49DTz/Miuw9K
giQ3Mnex8mAwuvQEbdJv0xjfrxqy+NgQP0wH1ihxrNX6FotQs9NGf/pZs4sdxm62d2Y/JBuUXO1Z
mlr6fXTS7pBWkzonvlTRvCwA3GrEbzMPMn0neZumtNXST9Ay9nYWsX9veaiqrHosT2VsERhNVo9O
9iM6dNR15ikx9P5uAHwEWinLU09z/HfaqXHl2Ku5Ba5h1YVMpPRT5Ls2Vc2J3NtiWwGjbcrU1+5p
UKV1ep6LZxOJ25FYT/ebBQryxR818w42fr2ouk/PTTHasJveNzo4rGgAGiKdsV1CHg1eSgmNYSVO
wrpC21etubUfMt8/ZXIaD3RZVMd5ZD5bM8LDoqQdCY+E5CovtbSdc52ky8Wr/Wo3aF53SBrqVWlJ
0MPWt9aQooN13zHxbbukTk6rnVtvTWPbz/ijKnhC8O8+KAj6e5AQDOSdaqNzA3HHOw9dK3OFVoij
7WfeD4xDamv1+fLqa0NHL69ZRrOv3GPqDA0WlVYeQcGt/Tha9OPibRworpjs7xNLkBFNM9CHGuQw
0yhfdFdP8UaFGYWbh9Ql8rUajPnY5X23lVUCZyBX505W+liHTcr5n6CEeiLkLL9DPzhFCRPS04jB
6pAYrXhwOtq4Yzk1zwZs7CW2/TVK4auIEzLmud1XrcxQ/3d2cpJEfA8Ho1uXi1tW89Zw1vGzUbnl
Rs/Q5Dh+6exkNYESA7xaVLq0cqsI5t6CIcZp1EjlfSvMfr7P29kHlCW0hOwdEkN6irqDYbLM12KS
zh0knvHTKrSc/dIZighpzro1h7GPCMhPva2KrXrPMOXSCWwwS8tAVm72bE5CADRMY8cB0iSuHqyq
8l/rVBMvzJ32Bdq64kzBVEnxZ3wG4tWOxpA+ziqx9v1ExdUDMtiU/OfKRA24pFiYAtKVtO5c0FJT
AYoWa7/LSqu8eqtYHtCQlkdsMt2PSk99J1gchEP7vKgttrU8rZmgh7q+j/u6fs2Kef4YzXx58ZoG
AJgxobkYfdy8rLSFkBhotA2Vmmvf4X2F6yU8pesXilKH4oVc6EYF5AHENrWqdnF1zE6M25pL0Md6
Sunpph+s7FDSwM1oYigI0lEn+t1Nls0EgBcazCmIeLv4dbVj9zzOlEDE+bCjC4fvUPXw1ZWz+JwO
Whmgu6IOPG9ucFv2E2/ig+8k/XfN87NNzytzLAZlR1JRmpMNLfNy0aO9abxOp753XjeCPfaKr9EK
hlsyOw8MGq/GjWgLazdZEo6PT6mD+v9CNL0PQ7TOV1NP2Az7+n4167NWmlfe5F3pEltAfSrVGjlV
rdmaFIeaQu3AS0DT6oqXOVXd1UZ6jroA902cIuSwJ3cKc2m094IaiY2WKIOn4z8WjdVxZ3Pts5ev
IPKM65i0qtFmWSgqMKubWCvMuubFmtOr3jUf60JmhWEXD2yRT13mvdFpmx2HCZ1dOSb+EZsGRSfc
KiINEXFolMgT/Fl9aBmF1I1ND4NX7NdEvJOSYZ+ZHnp0GTHW6LLMtta4Vvh1PTfySyzeSQt1qNXp
sNXiEh6XwSE01g7QO9avKJST3SAzceIqcGxcyBP7jsDTfubTx0iXutY9Moo3BHrTwRKafuwtfblq
7UIqTEaCe+jkhPVo+XvGZzRsrGH8nNaTG9CsOF26YeYqTHuADMg23UTzkgLJlO6ohTmB1uFM+ONO
JW4bqsV+hRyxgxZ/NzwUvd1V2UFlOiRK2YS2RGoCUbe6jo50XcSIu0BTmtT96uv6eG/R60GARUFE
xGQDuVCFU7htsYURrKISBPendHLe1mpunMuarY/lJJ5RB31PUv2hbjQ3bLA5s4Gs17wHxPInLhqc
BN/1QnuRTWE/tatU3LThO4VVzNZOzYv9pRok66QPR3vqM09/oJ432+PbfuC+tB6TbOpPLdR35GG6
3SnmV5S9MR8iLJsbIIXkR4wvbLdiygYP9wvk+D0U/xykXds+lo0+qoDshinb1bDF9F7gM7yveM8x
B/mcPDtYEwLdpTTLzTDN8pHuwSTIuOHJLXc8NQLgaiitPUJ3DxWw0c90AP8ZO0LTQ1kvpG8Mjorc
dFxB2/pk/tZQhYeJonNqPoDuML5XTZ8+FvyGL33l0AOcZo22tTv6/x7r2Vq+QsGp9aj00kmO+ur3
za43liyJOiCIZ+kt/SvTGjSJYH2Q+wz8CKW0y/EbdpaXHqayKyAQuCu8ETYwuVE3UUsZ6pkmQeAK
8s43M4PXxCxvWYC2eZLku1TXkktru+kuzn3zbtSg0EIHuNOm6AIyASVZaVXhrHVkR9Lc+kV2XbqF
o7QRPpCZvJmKFae22/R+AzFWJp97XNdz0E0mre4Dn8czF6X+Q7clGdxIkb5q0rd+9kmT7TAxxS9j
IvwnZSZGEGdZ3UPjWx17PxE/kYCB+urBe79anWdv8WIQsG3rpeCZ1O3dRFPZLl/q+thD9ng0PeiZ
v41rn/NPleVjp6z2hxkP1hs67+XUwkflQTpM/RDErpuctS4uj6s2ktqgYZA/OYDi10U4/d2oFj8a
pKYdM7ssW1ZiV24YzJxN4yJjXPx8PMiugTFKxunD6GcnqutS3xmJQscj55jXjhmPmWjYpG49RI4F
d1eY7Fmmt84/1NI6d95UZ3eW6Jb7la0E1CmurEBzKrHXKLp/LrxR3eHy9nAY6NkRyaQMWlRUm4KE
xn2OPz6ieyc/8M6Ib5LYnRJZk2Y8kKaTH0Q2rqcqTfyNWOYYl7bbY0rzLNQknK+hjQvtwVEjiv6q
S0jTkIiBPG1V0FG2cQZopU/E0vMH4oHWh0RjU1vygby/dDafPU1UX5PS5M4Zx8upG3H2uzPojIEn
I3JWllNCwdxLVXsqxHkYR61tIsybGxDWFjcLJ6iNW51hUEHkWbXSH4lS8c+mRIlRqS4RwYrdem8m
uvNczWl2Rs+/fnNyWUCdGaIBw2zbYyVJzKHyPdMeEkFHWEGe5N0CR7Yfh2W+IirvI+KVyncp8vEL
OfAmoxvqOUssYgKn7qxtzIBygcpIHjF0zJdxVc1R5NV6WJZBGCHST/OuaFKhB43RrD8JNyUUxZsa
TpBeZ2We6yuRgGbo6f26S0k3u+Sacp5+XZ7+R2vkf7kc/mGh/LfL5v+Da6S46f//6z1yNy1/WiB/
/YF/bJDOJ5LlbqUYzi2bHRvmPzdIR3yyEBKQkICPCIvF7Uu/bZDeJ2IH8UJzXyc2gBTCfy6Q4hO2
MxA/7P2eIKoDOfT/YIHkmd0U9//aIKn9oohGGKjjDZ/CCQYHvv4711Ru5V3n+lMamno3noVuI3az
a+PWsq3OspLFdhzb8q53UKAMzD1t2CP5OU3lTf+5LmmH6E1bIrkK6wUlBdC2j/gLVipHYCLNOiTq
E72SwiX1ZHkLJiTV15sp1ayoILnkoU+m+gIbmSEoFOWLQXBLelMTmD9adHAbux39+8RQNQJPKp5I
H4mNJwWXy1yjzYo2z3wurv00ADglpkweaUlDlqDbxWtO83DY5YUWdrz4F39dLIKZ1uKBEKrigrS1
OJIbnYTmLKEDVNsR6AI7ee8nibxHjZ5vestV13alJTrwylbZoWstVol2Vwx1OKyJ/pQsWbzHMD5c
DGJ36TebxkvGLGXSVDe3URzP6Y8B9+0VaUW3tQqvunSGI7+5g5t+tiA5eMVdtBp9UosXei/6ezzL
3r5f5RAYs+6+99aUPHitMoJuNFSK5GFOCH5pmoDJObmvrS7fD7ast00Krm00iPuCDlt14HUmIqdc
VHdxrcbdkjv+Dgug/XUQQOasqAj3Eqyjp1Sz/S+Dn/QXv1ltlIHSWE+WM/jHZHaHrZen8k60k/1V
q2v3lKMIfoxdSBQebEZw7KnXso6dA00m4rElO4dy+07J97Wf2EdqMR2gzcu3DkDigOa02yMnmEJC
+7Q963DyZWTiPis3bQBNLXJzVrMtH0eZiLAeJv97OWleJOQyWIHrdA5Bw6qK1rqc9k6qhqM9oD12
nKl8ZALVr5ls/Auaym5XTV1xErnlbrCckxc10BZKg3rnI4NZyGI9+B5+Ghk72feh7fxN0t/MX7WJ
6vkWE+J+T+KFbspuSVDfq8EM25UelgqODdcRWhZZgb3WJiJMvDM4/RTdZCs4rM8N12wM1AaFdRkr
3Ykse4ZNEWTm4xXrlnA2uZUH8VD46QEtknvveZO540ORPqeVa3FR6XP7WVkkS/RUoJPnsxq1u5va
6jbG6E3rv4+6lR5Wq0D43iUxvWilkSIX9mADNtmSxEk04n0tAoAT40pclfOTTBAqhut4HNDZ1kx6
tdG44UjQDWjMUuJ7J3o4PbiTBQmrL9TjNWlcv812z6yWJ7bVRmgcaJTzQG3eOr8frzlrBnKFMkNT
66dnAAyDWb0ClTaUrgVAQdlh0fi3iKV/n7I6s0vrK6Neldvj1RTpvEGymrzbZmOel5V7QSXX4a7s
u+K5b1aeJDyPrzbSTSg0WAkZedfF6N8BAybvZm7oZzF1yYWtC+xEdyb+f1iq9mAmcbWvq2m8WnLN
7WB0Xe/NJerOR0Q/NxeEYM3bnFb8ZV1r8+rpM09KMzLuS4vr0GIkxubNgB6+rbkdD8trWb0Jrezf
9Lwdnvp2yW698QWCW7NnN3ITHjfUV7rYghVC+yVF890i23VzLje3E1DwRaXh6cLl/6IRjJQdsdg7
8CIKaVCEbCIftxMqExEmCBF/qN5wyMGiRUsPhcp5n8ee1pyIB8zWr0QM3f6sX99iWmwYvVvuek3Y
zkT0wscsxVVh8KfBJjXF/KSjPU02mm9oT7qbFegcGPGi1kc4mNidOKm51u+Br+wrglhxFHHLqm8Y
mX20BhwwVkKIVgAfjJs5m7v5GQkNchQqefldOhFWVjYPz0UipmPXxtUdjdZGhE5L2+t24u/JgVgu
RjXpT4bdtW+EueWIq9G/PIBsrs+W7Rd3xepyiyWHo/82l40ViVymiNUzPou2Vsw/MnY6I7iFSiQB
4P4KS9HO/evska0SDFwfp9Kc+Vo1I39BaZCvI0TwWm8QuKBKcav8Y7DsTm2QfaAt643M21gqm9Rd
4vWZ2Eg2klfPyNtvpZt6XCekuNKvMdlkT9jdIJyTWWrmR0d/Th3OaVtpHFbLbfmdalK/9Jjoju9t
ozkAKSSa3T5nEqn6Kq1lOqxV9z4sKgsn93ZqOV2PrdNYXYnatyQKBgn8AH/kGCrr7lzgJO/2OS6H
9t5pJNILbci4iXh1q8LRSbTmRJS0oCuUOh07aNJVZIGZtPld1kCEg0h14nHQGvimvi6MbANpFKtz
7s6+fU2E0TyLZcxvuY7IZI4ELS7YZSqFWme2Rl8c3bUqvZ8eblSdWOUSiArNw6ETsIDE16TCRC/n
mtU2dWfNfbLKubVCYFhCSyag4mXbSxRS9wA1tWBWb3uZmFvNNL23ZPLiZz9z5aH1uX8jgpv0F6tJ
uWTsbEFciWOj3/QCQWCYGHO78ofXMzgQURo3I1Gm3yuaAsVH2bPWBctgrm+3SDiOxMrxtWOn1QNv
9chR3qOLmQlrL+evHAXzhbzxOdnEJNgI7NeOCEmxWe89UjgYImxr+nC8ePia+iaa2YFAVQPnSM1W
sSDdnZK82xL5U5zLNYG/JPhODxa352a/9qQdBgNPm8Vy9dfXyRWS+IeyKb9N6VBub6GV9+Ys1lcx
46yavBVVvdPk2pbFEWJR6kNHtaKSkdd19X0yaNoJGS9KrLzWc8RPlbPHwe9H2tCDTYg87qHN8vYr
FXJyKylzP692JS7kDnTsAlBfhavHX2rZd5dZM/Jj7TT4iUQvv9hJH7/UeSk5eXp/pP+xij+39tJt
hKHmHym1Yi8uOT0wa0aq7yp3XO7beqw/S1IYAExj7dWUI36kwlucA22VsJHCG154CUgKabDSfrHc
Nt/G1uw+l3aZLxHKkuwKcGm9NKXjnDVrwZBVWPJYyBz5AZh1SLCUt83we21jFj/frS92qx9N5ra3
BMNvlK4Jb1lpKOcLCrSaVoPY3ZVoKGKkXW71Wa/UdCJgK9slmHr23lIbV4eS0oNcNeM0LoXzaKT9
cGrRJ0G607y+p/bPKvgjEyYdr7XVyvFgAUv5Ita+ZAtugOCWmZgFRj4NlxQRgRVMHLctCZ4ZSrGq
kkSugi4I84AMTNv0epV+CD/HfTL5tw995k/qqEhP/6qVs3UwhHIwlFNhHLQqS74CKfQ/bXxCXwej
dd9oy/I2g9PDl4tl6H9S16nOyBPsn35ddRc8VPJYWROnA6B9NHm4d4QXr5fFN737Ou6LCw52NMej
yO7kQKo9loDxUIDHA537+P7JKt+NZazv8onll/s9Uu4B8WeR2einS0tFQyf6TcksHSkUM4TUWcs+
lovDRxvzUZwoeR1dXTsOtEBg2ZXUWLhu+wWhpLfVyJ5CtIyoNVfZ93WtMDlVYtmjixxCkeGD6hn6
kByOHCSclaGRpl4IKoMfSyzkWpWq3IxWxera4pbHyYOWOF0ZxfNVAMmityASVq5fiD2Wb4ap0i0B
lGKfGI0CbOiqz9Skmid3qJmkB9ntfdCYsJExig+06xtvdKqHwrXzjyUlz9H36nqPDieG7GLo66u1
f2UzzraMJNm16Rv9q7Kb/AHmrr6nq279Ag6A7x/6/zLnK7CahJXE5qpdnGZA7YvGV23B5cZdQo/C
JVV1jv0NWe5KBRdZ6iMHVuXeYtZHR59vwjPLEk/2unTbtq69XZkl694s7OokPKpwViaBn0VTLT9t
eKItsGRfhgMRRnspev3Fq2hjIJE0vvRmypZEBgmWQJxRaBN/aLXevHYJjeuNKVGiS9MAf7dmAtNG
50pOLZ78OfbXb5MljIPplVUewAU2+zEeeP2xzvnfe5NhojKEdqhjD3uCFTNFaBr9bDdoVpHOPjTi
7K3QDoGKzXwj2RI/cMIY90PiO0+OzLRrl3rx2RJEsyH0zzHk8beoeNdLOumBtIp5W+FXwmV1u0Zb
yw7XNEMCI228E4x1xrOBS+9Zcpw1OzYLdFuDN6gn0XKgBWnaDlfLppk7Lrue0T+dT3JpNW6Z2PHC
3FDTgehyDgvd77c5R8GWSGaQ6NLsD1kB5TNX3ICXJsWwa2JO1Dp0SgFZVuuhzzvG7xuF8oQDn6En
rcv5uBQj2id7Fvs6lmmkFRnSr3UdH0TX5Mhg5ypCCqpdCh2cMtF7slk6sb6Jxp24pBWaj7bML2Ki
Hrk2+3KX4q4jTAccksHcD6WvLe9ekxWIbv3pKgsHV5uhYnKZ/BhGpNedi1O0SB2HzLq4XY/ErLIX
HSlWXW+ZI8xnFXf1ruBc3s4xEhljHTtFSHbro5ockfH5VrmlHGLZeKltrRuCBQiAdvy+/TGtzWxu
PSDiJSBQZopmbhIXj31gQ0cHEn9Yl23B+31soQO2rQY8X6y5ZPh03jJmrmOlTOPsIfoKun6YkTWm
3nGcJ/SesIzBXC31fvUX6zOEdLulM6WPrEmVByAPd8v/nCPraPFkGbE4SKkjaWcjO9BjHCMWxTyG
h0GcYOdoAsNsEiVOPW3oSTT3ydj4kdOzzXHzbPEiYBhMWYtf7Srh4BiNhoBpE+Qwqdy97Q9URTfE
bgIkMPqm3rBP7WnaZ3m2HHn0IlrnWN80hV5+GC067WCqYv1CnKAGyNckocpn/a0ZZ/XUFm4M1eHU
Ibrc/sMpvPRhGesWa4Dq0aZYw2G2YcuCEszyu7PAAKdEj37zK/Qt1LyJz3rrUlyh0yRaoWODkhyK
inTXetyhmhqeWdnVseEI2pmpuHkT50K+gt1U9+0MGohxy56uYmrLjbT99jEdqmxLRVO5cfPZeqwL
IGKU49gYJOFEZuK0tw5pPk5kdiC1IwOFCx7MHmfndDLRyuzqOrdDqAAzAFSWW6GPIkJsUp2QtbM3
tILtzNMauvWauX8nM616tlK4WjB3LoWRJHHEKbNx40NsLRqRej768TDsE78t3i13lk+jV7D3khaF
dPWWWYIitd+qqtJu7565fEuLoXiA5uEO1RZKpyWBFFla4pevCTHv14YT+jJTZQirtZbJgZRYUxJh
LJJNOpO34llm+1YMXXOoPDD9BhLvODuZH/COo7LMJoyCBJbcGeiBdnV5s93pTFwnrGRKIbpVJIH2
1XBljEdhUw8oBlBy0QmVmV9WLpxtk5nZc5fJDubUs+pd1a7OveJoeEJ5kyCBS8igDuKmskPSSex7
MkoGNJDujbNyBH+L0Th1FFvLcEUMuVwyIiUDZ2gNVnTWMCjSfvUfWSiQdzbJEF8lMTehyXLxU3cy
6H+k8Tir5UQPSW2kbzU5pR+em5ekrnRjfdQ7jPZ9OqgtAwhxR0WjZafCwmsLzgM00mv5fS9KCj/E
YpHgvCyPBklQFyFy/RleX+5nHLiR05byx5gLfTfC9p7kkNUgfFm3U/jtHsh8Ux/UBWknr039i+nP
6VvRNm3kTkb/ubhdWJM0uL5j7i4sLhmh3+usp5yGmVYR/zeT0mW2ifklb7Tm5i6QB693+s9rzRMH
BctOv/5drJT5SZEYuAYFYt+n2lLpm1st3ZOqY7/nVm3Ke6cWxS3/xvnp5Tn/TaVMTXyenvzW9f8e
Y/v/ke1fyP37d8j2/Xv/nkzvy+/FUb/+yD+wbeuTcQsKp+6I+AWit36HbRufqJ7A4uQTR0ublfEv
bFsT/if0So7FPctyKAP0kGn9Jo/SDBdVlWN6pLQwwJKS6f1P4O0/hbHQL8JDAWwTS6YL0/xzDtWC
X5vdISkiMymfiGUnfj0jV2C0c3/zuxfmN2XW75VY/81v+jVD9ncoeqs0kqZ6fhME/DX3oAk1YT+a
uffw73+PZcI9/A6vp5WCRD6CiaiAuLXkERj0R7w+roaOGEAzjeplQlJA9kFJ3BpdVggCqvz2hjam
iJw5Tt69LHemjayyVkXd0s3TJp89t3+HyO+T7aS3KJpL28QZw9LdjJtq8psYTyUcLhoCstRNx47L
a8+xY+9Nbi3zSUPdVUIGLyuw84wF+4KcAjC4j12pP+r1MqjdmK4jdHoyM1WassE7kUiw/NC01rTd
a8VYi+0Sk4C192NpuHeiX5x8284FJbXSrWsR2e7ULnc9AIx1KJxWjPuO26a7V4ZUrC86Gzc+5Z4n
i817mJ5WmHAifWx3Lu48o1qwJnSJQ+Ry1pPb4S3KtGCZ9WQ41NX/Zu+8luRGsmz7L/e5MeZw6FcA
oSNSC5IvsKSCVg6Nr58VnL7dZFYbeWuer1lZN61EIiPgcPg5Z++1teL7MplmAQaiS2G/JHIcqJs9
0X2b6QstHJ+muAmzomudh4J+4rqRk5dWj26sKXVX8F7JQ7uzs/zMcUGNq19UtBU7X1PtVB2pJmbz
4s5NA7ykHmrtc4V/SUMVvchl5/FR4/1aOjbMkNI2qofWGF0E7SZpo368FOKrXdW1jeV8JC6sGQ0k
AElJEX229QF7o+mW1nBMBD0Q/Nmr42wrsl/7UItyczraiFeJmojdOxw1PwAg0capYw6LQF6zGIMr
/ZJdNCPV3jlNM+iUwLG0kdIvwxO9czMPRzfRik2lsvTBdVfOwMVich5BIx0xdEx7+5NXAFzcJejb
hwvVGsNQRfhwFlS2m03Pxsp887lJ81onjSaP+mAspn7ZxJEhhgOrVGifmApjNJ8zJzlGFr1mar96
1e4xcTT9g5ay1eNgwAZFIdO25snBZV8d8jWGCVxNjJ6PppOU5qmgu0yVRj9guiiqh3EbuynWmCoa
UKN4qUwMXrJ2/uJIcJ3IkACd+HNX42BTuLK/OysWw3M88n8Y48oegdaa2+UG41mSIcBe+zk09Lqc
N2R/aYj/65LDXLcWVhlAfmr3VpFjHDJaXDRFsx3rEj8bXF17QJmQV/V+siUlAaq14mk15IrdKrc/
jEJwMLayJaWzn6cKa7+au3LndljWeF7Qkgdg2vUPhUqYpUSpACVp1UQKcG5DrOqT02JzyHd55zNz
99rvnMwNnXCXJY8PxIW52E66BJ8k+GSE85D7HfHkTaYHwj53MUDUs70kcFoaoT+i0S+jQNQwkjbg
CAebH79OJM92Fqc6pxjS7LgUMU5qb1w5B4tllKGO70jA8uvWCKdPOl1KZ2nig7ie/7Z2rzj8wOXs
7DBtZ9E8TqofQabpokb84dQlT7/u1lqgzQqluq0ceEwwDBMQo/gC9VCsZjbfaT3m1U089SUq+ky2
VVhB1cHrpmbR185L5lirthL60GXLchYlCl33e9Xhiq43roV18c5JJKEWF0EjWZ9CjJamOgyJIa2p
9WnyVQscjkTLwxhRebeB6YPtC/H+ClJDWRGaGQdaQsCiTG9Fw13GL13HmM8jil05X3FQDvjiTV6a
bhYKmhuG3/I907Vw9Ppb1XSkfLVjmvU3Xp6ZknbwpIGQWd02xFqbj2eFjx6YxI951njAgmPWB0cN
07d+kWl5iKpKYg9IZu8LO8jA0FTYyCBHB/54QB8nfdKHAp/QQqWB7WDMFnO79umwaTpDfqimJr/R
lTWAbzLRF2VDn58smFXgQCLGxCiEsIr4K02O+C6dgZb5nlcw86m1pDbCuC45+KWiUANUnrlNT+Y6
L44P4901QpOGFpUyaQ8I6LSVGqPNHAxUqBXj9shyzL8Cn2i/Kzngy7eJ3KgvjuVWxp1egz9cbkWs
c0R1bbW0ATsbu7R9VdHuM62n/elOU5OGQ1s1ztGsDQEGUXTSC4yMAGHfoPbB6I/IQ6eN7MUwY9Z+
XPcVQ4fXzMtUtWdY1iyXEkMmIUQorZ64F8WhKHFN34wgdsbHEYmvAPHcUNdYuUYWAvCxefRdi8z0
oOrl2oT0ALI+4Byto68G7eJuyowqNCRnCNuhHg14OYqiqN4wmMVnRUW3s1Ij+QwqcvzUwVpARTiU
c9z5Kiuw/mgyQcXC606h3aV5C7oh6nCexXobmqaKsVG7UaNCpyoLZmOCWtxHZC6nrbOmGKqot1Zv
i5BbU9sRDOMdoLYMg+A4KIgmSUQZ6aqu93jx2LBJnUrafmZl1vqmtwPjg2SS/PTS1MWr01zhtG5B
p3xnDq5Tb2F8NT0RKNhd6KqI+kYxQZVhAyUBbkLksD7K0aIFrhSrCLuRSx81qZ059RP0c3h6m9gq
Qwwuizy4hA/MfpqUeLD6Ahs5rIrOdq+TAggEPfPxFFiUVWLaH8S60MsY1pl6dwFAVeiZZoH5MdnV
23o6IU2ETRKXqGnC0vUmaycGmv/Buo6F2qdjlEXXD4zjiQlh0TKnnFZxIojtSrmxkiHd02f3GiZC
9bQ69xJdjXdoVDlB4MQQSPvaKj2vIr5KNNpF472BoBP1avYBwkplhdZou/PlH4tmWkskdchlrcxY
NWkmnCzsO92ozg2HYNo2g6aqNyvTChTPgqc15NAx5sd/RPnEvYQjsUlS0Uw3Q9Z4t7OV69lr1RHV
u/tHDuWBUhgIRebpNUbVXsVpuCRLhLOL399gdJ0Z/R8Yxj9Cev8t/rDxJlyz5Dge6yYoJ47pvx4m
QSW2XZ172QaVIXrMZtg7pXQ/si95UCaaS5ENN2iTTlVdILQjKdIfr6eQJZl2dk1gnxIQ4fBad3/v
OH39vZCqOEJSW0BYlngrfhalmHTBABpmObSBZblpBmHdlbkOomAiQOb3J+r3RMofX4FEm2OQpmf+
hYg/ZrGZmhnWzpVj9+2YrtcKs8kvhtlwuKoX3o6p+mdO8/8vKf8Py+in7//q6fnFdPPyrfq2Dt+K
t59ryh//zf+tKb3/cqnVcM4AfbQt3tr/0ks5xn8Z5ISC+LUc+mTu1Rj1T72Ujq+G6HBUwARLWjxs
/6ooBXUoJgxWMv+cWtXz/k5BeV13/35eyJAEgYvjB/alaZqAYa/WrZ/KvAybYhlFygqSuY8+aHkM
K6MYR/UHFOyv1aRFTAwvQ+aa1ytAerffIS/HRofpudJ2NjWe3nAq3Olja87VgDhcrX+Inf2VE329
GMch6mNxlYIBtX53MexiXaxxdA06Djn3cWPdNKXYzRx1GVouMGx41yJm+vjTbf9jwfw/V2X/4fWF
b5bbfP0KfvomR5IC3CqlYZY6NOYdGGiA+warf0ySqvz8+2td78rPd+36CVlMLtsK5FLsUr9eS7Zj
15lDblIxJd3tYGWENi5OcqdhvAjaehn/Fv76n5+NZAdgpqxHYEbvrldzMJgNSC62FzeIyqhLGZtL
jQNEni7F17//6RwhbPYw6nE6yL9eLSaHh7dVa8FDxLtEI9lTb17k5g+Nh+2G44Xzh9XJA/2XrxNf
Gyl/yBoxv737OqvRATEhsTdVWvE5ElhFpZZt0I6BaqrsBQBMBy4MqQGOVusP1/7rk3F9+K9axWtz
6Gqf+2XZ9CtNhyzBxLWgLEv9MTPoyM+Ym411GP7wdrz+rF+XDQQ2bp/HE4/9z3r3EuoVGV2EGuFc
HaIyOVFoYqaoQfHiVG4Hd9j07hh1W3sqUra7fwlI/18eDpfcPv66rlqLFvz1Dvz0cOgzgg70DEYA
gxHoELtSmQaOsvRvFByMlX5/tb98ThcNqnG9m7gcDev956QdTH2Vsdu0fdbdL1msh45ak3PiWd2B
Sa0Tiooz7O8v+pcbCcpXZ2vDQXm9+PuddFrcPhkQYgaOwGOeIcREBoKvpCPf+w/38a+Xskgxoj1p
GaTqGM475rQ9a1Oq6Tz+jF5j45QhpK53MzMyOKJWBFr1736y6+Wu8HseR37vd5cbGre1Wpdl44Gr
eE5Tr3Z3UY/M4jlt0B784cO9v3nAmFHP8L7UiUBj+373MI4YEpfUqbHIZcoI+7FrXtgNyocOn+XJ
KavscdJy8fz7j/h+Q31/0XdbDjWBaIZBuqA63HhbkG+KDYgNwVsbd0tCjLf5/fXe30GuZyE+MfmL
tz8L9dfnwXJGNu2RFTqigd1C7Yl2IC3a84j5YPe/uBRka9TVxAOhsP71UvXadk7JgRSsmOfs3Q4a
E+ngBEQmtdr+by7lUW7x6sXo/e5bHM35+jCS3aVJqCepQ/4uNNFpXffzLMvD7y/2H26ZRZ/LYLFI
+OTedR39tKWUKRRJin+DmWOCgb9GlbprJBQ3i2bom+aSSPb7C74/Kl3vmcOc0aSEvB5i3unKAUDF
bdmYRsCo3WwxIGnOFDpuG+l/f3G4V7e8dByd0LL3THJYDcjUaM0FFjJgRWHq2Xc1QJM3c1Hx3wrz
I0ZD8N3BB+VYakgBp//XbzFS5FjOA/NDu0ndS1Ilb6V+BcOWtv6HWIv/8Fy7SHU83gHSJkDr3eJY
Y0yeBdONIONrxCDSg8/MEA1VQxF/akodCId0e/cP3+XVcvDLO48P6EnyABjMcHRhu/z1A1a2GTmz
HM2A2nw99ww/P7WpLe4bNtgts8s6WGzl0X2SSVgNDbQtttN9DlwSGaErHf/3i+g/rFp+HQcOAqEB
/Ond7kbXWtDbB+hYZcZyO2l1dyArNgptucjPBlK0vxXN9eP+XgdWDnF0HOOsH2aJn54SnkHeIbXA
uT2vTh8KEbHJTW0a6YTUZtnfizXncryUrqEPgJZ0g6HOu297KM1RDv1oBT2z49e09fozXYmJeL8k
/cOZ9LoyfzrMsMFYnsV5iSQYw+RpfH+pqMOFSxIM3TaY5pk7qDoOsdzlw2uvJ3EEeWSYGblOKC8h
aIH0af+wIfy6onlFsROwtCjQXEZx1FG/Li2aQ+2iCo0I0LSp6m2uo0NE6IooNvAWe76vWeSwxV0i
Jf+wit69Pv7y2d8dp6zR7XRVSyNY0Q3lWAGKFghLnFT7rjfEHx6hv14Muw/bHv4cVu1fWipWai2F
WVNOAWBChdFPDXIKp5mmL8oZlm+/fz4ARvz6xPK1ogF3qYavVbElqHR+/Vp7qa1IbcAAdwuy9EuX
RbxGGhJlkal6OjZ4/mfBbmgP3taromrZrzpMSmxzKGMxc5wJ2dY+kgRXGYclH4XBAMwo3lTfTYsv
CqjN/tpNZn1UnTk6B8srlwwOn7KMW92qF3GRVpwMhz4haP5uWGzAVLOYDC20KyKCD8oAMrorjByr
ddx1wnwchry1SEomyQEVb4xUyLHFMjGQI/UlOab8B+axGeq0P04qKYzjsmCb3A3OMre4dWc0qlPX
0MPX26L/UnZxFw6Dm1FsmJ251UQHwXtiMql8houGvq3L2Oy3kzbCXHVR3ukBXov5anyu6V1CYLFm
dHFmKXfIFBJ4e1Vcxjt3cWcPxNZYoaQDlzc2a5nC4iVHJMTxl2hPIy9wcZykl61Hvgd6sn2Tms95
Gk+4/PrWVGQI1SlKCdi16ODdVLSnRibgALRKF7TMy8SbQ4klAPeFp6zsARBlke5ongo6bVo3Q9gh
Zd4qcbD3BUz3GkDIt6KRWJl8EVFA60EK4WF45X1Qeoe2G3Mqd+WOysduEvU4c0Q6PeQFU4g0WBfP
s7emO+l5UEE8wTzOH70wo7s3LvTxZy3f5pqu2l3FeLN5E6ODeDdHasHJTuhTgBLQeM6Uxpl5nedu
PlWriV8fnTIyjwrEXLQzHe36Z9hDkBfzavRYl5bVbFz6/qRJNyyTvTlIdho1QT4+10or1VkjP0Oe
jMkRmJskSYThmjn1/MnE8nUVoeRjLm9JQBDOicdW5bcxysvhaE5jdFujpok3ndLb6qRkhoPVXUyL
yGWIJJh31mn+3CnNvYnnsTSDKVHGx2kpjI+lRzdeCyorF1+7wjSfzUhbqdOVO30zmJFe/Z8WyZQN
BjoFfMglyTBq8HH7OG4PYBq9c8XIiEAA1Ewf4FVp6/3UQVYDZtSIB1NSKvKvRWqCsb7M9Vazx7y/
yYlRNzam0gcvML10fhJAtewddnFHHD28qunW6Otm2Llp388nMOJtE9S6MX0zs5qv0yBLgogCoKr1
d1HpDYrF3JXcRuY9Qwn5NGkASSyp/SPkvYwD0AZoSYMhHvvSDQlgL2P4W3PCtGBwcgFzuKzr9YGd
p7ozc9y01VUGG8ksu42v0tguh4RMc0iABaTxPT4TA1l8Q6wsso2o4/i0JDjrdgQJlRiz11bL8WiI
+EvurVdN3tSLBseVB2mbd47jgyGVd8NVqezljFOwZK/mpa64Vz5R8g2xF1NGsz7BfEsHioCy72AC
HXlOtKGF6taIDpGV0Jt7MdtOux14THBs/dBja0VWZ+dIIun83I+Epx5AYeljWDgdX0BFEB5cjdhF
Qyz0uXKCwhqHBftFtHp+p0n8s+3VphXqs4urIVGT2e4WTkniofshc+9jHtNwIPAw83MdIsB2SBqC
KPSpbZ5VGgHATMvWRiOKjfxjeRXfL1cZPhbg9qbTUu3jWspC22poxr7E7gK9u615En3zh+g/X9bU
3mt54+7NSg1VIEcQLUHheLHpy6KiXq00s/hmi6FtnuBCtz2FOtIb1IJq+U6KRtPCLU616YaKYv6E
mdH1dqWFreAYu102hTPXtPKNjlcQJ1e1ZndWmbWCX6NwrPGzURle4+tjLL6gYxR3tHCYbPKOWNqH
AZuV+Qg7syg3sZ4YzrFFHEJwiNGbxe56CmbAAgkIOFYk5m4zziSCMlkzl9feg9S1U/NSaaHbzDZA
GrM1HSbv3fK2NBD1NyJtaKrqeHieKtWWXxINSa2/ti6Jo4XRy7tYyG461KCfx9CJZUdQsA2ZwsjG
uN4OBiZ1f9QN/W7V3Abqd9ro42FOprHeO8j5L2MFvc5nzAcRd8Xg0PquHY0lWCQjfc75W4RsKLsz
Q8a/aPbnUmXaHi5Gu48QIlhY8BiXhUXq5sMGD8zsnMq+TZbdmqW8mRJzOC5DV6NmLDKRnYAjavKo
r1f2ahuj+aX554zpq960nrzFOzE+dkZTf4PWBNwD4Wd3t4w2WNoidcqbWTb9k0Nm4/DdkvE17Mcb
jZc5ctcSqzc6UOHLHpHdUblWrW+dHGihT+wdIYO27L30Vp9BeBxLelvFcfC8mRANzdGUwZ0xSHGw
4iGWyMYxuW07SMjTTUm+XXNBq951m2bmnRGUJUSqoJ0cVotNW1i/SSfwyV2AwKfuzjHvJ2I5NBc6
j4+6eazCCT3OW64W7Zaq6UrqTUGXmvmYPncg6B9IfrHum0ZT2Pp75LCLBWBowAm2lLFxDXJAM92c
UrtxtJtVdsMCAFBU6qjVADX2cDOusRwRVZ1fTIMZ35Ua/hHmd3mdLzhIyNANTQJIskORT7l+r8zI
iw9NjBL9IV0WeyRROKk+wLNtJsoINMEhfs4pfViQtZCoYIiHJHWGb7FRC/hBSzaZ0wv/aC6A4w3o
UCGhyvG7C/w8/gBvmBFzXrNl7CerWMKpBrEBNWZkIrpWpkxoHsQdXhmHsF1/clJJxENWV+6Girlr
j5qxrs5OpN1oY6YeTOumWhA14XICeBGsWMuAAYJTeEVcbZDfHhlsVh6n2PrVs2pjPWsCS3V9RNka
aR2MACGVHZQi5v0t7M7VAj1TiF4NOcZkbkal65PIN1q4BkDO3grbW70nmNJTWmy0cYZLn2rVbm68
uX1eBoV9B/QqE/G6sjFLpmyaxvJNElXta3NOponX14i5kjtmpFVIj29LIsLsN3OXgYYpgohzkN/o
NQ8mcjusj/YxK5Ln2TYPtSHRORQAaGoA+yXBM9MkSMlxz4nVk+LUsqN4nTL9ZAAsSib0pvGQesGz
CoWVGFuqo710gVAWVV5tZ9ldCDCCBpyZfg5AA7stFoBmvmt1k5AIU+ztrrqptfibU3gofTM6Hwpu
5FTbBMk646cZYPF2zBi4pjCCrFGyfcXaqes4PYLQ39TCxffhAJFJR977It5HJFGb7ogErj3OrceR
Wb+Itb2fnOplhZ+OX8siM1I9eCNceUhGZzyDL95MEAh4rws9z2enj+6qUqrdYERv7Rg/dXTMQ2O2
Xi2B53jRAB1VAJqt4oG5/20Tl29Dlu6wubW+N5pfp2r+SAAYttGCwbju6kcIXRiIKygj61d6JDsT
69W2x9WTDhDeqyvZZZmAUdlzeiCM6W3VxGeWSB/mBUxBrCqWXyXjGDj1SJbFVD7GxPuiJ6+/mWl9
lLjxd96Vh88GSlS2pzM/SbRPJLC8mZ2+AZRiYAiov8fKfXEa70K3k38tlgDCrlatXh+PHTkhV4bW
JrE4n43Zc8dK8nNLcZgn+QVw7FsxzvsxnrdoiLeqmj+h/9+ws140hwT6mdXBxrn4tkazMXcHTkyZ
9kTyLbEETAt9c9EVtq4yJXvAFoHNa+RxyTXzJs7kF+hDt1MZO+S1GjKIJIjxIroUV/t0xHM+93sT
4hn1QIgBluzOApBwSVaUbxiZjoigEs9LgUM2UJGMowAbJN4Wb+FQ5svSXsDW9XnYDOlxxpnvBXap
NW+Npee82Dla6J3C9W5qJIJhzjdA/W1QCHG85B1AMdp3GATmAy1q0l/kQY+6c1T3uyajrjHiDQvv
ptHKy1Jou6K2dpxHduBJsHsP49Nkm3dGWt5X0zr5sEH4Se5WQm2ZYS6Xjbaj+MRyI2+7Kio4JRHt
wyKGeQLyxNK+Kpe8n2I9abr7WYj4O03xwMyKS01AbIfkm+7ALSRiLPSI/JAtmXoUumV+P+Xi+7y6
52UGqpIZNLX1Hn1KnGQMY3L0U5KgnDrZK95SscQg1sonq1bn6arNajUSiowLwbwpMSRg9rFHTxDF
sJmYRF7Mwm/omYcI8jBJ5Btc1dv1mmJB1YAbkzdDn5EHhwZtJ/EwKjEdjFntejwcvVM/j6jn84g4
QE5a0jey6rXV2wd8j4SD4dPUnPkUQSlOdQIadPviOv2+kfqltOxH0Zs3SlMnaGQ7lRuEBXqXbm33
Y692WI/206SfjLLbW4g+AymyW6BpRwuOgQuDIDbHsDacDWS9Gy8rTkvbHCpk8ww1MUtP0LsFkiYn
XYDxOGnQlwmDI/cgvem2hbJwVb8zyEbxaKNTwX0zrASroWIl4IYnUE2PlaxeMAveOnX0mkgtSIDg
z4X5UVu6E4dOCNQiejNqg627CBIQkKYozhNBebFwt0MvAcXGp1xWUyjH6j6Lcba0nXn0qG3iZd0x
AzqAjDmB4maPVJxL6D5W7NMwnpwF0619J8dBglSfeg5q1mdOrqS+u5jtSvuOROrM70v7RqGtQUKl
fElYHBHiIez8G3TM432X8Pj75tj1wRwnkMRof246CwrWWBbnbJo46ZrmWdTLpzqPj3oxwPbItdPU
x1sIBchde0KnkJpXyBvTh7E31JaG43mO7SBmQI4HwHC2Km62MJczH5235nPwP7ROddBMdrBqJEBh
NpTB+6S7iKr2/ChCeVWZ4rlH2YlidOiCwtPMbW2JVAYtb6Jz2UBHJ+fO6F8brdixqR0peat8Q+3A
tudNJOewBlnJ8+Nitk/x6qzPqAibSwbAbKzSj0WcPszFWobSRt1UUdTdKOJN9iO1+VO1DvlxqKv6
tfGc5awP1m4YuUeF1pdLH5ItZbp749ox+dhWa2ftik7X3A9xrqXxrUO+U/mAM3aZjimreOab7VrM
QqYbkVpJOPpcfE9SbIdfrNo2OAplZZZ9qZAp5aE26HCXpzKNvI+uW/dn1aJz2oDmi4x9N8bxxxjS
mPSdGI31LgZWVAEjZ0JIXTJY9hvpb7m8S5BzNudRk1F+U5pZm9zpyJKhKFsDMX1Tao+kqGTg5ild
ovajLfBp1izZZt8bESDwRVYVyag9XxSJJQs+UvqPnAfLpLEsxGQTBHrgjwvuYExDMYksicPh3Ri1
csf0oX7W9QLEl95eyxsTUe6yyYZ61j477hV6MBgKtpmIFMDfYkqX6k5Fy7VAK4v1uVpLNpvco8Fe
EVlUaQej1szjqtdz9pFpfVm/WnOsiZ1mSvuTa/bmnq8Ph/c6jO7HZhnZc0sVZYgu2RCy1FD3vafR
ZSyTKApLPKk8wi530kfln9/gDuB8ZpTlfJK6pw9h4q5uE+hwBgFhxSrwCvEhF6P+oTIwj7dl6z65
XV8chkl33kZvlrf8gG7fFLF8y/o+vnGibH3keElFkDIaDLNktWnNYwOdRzhoMznc+8yEiJE0SsEH
KLu3QS+iBVHfaIIN96oUZLc08jdZYxYL8R91wJ8pyKAvVHDESXqkEOaX52g2fJQOMsM1k/AwWLVA
3pMEF1zXmJDWUPiCfNTt6gzNrdmpMsGg2Br2jmyy4gln1/Cpgxt5/ZoAFh7W2SHoUehac4oN67oF
kMzhTGPyMUeS568qIVRbOYWxtXUz/U79PARxaqv7hcnrfbQ4hFGZo9ce6mrM19CudR1qa9p7h0F1
2HAJR3vpzPaDAIhdBG2X5J9Hd6wDvZV6GNmjhHUdpc9pzBT4UuB3iDa6MgmwVNqPr8wB4t6VqJPN
rDE3hTL7SwZ3wGd70ZOtSThQG5Sam2RAyCJUiHpX6AfYC8ZlmurkMYoK7SFyjfl7M0i98hn2i43k
YcaQaZE+khNb1dv9l8VxOerU+46WDQ6y2meWdVNM+qbl6AqgYQ8H9o6p/EsOdxX5JQ0aM3koKJsM
QC4VUIggX67EjmrDNPu1s70v+mjJA6SCzcApaE6Sc5rrN3KIDyugO1+t1oaq4wvAyGdEAY8G4tAg
SkfCXlxcb+nCuyB+FQk9Flh12mOuiRBLL7ZWMg77ZlOh1glM3LoDfSIanfsWrcKWl0pNMK/zWeG8
C1D0P9hO+RI1Nk+BC9y4taBDkITTNgoAQwHPIUbH7zuLTpyjNMhci2L2WDxdJ7rLhyUTdybUA9LV
9/nQf9c688bU6r2t8ld7cCjdMnWyFKDIqdSDMfPmR6dDT94jYqah0nPDDKsNaAx/R9O7ScbyaxbP
pzxTr+S13OHRRvZMgG5QJQ1scILaxla92BFxn60qNmsOst5pXwyb/tY6n+W6bMvGSk5t1nxdy7wg
xDK9LRyH3LtrXkjMkvPTsbnXJj4imD9a9d/juMfgsG4XbWl8CQHTn/L8OTOrksaF3n6iZ1lcrHWN
/AYSY6AhXvCL3gnjHI2QUYC9W5LARTxw4nmQOyUbfndQGZElLnx0GHuzdB716ctM4xzi3NEu0WXS
vwE/6kZ+JyZvvzr4OWynQFA8NAAmi/oCqYW5oQUY1o45wvaJvTWM9qGNzVPseZc6K8447YKOJi3q
4+cln+9HUT/WafPMqHrviPrrtSXURTjoV+ijMisqEoCB1AucBrZ5JNzgBXL6E97M+Pq0XETt3lZO
d9MvJBI0lMO5imi029AKR5mF6wDnWOfIONpetMkHk49fZPGOkoKFNhsRopR8n7kicCJ98MvIeZA8
NJ29vhW5CuZa7YC+XBqVnQ1ZbXUru0k7ynDIIxfEc56fFpBcuoUsMkxIn4wuG7YRWUTJnBNPXJg7
fZqJAMMHfT1RniZRfYpbVmms6Q/SnL/VUR3qlbyD8vDEe+1VUUnUYEcIEZAvpePtKs94zA0gvOBE
LqNd3wy2/tQn45fIhfEKMmxIIhB8nQ0Bl4xZx81Oba0OOcL0wjWyoC1I7FPkv2Av1TZZJftjUWXP
gpwUV12tGcmKMR0xM1QEew1yGlG7iqrLCFViUaWSR0zms+uCF2k9Hm6b85U9Zc8koe7GTt+3oj6p
aL6Paj4ivgIc+HlOQGlBkXxNUsSfT+AooqZL32nPmsUgiZ62RuBihEiAmrjgFyVfvEjaj/JKsZmd
8oEg2AaErvYM3PMCCc7wzYgzOZ0DOFhfQQ507UoR4AQp8/+kF75jTk9F4X7QyAbJhb1frcwXogxW
SjAtkRdgV0yZvtDShbv7JimO4DIf1qbcsdHdz156IhiIdzSimtl7ngcjGJWLc3r1R4/D9Ipy3qLB
zmE1npBuENginTyEmnKusnTb5uWl7CKgMYtxRnq+n6clWAWEDOO5J0EVezixOG3o1u3zbKzA7MgI
9+McrLqX2KAsJ+uW7mVz49nOtx6wpO+Z6d6a6k1umzv0ivetVWKZHk6cpl8Wzs5V84bNIUSAR5GS
0yHEF9N8aeluu4a4FxqE65ZWlmAjzwscXsUUQtNE1PK4TtNtUd7rECOG2fEHi6RrnrFmmfaORXpv
/hinxJlHt0ZmX7w5AjciXkg+xy69nOXUXtjHLaXB8Moo47K9Bga+umtowJKGFqbJUyVpc2szau7s
rKp4R5Lm3dR9cKY7d3pt5+VseHi58nsM0U/T5EKK709ORUcqyZkxNuaTlmJfSh/YTpnK8+o2kiMB
GqdcRMd4HDZuHu1bSi/dgZQ2clgzVhxv1byFYx6I0d15FX5/N6e9lDQYC8hiz7l1entQw2ORmeRP
0qlMQU6nIiSfJyQA8CEx2g39vaOc61DI+taqi5sC0LsmtA8NQed619Pm2XnttDOanWa1BxCB+9Lq
bw3xRWtPcpi28bwrvPnspfTBOzJKYc3V9mPecQTTkhfiheBQVEAXKsLtF3gAbw1xXqZm78rI5JS2
gOCgOZIMD3jHbmcGbTRqbpjKbjk5nmCuXdqiOaqo3afXNJU83iUcFbO42mQjRbJm3WSWzpZoBRGE
knawSP6KQiA6vNenI3KEXdZx3AagtgNwDyqi1c42yW5OnVrsAmBM5blc1FPhbHgbsXh0bd1aM5Az
ixRUbhjUi91UtvrGgCsTmIM2boETmvcjCLdjZ0ZHWL0fIAWebUJCQA8CnSu1GF6dkeYGrVvJ3G5w
UuA/MZVEa7d5SPKvPJTFf3N3JsuNI1uafhVabeqWWVOFGaBZV5kFB81TiorIjNjQIJFBgMREDJzK
2qyfoPe9rlUtatdvkG/ST9Kfk0IkATJERQB1U528125eiUp3x4H78TP85z/yPT29f1NdjHecb1UB
EMgFO+N1J2v91CG+9tnXLf8ymyofJW+VneJZ+JfefDrumubSPw0nPnT/k8UKHP0aMN6ZHLp0Hk3A
sl5OIy9ec6NHi3uTRkjjzmQZtpIraJAHV3QQnRndeOlOvtB5m06UpHpmISk8eRVSPqJGl660mv9i
sJlOPTAF8/ZsU8kzUB16dzj+Su+pshWsCG2GA6vnWQltaVWDJIkVdyHWvgr1bPI0p5ylD2OWdG41
F6pIoDjrbrKI1hdYANDhTuPmhcC7nWkBRq83SWcERmd3ay/52EoH1l2ahc4vaWw1z5fx0n8YrzNU
Jy8CY8F1Vzd6awJxd6q2euSlaF1s4tODViJeGllsN2Mc/gqu9BwzRlZvoTWfDS7Tlqk07xTZlQj/
rIiXfpLWCvdNRF5q2WUrkqo7h23ZX/VRwhByS4sBjL665Pu35rrpQYgD87PMCVjKOD0PLXVA4zbH
kuiMQJCfVD60LvBHtTAKHJgXAUZOpbvpkppEEgl8SeZF185opDe9X1M5c7aIB+kDzWbofWMQaCH5
jB8/5PTLN2Gsmh1/uYYpQfQzJEPRggiCSpmrOaVPn5nD/zxzpPWNDgcTTC4hfquBBUN7GBeTcE5r
Pfq70UGQJsJj2v0QeehF0gDKXGO6NK/VmePdrdkBj6RGva4CsdmVHjXTYQJ56DNdUtfkIQJL7U9M
4fI6cpr1Y1CW50R4US2DbKxDvDY2sSDJB99PlzpHKpos3S/QkrI9pQj6f5POGu05cdrhOKMtOFVC
rdPZBGZUIpZE3QxyJSIyNfMvyYpEZ9KM4toFSdA7f0ZVJ41kIB1vBgJ4Of/q6lBaLuV7K+W2p6sB
NGaUl3Qd3ViQXYSZcZlYg1NQGs4l8UPr2lpQh0VdW0hD5PGsZyh0O5im8rM6ppfrYhrqODfLpwH9
nNs+LK30l6aLg5FJKDDaArSzJWypcZI9g9KKzzMsqc58PKPf5CCjq0TqNGHOXkL75JgXXjI30bP6
b5kFi51lLcZYNqAKBomecOabIQdyrPQU34HcnpO0ymCHD6kA/UXj+s7OLfonuDfjCZ5iWxlYy46p
enewm31uOau+A/Kbdhc+rGgz6YouGGsaeJIJXripsFc59+b4qwwZZCucT85SP76M5lpG+/PklhrW
xyWkOJ1oiT1EqeZZKNOHyDMGfWfeCk8Xa845LSacNdFTE1dHVyYuyBQVF8nHoyQ/OcExmcESN15+
Nmgw0o0kf3aqKrQk9aEW6Q2C8c0kIQ1npDJd6LN5F0Q19bELa9Bx1iRKBgQZ274KvIWpV22TLgfS
dI6fHCXL86VqftakwerGGKcXkQ9/oxPJPW82yX7FbozJYJGCx9y6pnEo1E8ypqY+wK0yWssvS7X5
GaCp2qMQcaSNm9feFJfFEp0q9Dk9fai4JPkKkqPt+i07mEQD2mjNaCzvxVTrKgMH99AwOg7QBmjY
b7L5YIavsMY40cnhTdLoKzwt12sT01inpQZltMrTck5PXsiHPg8sqtQ0VDoOwuJRhfWmDb069ZMQ
pRAFoXPsuumeSrFympoE98czuMZT+dLQ519owsEbmE+eMWZMqYtturTOLMvDBopJ0htjvImldrVS
mlQY0ihyofl9oko39Hadt2VvguPsLs/W8+ldRrljF0RdSnSBIAwkZHDuEXFQ48XTJJr1vUgdAy6f
DWAUaFP1787p16YolP0nFKquKA919PHgVxkUySd3RnoiWIX4pLTEzYhQ3AXQqP4muMvO1qoU0WEg
o9095ZMeL3CJ7zczzM7En7kYeVa4JBgdt34DSmictSDe6kpkqcmvNpfEp6RZMLggGTc9VeazZg9O
wgm1mat52lfnA6kHmiCD3X9hdZJFqp+D5eEinysWDDBW/MmiU/AvUHGqPRdd2yF72LJ1ayWfAe4c
rNq+oU0+ZspiyWRUgEBRk9KyGw3oRHg5xhy3DdKtkDditlDHodTKPkYUa19aLW/xq0sxM3RZM9oG
shvAyGlgCqkMp/pzhnlAWXybhuYRbWhV/3pCfP6Lo6wN7dSjzSH16ZFKQLIF70o3JMBLW81kZUHk
68FgG9E6Yxxcwd40I5Y/oTskddkTW6UZGI15IqjA4sH0U5OAMWYslyiuowVYWBuMkWdMXTqtzvXz
prI0z9eUyQ4Jv7XOjUDz6IvnDWApI5xPk+IxN0Y0N93TWCfR2EacISAS14Vp1SVwHYQQ2y61NLhF
c6/vp+sUpNA4WsKlR8heOs2ob7mEoiy+Ji02PYtIxRD5Dga3FEmb0IYqafOGbhreaBKZgys/XAxI
R/jOtURO/a6ZJYrtmgsCer4GAbJKD3XQBiBD6ETSnrCDxX4UbcxSbdYx5z4dj7OQLuiqRkFpNFt1
J9Jgfu3PFq2biC1sr9YL87dAX+ORDRY8veQl6t0k0GfDBPWCtWpIw/E6nGLE0pKFhp8hDpY1z9wO
iDJIRYkQdDMLemOSFMllOFX8r1akqsOlHAyulvimXBgYmzibUGoRzIGdE2qIVrSC1nOqQEG8JIMG
CTAuDemgz+JymnYiutzBt9ec0JpibRl+TBiVtvSDubW8MNUlpVF9xZhYS/l0ooYw7BEBX1zPMFSh
IUJK8CZladoZL8fpqruKBgNKd8zm6sLyrSjtOIkT92c02wFRuIa+rb0Ab3erJCrbT19P/dPUnXvX
ynRi3S1Bsn9pDSBFIhrTaj7MyLp9SYI5RefxUrUeV2qUDMeQZ5GvpXn9pkKoNfLTmDDvNOEInkYc
PpzM+STrS5qafB4EZtPt6tOJczNvmvSjjoIWAZNpFNFFiR44YPJmnn6XYuBqZ6afpJOOYy18dDoV
xE+BYiX38VxeQM9BA6Ok50oxRds07ZvB6qRMEuK/a0Jm4iYk30AFCVnUYB2ivrWxRRZTm3sTg8Cy
TvBwGriDK8NY8K+q6XLlPanNSew/zOBR0Uf6UktanydAPD6qIYRePYhVwui06Snj+GFtOWo6aq10
dXEpTUNaCEvzuTujHycHlTZPboivGFJ4fqdpi1XyNZLmpKutaOLiGbVkY3kO3Wo4oJXUytA61Nx6
s6tUU0H9tFtWNMOOpIunHp1KGWCt87QJD/G1NiWLDcGyu5z2vakUxz1Mwxhwk6KvJ8NwknJdkK2M
nEvfcCnSuYB7kRardCVynmHQjrj7Wz5NjMfw4znnSiRB0LagyWl7jBpzfwMEm0DkODNNct6m5I0f
VHh5tUsq4dX1+SqZx94pgNEmZCVBLDpRJZ43O1cNazaFWHdFPASSR0zFedJaeLf0JXPUhJsDHMQ5
ETE1PVcwNLDKXJe+v83IH2ckwFvjZi+GqiOLeokLWAKnjmBRfDswFq3BGcBBaF3ChWKMpuPlYnAx
sTCgzvQ4bLJhiCz2PUlzpRvPHRDFVI3pjCLyTALMSNYt6ABCZwnTwJClL3OIzGndQN24ccfCHPlI
NUaxOEJgoSWzhVhEwSrBX4pSC9UYUUr/iIWiEN1Slk5yay4GmF+z+SSeHpmoCPsWEwnQNQUmOKIt
xSqXfTTXAZHLdICd4yw+EmH9zRlrXxIzwPsC+NjRUofm15Z5/zosWSz/D7D5dlbVaEmUdwFKVstF
SQnuOp03HMCVS1+6SRQlgZTbcM+ai3HQhfAPE89rGnea4be67loPj0CwDyHNDepaZQrbWuQA1aJ0
xws4pD1YkjtSugqbXZ0+c5/12FDxhwglJR10GJ0BNGml9V9/7v2JKWRVKNagSqClaKIUerfIho5q
7mK1gDRPbjmowKBJpKoXorYmH5ewnxk9Gpo0Fx03TFvG4+tTFyslhMjF1AaypmxYsmSxtJ3KhRWd
ZC3LbY27Myjsf9FX8JGchhIoi7ZL6PV2HKvSkVqJ/T2sUKFoUSwiWAJBnxdnnM5V4FWQwHWjpb4m
HExLGtpvqwvAXz/6aJTswOSlGJQKIttSQd1quYhC4NVe19LmkUGjhqbexDRXU7yKJJr+2pwOZutt
U0z6kBzurLj/JnVVNai81GRKz/YKfSya3EwhLKSzu7dSH2Bz/sQBghVdmiyI4cy4SGh+dWTO/bOq
q5qo5qP0ROiEUomGpQ0SaUoHgi7YXRP8jDoByrF2T3VvrLfnmg6hkOQ4Vy1gq+sjFRKHp6bOCHVE
PbYhigx2ds8AbWVmMlPLC8/4hSo84k5AH7rebBWdqq0BLMkJAA/NMfTz119usVxC7FuqX8AtqDqp
bJNymOLM6zheaY6lib5/c+80JUDcw2AKCbol6hG1cGgqi/oTy6C4XtS6FqfCK1E4HI7flUnNkon3
V+EjgScaRMvN5PT1x5LFuosqkBJCQT5H7OAQ9dza9V2XHildabI0rmMDnn3QLDCYGKl0qTtLqW9N
qFnL1orbS5PIeIa7f94zZpP0yKvdFBGVVqJRvqzSYtKkFl0vKaUIVjcVIhy/25rNpuoFF0XsnK0y
GcpSfC41AKIRzD9LNEoh+IatSBgtiFpO69zBdFm20wg+0jtwqP60A2jNose8INC58HEsvihzb70e
rhc44uCGJ8qinQ0WzuBayYwwOx2D76b9VpipJD0C2op1ia+oRxTfgbeqWdDhEThH/e3VGU7mq9SN
tcjvwlmyBlsGJ5KM++tbX6AcC45cp3uT6TAXcrHIcPDRpLd8RGUSJWoEiLLbWgb0ZEjhm2tl04BO
isH04+s7aE+9MpUF/7mlothRRiWtR139DNoo2e8CAfAfTMOn+8Usdo/s00MP1ELfiAI7NJ1auiol
ge2brWMeKDQXVJuYdFmNQuKM7eli4H1+/ZH27ij0m4Q9wCHkWrbKityXU5WCuFXUpbnEKj0fq0tK
G3V9MTWvBE27fCElvu/98vqkm5q93f2PfawJPg2DACrXY9nW0mlfMXfo3tM1NTIGTkQPhmmkSwkp
UIWjCEl/15gm4W94HtjRTSPuTh133n19FYoQZGEVEkBYiUJVTVwrRLaLyicFxqCGMUkpcoNn1CDc
Uakn6ilghtB9Wru5mtOPp1iEHiBTQuxny3F8Qayln0zkMTlm4jbSivIJMwiv5vTHa2ty+MlZar9R
1HKlr0K6H41VyrCjWXREgZS3CCWoQnIYkrpmqlB6FlcecNsAe/Zm3ZYLmyOhHhOQJsjTELYx4M/p
EUntTUdqCwMGWhA4Hrh2SoJyDXDU0jrOusuB3wQpoMysz2sZL/tsEke0EHj9vZS2JBXlmEoURbdM
LnmZfxQfDoriIIPOyeoqTip/DtdL2n/S3t25bOEudy1YKo/U9ZaPNbsRMkcol7iCxIErP55iugnh
uqxLk0DrfDEdL2wnHoyP3Kqlx4LnwGCfCe3BpYqXUZrFmctrf5JSKwEPyKS7ggXuygf9Npb0wcXS
hKzxdSnu3XZiPh3LTFP5L1qkNB+oOJCg5AswfL0l4Oh54t+vFHX1m7NQ/auZoulfpZmrf00Wg9W9
EsB+2IEBj9KZoJnIo9cXI+6znZPGK23RPE3ngseaEqRWxVdKtxMtiDzJ7EIZIHfWANSI/UV6j4Zm
Luxa7pdAV88ktfVZ0bPn16c+KAcq3i2D6mk6vGql7eTg3wQyLgBBe8PsWhIYkWDlnjnEhNJIgRsh
gFDOcO/Bhl87ofGYzOnF9foaDpwfXrlqyvjSvI1yma2p67JDEQo0mI6s9OAKnJxqWjjrhEGaHbkN
D+xlQv9YObIoKcbVK0o6a6YRZS8pT2uAXaCL+urLjMqRY0IVm2fnhYrNDAULaoj7nSLm8jRNwIwm
1PyLbkRxLRlIBw6wgM7jbUWi6SVGJQE1wxk8qbobXrPUy9CMnogaEWwNaKr7unhLjoEwz7EzFEW2
xF1myMKS3rGU12Y6BbqjLbteS4uvp9lqchUtadhLqjUgVWoRtGOT916fVCm91JdZcagljAJOWEkH
wwgLlESlP7dC7taR5qczjca64eTB0Kb2ZLb6ZK6nX2nf06X3OPecTkJVSzoWlLASnHrtdNAaBgu/
G6m0CdIn96o/frKw1NrUvN3Bv+a2lWVgNxfLSylVjty/e8cRgdE3WtMl5Mb/FRfjjsC0ddNYQ90B
lWqTPI3WGpi9wFHdy7H50SDGDkkscFF/BRh8mgTNI3qwfCC3yoDWi9ikCA+1UJw9cyNqisAfg2Kj
Aoeq1RkZ1CaADuotmkSfIN/tTszMJPefDJ6X1EM+xusm0cKptL57/SWWdDJ+FVYW/g7V4bA0wX1T
XIo0mMZQq4fr7nw8VeyYAPgZoBa3G5H+OQ20FgWQr09Y3jSahDVK8TvUg1ALqJvK8R3JN00tAUM8
trq8gfVNGmUDewEG4GGi0CT79alKmkArT1Xan5JMa0BpATSvRcbiZkDFYbelme42rPRDrHn/Vc1D
XxYhCOt6QUpM5JdsFK8eRknmpUneYVN8e0+ON30Mf+6PXh/ohSnvcRWN/uUfnukdlooV0M4u2GXL
E5frNzKpbyvaLPe1ATybp8qGjNyUpRNMHj7CLgAmM86/0NUTBSiqhGLb/EN8z1Q7svne07/+YFsx
vv43hbXbQ9/F8UzS2H1Odx9eYSe/8flLY+w8v3KiyxvLYPuQUJcUxaBpJ/BiQhe44cTEguASeGdi
gDCEm+ct2+AVMSgnLQxtHh96xM2nJAZ1Q6qotrZ7go6zf5IYvnsU0OpvE0JphD/2gnYiazLXEwxM
2w/PWDgRxokk/H1o97/J6H1tBSgt3yaD72+E1glXk25J2I3bD/t9VwiGeQJIgQ7GBHw3H26a9yUE
WSGcUFUMsnGClQk/nP6H9tsVg9YS7S4wZwQFmfhsT+A70o7s5cqbgUMP1QNPBy3Z5lO6IwzphBpI
Q8Ft/vb9+9oM+PGVrwhZPyFBJ8uShqlT2ASchRbhJInw1eaz1UDvaBOodE2s/vzoBNxY8pMvR758
RaonUDkRUsPH3Hz+rLuhpNVGG9vtYvgv/wB/NMyR5vbq3uZ9XjGWSsP8cUHoJzhfBDS+6X8O/e5+
0PUTBb5hOGC4SMVnK/p3tB9gmZIIHlezFTgPVFohBBH+Kzw/F2SLEDUR8e3n/SlFznDl86BgMmMR
Elh5ec7SNtA233MLGeiL96UOqYcR8YRq719F60O/tUmvFF6/LLZ/CwsKkMG73P5kMwmXb9XTz6uB
pnpiCto6eMS3z1n2GVTrRFAUgud4fwqAZMsb7eTvqsGmop4Q122JkPJWAOULAeNJJKzIcLxbPSBt
dVOFXdA6ARnMXs/9YzHi7nFQMRtU+Odh5HunUiAdbVW9E5vWCeYPx56uWAc3g6phPZDl4I+2Ynh3
DjQsmPCKVlaL1okIAfOM39EKBmaSxF9AVv5NUO/sdoCsuvKxME/woQls5sbgnnLUTiyBQMAe24rh
3VmLwmiuaiSJKxKLebvjvx3/XfWgyyeICTweqbLN5905DwrJ3srqAWNJI8IGl/D2KcvbQdcwJuFH
p8PjexUDNLlVTSZ6kpC9RkOq+OS7u0CYCsTcuEXMl73yHk3GrR1b4a7UaeQC5hTi/ZenZF8VxCA8
J1IhxNfe6S4QSqGqGJQTosgijpy/65LFQDgFqCq9EIg1bD7vTiUIKVQ+DPoJr5oo6jeLASt5dzNo
yEkCVEUrmvd6JiAGr+5GmidQQoP+lvnH5lMSA6qBXCVa+L2GVVTgHZXNJhJQIPZob7SjAQu7wcLb
Zh7hUL3PQ0HbJfCUVS2GpiLCS8TdBe3+wf1AyBmErCwTasu/f1/2I56/Xtm5ZD8QbuZICPjv7kZQ
zRN+LQzLrY36prDaG/7oW0a347jecJPLdUfJoZTv9/4gT2buf/+SyBQxSJCbZKgKfyqSu9vZt6FK
8fO/FtJTm3Trzpf/nTt458fC3yZ7f/zy8Jtlvcy1+6vCoxYWln+T//LcHcV2/OysNl+sXp7q1vbJ
IHfswB7au3lZYeP8sci97PW34NNro57Fo1Hg2cEwH0qIUFw9VQe+GS3d5zAfZxMcFmHMqsP2bZAA
jXvkFI8aLLtx485obVfM1hN9rT7TR6irRsNGP7XTUZIPt9lgIj1R9Tk6DBDbXuODPyLdXnitlCiJ
tjTfnYHFvOnVduzYfXoa2QUgAwYPGDkLJXpk/EMb+BsqYf8AFtEGP/79y3I28t08f34kdg/VK4fy
zzmT7ZHnrke5LLebI//pIKLkbS8uTOjg+FDaFqJF2Hff2Ru3RM9r9OF0tYdhnA8mFi3wvlWHPss4
JxDGFraywIFWHfg8DIZZbBeO4KZ1WdWBbxFwbI+zwoqxA6sv+R5V7ReHFdnB1xf85x04jXha9Rtz
d/3/ZZdgG2A2N0AuS7F5RdXd65Ld+tOv3YKdVRRnhR0mKnaqjnpmr23uj9iN8rE26xXZyqpDX8Ql
tS7XcONdJLE98vLFbdZah3BZ66wwqEiMVBXAZRgPSyJQahDBVbaw3TRf3kYEag3DXo+e7KBoo1D3
kE/z8zfFnV+SgciEVhXtLwAu43yYjQhEdLLqqH07G7qND7H9JBpzbkcTg+N25z/+vBz6q7g0qgDe
Vl3yiwUo1tzo+W68ZwiKsr+qk/w6StJG2w6m+VAboeg1COXzyB8VNKUiasKrrvc2bLDp/jFplJ0G
vQ69Rg26HTTORzRATpNGP3saHsCjaiJgXv1JHrPgqXGRiOcoqH6Miw32sPoMH56yxk2WFPb7y+g1
bM9/e+j1ew+fet3/0RCbaBQHjb1zQJUvLSGpwFMgYiAGtimPf30L7N7jPYHswUn/+xj+LJZSE4AT
Bm3oSekaNfjxu09z3CrZ/ev82XcCFAWf5Ie+31F4xJ3/gtGJD94YR7aw02tQjh+CMQohP4hCM9Zw
7iF6ShZY6LvDCgjn68fiuBHZHsGelw+z0eLEzyoPmtF0aujmA4lhRViu6rAdxx7mo4gxNTn/6ecv
4YdRlD157nMj/NpInVGD6rZxIQCkqdUn6Y6oZeMmZprj89WwAzvE3uKwaLoJ8HflFxBSeh8W7h1R
ml15WAbYhJW+iqhS8E1G+cjiXddhW3TsaNT4NIqHheCHqBKs+gTdifsUZmlhxwtqjKrj9sarKM2H
EWIwalhsb0bUI0TveY2zzA1GBZ1i1LBNerGbxsVhRbi+sjBSxw2joroWcL2q4z5y7M9sv2TiWzV4
UGf2U/EQCkBV1eWeOaVrwKrhle1vBGKu1dfa+f3/pKPG8B8v5nSVK5w6cv3Vh78aBavC7t3USlYV
8LX7VLYKZIELrjzuKAlTp3C5bLrGVx7XfSpJQavhsr0hbzO2E6KN+ZML/QNWJ//x5+/cG3sVpmlx
O+g1HOQbArkLN1/fZrmi/rmqfBm2NGgNpxi64/C5lGqqwz+8sTO0rx0U1SRUEjXIIVwLLUnmKh9r
I2Kjhs1262KIF0atQ7FvRi0JQiA5q26IrbJstt2ENjj5cBtZtGrYbg+Y+cWUKYTl+Sw/f+j6o9Wz
M/K8UlpQQDqryqOP6eM0Pmyst3w0IQ5FqkFZ9EfBaGwXAryAwfJpKshDZGPtxvUoDAr7WZFr0ET9
kKRScedR/FDDorNS/Jj+T9VHfQyLLo8iquIqb4rf/z1sPIb+7/+xyXjfx7//Z/DsRkVZC46HqhMR
EXOTkqzVGg7Mox2sy3oUKGb1BX8c7x1wrYYN3c7iqRvYjVM7KdgYUOZUXzNoDrdkICu15HYJaqRu
ULhfaTdcfcFf9gx6OGFqGNb1n+ynRXEX15G/2OrQ/t75NmvQGm03bjxiGRWUKPHV6uL48LQaFd4d
hPdw/MBdBiEX8VtZOu6cHApf/n1Ct1SiAcwrxEfFfXIAdEVEOUBP7eE1itiO8BncypG/eQ+grP2b
WoR3S4r45ZHfiNH4EJB+eybAVXTHwCJWHLes2Q94eD+20l4Wh8VbSEDL98ITPzbobRgLC+gALGqD
66smWoixiI6VbjjgRhVF+2K17a9ZJcu7pxt+TB534iQUV0yNF4xGAqOqqXBIQPq850X92Bz3ZHzH
YXkWGGctam9hAIM374VZ+bsWRvLG3c2esUsbEco0iJQhGYafCcYLY0MYVZzoxx7nhuhAFKbcs4Uj
dCi9VNpO2R/sP299oBt77MSjp/xsCmMdbkNT/McCxA/6XqYcI//6gJH91om+wfkatyPC6/Fe3hKO
MjC7lD2o8ERImLOvBgK20/55N8YhIb3l/th5RXv3w+7TvFw/u7/qsY1ENnOT0fv73ItbhVj1uYp3
47u49zwALcXjtafndt7UG5XDhwBgYlw4tDX41B+E1i+uVa7BqQH7OXYzPz/ZGy/9tXP+Rhm0wwTB
bhy981G8Ho3DOa5IYZYanBAWb5cQb4IbbyROyOqAknrr4umXBeq4sFxRuVJ13O4o8O24AJGpA8ty
ESOGIvS9jhBcL0nLl6moWqkqhM569OwUZVtHCO7U3cP/CwKXqqs9teNwdAheI+jDKg8O/PG54Dla
NZzoM/cJ67AEfhMVylWXewatYZCMVvlIQlccBwQfRxycjWKwWMVh65ADNSFF6QrWrapC6MQh8YmC
asCnrT7ueRagcwpCgISo+rgXz3vKgXLRGsZNba+4WsEqWFW6l6O4tMEodq5hWDAE5JiKOEK6FVUf
+dpO56XdUEfo7pr+ilnZNIGirfqC+144t6flJdcg42sXvZ6OAiB8RfwQVOXVl32dLUc+iIp4nI8l
tI8sWLKr7rmb0Bsik3ygzbiCiaf6uIFdzufVcERIPqbFxdYRxvyOMybXEW0kFrKwi7qijqv5XoBs
h/l72ry2Vg0H5J7ITVbKL0E3kc/z81blAymgkrMBO2r1ccWJBrNX2BOKqDevuoH7G60Zu0Exe1CH
19GPSuUv+Po1LHhu49DFhT2hKHWIeDEaFi8PWNxrWC8tbNfbEEg+mNjGSh1X3sepqDAqGJdEpvJp
fn4Xv1QTXLnBeBgW3cb9kHH2RyDqja7XJ4GJZN91cODyxW5k8moU6I2D39CoQCSP4+KGrsOr6Y/i
cjasDoQbuP6RAKLelApkdLmOMqFtkPrGfh4Ny54ebI112HNXYRLOC9KGHFajX0r+br+3EQ8FvP5O
sS6RovgLhroO5mP04yXmf96bEBXkf8lXcSh/U8eFzXn+GnrTl3BFfsSE+jRQGNTLQ8HK8aNBEqmQ
/Ov3dwIxXv6Sr/3rGKAuhWBFXV6DZfkBI+LJdifFgWvwuj7E1N4VLcuj++Z4vIcywbFnD0eJk+/B
zQ1fgyBuVraIsBaGrWPBTlZ+aTXEp9qUxBSxEmoNa6XS4ykcFt9ZHRGJfuw2rqnvLLgZdVh8MGMU
EwN1hAtgWxg3rsT/9D887G4HWNnzH7+n+I5v4AsSPMGolP+Fha2WkYuvTq4DfHhpR0XVAE1/9bVe
reLxal1WZ2B9qg+9NUyvwlLNiKzWIOItyuHA2DVsjCuoEqbOvkhqONfXdrHMSq6jfg7T3w73jogg
5aoaO8DVouaxtJfrwAcS/hq68yJmWRad6iqvmFqBVflM11FddTuKimhl2awhDHhvx/ht3qHUFJzB
1cVxT5B4byPXkUW6hzbNjSJiE0m+ys31/yq65I0Ofp+ohB2hNgojyzXsjkfHdsvhRkWp4Vw/2hN3
X9KAJvNH+Plr6tF2qRzIx9naWHWsGFixMAvLu4MGdflcP7/mj+un0QFx1BHn/+SOUgiN8jVu5FGH
qrtIKW6ODjhd8PlLNcj7KgvsxAGxuyV52F2/bMKUnv/i54XejyhF9laHdIkqyJarz3DjDodEsnp2
kuaDCflvKZu+r7rREG+iGus77hSkXHBARERzIGE4Gm86bvRx8dgru3FFNZX3f//n/06m4qcHdzgu
KBtCFnTorQFE9OhSWd28HpFO25UYrNCiY0b+qwrvfIQtP83yd/7PXdcOV7g5buMXKvXtYszO1M1N
H4yqd2w3nA7Dxj+DPZ/i/blFcjE6I2gwZ1R/tCs7c2O3ALMRHX0MUzAyV32Ee7vpuc1nECzNJMny
8cRmfpmjhndP4mV8YOQadMm1HaVOyRrZiuao7v7z4oDfyB6rRmV3H0GcnNcIYQpz9V4gl/kvXyNh
+xBnT3bh7eU//PxhBUzvwvC3gdO17fiJopB80M01lv9QZYZx5npFkpI67CaxWngaC6ZeHYkFUaIP
ix78hIWh6/BrO/aKRG2uGHPRbq+r/KefF3SntDvqqEfuhrQ8LVVa1GEX5OMeJuCow+mCt7dMB1xH
Dh8WzyFsulmxrGO/hiH74fzkObx6br4Ltlq/hsv4kn1cen9yHaxsN3YsaunKBdp1ULSIXGoiCmYL
Bp1cByvLPTjDNBTMsQUrhP69ueB//vhtiZev3BReNtAjFCHM3aIGqcNk385ynT0XAyB0fq/+BI8A
MtyhPdws/zF8ouQlH3RzF9SBanvExdvKp8O+DJNDypBGn/m8VV/HJxcYLHzY4oUIyqWtVtiLENRB
YtGGC8FNnMYnNx67B5U8VHPVn+tj/9UZatjI7TCwSwwqSh0EyB0qmwgK5iLYbKk6qBf6dtEqUswa
jHHiPWmjRzoV1EhWPMZ1YMq3xxgTJnV+/w9v5K92paLXgaLdPMCNzQxFeBEFs3WEHrcPsL0FGn87
3cDN/2n3IVRKrGpwWH7/Xzj3wxFkmo1be24nyQgnb/v/7Bfd0fgbPdmjTHDR24T1Gx/7H5rnHy4e
LwrrgdqRvjkGPdE2bbMV+ibmy/2ektk16v+w0w/9tm4KRONAaWHuIXREcwix5AO1wztWx/8HtV/b
4s+qz0V8BQ3/UpVTbFrxJzWi+BCPxYqKucc6Yl1t8h4lTHgdYK12bK+LBft1kHKIfVoIMNURu+qE
XlhmT6sj0tp7xq4vcv7X0YzjFCfk2RHUdyUetTrAz6e2NxWJg0MmlFmDBXWWgXkoRAOIQx3Tmcej
nX3CnATLC1tDrqPmSeStCGUUrlLZ0quv+H4UF8NxxyFOx8XwMc7Ki1XqOCGfgKGuafhSeHHUPB8T
w6Fr7e8DizxUrf8XvBS25AdQUNt+WHg5dVh7bQrdyqG7GpyNvlC34UFnpg4wRjvM5qP0RX/lG1T4
BXXwxXRC4V7+7WpEC5pg/E+HtGQdbt8GUCKoxbGFhZY/NE8dNT+dMMzhlwV3RK/B8b+0Y2IVB95D
HWxDp+7E3X23dUAUTimaEN0G8u5TGyC7+xzvY6debeT0xhzgyy1OVdBqD5tVRzecNjmrQzlY66iH
cvyaeVn7BpokdqmwF74R6AjY3bCwm+q4LgmRFlLh++QrO27KG1/B+Yjim5cNunmGm+cuYQov/13h
IeCUyDfc91y744I7Dxc7xlU+3jYuW0O6LI8WAfhDazQ2JDaNR6KeLnTJRROmjqqoy9ChfBJN/iEN
vQI3l1wH1ETU7IjMxsNo9LUgqjociStSrk+EYYoD13A2Ok4M1IQ8zwHNJ9fBynBve/4K4sd9odfR
IW9Lv1qKTsl1ENrdjhaNju0dqN2po6Dp1i2xutZRzvTJDmAaL5rpdcQBb+G4LY5ax40iBPxlBOyj
VGVah8a/d9Nn4rcHjTbIo/JT9POa8d6OSBiLRzjA5F0PEMIrc93WoNCxzxIACodxjfvccT9+R21D
oucjj8Tjf2t8SEg8JC4qV1y5pFYEqK0xtBudLHAK9j+cXtVfymM4xecr7FSlDhP9EbRtcbV1IKUf
M+ppS4utYWf+yuvFjhUCP81SwG25XDe5hjry4b9iqh24LZQ6rPA9x1CpA7IEPo4S+Zc1F8wkiqFq
qbIQmFuRVs01zq7Q6a4u0U6bsjCqMyVQWMfL8//EQMQBnr2/XiDibBSSoCwcjTpQ3Q9ZUoK4K3WA
CUW+uMgLRPvqfId97w7787bQIYrBqlto92le8j67v+q9IMjeStr33X9326H4Bbn27OFx/ev/AwAA
//8=</cx:binary>
              </cx:geoCache>
            </cx:geography>
          </cx:layoutPr>
        </cx:series>
        <cx:series layoutId="regionMap" hidden="1" uniqueId="{8A721C83-4C82-4A2A-96D3-6CC7561A98B1}" formatIdx="1">
          <cx:dataId val="1"/>
          <cx:layoutPr>
            <cx:geography cultureLanguage="en-US" cultureRegion="IN" attribution="Powered by Bing">
              <cx:geoCache provider="{E9337A44-BEBE-4D9F-B70C-5C5E7DAFC167}">
                <cx:binary>1HzXkty4suCvKPS87CEAAiRO3NkIkeVNm6o20rwwSt09BC3o3d/c2Ofztn8wP7ZJVLUrlWaks7oT
o1YERKQBASSQDmD91337r/vocZe/a+MoKf513/76XpRl+q9ffinuxWO8K85i/z6Xhfy9PLuX8S/y
99/9+8dfHvJd4yfeL1hHxi/3YpeXj+37//1f0Jr3KFfyflf6MrmqHvNu81hUUVn8Ce4k6t3uIfaT
kV+UuX9fol/ff4h3vUx2xft3j0npl911lz7++v4N1ft3vxy39cV730XQtbJ6AF6NnCGMMecc6fs/
/P5dJBPvCc/0Mxgew8gkz/j9y893MTTwLV1SHdo9POSPRQFjUv+/5nwzAECs37+7l1VSDhPnwRz+
+t7Od70fvX/nF9LZYxw5dN/eqPH+8nbOjyfg9Xjp2+GZ1tNc/s8N51loR4O6fMyrL4d0Of7eISGQ
EDeRcTQydMaJRQiiINzh728Y6frDF5JzZCTjz/7uy4E6F6cHeiRMWL1HkFdb6ljSf4U6XlfbKvcT
WMdPi2C/od7I6Ts3lHGGDER0orPDfiJvxULZmW6aCJkc7cXCn969X4Df0qPT++mF803/f33/gjje
PtuvbJ+jCf+xIniz20GpbWTyIJNhhfwwpWadmQxZML/0IAT0VgiMnHEdKCx+kBLgXyu1oUt//N+/
6NNpKbxifTNQGCes9yPJfK9a+1vlsrc7pXw3eXx4zHegfX+YfIhxxnSTMmYdjMrxJrHODGLqlqXr
+01iPr18v0ns6jGRxbsPPliUdx+qUiYyllXxzgGb+ER5yjaeFtmft3YkRefDF1L8kHvDzCSwgo83
2IevbLC39uqVfUL8DJvMMjE7mhLOzxDhBjGs01Oyfmz9e/kfzsAb5uMBj9YfvxjynuHL8Q6k4H8c
rdNjLf1qvBqiZybHCOnGkf0yzDOLmybVrcMmPtqjh1X57sk9+n65f9nC0dBHky8G/r079uuC1s8o
2AgYIRiANw4XO+PgcOkG4nvlxZ5Gtl/7X/b669vy9Hr/soXjcTtfjPv2MXnsq8foxBq//YrDcrQI
/meNyIf7/MiIvxnTdxpxjZ9x06KWbpgHAwIK6I2QYHEiZBGGjT0BfSukv+rOacHsud50HLzhL4Xx
vYvw75VEvEthlXx9UX5fgALhB2HGQeftjQE4sq9lQcH/NSzMdXxaUUCEkv7x33/Wo69I48B3LI/L
LzbHP1oe2518d7mrIvlnM/B9MtEwOaOEcMYHCz38gW5+LRKDnTFsWezJVh3HHts//s83dOq0WF7z
Holm+5OJZr0D72oKiYVCvnuQ77bVj/SxsH5mUGRw/aChjmVEwQdDDCEIEp9luN+0ezvzfZ07LatT
bRzJbL39ybbTY+756Y+0NUgHg69DlG4e7SJingHY4hY5Ct23f92H0/J4ZjwSwhZM+M8UmqzB2S7e
TSEq8YsfqNbA+ebIAmuDDnvmSCAGhI2EMqB5CVvebJlv7NZp4bwd1JGE1tOfS0IbCbKJdz9OOPjM
wgY2YJcc0iZHXgDkKRk1DYgkDolMkN1r2XxDh06L5ZnxSCIbCO1+pj2z8cHIPL5b7JJHP/+hzgCG
ZMrgCKAhjTz8HTkDkGLmzCQc7+2MTo4k880d+4qAjviP5bT4ueS03uW7ROx+qITOwBGArXMIKL90
14wzUGjMhB2m5MeP0i37LoHP9iS4b8+tvGI9ksuJXPE/2o8eF6mf++CwbXdJ+acz8b3OtA6zz0xT
J4eM8JFmMxQeYzBMT/O/99CgR3/8+9u6dHrnfNHAkYjGP5lvZu/ED00jI9BsJgSWOjlSacSC5A3C
ZMje7P/eSuYvO3JaHge2IynYH34uBTaV/g89oUQQTHId0sH0kKzHR/YFUqYUfGSwQXtZHHnL0J8/
/vtP3cTT0njiOxLH9OLnEsdg96dgUsD2//AYkwzZGU7xEN+/jv8hJYMR43AMdjA5ILI3ztj39Om0
dE4M60hQm59Me136u8p/mqdTFvY77Qo9g6gSzhnNJ7N/vG/ApYaDY8OiB6sPSu61kIb+/PHvJ9ip
Dp2WzBPfkTgu5z/zvjmXcLvjz+biu4VjQWwPN0eeToGPEsyEwg7SqQFnxSezM2+X/1/27rSkTjZy
JLbN+c8ltktwn3+cnCicQ8Iffj6sP1Z0g5gYYyY6JNGOFN1f9ea0XPZcR4LYA48izn/40f7gKu/e
ObtyN1yz+HFi0bB5BgkzCzI1T7db3hogAxw0A1lYp6czNd/esdMSOuY/ktXW+f/eNF8/OBz0OjN1
ZMGZ02ujC0l5ODJHBDylkyrjuM97Xf/tev2Y/3jMR7I+WqnOLn18d/uYP4AWPT4ld25Pnxr/redW
cBsr2cWfq/sfGdtZZ3B8DZ7Qsw2GrNRrmcFFiOGwlwDRycj72zp1eo2+5j2S1XDH7Eg+/+jY+1re
w+rykz/14r/TAkPaHVs6pKVexXCvRQMqhID6oBBVnNxO39Sn05J5xXokmOufLLhw4Nbsj9TroMKG
K4tfvbg1BN6DQBA9MrRDR/6TQ94nviM5OD/ZBvkQ7Tz5Q6NufsYYhvjNfLrHeOT5gINqElBtOpy8
q7+jqPsbenR6czwzHonkw+qfrbO+ok9fW9k3JN97JQX01eCKEqIfxXGUnO0z60+iOtoaT5r96z05
LYgnvje9/v6r2H+vEQd15H/+kRrJhGt3cL0EDmFfvKrXZgIsuAWHGzqnB7eLPLm5+yTt4Lb/8e8/
79Lp+X/hPNoJl/Y/eye86S5c8H11C+Bpbk55nd9rvyncXzAgMGNwQe61RIYb1pxg8hxaH2mmb+zO
aaG8YX4zUBjn9c8ll2GB/diobAiX4c4c3DnZ24SjtLkBmVoLLqUgOEPf/z2th5e9kvwnVlyNZGA8
ksjl5m+WyJGye/U5wvNHOCOIhsfq651vxqqlCN8UHbEesnX7vXQvBwcZdPzTlM4ffn1P4Mow7I7n
L4KGBt7k+LayKsW7D/EjfGD0rDVfcT7uinL4SMgAYw8HuMONLriXyjGYmOZRoSwEbjJgLB0OD3VM
hmu8CSTLxK/v4fiEwodD4MxxTCGDT4CrGF4ILVKIYiFzYjAL7lHqgyPx/OXUpYw6TybPE3aov0uq
+FL6SVn8+h5jeEu6pxt6ywyDKU8E7mtSuC7Ih1Gn97sNfJ4F5Oh/wT1bVwRByGZeIFo7Mri3lm7v
rRuJipUeLBTkpQi7RKxfqhrOixUOFgrMS6fwe39jBJJeNKHh2bFhdB8Lht2xmUR8Sry8+xgwayUp
FltFpknk2QruxgWxM81vtG3ZaXzaEEG3xLO8cdY35YRqJd1Kr+ErT3q/CY+HuRPhYEkanlycom2D
0F2W5ZK6bmaTLo/v21xbpZYm7lzC0KQN/W4ON+TlxsPmKwr4Hs2/E17JD52JE2ltg6DN6LqMJkVv
xDMcZNoEhlZ+lG085mHmf5ZG4zpBjMI1K0l5kfNIs73KFJ8zhi58w2tuNL3pZ2UcfJ0zKBJvbFiM
OTLoJrTA7IEQeq8jlt/EQZVPIk2zFgYL2/MgINGoi3j1WwykjRuzB7207hNeHkixxrgjdMnCdeyX
j13rlcselTMrS43zyHTJeYylIDasFcsualxNFJANaEXTl6RYZqKeKThivXFeEVfDdsw1YneSl9q2
q7t0Y3gFdlDcFtMqNvvISULhaITml6ixik0tmngRW0Vqq2qWyXITFQl2mtx4zQHLOr2sksK3TIeX
6TxkQXGhCspSMfJlHo/LtjrA8uHJHBCoig6IJClaar8ADUmLi0CkaFnI/ioxEzqWUe0vrCRPtrrA
n8Mi9z/XMshsXvTlVRvTchknhTVKkSU+G2RFeOH+JpE4MNaRFm9lZn5W+KyJD4xCqyrbM5CYFMiP
HTws8l5r/BF1636Rp7z9GGnbSK/kndaGxUpRGQNV+0zVt4nruLJrJryn7WUQV+Y4E0KMVFUV2GqK
NQ3oxDXC7vIVPC5+y0iWLSK3PsAVOw0sb/RCG8D+UuxF2rbTKmGG7eGmuPCHogiJNcOcPRI3Ki7q
0iwu1NMzXFEp+rdwRRqkmTt5pUxP6CU0HIS91kvMIJwYoIaZAYl8DP/e6qWwK+Mwz1Cw6Ny6cSde
R+MlEYVriz6t70SgJRMj9L1p7JH6Lja0xjYzJtcK64vAJiQxbqrG1C4ML/mkwCGolRlvSzwK9SYY
B5ZRLL1UswXKLWEPTzI2zcOTwcwro8OGXabAIAyfjcMKu1eqqAoztnEQBAv/GRawyikDz7goaQZk
bhMuEZYOo+nHpjPTT73FyzFtE21mNmn2Kc+3sdl5H0MPtwtCI8upmgWIJWjXvhVVDuWkGDEz8UHL
oWCcmIa3DpEv1uqpELW3f1KwyM19ByYqGBuJMEd9XmYTHhDvvMl0y/FbGt+baOzLuv6cYTcf5b3w
14qAVdmUGPiaEk86yKvlKJe1u1SF2xvuEnWwl21flP6i5mQcx6zepjUoDap53VyIqt5WPWoXXt9X
dqgznjoUFXOvN7MLzQNs2kba2EtcOXZNAcSa1V/mLgMZDLRHTeVGj8fYJ8GSMqMfN7mVbBDPLKeI
RHybJkFn1ww3v8W0utFjmT6mwhoFbSJ9OyyXRUV9YTcuXqDQD+4L3fdsX0vaj5xakY1pb3u6SC5V
gX2zWWhtcqtqUZygUSmzbk5dPE6kG94LZpR2FlvRjZ92YtxZrDlnodRmFkznvOnC5DwPfUdilywM
v+qWtRUeiq4xMkf6luvsES2Rma0e+ySaAn+4FEHZnasipvWub1s8w9iL2MgQIl+1UTJSSNKmHymu
vLmqdQ3pzlGadOOCF4Ujq1rS6cBf4RTPkoRVto4LbeJlmjCcPimvZSc7p0gr8sliwUUUe8bvXVY6
WEvJvVnK2i5k0V6DXr+0OsIWcZhWNs8omlBDmuuCd+Y6Gwr1lPa5NtdCfyV8bq5fKNSTgin+uO/Q
RDG4ni4h4f/sZZ1QDJjC+d5bxQCe0eAMQ7reIiY1wTd67bBkkUjzruqihZUVpd0mol2rgjBPdzQa
4pEn8wNMIVRV6BFyigaxeuOX5o3yOFjPRmmF8huJE7auXaHbuhVORNeRTYBkMkl4EC1KjZdXvug7
cFO6+D4pm3lDXe2uNUt9DCu9EmF2Z8TgqoBG9/1eX8Cn6f6IC0/amWiqFdhgPJZpUC+KhokND/rE
FjSpP0d1+RGsfXIdEdOdaQEyJ62lWXcyRdO+DsFf8jM65lWarwPM78pOiGs9Qd61EYaTusjxparV
mYmduLDyWa0osj6fe8SPHMXQ+n5ySWPkVPW14Dncmra9KMGTKIoLm+LgIi7M4CYNemsjqO8kvgxv
FCiPPuqlZmwVpNPdhd7q5aVCSWo9uEVSrBWuT0vLJilFiwRXwU1OcTTSapLOFNbIGjrWrdwOm2Di
ezqyTRzL817rvcMjeKj1HlN5rTxHyXnWl8yY8YDKeZIXvRP4tIbIoHXPYzM+FL1BojmJq08v8Aac
0SmSbmxrVoxWWtfrqzJMfBtpIZq4CddXmCR8jvSKJivSsU2OM3Gu9HVjCDqHREZmKwWv1HqG+m7M
qpCPXjR/GLbEdpnGZlksd4z2Fb5oaFLa2igxI/OhRz2zsYitq1jri1nY1s0sZL/lHLTqpPW7eIKr
gjsUJvycxnq7jKqiH3tl7d7BXZ6V5sXBQyqSexdsxrWfg5XTUW6MzCBPrHmPo881t+Ss8MV1Ztbk
DvPAmqVJZo60jJO7SNS9w9M0ndS5eZcSnIBJqoslMb30rnLpQqRRvtGCxNh6uTVW4NBH7gJpv4Mq
N51GdOZHg2mb0vfo7ygIQd0W6MHXibRjz0xvgpDXdtbya1T1hYNZWIyz0krOjU6KgzwVJuVuDo57
LmwKmnKaDiHFSxEOYYaqBobuVCwJlk2YgYEb4IlA2NbAGZ4kRvG5YVa168Lsc1Lk9W6AaLKq3j58
SZNknbjQKi+wXYM12mWUrvPcHMmWkUVlNUFjq4hFB4GMwhCWWMdwi+ccBf0siY1lnjiN6fZgpf18
qlmaPtFTD4habMvaQ5/8wsyc3MvpCruefx261YqXnf5J66QHltctZ6pa62sNhn8VgSO+bDOzXOQ0
/wQKxi/GehdPC0zBZQkLEy6x/5mWhF+i+EJLwtVI8J0MDAcxGDTmWy0Z4K7OjM4Si7Zrw0XcuGA5
hREVIwtpFqhJYjQjCkHZCtZg4LiVZ32sWA6RgdY/VkG6cDPf/WRqseaUfd9c6Aau5oabWdM4cY2r
BOyr05mN9RmVwlFMvUs/oyyJbq1Qr8etl6JVIxhfypgKu63pmvVRuEk5DTaztvGD/WOJXH2hN8K3
FSZse35VRbYIXfaQgnOXdN6Djjvf4VoeXdGmNGw/YaYxY6K0vQzdIKIVm6zNyw2xXGuENcnGCibT
zLoUUWaDJzKpw9bbEKHjG5NaE4ixtSvXT4PL0PKvUkHAX0dW4TBT8GWMGL8j8Rhn1swk0SwkWX/d
pp0xyVstX7CmjS5SF9w1Igw0QppHjRmxinrW0mQWJpb8vYYHUcJvouhhOmtcKa5pKgKHw5Wv66pk
V63B+10DkSMo7bg5h4hLP6e4Cx09qvtdYvINMFbXpBPSpk2IZ2ZhFVMr0j07Ymm7NqjWrPssnwSp
DFcSVu/Uqnp3jjBtz/WsaEexnml3yPeuqREZICdqXUAcPdGkF3u2pomJFpQIVJUHgaYYsSHQbEEw
dlPg4rqqNXOSWkWy6HB18xfrEnKJRwkHyFwQAxIbps4ZNb5cmSysutjiLQcXkeNlIAVNbxoR3np9
RM4hFmjnSR+VI6XeErCHDmzgZKHUmyTposyotbHayL3qDXSuqF6YFFWnkwNTWpveXGaVHkc2TxKx
qvIWHJogTGxigCcWNKa5FkOhiaLq7aj3y3mMo8t9VWFk7tW9rXggoxFN93WF8llerpAVj8Dz3rqW
DO/qKG3GLcfhyoiTeE1CiCZdCTkQkdGVV1XmA6XlntSI6mZc1OVrUq91R/sMCO31ZPJKUe0fzXpb
en64QpL7zT5Xo9QYTjN/Cr9zUtksD3dl5uNlrUflhtGuOw94P1M1VZSeJSeM980ortpyo2CEx/B7
PRQtFch6w9SDMzjnYVraQZaJmW6mrp0nRn6lo6C48pgvZpDrcCEYihvhvNQVunumUXxRUtcHmlft
NDmkEzRdX1mmd0vKWmzdqoVZCXvXyaO6+63t3Bs6wFEaeXarBfpFVwVsJPWez5TEqdVuI4+Jq6DP
2FYztYlaFzIyrUUNIZCjqErQDaeY4AuAfFahKhajNgRLavQlvun6roJgp3InGvHwTdyyZswb35oo
rGth8AwyQvfVGPX6uIwY2RNbPsdjK/fRHltbHh2Hqdbtqxp32ThyUTPBw4tEwa0xeA3VBDaNaxc+
cWd9moRj14jjcZNx/SqhrX7VdQFyEiq8qaoqRBMljU31OpwrmCqCiN3queiX3TOrxclE+gEZBUYt
Hb319PVLkfaZvm5NYjiMed1IIbBXNiuMIjsNkmirRxBD1AkH6Qsz3MZRG55zn6+xGYN7D78uwe2+
aOVcEbdJ2K+yoPioaFVBeZXbdWd0i3xoDvWSjEK/dBcsJI0DAR+972c94+694bul45t6f9GjhC0a
YogJSrLozo3aC0URMfM317KCmyLpgqkGqZe5S7T8ilc+tRVFWjMI2Xm1iyM/HZUwsrXha9Uqzytt
lHVN/6nieALmQ7sv8zyz48bjGzA35SwxsJjVqK63CeqjfWtahGeFRfhHUZdyzETkrZo+kOcBycWo
T6zwcyMe1Xt96Wl22/fsUhfEnMdBQidh6ZObuhV3ioLUZANz2dy6nZlPSuKXizTPw8tMxonDsr52
QhmxeR8wtjDyIrRFJfTYSQIcOBGq25npxmgD2oReyl63G5iojSoy0ssJ2EZ99AIjrr9GcMl1Lc0O
bYJCskVa1OGeSzWka2D4rZK0M8UlPJdegstjK2SOuOtUlPZjVwvluStrPKZpEzltWsvzeigUQj3R
MIUAB1SJw8MIvECFiXsqz7EXHDCK8IW5LhM06dNYOrCd6VYrax0iEvDQdMjTbXnLuosM0rMKKUKg
KLr+c4/0fqVAIZH6pOkjc9QUHnuhV9wK9Kf0mVF3F1HbzxW9arGN8b59BfKECz560TktauHdOJVO
lIAtqYdqUoFK7GLGbYVVsCgfhZGbbhWkhG/KnWCg91z+mj70fMPWUtOaKRUaIzcYizD3x4nSjCzq
D3UNnPYrRfNVGGONP95r3ReaF81ccuPQltLEfVtBJhxHn9waHB1eim7WBnq9bUuwFVng+XblJvWW
QYJ9C7v0MmlN77wfKBCsiwm3gm6kkNyvxAaRB4VTPKpFK067map2KMdLEXNhKxL1lqFFz4jEuaKw
Gt7acE4wS4dksMHdbpnx4LOqqYLRrB7J0MgmL7BGRrPWl/jcD/VykxB0kslFNB2ZXTElQ/K3GLLE
qkBZ/ClJkm7+AqIDhWcFx3DpheVFW4pXcNXYM33huu3cRKKj9jPspW0FUgxv28g1013Cb7p8SmX+
0Ghe8RAyHXIHrfcprrE2Cjwdr8qE+Wvqc2OU9k37ySzdqUBt/lD03IOgMi2v67aJpyjF3dzsXXKZ
53XgKJJ4l3NNPCADUo4Gy7NL7unWXDc8d8LTnF8Pr1WESYqPX8uKxl+T4bWsd9tPRgCHL0MPITkL
9rZBh9d2XtXN80Ya4yDixVhjxg1N0+6jbnR8wl3dnGSDK91Y8lbqOLvSSAyJkw7fKHBu5XwSw9dc
Ew6m/SPt4lNUYCUOVKrpMs5v2zjPrnDclVd5qt9IKzIXfl9Sp+mSZGZVWTgOYibvCEQioA2YCTJO
0rue1JDWIfkl47V706W38BlMeldiLTqPAzeyFZEZ1ckMvLVwrLCqCb1ND034XneTDU3oNO9s+GGy
aEWKxsZ9RLc4T8jNUOtCl24R5CRvGq/d455rAjJ9L5R/yffcpuJrUVhMOs/LHSuVkMzrE3kV6FUw
DUKaL1md0qXo4TQANTW9alncOpA/DD9VZXXtV2nh2V1kN1J6EDRE2h12q+rjUUNwKHVoyCgyOsGB
Sa+KzG8h12qKDdEbyK6t9NzFW7hNYG6Z3rmQHAnwfF9tCJ4FBFeOJTJra7Rxuomr0K4gdZw7ijtO
PXfhDtjh7GsaCxKOFK/OQv0S1vnY5NAHJ4jk71FsyZWilY3XT0q/4nvauA7ERR3Xqz2t7vXXlIR4
rRqiaY/GAmKQMVgbOoJDOH3aeP5Fnbf973FjwTlVWUJqGGahzVuYFBymK3Cx6Gc/tTw4AEHtR5Lr
wsEpBGe45eUI9m5wZTA3nMBa5Wuk5RDNBVGwhNgBLUhY9jMvCqu1z8J6EhVxd9m2WQt+W61PTWam
y7ipV1odsyl82psuraJPUls9qgKC8nSZdJE8AAWOqeUolOJ+oWxJ2to6HIiN9m34oBJGOc+MfWtH
1B2cQi5V4y8tfPFuzShnsoAYRlZ2DZ/yb1XRWy6zuSGNeWGFaJt4opvLwHNtvSr0rYKVlWf3FOJ3
xeAagT8SgnfTcmik67C3KpH1u6JXFDRulkSPxYUClRCHjP2mI2NVjd2enuMGrxSpAoWG9WB2dQLN
QIOGIOU0IZBGVBRdR82rAJV2Toouczrim/vu0rqa5NTiN2kYzuukIjcyz+JFmEbBGJle9xvV4nmR
C3Jj8i5e8Fbzx8UQUbhtNK8GuKIvvTyAg5k82PaQtGCkcIds+9x3O7lWBYQRch0MxUs11FFm14Xe
TMJQ+q2dGXG6RysaoxbaLAvphYLnsq9msSE/CZ7pCy7Sj6wz9UvNiNGlWTT6ZWUlI0hZJucKpJCE
9LEDZ4bBlLa4d234WTcxI2GObcWhaPIo1i/0ZAtWD/amArVl7dvw/WUzV1VFKxJqjqsSktIKpgqc
RMWKx+Zy37qCESZWRaBlK9WLGvw9u+qGUzEjwldwxqxNjZr5kEW3IFFshCkZoy5EsOsAHWQt0PQp
h2yQRJMXWGTmrd1kQTBXsGig65vk2qC+tkRFBE31FUReJpIXoWVBS3pVXgpvFxR9MzeJnjhtERsX
gYxdO2iK8nOSwG/ICtneVrqPpqzqxIxSZN6AabqIMS8+tx4hsFxxdukGLl9m1IPQZ+As81Ene7qD
2YrGedxGSzfv5FVmJZWtOHFIruG8i16DD49mepb7U8Jb/Y776UwREHNWNpW2yIYkq635FpR+APmF
SeVV2TLQKg6ZoTCGw64my+xiAMJpkjtzw2gSur27TGuc1RMK+dFl22XuUgFVYcS95xR53o32NC/o
WJqe4+Jen2JSsmXt8sZOKRyBcTfQVqFMQrss+no41YjOuwj9xrq4vjFcXF7QyLwyhlqcpMZlmFoL
xai3JNxwcNsVH4b81raP6n2joaj9Gyxgo9VW66TZVRz0clFkYTnPhvQdl3yJ41xfq5qXkv7c7POp
qsEFgHATxoU/0yoSOXqR1aGT9xC6NqlMp2ZcBRtFCIf1qyKl1iHfQQpRzQUR2bIuSODotW7c9izo
phZl5VhVm1LTR6FHu5mqth3v7DhP+5Wq1p21ErVeXZVwb+E2gAQynNvf+imml12QXioaExOxgmu5
1M7TxLhl2AxnTNfc0b4FUgbjJk20qaqWaW3ZfUjYUlVZSK8Q1tt9S0Y+sZo8uNUQhPLE3+DCgkUu
eXtbCxbPyzqIRqoqhVFNgqDKJqrKQkOOsO6JuVlk3W0oct0ujDhbKWwqvG1vigh0AiD7srXTOu6u
Q8hXbovM27codLe+8KvyTnZWOE1QQh1SYnMdp4W5xnWprww49VQ1PcaQ1Cq5gJJruHf8PrRGdKDe
AxWj4jG731+B4As8yLi2Rr4khV7bMQJ/svbNbN2ZVu+0QZftfLjWklQau+4M8Jdc30NjBcf4Ok8Z
/5RZ4MhpPpeztoqKu4BHE4V3XbcbBWFcL7vY6zZEy+493ct3aU6Z3Wi5vEBhk52LPov3LzK4vDWS
Xt9aEqFFBAdb+xfluHRSL+o/GuCujMX/4+zKliTFlewXyYxVwCtB7HvuVS9YVXU1ixAgBBLw9XNC
kd1Rt2732Ni8YMjl7lJkBEhyP8dT6G1HtZvgTS+f/aEWT5N99W8NI6lZRRdzG/pr01STxY6FQjj4
bw3lllnc4Xy3Lwoiny0LiZWi4nyBxW5qsQnrEgBH3Mvdos9GbIAr5NRvytU4qostSUKN7pxjV57W
M77lm/usU/Oe385Yd1fBWL9kA+uOpldXeIn5eogWRZp1516U4dmJ8lXayfqD4rNtuR/JxHdT/pHp
SCz8aaJ70yybDbd5/+43JD2ULg9iYzQADbWcCAk2Rsvpu71o6+I5qtV4wfP+JZNwjWhYvba4LVdG
qwj7Eu+zkZ+Vpat1gPOw+D44pI/VkHYvo+fh1F9MX3OsKIkaWrZPkX81cup13Z65bZqEbt4sAjk5
F+VEfJtlgbuuFA2fVOci4zIq+oeTPo+6lj98gjMy5/WnatUV3jqaWPVUqUrIYh2VmSLPOcUSJHmw
LgoreAHKIV0Vui2W7lAHL2Fb1btZ6mxhet084KfGnt9Mp1P10VMu5tj0ZTfzfNYIqhHrKssIIcfJ
4Qs5aXpgdo9tkSOvSmRKJEbmtpQezF0ZcHqoqhZIAptEK4vhYU4e3f/p4SFv2rBVyIr+5cboGTfC
HbYkyvE78yk/VA2rD/XtYpoI7JI46lo/MU3TYVRM819lTWEvOE67u4fa4PafPv9J5qQqVi6+2MCb
xqNtVV3Mg4K9u03ENz4KeizVaJfvpaO6JEJ+bmt6yaB/5toKT6aTsktVyuxNyMq79AF/MtKB2c7O
EYjsGRNKunIlhpqsTG8rGXBxc2AvPB7hcUat2/MoW7FibgQ8n5iaIDZCHvhjTPrGW8sxrD+FLGCx
7xfydFesLRFuByf7ErraP99lUS8AAAiVk/jFjOR5XoaxVhHbh0PH9pWyPi+SYHsX+6nE9X5fZePc
xEZtruWwEd68/lXL2AJsRJLCsnw8amN4lO58iULabZmF0N9dlo9BeBRh164iKmygKarCSpBUiI53
k7lMorr29r+byAwQlMKJ/MXkE6y+o0fWkSUib0FYGe4CMhTpcshluNO3S5DRJq69vFhGHZ6oOKMd
1pzODmKjY2we2v8ky2op41tQfN1Nob0MgTxZ9nOKMF7qspexdsaDQjX8J4rI4lHy5mha5qIHx749
hPmS1wOyCDe1fzEqshoeHwb3EbjMXroOGeKcrjrLzddBJhA/dSvRrPkQscW9TcqJHzmpN9WQeRdz
AV7Du7jTvHXsPDo4rItLgDGIY7eJDCd6Mpe8j+iplGV71MDE6HRW4b0XiMIU0LAceNKuoSejZyxK
JyRbj45X08LqRU9RMAgXIV32VXlphsMRZMbK3HXVjEiMFjo2zXRAJndyg9hV/vhkCet7OSprX3TV
9FQQNh0zrz2ZPuzRpiftzmFSzDxChD9r+GJoqpXFeXc2KmHQsx1CHl1slI2MprJcNJKojWnaOAtd
qXvXNxIesQbbpQZJfONydsbvg+dZe9NLyPDLHLxOiG2YiTwWwnL38u8Ln/ADqkhgJUFtAzdreloU
rOxW5jafo091P+/cfctVvnORCn94uNs1QR/E9sxIMhSFfeh7zzqoERlMmjb+KigUwGKmZ3S7z27T
lDft8aaYV4W/ehgbvUfzYWu8Dl3g3ZUfXszdo+nMwbD35zHGmWVBnFpfCCnmJ68ui22KZzgu8GJB
tD1tdAx4sr91gmF+6kmuz9PoL5Wm6LXDii57wrOlMb57GMJ9WtD8ZFpDUGUIZ1YF8qxwb5yowpOL
LGXZxsjqriqeNDLMtwGMZLYisUaQgS4eRplk31zfoXsjwgO6TyN7iDvsX18nPLnLvsVjI3TrvuaC
S2Sj9GfT9D6aptcoy5syFt9flR+2Sjqfru7KpMh2XorzTdaG5QHxkvLQBlN5uIGQV2FVfTOth/zR
NAam+ZBRoaItIF3Jb/LKGcM9IiQOMBMy/idvXSpjx1beLid6+FXldxMzbOA7zykT87o02o/R7u2J
IrIeGykAlm7shUG+fMzyoW6c8WZ+6YvK2jHd0mXZ+s3eclp6CkqHLiKVqe9T841Emv/BszIAmioU
1zQoxDa3qVinftG/tLX7Z2jl/I9SBVurGb0PUfZ8iTRQfZhL5R0Zwc7Ss1n6tUYu3hmG6eRy6onv
bGzb9ZSW7xmP2i9MenrpZn6wMc0g/cL9wH/XsnR2mjpt0gEt+4V7VhsHQ9SdkaPwr39b2zL91Zrq
uzXg+cOildoV33tPJikwgomqODmPNmk3Ay3mLZd9c8KjgVUvEtmbQzQgNbRQP8VwMnBCX9I3bvfs
Y4h0mdRF+GldIocDPI37aV2nEXnts6GMjZ6fK7IpPeCMmeCJV4fh9X4p3WaXOYgjPmRABzarmWfi
Fz27dbuFIP68TomwSuCp6Atwh/mh49W0cdymiWlLM4AZ+1Qd0qzRB2T91xHxna1p+WWN3sBc75r9
aM1LIL7Gu40xzK1RA9jzlwtzd9cOsWwiZjht7827o/A2zv3WKrWzzH2qPudxl7rY0NaJmUCXjxub
6mH7cH/vvTvMJ4mkcYfAhNG+C9NoxobcCMxQd0cWw7ncFlu7BiRldf9gpkeHbbjsfUvGj89xV7q7
k4pu8zDg21+m9ctHZP1Alj4l4j6i6fl1ikaQIa2bOkWJ1QSf3Qx7nyX+M85YJy4STCteqjZuOx6s
prKsARLGpi+4bdm0QISiHBZKc3qXGLE1287mllyNTfOhj11rgXVcyGWdjTjumO5qqJ+wfjk70zKX
kHv2sfGtRe5ndbVM7WZYszl07kPTG1Av7rXXLgpF+tXDzozEKN2kMqoPRm5EqmH5IRzpFscI/3wf
WwiFHR5A2ovf7GUuLSQC6nn9cGDuZFstnL4Ij3cHk+3o3RTOz8bpQxcYtGaJvV6FfSZGe3x6Dylj
rNc4l/7y6b2r63vW/Y9nVCvelTgyIuL9mzkCNSIpB6fAz/L2VyGW95rNU3P/uxnbvFLuEswRLNWs
WQJFO1wa8GuWiuYN8rHIufb9UJ5kr+WaUTs72lXBNwUpyX4orXzbcpru9KDSbdbO2c4Pp3CH5abc
TswP9xVJ641qxvSgZdCvx3zMT2Xl2iuncqtz7oXpcp5LeQEopgWw1pmvQtt24jEePTXjUIJPMdQv
HCmiBZ1y6xWZeiSwfQ/p9TRA1jnLx4/CDm9hOZl/zRzxZ1gOxXPT6T+7qj56xHZ+cuHvHMcKkFtr
yYJ1/njuiZbbiTgECYpovAbD7WsK/eE7YK0LkLds0Ll6QOEK/23WvhOXTD+lEeXHmfBuX+lJruRg
NS9zKkVs9BEPwtr+cwJUJLYRGH9G/mEGX2go9oD9ArtVzNkSeY3qPe/rd2NS226iSZp994umXWQA
dlxbPfLNkFUVoghzcEbWlOK8GjVfNZNb82H8Ljo5paYfnV13SZ9x76QHhg1ZZ/XrwhHDU+3oIJ6i
dv5hZxyTwy9ztorqOW/cn7pw/NeGNdaylr060Frlh0KwaIl3OH/VNEK84vYnG7ury+32jwpLTSza
gTy5NtJQnq2AXwDe8dQUYk78RlcfzhBdzcfhDr7fJo2+elU0Y+szyIuwK38zWXTcqA4Bgmy01cJ3
7faLC7ggQmLTYej78cA6j2NreLs1F5K546GWTXEQYvWQmLs8Rx8g2n8ZGC9epDjCX0N71zayEHix
IZausJErZGNsDI2Lic9sZTtpcx/y99GHjFurIqXvrvLanROoXy//T9nDTAVVm3glZYsm8uVaILcZ
g8tQnkpkx09TGxX3u0FU0z7Ku+VDZO70TcPc2TRNRkfY+8DuNIDITbQUzGp3j0vvhZ9Nq5GAwz3a
RgdPOYTm1rc9sWlosW/CyLmUNmNAmqnmq5IEub60Tg+KS/uJFe4bI/g5InvdJBZLBXaqgfsi3XB/
wxl9lXirL70+CLbdVEdvGmD7u7wkKm6cnsUA+ipkcHX9pRkOpk97eLMEQ1CvTdOfnhU4WB9N2dib
zm7K1V2cATknJ+ut5n2+Y8GIgFBvN5c6a/o47y3yJMuijpHVnn/4Ht+Hegzei84nS6/Cdim1WHMh
VN4yGdBIqR0jpVR9o9U0J/OUBgduV96RcJ8lMyb7PSJ7hM2mH8A7DUBThs2ZTJbaj50Ylk2dFl+i
lq2ncHjGk+CdysZvXiJvzXCifIlEm73WegA8p1LXPtfkpWb2t9Zu7aPps2xFYm3Xcmf0p7y2wM4Z
prXprcLRWwWMtct774gY/EQytShuzidbjIcpiljcgqLgglsIvltWXYREdOGm4FH5+1QCvWqnYbia
fmuc/n0qAKZ/TsUMVikCCOzgNb9MJegrgJZuI5VF/jmVzyZAlACs3afBU3Wd64Cvfb/SK1dydc2A
w19YWhbvbQZUUo0X1Q+Nk6G0uzqPPa1i0gX+z1HID7ykyy++O9WLFHmjZ5wLpyW4cNUpdSZnQ+Yi
3XIx2QfEe/RqiOhwTR04R9C8ePdIx2Ke+vqjdd2kkYH/ogob58AAYW3TpKmTYrMc7iW4B2rRAi7r
et2L6SvG6sJpUZ0Z3lsvXtC/OUjJglc3JzSj4RKLaXoNEQG+2pmo4kGX9U6XvVy4taabcgQmrnTL
aaFJkCP/kpYHbLXbuBYqf8U+ANy7kZ5NZ87c8rlKx3ufUbAkRWSDkyfTmkGamseguatHDQirLfL9
B9OZp84WoEfE3Ak9ltOUXb3AKeM7eBKnzYWfieAY1nV2dW8QSlIDHJCyQ9RawP0gHbnqXIsdeNux
g+n4p+Y40FHGrMEe5GHyX4rdy1S4bNZxRjCXIQhX0i+K7yJi7mIO3PlYpVN06lOwU8DVKr5HKjpw
5RVvAZ/rTcHSdk1AOnmfgSbp9PhpyWj/aYk/8Y1hajm7LijHZafcje0hmh0VXrniRdvuENRoroil
IbGiBf+RAis+MMJ/0Qg9uZ0FAPlW0DU4tadqOQVpu6C8raw1eA9qiQyyWOQAYJ/6CrHM5CEEdK85
8TYFeWXsOfK+UVgkA5LMSX5j2VWv+C1F36uZ1YlTiO5oT6Fz/LWfF9UtpWO57NjXabuVwFcBLUy/
jjdsmQGM0XDaCYJkgBG5rEJiwbLUSt00Rrem/6Cvmlysuyr8+dtXQkU/SayHf3211B2fEF7x1kZk
lH/7yh8y3x/zfQWsgDXZQOqNc7prUgneijvkzxme4w2W1GFx72U825teZIwXjiiDp7r3y0UAmvTO
jjIXGBy7RJA6n3dODiB+MUb/1WuUHb//L+WHLZBQ7mv7n57NQE6mp11VZcXCbSe2swrWJg4QpGt/
5uqFgc+14Roc7Wgi6sUmgX9sg+7ddBpRJgCAlcWLKGf1Ujs2iNuCHU3Xw5fpNL5sAGN+82U6uyh/
u8EwNg7AqXtyY1CKG6GS42wd62AuVkZmLlke0S5+tI3iw850GDurrItV76mgi3X10wqb9H0m9DIS
l2Vx2V0ZApd5XOUWFp1B/2hZW8QamY73BuSFRQ1Q9VNfUpwnVUuOVoPUtgZuamdXdn0IVZginIOt
fhAwlbSEitcsD6zYG6fwqyTh5zAeuSjWTb8Mg3jl5zDIlc6LMMzVU9hmdDnjLYxD/LTxeysiZHWP
Z1CF3LQA2K8spHj2mulVIrn71c5Gd1HrwD1wlofXvpE/O93hcZjBpSaNRY4tCYcLXiWIcePDpMJ+
8gamj5FDyoUH+DSiHtqOe8EBDgxJe8Vp9A+7Qg6SpHmdgMdX73unt15htDb6NCzaVeD1zcY06zwB
l05+mWVIN3ng+0tjjeTCzu0b56VPQQupQai6jxaItEQYk6uLRV11VnbRx8ZPE5F+oWfXQ6jBmZ6p
is7zbRpTLpolpz1QNXNefWgscGYAAG3A3JhaYMpvn0J0XVLiT/LGMuysERF0EmMeMP+trdzuSeSp
dwz8PlsYObJWXqy0259m156vuRN8I3mqY1o1zm7s9fwcpHphT01zZQBlP6tAzYkOZ7oynbh0RzV3
rx7H97EA3+ytoyM/Gl2gItKVLGydGN0w64YrgJFI2tx0q7YNYuRi3K26DeP2c7D1Z+bHxvYfhtYA
VCdWzekKoMQZoNPPoY0+D11/EbCcrG9z4Cl4E0ZOOge0byV+n4PpNJeBIcgcqNDZ3h0F2Gs+5gGS
mkAUOVQ4CGiNtGRPfwSgYvfjj8aN7AWgBNHJkv64l9xVS5znrY8RmS6j2NgIVFgR58+szuWGqC7f
VH7rPg8pFkCjQmfksAOaffBCecuKErZXmSfPOGWp+2jhhKyM1f/wosLFJ6T01DbS2lNEdZaRrdyP
LIw2xpfn49eNk1yB5ChH6qlsyHooPfqcKqSNjcqcB/tsKkXSC6qOus2BDy8YUhjWxN5sN49ROYG+
W+XYHFBEBjnRWzO10mHZRbzc2LIN3kXTfGkq0lwc4OJeQjosjVbPVbavb9RB02yx5iV9J6utaU6z
f57dil6z1Pae8prtjVhVebBFBq5JjGtURCMLifPcbuwG+i47ezNaXf9M7Z5fvap+NkbMtt3N0ADv
mt2mpx2/w3+mzPXdpW3RRY746WtBlXNOo+mHMRrAtlhbFeo3mCbiAYCrVbl/MCO5zoHMDn0LRQi8
OXYAsZkPobWHF0+LOh+3+UwkFHFQFeyUtlH2bs0bx1PDoXa8YNnl+XMJ4OzXfKIZyORpcehcJK0j
2343ciJSZyGH1DnUmVM+SYIF/qbvC1Cpi8Dvjpk/dNeS4lswBq2tkWMoouwko36+hFXZ3DsYY2FM
UP7ipAISnv0iU/eOkrVWPLqFPIPKw8+ETwg03MZgNpGxm1cluL65PhFk4wFnrN2v2mI89qqBXkpn
pEcAPeuFsegqLAoRbaarAxrD0c5LvWiEcL5WSn7juS2eel6Ph6AL/bsBkFxvszeVz00joz1oamVi
HCFpf2WgdT/XCGnvLWkPgN9gZFG6x7QB0KMhwt3hwOTf9VvZ7EAum16RZK12VutXSzOuO4C9BmQC
0Djk1NYjxyol6KLVbvpeia5JZDVEW9MM3WzLe79/jmweXiSI2kYcqbna6L7Dxuxm1IosjL0Z34dp
6noJiGD3jlKh07EfkeIxYpY72SrkkwZ4AAjYzPO+jygbc7Ynql9wlr37qgpi79pBfc4HnJsmaQoS
bY2RVQLvFUTDDQUZgERavN1d+yFDjBBvDdOUQxjEoFO49/kAY5MKS2LEfEI9Cvo5H69rs1U++Hqt
Zst6igL3rPEKcd2BARSuxsS1SXrs8MlRsqZoVijs32Alpj/x0y9+UqKTKgzGb4BaOYuBjN45q/EG
dnPerwd3qJ45zsax0e3k1vej8o+spQBxdhpAGCa6DW9qZ+MRt7qGvWQLHU7DD7//QIyn+ClAMI5F
VjnPHTjca/wwy11LZXuugyBEdB2hnDqLlkY3KPLvqdsGrxrFbJauqOc9knr66ISFn4xyaHCmRy0M
VaUhzprYlspm6r+Mvly5hI+vU8rLg6OxMTFyS4Pt69kpPyEeGD6lqbwaudekwQ0vqjam6bRljK/R
eld1a4HKwmVydxtZVYy/VHguARS+Wm3zw8jz3osSV/TelkoJML8Tuwj4f8kRGNrWHNHNu1fH+mgR
ALii/kIDPFPf4Xus9K7v6yxpi6E+d66f9Dp0D6Es67O5GHnBszc6uN6Wh1YKYhHomWCx8Xr9UDF3
HiFZwrB2LqPMDr3Ydj1+9gUAmaQYEE+5eTUOzV3tcbYZbYoIlnHb+HWwswJ6fKgYPd75f/SRchGz
obX2Y5BtMuTu8aT/wlz8hd1YDnGJx/9gaIsPOSDNAI7dbAHR0wvT8bsD7g6xK1CQ5F5MqP0Du3/A
Cv++0MKu157GH9jIQB2zfcRIWbjqKgCwjbC8xRpjrHhAy/olsjU367vQr51q5dkcuKab0AGBcRdV
4o+xRlknW4jvRTnn75X23W1ee1limnVIp6USbFybZuZnXjyFpDtUMive+6repnYwPqGaENug/Ahb
Mi+t3h1ro/EfBd9A9W4v3di9GimVfbUrFV4A/KYkSz0v8XhPa9Nr2fkcj7QMD6HTzytUHCHJHJXl
Ff/hka09kYqFfWtOk1dcO2A0tlkV8hicrS5b+GxmB9qNZ9NrLliaEU4gYMz9bWXkrARqF4UvflEV
fnSY53Y6IFSnDn3RnQwbRrYIE0SdM24NE6YQUX0l6euDKeM42DwA+tAtHrJ/MmLTK8Wx9ziqFHUv
SIQqB2NrfwChrOLZ4S1OxmJ60WOzNvIRDJUNiax+GXiB9ZGWEY99YE7ObVuNz26e741a0SGQXqAS
7VK1rv3BfP9nFnjFpfcRNkcE42ysmZ0jzof6JStjxCf/I0WRrCvPq/HaeurViJsm9FaoIwZ4b5Ov
vc7Se5ZZZGPuEGz8vMuzkIC03+m9ufvf9X7r/Vd/Dz02DO8ecJygLHF/D3hFEOBrxd8d320v2ME0
zWUcW77AO9feAOCULYRfylOaDuWlRA0hvF2J95VVeE/wQA5nVGDJzk6T+fcOX5Mmxmo4XdQo0qPi
OP1EXe9/1Sn7U+BfIF2zYY4OgitrYTzh8PE+Dm361ICrtp8ayRIjRxzrMmqbv1QqIjsphX2XT9zf
eXmtsKJq1Gvr03pp9FHxa5XZLX1DgL7ZZsEYAFCEceuSL1xEUD4QHgA8joZ6ZfSdCDAWhkoHAaqU
oMRFva7aSX31f/iW9r4ifJ2uqAKItpM0/zK7P++TTRswFHFg2bD5TFXTnDIKau2c5uzY8XLcIGiF
Um5u3+6skjdbi6ZAxQ04H4FgArhXZZcr8IeQNsgoTSiwkM8Ok+5iyt3o1Z8LGldFQT/SAJtzgGqC
b0U2gFnG2M8gJVh0b+fWrrsiJF2UAE1lyAUokgEKMmxqTP8PXmWv3SgY0D6lfLEUXQMXpz8iLMk4
GKByyyDx68yyCMvIrQjM3xper8hSe9TF2T5osIMDmuWObkEswfrEuASRdwBIJtzcZQYMY4ApRt0q
arZySFQtWgLG7a26BAkislZklCtPD/YXZOi3zQhUOmI/zSFKqxllk6CGbwzwSOUSZIEGfUUhv29I
KNtfmM49lCyJql2Wcf/9/+Y26/N5YcyNW6DBAEa37XEBWmZzqPskvZVTiW5FVFJQFQ6mGSLXiQz1
recvNaOB8hIA+Mh8rhOK+MI6SBGHzcFLexVAyC45dvkHpwOcoiWjtZo8q3kekDCPe7xuf0yeG1dd
Vf0ZUvE+q0m/e8BvJo1T6VM5O2BnuYG31pOQVyT5ugU24NW3XIXrbLLZn7S7nb+XXbApJhdF6G7U
LDbQo2kZilXxH63A8n7pU3V4b/2nXe5HzXaYWRX7IsqfBz5GSI7lHJHnMX9GFlscJfj2za1lRL9p
lJYrjigs+GQ6g+8eHeaLo4HEsZg9Jqqj9IKfGUI6Vepuo0GibIrDBIknp5rPjf21LEg/LPuGXHJw
rsDkvHV2LRCAxE6GRnu7qUPxFpLvQejM93bWFPtH09z9q8xYGBVzGW5eHk1j9k8qLF+VE52BRvxb
v8nmXe7Ir5FQ7hcsDnnCdNHvKeAGr2WOkmR8dr7YogXmz57GtWkKhIJLXvF3qxrVzkP4OjFyXYiP
Sjn1gdIOlQXwvyv3jSXyIxu5vA5Arn0GmsfJByA5a6avWFoTX3b6HTmnYutO4NU3wrnLBxKp94zO
xTYoBdamm36X/5d+j0Nw4mmwharYDpFFCMGejlEJTP5Bh1OulfWzLcHMdikjLwNqzKwcP6P7jLbe
IRAM52ll12/FoL4bXZSYXKgAVVL4GKJMyizpNaibKsFqApCtk51nhoOhiy891mEzXqTALpwxnJHv
wgH1idbFnOcL3QcsjRHiyi6tt+yB57gYC3MpdWWjAOGYbx6ywQPcrB+QF7+bmp4sSIK8Ly53Ua8Q
SiLE79b30VzaOwhyzAgy3ibT/T3IJKs4RbHE812Pzaj8g2fbXT308igbtp01FHGX+0G3nMcm8VXO
TkbFBk9um+NbATOp6GicNU6261B7rUlVXS4DoBbXOqjcuAaHBzXsZpotwzJskraNpnPPEPJAEMRD
sQHHF6u7UUHwGh8FUO53I2eW23LwItA1pr9sxIbaXJ05qHQ0nrBROwB3tDFOAx9AW9liT9c1Vhen
7pC+WSiVsShqwA20BgShtXD+kVUhwbqxioNElSUcJpxmi4Je3gEpgnDF7BJbG8Bx8WGp91woVLQD
fTF89yeNX4lfOWdql/4+7bO1bQfdOQBO7AkYPpClbfzwKVa3eoEQ5Uft1PJgesFBQtTdBc5qnnlf
L3LSAsXeZd62FO84ocUN6yUiMtiO1Vx3W9V4/alrVZpoC4cyXnv47dohKnSJMuaiSf90mbqWqu+w
HOfWorbAJLVSMHZUQ31sfUE8doeWLLl9tGrXutO4U2zJd4BLjQBDciRHGsI2Tj9YZ8Pqpi5BUS8L
1BxDCp/Arb2A7Lo0ndHgLe2UtBeOtElsBcBSGt53J5TYZcoZf2GGl4JvvJtbo2HcYn0dlncq+c0t
oHTL+xRUi/NTqQYfJRIs9WxmaNyZORiLf3NnDMycbpP7xd1jdsadoabnasDXeHOF9ClScoxGBwZ0
U4K1ni8bV9oRKsXw6BC29YabpgZjEWEe7Pz7siWbPO36i0ez/sIqB1kSPYyxAsNBLN1hTlDzKDw+
VEK7sRNme8BSG1+sK/kxSvO1cfrQk2DHxtHQuXAPmHiMSj+oMlWJITY6qo92pdVnF3z9BiTqdsXw
iv2QwXVOk92/+oAP3SCgf/UYPKjp+X/aGG9I//SvcPBwHf75uP/ds+lJA32wakslJt3Voh7Sus+A
iy9u5RIkKgxeEQO/t4yolLxG3Vm33+NXSZ9zroe1HXZ1YhJkBVjfFxBqlqgeUneLcSiquAKzam9s
o3xu164dirs/4orpgsqCSzO00aADoC5NnQV74y4LdZLa6TdUJrKfA10BBCyvuLeejSSUAYADITap
TPX2c+UiUpI6Ax7LhwqeF5yW+6sxmFFTFiUJUTqounnUIp0Bdhi/PfS5JKchp/JkRIrgWbSQX1qa
JmAIw7lFrQrjzIgiOpUxQrg2knPwCOROuPZRYGDxmLJvX/6HtS9rjhtXmv1FjCBIgMtr73u3WpIl
+YVh2WMS3FeQ4K//ktU6bo/Gc+LciPvCIFAFgC31AlRlZdLjUY9QhpzXPMh/e2SkFxFhnIbTxcMj
+yiVmTlJYD0Y0fizyAwOxmRQtzWdFc2K8iSzsg1nOMidDSfrviVyUIBK1tEX3eHwoeKgeKhbo1kF
vh0fRR0UW5Dj6S1H5O0gW2auWKHci2m21UJHnX7OS5RMsCD0v9oSX1DYHv7s2ncHBJwR9ujOMmy0
/MIq523kcbT3UgTFZma+QEk+2yGoiZhqIJxwTxdyUe4Q7pWR5M78k+XevHv/qc8vGiwyiH4bGX6I
uu9fq/w27W+9n2ajB/jU99mbzACz/tWGoCr79BA35zpJrFkzAlBnO32Jqm6l57oL0tdA+dki1jLZ
CQdwKxQSLEcUcT4xJVE8m2qJE/kEwxpSvRprN1zTKDH23wvdGGf8x9xH5sYb8hJ9BvRqlPyFn7kC
7Klu9wS5ymSemiJ+LU0rmdUeiK1x7D9HzK1+Kq+fVwAB4EskOIV6zIDTiJtt4vqgqBblNws/Hm8G
q6yZCpPguQEt4LxLpLpWom6W0m6qs8VLBH8dSx16FQEC1npbz0UdMg84uMYz53WqmlpTlwn4Wzuj
2zDKumyRt4hfTWF2Q1Ry85vZSxxprcicdOUeSThvQ63P8/w2xucDYJ/YapNjOU1N3tT0Mx/UB0bK
yjUY1n5WWQ/0Ki8bQFKZezaT0Dtzkdvn8cCr6qODTBIUEZtoLJrZ3ZPuAhPxLWyHu9Ung+niJwHR
teO9P7asZodT9NO9i+4A6DYXbYTKsLuB1vdV+hhk0tzd+0G55x/SFqjp6Ynpwqa71OqLFbCh3bzy
sw4x6+m1lAbIuatu+Hh95DgO9oM5II/YnO5TkPdvrzEekH6jThFUv78+FM4EOMHlxhLIi/xoo0j1
OBgZ25a1s6OudvBRwkwGamd1nR+xu3ZmNsvH5ScDNenSF9rcD7m4DaUuMc1Od7oakP6UXSPmxuCi
SO+Xhab/bWHfWcvcZBN2ELzRdyuNSNs2WDAZFPPfzPe5aBrwMK/Slo27e//9OW59g6tRWJDxGThd
rIOXCHa7lFPzU1+iAuQjQbi1uPuRCzlT331Ek5verK3NdHnv+9OkHD/8B26hNCwZ62p1n+VPk1If
sgKvFcCca/L9NOcgLBds5Mk4t7DNOHdmAHb1gv3A71O4NeqyPUfYTp/prufxt65m9ef+qBcvEdim
t/cpyN/srCenjOXuU39rOg8MzA+7+9S07ojYsJl0oDOdlgR2EvV4ReMc7KZL99QXRMW4iIGfWvtl
LUGPxoIZs7hxpYtjYL1ABPjzNMYVJJfYodo+fowmj3G6+Bl+oBUSFdTlMql3lhQPyKPIrerrcsdH
oc2lCSTBDkXiw8ftrfezgy1zPc7JF5nvEts0N0LeLJEIKVo28kRDsHKValfJ1KxqPsycYQBbu0w4
mFvmXRZkL0BnZCfEO8A38F8HhXZ1xTkAyVhR98dG2Op2KUUEzEQnYlD1eCO2D4gvzT7MvxyBIV7n
NmJk98FyHK8RDn8LZ8A2iYj0QMWJnFMPplNqmpUC9xpv+YFY95zgxSv6+kvPuHu6DyqGpl2jLipc
YQcEii+/OrmgLJZpH36vUKIGfkFlXsw2Nna1wg8br0LxVoXZgjzioSuQnbbrs1UDp1yC7ngRgM7k
m+m+pokRfo/QmqfcTk4GaAKPvOiLBRn0su+5965sQKSLQYZH10B9Od6c1pzsI/851jL75kEdAjS7
vbcHoc5w9gcEYGlpcFgunD4e3lorY8vWA7YlF9IBglTZSEnh8SMj2abI5b/IFEkuvBmdbWPw5JoV
fXXzMMzi7EZj+wUSlOlagS5gw1Q2PA5G/pOeorXli8O5/wRgWbgxpY0gelUbT2FkfyGHKrR++oKp
R16W2B7hxLXD9gnoMUseHMDIXexgp3Lizti0HjL2dWmjQAIs+d2q8ppybvLgP52IO9kz20PekDwj
BH/PdNdOyhOsGo/UsqYRvNdi5zfqwc7A7brMAwFWRLALLcjltrAT1xnyGVrfVqZxvoyzlZDZ2wD0
EWITNmgcWyBE6ka5J9MMgzMZkI37h6FxAZv3o2z8PIIM8u9TKV0H51bh9/q+RgPFqZNrMf+2BhkA
A/9YnEZ00xr3Efenui/+aQSt8a9P9dsacZdvUc4SLl27bfaWazV7VwWDjzIRtJUyNIrdpt4hd9hc
qHFcmU0L8u0MSLEO+CBPx8GmMypjYUQqffV5CwaWDjwXHfKWr0fy8YdGH8A/a6AyzsNGUAL/PYKw
eENWJxf7sRz8a84692Ir+UIzgY1pXDO3A0HxNHGInPAMpLzViSHD+Fx6iC9N69taBLs6j8E5hWPQ
zKkcvcnBWXdV2VdkCfMn2y+KJ8+N34HNDo+690BnkNn48EAuYUVGsKB3uxJ8TzOyZr2dXwGpBgwx
NkAanfKXJpL6NhSs02xhZ1G8Jt8+jYxt7Af+jGaKm1I/hBIUq9MytHzSmo9jzRPQ0+FhsqZBJlgz
taZm5SNW3nKUcNAA3Rr+ReA8BREOG1X7yBG1qN4GUCVurnYH8EcfJt4RO0y+MWsW7Tyvqg4gQPDB
71ENF26xdhFHbvfsgX5lZkIj51tYlpfeLUAI0JcnE+jzaOYJA9kssBpwaELMlMyHl/sySa6BMUm7
fywzmkiQC4TYb8vwvOuejcH5H5aJOIitaRkTfEm3V0PL3F8NUgjRrm2i6kDLIBihf1vm/mrGvP54
NQk79r6LRMn0anjG6z++mvsfzfDwyksJ3JaF0pEZtqDiqYsH9sB4uaQWXdLOnreWU1xH0YknRwbf
k0blR7IhI6bngZvILRnTXiardgSbF1nxVTkgkWtXc7IOOGgcoyx7I2Oe1MHVREEstegCjZh144jw
gdyhfpHPFCpxD2QURokCoizKN2TVKnJXnmfEt6V4iDeshTgeaIPwlGC6Ck4irx9oqALz3hNYle8r
VV5/SAArP5O37Ss9Q8V2tiePSPdsARhXuyarA9TzWlUOggrTX0ggtHiDn9+swHxdEvkxlLpYt/O7
PJj29OIJKCwQcgXmiUwoekBKINP57vYshSyX/RCDSXN66nqw200MOsZZjfAQoqR8N8Q53zGcwvIZ
3VJnNVno7lPzsze4dqIcp73/uH+2f56Y7KngfOcrFCHZ6W19WoW6hzjChOTW+6CsiBBewREYbKpA
Isyb+jkbo/ipdln1jIT4KscHBEn1qWU5pzxV7platmbfEub5R2qBP62eNZmXHKgJJtpoDl7vHghx
jMQxB2VTVm9sqNmBUQyAtUCv9SixHrOcZcWjekVWAVjZumpEtiSrQBZ/I3NocZC1cJmzLfDBmJO1
Rpp0H1banN2sjZscR9YjMTHNjG+I8Bwa7iMZUfxsXLAp2lJL5yJ+jECFTC23VvXzE6BA5fPNV2dz
nPVgzZRCQWqP91rJUayqw7w/UJvuXCSMFm7pgBHt7wZAVaMPb7LQpchOjFV8f++hu3/4pqiwdEVo
3SYln/uS98G3casRIJTDn5xGsJHMfJaY25zpmSXz6K02C7kFLiRfTkeGN9UVwC7zNrt4gAA/8KZ9
oX7wyAfLBrpFGxpVNe5SS/zNe/DIHNK4rrftxDjcuUbxqIK6fGRabX3eJ2fqGj3mIM9kdwtq0sXD
Ps2x/Cu5p0HHF+1UkkO2uAg5MLzRupkmFA3UInIkqEdzXmsTeK1BWwzSFY8grO2Ot1YdNu2piT1n
Z/TOlgvgBGfUR5e8lsk6Zmk7axsm+CIAURFkKwpwEQMuuCCf2zyOGbWnclTVrBp1uQaBrsNv9m60
Nn2cyD15e8wtVkwzth5CUAUOafTiIsi1A1ens9ChEbzVgKzHfcqviVM0xywE4Ubt9cEblMvAkSXL
4DSIwbj4nf2T+rkHrmsJCuU95H/kc+yo7a0fLEzArn31AgmqepWzmYgqd2e0FkgXW5T+dH2nV2QV
ypZgfNZAHE1WSwbyJHj45WNoUD4JyHBMpmCazA3Haxq344m6qqhc2DX+LcxP3HVoW+Ejstr5uTGy
DbVqW0aPfIzEfMhs8+YR8Xw4uxnUbSZ/PtUgmH7vz5sQbIHU5yTSPWetvyQjdQ0iiBaglstvHrbL
0ovj+QtagDxYyLJFY/rhzcP1a3UB+ndBRlF7KK+f+JlZ3S7lODhvKQool1XAQIRgex2Covh+YXZa
fgdBYRYZ5nc/a8d5lYzGCZh7c68Tv8apIU/eWtTz22nHvttmD1KSVmRXM4pS/PbZgI1B5uUZacdX
8rB08xwCGP1supC4AvNEt239UjzIfoAMzTRHpv0lqMDAZs2rdImvIWOfuHw8jYnJ5w1AYeDUJsdo
aEG+1hrOybBcvkdFQLn0bA4BKlTekocAGcYscsvoCgB2sY0KlqwtK1LPA5irO5SWfx+87gtEW/Rz
hIrDNXZCYDjQTfAgRg8AhMkjCecRwLCoiCneZZMgFD0ydTQ16uEGlqLQ2jCK9zwEMAth+xeOSos1
g/LNBqVQ9jM+1GcfKah3EIE6M8eBZhdyIjWEc3S7oCmb8C8rhuzT4FgTlboAYqtJ+FVb/STwhKl1
AjrP0TatazK62S6SAV9apdJflflODuUgu4WH0saDw/LoUtmemNHUADOdq7Bjz2klUBCQBzUo/8bi
JcP7mxy62MXxyQzt0zj6/VFWg3N7ncjFLdoO5V4cQJ+tyEb+CNmLWYnq7GfeBe5TBxCnjBM9B9I2
jTzUgLVjj50kuFm7OngkR7ML5hpx8Su1LND1DsitPVCrlP6OD7240LhQeWdorjh4h2MW2QfPyirc
E6q6hmcU+r/7Mg2ONM63vXiG7G507KJ2AJbKb2a6CbMDWUHOZ8/AsV7vaSgA3RCxKnK9u63SZtAe
A/vSlqwI6rvzrlf4rE/rVE5dLtI0aaA5gyaLFH5NIYqypmZi6mJZoSBiTVPZA/5ZVQaaVGoC2d+s
CmP0ltTsa3yUI7uqlzRWsBpcDgLiZbeF6gEw0sisb02hS1QXVG2ySngCsrHpIn/dGQij3vqsJGzL
GZmps3ZBfnZvgv3rkAWozbyP/depaOi/z0zjCpS3rJzMeaTWn6YaEwZe+TDcoepjOKa53R8hoDkc
TRPCI1qG23s/GelCfQXLHirtGJt7V6cqqLhQG/nqh3iUH9ZPQ6mJn8SHEpS9v43/5BY6+kGy6sPj
ZiSdGLpFsclDCjbmTUp9t7Xr7hlpSP6EiisIFISNPEZhYu9Z0YQr7UT1MyJlgFXFafsXvtVQvxh5
7+YwVSCqrHpA7K7aKM7BYdK6w4VBEnEOGl3vWwhoOXbNzV9pUn8bQSX2xQPP7xJyTvVBpKqFyAlY
3gZZinVvglirGsTPyjHcPV1csFruwfni4Zt+ujWzuK9nGoyQNzvz+lMZ5OHm7n0fzFwGZ2qXeKlF
eRiq4aviY/HYTpcqb1GuEyu9N1lePKZVbG7rHu9GapJfBECOsi3zRFsIDYU5YDZykNdO48nNUk9W
5MQ4r2AKXvBsadiGjyQfmu7Y8QtDzRy16CK6GFHWypUbegQc9jpwb7nXcMSfYN7l4HgpXwaDmTta
IjB1v7PSpJ3RA9AUTYqdcyz0kVpJqXGkKwp2W4RG9ULPOYjIkOURw6oeh/zoWHl+rB0/O96biOWf
hyEzNmRkhYW4Pd3Sxe58Hz9d3ut96GeXkHeIDuWoYzaVxOB0qNdIKIol97PgsdP8CslO46tbAc6H
0Id3EGbaPEQceG8yOFBeBFxPSmCOWyAmLfBE3kYYSG4bTdVBMKh0DgVHxKIouPEVv5QocfAhk9YD
39AZzAW0Pgu/qRq8RWWMaqoGINKhlCnwvPAHCa8GVfhbELb1GvtQcw2QdvqWIs5GCwkogC1Pvh87
c3w1O+epFuB2STlS6rqN/M3dELIiA+n8Jhc4rrijU4OAARqBa79toLY3Db375r4PtvYs7Fdk8DTj
wE2a4yIos+6AJJOa6xxE8KXkDESGQEKCM62+AqP5ZBWNfoPGU7UU2N5sjaxSb/mMeuPBTLcxCniW
cQE6d9AKP6XQi7xKDwIxjdvz5Bi3IPyLMss+xGNtrAvPsA/RdBdPfYUcjXWIKOHt7o9+RdstgELn
a9uN5ZkuxogUNC+LHFoQnQSSOSr4DJgtYPVMBEJbYaFNnjgllZD5At/br8G3uzSKd71GibLnquRb
VHQXW5r9k4Gg504MUOCwqyD5BsbZuYp1+doNLFh3VZis7ZJ7b9y50DgrDYFm6eNqaziD8VyAyMpL
oMDotrF9CaKoWkyEX/sc++9r5Jffb4tlHqJpY4PSHJanZwFwzO0p6HkaFEM+dF1b4OvBlwsaAcbn
QwLQ+nPUW2zbDR1EX6bHrpGH9aUq38rSaNeGXYK2t/W81wEZBnIIK3A5ebz0MSizd4U5xZJ6lDWI
ENV5aZNYUMm0WoTe6u4v+TRomf0lc9S1GKwroJUBVmLPAJYG5Fz65PGhXgQWwLZAUBxpCIpSDuA+
St56W1cLx8vNUw9hql1XefG6zVHUFgHgDtXbNP4LiC0aA/w6vj+kgz1MBcg7qnbLM7b4CtAlkOBV
MrafO69WeyPpbGycLOuZrNQ0cETegYOfTWUEbI7McPkbG7AYq0MKCoYbXbDRhtbJiJM1MQUTFbDP
ZbyJEpUiKwl6YTJ8mogMVtn8NlFmMHYy63TdumM0b5Eu2Dc+UiRSg/GvrFDYMkYGsqvGhLUK8+41
AB4WAMX+seAmw/93DG9ubcWzVYXk4ZpG1cifoDTdfWgR8X7wnfALjebaTdbgDNfQpMDceWi8Q5Gn
uAByMsVuISw9daeen26g3sWW+dTsZYSvatewT1DM1k8osr2NhixZuS1V7kKpq25fGzHJzEpZHY1w
aL44SoEHAMP9Nlc7z6rjm5vADyy4VOpgD+h18ar2NDjrGnvfMXMDZb6zjNse/Bauul0aTymwLw9I
ZdYJ1E6ny936yZmsn/w+NWnsfdh9PvJTSDassS//3qZhNgc8W5yNHBjfShgQhAva8k3IeNXHXfNd
NqjYQLVq+KBQsberxzpbRZHmL1A93JWRUQMEzCAa5FblNUHF07YqfX/FfVZ+gfYaJNvgIVNs+ZFY
GR/NnCuUaYX2OpCG++SaKKiaPCqre0XNifHUVhlb+0Bhbboab4AaVHkz8qgNdilalh0Njz/gP8BA
OgOmwoF35iFUg16zKHq9d9FdM3l4xGBIfrnN9RqFli+f/Gg68kD5SLQz7XRFXS7YKu7+NAjlQQA7
ki+55DLbDiC0zF1ePSJXkT3ylQUAxSNdKnMAV9tUoUvNsffZCWxae2rREEhegPcZWjw76vNCV+B9
BL1qat4umTFx8PBJRLh6BEmTBuUKNKhrM/xYJkufBRfJldzBEgsqR9ODfOX0HAD1O2fWosbnlztn
HXS/UXy4JY9xdMt12EXLwnOLXYRk8iJylXwtai3mZi/EriikfPUg7Qu1nwJM5rZ/SlqgTrzWl69Z
GAwryDjjiDCNMrzkp05jfbawrX3KemD4ptH3uWmQP0IW5D63g7kRT/+YO+5EMqNReMdFSzFk0+FK
FfXM8nz88aYLCDhnLBr6nWyArFrUWe7cDOAgCZoV+VAnG6ubI3XpMY1RFWSoQ+zUV3MMw3fg8cHG
LHvrrMB4e4jKHvTdIfidPJUseWM3rxJarfjZGvuNy01QGojqRCMLlHHNywbFIY0oxmMBLkpASjEy
9TockNRMxr2Jr/4u3zs+GxGbMqzFUNv5nvroMhRpDnqav/WRIQQT729+N+dffjTs3sclaN0ySNL/
D0PB1/0jHlErNwIxvS/idGK8xgVkGva8rsEjH1lAZB/IDKZ5UGUNdL11TIOiPL12LdDI9y6a4rch
1K64B9muQEdtNSNbpcdmJwoUb9CMtDgZNLg8177XDnOJaPIQj+EV3DzdM+if9jjKDxdqAWr4aMsi
PVOrDitwUzfOcdCsAws+iATbDEVYZEwhdDVToEPfQ+K4ex4i1PsA45bvyAo1CD5nQ4mIzmQFbU27
ENB03pDVQqAerNwyX5MVtaTeUkGVZ0VWLi1rhW3SsCRrkpnjOkF59IIeoxKZ3pSdShbkHDq+WIoc
HMHGxPxba8fd/XaLve7UW4MkGPkO39qA7g0auLzoljlrogA0kmyWhqG1b81OXYDaVhe3berZyBrQ
LE1NzQUMUvprRF0s4EnRV/XxhyHrvuKkX5ypmy5RWppzU0rE0X+5Ksj47Yw8eKGB1N9Dm3dugxn+
YsbZ2hl1imxTBDEoCZY1C/CxVkTOq5kP9dzItXNNkUhdDtyG2gs+Rtsgrrqt0w3VMfE7AHBy1Vyz
TPRzzdPqFdya+EnGlmZIm/mIsgIIuWdgcArwI1Em1pQaYssMuj/zzgLWUoZZc8qDANQRqEZz5lVh
+ItS1C0Hz3vfnDqetbOcKajM0XDkMy4ovra3gWJLMAp/rcfceWEeVEpsCfVNaoKjfsdQfnAdWsd+
cOrwEoJ344U3fboFxT9bUDMF1eQ8qBx/R02z8xHTMvMnA3noCzAgL9TdhX25aW0XQPRppdgKwL/g
4defrE7DJ3U+89mXQ3H2tPGTHsBqpFpXsjGwFcOgwQ6gFxI64ZEGjd4K5F/xi8FC6EVyCA3Wo38s
stI/dqgrBasROCioeTdQU6TS2UP/dP6pvwhKpEXHdlQzBATN1Z/GOnWB3107fO1yyaBb6qBKqsRf
FV+xx/vFg6TcrZmAxh9H9fGBjNQPXM/K9eLi0JVetisazpembMevKf+WmXHx7ketWkCjrDjozkou
CdhiZwLM3u9j3l3ysYMUVOY1m84P8rWVdsMLCAk2NBJEfojf4Z10sqNEHGOmrUn3rXg37BEZfKd9
lSAeWJl972/qdDCflOc93aY2Efv0wsa7hHg3QPVHTrs5PEwBBdAAxFpBisAvT1uxs03ESuPQQMHk
NLUfpu8+V+pRioBtTa9OV3WCghkPUivkAAaxZGGbqJECCqKDhEcTzm9TZ84BFU/VAshMAGHB3HSo
27o80F073d2bTotYAZcmlFT/zY85FoIGNC4MKx979vB6n0AV2InfBn+aOuH+Esx4DmhH/9sT0FQ0
lJ4lNMsWwcJpSe2b5eG31e/zxN3gr2s3eGicEXwanpyXovNes9rvFiPIEHfU5JBg78zwFVKJxb4T
CMhSNwSYkfpLYzDUpR57RhYIH2iMBnjC2mjVd6gsmc5hU+apsEx5gViJ8YBywUdyc4AdAHjZ7NbU
TGK9h97u+JglYjzFtQeal2l4j9A2opKtsyU3d/gCGl314uOYtVeZa96exbZFBlFHYzgYmRc9OUX5
NQHJ2dKd8K50sSfQK91lE/4Uh0WVLUCkO30Rgsy6iXU7u5tHwsOSJ3Wmur3EpVo0nQMF3zSDFskI
vnBfBOrdy4btIFwAdPPmEd+D7GeQWE+jV/E3oVCIJHAOhtYR6NcjCQFi1+3VJlA2CIFUoQ6+qs2V
6lX5IEFtBsIdZXxpMzDvA0rYf+eetQL1Kr5cXRQdBWE//oVv7zdDQTe87UU1T8rQv3q9YaNaDT+j
4KcMt3Ecj9uyLeMjr6GAjrr1fu+5zbUZcJ4CV4C1tVG4fe2qHvzOE41WYqcHYSAKbyDr8EcPFiWH
sI7KF9NDSmpQ2T/m+OXhT3OAB/5/9gBbDYjxJ/awaQ6nwc+llabjQypB7xym+U/EOEDvwQuJEzPC
VHkP6ZA4No5NUmRAmol0NuCH4aVKoYTmCeBVAP1BeY7tgBFIJVDkg0TSweqnNEpeCyg1QccZb/hq
nfd5DXYABDp00gcgbUIqKTOl8WUI8fuMM2r77W8PoUBkjoTlGM84zhB4iN5FaDnNbw9RQFnwpe7H
Gjo8bOLpwUMUYx+c5YjTFC3dcatYGAmbFzaQAsFU3Qn5ZtRu0q0xFXbe7qaSz8TA4d4L7JufMXXd
PcgNJXMfAybfapqTPMj305S3dRS2tzRnBRIpJMSDHGR0SP7lqBRb5SV4p50p01dzJ3oMQfSrQblH
PUk1yJXl58aCbNQn9JX5VfBAMzRISf42w38c7jP8b0vQM9ASha6rI/YCT39ZIPp5MoUWT6UoT7nj
qTO1eFuZM6hsyz01hdugsidBelI1hngqIkOtm34YF41RO0915kCLwpPA+0wz6X4cz35qHkPXQNzv
tzWCID8FiAP+v60xJM3rAJCfYy6zwK4foFEMBIrnH3oNFWYUe40L20iDg19XyA/arYcaJBkdbdsq
N0Vkg/SFh8facuIelZY5rtTBJjPq4B8RUAyhIlTYUGJPHCS2b4ItJdKC67wdAqS8s+AEWpDmELjx
cszzwV9QH4eggp3aMb4Q4NZYAcp9/aQcllpBcPXWvg9WXrKk1m2GIZZffaM/dShN6FFGAKK2o0S8
ATGpIB73jmeujVRypNULx10kfg+1asutVtTpADoKx2FA3vs/juAUhlp007iAPDlfkF2ojmFp8MdI
Q7BLuxDyAlME4KodYCpIqx6pRZe/+3cJFANbqymWwDRFB0tFahbiLLqEUrTcARCbP/LEfjelGb3b
MQ4w4M9rH5wk6yAaVngLNbEhsvQIann/Kw3Ms+pjYCTEO9lpYFlE7YM26gfUGQ4LEMyFD1Yswefi
mw7oTrfcytwfGb7DZnGY62seQEUUiQZj88m1iHZlYTs/Socj3gcc2821yYGVubsOYH76/jfX+6zV
5Fp1Y/hQh9k3wYFt7GdIdoENFKTxiXaGS+TYIGKdNPeYiMP53ZAx88+GYjKAu+BjhKW7cAfRCQ55
mFC4j2GETFDh9OOXMTI/7oZfd3fr/e7/t18BoorbE9zWwCdhPk58V73H81Xs4tPvOEF9isoC1Eae
lwFOka8hn+f8CFjznhamfv7k2jXth6thZWu3sZwfuaxurijs+pjVV2Z9+rtr4abuD6vL36HDPn6e
9e8P8PdZ/+sDZMwzvnjR+FhE+geoybDrNccCrB4IxOmkqB+6EOSkAE3GP/C7CExvGL+zwsFeQev2
FOaOhYpoxPzMykpfG8X3ZcniHyj//BHVJXtSKi3WfuT9Phl5DCZqjn5Nxkz5qpEzmKJg4bG/fwdR
24fk0bIucbyhphWDvGoxejHbgs4HyJMQkrSVk1+E0YrHotX9ovcc1FTakXiExlp06AaED8nqTi4e
eCs+DSiMJoJUpiMetVkgAhl9x0EJqITpEvHx46I8JCjBbYB2VdjRyoNQOKrl/s2ncxG2QH6lWpgB
4C2027EbHB+a5H0ARH+RYGd5EBk+QP90CGTeLwwVfzgwlom5Axbp7wHb4xMSv98d+h7KC3paos+y
DKWr7bi4fVFqV8bYZ3piQV+KdDFZw0+AVkeIQe1ubtRlTf2QIJK3AbcvUBFFK15U3WY0x3LSeMsf
wY4MuRdkFd7LmK98u+c/vbLbKmHm32IbvJ9uWqir7Zf2CvJ1AOGCFP4QYnd9G27YKEaqRJXScEA4
+U/F1VbqaRcJPc41GIT1RafACOLPcwpGMVzoEgcgqGjMul8ZAqGGWe+naotqRCQGeaJvPuSYGgME
O4b25KkSfiAB/BgHEqVkJZK82UfVDltu6xXhY3MrpB0v8QYw35iVflGgFLpCDK0+OdK0ZqEs2ZvA
WXkOMgGwTUDf5ynywsMQuuZbg/TPCiRn9YaGA6rkukX9WmALva1wipuVKBE+OEYjLzUymJcyuAyy
Ts4s5JU3Sy0cdZsAqgIO8jzejPy0QDDQLxvQOkw+ULMqto0FjZxymoBmoYthAyWokH/cAHMVX7Dx
u6Kowd0aptVChBBverM1270Et9qqZcD7aA02xwYl7V9HB/xdZWj87JBjiEw/+B4VAilCy5LPnQnI
UFRhM5+pxEEcg4GX3sI2EgrX2QKJR+sl0vlX/JZkC9NTYqmh6HSiS+060OP2Q71o7MCwZtQZu4F9
SsA4iQROIkx8hKknLiNzAak7vHQQonRNY3zXMQJKASKls3r4EUDR+ieSKVftht1Xp8MZP3MH/wm7
exTGAXcGwuksW6u69/eo+Wl31ei0G9k05Qk4iHFppIl7bUNgDiDuG78GefnzXxZBLdA1TdSfF6ml
kaLaFgRUkPQIdl1mDBfA6dhcA0iwoiaIwQG2VpG1HQ3/pxGgBn9GhohnQAZX6QkFWdANni6fhpIb
DR0wFHxncpHzxIKyXmMc6AL8PrTbbm2Tz0I3aff5YH1YqZ+ahdf4ajaU1TFnKFqivhH5kdssdz+6
s6wBmpFMh+vfp5/W9K3uAPZo6KmCZ/PadWn8f4ydWXPburKFfxGrOILkq2bLlmR5SGy/sDJynmf+
+vsR8raS7Jxz7guLDTRAWaZIoHv1Wgfwsg/S0uam3NOoBhlDde2K5ADPhbVnj0nQoxIvYorizeiF
gbmUHW1gmaQk0GC4mvIsNqo4Q7iM7usMVx855Nr7N5e/tV1mVXwBl2dtZtS7NOWdnKsSU++sLz2/
eslPLqeCmJpPLa95cZCtlxH8P4NFSyZzU8+82fKgzYTa03y4toWivCdarWz/aPfVLPnFTQ4wIlg1
FrZb75okSqC4YeKrH9Xp9P4xjTTNrgRe3zT7X2a5eF9mlJ9L9s1KvYFF5Pv3D/mHef07Cj1NbhXn
81+vfXWTc8uDlls2xNrx+o8p5Z9R2EG3h3g3OTR5X5xCA13BMPDu8jEpTk0Rp9YiKMxb3Zuy29QH
/rMeEkB4tqrdXFzmUfKs6MJ0kdQjSH7XRkjDQtUTbjnH3Vzs2PWGZdV7xtr0xPsYOZD3abuyAfSu
5EfoPmaM84LQEJwegx6Nm1Ijl2Z7lnVrzQdpysNExQVQoblbHmS3b2ThDkGPw58uPAnJJkkfzYu7
bROrP2blkU3qWOoqaRCRR2bNOyWaMtdbmo+yyamGH5bV53cgNHAY7H/5O6W3vYwmO1RZFDEWotLW
bdsOqzRjawcDGbZiTsPKKk2SctVsu7OdQY9znuDrP9SlewQvcLQ7t/0+n3C/t98jK7icfHQltPi2
rtwbSRP37qJK22Z9TXTqlblmUwLQf86YynZ5+DNHarTWWh/CZC97zbHWFpma+9shY+8xuF28u76v
gw48ISxHAuJ+3vry9U1NdHbPPlEa0jWweL9fh7vy9W/Gpb7VXSEujlodB1tKgwKST319MnXrZ2Rn
YgfPX32STWQ36tPg6Jf2XElGayF7/2hL/aFjzYNQRTVC3wN+6dj5anAHK0+xhotPexkG78bO9Oh7
01mkpYs+fSp4I2yjBtR7YozmORsDYvGziyHQ2NPU4ctUGwmhxPp9NofqTngpIu2lD0AMKqyvr7OB
0Iy2Odp0vj3AcTtXkBnzwSGsQ8niXFYmTx2t7NcsRFI4/ZT3btkhveU4adpZw5D/Ms88r5wsD20Q
XE7g7et447utdptbX00C/3ulsHV2snOTooVss+WpEZvarTy7HhjRhcq0v/heh109wnjGXJfGIVcs
fwuDHKKIMwORPOgsdU9KwuqElm5+5cqzqUBYSrS2vbu6Usz7PvzqJ4fn+o9mHkmMzVpkPZDvahkV
ApEoEHv3effklT0yRLPhoQ17T04ebGpCYr5TFcdBQ+vipgd2fEI3N2OBhcpkXSa3RXawqSg9h8Kv
zxFMh/f/tDSBSG6UYEDPLIhDWJpY7qx11POWBZpBx2o+yDMIvfKj7NV65XNodEe7WPmZ4h3NpKhP
eVPPt2Z8aQrcCQYgTx+shfVXL6+pm30siKdQHxKt9Zk033PdaqsP/a8m6OJobQSq/syPE56j33v/
GFsU+q/Ostfq7TclU8ojdCr/ml16GBZ0/hSPV9u/jb/2/u3asrer21fdKBqYsgt9V9gNQhXsrlIx
tu/7rssW7Lrnko7Z7Hj10T2922V1AX5bQ3p3PkyUmlzOMqviyZ4qobpMGsdc8jbi2f2H03UglJvi
MvDqMtTedBnsJMrPrM2hjoVsFGWQ4aArqX431v5MY/aPGfUFz6VkVC+9ueaiR5E6t0RT4EiYD0FX
/HNmGuAYP9qg/we2meSNt6gzBPVct/CWtRl6r8MIsIUshnnvGmDYBqNFnXTuGK0ACqcqiw8WVFaP
1Pg+NKrqvlJbqqy0IFFuEko7PhfkW2R7MrDILcggbaOxzG/41Oai6pPoqd8I0wW6Pp8bDtsNlWjX
LeLo4VOSudpG85GBlmaUasahaqAGsmIw8jEc6XpBOaqcZkiibolqjtjJmeKsn3ZKCgEhda3ReShU
ChKcaoOEOwiSsEAeKEWy1YTNwFoUnrPQO7b2vd+Na7+B+CeQGrOugk6YGxl3yaxJK5KuPdj8qC6d
ipePa8g3/+XMDgkxJF9dkmo4SVZGeZBCpFezkbCgmd3Rq4thB7bw9CeZY4ZgN+pDwbQe5S8TRDLb
yNS6vZh+T5W91+RvjcH6zlVVtqGep0JwOoe2bGm3VSSOfqwCOeBBdfHphYB9TbXjm4uPrzBGQUPh
fUwd+NXChENy5dRtuOSb0Z+bKtL20kROx3gWcf1uWlOjX8yqG//lfB3rj3q4vDrLqaRZeOr7VNK5
0AxlE0d9t4yABqVRFewlgOm6QvjDvLz//XzTTFPw56pBZC5VUmHtbg3U7/yuLr6FbT4u4shNnpoc
ZQkXVMCdp0IjUkPNskWwaSQrA59JMI3RGyyYB+jPjJ/aP8MnpXof7gXoX+SKLe4Kivf3nW3BI0rl
z3U5d13TyTM4dXgmyPWb52nxoh4dZ331viwGf1kSyhXjxW6hO15oM/StQiLjbixtdxXZnfI2Fu0l
v5UndbN0ecEDOnGCu8Tzvf+Hh9kEyluJNpLMTV3nQP6tXPfc/ZJdss/teJkCxtlZ5FUfRao6B8VG
vp39eb4sGiVeDhksYkM0xGcn+Z7GzYRUH2Qm8ux6kG2NHYDflo3d9fTqrilBsofklsQS6DmYvAZn
4bW5uYUKQVvYTptBta3Fn41xqPaXbjupjBvTDL9deh0fhvssKyHrk6O7hNuYXKi5suxpFzZoJEVR
juKEwWNvo1NYuJSNoePSKMq2JZkL2eHFSSsccQomeD8N50h1YrlpqLnfGoZzJ8Zi+lnoBdixdvpK
qQmkIU1WPPJTqDfp/PDN54M04frLH1EFwmV2nkfJ4fM8VWQCSAmQ1XTyqjqGQfgtiPzwU6CAne6H
rkLZuAk/2V6U3bJ5Z+8/m9nkWDeuk6tLaZJU7nam6zYraZb6XBzmAFiVUyVVnW7chBVVEIrwU4co
xnrKAYBJ58Kcbt08u+NWyB7HuYjA++4YSEXJBstEWjoRZr6xRzt7LAg43GuOv3ZnSzaBueyXnWun
OzmAqnZ+N5H2IKeSTYllNwsgVe1emiUrxRq98cfRVcJtoibhOgMv8ezacXZTaQ71bjyGn9UY0jV7
Ijwhe1tWkEfHcD9JK4Hu+Ryp3kZaPmmFpxL60nmaS0uHJGVW+Q9TZMfPel48BmroHt/HUiQpwj66
k9cJRqdeEk6C/mK+bJfDO2+0Rgt1CbOVEbTSfM7p8hnRw+x3wTAi8jI7F7oNVnT8otgQq4alTygU
Eo514GDKNla746mwo26h1521dbQeAta5TfaqSHDZVGntrwOs3tO35mhuJicxNhSWQgraiJ4qg2JY
xTVvNmk6vmmDlPH0W23Ihk+jEb3EHoVvshMd+VUJSujRLQ33ydR/ylYTJPa9F2f30hp71bqL0G5b
SBOu6/4GmklvKc187K3N2MFXLE2+jXFlhuNwuXgeGsQWOzhUZa/SW4Q5q/wkP0rVkn6qlZofguM/
d/VX6dNFxU00RdCuRxl3C3JHb2mvfqJelMqY2oTVVUMuaAwE7UW1b3VAjDESDDdR3U1rdW6P1XjZ
qgUSbgTvd30G3cGYG/qbe7bbXHnzStQ5gnyodlnZuJ8t1WelzWXIE9drFwgBAAvQm7od38npIMEo
KKqJzFtHDOLByJrXNlTjF+GFC5W9252f1Wq8giUluWuMPL2TZ0Q2UemC5GodTVQ2XrqRAjCAGkh/
1VVvvSTUdtJdTnTpvtrjPLs0E2EPtzkMFV1q3BTsamPDQFnBag7ZLLHVjBkiaeUcvDGTgXeyPJVd
XdBXO9uvD7FVficDMksrmuXZ147UL7AfGEPPYhszzArydZwsQ8AQSxJGYnvph1Vmqaiac/L7sXgw
YKK/JVz27dIJgKRe6cJf6EUyrhBeAHE+H8wmm3OhTXdEXFtzOvKkYm6SnbDTFKteF+8DBnd473DD
uD3iKkdf/aXZ+mRkOgvFz9CJyaay4DqMNc9Dv6hOYWxTg5UOyVqa8jAaE0JmRlKtstEVq2ubPCtN
yC+FRnpG+rW231gL0OyQnwC7v3hLR3WepiLtsK58w2UdzeUuh9arTuAgCYH4hnrpKHzdWWSFNqz9
VIf2plFRLnOre9gqxKmaD7I9Qp1lTcogQOrhtw5rRD5PIDqwu3aIxgCeRVLzrkCLdtMVqLl2pFmP
UCD6KzZc9RdbWEs/rvrvdqjzwIzq5rFtbHVrN0g0R04RnwsHVm3pEj6FlpZ/T7woXmZQHd0bBrJ0
ozI12xxK40dTa1LuBNF/VydjxXLZfbO6MllNqoC9aOqqWwe2vnWnJPqn0MieAlVBLtktlcfcD06m
7Rqfx6xo1qPKU9NEFewAd+64UsvBfNUKbSs/RODAzk9g6mTCT7IUuf6NO0zdpizsqSIPDZCZXt0c
pB0OTrPMksFeBa7eHORBdlxNGBCMtRhGcRkmO2A2Yxp5ytLc3Dl5Tc0NE1zHRmELJ+wwmCOKPvfX
6a4esk1+FDM0di27s71silp9ryqiOjZw2+xTS6sXrJ4BJ0y2+Wim6TLy1PE82Zn1aGilu4TuwdlK
8zqgzoukWs7OQhgIiaJksFa7I+xi4YM5L6C0NvU3XdQE62Sm95aHKjmqcEI9SEM6BIV60yvFNmBt
tiB5pT/7iLIRxsMsVYc1eTwMdwIqYzZScLA6PRo87YwjD6LoRMWO2Bn6rhwq/2iXgX+kcj6ERsTK
/IXIJ3Mre3hW+kctIxGycAgXr6GByuEV0vyjMzT+vkj8z0UJxSLcz9G2LvPpVYffYupD53kYzQHQ
c+Euh0KMr0lb8EGqpj+NsQjOqW9/k+2KrqqrMYWHf/J747OKBrdsB58c7QrPzjYXN7+4RXUhfwpS
wqZ+bZdLhwjUOo+gpYtFVJ9KXmQ3A8XdzdDWpyyriVXItok26dFM8AtWI+ovXlQjaRFXzpcpDt4q
0uqPeduG+76LjLWBiClYyqXsr9q+JL1EqVQOfPDBH4Yfl3Edf05oujlRtq7fNOmEaGsBZ7ywnC8F
COOYMv/Xqgh7yOZthKpd3nS1G56lgy6SmQi7IsSEDvGh9UNAoF3ufun7dkfhf/RZR5GO5Zk+bbM8
6j63ArqGeWrVbZGs0jSgq0ihneZfJKuvy2eKlPDRguXkKQEVe+MPUbkpzSx8q/iXyg+dB5O18pO0
uxW2Btw1czaAB6Jvow1OWZl0StszxIhSqigWIaSzKPEmlBsaCQ9mycXWn92SeOJiBNZFFpryBiNq
EVON10QoNdqd88Wzn8doLNvkPK6gNHwRoI8oItKUcF4SeRPxcJgssoCqV90pZkge3aIp0hIqxWSH
PGhqcwdJuQZpAb7ycB0qR1h5efGQ7aU6ULI8eGFzmAyzAa4SGFvLt7ynAb4KWO8sdMa1RHkqgnG4
MVksLGHF93icjc5d7+cQz869Vp5Z93lL6FZQD7K0ANn2+pP0NE2b0kCngLQBR3OAo3+g7gmNcabJ
p4YQGNWUN7I3Hym8y6uk28iPMFHksfP0uljJ3tTrA1bjyQs1vv6tyDyfkpg0fuBGTZd25cZfkiBj
Cd9PP1MYdz1VGb90HdXzQa2gfKgEYgNvSIEKnNaySU189McG5bGIo2lRdzU6cJGO6hzcuiB3TigD
1q+RYRhLVwuN+7zK3W3oqifUWCAyzk4gv6mFLwHMB71222bWJzgt3zy9Um4tcHxVG8+7JrtH7uzZ
CEp/peY9uhD6tusyfdeN6ZvXWDkCgdrO1BCW4/tYtbGl3KFBWC+6sus/eaG1zIbOgQoE6Vyz8orF
oDrbyFbhwO38Z6sJV6bRf29GcUis8ATF0dYTzZIvdVUM0I8jVZ2m2s6yxaa1/DceJQ+KXm+rsv6q
APkD7mMU2yzLfzji4LjKFxf6OBSoOpRtHS9nQWZ8j8AwLFzPg31JDbY2azRY5cNVrYcPUNE7h3j6
kdvdk5r19h7s5CJOyOOZTvgQVxqpUR8EQVmDGfRvrMFs1mpliOVUJAuFBG2hZ/MvH7hE1LLCxW1y
jKVQHX/ZK9XaFpBTt4NuL0C8gmL3IrEo4ixEr2oAvdRCZqsjvuc44Y7omILmozJBQ5NSpTBfW0fy
V7Ehqa3mUjXXn7olhfP5WqsCMIBueGsP2r6K3XGVK2m8hLdwU/jOk96m7o2qq+NSz4lfibb6YqUa
fNZ+iLbm4HH/C+9QT/VLn7xG1PemJNdRLAdo2oVEDSrYxRaORwFRoFibTPcHErfmkhrq9kbl5lwY
7JLjTuPDzauQgGT+Qg/7cKka5qeQBMmCfPQsCp+Umypa+lGULfNSBQXabOySbZ/Tu7PAmPhKbVK6
YJ0D6WFtLwu1STZe2xP5d3a589XqqVNqwzq/neLinFRcq9SGcR2MOfSsn8CIqxvdKx616UuvDgiY
dOnRnX9rYWoEu7oXZ255ZZdrIeSRvs/SNS79XayJc9F1b3HgQigHSdSiHfM3O4sRerS6N7OJNspc
VVbGAbJ4TrdLVNVb+Q3FdQQWoV8X4ffM6fKVXYlVVZs962g8db3dBbY7bAd0BTJ3gWINiQP+mpUa
1BAVGVa/aLLHDmU+Huf7tPCtdeTzJ0WO+42HyIsxnf0KSqNUL4JtgXRpbbhrjUXf2mqqF5LLqISi
ZUj9brsfeTvw411rRV/v1DIlI+eXDxBH1dvWg8hYhRjZLn5Qt1cs9Zq6FpEB1fay8Wgbg7lUjP4+
UvNx6TsWFXTNxrFSFC6grLvlrjmootv0DVGVKnTrjeWpzR6FjGNCSHryEJCJDU3fj8+gIOwH6ne5
uUVd3YSRfzOqts0KlKg5j6Rd6DnhqRLOtOMFMy0yMvtLCC5LSGyA9nTOWRnigJIq+xDyuliOSDel
qfez7cXEl0usv0HBmBr55IAO3VsFHHfl9fAwlinFJvBPgWwNlumoVZtHO85/pEHr3juimitRozvb
OoauwW45KCmVVS0XUh5711dzgmlonUWUtV8iXm1bO7G+ZJo3ojRqHwOFv8L2Wp7GRvfognBd1Eoy
3Sic+PBVLLrWLhH4KI6agN9xLLxopQ7OizL51l4VrXoePGUbh9yY/cTPvNUQxa4MhBt15JUM5dyr
3CdplR2yMQvPVADZhwx1XG8Sn6mVHndogd+0InbPcWrf2kHyXFOKuTd7arx0VbPXkVGIl0h3vhpt
Pt037MHPmvCeZbPDonejDG2PzKkB0zV4obRRmkdDFM6xAqOxsMvEfkEc0131o4uYxTxZbfMPtMLh
0xRavHn9OF/K9mywNeTrrf52ELb1eSju5KztqLvLceQnRYqNWKozjC8j5BzLxhDWnQO33qc0Khay
vemopREKaaZudlNygJXSTWnSfJNY5BgIw9bUFkE0wZbwniQjv7wPk6T2k3GRSgltA4iXAK/UhHH6
jQ3RxrSpPw+KRF8PPW9ooDIUmX145B1BkmAoP1v88CvhOy9G8MNzvPENvraBTGtR7GRzOVJW2IMF
RTbol2a8r82NGhS7ooAPjspTixSHSL0zPOT6yqA28tYY0/Dct9yavdcAvq3St8GxJ/QjOutmzHQF
9cipe9PQhp37hywwVn2u/3Ugu9V+bXhauYI2LF+EHfUn5gwfLOxQ3bZDRg3VbCIlHJ/rPl3Jzm4G
HZq1968BMLZHq04xKXdxq5T0OqL1/IOp7T3EoDcPfcK7BL2aeCvNa8fVzBxV28Ue78N5wLX9asoz
N2ARmXzMdO2Vc9q9MFm71PAThDash/NB5Nk5jEYkU9SuQuX+vYmqmD+bQJxFdyOBfuihjX4f29rX
rO+TJ7+tix3sU9a2DQyKsKv2c+RH6beqM7/6rGWfhlAtdtFkausRWbc7lHWLYyyTmmFrv2YNRH5d
EGgH3dSnh0gXT8bczpLXXQnP8Pe1po+fU7S3RsTmX/0KtoURBeiNNbsNCUxFU2d+gldzQMvSGanT
m9vT4TVjdXm+Xk4OHxFdulwOgi/1AZa4y+VI1rsEIzp/3/5zOTnPfN0L5t2D1JIgiz2tBauzvUii
+r6YRl67PlJhSTytAyUtXj1CxsAwwncPp4ekUX4fY6r+D48ej2ieo7KIfFoksbyiCh57KwLtqEKr
K82uNIJHdvlPlOfwbf7u4ZcMkG0fHtI/Gm1wmg3vbNkpD4Nr/zJHWPenKNS7Te63lEf3Tv1Qlnnz
QAHRBD1JPmzblEqxZVioszTNeC9d3JTqczlCOsu26whpEk86pkrnE+V2rK760gfjIzWv8bffTnit
J9+GVP1Ll3Tu/un6Hz7NPM9vM39cKypRPwd68Kmc0/F9Asd+GulwmFVhom6vtpbHsM+r5TafKBqA
sSRfVXpIUiXKihUsQGi+zAEDV8vee1uZciGzv1JF0N5DS/trr3SWEYSP8dK6zp4XxBHH7pM2gUkl
xqwtdX3K7tRaUdSF7zjqrdIZqthWxqTC4GaRvKXGgHWOgsSOnj2MaHDNda/ZPunK9Fg4vgHo1+o/
d0r+CZit9wO2xD8HeX39PohnJlzGvhJUDatD9tWl3QP9DA19LaAeeanKLKYcvSa+Z/r9I+/qvWzX
tSAlnevq62a0hxdUCmKWeHCt5kY9oKxlOIH7QukDVJllWdxnSi3u09r/Dr1R+UpVsE8GVR1uUMDg
jk+4Qqa8KFRg3MQKWSHZLEdPtfY+OtDdb9fRVeYON9Y2oEKNUJllHJtQVLBY10c/is1Lkwe3+uUs
11nXmeDHt9JXdki/tiFlNY+6theVzs2KODMpW5Yf5z411WNjDdPSHKv0G5SLGpyIX0zf0leJUrV3
rhpqxzyjjKuZRPqt618pyiIszG2zMfziIENDVja298IsD5e4UUzR6mzJvvA3y//Hkp7/Ydw4uXAC
h/5wVMj8Ej7qzOc460bYzR1UK4LM2oJ7N/elmQQoWpvWJtL88kwuwV6CAZ8+twlMXEHlfc88qAgg
aPbZIUGgAV7iq/sxZeAU71P2TfvrlGk6WBszrMuzwtJyWY+38tMC9As2AfzKG/mHtSQbLqaMh0nT
qYdyI51Zx7871zJ49mH+MZYCiOkp0m8E/Fd3VtzFd9BQ6KtapP7SG02q9z46ZO+1TQm0kS9n7nZ8
R6MytZwVW5nh6oNGxPn9nhWKQwVwXt8AiOUX78N3viQ37W3lEzPj7jzOvR5wcdhWvDBclqwkph5K
Joeqa0/nSVJa2hd4mdpdZFoBWKDJNJZZbBGkzQfnxrPN1zYf3FM/H9wydU9t4vIv8Qt9/UcHv19o
/Cl0TVLn3fdjDjny2v7HHInqDAudeu6tNiOOUkGVa++JtbSMuQnMNgWPnd+8d5CVnfd59V08+fXJ
bYgH9aJr2eVX9Um2NfMZu+oRxguUiYi+5J+aYC/Xc1SOuRub2N4WevLp1UP9YF7PjYr+azPe12Z2
Omg5ekJ9/XeznOS3uY08jxa+4hqglyCalBIKXcD+aCiUArlR3fg8edVrUgbp/eBa5pMC+ahsjsJq
zqOCjJFCC38ZxB/cgOuuiK/1Y3WGk8Y85XG5kFYD4uk8hmBboOioyUzWbGXS0L01LK85WIljrDJR
eS8QUNwGsSe+UzbwHJSh9ekPV19DrpP8+AhVHyWLrWp59yXUj/qMnLLL9mJpM4ZLWkDmqYjC6hfU
2HWHMnP6Q9+a3pooAaR7ul1Z+8z0vHWJcD0a8blPzLwv/ozZUQ+sbcZeQKMxB/N+CfUppiAZXvdG
+XUCrV51kbPUuqI4xFWA0BBI/CVPheBrLEDwj5n2HJZqtyshNNwS90le4PxeSwehedBHjkp+QEUB
gW3Xeh/ZaMbR0IX6PLhCXfSlzWPeyppzEcNwDdlW9Z28eTR04jsZQwMwEHIKRWyluzHq9J10rWZX
IBTSVeu7+q2diBk27VG+IdquLzcjCf2tNH2TskvTCz8l+WTfThZFj37fl6+2xjqOJzghdN5Tj/Nw
bX4NNWARN55l2H8bXrTeKhk0QcC1Dr7mbrIpbMt/gSg22ZplDjtm0IlnA5SodChHEA1ZXMcksHxu
Dc0XSwclka+qGm3UJgsuIy2feEEeh+LZd5WDiIZbZzCJnTuif+R5c0kjSCsrgH7Nz8UPSz4WpVXQ
J60SQMRDZG1Crz0bnqWdJGJntkYr1i9WpPSXPgnuma1r3+/jgn885SyzpyhZ9nauuogah8jQvNxU
rMY8T87L5RnZ+Zmzkp1ypQn9g3nmG/9lnfnhINvG2jLPDkRd81RyyHWGtFX03ftuM6bG7jC6AxE0
Pw6/go/aWdwxn23b6bdKGfo7P7W7TxWhKelgji1yfmE8HQeeloeiJiY8GeNlJFDM95G9KPydGMps
PeSVspGbICJURCf9tNjpgMqCZR4SI5S2G3jYaguIRNrJLEvqxO2tMbjxiQp+Ewa6XqyJw6RPA4/6
WzWBAEKPhpSkyRQ/FctCm+x6iaJxwhS9fStdLyM9R6yl6wix3a8jQcrfebr9QC7tRp+XHKGBWkzV
FP1Z6TSU6EyqBTsgf5//4qFBE7uYMnJCWyo3knYl9DDZtbWSLcyy70HR90RzqbDKwGWkYtFPIuNT
ka1KZpMivvzyKi8HWDxkr7wLZRorj/vhqNrQfKYowJZxxVKuILqfwLR0oyRu8eqXeyp76hfX18q9
ZSGzJ5v1qUnI30fiJEfbaffLaGJw76ONcR+FSCxPqZHei0hVb2DU4BaYH5KQy1MQDAyQBvmcRI4i
INQH5c/FtipOv13t6/iiDPIb4XfVinxqv4aKKbgZW0t9lQdpDkZEcfLc1jrB2e6N6DFF/QdZHTTe
gz7TXiPSdEvZxl45etSciP8G7f9xStjI+7Uc+jFlqKrxNvSdu1IZq4fBG5d2qFlP8kAFzdocS+ss
rWgofvpQWCI0jUMbj+qyI9KxQ6tePMX9GG1QQgBvP5uiaeqbgFLjy2yFW3eH0VO+yE55JZgAl2ZW
UXL+76tAH6jcyWn/uEoLt9iimSwV3oGuXqdukT1pQ93e5Zn7k9Jj7uu63NdFB6hk/gFATQGdIeHJ
y03uGsTi4VGqLz+Pj5GirdnfMtLo1Oho1uV9ner6s2eON5pDlLkIoSGcrQZc4NXqySJdrXa2/l/j
5JwfnnIc1MSbkHKO28jW/DVx8fBpSPxgOVAP9tp6LhrCwfAD1MIyMybq0mpyFQSSgh9k6N8E26BX
FZ0cUJijRr33lK5DiqpOICXcrUdY7LZB0vQWpkRtGwPCO+nIB12uMqbx+1Xcwf4MR83lKp03zvoi
wFrkVfqxfsvsSHwah5+oOEEgxuJwJb/+BJTDIfdBW12+fpHP8rZwIczfP3k+oHKDF+2lKYeKttVX
0vwY+v79M1TJ6mRjuVCLu0ndP5B9PhGiGV/gExq3vj9lG5/E4AvYr1n9KL9H5PHda26mwneCb49/
8odXNHvpv3mFmQcRnjJyK8wBSCgSvkkvVqjKPYR6wBkonZhz7nKnnNtz+sXmm5RtMFr4p7ZCeekj
K8/aVF0ajXB4CbMPL3LPP33MId2U2eOPOWrmkDtz6uCXaWOaJ/JZ7trpwwkGOMs7w31CaJikG+sE
WIRk26Vj7G+VYhgP+sAXrbHtP2mgia+DpqHP92yrKGueJ5IHOXkNy9tKjpJthPw9MM1xc5lcdkTp
eJvl7nDIOxHeoW/5XJkeZEDs4zTViR7SKo8fRF9rqDyHzkK2yQMhUB+CUt/akGCJH2SbB9yoVGJY
cucmBALaU4gS7XVQpkNUDePJvyaCGTBmvQ9VZQYrwSEswmYrz5TIri9n/twW+mUPc8I/vf/R7zoL
lEP/Zb7/6CevQQlQtsrjRL3R3XApoqK6b5sQAfYeJlI3yIuFNCUQ3FUNGPS6lOzL7CIPv4/qXCLh
el4VcGuDHDf8sFu8rzXqEXLQVThE7Y989PtFkY0NiBBI+Qu3bLhU3x+tuKhXCTCi19gID9I3zgnA
wZr+iihytSLRx6vR6et9U/YUPXlW/QghBKk6GAt/7OTxOntfF/42GK16r7eiP9ZVS+IWxZ/fZ8/N
YCbwGE2ejFF0108mhCL/3KyODXK/7NDqE0YpItDRiBSolLVupI+8v/JKf/EUDc6M0rIjCNMWZeRr
l3s0LxuU78TMUcKU0t32AKiiYkI6PQjxl1MWI5u795/Hjd+Uw6lEl2UFs6++CnWAi5UOX9YiOwvE
TO9VM3GdhTUnnM0uNlYgdWxnUdbUUQ9q9NMQCjFWq3O3qdkN96EY7WVH4u/FDGM4mCgpN9lcGmql
fw/zIV+ARiyfW1Qu18K3jYMcrmXGv4ZrHlHRebjO8LYTX0Irr+5nKa8710RSWb5UpGnPpnwfSBPq
vvdes3HGu0uv1xnPsPmOd7L36ix7q/n9FLfk2PuKwr2oJW42r3xKe8gWPdm7U6aTE+pU80W2U99L
ArHzg5t8Xi+54j4mq/oSVxWE3ir0gdfRfllOpw4s1XX0oPjHXNMJ4LlJStE4n6xKeGxfzPnF+Ysp
P7eRvPfKv1mfTX1GGsvP/Yvzx1hz7kWp5ZZUpnMvB8jZr+MTAaGT/Bqu4ycNzqcmankPwqELy+L/
UfYly5HrypK/cu2um9YkwbGtXy9yTuUgKTVVaUOrQcWZ4AyCX9+OYJaoo1Pn9e0NjUAEkFVKJghE
eLiXxaZsES0esAW+k6me35Gh94A1gkL2ifrpUuJ3gTBjfvXtKku7vQZSWggHFLJ5Bon8C+cgLmlQ
cheMef0V6s5yFVYFO2WowjnEGndnV2aCDgXKoPsWcMuvouiOY+jbi3+IzuV4E30I34mkNc6Zwefw
HTn0cjRXIJ/ujuRA8T3ajSO+9ykAWHHQjFp+exhrpDN0dWARkXE2fdd4KqHavnPAJ71tK5bhEOis
wewbffcMz10WuV2eesTXb+sSGxA6sPxh5FCiLNALEYDOBxOKSqWHWs1B6Ftfz+qbJNdr1GSP/RpF
s+6jj50gYgaoK7QTlCDmofUL+IA77EEbBFqRUYw1oYEMHYzVBpAmn4dD+ANCEpD5KDirXhDrSBTQ
IX+Ns+x6N/eFf+gjv7BxtQPEI/wFMLjQhzBDsaPHPIkANBpk/pKiOuhgijKeHv8h1btFy3T3zFCV
ddE894H8Wx0smEMA6l/68WQYnhbZx+Gj5TWnOg+bpWFEP/uqNs9hyfTnNld6xF710CU6e5QQbqHu
ILQ9kG8lT9QawVJwiOvWm4wigjpIbwJVME0hi37NZNZtqWlgg4UESMduqNlpwY/540LervtR/Acf
B2C4h6RSBZi1/Vo2ItxBiUNAuEwLLsIV4cVWXFiAa5XAiE6NxEahcwcw13ocfIQegQf3El9eKkWY
5XaSAUldluuBjH8fmeXA4ZCv0weVYs0oVlrSulvBM/8Ys8zdamHvH4sqcKY7IPfdrVTWP/rlIB2A
simwQJ2vNFr928QXHNhq5I6ggsPzddVjj1R1ZrhNEaBXCsJwakHGxwftTMOiIvFv88G6DqPmPB+N
B0Q2WRgpmP/oDw7imXDl14XY01+vrNxq0XlBfsq61HiOvOEQWLl+rwlDPovpCw31UdwLDTQk6pGI
Cy85QRmknozSbdp95/J4+rbjLmo2YCvpNp8+jZoysv7zT0tOEapXngZInt55Y3yi4yq1miQ/AQSF
UkxlG+t0sjldLD55qnF07n33/Ou42aY82ejwhRlE1Qk46+IUccilOb1hPztNEe6B62xWZclVVBK4
Q1mB6IesrmkWy7Zj0cFTzk0ZvQi3YrdkTLLvxtCWT1ZnV5c0AYSFJlTzQ3mnXtAQremByoLo1oqs
Q2kgQNo6HIWg+LgmcApsy7roYFg+lMI5FK2S0gUpA5YnrenwMI4a1HhFzHd1CSpUaSTBBSipGuQ+
cPEZsqYmoCdDxc2VqUfxycpG7Sj7jq1cQ0avf50t1OvwAXGVYuf5rNyBgMC/YNtfL4RURH8uRAvG
Q+VaHoQLuPEY2SVbaIHJbqjppUG+NtMRAVNltXoL2PAkNZdaYhiPaRL1JyNNvpExYCi0McfvZKKe
DEUDzfvUsWjZQoBHf5o6UFMniB5vohRz+Sjk2A1NCwU29Umohdg6iWYgbTY2ffI9NUGO7RrdV+iD
RUvoj0ePTeOG60x61S2KV42tLeLykKZ+eMjBgrRFHD+8rcD6v/bAx/TQxgmwtHEefY3C6lWvuvjN
dLHSDuqcyXm1jJxBvJVl+MVwi+6rkeKtNRhFPH0KwBnVLVCm5vQpQwagJH0Kwr7hLYSp+1Xlf9Xd
UL561UsVVMnXhBfZzgLyZAPcpXxtxHPF8hTZcC2dukvVPfrPzLGSD93kPfifvd+73+fOdX+ZgSBs
HTkuf2aRuGsUdWOcRhnkTfHMgE4H/CcOZIlQvVP+/3iwOEgXUGgLLramxfvY7eKtgGLrzRWu0aX1
gHob0z2hLCfHvrUBAk2GHnBRjXsiA91Rn9+JuyLP6j31W2pUA1jGuEDg7jp2zE2058Gd474Nulbt
biA8DUVKdXERFGeLNK4HwIC9fAuwI5R2PFMH5R6HfLOZ2gOeLiz4Ky00/PMNqnngME8wyG4AMSg+
MypRXk4GQB7SZZL7HY69XngawJu7LAeur6hJl0AZ6M5vO9ABxgDOIYqdfPQhswvE2ylh8upNfgMq
/1ZWFKegzFXzkA/d0QWQjq2H6sb9kHjGwXKlARVvIwlXn2+prUs9WSEXwJezO5A3rFp8cA/1+Nlq
PKi6WQIcBeSpSbwAkdiE5or6CLr8cYpP5mkKENfjxTvEHz+WHCsbEsd5EtkbTYe6oQxw/kZNGADv
sarT9987tT5CZ6+U0wUEcyZPSMc1t6FyJO/Z8GGKuZMcLcBkD51AcRpP5cE3h1Rb0u18ccFccwNY
MfVAzQK5hNkXhGXgaK9MSKJMdlTbXW9pHCplwl63VyVDSpRyQxOMmxDdBPLuNEWAH2tKeRSpIzLQ
HVmp+cllNpAfXfwC31mgslC900EdS9YoRzL9w5SZBA3mubb7BHygib/IVXNOUlKTrJBu8iYroTdm
P68pkw1ZZ0MVeT0o5qxqW6uyBKyZpzHwowMVJFAXlSu0aXkSwOpt7bwERwa+mGMZMgMCo1a2VmWn
LxHKigyjA3tiG92l3mgDh2Tka3LFpvHqOnbMfZEWgxB10C9bV0B6py+zCpycOoXh9YjVz2XiO5vI
SsATVGHJFfaJFjnqhiJusAHZUrt1XGjS6lgkka5CUHxlJoCpdGMkfIBLivwGrEp35NOj3sGH9nl7
o6O4ALUFGGe4PdaAaNQyYLQ6e0WdbtsHZ7pLW2EsB5wfVnGabcMmAY+PkxlHJqR+lJl3veSjOUJY
VLV7KMmUdu3u/2idxyk/Pdfd/dz1YRYarP+eDywM8HPTdJkWI1+JmB2aETj6JXKX7rrnqbeaavkR
zH+2gR0D4QwCOmEXeCfftA5zyGceQH0tyrlWte47QG0IjiKfRgQudOKAeP+FAi9zm/jp05TgyXTA
FVSzCnTFz6CajRH/N03lTBC5xtKjA3SqfhSKMhBHYA2qo+A9JvQfJLmTfWsaOc5OsEITuH2A2jDZ
CCOIiMif/SHUdxuhGgbowNJxooVuDt9MDZSwlHp5b1UqHahalrK9t8iTEBXKVmDndX5vkW32jLmJ
KiPCLAQxDuB1bEK/kLUC+kbWd3rYbfDpuI7HX5N6KFaQh2jP7ZiHB3KFOKZ4QiULsH1IdqNSeGON
drYyhYjx8I6AWagL3UHKCvD0KEw2nwzUhN6LQmYob2DWUU+pJUO2iOLf7pYVuksgyIqVlzfmGljh
7ArVSmpprpliV5lWCtC4bPIhKPdFBuybw1+kY9dHC9uDJRSlEL7u8nhVobRwwi3BKzOK8gXAX9TA
AOeBgEUtt13RxDiQO00C5qUYcKvBYe1yAr0J1+0Xjlebe4K0BU0W3RftD2ZLPLfkbIR9q/61zYUu
RaX1C20AZCWPhnLJQIOw++soq3MdVAP8HkXwuU59DI36p48R7dguS9ScLoFR4idUoSOml6DCKWgb
f9dqWbjz67i/5KVA8Vgc4hsCIT40CX7wpri6MnDi7LweGGmPF97WMHFGbkFYh+KJ1sn4sdYqEHwM
wfQObxvZIgxqJeJmqOw1qJk6vG1Lix8n5AAQzsUCNXw4ytHF0OJlWLfOpmLm7z5lcJJvrSvNs2HX
124dGKmdrEeOStq/uOb/zRyDr9c4yfZI81NmHNSFqIQyxMFPrPLWHXKz+h7hkAHWYOh+Q4VebcBo
qxWGXrG0Iqtex32MQmzarUlbdw4gdv/gN+3OaBwNYams19MWjjr7Absm1LlBI8fJf+n4Cm5ioVhe
2ij9NUI3+tpUVtfL65uBKGHenVNyfm86ilGIVePiuv1PUei4Fl0P5JBt6OMyCvx4Ta+2KJUlW1Gn
A5aT1sxBXcAugcOCQwvNigP0Y916QW2PcQcoTijVHqbbMbTkFqUkl6gHPntB/mQmd7qIAuW0jp1r
q89rdzo0L2Hf6VtaySdrWSZ4SyDsibCNsuPoccAJnB1yZo8HrfXLTQN5r0cHegAL0GnGbwZUGUQU
vIEUNEY8uBNPSHujhtzBexSIGP2AipSPg4ykoEFl23697sQz2/shvPzA+0yep+wPKoV2dRtAlJYw
mu9WSgRFtV7sAD3hC9DC3jQW/tguEtwn7Ki9xxJRVKQCqmiC4FETBBUfm3kbfmxWKF6a0HvknBpA
wLla8IXqrOcK6m6UyyovwVCjirPn/rDI5dpyNdTgvldnAx17Lcd2bfDZefI6qobyzRJcDiOI5PDr
CaQPWEMKqhHw/LsLUJF1B2gnnZj6Nc0/qSrCbgESsMaKDJNzydxzx9s/j5WSvRUt6gBlxMBw6aG2
1uhKHeTfMahYVV8HfbJtquNnTU0yBJkjbkewUiiH2ZWG44yugxQVIjCLwc2LLTjAk2VV1+Dpxg7n
kDT8a5Fx65cr19i2aW9234RQF5btM44nYHiA1NcZIC1UeJTOgLULdctepYEfeHSMFzWauF9QuUOj
LR2qejTaSjlGl7lcOoCRHPxoWIVIOd+HOIg+1mOF4Kqdsj01CztuUP8MbAQ1jdFOzmUC/I3ypUsM
MtMxB9jDNpNiGl51njkNx96w2SZilDge5TsI0XhbR9ov82mIDj7TAYpOPnboeluIAL7Mh6Gp30ye
PVvVwGpD2dirVEb9Oc68aomywgl7EtqJc2eP0KJWO5U/tDx7XQ8S9eZ+IzcE7Zs31lHu5Lu0yX9+
6qftc2pHkEeBcd5M09202KiRNvicaTITKSQoUHrGxhyN9Lb7MbHLXxshyqBAs4XdKiRZUQaqwv8U
+accQN21d12t8cPc79VC286+s0H5JphjWSDsO71OUXvR40DtLKY3ceZbCMai6gxBEaDT6T3pajjX
VFoMZQv1Av40Qu/MAArYxGuYFs6w0vGqWGqeBbk59QoZCo0tcyY+NoFDbfbTDko5k5UQMgKbgmls
yhlfmhpeAwDeYQ2Mwsg4ZhXwV1z2u6lFBkjPwzw5vdt1aRXI94vqUHNDv0O173MbVOylNHQd72bA
BcLOYi8+pJeXHAy0B7J61riGGgl/7LrQmAfFbqPv6swEoLoGW+E1p2kFWCO0kYUnunCnxYFcD/tV
VuEPPBu8Nooml7kPJBXAUhlxvnYHAZjohGRtqw5EOYBrg3cl5ecOWj5nvMyudxzbg8majTY/k4sH
AImxIAuDvvbGKKDkqNWWhvW4Mh7LSpU1AvuM9wUzHkGH6K96H3TcZDVFBoidBuVssjpFGxzNyHwj
I6qUQHqfuxCfVyPVbLkR7LD+9XfUNc89+Re1vwq1LNqSFan/euc5I+ow1dCoB8iWhfvcvIuwWtLD
i9cb8pZuWkH/BH+PLXXSo4rcjzjoWJFH9aRTF11mXzCQICEa9o04qPnIOvXNPtRJkzap0x/aToXF
kTNLQih4gVA5WtFxtYuHYN0K2S1BaAhFh8Suru1OewJ3jgdgqFWjyjKq79dupZhA6X5LLKDNu23h
d318GmKWAq1ctYO5QhIX5TP4H0z/U9BvpQuZ+Noup3+9DbLeG1+XX8Eohf8MeYYRQ21uUOKwNnTg
yZhrhkYDdXlS1rtpnWpdUMm5ftTsyIdQdp/6qNao/6sf9Zk1WC298itUNtujVQ7ZS10/m2Etv3iG
HG6Y0yUoCbbklwBBseXfvQBi11eNDeE1ekLpQaSLaDN3A9VtRKfouZyf3dBizmT59FDP48LK6Rf0
ZIMBodlMNUFubNYLvS/9MwQ/UIWtAC5+DwWiHrwPO0LFgPRj5+csfCS32sRehPonNyxO6wycJVvE
5FiRDxPK136/o74GJB0nOBACmGyzK/U1LhIAYflhBikQB1qQ7+/RoW0XO+jVP2WKVxFA2eulI2b7
4r2ziVptlVjCQ2oFIaQFedKY2ccBw/gC3PA64tWJiPs9ywAQ1VPIpXXYw9laOO7CMQQfOmC/CEHJ
V2hv6ACkN+wC/vhsqXGNX5w0dTddFNeHHFGqY8mR35bM7CCWDXoYHJfa7yDX2VACs4zKGz0W2isN
r6K6vEQVAiojsujT8NgJgE8tqvrUd9mpTPvmDkWQOrZ7XvQd1ehPWmLVjxYUe/dWnzWbxsr0r2Oq
AI9wcEqobRppBpWtKP3jyL5g5d73g3pjQq8AvC+usYPEVLAGsUl2zMEDdkQpfrBu4sJ+tDwIYiBH
4r/tBoMHb7yqsd63tgP8XB6skYVNj6C2A8rzr0PyFNgJM6+7heh1/zYT1a8yYnjUCx5tigJFdlRr
k9QgBRaGeylabfKiipxsBCuVplX4/oDBOtaB2z+1T5TFbz/cUz+HZFTZH4c0xIu2aE4Wz7o7Qv1C
A/6UZE57R6yC7y2yRZ2G9E2fdO62k9Jbji5IV5BGA9eGtIslMbKkoL14aKwlYyKt4REHC8u29X2o
OFvI16mMYhpq5Yl24fqm5mvTgsA6VWZQtQaVZ8zNuWRj7it0lFRk5oFcQRKLGMI8qm67i6j9cE8b
GLtCyLx2i8NU7BUmEBRusZ0WYSwXzGLVzbSKauYXrU7SA62b710p0FGHaW0tWnvyKM00vr+enUEo
gVqB/K0J2oMdxQXdsN8376b3m//ER9gifPI8e9R+OBEYRgMU9BJ+Le/Gi/T78kTnH3AZ53ujLn2U
ff6mrcnq4SKtpDpRl6pL80qjPHkG4EaLUGI3byUFRHXU6+QPzRrI4CO9e6yiBOPoUNwnmodP72R2
oC8cSmLm1pd4RdF3GkHC677qvenrp655AD0SthrgiA4aZij4WOmi81dzgJiCxgD7gPsfej1zP91R
zJjulMegg7iIWnOUem7iH/ITYtpXD5rW71r/oCOg6S9trbSWEYSpNxEqKqGPptqJaneGg3ZXZtd2
UesIYkStuSYOWlL9IN7ZudmIPloZtgCvsFpJZ8NAi+bcNkPuHMDjstyA7ALJDE9vxDoDFdaaaBzn
C9E4Gnp+tSZutkz1wfnKkmIPxan4S5tpwPUYY35T2VqN0mcQjjAFDn/3aJiVbQRvkFaO2LHAzubQ
lu6eqK4TxYFNbNjv/X6WJpvIL1+8sE1w3GIeCNUBAy+0NNmDF8Vf0hYYDEUfrbMzbZ8/NLVUbrM+
NqAuwH860K/DZorJi577Z1qe/BLVUX3O8w0tYspr9PJ89qKljryAe7t6dVn901Nz6TIZaS4aHI+N
viUvCvGpuUALyLetzoBMYDx6aLDhWQH3gIQrQrYPgTP4d2maLAtho7weYOJ+ZeexsRGaMZym13kU
yPAQpkiJHxNTVltI+XlHHTyMS9dznFMgBlQaBiWHjBoKQgJFg2hVzXPRR/FOaAESCR3vXrjtbsmB
RuqWcE6G5n4cWUCUNXcQj+T+qC+LUIJTYEjLY9ab2qFEcmZjiXR8lGFeLnA+MN9wOh1E8Kajuglv
B1RZ12BsmMZUrqYdQoHXQyP98dG343IBbHC9BQtDvM9BJpkYnXwJCtZsqzJLUd0Wl89Gnhzp3+hB
NQFQ7Mw6t0FpobIcJysNbKDf30dqTdBsDeYnOy83+HPoIbrbuvVDbuBV5Y8mDlwGYNyGYYH2/Tfy
MvBybQ2eOOsayx+5fHE44IYEvcTj/HmAD5YEFQq6CZKw1x5wmhPag5bY+b2jVzgMgSwSO1fUyyAc
t4BwmfySIem7slu/2NsqyKvcGAP1Y1ijrCYrQSjrogRn2UBB9yZwQaeoQBf9IJyH99agWiPvFgTP
INt7y+HpB8/K8T54ku3d86/jQHAWbDxQfYAg6yaHRNQFex3rAWFpVJDp3FbkX/aD39r+HpUozoKa
dFH+eFlemM3wngTxz1JDtcaus4zuDqvBZkC4CWyZKEpCJERMzTxjFriK028g5rYfyANQuRtfms0t
tVLF1Nz0ntikSmrABWCY/PUeDJOWzbJloHQTudmVLzpkECmp3iqFRheBnIvImLmvlX7juwdHPuV+
CCFIQb9/HFjfZBJZUxANAYepRSsHb9nUomXlr57vLbK9e/7DuEEbApCU5js/ho45kv7ficUhzEHe
qzeoQU3aWBxK/L1XhdrOJfptGfn2axHgd4JTUghqCwzURACeEdihIvtxoM408MgMCKaDB9Y6cHAp
opJLQO5XrYc1yFRQcWgFU8CArLFqUgh6btLfYx6r6+cUXOp3Uj7XLhiklnysrD0DmPsDjHsIdXM1
4t8EwqrfMO66ql6hKjAcDIUAzyDlqOagBl1onlC0zWIeQ/NwHYqy0AJstIcMq/x3VULEZOk8JTyu
t9Is7R34FZoHwIVVXQcqlQ0H8BjDs5/y1IUu5Th89KBi5y7QLprV25/nAFFQtDDV6ycvV6zz+FOS
glmybsYX+qOxFLFPYRkv9Fdp9NyC1rLxUodZDR1PgCGjkQc7C+mfdaSKCVy/7BZgeqrPTSbMRz2X
G+rPwX36wS0ecpArdzxDNNEdliZh5GXu3QgHskHqT0hdAjVaazPzwYKvPMjQKoS+n0ggrlUfXVBg
D2Ej+54a+e955jGf5onzUltBNVvReS8SRPJfUl4iX+slv8B0XL5AgNzeWSpMT82gD5qV40i+H1uD
vyCY/E3Rid3aLPeeQaNCve8z0Hxj7li7IerZiowGB3MbH4ONkYVvoioFWAvBNrZjaJJiQJvl2e/o
1lTzlSI+/2Vwy6Xjes2rYUbZui0b8yDtWNwiTwEeA0XPwRNEeNK6nTw0xmIknGOxBo+X95D56T1o
2eSrMEcoO0Fv5ABe2g/9kWt97AfJ0H2hjnkZivDAABqJg5UXbGkWiAd+gg04o+mCOjdEjZcCFcyX
eacXmiBvsoP8lrmgc/wQf4i5txCNW08RFQqeVCBEWJMfRShm2LHydZBp34nB/Jk0UkMquEx5sca7
PkI6UDHW9VVZ77EzOn+oip03lmRt3O7sdP5rHKXgPwBnEiGwAQGqwHKHJp2u2AC1ZrISxpqsei+v
Vkc5fxpLVgJU01hqxlYKdQ8zQZmFZPWRLhEIGiHebNnxsvFBN0CdZRI1x7rrwMQ/e+aogQFrUAtB
DUAauB1C0iI1KgOa9uqWR5mBtd7KVh8DkkHDzb0sPQaokFhhv2GfW9oMq2Zhjh+bZEUAGltlZY19
JCJyw47WrS3vw9AedtpQGc0NSoWRNLHEPQT95K7zBGBEYybFDri9uznuQNEEiivYdWYv8rFJ17N1
DlL4wP5eoxBknr21KvQXIAbpL9YQ3dBaBOqoAcktqPhaNuQsWw7tuTAsnRc/SiaPWE8AnNLScF0B
1rkYbFkf9cpDJjhFEiQOkn2vJfhAMoAKq/D2yF7tWWgm+9wXSowiyh/tTI+PodtXW4HE6bbtiu61
X9NPoGb82gv52AxFuqN16oViaAAL2JHO1INqlhzl5FSQC7Tix+ZspSM3jSVnas5WGivN7KfV7rhI
Bg4OkKTb9mYE3WtqS5MP4ERXbEkhM3/O8V23QD4X4aFyhIROiDckZKnFOXD4ymj4Ulqm9gweOLnW
wOB0rLqGn5CFcFZDmZtfvAqyRapkO+iSx0yUH11rlZQmVyiu14s6cwYQiCr6Giw+C5S84S3oI1u7
ynogfqZ26BovwVC7hw6plkuGA/mdL1ArS849aKYhNoVk+ufBXgoSBzzv1spr22cRJc1RVFHxGBhO
u0bqBcQbvo6aXM1CcavjNkgSwcpZ3z3wZK/1CJovewfqeq7E1zIPlVpxHcqjGDkzNTTvoHIYtVxf
2BE2Vo0iQhA3DJGd27mDKZOcermdAQKGH157G+3Jj8YUkVNsAdHtVwNwE6MoqleI0hcryOd2544g
FrIsN6NCYyB2BGgpIBYqfUGuQCEWK6AA28kVquhg7Jf+91gdb8D54SEebe4HdfYxrDB+SJAWW44o
5tmSB/hX/HNfjPuq6c3bkoV5tBKO2IhGGgsgAdieYOdN7Bqg2I5eKgUtpy4jMo3F6AfmnvrePchY
KRln8pjncFlqHn03eJ481ETzp4QSBANW8ppWvYu8Vyb3dQ7qMLpr3+9m63z3j35N1bEdhHqt6ruZ
NqCbJwGsMdIWOjD620kvCxAMDRv9XNvaFCW3ZHa1k3uJWtxV3bvlgkqaQCuLyCCqFrZT/RJ4df1D
zyDgzvrirqSCJ9kLZyFxkNxea570YOn4yGYUbSnXqTZaiw9gyOmWcoSf7WPagm7Tj2zkjRptGXGU
elVWkzy4hvHUlTHCp57Qlrpjx8fetpKHMR2eiHfjkz80Hp6wX5SvXRT9agZjX4y5+y317m0lH+rr
gBvnvADrd2ro4IlrQEfPDffbIMBiBjAtOYRpvRtSoR0jB2zLUqYHwweRX+0MqPMvC8HxsDBz27QD
pJLVJexy5xxL39tVIv5GXZBos8/Is+G8DhEBcwSYBGTrONEXAUrddBBv0h14mIZzj71OYIBVvehs
214NuW/tU6u5n91mXzxP+oqZQvG7d+CiixwIbRoxkD9t6CPSao1nLYfWTQX2j6fI81HH0mflD7vp
1noJVuWFaYHbNHeG752dS3AgJuZjAhTaus94ev40Uyzt60xVEYFn8PdMOGvnzzKK6Ex96DjURRQ1
x4eQO7WTtGsOSYZfN6qcEWSMQUjCCi5BUYgEfi75d7AmoZC9td1bETTOvuj1fOtD6+0BBDkQl1XF
TzYYMT/5Ir3h7E1Qw/K2usQBwrQGK09g+tEvRmJVh7JJfoGKybhwdbED0F5nnZ3syCNz4+4+rl7A
PT+CuLUZ9I3r6uC5U77koWZk7zOaOOcdIo3/mgbMs9EAw9H2TmqwIx/HpS4NhLdMgUIDEwAs4H+w
MNi9ad71trxaM6bkewEY29DKQFY1dmqpqpd5PA7z0UMKmNPdJw+//dsc8yfM463GrNegUm7AUQI1
eQ+8sxAfk2ewiQf3Uhb+2YtBiANgSLL0EC3eS9vvFmSlAQaWk3XrSNAsOyNKIVmAvWwTWxlAjmoM
VJS2zLSGP07oplm3Lwqog9OEyDr8RLDQ2gMkiUwNPpeqXeaSFzYm0BCPbXv5yVD7Pt4RtrWf+6Om
muaY6m5Cobs4yZf2uqx1e0mdGU69//7X//w///vH8L/CN37HMxny4l9Fl9/xuGib//q3obN//wsZ
F9W///lf/3YcywHvDVQSmGlbtudbHuw/vl3iIlTu/6M1AqSIPFTYdcwCoKQUGw+p1EccL6sz4qvd
olJRmd5K0zU400H5qprKLQQv102qQZHjkiImtasyk2O9iDjwqjU/OwKsvMAWjBtqpiFiHjgAvEFz
qLnUzXCEooh1olYJUtijZwWPsgjye819tJsS7FzRwHe2UziLKa6LZYDvQqN2FqbXIB1Kdg9/kTpB
0YIwYpA6l0hDc984mCVLNoFu46ji2N3K8xJEh9X7VC9y8ItmdyLFkWmtWUaFtL9MN9CdGR4jFmtr
hjw2CHHHn65pD69QrOuWtSmReSqGepNz/9eY6m28way1L56oWMLsBx18NJ51zEDtegns7FsaKuIA
xwWpkg5Z6ERj3n7IhPwygFuq7wowyterCDn3+8YWKFtSfDxxFXxzVQhOBlDPiFILoUCjcXZGm/ab
AruEfQLdmXVK6upQlTVBXPES93axT8PAQvIJlRgiYVAEM+Uy4wPWZZLt5UgtH8HLtsQXBM0HW/O+
/L8eIsv921MEwnQ8RJZjMKb/7SkCn26KBcPQ9hDx9vfTDgmaMTdF4138sUpyqLv8gpoeUAPqPGlJ
rsocOnnrFFFx+8mgVcnV0EHZY0pAfhrxyUAjRgBGP0+VgG/iNgBN17LpwD48Cqs+Ctswdm4sj04U
N0dPXSoVC1pQ+8MtOTb2iIJgDKNLlFXYPE44W5GA/l8970jbZFvw1V6bbWZWbEWdAAhdO3X1mwAO
DLgJsoCqrVpQ5+RuJvFdDij4EtDbHosSqFvpEqv4PpSyvPVsMFpICqQ+3nsZotaHNBz5AXhNfqAm
JOMi1MIrywdzEx/CHJukuT9596A+moCmMnQRXidwa3YT2G63k33qHaIMgCBkEL1DUUbhRnOTdEF9
ZBXKhe4+Oc9NuqMJHLe97WvQlVPXPw413BK/rNHslwVo8W5kkxs3gI8ASPChrTqp+eECJNHVRyiz
nMdQe/acpvzrFCWoV6SDUpEob77nJsovuiYswK2sbvmnNn7U1066a8HIcqC7ULPMHXfiHY2Yx5IR
ek/NWjYg+IqguW4qZiGgmXwmF3VXmedWXTpNM6aL58snKB80e+oKIZ60dcP8rR9ccWjVRS/TGBpL
tby26c5kbry2TeAbyIf6JkccnfHsUgddGHCceBppkpylw4F6+aCDTKdtd58/YnaZhnywz/+kEu++
TZZ6bzRX5QNsDO7JRO7Ts9GM2ZuigG2RT/iVtSBz1jnwfr2O2r8iB2turmsLT5odlOD519pmQ4Lq
INRLAP6wALAYaixesijq+xrKTfEirFB7bLYGxqFEgstKAjto1pvGKIdfWRzvW7/q34KqPRpJ1/1E
ZO6uCIVxyz2t27Q6MLuLzDHNm+lWcA7F1Ab69niCVPfUATLEv9yaHlAPS3IgE83gsRFHqiyuVtRH
VjKAfBE8HEO1L8G9ZMaQY31prQbwbHDrLPu4wWmx8rzu6HZ5fwwqSNOsmhiPtTCjfZNAgv0CfsJg
C+bSS4KcD0LW7950h1rmdZZ8dcRQPYesHm8gKVgtqZmzvtoZAfRIqNmhlnejy6LaUBP/EqBK+7Lc
URPU8xV0i7CdpebIELqquwGFL2CGeyoLY+nKC2mR6aRcVqiKYw7uI2oCymWfEaC/MYsIxHyjhlBS
22MPRlZszZ2D7vhv1KJL7OY/JHjUjiRe5qACbu9IKPVYNN4wmj1voddKvq1v+BurQkHq1LRG/gDo
S8Ha4UI96RBGgFin6YZm82QF0tbQWpWt0s8MUUWzhIg0B9MSNNcQE+Un8E08TNaxHSrweKGqk6wo
du1uQPnVLub/a5N5910Z3lVVKfcOKn4eCwdabUHns01m1skj8D44WEU98ESqmVYqP9SCL7XsmuXQ
MwQB67E9gJUpfswAmNjwNMrX/5e581iOG9nW9avs6Dn6wpuIs8+gvGHRG6knCErNhneZ8E9/P4Dc
Kordku4ZnIg7IQuJTBQKJs1av5mPVEZ2cZJh9Hlu+Xq0Jl0NOC7czFsKGk1L3QjLvVW166r05aOn
pzvRVcGjEmXBQc+SfC2nKYAL/LNROb0kduELdRaJPzCHQQKJzwdJj+hKaj6pSXJTOU6DqHoj7/xR
TgsJ40nG9nD4aaPOHNuraKiRw1a7B3OCNNnzSggaU3+at4PEaHeji4z9tIB6rTLt1HVx09Uo4/TW
eD+fa1KAsQjTQjlia1DcYU/1Wl5AD5ZoY0rD3gYeAtVdbREjL0PmeC6bVmEhbV61ADCVqkPe3hCn
TIvf/gDVLA5dFu1MyLogEacdpH7Eicv/ViWtHEZVO9ify4EN5xvfM+otOlbpSmmL9qrLUPeomnTc
xWUZXVdu7i1thNjQWwiuUELL/zKZkQGFjr44nRsSgleLWy/v020cG+qhzqP2VCCKgZhZojxgTIx5
zNQq6iG3CvtFM610gSRL+ZCXer/2kX67yLIgORp2jQJQolm8wymZXJdReAEE4dJGCvrIopDF5mAE
zkHN8NxTO7SqACcjRz6ZYlVjoy1Ud+gOvlE6J9XNY2T+lOZR5Lp6cIAaLmPVah9T5PW3mc5bM3Sy
fcxSOa610efkp7116IGbcLNqlwKgMANg2F2pDkc96fKbMfBhck8J5VErnyFyN3dxUXv7UBqY6Gi2
9ofa382Z6LCv3xqGyBP8U0PFmeQcVb3d29PaMFU7Yt3lCPZ1WmqOUsdUqY0u551iCjrNNUqmDzv0
QetV2Fi4NCNBvAw7K7+sU2+4HnuAWUAiCZnkKOPPO2K/g04QsaziNQlXppHBHZuyp4x+2RFJfiY9
0+arn3vqLUEQFDdzUdbX4UqfGsybhmalx7oCPDPXVaRDAmrKb6Oagh3YOig1eVv45adJ0QhGVXr+
EISiR0y1bjczFqk2WFGrZnT5GtvSYnnzrciZ41lW4r6rkWvaFRO3P0ykkLnFigOG2hrQ4wu8tW12
2ierqbZz0Aca+99quCGyHL2imAvDCIIbIv6v3zFv9RDScyCn85mgKRLcQFqbS+YzFeVoLwUiD+dw
8wwxzvHwOBARX8/lc1Eb9ISFz9vnKrrEksEjHyjlkxLjHTN/irzy7dNc1mF9/W7vh3pKHOu72psF
9/u67g52VUM4w8UwgezoJxdi8u+r6yrcNxmx/e/L550fyubNeYehYBVrvroihF3jXpzx9WIM61Ub
4ABy5qO+au2K1j8JcNXzdXu9qa5qILRk6q/3eN6BdJyxFFPZa5jyvH2+xICE3uq8hjbnOlpiHSFq
58vZh3D+k06/6bz5T2WD9BaJ6PrD2cLwQzUVN6td5/seDjjmXVG08amdJOgtoxB7y/Tsd7L0JTXK
2EJjYxL3nGtERrObcOvob19o04ACv85m0UpgbMa0KyN9aNOF3n5GvLN1gSZqc2uSz7mdGvnTcDN2
mfOPjdzWvLc6t192mdYVW+L4wLytGLT0vF1JNVp0/ZBeaTWQKywgFNxZANqbk32HrutX3qhVD6md
LufiEHbbRTaWeN5MtZIGJ6m50Tzoich+bYTbkL5LyoHIFVoSGLa7cutPUs7tJOo8f9KSpbQr1pTf
ihk3nC0YvB4yNFXPO4rBMHF4J+/3Ycd3x9DVMaBrKdJNXNWuAbIFHWS76UAzE3O9ctJG3zYhOIY5
TZR12vvNea8yJM5qzhqB6P7b3qpp5fKNO1CJWK7nzCZioCJagjzLl3TavZV9nfuGNgm0k0NuhFFL
ZCu/14OvP9nvDHnwNT3N/c25vWql9anNsmz1fj96GxHedJV2+rC/Of6wfROkk/JW90Cuxbzye5Vr
HOrGdt5U68C6mj8JbpgMFfV0LjcRbcS+d7gaBPz5xVy3Gm1sfXxNW4q4RUHpfNCwRoC6m2t+f8DX
it8Ohu7NhVsWhwCM8oPayBw0IZ8crXv75H379GFvGnvuaz0TGvnWTit1kaJRdEniikCQ0LsVFHLW
OJkSjpf6tcPUz1nNNbRvNaASUgOAa7hwFG9gLfV2X1MHBtMUKMBj2d05BXJsUwAhJwtjLZxScX5e
NscYJNpmIG2aw2uSCxor3qbaYU5wnf/8vXjOlGmyO9c2A7c5Zp48zrFNV2Z4LTW6vnwVEFLG/ksY
V+MenwuWB5reFifXTdavmx+azJtz6HP+FBTqa9sosIxdnzn2QrhxeEp7hqqWhfUn3I7QXWvQopuj
bXizIfKpC1AZVIunanP5XE1KM9jYiu7um3qUe01JL89z1Xnqep6/fqtxnuWea8xlcjqGy/zjXP76
qej60/wJE5ZyA2urX9pqE7SfayY2M0LMqno8j/2ctMQEIiu8rroacPQekhJhKscZ/4hHaV/MO229
wkFqBMs/48+qqS4A8oMxYjez9KgrK/2tbhgTOJyPa0zYMyPLqqvI0g9zy7noH+rH0gR/5DFJIi78
jk/wMV8/J+01meiLViBRNW/Of84AgHlT0dubn4cbdcv+EG10dFMj3KipjEOaZ7sm+9/FrN1WsQKC
VvmuH5120zuWto8ts0GLldhioQ2bONT6xwnXucdl9115wNz8ca5fIcd5rj+XFzHczLxRzGVTwyzX
7cp8KkRdkZniCyqnNZ4MzQSfHSS3vcDAMlGjo1J50P+sPD7gpIGHzrT5oVHQYsCXqOnWqh3oOXnB
vLWVDmm1MLgOgC8toVY6n7NQP1YTHNQqigN8geIPbFFJ7EUR8pgkV3ayVh0QATSKpkZKErmvjfTS
X/dVbe6J0SIaKWMFeyvPfygxfFInOfSuy6xtoqf1BsXL6vMwnZCmtnfmaLgnV7TWYq42NzdM+dY8
aYLX5jUMh9fmWcNk3kVAZtuHLEFWQWdbl3qJwwghyfJT7YvbrOj9F+BYawLY3rPuKhkudWK8SaRp
biOpm3tLaa3LsO9qlKWgdUpVCdcOUPYVLl3+ion/REsafOjkBeymArbWkOT5NZFCjTx54a8QtM+u
IVBl1xIvwYss1FC5KnOfREEyXHcp+Om0cC5fy7rcEEvfT9F3Mdk7VylRptxbI45znqXQDvZ7f+1Y
oCaQmbh8LRssfS0LS/nTAdbQZYQ6EaqK5w8eAf3/lEhAFSFerMccWMxJj2JdHorUtTd5XxGimgtx
J5ErxbaYpY5edFFqurvMrLy4aIea8HjrPM65hqZ13GVkq/nFjDCh7pM3nZhnhNiXd+Zx3kr9drj2
TR/fx8pzWOBPNebzzx37GBnqZTBdhXO5P8bvms/lPjmfd82T+jKpbualjIUYFha3RUAqg6XQEOjh
tgLBtuomlGqtF8V1oNib1yXSVOPcYC4TivvWgLuagUAOkSt/VRRoTBHsMCETF/Ofcg65n7edKQ6f
4yi26gJTW553DFPw/bwpUGnZqWN1WRBeuoBvvpsfh/lPPT0YURuky7pNvA0UOx6eb/XmJ+a1jHfq
gYjWLqjc9dytzl0iYJoYD02UA+fOcfS8fCuUUbx2y1WaDtdG5qznnXODmhjnQnq5+YsGc98cmB1Z
bYTxjnPb+eijIJw1nwCY4f5a4+jzFhSeevPzXlNT9b/1mmT40CsyVKLfJv3m972mY4JV8zBj3A2v
bEERae1CTko6xhROEUZVbuAtEG34VjZ/qszqyiO+mE0Ps+Z6m7oT+cFuRhZ5r2XzAz7twfIRHTgt
Ck/zjrYcnkO1sLEabNNKRltHGgUWl4l3D2XWuBjLOnrdxELMudZCsZt3qnhH3k8grMzJ7ueS2mOR
pYzq1bzFmdcLKCPacd5EqD5atXX61ppgWrXRZaJCnOObco9UaKD2/XLeTH04FEPevX1xN31xUsvX
L55r1OgLjXn++sV27J3qb1/MwqVGfmGEvMZQilsBcNVAvvNR6UNwmecds7fKXOW841wmJsDR+K2F
qZZ4UkRg8sWyCm0gKrMVs683y5kd+mrD/KFwlj2ay+Y/KJe91T6XVdN9/sXD5Fh/e5gcx7AYhh3N
8vS/PUzgYMmWOYa7rVJPh84pgluNjkEXufHwbcvKVeT9Ff11H4nj7sKq3Bc02LyrYuR9J+K+s7XC
u7KIXUzT9Fyse1icq7lw/oMCDLtD8aBlqjycyzXYW+f253IGwrdj5DJQ8WxE669hrAz0RVMaWb3u
IyK3RpAcMtduu6VdFQ8z5FYZoGTJPtq/4nF9133d9FjKLHTcUXfzdHz+07WGv5TkbJgbjIHxOpWP
w8g6VfpdM2dd3ao0L+3pT2HWPt6MYDvmtpHmjmAvMN6dstxlRQTQRMuVmcoEwdSJPf5texwKc19O
JjYtBJktsl/jYu4RP/SNet0Ccaw7q4FwGUWvdeaK73pbdepP54Z2oj5mju5shUZasg81Yy1KA1kY
Ru7gVAIhPM179Mwx1vUM+KwUNPO8xPM3genjaRuo6RtDwAyTj5v1tFfGanyPdOiit8unIhjt2zE3
oWP2mrMsmnL4YyqPo9y+bQtRXXRO8cmWHnIj3QlnHh/5IoyA+qzLt0FsuU8aTpKQgKMvuKPC4B+9
7uRoqBca6LstgSNGX0a/eddSLYy3lj5kiblC45kkY6rkUGaoCraTERAUPnGDmV6LeBUqgeZ0Z85l
Yqo3GwbNlc/1qqMhi/ACA63kAsJeclEE3dufc5lVV/nRt+/nfefic9XsW6O5bFT9x/lt/T/foTzk
jPr4WpSDiOCwfdj871P0lQxR8Vf9X1Ozb9W+b/Tf25fi8hlC48dK37Xh0G9fvXqun7/bWKMpUg83
zYsYbl8k8t3/gaJMNf9fd/7rZT4KEJOXf//2/GcWIUYlaxF9rX972zUhVwy4/Mz7v4Fdpm942z39
hH//dluI5yh7/oc2L6DV/v2bYrm/Q7T0PMdxdF2zHQ9QQ/cy77LN313NMT3mXYapOWiL/favnGl7
+O/frN9127Mcz3UdkKYaBpK//UsWzbRL0X63PGM6pMY8kRCZ5f72nwvwhsV5vS0/wOZolvZ9L2vw
zYTyLc3VDMd0HXMa0t8tdLCdL6WNV8DSTF0HX2cCiCgv91F2V6l69SQ9NX5Gyd/5S3ZefWjCFnmr
9sWu+o1d4IpWF0ZD+i7wl20Q6yQavSbf55GOPYka2uWNmxZDiY6DLk6kT1Nj2RtK+1VCdbrpG7Ml
B0vUE4YB/nISna6LfNT9RZYM5oum+fWTO5Y+8j+NcwkPRcHwvcvuwMhr2qKRsnjGeSNGs13Y5clP
YqyDQi+5BAuVT0SfKifajGar7lu5smxZjXRYKjjeJ6V02oOhhsMBr8/qs5GpCcK6RnzVJlZ9X7tl
TYg26o16LapUnugvgk0b2Pl15uvJ0cSA5jYsKmXnorl2tEM/PHmiDe6iGiNxdIyCG9mM/dcw6Pyv
QWcU91ktSrG0XLv51Metsms04MGDwJVggQlXe0D2ozlZSihJ2aRFc6P0UbtFuh+XcgNWAiZWjtui
vwh6a5N6NXCFZpoCWG620/McIGNq5uktC3hjUWCttgGPBESHRME2V8rkDy8bw1U7mgCPTFHfuYVQ
N3YWiXVmlPqFEzj1PTOEZOMMybgrdRODk0R3bhNySYjqqd7W0wesy+Oq25DJcb+0qibv6rCtn6Xn
FatgdMQ9azVTW9hKQoLCUy2yFlWV3g0FwKBFTNZSWxQYwB9LqFG3Y5OiG4eH6oMoM+PQRRHa1KoF
I6EZkxhpCN9ctYQznuLGaFZZYTkHJ4hD3FZr+wCmbNwUgJSCBaFTewX01f2Me4G5VHVfvZgy1YSc
o+gQ8Gat+7HxbgPF6NY1ilgPpolI1aKyozIEk6WnBwWwOfF7TSfRgViMrG1va2K6+zCABd2Pja1d
d3ovjzLz612qhDGovL5IsZe2epLhdnBV6Apih3YK9MkT6aaabJsHhKCXeeyaq7ysVVSkREN4arJe
hyUa7XIomic0aEzU4yy5kj5W7NaoK8YKHku2y7whX0eYjkC4dmOLL6RhLtrkurHkMhW2fZllXfC5
6hr7Qil61JPhrzBJarMHsrfytjbjZqGmMDNBZSRkYvJeGU6dDFV/jy8XhIDb0ZaGftM6oa+XtyhG
ttcdBDdkmbOhuivMLnxyc6u6MxuvHxdJY0THQhm6l8TVoqMKhWOj1rX5kAoQaGMJd1Zion6jqtJ8
UEGEgBUJ6r2qeO5lIAHIqfnkiRfkxCdU5In7FcHQ+NAilr5WRV2uXZAUnwjBlWvT68Mn1rvuZecY
kFOF2r30pZLf5MCrtx0CCYB2jf5oSejeDsLAfxJ/L9Z1IdqdrsXqPYSDEN+4rtlwwnQpWuruMeuK
rwOsam5VsIM3aqHzc3gFg7UM+SkJSs5LDC3yg0wKlFnnX1r4RfhkgqI7iLbuL8dRBvAAeonThujU
x851jSWejT5SVsDeFrHMYcN5gpvGPIoMTzwWNsbMYrhUzEFeZUizIB4nw2DpRKwbF0YCHBnmoX2t
FJm1rAIBXNeE5jUuetS67uBX2NcoW4Vb0ShIklpt0t6rRmNurLArP3dZL4E6jh4zwTpeI32RXftV
Z1wOiuu2a9cKqyP6BigO6SVXnSyKg0iGIquFDkzd9NDfakb15Eu9X6SyKvYgHEAfoW4HBzomlA2f
JWRCFeRxc9mPY5yuMgweLkSlS22htUZyU9vG8MUp8EHfW0zAVha6w3emMJNn35dyB+bIupWRpawb
UxmOVkRefOHXUbVGZKIwFi1suscGNvrz6CoFJta1YiCSDL/K90V2hDmtQeoV7YZJH91aHltLRlHo
0ZFojolCmLMIWRCogZGhWwpZaS+UFvVLN+5NjADblAE/izbxUFa3FrIeKNMl7RX4TmEufM3KrpG6
tHDTcAYOiRj4wrUKd5/LlmxfF8r7zmzqrRv4CcCdKEHGTzTuVdEneKJkZbKOyLF+GRSctYh4Bl+Z
GeKBilVxvXeVTqwHXZTMHJP+ypIWz0cFUYceVAHMXvfdHbag6lNTkmBH9xqyrqPWF6VUxnTRYRTw
As7RW5YmSiORUw0HSI3NzmsLbxdP0T0U0IYvWqsm+MLUzm4k2XKdwkg6aWgwrgtY0Pfd6FYLUaRi
3UxKmbo0oi2jrbofsxCthdyjg3EUnYx4qR1FiHYlaHMMaZQo3qMegi+67mt7VzeTO9tMnEOox+7G
aLp03w6tWBsirjaqN5ifhmwAHkNmf1F2Zbpi8HAOAuTtwUunUBcib8Qyh3zvD91nBOpgQJW1tnL7
VtuqMFAPdVQSxurScOWBYVoNDdJIVm036ykvzozCb6+CSqJ+nmmjsXE8Uf4J857lDCKpaKTr6aAc
YUQq27KuzCPZN1y0/EwA1/AZvSWqKZver2DOcNHuR8wl6alMfemVKNsubMegr8jtGreEsbtSNNOG
w4gj08IoKwSTK6+5cpHQ2na42jxHke0ta5UBz3MUuSoM9Kh01O/RtnOiS33okqNeQBZP3Xx8ClWh
EUHK463QPeXS1QTi8FURX+tJUd8EoLfWQtXQ0LB7bYf4srmM8rQ/dD2iaotW2vadjCuTR69txn0g
oOIs+riQT2MRtnAyXX/jwCrblL2H0U6sl/tYs8Ot38t4X0Il2xRuVlwpSArsbTqo1VA5Gr830LRr
Ja3E1piUOBUnsC9DjKVuIlWMOze0eDB9QruLsXRFsTW8sL0fSW/cN6ICHYeAfnksQrNaIl2jX+Sm
PSz9TvSbFo8pwqgdHirADipEkjojzA8oGqGnAC9nzxPmn6KmVq7cMijv2gHn+K5gPDH9ISa8SOwS
EmGhnbIcksiqTMcRG2o0l9JF4cOvy3VQv62kw1Yga3ztO/R3MCuTxc6BfckS0dSg2cX9iIx37WVy
kXS1fYVEWv8HXZW+6KM+wo6zGTf4Rug3oxRIeEjPJKXq/jFI+IVjXYw3Y4tJhs/c4bLvHdJmXoMy
1cgQcVCF3v+lIpjzV6jm41amrBe9IkIq0FKcLYbUFbdCaneZldUrRA+HNQxHkEMi7rwLEfbVXVt7
IyLsZtNtcP30FthqkxbPvVjdcZsqUvvTxzE2ZLSks9Y/dx5+Cq5mwcgzjN64LrLS33UmoyksOixL
DXqyVSd9lx4vDv5ElC7FiByl66LucE4igYeVplaWS0iE0VFGjHlQyscMt9eU5LCbV96Fm1kUdERq
k+ko+cqIND4muuVeisqNjp3sDUQhkxpj7Z4hehr03awTn8y6KJutZhL/IK7vB8PCbux+n3c8Ha7W
jf1CrYpuw9ci5OSk7lp2Ku2Z1IG14kwDkogAlthM3MrdusLmyxKyAizSvIuxEO4WkxPxSYyiXOdo
yO+Y4aa3LpgDVDU4PaehimpnWPtKWDU3Zs947UpmHFg0+Vcm8iErFgTutqPrWsu2KIm0N5zMaHT3
QS+7F6GK8MY1M3fLGJcfHFXAN9Alv79LQghcbaplK9ihPW47mvgkbZUbhvYUR2PN9IzTuLstnFY5
doPZ3WMEaKwKqAZHHHzCmyTTuHFMzvyrIqrdU+8NE0HSjBiKs3LZl914MF3ObCQ5sykiDjPXc7WS
xnXKJUmK6BRqtnGn1h0yhpCFevhlQ66tEr/Gb7jIVPzYnABNHBPKdqJxhwNmekc3FdVdrE0TsoR1
Lxoq7qXUQkYmlSSaSE3zIXCz/DBa7jSbKIfHJrT95yK28KZtcqZBeRc/w0tjCqc67qXrNd4FP5wr
Iy1+uRw5ZeC1XFuD2VpihvkqEGV6Cz8kP3Qed7GzM3etujA4lErmh/mBSnQGxyBXuvsJir3O48hb
yEI1HwQB/cvA5EKLaLqp5nT6Vcmj0fOgE/xyT697p5cp8RRJh6hFpOOnZ1r1a54IMuQXCXDqo8QF
6870cVhdAPf1LpyM5ycZG/MhZmF7Y3Stf5XQ2/eLBNQEPk55/yWu85B7B+zkSZjGJM2f2N29Qix9
rTqte4rDVOHOlygBLJLKHrWlWnp88zS95QHoXgqeOxaMtcXblkQ8ZHBB8tXYRvi2hrELbd4cWsxR
0tACkmVME2BpNtyeDoGpBUwuL994oo+uTLPSgbtUHd/kRuNErsS9x94EOeDlBehKdVUD0YCSR/w4
GJilB1aVH8w4Sm+TLuZXSBkEf0odpZ/XvqXVPGPZEt86dulgrMTATZVS0UjZI6Tw+soREhuI9aVl
totqrbzv5PSMN2a5dF2PAxUDnY5ZqPwCq1TRF086Js3Ta4sGNI/MQHU3zQZiWqJkDZEInpf54RYD
D6bEaRDM9fRqGlE64em4OPMtcWNeXGyEXKSkyv5LIqk9v7hFz9OEz6oFeTuouRjkCHgEVVsFGeOk
0ztfE+pfsv6b+jd6DHQ8uJRz99gZRrpNFIOnXHr656TNyoGVQ8GZzdN/s3CmnljooluD8h+6pSka
vgPICJ2TxYSiUHl6EzUOb3BiaNFuZ7GMoE/uJ5sEPcNL7BlYjcOhKwijdiBDFiGk4Z6oMnqQtT25
TqekicSxyCX5csUDDuhocfii2bq2rrkqDLG8J+FFb7lVyCNuy21o28BFtTBi8A4U2ZHHdFpnTWxR
fXSioLFB6lbOI91upmOR56vJc1WOol1kFe/dSUpYucvOpCV4oJ6ZeSLVdFdaARxmpRoPmml2FzYB
V8EzVLXM3xw7ZbTQQyXj8ojgYfSyAMEXkRQcqAhA8XWD8kVlubhPXOaraiybAe65GrMcTqrHRAD3
7EBSXiAnUB2AQWdX8QBBzwiQMgAtYwQQmcZ2ZYpUvXStnhRgoxSfvMLTvwiNLLnvauq+Qt5zEwdu
D8JvlCdL1UjYjDjKXA+MRleu2ieEYfRsK0J0uhfMUb2X1si7K1ImYFBrP+1ubYbuZFGraLf7mDUd
XFVxUW/TnJtO09zPYL7jHt0GcjYei6SdbiLm6fZqshFJlR48AnGXVTM4m9xS0lPmj8VBMcPukLZB
98jaxryrq4yY0Ki79A4oG074+q77Cz2HfiFzI3/UXcE74nTOPU9XGS5GrFOXtut5K54M/49aqQHb
98no4sQsJiq2VHZVXNZ/JmbZblQ0Ubdq2WgMyyTKwU2OKxhysIAgMa7S0U3Eog2DdCPMsb/SnHEw
IKDWCklnVyYvkKAIt/vqjTqyttppXVXfKLXf3ccdrskLkiA6UQTN5/mNBaL6C4A90zCXaVM/o6fQ
WGJFKOmFw3TsOe8cs93EsUNHl9Mr3wdhS+1gAlqtcx382C7Atf4qqVlGLQoe7ghnZBk/tyXDqILU
sbNX7Mj4HEs6GwNDeHWFLhydGYoaeocfsNh1LTLLcdbxgrt2KYfLQbO65kkJYqYmiYx4l/MwNj4r
bk5gZT4LKMd0zUnR8MLOQzdYWpT07ZbXL8npGzkJuClLtzbps7AkK9qdHPOIfEMn6BlFORmCDv3U
33fEKTFLg9OOtsfRNAWjyTwKUZNuInd7LkzeNP2XPC44AaWh83O7urozwortug9Hd6cb0IdZS/ao
QJkTbcGOcHHX0BqL0emMwBaPYz8imsUYp2oEz1Sj4CqA0mKgtohkBC5Dzvw7c71jotB0+aH1bTJp
CbP5SYmhVo6tRp85x1PajimG9DJBtjvr3NNcOBagIYu6zA+10vfrQDTtNQhvZykQgWShlTYLq26M
6yB0/AOPMor7bsH8qTI87wFkRXvMGyM+xT5rNhl44VdTSWD31qqKewdJZ1gSyE3WBkEtrsoByxR7
jVWm/peTDEhk+VINvgin7FZ4bNiPaJLGLAcG/y6oTezg9LhZjzV6SVIU3hqFWLl2Uj2+QISqWeG9
g6NU7DtYMFQpK5oSj2wrKXnsHA3ch1HJRehL46LL6FF7LQWF1FbeTa6q41pHlnvpdV5wpSq+3KB3
lmyRkGjo2HnposDvDmXcNtkiQr5+ZUm09Z2Up1smHnPtnkmJQGL+Gf3z/lOmGdHj2Gf1PseAB+vI
wffXqUvIeimAqreklcikL/oWDTyW0fBYC4hDn9oxzhZCBmYCVKPyH710FHJX1aV/p4Rpf207dnPZ
5GqhLaI0AFsvPAYd0Be+gClRq/aV4aXM/HnJecsZKqz+4n8rKXNVvuR3tXh5qU/P5f8/mZmvRZMz
Ht6+BFGRv8+yOCRLfpyW2TynSfqc//mvvZz+yY8t/5OccX63XcdyyeK7tqlDFD4nZ7TfTYvVFekV
y/YMwzonZxRL/d0jW+PQ1HNsy9bJW/8nO2Ppv4MWg+qsOyqVYKn+T7IzfMk73rSia6ZjOuAoJj71
u5SMI8waN8nQ2Zr+FMxsb7FZvEpL5JUN51OduJ8NI3/o0KF/d5HekkPvidoTpO1M0z5/3YcMEOoc
im+x1GAiEjGdANJfHn5+5O8z+ecjT7mndz/EHjOt99ra3Vr6I8cXZBoKJ3j4+cG176F656Or3x+9
txwxKnXvbetVkG+Zra+brbJ21s1GOQX+wjoQ1V8oq+YXwIQfXCZjulvvfkxsY8xk5b2NVOOxQQBE
Bx/1i1/yPVH+2y8xPhDkEfGJVIIADr+kW5d/Nttkay60A0D+ZbYqt/L48+/5nkl9/pqp/N0vQPUG
k+awcbdNj78gPKMQEq6m3RvqH3RKv/gxP7pMHyBAHkJ6far5zrbqdzL4M42j5c/Pfnq//uk5Naby
d6efhmSqEKpMdnj6XvSSfjz07skYrUA+r7Te/GvQ243hV9d9CgSD5diCBNcyShSw/SahqNS/9BNg
DRi+XsATulQM65m37HPU68kU075TpLoaw3RnDcnp5+f8g0fUmC7Su1MOCrwC8g4Ii2F96Q0NAlW0
JBhFYKj/xVXRvs/jnm/qh85Ca1zWZgKExYDsgJsPHhEe9S4w7Usmt3+lWpextAlVKOFiSwSScOnr
KPNd5v99t/Gj2/Gh20DKvlAcpsTbRN4qFm8Fi8jhV7T/Hz2qH3qOGFK/20a9s2WJuYnq9k42LfL/
yqfIKDZWmn8yvGIhAm2J3c0qI3UR1PCc3b/6INi6bbBKFfMPq3B+8eprP3pBP3Q1Of72witBuKqH
4bHchBv9GuilEAtvW6yGXfJFVX91P3/wy/UP3YyMiZhGQ4etrqmmZLk1SFfmc+e32PPonyykl5ER
K81F5BIOzlAeqsNhK/3sExGMnRAQ+9P2gHzUp1TNw1+d1A9eav1DB4VMRel3sG+28d7Y9Pv0Klyp
19YJddtDvSS2SibpF5f6R9/0oY/qOsL1CI8620jdC3tK0Rmrn7+L2vRg/sM4p3/omcwOx2gycMSt
lu0q2ZX5QlnWC1JKK/sp3f5qmPjBazH3Xu9e+dDwLSDljEqN/2QCum8hdRWJ84sO5QdTA/1Dh8L7
NgQp6KCtuXUP0zhhbJVtvXX2P79GP7r6HzqTKurgjU9a8ap5L8U+jH4xEfjRcT/0FXEWGYGpVmjQ
R89mfuWL7c/P9wf9q/6hm9Bj5twd6jtbF/5pmMPSGJepe10aTz8//o9exg/vfdXU6oi+qbc1fKDv
2rYonv2mWfUC+T/9F33dDx4Y7cMLj5Jw0LYRj6ViPBSoZ+SruMp/8Tb9aI6kfXhxTcUFuZBqoBq2
xgbu8d6zb8S4+r+cfcly4zwT5BMxgvty5SrJlne3lwui3e6PG7jvfPpJeiIm1PgFYULhk3UASQBV
KFRlZSKP5ucvvQdUvIV7madokBwQOAvOWiuMBVvEypIeCpM4kP6WANAhvSn4Gt7IjAGXMUHjqm0a
EXjRHT1D+ZIKRuatwfb7idF2MNkYgBtUHYhzQ9E5pJn0uGadwKy22T7jeZTtg06Gz8E73uvjYkYU
IlkoyCANVIPkWqJbmPJ3MulvrahEfo43S4wNo66PuDhH0N0tjxK6j66efsaIVzlFags0QpG13KTw
njKRBNPPO19/gpuTCbK0egbkWXUi5Rn7c1+GaHCOwLkLmt4Q+l2RJIhZlM1wz60EY9BKBmCBGWNz
rtltr3+D/s8DRtAGaXMOdEP3H6rpUEF9vOw9OLtKZixbSdO1QGLWiJDoClvLPpDc66X0ykmTGdtO
QO2CzgFcSPpQ9tAM42VI7vi9u3pzUB/qSHu4/Bmc3SszBg0ij7FWKsPYEiw4L6fm1u60kHRWCMwG
+oy0AAQoAufBmzLGxFHZGgYLSIyoSN+WCpobGtKGognbNuqZxZcZK9cJWACcQjWiLhh9NPr4RVTv
dLfZF6HkV4JLFm8vy4yxt1Wlq2vbkEh+XLx2nx9Ay/imPo+BEiSHwe0/Lq8K5+j7IV07MRndiDvV
qVEmA0YHcKNQTqGGae3sIbxu/G0ST8anGknkFYj5KAXdIRgDvdiawxWNrqo2CBab9wnM6S1bqCzG
M6zeAGwLkCj4K6M7aLW5m7NYYPG8DcUYfKtMvUVIYkTWlLgddF0JPWrF4l+epJ9D7X+2FPL5jIlX
KIfES5PbkYU8XzQ24AIBUdleX5ygyZLKHcrPqlXf0FyNolXchsNsf2Zp95lQe0EFtvw16yXwS5Te
2CBJFr3V5urPvRXjGbqqS4plwaUMXVX1vghmNDB59u3sjYEeovFzpz9d/v6zZw0+n3ENgOssIwGd
WQRdJHeazACQQsH+O7twGHrbNCf7b9B0vVOrCaFXs/UO+mZj+Y36+/J78wZnPAG4YlMDOUcSkTL1
TYf8ImrioWFCEKX/xJ/nFoDxAUkL9ucSqNSfMH180L7IodzLAbAv8DfaIXmCzOHtHGheDh1u17xr
dpe/i7cezNkPnqlMtyiOhBHavRs9CSDGl0fmzRjjDqS6HHQL4IxIrW9oPbtN9lF395fHPusHsNSM
H9B1dKzhJmtFMVnvlHFEwWWBjvB6KBZFEIGdv/zhGYwfkIdxBhAFKbYuUEL6gc4PL/d0dwa0zG2j
LLr8JT9x9ZmFtxl/YIE7pkXOxQR5WvboyPXNTLSjpBugdMre6tH5GA0LkGko7YCXy5ldg9bQ3+yN
5zjT7sETCGwzXIOXdMBNS+m8B4lkGVx+N84K2oxTQE0CLcfoh4/sCdpaTvOykmSXNvF1W89mXIGk
ATQ+2Qh2agWKmw317eb5uhdnPAFIyWUU0mzUk5qdY+wHcGXkgvXi2IvN+AGpXUpAtnDfNbQGnG9S
fudUS+xffm/e4NvvJx5MNzPg9G3QS9lTMM3vIGC4zhZt1soTRwEmA3FMjNpZK2mBOpl/SCUJnOP5
CMZ2bMbWZXmiU+dgViaPPFoQsYwgnBqABAvd0X0gHdQbAPivmyPG9CEgI8UUNDiAs3idBK6FWPUu
j8xxKjZj8HNSxxR4emx3AvbM2QXg4HYcP0yzF4TFnAdsJanT5QXvVaEXqAVFpvYhO4mrjTOkGlIf
jvL98idwNtBWnzp9gqOnSCRt8aoqo+8+dxGSCXbQz83zjJ+yGGtVO7NFsxLSbF2gH4qnYkf2vZvv
m1spUt08dPaZYBl+yiPnnsRYrzyukilZC4C5w/DSoT3FQ5MtmIMSLVDocNR0BxAFg3wYyvxtGkYI
ATUAzcBooxnyL62t/RXMuBZRfQXIeTBG1B9xYX8lq3qkmQwyBQhLGQhAejrtjNi8RTL8u1yUV2NJ
qWeiP2Gcqskb9BJ0ibavQ5jNIvp9nKIXBZ1/kKeZQ3nK7sEkLIr/efuC8SkZlTutUVDu6oIpUPw0
6HtX/yD73DNdYIsVr/KlPYrz6t11u4RxM/lgjtI0ShvyufZAZ/aQdvqVQzOOBpXBxG40QFzt9C3P
vno1vPzKPA9jMR7GICm6QGmHHEWwYI60G6x58Wr7232fBoUaCA9k3mowDsYoAGbUFrT1lLHyFqPt
JFuXB1XVN2U/0+u75s2YuiG02hLwa+AmiANKzLr7TmzDVTIpMGrQj8QjchGXP51n04xbSojTVFB3
s6NUebGM3Qzq1MsDn0/12ahQ/+stUrsF8iyT7agmOoBEoECscoArQbNSEB1gd3SMadkuaRBiVLgD
kcZ2yVTe5JCbsKr+L4BlwJL3VnZduGEyzmsYksJCNt8ESvhXnPzSDfB4XXlAbf2Rp44REipzt0qI
CKbaa37pHvTRjuoDBWG348phGUh7ANAuT+s25Bn3ZTLuS4XXQEcfjpESxIpzToPEUL1Uit2YfCZt
KrilcnaFyfgMecXtEb7eiJrmhgIYaxuiciz65TlfwPiHeDKybCElidSkuZey4WGA3pRbAG7krqN8
M7fOS5Ov4HtyqsbVLDA8alP3bo7jf9WoSZsWa+KaWftpytmb5Ji3laoGkukAxh+Dc6G91ZvsZoS6
YANWdD+t6htE8Q+JifJrJ0FXdRpXaNZZqL/ao+ohNj4AOAWkv+XppRNWa39Qx+KXTOuQluOuSRak
SIYYklLo1DbngbqmLe3WQbvfIFFpnb+YRRmlk7pPaxAlrJ3zVQxy6BTzDhomb5WV39my/RuyYqBZ
z0cXPfz+OqmuA3pMQHgUV11JMHXqCuY467Ns82is/LGwgPpVQW1e35Rt33lyVzxDM0l1bQ2wqVlD
3zHRAqvWDi16pxzS5xCRVz1jKJ8stXxcyvaZLPX3iq5IhO22HEyxDazkmP+G0ORNn8Q5Gn9yNSxk
5yse1wA4tgqQebQxdEMDIZlp/LJwuU0zHMiG9ivWmxCcKi1Qx2Byym2AxtC5UnS/2i7zjHY6pkab
QAq0eDKUYdcPUB8Av2ThKvF0lJrilcoxorbFOi6ooNY1MIW6A72ytOweTOD70MoBDi59Sj3NkiCd
hp5AN68n5EiSOgBi1Nen+a0bW/SGKeZd5Qy3xmI+pJWZ+aTJdnm73kAK01PH6buv+mCR0dSgjaD4
RTa1zqTPNq0eW2v+WOrxT+2AmCBD01WnL4VHyfCVq2igxPaDlItOgqqA2jGEpu9rs/tapfRL76ow
q+ZfaF0M5EY+aAvaSNBufAQh+GcHYT2Up+6BggsVQIo9G7kdPzWVEnjn9jBNmQ9MLXW7gu6tfl6w
YRL05Wqg4jTRYwTFXnBDfs6aCXYEVEeLhT5Ck7BE6QgbeFHMWzCS7vJKjiAXLiMRDAS3PRv7OFtf
HTkN7BqtmKizPtpasYeYcYzIZcNQ9nLpaoDLhYUuUU+Zxh3olm60EeRhtqEH1KxuoN94i6946Vvt
VmmsvaNWr8o4PxYG8GMgsr1tJ/t+u4nM6vJfuyjX1ZNxLDBnOCHZWDdgOIIfXkMrm98gYLS4Odq4
k2x6KZQeJOvjU7+k9ybtsEKNhUOwSg+dROaNDhZCKLR5hi2Eca0K7oq88NNkzn9ZhcKxsYFEFpRi
Vx9trffxJ8IzREea1zwjJLT8y/6bF2qYTABQxXVKqjZHSqTxx8FDEiaMHwtvtKAB46UPvQcqxKfL
z9qOtnNnBXO223ougToLJ3AxJXcZmukth0ZpRKwvzf41D4KDlXNWbNC008OvkyCJLPcdstgtFG2c
ziuGWTA0L0sCcoF/xs4g1wkf9pMhnwLTA0nKA5iefT1Ud8RbBRen7VA7M00Gc3oXK+lL2Vxx5xuh
sQ1xFQjMorNLtON5wzMn9oA0BBnKxYjKZr+S+9Ks4fMFu4k399szT670sWx0NCXAgYxQS+v/65Pv
yzuHN+72+8m4iaw6hVyg7DECv79Wf/RREL7wEtQGY/42mjvXRLWtCNkmv0QfITG6G73VQjn7L1l7
SC05nyBX8/S6ui20NVhp6wLocpOjObU0idunD0mSC/YX7zMZs58kE7Kr0KqJZkhQu0gp7lVaCiAG
nEDth+fiZAorA005oCO3IlojawbRNbsIIBkzgzptVUWlMM5twmAsPB41o89UZCrV/CBrz0VThKuy
q9IhurwPOB5EZ2xbrUqECgUosxUUol3AAsBbCfgwUVLII83HAvzz3lilgqsqZzlYXZ6R5iAt0RKC
7tn1VZKHp7WKO8HG41jhj5rLyXK0CjSotDRDRdcAU8zv3PguRoH/4AS0OmPgcz9Lk0XgZvWoBxQp
jaD3upNvEsEacNZYZ2y8a5Y4h2KMFQESG/RQ0GvjAGKEjSSYdd74jK07UMiCTBuqXpBFcyE+hFZ4
0IZ9V0IwA+8BrMlL0PKVBty8zM72FahYgMIgKpSHNrsuLcBSxkip6qAlCRHEIK056ufoLe4hB3bZ
BHhvz5zX2pgaZNWxuh3IKtu8CzUZoDayjH/BYi24bvF2EGPGjrwkhIAhDDso3mk7J5hCPRRXATh7
n0UKOw2keidwikE1/YaQPXJXhshkObPDIoV1SwW6VpfhzpW/mnYL3LZvpYfVFEwM782Zo3mZs9VE
ggRJ/BoR/JMao1qlCvb9eeyF7WjbN524hE1MS2/lFd5/XkE1Yti/0R/7BEV7KCHIQwitP1dKZt8a
608Q/b9d3k68tAiLGlZyTU5t3bCiwRuCpYyMUNnZvunrkPxw4338AoWVABhrJbj8QI5TZSG/ID4F
banTmFj8hwb0n3WSCTI8vJEZu7Yqi7TAaaNMBolyG1QfgoXhjcucyrNSy2UDmsgIiu2QRP9INIEn
5YWTGmPLxtwNM67EdtT6SpggnBx3RtAhnKQB1KwET+GZBGPMEmgWyrVHLtFES+hUfMl5gXI3opdY
CP/lzBCLyQWjRQOVShwJ3UE/OOHwOr4tH0pkRIsPJqMvZNNeLm8ezrewOFtllrK0J4gDUfcLO/Uj
hUigku3RkSg4lnnXIZWx8FJv2tRYdZA67Yz7rbBTeaYPzgdIL4ZjNO2EMJhtjc9E+SzatkRRF+jJ
3oqmFd2yUpMAIFCtXxtLUb9ojavIm5zUisSLQ980C43FZSzaEhw3xmJwkdU1gV7BjlZUKBQNNOjz
aJJfL68Rb/Btk5y6MQgXo408hxtrdzJ90KCnXQsukLyhGQs3hqpSbR35diRDkDHpQZ1fJcmuGXWB
rfAsUmVsPe4GcCg0SDNB3c10jdv1JvVmD710MaAIpSfCgPK8LgvMBWnRDBlFBDnTYQ2hFXtojtAI
yL01Qs/xC5rEfQgWkTtRlpY3cYwPsNS5MZUGIU9VUKiHJKkLgqe3XHYEISfHAbAYXVh/LeGm5EQo
WEJawlhB86LLAr/OAw38D0g3n2kqKcAoac8bYgyCED6tg8aPAweJMnfrMZh2ZlBQl4KjSXSc8JIw
LFA3htT1SIsKiSAcjbHb+upBDdIAKjRlqIFEZZ/sILIgwnjyppA5/ecSfcszmAciebnXS/gAwb2P
4zKVbUucmCP4LCSjcLYruXqbJjtnQLzrBHRjbfx/HYQP/9dhnXa58IZnrL1As1C1Lqjygh/FzYzB
q6zXhYQqVUQeeTO9M47yx1OffIBjxjJIvH5yLjoWIAslDzxWRmSHdWR7opOF5/h/PMLJYyrwSCvq
hMfk1B19aKlGPQjFIXbhVnsVFUmUN2rh1uLNGnPwA0/rKGv9g7bZgKk0pPUhsZFOBuRm8MF8FlDk
E43IeRAiezcfeW4aGRfQoT+9QO8mzhsP7bRaOMCK0AtI4d5A1eYnn6KSImcjs6heY6AdqAxLwGHV
yoP1GGJEL+f6zyJ6e/C7rqDJQ6dkSI7xrouaY3ujWe76Nrq66zxax8nXAsD3gFlSwssb/OfqcGbi
WHgv+rgh9gNW72hJjQeT9PdxgsT51KtHoG6CkerPLTV3FTp8ZKgDeAM1nqZUf0CH7IpM0fYq8sbb
Y/4aM+OmIVbrIqVwnFLlDSpJIOFXttLP/DQXuk+hjlIozbvaJ6CbaA+9nu+XpPML0t3QWJq86odA
hwZZWewmNTHctFmPGp0FQDOey5O3/XpiBKCfAifHZgQ19cq9HlQR2Km+QCvhHKEP5vV/Y9/6vjyv
vG3C+CUHuqY1iq2onSsf1ZpAb1UE3uCNvP1+8hELBau0Cn2KrakwoYCUa8/XvTITfqigPEgcUF1G
03LfZNSV6tfLA3OO5x/a+JM3HkwHpaHNxcUa2I0gigklQMGScq7yMuNp2h7VDWCI7Mhp2tumf+11
cDuMJURQsmCYJRya7Q6KcbvLH7JFyedshXEyNnDQthVvuNEWNZQJfLOfVDsM4DHoyX+XH8Fx1IAq
/ru8c6tmed6BS81R3Hav7fIj6LrujWDw16AIY18E7jj/LYB5/fscNbdtNSF4TmLQr0maY19ehmA2
s+c1zdCiJcz6nj8MbBYkDCbdOO2NkUQgtIiq/Mvp4MGUr9WOBQHUeYNAjevfLxmgHUYGigeUK2CT
EGMAW2Ij2F/n+2vBeMTYcYHyf6NMSOZocbDdl9qv+dF0ixfpIE4Y8T6AsWhZHgrag0ctIvl/PQK8
JhcEF+cNDzmXf2eGpDWYINcBqq6V9liA8aTQcy8tROUQ3vDMbUIGoRhIpZUtgWz52mCGclLeKakp
sLafrsb/NTeo8fz7+toKljo9V7Gw1Yj8EN2DmfNer6X/wO/kkXW5yfTmiUBED7R8oaoZrUd1nFOr
tL5ZIIBf5ip2ezByuFVVetaQuyrasb15hR5LainvkPJ4G8rxRRJBsXjzwbgHkM2iQBAvEppXjfum
H3dpm/7XTqJbDseQWHAx+GWWOV7reGdq9QjevhY6uqgV6B09JIssQnpzNiOLE3Y0B0Wjzop3PYl3
dqYDqGyKrp8ax+mwKGFtTUaFZHmy02tya9T0XlXy14XSO3TN+FPbHLKyjMwWzDOJPf6hchPmxvC0
LOaTaoAlNsfH2wN6nMGxOmDthzQOaml4nCz0VxAV0ngZKHbsZD30Tb4zIDOdDFmYxE1U4HCDeA9Y
WodxvMmhZNSCIDUk6lT7NSQlvY6UuwyEp5B2AZpiVN7Rfh27IDuENo8z34HbZ6eD0cVFoAlwSg3x
vD7XFl9xRnDHgpXABymu4RKrHFFmlnxNIzetga4CeW46r3eMxR/66i5NdTBTyNU7GKp+S4r9twf7
0QB1Ij3DiENefSYpPcaOhH4NfYZGU30DKranoSFvxhKDaayogN3Rmz+xhk61QW13Uj3dgLV532ep
GTaz+jy06wgwT5N5BH5Ersv7uptBhtYf8jnH4QgpDG1pDqqFE94CL+IKklZoxeEeAChDkjatG8vt
N5DLE4Rw82clnu9mxTwqebpz1vTYlN0jratXNGiAJKmRHzSa/5UdIKJGbZviARVMMy+CutGhy1jH
YLIqHvRKv60GM+jSZHGtPruHpNGjCQ1dV9eyR5CnhiRZQrUenqRl/TXiEg9uIDSp2lXtZ1lX+51i
3BmtFXTG9DbT9nntwPuuS3WUrzXQodr+8uHL2Z4s4rZat+7VFl24KllvwaPogZgStIsdEE4gYwNx
tH/5ORxLZuG38aSCdNLqYuh9LOCBqt5yYKaoWvtWXs7XnYoWcyr2fQ1icwhMR038Ny29sXi6/O7n
LylgwfnXKS9gyFWlNI+Bcclum4rcD6rkQv8aCLledsti2dPZCi8/i+OLLOZgVGvb7Cu7lFAre23A
N1WuwgwVb2jmaMx1pFzktJaiOSQRUlOPzZE89Ls6WHwIZNpuebReLn8E51Rgwa51skJawUhAUmx+
m6AYcfLEg7CDYJl5W4k5I+uGTBB0GXEodEgbWL2xh3t9S1HsW5dEdCbwHsIcbKm8QtzGSKWok48Z
BB8piGNAzu470Me8apJY9KrZKnY791gONMm8NAau8InUHQEMFwEhOVk2mwWk1kVaaboB2wbi6b5+
APk04IM3+uRti654hgcRVdmFkEThDjuRQ+HsMhap2hLQTc7mIEVJWd70ZhtVdiOownLWxN5+P71U
ta0tGX0f7zLyBVXWcFJi1+xakI114eU14bw82x3TICVpAKiHSCA1vFUyNhEFQSTAG3r7/eTlM4iJ
FM2gE6AvPyha+S1Nuc4e2OaYAgIkWpZDrDfTobTWHnHAuBRU97ZgUnjTrv775il4O5MVZO2RrL2D
8xtELeirchP1+fKc84ZnzJnMpllA94Wg+x0ENns0P+yyeT8IKwC8iWcsGfx6zmJVBBNfZKFcj5E5
pe+XX50zNNsQAyaztZRiOAnSxX46yKsryRAOuTw459RhcdiNPDRodob1gob7ZqqTpxzCKmqPvhuj
KG6tOXtVM/Xz8rPO5xRAKPHvEheWM41oSZYgBVJ9FGvzBkrbvyTODgW1c9eppfdkGG86SQSL4lTG
QUb37wNLREIOECFAsUA8XSrnnSWXQafY3xBEue2td0fRD+nqeKUp+Zc/kbNWLCq0ylNH7kBsHGXx
3RAfpuLlunEZ62iSDiK7OSi3sqVxif7HnESXfO4kMZYBlLhUxiCRj1atAQi6fIdgl59r/ZHabTTS
7LmDnro7DQQE76IbFy8ZYzLmssBLpVXXYCtE6xJuKVnAjT0CDYxD/o2aWSjKKnOCBBbVadZKK1sD
zr/S+r3q3lqhkbwWRLW8sTebOnG2k5W2YMWPJXQ5tq5Utq6+pm5HBWbP8VgsnBNcsqYM3V/EzBVa
uiCSADmDuyyZ3gtaXgVLASXjvx9AyzpPRwW7ykYCekQ/QiHtO8CtL+9Z3vQw5r6uYPYbRowe95kr
Fe+NlUDB4PW6wRnTBuUqmD5xNO+ydPLjBbgX+U6lj9cNzsawMrTaG6tLdlCnm+LdAn7sUb3yIDUY
U07GTQa2nUiElGBog7gOrWARdF+frKnbXX5/znWLxWxaHZ2UcULCGcIdfjc9aeUCxnTTs1AZJt/X
PYOx4KSYZvDUg6FhVr+r4i0HKiQuPypQmInI6jj7hwVtLt1sJomKBrysm8OBSLj/A/EAWZKr2Ils
m8Vp0lyqk77ZWK4s6lOihc647BxnEFRQfyAZZ9JsLFYzL8Ckj10KrCaF0GTV1Y9Jbu/nxgGLvUoC
ieo720HEr+bSvu/kbxLH0DTL/mrFDN0fyHoQguwNBIEo0E757EF5TfeaHrq3TjwGcpkF0KT4dox5
8G3NvjWpGYA1uRAEfLzpZ5xD6sxyZysxkoSx/GprmdeMoKkB25tgk/LG334/8Z5KCy7BvOhJ1HeH
ur1P1r2jCC49mwM+N/Gsc9Al9C4ZlERG+eno97aVRkB/uAN5iYENbVpHgPDi3X10xlGgtwSKLAtQ
P/WfMaxR+Jp35Q1SNqrmQvfE00OI0O0rtP2iLgY6sMuWxwGb2CxOtBoRWmUG8MUb5wI6zNberW90
F37QW/9CnUzU48FbISYycEbNTJRVtaJcORjWnxZq3JIi+gre4Iz/MCBJk5MMa5QBFmEDSS6VteQa
JEuvO35YtOgkg0i7HJH8X+Yl0h3IU63mTZtdGViwiNE51aHwB0AwqoXaPS3JYx3r0dKJjubNys5s
4Z9E74l1dGk9aUYD65jKuwxyQwi9mi6yhMVO3tZlUaNqDAr4QUPJrQvoyxhWO/Op9cdb6S17Vog3
fKBtF/spA6NjaAeXN+5mfue+ibF4QtR4A+LBLPNPW/lvaQSX3h9MyrmBGXtXp7SQpgIwojbs37MU
0vPuZoxJCGUptMJBwDYwvDq60i40xuo7VaqQm8tRSUx1V5K0MFN0n1gimiGO99KYAMFWQflq6jj3
7AYycpnWfBr4p1XXAxCM+x6316K/isYJ4nqMiVcQU4FCCZZkmlW/1Fr0DuWfudM0gkOE9y2MladD
BnV3pSNROptHu1A9CfzwfldDdbMYXjsKj2mIaOE4KASbhZPWAwQJRnnbX0Di0O8SfXlhfIBQul+C
8XV0+9Wt7kUx1g+078ymYzGlo1aDPgW0pJFl7hRIFURLYHutD8qqsIqcYAOxOgG0tcxnJfFs1/D+
f0izOVdpFm7a0dxUuwEVQuLMTzJVHta0DGLNPLQWePEhufapynM0Qw/tsulygIc2Cztt5qZZaLyS
SMoXqAV1b80KxAzE2yFg0e0ommdQ3pAjdPFoIQR7oUg30gcoFKp4meKPBPk14jieoduC8JPjS1go
akamSUJtA93X3VPVDxCPKwXHK29kxpmk46BLKcGXjv1OH/bEeRFMIW9gxm30nTRIgy3DbagecBUb
F+Nri6bh5x7sYeUh9R0fcEHBwzZncW53Mk7EdGRc3S3kWqzn7le/byIJEDEoEGtgPpd8+8q5YtyH
XWjG2JXYhsnWua0nX6nSiRiLOSegyrgOTTaTqogxXVn5YabHIk4BOX4vUBa8PEWc5WCxp6qWpMMk
b8sBSb/s2RoFWQHeacTCTmW1AjRaqXGyGjiGNpY4/YUicvYXEP15IJaOaKRo/iwqIvCSKSzgFIJZ
ma0COw3o/0ZHW+DgK9+s4IfkM3Qermvgsn9cw0lIMjXjaiSzjFTh8kmyHjexzrVr3xFBQjkRIYs4
hYxlXEsONhM46F0I1/iNddBJJVhuznb6OTRO3r4dzEmGrijMurwfnNa1wAlW0PtpFnEmc9edsW9b
r3WVAhsVtcRBD7wB3sJBe1dNExKx+f3SlC/QrNyDXCfSc/Aymn3Z+51Z3aMvrvPGsb4FVYGIxJST
AWBRqXOjWaAkgxPLSnA10AJi25vUJEViPZvCvtZigQfgTSvjAdDNjs4Dgo9GISYa0mWvbepVU/ra
Auh42VB5+4JxBIuVtLlWAmyjL7vJfBhX0AyFVw3NYk5juKvc0hoSQfKWLn8Ka1fm15WRWMxpvBa6
PqwoCCg0NNanXEFrxnIowdhw3atvK3+ynyHXLA85cQCdQiPU0hJPdj6KavYvj85ZVhbQ2ZJY0QsJ
o+dLkNdPwAcFA1LOsSPSV+B4X5YzdiVGXjoO9k1X/o2HF0vEPMd78e15J9MiQZoKwAtMuw19a1cv
8gm6vNmLmazv7Ww6gunhvT1j6hLUlkYbBKjRlEJ1qdDVKIMstmBT8gZnju6YUAOtmhIBwODYox2m
FmQrOHbEQjqnZRhJvSJdTZYmyJ3hqAIvZDii1+YdQzJjp7OBprRswo148qZg63iovDTqQtOFR4xi
X0RzcH6FLRbHqa8QXzRy4CSMvFpcyJACSGI2Hzn00RyzESzw+bmyWBAnkKfVOqw29j89WBlQHuaD
Wj9ftq3z6ws6uH+3aGHLGRo2MylSmo+s+rbW9+vG3SbsZOuDsL+r6xzj2gWaV1+W5OPyuLy52H4/
GVet13SJTdQfJ2o8lFV6J6dW2JmK4LV5w2/TdDJ8ulFB9SO2pVJ8jCTU0Bmjj38vvzpvqhk7Halt
yyiixLu1LgF2VPy4TnaXh+ZtQ8ZK7dbuMgt6RdE6vpVpQNCGpYIGOVtFpXzevDAnKxjHKsDl8ACD
9EB+zZ4c36Ui7s/z8QFKyP9Oug2Qn5knADlAvc1L0Vsw5Zvuy0udWYFiPFyeIk6i0mKBlaATG9DW
AFZ46Ilu7PPEHy33pzEuqPz2rygVx7mcWiy0cuoT2mUaetuzff40URdirGAuA/BPd22wDbmxBzVK
P7+/LgEExbJ/Z28EcFky0BYTlXoAdYk+NtGKcV1Dl8XiT5w+TytFwuCAO953Nd3nBgkEC8JZdhZ5
QgERLVR7SnYduFMlRz9atHxwGmOPQp2XpuhdVbvA6EFTskxvxRg/pxk4FSuQB2ryXjUK1xitkNIr
o0fLZmx/mlMJCkz4VrMBTabWNP6Sr6o7JM2+WSHeefmzOabKQlc0BHnjUoKRtxh/QwsY0qKDK1u4
BYiWjPcAxhdYlpaaXQcQhTU2K4IOwFlLin6/VTlSdOiGlz+Dk9+ybMYjQG5kmC1Zi3fbAbuo0RSN
b+NB+dzYx6F9QWc39q9Lz1sszWuDm9gIXVh4ZaRwVOjtzJLua0n93+Vv4cwYi2mpGglNuRvahxjP
iwZdVAiJxeBMs5xZsOgc98lCTs1UNyuIC6N8nuo7bZhv9R5q0/YqKO5xThYWaTrKmxxnBgCDPTSy
O6+yV4+DYHI4VsoiTO11hL4iBbiNjL8B3VbL2B/LHp1O4JtPhBmi8ylEi8Wb2kofr8mEL9iqSOOD
/Kv0kTf4yo+6Lx1lUL8oR9R7HmLZda7dVSzuFOxtdVzqWBS5611n/lO2v2ZRwyrve5iz3krQzND1
VrKD4LVnAS2N6qU7WDn6L2nut3MgrTFEvEzB/Y73OMbmVWwrgsrshmDBcQPFKIiyR+pOlF4+nzi3
LMbWdQ1iZG2zIXTtt9YMwDP4XM9+miKlZCnuJPfuZUPk7WMmEFj1itJ828cDhJirTgfQWCRDwfNX
LPYUzY+SXLf4hjFsfm+6IHFgfwBN2QaT33sDeFLviqvuNhYLQiW5M88GhYtPtF+G+lvpnxZHEP5y
ZoiFmmqZqa5VDleloUmpj90EJJqX557joljsnZXb5pxJ2xrLxyVTvQHNFlsx/7rRt6eexNWtpHZ6
gYwaeGu7fSyrnWuscVTIQMZf94Btwk4e0CljCvQTwPa1vZ/Gl9VEHUxw1PFmhrFlm7ZooNeASQPp
p2sP1Cc6GucX3bv85rzAlOVJVA3NRim1BZwudXFX9fJg3aV/txK68ruNBsEVgfcVjA3nqJcAtrKt
wPAu0xVNt/e5IjJc3uCM4YIjFzTAwExGegVl6p0zfQ6WAKf5k2L/3+IB9Hj/XVlQ8qbyYmP6B8/X
Hzcm6dZ248P2V3ibtN9vwyPvyx6l4SdRXy/n0GMpElu17hTIzqF1A9y3tZKFmQPKhraLusH9vrzs
HEtmEXXqqg11MsPXKahPybrjx0Mm8D+8obc458QW5nmklCBoAsFcvUsW835ME8FBwxuasWOzTpOk
qgzA0My3Fn3d7fPl2eCEYMb2vJNXThsQU4+5jqgYJMLNvC8dv62IW5ZPl8fnvTdjw21TpYZuqvFu
nOdIN8ybxUmDy0NzUu0Wi6HTalI6oIndYhco2HhpMKE31dsYEAo/xaaUd9qHIrrFciyNRdPVVMmg
eo+8yhZ2ry/DUQGxahxIHph3/OohH9xld+XNkiVC7GmbQsIc6UsjfqDLk4mOCvL38qRxDIyF05mj
ozsAwcU7ghgyTiRvjG/RghvQRfasUuC4OZuKhdQtaH3emnoBy8zTQ21Nh2WyP6vVQBV4frv8HZx9
xaLqWlOvs2VCdCynjxPImeuZ+pdH5iw0S4AIrvBci8vUiVLwQ04v1LqJ1z+Xh+bNy/bIE2PDDKT/
h7Nz65ETRqLwL0ICAwZege6mr3O/vliZmQxgsLmD4dfv6Txl2RBWeYgUJVLTDbhcrjr1nZJB7BdV
0Djr+NZwFAJ1Zitje/P3Kyzdluu//3YFVx88qN5QpZvUEaP0/phO/7bPz0VuRUULN5dYbGBU0+QQ
85Na0wAufWny31/aVpMhjFpibJW8afLWWpPQLL3rs53X4SKrurxIItly0KU7P8cxYKhKqBJuMMr5
b3d8tgPrDTMwXIX5s3zsDskAXAlqGWtThguyfGcuX3MZkGKSYbmaVuVsYjE9lqWlAGKzv/K2RfAx
xpuB1nTbG9rBKpvvv/+oxeteDyS/vUe9ssxpItgkwXvZp1F6MO+Ng7nRj2sHp4XJf8e8PrTfrgA3
I6ZxBfPXq0znCszRNtecgoTJYU1ptrDc5uI2mgtbVgTPX1RF4Ig71gL3xJpAS81/WxRz/CFpqZgm
QNl3juQwS7lnDAO4dCXELX39/1nLpuklLbR5UwzrEb5NEwD+3FsDNea/P+WFSDdXsE1Gn7S8QQw1
8iGsAewsaBU4w9p46dL+PJewwTsJvYjreIdxkz3Da8B5pUGFgcD8OyZ+daqgiZW7aiX3Wmg8YaTt
v18oK85hJtEi9F1dT1S6cT544nubdjNtEhra0Oj9awHDnK1518yTotbBjqMeJB1j219kk8BjxVo7
+SzoMp25iI3EHSkcA7m3Fzk38rGFjrHZqQi6W3nsQjNwnq2IROMx362V+paW/FzJVk5UNXmBdzkf
6BdsFht4g9431Z1tFbuysI6wDDzE3RA18Sqo/vpo/nDCmOvX4sw2TKe6qmdvVJgEIIZu9NtxC9LF
cS0GLOwBc8Va7ML+udBHD8BbubX1E7hsGKW3/F5cPLaS4y4s1LkKzRp401Yc18gx71pjm+k7pNLH
eFVTsnSBWSRolCqkqVyUCM79a32yt+Rn8URvx7cuLPbsVU4g/sVhOaxEtYX9mMxydmllhWYOqEgo
mkejMkJqJ3f/FHLmhERTK3JdQrS3q8seQq63SslAN/OVgLZ0op+DEWmWeX3RYR5IvRrbcstu0wCu
va+goQdxuOZBv/Q0Zqtfm2yvZAJvbTM4j7KF14mrbXMjj0yRrowuLLBZnLksjTU9rxRHXdHLhz6Y
MiCJW3SvbPLautbjVKf3HpEn1sEtljIz88sOvzht0Hbo3DvFx40wNR7CBgAbR2MeJB+KoJuMxLda
AXei7Jjwago9vdqZ7pov58JrM1e8mYmphjbHMnAMkOgSnMPYWmxf2Knm2rY6sTWq0IVCDVFcro5E
3Q9I56I0yPZ1GnC/P8tgNRBe084/RKW5wq1pmrhNY5VFFo/qvbPNAG0sXyAhVxvxlm6rle19ITLN
hW6xl+pXhFkcdZ7+ajoUs6+TvtWlvZd5c0p1srKal+7dLHiQuAadpMG9qwTzq/y5K8FkhlXa3xf0
0kOfxQoqNSMjNRaDMw7Is2gwYSP8+0cvreZf//5biohOUOXpA6YfrJ31bYbxARMu39UrZmlAVKzX
criFGvuvBPW3q+BJN3lMkWKPqrd92LQ8VXZ/SSq4Go4jJqCVAyckqrkrheSlPOXX/vvb9bTMHdOq
hBh+6Jo+IIjtoVe6O3McfDHqUSOFHsZW8c6F9m5U4r7K+20OLow/OmtT9kut8rnijXPT06SEeka+
Zs/XIYkiEIH3wz4buy6kgLWzoNisLahf++AfFtRcBJfwhmEXVnFU1D64gIEdsZ15ym/T2B+fndS3
nmntk8AMoZgPhq38AfaNUaU+3RagdK4JV5du/BzFKNPMcZlupmic6sE2i6aIhZ+/so2oWQlUC2tt
LpjLcPTuPUxzRix3D6o179shv/cyb0UDuZRRz/VyVe8ZgxrzOKrDkvjjt71tdm6YwdXkAHukB9zF
MNmsVaEWeltzq/WEe207CFxMP9hbM0p3V4U6idb0Gkv3ahY5YHYOl70OlUHHbDfUdA6kLR+aaS1p
Wvr4a3T/bZlNSC4pJLU4WU4yqsQQSFiV6r0I/x6cFpKAuYyuKjhNqspAyb1/IQrjmfCtS9EcWokS
C2F1rqKrtCwrU4z3R9COAoV41kC1+fsX/7Vn/u9qpHPlHB2cJAbbKY3csw49jrOd9vXNdGyjKqQ3
5FU7TD+Tg7Nf68n9+UbRuYYOVVMdVT/Oo5LGN8aU7Ej75VniYHlrHcY/P2mQUf/7Sau4qzXA8tIo
sYyA0KeCfY/CXHnOSx9+/Vm/vUYmnZSu6jGNBM1DUfysFdvm3sqz+PNTpnP64QgbtL42wT6TyJhi
8tMpV7oFS9/6esHfvnUPYzGpUeTBIMiedJiy1U0e0X+cjKdz8OHUKMtIxhR+lyMI8MOjWWa+Uz/9
/QVd+u6zhXtN301l5UmUc3nRnDqyaQf0krki2VjIKugce1h2BmE1gsEur/fwV8Sp89eE4LS/jgem
2zWV1dLPmJ0SmCHATC6v7306nlQM50LPvcvGNTOxhY+fi+qKzpwQ1IDkLslX7TGfD++2t7ZjL/Ts
6VxKpxTohJmGrA5gSAR/ZMBb81JHxi6JyNF548FajvfnJBiClv9+UfWcDbWRAoKEHNJvmysdvd1y
znyqP2gg5v39lVp65nM1XZIlhm4LdM9KUbwKOsB4RXq+hKxXptpJlHBRdGCXNZKLyxv4uyJ8QM63
0gD+c4JJ53I7qXELYD1IUuxR+SovfdP4UWAqqLLhcDg8psnKoXEhmsxldLE1DnrXSh4ZdAoH1oe6
eF25f38u1NC5dq4ax65xGCr07uCRu4mrA0jPsZ8PUw7/LOesSPtZjfJH6eAFHyd5RK9yLedZekVm
8UBaDO6S3EQ1wvCb5x6bFeDqL/Z9f7iO1vOD9q7trtNs5uok1fWT/7BDzhV2DjwzYgbT51+aKDPk
WyqD9tBv6BZo3djPXlbu6tIanoWImI7w6jATaNhvSO2r1C8fyeZqBu9tmm38NX0DxbOOwf1zOkfn
YjsYembSSlFS4CjoGxHdj1tjU+/WpEoLP2autIMV6OjIBD/Gm46FMoJO/0DVamUBL7wDc50dQ7XC
YIZMo7x2qkCQ9mQ7cP+R3H2blPdqT8nj35/Jwlqdi+5g/TilQw1xJbAUu0TEje+J6c6lFdCkAGj6
rbSiTtQrkWFhxc7Fd/ZQ8FEx0AULSN61Rvsinr4C9Vk47dC5yK6qhVdMVo3nocGINz8U1bdTvXRZ
HxisuFPacxajIEouqPr6SPP9Pt/8/RYav/orf1g/ziyzH80YVb5UR/JK2QNDdVwbTe9g8CL3R5sc
JeyI/Za6OibRasuHsfHrIMgYqrEuL7Zd7qRW37YaABocWYzfxOO9CZ9tIpIy1KtJRA4VYsNGGzAE
R2E2Y3AjM52KXZUOmG4r+juFJK3tExmMAwuaCeTGNO2PuVdusk5+eY7+kDgeqmqwIFZWAWO+i5TF
XWmkR8epHgs6FT7OPSd1qmr73lUVvgmtk0DLqjJoXfO2M8WTEIkIKY8DoiUHlpBXWdq+UupjdMRB
JDhYT1D5sMLuA0VTeJRNGxUnWzu2D6WsIqYBYDPEbe3n3A5N2t4TOEPRMf7qrfKjmZJN4+WNX2e4
X2DqgllWMh9SopNT9lFnd1AsVZbp1yXYsSy+S/Lu4g3OSxvzx4rZBxKPe73R3ACA5k3eVce48nZK
EwAltd8dsnCI8m6qtHvhBu5ZDohzRlk4JNdPdPdC755wOttWcf5TK5Ld2IkDSo+OI7ZiUiGyp72S
XeUXzrlWnr6LSXVyelRJPCCGpNtkm47BITrfeW2+K3J4wMVAlDSfFJsD3PLAysDxtbKDRpUHg1gb
Y6CPlmdsC49fSKE/8ezfoPt0LqDUjcQa4iHGMU2vAou/q38bR6TOLHaPfNCKq30J8q9vIOXBhtRC
tBpXDgZLCctcNGlLB7Y1uo4N96kNr0MTAl4V5Ybf62G5+7cTOJ3LJSG2KmExWKRR17gvUzNty9i7
y41i//dAsBBL55JJZyB9TZoYaszW3SeNc0Mb8lJPxaHWZeiR8if1hoe/X2opkM5yBM/VqGjakUcs
a99yx9hool7JfX71cv8Qzf5HnzkNuRNziEq1UmRh3ruPWWMfmKHqu6KD17tpl+4dyNQSyRyoB/oV
IR2rISReesJgxSYGK2lkDmDReRdMuXNOa5xnLFUGnWZiak1DLceAmrcadHWoaTyGSWYnD5Mat66Z
HQatu00HGxDSWkRj27wabXFGMfyGFtoesKeVN27hDs6pjLnTAL/NZRalNrSWKQ9WJfgLjUU65y96
WkvHDuliBL7MpdsJTANWexr9azuWznGLpLR5jVQU/MDyUx/uDO9lWGPALZ2E5hpR1csMjo1ICNgZ
7c9jFRQBECJwi3FRa6uDNFyrti3kT3Mn7cSBL+cYo6cMvroTAWNzEcTytjJZs21bKB7SOW1Rxx6m
pVrPI/fdcoLkcQoNH57zoUGvZJSrQ0uNLtlqL+4aCf+wbubyUeGCBuw0JnooQj9WTXHOR3p0qrbx
HQPDBg1MBlBc8WvTvRFcX8mpF5LcuX5U4/BJ0DGAGkEwGZYFbLWHagvkms2HgFjN1qUpbNdXmpnW
wrFoLiUtNFfvM/ijRPWAPKQZz6xuDm5rFH7DaTiU7rYQ+gdgOo+DW3xntqu2jTEdpWnfjob77ox0
F7vJ0WbxmyerG43g6JkPjm+I+AB0/94xm4C32uh3tXnRrPS1aKvIKeEtV1Zqq4zGl3AoSDoJhzG1
8fh4V2riMqbNd1eqyM2rqPDS0I2TXVmtTbT/6gL/6bnOKmJyTJNM77Haysq8M5UTh5ptBJQO95JO
ms8r3Xf7etimcM5pgQMYkX1uBacXNTUF/ATaEra5PYvgIfE9pPpZ791oqDMBL1Ty0RfsHf1MucUE
8b8J7Kl9XXG/FcMsPZlU5wiULrRiT/VuR6pzssb5WFi2c/0sS/oGx1PEzQzoJBIfOvcnESsK7KXI
ObcXH1OZleaYZUhvXctPOf2ZkgSpYLLPhoz4RpbDSso1z8CyHnvRrezbS4FirqvlvbJdoaFiaO3g
qTCGg/KTsI2aEKe6fX1wMEdzSLdrgW/ppDJX1mpTBcFoZkNlZuzcHdkMcaA+MLxz11ZB9saO+qqu
dimaz4W1aQUYhpxoFsU/uiogmysQpw+aE+zAmX8tIqwC8BeSn7nONukzIM4GXURXbbL+DC1CG8oH
qJO3rm9t6VEPM1xOj335tFZxXNjC56pby7AdiD9xSdXsdPemID/+nlwtVPDnUluDdyYz7evn0mzP
bRsoyOpCOmur+mbtzLiwWcxFt6pjU6tiQ0SMPEI3Y1ibtj5QM2xgJpMNkdOzMGmf/v57Fpbs3II8
5a2Zw8wui5gqPsqJ3wBxeJrYGhVi6XZdH89v4UbA/LrxwP6JGtochlqA1dlsEi/9KmLz+99+weyA
LcZ0NFmPA7bm0EOJU2WpN5fMMFYCwMImOidLDpSS0Ub9d9fQ/uC0m1+uKJ0IlH308ksHdWs9rhXb
ll7a69b6291yBj1xiQt1AsVxOknZiTpspXK49CBmRzQGC6y6tCFjMsyvHrYyMqH+lOyL9PHvT2Hh
8+faXFKp2hJXC5CJ9B+N436NKJCqUn5a2qqv5EIpcs6XzMuqlbmGJqm1s1GUAEUqDYxDfk+g+Po/
JC8LicxcjGuw3KDDdUpDnvrT9Srlpn2GXfX/MUq88FLNxbguFttIrgPtHERi17VRM45Z2JrGvnS9
fSLRHCnKyCG6vXKiWTpDz8W5ZY0PTzzITwGYfddQc3CuTkR6EoOPa8NgLrHuLJZ/pQWIa5kMqCP3
oNv9W9D8H6NyrXd7fUDFUs8Ojf5qVB/oKRCMhP/93VsoiM6lu4ad8xHD5WlUoAmNk2V5r6jhBjyv
d6XbnadubZ52IVjONbxW06KvcCXpyMYJdbpVCgOi+hplb2nvn4t2Y3TRiZ5iqqDf6t/d5Xq8gjFR
ePXtgWVyuqrYXXr7ZrEgBcub1Qqd1qoRxAeBa9PX2WdsV599W+4hoMOTatt6RQay8HTm6l0xWPlY
1tAeWIX2ThPvFhW/DwcwOL8gdeVbeb79+2uw9I7PRbv9VHciyYEzMW+m7TWfYY8IcsG0qf8P0ulC
jJ7LdLMCyIZagxDEGBo/hyKHrJRtlh7/XJ3LM46nEuPxD0EflrfiLglhvbZVmzigL+vxbekHXF/u
3zYZfdKE0NHUibpEhbF6YGKtMbGUUf4ScP720TVLuecN+Gj75uouXW4FxstZUG56dJPl+/QzfVhz
OlpSbsx1uUqC1VGqXwImkh3E5WNbBcmWfIlXFTiH6ss7iO1aO2fxh81Kau3YUPB40D+owxxl8lN2
0DZ89OnJetC3ciN3xtsqp9L2fnXf/3CqnCt3G+6acV8nPMrSGJGa28+JyOCjYPTwUS4itNJv7c59
nwbr3mBd7TOO0ruWD8TvrfrF0eiNdIwTLzv0OxIn0PSm8Xk2/KCpd6kF0Y7S0t/LctJhk+w9aNDT
+DGxwk51P2VZbmqreqd5cXRK66FpyGmKk9Y3PK4CWuevMTdetJgTHKMby+c5BqskXqOrsPygGV1U
FWhHGi9FkY1+nWrHeEARMK/oY1K1e2IVZ7Op0IuIaeB5JXyEWtcXbnpX1U0Em7tjZ7WfhSR26BAF
Fqja884owfMu6oCbMY4IOjGiMbEfW6ff5e50qQgJnIx/6NPo+WMFjCgG7rZGcskyOvq2PdxkHew7
YsrLsNDhn2Pnd6VZ3QrhvhUZ22csOXfxeBSadasX1cEi405M5MZlHvq5E3TlqrS3HS9hMuNZCmNq
KjJ1KQOUTw6j2x1Jqg+BW1TvtT4cWja+VTV/6mP9Y9LFbWf35tGDejPQSf8Dtng/YGiV7ZSlP7Jx
Oskx6/1utCtfhzrf1waMFVnor5lwyPV1DgPtlGRRnxIj4JJ6/kS6o27KzWA6jZ8O7jk3a8Cd9Uze
ZZw4oVNb74Yi0y6j/L10MdwuTBEgKz5V2fDNlB54urkzynHjuTIAje/LHp2HKjFuYq0nQWULbAr6
c9w5hzK/NrXdGLY0xZNZ97HvavIzk5oe6hP6NaLULkaePYgiAUc+6XlAeH+JXTeQnfZUluTQ98ML
q6adsIvX0TV/kgn0nMq5Y572QYXtbXXDTTdpE+89s33IpPPIKuvDrpKjhw6Tb0xNyHr50Fc9lNvS
OHcwN4O1YbYVBjYpDRw7PmlHIAJelAYqLQWZ2wJ9cUc8gplsQTeTqHY9IKCqHsKU6WEzoghWCy2S
HG8ey8sneGgeFZHfOD+cIQx+V33So/sz3Pa9NQVVTfdQt6PdZjhY+Z0BT4L+fkoptGKk/JQtw5jw
WL+ZVndvTyJkaXY7wDducoZb1aH7A88sX2pw0AStcZcXNIGDch92Q3onHPWRm8ZRK/iFZTBJ0Qac
f3tXPEPHDilE6x0smx8mJb9Tw3nhNoTKVSzfmzFB0a6YMh///cGouikH+5R0wg5EF8PF2s6OsXTu
zK7fTBo99ixD4lpmZ0acx8krwBQS9qHv6q1AWXWrwL1rtfimc1HQSOvB1/W+CvNCfQ5mF5Xl1b4i
+zRGVoUTr4pty4UVtIp+Fg2O79BrBaMQ914zvaaN9SXrFHbX9icf6A+PtjcljNWCtKBDoNwRtqii
DMacP6cifoo99m5IKCZKWu560r1b7fRMvGpvGab0Cw0KTjm9pZCLBCX1YKcqtANBraIS4zYVxqbs
hl2jXVucFavATdEqvwRxwat7+AxY9S6NYaynRjTejHJfGeWj0jOEIbxrVj+cMAFwIGjFMZ0rf1DS
DG3ePNkV+yZJh65ie+oGGLpaJL1jtbYBKDQPksaKIOu4GUi6G/pO9yk2u01u4FnC8HAkJdoXveJH
O0YfucvAE2zTc2fUP0B4Zmh1GlEsXSssqURNIj6NXg68mCgTvy/NjxSdYd9lxhQYZnfOdO29NBI3
7O12w8sEbqSkfo1p/qobQxZ5rc03QlY/xwbussp9sQw9aPl0MQ3zUtnpTrVZ5GZo3NI8fkvy+syH
REDunt+nVv1tAtwxtcZJ1+ntJMrbbEieRIe7o9fmnXSGTa/FIrRzOLK7/IlOfdR65Y5Y5V1M1EZv
zNeJlQjzmrZhaX4q21TACykJygxcMSaqI74C9gQFNlZXI5ZpysHf4vQ81t0P+NI8DBV/1pkecJoz
f6SwoVS8fmZTVfilB2o2qwwH3hDw/8tgEmKQ7BWnvm1jwlVXm+pIyGQXJ/lZetm+TadX6cYgoBqX
KTN3KmafXeWcMf12sFIzHGRr4zrJkdfpk5H0FzbIQ24WuzrRUQdHEx4NjftS0CZAXpf7sh42gMyI
wKiqNmhaexPL5jUpKgebbBrxJhkDUXGIOtrAc0kFQlN7zjT7oCp+obK59GggtNz7YpYLoDsBAzql
aJKV15e0j2H+2NH7nhqeL3rzw0vS27qxU59rZuUnLoPufHTudTxep2hPqkWnH0aFm0SPHzpq3cUJ
iSYB79cC4KNNLcsNft9DVrvm3rIwKqFg5TE6Q7UxHa75tS5SeMJCzmCMvR46GnZF7HNtTh976ryW
wglTzi61Z7e+tKwIJrUnD3uT53a2T7pE952h3xuSgD/RHixHP2fXu89YJHsHeDTvM+un77JNLtUI
sBzxJBxd8jgc+mFLJ3ZgsYZuP/1gDsGb2CATEKwOQJt4MRKoATyBdrhuXkQ/NsDs2JpvWkMWALv2
VOv0mTZY3NzKujBPPtGaDUTTX3R+dC2NYFCAvWvUPE50/Hbi6sEq3WcBbi3gRqjPMmj/Joq2gkoK
34GNq+42agca2bm26hAbauDA9woAx8yflHXmGsNEpPflCaX8rugOGoG+wdbViQiM6XfXzWbsYZZS
evFmNKuIjDw0RCWiCetNp/Kutt0OuU6LuJIcUgvje03Hw9oj961T6mHLdO/oYFf0U8w7hGmO+1Fn
/WfRCvyl7ie8ZPwO4CRcZ0i2orHOlKnONyx2yYfhNmYMjq3JqSTqpA32T16Ud8xI961LA901EJWh
IvFF5d0NWn4eBXuPG37JmHuWotzrY40gVlXBQK2gqCe8iIwPexdUC5lP5lZKcPl1fBrpzv2EFdHm
ehHanY1ZLlPAv9g0fFIj9+jy/MUj/VNPkjaYsCsFY2qdGg9BvGlV5Q8l+6EB+RZUUll+yYoo6+wP
USFQy+zWs71jUVLkQYV+kix+TjIPoiXS3lm9fES95ZM77rNnN0ePucJvU4o51Y4fJO0+25SLAPv7
HQLRD72wL3UDlaIo6d6ZnE2ZTnCMmtwqbOvx0AzDvrDrY9zJjQ1b3Yqw19KGA3dtPXcNBm8N3YmI
Wb9Qu0FKWUwHrUW04/UbxlA49hnvpHQWod/YYclbYxBP6cZs2DYtpudSdheQnM9JKe1QDPE3tfJ3
s4g/0ro5W9ogfUf0RlCx8b5HQgDXDd3yPY98JjGQGFm2kawvN25aQ1HJT02fuNjq4iq0XUL9xHOf
eJ0deg2pN+yr/RZCEWWzsB4M1x+1SvNJU+yMhkZONSKT6MQWjXF4oSQvgEodp15/ddv402iH15bl
t0lv30ydaOHHod5aHR1b14SBNGvAcDCPTU8h7Sxu4B11LHXzDh61j6QsTN8ZYW4+lu27nqV74Q31
RzaM3IdZfMhK4Um/4yiyjLoIXFXAhTnvb/qigROzpo4gvwU9TJe3KJVwKHrYgWNSr3bL2ySVRQCX
z3Zb59lZGWo7IBL4U1yTIE/Mn9IhO41XT1zkB0sXD6QbLn3fPHgucv6exNsGQmXQBKYsyFICnHb7
WscxWqjwA1GDAYAvZppJGRRNcy4a+QZ79Bu4OJ+h+7nBGNMpiZ1TXJIz0/T7KTZvjL44cNpLvxXl
LmWe6UMlcZKx3ADuAEeAjGxj1d3Zg/HueIhagv2waxKC0XxKSPw5QgnkM+inMOYYVm06+Jnq3+I8
Hzc1dOyhVqQMg2X8NhbuTTsYvpXpYYLpYczDutm+aep7Ts0DtdlzMmb6zmsI/Lbs/J0QLLcJlsH4
ChgewxfbVp6G5I6Vt9wU096iHNZJPNK7svH7Ubz0DnschY3DE6Idsta9piSolLSI4il/gtvckWN5
+1UCzKNw2jxMLetlKNDyHkczsCROMlPWfBpybAOdd8AA4dDoG44T+/ZI3UBwE8vd8C5yaLjvVPVj
bRp3fZn+mPr24qbu3p66S0/VnYPk1eyOkLt9ESfbOq28Gc0SQ4lukOT2CWYYBc4sNQ2radhQwkG2
9ZAaOH1zRosYIHB+cai85EmTbGqjuZUNnLv6xnhBj2XacJEepKiPnVSOb07Wh+YOaYDQ+8MbXERe
O8chodgMDfuOc7U1XP0s4bjht5V3ynK3DWyZ4ExVkghZsLcZmXUxYFXlC1ojkjIo2jTIGgqk1yqv
xKbW+DET1gQMbF6HndB3TtXDirgVl7LEkCUdg4loZ6HojeMdijpjeBr2XWwY325V975qEHI1PTva
xI7wNl66yvjZGzwqinEve+H5JDbPTttEVhLDTK9jZ7McQ62dzMDs8E21rrhPa3gmuGa55bXaa6kF
oILuHWjGvzLWv1Wp+ap1LdlOBMNkk97euAlU+1Z+IGhCJ5RsleXsytrdidwLvdx5Krm64fhyqTQ3
bp9YAbluQZOmPjURv5oef0JueeyM/NkYsyevAVzD8c5tQ/awLBG+22CAIpmeMw0njYqn91SfdpqF
02uaavd6b732KXvMlNjmBd4VzWFv1qRujMzeMFU/11zcjBP+NO2lKOpbQGO3CZK2rmtupqY84EQe
8EbcTsqRfkyHEvcge+ytgt7audb7Y9dC6ae0xidlttVis9r0KCiGuInv3CG3KrO/a4R94VY/6tGW
PoiXn3Y3bGzZAL2dZ09E6Z9jFf/glH2BRs+xd8QkaK8Mu4lpP8p2aEONea6fGd33MELCRtNOYI64
CFkNnYjluhFrkIBRntW+Phknt8ovSafByXF0rgUaN6CVywJW1o8KJnHIIO/qpj6Rpo6P+pgP/gAJ
HtIdD1HNSA84LJzjFmd9abJHw9VOowspL5sEcsJ6PMFXfeOlyd40KVh1ndpB4rBJa/1nO+hVMJXG
S5p0d1CYPkE9hcE30l9cW8NZtN14HU50wgzaBIUJBygOYo1H123bgEnehKaNsolqpz6QhJ6da8Ze
dsljjKXjQwWJ20VQDyiH8WTabSQyFXoGNcLBk29tAZ4wZsuJj6FdGlrEeUOGB4ffCu5F7ldrk32V
9JtWmUcFTI7fmI3nG62+s1XRo+JUbGq73JaJdyRoNPrgBGwnvYL5Bz+Wdt8F/+HoOpbc1pXoF6GK
BAgC3DIpjqQZTbBnw5pwzQiCIJi//h29jcupbImh0X1SD+uEaBKFUQbAlwr8u9cuF1u7VahmNFON
fKKM5WmrcTL0GGbnwXnFWgm8fyR76zhELXh+IkbrPCqkf2Qe6UN8mP9U0JywHB1dsCiOC0KFo2Lt
zhhrf4yD86sN1MtI3X+1r35GsbwuvnNx7Piq+/yZcrGFmOPOTmBRq93XqunSAtI6XcNGPmfDFwZj
NwpYdupNf+ADge5t4t+BL5OqCU4ZwXEOF+fnnLWoIQ27y2r58Rz6Ufvtbhu9SPghF6LC+1C+ZgQy
5FEtMXPka4ahluGNjSYY6+0ypF1DfudBGDxEEgrVsrt3ThbKIbsWi2Cx4/XI/2r9l1rpuLEj1LzB
uZ34ZUSfGegpTznHPJ0p9dzxDCd2tWPthMguSO5do28udlpHTdf81nzY0V58MJyNZb39ZvXPYLKX
UgBRxA7hG1VZjf2B5RBV3fSiH4NbWbD9Cs+9wVseYk6uoqHmH97SnKXb3yt3eQmMBDkDOc68pWxF
ui1ai2uRzaex1O98DtLeHXcOIkqyzkvGtjgNgj8Po/NhM/rXeO7ONNvRfTCuDRaRJ0W3PTnw0qJD
+ZTbeq1kn0ot93m57lmO3jdrEtPlfWQNPQtSfwPReGI0ewVg8iTagWFwzX+Y73yVrD9Kd1oRGSzf
KUGFXyb2Znwnaaf2I+MIfnDr4dUfnTdaV/+6DqnGbS1TQrabHNpTjhY5ZBgRVelecjN3kXLoJ5Lc
UXOaFEnLVzfLypBKjIWcqXdb2mNuMGMFpUn5UuGrVB+Tap/F1sgQwEiKfWdI8vK9j6VvvnRDD36R
pe5ij5ptSdbYInRkdfUcg1E7T5Fb14SAAZ8G2R5aI/7TQv0pVqjp3WI/kQKgWH7lAu91VZ9o0B/V
45B9TGh5/kzm7GipPOPYgGA6vzYQarFAXwLp74JxPJSZfjM1dHGS15Hv+kfR0087UsxbQFecoDgM
wKn1Ruuw7JBrPmxjyHX3Myi1o3X/rhd6K3JUWwTZ87lJinGLkdF0ZZ5/KxcnbJEgARQUZTAP+idX
Bjf0sselxT4gObvfDtAnBQDNwRQLcflrvurEhbueCv20SshWbP7S6SneTPsNcdi7UcFeq8xJGd2+
4E19qyf/CIz171qbWHj6ZDmmGEjuitm78mr8hbb4T+t6+0KsR6whODTEAhYuAVYWu6wC/pFVe8ua
R0/Wfow4c1CuIX20Mmo2ZDGiz0tnO31UQW3QB0Kmz9EyclIdctmgTcwennlK9jag6YSuD0TA81aO
r0GuL1DOog3P8SU4v+K1fsq9+U03UwjhlxND0voftmis0UKDXcsJMEr2WlaNjCzvYpMRMFsDeTNg
diPA+QdVVO9ui6ErA76VrU00muZsi3eTZ3tdw8Wuyv2EOEaCRSmRzBeoAp1T1zZp0ABUwLmFPLwY
q+5OAKrf0DKHupZx5fL9ZopkdESs1jGdM/a6AXVqp/of+ta4bvTRB9ay4RfRPGKVK07OJ+oOKdDV
62O7Bl+7mDXegIw9/jzrbD8pJ+2rDb2Xu9vIjDxinl80z9K+qPE8ebchUzhUlqit0cgs8meWwXHw
1F+3RrChzBNheCIBXKFB7g+ydp48KT7F6L1UjHwYjYQQRyfGn0+V18YObfZ9gwwfyaD7Rz0Is3bA
PZzpQUzyk+ZD1FFy0I3asQF7Sxr7jS21T5PjN6EGD4qhdEq6ebh4Wnx183ZyrDmsiPEPJ6MuOmtv
AxfnIDAg7Bj0e4Heb+3yTym704QeoLv46cSwJ4M4N6XdZZlcw7Xy/tQGnwLWKqyTQf/m6fHgYqWP
qMrXNhiulQYiiRYxW53rWPoxdUEyqexN4CEJdHuiyCycSI0au/FbB7VkTqdz1mdINbEXoG8GyKtz
zOcgYcxh6Jjbfc71cXTHP7ZdP5cWLQhdHXRJAwkD4+4dwc/YQAvQEUActfMOmyFuSHP7kfUb0I60
IvqtUTjQBr1GE0EBz7fj2IOMKAkWkREDMsLv0AS1by3HONz1DlKgymPhthEE1bEZA/rAy0BkK6eL
OsRS8XraKzUnyMXcmWWbDhK9HhQ933DUFaHRaMcGusH14okQjz+qitcCEAW64ARvUpZ3PfwqgkG2
y2K0Nmc74kvJvLwsvIe3GgFEwMkg4A6XEVFEwBsj0skybqV4ca35KHz97bbmX0nprmmtA7ySfgSs
OmbDEo1tgLiJLGai/uegQDbG3FaRQfXTXGpTv7Red670uBvF1qMdKr5H3PBkJOIgsIEFY7DEozuX
317Hsca33xWd+SnH5jBaix9qjL2+Nyaet1yKghzqkhx9RXcF+gFZjChLFqBBG7ciP+nMJltrdn71
z/pNmTiNqcKAq0tfyz+wTe+cADUUi7nrenk3jX/XI1B65dSAEXt5r7whmjKfRxMGBpzRBi2B+M26
Apk3FfvwPSGjzp1jL68ZvsgwRZOHaGoMa4Ofn6hSsEWJA5Ku2hCA5V8zzWVCyXLY3OZNEfdY8T6d
KSo9XT+ahVxdB9CJCEAq1tKMEdwCz2It4O0JavUo6qdN91dh7Peae598Dc65D5FwUyKpdMHub2+Z
y5AFq0JIgXwpJ7vPhnFPwXByLf7xongeOt6EgZjEeXKLE1ZDhH2GCoDQoSKrcrgpBLAJDmxlclov
tAJyMKyEVDPDNlfTPaFrhZNN03u2wMRWD9mvHRoQbYUBY2PnpG3AknICOF/SJ0k9FSkyfE6wZoVu
udlw5u3LWpIfSI4v2+pd/AI7+DDVoYial0EvB6vmXRVwzANlCSTAv2zelswAxuYC1TNoDlNAzkU7
eHHRwZdlMz9tcmwZ4bnYd7NzpeNwwHvyvCHP0LL1QO16Hk2vU2YXGZasa5MNxXMN2ncSlF8WjapZ
0ZtXcwLE6tWbxx+bjY+muEgrmQ+hDTz4KVsKZF+8NG59rcQQ0mLxo7WY/knaoyfFDVQLEl44SMdE
LtPJehZIls2fy75+ddiQFk0TY4ninQGWTzqN60sL+sxLGWuXfrfzt6a6PfSZfyIsxyTHlhTVeN+o
6qfLFjzvHMl9Pu4IyLed2xuK3b0BzE+EwSMCfR2ZY7aAFhhnxJKtW40P1Fb+wZTDga3llTFIu22x
nMgMQbWjQcVCOfWV18EO2yW+N39D0BOpfolBvFPPizQz84FnxRh5Tvus/C3FKLTCErccc3y8wS7T
tZn1yQm2tEDmaD2Tl7Ve076dzs3WxS0tn1DuXqTJkQuLGtJt6pgHEwTIcvs3LyYx85yOvr0xYCJs
W/7b0LiGvmMSXngKzRjIp2HYyTL/pEH2tCl8dUd56ey0PmB9OA1tgMtF32XhTE8C+8TDegRub7CT
vqgQJ22MjZq1lU+WYzFwO6OjcWfupm2jz7nbJt4wvm+SR7r0T4VFC1UGjX+cnCJCLsrvTLMlgm2q
CZHx3CR+iUPQ657GbLkGHcYHJGX+13t+vBTubm0e/al+w/bjF+3pKlrqwQ8rtcDeQYeXEaa50BcS
rrG1elndyo8sw3Ml6OYlniqem82FqJfxq578A9HbufPWlOAfMx3UJZasVzpXqNoBADB/bN9qcPG9
x07cwdRQjMsZzcBN9GYXqClG4lQVuWC+lgaNE5UYTeGP2FODt7VqsSUHfOIjtYtJJyY5PUxjfrO9
+aDV+lZ4EzhWxN4DkmZ7L+gQRDlCqUDSrC7LBPX8ky411mIpL/Qn1US1cM7F4BUh6bEO7RHhUApo
CmZudlsr/xOLfScw3EY+B9g+Dli1OdHs6f+BSCPJ2kiv9cuwdacub/a6hdUXWXEbij+Ao80nqVNA
sptth62AHGbmMJdOv5Vet2StslMmoSJr6xPetvPUFzEH3IQ3Djt7iL8HYRhPffm5NOQgFj/Na+S9
o7xC+uvnycbyVyDjN3im8W9B8Io+GYZQF0MIQLPXtaRjuEgHMKrFfkUZsIjk5EfVKh5GcRhqf2+q
MfHzDikt/d4uOGSsBweV/luCz9UDMAqEpTyXo7kGAqYRt3gDWvpPAZ+LpmXApstMOIlpsU+C8+lW
gQSAYKO/ce396YAsrGrb61nEtPO/ZFETPKPspR7oG3WnIcrBzIRsxo5Bl9SxV9n3tcyOwC6/Jum3
IQPnFFaB2iOv8DzqmUQwKvwondu4NgWFDmHa9ZMVODPuMyluo9um1QaOVZknn/AYPOqp0oH3W7H1
NFmQOV73ZxrGfx7uOhvA59cbNiYG5LLRMvH4dO08c66kvjike15QzFZu130+82uzbvspmMCjrVCh
+EP35CDffZaRM+nEK1GTtVuJM522Zz5MJ2iF1a4J1ippWvcIlmMvXFg7ZVCwaGTmg63VL5IOsAK1
tYhUdlIV5KeJyz8QpuydQg3glgZEbeml2JcM+wlIq1MlszXyCzy1fQUBx1AgJxnnNZoOpuuw4tWb
a/J0W+s8XW15U2IY9hAQzXEwtnW0QNETWdVh65NwD1Quh3kDiC5lVyAXoSh2zmjqxHPpfFTShy8X
mm1MJBCJOuI0Muc5X1UOLy+W5q5TwnLvPxP4NNxMdmJFkXAzHmcolgsO3hfQWlgQpCIV7Nc39RNr
+2NRj8iYdRIHAnZ0AFHfmeGO8QmE1YA+Yc5V4qLPrOnwVXs99I6T3gde8ZfL4n22yKHo0bQsU4V7
ozkWrDrPrMtTb23TicrPtZiPZGzPvQBKYbN2Lx33trRr5EINiFkvB5hGNT4AbQDHs2+Nc9LL2l2Q
GQhf0Xaw9WtFzbLN3w1nfph5yNnoZXWEzvOzseggkSMY53YE14cgVej8zYOyFxNQpmYi8Or4VyRv
g8sGAd1g/hgcbuOt8D7rZcNmXlDjwK7PXuMvUbk6kCtIfjV8ft5qxJyBGULNARRcEfpnsvqFZpOA
j9vGcMDBHzkxERp3DNW4oeNhELSGBRUJYtJgK/LLLzcPdtu87fpxPsL/gs55hbc6O2+udWPgv3FG
nYsXVKFXei+aKBdaUlT8wMvSehwe7mT5F/kBfzSOTgCCf+UGTU5Xn30kcRRi+fU2/yYFhA15P8a9
491mW+q48+rnoXWvXPMIckUUZmBRk8BxKE6BXK6cTp/TNsNPP37m3fw6z9ttMQ2IG4rMD0UWH6LJ
DCykTtB4PXHWOlEG8izqpyJZXBcYb2EgTZvqyKP9i7PUx5yRVEN3mxN1Nm31Ioi8CdD64YDRKVIK
P7Mrv9Fi+/UBkakNc2eP0tLY7ODP8xJrAW69fBAxBcTCUdA34Lh0D5SmbHJcWTAJZSuPm/dQs8H0
HXjOAKjC3rPJfGadOAIT3eeVBm+HkcEVJz5VZTy4xjkgfxLrBe2tm/1jGXjXClsSwfGOb7NhJ1Zv
VZxP4p77C5YJLPjPxgo0FbYsx2J0n8g2/mykPsDB1MTrg2nxB/E5g5ySOGFD7XXHvIT9Z1V7T3ZN
ODH9jAn71nTjXVRmJ8R8HQ2aK4HefRn82F2dW91nzxJNIJlVWjDHhm7R7WkxuwfHqRNS6l0p3X2L
5N7/+OpeWI+vhYuF8/RFa7D9dfAQTtfnTKJjnEmXLuo9x2ZPAckzcjq+fbFBmcwrsOCb6KGHaA3i
cSn0ex6Uh1p/jxLBBKNjtzuKax7Xj1s65Xzv1wQn+4LmikFSGVcdjluL1zlZaNUBFkNogMcYhIuQ
Xij8MArTwGihYwAcz1A7/rMgAFYJuY4KmB/x2fub1dNlbtd9JZvPzMHKL6+SB1Q/zHOOjkDuMSjd
Gh21a/6fZ0s3mYSTRStvvqqaiL2zQRSwlpguoVTkgidBBnB0Hesg5QYT0NQghbek96Lyzy48xxTI
mO8hsB6c4qlqm0gTvsvBP0J4+RWMHcBxB6L+xYnZJsOg43U4a+7FVbuAbpSQFjkQb0zJ7Ng9t+U/
rgo0PBk4UgUwkqnqCSb9J69so7IqEkLIM6P8CcDaOXADdITeHXq/C8DutHUmtS9lhn11cwu5irxV
ugI/18q/fZADOOswM2cly2Ov2K4yx+fCYDDDCOpYDDKk66M6z183eEHNiBRl5SBcakMyXE0QSsjf
Mgt8oxxWQBUjBxxF6ksDqRZiD37RYYxJ7ndXX0DFbXWF7zT3ByzNqMOiyrpw9ToEkwzZZWyRX7DV
VViKzKLz877pZl7dbUSv5GPrYb2BB85twrwSFIFcEzhBwRvb/MQmH7GL2mPJNlu4yXn/bDznHlRd
ZJwAQJwngZlvV+wFiyAS3EPiFpdsiM1KPKgRs8Tv6iOewCU29Fo96nAm0BpCRRO708KOztiCN57+
IkgDCQ86dkD5UVb+KhfZi70DEsRyUFu4kJ0hCQQrR1O7kMr2OK4MTcdApqrwvrE8cAsbse37GiBZ
5QN9cBCMgkOtU2jeVXk2o0B3gyK+Qg14g8fznw/CMxam+yk3YIsBDR4dnDj2BR5/PBu4a8N47Ifg
G27gfzih9xYmvXhsIXwUHPRkK8cEMXL3PJjP3JonYmODqTJyNg8qr6VE29A66Ggns6EeZJX4an1x
9aYVILUK60rdbUkeBYYidLgL4qLqCY7l6bDa4lw19GnAy/CUBfRNYdYMZcAjd6iwLMCxUcfZta/7
vS+BisogannxAyx9QlMOaaEaHp7SLsbJDi1p6/2pvCKBNGwBkoBUtL6j8Pq7+YEHrpuKqfsMSP/q
L9gyLSHxbfS+WW1KmyCIVg86kDL/4+rFD6VpBfhas9MB3w3+8kTENoUB1fFWluCXsu5MuH7AjtM7
DmWaLBWHMre/WYMgEKmGyA2695whg8MFMpnb+iGiGKPGW94an1yqbIEpge9GxneBqbAd2X33LHwd
TAeHqofKCw/8GeysOCsD/p9tWGzqrMCTpvXcImulG+UZkRFHbXG0VMyNaYYEBB+SbVDj440Vwtyh
YmxDZ4Gsh7gbweYjtkTbmqEyFSY/+K2oorFh0y6bafc5ZcO6Kyp5KUT+6jnzVZQPsL3GxWC8TWsf
ol9v2+xxGED/zqI7cmfcADcFd8uXKVZ5fxxAuZClupZLj6eyGnAGg5VrvP4M5U04cvU+cvcXFAE9
gDMD3mMQxuAhtkXSWwnKJSIeNHUZ/S09+c9vux/Xsr8Tc+6Ti64KkxKP684DW+//q3MY4gw3Lmhx
D8j5dikl7vIkflGSfADgxXHkVcqzGRdtLWH9adEo2hH48+TDZe9UWEcgQS1U0NqUFoqXrI+NdT95
C9TWZZC1aQJAECE153EiR7XqFfIqnW4wLq7edDBYiLVvYDymLk5N245pxbe01u0xYMGLn+cgm/jf
fC5+skn+bXKL9GIuTvDBxBNWQGPSHT6QfEtCAe0JaFEvnRpYOgGEL+MUV56fuLjAYQc5Q6iBXuAA
3LvAnFqfPU1qilamfotgBmtp0HpvifCaUy3WeymDPWJQVzyj2dvkOoj19NHigsNaynVOZe3DL957
r4FLXsFf/edAUCwfu0SbDGpzD5DduI1RX/gzUM1JoU+suwg5+/goBZCo0s9eIfKD2kNneUxt8bNu
JAJZdWphNI8gKhyjusBQmjX+OVvFqVTOBJkC8AclxKnpuzYWypnjbkGhrKkgUQ7K6i5Y78W5M/sQ
vVoHTW5TxgvyaFI3oFUo++yvy4Mbp9t5Kp27mlo0TvZWlfbWr8HerRcGERkhodMWoM0earKW3XOw
m0bJ//rCxGNeaOQltv/5W/k8eN0HxX3OKT0xzG9g95sX6Qdgkauj5urHavqGPJAaj5ifLJI/gwG7
BB17UZu7x7sAO8FapXSmKSTABzu53+hIrplsjqClfjVUBs685qeyWhBYJhuZWrGSeO5HL177NdaZ
++IGc5q56AyRCVGibkMJ2NQK0LkyVwSBHFQXDFHJeUIWIHa6bgTymB6sTWb/m6mBmMOvbAR4A6cL
ZiiAle4C2tmt18vSZXtSO2/FgmmixaOIXUZ3MnXXfltveQ8r+YYAarXQc9mub05Zl1HHCADOocd2
JUSfR1m5HYSzpLnyXx3TQYTOHtJhAKyuk939Xj6vA17pilmA6WhitUnIlE27smhCIstzHQAVRbmY
d5uPDql6jKQ1cN1krv0Twiu7FGhjG7ra/RIgABLX5XfE3l3Egv8C0sl3Czxixh2GXuy5WPKvWuDU
84kPKSEW4KzMr3cDlq9yrDaOnaFGp9NCAFOAvSU2cbCVKhm96jJvwceABRsZHyApy2ErgaZhqZyk
F+bQYquuhIArJNjCHDXU4yezlE0crHbf+E6580ewDoUCY26ysMszdEsP4bGdygRCFv3g8qGq46M9
bHM9v25oOOMSsMIfDUqk1/ZbBwY608E4+8D/L6B8C8GU8YRadi+IeqoK742S7eLn5I3UULe3iJBK
Zc+QFtXWD03Ju+SDwlii/EhJTNadQ3ko7ILtmgUq3qhm8O4EEfuLi9NJt5+Kzhne4hIgWg8bD1rG
0EAoc2ozdIF4Jf7463Tn0/rsG2h2VVDcKMSgIfwClxZSkcg09pUtpYn70qtiQ/KzV+ggHR6BOkap
UcN9wxIBuHCUfljqvoHMutoTXCCiLFAd7LDK3c19Lgj52XL3PHirvdEyYylZNglFcP9PF9ZNgwkr
r4dWvADaedQq+z0pdjZwukSDhijHzf0pzqB5SxVa346DokeCI2xB1xy8kJEidSxO/qD9Qn/1JhQb
caHJ345jN2ezQIOFGf6Pu80HAFxAAIClQKKhIYOZxqtnRwGkD3DGmrFbAPAKWtUQPP1VdNBU9WWG
J3N2wUyMw95d/WPdb3e8djcW8F8OsGGlLJqD6VjBTXJjS7XzNwiEce8CBDgVI7+3ndmP7XbMoclv
KgCxSFeo1uLY9MvRWO+Ig/1gqvplRQfMyJh07bZFnHaHGotY/VG9Ew+fqM2neFoQTdjSLM1hpo6p
ELE/2iRjFDqCot47TnarK/FcP8QonW/OFp4LKCkBUok5ljAehLVRX3SCc0WO/l1yoDJkBR/Z8WEO
cwYYd4SnvMNyI0f1IZUw43LYQtQiIVkl6Li6Yz21hw3yZdNnyEhn5bvT2L9l6R67ABJSAUXj7NWn
afYOKIrAgCoKLau6uaV4ax8xczi9keDfkPOSQT5aV5hdt+d1gwhmLHdlm980wkEAaZShQ+gPBaYB
qDz4HtY6yWt9F061c7ygTjQUVodhGS6rW6SopTb0+KNEj8tXgRuheAVdljj7CH4IHcvj3mCd+lBg
pWpFVrh4yidui91i64tG5gnzq8fopq+z9NIexpQCDJzZ1j+skASE1/Sta1w+dKkAI4R6a2Av8qf6
L0QS+6AMnlmbASLrMd0ECNGzEJ8tzbrrWzeah+0ARcGzDOpvuqBiUDF/5F05hF5BoZKCk8bHNr6M
ZzheTavxitpIuuXLZPN/hqt4y4YT/iqcaqrdt7gcGQPoLep7P1YT8IP5VXiLjpqpnBPjBp8d/eQT
wQco3AhY3G3heQTV5HHsoDoy8pCJ4hl4+0de5qnvDvsZl0G7/p+c1JCoqD9TvjbgypaUtcPOw/Y7
VA4Xyu7svijnncziWKu2B8GWvdI6i/D8ID7ahTIAbjTs9oqGR2hORqHx9OY/UAjs3WIbU8Rrnj3b
XxRQfNwPiH9Ge3ZhhBi1vjsS6fedhLgfoBRqzK50oAaimrwQnMlQxx0gVb9DavgF/NUFGoHuFvTJ
aZXFS+kXKaa22Gkc6MWhVMqgxc8HYPW1hJ56gfhZtdBnihIOO3BgjgM8g1CfhYXpBXSx82lCdBhY
figpNLS2+K1gPwPjhjB217YOYoNEuFJniqpKRJjPyqQlto7XAULGGRlnOBVqSAu64WjW7gt//r4s
1cVoTJLQdMXKXRAW2I2IBMJNnzvk/yBVGYJx8QQMbj+BpqFlj/cKuhhA3UXgHLxxoehg5LMshhQK
wGMFOWtW2A7PzHrECQ+e3/8PL48fS6glsKtCALwavMQpyi9cCNTQCgahuVXPGNdZCOw5HlFwmeX3
YhJxQOS+9YdT4Tk4qdWVSS9BIn+iev6DRQRQ9lTrBSTnYfCdz+qRaLhZ5DtmWN9EZ+Sk5GynzLjz
F1UdHIjENayiE06Fu6DQxAXzgA0vFd4B2BRVPA3Fn2xZAXp4835w5xdWV0dA2iJEOMeRbv4fLGDQ
yZZJclDLiBqlKnSl5GVc1VtOylPvBHfMeolTkTvUMXftYsxxGmwtDrAKaW97ioQ5doeV7KuHfWRk
015XIIwE1tbPSFnUuvEw6tgL0ebAhYfWq1VwaajtJKyHKQuKoijowHnX9uZXC3hu7++yTkBEc4iu
MXU6CzY/ADcCQ+q/bTw4K+AKDmKTVNscTJ6Dz8QBrhsESWU0ZA2K0UggGO28uY9dCA7cbEX8ZO1e
fCMBImPldcinDPMa1snAaYtZBHBrP7MvCBkT32R/16H9bxNrRHp7ymj+ViFDppuapwyKqAkbWLsR
cwKO/Q+mJJ5Yyj56YnB/AYLDDxXCmhMPCgUPBgAYWJaFJETbtJy7NWRTcViDAU9NW6XOZtNFw/BN
5i2qA353VqAl64bVuDQbWDxKJ0/qtryufZcSZwPlov4rsPustPUZEOexyYOPjbIn3+gksMNhluMU
9rlKITnAZxJzuPDiyyfW3ZER+C8UhRaE7KCq16nHC+RkkIzx8RlLqaOROnjisidflAffgpnFFDY2
y67r/M9F+3sNvTNzLWJihndrCywTQGvVYl8mMfDsMQ/zrq7Yn5K5twDqsa6Qt7XC02xcu8t9vSQa
VoeSgDOaMNYSVXxAgPXdzR3M7aJiIEe3MGBCgdGDpKOEynSwOP00h2y2njn0n8XD0TvAXwPcaMsE
agjP/9uM88RYfSINQjTJCrcUsFv4pzAWNfUBeVwXtL7HrqKp9jCVSugFQHIcCuO/rBpFcON5rKi9
cAeDmhnheu0H70wbyE082JYtROVjN76WMLXAClSF+CaHPp92vG/e1gqCQyHQ6WPij1x/ioK5u5QV
1CYD8kwxU5mLO+srsK2DM1QQSi/bwzgJsxPiU//H2XnsSK4kWfSLCFC7cxtaZkRG6twQKaqonFrz
6+fwzeZNTVcV0JsGuruQoUin2bVzr8kYJ5BdUVuVziFR9sqlTmgkcrnlPausIye9By5pI73cWLp7
wAh0bvzsUfWGt8kLIPXZ/zS2t6y3t4bhrgtS7c1ae3IGEzCX8Swcj8sa24qOMpKHTG/wVZmn2FNU
aQDSXmVvcimtTT0jrGFxj+vuWWbam67b7zhOAGuat7wfP/QA/S7MsoOhOTOsbG+Vm+HJEWZP4Ri0
UOe6t6h0cqsK561AKEZJ/tAcMqL98rNrYScCDX2rs5AA+io8VqqA1S+0o9+Xx6bIdqEX07oF360f
r0093Rth+GMMEGXH+G7UnGnZ181DAYccp/KFtnSdZ/FPyfzZMSZcIunSVMYtidx3q1V0+6MD+KGO
0KpMNcSBAtOiq9BeLO6hmve5GAL1orW4R1w5nkq/hjQpNl1pr91av05OuDd7xOKaTMlWK3+WxPaN
QnxnKRhyztwMfxPgbUClOzTmxdIFtEXw2hsYjLqYKywSLHl1i7ue6VsU2+BEpflD2sh3hVlQW9A6
MA0AC4yIMEvqpW17e2mWdMnjfdH7a61C8Ami9LPVwqXpwRR0Dk24orqUPuxbF21CLLpL3YipBfJG
LZxUuwQW6fTYqej+nFWt8VgEcotwbzgmBWwLs4hVMffTU13SLPDIROwwMd3FEUbsAE8Vkxdz79ss
05S1/FIRZQ8H14fWYp5SDf745Ia4ir7U3vTCPphDeydM7S5TgMehcXUTa1045gGZ8NDTxS5JnG2X
tR1eatGemrR/t5n6mMhYgLT2ujIJ+9Z4dvr5NRyYYLR1dvP16AUXKVsLCwdDCvO+Fs9abZkbW7fe
qxRawyAOuZhni5pBoq4OvidxOFWVuxRK1ksei5ca43Tl9HcOWSZ1bTybUXE2e+dmOsMqa9KIkQMi
rcjzpy70yRt3a0UBieelcuy7sS/WY8/ENNcKppN05LmL7ThI1jXGsSyA34rFSxtqm8DsT27Gr9qF
ebFMElViQil2g6zBGFvApKrjwLB96vB8q5vl0Uduw8bZLdIq3KaWqZOiXbw5lbkRerCRKehLL/nJ
8kz97CscytG0E62P0xOvPa+Cg8uN3bWno2MrJodG0O2AFZaaU64yJ8HNbNirJhH2AmfHiaz6H4Un
XmkpUniE5lMbqQ26BHs3vFI8VrNnuZ6WmKtWaCdL8Epc0wqcz2jExq2TD0TYZWH7nMKFeRMV1XLn
OdfEJrXVMbqd1NQh1L0esXDYaKHHd2i/U2ft4l59TEpnF2Sh0dGCDcyV1xAkCA5M0Mp6x7YP7hUX
v1JDYSXAzheJZiwnLLzzk06gBAyvcdLpS0vmWCJMLmYV7ic9ZjxBeapl1jazq6up9Vu3ybY01c9V
0BxzCQ2XxNaTXtog/nm6GtxmMQnx3PFQIg7zoOdqTWGzI532Ac1nXxb5hTnS1i+DR0yreGkLhpmA
M2OeYDke5TXr4n1pwrCFSXK2U99ZeDV1ox9AWE0ONhrHOOeBS7naHTxQDw3gmhkTK7q66rkX5Xb0
jbVem7dcjC9lW37GajzptV6t0647e1jHhtgy10Zjv1YyW+MeJTIgGqlvQ39vesYjAN0wf6jvVE+f
40bsUotamtiz7ei5ycYKFX7kpm434OQhVlz4WrfD1FAn/Ec3WaDkGiEZCJWQjl7zAnMRYSon1wIc
w42Me19z8cwnUEfTbEzQ6VszLrXG+m5KtCXH5MKb5nvCCce3kj1/TsbzWTf9r7HzMRxYPDZLN4W2
FHF3qIzgojnxvAaovE9ne1yLr9JkFMBzCG9L4eRbu9IPbgiRIQ3jUc9IKZg3KdMQdX3+UTEUXeRj
f9SjHJ+JnR7x8L+Yjss4u1Fbkmb6RSHRnnp/Uyo7WVFfflucNuARQYKo209r/HDWPs6HZJ81BiZ+
v+1eIlLGiU+Yb0qLxRrJaO1GJnleR3XhFsUuGsdqOXmMr6TBxnTT3rQyvMSuWE219yRG69bJsscM
aX+l7ljNCuyxbBgW1tVrOcnnsOr0xVh5i9BtXxILZ1TTAAaS2qEcf02swZXR9jIrC5CThpTFOnjv
tRE7hlW8sH4e1VEF/GW1D0d6lJJSFl3Heyrj8IejAfxWPLBd2riktB6pO65kir6YWnkbWNe2zojy
0C3SVrKhXmYTBZDZjG+urm+TgCMlxZS5YIz0SGaqgyfcfSkqf6v19vAQa+kj//4m8InlTrjuIkwE
HG1eMQVUyP2rat1DOzGIg2zfC6s4/2P2N4zumGjDZ9xqhzEAfM2zT80T2qpurVseDNywakX8VrME
zl3hRrKhnO193bt0MhEsReN8lDHmh3oYf+RlDn9h8XytvOjRan3krTB4gv29+K3z05qcT9bFPZE2
8paAJSmKU6MFhqMrL2IO+qj/KCoGK3pD76EqFlXMaf5YWslAUdeasVBhxg9GMn36hXlKExy9ZsqK
FfON1uxTatrJNOXSFPELG3E2nVQfKUr27Ch/rnXSVqZMPMX0IBPGITlN1F89BsyhvDl2fRDecNXg
qMuOZG8xwnizuVmMG3PQeiRAwlH0lJyDqhBPhmYSlR9tRuWcU8v9Ul37Yjm9uxot612Da9FQaXks
F3cBTpa6n15rp13VA4avUQNfcfQGC0qPCISeFSbNOpiPx4EX70W6C9TMAcYp0E1dPdgWfUaWm4cy
UgyklPkZCYHxNbTsVafwLyQ15DmCARMfiPwA41VGLxvZMJVQ74syKdHOtXtsPmsT3AWE/dCWZbZq
RI9xs3Eu+uguIEpf+6rG30tP1eTNK0L5qzeEx9HMiEZ1eSJYbrsiIRDvbH1xozs2bl0dlqfYuGDi
CTgRVFwbnHOuTTsHvyKm1GOj97Abggk1qAZSfTO8Oc342MXhvVuE69gz923ZfXlZd6kytuROGIgL
d6cs6ghXlPpmiBkDFfFeaPlbMRk3Vdg/atN4RK358CC5BgflDXbgs9L8ih7GN4Fg8NnRpf1oInlK
EVQZb5VXERTHkLQCTx/2mhklC5kxRXQ1RP6g1rBzYdSteF62kq8tBLNsDR6TTg1em5ASVUsfPL6H
dCSvY5ujIBCQoRaQcAknuP/EpVktTcnOH4WJiyiiE5XdpuYJ0dTupRT5KSVZYs0ApsXkURIzU3p0
zU1zmZR90J3yZQwBYMAZgMKTfTKFxMZYb2ZBE2o0nI9Z9BIreo8wbt6Qud/McaJUz550y7hkvrh0
jvFZgKwbyIDruki3jRgYkoX3lkf3FoB3D6E8dNn0BCT0sxvzVQ0Z0gTyU8/FqQ3afZ4hZPb6vp3w
qTQ6Ye0a14XI2GiRuTzUC5JEFiJNGOZl8k6E7aPlq/OgRzc9aJ8ZkW+sSP/I2myjCLhZN/70lejJ
zm3pfpyYgAzHiC5enK31pnkQhbbx8p6Ag/qHITCjh54geb5Kfxo8TEMHqcMobTyFYje1zpMiSMTp
xdI0tJ3f2QesJBvu5ZUe5x8uslZqoAO6Jb7Gkpis0cjYFeQ6T4IgrIZNxth0WbDTZp+hmZNWEufv
pdVgHYpKjoEqRQ4vpu980B81HGEN73HH2GJGipxL2objysQ9rMdC3U2xfGza5DkKJd6ToLxpLYpX
TBkRNOWtUlCKXvHtWtYlIRYkAWjgypq2U5cfQZIJGhLM5KBe7DAJyOqJ944Ku2VZJslKb8O9F4cD
N20ZHIY6Z7bRtk+t7by4KSpWTInf6h42bBEkzHmSb2rzrVvy0DPL/tGLavaR1/orVa7FJaaW/LMl
Rhn68gGmogq4wNsQYtmvkVYE/uOFm0UUbvGh8sU6zG1A81AD7nfu2zD9VBXoDDriTfMDLI0W2FVQ
BmgHZYPGOsRLlkWUBwuW80D0D5FMMRW0Rpu6Tqpu26Kv5EYJpRmC7E7Mu/uyfQRBPQoNgKxJ/Wc9
xFGMiu4MEoQG5TbxE7WikkeKTmHG3KkQIC3YseoBoH8YNiNiPqla1h6A5aHHUBb1xHrEU3ZyLfNJ
7wGNWll/dxXunqG4GE7/amTNk43zS1RiyTD0kjv6m2jHXejqWxUYmEGMV42lh6bKL64xnOPMxgul
vvopCU9pnwRc7Npza7a4fHs8eNOD0IqdUq3JNwYAi0flR2MLZhLN48CErYhJzBY0k2765ntAnmWY
vidA+YtCyNc6NQ8Zhx09AD+xnb7YEfSfDDh2pWE9AReeYpvVJXZfMupUQbStiN6zsMfJrkhPgyeq
tQRxJZRhNerhuWDLy1IK+kQjKk942bZxDqrZe+JJl8O117wX0bvvsi+jTR91e5cRlp0U28KJX5kL
8qBIC5bF5FdLJt8i4NedKgymXnZqTQ/JAXtAExdEvGRU8KFBGJAqepCXdOum6lEMbOXybGsxqnHf
jMZn0wd3VsTkqs7thhuQ28FEZe4q/wY0sSMGY9cBlfR9dmQbDRylO+nLxEZDUOSIiqn46ix9L71x
lfbG81Q1ZzL/1cJO0wnIwPuWHlnwOfY83S1Yyxs/eI66msOMFnnUoqbxI+uMnTFl/Ux/XfRG3chJ
h5SOtgTxYggaH3FP8a/pqugyXj01vo/zENFKn9guHS2FVm4jpuipgWF85NYAcKTCaXW4eBsC15xf
t6q560O4JK5drZUHeuc1X9cmmwKCSTSMUKGcYQ9RXAYsVwufWcAyQUFJQutKbNETxdxzb+mfujZ3
bZ3Nupo4fk5S6Idu5EiOH3CJXzpSj851S+DDoOjgkY8GVGH3bNvZD+mkH6VNsIJJ2uwwuTeKcrmW
Y34pewApzR1XnoOXvGuMTxyZl6ihAO+KkmyfweP/jxncV/3dwCJXFAZIW+UAj5bycyh9SJTYoXGP
B0Q7+e7b2T6nby+06OIM3l0wyI0q9E+vie71mS7u5aqY5sm1MEDISvMhFWo92fI4QXhrnBpTpp9R
wHamPXz0RCXoY3zqQu/dTSToS3efqxiiqMybVRv3F9smjaCeB7uMD/CURDsN5wwj5stoBlBhTn1L
kJKxDgensgme0qk279JkZjIHvTpHU3mnxVm18Zj7SSyCl9Fw76myeR5y0mYJAzalmzRaPkaH0X/D
sJjvO7PsFga1wlNZiMsQpAyZi/YuxfXHqTE9N2EkVoYNN5sU4qeyYR+14dsLx02aiscsjzjwuv4k
OfvrOOxXtYGWKtmdyrBx6edEKRiovNREZQ/xDn+/rYpi5TfRWqYkd7BfioEJVXZskn41P298cxUQ
OeE52r4xsNOjgpxUYp+E84ann7CT3MJ9EG9rMyOjv353gulqKbULxuhuTMUZKXATpt96kTEdHa7c
DQ9V2G2MPL73GEOnVnAw3GDf9Xj9JlolOgnrhGXpbmAMsdIIH9ww5Xy0e/VooW7JSPtITI+5mmtf
p2C8uQ2W5VbJ+FxHzEvbBFswvF3pW7dGTSSqdVqxZIP8Ryyb9j5N+OU6CwHdMfp7mSO42aIqHipl
x5uxJ9xGVcfeTrc5DnGOi/GosV9p0dUUAX63rFy8SskSSYX5pAnIJs1DM9r+etKBp9phWgYWLhDc
ordQV7fO9265I5aKlLWsyn/oTB0WVay/9F1EliKxgqUo7itc0B05ihyB4VXR3i5Yrfuka5ycND4z
zrkL7fDcsduaCZR5GivezYRLkw2Pm3ooz0GHl3qQBLep4c5zuHdQPReAsNvW6885+3lDi61SE+ec
aWrfbmXAmJI4O9lnhuL3BAkdswZ3ML1YnmLYZMpRg8iVWrwzA049R9r7tBFLGQak04iJMxE0REu2
cVM+Oy47tDVL4kV1LoMM9AVM1M1PW3Zk9Fc+yXYsoAen0iJek4UlKDwRZ6XBRAY7CzMNPxIb1tst
e7jh2NNZMeOWW9Pgzbp1vaEUQg2gL+vLC0/CezvUt9oU5RCSya33JnNVU7HAabBPzFx6ERmHvo2n
joTKEsmz9DqwKFwJhnzUWBOAVZ1cAp75GKvkfaXqaxSKnCjE/o0r8mkMm53d18f5eT9M7UsRt48p
R0tVN8+dz6yyHcdgDZmAscYxXjQCupboNyxSi2tv55a8adsF3ANrjNCXPU8xUyiGPbPPgUsL/xMF
5tZSHlKn+SUt8US46FXXAMvMccdmiHcrqw8cSVva3a0csseGK7Q1uo866tYicZ9JwnnLZhXQjKNT
X8+SbNITxkDOnKDxL6ziDvLrm8xJXmsE4KzL8T02/X1Uxa+Bl/9Q2vReOhgUHa77lavHn2ouapoU
rl+rJGt3AnBs6Ukko3QeUSbpOgrEMVbdia/1WWPM5BsCH480CPuYD5UI5115ZwXOs5k7G1xGh8Au
N5mpr0d3OjE0xGwWbzwo34mor8RGwguNaJNG08ao5EjQZ4hILcmkM9eT6p+HGJN13W5Zk3btHeeY
NwOYmKxqBA4yEBETemphzOTmWYOjW1bZtAZduB+Fs0eafu8LKJIg2M7EBi0gI/T+MyXKrJjch8rR
mQoJAuhadfVt41F17nksXJR1/VkM1c/J7dlWN75DlG96xzwVbb8LEcZ8hzlsEVcHLxteLdyxhs9j
DYYdiai6aU1whoNKVgOcrm+A0KbiaiBgjor0I7TtyxgFaw1v4NTq51k/ikV1g0ffe33KbJP1PV7L
zYCrlJgvGZ1ZdQ6iU56HWJxRCfMl2ZI/kiC6FNRX1AJvNGzcLpfEJTw0iNZeEp8Q/BF8yMkd+uGn
MdpXw6vIfLDsB+xvN2Gk1HDZrjbLQxz3DxOmk2Wb2AM0WnKfFNW+FECqRMycZWDAwbLUbBkzsOft
fDlT9pDl3R2IKk3GWO07UGpC9sTCCSLcYJ5mLJIk+SYSgjg8r/yupHYdO/HgNcQChwbTvworzCQT
IjcIEkqqx9YSW4sECaLENtKcjxdhGOtIoBE0AYEJhCxYpJ/gNgBGbjtFVSHtZdx7BJziNVOEQZNJ
sLRiogb9KLhIx/c2mspekchO2DkvASPCgZWWEIPQgAHVmhIRHDMs4zqLzexG5OshhEezfKw6dUCc
aCY9stFTG4p42HE/vUAqjStmh59jJS91LW+TSQ9rNzh0rHDjKlKGclYZ4tAtJkjUzq+g3A2L3I9K
XdlL+zD5EZVpGIJe4tHoyfpj4Gdebbd8M5hIEANHcdBgYSmAMqO4fK4sjzbDKCCBg2ug+0x+p/g1
c/L3tPVxRzL3CLt9ITo+fhZ88KN8ZM744aUhk0PzEmU9XS0OCnLrcUQ0X8lENyzqazGBwOUM13Mp
XozJs4GTmNmP+pcpSFm09chbkREqV+RRbvKqwdoy0Ub5KnTQZbMHfAe0REn6sxNsMxznloyLx8OG
bz8PXWRs2tjGD+/l32MJn1sn4Ur0Acy7PBimdyDnF5TEOzMdvDgWyVgTIwSzLk5RkC4FRpK9sLuj
8IOO2RVCiue49ppQU0zp1mM2wSMJ7WpMEaNV71b18qXOQqQXBKKCsJECOdnT2C7s+WInrP7MlhDO
vwy/uQcaUovw1pW6uwt0nbgoDDYZm3fGYu8QK3jsy+6nLQEyOWZIeuxnT0AxPEbQ014Tvtt0HCsC
AsZjnkT+QkcKJtkVtJcjKNH89aCTPZ2ElA5jSiRjWSqYn6BdFZY7LYbK0u5GoT4DXbxGqWxXzuR9
phCF+M3v3LpYWwKHDTK6p3FhS5IH/QqVOlzbIdvjs5zHhv7eRdZWksFlhk61VpLAstj3juhA6zrX
XwmG2jsED+cZWwZTzHddJ1nG0e77mjxGB1v3OFIDaL65b9inaQ1q1Y4Ej4a2sybWCj1KAAY0782Q
45jVFP9jQaYKzV+gt+OyHcKDYVOr6yYbbTvnhxFg5AYyD5Fqm76a38Mu1Q1cNfm9a2jnJOU5K0hw
ctsr60aXbZiTQxXDgSr3lpMF1ZDXNAd2lw1DkqxoiPms9jXaeVgRPmLKlRH7J67VfdSwuipCAFnY
usbDBJHQHfV3HRPmUppjuNCCOlrpfnicSNgmB4eSbYhPdhFnSx/hx8oR19tKEqvrPqdjti2F90K2
4o921DZD1NznafdoNNYBL9QzgWcfsUEXl0BsJYnDOVLiyvN49oB53PmtX0PJVQDi1kUQ4Ktyu12W
cnyqQBZqf2a+uotvDRQJweysJgpDNem+74pdga0fLoTpWFC/hTJ9UMSIpMo6uhjOFgUWB00fj+Qw
PBRt4S6jxL4Xodr6ctpHifkI8DRHTolPFm68hwE18pDB/dYNT7LM3Fr9sC4CzDoVG7/MwqJtjT4K
RXx5LbtrnxokXih7F5fJtTGY0hul+T7E5T1r0X4gr9ZL2rFdXFlIwAx/Iy96qSp1gx7Zs0N0LdFN
s6ngqaRZBCnkwy0340dpG+u2dhtk6+ZOa5ybZ2GSlpgtzapjgWwQPjl5eEe5iupbyZcc5XiFPRaC
cng0IhBytEnPKkrwPbTZkVLa6NUymOEqmTfntC1fnI5GN2OybXKIp+KHOXjw/rZ3kZrcNG75OSmL
fgkcuxMbu572PbM8NY6bMHcPvVWuQtNb0puuvWLMl+6U0A2Z44dR8wwHAVjHsznIYycxB2bxzpJl
Nrj2xZnc2pAeF+vz0GlUGt53rnVf2eC+NoBgy9qpN2TM/rRFdqhlsjaDIucYHb6LsMdGj1GbmeUJ
0uuohH3Uk/AHvNKpyOKrqIkHLBpngUVzh7cnh1plIwt+xsPYpqsgM/CQ+rOvc0Vv9qxbNFBhhtct
Fp9B2b31QbjOahD1MF0zpduR+Fu15C+zBzNTYo6uZpt8G+0BnTn5p91YeLdxztGC7QTQpnNXE6h+
NQzvgc+Ur5nsqz9yq1DXf9Hek8OMgzaNok2RSRDrMVuwqOyqzU2x5s28TK5W2ANekjy5GJgnFkFD
uxiYFaWADH4KIgZBFk2WzJHvMal7n+rYkvLB6dkT5OjfuNYWjVWcUnTIjBPJhApx0IDCIl5CNFGu
a72GK6MgNhobu9duvW48R2G0JQBCLPTIvQYaHZQ7lTzOuPq1ydmB29/3cfqajgEeefzzy9p1NsXo
H6JEj1f8F1TYtvgIZ+Tez2bUwiFJLGqzLY/GhPN8MHn4sz0z13Yj53lB6l3gVwfHb9e9Fq9ZtLqf
fBzRFqr0kLsfrR8ck6ntNiw+PNoauI1BrhfN//NQEU2XEAKh2MUMD5cejdL/iEsvWtSQa0FnX4dm
4LFmw3KG+lM7tG9ZYG6gksEzhb4YDPAMLL8fVI3NRvNDfpdi59Z2tDGS6l3rk1VvkXoPZL9ikAxI
yiSWTVLreixex6glv9s1HvOGerq1fsaZ9YPslgdG4IRZSqNEycD1nwjmpiSN7FLXJAK5fzTjmHgn
56WIKhwLKcc5mSAHbxrAOWSoNnEMZsso1Vw6CclVvkd4hnWeRPHo+zpgjOni2mV4tkB122dh8Kik
tzctcRtT7kKVJ1fVBA9DO7AMBkuqSLXHQJDjnyZUqIwc4uDB7DChRuHEZG/4IqZKo2vMyiUzbdgB
HAVJbb7PhurWc+fJbr+2/eILBphlBeTYlrX3UpMzMujtHJzc7xRWD5IvmWFRBSO3wJ/k+mXyqrda
wV35uv6epjQKzTz4V8a1KLxd4WNakK7xo/JcxpYjX0VMNYcv7LOy7Rey2okRrn1n6crqlak0+q+D
l61Ok2fECZcDZnhQJXZB1u7ggynThwSMhCkVCC7tuM4UYh3lDNmEjPCixkW3Moha3Hhc627PG8c3
yJwXWpo5xUry3F7WbWgdxiZ6hLV4Du36hCRCf+2OVxSdOwqBALdseVeDPwP3OB9JTOJj1ZEG7uun
uva+bMS9XVqSbaKbAyozuj/w/8CdV5HZqPpV2PFwzV37Iw5KNLMIT7w2giFPIcE0ngfKi9JqWAb1
NrCeEIocMvfF6xpCTFz9lVN/5WX1V1qP7lovUKFjJgmEmdwwh7GI3KDZgoCdwybDb4J+wX80sIdK
60/NYMuvznHfQpdZvzvgnKkqjcg9g1JzokotXzM9uKNeZL7f2/eJokDu/fghrb1/MJNXabLGVwTj
bo6iif3+bXSBNJk+sACEBN+u3BDi/Ny35VNWOseeLH1THz5qfYK/oHYDFvxqHN5NodmnNE0xmNW3
pos+Oxtuh9TNhgAhmilltrDlyP1hmByUkVI0NeGh6mbyCfsBD2iadh1hK76OY/JV4QL/8wKi3+xA
M3/ZqyRLrJI9uOnO5d5wfmL8X9Q81P3p+c9//zebe4x5n9O/1uvETay31nxHdx2e/b57LrHG//lP
/253kjGvbvzX38aZrxIUmnn5EAj4Wm2CM+jTgbnqDsb8L6ugfvMF/bPL518vUqaR7H2H/cHmRJMp
M+NoCZvoTMJC6ar+/El+s6PLmF/7X6/RFhORvFOEzSj6Zv9rX+yqWP1l0dhv9lj+syP0X387VHU3
NVxoWwiGrUO9HcdwAeZGsXmEmBbo+7+8kDEvL/wPG4CM+RL41yvRrVmjztrXrfsU3E2relH/8O7q
N+1p3LB+ZWc0q//u25pf/1+vE4ajTYQO+R0lD3Jhs/GDB4e///Mf/+c7/0+f4te1SWBfJdFK2la+
g33irWBB42bWYw21opoCqnC27qbYEmgq/vbN/e43+mWHYlJZDVMplr40GxwPW1D1+XpGmF7S8aWv
0wE7krflSJvXVT/+5YP+7s785c5vQq+tgl6Gu+wV0cTfFhtSKZbiya7Ww9JY5iuN6IW/nDK/eS39
l1PA6gue7MHgo8Vc3PCDZKw/f4jffHH6LydAy7PTr1K+OL8gkMu/6vLqEO1faS81cRDm/Z9f5Xfv
ft4S968LTnZBotcDW6LNzDmkWbSdCKj/85/+3Qf49c4nipDghRyuz5XXvMrfMvTgwLkOQfNWyVeY
tL/8Ar87LPVfVqjhxI8cIHN/mzz36/9dnBtRR57+dxcYBNmfP5A1Xz7/4f7R5y/xX18WFlee70FL
qOyUA2iG4acTDp9+NhYbWTrmspvSjyYqeggcFKE8peqz6tiBNRtWCPowYG5MLGvnMj9tiIMmvm6d
2HGCP5kRvlL9q020B8Nkfd0p42MO5L0nJ3Uu2AlYtnrwUmA8Eq0RylzjLz/Tb749R/5yAcfmmPnm
HJWr9iyhew83CS6qBXn7/6xcRyD/87f3nx8Ejvzleq7yzHYNH39qnbu3tGAmk4tHY5SbP//5313I
v5yctj7YKi8424zSYIlWcwqj/C+7Wn/zDbm6+X9/99RFmakb1oNCGLoH7KaH/AyQscQt0F/C9X+7
bFr/5awkc0AZU8mx5T+162pv7aAkyd8jSWYpF0wJMf1u//xt/fYj/XJCDklcsR4ca2H5ExVvY+zk
itbjw+I35xxe/eVV5i///98wbNT7v19clZLfNIy8SvRMRgZ4/XI++JtFI9kCqS+izd9WWv/nX9/x
frm4fDUwSYrnTaBsS1gMA7e/91/fId4vhyT0gEiYnwU7oiSqvdrgsGMvxxqEbp2uSpaM/OUB/btP
8cuJ6RiJpjqE5J1wdn65q9PXP/8Opvm7v/zLCTkykJkTZVg0lVn3cxKiGCQj4bBEmAi6M1EBu5wF
L4PFqhuC6KJJbcvS3/mCtP4a+zR5Mndg7xkCHLGZfYnkHjEJa7dpnmwSs912ybjykwpUjI0+Ubi1
dH84jakNCJbFHy3QL8uLtpqi4dSn6EqSdbaoWvXVeT5T0JTlOgQbQp3Ls9Fjv4jscR1M1V1sVdte
jKuyIs5/Yry0sDSA6p6tIoYsX6a6/RAEWZvGcGwzvGgR6D2T1mkZJ8lW08TJkd0tSSLMN+qo29k9
45SNFsxi7owbV0j2Vf2qARIW0iabW7waFnG2XkxDGPYd8XTJcC81prRl0NwXafs2lBYzh8Ann1Lw
vYwVoklj2sTmJ9ckp0HrYotcxgZPBel10HGs815i0yRmXOBaRP1+qGR7tYF4Td161IbizGagNSbw
dVi0hHPo3rvtgczaORm1o/r6R08CSwrMYKkBQMd6/kgLutFnr4I9npiLEU1W8YatGPtMZepfUUfw
m+k5WGyCKVs5ZoLUZ391aQ1A0xBbX4XRarQnKDfbYEcj1A1ukkvXmES4D5hTG+uCVe8ICHjsWRBX
luLSkxLfEVprJdm6SCtcd9FRNd6b43ZvWuO/GGP7UXcacQYxKrNKGirxSL/UXnef1dN7lYhzFJQ7
q+qOPNFO9ZQ++VDxTRNz/8g6WVeSiWub5q9OI+5aG38dcaTYj7IryZmglckP8T+cndluo+rada8I
ib45tbGNHTt9UkmdoGrp+56r/wfZn35ls4OR6mRpKVoLDLz9M+eYefG3JRJ9wCYok6qBSPB7pE8w
Es395ZV4y2oJ2/oAHqkugWX7vvcWhWGEGYLCSZb0uT32za4auwkd2Lxrmhnafibu1WR8seLgN+w+
6uscOgXhQ4x9FLfkY1KYL51QHDn+caEs1phwCBLpRIPDtrExIe6HCP8DgVMEBE7bEFDuWfCFu0Tg
JKODqH7C7/4WmoQ/kbISIv4YkfZ6qrCXteRRkry3UOkxiGv8czOQo7bHTBHs2PtN7r3sPStqx/ez
kxGTcYwwg4Qfv7UcOcr+bQGrWdOY8WlVI/uc+SHs9B2RcAc+mnDxkRD826xvzabl2s9GljNkALu6
dKer9SWDmBKawdo8tjSwzabmSLfqaCQ1xOn38l/5tdjCIt+Op84ed8ou3SF3tq+PoQtbQJBI//2a
lMQifqwofKdUd8wze/fonWtjIx06G0vOg2Ar79fvtPRIs6lZasTe7AIeSZ4SQNszkpLd9SvLS2uw
2USW1Ry9hmIbOmnCyXsW1mfUPSGUxWon4X/fqL3ynGXevWoZFAMo3shtgfEVcHCePclFfWhdyeFI
zBYzalpu9jiM4esAg9JL2VCqFXL/PG3/qB2ibADv5+s/e+GFmLNpUSwCudRh1zhi81hm37L+979d
dzYpSugp46xofUeSgZimFionb+XUY+knT3//1Kdgi8Yoz2su3W77+E/Mqfn137z0BWf9ydNlzua6
DKdNL92ROviQhNo5y8aV/rR0+Vl3ylkWBIXV+MjVwkteSsdcaB3ZzFd2mwsnEJo560S5HuiKWuNV
jlHRHtVd8CBsY4oXiPSA+73Wh85RjvJ3YJYrS6rFO8560yiHhV+aSUgIuY7vZqPduQeWoXthmzrS
Q83Sd5cf1GSTOf/0gYzZktdrmPEqzfecqQivxBTq2oPp+/b1qy+s2zVjttBNDYj6Pac4Dj12H9xE
O/1YvekbIB0Hzx5XRqCpY32xbDdmw0SMqhrnI4TNtrZsIcVy22GC0+9UKCTXn2OhnRmzLl2JUp8b
I3Eoeepte3T+hf8SRz+vX3x61V/9/Fm/Fkw3tlTVDRyi7y64evepr8CrMdTf3oBayout7xAZ8Sp0
j9dvKE3N96s7zrq7JVM4qCQOBtieCyhm/bPch69V5L0g2XsdezBiAtjgfQmup0c+jC9k7dbTN/nq
1rMBIVYElWVX7SFoB+YZJ/JxSKQbGHHvTSrAWM1LGF0oBGNVfxubUtp1auiw5+e/hQFiqwXO6hwD
q9vd15W0Mvx9HFN/9atkfu2n8S+NUklI/cqjmXqPgHHfpoz2+idm2n1w354am730MabnKWv9fKlF
zUaWuM5B/SajwBmQ8Tae96zfbWtrXKRtdWZVtxVWd7Xa0iufDSlaESZdKoJokbT4vcqi96yPt3mV
47Ov39DWPimZYpuDcmwC5akMoJZJ1Z5C8UukUB8Gz/nmaSl5VoWJ70R6GNScVXMEhKk1zb0GfgGj
CcAJQrD+jKV14OSBnB0lCDdVpZhIZpAEJKl+bJT6l9aIz40fP08xpEngs641YbhKFR4+ZN9wZ8YS
M3WXiN8VOXQYO0BgRJaKRUH9kQs9rJ7g7KvJz6l61LjqTS35Z4FQE+LMdkZevSuqaGDBFs6S2V5Q
Ka8MkkvD2Mer/dQ+ILXrcUqIDWdO9TF5SLbRNn0lU32DO9+W1/rGQrfUZ2OxCpS0Y9PrO2jKsz9A
+Wh1YhluW62kIk2BbTsUwAKTal9RK1chjunl8I8NUp+N1AbMnaGnwsg5F0cSStHcF9A3lUi/d0Ff
eKH5YGh4vrOOou4fX2t3Vu8dhtEiEDf+bcn+So1nYSWiz8ZyN0UQqGisJpOquy2q4JtRWbvrw95C
l9Nng3gYU/KMgTk6FEcOChqEQQlhYqmb65fXl376bBxPMDFDJ+kjpyrLgWi34hSYphNwHAGA9Y5o
kG+Fh7euUeDIysINtdRffuNNyQwVIPFYIG7BlR/FUPsek4Ldi+qj5laggvX0QsJJvSNy6lbmeGKv
NvpdqSKOobIcAD0YXwJMIBzqPwRu8ttVgIsHLXOfYlFpHSEYaH64HwV3Tz5eimKGHCGA8pYU59Ck
lRHZl+/tXRV3lR/636uugoE1cLRgNQ/ilFxLTbkatRdNKI+pZz4HlXkOEFdlufve1vU3QxsVu1er
bxk1Y0mxyFjEexIrIL8CMfjVd9ZKB1mY57XZB8xITOA0JfYcK8dF/y1CJeXLbDCt1+tf8KM89sU0
oM2+YJ7pyqDnVeiYL+2eEx3H34JG2JFYjd6es7P1A8CFtqjNZuAIHHyJSpidjVbfCLD0C4N8NXbc
K08y9dqvnmQ2zbp536SDZk4T2n/Wj9GBM8Cuww6J+J3YCI6DAers04vaoF07xWsVwYVOoM1m0sTT
BcFsDM/pCDyQw+8SsoaVZ5rmq6+eaTZl6oR5tUpEfVw9kEG0Tw7Nvt9p2/pQrQzzS799NlHiIq6y
VmPz72skrlWQKdcqv9LCb/8YMz5NIGkATrtURI8suHbXF6aCsxxpsEFYA7mgFQ5ztxoPIQhB2TdX
XthCG9NnbaBwDR1JGMYPxb8RBeh8mN8GQVhZMy1dffahOwUDMqCH0HE9Aj5R2qj4L620WWnBC4ti
ffax0xboklxqVOOkQDkGGNEABPod+j0VYI3gX1yDpQLqzxCRU2xfb2ILDUCfNQAx7X15FBlgQlF7
h9d+1pO1Uytl4X1ps8k9NtUhNqyEr5EQrk7q0GiOz7rZ38KSJBdvwPExfBtrNEy9Cs3WZ0i3M5ik
ehE/mL14R2f+MSb5exjHly4ybtK+PIhysG8xUghEZEZy6aiaCzYRagLWIg4NoYzepJLJYSRzBU4g
ApoJzIs8mLUKHC9ZFg/eACXk+stbGnJmCwggCm5foYpxAn34xXISXkD9bJWc8WKstUdkb0oqHK7f
60Py8cVYoM7eJvGjUd55nIUMDwiaWlvdNhcE6LfucbjvT2ggrcNUgNJv2/eVOy4sztTZ47lDEKZS
2vkOVN2duo1t91if8O3svf3aXvxDCPLVU80WPykHUkHVtJOKprdHO7ZJypncIo+8TZ5yN8kOhPuw
XinZLzR3dTafxsRJiB2QDPoYh9Ly3zr6t0WcOvWBT6OdUBJ9hkzec/Q+2g0IujLjz/XPsPSTp79/
urIXC+Q/5SyR1QL/lVDtJSm0r196of2qs+ESmBT5qW4bOGWR3ph+tw19DBSA6WrlnOd/8C1ev8/S
ZkKdjZypxSKjN6ay/Kt5QPTvWFvlIDx81K/34crgv/Q08/GTDBO0fNwEztHWKJ8nkX5dHnSsmLnr
kqq3cti5dGClzsZMLypTN1MCBuqUVaZheU9FLOUE6QTm3m/9knxJgN26We3IuDmoYvg9VNuzKkGa
rYg4VQfE7F1B5pghPq284IXJVpkNDnpSKl6fM4xjoj2n4nhTeOmenLZ7nbk1VfLnwCjOPaIryBUr
NfeFPbYyGx3gg2ddXlmQgV2iE3ONUC5jC9eaDAaSG+Tf159sofUrs/HBM7ohCTKaqN8Xx9bHz+Ub
EFquX3ypXSqz4aCoRNUgGFA4tG/6iXxGR3kULp0t2xxz3qy1S2XqTl+McR/z46ceXFsmh1o6/OcO
5gtSdMsiZ6mYZsG7Sk7udMIpdxDPHl3Vf8a9ENtdK9tplZ2BEoh2UFT3BZFZFAnJ/gYe6z0QvOVO
VsnwjAP9XXXJl078kbqqBw+yEJtjQ3bFBhAL4eEw47dNrTshTOJTo6RgYE3lknWpgK8M1srKm1xq
gLNRaqBaWoPoojWQ+rnTNJ2rQ6EN69HdFhli8FQwn0Dce3jw84YjjsK5fuelBjIbwzh/raWhUwNn
IA6mSt6T1cLV19OfLM/6lDxohjeBm///hoKgkW4/bikDn+D1/8vPl+VZL2o8/f9ugksaJ9xO5btc
v/LXqy9ZnvUcUia82ora2MlJAmaoP/VABhAo2yuXn/rI/7ZqWZ71HXnMtSoDVe5MdNcgyW1P0qut
pOavcT06adgRv1xuxjCyTcF/cqthQkCTAyHYeR/BqZDQGBJLnaVw6dU+3eYRTjGt8kBIit8IV+Mw
TW4f4xJ+b2JZCuQRAzGPTw0Mnx48MflgyiN8r9zcCmb36iuTmUMw7DiEJVCRlNtKcNoIJ5Y1+oNk
B+5IhO4Q26kfn0Sz3oLfvQFfTd4oRy6QaqxIvckV8WDGhBOBoPZ78SQI8Ici4Y+c4Xq5/uIWBh35
o/T3aTgIEFkJbi/8p1352/xu3Lj2x8LKDtKNu7t+m4VR5z9Ck0+3aRPD6wsvihzwN1viKC9mmD+L
ESjCIPvGPHmQ4xK4jIePVoCOjvrkLAjSQ+4bDtPJZVCEYVtQB0ZqIezMOnruxNEewBVnIpHGhdGF
Nue5h6SNu32YEBhvlsc6JiSozWt/Z8XVWc3GlzoIX4pEfstkcU2mZskLLW/W5YE4akUc4/MVCNRS
ZfkRPCWruQyvtBRAUlMvZh5Cn5U3SS4W20xRQVnAJiUFfIfV5iWSeqfiZLZS3gQFlB04QsJSLq7r
fY+lycjfKDduWJ0SubkXyVlV+uowUl3emEH0LYzGg+9qPp5bn8g1MYXAh0ZfVR5Gz+Ly9bA1VDAG
WIpQahAQbgTdQSXeklyIDMyi5t4BpN/rXvJe9MYFL+Yp4pgTMcEtRI7flcRRlquqb0nV/yEj92+h
DUcUIbZPiELhazkNnsKcOTyiaj1KEQHRZHyQTarITLuVTxpnB/6vpIcNvrXXrerCJ0AsKJpcIvlj
xdE9rrabURKfR2IT9E59rFzs6wYmwEYDuBT3f1rFuPEtUinYuG2aYrgnVfa2AY/tV4JqW3r/lpNI
tckm69b11rowWM2F+oqoRakMJZ0otT12s5ex8W9h5K1cfaH6I8+1+iM2A4xsWeYYJnLtzMLTZVmh
PXjtc9gJ6DW9CXKqC+N2VGPxIMN1zYq1iu3i3WcjcVhQMCiUPGMfhUP4+T/nONF9fhLstTXG0qDy
sVb91NvTLBrrEv+5A7Wm3BAnXJI+5el2Cz94ow6NrcNX2qqT/InTyfNYqI4r1g/IX9YWUwvzwVzq
L/VSYg3Y6x2/LmDn9v2NnsEbkONnKHqH681k4VBJnqv8rVqUjKaup1fZ7ZS94pjHbi8cVGdN4Lf0
FLOxBa+opRZVQWQxAYppXF+0yPweWeYfVxJ+X38I9esli/zxDT99qzA3XF8cpcypiVjurQdRhawn
UJ+yNoMBHH/gWNoo/T3aplFHA4dlVYx7BHP+qU6P8vjSS4jNBBLH21sSwreGn+5qIyZY9S7KXtT2
Be7RVhU0J2n7S4YXPFRZ+VV7mMX7YHxli7IhPmU/DuFpIjNESrAljKTH+BES9yPH+UEbRrsAz3D9
gZc692xjBlApwoWWpg5uyVst7PdCk9z1lrgy0y1dfrYdqznub0uPT9a64smK4L3lUzqg9Hj916va
9O2/WOnM/QOlqwC3Av6FJqe6K313L0fDa6nKDxU2rg3TyB3FZRtREPKUSHoYVU3CF623BzGG8Dci
cMTQJno2aA1igAXfPKPov00N6hB61n4n/MVy6rG89zuYHdDJZMA3CFrhq7g52STkUoEP+mPKymtT
6gcPVGRgaY+jgQVND38KhPIRIgJ3r/E8/JZSuZPN8UUE52yyeNrXfrVvEo47jFQ9Wn4YwZHNXyIB
iL8eWj8CwN11LjyEAmZzA0ldona7oLHgakv3qgJYE0r8YxG2ZFLBOpVN0svJkbgjkE7eCC12/qYx
bgXJPbpy8U0Vigp4TGLu2yg+6h8hhUJnHQpl8Lc9ecXE6Pbf2L5IhC9RhxLdKCPaJPJ3VQGCtRhI
89D6W8zVJ4sJ0Aj9J4HkU6J49pnevfdjfQmE/kZWxt/IfV98Eh44cm+ORuz+QIr5AsgaMWFMdGNV
BMfeY+Cr2gqX3OSabBCthIIJD11qbBO6zzZtsgdCt58HKAVWr/xuDMlBvYNbmhOiWLwjZKDctSnz
axmkl7SSSfwldk7ukpta7Z8NSIgbKQ/f+06S7NDo4G5q5mPjNk4Mh2x64xSr8JzCTAHCEISXQgTh
oxoKTIlxJ6X5KSQEL5HZrZGI8ZBanJLXKjzaiBg08FJ3QVffE5N20ePxASjzfajp30I3/tEDcYyz
wSO2ZAAgUz6GdfNT05UHNa3/AuYs4Ws03+VxYIniSvcVpl95kDHS64Qq5ADqLF46aJf2otXEGUgl
dJBO3MURyZjUYzOSkL2XevI8lEZKpESwVwPhHgHvg8rZbQT10Pa9ftyQNnIbpq2TS3DnQ6IwABbi
zBZEu8WvJsj93eSRYxeaOdCenTQbCa2phscmIH2BGWnvGtIjRAtt68fmAajB2xBnv3KFmp1EelWa
YJv3izy0NYl9QlWHN5pW/NYC80dsSKydAR1oWS7toy4HR9H4Z02YwoFNSCi8AEK0DbEDRwUmsK5P
qG/BB7nDUxEUb1JrEldk/k1k/1YoEDR3nf9YSumt0UlQw1Rpn+vafaCmjzH9fysqqD2h553I2z50
ScpOjaahdzyP0LSN7asA5Qc5+p5bJAV0sGVjpbhRxO40xATZdQSfkPDQQ4ZM37pUSrZKE7yllQ+H
uTJSu4R52ZXpyRD0owdJFSDNoZH6AzR9AqFg35XSeMnc6iloVVhUg/VkjPUhxJObWuTdGWr9O67S
p4Lc5U3ga89jXzijBb1nVKPnMpuQLCP0fiw+mtu/Ng3Sa6t0T3qPOVQszEcGIzv3gAn0oAahWzt0
mDcNFMToj+9Ga04tMtpacnpPqvafXsZkX0jAbaRop0wjiuQRO9tMoYjC+KdUutEZResmzL3ffebd
DgX/c9r1txHo5k1hIVcibFCKuyd9rG8CjdX7kBEoXJbyo9paJMCauZM1FOWDCfkfN7AZcmTgO8Ec
z71P6bVrb9SJopqnL8NEMZIryJaIlFKf7RS5zHmO7lPxfysq9WBJCf+mNf/iat3JmpC/FBpcLyNV
sbvXq/q9hgqrEFGe93J9C/Zz28narUvZwfaiyglSSLXulLPj9opGhLH0ilH1EtbWjswyuPpwTtGD
ILrWWkJLm/Q3aJC/tTW6dpPo4gTkIjcihfMDpDzfuuX4GkU5GNRG0zdCNHyzGszrAzi3jewr9UTQ
aIC7eXdiJ7/KlfA2wIwngB3FZhO37U0pDxCm+t3oNfEhCJtoqxi8JdCCZ/BPh0gbbJYSjoGWoRUx
dJvUChS2OJ5K+Gl0D4f4jyZXP5hpIK806tnV9XOSC1s4CnAWpT+Kbx3FHNp6NuWQoZEmPf7Z63WQ
vYF1jJvhh6+DK2QC3A/WeIG0DS8MKFpUsTlMJNjVUgkIiKHmp5azcSHyREjBhnmAQFIGDq0uDhyM
EpdIQqZcPlVi6zSeAswAmF9jNkwWOMxTdU8G/E9VTyC1jDDpJRBWm578xYqWX6b1viU8t22l1O7T
9F1UxBv46yB7E4zbnZa+RQNZfASykP/hrS6zv14KEN7IEuHT0k1iZYj0X2KRC9ril4o5M7TNY+lM
HMgH5g3n3461pLmWOQ8aqZQhOAF+orSVP8GDur6cWdgpSNZsuUSsqFxJFbsR/QG752501KN8JzwQ
cLhvHOm4cpev19HS3LLWV5IrWEMBLOXA+FSM2/pYHITtrxFM1I/xLzF1m8j27GZth/f1+aM0965Z
YyLUnACmhIcOxJkH/UvUkMza5++CwVCIhQEe1f1g1iVQNXfttgt+Q2leT0qZX1w3jGgPR/MhlW3r
Lf3tJRRQdurfkkjte3Wb2uM3Fkg/ovOw50Qq2ZYxsdEY+Oz8lgPaEQ389Cb8tS3SQhOdV6JCV1I9
fyDmlS0GXPkpebzwiJ/xq0a065hIFrMZCicH9LPJ+9zaSkjIL22Vo2AJdcm/s8w1LezCynxukA3A
uKK2YbeWq69h8uDDJFSNtXdvfv2gsjjbVneV4Ge1JEcOp0/vZBzG2yplpZno514jdLVSPbAoxvBk
dgifoqx+GHUeuSHtIxL5QKVbXwwq60QVvEeKQdyDV5Cd4z0JnJFCj3hKpeJH7lKXFEOVGEKEgaRb
3A5ptPdK86TWXQANyLtFY3Uy+/zNFLr9MGImKQsDboZ/kdIA6EKJvIkQZw7Odgo0KjH74BRuu0Tl
Z4JCL9NzXBF6jnDQmaJackxIIPRjdmzI+8tKPFuDBHYB/Ecgnj2q6WMx3MS66E8RCGSZZ6dSIkyP
SAnZr98RMm5kS3kts+ZEQvNeMWWSJcsMC1imww7ubjRBIxta6y69LD2ngnzfms3e15Ufg1p81/Ls
QQzLu1z/XSfyyv5vwZghzdsBp0aEWQcDCcB30Q/kALgm2fso36H92+JNR8Ts7fVh5+udtTRvEjGg
oaqxLOsQyBeVRBCjz1cGmKUrz067mf1E01N4BI9QcSmIDubQfrv+o6d6wlfby9mljSGrQ6FVEbtb
48tAzkdZyT98ryHfsEztNuPgztN+tCCRrt9v6h9f3W/qrZ/msK7qtWZ0tZSgKeIeqtq/z6V4r+oi
lXa1fu1rYkqu3+mD4/HVraa3+elWZFmXejIyi3FsP7XXiliZMvnJLghckD/c+WUEB4IYWCGK94mV
PMhxcBbFYeJGEXCQW+GTgf62c4l3H4cbXWIvkUTttzgmKeb6b1yYD3H0/fdvBO0kGl7rRk7ib/UT
JNCHgfzNfFPZ9Wv+4N4qa01o6fBqblIW1Iw1kaSTiWmZ30u5AQAHJVDW/EM5MGAR6U6H15V7BMrv
Rm/srz/g0ueenb40bPLdYpA5++yI61bC+IDmR7MDq7RNkxQQPVtpVx+HcF997dnKoqhTgzBR7tRt
vdvsR3+WHGtX/RpPxkG0w116KVbEFgtaGGnuWtb7zixVQUidsGlOUqV8L/rmzrOivzmpY63n2cQP
/fRgYIEb2TdQ2nTDfa7i5EUvxNe6FO9xHwbUPsIVgcPX71iam5sTNqxZnbPJtTp1X4u/6+wVxiSl
qJPVPV//jNrX8gZpbnGOm14bB9jbjlrSI1oCIvuposyJ0mQFy2AyahQkkgpGNWSwvrxLbhC214J2
kjIIcaYEMDAnC7MHHpxQGYJmoJBsUIg7GaWczrhDPlxGxLHE2l78PorC75aSaqc3l1EnGXaA75ug
lr34cL4JFzvEqueCYNdu0oiQ0pjsjEiDyZQP5NV5GiO7jtaj1y5F0TlC1yPbIu+bXAeKwrpBxBcx
U1b0KJf92eopYLAp3fYdZYVEb4914G7brgBwN/mRr7/BhSWpNRtnKYiVbR9XGR5xdowdKKpM5iyg
zndCyrb0+k2WvtJscFUHD92jSCGjYVMoew8kfW/i4GCxF+EwCQ/f2gJb/nIUByL238NWYibgDmJ2
IvUbhNh9iuUdryPPckj2w89srad9vciS5u5QQXSrFHojZ5/BZkJwORyQbclbBwnzoGxJeN+vaTcX
Zlhz6luf5gqA1bVec97isHz5FgjlM87U7fWP8vUMK83tiSZUEGBjTEPhEXnwITpMNYPyEB7+7fKz
bz4BtzMEjJlThNoJQ3Bc74mqzLzEVhGfhyLkOw64rt9rwSAqmbPvng5uR9IEFErvr3dbnqmi06rs
1hbw14q71PafrB1L1fx1fA3O7lP4A7TaDmTEqsxqoRt9LMc/fae0wJdBRCjzpdxerNQ4uB4uFVfc
SiCkrj/k9OL+dyKBMP/fTaGXxDQeWl6oL0R2XLYPZq4+SmK9MiMuXX42I2bS6BZmHWdOFFjkOSGZ
KVHXJGuSjqUXNJsG+x5aqWcECC/GG4/cRQs0pxQdYiNdeT0LY8zcwFh6kdCUETdo2cLInbkPW+yR
jVzBikgUp8tjOyzXrL0LL2tuZ7Ra4PWiQmFRUc+660jdS2q+Xv/MCy9qbmI0A7kwKSBkTpAFF9nT
vrOXZnAuofBBuLt+jwWxnjT3MUqirqsKJ1NOvYc8NO3G7QrGiXfp9pAadhNORbDXICcfsp0vWq4x
GwoKU9RMku3IQqhNipMk/yUGwpc4v3eFdKQqBPAsiLrvUYvtJXVvaz3atWQIhrV39uL64GvSIYxK
mwXhSPK2EhBZQIhpaeA/AyIRy4Qamlrs9Mpgi5ROSD6zRxJodmm55hlaWMZJxmyEUQQ3LlKZepoh
kca8CX5MdC73KP5WLUioYIfinWCvLuWWGsFs+c1eJEvEscfJujfe1B3x6t1WJX/6sd8ixEP96z4a
+g66/cqM9qGX/uoTzQYXztTc3texzipR7hCm881VMCRG5A8XWfPqmll1EuXE5Uje6u/E3uIwQA6S
TZErWyWziK3pGzIbZLZjfUlltlKS3iamHFkSOU0bXbHuFWKN+ggPf0NIThxxapm1u5jyUutWTiRR
Ehr9m1Qt5EPeRvpRFuWL26nPFgUYobQSkjLMYsuBxqXtkktcaAjg1eGmLyjKxmZ2ob6eE1hBBc0k
lCYv21PXRz/FBrW53q3opJe+ymyINHNOSESPhqb55lEXm2dxNLeFBSDINPOVzfrSKt6YDZRDRDGq
GSRa86+o2FanYVv9IO7S9m2OxR6oCfo/+t20xFjrngtLjLnbUNQTRbBCxoImvy/Fd7X+xyeZOwmj
RoIM39SJY14a8GaSQxVnFxxIe03/jwzlnwLEVhdx7Y4L67K5aXAwoES3EUsaQIG7yMku+TfCzig0
02OGG6LrH6+Pnx9ywS+6iz61kE/TfdiWajIliGJBqgErJS+JI2d8KMVOTqFt7YzdCK+PAkX/wnlV
ZgecZYIfvcib/BJv1xaHS8O4PhtYZbRssqIZqcMxX3kWdx0F3k100Y/EdeAgHs4c+N5568bUhWlv
7l5S2iCp1HqMEX8qe+pi1cHfo6bdSCeXhzT+pOBEVsElS+1yNgbWnmoGKuhHTpHrZivt9S0FuCk1
e+s9S7t4R3CedVyrYSx0bX02/nVuPspkuyGXqCQA5CkJp617M6TKvh86+3qrWXqg2fDRilrvj/jg
nMHNz2TIHQJOvK9feunnzwaNlqRZ4nhJG/JMuxNJjwfgUGtEUnjKyo9f+PRz2xJwVbXoVDd1Cokq
1vird72tFvy9/vOn3cwX3eljd/+pO+mFambdpETryl8+aKhCuZkCM7xu3LTEwF6/yVJvmZu3TdFP
rWR6BOmX9QZGmSHV2uEs1zfSlvQPW7RR5VIPXfkmS29sNkbIUU6EfKVP1mJpF7nqzoyejU5bMRos
XX36+6dXVohmoEgaVxdHsEqSJEYbXUL5S0pNtrKbXmivc29qqCJ0DF0ldkYd5RSaV9N4vv4plKnJ
f/XBZ32bGqYixIoZY4MEGZ+NACAq4lLagwGs3CKdMTPw1mPjkoW9WqKOIFK3osrpITGRpG3pA2JX
baTOG0kCCi3fqF3y0FYyvGmw1p62C+qcNGJj5xrjKR7j+5ZY7KY+cq67soReejmzAaMVC3dU0yZy
0FfYaYQAXl9pN0udYTZMZD7x1G1rRE4hP/T1hWJxbQA0J71UqrN//PWz8SK1oMyWnCI5Y3lSrd86
k9f1L7vw4+d+PM4fKdD0FfpqfYrnJHS9/EkhJtR/asPKRm/hzc8NeETRykWh1pHjk1pJaITHsZlk
rVx8oVup03N96lZyp5YedVFUeRa19Czcm2O97SJrf/31LGwjNGXWbDKt1618Co1XTILqrQqVYd+0
u6GWqTQJ3wwOJjMlO9Tl4IQGUSm4OmnQhKRGU4QRwXwrz7n4Q2atLDbGtlQyTMHtvmVV8q7cZNsW
GexWO7W3qiPfCPdrM/nXk5P2USb+9E6B4KP0LnXMKBqdOn0yyfT0jTev/MdnmXtSUNg2xHBOPi87
PYvb8Sxtsm1wEL7TKxnX88PakywZM+fGFOTKLcBcdHBCk7ZbRGxARrSTrnfnOgjuax2eSqzAhaK6
ngYg/zs9eTUEJBkKx3auR2yrpD2uNKWpyfzvGKrNrSyaUKehqmk+I9BWHLb5Mee0U7nNqp38Jtrl
oXGu32jh880tLSi6CB9RebsZgieVqB0Ny88k1K++Xb/BQiVUm3s/2Oz2ij/xHOKztB/t8s7fJ9tf
je29s8+x10TMC/O/9gEZ/dQOOZUzFZnES8frrWProq8CtJAQb0R0pjJ+h+h4bAV9Lw/51miiv2yM
ANHE3uQZIM9qVEpiwtIzQRJrta+vRzJNns2CbuGpctKHnhOMyplUpcfmH9XFmjwbZ7SwjP3Apy5u
yP7Obdt9lSMkFcyV0s7SL5+NHo0v5sRYQ2cJpGcvPg6xuFlpC1+vDLR5+AHczFLPYwyU3dY9+Fvi
SZWNaje2SoJA3a3MUgtNem6sIKRnVD2ZlsD6ggpsr9y6uSVtJLexkdbdX3+UpZtMB5WfmtsoGb0c
ZFOrJubR1UwgBeM2asxzm79cv8M0KX0xAnwcIXy6g9SKjUASWehoovSTmNNTVAhTmEBwL1goHFqt
G+3rd1p6lunvn+5k1oIUqdrUnHKSRMSfWnVfE7g0FtaKfXjpUWbL2bIjdFcpWDeQWln6OWaf3I47
vk1oHmrOCK8/xsLhivYxG356joj8L9VKc9ptnryZOVElwiAdtTI8mma6I3ZwqxXiQZN+mC07W8va
td2LAOVXaIsDqeF2qQOcEIOV84qltzrr/6Q6VqrbyTD3cOmFobG3cIsJ/pu4Rhf7ejWjfVT3Pz2u
kgheRn2PES+2oEcdI+kV1vvKy1y6+GwMsDoJlJAB0pGAtY3b1Js8QPue/b3+qRZGmA+5wKefXuVq
Yo2KBONH9n8Qd3yfaP3KD5eUhYvPvQsQdVW1QYPt1Fpa2NpQwzDzUKF6CpSKQgltvVVO4xjctuFQ
YUtXbuLCeMra8SYRygPxdUdV8SyE1sWwdQuV/1vVf+bCuE+M8UkdIhjCo3+KVewHvimR5u7+ViNJ
Q+/UbMOexXYoodXuZI6OTcK9rDDem6ryXbTcgTSgwgkICqtC5dVy/Yc0zVlVBNa+1YwfdVbc5x2e
szAkrIxz8W8Nylrw/k+6bp3xY77BBr0TMl+1Rc/QN34T/qwF86FDh0W0otpBz+N4VhTTx1FOnNhV
j0M2HEiDO2cW6Y2DicxYkd6bWCWUXSGXqK3+1AnnuJ6Y/T/OrmNJVh3IfhERgAywxZSv9n5DdF8D
wiM8Xz+Hnln05TXFRG9exOu4ASUhpVKZx/xqEtRk6Xiu0hbmQBSuh1kD1QIlhPI0MNk2aBAgRqj1
kwijZzPofkEBAKDVon9RmoS4mmn0DrzZ7np4hcIItrI5/LYmc3K4zxlVDSQtkCy5AXpA4puw/LYe
g8B8K2vfKzNYhTfjS1/JjR/yZxEZ10EF6GydtJ5eqx+a8Pd5q+rOgAVZtcadSRMPCBbVMQKwIuAb
3ai1G4TqJkp67nTNcF9Z5EGI9DFv8VZfZoUDHsTGMOBjFltXmZ7mG6skwMbx8ATD1qOS1u9JFR2y
CoSVIGogPxMOB0h8VSun0tKqnMVAo2siq7I65MkodU8N/60JE6qVh392jL85LOYmECCDF7GvUKx5
S7s3o0RuFdkB0kZzW4nKbRHCchGSN66eRx+gneC6DOHu3q+f9QA0YGEam1IPf+mjBOMFVo2qCnss
ibsvNbPGaevw2PHOdwD7vDOa7ESI9stvkmuigvbm+8MIK2qq2pECzjKw1507hJjaEH2EPA/B/DFM
p+bDXd8YWw5YfBeBzlJHDDjE+C/3UwYdaTWGhETnBa2ZTSgIdzCUJ8MfYA1piZuIS/C3cAnY9orf
udFIdkPeH6kEcImkd0MV/Fbq5EZGhpM371kGnnHfvzB9hAllFJwrPbkGahrcR/JBONCYUTduuBLD
EFoZ94AKfjAmfmcxrMCFJj/CSfQ6ihl8T/FAMwnOfkrFtk/YdWZZvwIh/0RShczOAHXEtFHuTJQm
VuLi92EXisb/HsUc/JjOgBvtrk/ZdjCNRx+WZDBvNjdmFqFUaoyekcJrUevPqR4BysbB9hlVkH2x
txNGnpQK8QMyNvejAT9Pyh6bOHrt/NSBw2rowC7otYsHr8ijowI3sQaGRJWO4Y6WxWzA5L10ZKd6
IO9ShudykJ4Je2DFojAP9Eu7H+hgSzi6bUBM30QsJCCWpnB0FtetBK6loI/qUN1fnovvkwY61xhL
QhlAZJLiZkIehrSH9Ly5axmsJeGsirvs5ZcsQOFAU/t3wvPRyiIm2HS7hFmOG278h3ErPbiyuhAW
WmvJfr/5KZtVZCyNd6LtEgjkxs8j/PxMYy3pWVgw85JMJQQk5koLSoqoygDdGkApJOv468r0fJ/E
0Hk5prAAYtWBEEZPoHfh4glP3IPvGh5cyoHsZk7iJbeTVre38r4pOfpvHKPzCs1gFFT3TbwvORV7
+Tv2wLxCQdABawToFSuyyUr+vjRvs5yXqXUjKgK51Bo8BqtHyR4RT1/rJX7eNf47DjaH/2a8hfHo
JLqkNTYxtyoDUGUaDGDIE8yyeDL+jn+hN8jt9AYFmq25MoHfLzQ2RwObqgqSm9JgWCUiVpUdwnEN
QvIJ8P9uTLMp0yQfYoiMiV2vQs6VKn4MgWQQuepSPlmRUJ0+zO+HvrpJY3kISXjbwAwRZB7A9YT6
UZf8jsdgrYD+NOTWHmSPe2bBVcFPp3Zx37sVyc4ipVcmjNbzVHBc4AtQF3gSQEmzAnXTUDW7rCcV
h/YB9kqdnUMQ2g4M9igrfk4Na6vogJU3Ar0RiIZvghwm5qS3TAfXgjuFZo+pCnlH8Izt0TRWFtL3
O4T9B0ur6JzCMT3YgTHt9Fb7p4H7Y2hmbq6w28u7YukV+r8xyqhilcc1x2LKbjl/bPy/AX1nVryS
PHwPFcNt8t/Hp37IAotCRVKIZ9ltmHgslb++eTbjUzixcNbu5fr0wO8W0CwKqiaXlq8h6w/LErLL
ZQhD045D7zbJzyNRvKryXThP7WGdsOXZGNpVod4VFXJHmoa/OymPloEV0QhojnbEVA6cQYcpQVml
88ubvtdXrqva9z+UzrG28BA3O9Li6FEidtLAvkPKKiFjLK07fUg3URZuzVb7UCv+DpnUvSRkJd4u
nHn/AdVCLLo1wXxGgb18CwrktGP3mJvaVdBlj9oAoY7LK2qhxU3nwFBGQY0rCuA1qgE97Ur+bsgk
q1E0+E8bnWpVB11HxrioJCx3wHl+STKRb/tx4Fug9/dZQU6DXu9ba7zNVW1vpV1plwmHNzrMhYPO
2OeV/KWy9jkGYXSyufaGdtjUEXUvj2AhflvT37/cIIsMOBItRYUbLtV6/qaZbtb8qDNG5zDTTBkH
jWb9tN0ChwOhElRrxiPfh2c6h5bCCrfNzCCHoxluXyN/FWyljLu4ZGcxAq4xdZD2OU5JACMnvFd/
DP7Pak7ZXJ7y7+MEnfPzKFVh8x0XyjaEZg8c6UXxFqaZE1vXbXPdNb9TK1tZnt+j/eicr0dTMfp5
FIa7sTOCfRAlht1WZmPDqO3K5wFsrjJ5H6fhyqG5UDiic+ZeAmbIMHQZ2q0HEsJ8aZdfUadyxmPo
hh8o+1vZ1voLPxXUq38GSaBz8p4oYSTVMmh/m9ptaBUuxcE1BnvfX6MmLCy1ObbYJ1YZVS2ULDUQ
vUP/aGKDXl4HC1tvDi0euIAJPAmB9WqGBwN3oCwvr3WoAVx+/EIln5qzrd00kLOypnJk7bZI/+Ce
AwCz77ZOPdhertv9E3OKVSTz0jxNf/8SSIxJ3taCi+pO4vLamPCybYeVQLI0UVOS++XRZWuEjdq0
gJ0Ew0srIpeI8AZVoO3lifo+LaD/gQzzgfIqgp0BGOOPLDh19CRQLtZJt4JCWGgjUnOWGci6K7lv
opJGtzlambktduNObI2zcTv+rfZ0F9//TJWZmrPcwIRfKYotqN12lgnrrLs2fbo8Swv9JzqHDtMK
N/62wDSBjnHi3K7vobdmky07BA6I2/8PM6aF03uOG+6BCG+sAqd3Z/JT3KsblkO21s91yFv15TUZ
IHSjs9oBk+vcmyBLoK5RO2agPpBQh8KB8HSY1TW0OZFWe7w8/IXlPQccdzWNhBYgPQ2yv7K/o3xl
8S2NdVqUX9Z2rVu+HlmQWuvL7pqD/BFR3zNDdUeN8oYY2srXW/r581gQq37GKKY0CzO7zp70diXp
Xdg8c8TvGMaJCGJcmqF2dkUCQEuN2N/rsJGylapfecnSr58FANa3vpFNxQWFFVto/AnHKnHZ+dmX
nZ34VK1rBRKF4JZKfWtEvm6PivHxs2fPNn4vGiMdORo2avQ7NI+r9sELEXEOf41yWK/7Wix2zeCV
ys6qqaMbwrv8oxfIhnSOdR3rtlCYRIk4uEqvik2/g2ngC9TvnZ+Bvugc80p7BlM/GqKGG4U2hHfR
LkbOkKXu5QEszM4c4NpV5RiVyHt2Olya6kw9i0JzmVjLCJYeP9uyVpkmos3wi0P1pBBYNnr5GmR2
ATpB51hVo/YZzJRzdPgkFNzhokVceN7d1ZoDAzOoV9pytKODf7eWPi2+cNpyX+JPXimshOgVrBVO
uce39UP46eKaHKOnxp0YDvJxjeu0ECrmCvuWwgKVg7a7o7C+q2E3aubXBVqk5ZpW30KYmMNT5aAm
aP2UYses9Kzk5oNM1+4yS6cfn+1khYA2n0gZ4fTTwM6D9kWxa1FO6z1IIRz+H4ffwu1grqqPWrVS
KqUmdtp97faQasclB3d1j22muhecFmAd62ZX41lACNJeU0RYKLRRNv2cL+sgQjV70APMnaHzD0qr
h16IhwCamL1avuqGefYh2er6JYxxfXDsoOvJingiddCzVrLrJNI6O54Ol04PR1SblOCvUvCVFvBi
dXmGEmDoNkTZVPcdr3GX38GfERL5tn5fe3wTHvy18vJSojYHv9KuFWM54j2dA1qcjavLrviAjyy9
Z4d6a+1F7rZr1twLYYTNwkjfNp3ZpTFq2UX8hKz2lGUQ6avkStK59Pjp718+qMVLpogCQ2nDfseg
BNNQGD39rFpH56jXZGA9Axc83AWaDpnSzJEjlK/Cx6F8vhzDF7bBp6Del59PoiLsITiOrgX4K1zT
NiWErbuh8boh36Ra7qJueSSDWClVLaRhc+WTEMcFhMmwvStSeslo7EG3wlZr0D87p+qaYMDCN6Gz
YCtQ6Skb3Yh2XA/Pfa25YwuKUlqt4I0WAuxck19YhhWOPXoY2XBPgz8jpOFG4yZpf9Z6pXSWKcUs
7qhWRfHO9K/gveW06s+sRCidRVcRdhBY0/BkNatPVom9l65VS5dOODq7EcVQ+Sbgu8P8QtqQPwQL
2XfR24M2la0csiuGYkTmjCtV7KVL91xNv9XybLRMFIGZhKCu6pvoxptwc0PJUWnrv6iI0h0wPN6A
iqRdgziqavlbHEi4cScvbdbfDmN+1SvWSiq0FNHmUvuQO8iLLgFlrXPQP/G3wG8B9hlD790bD9ET
3ei7ds0TYilxnCvuo3ke9VYHQp6SXpOeekmkbsz+Foaxx7r+pRofaRw4ZbxW4VjYTnMJ/rhvimac
Vk1ggF9DdybQ39xY2UwLyQSZxU8N9wLFUpSpdg1B3JART0j18XJwW6jLfSJuvga3HDIlOc/DHSsK
u48fMg1YUXgP94EroDMEY/XN5RctzdDs4lSH6MVzA4eAL+ErMirWU1OUukdzY+WUWZqlWUiA+bPe
FSVG4qd/YU5hJ+1KzWfpyP8kRXyZI5GGMBHtkMTztykL0uzAg/TyxLwtr8GM/9nNco661qOo7wcN
JlaRpkM5t+wgOx8mKw9fCj1zyLXWQr+5buFj1YQOYE8SBEUIRrv9gMRxgFVE/yfxAN1d2esL32IO
u+76QimbGt9CDXU7auAyTlcGsiDGQz/bH18+BlDjKWER7Ktqd5IMSGDHraE2nm/1x8CLncptTv5L
+ipvC0fZKytn8tJ4ZglSy7hUxgzW5b1Gz3lRblvAHS/viwULUwjl/JsdAaCZDoKM6E3o0TGW4BNA
uSzL81dIz7msrbYpev+Q/Ydx45ifaej7dsE6Ly8UqH7F1Q2PVAdGfpBHsIJjHKOkd/mHLWzYOfo6
D62El2L6hqZq60I4flXYbb3quojh/bdzSOdYajmQEG3eKfDwzrHQta/SXHeNCH5hmgUR38uDWLos
zXHVELwNE+D7/jeNHt0JoAybgh21Mc+bbBuuBJ+lyZplDXEYDK0csUAI1F5y61RL4SVrRdtPuuZ3
czXLGwolMatQh4vpEPmDm6rW3k99CLmapLW1UIHR1CRPW1UpbFG0XmziHNIgNRr6pWnYWRT9JYWC
SiSNe9sA5s8xc23fZ/mmU2H4Zfb4x1I7Gjy6FUbtpHS8TnU1dDstQ6NsLP4Ytc4cOomsxgGUuTvj
cUiSI4ly9E6I77UhMF2JXxyFAfyAlvaZnWg9gxOaf8qzvAK8CLqxPXydZSHfiwgQnLG2tr4x3LYZ
8ISalt/VrHhW0qT2CHBqOBS6323BrW1t+g9JnbzVHKyatkmMfTCAAYCVDrhQVHXtVgMk7JS2Gvy2
ijxeWTUL2escbi7UNNQD7ModVTM30+8SkNQmkWSDrVwpFuLJXMk/17U6a3sVN6KIXEtteEiU8PXy
il9oydPPjtiXAFn1qi/KFA5rTXYF9GXXPpLE6eBr+qSjAQZ8vtvVW5PvtHGP/4LOx7bjp0Xm2kG2
kFJ85qNffoA2YgWRAW0qXkeQVYHsswK92cQ4moq+L4ekAstGXZMpWbgtfZ53X17GgiCknTnCV0y+
R+MNBGC1JvVqK4CkwePlGV3Y25/57NdXtDSXCnTFoTSX3+RUeVWqYAMt8rUDYIoR3+zuz9D15fna
kOi6NDBfaI6hzzvRpjk+Ct/U5zVK0FIYnAPLi14C6axqiLb3rSt2gLO46P4cJr4VfDZWpQmWpmoW
BnERrocSsWMHM6Nn2ot97dMbFq8V35ceP4+DUo2aNKOYqfaIgzEWp56spKcL62iOMI+4qQaWggmC
Rk/aSycCp2FQkg0fT9RY2ZoLYWWOICNKl40Gw/UvyV7KMD/2wFIFha0FZPujlTqHimnpYOYqcFYg
QwbnolXsAsrxFGZtlx+/ELXUWRaEYjygpCRCURPROGr+0nglvVr4rur09y87QCcwuWMmSh6+Et1C
LakFgwvXs0iuMaOXUvg5mNrUIzVsNcyMdAePT1FwP94l9ghMqLpbLdotfeDZHWdgI2RgCihzaFCS
8IPSgQaNp/LC46JciRZLUzW75ShiGKiZoCHC4wOl9/1w7asfP/u8s82bwhigrDk+b5LqexAYjopg
3uVHL/3q2caNuzYkokaXZWxewBLaDuFrkKxxnb5flmQO7bJ40FM5JGKXq+cC+HDarEGJrW8jM5lj
t6pOJLwqywhyN68yOw+QhzfLJ3DEIMv7O8gyj0W/L0/QwgKF2OG/W6CIKsprgGFQHOk8xZ5aH/0u
2BrbzBP3a9ey7z8D+Q9EjPE071rsMwUeQX74J5OGba1qkH6/+skcvyUKk+mphe9g6N0Z4PGDFhGb
wYQpsdjK6l/61NPfvwQKH1r+0ENukp3kf0LyOna7H07/bOdqQRubfgzXYv7GLFvuyTHdjlv4e0AK
b7eusbdwDgOA9+8Aqhq2bKGOOFR5gxc6eI0DzYMdnBd2BS4ja+y8hdofmQO7OhSKq5HCRZRugRwD
tMsO3nR4SOxkYEOv+BTuUpQaa+r61trF/PsTlMwRXj0nQy1gzLVTt1DDvUGQPXQwqriPyYZ9sF1z
ZujDO2DiPNBNdqhADnGsA3lMN/7oCoA27pWHlY85fbT/JlRkjv3KoPM2gksb7xgMhlWvsuvYwaXP
TvdwGOrtwF2DZi8MeY74Ah8jKjQjjAEGAEvGL4HI2CSkcnkioNm/FoU+76rfjWcWGxor6xS9Qx8O
oqbV6DTlE9ugLHCGR0xv1x7SoW19bp/gJOLbzUOQfoqjrKvS6wvWQWQODytSo6yFBndKre4Ul1j+
DVism6RQjww0O2uykGtLNLiLIH/OOAU3ju9GqIjbfl1tKKzJgOjObyL4vjkyA6tF8/MDzmN06eoX
zhVIhWSOdbYi4nJ4K9VU3SpEbOBT/qS2YApkcNy00U0gp6Cyqq3CPea/QkQZxh0IZcIrQyzqsa3s
IFAcJaAPUQVyiaLiqXQsqE1IYbhjA3NH7g+vAyzPm8x4gw2So+EGWQ4Qn+OtsGktEsi9MtzcVfV1
KEEjTQtNRR23+U07Ygd+t1eAYx6HzjGKtLKZMA5WmsPeRsv30h8PvQpLuhgy7kkR2hCfO4gGzVGu
vnUwp2CjfqsGxXgoVNjaaXXQ2ZUFuC3cBUxZv2llaMucO0WKxH+wQhsY3OtMSw7pmDwO2vDMWEtg
NjM8CDP3fBOdWDAS9D0r6shJgpaDsFWjJCDeLat8KwCF2RvaIUiV9iQFkCQm8RsnH+hjALVq8CSZ
/hvCFlBaBbHr1BlJugG59ZjqMtpkvHjtB3PXVemGtCnMG8zOM5viuolML1OKJzi/XAcqK3ct10F1
KGA0FzQKRNXoSUvBGUzidBumIAQM6oHT9qNvoURXyXCiPrG/JEvbX8TX0LJlXQnh9BTbk/f+pq4y
kANV4Gj1IfBdIMSlY1SBy6F/jwqUf+IhxmpAKSY3y72lG7jktc1zKetHphmGh+IRNEZE5fpjcOpH
BRyTwniAb92m6dg1URRhl4Z1r5mwT1d14bU1eAh+j4ouBccyT8pjNMZ/w8IHya1X3ATyNvpAjxSw
hE2HlpOXG/4uD+Vj6FeQuBlCFFqqDzEZhybmrQDfTbbJvrNkb/siy0Ey/UjQAiM5HFj6trb9OMyh
eyiuwdF61DNIPeV5+mAWkOBnIJY4Q2y6pCEQeBnflKa81avmGNESNjr+9ZTfaEX1xrjvoUZ/Kmr9
kaTyqaCjR5URjK1GIQddQiip1a/KQN34ndgj5d2ETe6FLdAtILijpCxSj5poUrCYdTA81iDcl9ew
4YW1VOHDPEMtO7sYg4OqRDdQboE0nwJ6nSzxoUEjvBUC+v2gZr5Iv7udrLBsM41xyJS0tMWgnQrd
/1WXbXdVd9m+NIrfsi+h92Ipd1XZOqTkD8zyUets4mZNCnEh2k/JzpecYFB11skOncyxUq4h7nOV
WcPKmbaQbsxVapXA12mhQTUO69ZVGIpg6Y/qhdCO+fdHo2RmSavluI8P1AkF91r2kkf5/eUTcCET
m8NIh8rPoeUNrSMNkYZb3R1umpJVruiazeU3LCUycxxpO+hl1MfIxCLi8CnHcArTNl3sfdDygdUR
7ppo3kLSOoeRllVaQViTAu7SZcfAAM2/S+7qYjVV+r78QuZgUktGClZODNSXYb3HIxQP/f4XGbUX
oMJipzXS9gRAZAtHasjNExG9Q3dkrfazcMGYw0uzRhBLlIBcgtdkTTpYH6OlDrYRmVcWtDGdBAri
dp/pcOLro26lurn00lk6ITM+9GY3ptCRRh56Ftt0Tzy5XbNuWdg0c6najCAbjRUyKUMMD9ZQ7LNQ
W9mPC0thrks7whUQUuw83nFoWTQweDDhB1lhjV9e1J89pG8SrTmCNK4g2tRkwEimre+WWrhNmmrb
ImXfaDJ+7SSYskZx5Y+W5oxqD5O08TlufZi0sPBdIDrbpjbeUArqbsR36J8cYwv+9RmobQYc7GjU
w7FEwuGE9CDZwyE3twbppIAYeysDWJqgWVgxQibT2JxgZyY/Bmow2qrVGm7eDH99nbyraL7TpAaY
T2vekVPcA8nyXmooZcJgLrWFn/m232bPqJY85oqWTa2nDRzKtgF8sNMxTcDYhQmQlHveNO+iJGvC
OkvXX2N2L2rLuhemb+HnQXp0IgfUR+0qPaluulHcNRn4pYU/K3AoEAsy1FBJIb/S7VU9OISF6VVJ
dmDDL7Wvnbj0D/FY/Uxvg8yRsYNVssav8bqOHoDlsTPzSKM1yNZSAJ4jY5kJ8lxgwtddvw3ugl25
nSq6yjndQ/TECb21ksHCUTLHx6KYWJnj4Me7rn+j+tlCmkfakxI+XV6xSx+ez4IRLWtJY4pglJ2U
X/QPSmZghYCo9ru5WR/E4lum0X3JETLdhObJKMVn0xj8QrdVcVjB/W8P8ffXNbez7xsfZI6YrfTQ
by11BBQatp0woov2cRCe4wzclgz2NDAwRxNte3nilr7LrBKSVcQoRIlSY0kND5PoFh2cnXjvat3H
5TcsNKbJHCTrJ5QmBm0mChX2BdRCvGSDlDs4aCCMwNfnBiqZrgJoIhzrV0lUC6fHHDhrxEVfQTBC
7IQ1nsJOP6oQbbg8oKVHz7a/1Asgfg0VebT1GDWhTdAzvfzkhbA7B8rKhEFzY4Rsj2GhTVnfIxY4
sIC4/PAFKhuZ42ETHHZ93w0AeUNzG2Wjfp9di1vfZei8OtEVdA1gQtc9W/v+Z8gxMpd3TcWgGlwD
eIpouBbZA3AWxTX8JrDCYH74QbZoQrtgUrJX8rAyyCnQf3P0zuGuOu3bQhjIhHSZ3JqJRZwyF7qH
xpVbJd2vipfH0Yq8WocGTKH+Mqn+Fwq3wcrSWIqmcwTsqNZDp6UoGYGqDIiP8awd4USCUhku44Gz
DvJZCBFsWkFfApGCZryB/iiqfYHq8RJXPlisQoNZIhopjozW9u7CWp+DYmUnG1Q+8J5JoY96/S4q
PGO0ccnr0fLL3WADQ8o+21z+egvrf46QZUlMZV4iRdeLJ6OF0PR12f3w0dN6+TJhQ05JUZUVtlb6
Nna+rdKThPDT5d+9NEuziDCYgANGhYljoXwYrLs0XtGdX0Bbkbk4yFDyrggrggm5HTeTRdVW9yBI
5umBh/Kcb5cbuUXNZOVrT2flN3tnLhgCVEWmJ0SJdhHznwce36W+hB2z3MU0PMHk9enybC0Qkslc
OUQjasQMiiKLsps8Q8Nrdc8OU/BZD/8LK4nO0gFwWYy8KIZ4N+i9U6NyQJNrrb1dGcDC7vuPz6Up
WdPAAxkaqtmewf0B0uQQk8blFTS+cKPv6T2KRvW7bofeWjV6aUSzHQ8jYFG0tR7vYqVy6u6p9N8r
tmZNt5AFzFHcXetbsZgaVH12zcO9VsE7WLuuul8rE7b048m/u8/q2x4FTtzy1S2Fp8GrtpkwJJEr
d+FVq3i+De2NVUuepSxtDuqWeWBWQwxvsGivO/gOEExDDGZb4hVv669ZGtNs0/umlRtxjjmryhuh
P8OcUCQvl+drIZ7M8d0QQRsYaJTJruyhzQUD9LDbX37yAqoHd+h/v0QcDTlyPivdFZKd1FBQeKaj
U5Vnw2MXaVvNCoXLrIHBadEd4064JNcCtxXKnwEQGZt21G758DuOuWEPaXRV6sU9M8bYtWrtLYWV
kH35hy7cseYg7zCF4UieoVcBI+/jaEaewqAsQ3g4OEqj7PtE6VxmBtugsSrvZ6+cxYym6Uf4g6LQ
quQBsfsUNtdVehpDdgxLA4pXVHOMsoJNWrHyMRbCyBzsPRVQfBhZYksDMC1iCZc5cKMs/z4WsGOj
GjshSK6xWpei7hz9HRJAy7MmA/aUwfJa6O9an/4ROpRTJmN7k6e3TQNJE2E8NUou7G601u5+S+Oc
lvmXs7f1Q2i4tXhzocAyhYv2WZaVS4bsoML53CVRhp5Bu/IVF0IZmYUaRe2D0ugjMD3NlzEpbZUZ
bpuNKLSEPzyVySyXKHrNzKB+Fe0gGEzhkQk2aTS5jIV/J0eBCQ6a73zsl5WtsDSiWaAxCawLmnzS
ewbYrrrnkKuT0RM4wyvPX4g2c8A4ehZxLiso4+ko5/fFL9VaOScXIuQcKz52KErCZy7eJT3YGVFv
j/peJ3zlQy/87Dk2XFX0kUOqElYsGRzXBSS222DlUrz06FkkiJrChIsjbkrZCDv5Qjra2upcuiDM
RbX7cizbOFWgKQHYeQtjbNAua8h+cfz/PvHWaxXTb/0mmZvDwS1RaSnpTAT6qj+DC77NzA7OGtG4
53lzhrT3mjDh0r1yDvCmfR8QA3ITu7zU8g3OlrdW1TZhpf9uQn6CUPGeJuYdFBzgLtfs6pxsSpHd
lg1c2sIw34agzo5o9LFoTfjuE1H53dhnMYBYMCCFSCPcIDHJpadt2Ck4xI5+bWwhbQma6c9Y32SO
Cmeiqgjp8SLg5b3cVPZ1Rp04/WF35/MQ/xI4UVoMfF6g2KoEd/DYOhbNsB0DcyUrW1ohMzCVJE07
jhxX5UhC+DZXoB7WRdAiqJ98GaOQiVLj5YN1IYDNYdCskL1eFyncmaLnYXgXwf1ERaS1XHn+wnad
o6Cpb/KaWfgKI/1TsBdtLVla+t2zMIAT2dIj1sDiKdBuwp57FhnuosTaNorpXp6ahTRnjnFWS1L1
fowLXpjIyFYlP+dJWNosKd2YVFtpQh2wkpmNDSKdy69c+OxzpLOkNAPEHVapKoTnu5SZbgB5GzUb
j9IqnIrxlSR2afamr/Vl8Q5R77cK1O4ganwsjkVy0Nrz78tDoKirfx/ePuPrl6cnITrrjKE41pbm
iaNFouZaf8xVeaXmsFoeIH5PxluekL01ZpD1pwfhJy6FdGnixy++kQ6ATkhQLKzCJlUBPRZ/X1Jr
q7WwmAqqG71DWYzT63CEFiz8m+xkkDd8jAHf6POPsCiuxxxORaoZwQGrVjZoXge2IXyAvlTUYULI
REXs2IfmtiJDBKff8YYFAGOryoT3YA8DIVda0dwPUHhyinq474F2A9YDgv1deK5lex3oxU2nZ1c6
LwZbARQCbtiAOll6AIO96qrpm4MVyV3qR8c6Nn6xHvB8Ao9dMfbXZeDfaBBBQyu+2VhDttVIqdpx
CNvaTGhnCCvdsAI1uKgfFKdLhp2WC2BfgvpOhVrvUdJxazXjJk6CZxHk8KAt3qqWnzms/ALY1Lll
j81b6NJVElRydRo9J0aouWWsx3ar8z2UMNzYKDdpV6e2oSS/01AwJ45MA2rkDOS3uv6TVrD9Vthr
NyilC3Pjs2jDt7wq7+vYRJ8sOihd0WyHrLPLGmrIDBz9KCBeJQAuEBzmf33BnECr7izBD7GZBbZi
hjqkd8cX1Y+HjeVH59jvrAmsIr22AJSfBYpb+RIkDEIPnc51Rwz1R4phOWbNplmu3vO6eyly9dib
5rVIWeXouQAKq4MT4RDRAW02kGCZzrkzWMqmTtQ31nMgqBKCWhyKGVSTNqm1yKV6f1ux+Hdb0mvI
bR7rPH0NUr1wDdoNdi94ADvn8NhD5wfA/U1RWqlbREYGmJG47+IwtPW+vKnD6pHANd7OKbuRRfSW
cJwDUMLu+ag6VVnftNO53tEeJbk0faCBiX/LcZ+AnsyZZEP7GOrJLznEL3oLnFzeUjsiZe6xfHzo
E0BKFOR+nqZXd9KECDrEMe91od0LybeBqf8ta+Ohya2jCIzHRgKugrMBeKyuectboFCEVUm7DY1j
LyLgNdkuxgo0mXbO9WRb5CDtRKUONh2tt3GfPdIohk1LlkAoHNrIrTraup6+x4ryFy2119DyP3I5
MjsN6J4zRh4h83wlU7nlbfpYgbJnpwZU17qYO5nf3CkoxTvAzh1Agbka6xqMWb8Ubh5yZySZ4lL0
Rp3QpKCbSfkRYyVvgOk4wW8yhv3X6NRa4PmJsqmy+nVUgKBnlf9alIDjomyNkMs2hWJ1dpKpV2U9
Bk4rC7T6OozJV/5GSGQJ1fdQi+Xo0+KSCCMT7Af/mHYFsh5x43M4h3ScgTpVxfe41ynu/3B0HUuS
4kD0ixQBAiS4YstXtTcXos003koCia/fV3vcidiZbhCpzJfPNDASaplyo7USA2Jk2jFiul/PhZ0n
le2RsAumZzkWqS2tzFnX0LOqQ547ViSJecbHceaEZDXREJFMDkeQbnkTgf/bL87F+Hrn9MWX3eQM
S2JEunbjyxTQo5m7OhwF/4RkIJsLeNLYnn8bC6SZag1wRBbl1R27N7GxJPe2pJzoY5Pzx7qmV7j9
gDvV5vE4Mcz6dR/yxXzCATFbx/x5VNPT2DRB5iIsNLIaI8K2ABe1lAi+GWcIrJz8Q89eDOLhXrEq
WX2oX9d1Te5aDqL8c13pBsaePUI/qikKhH5rN5nASfbOe1dvZWsfSdtjLYFgz5iupfejvcpKad1d
A86+zVp58SbXo2qXS7V4H6SdsceAzxkcx11RRLCb+qv4uldcIfKhhN0HdgKQpnlryHP3T2/jdZFT
bEsFv3rw8vJ5vTDZd6e25jlmFgvhZM2FFfBDMbCYJRLnYsaPDEkHqkjLkOCwYC5bn1lAE5iNf5Jm
+h4ohTSJXky7Pc8IMNvG/MjVEPKifBqDISpKujN2gyJQL99Dha/X9yKJTx+RNIikn4C8ECePthoF
HQMIDVhcBuUrqnxStfWvmrxkwjkBx8BKZ3yzcD3NwB+I7amIBRKIZrtOTfPbl7B6rFkel9Ma210d
0ZKclr5/8Bf3x9zDCpAjgoQIJ1KEvTBOEZhc6BPcutLZr36mqU0K6T7WPPi2+tcBkr6Gepd2UZGn
lj03eYqckWi9k/xJG68oaqNN4OPf9kFo8Saxpw0xHpsTziOyPIiJ5s6LutV9moWjrl0zZhByJ079
D4aHU5iP6xjlav0ZmbmtNVYlvXWq9L0ktSbaiHoAkzIesN0QokIF9IawafvUtZeoYboK683C3hKL
65bfSy9PxhJBQtUYwm0UMtg8syyiYovLFPbEjxNhSKFXB0Oqn9xZ41zmVqiZfRhynW52efMdlS0B
XjJpnGfwaFKR06hV/pPrsMM23c1HyJysxXCwCS6UDYYEIeXWltSby5JZiiLsS2yIJa+i1ccHjXvf
wbI1KxwP27at6HaTwlHYgmyAzt/R5Aa1ajyApmr8Np5H/RNMQexXGmr6y+aL0NX/uKcecnGGZjOV
xHsTdo8YKtw0dvEpXZESRm7oKC8uDW6UrJ+gQT53U5H0sCPyxjUWfgNOZp+R0uwUcaENp8lMaBWL
Tr4QiX0533Z90WZOD68zwcvzxuZXCVf/zaldtA/Tp6jLh9YQJCi5U7pV5GQ4xf8+vlUoWqjnU0Ic
9bDkdN/1I34jKDqlFdzZsKfGxYfWef2vspt/gxKnkhIQRscQiX4nxPi9z2XxkAf6vEEsjF963Q9u
nc2tyPyRpuuw/NgWOXMLLGDFA2RRmKsEexi8KhOh38nk6O0qRx633vp25hLP0WFPo+N9VQuHPpKW
UeNSE3PVvdKcwF17kD92Ka9+2z4GIGQ2SyUiTwvgOKJao5rUyaCCizWRdKqrT6LZwa/F39CyFdQF
+8Mr8aKB0r7hHw9t3maNsZBEUEDDemdL6hm6RTRVQ2duvdekQeu+l7OdLMI81x5owFyScGnJQ0WX
WNIKnFFINSyx8/q+j3NVnoQFW/7Shvtn0IOGSdQPaeajVeoU43xiNjC9xkUdEfCQ79Zy8T9AGG08
xCsj6QUMYhsE7+5GgMGEiMHIdNBfNK7BkTdP1WDgszStO7E6J48FQQgK6A0asgzDx5R0VOxY0M/7
3gO5eHHgh8P0lCOz3Xbh16ttyMvt8nnolw603+ZYI9MDGBubT6vHPvNcgp0NClqxuIeZrDQeA8u7
95pFv+uRfVfO89uwrpl09J8ri2+DPMWEtPaws4yzHiRZRaypuonazTgoa+XMT6Viz/UAT0bWmFeZ
gwvTghqxkjxeK7bEY9ecXTbwl2Uj5Gi6Uf3hj4Gbo/I1qqtiil5/4mU8ifVSz+szgad0a/RZGBo1
Uuy2Te3aZozB0kx80x+XjheHfrXLlEnpJRC3RDQ3T2opPiGx6UDBrd7cPEf693QvMcM938RWKIa6
j3VQ/kM8gR8HOdTuxGJIDXcbtpNtpyMcyB3xV7BY0YbTJsVF+9o4ZoCTPbrYlp/ycfzXbxZSHux0
rDpMJxtNFlMfHAccsCD4YbV/mDu2b6gPv3jmPPTEurDaQxbLPe0HsPmJNfT+VGGWqfpzzuv3qnBj
HOpzKYqfybGTAMrTOZfn3rHfZNeeS6PSkoNRD4p0Hfnu/MR0k6Lk7/JFIcZbcjifuNNhIcFXIGqZ
dKNjf4sZr5yWak6c3kY+hjgXpn0eVP5reAnrUXSOrSwSH6iQN9BHUXpJY5xMtPTQD92/3KEbfmYB
gvOyxVugM4tvl15ujz5GNVGxz8EVlznoHYwarkZKYe9EeuuPcCVP4BEfaa129ozbxu6XXZFvcNAa
2+91Cfbg810rYpJVIxDHNtuY5GK6NB2yexidukio/pm6Lni47jcZ8fQhZz9YudY7Zq1T6rTren8e
A6Jz2lOTDy9LWVmJo+mYolLD4EQhPggg4bOxrCVt1iHauvqZWNVDdcdlcx95IVsrsCjvCpWuM9zt
EOEY4b0mrlWA6Lfl161Y3+eiujpIq0mUXp/zhfcZ6sdpQ+rNh2zcG/I02mNfKRMDfZjDQo735I1h
21G5Ya6pSmhX/fEQeCw2cF1W4ICG4DFH3YBpC14Odrr2thMtm3mQrj43nC+wX3DqJkOVxwUJG9JG
owf31zAXNpwfBJqCoWBI0ugRLQJqebJaoPw6663off9WjfNL//8M53+2M6lerXrrk4mTA9RtaUFE
5k2kQLXfftGqPa+CN+m8kawpuqe1q7Kyh8IC4Ple6+avaaarWdDawK1f+cG5KEHYZyOe3LhBYQRf
UiBEmSka3Bx5jKd+7B25B/Umg/gBGTb2bbDXQ2F1XeTmXYIP4Gk05RGVmF5njfIP4H+d5v02BHgq
HK52DNbjVX0osaQKSBV1Niki6ZckAUFpCPMyf/VUBZvnZjwIRUF8rAKd5sP6vWxV4gRtZJXFD+By
uFNumCZ9BdMQaFjGcTgBAU0pqZ5KZC6RjWYd/uF8sHEbuqee4UbN3V1ZwO0Vc8tbPqovFLVqL6zS
e8DoWp4pFE8He13Zo6i72GpBkbF9IxF2AG88l5/azrDQWpSPnDoEOkG5IWeIdvTqJvWQX2FEuDNu
cBqZ92eDP1Ti+xsV7D4anZLa/2mM/VAhvcpxrL9gpkGC8LG0aruHbR0eKk2K8yo9hN8Mw2WrMN+t
XeBvkRHqmvsF2DpT42NidYMYr/XXXjs3pq7ZVRAbxG5Lj0Hb+ZlamJOpquE7rUtYiTj6aavNedRN
AuXCI6nE3etWOrtZwvTEL6t9Z1sJ3OH48xhgrVgHWiX+inEJ0at7adiXu20iIi4EKqpuk84vr5Xx
j02t4DojNxFWbZ81MGmb8mG/FTJD9tZVu+0PSCuv27rujVv9tqsOTYNpv3DgHTGiJxndy933z8x9
UszOr9NVe08UR1e5cWNqAhBH1mGzmiPx9LfFrQcc9HfJ86e64fBqu6MejT0kDSh4zsSHZF2W/QgB
TQOZDKJcUUMFbCr6ETmh49jlmD2RBkZs3FQ1PUNvMpeIDQtufrNB8dI/daIX2LqMHy10AZ7SYd+Y
D8bLizuIne0tEAsEU4s4DfgVIuS76lA+As/kkeYEqWQSvpNi+96Q9hZ2kEJBo5QSe04xw9wanofb
2O9LXV1wn+0Ic14Lp3jKNcX4x34n1nCQVeU7l1j78+7MuZ32rokblJvIs7FugkudwlUA9KV9mB1y
6dp+i7FA3FtzmWKg/mecKnEBTUPXEeVjkeWieOgDl8TKHz4XJAiAKJsR2z56vD1WU/0WkOlZF+FC
rHdS5Y9IjY0ndDKQM0aDW21wdAIl267eYSIGywx5M6ZOVhc5Xn3Du3DSXlYXJsM6LLEQIuUv7K+S
Dr5j1A1rss6K+++im+r07n7dM4GGxZW7iWxYqLIZhlccI+CGRchcjpjt2hGuIjZ8xJHYHbWTj0lA
YA+h/QnRL07zZjl43LaeIThTeG+2ZyNWVpBPX9mxYuOlJsY7LT6/50f6844ypIhAR9xcNKJWDtqt
lzBYpY84QfWFCKwWeIebTAMJLTlKFAMWDw1kFc3aRy3sTxJEOaVTR/bzMqdovrORlpeNYXYcy/aV
6MkcO+Edg6X4WjZ59mEPGtYjUL0pwKqz9PD8VrIekU5wMksfNmQbAQXYOrE2C76xE+Vh2foO1Dsu
MOXNA0MNeBJGI/vLgbTuHj+c+oiU2kFjd7Qd2ONip8Gn/oCpBsFy9QHz2MvWc9ygtf1YIIAX7RzS
U8v+07dIAPiCpH0TxJj5r0rnFxsRXtEmpz6iC9sQmtW8Nz6Wy9K4O2ERCdqnf4atS1YLa3twt+AG
VVm/Z8TmoaggFVqQCK9QqE5jvf0hKb7DTQiBIB4zJjN7kXDnKk9T237lw/Au1+DKVyfmHMx5dCyN
6Z5YQT90Wb+oAI/Y3Xp41g35lAQM7wLei6i5MlMtoNBZDy94s4fB7dtE9bhF5cDr1FEDonma3OyF
tidI9AK0401TRWxBKLe1LlvUj+IhGMR5KYsDfri31TXqjvGWkSrIR9DWJvRzXDWePf9KqAehJgt4
urb2odLi2KjmU5tuV3RFPN2HNIl8WszeGFcw9+Y2bglhwRsSJk5AeRJtqR9l+Wd7LPZqDU6bW59I
jX5p6aYRaXoVHglnMXahEZISDt0EkLre8MGJZbAgPdwA9Y2XCimFUzO/1g4KHn7C+wytgC3NJ6lw
dRLjuyHh67kHTE4HAx7T0F42IX8WDTmqDYhxpAGCv/ok8J/aHrgPL7dEFpCP8uUsqt+gsZN+ro/U
6bNK4EAERVwrGW0KY/Dwqu0AGKp1sdC79zgi8zRFraP2Inin1c2xED1WItepAlmzgOhtLvaL90ML
DuJz7JZvbfBcOl1UkTbBEJ0FYs/g3KIbJ/J1eyIUeXKoYiCwaYa/Gy6b1BdpD0y26Pyo8hBMB7C3
kkHqACihfexNQTrkgAmRnTP7gLuLGBmISVPXcePBps1CyGOlWKwMzyi7MEQBrENCivasCHDXRvwi
tDLC/NfCzNj9LesJ9QVMB+J+aQ4onS8/XZBHi/29DS/o5L5KusUrqhAD0YqOloWAQvd7cXIIPfQr
VhBh214Hr/oCEXtHkIZqnCmeW9QITz9pT19cw/bApj+K0gwQmNgZcfGT0REmSA4Nh7kKKw+ieVMh
dFv7z15ldkbpr6qBFKMiO7tgICvd883tsF7m9yGgEcBdKGWByjH9VYIgWeefQVXtHanOtku/dB28
uOLE+sfVOQMhS4X230qrx1nl7UnhOU/TQKNpHp7AhoyopK+4L2+qg6irsb4n0704C4DO1vvXo/ND
GVo/OSSqw7ghglOda1IBdxliDIdXWnkPzFpw8qCJwZoC1iZjFXdyiwtgcDXKZN/ZyUjfcwdJULZE
klQXtcw/LJQ8qoHETPSPYmyzXn+Rbkw74eDJwUvmWwl8vTiGqBBJBzOmqq+/FwZQE/RziVvNxWfh
vCJTEsEVIsUlg6seaD9KdTfO6B86d9/yCuO6eQaJNG1ZsJP4vAfB4xH2KAR8bUnebbzZYEXiZ13D
q7vAE1LngZC4w4RfqWlvO0jexC4HECne17eAqVI/vZaDk7RV95fD1hDgfXR35neg/0Xjcgwwoixs
v65LCsKyRaxHWfQPboGLok5dfMPN6B9bq4+MCfY94qyA9/r3qM2HEduHcTaR45B9Zfk3qIlDhDeE
JB+taNTtLz7zY1OKw2T/wRosUa2/K2vEamn6OiCqqtY8bhHuEsttGMJuhcOoXV3nBYldSn7CQkRH
gHvfpWs/FBADhw5tHkaJLZk/7BjWy4hMMX0iJki8kbQb0txOh8n+0siErHQLimHx2M+ozKWXCU7O
ZjNVNDnAj1Hc91T+9PX8O3EsiWhcjSt2VHSNTJWji4XfYAuYCiJ9g/kBfT5Oj9/+q8maAu4Drfyb
2ghCpVdVaNgVnEz12fv/Kv3Ocx9Qtgon9zLUbqTW8mHoXgq7xQsz+NTwyDc79EFPsPGMGoftzKbg
itYkIvhwYN9V9eIc4KIHYRK/kD6svXfJyx9OYWrNrSMWxrjGUXVxj7jldVzfHJo0W/5saZ5KljE2
osrDHtNyu2gVj8V6ckz+XHftj8kLpL6M6L/liYjej3qivnNrDJE+ELcNvKHFy+bi83J/0B5GLuBi
P59vRHH8jFbmr+8+lsVCfVOLRQVy6IWGMWM+RGJ2D20PfEuKy9qTEH0qEKBiBWz7rjYXLZyDv62G
kwPF3QGBfPCYs1teQ2d85+7XXiLX7oqpgowPLgRtq4swNXuLghnzi4lc+9wLzEpln1CESw4KYmIJ
KsjBl3Bx89k/DQO0CcFhupHhhn5FuDTFbYz4Si/LOxPBhxzkugtHzBjG285vE8i3UwknNlXll94x
BwdObZb34W3TW4tbnI8K3xbcR7ydpjlm9wensI9jMe0aRvaNhyDF4rJKC5/711Y/UzjltqyJbWzu
V94cS5vEtOyQ/NrjOcECr5gj3LlPKDDp5LtZzmi6AF71B3MKigCDFjpTifXGVB4HSBkWiN8AwOz5
JrNO3rO38e4MBhWdABuImS/PXffO8SKg5KgNFOcKC30QXtrbVni3vsY75CJi29tSNCHp/nps/c1Y
IibOipfmYQU0gg1fqOd7pt0HuP64+R91+0e7w2a/+GWfStuNJgVTjGHfTd5Fwe1xHLAhC/4QLBGy
4KFAV9OPyEX0njwUbH6fF7YAxz7IVlIcN2VFqn6HZipuB5nC1jMBxRJug9+A9LN1lmf8cbIoHpEV
QPRIz6a6BxE56JUM1lW6R0AyUBn27kIQj00G1hHYEGyx7RSniaJPcvJnzf3MAI90oBxGvFxI0U73
/GrKV9v9a/AfzPGx17bfuQ0LgaXfS2DLAbAdtgRJ07O4huwQiyy8Cax3ICpkWUdEMndLOsEAblQ8
nlBk6vGTTgg17V9t1NeJL4fZLxAj8dri8g80ioIDT/IuVCBZ1A3ghSn4J3W+W+jyASwe/hcebuu7
q+F4pNr/dMX67AjyCB8pzHMQY2LZVIfVhPqxDZ+BwYTYV3CAdHD74nYrARq3BXaNRY/ihSxW1Xx1
Qk9hUzX4ggY7bNzxjn0dCmwqkHacbr4+wrANlXdJGXoiQFlhgE2QUy+71iAOCJsH7Qd7yHhTWBqQ
aLK6D/AowS4yuZMMC0Dwwv+efIwjxfs2D2DVlOlQKBH7lt5VjfWiamhtWkTicrZDsq7y2rgU4Nsb
nrgluSEN9AOejSHA2bSYt2PbiYwO4kK5ees6kc4gA04qCLFixjFqsVL16qzY/C9Gu5h7U+IFuJyQ
BR5TxYCQz9ehh/6/WJ5gmvGN6dfKysnPABQjBqy9eI2Y8NXIKoELyS8d2ucGbuez6yeqBp4Flx9W
WGcgguks4ca4BonCXF0Oau8i5skX1TNMQW6V717muv/mE0L/guCJOeqjLrrs3qXV04ACSDMJt8Ct
95NtcWMFl4mwldMj5pCb7/OHWoD8hdMkqmJJ/RmZsRVgUGGGKy6VJ4pGoR+b0EJi5Uad1Md/c8nQ
6D4E7vCi4NVR92Ah2wBcK9zIi5sxezmyxo0H28OV5T71E39d3DUdR4TeeeMO9K3YaCdW7dBEmjr7
9n4MEWkOD90I1heRB+eJgsBRs7uftcEzyMp8t8SfV/72IH74locJdo1gKTIxP+kACqwKg3ArQBvo
rYh1ENJ6X7M1XkbSyxQWk164BnfEaH2XlvpaA+yrhvnD5QSxGz7GHuaV00F3Oda/joe7yT3DnAPe
2RUapwW1zlNzSmGzFUqGfAYLvwj4L8u1JTM8Y6j92liw71CBc18TYgZGjRLiyeY5qA34lg6s9z7B
NFFXq8WBtnqgsrieJvBT4NOBPGExkKPnwkTFeD1saOFO5ZkhEQ14E26O2724H/BSBb+BTbHN6DyG
sws2RCmYl055+Q3ywUFhEkbaGLILCp1qbc2nBe4qAbXT3O+qyPXMCr37YCLLdrDvrufbPMEnhFVP
Dhlx6GFshA4X0PZYVCpeUG6zPHAAa0E5AnU+eDbImo0b2omrRwP3fVnMDk/zZZHo/CiWYRrKv6Rz
2wgOc2D05OhPsMmfoq2kezMObGd56gWbLS8UegSPqwVxw7YjPA4ndB2DxHn3OAoHeRjzBlQQlzoW
y+y8Gf7nACtCqYk9MGZXoT60vaXaqjO3gVWPi3Vebx99F89C8FQP7pE0/GQ31r7YChbNlP5Mtn43
Bkj/TFJ/oZkFTyo0TtOeQCMbCqzdJuQlOQL9wVwh0n6gBu/aIPsDpAg/59irTBiqqrhYgCBx2/4e
R//aLs1zw2c0oSvk20XKaoqVl5fYmuNqBASOJdqjXAxCAHuJwEe6HxicoBWwtnrEaqHdANNgCl1h
Ie9N2UiaAQwMy7msFCAkdcA9EtzHcGnRjANowdjX/QkPF3edOwK2CTlPq44hfQ9rx3ycXljhZx01
HEvy4rZwXieioxd7xapkWnalLGtcu81ubLdIT+tDOcHiRWIhiZ1rjIskqnzrgACpF1q4DzD6/Fxy
yV88hlh00/BshJ2PZsyLAUZptMWoTHB0ufCJlcidqHJwsJEVIMcJUvcZIDB6uUUWIjIuUuat7hE2
dcmmVzwA+jbOrhd7HKp4msOLZvFoAXr/DGua2sM5dL0Pv9jSmjBsftSl05WMYfIYMakyCPE3LHlz
rE5b+mAGdGHMMx94iVW4DC3/nYh/pEaChACAv4BjfC+SvMP9INzxH+aIWCqI1OH2YoJhX/TbHoH3
FwZrn9L45ZktLO2J/6QH53uj9FJPOsNvH7eT/eoP3bnwS4USaKxbvaxNzH2F3ZddurCNFkevdQ+F
V77XdnlFGtxng2ZKauvFQODd4ReCjOK3ktsZnyA6psqAWAcnr25ZX7pOhr5ZP9wc61KrNo9s9E9O
MV8YeCsMnaQCCj7L+7UFsnI/Lzc45Vw9S6DT10mnZai5OE4eO7C5CxFwCZTbiwntzjaf421Su6Zs
j2oez35Fd7KfD/bsxluJTQrx5VOzDc9CEKDV+ae1bjAc0ZgkAlO/9avaU03ex8671SvOQu8GO47f
M0f2nKudty3Is3zr3xq7SKftDzv6tB6dbHQQ1AzmAUrW3vZgOWnWE61NtAYIxMwXjIbMZLO1PG0V
28Pi+QjO7Qe11rMC0QeOqiXGhR7maiV6o2FDdipI0sZ6XArroUXQbF/IZ5D23JASfZUYJThWX01B
/vESLkWqkFAImUs+1/u2gYjOuHW48fytt8xzxzEfBdI5+ZP9NNRYOjeIc+UEZpUWc88rJ09V7QbR
RFa0/xBIBqNEZOP6DIrfpbCbo6XyvW1bezHND6uShxL8JOTdrv9U0wDU6XyFGa95NiWXkFSaLipR
/WTu33ET9WF1BLzveviD+B9O6hs5GAEyeO38rTXcuLCcfQVNIeNO8znmzI/Y1J9s20nyUp5t+DEm
ziJ+6eo+B6hBuPW2BsvY5nkYFbaCSOLdB7DGWHuWwjYbHrRed1gNnKk3sn6gCY9sylBIJMKFuvYo
Z+9sugmsjAEkFlKvrxWCZ5vFP+bb9FgBKbPUyWYG2xysotSUif41WD6wsLedOURgECvRvhT5ceFw
nZubCB7S+Hrz/VqhLxv5nhM/CWpzKGuE3vEZ3BrkeI8VwR8sYbUWCe1otKLBMOMWTcAwiH25X79N
h0lAnK3NPbZQEN6JHxr0I6q2F0kVhMrDifr+o+Wyw1wG4NHMkV8D569xNl0cMOnhBXLMBbmPjXPX
9Y+jZhmIWVhIzwkEtUddkHfTlilp0WSN7GgF8gzLp2fbWh9YxxbEzsvfaa3eNcufME4ge3ATMO2W
TSx6BTYVQ80dwAaYEblDCrBbV3RR232bm4OiQkuIOAe4e9NS4m60mhfgnxgWYHUSU1pcTYN7wnJe
3V78+J13gg9OumDxGYlyLWJvdEBvh6CVYdYeS9y7jj5p7JUAu/phpbDaANB6VXKJB4o9PdrUiPE8
KbwxRcr9meRlkVUAcke6vlSW2XEhh8h2xvdumR/yok6ZvxwCZ/5qGfuBusnL1L2t8bEvGTdsbCpX
o9h7zq3Ie9hTjYhMcEFDiJZ2u1rwvQ0pkIDjNsqXgJGL4ADv6HzWOTZarTO99zZD51aJg+cvO+bR
i7+xn/y+Rxs9q45Krm+F2pZoWsFtzAlNoQG5t2GuD/TcMbEt4CHi5vw7KNxnR0N4ueE9iNAWCkMo
yRwJ4GDm2CD1VVajI7Ywfyxbcd86r1+A5StsPwPErttnu1qAyU+Wrg5Fo1noy7bKRvT+O+7ZVyx6
v5xtBBxQWrFbtYdKYrledhLEaHC0mrJJreoFYqAon3Q61+YhEHfKzGy8R4TGZrrYXhxrAKux3HDo
9SvWQcdxxMk1wWkxDNgzBtLGKp4WXxwI77FbtjAt2wC6Kr/47u6pJv1yN13Ok83ReP9Mv5dwACsq
dAhOi2lVyypugPTCARTfoANtO8XlVVlwAdyGPGw6/5/R1mEC9RL9cQCeH/5FR52mykYPPQ8c8JZ8
A2KfOKUN2rBoATLAO57It9FvRZgHMIwj/XSzWxfDUx5klit55PM+sawuZdY4RnWJUuLo2Dg1RsWG
vJLibto1CARDIMq4hol79yOm8tpsgFt5wR4HO8hKxp8LMWboeEBaVGcyywyh81Vs2hFzOw5bS5fd
bLqLIOuLrewrspIegsW+rqzCraFfvMnsnDK4GYxvWAle2hwIos/H2HL6ZPaKS2vPsYXhQcBIZfJm
CAbgwgauqi3AroMlILFVhpDaCHDFe9vMsbc199sqQSjXQRMrXaVzY/ckn4Kled3tRyVPHvQlHkLm
MFCCy4uP/LvNy4PrqkcB+3+x+jPkxv4VgN6RLqCT+42NVbbAt+5OS9rlK+jL8wVWdH3MR/4L5eZ5
HnELj83UYI1v/m2s3XdlTVLgli/rhJQ8r2TvjkbZBe7M8zqPrDu4GPjq9h9n57HcOLKs4SdCBLzZ
kgRBL29aG0RLLcF7V8DT3w+96sMrihGz7ZghBFNZWfk7PdRkt7Mag1MlHKUil1/TeYunnt2FZXNK
ai2G3tzBcyHDgGkjAEXSFwJgkMNClk8vRRlvDbAXucBYYswLbxgNFnAn7fSmPel6gaMc+JZaelKQ
fUSa9BrV/P8zv96MGLwn1GPJ346ORSspRr7oXrhR5dwUJNBqrKRlpTYK9Cv5MGjKZ1dE+Nzpas5A
oPkTgR0lUXNM4+w9toCn5MI+ST2JsvNco9OCR0ON7tIwsqA66ikKA9/LjPJgq+nJ5n3otAgryvAq
N7qbhNjyXFiHrihf7JRXE+uHJtDX8Wh+6Jn0KUDfO0onU2cAf5bOQBFokeuHafw2yOExo/BDqXnU
OYi7XO8j6acDx7QNR7CV4rT3KtmyRtJ5g6GzkTdriz9/GnHhgzXvjDBEdGvbUR2MBnJAG0Kf6gKo
RuJ5NtrRonJr2vGt1hAJIY/rIQYm7giWC31Q2AamJ01u1N0Y07S14ulOzUdPqcy10KYThn6Yugbr
wJRX0FwZvrfMOoMwW0y2vY3tzk0TLA6sFLZnV+0CrAeVotxMvnknm+NeMc13iCaMcKM4WfnZ4DFn
2jh+dqCKMkyOFea4RkqrOk6ntA0PmpnuVLl5GGy6xqlqlrnF0H2cbDQvkb/smGXvYEbOE5wenk0l
DpIfV56tSdCjZ3JIjc16FsLZtidrXIRoA+RBXYdRhtZAe+slbZvZgBEtguUW8jF9m5uUsI3bfi1F
2vMQ4W4XSkdjMDFfhY/SZAGbWpWhqLZrMMlRBbzLMA8VeSSWjSje6mRYm05/SCMsZvQ8YfDDf+3A
q030BvhFJtdyFF8znaGUAHyM6i0Okl2rG0vRRMdktHY9+bWN0r76U33fjZEn5YpnxbAG82FtNNlb
61tUwL47hEgcBUQiYmAW/ShWkpgeszHw+NJNyDHUGKiz8DMY1Q67tDNB/+u9YkNnMJ4mAVsmHtqV
U+U3WhI5DF2UnZx3u8BMT72CqxDDmcGQ0HSIRURay1JxpnVjtepi8ANaIPV3wzSsVEcPXqQ7gHGt
Jh36TAPdr8vkVZin99xuBhbHQzNl+3cGgJE40g3hc5uEhZXXz0qd3YAZ9itTnp45ia9LH4kZk90m
zx/MTGzD0d8Lg2mqL7a9PQPHxhEZx6lsnUNTFQsxn3kVw61F/DKN6sZRqn0d2bA/oMaZlRuA//VR
ckqbP43BUKvDAIytpsoo0LWbVv4BWfAqlwKPYcUqsAjVnGNS4rmKKaz00AyhRXY5nEQLO+iME7Al
uUU6B67AzRYadiq2dEqrnpMIRA8Nrugo9zsGDez7UA/CYWmn4cquavrhijNetaq0gVfymAI/VXa6
NGT+ubfZusYt8uSVg9Snn89EiGoiJ3iJap+zRu0VyVuWRO9O5tyIwu4WQecva+AsUzMeO9v6bVTB
p97EgLUBiTqlO1UlzibKFuUTvqLZ1kihsUqPkKveu1Q+pMaw1iL10GZAWkr6ZA3MyTpaltws9nIw
PFURe0ihJnupLV0kTsucmuJPn7Kd3Y2RvWzz8T7MLNQCBJiUIDJ+/TgpowvRB7QY+9GBJinF27ns
o23Ws+NWSKwcZxMMiNZEve0D9dHPfkWMYStt/BQJxnWqz8kSCW83puvWwYzUTyruIK/AxyUvNdIb
G05mxQA5zSxvjPp13Ao3lZSbumYZYD/MDN1eq+n01WJIvpScNndByaFSwO2jSRD2/B6xcEwdzKhz
2EANLMa222hJfZSAJwbOQjN8Xar9Y5Vbbl9ZuOF9+Gm5y8JhE6Xpa1NAjMUvcim1v5NyJhXI7KYE
66TUEtXx4lZjZNIsawa/YRAv6xHxFzRjyv0iU8PV6DBl6dNfk2EdrU5aMbpzxTBCWZwxzugjUJmd
Cg2NQzExza1vydHybIMk+8rYJjxyLI85P0KnBdUMgWWrzj7UM+W4w++4KI1HbUbsKzwWesnY16Z5
W2ryLgoTz6rsoyR9wjNfWHQYfmu/By2W4FKz1zIbx6eYGsMxIkc31A/AcelC08u7WBF3MOcXak5p
bz8M8KC4aKeFkhB9mpIIq4gnbXwYAjtaWAMOPb407q2idk0/eJvG8STslCMbfRwfp9UPC6Vm4D9y
6CjNRVwzSqZ5r0S5hCu5jlNlJfQJlV+xltTw4JSCAghTKfEdN+ok5sXpNm9wIsN+oBqG24zsorDw
d102eiF3Mtgm82ITSLdU975mBKuRjaA2MovWq+D3prU8zhIF5rILJEXwVZybJMaM0Yqr9RAiGc2N
fcfIoSk65ulNDre+WfuW/TblZMzg+LVhS7cWnYTbBKzspRHEzDRjXhA2wVP8K3bkN2ieJgO31PG3
psntGcmv3P5qOmXDtO8VBe+2VZUXGNSryAEGVvqTU0Cm5YQPE+U5rJpt2lf7NNJuK6fskWvlq8mK
7ppY1IgUUneEV9Jq9VPELsecBi2VaG9B69ywlnbBiIxPD922e1HECHYdrhqpGRg46F+NMq6MnH5v
Sncp/FH8RHZDqr6I0XqeEn9BBCYOeYlrs0JoWRkYgTnrxV3a2DvbwUEKOSXtOHwM6AG8+X0ox7dp
3bp5wiYqGPxzSD8NWbbWRbUNrWCrzoFNVhUfoJcts3S4n+qWmUe2K1R0R321Jdd3E3fKMleiOWAt
WeidvzMVyY0btVuWQQc+FwCJITAa8opnqZjvdaA8znnjlek8Blr4ewwzIJ1oXdNYWJoCD9RaW5PY
SsgHVUva5gjRVJCjdlI4CjBgBWfcG7XaL1orv8PgeWEWOGXp9VIfNOSX5FQljHbt7neT2PiRMUlM
BasroapxBqyMaCnf+SXEDdFxoWJbtQTCpsMNx0cwA2KrJs4FQt83NhYsfqEfKrO5U6xuz/ntYFi+
N+HRousQGxOgpTzzYoahkWQtLam/sQTwcdRzAXzKbRhPqrULGxzgQ1YgsXpZxH9r6OAtyNeG9DgB
ZFX2BF0HjmuuDeuqlN3SKSGplPmJtb2rsipz1SR8GTUGfRhKy3kD6V67HyHdwQQS97XOZDAoJbez
870RjuCaZr8c++LGbsPsBgLTNsFoJqxMT6rKW6h9J/QMX1Lc/K5iPWf5jGCfWXWI5eSkS7bhZXV2
9M3kIdeqL7VB2GRk+07Vj3CjaJrC8bYe1R0aYIuvs1g5WnQv+fV2rBRIHsawp2NYlab12UpqAUUu
Z8JM/5FBjFkUU/MkJfYuG7tXKILhogls2DZjdErlcdlLgBgMHB8jWVFmCPiVkds6HOVtPZnHbOxd
xvpsu4YPgZlTgFoEvwvcR3QjxmVPhmqMaEhnGNtAUylRySmd9NXDw7EUka6SyfjsKumQpfF712tP
ahM+qUgvFlLVoMCBlRK1Cd7npZWv8w5xbRwWt0kV3MB8EJtMV760ZPwsJflR7ZV1hDI5QxIhDeNb
k0a3k2KvJyZ/vEmm3nmxSmDsLhLDgguJnE4aILmRRXXsB7TPJmd/JVkHQ3WfpxzGi2J8DobmBIlF
ZvYVPhO8+UTTi+U8hdHoQkSdzPzDDi5PIXbk0XutUEEy56Noa+2suRVW1OdualbMLx5zJiEqnW+Z
oI6U1OfR16d9PytqSxkKaTDcV22Lekp7pD4FixAB89wja/K0MRKIArLKJD+FwlZTTCTfPGiTvWTs
unI6TNfHUVtqzchIPFwGELxkwIVMIVk+hSBb9W+YwvYH8sBXUp6uOzSLpL7FntHJx9Cnfjt+d9OH
6n7KZiFCyDmgNOEYmzIkye5eEsL14droJf3kZE8w9ceCM3dxm8+HnBEXU76Ocdk5MpiJMzxMfvMY
xsqyYdjjlhYkTDLzVtYI06geMhaF4hmSka1iZEqLahQbIcUYrKU3cl96EM7jDyUoPgDs8HpXsztU
1Rx/Atgk48ZszA1heda2l/V3mOrkeYfAXH1ZrmGC3Ftq/qcd4SDKDC4EzsY6i6iZ1HUcGM6qluSE
8LmYalywJgu2OtwrwZ/0SLrrpt/GAOiZpWy9nZQ81EX2EA4SxOz2aao7VwIS7APoWUZP0YLqMQWS
q8DX4NCZvDo+YIfZxbdO3INwjvWLbmu/e0PZdMa4QVN6p8Tmshg0NzYHbsW5R+XwIYbumDoc8OVi
2Bq99QRh4T3nm4SZA99+Kl9VTdvXfbHJZepC6qD71v1j0ejI11DNW3X9nKTmoUthddmJhgtiIr1b
DNAa+h+WPATfRA3vB5Wtxs7IIQ4nHJX757Hs9yQerMbERA6m/Z60zs0j/PBlEgOwM1HXTcCUzU6p
cK1xqnLGN5ID2FNa/WFKGcME9V0BUTFooIWUVCNqyEn0TERmihX+jPlKbho6w6z8aoeIkArTf46C
6Lc+Jsheey8Hv1w0NROmVGgH2gjUvqWzryQH1pjTv1ZSay8GkwQoO4l2yI0Jc80rF3L7kzloN2rK
+QWSRFPmni/7W+wH8aJ1QgMwg65X0V0TCMQA0FwmQbdvQ/thLM3fuZz9sXQdLFbPydK2Z3WYjkFB
VGjkNIsvPxUPmi2lt5IyIFyWZuoD8PMQqHDaG82VEgA5yxotzrl1upymOmFzzgh47Aqo+YSRFfXj
SBRkSE1bJG3NBJPMCslYF2puLpsSahcJCbuyZBPVa4avzYhfwZQyK9K0m9hEmNSqv8kE8aJRZ+oE
jbkrIF9kOsCbk1dMeTo03rDQkAs15A9oxLTObCCaCfovRTw2hrxrTQbSdv2J1+ADgCX0wLj1lGae
2dOkoFiEXhhT4nWrutXs6lTGwUcRl0/4NJA/AQdgha5IrMcAgzRHg2c6pcUD3zxid0arpVyB6kza
Wy10DLEZEkwxAJKfFLSp5aMcQY1MJYgtYagdkOCGAMQzt8ca/4i+Jvuijd+zFtGz3SBP0Mv6rc97
kxI9vLMDGWSiyRqpZYlniwSi6lCv2tAaGLg5bxks2IWhqnsEyk99Oedx85yNkVF+x92RrvGamPBg
Swvlm++8NaKZecMnxVIRq8SCA1x5Q2HcxcI5aHjvOabhxuFwy7jKQQUkviK/eE4j/0M0zQdiB7EK
uuG+6/pko2m4CAnIv1VX7bWwXQqy3mOMr4wCGbkZWc+Gb+4blHp59lxl469JHW9RizQrvVQo4VbA
GRFdYhnJABQDOF1/Sh39gDoQtUOerCVEk1GuMnNJmn3mpx8JR7IsssvVJGBAgvndkfy94el3qzbp
BuhtRK9q6N0bKicmG/GhsdvXZMBKOCyyvYFlZmZLh6Q01laiHZyWIaGqoJURrG21IzPdNtpqC8v/
lNBjAUlscr9CtpZtLKlFISWoP2TADE5pL+MCReHQFTto3ZxfrE+ORcdWklDPMUYYov3AYLGJ4Csl
zr4v8o2Tt9Bpx7Uc64yEVAFyEQAbS/t4bvYSPX4LWHGO7JT46tWHku0JB2YqxQT8NKTiqyDJFOZq
tQx1DS/rHF1/TsC5FUtLM4eXPiuI26BAsBmX9JyBxlOxMncagruQI1ubmHvLsiFBOgZFph+WuhV6
TQPrJVWd+7rsV0Jw0sxmlwNe/4MVZ3i6t/Z6AI+F9xRliyFIgLvMHVBWt8qi8KHP8nwpAvt5EHjR
q2Ibx8OqLtrnoA/XKTq9TZpG9klX8hUCSY+x4jKd6PMMTTW9XCaMoJjqg1FLe5sMBqc00RR0xkIP
IWsKKJ6LoGHb7WTm7SP7htndDK20s7vhzY/4oyYLLpQjP+A9eBBjdGtV1vvEbs8PmDQKxu+4rna2
4T8NQjnpGl4ZKj2PzbFcpM069iG3d0DweiW7apnftxyYpsF6ADiAFO4/gvHcxVLOdDo6dn4FyzK7
i6NynxmgS3J+YzjpbZdkD2KGtwilXdOonkQ5guxDAkJnu9dtQMF+3pIbf8vMDNnFOBzjhllLLSMH
1Zy1kpa3QdjRc4UbJ4Yop6jKLerjRzmVEUVR6OF7e47GlAvfghxFHrZP8rjXK+cg6wn5obNcIMeL
IwXbDXxaj8GGIDo2UbMw6XZMh6cvkvrLz7JDp9eeKALhqgpkPKe1s0UB4resp3obsMe7UanXayWi
gpSxS+pQB7RqDmIjT1IKosq7p3ZRZtFsYbtix864BSVERg6GODpscZOFy0sizzOJEDWF5HP6F1/2
FJw6jOuXui3WmtE8tH5B7l1grXC03EythMS/hMlEWw4VVHqVhPpZxzF+MdgCLIc+u1WjNLkHfmY4
meteF0J6tGtmO5zg9EVkMoqPdT7YJlfQdxdeIOKdXWa3NdiPbJubeRPXyd5pW8ZCOVEAYeFazGli
C8aKrjvzQRoTAgyOyRj26w9zYjOEQwUuCAVVxtE1DfU7X5df0oDzmjFar/B4dqrZrfVcfnLsbMeh
g9NHhbWZOXPVOyHviY2Nl4nc40knFZ8pvJyiSWK+BkxWGGUxSuzWo90TTjywwWqCQbGU3g1gsXam
l0B3E26oFfq/IMpfe7WWvayLf/ki+J2j/VrVZrRLRXiQB+MBbdKtrkNETiHqRyL+MgxzYSFoWOpJ
cIP7rbmMk+guoxrrU3xnBfhhFPVOjdPHcqLFzyrGyhNSs7w3XGMWUyrDoZKRqqhN/RbDgNc6rHEC
E8axJgX0eXLLh0d7GJnDm5rbYmVziMZWJ+AYJZmYsczTPBH1y9hK7tinfxVS8xpO0NGD2pUypGht
9dkz71IsGpW4hTvKzzCPVQ6KyOdsFIbdjYAz3OBsUocpBNaGUYns0nE86PUIOTJ0NYUBo+bUFeTs
8SMVML0LxgIi1Y49h79eqY+jSfxJqaNdCPALyEvkw7UveOgVxF+ob/ylwYsoSsGmMplb28fYszLB
UPIxvGl7OGNjrt7I7byvZaiOaid4pije+VBfTNCypS2hqMxJiZSbEAjK7/qlhcstyqEQMix8fVfH
lWpFy45PhS7TV/ZP0Ozv7U4/kZGxa4cyXgLVQeudniVrekEdjqspOrI8QRkPPV1zYPMN2WMLN8ct
q4n5j/w7UVE7t/FurBsCvZJDn+KiPBl/BBrlUjchFGG60SNyixBvWcCNid0gl6EzoD2AFdxoT2UQ
32RKvp6a8c3X+kfyrN6Fnn3EbAeh0/7hwOs5PXMJjJKMjQV5VW4MdKDJYxdNu7pO3aKR4L4T6G61
fHqIPoNww8RmllECgcMLMEYmS33sH+NaJaCTSRCy/GCRGmHndUMNyasYyLkzVmPUvdQJKvuEODdX
i7S5vYUhS+vqKpDEpgQpRokccREmIob5Zb1OAmnT6ASvQ5UcOBx4ueHjXFnc4WDpFY3zIXNaWKhW
7NG2wcCd2k0dpw9yiXNmaILd6Lw0O5tunLISC6XDNsTM4jfm3DtY0Te1zgcCgruLsPMeB7FzAK4X
ptqcaiyd68BZ0ultbORFHa75U9jWGw270YUlinkdvPQqgT+x4UU6UkrFFEvFEFiZ5G8winZNjdhx
6u872bQfcBe5LQbxOxX5sR4+coxSkPd/xVXwDD74PJu7tFP/OjT1H7OUyXgEXpDp5CDppfDQbdyf
qBqLqieZTc2Khx7qflWJleBgaxnZJikUeYHP4x4rgpsYwskEpq+jbkfCBu+xHvdd3yXAeioS9ObR
1NVFUNqnxijRtWqeiZkWp6PszbI0Nrf4lxXV6fpn/7ZLDs1///0f9za1rXx08mpOSily36/xKVxJ
y2Qrnv13KEVXjO6USx5xZ8apzqRZjhGRbdGvixMyIC/YVtt8d92F/4LB6d8L/3MbQq1CgB+s9PpQ
X4R08PjPEVf/eeUpzXaV39hYnmdJGyZxOfnQxptI9tSdsY7g1sKlcllc6jpYJqvcg87488UueCie
Z0pLgFhKJppsE03xJ+MtEICxvmKYe+ExncdJZwkQbDji1Zc2j2nldSlABuDsz3/4pR+f7Qf/eQe2
Veh1bvAOtJ6OxMKmA6MgceXHL31C8nzVf34d08pRklr8GQOF5qAcm9XQJo+NE2G91WG+wAk4Kp+S
vNiHhXPFOFG9dEtnzomO3ueyaOdInmDwkqZwc8cifBQpyDhv7j3Z8aDm0Z3QBsLe2I7z2Nk3luqN
LciKyZG2N8Gdx26fiW45T8qRpKJS0heBatCzsPsZxaOU+089+qDVz+/h4qOav+J/HpWPYWgxqYTc
iXVwr7vBrln3z+Auq+7ay7jgKCmr/3sFrOKCtLdwlJTvxl19mFbZ30URHFs8oqCBLDRX3uDxcCUQ
ULm0Js7qh4lbBoksRr4RryDzxVe9bTyYleMfJprTEi8rom+1Xz8/vkvv/MyMVQIN4rTMtSzlVpX3
mXmvly8///T3t6Ge51oXtuJYisxPTyRNslfvK/Cln39a+b5EqefJ1nUg24mscia3yyXqVwRS6+xJ
IEvoFv4iWKZ3+ZOmXXn/3z8i1TmzYy2RE2JuY+aoRdqFBu2m4YA00DBeuZf5M/r/5RZXtf/9vKDR
56UIeE6OjNlDgFVx1p6Ktjn0+MUhmVceqsny4J6wRyLaSh3pNoFhe+3ylx7lWakJFWJHo4lVH26z
k7aabaF1gmOUvym81/esC3sv4oX/vU0VcgMymqjYoMhB6hl5RQ8x3QzDDQGGR+gcqwanIaU0jlMn
oFWy3Jzy/edn/L33rOqc1YghU1pflFwb441Ef+loMUiH6+E+WNnh50t8XyTU/5eMnSRMdGhsNpPF
Cb3qXKW5VaqZuON4P1/he89e9TwTW0UWXcqxw3PpGYw77ckwsKeIGm0LI3qj2JVYquN0b1hxf22Z
Xfr0z6oD3lilKskqySwWHPi6MA4SFq1Cj2B4TuY+HOMtnqB3Vj8dTVl/aix8S6cUq8/c9JdhgrZS
n66Yul+I81LPU7EVEdvoMpNi8xweSibY0XJ22UZO4VIbkfj1SwZnyNqRLi3y5bXif+G1nkdkI2az
a1M24o0CkU9Klnl4M+R3JC0tf36pF75M+6y4jGUgiSaZyGJoMO7qKny3evMuGPwnJBJ7W6ji2j55
oczYZ2VGn7qE7scEIvSCDYkxnyOMraW8ntNOh/fqmjX5hapvn5WTabQdwzJ5YAPC4Hjy6mZwf35U
f327vymU9lkFsRNdTFXEHageHnGrYBe3i249LcKVisicW8EpcgV+aRZuvx43xrUN4NI7OqseotOb
0RxbCrQ9eaHBpMA85flt1PgcQd+u3Nyl1zP/+z9tjNQZUuvHHE20m0reys/JznErZdV/RX/0Q/bg
PP58nUvf81lvQTqN1csyOgF5LI657W84wXsKZJFhiG5/vsSlSn+eeOtbvl/GajWff4INUv4HA5xt
27qKW3vxJ8yj/3ad8+TbuEgIG8dVbGO+cU6tt5nL5PPFQvfxqLl4T1+5nwuv/zzkFg5/HEn4Cm+c
1hvDB/yN9x2igZzWI4qvpQQrl65yVggGVXaw4Ovyjfk07PpVfIvX8I14mXNE86/wNK6wJRIL7Jeu
3NWFdXoec4ujOOBzCAd71OWVUmpfOoPTK2/m0m+f1YAUciiBPSSvK8Z9TgtrRX9+fuUXvl5rvuA/
i0Q3W1nKtfn8HqmoQJ6VJnPh9KjhtWzhCxuedbbUo47ebhSc6ipYZxh7lM9CXf/8t196KGcLfIK7
Bz4gE0o44gCiIG1TAQN+/u0LRwbVOlvWzBlL20rbZGMs+tX4PO+KCLr39g2GKoSBpZ/XMnWU+Re/
KcLWeUtgC1CulOEGs8/QY/3BUsVLVjAH7ysMobLulb4EgD29CyfxCwvba1/VpZs8j4xNejXPp1xP
N+0ryMNzuJzTVks3fZbXc6Ajos/Vz4/zwldwHhqraMyUw54V36f1n1LNOWSXCmSF6soJ79Lvn631
IK0mnd2Y2OzcOuSa8zDp5a6NOF78/Pdf+NTMs62+isIuKyAUb0zJjSBzQCa78ssXFqA539E/C9AO
/UyMLQswz1DJJB9DW+GduNWKp5//8kt7h3m2wktT1Wu75UPWPW3dLIenAO1LdKi29h7tQHzlNi49
oLNljubRrMqKHSoIvjJjA8fn5z//b3bRN6vjPP7VrHGhxsJi/vOzk7SQj/kW75UQ2ypS58IbdWvd
I5Tb6uvSdTwYkJt4n61LT/llv2OD6VXvzva/xcWiN/zfV+XISWnbWs5HHN7L4S7Xr0wMLmxU52Gx
fjg48J856IzWnuF1Zb+UyeMUHyulv7L8Lryd88BY/EhBHguu0DkPmP5I2e7nt3Ppd+ecsH8+3mJo
fD/PeTk95vKGvHHgE/38yxeOZsb5gjYwaat1fjmND1n4qEiP03Aopq9cOjSWJ6kvP1/m0g2crWul
VlQ/nm8gU+FC/8GK+7/97tmqlqemtrEL5M+f1mP+FIRXPhVN/X6zMOYb+eeJi5iER5TY6aZpy5eq
KO9Iu4AT0+MEFPhAPUHZrSupOA2Tcy8S2StrVBVROOxGK4HH5PvPoFCxi+UH/qAq4BWzdIxK4T3B
XfBrTp1NeBQIrXYZtCSrt3H4qO4kxz46iv9kSzgZ+Hn2jpTliQ3X/flpKfNj+WaRG2fVwxD2CPxO
7o+oyodOL59bJf2wZwJ6qUA+Vouj5Vt/rAZQU+t/OZn+yETCWTXwtNNZxo832POVP+XSA57//Z8H
TK+CHYJOIbOfdA5FnSe54HvRVl3PwfPOn58vo86b+3d3fFZLfORgmTV/IIjEsR8x8Aap8xclhRac
9vUToJBnV1Bgte6VnJeU3BtkrrVqgccqe4C2m9zGsCmQvURHXyZliLU6Es7w/P75D7ywLRlnTYkI
6wBuQZNuasxEUuwwKizMR/UJfd/y5ytcWHrnGbV5YQEPx2ypUrou+VUj6K788qW25jyWNhdh0Uyl
kjHAHt3MLWAyLMKXZu0QGgb1DO45YtMrherSbZwVqn7UdcXPZMDbAv902Xftsf5v1VU/K07+aPJb
BqcxGYwTly+Mqf/boz+rTr6pp4YTE7iHPua+kUKXvvLKIejCStbnx/TP8oF8aA+OxluVjX05/pkY
JeNltfr5777UKutndcLUQvDhDvf5OYA+XRVe5BmevsbVclddaTguvc+z9a+kuG2bPgszQQUZgjCb
Zen9/Odf+umzNd9XdqDq8y6cdtkpGMZlpkbHn3/60mFXP1uvESaGLZhKvLHfErgWW2ehL/MHf4sX
pv6YHTAM+YUd4M7aTlde9KW+8jx/NiN3Ik1yFhkuJR6ecJ6J+oD5V7hJ1ra1UK/BgvNC+qZSnufH
CiuM8q4BLFAm4lTEnwkaSKbf2+UvvAeufFh/W7jvLnK2ijFWiHq1YxX3cPK2k2n7bmYWT+1IOVb6
I+ewu9Icn3CXjNxWwuDNqW76keN9gFkV1swJBabRBohkNmbRPq72fvsbRwesU3U4xDZj1Spf5Qpu
YpXRg3WgFpKFVxN81UkdSgFzkwUD4gPHLRm5Zk60mQJxCOTBs+tuU3TSa6CiBbZjvDXxK8QCVALC
7LPkEzHRc4l56dJkgOvzVeEAsFJCGWGkCdNd049GkqHCHXL8Wcq3MGH15ER8FOa21EDtCw3xZ/o2
1tdSSC9BSedpuNhdQr1UQfeGO9SBXr4O1+V+vBXLavt3D72CD1woNecxuEqr88FrEph9e2d0f5TC
M4GSrqynC4dybV7D/9QxNE64eCLI22DIy8htnRzJvtKW6A2Zg0nr/3iVs3omoZrWTTUsNggvVZXg
mdHSII3hwW4ySx71zjVMWHIVAU9t3z3I5AddufKF/f1vf/nP/cFdM1F6zhRcb8QqHhHEKl3Ztwqe
wJ4NJX1d/zbX9fK/5rir2lnxU4NoiBtUszh4PyfGe43+1r8G+Blzcf5u+Z5Vv17FJm6chmTTTtWp
8wWhx2ZKzJvUh27dQA6OLLT9WJK1AWIcp1tigLJEtkK+r13sWif/FRfGrjAgMyWZjE94mnSLusYp
iMg9zD+mX1ExkJuR3Rq68V61KBSDUnvXdLFNJnjVxRzMqjtImgvMvjHCjSSc7UXxkTjl3kcQaY3R
QS6SP9JYr4TfjevJwhhO1zy9Ei4WJE8lltPAQkcUya6JJVA3ak9Gg51zViFA9pX/yLJQ1bP9LS1C
Gepxk2wknbAb/Y+BAhmZ48+f1YUlqZ695I78N9MKrATbwk3Y3cpoUaz/iBv97aT/+WKRT6WpWgJi
Dn1qEdPToa3VPiN12s51++e///tVoZx3L2mBW9UYQJAfHERuyRYa6GbECkwQofPzFeaT8f//UpXz
DkYMRWKSdVZsykCDzRHmR5zdj72Om5/uID+ZUDoY9ZWp2KXbOXvXatH2Je4Z+YY493Vel25Yyu9W
We56aC4/38/fov7dDZ29ctFDjAxyKd2oUN2rSl3EqnhIsvwmQDykVtWGx4nE9kBY/cJHNT7aT/3g
eInpLAofuXBQEe9X27guHU0b8+V+2pm4kMThtA4EOkzG0sSb7y2MDYzZm0MNPHPQkeZnuzDtN70E
a3ygiJWNxxlxlTj6lRI5V/rvbuyspvhSNRijXRSbKZVcS/olW/GVr+z7jkY575wai+SHiL5hg/HJ
UQRiWcRI5PGlGTF1ja9l3l74+8/7JsOCaihbDN6V5vX/ODuv5sixM8H+lQm9Q4sL4MJsjOYhvaO3
VS8IFsmCtxf+1+9JSrsis4vkzoQ6FF1dZCLhrvnMOWXzZMbf3PFPlprCPFkrUVZm0D+HTDQwqTtP
Y5YrA5DTAN+NGmjP1cPLsuZsvON/BRvza0RmEMbNBTaHqw7JMi5Tr10HlreyFaV2Xz+In53u8R14
Nzx4IOQZS1WxsRw579oWh8U327BP3qLTdUYtQZCNeBGR3jMhUp5ct/eVSx9TFXxzST87wvGc3n33
eHIbzz8+ao7m0QYUrZFtvYRRNc2Niv6Dry/QZwc5WWt01JhbrqD/TpuSi4pCYrDEzWUW6RvT17Nv
DvLnCQBE/cczKXkA8IkMxaaj3UwA2bw2zP9R7aE4XUAIF+VM0jaslSIXSnO5hgkA53b4ZjVpHb/i
H973twD0u5sAg3JIqfc99ieqdWfV56WQi6QOd67erYu832t6uLBwVCnatKwKkCuusI7OF4arEZos
lBKgD48uDcLnIaz53pcrvwVBJZ0F+RvKpGP/3qxiMfOM6pquhKO8A+iRM8X3qs+qGSFgki+xj8bQ
pte7X3fhuHKgL9ZNeubAjGI5ehEH9LzFTUcsyIcaRZXw10/HJ6+PcYzDvjv7rrPHoup1aonowk7p
hT32VX390Z/EuoRxnAvfffbUVTIn6kjMEoG7PYc+tid/HeygaFfrfh0ttfkzeD2xhPvJO3A5xcuv
j/zJ02icjFTBEEqnadDRKVNBzTKXbo1LCFTV1x//5xg1AMKP56WkHbeTLNO3+g9z32zkmnPYxeuv
P/6zW3I8q3eXzY7CsoLnQ4mVA/SJztaxn66//uhPwsjCOBlxxKD5EYq7YuO7JuyTob9rW4YblIyr
pqzP4sZ5ymx4621wKCwQbjK/o2v+3DGbTdbS7UrD1NoZ3ddEp5G6m1hRGNUNDKfLaVCXVo9YWUAJ
1tW0t1sKWVNa7bz+ug+AQdPV5ZS/pkanT8h7/fp8PrtUJ2ObpsFiGxyLhwflgh3t6/abC/XZE3Qc
LN7dAxilaWYaRrHpC30hgTqmuJT9xdff+pMQCr1hHz8d3nkZWlGWUjzfL2F+LLVrZ4m4Y52t8rn4
JmXw2bU5WceU05S1SjC5xOayJq1P68T/7Pl/qyp6d3FGR7VdZUzFxh3ZcUnlXE1heSf79G4QyQN4
oIWaip1Vp3ffXK9PTuWtkO3dATO6k+u0plEm3YKqQPWezbRpRtva3FrVazQDYTLzr/9nOWvxtv55
d7Q+66y4V/hIaVUOFqr0mnlYJWw9TOAIX5/RJ4+XOBlBPAfRoBkwgigP3bwy6PL4haTrm+fr7W3+
w5T2lm55dwa4UaShB9Q35hYdwuFM6JeMKWsrm+Z0r63GephbKVTIjAYEnCxOFS1H6ymG7JYBetsL
Im1BggNDbX0jX2XJFVQtS2G1a7qHry/A25n+6Sseb/W7r2j1CU2Lvs0QHVFnhsDzjMbBM7tOANuU
v6rCf00z7by0xSY32huhi+XgQmAtU3pyGthj1qJT0zejyGd342QU6RodF0jsF5uiexL5ttQeZLf8
+jyPM86fTvNkHAn9UIMLy1iu8hcjvKkzFAfBdUWoYYAm9PUxPlngvQXN311Kb5B9Dpqv2Ag4WfIn
ZqiNDH6nqvtmPvrnCv9PZ3EylBhDl2cy65k1OhDHbI+oTnEi5FmtANyh13uabB8Vq0puKJaNgh6X
gh7K1O9ph2zSZ8xWEGZrb9uB/5sgI0JlUNAg4ahKoqJmMIIl8DM4gMkPrGvLcjAEfFjSmlQ5/2pc
jS1hcC8cT6PrqdIBYvVr1cAubkUczpu0rhZpr/2WvfsEDm02tbq+NXIjXqTBeG72ILfqjKb8SdYF
VYedM8vq8FYbzOtAug90ZtxAazizEtRslToYKvgRFOWN68V7U7IHTIW8pI8MhxPlqyRjEPuN7gMA
0l0pJriQl1a4mM7Nic6Nzhp/xaZaWvm07mC50a0MN7W1VmnJlslp13YI/VIU8X6SBfrG7hLKAHoR
z9/xqK+7kk5wM9wUwVvzNIr2tJsTkuJKOncee/ckjV5F7z0XdT1z8QIJx0RPN3ACQ0jct9augfkg
0cAhUUaHwi7QsxEDhvyT6tkOEvdrD9ezFearRZGiPo77I2bYj4x1SxkN83b2DMvsxm3EWTyUFwUI
K71NthZWXxpAq8emoT+wse9jUTLBN+daognaVdjaR35CLpn6NyfY26G/EyHQGTtAT0MmvMMLiS+j
AUnjfBNP+WwOPW2tEtAzVKcRf+gb2Nm+f9bETYOowF2H6bSpMm8HdOigcGh12kUitMfaSW/+Ry/c
aUuREtKjs5o1c2dfh915K+Ss7WEhiruvP/+T6U4/GRvBEXWwL3mhazr/oVMdXFldf/3Rn6RIITZ/
HHc1o9P9UX9bk8e3dC4vjf7WXajFsUmhG2Z46nQ1/24l+9kof9rvE1rBBHWOea5bUd02T1fDlqAa
O62ZWvWLAH7NrFjF1sz9Zrj9ZCTXTxZWvjBUNwwMt64FEJs+1ix4coB7fH3xPmnrEvrJOKjCjgFj
YF/BTHrGmHumRH0jpXFpFmDxq4HG4VoNZ9gBM4iPyb1qjzgLY5ljVS8Kbans8dLUxs2xcBhEDf4Q
T9G1btNVnwa+s/QdwOzosF7iwHqozTD+ZkHw51mIHtSPNz3XIxuCXckE18CRqhpAYAmEz1JdBIm/
VhBuv75AuBz+ON/pp91EDepFWMIsyKMWtXhihfs0EdEsDOS9cJN9X2ON6Ti0Su7sCGg6OO9uBs6B
HNVobkfBKJLjmp21ylu6rXYR+z0snQIvoK3rz+gj4S+kIeIrH3ZnKwqdbTbGetr9tQks/DSwD3BC
66YCJlcKcpGiAz0dmD+mwTvvaTKENoPjxrAAt8S7rhqAy2qLyB4upVfdubpnzKRu/azBJES9GS6r
yGGA1dBsgjXio0c6CvwggIWtLd2QlYsVq63eypXmJQsuhwUGtH/IoR5YkoZynn04tnl4mY7+b13p
j4GqLvxguBhU5PG5410+ZPy4e9fbxoLLdSPQGqNzP6MkfobRFyJBHd/kvrOp+SmkfOlL7XZ7etJ/
9rKFN+TKrTY0V4kJXDQehnPTQPEUmt2rZne7pqtJbPQJU1eenYEDUPMylldD6xqot5iTYa3AMTZ1
wDJDi+IxXjl6j+PRTn7pVrSOyvHC9XEVeNp96ZMT76uiOww0Qs+0VLvzMZ9sRYFZzlA7o9G29kh0
aeqa+9IzNm5G5wUIbi+A5YeCxy1DsEs0+vX1WsbGrVFZj6UYwWzVN0Hj/fbH9jwuUbSBC+5tByK6
U0/L0M1f/SY2Fo2JNDjU6FVP4E/HAhhD5jV0yWv3ti5eU2Us2qHBvEWgDkA/eXBMEJCUMLwKZOxf
P+B/XmqxLPz4IpUOS6EsyovNgNlNtoBMCM2oKFt5tv9NTPCTLKp+2iRXUPNttxMjdL0Qb2Oml575
t+ZazI2Z9SCDXfTNGvzPgyU5xI8nY3V2DMablEQ3YTHMaeC2XUi3/jej5ScztO4dj/tuXYopItSL
uKLaf9MuaZRZa3OoITuTrsvv04uf3ZGTuZJCvk4jRltsMsWq1K6B2RUxSlcCA+Bg4VV9feM/PZmT
edPKalo8jnfl2CqFK2Lp/gjWvODrZh3ffVfN/BbT/OtCm9Hm4yWzijBAB0/Ng61fZYOB3M7ZowFZ
KiM5hy115ZkOeE9jBlymEO086W/i+NZXj0F/MWrNXIeBW7jwa6dqndQDm+QYcq47azt/ExpXYfC7
pi6k0MpFh7LVQEiOOpEPlKuvr9KfFy7Ymz9+/dpr7UTGzDO18n9XsO9nOkd+++z/9Tz87+C1uPzn
VVD/9Z/8+bkoxxrrWXPyx/+6KF/zm6Z+fW3Onsr/PP7q//vRj7/4X2fRc12o4ndz+lMffonP/9fx
F0/N04c/QPKKmvGqfa3H61fVps3bAfimx5/8//3L/3h9+5TbsXz9x9+eizbHwnz9GkRF/rd//dX2
5R9/OxaX/6/3H/+vvzt/yvi15XP79FLUp7/w+qSaf/xNc+TfoaxanmNI02IjdKzo71/f/soTf3cN
6Rm60C3Ppa6Av8qLugn/8TfxdwIBJusBG+a2wy/yVIOxPf6VJv+us46lh9ZzPRA0HkGX//vdPtyk
f9+0/8jb7LKI8kb9428fxxgpXMfRHf7PMXTdtvTTZWdX1P5YxVCu/SHpkGX28arUs2lNTve7eqG3
sPK/X57jsTzdNKVO74ZtehBzPj6F1oSNKrRg6VLB2u7HrpE7A5UCOzc2p+VYHaYQ55nXh9fDEUPT
2s7vcnB/FEjosaT0t16a7kHoIGXxe4jEIbRZiH4j+hH1M4qSZxBrIN0yKO9OX/tXoWsqsCtGImY6
RcXUpOqvsUi/i0R+XLu9nZXQbdul6c8TwvtLoZdvh9yrETZZr8tNNHoowSsJfS+mDHHWTFrzKpUb
fpMV+ct9c3UO6Oq6NKVnidPkO+USFaH0nPvWgBadikzO+xoZalGgsnv3OP/rkXn/iJwMrVKy6sKA
pEsSdTyqYM0+3rcxrfQQWyZn6CdAByMDYGUyThvVZfYBLS7yZ2ewNoOl2ocoBQqumhrkS+GFT0Yc
waH6+vucXHDpSNMWNifvGbYp7beak3fTF7zJCIWupi9q0xFbo1cd4g67+lFhm9i1ok0vBtZ534yc
Jwf1pO3YPLbkSkyDrNxpHm3s9YlJGWOva/f261SLhjh8US3scExGlHUuSML027t8eun/eVibrb1k
iWozVny89A6AMxe/obEMbcwCVqfUsrWFuw+VUVGSIhVg/+53F+tim5UyWHmaoa2Vl9AnrSvEqv+t
K3/8No5BewoXwLZc/vn4bUakDIkwcZh5plGsVVq2c6XcFwhf/daf/HVI0/nXRzxugN4NGW9HdHTD
kIbLoEdg6eMRG83qeuI9YpG0Y3/peIG5gpp+RMF6W6urtV9JXnW/2JSwGakn/f7ro5+8ZP88OjQE
S7d5w+3TVWXqkBs3m9g9ctwdsuRwzLd4Hn1jyaJjCL851z88Yi6JHwZjztRjVvh4rrro2ANkpbOo
/Wq6qBMAl1nMwEidxmQUGb5b47un+k/Pl8shecVtaet/6aAZk6iQU8Yd1XQRvVpyFDtSS/FOa63u
OQdltum8rNq3fVdv695I9w6E6GXVlWgEzMD+rljW+sMV//B9TtZZUBqKZBKoS0jAziaRH4oiVhDS
eiakYREWZHspH4uw09xAs9y15LL6bFz23kUZbfPxPm/XInksS/08c/OVnYfbeIQf72nhYxMAV6uH
Za5AW/D2JBroMzX9tgaId+XTkN60x4AVLT6peLL0jfLhKeroM0U8L/zs2UZMWOXeWeFhxDKBLoer
o92h65E+WU620cJuEaA+hRPGDlnsYDptOzjO2qSu7cJeQtZcV4na60LtA6t4DvUB/WA43iel/4QT
dIuMo1uWtaHNZB1eQHx5GYYQY4luAPK3Gsk1gddXgJdb+uCzc8hwceruE/7DIgx/ZyxBxylew15d
N5Z/wZy/juNiJ7JiqzeANiuxttKrGEo36utlPECzdIC0ddkqcvTVUUTQhA8gBgG337YlpiMApXmX
QeNi75h3K+lPMwVy2q+KC57feVYkB9rtkYfTkVEY137gXhRxeiCQNR+HtFokabwnRT6HtEeQmc0u
kI8l9ve5VmfsB1mNIoOMJrwPEjvlSFdzHdT3vSkubd//GdTPOcKC4FUhW8bOcNUm5oVs9AeNH+DE
frj4nedOSjtB0v5oTYGgdaRvPQDeKbXrr0cC8UZpOhmJXF4SByoN//tLqMYK86KPtCMEHRkuDuZN
HmYvowJs3eJSlmWHgFl7iQHMODm+Wi9cN761iEILAn++TI2fgdXMI4xyJHUw0wIS5Ab03bXWBHu/
CFdRd4sHoED92vP4U/y8awK8Sc0zACLbW8R9Oye6uSjCgz8cMPhkGKJKx1nWFcbSM9uJMVz8PG6u
TL3aa7UHFxu0YJQs7XzRl/f+sMEDB2debbsyWUtEyV3rrfTe+R0PO2My7oKAumjwJfvIl8dcMnYS
LCKvYy+ewcgxx7ntbSfD56CgonP0FkXxg56UbauNQOXiRQ27NEYKgGHoAvwJYjLrUPfpaqTVo3ag
eCDYwo8HMXQa/MMEXdMBWRdbxZKXfpfCTct43qD2ohuDOZrE9gurappDymY19A/t4C97ntl5GZI9
C4ozewALF7oVkH3/MmqMq0pPXzWv3Ayxtv765n8clCB6gvBh2QPO1Wa5J08LUcZEK0Z0Ft5iRIE9
twqnvY6Pr48eN+3260OZb7SNk+fMM5gBsA6aJLJPQ4JQSNyWJ9vlVtkmJU1CLdCvAR8te9bHOVTc
ZBsRKHQjbe3j4SN29Nz7zo1vxnd1kmvLUPMvClOTs0KCnu1Zg5alf2VkDY9bBUTkaF8j+QURwboN
O3eZ6ijhW5VdkflYT2m/bk3cH3FqXBs9BFAg8fqkX4P/YjBbjtVtGdgzk5qUCItkb80qpKAqQcQs
eAzEHIQ8NF8xy9x9SVmCMDQAKdXWqXYhQEFf6rPKT29K0VzH1avpoL6F6RhvSobenEk8SS9rZ2X6
u7iGfdxcTfaDlYh5k5Q30Wg/FtlvH1WFYmr03ZoXBpCgzM4aoZ1lnlyhm4dUzhiTjYxc4RxE3cLz
YG3HDMOZNnNstUjHdsFLfmnnDY6AYAe3C7Y9KNakpdxi8Ik7xgvKKs4jT/Gs92eG1SD8QJs1RQ9a
MD4aebDxMUgVqKKmjOaKormOmB7HAP00+Y5nPojvLvorhNHXFlSeVagl+qz3xC8ChweVhgeG1Buv
gbGkWzROtDY62wqdeBRN81z2/jywghtUuff2tNfiDbwybe7n0++w0X4m8kX02zB7wJeI3mg8FC1E
o+bQtMi7XM6nkUQheCeRg0ZGTcAivpRJ9ZMl2wrD6nKU487w1aH2twW2sfBCci3NOzdvzvM4QYiE
bgDuPuT2ZazdQy1GIuwsAUE/EGjE5dSicTCH5nHKSUfUEEopGOxKl071SQLmcXhyJFjIDoQORBmG
GOWrTUR6lXBkZq/tnJyh1d7X1W1gmYcReO4YpreRr5jolo28mDztfCTLFopxq1ykjqX9xhfuIjRt
6RM0y1mEsW3yWaNchfXZ5Pw20lvEuWvLCqlEzRiL7Q2CUkLpFf6ldjaZzdaKrPM+widptvOq1GaQ
plhMonKN8edOwW8ZMftRVjZod7IdFigbZxZlDaVXz6krX6Sutwkni4zV0TsFbnNE6+QH2wJOe6S0
nZge2DmtffUSZ49H0jPK15UQPylUWFFyOzNK41pW+VU7irMUIWZYetRKcJ/RsbX2rRTVajDuNUPM
igrZgWWsA+86K9ViCKp5kOr7mET/oBWXqlIL+j4PMsF1DaFnEPY8CJNtKO1LxQMxaWcIbmEb/9Ds
l6iNVonbLXt7qXpv1hDJFi3SL8PEPxUu+kAiGEzVazH9yFJodsFtPZ5BNZ/h5QYZj84GFlsv5Y/M
IVocAWPSUKCwIqVywbfaddkEM9cObjwJu6/CuOJN5zYaFrNltXGsV8KmhN3eojo80Hl0aBWiDCXQ
w00USAYPe2FkybkJh9QNabUh6tUN5rKt6w2qgGtfl9waOmVGswgAIcs1y+8dtvlHTSLkzZBXx9qy
a6Hyj9GCDlnkRBobftx/piDWrBnlK0mADTUj3CSowD0+cdBiGBgU8imLoHZ4tEITN+c6xCPIf4Wt
MdxJs7yLhb4os3pd9g4Prr0MlX3BC/kKk3JrD8E6VR5vdE8luirlT4CzzRyX0SHn3sbCmVsoEwan
vUFtAUJQDrdjFK6Gmvi6hcO+oqeDycudsr2aqnCR95q1SGxUDWnlfbN5tz7uKmzTkmxeoHG6RF3I
c5wypVB5uL0D33ZZ1RWNaJhEFTBpN0Chmqm2zrcku90DeFKcGVPfMpgzOJRW6l6yGyRsz3jys8Co
8dDBLN/buECfSnC8c0+La3bgvmKVAKIECmr2oxCqofqsDWmcaRlkoQ5bRr8MJalLXEr60qw0wkp6
Ooh5JyiHyI+wXRTYAzF7nbA6xrrbVC9HXgoYAlaySlO7f5hcmyBCn8bFpW54xU2uSR/wQ8+2sE2j
gSLd0MGBkNavDKA03VaWIhP09cR80gktj3tBjwWAR+jKNIU8ZUu1Dc6P5KiDa+KuuwgMPHZ0m4QX
lUkyX8d8uO5iDMq9EBRAFa7cBK7prFJ5xOwHnjDmdhPZF7CJmkXTWtY34e+TUs5/fj3PMqTO7tGR
JKI+bh4HwkSR08VszQO93bdKIbPM5LQ0ghplQe7nu9jJ0EIVjXndGoa5cCYT/1bTvYahDtR5Su2V
IzVnG5D9Y6gMjN00GXA4KRMw8WO2/Y3KEI5/fVX/sL33/v2tndO8bemMDfFQtrwwN3yyYvLoWcAk
/9ThsGHhElnxNk5DhSkiCWy23TQ/f7PH/+tXcHVhWh6NN8Rp/4I+xN8ZJCkysoUXo29QidXwvAbY
+AJLx7RjpFeiMtNH+uzV2oho1fj6ChwDGP9e7vF6CqRQ+nHT71gmEd+TTb+Xlq5mD1Cl/QEBS9Po
7nVo4frAajfONPEbBbE/F5r7XTftH46LJMa1hWMRW7JPSwVxGVlWAFgcyrThnleu7H46FgvONqCH
clKutSux38y7SfaP/+0zfn/k05AWGm1Lo+fWWcBRK7a2oZEwnGyx63DArO2GYCd7hz58Np0oefjm
0MereXK1JZoyyzCERdz7rX7gXegwCzStt8FqLgEYM+JS31nepiYXOgAIjooBteGGwrutUYwXaR0T
VCftmWENVr+isJrpY3MxVArS53F/U80jOzkzkUfXurtsfLH2w2Lt1+eg3aFu7/wQ72O2mxjKBoVi
KDHXWFYPbjmsbNaYUzg9qM5aeREweKntPU0tNTGu++EFAG1BE76KjHMvG7debM900zsffQZF1j+T
UAcBcy6ihaTvsAjl9So0f0vkSn7j7ZtCrfsWq6EUK3ZRcYG6rZpcLC54XSiK191VHcl1gvNWrw52
DfI6ynZJ3R6cyPlpDxbxa/EQGd5OSrxcOsK/1rn5+k6coGzfnvv3d+I0nmq2hJHHIOO5r0xFw4pl
DpvRO4rGHL16sc3AW8tB6xayZihV6aCWhBuTu6+/xcnG7vjyOeTyiCaz1fL00zr4xMnsHCUFTUqm
hu7FJZGthYZBYLWU38zDfzhhk5y/TRDXIvNhO8fv8u7RszWzNzvh0FBlqfoSbDn1YEzebw4to4Yl
mOcWd9v8TVxKDTs3DRxj7tnp+F1p6zHL8uEdsAxdGqZlM4fRbqQfFwzvvkiR8mwExDoXZErMs3hs
mnuVynzWuQU+0xjmx9cX+YRmya0+vm5Eix0HGq7Dv348YDplhs9C2GAd2hvLtCkxBxp6surLyn9V
ce2EbG705CyMY2PtBy0KFl1LOmuJSLd41JulHZzVTkUtVzZdG1KwkqyXtUlC+esvajPc/uXamKyV
yKoZ5DsIcp/kSRF4VE6RtcFyMNNhS0WKpeM7axIPd22b30xjOr2wWHeBgcXxonBKCdXeKoiP9QUi
Uz3q0agV6dQhKsJmhJa+Lmp2y15+n1HedZSJ+epB1UaMwqJMX9y2oh0zbGNYL0xSx1amIfP8meeZ
ecz2yjR/2U2Q3EIE858jNck1O1PjGhDJdBfngdjnhR/llLYUEFm9ggcrGoP+IQmyaGdiin4glCxW
vePqx7b5vnjWyp4m3zayrJqWGdPEat3UjGxNH2DhkiKu6awrc2osS1JskpnvBe4aqIsuENM+0Cix
GuPeP1d+KX5ZSkuWozLjJ7d0rTsjluN1UyIVGy0XF1Vc1d71aFpUFOl+vqwCE/qNZYttF0XDAyWM
1mGkyepCCQtViB8GS9us3N9I27w53RW44PWc6zz3+ty/aJqoeAyBhp/VjOKHHi74Ik8wobrChblj
eYU109SxXilTRjyLEadcNRFykw2al+Qg8t7pVxNH1+fsYN0bOoTRf5S+wAM36PpLlZq1vrdkqZaD
oaerwAvTKx9Zx3kLyOWXkhIDdptQhJxnCGG1pNoXGvvmNh14Q0tHYek2Q7ng/CNzgeOnCK+03lBz
6WCMabZOWE1qjlZRlclZ3tZiWuhIK/KeeIPwhx8YtjpscegdmsY/oE2zn8hIBeajEUhheUvWjQRp
s8jz+21uhlWIg6/QXsJCRwGixUUrFmYZBc+eaMufuqZr1GTDP8DUUdrytWmn6qnubAs8/CD9c8hp
0b2ZAhud1e5EkW7SWDyHXudtbJ6bhVEjRW10JfZ4cPRlndLJnWatvpmUaZwB99F2eHGRn7JaWIaG
FezoiwkXaPKSo+1APYmjaLBUWs0Sqo7WskKE241mAFDB6Ha+bbdXXldSM1E59aPfGmIfOl5ED5Km
/JWcZHxlOsQNu/HZknietoOQ+k/pUieVDRWkMacbJIvC3mQLHHmcZhslzo/WUGIVwEjaD05Q7OxK
c81FxYqWChqtW+VGaqxjtB2b1hqaFana/mBSFsftw+7S2iUrkZQl0RR52U8zpCY5auzgRXnY8BTc
0oQu8gYur9szpWZtf3RnTc3KicZ0wdR/dHdn7W08FP1lNHA5UhQb91niG3t6S2HQlpiocsMlSBrW
7XTbor76NWiBC73OsVJqwViyJIt2Msf9CFOFbUWpT5SpKaK6DuUAGxpg41UyGtl1mvGcYRIWzqzR
HOtO74T5WI/KPVTUqfxSiYOiFhFQSM9PVFKrUtfitlP8AMq3rrhtA0SJmWO3dyZrkYMDyGiX8nJc
F52urpuIWCDV3+l42eeF2Mipcs5DvFdgx1EO3Vjc6ANK2OQQqinb8VbxAFvH+Jdud81NOTbqIjWE
vwQVMoHxwnU3K8PkWFGIKrWYFXWo/exqI73ojke3Oxedi9NRwWOg//bRVC3CaBBUc2rWQ5/EwQ8S
J91ZrumjnGF4qyiObfvdVNnZjxrSmTerTNl3Bz807T1i0IylRH/sEWzChaCOZZUWWTYHIY0pRbR5
uu8dTWAoCXzC9mhOFRXWrl9cJ4lHqsKTg/4D6Ix5CHU3P4SZJm8pmQm2faHlLzXxiWTuueZ0KLgx
1wWK8Xs/QeEV5G6aYIbDtDtzyir/lVKaz732C2eFEarfVtPAkivS5aEwI8IsDdWXvzprim6p3GfO
GVR5RvmEuqytRuxiMiTkM/SuuyckrW31XDf2Fc3qaNH9Cb5mlOVyl/R+eTk4+XDhVEULgMr2+rmn
Y2tWk13c23mJX6bM2IPKZmG1Xn2tMpfGcEotcibWNFhpktX/niKWMcfnaEZPvWU6PytCnFRzkmMt
0c1Y9m+HsknsOUGbzpEWyfVUjg4hy9IeIhzI/tTNgj63mcDMyTonAdfcm/zrCMKsF7sSfTQIMb5l
LKeUlAiBn57g2+if57iDBiRSMn4eHWMix+tPw4EAeGNCQ+hEMI8SCtbmni8JENixtxq4KzdAUqtL
2g2aC1rypntljjTsFFSA0wkn+svWBdw9M1hPcbVKjPB2IDTGSYtkXdB2yLoikZzpx96GyQ2qbYwP
gvmczroakto6oS2AyI7nQt2vLPdgB4WYJwinD10TuetICefKnUS9Syrse8xxEs+vb79Mod9dOy6D
Z9eV3s7Dko5p00juQrvAZTHkyQXqepy2TTESV22GB15j0nKxry9bM6FOtnPdrdFi6RrzyXqUdVle
G3qN6SHq8vPeirCs+cI6BtUC497lfCg9tbkydV1aP1vFA284iq1zWEYtIfWBOGHKHVgOvX42KCJU
Mn2ysdYEeB/7Kr+0dESjHVMtti3bvu4s3DckBXpvw5Z55caAQYFMp4zmDTNS8vOYjCNKs7CkYGqD
IBPt9PasLC4my6Ca9NrBr13eG7RGdNrBjC90c0uvk6cuiW/q6a2hL9VwSeRPH1+S6mbQV3a0yNt9
HuxKkj1+1s4DbWNZP0rzLlCvVYkqNpoF44XfXlrpTsuvbR9nrjhI0SxMiSaIpzRAcTW9JvK5mPaV
s43DX6wU570atm1lzHHeLYVd0nJCBslWD4HF6uGiN5s5oZs1rjQqibDIDvA+CfoyxeOac9QyZ1Q6
75V5pUXWPKriZWimV7ozzkOymoi8k+Bn4pt4ZmnTylAJ4ke1mosp5bWmhE/l8yDeqaBbFrmx0Idd
bIila9GeY1IuapDVqOG5JI9GepeSkE2PGW8LyMV5G0tuQDKX9LU1QzsbYXH7vfY8sYSeleI1NIcZ
E+mrYcWLeGDWGv1lYFz14S8/uWXo7li+8XHuEg7PytHkvaexqe+7PXVCl5GNvimF15A/wrRfJUl7
Zjb12ZA785bXRcTZvC+XbVtyDhbD05neJzdIyRbY6eBHtfNazx5Gf5wbIj2MGi6Nuj6XKr32qFFo
enWFUp3IfH9hasM+UT7z+0QtM1eaxfpYtYeycGZ4j7JI3WZZ/RC7Hp05+fr/cHQe240jVxh+IpyD
HLZIzElU3uCoxRFiIeen90cvvLBnui2BRNW9f9TJRlqj9zbrNJd+q2O8wj4nf5Qbnkuc1cSwUAKV
bWT5rEZg3Ll2L8grcDI2V1p+Z2KoDL0NECJtVFn1paoJa/Eva6+xeFeYDQoKx8uBcBjEoeZjyOOT
Aa1vMMD30w4k7z89vy7yJakgfhbHtRoT8L/dE1vjZsTTJBM8jWLuIgOhtRSf46rYFGi0FermRZHf
kq53+6Y8mxmxmCImEZD3TEub61JTNVpKZ3k9CFbZVcJFmlZ+ZRh+HUmbuTCmk84NVMQaLr78N2lE
OEh9GGfZ7qmXbQqbKlSOMY7C1LkqTreJHBBnvOyz8mnV9HI5GxkawQB2tivDNbWStAfZq6h311vr
vA6yq83UTRqYoWFC6vrHYcfINU4livrYjL1hvFTYHfJ0vPIjU479kWYPS37MabEBoeUB0Gplz5C2
xXWcQahxeEHgBqtTX7QnEdAtNLYnl0RH1ppI+iad65OgZ546eTb4ztPj3NXo9EoLetem51TxBghx
61fYj4rCQnlxiR/fTtK9XegdyWVqmGIoxzjoylfmJBiGysfhJvX91pI3RT67LchxFa0eXasbberd
dNV55o5vRQoPeZ8n/63KuXewztsQ8H9D+m5ZewH4P/DBqYeaQmj6+vT8Uyysvm/aFIWdGTglp99X
2uthBa+A/qx0dXhP7gXbFpR5yQMvzXLEIRoWZQt7or72lghVxXHj+aDqkyuNPOKoCUQ1eiX9ZERt
eIT7QMe9O9NN5auVZIUntCyg4LgZX0X/PtNpSvQfVbGWO0Uw9XpxTFRl27RUqOedp9LIFhV6ODHf
s1QE3dhSGSYB2AqkeI7cw+fOdlibHdN76TbdNW5Lv+AHyZT/4viCXN+vamwbwiD2NHOZIr2l+BMk
ItnyoZU/FPvmkHNsDCW9kHxbH7Z8jIYfQwvN6jTFB6kZXMXeUF8amu3oUmMZqSm/dExh2jbBQcLN
5aiftggkgMOWrmHY33C2royq20F8jlqgRPtofoePDZTyNqffTbUrcyqfm9QXTZCSpzlLbl4RwpYR
g3HInW38zEojyck4ZFl3VhuaMdNLRdWa+ar2Cz2KL3LxVUEvy8khLu8Ll3w8Oc/+qE3MrppT6Avi
hmFVDTSkCFLUB9PTAsT5WxGwLBv8Ii3cFcyTpdLSSe25abd+wn4zjK6ZfZWWAsHBf+D6qEbyzPhc
FNUBCB+iu/ZET89TXfHWN56ZYNRI71byGhcvlvJSyNeqANZoEIrklBPLwYzoI1onr3LOlvQu9Utg
Ku0hUV4nMhakUmaCeUzafyJWPWglt1o5QfpXhZ6wMn5rxr9WHC1Y8rZyiJeo3dp5HYz0AK9M6PVn
0b5H6hBmzknWqO+IG59wB28Sk+skJKRS5N7H2q6u1q2OhsNpb4ueBKaV3PUB/UhqBKpkB078W4rD
7Bi7CBxhLl6L4b8hwwGfpneRHslIcqmWwZlTbrq42xMXxPP9bWLbm6clkFoZacrkdfMjqSe2rJ+V
mO81OerqWYYLnZZfIW/jaKActXTnKHZLGLlB/lnZumqOiEq2PCtyPCNdA914K3CEOrrtCSffaCie
bFqLJfvawJDHihJ2pbopS41cdge9Cl0olX4V3V7TGF+RIcK0DHzWsEOBbf03O6gnPuXJRmHSeJW6
m+k+r1YtiOy/tJXwPb719adu/zdF/yq6rNm5XSU3/GI9wUI0MwZK5Tvpe2+SgVr/30y9TTMLLfGr
UX1otGia9eIbALRjRclE5vg1G0SKZydifZgeg/n35LRBONXoZxZ8XayXRv2ro08gGW+xYHuFuNHl
ygoYk/K2BBa58xIcvjRpHlPwPknfM/tf+wzXHVSPnllPQUA0yLqnjAMfNAWgURNKPDO4SU7X6NjO
fzHOgVF6TUgzSZmfdOmhV99R9iLGW57TTipRXEzaqK22gb5KvqyspFE90PBmibKByPcVbSuhqIW9
zOa3vl83PQuK2a1BNmBL1Q5jwRZnhQM6ucrhqDKwp37r6XGdY7cjfWV2CDVXGIv4cRJvII2tVEk1
Wynb/bKMX5vCzMFx/IgDROVYShMzqIaXgr7ODoqdShrfbJk0585EisLW8pxNlNABQYubl0wG5mmF
eXtuWs267BvzKqQs1E0pJL3JX+PXoit91ZbPVEKyo9B5q1U+WpQ3LZ/5QhSBWn1Z3X9t0dwKmixX
TXiZ1O5WJhTh7Eybh6oj74uPCfsSMkzgq6L/V6sxpOS0zbIXp4g9a13CXLE+5uIb96FfrndjUC8j
3qdmZHoCzchGJ6wE9Bl1LYW6Bg7kM0qtfQmfhFExLrlipvehubCNhOjzg1omEexRNtpHUrWfS70b
ePSlgfGrc2iOxSomDxS0H+fkTlMvncCQ2q9atY+ZMDDnOStEqlXCtmNdxoTWK9khTsdTnN6HAhfO
YDlHw/k1Iqos9TUcIgdHFqDzTVqNrVGtuyS7tt1Oj6lUaCAvVfndmbPz2FdhZSjnpqiuCuaX1rTe
pkx3lQ4lkIhwm3eM8YNLo3moLHRditaHcgzxA26EjaRk6W8s0WEMITyl/aFY9MBBYZGnzfdszGEq
64Y/yum7mUe/SvNBa73yHHv737mkW+9hIS2ebFLJ1JTv42h9K0igqukHm9m+mtYN+CE5beZpifpd
tiqHajIY6FOqa1oRggRsJdM8Aq+7k8ydWVh+k45oD/p1DwS1b5Jx58TXsu1CI7ePmlF5alqdi2dt
9SQxYNuvaBY3BaU8tqLstSryC33ZTQLvtrOEEgk5snK0upF/nHgWYQjIVV0DbXSBT7TVVyze47Zr
/zWUJye83TH5nuwko3xuVz6jnLeaHCuaa1FrLQFy333TIfHEDe8o69ZICt8wjsUCssWwW+lMvZSg
F+IlBharnH2hW8Ggc4UVsoxK5SlRU4Y4zErcmLi8/MlZsf4PX339MCX2EqcS4Iy9nHsRKr5eZVuJ
W9OTK327ZryK6lVSfrt+gzQhXLMyWMYmLBcKxksaV611k0ELojn1dC50FdtBrlkbBJcbB8SpraoQ
jhMUW3UrcwxSK91I2RosCjfyMFy4/M7CqDEt4Dp2+HOquev10Wf3PQ7W9IEt+drYkYb6RznKy/y+
KP+hw3G8nJwn36mHk2U3ZyBLzzK/tYI3QHCFjPZl7OPHUE2bYpJfRszZvPdMvkNYZx9mYRtePGVo
WrkB0777EV1Ny90i/beyJjp8QFFrvY3CINguHgvXKDmOF8v+iCvCCNZHa71nC9rI/pIq2WbqrUCN
fkUrv6kK6fqFqHQUO5ESMEf+4NkxLnZp8lkSE7nFJfGXSQh8sDr33ZekQ2GbvwX7IPqBwmvagYy5
Qj6KjqqEyrrVlGE7XY6QTdvl8sF4rlW1c034ikYzv0bbG52LDPiwlOkr+OXG6UivSi0AKTKwerMK
pzbzIFy+jFL7N5UKPxmwT4cBn1HmKhJj7yi5vJWUb82wrhJzxLymu86cQ7nt02ACgGmS9Zqj4Cli
k1ROx13SzB2Veh+N2adZp196z9CGFnp1kHLkRuUv3ITKBJQcp53noHRr0m03aI+0R4ZGNwdfL/I3
24FQ6+lkkNkGOv9IGZuM3tmXHabqKkXD+21aM18ic9vEsl+20Vmfm1OLLGCarl2p0R3fbBuNZvpX
rT3MM7k5vN3looemLby8Mc99/M8eRKA2DwRURyomPbXqXB2JVWbYW3n6mdFDlMyKKwc3l8otYY62
pItOYETVcz1nNg2z666Jh4eI6u3CiqTO7SGL0lPamNu6IHpssY/OXLVM8X29L6uB+WMcUq+tVrRF
k7krpjRkYAkj3sy8kcedKLE0FQB1lpSRf0p4mKVcHFuJQ4RmpDAmWrKx7OlYZtaOc8ZViTgp9YVe
tKULyaP9TORy2/dQbO5spSA1ZdLzpRblP9lUlbsmHErnNX3f5CjRQVabxkeXtTBjtZQP59VDmXvN
SxPnBwlodl6XqngMEY85sxEkSwKKwsz7R2VIXLlJe+vMfidUoXn5nNbTm1pSf4O6mddMaDrAJaeB
TL3PhvxYiT+eJG/DmL3xUo//zUZaDez3RnWMi0k766i072UcOVdySO0vNa+rzdNGg13ZsX6aSH0f
CL2xanEh+YBoNoW3xIkYXcdF2kk1g4tWjChNkyfuD5t/XvSi5Fd/+pLNUbt0lkEmTm1Hnuw0VzWd
F9KfdRrQy+qe6IBDvC4NQpf03MbRV+6ovNy6DA0ft1nvCsX6GR3HAZzIPMnGHSDlQDF9Ls+BtlgV
sE5CSo9qRQCe5evSlMGk99x6+XpISrMMOT7LlwXFiJsioTa06ZKb9qEjVSTI4Xf+1c4TW4rzfTpa
7yZJLW4e1zD3JFLfi9jR3qaYyURNhs6LmtHxuoyrdmoAdoFHarXojmlRLJsBWWgIEXY07eGuze13
KdZHt46mt2b9NrfiU5xVl9Qy/SrrmxsleAsYG65zZ5Vz3yDqwavNbLcUCTHVQK6fT5uJO8dJ5bY5
tv5RQViD5ZiND4NzOBdcPjmLRqgUum9rQ+XRwr2NzDXMlNY8THPLrrdg1JOL8aUxklPOzdlO0V3o
5sdUmWdBj/yc6bs2U78UrbBDEXOXNp3FCaXZO+Kx38yyk7c1q7xUFv+Ncp4BHcKktCvrv2wub4Ok
GkGyqL0/D6zYbXcYzZSjSwmswTrXdn2VdYlumRpTfmbXZK5IPffDPCubaRpWP+/bR97bz0fZjkT4
iUffyG+2FbUBisrar3n6Ioutrd2g7q0c/bMpq6OT8C87aWGFdZzerMQ+FRxFqQwUQ6bNQbcgEaS0
0PyhzCY0Vibg/pLJd7vN5oOwkTjK7aju1kXUF+qVCDdmy/QN2wJkLisEiOXzq5PD/LpS221jNkEY
CoXkYlTewFqc/JB2C3qrTF3SKgB5lsNcV1JCY0oAvEq4C+p+vLtl/6sNaxkYsuZaBZvgXGSPeVIx
wFMwrb8bTlQA5SE9ulXJ5FAWUY3pd1s2xFhYk64WPgkB9hJqpiAqITHjcvGV0WRLE3r2XyvPBqAG
Bdx3a7L18qjUs7bVJ8W5KW0y1uy+MWcNuQfk+tD1LqVMWk5sBQVWCIDfzh4vXbsOfklEepBpY/k1
pY7xwEGAC2Gtq1AFhpZDqx0VTk2ZLchfuQJBufpePxJ7wfs7Eod9sLPnrffkB7Pv0RAEJCMRoUXC
fu7U06Qr6EMsFshIK/yn7NCH+DrkejEwkjXvbVHvF9XAtZPfyfCd+L6b/YEIAl6EKL8v4/Bnlrqv
LAZRWuaOEvdgzrnU0rI86215ZLElSGe+5uZwhCX5qaf6asTSWZqrA7QZgUsDvWNauyF4MuRj/suQ
Lw4pq1HfxJ92MRugcHLM1g0YIZzxK7ZX8nGLj1GOn1/W0FBJJJIfCbSSaSQHXeD9keJk11sx8fWy
KkI5R3PNUev4Zr6GlUUmkSnymNOw3NcdLfexYIPRAiMm7ylCczyOB3v5U54l9ZJyzTONFUwHAzD7
92wwpuPYqMtWc+zfrDd+Ugw/ao3NpOoAAVr1AEvk6jPjV9p99bn+M/fDnu7OM4ah4SfP0uIa429V
XNsaVdYHMbolexKO9k/EPm0bdJbN3yYZ7cK3u7e3GeDwXlpGMnjUii7OxThoyxKma0mwSg85llbK
felqAgjm8rdakOkrAEGlaa1egTcitOPhUgJ4ojvvkcdwTJ0b0ai1a+trfc+AH4CHM0fadxTirE2L
CTX/s7M21HFChmQqHuWsM+/gIFWoELHuDxGjS2HQ3WoCUqFaGQIOi+IiTbhPtHrZtLb6bfWNL2lW
YLNcWKhBatlmdkr4KQf5n2Nhzc8j8cVYdc1sa3FxGC84HOxzr9MgsPyXtWBJT1n+1NbHsnXOejWe
aS7Y6ahLfUuuR190ih9FsN55dHYmvtf9Yt0bKbt0E0Jhtf6205J5TckMtN1RC6kidz+SKTcZcHpN
xGkZ3+teeY9bMjeoPRj9KmrxT9XdQBxqPD//0PqtZUuHkj4FtcQt/VHmNSHgU7UrjLwNIhE9Q7Mo
CG6d/CKNNFlWggdhizlUTd2XbaBpqB6UkZGefclpB35uAt3rB81JxOSpeXtJoml914Q6PFqtlqn9
qIeAhX5X2dqJJqqWLFYybUZrG/U6zHbxNjH4iHk9TOpNGW4RQJomyeRQknBkaIGF5g7EcdtY9l1u
kKSPlzKWtyWuM2sdDnPJfVUoMfiOND6nf9ib0Jh0454QhhnkqAe49ZCzzJWJvh1aOrC5T9ckvaM7
xkBlkCD7jCebFunHLgfrLbfj22iUL3WKKNvR53BQIkiZITRnJcBmEoxq4Vo5l900XHqp+mal5PwV
uwQSuJy/cbQjx5tYiUE/h2wnVeKml2/PSJgpq84xhfJuYqTOTs6iraOTrzSm+aWtm0Oqj1jAzJ0z
2xsmzlsJzLgUo08I6DGVpf1zhcJ16UlmxC0GhpK1ly5yAK6q925OwwRHu2gPRQtR0asvQ1IfZrEy
a9bRISXSWe76kLhPEqB1jth5a2LEI3jra4hGV9RHA49/2UieyHTfwPOo4uLOiIWWddWnsTecqo1E
56idf3IaIyOEFkKlbeVvU96ddbjs8q2vDmKoGILtkHgYdyEze1a3Jfuz0du+Mv3Y8lfmBOn6UbRf
vfrqaNtmxcOxd7irp2UXE8014mJmLtaxZLRm7vWE03UkRCnCszM4uPZfVS4uWQlEp6FXmy959TZy
1AnnP91EwsiW52BYtKfd1CF4YUPNntCH8z0SYScz+WjOxbbOln4c2k0yvCjqToLR5NCYiiPZAhiZ
D9BVz4ydpP1s7K92vY1YLvoR/GskGz35JO+oN8iyZMjAR0u420NtSEFfbpX8NrNQylPHmm3s9ard
SzzrtsMdv9yd9dVOG78lmwhrZ94zILY/uvNKJKCngZ30ueEpCS+rYF4tuiDHQCPuhvYma2x0ke8A
zxR3w9qbw6mZd/bT2thckaf78UQesBZyabJ7kk2qY60pLXj3hDmVN+repZFX9WQRwynnH5N66asp
LLT9KKBO8Kkn2WeU0yHVP4pnqtWg8T051elWAo0X8A4VWUFLVG6X9ceRrxA0G2lmi97FAHJ2sjeh
9/S/ytk5QOjd+Gd1GyTc2xJhjMJTybGSMk8WHs4TVxCnNU1lUAPl2OcsHp9/uW/Hu7zw7KnxdQlI
C8yMCYsPt5oelGxuF/sryf6NJiM9XG+RH0WBYVYCKIQIwDY03gGj3cIG6oZs0yfQUNQQ5UReKwIj
SwzgMl1gwYP1/CagCbjoTlXz1eK5wF3k1+C8WgpaBPpGJP76XBTK4og9xh3zb3W092mZB/Ey+90T
x3ZWCP5ta55T412Ttk3W+xJEr0OaUf7ame8axRnIwsx3e9mUK18xxpiZdm6dR4ddkZxpnRifbkj/
GiD9nte9T3ZT/lku/1YOEYVQRqPZaNl+oGPU/Eklc09uEq/BVsGOoWpviX4YTPCDRHal4ZpLTgg2
DHyau3mScadeEi3/ydqN0wa1Kd6N5sTQEypC9sq8CNJRBmfOmJXDvNM4BhS3kdC49/8U8oWXVQVb
JPnHbPFanKJnxYL9bjsampIwku9IBLzM1PeO8VXHr5S/3WTCb8rYr1f13I0jWU8YZNRfuRKeZZXb
TM42JFdpauNqSNxU9I4kmc4nzOcxwzKHalkAWVfjeJIbLK7rSLLBE47tdhoTOjLHExuNvyTTtpjg
jmeOjmatDqPe7/WpnHaibe4qchCDE6epni95y5P5ZnByyClLOtroYSvVfKMu7P/WbzY1W6BGaWEk
pHYkj7AlIxpJE6ULnMxuGTyQ3TGdkBTFzAV9v+TtVTTVvuAQnfBs11gYh2QJeJUDJB9BPrZ+R9Bt
Yv97Qt9K92FzirfdKcY8YcsEE/8ASO51e69ykuXMSKpxLdJNiUmll3+s+VuZyrtm0edqqGH7lHm1
8UZPrVCJFl9ihFfEl8OXEzWZV6QjESb9RrEXHwf1BhUg1zX5z+R1cZsa3YfjzNeaY4GHQ5piFKhD
5s8C2QP8QlfDQ+DaJA4FdnHxIlDkiHYxszCuw/KvxbdZzRFFSd1WSbUwmiEI5+6cEDBZbdrp2ls3
o/iydRGU+M4IQ7Ote7WAxnHItuDbyuy4Av1hNZUhcIUfi9KrCsWt1aPas4+8T/Itj2yXbdSV9F3e
oWDUNX4M5Ls/XYZ6ZEGEOXEpyr/dsJXyL3M9zjBn5Z03UfTjrhIYuZaPIX/vzTp0OsmL01MPlRQB
dxP5bjn/Rumf83y/4aQrwj/t0JBwMWW3CeJ7Nt6sOdCRTGlahnnuW1GFl+AUhc5ptM0MEN4TJifP
q99ZL3o8IEQKk3bXDK1fFmFVxUCY35Py0RQ0YHDKRpwEy3UVqMSkb8zT3qS8JtJDa/9a1G9durHW
W8FiVYzmtpwBJtTWj5vKr6th36Gxruw9Qg5fth5GvGM5hObfNNDpFRQooXIh+VEteZ+Gc07SUG5e
GhBvY/5NUbW0xNFZgTTDR7ePaLUPLfCtgZ0Irc0znrCSwjIDCK/h3lfIl1cQYMR/iW9x3ikJjyA6
jYXtW3CvhJi7ipnvxqG8LqkGZqZ7LdJlffhqYBhMydiX8oFQcjcyXswE1h2S969MEESIrdp95Pkt
Us5JD4jV/7Ox5AOyRatzFQLMSsTRVpjTXrBkV3L3qU35leAYNu/IKxgP3EVgyKtU3jRrq2jm3bQn
BdI2dFC8D1X+UiZZuEAB2YW0mZaJ2BkJhT6n/L0tz7b2nnTCbduwHK9juhc0JJnNV7e+WdpLYbz3
xT/kC3pyUp6nbv89F/M5zn9xP21E9UXpF0IVP1MR5Wima7LecENP+bHqN2MEOqm40/w2lc+W52RD
GhLP8+Ksd24Srx3ONXUqeGletbhzkZTu8x4ff7xDrUDxAGHUV7MNUj6LTkUGTsYEpmQIi3OOk0T/
XbXENYRnaFg3+UjWRPNi2QQT4WauAiNrsdir/nOmqDtE4zhY9YlD/VHK7yO9EOZ5HC6j9Cso82n/
053Fq9vLSBK9PH6v+qmqX+z1ZYLnfbYhQECBu3vZL9udR2vhFkCTjYqTiRgTg6OHRFZFgWe+mdY+
Ys83eGUOeotfuh6vBEX5nS17ynJmUFCyY2FtbCUsi8YjC7rO97N5o+LJm9acdSYc8odVvzXyXiWM
FjlKWbfvYvkupCFU1RvAhwmL1zWHss38oQLBjB5Sc8ply+2SfRdJ97o9VIPDd43G83Jb1fTVPZdo
rqrOKLDZwZQOP50q3DntPwj494V2xOVLQc+l1eh8yCM/aRx/BpTosooj7xClYlOKb1sl21N7qjF6
V2FgxrW5WQlcqCyZ70AWRmsaqObrUxGkbDoFCS4mLMEgWxAtMcn+AoImEjDKsdsngtwG42pnp9l8
dF3BrSp5SYm0clDZEFtGhIejzuGMFGmsdyhumW6fEfzEaILPK7lnosUvGd3s7EXX3nULiMoMcV+h
4OcYSBtIYW2D9dWb7GTTy6zKH6kT72jCw2xM4Q56vnoPDIs9/FLOi8+lwx7CCNrsW4ZWOSm9ceJF
7ojFQIcdk2ZSRHThnfP0jEqSVNxyq8ZEjBsbLS0w9SXwIlyW/bkDZTWd3SBhh/+IirCxjyl/vJW/
n97eQX1r2K7Wb+bwlo4k+40TNmPJNOfHkISjE28py8LVCJZ4tyyigLwRylxF2tOuX1aOFxYhqFQF
GNtCYZ9UCPZ4ZJ5WcyjumcahrZk13rMqgFd7q9czoNFdMlkxI7+S8VnVn0NheCKKLmarfubVaZVF
0CtaODS4lFIzlNWgb7+lhhN3Mg7GyN8ioXA0ImNCsYHEGxEy1B75g32JpqNtywPi/zBRu20iMV4U
w08m5kPT0UBWytXglTi/hI4jHYzVQElogiUVmraT7enRRCg7qAraFAkmf3IuJvxrqK0jxy/TrETu
VH1Npa4yk04VVxQOt8wxJmbB7s2IEv4FJ9k17RJFvt4Kpoq0+bVlS6egZ30RIkHSkPxlunKezbK6
IW+TttSpHSOreDEF8InALD8jCJjJgJfNonzK8l7WUjotJJGURfUykdK0S1dz65iUNCnFNuUdSCpB
/L/zPi3OEdTV7jjfUlRWZok/tL9ICbrWkXgORFvorZ5lT2IvoUaEKIMcnDbzhPcVH2nZ264sKF4g
+KNRotAqlYIRzPnPartN54gwKvpTq/OQu+acEswICLXreE/SSv/Ak/RiFLw7nbg6CqOZ056gk0kl
iM9Rh8iyqTsvnjUu+LVm29IWfzCsV5FyTqo8dVQvaKyc/7SOljh54qhZv/t8eiFsUgBIYvanZRyb
XA+tbPMWavwCTk08jnCNcSNKrulLn38ZAvEmTTB8DhHNRM9inzxTiWPUYP92fRIu836ZCl+sRH0n
pq9X+o+cCaRMtE2aB10lPPy5yxOKAQnClNdmoAceJwxOrkwvfXuMfAC+Qg0LknD5pxRr8cHOMDRP
v0H3uoKGTzNcWU6kT4RBof/jZoSgkeZrpWJtaDn9YSntb9TuI6o8bq2lN6D3vbq+tnhqqs0MhYsD
UHOlvnATJVBH4TWcyGT+rMe4+0bPKC9n9CiG/WOUHimTXbMX03vac56eO+NECk2VnKZ1hyyzyV9r
IM5l44wgwl2zKUCYkFe0w6XoP6MuzPsn0RSCgvUlTV/M5y8lx1f8MoxbNXofETaKixmd5IdAp7bc
JjVEUDiZ29Q+dt0hQUBDOkSXEXrgc750xs0mRIgfzV5cRp4YZgXR6boc0YXA7K0msej7SIRxcSP6
YWoOXb5bxhd5+tc055i4mzpkKXR+C2KC0fWbpD2k66MmfTPOX0btxlcW2lRVXy0yFhiFct7MvvJV
xa+/+Z8IwRkw7bN5Z9+0rZTaXk42k0k8J1d806J040vNoP9KOr4KlDb4pPGiWZXGuzb8aOJ3SGhp
5C9g0emDNaPvWfGXv8l4VZy3ddysJgMq5/2ggkbtTFRPjvOn6lsSUUvtzoouBEtUKCwj6Lke4q9O
Pdfiv2fnRPJVOqh8ZclTdUQ1uzL6GdDfZg/sHYV+X25REQVyilh0ukpIFQvQzh+t3OSkcPAjjfLq
Gkg8DWIT0vnPThfkyM/+F8/RDDdFW6dpLzqrrdKokJ0K02OgalzVQTahb0E3t5ReWv7qgpemOCnG
Hr9plPndO2IsZ0ZZ8FMRc9WTSdNvQU7U6rxk21XaGQV/lv1q5gZ2MwT+Y39wBsVb4hC5LjspSXkx
so/ywQo1yZSitttCCpMxkJsPYqAIhknADSYWs8qHZpDzb8vynP48VSrNqt/ZM6I/u9nxVpFPDQHK
NZ1cpGXN285+8Gup2U3K/LrYmdXOab617jzIZ7nzjYL/K6qM6qtVn1KyFlTzG5TG7j8xXNC9bksA
1aeWCxXOANdewlFAugl3BMqDcSV7dz0aGakS7N8Xs7xxYcDHINTVbIsa7lPEAP4fNMZBg3IdSvKn
ySeRHQDn1yaBOGWusNedTs5/xpGpfoNDEP2yWltkJOvzlq5vhuIrRD/DcJMzARxMAo6wKuIt3zrz
SwM3aI39HAfTgFjmJSM7okWo07oxW8l0VMVnzNG32Hsb4nk6rPL3aryu/SVDxQEoRwun2BRIMynB
dPviVDj3QkOkwTTHf/8fZ+exGzmyresnIhBkBN00vU8plbITQlKp6L3n05+PfQa3d+2DbuD2qNCl
Uko0ESt+C0YSGec4AoipVmRwQXL57c6tQfuI1LJ2ptpAx4rkpMcHphzbO6UI8vLo5IHMOItMXwXD
NvN+F3CjBWJ3pKiu9d05KME5onvv+ZhuyfWiDWJJoAnOxFXUvOXFe4ScbvJOevel9QqZzSlG0WR2
76lOL8LGxiU3LzXu0hp/T/4myM4ZvLH8FXFMGYp9LpxVUq2ls8E+44XNAvBzaZSPYnwKRh7tMF9i
5ASj/uG1HypMEL8Ug3lQ3QfUoU3Sofo/xsDL4XsI9Qs8UCcfpb2Gk8zmw+raPIkMwO4ldwr8CNiO
wHUIr5ao82g9NFBm0xDmlMXWGjAT7JS3Q9BB+DWZZkCZlyp8K7qr/UGAUNTcWuLYCNyoimNobdHe
xmweefUUy3UERWsv7PSMvI1G01koWG10iRrmUtRnXF2rODY4jOya/nfLU1OeOw6fMV5Cp7bXxfg9
1hq7Tb5KtXxV+ZQNtzujYTI51wXgWUJyyQfl4ivgF9NiVBxZp3gv2RJe3egA12J2p1TxXlpkkzxw
FlaYVKetg3SkR5pm7nOTK6KfA303AKRykrbN14D5aCx2ZoTUGI1z3zzE45eHrKgmqTVu200/UChJ
FVqQ0pdKaQ2O/4fa6Vdlaj5WTv86AZAVUcI+gLMWHVHXAFx3cKCZiTlYsxEz0w3mqavVzKZ2U+6c
hJaqKMEdT2T1kKxklR2w/MDAluLbLvtjYhZnNw1WZnvEkNIXvyK4ZMQLJEmtUa0gJrrjX9vVoP8K
Kj7nmZPlbm5kjl3bW7RTitO/3QS+d69RThk6sj02cp3EwaGtdimmX5FIaGzmVWjyIhTA9xXFhsQV
VNaLIc0fL6VsczwFJp6ckIgBQlAi/SmJgvWE4xruFjQ36ldNwv7YYg1wDwbAfmECQPjWpjFp9Ble
bdqsQta/mNXbseKzbfcHiMdNlunbLG5vY/TuiTcEX1fq9hYxCvw+KhhZagLpxNkCtNaTvex7BAlg
7/lNePUqduDEPGqw+yWzLDr5N+Ft/elANSCWuwF+4eJbRGZJZ+3X0Cckf3rLiS4SsYrr9Biyfqa8
55ZJ9bL4ECkt8s7aBFwc0eEO2r0Pe8pUJsR+07HibWptJKFRvBUanhYr+grSeKuKoy++J4ZH17bY
b8jXIbjNmlO5KG8plI2G9dATcg52uDfsny4qnp2ErPDY3DP4rA0yz2T/blT6egI203okjPCgMWee
MF0qUCZCMneFQtIjYJUSGT6ZUf+NV3U3EbdCkVC2cMtkRUBqz4mj4QyDkMs1boVybqTRv9ZOfRgI
Ecpaca79adXZGPSzU1+jzSOpqkTY4+J9iPut6fs7nMibsUiXAwlPJcZRgQGklvHPAIcUNQynVKDm
nE01/WbSjRR6p7J8DItbqqOnH3OonewaBC0ZiQEJEZ+B0y6n8EPV1inO+mWM4QAv+bbMRkwM0z7l
NOKSbNO53ZoibIZWSiKLael47nZAUxHH8pj0FQefBMeufooJcAqFPxue8fCZ67ycDSIAfwRNaZz9
RZht4f+W0+RdZMfJLNGjLy3skF+nW77gGpsvdWDu2hrGsOnX6DJQhAYLbJfUBNx5uuziB5GhBULt
cKDRqxgZlri47c0xvvWcMPOMo7UbePsx4AUiRwKCmAHPXyL69rD5hhuK0BcQerjjh0VB/JRgeh5s
bBOBbnwFiNbLEgdHRahlBsMFTJlhq4DTbty7Zy99+55xz9HVb9vMPyZB9mjFNfsiyicilfQkWA2M
Q0b/3rfrUeynolgn5dZxYBpsdzM6/lLzmNAKpoHoMhKWpqU2sU7Fzu+RAMpnVR1Hczew4M2t1LEC
TxDQF0MEvAYDE8OB9Ki5fDgjjMB1JHZCwLAC6BTOmyq9hyAlYL/oke8CyFKNpVpYIau7eLNUnvgF
14UFxZDV+eLFzK2lA6YUe59aecuTF7utNoaXHyJdrWTNk19Ua4NCjZLTWqDke5bZT4YL59Wzyvn2
pxVy1s6Z9H0F5hhve5bmGGl9QNlHX/rbWITbRAvOSkKVRBye4zJ4KYQ6zMdUKzlL445Zk5ej2SoD
Qs3DdDq+hxM9DmC8CuCpC9Hon7I+2rcdMQRzbkHpNTuJCt8OrGFhhv3a4lZGMSH2DLFNq28n49kJ
+TvLNO9xwWEA1IEM6T3BHDsU5AAdQNk5voexlA99Lt+EAohAnLMdmm6XBKwsGB80NO9V+WGMwaFg
UbSZIIDxmWD9nR2I1ZCZd38O7CGbNYjCjRMSAqbX3NB+h8Waidg9k6C8NHtURkg/or4a+bsRXiPe
W62+HvmsNBEg4rB3lgUO0ZClOW5U2oAtBO9TbKNis590y95ZGmu47Q58QUegGbDf0OJAp0gjLx57
00Opo6GB5ifwCNsKgneV0C3Se89k0SzDKty7uv8wOZz1p9LHilhfa7M9JdAXDuSYX6bnqrBOOstP
HTJzmAgnuatj4J81Ee17kCPLm866bJ4CMEfcPFuDeBnhBVsj0K9tTmkMajZVG/uIQvVyCo5dAfMZ
MFPU4XtCSe6QfnvktvUBgdVWdQ6z6uLZ1azovQuHFyxqFz3pWWb77mJYQhK4M3XoP8ffFFB3Q2ov
TKUWdvsQ4YvM0/E8RtXBsoLnMAtPlVUv9brfgqtBTiVzDu7K1/C1xNMpZUdN211FS5UR3uRYEpVD
uCy+d3PcTtC8Y8X71TdrBzuX149buwtW7G8PZuZtVdOcTNxtQ/buTwGgfcpgk+6FgfrCDVYdtEgG
X2NF44UvPzUqvuuOcWnJxM1dk91AbPRgWNeTxlgfA3L6Bzu7VG20CCyauAvieqea06RCHqp6uIUm
jPYqtr9IBjr3PfNl3jV3pbfbqdRuqgRP6c36zTBZOMYsAxlU+HiNhD+BgyFSKEKMj2P3XTRlt9JU
wcQss99t3BHWnrQA8wodhOMUaHqQO9uZCn9k3hUHwET9gNFYexLxqD/W9rzRmZAApCGdbQlolqNE
Neyz1LRprXWwnVo4fmYSHQ0H90J+12K2owrzJYmTaygqJMQumfmGBtHYtxwCc2yViVa6yyKTGIvb
6t2xnDnStQMWZOhwi283H9G+di7ypkn8tj1NLPG6YE8bIbi0AZRAC2L70EAaJXlHB08HRmtNCGPI
ZXfmiDQHdsv7Mofyu3asnYy0h4QJqgraw1i51sKvndcoii9AesugwWhsh+8+9cEBRHltaXcHh/jC
s/V43fTRjS5xaCAslHadnHpJr/hLQ3O5l/2SJRx/vRL45aXvrzqtIsl6bigiFwLJgFkyXozRubcn
nArBx/z4jgPhTbk1uxVWJe7hIUJik7nrNPrpBmOVDtXOHe9GUT7ocftYl5+BfY/1gdMGGgjMjLYV
Pk38+6LDIOAczPIwRkAw1m/d2AnUsW6wU+ZHSqBQl7d3A3mvbt5rfWS4XQfD73BiAca02xRbI+p4
Vwe6Wdua+XCayIphRn2IQxIQi36ddnnB/Df+Rv0OJPPZO+FTqp+VOqQCjSeTXI6Ic5LNceogjJNo
rbsWqSNProsbOFz7+FhGh0TO/LWt0ChXz3n16HWEuL5pgcLwgYg7OSYG9lVCdQqxDEfyBLKlx1q0
sRqQLVuiHPzlpp9JeBe8DLG/16KZWyxvnR5coY7OBmm+sqlfh+FIQB/GgmSr9GwT8vtr5tULWR75
tUz1FtjleqirrS0A47P+rhgM2tCFfWC/Bd8IRHjGSIW19bEYok+D5SPB5zPEMP+MZr0NFOrCO8Lg
RIQBjZjGpuHJYsZC6oxTD7YSQm9bW2+IU1dDx5M+ftj+ZiTa2Pp0yqNpRMu40hZUSKBCeSHJEs5j
r09MXpyGPS9fBY39oiXVNrKwN4NqtsQOIqDl/7O0dRZe1EoiYHzy+2kFUEPZEHQLNUxtit6A9TpN
tKPpgkxjfil8n3Tl7DSF1iHEHFN1qKdYwcZJu6YcIHQs2t1RY1oOjKdEe/PUazc7gx7DyQANBgkJ
l0mKP5rg+RaT/rxg60PBDDy7jakezt4qhBHkFUMUv8d58A6YffRrqP1CZFuHhgZeA+tpMPt1g7GK
9KHPJh5+D26DQ0zuOUSt+SYPHqrrTTpWwGaF9zp21lfMXr9oZfObwlXytQU7YibjdTGT42Y0vQYG
t/XStAahHmO1nHUUei3OHakDfVRfR3QUVaUd3AkKT8Mt2zENOgIlPtY77MSLWWyapSeiPc9Nrp7o
CsYuNqfPpJu+K89Nll/Srj5FXrdsGe1H7V0jPrqMofIeevGTsDp33U+MWT2dXhQof2ufzdh8bOZS
WINaxQYgdEGPL0eq+FyTAazXAZjSt4G6qO+Z6KwggXuu0rsEe8wcrOPdsBeYhnj7VoxZG5vhpWPw
b8F5IuDMMR8OhENsXN9gg0UalOMB5fuED7Y5XGmVecqkhL8E23WsbGERptAS8Vbq5qnKgdEZkkbg
Bh5bVbUHxEkHv3NRV2WbskGmwDsa9pRaKvFGaNKbD5/d4bwwgmJNK8WxdMJtjy3ADkh2ifytx3Bb
5rzpyLvyKOCt2fUccfJUbP1U7AUAQ24AABZxTzKSD66r3fE1vw0WoKYxwXshpe3W2CHecjt6zd3y
0av4lUqrfSltdhFYhgA2zrmjqb0U4XxEka238cwy2tacVeej5oWQWCzqbvw9TOlb6xkMZ9N9cOMl
wSP9qq3jfDnGrTwT4iEufVrdrMZ5mTR56e3S37VEEK3ruH/H3jArcjZOlv34WQ38PIE5aoy5CXnz
IuhhG8gkuuoUgmz1EnRJDsVX3LrNoqs4xOtTfBPu8Jr26jZYc05BJbcaUattGq+lZgyXYkgfvAYj
bCDdl1YX7oOdWc8qTr/jCFiEJJIaVhmqX1K6s9T75xzkmxVOHzDEgL+3X1E8XJoa81iT2Du0kziO
g4On8OyhzyexG+I/xHz3jMb1pMNKNQJgX/HEj8ecXwZZd1p1N6UNSx8SDcRVmOFSh9+oae+W8FH6
xOKmJaAN+dJt8/e6yS5+8tkDsDZjdBjoV2VZTCPKbtLe24YOjlhYk1KzqgWT/C4cUkRP5rZSgIYO
9X0CeVKj18sR7TeHvYULOeca/r6gx600wq1euMe6ErcMrKwI+jfPzTa1+xl35JB5DfbXfF9lUO5g
U9IY+BaMLfy5Gsid6r3fUzV+h2I7Tul5riHoOKXJkrKe68hzh/Uww9PGsbFO72lHzq6GHKgiq7ur
f6FXLhNWZBqOe7vahJmCQkHsq/VXPSUAIPC0k6Pc01QTzEgnL0Lhqow2XeS9xHW4I09/2WOrsHlI
mmyOx3A4zohjgN03Q3MwOg7OKwotSSUIwxycwD924jrn1/dEiIPU1tyNOSbMgkRCjjiwf6RBtW5Z
j1OfzlqwoQgsKKVzxUQaQDAdDzasPYlUtbynORCm/pOLZAWrTnHzd2m229xrPir3jbiFTducE2ih
YeZpvJfJIloBQDOFCDL4cwMkasrHIvIP5PfPdRQYqoNrbLebDuib7FamSZSAptjXOZrPkJEjaJiz
vlOkHUjnV01AInXI3S7EGZy/pMarm2OjcY4aBFmSjQRozM5RuEtNbkKEQBEPma6bDz18lK6hB+fS
F4O3z1JxAD+4UTR0rWKU9Di4YqJ3KeTds8/HBWE+E3N2g+K1JiobT/kV5hP1JD9Z0FxNcTYgdCbP
/XGBTzPJm8nLGmlUrzXRQ4S1Oc7fejbewTiqNr36AupbGscxHPDmEohbghSbzXpM735x02h1CYZm
UdKpIdAtOa19CAxn5YzezgTzgzKgNPg4ABxFoAXDSESOo5hvwN8SsvIALlwmfAbiU9c6R7v5rQ8/
AceXvGcvJaodzX1Kz5QT+OzZUBRZt2y06CQkNDNtU36lH/ALvRohM56y5+I9BJZxxfniVoUQI76N
V7mE1XGmQeA/1PZDVe5J66yDD4+wslx1TzWPn2jqJ582CoqY2QguOWFLXgJxXnevwfztsPlF+Ezs
1CRwmSOHr18HV1z9DEFoWyxjj4Axt1l3LpSESfyop+90AsYcJCV+5q0k7mVbsxZUjW0KLd55GBYs
MHtX7wnDBrSECCVIfDMihlBe/1Q5LoEONOaUr7b/SSwQJMZLjM29EcsphplGYVVxMY359IVfjTBc
RlyfKmccST13inQMk6pUG8i84rIkTPqanHAmeBuoYS4vo3lwq42SQRzwIRiXDXkQdbnxOoJixM+A
UoFg57VuFwsPUXICJGGgy5h6gyUAKhJSZApvNqxHWV1cjZKKctwmU3/oceoQLwWKW8FgnPA8fvlV
ffLzDmuMJHEp2ZdO8IaNz18ayIUnh6x/I4Tr68HuTc4Q5Na/JEy0pih2jWUu/AkBXK0vJXKeAHBj
IMBhikk1Vzh7fOe3psRPo6UXyzTulLldRB/eEsd7JmB6KcGtbAP7vdKftTB7T/R21VRUnYxqL7Tv
AqstZh6OHxCRlRpOJtoRcnQJ+Qwp4GiRkEfjpgwAInyQ4Yi6z4lIFqzuDWdzBhZcCyT8EOvqq+Fm
geQHsPNpF+97McvRrXMyzglpbnkPJdfGxPALQenF1joKm0M8irM522OJmiIAHUGh85q2A+7EjyZD
xqXZ66DbeZjA++J36zxV/R2SFwldjYEIPTPROaF+Ajr0Z3kEcGsRrihe742HWWhbI22MWgzD726e
L4eUgR6ncngVLmWpQNCExDFUsRlzlkh0SiHCF/5V030potOdkBxTVDr6u+7QE87z5qCVC9oN9gb0
kSdKOyBnP8i4WJUG8uM83kRpeO6JEhiil7wr0SgwSzvUMAUgQQiTFY+oSy7+c+A82i2LIbpDVDcl
AisXQJjanIWDWofKrB0q4gIQNHTYQo6C1ASWFwYJGtrWloI7tV6T5LO2Loo7iHzKb24eL2FJlAZj
yfgd9BSYzNUu4hln7W0qvzPk6mZJCJqGWzfejiR8kas+x5lvNd4SZxOnt9Dh3SwI7XUCCn3CByP9
BEuRyV74TNR5ctQ4nY2kLQfOiDTvYGBoFT8h5RZcHDkHQ8Q8nyBMk4RXttNj32tLzqBrpd9Nz1t0
wa2xdoH3k3Xv2FwmTvW6urDQZNNLBGNUb7r0XbcBLiiga+5W9VKSORbezP6GR6Orb9RKNRoW3+oZ
M5ar2LIRSLDTdRxI098U3EB3h87OzpDuAEOBWY/FPQ1eog7BK4gN0g9lfk4EF4+71j4BMRVZtCYK
a45I0qezMBRx988E5vmLLkGc3XmcJEDDWXQEOxl2ggLdXlVfHWUuRWbw7bDn+3credL8m+FdQhJX
6i8Tt3z6bLJodZa/sttnaa8k92cEIsJTvUw5N8SKyicaBphDJCn3qEld655iJVUoXSGjVoP2gDlm
FzMW6WO0rfhuY4Po4p3lcpfGb34FlUhaQtG9Ms5ZEW4Gxvj2YhVLCWNSt7d4+FDjtzfuO4nWezeG
z26ABLnZpKiQ0/E227ICbR955wTHf3+OWQOHXTrha1/QEkHa1ORy3r3F4VH2nyRpyPEm3decF7I4
OSy+qXZLSNgUVwf4zSXzPNwL9Bs+7Cd5V8mqn0ATBo43xUfYuicLXWCEME6CcDjaViDgJgAAFunY
MOGH0cayHsscCStb2QRDX89KLG2RIbc0iXwa96W5pSNvkUCyjwy/+UWMpCORd2MhG3xpXB3VIr67
ifi74mb7P/ihKpTQMW842jWWLcGpGdcrT9FBm5dwZJPNk97dPAywmI8IVAN2J+VnD7lDkk6/CuJX
OlQQ19jTt+rPpTpOqMCMAsBFUmW18SKxES2YD7AOZVWziJ7spxF1q02yrdi1HK+dXu3HcWcaL6Z+
GounJLkoTINRynFgM6Y/KPPd8CXtH4rq4jsOiSIHOTLqMuKTyzjdWudjIIPbZkgx9ml5oNB6ow2H
HGWc+2aPcxYq2WndTQKRtL/a7jfSsI0EJXaQ3qXYSrlVCClnVUSyMIzoSdbmSpb1c1eptRXYpwGk
hZjnw6wt4XnI0+mtssxrRh4GFPVrJU2abIyPuQNAafFxdOaIl+ZhCEk28nh9bik3zEJRYWB8J8QM
1T/MMP6wpaZpvPWnUvqrMWQZfxsDLDItI+DjBDroo6KrmscEAG4iEjDltcvj45TNc8qjdHt8pg9D
fNeYnOdyJZ0DfpBGvKILOT0rQL8uIARWX/t9vw/9kwZ9lE1vTfHV6TiOoqccs2NcvQfdZ63tQ4gz
s4QlNOdMmuvUvWkOXgmd7InibDCLka6K+HlYC7te1fmpy39lKIHcyVpVwaublBztX7tpMRrFJacI
mDQjIh0ecAjZUNYiJvThlLE50x0+JDSUcL9G6yXN9kOAUzrdR8O9kW9Wqz1GFMGkyCBa9ZFN7O68
brHhU2dm4+UmZOogEaOqH6t/l3RxAZARcBWj4T5lzafvc3ExdoVdfTYsctK0M+5Uv9/JyoKaJEb2
IfR1ZF4Aws41QOkau4qN7s032E5Cg2MAxysKR2wBAmE2T6Uq1go22KAFrUFDEY5HOcPKCRv699yk
koEOBAXVW3S6ee+O81FF2zB+kuQ958DOwryVSIIz7gSI2cqPkb2AdGhHnNscNDmfIW2y3Wc5xstc
HlqIyHQ+gTPWKFLdVZlixGjfoDFXtY9rg2uZ5+5yVI8SVUyKx4hU+4MRo2PEvWAnP1Va7IPSOxGu
foiNi6b9FvJSwzxanE70fAOyYXs+/8fF0HTIkKj2cyYzFL8YO8SHrPYjfv7X0t14hb+u7IehQTzT
bJxhn0hkT9EGXhCp/7PvvvV1uUoL1nB+U2oul/R1A7O5m2DOyssQ0hrNeyTtpR6yGvY9rfIDEClD
C0EMNStphWI6sdKVFV4Lpz12TO8kWW2niNlFUSZb5JBpxHYwYw15sNCLJ3Kvjn6zlQ53vUJj7mIS
x6qFYc9NRmK75J6cqONAkJ8WNGvoFdbaWe+NrAJD6bpp4gf6tpZj+KnrJF64AEDOMsAD5WqPPj5M
0yjPA/hR0T4WZPcBLkrNXOamtSYWM6OFKkLoVoTuOsbqpUH5lkiU++kIUbBqnWo7jz0p4ObEkk1R
NjMyR6LZY0M1kPmboY9YqRIzZ/Lk0WKYEKMTRYexZA03glPQJhupawdHWmtF/5+aU6hKfYXreocr
FkpvIqMb6ViMlL41NnWlncmNWpfoD4LWW3n001YIOul/0vUQsS+Kp1acRPOWgRSI6DnU91oCc5uw
zACm1OZXj0dP1SXVr+fc5oJJDNNEXUGL61O0zvF39nyn3o62eZkf25L9fDR+lWV/JXobwSGjcjg8
pqNDnAzeNXL/j36irW1ZLGuCD2nKTni0lK/tmYwOIUEnLFc7T3cOyjuRvLsb/T2uW0gBnUTHZqm0
8dHoxabJ3GXFjStTTmnCj/O1Z9lby2Oec7+MePiZInAspDtJDsEXSpu8pwkhUZh52o00VjgVaRlo
gD2PUc6nR7LP4B186WpHrQ1xtRcjaGbsV+8JJ79jlTvepbNldmvjPKJaQXkvhMJ1XyIvbUJRhR3A
AfAWFyLSl4pMxGs6hQkTl+LGuBR/shbmkCnJCBowBia5oFmxqZLxl87Kec868gEaMZ2JPPrl2BOB
rI7adzFPutZRfRkFM7EfRWG80DWNDqhQc60L/jIEdGao4Hw1jF4M1gwVaTWaaHKR9TQT0vQorHpU
zJ13dzKRbpt2zt/KoohVoq/ys63LEKYt8JYtxaco/r3wMDYlAfwkAm8twS7qYnXYyDQkqS+aM6KN
rK42hWH4VwH0uvDCUvNmq7q7CmxfbRVmxXe6RDOUKoMJBjNE5S3UnE1eJpdCL8kNJ5AEL2tZPJBs
ftTphnIDREe+hXMj/m1HLGub2mmsZZEa3ZeTNiS6atIfL05RdLAAWVLvJH3eIB4KK3bhjz4JORwY
CBCdYrospWei6Jf+DiIhJXeqqcfb4I7DFg9keivrtj3m+GuvWqrPNFvBlh/VpbgwO+GwIGFkrTXZ
hG4mDw5VmYRn3RpJa8BgnG2MgGuVRY6/IhipeCozyT0yK8TEmWc+8hsT+hcTLIV/zJ051k71D94w
zJthjtwSuwcVV2OXw1xG7WR9g6ja3cJ2FBhyR+K0AiWIWyisDjKQDX4ID5EmSJLN/dy/RybgK48F
ROP/pqYVktNm6RSv2FuClUpbbzs4OZRr6IqLr+hZmEaV3gKtcaAy6sJl6e/Msww0jdhIMpzpNYvY
CluvIYC1ceuGnBvHDzoUtYH9WgAsuovaSaM9t8G/C69waCK1E4wYtsMM74rabjajcLVu7bspmCiJ
ytZJBQYmpy6LtxU9PA8xiO+/lOgY/9XrouhtcHVwCNsQ/PdHb4PSMf3FE0UeavDeMpsHs47qX2Pb
7n3quN2k2tiyXUu8l3WTbtI6INwHjxSCEtJtzzazg6iZo+m0bobiiZDNlwFd3L/US/xXt4QSqMAs
ZduWoaTxx8+YZt5k5x3h+l4DGuH1Lk40VilayVFaEnbzL7Ub/9VtYgpsotKVgpp4XepzDcjfaj68
KfUnhxVoheQqeExYh/eZmPlrtB2bf/7NdPXnrzZ/ltR1XdiWlLr5R7dJJkY7xaFJc3HYzlYfjNib
fMI3kJGKzYtIxBblkfEmNebG6KzD+mZqFNUEYbpW9ow5562ztPTc/5eL8F9dJ6y2wnJstmaCBgz3
j2uuIx8QjU2/VJoT+QhLTIZNc4sTH0snMpZ/KeHS53bi/6hW+ePj5r//2zWXcwdZHIKlkvvuENqU
9cS5sR7hk1qHTvnIEoVHu7/F9OlJ6bB8KoWYOYMy+Oc78kfp29xYqgxT0S3hMoWbfz5r1I5UgTlm
Dh6CwueERIf1JoqwEJaYuM9GHlS3ouZ+/fOn/lUy9rff/6+PpZtduOQoKOrZ/yghAzd3zMiv3dWE
Z3bCeG3pW78U+8z0SOQnCcEq96bVf2kJMe2Oua88eR+G5jD509Uf/Dd9LiwMWwIC2k1JNA6H0R2N
HEDPj5zn7o7INsqbDmXRvpvDk04VYRiBN5ib2pgj4sjBBRokSZkGUnoUCqoTc39VMn2ExrjhtYRM
hRciAGouabMGbUVI1+ASPqwWKdL/On8iBGVjN08NuvMY1L80irUJiJInj7a7cvr82iX3huUN2G2V
pvAn+q1sHzhVH4S3q2eH51TAZF4HAFiqkyNcuxGZQhFkS/LQZkedNg2CNbv+IQTIH/JiPWjOyira
vfSOgvckxCNHROS5zfeBdYQSAYRu88cJRmUQvCgoenQDkZRtipuLSqST3SlnLfvnO/nnk/zXnVTC
ZKVydBasv974vz3JgnR5hyeW9NTMAIsXqHDJXYjWQ5Ela02RhaX6Mjp29jAiIjQQBtUDkkXpIkpK
uuZfls6/Fqs/H6y//zh/LDA8G3qSRihj0e7Z4Lyq21Qj3J0HE/9VJaG2dh0Qwaol6d4A4DkRa0xn
WvorLSId5zaC/lLDRk1oFNtbYHv/cr3+WGf+93JR7US3k6A36M8Hv42BZlVbwFYIE/AxLDmCNHWC
XEGTdLoWnYz+5Q2Xf1QVzR9pSlqKdJr9mBNc+Z9rTaKFeq1SUhGHyqmejICwic4btFNukW3deKZ7
9Uq3oTM1R0kSajTITm5kkf/jGY8xdQt4CeEB7bKxUb9EnOjzYdxoUdcglXUmJv1q3HZKlmCW5CgG
cQRgqjn9NQsMAAJH1ce67/rdFMR4+hpbI+KKFFxZzNOCzWRm9BPyvUyVHwXncboyyp+6tDBqDvPy
P44jEHOa/MuD8n9dFKVzMShUNOggn+/T3x7bNhoY76RHgY2b+hGF4FHyrkxCL7tkoCvUt+eaYU+V
5Eorwmu6tvqXLWB+EP94UE2FPVYZtmmZvED/+QOMlQbBX862RSvTj0SJkPCh0bCrqljs//kdnWuz
/uuj/l8r9Z/PnOFYOPnq2F25eKN0jZx8fRLnSSafTUM5gm8imoii6fP/41P/doX/eBO1eLLMJrVs
SDgTm7s+57I0XrxWZA1tZVbPZXKCPH6JEe6fP1np/8euZrIY2Y5lmeha5B+PfDQYgVLIypB55Xj2
8mWlI/9/LEceN52Yugwwpgc4H96S1gWueUDzthjwbpDnsbQqbRORycHamQbNMquBdps4ehS5/qgK
WYPJ0qReEW7aOn9pt7ylbCi3N361uDrCNAdlulgGS3B0N8KvCFjBIx55sA90Zq/64dFs60VUi6Vm
AjbMUSIv5ZjRGlyQR0MftiCwzFac9OmaAVaHtZAN/z4ci6tfiUdD1bto5IuTotg2nCbNoFv5MiCB
77kr+02MqdY31hZYDOlHMMCofgiN+OqDn1oncFC+Kno1qruvvfug84l8kM629Z9y1MyZfXVrGqbO
IdRvjgMcZt+DO6VbgVgl8mdAtjVGe2eWX7jDfqh/kwu5qwNcgeV0ss3ynjr82GP1XaXROc0AvokC
Vn2FRheST9r1O7Ai0Tqf6Mf3IjePQx2cYsmpPKclIg9gke2nmNyqZExuIk4XHYXQ9UBOjK+vw8FA
zYojrwFOiPP3eJYau+3Byxtwiv8h7DyWWzfarntDP6rQaMSpGMBMKlCiNEGJCsg54+r/BY8+n9dl
D1yusk8dBQLdT9h77XYpoBrrgLy13HYnshY8x9hpjX2tWvGedcm2YdJmyZpsNfrYjgbLfCrMGvpw
tNTSN6uwSZBhDp5/jOMsJXsztW/P9thBbB3wq1FGO9W7Sv5p1K9JWe/bAd8XZStBOu4IvNqMWYSy
0xrr8FKpZG13JdMqImtCDfzNU9oM215HAd6sOzKFgApXsLclMAvyEDKk7fm4JwlyIfwboU4o3Qc3
oWJJxYxnJoSKUVMSvxh0eUHBQhIBi91Ve3IqmUj2EMhal13ioI5onTeMFm3+QK/PdLRoGVpnFYZX
Y/1FgrLh/zeNCQ52m5s/PeHUEzqI5s0a74IPV62uEajrsd9FwBocgYHODVhD2eQXZOlX0QGJZ/4x
gRgAor4qx2+HyjXHY2tNnxaEbYWotIQx5Gic+b4VY59iNWecismSlKYxPjjjF0DoeHQLlXcMczkH
LQXaUnfwhT1LUghk8IhZd5FEaBgw+vQp8gZcaDlmLQu3BajIYhYyBr8juTyy5xN/sdT0EKN+WPTk
xJDkXu5M9jeihkQvXqT+EyqnyX6a4C44s24dOg2rVHYhSr3HWxD424ZxZVwtjfC9JXcBW3KtgSQ/
6/lCHZ5CNig6SNHit9B/R0OcQ9y0jWeeG9ALvrIakFWNyXZSGOhTrhfqVx8xOCvjO0PzpQDc4XTZ
LQTJPE1I/MAVEU0h5yVNSW1Z4+FsXqYkIj4hXBTBpSvlbVQOsUfywkshXMWDBNocAut9GJGuVAvT
/ITVskhnmHb/RSYXnoRy3Jc4WJ1HnEhl/liZCQz0tcXfPuGPQDszcoyAPHxoK2NhRiXiJJTfRIeY
HobnmzW4bTKtR53KaHqaKIhtO8Ev8z7q1bKpsWOy+w5MBHKNt1ByPGU4Cupx3o/VjOmMkoiHYZ3V
z8rPaOFQkEuRooYO7xO66oHNn7D3vHXzw9KEN9YpAenI5rUuH8fiFDXHGKm03jAiH0AivGEn2njR
9Kg40yGyMJEvqyYjl8PhoWYNMTqVmwKKCf6jWvqHelaXQtccyb2h2nRGf7+Xu2Ii1ZsacWkJoyUo
PGJKHlWzN0WGYbmyYxbVCuUJcgtF340mBTD2Xz+44Z3zEVY0ufiPSuEfLzPHZiagO7ptyT8qBX0o
9bELqbA1W+2PGeaSq9En/V7aIbbHuuDh9GP96d/v0P+tUzUpNHJ/6Q4Fwb9/9MMdpYlDvW8vVTCk
rjdHF/aNuEeqNLZh0H39+1ej4/zfn5IvaJIyTCOKFeTPKhXdw5gyQvIIO2RdEU7rKSDfAaexDqqf
/i7mVW+3OsRopGclyeyHQjPeKe13JiV0OqJa9rYNVgH4aFqEH5XJop9uZ5i9nw2bwoZ9jhPPxJ80
4MTI8VV76BDKaUXQI6YOMj6QM+aHJrwkiOAFCoECupKPfEvkq0DHYh1qe3M2Q1M4YI8Y9WcSUjmD
OL1hq5Qsu1VWFnb0I5RjD6YbVDG8BQeZP64dpDox80NVJ1jIQ1iMukLOKxmcwlyzunYLAmjtqIwd
8zeGrdAk7Hc79Vp6vFnczE5CoeY95RQmvZSLRnXLstrVTbQu1WBp5s3CzmffJfSIg5dczQrgFmtv
i1xGTjvyAvkN5vwm0I0DGIjAAERsk1kA+0z4NEwY+kALdJvllBqpczh2SzIMJOvMZNa6Ffj4r5AK
VMXh8OUGGgXD1GwNpGVBmINDVoLDL3InkOwIVaw7Ljm04VAu6kVCEFWVqaustreSHXDEPqgIdqpx
CPMfm4iKFHuib2KpATAzHAr/UyRXgRedHLE+blhZvsGjKftjYpZ8tBLfUT/7rkwoXaXZHwbxNDS/
xIDZUY8YIwbEI4gPRYQ6LjJk/nr0NQNbYm5yh8WalaFgiVCqsdiQJrvrmbZ+tlOADnAFbQjDbQYS
PkQ2wnLT95GB97eMq9pQ1hKjGCl0K9viANXXmT1s0CkDcfkc0WoT0QcWf6SibLVTluJMV13Tnymx
a7KDF6V4Cvxb6BwbFUcUrvQIDUzPn+6K3ym9ECa/sHnNtOGrzB7jKpiRv7i2PjRLIgLWyBhYUyey
vwfcs/bldxL8ZP6n3vOExWBQXAP7Y7Q3oxpKPTI4DHcqPzIJgA/N8DnaV2+A2E4cRoe0ZpQPOVoQ
g+8g1kGYjmedFbIkEmfKfjQW0t7s97436lti7hizF+Zj2J0NZOexuWBzBtycsd1D6pWAiu4hxfH4
JRi9Z8+1eB8QjAQWmvJPaV4d/FMppSzOhwnfc9TAzyhWiCOVCH9tVVE4XHFMAq05q3gucIYg+Rbg
HNw2X0Xdq+W5qv2coM5CfGTHYPzCY1p/VMUV9Utl8texupzX0LVRQNJEH40K0U7Ra8K5y3/HcqMZ
J4C1KiLUcNwOvOl1dff6VxtbRfIb+Kcc570VrJAB+DgWcF2l1atiRFBvJEQY5IbGAzlBDxEy3Sm5
jZOKRoOIE1jNMYWCbQz8Zx7cdZ1/IsCI7I1kygHjyAJpqSXekphm1M+HnL1iZByt5HlMWKGzkO77
tzbPIfSfkXYtzbZb5H236uS+TklcQ50SeIyssKyi1E9OWluSY/nEBfTQO8eCCrEc0nWBXM68sXzN
FJuYOhzYxi5H5FJEL6EwsZ4vBCXtqGf4TO+69hGwYNFyFKrIc+ZoBTLUq2bc9tpeC481uJguYUqE
R44aI0kFVqtNKe85VZanmAutwNKf4erQUA6ggxmfa3WlGnddnqxZTBetqEkSlNeNceFtelBzaJ0F
biDlDTa9gfCG9b1Rf6goZqzgtcZVjsyBEYI7tr9xwNZ7xudxMHopJMP3qJ44QeCoeA9x8+vx3LQk
1xTTq49McpZxxsfGP0i4ngk6EplBhHUhDar2yeLvyFFYKp+quZXDzaveSBBHQOmQ7ETYKfuLzs3G
S2nfGLhEMsFoSpaN0uL57B48BJ1SEXyW21Dou7C+EIC37ljStLWzN9gjOWJtaaR78LpS7PYw45X3
LvqVUO1LvNWIO4vheRhOiNgxV4IssZZmd0E+jEeUYxcWB/71hTBoDHI2enid1cLZFR0b/RARAy5p
vZrWTddsOxWRIKzcIdQpneAmwxlvnzRUEZG6j5K7AZ+CNfiPbku0GY9T358mROUBSPZ2luqgE9Nn
qowKY9m516ySS5hluvqic4zbjnIVpnZtaeKCpn2wIAN71o0nXgtGEhsZJeovFbCYykFmr7Cp73iI
eWcm8QvY/lhJ/IFDNa9lkeoZR7WB7KDRK1IkiSDey4l9ouj42FC7xdDg2bmGVfIihnSDK47Y+EPO
365ibuVjUDsSBlCCkFdZM7G16OC05tjOvc0n4BskGnrGxCqHsjLj4h50E6ilvxtn/QJsaYf/zwfJ
t4aLkdAJi38YzCrLRnGn9G51bwLJQlfzUCMG46yX/a8cDr7xFQ6waR+Ft2iirU1RawTEF2muxNGo
c8OjWcorgb4IqiJLCz89qB3Seuusp9Bkw4VOpzU00cpRvrLmJkhaYw4QGFB/UJBH3a86SFisLI+5
hWgGEppz807oXCUvylwY4DOZYlDZ3JWj8q0It9WQQz7FNTzZEFndI4ku07Qxi9dYnA3eWGluOgLX
5rKofBnUN6vjEvFPxsigIpnOnv/tcdlLo8YLxJjBqy9SkP0MMrDzENHF+INaGF6cFhocHI76uFe3
/vTk69xjSLbat8assYBjoUVYYgh5GeV47eG/qB+jj0WtfivM5mKh+iq0aedHH6IottzpzDcw9xJj
jR2z/Q0EJ5ddIYMq9HivefGxm3O9vKz9iTCmNIVcGlDVSwdfVfeiCO/Sps9NktF8wYZCjQXaoqWr
IPL2IcLO3buVehkxQSZyMaEOx6ScXvR6XRu7iHOjDLHHKajSEUDRF3if6FEQN/+SNUTEMnSUBq+K
HcZoAreBus4A2zmrHuFTvOqCNyD8XPJugFyJY1f3353iEVfKutcgtyAlD+C8BAmHhvfZA4+uddz5
dbhr/GuSI1HmWDFye5uKFyur8GbmiwjbQ5V5L3oFLKlTNkWOnIo7jLRL+sy30DoZCKIbfBKFtYm1
LfMZz7sN+l0mxwoY9NRzIRFqyyo6iMAazsMc3F0Zws4OFZ4uSRGtN6z0GXCRmXgT404P7rO/Fbv6
fpRL3ei2qrWRyq1nixRA2hHMXeOcclDHIpCtGraaBbUuMoXdmP12gQPTo0TTAvySxk9Fl+gvI9b0
OMKw5McEqzBr6KhRiV8zkr0jAVGPSEYThGQMT8yBnJ943fjgv5xlPpbLqONMUS66/dW3NoDZ+YE7
TcMq6IFcZDmTFXpVgpWTdz98D5VfBdJfRHCocyaz12h+vOoa+pd2fqO4D0XtprMMBEo17sOvztnW
zklOTK6Q0RDDkaGxsfHPqsMhCn+rElfVNi8P3lDyRm1HDnaDUCEMoiHljzbS+btjFCAr3HqRt+pQ
a8Wt8YlogrypH4lQEDmldD0t24C5hSeCLnLwN3L8Idx4PzXZY+SDyhFR/yryHolFv05jgjArRmEE
q9ZkN26wEmPuxbKof0/FxiR2bvSbg8ZdqUY4pND9AMti2xkfIFdWZEQjga6D7za5psmLF3x7xcz0
JiT82EfGK4PcfVYmrzF1hjP7cToEouabPz5H5TWrnoOG0LaPUcvJXJlWiUrRa3hrZoITsi/NwWiC
xa2COS/Uj3Qkqo1T1pDaqp3RUhp/V/5ZpHhvE3VVcOCw4gIWBnJjRnMpecFIaFZYhjfmqA+2hip3
xhsgxK4QmhktgAJ0EWHQH8BU75N6S5gVTm/pPHo9GMdpK0gcqkb7ZFKdqQEa1aQ+x0HGj/o0wB5O
2d+pw1din7Twswl4zNoXkMsovj879bMOinXZIn1F/C3N4GmiK2vKaiGFw3TzybA/elIdFJWPmlHs
kzA4C9axdokKRhjLnJnEiVNgyJAzrAV2Q8dFN1URZw1vJl4bFnAdxEGfcfEi7YUCQVYucUBZjHHJ
8y5gjXF4GACHoCSYi+QelK+19c3iOkS0Q7SVtnf6E4kPpfeMHtwn2BKNaWoewpmtdIh4Kotpg1qN
S21hJAvZ3VTzoDGa9D4TdZ/FB/QQvEJBB4e6fmvNXdPcJusJuKSenWa6KJFgMn8PgRCo73bH1OSC
f6qw7mP2nMRnA5AFBxtnofIa5i43pzGHKF40/cUUcCd2vBpkP4Xa2ovdggTfSUPkd7DLjW5vVTQs
6bBK9PeAd0R9QdFHwid+daAwoXWvxm3t5+g0XGImCF5Q5Q7Hr4/8LgjWOdtr6vQAiSScjOQNMGRi
3BK4AZX1OOLV1FyvobxclrgwBcdIzjNUjMayr19lRb7atsCmS2JP773J1vXKUyevsr/EDA6nSx2s
6xTdpwo9183MH02+J8nWhuFEH2b88GRL9o2SNC+OsqYvURktEeoTVkKb8zxgvUciW9PkHxXY+eQ1
62ds//kLXxIWUzE+CHSwJQNNQgQKnm9jpQ+wvVZ6BhUbU+jRhgXEATscEWh5SJO4qZsTOAqP6xx0
DTUX+enQlnsd+Ohbq21GsczIA+y3zfAbhCsCUiOb9ldES9t5N00Lf9174+38lDISf5vb6KREurLl
UiLS9tUEiHixiiMv0lgcau5zWPEaX2EZ1JQpRCXv6MKlAv54ywGtvEWgTHLl2+tXxnTyqg91fKfH
oy1qJUkke3N4xlPrGacu3lhMuuNdHS396bFWwT7cmeJzqQ8f/fQs5IsMdzNBItsXyQei2iRxvZ+W
JwnwH0YRXG4g70X3Tm062lu7Zlf5WEc7WyjI97gPAZTR3a09h3n6jai6miQhqg5p0PiDeFqJb0Qz
Xvzmd9c8mXeHew1CUpe8whZMAi7iDTu20XiG4lY0m2o8TO1rRW8drO0c9vZf02M+KZx7/XJCPYo8
U5rww28OrDvvoIOO1Ncl9Kelgb6T8AZSjPR4Ai8OUx+ywRsveN/AgvP35JWZLVijeUvyCDhwwNmH
ACw4mOJmoR5l1Ba7kf3il892uIYpqIpNMeKtWCmI2bOdqj2CJKstqmso4JoLjVifEKE+tFddXxJv
M4bwQOONBrZUxKxzCCwyH9OeDAJGSQl4FG1ho8rnVEnQFQ+LmHKtK07JuMXP16V7byRTaSVG1HaL
sdoCJjPsk0zBG7Efms7V3NnFbzYuR+TWw/CsTi7NU6FhWv4rsrMHY4ohPLl6ebkyxJOTLynNTFyB
SfOoZW5oPJo22carVNllPTMAf1/r3yY1cPdJfDK/rXsjXyMiAOs9RWvuvA/5X1JWLSESnHwEPi5A
b7QW3UHA2E5D8DAYEl+t6Fp1FCT0mGdmwCXZ4yoMHtqDbthzlqO4mEtRVXmkz7fNY1Fe8+wo/bOS
nLwgoaP7TiixmV5F1qYs5mbhISOcU7lQoAfhj+65TkI8wCbiHVJekK03ZrQUPZNh/xDZqwi9fdO/
sZ/C4rHkqCdUDp4rCbZmO/NhJhCQslZWpfHW0dGNK5Ba0t75Ou8/2o1FyIYkxn3S75nQMetLq206
C+a5BYIftXwOkEynr4DX7HFpg16BiswQOgYdsOINoLQgPTAy+YeHo2x2drv0Wzr7TdCDzSgeWNOB
ByG0hA5yrRRuATSPKg+lV7opvTfD51Fa6XTvaCqZsasHX7gSATndsu469oMGBP+rkqdcHR9AyYBT
rt57sCFICC4OzZC1Rt7fJ/vB3rB+q5hS4iNMdn29GqrXLPl2kJXSFAyoGdeBs+MeXzIHhYVgjo+6
/hIAOBlvVJTCRpB1A4hFagqpmKrchs51wDiqHYz+EwOOyZQbERZP4QJpLwdWGh97essw35nai+m8
jDma6B2ayE75EPrBCK96/szNkYabiB+Iu6M6Ot1dEmEF22poN4VyrsOzUT6WxR71PvDaoVnMtVq1
qCiKrHYRtM8hsnfb3EU6A6RFah2taldYR9upHjRrn6U3I14LbjCc44wncZfaG/KgH1r1jH2WokyP
dwbX+IQAW0dPTr4vYCnnoptfTcTJfZnzg218e+Op118sfTXM3uD0XoHCNfYT1LLU9Wgs9Fs3PNvM
IofHMcF4t7GRlPcr0qwFj0yVfdjGsmYU2bh8+HpJMhRNc/+VM9mi9h7uSUpI57vIPovwOxw/qMTL
9JTPD+8BZ1UFlTslVRnop77x1K2oIUlyOhnrsdrp5Vs/LlXtnhaEIybrun4Nwx0bpdzcRvYeyNfs
mfQ2k2AhxPSS4C48jFQ2OGg7uh3zw/PhLC/ldDPEs4eVRPC+bEJ43fhVA3H3NHfOi+vdXsHnu2PF
NygfcMMAWPEdOcWtNved+WQp72PwVceHWUhKClTjVuJkaWsyiTxzh4JhYs2m7Az+b3ua5FIbXFqR
6l4F2AZd3eAXvMQcP53x9IM6adkb4ZNS++fGeEqtNeYuVvjosNdO/tm128jZjimz7Q/WMBQ/jXWq
xC03j1p9UhngwzYJ/RcedWJdNE6ZjDV6lj2RZK4OWHFnwnRYPHTtJi9f5Qz35lkQ/gcShCA49cx9
knzZpJKxhTvUWI1TzJlC3zo8/2a9zAad/t+tcpbLhTvx7CUm6+OF6b2b+rlXdz1fxJp2Cbo1p38n
Yy0drrGz1rtX39hn1r1Vr3LYW/knseNL3+nBhi4m0+2Gs+75gPevufnLeUDZLjvGSrgzxueW3tpS
z6ZJaXFTu3JnDP3Kgw2TUTMTGTRcNeWgOTOHa6G8+T0VydYX17q5p/5zQOUPaLdMn+MU+sJrA0SK
DDE0aQ4sfQkCn8AVg+BGYn2JTef0R5jMGMcrrjW9+QhRexMXtOGbBvJYzgCyIUsULMHK6fc6WPPp
NuGyyPV1q9G7oyIoTFwKm8agmph3IjxLI4ePpBHpdsy9O+09j0A3wXgiWJLRPNiKbFnWMGOQNvKJ
lMaWwd28xq7RHiNhti2IrWAe9rUdMgZ22+YniZ5QZ6BVsYIHzPPexIp1U5hbTXWjZOs1RH1ep/iC
EzTBtVdEJ7/40qdNivm9De7t8CsmeArlohCHonyh/5iYZDaScIGHaZ7ubZG4J8T6hvuUJCvwHppL
wJUpVkA2HIjjhUd3fQZByL3YGyeSUjuMyMWhTx71Dqj5ckbQsV1VKX616slmMR2RjoTCYTnEqMYX
rN3jfq0wgSjycxPuAgTkEPNgSCro5Xiu6FNqNySLFspksMlIYTBXbE4A9IFB2FntyZfcQK7nb0wE
WXAPhgs/koVDlAlfVd8i4ztMuUKWrboUxLuJ99p/7LtPcgZXOo0+aVV5+Zim6xwb4lD8RmzaLcX1
Yf72DJcxuEXv9A00whOL7WBf5xe7vfj+LvddB6adQcxjt5zDw7PXnAnrLEO0cJ/AN9J1mIMc5vFb
ycNvrUtzX9mgHsDculG3YsQx1foDEZe4hSsqoHSnFm5mr2AGwooCDoydEsvQR2mADNml1YvDs+jZ
D/NvqxnRXg4PDJ0LcWzbNzLAnkEgIR9ZyfIF+w3xRiyIXzXt02C4J18ac8eVORM3FFZdeAmp7XhE
z4z8g9BFOsOH4atbWe8Nc6MYPxOKAR53/8FPdjgLs3FvEgmXbdJsD6asIofJuuOpwxTEZN+mTB3q
ETczBc/KAZIGRas3HiVBK3nPWmTR+JcCwoZA67PBfGfYBIVs9HzfyG3GyjHngQTTabHdsauTjhR0
XoPE9hGhkA7iKEuuWrcmpPWhNn9DcpIHon5BySgHXS8XmbbT7GMlNgYzv36tZmcGNAUXZcvJlMk9
0tGqlu8RuCAVnaz3pDNrz8IrtIM03/jSWGsTDfM59B8DJtLAgvNgH2PhUzik8RcxsiQkK893hPVi
DlqCZrdruHPkpS8FshU88R29VHHxqEGJTG93iYWXD6ujviVal0zAB994bkH5W8UOfODsdmcO00ck
mYL9YSpa2Ec1pVP/6Vr+3LtNH5s11wy6eo7oolT3qcexwWWDO8pnIZb5JWODdukEv6q4etNJV28x
OSAW0dyJHYCNs5d5GKyE3+KAf27DZ9ESIwfov4p+2hJjsk9Id9udAkYUVWa7PBJTDDceUIRVgvk+
SkJKSiwky2q8jvJc+U+55tKlReUrj7Vqf/rtzphbePb7dMX+ndjFhW9ywrUFlTf6MIVry3vz64uq
PQ3GTWqPbeOzDpuwREdLpeawnM7498EyZ+GHzwzOU/ZTydve+Pit5bEPb015JHm5ap5jsS/D38Z6
akAZ22xdCCQ2fxic/HXRYVeHD8NNQ0a4CbgW3qOav/jVMam/S+eTI2IkEQaAJkZWnSXslfmRnPiC
2bqAVypfiPkhwSMcfwpInuIQVVh5CtodC8SewaXPWOgc0qkXktXqD4UG9oelpf2SS5fB7Qbq8QCN
AkYa1qRVrJ8F8u2gJWvT+Mk7j8xs59GS5nM+blUzOMW57hbNrtcgNCTcI6qP5aikmgmdtLumZIVy
e/AxfqWewGhcdNA3xqa9j6aHgqRCnnkQgQ9ZVespGs15LWvX4KbyPCeUzhC+ChmvNEmNSfq4u9hK
h15qFE6+q7rO3Lf0Ge3sVU9c6VxIkiLqMZE8jjphLRmLGYO5ulyQQsh0iwbfKssfgIjtDvsXl1iD
7hy8kE4aA6wYSGYvJCuzxg/H5RBJnbsrtxDrNOvBHE96wZQ0O9eaqwZXhQVdls3MlYXtJCuDjt4K
zY2asJowfpPkK0Bzn2AriR7sBP4HyCwZsmgjSctpGT016JMSBmUYi5ZmDdhOQVEjke3cB2s/claK
ytnL1lbpjzCrYRtXWmMFi6tlSOYLho3soFkMGyNaW4CFCT+lbb95OCeMyNlE4Veo1Bue0lU6EcnO
D4v5i+abZL58nUvj3oSUT/7JylntyGbTeK8s2rLF/8OAjF7PQrsvIEsEQCWMVfc41Z+OsnH+Sy4t
ZqXm37Wrf5eF/CHHCYjjUhOP+bcdKcMq08YGvx18uCCWAEJGeDxFWOs3S+GNSYaAziuqgE5odVFv
MDnPVv9GVMd/l6v8r3aXb8o2LUBSqomP6A95qeNYmU0SoL3saiR3nXRq8mGywmVjbPyHTvkPwwzi
bb6UI5kMWYaOR2fW9v4fnbJO3EVc6Lmy9EObWsFpFEJRiv7j338gMct5/vw1o/ZRValayKLVP37N
YFwmxOGFsuxMvObrtswUf1EpaRu7gy6Cp4oV3aOFYPpgqiyaicbOlmqa+HfHCrX/kO/+w29XV3VH
0wxNOpZhzRau//MjB3iaw7JAeoRex4EhOU3QU8ioS3RdffiPn9v5B9nR377YHzonFbCYYzdzdtHA
3F90DvEzviTmbSCK8cvCDBu1KbFMsGzypvmpx4pMU//QJebKhMLidTqV1cCGk52pVVkb+JYnQlNn
vyPnZBsRKtD1wEQyn+ClJlkavrGzU2pPqr4J6Gv6JZhLTUYLy/fLNJkuewbxUz7xpHH3ZVLehU3o
Gn7umswenLRa92oO9hWKGOxYARFPkS9EWTLaPVUR3ziq+rqdh1BYXnwmrxUNvAZRBLKXWYJefomN
kgK9dzuxbbiNZ9toVN2gI/Hm43QjTklNAXOyOAzh/dUE4WSO6WbasavmWM83Fa1mRIsZ1OF6SG8W
BgF9qBcxHabJjmky0KJQVhYoTKIvvTBWKeFxQkR7hd2fSXaCHC6hExxtlSEXpbzpMEEwdGw5cFDw
pS/h9QFUoUtjyWqj/gptZdV6P9JTV0OKXpQxLzNVKBfskHI4QqCiGw6IgdFNUX3owTCXVsw1BprW
vcGOSjOQ4jRnDZjwSq2xGSL77y2AHBVyRw32VzqjLlnfwYZkBFLFJeMllkBSrnzqvyFMv1F2rTTr
oBL7rk7Vaw4Y+UFRgfgC5JvTCCRwFZ9ORfTmqeL6oulMH7NyOGti5COK5zScFEgAccgvU0iS2mfW
ORuj6mGqpIdaZZDO4NKren5M65KieGmS5jNpxbytX1ZdtIJcELSgfviMNWq0Jm1PanNq+gbFGHpA
3twAW012w++71NpwhWR2LfhVSVtbR0ylE2oGgHSwG0mkEU9JtVF4BGPWiHlBZT+b+QmP+I/X6x9O
L/SDNspgjL+2Kv6QLlJhdXZYcFBWhWfTfUdk51YYLeGqAdBoJtFQh8NGLo1RfYozmApdAxTS0NHd
4xqK187o15vC0uPXf//OLPufThk8oIYpDdQaeND+fsoo9Kc52zrSTSNj23qsAzp5MAfUOq9IQGFQ
oFh61Bg9EICn6Gg8BmzmsiDlE5U+6JQEzjJ4aaIZSrGxWP3W81ZF4gEu0by+Kdqrqm29AljFuHCq
bRDWG40Qi6wCIHBXKQqn8e6QQI0SSmSpSwgY+Ukwj+fwS2/+JRFXgQkZcb2yY/LrYxWnHqOxJtHX
yE45kRIoDmv+3XXbDjJERrxDk6lrn7+JXHXKt7vS0F4ky6Yz11bFqoLpt1GfFWGtKTU8sKWSQUiM
oGdmcVgzKKtVdwyhmwGQEQzrDHmioa5nDn4x+6BDFNksP0oAY7nRLvqAKVqI2KccLmjOu+ReefP2
NVt2Ffvf9jLm+AsSZCb+oz0eZEfO+wR5gD+UzAkTWPAi/CF5sRdwGvAOFUOws4Bi9bpc9DVKhRmv
7MFlfwhyiO0SbqrDDG0rRpfYTWk8YRdn8v5s4RMKaNf892JwVmX5XFrnmsSVsP81AWPnrFul92Gn
xV5B+FcE+jXSLXatsGhMuWkZAA/ZEZhhINlOkxWQ6vdIoyuBu5Tlzn5e1UJT9/GxM3ggReeo9et8
eFQGa1O0rzZ8VN8Ylpm6IYEkZdFtCcBQ1rYrjxWOIoQxlAc2m1EWRhNQ9qVv7hUDLzR+wUDOc+TR
MZdSfAcOHe/kXzIWKnl7DTKfrlVHWU0DjJq8hZ+MFesxKD9iOsbEOuXKXsSbNvjQgeJYOTWs/VEz
7tJVsa0N6ynInopxhIaVYTT1tkV9LorqyifipTclWWX2Y+80e9tZV/zG7Q6ZkHnx0AU5bLGsg/OT
AHPMY8BewYpU6U2BQI9T2DewnmMZaIenOVK4QFeDIEOHJY+izEZd0rAkpDdjPeA8RRpt+Hh20HnW
OKts89oQNYzHVlKDIsIrd4XJjLIfSsh9BPTmA/mTSmywbCUvZOAzNoN9qwqUzv7WRCJj9mDt5LwY
Sn4xQy9S8ykx0YTisKkQ8gmx1plge8m7Zm11DVcMQ51NI4gmI/clGQ3eZN6X6AwNneftIZXPGGZU
/9dmC8yxIzuJ8ujJmd4Zkk0srVraFVtdqphTiaSSxrfUv8nE3prAzel5odk/gCx5CIHWCdakdu/d
nLpe6jJcRxVBmczlWoO7H9ZSxRmALcTc1wlWOvi2fbUNrU1IVrlK/WCXyAlt4siYttigqj3OlLeO
MUGEIDgR5yL7JmB6QaZENa58dJHoR4JoIIIV2etlIHjVwHyTxShDnFl1StdTvAzlc0qbMWjvbYrx
r8UFILxzBX48Y1ps8LQa8Msg2froJo34c1IvOvljngSJ3uJBgAC4rvtPbCVdfRYd0iFWUOOyIocg
Z3yU1QzKM26pW46QT1ASKWhtUtzL9t7yzn39NEeyC0YYs/rJ12GqdHTBQLRDcxkbqqsV98qOCTEU
y9k743g8V6yAg/Q9ji8asjPUjHhYmk1QwpKrCOJi8QHAlOBRNWW3Lg8YX/rOZhP4bmVfAKIUfUtI
Rwxgy0fOVrLFqKAtgEjgtjXava/Fc1j9Q6V86igOqmHPhQQUDt+qyuw/uEosIopYBKmrY0puTiOC
9NxCB65+juIuEBg77TEOD1m2EwN+W+SNGg+u2CVKsqnSkqkwbIpJ3wYDwsNyXMfCuoZDdUrEywwR
hYG5ImsF6S8TnhGAiY4CET6P5oPB1yoEvr81AyAIx0hQ10V8MhCH4e5keNLz+iEZQSXDj+OrJ2nC
faleAuDFHaVc4mb9XjPZUU7EQ60DhvS+hYYLZUCXrKL2e4zYrWA63UGUJTNp8Bk0MFpla2S7QeYO
wMp13US1vk2Vre6flOlaoBEP9SeCCj0UUEzOsYvJbdD+f8rOrLltJMvCf2Wi3tGDJYEEJqb7wRRF
ShS1Wov9gtBm7FsmgATw6+eDu2emLFfYM/3SUaWSSIJAZt57z/kOBK0ZEVVzobozRXNsDtJjiSZk
RGNgtQnC5y/5VO4xvOjhE4HH9OtgcRB1f+q7CcZsd+t0QH5h6Yj7Fm1TWjPXh3OLX602x4V8qqTc
S2yjfBVBe0nqDuU36nWm291ICt5AFnSIeC5/rYgIyjhTiBhRO9PuMn+z00NDt6nCrYp96KRNMmaE
uOTo5Pf5VQyVw4Ko4iav49ifZ+opZ5QVrmdR5For8ap8DVN3Lzgll/RScgfH0ULKLoK4Ao8SEAGe
2VtOJhMEjyagA9gipb7Bab0hM+J0nSEsIkJf6q6MQ7ahTUJdMTfsajA3nZzdFRGOTZeU1O3mPBlu
NcMLG2Nf27933X3qkjeSvrtJtA8XRW/gi1M9gme27G+mvTbBdV88OWBfhoHkO+CweIMYFyQrYhNZ
XUZcTzxuxvgyTc8ckgATc84Wh5poqrajvqNxPNOIgc6T8X0J27sZonYnvddCMbpwkM8APMvPMw5i
qiUgoHgcQWKkMSIg7oBAqfvZSTd19ziO9x7Xe/EixAQkYXT7IfkmwkMWfyOEoSqfU0CxC0zhwWGj
y+8TDsr96qDnnsSIWUgG5QOiKecmdR2In7dNg8sfMVlZkTu6GnxI12osn8332WEKj+dnW8bXDm13
TVO9bC8134iLFAF2b5ytZ42LtCFTKaNDlZGzCdJo9DLKHOYEBIpYdnmmnLsS2niMcW2C8WygQOMT
7yeCzSsSdNbaRrjnhJR/KuyD5vyDI1FMznmaY18PPkcoVdegBW/m/OpyE/vVdLJYj5U9EA2jVoMk
NwSzwPY88BtIAylgJ5p19QOAbEIngIPOt8Ng4yO6GPzXKCdZFs8lQRNO8QL9VuuRZ+qwzJ8RwgJ9
vrTLHJNFf0CqdTanIXgvEkSc7KwrrJd4zFirzbNpxjfXXNQhcCzxhu6tQpqfcNQOaSc6x4wNYZrP
AD5h/kL/lCqyn2X4Yhjx4NbcLm+/Plv/bDfG0+zZAbahyObY/8FaXY3j0km742AXFLSEcie81kmp
uah1fpGphYC3xGn2TWt5v6G7/Gxawrvlrg0j25ah530oN8Z46GA7QauYlUHAYbPh+Sn6NF9F5b7J
veD015/05/KG10MgR5tCul4gPtYQeOoSXQHPqNlJ8AbZAV3jmsXs1y/j2n/5QlQqQga0gKT/oeFE
iz4XI6kyBF1z0A+W85aISzvFPyzDA6oqzLn+vsji175M90E+PwTJTVSOX5KAuZVvOZee3Z2IZA1u
H7FCJW+e6wP+0/Ql6F+aob8Z/fC2zUaMdfRfhZiRPIJ49JSE5di9aGS6hW6OE0G0yVBeWWgURsoT
DUAhStptba0k12pT+/1rlvIAJ8MuJbMllATo1Avt5JGIYxTQFhN1B5CnVVmfEYHuleH/lZkIJmU6
lKxTrNu+QWs8PvUD85YqDl7qgvEUu8wSZHvgzgFAORIqlyl7TRm3cyUwO6bsa+VeT+LByzjiB2QC
ltdwUXfustJ+5XXd9ldVf0lDWyXxeRHmZ2xjez2aswFBeCMEmPW5OJV4fZccTlHhMs4YLkd3uoMZ
+6g1BL4l4iQ7A9dHNtAvw0EGOf2E4i3s8JyNKyKgjJZdZ5eXFae6jqzpwm9wPVI1+cw8oY9p9R67
5UlJM9gF5TSyeMfRdQ6/1SWMR9rWJ0s/+BizXLsEV3ZadA9pJ1/ihTl+WZwEDLpnKvUq3reO9VU4
+Z6Yqc8pJra4QHRrIIqY6EKpp3h4kWiYQYrs7OTYWHinoJ3h4l7w78TsnQHpk6QRnQZFcTcwVGeV
Sb+VVXCoEq4EKd4mfbVDJnTRngSpi4wCsyXGx2oel7x4zUqFnnbfWN3BOK9xzjBF23u3zm4shqit
HLcqOuv5rgf9PhOfa9ZzHxJEJe+ZIe0Xeh/ac/FOBMBCniqQx149bPz2PukfTSEZyaIjCUDLocKJ
BvllkDh3WhC1Jfra2m2fsFAdOm6yiJZaUcGIs55+/cz93Bfk0f7TE7c+kX9qQmbJOEqdaXRka1qZ
Qx13bdtd8DCOE3IKg1HzMoPlMW9//bLip8VTAiIl5er7krLSOn583XpsAAiYzIOy0Sc3dokpOcka
fcZZOwePx/h1zBsu6ERNHkeoLDyhgI415eDuhnqQ+WZOrfGMXi4ZioUn9tEUNk9LNviHxu3zB+mm
9aOflcF73TQl3QJhwy6YDWXXppeBc9uGM2F5wp4Ok2f6W6ui+dAMNeaqZujZW6whBaMsyawaCjEe
2nZYDmHTtfdp2gzHcuipk1pfXfcw295ZC5b4hFYC4/Sw7tBTeZW9D60eJB0glPZGD22EEras3+JZ
Vb9p05PBx9X6sa0twGc5QCA8MBvRx7Z2o61p6Ab6dAPtbEi0q8tmMzAPFtZwNjcZM/aJiM2bieIK
ROXcE9jCDFRyokDfM3SvOZq0GF2HhSWwx6JcMaVBQeRYLzN6K860obpCY7IpiJpv0c8PjH9XZzoJ
76akKrvMUUiFWMgdTOEeqZARUblsSc/+oB68eTmQaLphaQcG983n4ZgvlEDq/W4lGNI0iUcxYjjS
m1PrtkOC5FNHtabfVORaTinjqlxv6llv6/rQucGqxw3n52h89OAjKsFqMoFS9K49gpLJLJZM3hqS
lNXIJKW4jd0RWB1zVY9/DTwXZ036zcVZpekxRkFGe4BwvnAbUiaSowhW2SGhJJkRKZ328UVrWQfZ
MQhEBSSW8aRZYN+NWEyy96LHXYQTynrLXdZazIrw8W9s6zilj1k3XCw+vEjscKHLD5DVQrYo07N+
UAclsV/QLpdetJMRVALndbKeao5SFp2SuLY+04Q5EXTmc4D0yATLujkZQM+2tOkyd9ylJWmjnHLG
ltYpXfFRvS3avW0qmq4RKFW1WVKzj4dgg4gfW1N6qOCh6w6xBoqUNWyg1vfS+dr1by1tszHgfnHv
ajpITYEhIrjXMAmXxt9S8XrcPM4Exw79hE+ebeiiqszod98h2N6k+rKJ7umtlN11vvZ2cDTNdL2P
QXo+uB0uNHXi0mEfY3PU86WW3yy6y55Njuo+I7fT7rYy+oovo8KqkIbUeyygFm36iC3QI6emouEY
rzCO5iHqwAvXCQHdz54ndiNx73U/nYw++GB4sgHicSRmAeLIaJjPWAIu8WBz9i9uZoSKPiBOfRzz
HTaitLkh9moTdl/9AbfZYrE2OMc1ylp9VThmVbhj2mEFp765s7vzjOojO49rJOaXs3ylBWkEBsPl
Orb2tnC+MlM8Oqo91azbY4emZhVNo5d3B1wG93Ih/XPsGYx2pFhQlUWJdwSSeD4s0aWYv9X0IU1b
Xw3iaVZ31kL9NPn4i/NjgOJGyy9+Qgp0jRlqDfpjsIrLlqkIHamhByRC9kHQOmgI0MnB3apDmFt7
4UFRp6zRsjwOGWq3tATAhX2ajtqv13L3r05toJ5AFbKiez8N1eqkctVQjRBw6OoIFLCsHKnI1cVs
YvPZgbGyR0oWHYt6xXi5Kx24cIfTIXAsvCyu2YhK8ry3kTnVhdMdmznIn1meOWXOcX4lZntgD+2L
GQDy7FOAze1I8NIowvN2Gv3fbU1/sZb6rpSBHbngioIPk7LFahaXeSvoPn/S22YZqRsTDFu/vmh/
MYkUdOSZq4agB+wwWPv2f9p4ZdjmbjQDaAy4T5jZSO9+QlO2j7IGqkXlhZDd+3Lb9QLsToTre8rV
cN15yr/59Tv5q2KCsYHwQ8a8HrC6H99I3o96AAglSabKqxvTlQPxthXosMCO2Qub4TfFhPvzqFt4
f37BD0eOicIzjIpFnhSctPjafX9XisXalEwmjnbcczarkFXZHfJ1ORsfa6ONTKWCuDqsiICayE0k
aXCJ2jaEW9RqJOTKInBFr8GK2u5P8szpV293cwHM1nroxOL85lP81VULQ5BLoSM9BrIfrhpj8dZC
KxGdBJbkzDtK3uFaucDrqUuU1HBef/OKPw9yAlAdBA86HvsYPK0fvycuhN+g8GCCSxYivQYSITZ1
r2m39sp+/P/eE6EnXJePBy8zCL5/hX+6OW2iTBJaNSsNmfDS1vcyRPPtOt5UCC27wPvdXP6nywmP
0nUFES2C44sdfvhw40hsj/HYbrRVGjzzaecf3Ta3r82cFl88FYsQZTCSG0wgVgKQwJvots2Ze56V
xQjczEbWWkYm/EIMNecexy87iIpMEX7DGPvpvCx9B1dvEPBOHckV+vFb8OrIG0XO/EvHcXVLyene
xsk83/pBi2+ZDu/Rmizr7ddfh/OB5ho5vCrQyhDyiVxVEh9eNfLtLuu5Fbd9lZJPrArrtamBtm4r
146wKZJm6lKk7IbGAlvQuPGrl/jO5a/fxc/fkQ9KVngBCWuc+z+SS6zK73XTcmR3g9g6AqxzUZhZ
t3D+yD3sGuc3ipC/fjkZ2uumQp3+oRfQtp1EV7Y4W9E3uy4us3MTZNOWlghxuo61/fWH+94z+eEI
Lfl0Tgiy1ede9IIPaoxy5QrTUXCR/k4jxyK1dnQdqZ78EHbBaHTASL6ZOKdmroUQVE694VQ3L+OA
XLN2z+o8Uq9+VFPN0Pmm8xqMyATqrs02CX7PU0CA0a0K5srClZz2V7PHLFGpiunNiPchWAIf23Js
00avspdFEdSY5qbEEwIthd273hKMu2zdJOQvSLApJGA2lQckbBnvJ9NHDzg7+2Lz6+vy82rNdQlY
CkAFSduh6/TjDa8JsmXEkATbbKlQJvUdLWvKm9l7M+Qz3zgmwt/azYy9VOVjUMCviYxO46OO9Nxp
BqgmZu6XTAQEu5S2TlF2L2Jc5dNN3qxSUItgPKrmvjxPGqe6cVqvJTKvT4VLzESD5PXXn+jH+yoU
gg1X+D7EPCZXLKUf7ivL7oYkVOx3iY/Lwlq602pu+l2hYsR3Fk3MX7/cj4ejn1/uw27XpmoaAKsT
WE2c9q1T2cF5X8XZl///q/gRgqyAjVyE/oftCLJ4RI0CM8FqQvyxzFRoOffyNw/JB6zxPz+MBDiI
hITmXSA/XLupDMNxLKAHt2E57i2ZvfDtM5KqaJSbJu72VcvTyatfInjkiOaj1egSq9opiJdwSSgM
S26m3wip/uIb9QV6Lg/iNUT2j9xHJ3EAzXcjs1zCVe+DEvAKCa+5Q1AGOXQUIJH8TcXtrHf9/64W
3y8EMjUm8cIJoDmJD9e7GVBCAPNDG5jGy0u1tvjSVL4Elq/vcsFouJ1q5Aa6F7t8WvKTwonyE9Ir
UAZbo7r/9Zf/1+/Gp5nCEMMORfjh3QRZRjfLxTBJb7/ekmwlNkmPW8suUdv3TkEI+WRHzpWT20DQ
ulB7W4cg4I4ASJgSHT3X36waP3Z3/nV5IjYKXzoccL+r0f50fpik0bFqfb4RajDmLPlXjv3mcbY5
TWReGG9LOfgnfZgUv3m4HX/dCv/8zdA7hv4KXQvoKHJC+0NjKe+lcdhIg+00qgxlNClYdqfDy9bz
6y1MpH7T5VG2beaCjLS5JBQmspV7pmmGMlKjgfdcpBOZSm0L5XBJMfk6ReihjgY7f7+0un2Yg2B6
i/3evhikZ53KyWDLI6I9uGSwjxJJwfVh4kU7sI+C/qqfpXdw+tHFoUL/NLTpYKZYFE/JLTKX7PvD
F1T/EXqvRp+HCRNRUeTOvrMwP1aFWyBQp2tJvKNzGjp+fuqS6NBi54L/WMw2psmRk3Aue6rVpc/x
j3eCcxp0HYYDKBtKyItw6aPHRi2kmAR18hBabvtA8z2/Z9LX7fzaLPwZpVp9mTlAFqzOsc68ahoO
i6PUtI+icM3w8NVks9XFIdCPOZakaMzzddB1/R6oVZ7uczY3xut2VO/Gup2eisTT+yRH3V6CLkHA
4sbiMNUqD3elTWZPlkl2CkfyROyKCZzoogdPIOpi7nsm5iU5lnGK7ZdJSkFVnftPanr1UledAdXI
yE5wFYIuEBDKRdFsalnh1nWVu4lzt3kY5oiJnC1dYjA7B2di5a76u2ZCfDENlY99IZ47RGYNya3N
GNk0batya8IYXQmsF8p1bU9EByUerGWsOclC4mPeFYcu9+ghltl82tNJIiOzMHugjMNZ56bhrSrp
zjQJ8gI/nPxzHc4z0YsR+a9lspqMORYwMgCkxkyvemvLwf4auzmRIJYkwaVscoPmJ/V3ciJFdpN6
Dt31Yg07aJd+uCITktAAk4AvnGuF7JGoS8w4kxXAXuvi+6QsUUkbzmY94nWn6alHRPjoktUhN/mS
Ot3O0lH8WOWZe5dNjfzNUvyhrA3ZfCicBcNzO4p8j3Pij8eFbJjHGl8yAkSgDSNjYjlzsazcb0GI
mB56YMxoMZh995sRsXhA9yORp0+EVjSScMZfr4zrw/5hMQjCILIjwTrkOu6HQ11VAPopFCqcIoGc
OebV2H7ywS0L5tzzcs4G110pCO1Xxgx4xHQZY+j+9VvwPm4VbMe28APXd6gSkR5/GNaZ3PKzpLOi
bR2H8FOicytjUyLjGatyhbLLvlmKaVfMAyQCuWsiMrhhrsaSQKHv6tVmG2X4W0sEVphe2xw+JykX
pDtga6UlFQSHFkEjMawsLcRo4EsZG+Iaq09rj1YiVOHU/s8i6N9fp/9I3pvrf15B/Y//5J9fm3ZW
WZL2H/7xH8fsVTW6+db/5/pr//Of/fhL/7hq3+u7Xr2/98fn9uN/+cMv8vf/9fonz/3zD/8AAC7r
55vhXc2373oo++8vwjtd/8v/6w//7f37X/k8t+9//+P5rcrYd3Svstf+j3/96Ozt73949GTYUf79
z6/wrx9fPlf85ufm9Zk/VOu/+K33Z93//Q9L+H+jOlwXxShwkFyuzG3z/v1Hvv03KRyXGp4gAhou
IY9H3ag+5df8vzlBJERES8ilxJerUlMza1h/5nh/47Rlr/+TAczOyP/jv9/hD9/W/357/1YP1XWT
0QD4+x+OI348MoHjJgKCkooDfYRolTf042OaTF4lyxbqRkMownkD78/GFKSlDx16cckQG8PC4rG0
kvsA5vqVy/TwmjfvnUqfOlM5SYrMCPxwHWXdvTADwBlWueRTADP0YLd+T6aQj7rbiZZiD0+nemzj
yXtA1iIfgnQJvs2jCD47Ye1dhwGesS5xontXZBhDib25CIK2CVeNDpa62PceROIOXwjCre+4ruJR
+t140+foBGI1JV/i0UJOo6Nl3Ok2ERig5u6lIO4U6ktA57YUAFlkgkiYyvnUI+AVUT/+fSeU9mU6
+emZ5ju5jZuw10S7S7ZvdHYbVSwVsp8asZlXAYquG3Sx0RyHp4NJkhu3aUBvubl/yoMc0/7BjckY
XZE+aToEo663K31wALKbva/2KJzbXLUdbfNx3tHqyzYx+UpfqnEGNm1kUO4YTlCQdEn0KfOwg+cx
ZEDyaFhFR2XC06DVdE3rnq/B/lR0YZMDSkKM6dceU0g3Jy/BL5PXZUDXiNbewyrC96hpEjdxe9Bp
UV0RoQPu3SsinDOZBbfFQbhh5QIbvqoIYiPV9cR2OODvIFRX3qkRIn3kHi1vLQiYgkusvetknBw0
XgvKzlh26pEVBAJnXgXAvPtwat+txh93jqnGwwjvnaAlv75u/Az/aaI7QUDowuMSMsBNChVuTabL
W6EXHHCjGsSMZjoWmKz64TO8g+E0IjDkWPR2cd01EbOeso7zc9ftSnRLxfwwlC54q6pzEC3OdV8f
bKftz7zBDzdjbfzsrFxyXNmLWHEQ8eCgfw31UaiZeB7jSWz06wFu25Isfa9LTqs6n9KbZPHSR26o
mQCt1O/u7MQV99+vduN41qEIOxJTo6Hdoq5Ob+zKji6M6SFmDHl0SYb0Mn3icEFyI+CzQzN4Hlwu
DbM8SPKD6ZmjIxVb0A1w798XhqNi09pTA7TGYwiSRaJtiVZUzJvHEv+PFeWrhcmDcbcOGo+t46Fw
z8ORE45vllVj5wKFCN0xuigSC9lvTeszUA4xZbomMqyt1K4h7Gfv4HO4ykdSR0hoqEkPE/NVOJNM
KcxYJpj3BHLFZOynFx2gqGRH6c+KqMNHGvSOg56P3NcJ7nsyJpB/mgLtVxJx7GqQd5M+gE9qcAoE
A1O/pwNl1wwjNeUfbgu05HqS2aEws7h3bGPxxfiQS6nz1ZfeEFe+kbpYMF9pvpNVHvuoe52SGTVw
MQ19wEfRK+A/hk8PSjrC+50YZlUCMfi+mFWEMY18SWRMQzeCdkDz7ezrvKjuzTL5PrT3aUbSOXaM
GcNh0o+j7cZf1BS4XwP0UM867jO1o3iqnqih5bsnJXKuhVQasZXxCA5OZ/ZjXfk8ww2fMNkPiKfN
RUqeFnove0Y6IF3RPvpBbs44O1bkmHWij85VA/16Q45UubcZBDuf9FKkN3ViJ9dji3RPaB1fpVO4
hKezRnB12tVL8U648+RupLXWbDEByahwXeNlkE1Ch8Rny911Vp4em0KJ88Dxx/uSaJtt4ad4gHur
gwA1KDv6zO0MutLLC+avspJf7bxEeS4sz3wmsCCQ29BeCFcsjMLlpmUbEb9au4h0cfoZ1H4TkBMZ
qexGc3C8wAOCIyRs5vSmySO+KIT5/VnoWeFlAQf0EuhbeJnMAZQfE0/hMVlEeHSE5Vyl7RCgTXL5
2ooieivqmvWryUbzbgIrQhic9OZUJJb5rO06fzYLE1lR6fULX2zA6gnZk/gANKMhozp73+gl67eF
XTEvLciNQyDa8lCaUYdH4bKi2bbm+/7+VJoqKndJU02fw6Uarngk9NdCZulN2NXrHeatDhFpi3tT
ePFV49r4yHkoAQY2LX/OoHW+4l3wXrTs0ht8NeadXm12MCWfUQ9D8hYG66uRQmDvTTrwO1PGXWl5
4r7p1kUO3OLeyLE+F9kUXxVdG+6aQC8eSvkwJLoNX3bRq3arNWCyJCGQaWNn1pudUBHFEv1u6EZv
31ecBI3uTsxwNEIVZIewrDLgCsKJLpY1Q6/JIeI0dVjuTObwBZD397mhK7Rlpg+PNrBIxk35CzoH
qccOi0jaTiuQUR0kf/IA00dbTtEFTwNvJuMPmn6qzxMTehuN5n/XDMP0UlgNl515PtdecgPYi7fe
PbanngT74ydM3ROEET5k0rD2ff9tE6AD+KR5IC4aJ0dduv64iEx6Q9h6yyTWmFNwMmDMRGtTUKFi
Nlx9kt24hUylOlIRbd5ooiANSR2Fl6Lnw/AMrAf3gLvJkE75qYwyUo18v7i0RdmfsSOEiJd44zqA
s4MFLrpc9+c7hC94lb5/aMpW/rYTrinRQbYug3XLJCcsFKnMTM7Uk92kKPDtkZXkEyMRgCO+YLlu
nJKL+/0EVc0WW6zmq4BRzs02L9bB5Hr9xFbE7ZW4651vBAUfBgqfBO0ZLOK+AK6+C/qwv2WkIfd9
ZOm7yQzW3ezL4VwaiSGnnJ3LonXzzwn9hBur6rwrzWDxsoqTeF+WCYNozOfJIRAhjP1mDS02tX8Y
0rrfk4nanBHq0e0DB6BuYVr1WAdpeRML5PAEwShQbPWMWSQgxwj06Pis8uIhcVtIJHHUHJeI2nkh
yxKMlMAAFBt3a7V2goipni68qYLyEaHgH0weHHBXRDd6EYb40zr75luFOKkUpT+H1Xobzj63Hazm
rSfr5ujicX2hVQXW2ZqzbUEhvgmctjudnSXctnOlT5ZwhSjRRUMK0fTqVPVY7GhchBcDupXTbmw6
NPaJ+4bIDJmXn9ISwY98nlUmAwfFkmcPpXko2fSA8Jjo1mIjHLaVTNJDp9LpvY0ynD/k3N/73VJd
abtrX1AiL09hZnUXjqgyQGGVDeVvUGqPlS6kgZc68qaxbYh5NZD6Gyelj4FePZKfB0v1iIlZLt5w
/YWsbLr45vD3na2PyXTntNyWkZgwpowYGsYTp6phadA9D6BEGemvS0TibYWvOAAkWPHfqrl3r8La
VC+CG4s+uZbpApww7m5LnYIUKNkgvi40Pscz+KHyuYn91a7Qieo+qh0M5XGj4oegZKJB5OiIsdBM
BllN22VDewoaM8cHtHT1fZLheEXCbMfXukH35scu1hG2dlyFvj8J7t5Boj5hxC/u7T6asdNHWTFs
OI5iqEyWiRoiIXkPgc2oq3dmePkl69iS7QomiMmp8WvHuvy+eBsjWNLrFrcMHEwnuK6WRX/hRMuS
ZDdRHe6TLiMXJVw3JVNmSBhtGx/HllD1AdsV/a0t6UwhplVqJTT1MViSptAujJfRLk+amPQMlFgW
Hdow69WTQdnqcegdeae2WjTBF37NC4glbcgDnAVBwlbS5lsaW7ScajaLFDhagUh04VQVE6TVVAA+
Jgh22sra4+A38TUxYwWgU08mV4UeiushieSta+nlCJmhBIEWeDW68bmKjq6fpXhKSEjikFx1ZQ6P
ItAERFcLoo1kPrEWlAebWSb43kIcMuwMgeHVejlRlZFbjzKmA2YDbWa0rUu3XmR3Xmq0aVxHQ9Rx
GXqEzpROBQtCLD26eNg1O0VAKAq6wC92GUf2R3d2nQhdm03IxChDh9gPa9nWSVC8j77Xv+mgcc9K
0RvS3Dw3MbvB0EH5VCq02FXviH7vO6vDqmtTAzYficrsNEiEdMKRgeQAtfXlKONPVeIaHKYSDHmQ
u0IcW1N3attRaWaUdOWM4MYvB/b1zisFrQtVJCe6zpXZysS1XpwunFxkLdEC7ZiuSrGpbZI1P7W9
Ju+uSqYo3VemNvAp5ELKSGPncK5KZtl4tTmpsP2FdjkDcBZYOsIctSpKC53oG2IXS4OJYqyGY8Ou
Y2HQmIsDs3CJI4Icr2Ar2ql5jRrjfDFEqIJhR8j4afLchpowd1S6C3tQghS0etxmchj0WW4pPrSa
S5Se0+CQrmYZmQTkzSsLlGpVkADFLaDKM0hAo7nJKkjT28RN0ebZC1bwvfAbgdFYxMG0yW2Owhty
A0mwNVkpyw1Dvrg+oemLA0smCiVe3yX2BU3NFPtH2IJw9fIBa1aXp+oMIQEPFhQDa5dqtRAZnzQd
eM1pQTcDb5esCFWm4jB2Mvia6SZ4CfFsL7gOp/K9kmn2UFJUfl0wrFGLEvx5qMxAZHcUgakbfAlQ
Im+X2oM4vQQNkJ5qms7C0uLlUhs6cVKZ/r2y9NDvTVsCWmTdw0M8FvUjgz8kL46Hp5Q7a7ygqHV2
ZS0U3dOqFGemxzTQjnHznkxLG2AVTpLgtM2r8jEh7y7fcMLiKDxTxJGjkw6InZBv9lh6hv5LMCzj
5dj75GwTvDqcpCKbH/JsYP1bMMCfxAxysDvOyQhWs2Q6AqSuXsxFEiI3cATPzmbJKMp3VVsje4xx
ZzPQzH15RVA4xjvdTdN1MOXWLa436yUiDPFeIezL6E47yY2iw35jFba5Ncz83nkCgpccWZMEdVvi
KUcdAHw5dIv72Q7GJ6yAw/tiOGJ5JEceJz2gC0cE1614ORcRZzyP8orCFcJ3547zvkvD7pA5bnIZ
OUH6GKKxBBhM53PGI1sEX6clM3ee5du3ctbhSr9iyZP+eA4jJropWE42S+0D+09UuM9NF9wrkEbo
mL3JO+vhbFxNxeihNKM1c6W0ZZ66VrhbI61VfeE0+VeoIeWuyMR8JzMrQ3Y9iRMqe/9i4jBzdG2J
M8OCnlob/EZdpO2TyMHbWuUxa07OyNdJEo19nWbFZsB66LZ4XlvFzv0J40t6bmdcp9jxm4uirYpt
EE4YfEfVN3ukGOMhdZvpXTRiuYkHEn/g+EDx9hReksBukSsWjSIO05v2aN/726AlbQAjpNpq1UQ3
ZV+SKsSg7NGp4hY4gZ+f+LEZoSVlFEtBFHJ4dBJuamWOPCr5jStXXt+EtTUNyL2Qk1MdnKiCHTMg
JSztXj/7FmkFcTTlZ7Ui86TwFw8uapFe1OU6EkUAvHPdPuIoWDvnnML1xRR58AUU3usLtpDgPMOg
vYYVLhj9VbbvLRj4URPHnyJpyVskw9adSRrgzyEIsKDikdKOR0HtbNzY/ZITRn0BR4LigubZZbuY
5Zz+GVFhpAFC8Ovio03Ze8WeFVynrPIP41o+s2ush23Ox3YFNokAx2U1AtGhEHVZ3rbjIp48Ofen
XaqDE6v3gJTXCaRwHkfg2QV3hWVJd5MFTF3daQRNmeT5xqkqRhJpK2ClRMu1M7f5OXrH4gjeI97m
XZOfRzx9ewgCDe40r+fk7qehOXE8iCZhg0E1SGafUs4ekPlBQGAPR7fYpHjkkDgEgKlU5r3ESIHO
ypHiezQx2uLCEgdSWtzjbGysp2FTgbRSAHHtLKvvGFEL0FlDFEusf8Y1gAeXAbgI4ViqO42pU/Fe
ZDVa4aoAjZp0nz3Vd2y0/mI+Oxr6brxoFV+FVpA8iZYUrHTyVjmjBvu9lJZ/9Oq83NdqgY+aJPOR
gMn4M2tufRL6DTWEbahy7H6JLqRf0UuJXdEYDF0OuVPTVPsEQuPyCGUWXdbTegd1QekB2VaFBrM9
iwBglwhOyPmStzKl2hSsW+dBTJRFqP3QOtAIWguWuXYeh7DHF6tAqdYdlVEYWNnBa6nevldLuYIR
Kwm1fv4v9s5rR24sS9evMjj3UaA3t0GGTad0Uko3RMrRe8+nn49Z3Z0RTE7wlOZ2gEZXAUJpxTbc
e+21fpMoaJwGAGxgrBYtxS6Zaq4irT4PXkH9C3ozAp2mbAUmRSUeQf7VW3GAS7z7bnDBYRCNjfkz
EibePbAg/poiKPllQ8OzWUkFyjWrWECoYyzv4XUEk9wbCzVuOL6kxjJZ0gGTFrh5DrUaOQ9GoLoP
Km+VawxvtW9qmvhPEuWXbyBBsR1qQ2BhpbJ6KuVRPbCg7EpdDYsb1atBXUNV0em516gb5R43HeL0
rqC3N5numVt5hZI9Gz2/5l1YPpW6saug91ix3KbXbpspN33U9d8LZaRyd5r7LakbNPvNjDM1DVe7
MDGG266TOGjBe4P5o6rw5Gbq8ENrTbZ4Fns82IzuR6ir4lEJeaAinsLmFiTy1/Ht9pomSfcUkmg/
hh77gESHoid1wz2vWcwvpIBZK0IJlwUjkPLHUqWiCJCWwsjKYBkFjZdvkVNyUIyW1Nmvad2Boyxq
m3Il3mVvPY3/a/D8PxN8yKX+zvbXz1/Fa/Rfc82hv//bf3d59L9kAd8wXVc1maan+t7lUYy/AAbS
wAEkB1aQ7uN7l0dU/1J5GwLiU1hCYMbySZdH+0sAPf2G41FV2kfKP+nygBA+637S5NHxbxtZgipl
HAkM5HmTR+mLwShjZHA6KsFUuEStlX507DXvqm2aNv+ZJbGp34qjpV6QX1M13QxqfkWhlx43Ol25
msDnR81Gjc1jE0dH30cgp4V/Zhj3SguqQZLR1E+ezbpBrbdGUS9sNoMb/AxU4Tjw1DINuBBqAs2s
TTHE8DD3GgRnl+jtrSgPn6W4eKa8cbUq3UfTQ6OmwOlEViPSnehT5zefWiCOPNaxHIp2FF8OXG3b
GIsMr9buA8fZ9Rns40r+rbv+b7ONP0Wgq/oy44Ec57hEBq/jzZgW+nFlCl+ltLyT4K1KSQyywg13
EKr4w+46lTmXPHNXV8GjM8LZokR7COLANmvlunao2yhBcyNQXYiq4WDUcCXEknQ5B3OsVqt91UPh
zat7pwRMUdU3gAc4O/WneEgfnDC4ShAmsVQTgpDh3eBNuAtD9WcgZDh7ZJQ0W2x6BIeerR/fDYO3
6w1USVsofVL1rMXyDlLnV/DzB0wb94Vf3FYy9ZpBRoYv4sEga8cYxAeA8c+gUXkuSHv4evtKM8C1
7Q3tKXxNKf9IWrblJXvohJUt47hCLR69TWxXHRwUoTduxbD9DIyRWg/FiW44ZFkPHg81BGosuZnd
CSWmb07S4R7e30B4/VV56lfNhZWCZlM4JFu3EbERSB9BL+7aKP/iBjLuA/lNpVVXjZgfOy1GNYqW
Y4Uk5SpIHoQa3wNJfzBQSUyVZpc30AHEZDcI2mZVrpAkxpYk0qLnqupvDb/dwrZFV57nzCqX73NF
2LkSHplDgRBetqq/emUDNwkVfZnqmoz5GjC/KzeRWdts21b658DBrsCRNnrc/yZN3IVqcZuiKJ+v
vCsfZwNVqz83LryhetiJzrAvk24jh+FBj4v7Lg53FA5eywDxsMjBTAIs8xdda76WUoIVSWBuVLYM
pX2+tMJ04rWbjZmSc5R5nYRl9dQF9RfZjcSDSpPMEijv8eLZwrXDqCmH1h6YMnXNZhSZUDO4vLrc
2DDznvuufSmQuJfzgJTA0wEptp8HSggZBC5aMOuyBrADVU4NDf5h5FL1beUrBqAaU7pCMzrclWb+
w2yqcuPkK23jCTLKWIBVLJmUZA0MNV9jWeGsB6MtUMNAGEBr0sdu0JDiM8LvZYtYT1Bpj2Vp6uu4
iKJtgCiglXsIWcU090A8daNlqkyVBilY0CHfolX9GFZat/ZXwk2el5CtVPdXF7bXfua/GlixwfF8
wb/9ZylKm7x4KRGOySoUPnEiEVCoBDVIw2JkccW6fhWseLd1IjlrJqIzTrq4BhFerikxAXkwjO+Y
SV/T+zGsEi9aEePlsJAt+i7Xlelf5fSpusix+EFWIMK1UQbzEVzUdSehMxvrm7JPr9XC24qr8rua
qPy9Uf8geuVX2MI23Wlb6zscLtR9UK52ZA+27mm/qnJAP1ZH2UNDVLDIISup+jZyYMK2waHEfpn0
7WCmxaFukk9JSfmnzPO7pgbI3GoHxYu+m+iGo3n9JXAbrBRomdPrwbExuPGH6NoP0ODEEBwRMSTV
kNGvNHGnqfxzBaVWjaiMFkN7m3Z4PRWocUow3WPti9bV2F0kn+LaOwRyhm9dh8K3GcnaJlVExImG
a8Nh7ZFYwlMug32vNoUH2yoUzBucgUg/C94cuh7fqEOm2P+XWFT9iByRKJaBovifkSMPfvpfP3/9
1/E1+eUX6Sl85F//6b8TC+EvUwUJossSNANBPE0slL/gnABghh4PNUMCqfJv9IgEsoQ8BAg7koIA
jrQT9Igk/yWDwtRMfiLWqiJo1X+AHiF5OcFUUaCkVAq2UoVuCosNDPV5VkGh089jKiaWqX3PTdwX
umoBMj2lO6gqf68ua8BSZKhA4MnOQ2ghIBSeqbANPeNAte4YSL6NN+tWDXDe0/OfrdAeETzZZaj7
nqzJv7AyZ9iYCTLmX7HBugMnBkaqj3CuE+iqEnZFQS2ytKRd98nV1lDY24doG/7C0eEbSgG/HX8t
P4fbcgE5N51WxqwztUDFVDaS9IbYOYk7xEOlK56JtAZ2ZXr6s2juLo/sHBhLhfI8wJRxrbuBb5QZ
1qKAbg5CmWBrXN9XqVwurN4bqO4ddPch0JRJEVB27swUxq60w9rvgGOE1e2TK/oRVmdlr9K62iHD
Yhd2uyFX+RuadoZMW1o/XYSmAsRqBPmL4zSczGOU9gjdNVpBjx9xQOwSE+xSVsjSRPhDVoDVU+wb
FPdL52JTIca2p6J61OXbIqjsiusGENHChLyp/00nBAwWQp98NZCbJgjAKmyGooS3aUn3WCKlsE53
gx3vIxvHMYwo6KGvJdnSj9EmelYWSDtz20oUdSaCpvcIzzyfDrduxLAveQNocaFtUA5xtsg4/OtY
/59nfSGMNhliVymppMbI5ij37au0cY+mlV7rrDeMESu06y/BAqxySjp9284nA/uAYKscIewoiFoU
FV+c3zWoWQvyuvI5t56cdOvvtLVo5T97Wz+Ov6AVLSYh3fLQ+Hn5u5pfXknk45VN6HlThgzKsGqT
eZwY3Y/kiepdIqGvaWm28FK9drsUY5Zv2LjvsiMKS0uzMCGG/T0L77Hl8Ql4stvTMM/5FnRmgceZ
ZT4aR7rtx+Lue3wDvuyxOQL6tRj6a3Af3fhfFkY+d6SIJ9En31rQd5QxTXgEwtF80V77G39j2HQI
7Pa6fmpu0Jy3nYURc42d3T7jKSbK7GRRMke2w4TqUEhiXgkxxyRKwhtwhJgZgjpBB5XiyMYlxwol
E0mxanN5qLMjPQk7uRWoPGZiQ4vJKpTPRnBbhs9K/elyiJmLh5FBXRgvPwOC4flSNqKh9GHslbxf
jnqHepn/eYUGis85dTnQ/Fj+E0ifTGHarnIJygL7lUKAY2Ie7aT3tJEXpmz85D+cegrtB1ni/2Hx
nY+HPlRjrjpWatWjtFY/dvXvlka5ov1KpefLI5rdFCehJmhWevWYakbj6bNz9+WOrtPW26O/sTAi
cXaJoAmOUhvobUx1l8JMAfM6HuTaTbkprp0dPtKYv+7do3CoMCHHK437ZZvsMNW7PMJxBB8mU+X+
YDp1ikTTzaGmiKorUo4dMX6O7a1Z/s4EOrgBvV3nOYF3dzne/zBUqDuyKArkjpMDffDLGgxPisTq
BiWgbbkzDu7OOaB7bK12OE7byKJ+0RdGOTu/sI0pVRkKWLnJOlZN49ehSYpCB8NqZGRUIhRK9E9p
8LQwvPF7/TCfJ5Em8wnYLR0qEcy8sqNjoWGou85fmo1soSNUrR0LS/vLEacfnSlxYGmKptI/psA3
TSsjNGgyQeEASanepvCY8+g56F8uB1Emo5oGmdwGSaNlXY8OpSVkn1arF9B+/7u/f4x/ctsACGSn
CKNVCAevqHzzKb1fjjDdAW8jALtJBjwyjadKY1WkUHkMhhq389u8uM1GuIq5b9MFAbXZ1XgPo04q
o32aiYpe4+lTJPKvUhY/J1p2zOB+XR7N9AhkNEjNS2Rdos6ApvSTxvPwwkvzxgKVcgABS0N6B4oH
rpKwa9UlTuLMoLgPoRxAEoeYaI57/mR1QH5yQPXMnXAPI97yrNV3dBLWVMis4ra9xjfPWsq2pfGu
OP2O3kbI4xKZAMrMvDDPYzp15qWyA9FH2VHn+J08iddkYla6wxl5D8VtgyTRFt0mOdmkW8ovrv0H
Owbe5/svmJwZXaR2QiFiBJmQ/ekqXTH8ob/F9ZfLSzmzMeVxR44KDGTS09sM/UBNGFY+S2l2d12E
dKqp464qYLsqp4238Bl8OH7f5vUk3GRevVzwFGOcV+TC2o1ieS+dDWnJdg5jXhl1trBNbd9OF0Y5
IfhyMo079iTuZDaBzBRBbxCX/t6Qrm/G6xRtsLWnbpFM3cZbGK+HP5hZFUmLURQE84fJtwhBs2gT
I0DIs2oPOsZqihzuIlNGJnUhw5rwZP81OpSRqS3wfRDvfLcWRqmBNeAL0R+HrboV98rBPdS2YMdb
3166zGYOY5kOkcR7XhmpsJMrhua2Kg6tUFMn8cFnpOs4WzjFPrw8xtWCUSKSM/L4+CC8o0GmARzG
eMa8p7rLBBuj7itsFnh2GVehHe18Gz52Yi29O8bfPv3sZdRItBEED0tmctFIZRRWrSv+HbjcQUnc
AMdarImI499zKc7kwqn6spAzwABWct3Zq3X9y7N/KOvis7aFjWPpT5d34twBylENXFEgx6K5fb49
0lWBToNXlLAwU6ysmFS69DHW9JfDzG2M0zCTQYlFG7uFxHvRlIXPTYREFvytr38SA90MSoE0/6ai
PpBVwQ6psJlEWiVI4BxBk2wuh5DGM2i6OGSk/4kxuW8MN9NAtAkIOe+CT6jAvyhHyYo3qPUbn8lz
LOOruMPSA8DdOv4ZbbwNwN+Dt8GAebP8tc1uldNfM1k8M6PwiQlDaVW2tnN29W51+6PalAcc8izf
XvoAZtdQBbON5oIkfCC4l72UpfTnMPZzHPOQB2158IK6XdgpsxuSKpYCk5CjeSr70oIilZRK4aXm
SVCQFNQ0A9qTvVgsJCofqinjSTLWy/4dabz+TnKHJOx7oxp00OCH1bZ58R/yBzhRdnatlVvl2b+v
DoBqLX0Dq0hGemyPNw6nmrQ3PxkLY56f2fdfMrn5zNrArkJoSquV8B3SsHwSlnRmJyTlv++B09FO
7gE9rmHr1n0JRlbc6rlyhwXLMey7Alsu+mCOKzw5ovkFWMumbcwtWLSFqtzswo6UYB1MAYo145+f
THdaS6kL44kjIOquNM//moOSdsR8QUJndi5HJV3qUlwSyiRMETal35Y1HyNcEFT7PYBNzR9c3+iG
jYxVyq18EOdD6bVONtCu4yXl3rgeCqVBffCKV3QCFm67ucEwVURi4gxBnRw3XQb/LUQJFOaBhIUk
zYEmWth7HxoP42egiSMBV6X/guTx+WAGNwwivgQeUH2T2RVN1GOhCrAjMwW9OlTHX/sGAwOQlRWF
DNzOukG4v3ysjk2jD8cqpPXxvaijMDV9ApVDNWidw28wvkFRxJxQtMEytOh17/1dfJA33efhxrty
oZF9cR6WpkBaCD99GuVV4GA+Rz6N9/Ouu9Zeb+p9joSGJdrhRtr4R+zcHt1denAejTWYJSR81zis
CFvVGssCSwftVH/oLSNlC1MQMAHNQKo+X5JUzJk9H7cn7V4/6HfRk2cBDD0az8lhsKVnqr6GbX5r
bZQOY6sbfWPXVFyP+sKnNJsZGwqIH75ZhWt1ss+jUC5VZOlKTsgCJcWNfyXusfm47oAV/5DsbIfM
4sIrYO6UOAn5tltPTolVqXmqCZfCAnWJbPFPHe/xtnMXosyPzJRkfRQoMD/I58CNw8/KDRsq6cbO
36tfUPyw4oO4wcTXbnbLT7a5cfFcVCj0kDuyrOdLaoQmjymdHT5Cu1feV9PDskmp7YUPae5tehJm
+voeAK2qYUQY6BOb1Rpjs2d3F9wmm36/1GVZGNHbM/lkpQwo/oEZqqWVqT8dBGSbAUNWeNgLIxqP
n/OMyzARgFOAltF+RS7gfOIksUDyVSIdDg7Rp5snzG52wl30IK3DrWPV//wwHKOhcUR+wzJNL6kg
1JO+V4mm7KJPpeVvxrpq+hQcvYXKxcfZMylt0pbWx+e1+Jbancxe30djtxk+vtJnoMQifxO57Tc/
qfeX528pznjDnMQpKjRj8R+sLdDda1cDnxk9D8Hny0FmDqzz0Yy/4iRK1bYttpJEKTfIjo/Tto1f
Uba1xHVwByDG6rdmtJbW5MCWepTWwtpdPDWXRjpJ5zrTUZEHrNA9RgUbwYndKsCluDK8Bbml+ThQ
XU2NuTPexJhOxloE7WoleSskzQNjHYAeH2UfzIWjd9zV57t+nND3IJPBVABgKxmkvxUd1K28h4G0
Q4/nGOwuL9xMVngeZ5J5ChyQUlpT4hGO8UO2jXfVGoWDl7FuttTsl8bfPB0TEiFvRW6Jist4dp1M
XJhgqKtHJlvxiL/RfffSbrCuI8XGXGr8ty1lEFveuZ/8a+9BtcLt+I2P76alftrsL6GkRf1FAszB
u/f8l6QSrNVEYtTSvfgib7NtcXAfKDVtm6vsMXwWvzRXviXv8kN7aMJ1sK+vXX6O8xB8K/9gM43a
lur4EVKEmiRfnuo4rYaUGuBmZb/yxU2FiVMCPOvyOs/tWVOF8UK1CUcLYZL8K5lcuU284rTBJwuo
mKV27gFyyML18zFdNdXTMJOzOq0Bk9cxljgmruZUgjbGoD1eHskblmG6i05iTBOEVpDTtO/5zL1D
uqYmeJNbK6ui/6qxa317ORub/UZOI072LexTsDkCa6SQG2bbZh9e5wdAFJtoscY08yY9m8G3at7J
NyK70E5qkVjNFlatuW0OCR9lto936k30aG78X9W6o7nt7SsST/PJhJC9zazFc2Hu/DFpvPFtoH8K
Rez8CwkDGVKxH7TkR869u4+P1ffI9h/a3bDW2jUaEdSCd81DA23lkS6qurCR5vfre/jJuydrNVQR
lKG14lrGrz5bp94O9bXLW2k2CPgj2JA8fVAFOh+jKfSeViAyYQVqbDvZQ1t+7QxlIX+ZvRqBOP07
yjQj8+K6TXWFbyK4RqYcotR6ZSV7Ew83q7Z1CHf7ZsMzwqq/89bZaoCn1+nViBX6g8GOfTiSeQG1
wHEyTjZWhsaaawxObcm4xjjgnYfmtVp0s5md0pMok2sr48Y1+4goSgU0I5ClYh9Djb1FTXKpWztz
m4xFBF74PFmpBU9CIbdd5KuON5IK6tXvb+oaECe+SLq7mBTOHGsarBUaw/jiGGBLzufOLP06Nrq0
sZwb4FubkAYP9jXy7u+msHxYRnx8LDOCADyJOFkttHHRuemJWGb4NKiZslWV0UsesxZcICMBOfnL
22OmTTBG5CWkslkpcU++OK8SS0oEqPFVtmBhlGCLVwgOkrfJm+h+MRX4+EwZEY74SFGkUbmUJv2P
1kdRVZJLWj3murcoc7/UO3eD7MlWu15Z7c69l9q1u0MNIbfkX+pqXV4Vi0OenWSNBAe5TrR+30Ts
Tj6JIEpVRLp4A+qP6fqbYoXHcW2Nr4gzUENVn4Pjo2svnWyze4lTFZF9SkdgXs73UimiYQ6tpLFW
4TdpdRiUhYrRzBfIO/L9758kdIGo9p5nMrNNWf2OOwlHtja5YcMsICtn+jAsIahYOvyspDoVoO1T
IPT5insYoeZr8hewsf46PIL/h0qy6YFE9dveju3lj2N2Co3RPgC+kUgafj6FXdTTADWILGqIlPWP
aZXbl7+G2Uk8iTCZxJbCAHpKnC2Z8Clu7wP9ShcXEr/5D+4kxiQlqxAZDSqBjRAc4CBuur17PVjO
2qVwj5/Owrt25jrXqCbRKldHKI86GVDZxH2PCCi7rgleqpAHRe9vcebAITil8qGZ6D4I20LyFl6f
80v1HncySNSjulCQGaQr1AfBjY66X369vFazIUb0N4QvHT7YJASi/U1pIjVrecOVh2tKgm3N5Qiz
58RJhEme0GdpLTRezWGl4EjYJOtK+TZk6FY4Pl4tC8P5gCQ2+aBArHNDCyOeYbpUVYGkDZZM7At/
3T9UYGR/mD+EDRpAG9PCLvER55vyRXqJf47p7nIKOrf3T+NP5tN1hcKU8PmDkv41avGmdV/Ef146
Oh/jZEbboOgDNFYaS0ZGoCiwe5TdZ6FZCjNTViYO9wtzqvPcG1kFp0lPiL5in+XsjSQPVtUau3YU
gpHw3YtBAh45EULbyIQChSjfQPMEoY9ySJOfbV6YW8qiHXKOYnON5Fm7CdsIBVOjN7sUTbKyPUQ9
0g4LO23uqTFKa/NjTQCEcCUnP1jDFQfBuNbCQdRKH8Qr/2Z8+Jd3f1QuQRKD7wV1TQB2wiRUMfgF
Qn0q9qVdfI3BxEGPunuYGH9wlJ6GmTxwhUYvK84Wyqyx9zAI3TexzH4lbr+9/I3OnQI0sQ3cRhSB
JG0SpkL92PNTmXsIpjbeWmDSd5cjzDRbKfiYaKVSvNXp/EzO0KyCAOXHlGT0O3GLbNhO3wxvgGtK
7xv9sNQEmIHDjHYbo/eFgG6/9HYBn6QnsoAeiTfGq16ig4tezU8EJ23t4B/ko1HYzW9sTXmELl0V
cw9s4uKoJgqUJ1EWPd+DZuvjANgSF1g72W68EffeVrMpdG2L3f/fjT535pyGHP/8ZKhhPaDQV3I9
mQVCo7KUHxWTVDQ03D8AGY2z+j66yZGgeE5fCSs0hlDMO2JYFe9zIJ4mjLAbfadty7voPnmur7yF
3TO3P0/DTjbPqtfbUOmZVBM8q95DekSLaGGDjifzpDJyNrTJyd0lQxLDDRx7GtghD2uM2KA1jpCf
6gqtgx/iUWINja35Ob1TF2BG4++/FHtyojdKZxQ4X1BgwrhEcxMEsn4GWmytcPMcHaAvD3Vuv1C3
MwRkhfmfPHk+6EaFVBZ6nFbchJuo1tCV0zZ1t1CDnVuz0yiTGgiNbJ6zydiFw4ZUQ+qjap7+d+OY
nMGBogZel8Q88wb8rfMs+a2m/edYh8x9OdDsR306lsn5KAo8+1WV9SkzKzkoGyjKwtr52RylH7KV
2t7Rsdy7fH856tIyTU4Sv3YTPOmZwCr56iNgFNQPWfzjcozZO56qBpcl+Fl4BJM5xHilxiFg7ORh
QTvcKhZSTBtzU35Ld+am2sSflGhLr1ayC2QlFkvJs0M8iT6Z19AM0MPqAfKhSdWuK4Q4LFlJv0dB
0tuXBzp+QdMvbKR20RYaKV7TOlKZwFsuREor0aG7HuFn3XG1k/bGAkpj9to5jTPZ9aWWiW6qjoWi
R/PHiG2SvydAMMWd8sOhg5MDLhKu8u+XBzc7jSeDmyyi1omY/6L9jNSY/JKHyVcMV55lvVn4opfm
cLJaWP64PgWQEVonb2vO/XoLRnj/Bz03WKzvSzXZ9wXGwnXFiKwKs1whQZmwTTcdOJHLkzb7hDyN
M87qybXZNZWQYhM2Niv1l/bGOUTr4Yg9L2TD5GapabK0RB8uzkTBcG5E53ot5S/I6DhxVkuF56Uo
k3vSyX3BTfKxDJWv9kGffW96Ydul/T/vvrJCkIZpvAIW1CcXSF6RfqsxCQfP072k3iZltkUdfmGB
3lrgH7/Z9zCTb0kqWqcUTQ5A7yD168oWt/GmfFbgqyV3xiHbKC+C3d5Vv7sNrS4bteilZG7caR9+
gD7K3o+PfqRXzneIVhZkHZXCD0i8PW7ar4EcLRScZr8pgxraCAvU6Iqeh0iEqkA3nzGG4r3pfE2z
p7o7eMknM//UtShULU7qQsCpwgtCkJ1Ha2JMc0aIg7ld3eEdDml5xDaDglQssINX4dGzBag7AOnS
rbgRn+NP3m32UN5hEGtd/g5nQKH4Bb5PgTlZZoVGgo4iHNWVR3HrWRnvA2ET3SlfjZ/6s/+s3I2l
fnHjviQ3xY1+GEla/VG1m61xu3Tlzh/fJ79lcpJGitNrGGmP5IT4NkVJAnC02FvaXWsD2LkfXyri
YXX4AzjD2RRMTlYkQR1ZT0czF8383KarK87aENVVZ+GTWlr8ydHqaVUfSF073rfJNuv1+8ao7Qrl
W734JYWiLayGnSA+X17gueT2dH0n52yDklhVeZyzIWLpHoKPecfpF9hd/aN3lqpN4zn64ZM9WcDp
OVtoTQYajZJZKu7C1c9+ZZKAHprV78uDmoFAjbsW5SUYLGBApk9mr8uQXM9InJyb6Mk49r/S59DS
b1q7vxZfQ4gW4feFiLOH+0nEyeJpfpB0zniFjCiRCg9qeqlKsi020ja4irN1vP0dYaK8WQg77r2P
M/o+0MnyoQYOwD3jXYSzLX4I+2i7snK7rC3nTtoClb5Z6rXN1sZPp3ayhtGQmXyDfITlhnIReo3u
Q1mus0e2DJYdOB3bcrR2v7pWfufb3WJjY+4hqIFjAtZGSRTm5PmRLHaaqA+F3Fh9sQ6e8k29Qbcf
SktytaI6r+6wkZItyQ6pzS9dOPOfynvoyVHoKIHqZWhPW7r+vQsxEI8kxFfjXYe6fEwafnlp5zfU
e7TJYZektbGSkXMGl13t5HGKw3jjILB7OcxcD5dP5T3O5HTzWzcu2pwJja4piezMO8l4g4Y6tnw7
3Ir3yAQ3a/cgvaCneIMHx8vPbLd0ws5e5aQl/A6ouMoUMIYsMUaNNTOb1Pl61XxbLdXq3/rdH76T
kwiTz9MZzLZ1x9doSxMwiq0RGMPLN7BjS7FrW7aEp4wnzloCcuCjHbGwmEsDnHymqxZZRb2mWJum
wY+hTHdZryw8SOcz5pMhTj5M19CDzhivqfYoHfUtpj774T4+jGAj/ZDZl7fN3IB09FRA+CnAjMxJ
PQalvHbAnoAuknNwNZK77PEPApDAwhum8INszvl3nkhpmw4iRaWwLiy9QZq0X3gwzX3OY3H43xEm
HxiKn24+dsMsPRA2AQmq4qHb1o0eL4iLeH9yJVHvRApoZFhRYz0fUJDKFQc152ZwqA7azlxHX0fB
kMYF3iNt9V/F89J7Y/YWBBIlj35QhJ06lZldoTRVMDLxto3dv5br6F8gOG+vHrsb948qBqcBJ7ui
bTNRFXrOEkGU99Tg8Y7XKtos8VLWMrv9TkY2Scxz3Q29XGJknvqzj6iADEvF1LlkTAcpS/MNHaYP
xOXMFNI6iMbGGAUaq0FkwY7DlbdBvh+HQrEobAyVhPuVK5cPdemv7i9v/7nTH+4kWo/ISkqQ1853
S6P6XLO9QQJTot5WxJY0fO7LJT7S/A45CTNZMITphrZxOHiLl2Yr/WZjWsOXYt9wEKbco6jq3y3V
/meX7iTkZOnEwdQcf9DAtlQ4IuP4I9piXf3J8fQeZCpZNNDoa7SA1QvqfBsOxcYwt/+rBZoS8to2
TJzMZ4FQqrvDHvpHWrkFgnCrJb/h2Z2A0AAcZTBj4pQmI7VAaYeMnqU25HfYIl01HSrqnvl0eTzz
W+EkziQP6NBwaHFKf7shCxu3z1dnJ+9HnIy02oZP5VO1W2KbLw1t3ConNZ6wymQMgQiZI5qEWx1G
Cr+Xi6jjvTe9+rmmBE1AopW28+TuLbsmChXH5KxA6OtHcci2qdVhuIZ7itXd69DqR9D2F71dL2er
s3fMSezJnSwZoZ8jDjoij4x4o/3WEYny6HM1VyMWWXopXvvH8hG4wsL+n51ZQ5UUpE1Ik0cLxLOZ
NeIgKgQZjCHuA0YcrVMlsVZtupDWLIWZDG8w6qxZ9YSRC144xXPaPzrq6+WNORODXU+Pe+SJ4ac4
SQRqsc9F8OJ0P4P9Kj3AIsA7U1wYyMw66SLO9NTYBR6NHzhaIW1vTyTIsIoQB9e/qG1d4dCqbkPN
KS158L//wajeA06fMaaLW1bb0KHW1YfOfxJwnFhiOM1O3EmIycS5Ze6UjqcwceE+dR+1WlhHwhIp
Z+bjOp246ekUuOKAySETp7Zmc+cLYrSJkfK3fFRILUEpysOfzNvIogMZOTpVnm9sZO2FQMKL3BIS
vBSLztYcyHzCQgl1fju8R5ns6xIbEVh7RKkKBdVMUkPHo8OD2r28dZUltNn8Qr1Hm9z1fmfGidQS
zY034S2Z7hWktG21l8S1Vq9b5AyaHWYRCyCt8XCdHItoGEB2BoejynAFzmfSCyulEjOierJ43SnV
dYHBwOXFmrtTzmJMRhYi9zpUDrtcu0Gi8DOEGXtlKWv3KT24wIKX2Q9zHbOziJOExqnotiMHDSTj
prhWLPGggfBOjyPnQfkxbDh178ydai1jkOfQ7WgnsCVNkfo6sIbz+URNLkTLlsjuq/gCvqmzo0/Z
odiOBYpyJ20Ckn3dwkSi/AHl2v8U7JUrDwLIH+RXZ79jMuc6pQJHGdwOYxL5W+s0d728VKgchzLd
OqT59Kex24Y+OUkVTMnHtwu1f0SHfwzOAbdJfLPXTb9QfZ9dTMTTqOGhf4oSzuRjV7s6T/uOKW2P
NPulzSiZogLYwAv1WADDBJxy65KktvulUs9cT3nUbftP6MlqjqZsutgQ2jvQ2HgN9yIcytIurmhD
WaolP1Ns/ud39lnIycJ1KsQrPzAB01f5TRI+N23/1EZ/cLKdjmvyfbhqnBpezu5wK3IQ8VMnoo6F
yWqMmGanlQtDmjtjTqNNcn3FW6mJLzhwZvT8SinVPXK3CxfCXD3ydNqm7S4585VK9Zm2coORh1R9
j30rpA6Kt9ge8AQ95eGb19nSNcJ1trTQUZ47ugFmAptHEUb9IOiAs5KnulncWakk2BFK5kMLFG8R
Tzte1R8+uJMwk91YBhToTY0wiTM8q273s9H7h77K7mup+Sp00nYYpK1rDttM1o9iJu4vn+NLo5zs
zL7SWs1VcPLpCnWdpldpsBNj07ocZHavnIxxsjN1BcNX7GAZ45Cv28y1amOJfz0Hc8Og4X25Jvsx
qtUC/QfmsRPX9e/BxoFrLx3kcl2/UC2HGb30qhpn5sLCTTdnhuS6ZyQMKjYFW6mcjY8NVC798gRz
l6v59vIUzq0TOD4IIyT+qDdMKloDKs7pkJGMOW2HD++VGKuPpuwu7Pm50/80yuT0x/utwVyBKA21
xtL9kogpmtERyvALGcq4GtPJGwkbcIURyf5gd1H7seutZLKHUQ1pRIX8DdNbKpN9mDWKLJKBnhvX
JvM2lTyLpAqfxa7qEfK91RRsKm6kYmEkcyEwAhwVTilm4gPESE8euobfxEpkJLgEUFZpVnjP4vak
L1yXS0Emqx9mo3dSNX6lyi9dvQn1H8HSjTwXgmYhD6RR//Mjo7MqUKIf+H6a4Howf+CahfdQuPAW
+1jIZkFOo4wnxclsqalbG7wsO+7e7DDK31ZvjLwCGMEfaBe8BTMNGRyqiELIOOSTYPEqaAU/xMEr
NYR1gAcDvOg1FvILp9v8zL2HmZzghZMmnqBVnRWJxV7wcT7O4+RLoOQLj4nxlDz7ZibDmRzVmYIL
WhLmPPoxwv5FhT60kQGSr/U4CWEbpnJ9WHUYuDYOUPt/ePoQGuIPJkWcPaAyJsvmjQKj2LR1Vl5e
i/rDKng0hoXv6MPRMwkxWSzfTGIvdkp2xgrBlgqDXexsnjHj2xWrZHd5OB8bY2Mw0lwBxUdq6Mbk
QkqDvldEr2bJruW1uha3ol2DQwJfaOFlotnqDvrYrfM48lrgy+7car0szDa3bziaYCNR+jCFafFK
C/W2lDRGHCAWVdVXPoyxYWGkc7OKXMjIyAdiKE7B313fmToOoR1O7P26C7+u0h+Cjl3Gr8sTOhMG
qYsRa0AZE0TNZD7xMfNSt2FrFoP+6sb5dZxYSYVJn6fkCyOamTVqRjIyMzBfJZot5x81uDJzWI1b
MayNK1NHu9yoP+XasLk8otkwOgwgeFozpP8hd8vKkRlRm/bruvpc1K+ymy8ch7NBwHKhUAMKSZ+u
zuC1cdxUHFDxCivV+B53XYxQHi+P5EPyhQoO2i1U2cCujFjT8wkLE8rPrs+LLq/cFRrVfis94vJe
LKzLx4LAJM5kD4SxG3eCRnbSH/vf/UZGIiHEvH6t3q/u86cYYIa8pI798RU5iTlJ+gy5QW+oJWaE
5iAAqp2IO6rVfYmucIS28CG86a/0T7iE/wHf6Dz0FMv936Rd13bjupb8Iq5FEoyvYJJkyXK22y9c
dtvNCBAgmL9+imdm7nWrtazpO08ndNgGCOyE2lWV346zM8OFdCDKdvRXYu/66hIT8Z+wqBMrJ9nF
aELDUY7rx4vco5eAyXdTHIpdkeRvHlCtZdRftclfkzusRk0M8gBTitr8tAdAMOQjbAzeBaYo71sL
Cl2SvRredOnEnDv+aDWsfVlMNmC++/eTaU3Kb0CqhquMJvZbezMfMohJgSegvhZXGAB94BFGlYa/
Riqty/ti9mRP7RI6P0OG5TmzygCIUk8QVY88owjcOr+QUP+R557YOknceqEzcPVhia7cugveItqV
E21XlO91W4BXugy4uoS4Pnvhv6zvxEM2ml0sjVyQLC5yC0XRQz/5F/LRSyZO8oG58XPIYsJECY+S
5Xceu/3eaZ0/GsAio1+Px4FT9qTByUiL/tAUaLVHef/Z9u/peGkc41w2ipPwLyunJVzpDU7fm7Cy
EqdnV3IHPN5duoG/is1nSI/8v9Z0yuW/uErvagwBB0sJueP8Gs8EEDrJ/z5V+21NpydOWUrUPUEe
b5kJtHgORY4kx9IvJKMXPtApq2wjEG8mjBoGrEOfs4r70Q1ZGX+/Y2toOsl4sRYwiwA+hPnf01iP
DiEzGsdCWtE2oNnptEOzXBeNzjA0MYINHgSAm+8tnktkvlo8OdhubZtEI2IOyvGqgPqxTV516wki
w9+bOR8sv6xs3d4vpcnSY4AfGAP06p60ox1Dhvaxu6qvpp2fkCd0s35Uzxcsnv1gyGdWxgBfB3vc
7xbbhrd5qyPb7F7mmg4Pa8PeR8MeQONiq8cZhvIAGom+t3rJ6MlhZB2XTQ3B8YDZAxX5tY8aOe0u
+Io1sfjjlEDlylmVM6HxeWIEPSVDaWuOS6Cv7uSfmlVt7HEBj7Oknf9mErH9flVnj+UXgycO1tRn
4eWrwV4RWukLlMkfOigj9/mVk/343tbZAGKB/l4nEHb4Q8YCutz+kFpwGhi3362cOn0MkZzk0ujH
P+NGf2wi+IHx8OaAheGUWipPba+eNBfOyXHqO4LOlhY1rOmafWPmafdoQiv51W8g8T1B9vzdA2fZ
Y6mg77Jt53osk146wDEQBmHSsGPZNFGwcmq7yW66/Sg1tJOY37WbiQlzj9RCyyEj6bs730qbv8V+
rSH3y0rWK/7lavHakX1arInZAPx49oBZLuqZb0TvaWdfCO9nzzfgV/BSBEST7om7qEsnHUFLhSoB
1Edsfhmtz2m84JL+7IL/s6B/G1l/iC8LWqymE4i1OG72OovRhiv7GEt+Miucb+Dnf4378VhG/o/+
Et3k+VOxQqRQ+Zs6prd+N+1i2F26GvJrvpeKtpjc31QRS+ojALnH5gEOskqoCuW2CTGWdweBR/AL
XHo8OZNsgJmdQGTCXTnPTtPRDBxgvr/IOfBcPYDs6+K9fH/HzhpYVYo8tCPtP8gT2YDWsevDQLtU
UBP57C9NN5w5JihUTSSdBji4/0B8GXyoMLo7zUFfmFTrNi60Wury4+9X8dXI6ia/HBMoo7vlaMKI
1peR1cpQ2hf83tllrKKEeMqxVr3k3y2IgpkmRCjnQDUfudhyF7Da/kJe8SePBLjqUWH8y8jpMgjj
NYYT538IfYaUNlS/M3frkIy3BaGwivtY7tXWiS2oBmXh/NdvrCf2V4f8ZRsHoXq+uGgZw2dRBqaW
Yr6Ud65LOPG1HmIwmqx4rkDdcxI/rFFACNqDiVQjElMgzaY18Mha6e0unclREPOnai8p210yeuKq
um70urbr52AG624BudLGnWkB4Ehh3NgWT0r1+v15PBO5cKfWGhJgPcAQTqo71+V6KyykUv/b4ifJ
Ool/iZPp3OX9auYkrymgQeZmWg2paLANNI9kvLRxf07D4WN8tXDiBOfR7PQ5xUKGuLxRz2T739xy
KqhuC0nB8asBe9Bsy00hqL75dZnJ79y9+/oDnJwX2c2GLCuwH6YgPDdqe6M080Zm1oVs+/xOQo3U
RjkOrMPJOmsnX1LWsBl6x25UDTn0lOn3R+KShZOFOKbQnMJoZmDKfA4SleapyrwLDuT8Zv17FSfn
vCy9ziKQ3Q365kafLTqXLOguDqb/A6E5vcOWAS0dcM5Ar/0UxOsZ89Qo6G4HYyBCM+Fb977de0EP
IAO0mq+mrcSjVrUnu2knt9rrErFwiDDMnVwUOjt7z/7J6uEzoZZysuA0M93UX7Cp/qbcMhVnG3JV
gXbRehgifgcmWZ36mOPDHOVt31H74/tP+ue763o7vphfv8cXf6nxMRWTl8Nfx+iUOrs+aQJnax/K
mvoJNBxjciEKnT1EXwye5HcmJmtriH5g58EMLCQYCP8jCwBYrh8WxSc5iXNpXtugKqtmtGXLR7cW
j71fX6hZyNmv9sXGaZhboESTiwWMpiAYnu0HlLpRoa5BJB2UOoiFij6UKSh7hm7bN5GlWKwNN6am
U6+sN1I99m4eE7nE0iLHzhSbec6ovRxF+jlNBerld3TwrhrHoKx/8MYfcnTuc4Bkwc0S+u0x7ys6
Q+i6ep7bHmXM/dL9/P5cnF8fKnd095Aan9YTo2Ms+IbIqdZ5zpV8tI+Lm8sw43PJMZRS/23n5DS0
vbLwcgnfOMRjRGIeY7Cx26oke5yuRLQEejjhCWei/g8n+n6FZx0NeuoEmj7IV05J5v1Mt/u0KVBj
8IrRHvUg5SI9NAO5+3tD4NGBdufKcIg3q99vmFkQjl9GRpSiEyKm16x+Y/zCpTrXaF4xxaiiAWle
32h/N5KxQleFs+Z2Ed+yO/NtHWD5ma+QqHHfYOYuvcasUfgfrAziHsCAWfDY3snKMrsmKQYEELv7
NBzLhvriQ7+0tHP+AtxjBDQ2UOxEN/H3laWWlTme1s6BIL8Yu176S4+jZw2Anw59Su8MwFh25H8M
eOxeTD8t9deUoXCxmERBK3QlndT/uQNfXaxpculBAyVY3HeufxoTdMbaSF3o6Z715F/NnByBQhpj
UUkUzSoC8FZSCJrmkBMD0CoEkj2n80WRznM5qbN2+FY9GwMVxe+fxgV3vpHN+P55/jbYivrTLx+E
jMUsaTndkvHh748boFw4BDbm/UEp/bu52gc1aWrDnDQfeuSJxvTouRcc+zmvAEUQNGoAFMUHO0lH
Z+Zp3OD4Vq54MKcfhngixst/sAyobOirxAaEBU6WkbptVY36ugxQw7igLuhedH6hQXnuTAMHgs4D
MVbu2BMbem30smvWZRArThW/G/3/4JUJBfu/TZwct7pWjsID2hwUqCOF85Hj6gBO+P1ere7/NE37
auTkhGV+1swdaPuCin9UTkMl6J0aCMHKS5fn3HeHljneWaEIDLK1kw3z8fo52Bb8JxjOwlKA2sHY
DBRzBk8tj8g6uPx/oRQ9u7wvVk/20Jt4q9UprDKq1aC+l4K6/v7CkT4bG9B6hJQP3gRB67au/Yv/
WTTBljHDgVuZK4ywTSmPl+dVPRrKI7dzWG4gchPplyrxPwd74fdcTFUCc+1hsPLUrtOXxFoa2LWS
YS/CBdNelIdr21qFGtRBAJ7HSHpLZXyZIOnc29Bvxk8SC0+TGJ1emx0rK9nKzdF8DlRinBOz0o+X
aNbONdp+s3ZyfFJvbJxSYKkqym/Wx2z9Kd8u8RIuWzTqYw9+GPz61+5jetQtiPdkF+XJzx1gDFIR
xBgCijLr5CcQA8ktS+qo/tLnpn3UeqD+Ls4xn3MrX42cnNdh9oF5aLHM9JCBum7fPqxphhOqkKUU
AtdXl3OMSyZPPADrF6MAnStqTuZRv1voAi2x753M2Z7Vl2WdTvzMlkUy0WFZZmLt9MB6qt6GLXCN
YPRayaDJzq5pGrsYTkjf+UWK9AsrtE9CTlurZVFrWPPHMmoNi2rN+/cLPHs2wFELCl5IfwJ987sD
0KuMt72NZJ7Yn1w8N+Z1PV1woGdNYBwXfWZo9P1RT6cG0ZjdwFErhkZz+cDT+za7kOSe3agvNk5O
n63nTgZWVZSqYHXng0u75eX7jbpk4eSwzUozlqmY0TyU7XuWsufZveQq1h/yNKKtY+3/s1Gn4689
8VXnLzBhyPaRO9XVVEHM01tuu6r70XfmFtH6//dtTnOaabKZ2w7Ytzx9M41jCuEYq7v/fudW9/Ld
sk6aT3Ol5laugboeDFrXMqwAq+lXNsgshrTWhUbUubgJ1J8NhToLPRzrxLmjuc2EVsPZCVCNtIsd
jmkdSAYCpktd0HMn4qulE7eq9/bIicDeISkN9PrdE+KC9zlrwUfGAaV5aO2d8uEYVZWJkeBApOq9
VNeW2Hz/Zc7u1Ze/f7X/Jfq7Yva1ccYKDO2VaEdSPLjey/jXc0eI9Qj1/1rFSY6hZiOve4nv74Bg
Z+gOLumj2nlIL8G1/9TMwyMMoIrAa2PkGhP4Jwet7w0EINecMcsltk3kg0pmiK3dFIJUfHxcZ6IN
jJQ5EM6zwRrbrvo5EdkRpDlZoG/+mkDwn58GREaQFFiP4snx6EXfiJkRRF3pHxkgSGZr7oEUufAN
/zwjUEkEtBszXVDMdU4rH7uzleOPEkTtqnwfOkgm8fmCc/3Tga9caoAdrep0qExOYkTDLadzNXcJ
HJSnMrVDpW47TQu/P4x/Dm9hw0CcCu5nIBnQDTnZsGwpzKr2Sx15dvmQWwG7c0Bclt93uz6cQwH9
h6c2+fsxAhhF3Yhx/FV07xTjz3ldqa5UmA7L801eV/fuRCKVXRrb/POmwYzroSpa20qABP9+0xbc
NIfXJppW2kjnzAlqVEalhonR8hJpzT/Yut/9LWyhvIaOt4dR29PPRTxWpEuxLIFYQCU12SE3qmAw
niVrr3LtpnJq6i14VNY+vv+AZ4/JF7sn3mRSvC9t6HoDDoB0zNz6HYbTxgsVy58xEouDYhe6Jnhf
wyPb7xvppf48Q4V+CZbBfnAghTXinc3qi2Tmj8rtQjetLjjhM8vCsYCoC1IkqF+ePnY5C1nsbJmW
QLn6lhPIbDZVODTx95v3Z5A0f7NykunlrmZ3eYV11XYKJuYRXUeNVtOOjfne1y61nS6t6cRTThmH
JoeOI1KlSPs0SZvZDiflXVjUGd+ERaFTQlYiAIxq/P6xaqIXzJfeEmh2eZgKdcUvqtKdXYm1joHA
M4FRcr14X0KY1KyxF6DaCDL51KCuSoFGuSgVDlT4mt6dXKr1YeJ/7ZyG4okMkGUuWwjRkPxArDTU
TanTJZ8ONZNdwEhHaC3UQ+sVG0Xqg0PMiVoMcn+WPd2OzN33tbGRqTjUEnDfVt1Pab2dTfPB98F1
l5c+xWxnUi/sAED545RNG57nP6RVCdra3lVjdWacT2yDSaWDEHnIW4I3hNmnuQ69eeFQvGgkqam/
m037kqKTFOQmxit9XQuXbuhDXS5G3Gji3mxTM1iMKibzkCz6EqulvXedpY6ysuUQY9Rjlo73k+Hf
KgfKTM3Md01vvxjemkgNhk85pjYwLWCGg8sOxYg8S5SgkiVj7R7Aj6AfNdvaKjJCmoLhJ9Wt5pkp
bad1TKPZkt/qDFE3r/AriIq9YUYrAmRm4z7LKxE4shQB4yyyuBdLyXcO4TutMMfAnIYjqAqugNF6
7bqlDBvTe++5dqsK464CqSmd+v7RIuWPriq3vd7FMm+uQJJ2zXUuAwFJ+Wb273rTS6O2SbdML/aL
ZudBm2sisMbh0VDDB8vNj45oH30u7lJf3U5msy+4hinDVt+MfrYxuiWe3WV4gt7CjdnYJuWLcSMr
h1GZp1po65gTKzzjeiTLDrC8595J8V6hKhfKFWMTgg/zRS+WV8eXt2Uu2qjSmQMpZfUgJp4sGtDD
uTnqCWuGm1lgDNxwu5cFILQ0dSgpQQ5vjY8SLs+rl2tPh5dVEDIQRNxDrxQkM8S+tQdQXUKTrg8m
NpsxcOaP0MNkFLWHjOqq+dB17xOwwYNtQeozc/SJGqZ/NeeGokvVHlch9UaNHV6S3GgGD37E0+F6
qIatP2YbqBo81DpUNbX2ThddbMlhr6XVAaLMSTcsDwXRMwwjzAmZddC18LYM8gwxAZ3NRPGlpmgX
tzQvnDs0nyJgWzyEjOmmYDKGYmeYStPcsGa5F2K6xVvXs55lG8Ehwex0NbBYhXotXe8I5YWrXpBd
NuL9qfN2fquqbSp8LXCz+b4a5F43up1tsb003Zx6Q/WYT1WGPqGN/wPNBD1XtOxMPPDnIsafe1Kq
urbqORxqvuXe+JBPkx9PfpFRDv542lXpR5O7t7XZehHSrj0evH/4kxnycr7pC+vVF+m9a3NKcgGd
jqGPrZS9ccv7cETu0qL17uBErqsJKQAx+BQxq80StywXOnV2IqtyzwiY9EA2VwKQJXcLN7alLq+1
CQyptntUS3ZsNQ3zFqxLPGt5t6o15cNT9OJc9aWaacbMZyX4dWn3EDuc4oyUe2VnBc2I/aJy7eeg
3I+FyR8uJtUnfAaa6nM8NMVt2ttXQ25VYIZrEy3XI1eWG8cT+8zjFu19UG1b2qZd6vsWBEq0xvWm
nqyBkKiWj9qa9pY/vg5cc4PBHj40D3ESat2glFzUVtWNHxBp+tTPnKvOcaDYN82xuQyhb2bvc1km
s+VDAWW5azM4JH1wCE19eVdlzmepfHD2i/ajxJGem2zbcrxuGiMU40A6WJjbymfb3m4CcJ5vM/9h
NJwmqDsN+WPPjsThgVFbt0rkG182UVEYMQQAYmjdhPmiUwXyoAYw51FAxNCdwkVzMcTfH3jxuqTj
USonsM0mrlonMnGyDCWPdj3RxnMTWU4bSbpAYdNaCA13+O3NECnbxYXqo8XbEPNxzsVTpRk7Q4JQ
YvK3RmqB0KcKufZjHiEihvfNO07eXL/CC0kLIT7L3FT4FNLVY9fpkyXFYIGyfoLvcZsBpCebPjGt
25kXKbKDptsOsjyUGX83so+cT28421OxayQ7ur69zVX3YHZgrZvMqM/hjCb7WBbgHBXiyoBUrOPW
iUngDbqeqlR7rDmLC8weNqpSlLkPmqfCHkMixnSogEBs5Ui5DmYTww+ksSkXEjqNkHQQRcAmsPtY
iDALGiMCKQy5sXBNJhBUEj9xGIDP4nbRwTc0dyEYC0z7MGvHyQehHruq89u6KSicfjynblIaoS/L
sPQPM8o29YruDp24Ct0Gozj4AxWY4PMqWPi+GCb4fIsukH/03CVK3SISGcb83B7gp7sGqIhhzoDK
33flDdxX3M9tkJEH3uxd/yDbpyYDyAO2ZueVY7enXcXGGFk87YZrRlQypZxK/ej3Nz1+15RViPR5
4OUkaeePSW3zIgvM4n7BMIuUby7M9+C1k/Iu5cYuE59u9liI62Y6FJ0fGGZBDfXQmFde9qCVFjXz
Fx077Um2ZVxdlaOIKoaIzo+tUAA/pPGQEfRq32xxaxfw6G0BTWs7dJUJ2ofIq99QTNGySHr3cfDh
odRtNRyRNkdT1oVlcaibnzNvdwAUYTj2qSI7DUEKsfjKIL/IJANvMQOt9WlVLVHe3Ja2A6zVHHpQ
ArGHl67bySHMa5261lPtYpIne3GN7opNj0VT01J/byA95dp1CBxpVIL+2Pb2/bC1JL6VIwLi0pY8
LexlzMDPjr9WPGn2FsUy1cxQy+5E2gWy/2W3h86MnEpFhd1TMKzTmhhB2qUhznYGkYtW7IRX0t5p
onRgWzldt2TnpuHsbscu4vWTkyUGoGjzjxYwiWnLwC2bisSpykDL69BGSMY95ezTy/U9U17IxAcv
PIi58I1Wvrd4WvH0+oqh89GqR2eEjk5627gtNedEiDKueR3qPa6BP1OvqzYaYXRgTehJLVC9ojqT
ILfaETOpKqjwqA4azA9gGjehiuNKwHpbmsp9OfmUZDd6C4KEmulBbz4w614hQvbNlSU/ffaZlUmp
/XAbYA5QHpLyQ2SbDG6doYVuIv6ZzfvSH9viyW6O1XC1JnA41IHJjcDzZaD7VWhm1w7f4khTI0Pz
XV3P5i7v95gbigd8rIk/LhjAsoqgrl5a1lGF+OdOm77fmOp50m/JoijHXpY5zQcQawGm2TkW5bMV
FroVLeBbY2YH5Yr+ulZ5zNl76mUBkpdAc5JWT/I0YVbsjvB/7W6Znv36cRQl7VoZDBNSmDnu+oMm
HrpxI9pyb7E0kCBGT3+hyqKDKratA9VTZ1unb+CxAQiVprNJO2iRGJjyThEYjPm6LO+6CRnXdeYM
4YRVZR6cR2iAwtjoHgHZSNu7GYdFzwI1VzQ1DtNwI9y97t9P/AW5nbNsibeRokeS9F6RQ210VLr3
lnGcbZtqYqRaOm8K9ChVj4chD5o1kKMirRXm1cvcydhyfpnCiyw9hXu+sdhD2u9GVieKgddGK/ZT
PUZct5NKLE8LWhegf4Bz1+DxqrhqqsDT78vhTRQbqyNxPu4kVIzMG59oiWx0mvclXfgdy1/7pg+z
gt9a+FEyp6BLmcU9AxuBh+RUmNQpcNVyO1K5u898HtYt/KYLbtfX0XxXxdFof5VwHJ754GY3NRhS
J80HNnUM8QcCXSAYzVhB6mwzS0uq4rlf5M6r21CV7Qsif2iAX3JGuE5fQOaWDH1Dubtxp/IG2zF5
75N8STU9blId/ZP3PM9Dy0Ka1i5g7dMi109pIexoEV44kmdvmGIXXwW8dq7pIZb3VHPqDdcJ9Ucr
6KubTr8tq2e2XHnTFOnk05e/WD/trCGW5bZxdl6jgeZ1I8RT3j7Y4qc1RhnXERQjpiWkgHcQNG8T
KJWGHMFcw/ChAeiJ8Ew69oeleLT9bWOHC7qp8Cf59MubbkpfBO0Ys+aXp00J+B42XfrW+vkr6P+M
DFzD3mYh99V0FBXmJcjqdzUwGM1iU7JXMj0pDTzL2ra27kpvCZFTbgxDUJ87mxb6bqla9qxuqVUY
ty7n13JoY+lCUbx64fP94kDOVPYbQzM2OkKk6aTX7aBfQYMOUDHAc7TXtLmbqtdODMkIemMwPYL4
S20892NKp5GOgwtKoDkBZ2ugtDRcJ7YW/H+O0ToMFwBVgic4cIRl94t55/P3Kj/2ilEk/YEnMB4/
19FUHiCsnBTOg+n9wMWy/B8amgEzCGD1Kaej/zyWnKY5AOHdzwxutvQhaFA+t3kGGu2rIdtaGBYk
OUECVSdTlbYUbdhgUNATUD441VnUlk1s1WOipcCKacjPqyqUDYox3Dp9NsNFr7Y9Ke/qVlHV8cQC
UnpuReBxG1blnTd8TjyNSmVQdNFCc6x2qU0iQrQdS91wwr+POGoMBSA6JiO8WqNlG9fKN2mHzq7a
txoeHZAB6tNdil0heh6wag5tXGR3BIDAwPNvYYFH/2HsXCpMm2IE8pHJ8RWBEeA72wpByhda5hzL
QsWkTJTN78rypmbFzudiI+EDa1NPUlTRi+3sMzigqfyFWS2oqOfhYFxVNtRIzS5pESsafrQ16CDU
9mHoW1BMlrFdgnis5MFiN0mZ1bdl5gOnsxfFoeoGXKIpSOsMpvwMaepyKHsWCA4yA2kHzH0FlRFN
yzqc/DTIDTtuiuzFT9vQxZHgOAKjgtee9ahnPMnsJiRtHVTCjzNPi6cOTii9Fes3geecwQWvF2W0
OCTxFydsyzn2rCYchgLS6X0opmNLCMqR67yd4l49C0MeB+ulxUKmxkNqp4HjHSRxvdzxntPGNJMO
DM2Ete9lOiWTAW5eM9GL7H6VRpbZrp66xNYZ7QqS8K6OHPE54FHVtTpU6/YLOOupMsAYj86O6IHM
FkZQlgwf5Noic+wKlfCioYBmhbZbIccSVFuqrT9LOEYcijG9lnZzwD83qWYAMmvj9wHeMLMjeKQ3
Sr/xBhMNjL2bAfbA4ME4qCGId0SEaUd7A/oDaMC9pCbbL6k66kjtdeNFEyCpzT6Rn4LkFT5h10o/
nJx9ny6oKVeu8mXvyXYzpt0rHqKCHmAYXbslmkZtrwz6QcX2mMV+hxuQP63Jb5PV6KAcmH9tQjJU
NDJeVHtwLIza1xBchgL7Q5OhS1ShxsjyKfZyLS5Zem96owGFUSsus3RHKt1AMamecovESjq0zPLN
4ALyN5cbJdtER9q7KOOYFctPVo9XkCiEK3DIpjHGje1n97qjfWoC4yz+EBpW87PPgLrsyzE2JbrX
Q94QignrG9HqW5YusWOXEemRUczDnZL+NRiQY012O8KWHQQ1EYiNcGEsgQzcxmmdMlIoqRtRbURh
f8ARIsylVxoAr17T30AZM27zNGBKApJW6mQ7GeNjmxdvorL8UAl7J3N2XKZqUxbeoeyMkAxTgneV
2EkzJDsKiTB5Apv33Wwx0D8K5+dsFsFizq+FYYAjqN+Q9ReMWqODUb4ZlT7QnomrtrHQAagPcCfP
eA1HoraYPz2mfbqpApejnz9rGto8Kv/0M6Pa+3YF8CnUhwJ40D5UrbbrzfoGaIQjRkpSOpt8gtKI
AwHnNHvMSneTC2tdEhbc6DLRDOc+7apb2y23lamecAXaQFqoRzuryZG3uNfMM5DXlFkCkegfy2Kh
nO3wOFETCfKmtsG+FUixIDOsFMmp1VccHdCqjoWm/NAoVjjw4FOHoROhGeSVZHOCcc1tsyJ8hnGj
82yfc9Tw0BB9ka59TJdmyy32WJSi2pFuuO0G8jpr3s1ImtuqV000O44b9r6/qVuOhqVz240VBkxH
kkWmQKkqPZsdzF43QjdDtse9IY16Xc9icH48umaPtor9gMliiO+Z107T7VAnvmua2KmJ7DxHXNdO
G2utA2ZfxtzA0upn1tb3Y4bnz9Z41ub8SbfZzejNP0mh32h48A9qz1QHCdRcKIz2McfTV9DLCiw9
i8Jt6uQ1YSSy67kOS+K898IEUbZmvvsNv0vb7gC2kSHBe42JUZm69uFnl9t+WFunfi4jA5U91RtQ
+iEdCbuCrzK7WhmMvtvQPF/MUC/dKQYc+qmy+kdoCofeBMLiLOMutYvpsxtc/NdIfnE59+FUZwqU
yWgsVoOK+r7JF5rPuXerXDLsSOEPiZpmgPtV7l97XaNzaCrwIhm7UdAGGph3wscIWsSb2ewju/Lt
gyKp/dxDXvhhaoj61YCpiIrWA2hAuNPt0rV+WDXCjmvhzpHq1HxncWyIHK1l40wjv1blogJH12yA
AR1yaxiSv1WVKuNFlOMtXxAUTNcpr8a0HaMG7axXvNKpX25dGBquhWze9DF974kuUS3MHQd4FckN
BjUkphntenzqnEV/G3ipo09kax+6n+cPuB1FrLuiCCFjq29ak3mhYpUV1nrn0HQdYCqZ6JK5KVBy
umg6YiTUxouIq5aCIpZ5QVZpaZwPUJNFU7Fd+sAmNbSrxOInhtsMG83rSUJSgV6F1NwtfCu6dCNu
U2bobEtSx0AngPmh5ptlIlwnjzVTuvu8atGSYmkd8sx2EtaVK0cyGmLKUAwEHdwqwjwdeNzrfrlJ
Mfa3LWzrttPr7rYuus6J/G76p1wplHXUzKz9JQ0LDZpWZFPkLFPDSzq7tdY9DmC9ro5OP7Irp1im
xJ8hACobG9m1gGBQx1MUV4bFqTm65AV1BkjoKoslWdGhN1+uvjjLiwgE92va6Pg3lpXL27lFN9Bc
7DZosmKIJpEWH8Idm5vGN7Qd5mc4imvcs8QpBIk9HUEdY3//Rdp5dMmNHVn4r+j0Hhp4M2ekRSKR
rnyxWDQbnOpiEd57/Pr5QEnNLBCTkHqkjagkM/K5ePEi4t7bkjwJhPIUjsm4E8RetzuVZ3RYJK6j
NjoB79DR5dSIwVGfOD2GVJB2spdU0PiOnpNnPC7rQIJZKS/8raKQLBM6uXsRlUh/Js1VfoSkVq8g
yij5N7LZyOouGir3Vhj0+uA1ui/aSLSUt0ET5gQpfnyblG70BfSBB66YzukvxlDk29CEK1E0ovAm
BrTbIiJlIV2/IXztla0ZmUKVbsq8DaQDhSdAF0IngY0I1SH96vYl+81NWyt7NEAqezuTCNU8RhzI
fKuYmVQ6RZRzY8Fp11CCVkdLsf14FEgFImW2aeJKGqFNG2NtE5clZ78ZXKfq/OCtEQW53WQ93sOu
B1GPCSSt5sFNk5Egb7Tkg5DXkjNag+W4smJuQiCxN5WcCHdm4ipkqPSW8I3+tdbLPxH0DlcpG+FR
RAiCKq1xq6EELXYynsr/EIzJR7rsjrxYQ3reJ3hJLhs8nVVDcGIhya4itZUOsu7rO0kJ9YNLlXjv
CQNvfKVtf5f9BgTFyKVjlJV4EFzR/FJZjXeSm0zDeRjalV6ZOoH2aNz0Ymg5jUq7Tkh9a1u1BFhD
F6ItM8YBomqyYJeBbjxRixYPWVlbe6NvuL/jFnnezlBPVq2Twu7G6M7X8/JQaslUhGjH6tD0gnsS
+sY4wWtm3PlK4jvjMCavQSK6+8a3uquRRb6Ojcy7VYnyTl0QxsEGCeL2g9flApXtSHXaNuZcor61
aSPv01hPqy6Zml1KgvKiuabupFZWXOM3LSczquqNDdvdlZlhvpp6KO8HjvdNk1rBYxTp5dYz6/iZ
N7Z3Wwik1ZRMdJ1WjiuLZ6Cg64gLZt4zpAfuQxM10iajj/UaaSH9VhVzs4JPsWArQ8CEckdoIcDs
xSMyYFFeQSMUZo5oVYbjogi0jaxGuSFIKp+b0O+edcPKvqtSV221XpVekhaGuTRCR2ywUvdOSP00
3CJB2NyKTOa+NeX8WfQiit5FmD3Uo4lfTIws5AC54YMaQAvtKT7ZMckzj0mvm5DwtVr/UeGjTdyY
ypcoqgldy6D7arS9fCwjM7yW+ix5iuUwcBStD57hn68iLjMiRzcTunvVIy2DxlixDdssupMT1+S5
YDTRpyLOIzsaueKRwm6+FJGR1o6QIYu3KZq46e99zeyGq9zIQ9sKzOYmhMhGOkQBoPDbPJvKNEpR
KBvTDYLPTZ5FPacQzeuNKMIcvvFaadir8A6wDSWxvXNNnyeeV/kqZQOptkEdit8sJKKzDR+TVSin
qybuDemZrE1xV8YyNGK9RKbaJxVhB0FV32lU8W7At9G63ej9rowlwbTDzI33jSlpEGrF4nUKm8tO
IQXvH4KkLc2NCwUXCNFMjU7qQJnFV6b0QxqX8ZuiROMRJlR/J6UFcdXY1oHt8QB80XM54YXkN6cq
i4w7peuhJxYsWJ4y130KpJHFMxKyX4U5vTwat95mbWPw8oAq7aBKCZqg0IzxaHMDJ04DydyW8Sgf
A5p1iP4sddJ3jUyqV4p+pbRx9SGqFPE1qCm6CIkZbFXCaScfs/JkerLvpEMRbRNN7bZWYxo7PxoT
RwxIXuY8qHdcN8EBlxlD1hRKw06MywGSaL/NtryJCW3xxrsiF8s7z+o5ENYYP3peQymtd3nOj0pt
7IwgLJ+CWBOSDZj/8pCYheoovlB91FJvehoauALf9HcUcQERxl0EINXL5e9Zp4ZOnFvdxstN8bZm
G75Sm7DGTWJSSfCVNL6KetQEN7SBFdugGqWnsux5ogdjoX5WXZdSoxbmzacwDxB1o+uUXJKb01bR
9oNyJQZy/Eic7YTNcND18Aa9ok9umX2Gz+KpC5PEjtR0JC1PGSSRPsh9sIe1lRImusHkFAogwXHz
EihVs4379lA3YmSnUXDTjEQHgA1PQ1s4iZtaWyWkLDyGwQfLNEiU1Rk5yuQVEjhOT61o+1Gj7irL
3bFuqHiSrkjJa8bNnlp3iECbHOzzILsvNMPYCGUuQrCSUaeVg3wPoNu33UhBKC0UTkHqcSU2ht0F
4intO39LfAaUfkqUqmFPucXTxJ3Up08ot+fkDOKHGGpuwJW6uxl7E5IsL7kRo1LkKAcfwp5Zkyqd
imfoHnWzasnTa93e1ab8kw8bWhY5raTcZVyykhnX2zoqPhql8Tr6wkF0fbruciWkdDU2u7AkHFUz
3qyqT6FpbEizjWlFfcVL062o8Kln+dZGCIVX0vHRsUsFxQbi8y2lC+wg5hR3DMv8Nhajo9Plk8XG
Vej6vg3GmRTv2LxAemPuFc1PNwRIiu3l3NlIQd0rlvusDgHZh9D7NP2Bp2HuAL7sdh1ZFoKEKCXF
yfe3pkqZlf8/kt1vPFtMJ+3z+NHspqxgxg+uIv6XEsQoZMK+5ExfRhCh2AaR3sbTsBGa05fJae6k
snoSCv55KBX+Qwp7nZ3V7rPSj6B0p7A2qnmSZ1wdEE/X3SlXQ2C1cXkHUjW3A6m4baemDmKlh9gg
0RUYXnrgcGV2l/JMz+Lwo07UuolGBXKaqPyWja1i54n7VQmCniQ5sWCikuWPo+HT2JL5TLgyXFOy
e9AkjpFLb6Of9Y7vEY6YXkGGwKIwLhrlFmVaKLf16iGDDZTm3GQTFGbrmC6PuEQvP3o5Pi3UeZJE
44Peyt+lnqpJF3LpyZXYk6HxXsfKO6WmVR+g0KGG6Iv7XBeeaNf8TnxwbY35qUk1f5MLkdOz19Te
+0BADetxvA+S4LbT/BATsD6k/pSUHmnwCFLxkdwmN0Hi17bgel/r6fGVTj0SRuvt/NwiJ671x0wp
2M5DQpkk/Mg1ci13naMZ6rGN/UM6fG+6eFvq1VXeErBWY3x0u5KcrSED5sq+Vb3xoWjIBUSqliBp
k9JW1hl3WRY7QVjtW1WiPso6b3LNOmgGp9+rjkkcEWb3bbvNSRDT4qo6jZQfakv/PITe1sh1dPGG
Y9SW13qqf3Qt6akzPaC6wHllNG95qL/Kg0BRI8tONOY4YyC8CmTJtPB3WY36Y0TR2vF712HbkA4j
wZUwWq3utqGY7bOaylNOqKNGAoqNIkUW39IEZGPG1m6qHtb7pLZrvswPlS+xKZykJhHsxvVPTTB+
N4KEyer1fAMcrOQZP3wd0/Bbq1XyDS/Zl7w3njLIu+zGKD5pmnmSazndRmVyWwSd08WkxAUL+K2i
o5pQXQWIr/CM/apGVb/RROU54b7ZImNmkvDoT15DWaXRhkdfTL+JkW9uM53GJp/UkJ118kPUDcKu
4UZwIzoztMGQbEkddVsNZeKOknDUhIEhVfmlVdZtjMx/tVL/JiiH20rV7oNat3aTvCuZwajcCNbw
0uuZt2sT/bs7xCez9m6Jy7/RidzvJKaVIGg41jSebPI2EjfqMJJA7Tzy9uSXqEvtk9ztNgWXkJ3L
7qMoyQ/EpvXWqqDjBQ8SbgK/fPP6wnKKGLSBb3EGwq4pD6HflMdUEGgqyty3vPJ+z8UAiqeMN4Qs
5d/kPrTsNAuuXdP17aBwP5gK7408kbudluaPUth+zUehuJGrcSr4KZrj1Rm59WJ8BQCJLGBBrrRT
2uRK7sELCYH5arXx1xGQxaYX03Yby0a80pqrTN2Hl7rfZq2dmRqHQm8VU2suuaeJB6GHMGgb28qG
7My+Pfo2GiFOsSWoOElXYrhRrsnsXnWfs6fxa24LR48CrL0GI1tsmjxrypv1F2ZxOXq1nou2Tr3P
4Pg2A20UQNEhSKCI+ttf/uvv//Pa/7f3xgM4Hrws/UvaJPdZkNbV335bYBaW4SAzaTKciF2QvGSS
zloNs1yqUpfsu219MPfhccoaf5M2gRN9FD+QcOsPlN1tKA2dtkCQEtexrQ75x/8cWP3+V8xaNxs1
SCry96Jd5K95c4DCazOYK6iQhW7ldyOdNXxLjT+xRQ908uqfp2va92U27y2+c6W3drFB9GxKZ/tq
iCDLywVlahluN2L/SdE+XF60paZyKJInFXAovBRVnm2RJBgrNzZ1yBg+RLfdLc1zR02kgWOj7OF1
uZoEZ7WjmTmXzS50pcIdIEKqDxKBzNlsAqtS1MZ4AsMJcbvp5K8FhDxms9bFuzB7iibTmAyIUtcA
Dr3fkEqo+q1nAqyo3O7BHYqvpiFkKyv0A6YwO/rvjMy68v2e5KGrUCWTH7rv/n3b2EK2oXEOcB86
kRT7aOc7Eiepdv1nmvPB20LAPwEXYTie7XXVGgSXBkdKJyVkpD15SdI+dJxI9Uqj8uJ6ocCgkMox
Rdrm388kRSm9L8jocHu+qbxBIySS15B2C4dqAg//YWO218nDjiFhGMAkS0UMrakPYWHeKn7hw/7W
f/8TG/DM2Gzb+2Q39UZg5nzD2OfkDKyK5L/Yr+zzxR14Zma2A3l4FHklSoPd5+EDCRQC5zWEmrRo
Q4UdxQSiYZLifr82RiG1yN8A6CLxdmTvKQfvjSbvY3UcjqWd7qkyrOz5NYuzUYGAKdw61ygM16MT
ydExtPz/mMoIchGIMUQVhhOA+DMTRT1O5RSQV4YwpES39UNdU9uFdOT58kZYADu/tzQ7v5Lf9dFo
AorqR8ncg3KhgOH3wTEtEsnOykbaW4LuX3kToEccUcUMFal4altdvWnpB1vZMNO4fvEmZ+Oe4B1n
d2iu9mZgTVRlfhycTDexeWZ3er5PORIrA5/O7CVTM8BmVapuJUFoafe74lm2h5v2SnP0jf+o7n4w
lt9ftrcysh9A4rORZaMaFWMG609TIHwxtQ12OEf32jW+XDY07fdfx4XArYhj1MC6vJ/CgZUaTYWO
+cwloZV9RVxhk2hr/JBrVmaut0rzBAICNqjn3Y3q1Rjc+MEKw+ZC9AY5yETFhAeRgde8H4hsVgVy
8dwssSxtdaLdIX7sLWgOTJU2kBVji2capuEJ52yi+TSbtSZyJU2A+dxOwpI+yZjS6OfL67JmYTZj
QW9YUMmBRrfi/GBG4hVkvfvLJhYXBQoSNILgQTXnyC6BmkXuNXh1qek2cuBvKlG3RWpBl80sbuUz
M9NIz7ZyGMuRx/uZm0r2baDOtqyN26FFCmxlPItTBouUBSO9Tmw2801dm9LWb3Jm6uomDj/n9OP9
iZGcGZi5G99sCn8QWJOqpBdVuOPmpXz7e5qvENMuLsyZnZmvcRtJhyAKrKeOwEnY6DTc9aT818S2
Fk8Mj7wfAHEZ0o73C9NkiFJBVwVYv62IUMb+mDfC70My3GplfmeKyQpVzNKw6EwEuWsAfIMj5L29
XFM9s2in4Dnwyk2jxNdhEn6hYna4vEyLdohfTQXsp6nMQVx10xRmHnHh5tK9HNb08L317dP/z8Zs
r7lCJZJ4YIlIadGJ/DJWxqYq05WjIy28lJVJ+grUG9cc4N/3U9aZ5uiPAVNGif853yX7ce/dT2oO
3qpk5AJ5Cwz3Z7ZmPi3WJNccWobU2bQTk1k8uUc68Y+CTc+LrdiKk9w1v689upe8w7nV2aYIeq1D
4YtN6FdTQiASyVtkDc3H4UGkM+/yqv2qz6lMYyRI0ijma78o6QQSUtMKdWnbv24cegsV32nvJzVm
9VjYE6Q7fB44CrhEO3Vy29v6e2s7vjUHd2VlF/fo2Q+ZpuXMKZqDlA/ZGIKzHvNtnT4Ecu4Uw7fL
w12M1s6HO9ulYU3PQd15tH5KdDR5bks3cjlodtzFBwj+RKegSdXXkhNtDTe9EJzAWPobuen/hEM7
/x0zx9n7okYbJNtYGOWXSpEOrtyCyYm07eUBL3m0czszxylXmtq6VEltKapstf6qN08BHf9GakEc
Fu0uG5u+bB45TThRC8A8IGx9djYLzxtVehtHCNfrYwpxITlxCNfX9NEXD4hh6iIJB0p0c9RrDVeU
pQwg8g2zvhLJFZKa2EYyTeNitXK//XAnvwzJBHSt4TUhyJ+5AAtqqryOuUFL/E1hQyr0ZEKvTI68
hFTJpFmMxJz7DUFiNi7n5Ab51cf0VF/Ra3mbPpKWkCEAtLZrCZClm10/+10zJ4F/6KrB53f1ZQuU
Q9u4a7p5P8LDS0Of4v+zA5n4cM8HNHHYxeDk16Fqq3a861GHr4gmt/qdTDOZPXErZffyoZCc4fAn
UnHwAv6c/GkSzn6BSubRSEoGOUSfqBGnqb9x12SmF93OmY3p8zMbBr3rnTxxHI1NfQwT87YnJy32
ayRna+s182443lRqUyLLLpboO5JhKH24fPgWB8KxQ64PjgcIMd4PpJDd1M+mbutGzvZefpNIClXS
18tGFt2JpRkmFy93hjgbRuqbtd6b7Akot4A+a1vZeo6KJ7GzdslacLR8/Z4Zm/lqq4XRnjwfSaMb
465z1Jdd5NCjbRtfQfigdQwpzKENVxzm8jT+HOFsGi0xRnTcZ6FKH1SOaG09/2PTranoLbkwWDio
5RP0QYE823Wi6o9tMDGkWVgJws8ND4GmegjW5nBpvc7tzNbLtTK6VkxeZRaNYSX4Cal+09Rh69J0
uUp6sDao2XqpptBqcjH5JB/oY/9RlGibMsyNoq68NZfuGYNQZZKxs2CjnN0zZQdj7w/Gt+HUQhbt
3Uyag+JhjS5q0QOe25k5f1Xp/BzIKZHY0QCa5UPgRzXiJr+S77JXnaDIUeWNeojtZmN9CO1gt+YA
f1wvcx98/gtmbt7gOjUCP4Abo+4kmhYD8XNFheJEz5z0OSsK+dQqpbbLfSG7GXORX6J6wGMjgFnG
oHXbLMpfU1f033rgdjthVO41Gqj31ZA2WxrwxE2mgRnxEqm+SUhDk+SWSuB3wrAbazNBd6YbE9vi
k/1Qxv4NPcHxZzWS1UOSmz0YlkZ7DBX6a3iOjbeWXwpPCTT8diR0xSHOdPNjnujZDpBwahuNoG/I
SRhHeoYRLUd65ioz82yTdVFnB1WW7yRataY+18ZOtUi5HSUEUYSC7twWYuZPCLjn1MHD6ibtM5FO
9LAE4qZJN6nu19vBr0UYDVQLfEM5OqLcd9qm8qrS8VtNcwDcqzupLNybMZWFE2XS7lR5cGU1sq7s
LjvJyUX8smjA+dGc4WkHI+B7T0zfVpWVgk/RxRudlHnqkkPdehtrrJzEyvcm4o6XLS6GtYaEjirJ
HkkVzZnJZgwK1VA4et2Jho1tcKLtUXPcO30HB9PtGnH50mV2bm3mIyU1KJWkw1qWf5fo7dbL/1yJ
i5zV2XhmYSuESGMbdzxYxdH9VojSdd7nOw8Wh8vztjKQOWuQD2gozGWc/QCqbhif9GrtOlkgu383
EmvmQyQAAUOU4oFryE1TGkGAXT0IH9STahe2eyyTTf57/5g+WzAcTgyOzXVBx4UNHnXDH4+Xx7tY
rYM0mIZV3CfVs9m8VoD3h3BkXju734L5nKJX/Zg73pNkw+ZmDxt0aP7Mg/bM6JziMY+RqusHHrSj
atyVifugmdGu7wVH53ReHuDS7X1uajbbcpLWVhgwPjo/dwB3TrEkbhHiWXk1L15AP6dxnrcJDF+t
0pYDYDURdbOsf+xSlUJkOB4LzYVkQ/7elwClXFd4vDzAxTv2zPIsKHezTszimJSEzrmrW3efidCq
djzTIQW9bGrxcMg4MQmCNXglZ7dsDvYtd9XplFvuDgqvGznqVy7yRROKKKFNRK5dmh8ONxddM1S4
YPMsDDZtXNNsIz1dHsZigZVw9Q8jszs0VHPYOgTqFOo+eBSsTXsNCtKO7/wtjSLf41vpOdv5V+Jh
jaR5canO7M6XyhOqJioIyNsaiqAygnPCOsWl5LhroguLJbzzIU7zfPaI6TQzqRkhQ3xQT6JT7d1t
e9Juiy2NPadkZ9yP95cndTFtdG5xFsDSoVtIQLbYhzf+U/xNdcCD7rLTpNzR7fbZqT6goemo1+EB
4NV9sqsfgt2afMfa7pkW4HzUYd13htTw4gEZJA+R3Q9rAjbLDhP0C3wq8MuRJXtvQ5GFSksGnofC
ASS87/AKdsYDQcYdinwlEtfSDY2iK15s1epsZLJaiiFt+5MwiLrXT+PWOAQnf6vdKvvRbo7mLrnT
VlZ00aXB9zZRSdI0PJc6zgtRCWnRZzLTb7XxCsTEiD6H7UlSxK3R/l6vFaf+jzH+NDgLIrTS041k
yqzQrf0UEU3HdnCId+7WIOUoG4fhOkY9PFmRSl/eMz+tzi7AQqMjWp9KL/qgbyV64getXvGbi3cQ
xUMqbz/E32YmpCLpjC7ARdNhCZxdLfcQgpibQEx3lw/h4lh+GppHL6pX+Io8TJc5fDCFRF+gvrIp
FmjEiV7OTMzu09pIxKapMFE5rI95qu+8q8IG9w6c+IoDR1bYU7a9Q6sWqeFmLXJYdjOTdKMJY8Ek
qPz++BWpBoRpcmwETifjrnkZX4fv2udxS+BCZy0goU3pbcJnYm34PD72TrYNUM1Bksu+PNdLx4PO
NIWWIwt6yfllqJmZJ9M2Pl0ik0SK4Cj76iivPjmXlvTczGy8Wt90+qBNBShIYQTgOFa0cgAW74pz
E7PrcBB9t9OnkUBT9NI9Gzvcmd3t9Ff/cYpAve1akL10Huj5QUFkqtf8wgCa0zGtCQH8joZZPuWN
/5z15rWulc+XV2jZDJ3OKlqmUI5On5/dBqOUwUvcUMiAi23sX4PgRTSeLptYetiZ4k8TM7fsarof
WzFtewAXdoL6sZTgrhm+Fb53E9M+DWXZ9rLB5e3w0+DsWRfXAJ5ChWrF2NIc7bvZvVuKzv/PxswP
036mm21qDQCKo+sSoJ1q1Ssmlg/Pz2HMPGKGdLOkgWSxaXN9BUFke5JvF+FrW02sXFAluCUUHd8v
j2sxfXi2WvNqhNBEspTlUzXiWmps9Xu65cG1dXfDZ/pytuMJOpQ9PutPeP9zq7MTLIZy4RsFu71q
wRtKEa3oVA9hpLk8umnl5zmGczOzU1zGBW0qGbtdhqeAFnPjPhetZzHXnwoJliPDHw6XDS5uRUmG
E0iVNFH8xQGGck3KEs9kkBbS1M9j/6cM0LClKybos3kKA06CUS8kYh76o+yABsFhLUO+GHKg+vKH
idlWrxNtzNT8hxO3DsVz/xR/yA/qxtwYjnlX3UOhtjVXXjjL7laCT5cyK4+peQuGF0MPVEB2ZMOw
4SS3shNv208jYZz3Rd74Pzi0Ly/Uoh88MzgbZAb7gBDo9Ky0cIsGvX8vmt6drA4r+3x1YLNDnWZe
O/TgXm3lrm/2yK8dqBlvpFNwbd6Zn5V/g0p6+USTj0MUUwKbPFdZpGaK21cy/Mg+lLfZi/V5yl8I
dIXrjS2/gtncho7vrGVhJ7f+y1mTLQP6bxPdwvkS1uSBs7zE7ddZcDTK7iqUfBggvX2hhStl4UVT
qihaPLc13dJnN4w3aK2noklhW5ln1yJEpVCDtspek7uV9VuyROYc+vSpXiTOUxiJ6/awdsKBVGXP
nmTY7gAdjAuuIP/4n+/Hc0OzZ3DVVSJde0C3oUHYqDF8eH22F4e1YHhtPJP/Orv+zXAUK9Flb4yZ
aWsgJ13x2QwQPQ7W+L+XPKFlqiqBgEjP7NwTGk3SQ3fAgDrFiHcwt8NOXJUPl2dtKaPLPpA0SpOG
DiRidvXXZUu6eCpyp9f1tbIdD/kBlkuSdHBb7td6LxaGhDHiMzrFFNi/Z9uuU6nqw0AFj3SU2IEK
WY64srEXLUg8LiFONyjaz65FKgpJK4SAtw3vRe2ewvTT5fla/n54KsBV8FyYtwWJZUirfsJ0KfmX
SLqqmg+Xv3/Bq6qsxh/fP/v9eu6OekupA+YGzYK/NUm+BKnQ2SkiWfnK0VxyrRgz6ddCn5HuvZkL
F+AAwd1wNuudCdUwklEgMAU7/t5sFVt7liFV2qw5ueUJ/Glz5s4FSIuhe4Dn2xdusu5JXxMpWZ7A
f32/JM6yifBoWPAhMSaxjeFdeRuTD5bn/6mZQ6FC07klLEKV916g8n0qq4nOMtkUzYZnONBs78bL
Nh0NGxtzFzrhzVpKYXFkZzbl9zZrpax76J64lZL8WHafI2hQDR78lzfggn/jHf5zZDM3Cu+V6GsN
6+NayU4uX1ToE0z1e5x428uGFjcCpVUU3ekUREfw/XCUFLopC2Ztrp8SfOsnvV0JiRZHwk2NgAht
j9IcbxCkliVINTvBgECp9G89mGdr6ZAZKy50eSA/7cycWg9NAKjaSLRbZIz7Bh4TZeUtvRCEU2tT
uTyBQEniXIPRaosiY/UZSVJEMKGF7UYWjZfCSm9MHTJJrxFW3OjCS2qq7qkEyDIx3vxWIOta6bUH
3D4R6p3lwVxSb6ALBDq+TfWnoLMgDt3/if1wZnK2H8JGlbKixKSl0qNQA8hLVhZqcUOcWZi5nsBK
5SQOS1xP25zasKbtT9gq/UMtFSuHaCmC5N4G0UjvhaUjSPJ+cw+ynlVh+MM/dI5AGcBzBMcUaPXd
xJtum9/WexiAQ0d7ujyJi+t2Znfaq2fRSdOhtJ4G2O3hWExiCNDUBHoqK0ruhTD+FExoytQ0HJVS
8WXLi5N7ZnnyXmeWc1DXsoDMmZ2lkLF8SswrIbmqsrW+3CUzNOVq3Fs835CmfG9GMrveNCIOdeYl
MFN9lI1xp0FNI6y5+DVDs5nMelXOzYb3NeBxuxGa45DXAK9yp4c94fLULcZgkqRO2hq8fBna+0GJ
QprSFYgHQRy8sLVdtYcoaC+/preanYOLWjG35LDOzc0uEt+LY98r8bwKNQ1TkB1P9o4oP0zyvnYM
72o5nszkPnfJoIlXMVp8bgDBbrOmJ7WU9SWF9nPcs8Xsu1KDL6LlCth2DlJvrW1B+WkTiBzMu5Ec
63hClH034Hu21nEt1bo67bMlptM/cvvJcUfP6mnKT0a2ezD2GP43xCqXbu/zsc7OhxZqMJhNPlxU
v0gdxM9I6AWvl1d20YaM1jtChyLvrVksP9J30w0qkOKJ+BW6bgjntkGxlhJa8jF0f/xhZeaoyxqi
30Jh+2SufkAHGEJ9SCFgQfFPSYTyZ2nuKEJeHtkPWM/sbUwDG8kNiYDL+AWICyWvZAgFQyu3g+O9
RPBef4FFZKuD4Edkd0uyqJ/qqw5Zvo186t/iVZD6j9LUL7+BH6DzUKJGMD+mvpbKVhmii9Tv+mCj
PtL6cgcR9Oeg30rbeJvsxQ/N1jip22Hn7iYEOZy1nyFG8GzeUvafCKSJBwAnT0VDlYrae6eh6L4H
hY6K4JVeN7deHpkOmgtrz92FxaZ/Q+OYTlLJ9Pa8tyIZaaPklTGlQvrrn/WINfWuH4iXX+aWYAP1
MwkeyTmsSy7MgYZILq7se30dH2kaodX4Rv+Ry/LtSTS+PQD2Fnc+/GTHEs1zTukkDBesqqwueH6N
piprAmRQhZnf3X3roVsiMrFWEm5JvW8iUYHUBeqw+PeVXT3N3tmokVJC7mPCRU+VUO2XXQ0tZqx1
UNpRIymvjTtua7vaq1+0w+BAxICkbHItOdpp2kBgZPfFrjuUu8u/YTbaX37CzAlKlSkOTZ5WtjLe
dv6HRvkUlHcV+/uyGWnyCpeGOvN/USnJgjj6FS8m0e6epW24E+zoamJd0LetE90rziTjp4ub1b21
NsTp87PQJICWShtVZjk+ivseoeAMBQYbHrm9voUEcavZ/WPtdLx5Y2e4QmqH4lRo59frV87cjf0y
2zMP7SoZ+G0kImzpQ/QMJ9MmcSSIXLfRCfLVL1OTO8yQ+wxa0kf5Wofwef0BvjwbADV5sRBrzL2Y
p5e1pwZQGRtwHgXGUyFChtTaQb9S0/2Rn/plxacSGZp8VDT1WbgtA5SP82lnhUdYZ07qY7sbnOY2
coTbwK6d8A4y0dqRd/DHqATI67Cq2XX4j8kGl42MPL2K1AXfr7sxmG1ZBEUFP35w40X6CzvwaMbZ
R6nr9zsresvhMHQ+WWP3PY/Nk9ZA6FOJ9UpgPPOg//gVk4uWpxcBWZb3vwLJuTSCQ6eyIcqELhAV
5e8JfcuJVm2K9ltW3AbD95WzNsWLv8z8T5M/hAXPNnyajX0LO1r546xVtxXNMupdeQs57jb7x8X8
X+/YVKof7CqvyFyWgefXsz/+/SZ4LbMKx/w/0z/746+9/0d/v8vf0g91+fZW37zk87/57h/y/f+0
v32pX979wUnroB4emrdyeHyrmrj+F+/L9Df/3Q//8vbjW56G/O1vv71mTVpP3+YFWfrbPz86fvvb
bwph8R+0MtPX//Oz25eEf7YpX8Ygnv/9t5eq/ttvgmz9FXAySW9Rk4BJ6AZf1b39+MhQ/kr3LNV9
zTJo9OGa+e0vKYya/t9+0/4qT0GbZZgSdw9JJW6LCmUbPhIU5a8G9xHfRCIdyTnA4v8a+f0/Vv4f
i7LMgPPeBQDAswyQ0wq1cpIjXD2zg1HWZh0YxehvYGoqPpm9BMao6LVTY8HvZ45V6JxNzT/tnzPu
zA6iYlLRMPivbEwtfiC33x+BRpbhy02hH+z6EAYaS650ym6GZtleCzPxZWOzi2bKLROhAXWliIJe
+/zUQz2HqNREQzPmKYx+rmc8QyXk3+hRPdyX8D7vUQpV7021XEP1zob5wzIdP5xzJNpJncyGWUIH
LHsjsmgBTKLfusbz0MiJUe1IPGuN2mKOT52M0eSgsL8scbI2cyvUiUqzhD9+M5AGYrRNFwDECWBs
NW/yrAfkr7fjR8+KIRXXq2crqkO4+N22U+GhF1LzeHnWZ29KVedFMMmOw/DCj/rl6ZGXemRYDRIa
kjAxxTa0XlhBttYYsWBFMeWJPkQCesTxer+RNGiGIi+jeV8VcmSDaqO6aWFOfLw8lvnDkMFwL3LK
JuwRXWrG7JauBqWCYy2GOGzommtT94x6A8lnhf6wrj3KLhSORQyrnlKJxc7sM8kxzCa9DVJISUcz
yFbm9pd9RURM7k+GLwFQOAXJ96P2Orfrx8CFGpfKA4xnSWu3rao7hdl3zuWhv/cMOiOnqmGC0UVV
jP89T68gfWhqhQ4SNZgkJ6oyg0FfKiDD4z97ZGHzlXfdwtCAcVqIKhMAIzc2y3x4WqVFSeRBgtAO
41cLuUs4WoRqK7rt2ixKs2Cb2pIMkIt0HKGIScljdjxNoanLtGaLdqNW7XjKDU43+vreV+G2TyCM
c/TWc++LrIcVyWx0CGWDutmkXeMemgyEuaVXa8+rucavylyb/0vbeTRHbkRb+hchAt5sUUA5etc0
G0QbCh4JJDx+/XzQLF6zyGCF5sWEFpKalBLpbl5z7jn2vyK4RAI6l/rj3kKiqy7wsaEpZOh3YkL5
SqCGUDvJpVCgN207xy8XuIu1FAEL/QwtwKmpZHCKZJTjPOSM4Z06Ce7yRu+SElvhIxKibaMof5yS
8rdSJoc2ooWgyzGRS+GecQw/ma5/h4X0AoAbBxt1449zbqQH4duApqDmZd4h6Tu13kydW4RWXVu+
tjT11UgsGNa2iiiNriqbToey3FWhav3+uJ8uP4cOXCl96SQWUGPlnfr4KUucZ8U8u7iI80A3uOkO
R2mpxc6tzX7bizH5OQ8t/T2wAGNG+cJpUc9kpU9s2v/9BPikoDUEd4hN//gJzYKM4KR7uT9UZX0D
PHaEk3r2DP/7qa426y+fkGEgHwVQAzGDCdfMaV0sjxE9qxtSbFWToWdEjdF1/MEW8hV+wuoPSYTK
PqzFs3MAjvUEfzfwySGrPVX0WdEzMNuwGSjQBWWuJOHc6SjAalIGFDnVOyU22vu+TZUzy3tiYdZ5
A8TRAfoY1LXUU3egzqTrzUUEMKtL6V4wdGiMncG5JjY6R+P2xVAOBM5Ummwy01TsT3ZyUlsyR5Dw
dyKTRzBSMHNalRSI1ptRvfl+P08s9TovBzuGJ7f6hMBFPg7WwRiepsO/g8XEs4akFuF3ta5Cr1/a
5X1pmwgcfj/mF2dojRuxpFSL6Yk/eYjUwhSWiFaJxrz1rqRMj1k2Vr9T6OSvmnI239CyACb7/aCn
5uLfmf496roSf0UzCDoZmHNitVGWti/7BkUQz4yPnYFUTJVtS0UBSACypK5Q0zGnea+psX3GUnza
2zXvtyKDLQ2MBJoOHz/CSYdmiG1IZRfRA+vrkX/rm4mE8dQX/8uhTrwPOPpG21DMEhnqVN/0bOZ7
Zmoe0jORPFPm+7ShzMqBAwSvzeLcmidLa+mpksveY2nNBakyU4nS16Scc2pH8VAj/t4KZFwWT1XP
Nf2c+lio2TM0TDsgW9aI57S3tlsMJ49nG+5aL1tuemk2P8gAOlC9VkbQlYinpWYCbbm0sufFmWk7
Va8mna2PVLn7/oR9tbcOL4CD5DbsOO7JKjhSl5OmkQ1RYJah1byxkEqN5lR2gTu3QH2+H+6TwWfm
wF90IkMT+MBpXqTXjVwaKj5kIbrkhjjSvEeQXH/6fpQvtpbmfEwqzQFUIU8xbFVtaI6rlKTl6c39
kTpTBNmJDZNZ2WePRmpTpy7nxj0z6hdLSfaWeREJkJI+JTZKG6+xtQESdFJKxmaEG+AwFo0eSlrI
tt9P8MuhiLHBybswcJ0uY1OiG2Drq+q10CGfT9FcbTozCeyiyM4MtdrSD08Ya0XBwzHpZrRZzNMn
zCytrMobUvpyst8XgbJutzjGpVNW0AgvwugPCm00myFqijOH5dPruQ6Np4RnyBxxET7anSSy3GJS
nGkDDb+rpKGmo7exsS3UMP4Udm2oV3GtRFUwW2KY9vM8KUlQJqiOnbHCXywBTb8AXUjPm/gR6278
ZYTZbdGXDmjZzpbOxmn0assZpj3BLd4LV43uY9EoIVJI5x7VL84xYEgoWHlYHY8cwseBGzGXmrDN
aSOlKLZJB2pouU6FWiJRNNIkgf92xv5+seSMiDE0IJhx1VP3NMuRZMrRk/HJa3ShlRYk5W20g4y+
BIfV9vS9TSUcSdJ2N2gjFPffn+uvVvrv4U92vHHTQilGznUfaR4N/2AM06Axu0H4RdNOb1PSW7Y/
oobwPAK6PNfi/eXwFNrwy0G4Wado9gKllybSEeDBW+39ZBxi9AeQtXKiy4QLHwhRPnc5PsD3s/5q
myEggIUDXwZu1ZNAsGzQbTe9SqCqN1a2X3b99Gvx6MKHcVupf5VRnTygU9acq0F/tiI6PRxrn4qO
wfoUAnUoGNhWjTyTkY1GUFdaElrIyO+qUa8O30/x88pSwIS6mEww8in87eNJHuJMT9sZ1YLUNZEK
RElqv2ROsR8UqsKtMmaPtT2BABhnceZIfV5cRnZx+jX67VZAz8eR6X2dp65E9sxUG+2lS2rnx6ih
zBV2s3RqtDBcGHZomIbJ4P9hyv8z8CmEdajtNoJWAtnRLpptCmnILyxoUG3TSdfQjlR1X+t0uJsd
KztDzPrVatNNDDWC45AyOe0z7CX6WpPKS6Q4EdwgXkaMRbe2rr9p0Ty96YlX/ZO6WnPX6BYJpf88
b4BtWEoXfhw4EfWPC17pi0ndFCL3vJh1wOqWEV9HTZI+GO4yhXDb2Cid+yJCzO/7gb/Y6RVRR1M2
ffefGUtcNUOurwbFORn9JEOAHqQf+7ie6bY3+Zmv2QLhCdiW6nNe1Gc/fU1HEhSQyCE2wPn4OOmk
6DojL4vKH2cKpjmKGW/VkCT32So4kQ9hG2XRc5sV6M+XnkcnH7LFgTadoyL/YuM54uSvKFqvOP0T
SyLTgcThv9dsEfqlFPltHOnRLbTUaKfWWfQGrad140K4sv9+7b8cGLwdu457x9n7OP+xbtDQouDl
Z2hNhsgMIfk3OJ5vjW1+UTWxtW3U1LqfrOEc9P3L1nNYiA1CQfqHP9El/Q99CyzRreE7s414pR0r
mQ4pDjCBjVZqVKBIaBEqjYm0i82Y5Sh0JHqOKrQV6XMKMKU08otC6G6M8Fmfv6hJX8+XioOE1iZq
7HNp1s9+MEVBaLqxD+wIXVsf16tBsMiVUKz4lgcjXlgnaj8dIrMd7dfvN+YLG7/6otgAwkhaZU98
F8/BAxU6egfxWC+aAp6+y4eXKsHP0YPeVWV5ZsAvghuiCQgN0B0BokYR4uPU/j9zNX+10PgxFB+h
lyPdd3Ixi6V21KqlqCzTXu1uRWYU7QYtLlU9Y32+anyingSOgaSa5jLzj/O2ZUqwUWB+sn7R4byJ
ba44aMsZqZPCWsj1Te2xi1UIqcY6jp6R6FmuhqQXS5BXXg/HD7IafmPO87Hvy/IuikhZnfGovzgN
H77x5JoOkVF0aYF+oidr97dWT71vm514qrv5P9a9cIr/rflikHnvyQidLsf/Bsz/xbSovFDxoqGH
lOpp44McchvKIt74ykv6Qy5HWDa9Mbor+zL+b2njdVoU12hNAYeFcsxpS0++jJ0cUV7CzjjVP3pn
1pvKy5MfmQDuSQdmBVpGlXurys6xTH5xkoHmEKLT2GGoVA0+nq8ciSh7cPEn2nlIre2cp0WMOuKq
sPK9yVg9og8R35rGo3BLvQWeo08paoEIYwU6B933zAB7U5X9IUVJMsOYu8gBmfqyH9W5vYlQlbuq
K2U4E3Ge7Cbdj2tafk2PQE8EcuEkL11q1SJHNX5NmiobtjhL7j04SuhC29oeziSB1oDir7kSqlue
RuoDHD7PJjiJj4tKG0M5ObwDCDrZZXPbeNas7UYE4MyrWYmz+LeGqpN95hauO/VpUJfa+Mp2ifE/
sUlkwy0njgrUNNKkAICiqi9iSfqdayXUT62o3U/6YO++39VTu/zvVLkfRBhIF5E5OFlWS5qJ58GS
5DsKkDw9ebd6JOhb+dSkNBRm/VXaZM9D3Uy+6oBJ0pKKtLFsznzGp81lwSEUZc3hGyAPdrLgUY4S
IZzvfEU/uxsEa60QFUIldDx9OXOOTi4MEyZjyTVdC+/miuX/uLd1quZ2v6BONlHBuPHqrrxY6P3/
zxOCx3x9yrEHRI2nZt+zzC6T5jQiX16aKMVN9N+nON2Va0xnntYvJsRQLtVQnB1e2JPoOFvQ2E3d
evYrp9T00PTqBb1gxC29M0bu0yaBoP0XqeHCFYwFP1k5kpbdNFlRutHr2GxDxx6raONkzZD6UTWn
w+G/Hk2qFKuPsqaXmJZ7ciGWoipq0VuUKPBQQJfgcRHsVqh7ioZooVrulxkqCieb7xLb2uYJUs22
fU5u5LQghrwOHpJGzEIcTq3oNIFHYsfrNZKeSOINRR46Q0FzaE3+62edOMRJY5nB/mdVRG0+D0Tx
cylE8tgWtIucsRAnJpgvIf2weiukL6l+n7J55TXau2VLArMeuiqAebCG2iSn26VLF3ktKVUdPRVN
42QxDXTn1HN1q9MDsI6PmXAxjlzWT924RTZO06A2UAEuyGDpbV89t17uXiZwz5+pgp9aYIJzY00I
kAen4R1Q6MdbinJdBTVsSxrebbXXOCu0Paz+7oMuhuRXtDayfX/YvhpvtfVEWZbKVp8YoIzGnpza
/7ixRm+4SVWtCMseFfbUcBLCANmeOdynlxZ8KwSaZHXsNa+Ezf84v17k3UAli8LYOFvbSkbRwRPR
8PL9rD5Zd4Yh7uW4rN1/gO3WN+evHKUet1NeIkDsA5PQLECFJkB+ZcAsaS38mY2zhK0jwVyWCEzv
Z2VRq5cpI1VqmaLbDkOLzt73n/TpDP37RUh8mIg7IY1wMnEiLwSWRYcII2/KfhTaEvQ2KdLctdMz
9uqLNdbBTSPEwbOyumUfJ19TlBz6EqeMdanu+iGzr1HRdM5MaF3Cv5/tdYmJoxBspmBkfGqvhRw0
Q5EZLzNf5EM3wbSZ5KRiG1lFITopv62mjx6+X8NPh3UdEjgXOVGqq9SuP06sS9W0oQG+8oG1Kc8l
8cVjSu6jJfUruzdzAGa3/X7Ez0ZwHZLuYZ7Ntevu9JHREihe5h7T07uefB3UwQx0ZdCCASVvuOsr
zZ84UgfIUJ2NN09PWZ6OZ5j/vtrOtdrAXxycTw1keWXrZpyi0d50MZJZaTrqDxqC1Gde7tNGNUQ7
1w41F8II3ANs0GqF/7ozWjG6ObLLpe95EgurUV0LZ9Q4EaNrFIoL1uKAQvGs22RSSQ/aTdplYe5F
epgoc/aHRJShHB2nM3+0adFcyFk3bgAXpmfxbl9dJUwHZwB0JL7MyfnWZ0JYDQ0Tf+RKP6kq2iw2
cfzO0Up3l9dItKZ2xMspJyjhrdGELtGeY9AO6IpHNJ6DPEACFQk7akVj54XfH5kvv44manI/xCef
gPyFKmyhzGQbgeUl4GxFnByKbkIAGUrOcyqO64n/eAkJfngseKuRzaV++nHPYlzzwXLWCJbymBHM
dTGBGi+jzrxpOpyjkPT+Im4tp5mRojKiGM3O76f7xRdAOrYK46GyBlz15AEpbQNhGZs432gse7uI
DB1v4VoFMKquLjZCjdHJ6NNy26rN4/dDf3ILyGHQ+7dGuQAtPhXiu2FwZEKg6a/d+WEJl9w2pza/
z+ecwkwzljs0O2HyhQs4VMt+OdNU/NkAMjyuJ9DZFat76lCLsSq0ZmbmXZ1Pl3on5nDCKN7lhoCh
RPEggnCn/0idxCXFshMlMTCO7yflNDsRlKdXFe7R6e0Lclnxfd0Nyv77lf1saPG3WFgyV1Dj4PV8
PFatsghtrBN9o0XZtEUkA91Lqys37pRPweD0xZm487OJYzzKEbYHPyxB/ckxlm412pmFV0DZfUBm
dVVgCJ0MxOrh+4md8hz8u35EQaD/zLXKf+oYjCLLmlRH5V5JxlXaXNH2etT9ci2Ul6iyuaFWTG8y
1S8ic9zVrQmEJof0uTCmdJNYaPXiiwbff9NX54hONjx90A+UvU4Xmx0X9bKW2ZzSQcZyMrdZFQHi
9Y2+csVT18cTetW2KpwzjsIXbhJeH9lJyCtcEjmnyKFsKru2r3vecGVQN6VuyCsLVfvbImvguyuV
F8xvHHrtrPnVoipBj454MLsZ/K+NO75+vw6fDwEfs7YrAuZlPU6xF5WxCMU1eN2NOip/Inxs24FV
5Nk5hrPT5j3OwMeB1g3566GrvFqkWcUd0od0DwOUuYFn4zI39MfESAbfKYZsMyBX7idqsm8H8Sdy
+xe9rK+KCrB64Wq/6lb+FqX+o6bZkaRmpvAqQ2bj9aoVGiJyfL2E3Yynq/WHRdOCWbFRq5uHmzI5
157/+aqCHsFDB2bG1aFB7+NkMqspqrHWtU3SJZCaJ8qY3gywpF6WGte0jPX59/fb9Pl9Y8B1i0iH
YRlOI5SCfKDSdBzXSFryEOdWdwkoDaLb1p7vvh/qqxOBRCjuCOH3Wk35ODe9Gizyw7iYRa9mD8mS
F6FSjeOv70c5mRCRFnhIFbEViiUgSE69SiexIPExDITpXTdLf2mz2dfvxai5xYMOAsp+/344AOr6
yaN5OqSzftJfJ9CTsqsTSthh3Tk3aevoTU9CITOpyompJwTdAq5b9cDcKXbUcaO0YgCaJXtlJoYZ
ZAz8HVkPXbg7p4fN2M9l5LAjlYN2AC3+o1u+zH3c5qDSVk0buvzByqdlMCw8jh3F7ZYG5M0opDrd
6qDnrCcV6aki31TzNNjUSLsaf2/jRnErvABkx5LBxLAYok42VttTQ9rwbIja2Ayyqpr1hJuVkez6
UUb6bWWbLUT+njqKbW2PLaKG8+Lm8PzFozptEzOeQiWts0MGguRiRpKOgoStZMeqWYxjY3X2ZaXG
3sbUCyTGp7S8n6sBlVrwF1q7yftFDafSW+71qkZrnsauSxybKijG0buW0mu2EO6jv62RUnObCtQa
FvYoi8ZAy1RtL4u070MKUtUu5iM2WS2iQzOo5TaxJ5RtFtTx7EKXR7PW5/1UOsqhJaINU9z9S6WL
p22nGdLXM8+6sAi06F9RRvtd0a18K8jo3WBoS+TRDZsVa0WoTYn22hpqdkVs7L5O05hfLc40bXHp
lKeF5NUIU0KfjYHaOvW9Mijp49Q42ltWdQV0o0sWKjRxkExr+9gvZK8Gi6uOVyW9CKELV/DDONjp
L6UQ+MFTOj0mVDO26eJR3nJGmp+tgs7ooVOf0miB1FRT0GYalqwCN1MK8dMxmvg4x6sgwsWKgXaQ
YBi6zp/nfPhpjEWX+J4WITdbdYZPtj/ZDM1Rzujdit59M+aezgBHbeKgIHcTSKmI3WK48ipuPfUw
aGZ+U5Z188OaXATZa5leUtTR/DrtuuuefIP0k04r/1FqNftBI3OcM0bbXWSFUs+BrZCLsBUEDVTF
7vyCHJ9v5EV5WRSO2FgZ+VJLm/Q32i/qKzvqJb18kfMwFyCT6kTTdvFkPpdTlPqk2ZOjl8tqCJ0y
IW8lFGufLIv5umhxH7pOpftu5Ekwf04S9NNUXily0TZkRzhkhhySrWLFbqiPLuT9GXnGneisu66r
vFDNOjsQVdLtofm1jp6XbcfEChek4uH9dpcxDienmqxNn2vTc1V19u9yyii8LmoUppBwBFGjjcRV
eqqRbm6abTnpHY6llgz1DqiPdh/NA/09U36rmRn1yv6fUsufSJCHw5L+Xgq4BUW7z/riosrqp7po
3uWs/FmlzzYKmMa9t5Sk0ZMKYOc8ISoPYyRtBs2jYnVPwgESDVnqGGLB5dFGwfPK7GofLvHUl1oR
c+O9H0pSsQlufhDmeJUpxoOa1GNo1E4TTp5G72yjmrdZVN4URTpt6rYMgSStsL+WCJnR1MUKFFO+
iD59slP9ZYCPzm9A3W+UTokDPWoPeTFc4iRJX+TLG7buyezRQY21eKZDzKY2neTGocHD7tRVIE2v
7jw7g9WpukndNN6mIhL43SXkvIKMupmUNIh76JuPjcqRBJhWWdVOVxDfIEqnCbNKf4ERrjcJdUo/
RkU3oLhD+1TjBdlcAmGLFPM50syA7F9+XJasQ+LZGi/rYbjlRF+1hs6AUo9Rwxos6GO6heuqHbtF
Bxzcl/eGVd53ibZzWW+/IR2G0aC3QLFKcwsjbhwO9qL76ZiRWC1n2QZeb0PtZRQ6M/Yg2WxcKJZz
FCL9QlVU6iDanzzJXb9t3MqftWrbx3myjWszvY1sNwkyt8UVqSILP7XI6p0DOKP2SyOSgWZU8lqb
jem2zBqgCMA+l1sa3L2bRsmHVdAMwgbHfZ+V5MIrvZtJi26Ibl8wI5xtsiw+SPf7MXb3rkPaqmjG
K9ADty2ls01Dd9Cum2p7QxViR/+E32fmfo7MUFfzm9gzjrUFDWrUhl7f+n1CZSAebeI2YB++nQog
jdX4O2mWfrO0+Y5swmMWZ6+9PR0XMyHVYOWXtPDuMiBpBJPLpVymJ0O2V7Ve39G0AQOzyv+uALrU
TIq7scsCrhLjomlhvgQhl9LcGE5KfDPAYJXH0fvURKjFm26GkytiSKzd0Bvm21J2TkCGNt0IJd+O
JTHBoJdyM9jqgkiMHlZCuWoW66Ucy7di4TIhOitFcydqsenqCh313OAoEQIX3fziSbGvMtMvCjXQ
HMAudTI90WPDbsZN5sMZ9h7XtgjMzAuHWn0f1GgzuJ3YUCrfRPRkxP18aQ2lftUk9oOWFi/CXhDY
sen/mrz0vi1z6Y9Nuk2yeF/JfI+19yMt2Vt1e1Rmg25Dj7MM4q30yaj9hA7oclYM4lIcAx9yr99q
soS6MzBdIHaLauzEpPRh3ufXXm1e9X2b9b41t9q8U6008wL0x+FrtDujvlFbT/wu+jT+E9teeaEP
Ug+URH+WcqE4skjpV/zGhrN32bVuOAzKcalz0G3pNLwV5izDfExaan7zNrW4XZBISQ5IFrv3HZWR
fb/UMoiVsd3K3oZKRJHwzrgt0kAafODYM/4tvtb4pVwTO6OLbsrcKI/4LxtbJLvMy8M60znGgiOm
A9k0573IS8q2VMd5fYrrsdO3Xj1cSaQsnErez+YA8kS7LtTy1qnsBlcsLgI8UAkXTRRv+tZo+QVj
IAwamkDNkp1CuwPIeChpWv02LRGk84z0Oom9jN9Ojy1pkL650Lxm3woEcioR5qvqagG5Dgl92uEH
+LvmtDguXnxp5q7p546T+nqRPqslIJ1moNKhmFtcX6QqJEJM9nZ0vK1nQ39SF9ZviMw2Ke+ksxjP
Vdpi52Frc9VXTZ23xZg8GUrbAniDg85CGHFYtn1UbdxxfuuyvPHjRrmbbXtbtvajJ3ReAmjrnFTf
wwK0a0UUzmYemP24NRXzusojjnLU/NGi5Fds6T8sdUKAV5NpkNSaD1aTktTk3ka984y853WXQSNo
pebW6NqHfNTuQWmTkIFw34ifHDG/ljp9qebGUdpbt/AuF7poNpZWHzK3vmzsLIcn33tr8+FuNJOw
78wgntwgX/ntM33v6l1Y1NkFrtdMpo1WpVSNHya1eFXT1PLBrT4PM8laUUSv8VzdLtpyUGJrE+nj
XekZt0k8Wb4xTptk1N+yzL22CvHmtS5sIkY1+HGV3loyeqe/E8dr1t9cLSMBm3hBKpXbykW0VJVr
Hxpdro32kx/uKoB11fRqxSNCe6YZuFZ5aRnL05LIg7JmUTsxXYt4Aj2Q3yj9n3gcOL7aVe3g5AHV
znTWecZK9JES5hlD0KxU4+1qxyGREDOB2RTmbdVAdlJae8+M/qEOu0tABwSuzuC1kr+Xavqr8bjV
dOA+FWr1HEfz7NulfgNU/d3SIeXKSrnPhRt4og9cyXJaZaP4eZux65q9kQudFZWiKX6hpbtp7AtU
z5OgVfCvTDPzJ8s86pmebXNTvZLZfKFnpruXinc95yVgseoiK/t1mR+UZdgZg3Wc9Dag6hJa9rIb
G9cjFhguwHu9q60VYVaTrZmKB0uot0Usy71XpH9qBa+9iU0RKqX3MDrNURjZvWVk/xjLeJcvyELW
ybZR6osID4G4mPbcX/QN4mbZD7SVvcVafZxw8KOq3nNxDjJJg7lN932skNDpgzyrQq1tM78Xzn2p
xoHB41XM044aQgRRmk21yDp0ox0aTR+aTvNWRnbuO3Z+P1tGOBXaRTKYoRV512Mh9zr9RzU4ePL0
dKaY+cZcMOFV1kmfHp7t0MO2oMzP7ryOpNq6r1YclsjelEKGzTIerB5umcn+0zVRqJGV6OqeNu4n
j3erK9Q7dTHup8nTA73Knd0s6mePnnkeC/nc2VyGdjmWWVmwOWIDiu+Bmk0OKL67o5x4hVJXhOIZ
/eHWYAPhNsaAzl/MBktAH1whHpPWvG8Mx1eRuG9j+ZIbLnBvFHlnjzxZjKckd1ZlPVaGCAx+h8e6
7t2gz5Gz9eS1SI2DWaVh7LbXxuQE85wGU9RTK37nAoSDQWOEPfmJ3lxmistuGz6SrTs3rbcAvu7E
kN8qgp8nV5O1HJMyf7DKIhTV4isKSRivvkJJzq/lox3zzBrL42S+KONPoT3UxbgDE/6j69ytwPvq
UwJo74dVv6ntrzbLWTxrQzsI59F8SvtDySQLhFPT6TXKL9Op+GEsKEykdeA0Llr1ja+JazFeK+LR
S1xOzByM3ejHQxVU9W9s3Q6yq4MKFYs1PylDvI+U/AYSt8IvFe0SR8dfRnRwpBoM7buZQT2bp34l
6sAwbpUKX0Etrk1hbzL7MlF/9nTD4C9uQFk+9ON03WpRmDd9IFsQmBTVk2Hw3ealKKLQiPVjU4Lf
9d5jGv1Guw3j+j6VzuWo1zdK9yOKboul8cs2uk6LNnSrHyIB6lF2oRODGTDT7WTNQWHKoFDgQ5YZ
vTIFbUevRptfgf323b6jOHpn8ibnsCanZXlo4wNyezgHygUkCtu4/73wfubweyFPy40bLlSVhw6p
pinKdzN/5lbuZvLibUKlxSVyy/IqJMdwzIw7s9sq1GONeAgM7V4oBy176tPXgj551xNh1iRguG41
SC1ne6vhTivxn3KuA2sZ0D04iPpaK67M/EgVhN4bMyiMikpVIwLPUDaT+zaYCYwtkT/nrb8Kntbx
U2zeKLp7X3XPXbmLTFRx5XauXyUxZJu4pBxM9zCrvAO9OTXQXv+27buSuLa1lF0/GXjZ4loWaGHH
SWinzTEbrlWqe41B3FM6F9J0LpUqi/1pmoJedI/O7G1m+zmKM1+24Npfh767jor2R+v+osROiiMN
0wyZvDnpjxVm35jLMC+fvGY+RHZ6Z1Xmwxyr2wiqYk3H3fGaECHGcMRlUKIcB7yHDVM5mitlBgrZ
ldVvkopXo8j3a9dw7l6NzWFRulCUqCmO8wGaMqp3+hBO+uPQwk0QP7rj+2xUYWk+1IiaqGZg5LfC
vo3744JWp5crgLPtKyXd2WZ60VLQlTUmVIzsR7UyH0AcQerJSraGWx9FM+5AkBKduEfHkhc6mxAl
8MOm5oPlDk/9wFeXI2DPOIyLX1V546w8g1F6aXCY88a4U8Z9AjjRb+p3WycXY2RbC/87LSTscag8
xuOFnWiPbd0fx6bcNkN7KQpnU5Idt7yQSuYfPH4N2OZ0S9/Iz8G2sg0JjdtUq39SiruXzUSAT0mh
rmtfV1CU8ebsPnWtn9iC/VgoJTWO7s6kwU/OBq5+GhNeCRzSPP0nmQUGXCfjAZnGo9D4ZTVqhmA2
7CsdxjvXLS75Z3ymQrlKKkis1CsSTvuW0kJFaNCU4laSNjeJ8nrb8b30upnCUXPCfAKbzVu2kZa1
1/rpOprjrbC0p0ymvDDOzkyhe7KHsKuyjSiyY5rWl5JwmQwKmn72EFiQTle3UZw+9tXwa4rGTesm
e0+dfLtuQ55XwuV/jGnB5rwM0YznloV1Y+sBjXIXfYSHy4EcTRxmeTDr8qrw9Mtutu5zd9xWRUyw
Ynu+2kz9pkQTprNfW82+SJYUr5qmr8LmIej/0ZHkTZR3xV5QOUM7iRdem6cwGgkrRiOMoZEnPPML
M7usBW8p1JwkHbT8T4axkJ231fgvZhqiK1Q9Ozkd0ffyE/d3o2usTnrljbf24PiEcXU5kZbS4BS5
o9UOXfGeXdfdPoiyOpQi2faAzLKKd4JC4W7qpochdo6V7j5OjjzifT9Yxo9cUzdNHh9hAQ4mFWUt
72EhatYrLbSrvcGOLjXpIYyaIsYrMTQ/yDJti8o46NoTlbIk0Lrm1jT6i77USZWuDE7mz9jWH+2G
7JGGE5rLvZJRyDLi/MJJvSt8i72h1y+WKmnEQK7AcG/0+FFCNel5yaEcDMDHkL1ZkIlq/uiNG5RP
saFAdp2Y6KgK7bzZAov2q+q3Xls7xWXJUxonbJiznAepirDVqD7qh0qIP1oVGtE+V0XQR7+ytHBY
xm7vjdoBjHZYLHpAHOeT/N1DJOJXcIh0UIs5Sh+U1iUIq4LCx4ivWO0FR9/Ons2+5+h0fo+9MZc3
JTKCaCwvq7q7zO0EGiaSFBAvutZBsmdNKng9OlJLP7x0l2bxJo73CX9I/7K/xJa/wJ3R6n/A6Pkq
tsog4ifmPkZ69QIDBCmC+YUW912MimvLayGU12aSx9EagpQVM9SXDlqiSVFv0ng5/B+OzmO5deQK
w0+EKuSwJcBMKse76ZI0UiPHRiM8vT966bGtkUig+5w/jnXx0fBug6DRg+iMB2sOOcxt1t2s9j8w
dN3lnXEpOqCzOVL/iSE9zkg8t320WMkw2k/dMvylXU5+jFnckZBUbnK2Ytd3/8tN981x2yfEfs9S
8FcuwXTfYswiKuXJcaq7sI2+jdZ6KgbNjTG/jumu0gQkB3fSHJ9H/8n1VSLrezv4KLk/+uHTs9AQ
W1UirPIoJVeaE7GE09TunqP1bkDnpwhCN2dS6AZ3r9NoJ6vysPR/o4iSzjcwtmexRwAIeKQ/Thw6
P40mFHVqtgH/0fWQ5HEREC2cut+psHfS+xz1hH6MhIM8WbnJMo5NI/hT4s0s2BrQO/lcuH7aJWHR
xWYt9pV0TkXPcdUdIAL2vjWeIt/YE8f8JPN7T6dfgt7SwsjRzfLEtPlBlfPG7sfq4PvLcofyCrgI
FIrzKZofeICP7bomXmTsiukwUUs4r59Zcfugx51e36OcgDuv2rPZH/0uOvjyI4jEaSnHc57mmAe6
Df7oeAmDfV58E8oCT2JTxBUcKlZuY24hcb35mWTjl9UqThoXuZOfUrt+cAlb8NIXQ1hn33/ISE/p
iYAX99HMHcaoBHUey2UnO3XIcw4Us0z8vkzWaTyEOTCs82gzNxc2crH6OszPgTQYsr9E728CQpYq
/ZZ2Mu71c8aS3vDBZtnJIfY7Kh55lDfZGm7KxSSyhXOqe69sFffhxVNOMo6sKkHipofSONwc93XD
yr/8ls6LC7wjsvkMYLFRNj+g/63NduOvf3Uz70FyL/VafSkPuV4VJLkLI6vktqycuC0cdBdRf5xN
76Cdh7p8qIKXqWz2tQbD7Dcd3MEQ3dXeq0fPx9iA4ot9YET/pqBNxtLarqDgdBvTxsoCC7BUeedQ
v9lVd7doMK2QVNNKgPWi/Ayag2lPe2NYtgPTcgZVnmXqZGjYkzwfgWannerCJzENhEFwhTRhsxdl
uqv94ogD87lU3sHO60PhG0/Cb/aVDbOeDtO1r+qnqSIsI5/QztggBr05cM5ZLuw7MOFqbQ0T8qlu
3TOa1UPe1gUX9+jHiP2ya9pPRaJr+VN0Haki8j1X3ROKwzPVe1vbiLatLQ9UyJxm0/rSLSWVwDAH
MvhevJJFkib2DIAq5fYulmxTet5fSW5gDtSkfrQ56WMbMh/nmuatIpcneNL9XLGYR8bYorbr+31o
DPeWwzxtg0hPWSt3RQ8Y3ffdE2pbtVFRth7MPmX1G92Sgcw7uHN6WElm2wj0c2QgiAOpAC9atfZG
T9Fr604AK/XaxVFX7uaq2w99/1FZ/r2rGDUG/74R7GhryjfSOLyQhl9812EGU1DzL7AgmpoyI7NG
UuFQjL61g4rjzss4eadL6JR7e7W9GKCALV4cxe2JLODEGC3rO3uZp7jKobv6afkqC/uzjQJQu2jI
7q1i7RJt2ZcuWHbd6BzXRqrdLQKPOPMKbaWy26MVpdludPS/1seaPjWeOk998x8LWxgPLd9tA9UU
R2LADtjdiWB+MvvAe0zN+oS29znycmZebyI3xTPYDaHtmSB6TO5ZSeJvGU6bVagIVMzxYEqcijbJ
uRYpkcoNCsXngNaX1z5qiwgzzDS+uQIc8bXgk+Yht+3+yMNQIB1qVXSjKfIzY8QUvfTeHChCn5QJ
ydODVnvSPE6RbL8j7+ZUqMK0PRhp7r1VQeUal3Uc2+oBjHfNvrPZ6cOfxmj6fOcqvwBO4J24zN7g
XIm2zTZL30RX058IsTAhJlKlaFjHxJ3Yijq0jJViC7eSnmA3m097dMUh073eSqwQT/6YiWYziHJG
fNxU1yJzuoT9gCz5ahoejdTyj9JYvbMj8ungVPmwA9loLuZKdoWdV9m2yylzv43I9MitbZWE0/g0
stEeM8miGNWl82D1TZNvTKC2rWHZXbz6bRAvpTZYAIrpd4o6IlGnnjE5iOIcvefZB9+5rD3nQCkg
JMZyybZlT6DtrrJDdQRSqsl9qPQZkhlZexWWL8EMj8k7tWxIrgEnXsb0MbdmM9gaFNSsSRjM6WVK
nYgDH28gYx0/bWlyv92Mui6OTjRDkmhpPrqtHrY0xHfPhpjqe55fOzG1MyJ38+D5UovMXDh9vWms
atpPM/L0oK41S3gwHArh99tmjcQlEn4Qu37KDheKKo8XIe335faITiVrtFv4Iq6tPH+Iyts5N2Mb
KWxE+rVj6FPbBXRoO2XOki+tZTm31pDeVcU6mvRNRIPPKMdx43ZWdTQBA7dVm6Z7YZviW/gODCvh
JsOrrBd1irLUSm42XcBkD32wOQM+LFQui8kMD2uqqks/1tbe1drbhEuEZdojK12mfnSqDdBcguq4
UGi9FxsDcuLcGK5zlTZBZ4uMLPjIet6OeRZsFzlW56m4rSMAzbuWdNKto5l+a7zjb55X/fOKKdj4
EDr7gT7jG2xovXie7mNb9ACZhS7ebEWWWpLWRDvBZMHerH1TIdPQ5ZOLff4vC3QdW+Ug4wFXw85s
pyq2O+BKlSt9WZqRi556ieeyqlHuObpq+z25ihPX7Gh3pfW+1BCAhLCEeA5e18G6V0Xtnfi4i/Qa
GWS5tjejWVFAlKWtk9aJnc46urS9WeBwdawG1wZwYZmWZ6d0TPUVmQZRiq8pggMJvYHbomfIMCpd
vnd1ZbpfCMfXedi57qpUd5TespYwRkHdvROrTiFimxt98LJGvc//EX2nKhl3+CL0exBUjvfn2sqb
YVkKw4K+C1cVLicCgsLisVAEhp7yaHKpIdHCq3dLwP14GXujvNFC9LahKFZrlBlh0hYoFqDSUM6V
n1bre86vdBEzfjeGDOb/Viy9rAjECC/wTT4Od8Zg4eghk9u2LVz1BdAx9lc9rL3oKEiYmdY2S6iM
9SFr3Co6WX43UQLhRc3cvptF60uxocHC9gB43KiXPEQ9PQDtpqvdCFwP+E1UnwW2XEAPDp50/DUC
ODO29NQczP942AIQYjQl/EqbNshU9zmWXT0++q6eo6Ph5m7/LoQ1RMcykLb4C3j0l/ulEfPygZ18
cE653wgVDyqQBJG6Y+0dZK17n7exzTIU80VtvjURZN3Zd1kstgR/0kcyLIPb7+A4eGsccwqaT2/o
7OGpDPTcMgjMqNiqEdkwbng/gCxTqI7uhq7rnWTq8K5ss2EUDvqTUAZ7Wy7G52I34efghgGbi2d2
Itvm9jqkcOCpi0Y9rkhRq8gQJn4S6FC5TT1Me9EaISOEVZrF+Mef3PlbfFABjBwmnb+RYlv928+R
kWfUa0rdf1ZIDBgm3TkwK3AHsars1TBHTR4hiAVfh9m2/kcYceAD0WXZ2h2Vmk1G8Nz3VuelcZr0
vyG05+481+78RGDL6OyX1lf5feT3drWtGjBwED/HMXpKz0O0KcGmzhYLjtkepIbLNZZVDon0Tbv9
dPXKsdoBP/OoAsuwCG+atjXLDVG2jUxmBN0W27cMlrOgoDZ4lpyCFfmQ2vwl7GxRTwi/7Wyvusjp
TlMBKfe3oCsnPjAvuybufNSrYjMEekBxlYsyY0mztRG3crScnRsMDN+9tpf8HC6t1fHhjI3RfbdV
WGe7xiTp9Gx0Xu8l/bz29l+nm2BOnF6Y3ltE6r34cfpCX4MeXkTfxPJOAIMjpWj2y5pl4F2Y0mqm
DLdo0qTLytb4xWkYhm++Oc/UQ0kDVP+7Ue1qPsPRrOIuNfWYXgiwLtIDTZcjUTdrZi/JuJZafa38
t8ZHUOccn5ty1YJOx9GsvJhmsqX7E4MXFc+IudbsEPpIORECIoHMeoRGZVsDlU2lOd4PpcfwlzZB
nr2PLSTwh5yD2dsLoZzgEpJboV+8ZvHbrbdkhkP4WVWa7T8rm4J4qgl/jbNRkW8985X8V1rpIPf8
WM/dLFOR54krQGtWYc4/bhGlN/uJ9VEPfTTtBju1D3OZTu6RuobwvOZyONlOKfpNJjukUIaarenB
iCSpM0LU4V0KLXrHQek9zU1nf0QZxDQ5mr2IIevSNz33au9LZtUyHL1mOw0LhlJr6AB/ytQgQCAc
GxfJms7CO4RqjDORMM+k6aJmc/HxVvd5UbXf+RA6H2Q2wEUYQxD8tlY47mpexUcvd4snB7PCv7RA
+98bPWBtEeqCeUWzK2MEGWBQTFfcWbNehiMSfGD5ZQzn59aMDFLfw1AMSCxgAOIRYQvyoLQAr64z
OfzYhMtMGyds5gglgXB2xGfYcSaW4a7rxowqtqIMH33V6vVFlX1DqkVa/xLVkqlEaTf3SHVp1iGZ
Fss5VfOQ3pMI292nltFvDSE+XDl+Mn69tcHQxcPgILrrWrmpXazL1jRd5DrsLX9886oVrR+2VKaS
aNhWygnjyjPezRmCzZf+exYF46Wvl2onbcR1jQ4eSpJj2Sfn+iQKlFRmjRK+WUf5JjzV/4A3y4fa
GMS2X5oDVgE/9mx9LKvB2DFUGZsgaNIzYRDrntuwvnjC6f+xXFB7HXUngfouHvLWSLxcgFHpbt2s
eePupbCst071w6FvJ+Mh5zYwYzM3p/IuKIR1RbvEh1hivMiXNGOcN2DJtD4S/1PSNSeD78Wopreu
W6ruyTELdzt5QlvHUPFuxc7cVVdkBOh6Kp5KNMFzFz0thu2clD86Y2z56Jg3yFuGJCU58h0tidq0
jfrNVOMn69BC5Oh13PPr/+m6NXZ5FK2A6Q3IKsaFG6c27Oq2tuOBj/c4+4ObdGF/SQG1/KrHPdKx
JBkWsNSCRxgXMMyDM3QOYS7YTJo2rGK16Ij4fvfd63uIdjp8rkjQkZRzmT60KQjG5HRvdge8aQbN
eu5tIZ9Ut2a3aZCSG9u5qtI+m1HJooJQPm4rhwax1Hc3bRc9rlZ3YbRBHiACzrFoXt/GMUQKki9d
nApr14y9TII5mAjzIN1BuCxx1swnPtrpw7rCiBfac6mx6O/dvvA2jX/LT7ypNOYStSmKOh+lW9Dh
8gm9pB0D+6xH74Fx5MsomZIkfCMPJ+W/yEpJwipaZsCAgV5jat543sriZ1p8qjnjmzP5pKbmISlz
tTx12jmNskE/NBR13JtRLHRZgVAj0uD13lhhESRRbZqnuVn9ndfSyiX0OHP3gByQaF2z4BdNPPGy
3hGEHUDoFmlccQ0hqnycI1K2245X2ChuZzx80dFUWbHzZ5IKkbSfoSfT2F4twSVYrVsSMKKE5ICP
SCkQS8bXbRjWt7aj7meCNWjrYL4YhfviDsEAUTy8jf7qxANdePFiu/OWjs7iOOP/TbhvVFLIlgav
YvHOhK8ZeyQB02vg3rJfDOVu0UicWz0xd9SEbnfF9FCmQxv3XMpx2032pnHsI8avZj/23qFLoT3m
BulgXhFWk2Zwk2pMMsmGoHTO92xoZ7v61r9+IF2TdAR4q5oPGLPIGhduWR5B1i2EApRqWpLBpCrK
PSoOeINMX8LIg/oCu4aL7S+uoAs7LTznyFNF1WPFkFSk+buNyw3NAxe2XF/SuWgTt1TnpjKeAxsW
vQ0+cgf4G3L8QBaat4mC9AF91+voglGsU/skGvcjZYK/6RTsWLqdfpRNh+7NqfRDHuXTrhxtJzF7
KxFzNcdTVL9z5DrbJuOYzgoSYCJkjPHiQamYUsmjXGzIav4ZWYyyjbOscMFP2I6qGzNcLsXvaJl+
UjhmEOOHcpJUBT/CHu+tbPlEdfvRtt1nP/b3dh/eZel4D4qxqxmJN4rkUr82jLdMWvdVUEMehvVC
nHcIRjS+Wb14SnvT2QWrdW/pBdQsG+a/ZqrCveNloI9zZeb8GGYV4nSKkgYNPeRHt7eBPW4lNlBO
1XGuQGk3jZfLa+AWCgWOyWMREus8KofwCpWbW0VCI2jDkD2Bkg0wC055znGzPwA46CcTkfJbHQ3r
a++6+okEJ2enI11f2zBS+4a0sMus7TSANm+QQMFreeG2nvJueTTbgZfSnyzKiSK/7pCHBa8WyhyS
zBciN9kSfdUkYq0tAKK24ojuzOE6eM5eOqa5WXWBKMFy1V0xd8abMv1lR83tkPBB/kiT8ooy6Nkm
SdA+alYvBH7TelJmt8RFxhLaAPFsG9aBxPdGUkw9Hlp/ydIYAyl0oQrbDfu3fYgieZ5F84ENsYgz
NKXvVQ8PMpVLd2Qpbrej6ffnomK9L4o0yVC07LKxgo/p7wpvdhNPrf0uGJ3lgfhGdysMa9qB7Bzk
2oLzWuqYCYkCBNwgD2tkx2wU+6UOzE3tVOqAhttmF6q+4KTWu3GUnGvtgDxi1bG5htFxAS09mUSU
X4eCj4VP1SIcOy2gkgbvVfbkWNU5hKltp/dpMd6BUSLpNnLeO90jeZDpo7vO9T6Sbnmz9PMD/Qua
P/ZtkpHiuZtQ05PLhCB9dpKar+u3HAeg8XV+XiNnBN0LetQrbn+0aG1LWmVugxv02VgA1T2989xz
xR2DOLjTxALmRctGTO3Bm3GpCnUsTPrh8a3/G5T+aYcFbpexeY8mAyVQKn9Vlt5SL45tSalo2e8c
oy4u5Dncr1VQbjCaINbiqAeQR8QDBs7aY85yq6bb6YmayVsn0oejKO6d4smO5IkzOhlT+ycf2vdS
A21TCvgw4g+PW29kFeiaz6Bq3V3ReL/WnBXbJXB/6pRHaB07M05nDmhv7I526eDsg2bSNwmJmF6k
SKMtSw/WTq+3JqQj6bunbBFL1Jvo1+vyrfWsZyusEI8VEWLFZbkEungvpuFQ2Wzly2j+TGaxDZtS
I6fr5JsvOKCRceSJJyPgCVUe1FyeMZUaJ1NzMODxnTeTW/aXMIc9IbDokSv2rOS0xHVBVVVonGqH
WbdeWqQJPeSbPYhTmQFmheE/nuhYB+XVXpZ4mcN7Mxdv1jI9jOV8sF2o7iW1vpyShrtmKqCUyGvb
YSZOk6AllDzP5xJJc47LeqLyqmrqCFnsmMe0PPDk1+iaMkv7iF0coDs/DcibQ7vhBSp4nQNpdRDQ
wj0xXROwHyEWGPvu2hXhsAlS3H1FjSI0tYNLFVj7OTWypG8dg1We36QoijfwSfRo4QDbUq0uypQW
MSguqnjl3rbyiuVpPQMxtaiSl/s51X+ZfZMiNmgt8RTo2J9YoUS73Asm19ierEfS5J2tV1pJBzSM
FmP+6mU5JuTc48eyxl8RtcE9dmRyL4X+Wmr1r6igbGyE+7FULKR9Zz+W2nmUZb9PBT5Mc4qeMzMH
0fDCX/LW0KYEqowzFAjxOE4536libMmGj5mFMhvwLKeuk0jYomPXi5mr0e52ENnGZhxslJdlt9VB
6+2mqDoRnqJOoYGc2hHWujWx7JxVa0HElu4fMZHI0EL7tW1ch78OLi2t/2o731u5d6WP7WauANQU
Mj2MS3piG71vZ3k/SAahAXQ9D6Z/YSqeepbG7dpl/9XM6sCb9bFf9ae9lmKzdlHFEWeNG6uXjwZi
sdCo7wYdXFzb+psJUMYmZXyhsDtyDiIY8NxdmQMyp0W0Jb4kiEeannoCLWXXf8sQObwmY79Znf4p
WN39EkY/TppFMTw8gR6N+47V/sEpi+scaXkeMvWZZbPEHW595MBlECWs836zfuKk0Hwq4UEgm3/U
yzTvRrKmYjMk4avKLhO7xCNWH+casgSD+Xqx7c9n1dQLrglIdAkGGMlyQ+zrjkyXfT86ZcLRxOdS
O/+ZNrJZszT2KSCmFUMzuudyNv/Lg+GTRiXEkm31ssr0oXGWD7PGZWGaPfSaoR4N/nexOWb73C6P
wZyf1VqfiaAYYmwA5oOsomNtKBuWL0OnpZk52ikCM9aeBJGd8q3ukOsUbX7KJ3V0G8tOygpX8xD4
T6louP3t8FcU0zOL+56j8V5YxozNYf4jmvxWE2A7B4yzXz1/jz8hYeCu2jqF/uUavqvhgrZRyWw4
yejOsULkWcaTL60xKZv6MVC1YvqZKMW66V7Ev+AW4TzyQDJZNpyg09HSaECNLj9QguPDADWHVfbm
RnhVGHeGsJNqVb9pl8nEmrt/ypi2mB3f8IGhHLPvDTG+Medcg87/ps6DrXgqmm1vIFQBKjMu9YTF
3u3SvRIV7GtLiCFsEVYVCG8dpvU2wwZ4nYY1YtzKr1TjnTxpIyGafqzZ+ZA1q7MYBOwAvwvamzyW
QK43easd9+zmHJzAWLpRSQAYhGoesUqxgCa2dvGSp+6jFtajLdph07rCRo56KypbPNQeubNJGcxu
Iuiq9rJjmocKBpnTx61Y+6R6S93gACeHyk2WR2IBXiOjORu9ewgUgoDePnqCBq4qZPRNvX3fFuja
qpCroUnsUuFxWP1PyIWPaBnoCMp5JdPjkgGzE32s0U+su2ZmuUTC8hz61KXCOcmk75k3zOmQNTYU
dWScJaNA3DgGWk7kEKr3LrPv3dwkCyhi/tM0lr+hhehY91W/odLCPGIi2BcjCQZcMfk1LI1f1x+x
6ozDC8BOt5lJLxGGfx4Qo+rOwSCIks4ZkHZMF16BreeY297/Fmn7aKs2idT8Uzrd2QgVr5x9N9jV
kwbejZTet/b6kUVyC0C2nesVsnxYnuuRGuSSUy23x3+eLdI4mLLT5I5JVLnmnoX6kaRwXFXBvmty
hBQihlLdGoW9WZF6TjDiGWHxnR+Ql87R6mSncvmNqFlCwYbhjKv3pQnnD0tMKtaz96y8cT+YpCdn
3U0OMA7LtVHdHVUYAXQ2j11X4VCY/zCWYGyEiY5lvr7W+fK+hPaz1yIf8Abv7BIIsp+a+mnhKYrJ
tjw09PEocD/MG969nwVwY9V1kGgnwhRfkHL/hXXw7Snvg4ZmcBCXhwXn4TZy/QPheummAR4GOjar
g8qqY18Bh6u+39mt/7dYFa/0cKogwXLXPNRrsOl6/RqW9SGf3DOw+hXql4e0uqNqOqmUv6fOokBc
65+6lDAnyzLQvckw9oz6wRrdeiskGo4om+6jRZyVVR9z4V2cm50TUQzCIr//5yHyQoh5qiVAfznf
AdIN6HuGXc4Ta6jR2dRp81TX/Vvr6AdhKUlG0824JMhDnzBWj06+r8YZsV/D2BK+eogHWvsuWPWh
DFEgNSXCcxTomdEdfSe79KY+igyHZhdCrQePjsqTLDK24ywfGJzJA0jDx7Qd94bdxjJE90jOULlh
CWg2Ru29GfPNPJZhKvCY+ZpqvpujebfMYgeMW3KWoURYSUlOOPjvC4nP0owqoI/8Jxh4qG7CEjSB
0YC4nklPDCVlMNZZFvq/tjD/kelxcdzqzTD1k7fOy1aHgZFYsjmuwfTseONuuJna3erDKLoETH+L
+4kZXaVQgxYbteU4h4oalL69ObH0dvFdxDm4HMxQPDgdFsi1zQ5F5d9pMX2t0fQCostGXJ1buzpB
8Zx6hcdyCf9MtriNvbruZugFWil9p2g8iOsquDMDc+s7Psem/GfY7t+s1bOPX2jjaP8dzNJD1ZT9
rRlHZB9asN42ISESZSEJanrbDM65H1B2915wcpTXbSvHPXazvWuDYresHgxlQfsuT5OJu8DVn9IT
x0xlp5RDpuqADb0AABvUIlxQSfXzl9k6J3sWMc/HLjPWP6saEjb9i8VE0Rd2MmXOvbTZHyZf73Sm
T7m5/MErevij8ys5yVA/qAPl93RTklUNSleljqKanhb7mcT9d9c0GavDxMcPeROc2yj7vWH14mES
/9rOhLKazjLLdjZ5JJyjwwupsI/gdBCI+Xhy13KbVuA50w2fFBKBMFxIECOjQBwn0HKJaRwSLaoj
8Nd3Lopt31NNETX5s2sLbBDDtAvE+hBp621Kqe6q1/YgZ+M/K69J85P1U2SKS2iWdqI6+eoVbIDV
Uu5U2ib+6jPIaf8aLuvX4nsPUQFIAkCBuIu3r0WHtJmnFYWbZQFG1JRFW/qIrpA9pd7btdo4yIu0
XVbgfEATtd+Cl9eM9F3CaPhEcFuSIiDQ2cRh7l3T1f5qpfUtG1SlkdrJWd2e4H3mo6pV/Qo8bbr7
AmpqCK1tOEf7Eh43r5r70qfBgZfzEgRluC0hcFSuf9K2esKWepfjjMNA0B1nWyR5EyTDPLw1dnUk
WLHnBU1NJGQdKVxqPsxj99037s0O5BwwW1G7amJYtYc7c6wvIe5qRz3pgf4rudrH1F/OUe49GlX2
b0JV00UwpXl478mPuaIoSrTnCiOGc/tDfXcnp/Y8VO6h6UI8cMYzGfono50PNENccUKnGx8DcKvd
Jzswk9TtGXpD48g43MXTFCkcduhyrMosdgPSYLW+KShRqxLnULbOdqrKv6wIX3wiPJMa20YS6HzZ
2SFOUNaC+tbYfsy99pfk8WKDogbGp2Z+86FeQG/7eM5BD22xPON1xvSNYyCrC2xOLoxCJ4rfsA3v
1gjWZA1QsHPGlIX1OInoHKzt7xjkn05dnEyr5h2EfXWoJdbduzmSxNPph268IoTZLEjRp8z+zMcB
AkOT3FfqahuEGI7xxsMZEqDErhixDqAXy4312bCGh8FqEtSwyAlG8WdOiMXmjiIhtKCYoak5feXF
31bpeyvNfWmHh8zlaQrZprJpDyIZ4/FE71laxJYqADMW2Sr/th0UZ62dDE6It86foCcoVy6VWSdy
clXi1FN6N6wB+dQz+CwyAx/qkoXNcjUPrSXme51i54l8xRxWB821k5kC27eXc7coZx/6w7DrqHh8
HFqMlfiXf7T0W8SWtYytDoCwNM36K8BaSUwR9WZlb+eJicrnato98Q4m6BNpDB99KpENVHJLFPVf
aTQnBr0Dh/M2mL7ndiKixd/rev3tcysOQDNktYczPvawP3QGjFgm0E3gVOT8toKWUYPE79w+LQ1h
nx3UN0gemPk1VYSUN3KMh9k+IAg7trgrioIBqC6RS4l+2Htlu4ssdUfQ4wYf8CbFbujpZusFCw+s
+VCT+SF430XVXm9WeBI4k5FR2wnHB/P/66e+qhTc1SUqpKDfF9dSXcxxYE1DYuQUXIOg5Q7qJam+
WlPsJ038hIdBE6dNZfsbo8xe6ol1UKX5xcuHj6j2r7wcePmcjSCZJGgwx+D9cORJquws0VOHLFzG
j55MDl03NqR15cO6ZJV9aF38sawGKO0PIUWfWei8V9L9iazuWufdFuyDMd9v6Lt2iuKnnpoxhnzO
d/08bAs72uXaRrLW831ZCY1COxbbuOyrU2dnlxkOBvvTYy0f+K129Qx/sUzun5FbR4RSsVLj1UXQ
KCS/mCHeOgmxBtwTDEUyYeX15n1Rgh8B/kT/4+jMlhtFgij6RURAUWyvEmiXLMuWZfuF8Nbs+87X
z2HeZqInpm0JqjJv3nvS9N9ixcTIeC+G12L4cWKs8BY6YZNeE4QhxkIsrxnfE7Nfd/lfw/7ioDJZ
z2c9aWN7N+N248/DX9D2Gx0PudFHXt+RN2Zi/gkQgJEswRJkhn4JI0Q3s8i3nZbt9DaFQoQ/NdcS
ijoe4rL7iIJzrkbbjpulGbsfs2jP5ELdNKBWYJyNi78w1nOubi1cXcuezdmmoXCsA3OSfZd0296+
83u7RTLdenK5C85h6r46a/JaHuSqi452XV6sIjsWAR1aFr3kc3B2uvHQDvoRwPypmKczOVlHDykV
kbpRMdtkOkpLBfJS8HUO+oGK70kNIm+0bVctGXWE4wtxV4Jt8aF0uC+V/imUE5QH44xrR8Nfap1H
idStzEd/tr/TwFwF0NEdYpoKIdZmVF+bUDv62j91TvdiNo8ddXWJCJhMID4qMBarpuQItPpPXoI/
x1AoQuMNBdJTOu0788pE8yUU2dmvmnMMD7rMpytBC+bMBwfhxJ4JqCwDRl9sI2YEk4MKN5Q6M1tl
W1vNVa/1u7Dokxah1B6sbxb6/pSpT/rNMHPUgHyfGdop6bLv1C5fOZjcMe02Bbiz6f/djhqbWWyv
idSvZVza+elRi8OXKZqIPyHZmkP6bhbpQyS2tsYWdU59fKSt8uJErPiK+GKmeVN23GBsKtkscxUs
S82KigSDY3CEm0BEybxEZkHvUWw1RiVJUhwLwJZGmbh20yHWMUcK+TTJX/P1XHl8Tuk4/UvNVDLl
IpNQqW856xEsrf4X4IVYKXMDWiH8FBQ6Udq9DOjzYFp3bYCXdLDmV9/g3goF8FvTf1SLnGc0rzDx
GPOR366aXYRDC5uG2JYGONSMyF2EHo9b5tY1yrNejVfGv14stWfL+ezlTLS9WKut8WZG9pIuxxGT
0DXoBqcrYUBWv/CHrkPX3w6t28TEAYYmfKOZ2WckRrL65nfJFzsV1lb5PKg670Z60FBQGqCAaj25
il97Jbb7jLR+xtTV9IeNWYZHHbt2Zx+6WKN9qfzLWOHT6pudpef3JNYPE3GIKeJScbqNgivVn8m7
AYPQmQfXxr3yh6faUso1uqG96n11w4C00pRfMjJrZBGyYtHfKOV1jIeTWj16CKpBEvAlRle1SQ+E
JHd0lBcW0u/mPrv0BMScSSeEzGJXaS5NB6YZBjw0DU7KLouA4jdGCO4bZOck/emBdyGLV/uOGUKn
Nz+UeYdMUl9U5RIBkQ9d67e1aLHVK8+qmPdVmL+Z7QjHhBAdLl4l90YcTqKynq163JHowgi2J6Jj
cFIGnCeAB+r535xmUFvmTd2OXpmzq3SmmE2PxfjGRXHgkvjnwxkRpbKy1XtkO7hGcQpO9BCE0ZzK
udtcXDTObuxMrWfG4i0Z+22Ya7tYb/dml2yUJllrI7cE82yb6kMj8wRMOYwMN+ntZ4n8MUqm8PVX
XM5u5Ds80faZ+mVvNP4q8HtPZtEXtdhKNspax3MrsdWWiGYVlWCSK24+Jp5RapsQ47SKgVebaPPK
kYV9qnNvFfUPf8g2zSiQTdYzrFj3dRSpswkDpPNquOJtO7UGoo6B1aYBiJHr0uPgc+vIInveQw6Z
lVMhnUeLxbYLC+Ih5u9YkK3vZhd5eh8r7BUiGIqOzI6q2TgkCXPGWvVC56oM8l2PsADbHTFP0OOW
srFEvZ4gQBSBs2HW4ZIBQyX+oyvg/s63WqP/6zv/WCN5KsrdBjDiinK4ymw6SOwRBVJbjkl0hW/0
Mlj9qTXL5zqWXtgmp7jAkl/ov8soJBrFdZDaY9TyHYuHtqLQt3PTMawHRQYnyhybfTo4pAVzL8Zg
PRvBARb7ofG//DG5cMEx5oNHUeYUjcazo2kYsXOPX/uhy+iGaPnBVqF6FVgIaWRgEPyll9L+V2O2
sYIGLuZ9IpI3GuANjBkHxhCTUpBeMZVHUYH/Y2jc+L2k4KgDPHbAdzCZJhjqglkyFO4g4X/aTEIz
xjFRrL+NQChXDIEZHvPY+R9lTmi7e1pcTnXYHibBK2y+Qn7CcaWKNRZjz0EoENk2N+qtQ0XaobW5
vn0WTAWa9qxP5yj5qhpOoipf6/Y/HfyR5GDS/eJLjDRBQ6O5sxYfyNV9hoOzZ30gA7B4eMoa/b1Q
TGo6LA0sGIEVMJ2K2F5b5jFTxMZorh35DKn+Qj+6NKn0+sn6VxB9YJU1XBlmaZAr8ro9DfJbxkTt
k9GLYTJMvr/Sw39dOeGUbhmG/qOJI7Nb/0QxeVbfOpkshlSa1s2aCgUsPKdU4zb2b/r+MNcpfSFc
EdE6kS7bIfICAeTMa5Pm4NNf2Va9TeK9r4YujgZOcN4sQxyn5r2tM1epCealontlrscm72i89Kn+
bdbcy3NXXKiDPwJ81xNnAUcCoVdbUsKaVfeVGvVVKkvoslobtgVBw/82cyxrRlhRF5nFuoO25RiY
/lI+ajXM1kEXE1zsnsc2uWcsc+jqRa5OIEPgd9EiAFJN+Kj4q9kX+jRl5SngAx0ETmyS7Tha0DQ4
zWrLJt18C/zvMvrgZlrLZYJn2Az9JVYnDpdu5ueau2lrZOHyoU6PMdI+Q6T3Bfr7Z1QqzllrwWKQ
ew8Dyqm2/MpVsvVCXCuj+og0+9Po3tCtVU9M/taP1U1mhA9Ut8/Qfhrz5F87Tfc82zZc7AQtIHZ8
ACTbCDqhMnqBDfahDvnJ0RrXL7SvNnJ+G7/kGDuyBmJdp/6fouq7HOKWYdViq7bgiUwwPGuHDesu
YXautgxwRHIKfMqxXJkuBM+imz1O/me9PJJJ1t6jSLcxEzIoxDg2oQ+LyLNTu3huSyVzGWtMLrsX
Qjw6QiVy2dhHo7TlXpQtRA7oU16b6EdsTb7gVQh5fyFo7nIyhG4lWxgaFs09pnHQEjqgj8RqCdOn
VXCcVKPC5d9W61HTiZQocsK9a39hi/+ap4QZjlN+WoIvL9MWSVsUt6wqko1vTV+DoZH0c5gEKiNx
5ny05CqagntXmfyb0rGVXFTneTS7bSWRQJsYZOigj8ewU7q9oWD/QWIAxL3AnNoKrh+y3XXQmHuD
FE3XQc6AwqSi7I1og3OA/03GJAsb5FM/2Te7jyxk1EynFKs8X5A3DDstWsVTLrZ2OJ9MlENOWgK6
XdFv+8b8wn/fUHGy6MYKWKIqcdA1VoA2mH+zHwiAgcZvIGHVknHOGDitRKBdReI89wbitWHuEnZD
rdkXFpKTZKxudy923u1Klb8CUZWlrBvTrt2xzffgnL5shBILPSRu/KuiMDqdlthPp5+culsGV8pr
SkE5V5bL/LtBIWq/sTIyROrXYSqQdYhWyfzC/xovO59p4OvRqisNYirt/J2MvDD1HI7enNHbDhrw
lNDOmPaNNblA9SqFvefr+QVLZRK+VPa5mT4PYKB6a3pGJ8u92gJypRsk/3F5oK4m5cYQ6ckqEMYY
a74OeByNZHxEDYJDjAFxPcoUm5zd7bNodpjElhSEjvld97N5zbIC3cuvC4DpVrAGKePOHEcRkDB2
RB5tlaq1CZtfP+ZgD+mh17NMX7U2+WNzwzlOGxKK7a0T6otqF79ynpZrCF2MFSFkyPryx9QV/PN5
uCdd4Ja1/PRtQhjSIALvxEypokpiFc7+tMjU8AmSVWgKKoMiR1KWeAnz2iSuSJbDdOa9CCcMBJCY
92NUPZVmeMba/jtLTRxoS7/5XH9YhKey5Zz0tSau+OQ+F3GrWMoSdgujP9XrsILNwK7VaD1ZGrxP
Zh1DbfsrULX9egiHcB3Gw6fWzo+GONo4z1/JEv6u/G5TCQknyPcvRZGcRcQxRxcTrfosAhLUzQmu
ymADKrHFhADCsNTGeCNiCBQap/Ja8mqt4rb4an3xMvNy57zYfItAqFrByxjqurbvdMTgAeM+s0DM
b7kEwjGa6l+Gb92bGjIv3JVvTtlYK3xk2ARjWDI0vF4rkK7huAMII4eGvf4vyrHZVINV4f8l6mVV
kLQyDBbsbto12fiHAjDs6kYQx4r7ZyD2OybdtEfJXsGdCFJtcJtF45SpgjiPLwTIzIHB11cqba/k
H0j4YV0ZRspPqTCoSKdzaGWE3jX4JH6vUnovM/1BaCcD6JI75/3AoSBI+dI5WzEHrp4oG6Y7m7BX
uZ1T4xgbQbv1p/K1GNMv2yHempXaNoVDvYpHCsw+uOgVHRyo6tUAFmUdaBk9X9JvTN+/z5P51Obm
T945XFKFm6b5ta/Lz6rF+1gojCHZm+hGMT2OEC8lljIYOrl0h8aA9xz6Cjb+4lhl/gUT/qkexTGu
tZ0uOwtp+YPNIuomncwXkHP33sZ4gfXnlk/dT9KFT1MHqjy2znGMxJNhel/iWzLUrnWEFiJEuo3K
7qnV5GeTBY956N+0SjzQ9alDVf3IpHSjtgoas/MrcNvuw6EZ3Ukg80ax1u1mG0d8Om/1UP1jpLWK
jQXnSGabxDMJTmM1FUFFoh/m4NgEsAFi6hoOS192+6aEnY5f8IMuTCdrRPzP1KuvMmH4pMack0zF
LuOQ3eJ4KQ9n7KeqgM8X1zwcsVE/5YmdbRwmkJHIVTexuHEUHAaqHV/wKAcrKwN7LNoIQ7YhneUW
eIetE69IUX6IgHz+DMTDaJsMe3JLjMjqrU1QV9l6KvTKq8Nhz3Mq10zoXyphY3xATDVIDXlJzwNY
+BOvdEvChwh2MAVXDqJDE4tvu0lOY0IgAAoR/KPU6T2/yv1NWGJ8VgXmHTEeIxj2ml3+m1XE+cmi
UIXOiXcdZMuelY3nhj/vG+Yejb73S3PaKT0rHiwDtpdeQT1dpmlzDMuqitHVlbw9TjAs3chongaz
PejgoGbeeMw4WygYERPI/pjpZubBLSOzE9dsN2Esbij2LS7EL/ut2GrcOdzesUIZ6i/aE7OCXWty
Rxc95+yUtBxOOfwfhNfI6wzrFoacM7AjdrHDM9kw8vFx/OCZojYcey9snI9GMR4WGBs/8s9kmHZW
pD47WXQwFKYMhZIyzmXROVEw7cYaz+MAqHTVT3SqpZm6aVsAZRBIOhVqEDEjXFLRZ4X/YqbjVoLg
W+0BDY2CEwt5GyOm2FOFM4kdu+iltQGLpFb+nmeookTUvI5fPVtMulPXI9ak6LC0h7E5kWyf+njD
Imh9HQZNu2scSJ4kdepToPa04CXOnN7CKGYMvnXFHG7tar9c+MTPQkhto+Xm3YltlZQ00LS5NaER
ClItRQSmss8r1W0zGeP+prm31LkEbuL/czowPdTma+y2ySbW0IDJeeJrrBYmAipoaXDSDLXCSdbe
6nKgew7eYmScMjY/yxHBX2LDZ6vdRuJWWOtpds7T5A0jFV/NshwthHmhHDqN9kjHJxBy5uMDn6d2
11rK62yLa2/JNxZjrQzm/vasvk+gq5IiAiAsrLM6QZ5v881QJ97cd+6UscTWjBf7+rKmWQfsWBXl
HaDCoaxJQxqh+tmWw56VFnu9st6rYfpg4ZQKRaVjKq/Ie5YAIpWx0HYRy92wowQLK3ZiJqLpvWcP
AnCJU556kNlmYFWrui4+GDZcesThVcCcD96f+pKEFIiladznonlpqApk3uwVC6xHM++W5jMuolcl
VC4ktu9haJ59R6G/b48y1E+ifrImFCi6nAUvsNbK4qgpQFN6Y0u0dF6VqLbrBrARgL6NrMezmZOd
i7LxKyhenLi+QxHfMck9dOl8y4uGTgfARsLqDlNB8UWOy1p0S8qsLrTuPFP1esCKKgigoXf519mY
3u0mH8gOGv+MCgxtQA+mIroylwChHJu0+HLNox0cMTlWi0v73qfB05T4x5A5YQeLBeb3ikvJtTpx
ZynCbzKFG1/NLi06Qtt9Je10lmCi4sR+IAk9tamDbZWZS9vsuu6LCfAqKlXqOLpFOZ/8tOgXQuR3
gZLrKkJ5QqjDLxs/8H2s0/xzskBeTdrdYO4eqcOpqNpDbZHvAf+1yjvcHHiryYidikb99lV8MjaX
sNTb164wgSjDaYRMEAwUpE7zDxW67o09DsuV7xgbYTVuMeM/G1PrqHCYloSZMXFdgj49TkN0ypx8
G7LvtS4ak+NWwnDxsze/7B66Yh5S/DVhrzyg6cHYNJ4GChb0XJt31aY8yDo8S3kD6bGuQ9eXKnd/
Nxnb1qCdzdttqKMI1PHDx+bAbsND6LQuiglCbLlW/HI7DzYMwk+2/dyIme2ImH76i+cIn/w+RgOw
wP06yvgqsfjJ/EtFTdNKXMQ4dBptBqNh6qQcsDFnwS7teVKmgP9+cNkT7SpzgCiSv1vF1eHGDYLA
lRJSQvtTkFClBC5xss/Ro2/lFwoNyvDYflM1vJAmdaEgbwnr3RrL9grLulap9Uv6ArDHdCh75Y+y
1et8ZDXNvg1wBPuu3WSmwxeeu4Y/rjOOYbK8s2fOcm+iH9JaUjfhdQqSfyIhqT1FmEuRMeZkOFis
ZVmawXtFH8VdvtHMfqvZ8cGXJLcs5SpxDqcKQ+Gkx7SpvvS5vkjCnBDwJjT2Um9i9AiQZwb7D/zh
1EqKzWKyzy0j/b5QnyF1km2VCXPj+WRx0jM8T9wq5onnh9j2KUSRQgcbOFOIzc3w2VbmViozlaIy
vxMJQaoVO6VWTuSgnwecEAE5MqaxU+iC9NzhJD5OVrue4voRjLjH1Izmo/+nUw+szRH/QFVlu7D0
zxpuMpJix8IpjrUDotXPWnpxzbAYXHSx2yYAjBMWKK4sYe0MX9vZOsFjx4FQU6ntWqvTtTISRWMW
Ao+r5mnOyZiWQoFclB9HyJSumNr3oKgfYdpx5IxUOKxb2Sop16KZdadQxPuKypx9bYicQPVg468s
Hau7htAIpznxENffMtaVrUzLWA8OsIcsmYSXhkIc6VpfDU0SzceAxs1DoilZh4T8186Me77oP2Ve
XAdrwsxdrzpbXPCpNiuRQ9sLq/q5jJzPKXPGdR/7r5EJSKekFXDCc7lgycm87zi+76jSrm8ZK82a
Dk0vb5QNNO8Kx6qycrLhUkADJExnaRBncV8OynCUmMbo1d2CgdnAPsLC/DYAjJQZKBAMMDPVXYGv
L4GUYb+o2R0UBG+ZTXa/PuY1zT7zSxWLV5g8SN/ARkLRhsUGzaigW8rUYtfPzdE22xcHOxy8IIGY
PdVXpJ0YUFBIxwapa6SeQow1HW5bJytuKJ7FqsUDOoXxMQ8njJh8RSgGRARL4+Er8G8LCGGtZgHL
Cu8Uq2ut1b1emz40al2sl5xsukN0p6+UaY/3cBvhdF9lZkhUxoCkE7bOc0DExEyURxlnN4jJA4Wm
eGaPKcQH82fSon1fM3CzQMIy6R4oxbB/hIOZbm279rqyWzCNDF5GVmcmSrTOrD+45pxenDKS27RM
kkOXUy2IT4aTXlPHqIO/IPVdLpi1n6qnsQKbx6o0r68XnrZ19o0Y/bpWnmaIRSsHg4rrh2PhqqJ7
GJb+NHfYc3xLXp3SoRE3Faqz2D8YTJg7/Lpuq9kbZ6g4f2e6QvNFFeFLxmoP5sYNcBETduGkllRo
o/w2R25mTMkuRBAe7FmlEpZ1RK1Y3FRbx5Kt/dTI9Lo9eGRTGY+SWxpJoNcVMe1EXkqWi28V376l
Ux54lKLXMLW3aof3irnBb1CRP4Ol/1oriQ2EoU7YNx8Cp0nUp6GPnn3DuODC38ZhRPWAEQx1rdnK
hJqma+nbohL8S8vuxS6b7oVw/lhPQy+A6NRgNipCRriBwU9WgPfCqW4EZIoh0xXGs4lsuy4StBNL
dvguwleCYj9hmm5qIGJtKV9EZt3Z9ohnSQ/BP9U7ALVP1jKxpcXkdE4/HEV7nSz9u1Pty6SMlJb+
cSZWhipC2H0gpWGWrFTwkbVbA3JwLNhaPPTDNeqMV+Z8TA9C4gKZ+WeOF5IX4INrghulFSIy+/G7
ORrPVaGf/SjeE7x0cxObIYMi2Q/49vkZVO3RR9ou5aAO2mWq0dQ0bnw4gmLZbzjwDMVLbblRBxO6
AWigaZo5l7Ci5O6caa/lTN7A8pst0Xzqe98NDdoJwMLqUH9gBRl5tD406a/txt4x+JRbIRCM+iA4
hbPGhRggaTONeeRchZEWwuWbDqmfId+LmyULHiCVpqemdhnt+RwWC4nVfGpke+oqrFYOqwQKRuJp
N/7VvMv5HGOs0lRuT/XR6FwFaA/vxsyGC9EqF3pJ11cVvPNpux5JYE/qLRvEGoGjWIxMa2Xo3YFL
LcYo7If92Y70kxycHVYIV5OAj4R19aXCm21yNCeMz5Hd+x7NBn9hhPodoQvQWGg7H9NZWHQbW7+F
OP6DHlCIENSyvqW/kcp9QiaLT8TJiqPTOL/GqO8I1R8IARI+9BMyE1jwzB+9mrajD4+8j/X9UMWU
BMkVLMofzg+uecV/7yVWSTIp87qN6kfnN7fZf6+i6ZzE4yNIh5tWx/nGEvAybCW7xs3oiQCjXaJT
NzMGH1T1aNZjhp6WQJIp7LUEJSoyrOqECVx/ymd3molOqc5zPeceSRlvlBbf3RB52dS/6CZJvjKv
GShJNt7oTfZPN7tbE2j+tvJHKgncsGSxMjzT+PKRuSpsx7NJzWregqn6USNuA3Q6unQnNFdYrzeG
np8Cu/kOBJYyxy7WTWBltCH8/sy+nb79qDotBRkpPBr3nappLGHC4lhm2ScZMIrFinqSJ/QZ9fvG
J7EGmXLolupDZ3BmtztLc46LDXfIxUaa2FUcwxNO/qngj1Xbbj801clpoy9Us31U1CgiTLtYJhi6
ujJsp6a8wLXeO8De69C44b/U1ioJYEbwirpBe/ir8GKwgqiggi23na7tJAbKnFmnUjP1LZxRAyvS
fHXjPhcEV7SZlzZgl0kwgPfp96ZRPNIpXCghmOknlqMkTPwRjTGoQBWOrXpTVfZOLTcyIF8rfjQf
wyC/kbFDFGL9b20AtQL8Og0KBgaglZ18GQfM4m12CXzwaXH9yqgPcx2sXqK1mp8+9+P0POvGC1bb
rWIleytA6cdM3fGsOOl0mgYKMyPS/8jz4hgenjqfhpSTfhPzqKo11sClwouNzlmLiVuXb5wIhaEU
VKuhp+YzlwH7Wey6V2Cex/xA7EFAEjeJNtqEzefqy9EEnIAwX5DADRdcmfPJMaUWVLcQXVYOk1Om
AhDYMo7zKG/+DM5lxhDiQ2iAMhr/5rTBnf5t187G0xzqZ4W4EuB8hRueUkshrLPW8v69XhpTLDcP
M8cCRM7qI+qRWbT0pXT4Js2CGY7Vr3CRUav86XQtTRwY2ygg+jQqaz8jj6Qr1qOY2IkC8+67KVpv
iAY39X3u3j5ibYVSEHzHvwNN0BtGmGE9cd+wwp8VfmcCn2GsQN1nCthyF2uWug4sjZqv9Cw99oyI
Mcg0t8ynsf0ZrQMjuGYKlnDZqmV8GgKSQmU8ndIp9WbJWt+OG7hO+JIHcW47uZdwYkTIKp4ogfro
V8mxVbAKTpLSUGd1CrqY/VURE+pkf8RjVGIf6cDRh4vVO8+7VQhX2R6Ml6x3blrJMRyEeIJZRqBc
2UziUCfUJxhUJ4MAYDHUh04nU6BWWG9+0bLXiorCnWifNOoYsxRyPBCYb6Nof/K6qEkVQ5wwAuXd
Hs2XrBwofRrDm/p0Q+QX71yOgz02tw5F54rgOY1Ub/0SAb4Xs/+Wac3P5KOJobAcRPdT6wjBMgm3
MyN6n5Ck6PFZRJHJSg0x/MvzD2UmmWDbLzkdCJvlt9lsHPXhJbO4pzTs431ES2w52on/4Oa31PD4
Vq6mOnx2qf1G8BNLEQySrRGNPIeR+h4n2lM/Wme76f+F7L/hlLaLg+Ebr6Vd/owqifRyGX/pfLqB
D3EhDI/ZQNLSdHY2zUYHu7+qmc0Urb4Jc/EGhuOPmO0h0S8GOf/cOcINes/RFURr/fqRcsn5kOtx
PJixfIwlp3ad7Fn7fTIsJCIop02gXq0AHULJztHAwJUydrYbF1YyDyACV1S76nw3mayzDnErW+R7
5TiFTxW/nYblMaaGcgaiGP4OAtJy5BGEtNY6Xsy4qPjRLykkyonRY4ErNcMWO6c78jpkysZNQ95+
CPs9yzTdoKFLw9jcaxxZc+UJNX11FpcMh5xG5zYTjUsRlfOGmSWj4LVet+sukM8qEn6exh6GrSH4
6pfkVnEXlCdgSnjPjVvFBpUWliIPzJs6xod5cRIq2TYxMeLrY3Dqoi8jZjLMa1WxpgDttSuVnTVm
3Hj2tjDys5zl2Za/pDH45uNVSrp10ulgLFZtWm8xswPTwDcX/Nqzs4Zc9Tql5hejeDtIFzM9NEl2
ruz6xtq0NTFzu0WSE99Mod14bLcJKocafOcL19wZ3DBjzN2+9qhPEzdgoVi7JDIQahJaE3+b6Dzv
OXWVKr5MbhkW7/CjhUQOGWSgKr0BsDjnebmZwi9WaG8My9qMgGkXnzdOd7ADmdeg+2WSSablLFjS
1YgWbvdiLTqyvVV2UBhQpHW9rxjzFwvINzDQl5R9z7qtGomts08xtnUNg1/roJYA7hoYtjPDw7JC
b0BtVObfuY6/ISCOiWAU+BvseKRRg22tdAehfhg5BoFZXxXgkyIdc2TzoegnGKd8/UAA+teJJEzP
YUiCnPJzX0yQYomIgsmDps3pzBXfaM22grsJVfXSFW+ZQmja9ks3DE9NLbHW6r/VxLXHtVJmCPIK
DTeD3OlFdKd0eMmHnUqwzRl2c7ePx8o1FCgWuY+aw7Vjpdu4T7wi+LHRJxK4I8Z8Y6nFRlXoGxZg
unkAQnKxZb4xMSs4YfBpq8FpyvV/Egr55EBvVrR83YnODboAXKn2amQFKnLtsHTBwvLU9b+SczPA
kKT2qafpknO9nTZZhXA/CqK5NdsRaEID4oHlAWDJSbftq5FNNFAJidLit66np2Y8KwB3jN4/ClPx
xogVtKDHIma441RvG+5eObzQL8T6tz2GjLZ2I9pcOUiqMM0bINvRY4OcoZ4dKvKYiNwZLzbD3HnR
gRq2V5TdHjmS8QeLKjFKirk8QbJs5bBKAhiNiuba5I2KOaOssHZz+9U6CJ+Gsx+G56iF6YatKSGd
TsGEvj5XG423yG6yU0NGVF6CEKpfRY+vtdYziWvWIjy11aFXXwXvoha5Utlw4KDSf8UBpGPtURd7
JWT/zvA8UF4E17G558mllYKlCcvc4gcH06pkHGRrXrAMDWzpaS0ON+MtZjpDJNIY050YGNNnMIFj
1Y06uRqtpelknUTRbppAemz+Q5gtMQ+qKxXaWcAAA0YRr8uP7IGJJUSVF6J0OG31Tr3JnDUH1km1
NnRJC69eC7/n+lHSEAUzUh015Bjy6cYAsUiuKXitqr3NBaFj4h/0zaJ/atkn7rq0OpXTV46PuiTj
NQf/7E+/JOoZXXK6U6RgG9uixiUIMgCE0NoATmF61vgZqUC2n5iumOOG6TTKGUm67VBvwTkG1dla
oOFgwWKoZcANTZpEo9xk9muTvpq122NANoHykP+mTzgZwZ8k+KezjqyZ3V7BAuNcWOzrtcF4YHX0
SpGE5JP8UHBTtJnD4oIazXH0ajbz1LrDOUGMh1BioJPxYRiLoOlVIXc99Sdr+iji9oXwHP/XNNiW
l1xYbLwdbWWdoWHYzK8nY7H5stJvzk7S2fPOITyT/q8QAgkHCPPhhABZRbLD5ntoIojPZvJXxMq6
Leq/TjHgD6p4AMaqxcRHgDzLtNuiWbPWI6QZC0NADfPwLQNQ9gV8UtaFjRvgTQfbCe6OwIBkWPGV
eT5MATA2cDQiciDFaO3YKOdmyAWUfa4e0bvZG7ahhdNz6w8gll9liS2PJEKfr2bxkgKrrNXYg1lN
6h/WZGcewkZfq3V7tagkmUI8CoOigJloHkb7TH2yVYiOr61xDfozqtRK0BYrM6tq5s+RiVQnlXNS
fPQaUQi8gaSyMiN6NBNnewmyzSyPRv+ixIpn44OEO+iyEvtg4mmEWkbb5A7Gu0qSACMKHKNVRpOG
1iKLXWa+AwO3fNLItZujdObFR6s8GvwiWtR4ljJjpiE/CL03YAGVurxl3BfBSxm+Geq7ah5r/9IP
AXrlZYLi3BLbK5mCuTHwPm06UK+aFvM71GH5k+DVXkYcEDIZ4L2y8pyhQLJvemcjEt5dluBk5F4N
lvCk8rWbt9K5Faw9gjKKNbLYCxLcvfzRqpHw60XGsIG2rLI5O/PHQKIVC5LnF6MbAbHuaMARPHPj
MmF1jP7j6DyWG0eyKPpFiIA3W5IAvTcyG4RUkuC9SQBf3we9mo6ZmpaKBDKfuffcp2VvU+VuF++A
TA3TdAWsR9PexP7d5AE04u2keMh1GEMg6rCVd9IwmV2gL2Gvupv1h7PIVwSbfoCHSwLWM3JOJgt1
3CxOl66GzmPsZsSehqBXY+UZYeZtbz65SwZKUic9hBWxEm5DWAxPqMA/6wvLw390KLlQYUbMd/Ui
BbdAqh4zO8NT4vHmFJ0E6RnYmKlxedmB/c4YQRCmwPvDONKPsC6jy8VZ6zwnrb/KQDGVniGd1O66
OtlVAsNKeS6ygr79zqZ+Bzz/kgGxCQt5OUTTEpgPA4VyEbL/VBLnM0ORaVEBA39kgG+t9PHIIhDs
rkJEAt9DAzEzqj2D5D5GBVr9qgBWNduGyKxJugj9EFQP0ZwH7JDpOk9zz1bTf1HIgyq1xX6Q8GQB
/GOzu9QQX/qptoaS+zkSgUN8muklcrLOEdhb6OadHrFirBzaLPmzsUk0hrhS2O0k4m1q7Otc82yj
lE3OnkwwHQ/SQ12KXd+QoyIxmJvzl/WxhUZc4Zcalvx7tq38o9vySo5MkFgUQeX4M2nyrc/712RH
R6WZ1qbEQK2vOHUL7TuwsAID+poyY6FLAK5Zs+NRgRbsc75YJOIIf0KeFqv46H4Dqbx0o6swpmg/
Bna9prOIVDgARCyySBm3aYWZ5OmX1Evjqh2rszYM4OCuc7MMwGbjj7FLhA/BkJspE18EICI7QfTc
5K5k9buESIKgzd5seVwKhRDKTdz0HK9iUefdpYlBVvO2HuH+MUnLZCZ/8qpB7cnC9D2TEPxrxrqT
4ajqv325n6iyrew4TeraZKhjjwdJKd2+OgdAY4RECBbmBnbXfSwjZW1OKe4mggt8FXjsTvK9gqYw
GbUDStaNKM/45DlRSJpqEUdNyAMiQ9yRkq96gqKqllFcIl8UU6z7tnrCOTsYqMCUBqW/9cQgmc5J
lbS4KgoMQ5OupSO99I6lFgWZr4abBB5YLi44U350ybkU5UCJmAEmIUZvCJaaBcVr5GGF3ULFBF0E
EZu/oji+sUeFCzAjgcK1FsGZqvUtM3yXDCIyIP86hpJh8y5TQQx4nNCKOeFOl95zdje19E8M+VaV
f0wQwakgsoGJRF0e+/IFJ5+XmzJf93ciMg8qi2K8tetRgEdn4t7bnJnMLyOxdCyirGfyO6jsnD8W
TjGIjNGrdMRuXbvJBizXdbglmeoR6/4tao9dOXlq8MMJhAQcz4VABjjRVZlU3in3jHQwdH2bwc/p
+mvLJSHf89ra8u7L9j+ZYjBr35v6VRh8d+k2qZ8h5viI+jP2sfJUwcNH/ZuiwUUi4SaGQDze/eUz
G0GElFDwfKluETylQMbrVIeJ6jr05WZZMm/tSVowV5WG1Up84OAM1V0dKFxF0hbP0lAyJkXsrZdv
Y/iaAoKBAnqRkL4wuxAfxo/Q3IqvGezmuWtRI0zI6u1dQwcTYWuLNIyNyQ3jHF9P6voYKPueT0oM
ZEWSmaQ4t8FYjfGzVbd9PtKoX6WC9lSR1sBOXbRUltQesxAtb0brbmhvPh81OtA8/7atqw3Mr0LD
kBfngbWgk76a6qNRSSI3ebKHdxHvGhRVJTFwLBv4bcZfZOQYCwxOEGsz37l2XG9ITp57LqoWhbu7
GerVKJA2C7EwYKaxkl3KDsgp7FjR2Hgl2OF2ZNuHg5TwRix6Eyk/6mZOPfGlwotRmdPq00oBIrCL
fWKX67I21wS0L2RNPiKEfHBLgI+T2BOP6L6ireg0N0n8ZVcxbQnrZY4fa15dYSpZ0Yei5z1anXGN
wG8rqH9sY9hkvOAFJ9AE6W6SVAJi9B12tQ3olQMCw63sU3aVyQsD0j0iGhBO73KY+lU1OvBgGPxC
ygpJzQrrdkG0qhuluDF420qVCaaJrZXXvuh/ZMpdLhf0RY2/BVG/ahH/xBPmgkTZQDDe9plzlZ1P
I47OIWEJgZA2pQFTvKbE1eAWcMOPekbvKUOWlVcZ7kItjkBL+dgRx1UV2PfY4myMwLL48RrL+AF3
6tbEbb20kF+dJ59tsJKjaqHsMqP4vTctRhwW3UI1kojBuipYtHYKnjBNfivws3kH6LCPjok6PCeE
VYmVk7NZnVXMllmXrvVO+5JiDD/5qzamR5r+1nmAWEu8DYI8YkU7BdjDKy3ey2FwFqLZtobzFwzO
W8iOti5lvpP5+rjAU3OD5NZkHJeG/MP+5LdV+pVtKm43CgL+yh1MfXhFFdLDChnAKy+QFzrzdNSm
aGsmYN/WtK6TzkWBsbL1bN/33aloq1c91oydDokO3BjJgAMyyzA9gPOS1ENtyXc2c6WwGO8hkzRN
V9aWJV87gkEnCtdG7pn7ajdsNWsYbIyw38vs0pus/Z0dBzZ6p1FxAZZ7phCuTtnMefKdRPyOHLyg
436BGZyTEDMm5npd40ln9hDze9iUKGmfbzpbPybKbCs8KsLpsTmp1MiA7qTvEFsU75X1MSFpb9Uv
KqCU5AUr+xkR3KaxtAqH9NlymIRK/AGhk0MQU4kcWIsIuJzJvzJW35ALMeD4bQ1WxlZKIxnRixnm
rpteAPX+b3jGAfOhkpxC30Xv+xvw0YtOXhpcYtjbAYhQW1tGvK4xWhVwVIpcASX/r08fA7FmvVl5
KpY24ZtIFgke0Nlo2eZxGItzXaSruDLxEuK4Lerd1DTAMnVAlYRnDO2rxz+Wy/5JTKWrMEvlTjqA
Hl5ZNfO1MryojDTsTPpllPkykmfs/ETVM5bAm/oG2WbwrxVBrdus9Ok8lgZGthZkEUQ6Xf4qNe6z
BK26oeAe4G2f4HwajA9yxBnWWK8KK/cqixwVJ95wg6zERGBg0h+iSN0lLdY6cUXMsNXD5xzcQcok
H21EfZa4CJLOUYqgvCNmpn6PZJAC3UDwWwu3YR7+BAcp6twqcdDxqNcgqTYqo/mZQ+T3dEYjuApM
wqq0EzbVQ6ftjIhFbBoCunLoqKnQ9Kgh7YZSgKYfwK+hUDbltmdy00mkJRIe9wccn5esdNPUJMZk
irCO75IOiTvBQlURuEaASQZQ2rFLDazyieuUGvzNwEMw03QG1AtmtuRUD9mVydct8Vv8AtbDTOdD
iJ0nP7FCwNYYO4O5nuqYa2WSP2R/pswYbACBtEgtXX6Mli/hV2gltMxZp1xlI93JXfebTA18o/47
wddHNQ3LKByQNQwZZOFES8xF343/oAlenaE7CX7LZTaliDcwfs4KeQp6aZq5EcBwsszwaqse+RCS
9IEirjnn4+ifw6p42jqx3QrpRFbOVZ9V9xQSFmFH7WenAWAgl44jIveR6iXaYwyDH4xvLylMfqGB
vBhD/A5TSO2tcHpWAkRMROSca1XUr3GpfItuoC3QWA4Vo+hcrRK4l8XUgDJPjDVwtf0IEtvnqy7r
Dkm0UZd07kW6dgzsB9FwNsO4wRsi/WhaciHoJlpP0cByy79ldC+rhg92KfSixOARwFtJ9KcqOHxH
gXkVsKeydkbSHoxZNa3lPjk5/J2JgybbUXE6DEYcEFWj/pUJprYg1VCv9OJkYatnbmlh6ZBNadkX
ioM+vbzLTKznqdBFhdC2hDTJo2IYH0E0ru3Ev3R56gVTsWtreROqnL65+rApKZVcW6uDdcLWb60U
BZCNmaAV12+1xviePK6FLqq/QgZKHqivAMYrfvoQvjS+UUOWdmGdPxqK3kWmwY3AsKcJ8SbHCfSe
ZHxqcvTMat1c5Z3JVQ6bMILekCjdHrModNMWHaO1zueA8cQKzoaNusixgNuyMC1kdoJGJjEUt3B8
JIeeVNtoFAez7ncsbDYgrYt1nE1vUYE9HOw91jdr1QfSEr2hZ9v9TaSMHv0S/bHxZYvqgqHM1WLn
Ig8MjQYEIeDU/WT4QJFyKIuGCQxiXkaSWmgR4Fa/yEc4pm19NRQaUkyXmNBl66AOE0tH1RtIzq5n
rhRHHPOQp2DkjvPlVugtuARZ2VS1uRE62wZmFNxnVckn3GV3OwiufYTUpFbtfdGk32HE4Lghkalj
BBBOf+xCPvWKbGXRrVqtfOsNYq9CjVlaYtwLbbqPA6sygBukUZjJQfI5cUjFdUxNof7y38gmu2rK
yFA6OZtZ9urT8Cja4GtmK2liONSMPwnb2AbFVHpa13m+yiigYtuby25DfpgWKadSDf6Yu8LjGraG
rG8bpKN4QbOVGLRy0bSUFBmFTthJjALlU6LYnELqBrgM1gW0ZyX3K2m3dW1vYza1mTTsQFpt6rBZ
AVBBGNhSo7JFQMJ0kCR4AKn5rGyWD2qCqWluY0qauGy0zqOa0HpF6wa6APGBhG+YrGnzrT8qOxI6
PLtMoa1DTnLgObL8YesjJ7dJ9b28BInR/6sicurEBk2CO5R4/rj9CCBcpHa6BPvQ19S+qBGZXxyR
mq+JStoWtno2jfYB/Gk79NmVZOeVQZUZdJnXKdIlrX4j5GW9gQocb8565guHfn61x/TMybRRo24/
yCA3WMdIhfXqEmlTF3drejcwi8jdQ5YljzCCT1uaMwqtm1AvEItPgQaRoI/3gk2fiHFX0hIgwl9O
o3WttMQNzQy6HiGRJrKHCYVQbJc7axyR/hZLxznMGCuColf4flathdmAOjB3orUqWRSGREFUHfe7
jozPPATRtzqP6aRqp2EeQ4TTON/5SHZRC2+N5UMYaq41UmDxMuawDmOHnZnD78OwRL9NAX0Sm73C
eZNZD9fMDBhC8zwTPi7ru9b3j7mtEfQFGoVbtDPLtaxib/B/s87xhlT3Kk1ak9i0Ic7CzS3c2rrK
0AifusMcPGFyN/dGBbck9T5f2p9WFl+phA6rG20kuEfZIlYEjyDAKH9KNoHPbDoZebHLP2rHba08
1SzfkFmxaEzED6FbpcmhBvQuJ19J/iobZSmN+oc2HEacmAHGJ4M89gTVP5lIy1xQQlcMItEWcbV4
oOtw1DwiiOE5etlIJtae1UvbYEuIgYYUGn0gY2NwjKUKrCutu5uKuEpW4J+nw84ZQ9wTw1KRMrq2
GiEBgmcITrZ2sLMPm4k62T9MQHMX9EKQXpUpXcu0ddqMK5uDQ1LBnKSgRoOCWMDGGKhy80b1ZqlN
LTjA8VCMkFfaf2b/VJj1duZ9HjV1NgGOJMMFhnMgXmOjydJycsJ9Td1fYCMJiPvyu3+Vsk+EsWqQ
7hnTP9Iol4Gs/Kjk1S/iiZEh27XKZ7Pcghkxs9WoBN9KEt4UQ7h5FB+iqTpmE7S8gbu+9re5k7l2
gNM7+kNyFYvyavb1PykgREo4VAMxq1x8KoymSIvY2zbRxvi18Alu7VJb9yj3BuuugxsCYEBKh4Uk
ffB8FFsOcT/I6D2Lt9hK4A6VX134ltlk5zBfURD1qjAiwrlqGWekAGPwnhJVx58HFgcVwEHS5V0Q
YvjuOVbH8ZMjbMUNfsAHfZBZUXfTOdDeHdmVxBvEU1Z98GvlwBsa61XFw1duWqRWlhiutZcymn+c
jjswyhAc5KPIICqxsVKzqyL+TPQqAa0MlEz81bO2wWmODsYFa7zLVFrF/LUWxSYffRcJqJsaD+KW
luJWSQGZW8eMYbjJy9WWAG4hyCGiU5XnIOUvv5a/lbbCSI0HBi0lf9MOn6isvOVQLETnAPjgwwKa
sxnU+k9I6j8oGmM8sJoKGaYS3sBhwVQtTkhumnYNnmnmMal0tuaoWETKAm1YxfCxkXCjcF5nMpKq
Jt1M07zxGfY5uPpRgwTCZrzFoR1r2VFGdmYjkuqrGgtSvSLOEt2wQmgtnBlI+n+x7qAKr3Y2uxCe
9JZHMCNcusPgRLANj/ormfAF89VGLLlFFc0uoBdRNryWTLdx7RHxTZRlBc4hXffQCRz92aQ3jPBC
HKkNbRTL0r4MNlF7iNH7ArCYnE1Cl4MGluj3ajyWiO6C2G3lDaPLpt1yUQs4HWcT9orzrlZPc3rP
ekR1aHcn/T3Tfg1WI/bONC5WobhMSzi/onTZMgvF9yW0C0TISYLaBeDrS8FzZ3rYSFkSgiIBnK1w
s1twAFJePyQAKGoo55o5pGvwak5FDQ+h8Z2N7ynTk+YXLs0Ur5kDKJekO2g9cSUu79KMoW/+6TDa
AWKyuhvpCc3xCUeA4IH7ZAC4gmKb7n0dOxu15jpjWxeZ4VoEr6GnBAmPFgAvA+L33da+hxiFw0px
Tkj9No31idIBA64KIS1zum2gToZrpe92/my5MEmeciNwZGzQDGwAwzoI9lq27qQdw3PCv90iLmkG
1zpswN4eSZN6UHkt9RDJnIQ2hhX3p1RfzeivGK6VAeYSGBuQuFPVLfRsUaUwSBdl8yNhaW/ezGxt
yUfKwmz6Z6ezjhL2ErSQniy6g8gZXJYPQu7j7IpCIJawsYiXKBElu7nxE0X0RAcDpAuhb0j3knX0
BgHFtuE5zXKhag9Vvza2BM6k9krvPbX6oHuVITn6FYRFsB6kQ9fFC8KCVdwsKQagTd+yhWIKCgFx
VoZKDYgYhHc3x+A4/FmKO1xKeiqrOqWQcpR7bn/NYnbLOo41+9/3FDWoLFy18Dr7nKqvds6dfMJ2
mTDzIMKZxBEGY5l9yXNMxuhGbPhV6NtYJgKaBDjZMpb9dRrZx6wPtqZ06TOvUDCyBPqFMSp3zdIH
4L0geil1Lt0ApZnEQwyehHVFVFbr3PwcdLIMA4htxS5kSpHyh1pmQxILnbg1lo4WEEHNfuKqDO+I
g9pm24V3Qj14tTDl1d+5WPUYKft1V+Fpg4UBcL0/m8UTwz7XZYFyGRNFwIqfCF6U2Lw9LSP79/It
J6vH4GT9R5ODfeo0oi7xUd9pRL3jZmXq8miSC0+KhaPG0c4MneMSANqcieKlNDoGdZuA44dVtiCF
iAF66Kr1Xs7eVH67JLwmxW8H9IBqQ7oYJZR4ZCxh5oXqNhbbtrmK4YI/b4enq9LXLFJ6LvGwR8D/
A+kzsjYaqGKo/cygDzjAHtDp1dnwOIi9xpfuUPwnzeyuxc8ZkUmAlCoDugJFT+azivFQrbR/YIWk
YAdhR5lOg/2UetIfViiMwrOEAiyFbs6Lg2u2IhCug06zEZJNBuWxGa8a0y+FnqFOptcguf58rGF7
LrMjPkhkmGsDz4jTrfqvYPohKCUK/1id2FLvyngrSFnEdx6QF3QZm03GlBeC+vxkoRZYifncK18O
2rZaoS5U/xo1WIUj4jY0IwG1vjywdXjgMejHT016EyhpCv1Xm7ZIOerIyy03J5x8tFc2VVgTHJVu
CyEmQQ1IxK3GA5LYFyXYK8U9wwzVgm0a/8X5oVYPgPBoFo7AFkvr38i03eKFDu+p8HCx8tND82w7
ryD1JAyYjEnFX8L7T2JYd3fgn8obk4V2d8iQQ1FoOdoJEXVjiRnlAZUf5gOlEorZ8Thar4jMc4WT
0Mt7cBMwRXa58ZU2H1bp9cE5iT8MzYt8Gm4Yc3cMZPgP6+xr5MnU1/xPxbQiVfLq47K3t2HOoiVb
JfouDg897jtJ3wzIFSblHQJD67DIBclEAo69BfNudRismanJ6uhJs/KV5EQVAxH6qOmVQy9s5X8y
ZsBmPxpH8tUJFx3HHxF+t+QacHdCLiic9aguEZ6FguocnyYRBrMb/ZN5uJkuMQ0X9EqUkpx/xtnG
akFeCk3/vY/2VbchJVCP6YoYYzCtIknQ4vib0gsjrX46dPoqnFfK/+K2ZZS6nD6GCn3Zhpcz6JeZ
5jKygqeKyNoMWJQjDeykcxa8svK9DJkrs63ps+mErb1qcNUyM+SAdoLPUP2WnUeeAjeYb6N9wp7U
eTraY4JQabkz7EkKYWNGXprd6uk9YCllSf1BjcJVEF/n7KGo4Lrpvxtas2CVpNsxPprBxk7XoPi9
vnvHSoti+iOFPC//RNpXVqHnoFNrgre2/MCfjLEEenqaM9lF9+MOwVZt1kPwLjdvkhrtbFVe4vzj
sXNY+A/aM0HGWev8LXo+kOIR/rAgb27xIHZ2j9dzXDT9ISu+KYFWhvE1Je86i1XERdm/OPRXjEqA
e55r0IYqWPAKzgikdd84D6bqsUk0oYcjFW0fIYQbZZj9bh9B/2H0vTtMw6pNcYiFjE6QeRvYD8Aq
tdMj5+DCkwlckVOZGKUK9RW7QUHwmkUBoboBSP8CLadFE1Xn6BMN4OwnKF8TupW02Ihbaqpn1haF
dM4NT1JQX2lPMxoXln5kY6G9W/K/mOcwxY2XawCFUN8CYX6GtostdmFL3xYSIPAvavwws02TbLv0
4sRP3T/jJUKZkYL/UZ5ms7LbPUpzh5VQz3HJoch+X0a45AacvBH0pdrwcufWdYButD+Fr4aBDtDQ
vdrcZaSOuXEH3ojedj0NzqISg75ojT8+vDA+62Qe6aZLnAAV1Qc/Nzp0ZE0i/nH8k59dfecpa9fW
2CrKSZiXunzLBExfL8je9elYQ8ZXXVIhBnwSWA4Scr8mGvSyOEigG2oCBEgNlrmcN+q4Kq1nXn4o
FJ2BI69s4JYS80a2xyqxzchQWu5gMFqL0Nr1Lank9TZu/6T+awiuwCwQV63AecPq72DtuL3hovZJ
sErizyLkd8mPGdOrHrmyc4iMN70jEYkk84hSiahNdGl/Dctg4F88TuivKr7FeitRSReNdUpGhrkQ
9IqlNMdW9U9ZurL/cfLzLHL1GWvPC4drDussko2jZuvgljECrWOFEuxXRryXfnYWACj2ctO3Ir4c
Nt+hoa3Ndm+XbyYjFNklIq/CWEYDRkGIP48RjA5uMx5ARkrrHDtOgSsHK0qN8Do++zEJ26ygodcA
ltLXIbfGxKz53obv6hvMEd1kU0HahaFC2sQG+SgbdvLt75TdwVO06a5GGse8JySlJYbLX+IE/hnj
tWiPtvltcCk1FzF+s1BfhuO7Pm5t300dylDuCVao0viKQlY5NJxLIQHuYKxkQxsjV3Bjqdtu2Mso
9GNtjwrBGf5yiAYI6xuiJlij+ZJ8jEjVYFKNiGxFrwOWdnQgjmwq5v4RW3UF3T16zKA+SQiaRxlb
2LjstBdqsijczPkUA/PpggDvYt7x1CW9ARZXsRkVzzefgfKR0b+ioejQ34jkL6u/J+yfigWKBpQI
S17myJ0EyLhn0nTUy4sCQjk0qRZ4LCbmJqtW/RmARBoZyJr4UzBXqdR1xekER9kAyhtv4uphd1jC
yr1ScmsKKhh9a3E+iTccBCOxWNMbYwHYqjuePVaeuXYNmdZVG7P6NKHxOcx5QQp9KArmlfmfgJ8k
mzbeRTIvRs6wqFzX1VcSk/B0GnVvEtjZ+w/8CbO0DB+rCzs4IA2qaQ9EXjDZHpYV4C+fKr7NYZf+
FOj0u/jQMf2sPUQai5HHoAEamCSnwv+LqfuUJPUs3bPKi4YuCnQ2x4bJ/9lwRcDZDkUbGyA79Lc2
Bjv6JHd17JDTai87/1BpapHrhdXDUv7U8tI4kODLxRxVXVQ4W5YNMnL1zWfegQ2BDR/pLtnVJM/F
4Z9Y6Ob8a8qTAEE8A7rQJ0/4NDlDP4ib1qNixeoykmFLYmgoOSzTaFymIMdJQ6itTW6/SJBnXmjy
0Uf1Uxv+ZeAlrW/0BBiwrvYHPDMz8Kr0VE+/QUUlQOC8vYzyzxRBa9m+gpDrm9+Cpt+ZBPVjsJK4
wldKeG965hsYXrz+VvIE1KsKAUhnYIbcBQYyhgg63cps/vSGnK+tor43+IkNBwVhc8qt1XDClric
1ZsKHH7omQFXPeCwztgPHI0+LQIjiyDbR+AVJvGjTORHr6TxEJNtRIcD9xJuvoh+45BH9q/I/5VI
WMjn2ib6rz19hv8M1BGqtE21T2xcnpHFhBitBV9bPT/Wb8g9bekmlXh7LW4UlsjtPe4/e8REuoO6
C7v0cRzPpGURpmzgSbJ88t08GakzbGWOFUX+Y3WSSkdf2lUSQYh32pCeLXU9nboYx1lKJDpMXyPc
dFW5dmKyY6GQmPg66A4U5dckBow/g0GN3TWq3bOJNQ1Tsz2uzQA/2EtjCJ1bumty3POjOEdBrTnT
Z4otqy5/9HDfKwfR+SuZqiRKVxG+5Czsj6SSy/yFkmSfgNObjhD2OrF3yosc7H2WGf7LuKGca8W7
KTFve6ZQ6YzRy0OaLra0XzqKKBtpnEkAVZvcqx/C52BYhP1PgY+QeQ8MwGOAwBVUqvqiH+mAJpgb
22cuuoR3mPUzG2UxyJ+K+RuXNMKsaJZG/7LKn9p4aPEWeuDS7HYlr6UKFvBuTCcw8U7MhPeosBLw
dcqQ+SvWuHvvVv8VR18EbYTYgrXeMwoPyRkYIl55lsjW8BIpfIKtHHKsu4q9LC1PZEdjWLJLbhj0
GVsu8cnEbwJtBCFgwmHK0zEWW/pV/H+js+qam2GPi2r4nLif+PRkDurkCCi6QR2bsIw177R4RK0k
DNbVnrHajlRWD8YjyrmFExLQckWYykTXzPZTdPKlt7D4kHqPSZqe3MMMk1T+2aesH+6yjM5xTTQB
wEgL5Wqte75+sfVTr7hQmaL02ow3VmJ9hJ+8/U0Q1/WYL8fZ18QBGfcRkSobKnFDPSXNYWx/lTLZ
1NzuoL1WE8Gixdd8ACYZZvqIgV71KmZrOiNMrZqHnjS22acVfpdKsjPLb5sRK9Y21k+UEoV1yWle
MIERqMhGnQsKKUbtSfah6pj3bTJxjDtywolyILeNWEZUxt0X9AVUZds4+/2/aHsq9iPEM6gzvl5l
mDIbzlyHo8lEPQ2Cq+Pi7gt69filaxiZTjNxXvD1hCGO2kU4h2P8Iw0cVdGRxF8t2zjFpZHOPcc0
kSo9B814UAkPJkHANjjud6pJbtwuMnYkYoofyD1d+TupQGVg5QHdQNMIIxwlAgrg5DWylQh/pvHH
QhTQUUxm1UHVEKQOJDOx7+xYpPLK8lSum+Ji0WHGxk/ArFqOsQu+xuSSNHeRbxoFOeTG1665gwoC
03ihLaQYkhK3YILOFYwD+p9i1Q8oTQlUbBE2YDWrMVr+dgH+1rsR9Pz2oAjmFo+phgTlSm5kghmC
I7yViPE7LjBn6o/Ki+1SwsvX7Wb8LAoWOh/cqSaKXZYKeebpv/O+QrMjbwZq9hNaIFAoj8TEILnU
kz2LBAGmnNO5ezeaIzT7cNqSZFfar7TbAblGvQSkqqJTzgYo6tpCvuD84rmwL+wpu/YAgmokIkvr
Tr30Z2mn6CX5OGqwOdXIYliFxoAUUlbmZcNdc4LPRVCCi/uMxspuuO4WMz7R1oAeLopHw7C8jaNl
orDLmTs8Mk5RGBB4BBcl3dn1hkUq7kwEKvMfaNRXmd0LeXb14W5wW+nDHMgOWoc2fQbA+JGHZloR
CJYjLuCehO4mBQi3fyvDDYZ90IQocQfuGVcxyfnA/H33ExsHEkztL127l8N6ZE+AKVBncI1dCeUU
KkGZoIqC9wJV0mI8xvaDyBJqiBWpq3r1RL1DsEeTfhZYouAJNYD6E29K6UCAlK81B1W3Rodw6mhZ
T0Hitf0VRAjVzJEc2ZIXKL+xp5MGA9g2bQg7acWLwm3J6xOOh9D6jLWvUH9rpn+DdHPEt1pumON2
qLHZajod8HHdYs/KGVF/Kuo9bH0GTEvWAAz8EN56TbU3DQMXBqS6s86WzIh2OU5ejD4GgcE2vmVL
vTvsv6NyywCD1FUIMfwX/yiv5DkYAM0yVv51Eu3kSbt3qCMVZca41wsMNgtV2WfwbNKfAkOu7FFq
K2jHd9bdQvgj9HET/pP7Y9WeCjaAfvWrYf3tGZDShMtsjzVEwutAfwl/Qdma6T98XOuO18m0/8Gc
iCcswKJEOX7lEsG6Pyl70T3jDlc8XwC6Pkgj7UfzldSXKDsNyTmfvnXEDRqbrhK7yi5kuGLtjeo6
OphFuY1jdkIoXfp9g0aF0YeGxfBS6jfbpjSrN6qxKxvXhyHSss3tN0F56cPvHlpwNQG37HoXetba
Br+eix8j2eDa6G3CueVDjB4LHhhJXkww4GHn0aMlwDfN/vRhX8mHMOXTcj6qcdtGNnp6PP1nuXxv
itIFwIGCXra5MbYR71whNgS6Q1a5JPF6QDSSKuAtCP/kV3DSkwRWkM5H39oEKNOOpbdRwTxjnPWf
WClQb17lftdPpCdm+4woL7/kjTskbCjkbTaRg8N1NKhXoVzo58rkEuHiYoy+NOmg1JOGFiFxrUQj
OkosJeeBmRubFlS8giqcO3lyJY7EEmMHEYVUTCGQkKx9FZwyyDKz6k8VLsI0lQ585JDvmsaV+c8W
909MtI8eLlFQt0RuZfzd6BDIPy/RBCdvFE0ye1v//1ve5f3rNDZ9CtcFt1gzT/9L1mSNcc2MVSvb
+3D4yuA99JCHC2rJDpVfg7L72Q8PkB2eQ7qLLi8TwwWWCvbwR+6/DeORWVcT1SqyN+olZmP1G+BK
rbqwIulnNtqSfXRHKilZG5MZrch8X2cJgwq0Fo0PgzI84mfaJEQFm1H25dcHI72noKcYM9ecf1SL
H2hXsJJHkGiwkNlE1VEPNRum3T2Uaa6L4M/EeemEuKEDxmdHkmqIVbGm74ZhRervlf5P/7HGs2J6
puo2Gf4FPpVf2LcjIMs0WccojscrxZ/GsEV/mPWhSXja12bPGv9s1htFEzim3TZXt4BIaDm9IMbQ
h4S7qJONAyOymeoHmiSQBWOkrbgRB5IA44brr45w03KWj8s4/2rj/VyIhBn1ulAWuboT8Wecr2Pa
QE4f0m9G/UWYpjEr3Xb8eg1lm6FvZVRwWzI4GygAmn0Y3gkIMrSlYxzYD/n9t51eANgYFtin+J7Y
Z6V8sbxDKKubZyED70IvRo/BV7B3skvd39SCrDuP9VGZaq7dXxhwa/aej9iPbrZxq//j6Dx2I0ey
KPpFBGiCbqskmd4rU2ZDyBW99/z6PmxgFoOZri4pk4x45t5zEb2GGF/ndmfKF0k+9dz6CH/Y3VhM
69TkZ1AwU6AUQzkelMchgKgdA13tzkZzShiyK8056o4TgK+eQQMBVPJyJhHcyhBtuWNf2mjLmNmw
qGYQfMCuU0gh0z9UvWToBsSDvUedvCkgUBPjh0UlejHCCbcEHnrYKVgcEltFJu6+sOBsPNvuiN8e
jhVLmPcSkDbkqReh89VeJe1im/jSGEEV4mL0Vz29BlQJqnoX75X+mIcvQo5UkinpYYpbmL4ui1kf
W6b4FcHab92w+I4Uf5PrAJDLt2p8hvltIC2PmEODBnLbVvfJ5wl3S5tgugE78sscYmwg6JdmmCW1
hHoYBdRw8Rlo5+7cschEW5Bufaav1jVR9tJ0HGwOtEcjhLeAKWugkClF/29sMXZRvDT/S2Xt2OrM
vRj/o4Y/xNqSWzO4ygysH4elL2idrQINZOE1lIeVgAL5bxmrqNOGvTCWp5TPgbMjvZjDLVacSb5E
4lwqB1BhFHMxGb4sVzINOSPREO0q1j5QRfuaU/UAfv4yy8sY+lLSdCjDBSOdkkdfKd/I54TIum3C
Q05tHYItqJvoRfivhu5a86pBA9lE7zanzjRd9fwXf7o+eDNSN7ajKOrV8szavypChOXPrCBuaO1T
I3E+N1wbi3PnlCvf8BnwXQYdJKJj/zsr04ttzDtRkky++H6f/C+bBgpCA/nBQDeRo5bA743/3WKS
HX2gT+H5B9Rp+Y/Q3st8QdwWIQyO+F+5HFG85XX8lxWffKjshfPgs2UMB1nFWrQEJYDC7KD+TQUb
WW4itKMauk6ZZfPDoBv1VbZdrBhwLTF52Jm8YYJp2hWCqDlxXOGFkr54MpNxTUqJic+42tjGTWJg
Wav7qlrLvHQNntVC3eDhSzA/xgRmJMso9DD7fxQioKQZEq20YlMlaBodlNiTxO3H4DkAkND11UYb
aJ8eZvmjNQaJAr8y842RUcTwxdsG0UIT/9g5VNneypE6INLgTd0zuLJjsK4f6Ebo1+Dk5sz9CqIi
djbrEHxpiYpSm+Eq2TFEd8s3k18EYLBin7uO4XRPBhc3Ye+ye1CfYdPubftTSR8L2SxVQP1a8Wo6
heG5pN+WMptZWQVquXNr+RzVnTOWfx2CAcXRzG0MA3lGyYCqkIjjlTQ/Y+MZjxeILnbt5WBkmmcb
Uz4W17BlCJvsIgGAtfyUWU/kZHIYbXtosRvG+qE2d2UZsVa61wlJuhoNi3w32R3HTy18xUdtySzZ
T42UOKZ8Lmf0UzekAXaN4/Xi61639BnqBaooFe9Bjl5HjibLoP8YXVFOa3aCFnyxgq4I2S0t71tk
PlWmcRPgRJIGpsE14zc5ONlYbqrqryYVhk+AOYG/hy3AnzIsDh4Ylh31J0O4YgUBfxPFtxCPXNa/
m+xnfOQuxtNCp4iEGCslF2xCsZN8SsFVrU6ielrjNZm80toOpzg70sCABxkib+Z+Kv7laKmKZIuX
kSnnkDnqfM1ayvLOlXHvgFJOdqy30majPtCdacZmNtZtcROjmyk0++6osSpoGDwjsyz6rwxFSpDf
CUnF0X7NjTNrKkaVPSuOXT4Cw3WC8QpNQR23onsduk8VSHn4pSYnP91oTK6D6jHoNtPiecVF4eqi
2RriMhqvMhAI2f4qEkwJtySjmBhdfWJ8jd9lJUgOpVyr/00Ut6X1SMtTQurDuNXG38zfLMYUfTIc
JdpM45+N7y5DDMrfgNdGP+UjuDPOZnJ1VHzSSfCN8oL8hdFAYLSm/JVsRN/DTUuRu5M4ifNHa7Z5
+I0KNjJvydLerIEV+OI0UljzAcfxv7r/Rl+V5NtlzhlkxxG4CFOj0PTKkf4bfyle0T4959arPFx9
PtsMEb9Aiu+iY2W7w4an3xJHi//FJ7dWP7as5mJmyjXke0zwny2taYjtoSe3VgIFEqaXCJU/ZFVR
vFtQjDMXxJ81rFHbd/HNDPbY/qLyWzJ/dJbYCAZZ9QuO6yZah2TQRysRb1Rxn2YKxxb9wKuIsPt6
3UdJdIN6GdEQtyhL5OVm60hF8obgWsHQxiSn/WoJ/iqUrAzA0Y/QIHbpvQmPfccRYjuyf2eGIcyK
ANVbhjqnxPrlZdEGp+PYXPrWd+z8NBkatv1/aKHWzVCi4mpWnbA3MNidnlH/nNysRaLefIrFK/Wp
VcvYlvS4hPG1L7jDf+vuWVqAoS1+flpZljUvEwW4RgGTUEVl/DStLN8JrR0PeU3IIMOyjyD5GCg5
qugimWxRCXssAAYyeAzpnUvlo76pAUvhZ3NPY/TIZEfwktJzcvmJzpPkQzd+SlKx4QqgmJc5VNo1
TTOEkdr/U5kimatWOxkzz/emNuBReNN3NG/UkBJ//oSnIrG3H8ZvYTxC0ErEFpDf9WKZZ0k6WONz
SUuZ1lHvSro3weTGKSLuc7FnRjqJTcMvov1Ew08PrmTJAE+H/SA+snirTO8+7JFGHAOFmO8LjZCE
R2rAEoRyzHoWCCmr82LCzv41H1U+rmoUYCyw1O6uoQ4peQRputLInY2jME6TtkvM94xg52KDnhu5
gvZgRuvnULwdnBsUsYCbXkw05TPvpbWErT5ztqQmt/1suTPPq5FDv2JnBf9EMjEWMBV4S+pXYTKE
+5pT8A/+Py07yPpeIEzADt2jIgwfeMK08alq+zylFuURILyBZrquYXYfdV6MxPCs5ev81YpDs8zj
mj0uyjS8adjAVAqXkQonYbE4BbexupeJTgH7ZWVnpSDGdhmzrpNuh8QE828GH7kLdqP2qQzwDDPH
+JYRNcNYaadzjHmxSN/D/Du2r3qxE+9Bu7LhVTJBhs8mcNIyDlAypOSIDFU+TwrLegxfQCYExk1u
F2oWOq2UC5rO2Ff3Qx/uelByMWctyTQKgsRFWb/4Fdugczp5M2meBNGseBboLSdx1fEExCj+1dzN
8r2EOwtqg1ip36q6UWjjUv+cIP/NpTN9Y4ZKW1pAZT9V57DznnLqAkR8rBrONgiygbxT0lMJBH+H
v2R+tuE1nWWiwABuouMCsUT+VDdknjX1q2Dez/JB6X8r6UYccaQe+FhRYHfTGsfHS/0lLfuPHu0s
gz9Gmx0PgoVlTY8cq/rJfNcYqHCCP2l0B/HL8Dj1PR2Ag6bQc9HhhMpPWdkvBpKbjgGEeE/UVRUy
V3ikXBFIzz0MBMpR5ADBHpOGhqZ8mtJbD2IhDW5Wc8EmxiBS71/hEzfBMzFNBpw0EN1mRNmgDFAa
cMEFthPwb0YmuJyBroSTu9e+zOaed/zo6bFPjqDBBpzjqb/Tqn84Og3525ocQZQuDi+18xSJFO7Z
55v8HbszqMa+f/ZgaUf7daQsk9TPSC3XRnqdMNq1qHJDfhSCIlYJoy1lIfAtckX2mHaMm8eRg3UR
566sPlp/s7ChTFfM7xOzzAbdYkf1Whzy0bN17B3ZWYUpY25EvSP1jBN8byb7UJzYG+Hh+67IEZs1
1sTEvMzKhQ7QEMeiOw6kZme7pHQkww3w/sp7vIai+GwYZCbWI9TvVvcPqENpXsbijjyRw6DKDlzJ
dcxr7E415fOlq/gzbFqh+xB4C/vVaapNHh4q3vMmy5xQvQm05TAGl4uoDDdTe8/bO3p1IJ2Hqtq2
X1yrnEOS9lm01yCkq3lJFQjMDtqQzLz145UhvjUDrr9l6pEravgwVFR7byCoVtWdFTMrDVaYEXdY
QV4Gpw2hCdjN2w2iJ0Egi3rri7vymSW3tutX7VvOplPmUyUJ5EOxuFs7Yg/lxFXI7OI4RmUfRXcU
RAW/L6Mc9uPoe627Tm+25D00CLUT3Kwq6vIU6lFua3usdzzYH8ZBttd5de6QzUfB3e+2vuLk5j5t
2wvIMidiYhQF8BBhChMC1qHjVlkMr7FqV4KB1OwtuvzpWZsBUusbXmY5pezxktrlQio7N3r0Vn+H
m+owmslntmvxCQQu3Dm//4P70NQko0ToBgnY0o7SfNU74GLZTe6uI9xNf6+n3wnAk3T8K/RLUnJH
M0qqPQsBDUBeEk1rFqL9JQk//Om9RcLOgfQehX+1QGRq7QHblcQV26NTlfZaovSTPigRrOWqxOIL
MTWjcJFZ7FAK4qcvkNhghmXjnfWvwbBNn2GEJlYIAGVX1Ec0xxKSWfRhI8xX1Da1/jbB7ehR9tr2
35jvZrYYlv87yO+qOrkBdHij+6BRnkoQmxbyEuhQIVoMwRAqjThX452ku/3DgEmKjzvc4RBiaFum
Dpd7CcEOxa/CNN8ic9cd5m/G9Xr/q6CoGAnfZtJ6SJRdbhwqysNRfwzJfpI2I1+QOkEGU9iAFPqW
Y2bWk2uSMwZXVrx7oOI1fruwfRuI+2tbCloTCtRdaMeSdVV9leYjOKMVTTXGEk7BPPQM0C3wlMj6
9mW35zNYxNLCjUEVN+WRRy5nb8jYpzD/MsospgiQjRqDK2T4bszzmJ4ESV1dXHJ0k54D4Fj9mkwY
KIzfWxRz2VEtX0wqrwk1LNKEas0DLuKTLm8Den+CKWnKoSdUL8x8GuNTeUTxD7puSXZjfSUH71r9
UcV/AhiyTCjtvCwA1fZZVjsbnmv5qnIjY+5v92K88CVDVBD2aSGdDOzriRun4a8YwWVMh+vfUoPV
uVcRjAAytzdGg54TseCmB4UF81De+zpBe6jR8KKghuK0Z76wSC7Q/XO+lLwH6Yj0oH9iUXHq5J4Y
s2f0JIWM7UM1vjGyebOOGwksbLCSxE2ggxZF+zJJAPlHpGz8s7kq2P7z1zEvjzIfUXXxbiJmIDvp
UlnlqoBh3ROOTupNp8trod6z+j2W6q3ePvFm19GHn+vcWahNzWtvfnQRDk5mUlp/n5jHppTRna+s
Z+QCSnzqmn8kG7oNojqVwgCV4BhMGy0WaLHDS0V6ec3HbzM4BE0aNisJSEWJMFFQniX6Z5Jtu+JS
18cA60EEmViL80eK9d/GfFcpnuRfUvSPWuZGFOA2jJ2JqO5UNZgrLfJmRi3iOYJXJ+ZyNQCUI+/e
CVv1RcBV6XpiEL2KvZtMWiw60h4SEpYwb/b/TWSrhV82NDhWhWxsm0NLqFba3DPiJQJORUv3xsCL
mdkCA34ZWDfieICXRIQO+hWLPfQcG+yxWAxh/BuIwwXqSf+wIVJq288kVPmuRZBCxQQjbjnD6HHw
Nq3EgI6CMYtGFpZdJetJ/EaGQdmhon9Btzh59cSqxJhxvjBxcXBW5mz5xBShWsThj3WKEeoIQ8HA
A2tT/aiQSAGv8wgdsZG5MfKufHwjNGYzx7cxYq/KxZGg/8FggLga65iqr1QFWz55aMLsXmGDnpGZ
7YRmI8BM0bc234oP76BukhfWFXG8zQhAmWyvWUz5j2D666wrBivclVe/5hxkcwubTORXW/qQ/K/M
OsBZXI3To/evqfIhqo8aaB7dwXzK81MYf6rqtSS9MuCFq7n1ppEVJMsVyhEIBRN8rJDzh5lhpWZc
uW94plex8iqnd9F+zvG7Yh8b1miT9ZRR67DyjFl165W/CkB8vqjMqVXOx5B7i8BI9oeMXObZOmVj
tQ6ZekXNcfHflzIqrvovia37tKhkQ2IZs+jHLqkZ4RPmdNXQEl5q5SwTPmNdh7R7GYblBgPrAZ4z
ac+hVe7JHLXD9xixvKqhO5SIZwr5N1Ab9Fm8SZkZ9vjEyINbZQwaVdR9BvaLUtcAiyxf6PCU8fTb
PfeMWrijJLnsFUB0s4o2WiaY9C2V2BDowIWhIBf/6WtWZE0bcGJrh2KoWNxW/1ogcyZPBZgyLmqA
6loEvqpyq67eQPB2I4SKY09RE/lIMzd6fRxiQWhbclfqn5hYx5Q0orp+q9qAGKAbUSF6uxnGnZ+X
50gkeHWsF5nlVKXRvPaTSxI145zPYvnRlw+j6dzJNrgLcnbhho1idWmrgLZEDDDUXanqfBEtQNi2
/5dp8anRlT8JNVM4/C9QWXXMLiXrVTPOZBeAouGCgReiay3C0xEfdeekqBGYmho2NjqPay9scd+x
+IiBRqnRL84IoJrUTCH69K3Q9yqbAySpvrj65rvVH0TMcTusRZPuq3eV2mZmkVxgem1NfRUkn2b/
v1mLLG8JbM+RzO4KCWHfaECMSWpJYi+ichuk8MWn6ZkBA9gNpsThniVcEJuMaZphsS+ciUASFH+s
NQ+NsvSGV2FcosFmZwwYD4resLbR0PTZKhM/RfE7ywnO/xn+oFezWW7Kb9SMJyl+D1GfSx8WJR31
WW15HRpf9J9RgLCIpehWqXnM9mULDkjbyS25SepRDr5k9tUlKhV5xZDuUmr6edKzZ86qjkZE5LsO
9H2KHG9WCBJNDnoolkyElYwm0MK2YxY/Zjl53fgPxEyCOaJGoMY4hr3+ApnXTpJY9/LOMrR9kpsY
rgYqd40veyGDAQ2gJrNqaJXjTTF+iGibkffAs8f/0rTfGrobkm1Z1e+AtmiMDsfhHqsLgvWl1Ri+
6YT6bgIWdyHeH4eXgICf8MecLhTIqvQWWxiJGIFYqGLS/lFWkB7kR5HEgMaoteDkLulOTAD87JAN
r7aaYMyjNEeIojoFT1PDl6BE75XFdULc+ZAjlLUghXpx+o34OehufXkVFeA+fud0ZSEHwCL30ppY
4dFqCzbmzCMdTQGz7wz2O3KCONccjY3oOvAflgQwUHVkzm/J6j042y8xwy0YKiHLCo6sxHJyKFTh
NlG2oW6APH6OPuIzCJ1srVjH/Aqe9Qo/QmE2no5FkoRO/qYJgD+TvzG52wbd58CndUf9WvPfKn8j
5Is87bN6N/7LwPVZk7SqkIssvSxbNqW5kF+J+oPoq0ORo0G/zDOSDvZqPpKaE01T3G8UDEM9g78x
YmrQnpLhV+gVIGKMA3tTJURa4af9KUr20guzLKViHbyaoZbIRhBxDvhIzFCmbr4EmKdSeXZNq18n
CvUUOcIZjEHUlI07gdb3sQcsFJFe3yB/y5AGBnKxNdVHhHR/TAtn+bdkDFOKFh9TfG8hBAbrqj1O
3U6ymCdts0cuvXXB9+Ix4D8Vgi7Nrf1dBi+rAQszv0qRh5QzYPej8Qhc8elY5c2M0E7CNK+JdFSW
FSBILQ3IlYqVY0KORA7fFXPn0UetUrD/mBhHJ3S8eVCd5mRZ6MIybSbZQw3lhVjuU7wHxNl9TTQB
bd9tWzvFpc6sSWEYG6Zb3imyOXUmldUlKLo1osuURyMgXm/PFHcS6yWfAHgcqVQDAJ0zpqVQ83Ky
O2SPcC872aaja6SXlATF4EADQcjDIkTGKB4Q7tkzb8fdSAirhSaTGebo6AzuW6Car125hveiJ2to
TdhGJhYw5WZSPVVDt/GUcLnf1epcqKsSb09OoowfJzB77lyh3Ywq4pu/p2/iD5ntayB7I4sWdsD4
XlBm2ERAN9p3gYu0bM9Gt63ze4smYPxrqLXrisuoeSPM7YVukeiBVF/SM356JuxjPXNbkNrRFseU
RX7DgS2b/6NFJ+1jls9Nw55CXauBfaCbZkInOCvmcC1E5FT1vEavjrtBGyUUMk+VFiiJ36a494r6
GqRskYJtScZWwnYWUm8m++tRp3I4ByqW/YGrZGSqg9e1vcmsnQWZxXyAKh+YILeTzXjGuPhR9v9m
8LYNfHAc70TknPrRbfV7hci/tZ6WXFN+X5Lg0EZHkzpQlWwK7EOone32opusV+S9nT9HM3UmOmmj
/NAUCKsyiduYW3FCVgVoxTTwFujKmB4z7Vpr/0LWEpLyLBeU/bCzsTzq2ZfoMmZwOQLuI5nN5F/H
Gp0Y/0RDClb5lZWEtsFkoFw6WfI1JaEN+3b0ViQbkoyYwiDk3UxxuWNKp/iXAj1Eip1KMn9tDomJ
ZrJu7nXnaWCFcYAAMkdxA1UMfONrbHpdEzh5mNwLctyUyxgdw/kD0UBkLxP1Vq/JJhNOYJJaar93
0zXQTxVVOAx5b843sFgwM2k6Dj2kqotCz8e3nhEs/zYz4+h48Zip46UOyFZNXMloPdSbPSSCiCm4
n1Mc491CZaaoSD7gWKv/FNA08WDh3lwr5TYK2c4HwU6OLuHwk6D6V0uVkiJeWzobBOmt5SBXsLQa
weLlRAqw8KfZfHTxWU4pfD2cZts+Os3+zarvJnEQRo7qByxocWZgBjUZhSftbMuK+zsQyxwJZjoS
j79IdVJikvw3Yzj2OdIhBEG6DVAMpXosbtK7bRuOHXzExHhWvCtCWqHTIp7NENg2VxULv5wtRbjJ
zJ0JdbdQ1H0gscDWaSx4t+OrpbwmIBug6HitNBP03HppA7SrVpghA5hEgGcymFW0el3FNSu2X4tG
CJf+i4loge86afGg8oHXuEowM3Anobl1Ae0YaFSNDwG+Jxq3vrGr/Ldx3ItK+mN/fs+bnFW0gc+e
S4TYB5lc1ICjgHC1jWH5nC/Qvwpk8BK/tIpfW96Gya8SfXSs0EZz2nbDLq8HmtDeI2xz3avsJajl
I3wXA4PBksSJIoPI3WXNZyxFmJ9sJ40upW1BG9RNpOlMqBSj31iqvV2e3vKzYTZAbDla5ZLp2PyQ
LRpvuSeyOnub2Q2ryVeHsKbEwpOhghE59QZSjNRH8Vbaf1Z/jMeOLSEmNiVkhWO7iDu/IsZwvhIe
Wg1dWcCAz4f8W/fHuZ1QlgDkZyLeYawIdPLLANP4NjeVNjb7wfi/WyULkF4s8A3HpB/syNSS8hpx
PT6aZmzWFfoTQ8Wnzs3bs+el7EpE857DTMIfMG4tYtFURYAlwNEx8mPMxksq6nU5Pw3mvJTLweuM
LMYmHUhR4VxTIiJvjJnjayouOJ60VGt2CGAcszE20QwPCbJd1ZropZfZyCOawXSHphvoxIni/1Z7
p5bv+hi6BBTSyj9HHn+V6WBPTBxhaK3xB4EBWEd0zBMC0WO2NVk+/MMExzit8e+hnznlaHhTkWI/
MScvMLRPHUdryibKuksFM9l0PWA1zTg8EhT3fgAbE6dPOzJ/BG+sIfiPLF5tc0s7RnXO2hXjis/H
jBluZbYcRU39LqFJq7GGd/7O7L65twLELwUGhjQnvc2UnxH7L6BouCpMdyYFHq25T46tJMprPmsE
S1dvOGuzqf2pDMj+YwHNoMCeRMYgosgk8h2p/ZpkQBtCOwS8nbm1qIeDbcpBU+gZnSGmBx7Zqhq8
sGU+z64i5jrveWiKGo94sG2ZoQ/tV9ZdCA46kyq+IhL7xcT0bSOz0uvplBvPBbIg24cUHcEw+5h2
u5WVInRrE1hPNuESAqlHYIcng+2GWf3wD167QtvK82dfYOhkPlVnXksynV1MD4wGrHXyhWTsRgiN
fIWRJU7kpLb3VraXwZcZlb3u0uhc9czaMunTqif1pQdYa36FrEcDvJgZA6xYW2kga6UYUX1eeAmm
dLvfGPmhR1ExZlst7hyLV1meNwG67ak4SkhHbIZ3KhjnfPgp6dwnNDZKj9MbODiXOb+7cDv1DHvP
m2sMvqQwmNCe6xT0dXFv4bz7y8c78lckKNP1CQHH1CEfP5UI0okxf4lteRfLGSky8SpXs106M11B
K4p+qugefAxbsu5gXHGZoC7QlGAtZQdCbxivwTEvqxlLzELk7JwoVQ5VHZ7rCfcPNpkOSqdhtBtl
YPqr55S89YWAyI262HnV9JaZ46bEICIQNRYsbtX2ZnA92grNbk93X4UlcWMSKfX/simdXuquP0ch
aZgw5GzZpoVbwyxy7CZz6CzWkkaVRCfqsy+ituo71mMhlaT+8LEW+g2naGT1jlJpB/r/1yRkWm9B
djh2kKkpohwb8UPelSuNNlXCUpCRfTN1kGthuhkaSNjWciQNZjuGK6BLHXxrTZO2Ep1vxwHy1IZ1
p9rfA02qz7McC+XfzG6Mu4Ntq1hZqu6wM8d8s5KxcBca7YGWvMd6+QxpMhUWu22mMrPovRYrDsrL
l77/M+H3zRWFc1hBi2CuHxhnZYidEdl3ilAHgrO3OLOZ43laMLD7pH5Q1m226wrD1eNXk7G+RAJj
Ov3qEWRe7Weq0H186RY4mg7itRYfbVTNkpk+RmP8mKQjwr5RRftopSS7QZDs17lcPkkUQdY+DDgZ
RfBTTMm+D+xFH+vkZflqmK9toUPGaQBjFwEkDBg/7dWuH6Z1NLUC+danXROHNeI5DOB0t9a1bIer
jtjb58puuIc1tHbds0FjRRhKAus6ewymuY8Ce5NpDbIATrVsOoeS/TtVEeQ8pMkjkpg6xLl472zM
mgV1L3AngoFVHbmkulip7kUvMdvWd1FrbobYZ5OOsqECHUfKA+ZdlPktTr2Itkf8wmpdFTGt6yJq
4HqEQy30mA73XdXeE6ZTavLdmYzaY/2PbFm6JwWwDcvOAFNf1GySiSy9NiSONaZ/OCs8910HfAF3
RxF8zYh5/aCb2NDU+MtBI4XlTc2x3Ei6g2IEP3+e/zArHyuyIrPf2rZ+7GiRcBHYogyOYJnIqoB9
re0WDNcmLGxDg6IaB5rRSYSMnDuz5rveSKh9NV4ejTFFMeS3dMn69CnXyNnrh2fJUVn1nMFn1pgy
67dQu4OUr+xDqVO51A8bd1BM9xLutQ5hDGEAhWD+/BFjD9cCn/gR+mC231EXsA472uay1V70RQOq
57+p+q4FSNXgkiWIgQeswJzXSyxGMYGp7sCDEASkMKkbTQ/OPe1+TOcLRKOKLHdQtbsEH2NGQAWj
2+nZ1mb41QzuZT8D6elHm5ltdrgsf3kwGr6zGqSfHMkPH1NAp8pQ1QeEvWITEzsmVeZhjuIdvEJC
xZaXm2xvsK/nrCH4w+eojNHUCxx7gQ3ijKvEDnpPWSS2iHLYs2t/jda94Bit7NqdC+ujT8aMcZa5
pvIjCC5hyQq5kwg0A840GlVbv44hwwIGv7OJKoiHUcUoO4a3hu06f5Dn8pvkqW3UwgHnuWYii2F+
Z0EgqlsA5/K7oC9sVGdA7a1XZGfnsHPuNTkkDVbDEiNS1fZwL82XMv+edVytjHcbzcbtRipa2XgG
3gUzg65v7WIciArroTGrvBpPtJzV20mPaVkjV2KxXar7dLr6QbtviFPOavmoYc8QRbrK9KOfZpuI
iHTIfJ9a3+4ySwOC0RGNukuWHDr9Vsoqq0B0qQxo1D77J7FVTGSJmwcaerYkC+8b3rNKR+SFHEnF
ETMwdowSsRmCfFv36Oe1aZ0hmSQzxk2o9wwkjaoVrcsGslZdfU69+ZYaEyKtn4IJpAK41vTVVdx+
ZIV2jHXWzxxWqd3eiCt3NLbeXa2y9pxPAN1eIgYUlQwLYShOiyo+AbBXMHAAV3eD+EEIzqul0yS3
bBNbxeEyJTRY26tW54EVqIvLqHZL5sjvkp08Us/W8m2Mu4tCzZPPJkVdu65tY0sa94tIq0cbDvQV
b3j3QK+mrknVUlSVq4h+O1Gc2K0POe25SM0kqkKLuEWV6q7HtpaUwXYwpr2QrXXZ5+tq6Xpg1lHO
kxBDfoDF28GOnHTiGMR6nsjvdFuoUmQvRlgoD9FrFDyDTDnrNjJgZnrtRMLSNUULUFEfZtPNl4nJ
wUOFz3VrS+DOOLsmDrQY11/uq08Vmy37iagj+5N9mUoULOF+Xp4Unv8/L1R3KXp50fu1KFFY+MTn
zsU5ZrAlatfiFSulry67CCMGGs2WinzTIQIMgjNwkk9Vwziwzv6NyeyVNEut4u/tMFpbaX4e6nxX
AWew+LgDDogSzFFev6M4pRtob3z4MRopgWiu7+abKA69oASxInbXFFUSFDKroVbM7VMb+EffTM5m
ZznpSN9GImKF2ZVtT5zU67HSvJjEwlSNPYFo1U5kT1XMXRCBUaMNlhkIKNwkmOBNWT0Cmy2aV0Eh
YT/iCPuobyAhIsehpOmp+TF/WeZYarQa8OE3yLZYIa7GqjgPODUDgDy5T1oDW0NfsBqgKDbZbmwN
lgdlOaIVxL9Puy6bMnElxTpvdhZ61hSTVQkzS8ftDuQDyvHah0tjmPBY8reQBjWqE656RkXcT3mZ
7C1Sqcw6OFJIoqjzTxFmF9Hnbhixr5KCjTKZm6Yt3ZK6HNA+ct3m1vrSo8Z927IVGDFAz4xKpoyz
2O9cFv1DzyxEDuHMKa4PP0XOB95htrKuxv9DJNjK1NJNKJirDP6uJOvIMCA18UMZAivZ02jJb0D6
yWeQKLwj+O5KdOQWZlTx41ef5Af68ZvCxCEPZMcGxZADl7KLDZXROvLnN9sg2yocuDszJ8DqrWvf
NaCwkG3+IL9muZPI6PzgE/aiWg0zxaFvXGZdYkRALI0O/AcFx6IVMSeGXDk4Lg0QsT14HYNXvw8+
WpI2kwxdY1bzKiB1hg3hA/+oEVYgN9iIGSF7SimGX0fE6V437F9NfCcFVXUg3W3NOA7KuB60EXO6
4k6U/mMovUo2oRRte2z9f930m0VOy+UYB0t9pOxNW4KB9tnoj3i23UD+G4w/SfdvMv3FMq9vqn+a
MawCZBJjKjOP1XaVRZ+T1i4IPkfDaSIzJ8j4VVXtqsIlHzM2x7STCUcENl6JHS5UNyB7Hbq4Bvow
+z6sP6ICqok0qZ43NEOvRmhjCMO6y5S4sVM6ed9JGqAV1jC/m8idekyjnRIdJ5wwZTiuQ4nBZiV2
itZuyzTc6+xVx/ohmlM3svmRGQP6vsCRzRoVu4MBaQiP1QkH3kaRJaQb9hVWIIxtzJWU4igaNpno
DwG7YyvBsxBhnFUtzEQ5+Sj+1kTrochIRrucP5Q2bp3WX/M0bk0mK1ZfrY0ZTZrZcV3waU/kKgBC
AIZ+mPrqaVrpLrbma6AyQzOjrcAGXkBg7mXmlXO079FNyxNRqwZIBiNZw2Fej+NbYE2vFH1MSGU3
saHVakghRAEHItJz9AspDnRrZ8OakTG/B1gwO5/sjKIGs/gfR+exHCkSRdEvIgJvtirvVUZ2Q8g1
ngQSSODr5zC7mZgJqbsKMp+599yBQVCEKpXlLIJkMzOA3svb6J47euaclF49LP9JqOlPIrWuEUu+
juASyaQzn+pNWenPGRKHLjCJRP1Johe25BtPwy4B2VHWDerfefcAa6Z3oclZh4b/W5NYR8GJseY8
tKxcbM4IhchXDVBWYgNJeXaWVfLgpT+PU/zmOxn3hOmWi8F4NZjKm/Urw6atJwCvIoiq2FEViLW0
+lcQ+EOY8xZw799YbeBvr2NEfnH7QSdI9Ro9UehjLEJmelExpbbloogpQRnhqcVllEO7T72DMH7q
aNdwN/LMHZzRfxiksTfAoYuBT2COMqRLCKfp0AfDb5sxsMfelpHNEpNJaUSckuB7R+oW3/lsq2Qj
2AyPAmfrwGLJeJrjcKTHbYSeL07r33Igu9Ol6cplvh7xHegMqfuYeoTjxwcmZ7j/FOMjbYxOIVyE
BtJBlRh33ZgpnrTUQOMc+44sF09ptjDBzLcd3SlaAgd9cKr/Ogi+Il3Hallj7YC/alvPg95s5ils
abrdhrzb2Y0Fti6CffEY2jcdb20CDygc90ZNvatz2VewW9hsHmPe1Lp2XkkGeUHEeQ1bvDluMR/a
CTS95Eij8+ylsPBY/LXW0qNQ1QjtYUX2ZOjMrUxGBiXDzTC2NrpmnAbO42QEE6m8f0k5r3D5YQ4W
CJu1M7CMj4iZwICwr3HQt0PeGbX1UIhbHTBfisddyvo1wMRbpOU+stnMtQ275mLREg0mcRxobr0r
DJL58JiOit469n7MUr02HDeFZlJw2ejfLO81rxE4Ul+LLJpZLyzA6oMV3Uo4J2XUP+eTvfJl/B4B
dfRFfhgKeevZGOhjvtManrY5/6FGL2NlL/yYu/S+6mk4xY3HQKhaANhfCcWr2hI5BY/PHMaVYvtv
zgYhz3+zYxrXodqXgCLqHHmKFfy1uZOgWe2A7Xg3IggTPG1GWLw2HDdEESAoT6ajnYH14zMUkU7w
V7mqVHDq8IrpU/+IKbynEd9UBv6nApIn1rwyO2+I8C2004boegp2pt+Gq69167W1qeCMCP9BzgPh
SvRyZqO/pc0Vo1mQubtKCfTqlIS5kV9IcXi21XeVv6p+OtQ252PtHANL5+75nsNcHKB8lb00Bix/
YJ31NjhMw7jzqhqYXGCsVMtYKcayH/UBWQHoFPUWKlFxbqEsBHmA7YGyua7vZomgpUw2OhF7MkMa
4TM/bbuD5blcIRFJJh2FGk2Dg2I17MtHNbpbV0fw6wIgqp19XLzqIVKUOUWEKITOC+4CXFKtRjwE
86KvwYLIRAoFV2Q568w8qcl9jZp2Ky3r3Cf+xmLn6JTxwtCrfe0Na7tpD0UrkAEhMWNk+a8Oi4Oq
eQ7nS1BJvMP52ibUyhpZiHjuWlXNq8q+ouJ7aoGb1GIN4JtjiC1T2a+tKdoXutol2fQcVtUqQPfM
FojJd7awJ2xfOJut6WgxAws7b8XFjL6pgG1EzKXx2QZkqwdLHzpprXtnU7InyfRth1ylyE9JyGUS
9eT3/vJQYOghPQ+K8TDRQkFnJN2dO9g5RymYSkjufeTsVABLkSWMgBhSGx7aHMaGY2Zyxqqbz85f
kc0SJ8nGJGsJs4TtzV3D7HKFNV1eirhiJcICMCbNVhcKd1lwAknT9uIaIh7krr2PsluqEjuBE7Eb
ofRtAAZN2ndBV2oiw7Sj+pjH/iZN3Z9IodnQ5dawJw7ElZ/e5x4k1eU7/RZrhJxlW4eS5LNCGTcg
9p50ta+SBonxX9SiyPfwas5ShBbti1H1l0LHnmLoF8vzN05T4eQa9oMDcj+LSYJg+615xqkJwl1o
eSunlzfNcDHOQe5gouqNEYa0s0sy+ORvOgOs3Udp9Ku84jBFqZgzMewNLLViG0mUsJTcTt18F+qz
QSJdBl8Oo+1OTI9gYr3tiQ3hcaQ45/lnxo0cJyOmnCE+xIoBbdp+u258r1i/L3O3w+ITsoC3DTXb
kDIM0Lrz6vUXvypPUZAthuLuzZZ6TIl+ctTrfF/gEO7ZAAFBYMLGu6YU56N7n0knJZy/LN2K+j2f
0oPXXm0IMkk2njB7bGo8DYE7XPJ0wtKJEwDRuGUrTN9ykQ6UfzNYQPkfFZIBq1OPcSwOnjLvJjFb
elS92jEzssFdteiBnkYdniBQV1ehhqSwDJ1idvxPtziegGkUN8Or0TJWf1odsuxTzInSH0MKyj/F
Q9d1DticdHhHZUcaUsRcSCY+ww67CYmhCjdpQpASaZYe8ApRZRsdLcpUn+uxvFoGGVeoT8q0eA5M
OATeKYsS8FWyIP4u0yhG7GOV/EalRzeLqC9mS1M7+ZoJ3n7AIdkLQC618RYXTDFHOauNgWBAvLWz
ghAMpPzDb2czTYdWt9LDbq+PLtOfapONEYZ4QOCteaolfqFALEMVmehoqNKm4BSX/c1GApxytGl6
e45891plydnTx7WZOVtVdtyfHQ4Lj/iaiyNepvBZGylnBu/S+gbWf1wERXVNhXUYY7nzcW9NaIyl
qT1rvodVksEwUZdW310yiNNNDJM/mILdGCFrtABbzzNnshcyDQsm3ZTWdKcIsnIy0wKB5EGM5qIu
DtmgL5r+PcjbTeRwRUKPU16zaElFTDiG+H0smRBxx/lhNqLXlQ7Z19xQn8+Ib4OjK9pkXbFzNOes
cVmrKOKpJ+ocjFRSAJQkI8gZ6AxnvTqXfGqh59UZTKKVGCYKvNhZyGLWkqOds1LGiy1mdg5wI9rV
+u9IaITJXi1P9V0ABSUDWAx/hvRua9eZ47bW+JGFickC/ZkD/yL0APaOMegvdY09P7oK2f1DhLeV
ifMS14lkukAvhikXfapC4Qi1tzPFqz/HeqeINTtkVOncB+NeagN1ofJDa4G5zAk4u/hYv3L6NDm7
XTT2Grlhf5pae+zD8KEJ+cdRchkb5zym4p/toQoq0Wbq9IruBEEqY28qyIjv/cBk0GMyrOzoGwtu
CFCqoG29iXvbTyxe6O5bzAJsWWB/NEP30GUVgF0f52Jcxy8MkpeRiPBmAQt+4k576iqMQ8lnb7w3
472upk0fZuzpCEpVYjdHN9FTPllWvPa88a+NGk49StW6qYn0hIpulFTH3Cc9JHRI5GhgJD3glBA2
kxY7o8ofjfdmWjwxDcWDZXsAleEjhVCZPCQigyShVtG5aj7b8KTxb5kGKM9M9z1n1QjbwVPRwc6t
c0HgDpgmGzU7f/IEEF8f1R9jZb7aAXHYtPta4e3y1gZBArsyNJxN4WtbBpgLauytA5Uq9fWNRiHM
eG+tTPVIS3Ne7+FgwNDFiavlcp+kIwsMl2FTuWwj9pl5e5cs+NYxb36p1HrkKI2QHozSPkuA+K0n
vrpW7Q2XVrtwllNenQq4eRbL31L7F4pHRhQe41l82ph0zJKY3wmBD7FHNF8MDHHz26g9tRZsI27O
MsXRWaWPjhwfRwjCWst9FqutX38r6vxOTou+v7vUNnQrOMsRvrXZrcK/hScVEM2rL4Z3MaEFUkSe
O3e63g+Bpy8xzI2FNVnLK6Y9Eu4x7p4IriT3tTYDFeiw+uQYtUjJ0ln4sVSAOkObPDC3PcqoumWp
urulcdNKqMOTBZQE3KPuPoZcfTlRt63GrY89sm60ZdVRAzqkb2jhRyXdxcRu1mfgoCvMnoyp0tFA
ljDyTbcG04b8N9F8YpFmn4Ce/BJEfutH/Oed4b+oqv+UcMueYjkD0o0DLE5apQiu0VRaN4SzNy9F
Eq8NOPocShQDvVplueCrfNxb+meNQzrnAyzwwwpjgPk24cGpq2fpZnuDdCPTC38gwB9ZxMP9jW4B
5pDO5tss1bW2vOfaIm6FTCMTUTUKkSsXw8Aki4mWhvI1KS6FI24Gc710lBqT8nBjN+LglKR9VrSH
Amk0MhNHCz4bC221rj+01jj5Fg42FbUEHCUbC03MZNlnu/Q3UZxuZICUCLmOo6i0UvMBxB+SEWwy
JjbnQWeyWbocDl3M7kNPqCFg3piyuae1vTZ0/0XUNDZtNqybLqJGtFGVkbVSOJ8BigC8XX8J5Qnx
I1e3i11MtCPuZ5jrRWo41ApIWCKNsPcQQHU05w51iT4nb0MboTai/RPtiyGjZzvo74omlIEm6EUT
MNwgkLFDTuOz30ggTS2DO3rhS4EQRM9ippjyGPBVV1oxPQ0BgXh+JOgO843RtiuXmlam2pWpBRGB
PWxhrICjehOSnhljeE+Dn5g9kCXKvszhUGzTmJ5FvdFr/tGh4hNCYVZXDMdqiPko5Jk8MqP37Nea
dUWO7zIf5K/Zs/s0yVGpp8WQoySPhqPJrlODX8yHQ7Nc7MZ4WLtlsNJtB4+ht4oDn2BqYBVQZg3a
FUTSywkCgNaZSxfvjwfl1Uaq4jLu6hLvrvq8Xxb+HAuGVqUK3oUFLpCyw5WS/VPzxQ3rLorY33VG
TX+BUzwZghT/+oykpi2eQdoy0u99jma3cs848Qi/DfGTCcAY/2QHI6t8L9uKks06NvZ4kJV7qOR0
ror8WvTZJizgjpmNvUusRwwLyGoRwroMLpCg22xjF2NjIlDwTHfLZORZxtZCzHPGoDqx8P7LKzC4
HtgtkZAMV0zdCSUnGvsiPdcxCPWSAIBc89lTIXwVnJ2rSdp3j3M2DgWyygrPKJZkDHdFCqFKoIZO
veagNe21F/JM0N26opQAGmW9VzlyiSrt2NBr2UI0Pn5cF76GuRJ9TZ9qlXdXMW1V1YWp2Bm/C0YB
47UxOx1NFse619E7idSllyy+WsutyLjw2dfq9d7R+jcxlt9BqpZT6R5aK7kx4mamBJ6FhEngvtEa
9/tPH7C2b2vCGCWvIWZt/sGDiOB44t2spn3UZX9lVBBmph0ytOlO5fIoJFe7R/rPf2R5wUSqleHa
8BgVFdHBoSRKfWSJtcYCImb4LvElckASM2JCdZvICpYZCycdS1oUU9L6lGICV7ZRh99dUR7R928b
cgwiCzmsGf/pmXquTMC/Qps2RoaCORjtR+ybX70DPjNFzjVSpsW9h0qRShrU+NgwjyFHypvc4Gno
mHSWsGJKp0uXvj7tlKWIoMZU5kgWDQF8Yvw8IVa1ui3PZlid3KH4l3k9Wd/gY0VUrTKzJdjPqdel
Il5MS/cFscRcN2JPnYqrAemH4e9Kehq3+cjRBsopujQ6fGsPEhbzLSMntT4PFraXPupM3xD0S4EP
7dkmrbuWzYPV4cqE4U24Eq6kWH8u2CVOdrfUDORBhns2depLMWIpMesdHx4iMm2lZmdU1sk146WD
msxzmCCXoWBtyv5k6tZdJBz4RXmKs2BdlPq/TEPXU6MG8l1C1k0Z4Qqv1gE0QyQ3eEUNdmvUKMpH
R+ShUWWaZSJiy68OwrKnkX1o4bFoY5qHABHv/TQ9Bg9yoIw0jPi6v56orgeEUkaaHDyPdVTG5k83
agTFwz1p2nMa3A0z30V6f0gS+4e8sJVw00OlcyHX+slsWX1bBFl56OOAU0ZVuBj86iMO4kcdjajS
nGMWsKcfWagTe4vmBEAB4nC7fC+86TF/VEIBf9PFmtcAeyzWHtZWGaPLKBow2kb/mhDQQqWJS6f1
lxiTpRZwRaTWyYHinPbTJo0DOhgT00v8rxfgtk3bsjD4DdRsaHFicR405yHZY2kdyxITZ+HgQx5B
Q/Ek8pxZt0+f1JvoESi0QK+Zh9HQN1aHYmgkAM7mJolb59qNGdcUsJRBvxHS+1T2zpK9+dbNSWmj
Tn4qieosjQ5gOlUMCvK+M97CAIE++2QiqgO8driVIA0XbnPWHQYbArNb6NDfDtTpmK6JUmydZVxh
RhmT4ih1jNCtgzqv7TFClrMAVsb7yfdeipRAOyyas8cJkcpO4vBpdOO9NoZH587KFRFu9GBa9ar/
9FyN3x1vPC8+5/B20S0aywZXF7yem9axfJeufS/DettO8LeMaO928jrxuQsHVUoBDDq2YyQaP74D
+ioZ747lU3eZJYu9/KWrGLm6ASWbuuSB5AQsrx29mgsYzgrLexelD92N92M3vRSTxiIK/02V3Quw
CcIGfsHqmi0MI2WwdTrAe+LmsHMCYMA6oqIdwYQ0uLBk0Gf1Nwe7P13X2o9mqrvY+qmzslR+cgiN
NgOgeXoXfPr0IBqHfNw5AQQ4VJqD+pH+G2fGuxF2d8NnQExAiGPc7cldJIIuXGm3DijSSGnquM3V
x8Hklua7OwbPMSO3glDwmi4FBcDObK5gZrFPNCvLfsnAp3D1wKliXYQ20By18zQgpuh5YqrCe0lY
HrlYU1y7/kOi9RZ7Kb7NF0eZV1w6fxYnsUjubKvPdersnAGuf/Lh5LyfyEGEw81bQw621dEo0L8k
pTwY1nAixBB36Ytt5Gw4E/RlmdsdU2+OeUElHiXkCZBeFugM221EoGL8rkM2QHhbLWgtGqZANsDP
w8hD5bmLQbxqjsR1l9NLg4urzV1vhrtI+xXwAdtWbEcXKLrZSYpVKBCT5NttYbX1/kst3oeMjyga
X5MedTRTUgMQi8hJUMZcOtgMtkRMzgjBTSO3eDfhqAsK6ETwQrISEAao6HnXMH0kKXKP0P1zDM7K
EoBVBiqQQEHA6L6NG0z/auiGFR73TI3ETndHkYEab4MThsdzqNxPi2uhUua7X5dPDRwH5acvo2GT
1v6jGvHiRQCuVQsrEzkwuyKj7DcaPicvORpTjwMJK5kVoIDIcsHMNN8LQ2NEFcx0sVVFMJafEwji
Eg4zpKdUBxmhNfpWcztQi6wyEoJChxAS1ESlCpf6kjao0Rw/uapInp0ICanROaQjd0RzsoNnB4Oq
ZWMm8pDgrvXsn2letrjuBd8G9dl3Pbi/md9eJjGPqVEY5LET0BHhdaqZpyj1MyJunjwizhPNvlZ+
wzZ9XIaQISzWJDCmJbtXC29QWye/siqRSvKVB914JnVjPSBXY9q/G5FetwnJCTwieuu/gYp/1xpy
sfCFCeSdhRMsgh6kaim5L4rRPU49Wtu2ZE/flhvUU/qyGVmdpGyiS0TcT40lSvwbYKazIuE8LEHe
wG7XtO88GpEeBuHWG7utnrSHQOdgNjXSo4tpuGhDDu5IUqkVP5rv6seyYmPmKszAokQvmkXkB/aB
JHOwwrqhy+m91a1bk8td1eGgNSlwG/kP08YtrlizMnMn6ClAy5M3PTEMIkDO0m+whOKZys0/e8Sw
NnraZ4MinhLQLZ7mh8Onz0HxgGxhACZS9gw3DYv5AcfkbSolsYHeEVEJ/oM4uTQzUsyo2YDp6mz3
1c3qGLUzFgDt0B7UADlEFeae24Y+ZURErVz2DMrMzkDHPAASoNunYvrWRHUxS/9WpQzm65o/M+q/
a1pURzMqt3ZFuLUnr7YT7zWy1J02e5UgGRRWooKoNaQBwYfDNKyhZJdKA/iV0Cf7NmTg3HWxmuG8
J9tvjmowYL5ZLZ97WkMHGPVqN+WI0DVPIMu3Tole3IOo/gpQyStPxxRh4akDw+UC8CJOy7XIDs4T
mgwj/wVDvJyyf77kK9X8PYCy26DKL6YHzwRBbNOcy7lPf2AiWevOs5GbAfZjh8Rom/skYFGR5M4u
5fJ+UsGXDaTZgVTQYNLynOrXtY33Lpv2TCKvzlBtojZ+VP60DsyBRFWNeVfU+9jTon2W61REGk51
EFWEiSzCtH04tbxbTnGpBRBKqlVUKYQWoxxLJ6LYMQUM6D0Crs/MtD/TPlrWuXNPG5TPI5XCCBYq
zRTKOpSpg0F2nk/2oYFF1Dfrh5kEL7kJndqvgoetWy9EPPwpRh2D9CGnQovw4h0Qj6M79nDM/G7f
OPpu4OWP8uIYVc2J1dTK1/G5etpZhf7CN3Cf6+02TODepZzfFNZYUmmjXfs9t4GdtCPhaBzyVVgw
gHYwcqO5M9wEIl6KbdqCgBhW5LFr4TYT8cHUs8toGm9ZSTycNNbEH0CkmnGIYFwtjymwi8yg6ptz
0GFUBR+YGOlSeRcDHuLA/Mcx5yAGvbl2gdhw5a/jwd011l45jgFoJLdPrgGxrYyfiY4eFz1ZVW3Z
rc0hJ1OLqSbKVGNEg+agwFVDQ6bEmK5HyyGARq6GvD5aGWtv/poktMbPXQ7LMrT0FebPjAgvGJfm
QOcQKRDaUzdjuwhBK5gxTwoMTK0z+KReGRGcj0J7WCh8RiM9NhJscRkhttCoBSuykR06wKU5Qu/L
tGnfN8bNSaddaZC8MxqobWTWEJPp/PSdf26b7jEYIFhlqX+Y0nr3C/rAeoaEK5SlrsDzFciMI7VC
8T0kYivLad0IFrZmUmxDzIRDEdlr1bjTsojjl9Y3cbxxzJtwGsLhJR3zF0uSJ8KunkPI12baDKeU
FN3Oia1PldKTgfy9JFTla0MF64mDyNVsqgCITswlxErgL3iSRvYtIvfn/ym/Ob0nFpmx0aT9iwL3
UemBXAkNaykxmDs/Hw7E9J2yZPry9RCRy+S/+AVe9baJ9+SrbgbIpNx8mKAGKGci9t46f/yspujK
jG+TkxpZq24b06shrOzukI5CMKbhsivLARY9zCMd07KwqpvtFi9a0XOjj8On0Xr5dk6a7xulo7pS
u6jhMFX+3FunSDvagZkW5GI2L4xyi6zApKhXaOZmel05LSozXLW2eogixTyeworoW/ZOdomhMC6s
GzXxnDNX3QvXYW+LnElah0T5b/2IxTHMMjVHq3G2tca9kS1fYAxLrIrKk5v5ZztXzoKCgqiOQbGs
GPHJgNbUdTa0Xk8Xkc4m2NoybnFQNkflAxnnN/8oi91u7buvbs9+0lDUry2d/pMWiNcCBkWgIArI
gQ9B17RmbZDOGmQ5Yciq/dUK7NgKBwyAHkA2fld/oxJ5JPpoL7V6gOJo3rRefZZphQbMoN+2o3gb
qYxhUnloYmQXCSr3iYzC4tKF9Y9tU8JkJs7vQKiTNJwPHtRvqlzJ4qcGjcQfjZaCr3XwRxwIDpDB
KmH6Bwnhkdidd3aQwuOfyjWu/xwcmpeGqMoSoE5m7kFw7vReV5fCiKndhzBmd8gYPSnApZTlpmTa
myTZvx7UnEaeV9F1ZDGQGwQoU69YMHkQn32yuE+ReCX5ceX4wV723w3Ti5DBLXbaJORpST+B2LNt
SllSfoKYuUbkcgcl/evE0avRvXedZIlT8phE0bqssDDn4qR345dHAlrmVQDmO/Z0l8DQz4NUa70T
Fy3FvYL+KOIL4+fcA9k+67XzBCm/kuNC9sZ1HPuD6yko01+Qs5b6LN1giT2Z3pcdFUfigzcVpvie
bAGF8HbpkDaxl7FRbGq0dKSOtt+NrP8oinH4WWSy9PjJVl0Cq1LGstwPtct6FCCTH3T1YcDN+dwb
CExsCZ6MmRICCODiTeWOe6/N01vt1hUGYoEmKye/NHrOJvC44PzbimktoQQu4bHdDO8YOGBaXCsu
DWesBze9DPEAC/NfMbHzymB7NJBRgFzhORpvFpIzlFqsVvlIjwPdjH+uZsn9J6ePXmwKgDPNu6uW
XX1up7PRzvITmghnmxJ8nqFSWoDV69ONl2srSKaLtL+D9I/ZpJtsU+qXyds58t3yd7UgdqEQK78p
l6H4EhH8UW1tAtAeSILyoi2wyaWRFatQwgcIlgiHFVZgEn4679lX1w6VgvzElcmuhK3PU6VeMaUy
gEzaNXy0qjuBtLIEiPftxDpujs6Y2f88QwhetyYeAVancXm3RhaoqFTnlIRz0W9o2vH8ZqhCyugt
goYduuixb4Nc+R0cNNg9E6AFeD4ixzOLjDM5UzDm9PuWcxqrrwRvVRwGtJv/NOCTBAowDvqL8BL1
fbFI0de5VnJhtMkrS9fPaeqx5wt4fK0oXaQNa3KNa6Ll3dXac47sz8VxmPA7E2wCIFFQszH0Bbv5
1bPbIp2wPVoNtGKxqwM+D+jTn7G1b7U3NvVEgmnhwbpiHF2yvWb+TvYqq/uF6W0KiKd2DBUYU2C0
EyDNYeAkb6PrbocGIdqT+cnXY9QEIPsrgeCSFg4t/GFgMm5zibLio9MSyWVe/tf1a0VyQMxmmi2j
ILJXUB8SlgHonV3bLi9XiY06iXqFxht3C5dOPw+eFyUqX714hels8C4QWeY3H3G85zHu2g2TE5LP
nH4/9Gs0P08NG7T4SaNWKqu/+bOVh6o8OsYM0xLVR5nurPZZQgnpsG8kTLgW9cB6pFp45anPn2Nj
WKDBMv4aBrqgD0zrQsiF3n0PE5qPs1TXzFrb5saJdBLKNjQZT8avRxPvMhQ2vK1o1j06nnTe8iBR
zs5eecPnFgAUpKWN4b6WBF5IfvRbhp6hTfbznh7zKvLZ0nmt29tY/1UZZpLhryL1wKexCJj3EC3W
8BVm1a5Nz3RmDbaEMEB4AEof9GVZPtnMX+h3kJ0Uh3RUNwMOo0i0vUtTgEOGaxBzwsHnTzTd6/xQ
BkhJaRmAB9X8PeATePiF3TfM9JN9a3wYB68SG6S2qoKd1u2a9qfLL5O8TdYB+wfyUN6KiOrtBuyJ
OIWCmZtWL42RMziEPTrBTMwfJgEUoD5YIDI9wvjjAbf4wtwg41cq4nkOPm2VvUqi5SAQfG+ndjNE
VDI96uwnVelPmFToUtG7b2ZhFluP3OVu4OkrE+bKyBfNpSmZ5d9gQFjQy/uvML273qEwTPyK9rac
kRl2iQumW/lsLuW5Tz+0PN9MM5Tf6J4I6kArY8r/ba1zLC/dd6GdKjhQdXBq5sePeYq7NMQ/S78m
4qYPH3gkCxyrKBGAsW041An5yOKvrN7W1gtzQYeDZLB5lkAEZM/829L18L8IhI40cFg7spOeQIht
jkVI/vpSZ61U0Sm7vb8OJGqUlYHCVPty+vBemJvO4Qdg8RttANdUHbjuWDw9JeN5ZClFG7aSMSK6
Hlx6dcdvu6x1HBg2S6SErCmPDMeNM3xAIlkDDFj4uN8ihwLGpZd8bpyrSFZRsEmBMEzm1Rp2PVOP
aU5qky8hKtl2arg/t642Lz0+uHjj7Cv21/UAX7B6lfarQOClPYpspkngcVgUfvVURy5t8Dc0tKRf
p4A/3fbgcsfMRDNiZdE7WFsIH+TXmNrKhA9mAomgdxwTMCvw+f1tK86J+ZYwTzBhy2T5mbUYCpO9
NsEy1S8dF/LQkXRlL/v2B1yo3R6G+MQCOxOolFadQgCfsJxZtDyhxTVGd831aAa/zXCMx19pfYFM
rdHmCiYt2XDMxU0pE2XtNp2dsMO+HoHtxeeha65RdazUtCDRbZOlwPRhMYanNnmL4t8AT8OQfkS8
VhxbPbAJvTp25gbYQB+/oOexL6nzTMpNwN8cCFAg1gb+wojPp7HeLOOfTiUzLQPrnRbWhpptHvTh
AlkSzUExrMccj8yzQhGoOI54xYi2HLM3M2JcSPLb8OyV1LR8Itmupq0iVSSXEGzemvnCYPLLbPQp
4/kW4Zoab+cQNRRvKyQ647lWLwbjeOdbw6AVd+SW3iHgP1nNDC/IATZUwTWSz+W4dqjYQ8B18IOt
d0l8EwvyxkTpiYjc2eNyKZpjgwJQAwAIjLRrtznW5GIKONb3sXFonZ9G+/S0XU8cRkq+nWOzeVkZ
nxJnjI66Ue6M5NcAI9MVV02+eppFxwu4xuHywO3C7rXkrbAJzozbnSQfVtOCt2wkbANYZjptPRds
NENaSuc4Whr2ayrgEOwbX66U9ZprJuKyXem+t/K5IqtEfy+R2IS05w3ha2jSeqJ0xpkHcRwQQeKW
L00SXG5Oki0t6JZuuNd4eWEF0agtLS6YvDuHJpoohl0cLcXaDJqNLAHZ88Qlt1laweNpRhbGhO3M
kurgODIGxJ5eKSTNeB0AHRf7mp7cjD+IVxP53gPImaa3NHipDFRc+ovZzyMrprdxQOTKVQfxwBod
fsGWPRIH76ej58C0LFT8pyZ5DMW7F7x2DWuhrcVSzucgcxT3rvp0mKQXoPexdtDtVBSVJzevECB1
S0Lh1q3fLBAjcjJAtRyP3dizjak2bcY2dK0H0U5a43pkcktXSqv/LngOm2ELsn0zyWKjyrNtYx62
zn7pbKUGBNzatjbCHWDz6db23mfefgq9Dv1Y470bWbJCvriQqGFx406EKfqCnWX3Y/hnBwsM8nQG
Tqjmsfhy/+GQaoAegEHr/LsWfbUmji2MmEECgWPAAdwAKMR5PYuhXPXqwXFSsbc1RX0TRvwZkpjj
1yYPz2w0Q9uEjsBAMu77hCCxCw6FwB9vPskuOLHlJN5i2Gu1dm97BuUBbo589mskbrKDe7GJSZ4z
EpTFQFIg8n6g2KX1K+CD6iV4WxE6nN3O0mG3oRMDH3P15CpfNe5sSiP6anD16iQaYUKnDNGzBNkD
fQggXmBQhW4uEi/YtrO8qIzjO5pl9qZoPawEB2zgbUY4DfjO5UF3gNINM/dAY2G8qENr44TeJvdD
As3C9A99160SPEB+m0e7zqkfY43ULWAq/Nw5MtyZMVzgMQoItK+GYqklXfWWtjWGrRE6O+LWkVor
6JLvIfh/AgJ9pB6Dowq83WBVM/9wwmDt8AZYNm90RX6EdKYYGnzn7KJSe/a8KNuGRVfvOw/R2ihL
hKSOfhL1f5yd2Y7cSLZlf6VQz5do0mhGM2v07Ydw95gHKTTrhdDIeZ759b2Y9dAKj4AHdAuFAlJZ
mXSSRhvO2Xvt4JPxvBlkEUNuKmpKbFHgMYvDL4c40N0bfu5ZNgWfiEqmyagneR7MKvyIzIHGgt+D
UJ3pyUJApH6jr9cCqj86SfZz63xvHQw7Re3r7Wm+mSo53LhO1Oy0JH5KT9joA+HdU+TlPLXe5Xgd
rN+y25iWm4SNXl4IzDLmwbcUEmO2VjvR4qemsXhZYyXuU/eb7+OiHFg/EA5wQq13biuCfdHQqKno
fhSST1Ykw0QhH7rIAPQvIDwFzEBWLdelAdO5qB/GQacOLJNltscr3jX+xSyUf9lG7eWcbNFE6bVS
GhCRnbFWSO6nKcb72c8+JRRP8Pqaq5XDzoJAf/Eaeng4w5aNeshS29EhrwzgyXbYsgwymlQ1lEY3
CMixIJcAg5TBtLIAjQ/j9DdqXFKBSXEd1KMgidNJITEnPQizkpS1BUG5GiieVF8SaR5HtH8xFoR9
N44Xfa1/lWv2I2roj/Db6OjM0E8659scY++TNAnK3v3W95s93Pkp0uhX7DsfKgUOxbK19527nNyv
Aa1AJ1qAd9VdKpOrPuaNO8V9YWLQGjFplMxxq3/Vs7HPpfmIeAfpoy3v6G8JOuw4evriCsfh+ag5
lpvoMgUPnKT4qUlmk0GHqbO79nV34bvux2JCK4n8B/FZsk9bwI49Boo1wFsSlPccjiHCBenboiXB
POvfJx3npc7CWIE46HQcYMTXPHR60CgebvQ+1D6JwZ6GViAuRrNM7i+YNDMGDdWVavru+okMvkUZ
stSf3jg0A7010P++SzJW7hL8OGFogOTpO3lGK6KsxpJNVxVUZSbOo1ZWrCS906xgllieac3Gfp3T
4OosKCWKGQStkJeo2T7i9Yvi2hEPcWUUUOC+CEEX7vyytJJ8yQ6yBuupbmu0sOTNt5SzWNKqnOLX
Wmwi7Fbw2s4A3rVEHmOXbSUtzZXe9Pcl4aDz20V5SYiDXjtBgJR0xnD8HPLPbqUB60WDfmxGXcDq
KtKcnhXa33Bg0+AUS22+xGGAkIEimI6bB866IxzRynQZc4MGQrU1eQZeldxn0uk58AMX5dDQ05Og
JrKuHuUgqkqCdaUaaVDeTFkxlvm+0YWa2HpEbPTvOp/ob1BtevTrXRdEpFRMsZXXKpvSglVookex
74xfwKLDQReTWYy4tuRImiFnzL92lhLzsivduKI8liFfCr+Hin5EccBMJ6nlJ2QNszIVQ5IPeh/l
c9gRRqRC5LnAPiLCAqo4XFWDUHCc/EuwkxXnAR3W5GvstKErWDDwkHfCVOgtINh6mavfayM88bXy
oXygl3PTOFtQU7YjlG6Zr1Z7twjM5uSLAR9GdKIzVzFGwNLGUeQAMI4kLUE3jOf8Vzs0Acz+zk2j
+c7Nxkw8yGUIt0N32hg2njn/JsTL2aq2kJJoDtr6a5Yi5EOdEkRIq8tFI+mvVmei7U3GAxXTMyk8
o+i5TUW6SdoTnb7LfJx0eCcMmIjhgL/NLpzik6VY4Kl4RgIRjESTAstlkxPfa1uHIKNH62a0QGcm
D6p/Jml/z0Gak4PqtNUCXC6OvAWRquoXn7gMkzH7TQeI8yZ4r32BC4negEkkwbD+Yqy/68e+YLNQ
2lw6K0qDop4ftGZ/iezA8xTmevSveX6ex8vK28MHr8P5vSzrfKv7qtmEn/sxTTDcQXBbkp+JNilW
1I6VdfgRoKjEaMbc0V8to7NsXtbOth4NtS5ib3jQMXaOeCLsnuakxi9JjVCMY9Yh16BbmojLvsRO
Pl1r4VSkaC1xqukmD06QAGAsoLFkAnq8b31yYdxOeM75YOtq/qiwc2ClTWWaBeiQ/FprtjYzylMH
Bbglhg0tUMIsL9Y2nOPosinzcAQ/FPUj6umOJg36xKD24gM/sTWXolkb2i194GxangITajSCNNlw
/BECK8A8Q9lyKMX4U7Ft7Pt2hKzXosWnL6SFXT4Wpos656bshrScD50zRaa7c32VF8F+iKO2w66T
+xsWNFxyWX8bzRCtCcCnrpFfRDZ2SF091y1cKsQgBjO554uLKIQgLuhHcxBJm4h3nQjDfDg0YVe5
/tscsjgaTgd7wPDbo7o/FO/KgI5j+Ut2ToTeNmWErED13aSkptDHicm/yVBm3l2UxbKhzlupEn3Y
1OCChoHjVRKr/+Lowm6Jvl0wfAyzKRPLRdZOws7IRZoY9THbhpGaWY3pTzIzO3XwENpWimu3aEqS
FAWv8v3sjxVHWrxn3LRGeksvMeoiBkORpFHzGZUQI23XIBAc70LUL+jP+uwc1It+H7mKiKRZ0gd9
G7sxQRbLqks6cqOAkswcinLJLnbbYsYD9T/UY8VNORhU78jszPhLyFyR9alJm50/Ld1ck9Rr+0Vw
SBrWpvV+006P1jvujaGQrlGWvIXyWMlbX3lb1QD6CAt46qZrdhHnieffqrllWW+YxvEZpgHnoabn
jHWgvmjSO0earRLYtta5HenKrlcgjntohvzDy7u1T/JHXnGS3iS2VeN37Yl5vXKrJIfQFXsYliCd
B+HbhcKCRg/Re+Wlvw6FBSzSl3a4kFHuQk3LHQ64ei0SiIt1HwfUW+fUNI+YyRwoh6Yq3YRi2No2
4yXCSNvDpk0xDmGVp9HxsevLDl+pg+7RHiiYyngv+3Y1LgsJ9rivdq2pnjKEfWoMwkftTUViWdPf
WhXFhAMqiZL2HbrggkriEjqkR0UiM83nqZMJu2nekUMtpI3WCb9kHoaoWKIymhL6RugULouZfHMs
5NXK2KGOuenrdF+xoSHOTeUpVwjXKh+vM+g0oUem60iFDLhz1IX06HM3mO+0pZZ9zUdRB/QuxhYX
L1tsdH3srha1/HCakRT4yDofW5R7iPTSdFj1jSPLTNJ9yMo8BZ1k5whN8zwvgO5hMsBvO0RJ2NAh
rWEAMaSXg6SDB80yAvFn8pVTY2WXOolRjZjIAhtpiKWoZi3DjmR16QBtLdpkSBCJVGMOjigP4uxi
9gz970IxmZ37JHHpC4Odw/k+D1lEFW6idX7Rl6QE3jpxhRXfLxaiR1iJUHCasgZkqYFYhLeOlfTN
XdcM8Q+LS3yg/RKP4UXjRGK5QZQ1dh+IEskwd7VZCVkPK+OMTsoXIZOHw/L8ZskKCXrJIwiU4lWV
lcxytcgIu477nz4D+k50TeX9jMuuZafVKlFQvPHV4A5Am0xVnDfSxQzmpKhMaMtxDLtbLdiBN93Y
Ge+mnpyJ+YIx21yVftPImyZaw5oqR+T1y68wbGlSJv66UJIpWRz3wjh8UW3Yd6gMs162xIT07GUd
uZbph7gtyv4Dn2qV7qbOIbHNJN4w3TNjL+k1QoqQuXpW83rb93zj3qzraN/1GtsrNpXhfdlKyD6Z
yWZBII8BSDabICGAkA4QubhDXDH2HOCuqr6e5onw14J+VHxLc3ToMQxW0MtRLSLOCTKVTNe+Yqd4
Niup4zu3bGjTTJQsx0M70tU/l6Hr/vRksG5r22jkGy8MM7T19YiWB55aEHHYqz0CiqaSimbvFq3+
tiYiw/VR6ml8SxE2txeF1Bolq9Y9c1ObGVRtlWOn/AqC2yAPio9F7jJVMy1Os18phmEFOLERrYB7
v2QZGzfbix9x0I4/R1v1/JzYJxPAW0YL06WcvHtuJn2QQsYNcVBM8nunn+ibLBqtHRFsrZOiz5gy
iukZ7CHqhatDeU72MIgXhPvEBcWW9F6BautMTysW2dzViAEXSqTLmQ0qhXyj9xssZlU9ma1AGqT3
Uhez2tVAoYny7IP+e9ZJSasPQNSWzWGKnGKQl9oL0wxo0hx6496jSMSMTiHIrHxck5Uuq+chnXrI
gLA8iDpMv+AXAa7i92kEmb4pFhQdghgZhXb8axO0y1sdGkxXXpdF1zrUVLsjJhQka2jzqfP6TUWq
UqRJXW8qcNwh3trvVSeyfDeLquR/l3H5iTSeDUaH9D47TzHmfXFFqL5Zb8a4T2OZvN2smRKsJRET
FVgCMXwHSmYAaRQxgtKFQtLnhbbqI3TE5keS14TsqLqM8dS1SYXMjK0lgH2ZDnB1UHwS2CuDmKRN
xLLJpe9JuJyO1QLWJCSFdy1cTqLrelx1UJEgzm17dkaBo3yZU500ABmddnKW/cIsw7+4mwpQOX7W
F5dlZysKjczjy2EePOJJeszsJUYfTZ5w1LqCBckxOBi5eBkdSs+DY5AIqwDNY6ZwD/g7YawucUJf
pptSAukDiBA4HbVbjtTx2v797CCZOhSFhkuNy0c558zmgblN2d9Ou1RFpb2KI9X/BNg/lsR+4zXD
drgojkaMK4eVWqJHdWJUC4Cqyuu6MBpINHBduHFTFsSPbF4kLJt89OEDV4LI5UgqQC0onjRRlVkM
hxBnInsb5VIjPV/G3G0+wFcq+/OeY1j2mQFZdg94jMpkb6Xjov6N56K9NM7ktN+CaiJD1SzdFH9t
hwHjrAdIPPmZRwD/zqvBQ7cD72wRJXkZ4LqyNxZwGmN+RbcrDduVESeLlwWNuYS5uuQfLSKsjHWr
DsbbntbVdDWHbpX+YPnMGSTrAqYG6dsY0zBlR+CEt2MSoCTgwKOrkW1hCzqNqg66v5Eq2Ybm9pb1
zSwJ4CWncF1mULhdWp2PgRL1W9Nq7RMzYGdOQvC6dMYhOMHpNjY6+C3WOl3ZYmuI0ozzuLsM4fUk
P2uvK9kfNIlDdkBcE/ZlZYJ8PisMyv++XDmVpqOTP05j7aArWyoP3Zows3ogYELPF9DPisdsDIR+
lH6PQBbkdfSN/eDaHkY6G/IyH2UQfYighZJr07tuTW8nbkqmhXkO0xCwmKym5GJEXAcZcmgDiA02
n+5UNQ7JQdZxVdyjbKUwmmCSvGrz2av5yjVFczUomLpjU2TZTTO1ur9IEKVMl+5cZjGi36jAlhZt
89Y6VCVIs1VvYQn5nFV2l7f+FB5q1rj4k0YXaLHxyYL+bObYeviAFqVj2x7h76ANM7dLj6JUasDH
8GTA5UqfBud/hUmC4bJmzse9tWcCpbv7o9HvZLcRJIfdiL8lgsIoa/xYGfaqdtviK8QZcY5Woe+p
5reNPmtpi7vVDBGaws2afWz4jAc0XHmMZg7Fg5Xz7t//+l//9//8mP939Kt6U+VLVJX/KofiDVad
vvvvf8t//6v+z59e/fzvfwfaKGGM0H4gpO96Svv8/R/fHpMy4v/s/RckjCGvY3zROVhMKC3Ki5N9
kYW9f3b6QvqVC20/5I8LpV68REjNKlSRGXvV3suJ/uncmVJclVUt6a2cTFhNiq5Kb09fOlAvXVtq
q7c79bS2T69t2CBFrWVR9YKpo/znOOe1E8JqKA3ZtDGJJRwHNshHRpATJT8K9mKnZ+tf5XLMzmNd
kyzJ0KCeIj8aPpU3jCB24hNeY+up9HpATBeVlT4sHCNR+xITGAyABh2tH9g139Ck+dD08p1Tc6qE
dIkkFWCzo6PfS0m0S6xR9pSZwx4/GzdO38ciCSCcc3j3stLjvIy3bU2i8bqW9N8pqTPXzdn3dKjf
pdX03dOANNmLo56HRe7jlsxnn+zxGPVVgCW1f5P4xa8ut+dZmSEDacjhU1ipk9R9O8Ttm6xTn5ib
yFrzu8fTz95zTz974z199tQZnGDZfnVqKgvWMYwm0iZjBD6M6BI0AuKn3zE7Ro8uRZZKNDuAzC8o
qvLBnf4twbOfwhD3LUdn6SvDruzpTyn6GX5STlW1dpPwYuhj76713fSCHJHyBhTheHX6es+Hna9c
I4V2tQlsYLdP4o8hb+k6UACg/eI18NpIS3jvzMRMTKlW56ev9MKdcSWt3QCTkXH/+QD+uNI4R9p1
2NkjphjbX1SNIHJ0nFnKMXQphjfR+9PX88TzR6lVAApGW+H7rthu/Y8LNm3SdA786rO5GZflDMv8
d6TTIG3aAYNMxJ8oiTODw8oZ8c7ze+x/zGRwzXaRtzav/ZptDD2dxHxWNV9SqveUBynq6a8xVcdn
6hPkJoYMnW7Y/678HA9BjQmbBe5Hi8nid+hCay0jz71MO/BPuZHDK3PpC29BG/B6AcBdLYQ6et/j
0ihOJ5hmpdOZL3k34+TtpfY53kINJAbD8W34ypt/YYyxt9nMmFp5Wunt8/vjRbTRXKeULP1d6C6J
8z6ZNZb4luNi/X0i4WT5dfrFbzPl8ZOmX6xtwETqW3E0i9u2S7Gf0nhPhri78YsYhWIc1QgXKyw/
A8B/G2MpGOEhvMU/L96cvvwLs4lPkR65s0tLTlv36E07gzBF3+OdxIjm/TLaVIi/WEbrUbkHhUj/
oovmbD+jHN+qQKK8ylAaHk7/ihfeMz9CChtIhhxLytNnTkCs8NhuojNF5UpbMqB67VXzOkL1rSiM
Jfin/v6KgctO0VqmLvTKR1cUtFNL2v0QiNvlwpezIJ4cSq8TDsMDoCP7yh2+MKoMewPB5QRMNXG0
YI5oMNHYMp+IguZSNab1jcW+8cnlj7+evrXn+wKK4UxZgfJYppifn95anJVBnfrsArrWG36kU+u9
55joX0AbRusmq5+W/sen09f0zPNhzMNEuSkCj/bC8TCih8Ru0GdDQH+0v4lTKGc+QP3zfMPZ2iSb
L1AC4ztal886pg9tW9tfqE2+5iq67ys9IMSW0OMBDAbXk1x+J3EEVsjWwSt7lxdmWum6gowk7fmG
HvnR+tlHQYdkjX0TLaqFTIqKheBOeQLuzTpwGjprnaYeIQHqrr3I6hUdyhjQSUBKmZDEVKcNCkIJ
/Or76Wf4fIigh5eBEFawDKjj91aG85zjfMb9707+Q78W3qeBAvlZrIP5lfl9m1SeTjqIrJlUBUup
9HRw9AjskHJG7hmNPICl28d5ihpRLP3QvbJgPx8WKpBgm5SQGG9YTp+OxdaOAJoQ5dEm7mhnNQ0S
/KWgcpmyQ4N0swznBQv6Qzugo/7bx/n00kcTa+IkbWwahxN2I5LznMUDBw4lwVQ79eVfX0qLgLVX
s2Ngh3I0hwp/GlrOz1s9NkfHPPfpWy80KWKRMH1ldXr+cSueos/wVYqxIo/eHICjgFUQvXHpVxpj
0Dy7XybaYB9cM+MMoRgLUKlo49h9Zav3wmezXTnYlmEA1cHx8PSrQKChcEFhQCO2RryNJw7TXhfc
6I2ZORPbma3f16YJD6pCa04VvUGxcfpJey/f////FUdvdVVtMZXRWoP9W6LrZGjWq1mX4KDmFuiu
Uvag8q67IN6xheokgY+5Yfbo8c6oDNiISJoA41yo6AavYw1MYMHgG4AR+uv3xDzI5yzoArqKzdTT
gc/WkY+M2t3Z2HlkYNSrfFPMwOaJuZhvGt2xjctjNDyvPJ7n+zYuq1hIyeEwgorQ08sGk1O58YCk
tQ5qjWUNaZ5/5hSh+0YS4/CoWq//XtVemgKuwNmNcLzM4C/gFQVqalP7yqB5vrkJPLZuCEoMT/jZ
aKVTUKa9wgTWee/xdjQ37HIxhPIfHCUldgCDzHQZaPLrCT/cKw9jW+ieznJPr370MJp6GNZwc4QR
e/5RNXN629Wie2xvhnqZSJnZ+2xldjoT7QE1g4cGy4UIHi8FjIxXN/jPB24gKAewi9Ieq7PZ9v9/
bCsHxNEJdQMeRdKjS21ml0GKW2GJ+gsXb0q3T+eehvnpZ/B8/uWqPgPdqgC8tj2af81gYyfZKKP9
Gro3ZhO4he29cdCbBp47PMwdQTiFr/NXnv32aJ8+evYAymf3geWOaun2u/64W6EXGmkl59+pHYG9
DRlGvnQoFfIshv1rk8JLV2MpM4a2ja+UOboazZR6YsdDl7kU1z6Qhv06I7OpR7I5INugCaSJe9ML
R7+xjp5uJT1Yun4KuZRjAMhUdft22OxDvSEj/vQb2Ob+oyeh2NviluNLIJ/26L0TQgCaq01I3Whb
WJC+ny93Cx7bWzH04IeTEaLg6StuU+DRFbXFORxQiWL2sUdbzVrELTRjmg9R2ru3crH6crTGe+Wh
Px9ZPG7GM4s6T177R88csIWqSSxvYI3i/qJubzXclRhd2PCjbzTwyrEM42hHqpmsv2LwwUd9+j6f
vfUADCJHBiQrjDJfHC2FwxgiNSRABIFr4wU3dskAeKeRAYeMZzYKbk5f7tkNczl2gZQfFLfLnT8d
0s4wUaGKCMLL0J09CDQd3C1isqlZ3JtiFPY3ZLDo1tFD+v30lZ8NoaMrbw/ij48pkBXaHrAO+3im
4EIa74iHuUdB0AAGz5fksujxYrzydJ/NV1zUbodg7QpGk3t0u3EwrU4zEYcus0lc0Ens3g0G1o0O
e3JlVU3bUY16emVUvfBO2ZFL/muZtXBLP73VQdZ+3o+M3bbbImr0Mg3XePBq+GbIdU4/1u0Onnwn
gStcPhIO37QczfEmmJoheLi+L8DAdkBZG1ncY0hDj3X6Mi/cEtVrhg17JqYmJZ7eko07wRpkeJCe
LqCrbo4ulffXuimXV4boC5di1sbVbS2P71m5JISYAAhmgI+fFKR8em2I6DQWOGDD9efpu3phTD65
1NEkM7hJ5/bathwy/RVFt3QpXaULQUFniLzY+81rHN+fvuYrt3f8wpBP4B/3F9jJifbvqTnLvVxc
Eu2juX9l1n5eFgEK4EvL0NfbUcweHaI91xOdKQuyBfrAB7W5OjCf6TNi6PcP1YjcEYcrLB3A5Jf0
AOTHYnazi9P3+89u7ekI9fkEmGY9z3iGfd3ToRMWZl2SCpHyVLQpUuVA1XfgfvBPyKy6nZTvfAsQ
1X5G8TDf4Rh1H+XS1Q9DgG8oSxE8I0KTyFcKe4fGonw8/fOeDwE85hx6LLAAN7Bye11/TEuJ7w6+
BYa7N/SPxyu/8sv5q8v5gaAcOOK+gH4kstdmiJeuSmEOAe1WK5LHp/e6D0bwcUzDOaYZMrbd1MBY
qopiI54heekUYcEVJq+/v1kGceAromAM5YOnNzt5UZTRr43B+vqiuZNuWsVfiJhao/t8SIr0oh0r
LV4Z8M9nKJ/nK1jNpYfy+ngXtUYKhSwcj30xKixyNJmnKw/vZfbKFPV8rvc5LnBXW6mb4X40zkZK
bTN43Gjfgzdk5Z5mdGD7tVvJeNt5TUm67i7pKCTNe2ekFbw7/Wy9Z6eWrRYTuAxyxUh6dkwgPCRd
EgmKovG6CaUx4U5JW2JVXBm+RBVuBjOIimHnQdVYN1wRMAkoJWzaX/kpLzwJ9ub4r5mtGdzeNvr+
GNPVEk8VOkQadtNIzN3GQYiLFLneuAR3c6x+iJVQnNO3/3xaY0D9cc2jqZRmco4iOa3oPXfx26Ii
vhwZSHDZxtL5dPpSLwyoPy913GRwCs+zfjcm+4by0kesGMM5zebqlQrbizdkPboYfKFMAUcTQ17X
TrO90T0wLuIDQifEpxpC7URd9sr7er4pQwRA/5FWpCLn1j/aLzhKRYsQGBti5qAz+mGw35Yeme0a
TtnbAsLZ1dBknLqmPlb6lYsf3Sfna98TjBPpG5/jx3GTJKoI8UB6R7zhWDfnFVKEaz+zyUEYJAGn
X9w/n+AfS8F/rsVsu7UkWI18/+nAnDDaCy/GmWoIMwzikOZXAALYUzODpbvRM/5zz9tD4hN4Qewe
/CV0ZDMTShiPN5752y7kPz+ItoHnS7ZRWh3vvjOiKpKo2/DfoO4vcmT+b4VpyLBJYVGNeVdf6GR0
LuueCRmFcklE5qtP5ehr/c9voMjBEo3W2pijL0f6OX8+0n4MB8VmYMF7y4LYrQrkam0p7thgQxu7
OgxeeR9Hq9B/roy0i+aB9NgdH407JWdQWSqmnO/B3jrLwN92u5xWWo9ATHq/2DnQLjk9Bl66Wxqf
rHu+oPrnb3//j7mpIC2mcjRmirkxdXrTunlYXLQR8UU7MuFKcvpmuI1rSa766Qu/MM6pHAjK+kJQ
LHaPdrALtx9iAaDrGpaQ1ps5aQ4EIc3kAmdR/O5vLybdrbRJd1cFdMSO7jJBbWWnjn7UkBXZTRnB
FF/0WF9F2AX2py/1/IFyKTblgbFMU0YfLXsBm8eyLBaanF4ov7pZFF621Ksxbpnli0hn8Taz4Kz+
+jUyYuhmcbxhc8nZ9elrlA1SGk7UiDR8qhWrP38WbfUY4Bw8WBwOmh9zcfo+j2Z9BisjlX6Q4bDD
eD3+TJyucGA7FAigigEoQ5bZoUIh4UPePX2h5wOFC/kcp2h18VEcN81r36AMNhiIxNgThLXU/R7u
8/w2HjCP/g8uJeliCMVCzZT49CkucvVUNoLMcb2lPOjaVZTSKkSwaK7/B49PszuiVahcevNHI3Kd
XDTTir6M23bjlayKATdqkL4y7l96SUbw+GxgaMb+U/j+4+sebJikAaozPK1AZHZjWSTFTiJlHv4H
L8koWr10Il/QUDjM5azZ8HhRw6rPEWnowGpaNnjlFD+efknPZ0kG8h+XOto025VdcoNk8qwLzLxD
nxwe7DrEZEuykR4HGd+dvt4Lz1BbxrfH/Oh7jMOngyKLxlAVFaYDXVqI8IuypXNuVol46PSF/hEe
PF2OGXmExUkBkQ8fzNHw8yThHeMCNClekIcDT1w+d7383M2AtmqR2l1EKf5TV6DPcericZsn4cbN
dCcSsFPIeGGaFTEZab6Zr9tkRP022PHAMjYfBlOZ80rBiYtUTolnIH2+oViw143+ikEN3w22A+DW
gYvtefrsjUkM9zS6lrOnNvVdQHMIIHTu1uRU5R55Z7G3U258kzkDoSn+r9qGROmau6G1vxuTufsB
Sd9NLQpzQ+DW53rMNohDA2MfJk/kLmo3u6K4K/seOobMru0C+Fi4bbRzV+Xtmg6h7ekH/MLU/Ofz
Pa5bixz01dpMYElS8nuoA5bvUqwa+6YQ9gHDL6YVxxWvaAK87a09e6vU+FjpMP3JY7lJavOGAptL
t3Jck2yHXJvaMdFG/UEizT3Eviju56nSex2n8WU2zPXGvW/er2PZX9QVRxIXZwqO/xVfZxr5+WNm
iwGOA5oZwj2N/yav6uK1Z/XCrGsY8C5lJPZilCyejnpDWuqwBiBcKI+EV/HEUQ8LOiaVJkmhnp1+
Mc8/aeVSy2HtsugYWD2fXmztp5zGI7WeKVtdu3ftgFBfk/UNCTtPkO2aWq3mlc/t+IDICvb0quLp
VaOODUNPn5iJJGZupBgMKhNi2CUbZXEFCzS5JPsYZ7Hn90hsYz6IVYg43g004V75Mc8fN2PDo72B
XEuxdzh6AvPiTVm1+eQ406W3uDfQwMNLOFfZ7J+fftgvXgpxXYDKLqAGcNS9qWXbtXEN/mzQQQ9z
qokB6ntESKRwdoLglWoDus1n459Nl94mLxopTGpH8zVBgejCW1rmncKkDvn6YnE6SLg7zsL8tdHU
WT6V9efCJ+2u/xlCi53HeO9EpIFruDsEFrKYrAvmzwfEqGdOKyBt7EcDAGZC9p/gB3rfAqRZ155k
ml0TfUUozzfu7oYIcH/+OKxvTOWetzOhAGV2wHKDBDRHkFxf+eBIIbcQsAB1tEEu5Z2DlHCTS1w9
uyK4770ZiFdCrIy6Nd2Gmrl1ANrbbyM4njKmUB+Q0giCYAsdAYUIpdNstjKouC1RIXUAHXUGGx+a
/HYa0ua6iOcvDoqWyPkKST5P2p0XpszOXyOMVNghieLF+DOoT0QHTf25ji/Zf7DR8f4pmtxmmDm9
BzMATQrlfqUkGqRiV8GZAXoul/ehIYHjQwy6ge91UR+x5MBm+iBHfPMkoxX4Ut7nhPnSQ6nF4zBg
ztDXE9HiU+OfNesDmUWYas60d58Rc1Nh95w/kBaCYxfgFn4D0uY0rbYYw74Jf6yETfvBb9IaV/+e
9LKVUOQYxUIGa4RZfa1/KMpKWf8tG9iLHiwU/gLG1qjgBLvNrio/9ba5lhZoU5Y9sIc984DXrdnd
SIziUJyXmKNQZUt94DyIuec6I9rZfumUOePVwoQCQkqCszNQyxGXwg+vB+dC5ufZ4O0Mn5HeBWBl
wvs47O7n/GICu5G1d1swZ8qnjjeiij6A5SV9zCNi0n03NTcQL1z7vQKpl11A7wQANFzHZIL04w2y
/Yi0SkDkXvU4Szhn45twvIhsf8DNSZLGGwkMv4pBMWIWXsm6/ShaOIrZu2T6RqwWSSsgTzzAZNOv
aP1Q9bcCFTuKcXa1/XWQPRKBpPK3IjsfS2K32QF0CRknzdeZ6alNv7coJ5ueqJYkOShcIjTkCcDC
E7EiOdAWd+sK5n5zANzX8krn2S5WsG+Zw8s8ALwGe6n/qoZ7Ah8KODoJXtt5+bLaX9XIOvguRw6f
ZeUVfWQvfDD5VwVWuy4JlcQFr5TzoSwrmFeo37FWMy9dAzi9rAG39sFZmBJVNKTndXA92rcxrAmy
SPCK4vtdJN4R0jDz4RKkLiQGdWgHd59zTuiDNxmJf2Nh7pBH8rfYHJTyPB15S8HBhg+i2mM3cUHx
COe7COc38AcOXnuJ1jrDNRnA0zs9Nz7f6z2dq45WPX8ZyZ1MIFQV4wRoqUymvWdH88qc+NKMSCcA
gbvyXPu8whAsZh0j8tRTRFnpHk/CsJ/jMb4KaZ759+S1rN7HZrLqw9/fHcIp1j3srpxxjs4cLAfW
W0dm4rKHUojcOL/Eixc+nL7KP5qdpxseTgAKddam9PX949V8VmnUtW3IyX5WtzLOscL4Oym7u0r6
hCbrPjsEuJx/mlBFt3HXEYRBWPCKU/JszJrxlTPdS68U9KNvlY8ilcf9dJV32lCkecSBuxLJchs5
GRBt2p6vNMmOSobsJbjngLOP3lZVc1xJU/WaJqXHoy3YjF21dk4vdT+DB87L9huoDGyBbTrC/51A
k5x+3s/XcyTrW9NxU80buD9Pb7DDXju6FRaHJCQjeyB/7bIucE0VYffaCeX5Po0j3FaCtYrePvWx
p5dycSTrkATSMzmQlBIPcnq3pn7wZp5rkCpUSP/6c0RNuWlpqQna7dk+vZ5Jwm5eKxCc8dziGo6X
2d4CTLavFd6ef5C48yTnfb015szxfW2uG9Wu6L/awrtdY7zpsBzqdT8nELAIaytvq5xF/PR7ez4w
NTUilCX0VCUHy+29/nE2V1QaphGzKAXVuLz0whbDaxtFV6ev8vz0sbXbKe7Ru6WwcVxmS9c6wB8V
0fVWxQcQBHfEAH0aUMDvW6DbytFfOBDpfS3lK9PA8y8C9TnbTGTDCgGqOvrusHzboevxka8Y/T7E
eSzuRuV1dA/hyJHAPZ3HKo7P/x9755UcOZZm6a205TtyoIVZd5uNwx0u6HRqFS8wBoMBrTV2M2uZ
jc0HRlYFHeTQK+u50+qljEFeXODK8x9BQOspLOxUy7NFHI96JdQ9WlY05NtlgoFH4RJLhthZ2YQ+
IaCIRI2NW1nNiU/6yfyAlzbxNXHXnVgOx580l8dI1wPC1yR4CN9qxWs2kHTIHJRGJUztYpjsc7/+
vnMGJSsPBS5uDlAqQMhggh23iXmXEGZGjSV6RKlQCTCHtqTC3+H/TX4WerxVp8XBNyVpBxsI2IQ7
oxID3xvVMuvqdPX143ycSaYEkgmVFPwWY5XZ5aLEVhY2nsjTWBRpRbeIV3UhUuFDcwf2ees1enFi
/ZtX1d/egA5AM1Vu+W8OclkxAI1MjtTCKmpMZs11ItxHZya17aY2i4NXW2wsmazctImrnnr9U4eO
Nrs3qJApDJgNU3e+dFBCFCoj1zGOxTNUtU2lu47S9k4NRx8Vpm5eevmAzgaGb3wFlIpNpdTX7Smu
8Ie1hKeAPgQdhE8oUbU6HgQQMA0JgAXbfTZezJwVXyBfOMyb4u+CYVNDbHXspNTIxPlyYjQergwl
RdUSaaa3amI9vG7itI3XX4+jjx911tBsWHvoQE29wxs9FN3KqYasJCSujV4yXQnPIh0fxkYLcOsc
BjIMdWxpuxTvwa8f4ngwm8xRBa4bpwZJh/DIoen4rQK5kZItJZO3NIALPkk63lko/AVqxkRXMq+j
4CQScLyGfGhUm3WcUJ/eZ42arD208NlTAoVLTiqOzbIAezgP3bjLTkza49Hzocn5gY04lEoQdTJO
GjEqtVUx5PlLhVS4PzFZPmkH6IS6CAUYiRLmbMezdL/U8M/iXiOhdYxqUbq1sMbYfP3Vpr/ye0a+
9eZ9K/JsCcpUloLMKwasAeG2rAcWAnGny+Tn7jRmXv2ruf91JM2t3qS6L1k+lAEpb7P/+9/nwUuZ
VdnP+j+nX/vnPzv+pf++yF/Tm7p8fa3Pn/P5vzz6Rf7+X+0vn+vno/+zSgGehqvmtRyuX6smrv8h
Ip7+5b/6w/94ffsrt0P++l9/PP9IgnRJDEoZvNR//PWjSXXMiYHxz/j7p1B5auOvf3B4Tvhd+/W5
/L//59Nfen2u6v/6A3XOn6yNKoiWSPFeNDV24+717Ueq9CdIt4zcl80CiojB/EqREPv8mvwnMDhV
HwqEE2oE7vTHf5D98PYz40+WWcucfm8q6sGA/eMfL+Hy10D49X0+V1a/sS9+jxcdOhbNoKxmfpuU
3ueVmBY9uz9gr7CI9y1Opdv6FgfVm+Au3xhkx+MWj/XVbXsnLKXLd6/qryd5r+nmsnc0VFlU4NNS
7IfvqlBhAG48XmB8yxrMwZtEt75AxEIE9fMmSYTqzixDad2o1RNuSNUPL+iqnxoWRBjOFzmwcdLf
RkZoHbw8Fje4z+FehHmNk9YAJhWSkRUXleg5UV3/jAqgcj5AU28wlUm1xzzR08tIS9J1X6ryYyq7
AgoaqXD3fSLlN1g/9Y9opKRtgWHDjVInwboRpGzThpqKiXFHulfN9dW3QyA57IMkLgTsOu2wquRa
vqPYRH5aIxaYhpTyvsbuQlwxQNrbvM6kO4i/+BoMQXFI5NF0tGJo1m5RkhfOn5AdzAjDjSeM/gO4
A7YdA4CBjlOTQyYiQQopLkS3CulIjhiGBLuheiA2AKKRTbAOALsfZPIBf73iojbIGxpKK6tWsl4E
52WKP8OiUEOSpTzduBoEMd5CK/ZeyDZCCJnmGEWkaVk7sIGw3Q04jPdNJt/SrHlt+J7o2opKXKOW
JslZIuP1YNSJwP4DrekuT8b4Rzr4qL+aEkNhd0y1tdRUwRU2Z/2yEuWBuJRGSvkksdGvQpmR1SSo
50AIIuwwjdYSbWhfhD0rAWIY18dhN5X9ZDl2xLjEeHAu4IqQJtV0pCKRtIoFx7CGCFNchXAydjm+
pLvWxYq3pBS8L2rD3Vaq5D7KsUvCWaxU3+SiwIupK8PmwMlQPRNlV96jkdfWgquNuwb5xCV8B0po
+J+quKCTCNflNcY7CgyShyoaFWxmEm/Cx7r42VDDbqVSFsDrFRsYUEcVw4lWT86UXqo3al3q55LU
FA1uSWmFvWqHVG8paFyAbUKT2k0rU29awpgqyO+z8l5bkBliJsuwEzFBxA5LfeJBNIz1FW+wc00T
qyVo9rBL5BCDbFwArnwA/j1ea/0Nyorhe1PpmBjDfOLkn0T9Q6/XXWVzcZYwEzDk+KbzgpJagma6
0SbOEvLaNC0vvpmxLu+V2ihcx8M/yOX5vPKWQG2N1CIJfbQhNoFl61YwVg6eIdjyrvCbCNa11ujB
ogxdnLdrAt0lp251pnCD/aCIuZMKoKkplfvUd+QYOr6ZS8UrPk+GsVSSoLgGipEPZffawTzFFzu2
zpW6J3M27SWh+WZgI4OeiNACmZwPvXrwxa6utpSwwpwQbz9PjE0/GqQCtXoThXYWh+lwyZqZaXui
D0rMZjHBVcYIf2FFyR217L09ea4t0km3zDqOMZ7bLsPWEGA3ul6qO15v9Npa1XLjqR4JM16iNZLO
fKkQrKXi9hgTaGmn7nzZwCE79FvvFbmr4DkIA+JzuK3KN3iOcnapYPzEOMWo6q7KCkSjkeJ1AuCl
XB+kgMAP1FZ+D9peY3LHBDR+xJJfeciqGg3/ZfwFIDa7bvMTfUn/okbkWcCgkx6xvrI6p5J9edNj
b6hurdI0z0bwph1GSwKml7jZJFD6hrG71K0B6NN1U/OAU018SBNRu+6zQn60giB+hM1fujiPt/59
25f1WscxzIlx7+XCVA1YWEpVQdhZzMoc2maTqaCSbWAeOnMqPVsIXwxRysy1OkQETIegIt9DjH4e
CUHCHpNLgfGag2Y7qSYWV1qoRtcQGbJvfhTnGx61x8bVRA2/woeUXMzWqDZVp8ruYSjx03eywcVj
ZPBLJSBSQy2fc8IpMELPXOkJzQdW3CPOEhjqyJVm68SCY9xTlgnFfbxgAEzEGncko2EtCLCZevRb
dCxG4KWOZ/ZDTCmmq7/LVRXeyqqbXhDRLVxWON1cTZsU2d1hL11GRlbeij7GGoqVK9im9fKTx/bJ
8tS2lWhTaS4j/Fl7aVfrLkk+ogfBpo3T8c70reC2KxJjLYMF7xDMgnrloZyeJ4nI9MS1UeqIbHTj
ly43sqeeF+4vqHNnNvFXwh6ZT3YTk1+HdxWUqxUf0btKFAWkWQBpmBytxDtRCBD7uir56hHBmoOd
pGNyp4CAAyWP5JiWRTcOGyvII2tVl6q+zIzA3LVZTp5L1BOpsqLck/srBEfCWQMT76qJh3CfYmyx
xnBMJYjEFDAS92EqX4VwziKbe8j4aqSD9Sr2ufTA0kt6SGFM6SSos7eZmbaYxEJevLQKZpXl6u0B
SgxhDUJfelsSobp12ngxSC8+3kJq5S+e3Js/8DzLSUtU2/7VaPzgpuWhD5Umeg4mvtKGXQcfk7AN
vXUkuuPWKCyRq7QXnKeZkF8j/4u+B0JbPHQ9bLlFDoq8qyRB2OER1d+2jVHXS18nsHOBZ1F4RhXe
37aYbi3haWpYPIc4IEPVDR6zFJOdREm7g+sm2reiTZQrtfesXamE2VpxJfnHgKv3D9OMCQQgUb1/
NPBNO6sCz0rsjnvofUAtBIaOoGBumKjifSh5obGQfA9wVEwM8XvSNfkFAa8qkWMF2Maa7a+7w/Ov
fmrlorxLie0Rr2KOf7daUWtk4ApiGCxwjyR4J4e7dSVgLaDbMs5n8CJcsboTsK2AyV5J8nWi+kq8
bJRuysYzEkk9EB8nabuk7cNvHfDyoXS9ZNupgY4RqGgS8qEa+a2fReTOm1kxZrYkd8KZO2gFEbpe
9shgFWyMjYdDGg7DQDaaFm1IzUZ3Qd0N7+8Mu7gf5dA3N7nfyvF50+gC+YCVKErMaWlK4DTSfIf7
E9FafKrSYxlNPe2sTNDKYNrZpVSW80Z/SElSZJgOAslLrYrBKmY3aZNhNqoL371e7l/6pDLwMueZ
pWUv4B5q8zT1tpQH9U5oKrgBFVdWKmKu1C7coPJecrMYr6uuk1Z1x0F4MeQVefdCn/ffR6/unMEt
/Bc97WKOgdZAlGLb0+7YNKiQTJIaKcTlCWE9Kh+WaJO+R07olZ5wbhnZKSj7+ILIeRgUy4QJjUcI
2ChXxOPzcOcOiRRYHMXL6M5QL8ANvz5xz8GyiQXOdQFgyqL6gSXE9ADvMFf0u149EJ22KJc9OaYL
nP439YJjXbyo19b2FB4411pM7cmoqn9dMTSYecft+fgdh2SzEbbiDCvsPlOn3ai0Vx9g1Lbr8ry5
CJzQPtHLCfF/d6P50OoctxgaVRx0ehluk2vtjGh4m8TYZX5NOsgJnEaWT7Q1+2Stkrq5ZNEWq/Ra
ZY1gy+Tdotaw6q20MZeAkKvauwhX7otix5sao7PAxqjvxIN8vEsdv+r5tR+/9BbiNg+irsuttmk3
ylqyCeU62eU5a/rX6wXdtdC/4kyhzxEaOGJh7b59VMVJl9naSrbVstrX19ESM/fV+Biqy3/jk0Kt
mCxk4Gqi+zweSP0gAJunsB/UdXIodt4KN7KFuShu67WxPdHWMYDCLORNQj2HjoKoGBB/1r+Mfb1H
suAt9KtuJa7IN1qxV9ntTnTEZbJMLoTlqYlyDHrRJPzAiWpEGWaiQ84LPWIfQiWoCPtURmEZx+1S
WiWOH/16i/8D1fzxxhd895k/ADX/O3nOj4Gav37lL5hGtf7kZjAJNViDkVjov2EaTf0TldikncTF
ACENw+UvlEb9U9VA3S3WaojA089+gzTSn2AbyLj4j+EKJq3/HZBmWrF+r2gQwqgB4ikCxm/BzLfm
tbLfCKWH31hgW36WHxhSlS35SrYLmzK70FD4XHSQeG7evadPUBpKgB8bp3VMKtiRFAOw4njudWVj
FK0ojQszUJACNJX5Dae6fA8gn+wiyyDvldkJO4wCbXZPqWY8NDh9PaqhlO66sIxbO1Ct0FwCassC
CfNKRQCwOuIbIQ8Dmy2Gnh4hCGMfp49cxoVvdeHK7ZVrDb56roalRJGwUyh+ItYbrb1niijRPClT
xlUYu1wLyJKB0c5U9nG4RLnR3ahlOMqO1OjZg2EYqWJzN/RuwFiKH1mbyHjnkSWlIkwvbDWPpGSp
QlVSfVhTQpGeYccZuA6gnYRJVhWrrmPiscL9EERG1Yl3qJLuImNFgtwz4Hxzl3jYu9taJQSqt8CF
lgPQogg5i1x1Uh+thbZKyGFqYlR0Xn0wZeIfnDSNe3JOKmiZk3WG6aQ6RJ8wVMleVOXCewQsLveC
2grdLhq0qrkMhlLrzr2mlBUoYspY7VpVg/9lFkmWoyWjRANwoGXiqvCsKF0mWdvLdop7q26rgyoT
jV2FTUEEZS9fa2Xfh3aLLKuB1qSYl10pC7skUqpXzu94fRbctR4HNxZIjBr4Ngsh0GJhzfEp2gaZ
kBQLEWaawEFPwgrb76tdlUf1yopHdDtGKLEFUq/r114hTZWwrOFqGGq7wXVNzsO169+Tuu5fu6Fc
HCYrDwDIOLduuJEQa0NGdCStsIKuimXhpm29lDhnk7JoSPBmxulPStjWr6XSiuq1hDN9vE8FPyLY
QhVkctNLGUtmkPzMX0lqgktHZlpB5bRa0J5X2RA8t3XR+w6DaoDdRi6NSOpo3VarsRwFb0dkqn6b
jGYHXpIZZrEeNC4qT6VupObSV/K6JX1Wzn40oRacmXoRrkaUDjvX1/HTrtyh4/YZpbi/UiksfuRW
He+iEf5cWOXVeG6abUySBPfzZq9iY429sQubYDHKmR/a/UgZfq3BtXwda+K4hNIQiZQ3h/UYiNwg
NeOMPCX3vIFOuzM7OQEuNdXDGA/SnYB68r6US11cSLGZ4xrNsG4WiBWIOozxtClwNeVuHu29sk83
hoZ1tkP0bbnCiZUEFr2KVl6ahyZZGY3/nZ+7F5Uu4tjWSVNEuz/lBkYmeHreE+A6eP0lwejm9yTT
LVAhV4wdogl4i6GEAVWppZFTq4lw26tduTSkYng2Y4LREisbDgRt+NV2VLpsbVS1d+13brkRPatA
d4bOSmiSjszKXgHtETRrXCVZ5h3wPspuhzip8RYvFIhe1XiGctu4UXxyurQ2DYmw9pMbVdKH5Zjj
gmknzO192inSOTt/BqQ4SPvUF5oVet9yk0tt9iAZeX5Vjpl1DfRb4tqEA8+uSYaQkDvLVV+kSCEr
ADI6rG5RIEoGXdrOkqKMtJvM2Jk46OJ6URXbIcvqu76TwzVwmflDTExxF7Wmry4sqan3Xj3KpHiE
aXlRmSSnFqGQPWBjGsXkO5NbshBBSh5yaRB3QoUeDZXWuLEKcQSoUURbCqFiRkrqn4l5lK7HuuQt
jqFxDlk9Ofh5LTQ2GnJZXw21pAG4mfEubJt6GymjdRaP+NuGdT7AetI9m3ANEu97zbsy2Ipsrvfi
NmlIJOp883sqE6sUS618bsFnP4/xSzyHUiU/hXh9fPcUy98pXtXf6mKpbBPfEi5ZZrplWUiRUyD3
PJO9hvD5PpYI+6gZzYOuOCU3NJIETASfeh6sK5bLpQ/jfQ9PYdi1pDqQLSCPBMOVNILfcLApMx0D
3kChM6MqnuHOnuBd7vlM3ygjON7FvZRlnJgRWRj2fkRMAwuo/8LVOzgnVcOaNB/degT03mKK2/zs
rJGAcJycHA/ofNnVVmr3VeDyNSv5zIjF0gm7QN4qrVgni2RwWxx4Pa94TbVBPC+yLNvBcErhq5Wc
gLUwre5qqRX3lliOawFjINst+vQi6Yi1GRKVdYGr9l2WxdIPjwUaDiJMnz1hT2REQk0ZtnqK1SPP
mFxIJT6jlZRbzOxCdbACTpC/CRo4mIHDe8mgfFIkNX725LxcNdXQX+ATSlyfXsIjk5RuOcLWvI4i
D/WVgK3UTh08dEMgMdG+cxX3h5BRM1gkRS1sEk8qCLdvYs12OxjmeDFCfWR4PhC8IJKKpxYrKVe1
84C19kyVcxW6RCPYamh4d6mQqS/sceFdLdbWZYWv7EMb+sE6I5LxiiTjcNfHcW1X1aAs4fF7tpB1
JMNT61oqYy5vglItSamRuk3Zh4qd6Xha4RFNFCasPJy1SXuRpHA4j1qlWmTQv6A9GeG1qujtfTa2
lgTvVRdEOKxdug2iXDIWhRaoN+TsTHsjEk1bDvT2TO0z8kVUZdyUgMlLD8/5bUU8vF1CAFnRteKH
ypV+awSWuebiUd11oxTvLHEMdmNsQnv3aqIJmyYwHpLQAwKteDl4Qxe2VMc9eXdt+LPUaxrpY8oL
CEWhuYTcA71RFs8ttaOUmWj+Tu9kDzJu2VLE6V3AdSpVDFt9S4qFQRJnIt1UXeX9DNtAABGu3cuw
L92NBWrkRKLW3URgfjeAO5KdGLg+qymJs2PQC04ZDTlGMdghSxxkbshmEKlnBdE6U0TrAci9ezZw
NN0WulY4rhh0jhHj9doWmCONUZqQ3CePL5gsyjdUwcZbn/S9O7J64nNCI7oneCP6wusIVvCg4eyK
Igl32C6Xl2BwyqVbxvqTYWE4V7VhvIwxwNsQPkaqmeVVBLUWyXPdF8oZKKXpDCLs1SqICSZtyYxp
dRn8UvBzgNA0uOhbsd01Jub3KULFM38Iw0s/l91rs23ibUbO+aNsVdY1FnThqstb7aaHgrnyPF7Y
FAwCsykud0ljFWeEWhUb0nnIfUJiuRJdtdm2VLiWUZeJpC3H1AsriShtiMUHihf5LsirFkpuoeDs
H8oXherJm8JwsyWomQapOAwxFSrMixw8eJ0zf1aBXsuOSoIMpTtxUsV2zUNOKKCDg+q9i3J4oZc5
JHgcTpmq3ivlJfPGF3rtrO6Dxo7xcdqhUJfOK8bpM7o0Y2VFMM9lsT33k5gt2wjvG0H+psZR/w17
BHk9wrnf+Li3XqH/km1F9IKnWBKLa1lrSTYIZM1xzZbmmkK4JGGj34Abdit3iIRDk8uEFRH3sLCo
Siz0SM1/iHWt3PcFnsyc+81tmOXC1hIGzntemoJjpKjQDmknWFeTMcp5XxpkU7UErtzD3k3OrWpQ
z4DqKmKn04EIZV1P1p6kaEQlmlr3VBpavyc0U0BhwDC8yDNhPMvKPLknT2lcjbiY70bT/U45SL2o
5ajdad5YyQvP7UpS5ZjPMCwzcw/iniDbH4J9rPflAyrJyBG7kkx2LyxXgjXFPXRugS6o7qzsotGw
vV9iQo2IG/G44GDlj79PGcjyjpc1OGwFEX57Uu/HnOFgTIXuKPZ2CqVtU8YNALXZkfXhK93aF/Rm
63ElI3rdb6Izqe6MM01U1Gu/EofbwheFRSByjlwYcZ7Sz7g312JCKCi1FY0E06awp7nIPqPk5YsH
xzleNH7Y2CgJg0sx7eq9AS59N5ITry48qIJO4CnNJZh5xVWmaFEgWLQC6TzQE87vLQlc65o8yw1I
IekxhuUSzkY+FrFFOK/sdSVrr6Q26V7cUQnuB1enzuQBwzXcVDQM77GiTZ713LMuEMiZF6XFCFqU
XiHftUDwPyQue4GdgzX/aIaUBxnc4DXxCRuy8rgZllrhstcpalhxjJxq0lGbsioIrnEI40475+UX
L6MfdY409tker7g6WcWGQdYMalLhoUtj8NOgph6nBQHZ72xTW6L2hmjJxMmvy7gO/TVrWvXid319
Jem99xQNHCzJpB4ioqI18XYc4uI5ENXqOVMMjs21niosZhaBm7aM/ay2TcTObAiZJjuNDDazGk5B
jMeAzduF/O1GLiHbQrI0BzYJJuBGoyj9ohwq1mSivhr0EgXBUug2ODsQcCg1BNz4KjIWJQhUnP37
5MJLi4ZaCc7AF2OREz8UkZkkIdmo62ZdpUqPNbVGHM4J4tGMkv7rcTWYkjpPC9tWneG+vzlBXiFE
pBj3HjehrLtUXK36NtQIH6VgFH9qUV43ZIGrBNmLJmVBu27L+lH1uMTarnaS3/wJrKGhrQNtozoE
/3iGLHzK9fLzeLgmTKDZW7IvPf+bpK+3V6JN5HzWC5A+XZ8hil+Tsf4HcvsDfqIJUvT/50ZdvpYQ
Or43L9l7ftRfv/YX7CZbfyqT3BwgGeSNacQI+M2OUjSEBAaCDYW59ht2E/+kkIBUErEkbjKYNxjv
yFHWnyoqQn7GL0K1gxf7d3C3N1z5N/AGOQq0TUG4xx8FwgPsO8a+ZLRXmmtRn6qXFGzZQglgLWF+
xLeGQ6DYRli5GyQ5tnWfUnGVE7tep/bfLWgAPU5EMDiYQGoTTX9WZEBcW+VFB6K2poq+0beIjRzV
kTfe6drJNOWOOnzUFIWi4w5DZ6pbk4RK6hmS4wbn0AminbAqV7JTB4//QjVhxgGjhgD5S4bPxnee
wgdmaDv2tril+gbAn57gZC1yvGYTWhBrAe0girdVLt4P1iTOk88ifCXfDclP0M25CPZD87MPrPZ6
zBB766+7jpVls4aaY8NRylb1utp83dr08t693DdvN2jDCKEpvcGXmhWmqsolsllzH8Otu6vW0VpZ
+5vTr3R65K9amX1CRdDDkMCtRy1SF73+JMAL+bob8wIJWg101f/shjJbOvFLqTIhdR/Jb+e0tlEv
muLEi/pQY5o3MRP14PMhFVniPoq76pBdBasO/sTPbsmB2ub8s07XnEW+7tTxXkQiw6xTs71IEUB7
obk91nFLUd0xA22Vire1oZGLequVd1+39qESO29uNuwxBy+ELnYfkcWuEEetMNw8WN+YZGtKaA9f
N/bZ90LEDulRx5BFmxtUKT3RfVEvPApmzeXgXNQhbg8/v27j+ED06/W9b2P6+bvKcp3FOspP4TEi
u9eot3Fegsu4C98/ZScwL+5OL44qoGwBHiM4m+tqEikdSyhyTw224w8GUbBrrc5FW4Xe2y16zkDX
CtGky0rGyRtWAY74XLnz1K5ykq2+7vNn7xWlH9Zukyksy/NxnyUAV6WqrMeo+Kmrl6l2a0ZXX7fw
2VvFuoSa4GRGgBLsuAVNA0sKR+MxBbfsDVSwtUvoN0xPSKtft/ShVD+91/dNTZ199wG1yoJC5puP
nd2tZLuyOVcLNjfFhbtQVskyunFXp/a1U72bjRk3HV2d6K9HTZlyzQ5YSq3czkfVfcrXZu5B8Ta5
33duKnG96xzuRxoxWuZjuIe9Z5Plt2i3kiMtqzURPja5cGfFtrkdz4lUP3FTONXH2ZKPYXnHbdl8
NJF5ysFGRFQg6tcKMNzX3++zRZ+bCDDNZB0MheS4h8AeOBIF1mOOT5do3U0hWf9OAxYTzlDNSd11
3IBa6hWXFOMxk1Juw2XwkCZ/02lm+koI5t7yr2QUuh8KjWOWltXoPhrqqpqoi2TBft2HTybsUQOz
PuiFlPr4y0GAvLbUiyz+Fne3X7fwYeOS4eqjwyL1BR4t58XZxgXxsjHGKaA++Vk9C4nTXMWOeclq
iCd78KTdj9/KAqbgiY4dl2jhD9Aq/nXYKXGWNqW3+9+78R1BDDasCvv9iKCVvjQ77p8kinbpTYyy
X6qH9dfdnI82aArT6ZoDOmyJiap0PBiyZFTinCLpovBz8TrI/KuqNv2nrxuZKxPoFa1gRY3pOeme
H4RtmeVKnqLTSrl0RIxj3Cd1BcPGW/R2twwH+boXbjTbJ3ZwcUpW+GkH3zU9m7b4hzdZQdwmnLB2
XIktsoM610/ZmM9Pn2891HCmwnGVsz3uOMfvsZZ1wjcnhD/dmxhn2Oj61+WqX8ktxJ3m1KFK5q+9
PxhO7/N9a7MlnmjIAtSW1jq7XfZ7bPqn9qZDaEJ478ZYnvh+8636rT0cbVguGJPqPIVJg7Vq+tSS
4WEFm/6GzGUbDrvd/gs8rM/f5Lu2Zn1r8dXw6D3sq623KaVF6JhLwteXVbMoT57j54v61LHJwEBl
LZRgY842/khPTK3QRdynDMFdVmVmYZxT5Jua/+C3EkN04k3OLklv44RlBYEjRjLArrMGAxQlI2VA
CqGKfJXhWlGSnbvMDX8PqEpRuSaXcnRXrRRsaoTGJ1r/uLpg1AD7RHk7ibDBHI9SwSh6V6rr6U4o
+iWigWsMMgqSmZ1oVW86J9H0RQHxF3leG3NeUDenLk4zDsq0wB0/wmw+6mOShX3PI8jrKtoY48El
EXsTO/0isruX4lbNwJfPqBEvheWpY8rb+Xg2b+g/RzyojNNkna125Sgb1JwwT6lWPfMmg2YRJO3z
tBjpS2OdJuoDIqlkqzrZNl3lh8SJLsd7TDqCYHlXr0/O4/k29utl/H6eaZ6/W+1LsOTO90CdJ1DC
RH/jUEHnFNPfTzUdOz1QfcAp9NR0nnbHj6/BNETzLSxQnN0rcbBI5ckmf6Gfa4+4d+CiBg0vezRf
5L26CZzi1Kj/fNz9s8E3yuO7fib4pOAIQIOMu5/1PtgYm2CX2PrW3Yx2fAg3xU1yk9qnjmwztPQf
g+13u7PvnXWqa+ot7VKyXIqrysYJ96ZdqAtjnTniQ3Win59/zt/NzT5nK4ydqRYMrwwrWvK2w0vX
kyi5W6csRz9cOn8NnN8tzc4/AOhRgYXMNHDMNfyc1JmOvzBjQfP/Ddzqr1n7u73Z9mZaFFPTmp7F
EHEn7u/LaOcHLINOztFP3yEIN2AicWkYARxPCdQLGXyGga2tD315YcmVjumjoeEZ2EZ/8SiPFK/v
hYtvBsgfZsK71mYLIozmSGvxVWAjlZxxdGp3Qbyqo676zTRM4meijX+GG9np++dsi0XQtehYa1Ve
mJtuHzw1F8W2cHDsOo0wTevgV082WyejQq79JOPJRmxgHULeb3s/eRESf1u5abmso5JYuNi8/HqH
kD+dqRzeJcTxuB7Mb8LdWEs6JgyQxlYRjLroQWpsJXuq8kur3BiKHR2sggUD/QVrtr+03i6WckCh
kQXEXw15uIzy1h6WtR04JxeuT84h2sSa/MfTzeazJelBm/oN5lcAb+vc8Z3AbijUObX9LyyTp1qb
TWciAYYycXkX4bbcJqt2UyzbFZEtC0JG1l+/d/WTEx3e1ZOoTCcDALXy8bBXyhph1lD+mtCGcNHX
W8V8MZMHD77eaFxTeINlQpkpWeD7tgzswckPMdrDc2FgMIK4wooYMQO+6dvvORZjXIz1haEvBiKO
5Uus6bWfwaOAzVly2V6pKuu8d5L8/Pmy9K4Xs0EbWHEidXh2MJ26VUOAFfMoX2FKZrcjp7eT4+HT
jexde7ONzEi7yuoi3tpEJo+rZe70qCDwoBptsqqXgfN3UeZfC+HvFueIaYjb6ED81dRifEnVc4tF
PGBmugtOroSfH5XetTUb7QS2V5SY6d2E4AOVXav307c3bBj66pMRbxJddVppS5S3ffpjfnI0fj8i
P5T0SPoip5jWu7587FtpZYHjV8oz+Mvi68H/yVWbMyHFnilthuvT3IsjGHU/TkZe6nQMEtT7X8eg
kXL3UvlZX8NbKdenZtznY/Vdo7MttNLGtLUmG/Jp6deFm3+MnSqxLWV3Gsz/gMu97dnvGpztoSUa
u8qbGpTX3X3sfR/D5qxCse14K8vG/xd2TqPt/eHfPmi+a3t2qRq6etSC/q2zo5Nb4cJXMJhZYtI4
LSTJg6RcocGMSf4+/aI/3cnetT3b0VH8GnUW0ja71r5XUc2TL18JK/O5WnO1WxAFf53HW124y+R+
XV2cPlN8PpPIhMQaC/q/OL91jUnTK5wjpgEG3Zei2/Q08V7ECpgVAxdFR8zbhTzeyAtx4S1j+8QA
/3RXfdf+bCZnYtzorkn7rZMdUtYNCeKsjXPTNrBF+ONL0i2Wwk9InSf2lY9ioum69a7l2R4WxkVG
Bg3E22mFbABJ0fEeMudfKG1+uoO9a2k2n8SiqFPohNNu2TxPC/8EOWs/sWJES3QK1fl8MgGUEWyA
z64pzloT4LmIMgLYBa6m629Def/rDjc4zTj9T3WQMixP7TefLYkTLDvZqAEcmLPLe1mbdWAUo79o
TL94MHupXI4FZp5gturKRPizOjFuPjuBUCTWIPxwJDCn8vj7+6Gm40XgupMgI77NMeHTklvU45OV
542XpWdaZ1zqaW2ryr1mpCcG7Wdj9n3bsxPJ2ElxqKLHWMThfjSlVSdcSNk+FK+G0TrRlPRrBh4d
dyFb4cYEQIgj31QcP+5p2sDFLWsJD81Q1vANxdpLtmVviFmV/h9757EcOZJt23+5c5RBiymA0EGt
kpzAmMxMaK3x9W+B1dVFIqMZXe9Or1lZmZVIOt3h8pyz1xbM4vvsGPGWWwE4YTNrjVcZrA9p+1ov
nodqLF2jk6OHlr8T0gZAq7sVcr6MKie9flSVVr8HvjGgHPVCWbELf4pvkNoWhht4on/AhKMDoTAX
tri6pxvXciQPuhNSeg31FmgyR27RquqhDIvoB3KKpIZIavT3QZkNGx2Biuwk1gxNzLSQVGpBlGXr
w2oMYRl0+jczibVfE1W32SotqnQ7SoPYr5DvBtIqNjC+3odAGh6mwOP3NIbpPrR6jSr/aOxUG3GQ
xvkelf2F5qsYe3Ev8N1MMaLXSaEGzBFiCRlMI1KKJArt8KjUSppf4Ok2Jm6T+j0MiiE03VEWh6OU
6P5GSOUqXKmDZgpOkAzdDd5GPgcRg+65QuaLwOXMGUes+RFiDqlT+qsRvUxkN3GfNRTOj6O56ge5
up6irv6GyKqlxs2TjV1eaOMdwpUGyBMObpc9WNDYBt8l/lCaTgZkjLunZIeFFJcrtbP8R1814cX6
URG7Xa0IB8RERCSMYUx3QtNLe1HX+vsiGKtN2MGkcJA8lLcoBMIryqty67rR1NFwhLQtHj3NaH9K
SidBuBrV72HnV2S2RxaIUVbRTVAFZWybVczkyEX9lyBj00ec3dOo4Y8L4RqmRnKBRlv8kQVUIdoU
o06EpSj13E565h10bchu84liT6AbIa/uDti3qwtDBstZz/sbS5XCazQBKNehF6ivmh+j40Gb5JqC
gIAUdMez0ne/KEXXDpnVZG6jhEIJkKVQfiJFEt/qIvL2uVJaG2UoMzL+ERd3JTDvurHWZAg+uvWY
GJRShzBfpoOfj/ohgZHZoCevsz020R78e4LcrhYkxTdh0KO9PitLHFyqOgrk/UG6MWojPfSlpjFr
VCl7KIppuqvijilfBKL5LAYIAEoj17d4fTXbqB9UAXZKyNuCIlLDtuIhvNHTdDpqjSFds6KSbRhH
OvtiFVh3bepXV2kY3zflWK/TriwN6gTlTljVI2oGIAx98oxEQ70EoRV+6/RR2Uug9K+yQitLO8Ky
xZniYXRGNkRHTpV8qxQqsNPSF/p1FRXFpSCp3YUh9sTvsCmR1qOm4z9OnaSrxx17vxXg7tspIvgW
lbLEbNB0YBtoyCjaV6kCl3MUmmYKGbk1kvLZR/xQ2SHuRHdU/NV3VtWP7giN9EKIw+bYakXeOVaZ
FQ+UuuIF3OOx9dPvJPNC7rQJJXpGmaWtqiE2k6hpqks/Ja5aq31yrGrUKx4I49iug3gAg1QPDv9I
HrYw0k2qavE1bEPvuU8NdR2bg7Hpo7Lcpb1X76VpVJwukYdtXQlSyqQqfNWmyMaCkRpk8irJKew1
qE6FIQdbxIZyBE8jM8jC1qKys4yCBTNKyfOgZWHh5CZ22H4cditFaKILyy+1n7HsmfeBlVnM4WCu
A9WilCigbKbFfWGYwqY0pPF7xEp4nOo8+KF4wMl9M+9DVygH5XnkUt9Buo7qi8Gfysu+VqTbJjcp
+Zc7Ew2dlPk7Mw3VBysU5U3QlIAGEgmADL9t6e9HyutXtQbzzm3NBJpnQMHI98JcR+xaD8XgY6hd
/0xj+VA1VblqjfpH3chAXCymvHChC/hTi9F3H1OQckR221WXkWy6lt4/UF16mXbrkkya5RMogCBp
TtQZG67I1qh202jrgfJL0CrbK8zZM9unThJgUq2z1+GNzmA09Z0Wv/R+uVfU9GgZ4SrxrZ9Cwq2d
iSQZP+CGVSwbhWXYHhPpXo1BqVfSo8FN1wR7Iwa900hQpVtrJWbmPij7KysrVpNKpL9NnHwyb5i+
x8RXnoq62pOrQ4rU7EiuHjnzNo2vQw4Mboo+xLfDAytSOkDPrwvtUkrSrWAGa9V8UUPhIi1MW68v
q6ZHwxCs/SK6SpT+vvaeEDq5kH9epP4JW2vsm6FWD8/JGDsjVT9j+DPXC1sXCGsEjxryDllMnaB4
TmTplVrldYiJhSdfNvqVYRy6dKc3SIOUAPQmwvzyba4DVofosc1b0OADjHVgRK6vq99n1/pZTZaX
7z64bp8gr9D9XwVl22mjRS6g887xKo9QVtPdVtakuYaZSitsOn/kaRisU4PinQoweJ26leC7HWUT
FTbq1bCFZ7NNJBXLlOvGeqzIXjYZcgqrXfmy9yPqxNSmqORoTcIbHJnLUI4eeXyFK/LKK9JcYH96
c2bSiKrwUhdGyF7MbJW16RoRb+lKel+hkyUmGCXmg1gYNxVZfwnM/VCDlsKOW1PBE+E26VnFQRuk
XZ/lN1p432nKxrSidaykt0UAe2UCKVD7hzZDxhiBcYp9p9EVEpJTcKXI/sr02k0YzBbc6nHs8TZB
osUwZXtMD11DznaZZ2y8bNwVgvZDG0SI6pN6TWDAVipprYbpGknOlTS2W0Q2O7hLsZPX0s86DDZj
N+z0ovglVemNqNW7qJQFRkXZtgq0nRJTuG1cJeVl4mc/xmiMNxHiXtkvtH2fqHdcM3dFh0MBEtH6
2zROEpys4IUDu0eBqBSvRi1eh7V17ZPJietsrSF6AVYoDqtSaN3J527OxdUUWs0tgqzaalYlbfCj
R/41eepjX1mrXqw3BsBGzJDWSq7vfVmC/S4W8Kki1DGRPJoPY9oFb2PDsQuiB810L/2swpBAiMw5
lxlQmbiyCG7VhYYzaYC/3uWIkV8oByHJY44Q6lCysjQf4Iio67mq+qqqZDTCMgGUzLKczIhxZujr
dEvVebjPQVvB9A8Tp5/ixk41jSNEN8Dr47Krq97e6JUeW49gp/hS4gxJ8z1t021bWEe4TtW2Dnps
c3NMHZQaJxSRl74zlZl2PXiNsIZH+kMseutoJpKFAXWIa13dow+AODt8F1PLvKQ7AVcTc0r2AP5X
Gda1K0yrKztoDPXIDy3e0AFaG1PMFBhVUrX1ehOImx9keu/khWjcNIqYXKPlpbo1r0i4KCh+gyCn
OD2NNAoyvXRaD2rcbcwhlF8ixLruBFcwdsyiayD0W0m9GYpQXuGnme2ICye7QaobCGcYTRijNm27
XNK/j0gYNgGMFmdooZIndRlARUJbdUOnVa4h0Rj1tiXm6kPcxAFRhtw6xm3J35qEyK3Pv0N15jHe
chBAXcoBrRWtjFAI3M0cfPLk515DrkOIucj2YlsUq1jNzE2PROMiptrvSs9HzSVvjF5MFINnZQgk
1xJLMT0ERi1tWz9QdyLDg9avMqqHWOzLZ0R/Serq1Oyjr5WDauuXCqeJlIffcYGvTWQlkrSP48jc
4KRNhB9lTLGmWNm/GcKGcuGwSVYD3wqDAG0yH2QjbW67pM8uuXxL27SU8SrzQ72y8WT3B8dMJ0w1
uNa2GpcucfjW50F42aW5X691WED7oBjyX3LhNQdPGCFXqeI03BeFqP9o0Nmv61hmfWE012D1RvGt
XWU+Vra5Lz3moqD/rIweIxTekG1ilwiKfnYYCF20phAfERcLu4An9F1fMrqoBlMEjlErHLKiU45+
W1uPYVeX17WWKxuRi+2rrA/qo27k3mMdJ9X3BHtdUFty6AETUzp853LJO7SWUO3qUDS4CKhpu7K4
yBm24gfTvgmj9jlLVOuZiUVipUJpKyM42ahRIXOip+2YEqRtitsASf9NPHn+VS0muFFBaLygeqjk
slzyf4p1M11kaHWongNXKFW8OwoFyZSpTpndF2Kk2bo8WNkmKNgM616hpg4OronlU9MFpsvp7AtX
QiQqLhqk5CHuS/O50Ask0GXfUJ2MazJXsSzZUoYS3Vqouo/9WA8PSZBrh05QfX6ShJEjZJ1o2sFN
S/bNYLRvVRAa8QbpiPid8ib5MNRNGNpJIc07lIx3NYdfz2dCJvINZdG0jxql5PWCCgxCXt7+KA0Q
ygKKGB96l9/ejgNvzC21D5pTpK38kFZj8VZCDaX+Uixb6M9KvWcHym5KQaa9pHnjx2YvnuiN92bt
Z69+JBkuaEgjdAbeJ05D9If7BZrpKq9wUQGKaxFkbCYYoK2VXg2+KuwpfuAAQadoR5La6GucnaNv
qhTo2zpveP4Cjc81HkGd/t1sfOFIitPcCcKkKXYTxLILKiBzVR15l9jk6j4edBIWsLFTag3lLrnp
4qFaE2qNb0pQcFf9WPlvVV8h9e/T8ElAXXMbpTwnp8ITLnvPUpFiIg7UK8V7ylqZ3yCCTkDSizCI
I4hju0+FMfoZ57G2Hmu1fUB1V2ytIvAvlFjHTBM5jDMMU30oC7yh98kgISk10aEW7LkHDXNQO7D6
7IclTORTwnrsvzW8Ke6qGR1atS0FmeMMFOUxmm7yGTKq513B/Uw2eSg3yYNVWv0x1aTgAFMnfjWN
vFjhvIMMtM/7dY8q8VbIwZnWnGIQCfS54ohmV8EMP+1mDGpblM91aIoUHIBIFbVBvsumBm6qJIRS
wH1W5ibTvcOqrHdwlfgOseoDXYydamZbkfmYMVeC4b+JM/uqs9ScotU+LV15MFIDlxLFj3AzscBt
dTNCC8ybCEaog6xVy6P6UM+0rSRMJlJnzG/MdaQs2+fNIBwoAQoP4mSEg5u/U7v6d4JX3pWTgjJu
Jntlmq8/9QLpSKCZk25tJHn01EPwzgSL3/lgRp1EV75udm+yOua1gyIwuDfqscGhU1OzwoFFIWa7
wBKD+8j04FsYjZC3F5aglHeIjs1fGif99RAN/ToHQA+1pBtMeR/0XSHZjRflvg3ZsmZ9Mg4WNHLN
2Bu+Jzymohn6K0BDJr4yjVmZPPK7RNtnXRFOduyJY3lMuOBYNnM1PEyNpcMfJMFyNfqNcdkmnboT
OnPWSA5Ty+0RB9m2iuTbeuzYMky1yK6S7TZSZepqWy550Eh1qgKtMO+uuU6O15qV9L8abTRfplTR
9z2v44c8bMNjFnLJyuNuumx8FQmI0inXlSYWD1yd1LUfhOKmV+NEcgKCTjsr49wvw0G7nIRJlvCF
KuCieGHaPut6V7IN8nAabTxDopvKUArNaYeo4HIma7nL41t9GapYQHusd8hmFeMpr5P8W+WJPW9B
GSJcHUkobeVMiG3u6cZlSJHUi47e7SVtw/jgeyo+R7IJG1JS8eRLC67GTqQAs0M0SBSIn1Klt3IW
ldvBU9k+KQxdF+oII66K6gcaFzdRzOvJiQOtudDx1NwkJX5kdgXXFpVIpLBEosoIDx0OFbfZMClu
42NibQMEnaC3cb5gnSb7yvPkNdaRMsa3EAbp5TDmPbfwnLUmT9Bb+HfmRcdi/pkXZn+fql3r1iUC
B7tkPWwkjXeSyDllV9Ioc79SzMs8Jp9dm36zU/vOu4rMKnlR2SN/5G3LT/QKxbppeBe/ZFGb7aH4
NT8LD4V13qo9gS1Us06LAUtwrjrnc5TZlKgMU6gM00HHwWPUlsKd1msLVKDSzZxD7XU7cEqnOcxs
N3VdH9W1SPoZNN+ZHNz7T/07APtbq8vEpiC380qUbsqVuZFX9SsCZZe1sMkvrNvMjdad3TnpBfyH
veYAxtikV+naX0/PUN825ysO3+sMvvp1FhkTuBpjpvHrREfuUS5P6KO/BdXsgsx00wv9OtxZ+/5K
gYv2XyR55+TBV40vkiZSqwgZYtAb74I8zbaEOtfYtRvd/pkd+ldV2v8pC/9Hgnj+IePxO8sLwkX+
Wn9UFf75R/5Crmt/YD88V/H9S0qomMC4wDzxc6mTpo6StfMXaN38A7dtSIsoSRD5mfJcyvwXaF0S
/wAdo2OdxK2dCzfeSf8EtD4nI/6eH2gJ3y3GcbydoWGzw/fnZEXqAc4poQjbxTc4JK+BE67MXbhL
nkAy7MNv55mAi6Ko3xpcpG+bQEjhV9Ngp5TslFVh17G+hZgkn8nELBrSYUjDJCMJo1NRZenvidQP
hXot4nhlmMLUTvR6nRnGi9U012rlbz985us/h+pT3dV7Sv/DENIQH5EKI7wyqUfFov7zEHIpV2IP
jJjNu0ULrgWxBbyu19V0y/UO+m4sB9F0LAgGJZxyQ8PzvoUQokldpG8AkCtE18JwKnfQ9vL4Cqk4
oVJl6iK2+kZxuNewPYk4xeTTKDtBODzwhzQ70rVJuW/DGePDs9FNWt7O8VRGt5pHOD6Mg2EzA+TW
dRA2HKd1aLhDpg63Xl/r6yLPByA+pd66kSDW1Ro0UrbtsqSG39wqj5LW1a7aWMNtZMzGiWCiA1ji
lqE9poUhwZLRQldVc2/GB4XJfTfgK2vWg/6Nu2dGtMAcijtR0IpDV9Xqrsq72JZM6uBWsmn53R6r
kumXJlZG4iKxoWp2KAkVVcpo7uVQ6l7hmlq160U93K0sMQ3LjUTYUOIctxXidHis5lguQRhho70H
ePU51uv1XUferePSik/faN57c1zY4O17Uba8mwbk/W+8+oPC4R2UPJvvUeWgVnbiHGlW55hzW85P
Lq5a1N6QbbuM5uh0pbdEVZGiE7SuoXMQOJ9j2fIc1UZCXO/B9aLWCc0GLqwfHIJM0+8V2OC3yRwb
z2KBfs7x8jiQ+2fPmL0OBV/CRZL32tGnrP+qfI+2F0MGiiCmnNqGF05AXmiJzXdzlF6QKhwiMRMq
slU1qfVRV5OORFoFUwonjLtoDvoLjGllp5ZSPCObr9fwvsialXOqoEg9Qg/eHKnW5lRCOycVmKE6
dO8qV9fhnHQYc6FzjDkRwfvQFIlatR0eUV5+meMxTc5CHi1XBhK2HeaUxjgnN7qxaJ3KTMl4yHPy
IyIAsSetHH6r59SIOidJmvd8SSiPrbCCx0wepVCrep2QW5E7qbzyAsm84+ZJsXwwJ2GajAuzNidm
2LqkJ9NLAqoY58RN/J7DQXus7AZQSOta1TvXikMsKN/zPjCkp7siKLIHVU2I5yNySg/JaEo3+Xve
SI80KcW6McJ6JO2HR43E0qp7zzaVc+Ipfc9BBXM6KnrPTKVzkkqb01Vdk6UTzqZALAzJ6111Tmzl
RWRtmjnZNQL/eyNLo/wcvIqSw1qWA7eeOm67ZpUTcOx+1V6ePItcAoEKWZqrz1k1n0PgNX1PtXlz
1s03yL8Z76m42YIXYt6coOuhTLRbbc7bZdDJD9GcyxtkaRxsycrB8+qDIUAJnxN/7IweIZBAra4m
sSAzqOC68is2PM2Vih4bT3NOIvoekHy7EwQiO5YZqd+HEKe1Nq3xOUmC4pFLIyxASUolwYlCJXxt
2gFeIjVUOyFR+29Vp3RPnVh6b1FNrNf09eBbOk7BdSwNeGUGKXk1u6qK4jCWejDacke0yfGpmH+G
CzmEh0Ho2LfSmbgAfXymGpsd0EIsXoWGwFxgZhi3Zh0QP+DyxGvmR/5TPCd4Xcsb+LR10uaFO7cj
upk5mYcoR6iAD7fRkDkhxrYy6jZ5kCuS1FhxaeX3MND7HyiWctdUIvU2Evv4zmrzGohSkvtUYhK0
OYpCOj2JZDMuoVc3Hb7cmTnnxLxUdVS9NK4NNeRdo0NI5QEoBupdLZXRUQkaAtcRSBMKYEpdWE2a
prmW6r2qObZ1sSXcc2XQXR5TKWm1rNlPAVvjMPZi5ehard4nU2aZZ7SpiwN+Pp2gDhiIlVBqwpVY
VCO0eQcur6Oc0geTbnOMgFdrd1+fgSfbQC0kzmJN3AgXJ2AJbTjoS9rAhtZB60EoavN1C/NPWJyx
0Bb+bmFRjVkmeTvUKi0I2TNlFUdlyOwWyzQxJWIemGeuDuf6s6jFHGWtA5JCa41yNMonSX/6uje/
l5HxTf7ujba4dBEYNju4Qglr1sPLxvef8gBgw9Q9VV2zGRRfIw9bnWn0TKe0xTOE81yflGr+SAa4
FyBCV2UdnpkIv9+5Pnds8doIgogyF5E2NIXK8wKGHoVyUXXm85xrRfl84YK6VeXQhRIMFeoLAGM2
3utunN98/ZHOtbJYOCah09ILaWWSruEJKsFFnJwTMZ2bCPPv8OGOGlgqbAkB74fgKO8hpN6EvoON
xGCHDmxnRBCKY34PYOB/P1/Jd24+LAqysJLJO/wHmX+YLsQxTvKZcuYlfm4I51X9oXuy2itRkTCE
qtHZfXBXtIgixXMC2hOSzM+zbrE5FLEqppNKT3rH3FBKBeMcHRBVACr104BsdSroor3vntsm3p8Q
X+xKs43Wx/5FhVINWJRy19w3bnTdyXZ5GXzrLxEh7dV7cKHmXXbpmVCiXO2MuuHM0C7fbVUiNLI/
Nx3Wnf6jb/EotSRuU3bqW+3/13qbnb1QJcxv1s/d7IbWEBKDtiQJtlSPTFPLbF054016skc6714E
fSKimcVaUDzgCHlNRWsd3HQI2nDPgZF3piufA1Kzioqp8qGR5aQnUd3qCgVRVMk1RN6qDR5BW0lR
6x2R4zNH7+kecfYi0VNFbSmA9huhw6GYxtKpO4TRpuD+IBnn3C5P7iFQmP9qZbFPEaSXa39g3CQ/
tbuAlKbYmrYvk2sJs5VoYbQVn5Nay/Nh8dvM/9Do4mOB181VoaVRcZObTrGbjtY6waoIiWv/IKxK
t3j1CYU7VFtQ0Q9Rtd8JZ0AXJ+pm52/5d8cX3zJge27Kit+hWwfX/S/rLb+l2s+Vr827CAUFBnHV
5qzM8VzHF2uhxL4sqbAB4dIdWbugbcTCGRozWWkFZjHSVBYXfQbrttBFf0fMgLC6LIY76OD/zFLx
z6lszugUzQQxSrXy51VZim1kBSm7HiFdCi9Sp82yTYLrzdfH4KkV87GZxSgbUiCWukK8RuxbW+H9
3s3ZGu8hGcQza/PkdvqxqcXYZlInDV5OjzDG6ezkGiLMKoEveEDGsBq/Wdo6v45Wloulqnz7dS9P
LdWPTS+OEKXH9zwvaTosKpqVlHVRdZpdZ8nq64ZOnbofG1ocGZDyJRJgDCeFvS+jgJzJTM5spGea
MBa3S0NKDDys5+PQMp7Cvt8FQ/Tw3ov/i/Pir8lOPQ/ZFwy51+o1++zb8O8/9Zdzg/kHSRpCtyj8
ZimcyXz6V9wX5wYyS6ZmzOepCciN//RX3FeW/9D4ExZaZtI2sjhrPP+K+8r6HwbUAiroTcniIP5H
Yd/FdCfMK/JLYQkN6JCY5ZJvJsWWIhTUiriIHHdUFUPK1exC2H4YlhOh0d9bsUCOvItfMUIkjv15
hxqFWFHaVA/cKsLs1NKhwLBnaZt01P7Zu4P+EOUFySeqlNvj9r3YpEbdGwispaGroJxLqMFqvKew
2nzdneWBo+qc1ow8yAMC79SCLhbWMJlqXE5+6A5rZFYdV5RN4PbXzUp0Q9kxgw2i4sKx6O6ZPfi3
gaRhmfOdr26gGF1akvpNZA4mlcAupdibFvE+XNJzgpDFrvHeOVKOBLAVVYLpsPhYcT31aq3PxOZU
pKr4p6yfG775J3y4M/zZwgw/BJFIrHDp3GzqSaYbAi0EiqPL99j0oPRODkL+o0c0FJAb+/p7LU6u
39pbbLVVSV3AMH8u3Ldsv1OwocA4QRfBsk9nZvrvTRmkgxXoeXwpvFdY0x8fAq0XD7GvRqGLwMSv
qfXBi7XMb4j1npkJ8xH4eQxpCLavwu4hMeMXE91XxNLATY8+WeMKjC126jpc5mr2Vpj0dHSzc9qZ
3+eewXTAbo+NjATubCfzsWtWEmpxZWSh65GXpjXt2IjRLp/qs8qZU4OooEuBk6nOqbLFIPK4aNRe
Ao4r32CRyezwnqmaPoAKvn5OtrG79W6Tb19PkVOdQ5eP7Hz+i0TR5871klASyWOHkmLvMMrybYvR
ipT3d183c+qrfWxm8dXqQszaeGTm915HLLNxWIhXNbDlwGh3qq/944lvSLNtG7l3qj5xAfrcq1RV
A1BBTBICrK6h/9Tx3a1yD66vf+bK9vumQUuUoIEjnWmpc4r04+Qg/KwOSjGfIw3VVj8E6dx8P9PA
O2HnQwQBb9vJqnTWMLwyJ2hxiCtfvv42y1sn2wSoXWYdOjiDOoV3M7UPTZRq71sQpQNXfxHuBre8
JQqzty4pdcYM9R58VXOZ7AW3Poi3Z1r+fUM08PKaGTZYZkCPVD6PntlVXe7jf+sqdngopjuvtXtK
CVF9ueVugPs2CWe2jxPzHS3h7H5ncI4Z2jzcH/pKrrRTSESGriVb942PZLXqr1prTM/Mi5PtKDI5
5dlTnlvO53YiyrCMbKAdqdW2hlq5eCRhvHlObX1ix+CS9O9mlkEQioeyoMsFlm+aHzW9vsnkn6V4
6Q9nnpqn2+EDIevm2rREpGY5CQWEL6GLUnMXC8rOk4K31kpmYQ42FWemxYk5P4cpWLtshSB2F4PH
+VvG4UivvJe5NtsRqVvicBQ3WGj/jDaoX6/OoYwW3wss3LzpzmezpimasYy94AFSU5tmRm6pHcRw
a6K/CShu+7pji1H8rZHFtkR+tg6Skkbi4g3AvB2W9aozjFWFou9/19K8H3+Y5lInKgYeVqGLONAd
Md2NsrXuYwJoWtuvW1p8K4PrAocwkAsZTDSwi8UShqHgD41Xh7xJX7F1wKT3nMvg6RYwbVMl5ro1
e8B96ote1b04tSFGuaKTeRhltWdQPydbQJSLb5wyg9gXh6BqNXmLYI9tiPBeEl+U4t3Xg/Tbh58H
6UMDiw+P8JbseB0yuxpvrWTTo5pGK+rD3Ua2zqzU033Rgf9xSeLKsmgqSrokGVr60gl7zBRsCg7O
zOLflgqdUQD68+Sb7w0zHPzj95iiSfLUYQhdURooqUrEm1qi5lcIz/FrTo0afpYz44sD4rc1mTYi
YCS9C9GbdDfKdPC8t6TAAEVUz2zWi9vJ+xyebwkKrD9uKeZihjVl4vWjxw0vV/LWQRyyFRtYGR4m
DWWnX5lSdPv1fFgeuX+2iOkG5TmypFHl9HkMfcHr8yzpQ1ezOxcze/9R36erFJZVaku3WI6hZlun
64xw4sU5cNoSlvFb44spoptBi7cLjfeO8jauMhfhHnJgOFqy26DZ3Hzd2VPzhTgfkUrWLs+DecZ+
2Ivw8hwEM2K+tMldLBj7dvA2lPeuv27l1GT52MpiRBUj1FGJ0KlIKtc9jsKFgIConlY1GpOvmzq1
xD42tRg/pktAVSxNBVL2FKbVRVoO5x68y6f2nx9pPm55LQIRWgY3UWmw/CoJf/Q780ZZpyscAmcG
+pwR6zblvfxfgItOfimstWFRa6j61cU6oMi4sYrSoKypmWI8NPrt2ASrpvXOZP1ODiDd4rhly4XY
9XlG6Elcd6PBws5IuhlEU9XwzCc6PXwfmlhsUj7F/Wk3z/H4MbwcXGONkYt3ba1mDFhy2QEDFJ7T
p6/nxanhY9xkg12RXIe+6FbZxNhuekHkdtT0xUHlGPloT7noft2MdGr4Praz6Bs1cVqL6Q6H++ig
mSzAWQ1b6RbIQP+W6LZ4nPMN+fevWz21vtjzuc0Sx8KuZDE38AKbOow8WcWhbiOr83hqGyIQvuFM
zuh07/7d0LJ2OQ8LTNImeocX5bDyfE1A9di3Z7aLZf7mfX3xkeB2cnshr7e4IdUGzmBTyTkZPxa7
8nJ0qnW7GrC/pjZ6J+HmUK3i6+Yy52ptOsImhT917pV69ndYPB7Roo2lhV+SK1RR0jpl2YHsDHMd
FKButLVkaxTHuZ5g/ZBlPz2qQd1eTtQcratEDzdsDoUjZZH02k+m4bShWgMQyUynRYq/wSyGMFam
eolb5liq2Z4nnQ1ozZe7D8GY3wZxMSkUDYaEPjCIldv+Knbjy3QI3Gw7OKT8qLT7L6Cfc4TxP7dI
OcznrQM9heYnGS1Kd/qFgK3lesRi1RbszI1f5oqBsaHwzh7XqO5SN9pnG+n664Vwcn7+e+JI4mKV
q4LQt2XFb1DMPkPlG0KGrxuYB+2rLi6W99RGoz4GNCDuvU2677YV8NL/AmE1/6JftbO4uYuZJOsj
dGq3W/ePM00ID9KVsZftaPWPX1dcGf9ebJI4j+mHK0AcV2jK62le05RCeBb33sGRfMP+euRO3myw
7Ib9K9MINjWf22nEvDRSX6cdtzr2jygN0VrotvKrv+Igdb9u7eR2/6GxRafELEcGPKpcAxAeC2a3
MaZ7RS7OvK/mPeC3r4TVDtZIZDnl5XQLU61KhoguKbX8qiITGqxwHUbFJs9NOxfkXdVnd1937D8M
499tLmagF4ptU2a0Wa/6le4g0uh38nO7nkG+UbEe/yna9c99RObizWWYjNHyiTdNVWfmVjNPxdm7
XjpMNeU/g2NBdqVOOLw7ly45uYj/bnCZIczCUCjSih721l1F/ZRenXlS/ocx/HeXjOU2kQZpZMW0
kP8SHX9bb5qtfIeMaTefJPqZ68657iw+mJDOFup1R3immdLHsC0AGSpGfmZjOnmpQgb512daJs3S
iOdYWs+jBoFXdbCyRh7+U7lkjUkE7NJ1sskNTEycM/Px9Br4u93FSqu8BsbHfE4mO8r/nTQGgOFG
dyjf/U3tQnfZYdEIrEz8Xoq2odjCmcvC6RvXh47PW8HH/SvMBk/Iy8iNjs1xFhEFoO78HXVNa9+J
gVufqxs790EXTww9TGSg5cQ85FqxEcP1xZkU+enN6+8hXVx/OryNrVGggajtd1LAOJbeJg/Pbfwn
z7IPA7e44WhlV1RtxcCpG3+rbJuttkH0dpaMd3K4Zn4ckkZMkMTF91GUkdLmjMdSUtSvYMZgbp09
W05egD+0sfgkot8TOOoJdEW7EvH/fbKbXFrUniQs0g1b20yr/g7ZSYqG7uv5f7p35L5FVErkaBan
GnpsKPbx3DsAXjrN9cK53Wr+3L+dMsS+/mpiscIMlQyrWrIBC6yiPVGdFYV05UuDhN3FtHdd7asb
cZs42q5NzxzaJxf3h6YX305oewPtEMdoDEfyStYG6jA9Ge5OOYqHtJOtXzm1fUfBaKPvX4/rqS9K
7ob4MkIz7AYXLf8/0q5jSW5c2X4RI+jNlraq2juZ3jDUPRJoQW+//h30NWJBfIU7PatZdIyyEkwk
0p4Td4k11y2qckXbFpaHobjlZplz6VodegJmWdBNCHTd+5JbiZwNTS110kaGrsbSBxOpvKqVBLm1
SCnuYqd1XqKUmiOnKAHirLwlznuqAh9n/XH58PYsBkeGYXe0cNAz5wJxGYhEY9JiBWpdqbfQH1ji
abIvaQ469GoWPAB7zgptKTDogK3WNvjpenMprdUCMIOvmldyfgu8MORHouK8SAjnqkbsTMSAHMn8
aQS8FNoOY5Pitglsbs8CtqpwGdPsOJWdlJCyVsSbre+ke778XQQC+BENsFxbcRwXmZ8CyG7s7mNR
0ic4J36KHgAFclGm+BjYuXi1Fu1GHgFFkDai1pZIjnr+5mJnw7Rj7Dv5ZflzVVu/rDGBLsjlRDI4
zwpAoE4CUBUqNnlxSiQDK9qAjhxtwbXfF4MNTLRaWTGbiwXLJsE+TwJVhmYBpgoQBMEBaCOOuvzp
d8XoGuh/UKjBWCQzjU2UsvQDqpYAHfSrPMY+0/s0Apx4/HlZyG4QaG2ksF+xkYIQ0InTFg6Gla7H
o5oHTeXlP+uvjIxSuVF+ysAFqzxFFBLtBmEW6uWYcTKgnMOdollWFRJ/HYIBYwpC6uSmwkr7eMgB
VBTK8UmKioCEwtiP2QD/NG7FcnYo0UIb9EyD84n08oODbX37WOE/Gaf5fwKz3r3CG0U5q7SbJMe8
KyS2vhLaQH1BI5668VHytAj5OYoCPo3MW8F3FenJWU9vVKuuaJA6ecnzHLtDlPnxkUTOTX2bYB3n
kAjCmr3YcHuwnCHNsdOpzapkvtLGV2ubeF07+j2aO6A68YaYHuoVUBZGvBwEmu7ek835cq+wQtUR
LNvQNH5ZwyUYj/Wdc5saYEGyCld1EWehGAjgvctiRepyD3NnK03aYEQKoTAb7RnB0CNF/wMUush6
uHfMlMvCnFI8AAx/nSXvifOcZ+/LfXmU/ebO1g5dcWOkAk8qvJ3cw9atqo6mPdQbw+6Lcs1SpPfR
q47dkaB/L/kijIvd+OO/H9HgC4HYYlylZmLHmU9qJOlr9zTYNPXAlEsBdlsT4hujNfmXP+K+99uI
5ZyQXhPAahYluyWIdFJX8bWD1oOTUT0Ofv+l+q5iz9IrBfH5/jfVEP1gvBN4Ipzt4AGZMT+CqKHI
qasDSsuuBVX33XoFWj//FcGZjZ3mFlBvlwyjndjd9zJgLwWjt3paUEfGd9AkXj7IvTB1K44zl6RM
TeIs0KjC7lUSaweqpw92K38HTtCXy6L2r/t/NeNnZIa2mzHyjEdeSwq/LsyrqWlvaxtB8WU5+xb5
Ww5nGnm9LJNT4GFcZMmd2peUSi6ZG8/Uv2jJfLwsTKQU/yoBk9VOBwhT2zDFrv+iGMA8LMPLUgR2
Z3IvkaJTk+YEvkQHSK0y/FLNQnBoIrvju8PY2l0BMYxXYASZIHbLa4zEgvXjm/arCNIn4SsnOjf2
9030YqkJgGUniDOWW2PwWDlJrzxkS57+bESa9r39gLgX9dxFB8k/OblkZISF/blSe2sNJaviH34r
zke0CwCxJg1mPljg2VNvgLMp+FYiJTgXUVBE/FoDJcbJ8TGg5QIbPPqMwWHCF7OIBsb0+M8zt7IT
MxH6lIajFN8MrfkZX2piVtnGbIkMdtNzC8iytZedCiKGFIi3HWDqRLgrH//EHyHjRgTnCaTKnKwZ
Q8IIGRmxURlhNTFiDXtReW33i2wEcV5AJgAhAV81Qiiz/6YAVjcu6We850YE5wLaVkNeNEGXogDH
W/3DAbbpKFxo3ncDGzFM0829XOsCDPcx/NlHdOSvV1oDDrTOTw5tpGpCEkzRwXF2plA7UQwNbsBp
gSNjAz/cXj9zHzcacVd+nDOpgpnDCBjoYBcYpcjOdn3ZRgJ342ubYE+eVSxkmYJW6gYocO6w/PzE
jdwI4S59JQNxrR5wUloKstcWbC8inyxSgwsFdKo2mDhlAaukA5hd8SfE3qC18S8rsicGvSW0IR2M
tmAn59zCAJ2pyXKJ2ls/ZQedMJSd/pdO18fLYvYsC8sChomBZnDH8tFGRYCdMDiYkxhz4O5Xj30x
CxRhhsN7F3Ct69hDVrFpwVM+9zHRATeI2c5KfybdENTLocU6sgJD+IQqBvaXwJ0MnCw+xK6pZU5a
gxPTyD1Qqr1+dYJPSABlKxYrMN2J+bvzb0JWu8HOBgohMbjMYit3LenXP5PAPtfGr5RTOo9dDR0G
2l2hchE4wh3/3e+B5SvMTZk2CuicYS2U1gBBghJLKp0GwwBBAoqhAE29U0rQy3xGn9/COI8/AUsA
LN/4+EPzjtAMmCyCxtBeFIt1OGxbYREPvQbOqQw1kTolx4GNFkEv7bEBVa9FaKg116VaeZe12Ts6
ts6FuoIMM+DvZC8B/HkBHoKPWTc3TfNgVZ4HB1hDk5Bkk3kR/tY4KgYDME+KlUN+xnOV0GLWRorA
D/gi38zTgM01x6uuYxB8XluYfoiAlXBtHpaD5oqiv93XDThzDCANmxZ/DE+VOgU1R4lOw+QBkB8x
53rFyLKW8CO7EqQGuznqRho/QWUNJjDLG0hjxLjToxVOwepPUeO1b6xb2oKh6il5+cSX/K3hBzfn
5p4Nk9lSYMGzXkrpuCSTK1eSjFdA4HqDJEINYW/OH99yI4y7BIZVFK0x4VviMnt1cbfYHf4zhbb+
V99cFUp4Wbc9l47dAINttgHhh/dSmSOvORa28HK0w72aZl6q598vi9h7nPBmwC5t27L+GIDonEaa
dKlCSapsX22dvhWxM7uVbAlep48A+o+j+y2IH3ywrEmZdcqugau9my/2DVY1+38ZCObgVK/zqmi8
kmsgh+jvyZcOdK2tr/q57/ii8bf9W2Exr8k0BgnXuW+mSKVLg1XfGSUi8PpAyilPAH5ZQiWQD/Ei
eM72PBvYqP4jjg/8ZToDyRy4c748rW6ivPfLcdRCOwXycy3w0rufcyOKexKw5zuBCgmiZjM/AhrD
k/o3aglKbiIh3C1QM6n9V/PClgBMnxFQKDzbdSIoDO2fGvAdkdvJCGm496C3ia50KgLzuDGPmNu9
rYb1ATOgXqXnQZXoAj/Cszx/jAI5NgI0YEp+tEvOjYJYgK79KAxhrg9FxNhlszMJOFIT8yo59DcF
Wu+X7x6PnvOHSPZKbXxXnbXg7mItUz0arzv5RvY0pDoYUDtYQXJb6V4rHwZQc/0vPJK7x7tRlzve
RomNrFUQXgN/uQBx+rceuh5wso2bRmzxEyXMrL8GSJwvnmD7WB78wxtspHPBPSVKDZYhSI9vWgy9
So+VhJ0/46QFyyGvBPdv115tDaCIpmXriMPPj7lKSLsOsoo4P34ZpL9M+y3+VBPX2chgrnzzKfs5
MRezgQzLeqPtHYg4/Nn5ctledvTQDV3DtAewuDFzwt27tZyx0GAhsauzRzJ3h9jqXEQd0WUp7Jdy
nwZtLlQokIZi90XnXEiSWUoJeiak9n0ggYHOklZBnLAnwZQVx8BMN7a4+FoLNfNKQQqZ+aTr3jUF
2yZW9fedB5AJsFqqsYoOPv3550jHzJBHCZ9DR8UgK/9SUwsMdAAQ1V5rSzQmtvddTBkgC9iXYEP4
3In1sd6ltZwXfovJh9S6bWrby+VF4Np3T83W0UlFao1hBM6KdaM0ktKQMh/Mp99NEExgOIL8Qxmc
FdfOjLySQoak/ZQBbxkvj3/fuPDqAphcR3anKtzLC3YxUKfVEECNXx0dvM4Y/csSdj/GbwkfkOCb
i0jRiu4Vx8xRNsiwRqLUr9TOQewRt4LIaSeF0Deq8LskjpJQXZOhSt1/reUiyMfnois8oDkIosAd
T30miLv2cTzWo9XYOdCC56BOU0+tATa6qldy/62dBVrtxUZn0jgzi4FIMOq2lSNjmAIdYVneuCUm
YpujfsC4oUDc7iE6WFRWURhh8wPn93TqKZnJAt1aUuC5eVgnANSDixwA+p8x7Y0k9ks2dkHUQqli
Jc4xAvHUJm1gZp94ZnREkxbQZ7CT6vBTEFUKsM8klXLfQGPQHxL7YajX2s9ByHjZxHc9wUYQd2hY
+m9B4wTLI1kvg/rJsQ6jYyuCi7RndsCfALIA3hBUrDlDUK0BpJk61KnrBgjXk0tW4tWsYYaiX20k
AivfSa2wsf5bHOd6urFY5wFYuL4NegoPFPMo9mMMzrHRJ1cQIcTK1aTkgmdiz1lshXInOS96ueQZ
unNdda+vz3E8B8UorADsGflWCmd6E11sPc1QV5y8NWzv7Zs1RDsLG0yh7et3nREQz8TdEg6379nJ
Vi73CJZ9NhlJjyOFo52CATdLPqhBFqLl5NLSR+RQgJPhJJoa3evI41PCB2NkBmEEv7Flki5uugWn
ar/M7zb6EPNhBSVijCUZtHXRlK9vTJH57H/J/8rkSw9OAsRnlHPx4CtWGdiZZfu5UfQn0Mcugj7O
3g7tVj++5GAANplITD/mIkFDieHf01z5w/cSIweMMdoGnUQ7HsDBJCro7G1uMaAMbLOqCJ6wD3fu
xiZF7gYjSXIMWSghuFWu7AdncGefHAyMPlRAa8srF3SIplsdS83Vr0B/V/YCX7pz2AaKZyqqddh0
/AN230LVvJuWHD9C6m9bHUM6gwbQDlD7/Lzs6fbyhDNJXJ6gAmJHzeuiAEN2F6bp7WLfKqBHTYvY
HR3qtsNfpJ9DYFR5M6j/LgtXd+7PmXAuWNFKIg1g+wL/Mc66QYvjZX3Tvtb3YBAJTbDea4cKyyJA
oghUf7xRe1CGgW8plI6fWPjZ/hCeMdwZsXm+EvwQmlih2Wl+nsheDBO/rLDgs/5RFFXBDL0aiGNT
G7zSI/lFW+WgSPTHZTEfQR6XYUAd8G+AG0LFVC3nD6vJGtTeiJk/ZNscnQvS195F3w17FZ3uswMF
60FYv/Z5MH2tdb8TVWT2rjAIGtHIwBAxQ97i7GpY5hiI9UhB9AjTGf5Y3bFsH+iZ7xaMGVO+34ju
GR8bFiK3vHfKW9GcVYF8fJIxv4wBlPlAEtCIm7fO9Ik60FY/h+s1l4k9lcXIuFFzRPF9h8LCbSus
bQtU4QcjQaLQtjOb3Gv1wCz1Q4yiU0UEVrlXJTnThYt/B33EzraBtBd0B8xcPBKomVu/oVzPiITY
2iC5m6kHvjKBobLEjTdUZNwyCjVAnkOX7tzZ2kNpN/kC/eTFY/30JISXq4P0L81rI1FLfSfewlWQ
HUAzfDxj7LA3AWqRgklOZXZhzI4bOwgQYqwZDXcycQIbo62XdduJSc6kcXcwNQEbaCZK7pfzq0au
JmIe1xi7un3iXRa0ZyPI9tD+QDiAaIAz91avhzZGkcsf2sLr6/iQFUANxyLLPxLDdz9BEqoV/YiY
uO2MtAG16DSc0rKoI2UB2+plWXtnt1GJz/eHdEpoYSGe09cZjLDUM5N3LZs8aRL5ij2b2EriTJ+q
yWqVI9KjnBUvam05GYXtgXpFdbWCvtsFvNRl3QSfix+8slYw62GRI/e7Hoj/61uWtO6sfb0sZO9h
3arF/r4xdcbJVGoaPhY2jl2n/pnOf10WINKCu0uZkZCsAx2vb2EVfRokdx3asG7WT+wlohaHmXTW
EUcfmfs+GsgdJgqaN1+7G305oKF0S26MwLlBs8tVDwATu1KOn1CNNYXQT4BkfmMVvXFgpinIlolm
BVWRg7lOB6mtCHdr1+uigqZicQBhJmrw59/ILmRKnQbuKDuCIsgngRYmnvLVREz5ZGL9kO1cpmAA
ebus3p5pmBo2bhxsR2Grjotv7RwbBllu5D6YLdwW6cMqmpbcK/SjD/VbBPf2A0QZu9MDNGPdH0LC
zktC7LbpQICrH8EEm5xE8RsQYv98SLYiOScYg3hem1I8JJOnnsiBSn6vePXBeDSC2ZtGF+yZ3tC7
ddRdGZJrPF8+073bAEAzljEgZMd40fmnpJ2SVlWJMzXr+CaZix8g0Pmi5dInXMdWDHeri6Uueqdg
59rmvj5MgSbJXjNUh7+vDbCysG2PKriq8dpMsMkGcIqFP4/aaY0r15zqQEkEUvZ62bjZwKuHEQIR
k3fybYkFeFUj6D8+5berj9b1TXozRLFfH+wnBdQUL91bLwTfYZ+Cjzi2UjmHQhqnUzA6goIE7hsb
hs5/OrdIbgAE0ka25ZqPnzhMOBPgp2HMBuuI56aRmBloc1doOY9fMdrjglDJU5JPuCxc6P8I4XNz
TCy1KjGQL8/ataS+tHUBpBBLYH17TyXwb4AlylIKhGvnmmRU6ZOqghCMdz/YyqEefs3xGKkk9jSQ
8X7i2DbCuM/UqOVqlBk+06DmIVh5I6fr3x0lFlzcPWeIFF9TANtryJhaP9epLmdlUboMldEO6+0q
KLLA5KQIDm6vpGBspXD3VsktiRgU6Vj8Kt0NP+oQFbDMdserAsC20eSDSRo8pm/TAeYOgJPrjyWg
4PKB7uaE2x/BvdhD1tcgzUZJARgz11ntDh3IuVznrXlFdgbfvHq96fad63xZQPz0M30S+egd+8Fz
B7QCQINjfo5vEq65RdrKQkzStGYfJBTsCj2Y5E2DZGyQZHYHpxf4mA/IYO62QybghBmuHaOpOP++
vZ0nei/j5KH00ToYofUW3+cnGxMJeYAs5zh7i5//6/Y/YAGjwjgEOJ0zrw81QU9/r+5/9lt4k0bb
dJFN/BY9mv0EVFIuCXKvPAL3/7R8Zm/+TBpn2UkH35o0+Ny62b9kmfxVpm0luKQ7t+dMBmfXSKZy
srIyQ6ccC7N0y8kUSBAeGme1yZKqdF0hgl6zQ9O+ggUepTfblU7lkyhBFOnDpWzjIA1lDup2Px9S
b4rXAYzGSSNQSWcnf8kmuQBMqwB+HWuQgn+/99dQ8ZkpgjCcVTpxN6WPwrX12N2svuk1P/QgDSTs
7aQBYHx9QMDf2mERdEf7UN6pvm67i1tE2aH12hsqLIfuZGImGPXQp8YMk4OxwfMLtNbgWO5G/NiE
3oBy3AGHvBMmKBAKvNPu0W/kcIdSAwQBC3SQkx3Tg2K7MXZP5+ck93KU/2agmmPN/ZSu742g1CyS
y+LKTaLUAvJSnVimiX2zvwYpvaekFVU5RDK4EICO4AnIOhQXre4gkwEr9abohWF1kj9s6vfx8ck5
aANzbFVDDekwBCxNArlmCmwHGSxvRwPb4t4IIP82amS3RZqLxhbgXH/WVXj5M+5pqjBzwXwXOoF8
iIAnbgIaQwEfWoNQlJKDZKmid2zv+mxlqOdfrKw6xeptVhuI+mMarG9FGuZeH4Cr1E3vChODAQLj
3LsDW4mcK7UqvVXGBJ2PNs4e8/pRV3+ZqxroyyjQjTkz/ituBbHj3RjjItGYtgNUq8jsV3GLHnQJ
wqNWoM9e5I3lmN+fiXOqealRRV8tvMS/zAT9dFe5ZpEw6HzA5wt2WL941A9iXyJSj/clQ8aOEnfc
KAxXl7u/im69TjsqqhnsBRpb9ThfAjLRom7Zm8FqBkaYBxY99ubJLt/yGy1afPAZTcc2j4olKg0h
Q7voDvAeRW0RbPb4iEj6uwdZp/1joZYiri/RWXI+xZqsAgMg0LFNxjBupkBuGn9a1+AfXWgeHHwl
cWy37JPFFsYiFCI/Veon1ipM4BlrDKJbZa/MudXP1dDYywxrnJLySl6a0BYNkux+kt8S+MnYAlUW
y8hwgRerCQYAwo9ZKog0//QRrIGPIXDwZBjIZTmb65TKrsa4Au4psd0ZMAYONo+ILYW9sGO3Lwrj
muj77qTntVn2k6FAVPql+jL73S0N4fdvFTTtsKgM6JFofK1vGoGCO5EY0/C3WM45SVjiQrQHsUV7
pM+K32GwXn1eltA4oY0jREb608DPxbG/b3xhqc0gU3cgTtJ/FsW3VL13MgEuwgf497m/PZfBOaS6
Bxyng8kBRi+eNAEW7sbJ68q5Vg6j2UmuBopwpAKyXCB9WNIhMPNM9gZTrUPU1pKDXZSKb9og86tt
aXySaFMP4O1NKnCkYGm9MtfxFYAeJAC8hY4tu7r3mrqbv2XtsnpqvvjAAvMJmfxhVm7tmIBqOVFM
j+qWdIWMPjmSsrcCQzJSL58G627WzfpEW1QIszHPIlLmWkBT2p4MTW0itHJNt8PUzAJwoGU8SI0i
36eGvbxe9gk7tTaWwqE+hB65DWx4ztZNs2pzueiBjjh41S9GZzJE+g/tIKHgZr1gVv+bfG1Xbh9N
rqhcvzP5cC6b866mDmzENWnY/JwmXUvxMnmO3iQvHejYD5pUGjN2pXXjJ4b95ye9KRWXtsZytdhW
SoIG6AkR2F1IpGNlJbp8LDsGe3YqnBvLSFcsMgGUF2afcjfT0zssq1w5Lfn7eeTZEfC9ajTR0rif
P9DK4hNr1Qc2soIJFOxuGxEhGoNAL75nDTxFa8xqfO2SYr5lHgGm9dyIoGdEQrigbu7KccjAJeiP
euKWxpOZvXT04fIH+iA74a779gvZXBxHktkB4QA0AcBslB4GguESM2CJJet5Ynj5CrBdudd9k8OE
kXtj0gR4nKK+4P/zM2zGdcZGTT+80sazSatiNeg2Mf/dV66tROA0Vd6td4dEbRqwH5JG8VMJGvf8
uGheQh50PCVefzNdiYZd2E3980R+/xTOAYLya9bl3MEaoKF4VSO5eXtY4u9V/y1bakGOsjNpwuz2
tzDObRSTPQC+Est0dqHdzAt5LLXspK2OXy/FQSNm486K+iCvE3Tu0gTgCs7XyxYgUpdzHlQG4zwc
PrA0kXrr7ZNhv9kA4RnH0jXtVRRli6RxDkFKY2eUVnznMXTeVz/5Nj8jkffQ3Y5dCt7U5xLokspf
yckOLqv5/zjJ/540DxRW1ECYVBkCZAr+UKxHorCQhSWie5PeTVj5WQ7SMxGc7Z8x1tnX5SttzagC
xq2FtupQHp0eNC6daF9lp690LoPzEqvV2ePcYQE3u65+GCnqJAS+T3mI71g1BHtFooPcd0u/D5Lz
GHIpl43FmAfAfmIi3bQOy8/iLgm70HQdoJXem4ckQAP08vf7mKC+cC35OVdzzpYsY+wYk1dfk/h2
VH01mF6wQ3LlePm1gp2gym0GtstxZYaZm4bCd1ZgvAY7mY2TSpKukLESBBMq/eIZ1L6u8uZgaX/y
zdB5sAIrMjz1UEQiuNu9MHPrJfiC01DPhalJENyDVMJND+vB9LWH9BmTfkHsiaJa0Qdmx7BR0ynN
fNJ6SLPpXwu5q7TEc0TXUSSD8zpEW6oBIHGAU0yWJ0WfvlEjD0qjPl62mp204OzgOHfTAG+yGQBw
6Ldth6AyddX2RIsndfnrshzBRedLTY3VJFM9WVDHnLw8+aLZ3y4LELkvvjGoz/1axTrTxAf8zYj1
NOARI59mcKWD1//QAjEQq+D0+DmDas5pZbHHaUqTCDMHAF140hTVBxqi4HYLzIGf/1iKZm67BT6l
HN7yJHFH1HhUWxDr7JR4zlwlj70zgH2IIaGxx0eursCb7aSu5leR46VHefCo6Rq/JBMTFKIauugC
m5zncDodWDUdHh/rST0ZIQbLvThUv2kee+5EAYzKPPAFV8nTAeqmNHdUhp7qAxYKUSrTsWynuuCw
Nn9g6/RqAa/zCeBdIF4M5WsnKhrQdjNg5yL6+7Bl50fO+RISp3acUCg+Ost9nKzu0miB3vf3tB+/
TWsryANEdsS5lbLN0Ehgj2FfjS4Y1dxVfR4nEdmd6LZzXqWfaZY7Fc7X6KgSJNj0C+aM1OHlKy/Q
hS/QxHo1OuATBS/CUvtW/K2xO7dpostCdjqgZx/I4pqBnVzI0zRCF/nkfKtH10h87ZsRpqfco5h8
/BW7hjcBLyZ1m6faix9FyPQiLbnwRdJyOdUGyK9Wy3br1Xp2+gbUZ/OPy4oKvhk/WKRIgzUOWO3w
HUyqr7S/1TpLsNaxM7x0fpbsN2wezgSDqVIz4ovpkXlSf5QBpW6P6IS15uYfoLMM0GEoTiKKetER
sr9vxM5qphRZCQaZxflGGjvSMLiMrtU/c9EWlxaNaeNUlWzC6OObGqAf1viqGkpw+SsJIiy+ioLd
QuwgzrCGtauuk9LxakcLJkcJzPhkTCJHKTo4zlssZWaagAFM0fjBcD06/U3z0A2iGdFdy3Mw6QKW
ZUw8fLzsm8+TDU5CpgY6zfOTPDZejOGhy6cmksAZgOX05jLEkGD29qnKBr+pReE3c2l/PCkbJbiv
TykpKocFUnrUHrsojzTgv4tJWkSacM9FSjK7y+cWbeB1uAVF5cmQFwFguEgE99El+T95oIpB57o6
WkMlSupFh8W9DxUKxkmj4rCmU4eB6sYrO7cYkCoVIVBC18Wz3em6TALlV2u6JuY1Ra/uvif6/bn4
ddQhR69RZgQjALeF18GSQYkdnWkOC1Qm0e2Zo9qjXnJTSIL3ZO9KaVhvAHI/g+7n11MbDD9JSB9Q
TrJWX63ezIXi7v79Rg9Ds/sthXs0HCdTHbCLIpwyH6X0GSAoOT1evlO7AbcGrl5dcwA/BMbjc69q
d07fzRY0SY6oSFUfuAzEfezdDs1qv0cVTJhf7h+eZeDssKqBdfhzkbo81FOmaSzxUk9aNWH/aDZR
HBmnyTNUBt8nkeEKVQzr3pGs6VpvJ8zO9YYW2JIdB1ZVt4CqUDC0ZNcivsHd34aRIcVg6Pc2vz1f
rE2yzgvaRaZzb9XHHGgq6ffLRy4SwfkYKbMVShnW01p/l7FAX9LSU6efnxECHj4FtC5AA+CqF0Vd
S42ZLcg0UFRznViKQyeL1cDQx0/5AQ278/+RxVzRxvPrWWNbHYEJZSkwpQKyuJLiOu8EeQbGf9l4
SzL5i+IbZaATP7+nwPMWoX2wQ+Md9/Y3sEPf/Ia6AQzMyqo11mJ6RJJDqhqHZjaf5JYK7j4zzz9F
gaceiyvYqeZT1GpJpgr0qTjaaRxcp0ArGaRAc1SNi3kzJ8a7CvTr4PLn3M2ssA/IYB0A42XymVVa
T3pcFShfdoHsdY80zAGnunp4nHz1ShRp7R0mZjwZC6zJyHk540Go2q5trCMJV/ugSO6pqUSktt1m
+nVZrb1HaiuIs5yMgOZ6sVGDpj0BwHTaGb6jU0OAfbZ34bZSONsYyrguixXqTM58p2AAl84DAtQ2
FjTH1D3LwKChbGLE0ZAh8twIKwDfxeMHopQPyPMj/T7Lfjr6TZSE+UPyhG1Gf/XmQL2mtz1LQ735
frjPXrvBHe6KV0VUbdg/XTQZ8YbAWvnmutynGPKOAXCFIdTQoiXzpk+XP+Du86GjIfhvGXz2JqGa
AUIXyLBAMQ+MR8ZmqkWxqwJ+TQ9bj0azIPfdrQRvRXKnnGFxgzorRDKmAgZtpX1l9W0LFETIPU66
oFO8e/W28rhXOAYaUiePMFLSeOmhQYgBJoQCG8CynwWgxhJd9X0r+n2k3O2rB1UqsGkAc40DBmmn
+WBM95U6ajAfrz5r0FMH9IZniVusItHcfYyzXFNqFUeb9QHVIz1/GkqQB5tYvO4Fl5LFn7wX3Z4q
dyklwwCkpjphuLCOMxc0ceNVuvQYw13jKX8oqTIchyZXG3cCxYZonH23RLaVzr3BJE1UkilQdPLs
iI1X9qtf9B+T0JpXBNgWSZ8KjIoIMpidaXA8Upvrwj7A9plaM7PPLMhlFHxG2D5pANQDJ0N1I2EG
VIomTFQQEAGX91kAIOYXUYl93xX+ti0uK7CtgtQTtXBdq9Ez4HF0ow2s6XDZK7CY8dK35WLKnrRg
oDShpXxKD9pVfyiPwzEPO8H8pkAZvhleynG7JjYuyhrfZXLmzv1LqvX+ZV1EQjhvUzmKnDSViaoD
goq4BxYvrZdH1exFbo25kQuHZnNupuyLzmiYW2MUBKvfefRpvrI8K2oYV6IIRmJXLWxmK3jlZSA4
cU4mjierLRpcvxQPVEnfbC07KKWgGCUSwrkTB/N9Q1Lh4QUHVzAoS+BM772hvFz+QrvP3EYV9is2
dwoDdxqAbVi0ApQWuVC91BB1H0UiOHcRV0afNQxkeEmBVSB3X5K4E2ghOivOM6jWklomHTEJ145F
2A+5fCTZQMHQgqGiWGDUIn04N1DVszKv7ImZY8XHGPSLs8qiJXmRDM4JaEOfAUgHMugqeYSS+5J0
gvBxP/qAQwWIp6YB7Yz79DQu7bxiQMPKXfdFZ6QoT1agRCsWujA0gYEYEbnN7lfaCOQMwaTpMljY
gfYxjBQ15Xprj/ndCKwDwUOxW6/WN4I4c6C20mvjvx6K9rjarvZVCspAWhEJWIw/1W+Az/FSRL2H
qjkR5ui7eiI7l0G6qGNVlPt49tTK6sQCgXZ5silB5Jz7qbqKKsnMy/zh836L4aPHtMAObs8i1A9K
pB/TTZ248cdOzsJGmorZEzVk2Qe6JJFz52PZYwxl7rBrUNnXgFC7JoXx6vTTaxWLd2F3r8BGPc6l
N6o2k6yU8EDdVV+6H9YhDWJ/9JTFld+VIAscX/S+iyRybh0cU/+2T626q8bMKyVJYJn7IcxGKfYT
Nu62BE9NPpF/v1MokroG4iYDdmlf68hoAkaIgCz/WfVR2rgDiJ79Kpyj2r/4mx/BXXwAx6TK3OBH
qJFVhGqgHJxAeVjex6AFtgk90RtR1Up0stzNL9XZyTGWC0zz2faTfn3u5Obr5YdMcOn4rsAipXnT
xzNQLonhLdNCgGlfELfpy8d/Johz/33VKquzQJd8echzcLrTm2EQbYIDx4xdprPLxhg4WYkUQEYG
KoycqfRqk8p5n4x+LpuAirCcg0GkOUTpzwhaxVBOZBq6+76vVOr3cocNGSysRdMytw+tOnSeZdko
7BJjdfO4ir2+KuajSfTklFJ7OpQDyExH0lRHY5CrewdoRkcKct1wol18MuckDseVjFdEruMvq6LG
L/j/E39QzOmAZi0MllDlqkqAi6PqfR1UxkjvVqVRwlpPzDvbJtNN64x2qM+KHUhgLMXnGFyl1Feg
2sTJrwYzGVfDHDeaa5MeUFxdppdur7Ya6Cxj/bVuzBEbFbHmNXNdXmtNDHZhiZCvhZRAHbkc8ner
mGJwlGZz874kTXetoCByAyKV9pgUWnlnYeWlcEGdUvqqMgyvq5kOX4xEUcOk0837Mps60IFS2y49
8BtWXykFVbqXFSR7qbAQ+jgsSfeY21ZvuVSTMHHQIMlqvGmt8H4MTaN8z8cWcI5TXBhvFpJcFUtD
axo1BnFcJ5f0exUQo6FRx+1RHtU2cXNs1BaevNCmcQ3wVgElYW6C2CAr5vfB8pYkcuOtScWKgIoZ
YF4dy67tsEZ5rtUheDnqJ6m3lacswWbBqAMt2O1HSq97WdJvilGy3Flf5sTVceM8dK5ab2gwjm2M
iuqhHg6qp6bTPXkccNQSJjQGz+kGoJAmvfEdmJHDFfDo62Na0Ow4FXX1aurrGCVATVvdqSvWyRv0
VfPlXP4uZTGyy6RLolQylihty/WJqs7w00pG/WVo2vHruBSr36DZGaawrtSTzLW9a/TWDuI+n0Kd
LOZdh+WGycXaq/7WSP/H0XVtR6prwS/SWkJEvRI7u93O86I1wQcQCIFIgq+/5ft25ow9doPC3lW1
q0zzMel+e8KnGb4RPdonftWNWxzZaT6Vfd284QW1hb+jwV5kGCSWRsETbH6qq9t3ZebQkFzMJsYn
RZz5Pg9bcOlJpLJymJec9PRXq8ruME2782jJak8IN40Os8vbQ9/I7eDsI5zh3YYXS7Sg7HK5Tea+
an9Gm9V4qIR27kZP43VtiXPGthVv2yYNgqYCi/CfZZRPUjSimBdhYydYphxmTmGGgKgy8/bZBR1K
bSyBnRfhtMBWAYRf4TQLoJdgnI7SRnCxxI9C+ApgYEjow4P1mb3COF4WrdfuOfN7iBBbApG49DqR
ewrqy457rHD7Cgl6s6MOW7/quPbbsRDr5KPwaEzaj214xT84H5p9Ycku/OpiuHbTsXWxLBEGBiNn
OA8n3bS5MHLBVHXD+y5hTsWTyMxRFvDOOdDG9w+NKeuLD+uc+0IX+xXtw/wISuKe5r7WWCCgtKba
9BeYd6z3ZSQhatjBT6ys/MLCV/plEJi4gNkqv3RFuNliU1VqR3uqGXsyTpBHy/QupgkvEZbP0ESO
YjzDliubBZLs/PrZZX+tiI6d929x0Bmx+egM1Xsj1ts4iQtvRd5WG6IzIn6AN+RhcuEn2E+Z3O3H
SiBChHkw25oT7dv4J49o8vasi46uv+TSGvRxNpvC9ciEexrH8WbVVCymd2NXhPm4bAdIYbMWowOI
Nbsw132vOSsazGLNe1DFLtWHcdR/TIscCtcfvoVvYU3J6BOJwnxqQp5OionY7vCyrpc3Efj3aRvP
FEmoMWYRcmSq39cJOtMlfLa8P3t7kIKKcBCe1vzl1YqxCc2/xm5/1to9OTW1eWNYPhl9ltH6KGV/
NEsAp73yqZn7D2raAzLNo5hv6goLtRfdWOS8iQ9GwTAEXYUDvoUlHyRAsCIb4spbLpQ+tgHd2sxV
vEFS7tqZ5nRmT4TyLzZVt2D1vLT3lvvOGkzguvOxnsw3qWjKx+DQ7d2SlCPbClotUZdS6/MmVkZs
9bUuG/kKfWsTs5BOsUU0RTL4/jMPRyc2ofvLYzvuA8re1aTRyAfBFEfTBhZy2xA8bIkXO7vzUUWz
xgoah7jEdeRJWFdSmVsT3Ujr40jrn1jL/y6+/R32w3Xq8dl7uD3hiGmASkWYO0mb6Ru0y5kr/mQd
8YRo0c+dkyDVUJ/HVek+zMQPUbibGI3+da3MfYTjTTKMRheT7YMkcPyCbks8S+CJwssYbZ5K7p56
X6RCjBlHTTBXCgY4a/ATRNN7cVAjBbru1r8VZNTJPjYF2eSrLOXXHNjT/mNWGPjNJdyiQrZ8ysp5
v5jdvrlmvPasf263Tac1xT/XEoNrkURJoNpzu7nnYWzTxUdeyBxVmSXlEwa1iqYU33ZAmIfrgZMb
FTJTEQSQ8QW5l2YKU5g41okmTb6qGnI6pkyyBBQ5AAvLOk2uAFQ+1ap+tXudeLhJjR6eda9hlQXX
TtK4mMOHf2M7bZ/c6EMnvbhtKUhdlF19Zd+0xXtuy0HGKti/yz7QsLzm2dLT74XCcTOaNMKzvETA
PKSct4u/KHZFLPCLU7efGAFaUx2IJba8foyqMTHiO/JKwqLGNIdwxcUOZxW/H09kc7G++MBTLBwV
O174O+zqy0ZcmkzwbYh3Wv2lFdieEOGbxP7Zd+oW2pI5a+bmxnvvp4CTc+xvo4NV68MQNQ1mAmQ1
mNz+iY5c/22RjPavDLg6IyiVIRKefRiMSiZYISbu8BUJnMkv0xhly0JOe9/syYiYnV+tt5mswUUJ
ddSW135z2jFAabBAZBk9JhQIh3nvTVqSdczNHCC/g5g51tEIMt4pzwOHylFH5c3BFzWOLtDyPWF8
SZ26zSaBrgrJm6yXDMtYY4kxU7jedtCNQmhzEzhxX7e3dWI575erWXGCduaxeUvWV86tpeoedpgf
0BamNT4dTcIRpZTMozviC1xI4J1lSKmsCpxHTcxHji3O7o5mWdXW8laVHBYUY30a/Taf4SjFh8Oo
65PodNbUJTaP1AnTP64di4TYrm5POy8vXhN5MRoCSG3b+oOqMUGV0Mc18fJqR1nams9xDnKMl+c8
aClyTPy/ZTcmdb+l4e5+dPV44PuOlUO/HLrl7Vq9uWSEBYeUmfwBZZc9R1puEq3br0nCJrocyPMW
BLkag1eu2ZsOSx2HNXywWFmMWmSb939joNwj3q1D/Rm3YvjniOpP6bN3H4FfsXEMeP7eiaO1q+LQ
Rncxhx+Ou98m6UMTV3u5O40vzeo8FMoiQmpcFeVbqLcvxW7BggxfMt6jll92uDQDP+6PMuovIJqb
ePP5r7FZnlevAnzupSXapAYnoZXsEP3QiL08b2TdYrOpLa5p+WJp+0Xr2o8HwVBpLR4Uv+Kr3Lr7
7uxHgh5IsPVZcfdelRa5JqsFj8x+SRnd/Fb/4mMEnyC3W+DPVd99I76FRkSst7FfkSNhqV3xtDbk
3kUGd5qpjxFdYlT3v/GXRbcNcWe/fMzfDQJXQeSri+/ub3tljqSH4n/S9oZJ7CMyYZ4IfFDXBcvX
ufZhm1JSpZKh+ttwSsyCZI3Ej+Bb2yfN7JwW2F+XDHmu2rt3g8658g/cE//Bg6aodrOmEcMP70nz
rWj9Z+DY1SGf3+AI9lGKbYsDxZ523X77bNxhrm+Q2BClXM9pZPA4ffUzqTNKvHVMC5qdtXFHHBK3
DnIlVqjmh7VKRwIPYM8DIu57JyYZjI48ikiY7cykFx0M4betUUVFurPEdDIe8wuGVQp3QfQ1G1ME
g2R+AHOaIeLxti/nPTLfdPQFjtUq92r94mt6b0ujDryt//WkqxJEIOsMQ5svazicdr99bGP4DX3u
M2zJk1LwbCD9eVUlhLEkHrY/dooyGwYveiW/EFeByO2uEF1/wMY5mgpX9/gzpAXRcDOnpobnsMG1
N+vwoWiZuri8WpRdS+gINApBjkyi47QGmTvMmRcOvxS8MuMwaB4bRCO2dc6o6DNf8FsX9Ae7V2nP
OlTv9dUyDyYTO47wTk4mFu6aLzNEmmT7iDDRlyLfiqE9xmIRQaK0yYZ9Rbsp48YGCCUSGCuUh1bC
XIy/cdxbU0ufjeCPTU0s3akBKWmbDw6HTXz3/DEF2AzjftJl2cZyGJJm21+Q/N4kq5mee40+fMeE
kF4ri44ngG2au6ah4+LYwCAPprBb/YrG7zG4YUxFF4+l+Wxc3PbQ0FQbj0lVwmHCFI5PX40dMF1V
owr+L5h4OjdlWnJz07V79Lo6K6Px5toQASU/KPAc9+obGyBbXDfeAxtXbLhIgt63dmNayyKq4VxU
zc96ae5E4++rq/X3U6WaF1+1me52BEPRuOL9VYcm7s1rgIE6utrXtf4l6a/BeWndrdCkf5+mKNfg
2+Y6ijV/9/tfdPwzygYPz0/qFepb5r3VMwyWQ6QSzvHgfDIEwk9dHHXqVitxmgmUwgPMT9ohdvRN
rzeiX3kVYdVs/48ZLJcONhR/cd4VrrsfO7QYlLyRpTxUcj35E3Qb6K8uKHZwCmC2wNB0Gb89DPiG
TR13ugdjcUdEfGxoe/M0DBKCS0V/zwPL6Owkkw0ei9lvoyOyZsACHeuEsgbbA/3+8Nm2InNLdhpU
A1+j7xLt0BqMWdk/Kupf0FQBFXt39jtIhJh35VNd6izqoFPfcFqazEdZCzojtz7sCjwYMhCWEOQ5
lRiIaPWXOzbXgAx417CocZ493MsNkolrhTajPG4T5nIJOSu+5OX8d8cd2uyQ57Y7dh0SoCguOy7A
L3SFi2eLvLjE8jKv4J0Rgd+WPw29oSfpPntTTlwVu+WSug4SZI6OfJvrrxbxGxHXmRyqfGvuzoCj
P8idxU9J+U8BjPZ3NKreUfc3p716zYlH+AaDEWi3UzEfdMpdktjo18+050hFvMGDYkW4V1++ld4T
YdGjmz4mVfiuC+FCHk2fmK2NxwoNo/Gi44ZiPJ49i9yE8G8kn227ICWpPazA4NEo3kxLc7+ssqAe
TnK50Xo9DS7c8lR4Nl54GacSu2rZ0llPr+EG0TJWFwT0BgbY9mvx+5sK1vcx+uO6a2yCOqulcOOt
mk8djn53U1mj3viwHUVQP/ud97KVoAVl9+EwlDx8yKp6z1aUDUQ0GCycYTxITl6AvK1Nx50/J1WH
m6NtDgwdRRNd1+G4kynTasv3dTv6MB2KN7ZkFoL+0cnC8jVavze3y5T30vufO/VSt7nr4F7Opz3a
IfMm2SiCK6mLwKvPI8XoaI9jVK94H9gxWsQhdImwqs9dpIvrYS3cFjJNGp1C35wZXoKoVJnWHiYi
l7d5wW+t1mM1Q8fV/umAQM3QcYr64mIxN4P7TFagCAA8hv47YDKRrsx91OB1axC6umNYdT3D+fZ1
7OfTOqh8WMaLbsMEtnuxzyE/i/6h6nfiwLP3oee/lwDwW+gO99rpf7dUP8xgv3an+vkUfcwIaRO+
yUcd+b9xHhwAW6jEEdOzZyZwEy7K/RqmC6NGUdrU/1WbxiHOEHFQt8urdvDFVAxLihzHKxPBIYra
C/4bdVNLrlVH4BdzjYbuMK4TKmBcnkrfDSWwnmXxHIQYnLkNNludEO+j/s9t1xRUY2IAITizvYmt
zAftZwIvT5oalw2O+5ri4lmyqZOJbuWprvuLGWBsLPol7QJ4kvRfTXcXZf06d8sfK2A6EFUHDlQF
qTMZblqMJvznWsxz089FwN5JyAxAIkvhPHCeBYpdrMvVQ+1sjl6vri1nl2nzAfKteddicfcBj+lg
50S1dTwFX6ODhK29RoENMrnFQJ34CfyWSUW+AWc9CG+zFpe9s9lMrOgwVjcrFxcGKfjZnrz0Gtcq
Nog7vDrNP4lzBG1l7uA7NgFx7ew/JmNPhLC4iv4OzIkBH175eg+WEHYIKVz24n7FBCF5DhXqX2/G
y2fRnArZZ0ZX+YxxCNnhyvBdeKNN9mUpw1PHolcbmhMK8RfffW8cWF025QkAZWpplXn8ZY8w1YOp
lKA7uHixe79kyIBLiF6vMMp/b0Odt5175PoNLggV0paGu+fOZ8hZMO/BUyW832XAXhEqhSls1KMY
fiYy/DnumnNY8yvKjIPL+k+f/jj0VilSkJ5Y+Qrzg4Tz6qgWN+aGg/jIbAVkg2NaMxQ4SudMIGAz
qiEHboa8QpPfdX9Z7xckwiOHthVnSjKFL4bqbHQubGLHTut/Tpe54tBQ5ByIP7A+DPEYpwNfnaMT
uVm7sxQtXTwScxCrjTs14M2CCSRzqvzLqDpoVfiKsrE7aOyAQH5484ylg8R1HDve/osINxWrunT9
dGmCKusmVGEBgAT/aPDOhlrjEpli4r7zuqhlmZS4KvE/W4Th7LAK3E2XjOxfiRqD4shy0fyj/T4J
1n06sLsRYvtkPCzK6E3ZEKOb9C+pptPAqjwEaEj8mySIGK5Pg3lX3UHR7TgQXF/WHuk2FkGtco09
D1g/hjJ4Pjg2wiHP0ArXXfA5ld1NDuTSDItFLz39E2N1tGI0meGQlY4zewzb+B+cIUS60eaGWEJU
V+iYEX/7T1Lv3fX6RxisL6XAx97C9Qn641f4uDxcGLdHPf9DeueBiVcYeNi3ucoVcE8e3ko6v8zB
A5xEWnZPLPxsca+Y8ct3JnTuSOV22mNZ4qpzORp0eJl6Z46igEfw9yNXajcMTnkFbEbyUrWHzfw3
C54OAYl1WCe+AIxQJwGiX8L2r172TK06C/FHz1/jFRdERIBl/akEy0v/a17WQxDdAnTXiIrNaxyn
JPxvEu8UecSRHuIAF3FQDQjgGRLaiUKV7gmwGkD+g12CInDmEw9IoQcDhO3JX6rfmLyKGyIRzosl
1MsDIo0xNzqrQxBs242VI6CkH+S9/+L2jhV97Pc99TnJm/WwTiS1+1cN8kjSGTzLB5fAs3xVoOs/
BgM/BOVnyMVpa+ezrGQs5yGmuktgxlHI5s8C49BQMsD24UGhHScImIh3376oan/dkUSzBNiL8lQh
ZdvTO87E15+MmiC416AyzPINyQ+3uNsAQiIfOym3vBymg5Q4YShcSg005et8iKQTU/eZoaZuGCYD
u+toX8IS/oHyt8BQQsiXWC3v1QCB2/JSo4HXeLB1fXIlsIvmGWs7rsG+/1QgasfBNXwoNiUG1PHk
pvOMNiZMverQwnoNUGOnAQdgStx99QD9iNqeAWbEE8M/YL47KCyC/b9O24IYSEB39XvyIXhXYSo9
ks5TmbUKuaeNO6GQMEdL/cPi3rv2rsLXtdVFt3wIjH8Pcwmnl1vnv/kaOIeukkUUIeG/1rDH2LST
7SXCo3/yzwc0twCdlH+Olnemhtu2AO+K2lQpKAuBxMahPoDnL6DizEZU0bW3FnU9nciyJELKOYZA
DyZG0UOs43VQuFPgdFSItsqRMnf0I/rSTv6Bye7QBOQhAl0ohlnTagRxprrHqhSIgLWiMQOaYOiI
g88BQ+QDQtydjFDlJF3vnYFaZk43n3xuGeCBOUhmhL7lrsAR6bq5qYA/T7tvknZQr8LHkV1O3n9Q
flXHZvDSTk1vrkT2qYq2S2S3CYO7DSnG0M/qFY1i1PxjfHsx83qpQpos1AGyOZx8R501uKoBTAdR
/+ZaIYOpzXunWP35pW/xC7S/Sm1wIkOfv71G7ZhtznIbGvmulH3g+EyxswASmc9SyfNero9KzSet
HXS23/tgDmxuX4NJ4J3JtfCB/y+7zMeApkMFDg52PSiD6vOkooJPIOu7vkRZbxoQJ5HzCQXG02rb
Ar3g0+DwC5Da3EXjQw2Je4E8XA/VJeYmkEUDV2gonHP48yaLLc+wU3+xdVsV5TZeEdEHPjn4E4wa
JIP738pE4mD39ijcpum/TY7AswJgieooGeCvZr7MZXClu5fC8ehSrxiS1Kro7QIpM3m3dvxBeNu4
CuXdF2HBtv4UjGUO05t4X/RJeFumIp0JYHIOxYtx4RM1JX5tXlkDVH1x8OURSpg1abspQ5ebmvBL
jea4VXDhdaI0rAzclUQ2GugTad/fgZdkbRTgzP3WpD2Vyn9fdZMP+OhksHFph6dtC+NKRp9yeV/r
JQ/lfpjtUvxc92unisGumXbg+aKgS2BhPvjIrOtktnP+Qh1svG15CtDpVkudt41OBAIvKDxiSpQ1
c7n3QInZwR2xkcYgp17zb+LQxGDfse2Oixlps+tl5qCJnPHWbGNcl2dlwrTnY0IHVAkMDiusLqpq
P0W0vluvLVAUZggXi1ugYXyr85HwxMjyIsI59xxgQjv4OfdUTmCXKlHUursFHJUc09nOxGPv7G2z
2N0WL8zrUe0128G3ItPedz8g+mUaDhzzHjOwJs+oG+2rP24zoQvrz52rn4eaZyqAV+TgJWXjZQgV
/BQu3sfsHNemPhkrUq9UmIkdX+HdB2SUpRR+KZ16dmr34FBUzKoOX+cND6dsT2RGZtDPJw8FeMM6
C8MuDTueTNM7vJoQFZ71GCBgTo8JkSqFhdGN/4xjGwiaBM+NXosVUbcVNVjzMDud9ud2f+9CpJ7g
LPKGJuezApfOXoViceCWyWD+c4Y6sW0I/rHPxy3MXVzU4VKdVDsVbCwfs/Fzd1HnSNJP7q6nXnVP
oVlJUtOw0ACWwwk5nGo9Y1b+osR8gNAMbCugceEUZMY78LaCW+/ALLI7TPl3mD2kQYEEKrv2pEMA
C6YFIGFOa43OIOhjN2wyyZazBpY8UD9dbP9A6sjF2U0Oaj5hqrnycM3ktr05zQC1gcg76976AMIn
EPwHHJRnaFt+e31z6UqQRj4pJlUldv9VgaRyPB81/IdvnHyqEQLeYH3yQGeTh9o+jPLdCS6Taj9C
B3nnizzBkefUcPVeVgGMdTp2pbBD7Neg2GeIdGyU0aW7LpI/B+6EEmLcXkSFFmNG39TJOg9k9ywj
1z22IapTYD2YXtj1yVTw+iIAbnXnnyQ6qXW3a7x5wU1oAH08uNaygwcYlgzImtRZnIOk9WfHt19m
RfAA/MySlcIVh0aZq3/Kxf/XyZOb+Lv7vkkKInK7N6v8A5v4Vza7c0J78+ns0iK2eoAunU8fUggU
ArbsE9Ly8Ny2dZQCzXaS5qeRDIb3XbkgBIhz+1FVgrwDBjTU4tht7BTY6ARV7yeW2x345imopueA
wHWI+E8wukOJP5DPrpn/6/3yqxTtNZinMfYk1Nkm9OMVJmSx6aLflq0ftRq+8aZMrHc80qB7hMhq
lgqTqbb1epi1MXIgpfPV9ctbP6G7H3kAPUC3vTWLvpWtgaoACxXYQPu79jy8w5r2BW31XtTVeu1c
z9yQCYgDt7cfuyKHcm3efVU+hmYCd1SOcaXJl93rAElkEnYS6/yNkcg+3hbwiSsFUNgF76SRx2qz
/wE55bHrqIepQV2Yxk+BXw14MF0PMNHpYkWdw+5B2+FREGoDQRHgLNEa4w0FsVVMpS7fO0wjTGXe
7/qqXaBLXrU/A2D5nD0OLKeLyrTDbGhMFvpnQqJALtrgA+/4GPT02O0u1AYhL5O6Bm3gzOPJwyjA
IUTPaXvkyi+9uFFJjpu/7cXUN8caDKyx4b10uEr2QbK4afg/UFpA0UOBQRMjj8NEooMFgxaHfo8Q
vA3ojY9bHi0oedmGyF4dCcN1umL6LYLyNYNg6b/GBTHlhc0c71BDxEM4oQl3QIGPYfeys0iia3XW
G6+6TxxrH6sL7wNdB2+4oJyDK/c/nBoVi11HGbKM/rZGPoOUfGKm3uJVrfTgseo8iR5YpOjKuJH7
c1jiM3FgjEOjpszpUZjimdqD6G1hR+wTD0314FJQg4G7xcs0SUyxeQ+uxq+mDFpQpnWY7dKAYo4g
Sag8cEslpkjTgZZPYD0VSO8ePg0g9xA+cIf6EOUq1njcLuapVF2TYEiJILBKfFQusEIgBSEkE/LT
lvR12KLffcmbZF8I0J6mKS+hWD2AlCgcxeg+hO+CwyZluixNnzAKnU7pBb/pXr85oWwSWEnXSVkp
JOW5IYgRPBtIAiKYczTtp9d5iPumqLXh2qHxTEKWsL387qdxTAyZj0s3GPxd94+M4c3BHHzcM1Do
nXQ4gEl3jleGLnII/RakMbpWuy+/aR89FINldx9gl4+DEWAbYObGImhEBuw0xEqjDxwfrnDwYxQC
GRZQSaQtFMQGR+1XHloVtL7hSN2YKZhX7bTFfSgW/+itWAw7CLdj5EB6W9cOfXYXth2nKQwLSkIs
JklCSEBKmCtbPOuvqP0p1aSejhSuqYAax2D9bui4IgvFaQvEsfeJE5p9S4nm469mxJ+xPjEO4o/k
GIXDmjcOgiMDVpH3uRJ9NkLgfuSzJwufVe9Rw+jd9zUDjIvrDxRw3WRsRiewd219XkkJBA9RRnWh
UNQUOP/M+9St89nZh+6yhVX0MtnQzZ2hL99Hp4mS3Skx7Dvi80nTtIkncQ7LtV2epenEU1TJLqkV
89OhhranHFEZbb5Tx04rfJwvHXoOsjlggKPlKCVHfi4C9Q7VVNUvRignF2hZoRXyQYfUes8cd0bj
ZDh6L+qWR9h+B6cFUsA3jD2Bu7CDOhlqOXZ/AL6IhsN19C32Vh8BARsVydGcdsUctc0JhzK7zNWu
cxF5I4ytXaeoZ7MVq2FeMZY+ouYB/hzt6HfXwZiqQJYryaZKqENrwX+twvoHPDr3XLWjfTb9PCSg
FYbjCifmONgcmm3uRFCqc4Bw0dwjZlML+zSFs0othG6fMjTOdQa5jK0OuWZXkSgDwxC8BzhQj4Oe
SLZBx4KnNXXmtu6Lue0Ony8SUdeFpntbNChNczzaDct800/Sc/5QEvTYl3pFpYnVEQUbZEbWxaRZ
RKOr2YbwgqOcX1Dy9KAiwLqYEMcas2OEdbLa96hag/Pg8QGnApn6QgRmPy7e5niQqRFwDnje4GTN
kDqErN9LT6q/xvO220aZ9yzDaX6sXoiSBo8l+IdyT56XvSrTyBXltytL9vBXt/6CcmjCjJL23edo
IurZYFYbjd1qxjico82LtedzkEbEAyn8EwMY7fWBMH88i6ZFaAidWjAaFqDIy8JasFjraKaHUGr3
4hn+txLLgZQFGKnuY2jIhEPYlxkgm+mVRU0Ie/gKsrm95UiXBSiVAzZDoGI7NKemphIcCiqHj46V
9lLbWl1WDKEUO0Xxi59ZtTiYJggqUUo1v6hTVfgdIXDPxkpWz1T9vAH4ZL9h2LNCuy0EMOF5w373
Srt+Rxq2sCk2Tgh+G/vsq/EaUEANUj3fZh+WRLHAKB38+rvB7ofSQHEIoaFYX5vdyt9rj9cYOQKX
TzkLIL3IMEYxB12r/VO6hH31thnPUzA6YBQCjeOjX4aXyN3xDavdwBtQFuxOssIyUUDsik8ALSmP
bl63kvPYoKnJNMirR8QxywdIC0R7yjwTjEc/VPLGrV3Q1Tq8OwwzscCrV5/1ST0jiz5eVIPB/x26
uPeIWpXjrqxwASgu/8AyJITAmzWAv3Bx+TQjrYh2aA8cQKBjw9cyld3mvEE3VIJ77hsBT1LH7Vmx
T1sANofX0P6Vm8av1lSQjcMzKQgepdO0jxG1PYzB+yhCOCSm4gFNQcarj55TL7+nrqf/dbRGCcIc
CUGNcqbQv2scnn2ip5DiVqPQ4qSjnUd+Qrga1Gbd/8g7syS5cSxdb6Wt3pkNjiDbusqsffaYJ0kp
vdAkRYjzDHDa013F3Vh/HpWVqfCMCL+Vr/elrJSSO50gCOCcf+oDm6rrQCXz52iW51E4DNVmMJ2M
wi6PKPIZjviutjL1UfSKX+I3NUPVhRE/BXJw9DjwirHPuVb2REgCr4At/O4S/ob+2tIgp/6uHQ5e
Fcl8clF3c1N8bKCsNBvPsiARaGz5YTFjCU37qDVcvS4MHZWrWhgIfn0e3MIVVp2z/RclsYRpnmMk
XCTOqnAo4vdaSjVfQpvzJfEkRjDk+5l7BhKx5vzWlapylpkLWfIW9Ktyb5s466xl5uT+zUzu0CYR
lX5oC7sNd0VWjrxsTQowrGOxb30D5xmv7R/7oFLmAgouvTDXyVP6dMpEPy+VfeVXyg2W+B1nN2lG
v2R2lFy2djXuh6gqNkLUwQ+hoq6GsYbSwBkHlgA7mJrz1M6aSxkHEPJzghCpFWP7vg8AQBo4RWhX
lBlsZdKLXcy+eZdlaVnsVKPzi2CQmVo76VhUC3OghZDhgbyiVIYrlscxTRPf1GKZO6a+dUi838hh
LggX04XYBmEnl5j8Np/SOaBgbeP0PMV6eaMAqM+DsAeXG4px5Tp0R4MsG7Ywt/BJSiOswogw/6ig
LyySacrPnS6e992UDre2k/j7wahsOlJWfGfmRriLompYh1nLDlt02UcTnvB2LNhdElna5MYDN+DD
HO0z0NBzcwzoYFo2PQUJPmfn8CirUAc/xrJXZ4Ku8pbS3lhCsRjBXoYZUqyKd3BsaNU0dnPLykmK
2TS026AZs22WY43tVTQYujI31lJ56lvWOQ45QkXv3oaWYW7mDA+CWFsjkLFfryOFyZBlUi30UR2c
T7POzsIhDdc0nsr7YmRp6YUTLZ2WrmNMe22TxgSRp+Hwxcob2EiVJVb25I7bpPdM0OqugNQPBGjY
xPCl9CH8AWpurhz3PJWDda0yK3qcZZOni0H37QfBq3Zdwyn1l1URsUB2lj6rpagewlZRxYZ10rJD
xOJzyRq5t+ZEoizJAHgHfES+yaLOP+NFBvIScrdAL+Om6nMLAqbnBp+9orO9dWWF5ffeDKZVWIls
2/iKEAC3FksCccBBE79Nn5ooiK/DpuquIke611YmeC2w0CgwG4w5VfdFCs9FebEuD69A09E/nNoP
c+bX8N8yT2WAJBHdpy6x1VenEOkn/L87hi9CqAwXJ+Fg3LeNtxYlF6ERoM4zI5aUhWn4zVIe3NaW
UzHVS7f36AXed6rELCl3+0d8/ccHoxEClr3TD5u2RAsQzQASASqFXVRZ/mXUW0G0sGw5X/rz1ICo
+1P2q5n23R26XtkuZxlxvKk8NripHeQ1nMXq1x7brK0TNQOZIFN3mwSDgNIwZPesjtFVzln9o1fE
4Dedm36xxyC9TXTc3LkAihdBNfRq0RrCuYmrwPhSlb0F/SJODaKiRs9EpqVKWvQmTbBvYeJAtx45
TOCbIq1HkuT6zVh2NBZht2zKwFdXXVs292YXq3MIg/NZn5BVCTV5Ss+HPkuWTZH+U478n9/H/4qe
qpt/Kk66f/w3f/4Oub5Nolgd/fEfl8n3tuqqH+q/Dx/7/Z+9/NA/ruun8h6i75O6/Fof/8sXH+T7
f7v+6qv6+uIPgGeJmm71UzvdPXU6V88X4Zce/uX/61/+x9PztzxM9dPf//a90qU6fFtEm+9vv/3V
/vHvfzsobv7z56//7e+uvhZ87H/a6PAthwTpf37bvz7y9LVTf/+b4dq/QDpzpA81GP8GU6DyG56e
/0rav7jEOyEOJqaPpqtEq1RWrYr5mGX+IlEGWIFlOmxDrs3Huko//53r/sJW51teAMmYUAe+8l8/
78Vz+uO5/Uepi5sqKVX397+9FOtxIUdiKoN+CF3RTxKzOlK0GiuIhGgHAOVk5It87du5ezNlUw2G
atlJt/xpaH679s/XOlJc/nGxIzFUasNMK9MIL11jLJ5kD86QwYNf9g28u0lQj0d9dJsSrMsRaX6a
6xyP/Y6CqKvaYVtQEy4Kp6sXY8c07nOKsr7uNYRPWPgJq9Hq/d/5UiT2+8/0jxRvMjdb9mzf29Ry
LtYi9OE/qGheDlb77yX5/HGJI7mibTlJm3Q2zgN5mH1k01dQ6pO0uX//Dg4D+ocq7PevP0ypn5/q
UGJdP1CTb6zc0ldtlvn7rGjbq9qcpw1JU0+6toNLmWHg8/4Fj0ILfr+ie3RDRpcpI8WQZdN7ku21
zqxlPUGLNBLbW/Sd/G5m6nNtpBEHypi/G6xDVRA6y+mAxQ6xDe/PURBevWnjN87naBb9qoVz+c8F
6sX69PPce2NEjt3g/axuCtkIj91a2rcEpl/T2foQd+2GGPN6V09kYNnCfDgxHIfbfuUB2Ecz3Z6g
KI+G524cy09uE6F7DuPGtKolqo3Yy75R18Bx0gh54iEa1lrG02aKVLicUrP48P6veGMeH1u25SFv
W6aLdO2qOM23Dqoi6EYjrTTkLVK1J9xbXso2//XovWMb7Ui6ZpxhgbUp5AjV33NDTERM1GbJ+i/c
hwjso9msykBoIIsIyDPU81mqtU0r0jdATAfT7VmTf1+4X1mdDnLvVx7ZszfNTyuhkJVIqSS9TSa0
WsJpMBZhpLrNQJvusoS0vRN95ZyYjq+PGb5zL19QPTSTbeSmu2nAY860a2aX0rDmzfu38ta3H72M
OSt3HTjYX3M2G2+GOAm/2CninxMv++vzyguOnkeYgo0WMT2pKEy9rSOgnbdWPV8AbJrb9+/geY7+
+WmQofVygOAy+WkhU1YwPZTnmpYSbOGxW0FxpF8Qa3fFSWhaWrRtoV7b/XkXIQCjo4Q+sa0K0Aho
U+CQBX1AoDpvMLKdETT+Zkh8eznNbb2PcMM98XNfHXCypo9+LQ153MebMl5XUVl/JY1CXSACALd7
fzTeGHD/aLbMpa/cmuyctRdTenw2DWdC0TJFEBw/RvAn3H/PmfX3V9k53N9P74BXWaYy2RU24JTT
Q9EG1pep6BGJZd5491fuxQ2O5qbvmrnrjmC7geuF56EThOdNxJEg0WhH/tIlrKO7UDK2XCNr4/0U
eno/lxJ+gfDsbQ3Fe//+Jd7Y78gEfjlSSZ9OjiGqbO93DkGTm8mQ/eMMCG6sR9/xkUTOKs2DtY6d
6qHgDNV+7DIEeTMLF4W/WsKFdMNtENTz0jVouR7IoGY3bYpqVsn1PNHcGfTg7IbI1/YJNx9T8Ov+
/FY54uhXy4C2LmqyaDdNgBVVFaY3Ma2UVR7oDG4AvaW2j5wzEclkU0LGvrGrWp0MoXz96vbxGcGO
i3xIXKvdlYGnPvXA6fw/FFdGDP7lyiHcdjWCAtMY+mUyDVjyxCfdPl5/hci5f/m8lFMW0dR2cmOE
HX2mWBZ+uYTH5N1pjE2zEwvv66dpTvovrxLZ8GzSSUW7SJORHg/gSklRtrd9JIptXoGKvD/9nu0B
//wgLffo2F7RADPpv3f7Hj16eJNSJ0SENRmJ161aMx8BaHCmDiHHFrpr4mVpW/180YXCInXYG8wC
jXbjGGZ8n2azW25asyuGctlPKSLqjdPjhJrsCqmGoDqvEYx49mXZjtBvfKRxMDf8vDEHeGXxgMXW
PpjaYmhWPZbR9LRGaxzyj/6MIpmEyj5EO72oIQY0Cd1NhMIZYUDdOCRylaT+pFFbOra9NQnxqZqb
pgnCOvxL66b1bE3203Jm2H5XxqIa9kki4rM2U9mnvsLLba6c8sQTf3XlJ5b+aDmjG6DdtiFQSDg1
YJUzGWfCq6fsr93B8REuK7K08xBdr0t4DRWUEPjIC8wYmuRcDgXNxPfn0xt38ewu8dNAhUlWabON
3J3bdclBiOVcsyyMJ5ad19+9PwWZzWkVj0g8jZ2c888MYXNV9gDbdq7E5xO//8im+F87F2aaL988
aM1dqaoJG1nMgptrnAfiMkOmnfdAerFNJpK59EAV+5scFMS/MXUyjf4CN6ukoTgKhA+QE3Z9Bo96
6pPRWo6I87GHwt1ghJxj17RhrDWW3EiRQNBlMH8QiaXrHyKyKusrNtMHKBktUmU9RFJHbrAdHDNL
9KbTo8ox16iKFKcp8F03fQxxBROXedbPyTeBaHPQGyMJUo0MjXY/uRh+SCu2vmnoViARggTcGdGu
Ltqo2tHP89G1TnkW341dZxKkqwIR+dO6zfrG9jZKNOVQLyFp9xMyNlOMMB9yQ6vB3gKPwje6rfPA
sOIvRtB2tvyEONeB8zykB71NYa+sMfGwBxgSb16K0bcgT4QuphKL3k5Ud9M2kXaBwjySMZsLA/ck
Ua+ySPbdJY7lbXg1t07f7VSlhYf02R8y+5IEiXkxM3yPzIa1nc/szcveDI35Au+yVSyn4UMV0gvo
MB+W54bX1JAXcItw+/tmKrFpXQkgyhajihZuyXCp/d6BYMWCw9p2N0qQ1v6mkfXoXkPLOTRwlWin
oF5bVh2i0sY8tlAHOwedB+yy9RhRRPhVXrq3dimDkdgMKP1Dd4F1iOFaCxj0hr708bT1snVAprr+
Hinbi5OlrRtvTs+E0QGSb/FqQT98nkRGZbQriyXHuUiSQeFvkrVF+ln4uiweZJLXU3M7VohSzWWt
OxcmRZc7scnz91pq8xUjMvbDUvpJMTwBvU2wfDE1QCW6nB2KrI+xlcYTKihZBXG7MC3Phxsz97mi
/Z5kdi43onFRhcE070uB7Crz3Qau0wCNclv3bhbpe69t7AIFfe6lkTGt3aJ3VILuem6B6/ASiSP0
Q4sJr6+w2ztdOwbm0mfjyqpt3pl9kF1akW4k8ERrAH3fRUh+S3MbBuPc/qA9YtDcjWeqefgQXgsx
cmeZht37UIUke+5jr/Lc79cuna34h6HHOBKr2ZBSAzQNCPO2qo2sMV7XvpNbWbVGrwW9oqiwqDGW
UzCx/ZzrGHj8wig4Cz/Who7jBIzM9+bsvuz61LlpyrqiLZ82bKR3fRCp9nsu/cI0F1VGsuhATytr
potmJECwR6HcWBHkcB+EBpdTXruq3rUql/N0XijOS3BgWCOGvR1JUIiNmVWkgi7sya5StRPK6Jpo
j9qg4Cg116Uw4Yf2hoZ1mNQ25E0sVGv4FJUXxG6wYjPSg9oZ4RxAGLeyUet6TfXnCejMUNlr83Nq
R0aOmyMZoPYjQtIhC2+apGEKrNtJ+aNeV34pw3bRNnSTq20/SMOB0tnbjZVtVEjq5X3rjC3dvLGb
eOi3dt6O2YgJyHygbyCy13DD7ubEyIxgYeky12mNKsuuJht2uvSKdmHNthv4W92Unb4UgA6teRUN
AkrYgjMEpGqMcjAqGRadk3bRR3zNOtQ7fjUHDvFZOSrqK9RFvk0NndmNm//IgwxuKWxRN4wfwNpt
VNF+Mk9ev8ktt7SvLVO4BryyzKip+mpI3zOC/CZLDjwYq5pKnS2qXIwV/T+AlWd6NvbhNCftFNnA
Qx5ZUw/sltj+TIS941kolIW0O1+s3dR1Q3OZ93HjXxRGCsOZiCNKermcdeVUzcFRQ5koZslcQSo6
advBdraZDIcEn1S5dGvII53bbwXvUY3yiFABaxmP+ZAjfjUtO78XsT0pXh2nsRM6/nU6wNayLFtF
h0P12FZPcVoL59vYDlU7L3jjYwy7mghKjl60eddh4hKp9NAIS6AL6i8Wm1B5kPCluFWyvJI15ULf
i2JEINKqQvVB1uHMd4SFTWUBSgLXnKDDSWtHLYYDbA9KFXCA/5ClQwBiEthRauyyKS14wlkXOfat
NPLUEotJmB4mKOwF7IMLx0n0gLlPMA1yORpNV2aLQYgszXaItztvGQaZW458eRAxrYZGpPZTRKDr
NQtQOFqrhvy/9snK+zLpaeulrnnWeIlJ1RGNYpmhgBcKWxmFj8KCrhyIPs5mgaIGCmYDSTI9wmAY
HkM29O6b0UwhGDVaRPpz/ETPhLNpHrrcy8MhEujSBaeuBgQVKi7liudYNzx6S7Hy4mvnleaj1fiR
vkp7FAHrxKqN+eNQFzW0vD7rxJwtvZJMWZQlKCvym6QSXf1Jh20Lf8lw0WE9pmWD7dKC/82rD6Y9
xVxugktoIWrNvCH6dQjLwfzgD5L3eZFOIOSfk26KwocWsB5acmqBtRUbhQ+SRDucWyL31wNpnGrv
eUgf+kVsGBnZ0m2opvlD59Ind6F19u3BpleiK3WQ29dhwaiKCGc7wygKJLwmHAry2Numlh/9xG0G
htDgwLXBNasIf+28aWbyjDENipWPZ0i0wAQrIEwmG5Nshx0+Ha5tP4P07CWWWmm2ykLyQVGrIgUY
rovYLDOiOsXcIjbIIxMbmUUgvSaN17nlF9mvcebjPdPhDSOdldObtfbhDLuJOJtUjFZ60SZeMl07
1BdqZ8eEb3zIpxLGjlkZnX+bmhNqmmUJPSW4HYuUpB5qlRIz+AXmIn0owIqzlrSEHBMs8wEkV4Yo
uLChgJTpgqkvmZdzoEnWTBQW34VDHtd6Guc5uA8y4UAvYx5AJ4RKFwcN034WcR4fZnANwS3r5rC/
hwhh9RFTXGXmVU3kb/440toaIpj3OhIYDjSp6h6b2i11cFPD1ajhcRZR3F2KCsMyyJumG5Y2O2U4
6ZvC5VSFQ4oCg0WYV7kaMFmUo3Fd+RnC9qVqa6mewsl3nQus4UbH7Zb1DM/EuC1SXQTBbZM2hKK9
fzZ+vSY1jytf4WWdDdxS78uixgwErguMO9HsgFynvT9Bk33/OkeGz78fwe1D2f9TEZFKpNLDMNJi
thMzX1jYLqEFypL5U2E55YMNLCt2tXKWtjsRo2uJZQJF46yd0uZW53JCEwMXG/Se1eCAvrz/s14v
bfBBe/mrZg7zHZPDg+kv6g9Gwalk2VGaBidu+43hNY9Kfj8w22yMXLrfAVolWztWve8Ce/ycdm24
TYtYJ3+tjBLWyztpaj3mbl1124CWAmyWhNW+a6cf6M/dH+8P1us3Q0/s5SXMwmDCV3R2Q/pW6ywI
vS0E9ZB9dEBaOCpxon/xekUojvulfTxztFI5fcZ2+mZj+rf2DOF/YEE81WZ8o9XF/vXyVpy5nKQw
OUpUvqeeSre982uoUlFSf3LGCBO8CUJwpPJyCWR7Sc0uT7hMvzGGxzhCWw96nOba27A6DetZyerS
9Tg4QpWMFoZTnUJ3Xp3YAuPHlzeYht2Mg1tpbFqY7R+NIavvVKqqEx3t59L/Tx0mvv4IwSoHvIiy
oGT8Ssu+DiI3PHcG9DuNQePMkx6MeG06KxFCRROxRHBnmZ8q24y+vz8VX50iIpBHDTtcMwcX+2+D
c7yMNpziaBH7PmbDXp6fyG966x6PYVKnCEej8B1jY9cuCvjGP8hcMSlzfOVtRwrGhaHxeUmbGvmu
48Bzr6Pb5qDQe/8en+fEK4N8HB/Zjc1gwcBDmVJcDw479WT5n2laWMvcK7vdTAoXi9Usn7nNG6o/
bOsPxpGGtoiaef9HvDHQx0mwo8harzeLYIM/sLdoUy+BjJ22t36C6uOvXeJoWbG0GIwhZaomTtvR
EgezSd3Bu4hKWfzF+eoeQTBjXTlwHllSinasr2wHmffYNd4KDfLXBEbGKmohJsVTCbm8Q30QTh7e
oqMRn0IEDjfzyrN0jpbnGIy36nUMfuil+PA4o7G2ihYyt+FBW7DxTzEQRK2UBlikZ5TTR0hsrAxN
YzMalbMNq649Md6Hd+SVn3KMPuOZouwkG41N11p9tpqy0lhZQ4G4DsfBXC31iDiJ4kTpE1vTq2ue
CKyjxTaMkyHNXaJPhImXdCs7726oYECVYuy3VYRZ8fsT6XUGiQiezYp/OmNgbpv4wNjhJjVBMYaq
xO7A779mtrPBgZA0Sz/u0BZR106C/nTieESIwOk8zy1jXvIZb+lmmGz3Ag/DGhHLavbHcu2yDHwl
uCk4sXi98QCO4V3fcDyadBiStcoJlrlQ80UzQMTvc6DJKM8wOkqm4pTF96u4ivCPdwIt/cgfvRFa
TUwfJZQmyiyKv42JXm6Bg1CHrqilJg0MPASDdlp7DOOJi7/Kq+DaR09eGD7eHihLN7Bm3Au45STg
je1HF63qJshtEwE+EtSMmuvEFHh92/OD41PmOEP/rzzmtgQDOQsw2aWxyFm/O3Fefn095Oz/cl8F
xPaGqRfBpmvCaWNq52MaqnyXjsI78Xoedug/v57+Mb+IbbTBFAbLuqAe78O83Ug8HmQ7eStXh97C
PHT+SBmCk5X27Ylhe/0NBWV9eVd4mZlGlTrR3hgNmjjO5NAk8WWNd4byPikVGicSmt4YvmfA9Kc3
dBq9yGsMoE3ahP4Hsvtceud1+MVvJ//i/VXg9XuRx8tb5tDNyTy4RlXRovePm+zcVMHMcHb6nOrM
OzG331ht5HHp1Lj9SEFhuBu3M7B5oNxHVIWACc3iALEZVjB3qs8Sr4AtD5Dtl5/xJNqg1aKus+48
P68XQTCiSXF0sKGepUSssMcVhO6dGIvX55K0jo5pCMR8mAd1sBmcxnmoa3+4aFuk+CNt/01cGwmG
KRoPDbrVuzaIjRP8ldcXOHm84CvwO9inc7AR0djGKzc10s/24AWfaS7WJeu+l4ZLCM7y9v1H/sZJ
iTbUy/k7z0Y6OKMdbCYXg/OG9uuqszBkyicU1VDOwr2snWzvJDnug1PgXUvOMKu6D3AEwGP21IHt
9aXWO351O0Tx0EksGpQ0qO/72frm0y5a52GV3XZ+hUrQKr/gnOst0c+ZW6eGG/z+CLy+7nm+/XIA
qqmXuiO0bjO27Ntrp/PrYjP1btyfuMDrL67nH60Qpab1Gk7cGuhfjawa7TThs9N5j7vd+i/dw/GZ
nrCimjXVNjYRvddwO8wuvnsYezen6srX3wbv+ECvXdsKASQoWlJUpqaBbx9WeHJp1Vm5lPj1bFqU
ditks19MFAonzp6v74GQ4F8+mtmNrJnIQAoUx2vWNKixDgqCC1J/sNht2n6Rtmiay7hTJ8bxjQta
RxfEiVQJNwXps4xJ/dpph1aeTlmhSA9ceW4VbfpuxpQ90/6JpfCNgT3Goc1prsw5oahFtGyuVTQi
OWvnh8BEidrT5QcgW5bZeBeG9qnY1Ddu8rmw/2kjaaO5yM2Csg+6TLSYTcx2MZ6NYeFi8YSThNy5
OCSf+aORndgj33gDxOHV++mKDoI+NUBI3gxNqNeWO/WrMaJ9Yw3GKerc6+ume3xUa10jzl3Bk8P4
3MAiS01nhkushiFKh4RtlBCj21Un8t/euNhxZddXeKObyKk3YePXdxO2b2sknHJVmLNxWeT2iGdw
Up04Nr11sePBE/5kFjYsUAQ04UOVut/6kh5SV9o+2Zb4q84JYPT768jrBwDcCV8+KKVlao6oYzYH
aGARFzHitalusHbBuazX5njinl6fEOyYL68jpxnZX6nlOgEqWrktdgUWRp57D3B28/6tHIbnz2dB
93jO9XXeT7Ff5+swLRB4xa51nUjjt4fy/48s4+tjkZSHwrxNvqufNRYIAg9ngd8Jvgfhxwtlxs3X
9uv//T/fvr7yod+0GbaDyMLybZSDAqXFcwLTb9oM2/9Fei5IJ45qpkm5yab4L22G94uAd0VnTMBi
cPm89Yc2w//F5qvcwEHQYfue5ET5b2gznnuVf0wOzwksh2t7duDCceD7Du/BTwvT2OK0afkT6tg1
NtCP0XkcX01fmiX2KkuxQa7t9CiNd2InT0z8o86Y51ki8HyOad7hVm0g2JdXzsdpYsS4snvd7s0F
ZmE7hyzc6uZ0UPtRp/b5WtKBPg6h2PMAkY4OIDOYaVbPrPXTGfSWTb/DGWabLuL1qUC+l5sYFzIF
TioetSOxwp553LK3snrIptL94ZCfXpyp3bCBprCT+5+m2c0/H8/PSgPvuRnx02PjOs9pPJbvepyU
uOrLwcOSQSZl3uSLqO3lEyHx5sc+aOprNhpaa2g+DLUnhST8WNmZ+8WsEFbHg2FAc0+BJu36YK5Q
j9UPSVwJJvEq7jZjFSdX2hHjr4ZR9i6NQAVfA16Ev4FShJrbixIPi/nG0usWuikunkN5pc1J3dU6
Gu+KPMAuRTccEZSfF7tWq+Cq9XVEDI3snzSsqX3ch+aZO8YKJK+zExz7bBw8D6caF+8Owd3ovFiJ
KWw+Z62pH1x/qM85a3XjQkWxs4+IZ9i5zGjc73FsXLnx1NwTg4THR5Zna13i8g6FXFz3+ehfEijh
HzxyEE56Y3mGXqFc9SpFaF0lTVqs2kwfRhDSDZ7fbY9iHE+rrSjwDxISab6w+W++qBxw2TwbUBW2
bk0wgyVuM5iPuDcCxF4QNUFuhYKujjCv+2p3sdgRHgS+i1ZrQaZDDF7pF/upTiB5OXnZbX3K/m9G
KfDoMCYdr+SYWF+CEB0qqmyKvGc71QAId4tcyti2VZvskhGGqcyqelu7lfxUTKYGwR98g3CU0cRr
S072jYVqnLzX3vsI4hh+lu5Ur4tWfyC0CFN//BDKK39QzT3eyD2Wi6kQj3al6w8qMKe9BVtjIXok
//OMFclcjNODjmw89cemQQMYYMha2VF35YVReG3N0jo3+2lI4bpqfPSqpvDPUI8P2NkxbZ0lShia
oQCaKbh/F1n7Yc70baBs61yW43RfYYH4VeZO9bGYMuzwbDitt11eNdcOgLG5iNzCHhezI0j6yQsf
5m7m6XFNC6M5B3nvz3Jl5JvMKGEZBW4D+TJQBdkOGAxFch/MTf+5VU1y3dhgrdirlIVDo6ouruJY
HxRAZjWuws53d4O0ja8iSwb8l3PdYckwkGAQ2ujlsXAMcphqgCt4ZuqZvn1nYNORyhJnrLgU59Ky
+2ukYz3Y34hDBoyMQwSNRRdxMbjElvuw92kIelF/3cSOBl6risBaMk7ap5llebc6UNg8z3b62aky
/EIIHPqEHnvCL68ssSNtam83GgMe53UxqC+O6Sq9t6Kh+Kzw17iQHJxvBxg4m8n0MIORRjp+QIOI
7XtjmZo4Z8J0TMh6fRngruVUOQYgQfhl7iENrsMS8xSgdIgQyxzh/SeoRemjObqHPN8wCL/VU4mw
SzYWol0CC9yRomQRM7Lk41Rwt9Jq3LSEMEQ7jRz/vFbl/K3jpcH+k5Ru7EJpimIVZPn3/jSPV/Cl
zAeCZdhRrGy+xsa6Pm/jWKptGtm2WGeljAQywaT5YVaCsBKTKs44nxDl4IqLjwDcBRQnJGvZfeNu
3dbHIT0vi37XhDje1c5QioXX+8UXAkQDe2sRRBKsuiLXMbYPeTMuRS7Q+EVRhrNuLYPpwuwcdcfp
OS4WnnLLctF3nbpM3ST8VWLx9KOOjcBF+1EUch1QhhBpUOTZLZTB+sm0erDSnoizs7KSGud9YsGW
bX6wYM6qUZNMHBft5TxX9q+d7ysSN1LcQYshi87Txg8eDSJUFLkLLMSYJXTiYEVkBR9JRMDJeEgw
7R4c38Kpyg/yC8vpjX0/NHiR+0leLQ3oaLsGkB/NMvYg9tKskmDXmv68myHInCnPss/LzsKU1pt8
jMkLNGI67O29MmWDo6PbJN9qM5A3KUS8BNslixQRjSgKv9naMe7iOJyvRYw9XFYF5ae4cRqwsrA6
E11SbqvKORjIVXIiSDuWEelgXgaJOOzDHeBugq4xVpi+VcJ8bF3bZw2M/DNtmxU+Hk50N0J2us8t
JAqYeprBNXoTvU3myHm0sAwg4J3Fpww6RRrM3NwlMIi/a6iKv0YHizsYSssmSBoypmJtbMU4D5+s
oLnOK7OifT8ZqyFGBmI3TX3PmcAgNabWl1EyzbdN61UXvobcOPRpu5six7qRsVAbK7Go4dN4Hrap
nLyHfkrcMzfOxkfs25s9mVUKo//W2KKxGmrcwa3gKg4M0BWPmXOW1IOzD/mF1SKESPgDzytyjcqe
Xp3jYl3fjGb04GRtvQ5mc3osYcvv1NTUF8Lr537Zyyg6C6uKB1OxRJ25c1TeZErOmH+76ilAbL22
SxFtyAdrrlVdm7fd5EU3PscbYplwlIyg6eya1MbJBv8xHJ+AoojgMn38l4IgJWhR5vY2sWS8LAix
Hte2HMq7EjcLnIecZlwJ3SW35PO42wIZO6EyvOKLqpjzx9waxg9o+4J6iaGcCV25xhufntiyxNei
woujNp/y+uC16EYt8QNkBuKnnYKE40TRLaLQib57fpfDdvTkbe2k/dYQI3SqoAj7jQsvpaLxnhlY
fkie4hyYV/E0CIayBlpa6igaL0UcTGvLGPPNDGXtIWMD1wtDFeEWYZq5I+YZ66vU6GGOuTm5HsRX
R/vcmv2NHoz2oXP/l7wzybLb2JbsVHICroXCUTXz4tZF3KgYQbKDFSRF1HXhgM8mx5ITyw2m9PXU
UEO9XPk7em9JIhWMuHD4OWa2zW9+lm07vaaRNmgzMSf3wRuNFsRvtuwNN7Y+qW5adnJsAb+nQnM9
bcxCJ+HgRz7BGz3Kh7Eb66McSkiQge08snsVENiX/EccqOoHLkWqHxoVXFIyvpt8NmGKNLXTngfT
7y/F5AD5yYlvUhIQ3xJ3ao5pWUyf/ATOoYHDHfhbuZBZDkixhMTqg5O3NNRPgYwR73Lpg+cJm9UD
ji3xgORCiR0+4eeZY/zd5jIGJ0iOn6MhM16WasqfMsvu8EFOkEZkO8Sh6+aOGQqvjS7JLPW1Knzn
fSmD4cXnGKEvQNhhvxSQr/zI/Vbjp+KVBkBk2NhmAnu9zvPP+JGRGAh4g2PIIIioWIpzPAXlXZax
+lR2gDA2FcU+0IBaDczQgTMX+7Vcwth0AV5gn/sQRrS8xpWcngBveR9OO1VPKo2Hs4zNEchtB3S3
6JbmewGC4BNEAvzepWzHY1r34zO+M6CEPkbVrSZh8KNnoZNvJ9trVziZ5tjw0s/W4CgPkny1XJq+
t1JorUOaImP11oUCroZtXVe9TgUu2T0v7/E7DJryDD1FnwqzN6twFDJO4K3MzmXsATVsfL41ezWX
80vWVMWxsqJ426hhNeE29IlkqvW/4JPKP8W5YW+9aIiie0d+qzv5EWjZjTnn5p4qvaA6UD+FDy/L
WCFvpsa2QrrDfer5OnGEYYI9uczPKkrLS8lT8dNP+/pGjwWmBR3F96D2rSelh+bZmWcM5nUk8Zha
bgJ8PuUUsQMqrrukDb4kmTl8sWKYpbNVS74brSzH3QA8czty6J/K2owuM70AF5h+8YtpecO+DbqJ
PorOar85Xh29me4s33pjTD86p7YPbp+0j2Log7dOSPu60GL17PPsZVQ7JvJlSXNxKkcrv2aQs29t
lSdwd/y11QZG0R9L63+1f/h/FPjwj5sF23PXcOI/bxZu4B76/3H4vftI+//cLvzxC//cLgS/cZH2
PHYAaEUMgUyjf2wXHPM3Vn0sCnyTf8P2V/Hmz+2CKX+zbNO3DNMAHOHSufbXdsGyfgtA57qGgS/G
dZjN/812wfklWvzHnCrXEfhXcyxfogdvYt3A/sd6YZorROGKlileOSN1zTTqJPtCLJ7/hJLdwGMb
HHPYNyVG1O2QCl/uKg8rjt8LOpHS3hePmucGO0VA7ea+m8hEXRWjKXUDYzWKncALGe+4jWPJ7k27
Z3nsTP18hSSJPkK1ZDtwjqdw1y38ZxkX0ajfljFonhvQOTG+Zc1oJz/dJp7zJ4cqtp+u2w5wXIcs
m2e4/U437XTtTvWlM5hKCDLgsXzQo5s2O8EVN77XeGnv5TikD7rvl+HFgu5DhMVMWSZLJDKLeZOL
xBQCUEmBFUZT1pMT07yUG1osIuKc1ItsC+7AVKA3jq6ehoDaTGoZVBxAMRjtYetD3RRbmoLokDVI
i4+bSWTWCDuZ+vFcHwfHyVt3w1Ul5zyeiOZTjOvKbkP9j99/VytwajtaVVdvDU/3Ye/OzvNkEAjd
EZ5Q5SkJBkmhxyzND52zfDrZ9kQrz5QLbW4LY4SrWNRe5+3Qep30TBBVjZ+kjH0vBJtp2Ttszxxd
lWAcBmPJJd/CA5Xvkw7nzLbkEvKuZ5siPjcLNP9GhNt7Gy3KmhhdTdjES2Z5vBunEQTvrSnSoH+U
/EGBDwPUjjaZicvh4FsMS8cMLhuGJlpx+cY0Jug6E8LDuIPaFWR7Mh9JTPua8vyQxAU1iLzyJkST
pBhUyGw7g2FK+QZsOML5Do2zZZVH4U9qeSnAUEF71isYk9kMmFZFstT+lpmsLzZj5ydPXlk04y4h
XvxRd4VVHIphKEa6MaWorpzVdBB3fT81FzGDAL3ht0+GDaiweHlsPPDrr4slKcDti8i4Sit1BMQj
Z8pPndcB38oxBwcHdw1xUYzk6B+g/OmoYoZ4IXcQ4fnRRufsSqBKy3ZWc2sy9Xa281161vw+S7F8
uOCa3N3CfRBvfwHsay8j3kF8Z2MhD9qpJ/tSCF23hwKgVH5OSzeuXpNFR9EuhmuYPjtJXLq7oMvr
eiucAeS71PMQPdOd6X00qevYcLcD4xuek5Vu55CIf+UwKetbE0U00FaU130ux0C0h4T4VLBpFhUI
yFWSSjmod7YZLnXMrKxrMXGPTlsRuDsqyUsROvP0rOzABxZGgos2IJfdVkpNltzwRFeU1QYlNrpp
5MfqBfYlU5Ak+QV0F5hO2+wi4abi3iSePe+r2k4pO+VH6ITSssT4UkwpWFOXsgl/39rdNFx11MQ/
HEuOGVVwCzU2TqSmeC2IAp+s1SzhGc+Mmk9VLWegI4r4FGyxlhJ4w6kPXFDcEJh72hw4a5poGzdq
kfuqa621R1BwgYx0VyV7rh7mfC4XoIvHyuf+xEzaNtWlpCL8SC7ZqTsOMA9mdVz5uT53WQ2XXU1k
0c4VCzn34GQkA7fuZDnDaU3eLgdoaYuiS5t6z47yk2Sc64dGRTnsl4g54Tz3BmR95VIne1KKeNgn
7PVWzdqmWfqjbHsYVVxaiUAIoqZEzCpKzDYx6RErXASZ8fc8atZPb1AL0jA8/cV8ixcfIjIFvFl5
Hvl0QavHk2E/xlNWrzEnC8P+nsRn+1rGCOcQ71rxEBid1jsHCCWNu74osyv5tOZrWVeedTdQGbGl
OAuO2YqopaZcr4q9l5lkQHboGfJkiBPJKUF8g97bV3ZPB0WSQBc62lAzwXb1gcwuKQRiYKqRjtZS
OUPrbDdArYp2WmvLejUThuOdy5csQsGcL54tpjhw8TLW83EObDUdrIYauXsS9/zYfECc7tLgc8p9
kK26ZBmwqWI7T48mL4nyPJNo0T/IZGMNzBrifvuETC1WRFMt5cFkzH1ySTxNpynCJXhYWpU2R+gH
MagaFrRBAPSerOB1Sshynvni5LSnhzpaUfNT21+o8+AzmK9O0rDPe+r31OTOuP2MwSvbe8UbipGp
Avy/nwYApbt6GSaDWtXJTh5JqkS1s6mtzIipTvMBKMaKWNceoij9V3Hf0Yykg2W92OcOf9/3R8cN
RSkUYE6f11XaLSLaWnAHsuvc+hPTol2uOzQa3NPvzMP816nTIE8ZjjIiEN5gz0pv2VCNtM9S6p0Q
4i5KYzdy4rcw6lq9nEsAk/opnxptn7NsYCx3R47Lywjgbw1FEOm5c+R14smMiGTsBjdufsDHZQ6k
JAFSllgXVW2O8Yc9hfclG5cbmbCbkqpvDnAGjP6aLzMgbMqvnWzfRIHz3gDrGB8BL1LAFIFHpZXA
Hk29t204NqEtcvXqx8Uc74ioyU91GeUmF/NG0NYXFe3Cy7d2h6vyM2fcGo4cnLBzB84O/ngdFX9Z
nU6/B5F/7OlHMHYQGfJKh3ZKeQ7XgCp5n0yqmjmFMutCToOXRezU8zc5B5A/jWFdzsVljNyIzXRh
ZOxW4KdRe7RWkADKPmqsN6/xyB50A6cSQGZsrBVmRmcRuqEyu1M739B8bOqyZCksa4wKG1VTbHVj
CViPh4yK1+o8sWVdsGCk82unA+bbxopjvTNyU/PFWC2fvrxUfB4UutV49jsuEx81/PMiLMtmmKga
TZKvtcOSmaIxUzHiEeanuZO4ootWhMAdbJWd8LGwLLx0O5ilMad2a6HgD2SKWGebAAk3Fmv6Ha+q
nuKxuna90B/LJgsN30kUILnay0KCuDnb8K4aKHm3A3FBmB3Z2nGATPFz3eQcEqxZ0E8h6szBYfGa
vtk2ppvXl5YKVcj6tj8B6C7h2W24ow4f1czrYb/SKXgsZGsqsXMs1eScsSPnoO7jmp/g+u2h8lFn
4kYsu5MHPPf28NBQQl/sRJvz0OSesYzr79/1L1EceH3EWChycD7Kb+rHCesJ7bBsVuYwrlQn711R
TiTPMsC7JWSsZjZfeo4wCkmqqtf1qyxJJ32eUoikbBtctkcpJSheGI3u4j62Po8+AH+ZjzSH9Fjd
nMlwil3XsY/mwZdtSfFdBYbplGd8fFVnVNWz70Msf7L9Je0+ZYvNGmSIFlNBVq+IdK3kmvjHQGCs
3rWVH3jhwGuUHvKlM9roRNNnM8BPHpv5MeqLKjnSbgUlmMeS2uzMyy1WUkEwmnuT6B4kkoAx+akA
pUYDJ+t4bk2648SgMQU/wAYbU/2zM3IQh+Xqu9/0CQ1ZmUnrx+J2TfXBxbxtD5McnfJIsH3+plBA
Qd7zW6gr/a3GcsrYatcvnhLNs+xbYwWbu1Qo87JaRL0ZazNt30vHbtYofgCVQtQT0NUoXkw/bNLY
ibelC6p470keTY9QVblVZEKgU7cJV1vNdX2mYcUw9LmPbJ4lT5R2cGZfjwdEp6UG9NKOUDa4Lafp
VmRFSi827u90S09qjP6yTgH87AvKOPnms0x3cgltebEtc4UMkfWCRezlB7vsy+aV/tVB3QAh8PDr
kpvSMatYQu2y0ezrR5q0xbT12dO2rLi+CxcK+GZe6mw6ita3Llnn4eZngU1UlKJ2IwWf2nKWqlbk
YLudgR4Iy9JRetHjSJXsr1n0X43c/5+SGFdr2j+P5S9jx2Be/v6fI7m5/pK/UIwBoEU3QPsNpE2O
+a+B3P/NwFpoedKXJnzh9R/9MZCj9puGjZ5r+oBIyIr9pfabv/k2GxcSODZKuYW19l9o/TgHmLb/
msaRitkUWDAfnVWcXlmRf5/GY8vq3Mx0fXCrLacM3Ywj91LXXVNxAXgVv4qjU8059ZTrpntaao9A
cmVDwoafDlfILJp7LdTIYmzy42aTIJNeTfKncKNbl/aOxDrJrB3vDh9l9L9i2nKBnk+AAeIjo4j3
TWZm/NbqbPoioyE48cmPH/wBjkbNxPMTQdTcWvguge2a5b73aSdtRznNbCDXNj8TobZNG31b04Bb
VmCkPKekdChddwiWwenIwslv9GXNyp691M2+UuNABB+lqmWhNfr9AXSsumcJlxZ8loYIGXjmZw56
i6eZniHqf4nEzLQ6Umcq+609A5MIir642poVBvL35L0nzL7Qc6W6LKjQlDmV8XwEUchY7ywOoc4M
EWBTpSPfLm5Or8ncy4uk7okCPEMEWySz7sD2QnWExggNchdOPmWWHtrt4HpU5WhReh7M2k5+86dp
Hraq1om5H1neAhfreRUC+qU3dxUIdf4ko1QHKOQOtwLJVhbCuGW3O4dZsQxH8HMvttnPh6Yvp+8m
txB0QUooKijHO+jBNMOWtR1W2lTHrJPdYRwG4965xhJSLEPPg0eHa7E0AzVAeXZWEP+fxixJD91o
xO+ka7sT/6Vs08W2fitGR35Lp5ED2hwbxtC8VxdkPOeWsLwFq1/Ry+LH9rsty+oUqFZhYWQ8MwLZ
LXSmmv7Rq6GnCPA/57YyFSUkKwpXtYTdrSmgehXjzM2plPFsaByyJPZBcYS8C0pS/L4W5wERgTSu
MJxDppe1BoaucZ1RFUDHHF0PwNfD1mzGLdFgTWmAXZ17wNpfuzZqf6oZ5ToR83KebVM/BVmcP5nK
7mGQZ2T5JskGYeXbVgzNZOyVTB8HGgKe8DGXIc9+F0ZeRx1I1SYUmpYEQKx00HwHsvxU2TSv2uaQ
vwFcbxi6sPwexGDYX+l4hKg3YhqoByM9j9yS9wUXqmtil+4LoOLmnHNB2xjM1NU29szlMRirlMoo
tusSKsGPvECmxn9Pbdeg53ufm9UJsCjlRnCqj002l6iiM6QLsMDDiWm3+FzYmgwTgv3WDWwkKmOo
40uvFmYk8PFXJ1DNvUpo5emE1SMCBGV5ZrcS3xASuvfEMxA6DMRh3jGufG/dqv1hgSd/Fkh2p66Y
9Uuv2vpblufUp2dYiQDI9Ij4Iy2WLCHIMA30J4A4aa6uAfRfNz73bqf1HXSgaHkb7dIurxE1k2/g
WSk1EnN2T1poHwyt+Yg3JTDMr6YzlY9d6hs/BhV7tzUvNO9gd9QqnPsi/iyqOqq37Et4KiQn41bQ
clxtVcvZMpXRcHfmLrs0VSAh8QDT5fIFfcLdjAKoMgeHzC+L1M4hxVn/UICKzA6mJZ1kp8aAbpl2
zupT3/fGlxid684rW7UhAwxJxkEptwvtyeH/Q5TNnQ37qfTU21GXhGZTqCBUtaOORgRhhz0Z9n2E
PtG9LVMlX4U02w6KfTTmR6xgXnxeAnY0Zz6u7lM3479/QXJrBFRU8u3QaYIny+j8L0YPj2gbz4tg
OWrT0lXFuuq3yrDqT2MalF/HLEtF2Ax512M59FIu0pMpm+/zIDMeCW3EfNjdeexeqAEUe7zM+GIS
xYjSll8sxAO6ibEavcioct0NrqvSDYG/Jq+NSgXzghsfDG6sofYLPrBLzM81+NqC2N9hlfugOfaZ
DUXLyJ5E7wBeKAGbe7sBtO1aJ76S7vfaUPklxaSBQBV9VKW/kmz5IvXj4uYH/DsgpuFRgzSxH+LM
vYE3uBBnbE4gNmBmVE0qiIyKocLtUT6LQUR4tocPq3WDXYWAdkwz8ZbF2RdzLNptoLNsv3S9uWfL
QglJX6knUVEkCxXbo5RGW5dpsJ9HhNMdw5y8msijpDVzZn67kWByaLZBXm0tgXtKLBTKxMlDU/uc
bKWsGQF1zYUbKgtKEoxc9egm0Ve3oOLGlSrfFRhl9xbTy1GsFNeurb8jHTEIlBKWQtypQxfE6kFL
Pgf4843QlMkULqlW+whBe2MlS3kv+MBdAtMrjnHua4LuPgp/Dlxdd5SkzDQqlG/4yG8m3bIH4OZX
lw/GPFtUJuXF1dHmJ3spblatbjFH/rO5dLzUXH/YU+g+XDN7OUZjfyvqaWZPnBxFXF68xbmOY3Kc
Fu+2iOoxxaWykWv0KPUxl+X1g9e5ycVMu4qM9zhuLf7wO5GmQRjU+bZGRJ8zP74oP3pMrO5nmajH
WmYncPk0JpnzQrZtOsZlc0VOPkiOhq9YmsU2p9twI8t1bo/5VlNSW3XWG6YWIBFVsXa8Ofh319iO
Wb5P6WBUOx21+XIoLGCQ234qPGPTzIZxACFUTDzGmJ02DuLXvJEjmzySdL5FAzbbpOqYtml87WD6
NJsSHyO37XkikOxZWfPN75rptZpGwlWUXPTqigOBR88znP6hdQQQusCt/M9pSb0wzA1/O/a84nEC
AZzYZkYOmiSzlQPLy0/Zc/h86W42ZY/K7FXGhMojSGbW7AoGoSqg/iIT93nAPbeJ3dGnUwynlkqC
GRCRYCmUK20/BNmsX+WAhAAuKdPhOAb1u4PgE1YeDtBNWbr8B9EF9nE6WLsO7Md1HOrkaufd/MjW
Ln4nrh69BYCyH+ma7uIDnS7qbLOoPtcD8JWtaIb+cS6o7eTjp7+4tWUf1KKz39mABfOO9272RetW
vORGiSSLSaZyb4DsqLmpU4uvhgIkumX8Vf3ks5zGuyUoi2cK7lQdDkUw199Me4nindk6/dXLU/dn
hOnSCOsM8OyNtYr/2immwS1li9nAsx31VG04Rl7sSEPiQ4oaNw9ek1zVJY8sw96mXLzsK+U3OqOW
HjNkyMZ7RofvjOUej7kWUE9koriFGO01GqT6njd5+Y7vbQaHpQqTwmG7z++Ln6anyOIzvVUca6TV
7dJ4V3TqUf2GDv2Oilw/VNZYB5ueKr93m65Q1txjNtytmMYif4jqk8bGxlbRA43HEsMybgo+0VdN
0Ow6RVT6Qn3Bo5j2MTUFU1QFt7bWuIMa/rivUsn4gJTVbwmSuw/Sru2bnYzJh2Um8xZrwnD3DGob
6e8SkDKMaAoe2R/md/yNKb0jpWKPSxP4yR4Ka4dptjl4nTPc07jxjqlp8csxFr0Pc22M0IIc2exw
sfHHI0Jcv+uFXyk7l69mduv8jhruWrSzJTUoq2QiBNCVwRtv1X4bc7I3Gwqk3J/WYFq0Wi/xd4tG
71OJkQC+jM/0uhX5+mFo4ki/E9juq61QNX3ycIAtelYLu8BVOWiYZKmt9PuExfQjLj1Z0k45Ja+6
F8t1QETbuhWIydqwOieE//07z34dJk0S/+gNf76btjNEV8mQQkfs0jyLsRXn3OmRFWVXgV1ZiiOZ
k2E3C8sDYLNAnEyj9Ta2SJdVZmftJKipU4cksY9N7b3oQOd/YD7++4zV/6h3A69cleF/HqwPdfq/
/9fflO4/fskfg7V0fgsM2gg8HOOuKw2XyfZPpdv+zYI2CwxFMj87nkFi47+Ubus35mqc5gazL9Us
K3S4/6PjwAx+kxjrObOZvmWAE/3fzNZUJvxttuZrYvI3YQUi0dNqxYz999m6546OP4sQ+ILd/kud
VH5BXmsAMkdDbtUN+05S0IXUIOhp88zkhwHyrTkgo4zxRcSdh5Q520twoER38nbD6BA7BvRcT8/O
4M3sPrnYt8ul6zK9rYRInIMbTLoMKREwm3NvBqxQ2TsFRmh39QJzsGoorPHFDADAroHnbKeuxi2X
89AwVU0Qxu6pFErtDcKtgASCPMEthrKajwgwSnyfZjelRdetZhnDTFqXwtmvBbHkryyL88aav2l7
Se2dZJWYIySwW2bzNy17gD3ZdMnNFgc1mWq0cthr44uuJqtjllrYU3e/Ntd5X6bAS/htmF0FJ+eW
iYhFaM2K/JV2k+wjX2TTUWu3bsUlCSCG5gX41Eb/2pxL1Opojz93/lYvaTlShdnS1oIfqzoYTTB8
lkZPYRC0P0trCnXr1cA2aO/B7xQd4dMU/S4arOwbAaFdwdbWoxMKGIrDVqQzmVfrlwRgI8dVu+aX
NOATi/sU/BIM5C/toExbLpuZLey9oRfH37HW64ytcCPh3UfgEF8jwlKURvO7YAUsAq2vBii0J8yr
3WPOogLerek/MCo82nn5OPv+Y+lHNiJGlQCNyxt//uHhmuBvrHoInFwO7wJ8JE1rIzH8h9aIoh/e
LyUlCgws2CJPA33mjG+tp8rxBp+3DhbxXdbZi4EVqJ8C9UzPl431nRcZqd4efNHGx+c774GSwMub
cXbRxlY7R2+pMYR6cZp6YemXaQCaLAJ7q0Tv6OEqEpnTuR4zNj4Yitjow8jHh3rxPqBvHr0/s86T
PwTUGk+519+aHHzVbSgHgdHXwJDMnzBWzF4bRQD2i6soaDiNC/rD1a9aOJ9+VGRUq1VIU/gY+Bvy
l2Jl/FKvYmWyKwY2tvr6u9xYRY9V7WJvbJJJr3/JYPSJOwlN1zmmrzj1UDzrekSIIUEfgQpyKASl
hsksrLs9Lr1MNowO2XiigI4tfQYjsnxHsxVw3Nx1fY7cHCzHxM55uiW+6g7LwNCKA/DhtZ96Viyq
4HKxOqpx/o27pV4oV8rtSBdH1hf5gvVgnMXWG3nbhQ0ddT3rG1lFZ6jdOR0KvjY/Ym5E99qErJX7
RdKwT+uskVKkPKmuRTrThKAmUX/h6RQcNdSY3IeAqBHl0EtnXZxA2Mam5yb04GVKvAWiydeeZAqn
OFzaiWQPiNiBO2/TyJfEKoAgdgUGeqrYGI5PKSnsKexSKq5CZNjOPXD+ZP17q+PcuTY0G741YEr9
G5coOpLLoezNMGMV/m3A159TVWey/nM8hOKwhMddP5XSj986j3JFzDNSn1uIw2hIYF/XhYkrB+ID
AQg6SizmaPwk6C8Agqd8Q3g7BKYyO7TBojWyVaK7p8aXI5ZqTdu57HxP7JdeePhg/LGuLpMWlTyC
F4oMrAtLDjINrT3GkFd2DxBpXYFFJZZTWNQcsbt5URyhKCxkbJckqYtwhOKlD4hKxrfcm9Li1PPX
GJtyaxWSZVNQobaixPPBG0vONeUE6HKqqBHRxqlRdMFzC6q3qevpd+EqDxybksHe6splDut2rTlN
A6c+90kljdsiS4yH3TgNFv1hdfwD7hKFez12EX2Unk/UnB5Xke9rlD+NkGDgnpbKrgvCGWNwzVWj
9vVQAf5DDySKkaAh02fMJtOyoz2oUTt69ZMx/uE1qfdsI4EB/+PLQPfFXkXbd2xJ7YXCkuAHfadE
cZbrw/IBdbOenqiI7ON7JAfqyckeNzWgNSgsa6ZgLF+IdHBtPWRLYcCw9WNU8Is9p5X9kMR8fzfS
9GY+91ZdmpuBWtQvHGLjtIcx7b/XqGF5uFQYwEL2l33/webi0ltuyx61bet8Aj2VZkso6P16D4K6
KDYDfAAPoGZLFWRqi2X5aJiOE9hKeRTTJzlQqziRRjWvKTRyqLHBUhYQ8vzO4otEeWPOSjLnjdI+
xCDa7YrgSt/8TKlvshjTjv2hMq86J7O7ywqz8kG85BZ1D2YVs0SiFRtEiGH3LB+TzoraO3R7MR+0
O7fddxrJAyzwK1Jy26BTt7u2M9j5lplIUc1omFxe6EtNPWZOrrN80lh78e6laAvGM2sLvmB8ZkH/
09AlE4NXoOdRC8sVgoWXLKhXrUWMO4Zzx34yhsS0b5MKKOMrfFsVu6S3YvsS+PX6neJT1Rf3zqPZ
4pCYmJ0KFqvVYO4XqyHcJVqseZvRKhugljGXr/tE80l2MFJeGOjaqLhHd5jxghY432kfTjo13Pxo
aPGR6jT/4ZnDbDwIMTnWi+VrBWo3YTW1AQfCiNBxZ7CwILl9SSnYoCN2I1UqD2OUGN3ZIWbWPU4q
67GsOzFYbD3ZpnrKpOMOMGfjMX7ipem7N0iKbXudRlaqYQ/e290vM3SlK3L76F6EoN6aekbWnnzm
bSXPUzUubGR9Ez3Nj6a1ZJMb5ZfeZ5uyUzXnysYfsJvdcVeb8oEf2+h9Y4cfJ4+VkWM6cAill6c4
b8voU+UrzrWxEuOuYt0cXDgq7eINt8rkHIMKIW7XCCtX27TpO3PHIe3iCVha7SR7X3C2NpsqM8Zv
MGRJRaeUe49Hp2/6IuybJLMf7ShqxINJleExg+7oXJGBBr37b6bY/fNoIVekyj9PFv+z/GCn9fH3
2eLXr/lTs0N+4/ZveJZhmSzoV+TLX/VpWFal6eIPIDmKEvdfo4X1G/+6wT1f2pKcp+9y3f9zssCV
S6BC8o8MX3rIaf9msMCr//fBYvXu2siCjmdTZejazjp4/IeFVir0bHieLTMu4nm9rxotrS+57WBa
hLaVBuaW9gTIZOEUEUpQNC209vDNqHKlVtxcYh7qKE8iFHdaub6LxR3SD9fLPILhQa4I40U+broN
ERvutBtPNl51jNgqArUyfQ6RajbGFbAqA4JvCzKLs7Vao7c+V7yaiQilScDNWDZmfsz72vMuWe2m
7YYHxHyOgUV0v080yfrv1YxJ9spJ4pR3M8p6GhpBv+s0u3lK/jJIDK5S146Tzcdl4VvNcmDZxBPa
cWmxfmeVwukHo6u2T56ePfeZbIMorjG65LjNYi9uz0nVkr6rRmKnWw4DphRAPp37pE3paJi8KZdg
be9ze66gyvBcsrXLyyi6BSxSjGvmR4Z5w6rCywYuhDVYH4LkXvTh8ydadqrjZKY9mECh/j5bXRLs
R2viNCAr1E9kapo6g7XMGdiNT+CrouLRJOYH2LYDWGyUeTi7BX5ces7jKInak+VNGB3w6K9E283/
dYApZEaDvWY+u9Ybh52EkjsE7iC/BvyQCRmY6yj0FKOLFTdH9BJdq4/NaD/kU7o8UtRMUWzQL+Pc
8lqZ8p5URSrcp6aVS/LVju2oUaEZeaSnOMKdcu+wiPnI8swQXyKb1+xzpxZv+OIRsCMDjltvfqNS
rfWYQJ04LW4cUGXx7vgAcJYQa1xD0AbkdUHXcu7ad8jKtgc81xe4vChpCww//iAPGJRoY8VixM7G
Q53GHokxubReKJMTmC4kTrRnHtDRbTY4xgd1MFv2j49VgX3jRM4Rc7Qz8b/8LnNFhzPPi6QsNRFu
JSNeVtPSOGHFXcb+mDBYUjrgTDFXHqJZvOuO09iY1e8grPNp2cZBxbWI8QkPtgdRd5YbAj5FjwCS
6KxSWyI3xbEniQa12Cvi5ohThgJtbKolWOx0XMbiONDRE3+uW9xLB5p0qJ0mVlbgdTc7B4fWRi1Z
4Hwzxpm3qFKFb15J79n9JZ/90rwbjdkl3+q8W381IY2cT/ZcRGhCDbog10Abh+eXWtkpeGRcQtJ9
NMZksodNPNlsOTedU8Z4mCMrttwd8U3H/4q9uF9uFhJ1fxYsATpWxdOU2WcY4XZ7dgYuP/Sk0vMt
8HSlifJOZceW9eAvk+++erYV816ShcYMGlpOvRg3RG3lUT+r06A+8xPphscJB0B67sTUWw9Lr+zo
JmlDJcqLVhA9+BHo7FtKDNo8sRMhi+1AJx3PbSSb+mtt4rx5/D/sndmS3Eaapd9lrgsyAI71chBA
bBmRGbkneQNLJknsgGOH4536KebF5guVaoqipotW1pfdN5JMEjMSEQiH+/nP+U6n+HNfZsln/UpL
d0ayTnlC7dKyGJeXgkJVNWEt8qypjSxsSS1UsYFW8+cy53R9GKacUCnP8E5lXzPXo6KG7G1ejB9O
mZIVsJVJ+R1bcr4gCqbbzOi/91GCg5o++ayI3LQfqdDRnCpDhqU1IA00NTle8lEMHDFePAp97AV3
vqoyc++wHKjnRiso4RAeriBc2lLPppuck4L/2TU5Y2Z44VKZ7fxRc+sHO2d/TgaY1vj7GSFVfl8b
Ao0txqcp6Q8lxvj0IV0F8TEyO8lqYN3TyUfmWBpls7zY3Ag2vb1As50hmnyE76e2VLZ6cGiAylGr
Eaq9GzJtGRhsc+34ecleZ0Zl3BsJYIBXdoRSe23ZDzf3yEBO+TzrV35yr3ojP02OpPGLN6Hz9ma7
tuI4D44mbkxVFc0+oUZEkkRIYxcLdWs59ZaxX1Z+mZWIi4tRDqL9OtrMjLHR6s54LiB+m6Fn5xmB
dha4okChmmt3GWFis8n1tkVS18vHJEk7HYehm5ITrPp6pG7WBQHxglEYhOYhsWybgTit2Li/zXjQ
u1NqDYbKcPPW/N6BBee5IVbl9LbvqsC0ZgdcUVQwSEbVCD2jgqbtBBjTBpwfOU1d1d8plP+j0f6v
6xYH6fQ/30ldsvfx//zHj9anP/7IPzRa/Tfh6g6ITo+V1zWvKJE/NlLWFWjiwpugo+TvO6n/t5HS
zN9cywL479Nf6wqdx90/d1KGThoJZZZ/6VLv4vn/nkb7540UVAhCT9Z1z2ZePVjX2NOPGymB6cEG
tZgTrl0oqoJYWn/54Q25/N1J9SOXg53nD/4q6B8OgStPN20LVJWn/wwozHvhtKmTFIG1Iw2/Y9O0
AzNy7Pe/eJnfmVj/NHL95YV+ZmYBzOBJVFsWCHgTiU3WXvVkZKhMGz9W5TGxDZ4nxWJbz7TloLcM
s8npXRJg7C38SJlbtE8aNTnPg7B6DuWm30eg2aiwboaFpylaHpbYmjW/DgoUmv0Qr5SLKzBWOCOd
FPvWVCxPi2aAr/T0OPuS1gY5bbYhFW0CnM5OCdzfkgbsMV5JSGrLl6FOKI/QYhiY16yxQ5B8jXWX
2VyGU1QmifuVeFd919l0XgXtWqkqACSRPkjzavfUPEXMUuDjsXdcru0wxO3p9vW02e85oGmk+dkQ
QByghV6c6YOQdzjrcgBirKxvBL019izmQqO7UZ0qf7WLDfIeRkl/zQZ8C2nzGVNAebxKGtQ4Wsp/
Qkepvua0ZTCc0/oNsbOs3TrV4rWBQTbhaYgxKO+YialzbigtIgnfhHAmEpTIGPjxNjau/tN0cuFz
rzSd2xQzXFVJMMxEmofZwkpAEdE84ooxELm91mgfJzwYKW8i0uP9WJjNEe+VRvDMLR2mvL7rHTEZ
qnM6FcObZ2SPI2BEungKV9HDEc/zZ4tczGYV6EIWLSIPWt6WD13mzjsEYHM3t/0jLvp4l3Wzd8T/
xcbF5dR7alareh+Yfr4Ow9wZIXQqPnPaK9Dkqfnt3gSgjE2XVNbOLw3IKfiupqNTCZdHT8VGCyaJ
QwzYywkEF5O/KWoCxbVWsGsffYF/zBy4bSIU/PpImMk7M0Xr3sph9R7Z50+nxlqRfoiE2cjc+XSk
6r16YlouPo1rxs9LVkYC2C45v0vXFTgPe2kG3VxpzYZWJvE5dkvzSCZpqQOKcCG22Ek7lZvBLe2H
xqn1fbe0ydemsPgJHJVUHGb1RKuM5BH6RgddLAKi9OZz7XbkfdixHfrKQwae5tHuIztt7SXAX+Ox
YbNEqIycQJDjKUnbgzTzd99I8WCnKRObXlS3HbutPZbr8jmDp36rJU6+Y/ap3wBoAyaigZnxNFgA
Gklva1OO+LQImSNlkGzuT7lMcE70ch1o6WDDr9i8lM1b5xTeK3L1fCi7XtvT02d9tqn32VTKFwbd
QaplfGHE2WOSxxg319h0nztbta8+w5FPWuVj5dFMaOrQPazkoiu9uIEL1XohqpK+w45ibecG4ISb
S/sss1meWzFWzxK1+HbN7GKHrzE7TVmRP6tKOEdDtn7UN1VzcPxy/l7E7XpJ63W65GnxebSsN5++
G4oozCBPaxWsB6Ot7/NVP4tqaPcMP0b6pNBSH7ylGG4AC6afCAf6pO0WYR3UItzbunL1O8UhCNF0
gZpXYc306ZzxY1L2hNVYBylIN/d2K1BKCcXzioaLcTS0s1mR5FOOdc/v6gFMLuviC57R/iLXmL57
GhzQoiZmYk64JobOcdYn08ZusnusPSzf57piPwnOTtTFhsEIrr/JVwInSTzpWjR2drHPsZmo28Xi
qDr3TUZjSGJ88tx0ekTu44ueNcWyUAJS0kOAU9UikDgnHxNa3yaWenljy3H8lHi6uKso86hCpfXa
h+5W/LxJzOZCoC4VZUhNlvmQ97HNMq5092Ro60x0ZBzozWlRe/EtkZIC7UHRtVGvuhVkLOFPzYqU
ca+LMr8ttESjHIn34NvQEh3etZVkmD5WNuiobO4e2QsPjPKNJHeDsrL0l8LUBrJRmt1zjvKaIRic
lVVgGpVx0yUs2OE8pVeQfV+Kr4US+QlVdiFz2zfiibqV+daaydukHKDfBtvMn/k8bcG0aylCK1OY
SJami3TSGGrTpfZI3qNOlid9xYuILRp2Vr9W1cZp/fZVzUq9mZrfPHOsy85e6+tPfWuuB7L8yc6p
q5gOmmKAVjaOCW28srilxiB9rHAQf3OVDskgNRfv6yp7PPV6xYQqBsRgGKZ2cJc8OfB501gax850
a89AgDvftS/Sq6c2GKXmH8rW5dFkEzw7G4s0Xk17tl+wSMICJdXFoI44pq3fX4+fclcMZb4rGmG+
TlfID41K2k27MhCNdLdv12i1Y5pCdEZINwtORb5D7byqvZz88txNJd3aeHsrKm3GVeFS1q00NLRs
2JEa0l5qACTWBghpco/puxORMjQqnBhn3fWWF/OOFF5oGFicgpkS0k9xFpcfKUytmRySjjqDMF6f
13xkRaucnIqCdnLEg06BLCbHLn3pTR3gJxWXHYwqxNtkc5VDv9TYZA66pcoXy5f0/oxXcgIn2adB
esaFMQR0MfYk5T3ZrfhClq2+E32fP/WMvb/EcjWgL6jFjlaZ9VG2msOboGTtZAz1dZmeHfTwXBvP
OAVH+aY3grzMko033Hk5JB1sqJuai0KJ6LqGpGLbm58ys5je6OHB9IdRRKCtqJhETILWt1dyikFp
jN7yKHVfY3JDNKPnwZUtzHjS+spPTouEYqA47T5iQzAHFl6z+KAmYrHFpmNuslj1t3YFyWa7DKNV
RqKr8RglYjlRy6yySCtAJt1a/ogzEgemesZuZWfhUtBlGGKYbZFsRte/dAwpvmdisU+GnnY3kz3T
Tav0vL2j3IyeHk/K4W2YMhskimB/HcS0sry6esXpMu1cCYc5q3Yekc9zDBrneZylvAxln7DKO+DH
CN64N4klZUh/KwFGlwLrp0YxFd5O0i6/GNVUYqV0aKOSBJwu1Wr733nTme9163Ke1NKECscT74bR
r89O700POSJBWJWO9X2dfIrkZC0ykGrtckXU8B9J+CjLDaXZF/dOOixelE/m1WSwjMzGuD+pk9FE
k30nNiMf59Fsv/T5aj9mlcE5fEjcvNpOvMNIc4vq905qWJFmDjz5an/mxOeQ/S8Q3PC5BW3vq4Gi
Nh43k3KMb0vFhDJMZe9/7bWejNmEwe+FjRdzL4+GSwI3BissDDTv3i2ukU6nlZhejdKfvpXYDN95
R8zInjvtTB1JX6AB2fJbVs6IJPQHavgyxYg3PalUf4xLw0s2LYVo97Y0+o9Brurr3Kr2Qg6dKXpH
EJUDMS7aISzh5ZHJGkf7HdqMbKIqHbQxQOl3mkOZ2w5SFuCTOlxohGRLpUguoMbJ9ZOFQLaPi6Xa
S3+KSR75s3Onk5U+UVqefCmIhJHDK3zWns7KP2Q9D7iiciaZJmmB72VfaE+NXXL/240lpw0ax7Al
59xGXdmrG53n7hi4/L/PXpdxv7amkLjhGpld/MGvPjQGIl5o0WjwNLJhSCGg+noeiVkl92pAOWZq
GftPxuyycFC5hrSplrFHe6Yu7yUec/agJOkt1qOsub/axTCQsP19TJjZ7WJILfzIHHksSMWwvAM7
kk64TLN+poSOxGCjG6B88BZw+Jiy17IDXIL2k+YdjIfJptqNUDrxBj0GQjaSwzs3gwEzizXNIQrQ
LCiCyFYWqYUZ+ZURlJ4uG0XeQwVuKpfbNXVRR5x8eCxJ7r3HVibPwICynZUu7XupV+NTazCHt3II
YmxacHllrs0ELJWdelmyPr3F02w9Yg62drVPbjGcGPstW7lOZhplhEejnqRii/XZIJ6JaWDtAjno
7QuhEX64MLrjnGrgzbViOPTxNcPpddfUIS609D4fQRASVxxe01Tr36Y0bi5eO2lUf7QtaVee2eRF
80vdGn1GFDHDX7NWhDahALVnTlXjLQgymphVWtg+nOoCvCaMPVyLc3+Qrq5BOhiHe2XpDADspVk+
OR11rqwwznysdGedInNeFxLehlTsOVRffjXKFnRGwyTsvCxMKoN8cdPrzeO3Q3hdAdpI0wf3LNa0
PZtWR9VWGdcrTafLAsyqrUabzHsRv6O+WbvZm01WEqCGT7Ym6EtMCSDaqLWZfmAiR5neqDmcwFpa
8AJoC3EWspJ6d7I1LGvf6un31l31ezdjLBDopJ3vwS2u+J0rA03RkF8Lc5LfQK9ld5wSymdqtKY9
k75i71J2ie1Z5sdEVv2dpq0eDls57Ka4NW/0uHdx+wwVwLKk3NGpWNyZ18hsm7TrXedJ4AlNl1yr
MsUGnY6RX04X7iIHnv8dIIsIr4q988hC3lC1G6fccezrWio4H6e+shihyAU90xjPk2z0PcA0uRfN
cHU3TgkriCWoNpUeQ1pwm8uj6WfD6zqyvDGBaO/NaczPmm9MD/3QeB2rRulu8JP3RH2BS4TsRI1D
cm2iDeSaJ9ZGb51k72MxebS91ASposiTtLBH2A8ZZz9xzZ3Nkz2Km47uUZwfzE+tVo+WzrKrQNKi
s0XA7FVgdUn25FJvExQ4Zfb5Ojc4ydtlz0nLOvWe1bzLZK6Yuwq58zpynJHA4hbZll3ul5LFx4nt
4bUER3XrLlZ9mDjisBxyd9z4WME+ML+JSydzwvu5p4eYmPXP1w7YXdPiyLFI7+9y7JhfRt7pO+Oa
zGC4g7DOCJU7i9DbcGvB3djTuyVvLJcZVcCMYJhDtuWgRe2uedF0GGUEWs2Lw2FoI5YlPTbNUt+P
A1acQF9oXIhbo5Os0iYjaramhJnxbThhY0yQSdt5eJpnXR0ld18R1ZAZQncdvVtrcfVoALsAloRW
LtzI/Sulh2jWNoyz5xJy9Cn2nAXC4wTCyjGKr0Qv6rAnKvpaFgnfhcV/lOphAHOabSo4e1+wwal6
62QrpBRB8VV6hXxVpymvr4EDoLnUs+ES3sbSnXaTUfuK5m7Qqhja55eem2fAxX5tyeFmckmZNtkB
fze2Jso9sR4Tb7COUsvT8+wLk50qswnbGTRyrRnyGabBXPdY2D2G8i29B98WYsdya1cG+329Im/E
019g+KPy0D/R08oKbPWDLI8d5upHYXbLF1clNklfacXPNKEVFEnTd2wCW7hCPeu2Ieo7ZoNxp1lx
8m6ZClIEWvDXhGcRnzZTslsb+hepMk2ld6SnCDIoB/6sS6T31AE0uNWdyb/jCa5lUd5ja2HuUiik
IFuKJ4nf6vs8mOmrHSdFuFT0bzlMeLT96DTqo1saiI6d18ePpgGxQZaIShnJj9bIRPwr0vHV+vkn
tc61kT3RRj1Ht3SgS38WHvNiruIWV0ywvHm77oBhYFvfpdtsM0V5HZqB3OAe3PxrjfCnNgskwp9e
9CewswbMJHMstEhyUOFyKEOc+xtomkcRyZ3z8ItX+9Ul/jSkdtiadcAOMbI8ysP1EkU4nqvdH5fI
Ahf++hJ/h8z/q/f1J0GXjNuadR6XiJyzbrtDclNFxt4nrZgf1m3Y3NpbZyNuZipw4nv0rv18Jqy6
wZJ4HG8ppK944/lneytCmB9bF+B1HFchdMZdE8pzSSXaGBobzsOhpn+2wubAUPj52TxJuUb0LAVJ
OAb/xTfyKjH/MO1f3dkc6Knlq/UyR3CxQ7k1bv5+r4C2y/lVys0vK69+shj8fK+4P9GkkUHZQwje
SDtQm/VUhnnY7ZtTuseffPnFBTJT+OuXgecuZyDTtg3npwvsl6lgTny9QPCmLyKsQ/lY7aYNE/w6
zPkujL9Qy01M3v/qFX++OsOPp8FouLohnEIABbwQ25OQ9P1+2Md7rM6BE07R9XvBECLoNhof67zJ
yPw9/pJ6/qtf5qcItiL8ZZQzl58fnF158bfFcdlfvyYrPT8BIt8vVwLzF++4i4vlx1vKVV3jJy3X
n57WbbI39jiituuN3LcnZ6vvk+24oa+22gIRCDnjEhDpdvNNHDnR7x/9f5/Z2Ucz1syUH74BT65/
HIRBgfvhW/D/7QlIxnf1lz/yDwsSQD7bc5DlMbYwObp+Qn9MzhzzN4e4AzgBx+AvsPn+OTkjwUDR
Gwh/w8aDhNmIJf4fHiTT/c0B7UdhG+gAqtMYdv0b5ICfVnfLFvwoUg0473SD/cZPzxJ2gXxJmGtF
WE4ea8MkdZjp5mawc/8Xz8pfvNLPnVMMivDcd7ySX6Z3xAPNQDPsB5F79z98AJe/Tuos8dOax3uN
D1NnughKX3exV/35WwF+DuhYL9KoViMWZV8spbaZHTyJUVbl3fvVtkN37MLuxMtyZwynKpNzxIF/
YalaPLd7VwXn0+1IygA2ni2WNHKcshlCyGcNTUDZBHE5kZLni2PH2DCXtbX3AgFrudGmFZCo3ZKb
2/cLJu/bNG+YMQBYmwi21/gjMKOu17NIco1uCwogJWYOPIYbYa0padFiqPFxouF3e1Y4EzmYmjeA
RxzQnIiBOYxe2x2lOnVoMdahYOY/7FsvUe6eswo9XoauddXWysknhHIAqvq49piGNq3tLjjvzUqt
CBR4TA48ZtW69dQsrKjFnNRT+KyV33E0wwaaZZ8NYZJyPjkUrq/33xYz88D0rnMiQxrmW/ehVNX1
kUnBaP3oJVrXXUowLUWI0yMvTk2hd3Q7ljXid0+VZTvXR6yRi3X2FimncCB9oH3BAAvv0WyUqXY4
jzjbQORyCsRrR9QPrZg862JazooijhH5qwOyxsGLPYHzlQCx5CatsMqfHGOEQWYxQRyPqJuxsVlA
2bvbusCdFmpxYc1H2I4uenfiXfSh2rN3lHHkNgksgTZBholK0NjpDtKdr/CIy5FZikxMJ2S+Nj5l
U4NraPJSXPl1l2egeIjdBSUe7/mY2jPwbCMbnM9+mUzw8RIxjmfPKyAbdCDp803tePn8TDa/S55h
XjbGxnOKGAZ2CTU9SmKhjwfuUl37nPee8OAIu+kxtpFagkY2q3bvwPUYHrSsUi2CjzLo1BBta924
wBBqGNbYrPFJYX45WpzirZsS1Ft9sfEezQjPHAlB9Wacbut4HOmSyMxU0NbgFC9YKGMLN6vX+QGz
15ZKgbFrv7srzJ5TMvG3/VhUgwiIIDtVBPwpBbjJBGsJYaFVCwFwjSeNbCrSnP1a2hUBdK+l+6Hw
qGFoPaQ5uZ0aGuUPeV06I8JUUQPzdkxS971blk+rMNcnrDjO26ST68H2BeAoANrUuXAklh59tG9p
0xVYoLINQ17jrexS6MlxpqcA6JpxtRlmU7gRgN7EXGMyRWA7Pvjg5pn/ASYUqkgOhlw9I6oA3eLL
0gFAHwlKu/qTj4lfu7EKcGF7ou4qvRV4gYzH3CIatNEbAKC4BIvR4cevs7mxenvgzFKOWX5UZaLB
EsGZnmx0RQDDsDvyCYpCrRgSQDafK2xnyUHvgEJunQHFLvQ7eJphht6KetoNUxXGht6kh9HFTA/v
32tg2XF2RSnt3BoRxaUSI+xXZzBCfbXyBU5volGAMQ+V3PW52dYhIMPZHzbdAvDBfclde9XWS6lD
wFYnvSJF532ve4UMHnm2pdkXNzUVQptutRk4DpE6VncYU8Hwow30BrhyCDRFKzDVtWMfeS4jrk0B
kzQN+s6OrQvptRlVXsoM0xufcjAx9n4Y6ti89OZiEVxwjSGNCvIheaiLDutcy/u8QoMzmm81+m52
205ZPtz6RY69bp1mDNNwPNFy5qWYTh08ZW8zVhFmo+lgE8BrDm43zt8GZWbVARHaNDZ+uvgfrCBj
HY66I6ft5IqZiZ7hZE+AAECKq7JqsTtM6FlbuKhjJHuByRVE2K3R2eODplvxAnZ2KG5srdFTyHy6
oW+8IuOrt1rWmlyyhbpUbPqoX68N2qcIk4ZwGPCIssM/jhqW3VjrotzAGBI6NqzJIlHQTQvymqet
xOTwPNYg0Plh7ZHbsfhqVk37vTOpNgkcmuybM+e+WlyMptZ7dacnzIRuPKdD02BlY5V2kEmdfQ7l
DKcf0McsHNtaukcLf2vJvdyb/kZA3vMCMcqSDHoK6KSMej9Bvl6Had3Xdu2/Etrq6v0oK6nOgPxz
f5MXWvXEZ1HiX0sW53byDAacEy0herTifEVyLrRpCEhpLhMCfJ+lm3owV8npu8+HTWFVhh3EaNNe
VOW1X4d0tsTMj+NRjkHJYPY96VLS9npq7SBFpl+gkE2fMWdSuhGP1ZL0iHVlIbYammmCA0N1pJq8
4lx0XdwzzkmMNrQQqzgnQT/rQhfkHlAvfVTM2WAzzbShkooDmAouZ6sw0jEZgfB/0S0jB5Qz4Ycj
sRwXtCt0/eDz4HEUE+qaWQzWIXt9N9oR82w6k54IK0hOr8RpKHrwSgM12GKC39BaidMhIvwzOzts
rs1tN7aFGco57fGSxi73RzXZAEY6Gtvg1DOmYmfeMOZCGO965B1J8QmAPanMA2MMtJYsBdAbDOUC
t4M9i+MRX5+nGYhtJrKAZFulgMeQPMRmMa7LTqSggYLSyClIxfXLqt42842RZpiaEzIlMqw8H/AA
sH9BeRphwm6fTXEeXy94zU5zmpZtRDBq1W9QyTOcUnY6ZvtJ7+HCBUszr+69ibXFP8iumtHMqrXy
gEhVvl9/rhtdagiVmTm2Qdpr+ZsQaW1j3gVxcP6b0ixbxaTVo7mF4JdCkNfdPCS+J+oT9DuCqOWo
dfU7xZ9ML7Fo607IpmMqjn+Li5nPUjIaTak3mG/HXPp3i10Y+SslFyrZ/a2oIHA6oqPZyTcaI5gH
tMtQXevNg5nfXwQm9QjDr8SWn7atTObhZQu2x4ZFnxbb9D9vJn3fbgkA+znwdbHBcTDu3QpAG+uS
DzcCKSEfiXiUN3VT4viEKREg5uKnSucdFDukX52YFGT2f69omLC0YAUyXN3kbHGlj11Poz+oCbht
HEPDRRphDlK3ctTtS1UYSzTOyb9XCP77S2H9g6AjbJ1HxF9I3yjOmYUvNyIxRv9SxtTDtmRxFuQJ
APEqno5Z90fN8X+fI+V/mmvhWPfDieYvR8r//dF9+/E4+fv//sdx0nF+I2OGVEHY80o08jj6/DPR
gs+S2wF/rAEe+aq+/CMs7/5mGFDmuHtd2/aw7yKn/eM4aRi/GZaLS1OQaHH+XSw8Uw/uux+UO8B4
usB159m2jekGTtOf78tkcQc4sIlOBdXUlu8U1auDLAAVbxq/cbSgWZfk6BGH3LuunB/SSq9ObbFQ
1ZKn3VOyjoKxcpO5kHpb93UGT4pRDdd42DozbjPS7tC6m2IejrorcZzVTC5xrtGE0QotTvd0EmRQ
ZAzZR2A/Y8YihrHz48U9NSazuI3l5z0jHt8+6+ynTkuVuxsAXGaoL+Ny8pRjf1s95V/KpNU+lryu
XmBIzEdOUTn18UpgsrjGbN2Z4OiyGpdqAomVDlO/wXZTBcJNME9PHTsYoJxY+hka6xEWpOrYWFz1
SS8m8zTnYwf3c7Q/LbIo3+2pJo/hxZ31Cquzbq5jHOt+xfW19VMTJcsZ3IC3grmExNJwBB9bHMZR
M89VJ8Zt0unVJ6OwzY9qsfptguvsfsa5fQfnvThAKdFPFe1kW6WXKSQl12K/uph39KAOt2z8qu0C
9+2lt+uYfbVfT6FqMpxjMo9PqhsonaOWxYwGXSfK3lWgnMyqerSZCkZ6nFJIwRzoFnAZkyVXl4wV
HAu/P8OPcLIqc5uNeCilU2NFxOqxadW0HsY68RmXYQ+K19Hl6FV91jV5WXD37wxCjLhIHcaPcVUH
czzDBjCNfAc4FDUXK3wVLOXI059ABtQbt0JRkFSr4Qc8cWopHvC962G6tC2/gFLRgOoaUiiabPsV
OxWhj/yIF058rNkyH+kRoGLH56m5qbRJCzBRtC+rRzzTaQX5bGLSQez3Z8/KDKhvBfFnR4F0NqH1
52VtbNIBuI2yfOcBVqq5Z1flbIZJx29by+lC4UAdVnWpAp3yuktB4uXCSw5bGIHmNq41ES220l8n
e52H+7ToZXtnGHM+EIQC5Jh9ZgDs91fnxBp37iegigyLOeyAJZ8i8pG+ZHfYtvWkhcR2USDO0iAC
sgSLWZNXHIK0Lvmy0OM6qTW7cYpxKYyL9Bd3P5FKD7k50kMx2M0TpXU1iMHC2sYqN55LzZX3Y9IY
T16x8O0olDrg9BrIerElpIRH9y+TTYS+wAz5YavB+NSmdJR4aUF63Ui9A5kbuW24q+kIK2pcMZ1w
T7FlW0Bd61R7YXsxHdei76K+tFZsWb550elr+WT5+rDLZAMYY54k50nHEpe17Vd9Y5txsWPK593W
SzGTDZIF+F2j1Lu7XCu09iiB/IdjvZLNbIaCIP0ApvXzVBbTJZZjcVyh5nPEyon9lH5NTL905i0n
jfxIysjZ4zVR9zQVyrPJFe6wVJdoGD3FYRltLl9ThpYHMYjugHmu4dgGyEONVK/MbOk+kwaenm0N
wg3zrp7Na23jCcFZvvOy2Hsi+ynvfHaA114iWmAyIqIjB+5XOen5BPQWPtzc+QIdt4DfyL6Z9F0A
gKv9ZjpCe64x1twveVtXG4hI3RcoadknsFRY9BLqox8peLZCmJgLhuSiyr/WU9Jy242rTjuYtOFm
i4WZos6OJUw5nuJlt+1pJB+eOzQV0PV+m7ppeildGtB8TzGPMDuXfA7d0Odiqst7c24XtlmGlzKV
SRECYIDOzXYQQ/FF1F18kFTtRalGNVasZ+VzYyXTDSZfuLXJsm56Dv5OkOSD9bRIzzkSE2xvTUI8
+RbjW/dIa5D9aGCeAzrl2u+xW+nHNfXFUcWl/AzTsBWE00lKcVjooW5jtTiIrHD2Jk8k+P00H14S
W9TbrB79W3wN/YtwU0D+7WBB/csLfzej0nw0GuN0uFZdOGUtp5I6p2ltkQC78Y/frYWWho3sYSZ5
Mv4gSd/tygZ7Emf3Yd3w6zsBMaVcZ2crKsAGFVCVwmvrKMUytiN5JVjASfoeRrgMW5DS7q5PcGCx
nRd8HriLwjTX631fmOVGrHOxTVL2tUFvpt2lGwYopbHTTbdDpcubse3Hu26157cMe/3BaHr7rTUt
uV/yDCdMXGVDwBc3uaUtzYKpYZASrVKz+K6L3N37s9Z8dlgC7hZA5QYApcS73pb1eVD1TKxQZvmm
7zLrBiiGeIJVOTxXmo+lHUfxgpmlL18hXNdRNhYCszIQFyrGzAlRZJgv0Li7rWW2xtnuMZ+UGE7P
/ZXEnSIT6H6d91o4mFPuf9SN6dgH/tv0aaxS5nRprN9KDrgigOeOdY2qk63oNexw0nQ5rJB9fEel
HXegzmSIraRkJbW0G6fTIXuguHMtDs2TAQe4+Nldab/IlmH2NmU7GXRZgjzA0eHM88aF3YLbfzDu
hRhiHhhJRayWG0p9pBjyIsWD6kvster7aOUz9sO603iMk6MAoaaavdNU5UfStMzdR6T0+5VUZGBK
UdILw2NGYMkKTRP1h8Z74+wARtmB/GnDyljHIycluWNDkBwYkMP3a00PP+1UjtTpTe0G+BE+3RZq
CyWDycYcccK6QKIxXybZFkOSD4DTsm/6Sjo36+y7uNZq+8mimDAkoolBK8XKmE1dFZmgVm8Fivqt
9PiQIAnFB6u0+7PROf0OsYQxlKZBjyzK+XRNJm4dcFl7U5fGjvZy44UePVpuugrTQQxCIKCaEv0i
nxmn4ecZ2LIl+H1KgWgROZL2PUgk8mGgP+urToCLSo+rpywjv3JHM8NCsExzG9h6bqPps3ayYsjt
54oPfgm71qQ/sCq/4ffzEcCL2ALTV7rTY9MQpyCWCZgQV4YfgcbFFPd/2TuPJLmRdM9fZeztUQYt
xuxtAIRKxWRmklnkBkYJrTWuM0eZi83PyaruDGRUhGVv3yy7WaSHC7h/4i+qUVO+KmMfInIWy17S
4gEKDpJnZKxwEksX5GGVQH5GKIXeH6+/j/Sy/Wls6y+Kwe0PdQAp2sKet6k0ZxBWU6CDdefgomWq
G0RjubMo6PtNV3e3aRxDMaAmAVs/lW+CEAUCArn8mers+M0cJmsz4NrlTckgb8H/2I+U6ob7rrKm
W6fIk/fS2BKmBLnhLzYhLYBMgrfJbqW7hgLtNo218N5cQoDP1JgCN4pU56EqOv2AEH26B5rT+DGV
+StrMiNfpeLvm00fUZ1qsuIW0Z/0qyWFNvQGeIgZak37wS4sF4Kncx/h27Dh8TZvmtARLAZ58FDh
oPRE4rzT82S57uy09QU0nGtfKz4h3DhtYyNJrlXKWH5epcZtUnTddmAC2wjRkO1iO8AeawXJHAet
iThaYhYEf45aGXjZqjDeZyjG+YuZaleGJvW7Cm2VTzNyeD9gfwnIaysp+wmRI7/XFqyKehQAcTFy
iHzw7IuhgwTlnO00MO7bQJ6cgx1pyk2Ht8mmRbx9iz9ccW8NpXxowgxTyhmXs2VCp3nkIffCAPBm
MkqWX5r6wgXQBlcgxTUvC8EUB7ZtIn2U4p+Ek+jHdMnGHf8/6sh5Gm4oh5VukUXLTuJluy3nvt2H
WVZdIT9n8Z1BHp5aGB0GzCJKQXb9yH/iHBQCpn3V2InXFzyukgKhHoQxDjEmhgF6u4tT+kZ2raZP
ZllyCfZ6cc3fLjeaxuXS4f64xQ1uovwdP4IntXExtkdIU4VPkN1eQ6kwrpqllNH1QsdnjGpnOzi6
eSglK9wMdqxvmhb5MEB4CkJ7Q628l0wH8ZHAVg//v7PbzYfv//1fKq3Of6ZEAjYGhfrlZSIu/sLf
bV3rDwCiZLek4VxRFM7/lYebDm1dEnDoGKZOe/WFsoTEH5ETY8gOpN+ghii6rX/n4ar6h41jPN1g
Q0MUQvy9t7R1ddG4fZGHUx3AHAsMho3XPMSxdbvVHodGHWF1bih9Yn9CJc5GCgxpAli9RRir4xPS
JuLlyUZeYTmiPOg3paLPX4nl9a9hWAXW5w62LdYp9HY6FJRNMFudU3QmRrtzqX3uEMb+GiBL1KEz
V8HuwVnNAbwL/0kpXAWsn3RXo3XteIBOx8U1Gs2ob6oWi4PaM0Ldbt73/I/vODr15R41YqPUNnUU
6xaiW3k45FsZZ0XrMwDzwNlXOmzC0NWxpx029My18Nrm3ccaWcI9BqvRAvZNa+P+48lmMFb7IWuH
ep9pnUNwOGLCAucYj2vzQ2AhoU2N1cSTRnWJdgz5u47jtOFjmmVIXtdPQQEBvsLE9bajsRDfFjL3
xQFafI4EdCKVxoxLW2TB3vbxUkN64NZGusi8t6Ay0V1J4FgAcQ9B08ftt7gc6KfvQ6Q9SXHwJJJG
itxjJysYcDfYA/tly6Wzg0YrfI20pnXu7VJW8IhJe9W5bpaIb7004qTylITNRidC2EOkHecPM5ql
V7DG6Ajl+zC12nZTVsDhCH5TGlC+ynXbusRSZnyFBRlCmVO2tOWhUFKVAAqTobCTYKhIaBnIFG4N
lwsfvGjAv400e7PVZoSY46Bub0bk5Op3IHwMtLrKdHa+OlEd7BVCrmXXQCHN7yPLaQY3tGxw89ao
4CzS6rmog7fYmCRPLHUPe1BTaeHRwsCMQ55Mo9rYKbpaYa/hbhNaM2l3j0G1O+JXrQAnUhr+ECEC
nItnFTOkFK0/QMsOYQx8vWKCKpSiKII8QYoVWTj0tIwod9F5QS+FmEoilYgPUiSFqDmb/JuHqVw0
BNNrfcl3ozSo0E3x6rDnuN5ogERHw9OiuK0zihtmhdsREiNJChcQEaH4U1jpcQoUAPdxihL0YZ/w
ICBkCsaoiigA9Gl6vZRB9FzGqJHu2rmiRjEhOApaFi/nT3VOEcutBmX4bIwYKLnmNPG+tEin3Q7G
DGbVaAPpU6UTmm6oSM+RP6LjBzhYIMrzAirYdWN0pGKDrqmUa6a4O9ROmk27bBzm7FNBzz3aUdYu
o21u0Vbw6DWWdOwRv/+KqpSeeHFWLK3LfzyByudF/rwE0ly+t1CM+UCRO2y+8M430o2DK9eXOKVy
taswWETjXbMne1dMY/QjoYf9EFR1laO+ZnaySwisWugyKbqMybIxfllkfBswBzVpGXmG2c+qC/FU
+akhWjYKwRmukjxnj7wxgLICW9OACBBjaM1dEsRZs+3bme0t5EzfWUbXq55EHWO4SQIHZSC9Bu/l
ZBOSYbIBbJ/+J4fQncAG06iWrXdyo4GMnbq5cfzMtFrAX1UqjzdDnoU2BIgp1DD8duxu16MukW3R
qsm+G6FIrUKAOTHsm2YAWSlPnbOHugfhTK7wMV5kpf0CqcdJH81IBUaRzcTHbol9O1WvQVeCHWKT
SfMzyctqxthtqSlVmpYtYdY8USDJUT2wMasMjfZDXXfJ7GKtBqlakqUYprfUFprLPteBRy3VsHaT
TEhKVsIVejXgtrBsHL021P0Skvsh9xBwcZCdq8ST6WipqO8gEugvaoCwXEIjz9xYyRzIe8mQ6xhM
GNkZ2oRRUG0lqqARErkZDLug1KXHlpTq2RmDUNBI2wkotDmj00zMU3lBjIK2mKYZvktTpIcOYzAj
BzZPDsaw06K3EIhjEOFkmnPSbJsElzUQDPiIbAwEHDCpl5Cv9NqkHCYQAmPR+GEwFF977BvoHqc5
Lp9qPKeLm/eWHVw1SjUgvgdnE7NrSLI5GJI8j28WSbbx3x5Hvb4zO7q7AGKU7HsNo667rfVKla5Y
9BHGWlwTS4+5bfZXHWqBeHLmEgfvOpyGUPJAMtrl/bg4mPy11dQ0Bx2LJS5YU6mtDdE28mnWgNwH
GmCARl3g+OPPEPURZAfVDtKVYs2jcKGDwuJ32CLHG4XkCL/3BKWcXWB1LSrxOVapbh21w0SbsJ7e
TdDjnkKTRG+A7PYOn154xZz3ZIPISH4jDCzlTaXkWo/wE9wBVyqmQf6Gx4WEEGwTwsSTwBElPyYj
DDOPhiLU50FGQGiy7HxEln8JvcwJ45QnBNCpq4KlhWBfW4o/zw3g8DjPZxjRSjQXTzLMr8rDH4nE
nOdmxBtkLLBorXIQA94ECZRwM4pZUkPOjPhmqlQWFmfuvL2Z0Nbpf2T8ovRDRYpbXeMtoQAz1KYu
h/rd5/YN3Yc8/9KyvBB1Jm4leIK9MT2lKJyAtGLp4uuEa7ryGxTmgNMM6kgPEmv6O1iGZYbvYkUD
W5Wwc9yEukEPNrHQ34c2rMrd1ajkyo/GpI/ql0CHyCoi3Fh3HU3CHisX4unlFhEuJxof0Vuq7AzB
/diS7+OE9rGnlwhS+jpGYN37gmK4yDbjGdEr06Ixmzu901xL3bjYHreUnh+khkcJlRlY6j56b0Xx
GNeOhM9zSnmTMnMka1+SBnImizjIFc7PNE3fTyVwLWybGi1ws8qwsPzmDZhueUjj6SrWhiK9lZJG
Tq7h2Oc/OwQbdUgUxvTYTRgxXwt7TApQKipM26Ykj9/oTY0uIGaJc9a6Pdc2DNWy0EyKt6jeuIhn
1Zk3RUQwm7Slf/ghLXOnu+36olK3Vll12UM9hPjdpGURPE5Gi59rjJ06ksZKHcZ/FmHk9AhIpgnC
DrjIwznpyqJ+gj4MPirpiilcyL+zKoPs2cypdUMFKQ+9CCDFFsYWIIQuVKnQom3Tg3LrZIo4D9Dt
iBdawjn1m11BWKF4YbYqFKUlKOwtSeww3SJSX4WPNri33IsLSDRuSunfISSES8d3BKFc/LOx3b4L
JbuyEQgc+uVjtMAW+Smks7gpuzJv7W29UJX8sxn16acyomMJ19bkymuXujHvSqg00UM76vLotxkc
0s1gYNSLRlJkwSatu6ZBcjMQlhRLq/e7LGnjPzndaHRCWKGMUyuwdGA1RsO2kKc0+0anJ8elVCuK
wE/nWu82dlnJ1JyWVu6VP1XLGbCiyDBAurcx/GLyfYH9kJdReMjuKn2CPQvtY+ywHplTZV8gRQ1P
sO0zeZO1XWrtUMTugmspn/XgO8kuTkd56OiBr48Brka6PnaATUJdcz46yqRiPmqXBqS1MU6zwUMQ
2sCXqZv67k+rsXvZZ1tjbU/D3u43yTja8XbiXcwzqv2hVVOMHmk844LR6cA7+lC2zI8guCjzEM5n
yw2Zstw/ym3NX6x6WkYRewrymk4QJouB3IZAEztTwbK0xjgO4JEKeQXIV4LqkKo9jxJ/wTMnqePb
4OJSd5ncKRD5rRAzn65dtDxz/4els//YVSbhMegG/3NG+/gDPER11Fr+6+/8ldRqJpLqOu1mQ/5L
U/1fSa1mo8ROpkvyqtiiT0y2+Xdz2fnDEEkw/WOBRdbh+P87qaW5TBcYPVTOCVAFFNTfktSqK2Av
v8vgJ9iqY9rkQqiEHfeWKxitaW6AlpWvRgwwvNnLHzIf099kA5PYHX3QaT6+TKHXeOHW9vCifn6x
ZCfAxYpoX79Iq9Ga120Sd3J4tJD4HeInvoBdzEXQ2qkN/CXBrMvVN+XO2PR0oG5jP7gAPRGzOTfU
CuFRW1Nt6zlESDzp7mHibpOwh42LLodTWk/0D6/bWp0uDCrKE+tRHYFWdxDUoYwhoAIvJxgiJECG
yQRREoRjE1NPvMaoe6N5uS9UDq3N+RUFr3J+RH2FsMG1UeEaTCAv0pp86mDjbrkw8c+oQFwS7afU
6Jt4V1gdtd+xiO4Jj9NPNjhXbmlsXqhmOliUdtNBmuPqupbmnGYQReGvQ1vOtjumaEke5sbSkdQj
1wsJY5P0YclmxFhjjKykm2FyahPbt6WtXdnMgT01M1y9xB5SSObOcOfk+IT0iE8MP9S0oqOJbkz3
qKa1lG/DNpeV98sQDs2nvFkUnMUDDclYN0iLFOlEJS7md0WWIxOe48H5kC+FY19ZRqs/hTOZoB+2
aUYbsS9um0wZaPFBgpxTRyJbXp7txkj8Sc8CRPlxmPb1qJt77tg6uVEAVj0iRE/Bmu50ppBh1db9
NI1j5NW1ZECvjgwn9xUM6e9a2szPRA7lTZaVYUL6v+jf8L9wciQJEv0BJH3p10o9fkcFtP6qNQpC
ADZvz4dULSq+qdrq7toory06L3V4XZh5LvvYo5NX0pV1nuSsLB9yi8K8B4taegZhGyyI9ywUYeyI
tb0qkEAeXGcAY+hF6awC8JaIiQHNOaowrFKX5hYj7u4T6pR02pbajGaXThEyJg3Zy62RL/W+iCvC
AkVOtjZlh3tHpVcbJNgK+w6JnG9OKAmTuwTegA3CPZnDvJ/VAh+4Gc3yALf1doMCCZYiHK+qdrUQ
w1OkE5O7vm0j4ctp1xu1Mk1Ar0SUXDjQaPJM+zQQDu8SR0Jgo4ADjkcRE16uqAXVwLsttQc+3VfN
4zLmLTa2Gu0ST6Wd7nhI2yFFYDcUlhbV9mR5SvwKacor/AHDBykCIEGlPZsfLXnonuvAGj2wHq2H
Oial+gBkSDdUbeFi0du7ikb/90pFhEH6inxkceuktWziyYaKrArr8i5SJfSbQN2rj8CRkfHM6BZR
IHGWB3pHzp+wsuenpBrtTxOX2UYpCiQaCdM/xpI0PYawRFC5V0b5KVdYCQAw1iFD7+JmKmT5zq7S
+iPusPNnkObZ90TG8kYr7O6uK5bgXZxh/+0R3tAqbHA+2CZlm7wPBqDUuS7pX2ywBzdhkSjvqMIt
n8O2oQCI+pSPXHpGiUlq99ZE60xxpkjQnynhLUVzAHOB0ztuBNupClG7qYxuhFGQyu5EewdftUXe
Ez3UB2kYymt4NfjvDfq4yYA/bw2oApykHH3mxZq9UkFbBJGIno4GjNRUbTw7yfSNbBcShb1aBXva
2e/tmjAEAbFkFyTqsLek0aIz06pfjGDAW2iM8j0XxnwAARweUH5oNp0RLl5lGVRa0ZHYm0MZ7Mu+
HUo3i+XBR9Jtvo5r0TgHBoUeDrDLvWU0y8Ex8nZvU9vaR3ozQYIIsqs4afNtncfDdkkq+eP5C/fV
fYsWsoaWHTAwytA2z/rxDR9MdUvrBuEbc2jAFNfvStV+lJHXAtLlAz/a67H6qZj1u7h/Cgndccep
ZbIP2lZ8ifoIm3rAArN4VIj4AEZ2aPwb+U2UPmQWmpMm9QEHuOrnfJS3DX54tb2j0+UuluHhUeQO
kuaVke6m8mNsTTs5kjYO0rKtAlBU88yI0ieGuDnVEdjEzvw+oyJ5fgWUV7Q51ARENELEAoJSd1YE
IZCV2khagtbSZvITze9w8dqWO8SbHLJkz9a9ahdceOcuDrp6WJHOCOzYYtBpmz0RuWv+AjsQDdBl
AxUaZuIlnvCqA2Cyzy9mCXRztc95qVIXZZ/BGGDSLR1s6eMcDTdZJ1+gdl2YmyGvQpUii5escpgb
dqYb04ORXG8oct38Ytg+0h2+FBsJctxRmCImx/k1oXmJkBOLn6MwpZ6GiCo/oeDoSe9GtPZmuNC6
13o559qft9TSyFmpa/tcEWgo7ZXaIyzcJbvzZ0mM8zJIW/8OsQkv4kHofaalRihOGuOjqmVPifEB
st3P84OcXN+Xs10dWL3NyAilX7OdfFQFt/oG+X6mmYN2xxfBD33jf1rj7x8zJcTdRYz5z5nS7Zfm
SxH93/9THnX/fv+tv3IlXfmDIFlGC97SyW8gO/8rV9LtPwTKVhcAbQPbKIux/s6VlD+4bcgbHAsd
VWDb7OPf/T8EUVXhHyHLDIScnGy+JVUSd/iLY8nNhjOOSXdStql6IFx6fCyF05OTpnBe+C+7jRHj
bNKaQbPT+nz0iraXN/hGJnu5gXGQGVL28GK97n8P9L+KPr8v46Jr//u/Vl/Fr+HJFlVVk8X5F0vw
8qvQlkkpK23Ayy0elH3bOx+l0sp2IKNu3jwQbtcEJTYNVwQtVvMMkVNa4GXmblwhWjKWyuL3Jvj0
FKji7fmhxB22WlLbQv2VbSUFdrTVl15Q4IgaADIQSAL0YVDToW9j3J0fRFmluGLlbFTyxEgw/Bju
eOXg/mBlaIA51XfSt34XbnIv2NeH7r108Q49sUk29iCqhg+BqnJQjoeiblmbyoCiluYMtPpyRTuM
WY1zZDcE2wvTWr24v6flCJ4zyHSa36sDoTSOHE7C0lm+Aph4sL8kW3niwSVCmPx6G+LQuj8/5Mnt
cqCxwc/RLEUwqF8eQYCJNFe6vITgYof7mQqqVyloN50f5dQaUo8AAmlQ4ngVSZA21mUScygQpX3f
ZelhVqfHdL4UPIitWJ89Kh6aZoH8gIqxOuZ5XaFw5wAMN+yxMLGL63Fnc4BdYWAlVV/zoIoeuzGt
gwvTe72IKtcRK4h9PbESIs1Hi9irWtpoMkrBfGPRO+4Z/aFJGvXD+UU8cegZRjN0hxwPoLS1OvQt
MmsWji+l2/jKNviY+ajtHcrD+DTvtfvzY73eMIYSA5kceRTPVitpxQNlb4yN0eyla16SkWxp0qcY
D/TZhRP4etM0cdiZD3AzrE9X8RctS4zuAoULA4n626aJrxLKF9/iwUpva0q4n1PHoJJwfn6vd4xB
RflGMRibp+Z4x0pdWxpbHPuFxhyV+/KpD4zJf/MgqBNwJnBA4c79Fa68CHpGmeudPA6bc8ryXfkN
MsTu/Aivt0nIif97BDHNFyP0sKa1YOZuGjO8gN24DKND1k3O6GKFm12YzqXBVldFo7bk9SqnPBzQ
h+3s8t1UR/hMZeHn87MS/9DxZ8yswAURGHAcbGN9+Cpsy2KYzO5ot8onFKmVPcJC9qNaDlAiZZoK
58c7cRhsWxFqLAIJpJir8YLKsbNA8CUqu34f59M3iO5v/J4cSr8WF5NgFylcT+rxRgWmAQEQXjds
xww8Til/RkvOuc6DufHOT2ZdmaQ2TUiBiga8Nxx4ADYdD9UtGlKPEGlc1UkWvBf1+uOcARkc8oIU
Lh/k61iP5q1MweyZXL+8XeRbBPNcLZCbC8dTWR0ZYj6UPukWcWlp2IyuAxwVun2r4PrrjpI0fJDl
rNqboOB3lpLbu8VoRs9Rk9BHLas7FAjOIhBlziFW4hkYrFEHLVwOCA/YWOJpY+dszi/VyV9H7GUp
iOHLZIHHK1WkPYK5jiqQhrqXAmfEO2uDjMOlVRD/zovz/GsVLHpvNtRNosx1JUGJStguPSSdHhu7
T4M86L4qDYo/yBPMnqZQQHcr7UEKSstDuu1DQsv36vxUV5/U+iesP6kuRvG2NoCBsFvUHNMqe6Ka
ZLe7Dj+Tz/oAV257fsRTi0vCKbII3cD/cLW4LZh7YFlCh04bsGJ29kqc7IpEvXApiQzi9eIa5Aji
hPGGiOflxRWIlJCdondJedZpEMAF4NzgYFg5CMvWEqKaxoJ3YusY99EkQ5EyawzINqkTqBAw5uS7
yfMnXVlWp39s46y+bmaVKkuMJveF7/L1eui8ApZMkCWLMEH8+YvfCSShSwIY5W4NTcOFIX3dtBi5
Fu1yIdZfXwDsNSOJto9N41O1zdWKSGMA8EXwsUSVAVl1X8euxZs8adftwDBeqp+sbs/fwxH6aKqt
Irijr97vCk4wfgG40eAPjJjgkJh3Feq9b18+i1IU/wYyQQqeGMfLB6odUVvVLtyhij+GKP2hEJB+
dCo0a8+f2xPTsYQmjmVZGoGkuZpOX6bdgBonlwK1ry1sneCAls3w55tH4YEj/oCGyuchMLMvT4M1
IxdXIt+JknrRYh8emK5USe2Fm0csyvHFgzQSpRVVEFe5JVffoJ4VKBoGkli0sHZpC9I8ooFNG6Te
lkF1i3bknRxPF+b2+os8HnX11uU4e41gR0liwvxpQsnW66L+CYmKjwjT/QfnwlEoE9BYJf6mhXq8
kABzJCwEYA1RkscBzfbUgfJ1VmzO79epORFzYyqEx7Vtaqs5DY4dc1rgmQFVekjkFrP7Tvqi2Agl
9Gr5F6n72/S/wx/l/e8dOlMXEJ8Ud5lwkaEVrHLmjydljdAwZzR03CrLf+DHBQBqbrhFIbJfOCHi
X1qfEEIthRMolBnXcXBu5NgUaTFU0aDaWW32MY3N55lZgei4tmr76/llPDWcIyOmxV7phFqrsLtC
gjcOK4aLy+/LAja1oMvY7EO0J/FbOD/W6y0zdFaSrrvNSKzk8SJiMIrMkghX6d96OUqG1ihtlTz9
keofzo/0+mrnxhUlD74yTG/WGQx5WY/9FIwFqEI/VPQwvKIEAD1C979wC56YEx+zYRoWcbFCCeR4
Tt1cJzGG3QK4E9Kh0RpqPm5XASgDZWXmD3gIa9GFMU/MTrQAiI+IW7kTV19YoI2jqQEgB5EVq2jM
mPmPhBt6H1VBc+HpOjUUuApyd8OkIqiLP3/xRrKdCprRpDOJnTRwj+z0emgzIAOGU1+IG15f8wYk
Ay4MW0ESi8vxeChJz9DsikoKSBQv95AQMKaRJ/3Tm08GknUyNwMpLtfUKmMPjbTS1YzcdrK+iuhu
oPGOCNeFuazr3uKUE1jQo9IILBCeWK0bDsqO3ljc82bmB7t+h1rmsP/Gk7LLt5DtIQhfevR/GTkd
XxwGRTEOPPQOzsWvyP/FVmGTN6V5pBHeBRLqNNhshEg96eWWQH90CWeFU7S1bFqrkWCfg9Td5xJ6
Q/CpdON720yovTCZEB2gERvRDbVQDE2mpBSiwfC+B/SiL4mUnPh6RFZpYGn6i1yy+now3nXATAKd
RA3uvT1bm7yZB/akphBaIxJ2fu9PjYYbllgfhQfjVRjWTThB2egUOzqyemO4k8ofWk+xIb1wqb5+
5ckseAApo9OsxCL1+CjrLUgUXcQSlmCp1j+a3PGB/3td8hObF7+vd+cnduLTORpPTPzF1lc4Mael
SWSPYDxoujiGmMuDeH6Q1y8FisGaqvE4UX4iRzsexFBjCfolqAtksBTkKKQg/hTlwP1gpg6VDVmu
NOl+O7LcXhj51PQscgnac6J3sY5nx6p2cIPhY0pi+2ZQlQ21gZ/nJ3dyCF0lSqfEi0zJ6lpIpQ79
tpLJVUud+HmE9YWpD8/nBzl1/izENCk26NREjdX7l+fQBmFvEvyBg56MaRPpjmcpMQbxw/b8UCdO
oKBrGXT5bIUgbjUfBL7NOlDBXqim3LvROMA/gq6oWeiKgHfzyzJ/7lKuwfPDnlhGindCxcVRGHpd
X8P2EiNykg5E2WswKXH5MzKrC1t1amovx1h9XAi9U+SaeCcgDqG9qOmyh0/HN8uC+zUCn5kTYYry
xlKbuNDRoOH24BsQwkWrBZVnyYBYjJwCwoRbNZo+tFlxB5X5/fkFFD9+dYkzjOiyAW2mOrV6BAHN
Zx1Ozixg/0HSAUq1UNO+/wdjmATniH8Dalt/yPixRjidVVQNweVvNdy0NlDUI9/MsuTCMVyjDn8v
G91u2oq8tea65mBhx9ArM+72oYGUxQY7EmHYkhvJF7hzuH6NeYICnIEmG4plupV9oSkWPbVZa156
atRVZ/HXT7EhC2oE8ZwKZxU1ORYtIpR0wLEANJo+YNVQJ2iq1IPk4k5dyz6DZuM+yZLkGQA+sKhs
iuR3GHIFn+GIExcD5UGKuzThGrt1Gs35JsEdWnGtqtGgVeSLjrdGHkroJ6IkCcnJSJwnYb5ee53e
Ngr5XtgAspNB50OjS/Am2IZ6C4BkbuFbRziytdCF6bb653f8RNUP/CkMTQQGRGltHRvkmTznZGXo
D82bYJdv8l3xXG1Gv3HNd+pWKHhf1ng+8V5wC4juJiAHhWzm+L0oKk4gsCquICx3P4KYQR0BEhku
T33ypMUmYHdA9faH81M9OSrxKnVOojvaF8ejdhj0NIrEd5ouDRwECfp0KmML0gAZq8fmm1H3weP5
IV9/s6Yo7RLHEMYIy/bjIdumqygkESMvofOQxpDTBhvKTvnb5vUNKSigXZuyKB+TqLus3l87GJN4
RMHIXWL7HTHeIeqrQ6QoFxZw3dPiOxHj2GwOuTtF2PUrZarBkOInBTscPtHYLHc10mwuH6ZX5UCo
7PkOcbwt9h/AmQfzOewvNaxf3/DkogaxLF8rqcDaFDUn+CghvRZubqPFJxs1qLT0C5oX+0wue/yO
5E9ILo4XosPX23g0qsCkvwyiZECaU50Qi05TANgLzSHUOXAJaJNLb8nrV5KRLN4wtlJhequdrBdp
TCcVq4qhyKt3tayNoAln6EXnz+WpYTgnvFlgPdjI1bnsHAlhsXQWQpVfzPEWKaO3DmDyyKtkUlwu
pPPGeh5RuthNQaXHcDKECaoI+5NDoLejeSFpezUTMRDdIHgaJhXsdQOFG9EExkyvJrPL8Gsu4y4m
OskP59dLOTkMH7DIDA3KBqtaiDOZUlsVsJMaf/bmDaKsH7hIAh9LGy9wqyuz9azD+TFfHToxM1A3
9NVI6JEhPT50vYF/KYwaauVKsi0n4QbkSwA0/pNRuIjhN6pEMquTkLJ7TSuT+PTNxzr5NoXvdQLC
82OcXDxR33YEl+LVSz/jDJVA5oLaFY0e2bErATg9P8Sru53FoqBNW4HYmYLcKjhC91vTsL9F0qrq
H5AFx8sdmYtw8ZEA3aT94p8f7tSMwJg4uETrROy/4KgvsiqzdaZOgp3vZmN4G0P2QSi2My/M6fXT
LCb1YpTVpNSqjiVE5gRuJtyjibIv8Ksct8vmN3ImjLx+I3swVi/0n06dPJI58hCqVnxSq3ERYpNH
og7q3ZX8UHYB3Lr044LEy/lFPDkMvl3UXCguKtYqCliUMZYTmVdLb4zN1P9EHsdL0Ag6P8qpraIt
rQjJCG68dTG4HDt43Aa1j6bIHmV9uFMwFLtwwF+9SmwUKRWwHGqXlPtWtwNcsUzKRsLmPlCc3nXg
bWMCpncCKV230+cp6jGAHlH5fR6JhS9dtq8XUhP+4JS8uW1Fufb4plBR228reMduMqPejfiOq2Xy
Y9J+P7+SJ4ZRRSgDPhVgla6uhkHUu+Xl+lXPTJoruYIs4RpFgyvtqAfVhcN/ajDIg4C6udSZnfjz
F19YnSxSb0vACmKng7zbNFCOpeExDJJk//Zp0Q0j9Bf5ML3T45GshoY21qMENbKcGr5aG2h5Y/HY
dL5NenKp0vQ6iKLthuAsp4SYWwx4PF4d6/gX2yiAjk2OrHIPswGYQHjVCZPeItnmkhS7lB+Dqpi2
tj4B85VD88KkX9+XLCm9foPf4tBCW00aLFGDVgm9/lJrSZSlXdljp5NUh8qeDk745gvleLTVyWky
0xkyBZSDPX+GmI8XQx5ciANef4LHQ4g/f3FeqLWVfS76WB3K8h7JZbElVJQ2mo0kF4TpB+TOEASM
wFGePz6rleTRRAWUtBxMFH0Z2hPHA6dqlSWyRLO+WxSv0LGfwxhIyAljbUclx7kw3Oq7+DWcRQKj
UkGhwv+LTvhinprdjxDcDBx8AWzWTvLeqKNdqXUXzsfq1vw9DPq5tJlAu9L8PJ5VFqdTWeuEhdZo
3NCbP+h2/LYvXAwhnGV5ZmhA0I9eDdGq6P0XRVa5gznCnlCq+xDxZ6izzdP5HVq/o79G4qlWea1h
RxjrGNGkvQ6GguAg6Re1hiFsVrofDf08onZqLGRLU3vVhXI74w4SBs9TlS232ESXi58WTv+QaCrO
6TW6q1d9n+fvMUatL9UgXi04j6AoYYI+A3cJku94waWqkprBwQwxHyWi/0q/M+L6wmf46qiKCinP
BKdHJYdavxOj3ZndWGRELWip+J1WfsQ0NfGMdnjECv49xLrkwmkVD9+LmhX5hcA1sfS8i6JMu9rj
tJIoz7bESdXQ4ZwVgfmIZeHIiaR9c9eMknNFhcjcRIuu7eIciZPzW//qa1mNv1rVPgXqPat8nOCJ
DoVebPN8/K5iOHthnNe7dzxP7Xj3JrXU9FTTKd8GOVX2Ifg0yvrb+m2v1lL8hhdfvm6UyN06jBHH
3X2fLlezam7UIPnz/JKdOCR8lpTTaVjyQq3B2kOAmgSGjMLPPtlBZr9dItRqp2S7BKqvtfW788Od
WDmeeaoWZIq/MOjHs3KKABq/xQkxCnnf2PINbMwLMxI38OoQ8tYKyykQKTTcVoewNOCjovgP7jKx
4c3p1l4pkgNtYIiYQj/s7RN6OdrqyGULprVFSw0aw2K5uy8TLWu9QZllefcfDETJUijmg3RYf1tt
YOpSZbFRkFG3/aLdq0n+NnqAOHJUtf89xGouUofkBhKtdOXHPkbWVXoyzf4CO+DEeeOV4fbTqC0R
Da0+HRV5qY6HBsS+rO4Rk6A7+SDZwd1MxXS2pAsf6okL4Wi09Ue0OGbUROAMpgZngxApc5wFmuD7
m7fmaJRV8DokyH0hB0SBoCW8mmjIHmi5FBcOwMm5kFPTVBEWBuvrHOnFSFMHAfEtG19bOl/PNZR0
LgGjTw2jkD7plCMUuuNiA1/cO3Y5GRmeS0RW0/SFZsCHGW9nt7CaC0XMdUNAnDYSzn8PtArhwkXr
BsNC0lno/6H0WWUTUmhYk+jv6g7d4g1R/FLe05LWzD1mw2F3ZUhI5nlaEBqXWponLg1+DCgK7kHK
cGsu3gARr3IWFpcf4cvxfYa3lMn7NGbphQvj5PpSyxQ5KtiNdWmpC4sCtTjudS0ZEVktsBoxyqja
FaNavK2k9HuFBW6f+aDDuy5bqHbSN/jcMhTOx7C1fWuyn/X2whd94kqH8CAwIdBHABCtDow2lVGs
qSBskLv9UzOzL/hDvRF0JWbCGBwEQNpgT9aQvCxBaQg9+spFQD1x1bYvnlsntW8iR+8vnMsT+yOA
2eJkUnOmBXx8/odAyzqU5TiWTWV/U6qpd029Kz9U3Zxszt8bJw6dIVNRovEGEhAs2fFQkDaSrEJ+
waXdJKBC6U02BAZ2AdbenMLxwl14Yp9ejvbre3zxYWuIvI2KSXOiM+rt0A1PTWKV/8kYlF8IODUa
l2uwSwol3ETbldA7qSJjmzVBEm4VrV0uDXRil8AAwOahXkAJZd1Ab4R1TCI07QsnwtivQUkXg7jg
fd7n4YVX8eQukcH/P9LOazluHFjDT8Qq5nBLcmaUoy3LvmE5iTkTJMinPx+9p85K1JSmvGf3br1l
DECg0ej+AyF+rTRuu4UumtoL0kDUgpO8CyStyfXlvEcV6XmenFOBaI16m+yFif072iZ7GRu7j9KE
0aIhmm0Y5oV6ho5AsU+lrh1UjC19jRZpqDhW9ve5GY4H9ENBr4HLczZXc0qWWOQl74XGja2gnbv4
HP61dWLTH9uGGlQpSBC2TljabPox7kcXsy3qL4vzXeuRfozVExM5kmMQXImtK6+SkL6JSJGbzUi3
sTlMtdWeUWNxnlBYQ3MNEUUHWXA0HjCoL1dXjo8P9LGPt4rWEjVwq6FA8PZA58s0dKgz8oyenepF
H0wsnL08ecrqukKUDFnXVFOxfK8yK/x45GOb9PXIm2+HeSfNVLQ0/B7QtZvHVzmWWjE65dEpovz6
fbYblBceD1cH4sj7+2scHTIqbkoKFgZWaTn+ABDSzvI5h5HbTuVBUZCXR+On2qnoy5+4bY4uMQkw
hWTqkmA73y6x6NJhksDNfcXBrcxHoBfHuHLR9W9aNMtvOn4TL6mrtfeowIIq+HiVj0UduiakyWC6
KKNtvq8sU89eVq0aoaMsjkPenHe/dPSsPx7m6Bx5RgOBBB1Gvv92jmOc6Wk/84xNXTN5KppYni2Z
U5yNCpIyvTJlnxpbZuflNNcPH4987OQQucm9KdV4706O5SiJ13bAEhMrSOxvs9MhYFuGpvujGscT
D9xjs0RfWsc2gVtddTeBACxXl2IGyl0R9WKH3VB6mEYHofKpzy+rNrb2rZpaD9Iam88fz/LYYbFW
QDq9Zah/3uawgNku+u7PMc0+2+lvJfmyKI+oFZ3YLUcn6KzWZihZr4yCt58R49cc21XqUEZr2fuF
3t7g165V7FExbIqgVuNsR8u83Pdq++njGR4LsiRNREEyeGjYm6GhOUWo3hKI6B7UASWbaZd52D19
PMqx3ULex4ORK4NBNvsUBSKEFmcmSOoir/QBSIkEdXGfG8jDGIqnBoOLCujHgx47g1Qo/wiCA/3V
1z9/lcYUepPESrIejsr5LCPtDPeKr7M1n7hDjg4DdtZxKItSMN8Ms/Zp8epiGORv95qO/UE8BPMp
uOaxFVyrZZahOyY1kc1OdFUsHcaGFZSGgG+GXU6KolTczIizUS5dRVzRvPRH9JdP8f/ebxFQlIQY
QrhrQrPdxDI7wQ+ATJ2+hCPsS/BQ8UMDjO7s4691dBRAJIQxgF+wad5+rQ6JMzuzYOzQbUG8Eky8
baHji3/2ib24bdmz25nPq5E2W36qs6xNdUKXkkw0j/AROdOj4Qcelcnap3N3WiG/dal+GZnToelN
UPl51qGtLtMAiTGwaIoXfjz5PwaGb+/K9U6GV7p2qUHsbGbf8+GR6Fyxl07pBG4izb1pp0mz66sJ
G+C0wiZZwQY42Wmdyf/GOSsi3ybryvHPqaLWj5NOQ62z1ADL9XE0X/VSUX7ZTdEC5HZzNfHbxkrV
0B7y9ucEcxdgV9kmiz+IWJJ9uFLYV4pnP308s/cRdJ0YWxYpQS7EbbtuHGeCdM1i620UeoW4TKby
U4GxGK7Dv/7DUIxEuCZYQz5+u4OWogBBOnJEkiQx/BQTJxy0ScTx9UIQT55IL/50Nd99slfDrUH9
VXipvKbGJotjoY/pGeqkdCjG7Co39E+JgWuTU4xZMHqZ6idqcoY21q/IFc96iYlmZdP+dbUfTd/9
rEv9iXpCRdshU6jgzkPgCWgMRr1a0ZXeDKYYS9Jx0UD8KbYezPN4WybKX1+xfCbqrDxj1ybANlZW
9Fwqsdp15MWsowFuGfFNhDvBo+Euckd/wPYxJK+jeD58/NG2PMc/p5EBoR7S0V3FQN4uYybLoRcN
iHpMd9UAEebu2jITcVdkWNv0pfJMZhDvvH6GK7ioSig0jKRnN9P3VetOXz/+NceCkE5NmBc2tyE/
6u2PqYylVlyDWG7gafMdZycMaXD1zvoT5/1PqePV5iH6wI0BsQsyHmwKUfXtQGsNQ47zUPvJrKQS
kbb5uR/M55WO4Tc6LsWxPSlf+tLDKbcpH2QeYzeE9vuqbtP6nZ1FbI5EDSME6i86dGf2QnjjTlgK
pqhu7e5ra3SD2CoQghLRsMc0bw6d1vm2LJru9w3iY1EN60hk07M2EvgASF2YSMyhz2vYfmVU9b5Q
mziwCu3cNBEIwDrvMlfEWdwbvxsvukwx1xKd9wK9B21dS8aXjV66l0XUPDdj/rWI0zZIsMcLY3W2
Agmc4xqrHQuXufzCm1uOjdrhH46zedD2J/s7mw/p6mvFEHoVuHkyGwAeb9dXxzyarh0Pu0Ko2WOy
5MVOqabpx8fbZRPc/oyiU2ZnMPA4VBnejoKLAIB2h7072bl7NvR2hwhQLZcRXcAaZ/Y0PsUA3yQb
/4xoUggi0VARG9qMmE7K7E09FwAG9eS+cVVQCx+b83h2mhN79Ojk6DzCQKaD/i7rXvTCs6qRydlx
Nx8ME1/ENHLiWyUS4tZy+lM8/i3+4X/n9n8Dbssn3VhPSbGCSK0WeXwjGl5qo8ius0Z5iSKn+NkN
Q/0SqXYaVLGmnuGKh0MqMqXBxx91k2n98zMoga64b9z9thVE20TuoCpnrmItMr8hDh2ddaNoQrrJ
81edV+Q9BsmYQn486rENS+7PaxnGAC+N9Wu8uk3wCWhW0jLVnCoP1bJ49pb0xG49undeDbG5HwtY
5ko7sHeizurO49warnhU4iXX2/P9x7PZluz/WUR7xV+StL5/0SiC/GpYxzLBW/8m20CaKF6IbZxL
Ypjm4RIokS/WjTbBNY2Cdr7gpvHxrzg6YRTBOCmrNtk2Mx9lo6EcumIz27rZe6JCKc/Qn8zmVDvs
+NZFWIpaPSeTh8Dbrxe30kSanOmq+FN6Sxl2tg42X72QRHGsOP06ReWH5yRmJ+qNwBDl45luc9o/
602FDLE1am805taleLV9pqHIUDaXaOOKcmcn0V6mNreYBmFIdfpLR/bfFDKIsqIqaAsvlB4uHNKV
CkYx46Xm9g8f/6BjS09fyDVoKVAg3D5XRkOLJiT0a24pO/HrMWsuvcyxv6j8528fD3XsvK6s1pU1
hz7P9iubRoE43Kiwrbn9zHBOBdDlsl8sP1Yar/dbWhLjflRB+52IFEd3OS9M6ApEYuLkJhpjsFGn
cQ9sb5TLcCg6PJ50t/V2iN3UexyZ6KWkPJSaobf2ZapXly6udCd+xLEwTd0APTjgrbQ9NjcdNBSs
jI0CLKjSu1+LXuLKNoC5SAJFYgAXuorhnVI4O7bk9HAM/c+Dl7rT292W5BU+QYZBDbHTxM9s6lCy
tgfjEMVsf8Wsf3nCtL/89WemZ2QyU65a3qGbANm2aTHOmHn6bdff9E1yqEq0kSrZ3nY1BlNW1JyI
HtvMdD1TTBBZOuAOZMXbp0tpo3msrO+kUbcyHCozXf5AsbfGY6BQtZ9dLEQSJGNVffZGqewc4Qy/
rUE6s182WoRzTJyP46mvfeRgkZ8C/CZXZj22lyTKv3ncrWw5zZ76sBOKsm/wCuGF6EpMuiY02RBK
q8w2D3nvjb5bWTqeEZ5xXphjvk+cJttHbe0FSmw+ucAK7xYHB5dmquljaVZ2IdQ4jKva2c36XIZD
KovQFvZEFdW5dfsS2SHxuR3MR6XpVHx8YuljvLPPNWiqVZYfsC8bgipX4tDJceGs3acytb+SuC++
llfa2VCZBWyUeLxoTDS11MoSvivzH5loHrN6+gGkQYRTb57rXVkDKymvC2l8HtFInhz7usyGu9Qo
f/eFt0dvHDOQVg90a+lxLFbvBZayeW99GZoxCzvjVEw7dtxJ8lY9NaD+1O43Rw2bGMWe11+duTWJ
Od3lafbzJIESObeVdreM6vSCoiGyJvaUZ2YAJxbTrhSI3Clk75FTT/GVEw+0l+LkNuglrSknF+M2
v1Xv89HYS+sc8bUQeZoTG+7I1UZBBhzjKojHWXh31othMP70eqZZNYIc1Pe3akyShwyXUZtP3EdZ
9AW+S+x3JfZdOICCodNkfOJ3bEqkHEZ+BikWqHeaNe+U+tcnjqf+qXQvtX7V1fldHOnRHUXjieOW
Rd+wRbduseSo/64u9WfgVdWT9iFGDOQRb2NdVzSTVa03q9DRGXK1K1KmE43k97kf9DqwGjrFSgTt
tpd3ZlT4KhWE0ySFbzH11deMGZ1IEd7HbAZZzRYtlhFc1SZDWN2P4nhCLTxr83T2B60YMTtUJcPW
OZ63cDDMVseqp6+zE8WFI/PjdQRmAqyVg5rZZui5nnslxqLdF4sdXTWqLkOD6+PvPxSj0HxFNQmK
1PYytnMHJ/OEy7hQVJS3W0tLUkwcouEUR+rISiJK6VAzJ7E131GyzTal27KKGOFAr18shnyGIfpg
44C68/CWIVWIDh/ffe+D/sr+XmUj6bWuYgRv96DSosFTOB4bBJFFbndvX6rDo6p3nz8e5+jMDCDo
bBFgy9uoohlubCspl0vd5ztIvl/bJvuO/8Sucfh6KDj+/cZfdcWAK8MfXLVX3s4LVdnZsVffd7eP
d63IHkuDft3Hczq6dq/G0N+OUfUO/HKPMcxREL7gdtr4m03yxDDvA/JK9/l3KpswYZmya1ILxXtd
y0nG8t7Gd5lGrjbstdnUfldlx0vnP0zNAlvOVoSSswVgoUmSOWnEmBRpTJoBWRro/SL9wfH+knWx
RkFYJOvbBjoOwl2bLzXTHIu8hOikRXj5BTh9tmRBriz8tTT1+B/m9WqwzSfT2x4vdpP3y6hoPxLy
KvysB9WfVedEyDi2NxzK01zpbL532JAsGnA5E+wNq+8uYne8qurqkR15Yj7H9sbrYdb4+OpxVg6y
WSACAZdQU4RdhkS77gw1O7SFU10uVjGe6HAcnxboDOgAsI/efSy0Nqx8JDlQNczdnEa1sBaosfwW
2Smo4bHQTnf//4bafCpJhgP7kanlpXeA9HnvyvLT3+8Gh9QDkOGqe73t/rqDMOfBXocY7OtuzurA
Wq3il+Lv+nh/tvircbaZdWMANplcNoM+DvIwzc0Q0nyR94lwjeDjKR1dNV5sa/aGCvA27sFeUhKV
/BYpA4GVd557oiZzNtox/HigYwF9fb1wHcJy4zHzducZaotLvM7aWfEd3oo4AmGeXiV+bHzvB23/
8WBHtzkFCOpI5GdQ6t4OJj35v3uhSm6qKP1mOvXtoui7tQz08UhH1+/VSOu0Xx0oE3f0blGIRnFc
3qKYFM5e/PLxEFtppD/bAblwntY2Gee7t32V67WmGNyFGRZyl0mmGjdGYXb7Ip9x6oAGc+gSKYJl
mZ+dZNACr/OGg7WWVVRMlAK8VM1QGotBK7iwLyZzfkmT2L1MvcY+kV4dO+4sN1UOGuyw/DYfuW61
oUxxcPLxH9lpFq6zujxPu7/jiPyzHiAEQLSA932fpHrzZFprrMwr694pChkMYj7LpPHYWlzamNGe
GPDotIDt4HmxatJsS/g58k6ZO7N37QnD06i9mCCealbyd2TTf+YF9Qf/8hWTusVexNLTSvTMa791
sbKan3Vd+lb+l+LE70bZxMmkL/sZ3SNkpAYR+a4VP1jd0J047ccOIBL3PCWAOq8CxW+PhQfitQZW
VYMSdWXQgQvceYtILnsaOOEozOQE3vHYMaQQQScCfRBEgTZpqfCwFrOBs/szmop1gDIBVU4zwQ7q
xMSODUStg9ImGTAIhE32EUUginlC1FQs9fl8mKKUql5xCq92bPngGwPIY05cNpv4paqcWdCbVNLm
8TFvmvvCUbA9mGvcVVz8gD8OMMe2N5WEVRjIYMBtMYHCgBytNaMSq72uNuHTdodE6e7jUY6u3KtR
1j9/FSmXSe2jxlpVPLt+PDfrUhyW3s5OJDhH57LyuOgXECm34oJxMdnYjKFVa0jnO647rJpQzlMR
/X1i46xaDnwiZGQp+L6djd4MpWF16xfqvAPYt+tJdndWahw+XrQj02EY8Dy09Siobp9bVSRxBhUs
mqVOyAjj4f1FDAMEaseWnz4e6sj3IadBsxymOxClLZLWaJ2mHHVIQUR2amyF/tJF6X9YNW4yLjKb
ZMPYpoN1TBV3mfk6vetG+2UYuCTEOWLPp+RVj1RMaZv9KUtRmAJ8vy7sq902xHavmTM1htrpZiWM
a77lNTo/jRYsou1Nv1PaZgwr2+m7Q94sBSVLW/ZjkERpKvwma5F8NStb/fHxKh/7oB4gULBFa0N2
e7LB9CTScQhUbmaeG7n6xXTbc1GpPz8e5kgAoXv57zCb+DvK2FGB0vFCd8but9LVw23Sp8ltNYKt
nZc2PrF5jk5rvY6tVaDqHTXUw3u+6w02j9biMivT4pMiAXxPuNHv/8PM4ONC8kFJ4F25EY80o3Bw
//AlEBFEXjFfBMuXVPsm+v3xSEfn9GqkTRAuFqOsq4UtxD0gQzSwwxFv40FFo/DjgY5+LFQEUA1l
6Vi+t3u1NEUdlYIp5WZzsRTI2DZGgoi9PoblMJ84gqcG24RhngF1ZltImiVCvexkdS3N5WLFLXNd
LumJmR1fwn9ntv75q1NIZSxdPI9tUadi76bJjTvJg5ckJwBQx0IXMl0r7hGMI4XLt8MYCJ9neU9O
tiTzszTKbEVbnbqTjwyyXsWg/0HL0MndpBiWla6VL3AysewN3+r6y87VHz7eCesPfY3FISQQHilq
cLWsjIbNTkgUghX8sRqdZnkWu88xgDs1vbIiiejB7uOxjs2HQopGBZuuIbX7t4uWdMId4z83mG6H
zlju6ImE/78h1p/w6vN7ItNNLMvhmc7K3IdJkWky0OdB9Cc29dF14+oiKvDke3evkPr3Oj1O9hld
I8f8hdbHQzt4+1HTW9bylJ7C0aVbBRW4rigkb+sAvSXUbm7XaIdMaRPta0MLPl65IwcHuAcPDkdf
WZPb9EJrSHFRvKwRvh0keCEE97ok8na9aE88Oo7O5dVIm2+Uj5ZXARmkAFCPQ4DX1lerS3/9l9lQ
RjOA10EF3STNaV8ko1JOfJ6+e6Z+FgVFqb8MotBPLNvxyfw7kP52w+UxVLSyFijXVt5SBDNzU/bu
YtI5/HhGpwbaHJ6x0GMbdh/JrFveirq+763l5eMhjgRqtsC/c1l/wqvDUzle3nk6c2nL5sZZqisk
97FbTr87dfn48VBHjw/Xz0o+J8/cUoAi4RZegfQp9CYrVCkAZctlbCjXKs7NTvv548GOLt2rwTZL
Z2dtVUXmmjlHWo2TRn9jQZw4sRGOnp9Xg2wWz2uSXFqrWmZneC+po3xu3e5nZXinZMOOfSRkTnmw
Q/SkDb7ZcIs3rAkJH8mwvIPCldBRhnb0Pc/E/zAjwG9UMW3+1beM1alQYh6/LFuP5UFWKvvFAwrn
nOrvHNsKmFSsuAbIpHQB3+46oujQLS1H1c2qcY+lV/WYQWMO21L3bh18/wJPUfUT9ZU/Mv3be+/V
qFvFaaD1LZVplQCBcGEeLIpMY1+N5LAz7R7pDUMvb+RUO6GTZMlZLmRzR1ej/bSM1XBoaktByjEF
tBwtdnafxUbxkHuluIr4x4GbI427uNKKv1TuWCspa7a7Ms6pPFD2ertWpRUZYPLYZHg+FoGTycek
zXct77gTadSxXbamHTq9MIBs27RgjZhea7HLPPR7YunextS7cjt6ErVyakevYrL87u3X+EOxWIn7
76lGUm0GmgKz5WvFYucBoMskDwY9E/Vtjg95dZmpQz6FduOIcj9Dtzf2ydQJI5SJ4Qy3itvluMTM
8awdTP4meegXQ0uuEVeKjZuyo0gP4cEup+osriu1emxLI1medDUa2scBesFDqlRjttPTqIgfe3Ts
4u+jWhcJ/QrEYXK/rnkTr5Tgvsw/LRMad1fuiBptKIyscC6Myiu/eV5im2ez1sf1o5XkqbNPCqkr
V9i1K3MYxZ2GKX3iVEzShFblV+mqvoEzvdXuKmkbPYbp8I6X724q03SH4dWc3YnCWy3khrT9VrWi
qHdlZQ9YMk/qVATm4LIVaqbSnA92NZVB3TlN/tWosmHCQWhJYjBRihl/A77jyWsj08VtW0TxsxxE
ou/K0nGLs2VpyuowakpT72rqUP0jxIq68VAdLoziAMBs+WoJW047iWKF9VQg7AeCRrbIIKelp2a7
jFwoDe0pm5qbOZ3aNlBEsWBoqTr8VjHSzvJ7oHbFBa411c2iRboeekSyL3pX5T+VpdW/5FPqsAAU
I3/0djNc8Uy2b2vLQOvCmS3l3Chm9YyNvnytxmWoAs80BR7SlTlWoSz5bzBVncKl9zgKzCuSQRGo
n7fAaLDZBiuTdCMskJi9Q2ejQ1Y5iNO67cOIvjPCxX0+/EzntLhXCs2NA2Tae1SN0F0OUMrDy1y4
VvM7V0xoo/QHlWudwsWuNKP5u7T66fegS6gxLQD0OoBT5txr2tAHdBmazperu71ft23+bVB6B9h3
P/S32M7V2k7MtvY7FpO363DTGfzYgTvpz7zO88CxEj3ztbiYq0DIGcd0XfBcIq/JS/CccoJhAf40
PxsQpjnXDGm/xGKA919IsapJDjWbAyXa2d0lwsyv9Laz9tMyd2Zg0pJL0MVL0PyLe1VcNG0zP4us
tV7SNEFBa57Gh1Lrl8+qG2OuzDzEmWb22b5pNEE+3UQvtbpkd207tR68m7HYicYqfkxLPOE0blIl
L6rO/Zkz+bMyzZ3LnvrZXax38W8xq82dUgFscsp5ujatBpQQ+3bvqmWb+qUCAaSO9PYeN7rmR5sU
vH2cphmeUQpGUJQSjrdPh26k16Am3WVmSOtqlFH+ogvHu8v0vsvQGqwSEQpFR3FQNIVzI1LXUYOk
z6zoxlpi0wixEotehDPaxY70QO5LnS2N6nZncuoGpQLjk1S/4Y6mQziMZmZBM62XPpxmzbgoZZ9w
N3ndre0N3U6JomczFl+NNntqnL4N+t7IsYBrYiyeFpL2abqKl/6g2eIJ1VzEci2RB/Re+l05GG6A
Vv8XVZaCwGd/gSvIPaKZ5T7W85H7ybkrQOjQZJDVRZTHObgxOMTV7MRPiRm1P425jO9crYx2s9ec
ocxhB5Y+nhdlr+zFWHGAnBr6wpwtBz5UxdvO6L5FCaQK12svosLUgh6ceciCRIEc28VfshpxzUjT
ntqh68+6ZlLusjhRYSomtihu2qrWrxu7Nvb4+NkBGykNwJ+m13IczyElFPfWGDs/UH6fntp2LtsH
ri1zN1nRqJ27w6KOgSHb8ro0ojL2yyLqYJrI1nuYFd24GKiBi0CLSpR4jQo9DnNp+i/Jsgx+Uw+/
06G2w6Vv3HAeF3Hg5wO+a5R95nmLb7t1FmCrUIU6CLl91VQ6VvTED2n3ZkhKdpW41rlddtj0tUQ3
RXMO8SzyC66NiuH61qDNEilB3bhlMMyjtwMI/8Xqum7nVIZ1jYYIRDndqu4aBHOCyWif9FbRfdWp
l8tOj+KHoV3Sc7VBtrzSjeuh0C9Vr/CQhjF09KCNMpDcE37TeveL1l4ZSWX6eeTUh9mTy5MQ7hTW
2Qx9JNL2teiAEkpnCia48X5kelAsJJ6CQk/uliW1fB5TZuCV3a3ZobFe26t24tIRdArD3ecFWyF3
nBYLOdcKG+Hol6Ow7nCL/q5wofmxN6/mJeUSzCLGPDpvugAO3ng5Urb3LWsZkAuEWGdn8CqNyT64
TeYiSl7FF+1oXMAtc327z6ugU70gGotyt7jJIQOg5msu7BevUkGB14u9t5oOSeBRSL9VaBy2XlWF
HS2hYAJjeUOVyjlD7j4JypTNaKj3kscUa4TDipJHrI21jOfqkOZ7W+KWAVHqsk5B+ercJYFilAsg
HdUL0dR49oZB89tBDDvXpS9TJBD+tOZ7UznySsnNT2bv9CGkpifco42gV6FwQ/qSO8oW+bl0sjb0
YnUI87gZDmk+W5dKVCkHVx2nzw4tXj9TBnOnSueyGScIqVVWIG0/3RVJ39B1qpqgaSedS1k/x3im
PojOOmuTLvRkbe2WrAS6l6QXQzqIMI2HxB/GjO+sjMZusbVvXY9NLDzb1k8qFpj0fwlysyjOswIG
mlnnZaDFreuXeXGYzTz2o3S8oku1+L0oAd3r3ZUZcUcluWWcs6sUnr0QyPIk+6KPKhpsa3M2Xj4l
Mm9Csxgu61J5dLi858Z5zoxSD4bJPsM+HNCEk9w1VvRZmEsbLFPzENXmc2IS3r0SVG1stuM96pFN
yPKPd5mXTftC6EaodloYyVIGk1d9mfLJ2NXpFIVpTsXdq7KGJ3KlBGo8xPB29GqH6lhD6zFugjQl
iSuF1fklJXS/mPPfAnGgMEf2PEADyQiTwfkZkcNo6fwVcejnpmm/dqK71Tv3Jk3EbeM5+wrYvz9g
wWtXivKUxtpt6eBPN7nVvDN690Kq4knrooekU429s2i32jgnOOj08qWesPQ0rLRBorJUM/4ad25S
f8oLzH3GPjs3Oz3dC91eAgXHoHOJbh75l5XF146ZD4E7qWwLV1l2YjAs8tRM3Q0I+h/qoU8fKkBR
YQla/TKLMWeNinl8UJs6eqo8LtrONMcHyMzGfvTG6rrBzP2AQ012JUc9cXawCWYZFEppubtqytr5
Xm16DiVaNakMPbtqz6zG+axZqTmgJ4pvqq909lCH0VJpqp83JSG6Vfvr3jIOsaGq6KPl0Q6Fk+Em
l63yNKj2TL1U7UMW8mesWr1fOB1A6GlJzkc5er5IpoXY3M4BuW1ESjwOu7pxSPwsgamWxaa15zQJ
8BNIkGVxG3/BovLM8+JLGdXPeFzmQepp8kvZeWI3FXN77q0kX6Ha3WVeljpQkASN0BoRF1HemUZ3
k1vSDK1h6faOMOY7tArMXaRo0z5rhrN4aeZ9rA3naRSfQeOdQSZX9KmaND3MlaP6lVEOZ8oEGcXy
yu+avSw3QsTEtQZwWg1PTV1c7xw1Ne9CLfP4us9ZFlZVO++jBHoOFnmfgZuTbWcYIuh6cpvk4qZq
zClE2pRzN3YGBoHJvbnI6uDFZhFEbctfaF+NagQOHdJEQJpsBKOCUFzWSCOs+Fy/C9GXB6ilj4tn
CGRKnQ6StdmdawU1+GZQd84sbLQ/08jv6ibjnstvSF/35jBBIrK82Y+m5sySmK5Gw3mujouPytO3
fhh/NnTagw45k0OGoHPoJvHvIU2u0zY7b4rmvCu6vaFU+ZU5ZLcLCTN0s8Ik1SSCqLXr+Y43uj4N
h3iHJibRcxpJl3gAkb3BSs8fsLu6IEaHPB9+Zn3zpRinMCr65U7QWw4aXowBnZKvTtmY+7y2fmsy
zXezY/6sErYQfTCSMEmAtkR7DsBtrwh26qi3V1k0fYqjxNvpEoVVit3atFKZv1iDHgWxDmzTb6ri
qbG0R80t7/HZ9W5VbOuunDHn8dCflTrvq1moPyc137l1Me49u42f7IgAXSpaFlqx1/rDUJwNsrjE
vVe5UEcCQ6LUEqnmortyM56YqJzec8VeDvE0A+UfrlDBwVQ3n/1qRp3Y6wqYyX10UaRLiKriN3Y0
aXhxrc8o4PNOVrPoSZsnHm7yTDfJ1+dE+87jBU2LKRfYZCbpHm/cJHQatw+yDBChmWQAMyfqOHR/
PJ/jlAXFmLDzq1gJU220g3QyMl+1EweK8iACyxmcz9KJtdYXdmRe5CmYX1y8EEXo2us2hzPtJHWK
TmvOXaA7V6WjHbD3S8OuMRS/U/kleZ4/9ZPboSvXIwSAFwtPi8YLbYjdwcK9rWXlE53tS93qG3/W
5luZjC+pvnCP17bm51kxBvYkkquomW8jMtdAn7T7pXCNHZBMCBhwcTpTfu/iQoQZBN/A1sTvyGuc
W7xu0QOPxu9zNXzLSz2GxlArQTyoBXQ1/b4Yjfu46A5JlIDjm7xHJNFR1bbc30ifZAFckyJIec4H
QkwZ33QgbUn7Z6m0P3Cf+GUn5PeYIFfnbRdJrka93Steofii1yGLFO1udBreQl55kdtiuHAVp4Fy
qS07VW/F5dBo1L4L8wW9uQRzPf1zg9k6s2thsVUvlZ4dtMy6bnJ3CtLeXXjbJ2diTi7iqL5tZHzb
xyRCvdH5mTN9c5PooUOBd7e06a+KXN2fx+q8W8av+oKKwdJ6JSEON3Kti+8VdAFwnbnpR+cKTOCL
xAUbFq/yfWrdc+LgRZpa5h5p5WuZ5N5OWpETCPy3O5Tx4rb7EbvRQzU2ZIKL0T04i3mYXe+nkaSY
t3cSyaPa/MLD584o8mvpjfElDoJf01TGWA9rzyg2l0GftnVg18vXWoFBY0TuWZTN5T1SBnIv0A0L
VBdZ4DK9mnhL3Gd2Z1zLKEO9urICq5wujdmVIfs4LGNxmXlx4dNF2y8yPVCvKValJdalMn6per1D
tks5JDHs/MCGXHJZSPVX5vRf46VSdtxZn5Y4uauN+RmmTCBUtQvNRBl4o0s1UEV6yPTi3JHZ5bBU
l/BH+0BXbPUuLr3zSqHykOtp6lPXISebPEyTRosSXzdlu7GNDO7E7CKbBnAhmh4WJVIzvWM/JFHN
7a+7v6N8ekz+h6PzWG7d2KLoF6EKaOQpAjMpisqadEm6EnLO+HoveuTn57pBJNB9zo6VveVofJCa
MgeKMf8RS957qLb0XWf2Xy0/jzUVMz7PNtSz8Zdr+FL2bhK6ObPhFLkXXXOC3FBuVqQNQV6Vj0ST
9n7eGBu9o19nlJ/2vfFn4IFksqQwxpz22ij/LKVJd+jhSWaNq90aYTeCZ0B7rJA3W6z9b9wkEU6T
BkxhCslfeI2T4pa04u5QfmXOOduN9T2kteFz7lRhq1i2N6ilcion8s0N4rF7WdjbtCZPyOHnkM04
eKMTl2GCTfY8davLuJWeM1U/mBFwTTb9uL3zTtK8vpGdlEeLv4snlBS3Pu2MA3Zwf3GcS1Ow8MIj
9YFtj50XFfPqZUtPcIjIntPYeByl9ihk3Xm1IYWXazy+IDxhSyYsKI28EfLnF6WZ7OPU6bdOx+lj
FKx9Uc+6a++UoYZsjfI9/esvrlIdldbY2b1yylqxN6UMssJh9I3NLSAbRU2Fw9VQBYKasJ2zWh/L
GL27S7cl2IBXMt4vROl7pKSPQFQrjSIsl23vPjlWGgdzKaOgbZk31GmXVEL4qascI0YBv9IBmIgS
2/ateZotM4CbWQI1Tn+qSrPwI6b7si1aD+5e3fd1uc2GafK5YtKzkyu/hjXEnjJ0z5GwG2+malIq
1hGE2RsbHSi8AvHq9DCfTrwCIclQYWt9y7h+FH0duP38k+vNUXF6HwD30oniNmIOdPtxW4v1PXGj
cNLtcC7XFXX38lQOSqDnnGoAgJ+mkLFvTwmyzCFwC0PdslA/Uiy1jWZ721Rp2LrSr0UUKpkgIWYN
J8iShMLCxrIJ/+do1ZNDvvy6d1yN7YjZSJufK2d+v/te/XE2n3pz2Haq4+cJGYrr29AtZ0TYF6xp
OANdHrumCIU9/2FmuYN+RN5E6fpSpsvb4ogns0atYnbmkWRDZTtV5W3hKfKHRNlVarPpjSjyR8t8
sBL7UYmLc0cfL7Ex8a7qjU+ntL/N3nwnBxocxOBhacw+dA1rBywNDtc1Tbj0arHrk2LfFhGp2227
EbX1t2gFr3R3KCZOKEPdlauN33J8cfJyl07GEY7inADpxG1xSdwSpYS17eh4JHHGOjRxIz1NU3ax
pMGZ7sWrNhhliCl0QjA7PbiLPPZauU+ledKbCrWlXBYvsdpPU05+4Y6HMnLoS5kR2srOW+tmU5bK
TukH3Svj6laW7Wutj9f7UMPj0RzoU6hD1mTqA4piW/crgEQDzGa+mH0U1uIilGlXMDDPVR5yWUde
ojR7S4fbn5c9VVZHvvJz3NqPep8GiauE8yof6oErwImdx7getoqo/ciJgNNcN/dYAqDrSvNVQSDm
o03gO2LmG9vxgvp5Q9riNmXr58DNIj8XqRFw8D9kkbIvSq3w06n6sXG6cHh7QqS+281b+s89O2Pb
WWH/svFfnamf1hKddKN4VdTxZq4zrULzwq+qk326dE+6OWy6e1SKUbwrWRNEixIu+syMTkG3p2ts
1PjAdkU/+m0dhaM1hotlBBIQB+JUXvWmZ9ipk11WWJdRTl+rOz077sJGXBzJ8DiYs3poe9pOF+dP
ZYvzCIcxvK6V3rCMl96ybb8sbAq91JDML47N6FMRxt889k/jgMalSY03Z8xMf03cX6k0ijdhRjgk
YsmDKmaKmTCPLGt2qnM180TrHnSCRsNCN/bNLDa1nW2W1Xxb6syvJN9/rV0Kq/mITLlP+uQQc8gU
DbChaV+QpoZO+X/l2Pyl1vpBzNKXeG4SZf3Tii5g0z9pTBRtJoIp0R8iwf4w4Qc31unQ9+XfUoEX
FXlydoEsEh0nbPRdMTL2atxtdNnuZTHdFvFE0eEbvA1jtRNYcb/j+vDGerl22mD6Shx/1Y3q6dV0
jGhSNTuDkkR9eKYW4tFSciyuUXtotDLMMuKZpjs+KaPa8ae2tv0WrNmv5Qg3Mg1dQFL8HvjrO5VZ
2LbUoxauc5utyK+VbtrYcr0Shv1KVAa5Tmu9i2bln5aWM2tYeXNVeXLUXAR9E72YGRtgseQbci0D
awWBN0br7Czr12KZVzcDJAGg2BQ8A369sF3ME/giMQGAEaVxsLVxn7E4m0O5FWWPtlOyppCQr9pA
EzjAL3dXZDU1AaPhbV1SpCaLN0J+0G5xjlfxVUfad1SR2+n2m2juAy2qtomVU0/ZohMYVGObSf3Q
OVrozC4sS7chQu0ht6wWUMc+2ZAZYR51QZ+OPzEpOFVvXtKa+XWYmv0sZJBCTnZz91qJYr/GQ8sL
Sia9NZAu0/fzbh6a77YygLQbfdcOxN2kahTOoruoA+xVk5z0/jZ2PSjgKvb4wsgoMB+VIvmcFits
3G6DAv3BhCsq2qCX9bHonVC//6CWscFLeewKY1c1TqDZyhPBPAelnnfaGJ3neYppcW6JuzBuwlaD
2CAZZnGUPeMwleKT2/tGV/CiFmq26fR006+vvT7y7/LoRLUeTkX+l2TOs4X0OiiN4i4WSpeNcGTl
sxaUPnTcPoWQIQGWh7UWcdCUzG/WSm+GZpI+m4IeCrmQVsiOkqdZmJQ0X5Hgr3uNzH6d2rms7vxj
rPaj0XPG5Jn2OEmXArv6d7BTGLTsAPXNO8jrpTs87c2bCt24NOO1Gc4j7/FSRy9TIj7SoRs2DJmx
l6NowjFPxsTUbWUtwphd0WUdWPjslfVJ0TremCpQFIGoepB/6hQD1zeUBjXEZALjOOYLL35YxG91
pG5z4ewSg6fJYZtKpi2IpN/YbpivueZJzM5JwiJbpN801eyGWgSd7gSRYk3QE+Qj571aBtEE36WX
U3zpVoSRzQw+O5SatTMzFjbNgEUZNTk/jLHogJF65rDSrs5NlPQbxDLLsVmINnCsrts0VZk+oniK
PC0ef8bIqgMCpiNfawAIc1UtvyCvYqLJey3IW5EGqpkOZ1W0pA+poE+y0t/bOCp9rYhC1Sj+cqU6
MOjtOJxDe/qe64ngOWs7lutvm2q+DZoRFdvejvatGyCMRSwuQV7xRPSc35pdM2rgf07FYano42zc
gwaSB2Z+jnvieato8LtZ7Mba3tf0M2UZA1CZd0zSbbc1c0JRtB6+cvTmkS1Zq7bmWIWmvfDAqtcS
FkryvsuiPg8VW7luwydNNOcMV/X/9XM89wTIdQbpZVkZZEp9LNEq2NrU4UTP9/CCXkqgeDQ0X5NU
tuPduU+r0Yo1rRAUm+fJs0ocrUe77KmYh3c9Xc/2nXJmN5HDu7DR5LWNhyv0UFsR3ELjOyxcys84
UT0xGYQYaGc+rFNSiF1tOD6LFKdzvlNS+2CP2lssrB/Lrc5l2oRgH1ultMGICfWWF6Cc7Cep7N63
XEos2rkLM+Fu0lHs8HLypWkB/OuG7ZZIrOLQiOQ0Q8QII3vMI7CNdoM+Bd4il39E1+ztAo6wH86G
yukZ8bdT5GsTCT8B87E7RLnYCcx5m+WASCBALjqCVLGuZf5STc8Vi0Vapr4NWNjl1wx0CG6IwtP5
PbNGfyh/u8R+jhprN1T2gzb3L5psN323/kb9uNFH5BZjEq4yNry0Lj5nmTzJcQRZ+pUjh1yR3Oyp
2s5NvtN7AjqAGNJSy5jseJK76MOtz6WabAeul24efqyqP5OeFaDlZjC1C79sqd8pLbG1J/VMIKO3
OmwVrn2ALNkP2bAdnRd+7qDKltuoQyvFYD7D12AvYX9/moV7aO3hgoTqWEXGqyKaJw0T/wqL2E/6
MTW1U8aeMo3N1iQcTI+ZGcG8gTP7bDkSin4qoipI9Uk/aH30oEZJODtOoNagzEX0bLQqwof0ULtc
nMr4EBvLMQOdGHrqc/PWRmwL5q2sR7k633lkeXf1iKskO8WlaX1Wn7tYO0rtT13zvVit48CAXYMG
Zgt6hMaegU9qzkJ7/ORt+HXRvZQxNLAoHvJlP1hXqM2nmHgz2XTnlOTmulyui94e1/TggqA4a+wt
d6ZRim0CWbC4wHFTre+rSNm2dnfVW/2FlF0yqEFMncn+Lvvkp86lCeJvlcAC5b64f0RD8Z079TMn
VDDnw6ZCV7VwZxIa6udg4l2ifrn2cBpkftTS+IneemRRcCbWlL9bVf4m6HT0hzQ55zLhfFCe3MTk
3ZsOFdxvPXCVIcHd3AmW2Jw7DzsMjZnRMZnXwFytS2JVLCHVVoMzybLqWEm5N+sscLoB1A5CKebT
LJMTX8+VR+iUz8tfbuVMjpQbd436WpIaYWvt3yxacKilDSer+nRFDQ44PY18MhltrX3U0KVgr8/S
5AKLRb14lnxr7rie2T1rkYTvG8Ks6XaJkK1vDGI7MR57NWAHv9SfcCMPnfKoN/MVHjhMDe3Rdj9p
Mw91qPN8WF61GVvPaMdhCQy2OmC/AL4x5ZYqn6zL+j9O8N21hjWni1/rtdprYtzE+k0O2RfBDL5d
P06qHhD3eMhmCqozyc2/Bopsw3ohZGmpaIMvA0tOG6uOj7qOPtY5DKnGHtPIC+/hES5lZ+vlS5bq
h8WmgDzhdnGHDQoUX671g2Ktng4x3JovjZweWlupfQBEhx4hldbFbaMp/0qOBvARmj2S39kwrnM6
ndTmbRy5Wtk/qiG5ql2ObQ6iIF0virru1rG4jEv94S76HqrAa5ClyC73KXdDzg8gmRPxETEFpyDC
Ywf+nOU/I9Gk4OM4JiATBr37Yd478HDVJIpmRzsx3nRt3LaiP2St8qiKdU/f5qvVz56erWzMD4ZS
hnMLONrYj3Y77+Jy8vJkP8iryWkZcaagJGnXvzUv/HFdNy3q27q0tjFedjU/VvMrN8aB2+JPTlEo
asVz1JfEcXfJWJzaZQyrttuADL+sQ7ct8plJP+7D1lxfFXPaxqTOpHq/t4ZsQ5YB0XxcFxDbDmOI
Nj5PinnGuBFko/NogIOQ5OUV7ZfVLAHYok8g0XmpzL3ZSS+SYzgb2VcOg2J0BMAQBG30rpevRiB6
QSKNQiBRFpq1tomJOFPzNND+39xmWvtU96VX1N9YUbZ5waRs1bybWHaPBO1t4ggMvZmuY5ecetq2
6OJgqVbYwHUj5OAL2gTn7jy2wJrKqTLct75yz0NcvQO1/Jur6GTQZQpOvU+Vu1wx5QGAlA9X85Bl
EI6tGsbuVZmMdz1Jj3k+be9LjlonW1u0/lK0PjahDaRHUGkKcPEvomHfcXnbO/1vHOSxBftUlBfi
hNAV1NPVKJaDgU6CYLNbKczE09L0MtnjqbfqxzY1wrjPTmmFhLrS/905EVoJrpOhvc1auaPKZCsq
HSvaAGuPiCdrQnxA+xwVUFaUYWqLYDWjg5YUh05+yTm7cMnB9yXodkqmR/MRO9XmHhzPj/2mG8kN
9PKDvPMW/RCI2iw5j0ojzMEBmrnY2FHny+llKbicTH3kPEOKMaXfM0R2tdRHQYVux2TQyRGTNJKD
kI5An2ItxFSkyPL9LvVAqtKnAyVawMskqf5qZCMl7SqbBAR6PjyYKl2icU/9Fu+u9SxiiqhhjBEu
mKELVKDSoN6g1qjbQMQWuGl1jsEIzfZiy1MRfzddhNALByX/1G1UmBxJuqy+BDUE4UTj+6qlB32d
OMxcAAUdDiydHopOf68UIjtzVA1UKtOjtpyq1PFt61gogl30OgjWDfVfvtiXLjdCQjf+iP69kJiy
SShIrrOVK74/Tca3kaLcz+YwXTNvkdLT47+hXkJF6+FD/9jjPKdpf5I03izSPllz5itdHxRdAwgW
n3MGcsc9U5bpxzTSBmpuetQPnQYm3BIJoyc47fqsO0hWLMfGApbupRoTMpV5ScM7ZYrj0r33LUFG
bZ54uRieofYMLob5Mub6t9VyI69DdWEU/iizIhwjLgSHQcBzDKZYqxm+crO9Ggr5LzUuJYf3WpPf
VomKzYwbpiKr8geCQFwz9wC1fF2NCxJS03DShse5z14KCheG9o5YZxtDQfKiJdFh6eK3hj8an/LD
UtSniA90QsCnDuld1JKTcVp7re0EbXeL5HedfNSm6ht3Es904P0N1E4cKwMl3vz1l61ZxPcPdXmb
E+0zBn33yNz4NRvV5XcZ4WcssYsjhqm+/irV5c0R4tqYzUeiOZ/m8Ar2oIZikVuZqpvCjN8A3j5j
52Eus79+WV7KYtst6yZrn109+TCieSNYhurkiWi8D3UqT66G6q/SvvrE/Yc/1Ku1I/kkfpvLX3qT
dqWVfJt2K7ZqH3FORYhS3MgFvBkzLrXiV1bZKZIMYqWyXGQXJzdnXuRne38ks6J/SRLd2WnRvcmU
2AkgYpGEDjXcj32tFEECjR+UJTNiuwo1rNPOOZq1Q+JX3WeBkSLW6DOmQjWJdb+Z3daXRIPvyjlm
BzT6mh2a/X5RRR6oetZ4md2vrBJNdFxUs/Hcsm/8WdMbNNOUbkax8zXN1te6kNAK8/ZpC768Qruj
2qK6FU2VbaS9fE2mliIGgwxUZpyY5WwbXrJEL0ND9lmpDEwMojmvszVsGwMUtEv7AunTfIwHZdib
2P58UIZqo9jc3CiH7/206XXSoL7JJUJqWcJR4F7gSSBKzpb8NgVklj2bD+Pi3JwxsUFSC50hrAkR
h2pYxbQEgWIptk68nqwag5WWkhAxVON27KyvjNuOWZMmOTui5RxtMexNBDxYfqNpDoaM8T0x6BCo
610B50SrmXYVmfs4muDXprXLCMvyyTONqUaFWXeGJ6ccdrXKH0GYXp2IjeW0AY1/+8mKvhywEhtI
JO3kVVFgT5e2uVmDfnLb4c5dKc95khzXxg6gwJke7f475QWYBe7OXIDsTJ5tlBd+ayLT+EwjqSce
isl2j/73G+OA6rdrPIdrwXo7aaPhx04B4Te3vilVgr6cPV/PP11U1hbV+b608scprbejvTwClZVh
i0w90E3c2gg9AFizemOK/GQz3d6ZzedpwfSQzW8J6TK7FA0iDT05Sjln2BcY5iBja9MnTOObDkzr
WhQV0JdsyXEcEaz2aRasHEeJk+1plD06KsKSLu7+UVuEq481mv7A/Fnrs99knc9p3m0is78NQn1S
neqfsS73CwhojPqqgYSR+sfSlZl0vnhfqlVQt8andCzGDVM5GCRlekPSYJcdi18tsTSkgpPtdRUz
QVVC7JYZT650vqRRpKyv617ECxqCvJ/3BPM81FZ8Tqv634prH5Bz+OZz/aHWRvXX3N7yf16Ryn3e
8a3qPpBQLQwE1fpx0yXgIeTrLjZ5FgN0x9Q60sMoMPpTPBF2mE6fWr+SS43OcV2/MmMVoEnDpsHz
FrhSXqoqO4uEY479JfHGIsk3w7BmCCujTSebHh2Cy3alsXGLtFsC8hwa3+DV8tK++uqleFp5uUte
bL7FNUEAz8sYkyG7H3Tw4KmNEuhA9G+lIQdvttRfsIM5XLoSPaWsXt26u7fIwx/JtCLttc/Dntwm
L6NVVFtcamDc8TcpUdo0k41Iu08eNLvJg7FAY0Hn664r5l/2/2nXdkKheW18zBxrB9nNYpTtFQSK
flxPQXeHOY1cAZ9HGlI0ygHu6ys3nLDmf3jphHplmhk8DbwCCH3O5CKqHiWHaEVGlaH7TutPQjuZ
dawHazlOHAoChTF7s51y4OqZsoHg2cSjyu2cm2zJUb+VS/1czfkXkxmwSK1tc/pBSChhtByji96w
u1Eh4k2opP0avrcmUmZjSfmyLtZDX1o/JdmvbVcFeV5ex7b+bHrkj5UCE0kLUpCkbDdCPNWoygKX
Ry2YOpOCjlgqnjFXx6aQF8MdTu0sjmmr7XRjsEGXP2iUVjf5Yj3RSv0yOve8eoqVy2X4yYb4YRn6
fZna5zRNT2bRwPuk086ItWubgIQIkW/JPn7oNeOzK6K3dRpf8TO/xerc+baqHyFLN2qvADO7/8Qy
6vt46uZgESC9SaoNu9UZAY3WrR6rv7BaXmquW7c0962V88rQ3LRUURMQJ41UsYuudkm0Hu4iXxrD
vqsXlO6i/WD/0gPFtDtQruarzuCf1JRzEmIMD0xxS9P7YHg3ieL/Rjfe8nCkZvtQZg5KdEhI0l3V
ILO5cYhdhWdJL8iUmecwGPiiTzpWdYNU93J6j1FSe/rSfojIiQOqu27RDDZn233EAT7am6htCn+p
9CZsyfPkOTVgjvqnRjiHfqYu/t7mEmYjD2AlF1jKFdVZX35ES3Sd8uEgq/ZnhOOas8QIOoS8YFRE
w8umlJu4Rvus0lFCyskRD9WD5tR/qwo+v9iYkUeFIUoTWbyvq+nc8d/HDuqj0/eytpad1fFuNhLR
ToJrqJdlhEw6BUdKgdaVsj8uuVsHidk9TFZ/0KN5v/LGo8fZ0rh29waMx0K3inDWqiZAI0fPL8y4
qTi3tBL/NL2LA7KJub1ThTFUQsMBhiJWsrijq5Fzdsl6DqfSzHyw14S0e/sWEx3gNWu0S12eyQ7W
RyL6QTYVLsk8hnHnfnSK+WZrOZyCPNvcsHaiPrpFcqB8kHVKyWF0K1S5QO03GtWOU4cQgahZzjCG
9LyvHsEMAXMacKAZJn4yks8GCcbKrq1E0TcmqMSfBScWCDdaTLFnCoeMnYfkqXeIxiHl610rxYxe
xwoHfvTirtNdBnKXU9r87othai0KVQBjusGBqgNjdv2uc2PMlKJqT5E6snzXiHNG20qxVkn7OuiD
vWtlfY/wfhTC0DZaab24qaPusRItwdpbpKOKioUu0Xgfy0YN+sJIEYCz1rcoIq4q2gsfpW22STXg
33xFbFc1CyZ/1CDNTM/A1Cq7qbMijk/5IqA869T6rGeAfkePX7E40P2ak+ufZ6+Ip25qm+9jtGKD
xjKkowuIF+R3zmNvK8+rI66jbby6CAxNOP5uSqGlJ8GgIexzv67PY28fl4K6Syu969Pvle16lgZC
4fiuWw2+NVY/+3raD0gW9cZ+b6blw3aFCt7YLZsiS9ggSMHeJRQ2ITSJmM+KBbZD08fQmcTkt259
GnXxbEU2HQpt9QGNcBlBfHGATDIcR/Upi5n7ast8WavuqeOyN8pur9jQg926u2+TaZU8K7FyGcvo
JY6ts3QVFvb+iB/rJNoHF4WZL1q0+3V1JD8KZVuucAwXid8ZyUbtgI3b+WyVJX22xfyFUcpN2xfa
JnZwswc8Q7ey4v1y6+NoKadUtC+qzbQ0gG6oGUOrsCoJWCWvq7m89+iT/NYoIdBae4ZV6AO+IfZy
w+epjI5IFJsA9/9LnzOtZ/IYw/J1ZnVyUFay0kaM/nr8aNK/pOrmWxlrP2gwdr0eH8equUAAA3lW
oz86/XcFtBooQnmY3Rwla/qGIsPPS5q/sjCP55dYS9+rpgfpFbuZJH/AhfRAGuip6tRvM+2sjVSj
56GyTqgDQr5siBlmwxSNSTuCr4DVStfcCLsLqhUt2JzbR6X76Ee0f9GYHymqiqlS0X01mSyvF6rG
VFe8Eq7+pivWIUfkgi/ozVhEQA/Nw8TIAJbq8LZAyBfF4HCkJimwggFx1unWtuhZxnAyxnrJxpe+
ybvMwKgOY+Y+k6i8bd047DTzVqo5Cl7zM13R3SFO36ds3bZi7lxlfjbQ1U1mEWg1ul00MZ22riF9
XvgKbHS6xnFaoh12lgdljUAdyndZmDvDMBl3fqoGEovcasTia/I29sYX2IftFXP/za38VKgc3y4q
Vsu8dbYTVrZ9JTHwX4cCG2JR+WUmDAeymwvNubUCaKiIoRQ7GOKw78llnmZkQxGmoKxKvSX5VPM8
f2aXemlYQ7gK4cCN1I9t5ZrnziXNRrSO6hOWvhsAatBUglIp+uU2KTu81+BGe+8hv8nshFnQJLIF
TkL4ZYKmUx4rVxHbMW+YUHVCwFcGlbWbPvvG2hrKyiSlrO+2xs1Tu/HjPYY2mhlhNHOJ8QWwCSwQ
MUvavkUzsiq1YCQf/3RuSd+aIdabptjFtTzPXf5UudWxddUVXqpnO6V8CBB/SIM+G4BrCgJgbWHv
TPq+HJ12LNdVIbXV4qDMxujBCRymLIFIq4USRmN5nG0FVmfp36OqfbNbXd9SNbxVcu4GCzcrBrR9
w3haV0PQWLqf0KHgoT6MMdgNWTga6+skVRsmfY53RbYIXgYhjqxsz6ZaQezi5cQwlPjuimq8Gj8x
YV8nMsKVkV9eJvqwS3FEbsdUPieWfZA1864bn+uBHC9jGHccZi9dDqRvL4cOOrnRRXgH0EUcAXah
KZyU6WgghWL9DKragFrgB3PjwEkWCFkXtMlsoPGrcrmkqRMqZnssW1ZWM/OMVgnxkAigkGSvEGmL
SAjzTeY641bRCUJTl/a61At8LsOkOy87FNVby+WicIvqNiizgrg3PZbxgnSQz7GOVZfHfso9rZkG
hKzxC0OVr/V6OGrLh8ZMhkqQ1153cZmMjbLskcnhfYMrpygAV4c5odQrYGLrtLhpiz7x2opHyjB3
Smz9LFqyH1u4IDLLfdjYiVmBny2erHzrOC0OvIHXn5W5nrUttY6IAaBbg4GXkirxoM6yQz3bF1iz
EI9cgB+WzHrtfW7KkACDLDRSrj+1ZrBem6XzXAQTgYznCoZ/qv04k3no1i7roKUwI6TyYEJ1DghH
g15zNomE0DMsgnnjp4LWIq6tjllRd4CNxWx8WzMXiNGDbWojT9TKYyOMFp9rUt0INkYTTKo88LDu
TGGv86oMGGfm3rPaxvKXzLjUFL1tFencMERyFeUoHtQB5U9ar/+iBvdTItvnVskcH1Eq2FwUs4WM
yaM0zQv6720aJ9xuSJAAdbqtkXHZDj3rQkJAU9mP7OPF8lIJ97dGFuMPhXau4mKnRyZ/nSok2dmL
TY4Nu6UFzny0QAr9KmNdt40Btj9+xp70Y4z2U18bT6KwX1xmWk8wKuhGu7NG48G+04NsNLcpzT9c
RXtebP3bzcwFr408rriY2MCbj2HCFGDV89WeqWBLRQPcNk7XDnMw2HS84B+bC8YtTna6l9OgtmNg
TJm+WzN/rbuqCGtfMFfVj3D5s1TtTTeL96gHIl9lFYeRRL3uGBt1sgbPEPKbuXz1hC27bUV5ukcV
Gv+t/UA/QAZR/KEZ0nc6ZwdJZmxdaYFNrNoUgKwxiTbTW6LoL1OzHHJZgPSKm21UfNkq43HLurN0
HEOzZT10BlhogyjHlSv4O1DwMP+2KH/LNUWCo6lcAuobiU4Nbk8uTNErtN1r0UbmAKuivrH4MgS7
9nHCJZGiH5XxeHYS/WRM7k6bWRaEfZWGAvhu8XtkccgYdEyRm+H9DBJ2RIZMbaeU0d6dmoeI7BHg
MImRch1+wEnSE5ai6uh27r9EzWpMnRl6+fmC9GpLlZOGEUshqC6L8QGjAiz+Y+/MtiNHsuz6K7Xy
uZENwAxTr656oM/unIcgGS9YnALzZGYYv0t/oB/T9qysUmZIrVY/Sy+ZGel0kgEHzOzee84+Vvwy
SMRxuBCWlcnUc9vr7102X8FZJgNJ5fU2cFuaYnb26SaN3haCUxRTztG2TwSBm43tN+FKQs52K+TI
CMYpiOqFHaXjnGvye0KUuc5jtqlg8kHAytZtrRgSyHS4yAZlrXQCbbuLp+2CmBkzCDNmC7k96ztm
nNhihml6Kqy5+7AzYc7tF4ovbOrE39IfEvVlEur3xEUsFIUN3y0gnTxL2TYGVOGdb19SiO1tB5GC
1Q2btqq+J71vODFzGCjyieGbZe9k7GdAIwsyuuaMx6Gj6LKcOrlKq+hRQJJlnuZRxeLKxPxn2Vu6
DNmKpDHEPEWgV5Zi5GZ3KWO2BLkVQ5U5wFtjzyvPQ3+gM8nzVKjgY5zLYk3bjlU/oLM6uxNWTG/0
UGeFVbitmyrfOEX2LmDzrKwYzrvf5N2ubkijmubpvaPu29JAfAxteen7knI+LgQ8OD6PDrDnmxNC
Y5vsBbGuFD9omUkmQBjyamu8rPxiWmfI71n4s3FlyrBDX4uki37PvrXYILM4jj7cPA0ZFerkiXsL
AUdkzas+qDeLYA+xOiQpgSJYrCyY8eYDgzvLuiEV/kvOvjgVPcWd101sXx2yOSmzft9UGfIDRR+E
CWe7JQegWLHBVXdsZePaKdq7LnfmVa484hLzDIYBfcpvupD3Hh6s68CV9QsJPeHKijhA22ObXNfl
THBW6/TboCMhnltT4UuRj4yS6YJM7Ctj6VlrI9UdSpt2G4tmWtv+UPELcgZqNXfIlOQjy5GX5EfU
eSi3wW8OF2T0IAApyT/QS3YFtzJ49GMv+XKY191DauW+nvQUbdUi3H1c9+lajIrebI0ToWvwVXmZ
2xPPY3vb2iCe6hs4CWHat/u2FMMd2bCULtxHG7reX2y3euOFC+YUnb5zq4yHhi78bWK8eRvHptnH
c4OS1qnEdlHyTRq0kyqlw4cb54N8txltGSqBfmSU7voV94yPrqvtU3NXLcW8Qv2ArprwGWIipzH5
UQal9dnrYUJTL1V48r1crTnqqteGRt6+auSwDhNiJRlT9uIbjV/DKSNDdOKYuDvhBndu077U1yYo
wjc5i4ArvXRoJSwrfwQWUj1PqawuM3zTnDMqC82NlehNWqHWvtAiPa867N47gGrTvuH+v+KWoLZi
qeHQExCGKZh8VA0fyqwdixBMFTCjauerJZU8CIgbOZsp9Fyznx692o2v+gVpeSnOqpMuOSu7TbF3
SI3alF4x7hBmIK9Jh9DdgJHzvpoJQUHWoAEebG+Epji0xKX02bpOlH8KNL2ApSjm19FRTLh9jiky
wr0/TzM4CZWPyMvrhNKgc5xXheqSVlSEn1TY+lAphV4h8/HGhpw4bdsNb3VOKz5OQ3cvSiQGU+2c
r1063/Mn62TrpUXMSSBOhWwPmjQCMCl4qkeq//1Ytf6uUFzOsvTrj94x3ns4VOO2IKByZ5ZkeKzp
4dz4Ibszlyx+YP+ur5h/sIArhcFVa0ogpiCbHqz3dXeeZecTib2da50tclF6GdZ2dOrSBByn1hmU
gKTcDlkUHpIssjdQJ6mzEB6uo24wl0Xe4+FfBnOMx6q4Ml03/YgNLZ3KwsWO6qW8CQw+iFjX+uRX
hDm1fhaSFuNMN3xo1lFY0kLl0QbXIkG7E2FO2IiscDi3VDie6fae5jk3WPsW5wF+gnfMu2x5MrnD
EZf+yDrt8uUGaTLzdA6wB7exia8ZQpaBWownwN+02geWl3ixnZ2TuA26O2raXsTPCO2QTgJuaU9N
PlpbuwbBoRpGv94g7VWhMLjbZWuzX3rhN8En9dBPqcfs2+GqyZjxGUb3FQbz/orQ+XhX4Kba4nBK
yQZv46PDCo7xNNdbO56dTe7GFCn4wK+SNupvJT7sjQ5GZ++IkgDQrMsOsKpKXGNTtuV8P+/6Iqm/
1XHINABR6LZWqTjITuc3Yx5zb5+lnCVGEaA9gidexFQLemo2/eIGO+gPMQEgzOn0OH1257neWJj2
UidJcIEP0V+TlB6dopLntYqhCTuajjV5ovnVyHgTduKUU4wKIy9V58kd8uNub3k0Eksz9+ti9BEn
ZJ59TT2yoBP2yH/NgwofQ5ltJUoV7PB5c4O0/C7MpHronXw6MA9n+oDSPl7D/UI2i8F4zSlJlavB
6VDzl8xvNjjm2Nx69ND9dloC/IFBUTHuH/sIbYxdYorfMKvtbr0qqXE/9nl5VYeIMblLy7WTxvlb
F9fdfU6g5Q4/5mjna4aJYwVcgaWm/SjpNVyM8awOTSuiwyw7bwPtaJgLGlxNhRkqrkqa2pkd3yor
a6+yYRI999FQ7Qbw6/Gqjy1ClQze45jRbjp/m/zSu7fYRPKNNSqv59e0qd97GhQ49O3BpdNH5joW
K+mrFx3GRbSu4wCjcZ4MNqlXhXavkzrGQd9xqqOl7wTDxtF9ONOfHTjSh2TA+ZRaRWaQOCkOCAnr
7v3SRHW4D5rcii7Ctu8eYLoUrziLnfEQi7pKt9ykEdJSNyiDS0QIhfVtQBUmr4UFAeOOjMIKI+FC
4P1N5pWiKpEI8Dkdocoojp9yyXskZWr0FCoNTjSbumUa9dGTSpYgcokUO1qaTwPkg9GbzpakMXhq
vL7yNulc5ckxEyU9kCA88yR1K0Z/m+AlYLXBefVUOGnyFreV6jfeWET3kLEQnc2th0rMmLMZERns
Eq0qQYwkdRN1pH+Rc4d3F0K1D1BZOU1WdTjnq6wv0OdR1kyY8O1umS+USWrFrHc2o/U1VMnoIwrQ
Mr0O+oJWdEGiU/OQLOe0KwjKRXgVJk5BezUJ3Vfc0vW6MXW4WeyCa2sjOGg3Q6W6lpbQkPWHROps
WeEOASY1utgJN6ivwXOEU8MHynGmFFuVZ7wXemTvnlhY2na1xG3ymVQB/ylCtoZ12LOm7oquO7+J
sEx6pO5Uq0titPpmPZbns5GV6y58gN4xPgqq1cdpqrmZc98Qodu08yIuhlS2TPerlPF5zr9YCrwJ
yZROgB9tR8QpZFdV2gEKhhIw30hgSxSyU38WZCWSdpIV4lo7NNVoJwcrjpryGHBeQE00+ZgZhhAD
7k3KXXKmgghZ7hIzepDNhDt+2MG0ZJt/gfjLEtfaeLb8eB2WmBGK9y54kBzFUpzpmmzuxIRriX/P
AhsQq3NB7i3VRVqCSQJxkdNfCJCl03LC/BjV1WFYCkS33ipjBuYROVnFTOvwyP7G0vvXj+nfkq/m
tgGS1dT6b//Onz+4HipLUvPTH/92lX2oRjc/zL+f3/bPL/vzm/52037VD0Z9fZmrt/bnr/zTG/n+
v//89Zt5+9MfNmx8Zr7rv9R8/6X70vz2Q/hNz1/5f/viX75++y6Pc/v1118+mr425+8G36n+5feX
Dp9//cWVQND+9Y/f//cXr98q3vek+qR/m/+Xd3y9afPXXyxP/Gpjkw/IQ3Rd8Nw+XL7x6+8vhb/K
c7RVIGxmET5DjF/+UhMqlfI2Yf9qA3g9v+gzbYBm/MtfdEMKyvk1+Sv/O3R5ybV9m6/65R+/3Z8+
p//5uf2lBozQZLXRf/3lHITw90/z/JfzEQrbgD3PwHoCzVzwq39Gx802JWDWUe8ENV3mgqLtlkWN
DnAStLvYLtVDd5ZK8fss/wlL7ie4299/ckQyech0LfJ/hg03vhmkHMnCQJLCWdqRTvdkc/Ds/hNe
4U8gwd9+jmdD4LalZ2O++ulv6AyN5pyZiQ2jpNxgLyVXlh5T2e88iaCcM491WyEfevzDbfD7hf7j
hfV/y6v+w6U9f+Ihn5HjBMLzIvfnSxtjoGvTPF82lko9Gk2ux+bb9RlaVNAhcf40gqPIOLsF2ZHO
b/suIYCBRwtJKrx3Wh3jSXCox7AdjlBl6SjpgBFaN2+iYmAhDufyIIH2YLhLLMaVAc4ZZg1azhK5
AGgqF7zJMF21HnO7oZjs23T02kfBin9smHutF9WHm7iY+5csX2KFstzGUZAnWdi/wUVniFF00sNj
1af3fVo01507W+/5WUng6M560dow/G1wb7zpyDgPpeHveF01QxXvpe6cdSuNf12o8NMaAwScZTEu
T/RA7/uEGEQa/UmQnYVGa4v21TjMhjlrDMOPjBhzzPwx+94aFT1lsRDHLBirTe8EJYJ7jKkrNXQy
XE/SgtyQnf+5awGBRXvGsbp/YtPqjESYR6rj2mrr6Fvc9XF843a96hFYRGABMao/q4nB8sXQOwjY
i7Sb8jcwwUG5IpwV8zu0oJh6xdh3WUi8xCbwAq5BubTfC7vuvrul9B7cofFv8xGsksVjdEJ/zOc1
qcX7EVQTHYwyl0jDp1avHUkdbTdReivmub8YU0Bvlhi9y1K7/qVpfW+vpDlrD5O63bV9qPUFY0W0
Ep29cPdWxr7MAckfJpWE6x6F3J75hNj5i0k3bOjRZ0Klfp1guf/RtpV/rKOp2tcutpDznGolPKPX
Xj+n101QF3vRh/SN2fEzbN94IztLc3JqB2SMMAYvXXh2dA5mtFpytsNtNPe4fkQYrbXpaE/hsKRd
VGAf4UjzaGALHuKRtuMSJeoyWMjcukAZ48PDbKz5BsDRvKsCUFeLmyDmM2PTfC3MHdeoJPJpk2ZO
3mMRHZDsTEGfICOyFK0/EIf0mK0lzK6ssHNuDF2hqywextMsBkFb31+uI1L87jrik1dpjxketNEc
TJtiMuUbiXpev0mcRLMjYcbPCuVwJ5n2KReJvvcY1905HIQPmlY1xzbw3WvuG+u5TIJ+3RLMu+/t
CZxGa7Q+Dm3ef6r8rOdGJ8S0mS6gm5XFj7kz/WUZdcE3wRRn7ZM3cm8NqYNuYCjDk4MQaId2FrSE
vzjpius37UKnQ8OpO/NaYez4QU8CU5sl/QYW/yyf/MSqT/GIFNZhtHVA5MjE0Q/1aVxy68l2cc84
WTruO6UWtNCMetKm9fdTi7rLRUxxVZUyQGrQ0m20SnqeVRXfsMzjy+JLPnTgjpfD6FLj4omnT95l
JxF0E3ohE91GC9SPMMHObXOeSiAbpOOq6IYQRfcQX7qzK67rIHPP4rTlMEk3vVsGPz21rPU389Da
9AOhhI9WMV3rzuWDRVBWXBSJVx5bZTtHe8rkQzFD6krGxf0eFLa+zrqOVGqQW4hT7LQjV5X6l+qL
Y3EocbWi9Ty5fo8F3Jk9swuWeLmMTNCfZhcbve9O/aEU2vrGRwM7Js3m8Eb7FWYOCn2Stamb9n3v
Nc+thfa9V6NTAgFbyiu0ltW+iAvcHVBQWNoInqrf+LXNu4+zfTXVE9AGljvKxNK30mfNqPJUDcq/
WAQz9q6hlvW5JptlDFNQmX2wGq10ucIvyYOROSmt/4yWz9SF5jK2hmlTxTrbldyMj4Hp+9WQL+IY
e634jIx2j2mKcCFvVXU1KQNYCEIkxlTjfctZ8W+519xT2fK4zfOCcWYOWaV9lqyiT+KjwDZ9jPRY
H4M5Qb8RN1F06TYYoiDF+Ad6WBo8jYXH0GBVoPnr4LzK2xXjcjxDOnzQztTsE+GoNYkGFcyzRMJO
LCmY8iE8VvDrNkp55RtzinAXsG4f5m5xLnvTzjDZ6l4+0sHI19NixZfoSaebEvPfZRRNwUHIvL8E
s8oIz5YOesXCfZ1pS2849iBJkClQzNmL3ZNwFjzgXSpXvQ0qTYq+23f0pm7KPmNuuVg+nXc8xs8D
E5lDPI8U+353W9qCTPGosq+QOLwXkNEPRH1BEhvac3/XcbNVYTprn0Ar22NTFzcqHBjdu8LfpgZp
dmCkf+OR5PLAKRwfbrG0KzMBJazSyeK2i4EIhZSuZpQV5abrr3TjWp9+abXXumgw83PefJLOSJA8
TPadHbk8oJ5To+y1o92MEfTCynL5Su2oL4cMiXlbNc3BUL1vvBnRtfIGHPHSMwfPFQMKxHQ0Z9uV
t7MWY+5E1IPCYsxz3mQV3mhGm8lTl+bABBR6TaqoNioOjS6pgWQOfcrnnrxQ7BCMrbnX7q0gr26I
//Rfu8Cy9iFG8+vKlPa3qp7a4QxqOt8CC1QhzjXNkxYlFVSQmeh7CYfmwhLCQno8oOpkjlY0W1/R
XWDe3fj2PmeggMYjauQPUhAFXFhq7HwTdZNfrK3Sk9Wmm2eXeUNvh2qVcwhIV4VTwTmpA2IvLxxb
6K8xW4hKmjMrfKaXuPQrdLbdrZ00zRHMpntbYQNfUL9mBS2ywe7eLIN2Ykf/ymd42jiDQwtmoOiM
7SLc6nRRn6bU3pddhQUtgTKSx4WBwqMuVH/kiCFvCuZRkikHnaiLCtrsmjElVJTZTTryD2l9Hqox
xXyphI/QqPW8el5h5KmJkld9yvKurOBbkHRMJlJTqzsTxd4RsAp9fu2SbzKnbrmsImAbC6A9lvP1
Ga5Md20Mcb+Womn3o0AYdkEYQ8Zq0A0ocEep53vXH6LrkpOcwDlb9Av2a57MVR/p5NHLXYtReysZ
bCrYxeOmdNPsLsnj8sDIEKpgLyOEBMgXNVqPKQ7OzriIyemsO+mseYvt75pUA/FYGkpOthf2WZAm
YXWlQnNWqho3wnnBSZSPeJiYrlpNKF9bjjDQKuuxjtE7+7XNOamt2u0CoWhn2UEHkoMjI27+oGEi
OVVl/UjLVlTMVfPEO/mqzegNuoEygImjckv3qEWWU7TWh4SVMG8GF70M3W4rgWKUj7ec7moAcvTK
5FlcF/RQbJdg46cyP4ws9FsRNdm1O6ITJgGreOpK138ZlpQbgppouZys2QNoxW16mpQKbkJO0qdm
zslkQrGpN93g+zuMNNGqaYeWqaOr+yOSI48ZYRtHuyxZ6MU4arKDjW2WgsVRnf2Bug5B+QA/3syW
Y5sVYJrpi319uYxFO85rofEAXC0hrRFMD6NH0jdGpG6T5lxuS3SMFowAI5MkoKawuwk+I+OoxcI1
aw2vIJZFdM9qhw555tHptp7fcPNLP4wRjjfZwLrgBsPRxkN1Am5aXzs4ipI16IiRzoHmWat9tsyL
nJPDt5zTEBIJkNUPZSBQ7tkWBEsZRXc15oGDAIqLQSEDMcrfjRbDGLBe0tnV6cgsZoGZQIqr9xCx
HKBwyF3zXESmfl+IOd9r6MgX7QyF220CoBBOJu+XumQSQKfU6vqDNU9A1eyoQXXZ9Ul2FUD7uymB
ZXFOLEcD1TD1XX1sysn5hm6MaF3PTTKGOMo3rygjxCoJ4vF5Kb38xqrs7pomIR1SLzfI0MplXPc8
gc7enwI0rTwywz2bjE//W6dYTVFSfcSalsiqt5ruPoX7e/EvwbxQb9R9sIE4jHnVLOGhHek8dhhz
1v/navCnGIAAhWIkIicgRy3AhuX8FDwBFii2LVFTZiczc1UImlfUjM6KYeKw/X+sFfP2yfhjnWmj
sg/zx8aKY5+TAAIK/P+4H3P7pt7+9+/5R0dG/kqtFnrklp/XWSf4Q0fG/xWdLy/RfmObDz1aBb93
ZLxfA9uhdxDwXrou5Lv8syFDO4bYhXOSKAgZj/9y/yv9GM//M2Pf8x2ffpDNqYP0QOE49k/RlfhL
2i50kLvz+McHfwpvw3p5iNvmK/ShagcO3C5Sgd6H3n2gR3CpK7HslOWgKm7yCPFu+8I8ZDP2o7r0
o/4hyUu6m0P7MLI2XKgMw284foDbfpni4bM6w2eE8o8xsGVlebDETM14cJoq3BsphFQiRpBKeJc+
ECwEZcm8CjL/1Hnhg11V131u3ZvJumrj+eAs6Wr0xO10lmAy6gf/x2bgVc41M87XAZ5f5Ti7qEO0
aMBjA4jYODL6QhIIJ5RpoXAuW+QofdBeYrpbF0v6MiZy4w35daSyN39aThTeNXQbSLGNeuHb79xW
4e2nlVv5nK5yhlOYqBPZ7lPka4HGB0sSwpBNWzvovwbFydJtxasmQ0tzePWH5LYIEsBj/OY0tGcB
wJohZQLY60wrj1KyTQHrcQHBSGYDVBRcLJ36jOz1eKGZSGGcSA6SNgsR6+KptvLvS+yfyOfY9m1w
2Y6pIkRzBLGbDyeR9gesri9D6OHyWKgB+GYIuUOGZNVxyunCKf732h3Nt5yAcIbUaMF1V7w1OZYD
SAhQuvz3FCAIfSBAV434loioe5tU5eCMQGYxLQk6jdEpXtBgNB6SXxQclQ6iXV86X5SHlIKBvqoa
QQBClKr8UxovxZJwXjGdxcSXPZ0gB7z4lOOPFI/dNJ1lEo17LbwluyFtKNqOujYYX5dHy7Xro9Yl
dM/aWnbMLR/GsnBX9Yx2LfPCVwftASHcTXkq4qk+hYvFdCdwnQdIgtE2wIXB6Lr4QSY4e6o1tvhB
x+I+8qb8tm57ADMop70YLFuQtC9RarvPfkM9WQ2Dd7Fo/8go9DYfOFjZysUU54FmQj+47NPOqV7l
lN+BdcFw1ZRuthww5XWAqyKerKX95CHzDhPHaGSKEihtreadj3OZkYUHFrEz93XVtyjgB1CLC+3D
RnO/EvzwjoIMO/XZPeZ4nK2WuHupi26EhbcM2ymIlpU7YHhrZkxM2kJdAFjq0+3R0/XMJPFxxUBQ
S+IEcsbKxDWCW5VFzC7dMAFJZXHnVs0Pnpx8XxjEPQgEuksLyth6kckdCLh55dpdgWemuUeTi+8m
ql84HyJe9gKaI+A8Q6jK3AoGcl5QH0WLBjptclBfFGTEUdZ3S55NxAwQJSGBPg4pAnm8DBaAjD38
zYgTytJu59aFSUUD6sB5GKSw/J6F5WdYm+bghSk+3KJ9Rze6I8R1B+fhVWcJtBLnVqHABEYob7pu
erJrzh/L7N77NMHRJGAZmZNlpzlk7IPS+VZV2XtrJdMG/vWAFwu3YtE2pHn02AVNB73Tm4Hausmb
EYiS5zisAbWgEsSBxhgcqNxoYX3KKHzxx8M0m2hXU2EG7iqUXGOswLwhTZ4zgUQ41ZzS84nZfooZ
C4w8B+4gtL/r4YwIRmp1UVfxZRz036lClqu0NN6+mJy7NtM/euk9zjCOOebl+RpeUVbe2pGlvuWF
HX5MEEgv5QCquuvG/CmU/bw3siHW4RzJoVTirOnmWNc21cBxEjiTgs6gdaRFet0T23Kid+LcFTX+
hkXb5dMQ0XDPkxB3FtkL1AaDwgLKuHPTMbG+IFYS/po9g/TMnWvVRreYSTelr2/Ewr1XBvGBedNn
zIBzZaOz5twMTHBKrec2k1+oAq4ZVD6Zur1PBFcU6se0DkpKPCwCJwiJt+NSPE02mQU9BJx8cj4V
lsnOsJIxtaRVZuc1JEfwiGO4PMoxufOC5DplDMkEutvHet73TncM6uVQDUV7EfbzfZCLjUTo1Rvr
W4iVK7fanSfIMcn1uC5jNF5+xKPs1vJBe2iaPP8a0e19ZloAuX36pe0abQBO2FoDwFseuia8EuWI
HQPdxkWuEckr+zMdgo1HEDagN/ECQxevZ76rOrVGbXSXdtHGx/dvkuYrLau9JZHmxsRsymm4V7kL
4f6sHAhJMcBzJvTVQot6ZcL4OyaMe1IiGuwmzUfVyfapmdr5B5Zdcy2TOnxRwTJDBGhqvO5Bzo6Z
AslZ6L/RwdykLvLfLmMwjkid3rfMnrTf19/Gun1ua72cnAlVr5JlvBZdEuzDMn9NoTVtSZS4c7AI
szMxDewH5z1eZnYeFSF0pjV9kUrvh5f1352zFcAs7r4u2btcEpyR/Ke32qd/NyXZBwsBKooi2ULX
x4tVVMxA5hEOWoG8IElJnwEfyaPRgEVBrzjkDzjIp2dPTSeJNZGQS6aMomEFJcoMrRRpGegmIaeO
lXvsZ/Fsa87saITSVewaD0XEWdKH4hmIBGVo43MImR3z7KL6Q3cSvjaVfu1d9z2qoieybk55DHin
GOULXmR6hcUCJKcCLuEC7zzWqWiObQMspijVDigOAudzIuZwhHiUiLt4GVjWWzFfzznpBUcx66tY
4WUnqBa1Y8qkFrgNt+EUvyb5TNOcCBgcpHDJy3MCWIaAfzMHolrTfYW1nlO4+m6CdbcoT0wRPJAw
sE8IY31pm+VH3NMVQqxh3cGQ4TfpsRSllkuvPPMcdQqD2n+sdaQxi4OFW1o63H1K8Urfz4duG9D4
N9qsCnu2wVeS5Ljohe22NmAt5+Fd1+pshMR1U/Ugixp/OdHOuw1tG080zM7/Xy+Y+TzdjIRwo4BS
7D8uF+6b+vO//7c6+1PN8M/3/aNkiH5FWILQJnSZ4/Gf8p9DXN//NbQpGGybgztNOclL/xjiBr+S
zclINcAg7f9eTvxjiOuIX3mN6S++RBkEtuf8V4oG6sef5riCn0Iel4tVLPLdwJH2n+e4oRlUjXyy
wAwVDStZJmJl2nFZ+fhIaZIIKCBjRj4CUOXyOimikyxdsakGh6gOTy3P8yDGK4IyypMn8OE4hZof
AyRGG9U2ZiNqVV7OTGBomFisP55r4pUWEYBy/9w3tA5DYoVbjxdX7I4+DKdB3/dVQNM88jPZo+T2
zZ3CQH4wlhW8BWMiNtol1iOzK2/n+AWKb78ut9ork0NVovxgR0UgVKFVRDYnLwkg9HiCPHe+kiGp
Ct3iQUWvbNu5Civ69E45eA/6HIhOZ8HbC1FiCwBjG67QmtaPSToGb/g9Eb+4yZh/D005Qv8uNEJX
oEQXbYsMGrxVKN9VdvalTMTfblty21ZxanoW4JTZG74iZ96nlZ8dJL3xd2AN7UZMxv+oxIgF0HiW
XpFYXl4HOhyuGT/NTxjdgMB3eY4gpzRKvzdMHHrcdzXZGthkeFeruoeBTQSBlkLvPPU96uigG45u
TbjMe+GR/YUcRYZXCE1sLFmNB7dJ+DjwUXl1oA6cs6k5SNSC1mPu7jDEVDAf7WU3xrC5VeQm10vQ
NweA0+pKZ6I+tAAkWiYasrMv5jLMboKsxpLd4pgQnaNh37AtCjlnpA9BrM5c2QJnbYMdf/ngTJlA
sp8G5ipb6NuHkw52NFeDve5qtEaL1VEEGHOYCtlQFwTUR5E7eyufT+je52e/wPxvGVyD2Aql3x2X
nAJWoAi9KPy2fzIa8EAjfbmjZ8tIUlfI+uzWQRyv1DpIERlNKRZjgx1zldBAh5zRptauKTUVVwiN
aBdUS7ctgwYRchBjnvNd0/2oQT9yDMQVtsoEnLVy7KuDjcj2srZaBrBIpZ/nCp8mriX+QQMURbVj
HVIbhhFiY1i3ZqSxzUw26q8yWJhXghFwcjFEi3zWZPPCfk3hGiiau7rkvC0TlRwJjJGPSeUyv68H
TIlZPJ7HmD1IrbI7uNgVAXgOUbMNMkD6qTbwhxMHOF9UhuRL6EkCSCYJ/E2VTPnsTqgfy6i7ZxEW
8VVmKXBV7KFs1Zabb0wzjI+EXrOvhBwuNmHl1ijuq2gTzBI5uYg8Qsyc6NiZUD8FYlzunGnIYBR6
xUk5Mu070H95Pctt6OGAryV2dDtsz0mITVmvRwdwI481zNsg5s5EgzyOILK7cGN7Bl5egv1JuqY+
jrASNgnz+1VueMHKU6RcxfnrGhVSA1AxwOxuwk1oefmbDQCAI0DvdQ+2QkpZuFN6p7shQvYfIfkD
03Y+IZx/jzDqo8sCHBlUqJx6vghxMmmM/5sm8hnRNXRVRxOisQLGvrPx6QMyiR3ek/OFTa7Ke10i
T0uKrrwfR8Blv73Zn1GbrfvST+FXFKo59cZ80DK2t00Tj7ua/BQ+eZWALjRWG20TauLLLIo0I85W
euWWhI5pr1PTPlZwUPZj44TPTVNNj2ZOQmz4jj+ePHiRWyJvolMauNHK97KFhVeJZdWNEeP/VChr
51lT9ZAQz3KTpRS0mDxj8WAz6tp05wjGi0ov9tM8eN4BQ4Z7nFgEnp3Szj8cErT2uWX5363UeN9L
lKPeOkZGvCkcmJSVFFa55hMObi2v8RCE1/3LVJTlDUlV0d15NrjLAGfcjrgonrXr5Bgwib8Jsdsc
/n5FG0OoZUV4N+UJlCtKby47t/H0rMJc3umoqEdsHWHT3RSR9luEKqULRt2LwuvElT2O/2CO6Q21
4x1k/PRQLCPf7LfPQ6oxfW4kgSpIxDOspHGJ4I6PL30enSm+GUfhvoa0fl/kYi0477ihil5kp2Jk
aF50Z+41jKvshElKPgW52x7LMpt9xA9VdzQNtD3AE2KNPaB7OMuiAmQfXruy1QzyS8JkvpEMDp6l
HqHrMRZPn+1oUS+jTcTB7rcbOynG83RNz/UxKcT/YO+8khxHsja7lV7AoAxavBIkQTLIYARDZGa8
wFJCa409zSpmY3OQpRhINmlV/+PMU1tXd4XTHS7vvd/56A3CkHSpKIG4weQDMrbRDCR6pp9XcXVA
fpE15ccIv7htaJXet0inPXMoew6bnrCC6CkMIlwBQCNVJqovJqglh4olHdRg0JjEfhqCLL6kvohB
Sbmih3/BiIwbG0ZwRhDlurzqv3QFxUWeqhNCEEW2as/zgK93iBup/uQfqiUZebX0+2czbvkrv6+j
iJzRpLKxGALOjSexpUQWSktIjWZmtEDtI5axp/G3uso1qT51GeEcvgh9lqqkpN5bJmk5LiM4zybO
XlG4L+ohFGwCrH21MRP+Hx2+mhQLiApFTG2asM2Vo9stZTDTGZTfvv+ayAJGYGqjyPspgegYaWaB
yMZHyAFMqHwwC/Lkus+9aNq7YZKXfQEPJIC/HbR4CdsK2TVikOMIcxhxCruT0tzrGhUGta9QFdny
lF8j3xDfRtQ2OwxMciSCikFKNnd5AgmpxY/DfZHuaTmcNZ4yJn5OZAJe0Kx2H3Wxm2yj6mjtSYSJ
F0HWwU2PR8PYlooQHJsQJdMq52X9qYIDDd3KrbQnBhU4sdiF6aZrOYBPQWBM7HIy5YhJDHlbiFAi
5b6rToBqqRrJFOu7oQzdl5QefOv9cgSFCU2E0kXxyWuZlDEf40NAacAGFGC46XxZDO1CD90vLqsL
g64APshIqfILu61HhUBnAvrSXUXeYnQR3ueRDBsKyZv2gsObRz7HDPcJZR/3KlvrW1fIwtarTcpx
MHaRnKRp4lcKKajNcCdQq+d7rpMIIu9qHtY8WvImLuwAIvghU3LjmIZe/yKFufVlZHThqIiGsUfW
NmISGDXWZFxY+PI6caVqR6a8Ow5QjrY89AwYc3KOgoTH1AIyhLAFQUtOzWOXWcpNAsIXgslzU5U8
IDWx40KjjSNJYXUEf66go6tydRm6XGKSvszXepKQp+ogf7aUTmsJsvpKzHagyEXcagsyZHStw+kl
H2VS/0VAHUbpPsLOM7Ze23oO1nrAJisE14sax9YfVCkW33S1zw94C5mT9RSGUX0fuB9RvvbUVJdJ
GgMDDohmyJ6G8Sf/3ftKRb3yUaektkLVNBrfTJ366UWFf1EEVk7MDhZ4goOe5O4xFuL8gVuM8ZhE
YbFDozk8AXZAasx7M98qnZ/zfgYSrxkxpBNcU3WT6aubAqZKZvOpR3JMyi8sdYj8UkqBkcp94TnL
dPPkRyKyfEUrhAOFXzyKA6mqvhCUjfZDLGGkVgjZCueJ7Evjj8KnuNc6c114Y6F8wRCg3MkK6VEv
N9gDTB4AYpxhi1egSOIg6vdtGUVfBFHgNCgwp7Q8PTvlXI6+KREDD1Mje3A1Vdtw+7HuXShPdjuU
0bYgjkLOFdYb5ElYXxDB72X0hLxVOkN8KHQPQlZRYGjWNtzjVCTN9wbOlciy7LiHQBjgPPgUYoJw
l1MGhJyithxy6WCqyL/Gm0KO4DtpSbcM27DeFFFV2ZIpBXeZMCG0REl4qODOrQRf03ZqBOhzzDvl
mMScy2y9wXoQO3Mre1W8iUYjWVVmpkwudtLdCDnqEwsJEFlG0SWE1WoT1FQWYTH1henuPeb15Bgj
tcmWCAlhsn5ITwT+CTZQplQ5WHTWpxA6A8AuZXzl6ChW4sC1MDMQDVeSSplA6ZUPpYYUPau78eS6
emjLJHhtDEfxPgygl2TJ4D4i6Gv3shxjTFVOSstQAQ05BUtkAsbP2P3iHMbL7MD88ZRFpRvdN9Qr
KVFCCoC2rgsHA1AMRp8RsbR4BEzaRkKNJjWp77UuSJYjYbxvVJrJ9E7Q12U3fNA0FW/xsucd5rVE
nSup+iGm8vhdCIdoS42V8aHoRkgFerXV2SegqpJH4E1UfSVKAzlN9WLWaWicRgj7G420DjYXUQL5
zBX6fS74mFIg0kCVw7p+bEcrgJktw15EejmhbyyVmpTKgI4K2SB4oIKMyRcOVkRsFFPhL4gRAi6h
6MGXeIxxIpOR53BHeR8sgzhuv4/16B+BdYVP9ZDoJwLwgKLEUVX73ZAKyqYn8XGyCFe9uS4mpAu1
1PONFHuAMNq0+ypkIPVK7Bsh0XjgOIBKFw+kUaIYDkeRQ7lE+PMcBmN8JA+uKsCJ+mZyd+PER3O5
ieUqU2wLhFK/LikABwmYsc0uEnUyyMLkqCWcaxUSArnGih44k+pJ8kfV2AKbQxiyKjqKZynL+kNb
aPKuCqk1gb7lp18kpUvLZRmSwyFsqFF9qeXuIw/gEIB7Y2SnYugFz4HTk+8JAfa2R+LhCeMHBJxD
AvSaY7B4aYLUQBBXth9NeRhdqu4C5T7DN9AgTEtxKLr6Rl01eihgOtWAhUcyZgHXQ7S4MOosXydC
Fm8hyeabkM1Eg/Gs4BTsoQXZdqbo/9D1QYfDYWKJi97P3RmuJT9wGRJ3lNhUmywutG3CLeLNgNgD
kgZ3jrohiCnFsTsQ07R8daHUjfrWEF7ZkTTFPc0aA4viC9FKCfzjsVTGVA4tojLNjwRYezDpoikt
iJS4n2WTHcwd6vZbrxiUCbpuH7JtDBZPLykTkCGHeCZ95bpnsP9angLrtnJH8lf5aH7qqHUmbKdH
/sHsRkm0eQN2Dnx7eV2RXObAJfPc2lHl1QQ/47b+XuuNcccgW6DBKV7lQoz9w2PS5TyNVVPlkDVK
/1ATjSauHkh3iOrgO1gJBRIJ9E/4mnn2CWKC90PEs+g+NRt5m6PPeShqdtw2lTIcmEnMmZTUevKu
oKQHUrfbEoZGS26cVKpx1oME4YdUXfWSxyMwjT6oAISkvCU/GmJsjIu2DKT7IGwqTrJWRUaOmm/y
NqkTfSsJlbA1Dc1zCqqPkSBa+TP1RjgbwKTI7lu1Tk9eKRaUrKkarrl9g/hFbdLsg0ImxhkaP9gQ
tYE84mH8AqE8spmZwSaUQ/EAACMkjRMK/h5HYsB5TW69ib3uHzupwrGGd/pzJ2ca9frgKKeKU3FY
WwBDXgTqsngtIxn66lWavFW4630LurTubKsUgOnS6b0pacGx7mQiv4gjHY0apCcJ8dCLi3buviyA
PKqqS+45iUkrmdjUOBSAgSSJYP3gLJta8T4U1XpFWha3e3Dqjy3310NtasDsTfx+cpZuYux504mL
GF3OPvAlb4PvSHivBUm8LGIwmVHfUONjFJC3w0JQlhKxpYNaB8G2Q1O6HMASrEMKtzi+yhYQvGZR
3FuFr9D5C3DtDTI7k8LDp4IKos9c8sY7NUqiO6npPCdTZbx9qbCzm8RU7hKtKI6agP+qaUjAbQSc
wF4U3Hj31KGXqPWo787w8j74uDNtPcpiVoWvUQo7ZlNdeGJAUtarD0kY6xuM7txHsW4gx+pFQbxk
+MaNyd8WWRWe0lEe1woizUMnN/FGkgLzI6Yfuk0VfH7QWnd4KKTJZFImzTgMev3CudlhPp4XryV4
UycEvcyVr/QA7BKQG36YmmyRtUBlvk9YKSSMhhiDMtIyXZdV3xopHTcuhRpPpWT6G5dyAwRiClRh
H0T3CtlwRU2ZBXEdVJGTV431mhiZumGLFJxxkEgeVujSnjIXK62sk63HYTS9B0IUNVanuCsZktis
w8CEk5elIEJAnWqrpO/874rWl0uQJek6wNDuNKgELKRCxE4lR3Vjj82gvZUF4MxYsVLMsFr07ASX
Hni5ZMtyCki1VUV+qmGXFaWyudOHwSV6UUVfuYFbtpqY5TETMRCPZQFWrJLrEI/IHfhL0c2ydRwP
LjYDtPua+1FwUrRJHxH0+rJrLfU1kSXk3hIeV18C6oaPZu4a91KEzYSaDREeuFRfcb2CBkDZ3srQ
G+rosWaHo0bJB4DJbCn2yBXIZImPvB3SYXrn9l+VLCq3tVLFrxpFeRvNyuuVThD1IyJy5RuWc7yq
A1c6Jei9pzVJ2r2SzUOoUjgGv6pZe62ifJCRK34jvSitXcnzDyqHsmuLpiichLRCHW8VEQwzShde
zEj0HR0FLEq8IvEP7hBZT40rB6f/n/n4PfMhiapKXdN/z3usqvz//O+S1NJ/nj6TsH9fMfXz3/0j
9yGbv1Fer5umDpdM1g2NxMMfAjZV+s0ktcEr44+6J1r8M/chGb+ZlgQZibsAKY6fVVZ/5j5k6TdF
knXVJJMikWuhzOofCNhIsJwL2DQqwljqhirrJoUjkjbJv75+PlF2g9pN+l8CEb0Gch80Lq1dmFTq
FHAqz4bmgpRLmiRiZ0quX9qYlWT5bNsKUgcAhi/NSlyR47dZhu3C/4Il3hTGvqfeySbKiZZtqdUE
GG9o2CTKy679gp9as7NeymWi8q6HLYjW/DOsaJT9dvC9+IqFKnGNpYDjxK1Ov69D0zUKFYl/qYYp
qRLyRHWmmzNMQv5tOQF1DtrH+lnyF+Jr9kZ5KM8au1/Vj3HJ8l2kzj+slZw3rM1SWWSAqhrrC/QY
yUuuHkVlH6vdjd7N6jF/aWNWj9kj8hH7mjaqDt+YkZxRaNdET65PnIutmBJxJqr5psrC93MzN3rP
aziyFnHG1Z63xg+hNbgoUYd3vSFpJnL82R+d9aZaoqGq5lxM2XmJiUCKlnBmsLn4lVvVBtz7Xbjv
KdTRFvXr8Izd3FF50J6vN31pmpy3PK3Ps5kZU30PLpOWK4IKFlE7D+faFFLckByutyT9MpymKKkK
eBgyp9yhxdlwYnYTuFVNiKNedqspMcWLkuo2O7JRDCz1lLKfhfZdWLo3Vt98+XO7etfuNARnXcxU
QwAFT7suT+vlQF3YNlBHVEbESHSb9Mi46cShOrrK6B7yVPijovedtvpcSnqx32iILY1gGTXE0+Zw
1r5bUUzkGhSPEA20qPmowWV59Ycbo/vLh5x6edbK7EOObN+FKdMKaplX8lGhuyajqW57u1u294Zp
R59QwvkrnB68G23P9/CfA3zW9OzDttEgCV07YSPq17pE4x7845U469zsE8qqqPkxLFBgVI1N2H6p
GNVKNYPl9UG82BGDkw3um47qd/alwFxrlFbSjCBR98H9CT/n6y1IMh/7/Cz6OVZnTcw+U+d1sdSK
NAEliJOosscv+kOxRFq1Hu7k5MbGMpt6UzGypKBDlyUTlaIhzw4BTHCJfQYaQAmgK8EPJf/mKtRS
/HXxuHC6zsZs3oQy2+5lZO+/NxFqEQ8k6JuqtrrexGx3/L0JzZSpBiFl/MvuaJZVUo94TNmDNfGz
8XY1HnmhIOL61tUP19u6OGKWrJlcfigzny/WFnUntx5i8hP7p4NLp3fdtk+19f+smdk0wHYoEj1P
IiLYwqGyAoxFoOrl6Y2tb7Yp/D5yZ72ZrcwOF3ZMKmimBbLNA6CuDV7VzSJX7q/351ZDswWaxrpH
CTkN6SPBYbj6iXpvRVjFg6q53tLF+XbWpWmynO2mBYbdo67SEkDzx0hOHn2/vDFq8nR9OFukP4cN
CYEsagrHPvfS920QtaJqNFNCW3SqYZECcuEB94Nis2XieBT6/QgerB9Utdv9LngQl/odZb53/7yb
5z9h2kfOuhkIRAtCg24m8MHk8A2f0OsNXJroqqwww9kZ4D/MpoYYxoUl8jy2izJYSrCbB7CFRSXd
GsvZhvdzLLlAsXBxYWA/ms10lGP42LgBmjiuvuG+fxiPqiPayjpZRStvV27qHTFJ6lzdJ3WdrE3K
nI+3BlO6ND3Pf8Sss77bjkGEeNNO9zyAl9Wq+0wu6Ts+x6tuL7xBF7ZTx3euj/BPVdB8Gp23OlsU
XYk8ygchYQ+78AHL5g3lAkcQXQs8Z07X27r0NTX4GLz9THZ8dTZji5KcezDW7Cf6xzr9qBK/IeC7
vN7I/PD6/VuetTKblIMQaJEq0op0RD68zg6eQ0jNoVjXFpY3H00XVjpaHWYMLyPdZE2/XwIeaSgT
PV1kg2QyJUdbV07kGG/9D3GPS9wiP9VOs7nRw+mEn32yd23OekgB4UBpBJZqtInd0F1xQPuxCD93
Swi5DrHdW0N6YWa+a3D6QWfrvMtNQdFkOjk49TJ9BkL4JlNxj17SnobV4zYMAurOXV3v6K2xnf73
s2YDBDuDgbbGbtRqhU5CxKj2egsXZqRMmb4lyRO5RTFm+3RLBYUHDDayRX1YVuV3KQHZjwHkv2lF
JwLNRq1wr3rfDzkysswgwISryrek5Yrt10uqDxfXW5k/XaaJT2fIpasy2h9Jnl9yepKe3Uhnsh8N
XNcltk2OYIMVNe1mPdqADnnDhzf2j0sjqCBWg7AjI0wTZ/NfbwkKChqVc1bffdDy+q72xM+Bot4Y
wkurmlJWwshUoU73xdkUNGSz74ZSBhF4kHfyCheJ1bj7ffql9q3H2KWzlev6pN0z9IkVOmutVppc
lCaEuLgLNsk9I2mjCVhgo3jn7dTn3ibIe4CuuM02xgN8mRu9vbTeVOJNnEgaJdio/d5P/HwspFAU
gBwPsuNrryme3m67s7zv16fMxXY0kQAaoS3wTLOJacqZhJ0X7WCwTT2BZBOJt7Hm2o3Ynl9vah5d
+jk7NV00ua+YFsSp2TljglHrh1oI7XDrPweb8a5d5KtyNe1Z2RrY/a32Lk3M8/ZmS5sJm8eTrtnu
P4bP4iq687GK2ggrQO1LsV0kX/uXYG3eaPVWo7MBbVLVlKie5+wJlI8jiKJcHpysSm5sW5euCpCc
VI2jlMgpT+r3EyRpypAsb0zZmrtSIZxslDtza7xNnjN2tZysRFj+q/QRaPjNmN0sUvH7hzxre/Yh
h4hHrqLRdvZj4q9vKScgPqI+oyfwSHXY9QLTm48ko6EyR3b6Zmyvz6RLp8J532cftkrYSY2e9n0P
ZeK+sB6v//3LM5WIpKKriszFT3k/uLrWI5gHPWErR0AOS8wlXoQTsJoji/6lu7t1ul7sD8844+eO
I//c1s9OOWQ2ViwTYbYNiC2AH7Aga24cDRebQBmuqooGPmk+XZQQm2pyzIQfUXaMUJ37/sZHuTwj
z5qYzYpQ78oUL73p8lpu0QXhLLkSbHXhyQtlJ+zMO+AddrlObrxApo89vwqhYf+rZ7PJ4EmCFqRT
0UocnKxqCbAX/8xjFL1FsGeuz4uLa/usqdnahvfK7lbSQyH/1JufsIYsjf31JuYh1t/XlmXyn4qI
9mwezMVuDn8iSASUvBF54TLJlhXt8KlfohDb9DZK51fMA6KbG9elRT1dH7g4GBon3/wY595QFY05
vQK8TbpuN+AlndqpbnwueRqk+fea0CYSUnYyrPps4wpzQiIScmQ7X+qOcCfvQkdZYFWCHnXZr/tl
cbLuop2wcjfpZ/cJAnCwCGR4kgvFTlfREi+XG1vpha/KxZ1XH9E0yxDNaWDOVt8YDLUfUlKPz8Ar
dcAoZ6nyb29ElS+sv/NGrNnNrASqowUT/jurXn2Mztsbz+RL80YhQC4hEVLgF8zvsUNVyg1A3gDH
Ovvno8eRu4X8jM6R7Xi03QX1XUcY/uHNB5A87YazL6pAMdClKQ2nG8psBeKO7gsUYFLauPY21l24
hNuyFleVnT4JtrkH9HJnvMSfh2WyTATbP+BMnDzpNwbgwkVGMVkzGlOLaME8aj9qJaUxCRZQzO8N
FY4rXzNWUgUuKvh6fYlemi+mrpMDgWs5cVdm8yUvJKWUEV6EeNbhtjcRihcayrrrzciXpsx5O7P9
NC1hntQV7RjSQjwlFMgttY3/XD4UjrlNj5mjLxVHee0wXf5iHcDX2/1BOuQ3E2W3fsfs86odu5RF
maKth3CxcVWzvKfrXb30buHj/T2ks41V8VoP/jIzyDhylwGLX9nh0l2O9/JWthaE52zK+m5nXC7P
mb+bna18M/FiPaaCD3Um5UkhaizxU+jDFkv/+cFx1j9NnK1+9Bhq74k0VJhPir92i4cQN+vrg3h9
WlJV+n5a8oTVI9x/8UBTNGjHaIMrawlj5kYzsnxptf/1rTRx+t/PtkvuZSbuAbSjHK09BXmrfqnD
Vke1ZfvrdEOVTPIMWC1epPfJcthUG/UxfLn1PLo+J+Guvv8RObn6Vuj5EYPYLIocmsaNc/jyaFJh
qIMgk8i0vG9AHlE6sulN5dp7hWK5jDyc0mU3BvNyN/5uZbaVmIqWw7HjVOjzT2kwTAL+5fVZcenV
zNT7u4nZLqIPGC8EMU3oj7ItUDO5oH7RpmRzOR7Sx2pzvblbHZrtFQL274k4MmxJ9iWC0ZC//M/+
/myjyBVCOeM0YGKKaY1JikU4XW/h4p5gTJl0jUSoPE+smNTaal2vYsfbUmtRI5tsvgr1J08Mb3z7
aSh+OTXPGprNsKS1Qqp5GaqeIg/F3ZsaF5zshwdkEVnijcPk8jQ4a2020yjeNSepd2CrjrfJjyBu
HOMF0dRSJ59H5Ov6IF5cPWetzSZdJw28ES1aa+p9Fd/H5bq6lUi+fDyetTGbap6pxy3MTvY7J9+K
u+SkruI18LiVtuqcwkF5aWMhbycPXB7x/lkjVlr/y8Px7FfMJqSSlz2wPH6FMaKZakCYNfH6+mBe
uJgrsKL+mpGzU2rALkkTsbDkUuVtptiy5qjr8nYa4OLMN0FCqVTVUwUw29j7GiXtOA1o/XXY6bvG
Ee7TO+1t+FSuxDXYEyfJbkyTaXB+WQJnLc528QGTH0uYJqXmR3dZJu4rq9jAs8bMzlo2BSjNfrBu
XMR/xkCvNTpbd7UlYRAAgNyuVvUeQ+9juRdX4kvmRLb0GJ7cIz4iNqmmh+YJxM3q+re8eE03z7o8
W4dBZmC5UNNl3J3WB/KPK7w2Mb5y+t10SZ+KZ/RTsr6ZMJg+3rVez1bk2OHWhtyDefo0ro21tCEu
c2ceNWL33d2t0/m/9BKWAcSBqSxpdt/R1VD0SjRKdmMjQXeSz+ZuutFNoWiec8VytMfVFPL7F8E3
ghsGlWTqdGjPr+Z+Ug5e4XMtqILE6dDLeq26wgD41m56ae+GgQBSnjuAQRff3w6Qs/ZKmtNO/bHb
Dfa4FHfDCvnnnbAaHrDG7F89uz14y1tRnEtL9Lzd2Vdscs9vWzxxsXlAcRmSWBrxbMYza3R/XJ+o
l3bw85Zmu6vSRMgYp0s/yiWU4s+AB+zEevsXjaCm1Mzp3Cac+X4Y9Zxdr1YVJmW8p/w8bvf9+PF6
ExcPPpgKsNbJOBLPn+2eadXFozm9i6fsnNM53ptFHRee1Phj8KS49WqTpqk9X2i474jYLWg8EefX
cLdT89b1WWjDrt4qG30bbc0FfCYuwjd6dulcOG9ptl+PeqhJrcbo9WvK3vfBqbnvTiOhGyLcrDDt
x7ButjKFZIv8cHMfm7bma92cbd2BDI+hQAJta8eWXXTcGKupo8NyyhrjkHhjxV2cjmejOtu0RReX
nlCgryoekeXwPUcZkvvDjSvZ9FeudWq2rJG1jFqLgTteNncjBU/j1+uf7GIvADuSAaHATpuYkOdP
p1gSYA+E/H2QRqhLjhqQOVe9sagudmISlZOJgwc6DyZrVW2EJToUO6+yPcqMLQWjN87Qy4vqrI3Z
PjTGaYwrL22EkmDLlmm7RcHhVXcvWQGwPB1P40BVnxEOj76u4XomFgtd72/sUbd6Ots+gtr74402
4f888SkPb8QqbzUwu9z5ctpZ7lQOHUYALI5xcfo38+HvTzXbm9q8wrqxnp4A5WC33pseIGrFNuRf
tKKRxpjgodTWz5aqnDfo0IHg2JU+7kkoOY0vPwmusLrezMUzEXDRVKWLy8zP6vazuADPJuThIpNb
w/y484hCUiCgx+gz9q13qxL54kr6u7F5otutGh0pP421SBq1uFhow+cOP+zrXbqUBwJT8lef5gVW
TVhD4cBr23ZT5TVyh1UtjDtPJTre+OsqhN/RCe1dWigni1MG0n14n5SujVVJfWN0L07Fs18y2zpS
oe+UYHoEeFbzGcOz17gxb2S9bo3pbJ5kxSA1GHGwceg/FAqsIM6DJ/D+RZz2fEinjp5NE/5walLo
RUfyH0kv2nL4KkZs5t5wY/FePompwpQQVgLHsmbbw2hlQLRjLqGy4zoIRZ3RKbag1e1b6cg5FWvK
2SjWWUuzfYKsQt33wOJtOfeoU/HlAkQQYFenyj0I56SNEM02Ff4m2hDh7AWlAyyFiqlkYg026JXR
VjoRgoNg5ptJMLBQ21jCIalon/KmM2/cHC6u1LOfO9t2OhnSnJHxc32dp52mLjFHWZTycxjLxxoK
4vVFdHFa/dka8LjZWyDRlXwivhJkjfZixl2Penoj/XK9kYsvDvzkJa7jk1fVPGMb4QIhjJTO2eZh
eK0o1UjX5rZaWg5DOz2XKfwS1ta/uZeoOFsBFSCxaqrzqsGkM6LWwKQESbfeTXXlZoM7HJfDG4N4
KcdCfRmVvsQBNOUXUYIk5VYd+BwVf9Zjl9AcwmWwyp+gmsJapESR6pRVs5Z4RsaGDU0/xZO1Dxai
a1vPN4Z72m5mN6V3P2d2AahGhbpPne2o25nOdP3L76ZCDgLPq9sJOhikvzTHI4F/TIG4McXlZlvT
EHjQTj1Y0WkuS57tesGAq7GI7HWh1apLcGdIaxwmWxM8b64L4lOJ/+CngYMKTypjMtHw2xHzA6Pq
zbux0cpHv4yGjaYRhjdlxf1YKkxU/Mfa6mM+utE9aG5TW6SWUG3TsIGiE5AZNc1ifOxVbMTyvIWD
o0tQXxGdd48BkDQ7MJLivlHIJUihkP5gPzWbxVh7xF0NU99laMOXfT+Rifp+tNMqxuZ4MknozALa
G/6N0ObCZl03LhQRUllLaAbGGmcYH4K72MOvwHtTwZA9MyvARRLuq8ZIvclSGaPgaI61SQFnEimv
ciLDtRK9ZBsEyfCW4J99R36Q22Zs6N5L1llAu9q8lk5tnCgH2B9fLXSQOIjhblFh/eIoTdCf6jSI
jrJokdDzMhkRDGVkY6e2G0knIytpccP1NekqgABlO2zVVi2+JmLLP5X6En8dF95ZafrDRhIr3l/9
iMirrOS9DGlcWOiD0YmbOi5hbgm5/61DvbvpS18+1VDDHClRq+MolWIFb7ssPmuUWGarQpdgoDRj
A7GaMEq5MOIMBF3luwtf7uEl4+p6SORRP1IqHBj3QZCLhM3c0qodDTvsh94bxnaZR3GhtAuwY3G9
K8NCASuXs+6+GzmYI3xlNEPba5Ybd/sQblK88kyqWlcajgHWQfJRMK9DrRgKCDhDKmMlWQgeuBVp
HJsC5Dy0BEQgxjoBxdQtwhpPBPTCifIRk1MOIWsMl/XAN1u4hjhssXsvgsVQy12HFY2hOTXDB/oj
0p7CyUEARyRMhSrDw1Q07BzNQGzNYyh6lIM0fvCTQj8Yuhl/RKGYnHRMtZfddEFI8Bs5eWos7VwE
XWvNTaRNGmnxgxRa/oqC++ZB04RiFXuNPEGJwSrgR6Zv68owV3IQmJ9wEVJ0dF1Vmq3K1FKhdHfB
TtCG0AZMoq0FrQq+Q9dmCGUd5kkVZv4a8E2+jUJYzHZjROXJFAp1KxYSvmZoI77BLy1BrzcNZGBN
6WFsCxgsY90NSDoID0YfFRCM0R8vyBfGdjhgVZfmQ/SsGHiuKF2iHhqYSXh8E1DwbaNWevgzw9ht
40SDyqJH8r5wu/iOatbeDkJtxNMd44n+2bVq1RkjrzPu89Jtjr5bIC1WsHM123aineCeWadxbA9R
Umy0Jh+7Ra9Y9RswOuyI1AjGHSZXaF8aM+3uwsGQP6uo0pdV5LuvYpFL7W7Ay/OA3j/MJ3JEDaIV
tIcT9H72Ieky7E4zOVkFXVZs8lxWGFlD+wA2L3hMfSF8mGp0HqtBQKVsiBK7OPSXGHP7ptqUhqfc
y01pPbAF6AsVIsdaNbzwwRW7AcNQCx5lq1nbJBTdA240wpOSugmuIcGwF+AsQWTUg70qJgIK71zZ
VB0ZO6yvtB+AVeCodVLtFErsORXkT8dtveIA/aNepWikTzhLY6Tg9eKmNYbYqbNIX2IwiJlGqfpO
3Gjp3g800Q5lpN1qXncMUe7WW7NOJNuwkmrnRypWPAaub7KMg2yDLauD0D7chSOTOR0Ud90FMjHm
Wk5UFBMWOA1XqdDa4WFU/chCdwTFLfvGOgJGuXdTQzh1ht46sdUPL0WTw37OtcgK1wQA82Pptski
QGu6Ai4eoi9LRwd/13wZ+zV8Yw/Tnr0pVt4hwAfolDTQtUW0b/jAxLqyroYRE2BcVnbI2dNv4xi3
H3DnxpIuj5sd8DzfGQxPiLnXqQDjGqvZBZ5QqwDLTIx/B71+qNTC+CRmDUnDTg1d0Bx4GXnQR1dp
o4TyAq9AbZVarvSsNKm2oMqg+ZznQYyHnhzpL1rq959K/Eds0MWhltpRhqPJutRgx3hZnUe4VXf+
KQAytFRFTEXibAAq7kpt7ehgVsBqf+rApzk1rndfVTEFKjhgObtIxlL64JV5PLlKB+6LZhIssP3Y
155D+MsP7OaSEwP1WFkioXiKeN37OFNiW2vcaplqo1SvhIQpuDAmPzsPz64dhn7lWpe6Zpe32WTN
NOQEvLBgXo1SZ61yrUxXujtYe8vzoZQpRl7tNNEVDvi7KXvkANmd0ZXiNlXq9IsFl3WN1d9434mp
tktSLVj7mAbfF+CVgCUPbbpJwYAd83CQtlpnqFiasesoOZYSddy0m6wOe0doauO5NzkZMC/ARQYE
QD8UxUHSUnFTaJWwUHQg2N108e3islpDv8sPUYbXEO6d0b6EAruQWrnZsgv0b+CptU2teTjPZ37k
6P5ofqZ2EKEELh+OJpY6WxirL+t9d40D+rhLI8/YQiKtbOy5KQ9pPXwv8lqX3tDVveH/c6xGzs1c
K3BUCgKK+LPPg9wf65H+D6kfPbmeEd2Nkf6kcPZgW5ZMaFP2DDgI2nEcevMgJD5LaRAsu61zdQWK
CziUHJqurfWZi62biY2laXTNYEOewLwr7iPh28hEXyV5Fq7gc4Bou34x/PWZigifimmLiuKfpYbv
X3cmT/ImND0QRwPO3eI9itYbLVyoFZEpSabMgCeXSTxjem+cPSCHOG9raWiZk0cUyMoefv0SfcDa
QGuxQigOvHN9q0DzQsBrapTSPwqcUAfNnxde5pUppnIg9pcQ5rbecIjXmJuvJQ6Gu3B3K7b765uJ
5lB2Uun+s55rdt/N1ZF6qp4+qpq27v07Wcg2gXCrKuXXj/W+ldlTPOaWM4XxYrsBKzNCoRuCTz+n
w/87fs3/1SQIGceUkf5LgTo5Qr9zbD4F2X+c8nP67ft/vmX/ucdx+fs5/uKPf/8P/IWi/IYcysCq
T7PwEJanepY/8BeK+RuWDMRQ0bf/NGj+k33BvwL+TKRUlFpNcNxTwO1P9oWOWRDuZRYeUCYGVFR/
/BP2xXz2E+jFE4mbM2oE2lLM2RNeGLiCym3yA0lhvM4fKgeH93gxkNRfycRTbs1+PKvev/dokIy3
Sd8IW06e0bPQzYCtKF5/SrCoROxYVoHHD1sJY27WTmu5+Z0C5vIYBQBHTS91B1sMOkhyZSaUCwrT
OQprERKPMqbaG8GC4pBWbehtorYesWn1hZ0UhNi7canoP+BOJm0454c1+nDjxdTCCfLBTftb0jfV
hypwy+z/kncmS5IiaZd9IkpAmbeAze7m8xCxQWJkBmVU4On7UP/fIhGe2RmS65ZaVWVVmRsGyjfc
ew8BnTYxYFPZzNAfUs0n5llbegCU5C+7B/BvRJ22nT4Zkasx+A8sUUwpUcsZ4jy4m9U+L4fRDAwU
ihAJmmk8eXDx3mWcuXVoahSRCzicHb3ign9LuvKNMBztVVvM/NMIG3JvCeE8qK5T3quhJzExp6VM
epLorC272BmcQNGJHNKCKMFAZLF76jU12lAy+okhKX/IHeQ2/WL6fQ1/CWDIOq5lFaya1fhQmxlf
hmSAEXVOLgaxoi1r1FvoSQbTVaux8iCWhXMs1PjaJGlnBLOYyzet1KurJmpKNuGBNkBc5OKLJN1V
fyGzrg9bX5naPiZlFTKIZk4Hp4Yp3I4qvm0QUicXp87aXa+19Xu6FNoDlEbn29pOvTjBLs+uCspb
xT3AK53OsR6u0G4Z9a9qqQ5wntZrZseAi+ohKjIikgsb21+YdrJ+dvx4eG5pxCgKCGUM827jLvK8
OCO1dUGn3xXTLURU6zqDUNQDsx1kG3ljRY/ZLcszFZn4NnoiezASawb5aHe01V19IDJkfeJzh3In
4srsI70r5oYvnWusv9YssyLTaub60bAG95a6qC6ZGpeWfVgGb/YPXbbwzl9mLuXAxJ7YNDuv04s2
JPK1tzvLIXp5LdfApoh926iKP8hfJTKuq6vC2vUq7W8hcVo//dWZyKEe1vrGzdpvplW3bxaowoNV
T+q2WlXW7xp4NRfSHl4Lwuob+Mw2S1y3nk5pMufvjdGoh9IuyjDLNLbVPFPxtSUH8GbO2vy5GpfJ
ipKsnm7TeZivk0KV1GWdvZD3TUbbrrUz+4fM0y4yJdjFJXG9fTcwHCkgxhyzpip/8r9x8dw42aAO
6VLHVreb5zSrH4g0R8RureVwMIwp/aYIoo1DkxRJBgV57H4harpnk+4CwW6qltzmhNDFY+eV9nXI
teret2bxzC0gWbKbbfoOZ7OjgRLqzVEmCYOjNtTPhbStp3UibbRMlH5DVSEBFiXDcvalt259vk9G
qLXWDo2TtGAkYwc8gIkaAIJa3JuhK/pliWZyPA/T4OJ7X2evqSPp1TWGR0uuS9QuqrnN3WE4xpNT
XXSd4OeVLPVbqlPaN82SaqePWYl/a4T91RWreeyawX8DgJ4TPBk3etiROm0FxhbANcq0v4f3QHFY
1smhq3P74CWGuKEwtUheB+QjSgcsiiLg8/PoLf59R4Leewkw4TyZsj32TEIDGz75brC28TO4dTKL
8k4SEL+KZQr7pZU3qwbZWybl+h2YgR8qwhzfZ6drXhKz3fDE4JEufuZpP/2UdMoA34C9T5SarwMe
LuYuwEqvcjGBaYktSdwa4vG58DzvQKz2/J1MPvsMixRASeOoAyiJBuaM7gz7ObHEfeO47dEdfRG1
bi7pHpf1wazX8RZvI7mrZLE+Ucdrl2LMx+sAQSzQ7EH71pIJf6hIPoG1pbhvVZXdEyaCMNhsyyeP
8/lbt2rtY+Nv2BMiC85ltY1NlsoISBKzvlt5ReNZJvFdX3kTSemNZz6RtkyPaxpsS1PlnLpSLWe+
s/g++Km5cyi9nXCIpxgOulPgHdPS9FCBUimDpCOaFKpKxsnrxc0ZHlK7L9a2eQMWLgP6HUzkskie
Kr8i0l8jCYhUQbgSWdBAcLyHJQqWiqRv4KbxZJ549bZ7T2MpQPK6iI+9I8xLHUNoaA2PGSvhzcfK
Ye8Vclox4IXWB123lVuIpDVuXXcNIqOCt5PYpDnuutgn2rTqpf9aql6nfyKgHDhf0TMrXnJvWQ5L
p/k3y9qY717utbe9ZxJoSAgvIG0skPDqCJIez6PrqbPZLelPwDGAxPyqLB4wYKE0NkmDcHfbS9Em
vcFcfiJpjN/XIRtu7YEBGyPKNakCBGzDY++r6ZQ3ox7WoG+gbOqkeHYmBxkE5BqEXExX6kdZ18Xm
wZ686nNjKcivEnb5FvE3HsvFXtpoGOyO5YqZZ92pMQCUBgtTyDRINc/SLnqj8wZzzaz9w775496E
dywWLSRNOEV8l5SA3zuPmvG7V8/O55QXV9kcbDIz00ILY2IxDP/1l2Lx/n9G6b+G8Ww7mF8H7HyW
b4IlJLaM7p/x8O+fVWp50Yy989mKIXCk5gMwoVbHym4weHXJKO4NAh69f6shx18ryLGEIyNIYvM+
WtknKI3eXHg/JzsDwOUH9vw5J7Pv/7Om4Fsz1iShP/5Isqb+tai3+JX+3x1BmGblbz3A9l//3wbA
cf5jbSpzbLj0FcTgsAH53waA2v4/BG4B/zQpeW08Yb/l3/FPTO5GshToFblj/28LYDv/4b9Lbp65
+blMzCr/pgX4uICxdJ05t0cb4gLcYMX2++3okuPJqMIdj9mSOm/pGDPjYTa4pTv7S1Mxj7JfG2YU
6Q42dVv8oef/2A7TzJDut61cCKbaTNm/fzqERZvI0k6dYsJ9T0Wcil0LsvPJSOHB/PKT/M1z95et
MZfT8G1ufba6Pi3Zh2/a2yOi/HUYwXE3qX2N0zi9X3lQWYzEDoHg+uLkzw1LwfEMS8xejnrSWiTV
6FXR7f/5b/lw3mwhQjz+rB2YdAi2UB+mAItYXVlB1zlpotICD2FZWIp1or5i7OpoYD47qKJ3/+pD
Hb4/Kx2fWQc9JWfAh+WwP6bS10dqxCG1jNCPdRCbyk9/cK3NKJOuDlK68v7gtjC2o/PX427bntPh
bnQrZiz01r//wsWAQ6GtivWkbNdcI9qi+WcyeYj8jYXcpsCACwMBAWLIyPYo3+uGaj6zxmuGPRiR
9U8mF+fjaIS/h7YTdi+3nUGOzoejvneQQsMImE+glpksTk2WXbsNq81Lt9NKNzI7MuF3WjLBMWQP
5l0H12B1jlikWB6sbBiu3pya3dNSezAFskpZ7zJxVP3JdmYtZEnmyiiR3hR/bS3oofcZ6df2kfTl
7L7UPKNm05XMPglSTLqiPreTJlSFPWaR3RLnvhMyt++rrmmHkCBY3pmlsts+spfML8M0ZSkNw8rS
aFxUXcmQvgknXB4XLGDGpSkPZtmk72MjLAaeFCc/bWlqL3Xh1PuqXI+wFu4sd3lsGq0vg84YChx1
DlXYNEyJuMvTUijITV5anzK6xc9xnZNzXOX5SjymkTd7b8z06a5NSIveZ+jPxIluUy92UGTjZyYZ
9nh0CZssIXlAW3/6V3fw9thgYLXwAbIuRlj6YVoxNzQ2jpGYp9lM9L3KDfdIAvx6tWafgbq1Zf2T
xx39qw/dHhvGGBy0DHHINvA+PKtD22arD/f3BJnPfIWbuYUUeXEE6YkwfHc2z6tsvT+cix9PZT7U
JuVDbJ/NdOijwkWtqWEVxaCfWN5qZBLZnmeBwcqmOCzN2N4lOoOMcDVWuwi0SVjf/vk7//VYJnvO
wfaJv4jgO7GdX79MYtckXaclXvTTBNL1XKGJeuoxGz3RIPxRUb4dAB8OCITWXGIb2STH04djWXOs
wlocaz0JSTR1IJTvXK0SsNRSciKfhJk355bDu73pWeQeRcZcCJllyvhfNtJjezSmtdz98wX4u+vP
anUjrW8vp49eIbOyDY/1wXrCcj88UAn7x5lUFzvIstH84Q9JCsJ0lsrbtYWIf/zzh29Jux8viWMw
BifiAjc1pdvvl7/lrYgixV5POWN3PxpKjddxoRpEhD2AGUREmqrB10Ak+FkNxJ2GFtylKmqWLH9p
jZgplkjHHhGCPY74zWcODMQSfuMGso29T+Zsez9g6tRtlIPYpH9pUGmxhZigTQ4aZKBgyLSZ8UZm
kncxWAXsSi9LpiFKSPA/l6uu6fAGiH4OvAZRBpVrS5cSD8hgd2MnyPOpHXLViS8UJRvp2lN0Vzrz
N3fJnKsaFPCDZoTcOaGg6oN09BhW/fNV/Djb3B5ckiyosi3YieIvdkaz8Ny5Xcfx5JOW7QHPLgjI
1lxe7ENdkMQ+zLnPeIhxFjt6rbcIA5t68G/BOM/Ts1Yb6ynWJ/H1n/+sj+U/f5UjKD7IPMaOY38s
xNWYd4SF6/pJ9SuTRN2o3H0/HTPpfTb1+VEbfIhcxpfeVs0fPvnvCiBymBlDe1jgDPJ2fr+t5lQu
VZG606mC1Ha0K6v9TsIP4y4giDYI7nmqp13Lbsu+ljKHQbCVU3if0CLHx3++Ch9VTy6CKpd8E0J4
kDz91WotywpAU+lWxzZvb4ylPI2d82jFwOBKvet4ttSFt2QPLx4u62DL5z6Pr3rRRY0+HtCJ5SBt
+tNo8mO6bVQL2LF1vt4kSYs0zz8vCaI7wL9/OBb8D+fC//zZmw7WRhrmsDH6/RJaQiuHMhbV0SjE
CVnGDWm6TyWIZnbgLlzAQWO+lJWfNWCCOzdFOeRPvC+s/lw2jITMlgo6duxz75LAVgzHFSpZoJgL
Rl4Nxl3TmhsQUkfDxm5f1ujAnIuZuV9BX7wksakCGI5H365uRqnd8IEX5agzCQf6WfXtnVNre1WZ
G2oyhhLjOS3T3AGx0TK6QWc7e9chBl9WR0CC9zaBbWHZgl6XHL5h0zGTIeA0nIX5M40N6yrRlUTu
mlh4tszXNtvmVov3JKz8wVLegy6ZR/tz4d+IbL6Tps5kpG8PluqNg8idNVor92cFeUSOWzedMOkz
F3FDKPyphlwjK4RRQoHk8HumszV44yKfwCV4XrPvZ/W18+ObtFs+tWLDIDefzF5GOKz2op8vk1kD
smQgE1dAo9I7LWY2qWdoX1r/rmvth0w33l30GXAc/3Djbm+jX95WLue+joeOjQkBF1SzH0qQBI6M
rQqjPPsi1kB51elV0yUBkNzR/9Kwun0Wh8WWm04ZQMLYh89agSyLcUSYYygB8MADmf3Cun74Pqbz
dLPOmXL+cGb+zbfbAsbokKjZUSR++EQY8HmdNy1SoBJ9gBx0scuxJe0aT7p/eJSMD4X4f78d5h3K
HOoLwYL790epGQSncFLm54ZeJ9/DvvAiUli012YV1clI5mTX15VmBWI210OuJUUdmLyonnQmbNe8
70a1E+M83Kd0yO0fGrSPz/l26Wm7TYN6D3+R+6FXyr0RfQFX+Mx7OL7tlTdxKrfdvluZmZUWKybm
ra8U4m34zwfjx85w+2AkzaQOMjDQKT1+vypTrFppFXlO0WWZEqebWT+sc9LcNkWVu4FnN3DcdWNy
/mVa3vZzUOVyEusG97Xx0Xdvlf3UKpWm56mYqluBiOIwT3p6dkXr/uEu+5tf3gcJwPlJ6icOru2f
/1JdmnPstdg0s3PnWOrb2HN0hmMHkfwPt9jfXUv8ZxRRW+DOX4JTKq1IC8CB3M21LA61kHj49CoP
5rZ4nxGFBj2k8D9o0xnZfDwf2O0Q3LxlDrqO+eHGWYeWLqJQ6XnAzQ7tGIBGQYQIlnawrkfKZ604
/PMd86Gg+O8Px2vU4UK621Tow1vdVlOvYjSEZ8slVaiHg5Tp/kXPG+eydshnT57eubvakH/KJPyb
w2LL+WG2RYCry/Py+88Y02JPTtmmZ1Qh6hP+4iIAARqHlljFHwwMf3fHOGynCQckEJeX7+8f1az6
Clmak5CdTdzvutwZoLqs6fInSftf6pLtMfhvMAQ9lw4FY/vSv9ybhN4KWbhLem7tMr2OmSOOQsh2
7zc+rJdZlJcxbq23tPXjXWlzUma2V+7VqJxPHU1OuGhN8VJ1oj4Z7EeOCto7OTUzOBhGBzunU2Lb
ELjLt7Xy9Z2Tp227H3lN/eGC/c35xeuJMce2Y7dYBP7+NUrUuItTF9k5Hqv8IKVvnvK0QKSHXIkN
0CAi8lHMFzoL7Q8vyL956HjSOEuIHmRz9PHhzqqBdnnkwhRlPSXgGwcdCCL52UiUubhflb+iSl36
FFjUPz8If7kfTYRDHGFMui3+pX949PymB/87JN5ptEwk47Pa1qqapdDz5fo6/il44S9POsN7RhCU
gvSHXOmPt/86CH1mpnvq1dock3LKboQvsQqUpJPpmuz/8JPSJmyzqd+Kjy1XVzg4/3ChMgf58Mrs
gE704LRQ8vogZKcFChTLOT/s1s7f1+VcXlYf7YAzt2VkdJp1Md3k6K5NffackTYuBi9YJSbh/JP7
gqMMflYp5jC26uTbxAst6hJ57Bdvbwpj3O52li0CAQRoiNC20WTQIGDO1OxrwzZh10nKyAa5aTto
tOGDdfKkn0Y1LQR6RFw5UKoDCNPhOsXXRYA+Xurpa6Hqy2xlaSBB7AHiRH0vFysOF2t97gzqXawe
moDr6ZRdlFYDOKMk0rUG84e3HDWoyEJKpJ5aXx23BVgo4/q+0uQpJkGW//SH7yKZlx5S20xElUDM
OqA1WBK4XHa8NHtm7t/g4xUb6tSTdjA7FepNO8uPVoK2hD/G+VmVvQBLXzi9RIaAPj81NWsh2zgZ
+gB7AhSThsvtu+X7MHragz528MpEkXxf0N/m2DYKIiq60Ukif9LBfxctv5Vdu3u3U83RSN2Kb2mm
YMd7uWSPwBi7fqf1qdPuMMPCn83m8tyOcXGJc9nvSgFbLO95KfeELIemX0wHl5kVaEUxHnKTaLBJ
0+v3OXHEaxbPZhgDGAT2KosXNcSfTU1uWUiOCKGIPVpqeHNLeJwU4D/Uar7BG0TQqkn3qe3N9BUc
h+qCdDvAOtOl60gUWVjQsfcGtMWdWepn9nGHdAYv1mY185lkTC+qJaS81KwkqkEMf9fHZIo6OstT
hhj/VGEtPfiGVt/ltXT4w5hRhnFFcdFR+R6ksdQ3bP+mm6ZuP1Vo3Z9Tip2zp2flQTmtiow1zi4O
MtdzqtSFl/mPZfHSw6SzNuymwt3nRYsrY641YFZylXszsdAd58KdGEasE/mVM/J9JNo/RGaaEbPO
As8YCalnTZhEsVr1zxTq3g5gMFTUwezCJdb1FDuH693JMhPP2mz1B6Bc877XiuyTrho+T1nf1Nxo
UaKSMYwZ571Pacu9JdwUGnue7M3VmG6nJfXuZeJpx1qliBu7SkSzXFB4MupjveryBfuhuZ3M5LPQ
q2XvYdTHgoJ46C4z6MuFlS7PbKkHYLroe0fTRe7ryxO9ncM2r+8fY+W3N8Pq6iezNLyDg2z6EWlO
i2sJJYfbKGQZdeawaeDPk5luv+VUml+Yy/d3uj91uC2luU+l735KLBTYayLSZO+k6KEiN66hM6ej
UPWRmx4G+rQi3g1QQuuXxU70S+lMjKGcRVOsgBce46YqkoDptvlCghoYOreGyT1zFuWqqkOeL3nP
KFm8a/EqjpQR8oc08or4orHTQ0ekLZTjtIikrEp3m1DgpMi6bH1JhB53Yc0N+CjNTOETcddbo3PW
O1cbXcDXiXqK16QO6ZTShwEc4yHtdTPMpkE7xSSU7yQKu2NVS+0ralrri57GvCJUaqmHaTbn/cSM
8qu3+tXL1KfrrmMCuW80ldwnhZk8JkJDh4WchCCkpP8WO5p9safRu+lHY74RiZo5KvPlXTNIxLNr
xumjIXPWur57yCxV3uVS0VIXmcP5aX5hPpUf7STRXvw8za6FSsTVNLnBGRA60eAk+dmbsu57Djdx
CCuznR4mM0aWvQ7prZ+zGfBjB0U6qWPnnn4x6kZD7c1cIv4ey+px7CtMS1PtovAxFpRuQwElrxY1
j+DUDdFayzpakpk5wGwvZVTGw/qjyzMw8rxtj2JuCBXCOHLEqgJysxFXXU9SwHL2bL0nCDOu5tTg
wbO63g2Gokx/suX5mSJIvjO4Z3bZXFc7DUb9bm2dcT/pXvI4r1Z1VImvyZ2WQSY+FnZs7KRty0fH
saNJc9SPonfJ9rHYEYVUt+2hThIXy5E/6xHpHexA3G4+scrFT1XKh6Wz7Wew3f4OyRXQh1onIaTS
a32vAWHk8fA3CQLYO8Q1CWdsIN04LXfo1JdvsY+hI+xsVe9SZ2ouhVkRtGAtLXfQPMB/h6d81ptC
watHRBHOgwPn3hTDEY1JF/RWbdgIL0hQD5AnldrRmHTnyL532TNxzV6qSR+MqMwY+CJvqIY9zNAh
GjOchAxBjNvMdNPbpJ8QWlXkEqLqaHKIoYjolpPt1knkIIUKtW7epDz2gEnZ1yK341hGts6LrW4r
97ude/0xwVS1WeUmXmpMCMTNasfrJ3+ZxGdVeerWhShOGp6Vse9xhFWG9N/jEfnGuNO0mp1XSrZb
VrjpTgxGfGOLwrz2LkK9CIVRNXAg4CotZO9PoW+2hgyQ+Bc7u3XUY7e08w0sUAasPm9GpiE5IZWx
N3K4Fot4d4iM0QKtzDdJ2dp7IW2uexaNWx+dvClQ+cV8oQ70WsJDMyXf0iQtnlmfGaG1MIsLSJ1p
AmvMjJ0aLNSNPInttjZdpzwOMNYe5rng5o1/JKvV3uRjddDruXicG5MiIlHpPkm6T7GVVIexwBTX
+/1nYyyeOxHfuGl9RPcOWXydbus8v6CsfC6lfUrHqb9oRuPexw4R+HBJzbw8jgtzO5HkDw7iy7Cu
HUBuON3MkdctiU7EP4B/DlgbcXpz2yfYgQM8HQcjt15Ws93Y6GhZU9RQkL7nQDjbW0japOo2x3S2
XN4cUoSAaBUjTmvdp0XxZE7LtR015LBMu+oheQO3yUU2lovRTYEzLqCf1ZduBg3it/YlT4wIYehr
OvGD5p58tTP3RXXaa16r4aDP4mrbg4lrgBSYtmK/RB9ekTzDEwDnJnS1OGGWb93ZpIYvafcFAvmT
aybmbuyNkzTrfeyZEWKpG3Nap8uQosVMTBkKPZVRjOcqaBui4oIpdeNv2lLLqHI5KMrOdl8rw4nv
HMHkG2SjaQbjJhFy0/YwdXPk5bUWkbu51xgs3qRJVYXxjPYwI2X/gAvqU65PhyLODpWcj4sPdHzO
H1RZ71NMfaMXM6vO86M39F+q1frsltpFocm+F3Ep96BfbwpHXVLXWw5SJOcm9Qcg3c5rl2r73Ey+
lN1E4KZjtADGcX8a+AAvTsf4drbbp3lAxteXjTyulXieJ+dgVtOtMWrb7uLgTC375IrfWB0mp4sy
ayGTptYWjt6Saba7HKXbOPvKdu/TTq+jxJ0PZmfhkssSm1+jOom6fLc89ZhNHFh5uhFc8XU4812X
OQfdrb5oXXVoc/NhaqsnVMh7yOhPnGLfy9oKF046in4RtGv1w7VRwnruD/xzQ2SwdpbFHEjMeTGr
2lBmMS/WOTSLZGcLzo/UHMOMY4exWgf/MMb2Vd3x5e+KarjVvOx7rZzr4lmhB1u2iuV3sxyfUtu4
FhpVgIwPXtre1xk2LvqzL1M5naTK7qZK242+fG9lT0AI9lLB3fHA2/eLPqtHb8a0MhieszdMwgrL
FJmYO16s0SJbpCzQn1P9ogNxmWfX5VGU9VdvkbhhxR2vu3f8qWqzNXTXCnf+AUZ0u4N3zTdOT41y
zhO3Je8O665NszPOv8gEXTz75h6bDvh1H8hutnME1rempbPJCzcgR2MJ57SEX97FQZw6L/5A0eA7
45NhAzN20mqNfJubwF4WFu6o6feMlXycFZZ7HNIEBYvzw127neMSel/ltCPqlvqfYYUHYKBuPjVi
2RV2ekViYobKMx6Uqw5+7H61XA5ssMAIqCf1tR+GkMk45qgpJAbv6pT551UAeeisE6/+h0HYuwwn
07itAAmAdMGRd6wE1/xWW/xDUcxRPLQHOuxvc5F/TYf4zhvokObqCrsFAz0ddMhod9qtYznt/RyY
IMcz18enX/Cq/qhq+cnX4+Fn0WNhGzzk00MNLi+X/mO6gCCRwg4FL5NATNxafudePcryxMg/W3n/
Ujf513xyP2OR3RmNWCMrtalS/FupuZEgpLxpUrSY7FDSNYqR/h8G1/5cMZ1DP2KEop1/1KveH3w3
rtDrlyxdl3ZfpdauboxdXzrPZpNRASKQR0DqBpriaZbMjaIUceg0jmWAyk8GHd5yXqP1aY1FH4jK
8FncC2aoxfBatwvaCbt6y+WScjmp87QWd6bspq94LnXGdY6AH+lqoc9X8VAN4YirAgkAlwS0Y6Ka
OBhkhVMIihGteKKYJmoc4O0aNNpyjRvfDkxWG+y+8zBB+TuU9ClpdZ2tYu8XdCar/I6N/ElhMAvM
gbS2JsFM3C13y9Rn+8KEfTyUn3qTw5i6+AdCUSQdnXxsTGiWEyjBwKqopJVevZSmvFibeQ/jxaEs
8bOmZir2S9o+Z7P9KJ2UfRmvq6iJG2ITyukrtl2U56t2sbDq9v0yRNgKpqi1u+e6Bw6/2MVNnWFJ
7w1+GD8fjomtHTFv3FpZFw0m1kdZWrcDf08ytP4uQ35BIFV7WvL2Xthxvsswjmsat1OZL0e/lSe+
1a1hbILRWYR5xmtiblNk92v9nTI8tJL6u1sbJ9oK7ZYEtjkwaxrh1k1Q8zdflxjcg04IA8kzaldA
AUKw3/PzeE20rNLn3TzfxGiBA12lDZM13d1pDc6qsYXWNzjaDMWqU/TOYxvf0I7p12mTtPdDap9E
Ud92aKP434Jd6Jz73MhOy9ACs15D1ddvnNIBNv19meOWjCewE6VuRomHeBYv4U/X0LpTtWgGa4Hs
bOrLM77CMGmdt7xLhlvVD0Zou/RReskOeqjlWWyVbek7yxNWg5ukwlTtYB6eLLaEZedOB53tfNhr
zEmMvqXj4FSPjGl8bXt/P7ltYDX2LYKAm3Zsnns9p4iWLbFnZk6t6PZ4yyXANfZL7EXJ5gjaQkXZ
qt0qU5wpOE/4hy9Not3qFLJBPEF1MDUbNGsFCl5yFFatdWRV3Af8/x9XZk5HMqlkoHTZBZ2lXka/
p/3rLBfOe8zbw9KyTxQob2XPiVC41v3st4RYyIUkeGc7nqbhplLL0YWuHgKY3q2ivWbdrCEztMNC
R32tikD25XjEyX3oKvOIYvDVAwlWVdDdpxFIOrIGkAChbrTjLrP4t71b7kvXr7mTk2MpMWYaJlbg
8dlr8hchln1Bj2FTXAaj36Dq5lkODLacjMX7OTRc5e580xLHjLq6qKxLmhIuUnAdqR2XQBA0kWnj
Q9cbP/I4wSK6lQVGvMPQ+059H8XSfkwFOclp+bbMNE+NhzfSWgUZDpodqXm+nbTlZaJgrHvt0bea
8YT6Ww/WZTpNesILr7/OQxFq/TpHwvkC3X5PZXbw8/kB/c3rZDa05UV8GBdiEaxx5t5iEVhlj0Oh
sht3TvNIJ9Q61DOcmZXLizfzKxk19dDv6my4gkCSu4WAhQCZjb4TTWtHJEUcY6X9xKh0EkP+Zm5J
Fd2Ym1G6ylOrzO+GU6lLPfFl3GGJvDi7z6f6Ai3wLq2xj/fyZ54rBnX6dWlq/q+N9IvpNmkk9OSH
YfiXXq76rtK8e3dxIanjyV3kJ3Yfh7YYHhsUK8Gie18nXsJT6XxDHnLI1+yzq2n+fqFmsKdkCEmW
+ZwALaYG4oVMkTNETuU8yUkLh7V7TCiVSKu2jpVdfJ56bTzZONUD6fUDwhRnq2S6kllLcuuyE4nW
MsWGzLQNDQvSh965y43hbDrjtXC8pzVOxlMhSGRwW35Oa53pP9a31p6/U/Y5ESZ8N2gxC5Xp+mgt
4mUdi8OkcB3PVr4z5pJms3df6ryryXuenienqK+TmJ50K7NfDat60jicmTitXihZDSygTabYida+
78+V6EXYqPlg9OYbagdCpnpUXZ07HMzeJ9drTj+z9r/1KNFT/GSjCS6PVdCp0mM/El3i7OrajEaH
UHwjZQGf7atq2s3x+1i5z623Ul7Wu66Vd5Ot3grX/p6b5ffYGe70ypIXaeJvH+t1P8iU8Cuo0DpF
jNfPzBiqqeVF6EZ+L2jL9PlK9343Wc5nEzfWbJRYsiueN0u/tLplBes87FSs7lu8CJwi46FpUdU6
feQoyQSn2c3Zul8H523szC+kh5xc5V/WhkxffYz6HkuNwg/OyY7IjdCMQ5HUzK1q4jycpLvvSEdo
dDzfWXpc40o7qLq+ev+HsjNZktxYluwXQQTzsA0g5siInKcNJLNYBQccjnlw4Ov75N10Pz7KpfSS
QrIiK8PhMDNVPVbWbK6O5lhmKTpbK7fRHBxxGm2147GMqwFbKL19JgWcBNPaQBcjkM3xGIviWTv5
vuj6c0fGJ46C7DpVTBakP9zVrr1nH9VFlGgVhZHu6zB7CkXNuDV49stxH2TraS0L5u3YngozOhph
v588L46GgHLCPnCBwH3uDl2jd7JBdGlNLeJFRx9FG+7XlTvAUqe0zgiJAx0jRJYahCkswz2W/s94
LoIFES0nXuNxW8tz7o6U68bW6Z2LbXWJrucdQawkGpdNb/Crw7FzDigxBlXep+PC4DZ9BNm3n/Fz
8zzuXdenLB2v9TKcijK4s/zmMlUpR3rZl/QEoneZf2h8LNY1t8odM+QLJLLd1LUJyxO5NYb6oBaU
+jBr9k6U8hD36g608L5Wxndljf5P/xYLx0yWbrzw/BIMi/AZ1zujgd5cLkkFtyhITegp6T4t6xPI
kG93TferX92Z1fiJqfS41MN77fNSr/mHog+eWddzjylhVyH80SffqU6ffL2esZltozC6DrZkIRov
2bqCTe8fpsFM5tI4esN0tYfhOFrmnW0Wh6yuye8Zu0Ha52rJrA0eu0Tp6jJNlZX0VUNWNDi0nTyq
bEx+3szmPB44fTFr5J7qetk2vdqVVN8ggPLDktrdTVYStLvuHgNX8SYpTyKot2uAl84YtbFb29Q9
jhmHXNoPsu3vVLY8DGZ6H5bm12wYbF4fM/TAdvw1efqQssVKBCIxQMdUVX8xRf2IFXDvOzBVIh+e
gFnu68INtqJxrIvXdmdjjmAQOX2c8h1ep9XNtiCR7tOShhRX0a0r5vGpjtRpDpDAc1zARlhu81Du
m2Hap23+4nIeQpzwjTVfoNAhmKzJBKXGK+edYQRbe6pZiFmabxMcSAZaiQnhUrkUl029ayX8hab3
Dgx7t9laX+tBoK9E/Anewaxpjqf2g1QrWCXLfPa5SirNnAncU0jMFIGGUSEDmtReFBeA8ayLZUst
asSl8FFHU7onr3PurHJOT6ZBeCoTeJXC6seWbxNkKqcUbSiDY8RM6ckdZZOEWKxZwochODDUW2Xy
ti07cWnkdOhN7jO0kjs1yq+u1786YxVbVEN+gsYsaIvHe2+MHv0p/JnXxXgTF54r67H2op038rRV
Up/cark2YfPMRNc6tVP+yriyvnDVMXqzBgWw141n6hdYRgFdp2E8TKX+8rLyvNi0U20bXrUQn1kU
Mn7IqrNcll3dixvWov3o2IdoKPaCwRi61pww79zrir/RrNPt0pJvlsZ7ycFg5rUehdknpaKgzLN7
J6NQC/3BBrdTnyqfPWEYze7wa+9Wz6Potj5ZPs4gANkD17RPwe8sDHKlbXy21ojxS1L3k8/yT6ml
j0bEFCYwby3sCkqzaud6AMi4fMKei4mhfzoWKpEU/P60MGgsnWvR5T+klC5Wy9hvpNHdcnf6mBz7
Vzcp74UYa0OxF1ZxRySMX6WicPKrx5rkZmou+mdNxzH0FPVFuFu6eTurepfp2TuLaHoXZhEeCvT6
pHEaRnU+tazLZPRhipZzJn4KwrFmBw7So82IPuGswT8qns2p+ejXoWFsa8pEmc5bijOv9GCNkV67
Iv8cUgTbeFgMjxx6HlIVBrvVag7SdB7Cvlip0o3XxWUJbjt420n3h8DoKtz61VZLk7z2bALNoTBm
pOLFKe+BXs1kvz2q3rxHd82HkfQDv+eENYdJ2zJ/t6V+02OKzDQC0plSG2myt/qNyZwrUFWVMB3d
OT5LOd1A3zGgfeGFPyRtz5Ifv61+ly7x1JUnyEcQ2yzCwRYdvfgNamXbpB+Z0/7genhp25F6nCI8
rb1nbJXo9sTd9+yjeG+m8ujk2SXUwcWlgtlgN80XvY0M43tezRsMnePSFm9RQ8dV2BGTwdThBVuu
596ev70iio6jkLvFjpCg3F299hXTJ/urJclzl1aj9bU08y+ccjGp0cSTXQ/ypr4FuniVZXkZwRfl
pbO1V0SGDPSSX5L1CAqAe+1ixGMAHSYXJ0jYf3Ip7zwkppMIeVrN4nfUkSEs163ptm+WzTa8rChB
XC32eUjLRHosrZvTXQfcy1nLwxxkn032U9xI0pn5z4atnzm3Y01/gIV95l776RfG3rDmR9W1T5Y9
nyXzuN4uX4a5BOsTbSNySYw55H1WZU8yKwBP2R2R9/yEpRbPIhQ518qeiavcxkm9sNUUzaVrszhc
m/PCJkpUgjKuzeIUdP1rAUa8j7wzkdWcunF6qix85K402FJqDd99TUEQFka/CdPWTryh+hKj+cG4
rzt3M5fEDIaAJEkFb9H4EYp/u2F9jFgCR+yEqGQ5OS3asBivVV4xiLbKs7u20MCo02LRsAzYrsPH
UJR7iexfWtl2Hk19bIz8aWrbPa94uAXdvdGEd8JO+RvWN7LoibWsN12wrmfkxDnEd2y7bTeEm05T
VN2P6/AX5JkXT2ckMUz57bG43k2ZjzU1Ly01hyvXabrDnrFVGbF9bHe7elwVf0JNlIXpksoh0Xn2
+hUMjCD8d+H3XlKlcq/D9dkIlm8wif5WD9nRdNUvH47mpgE8F4dk8hmYQf9uxZSklVw3WnQ4b+sM
ndWooz2pp3fDG/d9VB6alph5D5F3ajrm5OkxMtznyEjHhD3J7QGt85LCFN8MdvromTM2mfCYZVF5
6v0+S4zBfG96WH+KG85T2ADwoZxExdTByITeZHn7PSNQ7FYoSDKYX7tV0S8z/KiW8Qmzz81xl+2k
XH3ReJbjMrDY/xz557YUyWR7fxE1Q4Exz7yuktUZL1q8sQWcIRzcGOZvxqUP9YeZL/tW2U8rho49
O89fPaLiq79e+6U6McXiNWlWJ9MjhJNlO+2Pe4ipex8aQ+xl0DBaz0cTaR69dL7ZhliSyIJ11uEA
yJzhfuHRji3PSCqIYEygLkFXUEtE1jYdgbMJGwZwCgvaiFx5aEL33e6Es5dM0BgIPfDgb9tU3IlJ
XudFjHHmNsE7/ylVTnQDFraTtgnWcuGkmkTDQFv5T2VDA6DWFOoB45PRsigcIkEMtlZH4dU7oY1r
PbnZwTbUK2+/dgO/cOcP620a+l9und6PpvHu4hzZ+Kv8WEVzzYrxfpTpbYHzHOPYxVdeNr/bSn00
ytt12rxfsakcFjb2SpT+mb54qmoWm2nrsGbebvShkfs/44LVGFgB8tXl1qNp23dZ3cSqYmGX0oAT
jeURv3Diaubj9RzxOCOLWfzwXJXifXDFd6BRJU1E6teVoVg7um3SZlGicxZgucOn14L35K7V1fiX
XMWpas3fEAN4UhfvEYfaTbjRjTT6tnXog/JVmNw9Df8rMGJefQfmTQ7+n3A/RtUfWpb7bkgvRZsl
S2R++TYFOZNIdns1R5E357zM7xcsk3HgzG/MLCdE4vAoJ9RgS1R/keSgx0IxGHr2SKY2ylrufFju
yKXaMWFK5dcczY9V2NBy6jJuCYxXcr7KxWE3Vfo9DUAahv6VnvJceTLpczD10oMm5h99NT7blR+3
oCwjbDibQst9tzT4gfynnuCa56iTmWbXuaLpCMsT4Zhyk6bLix8WiSPxhmf40AFYHINgRKBwWbM8
7zljLAsV5d3oRc9ckVvU2SPcvruxNr/6HylykEHIlQ8aw+qf+rV5JNFzzERxSJ0l8evpkq0yscb6
M3O8k5PS9AX+DmbERVpuEg3juZ2s/TzRlBmTdwwKqt20d5lH5lvh9sgY9dLGQ9S+e3X1B+84+nX3
Jezgslp1Yhv6wRnyQ6iRC3p1GRpr1/rWwQNwmXcCBZT1QK71UoTeeXWNdtPnDRNS4a+xVsutG4nt
5eYlqhjCcXaBWt5Ns0V3EZz06DwGkU6C1gN0kCMha0V4Itj3Y3Hupnqb5nIvxHShP4nDQh5nNlMv
EUoJ+q0Wpt6sKFV6VPQ1cl8wCtCeEa8/8AdTbDO1PkGjScyRia2qQZEFuXFGek1avcShsl6cjD2O
WXNyl3xntt1tGF0qVG6Hju1kwGdonJcqUcDYAJ7ucObjUDLcXSD6lzFYEEB42DpcgdVSndWS3Rsr
1Qt+OlYJdi0jAYkFutrbQl7oc6H2+QftF2eY0DHuYSZZE6e5+kulA3WqPqs1fMg8/ySHloHXAqxO
MmD+GQcONLiM10+VN4Pfsy90dMcJ87HlU8qIaYibtbo5k3GXBsWlmtejG5FT6rPpd+Uy562rC1/i
MVLGxRu9fTkxVw56boe0sC4Gg7+2WI91uN7rCndB5avjqJox7tz0SUlcGJMJ50sSdJ3D9Dkr5LTJ
pPtgmdVRGAMF4NpcDa33tjT+NI34ZIpLq13iL5MY48ohGi7CznfzaiFHmwi1TBB5WewsOC07hjso
JMuqT60bPK5es1kcu7oAgol9DezBqQ594XDKDK/Y1Ox2iw3RHXUoLosQj6VarhPxsGYJECOsqwGj
Mvgh3rAo/dC4Fr2LeDUFzlF+zlQo2nsvBIBUX4e6O/CT8N3J6VdtNck6yA+9AnEA7YMyEU9l+oSL
HzcscBx7YooqbnqCUJmLpAuNS2nbe7d3r0rZ8G/Tdxv3QWlYBD2817ZdLr2tdt3s7LKOaluQqeEN
lRFNCZ4UjMWszx7grfIjNJccGJGa1l/92ABYkRewPMFVkh7yGpM+sA9uquziERYl2hcvuuLQldSF
If2G1xt3XoVOzVl7dgp5zYiGGbWnoW/MQVxSkNJdBSeEjzNMh/GAymOhyU/MC/PlRfl0QkbpgURF
DZ4C51ftmNZ+4jPOTAw2UTu+OiIntRltB6dZY6J3MjHy5mV1/asz93fhSpMrrCUZCdMQtvL3VWRf
SkAZG29ynDtt8tZe0+feQWAJje4S9XQ1NpChTpY3bzTqzcC5sIbcJMST3tOZwpLrTg7UktGNfrEZ
YBt1xs0HJ+0aKE4ipaeONvbSXCrxE14ende0W15Z9yM37TSdVZc9Z4G4pnl/1kqSIw42AQNN1LsH
rPwsNerEEltl/0Qu4ojBa1uqDoUVy1GRub914J9Mu38os+jngB4CXpFMQMH6pg29yuxsQJw+th2t
FKUQxopNOBovtS6OfT7f8wVlm2m2f7m92Ae45+NoMWiDfrqp2lU7u+kooyD25njVDHJjsUkvuM+M
1Izz1f2dkueIe8+ipQXbwW6gn1ONukvSj+XLfQm2dgGLuJrVeenn9ikX+c4uaNS1Px2zVX8D/ekT
ICh/ODY2GK3xvlm8xAqMLA7mdUHqoxbxXM4TRjB7x0x8fl242BIXKMpm7uQ2zAFQYoppNqKbwRvj
7diuoGKMqb1vKwZ0kXOaB+fbZ5HUtvIpxnyr2dUz3jbXWq0bsSOIqjg/PMPPT4Xw9oSAZuywjMxn
lqwDj8aj1SFj8thXib2IR7Nu30MJbnNlWKjRh+T4hqb1ObrOt8JvdqXaIBst1S5HYr0g9YzbqTd/
tY3aFuFwD7T9dR0wPZCs5naDIRTqWBMCotiwNCjJ+joxumuaft36uXVF7RfwUatHtf7A0TvrYAEG
JhrmmolRweucy5PtdwM6S3HvYIWexz4/2PNkJ3jhj7LudtiqXt3IdreFXx6IffDzed4t8rO7zGgu
wSxbTAm8/HHsLtSAiBe58pn3LqRIi17LXYrsvIUO8GaG+lUD5LY7+8uUOTdn89C53IPE33fZqB5X
f3woB31oHO+tYyKMDSHbAoeK5wrMVSV3blc+9BGTxnWMkmiWn9bsHZ2xf6nhtnF4x/DHZ32FuBzj
cd2l0QLy5z/N3BBnrP3FTK/fw4pmRKMRW20u9uYijoZlMYcYHxeQAFo758bmuWM32Q568qaq8pfF
zHAjfDQ/Jt1iyV7KbuSo916TFAYRAVWF2a7Ff8zyEIdX+dS+cCOAeQ1Nmnn5oyK6TZUnRmQ2X8S2
7MtsrlNs+MbIqSMD37jDuy/r1yKUaYIfwoKVXOe7bmog6abizcnkHjBZuY2WMUzW+odLPbGTukmT
DpAc1h0Gp35KEwCbRwXpAz0LuziYW2KFPNkj9/QErMmhjv9M4Y7OdnUoOnGw+vIvB4Vos4YyuFtL
DNBtWiQ15fNeWELdygnOW4dJo3e8bz0tAyTr4OCozmdM7Dx1PNHhbG7SyitOMNrl2VgpDDu/KE/Z
JJ455uY17Fvg2kP9gq/pbuDa36D+30Y9v6whwWIn1TUNDoqaEzzpvt7mKhqRTEBPT7W6H9R6Dyvw
DjRgHY9Oe67FeiUSC4HXmDLY7w7j/eG5dFn4pcLndbQ8KCj9hGaAwuTXxrAlhsMMqlJvqSR42lr9
p+MVW7/uzyHjTDw9sOPFzPQzP8H52PYYPZgF+6RB0XlLxXbLjN9/VnrZuYzYAT5gFmwKQq3IengF
l+h5GdxD4YdMQvz80BgmPMYQY0jj2l+GaJ58u3uyxl5vQX6cnBLp1B56mXhzHl7qDq/3mIuHCA9+
O0NQM+nDfCqcooRSYfiPU7V4d7gA42guBLQ3/2mqcmbILjlW8pc5ailX7prXuwUhNcm8jJ2zmP12
kVMtFGly/YVq62xMPFnXfFwfHYynIwVd2qMRmTP6hfSXl8Uq3wJPnWqs9aLRJ/zKQFa6fWbBiSpR
E9XobcvCT6RW0y7A5q7Sep+rORlF9KLnqj8F1vxaifKzVPOfIsJS58zRaSVugypjHewleqX1Ohuh
OkY9c0QcnmRwo2NU2Th/+4eimQBYjQdRwCxz7Q4jxXRbehuPBDznBmhbs5hDomriuIFqfkBtxQ2c
3a6xQvB6al9r67tsLfZ2MJnq47KxE5YS5EkR5pgQhNnsbZuE/Bo61sZ1rFeSsydYkOfCkgmiHSZc
I0McFHJ97Ac2DOjUiclenrNFVElhqvSiqhlBeSHNOiyADygxvVVjyRgyiSzO22mC+bEhGHlp3RE3
h7tXBa7owp2SUBVPRWe92U21rebgVIXw4kfCC4ZrY01bnwzy+BueHOQuao8TUxY/ppBlUk+xHGHx
52DemS1/n6532VHQeFDrDPMSdogCfoEXK2qjfmvrdEnqEFl9IA4+O5KWZmXKYkYDf7rPLEdhCx1u
QckFK0GyH6SEQrzOA/P+da4SJxy/OsfZEfhMWqCbTr8kpfb+FFKd06BkMX1Pe6fr/thmcxPXsn9c
4JjAKbMOrXR++0FKiM80lwRgDbgU1vZumkx6eKtSI+HlUCdsFpiueeCgfdchrALM13PBxCBgBGZT
acp+/hBt84vZ/sz37Y+borKe/I4typ6Psjj43u9pATEMx6bYqjBgbDNAy2tC810My3NFp2J2uO1A
0Ye2j0lOXIzc/0sX8lc61ElQjHvH6XbkZmOcJP3WTOvpayqGc/+DPDezQj2n1vogEc1Nw9r5o3fp
Kt9+lhDL7dK8hRUTvYIh3Zlvx0747R/WHDO9LokkZA4/2eJnl8UzXocqexBzeRfwambIe+F05Ylj
AsypGn3Vc/qt3fnJCIxzMfHE2G0EhDpSND31B7+vbReGKrFk2J2wcyZLKC+T9HIEZOeVsujF6sOb
zo0jvTl5McdllK+iI6MFkQT4rZiIpeaz5SGkOvRvTDbhmBUl3wN97bEIWsz6Q/8EZRNzl5sfWAhx
Mnp9LDQu+MLWj6E9fFWLfzciYWNOOjTecA/TEkxFTt8lAuh/g1/f0wjRBKV8tVbEm63hZWpOA6VL
T9lqv6uMxTvBpOTGqi2JpEC5RcTyYC3yliJNHYexLbltAHCnIr+YfXGQvM5yG0qeUat95TSfvlX+
nr3KOkmIeXFk63ZXYnJnsDXv5VgdkEs+R2UeYag+5hVOiTpvWQYZ5Izmso9h4ndUhwdEpYnpn7HV
QRTnDiNxUb3bhvsBbyndCwBbmzWzoAMN/Chle8FLRlFkpbtqVMnUFtvFIhjau4fRXp4nrx2BUTCA
BAuzDzv1MrjDb1rkt8HS53Lwnudy2lbtDEkjMM8YEI+gq3Y/qkvRd07iZO2zR6QMOyAnpjEogIVT
m9s28O8Dd3Zjg5IxHPwOKZ0UBcXsheVTKFdjdG1ylPls+hVOLf8X2lVJzaKL3N3OvkB3pyFIxqF7
9UsLrbL2uPpGRCk15nFUZq+Zo/4UVv1YUZDBnW0emcvunbQ5Rm1+1flwMGZL7qYBM46/Vm99SXjT
bRyaxWX+JF9SbFpOF5Ibue+S/qEiziWXnP+oC/aA/ncVi6REisNPE8Jxhzv+3UWFVtzrArmijccm
J+eUPkxEscI1P7ehYLyYN8cA4CURgPTJBQMat5b9kfuGv8Noaye8i2KvJHYC8uhi90UTzz7/Phq+
rSIgvuhE+wH6wNLlVyPnbhp995dPMAbDaPMVBF5iFM5w0j0mCpeFYWS35tiMvPfe0llM3DMWCs1G
0KUuUfYRNYx1a8vfVDV2/2Dk7VsyOMeuvZj5Gy+lxOurH64SGxf8R68NsDbXGCmKyPlwM/Ht9yxZ
LSrHhbvZWxerlGKT17RkTI387ex0D2zIkNBPiVp0OAKQAK0jXOXn0psvIRvCW0WexCtUPIjinPbs
boqagd0sTSK69r4uxSdEiGIjQKEls2rvBlw1G7MZ38t+jbYFIpHNn7vpVf3WqhCV0HcThLy7KGQ6
PrOSMJfV1+C0SYTOUqfLHy8dn13tP7Wlt00bn90uUflgZNa9P46XMvUPhWXuUy8kr1kUrG0hZCdJ
DeChbF3YLIGDxXjaD06Z1K6z4iZIXxudnUbJAD6w25N05EUOzkF7c+J2eE37IJkolPo8w2Vc/TFc
rgFLsF7Z9e/FBC41GBfexU7SBc0JAeEd40K34Rjw/WIhMSyBA2U++dVssiWh+Rh6d2+aDHTzUh6H
wbnZgbW3WpYgaG5QVuOdHAydls/g0lnv6U6SxnGuWpGCc9h1MNm7xvD+iG4aeTjljvnKrRMmf1KA
br88FBj83LT7ah13a872rcnWZFz9IOFs3LwcP5Eu71af9rlsMImr7Fak/uUnZn6hQXWgk5oxLF1c
ZPozUt65k+bDaPEESD84pzRdKhBv/BSvoWdddEj/a+iQGsZZ6Kkxz9S1Jqmc3jwCm0SpBiggtjVd
RJ2e7Qm7Q1ri8isdBlW8x7Y2I/Yz5grwuQb+pUU7rx20OvzphIaQnG4Q0wCL1vUjEX/Ygb0DOI3o
+Dmj9b7OMyWUsvXPEl/7z5qOp5VvJQkmbyt79WMcyKjFWbeUsQlhk80BdVvG6gXY3zhYd762/szT
lMjBukA5vtNL+ApCiQtkIPaic1nsuNkVzilwHBgAvsIWfBQiEuCivekuV2f1GfgayVjVL0MDlzaz
8NKUpwWBecMzsF1Ke9nznC1MCmi2FlIIJ6ddPrDtJ9rITl5qPxp5wJBl6O480oGPNiUT1iF2T2CW
rTdBv95x+nPSKKLYNZMYGavkNdSohq+59GIv0qcobG4D5thBmhc/N/8YQf07aJrfvjP84VLO9nY0
HaG8IvvRRXfeI1dX3NlI3c039rAHj2k6CuOlZCuSn30bQZr0tbEVhoEOwaOhBLS54TC3GqiwonIT
xjFc3XhlN10DO0Z6zdUXKM5F9DXK8KDn3GHBOTUeZolnGrEbUtxmRn7bFG1+oXS4X3PnO0Li2VRi
xi1mAH9tTaSIYUAyaSYTdRD39Wju1w7pxs+eDUd+DZERbteufislcyxHfWAPuq51d7Fbc1sbXDMt
h2Ico++ukRzYPCOTVlUYB1tCFt2p+dnQhcyvTXVg1nY3pUiT9Siy7RqGV6CWkBPlACMH6OyUf6cT
5seGXUUEOjEXbIG4PpEX3xYRc9pGxMK1X9KmuuA8EVTkeGUjznajGY22LuohEF206wdCJ4Cjs/WC
eHApGpExwGz22nRP1Vw/1jz3quluYzuTOZYPftVup0AjjbEkDcwU4aV1V2n3hYnXsllq8eiVHM4x
ja6TW1/mnAwfwMm0tL9kqBmQyQ+jyO7syQjpNfpPF1kISBMaLw4s2e+8angKtfGek8PayAwZugyQ
rLJh/hzL4ddcL49ubtyJUO9DxTBRZkktHdzjxFo3cjB+mz3GJQ78q6Qpj1e89W3O7weHr4vLyOEn
Jh4MjXBZ0F0XRE2dvfuueWlqZpO5bV4zKz9HY7rux4C7eexwrgVzgyfSdDBU985HVXA7KCWxNXvQ
pJcKYFhmIhn2xfywjsV0KvWkTmFhv0eV9dIORBpG5ziY7t3iYKuWijclC3c+s4qouG4xlKZLvw2D
dYuI+NjRFl/p5fxtOPtfLLRp/n+JHSTpAYTB2YcMGkBp/Z+oBLDUYztgVD32VijLRPi1Bo0PDBXt
XAGaj6UVltW/YF7+AR4Aso+F5sC4rIBI///80NKyBTK/GR41RrHYUKM6sBrI2OSg2mOb1Wb/Agn5
p88Dge/C6/qhI/x9zR7mxjztm4DPm1aGBV6GxY9RfjVjqy6M9V0oG1Hyv/MY/uEzQdg5JquyAx8Y
xd/+jl6Xz2ardXh0euIHoBEKtkxMc3aYAI6+kyNc/wU98Q8ACFyMgFdA5oFlsP72gZ3pqNacuuCY
Wb75ErBQjvp15gXRMmL6/d//cv8Lc+G4cMscPgpeiOP//bPsjKprKlR6dNmVjZUI3c81ML55SlhI
2f306MlQ3P/3D7X/Fwfl51Nd0w5doMF8/N+wHn5QTF6t2/RIfrz9NBSrJDZG1YXPTAAjWKrej51w
JgbpUwh55g98nKUAJNg1jpRuGXEOUbp9+lJat0YO+Vs+AzMJrYaryTcVGygFMlySevnwQ2ItclIu
DPK9b2OukG78pkYZLEfjX7ZOO//w9+Jg4t4KKKUAX/zt72WFuRRk2N3jMrFJeyfdYFj3DXE4bF01
fICtua7Yg/qGLY6vedj90qQwifOwte0/yW0w9koFXrYdA5JDTOArUi1pMZQPAOItj26vwwGMwrw8
lXMlHxUbFNV34ITGcrMY6APRt6aIpVJLUxApkXK2Y8X2iPEUtWXwQQTPvVjYR7K9qhsZT24L4RR5
sCEfYRv5O4PUWf3L4/O/EC5816z5+g+4yHKg5f3PK6Ivi1qhCaRH4bh2REMWzn80sFceJZG3t2lN
vTesSKTEXVXW/r9cUP/wLAWmzTcRBDbfzN/3tBSNtnyYb/4x9HMvkXVYvyLPVEcUVOxH//1Y/9Oz
BPbKdFgwBX4q+vlZ/h/mjlkM2iurMD36va13Vps+ObKTr7qLVDJ0A1HHeRn+5TP/+bf7fz/zbyeu
tu00cHw3PRaeXBIFgg3b/YjltZzG2JlZ+bqmZXdcTWP5tw3X//TRYK8si6PO/fF3AvEC0buyVGEc
Ld9W7s7niN5UFpH7ClkoEMrOgKhSY9jdt9pZ5n85VtZ/1mj9jSLDODz8YYxxW9rR3yBvAXql4aWt
QZI3qpzD4Dr1ZaW/Q7EQGVn2aOBioZt1/CcM+mhyMIRaERt6NTpmc2ZxRcYSZ8yz2HcWUSwEt6lL
qw3GQDEf2MaoSPbk5cVW80T3oFA/Nxb7JnlUI4loOjs1xV8203LvXOKWJbGevrqHckrtQEgjRNmq
/GlFBdHNH1S26MvIcN4zkjanZ4tNAdSgKzFYs44YT9YoGGyBm6bIT9JuHf6kGO+7fSnzAWusWGGj
pFkoUSFJtU1YfSjpd7DAl3NVuC3idbWCIKUqJBXrkj7+YpY6BlhMvXXBoiD8mw7/D2fnsRw3sm3R
L0IETGYCmJavovcUJwhJLcG7hMfX34V+E7GoIKPfsI2UBZfmnL3X5qrXBLhVF6Xo819Z0fYUJwrF
FibSJfpV0kKnIxxbBL5z4XkUkJFIMCHHHQaCDq0hCTIBUSVrv0twSw0SLfJqTDuXlqgUlrdFPFc+
mFgUbsIaZ8UqnUVFK7gPG85pYewdjDQ1mn1cGV2ysiovvtVDn39z3XH43UUD+WU2/pUHBVflF1bt
MObKB/c+ily4FYU7/dICXBAWFMPUROS0xRWHkzhea9aQCbe5iypVs9V/Sx3LK1chKjdAHrPJjjME
/QvbtatQFfEv3DfSbsuHRA39qyP64W2MR/A/FDVpgjo+RVdisEFcYRBp7knoeSxcJBj4e3PnpcvS
Zkt3vqEiyikbg4bScYNxuLY4gvhcUD9PFvVEX6Zs0AsjPtHw3BsJ9a1xbBAzubwqK2/JQXFs59Qa
ONR6k1bYYsNWxTWioQolXZjVHCh6y203Rq9juh8xObEIUZasoImduAJdGXEMwW+DjKHuOn1JQIXX
wdgZ5/tZO8WveYL1uQ5qD1Vjk2QgFIr0lfwI9xSZOSU84aNsA/5kq3zlq2za+8KqgpWfdxArk5Dt
H9WX3njKeYZy3bYDmcoOhzUEMglLO1qHOPI3adBr4k76RG/LagS8G8d8V/99MpcO9UCC7ojpFueb
FcA9YRGB9kcw3tenwQpTKlKVf5PxM7+YXv6y6QN757lAHRfwrjyDcCmryLUBYPCoMOhdRm1RHOKx
vfMX1pPfDMnx86Xj4zJFfALboWUiM23HOls6hjF0EpOSASIIEq7k6GTHKptT1D9xvP18qPMgcjaw
S+gjPEEJ/BNK49lYcWhClDEYq+9LnAx5o3jJGiYxzPTxOJYnUvfw7Y9lrfeRCT950zdpGa11VU5o
JnUDc2BekpVx+Yng5NmR+icZvYb32epo6A7RPMhvn//o5Xa/m+uFZS5kQAeaJG/A+ZPP0X93WPO7
48D/tx/4/7Cfz6+mZ5TNKivbmLOpl6LvKzmulrCR/+M66wkFDY6IOwUkkJt3DtIURd7bxhTIAxpj
Spelqo6hwrVMFGuGcAcaz9S1JLMSQJp8scT/Sw5/d/E8MB4WaScQewnUOXtgLOfdPHlefIRBMUMG
oMpZ1A01PioWB20+E8PQvuRpF4YnJL8db46p612YVjT728bK7yw821hLKo0NXyCu9pFkELd6COwW
shkHd2uftgpZZypbgdUpocy6r/n/3VfHA7jTZWxPdRlH7X8+6XBLfckG1VW2SZDe+x1TMzFLF5GT
Hg1k86d2HGnQdHZ2F2gZfLE3X27S+U3Edg/PEhyDEPLsJhb5bHJtbnosk9SnyTmMhQHkZcgoj4LH
Nr+YPz5ujoDsc0zl9OYIxSR5dmXxAPKU7RedwJZyotAmekatHuspv4aJPx6Y9kcECdVX9MCPm1AC
QF0OIECpl3hF+/3ArXYnAWMYpV/tX+uiI3kOQPaWSIURgRBexzakLvD51/lxsiQGDucGT9AStIiX
//7Hxlf0FgIxq6Y5NuT9ha29aetZAmPLQE1PYav44lmeE8AJT2ANoCvhISRCVnpOlzVxlZltl0/H
yiuNOzCJ7jqvhnuU0PYhTAdnH5ZJcTAKlD1NaLlbgpm/iib9cJ+Xn8CEvQRcKpPzzftr7vKZ82qj
KX+GQbY1q/4Bg14E1CkT2J6Fe5ps8UUGyYdXmCF5n3xYgrZU3vk8YJBTRTOxmo6iov+SRbQ/ALmM
h96Ov4qT/fBEl8O5rVAv8TgdR509Ud8bRKV6qzmG45wezcqVj2PeViW1ZLLXRwqsX1zbXwYEfwSr
WSxUd9c/G9B06WATZNkdkTfkN3issddLtkIDMmPR3RSxKJsv3qK/3E7JlPMv3dPnZHg2I7S1y0YH
UfjRRse9aTq8ySFS7AP+mq/CIZYz7rvJh5QDj5UDoKhi46LOXhYq/XNYTymu0FQ56J5mn/4qWZ2z
+1+LgAyEYoUvHw0/OU1nA5UZfe4WTOvRMTyek9NV35fe5PPY6OTQJ6V++I9f/jIemWzLuiyY6c7O
YEj/8so1eWwzcSY74lXse7zKxU3gyHt+or//fLiPHx3LO4MtlTFLqvP7KBFm9ry53THIvPGqmBHP
tw30paii95y1fbwtC9lUX0xvH58eo4JAFr5FGZD95/tPPe86Fs3J5CJ9u8BAqTEeZuP0RVHsPGGI
SY1hPCH56phRfPds5ubIl/toFbsjGJfqJjGrcT+Tl7mmyhXvDIcoNbpLzlYMDZBRpev1PJoglgRw
rs/v8l+uVwhquTxbk92WWJ7CH9O56U9xOMGxPDZejzKEaDu2fViR/j/DCCh3YokHo2z9fhgpmwi5
TlEc6d9N5YaQH9p9ZV9PXw307+7w/edniSWmAeos8GXPPbugLJQ+dKi5OKquwKsXGSKxt7r16ssA
PcYhCMlFozVCz3o1Ue4PMZDHFhSzGeHpLsXQWiAgMcC4lh44sS/erg87BQBOYIaXCgYTA3Wq97eh
UchTRe4ViO/zOdwN9ZBWAGrYUm4szrBiXXmd+0qorQ0MN09i+/nzp/1xGlzeahDmkjxjKnBn41P2
zb2uCmr6eGGCvI+UTbMyjFPl4Hj/fKi/PQjeclssr7iUH6YLGqq9RdiwPupcZyjp0QtneVtsLWUA
upN5DBlMEa+Zu/HRFW2KmYb2SdZamC50HN1r4DjXn/+mjwuPxWaJpZyeicuSd1ZsH4Omyw0962Od
dPkTRpthW6HzWvVG62IYgdb1n8dTtvKYngWv4oevvKqYmGsSPeDwD/G2qRR0zDKGuKnL+t4Owmn/
+XjOcgF/vvwcKUlok4KapE+R7nyvZDsqotlpAbyzEucX4GwcXFED9aWbTNCUYxe3v3wAX+TmwKZ8
E31NUYJEAK/bUTPuL9Jq0S31Pd00VCNtcx23DqGYcS/bt6isTfs6KqOmOcRtYUYcAXOVrdApNvSu
ncn7mTo9iRvlUJo/nERNN1LKdtomYY/wgXIDZeA6z0lA8WWILyD3X0QV2GIDTCX6b7lxLm+dcJcd
MTtjaFXnXO08CrVBWNB8HBUMomQkRDWk7o6V2MUzXzcgb0L6iJ/f/vPXi0Fh2pvUayyheOhndYQh
6wrozMTkYGhw1uEIm0kTaAwwITM2KKbM/7ipWcbjNMVSLCz4rv8e/v+Yu4lqllbbe1yk4VqrPrR6
ICCT3hRmbn/xNZ+fyZehlmPxcjBeTjlnlxZqp4vMFkwvzq5U7qLEqrodmMjU3rBBCR5QLQdvsYuG
fl2g1YkQO1mG88X9/TClLL+Cswer5/IjvPPXe5Ck7U4GLo4Ru+6Azt/qDxRGLQqfoD1B+bLImet0
jlENxcpP9I7KP1OOiqMKjUs4efeJ5TUwNWZv/GJJP19I+W02503aARzduUFnc0vYiBFaANKlOizg
MHA8ldN6mnrv9fOXDG7634aSbNVJclmq8f7Z5iHJjTlRtm0fTdPGOWywjBAARVLwtimrp94t071o
i2ETgOm6i3tKc5VlxNvW9o0VlGmbHOLWAjodErUQwKExUxL+pqIb97xvUHhmW9zMfprtLS+5n7xa
rrs5xkFhD7W38zD27COak68J3A+gul7pvhqdYR9KeKvHKh3yC/xj3gsRlPG+zU29k75Xb0YzFGsL
7t2u7dWPNgTa1aEw2sZOI1ap9mBkDbkxHVHWzbeeDz85MTUOtWrwSdUdYXdYfX8XCnhcjl96gCmG
7jQmWX2HyeA1KIdsKVLW3iGv7eLGs7Ji4yeTtQQH43XUdqgv68CmdJ5akBf7BsN+iUfwB3g2ZDpo
7NFDMj8PHZKLdkbWtIpmhe+1pEgiO4tIFz2Z3+ywDX9aNrhelyBrZsZJc7yvXecucuYRBBnFzOM0
sfitVIEVcJwgM7jMr2vHHobHmuJ/uMqtsLrqHAOm9tibOF2THhIlcBb3rcCP/DjHHWyzYA527I8X
DknQeVvI4oKGdDlvS+EWd7EzGids0xFIqtq/CEG+7jo/Gu9FHmMsjSzUjhGpRrE54ibLx4OfJ/69
46AKR5ClVyApCa6Lg7LcUfFb0o5qB+djkOsd5UE+FrYKDy1qrxMd4leQMf0vnFHWjeFAZlg3SKfr
nSs526zazMLRGLk/Btc3js0of+GUWHox4rkowvb3AFn8mg/HfI5c3W0tgtWuQjjfgDX6sPvJK3Hq
LVP8puNQPzemPwSb2sD8JOWMjj6W1VOwwANpwvUrCG+3SgZxv5maLO3Qt1GPRh02q2uzp+BDR1X9
hrpHzSedKvj+i9lwKCjbhcL6RzaTu9BW0WB7ff9NE/O+1X46bQmYAU8wmy6SaDSdFjjxjcic+GHO
YgG8yb4xFPkrOeHqNBgILvk+WO2jC4kZSF3sLedz92fpQaRHOmXP/Wag1jysxib5FfY23muaWms0
x8jVw2y6GMLR3rTTCOGEo/B6NCAsKU3YwJrGpkCDR1DBasIh91j0LS9m6th4AloXVeEGZRqoj7QG
1zb4XFsK0wgw5HSsA/3C+x3BHJK7bEqTddkvhaisKU62G9pPNDnaE99VclRV8c1rx+DJLpxLacDX
NE0gFKHv0gPrnpKJB6Qz92T1eXg5oTZa0fyoX9DLRFC4y+/BwkiQVcUXZ3ro0E2r4uQCwQy+bNY9
DcWoQW9xvIlwJTbzPrYs/Rwhor0sE41ft4psrOuTbC7ZjhovVs29ItFXr3sS4X80pjWv7DoJDobp
k0w2kiC5srMmxKnelci7F/NmVsffA79KXj1JFvoKfr5WqxiI0asfhA6KTZmgoSydLsMw1qdXKBOw
JTXxFK2T2QU7h7P2VtmY3biFi9mAvwa/vUq87CKeWnXLG4ilI2WPUBBWvrYnp/7maVpfVWv31NHh
aWR+mNw5ZYvJVwzwhXoKi66EewVDVqyYXPwT7G8ahVY8/YT//3MMoujgVECh86nUb1qayabo3Z48
Qnf43ptY1zqNLCBmE4/hTHs48rj5+ehSkkUhnGNWIQ9w18Oqv6Gxl2JFhOrSaGK/2fCN0CoKiijW
rOH6yS4DgtShRtwNorRu6fMkeD9lVV87yEyujU7IACJj2eARDfQWBrIkP616HszgjduVX1VQGL4b
1KMvJjPD8dXVzRZfgLtFS2cdVQp2Ulpy3IHl9r6TLDucTK2/5VYZvkzUmjY9EWi4V8IAxevkzRvm
tnQ9WA48yyIerb3nzyXInXS8nBI3u20xS8CMwF2rCou6lw9xo8tlfMmLv5DrW+ZyMXa8BUaBkq64
IgHkFEZGsQ6zFvV0MpLSlvVAr9tAb5KQmzJ0DTQKA/pr6Gg6s8UuTAAeaK5ijfJ8XMcJmvaE6R4W
Naya0Q7TAxVsyGoDzMgwrQX9h7S6oSKimlU4wR4LJZH0TRai0O1qaxPJQu9p+ku4QC0Wqngernkj
66NMF20ltkFoxXEDK4Xk16u8HkCvyDnad8lc0CwEBMDSdNs5RGukpez3IJXHDdzl+HfGyeiSDmF9
ORBLu2lCcWvF7p3bo/yIZobOI7fbthPEgxwZ75uZw/1ER5pfp2Htvzk4jzfIfQ3ul/3c0ldf4f5F
O8AMjVp/bHZtx5OYWhxmftapNX7PS9yi3+fKfjMn9zchCuXWcfU/qiWGabR6F6r9cBq9PIUd0Ori
h3YxWnSi+larHqY6SdmbwPK/TXQP8c37P2Ug06umks6dslPm5hBbee9gig29ksgWv7woXeN3zhqO
A6T9Ddm5If2FbYwNj31fI1heG6i7WaWDN7vzIIaNg+65iWX2IxnAqHShJ7cR9dMNG5x2Zfa4KDnq
E0riYT4FP1Zt/T69owvXrrIQgheUv9cWAykZIs0awe5jUkvsAJl9CvKk2AaCjvzGNXPrOkuz+zxg
dg5ygavRT1xAAi4ZbzEIzLGaHlXByjMNuIU5/3FvHRBabuXnyNKUe6xBN90RAkecnwUdMegRUKYY
YaBoDtOG7s+9tPv7oqqB+QLEMQP+UxzkLh4Iz19Sey+moaQnyM6VF42T8Y2R2OFeR117GoZ+5Ow1
6w1LIpcpjdc+nqZtgUqd7bPaTrEJQB7NwdrNoA9Tg8039K8vR7O6xBn8WsYVmKc8X5YafTfXc3OB
dQnHt1T8lGR08BGE2JItQlJ1Ir9P2h9WZSedPQEowaqpWFwKEx9AhEfxyCRrggs0f1KH55tx1UXt
wyMBVeTErI+aFfai6ORrivpnhdH8l9EWv2BUN7hgiEIoY7u/01Z5JKajX7ceIEW3dB6tbrJ+mnVq
4WZK6q3IyJbuSGg71ll18NkMbJm/ppUOZoUvMTHwG8bs68tlXujc5wpeDSsmx1OlsKJJN/cW4lKx
chcdZ+KnL41ZhVeNh7CMYhTIhqHeRTZ+atWyvSn9xUEEyDMOZue660P+3RQQ38WCstyJaMOx81sn
imbPuaM8TMX4C/a5v2ISjR4sMyTyBvihSutdXUB61gMyFDHMV8oFKJaWAp9AOz/kwcwfGeqjnQDl
qLNGrSeUNFA2imt/th4H3/KwwS2QASPhA7Kb/WyHYgMaJ97EPj5dPH1HTAbL+1BP69rkZA+VZZcN
hPyhrci24BP9VTQQQ2OYDG01k76IpSjXVgtfJ9SdwJpk/CCVpF45qg9vgzTv10p4ZK4YtnmfcuLl
7zWALs7dQ2U4LiAw2ktFzd8xl/1DmULzo5J6Qq83EgEPPqIpB+eCvT367oH1qTSqb+TnAJez2PQD
3BzW2NfE90VucMJLwHK4OI3h7vIXkb3C28AHhdLLfvPQUx35QoJ1WydPeVD3uA3T9GftueGjnqM7
069echZn+pbeRdV2zlqWuKWsztZbty5u3VZhtvFhdQHtDmDGt/dtE6CbGlxkcFYbbqhpX5CFczWM
0BjU4EJrI5BJbbErgDDCV0XlgjSEXhrRti/HbkMeDtg+QP2YPmb3MKARxVuCS7DrOXvDx2quC11z
odg5jhBefmG9+dWSTLpSExZ9rapwI7pAX2Ouqt8cz5+Qoged81KN00mP+bj19Pw7r3AFYO+0azSB
td4mNVzSxsAgJf0C3VIx9taDNnAwpyOS+yiXYb0uyJaMWLbSZLNs61ajkVjkCk1IPJVE4qwrX+yK
wYlX0kQEwmNIca5xXP7tpHgF04YxgjTsYDu7rwgFr3Qsy6tszrHumyAE+oK/2etmIMZ5EQPX7zAp
CrIMJkNfiFiMW8kh7SAtjpxkoZaXHMXS3RxFHvwTUxzrONu5c38Xge1YzLn2BvRtsCsb+bPwq/ua
zFnituQL9Pb82hXGP3OR3CZTTHGOSHEMZ8NbnnTN4xSIK91N0IWFDDGyKcQqyEptYkr4RUOOJbSN
MDU7ZnCKgYBd6mTBBmUtQIhOAWwyrQ0yO1b9gritOsdBZYl5PlGGfDCM+SmNkmtYhQyL8OyhaWrO
M21mjmvlB9alF+vsTsw+4JnSetGV3k+w/b/X7iCvMoJmLvh6xHbEtohPpEFY05BKu7J8floJt+fQ
x8TYwyB1N+Vc4eauVb1Xme3h0uPpiR6bi0kaEjBXadzkPmwPUnFQOhl2ufe89iUIYBcUyJ92RsvO
eW6sgI3g7K0K4lwv7dK/sNkcsncKmXOI11mHsxEfwDx3W2Ra4qJzqyvTtPIbm/O1juz0sTAcfYNA
lMBrgTPYiYJuOeawKWLLN7rlc06xfdN6zptfkSRUOziP4lLgRlbqKRtCAAwK8GOWIuHKkmXz6UPT
O8H3zDaxGXlsu9yGKlztY1mD5+rSNt7NRvAIba3eciTG0K2rbuuXiX+EZsKUHvmgGx0OMJU3BnsV
yLeKgIn1UHErm3j0thC/87u5xS7eThV/gFI+2KQZ0elYg25If+cdGbDgsDCYDCAnQ+Yrx9YdRxKg
VDU7P7Zk5PnZFFSBefp61eN83Y7jMG7nCNSRN+EGNZFiHW0SB7ehSt4IdA92HEouNQaZDfK5gPbe
GO3MUr0ldVKuQ4porLc9k0ajsnXmFXJDTaLcMB//NsidWvnSj9el19whn48OgmlMuvrGJQr9slBk
W+MQvsAo8zudjYzXzamvzQQNyFQAv3TVfGL9hu8FvnM9BuTrSqcGV0bZB0cwvjN2F5j2wIGS9fKz
C7piYzYLttcPfhglNBpStayNzZYnHCq5Y1RclkKTsdUC27MKeR1qWDqBzKja+lm7Kd2I+V6BoadF
wbep7Gw3DyMBkpztPEUNxSlTWFmZ9NZpA3e77WYsCKFV3uADvCyhV+wRm1+7dZ3tNAwXsg2si65l
MnSa5iUS0Iui+JnZ2Lusa0od7AhYHdrurpr1C8QCf4XrgPbpwGV2pZOtp8pkl1rczLTFV7O20S4F
/n2QKuDO4fgtR5+4ngaH/Y0Rk31nYCFPQ8LsnBwwVFt0BiFaDsjLyMfsrminlWn4MiiWy2jUP3o9
EfdAXDee3s7f8WPvGjhk5KwZd3Wooz0N2Xo1JM5wTNGZ3xOEZbLmD9aRHTXH0EKKJ2PBnkMdvBtZ
jl86Sj7HWk7yru15DUGpLWK6HPgepcGLxjPYJXWnht7BrmwrtU4pisFOmXO8sSZCBjc3mqsRTRYn
JYEEKXPmS1fULa5g/y0iBGsdoFzknEDGn9P1cm1IygxDLJf3XpFUMBj3hR8+jBOEkpxJ/Iltxi3R
ST/HxLsUJjM+L9lj54OhTmvvhwf4FuZu9K0wyS9xcYp1hQlTaCwx36VGebJGhbo2b40VVa0rU3I4
V2XSnXTV8800QFnDqnxCQlocWnNstnM4RoehzM0Hh0A/UiVwd9lED2wrgAmE8rBLnSokBt7AqmrR
PmjRNK/IbLkaBz/c427D1xWC16Uu+AIWBaVJ7zYHgijZ1mEBwUlIPIAeHQ6zkoAM+Lz9vst85zaL
7AchsutpwrDnTOP3Iiq++V7rr0hDf7MWN8mUAZyRwl6lHOEBGAFX4GROMSytqB5I4qvKvMfhH9nN
VRgbnBJSGzOB/900YGtki6yK0p+Th/EBEWi41dDXe1W+tuBNWNbau75aio9D221mI1H3FnkLu1jb
+V5hTuecJ8qt7GWwNnVzW7i8aZkuQUUL7IVEbh0DkrShwCa3GcmHq96R5nbm/X1QU/aa0sJZjXb1
jz24IPCIpLqboEneYCR4Fa5K16bX3xDk5KNa7qgPZ/2JmADUwREkA+Sx/t5NrDsSwQkZtAs4rnV5
3bXWz2ZafpTQ9IEoX/P9JS8JQe1dTOZKzMPBCKmefUNdhLJ4Ygn5hwrXtYGJmNgL5R846RRYU93h
Iuxld3RHFwXubImTQXYmVQzrJfWsb16t4e52DbOuAvGzGEU9oMF6eArdJr5hqalXfYa0GoOFvfYk
4B/SBxcW4eCDCxTJyfAiniGZOdBVk11XTPYR7lS1jvUcX+Lkvx7cEdxqW6hLa8rYYRvoagsO2DGh
AWmIHbTKk50ShrUZ/eJH4k7RZlDs5QKLraHZkxnDP93rqIGXUzca+sB8aYhWgBEhlqFvF249CJod
fv4Ag9xgcTDQzi0zcLJJrPHBw/GOTTPLUFp6P1KXOXoqjT1ga47X9Pzn/HkRx6wSVeNtVOklrcFf
/oT1ntzOgf15U28TcjT3hpgx13XlxJ8179p4+j1G7CrogbMzyDlYO2k3HmoM8utBimljkNq76fO6
3w/SfSwyymmANu/1oHnFMU4d/LFe+PjAqCxZso2ldL0ZJzyK8JFvalm8OSViZ60jvSLG3F2pYGG2
SmTQ/oyLMl1YNLgOB+TuV2SkicsIotSRK+UWLFV+7VmoFsrgxqgrwm8G59Uf42nVFzZw1M55GzOg
vmx74RcQToSd17YPjmvO2zyBSkFA5ivcwOgQ18l4P7kE4lCS6W4jkVKRk9JF7Qa+2Z/K6doOLRyL
vajW0kOsSw4cvBcjeGb6+e4S6Llu3BjgjgSlNddPMmvMIwp0Enbywj3IHEYuBdukfJymBi6RHodL
oYgscIf2aBRwGgJHGVQjZpIRx/l6ViQOlpxH2Y6q7+xLHqwSwPhomOFWDcO0dT14cTmns1VhUhjI
k765wQ9e7rJ0rpjTBusU2+7IstrvnVRBlhlSvVFkdW6aRN6Opefiih8u3XrJBx0rKrXOdR0ZGTmh
87gzhiRH9J9kkPHRjbykXU9FTXqtdwUDb4TgzSgmqBgewTSNDw2F1ovWIB+3KEBv6rSNHsuQyhUn
2OwhjwOaNDGWydaLR0i/ujjMkhdLKQXoT9MIToo4O1C5D/BIByw5voi4jLoCV9RkM1UySfXNqvCi
V6Tr3LAOSrZXvbsfB7M/hJou1Lb0pP0rSUVBPvssnilyAUqqyKEo/fG35cb6GlrqS21N1Quhf1S7
5ypyUaq3LFjUpDq35Mhox/eBX/+iKQhk1B3KdRx7OIcdwwEZnWTtqveTxUWGtXc8JY2d7McIWbBH
A+xnaFbideAr24XA2V9nCjWUikOLv6oWSfsj1uJKuE215TgYXdh51FxUhW3ieihJmkL8/lIakQYw
XIzAcERkLERj+z7oQ6SlFj2/A2ZQ9uLdmL21ndSEHap2VbZT/zgkZXMNFd7bYnYCCkJd6xBoMrM4
zpeEr9bNjYir/htnKFgB9didSA0LDqRq6q0kqHWH0Dc9McvMsC09iuS58duKQaMYC7vEtAF3BcLh
oJjLvtqFJXuaoTLSLa18MgNGn0JhhBs6lWb3OKRRS/0iCi8ids7HbnCyy5GlKvcNmzxEw7n4N6Yc
nqvGekKfJcOcvKcIReZeNpGHEsKxuLdK9UR12ziiYq5wuENdJPeAMHFfxqeih69kB1b6aNLroAIF
N9ajov7NHakQB11zzH1nOgwa90AU04zElP8r6hpn6wkiUjLToOjgFNY6DtSjVZoNuzZK5GxO/xGV
yQRCDvC66tjIKx0S5mdX5mE2XEI3VGOtkUoTFOnG2ckfgcdHrYZMoXlhRTxkKysguYCKAbGt3NkN
nu/sWKt5PppU69fCgSZrIM7BnO4yZWEko0pcOeuJaPBrq1YhDCIxrFv4YseYLsszQrFwqfxRFzEq
3ECRV6bblj+4Nyer5ijnx3DwaiIcnMHkFecnpDKzn0NwwBuEMSHnn3a58YCoBSlctEZxdpf9wKSc
z/jlBu8nu6F6NUv6XN5SW45y0dzaNjrwsBecBFJzvPD7Obmw6jp9nAeELEZd1LvEXnZ3gZyfCiq8
WwOT+mGctboE+FoBd3KiL8QB56oiWt+ompYQenYNi4XivaopGtIwHXVmHjNiq7B8o+uhUUTJX2zY
84m7LxrgiwTvvchlMZQiksetgvHuXwn9H7IHs1owO6K3gIrG/YmPBbUJdHRCDIJ6ZdDevWVJJtFE
saCbHJtaTczp57/hL3IIdByeY6NgJRRZnnXgVQ+UosUVdRzJhroqtK0BEke4nGaw/cyG2st/iCCM
YablUUIq2JRX4eHz3/BBGM1t91EWKYnMBT32v2qJP+5DiQdeNoimj7VOGLqcZjPflo47cSRJDGfn
S9Y8aveATJwCAXzH/lFtNS3/4Aud079C8/ePxMVdgjJDoEd3TfdM/FAJyCNZBLpCeelMCLLXBXtb
JhzfipHNxE0o3f5ysi3zuiFg/CDrunn0i9R/JmCd0ptZB9YXWpFzjYS0lI9+WuJy9rEtnns4onhq
lJItNP6wxKGUCmn0O11WpBh9/hjOX/5lIKS+yPNom6FoPpPU0f5rMtcRIVoEIwECmczGz8THf4qf
69fnQ53ri86GOhf8hnOfG1QlCQ5EETqsCsmpqEnpmvmlvUS9ATr8fMAPr9gyooclCp02wk08/++/
bCiZcwRB2ziOGD7X4ZR727KGwQZyGsGRA64wbpZuqoomErsiDtF16H0hc/6gmbQwWPMEkf0wtcA7
OPsN5Ca1bcKSg7w03OB9c49eXGZHmQz2JrHj4Z9kqEuymqavROPWX4dGNo5aE/sU9pX3Q6ejU/kQ
a5ehjfmEH2/Y+iYJ4WSqU1kp6Vi3VcFCXluv7HJBeUL5XXVj/9g6yt2hVcIll48T5as4uJgKHlfQ
LFo5IGpfvO4f30JukuPbCEIIi3H+lQz9ORdIw7EbHwKa36MQ8fuso/cjmyeUKskXs/3Ht5ChhI2O
EoSA7zrLT/ljqFg4jaPMwTh2gRz+mYdKpduqDaMjzS/jGUEf4Vmfv4bLJ/Tn7IKyzUR6zoWhBMdb
fvYYKLY1bAlz44giiObPFBn0/wFPUtYckYmQVMIim/5XregyKOI6hXTd8qR59l0PtdU3BTv7EylL
4irDrr4NfXYYUH277/DgvljV/naNFho+JZgskBCerSgD1mlf4xw4ldVSc5vZAzxb/diX+wAGBcVT
yc9ZUZoqTp/f3L+947jlESWbtrv0dd4/zoYKQZgQNn3yCJyl8BGMJ69yhgGVkltBYSUOc4mWJb2a
xuXnQ3+co0GJ0ORBnomiD6H/+6FlbAICZoRjG8MjI7LPjKAUl6RPfD7O3+7tn+OcvbF127FeW+NC
FDKcLWJJA6FDVB3nqu92eKVeRmRDr5+P+bcPUsAtsXmm4AHO6RBVgh6pNcrwlA/0NqPR+BnbbfoU
Vob44nv8sPgunwdiV/P/ZgBUmu9vo0oGIw84ox+p+kFK8zyiyRvzugaAsHEiVd+r0E+/I2MZd03m
pdcGgLRHCjHm3nC194UM8q/XjXER0fci9j83iSjiG+y0SsMT/Y30dqZ1BTQxnW447UXbz2/x3x4r
lAd8WQ4NQVaH99ctiP1mLjI8ajt9sSOpO94Rgk24gduATwlIHCQpqf/ibp/v/LjZ6MeRdrlIUR38
MO8HJSylgFRSBiQTFNWVlyWIWxoTgZHGUuvPubkC81a92HNr08JsrePn1/yXT2aZAZnpsfX6WALe
D994HY1nb/Zh1rE5pVnmGQ8ZFLrqi3v7l8do4U4ma1XZrCr22acpStMs/IDma9W46KcdXV/Xmo6X
Je3w8fNLWu7Y2ezO97FMQahzWVWWn/LHeoKYyPC9zCcBUbVTtxu9zv5RDv+j7Mx260TaKPpESMwU
t5zZ8xDbSW5Q4iTMYzEUPP2/yH8TY8tHrVZftKIOByhq+L69144WKBnH8KA12vSckPjdJRcTk2fA
KjGI8MYK8faSehV1UwpK7DQSTk6WQlv/rozRJY8pd7rrdhLTmVHz7nFyQY/9KKYPzoSwhd5e0POk
NvUD6gV8Enm3y+tWk1tR5ggm2p5c5jMT3rtBalGzRoOMeZBtqbF+e9KKCTNFxgeWqyNQ1+nMzSCI
544mp7ipR3UnZFlxnCbQPVdwBj9/oe/GKFfHDQutgxoKM/zq6U6U8xvEIt4pNQtxl4MVftRAiJ+5
ygfv0LY9iCAYeS3m2dWXMA8zpXlleAiGRYlLW8Y+uSl+CxaDWNjiMWormOSf39m7GWe5Mz4HvIts
C94d+4DXduaUJQJWs6juQ0OrO5AOeXY/28gVwMrOw51BjG185rrv9+FYhuzFx2BjFsOmuTzyf76R
OK9rI6676cSE1F+IYbJ21HXBtmqzv2/m0LvWRvo7sZO5zIGxeiqs0n76/OaXB/rmO/178xSr6F5j
OfRXU8LU9LYYOCSc0NvTZlG2sanrMromK4FsIzKDEWtZ9UWmy+nMq37vluPSrscUjxPFtM31FBGX
fT0Lkg1PBAgEsr3aOpJqK2UAZHHCcC99vUH6likRjOfm+4/uWjDhs8zgWnfW50hRSrr3aHxPk927
83YaopAivYcgSiD0/e7pFeKQMNEoATkelpMzPpaPvmQO1nzLC47AFauHbs7AdJKYiYPYaXknkWk9
Jl0GwyHMHTr+rheJU6GMxWmi4uQkC5m9fP7a328vlrGHq4VdKbMJZ/S3Y4+wuMUWWmJ+hnS61VGk
gO5trH1WZSiR8/an0frNdzFV3nZi3j74shRb+qjOZe5Y45nT9t/nvRqFbKigwbFioNtbW0DsiN2b
XfvuqewITt1ABHcfHemk02ZGdT6QXtfBraVKC+42LHz3aOpEMdPu0ZFVFegfdppBfzGv4+7RGk1j
H5fAw1Stz9+Q9MDJ0lRLjm7jm48FpoeHXHm0eCVB4z/RCevIclGxQtCom8NMKDepMSkISLvXIyOw
PIUKmUtHDwiLh18Sgoi7GSn0odKojfykzdp4isPJQk5A62+f+8OiOqXvN0MInQr/1qDKGkjXwbLl
ViTv7EWuii8joglaGTWlTdfql5ahld/qHaCSrTEjQgJABEw4SGvA3JssE9K58mZl/RpDGEVkByce
KFh00WoTsRRfoLjMNpiw2mOqwGgaBEVRUM/GO0K3tR28i2Y/pbV7hxIIWWink9xWmsXF1JTlS97X
5iGpNPsrInWMQGYCsXrozOtWVrhBSuYp5L1UGvdVozlnzmTvl9FFOuPw1jnr0uxcDcVxGO3BdJkH
aABC/R9IKixy4lBxMDSHz4f9B4uYt1i5MMu5DoN+tbxUAngcvkWLoz9HXfRq+X2CN+HM4cv7YBXj
6MVODnEsZAx9NbEb2jzEpLTiGYGwmp0cjei2rdY00bwJ28x8Mrwpee3asCR00FTePW42r98UqUqL
IOlt+YctEkA39BgEgLW0mkjHAhIkd24kijEgJ5ZsXpq1v+Cs2N+UbnXGru2tyQ8ksRm/8rwlQlSF
Cka+Vs7UnQVo3GaHekf3N9qcTw+mVNONBlj9J/3A6NWsVfibkPEo3JEH5VHx6RMFkjStqbKxydO/
o0sRr15YzARNtDCzfFYvBbIhI80WHFS5y6AFPiCCnkhd9dG9ZfTD/3ikfOh7snTJHyBs0oy3ZOo6
UEPzbhJbzyrzG/rdJu0odtXf65IkAMRjzABCz+/Spn9BZkIGm090eGLarfGNBDb3MbQAh+0cQnIN
8vD89t5FdVZsZ8NKeTh1Xd+iBSel0Oxoml5KWJQVz71yTk2RWGBJacTVG2DZ9Tln6N8lazWPgcVg
g/aXRuCvh7IYK8vXYp0YLhZTTD7Rk9RNKpSQxkNUwnP9HCEoxZME90h3xnv6Li2BI1ABUXECsU+R
i1vO8+eD/oPRyC/RWWjYP1JZX602hDMbTUGG7GkI+x62zhTrJZlCQ9bsrImoN2TfjSrPrO7vV1jf
Ynvs0P3CF430+e36EmdSlU6iGPx1p8BSOsQqjGk5bUUyMckmY3tJX5OzKx7uM5f+YF+FgQ5Tjc6u
3AAmYL69tik12w9HfcmZqxNFFLEoqwtT7/MeGS3ZTIRm5uJrhwshDXo8PcaDu5RnnvxGQJb+/OG/
n9yY0oBQUc4Hc/LO3KgVTEYpgpsTEJkWwaXUvRvhIqo6eEWqT2eu9n4r63Micb2/VAyTl/32zkff
6kXipflJIqS7wJBDBuA0pUcvXxJ6+o6ONA3Qu89v8aOLLuhRhFuUVKFIvL3ogEuNLNc2P4Wa1+/9
REY/VC9iQnSI3+NMweZuYW5/ftEPXzILhmviQndQhq+mcoR77CP6Ij/pTffq0wTesdWegyYVSM1w
LC1SbI9Uori8dHnyx9lq1ZlN1EdjnD0kJ036okut5u2NIz7zVDHK/DSHBsluBSmHngcy0erc725e
hDsnspq9VU3FmXqB8X4DySnQA2Jl8MgZX8sn/8/JgbiVbGiipqAzk5C4Cep+OBl5VbxUQ23dD2OL
Xrv22mggGLLpTepvWX8r7MJ+maolncoFOe9vXISDZE/OZOoIY4kyk72r4zytB/TnaLndeqvFZXMO
svnBY2PH77HZWz4La70IJ8QXz11nFac2wtTmECuFZya1+4syVA5kOAzeV6xj8U1vTMWZD+T9XOhT
haUk69BIQh69GqvoXgB0IyE/CaKnYhxLhNvsc50T1468hOJPlOVwtD8fquYyDt6sCvQwfIhtOPhp
6EGUevu2rGi0Y0MKdTKbwv5jaZpx0ZZd8lATlxThuRDJd7suEtwpOHGMOjO+yBbl6zZ3hhRrYz5F
j4leodFK0Wye0qHOE1b3xr70ZDjGO3yD3hOZtQN6+RyT6Zkvbfl1q19vOJTGwJYx0Nmkv/31qRXS
kvfxbmV1pW6MekA8bHXmgRuytp8/qb9P4s21QCNxLvFhSyxnUWt1rSqxRMzOvjhpppP9qpCm8EVr
UjxUhJUfqRhEUNFz49HjOP1FhB6KZreUzZ+QFN99n7it2pe2Aea8AHMPfANIwUbKyvUClZNVk1ST
caGzE70CNFw/VLK3iONo2ueplOWzKNzwodEVeghihZ+wL8wvJj2qUxa76hQtUnRUB7F9DCGCbQ3Y
pDsaNKwhHsnWe7ubnRsVh9arKaV3RAZSdcGcFilRTpUzb8qiMW7Lrpp+xI6scdBpGjAmHUrmH2oN
BjnP8yBIai0WdtKIUsFLBh8LdUvc40T/1w1qr/AGuJMlJ7G8qIY4iI12IvEhT0hpIWbAeUqKVD7w
y9R30jeA/A91m21LunD6sbG66EpFpX2sRzT8JgdfsiEK9QVWaLzL8gpZCEagS8Mgr7tFkwRVwSLJ
afAjSKKcRR9qQZiuq2oMPZEjrSONbOtFNzEWQ+dH6VzItr1L0g7PzefD4qPZDhUChXdjObCunfE6
/RWOf1l6ihFFSuJSlV2TeZaHv1wTsxVhHXFR7exSVRWQkaEi5oci4zmI37vvYBmbDEvqfTptS301
NpU0lFQ6qaq+P0XggB10hKhfBH5kdtpN8Pk9f7CoAgij8ecbgNnAz7396kj2i5O55EtwOBYfK31w
9z7Ze8GcqG0MrxO1VWWem6iWhv7q84NywbaBMir7Nn21rLjESIlCOQnhSZnJhnRSw7EuKcgHKIlR
dfbxoO4Mjh/zARWn29ykeMGdZz8bVLh3+rFyrv3Wtu8KjuAhVeWyDA8GCR9xUDd1dx3GXWYQgTK7
RM8x4XcBHwX0iS40erJxmBjx5hCA9p+rLXSh2Aou8KdlW7g86n8Wy1iQ7YG7LTtJScShhU7xkKP/
3HP8mu+MmVQC3SJYU3K88PzIevj8Ra5XnEXPAXNeAEgCj8ZveHv1cJ4Tu6GWcfITvX2ylT4+Sbtt
KDp1clya/EOj/8exs1xyqZ2yDVx4GmseUTwDTRdexoFaTBayY32xTubFxuyz/ILsEncjgbx+fpvr
8coQ5YixtIeAfCLQWGlF2jHzupZ57JRqLRDLMa70rYvKPwxwWZZTIBJ6SIE0ptE5c9pezw7rK68G
bVRbda+XFelCqbT2JrkMl9A8CT4ZSvkw+hAuvCb2DphIyh3ZLvGZNeujG6dqxWrF1GSwBL19vxlS
/KarG+ukx3V+ZMpMd1YJT1iSsPG9dcjKSgSul8+f9nouWu7ZXBh7FhsppoflmfwzpMWcFanXKgsq
uFVea+h2n+wpz+/8zrS+fn6p9+OXS9Fv8Be2FXCz1eNtgQPLoZXWiT0jCeKs3JvSV4TYK3QJSco6
8fn1lh3Yv3PQcmv057kvFz4cLeS3t0b3djTzotexhBJBw5bU88knRNBenrnQR+NmOZvSvIFgiubr
7YVKt3Jl0kT6SSuIL7ZzOd3XpMEF9mT792hQi12+eEo812qPTup1Z4btB/dpgA2jOIRsn+Gzurw2
Zy4YJs84YW/A7wLxQqHzCl0sGJ8/0A8GKPs3JADsawxkP+bqPlOSCHiHNnKKBBia4klWRxNBwl5W
BQmDidYTopJgxe02n1/5g1s0F4kPoA2favt6lBJF0ZOrO1J3AYaWY23Ki1dzsItv//0ywgELxdET
pqa3mmHNqOmcqG2tU2a5VFgFvIzpWCuokWfu5/2nwIq8qJYcji0mFcS3TxIgc+d6leme7NbpsIXh
FsEyzUX9TVYacDsmATB9+/ndfXRR+Lo2uwHmdJSJby/qogwC7lN5J+WYzWWeD+2XPBY2HjVvyB60
sTPPgW/Xr40u6lKooFC63CUa0LdXVImKdL2Q0ylHwNxswq6Txd41I3WOBbmexf5eiBsjAgAwMx3u
txcSJFVQvRm5EIlRxV63E6S6E9hzQqs1AYji8ydJn5K/8N+5Zbkgoi/BRG1z/lyLnOopqlOwyzOh
VRYOJxDYYttDEz6MaT2+dvYsv5G8HeMQwBD2WkuvaRHCY92pmsT/AUIdY1acotJHuW8NamfMoRB7
aww7d6NrfnZdmKMq8Ks61USpR3O+UhmVv5B/46/pbbfYiYo2btAKt0BwTcrqXPvmXuh9x15oktFj
5ZojOCdbxRcNAosMl48WZTtXz3yCjHNh/awkIeMW7q0/udC1bTU19h5RAQZOPE36psj95iKPIoz4
oWPVeyC3vxLcMXeNlOq18t3C284himugiHgEjG56UUCiLmy9kc8Tv4T+jkHGG8JjItlqlex6qyT1
NW3db4lfm89uTelOL6ZpY0mwXHPaUbTO3Wbela2eECBa21tVxe5TVOEbreM4+dp1nUJp1Odf2rJy
ruwsCdlFytLdeezc8YBNfsy5I9Re4mZgsi2rqT16xliV2IMGayu8tLvCpOA9u1EzXlmVnd5BRoKR
w+OXeyJ/lly+WVyGWSqhK2E77Cs7+12F3Z9O9d6tULF+6RbNfEntOtsAvyKW0i6mQ1+1CsAZOj7I
9IQNlPzxzqMCHmN35K9BpS3zLeGVuCtkMV8MTtvd9zJMD0MaUsLFAfJdprK8ahthXi07Zfy6YqRa
rQnjxquVd1jG08bELASDt6qW8KraKjAhdf11FJHpFeKhf4U9MBH15Mf4UsAYPFYOILszw//vMWk1
+lkBloggdvjQzFYreelT5QUmZZxaWGAUyGY4CQShypI2a0VfnLinqR5fDPxUHFeJn/mmjbm3j+H1
69CTqKuZ3mTgmJv9ifNt3vlHs5xNck+nqniO+CtkQFnZabE65f0djKDhq6xYlfAAkMRrdf58OQq9
eTF0ZYfXEc4ZiZFbOjtCSPo70U/hvBNmOvmbiMYD1lBhxelW6k51k41G/yBwv8MxDccCylSXiy+J
581YVZrMWYAro4mDtZJfsV+bX3IwNABBY4RvEwiLaqsDkMovrcFo+sPs90O3jUMBB4DeE+CLTqFp
D2qpawYm0THNITy40dc8GReLj+/BasVNkDDR+3b7zIDU5BGSp4KNMGS4m3p3KDekXWgkwLVl9CCd
URGEQed2IlPCLn+jkE7tjY7x8Vfb2qG5wyGCCca3B87xky155F6ZNDsPP88z+jral8Y0ARyERdbf
EEaX4Ags3GQrVT/8ciq/PnbkxVxrgPkEbjlDtEeLrLbHztMw5KrW0Cs8rHBcDmwA/Ct3jsdbUykq
JJ/PquttFHOqBayfnQzfGfBN6+0kDsBEzk7uq1OnzSrQiaRI84OchorWfQKsZ07HbZNgq9BxI58p
Ta23Nn+vjYSAeh6aFDZzb6/tk8WkUUGZaBtr009bROUu0ptnrWjj7cT/QXzj5J/Zt32waNHVAHlv
Isilhb7aBIBeSlzIbdMpwStVb0meZuxPnAwQhlHQP7N5W6/+yx1i8YZvSgGEJs5q8xbqePGNipRO
8lrHat9mbuXfxSrynRNTUdlufFEl/3HHv1yTfxel2KKG8Vfr/4Bcyp+FjTSg68U9ODdvb8gURLOP
BQ5DYncGePmBEIQLclY12J5SeXBXdXSdROsx9dlwpA1fNpnJAedMCrKdJY5DUxAlLqMHHydkQIAE
oLz+0NAkPLPP+ui9skWmKrz4ClBbvx1LLUk6mg5VAgW6Vd0SvadvR0PFTNKNvP/8k/n7d61mYmC9
VFloHpBM8rdg/M/xrYuGLrTabj6R7MIJHf5VeRHNcf9t1NPh26ja8MHzpHfh+rl7O5tj80DirPsy
6HNyl1tyfBWpP/z8/Ed9MNLYp3v68rvoVP1tOfzzm6Y0TBy+G/tUuT0CtljQPWLuzSMtSH1iE8nQ
jUlG/fyif/Vc6yfBVWkhG4LErbUVoVaRq1lDMp+SuavUtT+C7dlAlJm/OZpDlWvw66yBvDpl8UWN
3cMB/jf5QKHGzHql3C6cTZbzDQRlL4v8Asyp4WyAoGjAUSrqroE5WL151LyGimptRGB4DCPr/Z3m
+kVxAVlneIwGx3gy7cjVwS043X06ycXjpDkEZ9D3ooDw+U1/ON6RB1BH5Ez93vsQcYhwRgOXmkQB
fJUkvbUgIyP5q1Gu2MRD25C3NHeHUpg/bW+QWED5bX4I7+PzX/LR/Ek8ISU/VjrUEKsv3Wqk00Mx
4+kPtNpu5JRgVS3k3F7DShn2Lrg+98FjnTkzh36wZiw5OWh8yYJBA7aaQ7VChwHCWRsE6OA9Kra4
RCflyBvSzr1P7Xi8VJabHOwyxvJpiejMp/7BUKeW6yxKWEoM5rpkIwmZzxhe86nzsXEUCcZUJwY3
QMr4V02Y7bmN1/tTB5ejGrdUARep39uZJS8MfcAqy8wiev04UFr+Ky4mUhinlN26xzyV885jwxU4
PcCez9/xulGKyYH2O2sjZHqd+vm63dYm5dR6bkpPJfa09uiLDBhMV0+Jv4uxkGp73YpIcqeb09xi
jAFPh+iCzYMB6fXcEWx1tOS3UCSjYGUy7UFzdlcnPs3IakG+zngcp9pm0Lt6fzHWxBucecNrj8//
L+Qv04rF6ZIvbfXMmS87TJXjkenjMLIb2XYJeNdEVXdjga5Owx5bzOAqZ/fW9tLrpu6hbY3NMRfG
Rdl4PJV5+jqVxY8qz/2rvs/OTLer5Wb5gTjqkCGhy+CYvY7eW+jwMSKG6dhm5B/hoJ2vwyEV+5CY
hzNf21rrx7WW3RECUx47FfB1V40Igjw0OGgd6SV3BR1GDtdXhFRDx/G6+jqJnCu9R4PEYSCp0i7g
3cF7mYjPKzeNInhoUa5050R/62nw/++I4pCPgJru4nqfkY0h7trQHo8utIgdZg4exNyl9dGJteIr
Ag73NPXKv5YNDuIa8uU+t1r5vSAJ5u7zb2Q1Ifz9JTwbwj3+FjnXpcAGAV9iEjsNAR2saKC1YdMd
W2MS2qF1x7nfAKTrjTMf5jLW/1n6/l4UlRilP2qm7CZXZauo0iR1HHM8lr2dRAfRGuDpesOYvxP2
myb73k8sVGOzFVEbEKCf/vM9I85BtcECAMFjvbMEM2cnhVepI/Dl+Qv6s/hra5ZwY3Sn+aGICzyz
V//r6FvdLzpr06GH7Og4pVcbLN11Co6PpLPUXilu+zpNdo6a4cEmKUgxoXn7Stn2Bs/5jYUDYxMX
SguMiOqCP7KvjhzNvRa1Oe1QWCUbW2m/Pn8gH8xNb37f8uf/bICsqRazSrPxKEM33WPLHIDB6tq5
y7x/7csOl8WHhpDw0d6+vQws8T4lcLk+TpNryG1N4l+xJS0hnvZkYFfhNm2H5jptY4AAsaUQKXx+
m+8nHs9YDL0YXVgPqB6+vb5GnTKudb8idsxOjt1iB4twM6IiMLQzu7t3n5WJBIxNPVRzYuo4Uby9
FHmJXhbqQ35EztmBo3Ir5yXsu9K4NlEp8aApdp/bXL17vCjJuRYLLa0RzhPm22uSRO9ldTTSd2w6
amIt5Wkol5Mxx8dF/v8QSbATwZyNVkZfSEFj+Y+Pd/mi0HzSrV461WtlzjQojbOqTpiqVVe7Hj7p
1ohtuc+k/R9PLALlmE6XFgcKCnL2F6s3mfeLAM6B/WeLWAu8qoufUpCtf6hknKsdrZ7q36Wa4cpG
HcnOYkd9+1TtmWi5qA7dk99Z7b5wtfZKAdrZGgWrOJMjfoGJ2VsNDcmbnz/Q95fGbIKjx0K2S4DP
2neiRc0AYEN5p7qY+weSiXBEuGYYUhrVZx9oSwdTYFPEpQ2hN07GM5/LeqvK7nRx+hFVyVdDcOBq
q2qP5WTHk0sPY65mYNoh5aXc+elM2i1CShopXqvvUzHUF1WozokAVt8qj/3txVdvuJET4JLUoXc8
xhNsf23gEil712LbK7qaZ+51NQP+vRxeCIT4NGw8GARv37KIErLXZejQVfRycmwbjZSQoSjm7MxH
8sE7JSgJ+A9ONHvxX7y9UGjHUZkOtnPq7dS8T1RchNRSx6SF/Qb0YO+pSj5CC8qA3IGmjv6j93x5
rExLHHPtpZVjrGZ6wZmTQL3UOXVm2mF+mIucwjmQHGuTcmB/kLoqrIu5jzS1k7Eyz+w2PnqrUC7w
3GAbw6q2mhaRc0sJyt052dow/ODYCdLOiapW4Huo5377+fezPuMtN+tw9oCq91cnudoJk+kxRQ6i
fgJ75vw4Om58ReESTlak27sqVi91hlvgv19zEaHiK0GBzoTx9v1CO4tCt2YgOXKArV6CrCDR2Ypu
xyKDHaQa4ws4lezr51f96FNdInKo3jC0+FbfXrWFkFgUg87XMiTPlCH1DWMXzFSZR1tjbOovrUQF
O1ZVv8HveS5vjzlpeZT/7HCW74d+meni51oKhGteRtqGDuoKyzqZrSX3CIb64zCQtZvoRfqKJp6G
JBDCzNnkXTN90YyouC/RoFx4pSOGwBPNvIQpldHWMXr/MEDp+oI3yCNRuPSyy9SFWBywdXCRtvb4
XjyaGniWmq99CmN714T5cwba9VqXqQ8wD3VZ4Q45PDiZBKbS1VXejiyG+pROz9owdWqj3NCmu16R
VwULPaAA7TwRj8U7s0tR2mjkGwJZhKl131lZsG0mNf2uqbe1bagNP/W5ne4o41dA4kpXEVngliYI
UEOjXDToZdoHBNkIoIBGkygMfH4x7kFTmQ16oKioj/2oEkRqA6lBsDwiCE4SWaYPuXxOamiekbo0
M2cMCXtwtSNsWNKO2jJLLorZZPtY59jXgrLS3Jc5MokaqYzJuYoV7TC8MyEcz5GCPFtHrx8f50KB
iEOiNmDCMWNqTV0WHgmsHonySQWIwjQeoxt/ACkUqC6W6aHhRD/tIz+dbwyr0PBSjNnV3CjlHljX
7Wib93TS9nYvkx8IWptHjtoYaliDzU2lYh5j7Dnt0zCECcm6gw+5KWFSZT9C/+XLAEsHVKEIUd+a
KiTiOu1eUw2ebdAmFJUVoc83swM0qRiK/NbLsqkJGlHovwyVxbfZ4FQ/PFva91FZpcnV1Hvmyaks
JtF+AI7fljrxDTiPINW3YB7nfJ6DjEEUZCSu7+161J8NE+VDgnKq5yNV+c70Op6DOXTdjg6Dt3NC
30dXLeryQTFEqMtiHXC2SY+fJaCnJSW5fY1GOkuqiu/m5MWgMKp0VzuzuQG9jFytsewXia6Elqsb
3lZ2u9Cg45wYjcQrNyMJLU1gN7N5KEtXvMZzZt95uSeKQxF23qME9Aems9e+OvqsXQ5pk9VIQlLS
Hjv2sDqjJgmTLb/VBEdJckQTEAKXvDLvFOaBZJDYv5nyMJ/h7JIQtu/QicMxtK30hO+n/M24Qi5t
6NmtNy5xKVaeEtRWVRlyzFTZXy0ypGGzQaEFYgrVjq9nyNGC1mGnb7ArjgRtxZaYrQOdspL2JLW8
QK/7ZI8YUkCxpL6JgdNqvR+V1uR3yVQP9zYn6+/0j+3XUmRklxiN1//S7BDiV2wWQ77vHR0ylS2d
jc+nEfQjciIGWfvbzFGZbvKMulgwSru4yBj3L4YphyO9g+RGC/3sPhWQBgNVu+Ve6Vr1jW6rTSHX
1e6T1I3iQE4VtGMfrRTZC+1OS0jKoSQQ7hPp1wAE2Ydt2RCNDxqNPgBEBloqKdjr3OqaPt9zHHbb
7dxNyXTsVD1fWghwk23Rhdm9lEZCrxMXtN+TxbeTvCrIUemoyw27uJRdI4nfL6h5AHgR1mZKggfc
7GueploZCJsWgPAKOmaEUF+ExH8ALQYAZzYdXeJa2YN9ESUlGROEEl3EXuZtskmLDyJJ2p21FDgg
SibMLc5YByXYjQMO1PyYGXbxakgdTl9Id/V3pHQ7wDm42EFABD/oieXtiwFwICQOKoMBi9bwUiF3
OhWcS7EFd7+LLje3Rq+nP1MQdiSkJJl/YncmAuGFLt4uvdrXPjYpU8QV0FmYKdTtrUsLYRVYbqe/
1JUXQ91LqmfaL/neCo30Xox9c8Qh1hDMQ4o9JF7XZoajDTzuaz6sLW1cO97EaF1ZHtKCRJqoe3H8
yDtQ1h42JdwxhL1xQ2QOfMySwUnPvnaOadm3J1y9tY1ZzCbkoh6n9NGWWnQi2EvuAPIe5zaLr+J8
CI8663O48cs+ugw5NjIlJDbwfDcd8qABxhB0fZ7cJH1v3vq42O4rNaSXiQfvOiUyaFcg+QzGPqKG
KeJxU2nMcOD/zW1vkc8VhhN6BQdebKAhTNbgdtIb3U6toTC4ueUm8aDcDUjfH4Wc/cewLq37OgxT
auBheNKllR3BuvGfpQpftRjP0OCH+sEB6wmpoS/oSSkdi4Nq5oNRtM6PbGqXvCgkHZuk0+sTC+1w
rcVSBLpZ6zuZ2ANMBz35buS994WuFrHZiWVDIo+FeVO4RMxQpuBurJ7kCX/in03qG9pDYYPxLHyl
A3Xu5E2uz7wmYzBApifVkTUZXqDujF+iXjcu0ip1v2Nn981bTN6Dd+HFTflrUlI/dEPdL5s9PXqg
Ju+T/0Dw8pTY7lGHyKAVabzRYNCRpEhYWDDqZrEzi07bku4kHielunzDV5vvkBdg+QOVxlYnxCn/
W4/N+WLUgcJ7XkXipTk33+fcxwDSjYa2BU8vtw2z55OXjDTAiY13/d3YLvU1/gcOkWMV+j+yBMpF
xQZ6xOtfmZsQQNzXNMLC1/Nu7E02LimPbWkcIzHHN3NXICPoco2OL0ddoh90yGxqIhk8YJ+Pttyj
bV22s3vskGO+TA0p716cVI8dvc3nCbAIHJootAzSzujgdolN9kpPxIk3eePrbLJtjRPX+13nnr4V
lZ88xqTVwbmP5bzPmupakxn7itApRWB5ozT3UD79O7bZRh9MVleeZtkhxJgQM41TCL4Nb1gPu32h
549qTr/0jsw1qgSRe6/HUmbbWR8QPZciNa7w1EFJpDGUbjXE0X8SHTNXxjEhEFb6J+MEExhJND8Z
ZctSO5qeBtjWgSIY996G1RK4VW+Ez4PeAC0fCOc8oLIGgwu55pCMbHbGVhkVq6kz/5wYlkdTzfZu
VrSwRVqhrSd7Af56JYb7xK3iJ6MPo11ThTaZV9oTtbS62TgtoXhOX6SBGjP5w8/qb5nnkxwxztZO
81T2y8s6j11aPqcXeIPii9mte5poVJfMWVTdaSYqYD8iVPUvDTlPZEhhC9+YIVrvA0kjIqiyCoVC
b2o30WQR0oIEQhBf0LIcR2O7k7PkOUSN9wjemfcw5EbzwhRlxFs36cOtBGfQb+gIVCXiKp94rCkl
RkiLG2LidKZA2Kqa8zBnpXmcIPTy48quRYXiW3touBLjqGk7xQY2pZftZBPnzckuPO2CHny7zXLH
/jXCPT8qGZJP4VDisSaUlB3q+WCAObqjIUC4iD6Z1LzJPTvNCSHVsM6LC9uLyyVXRYCFLJotm8yZ
87ZLdM9ctcUFv1abwL9ozc5MXGiOcyXviap7yLvuZy7q8LGd5F1BgvczOlwU3VgqcwrZSZkeRkp5
e5Qsc71bSL97w2nLO7qpX+qpHV/jTFn4r8iARB2V22xlxxg4PeqTZDePo30DHAv6JOSNblti7kaQ
KqKBoBEao1skYqh20iylYV63LiKqSFnX7PJTVtPkSSorOxEQtdOH8VpaFQDbuCzwVfP8zc7Nbpnz
Wf4w+x8svYmQOGlfopouexsh4TceLSQqgTmN6YZsgIz1P/lB1+xomzhXKEs8uBaOFbMHKIynZpuG
7RXmrWI71aTfcfjubggvYwArvbubbOtRmeaW/ZW9K7voCNjjiTbLHeMuPURDAhyWNu5YeZyCra99
7RAJ7RX3fPf3KrPh7yTWb8Mev3mG9kOwgdogY5FXgFd4LYCsoLLbz2Az/aAp8vaBnU2MnNcN8f+C
wboNzbjYlI6boNDD/ZqlIj0Yfl4xEZZ/Qm0cNro/u1tyFgm7wAJgkWXThXp5qMPhq2a5fzjI+kHn
EzCqVaecyYrAiznfWVV8DcNrICasDrSqe3ZGayAgRv3IMwE6dbTu7MHP4CwjfAMuF83NqdCKBvOU
MjDXz0wyAhJ8bx0ABhCz2KU7I1oy8Ar1CsH2CxujR7Zyd00XdVDw8XkRw3ocZHrpzt43NmSXbBdq
9gWmewixhW7dUtO2Rm0514ovdk/4VHo7Uf4nSSCWgaysepPV040bkvCmOge2bXwjGvVI6BLbGDN/
tPX81Zn/R9mZ7baOJFv0iwhwHl5JStQsz9MLYR8fc56SQ5L8+rvUT7dOF6rQLw1Uo8q2JCozYseO
vWqd747MQpfgw3BGZPTVwk25/Fo9xJrwrmZOEYJ2MTgT7F1ua6/tiGTft5HMJr4eHh9Z51ChW/O8
7vps5Aor7DeYO59rmn8QLyd8rWQHmDCAO6mUqj/NudwBHsOHaS7nfJy8QLQ1Sf6ks/EpFT6BGWxR
jdRdWUeOGOiWFzVeLvVMHERqUVmMZvrICiNJfOAOfFtq9aHDrBuqnaZuVxxKvuI2NhH7hFmPprod
8IkeXHUSR60mLaLq2Y4GQHVMcvOnMd3DhMv3OGTtjWqH+1EZEvNQNF7zhUU3frT6HMykXRY7tDFv
MyfVR63UvyvYzres1+Sudh3ww8Q3OdXN0DI4mJ9zydK1Gnt3GB9fNBfGQgJAQq9/NE9uLZXnsI+9
/YgPtbOH3E+50A+j7l6HjvkTrtJT2nCgySGHl2hQt/clId9kKMrA05Und524XmvdPPaVduh7eYHL
/T5ozI4g27H6r3Jxx85SvCoyLl5EWhR8SO6zaZCuCrzgKZHJr8KsPnvHIR9X8KtoTe8ra32QOiEU
+kTGaKXp/lp3p2R0mg0ZieTkG61F7HbZBl6iStLqVf5Ex2tCm5gyCnHznhDbctfM7gMjtZSap3/N
FiWOhn5tr906uBhcm/IyJM15ZfLFoICfJ43fBCQI8CkLC9quCxMudXaz0j4rNn0C2qGIINyZ25SJ
SZDYhe0P6moGC9HXXUJWWG8AZJs06026jgzl0C6+YprrR5u4BGOkqRbELY0wtrZNk61XWTSnfHGO
FKGh0Xv3A/knyArFd8vzyoplHpnTKKAJsKlTiVjd6lovrpiVm2ulcdUnZZNj0GqnnUPrsQXQMVwN
u62eB5P8+Jy8uP1t7PONu1QPZk/ECeHrXrlh32oPTTKH3FYlH6KiYCVcDjrYEK3V0Gy8OrvLmxZW
kMi/Idlor0bjiqAbABb2SrvsEKEiWWivTZV90WoNey2ZNxBl9oW+wJwBwgBwZPTFoN3Pze3DS9L7
tqKcTXNGXIrZl5Etjc88G+6VQRjgo4uHTK2rb6XovlvJWyrShJyGoc1DQbQ8yTQkLKDn3S9xvSHn
4Fnp1tJvlTxqSx5MhUB/pTH5h+R9YiOw69eBwYRFYnW7trveGBaMpNpEQsSwckXSN9gl2DO2QQl0
pjbBB35o0y4icufFHuyrpQx3YPhCx6FCQK/5qZs5z3xTZtoum6YXpoZHrYLMQRLzUdhgZtL54riS
X7jEX21uHJyKp9dYxhwwOF9IJcmeljK/m/ou36TTkuDamwefdKhI1iOV4yijnJl4PFPRSy19GXne
VY6fIDEIky975aCDzg0xazw2rnKHn5l4dVAFdgOHrqmecCA3gcIzUtf4DZZC37ed9+YqUzirk0cZ
bH00cXHHrCOq2jZy7PmlzOLDLKczZ9eXnLSQAv2Ah+IgcqBrjnyF5jTBNFR3ixuHprs+TC4x91Y3
ByZAG0jkUJcSnFGJdI6VrF4KQ0IsKjwkn+w4sY6XpcovHQfUxZz7iEWFbCu6/OyMSaRZ7cHUmx8k
LdiJZSEvqdOf9HT9UTPiKRWDknmJ24tuQN7piY7vmyetrLBVmXoaMYjLQyfDvZPenluBv7dVsE4L
jPb4q4sjLtXXUScgFesv+9XZB4pxVKQui7jVpk0sAr4KWlRpmh9N6qggi5MzK9lnu0u4N6v2QfA0
+YlXbuMM7Y788xAT/rHMkF0mT7spOc3Wc5Ivsu6pIK3FCD13BLmARGNgqB6xoPp57oU6i65hKsuH
ZOAUsrPylGqzRBX1Lo0jdubEO571e90aaDWqt2pw7/syPkN8fFlZIg5N0dwtiJeFEh+LLr3rYvus
rtPBke4Lm4VPXV9e1hh9x5qexwWSqVDzyB4Rd8AdvDZ2e2CX/bXpyP8wCR7iVTVHL1u/18U65LMu
+YoVn4OR3mNN2xIeU/ttQ3yA271gYLqJA3up2WBFR/NLS5LtImNxGIbyvtONlxj5gAzd3CdcMCpV
1pqZTPqsjOwR5D5FS/efpupv7uAnWyvO6dgidRpsR1uwiCjMXsZK7DjpvnpQNoSQQDVWADNzoMKE
6qCGSptBuMsCD+qIEXiK9a139RObXxvsYc8pfYCbx1iO3V7367jlTEl7L+itVqJameUJ4s0uaUHe
GfERtIOC0Xm+QtD6iNWqOXIdw60t4lNctdA4ih2FPmWM5Mx2vDhgv/YZSthlzYgg7rxFvsQNtX/s
UgwQHbCZ+snhGqJiSOIiIAMzPmo0WVwByXBs9YaVaAWcG2vM3JHlCRvt7BPvLTdYug/JMryx1Y0D
EIRCtRJvrqR8j1jY2zoD2KEpyaLFKU7WVD1li9zr7drfNfmSRnPibpXUvg6ZDl9u9rae5DHR1GHe
ChOlwVParZuorzbFkM1fFdmtt1/t4T7tPLqjTFu21Wi8DUo9hrc1HDYZMgotcu4DqXe8V60YCN5J
cuLXRPUwAaCyvKoMzXaetqk0X0wIDBBmeZiwSJ5iRwUTMqq0EOqUBuxLsL07JicVEzrLKTbcXuBC
ttP+RpfRg6y2joBSj2KaNo2t73vidsNmXOe7nN2LN+FYSoRI2wWrUKZNriTgHNR4K6F5+Dx/RpSL
pb6bVuU+iZv1IxXuEq6ZVe4Si7AselmpGL4BAOzaxo0JEoFdHpfS+VGRRnY3zR6ins2mir9OKoSL
lGxBP1Ura1vnVXOeFGFvEk1fn3ITenJFLNDGXswlcAnTeTZucNzFBouA+KuDYWk1iJjL+NWmBTQK
c0Cu8giU09iOMvv4IeH4Uuc0u1s1vmdd7yJO6Jh6zn0yJk+YoAHykQxJ03YPgerMVTcDRcy2dBoX
NpTsjW02daTyEEObHjcrCwyhpeI5X3MH3Q1ZNsyMdoryPma3Tv9GBey4ncHEY266jTLLlBCUuX26
aXIBXpuEcEFijtqsJvuoZHE/nh3fMuODGQ9H2mzYT616X7KntCGA+djM2vvUx/dFG6OtymKnwQiB
2Y27X4sZYADw9ZdWuRAh0ISWAFlmtff2XFxzfQUGZroc07dqqFXPyC8MGEx6E4Gov3xqdf6qGHDm
yly/Y6f0OiBzhFanHdgjOTG+hPPpyve2RQuDsXVe4CdFFUtCQWmmb7mA/psbJPY1y0lFyfSBQE08
2/pbpdiXxhy2RhdfGHQeYmE9dKs8iWzccTbcInmsPmJTvzgCzDZ5Rxqi4ic2egJzdNdgzoB0ygQ0
qllOC1AVFwhVqn05pXgUgDC1XCBui6IOGR2HCi2uqJQnCuWfRR+eazmxO+HklO11x0KUcbWSdWst
xcYtxkgVElJdSabBHBMDkbPquVzoUT8a5Ep0mLi7J8i7CDS4fFVrPFSI2uHaVd45cceI0enJRFEJ
VeFCWVNn8iENXmzL1axn8cYoukfRqJsFeikMoGlfKjaqRONcWCX5vVTOBXgJ4vx0HFlYQb5eusM8
ViYjH1s5JrKmN6PYMUIhAH6NTdVuB1NtTmupssKFo5YvuP0xTpX6Nmot53JiGA/ZMDGra0lrnzM4
lYKcV7zO8fxKvbVuMnXkJxHDdF4E/i5ngIo+LiYQ0V7F5ojwGqYtHxwrbQbM4fTRyWkrq2ZIgnlO
fiEocbZP6RyptnzoCkEtnWs5anfySkQBp9+qXLj100CWIvMhBVjwv/p7Ax0JuWbNo0XnrvAFLsDr
PMr+ORlvRbKA3DQhhPI5I2yzYEK8yUipkA7ERTlIGmGcxmakzzxcY1uGxTpPd1KfFMqLxtyqoDvf
VwEZkCRmnhNTJJG92tam1Er1YAGS2OI0zd8GPGbnUvHKw5jxiNYmAkpH8Bil2az53kg0mMEE49zQ
DT/qXdcFJWU5PHsaWBI44ef2Ywc+uUzyjSh7Ev2osMDm/OTcxZ0DPG5xSjXM2DnZAB7ksy25qBSn
xNE35UC4iG+mKbRJMS6KD0YRjMJBXRe+1/bWTnWhy7LmRDvVkbhvLQzqoDtzeLf1Y0YYzSbuC4dr
UXkBRCEuVZNmT2MzK4/2KLInojvZLcNut+1UyQhNadKAtHoqmxHRMdAtVtxq26a5Zhq+MUF00f0C
G40Xii1DlMpdDuPvLZmKfjclVv4gPbTlMWuMiKTlKUxq533weqIwc5QxgsTsMBl6h5Q5Z7xYs2NB
39QLEtQRi+DK8Jw46i+Q6+m2EK1x6Gx1QKlmar3Y9YuuLzqax9hsSVpGNU1XI94ydiagbegLf2Vp
LJxgTYJA6PPpbMaqs2FTQ/fbyjCiWePcTmK9CrJiqKJ0UX53lFF7CzZ4KG0L7T+z87sUmyAgheR9
wFp/rZhy+xqzKvSOmpGaY5zRxMdIUeM321DWrZym3YRcw4xNeRJ4rEJwhqwXYJN46QGQ1qESD9kp
tweCdZWaMkYeG41krTJ3w860t4NisVpVVZvF7DeDibNYkylTfDFcncqOqr6+aDU/2maqa+f5Rh/r
TcnpvJXZ2gWuIVAzMm+FW9ocZFslOA6n41roNWmL2UmF6ew7sg0NANshMGrhD70BDXeakhCAFY+k
NCh/BmYp9jy+MbUAO996X+s6hZ2wfq12+lLozbxx7Oms2vlJxJDLWUM8eY38znpDsEg3HxetIJMv
VQkVNDKiC6pkzy1TBCaDZT81Eca69Ka0lLAf47NlNXula7Bv5widysxQZLEHSGHmMW6HcsOJcU+U
6FFYNU+0hdA+TFtaAp6b5fbwtNTqvZbvC7PvCclLZ+p+U2zJPMw41Od7NM3ul75Od5maWJtsiBkI
iuE3IKcN8JGQXYZvtWuj3ut3appt04H631vNcyNbGsjqISWrGe0hVQMNFg+cnI9sKB8oLx4h42I0
aDlFBcAnY+VvU8tyA4VABqMUJzo7582UscMZYzscJdS2mVMOANid2RfSVPaFnR9I7p/DpGnvNae6
K4c6NJ32qW4R/WJvh3/7XJpMbFO1u4wYw3yzrfcsNkB4tTamOkWq6aVBQ48RrI5oWB2v3jLN+FYL
uVdo79nCWW7pCqy6qO7Z6FGne/Dejpm/IGns4yIjH9du7pg5asSddR/azIIguAacjodVFV8E85lb
MTqOz6EWGQl9UtnXBiPwButB6qrbtisdH8bhGlT6usl58M8JpcXGNOPMH20F3novjqXbvMJMnTaO
SUNym0/UVUu2ixIt/JlD3cN+LvttPowPnTLZPnfkPZDQFzaeHq0yf8Bbddfl1Y8yI8nEAlphn6Hu
F8Mpd6nSvKzhA3VAVZrAf4La5C5I6/pzSrp9rdfuzmId1IgdAXhGKzdg7j8MYXzi8uGZLDqQklOt
+qx2Jn4h9X3XVaepLhnKwqmHFk1T2rvDvmJbGi5tE1SSJGlBtjwXTtH7CVuVK6vKziq5pgw57PqJ
ftS25peBMyeRLkk1tLu31eYTK+kHLe2fWi1/Yrk2IJx/n/AV1Dpv2/aFyb/EVIl/e2sI80xL22Ct
qTfTDHQS0iX75Gp1cKvmU9jaqTDK0yJW/ZCABgxjjTT2yb3MWnqfQQmj2t2Wk0F/z5CI2NXMX2hy
A91uQWWW1z7nH6gaf0+6ggw10R7MhNO6YKGNRhwaVCUMa5t1ub0/lnHNsuxaof9zehF4k1g7xa0/
q7I80gugHUwyGkV79hjZwc2O79GPPrtuutZwG7uFIkWZn5C4viBgfTpLde1uHWCRp7tUA8vMVJfJ
mPe8ymmv1/rBrZ0DR+tnuxg32roDeLK+xrWt3TxHazi6yWsyKggi4MlzwziySoihydVDIsZ+lXH/
iluewgpRI8ko78kyO6e8bjlzOq1CZyo2zGowNMObwLbXuONPkTAeL0fRXBZniTfS0pgYOzDzKoi4
XtXdpxZOlVQom1UroiKB+2FLcafjbjktTXv1hqS6OpN47QqHL52NJcCT4z5lwOIp7p2x0o8tNu6M
JD6qmBj0RP5Wswl4XSHPXmFtRTvvHLvakZOrBktm36f6sMe4y9PnpS96JwCCyRXJLLU27LYV4Ti4
66G2pk/GW2gLoAqzSXvz0maitSAZsxsYMel9vDzxHbG2has8iGSk9F4qny8VEz5j/NU2yVbeHuoW
E5K11M9e730Ave42pOqTltLrHaiE1N4uDm203bfPqj3+qH370mfFNm45BY3aORNe+JImzqvT5Dg2
bGT9hWw6ZhMp3TFvPG8e7bFx7DquRHYZr8uaIOt39TsBu14wmcUDnow7PVa/PWe5EFZ7Fk6bBKbj
vigm283GytlZKxhbLNlhLYmfVWvg0x3cR1Cck6+Dr+D59rw3DzX14tAMMKP3qNnzJ6u1T+7c3XgL
Igu8AjdXxjBvGJbfvSVOGCV/d7YOU7avXjJXRh6LR7pvWVM0NvVR7RI+Sxw6WlSM2qdtNR92Tl3U
uxgWBCqqb5tGmGCE92M9HsG9LRdzkHuonUlgzA1ZIsvr2GmfJl00mzz4LwqVVjjTPopKC1sbOCV6
zbsx8YUA8OhBB+M4LpSy3ihqnoYd6AE/nRBduXSOmOMPmtnvtRXdpi/bfd9030aS3Dk1c0ahjLu5
AKM9m161KWbIiiayfDnd6oE1R+bjCsQZ7SDRmQe1S7fZoHDY6bPPWPcxWyzWcrt3E6yvSxxDlDam
dlhmrEOw00Yfl2YfMP2Gpzg7GXNwioqlkZ+K11zo+j60ZvylK8kbJDBQxJ6bBYom2m3XMYW1c6jr
LIeApqw/yhTjT4ZNxhslPZuJHy0fql3lAke3JCr2qHeRFVsHW/CgNiw0U0rMr1mZWuemXyMufAFB
lP9xxXhGnHkpR+vH9qaDXSxBlVQ/g4Y3cClyLaB0DLvc3XvpCrSRlrEerPcxKzfoJNqhNOZPi0nF
BqbiDjPRmS8R8liWPgzwjfzEGPf0Secktb/dJXuZPbL4YmkAVFc+h1UOYQk5EyflLm4YhNCWAsW2
552nphuzz9h9i/ttwz20uumhdBYrrJZkpKjmNkeAOdkl8veU5B90F0csRHvFqc91vqwhdGDFt5FV
1HF5mnFAwHVkzRQwcmZ72DJSkiTU0YCYqtkaal+Rh20nH1aVO5deJIuQ2bf09b+4bnaeltZB1SG6
JMJ5TUzm0IY9n0VrPpVasvi5BcEeuf6h5QQ+YBPhsmCYCaUSfaEyaYsUJsbIIepZT536auTq/dJP
/Y5SameW+aMk07zsjeWgcnbs526JuO9/2oQvjciMzdq13ZYb58ouPeYBbz7Etv5K0NQ79+8tmx7e
6WIQDd1cpqx8qEVZMqBKPBLQLd+b3MfVKLNDU9R8m7hJVVWVm4wqL9Co9PKieCCV9oc7cuO25Yua
rZoPXuYT5EGk1LUMujb1wmaWx5wf4w9cdpJsipBr+gtiUhuMEzaihWGKyWA3WNv1g3F8tbFZpXmw
Zwa+2VpdyIlAA5iqnyab4lDjI8d25iG6uGmo0t7Toz+goSC4jZjfNECkA1cPAmuGnja/dgLadmnW
t+gy/uiFvh4fq7m9Tc5hwGMHUuc7aWf3Sh7jkALgbuRVlFQqvg3BGEwRr3UrODTj+DLgV/BVRBh/
sqaftlUJlsyIvTDuVj09m/mohVlV6xFZ9fZGW5g4WvF7NTvNTq2xljhOcSnwKvpmbv0A8Hwgv84+
jDI18QPbXHc9kzsd2xhfT14TcPNg6fQT6ap7TSTHZU0/dHe0OI/A6bqdAYu2lM9x7PQkGenTqZtx
0sScdAZr0ljs5jrEL4SGG6Mhmd6MF9UNQAEMQeHmu7b1Zk4RW0d+8UI42xu5WktE6Mdy0EiDDEi7
P3qd+pAtzBMLDvV6zHbJ4r7ylTtYxHFSUdp3etv/Yl/l0pnajqvL2zmzFc4t1hA595f8RjnOEg4T
tXEiBypcwKCPiE/zmhsjef8USkrB8yOKmyMFIX+0QWGDuBfOCOR6st71OI99GDTYC5usD4C6otgs
JgmAFll1c40G0DdoBQrPvDGmEVsJaIBAv/VZHDQicrQRymqmRdSsYbIU/NnteAVJ3CGHl945JRzm
Xu/Wewh+SgDyMMLPfwfsNsrNm2m0sn+1WFl3BX5yP5Xps7emY1AiAGUdftjUfqonYzMURro3CHMj
HbHfDzVBC6m5/FrjlG7LCcu8+nCQPP08GR9SkxGGjkdD9uOBKq4knMfcdA6zKk9DmdP4yeap6cbH
sSsOS6bshky51pp2FaukKJq+9bWyNwS30xEaH/D+KIBj8juoCrm0qXPGbSkV3D8lytDIwTTU8x3D
hftyxEcwOkRB3CjHNX9YS/Ub0Ctc9MqGCtkuh6bRfoSmXwT2+NCVaaTpxYc3yEs9MR7gGen8hsc7
I4cG+4m3SwvEqowRjTETH2MYHl3CbWDI0dGdCcuHfSva8cimFQWErZd4rvWrsiizPxljlBgMDtkC
29qVboSUG9Hkpp+xmp81slQI0S9wJ3rfwkVPbCROC8a1UUrnFLRIbc9EaC3B0OnRgAwxVhpz2TX5
IlnzVJudDGxvwLIWOxFt9FaFFO4PeJTx5Z/wWlsb/F78P/WMpVKciLGXnwnJy7s5x+mkxKa2X1i8
DMyeNTDp/NSivRZqdwaQuRst9VAR1MJY3XzXZV1sZ9m0297QSuw9NWpl37VXA5w1s/72g7niJq7c
+9bSIHAJ47Hgpjvrs/KD8e1R9/p7rchOMgcVW5et9qDM1Z0rhxdMnzyBpCNgvJo57hb1szHE3WTU
+QYN4CDtOFpajdgk3kW7X/Jja6TP+AAnP0mmcjPplWSSzxJq62anueHLwlAWOoWX/K7MEnhBqZo4
j8H0loNAspAwkbuViiYpxW9nIkZiHVa6rtjMvobYGrex1TW7UuinCgEJgxxWk2qpA4rMAPvHndXO
LJE560ZRzKgnJMfruoaywrI5N7lYa4OSp02aCJGYBF3ZvcNbZywwoF4qKi7CBbc2U/Mi0mJ8ILil
TwOr70FX9DcBx5PZJnPTYBy8J9zxnq8VbGAmpDj5k92uQa5V2q7I6bw9gqkF3hlfKu5TY2af+tBs
u5z/pJmmZ6vB9RBXjnWrgTL8HSQU6GXDbNU1r9LQLiopZDgO1PAm1/GokAg2O4d+gHNIN7ThXZBB
wt4aXgTyMR21ukLLWv1Rlw96h/VGzuQSlIMWOSmVqqXX481X8lz06kPd01OuxIcEJsnuPkMkECIp
1gvFYIm2mAOyMvi5a/t7zoqHqVZ+wxxusOqwjeAy/dwSsLFpDe2nxQFTpPJdqsOXFOUzq18EEeHh
WhNywRbtC54E7Z3u/cKdl7C4UO/SaQCdzRurtcvHVK0GrtPa2wLtJgHYc5ic40s8dDEf60Tb68da
+76a5FbrWfOdWe4TKJU3pjA8fEwTp5HSOZ05yi11+TDicj8ZGWpf2n7qjccAqR2T7xVXg2/NpGZP
BovhS/cJ2X2Plf/dzLrvzLAOo9ece93ekSp2dBP9gcZCj1YktNs9yWo5q13EWj1j3qDpiY1nk3x6
ylKpnuIhjRLPPUhOW7q0Zs++9YNhxOEwqJO/eIiS7tT8ipfiy+A9rRoTa9Ekt7aiPrijvWOJbD8x
hofTjX7RCWeneTmuPiXsR6ZKWCq/894b4K3nRC1S2BKs0oZwNb6yogJin7vVqWRPxe/Nggmp0dxS
KDuOFJd+N1aqiREaXg1FaCXOWqCYU9desph2kpWvrTfNdCpVfC0JO/VXlf5SwaGwYCoLppbxclt+
S4S3NW4e2frHnOH2V7ZW4Wgn71nXHAaPqob5737FKnolG/YV9SdQwApu2zkfg3nAngF6owriqT+q
4xRpq4a0ImZca/MN1WPseFBlEHsizGv9c4jtg1Dcq0d37tuLs1s4xH1dwYefwx1RtbgNelMjrrnr
jqIl7kPHDK2hzYd5mx/6m/RYCAxHlm6dTULZ/dLBSAGu5LNlwGim1dmwlDO197zPTeRgxI2oXpgI
jGbC5aEtpNoitI44FDnQiErMDnSG8peezTKK9SJ5GrxkCoRV5HjI9QfRzxeZzYLCMr5h1bErFCTl
ttq+m9CM10EU51kR8k4IzSuAm/O6yKBcDjOJPUFXVs62tb0+wHcfM3RlW4bnQm2/c2ESm6ZVXeDE
qf6LnH7nXHZV9YAMj0upSh5LZIgdXY1gvq2LiEzLJCRwP93HlpdHQqTzg0f6xglP2uCFskfEZOk1
Z2pBELfYzI2hbhKzo7lXRw7zFUt6rjZsRzGHy8NUoHIRW+TuLUfIZ3TRNJwS3Xh1pjg/lFaDKVNg
1Ut1vXtP17Tay3GY9n1GK9Hp/RA0Yw0/poytozbJfOWXTA22zarp8GT3xZE4h9kKIN0VvwS5ORig
Eoacbd58roWotstksO0lhj4i6rz7RXCQir6vjboZZEbMvNdJ74qSdcBMH8yA1ZT8WHb4tmmwbHbJ
SMuA3Z5buB7Tm3am0X4zinI2HcXLdohn89wt1pdXk2Piku58KOsCwzk5oBe8++hkvf3hmvWwXb3Y
IJRT6zGUGuT8O5Y5BGYFQy5oJmveLZrxZXm1eVA6WR1V2Q08Vz2gKWnKil7xtqfQN0MdCfLMoKTw
Z8SG3ZyQApxNi8y9R5QUlOrpxLgQWyMS4vxYMpDZmNyHYDplskM6qqIcNgTQQ8VgcLP27HX03XDn
YlmglgaqRFq9+VCw1bItCisJaA17JPXpNq0Zs2977TA7yEkZuD1SjiaLIVuYmPjzkJ/MB7n2/bGb
V3FfZ4YbQO+0eDib5KKsDHKKOE1QjkCp+05ZYiqxSnzATTNciHxaL840f8+5Wp4co3FvLgtqvrRc
mTpayJq6Ke6klcirWSgz/U5c1T4a+W0LOaHBUjJc1P8ZWB3amLbxlts1wqZfNfegoomG7Hc1nIbT
/KWULSJEgbppeiyi1eZI3oFcV2erE9j5Plk5TvCxxjStuIyBVSCKv5XCFs8GQ8htOhaPDlmSjEnN
9bS2Xfy48BpAgWZ8e/95jfRv1nMJp2DSbd8QG8Qs/3WNVBVGVrZV6u0Nlil/M7WnbOzi+lRJ8/2f
f9OfwSwOC6MG6otrOZqtQ0L5YxG5tfFY9E3t7nP26nlPzSR965MO01LpTI31Qc57dz86ivzGJuEy
eO2ZjNTExDwORdLSLi8eKLJ//qP+CG34z9+kq6y6k1FhElXwx8uvFTo8qx/dPXwd9FfoWPftoMFi
nPKeC5vtkubfMhu028bzXxZnyQiGK+kRIEgclP5nUISoCcMpOP4O+oJzwGCKvcej8KR6y3CMq+Zn
HAgW12/ffsqMQ9xmA1s87vAvW8v/tZWOhMlZorOUfcvy/nPVP1MK3ZpGLg1kyVhEhPrVwzHV0+aM
pfxm2yCY9LNfvIQGanHif/nt//W+89sd/QagdB0blM6fO9MuBRWxgsnB0lPa+0QLoF80p7LDDVQQ
RrL7Hz/m24slTsHQcBfpRCT89SkfdewOgn2tg6EaOUJ0mr6VKyY8VBcceH4699nHP//G/16P5lfe
so5sje+Wav8ZLxAL0RhJLbJDW3Z2CNSSnt2CTm1klhI6k9lumPOuTX6wW27zsWCw889/wd+9xbxS
MlBNSgjrTzpST2TIauZs9NH0KKz9M4Uf2Lwl2pM4RBSFuPm35KW/ebAtx2Rnjgfc1qz/vCX/L1Pm
Zmp0htxR9rpeSzsk9axbNlPpKh9YgfVTV40KnA1FsgHV1ErZoDJXtbJhIRbSiibs7F+CF/4r4eH2
kIEqugG6PcLq/wgDIMqq00d9TA7MBHDg3k5rJClVz6x/+UV/+2EzaFRtG11ac6w/fhNRqGhSjsd7
fdtpxDrhxu/sXM6Nn4x6uU8HRrZbg/L+Z4r7pcBeW7IT2s5qXv+vB9rtNVsOSTtMJUibMv76pFdk
jqno2bxm4cVb8kTkDlbju5ZnZajN1OT/8pT9zTFiqwa4EsuCE046y19/n0jMPtfzND2oc8xt6llE
lPrEPKcCK56iXiWHwHZVk+SZ+1fIf3nj/+YZ57vlqPYtewYG+x+vVhiIrO6ETpC69c9AdB8WARZ4
l75mm9jAMPbPX6m/O7pZ/+NRwqlBxoT7R5SHpqhVzApQcvBqfbwWkDDY86yN5f8IO4/lxpUti34R
IuCRmJKgJyXKmwlCUqngTSaQcF/fi3fWt1/0G14TVRIJZB6z99p3IFtxEVaDvZa3oU+Nk2QtwRCg
GpjZO49d9d9+lP+DXwgC34ZXTnl0e7Tsf52gOHipCyYvOY6NmhljFir9qLuqeUbdha+o96wHIiGm
h6GZljpCYMiWrvE8I/8vX8F/eva5yCBR8BwAUgn+dbaK3vY62GbJMTCxviVdWeHEjs0rt32204Zu
jkaY9+wtCwQc7J9XpaX+K2Xy9pj96071HbbEzKx51QGe/+/HsM+b3punPjnaE/ihMI/T14A5+Jrf
PfkvASv/6YmHG8NmDpwUJ/y//ioZo7HtWwzRaY0Ep+tn8kXZkKG0CIZtURJhifn6ZMNZvP7/T99/
+h3xOECxAthKxMu/Puh8dkRjT2zQh7QyUTS0veceufRak0tFV0X0//91FD//wBr/9bGShQU8BnYM
RYv3b5gjM6LU8rPwgItu1JG0gnJH3Coap7DIGX2nGrWdSZOyu+FrIm3M5juOLxszp0vjHttYwbCQ
ruUA16MZLWvfaZwzpigwiZVu9tLkLOACr7J2PsuGu4Sr7DxkQj31rGOO4dLLh64uKUcW9tss+DoX
fbeBhh/5PkvDttTNHzrtAlcG/o0uMdi3DoaziSVIH8Yi7dZjPfcx8KLcIylrnTXL9lZHaeVWNzlO
5u4I2Rw+XVZkxtqw8fVh68vGp3q04ru2NnpmX1gxvgZycO9wYvLC63zMkJjGLea8FmvVvJVNl57m
1k0vmUSLpIa4v+SZtvaaFuMoeuEikk265qHNbubgWRkMijMGfx3kEwAe5TOhPb95GhenLJ7mtYmL
IFsZqAFPLgFCBIDFxPxlOGvqnnljaTBb4B/rbYCNY5tJM92GvV3cwbuoN3ifyCpHm6OBUrLczIJf
h13Y4ZZD91OEywh7o1ARxrV41U8Mn+sBMYwhJ/GHNtQlHSzwHigXnC+ZD/OFnan/0AVeuykNk6FX
lmIYT7vmjx26rbHPhentS9sYnnRs4JP3m+mnM4PhAOeWoYVcVPPXlZ1xb9qN9cx4dsagU4kzJI3+
iYUt6oVSMD4q+196gCDSCWYxCsCB4ZMf7uIGg0lNCu+5Hm3v5M5OcB7sFj3wVKmKSUoL17NnEIgV
uth6E5LbsKLXHgDfQOMm9i9DDhUNtZ6e4jpp70ujcu4gYkDfd+NlDSOHcJe0sepdnOnl2FXafR5M
S78Z0039Bq3gupRluiV+RtPxIjWY2PAf61A/o+9JDm4wImBCkiajGjkpGPAx3sIazB8YhHiRngq8
MNMiIhZyPDQdskbQMtPWqeP8esMzG09FiwlorSZf3mPmtzaNUiULizGOgjinNQ4lM/Us9B/TkNUW
9sJqXmXKLQ8EbiND9ituvSDNXyw2fNe54wQKqADQJw8sMBKrwczhsCfxrCx7nbuq/uOxLV37E1ru
BmvUrrLSZA0LU63a2ZsIcVY3Q7eVBLuU2e1LzfbtJQkYb3txWtwlfLxX1JDotIcE5awNwbM2p6Hi
1q+X9SgxR4Qx9nlVh6iE45xx2Yg9pyaY5QtCPKu7AM2SNVbmYalJksyr0FhVQRea62Aax+YiXagu
U+69kVCBS2YUhDsazI666oo6Fw0eEZyr0rDFPhbjze0AHgigdrsn7IW28pbm7JddEuWN94Sv8LMw
GSk27O0ZTCxi67XNFpLTU2vf2nuJIwfRc7wZKmM4Y9tO9oo0vmiZ7WQtllocPXj4HFZWX8NNGMLP
nriBu8zJezMieUk/hoJWGe9M6hzcnPC+OaiNl4wq/6dwGhIlal07zxMWYFR3IAvuKhSQPL6zSfi8
xd54g04aNtgUusHat25Tp7BZgFww39TlOhHEJMOPUH2yFX2KTWko/KRc8XEBl2mM7M9Yt90ld+ev
ajb0wVQeo6CcD41RjNpUOmwvaeWzNm34aayrmc/ySYRTPV4aDJSE5OHnMP8skwzrvcE83rlABPfQ
FA4GoIn8oBP60pofBInKBu5Lch9iM733CBtAT9in85fbBuEaHSkoAFcCd+79kLFc4iJozzvp4+B2
DazQA0JIp0/NS1Jy0WzqcfRYkIeI1PNJYWqwk+AnTFv9rKlrqKoI0Bjd1vvt1dA9IHxjYCJkw89b
suMQJDVtF0ZaK8W9eE1V6T03gd9uGaJOT5ltyW0ftnpDeExzHMKb+sZ05Jey5hquulsTJcJs9qcc
Gc3rnheaFMLy0LJIzeA6DSh8Kb58FOKktO26GqFgMpPbsvJ94mbtfh5QCATsLm4wtbMAO4TLSFjB
vW8QgbaqXN185EXvH0aj7o6D8tURELCDFWoo9oJUFhSbdv+cti41Sm4hpnRZcP3g5JXsMBN4sHmL
3wLzPON7m13ePR7H7iXWxp1g2o7JEdYRKw4rZ59oKgO3TV+G38ZoIPBg6UOQAoU3y1kR3HtFFX5W
Sesc6xSlQlrw9uVFguLEkAaGuJHgEjo1YuKLsLyIvi4uHhLnfYvY/i03svHVmgT6wMnQMeN6rM/t
DUbY4N51l9cc48WhbTy98TvWS3Fi19eF++tZCe4c7IvGSTVBcEwnMb0g6oj304wTt9PebcYwTMU+
Z9gmtg0AupFJoeJfl5MhzkOYZg8i18bOU0R4W4bFkknH+sAWO93nrBm4EpLmuU2FF3V1g63YU9Sf
RPW9ZWFnkJhNc237cXZMY86K6eYh3VSei5NvjHNgTRWIJLsAA76KtZWVtGoQiduwCCPV9dm9Y83G
Q9rhvkQL3M9fbCdwxJZ8lwgnAdy+p8EtLdMba2TQdYLSP2b2GSBIXIVLUbaswZQ6LyxfqP8rEkHa
ktdgMC/WmCRnpFP2PfgvWuGmHdCoyzKykybmaRj9Q0ku4ZoPg+zauHkmONW4z0vbx941O3u4UOZb
yvgf89XcXbKybB67HrSuIHLlsTc9+611DVRkdYWpb+A1bTWufcekJ7OqHlk0gelbixXW45JMyWNS
lj/JWCz3DsOaR4EZdNPNI8YZdyievLZV7/NizZcJfkOkCuk9wUlZdi6sF67PwvxufHaYmZO12PZ0
vydWwDkYANfmKC4ClK2OdG5aktregvIx1roLfdxC/2iBc3HxdCxWhpPe3qUxPOl5Rs8/JmI9NUN2
aUE4PBe6/BvWCIoQ0YZ7Y/DQLSXYYRbhB8/0nd4a9mq/sYsC7XKbAo+HhLaTwJWulUn4eYnwcCPl
rBCgZdW6MMcODEdd/YbsMTdTRRyj6/nutnd6b2cj6v6KKW1AgqOW1vzcKPcS9laL17wRfVLcyUK6
6Lw9NR1FN8JdyjwKvBEawn1622VKmwtHUttthtDxT05j/xYFBFgcZTdok+fBereJ6DGV9dkEs0Px
ZrJhKbJA5lEhEeYFFnNySywOGlfT3LuOMu5bQkmQ/9QjDjcM4UXgRhSL/mfQPxvOr8C/2A4lkEPZ
yQhbPo7MbkFdWROhwEyNW29gb00IVWQXJYLkTDKGGWFlPA6+xYYiqcKtl2g0TcAb8LtX3SZ2pXeO
xRDgUwqCnyEPyoupCE6rlJ1ckyGOo2L2FMrDqTYPZqVlVDSqOI+GH6yJ88zvmn5S28nvcJuzQGO5
7Qbq1+VupJiY6/qKpnf5WRwf9F/P4y2msjl5BnO6pUDmDbNKoF+xZfZhwQk5l+hnvrRjsbv0avkN
FQeJdzL6s46AAQiO5CYcvBXxw9kruDTU/LPyfH5IuNvz3uaOPNMNcMG6OAjNlUahuiZxw/Y5Tqfk
0rHuLFeFJbKNX9i0kq1XfOSiXN5tHFQoQHIT6EkF1waNN9yCib/LAKW0BUbGfgnmlLcPG1aCMzll
LNntvrp44BA2/BduMKwon0nlQpWFaXMo/ZqgK/YmZyvI7ftgNpw9z7i7n2vP/TCynh8qKfyPWcm5
2/aZzK6Mb8onP471vVCLt2kM2wFrrNRFIvw8Sm31J2FMHGeaufNLkRjtXY5n6NvB0oO3rZPNTpZG
gNdxxAQu9YQYKQ2Gh1q3KLOzid/BVBNcuBqUFkK6sVPXxUFemkP3vmDetM01dt/xcwYaRMip7w3P
os7lhqLeXGd47q4Jaws6E8gc7D7IKjLa+tr2XfOcKcfYsVu2P4gdAFWJiGFCIBTjp2O0cdFs0c8L
Tfzal7b7lSaq+/GdoX8rUYOgDXWN8dAFLFHLqVCfTphNJE95rW3za3DAEy7sIHmZoTBRLyqNxLqV
m3zE/DbxECMzJ4EUQlp9XsY2+C2hrz56SNMe/TQYtyoos7dqaIbIdv0xZXdnIx/Ic6m3aqi8i9UE
44MF0QGvoh1yxmDzsF4h5lkbhxnj8222zMHjh4rlOCe0v65c1UdgfJqvukiHrU4JIe+8vDv5zZI/
GDrxzomw6weThdd+hov6neqELZsd4IUjQpbXHJmwweFjQl+iUkBDysWCqUiG+1oFPBBEre2g5CFA
yKrxPhVxfUhzrctIpsmESdNCRJVZZEtSuAwEuyUsOQNcGnhMLKyIy34EUz+vKfjKa6/7nN3qaBXV
Og0XbvmytPO/i3Bne2VU8/IDbrk4gIy1PQUpo6M5LXsefEum4ig8YrrTAC9lMo/YMCA/ZeA7ChRS
QTzcN07aEj1B8lpiQsMzfInxw/Qh59h2iyJnQX2WMMU496RHcX5U9kaya8WgOxFWULJWhhNj/ylS
e8J6bKsfUtWq08wc5DnNSKPXftpHePj7bd+W3B9elSN8Cl14G9wTlTP/0WTaeQiN2J1ZlW9+W/Y8
XZMutLbtzRrN5Dje3xBodKF9NbFCnRK15jsPf9os893bLAFLgisorxb2n+Vcb1WJAMwsgRZ1yJBa
O8BlC8hGm1W/jmXtcOCatvzNxjo5eV3NgrMjBuQdRUa945B1T/wO8KCcwNgvC0vVOG3m7wWp0kUx
Zl67sa6OnUh5hg3P3agYm0vcYyuZUueHaYjayTrBNk6NBaZv9qPAbvIovg024FON624RDxON+W5c
RH2CBy63TVg7L9ZgfFtAjx7sQuLhqczi1VBkiw/lYv0sxGmsCxRlu4Rfdm25qV4lVZa+5Uka/NJN
ol7ow+6U+B3PJyoWfLL/qEyR+WYYiqqMl15i7h2ghY2QO98BhQBV6wOwIuiEsJ4Nyas1huqTtB/9
mBh+e5GlT7h0jXQdBEnZv+A2hVU74V/4FYC9z8ZgeA+ZaYBM0Pg0nVAiRJ1ZL1KZuxrbHFIlFCmT
RQeJYcQbsIC7N2etBbwnKsdC44UJynzDhiDYOOHSsqV3xh+O3xkvj7RPi724zzUb3y37auzc09zZ
D2xA+R9dX901tW4ih1YlYiuuNygu53ODxQcAp5aKw9vO3s0U9R9TYULBY/r+uLJeUbsUq8ZG2OXg
/15hPX8v4YJulM/QgUX/B1iRJ1ydmJy77uxSybJpHt8EoycwmK699nVhRbCv/Wgi8merEH2s5jy/
0t5xtRTWZ2lrgKAJ+iRXm0dRNHfdUj+gTfiptMeYhojpWcUroaxHW4z3o4n/idKmXS9ygoWVwOtw
te1FqYCoECCq2hg82FXcCoT8HUHWlCT2iJwVnfPFmcOaqmyoNzfzIc2eRUqEx0hA5pzElWMgh9PL
fXbDbIW5+BSUe/s2VCEmcaV24VJuzXp5Khso6jbuWRrBgDNpUYgrxJNjyZcsd17Jr7fQDmfxGvJ3
EHFg7uNcfKAB+Zu2MfjLG0+5IDoLslP9DKn2AQvxr2vGDtJjfWpVsm+n6bMlsWxNAg3I+yTHKJZ4
L71yAeCUZHBnJo7QcUm7rSf8nzgDLlMaww/J8XetU5SroccuEpc23mfEx7ycyDjH4j30kdIQBg8J
K8frjGuBd1CnmuC19mNuyhcK3ShsJH8AJtd1IMRhQkWVpPE5E+ZfPwF5m1bZ7RyGR9TMxFPXCYmM
FlQKaVnjbkzzP0WGKUyNi49SMuhXlZ/fEzOHcrQ0/ajQHglviHtWBcSdVdDOYu2V9UFWphsZ0/A9
dMlF+jiT4YCIfdZxVgWDLJDWOlBXs645h1P4HggDyYIkbUQ15J6vAu2pb0i/816LxnpnOdX+DrGo
v8Oq1XvwxYgqg7p3nTWrzuGlCdzmlj9XEJcUuoDy6EoegNJa9/AImk08ls0OiE93EvZ4k4qWChGR
9p3Tki3OvcohOq26UvQoV33/KLQwIwiu8e9kVcN6iBfz7KU5/W1bB+WV7aaFVzS0sLzmIHoQ02/8
xpvewlmOp3oJlxo6VtY947bs9y2N2TnVkIS8odRPg5EVw3qZyh61lxuvHXbs/opZL+GjBmqa48Ju
8NMvneE0zYb7zoNv4a4PCAu1rNw6jJhj8OpJY18jJt+Nba+QgvJ13TLwNoWU/vOgp/kuqwB4SXK6
7vTAxZebaYGkriJJFEHNg06ylJLcCR/BLsCIGtlvm1VKqatb88PrUy7YYbBeKxGDFoKo4P5JcnSl
nWGoSMw6PQgQA2trEUeWKmOEl9qgwLIeKIS+s764oKPZN3EA/s7qaCtiALX6A04DTBAsvKu6dj5k
CqnLqEK4UcJ6RD3PsCX18pUzun8DQ/wObu6fXY+Rk+faet3P+iP30ZGXAo4ZVqYVmAxch5y366oZ
MUGg7XYUw7O2d1+SlBj7PKnf5qks1osvyoMTFx/TME+4fi3rslTWvLID7Chxmltbl89o1mhua6RM
Jk7bXSAG8GCVj7ugru5jUdJu9O1H0Ad/0INW23Z0X3ABPaiKchT+rS+yDldjvB+CZY9K4+D1kv1f
TjgB3s+6GB9BOVCJ4bQzLNjATV4/Dd0CUK9/6jPn3uxLhQkpu/RueBmH5GHykb85jX+tOPQw09VD
FCLQMjmRsa7KBG01cjM00YP+U5Ty3epapsWG9GlR1XNl9x/Ert6JLk23s7h5y9BTRGmhgg12RYsQ
3JvHqMcch03dflzs0qJIk78S28VaOt4In8p8XBAj71yvebUVVS1o720alPY25V3GoNM6VCdmYcYX
+s/gzmgM9yxoLT4I242vWkk3WlQYrNxQQ8jW0t+EwJEZ2QiyhOL+2a1SLMeOrKCHgl2fqvoxtnFt
eM0AMs0Mt9w2n30fvzUlrZvEIrwamuSeCvpqz1a1IuxyVwIbjYqYbjADgAPxhiFfp7Tgo+joJ8g8
mf5kAY7QNDTFC60biMklMw/sXsg8bfvpufHn5tQ3GqZR2HtPjK2sSzmPeHvSfo49JttB+0QdxZgE
H8OWCVayRUJJjnAosfHomRHJlMUr0+t+MB//IsqyVqg6FLHllrVb7BmqCAc9nlMoBLeSCEnC/GaL
OjxUEzoPmxB00mfqDgExpnP4mDUV+5LwVM70+zSEq2Co7kZvgMApjZOXVdTMN+6q419Knz/QaCD1
eV5R7sgHbI+etN/xQBFvYzp629wg6F5BPRdkTPz7vja3lj+yHxrFZfG6jga1Cde9i92gy6vqYFXt
U7csv3XffJbetOuNIH60O11tNEr4U1EjlCz+sRYiOt4OsTYZKpX3NqM1dmjjIzLofs1SNjlJH/iV
hVUit+kr2cZ+MUFMXkJV19tadB1W+okt0ZQy2GVbv+wTo/6oR+WchnKebni/X/IUQGTh2iGuLLEi
zIq3SQaWAWLawI2RNrJKfKW3BV/v2nPHp4LM4KgbvQIii6mjxA/GF8le5wUyer/1jDbZ9f1Q3dwP
bOXQF61LJmIbXE+wnDkMHhhDBZC/bSY0jdzPXfyJHzE5ZaP/PPcqiZYUWqb0MXPHFHqPSJ01Tv7O
+SgH24P3hffBhofazR4h5aDlSGJmyG4ZSxZZUAATtCprIUp5Ql4GAD8haTcbny3PYPM31Pdpya/k
pzmmy9b6FYCWdq09i53gtz4sqkw2DAc5D3v/z9DZ8BRHEz+96CQLNKd8DlmZcqZVKUznKXxekuDv
1Mlfu2O6CwxpXFn2hAbZzz4LrzK2vW3NR8WaGtZ7dvLHIca2RQL45COVof7u9mTm6m03TnJD+7+s
Q5TBEded2CAhkessBpnd+42PvZ1Vq99l1aHVtyMx06sAxTUyeA/dNgf9Vd1mTFZT4m5NQWmWrrsL
C8nDCPIWqSXbn7oW73VSfhBShXu7kgaFScrALuHPKSE0r7iy9IYGK4t6n8WVUI236T073ASEQLMr
pXPTatrxqzt8TDbxAUHQ7Yq5j7ewQvVm6EFK1ua8xptgvSwdEJSp1eGKFs48oflOcSh0TbnB5GHy
2XmshSai59jZdPsub5o/RqNoz7MKnAnu5soQcs+GRB3KtvB3M4OvTZVW5X5QEKZAfhprf8zOrFur
fSaaP6EORsZdpA34/q2i9Rcm30k+bDoCk9h9zRmTBmfaew4VqatQlKalSXBmry+NwKA7+eZajfBJ
EzF3mHKxO2RG+2jknExYDFu1r6y8XNdBw74or1NcR706+K5xY3R2fiJWuP1gT1g+aqBknK+BX2BG
deyUvwkMeDHTFafh+Ozz6CMCLX9xvpVrD0HYTbNb7i0AYZu8qPK/oVfVx8yp0n0LrilKE5SnPh66
qLPo61EvmpyB1nRMJm++G7HYaNuetsntcdejKqKUrKuS1vGGyB1mfwsrvN/nELjOVmczrDNxTg4F
fYcmLPGYwdx/GGehT0tX2heTOMeXisADIiZQs2YO8x23uMH24bbIlTbSfGvpTh2yuZ43buP019op
qcFNsPmYYIDFSggxemx+LLlgJ+yaRr4wSGwxLCKiBea8wF23WVzDxQV7t7BgjobWw6NoM1qtbeyL
DMOWjWsYjOwkdrNaCAP9AUVZa40EoiO2+csZXH7MU0FEu1Wqe3jNzQGlyMRsru13mG2zA511fUhk
7rxks+t+lKXLGJqEhF1rsila4b5m54YVh5cA0hrjAq6PwIaIJY0yYiSAolpMGJb8uNhI0r7YGpDm
h2Dcv2eDy/PUDvFh4KWPYAul69DnPm4EDwnem+ngCyK48rnOYQEgsFyBEedGBn7IPGAMv2ZvZn2d
NtUhBua0AoAMl4tsunVmErhdjkzGBCuqh5Q2LsJtNmAG40HOySDBC5JAHbOGK4M9fELD1G0y0BqQ
peEdu2XsArhyscgqtOu9aUkQ54OMksS8G5Ri4DtrPW5soEiMyDC6S4pt4gac5mGphxh9us/kQVlJ
uHKM8XYWsyA4lAwk9/RDKUguXhDuyTBKe1/hmqE0T6ws5Xj1k4sy0nklxVScUoI3olErdde3APMS
qFR0Prn5zXglXS9kjHG+uFWUOgvuaC7dXTjM1ePCZhdh9Zxtgt7Wx76Yp6PGe3nK8lTux5T0WNSG
+YmUCddCmh8Ea6vlluGmndbEtifswQEBDZjTN53W88HFQ7o3l6Rky1O4KzOdFa74VNHgt1jmJxgj
cDy6clNmWCrWGifD1UO28QQjQG1bNw9x6GpKxLE3e1ZVJioK30cR43Q6PY8puEinGzsMBHmeR96i
Xrg22le4qvXBk57GWbYs17n01JtKU7m1OR/v6mWgIdVS/kyFdneYz4z3vEMmASe+PrUVpnGb1OhH
W2FCMH34pT7tOZke8pqElQd7YK7mDex7ecLO6b95Xpw8xBOUZy4sG1UCcpPPoBHUFMXMWkIPt37e
dSpwE6O6txfffENeV20CGzCanfvBgRm+9UCXUtAoCJl9N/DiohbKyV7OaX5pUFRvCw9KlZwLfUdX
HZzoIWABTK5kjOKzpL+XDI0+81vwRVu7tHL4iKKKrQZRK5SCmLnd6q0wNHEA7m1hVYrCPnswdFea
DJIj6IHlXrle99dJTf+xMrC/03ln4q437PjViwuAuZ0OPOwCoUfrrUUM2lZUw5cZt+FAsYYlq886
efTsyfksEaCvM5fh+9CYy7U2rPLZ14sJJi9L99LFAlxZhr53zB7/zYLQa1VjTqlWfIzVQQHfxtJi
34AihNGsZg8kbd9ichuRlOK8roY7KHwjhqA8wWfW5a8ecQ3HqbOW8wCJ4rfzjZxpJts/Qh4pyuDZ
GAbaBUC+9llJo783mUce+tgy7gUIDTTotf+tOme+dwT5wTh8nRwfNG6VZkqnB6e+ZQXUNYYe3pxN
ZVr+pdKj/ahr33tCmwA6Ket69q96uZO8k0eDnXzEEL4/+AuH1di6BH/F5Q3zjtn/o27xhxBHRIML
2E4P8JPy+mhQgL3WZOIdazswn8zOIC4EsRNMHMdmLKf6HbNg60kOFmudKZOKLrXxP4BzplsxDuOj
GpaR7xThArRPYhgLoiIZLZbZV8jq4Sxbrz9Z9LHGNFLgGr29Y6fawhgWFWOI3Hu0YUG9OdyIL9Qh
5S9fZruvUOg/kItEpgB7LkbvPZaYc2Db7nUOg/7IMVY9IVbJaDV14QK979Mmgjwqt3zxmLOJz+mA
BwzpU81cakNWFdCNvtVwAXiM4wMHyrBnmBM8WBQZP0Y81GcqFhJ1gtbmEEgZbtsZ2lOrLNVHN5s3
yGmVvcg5yDaoLotN2bjFA1cURXNQ+82TqFsaJeS7/WMzi+Wkga99lY49f+NQQygeoPuviR86ZoVr
QDNx8/3QhvlpAEi7DfIbAKvxgl+zqMZLm3nmzig661Fx9WJe1xm7SxuOpzalwGvvk2xsq/RaM+A5
IbBwsPJnOXxZfxTfCQ7iI4dgQVzFbZepTKd8nESNqCmOHSq4LPxsOUJPM1TOizP51qpV1vJVFK6z
SZKW792K8yedy/GVhIvudUTPfO/YSY7dvxc1bJvZ/C60Af+kl2mzaU2gQknX9e+WkMmuCZAfzLP+
zttufCcalGDUMYfBJ9vCeXX6nutaoyaKmauknOpdfFKW1zE1q0jKNrHIAmByO04LhRAW4E7mRl46
ocEtfMuEXzkkl1bJ5mdBMOQxQMtCHOyJQ/61OwJ1Rh+ndp0ew6M1wc1buXxTkZEkjOwy3572RFGA
3sL3tbbI5IkQzJV3pDw1b8SrQeUNB/ulhyC3SSna3jUxnM9NnM1fNcqQj3lAJjdOpf+4LBOou7G2
/zQL4kfGJFZJZWrX59CpjAcbWcq7j0r2OPWoVkDHeJw7QWxc48G+AfBh346WM+ydwLEOjLfMfTjI
+m5gG7O3ulxe8jBM1nHchwfFhvCzIsHsoW1y/WXION7EvWMeF2q3qLbpTqs5BpO2OHNk0s7udWBm
Z8Esjgufpl1XvbrL+sk6LLEbchoqfcrsNPmqICRF7diNVFtttdVBK04BxeoWJ09yFlwTkRIFvknb
csoNXSN9tt96w7EkZH3bkUJ3EQPBiJT7ItznSedtArPwgf4by1UKu736gasugRuXV3iSySlge0NB
WJJjx2aSBMqmdHYm3+C2EnOd0kEkAyYGacldR719ENKdH83F/wf+WrO68ZmOXL2uKI5TWbEl4WB4
7JHusbFx+nE3gW+EwwNJbxOWdcqYP5yeuhavZdoVw6W3qj6Cs2dBBAoAfjXhqD7DdMR+LDrFeiho
AiQltcmRZgtrPpeLAV6a5QsJNVm8i8dEXUH7CHg0BhPy3pXXIBjfJysbr1ZNAI5f1UzKBkO8mpVr
vyGM889J7VcnR6SYVLO4nr/jzJcnfl/skAzKoNq4wuCFqcVTM6Di8nMfq+1AHbJLVT2eYkuPX42c
+js9mc1LSxrNE2qG5ZgNBWv+MK7syDRmtaNM8LkuML8VLYoPBFTJ2Q2YALijCkg3IX6H2zFnieyZ
Trip2tg+GJ2B1K0U08bwRsQvBmFrdAdZ063j0vG+3TSHthmK9pEI6fpIx4o8Mx1qd5tgvENr1IQx
a/W+AT2SoHxiRsMkwGJtR5c2RVBFmYQQofJwe1lfJlJRLsRTjnskZT0x5YCx7sbOWE6xtJPLgi4T
V6GCQeQtcfLDRMdkd+m07t+b9WEtSFDNN2NDIb6ZciAZpLAb56Zyb6P5gjSTVVJU7VfOwpJxaGWc
J41I3s/r4jcUojtlhgkyEyffLvcSOA3ZINnEMUZdu5klwBvPubGHyTnsVZ/6184eXQ4dLgcCPuwK
cbK6pWQVU0s4Ulf9hFOff/mJyeTf7hrvr/QQyWOBRia/Jh2EEqMYCbEV2dQ8LkHtnDp3ns5EoYBt
7Bb9EOQesRmakUl/h+VWfATgD6N25tJmmIwDuCBl8NDDz9/Cfp+LyLR1+eJiDQBxWJH8kknGDlOg
7HfbMz1gEUZ5TGXI0y3lwjQA9Ez1J9apzBnejvqtUHHJSEsj4GQmlw7H3g+w//4PR+e13LgRBdEv
QhVyeCUCs0hlSi8oaSUhx0Gcr/eh3+zyWiuJ5GBu3+7TbUFVo19NS6qdhaHSLcgVNFkhXybJuBei
zeB4ARM4xuyV45OOI+HHmduWs4BGhWGj3v1ovqhK6FMjoe0MNnbtiYOW8VE5zi39O9+xvq7YsMyC
N1RQwMx1oo6NT3qVq7HcxZK0Dh160ORTTQkEtUD6gC0ag3EvozYX68tsT4sZlDj1UFDbgb4Dl34O
IzRXkld+3RP8J18t3THITKYkPLhOl+wT1WX7XefOMLCMpbiPfSKTMOAOBF+eBIlivJrWUH2boqgh
RVveZJxXp3Mg8yblbIBbxy514rNKMRzGuvhl4cNg7gZdUDJQyIxuo5EW7IUF47AmZzb9mAxYDtx5
xkzosJXwHaGfVXbcH/POkZ8z5544zQZ66N2GgWcnHed5PjVtq8ZgZZR2CdmVMUs5o6fzSsumurYa
2AvUNUbHLdNlhys5kzmcWSpAhx3L1qHccHVNtdd2UmHKVsRMyx2g6ro9sm+2CD4TLa6O5GxYFdoI
y5IPH+GOEB1lFD5a0DwfzUI3a7/v29w9zh6O00i0+cTmE8R5ucth3MYXMbsuKkmlgthk7dppVP2U
RX7AOKoxNZJkjkNC6qoRKnFFtTF2eQ0ynDFiv2lH7BTEf0WRhHVR1t2rirzwFGN3pLxHm3tWElwh
HiA/Zf2fuqaO5mNmNHDprR1OyLCYtd7z26nhOUQzFStLTSkIKMS5bcP/lJKlEfvcXj0ojS4Bdyd6
+YvDk9bEVctWDVPdSI1XVwt0kTUWGdgGz8lX306N9LPKbLxkGeQga8fNKffCsrOw/KsYbQhY1eyj
wxG+nUdtj2WAyMlLHnPAL7CvyrVEwivnXGgRvNHqo096TAMxVs4CFFmWt82rO00AB9E5dGW+89tG
g+9CS+KOq23JYOdwF0QB5JBzbgSuu5soZ8FeXMcffn8ytRr7XYH6G1OJdqqTWX8b28r0Qkkxh+NX
+VCl2wzpRrA/rR111yMRT/dnKJfjDPWIA7cR69+sK33OeV7OKgbt4bPQOVyAxzUl1TSa3XSP6ojZ
PmxcM9cedHb85rJf7mvR2dcdikpJZNj4ZLDldNYA6wdsQG7WoNlp6YNWUaVL3fiMpnAl4T43+tZZ
SNVsyAa6LaFu4vtxr9PVWLaeN/DMGHp+dfBYtNDzWlzfVpwjtnuw2yRddH1x9GAOpNFoL0b9PEvo
LzsqawqXTU882scUM+sYUG7UIp0zMpsYy7hHFRQqmTM9ZLjKhYAUZSvJOIVz7hVxVK8NSPNUzMp6
03tJH7i71C42Ot2lHROHfsbSSeXX57w1skYbpruV+pwaN0tMPZEAmiSt1ol/JFEovM9VjCdCFWOp
hh4XPuOAjQ66BHo/U4GHoQKFtZPOfKwkTP7eBwYCJ5t6Gh7IGTmWOHH57Gt1G7KvZHQnnGB6GNY6
jZWZountj1pIFAwQKBsza6S3n6e8UfYW3kP5uqCjwlhf2r4JZ/6X9GmQWq/tXRgF8wbXTGZHuYyV
Gzn65Y/fmd7dnFxXseYa0AUrTsXWstlYT9J4xO/Wpu9VnQpxlnae2qEOJCLnr0rJ5Gs0aVdH8NGT
wzSpCpMXsEFV/i3sdVj9yelTEJaNMcmPwSK5ClRc8BMSgW0o9oVtxLMI4YjFc44rapvakzb/M+Qs
POZ9Rlr6QAePVMQByvo8nRS1yCZ8HDF7QDXOtUBXlb44UHDNBcDXanTN75WX78VbuP7su3RuvDui
9l5NUMaG+0NnAEcdlz3105sa51XNKRqir3rO7tyJeK23gxjrL3zpVg4UDhwck7sGB7Ng1WUetLlV
2NMUzLJhx6+XKr/StMDlKYNCa8RAK+KVyxUbieKemfEVxdUmOM92Zyn4gkD3/q5NCuxpXqwZyDQO
xe60oKVobDMNhFGnR0zGXGNV+s7QK8M5ztmdu63OiTcfbPT2ejtTy3PJHCXtye/nUvJMxkdJnKjm
wt00uGOizpgXG0PGPclCKd0EbpAawZ9W2hO2pjkbzUgWnvZHM0I2nKTiIB5zu1m6j5b2JgvSZNsg
5pmz+Y1HjbJLfEE5nfAcJy3kNmGR6qPiSa9fq1Izp8AFFKY+KBlMkR0+OS89wXCGL2sUMYmFUnOK
8Rlela08o6RywPYAE76znps3i4q4yR/RezDEDi7rHiAnHYUCxkCBIdfQlaSQIYT50PXe8i+hvRm0
pjfXGmoVMC9QXgax9zvUi/T81rMnUR6IPi1jYI3muoa5fZ9YEurWMz9NlXp60HGpwqdAMipAHymg
dgxDn8tHKnKFjT/eaP7NlqfTogJnXw1zFCwMtx3bFn+i0UznXbrYztnrJiptZ0PGuJW73nGxsxYa
SEyCY25kO8rIuqRgKXjvn9Ez4pLFOO6xTnKNYWFE0iKctbKRQTUiN8Ay4VHUl5WnYo/DsAh131ML
9gKjllMGYk4AFTN5N5xgt+V2RDEKqhIL8iyk0WHIjjTOF7hjam8trqlmxeuj8HTemrWE71m3Wf/d
N7Wj+xjBGZV6jKGGP1UZHXnzALbtwyibVARGPdULrVoajZo4ScTiT56qtWFj5evyqQh8yQFISjaP
oirMLlLHrOXi34AP2ZTNRGUOK9P2L2X19DZS7TcHjXDtirBmb7tB4RjLFEKgxdXVVBZZEKRTjlM2
1WqxX/BdT1B4VwyGniKt4qdEwlR+bZHk2Teb2j7njyLRzI+wVxnjV7TRPuUCKDJ5njoHrzofHGE8
llaGZO6Bj+w3PV7bIioHmf66uk4aIJtEXGzrckVnYwFrsouZmrn/Hrqkh0FSxAnrDQKmnn8PC7T7
fKQL5OBMcf1iuLP2IZIqdnYUFLRxpP5vg509xXu3R6DYQc4VhkAWtvHvHM5UyllaD8uZ4A9FEHSJ
89m3e25CW5oOkooXoI5ZDlCRfTcTVHN8XMQIIFm2qhK/Mj857T4rYvWGx3zQP1fD87yQ2b9wdlIT
lXJQ4pplBn5O9bksa5YziSJeqGYo907szM/CVI3vubKcHx7J4tk1bfwdbZWN0HPJEewXMBgn2QvM
qHW29nz4WEhC7Kxs7TYWonwb02xZAlh3st00Irkni00r+Yslfu6N7XXc/vRazru+BHEMBG266mVe
v+VMZZHBZF6FzHe8XivFW3wb2TNFQAX16QL2FY/gkmTEuvKgXec+xretJVbQFEMM2Gs2sDLXywIk
12EBibUX3zLm2kphazIuvQlej+adkmYkLrOUAhPKDXlj3TcOUGa3GfMUxpY7OjV27XNB8Q1ap0Tv
4vuulTjwvFV+NpXHl7OtLrk2Uw5oKEkSmwZAd6QEM4/Ld+RzF8JoU+MNkZ6OKqFq5nCwsHHLLaUD
6o9hesnb4DrLT9PjvTpgqDcuGtCoyE11wV1tbVfeqqbyltOAt+2GTj3YHbRIP2YEFQEDr5JEhEjj
fl/10tsqo4kTZClH5Sqtsn3CxVcGyOQqC1tTs8O6wZkhPQWPm8oPGC3m2EelNmt75PviUFll/1PE
XgP2fFYi4ZrtF//ks3RlXxHlkLhMOlPJv1507gNoWke5nC1nDE0MI/dVb78+DqVNxSwJWeULm/Vm
rWF4pW8c4bvEPlVYsNKLRYqO+miuufopnZaDup6npHmgnn4nCvbRXv4skyzK+JjpvbhZ2OYs780e
222vgc1KhzvI9Cgyqs1jShgI2oLut8xijxB25wRG2cJQzZqrHyLbLj6KoTi1MILb8rJk+DAEZcha
43uwgNgk3HLratIJl2SYLO1uzwoHQFNdbVj+/oKTPhRJ+uGO5XNhe295XESDu+y7+dYb3PKKNYSg
e2EN+pzHU5T08k2WxSNv/TArqGSHWk8qrgyX2Hmf8Df1LZZreS1LjP0t5cgC0XbqdvYyPI+pwrqa
dh/l1/WoKiY5wfHl68ilyuph6ACGkQliDOJiM3wVLVHoND7onfk0eMsbieNvg1sz9usFx54WrvZn
jdV2atLrsHwVXF9gNW+G/gfkmwdofKMZ8OEpMeJSBHe/8Nuc5iWlAy30CuJ24yjnhm7UTGNAnxva
zO6FtrOcyPja+9Wrnmo8EJt5mH1VDrzkOv7ppgp67DAohhs2L5sxcXzs8SeG55yrNBVluILrJaLe
oTKvdyaXyB8IdAQ4sqjizZg9nI1jfDXA+LXU9eeMD418NKabBu/egCOnziXFighsFqpbueOw39pQ
bMmO4soOXaf59syUf4VkaFP8AKmrMSIzfsMS4XWBZBC3T8hXKgkNUCN+ljzb0OEyLpPAW9USAxmd
q/MclesORGMwVMpVnykCEy6ZGMPYe/ffw90rObGH7keS3nUh8brh/MfzNDvPanqzxmSz4LHMGvO2
9NYhq51jnarX2pyfWu+y0HenH5rlZya5bahsXSROMD2I1T1Z6anjNnDIxERUmLAHuSxe7nUkvZ+g
mg+bpXjQ2hxGrkSBcnbMyuN4oo+CZGmcfNZ8Hd7tlBVLxFs3aGg4RYrg8BsICfMqJceBTsTvlKeZ
8O613u0fzeUSZcEg2luziq+jztsm2al4WQH64hIz9Ecbe57SQ5/6UuIPw9728SWlM4H/bnF5xVuw
Xlhul95zmWDAxXxNDzqASvqPkRPUsI0DyRplObbllvWPNPYda7TqW+p+rpyU7mra4OLhs4c6oLny
qFEplkF24ymTPPG00IxL451xe9nxr8QI5lDIgjD70WjbmG6r/K1Z36z2ui5vUvpjwaz/wGfA0zac
vDYdsla0WDty+bhi3sv20pRvLGx6caqFTzwszD4JyIsO+5HPa5CZx47z3jL/XOeaUdHRqFCIWf1m
Lfn0s1UrjHshmziSyEU4reRdRBvS0AuMNiXBV3sYciJOPsPaAalDYQe7KbKHkVbVus4wIPwjOKO2
B3kx6+36COCRogMqB8EzAq31KJaAhbl6nKdTxATTb8yh9l0l+7TOohp+2JluFA3vQ+YM2BKe0oTF
CyX12KCLc9mmh7bjJ/U861pzKU0amsP5w2BDA8rjn9Le2dO5Gi5af6nSRw0rSiPJxlE/xmVu1xj/
EAMRhRam9vaWoZfzeAnMjJTq2sWbmeguZ9B3u2jvac7lqExOvfLTOnYoswdRWGQgIH8q9nZCdnNi
FkSdbzRlRCWKn5pA7xSIil0CDRzJueQDrbXWtuvqSFOTnzaj1RG3L/Mn2/cchjhL0NQmDB/v04V2
0EE7Ou4/Mps0IeE2jZ2QRWPEHfdpntqTRQeToE+0qilDHbXrAFjRTu09KO83bEH3W7mP7heMPFVR
gVj58asfYhI0wl/WIcgk1kANv0eyJZcTDip6oL7uNT6L9oSehb85nU4DfVTIYsQ53ykr3ywql1Ng
vSbXRp6rkTaMPpwlCPVjBIAvkOM/Asp7W/3t5t+0v2ZV4rdU2sgd6B84C/Gq8XTlsVD8Xw7Am7Yn
mQEYBy+0E4E9TIvHRaQ0nBfNpFMGMSzk/S2VlqKrscplfWE4h97rKWsLyiRdEyVkZUD9Owdy0u8S
fF7dp5cp4k81BpYibZ5I69zGsu4fake2y1GZSuz7VoftFhdUbtJ5TMCzbfZa0nRpSBBPGFtaEZL6
z3Y9E9AwRZ7mnf07e6ACeDkrBYNqMhFCa2mkA3SOAdPpVMmR2WHRNIinrMo/U8fFRdJq1iae7Rbc
z/I5M90oH+mjGnh3p/nkO6ySsS6h1XTNF4DEF5LXu3rGIuNJ57X25v09xlN39F/BwoaboMjwfhHj
xlxtmHhUv5KdhtMM/8xcTZxbnUtnYsWsMA2Vry0kiVwST4Vn7GxXPZWJ2v1TPCi5Q2z+9ECINmLJ
To3uPrFNPea1uGR28ra43lPLXdlvoasQkSK75YKe82mq8qcZl1MyqaQFqAxXxkO/DI8KhnVL0RQG
S3U307ojVPs2FO0QSJxcvmPcPTkLpVfQi/1GmqfF0JiWDexvqiE+ae/8tHBlbSBQdpvG1vYV5kNu
zNrJcofvXrepKIOnMK4QryvusvpkYyVLcBp6uiH2tQfWoiZtR0CUtsj0FXDhzWJvTKqj91PX7U4k
DAp67u4Zuzg5oP39jtS12I57xtAOd3TWUuCOVEk4dP+amqXTedbv2Z/y+ufdk8qWCpHiuTbMADMB
PImJEqEVun6BWHDA/sBI3KYPNN9dhUk5cGp8tRYgXc154JK/azp9N7Lw2mRtf4214VPNlc09AtFo
p9Q2dlxdP9NmjNiPYkEe/yVQwAzFCZ3RfQfxgBerxq//hELwadG4ZS5Eqk1zUzszNbzeZWyyG59i
fyZDoufgISBdJY4MTJfSBzw7sl4uqIYAttZhn5QeT8JPr6T7ao0RX6wn3ES+5CF+XwEOQCkYvFSE
yhHsv14vR90mOkQjrr/yImDBZcC3A5diUXO+Qu+9mP0/lPAT3nV/BvkNqCN06vXBbuIvHYzk2qdm
wKLLb3TrV+N9yeq33eTxntUOPrI2cNK9uu5t55ZDclZrHOIG1Qo6mha1MTAU9x4xmD6uQtTOYFj/
KqrzWlxx2FeeOOPuC3ZqIrvQNa0t1ubzHN/IikVuofuWvUT5/DIR0+uc6VDwg5oW8rsb1MrOdK5F
0UexOvkNjWQm1i8bljFugQQKnQ5LM45Y8ofdEDlJ69dii4JHg8WTO30LQrBENxRqvJT6lmiRoxc+
iwl4J1GCRwRDRz2eV/vWcokDjwMu/ph4N5qsozTZVZRgLNwhJ41mzIqjA1ZqDUzB+LDiXXePAsZX
tGX/HrMy7Fs8TdQdHEyqn5TyDID40BBsUHrzCjUFm9TeK9atOS83SborVuSFeomAq6flcceq5HOD
zpzP75bTP4yIA9gXfbJkoU0iNaE7sOet0DlYxogk3n/O4UPl5hHX6dNqry8D7wQGLnL4fJHKehEL
nJIBn7lRbx2lCfpOOzROjJ2Oy3ELISJ/KfWfioykxo6wCLAInWLsUv1nhsyxvir1Q4LBl2nRBRdO
fmJmE6k0XrgSvrJz976lCeau4nwow5ZwVzq+9O0JTNLZc6l8nB91GBAjg+1MM7G+Txv43HXynuv4
Akvj0WmaQ5G3D4z5E9yWtePjmp4LqtaGnAmjvLFhd8QbBc+r+88Zd57A69h4v3cXcJxeFo1QjJij
WjEpF3U3Djc7IS9tcy8OjDcWIeqqxWiIdaKujunkHkbt3eAKjQ8rBAkRFiq7wOIhxRLFXsyzx7Cn
tUjuvPaEP59tK4DmOA1wJdvGXmjXbPhI5EOSd0FHwQ6NSvEe0fupb0ukRZ6B+LxzvJUpCBD2QzaT
3ENihAYcQ5ZwAajjfRx/d9mrg0RJ2cgws0Ywv6h53wj489aCEYHGBReirR1CQxrLR1v+zM1HLx/r
luGCh/3IMwP773tenHQcF8szuC8gQMGUR2wO1W6b6s+pc0zQNgfuw281knLKoUnl9RPmlUUbUbuC
fggBgLhNWNVhTgiaKuvkJKqjNYVJwfCFWHmCSo4YDLApaG+zc+Y/uQZV5TyKh4sUB6/Ys1hL1WOO
ly45OSQysvxS5VfKRTZd+mMu70P2l7+JGWB8MOgUkGKduxnih7X8YB2Z4iPXNnBF0jqLI/FRFI+K
GU7zW5UQmd8WMgJtPg0kOkP8Upt7kjzxq+zS2vr+Xnth9IeFhmDzveK1Wf/VxhmZo+yQGbdxsqPz
eHE/ZnloEoKoEKPOfH5VZavAQKYQQMWf8drpb7RxpYLFIAHCUM95Ym9N66oX2xURUfogCYBNZ/Z7
ox9xaLo8dExO/fajdPsT4pjfMhHEhyr7mqSzUXvqCnfO8OkWD1X1hqWLInS/BGpPoSkOkaUnkaOu
4Zq+xu1nPv+iP6gNVWqwqzlAJlqE4DnnwWQr25brZtte1THUtENK1EMYMkJL99PiL8Yvl22X9rdd
t0u+1803iytwNmkwf1b+vr8atdkqrlSsdSYVaMVXgqFD1DNX6vroLcpm0c5aHJb9kaQAd8k72yDF
Jo/7c/7S7t2P0u+904Ir0uHaoVwo3DaqLVlQ2/uCk76hlbseYbx/WoxXzXRWcJ+twyVrLR+jXEg4
vWogyRDyzNSjmj2Ryy0HyPPrxXHopvgR7RCpTrF1uLOu6QMGLizaEfJzgAECpQDY+rvwHL7YdaAh
viDX5uU8DlZ03/mcLoeuO6sv5vx39zQTUPrwmBwAdtF8YrwOpfQHcpY9+wW9V6OSoMZSDa8tsAcz
vzlJVPZ056ZJKEozQNKjVtShtYwIm5EHI6QbZ5JhXf9pE7/hmuXItCuN9mxUL7azbhXQITMEZKP5
xRq81dc8dDGFuBVZhdILqPnYIKAzlp50c+9AN1cXFCVQZRpeT+h7JEO+UlWyKqFJTxBCySmcbZCB
0+zSaOwarWrrgpbmMYbK1NBPK09Z3UfzSqekkMpfzgutUuoj64/EdF+M7JNQ1wbH1dEbxmhIWbuv
M8hvZ7fiKI251uN75zcdGKu5c7V6n2m8sxszKMqThmJGtHzI3xXvFlfKJluMnbjflfBbgbz8LcbK
H+chSpf1eTVKQu3wpOh72Pe28FcmUZpfg6Z7sjuXE5nZJdGPmMQ4XbBBqM9YsYCCkDRNWz9TvGB1
v3rzJWHqZhfIN4Y/l0AcgxJBdVCEPEHsmYJpaiuJ4BxSoqaGE0eECrfWVEWx9lRmNKqUAxtTGK3E
fTDosInlkd7pB7PnKVfRLRE3UZl459rYmumDp+0HKEEsmvhaFxBNC/KYZwXsAkmSlBvXFBuplBu1
KhnND44eb2jCnbxd4nRBlchHxX3UVPllYlAQ8ux4lzh9SgzYNwvY+26fiQMZda7en3N2q2C4NxEI
RclFXNcfvPnXAMjsJsvGGt3NqrAii1+09aahI8ixOKhd89qQx5eL94HxH7f8b2/9Jda8Ib7WSnNb
KF5kmunOwJ9eFPnFTRgUqD9ZSUMvzHQdh+fI3GBCP0vye7dPvEFEDIyBnIH5rk8zYUr0EPKjE3Z2
gRe5O87NV1G9r0i5lXpR9F3CXaRoLglazj3xDf5i048KDql1n7vxteXDeQ9kxqQd1JaLCE76gTp0
t2KcGkkF4ISKF3fb228CJntH0zQlMGFGpFFwWRz+sWbeG4v7kjiUGnmXyYT5iQH93qJnx0B2WICp
62uMEtZw51y5xcCJ31ZZHHQIxeBi6B3NAmOk7obyXiYKv1VNH5ZKzbuo99ZHB/nULrqnnrCRyUnh
qC+O8u1WA+YTLh8ueUiqW0olB+f6yOLHV6prs1L7Vfh2rFDaWmwXY90niMod8oEi7G22XgcFyegj
N/nr7jWi6bvWn6hN2kobLH0BDlnR+Zv0YwUJkHXWTlvevOXJ5eoihjmQxYGRitKSBCaVtmtYyHYx
QzcZhn4PAGRXO9O56d8F8cBsjxWZ+AcnFPOCeh8t0QNHuhkXNmOMkYAzNjUWrSnbWWBJKE4k5Y+G
+N3qH5RbeDC85uTTnSnu3nNgsPclhU/zzn1rRAPsP/ZiZOxLmxrghWu+wxW8EcpV1fRdw19TtOOh
yosbXDF7Uw/iODjirNfOY9InD61uv6aZpSNGiJxUFnEbjDuPSz0EjpJFRoos7pCKBQnhbERhXAlb
Ygp0G2RmJpGxX03w74xnjqFTKaFMD8vIrOXI33RIduuYPBPc+8AX2yGFOLfknjbB/0CEX8bbZbXB
uc3mVrGqw9KgiGqVubWQzzK7D1NpPSV1Fdmk2bXe5uwnvIws8egJRn11NAlxmO+ZTThSazrWnd16
0O6ZMNkRlDKwVykE4Qq2B3ejmgr9lkw1QW24LAUay8bJYL6qKgsGRbdz2FjuhaozsSOTxdsf33fo
9P0nvWmo8jROg12Mmlz905DRRm15yaliuc/Z8aoe8iW5ijZ/VMlXNdCFN0CxahIOLIlchjehYwDx
cKhMKD/YWE2W+vZjnmePZg7CA2ZjaHUjloBZ2059ce1BGEQairfrMHiYhnetSpRl3W0fqYDGDVkZ
rIXsiiwIWcpCL9/0BldO5SGW64ZX70U6vaXoZqFZLxDvJK4qSq2RDxo+Xn3J+T3KjgIaReySRH8R
AhtIZ7ivdPYE6eI9Zdr8RQvAV9lh50vi/NIU5VsWczsYVHG1Os7x2GgOY1x+1ySympVrb6MRpuQT
rEMqHUxmN6/9cHPjzxogreXjNzAgkvSZ/teV8mL11LvlkBeasvunMbT2CqoFVC6e4vq3hXrUUJkh
V9Ytla5/J6he/prOr/gtI1W6pDym9zauHjDh/OamYx6mhcPJhoYUp+biDzpb5Mwx6d+c898WfKlK
+BWf9VObqT9xk11pW9kvunOAZPOABzAArfgDsudCfzbu3eGRi3qPuEwVvTMj6eHDwsKmmrj9Jpf+
pPzY1bEFSocdFA5O28cGBK4NNKY3qttpke9t532b9wVxuaKToJBU3S7tqZwG9/a8UGnMc95CoAVk
Icbx0CLzzhKhunCK1FeWmBmYNBoFocODYmXzNp3lUVbtA71fbDzvHoIhK/YYAoB4uOLVkZxMqYHx
fLEOK6ywkHooFPHFfc+pgk9nN2xb5wEuzl5XvDdMfntb4Y3isanIeYsmukY0kkZYN2tveZ+/CyrG
0XzFR5YuOwhxD3Lm1Gq1+87Eutm1ixmsIEjBCG2frFWHhalT+uf9aXgOp4WULLaMsCwEZWq0fWEV
p7vA4y5U5PUfEMG903pbzOF/dW5eW3N8wb/BDJ8sj1pDdgweEgqATRZREHD16jPAZhaY+oWe9zVc
eJjz4X5JdDcElDptTGZnejD012IAxwdYM/HxZKGIiuUrE+ZbstYvihm/0ncjDjRqHk0pP+KhP0zJ
sHUrPbLvMeJU3hX/eKtn7udkuu2mXon597BivJawrGVF09QfCdWHfZX/g5F4SmccTuzQcjBxnt5+
Ne3CwslU/zpUNT9PkPj0EgefZaeUViUKcxlspA2wr3eW24yxYj7xfHtjQf2b58qXU49PYoW2NfRu
965QScTFlU+GkYhIptqt7mndHNBS3YLKKQsvhi/s5pXv0681A9E/Q1cYY3KpRv0CWOx1tbtjKpVX
0clXduhXHPdNEK9yuyzYKGt8lZukWd7LWlw1R3Kn4XwmGvw7MLBsXBYuRrLsWw3WXA0FmBkCBQL8
AO3kWfaY5RT6YXbd47e44TNSebzoT6xKAa6IK9n80zzrr6tuR3YJsxa6bOskRzufvgvB7RoEK8vv
8bVf7GDksgJvGNvxoh41U882TqXsU2izcHv6wHL49hXF19R6tzQDEF8uWxjFw9zzjvqk7G1b+aHz
bOVP88MPE9/FyjxBmhdy9bEyZnuTuShOyM1OaE/mk5dPNHqXXDGpOHwx72jZmHAKT4X2UXOWncGD
psla5h1y2OukS1/xprOYrOdRx4TRTwBf8bxkfm0qR5FgyK1MqqLs9EheiyiK8i0T3vKd7l1nz9Wj
Ne7aIM+TF5J3N/gct8HrbqPGg2Vm6anQHrZNq/kwpsgyhbWzkiLA7kG9JpHJDd9IsMJK9E1luOpV
+z6W95NpMA9Ds14w0ZMG8LamyQc5LvhJHGwaZZy8xKjxrL68f/2EB0QvvtyBG87SflVJ9qK4zqEe
3LO9xNwVtcFF7eIlrCbjt1qnD55T6NoolSxqhsigljhJnHBq+28NLWNIaiIX1X5lgdpY6h5PKf1W
+bqps+bodu0aSeUfzCYkB0ChGjsY1Dj04A0h3L2oc/KYpxigRL486gzpwnROIznjnEevQg8FLKd9
r1Q71wYN2cWoeTA+MtMnvQRbWQ3Suj3EJAutzPi3dCKPYkLid/EQkuEmyZlfR/T4DJqqMf7DlR0p
bRpDYilBftTeQ9bVj/bqcWV2fpXm1XKJanOJzmQcto4TETPwM/hNS/kvxgAsGS4VCPogBCK1VHBX
/+ELDrKs3y4F+5Kaz09Sk8OxFhb6Z2xVDyQZ3j02Km4CaKlzz5lFBxd0sY5Fcv7aKgZqH+an7WDC
0jLG5MmW9zjRuOVJSeMh3l5HrQKNy3GCxpKwUNlAV8OC9aSl1n7p+2Nf0x468LiUEcTOABYhUgsb
NP0FFjQPzQ/F+YFrFgyecc2l8WwoiLy2HiXS3jpj58Nx+3ZcLXC68tCaFStBca1H4lQkcD2ELsk3
bHMilwnIIcd6Nao/2TibwfhAXH905ze9JuQtGU5GjkHUWdzx0WALjrkOUEBshKlbvudzBIAL5OCK
zM4DOkc5FctGz9HzWV6D/PJXxJD1mnMuQL8cNBcHBefYJLinpIGzsnjU/zT514IQQkjHTLPaX4v6
YNONVo83ii430n6VORDLT8WIlJqNZ9WeZgrhctxvXd1sYxvmAh/7XK+Qm/Gtzc/jqB2pGNoJrgCw
rX1FRYDMOgzD4gwtFVGEtkCnP09M3yrFupqZYayouUJ2NR0L6XtZQQfpDAfHZSm/1nLFrJldpIkN
OPHegD58ZwjX6tgfwdg+l9TGZYl4nAz9MNC/5bJ4VeuHgcbCjgKnNf+Po/PYbR5Zg+gTEWAOW1Ek
lYMly7+9IRyZczM+/RzNai4wd2wrsPsLVafYngpLP0jYe0tQamlNQoG+Aa9m2uZa5U7ICYHG9lGR
8FXoBfjx6aOYPmI59VI2k5P5E1p+33PaxVlQI37vic1Lk8QVcb5OQN50lb3pQsapugFyJNomNvLt
+mwJiN6SuUf/SdZsF/Q9pyYfWjUWfjFW6wFZIHfmtuaFiii7WlF8CieEY+Q8J8PwI8jtkBeNRbVl
XKJcW+udHlSGssP9CRX3CmEVdRjUanIVx6wMqqTf4obxSplRwzzar9UkH6dSR6Von3lOt5GdqDSF
4RU5/3Nq5Vb5JYFp5eTpRThkezJ0CNMXGxkCmxZUX798giZ9UZ8f8ZYRJGe96vO9Tm9Z8RXqHyVG
A8EYaWTYE5fogcbsUA0MBgvlmGU8L0r/Se3p0+Lu5ekYZ48Z/n3BSnw15vUmLNudZgIvbM6t/Zjz
FxXyaF1c5EFbz5FJ40vIJXuWDEFCbJsbozKuBosJ2sp8ODrtN9fJOo0dBHnaIUm/o+mt7cW9r+Wr
0z4LyRD22Ws7JPtMueQOgjXZKj8Z9Z8hss5xvLEXg928jL5WmneU6S9gi1iRYM6w8mxthrWP94WC
5xPHsjF+yWwguTW8Ris/iBJgYBxvEDcH9FXQMOKXlBjjTGNWuZj0vxmicAGv1pbYoqFsxvwO54t5
Cfl/m0Qh+i3vQdZZHC5eOStcCXxb5PKWFL/l0m+GsWTawsjRnK6LUCELfKcjR7o+rnPDy6c2QKr8
O1j5dUYJUPfxGl9QxOw3jkiGmMaNiCk2UFUMrGAU+c1iRIFwdSXVf6mdbLHrDATssQFjcNd5TFXQ
IjFRAs6PeB6OC+GIyQE/FqRjFOLmAc4cMtpdYmzTvFuX8U7En47Yg3nhVmI1xcw7H3d2WnoqK7K2
eFgQp1RH8Swd/YSSBjDnyZpn7xlTUuJ+HxAL6fQWIV/+JHK52lwYD97YowEodbfpE6+Y0HnU7K1M
pBlgk5R3Vvj8oLdUUmmHrX1avaYQ5TtHb8lrHN9si9c+0IyyhNhAfLkTsbbrRbgObexIiay6mZh9
YtBJ6cvGYwQGBRLNRqK10dNdbei+1t3m7JbiE5Pya8yqP/w023NqX82u9tPh1ymNg0xIXqm/6u0/
m3zlPhj1TUuPC+3IA33GABHrjw2PZzZ5I8wPnlQtCR9qSET2Em4X5xubIG+m1bw7UrZ22oq0KFP2
MspzspSdFS4JEpPhI1SVPOymAvRc2fSnxcZRZ4hmG1bPY2BeJxmRzWrzoxpsLK3bmP+141GoOPSw
sQNArL/CuVjFglVGvBea1/Oyyb34ZkZcgkn8UJGlZNyATkcYLmwd/EvuZE0oktESSXsYa/gjtnK+
pjwZoz1uWSSsoIKNMYjKwBReFqPaLZVdm1SczJQo5+nfgJ5t2SzTZhx/4QqtSt3Lo/1U32moGHZ3
1teQrRU2LARSWye2kTaj19Q1uoPQP4YyiNG5zX57pTtawV1cjfpn13wRngvdaRg4hjiGa7eIfMzv
OahoKeiyuzGdIBuyD+zvDiNLQ7/Z2hbN60xweuKm4S5tj63G8Pvaj/44bE3jS512Ntutwa+VT2Ej
Q8V0YTMczh9Kvpyq9AwIbmBtE5X7xMYFGkGmeK9RY7EnwxHRQulxfNGmPNJ/5rx2yndQxEsRQDKd
9IuUHiwJbN06FEwGFdUvaViG3VxviU/ghvJlLQBAPdo+/YnSgm64oDsCspMzI2djLl167Ey/KIMq
FJYObuYl/yC784D7KFDHz1o5gfc/TfVaGlyNJzFtr2nxqqN5sVCo7JSGGT2kqTtPFftcZoctT9Qr
C7K2nraRemSiGy4HnXOh94r0DCsTdELSn+VneoDi1vNniHOhPvM9dCUaUOk9Vg/m9IVDDWoMS5XJ
w57gqeafaJjMc7gwoWyNoIY/z7hIyERZO/O2rBGq8cL6+8A0V1ebvSmkbbpk3pyP5zxTrrF0k0Hb
Juar072pHI8ApcmhVT2G7OAAaqkiMlH2Sbd3tI9W99XprVb+RXzlbQctAF55mGl7o70UJFLCD1WC
CiXF8tJAXHyGt/qKumNyM5hZYCTcIwODPO2F2/oFT7mz8AgeivxDIRWD41K8MA5Spz2VE611p5wa
dgEMvouN3Af1vjAxyW9NlaCM3puQojKXh+JeYwbZVS2CEGxPblpvDd5scTRZSPHhWAgu8XEHM2x3
oA0sGNq1zAQiT6/25EOvjB2vnVgX7xL1ZMUH6I61g7TUj4AMZSR94ubeWOVhbo/qM6H0aS4mwBia
34M1ogHshWqsh/AEhCP15/5Yz6sMC2J6F/rRSN5H9WbzfFdbHULMzErx2wS1yIk2g9Uc+RzcVNxR
ECil1xGHqR9N5RGLP+tTQ8GPo9U2AVP/4EmOUR9m96LyU+3I/HfVsNvSPAbALA3VyMMZIbqNxdHy
orH3xsBisN7yVVIispMzf3NoUi6MBMOz3Ep+Ffses9dsX3CqJ9ld/RjldV58depLWgWGfXgyKTie
BgYhzGk2trofUg7tHYppJN3r/9el4BHYKKGiXxvTwQovRn9gvcy9ynkPdW0nR3hS943mlX8U2zhA
tW5fW5SuoL+DHHQbbu82qJMtDZLS7qMCgel0UBhW5CHDrF0L5gHF3exJ6XdXk2sQOLYXJUHRvFji
pII5Rm8JiTZy+yfnGvNHj1CPEPNiq49v8+gp8nthol70ME/ET1ISwxwUS5QCXLvYPsOdRhztclBs
VzzlbkdO9mzZl9a/yr4SnqdIu2bwFn2TG/xG1LCHqbvySBcoYpVzX7Jh8mrTNxgvkQlbHqFw9IpP
NQSf1Ui2pQQpCrL1MU6oq1eEWuIIN5oTjag2X7SRKRc7rVULnw9Z7UBh6hosLwQLOAJY36RmK8Pi
mzZhvzHVINQI9iGJYoU7E8G+7ca9iwiPLToXbasjWwWcsQ0JhIJuMu1S4aG61wqGoAGoCoIxwFFS
z5ENuCGI2gTUyOwAfCzCP6tkdvKHTu1pNHHbhnB4/bEg6oMc0x5Cc/KovRCl/Iv04ywIV/mTIUBS
2AichDqjOPrxVST+ldpJdV5si9tuG05HWfvWxt5n++5Cjkx5L4DN4l1QAknNMJZkxUnorwLa6wJE
T461A5jajViWPewv10i3udh0EBVD5PaCRWQmG+tc0U6p2n+aXb8JKzIJEvlFk2fibgqPEeGxEsT6
YHY+jLX9QmX0PHLqH70AqWsq9c6KlTYAi8He3+btkaPltRN09Y4y/vWV5I+6jG9G62qX5HpQGG38
NGKMFGf4zOx4CPIp9AttRqNabWeUKc5zRzmRcm0bPzbFWEqVOacl3dxxcBLfgjXUnrvGhrldk650
NQV+CMwoGgijdPqJ+0tTEAZRrACpxdLbc8Ax2Wv9CSwgnsNP8x1cXUm6OTMzThi4WbmypVdH2yvJ
P51PFtUywll0E80WFb+ska5dc+ke7Poo6z9afLTaH116LRua8nItuGTmv2j6ncovBBEA5RdphdIT
vUjF+0u/Q4m7I3C7dRePkei/J0BjXCP5AtWsl3QSfojsK9ok95Z9aeqidZa/GKPwdQIDbyQ3JLxh
eY2BIBjn5ZEIVsU+Ab4QWMcaDZtPfRMCBOINKz2BuuwbC5bRu+YRKS0M0mpVe+Z7ObsM9E3sQH/y
Pvmy0D2jEXy1GRQpLnqy1toTUT88hivfO34c4qr2I7Sou68Un0wOSjgDANWbw7McsABkrOtXyTer
bST2tBTsJRL89vsIyCvxyeiQ9lO0oRhSGO4FGu1Puo1RlCx87H7/y6GABIM4qn5NwWEApGy2Emkb
TwE4aAb5mN6Q3QF3ocScX4o/lGwW89UK4BDfdkZZK9xMPK3pXfoJj3K5Bgg37mp6QelGIaOi+Dik
B/qjhcu+Q9SyAkSVAMNfRafpg/iHAN6HzUsCIrqNFOYopLxd6unUt9zC+Oo39tf0nj+Q1pou8uvP
DrFZuUqDcQemEK5g+VEgn45dyA60+eZx3uavPa/Z+hzjI1lftCysn+dlkycch5sSYQ6bFWICTrjL
4m1+gRMFbVqgmv+X/qrtAe9DUm61CoMsi3B/xvzuEFS3ztWNsiN9zdiQj5U+EomGKWCLy/zJqC5T
4FwgShNcX37hJhkwf78qti/Q0DJF1eixGM+8TL3PXrziFkCd24CNAX63TSZXPWd3c8375bw5G/UP
93Dzh01hWdb8QnFGHo1YaMTXeqFAQHir3MqPkDIl9agctuVXRFf9E9+QOeiANo7RD8KYmPkQf8i0
thHWsV68INqY5QugN9y89So8O1DVv6eTxWmbAyhZcbGBNKc71bS3didMd6EYt/ZoOFSkK0BxSEy+
Y0UYjEu6R3aooLhjtBBv1WyF2hBzOgKjEUAp+IADX97OgHN2t2rPTh5tgjduH+fXpT8V42p5tF/8
I0Lm1D6MyaWkrh/qGHQXgBGFryLtNoOx2w+s2t1MP1esolyyhiIGwZTF1eoJd33Rkb4Fwi9OzobF
NeJgHhBJWuF0Qx+0Nz0RxNDnALx4HeyCcWX9676sX7aKLL5vGKMaNPPcW4CxEdqQI6OgX9+kzetw
hSOoVD6DMcjzceY5nMcv7NqT+ex8585n9pIN5wzcSLEiSAD3C+RTl8nRHzc8ZVXpsfktrR2VQ/PB
ANr5ApxZMDiPdhhWGUmuln+YnqTor0n8et5JfvOYnu0i2v+Vvp+mIBouvYEe3Y03Re4n3bHjp0Vb
88T+cHYSJBD7Co3ptvpJJORpLpHXLGIAPN+Te7kvftR/7Rexf9gD1G8TKwNC9ddR8WMe9S0D5A6v
BVw8VgjE4i0mjbJb5OraUp6Eg2BM90bxrwEHrc+cWoYvS5B/Aa/gu3VbjG2J/Ser8JKMk62xLzPZ
DvJQdJ2HipcIZh7FB7MojtxTGfsaQyY4x07/U3MZjsjpiVJorY/B0BilfeEYorYLcOrCXHvUIXtA
xrdMtFdmdkgzsrVSJmhia5V43C9WcmdBWJfHklS3iS/7t9adtJpPSKtOeZqt2yIwwoNk3/gfVvcr
t/YKoig4wU+9PECLWZvCobqkaePhVmhP1gwBSnWntD79F5z/9xbAIzb7yrNr481JDFIg7C99+svj
nxI1iqTdDB1yQPFpkBeVBrpyksR90XzoqRLryifZnemPvgNVeYQLQF3z3W+QpOBn4OREVEfrMGSM
hItn9dU89B7wSPmL6hGw1b1EqCzsP5g/pEJmQSa0tROCe8D8MtJIDt+wt0EMhkHc0sxSd6d7G2/e
gvZppncanEfe2SAXxKM218k55/XT5pCUfLdVjW36s+QE/CteY9RZIx6HnBk3uJ9O28jTZmpxe6Gy
kBQ6xeCJriROJNLA4s8nVk8tdyr/WkdVmE+cYvRz1mUod/oCthXKby9vStpUEHEI0HPyG9t7Oiyn
6Qmu7up/sZIfyAAcaGRUo7q1JMcWFXl8OlJfMH8Kq2FNZ5DvFF5ufuQggyPk7gMo2KXjpyapbytX
fToIWXp0KlXrmBwTVXVDfQ+8gSVAt4HOQvNe7EOVL/awKFvc8OtpWHDTCrw5YGDGFHqyzWNF5leI
uI1Lrj8IBppk41Ey5sfM1HeLkF6arkVpx1GDc2TdhCkid7nu+W/Ndx07pVNTu7FxN+EUrmKNDSMl
CqKuAGu9DNpn+QCw8gREG9thUOFcL8ZJqyovRrdlieaW0tFVkuzOQBr0wd7YgkQD6JhArJhVoX6C
LSLj/YlZ2aEwbzlvVfPcz186N4mUoqaDPWfJ6PMwscr4wCxydnrGvExIKXXYaGg99bc1Fv+MSPPL
uNwoyk/f8msl3UT7PP50NsVLKlE2CectSt/NiAK6Tjb1aB4lB+0GX6g6XXbOqOde7Ej3KunuhO08
ID+7EZZcbCs8ZKxKK4mLNAQdEQucYULB8p/jOkZaXjYyzlmAPPYPonqml09tYqIc2yrB0sGDJndB
W7S7yGmw8MIaybS9gIYuS4jseC5bYSD6mRm0lT/kwuD4YaZrh/7YJ66dsnCnbQfcegHEoMMLau5Q
F7Yt4RmcpAUGBgd6yrDsbMne2Uu6k7XpVVfh8YX6UYTd1tHyjWnVG2dSwUoqp6ns1guQZ+JwMZYh
jsH1AGD2H4LCNexHSgfu+bp5LOHsT5nCVokuHIkpSxYFDNNM12VpN5MULmApmS3o2pxDJ4rvaDjm
2VvutKuxf4kKBDh1doChB0CbGTbocHa56niqdKqpRGdnhp4wSXSJkzKaAkNTELBrGpADnX4njtOz
UcfKNoMtv5rV4VGEYp0zU3bk6Tr0WBHbiQIMqv7UoZ/DsNFDhOCnOudn1IqK6N62H4X6yyngd5G1
zmJ2qgWr4DfMMq4typ3WFxsW7ysglW8JSh2NWJWsonuZT9F8bdRrGkkgExENLmbPs6ywjsQiTgrf
CRUF1V1dwcQ+OcwV0wZQNxaDvjdolEm+4WmpyYKYOoI1bWBJq6JB545TntRKQqVWShcF1tC+hVOx
k5V5Xz+dAkbEdHl0VBxZpo2TqnztS+ebfJRtkmdBnn+YvN7OUAKNRzUvmbKYvoTXacwV+OPEsggZ
ZU+Jsqd/zs2EcqgTEuSMySSGtau/E0VysNkugRYlhgvA46NgGhPgnFX9Nhu3VqG/AAbpaBV2er2H
U2DQCtrgJEZceRLzLBEN2GukvVP0GAMXxOLDT5ea104jYlb0XkfJKMGsDdsO9YXtxZDqV7bKydQT
Kg39t9mFtFV2Yh2VRNrmnX7URXIMo+I48n5bjzASR7ZyTLkRRvEq2Z2cRarfLbV/gFl8nVKSsq3P
PGEuVOdcYvbq6dJYiBsoecvYVJp4KQkr+hZt8eIszptehL9VPPp1gz4EyfsOLesFwDnso/quwM9r
ocZYkA4VtMiNirp86VxZ0bymN08zc18U5lQRaOCwi9GrI7lUfmQm5VOIcsb4htrSQiOHOOAZjB+l
wkJX6+xr407D54U1T6iY4Y0qA87NwZCeay6oPCXj/HatohkmWes8zkWgWmDZRx2SQXyIVKo94nfW
nVkEgxnfRkAxyCMeZpFuSfb9yejc0pnARj42aWBm3TFdA+r8r3TszWAvLy0K+dxCI4zzlYyvs8rW
s2W63JH6McfVrVTw+AIqkmYCP+KbVE/ffE12uUKfVQJi665SNwrq5OwsSRBVWbjYQNEqXMFzvGqx
GijsP20OjXm6E4vm9YhCwyqY1YRBteoT20otrlFqOZw1Em4AzGLOeAJYEjS2FGQYfiYRrvqKkj4j
/0TH2UYtFz8SrIhGte+Td7NnSVq8O9gezfpYTJ+yfZrGL6k4kBXME6Vscsw2kIKDks4Zjd6mthlq
sEtB4ujqrLbsofLjwdyl+hv8qzkmS0ut8KPwVqNzogGMkMYDqlrFkURzzklBEi9yOMokbsTExsCO
ISHkyrGNN5NhAvfbLq/aDbffuqkvRlGvcQ6uy3FGPBfifUevncl7k8lOBrghU7OvtEeCXvf6FRDq
84HwRqiKpuEEc6ytI0MQQ29DcKuTF0IeQb7itV9V1FgTCKB4ATMw4amrqb6VAp9t0h40HGawtE6G
1a3jpj7JvCepg8qeE5F1x8phnIjlEFFI9kLGw9qA2zw55bVCcGE4T7FJCo1/8hM52T/LxfAng9nD
NmPsy35FzCektWwBHvCLzXeTOtqOkm3fqCQLqYs3xM9Ju8qSnqs3Y7XElWrOR7TI3sg6LJtnospQ
VBISZJJKFMu7vGemqljOrmMiYnbjFhUC1Ht5F2NCHCvVpyjHwjNT7Q3d73N3yDpl3TjHxOIEY61T
muyiq/yWz9JeU6qjaJy3rEkfyzhvp0GsWyU91wzIh3Q8msz9DBnqTQ+MFLd2tuSvlmJ/DQmluS1e
bRg2Km3EiE4z1+K9bdXXqC5eCMDaWsxLzXTc5WG2LScurVi4mSqMdYEwoVPNIA05B+2G6ruzt8hO
dp2o1xnLMv4KSOQWqSRrwmwfcHr3aZIjAx82CUmLMufLXPbbmJUthooDZAGAWtbFVMd3A+ILDtHx
yIriKRcLs/DdlGrUw1m+NweVFU9U7MgrpdLK+keRosXG39jAsW9RHkL7QzD/Hj1H6nX3W1PlOYzT
/l95zPgP4s0Qh24klC0oAziZDPAyULooLsxU3S1PfMVS3XLru+v4TDOYBbROkfiU0fNn/c8S8fQu
fEEQUeC6m533ln7xGbg8N2zcK3ShsJ7je/e0+i3wayDtIObxCY3GWQvUQTD7YxGvTgz7mRwTIcKP
ZQpk1kFPPFQ4Tp9dX6/QCAaxILeKd1AX8VYip9u1h44w7ILWBt2U01BA6if7KU24oLpz56Z+D0PG
bjakTByGibYtOnOt17+Z8lUw0VEwmsBy4CDNSKIxVdCq2BAYuAyxsbNN/sJ4oKJhnGivTaPVVw1j
8Rxa/mfRynz5p8S51IP5vShx/Zqj1XrMWa1cW3Q7l6QqZlebh8lv5rk7FeQorqlCdBRbI0LRZtRP
nWGxkRys6M0OLZTtVu98aNDimFQscL0V1GGjqRI/wDcMGMxTiyJhHEV0EiPrzZRR3xltbZHzjWLx
pah4I1rI/9upTt4Gm/YdiAsNbZ5EgdqpZwPvs1eYi7nJIbyeUkkfPpB7scwXLRP0dFGPqmAupIVV
uRtirgWrcyJaWJ22PZoGpr/dfqoQPRrLtYyjR2ySRza35hvkaMXjveFi0cirQK3rgM5X+9cRoDHS
cNBX3lIR9GZkqukpRArdrIXTwem6/JDPhuaPZv1MSrds0EQxZEakXvOxseTHUqcfqsl5NonOuA/z
tKwJITN32kR8WdHpGz2PqOloJH1mwSFLFGtm+zBwVTtawiROa7UI61NoHmKitU4JoETiXpBH6hGJ
MOk0hwfZmr5Tq9GUlfJEqdpp9NYPJotwaSnp1BgMDXC8uNM6YWwcshBXnehNTENN7YVKMboaRETM
85DByngyAyJFCw5UTTHvVhbiMzTMnqlcKeM8qqc/w2RNKIEdDVoQV2d86BLOPMWC6UqwEIb0/gYJ
CNFUIbXMLRCgOkEbKcNOyiJOWEnPAgSD9SuA6vzSLhnudqTWTCNJJAkvDjHNbr10YaAnzgSjZArx
zeVdsc6tlielCiGptc5rFuKfb9iJe1mT8B6kQ0PFMmG76jSbwAQDUlDeiRbiwbg0SNMwW2uhXZ2c
KUkGXxfcxQhwMYvMlEMYiQdOmlDxlGViFsSnv+N16X5I0cc9E33yC3D2gjB2Da4mL0uSr05kDIBs
IGokOuyJSum/EyTB71k38Atr/kO65vq9CbUMyr1oyNETGl+4ON8UsgnLu9cGcmrwoSz1PN44AJiP
REVz5qs8kto0AMuBwbnqZPEPC3mzsgnf8mS7FocZXy/rLJOpoKxSdsc1orVWa8+Cu88Lu6d+rk2/
9Ty2vtJUAaQhm/Vt5phHyUp7X89JtdMAxsOiVKVtOcLdygdScQcQpgjIBjmA485kFpjl/O6IrLuX
UmLsSYYC8MUtyQucNU6/CdssIRxaINXGtO8zJJ3GlBffdtHlZ7Kzwz2SfSz2ejenPkIN5Onk8byH
kcHgsYF9+s+R+JIYo90xQEwq5HK2ikloweKS4HR4K0Sj+H3CfnruB4zJVcYVPet010rGS5Xb8WMK
sYkusHtfzTiOXJts4z0B3YE0G0d8tYdem7TAXqxnKxUV34kqYQJPuo8xpYcyk2FeJZoDCiTi/5vH
s8O3AdUArdgqjNpsJdqhPM3AH1dj2r9PWnIwIcVyovQoZghrPADKwvmesMAqsARghwYZ1o+XvrN4
djgUcWlJ5V8/s6EhrQDHnd0bx4Ec7S0fwA5K5z5jDqU25FGa1g1wPJTg6NXEozem4KyHGvbEU09O
eOgNocpHlMvfU23etNp6jGF+bJcemrecR4HOaOCnqJPiWkFbxVjPnz8XI7KWLnRcgvdMV3O0e0b2
+doC7LsCyRi7NaqSdViq72HijBAX6ACKSBFu3RfvWmT9C0Hc5FYVY8c0JsRrz/gMwBKrsC2ZUGsj
H+9gd9IqNvvAiXtEpE1qntUito+ljWPdKscXS54leHKIvwYFH7rdUz2NGaqYjIQmftm0ahR2rb2W
vMMx/iN0oGDa2rIxj6uF9lyPfEcBVKIbcOKo4ReXKIKnAYmNpqlZHkGwrd/hafGaObWOjcNWiidF
dsmBijeGEMCgrOFNKEMXDDGlxTCTpdUk1Sc8iY7YwBKOPxBozO/5Z6pa1aoVHTqskm9NJ/PR5jIf
skOEUwtEzmwPQxPJ+NPKBkWFdYaHtuwnXeLOAv4XaMNswNgxMPmO1e8yLmLFkX3Dy28Ey9jnh2lk
rL/A8dgwLyKWmmZNCZVmrcyL+jlYpcMdOoHWiaOQqf4C4yeECpGQceOS1a6slwEVamYbJfOo2GR4
lTfSVzprX1ppz/6Q9cdwMW5Fvnh1Zd4LJP+XBpPRRpEHLPSGM3qLIZDhLvaGhaK9Q9fGNRzFGwKW
eFjB0zLhNhygLZp6z9uwIhLArg6zUD5VJfawZVTMdh0YmNHw2ZNivapUMB6RKF9qZm4a3cOKIm6g
clJhJxkCcJqM1EYml3srSpbD2jP3J4oivqDwBtxByukT8nHDBPQ7dOhotLE6SKr0I+vtHcOIQFZH
SAfDldKXi+gaGxwG4TQhDY/s97DDmrhMcc9eEdERqO2IhDMb+Bj5iKiNjAs+DSDTyhPAwZoVz9K0
MnWIgKBIP+SRxGAJ+oVtMJVCpFkCmmkTOgcFjS2o5ItTU9fqRX8hfMNemQppfcIWnx1K/bUQ06vl
yNEGFlPhgllLcU0jpWVHjCRpxvxdpXjaSSn6RsruwFYKSeiom2kN0H+Pe5jBF0QKNJxp1Z5y4+n/
i0c4ecaQrNCHn7NqJuZDERfHoP1HNMVYaTTfZHOgJqonjh7rr8aq4eZFYQRcQy3IanHPNDhZxWzJ
LvpOfPhDxONjo9VCx47CPwXSVD/PhnnMcLXUevrTE82NCINYHalZqg0Oo2dfmn3Ji1p8ykv3kQjO
XaPCKQCoPdmU9rgne4+Tri4RQNt8FsNQ0LrV+iFln7wfLVA6iGxfE3b5kalIdCSNdJYAq/Adsp48
4ClN99Jie4tsX9Jp+G2T6aG1FiOOkuViUp0opzS22cuLYUofIw+lmynTnxobB4L6DiXw7aRUflFH
yve4kxAO1YiN9J5VJ2fCVzWUSpAT7ADRgkBHk+GMO/Or/+paleigcRMUknHV0nhnyozvQ+npFhDX
Zah4/IqIvMqatC09TYF+C3JS5ulstYiexl6wPTeXd62lPZaRPrMBda49lmoY7EbLunmi+Z9nlGiq
xYhanz4Mk1VSTAbwQPIVI0kqkNE+LHDqUWIic5C14VymBEVkqE0IXHmzMJxuhkH+yZv4H79fRhUO
p7NvzK1kqA8z7GoWLY7q6ab0hsYhP+oTenlttp64okXjCoW7MHC8gENJX6Mxot+ZXmLM/kkY3Ry5
56Vx0if65BC6aNC3G41TPchpzDa6nmVeES7zzoZGcdW7xrg4aT+fjYyGrpGnHSh5+KHWn6IJogMa
eDTQFlj8wGMSv6ZZkreiVO1as2eWKqIvALsmgsY2DI+SXds7Wl7L72REtqM+Cld9ugkRYWJKX+Kx
PJnSQGXwNOkZQ409UN31hABqZv1Wxg4aNKN8j7U88pVctF5vsU4Cb5RfnTGp90SEzS61lEtYHA0H
Z7dhsaPnm2z45szn15cJG+yO4rOOsw/ZdKZ1nKv1GoYbhF0SAW25gxQlyxbpTzZksSx+Fq/RP4M6
vpHkn7ljowq7hHVSMcF3eaYbcUeXVpDHkV9UJ9UCKYukTPDls6Y38HQHU+XbhwBYOBXXmb1P5maL
w2b2RDyfu6zaKXSTupayueZoSgrzIER7N7FQdPbD0frPeZHOEeKRYdIQF04XY5mD3CB3d67wUyzp
x5AsrK6roLPK05MPPBrESrQZJZY+10GnwIdSU4gh0/88nfNYLa8Dtz9/CMUOumlISpT9xdz4Qxp/
aHG2Azl4j7pzjSW5k31ym9ZR0+GkUtxe7CbkBItBHG/MRhAAQ6d688TMXRG/NiI5Tb5OoDiq8Ic4
M+CGL8OM7I1ZHkwPON6eUvykUPwcC8xX+17Wt0yU+5IkRt16h+rkhop5kQeKjOmXbd5pjP8mjQX3
XK+pL4O+6FzJqvboqo+OehTsjkvbl5icKVERUOGymrcOVY9P5gGhB7khjqO1Ib4KLajrgKrwFBcP
9v6pHn2oxnevfwrC/XLtAzipCzGfsTyBa1L2loJFk3r683FaE+H2pTBDCVn2zKV1aekGtJy+xesG
zZ2IqM60Td09WoN0wFD2M1a0JuKfCdm43F+cfK/S3OXIIYkNojfPXyewKnqjn0p4SlWhHah93QJj
k8CyDUDObUxIFzwKnH1bTL2rCRVkPFKdwrCUG9pOGWKR0geGssnoQiW69xDx2rQn7oAfRHSxvY3V
LdbpJ0/+HBm3WblnPKdy3WIxl54vDZ1JvavBfizZSWqQmgAnSh5Vb9GVpUyNv7o+RDLaH3jMmRkC
zNYWLzT1IGwUV3tO6g0do+aTdYvYjwKvsXCIwLFZkLtzN0cQ4kDluw16VLLi2CMgh5J+rf84OpOt
1pEtiH6R1kpJqW6KLbcYGzCNmWhxwajvu5S+vrZqUJP3qu4FN8qTcSJ2zH6jkzDZusNr6h1mau7d
/Df10CqriI8IuDT1SiMavzO3PYahFIUXXj1BotvC8i8IyhmtDsCCBG56kCyv8+B7nN8JUx2hOSGW
Y/aT1a2kcbNhdzFk4V7ScjVzM8PflPP2nM0s2Ghjvam8FkLdP0VJZEgHW4K459iHrjgH7dkZEYRS
58FlmZjwmhvZNhYXJzhm/cgi4jpOJ+DH2H9eA57vhhfym4/7igeQk3/NKb+L5R7tEv4l/d7aB+Dn
ddo8aRU4JfwtovihkHxFa+1DAjlMlt1xFpw/1rdWMU3Z2cajL0K52mmWFw+2wlzeYKn07mvHfJpO
xPmnf8DXN1mJk07+iYD7OtLlADl8WGx48HsYQI9zysIyR5yClmhbHFTs+wP7RoM1fph0a/IBdPqr
N+nrKom4uYX/q5pgfkFv/jBEPJWCrZUBbC9f0iQPgxNtki757JoKz+LwlTrtKnN0X4kNtdsWLjU4
OrrZbt2YjzadFAZQC6vHPcUlO47Hwzz9qv7ddA6ViQAb2qdx0UDoQ9RtaGYN+2iev2kbbgbZ79hA
8OzBSm7/gN++dDlhMd4nzf7N1ZXyApbIr9JgVp6f8wHPgLwBPnwgBrEeh/6FPipLwG3kS0PF1afB
c6lO+DXKfDvX+358cokQ6s69MZ1dI1K8pD2GLNI2DcaLUntCMVgLtNUZ0y7uCgqg2UKNeO3koXYl
FX0AgnVuRwEPxfJRF9IPo/Yh0dWWvoo9mHi4ItOansGHAYkwxhyhZ9pRdh8RaYZR/Smijm4bvZNv
3rSmRhSc54Z8S/O9I19HKP9OSKN106KCWuyCwnU5gJvAP0EBCm4GRkKmspGFCUZxZqyyQRRNnOeh
g+NRnuL21QFuVrmXrhq3gEkfQhfhUgM+V6KqYd+1p99+nOCZYJfS4zcRU1w9RzimArIXzUMe3PpR
X0UKfZCrpSHqTSpRLpzwQLKYNkAwJZW2h7D8kjk9ARBvT4gXKYImDtNeFdZnbOQnoS2cSSadFtdT
+2Px92dsmjTxGXjNrquhUPHwS8I7m/udCZMgNdp957w14MfSJnucxyttZtR43zF26DoHVLGrUTFk
gzf8Ir1d67waXDJzkqAjAh2aZ2jtAVEEyWM6HAOAmeaRnple7umkTzEEyXOX/47JTRiXEDuRx9Bq
neqB1Ay6GmbcnMgXcKD4WQX3Kn61wl/VUhrYrAsuW/KLnKcX4qVDPkfrd6Z/k4E5yPzOiMnWNIVc
kuQ2GXiw30zrMUKMNic+iQfXJQPCw85Rfw6VhDPLBr8vn/r60YOTBSVNXvH7mOmhcnc620j3dVYf
43iNA2w9vNWUI3vA9uASvXThZ999Ent+COvXfhyupvtUBnccO7QlPEwTDBIuWlxHyKVJkL5sSr2n
gorF6d9g80d9cCMwcw02yZYFwFRfq+B3AWdVGN4SCOzpvp7WKY7icWDKYiCuNZc9Y/HUk6Prp22l
WzxHGPoinALTVzW+GzqdrPlL3K4V/cB1soNWzP9NU4i9K4p/7YQeeW4hsA7caBhgGU7Hg+nSw8I7
R0hDG/SDG2pry1O7ib0zD7B+mUSpKOUTziV8H+b+pONaxXJ69BLcz89ZcNcBRQM2HsVedrvGfRsb
okjrepFaSIJdNOdiuBscWara8RkTHUAJokXTQdC84mVvUvtxsm+BySbwO6KaaN6EsrqUo4i7Yo1K
lI5PQlwzDESpe6Vadq2TBzFKnJXoPKJ+9fT3pkx3FRBqkX9KaL7pWWcAmXYMhAWnVRw+xgo/dXa0
WE/P3TZOfwx916t75ADuyfmT4OnqkXkbMKzlCQ1YNY+RuorXpceN2qrq/Vjj+AYzcrQKtrbpUO68
CG9kGTfluhpT2NNYXdPQ2zPkpqRTIJ05/asKEXsCAXn/f+RGbFF8TKtNiGM17sRaUj4cI1BmSXxp
tcxHeYMPwuiFOwFHoT6MDVtoCZIA9wZwSO6Ca4XizBuMr18eJHalJPiKHG9bORixG+ZlCy6Qm1Aa
l2CyIfzXYZrlqnLQKlIIrQVXkDCMcM8j92zXeuUGjybwE9rzc+KOmyHT/TAQR83CphLZuzjODoK7
jOfIyzxFp0EN2JWxHXB1WRvujzXf6NRAUgkPQOOuOZ4pXZ+2diu2NAruBlaeKx33bjkQJRviDf3D
SKeTD8OUpiWu7cHeEPlRQAlz46NhQBYo5jWgwBUPJVjR7SovfSGsB3e2afeJNuNcPnvRNw0G/KX3
ehRPbvPr4BQO0CvMNnHhBbpkc6cjjLVPoDYrqm6RnYsXQSQh1tvPlOnM7T+s2cOGOJ+Vab9Vif5I
gPbB6MtvIdiqWh5FY5j4tVGj2jnlZZNj8xnRmi6Mfu0IdmfjTfHVbox6wzXr6kE7QWVa18qB1Uu5
/FgG20waVAjOqxxgXWxuA3hZWf7O7ES7yoCI3uxyRe0xeYqqfsuNahMUJJOwhhkQAMgisJtg5DTb
8xjUT21pP1ms0gSHk423GQ3spYtfE41/dK6YzRvvob98Ldzujzp2EA3TC0CDg1FV/swBFZTO1jLq
XRWOioWP+WEm9pEOqHUtPkNet8mt1yJpDnL6o9qNuo9VlXfPPd+S0DLuArcnrGhAgKm+hrCzBnPy
IDDBYenxex0qkv7UE+UoS/gjMtjalg1KhuwO3mVRc9SULIG6+LHCwZl7XLq5k2K+wjqDUJUmPMuq
8ZV+dJRvfWVIkw11RuVS51N4Q/10MFAIWK+bKdw2vfGhMDcKlDkMCviYMcK6zBC9dtNJ/+K8PNhh
wjRHDCcM37JFXvC09cKI5Yza8QKu4sF+coFcyYiMzkATg+ReS+8FfUg02R3p0HpoKBOxG/upAXip
nnSLL2gO7MTeRMGflRIYmN8crdlg0dhEyA45IEknmF9jKBxl1+8EZi3XfJE8UAaGrwY2bh40azt+
mYZ+Z7QUBHf5J5lXJGJmJbBBU8t6gKce9HYW8fSD/rjetxc0TylmavDPI9f6DgM3w7kLNZFnhr9M
883YMrG9U7lMrI5tCI8aJiWFwNfw34UB/Go+0IUrfDNh9jE/qzgG8IRlN7YIg9DhnndbUH2ruBIf
onL9hOxeDbqC/qFVMYYbEwM7RTfGziuzjs8/hggXsmaAwbd2nswa4N+E9yJqglNsy8eoy5h9QVBh
bKF2geqDW4dhFLyHCcldwJBYV2Z5LL3shUKryzC5uzIF8KEHCBbVc9YiBkfNlBP7NsSDYdBF4MLe
m40SY9BfGvOud8ro2A+Xv1lEWeBzXcLx4yHuVRnNWoxSaQuJ1nkJGMy9UrKWLbYhWeDQpcKTqxy2
Rls9RvJP9ccRV75iV5mdLdLM+JTQUgGsRzszems1yNgjWaj41MlrWr3KltjJsr7aNaxTXTx7Tfzp
jdFlEJ9VcY/MZSHXn3Ib+3TZnvLSPk9uDN/eDzhhkyZ8tCcioi1tC9nZ4KdxM7EFiOqjGBLNS5+m
UPque5j6P8MhvTF9FRJbmG6+FAPqu+1uUzpwSGykCyMtnA6mnE55rEFCS/g1l8qC8LfR2hedKkOY
P7J19gMLuwcnwuJQ4y05F81xiJ6rwF03nuRpxfBaulqCootRN/3N8/gGaMGPiEhaSPmYGb4MLX0f
y/A59awtMLk91heOZOdm9M2qzKlaz0xKRfHSddSYfFIVBJlKJ0qqjkla+b3dHOyKzvL0aLeHQNCR
M3cvdQxREm1G9PvQ5hQV6Ju2wpoMnbVs6md7nLi3AFMmU50rje80qesO/6v+HBCIK6rkMSiheMTB
LTCDsy6IZ7rBWjXm3hXFJu/mF/gPeCuTDebsrSIJanNv8toApMih63tmFbzhGT7Q8NUVtJ23n6zP
cBPwFvJNjjGczNFbj+icSbJ1VMpRpuFn1bcDFGBk9A+dc89YmQUayK1z2X4MgT9A4Lc+RljHAWsW
xalfY8sMslvZn+3so+WFkw53c3fjJl+j95mDM9ShDWorD4JO1T5J/TzAxa0crM7WNTXeqLODavhZ
pRobyo+JwajteaUssv2Y9Zm8ymmVTN9eTAj9XzMdvN5YsU3Deu1P5ZdqzzEUEqekpfgStiHGU+Bb
eyM7hcFzrV9ofSMnCJGZKA5+hRhb7qx9JO45cF5aggmtjl7Xy3UVYM5yzjrfzGaI1sTFKVtZ01tD
ZRf3yiFdRXjjQIKDhbSAybBYRunu6QwL+InH+YPs0UoRRMR2WXU7he3Kk3/h8Mb1bkA6BkUCPgr3
nvsHZHlwWXow95g3O7d9TdxDzEt87xjmnztaZMIDruoHjSu2CU6QiQvRsG9ORUAUkhfGdg9BXIHn
ZLRLwgC4LRRrsmvv/QL5xlGdHlvtJ6C3K8Tm8ECzKm/3T1E9W9qlTU9soB8atZ9FiTcWcAcUQqT8
h9SCKWfBBebGh9hmqhfq8phQx7UOQxAkq+keYO/G9os1HcCTyCUCmqwmNWx6WuaHSzi5VPrxYAJ1
iOd41VHzGi7zGljewrHXXYuNjmW+57wXkb1eqFv2zF8NpHaINiVDYuj9gxhsumsMpHlzlqNvmr3f
Kwhaq3rW2vyBuK9FSXSVfC97vj8HcBBXf2dYsE1G8RTNBhnOji6x99pjt75O5gUAZTC4nToKnsHw
AlTfRV0Rv7QWSC+Wn9GfHjquQ2xojH8LJ56g8OGOxHypknDbxw7GBvNukR3N1ZKoHV778Dkj/1HZ
/2TCopaKABuBrBzEPsx+hAuLUDU0FSfrSAtoKsr3bdjuaW3DrdbvZ871Qk540OlXYbggFYvnBF2n
4btLDIt3Iq/6owCVVJgHuciKhbykNHilFsHg4i1WHrmakm4Otcl5z1j4L+s7XyOKQVxv1ZSKkr2Z
hQTrUvzcAQhGm/Bvi4sjZi4a+Mhrw1db3tos+R7SZpvK02B9uJJ+n5iUm3mxjG6tTbsMXmJF125X
3HtBPqb4ExAmPVqQQDJdGHFWLCJfHHC75kTITS7dgToYwGwdKsmCb+B7yaPSY/AiHRUtte/oE6P6
JQEwRexNPOfkFG9UrgNaIGkC5Ffjcz9JEhAfmQtICK0rM05DThJ7/pVo67W7DOr88uVLZjZgPoAo
hRRpFDgEoSCOmd+xNJiJ/+QfHHxl2x67doTbFx3DpXF00drM3x7RihIxjl6ewUz5eWW9U45+nADg
TXIFEBXj1TOongdLfrS59dxULrudZ1NeVcNCmyXFmF47+9+Ioa8po1PFTBrz7AgkIULATtP4a9t3
vXpPujuTYoYpaaTkoBJU5nmXNOJsq5Z70q03/0ZHezTZYqry1aYiwSb6ZVLQGMRM4c23jTGsIlPA
BqTKXweohoHmrQEMB4WzmWyM/rg3vOhkJT9pCMxgSelNj07znGs/FduD0NrmTOIdM8bohzY4AdxZ
jgkwPvVF+TzwfK0YEDum0f5WG8UB2851Hs6VdqGC4oPD/gGDB1MoQSLoGx0/Q/Ye5QJPzVLvwjvj
ic9kCjhxUGnFaxt/4Vd7mKWDl+afoty9QZxzwc9Ele+17Cti+j0CtK9dP57A/mUee4MP4T1Jgh4G
4W6NORYEcjHPfpxwTXahxNAfbaHFGMTdvKm+TMmI73jE7zci05sPCdeOSiEpMggsXsvBftfRConl
uighU37uMcJ7xSV38fFJ6ABEzOomJJueEZxdpW7EmcjaPNO/GkK3lDQ8F8G1opTRZZWp82dg52tU
tnWpVcHIhqy97y3e3HzTdQSGFGoITVfT+AcYDSH4OzL7v7FrNppm7K2QpcOENoKvvMHnju96pVf3
MUSm976c6l3jROEoPyj5aGIilcR9c7kfjZuX3bIIzpbrtKuw7x4xvLMHeezmz8G4Ny4XpeV1oL6B
UXCVT4T7y5eGE7shAJRQ6ZTJym/NgH+tXN56P3OMczlnj1YXbKpx8NvQfKjMd8toPijrfKhmZ0sJ
GMM1LlK6y/Qp+WAtxopB+djrN1apzjPlNBZTkZO862p+dIabEvNP0BDGagVsgHvq3Jr+C4zg0Qj/
aSHf2OjITlCrXlyNIKP1Ru0wyBrlN4S/Shya5UzJdWmflPmeNXTOlS8hMoTmBfskr30JbKtlASJi
uWnhZSbMndWwU9N4E3wlLOGCiv8NPdOn6RnDwb8cEcvLWubNaF2FB9P8Wz7penfr424tp9JXFsyq
MFwZWr+ux6VC2OLNY/U0yG3FAMEumgYNviIwiU99tasJCuBhOOIAwDSK6wNcbTKTKYr/zWwhciKd
iRs+OXgl6wR4m3WVCEzhsnmlER3Hu0PMruFi17bFV1xr8C/YV8H0xY/I7NHaBADMbb2ICHYJUzsa
yQ+QTSiSX68FlaD0s5Fon9C3dlrMzs/2ostkJosFjda24ReYr58GWzjC3OcgaMJXqRt9t7g8wUp6
jBnJjCTPF3GQ6sn24PJypcrltCVbALq/XWE7ZhdafBTGvHHlVz69ClLlVNdudfcL7Xg/sFkpuydB
dDPjjp/zmuCe1tgoazv233sT8qkRhR9zkb5rlMeHuU49HBOnVvjT4hPKrp33osc4AFhXR92tKX9L
ohKqGvdje3ToueP2hwmKPoAKOlNDijgqTURb+0jD3q7QDYDR9n6GuJHn3T4jW5FX7k/ZJoRPuqtZ
m2qTjtyw62jmFCi9Z73NdrgOCTujGJhd+/8EwlCfDtS0ZU9eFDwmZr5xMogD3AqB97MgHnErsoph
aUyvKa+kOpk9T1i9NkiUzvVdlMbFq0mlDODouPrWj/aCyCtyDtsI+IFytjk9VhjbSJfUH5Msj8Mw
Gzyxu2TXi9SkKqcgOu2Qwm0GoMFs5s+YDf3YqajoiJ5C4aE0x79dPp3cclmjUUCni/Iaj/khrsAz
5VjoSvFkOsrBhCz+0rmKdjWLIqNJjlFcYt4OA5hjwXUgCMqTwyFnFP0J3NRrb2g2oZwPdN1QW+Gd
aPnFUoYHrlUhT3hzOsZdB6m5CY5YM34ml6if4SW41NvfVMMeXsLttI3yH6bNr9bmDHUnqPNZ3WPr
4/I2sFiOPKRByDOYQub+nc6MS9ZQGFgEJre/ap1H5dGGk7NW1HQSdOO4KehiKosLiwCO6VrD9alI
WI2cv20JK83UtBv2XdqWEnUJ8xFVscBKMtbc+q0cgZokS6JD9220c9IyXZrMgBvOYW1d6PG10tmv
tkZ37hR8bXjvLa4iST9E6tg4kvKTlObHBGCSpkBFWde06XpnP5r9ftTUYRLiTzTqZ46NM22W59x2
jxIyYoY4oQeU0DbBZ9PTNNi7R9PkjJGiw+ivn9NG3eLGfJUY1wA1k4FrBBbYFA8N9vWgjk9SVFdp
0V8v+X55FMLx+S8W5AGSyUTVnm1/Uyy/DgbLd8cKTCAVqyZHXKt40KDx43eJuPiMWXovTCb4Op5Z
XxelxezVPY4T6mjlpTt9oKMmmax3Twtr5GFjUxF2xtUHzkVbZ5QoP9TSOBL4+YyThNArqFe+h1Th
lcqhfCJ49EAeWtyNzWLCp1841VbAMvC8dte77jddWRQNSoLs9QHcsocZnZ7bJn/X0TozPTbhA7qX
VufYkCyatMJjnZ/lGBtNnleW4A4BkUN3HWqd2sWTV7HIFH3woezML+PXmi81ntMGA9fwiZXhTado
W0+9M0S2TWW6m1pA9ogX/iKNASI/OGK8mQX61sJKAO7otuHBYKvPPRzXnucXYQeOI11X/9/hwPUm
NtyPWALmyOK1LMXnzJ4UvC+ntKWwYDRtJddd5X0HS5qvRJmG0dn6Rl4csErR50NsZsKwl0/yGEe4
qNgH0/FR+YC0oSlh3Ijb8K8wmbyNGoVKeqdIVL/lpIjreMw85CrJkQ3FJR5ZILrLLacuvLs0sp8I
swLG/U+6lveULp9aC7tvi4II/elnmHLlz05/NiC2mv1T3XlbJ3GJ4UgQowV3Eap5WwcAhT2wHAZr
Lw033xSlTX1awP0L9L6sMQHnqUdIGsKDQtEx+GyQ/HU9BBC+YlizDT83KSoxyTfiQYasFXxWswuu
Ct2vjnQAANMm8MAgCPutdbz3XMxHg/dTRdxwnDav9x66BzMtGMcwnznWsy+LGm0de6ZnW4+9Jqit
oBYj7nJfyuzu6PUfmRxwBjPkotjmAudUzZZcUkQ9Uf1cd8235sVbo8l/sQp/KME1nPPkO2n6jTkP
RDHNL80QZxUth0qeLxet8YQcd65mTn9RaB9uT3dcH2pPo8cBVVrFn9dUz96EM3dCn1trVSGgkY2v
y1nEP5tuFJvQDt7HGU80rTrY9l4NeJCAPKc7LJVFqAU53TcmnTS8OjMNOtztWPQ3HB+bWGbdehKe
seoSQNrDwFlqShd8VeC84yOlBNq1yptVkzlqdTvcyHT8cQoi/mqyYBYUrJrD2N1bkit3osCVFEYk
yApa/NHxu5vE/2IxvtO2JSECpcemc3wDOVUvTawpXol5HrBrg1dp5jmERGy56rmaIf25eEEAmBs0
lmh8G4Kgp1GFENI4jZJWBQPuAamjMAGi0vZXWolqDM98tIKcscJcOo4mg3R2zP3Y6lIb9nMS7aj2
NB+mvkcJLB+7IVB+FGONKLBSAUd01iYq4KiV/7RaAbpk6lPiQeozSyd8HCRMyPStQpuH+VwjaqNJ
pJZfiPgXJxbGdQQ6SFsoEw8OJQU4yg4FeqTSCH+m7PEDz8IGxOma64eqq6EqDzYZC98yA0xSeYaN
kkmOEf3AVZmKARG0sYuNPp2Hja4n6JF6Z3j3dja5rRItSS4lyUBfd7RkOlgIZnBFqwxCrHLV+G57
PU+AMPZy6ydN06zYkrawNXYelQyO/MDTebE8P+VJ/U/YbOzcAmO3conmC0dzNkKRmpjK5qWXQ6f7
I41Ch2rQrrpNFSAIg878qpLCuKqSNvqqMON7nlnGN9NAfonUMGyF7CDt99hPswiuSNtyuzQxvUQJ
L1Jv9tzIbSSKQuvkxkhow+Lr+BfPiGyVsXx9R8vlSWsCcdf5ig9JMj4SvTvmbp2c7aKFTKPzkIjb
CgWCFRGxblCPgZciMWehx4/E9q4bhMU2WLd9gwDlkyjiHyuAAVGl5gLJpepbc7QAMB+tmV7G+Z3a
UMvwN5XEuvv8u0g1c1VkOclab+y2qjDksQ9Uv3Id5kkjjtittcNQfMkZW25hag5sIAxJ00ibZJlg
0jd13gWXIvSVUnb3Amei/K6lGT4Gjr1AGXWAw0SZ9r20cHNbCU1wcVAD+RPDu25SPjCYL73Rb0XP
AyIKCc+TltGcAL3QktdZFWfNilHRY/1IGPUNMNSqkx3JBm6qIxQVY6xfZ1d/pPxW0pBJC1Gs4J00
3EjL1OVF77NNlA8fWVpzk9c0kLTBsaKypAVD19IeLHkOrqfG+2wTSAsaS9wlP8MpNQNiS55iPdh2
0wI8qFAB58gDWAODKTfUviBAHzbJrVsAC2pcd7r7WhMM0dvpVvASr8eF0oQdn6AgGXkz4hHCUfmQ
VPpKz1BH7Dk76/HwEWhQwvskPgwG7Zoh/ROgHB3uY2Aic7C3/UD8qTFZCpgVT3Q2d8+uoTaGXp4D
ZQJRwnzLrsnet6X4IJvC6BJxpTO7+XGwauzMFrJBIaZDyo+iHOvRCIpDa4f/2KVObMvyS9iZbN5L
ApQNM89Y5ARvarmbqYjKcu3Vwt5c2BqdECPMkbIA+DVXflTJq6cN+ymZ3pDZt4HD8k86a3qJYWgM
KD+O9c908h2hlktjZz9tatKbQHN9GtuPVEtgVWBUk/Z+aOk7ayoaPrJDbLZXs0v2aVYfzZIAZMJy
TRM4faO0e85plx3RVawYRd2FAoZxYR6cU5dgwO6yu93lXA/nnVLdlkc5nvj0Wdaa39Xjrq+z12Ik
ZwU5oQIF5s1sPLFBZohlORLWyvOca2fK7sEjtcHGJmJlk7CYAQBqWJBYU2sYNrPFcs8SCbCj2Gr2
oUpOIXAmhij4WPQToAjzeyOfOOuC+HxaTI/YhkkLSHiw5DIHkZ69lr01aUjINgI3RhxURGaTkXgu
NILetvcp/wI1oZ5fESeU2B5pfUQgSJOvpK//Jd30OozeDEy9YMKNkb8VlEDfJKucBubCYpT1IbcF
AqHHPdnTwAZTgkPNEIKNTO3iwAPsy1HQQWuElFXUMgmnBqPhbARfXW4nh7rSoJFXHgvOEPlVOhII
d0BfTj2j/Qz9R9PxE+Gg4kSaxmyNsvvT9662bmzp7AGeE/EgZcDFFZlSpECaeVR9k8mnBwWehYVD
1vV6oDQuiSdzEGqBV19VPJ4cs1Erq4xxVVWRBRajYu+xSOMocqg9X41NUYxlc9XjNM6sbtMp+2XS
Kezx6mDjDo2B5GrTs+ZcZrrL0toCzM2lx8gI0Rp0gOCki0NjH0/u2RrUjhalQz+LQ5PnBPKKpR97
Orpxdleyn1dOhwWc/5mGDsrB2IjtWBg915jpWIONn0Q/dmYjTpbJdFhW/T6xKl+nAAicQgZYAsZ8
Yzk8j0JKkTGM9c70T7On53ZSjxh3IjwTKHwtMgvbQSzNQzTedCPFkJ08NfyWlzq0kicLrksV0YJj
jnudblC22ubSm2e47AgqbTVY8s2seX2ctqrWItch4nMBasf4p06RXsHO+2EevSBxWWjWzIdznFzS
hnO2G9kSjJnV+jMDOfIr6lwSYRQKLAx9ScOzaGywz4zWNZny997sIHPxQG5070AVwz0daKVsyXkG
LX9jktwLPbuRgnhqWv0414xbcZ1jmJtI+vVGR44ymfyy6SngyJY7+J4ejBeHZ8viXoExAe9lCwXC
Xha1v/xtn1buvpodggYpcEt4d5O1GI1bqz7CXWl5T4aiv0fveIOQrHnoO/p2GspzrNp9KrQjYBlx
8NR0l6a161kT06VIr0Ir/LFNto1DBmzSsm27KLFaBvkccZhg/92d49cuNa4pjMPOivZYR9dE7/GY
JX8IdTh9nWuU0rulUQGDceHUhupLV33AFBw9GxaGNRuWZ18TK9cB94aFyZa+2w1GSZCnfPSgsXCR
4OXhexx2IKlsZ28M2hY8yjflP7cUty9hcShlAbQHUw2krqAXzliWHMP6J4z2o1zIgTW7OQoWb2DE
t3NWbZTjsZevgPXM4XcjKfRgsQBO/KvDVTE7Yu/1kNlkN2yJQjTIvRE/KnDirjChPqNzMYL1aMsN
Y9AOKRZ2l4fHtAiGp4SZPOjEoWgwUtQ1wTgcLcEln6ca+S6xd8RgENBJVAFJCaAWLxYrXE4IxHxH
V3Yt3hwaSnIWEjaEhaFIt0OuIR1b8mw7luWHXngXTJDo9tuuW/qgosdcNjtFiEdgXw09+3WRPKxZ
3KdQJ8CY/nX13Y6j4xD3L5XKLkKBNdJdfL28ShuBv1bM2c2KvW2B55VpEbsuvNwIzG4MjeoeURg6
IB4ZNf6Ysd6XrCQ8G0jqzOyUuZsCL29FOkZOPOdFcR0EftFC7ir6Lec2fbeT4DrbVgBswXviKwSg
mm5BrK8yEucMzZqdpnmuc8Gtlmt6hkQXN+039bQLlMIfuQmMWX4rHezZJmAEPm+XrLcOtZK3sKWA
Y0aAzKaYDlE2+kX1rU2tg2iuwWTxDmVigs0NoseoZMUh002aMB6zOUUAx3enPbTyXoDHtPAUVlet
x70LFmAgqKnLryEbX+toei009cItlw9FaV2t2t000nh3EorHNLIUI2dz09vrWZm+NhA76YLuzeit
a+uah0BOS1aTqhjTR2f/cXn6mQKquqRJl0ia42G3CoXa69m0FVQwuJScYc7CO93uM1eSYYERXXI8
Val30rL2ULXWmpjUIYLWUuf9AdDSo+IOp/AFdkvlfDrxp3oUVtJgjl9livGpsQcAAU+3Cot5V+fp
Gnq72eIS6lT2yet56CmtXWdsYoQO+abAoWdrwGNLfR8GrLlrd225wYtN04s/xXjRM6ta25gpRt16
1BMm4YmzJs7nneT70FEbpzLn3YgAWM24y+k7ArK1Jj60JmvDfc1a2WF9I0644tDdDlb7shTBOuE9
ST+IspM0ale99a2jpPOi+AEOdD3kMWyg62Isb5xqPVYCVEs4fFht9zywfRMEFQooM2WpwDJxi0CH
PvSI4i6Y7DEe+YxlxPUoAqBApNuPCRL6KH7I9m1CeJ25F/KYKnZDVfqGjm6jLjHOrACdZ4YJNAMA
b7QFQ21vvQYLfhOCX8fF0NA1gF6t3Lj2C0fckZa4tpK3IuCrHWIDNp1K4ztJvo/aLiS9eobm92l2
a3Mt9Ms0fg8SAq0qQrBFLkZjGtlQO6b3IsoW1C9hUlXDRo5oQfKK8XssiuiS06WqJTXnw0SxA7lH
vKWEUFUzU27gfddOs2uF8ot5uuUua66WP4KFFD/nmBmEkIP6FCVir2XGy1BBORinEk8s047pcG6X
GnaMqNbqF/LZ0B4QvCmmDKPoaxpSmOg5UjJ8mrW5VFRXGv5NrSSxFCSILVFBY0oltWfdCi5lNm8J
d50leZ8HsBUOcS88pimUWk0V6nGIwc2UeO2yuCl2QJ/2ngd/i9Zys8WAqomq484DiBG3f+WW27y3
9zrRhlUDe1oVJBL1IT03fO42usaCaCDdvNazPj5wF//LI7wTQV+E23ZMtR06I669/zg6j+XGrSiI
fhGqkMOWRGKOoiRuWAoj5Jzx9T7wznaNRxIFvHdD92kj/Yn7/sKoj5oxYRJdKWJP3lGkI9DuWz9I
wW7Nr56KMUsIGOy1TYnKxy4wma90nq2VrLC7xvJSMTYuTcoNRvhVQvLTgA2B0rihmF5KCuRtIUE/
SetT5So4epRyk4kHgeY1e7TVIVC82XhhsGb1mL2RVb+q6EIKCvyhY8O+MG6PEwNMasoFVNQhSJ/i
v4o1PIiYFxTHV/1ThzswXhh1fzriq5oKJBd3tnaFAwZQ4Gw1FwXRFBl1tonFq5W+E6yuw3iVm0sI
1o+BT6lvjGYLAKef3okiK8sTyV30oBNOv/Q5Di6ox1lll3UINe7AkozFUykimP5IZCcNf3rhgDKi
AttLtIRZHoP6TUiXf/KF4Y0IMU0Cjl7zNGEceQeUlZaUvMbewO+QBiE/S1jaqYgSE5ZadSpuLLJQ
R4gp4mhbICMFciPUwoCCH8GTo4TnWGEAwjQBQ7sioapZTZdphzsl4Tx/IwNSnTYZOFaoJJpPPkeQ
ehWbwtrtdYdPvttoBXJcp6r3Q+jHv/yPLRlMkzfjWdTXZfnGzn9ajPF4Zn2tJCjcbY1dLG4D3LiG
P+wjnB0WvcA6+wPXCVJQozkS7Ca04f5S6PZkn4Ko0Yq9oW9SbKmxR0wJu4Yw/1xSBQTsDvFhqIk/
v1NexoT0Wb96fNc6JMhHvYXUHh3hLals3lk7kQyU3tSTQgQFlSmCGM2mkmORDa9DJrn9DJgMxH0X
nQMgEfN3QyYhqwjZTRHQyDaxRbiI+PGNmnpuD1nXgJMgj1ed6LuEGRktUGOdpuhbUj2m2V2+Unon
zEaygZ1KP8T1s32oNyk8heKF+PXhzMZqfNPTNa85F0ztC+jlI66tfYjKjI1R5syY3Eb4Di5E2kz7
GMkAQK7DtKDOQKq+w9VKk301H9qzgtkB7kv1nnBm9P8S/YZPet2WuM6VGr0PWxu+6L2rnll+lfST
aLDTjn7GDuVceXjFHL22EaFgoXx08tGeBQZ2a21ySHOS2B3ilYuu4Kne9eKg/gxQFBFQy6gS1hWe
aBBwEy3he45bOwQbvk7eWTfNgZ1dB9ETy5/pgZuKKyHLUPyxkMKCzijLbu/te22RGAsweqX+dged
a6xYo5TSeK43ee+zTgGVIvY2vz0ouTjL2SIoaPNc3kbxrwFPip1qtBsDtyU5IS6cMdydM5hGxKdE
KoO3wcNac/s49PVN7gpIV+3xx/ooMETQPKsHhEHgkJnbWr/GiXek/7e8hw8FkggaNA8xrWStuusL
NcuTFVMFVRVzYmuj38fab5mecoa6DLRGfLGX5tfp6vEmI3fW09FsowgAXHZLvqtko//L3/F5mdkp
Pi43O+cg6hT+SmLoSHr/a96grquo5y07/wtJVuYqIGD1zi8LCVbT2uUDSXDXbHGIsUW7EebOLGsw
uJh5nLcDCq+HgExlthn1x6HTosJDbmIgtQTs6wqEQH5baH0QsvCKnPB4CTD7UesOTgyGecAciRZv
F34RNqLroL9sEg2os9XJTW8CU4t3cDOglAhlbgSbKSaBjVXgMt1l9gp9Dk0Ns621yeofBNslfNnR
vsawKe544IXmKwq3tMl1CGR/He5ZHhaOiq4fGHaxrciKrp7TZex9LSIUxFlY7d2adTiCXx4PSiVR
8EPy51Wk67TnO1QxFC4xmEqqJlg8SCxgbc0rtJBP6zMI3SUHATBIQlKxDROquQK3R1IxQbxy0GYv
GO3M6S07c3ji5rta8G7zlDHvxEXjtrKNj14X3Slc6yQa5Tgo3pmPKO/CW1vwI2xhgmkGykjigakh
9sDgwYUcU4uBryc2p2bYy8lFm7zyBw4olrYCZhOK5WIrE1WgIyNFTbNK9/3yleVyTxhpCfsKzNHK
BE29PB7CcCeJhO0AL32wG79V0udfaxTRWow9CF3SStijVkJF2cd2/pPLO/UJnyxJ/FR3JZ6ecI21
HBlj9F3N9vzB3w7mb8S8GDntD/MaYHv1Gzq0RtsUpjsj2v8m6TAd1zMkkK1W+ZZ6RG/E9ICvmPCw
TEvxTUnPEHGvN766B89cUrq/5x9Yq7BFouNVuZG4aqo9xcZiYWk2YX9SW54OhewX1Rt74oCr7whC
p45yDqim6ZgX486LoilH0KakyiO7Hp6G8FugiW05Xri594DwMhUT2YJFRmXAyi/WHEZrxrn7Yz8E
SB0ZiZr+DfJGwh5fv/4gqnhadxEQ0S7l17GkYavxEeAoe88q3/gkB8whmDBbAltXPZl34kGp7hKv
sEjvdVbKs/muINdlHyc5Ysidh6zrkqOuJkqGxypbYMaMJb1u8F4nkuyWpJrCb8HVoPZ+IYjk0b+I
L1+HdhjRBH025uek77NxK2TbSnPKdD/RLGrIj3imvyScocaWzyd+sibD2YQ1CRQaMdBsnypm+r8S
jhhaoIigycIViHsr1XOAFpUnvRSvGjlv4zVXNqPkhN0qm7aMco5R5EfM9hX1S+K41PqzHu+m6Chw
c7XTd6MQQ9/dW1NhnLQEGjjk5RgvR0nIsNrlh2G7ZEfcFOWngt0irDX2PrhAs5X0wbAxe4hvVBA6
rycc5UPwl2DDgozebnkYyj9wL2VwUH8ZieUMBPHpLzSDlYiZgGqLKdWbih7ql2SjanDVcMuQlWwJ
vLbLOoh+fWI/sioZ72d2fR3erT8BZnpzCizXuL2ODZm45T56LxoXslXBIvZsmcdAWakditMVDwEG
jhY4S7MrWy+vLvMGonqibuT5lGS2kr7hPBTbaw875pG8No3JE+lBc1NKjKyusOuJoULABPoyc4Jv
ZlvTBttfThH71k2u9JD0nc4WId4tbZbsR8Wjg6UMIuQ3mkFgrHMME5NLRMzM46V5VXdIui0bB1M7
5NK+qHfNJ6YwFckYnAL2DAGY9TVogFZ+FMNTNG8I/MN2O1H0tk/5Y35xPSU32dqWGh3RLu54RG89
LJnwUfeP5oPvRSt/DKgh4l927tXl6AaKxqZ7qB2Nq9xFvJyscG8ygWWpN78F2gFbKAP/ltWHfC+w
Fp5Qo1IgGV84XpQv43U1SMI5aeTXCe9ltwXmJ9cbeT+ndtzCuziAgBV+05Rv+l9juDweC3hPwCJH
JRnIW3E+QKJYKfJRXVKC5+sI3rx8V6NLhijIhAa/7ZODwgHb8iNkX4V5isy3+jjBo+GoUaiy+N74
rjuMKuwgJ0A5RAgO369/1ayvEQOq2j5Pd1W7KYV6JT3MpatgvrzPjR9WgNwsJEiO8d6U94a6xXEY
FQWycLi+27o/SBwONPoJwM/61LGsz10mxszgJ9NFmC53LvDjiEdG/yyqj1HfjgSGxA7Jp0gVwUAo
8h0/Uspt1KPjkyAXevn4lodr6ib4EmVvL3oE+W6yqo0eAQABw7aQaQEZmNwQKoP6i3ObUACWndxO
eCTqxO+/eutIxYxFCk37gNF2RocIb8ZGP5qh8rWwBJz0CJOxLannQtvJoC0RijOrCJqfss38SN4W
yOKnuf8IsfbJ8WYMdtaM/YrZe/tRMBmZTjGatO6LjTPz15p1iovDeGGzSdtY9hF64mWJFPks1e2q
tNblA78w9TK6T1YhYMOfhvENsLunzWq3GrMVseIcSA7a0oMQNXHLUdUpv4Z8LEtE/3bKf6RUkfeU
4A3rnOKrCc8qpH6iKoxpmyJPQUjAQPthPQxjXSMZLbik/ejGg9XjvIWRw+0iE3BM7R71zzb4Zq0J
7Eg/WhSDs3UzpPtYHnFDaf8MPIgYojacVv0MDE7cq38sZgt6QIjhmIZYrfMq6fSObeal1yp24R3j
OmDPy0UjRV7OG45sdrxVuQcmi3pMWhTX7shZJjBqFqDY/IFqHWa+wplQW4NL7qcwLviRZZwK7V4i
cIL0HHk/kbixuHi8uXxgpya2A0EWxaF2kCbqMvmL2lY2PKoVGEzBRy78zaILkp/UXmJWijvVghyf
pPiovvgJiFhhgDiexuAH0AjRAY306Kyr9drrFPtI1umxjZjQ27uM3fcFZPNVvInhg7h7TsU3o0qc
RpLWTXmnDlSMXTUdYWknCJil6XsZksURPG8gWkuUKOngBdPJK7tNpaaL2hHaoEA+eH0UWHMmJxJt
RXKzyKYuFN7I31pRuy5qgWCgSGNZ502ffXzngFJDoI4Tojiekm5VvA7Z60mqKmIby7DT5tgroIzY
nn0M3Lg8e7CdNEozUCrVQVC3049cwwfbJcJ2pOYgbjWwAUCYN5qIuT2O3JPIHrSbqqwjPmDxG1sr
YcJTfRkTv8BOFEiQcewys0Xg43fyu8zxXWSkLEr7RrYpzYPoysSlDz5E6UhyR6+cCFFoJNrc/Mmc
ivE1eB0E+Qz19Q5jr5j66EBXHbNYp3lnhCQ3FqYk4LO5nXQRiFMK8e4kkvWNYJ+RaGOX+fvIbLOo
GacqIYXpRBV+GCNflQisQVM6t38NmYFZfygXLOKN9fYNTcexrM+j4BvlXco6wpUITBq8YWCb1JVu
kn/WoV9TtZAa60l9uxrA2i465oH4dGEGYVEi6uDQzxVjXfGqVEa1zqt2nxJgaDZ3DQCXVX/J1sx9
AZU92zUIPlBP5xf19cxf0UmRcj+QFLtkPmlCZ1/pZnWZYlK6p1uifhmaaS9LaLEUUJ2kB73FT77Y
lZEEmTXGwF/thfl8WorJq97uBgl8pXRWMUhGWE7BlLZA+fCszHj+gxxHmvQw6u4vAN6WTidV+qrG
I3HBRktfMG+EPtuklD0W61zrWHR+YGDTJCFnkO1SxO4ciX9COPOWvX7SrPOIZHcs8uXkMrmW06lU
4O++DHKcCoSKks0YbKUr73qlntRuuE/gIldNXH/racfaeLpgc+WZp9Uuuw7Bb80CSqyy3z4sN0ke
pjTf2nscJYSYhSndA5G+kq4/xUB7gHOiHU0eI2J6FDeq15TyZoYr05vIocMXpzkYo7bep+bioQ8f
bDEJYBow0k6y+qkI4lkoXm43tslO7UZxrXQFUxBGbVVZ/ojdfOo6YDeWSTzUMCiyy9JOfnTQGNO4
ReNPEBHLgDwkD7mnhLxMZuMvKcEv6kj8LMkqQfqUyuEOCN1ZGHpXQMyu1Rk8kcYb0FQEjOvFdtfx
FGvfaGII4oYwwKbqZwgPmVjy2iUOlqaKWxLGVJW5Uw0feJtDkcUiggk4rfPVyLA9zRI/WoTle73d
cncBEnFeqJYn8RIa9us7kMR9t4h0YSGwvGV82mxKlWjEE7ErksQYEwbEvB7Idprar3jUnBkegwzD
yK7zr47NCt5B7ZyLR2G4Gf2bLnwOwikVvDwhjebC7r7ST6G5S3unQwe1sHF8mo2yeJunczFd59iN
4tKem3vz2iTI0Ucw5NkXcU+IlrYyhjHyPmHLFdeEPrDQ+00hWfDrWa8iYiBFiUWKkJwj2rFEdKGd
IEr7aBhrjyS37jLWrNpJ0Xa5uuE97qiKlx/MG9kyKRGo/dtk3erumsa9n6u3mjHa6CmVq0+7xvxq
2vdZcEDORAK/3B0w70h0YlMEy/APMz0FgR92DHD/DXsNPThSLvHHQuVrbkRYZFybzQCMzJ37tcW/
W8r+Rd6qEW/0ys7QekKHdqsvcvpurDDDFSHNz+oP9Mu1/GAHBDxaP1SlJwyeekFoyQBmAwfoTz+I
2/Gkb4erJq7o259xvCZ33cVYPW6LB+zFdNO60ft00W7lRtozRzwD1bK7T+om3mP9k3Sej9e92OFN
MNfVN8pAewJPQXalnezAyH4nB9Y7N1g978S9e+IOiLhT/KEpsqlZkFachoehrGUK4DVaouYvbJyQ
4o6spYy8VLv4Y3bCXHfGtLhGLvGE+knIpXWNDpJ6yEAUxLv+W2fs55o/8ZdywNi3Huz8mtlkKDjG
Ui1CEry0jnLo7OhcXtPnsKNPdLEMOPHtdU98ZYdYats9cL4IJ5OJ57Y6MAt+U38rW5nwinApztdk
zyNhI7i1zRVjof10kPag8tZkFUUrEuQZFHsq0VLjLv+OAPDcmS+bdzY4oOUZSATf2Xdtc8vehLPx
W38Q+dluxH9wjjketTXm+w2On5vmM0N6jy/Y4rBQH1sbsKBblltqL6x6hk/o1/S68W1SKL2+KHt3
GaMNFJFn9QRGsnG1C+UfGSo5yH84dT/B3XiyBV1jzH8Lb6bd5CfijLbZBhjcX3CPJnf6kN3a4yVz
i4O4KR0o4Vl5Z7jJiPZ1qs7DfnDNlUlJobvWdvgdD8y4IZdyLnjtofiM0MOjMtwNoUPoWM5Nu9Ld
Ykuat80b2q3LY3XGaHHWIWdUa4SVG2NHnInm1HvhRk3Gr7VYJ2vpuKAlfvi0tWX8+rqZH1zz+/Zg
/pTHGTAUKSQrUu5s6y0+SmwgmR+sXuxjHO1AkORJeDJV0AiEI4XlwpCSucviOd7XMLYdhs6AO9Ce
zHxUHm5Ip90rNurM0Ma2uLbc7i3zZ+Kevfy9shk34pot9sSU6nQJx+kxU1czFKUEt5tjdCWDx6G4
fFQ/OsMPlwnaOxmNP/NH4Yve4ISf+t/01ayrA6sItl7lTngIh8DRn+OJ9aQ9PSMn8sMfmL7ebCM6
cynNpW210XfpodhVmIVWfCBbWFtb41j42aPfpDaXr0cxxU+6Jq3Ho91iNBd/844eCcOx48sc24i1
ZT/git4Hd8mp0XauSdPeIEJmu8525d/IB+6kv92V/EtHZkBafc0f4x54FkvLp2n/mCfFQ/DpLyo0
Z3asi/KQ3SUSBvXQDU0+Q45VRZu6xtaobrRruDEvqPzmDxbf8N4+lA/lFhx5TKsrhnhwuoofkX7p
Q7NUXMWWdrwbiFa38THZ1M640mxEAoiP3NwNbxC+fCIsndAO/6i42C2yydsKXnDP7umDL3QVtyYH
k+amrnaevMavfN7mQ/lh7PMN445D+2n9cpgzRZyMNdHWbvnLAN6ub+OmvGVr8x44ADWgSCOApmN7
MzeE0/8tiQXryLEc8tSiFaWby7AIo5DHKwzx9VifqmvkvGwqRapspIwIITp7+BnOltP7hgOW5rfw
MUh9lHceLGbI3Wo8S4zp9ukmOWITcrVvUEk7xon+a4NQCln2ismn7nROsOxn/aZaJ/6w2KQ3M/Ya
nmMJ7/ZhlB3B4XNiEYrc7yN91qtzftPI4bQDj1qDeDhGhOUZ+8uwD32d9ucXU0pMdqnN88xNT6XK
juhp8MfBmYSOmu/KTVG5y9Rq2783/cHoHySLMeFl2P66M+uItuMu+ld4eLKfwQH3LlDkK8WzaYsn
xvK0WvzBz/S73akbw1jVu5fPb4ux7kG4MB6mcSb/AiU6u4X14Kc+37r2Tx5cWWaxjfEY5ddFpHn5
xsBrRM7I53Fk7XEEnsmHfpvdyK88wSkZQ1Ls7/TNa0PoReCRG8a1Aq6l8aEPzVuc7M0jkT0uB+OD
65SObQQDgt5Ls9nddW8dL5rgIIKSVUfdils89SRjINviGCLFDkNxwAx20++0K89avgs2EvouF92G
CCyJ/o5B0h8fJ7SJIHSgNW1zp/8nMC3u/YExsbROPabGi17JnuzMHiuGZavQgaf1zUO+5mJb9d/W
OmWQ/VXcTejP2/HRnI0t6YmRhfRlnVyVxik3NU0wIqJ1BgtVP+iGQ3b5CSc8kl2OPPmOYt6HDg3Y
uzosI0BuD9bD6rptbCghIQ8vw1tHvikEhKxYwLmzj2Y5eWOszGCUWtkLvjgUGXh/FMfyPN6ap074
Bb8l05H5M8JKZahzkDevvYCdCAH7d/4u7eLbwNh4PfA+yLz6GwwVn7TYXb/GtG/9db80jbjdZca2
rY86ifG7zcXQkObh0fhGSGqw4G/QDnmV4huSO8ZO6mlLWMKRQ45HZltf+iNXBvPDjWy3T9ol3tTx
Vp4t9hZfmsQSbCVTUXRfQ7qaHFSo6Tl7qNsgcFE2xEg0MQk/wuWLXomUytQtuFHaV2Zrq/xUEHtw
GN6KNcq5t5ey0o75KTzp5+YtO7BzY62YvbHvQv4yVh7nKWM+8RztjdSm77u219EJ1kyuQk/1mNt8
Il/ZVHtUwTiBPNFF/6PZk5+dc5bMa2vDI+5CQ0ZP6kKr7sd16Y1eItrie7fDZzktRdOKRBMqgrd0
222Ke3+h1b13XIdEi3LxPSTnnZvmOrvlXjmF7I1ciWNz9gdqx3XCYzGzXJGJk1+Vv9Y7QJZXuJ2Q
ZV2yqwHKiWT1xG4uXPJQfk6MAVctRcdEOPQ6YsgSrOl7PWam857TmdnQD8XaWvDBpS5fpuBeKQ7E
US9Xt8Kk4Y36xmGow5EneLwPW80zf2B37ZcQF7x69/Fo/uI/Q7c1QWvcG9fwm8NBc1RyhVbJDiy1
3e5SF1wKOhqq3CfcQlfZ0n7JJjUHhD6W7+fSy2wVKbLPgzC/MRqAzANTkM0ZISP3aENgkk8vHdnY
MjmPdxbVyrpQHCYCGTN04CEriySwVbUTPUwFLjdh6Ann9g3POzo1BBQYG0ALSmzUV0DqpfdgKTk4
yjY4mH2JDOPDC935KuHkI9Ite4O6sxps/v7Og1NzAf7/NS1XZ33Cx7mDLoQmkhoDotmKhxBCF5+R
O/ocIBk5MUvSLX0D21WGUa8fUm5QTkrSpvmNPvLZU78B/QgcCnP6/WJkuGA52YYi/M0u4sRfy/o9
2bH/NYh/NRzmmAYVOzP6emd1TogARWRrYPejNxp7BtdAentu1fc03EDlZ4vIwinqENvZMQfS28Dq
xK+PTIvb3CMsePqYoeOyhs/s/k/6K3if74gSYadAIsDoUHLy0pCtF18AEdqEKIXnmak2r4bE9mjJ
5e2SNWlEV/J49Q/KzireE5FM5kZHTOoF+T/XUf/1ov7G3f4BVDkqtyOLeDz2hnLDpa8StAr30zA/
xGYTIZAO6eeVlMo62/JA1wzWplex7fAVKRLkxYxrUiajyxw3dc2civ2VVhorpuf5NbQOzEaKgVk1
Fg4WKECGtFFak8WqBcchv74Gj39No+8+/0EnPxGxmf9JIdVkYWMVKuWDoeKhW/G/TghjK+UBjxKL
6j5Oz1FzbMZjNF2K+YPZzjrN/Uj4SzREZg54V6GHhSx4ZsUFxZ4NSTiLnOrdanCbs4vQiLkmZE0z
XY2NtjSVP3PbvfWQCLLm9mIwrAYIDVI4IVLmJVC2KrI3O+FvUbhU1nQLRh1GmbTKYJT1rBDRqTFO
VT/CFBfEfJapiRp/qGm38Oq0x56FIOFAXiHWnyJheSsrGUM8NanO8AqDiDKgc9Ss+GcSjW0hlk9L
qZ7zzMCutjL0SigPM4nMbMxHu1BstorYevIyNkUhE8hkBUwmuasmWeQT89PGwlHV9LOGTgKRiSWU
R6UBojgl6DTFTvkVDbhfxqgILvjTK8ikdTPKHhwpXtKoE44EZip/qcKfjtPymMMdzarxVxCBJAoR
boLw9WGWzXsuEr4stG/9i1jWRsNMGsoFpBMJEkXW72PSQkvSkiIFhaum1egVI/3LyFj5FubgFSi8
VqM6A32aWi46E5WDMmROB7XlFYbGl16zFROnpLPJMsvtqtdvL0I1QJn03Am4x7SWkqzDBTJhyVQb
7VsYmmUCKiH6JFooGs4pnz0mfiJMh60oCpdY55bCHed3E8atep5QnLy4js1XvJ3RuY6FSUCleUnU
9DuTmYa8EuXZkw8pxO1FK6fdDKpIjwOGf9oLIag+jUglOQMKPG/HNNTLnamHoPH6hujriLWVZW0T
ItRetfkd4/WVCFAZpf6fqgzvidRDcxYZ5sbCDSD/1mqYzGQAYBbcz4jEaHn/euTWAcunAL1HOldw
G5ljh89GwzA8AxFuRWkzan8lH1MT/fUBHHkudKFbkBPM/LVb0aZk5gacUe0pVLkxCyCcKRcuD1XM
ZixpNWYv50mjf9elVSormyF6KgHZSFXp91YPafOzI28s0r5FQmLa0fKHUUPYCp4B4lc002Sw6wzE
syI8M5OrsBW2IryepLGQRb4wvVf4BH5jkzEBloiJTUfSsNmqFo4sdjKNXyVO+Ek2gWmZvJewTzSD
16Pw0GGvQjoUgXFQ2RUONkYoLzptI7v8Nr1OrCcRRqL0ZwLMFAcZmAUGW0VjadSz3cdE7hnBOk18
PfhXphzhscApXN2SaaTkOWaV6U/zrpBcie13KaJEYmZQbmI8GSK74+D1XnOkyGxRYrYnQsYMS/sC
SvRWvRYAnQXg7lX9KWbMhzDjPZCLyiur7mQkUGSqSCnWSJg/qjRmK2KeONsOzTj59SQcBmLosb7F
+0yoToou2K3c7uKmWUtaeJNHRKNclgHpZlkWfkya/EAViXRifC+l7ol9mKOb2iI139sKB3f+f6gU
2wbuAMbdl1Qlt3gAwQCWdpdjkWpykcRp/NPjLpkgIpqbFzXJC/zgq9MoinZ5fYQmrOb3GWK41aeu
Cv0TNZEe/E70RMJySqA5TUPryzCrL4MXsDN+AmxCGvQHQvuOkQppi8oG2SJxWwfpxfvfJwT0UUCG
1TGtzhXfQKrdaoIwUfzTFAOwVbUzzqmsRbjCSjsRPkd8ReBQsc9s9ITfIXvpWZ3P/cLThXA7UxwT
5M0IFoskKS6rMjTWhkDac18RkcdUrKBDjiW/MlCk6H6gY9+DvKjlhxo/Hj1H3j3AxblFqUDp2bxo
bl7K7yuzdjqiA1E/SDQiKeu2uSPB+Cct8BRzChSPhYZU07YlY78O0B8mY8cJTHVeH0VEehHx2ZL0
GXO1tjV3b8aozVrmtsFbqSzX4hUskBArdpU9FVYDVGLZW99Aq6DFZTSo92xcT2KPlqIiRZ36uf/U
Qizf7ZvI1sAgrboTeWLDDek27BJBd54muox8P9C1KYyieX3lkJVophAq8ylxzwkokiVlm7G6SvVH
nCDR4GxJhn+yDj5ZOy2L2RK16ZJAjl2YXjeomEykDFfae4JFRKC4FYzuKYMNFYZsrUgUEikMavYd
4y0Pt+lY3CXiFl+W7McDwoKCX4vCugT//7aAT9XEXxLTQ0ZhcvgjAs414stAyTBqPXr7g8AMCvIC
s/CNQldnFPWpgcA4BjkGODCQLBrH4jz1MV6hb3n2JGRxQvAZKUAL26PZwq3oDnBaHbGCLWZ+pGNg
Y0wAl6Hx3k0MrJJqxvZMfpmILU6tBPADDFXLZWfy6p22Jk20nzeVwY3DMrG7ZXF9HiZ0qBhCyiB8
mirlk6C/y2qHZ61EXKFFh4T6se9kvHD4pY5E23EaCXADF1l/gL8ssdtBYsmfD1B45GBflDQ8WJXR
5kbxrhjNbZkMD0m2PkEHeFFmzisrwzZdZIxUQuRjefRI1BzaGXZMsN0sJTF5+HHygr38UQ3EN2gG
gcihn5bTHiTHTc2nny4qv1VN2Ug5ZzNs7hVMx51R9qI9WO29NnCuYWVTg+o9TOrv4UU7KWuRK1Jf
FgBMWrqFeXgmqB4WJmtOwgQ5CSQ1iHnjaOQjloyPwHYg4qjPQAXIp71bKIMw7V5byFhlyMQ1biKk
uHtCwpDALJYgHbihpMDW/KEDqhV6ujoCSA+tCNPssZ9z3t5vLfyrFfUQs94tccxbo4brlTIMxn5b
fgKkRZpW2YAL6IvtgUuEMyvnIXrFJAv4BilGqfkzg6QSlfuYIhZtOa3oOCp0H3gf26vKBxi4U7tF
roG7g1hgki7azi3Ny9zddOUavf6FxHBxoQHPZNmqYc7fMK8F9zsGGP0RZoEElNjosO7bqryXS742
gLVtYnkEyL+QHzH2ik8VbmDtQ7TQHnkA+lYNFdxISYtadD7B4OAzBaP16nOqLpYG8X02j7F6Cpg4
UzHJI9zo08QeabbeYRK9FLBEhCMvsfLDeC8CwASZRf2x7ibQn2dS1qhS7L5ElrxtXvvc8khawENR
sGtEazvecw7dnHWkus0+9GwL5n4o94kFh3Ydcv3P37X+O5fbHBArXb1bMT5EISEzPP5CW9CGWzoW
Q36MMAa1tVC5qnZK2AmwT9A9FZiMCc6KN0vXPYGfMwhsU/mNoOujMZU8loZqR+5B4iTd/qXsCfp2
DHmnFW9EEazagmABa6cK77V6TSZM/r7UEl60AyQ7NH8yQ9w8I9QR5Uuoo3yFm5Tz+LBwgUVlcRu3
M+y0ZAHSWku1+uJ3o62lcdcLT0yXC3t5cgc+RA7MCS2uNviIj2bqyoqihxVdyOqAQ7z8qRBq0lHO
dAmFTyPTwFRLX5mdFyeJ1UGyj0JfpnnKyDclfBFvN8aarwZwYc3c1eow3Ko2wcU2hrHVUB+bVF3T
MrFTFsZ/Q0jp/zpGAZ7kpSJBfEO0rc6zAJdjdIPZyeR7Bo111/BtUKjT24FDWaHPUzYoDXmmu4k3
j5Ff4wjjcdB2xrATtQVPChKZqiZ7KBvxL36CNnldUAGrIZobOGEbdRse5o8IddARO4+V4J464umY
jnB7ZCbUqCqQQVZ+MvsAd3QfF1VFD80IPoOvxOyXj4dvW/XmM1LjxEPk2G0RY1NaGrb5l23zd0wd
RIui4oMAEDt9eR2+NTvRkcg5RuO30oPvBw0QYlNOB5kq4ol32ow8oq2wMJgB1oRV85sjerHpZHWP
P8IgzeRjZPIKPnPeNNDL8E3jESL1aVVb3qtcZ4KDm4HIukNKcgAe8WY9fQbn7ij91CfzFyw7i+S3
6MBvR7gUiA3zE+FtF/2v7CBNM/8N/yFgImhqjyYTccR8AuvRbrKLwjXrYTuyHMkbP+DfarZ0lmBW
MqPYI/lmJDzNSOaf7LznerPw9fL0KQinzLTVzCk7R9M8wlJnRPxk0v8NhBCIn3myleV9WlAGrgxx
u1CrKJdX40HGx7a22NcQC5zBmvNYnQf2jISAeQpD4yep2uUnosFWcEhTRiFkrRb5wGgDRJeEr4xw
QvDi1YqopwBcpMshG2Q+MYLwxrecpguAdLs42481XEfUpU7xEQpOlOzz4NBqbp1s49wThHMtnog3
ZxiRcDK9PKRaUL9adr/QMx7j51KhsLJLNyD6ZHoSkcKRoOsj5mq0nQUJB6ZnPhXtqnAoHsUJdQoB
qCAFHcsncZqCMiZUwtP/wsDjPWGBAsGWZUR41m5EJP/H0XksN65kQfSLEAGg4GpLB9CTkijTG4Qo
6cF7j6+fg9nM5rV6WiRQdU3myWBN4IOrfS7C7x/2P85f/9ROyr7cMENKcVozRGegFHwm1+g//07P
1fxHte+gxTfIrViTglm4DLwhc/BVD/Gq+UO4SadGvB9GQWsvDu1TEKYNxS/e+do6Ewh0OUbQlygg
uH66d07M5GCyYnhWlC9krL/M1NDJBtDRvv6q/rgdTcb3z/CbKE0XUdU9fGQQ+v8LvfBe7ZrfTl0h
6YWlflNf/CsgWoi4F9QTDOmqr8kTewf53pb4RvUeeznBu2v+NfY220eUxdjFgi2tkXkf9vmj/3aO
ZI0xEZcoPVYIATlXCJ0huXp8WtdmH5xxGFC6OqTh8ddfND63M4s6+SJuziNcqIXsA7R7gqF0HXjC
4wdQwFTL0JQMRqJCKWZpxFz9Kj4hvL0zWeH/fT5p3vyCwM75KN7qc/Y3cHW5JkYIpvewRX9g8z3y
Y7ulxfNwGBMf/AxYuOWQ2IdVu+Wj+Dc+Alc5a+fhaclN/I9vVHuVb/C8rWIPF+DEq+rfmh11RXQk
nu9OFRJ+ty/0U9Jadx8j81eOhPmRsvWcMPdsDc9HSCqOycPmbqVx5wHgWTTOxmGkVcNEgXN5S8md
coBueEf7H5RozBnI04A/6LPc9AwSDQ7ObYhO5rwmBnGXHuyb73Wsr6pD/VZeszO/+5GNQcPBgc71
ytMZQ84oVphwOEXRo6LqvhJ7vo+e4Tsm2EV66n+xzNFRfh+mU3RlhaCsw2Mzb5ofUGKQ+8/tt/VU
EIJyXXyR6DR75ZORMjIuUe80N/8ePnEXh0iMq21xr38XSPNB4jbDdnIbF1PgCgF2dE7JOIOS7Z/D
33JnX9qrc1MSgFdrtmHNtCORlUeeuTlgwNneKNGboEpjVvU7PBMOLo5a5u1EVzxCtPqrjmxbIrF9
lGwudhoN9s0qAkzrHJidMm21GDOWLoWqmDZB8YIeq8zfsuXBYcSxKqeXNqFN9CBUbEjAJUGpmk5Q
aaLBWQmm/uDJsOB32j3t1zXempAorF4gq3al9BD4JvLF6t2y/hmiHRuKoNqpKBAexF6vQoOj+JA4
j6z8g1znlyO+CaBaOxQ7s+MCjNn00Q+02rjamQNfd7oh/nxxrzGJYZGbbEzcSd3FCv/6Ra0CufRf
MO+N8LoQgXsFMd2im3at5mwS8J2jKKW0Ynwu39T+VWgPCOxGdvZTt0s/tZwzgsMwPDdwtiHI9fvM
uka4BDpuzbF+qbqYcmSjMbRmQrYyOnM7diqjJtxq7ILY30wG0uL/oPe6dlVtcGOPBVuontKRUW6Z
3HDLBiz2dI2oog4jHQoR1oDpi6+UVENnw/6A/oCE86zIl7qLLx2Rflr70MQbyLmE2WieM/5gNtHi
6hB0ZYofotPY9sEPYJZ8PNpqs8nEsClIqxhq1MUTXbao8CNo5br7oy2zU3eim6tds8LKvY9al/ih
8YNIAe7cgGoNNTfGnC1T7ejpFIjBPh3NUxoY6Ft92tYMMpccA94B61s133KMzL7bUYk3NyP2kEyl
Kjd69trd+2dieRTio7qNWGGxdWtHKHykG7GICM5+dZRcxk59KrS7NiM1ZeG3ANfw4FmC07MAxo5c
O2LlBZKcnNZw4ujL/d+Z5IfQyDYDvyh2cc5KFlOkgBPzfMiaLwEp3Uw3ZTRvQcO7rUMfbueeKslz
IoszRb/Qls+gPpTMbbuLYtwERAhkvnW+8X8W38XPlO2Y7f3gRwVmzm1t7ukKfc1t/o0n/EAQvzHK
Ic0oMjQlbnuXbwjsfWZny8TEFYiqo42yr3cqiSzvrK554ar/lE/iFfJ7jjcLgoHzSpWa/pPWhpd+
YllFw3hD9IjZhn94vA957Jjm/vGKs815HckcfdCrAFJhNoltiVyYxai1Cs7NKb13h/gR4MijjDtS
SyEDq/at23mMGCNBoDaY8X0z4QKG6ICiwn4fP7CfZHvlRTAQx+vzCPSN/BdgSbwv+3KvdKnCx4vq
mRvjjvewV1ZcaWAs8FW61qE4GgcWLdgWtp3pqgTbXLqd/9m76DRHYFOvwZFVFyLFnAoSZ8Oi82Vv
MFMI5EdWUKAgD8F78YFeKXmWuH2sYDX+oSLA6K9tAPTQZfgrBkZJtFbv2QmRWfPD3i77MtiM3Nr3
3k3PS24ZkjVGNM6KtDR/i0oMgW7HNuHoXNqfHr7nxdkarq56qLobXL+r9NE0O64N4p4arv3vysVo
j0HoyqyZdWmNG31alzd0NfuSy+WdM27mWb+TqAnGKUaH7lpbKKAIvLiSDo2Xn+AkNE+eB9s1Xq2f
7LwYJCHBdQg39CftX2zs5DnPt8Mno4B2Zd3FF+kMLzz3O070qMd0hedhWeeg3zsUzFW2+rl3IxR3
qwDdLfz0zfAJ5x5JsOsfnWKTnpRT/Dadg27Dk1Vs23HtPyj57yXoimt78XfBDVYkjeS+uTgwN9bV
q3FOuP+f5SVC87yO7qwHk5N5IEMOgyW+xWsPxOGLtA8oRDtWVYpXsZlf6f+xDSd7cO9vEN/c45vW
HvtXlQD7dXfCjKg8kvP/P4Qvnc6a0mP+GPfhtcNjuG0P4Q+jKNbnxj31Jkbg6+YwDwBP1w3WDUYl
yY3qs32YxAuBk6bkecTiCLID4rUoMSm4ncNqeRc+8HHGf/09vaQe+lzGBJDFKl7DfrqLwry1BsF/
jHpCSkMTKmBRORdnnt0Ec3iMlyEKvix4NkNlnFQUCb6juSIZH5Vxjvx7Uyq7aPnDFdtGk/4w8nc6
PYddJCcFXpUTICQXIAtR7jnduw4Qcir2OlbuHhpHS+k49ixQ+4BCHyruIOqLo9vvTpDu/BIpRUI7
Cx2t2KUhF+uqvlW0UMCyluWn5WxLRo/oOMLDgJ8S2i6eQltL2Qh8WTFBHjx08a5WEdueIh6MYTtA
pkNTlH2GhReYly618SRwQNJWNYSObLoX23F14x4jzgqzXU/rN+MDkFeayCTbRnRHJtfbZsqDXVK+
FzWj3/JQNwdVoTk6QoMSzT7stmrzwH5f6muT+RxcFIXHqdw4lYI/HgCzl0QHLAODyST7RTXANZBJ
ce3Tq1MSWdJfwuowqgwqDpOFSQ8E9lp/ILCm6l6kq9oaYEcNsJ7e0Thm475Y4Gn3CF0XIkZg5v5I
u2TvFdsFx7gt/cMS/NIEKIpdpNUAB4h0nVgB0Osyo21ydgWIc3FRr0FWpL6bzzsM9TsCRqF2fkKM
kOmOIpJGCiMfgwedAkkSnnlC4mwki6tlXnKw2cY78tLMUJVXZvAdaHdMPRXL1iwjNONoUMBLd2Ti
gNCGKclQP9P4pAg8gdirRHXHtF+CcxiGR4KCjjCKxNpFqieJd3Visg48GwTurpOMgzSBulQk+m8n
J5Ii2k3kAPrNQ8NNlowDtgmQ0BXEMRm1e1Gdyc9Yd0isfclaZ8wE+5WIANdl5WuEP7VmmRtf01nP
wLeNwBlolcUvalTfUdrq5Jo27U83zOWzVkDpB0ogf1NiB57SL+r9MPBWxINMboXeEJaRGI+gnqJ9
3xFLbdsB+AKr8VHLsuyd4vIvniYDU3tvAoMyApDTE5W5bQakgFWGidGrzIpPInJ8Vx1JAKuLqcLW
BCN0iQiXu5AohtdmZAEZlbX2O2ZdTZ5vR3CdRoHYqUa/04MKCUyEhStNVCLm7M55a9sJw30BSkSr
ovY2ZgXnXaZ0AfPMlkgITdeNk50NwbCKbNTVYMXlvq8KIPhzEUKYlwhthE375Y88C2YryKmN1Glm
G8/x3+mz8p5l2jLdKiC5MQS0sV6nXfiZxH1GvuLQvLdxrdIzTrazEwS0be0hda5xZWaQk1Ib27gB
Ir6xnX9Rk3LL2Eap7qOMJMPQihjklblGFKxjNtSiaZ7EzrHtCmZkZqFfa6tFsATgmDEt0yruUYch
kz5G99iX6S0VhIRYmlCKdQDvjq1XY3hElbMB6AIszSNJPkMEj36MtfxVzXomBwMDuaDDQ9su6Eg9
aad9KUMoTub0AJQ8RlxqPYCKLCveujGyacg0eqkpYbRB3EF1DFuh8o/q8uJTTxPwt2bS4JMXRo9a
MJ9eCq1E4a+CDGZQnec/SsAjibhgDPkL1IW6NJpKU7mFIe1nNE7pLRhaXDdTCQlajxNqklKVVNeT
Hb+2VkqbVQriPYB4qNW/2lQWU6Rhew1UeVmoVAlaKSkaUkF/wv/gPEnajHO3qgYcjn63B4Xi4FRn
DfXeBJXC4DEFlqc7HWbfGZ9jllrWecqb6DEHxD+mY/Lrq8PPVLE8DYxWvJIGxXS+LuKNKLoXEfb6
cfadTsFPWVbZhpScAW15zGmRJ9ZC8SMV9Ss3WK/NGmm9ddwCZhgVflfKw7hQvUnXquYQEUhwgizJ
aRXHYFNpf5KJAYJepFvHcbhKDcHwL2zYU8E11G+KWfr3vCiZ91VzNb2EPMnbRm1JCW1xIvszYCT2
tQAHB1aLoKg/+O7YyKggrfepAuSE6bHYkVnqbxonj29hKX0SQVPwT/kUEK/XPyuDjQr8QNauhWx3
ZTKj+gJlMxJ59qZG0GMTH0I8j38NZGVJKjQb9dJPTXStA2AOdjFIJu4JkR66lZMOPTF1CBoxn6ti
SpcYbWJzSHQ8KXCRMYXJxYM+jMmxV/nm5WSJ59Bo+VPzA/LiNYupG4YUknmrctFTyzT1CBvierR6
ZMudQjCcykFxI5A9uNhqOpyH2NYOGQx8zKWY8IyoGVzFrxr0mLxuwnSGQ2mRC9dYTn8UtdJdiNhr
35xGFOhWIt0+Sjl06O4nPIVwsFC+UKv6OiFrTO5MQDUgpEh+A1on/FJnGGj4n5MGNEkdNQYQNj21
ZicOiWPW8mfISHqiUoCnwIt918j4W+sDOAgykhipDZJkxWgSyCgJ4qj3DWt5ALpx+iLbaHyFHtdI
LseOB6hGQFIWBQVDFy9WnTLU9z254aj2yK629aZ4acsiuKgz2hmfzfBmZIP2wg2guX0H9h12L+ki
Xa/tez1CdwWO1jikVjTsgqQ3znk5Gt+joSPflDa+6mEOtnk2Dc+4nniqi9C3mVvXPTI84VB3Fvb8
0ou5PlvdBFF2ytFIJWZCW9VpntM2joNMAx2IWTXZpUoLwOVTAL+hTBej2ZBhWdWUOj1nw8iECTcl
OBmgkbGXVUj15gG+Y2QYRCaUKvSwyAi+smJijDrqn+GY+tuEIK/tpE6oWPwe+24aRhUmYYTzvTAg
ZfTwItq6gcMX6MGBo5NBYj5BW1pVbZDgip5jOFBKT5EogVj4+hIlmJQCjWEob0WolLQtUTa8VGaA
cm0wODnblKjHISHGjEuCQrBmZNtPvoPELiwiWN8kNoBaLBnXValyFWVvsbMnB10kLTIEFCTTGKR/
dRsVyQ7I1uCFVgbzoyDHzSyL8K6oFppei+Q42/BHWp0W9gtXSAD6aiyMD5hGC5bGcpgGtXE5bvU+
TM6jFUpUNSmr3lGW1pEqt8TsXKRXahi2lw1pwr1usg+xElhoQW+yiEwGnYUO9VJ3mzQ1tSHIN40r
w6bdNamKazCDDJD1xDyuYbtDHLAndpUrAE50eUoC9qYPY1plqL+ooxMFaU1UW0gEfb1yB4H1tqsB
fSFtKAATMI2J0Vmd/DpAujYEgTskfelWNWReQgQUTqkJuZ8+skKVCW9lkGIxGsoZ7zkSlohRW+aE
Zwei8zYbBNaAPmhOed9hGS+a8gQBm1dzJo2XXPNB/U4L/wX+VvIQvm38EN7efgJ9D/eqAqc/NKm/
A0oC19fQHlVqx88Kh6WhNEMc/CmBCHj44EuvtAYg3CohrSpc1YVeQWztwkcd5ybGl3Cojlotw3fd
D/4b0EEtpRn+xDTlT1eS9VkQDV+tYU6Ka4uBTt1igTKR6pPi2LcYkwXBM+6ifBfEceRqpM3sYtth
QhzXkLl0tZcPopnkoRb1P8ds5Yl00cAz+rA/GVaED6uTLEuYiFiB/4iq2WHs4kgSSFvhYGYbM7QF
/aDpG22sF6WjlHzSRTv1J1HG/a/e8K6uKy0lxmZED/KHyCreytL+F4dmtemGAXSa2pt00xwvFxHN
svB8WEg4ARPyKNuerY8KLikOcXS1NBjGBrUXFx21BwtCHY9i15XZyZ9FszPKQr0VBew5lntR6uqS
GMo5gMCbOikLz2wkeWLt15ruxiFLT70JnT0jNtsg5E1DvBmYab9vRhMTTYmkvIiz7jqiQVpZJUmR
PN7DHdiwfq/0tnPtII8Pdj8wyogHWpE6nB9lWWa8GFk8YN4aJmThCDu7oiUHViYR+Rixv1UNU24t
aONA/3Tl5EtgJHnsh15j2s4tzlmIQb8qdiNQ6R3f/bJBSNp/mjV2wDEC05sjBiW6Yw5scXLlOBsw
K6yp4IOfLOuHMKri3UgL+Fj5aPxnxJW4ENGVuah20n/NyEQoNYL+zAWtu1oD0MpJk35TDnV2kEOT
unMztG9WOiE6Dsd2bYJBRec0yrNqa8khM5rkqJUsVe1uYGxDKnlD8T3OuzDQoRRjz/ywBnx6PvF0
ax6P/nXWhu/KHMQmV3LjmeVxcrCEqR3MemlzDH4vMHH2UzGZB1a6g1R0tvSASG3ZbIOaxKVKBzRT
K+AxRGJUm8HULbJnqqUV0ImfRte4jgtFAyM2+FeOD0QoMRpl7K6oIWJSGMc4UR7qKCTatSb96BNi
BhPNUY6jnuT3GSLgmhSL1wBRzLFVw3ArRBJ4yWQrR5UI110z6bTUVWoZH50Mw0+iXce3FJGaqziO
/QyjiZzwQPoeryRcWlHyVfUjKtx2zCZPlpP/B9NRu1r1suSWeQdIqEoODrLY3WT3NhP2km6fscBb
XptkB+piYOWgdwZPcjWOXCts8qc85kIPy954yiC2rvls8pqH7MbJ86TzxdKoXGVRN8Q2ZTAA58xB
sooaTFVmmkcL2is4lIY9jxqEKYvGulZechMwP1KMxN42kkkgOprhOHb6BPrWXNCTYkRLgV9ZmlV7
DCt0qbEZ+QdLad6ncCrPQxCNtP32bMPaDvt9noJQC0PwlapmDDtY7joplill1DTkPxRtB7SVRNzl
Xh10t84Xg9vXEaj0rhqdO4lmExyK/LfPa2U72LPzm+Rp4KqgRY91OGgHZiavlq+kL0pnjl6fFrTB
Gjf6PWpl9hzipGVSKtFUlTSsFVPc9q8O2xDBru0wiW+K6LO2Y9gLNMLfnC3AR1Q/v/h0YR88OvPG
5ivF5GAMKMuMxTZjZP2BEMryFJMYsGlpUj5FWtjHsYhY5VPYT4h6SzBGcsKnWvbLWsTRltFeR/XE
3sOybpVZxW8hLVfHs7gz2yjE+az5b36ML0IxfIPsXb28zpqi78cuCy5GKVlXxWoNxEiF6DEG89Gf
NeZZhHaC6YizD8dQZ5P9pzq+hG0xfloObYol5sIdKpxvnbEAVSahMWczgo/ZskjA6YlaB4XNKq5U
WI9FGjJIX2fSVjXGDvAaxiTH0rzaKAgN09TwL/AjksKiBgyQqNv/+NoFzRbUqqoWrP/sLmX2UiU4
3iVD6Io4i3XomKSnWkaAEC2vPo1GSbxYnQ1CuAOuy9KcfxQtn96aihVpLkog5mYx33MLbj8+67Y3
EaiqgGTGuWcdahVAuzS/mV7TTLcPZSf1GxfnRS/N8T8nyfyzAzOX2fikouGlbBFTx+p/TBCG76gN
0h3DLSJFIw2jPNrx9IVnrEEgP/+NKWIvQL4YVWeyQPQ5xCSBfPZURHJ6sZyMFaSah6TeAOvoO98+
+31kfGbjkB/jQQvPttprXlyUyDTjbAknoDIwN85EcutARv3W7uz6qIqOQ6BF9SkKfsPanOovZ6xi
YK2LhNj0fRzKApAvJzJjgwkGCBN/xbH1n37ogjco19aHbE157doAiM8i2c6bvnqnyDLdpupx8Enb
lIQQGcVDOEZ0UQUirS4MIJXmYb0b6i7cVYk6e1KYmGlg85bFRulLEExOnBafztCUyI9y8c15zsCl
KvV9leANqVLMFcAlGCu3Ghcu+l/M3wae3XA2fnMawfWUkhQYj4O1rycfl15e/yRB4Wy6sQJHGLTD
UzEIJ01ianyOX2hpDQAhv3R4quXM5tNCnNS0LJ71cqK+ttMjuGr5Z6mh+VCk3h19p64xuEDFIO+L
lEu+ZVg4FpM1VVPEKZVBhuE1HSF0LJRQoN4tSy9BBFvZyp84McWREYS9J9cBY6sjSc5orr0MXzOz
/xNR/avOGo8GOW1lnQzQ9NDNzAWqUMnS1EoCN2vVdWF3u7HmfrRToiTBXK/UPsAzJnZU6usU5tUo
ko9stlnYq6TFQaEkTBWJB2fTzlHnN9IeKCTq8WTVE4icsrvnSvddSJQuhbWzA5yFcyjuRdpBnRuo
LSijqm0/xARgDU2ytVjSaMzVjMa/WETKN0nyZhIKsBYtuqEp969tlP/4OqJWHsTOnF91wm4sjcNM
cSDSqIcUVjFf4XhSwukEWgFKneERLrb1MXCYNYJPU6ESdPaORdp6jBdT13eaXe3xLbz5QbRvJcOx
UvvoLHyns9wrlxGpYqBE3oDqhWKHuAfEErrjRop2TuaOq2c49TZSz4aVw5QSz54gl5rMliaIFVcI
EdHvb36ZvVQZlsWJ1RsrNoNlcsk7Kjpxb1vDy9XqqKS4Be2a0bqE7IlswnZ5pbEMgTwhZ+hijRzv
ItSPajk/EsNEUxivfct8ok50aWrWcm5fi6VFc9ha2dhJwmnXIfo1MLAxsdkxR+i+7dBZwwLeM/qi
gl10If5wbXENiLS9ZmF3oAl81UT9Z5nBLUFYoKZYyMf0RZ+DAHepjz3UwIor/w1hg7sgxmPUAkXV
1Ou8LNDknwgXNF6179IerNEtboVLViOeZcarOx1kVRB2roKKqYRfjKxXZ/bdwyAVvXWwRhKRjAf5
PKF6AyPZYNlQrPasosiT1ry3BTtNsjr6N8YVMDUM3gC5GdFMzJ+a+dGoTysnigiJ4gFKjZKdWmcL
6QJmpteRvt7PnkVf0dtbzCMsuci+xC6iMWnIxr+x/q1hqtn3NH8AjFTk0SG4gWDjMIA2ajj/atRE
BjqmthJfIctiNZeQUOZV2gKNJFBTTWZXkiObqf8ih7DMLz1mAm3d5wyy2EZVvTbYkl+0stJvCmhU
YtdSe9NZD8RMoNMtlipdfSkI8qB2Jf2u/CnAmkY/VfltzVwQ4zUuMVgovLalhmgDPvAz0dlc9SVb
49ib1exLhyxKEb/tah/Zt+HGyO4CvL2MvalJCGVbmwOTAcnCasz+U6J2y6ZUDeBZoh5nTHOQZnfS
fCSCrI2Lr5DU9AhmGVvV4aUAjEL1o31w0K8iwnnLsaR4Zg0AqG40yRaqnro2nGs882OAqnBgEDnb
roWqm4FXrCM1GxZHW9V5UUYNvGw40LgawSUcwb49gX+72HA2GgjG3keVsdxn6UKl/nbQbfgKK2nD
uMbhjz3gLUL54FwXtMUSBdAOCzceFj7VVpB/i1k/5GBAAra3TuG7epYIV+0qNuByR0mCIjrwOJUy
DiIGmE2d/82VcZkicD/4ic4BX6dpdfsI8rDlDN8RrAU/1je+wnITmZ3dRaxXI2JFeYdtH8sBWV4h
Q4yEa4hxNe1zxzXng4gzSHeQPmMDBDKYYscJF49uHjKZ7219uEhK+GEWm0xFAW531PjZ9CmwY42O
w6RaPxNr+DVr+llGzlGqOGKbud93cti1IUODiZ/Wg3+Z1Pg3JOYXnfFtXhB/3KQIlJh2dwj21xTo
YuuUlnEMyIaHm+S8k/GObs1sQe5QPmMGN77CBjRRkho0JDMHpVYp2EHZaICJnUvMlqk/H8ktXmbF
dNvh2m9xyjo5WOvIOuu2w1Vp6W+GtqhDrR5BFfdjbwp7pUx+jdDMPFptw/LarC9DSoxg0Durvqfm
yozMax2bLXNVI6YkzGCJHuLYG4GoRSkIEKeaofda35Maew4NSy4wQIfmXRkDt5wGtlDMjaJRLF6h
R4WV0Bk4XkPbZDAbSpiddE9+74T7IK8gpLd3v4D5Vref/QAKd0ym99wWZ1G2B59UQZpP+PvCbxtu
D3PLyfRTaPFVBs6tncKXTjbH3iRoipmI1wAKjlp2cKoQNz1W9rFMtiHNOhWDZyrVhVnDSdhIqiKS
mknftIsKaWeJAbP0g6cPU3WA9KOK+Cs1sregF+8xwRqrMW9dSy090WJX8kfPMqITqW0bZmsbi+QR
1ci/BsoLntPiZgApnDAclAl+IitPPVKN93YP6JY6ar3cXZXdbxIxnfsedTkGoZZnh/tEIjhNHJCA
XEqy93eCezdl4xkvahbdRpNEHiVjE/KT07cxwN1clK9hVWAaUa09OwDP4bFaKf38dOaCT0u8FTpz
cZ/QbzUQOZNYkxmiv9FHMlJoe3mjRVb+otVBYC2CHbuXHUmab3NXHmjM73PpQOBDlGww0rZwZcag
hC3dfB1V65SYOEM0IiNLeSGB2BV9vO9jKFh1cWpMhARl6GYZQDkqDPqrvZXl+yYhYieHN9PMS8Lv
QgxofBZd9SOUjGMn1DTVzPC41P/1kX2m8tsxOPtmJr1Ohf5DBeVZzfTw08CTkhUnE6Btk6ZPwfFl
imojfe1Qh+gSfBYxDfh26voCwK6oF+Bu1/45Mnk1wfCNvorse76XOn/Q4ZonSpOk9WI7EOt0SAzQ
m5IpIrdaeSWaC43omNydvPiJJrIBlb5+1dCw0QiFm34SC5Wz8Lo0/FRMnC6xKg+6iciP8O6RiKxV
41Bqp+qWinBLrXJUlGGfBiQG5zwpCTlvdPzfukKAEjl3e2IEqXk00tqT6k54DgWRil4AhjZrtb1m
B890wFiFD427LCs2RZD9pvF8oUN9ZHb3UjY+/msFStmAE8KO0DuHDCjSkkQ0QuO8MNFWZXOTE4bX
YIAdJIz7TEFfmgW0Bg4yoX+a2vTfnOe3NEHhSyqGV8T5CHayfur9slWaxIEE3YPT1A8z9o1zWUP+
MNj+rUOTiUjdMUQN/LB0B04SPpBpm6h8R4JhEsY+BglNF9NH1kddjuc2MjaFQFZiT7pXTRFVieP8
keCVEnrF4c+CDGkHjowmIsmv1q5mq/bbYTYvSRjT2bI/H5fW11S/pIQTJQMYzIHJ9UYO5bAKhA3b
sThqdsr+rxzuY8bAXI2UQ1cV6D00oEYBwlIHqnYTs/etMQ3EBnR7P1NcOXMgV4W+1aH/kFN0jhhQ
cPo0wQu9jPYc5o4rs+HXzRMWqTbcFHhGSRD1TL7Ka9pbb7GtulhSWTr0wzcTvuuoSTxigRJuaH24
u6OyXedq/IGtd61FkKuIP58CuTXt8mnx+lmBviOD9TNG2mWow4uD92cdijHdlYyAwJ4O7dmS+O9j
DNNmy98W2wxeMGmwo3d4Vefx6KjIR41q+Ton8zwoi7V5wLoVgnIY4vGjjlVlk1nRbUwBVSXhmfbj
x8iiT82YknVfoAeuqPQTg0Aa/ksv4p9Mz/8bm1oyAu5/Wqe5CRMfAqFwfF6GQ8ZDSUG7wLn14dr7
hqdMuMDJowS7hIqW4hrmwVy/Mjk4T82grDKbEdCCAM2nAXfMPN9NoSL0b7+70mo9ZloaP9Bf0xTN
RzIJtuuT5w+A1gwmXX6APrHsLuPILW5o0VcObVFR0GwY1ZkH9hok2nuRVJCzdeWiBbNGpzOfyVnM
n0qLWI3Ehj37og34tl2BLLOuHQQn1nzsdUyZjSlnAHi9m4zqodW1o4YlUQUUTNP9JhSgVT5HuF6j
B48Kp8cBnD0zJXjygaFGRclZy/mkKKnn4yNtLByTlDKTmbiqgjk1q6c/JlJbYc47I3I0bullFDvG
THsUA5uQkdwpfQ8Vlpd0tn5JKb02hbHvQ/BPVkgllNqLmXvCMVA4QBPoncGKACJJwk7fKCPrxVqL
v0uNlljRVOcqZ0YT7ENxGyTffl8CcmuMV+LTjzZ8unVNhZOMg2sTe8AMGbbqtGDL9ebdtJF1zkb/
yImYqZuF71+ZeDEERgbGqWvbwu/eO/ZujtT+zFtvbwIHNVrchNu4xqFRQ1gFqZhqQ7Q1LQTHzdzU
xyJv9gbbwqrzAeAkyjHTwWaaMvtLfeumML11W8P/ihH3kOx88+f2oSxHUTG1H2Qg7x1EHDxxVxYM
HAUyesewCaxDldGdSIkfjG3wlrC1Nz3i+KwlazSBKUJeYjETqZPJ+xjKg18Pn0abP+vFy97Su+Zl
c2T5f5shqkJvG09qKg4RpapZsu3WS6w/6sVP0ifbmGPTMt+pmVvAHQwj0H6NX28iBMxJgX+znq4c
ZosPX4NkbKT3gAN8ZWE404LgpMrFSlgh8in1Ry2dVzmSYEZQgI4yb24RVZZKibWhRVRaeLJpj3Wl
fsSD+ZM20V7xYUZO8UeaQfxxFA7oTP9RsU2V2Cxbx7woJKuyEvbaYTj46ejZnfU/js5jOVJli6Jf
REQCiZuW9yp5tSaE1FLjIYHEfv1d3MmLN9DtblVB5jF7r/2Jc3zbVManctvqwdVehkJHRx+tCabZ
hOa6Sr1lpQxraiTmIuu2hTbhKRKtmVqoqaF7BC4j9bqUO6ZP6Bt1h4sRK1vcB99u3/wYgZyIwOPf
7tYA2WlJWVMhi4MUINeGYwN7ZPze+WiI/VluW3bZXl6/qMB5pfSBIqOHFmnWCA8oR1NHUsHKJp9Q
BuXZL7oz2yJzFRNXCiHgqWrcm+/OD3mDeHEoor8FqsJmFBDiwHDiulKUBUgfaHtwBLFxPQeYZs0i
enVQBwofx2FqffiSGj6PF1ONyeQqQJ89MP9KHWNTp8QSkSeQuDabpOYp7eDbE+lXaE7wFIsk/mTz
K8KdmacRmld/bXdkzzT+rXKKL+KSPivT2zNq/CsHD2Sj/1mm5m2au+1MEZMo9Fh+fPMdwKWNerSN
+tWO3jLfAmKKbck3v5MOsvvE7dZVz5o8OE9MHlFb40G0+iSC4azQ8VUAC0Oiqw1pH6uifnTzxTeG
HVNiu55Hpgh9/ZQY02OAwKchzgA1yZYElnUKWmZCl9QH7cail2t4cGI72dGW7pm28aLGN0uoPzp3
LkSP7mc8m5GShMsZ56ad3hmvfngjTrGMnpZGEDWGQbzYEF/tSmJYyaHPJN5NEIoYEk3T0vmrqFnP
I5ZEo35Mm9FGJGocsyb7mpLwb2uzAk4SkBNusEo7/TaDzS7K6tD3FMFmT0tcKoxB9XA2bPNK34cj
pA8ecTAP6wFTbtEo1r2OJCxQPGdL/kUVXbrRuuaDOMkETa6ASxZHx4EqnbXGS9jjLy8RhqwTDAx9
295NzozCil8nnE+joCwJlk27KzgvXawnwvSIA2lw4ZiAgNrFRKfYZh1ZE21RCPH78XSP5lTvCG5O
9gEs/TLPYFxj9LFV9pYywxEOFeHIg4LMCJ/jkBNpqr2YjyGNn1jLpMdc2+3e1v5VODCwajevP1L+
9TY2qIGksrPbQfGbBIYKNUfHOeWfGdeo7R1MMarnRMrGUqLopvEPTOeXGyI55RJsf5mQ8m7rY6cQ
BRPOmTOkMJbP3Him3yNZIhL9SXty1VjqMts1lkyUR7B7nYjsiaDaNlLQ08TMff6XFElZPnsaP3Zu
qrNnUkfqNPsyiMeRY48LzIPt49ngcFv6Boek7Ix7qunK576lX5NPKPMYgXXIq7oJUxbTwaNM0j82
2ogkyQBsYL0IIctghKUhV5RTcztdJ6PZE+iDCoIrJeBeGwf92XXDK9knh5h+LuuHo8tAYpjs8Dnx
8kM+T79jPeA+9JmzpDpg7FMhAdUaWfuiqxfT6+hbDSNl9930Y7AZfXRBlXNzytG+1R7b+hTLMstx
E4TSBPBkjgyEwOlr2iDHLGrrlNcYmHwTH+fkfXaVc7O9/pBM1SXHlOL72YVLF759CoolgeESxfNP
nAbFmoAv5zaMIPR4B05kyyfbvMS9VwbGIRqhDmonv1gCqI5V5rcZKRVYh30k2PMyVFxVkqEXE7/W
zT+lJoG59c3TmDtP3PMPbsIQs0QlsDOawDilfk7EcABjUZvFG8s+dYyleycVyWIHj+NdKn1Niewh
jHLfZfOfGP0PBzHmBqux2k1gYxbLx2DcOYaxDoQLtkk3AO/dJ9VMmyXgXtoBPJvW3No1/nbF/DQe
nVuh5Xtgdq8Bpt2I1cEuQVbZomwkU/tMsUdR2FNqNY08xB6yaa+L4W2bKNghrWIun/AW0EY3DQm3
XUFfWJERpsTZD8r6E+nLxnRwXJHtvLa0yu+sS9w9HI9jiHnYwwE0BfUjN8Yn9dqf0YyoAYLnkp/2
Da841oHf4yVhHW0SjcnZzkrU4X9sFt04jhKynuzoMa8ipI6G8nexyhVeZDRsvc/E2B1FtWZfQJ02
PbWZHs514ta7xmreMxtfV2bEOHGQvJM8/VvTY4ALIlOoynIidUvynQYa57BWxK4mBF+xzWQzjzAZ
UDJmo3yHrnYrWtQAHRBnz3uua2rOrK+cQ9wGb42LQy0O0IzATDjak9jWffqbtexY2mgAHFw8ypwt
AqUPNgn8rMp6TpGH0SPUG1XDkJF2z2GocAy7Ey9w0aZ80shGH6Mh5I8mdHL2mkc/IwYnzY6z3b/6
AjNYnVtfjUZLkZU7BId4bKXx6mXeewXWrSvIy/Ar/Wo56ghnZNrIZjhZql1S1Ysc+IkuN66trl7Q
3auObc3o4lDPMkrxpnFexmx48Z2I1KbcjeGKmhffZZblWQIupOeqTTH7n8XMuTdVHN596z8nwn0u
jXRvsG1IImYdtKf0bsN0KD0fjfaAWnfswg8OtG3MnB0vBpnEDb8pohX9mAvzIR76m8vsiygp+9J1
QhOyVIxnWqAAYE3rkahbfpW+dWwsxvaSS4Hfxr6VASb0kuCIoLG3/K3NkUW0dUXx9OUE40dkWZCv
w3lP6Lu39dgRb8yYSnnuLy6eH3KxBUMkNaAD5Rg6zkZvUHYqyPK8++bcBLvZnf/NyUc1BfccTEzi
jixUZib4PtGwaF0YijiOOAwpx0c8dieHsUFTs+QsMVtXhf+hZkzRaZT+MSlBRZz4XPH9C13iwclB
ak8tqLnAmbfZ4vmK4yF6KJw223uGAOA2Q3MsYt8GhyHPM0xnHyI6JYJ4oOzazxy34MrJKmQKw4YN
hTUFSbqHFsFZR/JHlbnboHQBSVRFsa4k0tq0wLnClJJSPUIyG5vvuSFfzLZ7bf4ftJvR2zglZz+U
r62ZBnuRNMc0gz0ZXuYKliejgyhIpw2tdfvPB7cuS/Xc5xgSA2kzRWtvte3DHkJVvsoDDtbAM349
r8cuTKJP2CjG2ez02xRhWoR88RolLjVDyJRnLM0QJLfUrMssF7ky/0HQsf60pfWr+SJWVhh+qgqM
X4CNMHFvXZeB68Z02Djpu1GZGqkEGLZioScS7LfP3PmLSNuXdPR4OLiw4oBvfaz+eCVmFifGm9ws
9+kgPY5UogXimJmWZEHgzNEpXlLEwwKhHTa6qX926ugQN+WhDeJPpVnKsOa9D/GIRN8cWBgaEmK2
dVF+9F6wi9sXBur2OqsYOXr1a++XPvkLibnV03Col5POQ1ZaDhANEdetlROg7LV2wjMgViFEj2S7
t2JvMU50FulwMVOBspkPE19smmVgZSbYdm373OvhmmBMcari2S4NvufiVbfTQ+l5RP6VGBeTlB09
DPNVTiY3rELzpOVEVDxMqBD+yuh8pLnzUC70Hx8bRgPzr6r7O2f6WUnoHzaRUJE/oOzFi+dN9iGr
/OhxMiVQYPmSka3Idw0d0ZlPPjk+Gb1V5GN1NOPy3HeFt6ubfDeb/EniPpEEaRTfhjGB/2YHbaHR
3lQ5pBlpBcRi+ONThoixm6rtZLdEhoVAUrMeeWDThcma1PG/qV+/ISP75lNHk5UdshRYAYjrLIhe
087TLGMQ1ikmGGHx3hIiogfC/ZT3OrEywtMj5WHpFbps3KdNejTGNucwsm9dJh6til+x7CyKDI4/
BrBIhJktZihkQSy4k8o2FkiYp5L52abX7pPZ/g/xJrdwgs1QKSinFA+UBweHHOIyonhijHT3zYku
kUbON/NTDPTbdWZ8cNY+RDwTR847Q48P9HMZSC5jQ+oxuTaBXa4ReCMgG7DI4y1zQAghxNq5kq7M
l+kmHPnhuY2/56IBFMqWKgJx0Q7DtrXF2gvYxjTwGkyv2QVq+C3znxbwgrS8neqbY22AMtXRXTOc
l36z8Tve4BnVqPTu7KCwoApJocbjqlELkVYhzh3ro2TSx9DGlTck/YeX5bduQqVYUncw34j2dTT/
q6N+J5Gj91ZExCMxomkdffVmjOO7LvNtapDhUPeMTFTHGLLOFecZi0oP0THXLAzFn7Lhna1LHNuy
hTLZmBD0e7y9VdduS98jPgwPaAc1I+yDa1U3n4a5jKFi82R5VJhZc5UWAzhbwC/2JTMuszah0Tjt
aUzC22wZr1LxOk/+phyZ3BagCLyR1OaR5br3WffnJCIJtssLhc9RAu842RAHhvJRJ9MGNVQz4JDu
rvTgWMCobsGy9v2XOY3qR8WV/xe1jiQZdDB2A9o+pixN95sncfqE3JXGNgqziNw3p4I5i78EQFvu
9885MpttNoTGW1tW03fup5h7RWG0lyI0xGeKZuDsjPN4HDnVblaf6NfRGoEbz229NlQBT6S3Lcyf
psBzJaue5GZtVlszCaFDO1jBAxGGRyhJ3BkxptzKYT/k54Az+qTv7jMWnG3aoDHvgvKfcGS2ZZk5
Ye3V8d+ycvCXVSgM266AzqxN4lni7r0tgN8a4zbxcZKkMQGWJanYa2kEIOH6BgPVVFX3vqVWiLoG
3RS0N8uAbzIwamb4H43BezKmHxr53CX1G8zYxkRzik+GrSb8DHZ9yYEPxGXxzKfdohLnHouRI3dt
NJ27eRawL1LSbCt8SvkS5VwmUEOqgrrJciDhRQRgc8YomIap0ug/akZqPv/hqggIAnQbx+YhHGqC
FYnj6TqHSSZLfRo3c5EOxHmy5fP5dRx/vovBtOOLay9/dmcEdNRQ/7wsgK1fGRHUT2Ek2bTWwzzd
IslVipgapg+FkA9XjxGCmy6kS2HQLyKAI/9WdwLJgvhjcEoXIXXiZDCurZcVivaoTBqmIKpjIG76
u5bc631WMvKX6Sz+qJE6gplHdZsK8ylpbb3NtPeQDOrTQhaf9/Yx0N6tB9XZdzGi7cr7i3MHd49k
6qXm+IiA8iUsiFWIMEiM9nCvir7a0Z3A+mhIskuwYnd+gcNd/nGQDExCmayfiztdxN/JZ5cCSpAQ
KUWqtZNFt8QZj2ECd7OznvM5fJ5l+hmkHUWwPsRR/pz4iPcIOM92pu4PTR9zQZdbbplkL1CYxsLa
0R9dFP64xldvpQ9HxPOvVkbsSs+2cRqqhxmBJ7raj8K27sIsf10EUBiN6kepa/qsmvPef65nRu+p
ab2FmURaZd2aEtRQZlEkDAn7gbZ7ZBc3v1dBe7QTH42OFb62aN0IqIJDDbgjCVpA8ZM9bUsKtE0o
g0fDMMK9p7znwWSnSl/3lkXjtm+t96EnCCZpn0vKqFVn43kWOSd+GpEflyCZvTjMkLiY2OPPCb6c
RPkWuoRerbIQFclQPnGPrELWNSbpzo1TIT6xWO1ayxtWhSlDWIw6ZU8JOjhbj6yvRhV80fJiZF1A
jWusUcD+RL745ijxl22utYuJOI07yLVW/2jYDQgdkbAZM0X3nDkdRKg4fTXAjowI3QX7P/rUFBOq
h94OE8Emn3kyzcREf0vmUtF141uWeUzeWwla3rROXlR5ez6TQxb0/0gtri+1p58G4hwZO7YbNF6Q
FJodTM6DksQTYD7bpLAlZWkwG0pBgBk8UkGimar0x8TyN7mSf8QQ39CjUm6U7lFneX9DebrGORiw
NCY6c+ngSoHWLgr4C/NebtolkCxKvRteO8TlRhnvRZX+ThEnQawHcF0dnldtR2t/hpuR40DwJkqi
Cj3Y4IpP2TX/OkmtzYnXnHsz/Dc58u5HTEDwQWLEnBfjvV3YG0couLygLeZefiQuf6pdXh2/xx8f
VatEjxsjMMF+WOZHYKIkcS20zGSzFB5/HbGt2uTwz6PXztE0KcMxzjFIBfE1XBSlgFe3YQ7Ou87c
R50mO3ustkzj/wxqhCBU44ce3Jq2olXDieJ/2yMkn3MsDkLisquYkRnCcA91VApmMVo8m6GBiqkq
uwer5a3PxWKHMNtbysFVsxsYinkd85iSmbKiitqKxlpbZMs4lX52HMAXPvFHkqegY47CEmZtiuzS
ILFSZvTtpNOlDBWbM3OXJjYM0D8+tA1tH+qw+638Ol3bbA4qhrbc3Pcc2ynvF6jA4DtD2KLF3Zph
pJOlNZfpVaI69eVnRUmVRgCnAh/QirOEW4JeAQfOipIY3I8JIyAi8GMpcclD+Jv8+gFN2JayaKs1
jITQXaWuudPeP20Qd2j9bZR8kWiIUveLHcxy6EYuJAB5KpW7g4V4qwbMxzBGDA+tsTXCMUUUwxaw
C8nvIBYNYwS3ASzuEZY88KmpBHXtjBddAMGS4Bx4ilTFcdARQmXrS9TEbPTrTRIzpcXWGcMWYCgW
EOdpB+alRsQUDl8eGX1UHCuLQjh2gczyY1UffnlTyS2KU93B6qxR9AUIZK262TSy307KJFdAfg8G
5X7AHSrsbV819xY0AU/rrsDLkdV61afF2rEaAMBP/M7sgjcVRnNEX233YwHXwvS4yMh3NbQsLD4r
zxe7uNygcocOBZ6SLgHVO/ojcXIzYpF699i6+8R/YRfGPmzaeaXDAGfc5nC/9avnsMFQr7WD1t9C
TDJvMLNRLF9FqV7jaZ00PKYWUUUgZFitB4wErFMRYz+IHhDzLh5XLgOYJrCaKddKsCEomdX8Ug+f
ivAuiWt9mlGp89ehzt3ZuUG+qfEeOtV7BLUoWrgznFpR667BHu5C6gDWnXuit9HZY88EW6Fzc+cH
f7DJHZZEbrcyvlx1gThscHlM7MAi6d4kirAMOsiMuzOXFlRfKIYsHioEoeQ/QWpz1nahkSiQoFS/
ShIH2SlVZMlGM5/onN1KLaBvul/czvvCuznTcfLPJlQ5G2Wr20HbghHH6glTc0BmcDrc6iI7ps3M
ToMhTHzU9qc5A02Zi2M6d+d2EoxO0FV9hCxeHLKXvJPRMXrfBOg2sukl5+2EEeJiYbDUSUMB9V+a
+eZD9/CI687htiJHcetb3Yh1zS5UDn+C9E2VHdfPOlWvJkYPj50yqZXefgaxkYnvCUYUj98CJwIy
EJEKFNQ4GJ44ZUS/bC6JIeubfbtYWcn1Mt9MWUKAPkdgMWX1WEFlQu2gy5+cxD6+sHx5hkOQZfCm
//XmU0zFaYM+g8W6Zg/ZdC9hTJsDGKsxFnEvsHNOv66GKfmLkGuFXms1FwNL7AVRUe59qOYN6C0L
fhF2PZz70bocTWq87sH1xGOgnOvYd+d+7M5x8jvTPLTpvBkTiFhcRjjdSMKN7gnCPQN/A27ifZ8/
jS5JhSnLfOcWRTxFNHZoGHjGkdgRWZr5HSNX3MwA4BzxmMAT5lXO5W8KXmGSFwmRWVjNVqGjCGj7
rMnbqyGCeDY9BV1wbA0u9/YpUglpWjBWE1ae4IQL4p+N3Pgsx+Cgimfq9WujAekwq9bwKeKePepb
nv6oyETJ70hig1OKMzt4m3wgXkiC9trlpgL5jPRUH1lRneZo+BhU8Vu0cosTGohsdPVCYJjjy5QQ
VYbpyUDDhpTkOg//0xGTUDGJhwTDKDKaAIO5vxQjq1H9Vom5slvmUOawnuL4u2ntnRFnv9FQXaQN
MJqPhDZohd7uKlxQ7chd5nG4jynTD6deo6dnAPLb28OlTt6b9teY5TlDKTGi20U2QqypOIzo6oo4
Ok+2v3Ub9o7JT22gRxvwztrFLfIJgkkoVIL229fxeQCa2zOKsbv0Z06nnSQc2S8+Ta0hjmUbVx+D
vD8YkCMcsYiZIUNZ5lsA60/3n5Qw5zkODjYlRpwq0snCrYUBmV+Lf4VYFJsuRW9sY4N9VEa6tdKn
CaSYx/S7GbDjdL+KxbZVujvl/IzOd871LzkhnPnOqPMJ6rGKnvJY7MfqSkXCxcGe2n/tEGzn/UdZ
3DCLjTZxoptS72rmzjz8N8u+ujl6C4i1vfFoAKyRel7N2QJxHc8MxeFZVKvZ/zc3r6J6yPKvJsbr
SBqdnWziEfztY8G+gZCghrI1h9jvMpSqmE8G8cWHWp1AGYS/oV5mmE5+wBYXGbLtbrGWrbP6akLw
LhLCyhUS45DEXHPfCdZPfgDeC8JuhNwYRATcXUR8/nrEz7GSDQO+sEvhdcOXpLFC+36o/Zz1fc2u
wj46FJ8z1fUaLwK8eXAXMZV2MEAJZPtD5e1HPz6A7k4/Cpp/GoUV+hWPEt35SqOvIvkqc0a6iVo5
zKnLFDjLvgouIWzi1lmSXaF6TD011ohWqHUeavy46EoUi52ArzrDdgYuLwLiQiasbj51COxEZHuZ
BY9mw7owTpu/Mckmk5s9LDZu3qHamTaYv3DFsZCgDK/gRayUTg6pj5KMTXqDp3qGDFBBsonn4Mm2
d176zZ4OemdxV0rsQCFsfeYYMuhPC2NamH/M8V9MGIyN/xpprj8eI1AutX3CBLuZ0XXiHeEo4pXv
ITiThMYMbdcWSJR7cx2KbjeggZCgEwzcAIohnxm+RxF8axkQ14ibit4NW4rJVpRqNX3vXLYfRQMI
rW8OpFYyXbNDgsbchL2S4qcVchftWiz0i/nZCyYayPSP7MnYRTtijTSYll+sY9JF+ba28fgrRfjT
oD2q+QQc8ZcMRLhSL4X9mneovwEnGPEtc+1VEfbHsXhQ9XlO3gIOshgsTelDlMtgpFJ5YX9v+3HF
nLCc6EpeegtWtQWojW+ZrmQ9MkjyUkZ0MEuDxr2C4ik0kDuYAPhTNdnzzWJrNPVn30AdCGyiUQS+
O9Jxs/A66PahLf40iGdm1V5M0qTH6FlV6WthDDtk4mD39j43HXbdXVpn+JSIaZAGYlFma8kBuxD7
XHuXOfGPwQislyhBRLA3HLaMfrHlLEkBJ1pfykoqmFZ9/NzCVbCj4rl0i6vGyecx/HJF+ux399Yi
97gER4n/CD3gNUT/g23sosRH50NOjqxH1TXXVLyM9o9NEd7W743ATevf2/QDIxvj0W2uzlIn945w
Yyc19qZ09o7GFEkLkRBImC1pRo5x6SMCAfkuJtKCjVR+mBVvTdr+Ddtkx2SPLIA8eB1QB9Pg70GZ
ANinjoyYlRBoYePSLm9qfp4RGfVj9WAQwNbW5rbw+3IVMibr+3hjJveoey/Df4jxtHUuBclqKTGa
WMx6r91R9m96sA+zeLDlMwNEXvvhmFR6K1DJ965xAE6/k4W5l9606VlyoHWoSCW5aBTqjR++T6mx
E7M4Okwxq/p3qr9Q4GwzzGatNZ2aTLC1+NDRs1dclnI3QlQ3D0TwEmKIftPgBYeXKSV6eZ2ci4j2
rIH12vDSzTQqMqDuQ/IHmWQloTKo6C8C+A2bJXyWKWJWJu/D09gjFWMMV9gXTRKVdH6m+S8U/aPs
SXZC2qHjt5ZUkhzxpMcqw8VIkMzsBduWOx54Qisa+gf0/17DP5lMoO7qQSAqlwAdP9lnXveQunBi
x7w62tHzDA2t4bubaio48apAVBXiSxPqh9PFe5yZA9oMLXemz/L7t8jAj+o34QFumj4t8dCPV7+L
jgwd+QnAu+VDUnjXoX0EWU+BtmrgZ3f501zzbtrQL6F4e+hHUSBnIxPFAefR0WRVwlHgYfzyvkjS
nK3sGBsYcjIMH96IaViuSrN+MasEj5neYepaN8gvXHEjIxlHbePfI3HNsHmSjNR+8KqHDt/M1vDe
XN43MbL6ITbMuPjpZ9X8aemwLAXriquv7nZd+y2AqFEKDYzCY+4oiq3wRimg+nc6G80oAiUkTIEJ
KfAZzZtgzYn+FUI2/5+RTcDmAidXDXLeR1MRhHjTcA3WngKvrXcGklMGgSftEk2EwXJsnxjjrWOg
lx5T4N4gzahwDyVGB7zk2AhpbsLsLiBYmOLeRotaO0aJFO8yl24DVLzTftOzNvG9Vnc8lNuaRG8B
zUrsKl4nxR/sli+R84AgDU5vC1WKyzwalqfg7PhoFeAq8fPSuBAh4VhnqeATT3LX8/yiqE1539Kb
PcKEsbJdaWxnxu6QxIYSZeg5bJ91duqrLd4Lp7y4qJoRKYFUfqIb2ehpP4pib7ePbApk8WXy2cSo
2gf+WonAS5pkcKNinVi+EEa8bilxjeEtr25ZQ32k+w2y+WNaLDGv7BCsr3CmBZEzG9L3UZe7oD7N
0IVnhitxSb6fh79mIKk34Bfkw8tLdORc8k6Orl+RBnYm9IUV3iHgkSjzgPOwWneIYGOUjCQKmF7/
m8dnIapdz3J5Ql2fZ1AFcB+AbDN9QkCykeV/apMmEF1q50lVR03GTpPA7y3loy4KrGSkNVFi50Ds
Q3kUKFxGp4BrNN1No8Nfq5GBjtdo2mSL3UDgwfnSY3DEgryzuLBJrUyMYOOEfKFhBHB4Bo/VvQAV
2hoJemfpc7F7w416emU7XPDkVolDGzmsq1+m+gOlFXvJVQ05VTjjJrZxZAM/yMGRCxtjD24kQZwP
BgXu6WY9jPOnR3TtVJDWxBYkTIOHxLlm4ev/ACANC32uCTCWW0u92zN6BGrf0DsXTOatiM927G4p
PXopoeE8lOoBUItF0A2plqgJTy4xBAH+1BRXDwvUPdLBDUNHHsGLA3IftIDTu1eKAsi5+ZUBPwlL
2YPlPMkIONkMLG+UIWDUYFeWHfEXFgKvcddE9Xc0G3xAJ/QPAqhOMxYEV6EMw4IAhT0deMmcq+s6
8QZLRcAoPrq4Qc7QPa/b21gmSyrK0Nya3CADK8t/IQD9ScK03xZLbHRcoLwzUEOugQsgixgYryFc
wVNrc8zGcsHOixddO/dxAIOkQhJRAniBLYsdr43RziEj0XhbTS32CGWXXb9/FmP4Bxc3mZFsVHRu
7zs7OTkyOqaoG4KOLFGYNMAXA+LuRFw8INrjhUtOndftZTBQTkqYjfasH8Z54k1qcJ4GzQTl30V+
2SfzOXVyrBxFTSqgpcptVxifDHYOlcOEd1qkAJNLfljkUWgSNS5ctv5a2FjMVIGpC5QL0zQrPBZL
T2lYZ8t0TrE1fRkTky+PEO3Oll8e3lbkcZRcDNEKLmwMISN2k1wBWbVOVsWJVWSbWH71EJrNPtzY
SJkrelt8QYSLKvvOovLBqoKPcYzY2SC7yW0RI0WPoesayH/nZZE9TH995pQYFZxpNwTDXwaqb4Hv
f4fxpNEVIdD0F4/XjI4uQ9q5jgImyogNbrgSHmj1zG8eBtLOc9LCoqb9rDsXOgY2s6AmS3NAaOJ3
GRlnOliqIrwGDUoMdsj5DIE8k+1GSOOthgXPciapvWsVi7+sR/ctXayHAqqUFjgWtRuS5KV2DS4J
TBzEnEiTKQ3ulzF0jjGqcduDDoFaNvUfhAHRsPRfR0K+0KTjyUB3CPwnFoRNGxRbc3RzCnnu+nuC
Y0EqXtjFHmT2gsMO+bwe6+cxRJWPVcpjh2L8xORoG25+YMj+pRsBuRNMGUpR/wlMnsV4T+9934ZZ
mG48lyfTH0iF8/RHGHq7Hl4comiL5SPSXBiMHmkQdpoiiJ7uveM9WXD248K5Gjl9MfPuOH/FanEc
MkgRRk+liGTWHm+0VJukac+W8yJga6DyJEGBiAUULwkNPA49KhGbRRQNV/CZ1dUxl/G+mtSbgzUv
50ocl6V6K4+AebCqMVQHgpnS/rWttx0UTqM8JDMsRg1rbYrFDRuMTHeeSVKiEuw2VpQcMkJdaA2p
WIZLx0tb1cxs3K3Bt+Fb3nZq33r9pKNXaAIBrmTawrB8cMbzlNyt9toAk87BS1VMKokqmlwo/Cxt
WbHuYDPsa2TmGfock0HjWGAsCeDQo2dOYdu6kKQdhlu9/FLQMOo3E1Vc6LZblD7besivM8Vibnwv
3EcfhUkznFMm4CzYV1YBBh8FY1sO+4moF/r/s2q+BkNv3fDLbTkWMOrCcZsTisM0BI58MBnDkBxB
M4SKooPEF6NmKJzpc2Z4LMnQ7BajB86rsuJdbXZJkxFvA2RUL3OjRdKPGavVmIhiuh8GuaWxM8Pg
CdwSz+4cv+dCPxS4hpY3upzxKy4IIL888iQeG9G9lJimHbbBhTcckKuf/elHwQDv63/I5VcuxNpZ
wXmpiStlF9ziiM46KEdIXk3FMSTGLYkx66TkpbEOJmr72vIeVbAYVmZ1l/V+0t9T8l4POLy1fzMS
jI0PPo9a0rrItuVl7D6z5CGGf40gc5U67TaINH/ZuDPd/lCkAhiy3jjY+2wWIIBkMBx0684J3qJ2
ScSTpc2nTEHp+sNPY5P7PFYt0N8oOkup9pG2f4c0RyEpLqmXvLWKRNEce2IWcrbVVjdvurHYj5Zk
xlybcC4oHKuJcomzlDnacAK98ayVe1WoG2KGWin49aDLD3JM/3mwMTnIvac8HO8+tLko1NY6xiph
IDNC4yyucW3izrQNzgCxFbjKY+ayIq/YG/Xb2YGtFk+EYy9+CvtiOwqbtPEVQGBhJkTpkyS1AHeR
n8FFUjklyZ4NE9V2Vp4yg4WvhRR2BWkD0nLeXbHoOms3Ez1mKUhYUijYwaRVBKM89cvV6lvo8TNl
/ETmcJBak3SfbQEg+YgzWMMkdfyOmfFbhXLBgXy61iLjm733HCLnujf9kBAsKCEOW0pAbSHnn4U9
l2SwBlGp9hlaT7goDk7ZfNYOxEx74mfy6MUdERIV4T8VDaemc1Bfc+YOpPok0XRoQb53pf3mFNFD
HePhDN1vbWtcadVrVvVfYPPGY6dDUm5F/VCpL4OhbuUMfOWIG/GMurz9DM4qWPGD9VBmpJaZAJKj
6TZPxXOF0MfJyW9X1s5T8bodx6eILx8T4yZMKSKFD6BXLfx7E02baad7NkG7WKudktyZuflo+W2H
lYcJfh6jPMjr8tPK/+PovLYjRbYg+kWshSd5LW9UMlXyLyxJLQGJT3x+/Wzm8d7ukamGNCcidkAf
aN2zmqgQkMl4rRlIYQKKHzzfeU6N9GzBGnLi8jI09TL2Q2SDRWEyVq8i0jrSfux6n+SHsUW0Oxlx
9dfRpxCKeG/yoktclIztGeclEco4j7Kx7nGfI9EBlAwKarsbgpR+Q2xcFL/a779qsJ9pNlLBFuka
qDtM5gZJqe/SD9OBNK1YoUP52PQhomaup61n5VAJvPGpGTD7mx0FRoV0mqNh97sim5Em++otcdjd
pNpVJFrXlbmEpzxouPVyoM+7/gNrGsY/DKx7mGV3zRiSl82+IwPkfYLHS2cUsTpKB5c85frl1u0+
NqgsMCL3cY4A50ZL+RHdhTs9w3UJHGoSq+ahHayJa5s981XxfLYJB/HGtzYEbcmiQ16aDYNboMuU
mOdOdnelKj5nNzmSnUeHGd9DxMQobt/yjBZ1A1MguaaTV8gBfSBkbTL2KqDxM4pJyvfC+fM95yF1
1COeBPeNL3ANctaAsaiv1gTUKyGyybwVvLBTWDk9CASdhybblvZQHgZLfdMBecnr4p+d1Gc7ti+O
NbubPLSyvcC5KbvijXzMqQuCZWq3bPvDH/a3XezbH/5kYD3w76oOpWaqox2Z/R3RuY1Gc/WFd55q
6zwpOMVGdV9o788cgqd2iE6t3XwIm9OvkbQ2AHiuWeNovLF27IUaAUwlpwguuWsWr0q0PACQBXWQ
3ptp+uUUM0NSf2NRe2FI/zjk7T43mfQFEbZJT77PA59gXro424UDgjJu/qFRkxpeVBfrUVm9ug+a
9BL2/j4w7U/AIgUxJPmJB+k0xfXGcK0F+rwaIgI28YsYqNQMMYk2ldzj+9m0Q3ZIATuHFaZ/6lGr
Zv7AVbUpoujVdpa6BHGiZpMktcu0QEbICQVzmUgZmySx7yjgu4GPtNe+CjdFTUNNz0oI4PcR3+CF
pkn0Fs55Qw1oQVb6kIfc3yoL6jyHBUdm5zbMR3DxxXVqu/sZErrhL0G2Eipv2La7asIzRy6qYAk2
/4KOXEWNVEimgaCbYVJpYMHeBqqIu9ZnRa598PoxeOZ8vs4T2Jg+Pde1vKWVvMxJewqGYJnqwlzx
UXeCObxPEvcFhAL95711K5LhvjehqbvutnKTQx/4nD7qtRWmF2VSVDTGJloITCyOpOmnFyisRWx9
qWT06NT4BZvZwquQEXXR1n031pc8SvMNcUJQS6HDkd8W6QZrKAUgjjufdGD8M3qhQDN0j2MY8GPY
8NcIT8kh5XOomjs35a5ra5pABkL6uI9vyhtfnZH+iQq68Rob4Be5uQvcwIsvu6UltP92LaTWvNWv
md+8l8jXVUIPBoCRp9RNschYm65Gsc9t/9yHlbW1WFUhvmGMn4TEIimzH9OjG8Rzxm1ck9PKzOJi
dD3+SFQtXAWEJdzSs7fA4bgONO8jHjIm2gh1xvwT18EppX/hkPqzQt91st2YL72o3CZk6b/gWm22
inkADp6MYbf5BWyWGgMv7l5w9w9rPOP8HqR2NlaFTjX3NGFVilSZYbwnhWIFmvVd3WI25RVblbDo
1uTvWFWcRO15F17SmnOTxcgBWSN7mNzpsZk4e1UeXnPfGY6mSkiNGQcWvqMQ6klHVM4JZF3ATktx
Dh/X0c+ICGWYHLdeTlxbEULc9RBB2AG6s5ppBnemjYWPfO3P3kkZWbxttTQ3hJ6Wwpn4OkVBSjVT
zwwU6cnBlrHFaQnBh3fN8xV23pDalq57TtKAM3kAl4DLmYxHQAeed7XpSPYMrmMt8vOqK+J9NyKH
k2rhIOlz/Ir5HknMLNSKmAbTluuszBFxPK3GF2/EA813fPcUSh1miX1k0miV9POMfNSaFxkXNFpJ
071pJ6HcaJlbMTCKHvFkc4JJfxV3xEw4IJHrC/sA7eUpSEJHtzAJgAWWfDdblvmuCo1ywRK+S912
/ILlm0iQxFKXYujQ1sXejyYitHEIF2v07dVgDq9updn5B+oY4gF9lrP9mIOlM++ivjgIqw/Q1bnC
Rh7MRoQ7Sfy4Eg/pVC45+rG+xoOxd9MR6JMe/1mp/aUTkCWFlqwnfDDWON0mFq62CWJYHGyrdi0v
NZaQV1A7LOdjwIPoav6MMoQY2zu2b/nimc7LBBkDiQ7foGcVf5ME1mJBhOOlQquLDeSBcGz6NTsF
F/CGY4IaaKKukD5MtqOVNxTUplsfKqTQJijgQU5KvIWieymrQO7Iotx1VQHUYC7eSCGctTvuLa98
Diy1z/PoOfPnZ7fU9/FQXQfySi7cWci2H2DmHhrP2xkxfdfWiMAeGGLb+KBKo4asZiCe4jY6dGW1
K83kNrsLJyXDGynFvSLlXIScqeCL78ZJsRyx5zXc84ga/EFPNdaY+h9q2r2jga151Nmh9y2cNiNz
/UwcIdueSwtQBuIzm0sud0mz6CRLdHmKjYCcf8ioj1LbmQ8/zGgmG5aESe/cYyF9DI3xRyVFycTB
ezCrAEMpt0coINkPpaJcVhk7NL11DgB+CZIZAIw1Q7NoN/Xwi10uJw7rDkn2v5SdhkxJ8U2u6VFG
0YczUlwoWskiHPy2Qj2AF30Bf86xzL3zIzKxacloM64fsgzWyCAep5mmLpD1NBHaeO559kjKYD+w
AFFOqWIQb7usf4WDDaEeCT7EqJaRif9UGLzybVszocz25Ps5v8gBf1SRoHbk3ACdOTyg7B69Obmo
fLhawiPhxckcGWJdJPT54Mh7atzs7FZ5cXBzqj/9Yb7g1S3pNDVvsBD2vj0cgfk/lnr+acr5nSMz
nwwWIlT4MaLFogDWWc5rx0qMc81yw/nUM8ZHk8zwO7ze+NYDBz6opR0gbJBO0lRXHKcpV95NFsxr
qM3FnWNlt7lw5H2ZZmpd9QhFnYCGlYBkBhP5MPe9u/UZo7DscOebTCY7RsiOow2ClRR376PWfEnN
4ssjiUWWuOW6X5u/2NxRCLzuWLUjY7tJHTzPq24Dtcxk/khC15IOxn7IO2Z/Jm2fba2OYS3ex8QE
UZbjvYXFevAbrkJMMtdtg7bZW+FNtiSSUowmqyyf7ho9Lkn/HM9p+BEmAfuMv5tc/DN5CxxIL2sz
vePIQuLNdoJHvSxahvWPOdRjLWaIKElIK7wa+Q7pcCU1f5bGeI1K8xy53j1j+s94Ml841LGyEfzq
bRQ9DT8uIke+qmcmkbP2vnVHAQcU1gsMkH8kdV9VyRGkoEhqVNYb8BJ0lJjSDxG1f2XOZGwFDjKB
2pS5p3kYvpNAeFs2qf6AyXkzUkrJWzrRetXPWwMi1xD3AYstshj7QruKLcICrd0xQx8dnCJUPsiN
0dWwy9zmrmzKcxoCgfCYlnK6hbNRzu5nwe1s20KpYcYvucBwrWoaTRLDx0k7iPkzKqj95M/J6tFc
I7y9CnG3QWD8YLd5l/zmIGBeICTcu1D0DNseD1PJVgsYfzdKxpEJr1A/s7tPAuxA+WLpjIo2uHpF
Hdz7Hpdj3F9cIJ+jqGeJpYklVc9gMAim2Ux9YuOx554n7f5i5uLTghGAJASkH7rSxo2sq1OaT7Xj
0k4x19uIkzeCpXr0M/poRvNXzzFTBhOHLtQbC9lPx9TvZf4xaF1UkvklZ/zOyZfhi9TzQxC4t7Ff
SguM6JfJGLN/8o1+53+KbtzyGewzAWTHFY8sAau0tIkNNla8g7nS3eGkfpoaxLwJr8SWmTSlVyo1
zn3HaCMURFcbBki7zsaahUxY7wutnzPevjzE99BLgoKxPz8wv/KAnEHGyhQmJKfA5uQ7ZrcyjXre
Q+YmfxBGb9KAmVKG+Dg6nofI90l92Pnep6N24cywhR1VpvaDAS9eW/pLjMHZFVcv4ehcpv7nAN57
I3hdDi60Qw5Sy8JXgyU00fkgu9PSBVwhlqeIYCJHLEZuBJzR3Ux2liTXxgnUH9AU2M05YbgpADaW
JKSMSdmb585tgucuURPOL5bbAR8NZ9DaZJJZYM63nXA9mVhUjHEpDlMIK8S/ebIWJTT8KT0nWht4
D+3avSNK+K4ss8CIrX7Rtwm0kemvMsxsaXwueBjWicNEt+2J7tugTBzeb4Kjcm3EXEij3P/IqKNe
gy09JvBCqTjjQ/MwRPGaU9SRxt7Oxs7Ex1ivOcRgMcAdssES7G07lTmnDpdvbrb/fJn8M9184dPf
VEzfN39356p+J5mvqJRCtXapbBjG7Wyx+GbOzdLYacc6+mfnHGSNfKGkiWgvJhwBYGdJ1Bk4DkS6
CMQuaZFkXPqEWhc/MY4yl/248zUmNwPo0kRHIfr1AlNa+DX1jj5nPIPlQqmyp6sOqUSavGc5AzWx
I95CCcUOPhnM1PKQus5jotJtPdrXsq9/8CqfIMTiFavLz7Y15+Xx+5MKxSSh+YVKPp2Fh3KgWDQR
Vnmo2+x1qvQpbLq32Jl++543O/PCGyD/h2JsqTlKE6wsSq+94X84Ike8tqme6YTg/tjtPBTWKUVt
JaEACUZUO9TKv5ZOZn5G7skUE6UcZU1a96DWH4gYo0azD2+jsf4p2e3XKUr+tSimuzQPSjheNPOA
U/gBxf1MvvEP/M13P7YRDXfOsTF9WNIhTS2yvoRjdUhkueMyzjW08+5LM4AyEXb1pfEi9ZQk5gUM
1kORKGiesTqyS22cVDE842sTH7p1He7dOU0XQP5PahvRthLOMcD+jJ5h8sSL9l/ItXOeMCz6PSp/
OXFhpxVMdbRp4pNbcklvQXzpR/vMGIcDusnvENEfDtO/PuSjv+BGwjOjTvsoInqq515R0JgV3h0G
WVb/ILxKEAgkn1mDJtJJLWCle8Mvm73jYed0LOtVBM3TnM2MwSkKh1HHo6HR4yhbcn8MN7yCS991
g3sC3cFcHFfZYckuaUbbuyJCHgyxMroVhME0YyJiw0cDkGUXHYVW1tusnE8xYInKG+9BGMZHbTQW
Q82622WIGKtUVl8w5FPUjAwzJ2HUeLwaU/YaJPOqqcXR4VCtSfOS8otuMm6eU0/vPbP/Sl37a6YM
AvXYY57v/sgpuWL+udJX8VaXwxnMBU3QibkWGfBISdfurLcd4bKML5uYOHu0tw+LdNPUHPPzgUiQ
GtJr79nEFEvgId62NZtzOc37IEJ1sIeZKTnxxDZy6K1VX92QgFqLuRvpEQ0PNFUv9auY7FNkTRhY
UvtdQ2crnGibFOE+S/WrjLJrkNBtVX4LA8OxF5x1Jh9mxphjQAdPD6918m8xuEdIWLTvBWyO9C/m
GvtvuG95Q6O6+zR7XkSbGjqDwyTiIEYZuqRqtkiEZjkHSItYkuIOwf7HHL+IZ3Hk7I5GS2YUXC4B
lBObBx2YFc32/aUq5gc520xR6zedMhYv2H4Q2JuqONROSzl5/ymEvAt1dq2pqYoC7+Sl5rajNz3P
ynNPDQEHjWNOSYdq7LcMFbalmMhkGkwVbfub6t8MhjZK2lPIWLeWdJdR9TsvgnSW04+GdravhbWr
Sq5ttvCvvYVHwKb+cjaSh0jHb0nVHwqW6KagH7gl3Fo7JzlwyDfhAwjH3DXVn1V9VSBLqzi7jBn+
r7aRvIE8qduqCi5hYO9kb/3M87QLOLuJgPttYym6PyM6b7jBtvlfL9xDlWSMs5YR/ys3jVVXu9cc
U1aFPpHqp5DBSdTQ48sDSqzhsWn7nS+GQ9VN27byyevOmEnddTPaL3M1bepiyDdGT25jqRt3uhfK
2N7SdH6w0vClitNLhMWb5fc+pIobyRdSjQE/RJ5EWm+psLlFSQj0YCFvsCZTm5bTYVB3lI56vfXQ
q3k6yIL7mDOxJWZwam1vZw3IX/RI3Bs2ao1JrfaU6O+CIjkbIwoYJsyZKlHrKG2+WWPvdch4op34
HIJg/pP59OslQQ7eywCDJGnAblKM9gUcpBje9aVDQzg6BBHJSuThOQhBBDRT9cQYOdxlw3AxPPGp
60Ktyf5cRUH62MZ3GOXV01zht4+pEOUw6bJvIqkYDlQNBSE8iEFn6la/8zh89dAGaGvYcbPCHz4T
egQcSf+OdOHCmnKH6LCbCrn1JZ4x6OYXKrjSjaHAK9QM0oKkf+DKsOrN+hRi6vMQj3q/OEtC6SIq
jvCTz05F5xuoKbsHfeFAsaUWg0BOScOK9OoNJHpswYQ7UtjkqyaJ34Ers62avs2w3OBvuijybgar
CF82U2oTygTDhojeiRlqe0jJRmc1pFpA7mUEsp+XVVgzvVzZPvxJd+bwMjsCR9X0YnPWURZWSl2c
uAA8LPMyGRAzm8KAjFC740xxag2IRIhfnYP/Szbgs6mTMjdyYoyXtfwXHMS6jZvXoDJh8GNgikxK
hy1lX7KJ65Ni3tI4VEflmDINdnJCHN5ZLVHl0owIEnH3xAs4pHe1bZ1jPfIJU9c8lUefW8dk6Dtb
LQ3p7os1+y+Rb5/zFruADtFRdaU22AbQsZxhP2SUyeIoQMj0Gtrg/Go4OJ36I5YLvrDEk9CY7Ib2
Dp7b3dAM94UHAaKnFkKrJU6BvpX69oPqgluiEYOiRh8RMg4T2G/mhTtGJtRJOOdB6nIr/BCNyS5+
4V2sex9xUc6vJn6OzkjijYtDJlXA7/Eboayugwhsf6p34P0uOmofA5p+A1d/IUodLFG9wvnuSRWr
oz3K5050v+Cs8HybESXlOFl5nNjBsS36Z5qltp3Zf+cTR3DMcbdMAxienL8xST5CnOZ+4e0531E9
n6liY87hOQzoQo+GU+sAl6z8Z2WiCPXDu+VDu3Bb+yXW053jpJCRguPSJNYFvVq1NFDgFLQubakE
P8biJ3NoAkwb48EUPVb7uPqIMucnbpNFs116DOvgysQnWrdWuyeEx4Ujg+Pq6EfHLK+g276ril+r
YaSy9QfsM1whbmFQPXVtVuzG0r8OwBDQCMr4Iabjx3FYjoMUAhsJCtdNydZR/IReWn7PKv81Qn5+
GRKDB9NLZHCRESvZbko/2WftvEWBAaWV3TyGJ0aO9XXCfTgWhBD+2uU25Ibq3UNu9ZP5bBbNrWs5
DXIHfnIhkHWgo23bgBaekeHK5kMjhx15hlPrN/f4nG+lix0l4WqKjwWpQG8pzmJuUu9rGBKcjbFZ
FkWJ4JNvMkCAE6fwda9g4ibOOkCGkkNzahNWOdJphympTkGlr7VrvUtruLj8pSlExm3cj4Z/y8oP
EVajJ5kVDwmRGj2On3qifqn3Si6e7uxiEgifuKt+jLm7Mzv8hbPCdNCjzkvbvZlLJNBr33rlb/OW
3DhViTgvCHw5GQdf+5zaDrZGpsFJ7N4j7L7acfXoCO+dajiIaHSrT0wBsUxn0bSHEv2Tj+EJNMCj
FScE7po7w85ftOSYFxnXCtdsMCMsTMWJofPB98bHoRyukacO0EVPDq0zdczKgedm6qjKMOLiOI/j
UTKwCnubfYL+wdG+eW6J2aNnmNCd+tqlGiU5GQm+CVNdW+gdZWF80Qz1UTN0MOkS8IFFIltHy/6P
2uhlHxxabvWQP1pjfMtGeCO9Wzx2ZblJsmrd4DqUlfnbhdBnvdaBvIXlFCslvEa2BoupGU5lnwa8
mapgZlp4SDpIuEH2QbCHgObQ8TZhJICRVslxr3hwCu3fxVZwSaL50fHJVnnBX5yHPz1SB3K79+QP
6EVUM7gYTzKX0xaZwNCkNw4AYwUxGvTRvTnGd4iAS/P1P6OenixMr5SNnHXPT6DHeFPhlGviaalu
3CYZwQTqE3FwJzBh6+gu53u6cYS2Nz2BtN43RONLwWBkiPY6m25uhIAwtPVx7IJLX7oX0I1fEv0t
5J5dOenZcNq7rA6NpeQGS8l458fJIRhAoIp6H2XGs2PyyMT036akvwCWrEZmjauMTSrmGoNpn24h
KalMr7ZeZwBC0/MAIz56xvfs7a0YElK2IMGsRvu0NSbHCdtA1KQAYtmcsVeJEzHElIlF8aoDFPUw
pEMFK7/BEoTlYBtEGcMbaFSN21sIGlQcDIZ+Qz49zxWjKDmigk139ejs5nx+m0z3TUzykanOJknH
u1mNW7ME00WTIn1tOIVBhgVzys2dCx/GWritglY+0GgZXQLoN+6r1y1zhRR/UQjIc1vlHojNgVHQ
pirc9AEiWL1gG6HISy/9AF1QbWYxqwc8FjFNTxgXHBs/pI/3/RzALVib2LYfNayPO0YUS9hrkh94
a8WPXWEk16zbv7Tj2UjJNjmX3B/EJh7l/CF88l92L1g86mCJ4hZOC11Dd85WuyzwXk2EPwC9cldm
wjsBH/MfRjMw32I3iSiSV7YgADeDF4gxUNUAR3BT8RbEnkU0YZhvfol6T0W57zHWJkqDvXeGF8jJ
XnN7CsmwcT9vHUY/ylhD21s32fRK7mLX4BtNCNebXfcg0ieLvu7eNx9M7KPaqY9mSOxxfM8rpId+
gf5i+HGXhiTI4Px/UwTnZ2xWYYoeg+8bDAU7ULQagVguTmyubljGwvaDCw2WbPdArBi9397phhe2
YwKBAaMofHDExSoczFVfMOYLnQ1Nhg8lfeK+SclgXbwasTwTqTu5eXEcIhDKvMO9MXLu8s7Snz6L
EXhU6z4OvGFx8FKL+JQ2yHYj6yWEWWoCd3P312Z6W4KGQD9Di6ANkalUF1FdPXyzhh88jrEt+2Te
fnr4FvLwFX7lzoTyEnjOC5asTRt2v9qa72q3eIpr8ng63dKndaOFbrMMy0j8H7y+Z/IfX5rxrzbT
Q2t1gESmtaUu2FfWnqZQoqIavQo5TSKUrzCHnWcKlTFprkQ00ucDSbr210LeoJcw6aNhtK62Tkqw
zgvv8GKuEZywmk3ZxTaKF69pvVM0sKEYZiDPxLh3Us7vGUDblyGnnLWuzcXgQnSQ2AITZALD3Txf
7EpfXKc5yxSswIiplefRkbfaxx7s5G8udoCzbDNJg2hSXPBF9fsoMU2enpirHnIFZrKpfRI47Ri0
599jmv+GgIhA8EwI0DYHfgLYq3GiZQ2GhXGTTT9866FIkOeH81imR+2781lldr/Fs/nANZ63dflI
/MSRgHXVs0qa8UtU7ZfdDj/2FNyUAj2b9Ggdc0yEDYusP7q/jDkJdA0gEyyTRjmfW65VEXYOgi5/
buK82dsDNKqEAoolEyei4YaEcgw8StaU6HBeCuEP96ERJs+4QYxPMY7+yeyL18bxsndh4Chh663O
SU6lki5tQKq2DwCRRd8xZbMpkto/dV31Q53V1TZqvCbCy48ynfwXNO1fmNz/cjMPAXhKKJdhRBMy
LWdtRfifpFR5YhI8nhXH8GNdlCXkdPJBiD/+pzEOGSPVGA64XujCbJMSMzx5/3qeQE/X3sRYMwJi
j4/hu0ppfocrcGbfrNcQ9P4givtv3CP46nkl7nqhf/J0+ksr8sqifikdiqlYHrCnTZxneRX3Bta9
QzH1xoduEu/gp01LlVbWXUTTjk8qCSlF7u10XSlm9tJma6yqGW9ZHP5AzyMklgbcRThUzIyzqRjI
fTCElUsyyDc99ViKtntwgDKvi4rrXVKB/amHKb3Q65LuYx92kJudmkozc2gWwJhfWvNXIcpfs7a8
h6xX6k6G49PouA72g6z4E87IajVZCsHQwbnfDGhyTkxYwrewc2rJk+95WFB0Ey8xC3w4VWPhzhjp
k4RwzHiqqs4+/2xsh6hllWbFCCqQNoCY2h39Xz1SWYhWaslmh53bJhVutS/oLP6W+kXA/41iWByG
RUJsM3YfdOMKYtnh0YqseltC0LzKzu6PQUh5G0PeWypduiZiUAr8GW9kk7y0evzoQ8I4XWRbj55J
RNAFBcJxdOi3Mmx78mduf1ayAOxhtcV8iYES75I5OROmxpECWwKse68vona7DTbZr8Dw8vs5MIHi
JqZ8EaGX8nh1kho6+61Z+OG9VvO70rmCr8dyCaYAb1KkqYMkhsQBMtIXq8VFlptc3WcHg+oU8gDV
CdBuLzo7bWFDzs/J8/bOMwxfZM7GhepWULLtx7r96krJkWNmsjAHkfMsNGkwiJuaAWN4TbpF7Anh
c5p0RB0tjbLjTlzqLGMO1viOliWTuETD+EfZWFMosgdAACZ1nxDY2qiSilp/bC0CG8DzlTXeTPwk
dF2KvvsXBbhhIAeVSwRaEeq3m+eYo+GhNJJ6S63jN2D1kLKTBtpPxvm3D5pgm9hFuiLrPDOs49Lo
xw2eDnyT+652iks9i2QnrNbDD1d9xnBnYdcLKpb0wJKcFBzRQzU8+A1DQu216dbM8vgWQlrcWhON
mKmBW1bQVrDin3aT+V64Umb34XflQ1gywCttcvFASvpDYI8OVEzXP1u5VewzC1dcFNhk8BuBNSeV
8MwbVIh0Aqg6ZN5n58bOQba6eS902eNVVh+B7+5gc5yHIkf/yngzrfBuGJsPw2Hcn8dogpVB+jiD
BXUUFj2QrYkTZYA2uGK49mCUEkkrrP4CDTV8BFq2Qn627v26f+6wFx3yWh7xb3E9IowOVAy+iIj7
66hxFDOI+sVz+F436t0xxDNX1RuCgb2qmO1gjgcHNcz0h5uZD7CTxNPoLCDgPlY/EDcLxnwpBL5+
YRqoWW9ymzNpW060hg6gB6H6NTsXkAmjCcPZuXw9sEXceHt6GU1BZlclhE+GXJwGN6cwcTk+4yhf
VYVK71yc2Cuugt63HTmQdOYWZoCm4wdKlr3FRoWQanXID9Mbn9KldrCSDjY++7BwCQ1VBU5Qtw3/
+QbVu5G1bIqCmbyeveYUdhq3SibTk2/Nnywb0cps+Omg1hnvLXsygfZy7UwJ4a66WlN+dEMJeW1A
gKwFzzbwgfmDCyDibzl/dEblb+OZsUrKGOoUJ9w/bIdbb7E0FeZMqUPmLWt3grYxpzTWmlBst7oU
T8w0zV1MzQZPpIt2qZxjFTjF1pjYeJhS+bjBLE7ZFT1GCVYCCozIogjxOqSjPjiue+QMxlPSzfdY
LWqyytAq61aj4FVgzNv+EffTXcrxfI/jvT90Ev+n8GPFU+Eau6jgNEfzBWdRORZAtDkphWZq7Vgz
vDuK1sdd14YCyICO3WNZRdVdFg/2vpr6gBqMHGtBXc+gvTHlHPOU8K40bZx+Bn8QTAES25j4rz3B
fjKiXnhg0jbRWeYjj4UwoLBfBdUu8AihqaogVIKzYjeEXnQKdKW3sSmRiC3zHIiQCs9wisnqJFgH
cLNby9z42xsXP3mc/Vg5ihlr1LC1VOHsPNHOezjO/JPTEQ6T38HmSjqDZyPt26vhETy0GezkwfTo
k1eB4FMiwPUFmLDMdN37XDjeb+0VzRHva7cmsUJQK9PFhmsreYhpdPEshflR13N6tSL9r+4lsULc
os/joJMn32zYmNRy1Ur6yGS1wCUMATLdN9y0OPWTqmgMk3N6SMdWkPoYa4JxeHcnWn2rpqSjI+69
P8ftfixbJnvZRvBqKHNZ0aQM1xP2GpcbSyC+yvzshNBW8pL/KVOcTLRdqe0sMiZ2djYmp6ylndVv
CndXQ/taSVpetkQq0he/bkEzSo9QnRW+JolDeRXQB5tr3GIMmvNob2Qg8uGNU4vBSkKz2c4sYOGm
7BZcHuVb21ewzKuBSF+Jt5PQ6MfQmHSAG4H3MtgCFTo0mQhz6VuJoE45oYG56oEG6qj5ouaNm2HT
EXnwY3z/EMq3fuNUG4Cc1KsNVX+yxvDDr6Phy6nBtgvb/+chJVP+4d3MWLzP4JtWnOBesCd7QMwg
bjpTxpaCgfxCCSwjNLqEVlNPthpV2zmQbjMeurj5tRbqc+EJeeR7PfVx+kQrJMqNi+pnE6O/cQ1t
d36eHGik+xaCcdowAMeQjgWIME94UcgNx4OV/6VFPB3dMrp5jGyBFSEauIDn6cSaxxstn8BvgTcd
i2gizy0AKdTww3H42vdD272XpgVFbADoU4Ku4CH59tMRlYkLLE4+F8Y8HRobbNyvQk9QVdNmxFvh
YE6dUPKpelNQI+xlPZPxyxyKEyO1EUuYrA+qoHGtClkYgsq/n9jgi5KMyjwRY6hUk7AaY6HAZoPU
nfe7OYufsjD4iSgmxYegoRdnEStpY5HP8sWucsvmwCS92nJRB13qUqvWDdHVE1bEIIQmxEkFJTva
SNWOPY/vndU+UqvqMdFzxXHSNBhlBYmshlTgRgUE8XKnxm48cRasRGRsS28C9ui0KvgQqWZUW2Tx
HYhg3lnAc6+Vpzq6j8SLHht3NU8KrGxZ8mrGpXrPRsjlyN7TqeZf7sPGoaQRWdn4ohiFvqs4YZp9
Vd0qD9YJRZQ4mqb4DJjPZU0qEeZVhK3Sic5QVk8eqvubxpoNxKHl+uP9I+5GRXln3rNgUO7hklXL
sUS27Kucpph00iE8h89mxJUxB3h/hC8L2SChCRPIbHlK3PTbpBv8adJkjm3V3zBsQzvqTaZhTvGc
DTVnD3uE5TNGJiJHkn46zhjtGEggOC0x3azOQ/KYAFUyP8lfAwZx1HONm9kaL1wAv60IAT1l1wOq
s8wIhokUTj1Fp6LMK9JR/oPMsx/X4WgTTA1DPZkgHLWxsnF1J0wFqrrmdm2ydRlQyta29IIfGCGf
Slg4KucrYz91cP/j6EyWJMW1IPpFmIEQILYxR+Q8Z9YGy5F5Eojp6/vQi7fpZ9ZVHREIXb/ux91i
2lHaAFeWY+62Hbuvtkg+SjPHD0nV03rjmJsy678zTzxXafJn64raH2hvEfGdbdgbkj7pj9P7T31h
P9hlTYHRUN5y8V4d53xhLKbuSswtZ7RefmK2f2BRzkKobEOKjxvv4sf+Ny+e+EhcHIscl7FdFMKN
6Irp1aCkh8lyLwLnBvA+wekRHkbtvTZD8F4FYG/mApDyGNz4wYibGtvzpp9xZ+sgoFHAimC5RUX1
mScEeBMWFalu/V8xyPHM/+QmmSdKsXmRgDJYq5y8TDxYcTEcq7nSMMhsgvZeSZGQna7TLVsXFBfd
nCKnB/1dTHV1gcTgny2o+6d5aSjbtZac5GqEnZuoZH6c8ZlnyFTb3qpAdQhByNmZ0GYcwg2yCaeL
U08fde3/Q7P4SwX1jSueRYjEuhu42Xr9CnPNMDvwWhP7/63StJEeLQ9nh1ewYYkzvyKZTP7IHsx7
XhLdJOI1zuGDmtUtH1a0Y7W/GgfDn7DuLv8DcVOnfvSpaWM1CURgSLtPjCjJdtI9/Yt6eKjz4Ceo
qP8QbkxCbG7be8vW7EMFykrReE/WWu2Zag+LOMV0ZxzaziPfMoOM8JITrUWnBFb/dqB1A+N9hi9c
2GY712I5VNM0PcW4clizy3SL2RxlQ1kPUoX2wUxdTTkUz0FdtJ/YkOqXdKnwcuN3QbGhKVTEAxxS
FbbnFBtvu4FsnL7auVHwjS15IajsfIY53BxP1bzaVTC/DCOmpo1DT+Iu9rvpMSIXsrFKNhPMquw3
bXBaUvocT9PK0RU+YFTft8xpKqghQ651nzBwiL1HBmu3MgB3FkBmMhlYS2C8sQ2MOFxSq8RimMyt
d4+6/UB6a8JxTnY7THBnV+zHNrq2xe+C3+s2GzuSP3By2cq1LjRAOcicz6GJLKDidA+FrmXBH0HY
+57j7ugZz/u0nGbiae7udU8OBjWzY+fjr11qnHKdwhsSZnXKqWKqhfeU1yEc80Pj/wcvVAXzU84w
SiQTh2yChZ8Ku2p4avVCRrCtMGjqmO9D5mJ4iGkYYuNY3CSayj57ju0nvKEUZcQW7Jq5Jkw6Zdaj
b6hyzpyyobyJjWWxJD2vkqE9sD9mn2ECAmzUCWxZ9T939C/sXeFDKHKZd2QP899KQf3BFNZHNAxr
Xw8DB0uLnSVkH9FhPcM+GN7NYX6q3O5K2sFrX/XAAjv8uEIu6pjZEAhgNvLJpWATOg8eDvM307Ku
8924ctjLde4ufewR2pug/XjtuaO2gMeUStVMXhvXREeUdueI3e2WEb98TJned2MJhLKM5pcpUC0m
QDpaeHp3bpT7p9EX5UWo9bghgk1UqUbK9UDAblTo/wQ+JS9DvYrkDmafNsRin6vxKiANQb0AJrI2
yGLW12A7PSF/KQX1r2Fj04hCIRFsZufG6+zo2LRSPqOP8nxKeVhcnIM1GdUL2aTlIU3NhyXSt8oi
a6FIl6DTcyig/lj3FOpOh1IiKxRIX5sSqD5LVwHLWRiaYmPCIcLjbTe2ybKLu1bQlkRqiHBMBr49
/rN8Gi3cwAquefzpK0jgOgZZ+K6QmFmy0L+CPKJuOijBxBL5E2p3ecsi9kd8i7jY5thcF+xAEEWq
n6lRj5F0n0yT2chMZUFyPbOuvDhG5hC9hXM7TPH8BM3VLPrP0fF8fETA0flgDUTh5KtoCd7ruP9O
2rzZddFEDyo7tXvjt/W1q8KVMCGrq8T1u5Od22BMPQwpueX0LERc4FkW6+9hyc3RtK30UDs9+2rs
7fKgRElhsFfNh8aa2+eOPOa+Q6XYVhVjZGPA72ZY+lJ3BogU9mTpGywalimpZZrG8koW/ZkCEp3h
P0rdayEC0A2JlOKhGYwDSqZGKvRzLsAkNM1H5Oj+wav8eq3gCPetCw2jiuuBvXlcnOzaD96l5ZGm
Edq+qwuru+C7rU5T3vXnCjQR8b5RbUuutLgZ8K2Z1AvvdFIqKI918JRllnkObFmeI5pQj2xH4r3b
+ooO0SJ54QJpjryNuargmrdxKvSmf59d2HQ5rklYIhHlvlOHR0F29TGqHba6RHZOpk3XF0+LEQIp
e99TXxb5BbXBi/6tusQ6aB94yRwjUVqCj3tab6rkutV9pqdVyuKXxhBcXs+NnLDfkMwUNB7vKh2/
9y1Iotwj8cVfQZ5RR8BGVASjinIhnpjWz1UYq306L6+DX99nhdVA3vEiQAQdvYPsx0h6CKSAoZr3
7BG9XTVScdX0SIElAdY5wFM6F+1OWX2EuxOqPGDMx1l5n8OImYuyPDIMhAwhBg0Pw6TOc2i+7VR1
295Vd7phEBlVs4ManL/q3gofooAIUNyPGEBV13GggV/tEa2Plu2snFEMJPzy2ZXaXftVDNh6wLgj
JTlZfoh5d0BhIohH0MkcijG19r3qkkPJ3LzyhlIQLFF73S2ifvIHb77taR/w8NUw8BNTtWC1TK50
qasUzW2u4vCpoBqD22Gs3H90onCn8Ol9IQSBV/uPZK3+5h0JnFDh8TnEA901ZLAd71mNKX6viNyY
tR+A3vTAdecFcccKi2fsoAmb0o68EJ20hDjhkDbmZaFX7OgSRTpF0fQs48UFHL1UT0J0OawYSoKO
tbb+T5S4J94k495vmviKcc0DWWJFN7bAUpaGubfLzXDXkvjbNqwGLnhR8lM0DQsvkIECxJScbITc
vHF6u37tpCY1ZwWGbx+3gG/xjdEcg66DofOu8KNoX9pghIMK/LyVIcN6PTeEuLbIwHg8vaHw2dNZ
rPdTAYTVibSzbxxpP1gjW2y6JNKTykYAcrwt3F8qZsxr37t/lVL8Wk1qriYrW/UORGoVdsOuywOx
bflED64VURFcltTUQYZAEEr68ijioLkjikQmuMcIy+U6IzDVJkRd3eTc0GewsytegPxb39IkKdhl
+OZKgm8loNXcYN+INpZK7Ivwc5hdnhMcIoe3bmf39ONm6FFhGDxPcriWyjW/pRUkd+Xsq5euK6Fl
Wp0DV6WgnxZnYIJtC2YOGWtKiNMpTvYxEp7igyXe0AychYSs/CNSbQJb0r+l+s4/FJouDYsJ9yZp
OgeKS+9eSU0ALM1DoB1R8TBIl3Q6dT044OLt0KTPWHSfSNGx9QRNQOVGkfJVWTZNhlot13Ejuo30
9G86NX8ibOJrOulvZuoDnnBNzlsuusU+ACkOkMOc4ry7jWKCx5Ld7N7uJFanOU9ZYC1qL2Q40y1q
E/R1MFIV6HM71v/tqZhg4DvsAXcLIOYHmv6sVbR2ShhPdn9JvIzRwIjL1EcvrCUgjORZgNmHxkM+
lwf87F9CojZkvZ2f0zh/bHLhvzFM4O5f6TVaxs25Lwdn07GA5boYHqwOqHVEPRXnQRDtF62+YPJT
y+3K/cQq5Q1FKDnKoOuORK5I0QVI7YpQbx2siTZddR+hdC3KzS33Kk+CP7hc2YGT+ZqS4u+8DJxT
uBhAk+B7/hov+uVnykwqb2g4SI7OSD+8r4vPNkI8Z7ixiW8t5lgk2Xjic2mOLvIjRXNedeLHOqL/
sMMFZ6W2QRiyI+04SnEFzTuXIoZd6cOY6Gbg2xJKt+e2B/hFzdEao343NXP06qaG6qwBJ/hoK4tc
d2c/ZlqSYeA9hgG5K6v7NhzuiyriIeB4JmBRnVoPBIvlFJ99n/2DgFmQwuNwYTnT7erKo9aJjp6X
ofFwCwxtfUlnLa/aWHu0xsHDKnzw+eA/foPE845NiopKr4++THNrdiUC+Tob9bu2wx0zUD987ZEP
PNYxj2W2gmrNlKinzF1qbufuZ4Mj4Cxy4gC6gIA72iX3QVYNjl8WV5ZKbQBbIOLjmThYpd7oeSVt
MxUkdubKufLo59rNkQqu6jFhixe39ISH2GezZhwgu5R7v+dhs33Uaq6l0Lkb/9pHjif0HZyquH90
/WjAqVl8+DMJh3Fomh2Brcc4jOROVYytc1G8FqoDAB00X5OsPzWINsav9N7zNKCFAoXVW2k22TfE
CbNVCYjbYaJfy8vl7ximf8KCDshm7y5tI/hcgNwfrRY9dNFE40B2xcccqDQ4eOh8w6JpxqH9hMKE
6Z174DOAqw85GnVM8buy7INKkqG4sBFgTZEi1KE1SH2QkBXPLr7mDRW96PwhYr8JwqvcX33wbK9P
dYStz14aDIBFH93WOiOTlcB8sds2PnRdCk4aSoNVMcaU7oNIBJKrSLHMdu5bjudfSJy9AIewVZSk
4yd64Mj2fqL644ZEDxlLBfRbB6AYO30ERXHbTOMXOSoAIyCmKXBkS1XV/XdrPD5S9jiYn4dzmRd7
T4QvQdXKS+RJ/qwB2bKXOO19KgVltBrCbpDV5UnL1YjfhcEuWvg2q6l4TdAdP9QcN+xmMfQHxOu2
iwnv416EDFOF+M4X9zGkGuqZ24V6owwoOMgBUX6mm2iPc6XjzKS6ewyim0yV3Q4cC7URsXxlL0T+
UDThjrEAX0ZXhM+L777FhDw2Mqa53Bkx0+RtXl6lPVNqG7b84tjBXNsu9svM5sQUrqmuZT7eUVTB
hQFdyeeExl+pcCvCOlma/rcK+/asWJgcwlwDyfNtpuvO+oedYsUEw4JAi8Rpk8NZi/g9E44kphzZ
FPsarEKDt1ynKsb2k8Ht8r0XQ7O3Jbrx1rWRKiI7pbJXmBdoS28qc0F/hPw7mbCXwxJG07XfrxRd
iAeHvJr7Db0eX4Oo7hMvB0xUcyVopT+eSksRp2txeYsFNC9lE20aXAIPuRTLfnZY6uiLLmk2lFwM
mDUwwNUTK26Lq/K2bbnvM/jyMdRj+cytFQkjJWuXT/pCq0t66Uz6BhH3p7Zg5Di2fKQWyH7k3kFQ
n0oFugOg1jhYk92+mx9D6f+U3KjoMeHdNkdi7Wduh49mQtaNSRxgmKd5ihovwc/dJ0CtfdiIOfkR
wh+YYTILdSsvrT0nMtt7r7eflE/iZbKspuU9rcddpbhF4Bcp7lsJbzJeBhdEpAZSZN/nGh0bdMZ+
HIc3XScnN/YeGWTo+p4L92rKCcINfZXvAiIod37R/nozhpdA1P7WskIW/e53V3OllzZVHR2LDC9X
L3YfC/jgHvGcgnm+CIOA2GATb/MKGM1SXUfkL3D0lffz2jtUWc2Ia6sZWMyhcLWBuipqfdZ+kR6Q
Iw7V0Fl7VoPlAerytEl6oHFirSlVRXIRaQX+MG0hcuWICpgv3mZTfQFY2ZdBEN17QfNPTwsGpxht
5qKCjIrIFBF6DjFbtFNWnWUDCGBpzXJqwhiAWDhV+p4hn11mn5VUUdjj1xgm3Y1DoThmZKk/tURJ
50Sv/i0arbeIoRozCWHtCbO/AUsRbBuQUkVR9ztFXQ+PWdWdMvI1B7pAuReUdXjFgD6cpNb67EDq
oq0Oy3BVOe82NxwKFKs/k9YJnBp8jqWdOK+TnKP3lLXUdi4JgvSuLk6j6NxbRnQKE0sqKJoEN18Z
pxZcvsBiZ9rZD1kmMI7aJv5wWes5cfvsBiubXNMimGiwsZM1a8BuDFkTUu4J/AgV2rrL9kj33q5N
xG3imnc3q54KdK6twNJ9NbYxGbhsUqeJNNA+T+HgpTILrnr+brtJhA49wR6kYU4dwBa/FtrEjpVj
dQpFWV81ii10lfCuy030YQyNNG5q4/zOKU8vC6po+B4cpek+tFk+luTRNzT9yLuBkhOINto5iaz/
rJfcu6Q4wQh6eLey6yrkGbt+YY925bDP5DrXZ09uqqbb3OECnfRhcioTWWP3IX/sCHaRvQzdQzp1
BL0y986t0vEqnjt1nOCc0v8SfPIAw3qMUC97ckEDSSARJCcU+E93Uo+YtB8DEf9oi+Beu4gKORbw
j73Q/LYO/kVPDEKU0ddkqJ1J8ta5G6Glne1gemSA/mZenXbunOHZ99w9BS3W2cE8tU+W/mSHyW2a
cOygTWfXlp//LvxkDraogY5XpblgzMGTl3fk2JGc8ELjTR1hlifwSt+ML9y7xErpD2OO6+Os38Wy
CO8y1t+cD07+2K0uOeRGLDIOufSYS3srhp5+phj00wDF44ZmRF6qCdjcVrONJ9NBZUL24nj2g4zl
fY7Ffw97xNvUY3SeBMhcBWULyAr70Nh3rRMbQZqeVXctWvm8ZONbpDiounFJzzjssB1C7uaNOx2b
UPKbiVxuUC23jrJv9lNYPVFiT58IBuJ174qyJXg/jes1uSmCL1VHAWvy5EJ131o0RtTWxHj2bda3
TdtT6otlJIycZ9lHV34+XeqG9X9f0GWAMFZsuggjxxiT/3fokgoDRdtgqoKLpVS/FWN7hxnLQZuY
j6wzr0cELOoYiX13Y//khrncj8AStpWXvg+2fvLzer4O2hB6TND9iNoiJ7EaVtE5s2O1IMn1Tf9X
D2yYZluAJmB1jDgLirrGv73t55AinyiZ7kZ/PHZTOl/X8fyQze4HBkHUzwiPQeADC8wrw6ObARyP
IY4j2/as7L1Hz69fssB+TGoM1Rx2MCBN8MQvBntF0DR3zMKMGFzU0Hdxg4CJtQltjvwzwAY7p1Nc
43TwD2rqtYW4vs2beT8NLQNq04zbyKrdk3Hns01udpN6PZoiVuGrvCEUPE1YMXEgrQtDFvqxzeCo
3feWJSf/mfWbA9VkxY+k27m1glOuOZ4rKAMb5ngafFCpN+zcVgVQnqdcvuS9hlpXcuXSAl5QCkxp
Fxaorf5qZiiajxqSAWKtYG5Iuwfw3sgEhMlCfpCsLRYC0uTkj8VqCAoy91t6DpaZQQOTsL13o6tv
h7z2tpAcM8qNj41pH9lpvPvugnd6Kext5lVXgO7JBY3zri+wGi5VICC8YyyKiIO7/pTTroM25IfW
zSS7r7oIb9mN4Kh19LVeRtyF+XRXq7689WvaRGkDYZPG2prmyH9jVH7UkXPXOKBl3EVxCOflxYqA
iJL4EHtW/AhXPflOAjBQzxfD70ip30no2zhP+ScxuKchAV86uNOxjGVFiqQ9eVxNaOegnsPT326Q
P2eseyiDd36H3kXbdL7YrJJ6XDxegwbcWKSZNVw7fm1siRvPopCpFJqVwzK+gim7oRv7o1Pko9qJ
7eFqjRrm2D9pv3lZoBMhAnITKBMKliVNIz5Vin7St3szqxMVG/B2BUdil4Z7Epf3OsG8Di3+0iTO
89Ja7Q3SNBRB6s8cfpE8mFcqsP9VhoxjGY93KXEGz59BCWNuIyoJZxV6DjaggA0HPotJm4LxMIUb
Gvn1MXGo9cHw4NB7wD2tsce7xko+0lG/aj+GCJniCcgm89cU5s0PnCcVL89A0F5JOl+TNyh3QOWe
rAVT7KDQEpd69k6lo9hcRKl7tjxzq1P/qEXyGZqK5zBo+7Ob9HRWOeI5Xv1XGDvRhnT6h0hJeYcF
XTvgVv5rcz7ysJXsFXwVc9GQMUEM29wkXffd6PSNc/ZzFFzUl7pEmoa9ntMiI1F9T2kCdJ2jnvAJ
D5DJ+JMd3IDkuyhTHuw3pqVol7WFoYNkoH+8COrbLI0tPC/UaCbskc8x8vOlJd+0I/5FcXXORiPQ
/YwJ27lFLrvR0nzac/qEA5YWChPsc98nq2/oa5PCc7cYcfdKBWeVyfS+lrZ/ceE+HcnjwOsP2TpW
uIHpyczDI7uCDsO5YYgR8xsA4z/HwChy6vPcxdZxgf1+Im7kb50lQUVCipTDesbDDr1EWUBUuPYN
S1Tvxx46pBDPf9EY5hmn+2znq/Bfg3J1N1TWS4X/ZpePzo8hPY7Vp3gyuIbvQhf/gywBPi6zfO8T
hBr8sfNbn2SvYMJQAPPSB7IP/88ljdBE2VWE83FXQnfYmYTYCftgzq1coa4nU9htitqrf2M8RtTa
sOhbkpvMmeWVo6qbFv2e32x/afzRPStWyUxrtLmNPV6NwEzmVablaS5hMaWRexkDl86uta5w/QrF
5ATbobchgCTdnl0mNYtgcf05eJJ9+0W3IP1liW7ul6ZFW+lp1MT4wqrZdq9tMR3SgTqoyaM7bSQK
vbG6BDbH6PnXjTLdBxepU9hnzXdXGE2BfTI9DE6Aw0/W7ptYDM1ZbrBcUpzvR2zF4QdnJr7ATo/V
0+JYxREWAfst3eIBSqknqHqCfX4mC4BEEDNj/CwHqCiQ/RvdPqOjUWmHJRF1rpT4632+s0a786Fw
FT3yTq/eckAINx2kICqAMSNYwn5gZO6+p8Yg4+WZqP/5kyP2+eR8j6Wtd20uyPw21KkWky9f/CTK
z+Eom1+dY2+lROKZWkr7opFINgzPyy/6AYaLicVNwyIAUoSHjV8Xif/hlSK45roP+JbPadpFM1BO
r22+KTxebZeQKhkQoXjWtA2OkrhvMs/PcVHnVwFbhGvLc9UD/m6gr1ZNCK62nRTjT5x/OhNbiaR2
Ye23IC9KYcI7mfBj3whvQhhjlY5CGCQ2rjzTmV+/EOQvokHX44VJkNuqO/xkxg2eqoxxbBgnH9sP
FcW1SRccX2SmMrhw6EzshAyRLdRmSmf5YTqg0DCK+Rm34Alim16F3NjNBcZczCFO2lBF0Wie9WC1
hMtS0NJczA+UHcb/eIEEuG1ZgFXUSuYuHTcB+92DTd1fUrMOk3asgVBVRB+ltWOVCul7zcD31oPL
qv9erKW5QzDTydk0J1UGa27OSiBWlMa70bONvzFeS+Ft58/tMF9U0lNYgeaD8vQdlhSxCReLuX0k
G7ApG6YBRsWFRKdxzEFTzbhjnFFrHWUJXJWAxKFOwFaFXcrgHuKm4e49Z8ldV1kMp0m67GVcTBve
3zUfL2JfCIWM4BJJdTI1vNWfLUiRsVuSkEZtuspjdgqcLxYIsSrfzO7M+r0MX+IgNJ/zXHFbSbnt
Lcm6E27Ty9wsrz2xfmLH50qF6PVxiC646I+Kvlbc1u1Nrco3HfvqHIVJ+GFihzlHEhS4p9YWjx2a
L0ewk6Q/bkes0c37iJ23zs9QBJkaoPxQ0OjVFokR9wdcJYZOT2BaHYvN2NHu1yXRd+eZ/nHCK0zp
EV2/W6ebypMNV8x8FiAxocLONczooC3H+liFLkBBg1/sqddzwuWkvc/BwHGz7ctdYziBoXsQ1Vzo
BBjLKdsPPTWSVZeH+AeLm7D3xQ50yVEnMQzWhFwwm37KcmJxWysfdK+GFy97GKJu7d3YqYSnWFrI
/eldIZk/xgbSoxbui0hs7NhJnli8dilEwXwHjk2wvuPq27GO1oI0IHatyfAyKbq3Mu2ZcjukSfAD
jWbGMAlpT+B6Hd8SxH+vY1HS+5B5pd9qYp9d/gWF4xoYKTKwbzuPbHTm50lHBjuj/zXY4RsBG0yQ
IWMTC0izkh9GApRsxCXbFIC9tr+DuqCRm+W7bMZzVeFea1X71Ap0SsM3wQNZdidngMFIzHskJ01U
t3XxnCwSu5scWR7GfNaAbkLSegXDM0yDMFjDSNDMvZ4CebYpHTE19IHkFPM7seyE7Gc4d7sY8QGh
CJiAwme4N00LMJDoEjz6qDkYUzzrtL8DQDNTvkvMNWJ2pkyClyiBqIch4pahVtFmbgpcpOPIFULi
H+ostgmcXA3sLxKr2TlenLvCGog24PvqCqJweVd/1Y6mDygIHivOWfDAV1XhU/acjfzKZN2tPUjr
Uir7MkzHW9U0v2z1nF0ieKlq2hMSMQ9341h85kXxh5Fpbxyf2xPWb8ykqVlEv4VyXOHRsl3acpul
JWSGtrl8ilRnIWBYsUBOaDzmgSknKsXM0KqnnNFY7sOsxJUYdlh39zje5ifIK4i4rVvKGxQTGpI4
YZs3PzM0SSnZhzij8Il394tdajAyhT2+Y7vrCPsCm8xwK2UjZsGKH3gWuhQOlDS7wVmQxcxuDd/Z
dmg5uFonebITE9w7Xvozue5LM/X3DDEeL17pYdfhFS0a3OtNWMCMVT99yrpjCGTxGasOZ09fvLqV
GreN5ZRX9izXGxom2HgdFGXHsqJAdtku8LFvvdabXkMuQmeAADi5eqZr1EuEpCqyvip7ICXgkqU7
ToJsGOHlGjgbq8wzIY2Y1iM6olGgJota+JGqEjZCAXtberD0na/ZOZKrzXYGquGGiAAVjSnOU7yV
6Tug4eLTFfR44620ieji8lC4DzZlhsEvDXFveAH55sxtikdRVJAV6lb+Yx+WUw9n+A+PaO1zIwnQ
zKs5+FFsGMKspoB/Goto47HWP3Bfy4BXl/WNyyfww23Q+Q10Fxypm14O1CvFv7nrz99jFMb3zoRb
o/DoJmYv7h1Vq8jvII1QCc7Ciqdt9MO9m8fFTYob8KMnxPKAqNM+eaPTb2VSsuUN6qDq6JGFs3Fw
mK9flFgoPUR01AdFmzzg4cTXD1XZdM9zElZ3ikUgfoiROJTX1/ljxBHzxjeo72w3Xd9BHYJCm1ve
oUkEjqbaLml7iAJeOE3GzaLtF1DxpnDE3eL3eNMa+oLFphSAFZZ+aYeds5I9SxGKC7gLioqnBQB/
6VnsjTSU7iTvLgshg40xFkdRoRLsarAbvQHDU2NGySiv4yvFhwh3juk1GsP44MGP3fRV+lEPDWyW
FcYelytffR2kfDMV2ySHWVQZO7gKWthu6YignKW1ObqOunEI3yAnIucvTsaEUbkvY0NzasYyzi0G
g+cYAcjogYyUi188RR9t/IROggQhMRsY8otsCjdq4pALLK4BgAZXtDluizFpzq0PAMNdiX2lI0fK
Y7B56/9HSb9QfzYe/51Xxw+A9Gnii/M36BRUx2XURaVpzSXZWumNLEtTUiULDwGr7qTcQm6HEjvX
Hf0GaYM23D+Yag4xM4zs5AI2mhS94xyPGtrZg4Wq7zCV4TNlcNW/al1cVWs1RzDlX3M1P6uO/aGp
XrNyLEiz9Hw8nrXGLPV3ZSMDoMnE5GC5X5eJBUrY4uEIguKeY/xd+90lW4j5qjlBLu4GTOyifPJV
9bqUDSnzNO73eCnH67AAEBwYHkrH649On1jbMMf6yfiVvAhhXseYvlLUhu3kOG/c1g0vRyePL0VN
2IEFZV6eHStiY24YrI8M6MVtqFYSV4dekfW1OphcAAYuBn0NomHaGotzmwez+Vdiuad9lsNhFOWP
rGN4svP4EBGlw89qPqMIaalcZHgPnDJ9oJi43Q1T9pxVcMRYL0EtXKO6IzPOKZFjdLRb/tNVuvry
6wk53A+GYwzzYZsk/F0diz0QYwi78dphmTqLe4wyT0vYU1KjF32kgDncDG7/W1fWT+XBsPED+Jxx
ym+NOxDXrCK6itRMjZa5lAH3+KCEApON4hPXBEJvUf5rU+KC2p7FtomWt3HysMq1zyx2IJDI+G9A
+gaCXlK6Pg7i1st6JDOwvnvVWufa+NZBWNazivDPjord5eSueGUh0v0SNrdx4K2Q55wOC0EPw8Ah
2ONP9QR04ikZfny6LIEskun0Q7KaacfkaI/iJWJ3xXZvfI2m8plaKI/vjcWwlzd/5dLdtBG6l1LF
A1YQzdBJiSclvMehmylxm5izJHY6isdG+oNwpprA+XRk2J5mfOMkt5PvyqkBuDuOD76telWm1EdH
dSMxKzziY0gFYBsT7G8iRCveFkzVAVXzAbIUnmbSprV2/vVBytQ0UcaV/+WRi2sft9sFGyTM4gg8
h+NZt56s7/qMlH+lfPB4LiL6CmiWpPhzRfWfNUfwRlmyY+gRIYzN+ezXeXzWQfxXmAGYWm3ghoL/
fKitAax3JDOG/nE89S1Uq3JBxkrSIrsaijk7pQZdGBApMI2oMdA+4ExuezvgK3Cq8ERw/xLG0bQB
SCw4iLXC+VW+e21PRULbiiPrPge9nqhrqe+X2Ktugz74XjTPQDm4K68gRAZu/1TOPIVX9z2N2vuk
E/b1nJQ+d6iWu49s8ElvLH/Aa6iN/sftiPC4L7wf0grBvxioJAF0luv12I57fCLzhap57KDMx/TT
5uE9UybqOtMq2UTHZYnlBJcc9fVQtbW9m6u1NCUj65CuFtqkC9+aOV6tlSi6hLfjWz9lANIEGogY
+W/4/fLbPm2G+2w0xfUo0ycV8GUU2GrOym4/hrEyrFwDVLsoKbZjGhZ3le+22LbppidubX+2CQ01
whf+QxpMH1Y14P9o2UW1/clwyrCd5W8MA47WDh7l2A2SXV/bCGteODKjD0i13IiXYx7zkin6sWUg
T/z7cEzIFFE3e7ItS7z6tIaffHwCmzJtfsZxZcxWXnAewvK7pgpiCw34oSHin+vwy2M7tee6xTld
uqjH+YxdplBbX+pfbJa4PqWG2z0U7XWZY5MOJ+BkCGu6XsuU1rlmmgexxWeSoLQueGZaEHbAm6w1
rLzsvIaD1ZnLV+GOJxT9GPDJUD4klvA/mKnr3dDq+STIpj7IqfvrGyy6Ydu2R+3GLBKTRoEMpIXA
cGG1c6JUVi6TLTfUL8aTbuNN/s/c0jye8svbp671roM0Pfuu/ynZYwIFUMs54Le7nzBP7CY//KSr
6ruPU/pWAtTKADcUKlvz6uvMvS49Ne49s96vO7KgOnbHi9ur/yg7jyXJkWTL/kpLrx9kzGCgT6Zn
4ZyFe/CIjA0kg4FzwEC+fo7XbF5WlWTJSPcmu6vS3UHM1FTvPTd+w323NsMO+b0/N6uhqYZt5Ij3
PAOKAZS53vtt4V6YOByhl5L25BrBtg9oXbVOJNGaT+4xSw1jYSkO+WoI373eRsxrD69IxO/s2nN3
NS/XljvmAvwq5CEII6RAiMdRkb5r7b3TgWZWMpHf47ddeXalzYzI8F59Gl0XRu/dPjZqCGB9FHxF
VjScHbdFuzIM3Yrq2lmS1q0pf3QEV2Ag+yZnhhFjbtgMk3dSneQVd8hciFGQcU41CgdvHgkjehXz
FcGn0zKpChOvsmlJcJjzASDoThHsijH/qMzxrjDsF98vnXRv+I68pmkPqr/lIbj4k79N0CQRCAcr
aYoerPzKPDa2WZGcLCN6FKW6yNQpVyExckMMDV2arDl9aVwi9u1FPgIhhmk/DvM9LUXa+cg2o/jZ
JE7FKUo2Ngvfg4d61QaTfzUawCJvI3oIUwxHwAHQEPhMQ9pc318JFhU8dRBjIT1o6d+nc/TmzeZB
XVHHM22Emhc/60jCLeSnl/IqwjBYlhlUbOi6zizWYaJv7Sp+kylOq6h5pKRjKlaMT8RS7cacQRyi
MJbhcj2TLKuAxaL+tQ62LdZpGb36fffzD/YMKjn8Z7pPmGqGQEzZ2Dh3Rj/7yWkRdLjYMOHT2b44
a2ZVUDU8QjOVOHtZeZqRrK/QW9N7RIm3vEpiP4ox4MAR6aPtMOYM2WAXCEWQGlKzbFtdYVAuEAy+
0YYkXLudINfayS2545eO/GgNCJ+GgFhUVTduXT0ghFDMel+ZBX83TrrLY+q5ee5/YMDelp06VH76
o2j0o1nku5ShhQt/DkhQ+Gxik00lh9o8d/e5CPaD9p7NKgeVLIAB6SGDh5Em49pBs7tj+6WIoABY
SDEZt7IM7hC2X2a7/5gIoNthbUvILBtZw/vHVriK+4qfEYT9rd3kcmErxkkQk78hO0MTxAq2tVpL
LGzA5ksmT1t0LnI12XG9xqmcbIa4uscRxz8Uv7tp/kRCV7BBQcUPnKloq9uwxJxBkhT0/RQnWJlg
oZsII18RlkNiQDc5HyHonBdW6CPCrQvyzAgwrPNGJ1KcPEjIuRo/HTr1VlZVeNMIaXLp0Ak6g552
d3Nm/oj1/GprSCgaZYjhGl9O7tG8dKpvUYXBmkYqHNiea2LICT5x3Nz1TfjdJOFjn7uMyf0XQZbw
8sqWU8F1B+FNW1hkRycDqgwfqdlKCeaYNPLw9M84+YziA1NEvpo0x+JUDg95wnCZK/gAHs3gDRFb
QcB1M3EGoSJ4DsMGV17zM4wxdmOI5rsHSEcHquCliNqjsPqPqnOdBc7Hb6PHImDXyeMYszNb/VXe
GUMBm/oXW07pxrZHOJ8cO1dQxdGgYLqK6AxhRUhuELwXUG8oaclEviunETtCjuREWiZjq+H6dVLr
ATstgOx202fXwtku220c01ANKsteT4yZ7vHWwrnws1eBeTH0Sjo1cl4advNSSussLXtjO02FWUxf
sMHexC1nLhjPZPPZTDBrVp1EWvg1g4JwjQl7R9m5e7ev136nOfcI+GfdGYnGg8JXitfjNTLtdWZ4
B2mbFKz1QE+ZRS5yr3K5amRqaIoL887zNBv3fV+sTcox/Ol8v/HJCOCM6IDNjNX4DY+BvrcmhowI
hZnb9D4/vjfWrsEAUHYmqEOZ4bAtmoOS1XkaaJRa47FWwE+G4gkn34PT56vUsCogrg0aVsgc5hzs
yAzsV6GdtsdWJvdBaSLxq0f2eWph2c8nryrUckibU5BN6BhLbG1DdO6pBwwX4ox7pUAl4fyzbmCI
eUawGVoAB3la3cYivm98845ZII1qJE45/X5riO5JWli7aDcXZq8fgsT7yHvFDUo/iV38jNvuRw5c
oY3ULV6jS+uzefgg6m2f8FwDH1lDeFvDb1UTXVlKZhQJxdKTKfkU/lHAtuAZPdsRQu0sS844ja/C
QUYuUyZuPE62W8KwVwP887WLx62dvYtDrCUpX+soMB7mRHps3S2PfPlR9R6Zsz7iqFkwpzano4qs
Y17goo85iATxsM3y5NuZARL2/gOF2ovjuE/Cmb5wqmxI8TaXKEDm5TyCKBRB+arKDjVb03z4lt3+
nN2YMg7UIj8m3Ga1VDsFu3xVK6YeXRVGZ5qpaq8G/QwWbqMzNB2t5FU1RXhRnMvZ12q45Un+qGmy
2zVmBj1EVzeWcyIHMlz1TH+BtPjHULX3rpExMlfxvqEfvKxcnyj6yD3z2wBDls2HGZIAkIxf7sRU
D+Rvs65b90vgO8GpdJ/Y/MvW+GKP4NdRI+1QomxLLbYEx74Lw8Y0kX3wbpzGcYaAxb3LaUQuVenf
9SJKd2kXrZtabQ0MVliZnmYneK7r5j0OfY/QwPTJGayzIytoEkl/I0RBfmA3HdGbfscI5dA4mHDc
6mptSv00zek71MNLgGPhmmtDY0+5R0Aht1k9DVSwyXPMQQa1THzOsB5MIb2RwuxfeAHJbvCGcyNK
znBTdBt1NkkprL7kqLwltE4Q+Ef7tBzPNfm9XtHTNxP6XjjMcIK0f5PgtJccCd5GZX+7PvReH47y
McA6Zwu0gNlcHXqRE9fFM7WoreRl7ojFpkxcR8LzFvDGBtpPJaIvogVCisUWcHt7MBykc12BDTp2
QpoUEQOR8Wx1BqOx2P/Bzc8XAv1zjADe9apbTemAkGMkEhj5hAtLwTMNmGtO9QqmgDw9rE1FZbA1
ROZNotOnjiYnwQ9AwwB33IH7X6o4BhpqQsYtDmEz/gwUaYq2I26nfjhGprode4YeUbcDfP55bYWS
DNahNrHL82Ak67zVewqZlZTZe0j1y00vDFzhqEN8kwgN8BgUtCRL0V8I91qMRJg07UM4Suj3A8qJ
vj4lk/+RljFVksJ467/GigG1mh5cjwA8c/B3oZdseULGy+iLZOc0yliGbRwsgWy+z+NV22fF9Sbn
ZmxA8NgLn1b6UmZ5jtYXctnkdps67VFGUQAPMzK8pLgRpfcSyHrTwpHgGELxy0l0BXJ7pXouah3M
Kwu18hrRxibsiuc6K59yMqeXqV88eYL2rF1GB+lDOKqTFyRPyKhCG24CDa+0njdTUELMIfrEmooN
BuVqXcGyA6NzRiz6s7XL5TgRL+pNxklVvHyJ1mfgdPR8XJdrFyNxllgO/Kwn9wEiPzCMS0CDudOI
kbO6OgILzpaBZ6tjnYdHa7TpQmbzFofwz7JDDoH2iggIL/sM/XStR/Vi5nLFRDVYDojIFhOpUDh8
+2TjNvIJ3z4Kp4L72XmnVFq7CsAQyvnkYNVFdBP6pKPZExgQI+8BafCvGy7wEzqrELHmjVv6KxdY
rxvzA/qcoUiW9y9DmK2DKWMfcwigLz3Wqsxu71iJyba4BnC3WClWg1ZHBVFn4SgJOqj2OE5eEdMY
O7LyMxkhknvtjzSO9pjjjsrWwMw9gpU6hL1ooQiw8oWTgk5FzRYTiT3ZjB4XyptYONOfQzQ/RVOP
tYRCaJFcMw8CaR4DQ+Ii9R7Jrt3PrRvtJ+DQ3Ri8zohjgE/3wQYNBRLXjlgIWs2rNM4PXiu/05bt
vAj2XWG8ZGWtSCpERpte8TF94vE1QVaP2rk4PidtmMi+U98Dsdn7hvOKPvfIXPbORQ2xLPT8JFt3
gkGVPEoIHwVVLfbNA10+VALSZdpVlKsRvYsqIhfAq34Eu4SbeTJupPT3VmfXK9lpWuHRPmGun0/E
SkQ+B7E4s1GW194R1dPZquSXb5oXqyzfuxnXdoCxMM9bazkYzo7N7GRVnGvy4XEOArmb/yjuATjN
Vf8TnQJpl96EhJV/FFouXnkyX+tzra75L8hZaSaJFRkTd3VW4KLPvwIOSUNCc6bF+1mEyYP2nB8A
bVDA6vB+SKLjEFGb+X3z5LXdhs7nfYyeb910zMfQvX7yxDDvBRLrKHWQRfYkZMKgwaWWNJMGCCIZ
sFMfi603VzCl0ccYCqEQ0+9iQaTabtbZya3Ic/bpOrqcPzW9YE4Owf0MrJ0UF3aEjgeG67ibE+8L
zelzpdJTYNiHlrEFBR5aILPiUAgtEFFEFz9XGgX0NBDdC8aDbnWDYQbRN5Mon+aglDuizD9UFjJN
TRkWDpSlyEctzJgrZooQVIqTL+Vd7k3voV2dSVb4qpjecWaNVzFSbxMEuwzsG9RNSL6L/BOuRLWY
8Jg5hfmQeDUpzL1PyMlVGA2EqxvgtlLoHUddnmRinyRBEHPBEdFOkLTG9b5KyAKeGv1AqX03eHJX
V+5daOXw4agiUiAOQ4JANeVvLcORyFKPWIwmjt4b392nZnRvp/rgQiTbkuzGCXFOfoay5CvE6oie
cS8sXKhNaNfLEZrycgR2lfpT9dH4HOgiSYubhsURgY++iSTpL5mj32XNFDa8QgrrvFJbv0kRzjb9
kTnJ16iLF8hX+CxK7VGtRAfVOi5YI+sMuNxbWvH07WZtcMxda2ul7SNGf7DyKQELNNONA+PYaEnH
kmA8g3Kpm8aDHZOAGflHi152V5h0fEkviOEELox5fOxkd6ERzmrTJjvLKIF0Gt23QMfUBekGpseO
1sQzAPFmkRgo9DjD/IhLcTavMH95HbckkbuelXprkaD2EbZdpIOh3d4aRvfEcO5SOcapd69ZAwQv
Nn37Dqn1q+4sJEyWJrAaPz7Qlh3PwbQUhv8gvGDcEOHM5hpb54B5rMyabylQ5Prkji+Gqr74YhIL
k0y12Oe4WyTZTZ9cUesA9PP4MLTFu7Y9b2mKyt9jK2mQRUVsefaSu/2MLGUz9NZX7+XZxunLYAO7
9S7LnQZ5Lh66ELMhZ3/64jG89iX2UTKOgw5yX83i61b3OmqeUA9CcxjCkoyS0kagSg+GGcNqsGwe
XVYAIg3mLc3eAu0c7GKF7n0zZnIb5D7EWqK5VV4cXMz1vjRwFBBwxMhixQq6HJ3us0+ddN0xQNow
OIaxBM9tW4sA1Y4Lch+SOzs1cKDqj6bYdU+yLn0VPZRBcW6JZO6U2qpZbAhMaFapP4JXEB+mYiWP
BvGZSqYorvaBOfbNluPppb0Cxw13T/blzPgE//CQhFu3RUISyXg9mh1sApyXa4Fecgnqc1jqGEdN
PgfhZrAxmpi8Z1VIIOPUJDt6/U9xm5IzOSYbLcwNTZjX0rePIsxW7TQ8zylpoqW8M8P8yTenLzbW
J3+a3tPURBqqLXs7K2jMEiZoH1gnHWVrz/5j/S2KNS6dHn0sEpxAU7gm1SOvF3VI1+F58jAI9cfB
qG8Hv8J9k8K5MM0fSQHtDnHPGV/6JssD6jtSuKK0OKW2+6MQ6YNniuiA3p+qr4hus1RdmEncdRZ0
SDardcfmupg9Y5ON1jboyjejoyI1o+/IsW/SyGJn1Nu5yE9jKkDUYFwBAuD+1Bl5fHj5ZEnVp7I7
5MsrEqD2hHXcC+2jojK/WsWuP2bIVq7aAelkB1O6r8E07AZZXuxMV2ysTE8FWb55nnc7qCyrskZI
beORTZvu0Q+aC2rQLVwyxRwrZUqYAsWJaHstPXSwt7LutylKlzIRt6KDOGR2xz4qfxptfWuPNlpO
vHNEc5IRiIh4yE80nb/JzFrpIDkNHewY1wkfmlZWC3cWP4KaJPBrICjd1dcM0ew8Oq86kdVF827j
WaaVxOGUkhybNl4zEhUySfPTZG5AL8O130zEyvyCNXGAe21Gny0hjsvYqtKlm9aXmU432jS2KNaq
o5urbR8171PvIH50JKSpvLLpMnCeC8FusBuNS22ajxFNObOK1iwg0bZzYF8Td2AzpGN44d4i9A5W
g8Cli3EBpHydqWXWEwTRJ0GLfmbKaCZjE/L8+ZAJx0ZA1mw4IwHZpQcZeNG7U1dbRvQzhLFa30yT
PiNTN8hP5Yhh+p51dR4+i8QSG1/DVa16804wEtzbgQffEnrHY+3ER9Gqd2NURyOfSPItQFQUE4tx
VIEkc/OGmQ060qk5UVbRsI1WDhY/Z5o3toGOTplbBnzvUxN9EamSoPJi5UhAnnhY5heatjJo0uek
rMa933gXmCdkpPM5qTntonqiOT2E930qIBtggaXUJZvXaa/hzrDXkwBaQ1Aax8II9vE4YzVwyDWi
owsDNboVzXjvWf7e94gi68rsGFDpL5sZexpQvJdoon3SaPM+hUCfldObF8yXuDff0DvvcnxMCzIL
k+Uk24chNV4Miya11XNHifEFb+PgagzC4F0wskJbDjc17K6prAC80OP1uwYM5RqjLjs/xniGD8hK
65JAzUySFDIE725iOmRyXg1bDlawOQDC17jmD3TKZKOE5g3K/Q1UkXJZXgnieLFGzmYtg5Gma1e6
tB4mqBmrxiCBCFG1h+ATlX31wHkYkAWXrh2dK1LdCbdj5TyBq31DFcHZ03nFOf1uyeLLm0MMrPzj
NZW7an4wmKWBSQRqUPn3Ogvf5hyxSk/UnXN9lMugeySA4smn00qWEvlRrQvdHgvHKp2BQzVjRRqD
FWy00dFK9L9rjwHdFKG18Dk/ei2tz5bRY+ilJxCNHe5oxiiKW2SKbsR60R2CkRz4ljaDLjyGwdVw
cFtmhUpl7PHNF7IbtDmavWvuOQxV7oiFuu4G0PKw2QeyljyjvitG9roxksmKQIpVLWoyX4MEZ5Rd
IZZC27mGgrXOmvLZUT1dVLdeD870KVr9MubjsCjgbFKCXkUEDVzuWrAYIFaRS2QaAqGYpGWgyq1K
x2+pFIAM4k5icOXm5LyHE8b5ZOQM3esA3ZAXk6hBgNlyrNCRzCJ7MyKxbwNgz/BzpqJ7HvoITKMu
tjSmL6UtzpbVUZCK6WJbLi3/kt6vQzAELf6bYDBpHuIMof/M0ai/tWpFWyLpeXSIIEy64WWKFX52
zQhPdcab0zBIhMi4osuzrU0oBH5+KEC44rv1ySMsrEOtxYH48HVezzccD550ETHbZ8dEqD1vTUwA
aFjvitqGOt+CygxxfM2Z9V2N5gEDwERfYr5hagc0yLUXSeG+ILhGLRP5r2FY3My0dommQAQk3FPt
NeEWWv6booqZZJ4snU48yRLlpcRm6CGdJOsmPMBm2Y1z8JKWLR0vgjNcSffUO/RQORf9EIQr5bcr
0HT4tFIC9YKa3JFuQxH2iQFsYkXliG7k4Xoo3W3j4jr1OgJum8x5iJCfMmzk+9CTXczweKAd0IWn
j9pwC5lLN3R7Wy2efav+sJNJ3wcxyb9V798gOAQGCffaET8wtG+mftx5DmfNzggOfq3gGDORgW+a
oGig/9XMx5JMDaRMhHjZM7DfuGeTR6+38LL0q6i8eyPTBNX1w03Yqm+38zfkXu3IaDhbzGO6HDNy
zyx00CXB3z1ZHYWcn0nZVVxo+SnT9sHq9XiyTKy4nTCqReNM6rGNy+eu4QrZ2uOcAWyB4qlecsK/
cxqa+inkXNvtP4nj/jHD2cHJbzL/RNYleK7NjpUoGlJYWK19CwV775P05Lv422XvfYU5k/1gJiYU
UL5hBy+joW9jgononyLSGOs9gdUPNPeiVZ3Jk/LSFwS5yLSn8s2r5QN/mYJx2P5MiMkITVIniIQ4
DuwYsTPdWjaj3dqdYyj1+Yvp6y8FghOn5AioVF1BMIX9ARoZZ1N+7GppHDob2QeSuXo9yvRdRJyK
JhMGQ8L0Grlgug8nGubVgNY6HFoGTV720uTJq2vGw72Fr3LT+nGwa2uETm7Bq2cWdJnDCVKjOZDd
epWHnXJ6EbtoYM81quIFQv4teJjLEKd0meJ62goz9Dkrdt6uma3uzeiRFF676dJta463IjuGLRek
lXBPQSd/UKnjyo8BLMS+Colg6Ns1RGkDjkglt00L1GdK5L4foHuUmFfPtDrLTav4tkbS4zhnDdyD
pCtPIQOCDfoWkORTUf+MrCBC3SOe6HCrG/AS9dYizXQEwDY/dpU0mIsqjOdlLs1dNtmKUThJmXvy
T/JnmXT0I2f3vcWZBsLFPsAwCzjeD8M6Qor9Co3aPILOm3au3zWvlT20dw33/p7g0p48TVk/WHou
ttomqDYZWvxkfnJOaF/BSiNxAHXDg8Xo+ZLroiLkyGOkirua0zSQXJ5PaeDjK5B65frSl1SU2UT6
m++3+U5zlF6gcX3JpNPee33/DZf3YwAps9WWE+2DhJMkQxfjYM5GeUOwWLAuVLcN7OmLaHX0Akn/
ompFrCpnI9LAoxecDbhJKyzRM1Ry0kHpRdd29tTD60ScXeCkbB4ruiv4Z4A5avB468bFllJCfpEx
61bcrdJMvWbtVG673g6XBGZs4b4yCxwtedUo1u6qc1pVLJ04/CRtsj0guCBGyxI07Uw/QOnSW829
rqluvAgrXpQV6mRh614HJnQzaQfdPrULcU+YebXy3Bb6MyOZ5zLyZ9qpZAQPpMFQ2rNTN1Uy3xtJ
CjwsK58FYJ+Fkzs+TTeHAxyJTQ3tvug5mMeLTtRjQAYYKXc0XBHyE4WoGtolnYGMV0kbPlRCDeQ7
COBsWoBWU35A0WY00+qRzctjXxiDB/ZxGBsdsooupmc8p0Nx6isnebIxKiMW0VQ8yrikOUVN1AsJ
viJ/heHHdi/qozFBNgPzGGErJfYBkR2PQn5lC2v5YU0CQQVwTLqWfXAzFmzDaTF022mihMvSkAlp
l8Hp9eXenBLACG1/0JLWSD2kAWYrvZWagdLcGKhSnPkNTx0QHB2foQaQKyTt90CBChl9NR8Uo33s
OyKNtxWEhRsn63Ebe0+piO2Vi3J5OwT04ANjZCxXDMMmn/WwcMOIQ+lsmVT4DqlVXvXklOooMLOv
q6J9yNr8DePqfAMG77nCwbQyZxeIvQXLLJMifVLxWG9Gr4tvgfKJ9dDAtqhwlO0ymplbN/bBEge4
HizberfBUa9dE5yH0lbwCW/Q3xoh/P2WGW0NxuHsWhCCWlpqtANoaowQIdnRudR9Rnx4xB9RGBzw
GL+KvH0sp/nRVeVTWtt6azR5Tfc26cn55NRvFY5PF4JIjjAd79tG1KvIUWfT1fIse0EOUizxwBvE
oLVltjcaN92JlhrQJ2kBBzgFYu9O7Fz5AAURsXSC/LFBWUOYzNJkmkMnRDEvaigr0gDSUxRN4Lb7
+xzZiEeeQR6i2XaS2EBkz7aHDionu9aB/xBVj2FoQ+OW1MIY5Pu7Vtn3bNrpmpSgAn12feH7Xs2Z
VBTzcF9V2S4D37hUSbIXQTFRCDHYC0B5Hz3wacvOBkHjV/ROHEcgiZLo2XbK0mptiy7gj/ouB5S1
ztUVtd1nxNo4/Qvd0+lmSMp5F5eZXlZx8Di2HoGxggSQ6Sqln5PuutgwIixq3P5NQqwxO6e3YpPr
cO91vJ89MbRrxD1XAE9ivIzsaFTxsjxNqmHeiWCfwokYrbm6h5faHIXGe4Kt/IFgXs7EjbQWtD6I
68sV5EEXCzEFF8O2niXI4byN6G0k0RCFKQPd5qCBjC39qPuC0lvuyjoslnWQfMhW1zvDN0zYbF53
NpUllp1ZEP5txw8qBNIWBuSnOl6p3zLX+IGp0T7CeUp3BrMqEspMBEBenAM+HWgsI5bkz72RIMf0
DFx6LC5NGbpPcqKOyeF5j6kzL2k3X6Njy/o0R5pUygR6gl0z6mR1JneOknlsH2KUwK+u00hi7AXm
+qKYTgrq0orlMVuXPuTkIZnNJ8wp1jvtffcVsPB3xXlkR1UW7/EviL3UMDlQGteXLiawCbo5VKPc
RBCKyxuLCNJP/SMZOA9tAWO4J00V+gEkSNeoTk1MAEXdEAngpYoDp8PD54R28MZMUD46Ad46qlc3
0rgIOFSjzZEvqgBYjYY8uOl9zRQgNRR68NAhOEy7xj6d4/aG+aTP3MP3YPr0vkMktEUbLnGkeuBY
MnxKoJN3Xphx001gDBxuE8Bzfeu8ek3HFHBQ3c/KSyYm2k36PGpa+5HoujujTJ1DPTcWyigX528y
BjYHfsGEsSsUh/DEzJqDa0yfZmzJPTFTHeizifS9FiQVPvFy+CgbqEkVo3icKB0xcCTEu7d+O6Ja
Un7zqnOPv11JCBDEaWOCNSpqP9XmAzUrMDnLujbRIlLz2msBQTAEZQ+I5aUJ/PCU1xylbRAlZy92
vvHPeZuosogPEA7nBs/khNgw+ETnQGIX1USYgOhyqD1Xw2zY6zqKv/qx+rKx3+4j5WGm7LS+k61x
Q4Otv4sF3SGnYHYFWybfqJRyFovZRzVBdIgKn/GLzzgoICxo6dd6/DGXoXrhgYOgaYfzVuDg2tFD
Cne8RDrcdIJoD8pgangY1BuG1M1aDpm9gW0S7Ko8dDYWiBM0k4oebBq0tF9H+3VCYf4Dx0h+gyWH
U6/hl1BQ8C7ss8GL910Du9Np4njXjMRCsMyHV0A4WOFXL22MoyZ79W7oKoYJsOqgmbCkAPfi04gA
i8bqlmaeA/fVnLYDo/w726idc8ATdLbpTi57MDvc6OGoq14fK9uN3hmWI0GrEQ1mfTtd5p4PpuWU
iUPnahLgZqEAXyExuyb70oMty5lVq+w5PnvZXNy2pcPhe7Kpqj18Jp1jc8ouyVICkOjsx6iF6zeF
4QeWy3g/qPBpJNB575Dhe99GNv/CzLEJqS6XUEyECprueDKGkEpPj/Q2sjKPtjwC9LvsUFLqtHRL
zWSSV23+cMyturlc7bwg3TDsuRwTXDTUF4a8BDyZbhOtU3cmSqttUqQEPk6MwArtY8VTyFpr2OOh
nzKqWqjJh8SL9U3fmXcOXs7lPJgVx1+sEBL4MFUINuZRmNbaNhEWRZZg3Ed/F7tzh6GjVi4U+Z4c
3qVUuT7CdooXAfU/akq7Y3ZV5KhyB4w0QTWZPFOG5xwdoc0jUE+2k1BQ6+d5BlUhEiGnnk6MNRkn
sxRnSPIw/g2k8kdJ7v2yV9DTBR1LStnEemHiGdyanYzp+HR4fgKaJUTkWumypZJieoJCGtlCL3YN
5mW90hk+1gVZJI635VRqEZOF2oBXtCVbF+0Z9MSWty1BWLEIpfJPLhs6YYuAMtpjOWWo00eMpzXu
RhuSLISkIt05Nb4BNsXS6LaUEePmv8hA7MoBWj3i3BzI0Fw+1YjJR5h1JZDjlU7ar8YoXlp7uIkr
1og5JcekIBmaWMtUHogZZ82IXF3Tvp9Nfffvf/2v//O/P8b/Dr/K2zKb6Dj8q+jz2zIuuvY//7b/
/a/q//2v+8///NtxLddnJuy5tikc4Zmux///8fM+Zgn+z7/lf/GA2AO644TH3ExvpmtkzJG+iF3Q
C0xIqP7//DRUjr5po/ekSJb06n/9NMfjycmSMD9A02IkZLpyabSle0ezItj+/qOcP/+w60fZSigk
BbYnbP/Xj6KD3oiwhWgBUzHaCY4QkJeKdp1ZSDCxNo2733+e9bef51gcTlzf4Wj86+cNhiUxIduk
w8Rj9rORs7yzuTf/cAGvt+OX23X9Vfwa04a1bAspfv0UFxtuVFdzdpiasbwj9pK3KWnpkELv+jnm
ITo6QrO2vZ0Em9//Pqn+7qN9kt24op6Q5p8+uoBoO4djck0KjjjGgPhg1/Lh5YUo/iaRkvzTaHEj
qlLsgA+SODmbLPnUvTCt+zA90G4Olr//UteL+pfL4Vum47s+uBRxfbr/x9Obh8g6mUznB9K0mcYF
jG5G6Vk3eJ7XyvBuJzUQ0U1fpP3+/Qf/3dVwYd4qU/LauMKRv34yrh/XY8iSHcKkddal02U7cxzz
TRZMb+irYLV4yl/mxoA2Acwlk62CYDwT7vmtNq+kMrPO/uEO/c3FcAX+dQFd4vrf6xvxPy5Gx2HY
qNsiOzQsondRh0rYx17+FCT5j6ir3gxf6GVdXhXWERvH7y/IX9YRT7gskqaJtBYNq/jTh1tZUzlx
4qaHbJLeqej0vElMQZHe4JD+/UeZ7l/vuivl9S3jkfFd+ac1q9GB7XTxwBNVB2hEHGdkR4innrFr
b4EkRCmCGiCw0SQ4EWZ9Uefmk12FBUQlYJp72Otkihc+3TySGthRrbGBfdRymEY9Zu5oy+gr+j8p
N5bzh5PTq94hLnPoQ3Ke7joaFxv2//aJGC7nlGOSb/7hN/7tT3SBXzh0M6Tv/elyerMq2PPC7FAZ
XXcc+BN9tbxDUDSKJzEStmwAufqHJVP+zRrmMo7kiRbgYoC//PoEOb1rW4MfpAeSDch0MUI0HyF+
CN2h/ed2TotxKjm3EV9TXakoCQlHsf5koEy9C/r7LJoE4rUAIfz7W/43yx5XQjmO51muoDfz6xfL
Wz/ViOVjaMrdcKHnOCyTPiK+oh6uC5AVUzNozKYJvt/ff/IfK+qflhjXkzzTLnQNz7L+tMQgb4Yd
Y/vpgSM703I7HXDsDd+uWVPT0sc5Jj2v99B20RFpgkVQ/e+/wF9fLMkLLYnTQ4BHlP2fHvZsUAYU
08zcOy0G5zesEFX7gRQ92M8imh5+/2F/+bW25OZIEzKQ65km1/rXCx3HflS2gZdDiZH6rqffxXyc
GZ7ZongwacUD+eNIeA1eoInn2XfE6kT/cMn/+ou50bayff4jMYH/6ReDOdaCZp23x23h71rNeSwy
QqrvtHWff/97//qa8VEO0yoGuuzZpvr15yYZ0ZiTHXr7OouHDVNL+7bVsUJfGjQ/S/htm46j4Pr3
H/o3r5ny/i9lZ7IbN7JE0S8iwGQyyeS25iqNpcmyNoTbbXOeZ379O/Tb2CVDQi8aaMCGs0jmEBkR
91wbjoMwLccl8rpY3AaEr2ycXIqvZCg3ZWRaazoTCuIh2+G61jbf67KpnoOxsqhPqZTqFlm/wE67
W7wg0QD3ZNcEBcXTxz/s/duwLZP0APIIl9BJLtvDbwcIFMMRFaDpMrPE/E16VUHqno5gSiJJ/1ii
I79PLAe99cfDvv/eDAvaF/2fo5TrLH/+27BgQqmLkvo7djnmI9MQOmR8G/QObZZ/sq2+PyIZChM2
Kv6OSYPgxT4CqJMUqKr10VP0CuKNmdOEgYR29uvmFrRzfKp1ltwHta42gBTlJxvsX56U6MlmGyNg
kZxffz5pq5yC6mIQnHTrVrdQlWzio6HMbx3FNeCT1/p+M7clcaJi21wWsrqIUMjzk8kwSoP8Iz30
gxWJe20L0jUff733W7Nt25BMLMIvcm/2xSsdSxpzW7P2jvPkOOEhr3T6Voed/ikd+Eu7yPPUNzHQ
HqzA0KtPzoW/zNhfUYDtmQRj2r14RgAAihto4FELikAMhT49EfSD7KsEJbM19zCW7Nn+ZNBlef55
IvDErit5XNe1PX3xxKJu6KJzBhx/m+rGLfpoV4okOiRW6u/qwf1kUb7bkglySHkCqBUMphjzz0nj
gUIu3ZLm2JkmdTZB1JD+0AQbD1juye4Tir+JBwhUZntZj0tZ0M8++cZ/e2LFuUvIReBlmhd3m6nB
2MuaLH5C1HuvcaofHKCYr2R46vW8CJI/nlJ/WSbLjDKXvYhdQV4cQvbM5p/2GN4OlsJ2IpfW9E8X
N97jQMPUj/82Fi2JioEUU5+NgdXy59vVRFptht/rcZyU2Cifcy2TRnAbEnl+svlcTlaG4qSRfEaS
INK8PFtBbY4TBsz5UTBj9xC56RiO5bMMYmdrRe43RKL+039+OlcqrHscweJw5MXWSvaR6asoUmcV
cvAoB6rvBZYi22t0zx8P9W6e/no8FxM6zhAWo3sxSWzQzvDpawriMnzBfhxdFzZ4JAxN+xbY0kgH
SqtX/Fx5o2Yw2a7ZT5887uX2vvwEPK9+zVPFYlnm8W8nCZM3dKZ0So+F/JWaKaL7MI98itb0KlVk
fW8w9AH9Cgjj1Qec8s8nr2BZ+b/vDL/G99hqETZ6UloXkYuNUw+8vzo9JqOPG27qZfepou+nmnyB
uGkaMXxLZkSnWeq2mIoY9HOiVnhGepTfB9oi/fzxL7pcScsPci22ZSEdCEWX+2NF0d+IWl6ItjMP
F1UPC3XuEfNZktD99vFY4i9PrxXfbzlZFZeHi2UbhzTyViYTYDRk8TI63T+TRWevGis4QcCk10pQ
4/EE2m5RuvZDG89inUfo8Lx6gCjw334OxyxB3bLiPIxabce6mI95kSeYWMXuIeq1bWBUYxconuo+
wMM+qJGrdV4DDcdxC6ynRpTN/QoJgtiNPYszjGo0W1by9vGPuthIl8uLUGzjHHouQfblLZnLJYb1
c2ijSEgX6uyERaSSweL/GIiqXKF9y75+POTFFPg1pLaow7D8uUzaFxvcqNJ0yupZUoxqzW+wbVBQ
el21mzLg+h8PdbHB/X8oJhplU00WTF/sNlM4jq0IayQ4dNvuRuzJV1hZ4WbkBQ9hBU2kicdx/1/H
RL9KHkaw53BEORcRvKpGSU+lMx1iqyqvNTyTp9xwLJAxBWZpA9hPH38l47PJtczl31Y6jyps13Kx
TrWF57Lg/9xpYpoYzSFR86FJHXE1NE6g18TxE6Q6zzSmtVNkg1wr9gK1S+hovp8QvkT3oCG67ccv
4P33FXgHOhYzi3CE4/LPXwJIPUsVbXCHhg3pxzSm3pfIqNMv2RS1n4Qinw11MZWcPAizsAtJ76V6
3tWq8G573HdAyYbgvT9+rPcrhbIiqR22LYccm33xXbPWpaHJruZDPXGerkZHNl90YQ+7ThXz17Em
z/bJ8fyXEUkgcsfmbZpEAxdx1qwUeJrIntF/ekv7BogP3+2MM3nz/tCJqvtsc76InJlDarlp619B
gYmXyp9fjm07HTs6wsGDBHm1V8bAuCJ2Iwxv8sn8iTIu73YNPOR43de0dXwyc949sEe/gU3K32L1
WKRW/hxfhHRWRwNsvhQ79Dth0wUTmbo/eY3XUOSS1ief9OJ0XnJ1erlrczQK5GuXz1umQeP2Ruge
ykFFT31XRLdhqML7OvPLxe2hDm5tJ5L7ZHaLF0WnlPrkB7x7YF64NPm2lic12fOLF941tW7tFpyx
YyJ43NFAa+HCNkTPodnTkhCZbvgfI2dNICBMZjL3IiFt/evM/C0iaTBDH+Hg2bug7rvrXmuFdWEH
FWGqmivbq91PtuDLJao4gQl8CNGp5RD2XewGo992c9DBYwu7EXnD4hmH2oe7NJv2J+tFXL5OEiee
RfVIkSha3ufF/HHcNsRLumr3Mscgpo3Egy3Lb9CAnm28SDDncLq9PTtXHLxUXdyDirodZZEdQf33
YEab0YJJ28AbGT/5zpcvgaOVPVlx1rFHk5Je/vy3lw7enrUXjvNVKQIBk8IYsNl6QwagzWdOyDL6
ZLzLyEcvt0BKIswt8SvSuphYbt3HdRbpFtZpu5Ah5xPCEZhdqIJWZTE9ebVxmznGbRgM150wmpXu
ylNfNPknG/SvJ/v9WCIJT5xP9tYiz0BJ5OLJQfGmTTujUqhDnW4Nz70tY8CAXr34yd53UONyK8cX
OXklb0d/v7kzkKrA1TgmDl5L7Oa4fYrvmUG7EEjXMsTktbDX1Zg+G3Z9am1z8Zg9OyNK74/3+1/l
o99+ukuC1aWyhYhMOATxl4uzNZDZlpWnjzMsUdwrlEmDXQH6g9b6ohweEgcQJP0WUwiPJwyD70up
EkhZW9HEUUmysVHVN7SwdXX77OEj3WIqH1iQTDybls5ECRsTt1JfFRrLEN5T/N9iu+UByNA6lHUI
gZ13s46mFNvvReMdZT+IO2ex36rpp8eWk8uHlWHu/vEbe3fh+v8bo0TABkM11b04jqtGBlR3cXXM
rCp+oFpAM2obN4gFw2QbUlxGvV2M8YZVGVIfgTJUWmhTPv4VF2vt11NbLsbpzDZS9Jf35xmEpNlY
hT6G2ETTBjqP3T4ETIUywlff//tYNMe45Ju4zwp5ke2xuTBlFJm8Y1WwuCukKdEWuJl9tKMWscbH
g72v8PE9yQcwDPOSEqP15y7C7pJKxDXeMYeAdp3WWjz3Ti5XDnDlg7Q8Y81ds9jR0z3cz0NjrbSJ
Sgo1fXDgIM+v+K/75Dct+8jFGllWNUcJBT7hXL7sKnTCqewi76irznnlLqbvMlQ/29IOmkOahRVy
b7o1Pn4Rvx70YlSPRam475DfIzP/54vQoUMHA3SvY2slYBxGeo12DqTMLzKe53MTZd2PqEBPcVBp
hSJqRje8DWjyu46pq92NE816h6Eao+ug8swzFpm4BCWFdB4gw4s3FQbBtzBhot20gzCfCH2AZNW5
44b7PKK2fx4n8IBHausJWDusPY0vXgowb4PJEH6kATMQ/g9wHfDZNKa/maTHbwhGyulWoLLzME63
hmNoyvqtTEO7X3PYRzieEa07N2VcR+5GR4jsd3bkVjeUsuK7yXIkDvSsLRCGU4ienQ2bvvIQW7BT
Q+8qHY1kOO4hoLUPU+2SonfcnjJ4PgPsOUOo4e8NfUzXsW4bPBLiGYA1IP8qwkXBr//t5Jw7G6et
URZ8/LUu1iNJWFM6fCZqJyTTncsicBeM3iScRB+6uHSPvo0exRqlsaUlpf9kNv5tA/KoUSqYLgTN
+led47dzNmhFB3fJwI2WPe7gjVG3NugbQDE7D3RfC/++9kQKhj0Su97HAtufxWflsb+dG+RGSTcQ
NgB+Mi9mpxQhXoAJTfrUDbori86kH1Zdhg9GZE/VGutKve3wwEAZYyeobINK0pMp567BNrV15vtS
VuANnDCu80Or4MStg8FNX5Ux0dMTTL2DKN1Y2r48kBv7gU8oPvlkF/cAZjanHW+R6JS4xFMXGw09
lUlrF8vJF/v9N6MvnO8GAOeXOU5QC1OHC7GLTgbvzbJp8Phk8Iv5suzffD4CBtMjXyJ/fePfvqGR
k5RMhkYfNQZaeCUqnENQA0TjeMIvrPns4vz+WVH1UfygMYdcimdebOF5jQI6s1oClMAaJ67MbvCa
eLoXx7jKsVTCsdNGIV0XIMXIwIeHj1fHX4fHiYuWJyJk0iIXW1k7lQ1pITR1NSwCIQgxaKGlz9/B
YDRNZXRv5Wm6pY3A/mTk91u3ZmXSLGIqm5SrefGRzRGnsaDS3rEV6Xyk5oiCprOhY14PDc3jXPMK
cE95IElAf/zMfx2ZGJ38D0eHKy9G9sa54nX2/hHsuXPFvC721VxG12Ytuy2qa/vcwif4ZNCLu8Gv
OU0miHiA7YiixUUuUFSj7vKs8Y+UNuD7hL2rz3Mq6RXGgQZdfX738UMusc6fZxSxlyttIiGpqSNe
ROBNX4XGQIR5rNpRv8WzNrODVbdq/OTS83650E7mkuJy2PUcOqH+nECeVcmmsxLmL1T+t5JmK5Qj
tOOvCI2L54+f6d07BO5LmZBD1ySc5JL151j5rILaUpCX865RexT4tLtXwxg+Zs1sxsdIZHm//njI
d4+nTYuiIf1UvEbqwMv6+W03gDCAuAp/O4xTHdQsxaz0uaZ7u1055li+fDzYRT7AJf9pcW90LFIg
zrL5/DmYV1Q1EKUyOVlhW3cbDWRdQuLK/W6dYHt4z3LpHvXk11+ARw9n2mCH249/wd8elzQxux95
GLo8Lt6wD1VXRV5Jz16R+9d2ZDZHvHqcQ2MBfPt4qHcTlIflbDbZAbhqi8uav1V2go6jhsa9XERv
gUA1tB5pQco/WXjvVjvjOCgQaBjhck7x98+XmrWmLgzab2kCCz2MN8tog72DsYIKP63jEVN7UQ+f
jPm310hSjA48bp2keC52VYzFYXMnmJGFVWrfYaGlX1OaexGTORmtiR+/yL8ORt8EBz45Bxb8nw9Y
InYpIVykJycSZb6Fwx69aalCF8rFXHxS0/jbFOVE5nwkziHduyzR39aD09dzJwYrORUmRsIZkvdH
OzDtbT7WFYqtWm9bjKQ3Mhzrk+4c/5P7/Lvjio/JIUW3AK2ePOzFi82tBgSMRRfY6AXdFfoED5mE
XyBswl/LrIdhlQi4KcEU1duP3/JfppF06DbyyF4tFcuL/bvxDYzPzKA4lV4D0rhngR4mtxLgStH/
pJthFH165cxO+frfB/aonAm6CSVdrhcbOanuyEklbbQJ8sxN0hogs7jp7ieITajrkCGTw/ssYSSW
bfuP40MvWUEuetzcbeaV9ed3Toy+b2aDttpYO9GRSmrArdnzgHGHZ10hXgLMdbbs3N6PoGQeot6n
x7G37z9+9ncbPr+CahU5UuXSG335KyTuw2YAlvRkDRjTIBA2zeeZ/egcUt2B6eLGkFs+HvIv35nb
NNU6aRJ6snH8+eC67gYBfSE7RZaPHYZdIk0yzW47COyq53D2VzlorON/HxSp1JLVJ3HB//05qFc0
OFP5fXbyYnzdZlGg0ldpe+rCptygs1JH7TTG4eNB/7IB24rsGHk6mq84cP4cNAXD3EapyE6QJ6d+
PTVwbFeDUXZPH4+Duxj/0sVkQofj0HlOjltK52Lt5DSQ0ZeYhScz1SZl3sVeNUgp/AxpvrhhqXKE
E4g9OcrToHQ2mGTDuUhVnNI9PBg0K2MquitG3/6ps8rDM2XEkzEOfEgcEFuvFPDMVWOKwkVUM4m3
wFHdfYeScj+xsIZtXwflwdaQc+iTRWqML5f900MVCQ1pTpBEAvCZwL3gcfeCKEfeD53wD1qVEKdi
3+D66tmwQSiILL5XeCM1rt2clN9g8gZxB72ISOmTqyvsKVsl1uMIPX8zS9f7h/pf96zrsMcTvGR0
pJlh+gNbEHc7gWJ/qqqm2k+hlP62bX21a02AVntoUSNNbZX8Z5S6GRHLYXK+SmN/OsGxjpFXIyGG
IR7PLEl/GAEBjrkLxiI1QPut0IFDP6pjPXzVGUpnLry1/tfpbbh4HdZWkE9UEm0mPZlHtFZqA6g2
fAaH51/1HPcbZwqHDVq5eifEAlnw/TY+C4grjx3mqpBb40Ttxiprn2iNnM5wDoDUgSaEEFlag4DD
lonmaLGtgD8uaDLcsMbjH1NX19fka3x3E1ZtcJ8ndfZVd9LbWVaHxxZdruY2TFoJqsUenoY+BYLo
9y6MNg+Jv7PXrgE+bnT6Ga6igwLdx9LgOHG9N180gsxH7EqLY1tY1VOTBGxbddXdS6/0X7OhjNY8
rn2M7bQ/R72hoZgigRtayz0pdq97mhvl3ons8WREojsGUUazHW5MaH97T5TfrLwdM5I12LlscJpM
YJZQE3+CD0INv/D9AbMxq8jx24vqptmEtc/3QDsdgT8v/GvdFUa5maZs3Fa0S5/zJhPnEO13se2g
BOq1hw8QSLxUZ1+aQTbltnC9CPcJcKTXuT/LeD/KmnuiqwJDIpKZh2Kl0MFdBYby8BQOy4MzZvMJ
lJGvVzIc+mOlzHFfRUn6VlVB/WDM3QBDzktPuQhKkOtl86+S4/wAz6u/lqEA95Wm0OrWOLZBLzJs
1cZ7FQ3h2QNtQI2mMunS0Lqm4ZVeMucYdNhvbxoAwdspisQVSWfl3hdTVzbbkivfdurBTV5rT7Q3
wxg7DYDDAYJlgfVJaM/hNYmM/kAjs/+lAD4BqKT1yWbrMmxv7dwVZy+TwDhVHZg3qq6LNy6JVvpA
kRSRXlrHNrfV2cGtr6HdjsqZh0Spq/pbOkE9uQVnB4UlcADcrvAV8g9hYoG+qdhN1FNp6Q52i9kr
F73r7IaPflfCBcoqs4LSFA4/a+F7G3BMg42CPnRJkA3m/DhnlXxChcl53PbeOhAxiZQyATSTZFZ8
5ZaqkzBfh2ZXN6VQ6yh11ZbaLV63ZHxKsOqjdxIZWvU+0tMWPj/eyZhKkYTT6XNUui2iCGURC1v+
8GQQJD9gOVnN2Mek4mDIrlcrsGtIn8bSxpE8Q8qQFzgXoxvLTpDu83OHCwvCLkE3URoOkGBdr/+W
+zq6YyDYL9O4WEThLFNcIxCp3zDyLII1G9/8nIFwQlidDRBodNLUhykLgqvaFdNBV6YMsXLupuzc
TSrs0bfl9rWbj+KIjiK5sSpotloYxZVnd+VzkGATRXTRHrnwWkdgFOmrP5blNkLP/ujGChyz7+ob
7DScQyAGM9obXT4fQt+Nd35niF0usarHasCxvnUZNWAURa9l50LQlwCEVvMQ93Il4JBde+CFDrQl
ODd9jjeiGoC6OC7MJ/D1+eJ8Le0n4gwArCGOUGD+gpT2K4h/BQ7U7RqHto1U0dqFh7oyCxd5IaVq
K9xTAE9Pws0SuS7hIR5yb9B6U5ATgxDcZfSOyR5uQxS3VPMAcowWCc9kaQfvCAQ3dt06V1Eboe0l
aLgbW8M8pEMd3WawWU9tmPuvITdZh0054ATruG9hbWEOLhpzFBV074MB19EwYv+aJtVicAQ1s6bR
6KkaXftqTg21EbpHNmxiGSEkTQ9hL7gad7o6U9vNnoNiaK/d1nd/Sjd1nsHaOHfmXDhn259wiROR
a/2zkMEPplsa66I30hecVmKHu4NPS2VWgQBYYJQaa+AaT2MSWQcERQERn4canDRij3+MluEn4fZf
Ir+lb43aLQEDdduLW5tPGICVXoaayAUr7Ju5dZr6tispJzTuKpokJnUfhyl/CfwYkXsifYh0jVwm
4gKqGKBhIBQYFSa6VmHDic6r6lFBWDxOunduUjSMnwxKK+ASSV8ERzRjURcnt0E9/LIjrfectA7r
AWELQLpwYvnK6evQCISxaKYMNz0Oqrzp2/5ZTPlWuPrFgHsyWsXJSMKz4SXrwRpv0KKvhVXc5L35
g2jkjl6v5w5Z4YA1Jk0b/wJuXOhxAIty3/vh5e3b5DrXNkY1ZlDRGlPeTYBW9nNKIQADqwPNpV9H
Fzvxbnrzq0BuTdqY1r5Hfza8UdhO8zYf0LuneXNHm+8xivK7JDCeGulj6Io2RnoA9cwrSBsW2k14
y046bpqm/5Kn3rkJFFEfvn6sLfSr7aaLixtuALd+IXewZTZNrWg3tzbJ4siIW+LGxX05MMzrrHCf
4rL/V7rdqabEmXvqukvbg4PSu57Ln4CLTrLDqZreosyTBSqc8KtfYNRWqOSsHAA9jXWcYOqY1fTo
xeMJDcVr5c0/mjT5XhmJuYKBf1fWYbWOHXXEtaldYVZzx8aBaK98EOGEKbC4mqAiAX/ysQEHUOS5
02kehyvRcEEx7F1nNFuwFtY6mWBkREZ7JQ1xyJrw2umnbTwUwKDsm6zqjv7oDptW6uuh0htDlrCl
G2T0dpM99Fly1U443JnYAmM/sdSI4OTgaRGifM9BJ3UeBgWT2z80It3UhbU1hxoOlG18FSkQ2ZTT
DQxFdepU9dq3L0MptxjfPpZkZtd+bE5bKgCrtiZEMUDrmMnb3Or1hK1KkVHL8WBRWLANwRACgMK0
DwbL92kQW8gLxr5N8i8tpJlrbq3QABEEE6shCLP69KUZcKtBIy74rT7hz5qEwk0ZxQW4DXln+NOe
hkOIonV2m7TRN4SD3lbXabIFJHSYVLzwPzdji2OYNpvF080+uxPePpznp7aKj80iy5/w60hM/qlk
kWfhX4FUAxQjR02dohcPmmfMm9YSJBs50n8s7BvWvdudQ5Feh4PxFtn9z951/g1CY9+Yxb/Tgmse
05tqpM0mzO0X0KlwMtSbmU/HTk+npWAnefDRhWMZ29YtjZbB2i6imzksEJzDUCuG6VRQeQmHcbd4
F3KpSW6qygewERxsMR6b3n6C/r9txuGUgDS3s/y+GMJ/8XZ9UUSibS+/SjQ3WBhsadX77hnxTtT9
jk6AQ6Wo/GezuTFipP4h+icrXdvK2AWeOrp93G49Y5zgcrYbLUbcat09PXsb4FK7QmOUSnqIH1Vw
n0yua+IVvGgf/XDaax0cR93sLSs7qbaEHG1CMZ3QeS/HzLie8LXoreZWG/MTuHhcdOW2raGDJ+5w
cBIcLTsBq46vPOX2d8OJ7zCne/U0uK7Keq5wdUHMMa+RGwLJD36ZqjFdCqhFxHt5+1WrxQZ9/DEo
uVtIoFhG7axs/uqDQK6T6V+6krahl2zok/2Rhvm9YXvfObvWde1+sye4paEJLoaL849JV6+dG+89
3DqMpL+vIgSNcUmFkQqXOU9PDZwnsAzWneWGu4mFhnFq9TAlNKJ4YPKyBK8K4eS30i42KoSNAOIp
HdE09Fw3aSkom/pk5T3sR28dJ85VxfoyNGGFaCqU/PWTX0CSG+tbVXS3WRQ9Rb440VL2RRXWTirj
oXXxS0ZEOMZgFYBLVX26baBNUb2kkjuARhq2lln8dJvxgLjtELbssTqlsmwZewL728EPD9lkb8Qk
7hMv3SC2PdPjgAe4DztpBFkxh2pPtiQ/VFN+gKV1V5b1NvPHrTTxdwuSbN2L9srq0mff4a3o8tjQ
BwsCKLgOG169HSlxbJwyAX5d3aRTcRel3IGCqHNWfTNRlMMveWVid8sTIwq1vCvRFg9RhtsTDAjM
Y4DD1qO9InR+cCpz0wfmsYzCQxHhxxJCWpqMfwjYiFj75CnEMswKu70lG4BtEvdzkFFhvocffRvj
Oi7Geq8qubZHC0QbKzNXEGlkuoMTsVTS19rC3xI6JbYfbY+lb3VufXsLy3kXQqrjNtGv/bb8Hqnh
vgJkr8Ps5OAcPnfBXUBhjxxjukY1DhGxyR7LJMfeybMPLoyTImiOISAoyp/5OcyHfwTsqtDB0qAf
YN/bJsw/Yey6gilrYjFgjxtTNNdBJM9SADd1vcfQKwaIDhTwcN8qsBJbyCq1ZA5WGAVG7Y4u+Adi
YpTSwb0ZhXsOxR19hpuqyO8mP3rsG3fXeu3Z78sXz2x2aZF/m7hHxv58yHR23Xj+M24+xqpsi10+
52+q84ZtpY09fupHP2gPIlw4KlN3Gk393XPG6BTg/qtk/LVm/mAPWvSADRQ/M0/PQSJ/qBIHk86C
5k2rGhmZsXz2OkSspRO+xhmegIWJb29+u2xpdS2vXZ3vURpvShPT3W45LkLDXZul/xALUIe2eJod
eUoGPm5l0IbncyrSigaOQh4Xo7xGwHw2w8e8Qn/GMQ6YcFwPWbqdUqvdSasibqZlzU2MCapt+Taw
oTvzuAXBe+5VcNWCDBbmeCUbTFsBVyVWf1MCOFAyObIONhYYH98Bt1x2jtgMrXMs2IBnrztFvkkm
pruVFkm+3u6f3Vju6zmL1sPQfidPcSx7iPZG0t5gtP3VT5J7fPteuVDSrpH1XzDpTOiTx0QAZTUt
WTirEUiHMcUiJ0nXQvR7s1UHGjdgBY+x3ORAdddBUeltDDlwz4l0UxcJft72dh7weYhFvDWyiEAe
qokpySY3LxlOhn5j/rQ0znWtd1VX3ESHmp1AmndQ1L9qMd01mf2CKypwZ8t+UYO+S6ro0HQutpLZ
YoZ96CN4sjGOJ5UyyG5hKsuOnKTlNSYhj1i1k0qHnSUwldyEc3vlFiXd8dbOTcy9NdRfeH8M7m9H
P7gq0nLjIIUFl/KjXvL9pMIabpUUC3aB2T9K/I8jPb5YHeT0NGluBDty0YxbOCC39twd+OH3ZZVc
jXp+C0tmQzfrH71f4hPTvlXkoAw1/WQP2JhNiQ9JhzxoNPsVUKQN5oD3SZuwPCpCA8842EWWrqK4
O+KahHlR8uSErQUiJwNmknw33DIGpzqQJ0/irfbSx3TsX6UzPSQIpldlOr7V2jwWhr7hoKEjJISU
gl+nktA/gUodC2fA8o0wDL/ycAWzCyh539/7LbsoSYSrdtBbLGG2kyoXEDd0t0J55KxkcY5jb7zO
8fdZDVoGO6+d3oY2uW1c9yvt77tGGLdGHbyWAf5ivtm7IAhoJRyLbZ2FL03dLi5d4zHy1Ystw++g
hdhcwE1J5hLwtg1GyTAoQfWZjJf29jatur1pN/eh2WFHtJDt5E0AC+UuJ0zeOAZIxbwLd6yUfo0Z
wjeYvfsm6G+MgAC/i354ifd1KogfMLz0Vk5pnnOd603K1/RbnF8qDiLwUOtYgxWaYRqRhADcPX4v
AmjAnffFXfZgLprHNgFVKz3c2IQRvpReSzOJa/3swX9NvjqYXEVWrBg22hgKZR264arOKIYbWOTo
uLjHa/HsqPjsinqlFL5emVVgtLpgcNBBQ61NnuAg3RQppoa5pnNRk0MmeHmLmupLmRd7peR9S7fh
qrWGg5S4+RT1cO65QuBhobbdAGmTKwFooOF7OdokRFoEL6GpSATRngXIPR/VsciqG28YXkaAso6Z
4tGg932dXBslLoNxKTcs+PmXCUJfFI9mUj43XGexn8QstuKiSn/5k7ayY5WEa0u0B3tM7ps4PHLN
u+qyuTqNLW4tRIvbyRXJKvGKUzJFZ7/GWTo05FOeZzfxgD9QBoGKcuymMgDw60QfU+wEV5Upbhvw
hisd2yc3tmFu2XeZVz7lc3yGFER4RvfPbNrfEN89OW7wJIcFII0HHKW7lHb2DrcQU0P5hBOgKrxF
+9m6dTM4jB6aoLVyh6tgIN+aORC5PaiCGagIbIUrgNRMTVGaNw3oqXUDw9pu3bdJJLsOd+eN70ZH
FfXXfoM/41B8Sy0OdC2bN1uSmFVQcG3WTDMFD7hln4op4pQpywc0YXe9Ne/KDIF1NgkPfpe6d6xy
o2JWYI4KvRtdg5b42NvpLH914dmfnJDjiuNzyz36pigI04v4ZrRqezXX+U+D35fYMV4TCh4tzfSY
veTGFsTOodPY6ORPSVS+RGbyxa4wxZwAG1McCql1EQ7SP3KDGUm7tSeMoFxYHt9qG/NcAzuJcYBy
poufbWjeGYGsd047Nyurc69VX22cAba3Dsr7pK+wZScYqYzeBftW3plhuhprFWw4l2mnKgTnUGSv
7cy5K+GemobPDbV7xZ4VrGaB3ShmdNKikhFAyXYSP9141vBgKByQx6L6jsHVvpNImo32ZNAQsg7a
9huWLzSyxIjpKFXxAa0IX5Zg8S4N7oZgvEeP8yOOkk1opwfbxfuu7nZtr5/c2T9ycS9glrsg5A3/
sZoD+KXmNUqqjI4+87oXwPlVxEMl/ZdRlBVfAi/JpqtSWnqNhZXnmGunsrZl5vqrDLndpo3bmxiH
SRlaewPzhF0os6uYyTHFXFaj4muBSedgirsMm6a1hX9X2ppfuFzddUHkfK8c+75TxGoSrAghroaf
pzD/ifMcXH+9x8Tplqv6RtpxeB3FckvL5qmjClxFIRdauJRx/hZTrk1qjYcpgEAKQHjpOQYhdwzp
KjM33mxSHyA9l9ftbTHqq9CxiXRwA27xFGNv3Ez2DJ0g/JJLCJWjjr93LmdrPnMRMSCopDB+8h4w
V92+FgY00r4llTjSnxnO5y7AXGms7ui4vg0bvZ5JUqRzAPNpuo2mEKeDanr1RXlt5fXebiWxi9oZ
4HDlXIcHd1pm1KS7a29OvqZa/av8ul9jaeZDFMXFsY2cjaXNr2RtCYD7dQdFNmWxYzZarrkqX1NH
+CfypUvJLNqzZW4cIN5zYp3jaOp3U+0BvwyugZ7hQxi7T2QGCH3E9CSY7bTc1bg66WSDioBkJp6+
RYUFzeLR7eZw5zxC/tB+qztxBanpJet9xF6ymte1dK4sI7rCWDrYtio5ubrbx2NwnYFNICd/bWXd
z6bFzjd27ecIc+g20ydglcSc9r9FhJR6rEgz5cwjmdO7+j+OzmtHUiSIol+EhEncaxWUd+17+gW1
xUPiEvP1e2ofVlqtNLPdVZAZEffGPWxt9G2pVpVb7JyOkrQq0+Rc94BXCJ3kAp6n86gl76Zm/9pC
fdkdnZlV62dGpLuh9cFHjTwRHYmafb7pEu2h8aqHzMTIOkHbTm3CtluzDRZtJmh7YKjjB42oIeT1
9XOWmU/cRmXgDElQdKSsl2I6s6p+EsO0qdtmvaCmOT6T9Sypvw23Nte40V+HzDh4FVnmg+R47huc
A9EAdMzTPyqG3msyORPqZ8qLdDRRuBAOG5uuIS4oudppYxN6aS35lhnJhnfmkkTW94wBGfEvI+8u
+SXEgz9blmJlJvY/rbU2GIWfnN5Y6Q6Gwq4feBB188+JSeEnRS6TWryuo+maxl7FGioTQTW9dTrR
bzBjtb2CXTjW9lrzvDO5V+SPo0VNRvXgFou2M0mDhxkZ/eip+xY3vPADSwphRhogFaB0Dk5s/SqK
kFWfmIeOyTHCRPKh5UW3jluWnP2FA9AbaEqknoTV3BOWN+RlUN3n4AZ0FWWO54mjxzflfJ5wrK3E
6PD6dbD4nBH0xkKdULEaHhI6+6zNxUByH4NPH0SLU5CrmDayDvsiPs4kmEBdQyOS/TeN33nxjKcs
jcaVKDx4exMV71Q/D8k8hYZdPXDqwPy06k8yOncILejT7FCuUqJXVrYxkCOq9v/PGW076Ki6CSPc
m9zOHKvuqr6/J9miONebl3buaaGrep3V1Ny2Jdj8ro+aBdw+HpxHFx/gvZ69dI71wMPxY87pUTp9
IAZaC0IvwyEqT0KoUxHVe3azAhgDkGxcbPXGVZ/a19FKaDzNB6Ov9l6dvkxl8eaWMUp0k76zFwrA
iIlEbWu7zsCc444XVv2f55jDqelo+HnmKIFD4PRBhKhc9TZ4hMXcpm7/PDJ7q+r2FQRK0CZw1VnK
OuvZ8Eh43E+aQHaIsuU3i/LdAEouLQgzIyrY0TQs4N4ls+wAUSG0cj2BNRM95Hpz7AwYMC7Bp37j
PRnNv8wtpnWOLAulxmFywf8HHs8AhSnO6YpHwrzWTWM+lZV2nSQCuJVw5DTtd6mWOcACpAUu0fZh
NhOyhkmugMXYGUhkyLoIzBv+DMFQw1Jv/MwFVkbWJBn/hIoKxE7BqNbS37s+CyZFHtvsjs9JZD6T
DFKsG7M4eap7JGX8PDMwK8iStCNK1NpgozNR2l7q/SGX3tXzmn+2760nMT8mQ/GcLG5QDe6jz/0A
Q+vg5/apMg1ANCp0zHxvDIWxcQzaAD85qFJ/mQUTyUyWDPMN8dlkxCSKbNxLKJZ0Gf9L5/Uns3zE
MBubqEjfWffYybbhJk4da8WX9n8xQE6jNYexmN8Qk7ZS3aOz2a9zx4h6r3C25gRy3Oe/gle7Wbjv
V5PnytU4lq8kb+9NBtOO5u7cdHwguvexBypl+fnRbP3D1KLS2/aVvPWnSLR/phm9lq481rW4YPW8
lgNg2InEa15VAq9P9rJgjoghakuSH9N6w67Vmx7HgbTUibnMmjjd3WQOf42DVUsu01umgyhuXPs5
jmDKjDVhroCoV9k8EIs9IWR1LzHXjSbmOLDreFlVWWwiXbs0nFTKq8FB33Pq9C3SW+wyC4sPGF3j
VuGIkCzeyAk9Q/kPIwnltWmBBqjBaxcU5CvquWwtKmiepq7hBtBoeeHAp/fMFq09tkKQXY2CkAo+
jKn7IDyR8gVoLUPtXsEBL2frEtfR3gUP2bUqqLMoLOY7a8gUP2T7gnsuKrEpSF422mUbexSX94Ad
P6o46lyMKb6FbJyohyTpzyADVqJuronF/FhJeyVz7Vv3q/vAMj5onfYiNfnDHOwiIgBWKs1XkhmP
agH5KtO85ry2mVz2dbcwC4HqORvGyiNSg9xbCtKG3In+BXU5Xs9xIlalZDpQ1td5pmxurZ9eZ4hY
dXKfTP6OYnmbKVPDquM9G1pEwFv95uriJZqQtKfafmRXfqsqyvrUDt3Mf1G1/zdY2VeBPtVE5c5Y
vJGcuVlQWqR7o4++hVld9CjW16LInwt2ZsBfqq98oG40lg8FKEhngjbVYpMk+rlOVVi6Jom16Vud
Jg+Ln2yUYlExE10FFK/4IAD7r12WV4cAYoiT8AlJ3p+As3ggyO8GuUWLd/c3g7jjz1b/xdOyjcZG
Rzyc87BSZmA45kuZVttySPAu3jMjE634JAnkwE0miakmRhf72d6vPR8i4XLDgaSv8Vqv9F4n3hSE
U6g6eagSB62lky8G3GDPiY/wvzaKGF9ap1QLmP99WB2J1V6VHpBerqqXm+iezKP6bq9Nwl/phfrp
J+c01eZ9rWLB1SD2hpleE7LCN5lEMbMNZkg+BLX4mkcxkozHgmkbgvzcLJNxaKEIQcZbwDyy3lHW
m7GywoUxJPQynydoPhoSsk6mrbHcbkfxik3zodHpf+Z251T6ygBGPsflV6upHVHXYSbctbL97zYD
OGE1LpYjlymZ718xBIL1Hb5Rq19H7VN6BmMlDlU+tCNKuAX5AKC1OwMYsjs3rDrrTiHjxmxc3EAe
JGGfkpUXy5zEH57ChzitdrJjcKhofkgCeW4jzJyjtgG8iEoPr8PzszMmgjOGQy4xDTHKPZVJ8oob
aaP6OdAi+w3357mhCoJAGnT5+EOj8M8bvYvfgvfy7vJYvwV7OGGa0YhXBgdQa8mmysZjVrWfvPnf
hlJf3ZzyDObrIY63nSS7nQ8XFp+X/XN4BXLD2ROG88ylB/2r3BptEVb+cgOitOGK2uDV2Y2VcVPI
LI3dnRITc8fAJemBUtCKgGQb1uOSjdURV2gSsA3Yreuyb7tugQ+NeCzSr6TwDsMyffblj8xdYB+a
gLpVrQXjI9qR9FUVNXpJcfEpcSKGL3LJAyXzo83Ui7x4ouCjszXClYJQoIPgqRF4lVVtktTcdOl4
XnA6SFG/sv8UptoY+ALIOkTTNUygnkRd69Fp3V1XYqkj44hrBpp7TdEEzGvHxIaL3B1PESw8s/Is
4rWRcN0hOzojm9w1P29PebswNwCwfSb1NdT9cu3Gw5utyX0/V3sTh5qT6k9RPP31WslxSCBxZq6G
+b2S8Zk1XoNIFhGOs3EZF/OxBogAv4ztFN0kfi3ekoUE4gfEqO5e2IhpQ1TLvZdp26L34XQNoG/p
KUT30OVfZCNfmANE3RjiVnnKXeMUJb8VCfNmRoC2SXtqko4+aPNlpjFEE/uw9RfGEdNttDhp2s6G
W5vvIpgPLajhxSfNpZekW1OkxQnazPhOIZlyBdKcDk3/D+mh2eDT6VY1yG2T7K0BYQKI1d80eB9F
WkWHqs42Wu/fR36H2SAVYxZnv3RuuegeG0s7m07B8dJXtyLqL3FW/zY5g5BZbQHrcm2xauxL9Z0s
cBD84eo23oa19gMB4vip/tUze8yNCi1lv2u2S5ILLbs/w8317eHZ7cQ3g3pGaRMYNu+Qzulj7FDe
aBoN1sDZVARG/1prFvelx1xDl+660SmDW61/Mr36ZdSjd7jV54WlxETI2+T5T8uoPZLNvVOgujqD
3Z0RkbzWdnNinrskfiEI4WYxEjctebLN8XmgEG8k7EDZXq3FWWWJB8SDcmtw5iv20AOU01VsM/Fm
3qM3RJbA8GaEkgam/a+Jqpuw2/1sQmXqvQDq00u+9C+6mT8u0ltbJOgz+EUKkU9zFjMIiV/QTeaV
Xw//ekeGleg2szRTJA/CguNk18XyCZWM403PHzgEQzZnWnpCNveojvCcLF0QYyDsI/8NVm29FQln
GDgU89RXbYCP9JBgfxetb39hhmSpTjFOD0sPqwrIK+9cRx7F5kjlEWX2eHQtUHuYG8kLTkq+WIbI
aHyM1ubjDFR1Lig0GG56XffVee7PrPlHCtUwuQcF1UAfuYySO/02iJT2mS/2fgTzvqMi/xwG+0KI
xc5lZaTthjJIhnnelqXDI8G02JT2WcW0uKVfPS5Qc8sxf+yLaE36EHGSXX7ImnLXinTN+HTrRn2H
gUGSmA8BipWUR9IkbnplbGetPhEls2pm5mIO26uaVj0VKVwJaT/6E2OiaLgw4t4SG2g94PLCSWTX
6AY+54GsMjwavtesyGZfoXYfu9bcVHmFEKCtGseifBbbrFQB0WCP7hxTaFhhK/td7eRPkcO4uZkC
O+1vcQUmOkN/q6Cbhro1hmPJaV83oucwK7MtrBvsvpIQz2NJmsmDyRr2syJEc19gxtvqHmIHnyiQ
1cVrKxjDAIx2SDX8bNjVaKGxovy/sQG/AKbN7OPLUypNPsWCZR1egssr18z9l2+0v9Amt3EpN04G
Vzlnaa66s+0A7DKjOXvJxLYwOsUotjEvavmtCcAORrZpW1wWlvnWimYOdNG8G6wui5pSqEM8MNP4
2hXVSQM0opHQWHSvPUO3yo/e8EMFnCIh+5CrvodKJOVNw42V+ObNtIH09A2yA+MaZ0Czlaulc7ZW
auwL14U3tqw6OZBnyqllDAmVqnVzmjE04g/oHGCVGPsDX5udOsRKdPG1EnEPV0PCPNMooFoOyXNm
b2l80LZKnigtj0MAWGEs60DHt9WhPQ7iK20E48Xs1Fj5lcYmHLLhlJb23uymZe1qt7zhemGFrAgK
sF9AtfNHUhGsFVk6B3KnQLZUxiW/+/Jyjy7MRYFeC+zqJHDat35arp3t73WlrfRx2fALkJBAkIl0
nWYlTWy/3hFL1g9Nw23GbgA+ZSM1dQFglnDqMniGiLGP2ET2Syw2ZX5GAl8Cw6rogOlGTQm6Kdee
NdMI4ZWsiyw94sLmHq71D81TPAEU7ksOKHpw3ksLHTE2kquZg1Ab5SX25w3Yk9vi9QhZSb0eXR+K
Ybuea9Rac6JXpX+16H0nrDEqp1ADpCU9zcccPuwZi0y/HPs0rlALxF8bK7dbp51PGewZefxTRpr4
Y5ZZ/jZen5NP2k5n2+1aJnLjnL+PSdWS1D9H7m9HjuJOOFEsACfUsv1Qg8e/ayP5ZOuqMqBVUyie
3ax2VbBULnRRErIc/MiathwMJc2DUWjUS8oiswxmlQfUqSZ/NViKqnpVMSu5K//XI3ZxvkWls01T
cyei6Ff6r0CHA9ggwVJ6e3dERrPjnq55VCRM9xdnoQRpBzGty4QPYVJ/TOl/nHp4Tqe7oNn2R6qk
c943rzr2ZTy1jG8SyC7JfK2Iz9TJPOHqwF/v3AnMLnEqjZzCzOfFLkXgEobRkcDQOCrATx26lrae
F//RYKxrCCh4vaVv2MkaWJVnUjQvyIB1C+hD/3IZ/MDEcLesM76IrL+S5IV1FPrcIIZXznaGOs0O
t3mFS86s1+3YnmNd+0LygPzkWsFEQBGb2NuBw3jWUKB12ukW/5XG+AAMVIj46zPOLz+NWf/XkBw/
owQobwSRg3rZTuqW6cV3EhtlmAz2kbksw6T4z0fc7ethNVbwVVjz4nYJcQfzbQKxKEFYSm1F5uXF
hS++9hZG3N14alV3bRZaoIh+kWXCNVPlDZ7PoEGYxtyK0m7RPs1bDVcJzTTUpOXSGtabPaS7uvSP
LD+FRiU/STT8mKsWIGZx4Q36afEJoxxbXogPfeW5+Taao4di0l7ivoW/xMmTzn0bjkt2GVO5GpB4
mtb7nDRz46Tp3slp11zjOfG0V0vAEUYX4rfasfEN3cxc6bREnag240JYXdZ/F9USarNzGhluc01z
sRU3HJEgDlV8SGXD3oQBRyrZelVEol3WhGTABI1fXXxbbtmS2PaZ9jRJ7pcui49jTWldYmJnWqBm
bAj6wJI7/4uSAf7QXHE1B9xw2SUeeYELeuqE3AAz73fmqAJDMWazqScc24EVof9asUexjdBdtV+G
b11KjUOYF2A2GsAsDjMCLRi98mWmac1VR4a1FJDq+ShiuS8srIACE7tAQLZq46UB8h6kHkmupmiP
2QIsKckVjX8kLthEN8XA8QMrCHu7f8jw+XQLxu8Cno2O96eMPvitXqupxO+BKrm4JyY/z0Xf7pki
3+YuXQMXvE4NJsCCMXUTJSnTGywYrHacBmwK/uI/eFb0L2elL43bMHLSNfv/v0PBqsBYsz/ZtPdQ
6vNyjwOQeJrmh1l4uAa1teHq+3j0j145hHiaEU6YOngczuVsHvPFCkpeiTVuEO+01Az0gV6Msj06
bXlKLXLnR1yJRfslsuLFk9mMqtFVYReDqZR36QrarVjKQGT5PkUlWrFAtYXHvWNY8tBN3qcO6Q8T
09qwxgfuj83YNYHC2gHkh/K5xFUFNXQ1q2vEBEB5506rbkp5rA66vLzeTvZeaAIPZIRivHkFJ3uU
aeG8LKFDd8tW3AtlfTha5dltb6xuPcs6i3kuqjeq+LtdCuMTjNWmp5JdYnvcSGnjcBoUnC2+ThY5
kNKuvpLPsV7BjUq6tTEhEUb+QzNy7w2Tve4T7iDllRspMvpX/xpp77XjbusoxXrT7Ggz04D1vU07
z88jnpilR9iKfX2EUlYS5LFuRMYajMa2QTsXWwL6riSMHNJY35UOlPWOaRBh0xBjub2ZAvGP8ogH
MQ42S+OpbzxYgxbgZDwMA2ZBwJhZB7xsMdM39ms2MlM7DEfBNMQ3UVsh6bRfTYPB3Mc92MOO5NTe
SbSEFMvgZP3zTPz8sMMR0AChoyBc1ITwkY1d0FpQyGR05TbZNkXLKaGvpindS3vetKO3bZjKcAsH
Ews2sT69uMaIFi07mHzuVijikdrmDTIPuyvoXDb1glLz2o+zNZM/eOQRfJAsaJT2LjLxxAhq67Lj
FPnF1qeGFKa9Vnz6dpT8S6gYWUHAGjbUu+RutSspg33VnFBpMMoO32WL1W7I5tvspeC18yAW9XNB
77dSLen3BPDH+ngmLHytt+2VOK/HZdrxgqVbNXkGh60UCMw6k8bndrA+bGP68mJ0EMWURe9KrMLp
s2E3l4Y9DeybEX53y4X+JOKLL7VbNtt/E6axNaQ7IjuW+dIQK0qnylszOtVeH5xjLcVWpe6x6owf
1yPJKr8bZO9O0kjF24JwTAYb1EP4uAo0HDRXYlD7LNR1+SAz7a0y+zBvqkObdXsg1ysU23Ohtxey
Djc9RGrmCz8ZyXRco+uehSF9znZjiovO9WVLri0abeUVR3/wbmZ0N99S+6j+MIq+g86snmYV/3Mz
skaVA3ItPxgUI0TKfFQaSHUbUEk4mP5bY4tbldSXvIsYRw/HlFW7Qg6f91R4UoFiUnt5meMeB+DI
Gz0NIihrngtGol85vp/1GBfoAFkOl6qmIPDAXzHLkMEwes+pUe1jM9o5jHP5qZ9ReL6Uw1zd7RS3
lEERjSG/ZVNcy63nkvHo2tba99RLjpU13bKBUVMBfakzIViqE8skdB52wiRQOudJeoALC9YaK0N7
bvv832D7aDDxsTOZDDDOfkzvay5G++B18Vq3h4doGGgpO16QCIdFEkfo12rtVbBwp4k5EOELOoy4
AR7k3dLXJ9BfO4yRC9amrsNi2ABg2MBce7JGuHKFSkBY11XKSqSYt5G0ty1mVJwz2PGbvwLxek6g
N3XzUK6NRhwTggBXDfArmx2gNTXiwW99tba7mlYSi4et6h+I4H/u+Oj4uDTw7vF7uM92YT5R/5xi
kf/V1XgRFpb0uQz9TtFti7+s5hXnlLhGOAbSOsMTiOetNaCsN1jmhKqOJsEUG5XGYee3v0ll0AoX
ENK9GOi7R0wuZkJIZBOzvnR+ceYebndfndRUvcy54zPQc8Oe4Sp3F+QZbervVf1DZY5XG1+RrJ0Y
DW08iNgptgR+Hf1kZgDpndGI11qpUYLy3ZaSOYSwQLxafX4YCYpeLX2/AfN1bLlj0IQuJicZNOaI
TmpiXa7amHl0MSL9A7ZoFWCm2k7dAFnPY9bpfxClEI6ddVBFSkkJg9yDNBMUQ/fDFASpsIgPCkBI
bSzTuk3rnSMNHPZpdPeK4XNtK5/NPpe9yrv0lRJdhqi0TVz5Plvlq9siXha1+ZhR4xYyfxFjFih2
Qvgk91VpAdtZnmAVikA6pb7JM4QTsjRdgl6smuxfZNe11hf3fZ52C1Py/q1buJJZsFKo2aP/lJmE
MjYJY8ak/LK4w7FZhSldUu4Va3JKv5NyPBMFsMmc7FHxt+iI1MPSb2APPo9G9tsn7d6OgZDn89WN
uquTkLPn2A8Ugyj8Jjet4VAWx+GQDz9SzX9Vn267Mb9Uc/Y4NrjphSvfXMSywmCgRi5AYPJZc3Sd
E+SZAYd0P87PLKtsqm4EDx6zqFTzuiaZ/tU69VlPyweUyqCf8wcrBtaR14e0l1uUUCZw+nHJ3Lfc
g/unF5hpRXy8d0DRbF2J39w3rf7P9FOepPGfq8SLw+3gLeO5loT3txowXHHWe+8PhGB9WwQaaxF/
EwGwX5gwFqq9TAm/mb40K90bUnZWM9x9sy2Yd0gus+rJV+0J7My4L3UeEExbJtl0w8s4NmDsBEP9
nKOgrnGmCwx9Xfkb8+OE/dgf6irZapE8Op1zgZd50rDlZI2G/8Fu9mZc/2tmIr3TJd/ZwnxQsQtB
DbAg8wEfBVNXnz0/pn5fEXTK+mg0pP340vsryV1FGfns9OlGJM2ntowLfWauM8Oa6r2VUe6ZLWf/
AkOzXHKcVL14JwB3XPWa6wQDrWtSJBvoA38ssZ2mvPitsyEK2Kt9qQx2ZDQUrkw3bmPMLl/FFrLV
RNaqUzg2JM5Ie/miYX2pRP2U6LUZaN14iyztZ57FazFMVEK5ve1RJue5++tqxvKDLt6kBUqKWZAD
oFSzWja0q+Y5qvDBzz25MLT4bPA84ufuwyVhC4LtnCkkygYKkul8K8jRlW+9x26l7/Qc9Shpl3dR
DpcmguGb1W91qYXFlH+xg8KXp/XZhpj0X6/yn3OW7jis04CkhHNktdtFLw+R3YLONV4GVXwPnYtf
INqXalCbJbNDhV3nySD2ddXhzUHLaTYtnOx9OU1eKCe1m5hX2GZVhelEgR219bxin/wwep4WABJi
fOI2GE1Sj+2HWhxM0T+miRUY4+SyJWSEoKU4vtq/ZRy3jXJNfNwsf2OBn5XGBG45yATbjMvBQAMu
uBqjhJ8Ajp7T2jtRuCu9sQJ7bp8WN37rPKITJUlcq3ZQW7NWG036HK/sXJptxV857lLueWaPr7Ug
rrdqafVw1e34M4DuSZneOiwr0Xvkf83kVASdp5hOMGvKqTc51Pv3rouPOhu8CN/tIRvycIxtNhiX
c4/JPDLR8+qE4RYc9ZTsOWz++k+GKWvW60uJ2jG26k0QrkcdwycVTdVhjPKzMaktt38elFhuSD4A
bNX8ZnfXjztu3BYykrQkLQ7XNcea66EsOBGJeXbR5Ufsm+927V3yJPvR7dmjbnYPpYymAGRjc8T0
SiouLVvCkkBau/dpG/lUmmMejXJ8m8v+ZvbWNrOGxzxXQZUXF6eceScmJn/Fk1tO6yJmNp6mASnP
Pa4EqtcMwcOLO+Q4gwpVWveoYe2ePFyhoYxvwow2TWmdrBL9GAGKEdzGxH2J2uvt8yR5dGNTbjJ9
6Z7wWpgswxYcX5w8Nc887/sQDMI66aB0aZO7TUUSN9bGHm8bZrVgbvpznjHy691sCu7/Upk0fH20
q2nS0M6zY4HvZkUU4A8L+gdHuCGZxbvGzGyKYGvXGjgK0kQdcLv5m3RSK12NL7rTPLg8xSuRonzq
afydWV4wk18m7gcbQ48Pn8mf2ZvPd4QoCQRVtWPZcFzZ2VBh2M0/vTm5eeSLMszC5jqI5Rr542Mt
tauYGfdoi8Ox5x9dXdaYBsewsnGcTOlyKVxxZmK1moEXJ0K/Qtg9EkXJ6htZBqlcmnVsTs1awsYz
c5ILKXgu/jSuJrqsKU+uZNLjB0cjxhIvhmpXY+Sc0uqlKrQVaJldqrdbo5iOLHK8dT2CGAyfo2tO
96H2rtHYdrHbSzdEG120fCVqq5L8VjkeyypYhdZJ3LFytLBfY5nXFOMAD3f+6iwIQctov4kWbzG7
AzcSJqPQNFhrKO38K/MJTbWcwVlbCRVs28FFNaYAVscGy8dLZ9TsMTv6k3Lk/ZvDVTUDRlbtlihY
ds2bHpFckHHhxp+uU++NudgRKE16TTJQHbHhRU6vi4Sp8Ida8/BocI4HUNNfaRivlStPKYwmWkPt
pOziD9GhWE8LG52SdQXFJctavzt6SeA14r4hWu3KBaO5px6BD/UQjdELOZk23J9baaRPsu9wmAqh
73Fn8O7qdbJhKUBjlIPGHiXmLo/4JSjZePQSR94JvSc+y73dGls775+9furDEgeIR2iwNGfaIvOE
h+VH6N072FkA0ZItnbzT360i4ufksLUoS6MyfZ7xWqxn3De5MLauTSdLlOumRB9dYB44lvhwsHOm
evfgqBoifUnQL6qPiu8DvbEf137fftcSy3QULZuJdHR60liuKi3uV5i7xpXG8KRVw7lqiIAtCMUI
enZLOXkn3FOLlZJqblW3rJa/QnJnpah/6yqJnXWczxB6eypNR6h/NtfvqkeKGQxArDEJq17eXkve
kjrmMmfi+a6E+1TBBqYvel96KoLRA5s13OL75mwb9xe2SIdAH8vQyPMtRnsSPlOLVVK0vqx7rSqP
FSF1iKLp1RrcTc7s3VU9ViSz+Ocm2lXLiEHGD+eY08me0u+hSk/9PO8i9lox3Z9nEvDJrQbrq98/
D7fcsje1bMy4/CiybquX2qlG0dgmlAL489SLjul73bTkT4J4+rIzY9dUrMgm83s2qQD+tQq7TG9W
TZK9zv10rnRcjCIneVQj1pdz6BPYxk8U17jJhvnXnqw3Sr+P2JzJkBnTs2rVLs2MJ3UP1J7q8Qet
a2DPb/rTJ4sdMvHSuFTTI/tKjAnluWGxhg2646wSths0Vm3dlp0vvaVRKe8PbDReOlOFRBm/9So/
97rcxp26yrye1tmsZ5hStQj/CG1LJIW5Jvocq06zaewZQ5T61HH9lWhDNpd32FTRLTN5QlKjZXnU
1ZB4Rqw8jUheCmk9g7t7z0wdSHO3nfjpjOJuo0tktKb2YPVjMV4TK5tWZkdpYBInPhYn1COkS8DB
QXf3TgG1ueIqYYgxbRdhXJWdnbpSb4MORydz/6MRmY+6T6c6dAZVSO0c/Cp/HsVAiTXLx6VLtmnk
XqArbZMSCxogS5xBCEb2vKx7KOOsGh2IcWdQ5cbHpMm2jmF9TGblhmR5XnNs0nhPGVD4Y/Hgyd+k
xlpDEMg/K2G7ucURTMtrZ6RB2wuDjvzXF1UZ6LX+GLFUvc4HwQVVYxCBPBf4d9uK4jZvIypNp2Ny
LgbGuNnNou9Bu8JLBX96x+jnMI/+81xVb6aDPBnlAeECu1nnmskkSZKVjqDTyveW6jgxzIPdaatJ
FzcHZji5X0et4M1TxtcsyuPik7wirA+rc3a1MH5mt3ydUv2viUh4qNSly7KTVi7vlTfceL6eNK4O
u8lOug+PgTnhwi5D7g+3ruOyXbTkMg3GdzPafKfdzjARs6voX2IjvBv6cmsx26x8V/zFKWcB3Tod
xhGLG8ZoHYF62KEAHNKO8xCOCuNkfHSLRJXJw65mqZmlb6CyfqC1xrel4nOEQjuNXwPHvVkXZ0rJ
F9crb+SJ8851NXKZ/wTIkFw6eXUE1GGaJFkxlbSX4T0qKgqDkrRcFgx89xY7v35dXpUvd8bAFGrh
07co/5KGbWRvVG+1adxa+pQyYgl6qj7SuD/f4YhsanaYLRGvOsYxJC/Y67hkpbbtPzK3CslTfI5S
tUV3PzOzie9n4Jls4SersZ4bv25WcdbctHl+okaf1mkDO4W0CuYe7JgKR95IjbhVxfjlITbqIrtG
kbEh8QJB2mVVqVgIGR7xT+cDOnHbnazevfKsnGJpbGPTSY9epMgaSMdh00zlS8lt4OZya5ldiHlg
vbh52CfNT7S0fOPR+OSIntolbn9KbLGWp87KVOz5oUR6hjxMI0Z0qS4OnrFw5FyiEGZwgNHLkNOp
SLrAiXhSSo9BRuLgQfI/NMazWms+/sfZmfVGinRb9BchRRAQwGsOdqbHGlyucr+gGpnnmV//LXwf
biW2MtUttVqtaqkgIYjhnL3XVlYF/n7Ee2/RKg41mh79LAneWOKS7nsRmJvAmW9COMxbAA7f2y45
pHZJzddETA3UvTCTR7djBQimYRv4KDuz6A6/xRbmCKIJrCMRcoxidr/3RnFT9IQPNezsibLfe7L9
0ZXUiDBUgmgI2ussCB8dt3mEM7/RU/EnwFDFCGuxnMrhTnf9E+kyG+jalAHxgbbq1u3MfR1TpQp0
ghm0OuBpx84IIi+sPtccAvgb7mTCvFCZ/9gtCekquMcXvVfsiDcD/gU3XrAUKR6stmYjG+c/mqW8
wbKEeCqE9Av2IvC+eUP0dcyMx9Sf9/j+jjBAaKDT8/GnB8RU3+h73gpnuGldChGLKihgPq+6fUDL
L00Rt4Kc3WDxPMK8/lnJ/Ep01jVFxw82TT9RS29rD8sDSJJd08c3iSSbvA8PCcHRjbQfa8niPjXN
XnlOgOrVujJC+1OSdl9x7H3FJX4MLXLocfY/YD86yMzZVRpkHF3yxMSlznr+TML9tq8Yv1lKXdTb
MIa/icr43cHCCJtwz7icl2RzrFYOJys4c5WPszgTn8wSn0c5Uq6fGDZTBg2Fjcmc75yWqqso5LWX
lUcu/OKNKd6LarpfxH4VSS2x9yt2pj+OiOirBfeNJcGE4aF15tvRFN/GzLqJMhdBkjr4IIPaArlu
ON7GMae5MslQgdnfteS9zdy5k5MIkgoX3cXAHqvszBsPo9hC898maCbQFqPGbly0Z+7A7RvtXa/g
hrGNm93sQXDXAX1gUmEfC1szRxnM4952Gvr9qwSwEdO2pF/qmMVHstc55nJgrZt+59MmVnVIfEP3
NfGdj50KPreJujZoBkmoX3PfoiAvmHGyX8SKfSmK5DodnQ8kyRyneeB8bGS/QAzYX/miw2d/xndu
jl9cNq2boEnlttXjh6piqDr0aFyv3EtOh0FMfzUq+fTYUjNyifqsbfGNQyH0A/GwuBDAlByDWqBR
NHe2hwdch7jUxcAMmux05b10afoUTwFtKtY1USU8eb/ZsDt8KKJv1lgeYknOXufj3Zk/5MZ8PZbT
96mfjt5iNMZjj5yhxbKdd18jaXGwtrZ1bl2gTL6D6AN6KIAF0+cFqb/8/5//n3ofcU5MtbCSmwk9
17ZUFNep08vPec1kcB60Ixd2z1/EG9cWAj0aKGTqT9iWrRXRsgPrA/PJ9Q8mgl7KJ4lh/s7GpUFu
ehr+a1gWnCIj0+oeQjZlZP3kSj0K1XjzXefQaQVroF3OemXuDhdu7jUyYX1zrm3hySBr2iMK6PRB
8EfIkAf6Aq4ZYxuIUUjxbY0u1ekKc3F9jcKZ8z/QeoE3JjP7a3uos+sorTCO9QNn2ygdwk/BLMcr
Wl3oO3xSXYZrV4YZZWeRFU9OpeTXJp70Q0wsXrOzDWkPnIrQbxkBXsndkDX1DyrNSbQdE1HcUjyh
CSRUD7UjQILJbtPzZkn9DMH+BSKRWmEhX9+Ox5bRtqRcQr1WDwDX39w3lWMsdrapuKtEOX8JbJv2
V06pza1j5psOE6vCJurFsKWS6KedlnT2KF1U9CNLUiyvFSa4h3HULTNCH9AGRCfS5XtvkGxGvCny
WMjL/FMhTHY0chqgN7dTsc+8rLurEq++Nyweyqas7G5GrAi/nt6WGycHZ3b722bQ/p1kO9kivQVA
IdoY7UgyMcL/HYdqeRqadCRYqLZlQUVejdWioStKNKFxgKBR3JZz3pePRgWd6zBGxIru2fWy9J7/
QFYkqtdrkl72+mlAvpIrpHbvRBUw6ohr5pkhtrY5u8E2ifo6W8Tn7PWTAZ7BfgwMdG7nL72aBl4v
rSC+Uv9cuKtrwvYQIoVUlhfSGVPJJwu5AGVYNX3TQSEuDDRnGUirL02DftdCKt4LURqnXxqQulAL
bYXHDExxRtXUNaBJFLXzc3JrF6hCQ198ZEW/DaOYvDwnnI5NIKePRYuJuaE7xxksBBEQJKb8xy0h
LBzmAkLSwLEK6kimv0BfptAzdF79kZw283Goovhn0EPyPDSgzjQzf2sQTkkAdfdcDm21a1Rk3+dq
HnbCNcuHmZMe+2LdhndVNn+ngQjyIaPavjV8jnStNuujEdT+3ifiYWnflYehIdASWRJD0VJZfcTl
YPqLcow2TsksMttdhh95VOHtXNl04hJwdSxvUnFc9QTfFWfUhUVjpHdKjPKOmbk6QqJDxUt28NLr
z9iaZzHoJ5OW8Qums+zBSVv3ZTJz49rTXX1ruKXxFUYWRoC4CdX9UJnhS4AEHbmZ4dZI9VQHzvxf
Dx53eaO2UktUnVjNHH0bsi2rbYIvcOIfvCCiUoJNy77ynAiH3PmLLUjc9ehhEVlWK9LgiYk4HT2Z
7qOiGJP4WFOmLa8cu0y8a5265jOR1mVzUNYghoc0qmdGATC3q/OXf/0I31zfsz1O85pOwes68teC
KZQzooTC2+KllBnLplHfY6dTu2hQ8sriMARAiCpTNXq/p5IXHJVGx0LWX8rQfW81hUutNekPIJLd
1/n8rxsZrXAkR1VEx87xgB9MVR+TIcaoK3aRUbj5IfTa/htq0/o6GgVl+C63nBZWUxuYB5PopxLn
TBn9TGOyJP/DdOKaCpCyyZMi9eD0JRmYne3UcqMjH6t5bN24/BAaHh8CD+3rhReyQIRXL8SRio0o
8yaQbns1+iq+uLIaa9ADFhuFTUR8cbE1whb4UhLm5m2XxAG7vDjxkUNFCaZZanD2lz5KA+Pn+Xt5
ZwKHIGia3A4RdwRgnf7sUnrjZKo2ONqOU2bImjOQF0El9GPTz3Z4dMwwk7ukjFR5Yel4Z/52XSUw
+pMcRil+tY1z7WoSoJ34BM2+rnZi7OdwP7i94KwocoBk53+o+QYTztBbgIlaENci+RBOf+k0ux3k
WeLVmt6ns9+NU/oAjhiktNzx9rufUScbaBtaeVCEtHOLxb/9UfWAb3d+PJTJLu2n4mc/hHZ8LTF2
/jbRQdxkgWgXyEGAUDPNqn4Tak3lfPaa+dP5X7B6YEssx4I5J6bONiUBFqsfADijmeyQTKuI7dUP
OEQyRDAyD998Vqf6wuNazVn/dzE+BgIlXF6Ou2y9/vpUUxkNg8eIOY5p0HMUzxrykHyNqzMju+2n
hNgRAkmKEXTnc9ndn/+p66uz4yYxnVR62PkW24oVhdukET+PeRxS6+Vc0Tq1eSCQqbkKUs1pJgE+
PPdBeiwdACTnr/zeQ16uqJkDTEk00unvxvwQDY0bgujVQXIf2xxw86gYm41vq+nfJlho3JWuRW4k
uQuOuc7mKilujXFMfI7VMwN62RB8MmLfu3EAClzIt1vtlHmdxPUsdHz2Sia5JKuPbYgzw3TYQ2Fv
HK2XeZ4wKlNxB010/vHJNzBUfBFsyQlj9agCEs9++vyAPBa5N+b66CDExHyamB51QmNajNNxqkf0
OwGOvgDRDofwysSA2qT4lwbHeBrjSLPdoPaHM96v4VllI5rmDPw0xVyRzM2/n/yY9gi+IIGP7EJz
9UVVczElVtu6h2mUNO114OnnyAzR3ogkNyjJpBxytv3kBcn1+ee0HuC8Dxi/vHtpQ0MQajXMKqYH
X/eWfcRS3lyT6UyYNgV9BGZ4CXsLv9GQ2vO1mSDxP39lTgO8gr9WHw6xNPmWLFfyRgkacVYwfRGZ
yUDXFxBLIvyHsMVa1VhUfaj3DvlS24T8VfV18qtOKxvCswxpUJqmCZFdtHpx3E/K5Dwo819xGOsX
Y5Cz3lkB+Aj6ZgFCbkP4wt5arld910PvPsaujWMJYm+DEtx3CPFm7NBKc7NwoJojuiy+NZxWPmR1
ZnqbxgipH2Pc9nFIpQbaX3oqEyLBNnmKHbNTB6o64A9b/GPVNsQFPmyFwwFuUWngeTPD3ryZgdDE
H0WB+Gkbq9ppN7agU8liXFOc8UirYbOGjIxVz/zdFiUlYou2+YspuwVG6Hh+uFVNhdfItGP/bqpN
KKVBnMzU4hrT2CNAUtM1NepyomMXohNjLy2DxypV09dZxOiry0zeU1l2vG1jV87PoobcuMnHtrnv
GkzCO4M5NtrKxO9q9vgZpHggWN0TRIaO4EcIkVhKlKOuy6ybb5MspEw32/3UHK0ujm4WrVyxV8No
Pop4oFvvxzFC3IFWb4sgFK7bhuzH6Y+hfORUVtkutilfmb+4l+w2GS10BB3F9rtu7pM/7cS+h740
hexJSf839mH06W5uUZmfNQ6n/RBJTnJNlaCh71Iz+4reob7POdjFW51huyItdRTZ3oqN8D7JiZS5
KpRbpFeUAehGyy5xgf5jh/5soD9AMEQLutsotwFFZlt5Oe+SJob/VasBjawBLgIzbd97N8IpQ8id
bdD81Ir6FjBsNXw7/1W8mbbYBOHfJc8CE4anndW0BRo6y2yLwpbvytbZZalLI6odUOtVdZl+adsm
/3D+inK181o+QzjKy4HSUUuI3GpKtpIptMap9o9GmCGW7+MSsqWNmHPj535kI+O1p1vU6ViJojHK
fjvQub9Q29Ffh3Ig28O1Rsr2yNx8yMa19q8G5ft6p+Ky+ja6pn8hnPjNCsLtukySLuoh1xLrOBvt
NlPmMkcd2QNo60imAYTEkUrIpfDw15zb1fxE4cq2SQklRoUC1+kSksIjr+Ay+0dEDFQ87R73MNpV
RJwvsC9Gj3C5NC235hzB3xlcZNhXbGDAnmoYb8PenVX+YqcuxPvMcgR0vB66NACeMLi0p3xn1JBk
Sk4x1HCTG16/wtLv6RVCRwJAI25xFDd39Cnnj2Vq1Ruw/v72/Jh5k2hEVqtFJZLJmwxRZ31+8vKA
DtbsBzcKvysFupIixCzrx2JQ35ARdhvHHsttG/BlD1jGLq0c74zYZf9AwZHiEhHVq0UrHzqSXUcI
Xh7Qihua3uBI23imXenBZgnS6dBqX12HeRLv4qLDRwZy7GpMkMUC5s0e0pRGJ96s7ZRlG/BDG7Cz
8cfzj2h9xuSz4iBD+ZfBQ2mYjf7p6Cnhctl5JAhwwYn/MgdaPxEAELUosjCXUTSyr2lVgiXwU4O+
cokv7WsE9ul2gE50g2Kip0hTxxe2em9HisNRh3Ei2GQpdCSnd5XkZjpH0WQcC1uah6EW/gHXWTF3
mDajObswt7x9UVxN8q0u1WGX6ez0ajhqo5AQPwBJc1ugA56IEGvgYgqdwGWN7Grf2Naf8w/+9aT4
92drs2GHny0VP3M5Rq9KgRRXXTFCmznGpDjfF2GFHgS7oVVAYJDZ50xPVrlp+0AFewPtMDqy0kq/
2qmXfVKUkql99QV9QtJ5msdwmnDfhYlOdsnY13+iVI3tIezoB2ZWRL+1FNYXqnLQhvAbm3a1ResO
+7ANAA0axUPYWciTkiAv5RG2SGjeuWlXOr8Hdw7ZcpYGu4xSjcl30iRc3BwsqoKCr5dW29QbgoSM
x4GakxmP5nOnU/Opdl0WOFj0jrsb+q6KtqY9WNCf0jj/PaZOhy2pdsKX5AvtxSvVBeZVMozoK61x
vnZHjCWb0irzz+HyPFAZpuQzaVZoupoBcd2GnH7EWDHtfdG24ULHqAlZqEqWclS4EkKQH87JAxJh
VV5nKq6hQfhB0O6joXThZg+AcxDNZiJfCimIJCdq8x4W56EmJWgYp51iBH4nfINnW3i4SuG1fuAE
3jnbETchDHKROfezGmV14USwXjeWYaE4cjNJIpl+k2reG1rWodL+sZ1qOnRkKTX46jN9OD/85LJX
Xw8/Ra3ZpQrOzs1Zjfnaa4jPYDo+tvbgx3u2UDRpjYA2CO08u/LLx3H0zWd67MFz1EwmXMYumzBa
qEQ/LuGt9HTww0PAOH9j62+R3+9qk92+R5mD1X41Hw2R62RdTeQd+BhoZonXB9VuThZlR2mw6cU9
lQSP89ya7YX5er3PX568JbTmbKM5z8pVAF2ky65L6wQMlA6yL2DTc6RvFSboKY+7C2/5nV9pOsw4
VMc5TVFZPZ1xIqsuenxuBiXOItzHAg6eE01yn0xOfQhLJF1xTAHh/KN99507NrsnqgWeSXXn9Kp5
Kdj9xoVxxLZaPsFKgWpUqqb7GgrXokFD3zXvQVS7fpE+pkIaj/agC5yq1fBrqhLfujp/Q+Z6ml8e
ucOegix1aluIIk9vyPDdmgjOkKOViyVVWRZ4lqzzJwn5JBcPgi9u2Efz6D6bUej9g8F1JE0JygmE
nNEr6k0S5TV+MGOobwq8/+6GbJaWiNsQy8LVLEQQPcskVF8ER+ofVZ7F01XURyb0aCc30QZH7LSx
RHc/fJ0ncmuHLsnx53/ke8MKmJ5H8YKyIaXc099IZtYwsG8zUAnHHc5fjJ8kC1jGF2izCCrPX+y9
ceWSJGhRvVg6nKstR+DruEhtmy2HHMyNbPRLYMI9n4Gzb4aB5YI8b+f6P1yTVg9frCBWdF366rzZ
abyQbU5UeOa1XLyzvevHV3ik/G8ISb0n6gb5p/MXfWfk0B9YtpKCk4heNyTiQYgZHod7RFJv3dM0
ZoUo+aX5wMEIm1Zz4Ueut5KM1GUzb9E/4z+lWE0O3qhUBjuX1Rrf8a4afHsv+tH+4PgCgZrsim2l
wBQ4Y5Mf4Vj8h0FEJCflPdOxmKTEalZsu3qI+54yGwsR7ELMBhskI8M1OXnhhRzO954ss5JlCZo9
wltPwPyoYEhxhR/zIUeZ2tV62o2Ri19OxfBSG6Sz51+lfGfJQ5rATk9YyMzfBI8qNTIZUxDGjqjj
q8RsAH3BBd5xmK6guLXYVnXYE40Zh9ivZLOfa0LpEMGSHwCQ/mMhEv/K7IAeXrix5dNcrZGK6Yk3
v9RX+KROP11f1+CuNPljRYpMXqZ+jEfbbLZpVZokXOF4b93Z43xdxmgYhx42SyiviMiaGfyZ3HaY
VK7O39M7b8dxmCo5d0uWydcZ9a86sxtwXkX0ld6wt7Qf6EwWd2PrGCMFi85+0VEARvP8FZcpY/UQ
OERR56F8zTtaH9o6YmoMu4PxWo8Sr8RozILDdMnx7roBv/yoTFLVKYYFyQvzHBKi85dfd+NoBDoc
TGxegGR6Qb1w+hIagjp8dGHElaIc/DSoIHpITWbSpOuCayhsKGxH+mf5pikiMwNlZQlv19RT+ACW
I/63GaKc5QBE21Jom2+E8+Xp3ZBkp6KCVfoYIbEgpsWQpGLE+sgwGb9CsXA+NqE0jheewbIwn7wD
Pn5XIFMQgt0RuamnVyUoj4PAZKmj07aqBp6tmx9TXE/1TVWGYfHRasXYHZ0oafI7ik94Kgugqw3t
oSyKL6xnb77W5V4sJl+bWGKXt3J6L6OiD29OWh0N4JXdrmkohGwnDqzFhSn3zcKJtnlpf3I6og1F
YeP0QpnKE2/qM/OITmrYUdeZrpVN39WPCvPCA34zxhXzHd8TtSXGOFWO00uh0DIIY8RfyQslOEXq
mFjLCUdC2tTHwnHDgzf0w8eeuuGFp/n2R1L7J1qd4SQYVe7qzfpV2lM6j4lwcMcI3XfRRqCGtQ2f
BC24V16Y3N+7HOuIuWwAPbaBq2fKAycFEs3EMZk6WIRNb2ElpmMHscdroG7+27mDT4XZk/4QZ130
RqvnmvsizsaUpPHKqeZ2D3PH+N5WUFG0bkwEBECoPRniVAvsXlb/4eIsKIptkKKQsH60kzclDQh4
QBzIBrZ16YI44kyxT+AuX7O9nK5IAE2vmiqeni58r2+/EbWUtxCsLZttnvbpeOplpJM8L9tjUbc+
TEPT1yTZVEP5D1MEbvWuqUEHDQNOZOkmAWEasw3cEXyhX+0Nx+6exZATRGEC3hjgtivvwh2+Nw64
NwYexwCLCsvpDU46J3e0a9pjCvttj9fXOqSpIEgo0O6FQug735bLdZR20I8wEFaXGvAs+Ai/BeRT
uNe0sIFP0lojA1iU4MBSyASFBe/aMy+lIL/zI1m0adtQ/6OVZ6++rajWhpWkaibwtaUX2pomcY4L
CKvO5b//jD32ZRwcmaHpxq4WKScZ2Bf5xnREHVA7Ty2u7vEeHWv8s2yy/uXC8Fr+ttPlgK6khYaR
oMTliLwMv782ASqvMTXRN4EP3aTxM+6MBcvZzOAW9mE2UxL3anCUlO477H4VtkxSQTEkpBh9H5qE
UBrkmDCELzyE1/Pj+r7spWHKlknSJFy96q6NtFX2/nD0rBq4qaiyeh86VgnkOcPaTJJBWdegP8tF
59+35J21ua8+2cQPOxcauG9HHftXXj7FTQ4InLxOH1FlUtXWCMOODb3UDwOeupdxnPJtH0oJmHG0
XwZ3GNEjI44//3be7NCWKyIpRHVg8uU7q5fDyWQK7JArA9ror0a8vVgR3ejb4KPfbyBQ7M9f791f
qikkopVC8rA+8vmzG/lR07bHqdLe5x5o5gY1q83eVLbzJ/rObNckEL9tpor8wrr5zm+VPORlM8Ar
F2o1vxsG3hSwE90Rgqu4i7yg/cwuv8JtbhpGsiMsu/QuzOrvXZJOh6ZIxHLNhvT0xcJJTIukiSa0
QH74i94bcQnlVNwEbew+SIpHm/OP902HHrmw5PiBqE9yRkFFfnpBkC588L0ej0L5RnaTFi08LCGa
wT3UgVuy4/S6YljwRXK6HZVXLqY5lnW8zFOr9HPlFCG+/26K8o/uYAXA7WnHaGx+pNHulO/I6V9v
nNC0cmRxPeY8qsurEajADZZRWo7HICc+osAWchVH7tc59esLc/vyN51+8ItkgU25RAbGF796/03o
T2Cs4/Go3IDyoecU2GNUIyC1nX8Ly4K5vpAjOPawmC5KVrV6CbGKenf2p2ORC30YSuo41lBGt0Un
vMe2TMptxl1+PX/RNxKo5dU7DnM6Ey1z2vqwBWehncqqmo55ZJrhLvEkCLyqsoR/p+3WHL8q4c82
uJ1IRTdappUHd9vKvxQh7saNdib1afI7hS+CrRwo6CljBqJNXTVXhD1NeMpKfH6F9iYID24nXxay
0/TotnVwaYf7qmZePUHGBG8LYRqRg2u1c8NPDaNR9cdO6bh/HDB6y03Vi9G7RyZntQ+OMQWgiuMI
lLVf1xxk/W4sCCqZOoNgIUvkwRI4haYQHO44gsClb/Sxb1nL91UqvK9DWGE6t/04daljGiEJHfQQ
iVne2OR+qlvRVHlzoHYnmoOXDC6ZxB219i/G4EDg7DoA6heG52pqXAYKC5HF/o/mKL221TYMQSDU
7ToKj3bFAfN3ntRy+FTH9mI6ozdQwU1LU9IJqLX+oTNQ6QtT82oD8np9njUHGGtJqLZWHyJmYCVq
/E6HuofnXXXauyVfp9jVc+tf2Niv197Xa3Eio4hKaYDSzXrtTWqlShvSPbqv5kFCvbj2PHLHpm7M
Pgy+RCvTgtCqAyvELQ/dII5n98Lvfe95029yEdVTpHDXR0PDVT1FP5Ippri1f7VhXD6N/cKKDTLH
Jnlwssdm23URDlaoroBuz3+va4nA6zNgm6l57bgb0CmdzhIJdZO+dNlooKUnqmGuJE08i6ib8a6p
O/z1zmQjUEoTA4e143BaProUftvtjP34mZK5HX+YqplGHDj4obtuS6vw4djpuITMUXikAHpEL307
f9urFe31ruk8ssZIlEaczk7vGiC0jsJSBUcUDILEp5mKdltOo9q5A9oTFECjceFJvTcwMS0JTQ+C
ytv6kiqdDOyuhMNW+QCRW2bQMN28efCS0LlwqWWT/de88/rrKFMtrh8EvKj2Tn+dGh2ilbMxOBLD
klC7JytykjAmI1nm94ZB+9iKLMwADuodYjP1BWXkaoVaLo9WhGl8UY3wdFfVinIME5HP1GibsMPu
qWLB1OX1PlDq82/xvcGHYNbm20MYZ3tr1TjWvhoZaucdRlvkkGTSGHFsOJHx46Bfr0F0z2BZqKSq
52Y0qg/035DMsYWEm9+TzYbwqEk+EDxXWbRBZZAf8iHDMmeSiicPAcvd7sIdvzMK+FSpd/CMXJMl
7vTVTK6DIqSOvUNQptmnJLIgIFdmsQt9P3/quukBzU1D5FHnPjhVr+CJmM6V2eI9L4cA0kIzHkvs
ZIeg19WFjeV705kL8wW9HaUDJufVvfV+GxnKqMirSLBxckA84rfT1yMoHCiY4/e0CsjjkdOvMkg+
xDX94vMPZ92aeh04luY1su4vFdfVwMm7KClmR7uHfmB1hIMIEEHXiQTAO4KKORSjTD6JOq3d26iA
bgmOgqkWRASooT0Bmmjsxn66avxOQARAz/qP6vJi2IaogjLCcnpBIk3eAd7Agy30rdnHgbEpbFXD
1Gw6W98UM8mdaD/i7qlgWDy5YeOZF/ZV73ydruu4Et2HtACcrFaNeYjAXHglKSBloL/7ia1g9PVE
e5ht6EBGm+ojaVWwcSHQoZ6itnlJvvTeIFxKAzRcecv863QQNh0Lmp9PmPJcaDl39Wwl3tVAC3za
RqKiuHv+vb6zRBEygGCN0uVyXl9tCTqB6Q9xpH9IyRlPYchYMV7SqrrF9RZt2cv6OzZm9u8RycyF
7+29X8pY4srUhZZa7ukvZa6LwUC4DGnp5sfW96GHogT9MuSxujDpvncpXio1Y853UjmrwWtPhXRw
GnqHbkSNbxe5vklHBRR4AGxx/oG+dynaM2jAEey81bmNWTZnE+DsQ5JF1ddckL8F/nX0cJiF9Gv+
w8UwsYlFcI5SZ5nt/yp8OGEekYoC3B7E+HSfBNq6CXPXuZrm9Pv5K703TjxrqfBLJqA3brkityaM
VRmfv8jz6TDmFqBPT88m4de44Y/UN0Z/k3SDHrYF+crV/vz13zTFFl0WW2c6jmgzOGCZpz+1TXOQ
zpaDpL8Y2i/8S33mnaJ7bhD1/wojozWuPHhYj30R1t+zuSY81DWMX7ndh7/CyZd/dJpYL4hZYcCe
vze12rEsBa5Fg0kblLMfzPjl///1GmZnmEYEU5x5MC0F27F0zKfKmRxjQRuS7VcmNjjeNDP1F3p+
id6D9vU+m1MQZM+BAu+/Sc1KsBhOKREA2tGQMzpnALPTlWOHPHYqiHfXwWw+p0kob3Nysb/XsUmc
jtfA+WejYLvRHnlT9xG6E7GLtOVIUyqSiDb7ZNf1dRmK6JHCmPfst1KhICEz6dkBQuHszYD8rG2V
jAQoqU4W8nD+8bx2SP/a8iySOroI9GmWf5w3dqU8dcq6skseT7mQHdwuSX65Cclpm442Ojz7VoXT
RjSAN0jXTNmRahg2xAf6k41XS4MBIGyArXId2M5T0rqELOZTxIPhYEi9o+l79MAYx7H8daBObr25
kxJ+kNMZG8Tl07ewHqfqGhgNBBXftufmqmgtm+Jg0E/ZtnVSwYEzBPS0KaGoQ+tsi+FxzHoi9twg
Gr7M44z0Gnxq/o+VtnmxkSqws90MKVBCpvChLyHJq2swpb3Hn1h14191YZh9D5BUwK1A5nlsvBx4
f8g6CoDJc3uadSprcdHlENU7aYMrdedq0PwqUX9wpiH7pHNDRvsZHfklo8VqmlreCVtrdrseHSub
Gfh0yNqN9INBMGQrZRe7IVQFUFuHMeiYw6Ue4frzWK5F32MRVynHflOiyqA9GbM3RzcelW8mehPZ
twUiqk0n73Nuq6fz4229V1p+Gxoa19Ue2iWT1eP0t/l9bDeDGeijRRgB6UWxVt9LQW1uK/IwURth
BaiYxtT1uoOTJmVPAkeGQzYb67C6cDPWauJ8vRkAYjRZkaG4b3TPPspAj2qHPhLdZ9Y3craQlSlo
dqD2a4KuM/SNjWPk192QKWBX6VRVe7aRhFvSDQRcQlAQ/L6+6kznBx6fXj4bRLL9Y9dDOYI4jhCx
KNGO4gfIGHZjFJPjEfKcP+/4aBIgnVX4jJfGgyik51QBcnCHZG8jUXfQ4c8c5Vqzk5+dEYzhQUHU
jj7q1MqnXV13k9jR8jWMHVSe0N9afiLtfxqz6BKIIEX4s+4iMe6S3E6ao6S1VG01zvTHiA5LdGUZ
ETGjwiymDqpAFuDklfgd/nDOnuR0YQ5+0xbnpdOWxw2E6Nuy2L2dvvSS3SQyE0I9p7zCwB8EYpeq
qDvouX/yM18eZis2r2wJcRJWcQf1DqnT7PeXPqy373vRznpIcCx2asx6p/cB4bTLpG8g4eqD5EqE
FUjhUuUfaqRmS/x1v2ePO27NgVjV8+N+XROkxoB2VnOApbyClG61QqYGGt2cjIkjtf6U0GwYlxmM
m30BdHybz/i8NS2gCweT5bGezu1UlKRHBZKe0vJ5n/5cW0+0VoY6uAlTyzAhFcJX2RqeOf+X58oG
APviYnVjs3N6oQZLUNKjgLzpFJX0MtaffScdvmtD1hs5m+U2jeRh1IXV/4fHynnZoyVO5+zNLwSF
79go7oKbwG0NXFY1kdnGaFzPCeE0vQm1BzKWuvBY307PPM5Ff+0szeI3o8gWVdDg8g1uOOnZFhuD
YuYDW7xeTmFQMTs/cqR473qeI5ktAYq/Pff0U+xiWCITG95D5F8BYLGcWxuZS/ShYlJ7LuUsWe+C
bglcIM9DQ/xuO2BiAbM7bqFJAQPvA9IaPeqOkNYmlKO7cpTD80Q761dv1uDQI23OT91ABXkzslD+
EWNpH5UGCAcgEvMUlQHwjBKX6pOl6yWIqY+APQ+FMYjN4Aii2g0rZd0fpiYb4HPN/n3UG32zi1Q2
/66KUKINJrQe/xmbMsqZUdLuPFk71kb3oYhvZWPG9ySwjd+z1rOX0suInryDtIlHWhM8ymoRwltx
G1mzrZpy/aHFtfBYOURVgKLqcSkZeci+ixJmsiU5B9dVRqX+pQUIXe1zKXKQf2EMab9y5fjCFFH5
R+qe+tNMbRmo2FDJzzoQdKGEkegSn9qssx9B0JF3zo7OfOKbqrC1s2Y/NsUw43RySeYDWCy6F5iy
I5e1OeFfQ6OmDGCoDGELyEHQoIQlONjfQnae7Jhc/7EqeutbksbDs88G2b3zo9bKruK8A3FBpGVO
YM3gWsc4DCKi14XvfscrY3x0WbBa1JJAEInjBUOR8qMJKShgvlGoamRyyGRDuLE0yffe9GlvJV8i
oybJs04AOV4B0fJeaLpdKF693Ug4i9hILQwEnti6BlESoj6nNSrhGRPxdegNzhOekuLGpnO/7zmN
fzv/XawnNyQL0B1sSub0jSjarYouupoxDxRERrGtbz93gTQIpen79BKI5s3hZrkQnYilhcfMzc87
ndxSTaVhmvArozOv7nAssYK3CXEQuYr/GcfG2UxlusyrUGZzq7b2aUV0A74FrAwzHIAQXidBWci9
zj+A9WL2el/LkuKi37BsvVrMoFw09WI0u2nyCEJi50z7hijazw3RfQe3Lwg1GcIftLjF9fkLv1nO
lyuz+aceh9pt2cmdPhEq13XksL24YRm1Pk5x3u8xLxmkYTvZjrhYIMVE3KWIvWh3Urj3I5Lgo0z9
OX8f6xH3ehso/ahEc3DRazv3/zg7r+Y4lW4N/yKqCE26HSZIKNhykL19QzmSoZsMv/486Nx40JSm
/N1sV+3UQ9OsXuENKmmrrgduFjLdr79IZ/htV8vEQDmyb21/via1cXG5Fdhq0Q+Bo7V56tTUwdPh
PBMulBaYgFNk0xpzLGRYBWQjVJKq49sPeOmIO7S94S/DyIJgcb7PmH+U0Fu8JIwLZN2xnIWnB21T
6681EF9l5S9b6ULKtOFzrMi985WSyY5KQ0sYpsUmjSYH4cW5EIgg9wPuCh7MzQrf9uOMDhZyzj1M
rzlNrpxnMhNW+Ttf4VeYJCsgcFzmX8xGzn9Fr8/VXMPwDV2sV+4mYFonGCVi52dqRK7Ww6O3GEZE
QK0iCZBdodPpwIqpNZCTuHuSFUt84hACdX8mrkIvUaTlrl6adl+MCO3bWBntUjefwiQeV19ClIUJ
jFjE52V2WDoJwEvrZKhntrWTi69OSVz8QpVg2kc2tYoLMw8IYYaXrNNh6rfw7TmmXMLKmmtrl/Qy
eVQQNQ9RXidPXaQPR2PGNxtyL7+8rAbsFAoNpm5W2BHOxxEG8rOliX2Ua//NcYpFfSJm/Mjr+GOp
Dzhmo8F5HFL083I/R2zbTnDkGlsgK1rtPIsY8HpeZfkdZGTzfZZ2z9WM32pme1hdJUUB0hL4t96h
H0R1bd1kceKGWdvoJyhx465qWtDnDPz3yhiRGqV1/GzKCiFNtzniTeHtq2QyAj695SZrJOLtQqK2
XDhx+l+qLda9MeDEy1vBAMjsqw9magzZAUfxCLO5Lgk0lI3eq2zMg6ls0MDFb6cNTFeTx1Ib8d8c
gSa08Gegga8+SSiSIJPgaHdtDoMQqDSMxzIxD0ut0Pfz8EgDhYOZSZ/MN2CytPfNXGdfLbwpBqyl
bcQGhZ5aB+GjsbpyttF6jqPAXXBZiIr599tf5qUPxoQnsWLF6FoSDM+PqtPKsjaSKUbPAR3Kycbo
15JYEDnwmZ8iuPAHa+nGo1kN7hOGD/lpzHE0evtHXGDlAduhG03nhpLa9rf9YXQ0EjVj4EF0WL76
GgJUOw6KBwvIZlC1K5JVG3pyegyb20H27VMdV7X7PlmAW66y6zMOUpGl93vH60m4UjvqcQMRlf4T
94z2KaqVUcP87gusvUW0Wk8a9OhI2qoJk0ohZuYbKrbgrOvZpyiLp6eERB1Dh5bDD3k/jn4Y1Qw1
13CX6ms0mkuyehdMnEruLkTDBwfB1b7vmL6DhUavPnU+5Qgmr1ZIGfKLJdaoc0Ab3NdP8TKPMqAS
5iy5tfRbXi7CfaFeiCE+zgaK/EFitSWukrZtTbft1FU/5rT4hDeC+yPSprjcD0BKpwPamPE9knDV
x3HWqE6csdKcACK7tT4P6uz7yaYah3qt9C7Au8H+1LQYtqHY0JfoGg/zfeRFONkSkcvQ7Bz3R7G4
iBK37qCVH6dZn5pnanPnAUMCLzrUSYo3KQLYwz29EVGf4DX5dB7REneObmp387vMHT/4S34r8PHr
rlwj29pzDaukLmvlwFnh2j4/q7PhMB2KS8KqpkUnw5U/J/LZnQZ+F/sBdL7hYg//05qIhUAWFbRd
N1dX7+WRLMyVzczRfEQzokRAO5rxQrDzo4AMs09tR7uSmFzIiEwG6v//QVASbu4PlajFwOo3Dn2z
zmnXVJovbxFmsO8Wm7gdFNOEzqPVRfG9C96luLL8xaBAo4PxFJCGlSV2vtFmPdVRjrlS2Dil+4Mr
9VC4EUoomh3dwdvq/qgy0T4OrYm+vWdX3X0jwD9eqRcvvG2LLgs/w6A2JUE7/xF647qA53woCN4o
D3E0yneWLJjfeTbzWeq0HUz67goFeluicsRWCCVEecA6vPBNjtwWTmOQihUhRhJhCRD/vYWLGnLv
UfLl7aD3SkHgZSmwB2CDKIrN7ayBvC5q7Swuw0bV9gPx35nx//WX+NAZvf2jdLqcwaWsOnmTA8KC
p5wa8Rd/yMp3CUU9Nm/ITBz9ARFVbpmIjl+M8F9+JTa/rtr5nXR6SGYE0GowHpv3EA8VYciws5DC
tP1hSc97HJyx/Jnwzv9DPDL+ZCzYmcL39W/MGh8iYXbTQfpID0s5q5tIIdO3s61OwDBqfRQP9FG3
9laZlRjaVbr5a/RoVvszDp+GmdJRVCUjWGzFpAiY+jO4cEY+O85YfEz9AfmrZuqTXz0x7yfNmrw+
aEKaejiZU4L/Vm0NXGaWcdsnxYBWc9RGkOU9xA6Ul1uPE+4Hd4PZzo/ZjK63Ya6K4tYcd7dQG8dw
xMUQuJg1xl/RC0lvvST2H6DzTf91emI/xagRPsslKWh20UpFAqRuW1Dcg8K9OLenzy7jEYK1U56w
BAZdXnRJ/pUug7gXxlwNgUi1vNija9g+jxS6BgDRIg9dNAgw6fbt4p2NVujntBLW+wWwzLdmRH8n
0Q2yVGK+flMMoBCDXFPmxyk10DZF7lDJHYw4xASAgd5YPtRs3Mijbysv6D7LPBBkcRqR+Bot9hh6
Fg5qVkduyuEzYnckkF1L8Y/0MLYOg3Sy75XR5MkRDHeU/7JmxA2FA5RbZW067UofQx/kiTGr3KWQ
euNHrium7i1vD/VEXLBNEwO0t7+VC18lcYBYtHIdUSfYxEOBqkqyclZDTKr4EOiAt59JWhaXHFNv
rglmvK5WXOgDEFKgbNAMfGm2/zVoa/SC1qqM8lBrSuncaqXnLYGnL41zpVB4/VgsBHSbwQV0AGdL
b9TQmWz0PivCKZ68Ow8T0l2r68XR0Sft/ds7+PpGcT1WYja2znGBiZ0H02aRqUjbVdnd6NMH6XXm
Ey2h7Fk3C/sjagLzn26UtKlJlKe7t5d+HcdhTxFDuNDoqPj6JqTO8LYWOi1spzGSfiU99sRFlBwm
svLAilBgFilC628vemlrHWfVR0NDD2y4df68k1CdlYk8D4lSJb4kbfMHfs/8RbOqa6o8F25LHhCe
HGNrnaG8v6k5kZEtCtvM8jDXs+R2am20cAj4N529yJM9uOCNmgUUGxXhk4+DV6j66FqHfP0CzivO
9TegZ4HwCZfllvOTI+uh07nKQ6kZA887GOi1T6SAO6Cg9DLFDOXpyvG9tCad8rVpY+nrDXa+x34m
RUW0zcJucDG1liVjk13dO+K9lUdOfZdVgBGurPkiYrt9ULBlTHgdw4cXvMkBVSw7S4kpDyOVIF0R
MfV4bkzdxxt0qiz8YXMSZ7TUqd5+dIb+fh4bzIsSvf8oJq3Er0emIyOLOlYf08yrVzdHZNVLYZZ5
aDd2/twVvv7Jg+bo40HDgDXm//JTag2aMb0BQPHw9kF9Afu8eiAgIyZ3K0Tc7ZuTNMrrtoNpOcUD
PXe1KA6MnPGa3qdZDiOtGEuUsNoub26RVDe+tYiLGfuuHeY7a6RK3MUdGspJWgI5GDLZYcHlN3kc
tMmov5tqrf/d0zIvg4Z8ZwridM5/9FlmPuZGUaC7nfXurdWbKJloOovsdV/U90npiAeuTie6ktS9
BvbDRVrFeeA4M9MBm3d+aBpbG1aSVYETarZ87cfEu/H9ElT0mHYdGlsa8OGgLPCE280JuOhdU+Tp
oyyq8kYMVvIum1PsEMzcXtzvjq1hVJzIxgqtSTJGf/vVXPywKY1dwgjYIQAY57+1ju1O04BP4Fdm
qmNZKhTzZe/8YfrQrp3BFUshM5qofhVIkdTHVPTXqMcXfwRBk8QLzBiiDZvInQuzXhMRyrO0oo00
Yl834WYeTOSx+8T2C6g9vvEVmsQQuBoeuYJu6fHtnbgUwn1QVGgyruy1rZpC60f+0mGDFrYrTMJt
BMaPKm1ozkw/2r5q14K7+PdrAx4ZmpA2bEJas5uDYvcCa9O+KEOnLKJqr/xY6IEpXWyHbImeU0pO
mK+Oc2A43n7aC+0IaL+rHAmXFhfIFrWPRlDd1Glehm5kYZSjeLrmhk6Q88nLZ5oho1D5ctsqhd9G
WcXmtzqtKrrnpBLdaXbSuTrlaLV+6CJvzoLalBGCkUUvcOcYaGMzO4noQkGFan464OI/aV7r9vuu
1zump35s/3GRCdw3mhvtnabQsHvuQA4EqB7jJjjmcROWEM+/5FXZ3CewKe9Tp3b+0N7Pf3RNpuHy
5ZWLHnpebvwCs+Oe8so1m9289P7H9a6NsfLK0DlKR8FgpVROZmCO5nrZQSKkmgGZoLzbLSPKiPqc
+4CKUEJKd0RZ0jsUv6tdPOvACAoyT2+nZ26Jr9qsRmws7cku9nUTzf8BQalQuEGKYrpx0A4ydiSt
UtvFI3LbKIa0dF5mVZnDMdasIowMI8MSIy6a26EuuymYOvQTH5QeOb8ytDyQbVfO+GwvSv8j/dyT
N3BfHBvpX2V/w1QWu2siAGBnWVXOL0tRIQcNiCxMvQYLKVbPi5IPb5+TTY6xglWBHNEUQAcOpsOL
HvtfeaIDk9RzVZre1szxPtGtgtnGFfM4aGq+eXspBkKvL/hVLZ8enQAZC8jlPBYJe4aQKvoiFM5o
3ePfZO6nLhUHq8TLjZlJ81E5PV1do1vxB2n6WUSLi0+dJ5NTjXDP41TY4566ALtidJoPYwcPSteH
/N3U+PZD16viDmTNcuMv4I8QHM/oeHjIQeR4yXuQVfCVzNFalNbvYXL9o4LQcsc1QxXQCvc+qSsM
tQcdpqOvq+PY2ejBIBZ5a2pNfUS/FAxzjys0npF1S1sDn1Kg8LDmHKSJA6ztUFON4xwnUeX7iB+P
uO6owQ6XbhI/MtlwepxInOg40IsAcU59ifcQU5IBIFMjjpO5+m+NSM18TMwse0z0wj9liyGPS2pq
eCctZfueVvSAw40LEWWek9ulmF15AsWMtLLKvV0CgWuP83d8j8tzd5+0eMeoBrNIDKFqmt8yvx/A
tQdqnA3+Y2MIi6T6U2vx76FP2htXjr+TNMVdgsZemDalft+YMdpNem+eNB3/oUEmFgGDJmEPJXGv
QYHaGRMjgFkJ7aAmHDnjCNMrDSOO26QrlyNGhWNgW0N344qpOsx4HB2yuB93FI0tDn3O+KjX3OLj
DADQ1ieTPrirwlkaU3IioNhP2bSkj2QQ7d4D5Xsoci6UvSi7FOOoGN0I9FTIG+y519lNz8WOY3Sc
YHJ74kNRpOohB5OJgrNr3JDA0toXg2Md8NpeuUt2G8RLyVVtNPN4GnSmMnsV2zb2TY44udSK+8Zc
8PTWJ51NH3zam4vufXUx0wsWUpXAAjxyiAwd21xn2S1TC86IUQMJ0No0HV3vyk32+jPyULMFm0sO
grrFVs1YRZPtY9aEG1G+aHaYOsayty0oWvuc8h72la66BklVzNxPy9jPw7FtevfP21/zNnFeW4n0
WRj4+cB3ITief8s98nLumNtpGEMPo4I3oIGcABcoIH+z6p8bfUo+vr3kJlaRu6zQJcBxXOBQT7zN
kvEgVDaYaRGuDaaTaIz0Ce2AL8WozCuGL6+rZwpnSmdKdaovNCfPH47NrO3S1osQoASDnJRx8q5m
g/9ZA3vdRGArIIXJb5AtO19HIaiQk8xn4TRYYIJoVyKuGSFH9SNXWAlcyQk2+/cS64n3uDCsIl6I
Lp2vNsGDEMZopJhklfK/jNv8t1sXbbyn0y/ev/2uttnWejxeVL1JklH92M7pJxlXTOPKLERekNrR
qh1oGFjnlNhQ32ejvvyageV+envR7YexLrqCHihAEG13toTbnJ0u0KlIw95rDK7SMgoaK9F3Uu/S
AzZpCDposfc7iuwCsUI7/8dsb12eWTRaXfyFQ7M5NWVNRaalNSPw0stuDc0XQTxMzg5wyCc3Rn3F
zZ3+2qW6eamgJtdqGcA+g37m/y+p918XOJwf1yDFpyGWZJ7icsGoOMWNBFWdg6Pn9heGdfF3vpN0
hZww7KTljngyGUxxp8bU/JlNJqiJprJTd9eCzwQ3oTLvCij+FW5j/ZnOKuLAtIcu0bYMyaZJG4VB
lxDGbHeoITQcmdAKhI4A7AIPdA+OlQ038O7EftZAIS3DVOK4pemoXzQIEEyVvS8FxmdvH5lL5xRv
BF4auNO1N3z+TZh4ubhLPGWYwNf5F1z20vvGn1YOfCsX4zFJnAp3ZpGm3eHthV+1ztcdQTUUfSiT
Pp0lNqdlwN0MoJ6XhVVl4cHqyv4Q6dh62/0UKFVSE1Is3eVaG98g4IybiIbH0iDKZwutOSTlHbVz
gL4wKUOO9u3fZr6Ix/9d0PPjYGfTBkLfkSC/bQcRZzu8aIYkBFQ+PPTosqu9n/vaDpC+2GWrK2GK
tvkzvcUSHz9XdntLo7cK0mYqvk9xJ06DMQ5PyJHrjIlFrnsMCwe55jjaLR7i2gezBKI4eTlgEXvW
aWwjVo3rmRX/sbCv+6SnLh7yyP8FqZ+t7qKd+D1S75wqWlKBY03t97ZMjaNqXPUDvIYbc0Zc92MK
FjDIDYhIiWMV7+1aAWfHmC+USH7vLT5Bbdd2axd48Csd11G0880k/i6XxrgTWh1DvrfH49Io9Q7S
fXc3OF39aM0OBGQvUV4glZ0z0zUqcAG1ct4VLR57uanqWxjN9TMD02bfgET66lRz9o2GhfyZ6rML
/sfTHsChxTf6sCrui0TibLvk7tEuKwrwJXLvx8k38Z+1xb7F3Cvwo2UMdWUae7q39mkUiHnmg5T3
S1baGV13IzmgXBXzBQ0yh4yXF78jrWs+6sU6yiLfSWBPms4gAsDVAmlILnJ1cJqs/kyg0m7QjDPu
tcYxf89jK9q9biFpeJjMKDtZzTgjDa9wf0O+0/4mhepRolnm5bRgTR3oCU6Zqm8x24sd7Qn4U/Y0
47cUII2tgffXMrGr8V8FNyGXhzpX0SdfL/r9KG39YYWm6SiSxxP0UaWaZ7924Y8ldCG+j1o9fHVm
6e7tUiD22srpl46HD4I3faPdRoVp7nOv6O+MZcBkNqmtPYL45iGmpfgnd4v6pilKCVC/zD7atRnh
VLnoGE9mGqRJiWvmw6px/7Ge7PFxFI39aGlp8V8llHFnUN1BHlu14rXMKz7glBK/x6iUJF06OOBp
Ve8yu4srzwrKbNXrq5qRlDLCFtyo87DDOVw7jYiuWoHjTT1O6dXS3UH54Cy7QzHvsqYUYuctrd4E
WjroP7DnTItdl1agFZg8BFGshgPD6uLGiCoZjHC/biInRkQPTY7xa9NqPWoZuGHnApNh1O3MQze2
/W3JQLEMlHRmJyiiomsPfZzJo93P5dE1CudTL3Cf1bDDvM0L5d32OE7+bCrT2Q/aRBPI7OL+GDmL
/i4aXCzXAGCaQe05TCrgh4N5VF1MUb7QvGvwEBU5bfaxX3YdYX3PyM6+qyt/fCjJeX/Uc7sEJv46
mKX780PCBp0YjOF4kNepf1wWU5NBHscmcANpVjAper87YgyV37ei5BpCp33+0rYYD+TSQZOmdzBc
jL3KfRRljOVrNKc25ZJW9ONBU73/s2wrlPBVVx1tggXHpc9vS2nTla/j8TFlpoVQKQ8kelv/bxld
vyc7GLxHP+m6n3GVtTlcm2i+cS2YAgA5XIZReTHtR3P2qQ4Uish5FD9ooDQOHJnpj2mo5pqw7oWr
CC0U7kigxXDhtwNzP8mxdsM4L8SUBQ3DDqjAiaHyl9TvraMYGuNL1prXMNvbTHcN9MJYUaIrBt/Z
aiwl2VymdqnS0EhQaYFRXRvFoaTf8Y8+YGueYrMKmv+Q1QEIrvXEX3mKGKapa6okC6XnWrdgfc2b
otbSm9a0rvVntykRg9wVDI4XG9IJzBHWf/7XUlUdwWCPqY8wTBWfU4sxadx4doCZZXJ6+6bcbt+6
FIYvYN3ZRMiom46GO4POGxkuhzlTfWDUiBJpD01qCuMfVRoofngoZl8ugEDDZH54/lA4gyNw7SxZ
6LmjcdsiWrVrBrx8DSs14ajl2QN54iqqR5MqqVw87WkAXMkLLm0s+TUTCx/WN7DA89/QLEjNV22U
sLG0UAUql3ijO9qh9a3mysZuy8v1ccn6qLZpXr5mQo3oZ1Z0EZNwHJLiWNMqEpi/592Ng/TZAUBz
cy0fWxvhf6c864ovHx/qjDYbbZ4/XKQp+nQRqEsY2AVks2SM2qcVrqXuO3oC4wFbzuUZrN9AhW3n
uvwmKpGbZDRtloLay4Zr9cS2nOEXrVAy0kRKXprImwzRjWygzEARQ4vksCYLjJb3wlMdRt64hMs7
rWnwh0A/3e93VWY7kMOXOZ/2bx/xCy+dbsPq1ARPjFex+RVTw1BjYbQC0jbOyXa4kBbhTTfllKRX
gCvr+dm8ArjHpg6s1wdCp2/OF9cImKHUAWIbof4kpbLo5Mm7Zf6wlJjezmb2jv5d9vHtB7xw1IBi
AXVlCLgiCDerjoZF96eJ89CB5/cgcHM+LcXi3YCly3e6M9jB/7Cex1wedRcaOWITnoTeSs3xe75k
S7rvXLkgZMOduxO5/OyZSX7lYF98PED5fE8UGlCfN+e674FeIf4amnDlwsQyIXBks0eTa5yyj3kh
7X8lIK3nlo48pRoNFL7gzYYO5LzQV6o8nMiPv6XwU9Y+g7UzVRMHhZUhHtJNzgleaHzlrF46QDSX
YefTHqOY26zs1PHiRiPFsFQkxXM0O+Qt6S+THuceePxwM6Wr75U3Nf+9/U4vLcw9sDISqG0hI51v
MtJ9BldeV4Q+Gc6TIZk3NAyG9nOldZ/bVlsOcU77UlIFX4nJ26xh3WxYMz7gMij72LCer8xV4S1Z
zSyS7fikUjEG0WQOt2aZ+KeZaXIAMLi4coIv3Hq8XoYGKw+Du3yzpmNEBjlpTiMuFvW3AU92mr5w
oKYrR/fSrq6TOnxw6HbydZ4/25Tyt+KWXY3wmziQL6u7WsGXGzGaCPying9NN+MVpbL6yhNeXNkD
zSJenA62MgjU5o1aClAtJN3tIZrc5Wk2reXOqYr2DpQZjemc7wh2W3FFgOHS+0SODwkGpJAgZ24a
EvTtVKUhPxrKfvrqjgsA9WZOT5lwo5NKuvyuhZp95bK98D75UOmXIYDAfm8l0QGbGVFXrHMZa0Rf
bkxS8xdj+vwfA+2aAhL16ABB4aEHuXmdpkSvC29sEtylxLx4ZD7/vtCJTNhEGp+k4edXwsE29K0L
wgjkDy5R4OGbrxJYYR3RxYVObRMJjEjaH30QezTk/P4EgP7aeb283ipFwoib9vEmss+EYIe8kwsb
T8oMTwBMuI6DgAvD1eYi8RLhJX/lpG7Py/qMK7EU4A4qqVi+br4RQ7bNhGN66OADc8gt47PZ5d39
bMM5zPvUeed0V2+wS5wj1CVQ5V05tORK1vmiciaK6yqqQpcpT2gXo2aRjfaM9pEy/eWlKZPkJF3w
lQV/YX8TUWc3QV30BOPd1HdXu6Drxv6dOLAJ1C7rB2NZBP6tXROglIEUpspCIZsY/4lmrvZWkjfT
LrF6dQ3yduE1w65d/To5x6uFwPnTK2wXjS6iZ4jU1vKgmzMeeFkfnRyrzQ4ZfZ6fb18uF9cDmqXT
jSND3ab+QsMyHu4BNzjZMrOrCR1c/OQPYGb8AMsh78pnc8HZCScjahSa2dCzuVTOHxCBIqfzMWgJ
aW3J7wgYMfvH748rHBdU61vaxHWxT9oh75E7m4Y/OQ2uH6nIso/mwswy0FRcv+sbAvSVw74Ny+t7
XmtIJM9W1tv2A3PchVIe7mbIvzKfYmZTJwq7Yhe7KgsqOXkfktTXDnE5Nn/efgfrlbY9YfhYw7Mj
PyV92Zz4xB8qfg/zjKh15XMTFz8RlOr2EFfFjuly+aySIgt0MbqHrFnUzdurX3puD4+tVQuNlvFW
LbUdGgs2w5yGUB9/GcqF/oPsUrJTdrLc17CGdij0xYdylNdawRfCC8OF1bhb5w7mejg/CqWbwKtd
axBn9Aihmo1fgJVWN8pRDsPRWu08NEuu3PsXPuc1mVkZPQKu3Uv4+auAb62qV1bBa+4WUELAhWfz
c9N2k72PRXHV3n57+3GoYK56BDMqzdc6UgCR5OyBJAiVRg22m3Qp0FWJ2qtt9Qt7SedjJeYyt6XB
s7mONGgYbaP8NBxHMCTo3rb7XqumWyA8ZbiU+XxQ7nIlMb00eCFVIyzSMwCJtB1KYZQDT11nmN92
tv+xJ4nqd5PWe/oOaHl9ryIoXAwS3AHg3VDQ/i4z6ELY4xheA7BOYH+JaGIdyGTxviTWYui3b5/t
C9FtnWTTp1mVP0jez09Yh9ROXfUzCEw3ZfuhscdDkE8S3wytaswHuuHa/3BRk+ig6wK9EgG1LTpa
zHDhhcOkrgbQdMgGH8VENDDuIjQSgtZzP7/9iBfOMxwuXj0F2Dq73gSPHnPOOmNaEVI7WLdV64kA
vrl9SnVzuBa7L2wnxFGSD8pLLqht7IZ1kfuZiRJrrpXGzQDi5HHSZ5RDuwF41mBREWEYf98ncXbo
fZMBAtSN06qLvGOIUsIvrf50U4ENc98Muw7L0X/eC3eVxkXkhUYWOlDnr3sVVrEl89HQL033qe/8
6QifEktS6psrUfPCh03zjz4VtxiYgS1jV7fKOZmEnodFpOrPfqNEHUAlG66ZRb4e5SHsQMnLeWLP
GaZtWkejoadMJs0ynKuyP4kFjXpNmAcmZMgLi2VY1f2wf2s/zCUtbYrBYrofo6IGilS684AgLoat
vt9VV/Z6exawhaBRB4cXjeW1Mt2cOy+S0Nm0sQy70sVpr2/6o9n28EGqOXlwaj//9G/v9mU95AbQ
HGE/0Ic8f7cukbOjhQ3M0/LopsfGFPuBwwwh3a2wufZK6bu9k9fluAspWhDGo9uweTxGWSiBGpD+
NB825WRXoJ0rNaE76X+ADyYOgA3jYK6YCqKj3l1ZfXsnv6z+UgGvXQ4q4fOH1Z3FXRq3L0O8wmrn
xq96xPEnYtl7z7T79525RF+xVLQ1xhuG+/7tnX4hVv2djyAuB9yavJ+3iwrrFurAFQPyDIBxKJkv
U1jgEe82GCmOafyMxTSYNA1mptVnUIsRqUDkxh8eBjfPv3p+jXjH2z/nJeV99XMQdqNPSJ/hNR0f
Fx3UjxwoZyg2pUEP/BSeKezJ4uBENUpS5px43RG2U4T/UgP0I2BgNT8IpjT+o1el8a+pX4YnK2qA
xUrLnp4z+rXRsWxHGDIRWd5dVnteF7hJ+q1t8AbYJ7VpyZ0/uYV3TKU3KsirHdyFubY/JIUhUY/W
RYuWUpQPwM5SCOO7zELnA2iUH//Q/EbTAyre5mHQkFW+960kve0KjH8BVtlD+q2qChKdsS6TG8xd
9EdHoJQcGLHlOcfIN7T3s0VufiwHE3GSeI6i9mibkxEO8Vj/p7BFnAii/gBLm7T+XZfjGhxEeZyc
otg20Kxd3Ly8MefS+KLNVvKEi97S7VEBJZ0bh2w5vv2OXmUCL0cG7wdUKqAEAb88P7CQH5iLeB5c
RIrR27b3zAe7RolV6dW4k3Csdqk+Onu7Q+K5LzGV9YbUR34myQHJeqjtVjYT72vcvG2QXn8Vx5jm
JIgZHfmg81/VLCiJdS3y+FXCiBkAsfdip7341wZQF4pWPpmV4sG9w7W/bYQOrUbNbgJCX0p7QJBG
pMdWl+7nThTpnvfUHVshdcqItA2WNuu+gTgU7xhSe1dwQtt0YH1kRm7w1CliIINtIscEiaPuNcKk
Vg32rYoVikVIQ+JPbs9Xxkavg5ShMwXjtZqo4DDiO9/dcZxihByaKpxpOh81tVhQXFS592erPfhd
M9wAE4dWl7pXsrpLz0hghhsB3p5Jzuaaj6xhyWzCc+iljXmHtOS0z6D9HT1vuKaa+PqW4wS9mIrD
eKM62ywlOsPsKVE5QU1u/qYGX54BCRSo9Mzjz9atrxYMLwPEbbSjJQkBxCN3hGh7vqsD+m1NLa0S
zSlbgAwUpbvsCtl5kDDtqFvu41nN2b421fCNjCBJ8U8xoodSE22JjoKa7UAJp/qDjWP1MA+90+BQ
L2q1R5YJmmkLJm8HpkEcGcWJep9npvMo41Z8LyCV2jsTUOofhxnyB9PNvCvQx0u7SbkH8oOEC93/
9Xv9q/aqLZzq84ZrjQLACXxlE+AQE7vJlIcGvdXJaw3s17c4MFI+SKQTgDHRUTlfcADrjsYjt3jb
NOCaxqRB/aIwb+G+lYfa075HY1OeBgh4B9xr9CuPeyn8MMJFDo5RuuCuPF89itJ+RDmMwyML+3un
I7+HU2GO0uPb0ff1OmQJ6CKR98IFp4Fwvg6z7wRCANhVWpIjNbTRI0YqBJzbK8Hl9RfPQs6a+/PZ
81VsFko9vxJDreUwzvs2mGnPoNdRd0dksc3An4DcRR6JCuKuxuntR3z9IlmZPAyii75qX2+YRn3f
+zNqreCFKs3kyPsku9KddSwdYnTGXJkFE/DUY5ZZHnLh4moavp6U888SwjtnlmnIKqK6pRek+Yze
vjXQlytL58kdyuioNI7NYM+AsZH0O2jFyJfaTXL+jpCM3CVAO3Zv78KlF20DT6Ypi+cm0f38RQvV
VgDIVqZ5P8r44DSpFIe5T6DM/PtCfJ+QNmnQrIOY84Wopy2mpEYWJk3UlMjwmOOT0DugR2+vs+1a
MGBaqweAtfzpG1ugNwqajbTyGjRF2ytt35JsfzAMni1UOjprQFUMHUKAB4/o7YUv7STIyDU4WODM
X1UvZeJ5StLUTeNBWYEqUKPeDQhNXZk6Xzq3q7/Jitx1iASbDKRV3CBaAlxkHl133g2GsywPeG+J
+KZ04+jO7ruMMhk1I9RQlvToGfN05Zq+kJvwhDgI6mg2UMtsn9VX3KP4UiQhaP3ygOzeLh3sFqB2
Rj+iaZ1dVvZakApka4QfIRzd06kZk+Hz21v+qpJdXzZNToyZ2Aiox+s7+Sv6RzX8bY28L+yH/DsI
Z6Y0hT7vSWicBxeBgYOWz3MABKrYV5DngoIwAFYRbT5Dr98b8DKDztPxR4baeCW8XNwjUickO9cp
Eo4J57/N7edaq+WIEC+CnfeD/0BuAzejSgtklZbi0EukhbW966uvzaFLh2t07Fdt8ZfNobAFf+Pr
dPA25W3D+KoxJpmHc627gCAceQ9DS1ARVN+sAeWjcbbcU6bbz0bHRDSfFzSU0T7ZTyLGDcEbvee3
X9eFRAS5Iwj+FL9MP6Bvn29JkWf2kltmjiYZegW1IbJ9pi0f9Dn9EevdXW4V465vpgdS2vsZxZsD
8J0bW5vvUt34gzXqbeu6GO8ItKdU3d4sBvzqTsP1LBvgRPl5fmgkSY0mhb9PJecut/HmefshXicc
HDnoZyTk1GOUAOfP4ClvbiB8A4fQzPmTpYRC49svENKtnHdWSc/m39djrkpspp+FAvlmvbEF12xI
pikV8+VjEXnOIUuN6NCmg3mjeqe/dm4vXUs0n4DPUBzTdNy0KTSh9XgGeSscIhchDdToViZ+ej9K
NQQm7pUusmgIqfnJaL3zweHufXfUruzy63wcRSpSgpXnzqWx7XhKc4zjRqf3LOP6/zg7r928jTQM
XxEB9nJK/l3VsmXZPiFc2YadHJar34fKiUUJIry7yCaLJBj+U7/yltrdidzQxUE20IOgfCrjFgRk
9Wi4IMTA+5PlkNctecdqkrsoq0eMdJQTIu5AcyOZXpVwgx6MuSoPiJlkn02BOtz7K7suivw3Kpnt
UvKjAbv2fY0IUUXRNcpJG3qUzhTNKD+GWqzdpq2ov2XqmP4yyszVfLtFD524JHGnAKZmbPuqNrvx
oSW8HTdmfvW8PH+UQ2LLfxEaAOr7cn9rKnDSIUkAvUAj3XklfAI03ZrrprSdXdck5qHQ1XwPcb3Z
RWHnbAy/Wvjn4W0udMZGtBCntZfDC5PHM7HV8ISlm3iybQlXi9rz5x447cZQq9Dzv19KLcwk6rEJ
dle/1DFTgGKJiYnTlOUfuxFkMJMb5oGJfdfj7BjdJbWceA/LYqsU+NZ+Q3iYBjCbfGm+r36lgXpN
mynKqYhyY5eiOLsfvLz/2nek+q1dNccsq6Kt1/KtH+wC9yEFxOf6lWsVtn5a3TdzdE4RLtT3GvKD
RTARmwKHSSfjSmAhBESym7ripHTDPIAd19G6hpM3fItDkbgoBuVe4jNtRUl1foFEN5VJaoCmEv9q
VPZu6k80ZuJv75+V1a37vFbg+fDEo6/HSV1NWDjXvTtYGG7F0Acu7ZRbB1tJo6N00+Qeoum/3oKg
+fgPIQ5cG2rkr5CyIH/VHkwInANTvVdTib2g1N1HkAvDjZfeTtaVh+1RG3Z3Zr8Vwr5lyUOJlirT
0k6kebsckr/CmnSo2xk6rHIajdAs9ihM9BXVns56IuykMjxKDdU601Cin55IHO9Ef1+bH+kd8GZi
HF7ft42zs52id8+tK6TclVEC91vDU6I+DrBv3UuMTRck02LGqmfsMznvDXw1R9ps1vBHDBDv9sJM
zR+FPtou7p6SDv77a7o+BMsU0/JGXAgdFZqnq0s3tcvcbUq+HpG8ePZ1vKrMG/xHRpjSZYQgLs7U
7pNp6op+fH/kdWz2vLrUQ2jpgF2nybW6ZTyQ3U1MhH2SXT6hstY64utQNAm9jclNHnujV6ByMAky
qLxh/CH0vKFeO8jpZ6MA63z/c9abe5kIQkRw2SQu8M1XXxMLr69mlJlPLlzmzK+qcTz3ZeYdBxw1
/N7OnA255fUl+zzg0oagkome/Dp874gKobXE3mnqhfcQzVrzO2nnGZ7OMG0c3LeGIjBfoAiIB5rr
hvycKG2VNnV4quj+ZX4sZrPdo85v/HaUJNy60t8cDQXpBQpHMrsuztRROHdTLsOTU0Xzteuk8weJ
BtoBJPoWq/mt3cv5pB0LssP01pgixBnEXCtDeJpHsPqdaZVI3gBpKqaqRd+3wxCk77bQdm/9PtTg
iFSYLVxoV9egQMgs7uQcngYstqDzE8KhXB973T3aGf2v97flarCFAkHxnaoakQmP1FoFRVUQU8Oq
HaBxifhsmTXm7RyH5XEiC96oAq0m83mopSbKSeTXsSVfXnjTSMNCIMkKMAm2PdJ0E/BtUQeKumhm
9iVCH3G0JUX9HET+XYBZfiAcDwqDJEh45+kvR837Xqp57oEbiiKiWoJeown6skEC16jk9KmXrfOE
pAZi3AVlNx2iT0+bP62jNAsMM/rtQt+/teo6g6NnqkspVB+HX2NleIVv2iQwfqko+ZWFqv1thJBV
vosUHaWjpKZiai7C8rCVYnnrxOnQIceryOrGRI929JPGQOIFueGFs9Qn7kPZuskNYWyZ7aUbaUco
WO1CZ6qVz8kIImAfqzkPEnY0EWiIsGjl0cJKp/DnHM7Zvo8BJ/hTajNwOmZljeepWxt+h6H2d0q6
6T25V/Ph/Q20uteWVQVGADF96ZdQrlzikb+esShHT8ZJ2+iSDKN6odw8X3KZtfuyLJyDUNDTf3+8
Vei6jEfRcjkZJgkaucvL8chXBiO2Q5yRRpTcw9KKj17HO9aPoXcSXZgGU+bIK4Pq/j6r3Pjz+8O/
kg1axke+hueMwNUG4fdyfKLaCKgMEp5qNdZVkOQjHIcR3YfSl4k6PyhDjFgDtrH1ootdTvGuqjlW
53jOQ2ujSrSK9Z7n4m/IyOpE9ZFdVJkGriI1zObUVmF+12uZHdg1AhKyUON9i8/LlwZzov370/DG
tbEkbLQ7SVchNK1WQbZjS8JUxpdYtvKC7TjikfZsyWOVjv3Gr1xChNUJpl+zQFU4vksd9+WMNyId
wwo8GU1tO7u3O638XkVDtPFcvhplkQpb2D0LCARdvWXf/bWPOYtZnAxIJYfwMW9LOgCt38WjvQUX
fFWxIboFjUAZfIHeQAdbRURVHUPCz+foUiGXYbNptPhaB7/Z7NhxfQLTXUw3buIOxRGN/vlzjI3A
tWYU4klt8hl7Kl0OA/lZRwfiHxeVKhKgOtYT8R38S1ZTQGd1cpFfoVjujupHrnH9wC5OHttI2RK+
epb3fbGoz2OBZIflbzMNq2s5dsbRFCGFeSSOtd8pLaqLlqZ41w7oxmATideNL3oPlr2dK8Cja6e3
r0IEzX7oaNz/yI1+vtiyz+LAwgDsviJMjgKPcLqgKKTHMYGxHH8JOcuPg+jdkjaD2v92jYwCvIYk
6lMOYRTF1HbAgtMxGvRkFK23L1pb1cXiMhZX/3pxUWOkvgMOhU43AiWr2XVbGQ/V1GcXY8qjFol3
vNf9idQmC/IQ3WjfxrF63FH3aD97EJl/zphbPby/wutqBLEMH7HwpngVLUqWq3Ob4NQ5U/gClJzU
+L7n3e84tsrPoDbuOgy//Rz7QF8Hh4YCPNCBVNefhraEkJuUWyzP9RWyVC6X+Ibut7P81eocIObT
h12JWAuZ+aKxa7pRHUxiEE+OAHe/UQd4PRoaraQhFkKZMPJfKa3JiQBYz8PzqNa0PTKuEWjeUHL6
XRMpWw2Xt0ZDOoUm83KdvGp4ybbpQkROMXPSa2SYGqsX9jmZG4GMQkOJbeNRekO8kdYqVWgYkC7V
tHVohT56Kl0tUs5qPqqftRqlARCK/YkLbPwaFxMpn9q2fblP4Oj9GHW1vLTzGF8naQkYpfFEeJ+h
lWMRutvxrwkSE8dBCQtQPEDjUeAd87RCo0+RkLyruXuIQy4oX4PHUO30GZzovy8Xnh1gQpalopS8
uh68clBiMXQokke0tMPas29TL8p2JlnsxlDrgILI/hkCuQBtedjXXnqi7mpj6gysxzSeNHqCIsdN
J6t1+15pPf2WHncbB605wWInVovFdWFBMdq4HV6dTD6Dh4FfS5i6tLRWJxMf8ah0Jys8O6hc3HoE
UOmXKapwcU1jibWgTE+WPZqHbhDpx7Ecm32q5d1BSk/bbVwSS/H377uZT1ngwDS4n5PndQXfGVon
hRLpnsc6sjEGaOgE+V6pCIwrenTvUHfSkTujTmhZB68l+Dl6Ek/sYugy7PHmBJwV4rTVdaOEIt1o
S5nLc7/6OoqGBALLaqHxu7o3wtZFVRkRictYm95wQGYUorwYoo/62OXevq5ES/mSnu9xykPj10SY
SAzt6BjGtaWI/rSJPn/t1XAU6Ku48lslq3o4IWpVpqepteYP+ThjSDANbij3dU6a7ooq+Ty1MWVi
o9LDwR89Ip4AyYIw3FUgz350pEx3FQ9zhCSTVUhkLoYoPYDkmf6oNNIW0JWKdkzXaBi5dcBbQVs0
mfchFo7i4t5XpN/LPp0/SQX+ZWCX2P5tbLA3riScl+ARu1xJULmWv/9XfDO7RZManeKe9aGpbngG
shyBhV5ee2PdbpU+XwU5bCHqy2DuFjrKQg1/OVoPjtQucPw5K5oeu4eYwof2GJuf5shqvnmDMcaB
1hcGlh1zj9ymw4kadp4gRdpriCYjkddHT50+Ur16f3Mvx2i9ewg5+Cr44jzCq3SF/GBCBjBCgb8c
wiMCLvco7YpDkQ9DkGrD1rOzNdzq0fdQNNGnBj/BQVFL9APrHMNWJf819Im8scf4H2sjS5kCsWSD
Py3lGGctnZDloFFoSdMHB2F6aGVOcjhMdkUzLk+37onlpK3nEo0BYjiq6w4I0peLjCzIlKB0Ax/e
1hdLj6T1R60yrzw3twKt0K3ASItPbZP3pyTLMrJldIzdCcyt6Jb/a4SLWIm1NQfrrGiZAzjFi34y
txS1tpefZckS5LVXYmpYgm+BiWk40yGvkeXD5ryYvqpRNDwmZqP/NFvDGv4xiH4eHRnlJTsEd70u
eMrCqcuiwVLRngZUVbT0M54O/RN8qfHT+1v5VSq6DMW8E0K5prmo/778oRqCgki50ror4djfpNzT
QRfFNWEy5bhAcxVEBjlIu9hO1X2cGM4Fz5Ro4155tQmWpB/UGYAp2G7u2vQKsd4RhnOMK4DXdYiW
0uq6Qcu1iffv/9pl1V5sNsaxubfoaCwv5Jr92vSqmwrIi2ehZ1nhG/Az8Sl0Eacs6vLDkLbdkaNm
P7w/6qvzu4zK3Y8dOBkRsqQvp1gfFTOZgeKe1XbsL73QMFnWFfsgWicJRr3YkuF+PR6CGmgXLgu6
5Lyr66nsdDNWSqVB7dzJDsR8xj5CyOqESnYeYO66Jcn/xnhAOxYmFUgTei6rOMsZ9EJzyrk757nT
fClKrVOxLDMnsszECIwi6TfKRa+eIYNNwrVLvZEEklf85YSOcubRLZ3mXOklQADAUWbht7M7H0VD
kLmxOV+PRky1PHpo85O5PBtn/vXoGU7UULKzunMJP/JTiizZ49BZyhlbzmljf766dZbHlQ4HR5J1
owy0+mFVjR90YfXnWgHafYnjxPJO+Zw631IZw5juXHX8kAIP/05TZgvm9noZyZ8Wsgc+p4s62moZ
1UGXFHni7iym+GuiIwpblIO1y7iNH6iqzBsx2NvDLfoNQCPo7Cx//69p7fJQh84TIl1o1hFembII
YzKM2PCqoyKtbrwIC0ri+f2z+PqmodBoLCoO3AHOq66xbLyqh7WLjjHBVR9YOioOeJkVbfWvMYIB
agUKB03RhTGy1onEIi11U5buXCnoifo9Elq3BHFgleWQ7+lq6/8+nwAUgRBxkXLFrbX3jT7zxrbv
6rNaGX3sj6Oh3YgB9pMhGlS7bKrE70/la0zVQj6icEsVH+OPV5gq3ciaNkvG+jzUcXOyYwVsS2F8
lwl6ZLmh/Ona6ImOeoM0opz2yljQVxwlnmXokRRAQ0QZFIRoZ5G7+mbw+MapXVR2KO4CD0BBcnXp
YpFZZ3oGO2gU2FFVeaTfdd2A6KKVxrtoNmSQ64OKvNmcX8ej5/hZjgdgEmlWAOH7F3dK+mhLD8uX
Qos2jvkbWx/qIqcNJVGO+XrrI2hjiLSIxBlHofTk1nlNld5wUmJpVd9bIt3yyXpj1z+/PvTy9QVF
skzWX2cNBqZioraXnS3EyX6DD4oP3WxEP97fEM9A2JfPKyELnCyg40RhVGReDpNkYBWqTBdnJK+r
W7BBce1PRljAPRUCNmYdl7N5Cse4N65xMIyGQEEfOfXLyrayo2627o9RwwXSiAiwkty+q9smmbFA
NKCbKVXcI5BUNY7YJ3OZhXtHA/Jyqtr/5yhBXqDTuuQ5tD5Xv4NSDP5vcZWeC7OsAnL2Rwhg3o4I
ClSN3IxKXhUPEAyHxQ+Miv8B5r/Kc2A4eIOjjxj5lku6LFUflXQNoT+zOOV5kt/kkxYFjqlE30SZ
b+zF1+yZZXTuqKXHy+ZYF1GtWIIqRhn1jAPk0O9CSBVJ0HrDrDwMtcjD226u3GjXTM5UPDhU0d37
1tLEAOev6FSE+NTso8WrqwbEMzi82e5UyY0Hf/2Rz2143gigKACxeYNXb1NhDSTkrMFJR5CAHp87
Ibk/yNb7rLbSAHpNz/AL0gXYDTXpqDowgdv8zovHKg9E2aTOoU97qBOFZdQYVzt4Um1cv+vay3+f
uKAT8PChsbM2J2uMUCi9hs1WndagXeZI/TqllGBUDeBbJJLy3EV5gkcoiqFJw3ujjXZ81xa5du4k
t+L7Z3GdPP/3OSAP2cQLQ3LdsgSLMcVhNHmnYUDpv3G68DhjYx3EaaKCoNDDM1KHY6BmRoHiDEbD
Uim1oOymP+2klbsQQ9ONFsxyav66HZ6/aEEu0AHnbeR+eHk7GHHZN2pXe6dRIJh6lYQZFcaiVGtn
L9s5HA7vz8Cbw8FHsjk//LEuZ5bSHsNykN6pNGcHqiLSyDa14rMa19b/M9mIdPDLgAcubfDVTwPM
pGZzH54SlEJlUBqIrwaD04d3kVNEToAq1fhkJbVR7yMMzT+pNUS9XVeahvRDqUXqHkYRlpKJhUD7
xjysM7z/5p1CF5ElSgAEmC8/zmucHHF5Gpv0rFT0Q9VKRjsAhQPW3zhh+pNIrC8dDpoPWhMTtdNd
n2c6Jk6ubczTG0sCTpCcmsjWWpC9L78ENgpvHfZKJyhAP4DCDtezpY8HFOa9jQvjzZEo0y9iGsCG
1gzpTHdhNGapc0LQyQuGqpgQkObuDKtxC5y0esyX6X3xo5ZP+ett7VITUI4dOSejp+kU1gKnZomP
lNPhLavNqr6xnm+NB+ISNvbSOmVBX47n5GZmUzu0T1FeuResX1q/HVLzSe0ULGuruN5YtLduErJl
6nCw3RbTlaWW+tcPxOMkRGctsk+d1iF8wz9qoDTkqGl6kJGG+reFHuMQqc59h92KvNImL7R2LoJl
jq+PBhQOGCXKjym00s/vH/FVOv889RA+F5QfZ/wVwtpL5FjNNtrBuWFFjyO2so0v3Xq+KbC7uoE7
bx30JEbC5/1h31oBBDxQnqBGRNFidZGBi1RqR+8ZNrWs25nw39eTRt4lIXSgwYJq+v54b2xmrhQq
iuZytRCZvFwAtU0SZxCNe0pNqd1hsGEDKS+mD06hOhuv2CoUWWYU+1YAWLAAEORZr3WURLNuDi6b
edZxmSlQD+78JsyaT1aZoXIPvdL608Z2JHzbpeHoZ3E0Jv9W/frvI4hIYBvBe+RPL3+vXo9aZEWp
e1LxxEULxomUP5bZNA4SQRIN+PdndxUbP4+Gkj+pAiwgwL2r0UTqpFNvKO4JdczmUS/c+Lp1rXkD
t/TWLczJeHYuXKQLvGUv/3WKFGG60hWaC0shT39M+sAwDZYgdWlngSM93PYax9rVBMGn2HO6vUAV
dCtje/O3khqSAtNDhkf38iMAQbjDZLGTJOKxxdnu7Ox3s8BM0GS3tAiKxyTjPd5NeXJPx8o1jxQg
ERRjux362I4fx2HI/xhhbX5pOj0t/n2jL+2FpXGE7izlq5ef54Vmg0MO8Ma+iAU4587c1ZNafZgh
Sf7bqtPDpk6FFSXCn4uE2lqyLR36Mi8mqZz7wlOurcZo7s2okt/+aW8to5B3UTdaYIYI/a3u6iZ3
lGgSo3e2q8kod2aH29RxDGPvz/vjrGGq/w2EEOPStl0yvOXK+mt34S/qtEPTemdJDfPQ69bPuo+q
z3Smvet21O5JL8qLLvv5DgP4H7RTZlIyovr3P2N1Hz9/BVscHTzqcws05eVXYK7tRoDBvbMlvO6h
asY2yMrqh+YOdGTmRF6UXLE2FnJ1Yz03KyghAcyDhErytHqdMhX3Vs8tw3OeVPlhrjOx10f6YzT3
8qBVtWjn9N10VmRdUnoB1Pz+T15nJvxmAis6QfivLfoDawSCsBp6ymrqnWFplvHN7JTQP/JGiHw3
pTRBgZMp9UeF/MVAyAKZ8iDC/9I852UjsSJPouJj5I7t3mmU4koN28jcmKDV67F84IKuQx7AwhoF
QOjLRenbJstKAGZnZG3TPfsEtfRcd2/IDfRP70/Gei0YaokTeFefTV/WYfDgpI7bJIp99lKYuGbH
XY1rYjT6Wm9YhwmA+U6TmrHDuFy79cJwK+pb7oe/MgyaVryOCNjR0qCnAQ7p5U+VNBJdMzJCXI07
XDWylkRtZzT1Vv3mrXF02n/LJQK1eg0KD5MY/MI8hieUO0AtZIibBzP4gq1A4402Nf1POLBLgQ2B
8XXaiwY1qCO7LS6phz2yPxhVpfpWmOhXoxUNbjDxet4ZGF8CQ0Gf5utkRf0TmJv0sXNoYUG2GJOn
KKNhimqhMhq+LLGRCApFSUiRezlHfjh07sMUZuMDVBv9PsWyWfha7o74U+BQCoTDslp/0LugWQRK
urn9oJUTFf7FYO8rl9+c7WvKqrcmtLbLWGEfsYuyKL9KR4vuiqXwn11UOvZV0lX4aFgj5ZUAimF3
LfGsOb2/A9fPLNeByvUHCI9UB+jHup0VSa/TekyjL7PbNIpfOm1/RbM0TA+5gkeYj493VgRNK1zM
CSSlOR96akcLuau0DbD++uDxKWCjwDZCfSXrcVe3YVxoOSY9OmV8/LvuG9GWh1TRo8X5xPr4/s9+
5iq/2PnLz8ZmaZHhIv5eK7BJkKp9oemL0CkOzPNj7Rrd1WLEvcdbtkTzu/jZ6w7qmSVC+4WhRrsE
tzmCVTV7MuePJW6RIvAs2Dz6jB+KDei4wF9I8dItxNYbHqMgMBEqga2ycBjWDixTSfGzn0y0bwvT
ufUweUMfNdvrpsi/mW45HLVxIVPIkIhICOPUyQlLURVPMgVaReBm3GJ52zm3/Iw80Jp008BmWZj1
ZKIyRMYMXRil/dVjOnBrW1GN5s8Qhg9GS2e/bgT2JfEgfkwRXCw3F8mDlss/oZ4pX2oTYSC3FPZN
SWC8cXs/KyC++hiTpPmZA4Mf/cs7zRKdVTVVKC49bkFiVzu5kfiaWU2xrw6p8dFsSw3ImxlOj3ad
jVjLtNC0ArTevfBB9O3wSZlm53pMOpmci8xu3DMo9OhPgqU93m+izX6RZkLYarACwXUyNIwx8JQw
J9ZLhhm7iEj8ipGS+Qw6PL3NWtH8BHJqZaDDueH9MJmxoBudeKuavMqynk/yAi5cNDGJl9foj7zH
2xyvxPwi9Kg/U9yYg5pbkIqR055h2mkbwfE6eFluDlInGhJQWXnGVqveQZlsu5ibA+aE+Kg6bbGo
82f7foa1ESbjN31Kt0ya1g/m85g6BU00p4GqrR8SN3SbUeKAeAnTObn2ELq6pOAcfWLS3heZPu3A
9lhXxNvGhx4pxI3N9cYUExiACKZAQtPRXKU+HsRkD4oXds3tJD81MgKJ5I32IRsjSvYu7obvX1Ov
3k2eTCqStDYpSkIzX42ntL3i4huKvMyUDV/BshfqbuKZ2PKDe2McArJFwxd0OyX1VdgtJA2WtpiL
y1whgbRXpbuIdnUZtOT3f9DrK97iRDKHWFAsxNxVUldldj2SYxQXo/IIbhprrI6VUjZ4gFER2sLK
vN4toCMQ5Vn+AGK4VpSaokUo2VBRfZ5QfdmHVmtdzTT7PxldbuFFN7ez8UEMBtjjrNPCry19TX1j
yyxT9/I6WpwZ2bIgdVC2WtciwKwlKraw+QWbmM4fCqc9gvced0BwhF9Lc9yr8+IvI2W1f3+u33ja
LZzqIcMiLbWYRqzaJHZeZMgGMdnSmXFaq0Y0icFf+1nRGfejRJC/n794bRkHcRU3B2RI/zE/5Upa
uuPUJHgUlgx19QUxZoYdD3B6aXLbuHLjqggU1+5+NGCxN3bWW2tNw4P+MVcDqOPVUdGKps8AM2OF
aRQY5CKHWezhtv+JZOX8VKQd+oWwRBCyT04F7rb/vsxgI2Fl6Is3y6v6aTJhxZk13AypRLI2ALIy
XtuzUiaHRmvrP1ocpvcQ4MG7dYXTP72/0m/sMfAEsByfQX+8AS+fPKFqMufVyy65QBj6WNihfVf2
c/q7093a9J1ZtB86FZOwnSZG8Ervj/76UqR2SQcdBVUSds73y9HdNoeo3KnZJcZYDeUNY4DH7KLc
9FsmSf/gprLdUMZ/4xahNgCiEm1T8lhvtdZxVphFnqAKrEWR+q2LLQ9pahMquZWG8z8yVNjCjAUz
kHbF0hVfXY1uXhag/thX6KF07gENtTC6XgAuW1YKr59Ttt5SYoGWTP65XsSwRiSz7HDCAzjm7q0G
jQ2RtgZ1ABTT8ZNDio8O78bavTUotqPIey+1asidL9eOhHtIswIBcx2e4A55Z+gcSm3chsCOD3jE
EfuOxr8m2HCg6fogzEBtnKrwutMWDxGKS2WNaYSSGRgyCYcqnt3fD4OnbPy+1x32hfvL1bfIswOI
9VbJvDKFuWO0A2pbZgLhEfOs8NEOHVnv8tpV0hvcA7vrQszOYRaK+E5pE9tLd/Ca3xhfDXEAWmNW
dgoo4T9zboSfTCGI5MAHtB977NM/pX2OhpUdxUp7GOYK9qJsrWzrEXnjKgcRQ72GU04KTpvm5To5
k22KeNmFy2n4adPueNLb0PiTN0p3QcpZhIEaOWF1ymEgYILOQW32rWOnP98/6wT1jPTyPQOmA/EQ
fgCfBJrs5ZfIUNP7QVU4e9C5sEXrol1RjHCWcqOEUtOjL2zV5U7Du3aPtR/+iDHi+0Yeq4GaA2Ow
0/FbSC56xMhI0oYGHCBmVI66eJFEqfMyUPn3/baVA3CuQVzZVpPhu1EqARwS+zZBP++oN67r9yH3
TFe6495Liux3pUw9OAcZXlzIyqe+DoedXiOJHxd1eAOrSaLuEhW7uNbag1SzhDKtMtwvWvG+Nend
pRZhzF+V8acSKasrEUr11IxW4ptT4f42sH8KYm6dPbIXE4bhZrbHbUGcUqrGp9mJvrSVrfqhoVZ7
5MDG4xx6Hq52sfsh0wEwZq4x3oKqcbD489orzazHS6Vb6VUMlbPYz06TH5CfigPc8oz96HnfVVG1
99gPG7skdMVVqwD8EPbg+gj61Jhkphi0i56MEOW6QInreme1uvlbjy31gD5U5VeTTuYusu6Qikk9
TJZWPGAryfbIEswt6RBcGV7fB3DBzHPbNeMnLQEaMGrTcNLjNvTHyjIO3TT8UGNctix4lfBTJCsE
W+O+9woHr3be99S37R59XQHPSfWTfE4Cp416v8EeEpQartsjmlBXZczkNXHmnZ0essVU9daNqlJf
oekV9z+nQdS3DT6M0J5CLCE1NQoapZVVYETmRGWi15yPNaRTHE9V9Tx68rMCFjSwkrG6K7U2Rni1
m/aWHdanvnKnUzWQjSFp2l6XNIR8qvvRIcwy5y5LO+2sSis8ls1g7ecBckGRUdkos6iBJUy3rqTb
stMnT955lZWjiWp/apwh35W5kp1aBWwobuH9Rxu11j/Abu1vZBwoJqWlYTxlvaZ/RKL/fmgTMkpE
Da5UkSUo005UoSaqP0n3w2298NKjzO3HmW6hQwE6sbJcdj4h3QSqz50o5evqroh1KBRJq54nQGDn
rlCrICo449Ay7UCOfUlaiyWp3dXOlTUaKTiJqTTPTazXh6g3kn3UTsbRHBGcTGyU5XmExptsGKq9
jg7OF/RbtJ01udoe+m39dWoa7xr8R5j6mad91/IK13OwKvrnuLCnc4qEDQDgvCMB66LrLISAy2xY
j07thOCgVXdfjLHx3SMY852mmk4Q35TrZDZwYceg5NZrRvU8WL1zLJPSuVHZ1Pdx5853vXDya/a4
ejdPo/0hFGN9q0VdvQsTzfwUG12yQ3i+PFc0bK/6ShvQHtPRyW9ncvAS7KVs069ZiQjnSDN9P1Pi
/l0o3l1JDei2IBO5Qv/6Z5/Zw2U26vZK1PyjrlE3vtK4iAKbiIMi5NwC//Mmbny7RQ5eG5ybYlSS
p7Jx7BuXvvXBkYZ2iLgaP0SprG+pTWH0nnMLjtP8BD1L+Y6/pY68SMm9FOf5R4QnHPa1HQezZVRX
ECDMU6orDWrMsXsj9X66SylFfbEnvfpSO251lVJo9uumLfe0FL8WlfkLDdqvdVO6t3TF2qBjJpnD
XDso4HoCoP3azo5M+mNU9veuWjhbylyvwwTw31TDyaaWjva6JM4j1zaFRpjgdVNxPeEIhKwNzh9o
x07Xdefkx1EOW6Z3r+GSi4IJChDA76hNUgN7+dQ0jjcNtoQcjGGB8RmKhYvtiMpbd5g7Sik3iZ7l
6hn7peIihI2hTFUm6gmQmzYjmopVhW8KFaGn2FIe0wLkqp9LzdsqOL0xN1QjiC4oChAEr7Uc0t5W
Gw9HvEvlQK1Q1Gmsdhxk59PY1vpt3xn9g44H75aIMSDEN17iRc6XoHFJbl91ffVBb/IOE2Wzw/TX
T7Okf/QqHTvWoh58tXRUNHx69pmVu1g6qEV3QTLB+VlVfT0jZBDnrp9Pif6UpUWfBqbUq4BryT1m
Tf5TKMNvNUmHFOEFqCOJkf1A46j6HpXatEfGSDuSSna+l5T9VyNMHR+9relR65GxzVG3paGFbpym
1VkKq6/sjgRow9VITeWsUUgL8DT+mTfFvHeIrnlxnPoAYSXb4THYngWurHDJdETc81Kjwjb96aPJ
uhiakjm+ikhsz5s8dR/KwvxFfRZspDPKw4wixAGNcap9NFx918wSLLIqLG1rjRPuOiFRioGOom8A
nA6yAlwZCrftHvHw8lCHAPJwo0KsQlYZyh/qcG7j3N6hItzv0qzVfSnS7hZ7x/Yzs1wEhpr9LGwD
1H4v0L3skas1CAZ3tar8cZRM2WWYZNzZTqh8sKWuXZMK1z7K+8bsx3L+4KW46BYIQvEK6fGxnG2c
6fEO3iFYlgd5ntZXoooA+wAn2SWuqfhVrbe7etT/REU4HtzZjv2pzzmKhe3SjKjE1SCsel+V8Rwg
ZeYGYd9HhzSb7bve9rpsN5c1BeDRSz6EpZSBptaZ56f48+68fMyu9SisWS4rrIJWRt013pLFPs6k
s1Nm1bounE7ZNT3SzSmqwLuef90P85i8z1OnvVn2ZN0iNPdYN6a7Zi5Actua4uuNmh+JW4ajOlXj
4zB2yYMNbO7C1GcPU10ltzAzO3R9Q0QShTCPtZJnn0NLgJ5wc2IoS/GoWVTSBxA27WUWqT6K6lFQ
J6pyaO1S2eO+WsKizQE8zJG7a+Jp2CGEL48IISrXQGLVe6VD408OiUZTsdLu1SzyEFl26Cg6XRck
YZ49CKHZ+xnkw60n9A5PN4cSVa5qWY2TXovpTSp6llDpKu8MTGnc5U0jzoaU4zVgha+za1Ro3YbG
/QwPk2UZ3HSHe3L+Ja/t6oAcFHg1tYqAD7pDfC7gQu/qBkpKkFNgxc5br+8TIJ3X0HiU70pTsxg5
UoQJBxq6+K4Ol6eaFt10SeuuewRv5gUaVpx+ouixbxTN+CAVTTvGZmSf63nybnOjM/aWJZT93P2P
szPbjdzGwvATCdBCbbeSarXddrvbbSc3Qm/RvouipKefT30Vlw0XMhggSNCZsERR5OH5N0eEqZtk
J7N2psguKGYyxCCha83LjVasVFyixlmHbypcdGyeseozjlpLpYgDqnxJEr/iGzJ7kI6u/LsreorQ
3G+flwTOeJkVyD81swvNPmuawAWsvUeqyr+MPCOyxrjck5Sa7QtosS7UXN0OfaezIpcBAyPdfDvG
pDbLg96veRYQfhvX0dxux2Zf1VMSSCWdE4e5G2quSyZ2366netVJMvEyi5edxE/2ip+yuwj8Z6Ft
6M9xguZyWaRLG18XX/t2To5WsVhPfj7/lekZKBbGB/mL28mJGk+X5Us66MMjp3Z1gwFgG81qdP2g
yRfa+vht79kyEUwmvoIjgFMfHqAyVOvAR2SX63dbFu73YfXnf3J9INfaLBW3gDHdwZQ3OHt0fKvN
Vt1uCoFvtetvIQGpvhv4KqOZLmaktOlrJ2wtXFujQNRamUboGHMa4C6g9kvRNeeqMl+UMXrRWvtG
mHeIBcAhePuWmg5xTvgD8ZL8B7QB4oCbN/ovFysHDOli91RpuvU89fOvPp7yHWzkzRnM1/5WND8O
JJV3B1+lxbekQXnlmIX9YHs53GV8daI5b8R+Kns7TIRDJnoSezsrndlN/LndKc00f+fdZFvBOvnt
3ut1ebTaRT8Ned/cCkKkSaGYxsjoR3qdzdio3TqPDJrZRWTOMNj7Wv6diH59Sks8Jqwh/nuRvrVX
hqjJfNSbQ1d28V7QyQoG208p0AF2F0vj0axkDGPlaAe9072HWrTTJ22I3Z2mwS/ty3G91xpVPmit
Fu8y6Wpa4CAmSIN2LV+KtLiGdf/p6F7ckGk/brgiihmaDpcdo03EVU2jdhoqPf1aJ1qLOlvvvpXd
Mv9cDQ+Kf5x3gRMbLB6Du1sJsri3IQNsuUvL08c39nfu6xiaY7wJ0xrTh0uVi0gnEgc9hTa1TZOw
mUlQstdMYoXRyea5kZYRQLmp9m06PGOON0cfD/+HF3Q5GzApdL5ozMNgVr8u4jRYM7M7VOm5sZSn
4RUs898i98SnxLTKm9jwhptBj5tPbPB6+mlyZfmF8AKIp9KRn+tk7gJ2qaYMfLHIr71uqOyhSIQI
Kr+yX4wx8f87P2Zr4wKDwI6ggX0JGsQLBXfvaWzxven+gxbfKTG1jmVI5+EvtDEWvAzxo8glCVW+
O1yZr7etTbynN3HgH3MO4pFeT1ecQhMqRJGcpzIudwb59l/NhN4fQV3O/uNX87Zvi/gQ4v0f9zhe
zEXXONYF1YuPhxRoPEEFVqbtfVeae2oz6mx7Yuo/HvAPifhyLTjAMPyPuwSuGa8fzkgKrewcPz7l
jkzk3SCMlHVY2TK/aVVR/iiLLarGGzUN3oErlxQheyedw5J1HSdJQxzY4JI12cbeeuckhvujTtUC
wcNoZBfgA7CuUbyajYiUM6oMk3dJUxhzbDdB/OxwrUtslxAozaq4PnLnPktdulnQxCnQR9wtFQ2D
ylpkYHct0ngYlHIKpLaK20S18V53p8x+0EfqnWBe9PXLqDjDQj0viTMWhb/2O2e2S3gnnuxukwrU
GGMf+VK2aX0vlzFzadH45rqvclN9jXXueSFX8niAN2BMzd5xqKT3c5G3j3Fe9/eJ0Th1NOmzQepi
rVpaB1g7PqNpHP9JJVyTK3vFNv+X7we27Nad3cTNlyRwoHKPdwH7rtM7XMVBkPXDxjeN0Fabh1Z3
FEeevdyoaTavNGrfW/d/hIZbIBgar4ulQf6J4w1ziTbdLLj426p/xEVo3M25998xSD5wZ9MaOnC8
4Bm+XoUupx/QLqY01LPaXiI0ObojQ5EyL04fr/g3NEOg+D9xNpuvk8F19uIKK12i20c3jU9JvBGC
XEeLHKPow7VgCfnWhLrCEu1+jLl2UT+CxMVYvPcVt7qPf8lbhJcf8od7jT5/83N//dDTYCq7ljWG
01WzvnBpdUUwrcRmXfnGL8aBvmnjpkKfABnBlhaw/fm/eJUmdheL7QwTjDJ/+MFJXX9iE2qvbF0X
C3UbBd93qNcUPmCbl3ozr2hWfxLFeATaAs8qMCc5ma2z7h2yGs+zuVbUgYM4D1jkXVmoF7fubWg4
Wuj16E2wYC8pAEmKSL5MzelYULd8w94nj0qvzQ9w+Pu/XZE13xPSja98mJccoD+jAizSCwFkY+O0
Xk9rG7er7slUHV1bjVRoZj296JVfLtxWJ3lboDF8RkQwPdFJMZ8xgKj0sJOd/8KeI1RAEDqB79A9
rRG4N6jz2NUCTMY67+HjZbYto3/tIH9+J4c8Mt7NBgMK/uvfmbR2ouN2qI7ke81fSemyAZBc+HB5
X+o7rIy7+8TLVNhquhdYQ+lfoZC9Mz4REWh6iayBznaJk+SxnMpybib6b205cynPqiaqk2W9XTyc
aemfe1vvylpmJOMNyQ6RHNv8Gk3kYjPbZoFcTxhRm8vattG8ngXCV+eidVx5bK3UdwIvdV0uOZrJ
hUOLp8q58s2999Ck2G1aKrCHt4vDQcic4TR5xECuexRl699PMZd6jHDMTwWazUjRZQlabx1uep9O
/sfv/M3HSFYPzwl71CRfEFXk66ftTTszqlpz6DGX7anSV4tsxaSJZt1JH/x4mH+CHHi7FdD/+PHI
f3xjXi03DiroMbCIt3hYAPjXQ8d0cwc5+f5RE7HeH7H7WJpTMhK8/eCkXtP+nbgLVwTU1kb/q7TM
4UGD/Huj7GTEMLfBkiYEACyP8L+VefQhGzeHOcUy8sa3u0H/zL9gHjj+q/4sq6Lnfp+ZuT3+KEmv
qyO9ji2a4aizqehLgtQcWZH1SK8bMUJW1punf748N74OZLLIX7MGRh+JtpjR9KadT6fec8v6MDh6
+1edO+Yv/KG4U5mDla1hNur178LWknYHH7wO6Ot6WCMNq6tFmUuoRbQO6bCcOm672KHdI0VzzniZ
njREk9wOiYuP73BJb+k5VXtPVF/xC9m17Xq2879LO8DRCndqD2zDODarh+B8Q5q9Q9NNkiudi8dA
tFZ51t5MwsHzukLI/ENNcJBdxK/fh0yYL7W1Ol+TaU1/jfVKddZqGJNGA/Tck7RF+lxm/EYKykmU
YeEancanZ5OJ6eYdbY92TeWdXq9ZgrKjtvPAS7BxOWoDB+SsvO7eLcy8Ogkhuy8rhlegT541UW+Z
orj3THCNpxnE7C6haU2sT2GBEn28wN58yKwvYGoygVnX+BJcrC/ciio/qcYYoypi6gfZ5cfcG8gT
sIR/Re/yzlAcJ2CqxPFBjbq09SmTtmndNPWONR2UXV33xj1xhdYp6URx5fR8c4RhwsQoGyCONTYE
nYuvZnXapqht9+h0g9GfMLft1v2Mx9rvbq6zf6RtJuWhy9L12tX44saBYIiBmSpOMKoh/ub1wJAQ
jCybfPe4uWkeNQKQ4aqM5h7XInOvPC//8fHre3e87Z5Be/5Po/z1eMvQ4wHSM6d6DJ3eHTN5LHOP
zgztGroQjndlJ3zvHcKnR8+M5ySl5cXp58Ocr7qVRBi2etxM69g7iLKIQ6MU66+PH+3dochIBDjA
+sK9FE/nJUfp5FnecZhM/SYz/C7MS0UbeWqdK7vse8uF7RV0hcYU5P2LGjYtRxCexfOOmd0OCoZ4
Wn3NxLyM4Ikgf70a8eWjd+zmV6bznddHpQ4BcoM4+DQuaslGxNo0GY12FFOsPdd1Pd5pdpY8mYs9
ERqsXbsYXIxH5boRWn0KWIOlCNvn9XIZKrudDQdCa+YRC9YWqZ1ChcS8IciduXoc5966oh58Z0Rs
BOAGoro1fXiCr0cs2Xf72LCLM17Rzg6TDf240BElI1fKWxPM4b/N6PaEcGAgiP0By96oFdeGFq8z
VOW5IpvMiUbowikhg7r8ThWU//CSRReHjxfqxer5M6lUn3BLXVgd/uWFwJGFuZaSeFrLbOiEcvX7
rKZkuAdmeKHxVXE6xdcsdd+ZVtxqMDsHGNuAw4uKxEoT1159ovzcXoFWuX35yVxt/W4y8u7Y4VL2
346JP89I8YPvqMXR5lz2Neo1LpTjdtVZJmi2immOv+rcKKNqFpiC/+f55G6F+TNwPFyxyyXjr1pi
agvkqabCa65OBnfnx0nyTB2CF3Zs4w/aGNcEptvK/1ed9WfdcN2BUk9xjapm243+dasbrckuYLOX
Z9dtC+/YJAL4CHqYkOEkZzwNB7Mup42XYOB813kEjKcVwZ9Xnv2i0vzzM5CoUPBtckxonq9/xoR/
RbPkObm1o5z/cvVq4/AuSKz7YXH/mnOju19LF4JC58//x5dK7AERe+xDvOsL2hOLpl9wfi/PVrdg
ihN3Vrr3pl5Cd5mqnwo/kCuf6jall1MOY5hdlyhl+IAXA0rXq3Vn5FllVTWfDKnQFRPnSCxdUXne
lYPyjShv2xj4QFFnuybb/KUQzF2xFHQGRqsdTd0kMySkaJKiOMVK4s9Aph9JNliJWH9DXy2PdYk5
RQjnV7uDLuhYqF4r1M/FHA82hK/JSa9M/zu7CAse+iXNUZtIj4uNUixrnpQCIvEyZAYQsOvu+vnH
iEpvDQZtmM9O3our/cp3XgGVA9szCapgMtuP+teqt9a51fAhKc5CEjVQ1HkDAQjB75Gc0OxaQvs7
FL9NUU1rBh9wlvilFjBL8Untm6Y4G7CGTxKvL7xGxIa+xd0pH6c0WIU1hG3aKpC7NQNftOTPjzeX
9xYdZC8atIRSUI1eTHPDio7ps5dnWvIDqdmZX//kOp/DM2rm8OOx3n1g24ILylFLLXi5ky1FuvjZ
UFZnA8ZbOA9ze8I9mcdcpiVhlXPnKWfT3lfSI828IMahXvT4P1OJyTKxN0s/m2d+s7DgCxtgznzX
iR5DCm3IJk1Cx6710K+H4spg70BDjAbHdwNEcKu7TLiz0qW0aqNn8zbwmGnVZOxoY6dHqFbaYc6a
6uCuDWlC7fbwhHRnkWY2ikDszN8PaV99ufIK3n3fEGShUsNYYt29XuFc9JhmMlHPnp3FR73t5F5i
37lXcfpAJlXJGvOHqLDzDr/pxgcuFfl3muIwCv3NUHTq64MYYEDBD7oWHPfeZk8vg58FSZi1eFF2
rmlnmajyOHNqmAWCtPdbFGjew4RjSLDSuD/2U6YOGPv/Hx8BPq444LDvopu4+OzjoWnafGVdQgRZ
b/k77t6OWo4dR9qVb+C9+UefgQAXuMkAcHo9/5rejUORTMW54fr5s7Al4CStJT4CkQ3GNcrQmxlF
7YF5GgY/1pZ6fhlxk1CK9pVa1tO6WtnR8EGROcnT+1lLFBtbat+mA/axAkLqlYN72zdeHWbbyEiZ
tr/SO71cZ36WNkaaufYJNjkO+CCf4ochDSDcjxf0e0/IA6JlpkRCirjN9792bDMHlEXw4Zz6soI0
p7s7iMc/lNXkcFRZM/vOS/sojnPnSt/x7Ze9KWkESm7aw9S5f7zi/zUyDAFMDbTeOcnZlxoiYaK2
Sjxo3aDuO688j00yVkfEgobaKfa9s+HIhR1eFXC10nacRDCrGNLkxxPydpPdfhc2B0wHl2+cxV/P
SJ0TXkswqHNKe806GmXd0JxbPjmzpd3Bjk7DnF46ZjSLEViqN8JkWdzo49/wZpFvPwGvU5rCf5CB
i03GdsjhEcninBIo0awzQ54IBOvCtbGu2dW+KfwZisXNFwVuy3314nvCLMlbyNZGTz+08271tAHD
vBbxCwFZT8B06krT5r11TYcIZ28CLrkdXxRpWmpC5ylM69Tlm5LUkMX81a7r6fDxDL4pv3ksMDmO
DvKUqH4uHsuoqmG1ZsEwLhyqQzXodqQvyfQ4ib5ODgNMWOtFaJWV73RcHOYIno7/++Pf8M6jsg9v
2BG3KpoBF78BtneTFnPunmhxYDs6DdL7awFCvRZm/c4rpN1Gi4h7BurSS75AN7IqAAPFiZjEXu4m
39ZKaNMrhDsYQMNy3+WaPH38bO+sULr10ApIlwYQvByTPFvsuztI8H1LXB/RgxKgc3WcZ6Uc8/Hj
sd6W2hYNRawluIRbwFiXL7NbfH9QMrFP6PyH4aa2S2cOUz1zl3Duy37dtUZs6r+rYfaOqJzzn35c
z1Ca6L4sn2mAzsY3W+VOcoQKDMTB9ce4FqTx7m/EzgiTEHazzXzs9a4xlDV6umyCOFW3YxJ6Y7JE
lN8lTXyHGOqkl2FPR+gg8mK8detpxBGvhh7WGEbYzvGPpPT6A1Qf7/PHkyfeWx3QESgIAG+x3b3Y
S8Z67pLB6eCXityd6mBeARiCGI7+wwAsn0KGTscSDiPB2VGZWl6HQDdbul2j1c6vNrGSIWr8In0x
9MkZOB2ocKMST9scw1ncfKPYxOg6BF2i3q4W9sVQ4dGxBn1qQCLAN19pgWF3cv4qrC657SRGWvvU
LrosbGpckFg8BnGqM3SB+uAWUvRBN1q+2OGBAed7jjXfDdRQkjQGebKu7V+DyqxnJ08dM2jog1pB
1eC9clqnbDT2sNxaBBG57r9oeHh+NWIvH890BB070IuptK5UqO/sNNuNE0WYAMKlv/D6xc89oJqB
V9pJ6HXzK84sZ9fHGZNjsjwph5KTqNr6NPXtFBEX6l85Kt45v+kOQ2amOb35rF8MbyzwtpxWZ5Nx
jRtTS4y97/TDvlgkFFy5yMgbRsh+1TXx6HvHJPJqLpdbGw5Q92IjrzA6RJMinBOHUnYsY0OB2pXG
FxtfvIM3ivQBtZe2Z5s3iJ9PRWQA8+w+Xtzv7EJMPPR61MJ0yy7v4IaVun7eO+bJGynHMXRQ+XLI
y9yaz1PtYN3w8XDbXL6qybh/wAMAb8BZAl3ZxTcuzaRa8OyvzrkJ2yWQDrmdN6tv96fGmqF2F2k8
4aKPN/mVl/zmOWn9gz5QlBAkgqzSfL3GzNnGJbYiYMbC21CEOdRNiLHaCId1rBGiX5nWt8+J3R31
AKf0do2/rMyc3jTLGk3luWJeHzMjyeWprAeNhnk95g/QwsvjZBjEE308v+hI3swwI/OwVD6bdvTy
WIGGkBGZYuVn1RnNjs71cvDNsoxUjCGDu+jEThGjeUAzNP3WvH6KRmP6K0ff/7VvqvUkVu5UFiT/
qIDCF9iF4T+aufSHcHDqcYWeU5gniBDep77ph3uKPDdsdKe8M40k+1LqmDLAzhbAmrHasUWtZ2Sz
/Y+8ROujhmW5qfyCMPfZZdOqlr/zAkDQneJPm31TlAl5FnaXR7KfRbhmOd1MfbTY9icLt5tO/LU2
hgahszejftD0k9HjHDWPS3zqK+gfheNrkbV23Wcp5wzIxUIHGDge6PNUuSUVZ4+GyXWr9qlhtw8T
JJlBYqZFFpg0OH+vtr8EmJpP4RyXEGClRnnV2hLGfOueofsmAR45EwW0GAJKQfVEakD9hD9EsbFO
8gE30Wk5Z7WDgA91e73fiFkq0nMsFGyEyWGmbDJgpsFikgdlfEq1on1SceuHc7PO4Thmeogv1gJ1
p+6etCY37uSCIYLuJ80pa3solDEO+ke9Kds9sdr/JETX3C2rZhyrxcUHpfM6GGOmmpBjesYjwqH1
H+UtXaRYkneCNh7Wu/CGQw1gVsHCbPQodyoSdebui9TN9EbhVPR9UZDtF7uS31Q+qh8pd7ezqUMa
wjR1a0eyNGKnGMOG/kDgZAX6iSJXQP5zGelkjd3qqmm+jMO6hKSPx3PQgsceRJXph7Wo0bpViZ09
uK0573oL5TyXODeQVpHcupo9742p9g42O+C5yAb5SIuoIINnmKLMFv8kwHwnD53AKXaq6pzObnyw
k+wW964q0u3cOonY9sOp0oegNpb6R4uh10s1MucddubwwIs18Cou9Kk9IvRrkV+0WYXdO/KvcMyT
4pHzHRciVF/t0Rnr39JimzBA6Dmj+Z3o7rOdDzXuIRk5NKdJ835ami3kpsmqsKtvpYLaKKYnjd0U
mYPmf0ZeUgm65C6IC2zcHRud+tw2ojs73BrgynTTJ29Bq2iM/fcFcc+x6VsyNvo8P8keH6jGy+r9
iknUSZSzHlH1q2Byq/qez3A6eINEBM91KEozwo2mzqvvS6ua7/s4BaZ2V/SEfBHN/TTb1q6elhEN
w4aglTHdvYz4I90fbPZfsyIaNimKKNP08fc0dXlY4Bb3DZZDH0JSHFDz2/OxGaaMflL6nYimn2LQ
5MFJ0UzhrDE/mMrU9q4Rrw9oKPVP0NV/prn3LS2a+rAkaXZCYkrLJzGq/chG0GEWNEyhRsLMWay5
RklDKhdCmeRnQah6ZLWxG8m4HneOrv5uCQF4pNJDvFuIXgsLe8voHcf0RsSuiw3Wau6aTqOVp9oF
/qVhBYnBToeZeYRe6gm/ULEj6QlThqT9nuk8ByrZad4Pgl5fk6fyNo/J2ZJ9XR7J6BjRpujZUz40
cHNlh5OCZiGwyJf4k5/n6ofjKxya7MHTdnDNh2hCx7rP8npLdIxhHvdpErVF7oSEMmUPswYhDnN7
D2FiMmCxhtvaXozDb4HU/kFUOV60vimjurWeey82fqx1Ed9vAuDA0nTjxvHyPqym3H1x1YABUFK+
KOHVHGdWHKX2YqFHKeQ+0Qz7zmnRF5iJNSLhX6sD/gjdKba48teC/4jmF+0OI7L5MabxdL8aWXFI
yKnamUMa1yhTJ283EO6KjcdsPEoDYXSt4n6fWsi4/KaxIFhQpBeZqSLbzlb+0dy89FBXxInIQvwn
PrtkcQe9TExyf9NH25+RiXH/GB/rNrF3w+A1v/BpsB6ly+o0VdaeOBfzsNM0sUMnb51La/sMKT/d
vxOlZJjAP71NxnWMUHrWtxOY1bE2VEvKdz3uwS+NnV2rp6amHg4aHf98d0xE6KSredRr3H6rDMsR
miX4jCkniywRZ0culWOEs7W4mSWLRKzpcG4NeDIWTpc7dKvrXlMD2jbUoEe8Lqxji0FOpBWLfi7H
qrkDAytvB4MLkR+zc/fjFEcrXtlHqzIU/zj/4HPe3hHLaiXyEcktBugwXglDt3QkziQlR63R9GSb
lfoXoejHiaZdIdwswyOZ71nQ05bcx16VH512dsMczswXqigC+RbE/1mW5Etg5qqJPK1drLBlqz5a
o0fGJnTPPbHW3V41GXeJrLHa0MkaLVpzXX3yMHEN5g0GBnzWgrKx9R3NSRFVE1jM0gGsaTbzNqQ5
TCVjXQJK9X/slUjsOhU5E9ggwDcIsd67y9g/TTkxp/hjOLiUYUbaAc0G/ULFPjUCo3VjMV76CUlP
nakvxjjVt8DQ31ji2QOKovGrZw3ZSW+1cu8Asjz0Rt3sYuQXexSgxPWRMxCmGfc7A0D3Nhum/FFU
xvAy1kjdlzpbzkDsRhyg0yUJ3k5a1MZOkUe10rMD/f6ZuOa44Ghlp5LN4J4bx6pfyjk3X7gzF2lA
2gEAhDur9AEv3/TZyUQS2bJfIqU40QuU9FHPfXmnsqI/VLkPx7AijfgTQjcT3ae1RBCdSZEzpq+p
SLu7rFnEDkM9CnsO2Zt5JS+udRYvmJyNQZrwaDPdyaOiq3SsYjBqsi1mtIOYgN9442r+ErNRn6U+
1ft46eZDglLqOR17sUeqnu6h1KYHsBOovhOsdos8NZIuC0VCyzz03KC6nIqhS30vcgaT8LzMnaAV
yf6zP+jFE8Wh8aDlfXKzJrEdwI+v9yVKIyhPC1JD/s87v9SMXemsCIQViXKjW4wn9ErqwU9RZvNV
TtEMj4u9tcNOwR0wDYTq8Iids7e301w7DkW8HEkOqY4keSw7XTl25Gh9i4E5+8xA6X2v5qS+06pW
e1BWWdHlwRNxnWsZORZ6B12sFbahjriBXoQ+PiFsx5F6fsp1aFmeGRsh2R84CWmleVuMWLi3iajR
DFbVqXBT81M/U/60E/GGDUwB5PM2P82PmwesIO2dB2v+kM3jGsGZnkLLXJ9HU60BAqTNR2JunF2+
QGxN8mq8F0okO4IPtF0xIJh3VsOPnDkz8ZBonYhowpIWTlEe2APGFwxqsBHtWhuxtznufb0Un+Ou
KqK+a1q0+mQ2l91Me9gSHCvQ78Jucog9qPUlciH3H0XRTE+Gpxk3dL8yM6hRxyF3b9V9zl1ir+a1
3YHYEm9ut8YSVEjNwqkvrJdpGtIDkHWDOQAiyJtKxdNe1Wt6xsAe5biUVVjgNReVcULvH6LQbmps
2vGGNTyalBt3BZ4+D6pV6Q0bQRNafAO7RuHOMGBkgefClHx3Mk7PwCxFfCe6dJPXDU8NuS36bvGr
+NA367pPwXQoo0r7WPVGdkYTPZ3cFkPwYDE9aYQ9vcUws1Y2nFWaXyfPTdClO9NB4dB/O4uJxQEL
6CyB9HaEXBuYtrfymGCNktP4SZPnVsPWfAJjO+B+hzZw3BKUdRjA6Vzru9JMG0y+7DbQVw/aB5Gi
dPRQlrM/5fGBaVnust4U94Ag6AcTl0N+HfSdr9f+X2yoMTaLsz6Enek0JxLj+91m8ndcPPSP0Awr
JG6lOo6KoiMldO6AabRzNLTVe9SqUgRUYOuuIp7wqTC3u0NSsgaR7N520HiJkZ/Zt0CZvVO6TF3Y
2o4qgjhd2eWYxvvMrBWf9CC/Gmbmp6Hwx/nY4U57LopxDVGALgenLzA6tPrye6MpFWG7YR+wUCvv
Vm21sNbBVXKE+IeyplkQz1bOl9meSPGLu37vEum6L9p2Po5x/U0OOiZdiJBuvC0/cLGXeg+vOj4U
a55Tk9GKEVM1/FP2owS5s/OdM6X6F01Y9KO87J7gF++I74387lhNjLXYIvZxGi+BXMmwD7IeL5W1
H4fj0vVTwI3hd1P5zsGTRF40SWrvqsbB1JotIyL3I9khLRy/q7nJoA2xk/ljs37lgDa/gh9Mz6ri
hC8nqR4Emb73qSv6NFo3H2Ek5w8jLsYBEiqMseE33mnjUj0lk2MeF6fnDCcbmGtdnB9m5bSftZGQ
N9WgWV0KBKIE7d13NWrBqBny9FQVlvWANYuxywoT4oUjvXAsseJO4mS6aXP0msbAXbGx6von1yc/
XJEFf+kNyEfppBASCztGsU6alJ/Dc1IarOBgHf/YtusvRdGJ9ejWfnVI02kKVj8l5rqQ7pV+xJsW
Jvg6BBaiJeCw0Ezb/vxfSJFPdgj6Uwx0oGe7n5Nuau6aInOfewn84hNhs/+4D/GmpbeNt2FvDpgI
MPtFa4s6fjRazszz4I/5UTTOgX5ytHZiN0M3OHhLb9+JeBCnjg7FlR7I21YPvSUX3QmkfPCRS362
1lcib7btBv/L5KC3dfPijUr7lEmoG1fGetvDM7bBiDYAaAJid7Z2zL8mVuIEVJJbgdufb6OAh6Kd
h1gFiLu0y/VTTjLSPRXqagdyKccgR2WN1N4fv3883e89Mm7OdM3h2Io30933PS50hpudO2w8CPux
8hQ00Pf2DheYa/P7Xm8L5zWAC6A9Ei4u2uH4xkri7GGodGrOb3y/mbxAgVVv1rR+W6PGNdfffWUs
5ZUe3hs0iLkG9KJ5SAYSHJmLRUxZv7psbsVZjp38CV6yRP3oale60e+OAvtJ4AVv0uzf2sX/eqPr
pJPdvXTFmYAk47NjK+9udFR/+M9vjO4cKwfHYXRvl+y9weD4A/rKzjWU+wfVCXlcrFneeUvsXZm2
99Yo9eu2PnlhfIyXKNqitUrn3DnjSTw2u7pBTecYpfoHOT3peqtVt6esGhCCTU5BGecnTkMjBJLb
z//+0OiziEThBSKguJhaK9aNlE5aSgPJS39SgOjDrkVvj/2NO/tfPx7snWXKd7kJW2l0oard/vxf
71Eqx6C9wmE3SdOabpQzGyvWG5X1bawxVAtNmSbf4MDNLx+P+xaVZ++jq8/qgdrmgWW9HnjRl6Wz
qjg9O6P+JTWbIazKvMLBeslPzqBZ4aBV4gtq1Ph3mo/tyZ5VcsxomGBAMMXXPCLfTgOkC2ubCL4d
iM0Xc66VhrlUk4pP3SDNA6YyatfmGWbvzkAXyU7LPY4F4xWI+lI6BmmSUUE3HXoZEGQu2+3u4CIj
1Y34VEgU/tXqIjdcF5JmBDQTRKT9kzMPzh7rUoyeZG7jrYFmyoqnNOJRfuW2pQWVp4nQLzwVxKgT
/vMBxQ+kUS5QnJIf/MbNscaEpm7b+GS3lnkHzXL8rdbC2HFbte9jUWkvAwGApxxqYgbU58ZXuIVv
d2wHwiNHIzsp9M5Lz3g75c7ejR1REAh09tNo6ATsxf3wSdCKueIm+fYwhle0wdu4VxKXfJmiMRkw
5s2M8IW+BlWiw2SVYY7MFrMCP3uwxrkjcECHrQGAEq54nF07JN9uqfwAGGggPwbXv0smr63iDIjN
9k9N+c+iZ8PB54p6XnNjCevW/paUJUwZV2qhEpn+DaPxJZQaV7pNn4sHh5fcwUa48qPeewHwTtkc
2BrQ7F1UKPq0KBu4gIC1ai5loE96/hXhaF2HJkrwa9GO29H0GvfauNMIxjhYQKAuIWSF88to9MTR
thBTzkvf6d860aldF8tit6bCvHKI/QHSLgeksMcK10Ia8ta/He164ZsFgdFF0Y6HfCRAB9edaqG/
YXg4QRA+7MtbSiiII3j0URLXpYOVig6CkAVDMlnPPtkxXMfLjCblx3vkH6XI5c8DdIQhhFEwdctF
2VSpCkJQLGIuVYrhMuDoOow1w682YEd7QtfaCRRbvtWC3zTNy4wryHPpdJm3a/R84H4/F9b/KDuv
HkmRbov+IiQI/CuQvqqyfJsX1NMG7wncr7+Lvi9fZZUq1dJoRqMZNQkEYc7Ze+12J/qmw4XVilL4
YT+to9tJKNAQ2peAAho7B09erUUeJLrwoRelczaoVB9tJ+RsR1vbMK6sth/Nt6jN1qXdJm7ksqkb
UU7SjDYMD2zFlS0AeGUHtUx5iC3rtXdIQHbUpf/nrupKtV4/sdWMyd/erjhJb4fW0EbJMXcxsxO7
0G0mrIBAuJbwHLbl5MO0u9Y2/+hGEa+uG238pvCP316076alM9w0OWZ51R2GWsCzg+/8TbFa14st
J9tNRE3uPh84H01lbG/pbQpSbZFAXVxUZNoozJw7NbObFOZUUCeGtU0g2dx0lTmcCjHZz3VIMaW1
gSx8fvUPdlK8WhuZAm4E6qDm+kz+Z0+hTVGzCNQeRyNM0yDuhn5dzIC3sodisbDdzKfjp5wXMjnP
8OKkT454deVtfzRzrbEHf3ECBqKltz+iyHPOANGUHLHSSxylBPj+gOnZ7HQ9zq7s2D7A4a2DGTAw
mxkDqsDFZqbtyxi+WpscJ+IUNkYd29uu038hawyhRIbFDWujuEsSYJSF+zorquXR6u38BLbEJprR
7JCQpfmjkrVXPrSPHgPJgWuADLMUHOi3jyFZyhbWPqL/oRSp347r1E01OO29uUnTKxuaDy6GYhn5
lAlRZvWGvb1YmSVk4lrw9kJLDOfBSsWPrECzTHDk8nRlkK3v72JuRCCBFAM5Bkesv3ur/xlkNIHC
HDdLdExNu9jmrfVNhe1FdSLsqIVo0y4ppjCYOg0HzFL1FCbcyo91rQx05yrh/KMbXydoNsI8Y2T6
b2+cVgHoyJzzbVjNENtoEHwjVrb3tTq9lhf/wbfNYoDjAUMChmj9YlzPC4w90Vp824Y+n/to6n1m
LbCk8JJ8va9NfwjDwjeMvPXYVE33V577BxMacglmT7A07NovJdhaz6mynbk+Iys9VHZnbcgHn72e
5txmpjzjcya2aJ42X+RoghPQdLlbJVSBbc3RcYJB5ltgMclrYcRHYdz7TjFfU6h/sJNwCYZbt4xM
gdhn3r4QMbJ+NIWgLDYtknQBKTYdoDaP/JBka2fGtdPM+uddjkZ02yTmspaJdwWOypiHwnVBKbUD
lvNicQtQoFa2a4bR2s9JO/oQutZpkM1cNyjxRkyu+vD5q3l3z1jQ2cuwceSOdfVvrs7/fBG4W/VY
AR9xMObYbj2h1u5MQT5sf6laSeISyHJ5ba5/NxpWhRL7QlTyzDLWZQVLThTRI2IYDzS73Jsirh6n
DvoeKo0/VUUjw5pG8f2fb3O9SdwHnA2Q8Fx8a7ZRK2QN/l3B8+EPxYn+20A/68khfv3WnvP4GkRh
/QPfvFvukT3pWlVhmoEB/3Ys4aQCaShdkuBED3RnttJfBZl+3z6/rXdTCBUpPmk2JisxFGfF26u0
2KhUMlTMQ0w11h+Tjj79qDkQQWSeXhVAvb8lJiq2sBgpTHRtF5+H3eW1LYlGOkRxl9wWRqScSM/F
XoNvLzxTlRqEN0fsd0E7i7a7skH46Fbh3bAZQ6/EPV9sxBQaGGlM3jlScBc4U0NhJdOT8Jnd0LUV
6YNvAr0iokFkXsyVl6rzLJ/yRqli55ApWX8/hnCAvNgx6x+8C1qgSFeubDs4p3zwbNn8UEhYLR3a
5d1lxC1RZZLOQa/VI93JX1Wmv8ZTHyhF99zC08q06SWc5tfIFYdSgVDoxvmhrJvSp0b4XxNhMl50
KKJa7JqoTjoojFihHs0ydnfGqAKyLBwJhb2AxTi4YSDT8Y6Nxve6nCpPlnMJHJWcMiNeNu5iAOgc
I2EGUAxUmie6GhjoqJKurM7gTrNA1cuDGOUJP9cjgSM7veiOuLzgsYzVt15t/ZlNMsLn4tGVRerV
nbKXWpsFcZS2p5IcYg7JlQUDy3mgkk9dsw0P02I9dNa0H5fG2kxxEX9fSMMKosk6jmJouQGEwKNj
bZS5jnYji0E7Gj4UjZNVwViaHDQphXJTWcqdLp/63tmJAVjGTG/Qx+p615XlpgQSKtUmMLr+0CfR
Jlm52GxvfrtN/bvu+nPY6ydLwVCsmu2mssQGK+4ucpRfBtkymCmUoHGxhlpVeFTKDNN6Fr8UdX3W
aSK5mnwZqrKH7UZdyq1faaxksAndo0tLVQMcv7g5raqpKD0V0x/Fk9+E9R5wam8dKz4sndnyc9Un
05kfaXQ99RYSLpVCDXQuRzFRJLTw9vJ7miIbJ1YOWhOTUmTkL91iPa39Nh7dXaPOt2RarXFiG9WJ
YfbrT3FLpcWk9aSnxq1e9nSyOTNxThXPUaee5EhQUF58VexoM2bl7yIvT2VLv47tr6exDHW2fiSK
7L4k5DsoiwlWMJK/GV5u17fbXKb3uEU5JCy3uh7+sI30S5aj/grbr0ofBvTQbo3JfqqtUvpqHP+X
xCAiKMypTl3RfbJ+jao8qbH4gQadkAGwMnhY7klJq/mv/UYFFoBmsPYMq930RvQ6WuCNnbZ5gK92
jw3mhz04gR2pt43Sld4w0eVLDaXykxUcTargJh80ThDV3Wghy3JSzZPDdJtDfLFL8UBwBZhUG4CK
ke2GTHmN6RO1c/4qQE9ZI67UKNwUZuVLI7rrRvqtjh2oSFyz3Hx2FOe2xTprGPMjxpTRq9cqwDxs
XQ4ouBR3gy1uCRskljmfNvjbtsC2kWD0h8KhbhmXXxur3KQKdkB4/zSTN7O2bJcl3qdF96DnkMal
e8so2ZdRsustQSRMHixOecuf8UTn3vQ4L+/B/94plf4zzpcXTcFlkZeozkJPxtO5AdWuJs1GUgZg
Sfo6yWaTlPEhFolf1FUQy+IUSuU/Tigl2sHuLq3lrcYw8szO9FM47aYij9R47yCUH2upo88TjAtl
+I4wc+ukedDr3f2co0d0MUON9X60dH8Zoq+t0T7PkbzRYnVNWrMLT5+szq9cPhRbOdLMeehoWBNr
h6jN3GVkXKDLeckr5c5Wylfigh/RZR8gR2/loFsosMyHUTGCOVIDvTJPdmqiLKx/E+9RIOyYnrJ6
OiVLvjcS88WqrV3XrK8DLogS9rupF3dAM18Wonv6etylYbxhdvFdu3pEIxOg1vppKFPiuyL8RkWZ
ek2zr8rli2LEo4/+agFIbkDFB3/jJVCsNy6zhTMld5Hbkv1UicCwQeqJlBZppZtPsTLqvmbHASBi
BSp1LHxIy2diDL4VVvHfJK3bqQbVUA2kmaSONxO/xtRqbItG3zsJ+ZO6s9FgZxZZtm8ddeNwi7E9
QL2uH1tLjlu9crBvjPFTaafgecWLNg2B0kZb0yFggXZ6rTp/oogmc9HthjKDV51G1P1qllC1NW9E
Gv0cago81jC8GAk4RmdtKw8WUUtLR5S4PNhWdFe0g2+V7guZRHeJKx549zdN2Y3U/FVI5PWwBlmI
wJ2X7/VgPBSGGgdGod+PicA6kSvfk6UJkrxB5rh0GxQV6BvBMVI53c+4GL2RMJEh6TaOHR+03rgd
bfREGpXUdrzJw4Za+nyso/iWJjQBFHCxc60lt9KuDrqzWH6VJqPnKvHeIAmks+eUTn98GMz8wFuE
CyNWePLB4lkFlQXvkRwtJKdtFbj5dMSXfYz76qTH3XNmOF+diLZBzwHDjKybYUQup0dbi1RGMy02
0h6DoosCPNsHoye7OqwedK3lMUu/SZ2jhUwO1M8hM9vvvN6nLEYuWbJpqQyGMDuy0VCOsUzyAEDg
qVzS76IQwgNy8F8IQ5zBrP5xlPxm0Irf5pJrntsO29liDk1mbzSHr9PIbrxDnKmm8meGCOJmzpjO
Zw2Y5TLg4xjvMM+cs2Y+JQTQewMZpX4ml1+aM7VoPSCgWCqCI9fytT7fhPVqj+rNYznTy8wjeMRL
6OWh9Z81NT84tgfmgFhGuK3nzvEeDwC6p4QK56ITPCFHpOvDom47leCcytlNs3sj0+IVIIHPvPBc
zw2I3zb3FZmgIs1qVvGhvc2N8TWE/Y8jSe47u/yjkofpmZVp0MkJ+2DM7ftwHs5NgvNmaGqGeXcT
qX9AwP0aS/U/ve6pnSqm31jdqZCoag1j309VMNvmho5wB/pT3vWF4pJzmrHYLdN39Ic8/Wq+N9Ua
yUOOdjgrNnB20LAZxsB2J/4W6/pLNsdb5A0b8OQquxhlny4aJU8FJcoqVFyKR1DMD8Iej0SRPmEd
QSpsOXsKgfdksdKLLppgdpQ74dSsksbvHkFyWZT3s1EF3OWmb6w/KBhPJCEEZpfdj4N1UGfix/ty
k0Uv3WCenTxBiExvxnS7TbqU0rMVxxe93Iqw3dml8agn81Z09p0zLgHBk1jr9GelW4/yRgyuv6cm
iX9AC8+NMn9JJzTuYbbL8uy1bcyHKU/vQ8PZpvbMKJTn2TDQ8tnfXPCL1Dh3na3dgf26s2fr1mzl
XdaKrVxaqOVx/ocD6a9sHJ7bYr4hRudcS+TuhWb4uhbdVaQW2V3FESQxtpMInxFm3xc9OT1ZdTPm
dVAU4XnQuwpNdsqzXPj4YPrFE2aD+a5xVbZB/b5MWc/db4mov+dtcVuZ1iPB9GfkXV/VFUVezNED
zK59psR4BEgikCNmujYic2X8Am1x9un+vqAeYDlyv7T9TFBN0RJgGaPHbEOJFq98WqR+pvr2NWnE
lhxmPA9ACTZKqewov61RiTMmuUxB0Jv5VVRuXGTUa5aRxQqNbuVkpdx3RiCDAJo/qagw5cgeueqx
+mdBWitbCqx+Yam/RDr/ccTCKIjzR9ftUSD2scHrHG+EVk3EEju/YeGxcai2WaTdGeCyHXqKdqme
YrNmElban9SChc/h/0x87jEawm00x18qeOweVWuEm82foc+eEZXtbWn7JWyHOSdzpzBKKtVieDKm
+q6qncMky9dSU4592u0K3u+6l4VXwLC1lz3YsM0/H08ppkJuBCK4yicuSsoyp0/pxK5xKIlBcQLN
dadfFZlG8PWcTtGCz6+2tlsvjtwuhXrKGSgLMPxfXK0mw83sqWUdwrBHaDbWZjsetDKZviTllDHY
oU8zfxUdCRWUqfCefH7992c4nEGCw/FfExY3/vYwXsdo6voQTnjvqC/xLBQ2n0KJtzhuuj+fX+pv
C+3tvXIKpgdOlQolDnKRt9cqxy5CbBYqh8VtLSBo9rnunY5vVp8CQySoN3JTD4DpPWuq1Dy7J6RC
X7tin/+O9ydlfsbqO0P5AGHhstfUNZxnndRWiEmh4ekZZGqFHizD5Y+oKiHB4xvxlXLx+7e8Rr/Z
xuruMzRHX9/C/xSsZA1KS49rQmQKjQNCZkflcCxspfqht5IJiPQsdh/unDnPVloiPfznO4YqpnLl
tQ0FQejt5UWHLg35o3sgB2IYAS7m5j1saW+cG+u7MjX2tQv+LQO/fdV0dmmIIJtZ2UGXDATEPksH
kyim+aSaHAvi/3KqpoEyuJw2VNSKE6oeohXw5RgGkXecbb+0o3TQ/7XaCbBNF9RR9899MeTeK3YM
zpBpUsC8qG/hf2k1MdrKvhg7m8abk//m8JWdNE2JHglWQXPN36/USd43idaroihgMsEOBLrq7dPH
WQCn3SijA+hwuZdwULwxVbIdvlt129rkHDS5ZgR2AlA+pFuO9avMrqAh3g9AfgOdqnX4adq7zGA2
uubIMqPsaztfDqGaQc8rcx53abEU1Pg15sGc/JJPI78y+Iz3lVMoxX9JtFiC8dNcTHGFArJkFNQK
wP5rhKQNOlscPGCkwfYa0lCczRolAT3kYA3uRf1RVM38XGiF1lIOCmNxUJKoemiS1PlZZVpqeNZc
ovdKx/6xi+OSDboxyQcFwKkIle6eQuqyszoZzNY8Fp5jS3FD4+CLYyvDn8QgqNwD4D64CH+LCpFJ
mtincnDK4g46aK3uw9wqx0PVTysdFKxafuB4k9ecNyciJAbDBI05z+NcBH3Y2Nmm7TpSri2qCOUJ
yfBk3NRThyEQX3o4BXVnJ+IFt641HT7/qt9P3S4Z1MwpGmQGSn/i7bhSzRi76pRHh7lzUTIpdn8e
pGkHYD+uyTffT5lcykJpo7Mswn3T316q4wRQmobDQSdL532VLe1tTQL1Vvaj3I+44a+MmY+GKwj2
9VsVfDGXQwYyq0wqGvOHJloq2DtiXHm0804rNRnQ3uoC2F9I2kc2Dv/8UNGjAZ7n0lz+Upixpqzo
qiKjg2I0qp+vsnN8Q/1NCl1k9/mlPnioQgNHwkfJV03d9u1DZTbKukrHwNdPunwMueqNSjTW79wW
0TNW0/kaFv2jmQiEJXhmmolUpS/B1OYElMddmugQc0sdnxHmRDnyHjvC52vU8PnwvehvF0xIsn/B
zTBcE3p8MGYZsXQzTXJeQRWuc8X/LISLGhdjCxTxkNMJWzMcLQx+iSg4KRrlXP35/An/tVVfLENM
p0AR6Y/T0LgU9YjWZepd+vxAvIOMN72y9KRqtbosfeyOZEZqZj0opEvK4Sc8d1vFcE+o0s4W0ua4
HdfufUaFIeXsKDrFb9oUo4qdqxNj0g6NmyE1x6OuhvNPDgXmq4mbKvZsTg3NFrc3w6ZPsMZe2b98
8AzRyMB2RbfN8exvOOr/PMOR9DNqGVZ+SLDKngujiQhLhwwYer2szMfPH+FHFxPgSJC/qh9EShvD
2MxVIkmYkpZ6ppzgUC4HF+3U7tWo8A+vxbbQQirJOL0UMtRFJ5yiVPMDSXWy81FrIVA3VWnBeuzk
D723RXucsKLIx6ZYnBe3WRY76En9c7dFVxvPZt0spKhTgXH82epKi/5kWtvbzx/Jey0VizlCMcTO
fLcsaReDWHf4TrJJZAelJdrSm5V0htgNS6kL1NYg5ZMsU/dsJPUkQHmYyrMtGywm4YyxhGwjdfSW
rCVfajBEf03n9b49S/vHoRnM7lan5bROOv8zOCQALBAtwPNUugdRtHJIJsMov+qVZX3HOk5DoCub
4aGRorL2rLkbtbg2sb3f6KN4hfbN3MaGZ+3ev/0REeb5NE/s9MgGcc0+0Si9mo3b72eVbykyimGj
WXGx09Rk2smGA06nG+p2oI5yRVb5bo5dfwn8NF4YUg37Mlq6RoDngNDNjlE2QJeiS9OXHoQL+WUc
uvEnDZL09+ejw7LXdffNpIMIBdECW/2VGceG6+3d28aQ171bpAiNKysg2ewex/Ef/uWAqXTXjlD/
OXIMATmRT2HU4+vr+WXdQviYpv1Hy/RmLtIdqxxl9Z4lTyEWa/lmaVivW5dMQYQEtC3mE1VRsP6N
w6HCPlSkswxADNjVhkSGUt1TrJRsOAxkSddS0R83YavSOnZabI1IRZZwfio4e2M+Kz20Aichh0Mx
a8/dpB0sCAhuLtE7JPcAlxx6XeW27dyXLqxPY2PupzTdtRECXq2ddrgfG0+PptPo1oeorH5GqQGm
b472QhY3S1X8WUivi6f4sZiql6aW8x1/xgMcJAIji5qfsLwuNNIcAhJzDMNUFLTYawf9KEv3njWr
3s+pm3rlsGbHE7XjZDLzeyO7Kezmt0icFzYImGoKOhZt4n5NJ1Fv4mZEniBhGohC29gaJqVRKfx8
Cl+dzjwhtmWaMR4bsyFK15LeZEc0HSdrr7gKBvl6ekJN5O6p6s5Edip5SUJWPR/yrgmfW6W4ayPn
5GYh1T81fUkzWplwJHdNSE1zMjdKUh41d6Gm2pxc8kFjQ5ZBGjfCU/PusSmVLRCGU93DV6eW4vWW
+jxp6k6bROf17fxVUZctHevAGYpd7UR30uaoIOd7t6LQC4nL61i1AZXs3VnuFpvabGpqB8OaXQJV
OnK9puZLa3XbJDFCT8SASguOnXVUHyPKcpIWPKgH/TSQH+JbuaLeRLH+nwpsX+1r646N8dasuSUa
yL4yD/EhcxOvmanJdfFLX9XZ3tWrQzZFN8JNgcUXp9yYb6dKF8SWpz/ClCGja8NPFNSQkeasOCSx
LAH4VHdRY36vXHC5oRg2Niw2c7DInCvvagsnZGv9aPr8FkXTWQwTAIlW3ySDZXv2Eve71gQ4NQIk
6S1MsEV7GsBBarN4HTK7DobW8okGOHZsCq0y25pF9gNPdPsK7AXJNknBY+34piO2BmbAQ+pGX0ZZ
ncLEeKSjiq6UDzMpjK+DqfyKw2inRa9NuDyWJXXUOHwgcNDYFbmGtXrOu4PMDVR28Tak2g72IT00
tXunQCzybFElQWlP50RavnSLX+pi8VKdxZe6HSBZ2U+RxIUfxzixZe7nkbhpczkEzkyjN+u2DgQB
LHgBmCuSmAtN9eJlJr5wTTmf15om5OXtUoOiHASVMHuzRIvfDvnBmH4scUVDWj/wPwa6O9xHybIj
w/tPtpDHO2IYz8bm9zC3e3WQz0tr3JqDu8HO+wPV95OTLF9Sob/gv/tumIQYp+kjwZ1P6MX/E5jS
rdg66Z36Nc2sTVXGa7kRskPf72zymVWF3mZEbZTt7Jb8ho2RqRuzTw79IPwa0/+i5f8VLT1kSPm/
ES1t80kuNEqLQxyZp7Kq7h322NXS/Kg6/WZqBaZsCeii67YY5tfswvTrgIR/p+DmOoXTcqb6+p04
Uo48ZXs/Z8p5SIx7Wh1dQAbJQGsq+44m66VM4q/jkH1rIIUGkND9EUJGl9kPIxAJJG7BEAIk1Odn
VP9rD6jF18vuYhS3VqqTiijje6O1Tpw6qYM66bOVLMAVK9XXnIUXVI7M3DaexD5jBklQeKl4bHO2
8gElgWCg7hLGAPgxzn8hX/XYxp22aTTjnuaij0x2lyrD2vz0x9z4qXXVjRmNVIzr4jcci6Oo22M9
TryDxjfU5GzGww/alE9p3ZG0TSxjZDS0RuR9ojiEoDY7RyACRZS2Z7v0U+3dJ1TXHjJGT9Q9Qrnc
ZqstVbQZlU/x45Fk1ns9JId+VEjqHbZdxke8lNMRpylNlfJlGJe95awAMBtOe2+NZ1VZdiDyvqjI
FDz6jCSaO+Ep0pKtFY+E8xZnLatuQ6u7Jx7jQVFGP68ofJA+m6n67ZwaP3vX3rmy46jt+n1rbypz
epKJG0BN9CMVVAlVGtR1zfd2Km6qiYxCg1cl8VraI/bJLlMfhb0cqll9pU5gnafEhMGhkj0T0sDk
eeTDM32dn2XXbTLRfMMe+o32yRmn04NqN3cEavzAkHybF9pLiw3GiDmAwEyp/IlSxSZrq60hipJ6
VeirefmlpJfmVUsM6QInnZKbDH90lzNMh1z5XUWSCBcR0ZVftobOuEio07aqoNYlReaZzniI0zao
S22j9y2GlzT91Udi9dMiqEADXg/9AG0hvSuhjKByOGmhuZetPLbjcDDHyq+S6OCE5RYo8EYfkpOM
V0c6c2ukx9i0h9cErptqKiOrsuqJTCY+BB3NGzhbbfrBeqKy+cS8vSNjdz/K8RiGo3Iw6XBGqXsi
JKcPHBPrdyaP6RB2u6yQJ52oSpbAnzSTXkM1/+b0iO+ZInTPEc6PuCleqxq+zEwVxq1e8tp6LWL9
tjeRC+RM5bOpn8oMp+O8zsUdjJ167H11bIg7a5VjqoyPlODvsln9ih+Ujg7FFaPUv40dDPmRxUfp
C6Au9kDHr2sC15nxDMl0F9JkahsWgSj86kibXpp9bka64pGxqSN5NstpMw1V4YWu7hH2ZO5y036l
sL1BSlevXTZs5vpOY81UrIEoZwR4XhPR7LdK88YaimMLUT0cxmlrFwt7VP7/roedumwyRxy0tAZE
0XgVQzg1ip9rbGEHUMELddzanTqdF5MZGXB2VREeE7XfXUrN/QgDRF8zVeMHtRD4jTsA2m5q+I0d
/zDc+tSoEBeSJVP4WCgGGsohUpQbV5lOVR1nXpMvQQkGaU/WgHFedPO2zTX0TBMJbsJ5Uuf8ZPfS
i0m6DRK+Fa0Pv86IRuhb/C5U5DCz3frJpN5J5i1DCe9KMlCtSA9ESLOx5qUsxJz6QyOeZVf9EplK
vky+ahP24Yyc2BC3sutPjeY8ay2GdTBiMiJot1JIrK/11nPC6GgYya9QEQdZDH6uaweJMsmXzrLt
i/omcZInyeYttZNXjf1BW5EXrq6ICzVtZh9N6VEzhmvnoXeSRg1FvEW3AbTIquG9KLKMMiYySHIe
qkL7ixqO1T7Nc+qMJVklAl67v3J0QLEZ351GPEF1lqeOxpNnZ/pAy7hSsxPHC+dK6Wct+b49ItAd
00nmWp1miOcu62l6Y2UZZN4jaYPRk+ok4T2mo/oMA4LCYRzb8rCKnw/h0lqRbzfIHa78gvcVeh6M
oVkYsXAqa+gw355SllrtaLfwYCwzdr6WcSFeWjhTNlKvvIVjqajnJZKG9eTWXajuQjeuFShuExNn
2jS9n7qDrfLgWtK8wd2CwP/8HPXRIdJZOzGrY5Mcm8tEL7ufZp2NPuA6t3rQavAGAbjAaIaZNgp9
qxB+NfoENTJyVSV7UsDdLOzilfZBrYr7z3/MR6OIhgbGBwEmk5Sztw+LwvG8tCkWC0C+hHGOCWyx
rTNX87/bgE0kSzroYLx5+AsuhmtfddKaJRkXZhg6D1WIzoqSvo2TZsa09PlNvSuyckPUOak/EpJH
PemiLzFo8WRAHk2ObFlYpcb1CVu45Zld9IhDVKucp8p290pdXRMarxWSt+N/LepC98c7oTEKLyoo
VRwDL7JgOcBFDV/yYsW2anryNHZEj6oCrA6V+flfS7vrCxQa2FS2XZCZL1qdfS6svB6530kJUagj
WuQ4uOjpnZHk/xjCRGHIAOLLXzQ8V2/8xQeepcB8GwNPfGVPENTmRJovolRyx7O7oZuvvMkPhieZ
VpTNVPTpVF4uhmfbuqLGBRUf+WyzAsnlnD9EbT7qwecj5oNqCgBoiy+SwiyOjIu7shZjZNqaMI5X
c4LXzkavlVXzJlWr/iZ0Eft9fr0PhgmkZ4qdFIopxV8Ws2xyCKJYQ2ZbLVq0t7KouI8y6IBONriB
2y7l3tRk+K+tMs1Eaw9cmo4ZISvqRfkmXIqW/Ak9Pja9MZ1iYi5XZkfiOyZp6GKIzzM59X5WimvY
24u7RabO61uNJvQ9NP6x1pX+p3QnSKnT3Vo6+y6mC2WGrvVEDzQLbDPlFNTTmEtqWV/xAl+80r8X
RRlPHRODuvGuiZSncPliegX7GYfdLagrdkWiSO+0umhQ5CzxlVd6MVT/Xg+XoMPa99dicPERdkoN
q8whTkufITuisSqr0Y+lRDjy+di5KCb//4VoPALSJoSJL/7t06Tjzk5einBvTWr3pYJfRBKglTlP
bWWH2uPnF7tYz/9eDH0Yq7kgcPZdhEIbCmRYDu3VNoztpwGFO7hU92a0OnNn1hTYNA5Q+AxmhDhO
2V3Z5LwfOPR0gDLz+dNOh27w9lYrqw+jIpyVvYYAoL5NcvzKQQ/dsA8s+s4Q5aDZ/OlgkTz9623z
EkkbcOkOooO5LISHETRTZlGxTwEcehGgH47/SrRY1XYuSIv1RUIkmzfTQeg96qVLfqNqc3OtIfLh
/RMsvGa96uY7C9TQV+lQLIOyb1y7WUGcVk3OaEaIxNyD10YzuCtlXF9pv74fyWsnDRvcOiHa6Ene
PvWios+a5XO4Z+sScfjqknp5SUJruhZn+34kcyEWapw5QNyIgnx7IdRciVa3MtxnAnItsTumW+2q
yY1+2lmG0PTzd/rR1fA4rVsvuhSYat9eLdQUUnEJ+KIO2mpH+CFkwpiSc1NpXgu5fz/3aGxxiKJh
h7cqkC6eoCFDkFmdI/am0lF+Y8n5YgyNtSvNRD7IxbCvTAkfXY/wB04D1hptb19seHRadlEztsZ+
UjkF7rRQOqT7oHbqPXIF0Orjf1iu2aI/uCj7e6YFqNou7vuLNbOvoUzD4TP3NEHCwZsGrD9+MhQo
MBwDou2uqYv2Gkr8g5dosI6wVV2D/Rifb19iaQAXLnvN2MOTA75pQhwNg9CIkO5ZCS6DK5/CpSuY
+U9bhR3Ed7Fr5UBzcZPxYi9RoSVcr5NN7ZccjCfPrnqOluScxA+Fow43cO61M86lVWjuWt0v1SyX
1wRA7m83zrKHeMzs+0K02laUeHc+H9UfTBG4vxDA8ObZvFy++gailmIBk9jPnHu/kT+L7pSiT/pK
H8+iE2eXVerh8m6/fX7dDyYJUOq0wWhmMAouHwxj3+5irVP3C2pWIgHmuUc3j8y4++d1nChT5Gw4
79kuUSh9+8Zpe1B/RX65z7N53rBLG1vq/i4+qSnR0c1nMSenz+/t4vywvnSSKvjHmgYC2evi8y1d
K7H7tNb2siNOFan8lI0ERBWG689aEcV+Q+wyNGjHqp6pfYTOlV3vezkDd8qWnrmK6QNk/sVUVbsO
AfZ2kRwdrhMB9VIadWtWS0W5MI5TDXargJmsTFI8zt0kV74wCVLeXJdy2X3+MC6+ODb81BeYyzDG
oy2EPPn2+eutaPWo15XDhLPhDrhZ+sOCsbR13ERcGctiXc/fnJ6w+RkcEPmuGc0cMN5eK9QyZUbV
4B7yBa0gRifLGF+0PM+ewtF0vvdaRo10TufG3PS9zDPO6kuLX8CyoGkkbhjDg26Nu6yPituEOCaS
C0WKhTttyF921alwqeEbExXGqp0e8941jlpVDc3280d2OWusz2zVgTJNsfGFG3Hx/uRYdGZSi/io
mIApNmE8ujd5mSjLPkvQdfmDU4E/ysQMEaTomyonM76Zn0p40JVPP8N2/o+z81iuG8m26BdlBLyZ
AtfSiRRlKE0QcgWbQMKbr38L7IkIMnhDb9IR1aoSLoBEmnP2Xjsg5kacvcw2+lDRBB5382CM+YUH
/uZAI/MeKS6rIsmlm4Wj0aU3ic6NrzoK2f1nZsD6VqAIwRU0eikSMujhXVDVtUtu9uj5P6j0rgVM
HS34hUG/mVCenxnsHZrrzOsku2+eGQipGXAw9vICsOcnpfpWBF1qdv+OLUEfiTYWey4FAlg9L8eY
JmZf6xxueeptgvDaeC6BRbmgt3Gqid9D37ro8IxyuTAo3viOTPY569BetS3u+ud/HYKmvPK9RIMv
obBWhPbQx0dXatXjjIwuufAs33yvPp8QglwEmq+EHOwGrKER4DvcVp/PLvD+sJmwrNcesExgFtq+
QqkSWkWVniZTorxnFrkwcbzWKDFzQBjgzEmxwEDM9/KOu04oJzV9ce4dUt8CDUbA1zaLAdF0ywhu
gKM9jomxXaQk7SQH98wp0f4u9Vh/JN/FJpdAzQ26eacb7mVltcQEaCkymLrOxsClhAn31587d5/L
qXuC89vVxO16idwlKzG3r3Az/j+erIXkk5UIZoXL8vDypsQkF1FGdnROJ/qLeTSoXenFxh1qOKQg
fvfHA9t5btxy3k309j9UXfzvwZlkpHprCtuaUG2ZmxXRI9OoTKpJnJNizB4XSDGYXWEKA9W+ZDJ/
loy/mJEhaK6TAzC75wOn8fJ2VV+NSaSKAseh39awSmM7pnGOdimQZqotO9n5ojrEOGWeCNuzb5au
wW6Yg0aUVx6ZYNZVErkIcGk46T+neFJFODapGY6LxOZaD/F3Rd4nvkfHTQpOk8nqFwMweV1Pw/IT
XhZdmUyjGRR2NJXUro4NSBlNQ3iNLC1lBLqV+L/QqpjjByygarw2knr1U7nOZOwd3Rm/0Y0ApzxB
u0+vaWUMTgCPq7j3euEGUemocBrz5WucWGMb+EgZxG6eHQdLi7San8M4VB9nSKffYGbUtIvi6c+w
4A0MjFHFX5MxTYoL249nJOLmocOTg3zxvPl4BXzJajAbIHiTKyJSm69dnHbzKQY997EZavtnp+U6
8pRUH/DfOl1K6ylWTXZo0AnOh6gqhzsdbn2580e5PA3igeUHo9cxNpwm2xG1LchIScDK7lMA9l0Q
azXur3R0azsopwjZzpBYqGhi96bAmA/4u+tgHYvGx6ju9Q4WUf4mjGx15bDv9JJmTG/pixJdpaLO
sTEtt3UBUz1r052HByIJCFbQObkqpyqA96v2P9rQC5kcjIQ+iFt7RkNG7liHma4yZEHKgBF7qMVB
GHSITfRd1gj/MdWj6txiJP1OX0TeeTjKFJkHmlaH0tY4avDByQbJZ4RmIm8lDkkGTsxkrtXpCUg8
sTtizqh4lWNcZmEC/8vYqaYpgLx7GS3f2U94CCO4oQuv9NXkj0qLc66xelGwS3ibz0iPRo17Vc65
dQvviiwYUGRZCgZuqbMLNZN1AnoxeACHAPHAdkPwqg968+UXC3ZGd5fGcM96pfAF47UPRZTMJ2fp
6xOBXPO+cVFVe2sQqoiFduFON3tnlyo/l2fRodaHLnWrkKP+je3K4PK+/p9RSPdOKxZjV0UzJOy+
bQ6LnJGAZfmFxWad87Z3/VxIpezOo97CH/2iGaPJIT+v6cuHcpqxyueNyTaKxsodohsKjboWxRfW
9HVPsrkqqUdgIigWUSLbXlU0A59wR5BbDH380PItfnJtwmL0eM22d936gujv9bulEEQhDKIjUYGs
AS/frW/No6+X6DOzNb4qhBEDkyCKE7INsMTb3aHWkzw7FqS3/fQIC+g+TcSi2RfqyK8Hs7dislYV
JPsYcwuMiTsbc2tkZWfPA3YYVvng1h+Hpu2/VhBInQv3/MbVwIvgAlgbAHhuNrsIfbCG3mRKOpPG
ov0Y4i7+L0YO1OTRpSbAqx0oOyUO+pSH8E+xK95cCeedNibgqM6uyAw0BFT13EPnlbF7YRPxerDi
1PFZUWm78Rq31jRby8ul0zrcOpHsFOKUKlNkS1gYEXOnrn6KwTDmYMFAEF0YsG9dmV0o/j+boyWM
oZcDaCyEVYwIYk793KGkQDhpnERUjUQKde6O8pv36JB1euGqr4ctJYJ1H0prilDG593qX1vfWk+1
WeYGHp2iJgIIKe+0I+7dCcplqj9pfaausf7Ge4pp8vswIga68MBff6fsgREIY9qilA1T6uVtW6D9
/WKgjtrNekXoTDcaB4TYzi97QeIVm90lWvZbF6RyaqwSYWMFFr68IN6PRKS+iM8QSJNqV0bm5Ad9
XIjyWOvaVLCnXQOT3j92vvVysc0wsKgcgJBax/dfj7lcattvcAOcBVtEyPVmCsWl9x7LaP5mJ1Le
e9bFueD1SYPXun4zKxqRCXi7GRVzV9QW6RMYaPLpPOm5jgdMI4AKeTnpPsaEVX0cQ2+R9ecMa+zO
NuP51/s3/nrNoTaHNpmjNoPrlbE1RZjco/bKz06vH6vSNPcKX3aYFmxYlD6wbY3r6Weh5P6fr8sr
XvswsPJQHW3qRAO8QFfGKkXmV8ovRdpYcPlKL1TzWAc5tpewJEVtr5rRPL9/5deTos8pcr0oyzw/
YNMYyfyZgKPCwsxjl+mpQqh/rUpX7JN+uVT/eePhUsw2mPFZ6uilbb6dNLLNBjNbfEb53t8aeVYC
KvEH72ObJqVCC0n1Ze9CXr7RCiSjF7YTb4xp+jCrJYHpEuDU5uoYIGqNJBaunmt3QzJ61wCn3Zs8
mcQhz3uH4BMQCe8/3M0drz0vk+nCAmvtcPTRNq911qLKN2bTPS32nP+xp7l5WHLVcRyVNQYtVxjt
E/ramDSmvFX/GFr+fHU+pRUPyCJvbz8oClpkcDSTe3KMuronfsw/TXAhrmBsiQtL6/bj/d+1Vin/
ap1dx/DLGcNBsZjkwvJORuX5H6n0KfI3XUfg1PTc5jsWD/8BR2X/Jyua7GEyjfuyRdT9/uPejOX/
/QgWQtQLKAr4n5c/IgH3ITR38ehnLvZt6c/ELHutt4uQY1241GZafr7USrtj08K2haPzy0uhjmbg
eNI/aak0wsZflpthINiKYKToY9VJ/fj+rb35gGlCr4oJUhJpD7+8IMlmiVRF6Z1irAk3SQKPOh/Y
oeFAcw9LG1UEeiHaIo5JUtaIsyBfVPP7/R+x+YSeb9oClMqAXo8f9jrc/1oWetgZY1c13snyxB/V
SucqygpqP2uUDSl15l53K/fx/Wu+9U7ZZbjPJx62U5sH7SWDx1mo8k7gRvQdMv0G6STQhDxSl9K7
3/paWWZRk5JmDaJ384jRFQllGa13yjpviQNqTea1b7aETi3UwsvO9q97mXi7qpqyCwvuW3e5NjqY
IjwSB7afDwl3UV0T8nrSa7M99q3WH2sJFavlxHDhUuva/ddJ4/klUkXzWePWTfe2IZ0NadOh20ZC
Icz0ZzYV1n9UgNL9+6/tzavYtJFsCyM5u+GXQyWxwLGSheedXKdybUK0yM5jo2SX8sKH8caHyE4M
pzryBebY50bAX2OS039TpVnrwkqo86M3mcWRNeVrDQ4pVMWin96/rzdeFJEAPufSlTbLDuHlfTVJ
507eZLgndxHypBWVcaupqT5wHL60YL11qdUEyqLFUZjD4ctLLUCx+et9SDWjRqGfSfukWCLv2ESJ
n/9+V6D9eXwOowIiweZScAIXx4zjczRZRGCTK5Z7gVp6IOaZiL1Lpc+37oyFmA4NzSAkp+uf//XO
6sY1F1ILWYpnYu8W05ofPIFuVytT80I/+81L+QiVEEdxXnjur/x1KVfLECWW2HkjXYsPVBu966xv
qg9zPHkXyiVvzI5YBFhp6cJzsN6SE2C8kS5uA6jKbbM3ifuM2z+Q8LLkmGo5zh5tFIP7tNTIzP/9
9dHYRFJDWIXGorR5nqK1I9sh0+mkd+OIj8eI7G8p9QrSehcdhsX7g+WNLw6DJOMR1v/6BWyWelUN
CRgsjkCLVQ0Pso5IWu3hN/inYY6Sb3Efedrh/Uu+9WjXMgV2VoqT6OteDpjcHykHVFKcsB+LXe+t
IXsdNuIsrj+YoxXEGVnn71/yjQmMgy2fAxso3JHbxqk2j3o1FmN0sherVftmTqE7RjgYLtZo+e2b
+fjZC7kGjjButjUQzD5aRJBHxInSTX959GeXq9aJJ5BayVAse0eUcXlhDXjjq0D1AKSXEiJ6p+2h
ske1PLTAXU+k2onvYrGSP82iluy4FMh49+8/yc14oYLHrhCwyipPpM7zjEj96xMc2em2Q9xMZ39G
9d/5JhKw0ZCHJcniXUYy2dO/X89zaP6xUaGy5G0GS1+CqvWdGpCbllv2E40C50sCBBzCpZfr6khk
MiTK96+5GaDP97hq6NinOKv6cx1Nf91jxgrKeW0az6XhUoExk2Y2AsC595NlNzCxh27ByTdVVRS+
f+G3Hi57QlaI9eNnqG4uHIlyamIX5HJPpxEprS8eJ00fJqAFjqpDYanv719x82Gst4pUx2DzCyYH
z8BmsmFSaGvSUd0zIZDFYzvVYNlMXS3m8f3rvBa3M25WC/9a28JBvI2bqWzOTk5EgGa6OEZYp6gl
xhkRFL3PPSHlFaJPJY/dgOZq1kvcL8viHWbSPj+9/0PW8fLXB/p8wxzjOJ4jWAbovpnv6sJtEmUi
JejJvmlvgF84+k6Sg0FwpSRzNkxLL3qoFad2rLOD9fH9y2++1f9dnuYcfGbq8Ij9X75hKvNZ1Kme
1Bvpeae6xxTImhbv2Pdc+lLfulMuBIaJ45hPU/vlpchux4tUu+55ceWtme789K7QnOzY0ZMNWfHE
3Rx1lnlhPXkd/sSIYsvLFLFqo1jBXl6WPmAvmc4Zw5OZl5glcwiTyQDnzPA6uMYqz3G+11Isvy1t
EXSYiIf8WTRDXuzp7c8eFodJehe+rLfGOW+bww64BSLxNjtYukdEVxhZdBaumIkioSQZ4CEUlxjR
b71f9sgEG6GQRB2z2VFSZq9cPiX/XPa5t08rzN0lVvKfvj67F07pb93SivmghorL51VMm51Wk3Tz
GFGM7zb6Xisj5OFGkZUXT6vG629mlWrzJSDGpKy0zpd/zYdjB+/GSYhPskSHhZfSCFKPoXSOI2SQ
kAkUsOjY3Ht27Vz1Oj6jZGqTBz1uu0OWKvfh/U/o9X1zbkYNZKyDm7VoM0nabpnHA0gTCv9pc4WV
goKLqCYiMN6/zutXyTlkxf9Q9mE23tbSPF3WrdEv9jmjIoNvwrbDnpTjExAb/8v7l3rtTaKOBcac
MCAOV6vi5uUTNo3MiSz2m+eUFsOjKVbepcy/EeXpfrelQYYpxIETW8M4zDzRAlLswemaBM5YHQRy
3W6OrW8Md+//rNdd/vVnUTdGPEod6JVhJndiRW0itmFD+Wq6GxOzJMC3mWdatPPiAwLxnfm+0YpE
3nBGNb8UAjHYjWZLUpHzfnTjcDZ1/FLQVuyCQnfnyeNklbpBmHK73CQmlpi9r+b2tqt0Me86Ffke
vGNNzU99q4ZrTSi6sI1Tqj+x6WKPtDWZ71Mn7sHXR+n3knIbSfZLbMrQzY3MDzMakclNZUwRzzBu
kPIIacuHQVVOeyuUq4yzUp36z81y+0llOsnGpGosn4bWy0xkg3IiYcNOSmcnfWJf9mT8zG4YA66e
Pytn0L+LucxKBOAJ0Vy60vOCBJ5eu5SX9eaQYJXgGMzDQSC0mUlGLeGog07tPE10nD4UiefPN8NU
sRUxSdD+NjCvsPdql/yQOSPQXFEWMf15bqm5a/C5gTtahmE54m7wi4MmRv3x/eGxrWKxmGFWQ+tJ
pZ9RSy7Qy1ELVM3qaM/r50WLozHgZNacC61ao7lNkoh9D6676iP8a4t5tVgRuNEuSS4M0jfEgTgd
bet5jK7Cus2DAkIR0WFV1ll1FnI0VKFgpaJSEhCcRYBXYqGn8d2kd+qPnXoEZxVa00uMNGN3U6CV
Qsfm2n110In2WPfQqVNda1ksPrr+NP/RI28RN0hC0FbIJrHne6Fp4r7J3fHp/cf5HOLxcmuCRJsC
JEJmzu5sy14+zrTTtJlwTya2kdH7Q4ITFQAj5rK5G/oEys6K1PzTwiQlk92PsKsQttzszWyCSEFD
4qAyCQJkVrKb9uPkmlMwwtPtqU+TXJR0MWUw1WbyGooSiU0Sq4S4IMqlm8SPfHkTLP0EXWD2hFOC
9PzlTSCycZVVpCbkRW+w/osXMPLQiEHR4wp3rD/E4kKHjtW0YsbnGSxEYnZEtuaWPtAXGeqpPiUk
0/1nmiXBuFmRgTZZonxYwsg01bkgxPcMvyO9TZkOxtDvfMgLBt/oh66z8YcPy8QnLRy388LCQDcS
RmPs/UEaFv3Rmnr4lY46uqI5ysVXoZcFhthO2LfSVu6vRvSEqbkiTodDwxHxSvaWMIICDPW0VzrG
0sD1RucDsDsS2lSi3ReapuwDCrMxPSS5KetgGKwW2UqkobFZzFSHNmIfYBBcyXoK8676gD4HYVTd
o8sq572MbK18mgpJODPMh06GY99Gv0s0qLel6qaHpXXmP2qS7Q+Z9z3J2Klf/DZa3cc3L2qrP0Sa
Kz87PivVrqZV/JsdpmuFkRvj3x6hF6T7sRTal0Z6jRVMThd/ddvZsUJ98s34yHCsy8DU2hlBaRIl
PeGcueiCxB95T9UyuD3YcqG0O0z95E9Qy+5sHJK1+62EDiieKhMuSWA51SJxVTvNURXAlFuovE3a
5FfCZJPAHyML2VFp6z6ZSid4AR2sbu5k3cjHJtVSDcFek8c3dTEDjS4r08kCWeC8C6zG8HAvW4aZ
B51siavwquFY6O2cXAsnruWO41Ech4UztxGqsxkfeuIVq4eeHlx/SNn3NfxdRqQdWJC6G/pJ9XLd
mnXyw7F6/YEP3vw6QqW7FPr4XGHefAoIxal1ryks7Fc2Rw0UF0vSMGGfx2kavhSOdKNdivEj3rW2
uaDNhu3Y79K0zXsoP/SDA4AneUvGlGsSkLBIcW0VZX9nt4X9DQmbwcE3FddJ6/ky0BqV4Qyeo3gK
/TgnDNzJCyn3BBZ6v3vy0TtMuykQEq/ODED4szX/LPH6Z9BegXjtTcXuH+TRAuxH5KVX3b8/m70+
QyPsZNewqmBIZ9mes+g386Hm9XKefIgIpQnV4zrTq6FDudWN017qif6li2br3yo965q0cj9XnbxF
n24rSy9MFz2Tn87npMrqz7R7gc1yd9klpu4b6/Oqw1t1+JRdbPooLyc6n6T4ojH86RzDMT2LPs8O
lpMzsZhKQk9RwEY6haawT4WSO3BJ8gu2rf5+gTf0n91NTXugcJ+2qCbH8d/qpM8Pgc47DWDCNl13
q5kWHK48qZUTCzM9nBu7gLnAxCQGc0/RxPt3hCR6STS9a4P02Zj38lHkdqEsopvGs22ny6dyUeow
2W5zL7reuLDAvN78U8QDL0uti10HGuKXl+r5IEphV9M5H5MVEpHpHVvizDIuiWlfn565EJVCihZY
aLA1v7xQOw2TGXs8QnYP7ne4m2rem17lf/bJnauO49KY907exoDHVVGZ+/e/nme1+cu5g/oTe6t1
K8Ar3G5q9AWPo74gXRCIlW0IfytrQ1tSk6ABc5i/m5GYovNS5G0PqqKJEya6FsUp5FnUBmlSt96+
7PVZfKyIeRjCbHFHn1WxRUfvVTpYFMMtZuZFkTofaKR75y62F8DkcprcI0YqQWxClatf3SoQSSkm
/HZdAXynnv0YrpUt03/skDBoKQWzicTQSN/slVtdwsebLTsfz9kU1eeMnt5xguK8c2RxqWv2us62
CscgGnKmof9jbV5u0oqh6AorP9eZOSDsZFF/aPPcnoFlaVjWiZ4Y+gv71PVYun2jFJ1gWFJ+xgiy
3RjpZjUip8jOA5lKu7hro3NX5GloaQRC56PEOR9V+a4YdQ/ALGe+C4WZ1xMy2mFqXgwoYnidrdk6
i7WcY/WUncvEyNmEuBwZPFqhbCCmNscWSB1KBunEQnThIP36m+WivFIHCRKap20Jt3JB19L0RZ1Y
FtHV6Aj7WMeevGhueOut0lBAFMjOkxjDzRO2aBwCgUnys9S79FFwTA2bOVt29dwaAedEOHv2hOpV
R7IxLIm2k1bxOGEv2/XSmMM8JmCRokp2WCfnUGS2dWHyej2n0KdFU8EgYHJm/no5p/ixIIgepTGQ
X4EHL22t8k+eOAbIsyr5WOgOO110Qz90x6wvtLPWe9+MvvVo4VGT4riG6O7lpSOYJvbUZbwD8iGK
Q+7nk9yxc2zJMbSIT70wfb3xytd+NFsfXjz9pc00DUYIPKPN5SoD8MuucFqwofpYtFGAccyCgpg7
aRFo8HhwbCQw3AKqxh4I6cQ2jmXSfdaajmTPJir9hn4z1MqAXgpy86heRuvW8or8PlfGrBPfoZZ8
3+lDVOx0NssfCL/Di9lz1gOK7TTLJfP1m48SfAx6x7UVuRUWuPrSC4HTkw6IFh2G0YiifUJKUUuC
C1Wy/8eYWU9SnoGSAWHm5owtI8+PO+nnZzVoHKCLbsh7jq1254cLde7lAyuTYqMOQbr+bHA2sHfv
v8s3XiXqTAph0FkoTm2jJz3ht7pGBeXsWVM7h4YhbKw3QDedC9PEG1/HGkjPoouhk/PAZlKWJeHs
CRt6pgmRHh1FxuQOulRW30aunyfnamzL/lA3epvelEN6sXC9uVGkFOznUC+vr9XkJL2ZPlrYP5Vd
GxrHsJmEkKqd5vybrMooD4dRArAEYeuyX9f9RuzjoZ7HkPDINDsaZdFpe23sxuYcxYX6NPa2/0M3
FIFw77+LzRy+/kR6ByiiqKmuc/hmMHhEC/bGWOmnojMe5ZJWyQ7XB5EzMePxKiYVUKZDfmHh2Fb0
/3dVRHbrPlenULf5mMuZndKQCf0Elk7rSNVj8QjHeCYrBBRgnoSu0WnRaVg6KH65MGzA2tnK3QWR
SfKhKCJiu6iMJ+OFobktQK2/jGoDVXa0u1Bgtt1WG9eVymx7PmWmi2miPzgA7n/LoaoDPU+ta04m
/R5yLB4DXO8fStu5VBt/Y9CwO1xXNepfzHXrn/9VGudE2rUTNHzYdYhkgtReyzJULqp4//6rfw49
/msGf75XvgtmcGhM2Lo3777lAbT0XedTnigeMIzJ6bg0yvrAMcM1Q7wM+T5Ka5StpWYRq9bEd3k9
HWnF+AHKHhGaMk8f4rHJb41ZAbJhWrHs0/u/cvMNP/9IUC5ruwnTKG22l49DtdXot1Y9n+izLYey
m9qrzKzIGgUjtXwyCKK/8js2HjoNtguX3kzL/7v0Gue6nspwe2xO231mxmbhMBawJk3nMVkWnLQV
yQvzADvu/dt03nrtK85sPV6tMKnNctpXTcqefZlPqV+bv+0qvc+qnkShpvOCOoX1VidF9QHUw8dq
Kh6HDrCwis6zNp3LZbjpNRkYNRnx6PgTSdgkdfb9YInbpSeiZARYXZk3cnZPLNs3eiEfI2P+kE72
o981O62Qt750w2n5ttTTuVkRIyyAM/9pJhnjjXtlQVa2ik81Ghlz6m/IcwpKrf1pxbDclYbZSJgd
jqroTs9Jq6on3DA/YrJCEafv7LoAcqo+LHMZGPEQemSzJW1/nAZ128z93liTSMtmlKfIcr+JfsoP
7z/bbaf4+UVyjKSYBogQ+fjmRXJy9mSPf/MEzobs6R4mcT2nNhXCxSWJgcqQm1j+o5HW0GHRjx7g
vBQHZHytfmHme2tImaQ8cApj5X21ItAbkCNEWD7usjC90MLggvitSqoncyznn+/f92b3ym1TKQHA
xI2zU8MI8vLT8UetSSaX/Tnu0jnfI+iQ0cmt7MwD+E5G6y5aHEcc//WiRKOwI8Q3CvkEP//Li+Kw
jfpKwhHtgQ9TSrNk+iOzrIbWTm3pv4YpExfqQq9vkyuuugrmK0zP2zwEJ0UX38TGcgLfr+XhMi7D
rdl66sHvAEcEuWWJS0LiN1ZNrDseUwJuD8S9m43FaHB6Ty3Jwq6nUShi37tNDaE+t0nj7wyy0c5V
4V3qzr41dhzK4yA4OJEwIb58spXl5c7o82QHsxV3fTSkdVibvfZD5MUlQdXra5Hg4dEOpdjGlns7
G5WNvcSAYN1TgkeaAFbJJENZorFJUhxEfemg9foVrreFcnntUjBwNmuekZMtOEJZOOvCGsKmMn7l
YyeexKK1u1K3LnmT3rzc+uaY2HHMbJWTRgoW1CpTXByetehBPufp9Wg6412peghIiZUe3v8oOE6t
69RmsWXTTXd93WdR4dvM737Za6NvF85JR0IRDOWErTctTtS60atV14bd3ik6akHJGAajbV+T2vJJ
sjuE8LAnVP3ctjMtNxI9/W9F5nzTqtKmZZ5emdE43E2q28UmRPBWsz/H8RdLz58qP2f3QDgm2NbB
AVkca9WTa42Hism8j/r/lF/VYYPT/ZxJ7SPFiru0GvZd+9ub2rPZ6g8tM7hS8gZGU1iZzR5TxC+7
0b7bVgmZpNTmw1j2JDE0y6OlSbVb0VJ7iuzXilSUAN/gz16jGztpzScrLvbYbx8gFB7pHf0nEor7
c9kD3y6Iam2S+SbJ/atiLh9wWFP317tbFqAdUMyrScobOyXEuUBQrrQbsmuels59KGIbxDA5xLUn
Q4T9CezdfF16aoSNUcmsvqjyOraxn0LT/Siw6O4Xg6DOyQ3gXzwuS/Uwm/n3NSqyqyqCQwni5FjS
4Zcq7Sdq/qckbeoA829I7MDXeJpunVh7SKP+viQXOK+T/ehp+I46/Yvbtj025/HO8dpwaLLPsVTf
zKWBnQxIzJenYgLBwcLQBWlm7aklkZ2W7rI5MU92Yn1F6JSHhJ+IwDKWfVpQ7U3xZfstmHsT5GxO
SB/qIQXZbviIu6Em6c/9OGgQHpoyGw4lC9ddormk+qQPOuwJcqmSdcPsU+4isbq2arIz5+VQeETi
Vi5MMc8dv7RT8tQLmxTmNA+o7qmzQTUp6ErcyUtljfd5033XvRS+8HRPnO3jTNJoWS1sPTJB8DYu
Qjzu6R360n00Jsa+qZNThbw1WwQtG1rGfUnqqkNum1EmcGpLiPrIpBZgz8WeoiQdB8PjJK9IOEjw
mcOy+kLb/UkTzk1aVCd6TCrMbY3wTHc3G+O3yKs+d0BnK197WCjVYufbOc5w5TX+lcNvD4uabTPR
deGQkK9CWMG+zGcH5cxycObmc2HGH4HHp7sUtE4Qp5KtpOSbi8plPsp2Ri3WTXfmGkvAbrML9KnQ
6QU1X+2xPYxTdYT+NHwciYw5VGDLD/4sf43U3bkK80bEMswAe04sJ96h1ozQNOc74kjv9TG6Whqn
+CS95UfsyiLoMoQMNo3InRYbe9+cUOXN9MiiLsZHH9G3Ak4TthE928ac2aFnOYHVHg0Q6q+jah4o
c/h76YJSjmBg7JYSHzb89SdsCHmo9X19Y9or022JAFX4nXYdica50xfSebUcs7TXa7t4zuVh1rTl
ZKuO1FyLtIMYZmSgZkF4gm0Wh3VtO/kaJpm5abqwceefWjVkYd8z+Kl03usyfaos/UPidVc2Gwvb
I3wiN/g/UJZkBYgqM97h7Y8DCkRf7AyNGrHRLd09hIilcB90ixPVGEfdfpq8/I/mxZ9tu053hLur
MOvjR0u4O/qk54xfbNXTf0WaPHiOAr08WYDNzV/KMM5WbY/BCCt17ymTBI2iO2McM+jlwtbHEePR
704/WWtSXA1N4Zgr7Z5wXnVyR20IddUud61PxDge0kNf6Q+yys6skP/VZC4gSSLqSJe/G7gmlUwe
QCTdxDkQ/Zh8kDG1LXQCgoCKZbieB2qCdbqvTIj0NM4E8Q1YYGV2U83VLQW5LKSvid5kMO9Sp9AC
uilWMHQeqXYaT65sFRj29lep8ngf9dnX1nafSBl/iFrzkw+k/YxVOBzo78ZexSHdIEGciwcGK0GC
OAbSQOuENBuWcLTIKSWejXHB2gG5vt/beeXdOrY6DREVH4jf0BOu8lXXoPvjoUvc60Imv4pu3g25
fTbrId9xFP3ducMRtsBxBMSKMIboVN/DAVrLOg1nUf1sIzaabXQsSFVC+KKCtqGT0cXZQ02KduZH
t+VMlFtE27up772y/pmtJpNluCf1LQlaArHJ3jgMGCcw8Q8/oyH75GfDYxMt9VVLQjR+JqfcmaL9
NHlNTGh4qoi2ZCKy3JJHnVyrXDwUUXq2neW7PmpEw9tMat0SXS8gl91aXZVZ3F6VrvW1HIiVm9MS
BpIPEr6IsirQy7YJS+LoT5ay71NZ7XCM3KSx/5Xgd1oixGz47nlicARJmf4wBwOWvV7fw73fm031
6JnzieXg1DjGPS2Tr7YQ91Y3s6mIn/zW+Da4+qeqlxmqRfeGTvZtvJQfESkByraLA9Kz61EZ91o7
fO37lpytNtkTgkNihJPcoJUySZjB7AOp4mAY43HFQgUdhf+9MWvpYXLLj6lsD03h/k4sDOs2OR+G
lbcBRa+PU+tPh34Yj15eXzted10kDREmo+WFeqP/XGbtS28Zd2w760Cby2mXec4TWpxPoooJLcBH
HCy9O8K17iioKovJAf4f+FidPEycUmFF0zcsOkIi7HI0af8WU0hTKcG3SDBmJeH1Ab92g4wI+HC1
khA2P6G9klhokwBZ/0DsNgEERTXHRysHn0ClYYC7IpNvBkCegENLdEXkyE1P3/QwjakOqn8ZgsjR
P+luoo4eUSdBMxIh4ZWmd7AyJsVygL0xGd5vENswQAT4V3NIDhpckB0pEhhn4MXbLdnxRQ1mxY0U
R1Tc8mhAgMKHvvKgoHXevV523sGR6gsVtHgvTOuTUbVfjCY2g74Ag1z7DBazkV9TEkuMVj0800MZ
jh8yOvFBY+YOUhNaBoTac9wjFDeYarbVSpSIVbzMgjHa6dDo+cc6Tq47TdyYSvs6QNMIEjIfKup/
O2oR8OtH/j0nx4xq3dW1fa8b2ROopVtnEdeDSD60cXcXa+oO3sYHR6l71rE+8O3kc1u0C3w5fc+Z
80c8xMeBjYeRjoJ3QKu/GKz+uu3LD8BOD0YyZgEx6smxIJwYqcYx6puaaNn2iyOj3+xu9H2s2T9q
s/poZ82N62X/x9x5bMmNZGn6VerkHtnQYk5XLeCAaw/hDEVucIJkEAYtzCCffj7PrurOZHVX9uxm
kQtmuIQbzO797y9eB628G6f2Hkfvz25iEqxmfPRtciyy8qMPKIM0SRZG6u7dijielGj10r8UtcNY
JED8UvT9Z/ajD6sb8tAKlheQPvyCjWHcqFodi65ECGQYLysfqhbI2j1VUXkmPMhyZsHmPX0hxePr
IjJ+Uojehch3OD19DJqdb0wjn7fWCsBswOfy2VAK37+ac3BKjPGjxu40Zvqr35nuBNHGHj4Lf2AR
kLQXD2K+pAMdT7eINyOpbtHs9rYTrcPm4xZbf3Q5jALiWdxhD1GK6HhOsnKuQ60mEZtYzipeTAZy
Vraqg14770uQfe+66arqYWZ2kbpRnRnP4xA40W3Bhj500FAuqHPGmXVgaGzltRwjObrOa9esRURJ
+TkZsFI2rPY8CfkI5HDtF/+u0/rbpuF9gcAzbKAB6vu0nA4t3i9xW+VjVCGuqKzlKBryE7IF6xbb
OeAqd/U6nK7dPkmJjcj3+jof8mBi6XaL2igt6LbekkwxW1G9S8vG3Tha8m10Uy5SAr+aeIoXvbQf
XNJq2ci3nSHvyMD6QbqHFwYTbjguW8BFeMZ3gJdgD72xC5mQWdt2sfzIWSXTQg/WX9HolAFolCzo
hqEpE+KLZLrllyBaoitfoOqOobWMJIm0Eos9xbBnpJULC0u7692AhBLtte2DT+mA917iDDuTIR1g
r80kxzcOfT+9JvPY36VF2USZXEUkje7SCTOyBp8+oVif2tyywsASFruRf3Rt7MMMuhzVN6+N4YhN
MrrD1nPpOTjMxnvXGLWN65bGjQb/YYHfbi3COHZaRsaEW+ODNLrGBdlHFyqrf7U8YjWcOthxBcmp
mghErxpcckoxvI3EesVNmTM0dadnsmUzaq0VxisFEHktP9xae+yXINikYyN2sNz2xez2YUNgDtNI
tZ/m8tktx49usN14lsisqkQYdO/upauwFXab+tDjvwcfDVRRG/I6SljVlg2KywQqKh2iq3X88eJG
rw1APdfjJ6cdaLJJvGWFWfZk1Uj/ziL2MpZL7sW4ONGczZOPsWDgJ69l5xoPhPjCGJAiPS6zn+59
dPVHhAHdFwsxk3nWOIECoj1QvqWza0YDgmakWubHWnjfMwb226xK6p1KCususHvtNdVaM1qnQX80
sml6q+1+2pV5Ye5KUawxc33WsjK9neXKOR7yZTwlATZvt9Qy4zJPc0ZTZfgj6UC0GPd94AwxmSiQ
iPxh9iOhhumzUGbXbfJuIF9k1iwnzLNSXaCv+Xu9HcfHkXljcz+7M0V5aZrjgzGa8l53mnQ3GOmH
w2tsilKtz1XtZfeuNopPDiyrTUon/sXKNfpBKMG3gJp12JRJh3UqhrI7q3anPSoGtW20JHvIBtG8
zJlT76BtLjsQbpMLnrrXPku9rVUvflSmeXW0/UQHfTfcY09OYgRbI9hCryOox1ZPeA0W1PLEEo5m
mh3BQMQPy1TlnVsN45NRp6oIcbgp9uhS5f2CaUbc131wIkjQwxjP0uaLAfa1yZhNxaMK3qAT5rFs
i/nY6o0ZT9AqHvmvjFBA108OeXZbxvGEag0Y1sWmUP3e7IjQM/XUCxfTwjG20oyNrKzqwEmact6n
TrwIDLx6hY9GIUCBB8m+CSeWHM4leLfpYg/eEgyRX/foQMdixKWm7cKpoyekGXahYI35UQrfoddb
resquzYsJQaXjNq6rZNV487rLDeStuaE5RD4O721sx3buPWyBJ3cDlTTD5Kp26FOLZQVcz0eSgxP
IpsN72h0Zhv1TekhpHGbV7GaNvWOixIVv9BHUWR8mNUFhTClZx00SBoPnsfE1u1GdRoy34KMp2fn
YU7tQzC18vZV3YfV6P1uo3RUQXMNzLCqwUbI55b0PPnQfYbbam8ZD+SXzB/LXdLZk+IMYTNno0ji
xp9FTKpKsZEWs7K2ljUlVl4Px7mmgKnBZT4HCUNyx6tgkOUW0WJSky8TlMUvmeoYYEjXgSonMHIt
JmM5DZ3J1CDJj3DPImfWDJwwV4qmLnlkO4uCyo5WbT2v2vIpV9VhCnz28mK6p0T46pvdM+j5a9t1
1PTlHe/86k7rj84ZHuVirOSS+S/a2v0oNf/EWO0mFqYbIdT8FU3C81w7VggefmVC+FL7gdpYMn22
J3fbTNojzUXP6TjtsloczB7OrOSGinS//uGO7L+ZtXWS/MPxtSdMHV7WPD8affuQuhng7/CtX5p4
KrsHcp0jT6foQ46lh0piVtfOrUVWWPNsrvhyl5gHauYDJm5bl3SyMK2CmCQ7NyospEaUo5vRK76U
VRKRs1NGVWuc6Wfux7T+XBririu6gztp5NSNT7oi2XXg5cN0FGxBrFaC4ZnLzKd5tfdevuxM0ro3
3eqZUeb6z/ifdmT4GIckcY+LWz25qonTjC5/nOfD0CQnuKqKcibbZ1b34em0I1BxwokP3q3EDqrV
ee/9+g7lRLQSXhamTt2RD8XZ11syoNYUwTKGmWEmX9JpGlswnX7eYK9C5zwEL0GhX9IeVDCx9Y0z
za/YqEH+DKarPRfrYZXmRreqfZfJW0DXzrJI2Zsc7PxMjJOMaTqiQXoiov4FZjgV7gCUkmIT5ngX
3ZzO8IXjTMp3YzSqzYBsJ6wX1mvquR948p1gLzH6pqFweuCJxtbaMCmMa9NCnDfIFPPV96CyDsMw
X/qBhmC1HwQNYeiNAlt6g+9YE8XJlfFuXUz2zW0UNPuma7edXT9hQYtxNlruQ2u3NTaOybqpba/Y
40/xJUtpTRhFbAuK4nnoaHC17eiATLUYocwENXqLMjdTo12AiIcwz33CML1jb9lHbXT2nMGvlQkC
AvEADUoaFb25cQf6CztNxNFMyoyzBEAyqapNGnhjXIzVvloNGN1zpKryYqnuaKbtFFaaHs6JcWq5
MyjYp3Ce6QzmNXiD3R3X+rT1rey1n/SntBefvQXaSrVWu8mRscCMJ9SsYlfjVR0y5Wo2g6g1iNby
kdyvyLMUbR1Nrcrqsza7dpiUDZ1nEQeD87hSFQxNFw8cILLqYmWnWASLjCiilWHeao5v4F/3fWHE
lVojDJWyTeN638jw+JQE8snTyBSGE+hOxqvpDd/1WT8OWrfxp/puNRiudenVn8vtWLNTCuZhfN7p
k5NPWLwgocmFdvJIjI+K0ai30rVBl/X1Jkj4QkDRAwkISCbsc5OZ8TiUDwREX2SrP2tsJXlpPM7J
vFkm/+KI5h0Wzw734CVWzmKwZSH4du3KIpqMMwla2OsNMVmCfg89095AZd0MQfutL/ytlZn3S+J9
NZI+7rMyp59fLz5VPnln3FJtGazhOgb3bVV/sXx40QmmrBs/7x8W1KTh7JFv1YzFWfXc7GSePGpw
9MHdLqrVBjb3brxLg/KxDaY6HvtRhK4+fWcclW56UhbNrIAw51ViLye5RMC4x9yjUG+Wr2Tdv7VZ
OUT2MFVhlRdyk9Z4TRJp5N51dVruiyW9ZzT+6gfa+6KcGLPN197XXsuk3A5BCskxo2hXQIp1519M
kyDnznA+bhpswHW7jtyy/9KK/jBZebpBUBicBGtxA95HAC5H76bQPLZDayCnkpg0VrDUo9bvuXoF
4ZQprITR7a66zRct2Wyt9pQIwnQ1/UcBaBw6yjtj8/OjntAmjPIZUdy2DXCjDKaT0AW9vXpH/MeT
moeSfN3QV7Z2Q++QRaj7TBNL3K7ZOfNEv0mII0WNuB0zyKY2do8VueP+sh4R1d6bNQElSfItaWG6
N8v6QEraZTS0o9MlW78X1TaltapyZI2d+x6kaxTUVN5FEGpru3FH0O6FYD1tfi1UdQpunq9NE+NT
dKo7ZAu53d4bQUK51ZEumW/RV3GH2Yz5zL1OogRu4DGqFR5sncyEVmSCZeasxlXczqwU7IYcurF1
DtUqjqPZbB1LxZg2f3cEVsVdvQDiV7tB1dEM0j30dyodHvLKODMr/xD18iH0JqoMv4omI922+rCv
MRkjETGBqBsEXzQni/26/CacadqtpnMcTJFH6epcdWYXsmw0yAD6XiEyaRQ5ShinPjU4UGycZD0b
S35ZZm3n3ZhxnmRTd7K3pZxoyHWmIqkYfzBJ3UmrOFX0fznNCBqDU2a3Q+gOkxlVawkoLvEFtqsL
zGIBPNSc0Q2ERjdRi7WD3CbFLXNWrCUN0yAPI84aLlF8KYEuMV5q99gy7deEXQLS9WticcvpVCet
hwZ06D5NXn4xluQF2H1Lx/o1zXvSBcVvJncftszuCpopzukIJCYONOOMdI5tcQWRwT8AzTQgdPKS
GMnGS21GVHZoVPPXEUlfCHWSWgPiQmmRQ2gRN57c615/Dpz64s6ucR1YlnWhIilf8U8927gJG6NO
fuAnvdee9cIN13Q5LmYRo0A8wFAEGmyLeGy817rrQHnK/F6WgjVThlNgRUEx7nNqv6AbYmIMwznN
j2oa3gYXbFKfrm1ix1XgkXDRHaAIzeGo2292x7Nr8rz69Dlh09Ld7kku+jXzuhxWSLrTbz3gSIab
ueyDvjzU+XzltL0mJW58AQJlKbbjTNOf5c/KbnezcPcVYTPSM3ZGb4YYhm+8sfwT785/HrLi0neT
a/vItiFh/zSu1lNoyIFWePtqmsTeV8wICVEkUTLL47mzrP/QLv/bt/n/pB8cupwJTS3/9u/8+1uD
GTdyfvXTP/92337Un1T/8aEu7+2/3576nw/94xP/dsm+9Y1sfqifH/WHJ/H6f3//6F29/+EfcY3F
6vI4fPTL9UMOpfrtDfikt0f+b//4F9JneZWnpf346y/fmqFWt1dLs6b+5e9/Onz/6y+oJ343bb69
/t//ePde8byHj374p4d/vEv1119opH+lHiRfBwcISBloKX75y/Tx259841cLl0vo42z5SNhvHL26
6ZXgafqv+D+ZKIcR2MJV8W/+jrIZfvub4f8KA5cUJNh7JOoErvHLP776H36k//rR/lIP1UNDVor8
6y//4R/4u7k4ek/QFw9TuJsdP5LCn7TXasBrG1dmKiTSCL0y1q2hWS7Cnizzk5nDgyAwTNOQGCZz
3U3fZVAZxbepn4XJAqarpxleZFmwsAgtZU5qF8waEcrwfaKiXRfabXRB+GN2mTuaeegsXqrFfu9M
7nexanbGTWZRJI1oIVJAdlMstCf48q2cuIKsILHwKvCa1qagYsm0UoE2ZtKiWkr62UjgSOVtuh3M
fpn0DXFVIPCT1DP/JeAc6S5kuqCpiBrsQJ3r1Dd58DLZVeEEIbKHrniv6lYsPzDVrfw3f8F6DO0c
Q3ednTR1bflV0gGXYMV523Q6Q3WZF48ctjQuDzPTsNl68c2s1ec4MITWvtENauKb+E3KGAYaztMA
2yVG/M+MRIr8moo0BxTxqRbdDSVfT7FOapo33Nl5MSUQw7AAvO0nygdlbjD4DEKZt5KoU31aVPrm
aLq9PAMrWu5rLZjVNxdMKInHxkBQ1Q8632b4pIxZzQxgOzt4ZrYChndPRPfqEnFdZi4NziqEafUb
rNvm5V7XASCYBhI8M519u1j7Ly4W3HrAQJ9x1xtgSM6gtc1q/dlxSwv3ohn1U0G+QNN75NCjYLzD
ONGWu2U1RjukVrfrw+JPcvhhEEPaXO0paxzipxfTux96X5Qkc+hOCgxQVubsXnI/T5Ke1N/VaUga
rzEIvBZZZmXbou50CAOaZn3UZDjDKBdaOiWv2c10vw0H1Y/pWQVSiJ4pNgT2nZOpNgeCGBok9rs0
mR3jVPcq0T4zAV/6eGW+JM55MeMJvgbSHy4jzMdyU1dtAerJYW6aUVnn5mOrdTP5vUVNb4TLcgbD
wDIbhaPInIoXHb/7eVsMRm5TIybQZi6rXZXtkaB05Gqu0irFkM6zl6ijpyMXwR05rtIVNulGBsLK
z9y1jvOkDaMw9o7dDcE73bnMXn2oxtNznk40wm4xC/9hKnqZFJHVpFAv4AJOsFTDVUvM8ex6ejpd
EOFC9DBCkRnlegpSi4RrRj4qvZQu2etn11JNvWfxQUkBW+n9u0DLb3h3ixcy8lrideyto6H7iG7z
82Iz64zXNyZRA+JHOsIg2yZ4b5f3s7Na487KiqzZzkZHsGw+LqlxXq0OfKfi9PeOapBdAiAL3eWl
TnCq2XNblP1JK+1y/pY77Sp3MG3UcPb9DOWy5iwDcuhhhdkQcV1z61FjOotXIt6n9HYTWLfdhHYB
TfEMiQMwkXq/metLqSXJuE3MAAiZUD7P2Cy9NvcfttWZ1WWpvareVbThRZSNa8BbgaHhyBv6/UiN
N0/0GAVNikPgO5kFMMOdwXW/9XUJRGj2yiEPflk6hn+YH8wPbTMg3g75ovP03lrNaiP1cFRTnh1u
dLXHFcXxdoXeyW67Tqouv9C3iebblI2Zc+6tDqFsivPe8KAnoNpAF5RrxMoX2AiDlyamN7/MkzG9
e1MmzWMzVXj0xbUPYMXVYYKPfz5M4oXdxnfNlnrTZSPAugx1PmqdNBhA4s06iCa3yYvPPinzyXd3
SmrnY5ksOxcXZdq5Ss4YWBEtEUkx627xYLtz31NrZ2vv9UOkDY0sW2Q1eCschN6507YrAulcvQBV
NN2qckQeLkIH2TT7gvMhtHAmuBnwu2PPwWB6gllP76aEo9HArYW+zTqVNZdWeq1+NfLB1899W7lF
7GYTG6qGk70i6tugI4b4IgYy5DcekQ0MWaht2G5I0SZ+otpylmj1usGYxKvOa7lK6/ZGmuff4f5T
Wc9ONff+fTKTd3PX267tksqGZZJ4QkjsBuOGW3rojmWZZYl/QWzZ9p+mvBulvNQj50gfl12QSklb
wcFw8bJ6aB5o+Jepj412JgcqNNVSV18S5E7aPsEyTnzq6EmSmobIb+xTUuZKwT/JJQTmOSJLoWI2
kaJscW6dj7UoSF/T6ED0t8vC0x+Rb2adGWJ171nRZDpFaW9AkFJxz37O1wszFC/aZzZI4cdz0HZB
PA+EDW1afDea/TL2VfVREreB7tfptEGXG68k/JPEmyojvTysO7fl4lp+TsNFQvg4uRifVGyGFhPb
fK7LcJZtLneZne/FlN7suktrBuohd0HhAJiP5aQzCWXQjcgJPni97vJBmemzDsHMi/jNisKnSjc7
58R1S73Xcgp6oQFHtQxx+QRtWvoHIHc5fEEIaftiAzVubDlUJG1KObW1e7XWccak3LPz5TDkmWW9
t7kGd7pTRjGdrXIepqe+GsQSVeViU5FQJXXpBluQsX0BtJ+ANRahGQaibMH0/IMTORufykLpLpQR
uG0cMHoj5mnXaFWpAL1cUcgdAVyr7+0cc1ikEWt5443VrvCGW8yFPg8XYyqSpTwsKp8sLRJpWkLP
YJWABwDeNT1YOnuAjTDYMhcFmyTx6vw7NnmBdza6dtWN0HHdPFWxHoxr3sR87t74MyXJb1Ziv6vk
sOFCYWN6ZEi6cBzhOf6Rn6rERE0FKysWhfeALvtqVSmr1RT6LkjUSjaWlx1zI9hSthx8fJLaBC6Y
geIVnM4bIxvx875tbO/W6I6wOeDCl+3D3HvDn7Cwf25N+KRE7+I0QhWL29HPwRWBq3rbRvwVZ6ku
TwZkmsgzkvKzlsLCCCenSh9/V5H/vez9fZn7M1+YTFEyBXDOhIRuoWz+qRcS0iRQU+ZzPM4wJox+
IihxCjDu29hYW+2qdlV3WdJyr/3r9/0t+Oh3vwlxBtCU0Rt7UHh1V/8npusCFl4XoFvWOhSbjO7b
0PUIFPFjcecnqwcFWJeNV1eRRlzNxhXj18YvKM8W7898DH+6BgisDVv3bLI3Uar6tnH7++90LVUp
BZmKVhfnuN89VhmuaJGWBPZ90wntAT/WCi+Jxmv+TCv68/tyCfBjpQky0QLTiP60LAm2CTTfgR0H
2GRe3WVlnutJ6o5ALOW5lcrYMnbV/0Q78tMSu13437/rz+mR5uAwzE0l6gcJ5wL/1P6h8431QZ/N
OdbWsfyTFfbfv59Dw3PLLzR/XmFdo/WdyxAuVr7MtlRgBppTx97qMxQSIy3q+F+vrNuK/WlhQXxH
VWD9dm3tn+jMrSFsiTuQjOGCVhT6c35dBqM7t0Hn7357q/+nzv5/7Nf/0OP/y/7//8PO/qZ7+7d/
dM//1NhvmrKpvmbvv2/ub8/4R2/v/kpfj3YL/3bSZPFW/31v/5tBBtrKm20c+uz/7O0N61cLv+Xb
1oc2+ybT+K/W3v6V3EV2RVIdbovIwfbzHx/uf9Ha31r4PywSdMHYKCHK5dZjMoQ960+3vCxklldJ
VkQ6hp73TGQz4R1zYWVl9Sjauk9gEOuGNtexT8XqfZL4h9t7E5KqQ8OtQb710vHeaLsf6zqiYhl/
5GpOtcfZIScdT69knCI1utmPyoLG78yDtmyXxvCWK8ny1A0Wnjn1oUhrgmzCOjPNcrsauOuEGi4L
S1xbSo1PNTaja2SWeje/VD6CYuDm3JjNd8JSSDSi8FTNxsl1d6LgKWnbO4eUstOwkroRZrWR9tde
jKkkAcMUa2hCLbS+jo0+tD9GWWcA3rQqiLA4Feetwj51CL1gbHGTwQKqvo5tvtqbus7VVb/V7bDo
AgRTjagmXIAszSMVq/TQAKSNXnBqrPlo7oxgIENKIN/xNk03wI8rkOLrqMU6CNB2gVHKEY8iEWz4
aPAxhU0fElLvQApIyhSX0WGmLSAtyxt6ruRY6z2oo1ZkkJUgHbSRVKVKjzmxb/ldroJlfWlEoWfp
N520qy8eyto8zEcXWU+N8eKj00HfC5u58am5ilq+t4lT8n+GpgYStgQT2LDXSs//koqc+UxnjlPy
BX4YLT3Fnz0v20HWSf5mL8All653RHpQto37ST02wPQ2cm849DZHKUxmW+ujxJ+b9ZUIOMhoizsE
ECVrRVwkoAckqToMdLley6QxUpwplL4+DZPefc50NVo6472G3KTaHisrFjYuXDEWHCZ6GqFg1TTY
uxv7Kl/sXIZayae/K6VfjafK0JPyhAcnzVkFtKRjFrtqRexrIOXHwk6lHZPii7KE6M/cPo6u6KZH
G8Kyf4LtZJTMhDxLXAZ7xUrAyWsmjbqvuQcMnoxunwY1xhRW6ww6GHi9/JgAYeaoUnR1zkEmGOlD
YVU5/hIya2QI8W9ar3DoXB5UwM+OZUlp9tBWyDtiGHm+ey5mW1sOVsV9EUmncJomFCBVt6nwOOje
WS0Ksk7e2jNko7Udi2PQ5nTWhe8uyBtE3y/vnqcn7Vej7bsmMkZ0R6fVwCclJi988E5StknyngL+
N09awiB+qwIEWbEnGwNaYAK+LaRhjmmYsQDGR2fV/fwbsSKBH0s5mT2DvCAgKi0ll/2Aid/knByn
GaD7a0EDnW9dOoa9KFsmpMJWuZaPBQCOgEtCPOKDBl8nOycy4zGdmwQ5eHhXB2YEqx+GcAvjtoh8
SJdoXJVpLC6c8X5oYn2dA5Qvw1A1LSOAwXflPkuSZTqrYUyKa5HKBQpYqTtYUMqkm7Z2qUHVNJu5
y8nwW5aTZEhBEIs9li9pu6AsmVGdTLD1vCE7SMOjC8Nxpl9OtKXz+L5iCmtt1qGsSVg3JIx2nKPm
H77PDXwWeVWXkWvKoa0YSPF5T/6AF1MWmrgPeDthsBxBR5GebseGz/zZLBYGRlUGcn7UvdnXD0yc
Vfl5xuPEiMaqqzLEL9S1R7tIWS1N3bZdTISN3qHLseaUlrT3W1iGti87+FVVfWuFkGT31wrHHfnN
633/Sc9NevG1dtNTasyGxbJtndekHAdjk7Z2lR4kmo4FAe5tWjoB0Yzx4Oqah0zahp2jta32GWwn
gFrbK6jypkrmUK+8fAe/vLsGbDU1Sy8hPtchXluFaN+BY1Pg2hM9bjnF7Ft9FtEpFCfcmwVIYTsS
z8JQ85yomX7fgaUQl15pwH3GlcqZe/gJo9uOZ1uJucdFWk6fehuRxQLx+0EGFk2hmNomJfZvyhMZ
tXbiIqBgtJlculJIL8IZWS2xUZhFEgMDKPkOR9avN46pz2tEA4HzRAYPuNh7+hoU+xWXNkaDvYk1
+C5P6bcgsg6QPcM+SayFPcJrxyPmaWW9T/Bj/zJVppmeK0cEZbpn3fXdD9Vl2vIs27LCtU05jNV6
HL+Yv6tnSG6b1AweUl1cVW6cZiysmYlOR4iZFrQO82nu/Cu458Qsh+3PM2CO5MCe29nRvA38Fjd0
maDvdVvL9mnjdkco/7SEQ2qEbeO8qdp5kK2/g0j0mLMXhlnDomGgPUYTQlF+DwtQoVYXzTbORZV1
bKLWdPDT+t5rjJe+gPFmLBhYLuXHlM2P3QpndXXMlB9CfqSz9o5Q4h5KEu+L0YFYLHU0pHRCha3O
WZ9gzIMcWWFRG+OxL4t9PQpx8q1V3zkdsih2Mya5MFzZ/DqxsbTi09QGJ9jTY2iowmRqS0gQliTp
G8DusPH5Tdq0VjunSLwjkUzBzjCb9FFxi+IrjrbCCYepru4nwxX61oCguNNF+z11qnojbsZEJXdH
PBbue6ZhJIcDbRN73Py8MmgeDCrOMX21/dBv1f0ihOCghoozo2TBeC67Nlnmbv3SuQPBVO+UM2/a
YgBm5NYRb54njTjPeOK33nHDwhRxxDt6PCQzJMzuCEojITQD1+29JoCx3psfKp+L+zWbfnjLLKDE
LghwSu+oVeJqrlXAxBKaosncoCCYalcM87LrmzbZqLZ9L5vCvi5iEi9aNVRHJZw2IpbRAVrXilO9
Ns4OLrq9t+pG22RG/RWhjwy9doD51XlwZKs6Wi1mqFJpSEl6vfgqR/1SluUZV9s7tbJt1l2Tb0fm
uButcdw4WPx3UaSwWgC2QnPt0c1b1clL1zzmNI86K2s2KoDON9vL1hyyBy7ddLZZU8xkFxwe2w8S
baqQQM89Rh571Zcv/Wp+bUS3zyHGQQ8uL5mzHj1suRmtyvPaiXxTmH1+UE69zcv6oRD6YUi9b7aS
B4mjqrCYJwXJzMx63gpT7EwhqvdcK/r9JNLvhZcbJJNWzo6ZdrXLl+BtDGaNNW3svGl1N6nVoFuH
boIPrRgQdxWTD4vJbK7M1j4VhnVy2v4s0wRCbtLDJ/blaYZfUQ7soSYWoOSoOtZGibHYJlqh7xkr
cAuPrbuGKTzdnVHrHTSJNHiyMeP41Ihcvuq2OX5KLaV/BLVIPmXIJmHoWb17GPMGmM1IFsWpXRvF
89AqqiSczrZol/wllJYhyKiZ7XOyUKKO/TC8D2M7P3uZX1x5COG0xJUSn+aIi1C9FQqQvC1lt//R
enq2tyiy9vUStHdDtaZvI/56d+hl1SYxavcHQFrxAI9dRe5CPs0dtWhh82WBwFCFjlDH10G+NYI5
1L4pcYu/zGNL7G5aJgDJDIQauZnyZUXD2SfBcKipo79WGlXpxg4K1UW+CyYT2/0yfnKg9rPzj8pb
DtyGo4rgBbnZzhkziDOWO8zOl6bM8GPEEBRJ/yTt5nO2aO7w4Zd65u0IP0dLHHVLir/zJmh6iPXS
CFIfCZuRPmal5JduOso3xkCFP8OPnzMYhzfe8aAP/aX2ev1lyXrFSdDaRx0rkoUspR6VyJSr1YXI
LBMTv1wjo7oq6Ygi5jG93HlyUMia+4HLgBC2K6mQTEXaFnWNCQk5Mb422v9l70y23EayLfsruWqO
XIDBDM2UYE+n03s1Eyy5GvSdocfXvw3le5UhRVZG5bhqEDGQS04SBMzs3nvOPs6H1ENmIwXDJnzn
2CCMtr+NxrwzHPBSi913wUBVseWRnV7pMmcXdBr1MYUXwrqYsQOP6BmKqECd77AVV5ntn8YQRb1K
U+vMgvCSuzJ+mib8V2U02xdkcIqF2ExPejBPVW9+LC3H3E6NSFD/tjCApP3WafVZ5rVzE271XFSe
9TlmenOuCpPtGVE8TqNmPNIV/+43k3Nj/valWtz3cUCLXYzZfE6TJA5ixyxvqis6hKB0N1se2Wss
sMoqESeBP+bjaz0jb+6WKtlzwsAN6ufznkV8CdIiiffcl/laScDXJIhCHTvZx7sUdTgTTSBOo484
M6F+4uhYeFvp11nBBsWhjrLHNM5txJFyQ3h4wRbRGidnss0rBznGQE3pMgiV17zBtNa47nAn3FAH
hfasbAOYPH7xS7O6qL5eaaBZDp2nzq+eE+Iy7cZvDWlJu9mbUpSqISEW0DIxS3dvrAwxH8zb5+t2
EU79PXCUb27jB5DXjySyBMOcW4iykqfItr9bs/xUquG5txgOiaTCMLVCp8LB/9SFstwkyMHY5nuf
AYHCmlqIT7it2ecNH4W/rs6OyzoDFh+Zo0NdjdnlCIkPZ7h9z2jljbMfcL423uopemWeewyJX2Kk
41wNJ/vSEzQnS44NqWndQinufP6ws4ZTaXqHNelkE1pzdXT8KD8rSwXAVthYBIKtNk/V3svGe9hG
L+XQf5tNqBnLWF85ecH3MDuGGBwCbNT8KIflD78y8EGPDm4t1KdCrMF6aNKKbEGVayNZ6jxW0cg+
1HGLgjZRJx2aL0RTH3qH9wFhlZrT77qDNkJMk7L6Glv4SYl0rrYh20jgOtSIUcIamDoJYQDAJOmA
8aaNSTBH66bP9uRstYsENBuTMjBr/ZpEzmvXoq2s5iRH4tS/4Gs49JmP28QkOBXL+HDqYsZbmiX2
VI/5Y7cwXMk6YtbYHXaWDoElk0EJbv3eH0rshLM/BXpI/V1bGlFQF/NbmsKR7rTYNb7BrYTycwEl
wXwlf9Fd82g6rXmoqsjczGMpdspsvvq21W5Gz35EmwBe13yRqf8w5OlZxO1NKj+IEftsR7jGj7W2
6306lt1RZKw/5MrStmgRIZkWZDMksTJoV0umkwrcLHnRE7qdtg6/KUmCyHRmtJYO5gZV4gHpmcgi
Yr0jU4I/is0l6A3zflHuDbXFyZ5K3o0HFlLheNpgtbz4FV58c5Y4xpLipA1uc0GJFuYFInfLfVON
XwWlbfSMCf2nyh3vhii/zhl+KmoKaEvRm5LzzjQwVZZL9pm2wbVV84cc5eCcNeMOrQaGTFOsUihs
o91qkYXzu3N7KG0cjcaAqZARWCOn1JnlBWAUKrZGEi6+PqblFTuz3mZ5+DIA0MENVb5aRn1XRLb/
KEmdPM09v7LJxbyvmERs+8iv7uBy1yfOcc2hsUbJhuP2b5xWGTQ2OsVI5nv6pNuhbgPm0Kqg58AY
F1tiVtPGKYA2oxAIUVeOOnxv5no4xRmw6r2q5yGhGK3DL12fTf3Oi+pFHYHssSsqSJHmjnjwCWVK
ZiV7PwmHJ9T/4iKXFgWxTdxET7fqJfF4iMJk/mHwpR1mc5h2EVlZNzDc4b43BgxSLu50KBA1UOdI
5h30l6E9KqcrfuSWoc4dnYxTZyIRyR2rP8QCmx+Lz0rqYe6WePwjCrVNT3Ea1ANfs7GM8QEMIRqL
Pg+ZyS1mWKizv/ipfcmKrL1KYfQfcabo6pBmFks2zfbCIqPbtw6Jn/gXmjejf82tPDqV+bjaI30G
FKeyCLvAWWxMNa0wb4sI/Yc4dubkqU4n8Et4a+y7JZFxzgUuNVAILYA+IvlJMQnWB2NMoIja0Hkt
0LhDTadghmBMQXfhCDEh7+2mHwgmyh1llXVEzmPRPLRXE/w6HNCui9XGSB+xQM13iVW8NLZYLrVQ
0VtejM6WFOrkFmmzfbZ09AjF+jIn3qvQrYZIyHF1drAFlkn4EqfLnu+bStqxv8wp+b/NimaUEzjo
ybNeiyJ9DKPmvu9svIt9+yARcGwm5Z3IhryXE9JH4K8EWTUHp1Xf8rQ+I5n4MmjjczGpaANK8rzE
ublLsaXoIr3VVlntkDHMgUXHbOsUbRmIBgCH00K+6AQjY9Nx9pGNNZBKdItY29xzOL3iUuGM76Sf
9JDcMWLsAvqMRERm/dGZq6uT+WfDVTtDQ58avGHGXExHsQj96lGquKO5hzXcikyTXZJMZa9CIWp4
1A2pXFa/nGufM2ElN5/K4KZKgYGetsIqt0UlS4Qt7046Vk3frupQqPQ5Xka6ckVhmveIjLBtZsN1
8KnTDLrFXBbUq1lsHBxU7L1EU7gMz3aW7qKoftRIbzd42LLNJMF2NGOG6t1AkNu+2nUHmnzJgJmR
lkFeVsciKGVyqh0bmWoYnkanXjnmxoPfLR/aEY7WMIUvqc3+K0X30dAYeVf8dU2XJWhlvcKvxCFN
ypFjXnffQ6J3MNCvRQVS4f69Grif3fDexSiVTmIH1OeAiuMpH6XCblsz2HZZ1/vMOFm9eDcMcaFV
HG0Wx/jCIOuzlYjllCZptdUGtXCVPYSzezc787WLzNMSex+mcd4R8vza5uJIw3SrRQtrixDKBVy/
MEtMcfq4tPALwpBJr+uO11kilsD+XizTlSzER+w0jyw7j7DpXyO3+aFUfoYp8wA/k3DQYr41IisP
6UJlMrv6BzqQLvDt4Y3vFiOUx9bu7UTY81mG8sPsYfOfQ0hBpXGSeb8Jl/hh6KpvNUQZY7J5/Nq9
GptjW1W0ZvlulW1v06rYMnKPA1JIOHHoJ2E0VJDdjqCfk6CBL9PqYRTyOU8UQHiFxWnJnAfg80xL
w6tb4MAAMPU1M8yPiIxu2dwc+9Zno1avrPnttq1I51ymrgvq0ftQ4yjKPZAhokDEiy3DAVrrwwDB
5bwJQ8PeoHAS+A7NUzQYJKTHbLC15dZvbUe73apQA9eaw2JTv3IFb146nKHdBp03HdPKvPgDJ6om
nM6pk+89WV8ysPVS0jtZkFhslwaw4TRDauPJ/1AwQdxEsAH2foTDpNIxfi3GBKr60ibjgUPla+TZ
B8b17/mMKNzUd1Hef03Q+nNT5i9ZimVhkTs91bdU27cGIgYb37SlQbjNjPSO8+nn1Ekf8zQkaobu
S9Gh6lEGvnkUR1LE6wGuPdgjyp6COiofmhtZGh/cOnmpMpwT6C2jY1zp79UQ0eKmEOQ4Y23rIgE/
kRdBMvnvUxu+d5na41p/wXD0hQ+aXtD23KMeOlrrSckM7+IQYpxlBlPB0B97gY1H0Ih3StQvpfAP
w1RWX2Sh/HNfJHrTrmcWMSKlttLyccpg8PvoG4MJm/duWPoHN6T9IUT1kIzzvjQMPzCTfC/C+iVz
2jdZjQrxfrPsXdf55tYAzvq2kAHsqmovjeiJ7s/X0vCuo2EBeEzd9cC5XJIQX72HzRuT1KOiWxTM
TX/srJGLip0NFzh3RxW9dOPwkUc1Pia1f/Aa8eIl+anHALHRkzHuY3cZvD1mvPGsTD99jzoxX8UC
8nrjZR16v0Z4GV9JYV/7sG73XBZxZppCS4CREechswkYCmRf5TBYwUCZ/NGLDHWaazhvnKEXiY6u
dJ+Z1yxPErPD1c77FpyeQ7NBhl7/bCSkp9DHmu4Kx9RfE7pZXTA2NYRc31yVakhGP3U5CXcNhf/F
Xybrk9ZSf6Gt8r4iSNmw16bLEMOglYpdPCZLYRyKMMBs/6BzkWzi1njxBrvEiQ8mD3pF4NrJLhox
vnhj4x4pRG+qxs3T9jPiMtPC11OoZtck49YyXDrDSEE2keApDU2WAcenUe7zmNDtGFCMOI8yk2fL
1s/M/bhNXW/eO2VmP6DJgfavWpOpU5NvuVwx35MzbTJ66puicdGwVe2TUdXepsrXyDfvw0xOLhc/
++yk7nvF+RiTVKYCux4aRo3hB2xVWwDmbUHtM707iftxjj3jo2qrA4MkvTPlciw68wm1z7sGzRiv
DjlwC1vbpVMgh+zDPE1mUDMuARgCZLsOOWpbTDlOai1CJ7TIRH/w9U2Dfcr75cWNDYdeYfexywxM
cuLWDtZ914h5GxWtc4za3A8IKWy3Dps6aCxIQUaCN8Oh0rLK+uL6BLEbwHREs3ykd3ErXP2F2JDn
RDXLBgnb++LM5r2lh6Ml5XOIloteAp17wm9Pse2cwCSeJ3B8m3jiDFOEpkb8WehdLzuMiapOMGUN
88GVvH16JQ9yBhQ2T8CFfCZIn029thjAqOyROKrvVYO9zLN7nHDT2JzQ+cbPGL2T5wlo3FnBDgqE
N043rwtzur21FN8dbuQtw6D0xthIhZsWi61ikumXNIfj9HloRHRv9UZ1af2Weq81hcECKpv8O7M6
s8RYGZrvC1SEzTwD+Jm5WwMvb8YHJ48VLWy4YnZRRG+Rkdh3nUfoqrUgRwI+MdXWns3XuVd0Zclu
qyT5CXBVgGQSUI4XghjPBCUrj1M65nTYeXvCXpptmzgcoGJv2tHIojtTJV3/KKZ+okm/NF3NGmG7
Nd1D+h2b3Jyt05Ro2pwNFVQx+ekP7Sds4nZp3zV2Wz6BiCjvbKwiZ5sEpqPvG8UPMdrRZbDm5jFE
YKXQ0mYrBcYqZX2dB8/ga4q9lwwn2ilbyuYEpQAPZtioXdb5mOMiLH9bVkDro531JIzV2lmbT+V9
JyrjAOtiPIZ21R4sqfWlspiVtdjKus2M0XIb1rWzL9w5fTBmiIqbVHWiw6ve9a+FXdlvzlpz4Qbi
gg42xUK5YCSHHZas3A95kj1M0tFzkgvNK3M/Wqv/sbDR2HmQF14zs01ParQ63FONSLdD5bGnJy7O
NqcO81MIsSQwhFeMAWpieVl92qjio0oAb+vI4pKdn+0syFgOU4Xcr56sHBcMbtJIbJqFoxjdnleL
eY0XDNGYfMaoE79Vqst2BYOHesvwlI5QNi7fIiauW8Ip7cdybexCOMQnlNnphzhnwNmAWLymxdRy
lvU8zihS3UTqjg/aWUC/A2ZLnZ1J52s/Y+7eZa3SLH2eepr1DQduaEUbV7RwUfFKzxnTcHc8i66N
jkjij2WYLytqbDVwoVwAhMosMn9SoFyKfYjMPd4ZRNGREWVb38LWH89z5GaIiZ0w2Q5l2H4O6US8
DXa2qtSrRi5w5xPvWgPEB+LSLOlnq8ymzyWmMbXjONOtonffaPey8PVUIOXnWeYNUDTgJXDagW4R
nF+MWnqMON9pcET4Ve1wZzW0N1cj1Zw7D5EbsxY4YaTH41LFHPQaM7TcE0C2o0rWdmEts4GrGIvk
onBPvHrU6kSXYORHT1Gy4ezwM7fGwYpm39m70EGZB5cjJ6mx67JD3vezvattv8u3uU8DELt3KYtd
okvG9QT8cgzViNKsTTEDXQiixoUsocScn63Ji7t9J4funQZsm2GWa5nS9B1BTvRwRfMR5Qo7TKIi
A3pHnU96j3bU9sitqOP7xGL72ybQregAu9bRxVW7PCFEWe+muBYj0BR7KVFj0z7+VuH+7zA5lqy0
joM3eR8VPV1UFUlKWX6IdsN29NqGChdOlH1oZ3JnSTboLbBxuBwpFvbiErPleoyZVNFcUeXjWKwm
+sBfFPJbdR2rHtZgm6nyU5ui++Zdi5zZiAWhD1deo4YgRKqBQxjDuD/DzRHlrH708yAA4Q/AZS9+
MhWPXjwYRdDSLAoACdPFMbxqoWeCWqTf2G2HtU+ZXQlbBqA2nseRHtKp983uO2kdjDjMxZzNLda9
13DEF6m8mjGqLxdWjC5LvhaT7Otd3fmkGG7y0kYNUuCffLI6DtQmbsP+0gvb+8qQY56IEHH7aduH
IQIc0zGgk2gzzK4RmtQfXTZR9DsmLmhEgTi3DmaBpnoH6UfXW8NkzgGYoE/iLZL0+k6Os5juhlUy
cuDkDfSJ0iymGE291r6gHqdbxj2kAFTO0kXy4PjhMt1JhOXuszuErrGFClLcavoZ0c6JkFQERZRH
+kZ0E5TIGdkb32BPg+cw4ACI7zRMCHXps6J+cKdwsYNCWJeObXakwgJZ/Jxy5tNX0UcDB5rFEMh2
nJDbkMEbjKVRlR56pMmsGy5nigwaLRTCkVH6rMSWw0FhZw2lXcA/M6yJWX0Dh6BMW+NrXJORc1cj
zqHzQSZBFFRhk36bFjTuKwDMDohF4IM2lfc4GBUCEpQ6zoDEJouxK8Y1bcgs8RkrFWaIj7Wex+kZ
aVAbUXbN6au3TMJ7nKMxf0/V0i6n0Y3j5qVA+ICG0FkBfmZLaiMmeDcJCZ0SU3G14jbpNgAWofxs
yhi4MiZ2u+UYNJTFJ9dYj0DSwGrEKbz1aFCL1pk/KK3MJDC9MYb2HqfaQSgex2+cdW341kbcRI9O
KZZvY9OHy7YQIfKbzkiWj1mKqDaYw9KTm7bT/bvVLAV61iKmZ9iNrtQ3BN7DD8afeIuqmN+4q/0F
hwqkdfttEcUqLnUbNtOabkYWoMsypu8mU6QGc/LqmUAaTYCwGUNK5wGLh4JzeJpiNxbp/EMWqB1O
ts6lt6vqfPA3+Twt5cWFwkqo71ijpSpVKnG7+x0m6KRIxdsgRzkfGhi7847c8vBLTJO3/6wQabTn
GgKG3kYpPoJN52qSdDqOOzSMsaffUZYnJbaB0gNENLjtUzlo836uQixPSWSUatvOuuo3M/QxAIEl
fAMfuUp+nBBD7VkNnSAxhwFuJvmVTMJn6kLOeoWt7hzS8PQqT8/bMyRMnxwvpVk+GW4wpeiAMDHu
Z6ZfbvsUrOJGxYuc9uHQNP0HZpjeFwDiWEcbKxdfSYE0PmDurYetP+eSQp+bg4lAjRd4Xw2TVo90
PGxIlGombaEJW1fepaOhb5I89jQgp2wRzLAlBpvOGCcs0pzv7UvnU0BsRyRm7bYroxWX+9OXk1tO
PxNDh5D3rrJDDLx6Utk1j/jBpdBAKEGyzjg2Ss+beCyQ9t84003J3m5thF7JTwtQVy90yay6WirO
nXYW37W0R4BFeU73tZgbPB5lE0YEyuWzrYAhhE5zmO3VW4Txy+j4NMv4teP+gT8lTOUd8PEjmEKX
P9UHK8zCd19GmJ/QQBXewQDw4u+dwWTsu6Rxg2pLTyXnMFA/CdzIAmgEQe76SsSYne0awgcGdsBx
uQFcBPGR4ydMN1rOGqFJjRCFChqwzFmLNZMR1Qwrh512ssV+3Nk97S/ttzsHx/wcEG5H/07SFcSS
gS19OLQNWjEq7pyBIAwwi7AgUdSJnDYNeoHXrJrXvpExS0ThVWvNZ8ISlRFvPJlHPEwF8ul7y5VN
epD+qPp1SREFqww79l9p11dd9j8VxsSTuiYYcUFjmJxXNKmruPQPenHS2xPa5Jm9lS50YtejA2g3
DfLQrGr3tIjDfRnhbMt4U8GoNEzjP4ht/4Vm/1eF88/XX3OuGUTaUvzDOvvH16ejhmtN8fpdUy57
K4mHoytmtAtmPH3/z18KbTyyeBdNLnElv37UZeQQWMeAyiwBRkeYFMcG4rVtFmXe079/KQvB8G+X
ldgXsRqPSPtQf4rtiRKetIH2J1v+jOq1p7sXNRz21DZsDPMu7VuaUJnmODKzENYrEazHWfAXsSO/
ytXXiyuIt6AtbLJwU9D/Jh/n5FyQI0oLMAJU8p5xSByCKTPyTd3k5WNLabT8xSv+agNYX5HPCmHc
EyiSLaLpf73GFKphwvPBx8R0AzNp+I4QxtwiyP0Ya/OxiRDr/ftL/ecbCOwejgbXdujleX9KHSim
WDbDqLaMSMotx8NlY+cIdkx36P4hkUfc/q9t1H+6nBjFPDw88O+VtPFs//rh7AHt2dgTOB9aafMx
nrz0vPTS2ngRVX2V+8ZfuBt+DavgYvJi5IUI0s+JK8IE/uvrNXZMSEpUcjz3GjvdwbpFjDbR5/vP
QtZ/vpCLc4ZbFp+q4kb59YX8qWfpnyqG9toEBQsz4X6Sg7v799/Ub8mL68sQ/GcKoRDvkZktf3sA
8V0lKaAukiwLZe/LKhWHzJIZy3ObBpo2ThBpb9nwJt7mMgp3qCogZKwUdNeL19P5xLDYBZ7479/X
+rX9sgT+9rZ++1ox7vBhB5XuwCYhxMgQBSx9EfFYGvhEF9VdsyhKH/LQF39xQ/3pC2a95WvlkcGU
b9k/L9gfFt86YbZv21lOw8Mu76pw9h/mxHT/4lV+f0IIuCEpz5aMTJltmt5vMQomvYOcgZfFHB21
Aqbl6VZx5tqsVsPtv7+U6zf4x0spPTxYBNtjieCiuvK3xx8hfmwAkxW06ELN2aprLQ66tt7LHm81
+3J2nJu/+Hi/X0SeeRIwyFZaE0tt2/7t5tU26naqd1I8DYtJ2eJkGtH+VLt/lRz6+3VcM8OExW7l
khzqqz8lS5qoX9qmj/fWNAt9VbC5n7DUEi0SozkZ/nEp/9/x43z5hu8UuGcHFKz7o7tGsJFxD/6f
LTnXL131N1STbVv9i3/338YcZf6dLRqJ1RrKR4NVsbn9N3TDsf7Ot4TxUgrTchz++9/GHMP9O+u2
QDvKtkw2zGrVg1HxP8wNU1rEH2HnYTOx+dl/YMzh1vvlYXBYtFlO14k79p+faJBfV9UCuC059BXY
NAYdIaX2HP8AeVDqazEUTn+dHB9MM+2mPj/Q0K/7k5G4Tv+YmEYpAov0JZKljXAob1qgu7lk85TK
Q+ENNFyU6nX/whQTWYMb+vYHBM/k+1TxQmcp9q2pfSFCYDbu3So0fkRNxwyvSnr7g7Ah8GSaAdgm
syLDfIgsSyNTimnRspGFZXnIFCvKzVvwkSOtJjVsFaoolNwTmIoDGGGXBywdUq9iFMsGeFvCocb4
0skmQZ7g2WO+cxohv+fQaMV9vi75D23UKmcva6fBcY5Ntt5QBDJvMj2IhTsyIT3aC/aS6HtKnCbe
TkndyyffL6dx65ihsWxtjOYgR8wUrQuLEnEHGF/beovlnBivPDPsNihozeFPICU9pCWcYYNcecBj
ENGTimEGmLSX7/PKr4GQLYANszOuoaYPJlLZUW/TBZkPjgUR5G3SaZQdolLOjHsn3bnnOWTMsp2V
ztVbD173iUxnF01fVLbywbJ6tHtmUZoW1W1OO6hqSTHYN77TdmfksGOLy3iU30yBHnanRtI2ELG7
znamPehsFJaabmvbNKEamnju4jcdgGgPS1PJMo2QkiDYfMPAHcDU6InywRsYNRim8B/L0rYeHR/0
HqFSsmfKmfQO7ZFidboiZvesLwW8hulW96PhITPvh2JbaJaunWkOiTi6yFQV+Si68JGoUpAza7Uy
dENhttTfZamB6AtiurMgppFcH4EjW8M+Ewuyv6nwnB8VbS3EC1bE0MlFmm8dDB1Fzt7CIlGd3VTU
IxhPI0uR4/qhVC9o0lr6kJXyre9Gsczy3CReR5qRR5MbMkVBomBZ0W1sMrrr+4GOdeiCD/SXLmBC
hWzKr0Kr/0xqjgXLg7kELZcKEKm9p+M3zm8MI4R9L0KS9g5JYqLgo5O2OOcR2DPts7RJxZONfQei
DPkm3dZL86w8Vm4COIRxUIiaqRrH4qkjVhWVK7VLL+/8zgnroLK6HBm4hFQ+bVgCJ/nQNnORBlhC
SXBxEUIMwMD6bnKPdUfzj8iKzMP75jRL/wLuzZpJoy+8KTkzvbbyd1OQ+H6km5RND75LksYJdlEB
AiyL6OoaRNuLew1Rezl5YbqIG3dWazKmikKL2TQEqNfYNK0VYo67qkazBAC9VHJbt7VT3GLHcLOd
tvTUfR5GXQ3HilkD3LmoFAg9EtbR3RBW+ZMg3HQBV9q0TJJsx3gnmZ3AROL4tNoi/JBwhelZA5cf
YpzOqMXIyiBvxwDuoKS5b7iepFZEs1iCrtDlh2KhCXBwe9/VoCUxvx1Cz+iJuFgj5/epJHoAKrDt
N98Rh+aoKntaZB9M5Ln2aQnDlWxA75FS0GOF8HTn37VoWEpUMS7sBHtMlhyK2gJRmMGpI7vHnvr2
4wJPZg6o1FdX4dQUFJV4LhhU2n1mbbsKGdRu+Jk8HyKBLO8TQSrSOVnoiW87+NyloiUFr+Usm8gU
R2SY31rpwU6riUGVJ3BquXjEh96oUzxJ2L1imWgCWDyF6p2/6CKzy0VvbKO2ySEgd7p9d0azU8dl
KroXsyzGx9ny4grpwJw6J5i9RvmlV1Wst36vkW/GePHyB5eUJIZSrGLZfhkq23qeALIwbaicqQ+a
3ipjcr+scR+laVpddE7XmuXaHgBlSNSi6C1KwH7D4BY/RgRGT5OvSLDX0dqL9UUW/TCIoGs3GuLb
lWBe8AWLHcOol7mXfx6aRX9nbtl8Erw2nY44nMydYxJBf8icwnylB57kl2QJs/xYC9Fx2AtJu3le
wHmYO1adxdplmjlfHiTjghhr6VWexgHWtSofEJKToRfus0ID+NkMxiBaVhDm5RbQzWqxjQBqSGqd
ekN3An1d2fln2Q21A0KbLh0j0sxKoz0oxdQIdJOxbnNC6OlT97b+ODKUB+yEZ4kcgWbQ1SbyjTdd
TnXJKTTtF/fCMbVHIK1gX2xSW7RJYKwktcDLyjx90bIAkLSBqMN25Zjgmz4CcySQMS5WWKEA9CuO
YqRxVLeiv1U5kQYHXBTcc6VbTUuAIyia77G7wS4a+9FtL4A6Z/MCN6pLQU7RCwecqGrxqacV9oqT
o3F3sR1J1ucsJXzGt1NsZ2abI0SJMf0llzTyo+gU5cZ4N3W2V+ycxRzBzpEEBT0oyZwFhAVj3U1i
jjyabUqWBBhI1ABBSNKLj0pUdssJ2IOXUHwBFUHyOjk/TKPvX33pIPuHOWGeWGOqR8B1BSPaIvK8
KjCwXL6OJDRfyaotxK7lTryVZa/EFedFpl+KsPLyoAXu3wbxmA/kmZjyrG3cAKZK+pvTMnFHWURN
fqKMytytLRxjgLka6fZhqlKMDCH2EOsrRCh/Pg3N6LosuhrksmqN2Q6E0XXlvrOHvHudqqorT4Pv
eE9qMq3yRNaBvdwrHIjiQFGOINbj43Tbqk8GfWhQebdbxZEesb5jN87ADwruJKkYQD8AT23988Ls
iC5dzfa6g45NaELJGP8QLRY3T2o29c6TLSu57sNbVKemvRmYbzAsFMvcPY6VgG3Z2jb/d6dh/M7z
xq3XRmP0rSOLaX76eRz+/7XB/6KTu/bl/q9qg799q/723Oe/lgg///k/SwRf2CuAZcXoUbL9s0RQ
3t8tOivrWd+xTQ8H/T9LBMtdfyYJPVfMLeACUgj+T40g5N9N1yb0hZ4eABYWvP+kRqBT9VuNwC9C
YeDAFaBhtrIzfq0R/AnSD+9x2JY94K7dAjRleZ8jw8+eOqCiFWpoOPPqrks7Fd3o0pBmQxzYNBfn
zHHj5lwtGGw+QnWOmWVkkdG6O4bsrQEhrm/j91m0Sn4RahDqc090vA+Qx6zrcU+P3WR6lsOrsR5k
hhQh23gVo87PlSuTbic5Xw0bL1EtqgeoWKC0qC1Yljt3pBU+YlN56AmhHA84nqxiZ6ohh0RmW3gC
58F1qrvJTsDdZ7kz+i9eP+XiDhVpbBGHWQp9IwOHWTfHf6+2PmStHjUORrMawktBL9P9ZA21EW/H
pEucbe6QlL1DzeVFZ9ToRrZvGxm5rwZs189Rw+GMcVUoX8cwViwq+cjxe8TtXN3VJaYnnNYqf0h0
NkwP7iDjKojaqJmOZuHAdp0KFhlOph38m0bz4/1MpaHRK3bEIu8G7Db+VlPg4z5Ii0geE5Hb+Vvl
JZV/mSqrFfuMNk/y5ljzUpCtEXf+DvxeGD2kLeFYOIK9jLfV4l8Wt7H0WFBAXbXjzgOW3BxomXHG
IeGPdUSWmF/P3oTpYRNFUQaXjexfMKJeni83O6/r9LRYzE0O9I6FeUaTJfNNlNXAfyW+fvxcxcjX
Fpkw5qCpNaW+q4qEWVu2uAS3jQTiBjJkRoICriZcJuXNrCw+DlWouRFc/FwGM7eZl2NULNp7rpJK
O49ADkbWTfYHFtEx5syNazyT5sHEQdBtCzbKYYN4wDOf5lxby31PpG1+QiXWPM8/l+u6x1L/av9c
xgmoZLQrfy7v48+lni2TZb+Ubeu/z8Pko05xDDlsGxc01lb+3CwUBCgXG9S6iTRq1M6mTfyJ5dhd
VHbGQQHa3kJDT/fu56YUT5UxnksGWAv2sXXfYigfX6Oczax3qV7BQfzc5BgjdR/NroVxXCcCAwv6
rK9x3lIRSm+ooWGEDXRvs7CLLQlPqsEl3kCNdVAwNFis6849OCPKbfSUP/ffSsvlSiiEl+/6ZMpn
mFLrfl2Fuf09Rc/j75LUGCWCHoQq/8XeeSzJjSRh+lX2BTAGLa4JIFUpVpFFdYGRRRJaazz9fmAL
ZqKyE8Oe4+5hzMamp8szAiE83H+xGULDiKnQT2DTE5rJ0KrQ0pFB1qfVm640sXacCmGcvpcqn+tt
MVlmf9P8zCwQYPCGe9R8yDh4NpJ9KMUQChh7VN0TGJ6+PyBvFWebDFU1cCdeo1Q8zdBZ21WhnmAY
DFJoRCQvEtFEnma2UDkihf2mF0qA2JYYAlfw0XT+Su6E8uFGAcVQvPdDr6xviwK/cEWAOaeKnmJ3
iH3QBE3QStjr2BFJFijMXuwa6GBwU2EQN3G5KbJZHrg2sdSESRyWPCdaX0a3czBUr37f+DHYEhcl
9eh7P0QU1Xp1CFrHF1JtNqOJ9MZW8xL19ZGDD3HevEsspxZENJ7QDuGlNkgm3NqUkqe0VZKuN3YJ
dAbfVeSo1N50mWnU7ui3SIWi/FHWu4aab3BbTBm4Qvz8rMrJ5GTYdgCbMUZC2Q64TVao+bEvPSZS
1uES2b2gtTqGlWrnOwpgKXS5eyGR0YgorR8wJnpjjyhZ5+1KwZfHG9kqZn5NymP2aBRJa0Bfanpv
N1Zimh/EEBQSyhux/jx4hQXxDbuxxg0kDPTgCfVCvZcV2TNJpwO9ob9eSR+xE29ATnAMgo2vZhKt
Eodoi1gSgGU6SSKQPR4dsHDaXn8LBmN6h4+dH+20PEZMzi+g27+FXPBN0cfiru3bRIQtS0JqZ5Hk
qyS4eTq4kLiAkvS+SlJpQoJO3SZOG2WDgaCg7CeMtIQbXcXtbZPIxmw2GHNO2JaAWACAf7F/BoAH
hcUohsCAIyS2vSNEiKZvS7Opu7vJCljhdQdy4abohb5976VWWR6yuQF5IwoVD8m+npEbE0DH7qnn
F+qYMXoQHVERNZJ9iJN39i7PGqBlsomWuVN5TT26nOYq1MK+6SmRqFMWPQcVAN3nspIo7vc1eCDb
DKW2vw/AzkbHBIkL5UYG+zzdNo0yfJAGg7dSjWaHD7RibN9lldqCQkMnRD7GhklDHZHA0NtnAFKB
Y9BlllwDW5ZRK4790GMUkKo8p27TOIW2O2C4Zm1Nr80kW4+1sD/SEqC/P2iqEdyJ2fzk7nEW6Nyq
s1pjq3qi+E1SdeR2CqUzKS95Xmw9orQAKBOlC93/o9P0/05C+fJPss4Gtd9/zia31ffsJfg/uzb8
kp0pQM3/2l9ZJNVk+sU0junFGQZ9lL8LzZr6HzJAWeN/V2l8/PxHf6o7a/8B+G5oomjyr9B3MegQ
/5lEyv+RUGkiL6UVrSGfIRu/k0Pq4qJ/peg8nCyEJmhrU9AmlzzPIQHMGlaN1OTGG2Tle5wXGY46
eY7LgQn5duzK78nozSUpA6WdDeqNwQ1umNWWx758g8SNd8wlkqIA9rQDgVHcDtYEKhu82Y8M8tKh
KQdtp1Q1Z109FHedgvJxg+TOIUjbfgaW9e4wjvgW9vTOnKHuoFFNY/rGn1TxpjEtDf1YaGYq9DtX
BaN4k0B9xTCyzEU7RDLhYKi6cuPLcC9qPOU2QovwU5VW+gsyl/XWIlmAjtfgYIRH7A4hjQjSap/f
KIoRb1Pc0cB6WWjb+aJyyIYhfqcoeXZEN8r4qkKH/WRxWt1isjzd91kV3OWgNZFSM79mLcQOkIzi
QdCK0eavYTfaS8JnxQT+laXDiJdIpO5JM6wbZHyaQ9PiYzM02G5MMC901y8aAZdOTU7us07T72As
jPdIOVNYEKD8+Xmk2lR0OCBA84FoMaZ9iZEHPI7Mv5lAMn3Ic017ByYlxf41NIYK5hX2mhTYzB0C
2iCMTKltbk1xCKnO80A+alZofhM6BZ2cKhrfgzktKQsqCZKhvXEM9Do/gMvvjpgbqvumUUWULMu2
porcai8t3jayC5aaQijnLrCXNIZg0/OhbBAL4iEwNDSOank4llEFSSj1s1t6wzoMVQCMyGWh4eVj
cP8W4kx0KwdF6/oYX7zluC0OvlxQhyZx2Hldm7+TMdm99zRrcgNsSAG2ycNQ7OGlhzL8fw0EdqSF
9QF0/XgPF2LYcrc2H+XUSByYJuIWuoK+69IW8z/89FR7lIpu29dGAk5K9wI373rza6xUw5uoGCxw
NkHutJM/YegMYwlSBKz6uO30W5R45B9qLETYBun1zLHxJrBKTeUKoxaY2x7i9x60kyEcIwB0CJ10
qRG+A2ov4R/VNiVk2Nw3Zhpxar3PkB59No1Uu8eNOMUqoIqPVKw8quW9cATO8jRwY+6rVjLMR8UQ
0MoYU6VV0SztYLeYUSuUd+DNqf83VTxV4GHVhG6LND42nYyKkGyW39Alh6gx6kD791GcgT/OogA2
sFdn2Rs6q9n7MB6G740Sjc/op+HrB0Asv5crL3+egGgZ9igXeYyOWVVyV2Lha2OMXY322NTxsyZO
ULxROva0nQfX4IGqiNQA9MGZFCK2YsZOVcPcSxSrxnFixuaKDUzlyPBHp0U225bRMx42Y+m9p4ti
3KGBiLQKLH+4Gvw/+qz+bKDBiSAVWJNY75GFi3L9WGXhDxT1Hi3dr14E0wp5Vyk8vmq4RB1gXMzs
Ct2FFQVzKjdLNEUgVTgSqPkHU8NRog4L/cAfhlbcN2DLYnXXqh2KZKxS3YKLIYBGxvhzGh4UEX73
UGVvUOG+ExLlgY+8S6ipfi9aoKNBlE/IIPvxIbNykhsfk7SMGxu1ovJBq/0W0+gq3XgBMsUadGS0
ceXijRR7nYMquczPsZ7iXC052QztzqTUBqG3KgScOtBE0SH2YUVGacK0wzJ/JoV9EMv8O0AnzUb5
9xFzoLc0PD54VhAea97piDH51pESPzVvjgpXEBqK8Amu09ZANSlUaO1p2XEyEUDypS+KqGl3mEJU
2G1DNqrQOd5S20tvy8Q0XCsJZMALOMIKWVBvBS8BBY8fhC1DoNjHnvjQFIa/q7tQumEXQIAY9BYb
G2R0wztWHzJdgaG+4f3wQcKE/aBKgnisoJ0/CMUIWCH0Bh1+e30LhPtLyBq1c7VuPgYZiS3a3O19
SYEQHHJl3KE6fRAVrMwDnLYSoxHsaGx4c+uesut9g6xn1N4jraRtCpSYsRdNwJWjvMCTX4odLWvB
7rYYJaplKe9UmhwbfcAkKw+Mz4AQmjf0EDDagECDwquGkxbiBLFRxFu6AShVdbL/A/Q/nzUdcv1+
CqcnRFPewS148QPxEREedP0QEXKRtYbdhzeZ1bJpYGe9iLHw3OWxxnMLNkepY2MLUmVQUawZtU9p
3aEKDE1zvKlCU4Tc2YV7tcweOZemox+21U2Bo7ELgWXY9diSoLPosYjoYjtqXfnfPFAhu6mOBWj/
YErZbzg3Ax4ti+IJ3GHTw7wC3b7j5UHvb5hC5U3KN493pcXNQ4uSCovddUri1O3QoSM2w/w58OjK
tV3f4MsnKHMt25gOKW5gP4IaW6+mNDt81rIxfexqvXdByIKQ9it/+JqrLfbnfqlDj62NuvmSwpR8
gp6kfIKFZD7mQZgLWw1aXf9Ew2v8XJYweY69mOiook1YMOwqeQx9JBd05V1njtX7phpxv8Qswev2
Ib3JyhFh4AV2iSr0oUV3HV9IToUPzUjG65ZtiuiXGAodclsQ1ZFHIfECZ9mpKl58EQCcXSAK/n0B
sHfnRRb0GAG1eBuxCowHZR2PyA2sBjW1B6FM96Ix5Z+A0wZbylgaftayRv8wnizIKXmFimFfJ/5H
cPjISJWt0kLRYT3esSnFb5Sy0jcAXaTPQmepPyo/RxSDttFz40vWW7hDMnIAISrTxaCW2DklUeZC
wW8/m9gZv1dLU9uOhRkjlSkmEr8kK25bCG/oHGXZscLD06QLIoYI7WcW91+fJE8lAvHfFK9WP/Cg
GW9QTKNLwNukqjeeYfh3Qom+3CQ0UKCp1odwf+D+IXNV3Tb9iPRFJwjHUEswsEBmpXNIzJDCNqT4
42hFDeX0HCNQv2m/y9Wgu1mWiDsZ9o9TQsBm7sjxyIngN1JtcXUVS9ZYwT5HAbP+rR8L/dZssxBa
RDm+mTCbwUzMA+gt6Km0F4YuhynV9LdtaZnbrAEzqwoUgwoe005Mdx/lHBOMvelHB76M9LUDGQZ8
IBHkRzGjfy6FzYQAnW850jh4NBuMytsoJu+3jPvV1gyzftT7JsSsqfRR/u7weDchFOAySv8B/7za
HlQxepTo/T/6woBRUFR7e2RRlHemIKWf/UTh5ERy8KZs4tYxBky35ExU6Z/gOaTxBLun3dzbA3JK
bqEpqLpAwu1vCmFA1GGmFFApQpsAX4KsF5/o/Fl3Cs803pclom4Twid7BWWPdyARw7tC1KevetTF
OKLyisaariiOaVfp8N2yUHj0JaV3Yr3yb0dI7Xteq6CxNFjGsqQmXzopaj5l3qiQuqHLqkKcgvg8
lSoyVk1wL6Wtj5KfOiAF1udH6pHTAdQ51HNUz5XbOA8kcZPL+fRDwpDqTYXkITdIRbe8HLIHeJ/A
taG07oIqH+8pQelv/39fohlndyA6BTQP/vkhufkSnEsI//Ev/PmEVEAdaRKddLS3wMXRePj7Canq
PCGBI83vSotHpkiYP5+QgvkfgIHkXKYoGjIiwzPg9K9GxGwQBLR3VhE2wb3O/95vgJXOn5CYfWhg
9VAqFnVgtPzEhXp3JigZvUNkeKYiC+FM+8Z7a2gCxCma8U2lCtEOcx31DbvSsk+m6c0f2MBTzfZz
UN3PyPrciFHopYACl2ZE4QkEUqiRz8JJDj709HnwPumwckIus+tBpLUoi/FBsbXaUge80PPCuveO
xjZxIgdHuV2CGu1B31Y7yxlXgIkXoxoqXjQmMBzuiwUysfdAVPQFUcdHNBqdfgc0A0rmpnSGH8ox
2CfuuNe+XR/qT8D+LwjmHxN6GnQxocjQKgKQT4LuWlfbZtsOO6Ma29BN+Nmya0eyc2dy21vh2DyK
++gON1EtdJzrv2Ie2ZUfIc/w+JOvOrYYDwQ6P6L3ORwDSrcmQpb113aoVyJdnmRQGODtqLIo5iKU
iM9jh705oWzv0TwOh/DYfWj2NGwfuNs21R2O3PX++vAuLSfjJCZ79nR4Pk0xVHh8Fm03Tp8tzzPw
cRcQsfO6/PBvQoGd1uhGqtJPO4iTmTT0YhIRB+o2sYgH4UM9oFO4BqH/uRBffS7oCtSqdBD01mIO
Fd/DG7nlcwGE2vEyqm3ovM/1lucgLGttZxx5Jd8UL6gTXB/d0jlhPnh0CAocgArlM2sJqZdiukP4
n89fr3eh/bIrTcdw9Y21S1x/K9xej3dhXRoqNBdLBCQkwXg5/3ADmo2dAa8Tpg9af/N7zzRwTX0X
0sq/HkmaUdWLOT0JpcqLNZL2CktEhyGobUa7Y1X6O6pobrELVo6Zn5vpLJJpKJJICVLhBcRBvqj/
oawQAEmAmh3dknAIL/IXWI77/C6+Q5nj861ybG/HW0AVz/KHZEeVbu10XVweOhwhHabCDMOlAClh
VXe2G0rER2QFyOGmCBG+mHbgoCKVSsdIlcmsbCowK1N7zlnS/wxI3xwJrBn2vTjNa7RaQYiAKJHz
tyWVlaTtDmhSAgDEUS2WbZ9KT6YnO7zLj1Pf7aza2pLYb2JEy2BQH9L6gzF8iVCqTstsxY/x53c9
+RrLH6cs0PY6SXyB4CY2MTgPbKataJfH+vlrg4KPi0HkRn5AXx+FnPeDmzvJY/5G3gd3Y7WysS5+
k5l5JAH8x5tgsdCrrA4qWUEFIKoPnmQi5oRlFLQ+sxZsWp1Ib/Zrd6x6vuD/GPhJyMUylPP5lZAS
UqXHCrrXTu/peQB2AgElOZPNU8ehEmGsHJCLLf0q7GIx+Hj64HzJ6sOSF7rvJ8uAmit/nRCku77s
LgSy4BlyQAIoIFlZfFirNoF+8VYF+lzieASYSKrcfrpJrPfXA83fZrGCKKrpcEJgGUmqPN8+J0d+
GcGo7Sg4bqJC8Z86kcJIGUWOJqFSbiRJ9DYa9PvrIS98OwgNJJmQcjgafx7TJyGRw+7yEFWJ2cj2
MYzum0FfGdTrBQnpRya75I4GRSYuDgnNw0hJUlDHTiM/o8uo7ZF//5Tr07HWu+dQNvddHO+vj+r1
RBKTaAZWQBjjiIuJRJmiLfyAmLUmP0elfjR4oEUUs+BT3Ytm/O16uNeTeB5uXkAnk1hD6FaHPmHn
o65BpcE21ZW1vsg7WOsa/kISgzF1mXfyYq0bDY9VHRELVoZ5hxIpAB0MazMsCJzfHgp2oZiXAJ2i
SmksLi8fnbzMh9mPVJf8nKvxQVGqm/8txDybJ7MFd74SpTLXNiwZitH6tG2D5OV6jNdblgMQXhW7
yJgpSYv5SmAEJkg6UGkKfNEJFW+Wl7mFG9ptrElco7K+ikY2o/OKIgdVDAuY2PmIKAGYfRu1WAWW
/X3rYbEkIOwkdH3pCg3S6tfH9mq1aZIhS5IJYA7yEySX82jtXOW1AH5v2pYuRYmpirISQZH5E2cH
0SLE/M9PPlHY00grvQmh1KO+Kw5grvfokdn8x8222Ru0Ah+t+/w47c1b5RFNlk31OG7Bam7km+xZ
vvedEGzuLlrJd15tAk0yFeRLfyaNFnnc+a9C3r9t+2oudEwAe+LkSUq/ARr/cn16Z2PexeB/GuuY
HIkqR6O43M14ekltmsyImB7/St1HwAftxdopJ117kmdqItX2zkWOodwi20b/nwvwPswKEwBSuPYO
WJAnSXo0UmWQipgsqJKILfX5sDOK3LwPeChrG4QA0NqwedQdChfDUXmbOgiYHtZmejXm4kpXjCCf
yp6YJoKPL4OjbdudfzTcCJGSHfi2fXDMf/fMnofJMwfEJvUOKgLnw0ykvlcj0GYbVFpBv3zvUB/W
uo/WEG3Q9HWvf+T5j50v8LNgyyu9Q3kphV3D+GTz6CWZ4xk4BqTpDhO9H6bQIFHXOYBXypWd9Xrv
nsdd7N0KVaQCtgjvRyvGOEK00UJbSQDXhrbYu+oktFNaMjTYSWhBtcNxwEEKmbTiFu8T8mA1/1ip
1C8hvqx8wuWj7o+lSvICtIFil7Wse9QlBkGhEvHU+PmoS93IEWz1MNjiNt8iCr6SvLw+EObZ/BVu
sTNGKs11jcHoxpotriLP0TUWSxasLJbVYS13Q4jIr1IxrGbbuwoVpOEmvDNcbJYOiFk8r71VLy+S
X8Na7IQyZMhdSrho+hArT7X09friX/n78iKfzZDGxA6Uvz/48c0UNJ9lkQP1eozLJ8ivb7MsBKlp
O3WNRpBumx3CJ9X1XewtNFeEkmFXdk+vca8c/segi7WPxm1UjwYLonKQ3HHxk3Cbm+KmdHKeIPgg
7aU3/2PExdUP/YEDSmeYGpfCZnBUOzwiVI1c00ay63fyjeD8Zg3qz01mUlCWdWisy7oXFKGIzhKD
FMZoO4aPMx5Fy95eH9i8dV4dkNSlzTl3J9OYt95JBiB2s4FkSqEr8nTU27zEtap+pynFJyVBdy7B
z2JlxVxclScRF9duUeno1KOqvZEEXcI3ajBvrTA33l0f18Uj4yTK4shIsS5DF49xKcWjAVJAw3Va
lF7+RRAAXuRowMAwcDyfvLIEx6DOlckQUSOkHf3xpoWa9r8FWaw8LNLh4CJdvun8tKQSknb0hdE/
K83h9/jvf2YgJ+OZP93JYojVWpPiklC5wpmHjbtPsR4D45UVcPHmOgmzWHNelUa6WROm0KjwlP4m
wJcDs25TpXref82Lt0KxlkxfPqcQYpgZITJtkMWyK0XcfmFrdZvkttr69/ox2wZb/RterZzu4q24
N5zr3+3iOj8JuFiBeKMDwad0vRmVcQsS4NZqi/fXQ1xc5CchFveVjjVMUU+EqAfjXovMI2Zzdqiv
OhJfjqOzwFnks2DF+brooGqoFbT0TflDPoo8DXgxWG67NXZ4GLh43DlAwddyjMvz9yvoYjHijgcD
nALfpnarg/g87XM73Pm3vPUP1eMcsV0rcy47DX+cuKi//DXOxcIUZeR5m5yQya30EYcEKbWtLWB3
Zzq24WYC4Hfb7Yqd6V7/jP+wNn/FXazNdqoLbGh+DlXZol60n8uIpdO40ZO8Adi16x+vR7zwQSHI
0QtEwwdpJnVxcCnBiOdYKUEMaIOdrgv7IlH3uer/uB7m0sCsWZcEZC1SDPzX84Ujj3lllHN/LLuF
0srY9qYDwsGwJ9sjPSjhLezW9t2FG+0s5mLdRICAUOMtxk1kob+GihpcBqgDg1YcQjWxnie6+gAq
ZsbGyrkmzfttcZliWGwhisTrhr2yWD/tkI+BBDyDyjDota2KfQDmYxuVHZPvsGTcjjRcdvo23iZ3
/WqnZf5o16IvVtGUIkBqYGYIuNFKgM5PaQD0xdKQZu1o1vk2dbRQdvvBgnw7Ab9619R9U9wMpeE3
MMqhEf3+1UVVTqfWyasW9aFFgiuEgtYjCgltpk7sSnoBk2wr0doj9sJipiRD7WVGY1PhXBy0SBh4
MlKO48ZoR4A3Miq+6lgILqJo0/b6gr60tig1ish+AQ+CuHW+nvnwGhTohH0zm84pINQ+5lPQ7kwt
mHVRvXo/yJ2+ux70wkFIOZCnFie9OUvTnActVBGNzzmoPkQzJ9BJ0Yq8HuJSLeQsxuIm0eiW4a6E
DZchxPBjgu9aGx+9unrmkXIMo/YuxKuzK0oMJ43OjaUgs9UGbtv1nzGv0OUKPh3pYr0Aj5bQ5U4x
M8ZzbyoR2vbTgy9W8JQ+Xo90cU4tQAlI0s3J72KnjghooA87HxLjd6ByG6lpVpbK5QjIMtE2M6gv
LZaKgr5kDhx63KAysPFpsgo8i64P4tLCp6AvI01Or1pe9jpjEH3mKDBdE3Ymhvws5P5GF7/+b0EW
KyNMUJ2Bgj2SD36I8rtZJbop1wqrl/aVIvEpEHdCwG9ZxxflEs2ZQhlQcMyQGr1PDFwChG8GYoTT
ZLm/PyJ4ushY0eKRpOWLNWmLEl49+8nLgk1oQvmvvuEGeT3Ipc9/GkQ+37S1LqqKOQeZvBThldTp
i+P1CJe+PrMFfghqCItssYTbXDFgqRNhgJOvSRXqPO1B5k16PczFgVhkCTNwSOIUPx9IU0DO6GOs
AUAKHyUTELm41ou4NBJKSRCyEfhCznCxVZrJh55YmQOudPED2izHHNlQfFJ73bk+lteB6OoplqrA
6YGyswyUNDGGkSpTJvfaQya2z1Fa3yWV8vZfhNHm55QJeAty9/mUYXrt1Z7BvmwCVLXHYV+a3Plp
stIlvziakzCLJWaE6L6UFmGqsvoGkMxtzfYRc4aVfvfrpIZJo59HUR6RkFctlkAsO/SkCVM3wcfQ
iN7rSvDNb8utFkOXVCyeAepvt44IeBLTWlSuRlzAh6LhQxXlSLs5SHD1jPWVDfT6tpmD6AgImBIE
q+UGMoOqHqOEvMFrSO1x2T4OFQ4T0vCE/mXx22c1wfC+UtBJppWzTIUyakfIV3CMAs7bDAnymfgR
e+1Kmer1ZiUKKSiqafTE9GUqVIRirLcTxfuBotyDVTTpzTTA4L++vi/USVnbdKaQXsM+4dXRw2N2
lu1Vep5mmNlo2/Bo2YOtv7S38M6d0IlWJm8JXyLaHJBDaAZdYsenLHaU79dWhoT8BlUOp7mVELHa
hK7nYGLiDsmGROG+sv3t2hv0wnSehZ3/+Uk9RPYnXyh9wiInu8nGdjujXa7P5YVFSAgwB+BrSJCX
acI49J0lKJB8xfFzZn4PG3NX4F0cWisl04tDkWVJVjUwZtwZ50Pp5EwDcc4n80Ifwtdo+1hw/Yuh
/AqxxMVo7YibPZfFJoZ3pln1Rivf+vgmW5nvXI/0Ol1gOag6TVE0OiyS//PBwJWzxFFDSFkemx2k
3qck1dwyrLa1VDpGFq+kchfedefxFuugqMbKrHxeUyPOKmBo2z6UFCdM4BjeaSlmg66gtFhS0ux+
7HoroyLdTc/40dpxXn1V9fo9JrwRmPhgiD/0plJAh8deBuVuqRe/xImQmf/mc5/M0CI5wHEqw7OT
GVJNOP0tQHPt7vo3+HmLnSfr55Myr+zTzYGpAvquhBhehBesSKUAsTDg+jZKvZTjN+pGsq1jtM8G
18RLM9hI5Ua8KT8IKzCDC0WG8x+yyFASYzSych5rb0tbTBn24WO8w+HMlmzvRr6xDmtt88vHEQQe
SQbCw5Nssf5COvOi1BJRaTczqLG2y2fYct2+s8vb5ku0z7fVXbJb65xeuPBZ9r/CLpZhCbLRK0bC
IlKHR0lpG9VkW8VaMv4Tkf36y/6Ks1g8Q4HRYzTHqd3BETbFVsdAAtHBHW4vIIvHw3AH1g49t2K1
eHPhIcrH5IrUVZrDJIOLc6oOYQqPI4je3qYxe4jpLKZ2bKcztOyx3V9fw/MfezVQRGxRzEWBmTr+
YglDKME3y5p7V82h3sU7OLcAxdcKFJcHdRJnkakh4THAByNO4/Su5JR289XgwqSrvxUc6dP1QV3e
DyfRFquzG+u0qLC8+RnN+ogt5afQFex2i7HATqydar2AOU/Uq4mkIMIsQnp9BS8WVS9HwYaQyQFq
1B28IBsPt332mNmrucBarMVkDqrPnYlFJsODdv0N+PsekP9T9eg7v//AZjGeDGsxk/iYa54czTNp
vmjTS9fORpufVz7XpV1NRkgWgGIAsKLFrm7MTDQo/v7RS9doaP6ASZ45NCcc80GvHjVSquh5dZPP
f3b5yU7DLjZ5lnVd1OeENe+Sd/C1MFDX7WmPf4YbWwfJFTfhdvXbXcp2ePmiz8+lDZB48e18ZHIb
dPDI4x7MnQJLHrZEQBYXvZ+qzeDKc8xd9rwGoL64AU/jLj5k2pXUlSriIjtky3bAQAWuKGMnO+Je
W7l7L14Pp9EWXxR/4CRVa6J5d+YOs9bgEy5q+3znvdNvx63Edchbyg63a8t14UkwPzhRzpJ4zFB+
/qlNfH6eaaOh9qj/95v2iG3jttzhGXn/36XkF5fPSajFOW2ZxTRFEbvQV3y3wKYJvV53ZWdceHme
DIdi6vlwBrFMqrb/eZA5gxN9AmbyNsKEJAXQv8GUeLAHF48hjP7swHq/Opvzoni1Q/4eIuye8/B5
hUkQRJt+ExxwZqy4IDxHupcftB2Gz7Z48/v9/tOvh9rIeTxI+ejLSHO82VLUh6sR6psOav31ab2U
PP9aJK96MrEqF4g1EMaa3gjDC6ZMmPNluxwbLyDs12OtrEhIGedj0lJDSL2OZVJDAD+gkLWTnoL3
4raxef2urZd5PVz7YIsjrZD/Wi/RARXKt6n9otFsKZ7XOkyXj5OTlbFIfUMpjylMMKpR3RaHYotu
kN2M+8HOOTjHPeJV16dx/uHXBrbIcNWpaGNjzlPUtHinF/kXv50eM7S4V+JcaICeL8FFsVdF60v1
PAY2dG/1nexi9Xxgu01P5QsK0QZEFwcgorM2odcPE+oX56skkZtYCSXCFphDdNaHAs/O6zN48eL5
9cV+cnlOHisIm5dRmRChEgEXSE6f1jiomW4z+CtYtctjoT2E+PzMy1gswlId8hYLYd6m2kddCjeZ
uhLg8lDM+eUBWBQSwflkeaOecPKSnWNxtenwZKsnlJXxEQ78f3WRgcX9K9Ri91pBKxaTzFFhfg7p
b90Lm8ShkfnOsl/Kj+PW2iHG8Hbt+rw8gb+CLiZQCVJRbYL5lTN62yJvXOypV1bDP6zzXzEWG1iq
RrlDcWtO/L1dfFM9SDfd3t8pO3ErO/qNvO8/WCvV2n84NH7FXGziUFAhlxhM5vxMlZzQRctOPHTu
5EbH8kO+9iq+fMz/CrfYymMst0lvEU56oLKOVm14P3Ni/c/o+OM5X37EoR4dE5WjONyubeh/OPd/
RV/s6KI1/C6YiD4fxdn21yMuf1i7Ni+nW79WqbpIE+DsaDnKFLy/t7OJ+EHah8/+Dgf72ulckeeO
v9UO2d2/zA/+HuMSRJHpUYocKXFnEKz4Je+caGs6NS/kXAGduhFW3yMXX+YAC/7akEv3FR9zIrGY
11Ch2PoRCzREtG3hyf+uvqG0PH70NuImOCqRM5FX764foRf3pUzNzaBfChV3mQ51VhrHAZdQ3z/5
0VerWyuRrwWQzw82K7eMALUm8I5YZMoo0cZ+sXLBzcvu1UV6MobF2Ym9hWAlHSGQ1CGf6/bI5O7+
iwf/xQv7JM481JPrRhwsoTDmNx3EUHjhtY32LhJQjrrhgNk8p8EmW89KLl4MJ0EXB2dSoBJJd43L
29pU1MiDlxA+omUrOwQ3xS3ShTf113rf2tfXxcV6g34Sd3GYTl3pp1lK3IrqBpZr+KnuQrt1+tto
j+Oendhrj9eLZ9tJxMVR2sEO9TFqZhuUsAbw3njJEySWcLDbCXW314rVw3ttbS5O08bQfVWaP6h4
lG3dlvbWvZ5t6+3gzs/zoOQy3iQfVyZ2XvDXVuviEMVbWLBSgaDqbpA3eLzRZklh+/r2cPdfvB5X
NscyR4IVaQHknjc455kl3meyo9xO+9guXDG69eLbYRc6iS3v+vdes/HXuzwX8/dfn/XnpXKya3wS
GfR8+AHBARWujbIX7pWddUy3a4zSiw2skyX7864+iVSFWDokETMr1EdvR4ET8uWTfpuHm/62+YyU
nbA+upXtuWxa6HpaTcq8hEo3OVRgbJ9qGzEcG924F/EluJedeCuuUVovZx30zWBJQl2jcXl+EjVy
3SMeR9Ta9feBnb31XaS03srwNLAYWb33L++Tv8MZi7t4EGpkCedBzpXO7JNxk3D3I1S91UxbdGJH
cFC+ur5N5LWYi4tJKjwhKkJidltlWz8Oe/R/XbFm/Xg/65DNe+WHBhXB4pvKu3ZvPrSH6i5Y6Ydc
Tnl+zfSsAHN65sdVN/QIncw1UH9fvR029ESP7SE64suwduRePhl+TfPiHounJOvzOVZvjzb3yybZ
prtqbyA/ED+sXfyXL7NfwRaXWYO4oVXMlUJPvykNBO/qT1H47fpHvLw5oIQhk4MWjrI4XyWhS5R8
nLNVtKlMjjqskQ23iNfoKpfiUHxU6bLLyLUskxihrGpBzRNQ7QrG0uojfRzEJoFGCk/XB3RpUaJ1
I1OTQ/dCX/YxWjVqDDmkj5EZeyWdnEpda7dezHtPQiy5bX40qBjhxMPfXYXA3GAbPLXb5AbY3Lzi
2RMRSAPsV1Y23crwtMWe83AAaVB9ZHg18nwVV2D7b2pHMo7ys2uCMescLNZdZYWV2ufi/IYI9x0H
FxnhAZ2sD+uF/kvHJLE4ISHjo1a+RAahAKlgzzbNmzfch3Mmrzs8kCSorr1g+4717vryuNRSPgu4
OC1QrDZKxRhnPhEGQ1Sk1eAYPpoRScwm+Crt1K28N9GCaxz0XNPVR9OFfSBj1EnfCyampi07X6Ea
mRGwMsbb+S+a6bmj8GR4zbe8S9fOxcuhLJwDwJuDFVkka3mkF22lAKLoutKpROPJyqDzip20ERXU
OWUw4VbyqZKST3hR7PUoepfEycc6hlIIsrY11fte7b5fn/4LyxdmNcxxbEolEJSLVDloPakqW4aP
OuC2773PXlG+XA9xKccAboFuCnAVQI1LdOYQlPjuhCyp+TqSblHScw2R256+tCvfiJ79L1hx5DQK
SlQ4EooyZ9z5DYT3gYWWeP0HgXi6ReIY8wlHewzfTe/l23yb7Ya1B9Wl5J+YYLsNc1b5WT6CsVoK
QmMkZm9nh+rQvAnJLwo3PWBm7er79TfwxU93EnCxcVqM1NNiIqAoFxujf5bhaVz/chfuO1lCcBvB
Hc5uYI/n0yhZ2PJaWsWH677EvfGhygtU54f99SgXsu1ZSYdIONGgOr7YFqUPKk2yZk0fThztBtlW
RMrkm9Xe8/xrF4+IsziLmzWQ81YPfB23gLtpKyMb1EG/qFzEH+2UdGytxXdxt58Ma5FvYsqU4OHQ
0YLSRKfr6eJnOLbKH4O1C/anLtaVgS1Nb1GVs9KpIFL3kfKL29JPDNAtiHezxJT+rt8qR4y5UUN3
15vQF5fIr1EurwsrjoVpxAaKB2j+0Fl1udELOORep4T29WVy8WY6WSfmYr2bddnKKMXOj0AGKG2C
rfmtcEeHRyDkEgf3sZWAKwvGXCx/cfJT1S8ZW+1KzGi9+7+kfVePpMjW7S9CwptXPOkrM8u+oHId
2MBDwK+/i56rMzl0qjjfnJHGqbt6E277vRZs4Um1maUhEotkc+3G3H3QN3s5//pNLJYIWdhGYFBD
z+JJq0QMsK/NG66d1kIv8nwWaVqHFSVlc8z4zG0S8SszRHdl5+6kJW6fmj6/jZuVAFMR7bgt5CjE
7qD0Yz+zUWhG+0qPAxsAOT0ne53h49+EXf+QvFAmkVSB3XR+CzN0BAC1zeyio6zOu6bqA49sxaTf
a/36h7iFTmF9qQtAeZ6Vfr3jdqKHpkXEedoB/C9ZawKZDy2ZtYWZyg1weH0hqFay2/fvDCycgEEc
cDcsTpRJYNhsoF3MlAHjSyjUc1XX15+P80+cL7iDAmgRdYz1oG3ytwt3c5xSBz6YocemTkdoTgt8
4bHT+xxvCluGPgnghOxKU7GSTbeVvuu9YvH/Tdrg/qX6+ysWCpUftKkMsVY8x9DLN2Q7vHWyCZh9
rwfaQv467thTYY/+GK1d5/uK4D+Sl/AB2hDyajIrgiiYXMVtvNwaFTgwAJvwQfMKVMmVHb//Tv8W
uAgqupGfGmXWqhNPrbT90tvYAzrRz8d63y/7+1h/w2veHCsIn6IQcNpzupKKZndALs8CpJ03WVCp
h8hZfZyzhv7TUP29rIVCBc7+wDFwGfw+QfBpbzIBGDudDW5XT2vtf5EcRcyESQowloD6TlnoUx3M
7wMdJXRmFPwhKyu3KcRjF1JQvI6tm3KFt7Khd2/ojcDFY+Q7Bg5eDgLF8ne2O3opI7N7QFO4g27c
B2kjOO2DRFBmWhucvasGdCAEAp8QwFjLKKbL46kApwEgUDA6RFTBLOja9L1wV8aM7QrUJzCviAul
Xk4JVwB66i/7Syso9PZ5Pj3elr4BMTlP567V7u7qV+AxYG4WPfy6sAwdUimRQBmF0KF3hU9gkWyB
5r2J/blXiuymbWiPx1S2wW6B2oWem8nbKtzFnVSsePsFCw0vM11htYLwlN8obr4pYMMkL/Lz46p/
em9/byUt9JuQN7JWJL/DpLe/AEKxSFM5NPYMEJp9r7kbdw/0b4HisqsILNfjSHQsbfZvcoCQI3U2
R2UNJs0DdL3Z4/OqCrinSlEzw+g8clv418KJAxB30vMgLIRMZmN6AePAOUKzzFQ2vRdf1gz0XacR
wlSAlAG5E90+//REQIyIigw328fMLK9zx2n8xggapmZQ4r6wVhPq8ytY6jgR3bpAKZ3nvJcBddJz
oLaYJ59rV7noD9qLbFVW5ALntQPxA3Z37qslNnv9WffcvTw3YhePU45kuZ8y7GtFxSZIczDh9phI
WpmAutcugBweYA2RLJANfZnCSDJ1MkICyJLWBrXsGaCXhaVWJnHgZMGzawQkiez/wnLcuza3chev
EFzabU3BggCWF6VxRaMeAUcZqV4k82BGBrka5gxIeKoK1piJDkYAJBzazqRDF/pdUVML3PR0zS24
Z6UlDWoJeVqk5pYKkUagYhKiaEBAWT0Rf9h3qpVcGHpRMNWvWOxb+x4/tK+fD3pN6MLBlYxCrY0R
QkVy5UAcUqBdtY+Tldjn3nW6Xdpiv5W041JSQArYVqFkW63Z9zEl55/Xcl+KjAQNkG2BW7nwB6Sw
V8ChQuCAMLrVxSgCym22tpS7bg5IFDB3DzxUzOAvd6zlI/C25nAD3rlPQoD4TJx621vULIKm/y9Q
++6pgFuBi80r9FaUhR4C+wT5LuOtB9kjyF76cmX77l4FINnPQC4CYLMX25d1SapXUTKYYLjR1AlY
jFdNUP7NTQBoxW8UBziLCwUqNIMw5TOseVpG3tRyIKYvLj9fg/vr+FuE+E8d3ShAwFHny8Zxus0N
tQ9KQg6kVpK4spa7B3OzlsWGgUkJ7NzGLEgkptiyoGKbDHmDLOxWwrL7l+5G1Hz1b3xreJmlpPYQ
NVcbKQrW2lkHYsvodkG0UYJ67ZbfW5osYToZOWz8pc97fCuvzrlE1hji3g6UJqBCAyvvTus+Ktic
//tpoW0dlQjYcIzQLQqbY9crvRLCTVGH3CxLII6lhRtW6pp2vedM49LBLUFeHmgWi4snqyAiq1MF
yuElf8oAkhWbDfp8HtAuZg+fVW3PQDRPxlPqEnfN77zrNswxLwa91RnfYuGLqao0dQLDMCI5yL9m
5JsYlVuuRpAL+lpbsX/e0rs1kBtxyylfkE03M/g31O1DCgiGF3WDor9dYQ5HtdsN95Cd02t2zhzq
/Zv8wa3kxS73ckxaUPdBcknMqQYZWbLiM9xT8rcSFq+77AC1ps/krbmYB4Ap3rN+XEnDrIlYvOsx
opmQihAh0cqs+m0irD3neRuWXt3tIhbPmRA1hwqfJaBINTqNmW7k09xTDc4F7+fLcE8b3opavOSq
a+MyMXAXyFj5oADzYzScgEnof13SrFFuNEYW1l3K5iXVGCmQMWfzF2y/7kYPq17/3bf893NammCK
emPJKgTGc5ps5H2Qm5WtBXZDW0MfT/I+2omvgqD40O7XJtvW7sbCGGda1RggA0LuplEtqXkS+uJf
KMTbA1voiiqOS6rmkIDJdjOUJavAgtYQLO/dCjQDYKBlxgb5o1yPKA2szQ30u9pIJuVES47BUgji
rf/75dMU9FLDrQAi7bKIpSspV0sqwiU2VHuaVJ7EVS8FEZ2fxdyr2MOAiBid5zE2/wfCb5HGrJkM
lB1lrw4MV9l2lanbJYoxFJ31zBu3QFRYr8nc3cUbsYvLoLIoN1BvxTOWwL0sa7bK9Q5J1xpx76Yt
bpe3uBJ1Xsopz/1eXn6QMLaZmzmwo3tfc+aCE7+jB4Kk8OCndndSt+vzZfduPVoFjJnLF4AVy7Rw
hLmoqcjxAaDQeFSl8iIq5YqBvr+XhqRLM4DLH6PnbY7m2D6HnuKUzFWU5NC3fUBaYa1bfFbeS9UL
+Pf/yFmoXtp3IjrvsZS5ejy8teD/REK/s0VX39ZIdq3O5q0tbP71G8XIh2hYZQwLUyQCxHH4Fyqa
1KGyVt7A/TP6e2ELBTzWdSvF4ryBfvgQvZaYUovA0zS8IiFqTQ3al/Pnn0X+Bh74aS9nPX2zNFkA
Ja08QGTvZtf4ElqlDQdnw3ZsNyd/SkdLLDUAEuRnYzMg1IEzEle1tkpASuAEEhQQ5fPP33TXU749
38Wb7Lu8FPJ5u5GhSd/hLLtqEAcRkDuQKpG3g5+vWb61G7V4nWnXphXyYlByL+JmLgSDdd0D/iZG
nhMH6YsVg37XmbxZ4bJ8wMXaxMsV5P1VkwJGUWvO4PK8C8hIusoScjevdytv4dOJKoCqhPllKkcU
Ss7dGQkoXKzWycE26MxMXGsGfuXJLCsJVKFgfqaQ2JKPSYQTmesYqlstyIo/q4Lfdaqb61vpObqj
ZjEgR3bCjbKNXFQUgW7Qntdb1+/5LLe7uNA7nWiEGTd36xhtlXpKThMzLjJgRGadnf8OssSvlaew
ohGWucMxpM1A54speuE+9NqgOzceQbwzbUBTWprp+njKvfT27SoXSkjTjXbIe4jkNw24lIBssCuC
/oFbnWy7G+PcSlronp5BkXclJHH+XERMtz01c2YlRzpr9NgyPOUJMQjmgWH393qzom7v7q0G7GgU
MIA+tGxU0EHBwiURlBghhkkSMCmtI+veVSw3Mub7e3M/QS0ui0YBGfP9LE9wqZ18jwJlMATyB/X+
TfOr+Hst/39Ni7hHyHJDKmZ5wlH6rIPOAwWsC3QV4A0460nYu4/8ZnWLBwFadFbzA6TJGOlhwwm9
1PYkr3mgs7r/w0TdSFlaX1VPK2VElUmKeW/MT7XQmoUe9AkxKW1MNTf+x4uxeAEl2OI7CkpIM6tL
U0Q/vyz5P7/r+U/4aUmLmw8qV1EBny7sjYiZEJGaKNTZYRr5hF8D7l0TtTCmcoNkaz77fdPw3AFu
VDCeFc6Txcr6eUl3CwFg0ANkLlCHQEi4sKEiD/JMXkS9AYAhuxbsg2g7EnwG3Bf9aPzqD9URhIsr
hvT+BfyPzGWbr6HIYCqXEQPRCpy8csHqaxlrukl1aa2cct9m/72+ZVsvLROOdRLWV7sMzfSpgxHT
etvNk57u8PEvJj3RgaoBMQSzCYiIFhY7TGiHJswS0tBjq3YliG0fVw7snm5CpQItIgDXAgPh4sCm
NNfTQqnxelFcFOzsyHOmQMz8BQlCzavcwdeHNdf9TtYEZDI8Ysm/KE8Xb7kbuHzSZdTCwC2M1l7B
bB7n1nwQEzyuFcDvHBi2TwFbjA4fQMQ//ql7uSgVG7BdAxzeDR80d9qCGm03oDlsHrVYK53+aUwg
DBRVKFqgZdFYzpJoej00uQhhLZfsCQcvS1tj2Przss8iYK7QTyAijFusRxWnRDZ6dCsCcSUs32i5
zeRqRfXdlQHIzJmPV50Lsv/cs4KVCmi35/NptUNYVw4QdiMAFKwRRP6p07GWGzkLy8HA4J3IE+TQ
SbDlIXaAEuvqE/ATj6mwG9Rg5a7PdvafCvef8hZ7Fw+sG9m8LpA5bUo3DAimi+cO9sgh9hpUwPxw
fhK2sB9VA2rssIawBNMukj9DJwGXfRU66e6Vm2GdeVwG4Y/MTN8lXApGNOTBSfzUC/wXFwqPP+/b
fRG6MtNAgQltCT4gDYje1RHluLD5ivTSKtKX/0nAsnQAbP5InTQIoKJic/AiSvr5s4S7N1oHNiuo
3ABPLS8Og4vFkm9CSJDb2JpCt67BRJmU9s9SQE34h9+MRnbg9ALm6a+M3MKma1PP8rCkhjl0hSa/
qAPjqQ7utbLVPmiqtMKWC8Fa5o9MVNv3IdKaej9NVOze+ZRn5ENQGBhpzFFvuenUlj1FbYG0NLQj
BloowGloqR+OFRgFxKlSTFmMud4H5LWimnUPZkSvM7r+vW74UbD7XqevdBjaHc/a6lSjXrdHwyD7
amIg8JltyTWdhVFRyU7EFCR6CWDKNZMDoEG9r7tGD9+IkQi21NbyuSxy3DFxGLrIBwQqH6gtE9m2
DNOm3OtynqWOwvNkeuXBbXhSSRHmr2U2yJE3kmTgA9TK0VTRyK0/GnH6oArzYdSK1PVeOkUMST0t
r9vYjIkcJ5ahxZiFY4JS2GFoTJuQA4UpI1MFK5gnXXVhoI5ymNSUJigeQO5siN1D3g8dRBicn0oS
t5WbPnrNCy0F8E6p7jWlKw5qr9A3DOP0itWWSmzWmIB4RR9IvpuA7+2Rpu1fm4JlZ4NTJZehQeQk
RxpYzpiS+jIZN7URnlIitpYwUsyxc73gKANnWIqSnyZaKtZAScDl3Gfe5T4piLARJkmySJUnThVm
V6FOTlVUvurtaJgTR+pDmOUHxiuHrKm3Qi73VpyNxARQ4kMK3S6HaN5XKhKwPtrxanqu+L7Z1lIZ
O2UJkHqDn2KnFhth2/WqYcElE7ZqqPE7gCmqrpJLoq8YbWrCYBVuX4pgppOyj7DvS5ulpWj1OkFE
jvLuXg11co0qDeVingWjEmGGVyHvU0zPek96mx942OeONpZMp8Tq0jE2syZzezKpds5rnTtFfI4E
KiK0TBZqS+6jeAdcXMMi+Hsy9De51ks3LUoP/MNI6k7gi4tYCaKKUUhPACJ3YppqR8Cbv8ckgdEp
s9Cc2HAU2/FTFiLjmvYd2xtaH58KWQaqB42/BX4oLU3qX8VMPFN93BWTWlhVb1gZQ12sb9EP3kb2
WCrbKktzR0Hl0tLk+hsVbdFujcyNpyToRvFMCv21o8ByqSRJAXSvaOwbIid2JpSqSRh4c7lO3CnD
4LQTTmmUL0QQTQ3sBU17aIgbTdEzGB0xXtYPfk85a5R20VidpYF3uUryIxC/JkPpsrbw+B5twCGe
oD75JRA50ZRy1JvR7sZLxqPryigPpRTbpRHbooQsTfUJREwnzCqn0twU3M2RBPAGJf80IvaS0nhH
eumLyzNXa8i2SoaT1jDeQlzmU2xUySsA0ah7LKNHh2pWpWY7xIUJJKyXqjJ2IgufCpoeJinzCzHa
KkQ9GZ18bcJ4M0zTUZ2yr0QcXY6V1y4OD0TVLh3QcyMdVdYqtZjKOQPRjnyo2kLW2G017qqs2WZ9
/s2n8CWrQ9q6cWmx8bsznvpMMEXZRPp7Msz8I9UfJmqBqrjOXH00c0TH0gup3CR+1XNguHTWdCr1
k/ghnBgw4kNQCbjSpxA9KpE9GW/1hzBBLdq5Cs5BCja5l+gqnwG9CB+dvjfkSRYmaPyzBMI3PrKH
8URE28htQ3IJrlduojlH0PbpY3is5Jlu77mjZgx3R9d9Lt2MxO4BZoVs/EV4ghYy+ywDBcCTFAVF
e+3QKypx4DlQEVrnk8nF6B/gOHMYcUZGljyikXZPOfoOkg8b+hoTxe1ZZOUzQKwsrr80bQJOBofx
4UMBfH1tpObQaA9cH5tR1R8pMCVBbeSQSLB4GWiSpc29SxRtajIgpb0M/QLPElJqjeHEpTu80P4s
FFtUaKLEIlv0OWXcRqgfMnIYI7QLIzjfT4ZVxLlp6E7XWBkHDB7wCz0BoQwqsUlAUiNotgSRarXv
M+AUhIPbGf1FqF+iEIXgKNoD48KmyTvVGo+LXmQR03jKM6elJpQAItjmI9P24nSNlMri+aMY1x4H
APnErHInjH0KLEKYsSKQNKdJLBlYUNDDhVQ5esxQlbCGQrRqKTQ1rQDtoNeHj2r1iRvOd18peS0M
zoTZi8sYJGPP0WTYY3jpFDRVCZMNPmINoIoDNBFa3vmzVG0mNcCBClu5tYzMbjpPU1yaP0+Yb1U7
r1XcVizQkP+d936keCXUR+pJ7WXAhDLysPy1moKqPETIfDM7UnxqXIUe+i3dx4OvPEfUVbLMrps4
EFKoRKelFNTSdgrPWf+u4z3f+KSz0GuGaXr0bHsCAF/Lly61q7GxGGI6UXME9mFElpE/Fyh+Goeq
9ya0AoYHXMPsW0l3g2LmpYPNj1urTU6YaVFjdPVvs2FH1U1IzeTMo8kVHPW5Z2g2wraSBkPq1Ai+
R4ybSa1p1FZnmGP4FvF2FG4BtcG1fi5tCs0e6rMYWeVl0Jy29oyemeGhGTzSXTKkqgp3/Ig4pzZO
IbErjGlHXqiZwrCZUpPu6wQUnLyVl3b6Ggmb5FwCYQb2Z68LXpK5c1ee6JJthCoJqDnbfQ+Tp/nI
lyacFfVul3oV6r6Rpac7FYgKxGqvfLtTUtdANG0cKDlUvCMVJi5vLx5C3hHAKdzZctdaIR61yFl6
dxmfMXVn5rnDin0ODGpyyJO9HAVcDT1kx6FmNbLfcbYyHFmT2k2/aQlcAtUhCP9ytAYjHV2mT5Xi
j9j58lC1mzpDdzZURWs17QUNWu3wMGjXUQyS1gNZWoWpMD0oChAPRV5VRuZkHDl4BPy2yPYk9zj9
GBqHmD0a9T6XvFoJFFyLKHsJyWMnuEkENWyL4B/nAyPpbGTLQI6WqKJHBZP2B73KTQL1uE/Ul15x
sTmh9tVEDlWA8G6LSDmzk4TbFvlT9hI3vNVxXzGcsuSLIcnCOehPsYTsTUyD+Be5iOyXIZlkskAc
qmdPXbUFmeioWmLitZ0LMqzyGkVO34y4Ic+AZeMUC895uszbrm+b2C/Ql27gfhFfjU7pd1M4HBC1
yguN3T7x6kcV/4fIDfczibdS4sQ6ejF3ofo2pZ4Qb0RySK+gX2gA5kB8vX8uOwT8g619R+2R6o4g
mzn3UNfvY+xokYXfSUtb6Q9Iq7QwPs8YXOEAOhHqgaCa6Rihp81n/XUkkt3QIFIuWnXOJg80RuBn
TWNLoG903CbSrlY+sfB2CHRkjmlmGyT0++48qrktK44IpdlYXZ+gtyyQeh/leVMbvQpzxtVWBKOf
2HlccRDxkkFmLRm4oA3mxo8s+sXgY4M/hz13g+z2k69h+AWsorIqmqEUWUqILfDC6DCmYAsEjpRM
7FY1afuEFlWzzA9DU1mS9qxr51KHhtuDjAxumUYdAqskwZJx+mWId3oYoDvGjDU/obYoMGesvRxd
rEpGfTigtkZ+sfiScZeajx2pwr7AnS33fBoAr19/n4xfUdrYmkEdtUZyMbOgNgl5SHMJhEtnKJUQ
yDdRjPm8XZ14EbA1tAPtLfxHXmx0uo07l7SfWftZxV6fBEm9VTiHHw6S4OEgeQlxzKva7QcAoKD0
qvO2Up5y413S7YIdkxx+E2Omzo6jpsM99LLOcDKdWnGSnwypsWMMQsXNheqVrY+Z3yTXpMs8Pfse
pK+iwkfyGXEp91Hx16R4EoaPqYz9aBqhYnEYBnfgBeXUDuAz75MzOogshVaqySQUmaSy24c8cSpe
2JZT7suhYErsl5TA7E2KDQQ9pxKEt1ZibjxKTl/BEGalSTPMHguIPYbxokjXZtwIhHer4oPCKqjn
ARq8nuySO4rsoChu2l0IELREeFbZJqmdKD72k2OkJ1wOsXOM8RAVOMHDCNgd1m6o4be5U6uBygeD
kbtj+5pODo9WcJwbTQw4kUHI3LJ2CiWxZS0C06RkyumjgZmRptvkeE3yi5xwfiQ6Y5/CjXNTSXR0
TnViw83zo1J5YO9N8NQV8TmRjhH0AE86G6lRHO+GQ1lFKsFBgC53kocWghEudLrhQUegRt5l+U0I
r3Go4CYKZl9fZvcDTdwj+Hl49OTkqWDlBWfWgGedC7LNt8ZXIHmGXyG5decW7Y7xNqvRB4XwM5qw
1RgZgJml045q27R3yuloVJcsqdH+6tc8cEbYmyBb7VRYSfrc144hopmuDVLJSuhDG19r5mDkX0U0
IFs6+yqYV8hWVzhD+sS3vccLuwqfkE3ELsqjkWwraMp224KUMar3HEpjwhNlVlbUdoGt7DD+RTV0
GomzEtV3TI9xhxK31nk3bXUf4/54uxUGZHZG644lOjPGDZteY/nAMx4zl5bE2RnJUMP0sUr4yTaf
WmTaiel1ElyJdzNYQ/iGsT1HfIwLhGJP1I1R2aWQ7JOCWNnsjG778Ny3bzyEcEnnG9N7AyuSf7I+
UCdmhVNtVyX2sjB1hD8U5B5lEV4jbgQ//GBzVX9gWrEx1MoSC/xZxOQAicCguXudR+h3ASCEWavl
wwS4BnNCK4Zt8EdOMCx91C5iW5gFgS7QnTz+biYP/DtwtJ0YVZQOkGLvRHtmZNd3J2387JuLqthV
/JKqitPzh6LYas3GMI4DPWXlW1wxOzQsldt1ukV1X+dKk+s9mF48b6p+5xNYYCfACadOXu6qiJgz
d82vxrjW8TcrzmO7lcQXbtjLdJ8quwrem/yhQlgQU7N9ilSbUGsASYJ+Qc5DSC5FA8Iyu2sxnl1x
GzI2XhfnD0bDeSLg86UCddCT1L23SIe2YWz2zeD00eeQgVjIqfIXI/Q5hMnag46APlQpbokCH+Il
UawK5tqw+LMQPiXM4U88cKQKp3zqIlOhu87AVKMCl8PCD8OxyNyJucRSpiDtTA6cBQ9i/1T3W62b
e1HL1zwCtvAMS3HJ1WB6hffSRr58yA8pPNAUPm4Ay9/kgBnLEF+hxa0AtPRuEDeDaDPF1ZStkXm4
80R6xAdkow23KlJP8KEqZZMjcdPwVzEFEHsKk1S/CAMCLVNmNv+dpZbGPjQg+xdm1c0exlk9q8hB
tL4h2OQXDzRKYCzku+ZDUa1q20ow9uCnZ7ivOohTU4v/honPXPl1hl9Stz2G4ofjlLhsLnGIGyAj
KooTpjYvbtTqZDzDHPII7p6iT3TRtVCwpYVU1WvxNPCejgKCAihn4I8pTwaeUAhtAq5tM1Uc6bmD
oWIW2u6zQAtd43OK7QEmYQhK3eWD+HXyjNA05IATfY03a70za1B4AQMbsYwZjVfK/NKfIfAQpXsU
N3AbFX7NPK71yquYA4ccfqZmYr0RgorL8DFgngg4L+FZrC/qeJZekg5dvE36kgCoOLIy2apjW9nm
HSaTsVHt95i78nCoYpc/x5qNSz4iQulyR/vMvlCuBgvlEd3OJDxMcMjhxWk+umQU4iEGVB0dLnu4
G7cFhk2ErSSYsbhJODcvbC5+SsRtXxJbiy3tpD/GR74zjTxoeYtJfpWY5AT6ML2z8s7ng7A9ah+x
lzBbw1N4qWJT3JWFNSQuVPAjz6z6mYv9vDgWr4piDl9pC7Bp/LhoQzeAQCOrTPYtPOSnEiTyndmk
QY3ETbGT94i7ZE9Bv5k79U9asS11SyYbaheZWR8n3VWvU27nzUP6maObAjkD0ePYLHhqQQ6P+eUJ
GGR75FO11C61U9FuU+Oq8S8RQHBDZBfdKfkuOCtRLeTllAIxxXPJHqqg+2wPufHQ9dbwHPKIS504
lR0Jzjuq79G+lyxu1zIM70loMILFfR9TKyosiuE6gKo9l7BpPcappV8NigX1d7ovdj353YQ999Er
UMq6LaiOsNV3yqb7ivcR8lzTNhMcTvA02WeNxUvH+gX3s/8uBGsYAJ/Gb8I0CI3EGsJDFHnJdCjV
czwdpeo66rahnMUwsaqNhhg4d2AhdeY1zAeAiCC4cfxaG6CbuA6oncndGUFMG4K9cwLnvEMk/BCs
audlGSZL6EZrL7x60RLmFg2Ag+nLiF5bnTuXgiWXJqoxOLXPugC0fdg6JD6F8mekXdPYbN+7NpD4
YBrhuj8qZM+ASS2coskRDWheu0IDaInxJ2KFpMTI1XYkAbJyusW017YGkBvYwxAgIEbe1VARo5Uh
dLJluPZmB1V94n/JaPyilo4uq5NemUJj9S/9Dqka8VcPTXgeO2s4xcNDxywkD1rmgTFz2BiIo11E
pej6DyMbp60LoF/2sxixoT9g2B5XIKns6CLhA0aXfyIl8nNHtgU2IBCmdvgi+O1iB8IXt0DUhfLj
ll7pMeSCAvpHprtpE23L1Bnmlqg+s5oPtheQO8NBg0u9tvQ+yF+Q0xCew2sumuBcLANO8+prPsK+
mdq24n5FT7UKojxPhY0eD/IJmKSln4o2JzwgQGzcSXzi8y0i4ew0AJfsEa9rcspjjKsTCtt6R6XL
9DLu9fRTI7uhcIp+h2QTqPhEsH7EZ2W08vgAaKkqwSFUXgHAPAZl7lTUG4WNpO7CffSCs64FEyH9
7FRhKp/JQYmo0IBPAWwYqDLDyVOw8wRN4imgDzmpb4nuwG+nCOUHBx5zqPrRJRoArB6rHntD7mIq
rfoAyrGx9NHjjuyj0np1+TB0vyLFpg+haGY64OxEGw89NK5yCA8O2QOv+JwiK4RFRXQPJrlPFn4h
L5M1b5iJG8HJB12MfXolPrjcM84bnluc9XBoFRAW+SnswMBte/hcMHp1ulX5T56H1YG7bKfKZNZX
FD0q6dAjSdCfJnBdTA6L7YizR6QngPwsOM0Xg2IoAwSLQgJHDzn2L01E2k7d8BuEsfRz+GhgUanX
P1CGopPk11abme33AK7y0uzq+dZOx7w7oXitPzCsUkWORgX3i2IBWgXpws7W8qf8yH1R7P1rGsEZ
odvS2PPqVcuQbSiPQx9UHq0d4UM6tGC9hnEEU40ouCimtWRbHtWdAccFEf8Z562iZaIKJlvSPYoQ
9GjYaeOhJtEIcJQ3bZCVdviUccCiooIf6i4+TE58TnYQA6k63qijaE7/OruExqO0g3XL3yfUDHgz
nGyFIVlrjmc+dHLulHB75AHgwkmNK9CtRk9xbmWbaC9VL5r+zteuXOCYCK5fg3SYlSaY033ukN9v
AvVIL2Hmi4+Z4hGA3qaXEES7HwACRQ5OzG0VxpjkfgMvoeSg1MYEG2vBrzKQuzdgZkgsWEV4gOIr
B2TgzJbX7FF6HaVNrrzyiChRO5+epDHb5FHlj9MbP4JkCofFczbgrVxlQjBOKweVFuQzkeWLz1z2
DRQYs+MLbyJIDMmxFao1UINAMNp0yMY66jSTxjJ3HEUnNDQcsC/HG9q/c0w/6moSDOgCy4rkpHPj
Rho5W+LAXSwoZqGJO716iacnhnRuiJxOK0yPXf6hyUify4VnkP/H2JftyK5bWf7KxX2XSwM1sFH2
Q0iKOXKeX4TMPHmokZRISiT19b3C5e62XQ10w8A1DjIzBoki9xr22g9JU28oTnl0G2wqJ3ZLttyH
45tuw9zR8AnSBRi7/mHNvhyGHv99PhUaDuEAz6NV5tb/CJYDUN2A1rDopYruhH3lzbGeHrtm19On
WeD/2Ls33vnrsUvPwF5FsCAZrb1nbMs8l3OD8+bscYERV2QjUSOg42WQd+14CRIPXOAjrd7j9t6p
faZuw/7GsAfnSjrfZBhlpHrkYE7soryhJDA3j/w94o+z/8XR9x5h9EJ1zPzXCoWtnO5iRTZ6CHNh
PsZqulj9alHBmo4XvsfzAA/O0pky8j5Sfav7g033YZa9Ln67nbDQg4luugDM3EOA1sHQnKh75TTe
p/OjpkA6dTHGh5Zguf7ucE+C254/cwQFRwe2LEeBPV8PfZFWKExwmhILR5+Pkx0Xtnm36fc0stcM
O00VvdMemM/ne0zjyXuJgNjB7hlOA0YwUWng5QjMs6bZgVC9r7tsU6FW1ri+CkmZvIaIHz4xmj71
KLWmqNqS/saTtzM5Wfk2N0/G2ZL7N1UVI9H+TSBRQij9nLq2tNCE2g7gaGhzf760FL5UIByHBorG
PfcC/lj7IPnWJOGWz/2BLBg3voAaQSDbOCy3LQ4XjN/dMmzZDXHbpnqncX+MA8AVhaB0YCGkDOPB
BWGwtNjwmX6XcHdhwNGRGg6aBmCjj4bjCDpYIzae4Hj0PZIjHG7DG0RvNuKm655d8Ct2wwNmfBTd
dBrEee1/Z7XDg9VtRiDZJPYOsedtg37cSUYu4aiwUPBl5EvYXmbsMn0VbFUqtn2Ubkgvjmtgzlly
Xyd4cTQP6Xa4CirbxJk8mvehGQs0yhZxglG27pNEeEyhejmQjbRDVBm4k84/1TPw0uA9Ku832NHu
Wi4ztyX+72hQG9EN26jq9i5oTknrDnzGpu/AOIHXUC0+jGj2QT3nATRe130NfZ/3aZprpF8s6N6z
4bmfdZtH/S2YHQZA2UzLh64U9FB7WNtjM2IwOrisZl6aMqZsiwG/ZZ3OuV3BlSe4F8IDEqzQjIpW
uXE8iAyN9ZMvcbINZ34lawWkD6+usYSf3DLvDax3hsHDFdKdBegLKwyehNlvpNtxwdHHP5rm5DpM
VUzYhhjMrZsewuyFTxB+9UtcD7t5TPapgaQVvZlE3ZgO1m16bcL2RAkZy4n7aD4H8X5oHgSwDu7/
RE6UXRq399htS2WhenXmgI6B0iVuXhXFeQ8achnqvd+96CbaD6n4FCo4JgActsXSnbpv3zVnaXUZ
pu27P8+lUsFdP0f3JlQ3ifYfZ5qWNL00bVg0bQRfK+brkg40RLii4huC/myb5Li0ooi1nvd61t+6
VmMeiP437sJDrAXwmE9e/MAcwgGSVMww39FjW6U9kMHYmZT/EA7+g6L2Eo0Y8iFayB1oGnCmmNPf
Oh2flq7O0SZxozW2oHbMNkN6Huv16Ddo6p4jk88uLmIIDyhNBUYVtiLcMdai5IDWxYNfIw+3/dTm
HsiVBa4HC9GvjhEoP8SnGGeAC94WpW6mRIFV6suR6yJiUEgwTjhzdtMtwFQN9KoJCs6KY3buy85g
N67kPmP9ieJRykaVy5SVNUcYWrSb7JNB2Z9CG1zJbbAgYAel7Ojwh/FNwM8iHDEXw5QtBsUvfMpj
b91g/vNmMO9a3YM1tKTLKxCrEBIg1k7hdu1efXZfV8UwFAuGajR7aHe1O/X0Y1pBrOUBSEgIVEv/
HEZbyotZ5ik8cSvqtLIHITnkUbxr2kvoHdLpUKsnznARtxpHhzq0fmGCA7OXFZk5DHADICN7VdG9
N9xzofLO3KIeypCOEkNc9Pdj2G669QMttIg9/aTJd529kCvmJvdMfhq7m1D3qzbGQQ4sjyyj6CaV
xyl6TxKbN+B4x9+h0kXI7jO3S/gzRRG/Tj26fQuwZRGQHn8yYIrrEAf7CFa+yNgx8T6W7AsEIbfn
cL01YDHdq8cPGZTFFnaf2W5iedII0NanGvdSAKN6/W2XfFBU7v1HTC8m3MVzSajKEyRm+b8qdw7o
bwWphsD+2wUfa3pb8zcLKi4CNnlZg1/h9A09UI+6zLI87FhZIQCHcQiWQPp1fBI+niTxGclbSKBp
8zHrs4pOFd8CpoztrxE6WVq9JLTfB6CKRrDxKwF2BtPXY3u91NFeB18ClYVVj12bZwRgQxYphsIA
HofZfQstRKYvDJVR41803O3TlkTvXgYpD1xz5JU2CE+yQTGLYOsak2LvJeA6In2j7GXBKhcdSEP7
RDJIJpTCtFSig7t04gErJIOuF3MMb5Az9EFU2BmYu3TbwiTEZA3I0OQaWl3tlhJa/8tMhkKloPxt
t2EpuipRlA9+VHi4y1ZDKMFVd7gs2dRfhiApOGpXncSHEalMU+Pf1cuvBcdWjEnwHmT4ehzLoBKb
oVUbZEBEy51bTrB3bNL+9xw+rtl9s+6m6YS0kDJLzyw9ZPRuyO6lu0tgBFrbc+dBYQSLRq9F3DOd
jwO22yod94KneZ2QG6vYbWBmli8mO7c9rPPe8rEE05aN3lM6ITwOULHp5EfiQ88E30GyeyUQpU/c
DqkcZ+6T3Qi62PHgmAYZZGxRZmB3pxrDzWCpzQb33dd1IROcJ244VDF9g0lsJ5uuKtb6DtEiBffY
JltmiBHqkC6olSNSRLi5149B4Vqg3M81VGXfpmUUC5QDM6TyLyNV0V4RkMJ98sKtTH4ISJ0mRFBC
82PC6MFyrJ9qBqF/Rf1sz4L5eQL1M3vRgQf9TW/jC62jnV1B70/mxgw38eRta685Lh7IWskiDFEK
c87Rqzjagw9tScVBLpMGFB8elcGKTQxZBNOdD27CELdmPPv6/foh6wUS1fxN6LtYxCWswB87VPQx
d7vZtbc11rj1EfoKvWeZsV8l495mfDvDYMECHAldVmQz9lKwYRNEBZjk9z6UpaWV28VPNv7S/8hK
7QKBuJOsefVMn9shgTBd7/pkhqUJ7iSa7qiQd8r7EubHV7A21FDFvPqS9nU+LPomaCCLmNda9Hsm
GTLlxIdem9frehuHRhaBETsJh0MIQ0OP0akt9Phk3DBMlHX04uBiWILhoDzMAJnnY0/EJUX9scBs
QUx0rBZkB/O5qGz2vKrmSbf82EAXaru61MFSdsK7YpAnlr069eFcBjZU+TuUeEXsutKt3oG0qtmG
BtTrOkFS8SQWclsvJ7KghB2JOKC7/YhxGq/e/B42EGL1cJ807WsC3qKegQia0MBkQhD9BW7HShiP
uuTZX8k5buuLcBHoRqz1NXtppL1Jg6s7BPKmr7ApT9tK2tMSZNeC672J0nt4Cs9xNoI9HHcBkwXx
ww89Nq8+/HuKVnnvcCNjXkzLAF1hAmsvDm0EyVKs+iYL5W0fVkU1r8+dB3uJXqpjP2EsHs6AIvD8
p2rUhfWzMwaDnGrJ79a629ZcnB2+6zADrMwEfPh0yMxH3YAGiYGnRN/kCnxwNMtvOjRHi23Dg3jV
2+xAza/emw46BqjOxuRn5CotmS/WjZYM+g1/t123VQZaufT7FweIgS+x4B1HG+/ENOYxDkDTDw+d
WnNnD7Gri2V9HJcbIn6P1byp6VLijojlRi5PFrEeMH0K1F5edBODtAT7gnHwanoJMLMuyvLKtnkA
gQ6xXpt0HGFGOGr72LGuxE6yNstBAB4tGUWbNQOLtes68DqPCPLPTbBHinIuLE6+BQNZgyyvo/lG
xTCoEX3upgePvs+h3FfVTgyXSZ6akMD7o2GV84uxfZ9AklfmniWPHIVsM3yRFW6Ok2BbArUGqG2B
U9JzyGmF6bLDYbzcLyDbPTHDIXkJ6zfKsAaSERpZvnjbUH4L8s7jfSex5/lhHl9bqOWzDW6WlZSV
hY0MhREAaNym21ovWyoP8Vp0WuRUqGIYvxqQEBzgfQd5R4OTtZgkaLDak/GQhZ+hyzUtJXj8qPnF
qlM/v1k0+YJiUOo0MJ23VbKh4AvtJQbHMSDhDtlz84zzJ3tIfdzVFbjiCYf5urATMU8hS4DnMISZ
RTlK46y9k74tJi5yHzUQBUuQJN5dkN2PEB4DwDp9tTB08W5ZMPQ+gjOxbCNEFRI4DSHa6hBmg+3S
TIX2no249A3292lHATkWcx/AVtOBkkr7El0RxQKToFMProrAcE/b1YfA7s7IbtrhadsE4J774TDQ
9ljHcLXAb+k6gLG7ymJAJZZKx8+DrkvPRUVlbj0sIr/BNAf7ZOcDcNDGWRR4sJuscXfbyubAOyTt
tv2NFT3Cqi6g20eNvDqnjz3rDgJGUiw5SJQgUcV9mzXANaBNZuy1FwBhmCUR/tDuAAJLf8JtiHZd
9LlQzHkEhYxJexOShP2uyznz82WG3YjzYmzg2Fx+xyuerX7Ywx1+CYm6D6EFRAEaShIc0JjZ7qxD
HQA33MjvETR/Ekp9rGtWOko3MNtsNEh4Ly7b9juYDik8Zxi7ko/QkZdI31iN8Z2ITIrVupUUgy26
8DSKCK5YdM8qB+FPb/G1D1MIU6DBvBKKqGUFLxTFgK8V9ujr6e18hBTCI996r3GtCxgucr8HIMNF
zTooASAwx86+xBilXePKL81+hryrWQRzKyTB5JP6dqd7kNZwz8whKbKrO2yGxQmki07g45vAzDNo
22lRwStAHSRWHMmYdnT2mdzx+stG5tQZEMCVj8xpv9tPMCBWMN7JJMrVEGNuFBLa9JKHJgWBC1Kt
v6/QHeYta34FjbOpgQvu7QrXyAAvMj9XQ5+naXeOVFq0KTr6/a8sBhVSRrRYLYw/GhWywjwnbzsy
VwiP3K7edGmzZNvaaJPgwsaA9IsLX+vF5RleGeKjx1vYDtNSgIv19ZuM+iJakdIJQc2tUJdv6mjN
J9ifGGjhAJio76t9KmL48OqgnG2w0SI+IUoUVk+zd3DqIZcIowXtKcZxEUFwkeCpOlHi/ITmnUJX
yPDecM9iIOB1M43iH4nJYeweDXIPVsPGqdOLhDkwraeS4HaoSe9BtNpoiz1E9mM+puHP0A/TnvX8
ga6dv6UJ2wUDeGY0tn4y6j1os3wuBMtiwHjtUiC46KYfPL731lCXCUg/NaAcW9oR1VJ4UAEOKpot
W5je+8IBRneBBw976lDfY/z4pm5weiiJbzIPMS0SGQoYPec+57AXVdJ7qMSMKmAKfw3aByqe5W8y
ky83Q2dwnvzI/BGobmXnsA9w/MvEh7kCJjTK1jtbB7dZWt90wn/Tku4npR4NAWW7gKyzvYCmCLE+
HrOrDY/u0nBEu5jivwIBUgjxAUDZ1RyWiK2+FWoJc4b7kC+NOCJ7AijNSG+jU7gCXdKckDlwbkN7
jKcUHnhMzcjdEl/QrHE1zgE9hkyzHR7PptBBWuVhPLhNaiG3J4LfToMJNyxbb3SbfEGecgD74XnS
0D5rzR9iM8rCj/AmUwAj/rB+jjR8y9Z6L4a62ihvfODL8AymDALuSDcZF3temS+fVt/pJEpOQ8jd
sAbRBi2Yhj/GCb8kkwEZ2tyaSj1Ojf6cAEFHFr9JQ26bJb7hCs7DYHiqYvGk6/jYJhUpNUznbQvX
F/xmF6YneGCvZ7RkLq9Ji+cpkrvIgShDw2QZxBCV+7a/rxcYpaYmzRlv4RTRn6QGQRZk3c5z48lg
3CnMz/BcpyF5mjJ1tVakdBOn9T1RQ9nZZB9KddN5ZO+Gfq+Nh3PVCPBTXpxAyAheuprtUxv8LJ1y
h2E2A/Q+dg0zrHGOtt1jMg+3JEkBQitU4lPcgXZnzSf3RsxlIm0CAYJwGPXGB+T39FCfVwmnj70b
zQLODNM1K3UjFWqKTC63jpM2b4f+2c4zTKuwEGeT/M6S/oagRwPdRA+C8zt0YAD3wy3EkSgYGCz3
aUoLkvjPBlRUsUrscX2z4lm3wS3pGn3s2r7aWs+bAEbMedQELzyOu4mvXZWDpoPgpRqgyVmdexmA
7R36ox+z+9mnd/OM3SFcpt/+MJMCczWjUpLk22CADNx3lr20DRj3fFqz5IEzEDoZGZ+lsuyxBdC7
Y77Pk1KLZd35vAJgdGAsXwlNY/AJE8SJMPL1ZTVJKw4IqsV4DWKTe+RR2KdmQQk0ti36Kkd/LZxA
hQzYhOiSGELAkLl3P2nCQ8CG7G5uaHj2TAR/Ns26uvBSTl9GSaV9TTsk/VzBuTdOkGBaH/brTbNM
Pdljc0ibrzBhM2aGcRnTsq5bzEfE6FKsDezlPHB+te8r7kOAGwGCYKiJ2q9paAaIA2sznlTf2wNi
XeiWjNgRbQUO1UQ8uTW0guVpMPOrq6ERyLqFYBFk9dYD6CpUjQ2h8iL/yfeW7skwMR6wFNZ8DoP+
uDgXl2Nr6a5G7M4+i+WKnhJXY0cVLm+nDMUSDCzuNMp4KcZZIbooxcD3Pcx93Z6CoitH2SOtObmS
btng7ymdMpxs4bRzERm3/urbB6wFMP8pXfZjtYLLam1dxlGd3S8QD/AMgd2mbU/K0CUV7LD6hcw9
aELX1AXaTwAOMF0AXTTeYUpEVfTJd8zqbTxAdEeHRw+f9dwSsGuE/KRmeI8EMhYtnMKsAy+izlOF
Om2dxksCXX/ukW7WR+abVeROB+09GfzHrFoRCMUx6XDgnQ+P+3z0EPSAkrlLENsJUniYUQPriaOI
JDF8mvh4U8K/loD9UJa8c2V/Bx2d8zZeECaEZpVgk3QRHIFIAk3bN4seVajdysTjfd00BCG+qZ75
oZJwa4Ou8bsf9Jz7yQHt+zXaPKR0jJaxFAaZjepaYFq/0/II6hol7Wxg9gr7oatvvDWuxF3Lkgpw
uVJVKp6iMQHEFrNnyJF3WYq6FkZymXu6HlSZTYZkO+mna7itFbL3b6aB0xl+B0Jx6mQxaMvMMG+Y
QTXVI911GETt8NIB+hSqcIRuT+sFDpYwFcnPalAk73o1Zck+HufrkaVDT0FH4UsP+4nol8K4BoZs
/Da0p4opgaNdDHbZDTUz1aGrOzPlwhMJO4XrPFyaJOP1hWZuDR4jRtIQDTUV6iaBxEEINg3p+MGP
RWXg+xnhkmqCZTVls7i+OkchWTCXYfFW85B1BGxgG0vsk1OvI7GNVDeSg8GXQPEWsSZ+qFMdQIlp
XeB2zSxN+lvUE7jLFj1Z6LTgOpgPIkJoaN5GVGERxWBct4qNyXB27SARsd26qC8xu2eh20XxAGVy
YpKxZBqMF6prL5JvTWy4PIVR1aOTpvNYXcHarWALqPy5t1vuR9WUI+t0hnwERgmbRSSpKgmZuvQY
WS6HkxgidJ5xHLez9ZXA80UXcyZTgj1EYapJAI9KBkJwrRRBRtGw8BHmlQ4WgDUeyHhEOLerihZ4
CHps5nct3Y+JkesdnljbAANeQzvTKQHzvkZDEpRVGqHHwHUqBvaJvCDbBSir/JyJjv6aQamDJqyh
UG00NiO77wD4JZzYNYuh7SjaFU61VhV1x8GiGNP5X+izerYeG3wg0NTDeKFsnK/XvufiwWfokHuY
W+rrp0oh5fs+kBFoJkxlmqZf2aItQBWOrXFfK7QbHZZhhhmhc0AyRdqPfMDDK6wualPDw744scKd
wGXqBQAUziUHk0pt4Lmsx6urmKP1EJkCCtE3CFjx70PLLTznIlT4mmEAxLsO09pDzCUi3eoBzNdJ
xj0ZCxIuuPr4aHH3PPFseFJK1PyQWhdOexGPrTroZWyzc7N62BoTqJz8kS+hBwlpIA7sFa1Db884
eLJdxolqyy6jAmq5Cch8V4lsTE9iJGAdWDfgv2KU3H8QrZQYW1oh+zRXVa/oscPSiUudMigQ0FZm
tM+nPRm8ja9SFnx46Qxl9DprQ+7ijkyfMYElUyed0MVkxxXeHVB+8Xuls9DKTTXF6/xEVg/5YCGB
wLnqKEYSUyb86WTWq2hYNaFQb20/E3MbiKy6MUFkb7mhvoOXKdNsaxTT0bMXQ/cpGfcHeR6GagBl
ZoR5V2Yw6LfN+iSFUtlBao/RMMcwpMEmGMS0TCGD2bvSMtmlrahhKgkIxsLSFXphFrYhZIrJrA1s
lSx6UT5zt3aOq5duRbm6C40U2d5fu+ZRDW2z3ATuSmc79Dh6GzFVLeKJPeyK+Xx9vhDFnyR+GYcu
7p/RmrnCENj3M1osMDo1O1QY8LCN2zlGSGDji0d0wcZg5NMYXyVECRQVTdyzr0ooGeSB9P24AJvj
sgsy68VLg+a9+DzOTcDeiDfYZIvq24CnQXvqkgvRjNMBuxEGBduRwOhGKQ+6Z2IkTDiTaNG96A9C
wrmB9d+VdlhoVVpVjeGJtU087WKhJ1Iuiyfe6cJxNNp1StsLXcYIcWQjGgFy00BYtUsM7MRVh8Mk
o2MHTZQRXh0FDwiMF0G0+sDYtpnKyqcdjBFRtfZ7KwDH4KpuE4j4I6mz3EwEFNWgbABkOtvebPss
qKaCNKKzb9L2Ed1EVYYuhg7tmyAuKoFkqSpuWbufA9mjHb0Fftjrip8m5Znd2HKzZ/DJ6x3rWuVt
PSIFUu2rIGEglBiIWbBFqmuO6Ftr631sWzFC3OdQyZQlSqHcQe21o6Hy7X4IFKBrwKNGPpAGb4It
QLagjILO1M8o62K0lwULCp+SV2uFUL80ArU5KxTMp7S2aAbGAen1e7l2sKPVy+DNW1s56R05j1gG
C8NAMKehsU3zXLUSg+pjSC0KvUHQN2ER4Wl4G9XB+OEEjrbLQA37pRaFwxttnNNl1bV4U7UPZ0DL
dPZkRcbS0rWqp+iQzNA+C/+FAVBskV43HGE/gS/PR7xxcwH5Owid+/Ta2KEnsLHPK+1AJIfNEHeQ
F2Mp8UBh6SMtJsPh7C8jHB3JGkYwa5vRBc+sdU4eUHSGaZHJTEQHmlV9W9ZdPVtxA421HuQm6ILV
HLSaareDVJ/qg3YI1y3a2JoExFe2kCPF9YTUAahZH7t+ZNOeYnNAapIUfHoGrZglZ8vJ7BfOVmhL
ZmkFGKm8Bq73oV7M7xSLEhgrDNFwxsQ6wOTahzDH9CEC8J0d/K0P8WsbdQ04HPQpw2NHbLRM92Dq
ILJFiMGacu11fgfFzMVgUK2v2y2C8tgvP3UkPImwsR4EqxSNNaaydH5UfOhjPHNRk26diYWBWWhW
9d1osaZLRiL7CP0jKtWw+ifkzvIiqgENERINmXbSIyxSic+CF5JOa4R+D5o16HDQsAIuD6Tte3SW
Werk9T1n+uAlIdFvQvc1KdykRVMwm2L4c9jhedlhJyJvFNf1atFnEPV4HHuwhi1pgNbJrgs+ledY
tZuxSj6j1erqoYo1GPghEhytCE0HVYp4FRd3Ud9AXsDq5JD55qGue40COVn/XxF1/y2KISF+FFAk
DMSoOv/b5DVbeVSQrEG8AIbJgThWeVuMaJ7Y8BeyRUmBMuni/deb/se3/R/sR9z9V2aF+tt/4t/f
YoTIx2r9b//826WB5VSJ3/o/r3/2v3/tX//ob7fjD3/U8udHXz7Hf//Nf/lDvP4/3r/41J//8o+S
60a7+/lHuocfNff672+CT3r9zf/fH/7x8/dXeXLjz1///Pw1NOgaVlo23/rPf/zo8Ouvf4aIokRS
xH/88zv848c3nwP+8qERf+zkJ//188cv8cfj3P9f/vrnU+m//ukR+pfUjzD7AO2GURTiLv35h/n5
+4/i9C8YwkQRwY3/oThOkD7BhdQ1/ixM/+JnUYhsBBIjNwmzDP78Q4n57z+Lor8guSaA7QczXxOE
1wR//q9P+i937f/cxT/4PNyJhmv11z+vyRP/lEdCEuT2X98GodlJFiHnAT//pxAyajISagNjWgtT
qEInUNRL4KEPb3pegVP+6TL9483/+c3Iv8c3plmA7+vHCBSNIsS2/HsUDpVSj7Xp0Mav09tGpeEE
QrRtCWRRaCVxlG2BF1C4wUnNUh/d0EosFD4cSGOQnBfJMGsgN30osl06t/AidfLqbwPNMgmg/M5k
w5ubmQLdXSV+StKSYDBBA4vF2rlOF5CUPOwLRkBMuAsBLeJnv48DtEhwzKWDG5NqkFJrnl3hD4Wl
E9xGnc9rJEY0bKjK6FuU/wryRBNYUtBu9t0eyApSY0Yd+UAzfKUeQtSV2V0fZv7dEM0NujhUhlm5
GRIGNnA24OBOwir6wmWHzN5P7A7xKtAFFgEHd99Y+pxyZLZDxciwb6+pGs9LM473CpkrP7KeJS+q
RQAO0amG1uT7EB3QFqMrdBt0QGPbuu3kN1ctPANdM6LNKSIKGkY0NDHOB94BEpoquDOe8NC6i0L/
a0QE1JITr56e1tTap54B8hsqzfcaTvELvnkzbWZhvF9xHcEQ7cc8uhfTIs4MZB1mJXlDG+7ahMQv
1q10eUtsC5rfmRHZW2HtzUgKnX2/2QxhC42Bzj37GHuFLjDKZwEpYFiREhHEKQTJoG7jh3Ru2s9w
bnHsB+0SG3j9cSs2PptAOveZgLeWexWMOkBaDToo54VmxeJpwjZVV2UwXqUNBq0hXuHada4cTCeh
RNdJLmrWjbm7Tl15pdKbXRFRtiAOIXbwKK1mBK9tcNNyS6EGpaRGQ9Gi9Ne0ePM50uta5akOoeeQ
usPABs9k7cfUT9NUopzugfroEFaHoZ/k8kgSUPm7CkIFkJ6eEc0E5xR8zj6YfUiPGYxCfa1mJA+k
HU+2Q6LhcohG3a7b1XhrCyFKrtDqmCNg/ROVAqe6pclyAaWqL7gLSbLJGMmQASlTQNZQjgQVz1Kj
3wGVK4CFR3Hk5k3t+UEOGkRiaYf+QLecBug3hpiMVU67DFwjUvQSfycjf0W7QlrBfS9ICq2xpVlA
9tMaG11yM62u6Lrq+pqrnjQeXg9JFVg8MNhi3oBM84RQrJU+oeD4rZqnZRPDFwmzlpTdKxZSOG9H
oi3GMvn+AKik01gXVCCjK1fMMKjQC+vh313SoSsbBGjKjZ4btD4oFErfNVknqCNgTt6ntYII4k+8
+tEp/F0wYHkDcJiUvinQ0EghhWJeabKpKnS4FatBcktuos5czYkMDSXKgrZBYRJ4z3zKWroNPLtU
e2kG124rsVw/S6w5vKrwRgZFGrT2iTcCFNVgLPIdMlSzGE4YLIg/4IGGKxiwGt4+rua1oJUHmSRo
WNRtB0C9sQxNgpaPkLQzXGQh9x38zknNsSLXvoFcTLA/4XaF/saHTIYOXrhx/id757EkOZJk2195
8vZoAcxADFt3OA1Ok2wgEUnAOcfXz0H2TE+EZ7xw6V6/VZVIZaU5AGOqeu/RG721kVEZmIlCKqWy
pq8ATJTUCxw1W3utHkjeT12y/MUEbugLZNJm+7xxC+3QR0E0bcbO0BBT5gHbBjwOwo6g1sW8KQjx
zGXwPCClSUoNM5JrFZsxZKVuBg6GxWMfLfX6IS4Sz25sHEmxo+c9GdG6faRpvcg3Weag9pwMw9K2
seXbqHJ6l507toLcPZBlaH/OUEbyq9kJbJgb4WTJbWYJXKNuuxBhSJoH930y5scyUw6wiMb2Y28c
Eju8N6vGxHaR9hIcRiFY7oG5ZPkdOHG4mbgc4zQhY2SCGSrQ5099qldPqdvm7bateif5ajpZ3tyQ
Z8gjzzU1vUdTMmakT7VBq1/IrVUAFbim5ygDmyH8XnedivAeKDP6mQZlZyEuFFZwXYuYPOPKyWca
NUY2IDa0hZ3Qk1sSYrVAkxSiprPlaAqyslngXttx3cXRamI1dutcT5BXtqINcy/FuIDLaXBTZyWB
IykSsZaTHMUgFe2fpGDfykszePITDfJCkk8pYA9dOriROyTLx6pW6mEWdvw0Ob6JRr/u9J+z1Wmo
ICvbjQ8iiQP6lKiIcCV0UddTtg+r1yEtiC4jTUf8J6hTOlZa3VeDo9/4k42EUsLOuS6Eo/8MXRO1
GFUiVLrEzTKDqTCaMyLjukq4gNM95MGWff0sragFGmQJpI1pNnX1LqqjdKPJTCIoH20d04VpTNTG
TGuKvSGi/etWxg35+962RHmnaseRGzd0R9/L54mq6MopI6zFfeXYv8VcxtTKIwfbiijysNn7TtpH
P0ujARihVRGloT4sk+7omty7qVUpkBttPlPdj3stvR/6UpOghArD9AKhRutmHKSDnDFSqER6Wzj3
pmw5QMJJBYgYwrne9OkYm/u0N+3gKciTziSo03VwP6iRkC6vx9GP0dBlZjFggm8GnBxdV9tfmtJN
hyur6DuQdWVYZNe+m7mvc+Ro6aFOR6O8c3zHYq5y0cGVU8FMuaiG2ml3UaSItfUxT8ID5ZNM88qg
MJae9AXwM64APumRdEwKcjS1HPwNskM9/OJUy/Y9k01qTdKVbtk9DRz15UsfBAZ+2WmkdeFORKZj
bKnYAP0RYYHUb9Kdf8Ib/3808H8FfE2Igf/vaODhJW9f/s+aMKSO8pd3ocA//9f/CQXUPyT8XZrh
0CIGLOn/BgLyH0o6klhAOgQKf2DD/woErH/QogeyI/c9wUXdAZb4P4GAcP8hLUPpihaOf0IB+e8E
AsZfkYDhKLrnSFquE1UIewky30QCs0HT0rilDLU0TJ5+AemgywcGkzVG8TsMYuuS5iU6Z+/mzdv6
KCg4jUDej0s4827crAkh2eFs95IJ44Gs6X4gHHmm54txEiKb9skoCwTyzdMZc6D8fnm6+ICmvr0p
1tkaG/Mqvs4ea6if6VkE4wnG8q8RT3CZbthR2dMZcc4e8/4qiI9NrLwGizUkQMr6u89fozhhDP41
3sn3i6M2mKKoo6ftkX6QBENbVKF78hlXOAZ8r1+7d9kj6huafl/QhNZ0Vvb15z/hw3dMkRblsdRt
awla375jor2Rq7GW4wor4k0K6RXrsjwzXcQJtPifz/m/o6iTjlLBaKdly0HoNZuEbuxbd7uANDFd
Kq9+pJP5UduYK5gIu+KRi/UO18QR2dpVcaN51ZnEC2v2ffC8TKo3P+Vk6nJQpU5n4pUYoia8y4oh
3uhOa+/r0NS+fP5uT4biQiMJ1QnWmTO6Y1kns4lSS96Bns68IMr0tW3U/iPuCHEgkzr//HyoU/b6
n7FMGrcqEhMGsNeT76hUNvtRVmbe0raxWQzCK0qZRCPN2n3JDrgCSg9w2Rpb4YoEq36OVP7Rs74d
f1lZb9ZqCvdTFxpqL824TbR7Vx5d+fD5M340BMVAWzcNYUtDX/77myEsMzPMzBe1p8pnw6SS8IhR
/d8fgm5gimICGzu76vshdBWUtTS5dFdJejX51tPY4J5vRu/zYU4W3Z+P9WYY42Q52KGdcmyAM4lr
fT/q8tAa1pnN84RZ+2cIqt6gu4UtXHFK75ZWPeWUKhji0B6MfbsftsZGnAV2n+7Rf8ZRjuH+meLs
DidvLKRqmGYZRDZz118S2aZbxKebcW/SLVQCgaEHjrz9/O2d9t45HfPPrvpmIrRU+shU82zdtC72
RBne0tYgj9fiWFxDuqPLyXL6oV/FObFeiMD19vOfcLKf/fcvsKT1B6Ir1PKB3/wCZMHY0vqpBuhh
eWmIMnEAwaGRSMjPpN/+zr6xicAM/9dQJ7O+GnSZ5DLJPCzP69kL19WffhGg4Hb9bto3Z1bAR1Nz
ueo4jmPSVMg92bPkRPGxcO3SK6LIi+yfM+LNz9+d8dE6dk1T5/rELck+7UA1+K5ROUOeeeklen5k
kPQma3bNlX3boo5eJ7cTDRTVmXPu70GJWxSdkiDfKq5mJ3cJR3BVMwIB6ZUkQjbclT7W1kScWdiG
UMtG+yY5y9R4P9DJC6yDHsPOpKMAbYoJeVauwdWk7jw/DWOb3lqthRqQSuBPrVqIQOa02MdmbPBq
Mv1NmEkiKIvqsNuhvBa9il+1IaIiLSMSYQAcqSUFBvcRQ0vXejUQh6UKR0EXxnvyzkAG8q5GfBiF
V3PF30pxffiGUH+4tYoihzzQzPshH7QtGd8CukMQfQ2wpUw/6f9UlFBkzECD5dThfaBB4VIeR2bJ
cQnsVrMAEbZ4tD0rTECQpGHwu+G0JXE2V1eKGv2DSNp2n9qle+lo/eSF2JMRpQfJZYf+6DXRY0gl
mLdDL5JxiJu6moRXxH7/JcXRyccfKbnoFYlHjXKqvpo6w/iVVHa3V2lHFiyLnZsyn2D/6Kn7tSHB
AkKnKqJ1UkzUJs1g3Gi01gPBVzsXHWVWbPG2FmOWVPIYR4mNlShwYSiQq+rGKLuf8r5HqQ/lFntd
N+PIikr9HjAonva6ii79gCRDSth/XdcuovIcjUZpTEhoqxzvEVRjEIOVvFeDjuIu6roNvZXzXcCP
WMfQng5Vr2fb0IbnR30UD08q6qNZimk/Zo52aFzH2UR+nV9qbTBuUcvUKxG71oUaFTZJJw7UL02A
USz8ZL6xhJEdg05COTWzgotUb3xrpE55mgvIt5HsC/macdzSKVt7mh16RKwLLiCDt2Sy7rVeix7H
yjG+x3mLeKGb6YQ0kgIwi6ZDZ0g+wpuVPlxlgYPNDiTtw9Db0St+zZImhdH4GNaYC5EjkpBzcALF
Fr76qG/1J5QTKPuZkDN0ljjP1iS1ihdHVgHQ1WEdNRfoFid01kPftqtpSvoXOaQtPn7DBw6UY1qr
B3L1fXWsp26VFJ36LqeucFeQyQIv1S14xTWA1lmq+ipoXP3Qk3m7ybKyerZGhdSnrKNLoK/YuqO2
ve50gwxk2BrZb63U42eEM4jx66FpL2L8qJNna0ueUFOgljS7XdEhFqdekmaXaeoUayuurI1ljOK7
bHR0bX5Xb93Edx6mlFxpGRrGLhjNL9kIm4prSnh0k5oEm5OFKXQczYJuN5vfZiPocMzl3Ld8NM2i
ggTXjWN2pdUYPBMH6d1a1n24VSH0xCEtITequgkv8HK3aPqsJAafmU/DtTsCOcenmRgAe0sVISeY
mxCgrAIk0ItG/Gjmyf2u44jwtN6etxE58U02m3BxpKx60KJWvMtKFHHRXM4Y0Aub+szkRxckK0Km
aqj3x9ggsRIaznxla1n03JBHvnV1rbktUGQ9SpDCr3nWLbLMCjVFDsgAVfPIkpM1sA+/7S1Pji3y
ThEKsINh+6Ahytki1kMMgYtJSY8Om4BRkC2A9uqTC7/K5W8EmHxjR1qkyjLp06qyd0wChdlAOJjg
Mifr9YSegj1DUXWow1KCrSqGR6mPZHlyc06p+UaK3KJWi2nnJDH9ogBhb9KMOsBYAiyZSRy+OpHt
4J9x7XbLttKt7VBVr5MV1d9F3Q07a6H7RTY2TSoiHg7mfD03rbiIMpdtNEZUteAmH3q/bq5K3yBz
nsrqwZWWuSvYaRE9aI5HgXu4ne06vHS1qvFE6OdrJ9DkUVl+ex/r4fgtzeP6NvEFLq8KWU0eqXTX
aHG86+hAvmYm0oAtLcmoTaU8SgplWGCldkR6hnnZKlKwh2OtoBDK2JsppEArzuR17UYpM6Sw0BWk
zc6OKQJUga12dkl+TysCuQMvDDTLCZAfpZoqVoZVCi+MtGk7C01t2QoKvLCjs9cqd0RLgL8sV4Jm
aXbTHmbc9FtLc+HwlPSCCWVc0eJTpF7v1nLvV2hqoF4HWzKTbK2uVuxJTsY3FUlttJUjDD7ECuVT
78bFpZbJ5iryC+NW9lkDRWDwv+Vsm+vEZlrOPYnWtIxqSLvNcN/WzrjvJc5dhcVvPyJEg1PkT7d5
Wk+7MkOfUafmCDVFBBilnOqq1XL3uhnD5FbojnbJzAk2yFjCK9Ub2s3opkTVI07ioqjS3aj65nEw
R/fYahM8naByynWY9/WvjgL7Ta1R/5ipAb6Sr0awXFDygRDLqVYNqdpg4pC3tV+hGhiFeV9pHU4O
my4bPZWkL30amU9O2fa/ULbMD7aYpl0fwggkFQmTKdG/teYMeywNoAVy0xgWWEODMyAti+8dCvZ9
kgBL8ds2vRKjaX7xG9zCuRhRdGpmaO9HS0sQRFqgCWdUDCrme7j2ACMLLRBcDhL1ViZwkpjTGK7K
mUR95Tr+ZQt84MbMGuTveQijskYBeC15+d+4PiGxj/J5J0pdwYCGvpUPCJiSvtRJf8/IVgN+p2YF
8wWxUrWx0yQHR2uUlI9IeKUYaXK+icjTeG8QEm57CXyZ6x5oN1FEAnZcar1GBULrdWk36WugREnW
07CAqRqxmL/VNbcfM9EcPBuWUd83cOlvIgMXIdq59ncRVxGapKQvvpQ5YS/ocXPCh4b66Tr0I3tT
RLr8Io2uox6uAw/QWxWuDC227rCJ1YfUxbakLBe1fzxWP7Quc3FtDClwoHgKJgdvYh1/qX2OhZp5
e6kMi36vaDeB3fXmd/x/8sJFPJNh60/VLhvKSq5KMn4XddmFv0uKth42JuaKDbPNStpwK0MOTvzB
tC02g+w+9xGY4P7yb2Kpqs3yCdaN5eoXbkh3iMydhn2ejpDuDeE/aXPpP3eAdi4qGt9v+7zxj3VY
RFvV2ekhDaGFFZz8my6oigOZbnTamRXtx1TPj9w8CS0znimgPs4P6uB5pXSKGkky3yUz9LdOb1iB
TtICWKqz9qKeaUogVAWePDbkL1eDBNpTVpx9J74YIqmhlqev61E0IYDOOq8eoHC01xY1sS0qqgrp
bA4AyUYVxDk+Se589uCvq2TyXwy9lDFYw3CiP1ZWsQWZyWSU3pxgV4qaCAemRAc2Zm7Xruw8DS7j
Lqzuayp7d2Fjxd8jpvoukwuzvRigEdtD8hC7A1cyy72u3LXxxQqIl1b8LFgPlT0dTSSWq34AvUDt
rifbY3Ot0goLLV7uOKRHq7i5H8s0+YoUEkoTq2W+CnvBZAjiRl35BahwMy/CbZPT01qPy2FLJQ45
GJJCBAWCtYl4e2xfWrdqDngIIBmZBjc7f6x+Zn4+3xeGai7QzzbXlPYLNtyKov0QDFx/qAE1YBgz
Pf6SjEX7EqB7AB9AJYUSaaJKHIyooJ/QslcNODe3ybe11QD+GsIaIYErAO1pMukAtmu5utEqBqkD
N7yJVR3/ihpkGaBxgOFSRJc3WqHTucZwiUyMPv/hZI0ErSdq99tQT7jXRiHGbZZQNqf80u+qjj80
Wo772lrAjyQlEWgO+ajtHXuev3UJVJqQ/sHP3P71Hz42Evgs2BXphdHG+9GpxiPCX4gSYQKR2oSC
WfQSi1DopBjuIaHUI5CceUL264wC2ROyTViHc7wHU/N7oNWIRx8/RX1SyGct7DCE9SMMK8Mad07I
UVlpKdrnIm82Q9GaFw09jNea2/YPNlENcU+dX7kl+PmhtMmk9vyKGYrVJSq37Dof9OFCTbQeaCNe
kla1zpafV97VBBJYIVDaQylONwZa7h2N0FjSCZeNEesCkoGlBYQZhxuzqd3beBwCSB64SU2fjsYU
j4td1rTlCl032NtkpKAqbHenzYqbujHmD3rY5wdqQTFQAlwQQcj/m/usonIBA0iaPmCZBABSQwB+
UfFY3k92N2JX0MsLt3cROKDYXam45dbYVOZ96ajxCjAfM73q6IVUQeeY0K3WdLM0ho1Fy7h94bjN
t0oh2cmsMP0ehTa7pS3Cp6aLw2fikGyL42EgdpDi9zj1089Qk86yQqVxh/vZ3Ou4ag7h7GtXg5m5
D81ICZreL/6+q2lhkkzwg40BN2MW0xKAymC8iY0g/CWHBl+uJqMNzz7gjuoqFAhEZhYaQ7QzYJKY
7X5AlBaKgA8XIkjwWsg294ZWdxdlk/PipxQavFW1+n3nW+TBiVS/hjGjsSkCSxlwxM2j7VluJQ99
ruxV0884Y2FQ7WXrRJsqNMR1rtk9BOYRODkARxKjlPkjIAF2AD8c/+hDO5X2i06ld+fPTncZg7rZ
aKRVvyb+HByHrq7vBt0cfnWV7Ia1aJvse6d3xU0mTefZaemjMfVCB8efYgOIOzncYPjWvgR6mHR8
Ugk+omuRE6FHjh6QqxSvxIm918Npbj2KHRmEsESnF0KhzG37R+6AaVtcodZW33NK/J4euwBpXfqT
tNR9Kaxyf/dYdc2m1ibyvbaF4WM9O0ZxPaMS2EzVDKQAN3N2L2cgO8aQaPidu0bcaqiBsOEY7us0
BZBj82Y+FMwdbuXlxBovono9o3Bfa5qrIBUDaZ5DP30wUlRzq6yIg+c8KSStK0S2rQUX+5FmarRD
mLnm6VzV112czxujwASkCXO+VFxCEcck003u9OM2hh8G5X4ekl1NEvOHYhs9FEFLu5BSNxe3uX/w
AzUe/M5FgzTEQ3CjB7q77zFb/G6iDKMQtyIuwaxZxFgFrWwSOuRQl14AT8WIFLYVNqFWWJQDALEx
e0zJvuz8MqFZAfoN2ojUIRkj9DB0aKnpXbNJfJbvmiVYYTcx5t+zXs0XUVGb60mXaL3bQhN3pet3
v31h+b8CHVLRPOncocYkCO4Nawj2U5W4vwJlkENATu9u9DHUHipp2pgHVUrY4hffwGqLy2TEW+TS
Xonid2g9GhiBtrM1udwUG/3rZDfJc5+4dEcYLPVVJkb+oPlWjpYkNzk1Ih8pd8LUIe50lrBsBG1r
ocrzZLTc9EdHkmGBWPa9CYr0WS8Deh+XY/mtcPLiusKScR+WIcysIIKmaMTm8JsCOCo+JFLWFquK
9tOcLGOjXIRSaLhqrK6RL1w0WQ4W4dbS5z3qVrUvcFl9tVtgc5EbL7DPqtmanSovKfrTO1TqSba3
O3IVthYauzY3LCxOEcX0LDBm+P5Zusdqon2pwEwsVPJJvxv7anjm5g97rUnEtHVjMB2TIu1l1kZx
6CSWxkSPnNvUz5IrkZrabW3k4zZxhX0XZ1X4TDCL0rzujUOUAlDMuxkF9aLmGkfLuCboiojP/f6i
KMzotqqGfl+4utzkgU9mS4q2fxUSQXkWt+Gd5UflnTvZ7WWKc/BZ64MSxndn5rAf4vQ5VYO1j5uW
S0GG52IlOy3ZpLJERU5qBcZoPsRXkO5sr+a0wmibq192afcvBafQU5RV3WthtvqPFKzKZe/25paW
QOWaGHXcNKTwv/fAHHbDomwrp7g8pCjEr0vOhg0MrPFgzMV8y+odr5nYXFJ9d0KgMHbbluyrhRt1
kcu5fiL2fdMAJa2rDJdWnIPkRdcGWIcC5NFGWLZJkqi7LgK0+CvD1DPiNCv7pTkh1zcoLEeVVSC5
nHgk9OJIXEUanxsogBhfY5nPtx278jdMOjw85rL9iG3hzgUzAowksmgjS15O6uG0bqbafExtNR9d
0afXQZih6hC53HVSN576waeVQxP47a6dWvHidLP1zVXB8M2ExLuTKcQIAysTvmSJWz0cwaHYRUMa
sbNpPdWBKQ+1Guk5h+JX0ZPsre1W21W6MA5zhcJznhrIvVEmHnFSyoOc/eHeRAP5NYsLZ22NtEQY
dW28rKlqHxSiGOi3Mpiu1OzPF1YW+wREmvGbvS/cGaMW41RTDhCLst2mmjFsCwbeYxoOob0I/Yjq
0b11BxHeNhXYHfRY4xPu4PRAP7nk0HEk0+thJC0W6pjNfA2ZPJwF7YCY3b5uuXv/JJ2Ss5EH5Y3I
q3YzDQl9h83IoR2hUUGT6MLyxa3wA85j1t0BBqx/1MZEr7Eek2idFmwqegwxlHMx22G/Ei86G+ox
iMBo9+2Ey1pV4FCs2QYxjE19mxgZO6F0KOyzCW+skhYQYNeKS1XP8q5Fh3drNNCkEZ7h2w9pIINi
p1y180Ag0Ln+Qdfb9LkSOBJKpENr2U5yK93BfCps1f9oBjndZm2ZPJTY8beBGWbPtjOFV2SXol3R
uQnsllbfYOVIXw2LDiQzhJKpLyva1LT+sYvj6CHwuYlVZUzDioAz8VoGZGangIC04Y7uiW6SN/S+
xKBnpuGRaxZOgUVJ22lmviM24iKu1/PVRI7yJsy0xIurRN90c6320UjCHiFzeKWHxcCf82kOJu2o
vq7GNt/NMxC7wYg74B3taELnyKSxMmSvLiKzBIwYpmA3ibe8SnObg2WAyk3iUttHJdsZ8ufgyCGY
3fMeYclrqYaUk9tiNNN53E2n34UOccdUWvIYCet3PlhQMUz4t1zluPOCLNjNyNquQtXC/XZo/QbW
quoOJKorHPLY04U2QmPPDFLOdTaA6cXAQBI3A3ull3d9HZeXbhM7CH8DuPJ4KFehTxq+nySlOtHT
FCjJzMt2KPg3lLQeFgln7fT4LuzKCdbMWCQCkVPubCP/FdMN4L7X7Ppb284BukUXkallQS6v8fbl
vtMQGw4/xVAke/LhEh9T7V4bSCx2KDuHY6RH/QWi9WjnSJLfNKQBHplgUxttl2Y3gSTwGfUY8fUf
IbY5+/ZmkRxvo7DIL7rEGm5rHZoJOCrDo6rUAmMiu16n9UBmRBSXYWYA+kjdat9pKNR8029vZRsC
QBi5fiQDTcmKSEa32IiHfTnO7oVtkp4KSzEfpLSTM2XZv6pDlkLfS4tEw4TzhhDhfeGwjJi9qqC8
pup7Pb3t7dcCi1db/2z7MyP9Vch7P9JpjblP0QqklGKYAD8LKEz6mU6fi6DqfaHrZIATIUU5U+F2
YocB6BUxh9cmwk0pvNx5HUm4+JglnfjBglioOf3DUO7PVBE/HN61pI1KVS1CrJM32WZJB5yz8izd
vCom/0rniCBbWgFJmmfAGVV6HcFdz4Npr3NE0XXv81/wwQuWuCJM8UcEZjpLjfhNDZhiG+gRKj0e
LDH6PIkBhFJ0plb6wXSROq+RoqIUPOhJMRG3VdOFDWZ75I7oeCv1Igx/m4/FPusLeCVFfqaA+dFD
CUm5GZG1g/ntRJngxFM0+6VReIWgOx7At72sx7vPX9xHMwerOJI1x2QFUAV+/+b0ERlzxUXuv0va
xqpaZztro2/lZtpXZybKX4VfZocwKTczjrm0KH4/WOnq1LLCsfBkclkMd6k8ztYZQcKibXlX8l2G
4C9HNeLYAiHV+yGwnla6j9POm+2fZYyBIbgP8iOnzFaB0W7phvT5CxQfTAuLgIvmtMsbxJbzfsAi
mCkAlmnh9T+CF/mDhnZr+nYdzHW6xbpBR7Gts5kvSMnfBLf0FKApsn9Nw7QH8cX1ijPLQHywEN/9
mGVKvVkHPoinfuj5MXTneV60Jv5uOJaHcsut4Qa2KYK9iIrB9eRBsL9TF/92r25nEVqSl9BNZaF2
MU7n05xU2BJMikZuUDwiVPkaRt2ZhfjBLGIQyzGpQyFccE+mbJ6FZUDpOPfyhfvdX1vJQzAFq8+/
6weL790gJ1O1nRuz4tpMxRllQKt0dOD5mef4YKoSafCSLFSopiGXj/nmYwVtbCftgJFXWDMMIzqr
+OW09pXzxWogBuul+NHW+n8wKMvcYUNZVE/WMp3fDDoMQaM6yQwZqkauI4QRq6BNL8Bz/QqK7iIy
xHNfiDPn398yE96lawuB6oN/Kv3kUbW004BHlYvmsNUQxmIV2du39o1agYWjYZeXbYOtdWb/PDvq
6dKctRqpI6MOa9rLUolEg2ddN97kkffZN4fqhkTmmfcrPpg4eAkQtgie1LH/iAPfvOCoxZ3rzCEY
ge9GsYr2tMmh19cxfGwPtPZc0xfD24ibLNglB8iYq3Xk9dfsCWd2gr+1YIvABqW0pQtsggh83n9n
2WbaNOsWZCc0iJBOn0IPS98D/VPW2Ta78dfn3vZfIrdlQGJ614TB4Srn5GU3+YjhBD8U4rNg3+yW
xuw03DyrCv5g8TtEvAi22WocHu79c02JIgDWmgo3E91T+iKmljKoKxHX9Zkv+cHyBGCL1ny5HpqG
c/IGK0fTI3PpsVLo7kGE8ilKB3pKx4+WJbjazsBu21qdOY8/mj2GKyRSVXc5x04eL9YxaON6psWm
MYEsz+icJc8cwh8NQa1QYp01lnPr5K4YW02SKqeoPDgRGUZK95lS/5kxPvpKb8c4We+9HRagZnOM
bQKZDAS2sL4k7/n5Fv3nC5yc9Y5grgn2T+ma7skomkt1EohP5cmq029rPH3fzSovX+I+QJ6VNZnX
deOwrkZSuArm+IYU5eg1BUCVEj3WUYGqgFSEAImCwLg1WuUAkMV25YBBczB3gVdfKKJTtbc1OoXD
DrEurXTsHrGZ0S4BV53+mg25dc3O19/nNa0nW7xam3kcxVWC842+0EYNYLgTydpyAZtkScbZGyRo
qQ3b3zS+ZW9buwl+K4xXl7KI2l96G+r7wLX8730bhrctWYNN5wNf7UbNXxVWkl8FIdTltgWyYhp+
TIOGMsO2OZj6g5EPxi1wJLQBmj0fqyioCZ0gT4oCOYirzAzj0wARtOnVeqor69WIp/LJmExqYPCy
whuZDpD3x6i/t2rbeCHBGz/iOM69eVLuEdauxDcZoAw3qLWwG/RfbWQCm88/7YdzlBQTP03/QPko
uiy33ZwvKyg/Fi3XOHFGW3lq11guKg7rzLJdNhNMKif7lZbjzIOSVXn9NrluL6U37GLP/pas7RWM
29/B2t7jePOm3b//ZEoqCu3cF7kpnaw+XxOaUYIHBy+vfadFwXEoxp+fD/HR4ns7xMmyKK0B3XTL
EJp8VmOByO/HbHz9D8ZgU5S2aWLNP5W4k4wae4grdObJ6LCR/ahBjTm0kvsPRrFQOyIx5+JgnkRA
qXLrSKPq7qWUHdtmFRo3QXxmx/3wbS30ALKOYjm83h8oGFP7KlRD6eFmh/Z6xM+5Cuynzx/ko8MR
e5Jw0KNyLZAng5RxyA1QTlCVOByN/XI4wp07ezj+rcZmUr8d5+TWmpSlNpgVLwwdXkpLJXtdXM0H
qLi32Q7hwNo5boYtsOBDth2+oIjwPn/Mj96lu+RTFJ5G7BYnM48ioEhpDsHMMy779q5GYjIlj5+P
8SdZcrrrQ+1hVnB/hYNwMim6sja6dLlo0GrDo8vZ0T7IXbivd92ZQ2w54D8b6GSpkvn37cTEjhOk
kMjdV0d/ytVCuIYdc2Y3Wr7LX0PZSv2JwqXzR3j+5tJYBOhQWpsEUQ/UVdF7oK9fOxrb9eShP399
H04RruD/GmrZet8MJfUW9JaKas+/Umv8wNcQ5S6Mrb1Erd64h029MdbBWt0kt80t0pYz4390KVc6
8hgidO5x6pRggck2ZYbW/1wK/ngACb73t/1xXiPEjLHJ0egObYxzZmouj3XyhhXXclIpTBkBs+P9
Y8NraE2zYtgc2UxsQYPMzjzZR8G3IrQ12bDY3P/KJ07DqBo0O+wku/BxvKSyzfssD911tFEH5PRX
izxzNW9Q+tyU63RX7M9ZAT/YZhjWIplJ8A0u5SQPl4Oc1AudVt/ugrFFfJbbVFBBSGcNHc3Cl64J
roSdbz+fUh+sekZ1TclRYC9f9v2rpUX3IIFgkHyrMMHXqt7NDutE1NqZMPKjb0heBxm7ROllOCcr
PxlQ2o5zuPgh6h0i3cuxDA6fP8vfFg9LKUNZkJaYJhRfTsYYIi11ApRDXrsFIoGZhS5VW/3WxOJR
eOWvcxaPv98dc4WrPuV4LiLkMN+/O4UI068DDVtl565ibadMEETz8fOH+nAQcvJsybpYbh3vB3Ea
G1dQS45PL3/oNF0A1AL39p8O5nc4o7dsmnODqPeD6KHdoiZmkNi/gvSwKoCvWYnzb98IeF+kCR3B
WUrS+2QUbtTcFyXaLddUl3kQPc6NBrD1XJbkj1Xq/XaxjIPvxhTCJII+2ftro0Ves+ReWy9+NDGJ
wG713C/JsVgn62idvlQemig8VRvaJz4552bh30fP++FPDlJgZfSV7hne3OXUFiHFjl6+7S9sr7hM
76ttcejX/YZWINnNuVPv76OIC7FhEhtSkiaMOXlykc0OhCw66mYlhbq6yH4YMXDoGvx0Yg5nto4P
BjOY/th9uBdh4DqZmdZsxWBcJN3qi2c8MbD0H2sY0NO5sPqDUwcn5puBTuaN2SaWMCuW9bh1f1AM
82g+fVHvm2120Hb0MduUT+7Pz1fdx2OyVVEOMyhN6MvDvzlpNXdAV/xf5J3XcuTIlUC/CAqYhHsF
UJYsetPkC4LNYcN7j6/fg9aEhixyWTujx9WDQqGe6SwAaW/ee47GCUN3CME8KF7y3G9bh4xDimu1
VbqK1sXj921+XgBsxWSrrICu5pbiOM4mUtmvbdHhqV1Z+2Zj7fTNEoRp/vbOCIyKRiYQ1y1U1R/f
TPhKqBQ6rBBPLl41EoJaUi2Q0Xldf8HZ8MS6+sWGj9aWQchugbX1+OKl0oaRdXVMPayKlKcpW7GD
XL+O9/Hm+7f3xeRPWvTv72WC4vwUNCPnsxYBF+a8PrQq6oqsmpWyGV0EEa5BsPxUoe7JBo+6ZVXP
pVYlNNhL7WoGqmxo5ZrcCq+Zrk2bch2s0Q3C+mToN6YPYKrRN0pHBv/3D/7FMPzw3Ef7hgBqvk/W
DESkRe5AxUHaBashgaCFZPL7pj4XRzOpaMtSx+TKPH4cJwxjgSkhqtPfo2L20KyyO4pvcd9GG3Hb
rzQXfs9PBenvKvn5X7a9bDDejUh5zrjoD2g7P2fzQFWgY64TylXLlbZPb9pNeLFsfWuXGhjv+6a/
fMPvnvponcfupPfVSMux/trPKixhEguSl85++r6dL1bhD2/3aM4BowxORdDOxBbJ5ExUSp6F/OH7
Vj5PbQaRQ417C1tVVU5hRy8yMEZNH1IKYbGSrKyECyaqjO/QApDjT1nCCu+Txx0QmS7fN/w7vPth
XaZhVeMygeMym87jHW5iVFEsW8NSgUs9jbRqfnV7ayNehop63MoNtt0Bb6gb7cz9uIHZLPTVjJvd
KV3J6078mE+L9PJbyHgWbLXZ+8pHLyEp+yFPF6RAZMqOaofozSiAMQDPhluJysPvH/3Tlz1q7agH
TeDUknomptnIrB61fw0h6CZqm9v/rpnjDkT5U1irLfVVPR5aktTIfpciN86jt3/SEHRGTvAmm7mj
OSdMhnGsqzHzKvWyzR9adVeGr9838WU3hbVPCyxV9NflC74b771C+W8/B9AL16oLr+mS/NL1vOUi
ZCtdlzcoG9enjmDLR//UQd81eTSjJ7KaKlOG8ZfKzQdzmojknjpvfZpLlp7wromjNxfLQU6qHUxG
H7IZYQM+zptK2lKLneT7F3iiJePoMFRy/WL3Ou+vy99yeoFvPcQQ8HpodN839HvcfvPajvfbgzlP
gVXy2prV8o06kMG1M66bl3kXrUJPvdI2yVW+Wu6rqb68HLkyTNaM8Kt+xW2eG63Nu+9/0fISv/tB
6seuw2gzSGDg0cWmXi7uVt1a2pxmNpzoLsdR6D62xioDAezFrXIoJ3RK9bT+/km+mji4iZSXzRr7
wuMrpRzTdWyTQgKMc8aZU3mApH9lPdUu37ez9OzjN7ZsnwgusTU0jjlEKEUgwFVIk3I7dSoEz2Xn
BPqj5j+Gza9Af/6+tc/7CAK2LEKGTQU+uR7HKwEVelolzem/lyABaqncKeeAey/7LTBvxdUI4Icr
6Q/p6tRa/sU3o2UiLJALIBUcH1rKcaSysqFlKcy2pl79GPVTIfzPG8Pl6dgpQcCydJmQxMfuR0Ep
iWvmgPe0c+Z1u0v2XC050w/uiNifRCf3J19NlR8aPOrvrVUqFcml2dLgwraghB/d6brfmm7njS/+
2bIrCk8EdL6YXz40qn18ysGi8KLulm3EGB985bLqQq/Cn9d1J4gTX4zmDw0tn/TdQoD9puW+lobS
3XI53W7ZRq/+weX00Vc7WqOjRpWq0YRmkSCssvSLmqTcrj2xQp/sG8tbffcwwahDaeCSxzNvowt9
XW18D5vgXtujreUjnTqkfLHN4ezKfyxSVEhoOFpEiXQGWY0U0qMGYCUrW/w3lHBSFzy+TECwvh/W
pxo7Wj5za5ypnKYbduVFXifYOou1ZF1lVY39WT/R2Ned/t2jHa2kMEeqJOdK1qNKdkaVSBS8cX+T
zdxixxMvZ4Ho8tT8ceIZj5E5QGoHUZJ27OVAdJ2ksS4R3uwl3Qo91GA71Cq771/qFysA5dXEWIQC
Vozg8McOk5FmjDycBhX5Qu2fZrSPdn3iXX6Ofi99/10jR70yIYebVGYaUa/l2iku6rW619ZiVe4o
RnOUx3orHXKsoufaofOwrvwMV6de7JfTybufcNRTZbWjBAcgKUePV52ypZoDtIEFtji18z/1Qo96
aTyrYpIbnnW5N0zTpzjDlR1KJ17pqVaOemegpyoYSsZCWd7NeupY4U1qPn7fNb5+ZYARZJm7C8BG
H7tGSPHmTGwFz+d0QRmKM9ejp494lNBof9/SF9sD+ge3A1yBCpX47ceWzNKAQW4AijKT8KeOXDov
MXUP/gtmJqrPzwL/xA7uq2V6IWGRjkN+OhPXxwblQieTZglqUHrgVjC3K0zi3z/TV01welEsAuvk
KhynCOXBSNFty2EppcB3h0Aku8DHNp4aW199pPfNHHW3oen9RvNpJsy6PaITVyuqfQtSWCu7E1/p
VFNHfQ7zi51ESsb5Gm84MxWleCz/MbdyWHj/q5d3HEQMcyOdurxsPErV9kE278bK2P6DJpjzCFIQ
E+Xm42MXKBDLSG3LCb3CqBjMfevEaX1icv0cnmTiI03lP40sr/Tdckyuj2mM8Ls5KRh7fbuEeDHO
ccN+KjL/1bpBqg7xVhBybH2X3viuIayc/dTrPI05qS+tNWy1QBpdedYuIz/fGaI5mU78Zf9+1+LR
+1PtYmLrzaP1a9ZGIBHxurhPnhc9huQKJzuYrrxWPfVHzb1tOt7198uKGT6fzGb8slu++yFH7ziC
bBIl8LkJ3PWe4lHvM8A+cJv7aLOkc+quabj9W7ohJ+/7HrQ84dGhho9rcmyiD1nieB8+TOEi8qLh
NIDwMOR77Gi7yLev/rtmjiZHfdIm0iaIntUQnbRM8er2p+W3J4bD55yn3131r6c5mu3FbCAmFnzP
iTV5TZHO8xIMGd3oitLZTedZcPrqTeBJ6+8f7+t+9Fe7Rz0X72demBnt1vmdWUKDSoX3fQufL+yW
R8M8QhaPYB073uMoIAL0dGlioe/mXLVIGBPMVeIW9yY5L8tu37zqnIjJbFMigj4xb375hAYpj2SM
srgZRyMFIgVcKIvmG430If9SSU/0kFMNHI0APQGMVnfsSXX7UJLvCgDixBv8coy9e4Sj3VM8KYPR
CQKM+Q91L9zQLd5EdiNz/nTnFZz622CNQCLw3aA90fSXg+xdy0frG148u5pqFh1FGNx03jXmzyQ4
ES/4+v2RfEXiH2iS4wwsYyK/ckx5OhEdkj7Dyj2d6IJfP8VfLRx9Ia0DUdCFoBRn8HlpO7iNdDlr
/2hCWlIFlhxCdm1Hu5pGEpkeGEW28LtuOJFNCwdkK3XtqZPY70qZT1OfTcmTbmDXIVD7cbnpER36
ES4HNvQKmRDJteZp68YdH7FzuPKuOH9S1wNPSv+gRHXNjc0EpufPIon/P2D016LL20W6RJpz/oFu
vnBg/3cs+sNb/jZ3b+nLp3/nTx66bv+LRCpclyY3lrD+Nbr8n2okU/sXCCwdSBlVMqpC0cV/1EiK
+i+Aa1y9kQkldGWRJv3JQ5fRKZm6iiuBP7cMrJB/B4f+cbyhoKewBYL1Ui7HfAzF9GPviVU/z3y/
1hGHtf4PnD9A/9K+rzfv3snVv7vj/551QhHQbyD8ki0vc9/9KYu3LxWUcnMrUO9Q9eIBAhueKjHm
3UoC7XdiDlnmob9GxNIYqHiC77Ih82SEOT8+E4avJpAyE/EJt7bXiDwvykzejJrsjpWYFmdb44zz
+PR3H5ERyDmG2jIIdurxzIXfdLZyDBtuZGr1zmx8qtrSTm9vQyabn9+39XEN+PcT0pms36lyCjl6
H59QreASiA6/0aiGzWWHndCJJjO8kmZlcisYqid2JB/nzD/bYzJbEnw5jomjXqIWXdmNwJ9dw4Zg
5oYUUWtOAbvaWiXRlP7x958Ohgh2OsifOqk9H58u6Kg/byT4gHqCn8opZrt+sbEL3ZR2DJqtC80T
vXM5LR13GCLiS3mxIP/KPnqdec8tTqfGRKel9KcvBx4Mv3hVzDgksVlPDsrm1NEUFbZPqZ9o+6tX
y4lHXdJkDXavR9M3BWxjEYet7k650kVkkmrDbTlGwV6bu1NJpcvf9fE5Kfzh89mMeJKD9GUyeHcy
gT1m9BWMMhySfhae6WA+EqcguQhWTNVZ3aq1OMKujSGNmO7+Myf+X8Y/UQtS6WVGCO4101y+wLuW
lVELStJ6NDcv1bRwmZWyyDVrXXkjg4tQ9vetfXpOi8MXokBqTSgCpt74Y2uzj+pXjZltqjZurify
oiC1zeF5aOvQBfLE9GT4Pyca/fQhMciRmb5Uzy2NH8+kw2S1YQf/w6X8CqQkCX4AZ+LmvKkn1f3+
+T43xX0GJ0tqjpd0qeMES2MEbywpDH8hkM8CP+0AaI0tfEWnxSgc/O0nW5qjBF9hOPK7j64XuxJ6
aUXU2bXbLL2PIiRWG79V1OE+KnWRnHi444+3JFqyaSIZi4rL5WLl48fr4bpPkVmAD4przWv7pnxg
NshuGl+oZ1iO4tsB6eb992/0eEI9bvRoyimHUC67TrUWv3ywTruU+LJgQrBnMIQWAN/V9+0df0Ha
Y3PLiiuIy1t01I8PqZs9k3ZPD+1bdVjHeedvmpLKot5qh80/aIraK3Jxf1f6Hs3dgFYbMyNUgYLN
NrdWI/urzLK6KyssTiHev3wqskxgNXDM44T18al6QbqJvmDrJBWSU7QAsfaJP8zzlkKrbPf9c33x
yXQT0ySdhStTFsGPjWWRHZbw+SCTRyHmhkIAuYNAEXr6IMSLZA32iY65fJP3s+fyzUyEH5TTLGgB
++j4UxdpUGWl0NypCEV11VaSiYjQqnzl73cOcmY4InNzjSjnmLsuk26RktCJw8ToYDIPwjauilaf
XsRUBycqGr74ZIxcQlUaoAmwCUcP5ddmFoydwS1sGVmHMA9fMsUE2Idx/cQl4hfjGv2ParMGqIaF
X+Hj95qDKBlTyh3dmNe4UpU2WElxETznvx2JmZKAm7Hg833fS47ACRzzyA9WiSsLg+kE2cLRSMsN
4Zuj2guwrtN83hIwf64iQ74umWDXmgW6bDJq260UNfTyrowPEdPpNpnTsHAjYggn5tIvei0/h1A0
NdaLFPVodqsCS55hh7PViLXpEjNls0N/5nuQbtWfmjUZfyvd+9+PT7K/iW2JbZx+jDRhDLKGFLJw
63E2W08GurAotCNf8SY/jk8liHzqTixKCuQnDQMqhqXfVdfv1nnU1D2lgL3uUr2SPcLtbM+Huhz+
MM0wOrEnXXrmu+HIBINQdgkYk5UvGI1HH7bzkavhDETEiOlzH1sdt7hehFe7e2yVMPDPk7QbF8ot
cvlx10VpXJ2YED72aJYoZgK6Fgc0cBLMrcvLePewgZ4RDkkl382jMi9gQNU2oMDJpKoV9Nl4jamv
RQgBlrw40YuOXvOnZz/aTuk9uYJ1oWouNjwObI2ZVp1jBGG+bVpNPjGEPjcGgYBpT9aY0SlaORq4
eqQj5is4ToEilo1VO5QtAL1yGF5rs5vevh+vhGuXv++vD8trhXNicRpeTsWLCWz5Pe9eK2alORsa
tYd6Bmjt0MQ+y0hZTj5yAwrOHhL+a1r7udHZazv382kLwCv8ARy0Gi8SRlAXGdIThPVc28HNB1Gn
AmJ/qdtmqfBPR4SUULIFGoJG9OYOrDF5Uq1c69olcoJJPuBBDLsdvtdsuOomA7jEKA+a5Bl51mC4
00QebVItKYiyNY0sbrsuqfS1L/f56ExN0GHJMOQJ3P8AFCPcR/wLYl92FA3vhzqEpjJNFhjkzpzG
aqUZowCN25QDfOsqbV9hTCOH7ayYwwYY0rUEbtjA5KsQkO0xhinrIgtEux6A6pFdqc+T4gJPHnVn
NArSoSnG0EeQ0SJTN3gDQ+ssywM4BtZkjbaX9H2+lXs/fuvLOQNCKg127GnwNqW7ngVc3g8q6MA9
70Gq120ZifskCobBS9pK1AfYmZF9ocm5bm8bK5Krs1INO+FIOaTiVZXhN/S4Xmzgp1D1Hd/YoEyj
jaXDrKI2rxkH8urHQs8uqfNKCfIWJJO/paUKStiRfQ7QkEmDquseWQ8ye0f5c8LJnYht7djQn9uH
NJej4Qb1eISoBoK/bayFRQK/m5vUOK9r/qftxXmR9jDapFFK1omk1NUmN+KkfJF7E6JakvPP27OM
7EGSFO0+riX2zFwQNeNZPgsbOFtmgCbM7bj3NwLAAP97MKnxo766t+mXOrhtZPMyuPeSbrIVncpM
Uw+dlJ4XtZTV51JU9OqZhnQy2Fn47jVvjs1ifMZdEkbIjpM+US/lHHfzGcO2Ti6DwjC6vRh6/7IA
bAZ/vVaq/AwfZ6jh7EQH6gxtwv8fzMP4s6kl6yIYe6p6F7Dx0zCl2lNm42yQ3FxP5D+aVIh74Uto
4ovaGt40/PM8l66HslcaplJv49LKFgtELITTS+CXJ8U+zwfCVY48i/pHE4TSfD00UBsKJUPxIVSO
ivxjfj2sCm0ayfgw+qS9QFQRaysokx2aEBvphWznjbGxOhyqe3v2/WittUXJZVDUtuNZAXEOe62i
DW84UnidWpryPeRGK4pfcq6UkDoTS+UzDggvsw3F7mW6F1NkmA6clgwwhpirIHe7oG8zy/MHercK
ryrEqNeZidytK2wN8w0zT34lEKhcQ1eXn301jilL1qJ1kwQpYd9S1ifUIUV/n9t1+qZMjYzXrAiC
M/SYE/mEgZpp5+1cSZgF+I6vgEXT3A2HVi6h69pIH1hz4MOnhXrVoWxY2UkG3tEsZuhawA4xhEgy
ROpuiEtghYOeE4FqrfoXOEBTPQ+lruo8UcqNjjdVKa/lEdvCumOYUEhUVYq2k1IsMuc+6UrzzxbF
SrgrTZjoXmo2vIB8jCvc04E1UPoGJdl0U73H7zQgF7GdRqJ2yKmAV8eeMlolVwU1RcebiV2SfNM0
PmbXFkIB5SA5o8lJlGQUa8iIVeYqQ1Xe15Gf2Stgmwb5ebLeP2UgyreTpMb7rK+ri0aKpKc5U1Np
LTXB/BpY3BM7VcFIdESFwdVJpjkytlJSWgDB6y53ESQkuKBNO0DRmeacV3NJpG8Id6vyzuDPWg7q
5LLvC0wF8CJFWa0zPwJTz4lifA6TyLI3md5I0j6wGqDPI23qCcTcEAmKlc/xFbjJSuZnpKbe/9Ry
Dfiq0gfy61wK+YoQjhUjYDSm6qbLWl3cVjMM51WghJq5rwzdB52gtSLdLLtg4NXThHW98eWxWfVj
qU6UyonpsbXbodvU45STtV+ORoNSoxLmedA308tUpmG9gkhOUFUZm+AuBx/6GkqVajsz1EhuYLVW
vQpkRMa7Qpf83jORLOnOYEjyXgOKUaw7zeJV9tRYXs2SxT2YFpVKvxvDoS+2ZinSQ5+DNcSF2gc7
dVZDGUuH4aOfAEYd3eMCVwOvrY1GeHIyj2KHCjiWtl1UVVufGyTdEXPUY4OMrKRbhYo2mmdZW4XT
Zo4jVqZQdPupw0lPVUssx2dapErqXplrSUWRodUpwT+zjx5RGNjqZUjmw22jlcVbUeYaKVp521xN
PdoVGjCzi1Et2zuwbHP3S1cDBOiT3WsPUJvmzE35MRlp+a3w9X1t6YWyNoHUBWg7ojq4MFTYHpfK
GJpinxHbSvedbY9cYUimBM+98bWg2etBF6hrBCNtsW4yBUx3BsC/PIQt6/OqHFkz3CwrIkB3qDaS
lUFYWLmI4KXj5c6npmjOA9Yn8qYl5AiYCdK4xyEt4volqSfpklOTVbkt+RauSProvkmq9CYSvX5N
HX8NPKQN6Qv6us86LL5TFmhgPM2xUsqzyChN6WJWmw7rUiDn9V4qoq7egkFnUSdZhCkoHToRXGXS
aHNNkyVFMq2jILGBo9uQD2HXDolyXQvfDnZlEFr+TTRNBhxG1o0fptyXA8eIIDO9cpaH6GYa/OIi
LjX5JozM7i3QChk47BQPYnjgj5byrLqzpmdR5mr/ywqSNPgBRrXOt0nBlLEd9HTyhqKZhdPGvUj4
moKkHMRVTQI7OaWzD2akUlsZFzh4ODE31V7S5tncyFHTG25ddUKnvkyRJarxBUWZcxdPoSPyVn7M
Bo3KqdHXmKwA3TbFI0RUbT6XZD9Ti/0Q4TZv3HaW1dpwMzlg/ZaNxpKALdddCWW4RxDU+JkFrLrp
ydxEhxJe4vSb7btMy4bFydyPmwAsco7Hxh6re2TNqZ66gU1aSZEbFwVzksNF/huQ2MSRxiTxOrul
/lrAm5ViMF/sKfpQG51yJOXJiFNEPWXkUGXKwFQj2Wmwh8RpeD8aYldo6o79cbBpCmgwmboTwyCv
I9U6D3Uw4nrFjGI3tXDCzq9XmaCC0c7WQpYYmXqorTkdbVUL5n+aJ/l6VFG6GT0GixgmXYMvSTYy
rFjjVaUI0LBC3hoN7mopeDORcqz8mMhHnU83Q2Ekbm/2z0Dky3UfFwoAObGBZ8v0FUhngMpqRgsL
twyYPDZnJ4t61n052Pq6OAirX+tVtR8rmy2zcpDn6now84d56s9U4D1uU9Q3dh+028KqzpMkf7BH
GWV3mByIed6brX+VZyplTJr/UvXBXUPEHLOR/qjLU81gNXZmHr/penpjztFlGWQvKMM3WWZUjt2L
P4Z8fJpwsK3atI4dxVL2PRc2VMBv4gnkmk3lUB1F61apvYgSOCc38sCZBixMSLZ2+kD5gUQtWly3
XpJG8WrOMV3nYd+7ZtF3ZySk3AZNjq4j5q4cypE6JTi0/FBZJtAIBrfC/UkoPbeF8iIaZdVTRM/a
WPwKauvBLO0D0U7+sUDtVoHdIHRT+n2TVogahmwV6uzP+vi+oSfhO8EnPlgyop/sJe3R8OAo69V6
XefjM/ySFTPrQTKrXTzSO5g4J8fAyeAmqEk2VizdDcE0PPrcFjqYuSitIE7upeySXYNl5HZKJHER
xOpraraXA9axbRJqquur2rpN/UMKvqjyGedjuxV1teY84E1gQEinCphaRux4mhbDF2cncr/4AUK3
9lVSBQR+LgA0ZBENjpoZk+Ug7PHKLtqPloGM28ik8oX8PPDcFVsLpamrrQVBPKkxa2lR3q5Ckz8c
WAM4jLaNG4bjjhC1IyXqTvGbc79oN2XMuUYLVnS8i1LKDgDMN2mhb9iPbEppbMD/93eDIa6AsV/n
wzw4jRj5m6y1WkIir8x9VkobDp+Ob6qXTe6n7JJky6MTX2T54KL2+aO25mclnc8kxfopy8EvguKu
iNNDUc53jZRfEx24tJgDq6lzawsImuJ7VpZcD4n8a5yt82lEOxBrBLWV1p6dIIy5jElCp1HbM+Rd
25pVKlDFuqrUO72ozwerWFmV9NPvtYOWQwFHfbBXKsUBF8QulknUHkYZw5qN9zmDRC0nK3lOwUuH
FL11qtcFrAxtXMEP1+uNmvk/annYaWO9adVk1ZrFfd/4l4kvDYhWUqDKcf6IM+Ym7TssKjWOKBP9
gA82RjFxSxgHy2y3paocMt24lVtxgY7pbCjYrSTaUxrbh2autn1bb+o82Q6Dcqahk9LrHmS+HF/m
gbrXTWlrzdMmEGhyNHPVg0m34/RsqsoduaA5l5rZLh/y0JFLChwifKKBiTQ0C7k4snaqPVxWZrM2
MaVxke0WmkFm78IaB3qN4SXwDI7eaj3c5mr+ADLs0iwoPVElN4wnqMPiSZqaMzadkZPJ/otWaEzd
KUKCYi/k9HyQIy+QrXXXqtvZD86goIOu7vPrGBqEUzVib3O2CaZ5wx3QDqXCGc4f5siafQnRx5x5
OtjL5vSW1saV2ncqEG8IyMqo/2TnesVWlYSazLiKJdgIbWZc1Iq9s/SmdlQtuLFCQkxtdUFpfn/d
hAx/R/RN645BSJk44c9Vo0uZ02fpeTxQ68gh7FwupuciCfZKinGgSKSzoQ3W7ZRChG5zrsLw1a2y
JrrpW61eE3A8HwPDDbggd/RBM9c4BNapkqMNlMFOs/HfVWa+kwQzWN5bgTNqNenbcnMA0G07vq9U
Xi7k+zbTZMeOugY9miTWJNlGqluxEp3DCyignGRa+1hK6YZJbc+RN09WnB2Y9uwBwxt9kJ483k6i
ugtmPJy4Y8tD3CWrPo+e0iC6GdOZjBMjrZycQ91FPRv5tudsfpfPXbLvihzVlG1O50qnb7DiDF4q
YVVqvW5hA2+1JWLyVOUzddJpo0jWD1BrUXAJz4BcplJEE5hrevHIm22q/oFrW9+cHNLhx/RXGI3q
+KoXhsZWKM7i+DXvcI55UqdU2tmQkfb3ZFlFe15XhjWuJMv2tS1GrOApUHr8OWZQtsUmaBucSqHM
DSHnkk43XmJkAOpVWGRKed5Lqp9cZAJW95UyYtjxAjI6U2eIjF5xRJxby9HFr54MOc8OBV223Laa
P8/OpKLR8YqWF3WBZWvKVsQf2Q9CQ9V1LxLDb3MX0SzHTmYROCILF8We1kvZhtuH4l5RUgSaSrUc
byiuraZV3BUjLj6rbQIm0NqXVuADqpiNYzTluNSm5YCGUug+nzMmm8QmwJ67tpxLO62QxH5WijF+
4rY+Kx71MZDkjSRU49kSKGp4fWQQz7hLn8qpZ87Naj9ezy0TQhxp9XVrS0QZs5Ba98xscoawxZd0
hKYkeJMS9mdalo1nKrbjzgut2SpdJax05PNB7dqp/CORe+VHrjUpp/LKurPI9N51g2K+9PaoXvIX
NNsyDdSXGDjBhenH8y3bS04EEVeDXhzOBqF5uXhAb5Ftxy7WtrHIqFUo6/ocI1rz0impP3nl0Isa
UWGO3bRWteRFLfpCoU6e3b2ncSALPZFL4eRFPgdhfjxbs+5JNWvLmWNMSim91vbKMESp15SigsHb
Z8qPUDHy86rLyk2dhbLbVZqBqFRP7yp29M+NKIvlNaE+3c2jidZKVqTyLNDQ7fRZn7jm0IdPScaJ
Z8aa4o61mZKfq4joF+fnzg0io76euHm99ifT5HDR29WuyPsEIFihKAFx5dbedXVTXIS5pj2Auv0h
z3KWggUMk5+91ReuUqmK5xu9es7WObqPkMEMh7S3Jn+l1Oheplr6/cpM202azCSoGJdildaiPZBj
7TtML0q4xhEeApSWrDA+jImf1lulSZVdwqJxGIYivPX9VLqBADL+KjtVwddFHsxKZTBv1Fa3vJJk
9PvWaF8n02KrU2wbQjZ1ggyJu6yLdFBWFVvX0qJMLZCuuJV/SKi9xf1BgEZQLsGxSWsbJi4Lo+Gk
7BU/X3Gb/dgY9qvS6+puDoxVxy5oDMPzCKen2gW7WevgUM36ilPHq2jne5ICbrVYn12qiQ2vsbTz
JqKwdwoeZVxo7kDPvU2ws+Fp2QRyv1LacpWTreOKqDzriBMR6NxW5CqsWVQK5A/mT9xhgatP0g2o
lQd/sWJlVnZVVHrudHm8qoCcEcjQTCfAcOGYk0KNhKqVF5JP9iXF5coZ0eXdFMtXokRrk2bbpGt/
SY24EIvvEVOi0Zkc3eL6TK/RYg8ZurnYHm/NppDcdgwsAiotH0zTK5fA8C/4dKuwz/6IgxFDbP0Y
+vFVuCzGc97BkQK57NVTse6r+sHwpW1V1aQMJ76rmdWDZhDfmsdzdZ7WWamHZ1Vc/jFnSeoVWXSZ
mmbrmANFJQFdDktteS0NPGKe7wnV/wqCdj3G83qSJphR4Tg6Q5Lc487JCFwo1fMiYzjo8+w7ZdjO
aHwQqaSt6QUJOUIUeFwbJDNbJA+cMR7UTa2W/HasU74uH3j0ntOWat4qw+u4eHJ7cHFUOTrEb5wk
s3ynkQd7C/Im8QwzXcoty5H05OIQjQ33hnqNmjZgC9uGxhp9600ViLPAtg9FnJ6bGQIVgrRyN91P
yXjdy8VtEZX3XFVvTbn4YwkJNX7ie7NP/TlZriiLgm0qh/vUEFQ8VA+67d9ZShAso+UgFxY2puai
naLzqOQ4nNQ+gXajdKpeRa3UUemtsGXsDdtfJZ3g8dM42HCkoKONGmaYNtnGkKpNX+mczDdvSJde
N8b8kiY1lut6k43iUNbxuabma0WPL6KGY7hV1geS5zAGpbZKCFog3uxLbLtxt/aN6Tock8qRUrFR
hpFk0446OXaUZ4OcPweA4x0U1TdIMd4Kv/CUXEUBkd2xrj3WnCSKjBC+7qsPmWlvsKTeJlqTOzDg
D71RXHSGcteG/atvWY/+gLUVuw3mPmNf52XgmFZ8VhX1LoltN7WQFVbp9ECIIXOqqJdWca62e/yt
95DJHq06810Z0++utlGlMLnPbkIgapNz6tK8OtQ5pRZmkDmlZSHUrmwGNypV1xji+7wpN32jbCu5
OKv98doveMR2IinLT5IJIh+HZIwvThwQRsHOph/aRrqXdC6SiGlLWOagsgrOxCk/NE12aVg9qdMQ
uaOZ3QhsnPhEpPuo9g9dii1T+OzJiRx4Q/CHGJ+bauYQYLoR9/9hKzumGO7S1PohQWLB17iFkOTI
MmZNjmBSqB4E9w9z80pI1/HDF5XDkS/y3VxmGya669GOzoI+ZI0mqWa078dOc/saOSqjr7fZTM+V
G+sE2NmsBv9D2pntxo1s6fpVGn3PDc4DcPpcJJmjUrNkS74hZNnmPM98nX6U82L9Ua7eW0lli8fV
QAO7C1X2yghGrFjDv/4f8lsO4ko2oKMvs2MaBpsiSi6Tym0RhlaOSHHs+g6pPjHfmMpj7forzaps
lUjQzIrHXhmHNWcevHvUaojP6FBMd9o11cv8ytKNn7VJomapwU7rUMjW1S14xdtCS9boxVwQTX8Z
iJ2h601R6QSAR5ISUSEUNnr+WlDdBv98KwriRi8oZYk4crSWbD+GPKlvAbXcj113HSe3ki7bTW+s
Gi1wpjuWI9lpaP2vGFb4YNiI7jWz1JeI4NmBJX5xxciu4uEod6ikK0etFFbiEJLGhTtBvOzTm5wC
rOrpTuA/IDC+KoR+JRfhsUQzVUjrm656Mrobs/ta9EwyWqGdRrdlUj10nbnx3frCSKlI+RE9xlx9
EIIWqNYd7pSuPE+34h+0rruIRPfgtehRR+6uIPWSkLk2W4I1ZfR2I9JZYh/YYmuixh3dq2ZEeQnO
u8iFpjji00nFvmzu41DdkKOvqkDkWRKdlHKTbIR3vlKsqe8dZFQWRDm7RqX4Ks7QHxWFpxxGYKmq
KfNsLei8lHwraMW+i71dotXXivgqFBdyg6pmv42t/mgF1MERwrZGzcn0+whOeknwv/hRb49+ugot
ho7MAbLjlxy9N1VAD9SFnskfdq1EccRv7pqyuO5ptFGouaIruyFyZM7Puyzi/IBU746ZHocUZusT
KoZeug5bkmRBuwo1CZeo2S6Sd0WjrfMS1UgJvcS2OwBH2IYV4XbBcfG7zE7hATii4ER/JNDwAukB
PbdkKB9iY81rxOGRhHGj9fU1ohT0WqNb5KG3XVJIa0XODVtthHYzUNVCjyfSDmh6HsTRetLa9Kgj
GK+6SaNsE8GzRKrlkULpVqZv1xiBuEU1rbcLvYgco8jlfRJLqEmrT0pA8E7yzbyKI/LAFnzuatQ2
PvW150Qzk0MTyY8i428bMovkELcRjENGn2yYfM5EO+yGUke7swu2Uhb0vl2BZT1EeVyOvOh5d2OI
vejZYZ9Z1YWIhMBF4zM855R9EH6TRsQZHFo9RUYLTxoyYPlKjrjP0N7qHKZNDKagXRVUqGp0iX13
T/w+aCj5mOlAaTNzUes2EQmwFZ0miVk6QqBcZFoTfm81IbuvwEbtTKFTpgaKD4FTl6POo0MLHUWl
sJ/wbls1JeiNw7qgMFpcj3H1aNWueV0jcH5blwhB9mWf3Hljg+vkQxAsBMFwqVlhtBtrxVrTl0Jb
3iCnB61EvTRHmQuJpOwruNIdYYykXOWRWriHGuYw4VqWApHyz0C99IuIOrb8BW24vHc4irTqdoWl
J8M9TrjXbbGDJhuZmiS5MkYhThSa2AOqz7teIum5sxQXSXPfRLA3oMhPK9+N401LSrHyfQPkjkrf
7zrqkWahkcC/pPOC6HhgttHNaOX1tivRFvfrTIHKi0ILzWfy+B/cfukyKxXDTvpReR61yoUAdEAd
rtTgkkW2qn/GRvJc+OJ4qekDaXmVkbfqRDDIsQaEhG1djDsU3+ADNJDo3LdUHta56OrpSo9646gU
fnw9cgIeaI2iPy5kSKTlQv2jivLiNRjGkT5Eair3oTGlvL5UN/clKMsdFV5ci9t4WkDr0yCCpB98
E/UaVyoP++Bb3LkcT2TmdoIBS9uqpU77w2tMyuqjYW2KMES6Yuyouun0SqbKVJEc6IrkW7Gok11H
E/Q6KeTxofC9aKML6QS8bH8Fmvdc99KNWfPaIw45IkuOhKSPRhXdRRcBq8p0N6A0/AP1Q/Nodm1E
mSrMVgC7ELuWBdWOaulV8Tp6XBFy65Qlv7sJVw/VYt8JzUhe642IA0tDLmyfUK6pmldQWuWuIZKy
Ww9h3Bzlvk1Q+8LWF3vL1nxjH1etgZ/VnhozSm3T7DwiG1AFbqVV3Hkh40J68lpO/EwtuElDo2ur
LG6CWzi/u2Zn6lUUXHohmeJKds3eRov7WumlZ8sf7n2Q33ZJ8sbRES9SKxltT6UT3AX1FK9y7w3v
l5RE11bWhls4NQ95qzb2IFRXaW099D59g7wnHgqkbptJIum67t77CBNuupF7XpLEjlRPDVIdTQ4D
kCmIieUJGSX9yZDEpDBWgtc/68j3ObmYFBtFbgQ78aNq7abeZVjRhtNr6UdJ9u6AqI6gkjVdVDpp
lLgUGVeJArwF0wg7ybItRi15cl71u14xnlXRHS51r97nSfUo+Lm0jouw+UrcWNLBogVPuHXMSZZX
kFDS9nRJq3Sr/9YrwjNAU2U9htZP1ROOsItJSJJ6o621IigNi7e9AMmxChLrJQ1z98KyCnVNsilc
qLLrkx7quu0Dbcj84LJpXYTZpYnLW6OHF9b5LytIjqixNiutDbUVENDvfetTPzSaZ9fM6CPh0kkQ
ugcl901Yr1xzpaDjTRVEWaF5GWzEUt7UBsV9r/AuhVo66Fr7TQT/tYrb8JVgxhAdYtPe3JpmTAxU
0qTXEdGNe/VikAV9FVZgD2Dgp6p0KbVyu5LikMQ56LdjG103UokctKjWVBcowoTNEK1qKg5K2aGY
VdzHueIBLi/cgTG8BgRTa3upLO8jvfL5tEPB+ITnfpVAkXwJCtoT6ZCRk6rFt4YKxTVz49ZT3EMk
OCpibodDg/ZumsQxH7An9yt0w0auMyDIM7OeYnRpPQEl1LdW4I2OSJea/qrQU58Si9Td04xDBL4t
hLWGQgCivUNb3ystYs2gCZpJ0RCBxa7WdmB5eMhb2bynrVd+QYFAv5VVX1kH+Fqb7qH1oqH+vAXc
6Q6rRFfDx0bueowxAdJD/t+6Fh7Qz8ly9Ja0LZGljC9iWLhjpDmax1yNzAPSqN3XQBW0AclYQd9x
GsDIqWAKeeUgxigIDzyCgQLhhwsxUJJjSH3+my+PurqJ/UEwV16uUJC0cjA1GQXevgBzZ6bGRdyi
kHhkQiW9iLWxoJYf+pptZkL4oliCtDfU3FtT3oq+CBSMCWN5REkdTcDCquuxnyjMrlst1naC3Bu7
MVKTH5TfrJ2O9qRnj7HrXpWU853G8Hgx8tYINqVGo3HFdmaASILA3yNWEKzSTDOcXq3TKzz3eBON
NUghL4dPcdIXFDcN8y2HKhHLI22xaJvTiqHynbpXcpAYTEzLtXDpWn78M8wN9yLJUIOXqK8fRXrq
1wJKxC+B0VHQS9TtQGCyzUEbgAyxOMUhJ3g6j7GyZQCisJkKF7gymbmJFDU4dnkxOKHotsek6JhQ
5Qi/DGNnPKXaSEbmdqxejCvlOky14keFeyFa1cUf3phFBLFy6a4DOSPBMtsmsEGUycxUpanTmJ5E
+7yrDlkkJ7/MXFF+9NC6XfTkpjwYBJskmyMpsibbQTKScOSDdIdSrbxLejpoGW3Ry4R20PP0OEV2
Lpk05yVhEssbQf2UlFHV5sJtUTc2lJ7RqHtZD81e2oRKZtKXEqvuWBCo6iudXdonJnOettd7zI8O
uesyumMIw95MTBQN/cov7wtU2kAUjkZEKQO83ZVcKRw/bYySTR208VGOQvO6B8n+zXJTykB1bwl3
BV23b4wRi7TOesV8GJS8+uGZHBHqrg1CV0wIWT+TuqTMG1VcwU3O5SPJhCL+XkQm8dlNDSFwtCj0
L1vBQL4XlXoKJmgCeBdEVSGYvCLWrmsCXHWL4nwd2ugeJPj0vFC/p7JZ3aDR21UIP9KTXwdiCYGX
kQFH32RyWFH/HSmZTS8h/QYmSOiipmOG+1YRWA7oV8ShTmFZo3gYpYF7oevdJKFe90P8XRHCMrkr
xNzSfmq9WlnPIRCPRyWDRGUda0qWbwTYTsq70fSV+ieCq0p3EKOsSTZi2wbFRRhzUaGGR7DKQYI3
8K9VtRuqX7nY0q4283DiCYKVrN/5Rp+5dg5QVrXFHgDrRa0qoH5WlplPCq9I52r5RmwAa+1qITb1
oxrRxXZoIPfRfRyJZbkmNCwBN6HLFf7Iwprngm5l7h8SHR1Qbd/WZtQ7qGf6r4OQ5bz9VpKojleM
rb+Tc1Hat50fcDNxY8ETINjKtNvCMOh5G2Ls3Sk9bfhD6XvKuBuqtow3AEaF5gBeTxUdv4rjYqfo
ZsFofjNQDxkLBLEv2srq4iu58H2l4uUAB7GjIqbUO5lAg6gsCKTMFlCCaWiAW56wnpi1mnxdBYAl
SOooFpVXrt5Z7hbgoBrbWSfrPyMPDpZ9aBJAbbUyEzgwVBbvY1ENxMs4cKliorxZMAPeiIAZ6bql
NiB0fkKUQlH2rc3jJD8kYmXp1/wwf4m76HQ4YsJCT/IsExkvHMoixZxT0G5eJ13RyTLVLbn3qyuj
cwm/ijZEEPhzgPAp7HsyNIGuGTAhEbVkdB5PDQljSuUS6l0aw90jFdYn31O/VUZK9gXw0UYfp16l
prEw1j/9/BNMMlYVxrkZ7wKUjIDmqdWKdN2LFR9wZZ+Il5UsV3vF04Ot0HmpU0kVIV4s6NeqnlhO
MGpLDB/nkOY6c63w5MALBcj31LzXxZkaj7Fgi/WQCY4WZ9GzVqKxvOspJVU2PiyrbVUc1PvPd/uj
YQZZZYY1mBKwkIScfdY4iYJu6AwCa8vHBaYClap1htsKH3u4qvS1YVbCxH9cW/rD56ZPJyWmDz2Z
1tlrxoZFc85nNozxpH9heQ5chf2tNoi0RzMRlMUqoPR65ZWKuDAr8fEMyxNrC8MiUImAO58drahV
gFdZve/kvTZSDh4kPaIa1AH++tOlMbIzEX/rjAqyt7OBuqHv8gx4deyYapvrqw6hIYHQXKnJKqo8
+ipEbrEkLvDxSyKWABcm01mMnn0Y9DERAIr6UoLPOR6UOxRSv3CB0LgSw44aTsFDgszSgqDBx7uq
Keo0zcfoyeQTZiMapupWYpRCNQl21wA/o4RAOcZgo8UeXOuqlu060fcvLGCr48KExHnTzBnhjpjH
1mdDCy7eymgkTEtdrN8yhUfdCeiDExdDjrC2O67qCoCH6uva7vOPezouMZ1bpl/ALUDWhdYo4zCn
d3Usy0H1TRXSdYKITU2BeE3AlFF0q5T1n5symT8x4VufWFtmo31kJTKXAzZWidYsnfhkyB4oPFW2
JwnV5nNb0vS7T10gI4R8SpnaASRac1FYoLxJgBZX4ohhrx9LvZAuQLPkTqLX4gG1WPHeDJlZa0Y5
WNdVrr/24IrXehEu0ZC8DRHNfonK+DIqHIbBLLo2c0p50lhKMEK4ZhVFpOx5KEp/OzRSmtvkXAqi
AXXaPotFGFF8I1akjJbmlm/tfEKXflXnUtJdg0NNIhvQmpltQJz57T4hsfgmt/E4/hg7EnFww6Hc
rRq3892j3OhZs/HAd6eOkjUKTY80yUqH+oqy4PjOHCDVlE2Rwjnu78OcYdgOdVCqkAz1ljWCLUNG
SSL9TcxvHrjJhef0gzFNhpliEvnBMVio852eVolGiZIDonSsPo1soBzR0WqidOtS1H78/AR9cK+Y
QkfIRLCFMVBlLgjFXH1hRaEE904dJ3eGnvgvYlEGC+f03IIs/M00YIenU2ZPpThh+4qxZEGZ0TFt
YsTSNs+oM0LO78bPny/pwxuFfxOJB7iEPMswwJ7uXiLVCgNx6IXJcjDUO0/pGW3UtC4yLmS/rKS9
WCVJfPu50RmT2RtrL8KwzDpQQOV5nMdamqdWrR/nDJ+qdAz8PAR3mGtiRQtU5iomVuHoUZU9kXkQ
RyM070R+sEQLN+Od4VeIAGFhI6Rxifemsn269hoYg5KVNKXoDW6ZQbhmUm+ap4AZQktS3L3q35cR
EWEMyJQS+7ZH45Bay30VSh49Zuo24sD4hJFmF20vAniUsi9+rz4x1HKhDVn5W8o+y4t84W2YHxFG
UKedI6RDgFqBV/T0l6e8NsCeUS20AgUF6k41AGmCPM3UzQj8uXY+/14fzNHaIoBhx+B44NmZbVSg
g6MWxxJ+PgTeQQrIhfk8SmTZ27DMhyUOr9mRZKKcUImhaAgcTVY5j489K0+bQg5NR/Zr6Tkbe49K
mjv6B4t02TFd1VuY651fa7I1mXlodXqCpgs3X55sBBXlOljJIsncdZHXvfil6y28qrNlTUzVnLPJ
e/CokmXMrPitNCZhzawEPCChM5Rac5GAfvNEzd33RrY0x/rhtZvsQRtNRs7/4UVm9kDFgQSlX0Dg
G/eAo+HhvhlkZXjyOyW5KGRV+yUWgfar6tzhRk61kLEbOvAJIXIl/fz8AE3v2bv3jk+KmApsnNw0
SHqs+X03aYWkeSwaDpQBkj0CUKP2l2traP+CdWgF31JN2YqK9Sxrzevnps/uAxPvps70tGKZ6iwm
9slvUokUgKK9bjimCEYkHYKtT02ozmW4EdKQ9nxwAzb86Gf6Q9VWw5/fHz65gtqezpPIe396XQ14
xX2GUDon9SV5bShduEG4vLCztG4WXsMzZ5nSP1GONI0Uk+qdmmqEOmfspWa1OtgFhJuHb9C+Z0ub
Oh2edx90OsxQsOCGeN8ZYp6bEQAzGmVYdE7OcC0dSLROGDZswV6LMcKFhkRBTffd74oWZEd+6iEz
8u9UjSi2puMSu8csMZjCc+IMWUabl7dMnwthj0YdAd1Reye21PIYNUN4kfc1odTEVpnEJkU7Dvn6
83M1Ewgx/7JKQi0SFHDDZj44y3SgJIo2TYsmG19sN4XaXaVZeKcjtxIWwxdjjH7VlgTVssk7p9FQ
VSsb2bWD6A/QnLjWjxTOs1wJj4EW3iiJ990kUlsx83ZtiPRV5D59Ebr+INbywvv74TqyYQosOprI
vvH/ziIMdUSxF+qO3lEE+jSq5Rrr1FeCg2c86tTYbVMHLpoMgMGjKhUW/OD8Qv52Bsi5EpOyebiF
2RENcmaKwB+DYmMCh6nVgg6qAKCDeQuB6lNrqk5oNAa9/8p97ZmHfChHgWphJI7Xn3/EmU8mryLK
It9hOhyWJrhvTn+K6EZlCDZzdFovkl9KCuBbQC2Bg7yhuUlViwHIzw1Oa3t3b9BuIRpl+B0RWKgF
lLfJ8XeT4YKhVmCIPdPhC4yXdd64Lx0YgLtQHvuFtc08wQdTs/MpSmlqiB3QPFR14kuXiUPHUo3g
d1npj1jzrvOf6X1d/vxZX77k/2f6o69ZPpSwlNX/9/Qfq9//7P3MnJf65eQf1mlN1eO2+Tkx2FVN
zB/9rQg4/Zf/v//y336+/S0PQ/7zP/795UcSkClVdRm81ifcdkS65Ib/ZH+aLPz1J69eEv7k/f/7
z+zfbl6aODvzx/4ixVPVf0g6FQEYMIggqQ5wif4ixdOUfyCZYHG2IHOFBUjkWKVZWfv/8e+CZP1j
OnLEnoSesEUrfJa/aPEEWfsHyjH8Qd5KQlNINv6EF+/0bOvQx0EcZ1JmJM0kOxJnL0EiMYYvN2BJ
ypSB0UzGseRb0w1pkSy9BqcO+L9NkcYrJH0cotmNFgVK3JXgyXa4H2nBeJeANezUXFnrYSNvyjvk
kbxk49mRA3LKfvdlbn7fnf+Zl++j7dkyg7CIe2p/QJtzhgS7O83/WhhL9Nvn9nIiVjPhK8Rd6DMj
zKsDinfZS1XMLrtEvOK/e1La7ltUFgsVp1lu9HtB721NdaF3LoKOSFpMJRM7KOtbGUiq0QHR7Kqg
X9HeY9wiCW7DUknszk02ipc+f76fZ5dKiUSGl4QAfDqf780jRVmWQYH5WJKcmmdoND1G28EWQgz/
ualTD/XXSicVZ3aUsHhOtmRoXWOWBBl2UHhf+zh7HvQ/IyL6bxPkETReDao+881UMx0NI05HWz/p
yfeueQqiBT97ZsPgpuGqw+BEfDePbRVqNDT8MGHCjOqrEGj0t+EI9y/TiX+8X+8sfVCM1YOgVGJu
O+1u1ZHhFdRpMH5u4q0G9q8H6m3DaE4QOMKVNnGmTYHfu9PXeIkEIQujPeK2WacP1gZp4a/e42uy
z276dW2DFnGshar1uR1U8KE6BC0QN8x55yphzKQu92VbcsN+kw9Z4FRandhmT/OrNZp4wd6cwnly
jQYlHPyipaDWMqfXNHLACMzHinZ3SK5KdBscgtZqmzrZNkKExjvoDviuDV0o62f9qCx0Yk5jgN9b
/N76dC3ebTFE32lt9Nywwpjm619b6Vnxh4WzsmRk5pL72BUlRmpF5rCqyBF95b5SimdLEJeiuTOX
+GQvZ/4iNnpBAA8v2ZP2qI4wH0o+9Uq/lmw6lLBgW/slmZglizNnLCVZBHbFFW0BzrkwGVZqZv4v
d2/mNkpfsjzImECp19btKI5THxNemiZdOomnJem/zgKSDtBzUlf5EA/2Wsn8EIAt8OEZUw7fs0xa
DzIKlYZyZZmuY5Xjpduqm1zMtowuLixzWsb8snML/mmdEOb9SUzaoexD/gMbZM061iFkb2H/6Bk4
ajPgy0Ev2I1pPnzuYs7edjoL1N+tSWV12pJ3xz/uxJaIhJMJgSfUHylVh8K2sl8utC2fW9Jmu0sD
jPBLgWOC2jDF6HmKVno9sEI3QujT8kClCKAIV1BcicztGSg6KoJwRwIEFrwRyydB0gVbGHphY/Zq
CLlMpa4qvQOFpjbuuJdMIb8KBzVdq3rjrsGg13YdJniKUc43Kl3XXeB7xh25uXevGbB6WbkIit6v
C20t+JH6HIKtuqj9Ku1AnOsD+AhPM69Dhqf3hhMeL9I2vuwFRPdWflq0F53AzOpELqwfqF3Cj6KU
wrXKGBHjOiECZAzNr2gDMCMNguxGVgVpJ0IOv6Nxnh/GKpAWbvrs2r1tJo1bjdcasj19LiAXhlU0
0i6Bk9gUV37+o1hqO32Um5rK6+8sTL/g3clQwdBS743RHXPcS/c22Ek7ZqNthkFER179LVHcU4Mz
J6mUeaK4DUvSrtO9eUh23i0dhHXiruRV5HiLserSFs58JZGCAEcS9hLYGjS/s+UllfePYnXTHhKK
QIYoSlPycbqHcMbCMjHQxers1umP+aY8Wqtu2+/gtjripLeSHe6Ya3xe8sqzB+f38XhnWD413FlV
7gvKZDj/IrkPFd0ns1l4Oc/u3zsbM3+lKnlNkxYbNeXS1rpnUPtzjzGrTRC1z7ZvdgQFV676ssOC
eGCa5DvEKCv/St9EjrUo7nfGFp8IpIlORRDB8HkVxsvqphyGXrHjo7uddG2Do7UFjrlmRnbBE37U
HyMDem9rti46cnKkTraYX17LTAFvEVZZG3a3UQ7gbpAI73b+dmEzZ88Lm0mRSSeHoEeBMPmUc7+/
z0M41KIwQFyp3oq2CO7f0ctVdCcgxGzd6VASZPBvrCU7v6ttYb+kUH7mKmCekr5GhMcbNy/uqEpR
mz2McHb72q0lRz0gK7AL76dvykD/uqE9alP5/eo5yv7zlb+t7N3D+nvl/zI9bxRqcaE1fTOZ3nTr
xmYC5xA+I5+KmA2ssqsHIFPrnN/A+E16GHbmQhT/8S6ycl48uupvUKZZhCRAvk/lC8pMcFzak1ck
1koQy8YO0s6/+ztLpa5PU50pvw+17QGO/0DRR8iOD8kXvbDfwulJ0Dy6rFfBHjzTKmQCwlY37irZ
QDi46FVnAcXbZqNDT7NUl2Qc38yLq2octVTSVNurAqRH4TTJ7/nPmFr7M9LKyTtMUAUahTpcpB95
HfVgBHAZSRxo96gA6UVK3OuHP/94J0Zmj4RLqWZi1VPtRH0oi69VtTfbpTLkjFP240pmJ6QH1lIm
NEB5JqQN03mOcFev6rW1rbfeJltg6H0DOs2uw8mSZuG0EQfpyBA9+7Y1mi0Y8nUFotpGqO9ReMnj
FWh3W+QyQqdna87nB/TM6TixPSvxjnE+RvqA7V76ksQ5+Phu5XstyIt8wdLkQz+ukhoR94CwVpu9
Tn3mK4M23QQFBAJzNWX2+PlSzhkAeDAV9mAZtozZR9NlBBnyYbpqg05FDwUs+el/Z2H2oaI2T8ZA
wYI7NgwRHNt2IeH5KL8M9JAiIdeVRB+dq9nnyIzCsoIW5jB1C/nTQbgOdtmdsEn3xRXn4pbBTrtC
HQo255W+L5zoYVxneOyrbJPblpM7S6/EGVepA8ak66sDmaPyevpG1a1XSXXFwLPeJ0fPpB1h1Xdy
/PD5vp6xwgOIBfodNCLN2aoFIE5pA97DZgQSGD1sQSksA/0Srmj6a2YnEO5iBmXIrKasbmZGdqtB
n7pSbG6NlHS0VbYQ/myr3d9YzT/NUGI+3TNNb6FY9HvNbjPrm1Q0X1M/tV1g8Z+bOZMPEDa8szOL
H+pJ6cqd7OiXxnVjOO622bZESaK6ro5I0G7DhYjljK8A7kZEBicyMOC5UnwlqjnjWnA/m+G9D4U2
3DOScYFMwEI4di4+eG9oLn8wIHzfVXS8cL+wy1WMw62Bee+KrbVuJCffMRfVHenMHX9nId4Vg5Dr
z3f3jDMBjEsjcGIy5/DPnpkBMPDUtdUYFGxW0G/ZQvDrcwvzWuL0XJ6YmPmrzgNOU8TwVjC3eOdV
G4a474tLuMKMy8AiEREOw71w466rxeft3OImoAE0zHTcAPudntAM1eIgqFzNlrfVwboOb5Jd7LhO
YIN3E7YI3GyWFGFnYKK3F5U0/F8mp5/0PnmFhMmnxsNhvS1e/Idh3W2rR+8iWWeXGmq/4UawX7un
+Cq76a5hUmEE+fB3ju/7nzB5oXc/IW/ryKPSrtlxCU+ZV98ZtXIbhoznVmoWLZzhcy6NmEsHUMHp
EeePUammQKhDTbPz5qB7wzZyt1G2BAU6+x0nnBglW9Aj8wyiGBX4z1O+IwMdjqfTLV/SIXrruM59
Jh2rf5qQTzetUSHUz3tM1JvBboUDY2WUgd0b9yHkEiLMnNzX9lf5JiZbsA7JRnhWF0LocztJud0g
CSSMZfLw9BeMrWHmfitoNkjRVQmCWmgQgy7uP7+N56zQcVQpu0kUBuaoKoE5OaBsrDN1o61cCU5T
3Qbt0pWfXP98N3W6m2AxRVgN55C6PBKTVil9nWxAPzSX7v6VMY8beWfsP1/NOU/93s5szyJm/mU/
jiAg9eAHE0bHatW9jBfTA+vL56YmLzVfEnC0SfOBLAdU9OnniQtXGWEZpjsRC/uJirkQISfJmJRg
MkVbgKKd+0rkMQAEmEIB4Df9+3dXeHBB3VcCM2miYAEUah1oiA9Vnjmfr+lcoDA13VSCSIuAZPaC
W2UVVk3TMcgGjB4CPZ8JK9/LGRDLTEdrJH1j+XKFlJNR3SYxXL+fmz/39d665hT7LA1pudNVhloB
czLkaPCQ+FFn+/APXMNXNhwTkMJHuLCH188NnvMj7w3OnXMZDWhNY7AX4eCSLeax0oXY4cyXA/BM
Bwsdl8lbzYIVq259WIxNJomz+6K5rNWDqC2owp01MQGOqBbRnjVn0bmXiUxNI8hhNy2s0lneZgcl
soK1bMI+9ccbZuIloO6bNH4+dIEzWCTGLhVk21KmYUNjpXTPn1s4txh8HuijKZum/Xt6BhRBg5BX
Yqo76kANCJTQi2A7DNFCO336a2a314SGgl2hCsRgzMy9932atAzZwTBqAlbTY1tv7+PvJlRoHlAF
fQkKcW5V4NDeFMoYnhBnB833fSjLROiNRgYp2wEir+hRsv6SqvyNd7n5/fPfYx7OHGdTnqSZaY5D
S6fOrm+iuZXUhyyqqUK4Wh/jpWGxcxk7aF8+DcEToN95JIwvYCQyxekV5Qp67efuS7IO1t5l9tSu
KV9v1A2M0/zvUmpxrjDx3vA8Mi7widDjYVi/7J3RkVZIUVzxiORX8m4pXnpTzpkfDgYVKKYwNwBO
ZhagZqnrjaGQywSo8B7Y/VFxWOTjeAUVwEFZCzfCw+eH/sxbMoHNVM49jSkip9NDL6RqrQduQV8x
qqNV2bv3kCEyKp6RCvqaAJe+1ywka2d8LUVt8MYisnUgWKYT++5FScXSojuGyQStjcHXtzLiDRHk
Rla8hOdYMjX9+3emoqKNAkgTZWbtN379IDUgFIIXxQv+PPREHlMF3azqbON8lNHT3Faogo6maatv
9RaCuXBYI5izYObMI8kE3RTJoBlDO2W2c9qAvkfXjBKnwzz8zqbVDQzRCx/oXB/gxM5s29Bk0Q2x
fbNjPU2tGiR4nOCHvIKEaiG8OHuvmSzBt6NhIuEXTz+RnMa6V1oVk+6X0ZW45lIf2l18IW2hbXT8
tWtPLXv6DwvPyblUkDX+y+7s4FfM4ph9VUvEhfUmPcq/ILSJDtZavx+vpO00O76i5XatLQQaZ284
MpF4SVDRjLrMvmHdpxIEqwpNr716EFaknhdTEb61O6e+Ep348LccGNmgSuWdd5P6xekOV22WaFmu
E9vsgytjI+28rXsPp5gdri3nbxT6J0jaP43NHJjqlYlQtQYRQfwVLlWIrC/rbsFnnT0zBE9gJlHF
noYgT1dUBHJCIuZKby3Feg+175rmuU2pblsjyYzSxzXci5dLwL5zL/e/zCLId2qW+fFIj2C/AcHS
bYpYXxnQKxjHaEC4plTsIFpY5znf/N7eLIBjpoaZeJNlRnBFMfgkCLmTaoyDa9zHvxEn4FIQkUe+
mOx5PpSAQgIT+xmt7hyZGjjCU99dh/3+89fm3JezyNFR9STmUAgYTrfQL9ORCSy6mVDY5059BJa5
lZzwWneMy2HTHKWD6Kg7+Kyv/o5hJs3pumGbKcBTw/EgIpQUsbzOFm0ZhXfczPd8w9jDs/xQr0Un
cdB8gst1WHLaZ0Iji57X1ANneI6h61PLMJkXiKND4eIjP5VpN2rz9fO1nXnkQPsS4lExQLjNmt1v
2YVjoRXopI4lBFhIuMGXXF4V4wA5T0jz63Nrb6nQaYjCy00f3yJvZwhrHqJoTYlWChmUXfziLxfj
lU8Xsd4NrwgeDmzjMiri4w5ikaUBJGQAmDHy0x3MAZZIAHegczR7f+UNyRcVfunPl3XGBkrvFtg7
ZA2Z85p9pdp3BXiwUpVGvhTtUM8qHeDQovO5lTOvDmPRU1WFGVRdpRt6upRR7GWYMTCjXPvb+nXq
AIcOyiyomAGDZgZpq6zzrfK8NP8qfzwkGKarT+TFWAG5/KlhU/PaJKewZEdflNd0H935+9YZXqCU
c95uwxo/DawIzrY1XVEHijabCu+TeMwXi/Ufo5jTnzK7ihxiNY1LfoqUm5AQiw9ooeyoklx5kXsh
Ky6E6wxh1JG44HzO252Q9ngBsPAzu7ElZmHQmnApZfo21uPXqlCC1UCwDbHNFhDMfZxYOmox7fbz
r36mEsuKCZmQTwf/ghc43XwEyBh0Dllxu9EPrdPsGmi87eFLv6e+jizPt8axDuHL4BSbtbwh7Njs
lqrB5863yS8gERTlj10ut/Tdoht8JDs90M0Jyobdgoudju7MLwBVAboKvI3LOL+lZjzhLSDnt2td
X0mND5FdaivC6+d7eWYd3BuV7FwUIXqY11/rQRjNWEQROmliu4FlMY0XLJxzcCcm5udE1Gu3z+Op
FdKtVRvV4kfYaOwprkjX0L8vHMsz+3Zi7r9IO7PlOGEtXD+RqpiHW4aeuz3bcW6oxE4kQCAQAgFP
f35yLrbd7nKfvc9NKlVOLATS0tIa/u/MEa0DWpgd1IliqXbQSoyY6JDDL66Y7cujLPof4SJXEZz5
LtqEVKdyS5T3+mMyAqqofRC2+ive/IU0Ej6Ki5NukU/46t2GQTUD2VIGsV3lfytID87kl1VirU99
0lrvyv+prSZpywAdwnBmhh4UJREzVJ2YHYIfzg3ad39rGUKtHLXQdY0222s74YIPgmfE1XOp9cS5
cu6DSOnWvevnwb/6YP8BJYwxeaG7MpZpfWInnSxlwvXx6rhfTfBST26CCIzli7dzdowBAIF+Dg8R
YpUUQ4SAzGP4uyCJ+RvUnq06cTcyn6j5/zDy1z3zeeDFr/1wC4YM/+jkBQZG9AsqRuUPRN2vbJpr
c1ts74chkM7m0HVe5lY+WV6f2JAYa4d+TUFF+t4AfF3InyZzHigG0AsIjAYjyeYR1xCorN54AD98
P8iFW9rnUc6OS4SabRvbxYs7pEFDSMbedU9stZgBsu5U3Pys42u3iwvVYZ/HPLM7ZGpZ09kY01nT
jdgNtwjKxHmK8Lcbdasl8SPj5ujcq+M17/jKAjkvpB0GlJdD9B7vFPW98MS2fZNfiRRfGsKDqh18
VNjtpZHs0wLpcJmTHKi4OCcPFv89gLLz/Se7MIBv4YyFd4XEHPzgzwOUY83IWPAgbumYZLiScfL3
+xGWR/x8wEEY88MIyxN8WOOQqCwVlRihKkC65KfJvW1sFwqrCpxH+8p0LpxCaHaCifIN9DNDXOFs
PkMOwO3gA+0NHu166V6r/uRrJ6oe6xTSuatryfcLGxi8TUTWIfEBLazz0sRRUoeHENaP5xKylu5T
afrrXm04AK3fv8VLyxwjIUwGBaNlemcTUz6UEyQclVgivTkmRqrTcZunIIVviucgyjbkTiTTpt1f
84HPm2yWAT+NfPYB+7qmNmAQAQww+uaOzp1zr+N666SAjNGfYYqCZPidPKJx/wAKU/L9xC8tn4/z
Xgzbh+VTZQO3hwKjl9brYDy6xq1HNwGUoYPwytq5YCI/zXP51h9GagFtlALqGbFyi81IIcRdku3M
rvnTF5coQnY2SqcQMEA092ycqpaQnJ4wzspbj4kHYzVsvG0e+2sH9wZypVLr4rQ+DHc+LcdvwsHE
cD1KKXXxN5jsxGVX77cXdwL00bDpEI1EU/3nWYFBByoVZDdi92FKxalZiWMVW4/+3dJsxlJ/m5Cr
DUTW4n6d2xYopyyXk6V73z2z/d4UGqi8xtwMiN5FgqTlfRgB0xNvh/2wyx+bU34bpnqlnvuttbkW
8L00ZaRuTA/9skhLncckbfBZ+gl01ticTjlfZyyPQ/nLUldin5e8Q/9fm7EJNwidyGdO6FyRQkN0
DkzdPNIpFIu3wbpJ3GRcgc4TQ124WOXrbFNDlQMpiHfUHDyYV57h0skOUUWEKBGRwU3wXOhKobEI
oBLIkS/effGKG+C/Qnf0IWQ/QC5bPnH5+/udf+H+B08Tin9LAAjSFOfnK8+V6scaHmeHrABKb6AO
jYCv2pobD9X1N95jn/QH96gTO/Z/NesMnmn9NF1LsX89IfGFHTQzQuQRtdbn/ueAiLdhl4gflpWX
ATAn/LU59OZ/bXyWUXDHwCmM/NX5uWUNeiY2lCiQdX4z6x89VPgQKk2/f6MXp4J54FXCtcS9+vMe
nRxqQq4Ewtwt1EuHWT9Y9XwlCXJtiLMdKQYbIjW+nyHYC/IOQz47GCW7chh+NWl4WR/mcWZrfAOg
c+yHLK77ArLzBKteOqj8hFLKlZEuTgcWxsL9HIoy51E7S6PdzOQhlKOmFfe9pO548j98kw8jnN0y
XAH5eRsyLPEItkGEEOGrAbjH92N8NVR4X0jaLEVDSDOfJ8Bq3lnQ2nXwvgQy2jboDhEinAUOOtQn
mjO59n2ujbf8/MNJWs1iRDAKfCG7h8pUwMIqUdPQgj2ZHfjUXrt2XFoO//w9KKr8ywF/Hk6aBdBC
LZaD7WVRoMUvT8vIq//7GApqu5YKM4T7lyqz5TE+zopUljVaEF6dHYHKobJ4tKfiSlTj0npDZx7S
XD6krNDpeDYGlYEDMCUBR5UdnbqzQZ70rf9hyX0c5OzzoDzKcHVIstg3invwfdcQEbyy4q7N4+ze
QqiymSMwj5xJaLFX4R1IDVciZ5dW2cdpnO2cHLLGEkp+JJ5aiYqQYmWj8ttwnmd99/32+eqC4sN/
+Cjnt/SsGCxq4H0xbUZTB2Fj4UZ9sOZBFXs8XH0/2pVXd14T4hu5aUKyGAaBk42q2xVIA6//f0Oc
nwPwZuYO9MW4xhClqVd1Y/z6foiLexKZU9wdUFVqnR81TLhVFRQFiaUUPzyTJqRrfrUtvbLOrg1z
dtz0suMGME4YZrJ/Ule9qbr4DY3AK7O5vAL+Mxv787Z0G0XzzMNsgCwEdGkUN6YtTj4x0dHLjsBc
f//yLi4BeAMo5kau/UvBgj8XJfhqFbqYAUBMkQVDjmGY+yvdPJfeHQrGUQ8JVTdc0M9sDYinA0fP
H4lDP4M0NxpzbcTXwBv+fjLXhjmzNowSL2cuhsFk9qJ6yaEEyQ3vSgh12eyfbwKob1qqSAwLGjkQ
rzn7QgPPnUZiFCfLdCLL2nkOBn4yZQDQhCxFOvWTQjdMw9Lvp3eh0GmprFrK03E3/xoCmABGRXIP
NF5oT5/aUxePe+/xTaAMg/+8WvaxrOcv0/zPYOf9iCNrHfjEFHCdB3Dg6QZwmbV30D/CHRQ9Vtfq
qi6tww9Ts8/sRGlb09wsU/MCEKTAMAQW+fu3dyHB9untnZf1oUzUR9waE8qf3TcXOgKIbeiYbyWY
1DG4KSnw16jiMuPuFoAPmQKbum7SMQ3/Xu8auXAz//wwZ9u8DCZvmCfMF7Ca9m//jLrgVKzz2O7u
QXZGWc21F3zhCIM0y79GfCg8eufhPWSeiZ7qigJJ7EeyyB6g83WbOXkYXyswuRA/8jAUUk2Q2scB
f+69ADU1N+AIoke2BjNyMyFFM9y4L8HWufHCSJ7CIzsFLKoODkvV1eTl5Yn+Z/QzI1CSuihMYJWT
GUJI4FGyA63dV6cMf4JlcsUvuHBfxlQBdUNtPG5UX2oey5YhTGFl5N9dleQRiMl36qF5AEk3Ohwg
wYwankihrzTtN0ux1LWa9gsW7+P456WPEDevFJJhJEawypx1bNuPzlWf/kJO/NMszwUCFFoUQWPG
KMPKRg0xAiCp+1LFoAmvNWgbQLLv3T5RZcJ212JylxfTf97weU64wzXWK0B/jiFKn8hHkFaz52rH
ipUe4+4oN9PKSLxmUyoQ55CYv7aYL9glvGBEfBBZhmd2fitzg76oFyhc7ApaR5ZG9XR1NaB1cRD0
OCLujuDLl8SsGELogRiExPSX9Xf6BSXz1EvEAYFOf0djZ0OuFoFdaO7HcB+GPPNop1IH0q8xpN6F
D8UjKK9LkUiYmuvil3pG5WzUrK9+y68xtM+Dnp2cIW6gDmkwqLGb0qXAx9lOK29l7P97YxcuL3IR
90Qy74uiqR/OKnA1YUllWohANpFhPLMgiNy+ueJyfHHXFqKBibicZeBK+CUWCe6KhWAK6AmeVUcT
g8KJtfXyJ+YMqxECLN8fYV92+zIY2sWggw1tXohafPY8OoAhRgDxWIIb1V0lxDEMQXgMsys++6U5
LUqbnm+hcg/okc/DjLbSSKSAQTEE3aquNzZ5zK0XqKUlWo1XTuUvSx9T+jjWmVdty5KPvMFYvjTL
I/FNsia5+fe/f28oGVq8NqyGL05uZloeCeQMYGOA9j72V3i/5+y/thTLTD4McnbuSIQLGtB5QaJ2
8heGOg5r5FcaE/5Ftj/5ZBjDNX2IoDouIqP/vIoPcYHBFCPg2B5NrEFaRw9Kfvfh4JEqMhXt+7UZ
FG6VQ4pVWOYOamiVeEE8sY1Noyy8lIO6+KQ61/pVc2G8edqYpjXK0iBWznp7fndQpgb/qxmlAenF
PHvGZad4hTplDcwR9IrIVNE7wAF+5iUY0naXIURsiKGKFn25d2gzN/vaKNi2scP+Lgw7Bh1WF1TE
77/lV8u1vAPUcSMSD+1+9IR/Xp1FR3JLowo/kW8lyqAe/T0tI//eO3g3I4/sX0ZUPVzP/VpfvP5l
WNTH+PChlgaHM4ctt40ehRuUJbPSDotyIYo3Y+yGve9b5QHYKGM7Q2Z81/UA2JJm8m+KyvFXfdO5
gJyaKlvN1PePnesy0CqsBJClMWnCgsZmXWWvgEwAu1JPTbvN57pDWQYorQerC+lbjbLWP7kBRDMX
0GhKyil0n3oDYNcrr3ZZoV9WF/RFIfGLvpcvEr/alE3ZOrhAC6zewm5jKsa1k5VRNf/+/iNeG2mx
Ch/WMa4WVCFrRRPGjX1pN5sM1aY9ySLD3vwPI0HUFIE0GM4v+gd2JnxPEhc8HVng+D60PG1mFTWg
aH8/0CVDBuOMBsOlLxP+wucpWUGGwgdzZiibGSJhepG6JgZ/ph6NqCqW4NKQASES5Aa/lCZqsNhx
bDvIwwLe2x7NXIMkXnEneK6gi7Y3GEe7hj8W4zorqPErz5E7QF1PpqFebhHIe+daA/4FKI1rtXXs
dhMwusP8sxzDJmm0Zb6Eyp3WuUf7Yw5wzrYnJd/Rzhr/VDqTfzn0ROWV73PprPk4pzOrOWiEk0lo
YU7UWGfOa+0aEXiyozclhG+//0QXxwrwdVAXC7VK58znEbJsECZSLLFsEgV0J6s/XcfXvfkeVMP7
92NdOqq9D2OduToIQUuVdwC9dq1eAWsfj6qLHFddmdKVYc5RHK7Ja5M0A0uA6kJBvxFx2kCqpEy/
n82l/QpnAJiDEGLpqE48W9xhUIPMmrGk71ENaeUj6LRsX2r6BEWh9spgl3bSx8HOXt1MXYLa08V5
G9wOWjPE11tzAv/uyo5dHvrc3PmotkNfFbJ+X+s3CmhdItTCEqdsnkivIqCe21YlEwwxDcs1cdT6
f3mNPlr8kBhDefGZY1UCO+X2Fs3hWNk72tsPc1c9OEpthRusvh/K/KcK/XV+6A1HzZq7NHGfby0H
lUp9jvmhGqZZhXYBUfvKcQEpb0S4hoS43jcwISs+SBBd1YDmqK7wgjtejcYrTqYuqagfrhl4YHsV
5jOIoKV/QnBrWPG+ETFaFfnKGqbg58wsvSbF7B8bgDl/CqRTI4d2RmRNxrinyoKyjcfy7NbMlXwt
XdXXkABAv2DUeBkgoFMGZqrBlTpIcAJfg66HQqfdyjqZIPcOhdBAR3MG2NpK226z5nblIXhTQ6yp
A4JVmw++MdVPMmxKJABC3T87GZH9U5mVhkZRoyW304g9URWor47Gui32vR/o8FG6o68SfHrk9JV0
FhqvsdUhbX6HbsbBew1Ys0Fm0X2u/Mohh7nvm+rW9Pmc/85HWwZvggiJDgUFSnXkFEV/GN3OPrYB
CNyTFOHRgJd1HA0ocTKljB8dUMWJBUDjAQDVIjUYsI1W3YhXq3eyTT7IIaW5m93ju4Hd2WV8PLBQ
VMcyt9tEUzlHvNLdHcE32VIyu3sb8j4buyq6ld144mDMAClbRZWnwBo7KPOw22LFZ1CVAt3f94Y2
tjmFGmQIxcRbU8KHAUp4RteiabXx7IE3P/EBaFenjAwKCbSwLeIGGa5O+GFcSJBNPbOzDrN09Jpn
JQPTFTCOpbBQryorUNvZ4nUqVTUARgvua1EF/NEfe5B+DT1Fw1CJuJp6dleYo+GnBG7InAT+yA6a
2SGaOwKJglIbv20ShddE/VCXWzuEmuM0UOPOaYYudUqrfSCZrm/6sLLA/rX7yM5cDnFEE3Lhk9Mv
52+l13r0VOzX9RAXnt9tysyTqZhDUK245cOAhQFQrllVxFNGrZepMTpI7VQKAyA3XptFcRvyYYiz
kZRJaYE/juTpsGtav0XTFC9qlCGZ07RvzI6dqnLuDWhthyCxBnnj3zqtWW1BFGVp1TC2ziwj+515
kE+JDOlC5KOe1C7MmZnQZmpTeHRQuTPGOqknw1pl2gg2M1PVQfa1uXaGAYzPKSwT4oYqoswLdzXx
vNWkewGJ2Q5BdSJFuxfEsY/UciGbQkMz6oIaknVF7qcT7au9RsUYKKtDs2rmukztwSjiGnTLZ9et
frql9iOICw5r7lrI1IjAfHTR3hRbmUTxVzmUz5bqlUxYbYg+yiFFs56lqFICCdJ7QO3Y39wfQN/k
ACZ2vBEro9GoymmnNlKFGg6T6Pt9oaj5AJznuAlmBmClOnLdTj8wPyOhjtPemZ1nnQTClA9Z7/Jf
tbDGJ8dqu2erGuZVVYv8ljkT2Y5WUOeALYfjtixz6LSgcAWq452CPKDk9A6X2+Y1BGTpOALztbf4
YLSR52r1azSJc8tVbeOmk5EnVdZj3FskhApxV7ZvsI9hWouBJFZT2yfKSDgns8nGFcQjEHGaWBFD
CJqupoYVW/yRrQTghRvthcO7N6GtDr1fiBYRw0R7Lq2wxjxSPEzwnd6HnlVoxiEBKE9D0Q2PmeX3
j4a54GgdYwRotbHH9ykX84PSkvepOzj5Kc8q3OksT5U/nZ4YKpImAf258NpxSuZwAM5gtsoH22Dd
EeWrfSzcst4OEHZB9S386bl3oT+rdb3N+5bvSp5V9yh1qeNcOdM9Irji5JiKrYVjzs8NzcQKOA92
X5otu6Oy4fdBqwFoXf6GQBXaU7Jar5yco/kE1vyHQCH+PbSi871Rd/iB3Wc3pYG/BT48H0PWwZoI
/DfYaTsppQ7WdPLQpaoHsWJtoCKYFv3Yub3z5FdKr2YweWH5WJ38+30gXvurOmsnHcH+5c9wDTwa
08AYV/bUBCkInXOspOI3BF3EbwUAKtuRTf6qbPP+B0dD7k+QnMg6mLNsN9G8SBVs3Qbxab+MRiKr
21l57QlsZuMBCQ9iRqXPIKvp2WTtl/YGuC/zBPth70PI3IMGL+S8p2B01rEn9ZDMjj3eoDprSlu7
VT8o2KG/4Gaze+XDiEf5os0ReSPp/zaAst/ms99EYR9CDBDBeDRVByR4oXk73bkcTObDzMMq1agu
AfG+dw68yEqA5c2abGmLczPqCLCclSfQqGb1mZ0WcNnu5TiSw4BTNw662bgNDEae8evApiIGw6Wy
ZXOSA3oATn1eeSz2mxl0xpxaUUfHrsLFK+DYN23obIKwbJF3puVx5rZzDyV8p44DgNXv2o6gEglA
+eFQjlN38rJc3/DQGh9ENlVvXSbkjXQ6K3ZLRMQAuhbFk8mb8a5pFWoObWXAONN5vNfoD3kkNuv/
jqPToGODttkDwWmiYjlY9UMHMblU+bXzMFmz/GH0+btEVWEKtC5JUQPXb7rcLf9KU4d/WCt9GfmD
19zjm4hVaXLVRHR27UcKPNazTfzyoSuZmXZt0UKqxFAmiJy1+w/nuDXNpuSRW5siYlyx28puhn1e
tfJxGETTRRV+XQGMp+LHrrKyN9ed3L/wkR14Njj0gLceWmDqQble8ZEB+40vs+dmUaV2bpEfk02g
BD5CCiZCqmdKpREqmGub9jiRDAN8Blyn6NSVd1OddQlS19PrgBe3HrUe5mieGY8K1gWnoIVPEpks
Z1t0hlIIHvoDO8I5bm9z0hiJ4J1xcHvBGYRYasCb7fDYseHAOufOYiugNvwHs5jZbatEfbSZzbC8
Wr6ZTVSEOnwb1KbxNEMNswhpzOy+OLWIMq0s6rUp1EAHFvlUhSu7WvkIDckxhig2MmQN7IK0LRll
IeJHUcuJeBGVCFKIT6otvkWdaE+TvZF5+V5bwn517NzYCDFlN13ehIeyy4KTg6rfHcXnS/WInyoC
3yeCRokGUI/NLZwwV64V2HUyGsFfP6JPGm2gDPYeiQE0FDOXr2bkse4M2KgU/yxIHUvVuy4PnKdh
ZvBmJvzy2rbIDdqGHOBPK7iMwJzUd1PYVzAInXw1Gdc4T4T/bldNn2bSsk8VHNFHJHTdu6rhfVJ4
Rbcxy5ruDLsfkF/KwgI8Ip/fgA2W30NbCBKmZVGngVGEp9LSvIyEN08rXL7zMqYDTHTUjX6+F4Hk
93Tg46PTTfVOz3WQltbkv3S2KBIHii03ukcpYPRvDkGPF9lNVU6hWt/x+w44lSfkZulpMHp5i35d
4UQtAO5bLoS1DfomvPk3ZYfZdtIBH57KuXp3G0mPRGXzSgacJIbAb8UdZJpx2Wlh5UvYXVG4fA2U
CV9TKMos4d56B6zrDO+84LAMFJD2ew3CO4u0Vy0PHeb7/3tIAB2HHzt8TQKb3VUAUG1L5U/Q+tLV
mFZI9m8cOemNkcn2qKre38Jf8xJJwTQzBybfKUVNdIQMCdt3k42Y/dTadZ5KiF+90LZtU15MLKXm
UN6WfmFESkJmpiWkSAQZaao75SSGSbNNhm2jSS1TW5n10ckY3K2AGvc9MYN9Pmq8BZzBq9wcsTSH
yt8oZ2heBaiWD9ZU9zGtCxDnywyNRuVQb3Cu+qvW7dR95Zv+oRdy3OCCU/6BokT1YBWsSV1dd084
j4t1wEa1KzVxvRjMMnPDRV/eB73EqddXGeCOJVambrogpT12RslBuIgpE3OVltlc/NJFhncrWpPs
Z9tQz64P/9QY2mAN36B9EC0Lo3/fZ7DQcRw5eh5/C0URowMnvt4JF8vJcYl+1AjvJWIESdWBOuEP
gF3tqA+zwFlMeGHAToy03nqdlmtQzJs1+Ddi1cIqJVVfN4iPlXOUycJbeeSPFO9YLRVcSQFzPdo2
xY9yepfbvJlwAXNAGB4CENijkdr8VuVseM56LPwWHNATBwxujdXR7JCQoX8q2dQo7ZWWeKMyDO4Z
zkY/tjkf13IMvTugc839aPZ1C0iahBqO9ll5N3tje3Ra6j/1pO7rqPBNeqxDVr1ZOXL6sc1UfudZ
QzNHlkUIYkjCplvo7vpW5HkEN01etEbSWY316OVGuHOE6Zxc7s03IyJuP1GLB+k2T4esjUxB4FNI
TYLffikp9K5MtIHmRg6QZOAjBdoZnbMiYVgeeiWcdz0wqlI/b3ibIormvkORKIQ8EQvT0uDj7671
Q5GWY07f6azDEg47wrgx7co+jB07s16NQJB2Y3QyHCPT19ObXSNCujX8akI7PNQ5HwNcGKD7SDts
kZksXr+L3O9NzWZ4W8GARTSVvDwVrVKvWGnjb1AGNMpRfH+gkVHBuXKWO8BakInsgS2X3d7gFPq5
jhBtEwdTbbko/BHZjeHglhs7ft95G1JYYtsURgVSUtfMKNmx4M67Y4boaef7Fd2abQs/t3fCUicu
jjIJXRp79mNF1PhqW1r+GBwjexbVwF5AS27KtDayplsVYzv56LdvIb3suDkeQVQj/EO3Cw+CwkYm
nRZ1e0Nts8HjdZhA4NZ4gX2oxUo7ExY/5oIlF8wlyIywnlkVd303mZGAi2aDeyvhL2nX1o+C1Py+
MZsQMQs7h3VvQneAgL8DPmysJ453GviM3ZXAxvGEEgf+aANjv3Isq+n2XTmMaOwhjf7jNZV8Q28A
BaDYhhucOe4UrLoi8KcTqh66OpqL2lkC57XdbnSri+AmmJrilxO07CWY2xwlJ141VSktgrJPcAgH
ZDNo0C0gZky7cOc1jt0cALjOcGwz+2aAUvU2c5ijweDKDC8ppgztTAxaEDpWSmaLzNaUgR5R0nAl
jQpl0E4pmcKCCKRIsuYfKsMI9PILgJSM2wr/KjU0uEArl0JrPSXdrG9tqKoNaC4P87+1Bq016pA0
ewyh6JQnYhr9W1/TScDZycs+Ls15eBFQWs22VJV4fxPoORTBRyPAZwaXL4Y59eE9Y8K/iwLtLmvl
9AFAqVkz0aMue8VWOsQPqSexghFRpLtuBjljI0Kez7GBuzyElaZJ601V2QSualPSd+icZfwAJw4f
20LEIOp1bj1pcDmhGS5c61UXJtZOyQq1tct/TyqwsbeCG7lKu8bAkiCj4PduM/dBlIN6vRtwJNsJ
MezGWs+95E7SOtBlS+xiMHct7rnPS2V2kM4If8xrkWcuGqKsEss+R5YOr0w7zpYh7LOffFSiRr4x
Vqt6ZvrZKrzewyWwY/dkdPmhRkzfXlHC7ddgHAeZOLDuJ9ORXrfNahsNd50I/SKtl/UKOZ4sTLHI
cBJUYXAaaiRI4XgFWBmz5UH6ZxgREojQmGxUUdEMOB16R/9xS2r1kRjLbk8sYr3C5CzWwMDKo86E
0943s7mKBnPMblAogw3KYF9I62DPyLod502YoRM1qVoIDEUFVJmfKAXBzPHV8Db3QxkmvjCwT2w6
6j+i9TyIcmcZSaC8Ag9lrvEfhGnrP4uWx5yWVLE7B4/+s7L87D70+mkCFqw1+qWnuDpwY4DSPSoT
WVTkRuFFjQ09t9Yzxc7N7PC1gLN6NANszXiuZvXoTaRIJ6/rf/S2Xb/g5kPXCrHWIs6g2eZEQyeh
YWqjLS/SfRY+lNZSBRSWnODQQmRk7zPNt0MPeYpeqvGhY36x8vpgggvlhG0XSUjQJuhQHE65cO27
JptwOwimvhkiPpftzrcz+kdqFFIZOXjoava99wGMRJ3kvurv2zp371rHmWCLNXtDUYf+41uyTaAO
b266EfauEIIy8E69+qUNcPQSM7NlklfmfAp6PT7j9Qfbzh/QdY0mkUhOfhObOEMOiKX4WERGcBSj
zdf/XOgZPVcxQm24jY8oDIB/pxFRwM0bKSi+HmrDW7sFDbfN1PR3rAjbk2cgth41QpG0zTKxpYX2
niFTG6SowYOMUxnQjUaPw6Ga+PwD3ho2jsjGm7LkMna4i+SMrUgLIa0BG8HoIVTQBu0W1WwtJJkQ
pa+k7CKlRLD1LVXth2x0EYSYxFoVU7NpZ5OkjQS7PhyG+jjKXhy8LOgBElViWyuKMIhuoeS99KVY
k6UOKuDlznNkvXa7iqxQZGoliNwGb4vpRrgrMHZlFVo7h4Z033kZrALe9dNALb5jTpttLe16yCz2
djIyPqce1ktC9cjW7ei7UYGAUaw6kz2YEATd5EALx5Y0hm0xQ/hROfwv0nq/6tCW22aoW2ySHCve
MVjKKstNAlHXcT1l7e3YEXYXTJUXz2SuoZ/ToBosyDw8ToC2sbahz8gS26vOKcvHiulsD6xPvy8b
1Au44DsD2A7NFttDUhmtBUD4GAMepbNNVaSIP+cxomxWPHCtbxtFnkQo6rUMLbXtw6JNXQu3/mK5
c5VVj3sZXLvVhOgZeqlUWnRYJT4dup8SIqGodgxCIENYwNfFEqpB5E3/mX0IsUVlSLptp2R44PWo
Xr2JtkZkWLa/Lm1bQM/B99c+6/QW54p9ZzTenExV521DNb/nxOS7yeBOamFr33gdbjCegeyjVYtg
M3pC4VMQvuYAcMGXyMyuixvRBBHPPWMr28r4k4eiAFSg6fRvbZA6bSde3Cijp7FA8cOPgZASXENh
1idlAm3Ve/ZvXsD3MCkPdmXO8kNnDvazlrLay7BGCadyuhc6WFVSB6N3r3s3+z0RMqaFX0Fjg1vV
uHGRgIfC+og2QkbZgYNfvO+Frt8nd6kWRfz/SFy3Xg02WBUjYiYnq7DqPSJK2ZGVbfdrbIPxaI9e
f4MPE2xc2hW3QC/9QYVkv/NdJde4j02bGsxhyIpkLOaBiwdyjGnPQxOtynktb3K+xG2tWUMEUioC
FaQBhl2ALvPSta737LTMSH1d48orfUgRVK2bs5hlYbDLB4RsPQoGl2qMV4Ra3E0/2M5qnB13DWq4
dxe01hRhB5txXkx8NbQ0jEH84cDYI9jtQIz9OPuzv0epfhPnGbwKiWMtosFo7czeBgbEXJoPx55t
KhUO68EpyjSggzrALxp2xmwiHJuP2O4wRWgOll2bQGAK4jXWPO2dqplS1DRPb8Q2jTep7Okvaf4P
d1+y3EaTpPkqtP/S3Ydk5b6YdZWZsBHgAkIEKUq6pCXJVO5b5J5tYzZPMPc5z6kPc5s3qDeZJ5kv
AEJCJiGCUmbXzym0VXWRoGLxiPDwcP8+96qa4R2ImKXg8THMmAz+aBiZ1srXiTSzItdaYIe6X2OX
CS+QFJaM3Trwk5HN+/6kLlRnkrAMCKac55wh40Xx6IjpF66BEx3obH1cZEG0qFEE+AZA0HAeQNDR
KGfzQpuQsBQ/BwGPU+pntXXO5DaZuUAJTTWdiPMAga6bKPOOUgi4Q+Fa0LuQxAhZLXihmyITEawM
Fm9gT5IpsrdfpsvarC7IHIhCFZxmcc4/OOtjqLvDfSq0BgTA6gg+tmO3CPLUgPkmACbE8cfcAvAZ
3sdZQnBZHgk5Hoqvw6UMHCzSf4L71YkSu35UFmyKDeov3FUF93wydpCfvs4m0hLp6icCGdkVwM31
nEHpxGPZGQ4idPa778SNszIBVU+IEHIHYV2gaWEQTCIL1A/nblGR8iK8Btfp0jUUANijdXXGIJNT
hffwpDqr7rx1/nCsvNWhQPbegDZVW/dQLjz4vJpdQx6koJcmnIbezRGRHwrM73fRiSgrLMldXDRU
5CKcheEM5ll65Z2hHsajOsmAYc9u0mQOh+fRpIVUnN3w+X7XfHtfFWElWwldbVecVqt8Dh/RuX7u
r0GYBSDNMtm1PBI/N8hnglxVzuzYch+beQePFdosQ8oM3cMCm0hOPPJwHQrKZ68JjkTtDx6gH9u6
mxvK48VK5B3ImIbhWM+aWFoAjMrj60t5rBf6/d5mqXneAyOA9kIBV96D5xgesjP266QDCWDhQ/SJ
gyNSCQgqK0B6EXJFwmMpNI/NhSqKvbmgzmbqiw26abLwqozw9nZmfkxmr0/m2PHqqBvNt7Iy19CL
jPgyCorCi/E7awI2Hip2A3PFd5k+MTxhhQcvNArnwt4QRnG1yDnj9Vm8zHkBVJf6o5OulrByIkQo
UGdPhJG/4L/FM+GCXFtTfVJ/gSvxFpmTJ/VFcwWPyMOxIksHzxDohoCUIucYqKbtdQrwQNTZHF1H
QjTSkLlPhOlp5clEhkP69Wke7IoWrONAbaeVLdtdRargSnoIfz2CPtOkCGaaCsMwq4QvrBV8er2v
gyLVaP4CPFsotbWjG3JOl9ymQmfZBFyzHE6pC3onZIt4BhdYMVdvY2hGVGct11E4Ko/WUju0M/f7
p9/v7X8F5rKbI4g60fQ7PzDjY3luXtJOsGf2O+hIU3K1WGYzdEATEYUz/VM4w5tEPof+PwP0RpzK
s/isdMcuIP2L6iy7Um+OwZ1fktE6Y6ArvjdJ1s6Bdc8xBn+Bu16Z0TrIyQSUFwk124+nrT20gfan
3NEpYhQriFChO871LsSGX5KYhbM0OOct/8hepdLr3GygKCrIswOgJSpPdQyJ2EaZH5YAC23xzcit
8hlJ7BGesfPXt+mRbrSOYSYmDaq18+hGid2xHYJWYzcjzjoGOjvWTcdEcJogdbQC3Tg6i/yRtERE
iIeTNXt9Ngf2/L7QtI454AERY/MBuuHttUKQugNye72HgxORkb8eqQWQKFPq7AAtsCSptBNrkrpk
xLjRhJGXdWqP+/XS0Yk8sk26Soxe8NIcs8j8g3DkGAyTX7+JkUfgx2Q6e0yICesLSgxxJSbxQ3hU
l3XEHZnLwTX50cmLTGy877gS3noTP5mQ/EkBROl3hKVIMgqdgI3QBcXrpaM3peRb4H7F1kiwubUT
IbttpfwyU10WkDgMpFeRQ+kR4LjbyiaX/corEwRdeZEBn676aCXysYv4oLQABUXSGeQAfpGANUjz
3JGkDI69c/uJ5v1O77RlOgkNe56uaSU5bvG69F5muqGz2uuxc2aaWOAKTkSPDgpGB5OvsgGQ5cJZ
FMFEnGnnyHVzd8xsPzhJcHo0ZAg+wMS2AMGzAWyFn08JxkF4maOm6uuzOtQDpIe0w6BFviQpB3Dr
13wJT2KSXVoBsnIWwXZb/6VVyyL927/j58corhFKtLPOj3+7js1wnRHTzK6M+N/pP/3+p39r/4h/
+dzyxMiM1g/TMHOy+mNukvrGTHM/2/RpmRH9y7d+eWJuWrmtY/OvfzwiHpLR1iwnCv94/mrx9Nc/
kGdjT4y0/ecvl0aAf3eW10aIDbtt6/s/MI00++sfiBafgm+uwZKRkf0N9B9slNLcfCVzp3iagK+B
WoEoWiLQr8KIZPZf/1BPkfQLWBSwClFwi5OhydIIgRUM5pRTkBwdHwHIZ3CBhT92M19tL8KtuCGJ
55/3K4tgKm1iHzwLMpjwNFcTaqbQWpMdpemKbgIHdW6PBTbJrpAVxoWzMuTPtagur4qg8GZZFvuX
RLbkeepFYjwmSZpd5L4TBBQbk1z4AYNSbw2CB6RWZUSBEg+ubs0FI7oQ4KYp9YAflVVWrEW1Ts/d
EuDgHDt56sWJ8pFYebhMbdVZ5XCB3vGeQOvEA9n6FKfEmyCpgraywBoaI/pQg7wj6vwaZRVdb5Qx
FcJekVt51yRPEb+0hMK6cVKEmxNW8j65UgSUgesxKCcGJJjW1OKECRvvIxNI3jL0EKzgFREB6KoA
IqWMEzK2PSdegWderDQZCBEiKuU1EJcRSrj7Mer3KWKNt7rvcYhBpMiuvLZqR5+XgZcuUa3T+pyy
ebaEK9OBv7qp4qmuV/ZTqkrudUy0ZCZ6arBMeLl4UFLF/iwCHgiJKzQVgRVyd1yUkxUPq2ZOmiId
8cDZGkTMrY8qYtOjJONLMK+jylqAJYYobilZK0Qs3XkqFTAi7dq65iNPdUYJgwiXmgjSinO54BKg
v+ysdmXtrE5C6WvKpSBoqAnSQAOLp1/YQKZ+AVkJ5O6okeKRAL/fBapdaedWpaQz1QUaiYtz6SsT
hiin4NXyja5I6RSNVZ8UTy0/+aA5LZAbibuJ/UDOgP4oC6NBdOAOIaWchhn9+wQ5wxa8XiVztQBQ
A5lt4PYELeZLloKyUip2VI8ssZEmjQBQIup0cuMwzbVHHwi3KVfUKaJzcgLcrFQG0yb087lsl+m5
lDb1mSzn/k2YK+y1gxKVy5qJkrMgT7wLzhWVSVKnnIKYd+aC/pBoYTGqfaZYaKrLrArAmx7TONEm
KK2AWp2h4FcocOAwyqNFeU0kqa2plZYpMvc3LD8PIoDn1UiyxwVqus9DoSlWtc4mOhDeNuBJLpQ3
aihF/MQHoGaZBaw8FaUKqdw5rXavtCAB+F3g4L3WU0+zF6hGr6xUNRfOsCnsWztQRBwqtoo/g4pU
fyVZY5MRLOYQ+SLjQFImORvFmpGxor1ogKaG2W7pzb3l8zaCU6rvoJJIbenWFLEYACeAouGvc9uR
v4liDFhOqGfpxG2QqhGsogihft+OcFPVvsyPbE+yF0ouVmDc1oy9iGwdMTqJeAizWJKIbApIi5gD
Ie1H94lGsmvXipU5n/gOMGiafaVUhJ+KSeBdg1HA4g4ubGdRM/iZ0wttZduIMIxCtgH6MnCl7FoA
MHeCUk2WIQmRcFU30AUACqeXPkm8WxI1GCTvAEuGNAuWo45Qb9E2gMzVLqG/LUNwefaKyxNrGWQQ
MABlOf4bUKt4IVh6MA+DPLtGOhRXGiHuod4rlRhqIzasomXUeNF9ZQeYWRJLkB5bYVAM0CggLSiy
vfC5LLrnCSDY2MoJmoUsg3uO8ck968bpmsS1gzJmudcwcIyy9bViod0x2/iqPGqcvLizkXEwvgpr
xcVxUxLguSUvQDZi3AfpHZPVrnNOOWPJuCyBRpxmjOZmszzICw7YEit7AsZGlq6QSUpkx1zpYp0z
CqaaokGn+YpU7nRamyXmgYSwpjG0XjSOqxxCi5nauy65EvV+AlvgqjUL/hJsYo1n1qzieF80HbQ9
ACkI+WJJCXeBlPnsKrRs6RqcDw7JoWOrnvC8I52LKdNMRUsE0NQFvtxDmCCpblWdDRYhqsyhLzaz
7kWnSm89C/GSJNaDS8bO+KkUasyclSxtnnJZveSDnF3zUhLfuxbIJhQYE35EEYvmFuQe79JrFKhY
K0vJQ+VH4pRzQYuiAIR4JDFe9eTIYsaPkGYZpUMVpWrgpgTV9VOl2oj6pjgfF76A4M4oqERfmASx
22SjqmnCCcfCw0hD9WYqSkmJxGyheN0QHnggsXTyEiWAicNNCgB0P6m8Gz/4iq3inCCzIT+ucomk
YylJOflC8BnBTDjPC8eVHQcMLqs6bMYwKcR8xgIxlT/GESOj2E2JLIXYZwWgnk0h1vmiCRIjrUt4
0RV6a8kJSfwx3yiFMGIAHMZzy0lpem6+dJJLpYwale5jP41XclQgxILaR1AiahgDNCJbTHTR+AyH
VEa5iw2MdycHSoMVu5dOBJy8R7yEu0kZkJnhQgc4Y1JUql5euUqlSdcowBbdcnXmIs1ujMQ3AFCo
AIY4QekrkwqlMZGpqAl89ZvKeTkiVpVPzhzXzxdgRLjaTSTa8KRFlgI0qa1UjLIW/SoWx7JVAuqc
J5VUz0jhS9VKKWglnrEak8ISZgyy5t1buarfaiAaLGIN+nsKBiN7J0Y2jgyyRjLzoAkZMiHI6OeP
Lb4CGoxJw4pd5EAEjBgtdthVaQkWZ/pE56DDU6G5BzgK8fAgkDXmPGHCFEud4SoneINWgAz41Vdc
BdWSi8rKmuiVG3Mj6tmnxMtmpaYSIt6ZJOamrOrpV1sDNHSciiwitSn8XR+5GrH/3HKTmecK3pXf
gH1j6wKCAbVCoOwbkurYfhh2MFIarfmUK1yB/KJ+5D+gzqI/C7SErIQK2HyuSsRxrjYO1j9ymRnI
BIDLIuICXGZaFlM1ScKVlTLMhZAAC4xoAOsutDKQ57wUa0D5EBR05VygEBvLjb8mnF3MikIF1FsK
uGXGesmiBm9x4Sms/iUsSLKsGN49D+VImAMoUnyRLKLfha6PnPA60bJp6QX651iqEerjy+rJlrTo
TgFHFjhA3mbPAiWrV3GYhZ+LhGcBm9OZT0KRhR5Q77W80HH1LgpOTe8gAsAiIpRo+QI0gwtUVaXc
+hLwnlMOhLBrO6yAKfFl+YoB92NWemJx7hWueiWBcjtWZA1gTiuIZzrRR+B8LKWYPRdgt91bXBBM
7cbCkvl8KX9BpD1cACmmgLykpfqogf/oMxsgCB8wjXNmlTGZUyjctSwrqL6BEoAXWe3JgPYCLxfL
dZiMizhu5hzuMrAHeAuWjhpLZYPrAYDcscbpzBcHYKlwhAosjjPi3Txd2nkZiIg8irg85cZJM2y2
AiiYAtg5YVFyNTMBIss2Oc3lbIA06aZ3tLw8LwVV/cr4FaqUcqU8LUSrRsOlY30FapZ8k6zI+gpE
o3KPTAHqJAXPORtxwOB9A8KxvIpKTfqmhUGy5Cq/OA/EHLdDCgJVrjr2R07Vm2WtCeoq1Im3zNmg
WrgZ51wWKSASApAbCwCJ4pkaaM0slOPkLPN19gxuTQ3aDLhxLvWA7nEkJKr0xXKaJhyZ+LClp6Uq
4NAmYj3Xi1rG1hZwbKyyuM4UljlPJaC3GasQp4yixF+kWFdnTOCIs4QDKs4tncemCcAECLh6TkKo
Ts5h0gmB0TcGXQgXCe5KQL9sdVxI2Ek2V/PIXloikC0GyJQYE+W8yFQV3zQwxd2Ga/A34DAUetF8
Say0uOeF0p41uocqW3xUnotMEnwu7UC4UNIQlnRaJHON820ADnRkvuU5d6JmcgBwoOSatZ0FY0qG
nauSpwMoBqOPBA35ZLuCM4NJ4lxHJGK/llLkfhR4Plwhb13zpQq8+JLLAmlZuY02VousvrVFh1nK
UcpOI0CoypnWOBlAwny0tMvQ1WGpqkIT4vmDPnFhBUoj89DdKE9TjTNR5NYSADezOAS/xnesZo68
sQi+q3lz1sAS+OZFQf1NSqxwRtIAAJcUhW7nBUfYO0COwoVfIqRBBBuvJL2qZ0A5RVepLD0xYHd9
SizfG0dIhT0HuQ61TmSx+uqWmXwNjmHKjSpdax5ykeMXguoHYHb6bDTP9BTy1zNLeyQCjImA55hF
qKvkUhF1WBEMwxXJBOH7kpsEacRdqU0E9mapC8DQ45VocoTjV6mlyWu5cJjrxFb1K5FLAb4SRNcC
GSCxSv2MFDIbjXTFq2aBCBKoYNEzGovSuLGd+AI1vFGlB2Ydf8trdnFb4DqLzvCygFMqVdNyzcW4
0EY20vhfi1KOMmt+QmD629VFUQNP4oa1F4xdvswXecrgsmA1AANwFcxsTvIWcNkhnuzZ6qwKoIDr
yC6mmSCTeyZpCg2QXL5ZEDeB+U24QFkXVQCjxw796hz5VFDDQqq4eagX9pTxHCAAmib7yCWRu0rx
l9OE15ilx1rumcUSbl4lXHPPRUqOI116F07sAyqYg7kBoKB/Zrt+NklZDTmlHFkbFxpTG2rkeGdK
ouXXhSeDCc4DbDlyNV2eRoSVl7IXcws9RW5MJQF0fhQgz/MY2iacwY4Qbks9CVGN21JmlS5kU77J
EiRHa2JgtwEzxX0r+uAQM/VEtSWxmYiBIwEwrZH4KW8AR5upNl5RqCrDAtgAJbFU8R6YRCUoKcCp
yTMP632OOKA+i5lEmngNCmxklnzvwOY6D0qBv1J9CRwSklbnXG2r51mV+xOQXYtRFdThvNFq8bOL
qtezBms4FXOg+ODyUGb4j3yO56i3FoEoAu+N5Sc5XmQLMMX0S2wjgM1Ti7uwFdQ+JaEWTi05zJEU
KBDmVhahnCDBaw7KM56kQE+NbTyLP0mBhYsj46MrJhaclWuBJSBpqQdepFg/wJEA09dW07kt5TkQ
Y059jta9aVPpIOMARGzycQnHGiD/7DKKfWaE14I1Lt2KvY+yqlzHHiibRJVBgwbl1ZQ91f5YZyEw
WkxJpk0spotKcimiNkisR7kW2DEykFYPWgAENWJe3Gc2VuQp8M/iOHA8MlWr1ANYqAmzs4TJ0ls8
2ctzMMKcMzhlGQZuAK/4BN9NsIqrJkE+MlnKr7k89ieFpMU3dhogQusmKJzqVuJN6OUO6jzh3VkV
ETcXLDmeOrqF7eQB60/dBz4OPInORM3OL+CtV87C0JXGFrGEESeTYsYBozvVQTcD4QJhZibm8DpT
mcge8VFFDKZ2g1sR8QJlBEpUMs1QeR40oopH4QRHYqYZAfkMhdLSuQVStyEqVbEGaxrvXsKlF0KE
l9LIa0QyK4OAoasn1A+2ByJVkvDQULEHonOjWJSJqtZfARrPriPc0MvKsVFjl2l8a5E7goBYlUqT
kFQNwEzAXd97aRItArUGE0ZKrfMKNa9GWPGpDDs/HiliowCaDXZMSDFiiA4kyQVS6JblVJfKfNWQ
IL2GGQ+wB9LpXsL+LucxqNtfGhycWeQIzm3iFEkJ+0cMz4K4kVeo6OchBplazSi2iKeMdJSCRK5U
uF1y5FKexD7gumAwIPXHmI/kcKqLdXotqFa9dJoIKMk05vFExzMMPD/SaDd4UNQWzOtUvy5UVNIS
8Lj4xsqOA3xrkVVLochBEwl5+z5koHVVxYX3PkzASmETDW45QPtmMEAiZEOMGOfCQ13dj/DzwDVC
GHdFOF9dOFwtThu9rm94X7eWHOeyt7bVFPOKAWJPjv3iKXM59ixTrPqiALYNHj4nOStjJvzIJCyQ
wUXOXKixrS1B7bbvPWAAp0rOk88ePVh5weN8g9A9wsMFUPCiqQDzV1QHEX5SV6BBCLElfHFBvZ+k
IpwwKpHJZ+TMAdtU0Z2LzbzwpHQvSiTsb0aekCXrUCzte9ApkjVSB2kEqlooVnLIeVMeOJZvSB+L
35U2rCbspzU4p9rW1/9LPusr55FEafQtazuo247u/zLP9p4TfNr1e39391LH9Cpywuw2+r0/2vmR
DzfU8pUbT4EDcjLApM5jtu/6BhKB4gP+8qKtjaf+tTZ8Aw79/AkOdUZgT1mU8UOaqD9O/Ci0dr+X
uFMe6V9QqBAhEPqBwxw97UnnZ/N/MZwDMnr9b14b+g/PPxLlCjxc8n0FcAoLUQAUT9rOkwYg9gUh
ID6A6ubIXvnuJMAhsVf/6XM8CjoAufM8fcxyf/oy9gdiHzyFvmw+704KmoDk6DSjZ7+DwEunSBcl
Khq4O9tPWxCidopqg3h2ISns7vs/5UD8NHZGM/W+RQadBvaUAceeCpsPPe37u0ASToHFxQeFrzaf
d7cLaLQNVE4EvN8igo5O/SECugnwQXzueZG7alGiahF+DWCE36cgBDhy3rgRfioFJCs81YAgEHH0
t9PsKEVROEX+O2CrkAp989mq4Xd0OyDPKK3A3mszMPypxKGsIpKkPn+6YhBPMX9ED1D/efPZbr93
JAZodezgflLQToFbgR2wO/u0xX3lIEingM0Dy6DSewSfbY/vSAo0CSaWrp8YeAFAAaRB21Rspfuh
uxnkU4SLVRmZ7refdycGoHN7HwkOi63xHDKrAtCyvwtE5RTZvZFCTX02pLYCf0+7QIKTo+8uUE8x
QRjGsBO2n84uEERoTpGWp36+Qf4sldC55X/YzUiM+TYhdFr4cUmKp7A88TIAMG/7gfbf3wrA4QCE
BqbT91t00+F72goAB/XWizx/qgGWBkXwrPdgjO+LAZckSvMqGxrTRk7v7pLEGkpv3Ayv2AosdjxL
K7F1j4Jyil+rmiq8O00IBFb/e1E5xSEQ6fyej0F3/uKpiuWnZun3Y4Ir6H0dAx5qvN+9KJ2qWGZk
/9+ZzNB4+8cA5gGQoohKArOy+Wx33DsSA17Aam9HCofrH8l+gDH88UTaFwN9PwIpT6s1vlPzAHjh
vnsBzwYUp1XxjH4+Ep29IMNIQC0gsAWe3xVbsb+jvaDRx5/Sezeop4oMdvhPvUoyHlBAP2AvPO+W
93coKPW2737g4VDA+0gB5vP7pm8dis33OH7yVg29o40AcArb26kEa1kGBglmAHg6+xOnJpIm8CiJ
sZXLe3wzyRQk3e9u4JVTGAagv1I62+bTFoMI5yqoCjRl9nu9IjcJr/tJgYOhqCAlON7Q7elT3zKs
RzytUarrWTzvy0Kg3qS+p4BGGOBKep7h5v/BIGydBu4UhhQkxL/XtyPKFdDKnz33AQsXMkrW7i/3
vhhwGlB0RdiEG96npYSDSjlF/cSASwF+dKCzn22AriNFEqE0kZ0SqKqtUnh3dyM9FX3tZv4UXkPq
N9wd/c6ZQOAF3D1gFOBreZ+bgUqhd/hNOsXbAJ6C7/4U3DmtMwE5sahfg8wkzwpks/3eZCi84Y++
R3THtuM/bWK5jpnuUZ2O/sEulPmygT2WEjg/2nfu0OYvKQ9q2/bWM0N//lvL47J5KO59SXleez+2
/jZ98cfPc9/va/9XrZkenMLul3PHJAZ5RN7dTTT8eVJbOtaHb5ZthAhNGy0SFzbFj4G+IHt9Vx6v
ttyY5MFw3HbD0MC9G0a1ktAxdg1RChkUWt9WR0Zo+caTmdq7tmjD/ACCuALhLTBIq9khBmzn3UWD
QustBuTZN51dO1QEwgBjHRvBQ/TUXjOanqfvaNfEObk0Qq+1Geibp2/DOHRtkqI4wMadA5xxckH/
a/3hZjfGLQNygJVbhE9RaKZtIePq2XV0kLb5ppOMlrutDnAszo24rRrgw+k/1ouaWHXTVWfw8vVv
eknJplg/Yra2G0cr+Pbdb2tKVz3U9gAb48JoDM9+KZIBzvWlEaW7yW82MvUT95XFlfFoRC+OCPVy
924ZZw9Q0PbySQOI+Mrwn5zCbMuCVgPuPWLDN+rumZYHWLmlGRv+bnybpVMGWLqVQYxH0z9ZpKhY
8tQWB82501ccK8N7YaqgZO0ADcN2dOLYgQLdNUaFApf47sffV59rJ7SMGGpj19SmZZoxr684bm3D
oYLetbRpmB9gd9warvNS0nDy7Xr6fWncoihIW+8jR9AAzebEo2ZhV83xQ2iku+bBPCAOcYBxf3LM
LDSCnQA2KziEqlugglEePx/E/dYBgmQHGPdFHhqp7ZBDPSBljbDr8vc3yjomRubXh3SJQH0L/Xu4
cp6efPNkitQTu8ao/JGP+NXWoSHeZDatbceLYKIfEBHwhwqcSLtef19IuHiM2ji5yInj/9///j9T
j/504zxZLWWD1CsgI8J/3VvhOEFEmEsk5Gi3j+g5AtH921+bsOW9fLfmf5k4RlTjmeOcfMzDJyPa
9UCXCSEeZQMe7jsp8FSeopO/nNwaHl5/TtAyDwCZEiVpgJW6MHKHON7+DCjgUVaoG6rvFFYG4zvM
o+0YTJrmu/aolJ77GGDt13ggH2h5AF1yacSZ3bFGtqI5et8ccoh8j8+Pf+IQ2vlFfv3754XaaGkc
qn9Kh1AOmoLRNZIHeJnh+fQt8r1D2hAVvgHJQ4QNuCtQdZDiZ7fRfqYZ/8R1x/C4f0JH4BhZmZ5a
qm+I++kMeavCrolKXc59Nd6VWTmPrfsAmO7+za4NMIJOVnCYEvMElvXJlZPkJrzZu6Y3R58doKe7
0MnMp5N1ZmSdNweFZfYVzxgN4BSffAhMcI5ay8pDcb12nN9q3owN4jw8mG1bHoEOgaJrX5nBtv0/
7wBvzbvWHUC1zC968vfH//zP9381pZ72XRii1dfum90vX3OhjwybYEPuhLm5z4+qRsQYkM3stWbH
dYwMX/utDmHgnMHNhO1MnHi/ZY7yUPru5gXp7DJugAO4SIlhtl0g3ADCxViT3Yw3C0Zh630FcB6R
p44I+AFEcJGXhtN6+3C0dnbf0V6aD6hX2962Q1wm10FHBhRy1HewH8EDJbtmNgtGw+N9W10b+ZNz
8oEYD21vI6LvAzSORJFtlT6E5/z5QqJjPpkGDh7fnXuJ4kz7yuUeT8cThNpa7yBeGkAoX0y4f3YD
3NzS8gAHbxmdYNP9S3rStWGkIfTaWYRmT+bmJu3nyTp/eDrAEUY29iHU820ePuze1ftiwhN0A/Pf
/e5nFvfxa+XDQ35ylaetnfnc+gB3wH/cTNfTm0/TyX87oZvIJOHJunsOkMgahcgEoN5QzBmYNRC/
jk3r0KX9j3tA8r0fEvvj/6+zQ0xUomt5fIbQBeMIzlo4q9rm6RDhmKl/sjb8wniKWppdGWAbnuXQ
iwG8bruNRVWNdnSbHT89CA4/5cRomWU4Pbtufv9YLiFgYlh5a8QAbPZveYUnY9tbxlHe6ut3xP6G
nT5byf+YA4c0COCY7+zujfPn+cR0YTkYVohZvEDktP8uesTj58jfvA+IT/cJCExad5mep/xG1/aH
EEbTY9Y5uuDUvTgIv9huJ9S5AV11NtSvtTjNSRS3VBclsrywDH6t0S0S4NDbeuMc6jXgD4f8b/TN
3lO0W4TBgTELyGb/Qs38mjyu6Ulom6SgT6rAAyPdgiiAT4IiHi+s6l/rYwU7HcVkO72IIjLlgwKH
/K4qSK2vX/hbz8NxVYw9Y3Q2ogzaj4j6GDySvYH9IgPk2+8EXZkpkh9nRtCeECwYSUN6czCQkEsK
/HzK9PypQn3rhK4Myybmw64lemUpyFpP/w85wwDcVLjXI91v7ei7T+hkaWY2yjl0UQDILQWyHTCz
AtKRsDynScJuVAduuG23f96NQfXkW+6L/Ecm/P8f7gMfZVvb226Al90HCq1p2RgvFNaemN54z6Ck
egq0QKtZmjDnpyfire0CKdB+LB6NNB1XGyivhCClsxsdPWVDgA/GtvG03+bLy+vX5XpjxvmD7zye
RN9OcE5PxhQY1erktWP5RiFPzCB6hBsB3Rzvb4AdCJCpiRqPrXU9/gA8vq4oyI5UptBF211H11V6
zcH9RvF8d9F/o+ZZ+F1GrX5e3DK/vtZjIzZPPpnkqWUF0ZpCfU/RxHUegFts7Xj5hWX56yOeWnWc
7YZHxT0E4G2a4OUWQe/5J2c5zPuWTqHlSftKY0ocVGlpNUvp9L2bzWwnitvqWhngdN7i2J8Blt1u
WX1hCf768p0ZD+1DeDyce/wQnoGl0JLtS3v4N0b6YiMgftV/ycZ//z+ZefL0L4sictqoPzCi+jd/
YYZ1SxSUmdJ7n106D12rgHv5TPx1GQMsFGV263JBcpVBxtuRgjjAHX6FGLhlpPCY7EZI9Q+Ybrsf
D1ipb9T3V0YdZW3cFPeq9fvmdn2jdHbj2wxXGkC+QJZ1Gh3gxrjCRfrYCdsP4dy+MnJo3+4blBvi
MrqKGqolgQJoiZjWmOqr2pcODPFdM5uFG0Kxb1pta3WOZkPoO9rtrcmMUF7DyHfNbUb90n3w62ri
BmZ+G37CswPYhGuzfrRN3++EsmjmmL7yeHaobKy3XWtUHJviub0bN0PTakPikIFl183vK6E1RbYY
J5cmqEK71jaD5gYwKdYRHOPtnYdMi7tuegw67wS/4Tfo3+pt1H7y8DSzWu91+/v/ik5uo+Dv/7lB
D63I3/93+Oi0HZAoDdy/I4TznI6PihcGODC3Rth09SiyG/Qf8J314oAPwQDEo9sDVe9kZqQtG4Mf
grAHiqzTMZD5QeJTcGogxNC6X3las7Tv9vv6wqBHdvYBmnWCB+OhbGuMIcAXWx26fnG+lQG0xgjk
hFtYRi2IDxzR/cXx4aFuU2QVMGNAMQTFXdEQfEZR1aMH5k90ah5wMfd1cu7Phup5gOn2fzWFq38P
DffTr9qlSXvBsw/5t//5ZrmNZfWdF17fPxRPO4PBn5WVwAeCrG1JDHFuwZCG9bNTANTuGcAO3ATs
2mOl5Y9/SPT30ieMTN9y8jYxbAB30ihKIdiNcTI3SWNaUdFhutOCBAMM3uhATIfwUYxy3wLquLWC
NKdP3+FOTJqgoYVJGwI8tiBmFzY2xLNxmmbdOCjNnd9XCOPGfASBaNcQPR1DPBtnzgv8P03x3ne0
M4NE5iE826sB0ze6VGbAGz+2rB11gBN95jwAkt9Bmw5BXj5DWe8wNeudVOnSHQfivMHnahKAH9vN
DiEHcELa0qWp8/puiDGJYFO3ti/ssP7tzlEE1iAtIaBMQf92F+DJ40W0a4iuGdJE7X78/cfyIjP8
9mhpmuS+0j03SWeDIefdAM0i7gW/aBu4i+Lq/Vu+NLKisxuGeG5eOpmdd00TpNLuP+C1HxXIbtDe
wOIAMr50oNczMwRmth3z5oZ4Il/mlYncPjmxdiLY7OQhqPFXkf8EmbTapRV8+u7lqyg0uj7oAY4I
HOZZe7BDPL1/gqPhhnghA8ZWGm1dMcTVvKKo9rZi0wY4ICuk38k7PlEkGOy/H27gtuw8NlApp3+7
9EQDZ9LaEwA0DtDwRmsSJ2x7vIZ4dazjDt8MMK0BBlwYeNCR1p7g+SFEXJpP7cuDH4JutS6dDNnr
utsYhWP7y+LOo5S+lnEJUOEA7W75pBdINvMUtZ+NQ4RxP1EcD/bd2MlaGoMfJIQZhbigTIu0N/QQ
r5o1khB2juAQqAwkODIpeOqqw0gDk30AR8UWX4w8WCZSurVHjzzUQ9hzF6jOWLSkjfJxovye/ZYb
dPk/oavrIJReOs78OORFfcXtOqBv9TvJu+9q7E/huNt4+2BteYV3A3iN7fyB5A+tO3gAZQv+gwNG
zcaNNjLIAwIYOw1Ozd8B7njAaXPHbwNqh0gZRkcLXlS6P9whFAqFk4GuDj5Qq+khiKljo4aBdsjX
M8QrY9zZHUNgZyYR6r12yDFDPAZ27R4Giw6RbxD5OrppQIaw3cGae0IWjbwdCB8CNzIHgd1pbeYh
8lCdYx931o8bgvJ4ZRAa9+2CiYaAE+NVm6UU3JG1pDEEtXoF/2IWUaZmy2JAfcZdV7/vrtomXLlw
sizdaNOlWThtDTJEtrptL5f5Y9uY4gfRfHiIOU/G02b4t9EDWEo7sWzugiG8WbdAOWzlM8a+jNJD
yhAlgHf99l2OTw7c38iDg2f8hh6w1QovkmMOAbgcAbfnpPbJJ4dYzkElD053/3ndrV/tYYCNPIJX
qYP25YcgHI9BRkM+3J0INltqCJjg2mhbRbwi7vrosX1o9qQpGIx4LebtYzxELGl7jGHCZPbf/9M3
g9ZLVBrCe45crRkedeih7VYAuGMIEsJ2Attb4ORft2Gmf9uJnS6tAFbcAA/Iv/8PPE+fTGStOFka
hZGmJvIbbv+X8aw7Tv4VBenjnOagMkBbOLlbf2DmHxa3i9Z4kEMBdTJkVFbflILkUWd9N9yf7ZJ9
o376DPz4x7xL5ANs0N0L4TW6d/4KfW9/NnTGfz6yZcvX7Tuvd4j5IBb17LdZHq8mYn1jNHeElN+d
WNAQTpoRMZo2uGwIACndpy3n4BBciXHkR12mzxBJhqePsOvbOTaGSMI3wyPk0aY0rQ7nZ4igx8zw
PerYPWRCKQNYUGc5yn20vAFIwXpMZx6Pxa9BcEC2jdbW2JQBpmcmq3+mjI83TFO2w5XRuko5Wkuz
d8MmyXet0KuNG4IGdkfy7mD5IU7IJ7ifGyR6bC0caOq7CfxMvvvXw/QfetkdYtL3vRT2Z/M+LrtD
aST6zvIdXn3bLJ3IaGUEUWsLDmHTjgDj6TooB3hSremlEh18sg1RbWUU5YWZPWvp3THcmMgD2Mfj
iD6i//XCRGKr0Pq3Q3fBEI/bTRyHZiqDxU/vskP9DIFoGEfRLq9y69ElDQBrODcIPDIH1mEI/P/M
cZ39tR2iBskMIWGavHCXW3cTpnMeycviSK+mqX2jcflsqwDzUL8ovjREjq0RktIfKrKgHn2HHb/6
n8e+IWHQXUqtou+ZnWhdrafWbvp/3F3BSsNAEP2VfICHNiC9CSWiQbGEEix4i+lKg2siJqH4975J
u9jZrFTrw4PHlibdTHZn3868ecMABQgEq9z0WBWo/zyMffMVpAbUgv0EHZ7hrrxEMMa679RDgDHv
JtxXe/pxw6XN9gBCuvsNIIcRrXQxsaHvVh0N6kpRjthuBQEDDdQYnI+bZgNyGDz5vGusqpaZMnrJ
CCNB8jdLY56UqRjHpVv0VHhEsEnfmLA2ks0btDiRzQp4vimDc54V9uUdpZhjozP0v3cF0V4Mbsoo
MVuYbZQUNsBMYNA1FpVXZ80ga9wXNbQ/9GGEEe1coOpc35Wxo4iBHwwUJj0OHcPjZ1VXIkodBG1Q
NXOr6HTPmBWvSIvLI4xFVtAClvEH1q8+Jzh04LMWHUjCjcvGooY/36N2gd/UWKRXz6J5i/RKW8Hl
ypabi6eBg1wXUdLXG4X/ITb3e5vlzTNOtmqmxgyInkM1So+W0Qox78EW9AZLmJkrvF7gWDH4Vd+h
e5Wzq2zb0NtzH0+f+ytAtcBuETNQ+OhgGFNkM6o1CMD7MSuYBJ4qgzWYSFM9SR47j+OsLEZHz+jJ
bAY5wHNwzyZos3ScfHwYoPjbcEtIAPL/BSKuTYM0rFoajLaNy771tQoYLA3Jiuuqp/g4MjtxCoUu
0z3G5RelxVnk4gMAAP//</cx:binary>
              </cx:geoCache>
            </cx:geography>
          </cx:layoutPr>
        </cx:series>
      </cx:plotAreaRegion>
    </cx:plotArea>
    <cx:legend pos="r" align="min" overlay="0"/>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orders'!$A$49:$A$75</cx:f>
        <cx:nf>'total no of orders'!$A$48</cx:nf>
        <cx:lvl ptCount="27" name="Sergipe">
          <cx:pt idx="0">Rio de Janeiro</cx:pt>
          <cx:pt idx="1">Goias</cx:pt>
          <cx:pt idx="2">Alagoas</cx:pt>
          <cx:pt idx="3">Amazonas</cx:pt>
          <cx:pt idx="4">Roraima</cx:pt>
          <cx:pt idx="5">Paraiba</cx:pt>
          <cx:pt idx="6">Distrito Federal</cx:pt>
          <cx:pt idx="7">Sergipe</cx:pt>
          <cx:pt idx="8">Parana</cx:pt>
          <cx:pt idx="9">Bahia</cx:pt>
          <cx:pt idx="10">Amapa</cx:pt>
          <cx:pt idx="11">Para</cx:pt>
          <cx:pt idx="12">Rio Grande do Sul</cx:pt>
          <cx:pt idx="13">Acre</cx:pt>
          <cx:pt idx="14">Rio Grande do Norte</cx:pt>
          <cx:pt idx="15">Espirito Santo</cx:pt>
          <cx:pt idx="16">Sao Paulo</cx:pt>
          <cx:pt idx="17">Mato Grosso do Sul</cx:pt>
          <cx:pt idx="18">Mato Grosso</cx:pt>
          <cx:pt idx="19">Ceara</cx:pt>
          <cx:pt idx="20">Maranhao</cx:pt>
          <cx:pt idx="21">Piaui</cx:pt>
          <cx:pt idx="22">Minas Gerais</cx:pt>
          <cx:pt idx="23">Rondonia</cx:pt>
          <cx:pt idx="24">Pernambuco</cx:pt>
          <cx:pt idx="25">Santa Catarina</cx:pt>
          <cx:pt idx="26">Tocantins</cx:pt>
        </cx:lvl>
      </cx:strDim>
      <cx:numDim type="colorVal">
        <cx:f>'total no of orders'!$B$49:$B$75</cx:f>
        <cx:nf>'total no of orders'!$B$48</cx:nf>
        <cx:lvl ptCount="27" formatCode="General" name="2017">
          <cx:pt idx="0">2018</cx:pt>
          <cx:pt idx="1">2018</cx:pt>
          <cx:pt idx="2">2018</cx:pt>
          <cx:pt idx="3">2018</cx:pt>
          <cx:pt idx="4">2018</cx:pt>
          <cx:pt idx="5">2018</cx:pt>
          <cx:pt idx="6">2018</cx:pt>
          <cx:pt idx="7">2018</cx:pt>
          <cx:pt idx="8">2018</cx:pt>
          <cx:pt idx="9">2018</cx:pt>
          <cx:pt idx="10">2018</cx:pt>
          <cx:pt idx="11">2018</cx:pt>
          <cx:pt idx="12">2018</cx:pt>
          <cx:pt idx="13">2018</cx:pt>
          <cx:pt idx="14">2018</cx:pt>
          <cx:pt idx="15">2018</cx:pt>
          <cx:pt idx="16">2018</cx:pt>
          <cx:pt idx="17">2018</cx:pt>
          <cx:pt idx="18">2018</cx:pt>
          <cx:pt idx="19">2018</cx:pt>
          <cx:pt idx="20">2018</cx:pt>
          <cx:pt idx="21">2018</cx:pt>
          <cx:pt idx="22">2018</cx:pt>
          <cx:pt idx="23">2018</cx:pt>
          <cx:pt idx="24">2018</cx:pt>
          <cx:pt idx="25">2018</cx:pt>
          <cx:pt idx="26">2018</cx:pt>
        </cx:lvl>
      </cx:numDim>
    </cx:data>
    <cx:data id="1">
      <cx:strDim type="cat">
        <cx:f>'total no of orders'!$A$49:$A$75</cx:f>
        <cx:nf>'total no of orders'!$A$48</cx:nf>
        <cx:lvl ptCount="27" name="Sergipe">
          <cx:pt idx="0">Rio de Janeiro</cx:pt>
          <cx:pt idx="1">Goias</cx:pt>
          <cx:pt idx="2">Alagoas</cx:pt>
          <cx:pt idx="3">Amazonas</cx:pt>
          <cx:pt idx="4">Roraima</cx:pt>
          <cx:pt idx="5">Paraiba</cx:pt>
          <cx:pt idx="6">Distrito Federal</cx:pt>
          <cx:pt idx="7">Sergipe</cx:pt>
          <cx:pt idx="8">Parana</cx:pt>
          <cx:pt idx="9">Bahia</cx:pt>
          <cx:pt idx="10">Amapa</cx:pt>
          <cx:pt idx="11">Para</cx:pt>
          <cx:pt idx="12">Rio Grande do Sul</cx:pt>
          <cx:pt idx="13">Acre</cx:pt>
          <cx:pt idx="14">Rio Grande do Norte</cx:pt>
          <cx:pt idx="15">Espirito Santo</cx:pt>
          <cx:pt idx="16">Sao Paulo</cx:pt>
          <cx:pt idx="17">Mato Grosso do Sul</cx:pt>
          <cx:pt idx="18">Mato Grosso</cx:pt>
          <cx:pt idx="19">Ceara</cx:pt>
          <cx:pt idx="20">Maranhao</cx:pt>
          <cx:pt idx="21">Piaui</cx:pt>
          <cx:pt idx="22">Minas Gerais</cx:pt>
          <cx:pt idx="23">Rondonia</cx:pt>
          <cx:pt idx="24">Pernambuco</cx:pt>
          <cx:pt idx="25">Santa Catarina</cx:pt>
          <cx:pt idx="26">Tocantins</cx:pt>
        </cx:lvl>
      </cx:strDim>
      <cx:numDim type="colorVal">
        <cx:f>'total no of orders'!$C$49:$C$75</cx:f>
        <cx:nf>'total no of orders'!$C$48</cx:nf>
        <cx:lvl ptCount="27" formatCode="General" name="193">
          <cx:pt idx="0">6571</cx:pt>
          <cx:pt idx="1">1056</cx:pt>
          <cx:pt idx="2">204</cx:pt>
          <cx:pt idx="3">73</cx:pt>
          <cx:pt idx="4">26</cx:pt>
          <cx:pt idx="5">275</cx:pt>
          <cx:pt idx="6">1213</cx:pt>
          <cx:pt idx="7">154</cx:pt>
          <cx:pt idx="8">2755</cx:pt>
          <cx:pt idx="9">1784</cx:pt>
          <cx:pt idx="10">39</cx:pt>
          <cx:pt idx="11">467</cx:pt>
          <cx:pt idx="12">2780</cx:pt>
          <cx:pt idx="13">27</cx:pt>
          <cx:pt idx="14">247</cx:pt>
          <cx:pt idx="15">1061</cx:pt>
          <cx:pt idx="16">23871</cx:pt>
          <cx:pt idx="17">414</cx:pt>
          <cx:pt idx="18">484</cx:pt>
          <cx:pt idx="19">668</cx:pt>
          <cx:pt idx="20">356</cx:pt>
          <cx:pt idx="21">268</cx:pt>
          <cx:pt idx="22">6181</cx:pt>
          <cx:pt idx="23">112</cx:pt>
          <cx:pt idx="24">873</cx:pt>
          <cx:pt idx="25">1906</cx:pt>
          <cx:pt idx="26">146</cx:pt>
        </cx:lvl>
      </cx:numDim>
    </cx:data>
  </cx:chartData>
  <cx:chart>
    <cx:title pos="t" align="ctr" overlay="0">
      <cx:tx>
        <cx:txData>
          <cx:v>2018</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2018</a:t>
          </a:r>
        </a:p>
      </cx:txPr>
    </cx:title>
    <cx:plotArea>
      <cx:plotAreaRegion>
        <cx:series layoutId="regionMap" uniqueId="{235863DE-355D-4DB1-94DA-E7FD11C93055}" formatIdx="0">
          <cx:dataId val="0"/>
          <cx:layoutPr>
            <cx:geography cultureLanguage="en-US" cultureRegion="IN" attribution="Powered by Bing">
              <cx:geoCache provider="{E9337A44-BEBE-4D9F-B70C-5C5E7DAFC167}">
                <cx:binary>1H3ZctRKtuivEDxfeStTypSyo3dHoLGq7PKIwfCiKGyjeZ71NyfOc7/dP9g/dpdsbFRpUQI259zG
Ed1srFKtXPOc/PO2+8dtdL8rXnVxlJT/uO3+fO1VVfaPP/4ob737eFcexf5tkZbp5+roNo3/SD9/
9m/v/7grdq2fuH9gEcl/3Hq7orrvXv/rn/Bt7n16kt7uKj9NLur7or+8L+uoKg88m330ancX+4nh
l1Xh31boz9eXfvrq7v7VZpfc+0X6+tV9UvlV/7bP7v98vffZ16/+4L/xBfRXERywqu/gXQHjIyaq
qigizB5/Xr+K0sR9ei5LR4hRRWJYfPyRnoCf7mL4gu8/2MOxdnd3xX1ZAn4Pf758fw8ZeLx5/eo2
rZNqJKULVP3ztVbsBj96/covU/3xiZ6OqGiXD7j/sc+Ff/2T+wVQg/vNhFE86ZYeveRTWuz8ePdE
o7/PIHykYhnLjClf2KPu84eKR5QoMkYIPfIHPcH+wp/lA32DMU8v8hwBMv9OHHlUoip9Zd3f3Rc7
EJxfpjuSfERFhVCqSs+6MdUdoh7JkvKgXY/MU56AP/JGq++TtHz1xgeVePWmrtIkjdO6fKWDaj99
ck6C5hl2+Ns4LupvXnDxTeGOlElAeHnVevMN1dpXtYlZQewIK1RVMAVzMSUJY0dIYrIkq+IsSbb3
nX+b/iQF9l7mETa2Ny9QfnzhJb7jR8GMcnaCNw4TfAVEjhQGSijK8j7CsnKkMkUhokpm9fOLVL56
svU/zveX38ChblgvEP9RG/ptRotHRKQiYMj28ab0iCGZijJij3jTJ8weZf/lqb+tlvPy/vIbeLz1
F3i/u0/uh/o+mpHxd+Y8zzkh+J91H3bq78onQs2p/g96d0SPKBPBBhH6yAW8zyUZ9JSokgo26lEd
wbs88uGRS3Cev/7r4IHmefP0HscR++wFR35UEv9X2bHdgd+wIf4rf2XIBbaCIplBWAU6MTWOhB6J
TMISQl99/ZQb33mceZbsvczxZfv29+LL+Q6irE+gxN+2GT+oKAq4JVFW2ZMnF9E+a8DVqxAFi4wo
z65+yprxRH/9+/CR5vny9U2OKefa78WUN9HOTX+p9WJHlGJRYsoX4yVysa8ETlciiIrql9yFs17f
caJ5njy/yLHkzclvxpJ4N6TJL+UJpIMYj+T+km6InEeBfASSYooRKMvDDzyfKsqb7zjSN5jy/CbP
le3f5so34xuB7NsBhRex50N92xT9KDrPX8mlWef3Rf0yVj3/RtzybZQQcIgpiAtUFXTEJFWSEJl3
Pv8jjHvzgnN6GqXxJ38mQNMheJgLyv9XI4Kr+8L1s/snmf4VIZoIgbIIRFd4l6Mcwa9Hl8TJ3Hec
YV7knl/kFOgKRIiTtf/osGx0mWOa+m2V+0Hvjwkk6qKsMBEKLQ8/+1o/hsmqTBAi9Pn51Kg9HOiv
/zp0onmOPL/IceT88vfiiLbzRpX9ZQxBUJVUMGSOEpdWSirkmwhDTPBUD3uC+qWksnSQeT58OT/H
Be3N78WFN7fFr7RMDHigEhX04tGTi1C+mqYrFEobCKkSxfLjB8g+L5aOM8+Kx7c4Trx5mcr/R1so
cJbZL9QHiKkkKn+pmD1aIC4UJuDUZQiDRTxfZhoP9DMG6uk9nh/nv5dmjHb2STj/vs8evQX8YEjh
55lBjjCilCoI+irjDxcDL51mXjEe3+IY8fhLznlf1QWUcWOwBXwh9wr8yv/3GOrc39X+r+OGQI4g
fkIKdEgeqc2nJDL0UCDilVXy1bvveW84z1//PnSgbzDky3s8S9a/l26MHTwbAipoL96lr67qX9oh
GS0XI5i9NFegIUyCh4884zTkh840z52Zr+AYdXn1OzPqNIWu8yGh/cEYmICSEOjyPhcfOW8PxRYM
eiaLypdwAD0Bf4y89um9eLrvYdqXL+HZdvp7sW07Zive7ldWkPERQfJozL4YPL5aKctHUH2hCrSO
Hx0U13h8PNJf/33wTPMcmrzK8WX7m0XLZpn5hQ8F/qtdUh2kxA9qEhaB+hTURPoSH3DGT354jrFK
oQQzdURwor/+/X1HmmfOiy/gWGT+Zhbvape+Ot/V0S/ljnREJIlRNg69jD9gx6ZZjQwtM6yq9KlB
PbquKZOuQG2WDzXPn+m7HGuufrOIetJO+vVhA2gQVFtkKMc8sojnEYHBC0TBU0Hn8uGH80U/drh5
Xs19B8ez7W+mTjpMuu2epPnvp0GCdKSMBWPGvuScPJvGYg00lkVEuPBuPMjPZKNP73F80M3fLCKA
7Kx8ZcM0kl/+QnbA0A1D4FSg//KsFXuWTYIKP1QwoWTz+Fx6Av4YwW2/81jf0Je9tzkObe3fi0OX
aXKXJr+0pKkeKRSNUxbfUBYK3BHhEyr70u3kbNp4pL/+78KZ5lkzeZXjy+XZ78WXMVTbvdJ31W6s
cDyJ7y8wZVg5ghaMCrrz1P7iogIwZTJSsUjmdef7DzbPIv59jk9X+t/m0zf7gTCOgiBcFZEK9dup
vcBg30UVSTA+9GxP9iKh72bGz+HMfT1X5NJ32f2rd/fF3UyZS3/3n1Dmui+gCPepvv2V0at6BIOE
UDl5rnWBlZjyDOZUxrE7CT40m/lBD/k7DjXPr+m7nHyOTWiOP//R9fm3MKM/zrr+UvcrQpNQhEn5
SWtqyhpZhbSQSA8R0YM+cQb+u840z5nJqxxj3v6HG/hvCM2jmXm063sfedDrfVN2cL0BQa798MMX
hYl09LjR8DRcxIWoT+L77ZPMs+Lpvb1T/4ctLXBn+9ou+DayP1YCkY+QDPN0UAX54jkg0pyqwjjo
qCgIavZPHZQnV/4YiX7PiebJ//XNbyL5P9MT4aZQJosjz/JpQNhiPuztfPfTByRhp4h79VCj/ZGH
67s/XzMkgVA/rwON37FXyXg5QM2/e78rK9gRghl2SYQxFBhjp5KsUAJzq+394yMVjB5RVOiuMAXG
vRmUtBKoTHvwGgQWEOtiyNJlIjKsKCAFZVo/PgMJICIZgy2FEJXAe0+4nqdR76bJM9m+/P1VUsfn
qZ9U5Z+vpfGrssfPjZhCzqMw2DaQECWyDANqTITnt7tLWNKCj6P/I/fFoJYxyfWuQIWrhYi2+LZr
cOAdt03T5ndZEjPlFMWKnQf5Sd4wcyD5cYXQcR5EpZaTZJtWcaKRmG2aONr4PrWTNlqVqnoht9Ix
zCSYtZJcs7q5LaQ61NSwMQc3uAuIuBnwYDJV2HYkoVrYponmeFFlDKJjJ0p7iqThHY6L6zbqj4XS
vWLeYOGCBrpEIiPH0XnnN+dt6ZmK61llGtlNO6yZ01pxgM69ml4EjmP3GbOTSvqsuP5n1sbnkUg3
fZkNGotzW+4CiJjFVVooG4GJH3BanmGn13ESUy12QzuMe3jYnaSSuAo9ZtdVcOWwJNWihF4GcWCw
Wj6pHdHT5KDZih4zompYqzVlOiqjQcuFekUqYVX1hR3n1YVT5jap6m1XNKasKG/jIb10wuA4qRqq
E+YYWPW2veDbYUjuAjE77r3M08pW8DTRSU+pH58Ng2f3Kl2FbWNjXF3TWLILFn1II7oWw2JV+MVp
JfWxNkjOezfyrU6imziXjVhS3xEBma2PVwoNVhVVLUBPpW/DXRrkK0wza8DNuhMFQwpLs+wUUQPB
0p08vYCisIXC9h1K8GpIBa3phnWW9Rs37VdNmls5y87EUoo1J+mMXOm3NBTuK498oG5q1G5qh0Ni
uQ0yFZxeodi32yh/7waSIbB8W9HquEH5pqPxKmncUK9ccS0EyaVY128HrFyqYmykcmPnjWAkKLEH
kZpCKbiaH9ZWRKPrqupPVb+1ckVUNDZUhpBLF7ks2i5WfH0oUKtlQv3BKxsj86heS3WjSXgwXLU4
dhMJeJtZbaW8CxxkdQ42lbj/LDuSHZLiNHVaMxe8Yz/Ex4TW7xpX1It6sJEzrMqkM6UwXCtxcdHF
oS0Ww64MMsGIHAm+hdH3Cm0+lDhRdCFgJgGR0coBNK1gTqy5GTPl0NlIVWWHZfW2C+r3khuhNanU
TheVepPj2BJz6mtVPpRawKREUxo5Ab3LsEYUqTFKv7zuu/amEMixlAdWHHqKLgrtuyHOo0yTlSAN
tbIWcpTpLQlV+EPNcfVR8GW1sUOGj1VWhHbJ8lvWVKXp5AI1PVHK9TLHni5VA9Mkxcs1VASONqht
cVpLja/RJr3qBipooRp+KtvK1YKKXpUlU7S4iCIr6AJJz70M9GggiVYkHdOSWJJWohRYsix/jIT6
Kqxop/mCuM3zEuslce+7sD3xM3+nyrlBvfSmE7O7EmEzL27KQdWyyjGyVrJFJTByV5B1OWWiHivK
cSCgQOtQawUZqg2KJE9zZLXUPLBbGhS1PxWheBIPsaqXTa6joLfDQtKL1D+pmH+cp6HdRY4OB9ID
1DWaPLCrqJFOOixdebFiln16QgrPQkL5iSQEvjfqL5FXfmiIalA5NWjfnfgVWQWlYJeKaigeva/K
gWqDItqYKpFW5NSQiGJFTmqjNliXKNWLsFyztFjXTXKelJ6qlXl+1tT+pm3pWvaiT4wEJk2c94Hb
WG5b5VogqnrqB1t/iE78oMn0LI7OfSZvUzUClUY2JfCn0EUaiRDQfWhP0y7UmgJfdlj91Mb0Pe3q
EzVPzuPaWwdSlmukU2STRRI1UxmdSM1wojrA+45GlR5mSqmRpvCQyUKRbZOCDJJRRMKVosRbMmSy
MU0q97zUbZr1he96XxZ9n//6r+3T9vDDLtnX34+rwl//dpbdJ1dVcX9fbXcZ/8kxsHj+6Nfto9Gb
P2+oceHB49Lxkz/9kYffF1hgRUXQFfl2ZDH2gl9uK4+e+surT4EFzL5CQVJWJAzjMlB7mQQWsHCh
qrKqKpQRCWGoTTzFFdAdUCAOgVY1jGvCeBqFGcGnuAJqFhKF7g1MrkH/QIYw9EfiCgheplEFRC0K
BDXj4CfFsMs47vZNo4qwrP08dtVcZ/RTzhg4i0qb0GUmckFjYDIJXAiB71VghA52SPFY+uNA0LCT
hwyBlSKeug6jdhNg33C63iJBYLZKfteK7cYloZ357sUCbKDuDGymiDD8imF+BqLFKXpy2BVFEbql
ju3u3KUa8bX2MrLC+1CXPlJN+uz4mnQdWuXqMGCerICzAqQVZYj8oKYmj+eaBGtDPFSK7LFCR1Kn
Keld0UAW+yxtM1QF4eARmwIgICBTAIob+GqZUTCParIWy8TMwvqiSqVygXt4hntTQJQLO4OhjTuW
BiMFB6taY7PUu1VyHF8zvdOzHdYqO7MVozBaE2IVGBw6hCWa4Z8CaxiyigiBLWQ0kmFCxyjto4A0
tNDV2jdbL9OSUrYE1mtRGGpVCvaVgeN033duprkoNjzS2mmXW0VQGRW4GzY0CwRBMFjwgvIIyRgT
0BpRVMfnkyNVYTMUZegUOr4gkZ7mumoPRryKDMdwrKTXylTDkq5sIjO6lmHQ4xA95sQKckogBCzM
w7g2p0pu3aCwLyEHoHFBzcapHUvNwy9m/bGmMCNb457EDIrPYCiHYlfJKSZxUuryRbvDprthenqi
AL87E7yMUb8P9MN44SWIYHunRHUrRww7D8xQq6Mb53Nt56megGt/l+tvndTybaohPb/rDWUznqBF
OhAhtSDRuDt8knn2whgQgzIXtMgxZzGY4pMm88BidLfJ26w2E6yzQKeGeFPtOjutdO+jamV2tvGt
RSrM6Rr6ClsaU8CJaKVhnoMuKEAFSM50dqVuJMPdFGef4q2vO1fNRg8GHVDfBRfR1n+/gPmcSZlC
53Qt6LtsIEzIdXHDbuiu3/qmakRabbQn9dtmS1eC4SzwfbRSnGtQEGzKQ0LLZCimQL1winCBUV6J
MZhJmDQ1vYHqScFOw8ozilw1XYixQsystqnMw6jOYjoBy/G4omWGGhFsWiG/U4PTMryW6/PDIGYN
l6RCSQCcn0pHBz7FrEGq3IexV0L+slG6UvP9d0Icaj7YqcOA5nF5BjSu2EwBpa2Q47YFXe2gEOCw
Xk+c9CISggWSzVo9GQG3MPw/zGrvgwm8omFCB5wSegop1VVXf26VUJPpfYqvD2M0KxQTUJwt8IVc
QA7cZaPLtrsq7WrVWt5KXKkLGM37FoKhfIOohJHEWbkwk4s2HQ053ZZmceLYIVRVjqWVuxHXlacr
haaAf7ESm0nGYQxHDF6IPQH/AeSExXWRFw6SKj6Vca7HQm8K7SkrP2diojVBqznOdcKKBRn5BqrQ
eIXFa1iE5w364Jd103ZpoZdmbypWaatr13bWsjbogl3YzKj19r2ygOWsClAMQ+SiKivgr/ZFpmoa
vw4ZhChOW+uNVGlxVOqCcp4Gbw+TE436+oKeE0gcPduCpEOF0lFiqnVLdVnS8pvGlPTGFivN0Xtx
wW7xSgf3YGBGZUpU+B/U9zgDEqWRmIkyGJA0lvW0ZFoeXQf9zWG0ZA4rHgjnDZKGZl2fDKUuZueC
cBMrH//e94/wJ96G9i1IikjBCoLhRfJH36sX5I6XgAcMYIRz7CrLsN7B8aWKZKg8BkOth+lpXpxm
MUTfbNWmcCPSoaholhtfwRAuRO3TDMlKjWu9SKT7UkLvEpptMjndHQbDm0DABjrjGKIuBGOn4kOk
PKFX43lxC/WzRg/dZp2ywPDAQIWy1iai3RLY4D2E00NkO5XpB2gwAQbpH2yAy4wTsZB4YKB6oJ14
0RhY93ThU2A0GlTI9OK0PcFapi9F23j0FS9gQnIJ99dAmRkyzH2JcOrMSyXHbUCPoM7xOXmLTiAS
01M7McJVZvmmY9RWMuhSYqYWlF9c4yckBpoqX0/A2YwuIp1YIFrpCUR/CtlQ55T0H+P6/WHqzggm
LEMCHALDRBj+Yx/RWA2pOAg+sJJ1Z11EC5MpmSGIQaZLaeMtqMEL8/vAywk4jq5eLnqyOtI1ATtr
yrp30xmyDhnDeowro84QrdTwjXQByxdxPA+Xo6YqRkXQqwAXE21Ite3oTh2j0jxiUU22YosZaP0T
lCUSYxIs1ikwS79P2UAuijZRg0ZvqnattJ4lS6EdMWmtVgsR1gur/4Dd2GKToCUywtsHVaglLToC
GqJcDRax0Epeu+vaEI3Y8o0lZzZjjCXoEGHI52W4LI6P56SKETS0Yg11El9To1SLswUr9iLzGPGB
3XQEMSMkH9A62seHeonSKSM+Y9xTnWWi4W+qYwUUvjPV49CIbN8QMyPRl/KO0Qzzai/BbAyVxo6l
+tB5mhg2XEZh1broEXBph3Zheqt4sSaCRod1CA7ncKq+LKSsBBomJ50hwGVfnnEra8U7aoWAlfL2
sCTOeAWwm3A3ExYhxlIY5z5ToRBExStKPUpTyyuAqGmrxcRfCAXmBGMKhkMKFW3sFhjyRVgFetdE
GKrvMv1wGJV5GDDTDaVAaP5RLsZv3KFvFFKVOoJWiVQIG6YI5mEQeLRBPHMgIn2Gwfkb1c0o8Qux
AOkLzpV1cyNvsB6bkaep7yDO0dUPyPZtciGD6N9Fpmc6prT2zM6MzGVtmxWV6Wk45rEMCp+N6pd6
ZVDbsWtbOL2tzHJd6ZnuG0sKMEtfgvG4fopFaPPua17Z4yyF/lyp547D1nnQlmsvqNsFSZkVSKhi
yYRB0Igpp98tqiFIrmTI1Dx8Jbqyr+EA2pM9GieaD8UOL6opoyUZ62VPkDj3loR9r1aDUujeWrCa
G/8yv2zNzMhOaGnJ1/5FtY6MVFfM9IRKel+uBFUHq4ZX7FxdwHmesl9PwlGW1WoaDmJT6i1WjYbK
mi/6S951LmqZYsv5ASWuMUF1X+oNdASVXD4rG2cT9l2hZQ30wRxXfOsg9r5MM7NtmBVm8UJVbpax
FIDAsIcE8yAcY9Map67XQjbAou6Yev6HfPBtB+Vw1c4hts7SEjYK4b4MCk5C5sAUYVP6bVmDMrY+
0pDrvZWK5ifcN9yWNk5EQrkVFGJfE3raSWqbjbm3u3W9XnOCeu0Vuww5C95uDhkgFUACwsFaHmdu
uqyS4pANhQ7dUTN1oDnQRAuy96LxMKoBhcFPjAj0XxDhjMjghkEEmgAJVN9kRgVN1E1BxMhWM7m2
6rT1dn1TEmjyNhUUMiKTdIN4cZhnY9PohVmlKhwBw+0noN8cQcuhGmjnwBnUjwm0gVMNGTDL0GqB
vPLteC2Z3bth6x27SCvfO5dLJMAL4PnUKK8Ch/oM4unCUu3uhO629So3RWgbGKGJTX+jGvKVa6dr
50rVCg2K2qKGIk20iD6WBZYMLR5JznuZcSkWgigYmmHjPO4050xRDh/3vUanF8paOYveenpo0o16
nawHA19D1Vc12MfWqPQy1rseyv0aVFw3yoIqzUbGMAoNkq7AVZ2wCLV/jiiUShLnkPt66yKyetM/
RivBVE+61nBusZHZ0XYptZmzEhOQD9I6ibKEknqEVWAKncK1au9OSWS97dwlazinWCrDEtx+BBvh
UHzZxyxmEXVkN2ygkq7a/oq871ZMj9fIDA3XaOzllG0OL0gXZSj0QOwIbN0HqIYMkikFJNx1qSV4
H5jXaUSujQVFmrPyEzB89j1IKCNhBGCI1pqC5unptWsHp4nZr5a6LAsYPaTJE06pMPwVsJCUekbu
HApUGwQtqIUlTr3UBVgcAjbBaBm0X2HieZ9wGBUkSjCEw8E6Ot++TYzYFs+iS6yFlqPXP24MR2gq
5BXgP2C2mtO8IFSSvicATbaj81L3zbGumr4NNt5C5eIl9RiUNqEtDbfjQvPzIbSbUK/vo7HbXEAR
oc9gSizyzchtP/pJvTosEUtwRkWYwCkqSZJhRbXW+27QXMq0MroegneHgcwYrH1sOLJVbdumMAlS
Q+UUWXQkmxXvetPTkRacwUCM3lss0rAGMbBONlgTNXfRai5hyoVzHXNIEpdVAw305L0qUlsIClWr
VO/4MLLzcNSxSQ+0UwmHaxG0goA9odZJoGpBa8kwwzKwBdM7SvW+BxgJ+hUIh0wlqF4lBQAkWhNL
WlUrYiMz2AT2YVzQS3uxD4eLPOHGWITTGko84ia+zKzYrjSqOTdj3Wyp2Y/HM/M4wbVZD0VuDIWl
8SwTUQyTOhuUiIEobhxbvOhuWhMZY4gd2g//ZUEZxJBs99w/8S6JHlqjjo9501I/bfYkUNKC+guG
YQ7Ie/dPkuLSKxMMWOMLdCNZmVWs3UsoNVnNcXYVXqP3zbGvS3a+btdNqAWr+sSF4ziXwcfyJ4SJ
QWWGjEoItTYu+PKI47Q09lrdr+WV4COzqgc9gfGsw3yek1nYN4PrN2DkAq7a4IJ/OZMqt4kFsDYx
tEaDXiedu46qaMH9vPSqjEzBcLY6reXIrWO/1ZkvXkMlyFQHenUYk5mK7x4MPkBoRSlN+x7U3Fun
GtQEt7ku6BX0XylIrW8sR2OzOjLB6uH5RG5ZqcBsjgg8kiE2zKxmFZ7kaxiiMKPFGtNMTrqPHRfw
S24loRoBrMaqsMasZp2AUmar2Cbb6IqZ/n2lddDc9lYVBJ7sLUut1Mr0RbswZ3/gilvoYULrT6Qv
dDWQQqH2gxbiI+fCXcWb6lNk+JetPWi01VCsQS3Ybi6bXCuvoItKFgRpXl6/gufIkLVUhlnIodXj
WtIGmmmpZzuKdViUZoHA1A7coAGpDyyR71sBJvYeLVwAEpDYcLLLtvzQqfJC/DLrGmHE6QkKH5F5
cd2migw6EZzQTWIkniboyYrF4BRrQwl0Z9WYkEbo9SfIdSwKw9NaejzOCv0EsmMfDoJ5+KcK+JQi
S4PWVQen1iXJ1xyYdx6aXeUtVRlmSTqBwrmtDDwu6yOAIlcwmhFIuFjFSqOcUiovdWtnvMlYRIAM
H1JWqAVzoODfWyhyoYMcicDUq99v6xqGOHNXU9zFoHDGrFG4T+3hanS4DoIfzWOlX8dqlza6s4Xx
LTOEBo9QapL92BSW1ssTH6Pb5VzlHsSRzhOT08CIYOP3ALHM1EwjmWwR2TUdXznxe/VjJIrBgpjO
tAlg5hBDJkRAWKHEzWmcV6ESSgRJA6VEUcd6YqBjzxjjNsmMLhZDgZmwAyYcYS0IijRwtSmfcLd+
04RYKqHVw7RehzL3TW27Zqi3Fj0R9NZ2L3CruXZpDLku3RNBK4+LRZRniQx3s8EFVBBoyeOOzJTI
QZSSQGghB1SuUu2jrIebkbfqB6aPNVRyHWyuXGPJss3KElhVMm7PjDMv+0BLVAcxrJU0uhB+xMJ6
kBcqRjMaCHnk1+/nAroAkd7zGFC2KavPcYdlLW6TLQjMwmTlTB8GBAamYqHDD5yEm732EelTGKHP
BfDDwbo5gfgFZmN9LdzA/D+skpg9jET1Vm/ExrJyzJIQ/qUCiJrG+WNe87uohwaoCpARDTWpv0qr
/MeNJdwl/hUCR8QWCgN13oBtycTzuL0IlGMFLQR+8wo3gcGFZFVRdEElgiAEa9WWzW7lngy6o7lQ
uHeNpQLzjDsHhEDhYEAUevKEQ6hs4r7vGgh4hSa4qUJIKHrfUvx80MIUKh+UGTgUrQJ7C9nnPKu+
wuWQLEu/C0UJkHTFei260Ubxyw+HHdssiHH6Gxa+FNgH40CE0DAuGRrjweHY6wMtyZdKELN2YgKB
l/QsrcXGq8FYya6Gm0Sr5I9Dluq94xvSEjovJokZKBRMrIOHhjvW2AtWVQWV1TohIBe+1l9WMCN7
y25FMzFck+nEpld5pJc3+Ca+G8Pd5RB0zoBM4XP0dF2xYDhuwNmhD1HraZF7g368dLSPI0fRNij6
oEwBRwn5WlGURiS512KzBGamrAxwxquzoawM6d64VTC18KGLWJ/lIBtJHgiVhvpCOu77ul+hIIF5
5EQMDTUTCzOlvmoM0HZalXCN/l2bF8yCsminDQQ1J3WAWzNsI6fS1J51qUZw2a6jvgmTJS885xfh
wlA4LIMBQtiV5A5Mk67pFAgWC/DC6SU69rdj4l+e/VS5BC4ZAX0RFfCBMPe/D6oY/MIRUtLqbhef
pIKwVqLuAjYxfsKUTsFwCa7YKGUFtgXKrLF3OYjdR1TCEozbWz9uBaCJrSKqwPW4sEOxj00V4NTz
Uwn8UPdJLR0dZtLtwxBmmq1Q8IF7c2DqBwYPIOTcB5FVsADlx1CSUc6QJRmprZjDw8A1lN5NZb3U
BJgZh4HZOYjVAS1KCfw7CvvwJDEiiTfCq26itTuYyZ2nBwZd+2tpoxZG81nSxyR0yVXMJdgAVyFw
GT2UJxk/Pc9a34+KFuDCWDtEu7GJVp5FDSh0WYX9fR59zuZMQXLhblgPIuzegntihaNaEs43MoNQ
NFTdnxgyGqn6FTvOJMie01eiINW6upU3CtbiVQ4jngw2wraKTa3yLLpIrutjb0F65rzUFCzHTKFX
2lDugagM5lmVHpYeq0XjMVpmPmmYwuAsd5cMSQy7gWNPozHcQSOwp+Rr48hPdey9L2/RBgMPVYu9
S8/IwpjReP5DsDmL3sidWvQ5hJ1yldrUTXSZ3QU01gUE6y8/k2ZCxqjAZb4YerxU4sanFLVyc1+G
ia24Cc2oplpPqFl3CzXYOZ5NoXD1SmhkQzqbjF24MtRoEOhV8/awTZmT+ykEzgYHMgm8LokhzRuc
SMuz5DNJ+3exAsvchwHNKvUUEmcfkQhpPyHAnzLTk7VswoqyqDl3zQbfSnpqeBtHd8/y1WGoS+iN
BJ5ksX7tJk09AAGr5IPfytAduszi28MwZn08VDXAWcL8LOwRcDSswrRGJBg7eYUmDaeynusQKZnl
x9RmZmXG53JkQa8WG0WoLecisyhOoHN0DVnQlU0Pg3wYxl61qm8hX5XTT1GQ9MZhREcN4jVsXO2C
ttC44sXXkcoE9pYLBKWVaN2djONn3Uaw8UpdmNKYdTtTOJzUlzRDbkrGQtEVux1nm6RPCYxgIlu+
daCDk8NwkXicfzqM3CwZJ8hxTKQdchvYxobZ5EC6ycPkQxNm15LSLGj0Eg05blGMXR8KIONonWTV
YPdrC2aEVz/Rc4Mt1q+s4uS+aHBXV4CRXimNKSaRlrSp2cGcyGGizaaQUzgjVSf61TWVmErFWG2z
lZt266wjbdg0ZgHLhsl2qWmyxKIXjjORUSGM07leC+UvWEaPIBNaKjwvQeH8pJP7opvkYxkqF1ZB
n31qetHq0v7Hu6/AIVgahsYrDAsqnAPJKwi/SQwBB6SnK0xOkzKzpFhZYNBDC/ylzn4Fw+kSLlqn
RAwMoLfGvVYZyIrN8lqGfbXkTF1npnwjGu1Z9bkzodVlsEBbCuZGSXtxAAUuRIHeDwx3PowzTiSE
lgVEHZUMB0i8VVaGu0CKFgpOszqlQg1tHAuEC3M5z5+IVdGoIeAYogvmfEizt3W39pJzlp937bHk
LxJ1ASB/w0sjQtUXWhNjmDOOODBLOPNX49LyONsMU5CyDrODx+HGM0RY3YFButRCJrqOz/8faV/W
HSfPbP2LWAsQ460YenZ7aA/JDcuOE0YBYka//tvkvOdNG7PMl5zbJ09SXVJRKpV27R3dlPf1ud+u
fRkLoFAoOP5ZAnu2zRoeEsxCn7orD4ofOSXuB7KXnbVv1rv5GD9q56nVr3jhS36qTuZuGtIa97rb
+dbN2pG7nL6vfsssk2ZaMBrZdOZqG3ZTgEkC4GhldIxz7wKwczfdVJSdtPsHOMOHJZhlVpF2ATEL
fLeZYT/1hXRArk1pPwQrn9Ta5s9Sa2Q0Y6IO/XTe5n45mned1bpNH3tm9VNNFVeWxEZWHr9OtEvF
7fX+zvJsV1rgM4mQZ9O42kTSJuIDsl/iDu2PMVjrNk159NMne7WB8zxbGV0JNBpaZoWySaX3UbJR
gO466dfXTi2Au6aoBfMSJliAAZlfmaOh5LkoUTgFp+xi7cefxWPqmKfeHY/Ka4pBi/RtxeJicr+y
ONs8I07yIZiOkAkl0sRejrdULfcrT/WTAysp839lJ0v2VsxOsfd5Rf84Otu+UE0BcC9xL6q9IgfY
K/Mlh7t16wRn1QdU+rT21rbYG79e2tkeZqK08Q3iI6w9tIuklob3dU3LB4QMozVxepdkNPwWOvwc
u8Pqw8bSRdAAjgmwNrREMTn5sS5QBkMxRUU6Z6xocuFe64VbVDtufpDQndc3+kiJo7opevNrB87y
p/LH9CwVBlqiR2WGe4Zpvg2phGFGlYIbYTOMzGMow7/e2uWA+mNtluzyorUk0uCZzIibDZmWOGVe
0GrO12aW3nDxqfyxM8tucR+yqudY0OyIlsjGPqvWb2ho4JIbcaPcxTvW0XCnvuRefrKc7uW93Kxl
2MWjHGUJfgdGccGq93FT1bCXpbjFyuYtp1L3XVrr1f9+7/70nVxZmH2egbD7Ppxuoz0eATPmTMAY
3HwTlzma27rEkS8lrjhUBeQgBnfEymauOTj7TKW+irnZollbFMkPURebctRWLqTLFfOVi7MPM7TM
ZLCmY6rfq3vT55tqK+7YbgIbmbvS/TpslhwywacChJ8GmNGkH3BdnoMprxeiwONHGexCA8Vd+fAP
BlDAYm4YPS3Q5nw0kKtFXwgFTaW0rRyzU/EMvnJhWvqcp+bw/1qYfWADsUM+vYY5ZiJ7CQpULQJv
21B6gQRykehfjiT0O0EFNE1Yocf60aGkIA0SNfJmsmt2xsam2beJMKQLAe9RffNn9bh231g8BQGJ
Ipg0wWgXyNQ+mrSHSuuaZJrE8zt3fK1p9h8QXLTV98MpXAWfLeWsa4OzqOj7UtHlEblEVsgWPXiN
dkaDZxa2VrUsht+VZ7PCnJthGnEVnkX6+5ihAyLWmqlLxZgJpCwe38DD9GlwubTlok2y6WEMDRqn
A8mCy1Ip8sZGzQ4Y2KnciDH5TgpJfd/WsXT3dfgvrqSugesRtJIg5J5tXafHOGZHCwVMDfa2ijmq
eBrrtXmk5Qi5MjPbMBDTib4LkHirl85XfyEwHfFcbTskwgLnaOKF57Xe/+LWXZmcbZ0ibCOIhQFs
S2OGYElDYau0zb+kpz9G5pRFAg99nZFg95KW+6moPMv2/08bNB/I6/s0D8oYGwSmuvPY1j+KJqxA
CCcNK0fHYiSAaAAzysCM/VaZuM60ag8orSjxZmkIfk7H6tANhhtE9uVrf5ZD4crO7AwewOHQKyau
0zghK3d4SV+DDdlOOBlV8tNLfWk2a9Pma65NoXJ1g0+bkrBagUkO0qRqxKAH+7XeRJ3OvfnRj2MK
NL2gaMWz8/QrrqzUQ5elWmAjV4Do60e1K/3CGWSKsf3UGe5MjNVPoO1ns6fr1eriGXNle3Ymq1Ya
c5CDTsgji3nGLxMkURHeubrDhEVWX6rX8aF+AFxhJf4XV9bSoVmqYrqAkJnPqcWSrJIJMIbGgNfJ
jBZa7kh98S+xeWVm5p6w2rKTRpghFW441WMxPgT669eBueAKoh5v3NOcmA0448fta5WRK8CL4/Uz
2UrFDlMENM2UFUcW9mnSscTDJ3ItHtFmSalO8ewdKTAipMwPhPms921DQYbkp0ZQO0TEb//g1R+D
82uMHeYALXZ4oTb1+yG+yPUuWZtwWly4KxOzhQtrHtRBpGHh0m0RPhitTDN5bShn4eO6Xrj5EF8S
KiJF/PWO3tvdOZaVzGNtyJ0YLKSOrFX17l/WbZqiAzJyUgD4GA2KYHKiMjgl54WXVYNrBBjmk1da
qMvh8MfKLK7rwuKY2oOVptLAmonSMIjwwpPsbeKH2hrabHmj/libnfXxYLNc7WEtZF56g0r3gKE0
v9mqCjVa2oPOoNuMW74C0pqS6ywtgsMAw87A4egEswIfVzJKG61RSliNiHIctOZYqWsg5KUz5YON
mWcp6F5FEyDKjRMoCp8wMONKjkbDS7ELAQten35YejH7YHFW0AQNXttBBw1Ixqk6ao6yM4DwLvbT
zIP2Q3jIumd7ozvrGOQldDu4ExCStoL+OmANH9cTbHIpuGxhOXxVXoBvGtzsttxV/tSgqDeql6DY
Nx0lcuofGLmOb5OtdogwAPIP9dWH3zFbcxOtgkAT4eDkFvneB915JGuNyqWPHmU+3qdlE9iNOa+C
rcZNnebDANLhHyLY9a3XFBHtxpXu++JmgjwNPTzwn8rgo/m4pPrQ8mIcsKT9Ho/9qjdRpugAbJgO
2VeAYQKcchOiSO23a62epTflibftv6Znuykxjmqsg+loh4eN13SrYIaydqsDnqEc3SGPaDb//Zn9
weRs4wYdg1dxYgNM3/BTnj52/Xjps3/IbNd+zb6PUGeFFXFER9igBlFuBwXsWA3IPEGmORj1iktL
Oeba2uxY1SJJz2M5wMyMyQ9arW9Bd7tyICz1I6+Xbf7cRcpYa/QYy1Z7oeSpzRuLnRR9UNsrtwBP
4E1ZfI8GVz2CuM5VV16Ul1I3gJmAzYMRRv9E6GBGcaSHJRucQpXdDEzmogcUbxVPOx3V81x9bWYW
jXWCBr1twEweiEc9HN47c7wfm/KuVbtv8qD6Qqh+aAu/JOZeKZXt3x+61+ZnkTk2Rm+EWgbyz0qn
RXEoko3CbOdrI4uxcrWUs8g0tcoeKyWFj4LTvgyd1lqbv16CuUGg4c92zeIxa/UK/A9Yx0Gh7S/h
5u6wVXekpu0LuuWYjF67VU0r88XGzYOzBOV6ZOVwitmyqzWBF4uWcvVnJNsbrnP/6yVcikbg+DAw
gsIf7A3qx3wpwOJciBLFWNAPThMdFKY/2CRcifml7H9tZXZRVDWtg7gCrHToNdbhc64U4IzOwAy/
UqFMuzFfvGlgA7PCIMn+JHfRxiyMJILqYWJDmlAh/wPTW2uTfVo1NFlUC3xuODaxbnPql0xt9DEc
mhFEvjeGBpmKk1qteLJkQpfhgjaNm6nWrBS34o5pmZVDJQBtlU4690JxVHPluFwzMtv9tOz6QDTT
V6r9NPVTav5I1k7kJRN4LMQFaeL//DzR2VRgohf4frrkKOwfrZ5QM0tX7mKfG9nYkGsrU6a4urDr
RdhauFkOOHvL3UR/2/yeyKsAI/gH7oLfxmyLAIeqgCFkcvnKGJOSXo7TChnckmkCDQbMRdNo0Fey
2/LK/TEzy+BVUOSRbDSDkynVVo6ViHKWPycaX7lMTFnywzczc2eWqkuN6Umeclz6q8H4iQ596oIG
iBxNlqeYNixIu5MGWQFRDqD2f5l9YBqDP9qkD4ZJ3Dm2NpoIRsMALvL6qJj3UvJgiZXv6FPqmZmY
bVZs5yxiQY3IkEDY0hBzCzmbxzrKNpWUb7525/PD2GQMZS7UnaZOszU7kIpkHDUlarFlR0J1qviK
2wKHBHyhAy0Tw9U3GB+7CR6muRbMy27Chq4Tsy3FDVITppHQ+rDlefPKSM2+Vg14nIAsqmkPMSbG
xIqnS6sKupBpIh8QQ2UO/h7GwTYzDRvXlyMd0m9S8UM2IZfx8+sFXTADqosJa4A2JhA1s/VsrSYq
wg6hWQnzNWT8yHInb6ycRhpf8Whh1dAzIqCZweSriseWjx81cGW2kKZQTFvrAJlBfNztLTeE97VH
i2ZMTABhTmth6F/wsG4CAo/6YqRt81S1ryTkK+lw0QiwXGCoAQrJnO+OiHrGugYJikk9lG7umAL2
5eLha08+FV9gwQF3C7pswK5MWNOPC5bmaD+HMW50vAklcFTHvfqgaFK1si+fGwIzO7MYSFnIBtlA
dTLux1+jR0CRkHKKd/s76Y5fGIAZZI0d+/MtcmZzVvRZpAPfUA+bGTgHAaDaKG8WOsDP2YEfFSfb
DqfxYN5mofMP80YfTc+x3Kld9aMxIoU0IMo25O9E37fpGhPxZ1jUzMqsuujVKrR5P22eZ56tDZh8
t/Ep3seb6NUCqjXx2kO1+Wtyh8moikEeYEpxN5/3AAiGfEodg3eOWiYPlQaFLs6+K9awFjFL4Y9W
w9SXxWQD5rs/RqY21HYBUjV8ymhiv1a34ymEmBR4ArKb8oAB0EvuYVSp+2uk0uTeldnZmuoJdH66
EO4ZYx0CEFU/5UB5WErsmFm0UlB/qnNntmaFW1vKDFx9cNHkO1PgLaKaONH2cfKWVTF4pRMnr9cQ
14sf/JV/swxZSHosCi5QLAq+kweMmA/2Sj26ZmJWxo2FHalaARMJMkoY3Vvs7uuktRwawCKjX4/H
gTl7UmeEpEJ/aHCkzKJ5+7Nq34J+bep/qRpFJPzXyvwKl1id0bYqrEzE6eGB74HHuw+2yFe++gzp
kf+TT3Muf2HWcpNhCNgRSetG0Q2eCSB0Ev19qfbBp3nE1VpdZi1BHa+pG2jxnOIIRY4mrxSjKxs0
Z5UtSpw3A0YNHdagz5n6bW+6LPG/XrHpaJpVvPAFzCKAD2H+d37Wo0PIlMLQUFZUReZHjXQqxE1c
yAxDEz3Y4EEAuP3a4lIhc21xFthmpqtEIuXoJP0hrhOqk++y9lT1K6265cPyyrNpea+uJqLFAD8w
BujVPUln3R9PxWNzyA7D3t6QJ3SzvqXPXzv2ues5ZSLUMxNjgC2DPe6jxarIq6iSUW02L2NGu8vU
sLfRsAfQON7JfoihPIBGvK+tLkbJldFZMLIm50XG8IExvaNldGPjjhw0K7liKiw+RQlUroxJORMa
nzMj6CkptTTVuCRi1Ih+Slq61XsBHmdOG/tVJeXua68Ww/LK4CzBqvJYWtFksK0JTWVBi+7SWL3b
Rgcj/Pa1rcUDRAP9vUwg7PBJxoLbtd0FGpIGxu33E6dO60MkZ7M2+vF73OjTIoIfGA9vBlgY5tRS
UaBb2SCZSE6Gkd0TdLYkr2BFUxwLNQqaRzUMx+92YXV0YOr4ZoGz7DGpoe+yq8asTzYtN4BjIAzC
pG7DwmGgYOWU9oNeNMeeS2gnMbuptgMr1SNKCymCjKRt7m0tKP4W+zUF+pUn0yd+9WnlmcHbIJ4K
sw748fCCWS5qqa9Ebmmjrxzvi/EN+BWyFAHRpDlLF1liBD1oqXBLAPURG1967efQr6Skz13w3w79
MTLPFVrRlDhrEW76NItRuRP7GNv8YJo73iLP/+qP/Tnx7G/tGt3kclRMECnc/FUZ01sf19LEsDs3
JdTX+ZHXtMLk/jb12CY7A5B7Li5IkOmG1i7fFS7G8u4h8Ah+gbXHk4ViA8zsBCIT5sR5Ni9HQ3CA
2bbgo2OZsgPZV2G9fP2NLRqYVIogOg84wjz2WYfWsWnDQCVSqIn8bNemGxbCBBdVFUWnAg7uT4gv
Je9SjO4Oo9PGKpWarQmtlix5/3svro1MafIq7oMBINFehRGpTTyt4i7XV/LeohuTKCGecrRJL/mj
hTJmqgoRytGpi/eo3OUmYLXtSl3xmUcCXPW4YfzXyNwNwvIMw4njb0KfLqAFle/V/TQkY+1AKFz7
rc+P9c7wNagGhe7412+sM/tTQr5axq6s21yYaBkjZ1EGppZ4XKs7JxdmudbCGYwmK54rcO+ZnR9a
X0II2oKJQCIcUyDFtlLwyJrK1T4Yybkk6o+6WlO2WzM6S1VN01tN1bSjM4J1N4ZcaWGONAZwJFZu
dS3fJPX3r+Nx4eTCNzXdIQHWAwxhdrszzVyuSg2l1P+2+MlmmsRf42Ra+nivzczqmhhSjWYoZZCK
BttA8Uj6tYX7PA2Hzbi2MEuCY6828hjAkc5PbutnsvsfbrnaSe9iTsHxKwF7UOySbVxSeftrnclv
6bu7/gGzeOHNqPAkBfthAMJzJdO3taTe8lBbqbaXVxJqpDqu48A6zPzMjEgErGAj9I5NL+0i6CnT
r0NizcLMEUMtJSNWihGYMjsHiUrxlIbWSgJZXqw/XsziPEmsRiOQ3XXa4lYeNTomzGlWB9N/Q2jm
37CmQEsHnDPQa5+DeC1lHIoauttO75Suusl35kN1tJwWQAZoNR+GHcejVnok+2HPd9J34TG38zDM
vVkVOlv8zn5X9ciZUEuZORxAWDuwBRbV3iY7VvvhlhxS0C5ql87L78EkK1Mbc3yYo7xrG6q/f72l
n99dp6/jyvy0H1f5Usr7oBysCPnaR6fU2LebwjF2+inJqL2BhqNPVk6hxSC6Mjir71RM1mYQ/cDK
gxm45GAg/CcLAFhOG4vLJ5mdc0GU6aAqS0e0ZZNHMysfWztbubOQxV27sjE/5gSUaKJSgNEUBMOj
fsFV14vrGxBJO4kMYqG4dXkAyp6u2bWFp9XMl7pbVZKplWRbXj+2ZuQTLnyukXOjlttxDKkuzmXw
cxhi3Jff0ME7FIZCWXux+m+8Nx4igGTBzeLa1TlqUzpC6Dp9HqsW15gH0fz4Oi6W/cPNHd09lMbz
mqo3FIE9RE01zXNO5KOtH9+uw4yXimMopf6xM4uGqq01vFwiN3Z+7xE/9zHY2OzqTfg4HEpPOLI7
4AlnoPY3w/vaw8VEg546gaYP6pU5ybwdynobFDHuGHnKaIv7IM3L4FR05P7vDYFHB8qhE8Mh3qw+
fmFqTHL8MSqiAJ2QcvgeZq8sX/molhrNE9gXt2hAmqc32o9GQhbLdWxMtZ2X79i9+joNsPyIJkhU
fywwcxfcYNbI/QfPIO4BDJiGjG3NPAv1jAQYEMDZ3QZunxTULt/lNdeW8gW4xwgoZqDYiW7iR88C
TQsNS6pGpyS/GLsR7drj6KIB8NOhT2ktAIx5Q/5jwGIP5fBDq/+aMhQpFpMoaIVOpJPy72/gOsWq
as4taKA4wnzL5Z/KAJ2xyqtXerqLmfzazCwEYq70ccpxaa49AG85haBpBDkxAK1cINkjOq6KdC7V
pMbU4Zv0bBTcKD5ujQnufCUcsf9R9NrpNbWHXzYIGeOR02S4I/3l78MNUC4EgY55f1BKfzSX2aAm
DXSY4+qlRZ2oDI+WuZLYl7ICFEHQqAFQFBs2K0dHZkm5kmOvzPKiDt+U8okoL//gBlQ25EliA8IC
MzcCs0rTXp7cADWMCeqC5kXOVxqUSzENHAg6D0QBLdl8vEzOlJY3xeQG0fygzu97+x9emXBh/2Ni
Fm5ZVhs1HtBGJ8Y9sjTeI3w6gBN+vVZT+p+XaddGZhEW2mExNqDtc9L8PTUKykHvVEAIlq99PEv7
Di1zvLNCERhka7NNsfH62eka8icYztykBLWDsu0o5gyeqtwj0+Dy/w+l6KJ7V1Zna2gNeSVlAawy
KmWgvuclNe3jSkgvng1oPULKB2+CoHWbfL/KP0IqmehDBNzEXKG4VUBzXzxP6tFQHrkb3WQLkRtP
XruJfx7sRd4zMVUJzLWFwcq5XaNNiCYK2NU23bF0Baa9aO5ObevalaAOAvA8RtIryv11gqSlt6EP
xmeFhSVxjE5PzY6JlWzi5ih+dpRjnBOz0o9rNGtLjbYP1mbhE1h9YSQlXK296HZ6zJafop3whSt2
aNT7FvIw+PVvzMfgLGsQ7wlX5cmXAhiDVARnDAFFmTb7BWVHIk3jMm5/wXNRPUotUH+rc8xLaeXa
yCxeu9EG5qGCm8EpBHXdsbpMZYbh1i4LKASuD+s1xprJWQZgrVBi0LnizsksajeCCmiJfZ1kFntW
V27NJ35GTSNh2cAtdaPtZUd7Sl+7HXCNYPSayKDJXs9o4JsYTgje8lWK9BUP9dmRU2W1EPV0rNl9
4lWKRqXi7WsHF2MDHLWg4IX0J9A3HxOAnIZ51eoo5on+My+fC/UmG1YS6KIJjOOizwyNvk/36UAh
EtMLJOqaodGcXPLgoQpXitzFhbqyMYs+XY6MEKyquKqC1T3vTNqIl68Xas3CLNjGWlLEEI9oHvLq
LQzY82iupYrpR85PtGms/T8LNR9/bYldN7aACYVXj7mRHoYUYp6WuGvS5lvbqDuc1v+3vZnXNMOg
M7PqsG5R8Koq5wDCMVrz8PXKTenlK7dmzacxrceKTwd11ik0y7ibAlbTTmyQoQ9prZVG1NK5CdSf
DoU6DT0cbZbc0dxmpZQh2ZWgGqmE7vZB5nAGAqa1LuhSRFxbmqVVudX7nJRYOxSljpy9WWW5kn0W
LdioOKA0D629OR+OkqZh2RMERFC/JfWNVm6/3pnFtbr69yf7V6e/WY621I/wQJG+E+lM4otpvfR/
PXeEsx5H/X+9mNUY9ahEWcux/wYIdrrmZJLWy4xLsAbX/qyZh0cYQBWB18bINSbwZ4HWtgoOIFMd
MctV7grPBpVM52v7wQWpeP84zUQrGCkzIJyngzW2mvRzPLInKHNCR97+NYHg718DIiNICkyhOAuP
tmyLcmQEpy63zwwQJLVSj0CKrOzh5xiBSiKg3ZjpgmKuMb/56I1eG3bPQdReJ29dA8mkfFxJrp8T
+MSlBtjRpE6Hm8nsjChyzWhMyRSOgespD3S3ru8aSXK/DsYFGAPMkIn7GUgGdENmCxaKWE0zO5FR
ZyeXSHPYvQHisuih2bfu6JbQf3iqNn8/RgCjuDdiHH8S3Ztj/PM8S+smqTEdFkXbKEsfzIF4dbg2
tvn5S4MZ08KtaGorARL88UsT+NKMPFPRtJJ6OoaGk+FmlEiYGE3WSGt+Y+s+5lvYwvUaOt4WRm3n
20UsFgciFsIpBaikBt3NldTplGfOqkMk3aZGRi2BR2Xp/esNXAyTK7uzbDLUeZvo0PUGHADlmLqz
Gwyn9Ss3ls9nJJyDYhe6JnhfwyPbx4W0AnscoUIvHNHpFwNSWD3e2bQ23oz5Y202rhmkK0l4wS2E
BURdUCJB/XL+2GUIIvRQDMKpTXmXE8hsFqnbFf7Xi/f5kFQ/WJlVepEp6U2Uwq9MD8DE3KPrKNF0
2LM+OtrSWttpzadZphzCHJocMkIkDVD2SZwWo+4OtbXi1EJuglPolJCJCACjGh83KyNyzGxuCUfS
k9MQ14d8VZVu0RNtGgNBZgKj5PThXR1hXNL6tgTVhhPypwL3qgBolFWpcKDCp/Ju9lFNDxP/a2d+
FA+kgyxzUkGIhkQnogWurHKZimg4ZYw3DiMNoVlZXyor3tYkOxlEHajGIPen6cNdz8xjmylbHpSn
jAPuW9UPQ5DtRlW92Da47qLEppjt3GSCnQAofxzCYZtH0TeupSWtdOtQaI3qRwPbYlLpVJaRm1cE
bwijTSMZevOlQfGisQlU+U0tqpcAnSQnUjFeacuSK5qudWUuFL+Qyge1ClRHKKlPxm4jZOHXonow
DZF5YVLlEGOUfRb0D4Ni39UGlJmKMd8Xrf6iWFMh1Sk2zTG1gWkB1e1Mdop71FllAipZ0mfmCfwI
8lnStV1NekhTMPxSWSueWS3tpYZJNBTRncxw6kYp/gSnYquo3oQAGVl/DKO0dAyelA7Lmaflls95
vjdIvpditXfUoTuDquAAjNb3phGJW6jWW5tLd3Ws3KcgNaVD2z5qJPnWpMmulRufR8UBJGk3uZxz
p4SkfDHa961qBV5VBDsmx0ch6ZFTRVLpaH33qNTdO4vU94ZI721U3gd2fTeoxTHOJUwZVvK2t8Ot
0gh/NEX3BL2FW7XQVZoL5ZanBqM8CiRXlzEnFlvKTU/EHrC859YI8F5RpyaUK/rCBR/mixyL74bN
75KorLxUZgaklOtLOeQbIQE9HKm9vGFFdzuWGANXzOZFAIQWBAYlCcjhtf6RI+VZmbixZGTZGkIG
JSkfoFcKkhmi3+kdqC6hSdc6AxtVHzjzR+hhMoq7B/eytHiXZesnYIMnXYPUZ2jIA1VU+zBGSk1F
Wp0nIfWi7hu8JJneCB58Lw+6my7tdnYfbqFqcMlkqGpK1b1cNr7Gu6MUpCeIMm+aTlxiIocYRhg3
ZJRB15JXiROFOBPQ2dzUucgo2sUVjWLjHs0nD9gWC0fGcBsz7kOx0w24qm5ZIR7KcrjDW9ezHIbb
MocEs9FkwGLF9ffEtM5QXji0JdmHPd6fGmtvV3W6C0pbcsxwfEg7fpSVZq9r7MhVM6JWlz5GQxqi
T6jjv0AzQY5qmjQqHvij0sffe6rr9EbLRrfL8l1u9ZdoGGx/sOOQ5uCPp00avBeReZepleWh7Dri
wfubPahunoy3bax9t8vgwdRzSqISOh1d62sBe801690oI5PGlXWPJHKTDigBiJIPHtOqcGMmiaBD
o294mhwZAZMeyOYSALL4XuTKLpH5jTSAIVU3z7UIz5UkYd6CNRtLE29aOpV8eIoWxqFN6pGGTH2u
y/wm0VuIHQ5+SJJjrYcxDYn+UkfSj6423wXj30xMqg/YBhrIo98V8V3Q6ocu0lIww1UbKZI9kydb
wyqPoZVrtLVBta1J20pkDxUIlGiGz5taPANCIhXvmTYcNbv/3uWS6XR69y5ZOCeh1g1KSVHv6qyw
HcJVm9qhcWgMA4p9w+ironNtNXwbk2QzajYUUMR9FSIhyZ1BaGDz+zQ0fia1Dc7+snpPENJjEe6q
HK+bSg/FOJAOxuoutdmu1QsHnOe70L70ilE4WSOhfmzZmRi5o2TaXV1GW5sXXhwrPgQAfGjduJGQ
aQ3yoAIw576EiKE5uEIyMcTfnvL4uwj6M68NR1cLP60MT0VkKTU/69lAC8vc8GTYctI4NRatgtBw
g/+96LxaN/FBtZ6wtkR9HKPyKZWUvcJBKDHYOyXQQOiTurn0bewhIob3zfucvJp2iheSCkJ8mrpN
sRXclH3TaDciwGBBrf0A3+MuBEiPF+1G1e7GPA5QHRTNruPJKQnzNyV8j/LhFbE9xPuCs7Np67uo
bi5qA9a6QfXaCMlo0M9JDM7RsjwokIo1zGyjEmSDpqV1ID1mOfNjzB4WdVpTZl4kq3ZbDIkowykF
ArHiPc1lMJsotsOVbSKIaxQlp10ZO2wAu4+GE0agMVKihCG3Gj6TAQSVxN4YDMDn8k7I4BsaGxeM
Bap+GqXzYINQjx2y6C4rYoqk74+BuUkU1+aJm9inEde2+ju6O3TIa9csMIqDv5CCCT5KHZEf425A
zteogPyjZQovMGOvDDHmZ7YAP90XQEV0YwhU/rFJbpG+/HasnJBc8uJo2idePRUhQB6wNRrfc6z2
sE9Z76OKp013w0i9GYKccvlst7ct/q8hTHHSR44VkU01vg/1LopDR40fBIZZOH81Yb4Frx3n90Gu
7MPypxk+xuVNMZzixnYUNaZKfSnUgxVepESjavQiY6UtznYsrw9JX3opw4men6uyBvgh8LuQoFf7
qpd3eoyMXsXQtNZds1ZB++BZ2SsuUzSJN6352NnIUPVd2p1RNntD2LhJfMqKH2Ne7QEownDsU0r2
Eg4pnMUHhfwiA3csoTpSZdM0FV5U3CW6AazV6FpQAtG7l6bZ886NMpma2lNmYpInfDGV5sCGx7jI
aCK/FZCeMvXMBY7US0B/rFvHtttpHHtllA4xaUWeBHvpQ/Cz458tnyR9h8sylVRXCu/LoHF4+0uv
To3qGWntxXpLwbBOM6I4QRO4iO0QIhdVuS+thLZG4QUd2/HhpiJ7M3BHc9c3Xp49GeFGARRt/FYB
JjHsGLhlg3JjpIkjRZmr40jGd5qzn1YkH1ltuax8z2MLYi75VkreKjytWHJ2YOh8VPWj0UNHJ7gr
zIqq46YsEz/LM1du8RnYI7WadCsRRjtWuBaXnLqtqcw4yK32RN2kKVR46gYazBcwjatQxTE5YL0V
DfgxGWxKwlu5AkFCxmSnVS9Me6hxQrbFQeM/bfYzTDaJ9M0sgDnA9ZAk72W4DZHWGVroKs4/tXgT
7bmKn/TinHaHqYBDUDtqrjiWzR3ZTl01vDHyHUKaKiGa7/XNqO6j9oi5Ib/DZg35o8AAlhY7WfpS
sYbWOP/MYdu2W7V+HuQ7ImqaYy2TiEYdiLUA02wMjeaj5say5gnwrTG1gXJFe5PVkZ+zt8AKHRQv
jmRsKnkTBRum+WaP/FftxfBsZ499mdCm4k43oIQZ/aY9SeWl6bdllRw1FjgcxOjBL9yyaFfHu8qA
6qmxy4JX8NgAhEqDUaUNtEgUTHkHOBiU8SZJ7psBFddNaHTuAK9CC8nDVUBhrDSPgGwE1f2IYJFD
px5TGiinobstzaNsPwz5C2o7Q+yIteVliyLpLSWnTGkoNx805TzqOpXKnkrB/yPtS5Yjx7Usf6Ws
9rTmTLCtuxec3SWXa5ZCG1qEQiIIDgAHcMDX92EuKhWe3nKr7NXLSL0MCCBwcXHvGdasRI1ykGgM
EXjWwI7K6u2IVq/r2CW2+2kKEtt6jvB8azePudzPTZ0ODXRttPJ6qee41Z20EupZoXQB+QcEdw0R
r0oqXoVEf2DTT1Fm9mgldN53cDEyb31LSzuuB1SyQLX3DX2TXEZF2d7Z+FUKtwwUKxLZQI2AIDkV
ZuCWOGrUiQfqXRd+G9U94qYHbde32fw1lEej/2QIHMR89IrbGgqpi+YDmzpH+A9CXeAyWjGD3N0V
tpZW5YtU3Z7UfTSw/hU3f2RAX3LFdZ2/QswtnSQPWi/zFnaL5VjIr6V7zTU94bmO+skvSmlk20jT
egXVPi32/DwohRMrQaLZeiHTknj4KtC180yCu1wGmltnrW4F/myHsrod9TtWvTTqiixLrFsffvfZ
yGVvT0nHdtzdE65B5jUT4pn2j454t+e4aHVcinGjpVaJ6CAC2qdwKo1aXOYayIcGoCeCmMEsD6p8
cvwddyKFairiCV0+yXLLfBH2c9LwT6ItKfQesjH/2fv0DfJ/RgGtYZIp66FajqICX8La4q4GBaNV
ZKx5s5bnQYPOsrar7XtGVIScMjMMEfitm/Xwd8sHdd3UfWCXxp3Xtjfd1CedB0fx6rVdH5QLO9NO
ZoZmZDquSNPNb/pJv4IHHaBigOdobzm/X6q3UUzpDHljKD1C+GvIiPd7yZc5mCcPkkBrCs3WcNDy
aGNsKfz7FtQ6ZXOgStCCg0ZY8aDMe7/9VdGjHJoASX9IBOjxax0v7ABj5bR0H03yAwfL9n9oKAas
EIDVFxrM/svM2iCnAISP7wXCLPNhaMBeelpARvtqKnY2yIIWtZBA1elS5X2AMmw4DfATGHxoqjdx
z3hi13Oq5cCKacjPqyrqOB5jOHX6akZKr3bSYvd1PwTD2KY2kNJrL0LSOhi1uyfTx9LmMRuMAFW0
yJyrfe5YsWVp+yb3ogX/PGOrNXgAomIyI6pxrcg8m2b5iMrucN1raDogA9SX+xyrYuk0bKo1cnCQ
vRkAAgPt39KGjv7jPHqBMJ0AFMinppvfcDECfOfYEUT5Ittck64cEoulg9PeM3ZbN+Xeb0XWIQbW
pp7meEUrx70uEIAW9gmuFlzUaTQZV5UDN1JzTHvcFbw9Ohp8EGrnMMkeEpMscRiEx1gbKoenrKjv
WOEDp3MtykM1TjhES5jXBYbyC6Sp6sBkE4oWYgadEzbeG6SMgpzV0eLnITWchJfFq5/3kYct0WIL
zAOi9qrHsmnTwuGR1ddhJfykIFqyjAhC+Z3Yvgki5woteL1ksXKt1Fdu1LM1ITaPpqmEdbqMxHLs
LQvPkRvaL4kcXoTRHSf7tcdEFk6Q2mnQeIdInOz2rWwDbprpCIVmq+l/sXxJFwPavGaql8XDZo3c
Fft6GVNHb4KxtNJ2rGNXfExoqnr2iNe68wrN+mAwoBiPyo6QQGYLI2SswQe5sa018cSQtiUPAM2K
HK9CjiUCTVU7f+0QGLEp5vymc/gB/5vlmgHIrIP/H+ANa3OEjnQ26LdkMlHAuPYKwB4aRLAW0hAW
OeKG6Wcng/wBPOBec7O5Vvlw1JHa68arJiBSW3wgP4XIK2LCvu/8aHGvZa7wpty0ytU16fpszsc3
NKJCCTCMrt1ZmhY4hIVyGhJnLhJ/xAmgz1vyy4saFZRD49+YsAwVvEvU0B9cG1T7GobLcGB/5AWq
RBXeGAVdEkK1hDX5g0lmAw6jdsKKfG9VuoHH5PBMbSsZOjdgBc0mD5C/lWVD16c60l41GMeiVO9N
PV/BohChwLUybsyZ4xcPuqt9aAJ0Fn+KDJu/ywKoS8nmxOxQvZ4otwIwrG9Fr++aXCWuw2JLIqNY
p/uh82+ggJxo3bi3GrWHoSYuYiNSTZPCBi5ze5fFA57UXFSZKJ3fCIS45vIrDYBXwuUtnDGTnuZh
M3SApDHd2i3G/NTT8qeobD8ahLPvaHNUS5WxkhzYaETWtKToqyRuXiDZGZAIW89Q875f7Qbyj8J9
X80yVOb6VhoGNIJkZm0/MGotmAz206j0KZCNuOq5jQpAfUA4eUE3HImaMt9Jo314+QAtR5++aBrK
PAP98AujuvadCuBTuA+FiKAyGnptL836FmiEIyglebCa7QKnERcGznnxVDAvo8LepoQJc71LNcN9
yMfqzvHYrjKHZxyBPuxsvEdHm1PkLd5NQwzkNaxIYRL9Qykbz9kRzYna6iDe1HOsW4kUCzbDw2DR
wJZViwpoVSdCG/zIKDc48OQHboNKhGZYb1axpqBr7viG8JnmTG+La9riDQ8P0dfOc4654rvWbp5K
Jqq9NU5342S9rRq5nS1+V8mBx6vrepH0/azuWxQs3btxrkAwna0iNgWeqh1xmoMpdSPyCmR7LZny
WOp6kUDz48kzJcoqziOYxTDfM29cPu7xTvylaWI/LNaeuOKmdvtE610o+zaNF9pa/dL09cNcoP3Z
Gy/aSp91p7mdyfpulfqthoZ/WBNzOHRAzUXC6J8oWl+h7Cqo9KgBp2nsbqzGip16rSNmub+kMCGU
rZm/fN7e5/14gNrIlKJfY4IqU9c+4qy6k9NWOvVpFxt42Qc6h6Qf0pFoLNvNZldj4ex7PKBUmZHO
vCUBHPq5suUTPIUjskCwuChaL3DK5WOcPPxptj7bbpXRUhcDJJNRWKymIZaSUxXQlZK7wbOmvVX6
UzosK8D9A/VvyMj1Fp4KbZnO4ywCDg/Me+GDgha3fDVl7FS+cxis3HmRsBd+XLg1fHIoFQWiJwAN
CG+5U2PvRxUXTlILb42HcVjv7RYL0s22ytxlbm8GpobQ1TUHYEDXujOMrv1ZVQNLlGDzXatwKZie
y67mvJ9jjnLWG7p0w6dXl4aGY9Hxn/qc/5KW3uG1sI4twKtIbkDU6MBmdOr5eXSV/nNqmY46kaP9
1n1KH3E6ykT3RBnBxlbPerMh0dBUdlTroxvkG4GJNWJMV17iyemh6AhKqIOOiDeoMsBdRsKi0vKE
TnCTRVGxVzJ0rBreVUL5qeHxKdOItFIrF6hVdJq3Q2xFlW7GaSoMvdlZuWugEtD4keabLBWeSxPN
7LxrWvUoSTV5HbWF46bNyDaNZBTEBmNoINDR2mVE86lNpO6zLAftb1c69t2o1+NdXY6jG/vj8tdz
pRzso2YW/Wdn2CjQ9KJYYlctvGXB6tXa+DRB9bo6unJurtxSLam/wgC04w6yawHDoLHN8bgy7DYw
Z896xTsDInSV3aRFOaI2z7ZYXNAyhsD9lja6/q1t0+5u7VENNJXTh7wop3gReflbeDO/5b6h7cGf
afG4xjlL3VJYCdFxqYP2N6F4Umr9nqlGJZq+uOFs4xnNuiaPbeki4V1noJykXu7cTdNjbTUjMYtm
gIyvKmLB8bgcSwPKSqKjkWWhWKbN5vxTtyr3GWWu/gkite4AoYwe/41JpGkn1TrkN9rqjlkhXaqH
sGjpb0rJBJIUWt80fV79APugAK8YyOkf3tqJiBFoJepexQ41SLsTTKR8WNcHSF8XKyIV0YY26MVU
GhkaTyBdaLMBbgSz1/YtX3rst7ydfH7vgalcJAQZKtlVOJAisgg3+rirBG4saNpJtKBt5VshrZWG
UiCszAJZD4aCbJqqnaDue5x9uebxMNPyQ+qaOQV8QfQIx1V3aySSvrzL20YhyVO+mWliNGLlr36c
mxYJGCixh8FstCNpcgsVKndC+gb82lSIFyS961WLjXCvwwgCXVrvxoETtD6biFT0oVTNE1B2O7xY
GTDvG71EmB6ezranxbXW8KvKnozMdKmbGBZzsxxd4rTQVrzxrWn6ZVIJBoXCpeP1g55puU5+DL4s
9qbkDoKH51y5A3GRaCvvsOjMj6UNuA5DfysaJiRY68zgLaPqEqZqphb2pes9ohetZ7wf/dRbJO7v
eoI97+zZe390UcKeVXWkruiz3mm2JsSkhkwuWr7XFuntoWvmHanV0FitqnkvGz1PJfXnK4WPfF17
vLixkeXt55LVZQAL4umhmIWGznZlx9NU41zCfSuYquJFjdtXN4gT9oZm/XRy4satz7trxE0/5t4w
fGDDzseee+SduMxMVxzvg2z98r6q3D4qyFg/441d3HQaymoW1/N4MuvBxzNQc12YC/LiGaIH+Z2s
pBFw4FivYS3k3ti6IAP0FDtsZQgwwbmD+TBgLmoFG7BKDJARYjzW/cGLczgCRZUvrQOSpP5ZMjo/
u57PP21jHiJnsY2fzQSFubaCj9jqt/lRa2nLIlgQyhsdi5lOxBTPelGh6d0xfjcqgrjYeJzhAOXs
zi4hC11YFNUxoyC7ZnEJRPgmZ3my8KOglsT6UVUjUte+nN+8aTF3fUXYtbHw5rE2WRlbzlI+Q39+
qHCZIXPMuTbf2gXKMvAY6yI28epoNjnBc8GT1UtXiyqsFK54WGHLH13ltWOscdjiBZ2s5XJLHTKv
V8ITLPRLIg8MQjZGVpUghd8IvrVprK6zApKX5asUvFpwCuF5Heg6lMODYjLW1IbuALahoU/HnFA8
8YqB2mgbGGMI1qH+24dFNA/wY1QV+u2qqRfPeEbVpjv2tQkZscVApZqiFBGW5TAeHXTxDuC3Abot
3SXpa0MjIeN5nUpiOBDUqvXrFmouiYUSPM3KZupJkEOCCwxRbld7e0WbhVpb+aGt+/rDsiq1gxIq
TYy2Q16lprEMCzwAf7rCbPBConI/8Mo7WvMCeWLNh8oTz/PH0lD4eF6D6ldHtpeHzMeIT9LDywNS
aZltNPAEhcwYHm15GddtaZCor5W5KwHWQfbn25u/a0XQvbLcK2uqh4dqsPT3ckTTRWtIGdlIp2Oh
eL8nhUnjdu2qqHHsOfIl8RJaqSbWSxQvBR7UCa6bMkPIrCHWxIw10et+hUg0nXiENzFSW0TjpBN6
fyz8BQfCV/V9UUi00pYcz3lljV7ilax/LGtHawJw/vusIZ0dW1Qbnpy22J6GHkIBJTRBExckwnqu
QEgthPnJZ5vFtfDnoBBEvxmxDd/Rm/BV0BB0EqjV1lfVAjfBADCwLioHZTz2/YIneqk6+9XOc7Qa
HSbkCxMlTN2AOkUtKReAVUzLal3ppVnfI8+OmVwz12UH+BW95D1/hZ7F48yaJqzsVqEsjzZIYzyY
S5lCtRUtTPgGo6bQgRJcy5+lNcioXqZslHoVtlV5kArZAciG+3Xq4iZv/chiaAsrVj74xEOhbOSo
UTbvEIHD6RktJ1UO+q6mOe9GiY4nyhUt6pq1TNHrZjBoM8tUlPy2czwv0HqhQ2CFo09rliIFoZuG
eWXBKI1p+7ItcCVKL5xLfd8uM42Qn4FKvxVKbbag3VI4emIs7SOc2wVqBvVdDWlukCvdPFALgUhW
0Rz0qtdxlMsHtmDVjMFFx5PlO5cME+r0zpzmzlZ/olBD41U8GdaR45I1SD1GY9U9eb33rqiW6TkF
6k5YDK0rJRPWIx21Od6sNkWjSUmU2VQ7oL9StG2kW/hp4VM/0Jj2jnJ8tZtbzQpB8fndAgWW6QLN
Hc8nv1WnYhcoH157VyynNATHGSVeJX9C9IaklkPbAAmSFRYCdzasoG4tP3+21xLVB1a8bH/A01DE
IF/OyYwqC5KEqkWJE3//RGy0WfHvKzP/jWcLidtF1Pdk3qqCHL/wUOGfrLKGQybUl+LtL0MSYYUe
Mr2gcDAGI9tfZrYibk17r3X4z5nR0bsW6nUhH/Nna1Fg6W5pbTXiSc5xdUB4epz3wmag1db9EUxV
EZZGdzNtoA7kSne1h0JX6RVthsPFw7nFM53X7MlF1hpUyoI4TdX/5mqyQtHkb1ZZLiiSIxdsbFT5
62p9URMqnw2ujJwY4QI2SewJ40NRvsS0QDpCig4VAh+Ncd3rIzjTQnLbHe441EABzm2CsiNTTHI8
4hq3fyoEYhpz8SSp1J07mZ/Ggq7JzHDpmYO+oEJTvKuh2LfEHzNI6KCHSPVUuNoj4JqfyA+ufSX2
snVoILQqXrDX7KV4QEIN1eM6LZvyZnYowxBQfWjpVpRWAHiUrX6P2iZugoaOoZYXb+P2+Go3jIQ3
FQkVPmrizrLjVoftvDZok7AnXCPX5jzHjmfvpppm7fop5zrq3eFKTEhYB1Xv8rlHzdYzQebiv4fF
e+gkagGV7TSwtGkBK5u9I+d1XLIhnWwD/VF850A4fuZ4OP3FsGvqCmn2Mk2RQIEYEFc7lobIRt99
XVkRecKFL966q6b+2m3dp9w3HmdSgKoLOq8Jz1s81N/NVUNTg/M9gDmxKrV3DVUyh/0y7WrZVWha
x3TJY2wblMNQ4GowW2ecI6bzlI/oPAmkOnalwbFRR5OF+o4G2xg1hXJYoHrfjOGIv4wy60dNtL0h
Gy2UOd3LUn16ZYPFWlwRgA7W4xm/vqmW/Z6cwTzgJftTLN4jh3hXKL3uxXHI3hzNNqr65qYr53iu
URLXfNBvLReuCcNVCfMVPGPf7GpYAke3nhvcNxFszAgKHsu+kGirSGe9p3r7W68oibgLYBNFaSjk
s3lXzauWSNwIeQVkhrN6RmjYyg1tZiLv6JGOEigwtDZ+04HPgcfpu9/SQ9mvN4Pt3Jaj6yebvSsq
g1UfaP76c3F5kUyN+5mv9Z6MxQ3y8t9AIi+JgWVFErTuRgBPAjFVemCvCgXUuUDdHvUl9KXSRuRz
0OESCoWZ3+uGeYfcdIz8AXK84IOwoKT9R7F0ftzVYBtQH2eAzbLPGJX9rtU0gIp4/iGG4pfQS0g8
cbwhTEP8Nhfmhy0vr3OS07Ds8gdi4b0hGnNOnFbcG2x6E0rrDuagtoaf5cTFyFFb79Q7CJCwBexQ
K52tqbkyF/CFtJK8+1P9pkCyCBa9naLa9OoL0FxrQx9+h347gXZyu2ba4ncbNBe1p00HYYFgUFSH
VoDqTDrtaAiPkLiLkFTsjSudBdY1KrtX8yt/VG8i1HYFGrDhJRrZWdDkF1DeCb6Q170qRlfooYt+
n4fjK1fAKEBFh0ACmqj/+R//4//8r/flfxYfeADXa8Hb/2hlc8vLdhz+93+eURY2oUFGADLchF1g
eYlF+gI15MIY2hzV99B/ICnbbVXj30ZQxtWT/oCC25Kh7R5C0jCeOhhSInREQyae/vvE6j9/ixPo
prTLZkD9Xg878S5kBgmvYCUXWCFn0Mp/zPQE8G1IuqlFr0Dyuq/bNU2pic17g9h5AVt7FiD6ZUlP
9tVaQSxPaNYGGZ4CfXmxnIfvP9o5UDkkkjcXcEh4WbZ5skWaUg15TVyIMTxUN/MNwHM7RweAI7BS
6LpcbYazzo7w+Pthz6BSoR2gQ1QfTARUzk4WcOh1R9UbGU6rp2A23zoI8hB5CcV7ZvUsxwQwGSRK
1wFx6M8NaTGbTgUBsWLI57t87d6Ip/ELX+gvmsLJ0f9jkBNUPl1QPMwtdMnMu/mT3k4y1HgA4BzI
ffCJRLMPcL4d8iQ7HP8NOB98Wwjwb8RFKByf7HXbX7UcAEe0TnqIkS6oS6LsA8SJMV4AKp/9XnBg
sFDKITpg83+uJJpS7tKhooPb88PGG7SCRfIlpt2ZQ7WRh/9rjJO9jjqsYkjDQEzybZihyTFjHbmx
aEeh/rZ8/osN+GWwk21PUd10pYaVo56XCtQM/AHFf325sM/P7sAvw5zsQDw8OjHoxhougt2hgILE
+RJDzTg7hg11FAKKBkGJ+89v43XGBPsbELpQeNth71lZ8QGQ927Yrbs+bFN0GS7s+UsjnswKDJgu
H4WDxvCo4sqsdsyn/20pI4iLQBhDt6FwAiL+yRDdqLZ2CphXnra2yG7Hu3FEbxeiI8/fb4QzZOc/
Rzo5vwadl0oRkKIWZZAULBc0MOhS7tquMULeSyP1NZdeFRuhR1dwxWSW0T1Ok2sfJuDBLmyYbV7/
iCZf5r3RO77cocJeSOlvUmW0Lvckb0I8s2dXpC2OxIWJb2f2u6FOCJtDb+eDAUHLcEm6ZzNcD9OV
E7sBvbeTvxTLb78f78LM/iISf5kZV3bVKQ7VH9nB+GKDDc4Ijvl17v34fqBtv/9zXjC41REYHXBd
/lzCFV9KEQuIeZ6joMXfYK4QNM4lfchLo5yE3qEVDQQIsEGL4qjsK1UeaHlBYfNM9gZxkE2KCRHE
BL3mz4mYZOhgF4+bpTaNyEW2u9b3iw+ZA2IDBnJhsLNnGkrDG8+ZwPPpZNVklRuOBuXzsGE9cJI1
WqOv33+XSyOcrFi5eD6k5MBG92uRkUq/glhv+v0QZz8KJEjgEQQdVHLK7NLQsxCFRFQ35ByYJQ0G
3Q119IK+H+bsVv4yzDbTL1uZ1WZV4P2Mm8qkIajOoemoaJ1gBXZhPmeXDCpSPhTpXeRmJ7FpnlrA
+gnOzDgcavYqgMf7FzP5MsBJuKFEdnTV8E2GHlhU7YibF+3bX624IEx79sN8Geck1uTScCEQBa6n
C4MTJl0A7haU/C+ZbZ09MXjk/UUQNyHa8eeHkRymVJCrAll/GpChqGUnpPZrbdYbpxdHojcXpGLO
TQvIRDB3PRDfoBHy53jCsQvSTVvyXBZ9IK36mjXsBzpm2fef6ew4yF+JBe4nsU5JXKOUHREVLlxh
3JpsBIbvY5ke///GONlruTboKDzgE6GkBSTyTzV4wdC3F46OcealbG3WV2C94ZoD+ffPJZsJUVSV
WDK0+J9F0qQqLW43N4fiomXkGfEWKNx/GeskptWOkZN1wpTmEHBiVBb3+Q5I/J0WAvMSWqEVN0f5
69Kj+1x0+DrqyaYoF2eGwxc2IR22gkClo27BJcDHLNOBzPv+q/3Tn9Pa5ogkyUEz3/mHk05pwGra
Ql86pNcyBrbQovF0u7kx27su3Cjd7HnFUUBIDNtYhEVEUz9SHzLLL3zZs3v0yy+yLcuXoEhWQ6xc
MfCslYjG9q40Rdytv7+f7tls7et0T3YpG4E5GOcC0E8DiKYin4BG7lcnrOc6g8CfHncAqVKn2QPW
cFi0cg+OJQ1MufyLgPb19zgJnAvVHcAgsY01Zf4cLCPLzQmcnMqJvp/wuYj2dZyTwGkOjj3l6JKG
RjWE9vjmyscSiH+v9SEcViXfD7b9ZaeZ08YT9UGYBwnbPTmbXVEoG9hGBcH1cddCuBA1cQiuX/JH
P3tAPOLqKDigRXfKeh2hFeVbKxj5HhmvdNQKUZqIKhOgcX24cL/9FU7+MSUC0rWDqAmB/JMQ4EOa
Sow1btAe8aYLISr0SCCvjBp5D1ElArAYCnP5bxgSY+PinBxgv3rf7scrYC1v2nuUJUwIAPrRpQLI
uZvd/fJ7nQQJxId5WCl+r6WfQOVwgvySb95f6eF3U9/y/y8HsqHQni8B4gi7NRbXzA7tsE4WuMMP
yCYj92gCTBZu2kr81sw6I16zf1GKgy7g34u/LcKX38BG5dFrekxyrV7QI25bGuSXbKbPhp0vY2w/
/zKGB+z6bG4aR0qOO9aQmwU1aX25JHJ26XudRDcE3taYWmSWc20Ad2RCofTu+8N3diI4drDrg8YD
BDH+nEhn5i3lG9pamjwtxKExLHRJ378f5Gw48R2P4OLFnaGfTKOlZHQXgj0ByS1Qn53I9J+r7lGf
/aS5lBydv36/DHYSq/0Jivao86FodPCOc2z/TKoYGO3QewPDB17HEIXJJnYhYJ5fxr9neLKMvl7D
dJziQ/UUrBzdjwr6JOdLLnrnQhhUONDLR9IHCeSTXafbVE3lppDmY5SSvUo8BORwV15aw3Pf6+s4
J98r9zlQKwSvMh/AsB78CWP8cOw1ygG6vCh6cGlSJ9/LJtrkmN0Wkyioj8uTbgA25ZHAsi+8Nc/d
Mx5Slc3Gzoca5ck9089Q7P1L8W3dTxCLLg6b56CeXZKLOhsBv45zEvxta6YClFNkYjsP1CwKAT90
Iw7iyjzydxdJUWybgZ3VoQz8BxaWyaUA+Nf1chqDv/4GJ2Hew3XqlbSENsY4GwAtlvrrgA7FHpg5
45V3nbmfrN5JBNX4QQkdv4ldgB5bgZjlrc4c8Uq8t7lOPxbQ7RJNWbcOANTpsLYyAgBPD7gDzkjR
GOOhQRkaRW6jB/1OWxM1kga+M7NqQh8/Sde+pgdggutXuzLtrBFkAYdFOvfMAr4GzzF149Nee2wg
wx9W2txlNXfJk2hcnoAk3Iae1NwANQlvB8wwTMthPXPFieABn6s5LAcuEgNQrQ3nKsPWqawbZcAQ
ReuAzp0gzPwCA3eBPjgbDu3CdSDRWQ+Km2McWpeO0UpHHYoGtg9+Q69i3VxmJxiKoY/p5DgxCPd2
YvRdflCtqe3RJp33QwGtLGm6VvJ9kNxCxD8+Guj88JzB0w6KgH9GYuC2Bt5rFE2XQsUt1mlusnEq
Al8NceOLlMDc8fsRz6a1ngEfVRR7DFsnJ0NKVXa2Z+HozXsANqJyD9ijE+dHN4EG080l4fJzl9nX
0U5ipGGXvdXMGI2LTwPYbrf/7ztxoWb1ZT4naSsEkdRUz3iw6ir/3enGtVhEUkDF4ft1uzCRU9Ug
CtIQEyaC/QpW3aoe3eHSdXJG7P6PmfgnMcQAIWCtWkTgEeKmLYAgoF3daQ/23g67MN/1TSB+Lfft
sw+Fw03BUV53QFyE4KMG+OPu+/me7dZBNBiAVYRPdM9O1nUAeX9lCus6h0sEzueWvbo7ERePRgg1
t3AN4EPzbx60XwY9lXgUNazqlhUPWmV7x77J7xxSJcuixS5O5/cTPHd7fx3qZLXNph19VmJ+QH4m
IO7sa0OPYMRz4dV89gL6exlP6zalR+2hnXAAfFmhb8aX+7m10Yhkatc5OUQ2zM+lB1Eqz7X77yd4
9o79MvJJUp7zWed1jZKEi3M3TnnKdciqznimQxT0+6HOHg4TQcyAwBp0JU9uWQHum8jt7ZT7eQIJ
r4NZLRcu8rNDWLoBbyLU2o3Tw5ELPSfMwgUrOCuDqR4BtjEev5/G2QYr0tX/GuTkDmW2gFqHhj6F
nZb3mh9M12BBhvWRRgCKfNY3xjNP6JWeXRJpPvupvox7+qkKbZBVh4R8GiER1FfQnPD3dW/E+SXT
hbMtvK9T3Nb5yyNmdkgzYoaY4p291+MhzaNp79x0EYA9+ybxbtXt94t6tmz0dcSTBBYI3c4AZQv7
8EAf6992DD5owvebc8ecpHw/ZvDQjO1rloF4ddsk412ZXLLvuLR7tg/wddZsXGbPkHjxgBlkrlW4
rJcMbM4HTLBfoKcCfTlUyf4cwzK1wWlWPA+1DEx4GuMVHKsMScYRjnw9LK6NA4CiF6LYxVFPZmba
vc4A29+MQezU3avIy8o9jZwbK1Wh3JGkOToXvujZkAa9t01KEqDhU6tj0ekWA0Qfi9n+Hr13UEy8
6pVNe8PSI2/6NV5qTv0/5vj3gCdJhNMXrtdslRWgtR8rZNN1WGZ1kkceSo6ml63XNdzDmwtW6ef3
zN+jnlyAnQNEtLu1XtzVjQxg4ldnvBA3z95BaB6i8/aX+dvJEEbXzN5cIkQDYQk6u92nEAQhQam3
yfeH8Oxc/h7oNHuxi45a5rpd5tCD6QzgAt0Lm+KMjDiyly9DnNyno9foUg4YYojxfch+PBZXXQje
O+jEVzhwqAoXVrTEgGqhNCwvZQ7nw8xm3UigWLAZKv95/LrWAYVpC2xInPbeUf5U7+un86oiJC5A
1oIkFPRFwJ6Ra0PP42mJeVTCNQeWXOH3a33ueACZZgFy5ENe8vQydAgvTMDGt0tks0jRYisddubF
J+e5T/p1mJP5Oouc3dXZGlAQhdFAx/GrCwfg7F3xdYiT63DVaT6720wgU/RzfvYShLNwTtx3er9l
oEX0f9k7j+W4kbRd38qE9ugDbyL+mQVQqGLRO5GSNgjKwXuPq/8fsHtaLLBOYbonzu5ML6Y7KDGR
icSX+bnnXbtkH/seqPlBQWTO17wjgBZUTGtCCN/RMKvHog2e8sG81LXq6fQbOj4Mlc4qWqYgR+ef
vzkNJimHS9ySyIDFNg3fwvBFNB5PD3HMsTPFX0MszLKn6UFiJZTt0biwFdSPlQS7ZvxeBv5VQvk0
yLLN6QGPb4dfAy7cuqSh4SlSyFZMHcXRgZffepXo/ndjLOww5We62WXWSENxfFnRaKdazcoQxz+e
X9NYWMQc6WZJo5PFocz1Gx1Eji8FThl96+qZygUqwatAdPw8Pa+j4cM3b2uZjRDaWJbyYs5GXEqt
o/7MNjhcG287fqIuZzOdg0PZYbP+hvV/O+riCxYjuQyMkt1ed/QbSjGl6GQPIdKcnt385pcxhrfD
LL7iKikpU8nZ7TKcAkrMjdtCtJ7EQn8sJShHRjCenR7w6FaUZJhAqqSJ4jsDGMkNIUssk0FYSFM/
TcPfGoCCLV0x6T5bhjBgEkx6KXHnoT7KCSkQHNci5EevHKi+/DnEYqs3qTblavFqxK2z8ml4TB6K
M9U2bcM1b+pbEGobc8XDOW5uJXi6pFlxppYlGH4CHqgEduRA2HDTa9lNNt3zxDXO/yzbwStD+/SL
OmoH3wy4mGQOfUAIdWpWOtii4RDciqZ/I6vjyj5fndjio85yvxsH+l4d5WZod8ivnZEztqXz8NK8
MT8p/wFK+vgXTTwOUUyJ3uSlyiI5U8y+kmNHdpG8yV+sT3P8QqAqXG8d+Rs9m5vIDdy1KOxs1t99
a7JlgP820S1cvsKGOHBeVJj9Jg/3RtVfRFIAAdLflVq0khY+OpQqihbutqZb+uKE8Uet81U0KRwr
951GBFQKGrRTdprcr7y/YyMROQefPueLxGUII/W8AWonDKQ6f/Ilw/FGcDAefQXFx7++H98OtHCD
674WqdqjdRsMgq0m8PCGfCeOa5fhtfnM9uvN8W9Gk1iLHntjyk1Ho3PSE5/MENHjcI3/fcwSWqaq
chEQqZldWkKjTQdwB0yoV4xkC7kdOnFd3Z1etWMRXfaBpJGaNHRaIhZHf1N1hIvnJHd22Vwqm+ms
OINySZAOtuVurfbiyJQYjPsZlWIK9O/FtutVsvoQqOBIx6kTqsByxJWNfXQECecScLpB0n5xLJJR
SDshonnb8F/U/jHKnk+v1/HfD6eCvgrchWVZkFhFlOqnLJdSfI6li7p9OP37j1hVlbfx5+9fPL9e
eJPekeqA3KBZ8FvT9HOYCb2TIZJVrHyax0wrg5nUa6HPSPXewoQLMEAwN3ybzdYENYxkFB2YgpP8
bDeKoz3JQJXsNSN3fAF/jbkw5wLQYnAPcL4D4SrvH/U1kZLjC/jv3y+Ji2giHA0LHhJzErsE7sqP
KX2w/OBvrRwKFZrOKWFxVTm0AnUQkFlNdV6TQ9JsfIKB5vhXfm73FGzY5jZyo6u1kMLRmb0ZUz4c
s1GqZgD3xKmUFvuq/xSDQTVw+E9vwCP2DT/818wWZhTulRhoLe/Hs9KtXL2o4BNM9WeS+pvTAx3d
CKRWUXSnUhAdwcPpKBm4KQuyNsdPRX/rs96tXImOzoSTGgERyh6lZb9BmFmWIDXsBAOAUhVc+5Bn
G+ksN1ZM6PGJ/BpnYdQGMAF01cai0yFjPLRwTJQVX/rIJZxcm8rhSQuUJC41GK2uLHPePjNJyxgS
WtTZsmi8lFZ2ZerAJP1WWDGjRzypObunckGWueMtTwWirrXe+LTbp0KztXzIJY0NLpDW8U2mP4a9
BTh09zf2w5shF/shalUpLyuGtFRqFBoa8tKVF3V0Q7wZYWF6QiuT0ySqMD1de95FDWV/wkYZ7hqp
XPmIjt0gObfpaKT2wtIRJDnc3KOs53UUvdqH3hVIA/iu4JoCpb52Yveb4rrZQQCOXO3x9CIefW9v
xp336pvbSdujtJ6FjDvAWEwTAGhqCp7KitNbIUqew7mbMjMNVyVVfHrko4v7ZuTZer0ZuaDrWhaQ
OXPyDBjLc2peCOlFna/V5R4bhqJcjXML9w1pysNhJLMfTCPmo879FDLVR9mYthpoGmHNxK8NtFjJ
fFDlwmzxr2ked1qh3Y9FQ+NV4Q7QE04v3dE7mCSps7YGni9TO5yUKGQZVYFYEMTBS0fb1jtAQTv5
W3atOQV9USvDHTNYb4dbHCSBnySBX2F5FXIapiC7vuzvUX6Y5X2dBO5qNZ2b6W3hEUETLxK0+LwQ
wG67pid1LOpLCO3XvBcvc+grDV5ExxGw6V2k3jrHAvnpcBE5M28mYqzTOaLs2xHbs7H2a6HW1WVf
vGIq/WNvmA13/KSez/HJ2PHOjB0D/wdilcdO77dzXXwfWqRBMJttuKh+lnrAz0johd9Ov9mjY8ho
vSN0KOJvLe7yE3U3/ajSUjyDX8F1A5zbhOVaSOiYjaH6489RFoa6agD9lgrbJ/f0M3SAAeoDhYCC
EpynMcqflbklCXl6Zq9tPQvfmAI2ghsSFy7jXSMuSF7JEEqmVm1G13+J4V5/hiKy0engR2R3Q7Bo
mPOrLlE+Wz4ffiSrTeqvqal3z8AD6DhK5AiWn2mgZbJVRegiDdshtNV7Sl9uAEF/CoeNtEk26U58
aDfGuboZt9527iCHWfsJMILv4Es5f+MizX2A5uQ5aaiSUTs0Gooe+CB0VASv9Ka99ovYdNFcWHN3
j7xs6jc0PtNZKpnansNRJCNrlaI25lDIcPkrH7Gm3vXa8fJubblsoH4mwZFctnXJpTlSEMnBlf9s
LpM9RSOUGl/pr7GswJlF47szmr3FbQCfbF+hec5XOgvDhasqq0csv0ZRlTU3ZJCFWZ7dQ+ejWyKy
sFYabQi927GoAHUBHZZ8XdnV8+q9mTVSSsh9zH3RcyZUe7erwWImWg/SjhxJdWnccFo79U79rJ2N
LiAGJGXTS8nVzucNRI/srtz2Z9X29DMsZvvuERZGUKpNcWyLrHaU6boPHlrlOaxuavb36WGk2Sqc
murC/sWVJAviFNR4TKLTP0mbaCs48cVMXdA3nRvfKu4s46eL9ureWpvi/PM3V5MQLJU2qaxyshd3
A0LBOQoMDhy5nb4BgrjRnOG+cXt83sQdL5DaITkVOcXl+pGzNGPvVnthoT0lp38biQhHeoifYDLZ
qSsBct3E58BXP89F7pAhdzlY0nv5Ugf4vO6AH18NGjXxWLhrLK2Yr1eNr4agjA2YR6HxWIrAkDon
HFZyuq/xqXdvfE6RoclHRlNfXLdlGuWTYt5Z0R7qzLl6321Ht72OXeE6dBo3ugEm2rjyFn6MygV5
va1qcRz+vtj0ZSMjT60iecHD926MZleVYVnDxw+v/Fh/YQfuzST/KPXDbmvFPwoYhu6zNfU/i8Q8
11qAPrXYrFyMFxb096eYTbQ8ewREWQ6fAsm5LIahUzuAMsEFoqL8M6VuOdVqu+y+5+V1OP5c+dbm
++K7lf815Kuw4JsNn+XT0EFHq16/tfq6plhGvamugeNu8t8P5v9zQFOpX+kq35C5rEI/aBb/+a+r
8FuV1xjm/5n/2p9/7PAv/eum+JE9NNWPH83VS7H8kwd/kd//x/ibl+bl4D/crAmb8a79UY33P+o2
af7NfZn/5H/6w3/8eP0tj2Px458fvuVt1sy/zQ/z7MMfP9p//+cHaW7I/pMrM//+P354/ZLy9x7a
Ksz4t3d/5cdL3fzzg6Apv1kQPXQLDxy3iCjRh3/0P37/kfmbSHskwA/C/IqIsuOHf2RQNYN/ftB/
EznQKTbnesUZA3nkwz9q1G34kfSbSbCEpifKpTW6hqUP/5777e/v/vfXcpyBQ8P0wR6hCY+yV0od
CPjygCJFsIfb0pdlKN6wGmCew560C3p2t32t60h+CxbFmWbme/s8Ury7eCqquzE3ip2KamJnN3DB
HRMVjxtokm0GA90EuBSIxnApyVD36rjUL3Ax5L0ale2NptWRM8xQ5X5Qh32poOoSJ5PxVY0k/6mc
ou6z6jXWfkqJM5iNjJfled5PNFCkDRo28YU0SLN6chlsy1YF9VbloUXXSVk4JaTWKwq3qT83ZfMu
6oJUs1NL07aeUWeR05nFdGG0bXFuhHr0RWZ3h47Z5WUNtsOsd6Vv9TdRoCMpR/QFVSirHe6DSsUj
ClPZsUzUvtShzai4TFQ0wgcPOmBSJ+h0GUELrL0zngOzb12ktfqLcQikYiOmKP5FnYr+mjZqlW1B
uoM4HrYs11CaaJHV6oVaeOV1VIqCtYnyodpl4HMo8gqr0FEDKfgIFhgieKMbXQfnOjUMANmV+tXs
ugFXKZ8CsMc64K29X1PubnfimJROk8F5vlO9cLLsxtcgqKp+48GYkpXS1cpJTJ1WNPIHRaqHXVGn
3TcpiVCikvXEyUIjc/vI6zZKmisOOnj9WVRRUtQ2jXhT6eRjxS5DhcVQlE2CK+w0SPOd96Li3wE+
DXdVK/rPeWJVe0ZC9cxXpqek1dSvYdeCfJHaQncRkO4v0CrRroJULd0gykTW2FeeYblnCNKhShVV
Cd02llqNsNcl88yghsMWgj46L5EK22SKn54lfelLttxZLXhv0brSsl68FycT8YDOHwHw5cKQcsKb
k3DeGDHtJ7EgartoGhmujMzrKYrTXS77uWMO46yAVbSbLMmniyBBoRCCdfaFAv7y5yv4PaDr/HxQ
pOnOivz4TuoVYr1ypFyJnTrL6uCJZKmOVBUw7vC2KfPmjqM3dfj2K8czwLSnWYm9r9Mhc+WwmViB
KN5nuFB3itTET5450Zwg5EKyExpR+ZIAlHdzGL/omYnheZvG1jYxm/4StK7+4NNpcU4PomqLrSVk
G9+QxlurzcJLoNn6JQKaw/c4oQ9zoN3UTZtpuKljKds3/jTtURMxzopoSCmlH9B3GKyo2attlHxK
UJ7bjLO8k25B4LbFJvcv6h7QsZ7G9aVm9cVNFljGRSXQ6mlXVpqeC4ZBRwwot+fAEBNAf2M2Xkyt
rj6XelZ+B52f3AuZVXNbH6aHui/zr1T+cWuPTNrSFL3unLj1lI2Wd4IrN4a+w9soLnURfU3wrrFk
a6VJMMTwxqeWXo700kvF8SmUxPHBE4boJiglxHh8K25Vm2JD6YukdeltFZrid1pvjSsvCJGzolgn
pwq9TvxPQpZ7OcjUmK9iphhsBJA02aYvsS1d6gGTHaroosgsNXUI7SHUFOqJr9ut0Ok+hkONL3C4
tF0oCv51Al042uFBaIHbtxY6NOUQ5XsIleJn3xebG7NT+tKp2tTMnKbv9Ypuf41/75IyBhKrxSHa
mh4tDVKR9JRG5Ro4f6SOzG1Q5S3FAmAgn8YuUx8FFSH5Te15bXym4j/556MVjBM9w5l+Vw1BITz4
XLWEbacn1l1pFNadLFbmZ7FuQ2njD6MguILiE7vlMlJzqZTzj21opV/aKAoBMDcx1xMK9MJpI3eS
WnwbGjXik5hESPc5YtHVQ4pq3tbrqjtRp3eGDFj6WVYR5nMqqyweVC8Dqkx2D3wqkNbgsehD4SUf
0PNCF81zJjNhw44+79X6Ug6FiqSQ/KK2wn3vxejO1YH33GWS4vOelMIVM13e8yTVj5xO9IswCNoL
+IkvWWq6Y+LxkNPtqMe7JpJA2ifdtgkE5dqPqBEWhIsJktwecmMS21kRwmXUBYD2kZXeCw20+Txq
XuRSt9xMHeuzMBKeIj/6LLX06FhTFG3HqqZzkq2y9eqsvxOyGHT5oBv3qTzJF12j3LeoN7gVEPlL
Kc1RlSlifRsphQq5MgNs7GSlLFy3qjDu2CcBYGQTy5YiCMH9Pq8gl01zRkqaxv5WD7wvgEM9R1f7
2E0sKdzKRV2cCSMya1WZf8P3VGxK2yjP9at+V1l+fz2hEnFG3b8IWzHonDGc+q2Xw9yQA8RQEjbc
BTVSyZkfm1OMTImyb+IBQb/qDOj7ph7Sp0n1rqSJSK0Qxpc6G2MYoNwmcXKpTdJHZUyu5Ly/8jH5
9xICPhvy0822juLmMlJGePlQPvJu2KOucCb46QUtYJdti0DJaCAGmN2GJTK2qtnq25DOaT/Orw3k
IC6kEFlakfN4IzN5VwhDi/oDCKOVsBsi07/oTe82kCvux/1truI2oLBKbRNV0Yk4d48Vl5pf7VRM
w5e0IXYfS3FLgBvNV8VnqefS10p+UuHLquxeecCCDGHHDaKR0ucubMTMnbwyHneJTA/5pu4SAyLv
IIq7MAmSjs8YII+tZZMC77aFVUargInWnx9qAFzDMvQvq7gkD5vK+PPAWDsDyo0cFV/Nquge4XpT
7Ntndd1fDlPPp0djaY1qjRAaGwSPzE9hqmpukUXmpq054u1CTzJAwiJSDZDZe23Xq2boNrrJo+tR
F932Ut2jf1LyCdpVJBH3EMvMQsAnIvAEVhnzp7fmVaaMqt0H1nDfWUKCiF0/KddWNEyPajNldwJp
D+q5Wyt/BkMHzpS2HRExOp0BdbXaokUgu1XhpZdtkweXSlwNt1Ll+886HXlPVpTEt0VkoHGaKGaP
PF6oneeNkgcbePj17ZAowZ7tN32m3FPZ9eMU/SiSzBpczt0IzZNSeEAZN0WXqELr6EqrsFBOHoJs
hpACcBquYKRBgkaD0R3J3iIBnPa50yTWkH+VlNHzXalEptWIQzCgcEdEBxgx1wglFMzHqheifFNz
aW34tr1axcCLceKKzRT6Z16hx9ZjEPc58lUSDDIEg4zoyxT4E4KdTY6FRhJ2yB25Escbv40nYdMJ
akCUwhLLS69R+28xoPfnoSyHWRELvrg9KnV8M5phuPdk9vSmx6xljq6k4nMfpBh3LmL5MzDa/DoD
x2/ZNenPZ5SnmebURs2NDIznzGy8fD/pLb9WMChE28ioaFz1oiZ8maTGuuy8LnjRe3Rq6Fr0UQfu
vMy6KvMp82HvWtGj2qv+TjbaGp1HHXS9koOiD9rgRQaPummrtrkxRPJBjh8I0P1Er7NuByGNb6ou
CPdTnfZIOShCsFeaRHYN2uB3RqU1N6Ff0Acgyfx1WOzPDV2QqHD6SAy7vQaT3c7rKn+eRv6mWuk8
DYzW+KYeE11GdTrI6SgLusINqtR64lStNz6WHQEwhIJ/yo0k30z56H+TUQTYp4oUaGgsJ8jfCfG8
GQrfm54zI60zxCjzwnrxIkWW3S5REn0Hbi2Acav003OXWMWLnxpqakt6FzxOtTBeNoUCMSDrYSyL
ckXypJd/8O3nqFIE/vdaNIcbSdEa71LFSbGFdCzuhbYUzmOtnjaKWmVUN44JEcapcQdBNpCeHHv4
5N58GxtV/bwIK9lVlVLbQyUTtmRIjYfJmmLr93DZ/3erPyg4ov93r9quXqYweetTz3/+D5datn6D
+UUtmahJ0Ad0gx/94VIbeNt891y2LIP+GaK3f7rU2m/ynAuxDFMipEutBkHYP1xqQVF+Mwjz8puo
T9Nfa8b/ilO9dKktAyDZ7J1Tc0BEdxFvqhqzCY1yCmwAyOUzNhx0Rzlo560FNt+c6sh9szR/OPVv
QbaL+JZiUiho8I9szJ1zANEOXfhWlpGhyaD690OEj2nJtU41q6FZjt8h+HN6sEX8di7ZIvEBQYra
RNOwlsE0iO44YDPddSoyQPmebzxB6A2u9LgZbyvklHZJXKu3eD1rsKzFNF9HppGG8JmuUN9qLqZZ
obIj470kdohAx/e+9X2kZxPEMFMfF/D0LJfYp3kwegcU9pdFHAbg7OGaUn5ZmRWybPZIdQWzbTnG
6XNGCMW8KvIBdp7eTR99K0GrS6+frLiJkLjzul5F3k3IzP3p51mkalWdRJvF0wBO5aHeZfSKSo8N
C/fDloRZgKWlo8EK87V+gyOjKKY8UzkliB58XoeT1qD3xn7OvV4VCtR4G6O+6hAkuD89l2W+lckQ
buYrm5Ee+GPGIvhdc2yCLk/gcY99e2nqvtHYaGfUGyqytXvZQxmhTIDVK7VYbs0hl1zDbLPrMEPr
Y3bvV9b23b4iBEZJjQyGENYadb6Hs/Z7rx+m0ENxBncGkHjaOV2n6m5pDr17euqLmDszp1jQBH2F
WDf/vqxaiPXU1EodwFM4KzlyeiJMRwDrrOF/BH+iYiVdemRqc6DQlPjYZVS8l8E9rdbiNPZhC3bj
9MXyPCRsLKHecAVYW0VpkcPCqZO5xlLlQoTfpJJw8XmaQttUWcMW7Set3pIhHd1+CvRdoCIZl8Jh
d/XO927LfOCOi0+ATkvYEDzrW++szQG3WXq9lrV8jXC/iYCrrLWpqwAWqaUk3LIMuqNNI05gzpHq
VeS7fEBQOkdksDCCy1xANaRuDDudkASSQnQh5RXa3tJUMji1p1S5WoYIE2uZM41LuQlSbIWN9qa0
9bz4cQjSb0Ia7GuPzny8bcuZEnMl3/LOdL0OC0uSvjE2tmEuvuKysuCodyqaKlZk7YO2EQtnaMzE
1YqC6/VUFlc9KVa30EW0XmXinY2MEpgpooByersvl59NR1wb3Bv5eiJwnFOHn9bkx1EyjiaZl7ED
sqaa3XmlicnOLNR2SzgmeBk7wkg14jqYUZ5wmMS708+wsGm/PwKYZtQCaOfDph8+QjkJfTzIFrfm
LC1u6DrtkXoaLcU+Pcxss95sNIZB0wNvCd6hCsJ1WW4a+2iJFyWVK1kZIRNM6a5p2J2eV5/B/mff
yc1n+n6uSV3ri5gPolMDz5/lmxxPYYk5gbuWgXkNTkfd6yaNhcAdGzm5gK5SbagdFu8EX6nv2zoU
VpZ3YWHmedPfItM/o1AuKi6vA0VUmRahGPqdmhAogCKjDmR0xjUpxzU6+pGhDHSRKODUKfgiL3I4
03IQawoy0LZr8qg6p/UIwQstq/LJ7lWvWLkALCz1PC8DO8ZNbr4T0oVxOFiDEFcYdq+DEWq1lYo4
oN0UsohqXaqn96muKmsQkiN7aE7HYkkpwlbpOjkcU0zUXMs9CfG+uLauqio8j6I++xai0nZVpqP6
BYlIuk9Pb9yluXid6dtR55V4s4HQSVYw56RA+yrV7aotEdq0VP+8UYiMZNE2FQTq82nYKDJEatVh
PJNEX1+xFO/e7VxOMzfcahLxVqQSDx/CCLuy8wkbEhhr6ZZrUVVvy4E6rKFN/suhFrcP0Pe9rgi4
i0kRyk7Ly/wRqZKFoqtXrVTPvnuhzMoArcmtjQMIfOjhrDQ5FOKqtVhadUIBXBW88HOQjkS0U78r
TNuqc9RRJ0sU11gayzuWxmVRZzPNDSOzx7NEVjWTYsT+qCMJY0XTTVup5ROFNQbh7UzZNCma5KEa
oAZWadHzZIzQnMSrQebVe2K1O73Djr1bgxPA0FlGfKvFKhiVXA2SRJGBALAVglupqZPtjWHVbMyx
poPm9HDvDD4zp6uExChEyPkycrjorUzYShG5QyZ5E9zgR6r3VVTJH0+PcuTVwrzDpNJzT3HvsjUs
KxTJMIWUajcSMU+hMXgwRHUCQ2kbPSqhTvl3OpbmyqhHlpKiKOaFJ0Cl15IXHJZWqUsd2mJUaihO
D3Jv3yclMTvILNvTEzw6FD427ecmYOvlMpYpcny6jKiZT4Zsq4Q9dNRGDTZ6kkQrQ8229OAIY61I
4hkqkCBy0K86LW8sUKGmWpTFJZVy1aD/mPIk3jSToVwaaYY6z5Qr7V6ATuF0XpmsbJZ3p+c8NDcl
bobMkSvC4WYJPM1MBsEYHNTtTCF0JRkZS0fXEJn8nuiFIl75heBlm5Hk1HA2joMQbNIAMe8VK3xk
CWBpkegna6Nyj5jfxpsl4G3nbWrQhNroleEYpZxt2cN0/ZvJj8QUvXs/LwUXheG1Q/XIPqb4gPoC
DlbDIoZwOHCZj6mU6+rgVFWebIOGZpzpOszJEfdVD3uA+9uK/T2y5IyIMaS8Abu0vJ5GMUrHMTKt
NnGNxtXChFo3HUlepU1pb6pbcDJDCnq40k0HycHk/vS+PrbSb4dfvPHSDBMh6dnXrUea37Zo3Qs3
pdp0uZ2U9fBlCFpNt8lAFM89vYxr5LSjw1O/yr2cxjFt2SSeIKBaejK6ttxWWzvoOx9ZP9SiDe+S
7ClNpnn63MTcAU7P+thrhusH3JK7DJIlC0cwLQtLUK0sJwvUZ7qdNu3wdbKA2yFkJRRfU68IHpD/
LtdKu99bERk0wox/kDFY71ygBmFAXStQPVaiXtkUmRS4Wh4gD9HL2f70FN+vLHXBKAJRYIUqKf93
uJM7P5LDekQMMDTV4ClBoPlsish+dQLF1rXQR4+FPlBY34/5ypZ6v7iMbHLpp5IGB+O1vP3NxwtS
ahyaFDVxVSylT01QGE+9hOC124wViaEBrbbKgUMGIPBvTPnXwMvO0K7Qaw9aY2Z7jTfq1Keiakg2
MdmGgyztxFCUbamRkUQytGhF7+TYagPpgjhoGIRMlvgeiqKafhA5iQTDA7lJjkm2gKDJ8hfJG4cv
cmBlP0NTKu9KWSOg9JfnTQkUltIEO4vUgHz4qjN5UilHRh8tTkaZHnBN8a+9MggfFMoe3DkJYk+S
nXv+uDs98JE3PTeqwToDZ/ceBEp+KjO7gubIQSFd41LcRPix9YsRiJ3Kz0hB5Og5AjEu1m5R7+/p
czgSp4BADr4Bl4/DSQdJ0yhxmmR2P1KHHCNE+SXrguA+mnUc486tvch7rqPEt8m3WAByqLDZSMOa
wteRF88WJ35FLfjc/r6wJFXYETh8/cymXL6s8vjW92TvFrUncttF5H1BLUO7MeGYnp1e+6MDU6PG
W+d6x947nH9flEhTU0dqk9trXdR7w13fGZat9XV8kZW+ti3FULsftG6to/wo0Q1xHwVXECzXOwox
wKI/qKiIL9WKbYx66Nm6L1A1haJ5DJUolaicIKCFq9QHFYVUfRQjfBnI8TjZmiePIf0eqRJfJLls
+uiJt/EnMWiL8VIwUKZ2vFJfC7O+vwdTa4v6FfaBN0Ki/3C9SnSAzYqMpq1ZgObdIhDbYe+pda9/
Pv1ijtj4+S6KDcCNhEC1uLtYBjfQXEZG0O+LSRJoU2/i7lMWcM+RN60pVunKgEecG7wJOIHIeVL2
QBLicGr/jyWQji009xhqeqG2E+5bfJjJVBhiVlOrXYWt2NxSK5nUDhLXlBOcXmjpyEqTT6I9gKCa
ZDLzw3nrVYizkWB+onaSQcn6Op84TYwjCqKJNhHrG+rzxhfhPPfkT59Rvp2uuqDNp02cWe094ZmB
8iR1HM/bNk3vPI+Q1cqNeu0ZF59p5ylJEyYZyptVYX6TiqG1dbXJPxbN+BfzXlyKX0upMcic90SE
lsvx3/TIH5kWmRcyXnAyCKkueQJVF+uQgDnjMyto93FFsadn9d4dpU/+Xwsbz9MiuQbxgfYmBFmX
pIx46puqR9AYO2NkJMrVwsmsOHiKcrooARtlNKGI1ZmWRWviDUd2Mh0vuOjwEqhHXpqMGOVlvTO5
T9RjF2rbMQ4Tfysps3Dp6Z38zgeYw3gkbsm3gA9+F6LOVUPIaHppbJL6tLRkabsP1cmKMOYmZSmq
PJ314ljfeIi1XxWZ0K14nIu3CVRoDsvP4REKnmkIWMSlUymbql70PwdlFnVbLkvmPe2JqHDUhd6t
BIFmh+KNd4urrlkSoQ/a2zk2aT84/GihA6SDwTlArYaelrelpY3SjrqcRqVGyo/8bxJiyfrKVzhv
/XeDmuTGZxEJjP/CJhEN1wzfSxCpDIOEvg5R/ES1cLsztYD8qebVZ4Pc6Wv2ab53LUfl+8DDQBGY
yMFiWbVKDSwL+LBtCHS6ycEPrY3Pvbr6WIZweqL2Kiyj564oB6q/aPWRgoywMYVwpzfXu5fLgqPT
wZqD8SMOtlhwL548GSk1nqIdTUcg3uSqYyHMpYbTyj5afDC8WyKWfKZz4l2dW+QP320RirHeToh+
D2QwbqyiSS8mkHp/eULIg81HOfYAr3Fp9i1NbajBHnoKzVMVAfYBrF3IpTszlWHlaD0yIYYyyYZy
2eGEXXjH0RROQ2gWo03ljUSFi1VMBeXjlFOvGLl3L4leg9dKDRMJHiz4YuUIWjbDoHmhIxe+WruG
3meeY0RlF9peNobd/vSeWF4Z6L4hO8EdZQ4vMS1z8UFMSZYUeauRouCGQnUJNy6c3azpP+Yl3kI2
3U8jhEcjGu8CXdvGgVjaur6m4rlMiKFayw1JwmfBDydXtAzgEdixWomgJ0rzXRK7RpfAXCqIf70U
gYGf1KcRUH0tw2uzOSCSlynJg8c6gcKwYiEWJpgnIfww31YIX5L9XkKyYyrH2rQmgFl0TbYB6F9Q
NhkDkWjCqbqmmM46t0Rdd4NJVZBzF9fyVssNMI+PmaDpBaeGnPhswd44zUnUUzYplhD2J9Sl5brN
nmsrNi8DJN1WsuBLC4xzrswBAeLgIlnw5dmNIHyG4kpNGN6spc9+RF05Ynnmg5x3wVdv5sOc3mzH
xpttPV6WJvKqFwYoohosJvffO1pvdTehKCVu2vqlEypGgBtQ1Sube/nR0jaKLgVRHX2OK2HzD5ey
zeOmI5NFYqwftW1Wed7eyr3u0+lZvfuEGAa/l+0yQ3XoYVu8Mdmvhzil+WCu+pY0evVU+uOFDrMk
1chSlMbk1ga1smkq1NnZKExi9olK+BJ6X95su65Gvv70I73bQ69PhHKmSocVioOLieN5pXwfTWqH
nClnfS5Nm1YnRBqberhir46ssUw7MvqWHCvztexwjWlW0TtaMKhbtozsru0i/bog4rUyoXkJ3x6g
8xLjR8m0iXGCvqNWobkRVRIUCDueqodmQMAioGKWvvbMc5Ef/aaVrfdweg3fbdZ5SMq5iImSXSV3
fTixJhTDEq5cZkMvEZ5T/IvHkNhHTei3ar6oHWV229MjvjeC85BAuTg2Z5jN8pCRAsipY4vpaU2r
+tzRQLORhU7adCIxFa/KJHtgS+3RGDEcaxw+RnHYrwD1j73OOdvAP2ycd1yWmMYC1Q+HwSkbn7ak
MOzlB0kVVoM2x1Z3LodhfV9t0GyF31g5KenNOB/FlL6UCgsrkV1zx6Cw0HgvBZIL2mRQhWJpt8Eg
Eh7Uy7CJ3NjyZDcQxug7gShFODeMRn2qw6S8qEZZuaG4MFytdzv2KWE62ANUR3KXWexvecSFlahG
tns+6Y+iiOSpjh+/M6TU3MVFD99K9zg5qwGlNa1XUSHQR59qh0R3vF7VqTzoPOq0qPVR+sZyT2+Z
o08Hm4zYD/7Ju/74RMz1XBiJNlKWF9C+mvvBPmkGC9szjsnm9GDzjj/8CHF+OCw4q405Pbh4Zz5X
8+5/KTuP5ciRZdt+UZhBiykSSJ1kUosJrFhFQgVUQOPr78o3eqf6Wh+7s+4udiUTIsLDfe+1bRxI
wY0yaIZLI2fM2AiYrfu2pziKaO+v9dV224WEZzNO7P9jX9ehkQDL+5Y3T3g5ctW/NpDSMclrdTjn
IzB2tmudl+BQPFsio+obiaY5IX5yyHBDau3zv3/5f5QF9DBA6txOuQgt/jGI78fRVSkHzQANInGT
GLW2BbP5fbEUDGbaqdwJkRKQQ8ROpJXD+l9YXf9cAPl4Sk+kszet7t8FdT1VUm8XvnnfFPPZ6Osl
mlkUHwqzBvwpfPiK3vx/JBLfLvdNu4bQE1Wr8Y9AcietGU/btJMnd3BO9LKSx6Yfxf7fr+w/lwLq
LS4snSuIs1Q9/7kUdGKt9alJjY0e5/OW7Mks7Oy+xHtYzOHoDvK/nDv/ucTxeYwjcB3f4BXGX4+x
8qrJyW2qAsbuY7pBwOLYkZujWD38+xf7Gx/4/64fpyDUf9Ztyv93YTDVed5mhscnpRPWJlPoeyPu
vzybQGOmbF6ky/lTZcYptqZd01lIaAqylKQ5Z5vU9imA8b/+++/0vz1HAGKo9FE/MPb6+2Jzx+tm
vY3Z3NLdeOlsbfMqRsQbmEPl1S/9kMy4hRytdv9LofC/lElUfXQnYUJ6NHL+Vg7hquy7oRnYw8Wo
bUrDVJgj0+Eq8xaMfCneWX6TyO8WHXuIJsJB77BcejmxKq03ffz7dfjnQ8Avc6MAIeblevytvajM
tRaeye5u4ur5lbL0O6Eti/y/gcP/ZuLwDPznB/1VHFZ+U2d5xTtkjNkesLK1AV95LkzjOTXTMXDl
iA3bh/SQaum+G+s/sTe8G2VzkRVidenpX02nftel8drAEKKpmQt2ZRix/qDZkVnHbmCUQMPZurpg
XHU9XIRDCPwy3pfpf6Pe/fNVRT1ChY7MjFcH7s1/vqq53cpqagx9k/Y4hiBUTtn9SPjIucQeeC4T
Y/n977fpn/sbH3i7RbTDWBn+PqFI+oGY6XlcY2WrQ1LY/RlRGvkxnbM8/PtH/W9PhEHTDbkBbT6m
Kf/53YxqtOkPU2LKQcuf0hWHlKim6evfP+WvL8RJCz2kRoYpwxIUJH9XlW5qw8Y1sc8xBs+zL32x
huZbTronnwwUUM73v38cAnXjr2377490b7/S/1dq+Ur1TcoIO2p69z7rXKMdaCjkFlO5eh44gm4R
191itr05cbVpI7p6RJqlBrFwhhlVgvydtEyj9nbuQEhQUKjY5Y5ULpF8kPMmr3xfhqQrUKXdomKB
56GVz8pwXNkce4bbHVwv7LtKm68G6jn7RSPRWRabaplHAAvs3dR7Gy9OutoPUXasOYDD1aybdGN3
AzOkDdtG3ZibUVVVe3vCAS2ku2FSsXGtHKsjH8/XpnrbOFMXtwSIeQX4/GTS5m1qJTNOyiY/5ChI
TgtJ7wwkHJEfq3Y1j63dO+dKS/yNZUg7GOasfFyqcRwQvlh6hwF71aK59NdHA6/sJoaXcqawqUI5
Tf6dwty7JcdOw9RLS81rK1RrrLBHJVvz0Zu07iyzYYgYSFW7hF9ikzd1fGhHrdymzkxg7ErovCMN
dbQaY9nPpSsOHSfaKKPcP4s+mbe9bqrAyH37ZHPQwr8iJudbGHaxreno3bPQlsdkMB2uWFdHOoyF
j87U8gtnY+9jnqfisrrzvKWkEy8rzasJAOGQT6HWuZi7RpE9z62rf+ZVL0nxWPNIYOKgmdYNSSCh
FoSrp02XEi9C5BHB8zSNTvYlZE0dPGfzc8o0YwtRgfGWO8EUsyXAsbHXXrJ4JStEF1jt8fVV6GbK
uv7lmi3m7OSWM3i6aaBdkg3Hvg+WpRh/mZPs08DX43XnV70Z0O1PN2N7VMsQFDi+P83lZhZ0tTYJ
Jb2bUClR71bTU5ek87UD1uziviyb9tWevTmIG5WdGeroQZP1/d1Av0EFKXa3H9Fo+St8sKTgM7r+
lEvRLKEj6EU4gpxATTh9gH9uDcxClmeJE29j5/RLbX02PrFfNBcnHhSInNh9WiTKpCbV9V0yW2/l
HGcBbfb06BeqGiO3TOlb1cLep+tqfax6Ag3DrYzAi32F5s9Nw2Gey4tQq76hO8JDZmI/3Ao78SJj
8sjEy+kz7urefuh7rK1a3jthXaX9fqKrcfT9fDuldrQ2ZCwGnbdOSTS71WxvhkKf36qqd36Xc87g
ddXiKINtGcatPnGuMjKddnPbbsvZ6CksdTyJO6Q++mO8QBFZ5uKqWznzyuGn1IsXGuTRuGa/Vwmy
v+72+SBPVd68NLL9Vov4c0sU3wg0jXt/LWmjpxXCzmUug5kgBmwG7bOw+5faRRJNBskUsYKro9Oa
xsXqm4CIrixQukx44/1XkVbcBK841NZ0yYX5pKXNFJmN20azr4OkajXrmsd4uWU2b0B1REiSbrK/
jhMyn6atdigs9V4P2YuTGe8jmPegRXW/weGehEbcHQo5nimSVFAX6ydr3Ys1lJiF9QSwhuswm04L
89BSYffaLXfcqB58JweWXN1nXpZsM0AJ1N0lmTc1HXUrLeGu+WuymVqNRxJhWmVXO0OQackpHbZR
lX2hEW4wWuKMStIUfEA5YJ9qIZwsJRK2WFhvsW6FdP+K47rmPQgWezo343jlib50psEHKiMhZHq0
Qa30K6+rfuxXA3HwUD6advnYp/rO43oHLe0wFg28BcIurS1BM0k0OqsRZFNOY7XEwx/6g4NT25QG
39gnu6L1SC4qvKoIpCY05iD6nyItAHO0XhUserUdkiLdJg0Uj9jx0jD3OkqRKrapU2WONRZxBs5v
iA2hblbqTl/M+VrmLVIEZJ/rFW6cf9+KYrzlhMNBdL1vHLInv/TvZz2+53T7zjLCs02XJUDp/jgl
3t5zaVvJdrqgHrh2jM42Le6gXT83zoYpxA7/RDDk1n6JrcjQivvEN4+NTbpI3EX+0AUDJBXm7w7n
NmQfgZPVSBqr6XfarsNm7Yod3YTnG99gcObjaqW0GuziDBlrlyNJ4zC5ntU6v5iquzRG84Bpg2Aj
jb9OIl1qZ+FtnFKCADVPbUegBAq5DHMj3tjkfgQMXSTx99zGacAENafIvdEQHC/yx+Vaqt4N6dBm
4FiK7VRyJhiNUm1GR1vJXjWiqhaXdrXfy6n8lCsvUydB+7QPdYP1u6kGGPEmjxJHYNkv776q91Vu
BVJqIWwDHNDp/ILHhruZtHkAivs7aZw6tHI/Ghvte9Ri8D99vWFUvonxZCTDcgYPYlza1HnSM/le
OyvcIAf/1+xnj1BfVDC12TbNk32lij2rfRDr6d5uuqNYTNyGPs8yijf8xpb7C8rueRE40XsKgwBm
9m8tXSPDHW/0ma911cxdPYshKobizm+syzB0+RDYS6dDhbCz3A+dQRCD4PRmc691fv1bDlnyJ3H8
8mSMyghFarwptTIcWZUKKn5iw7N37jsvGkdxXJsCdVs2j5/SWlRUTFinvWzZZjZvF2xmxQOSJ95j
z2RkP6yNChMxdVs1OBA6hQLn6nUk7urEbLGe8W/Jnc4PFXq9M/v4vizM8kj9snHqdJf7RdTkBo9x
zSNmINm0ln1dlIxtmY6z+8i7qTe2fjNeFAmRbqUeF2tEeaLfSa28upXTUoolMqQCVSBe42QzdGbH
D5gjx6CxDbU83QnsDijjIb12xjUryXn3zewuTfycn86OHW2QoT3pfrvvanJnqzoqsoSXB2YtDX0o
cyNY7CWTR+gaZ6vwrKBw3SwwZPamlYh02pFJh7C2lL5gHRT5xs52cv2t70AVbaT9OwFVl7FPuqv5
VmUd6zwQdE/7gDezlVP6YoquQ/AG2t1WTHDW7RBXG29aPvu8aIOkFQ+L42zLznn2a4OdABq8mxl7
4Lq7ro6jxSpCa5i2lrDuqiLmUY7bP3qcfiW28Wprs8v+oLIwbfQArSYjqdm7xoP7pgNm7HPo/HZm
bc2+eyom/RGVNg0ZcuzM5MWtl4/SwJdqbVzRXT3pn1dcNBtbbw6515xbJy+In/M/u2J8mKw0GnoL
KIwXFiuxcbmx94w+kk1+ovRa6LRhVcq05GnW5IeWZZBqYuNtXGjW1jL+SJbquurrQST2Jjamh9I3
r2ky24E5zZt0Mj5zAEu2rD/9zgPSacLOSqrsaqv4G38nhddifHp6TgM29cNMiWvlqcDU1M2Hhsu1
1X/xh7sKYV01f9jwiNrYskLPLs+2ub7g/j+IWxe1r+e7OplRDxT3YviTTCOPr35pXIo8pNq5wXVe
WCWGWERFzkdgVmqodvXjmCp4x2g2a+tatdCISnvvW/EPc9hdijog9Aw+vBHFd6llX63PW40D90Vq
1VsSL0vglDd+gfy2DVjXean2Re2Ffj2EnuJy2mUrgqLLueu6s1ErzopKQIyQerabp0EG7ZTCqqC+
sqw8mG3rCPQh3xaWdlH5cjJyy9sr4d8tEKpSUZ3ycrhd5iexjjvoQcfZ6EKmLpHtrLup9XzOAuMJ
vde31tkxy2q6tbL6ya61q0xUufdl9qcRVO1tYtWRKP2nyW2PtZk/2mb+Y64TcDdrIxvQaqI5xVQI
nIux537hG6TMcp6wlX0menOcKfDjqtnz4hxUmoVLl+2HRNDQGcIiryK96/JgqIHkaElosnnJZd4x
Q4jBszhMi+xDPzmR2Q6R5bafZewUgesUj4ttRrPUT+loRXbs301S7Q38Rw06ePr0OFOsYmOtLOFV
3qsAD892HIAYiuXNW26fpDlGoFU8LJDZylpF7Tod7AFk6+z86ds40ulK9JBxhukFmlvUS+1BW83H
efaN0KgKd7fUzZuPZ57NQr31Di9Dtx7LvJTcnHqDiu+JmU2BKL5/YJx4IQA7Jkgcf7gNEiogsSfE
+cuywSXAByfr57SzHlvThbaBnCZR74XpIfeWYbr49MkSKiW1syv7uTLr0ORn2KybAR5MkYSJr+7q
zDxYVRYlXndnzm64LFk4xwOz4m9egGiEBrQ6c5Aa7TkXHnfbDLQs33lZs0Xw9VCPxVXU/Hl6me31
CIzkyS5lVIPlE4ImjN9cCGgPGvXsgD/rzfV5tt7F9KvWn4BQ7dCEv/a9t62pvoaMA7T/ajefWvcF
+4eLB6ljangerZdsAN3hBtIBDDJ/xMU5m+WruRLcmDWh23oBQLpAr+/q6U7Uz37q8cQs4dSDjhqr
sGp+s9btYEgftEljV3wRI6gWUdzDRpdBKfQzhU6wTsTLKi0cu28rJ9GlyIKqbkLTvIqKWkGTd1bt
bHLnnGq/Btww1IsbVJZPwzTfdXocFe0Qqg4FJkP1dBwDr32XMo7MxDi2AOIG/zvB6Dc5XZQ0j5ly
z5PR3Iv+NY6vcm2DsovvMtkB93utU6QeZR+5wMBWK9vO9hJKS4VSEDOkcrwyEtvRB1iYC9rvwBt6
hqMPFntyQRhRVpaHLjmQYk9xIE5AFLbJ8Htl/yzAZvdy5Y0bT5rGRkcC8hwXu4X/5lUegLZkmzJp
8Ti55UUV0WM45uaD1W8F81gzAdenP9bioOfwvD4kPnnPr6McnNnC6YasiMXZ6pTTIvkD6yS015E4
wUPd3OnyYhVHpiB4b6wQjhiTqrYOfRMonPc5Wikg1DgA2Af5UN82yUti3QvDg5jz1pe72DLCQm2X
5kNxhuxSj5aD5R0WjX1gsOY2SLvfjvNQcq7tbLEbZpMqu75TUtvaSRo5WXvMxzuN6V5rcu4pwcpZ
7llUOSgZCFVD3T+7gPkW5y1OYAl26No/xqG/i2X32nlfjNhpcWRRlpM+v6TDsWLZN+EdFuWL3y6H
2Mke7Mp6WhJtG5MApBuUOz7AwWyNJkoGERcU4AMhE+Jo3ZAZSx1UNjTBil1DFvuba7jwLlN7WEUf
1eWyXaflAP2b6Z0xRrPxPHawCZJnb/pezCoqraeGrFDNCs3iWjvXZDiu3hr6hUCc7VxEtnOs7NQx
0FUNS2g9cT+qG/kAcAStJzvdml5zrNtph4KU04l3dG11MrgJcUrsSmY92d74Moz81uWE2DOJEvlV
lffuDd8fZ2eTh7lozQcx7VPEiUHbfDsGvRgz39rU35lUQNlXMFbTyUn1564ZjlNbbtuxO4PK2pR0
x20/YpL5h4of8JQ1X/GN/BodO4cP1F4zvfnFKO5RtTMHfEYKwEIDQxDU6i/5Y+bZv1gL9pMUJTOO
/sHC4KcWk1I/Szhe1RSkRfaTLjULuEHHA5jGc63zw1rcjuFiOhcDkLznyTP/TM0kxSWtYENrFxpO
+47RQsXRoC3rq6JtbnHKGxw38LO7do4m3Y0KmHEBe9lG2fZeH+a7eEm2ta2/5Cpjh3F3VgZF2Rmj
HiRoLfNjljVnxXGZDspInMkY2mQ5Vdc4yZ5hfX7N8bTpvHTva3PgNF3E9spx+cecV9ac9xEkmYzz
qGkdI8QodxpiKlweyMmiYFYHqykv0jfO/WI/Ft60rSRsyMbxAXfNw6YkarV3PjrdOaVrRlWN6Us6
bATDj+GgGxffwlkJDyeSmB1eX+YonjhWTGaUkM7G8SyQVn5uavZSEi9oOujFn5zFQvX+Vuf/WDBE
V4P92Kv5SGx2kHq/W0Pn6mQXf7o6owugKWzKmbaUDlPkAatdt4HDB0/TG8I4byJVp9sBkVlesU8w
KNzN/fw0Ju6xMrzn2VVHqu8n23wtAN21RXIkXCecNQKr/aeVU7NR6ZFT7U3u6NrQHmJRE/V0qcf2
lS7TVlbmwdBfmJSlod63V8scTgOo1Wq5gZGtX4ljPDst3SOdIhTwnsgZZJlJcXJvzFct2ZtG825r
CiMGKYCmB0nrWZHg4PvpoRxNxMcw1G0yOvRg8qcN+DLWUCS7bsLpqIqcot0iiw6q6rfR2Dvhcckz
jBMOQGr3SWl11OlMH41DVdd/9Coy432h1eEQf+WZdLmM/d6f9AMa7UiuRsg5LqD5uwckElQwRHqI
3a4YAJCdUVhJBh8TtWK1r3n0nfzNGgYenT4YWG+s9VPAvoyn8lw1/blwUujGNCnIM/CAS3HPWnim
hdbTWnr1s12WJ5sk2af8R/zLwZpAEoOd0Rl/0OgFGmuVyYmfM/cxNqp3CBC0CJZ3LO67xHtpOnaL
WnxAMDtO9hhmXDFTe+/BEs1Cg/e1HoaqeK95t+mgBVNuDnt99ljMDY67WeW8Y+iCVyvORUvrbPb7
P3GXHmYknpHyFz3sBuOxXbqftM3hx2jFHYQkGeScii3H+pNr1qtpNY+I/Z6SmG+5uNN9gzELVMqj
aZZ3XuN/iUZ/LLqRHWN+GdJtOZI75N4l2vA0OI+W04dJdW+475L9Q3Ufto6GWC/DWJeHJGFLM30O
4UXoWyd/vevQ+YGEvGgzcPfO2o2pv01KuV/UzxD7YesIjO3ZxgYAQj/SGSYWnd/1SNbIVEcu/2rZ
SPLYCEjsSa2vNDa2if0xjBP6MQgHebiyk2Usm8L96eNXreDUgN7JYcN10jb0inajVfGuTMxjoViu
2j2DgJ2jD0ffETtSjh6T/N6G7hZb3GORo5vliWnyfS/nwFBDuXecZblDeUW7iC4U65M/X3mAD826
hjYkzmLaT70I5/UjK24XetiO65sPxzm1yx0n+4PT+nsneXf9+LjI4ZSnOeaBNsAfvVk8d5cXX0BZ
mJMY5Fu7+5Ijt5gbhrj2/ERg0POqF8cRF7mZH1OjulrAFuz0WcT6yXGuGfQURbJafO/P7GGUSozO
N8myTdp+n+csKJoMHSXDdRr2Xk4b1nwwqJsLA7lYdenmJzcRFNm/YuUELpClcnxN22SjxqeMQ3rN
hc2yo0malg9wF3V4tnqBXCAW4u4y2rfS6DfKO9u9GQ4DRxU3tNK9FPub476qOfIv39J8tmjvxNl8
omER9AZ/gfquNGCg609Vzzs6uedqLX/1NnK90g1zi4lsn0SyNDdNYaK7AGU8a/Z+NK+VvJbu8yTr
XTXSw1RBy+yg8+8q+8UmPnOo6eLHO1f4n5PbhIPUo5UueKPsIG85wNJYKu2TN74aZXu3jPS0PMJC
ypheL8pPt95rxrQT3RJ1VMsZo/Is648C8nOc5zA9Ocr2rfcYTx0wCLaQ2qt3sUy3lVMccGA+yd7e
G3m1LxzxGDv1DlLrLc5zuqiyepxKYBn5hHbGoGOgtI51TreYvtMmXPVIaAyfqsY6oVnd501VsHEP
zgaxX3ZJ1VSEMJ9/F20LVSR5y/v2EcXhiUT7yBB+1BjJnmTW46zpv8bGva60Yfag7Z9tyUHS12RG
gwrmaVUsWSBt+0eC489pNfW/R20aD41HfQyzu98UeXJkTrqbSw7mvhjgDzPW23miA9dHPW3QkZ6y
JtkWima0Uu0jats+6P1s3Wsq5eg3WJKCzN5bc7pfIbMFMfo5GAjxHirA89g3RjBO/ktjTTRWqrUF
BC23c9nuOqXeS925t3pKjc65r2POaGvKHalNXkjhFF+VlzEpqPgAnUFTLTOYNQnJiMXg6FtGcex5
GSvvdPZMuYMRa29oFHCKjw/x7YksmIlRWlZ3xjJPmzJn3KWm5ZcsjI/Gd+na+V12rxdrG466cW7d
ZdsO5mGtk357Q+CRElaireyN5qD7abYFDP3ZOFjT4QX3p0nVfziweZuu4d7WjJo2ftxhB2zvYnd+
1JRrP6RadUTb++TbOTWvPcFNsQVnQ8b2VBDgK2maEaQjvSlYAbHTFTNtJiVm6SybuYpTkopqFIpP
LoDnF+U3wA4rfxpeASCq4aXgSvOQG4Y68DAUSIea3r+NKfITZcTkPyt7dnugT73GkEfRrbYT7TD5
SfPl2zenQuml8G7T3H4t3dIS5xVee3mlx7tmX9lsKu93LWqVb63eKWgn8E6cZ7szLyTGZMGiav+i
ORMQC43BRAqt/L3DxB0aPSnjGUeKiNlKemS6WX8YgxXvs1GN4N3t+NEZsrgOuljOiI/r8lJkZhty
PiCiDTLmg0h155CI1T6ZcT7tzTLvtnQ26rO2wq4w8jKL2nyw6HeaLfHsa1OG3jQ8DpxoD1nCQdGv
pAlGta7zQKPVFgndaDcrSNXNIkfBAaCYvieA5FAqFWWy629y9J4nh/7OeVWsAzJmIDHIJYukIidm
Wxpef6ClVMF9KMcTQ2Zk7aUnn92ZOSbvFLDcEdgl5670IddnzY0Eua9r6Llzep5S02fBxxtIWcff
ttS50wTDWBUH058ZkoyJ9mA1YxdZ8MWfRDxV9zy/RqiN5oDczWbOl+pE0TDTh4apl9MOQHpPu7ca
OYS73b6IHRXVqx+f/dhxN5aTcobz4jLfgHA13pbbIzpJjtFW4cSbSs/zqy9v69yMbaQwEOlXphiP
Teu26HVkziE/0Zfl1OhdelcW66AR4+h3DqUcy43V6uVBoxkYlU2a7mJDi79ix2TCCtyke0mqpT/6
WQr/GpsuzWRY/IU203xYNIOJkebt17Qvz2qo9J01jnbgLT6WaZsIsiR1/GMl6OYCqmND8WCQB4Lh
xKkWlnlJDEBnS+LrzCOrORryzI2WZChPU3E7jtBo3jaEfkTmSPVb4R1/te3y0y4mN3AY6Ow6exC3
tqH+bNuj2hixopFZjMWr0cNSC9MKtBOTLKY3qwJbK6pRPlrY538yd6w2uuzg8ONq2GrNVG6MlnZl
n/fjeakHNnpSG59kWaHcM8eyUTdA+cQ2Oxit1N+WigEgEBYPz8HL2un3fVHZRy53kV58QURKczOa
FQWDsrQx0yo00nn0z43SChyupl7j2qBdCCz5ZEpT63/5mgCl+JIiOEgYb+C2UBQZohzlW1uVmvUL
4fg6d1vLWvu+PZBKsEomRm7VvpFWFtdwhYVyn1dfOfyP6Dt7SbnDjRjfXLc07R/L6O2ZKUshdMZ3
3tp7yxFAkFc8FL0w/GPuTxbpnmNsV9vFZX88D0rI21iIOHQUxf3qAwkOmwLFAqM0lHPyQ28c2/xO
LMSMX7VI3PnPiqWXIwLpPAvzJgeHO2Uw0NcOInHTFFb/i0bHoC5jt6q4JXdwploLFq8X6zWrrdI/
6k4LYphzdD03b1rROEkcEAxp2DR4LF8lPESKeL0maCvLp69H+y0uPwpsuTQ9WHjS4Vu4zMw4pada
p/3hYXPpEKMp4VcKGjfr2w8Q5dXw4Fjj7B+ElVvqLY71zj9INzHiH5dHf7lf6nhe3rGTd+Yxd+q4
33S9mwAitYbK3ifVqBzexibLUMwXlfZa+wzrTg7s5ToC/EnMZ7d0IKGZcfDWmNrk1h921xrdo3TH
uaEQmFGxlQOyYdzwjsuwrEd1dNe1rTLDqcW7EmUdWH/0J17i7oxkER+LUXsfneW5nFxsrY2ziICL
Dkaxllpo1DclFLWSaB7wk7QOe6uuumkXNwIsMI+7Vgw/fOXWifBBuUzkMOn8DNowjN9q9kWekcKQ
jOqjRGJAMWnNrlbSd4jXPnsR2jDCI6Rjwe3QmsZ593wWfFp0Wba2h76fNUrw3LFX87mGaP2n84y5
Pc2VNT8CbBnM3dI4fX7vO8ooo7KmB07HzzQJVyAzBG2KS7THojNjNrpkZJYrljUBeOxoRvNhjSvL
akv7mUeVtgwH4aBuGk0GoGzrJJwRdOucvhN3OcV1YrhPCatgCR9y1L6BnS39I8JvI9v1rW+2x6lg
KPezoCsHH5jLtt60DurVOOjcsUNxlccy45BmjBD9k0E3t5bbUXyr0Vjyk7c0esvFGWrRfjVEEmTb
WoN0ehKtrexQzasyftqxdufQVLFmv/qEycW/TVWMF1cxFxlvYnkiAqh9krjeLWuW0e/ClFZRZVgF
MPA2k434xmnoea+ONs8w7hNBV/+r7ptVe2JGs8Z3qTYO6ZmwgiLd60k+gLpZM2MJh1WO/a+VPxXv
bpWzfAZyHWOFuV4r7Y0Oba79iTvbL54Qc63Z3nOQciIERAKZEbSxyqaiVTZJbbjvpE3xl9Zunr0N
DUPg92R2Z3sXx73pnj24FeOzXS9OE9lLJkzgZ6XUmk89m9zNVAF/3WRDT2zUzC35I/W0A3yukWUS
LFOR56FFDsPPGmvzb6sAgI/9RH+vOuVP285Ijf0s08k6kILondY86Y6GKWOY1UmLFEr0sz5dhZ9A
nYnjyrtLGYvesVDaj3PdGu9+xmAajiaBAAzr0tdxVj3gf2pV6Q12HU3dgqFU71qaP5Ksg3zjDbWF
ZG3MvDuEapQzfqydoOmiZrPw8Zb3ZJ00X3nnme8wG5hFiM51vxvdG7YVr+KDnVvFo4lZ4TMt0P4r
oWjWFt5YUK+MnJUxgnRMUDQrvtPncekOSPBpyy+DNz81mi8IU/O8uENiwQRgMyBsQR6UFvSrqyzp
fhvAZabA9OrZR0kQm1vwGcYmixew+C0RFDtR/A9H57HcKhKF4SeiCpq8FaAsW85hQ9m+Njl2E59+
Ps1uUt2xJeg+54+l9+CodlyfVdk3pFqk9S9RLZkK1WiRl555zUplxWKYx2qW6T2JsN19amh9pMXx
u5UMH4xfr60ru0BKE9Fd1yab2sK6bEzTOVnlznCGV7ta0fphS2Uq8SW9KKYXVLb2ps8QbE7ivGW+
O5z7eqm2iUBc14zutSQ5ln1yro9xgZJKr1HCN+uQvMa26n/Am5Nrrck46peGYgWaL2wxHspKaluG
Km3juk16Igxi3XEb1mc7NvtPlouUgb87xqjvApm3WmjnMRjV2K2bNW+sXRIbxmunernv20m75twG
eqDn+lTeuUVsXNAu8SGWGC/yJc0Y5zVYsnE8EP9TUuGeuN+LVk2vXbdU3aOpFxaR7fFoHDzFuxWY
c1ddkBGg66l4KtEEz53/uGjCPCpnMIfAcNAxb5C3yDAlOfINLQktBY36zVTjhKtsIXLGddjx4/+N
NY0jue+vgOkNyCrGhRunJrd1W4tA8vEeZoc4/s7rzymgllP1uEc6liTNAJZa8AjjAoZ5MGVnEuaC
zaRpvSpQy+jTime92X0P0U417gUJOpJyLtNrm4JgTGb3KjrgTeqM1lMv4uRRdWt2mwbpjhXmhTz7
k+6XLCoI5YO2MinmTh1r03b+w2p0Z0Yb5AGxyznmz+vrMHhIQfKlC9LY2DZDn4Tu7E6EeZDuEFss
ccbMJz6I9LquMOLFaFu0Q/b31v9p+M4tP/Gm0pjpR9iiqHNQurkdLh/PDtvBFadxsK+MI19ayZSU
wDfycFb0xg8JSVhFywzoMtCPmJo3tr2y+OkGn2rO+GZODqmpuUfKXJ0cu9E8DkmDfkgWddDrfhCP
ZQVCjUiD13tjeAVNE7WuH+dmdbZ2S9l1PA4zdw/IAYnWNQt+0QQTL+sdQdguhG6RBhXXEKLKh9kn
ZbvteIW14nbGwxcddJUVW2cmqRBJ+wl6Mg3EasRcgtUakYDhhyQHvPtKgVgyvkaeV99KhLufCdag
rSkF0wrr2ZKuhCiWr4OzmoGkYj5YhDVHvqEXhxn/b8h9o8IiadUuKxb7RPiatkMSML241i37RVNW
hEbi1I4Tc0dN6HZXTNcylW3QcykHbTeJTWOKA8avZjf09r5LoT3mBulgXhFWk2Zwk2oIs4QNQY05
37M2mtHqGJ+9JF2TdAR4q5oPGLPIGhRWWR5A1g2EAgW8RsJgUhXlDhUHvEE2nj3fhvoCu4aL7c9W
LOEYC9s88FRpQVkxJBVp/iZwuaF54MJOVqq/ija0SnVqKu3JFbDorfuem8DfkON7stDsje+mV/Rd
L4MFRrFO7WPcWO8pE/xNpyCCxOrGh6Tp0L2Z1XjN/XzaloMwQ703wniu5mDy6zeOXDNqMo7prCAB
xkfGGCw2lIqeqOSQLAKymn9GFmPSBllWWOAnbEfVjRmmcO13MHQnLEzdDfBDmWGq3J9YDPdGtnyg
un1v2+6jH/p70Xt3WTrcg2Jsa0bijSK51Kk17TVLjPvKrSEPvXohztsDIxpejT5+THvd3LqrcW+M
C6hZJue/Zqq8nWlnoI8UU+X8McwqxOkUJcWUo8zpmBDAHrduWCin6jBXoLSbxs6Ti2sVNNFNOo+F
R6zzoEzCK1SuR4qERtAGmT2CkkmYBbM8Ude0XAEcxkcdkfIrxVTrS29Z4yMJTuZ29Mf60nq+2tF3
lJ/nUaQutHmDBApey/aiesq75UFvJS+lMxl0/tLo0iEPc18MlDkkmS9EbrIlOqoJ47U2AIjaiiO6
0+VF2uYuMelcoS8MUYJhqbti7rRXpTvL1st0GfJB/iQ6nZCl27NNkqB9GFm9EPhN61Hp3RIUGUto
A8QTNawDoWMPpJjaPLTOktEhlffQhcprN+zfYu/7yWmOm3dsiLSHoCl9q3p4kKlcugNLcRsNutOf
ior1vijSMEPRss2GCj6mvyvs2QpttfZbdzCXK/GNVhRrxrQF2dknawvOa6hDFicoQMANcq9GdsxG
sVtqV9/UZqX2aLgFu1D1BSe13g0DfW3o6JBHrGNAU5t/WEBLjzoR5RdZ8LHwqRqEY6cFVJK0X5Ke
HKs6hzAVIr1Pi+EOjBJJt5bz3o09kockfbDWud75iVXeLP38gc4ZzR/7NslIwdxNqOnJZUKQPpth
zdf1Ww4SaHyd6eswB9A9t0e9YvUHgzL0sFV65N6gz8YAqO6bNueeK+4YxMGdJhYw21828dTu7RmX
aqwOhT6umAO8T6nGn1YucLuMzTs0GSiB0uRXZekt9eLQli39Z/3WpEfqTJ7D/Vq55QajCWItjnoA
eUQ8YOCsPfqcRGq6nZ6omex1In3Y94PeLB6Fnxw5o8MhFT+5bN/KEWi7lOt1wB8etPbAKtA1H27V
WtuisX+NOSuixbV+6pRHaB06PUhnDmh76A6iNHH2QTONNwlJPD0ncepHLD1YO+3emJCOpG+2EnGQ
oN5Ev16Xr61tPBlehXis8BErLsvZHYu3YpL7SrCVL4P+M+lF5DVUcflOl7w6MQc0Mo48tBMfeEKV
ezWXJ0yl2pFSKbnB4ztvJqvsz14Oe0Jg0QNX7Ekl0xLU1EwRnXesTWbdemmRJvSQb0LGx5KGMoKv
Pnmig9EtL2JZgmX27vU8fjWW6TqU815YUN1LanyZJcXxzURFFKU02RYzcRq6LaHkeT6XSJpzXNYT
jUpVU/vIYoc8oOWBJ79G15QZo4PYxQS6c1KXvDm0G7ar3JfZTYwOAjq2jkzXBOz7iAWGvrt0hUeT
UYq7r6hRhKbCPVeusZtTLQv71tRY5flJiqJ4BZ9Ej+ZJ2JZqtVCmtIhBcVEFK/e2kVcsT+sJiKlF
lbzcz+n4l4mbFLFBa4mnYAyciRUqbpf7mMk1EJPxQJq8GdmlEVK8xeNrzV99Ug4hOff4sYzhN/Zb
9x47MrmX8fi11OqzqKBsBML9IFEspH0nHsrRfEjKfpfG+DD1yX/K9BxEw/Z+yVtDm+KqMshQIATD
QCeVUoqxJZPvMwtlJvEsp5YZJrBFh66PZ65G0W0hsrXNIAXKy7KLRre1t5NfHQlPUUdPQ05txsYa
6Vh2Tqo1IGJL64+YSGRonnhpG8vkt4NLS+u/WtC1l9sXas5v5gpAzThJ98OSHtlG79s5uZcJg5AE
Xc/d6dNL48eepTFau+wf7VgV8GZ96NfxQ6xUFa6dX3HEGcOGmqsHDbGYp9V3cnTPljD+ZgKUsUlp
XyjsDpyDCAZsa1vmgMxp4UfEl7jBQIFyT6Bl0vXfiYccfiRjv1nN/tFdrd3i+T9mmvkBPDyBHo31
htX+apbFZfZHihUz9ZFlc4I73HjPgcsgSljnnWb9wEkx8ql4+xjZ/MO4TPN2uNXs6R4JX1V2ntgl
HrD6mBePJRjM1w6EM59UUy+4JiDREzBAP6HtyXC3ZLrs+sEsQ44mPpfa/KcLZLN6qe1SQEwjgGa0
TuWs/8td+UE3IGLJtnpek/TamMu7XuOy0PUeek1TDxr/XaAP2S4X5cGd8xPNYiciKGgO1Bz9mlT+
odYU3U8iQ6c1MnO0kw9mPNoJiOyUR2OHXKdo82M+qYPVGCIsK1zN0nUe07jh9hfeb1xMTyzuO47G
+9jQZmwO8x/R5LeaAGHuMc5+9fw+zoSEgbsqMovxl2v4roYLivyS2XBK/DvT8JBnaY9OYgxh2dQP
rqoV08+05ddD9xJ/urcI54EHksmy4QSdDsaIBlTr8j0lOA4MULNfk17fxHblBZ0Wi7Ba1W9KBVxo
zN2n0qYIs+MrPjCUY+Jei4dX5pyL2znf1HmwFU9FE/UaQhWgMu1cT7fKyS7dUcgK+9oSYghbhFUF
wnv00jrKsAFeJrn6jFv5hda/o50IJETTjzGb70nN6hxTAHly+FnQ3uRBAuR6k7eKgCaqOw5OYKyx
UaELGIRqHrFKsYAmtqJ4zlPrYYyNBxG39GtZsUCOeuv/XmzUHrm5SRnMbiLoqrazQ5p7CgaZ08eq
WPsS9Zpa7h5ODpVbUh6IBXjxteak9dbeVQgCenGwY4qtK4/RN7V3fVuga6s8rgYazUqFx2F1PiAX
3v1F0hGU80qmhyUDZif6eEQ/sW6bmeUSCcuT5+R0EdZxEvY984Y+7bNGQFH72ilhFAgaU0PLiRxC
9fZ5duybm2QBRcx/msZwNrQQHeq+6jdUWugHTAS7YiDBgCsmv3il9ms5A1adQT4D7HSbmfSSWHNO
EjHq2JkYBFHSmRJpx3TmFYhsU4965ztO2weh2tBX809pdifNU7xy4k6K6nEE3vXVuGvF+p75SQRA
Fs31ClkulydKfUOz5FTLxfBpizgN3Ck7TtYQ+pWl71ioH0gKx1Xl7romR0gRB1CqETVomxWpJy23
6Eo9JCEueekcrWZ2LJdfn5olFGwYzrh6nxtvfjfiSQXjbD8pe9hJnfTkrLvJAQa5XBrV3VGF4UJn
89h1FQ6F+Q9jCcZGmOggydeXOl/eFk882S3yAVvaJ4tAkN3U1I8LT1FAtuW+oY9Hgfth3rDvncyF
G6suMkE74aX4gpT16dXut63s90U44CAWDwvOw8i3nD3heimFcf9zyHq1V1l16CvgcNX3W9E6f4tR
8UrLYwUJllv6vl7dTdePL15Z7/PJOgGrX6B+eUiru8yvw0o5O+osCsS1zrFLCXMyDA3dW+IFNtWT
xmDVUZyg4fCz6d5f4pOi/TaP7bN5s3MiikFY5PSfNiIvhJjHOgHoL+c7QDqJvkduc55YTQ3mpk6b
x7ruX1tzvMaGSshouhmXYvLQJ4zVg5nvqmFG7NcwtngvNuKBVty567gvPRRITYnwHAV6pnUHx8zO
vT4e4gyHZudBrbsPpsrDzNeiYU6uDM7kAaTeQ9oOO020QeKheyRnqNywBFAOXNuv2nwzj2WYCmxm
vqaa72Z/3i5zvAXGLTnLUCKspCSHHPz3RYLPUvcroI/8x5U8VDdhCZpAn+rnmkkvliVlMAbdnOO/
ttA/yfQ408L8qunjo73OSzR6rhYaCQWF7vRk2sNW3kztVvWuFV0Iph/hfmJGVynUoMFGbZjmvqIG
pW9vTqwxWhwLcQ4uB51OT7PDArm22b6onLsxnr5Wf3oG0WUjrk6tqI5QPMde4bFcvD+dLW4jVsva
SMqTh2W8UzQeULLs3umuHjk0/MVd8qkJ628e1ZODX2hjjs4bmKWNqin7WzOOyN4zYL0FISEJykIS
1Maokeaplyi7e9s9msruosq0Dt0stq1bbJfVhqEsAoxq+1THXWCNH4kdHzKVHVMOmaoDNrRdAGxQ
C29BJdXPX3prHsUcBzwf20xb/4xKhmz6Z4OJoi9EOGXmfSLYHyZn3I7ZeMz15Q9e0cYfnV/ISYb6
QR2YfE83JVnVoHRV6hBX0+Minkjcf7N0nbHaCx38kDfBuUDZT1ehHcgp/mw7HcpqOiUZrbHkkXCO
ymdSYR/A6SAQ8+ForWWUVuA50w2fjBMEwnAhboCMAnFcjJYrnqiPHOOKqvflO4+LqO+ppvCb/MkS
MTYIOW3deL36o/E6pVR31Wu7T2btn5HXpPkl9aOvx2dPL0WouuTFLtgAq6XcqrQNndVhkBudi7es
X4tjX/0CkASAAnEXb1+LDmkzT7SgQu0BRtTW0TXGA7pC9pR6J2q1oXCdNaWswPmAJmqnBS+vGem7
kNHwkeC2MEVAMGYThzml4qv4ahPjO2lQlfpqm9CVzhO8o8NZctyswNO6tSugpqRnRN7s70p43Lxq
7kuHBgdezrPrll5UQuCofPxJ2+oRW+pdjjMOA0F3mEVMXbsbylm+NqI6EKzY84KmOhKyjhQuNe/n
ofvuG5qAk87cY7bS0WZhWBXyTh/qs4e72lSPo6T/KlnFIXWWk5/bD1qVfU6oajofpjT37u3kfa4o
iorbU4URw7z9oo61Tab2JCtr33QeHjjtiQz9o9bOe5ohLjih042DAbgdrUfh6mFq9Qy9nnZgHO6C
afIVDjt0OUalF1uJNFitrwpK1Kjik5e0ZjRV5V9WeM8OEZ5hjW0jdMd82QoPJyhrAZWaDYiY3f6S
PF5sUNTA+NTMbw7UC+htH8w56KGIlye8zpi+cQxkdYHNyYJR6OLi12upXvdhTVYXBTtnTFkYD1Ps
n9y1/R3c/MOsi6Nu1LyDsK+mh2Gwe9MHkni68doNF4QwmwUp+pSJj3yQEBgjyX3lWEWuh+EYbzyc
IQFK7Io+6wB6sVxbnzRDXqXRhKhhkRMM8Z8+IRabO4qE0IJihvY9+4UXP6rStzbRqQb29tmtot5j
m8qmHYhkgMcTvWdpEFuqAMxYZKv8W5gozloRStPDW+dM0BOxjVdRp5R9slRo1lN6J1eXfOoZfBaZ
gQN1ycJmWOOt1Tie78cUO4/vKOaw2m0uHT28YPtiOXWLMneeI+W2o+LxQbYYK/Ev/4yJ0yK2rJPA
6AAIS12vv1yslcQUUW9W9iIPdVQ+F130xDvooE+kMbz3aYJsoEoioqj/Sq05MujtOZwjd/qe24mI
Fmc31usvBcOBC5qRVDs440MP+0NnwIBlAt0ETkXOb4Pm3nEm8TsXx4Xq5rqD+gbJAzO/pIqQ8iYZ
AjmLPYKwQ4u7oigYgOoSuVTcy51dtlvfUHcEPW7wAW9S7Ib22ES2u/DA6teazI+Y9z2u2svNCk8C
ZzgwapvecNX/Xz/Hi0rBXS2iQoo6LHAt1cUcuMZEf2xeHlAGbXIT9VKivlo93k0j8RM2Bk2cNpVw
NlqZPdcT66BK87Ody3e/di68HHj5zE1MMonbYI7B+2Emx0RlpwQ9tcfCpf2Mk86hawVaYlz4sM5Z
JfathT+W1QCl/d6j6DPzzLcqsX58o7vUeReBfTDmO00eguIUP/XUDAHkc77tZxkVwt/mo0Cy1vN9
GSGNQlsW26Dsq2MnsvMMB4P96aFOrvxU23qGv1gm60/LjQNCqUCp4WIhaIwTfjAtfu0SiDXgHlcW
4YSV1553RQl+BPjjO/FrrjkIGV+a6bmZfvwcKbwLTijLawEwBC1Eec38XjhjMNS/MnOfk86hns+9
N2b14lCtHK/Tb6LGrYmG3B6zaBzwG8OYfxIIACWLsQSYYbyZEbJHh2bxwaj29AqTQoQ+tTYKhjoe
4nb4yJJLrWe7gZtFzsOP06gLvtCwTJgVoLNR8Td2sNb6zkXVdevZXD0WCt89wpMchmLYjd4Lv3fY
FMvjiC/3FuewDF+Du0SKB7kbshNt3HduU52ahA2typ7qNbn4w3xUk3kiYP7crMsFn6xvpoyKQN2g
mKpYTparE/LS8HVO5pGJ715Psmj2vFBvoTrS+Qm7K8a2/Nj63JfaeJ9aCykP9gXVjoG+1L3MFlC3
tp7i1fsuE2eTkI7uY9OkrZm3Qn+WqXGKjT99LQ9idU4Dc3ULCFgsRHx0xFhsZMsR6I6fvAS/vq0x
hOZbBqT7cjkMzhVG8ykV1SXu5CUnD7qtlytGC3jmow9w4q0YVG4EYyx2VLBzCYLCTa0JZ6vtelde
zd58ES570g0o9Sb3u1bZT1vGuN9shwJrpz5UtnEuhuq79NpnDqZwLodtQ9zZ8n+3o0EzixfJTP+6
0aVDXJ6MPH1asgX7E5CtM5XvTlO+icIzAmRRlzJGR6q0Jz+j4ivji1nWbTtwg9FUsr3xKkiW5IaJ
BIFjciI3AYuSc5c5DbtHszOgSoqiOTUEW9ptEXpyAKyDR0r5NPFf8/VceXzO5bz8lU5pwXLhSej0
15p6BNfo/xK0EBttlUQrpJ+CQScrh6cJfJ6Y1r1K0JJO7voc29xbqSD81onfuhucZ8tnMvGg+fBv
d3KfodBCpiF2rU0caoXlLgOPRy3zOEjtwezmK/RvlFvGg+t/jtaKtb0JdGW/Opl3c5ejiCnYGkyb
0xUzINUv/MvQZ+tXkwpljh1gkukry8yhwjFS9Y/xUHzRqRC47cOkm7wb5dEAQZGEAur9EmpxH7XI
7ivc+hWsqxNPW6dNTyZy7cE7DrnB+tLFd3OHTmuUe9esX4rcPC7YIZaMS8Ufthqq1HjF70YYhAkf
3NsvXTzd967WBuCGHm3j+haCtDO0f3hkAmARvGLZ72xZ1zmfznr3NpKgmhQJX2J21WV5xCS5Z6O8
0/R1v47V3YhBzF9MTMgUu1rObelANAPBw9Lgl3RZJAy/OUDwKIGdi/JnJLwLWLw7DHAIgyl/GPOO
lcV80bU3C4j1ZhrjrhcKWb32oIv10KX1q6Nmckww0aHi1epoRuEkOvfB7ec9ji6EYAcsOjYnZcJ5
QvBAv/6tZUVqy7rt1RxRSY/xl2G2PDXzKxfFkUviLyZnRLTaxtNfMs9HNYpScGGHwIzmd/6Lx8XF
4hzm/qIiJxevxTzu0trY56Y6OEOx1WQRGDO3BHy2x/Rh4HkiTDnN7LAYvQcL+GO2YOH7r7xdKRj3
eaK9C/PLwZbxJonHyKqyL2axjSW1wERzayGrbQHNOibBotbCei4iuzW2KcJpHQGvsbDmtTOFfbr/
ojT9F33IrqwYkB3qGTbUfZ1E6W/TBOi8m65o287KBtSxkdpIAjFq04o4+MI+c/GejySHrNq5sfw3
hcR2SBvsIc6/ucFbP6wh8PQh1+gVwhgKjkxH1WofiwKesdej1L9qk/VuZkiAvQGbJ9HjrrZ1RR8s
JEA0ib+F6wjxgIES/7IVcH/XO0Oaf+MQn3ogT0178QgYCUU7Xa1qOVrIIxqgthqR6Abd6N3kjmfl
tA99bkWpKs55gyS/Mf/dqJBsFtfJMt5mo95TPLQTjblb5QBZTxQZOVHOLA/l5OMWrKMcgfVqJ0ey
2I8y/orn4o4LDpqPPIqWBnrNfvANAyF2HfFrv5lW9gho+UGrUL9JXIA0PDAA/lZUsv53c7V1E0ku
5suCJW+2iTewVxQYU45LwYqapT2Jjvg/SGMZjxYDR5+gsSN8B5FpgaAuWS1I4YEk/E8PJrSCjsly
83UmhHIDCQx5zGMXf7Q1pu3h/qZy6lN1XASvsPNM8hOKK10ESIwjH6BAVLva7nc+E+kA1hbG3kXA
Ckh1MZdLVnx1kpOoqwPT+zOJP7I4mMy4+RIzS9AkjXA18iO+us908g/UB0KA5dN9Jc33RnOY6ZA0
UDBCVsBybnIvcJ1TpYmtLa8D/gxL/0f60Z0srWhc3L8G6wNV1uTKwKWRXFH36jxZ31aO1b6Yo5xM
hiWON2b6N7QLSmkFGfrHEodnt//JcvyssXt2KIbUpAor2YGApZeSadxD/s3en9Ymoy8JV1i0zrjL
9oC8hABy5qlCHmP2K8/td0V+iPU0RNHACc6bZYvTIt9VX4VajzGvFMMzvB5N3tl8N5bmt9NzL69D
c8cc/JGgu144CzgSML16FiOs0w1fpd1fLe1muuwC23NJ0Ii/nRrJmp12zEVOEwykbfk2or+Sj1pP
qyAZcoyLw8OsipeKMoehv8HVBckQ6F2MjAApmb51/K/pC71fqvac8IFOAiU2znYULWAanGa96+Fu
fkzi7zb74GYKrBuDZ3uQ/hZSJw6XYeXnWodlZ1fp7UNd3ubM+EyB3m+hv792p6OcdW+xGPje04Rx
SrVftY63XohrZ3cfmeF92sMruLUeiSXexbm+rez0DdTtM/Xu57r4U8vyUlc7ycWO0YLEjg8CybaC
TajNnsgG+9Cn+uwbMowb40tl/j8ZtxxjJ2oggr6MfzXd3NckbtluL3a6Ip7IIYYn8GlYDzGzc7VV
BEcU5yRmHKu15Q7jWfbozUv82d8eyaJSL1lmeogJIQoRji3gwyKLvNJrHlSrVSG0xhLSvZCi0RE6
lkvpnezWsw6iVSRykD4VqcI8IWuKBa9CyvtLgua+xkMYdpYiQ8NluUc0TrSESdBH4SrM9GWXnBbd
7lD5qy6YDRNLiWYtqHe9L2TxX+tSwOH47acr+PIq4wZpi+ax6ppiG7vL12QbOP18mEBtxs5cz661
yZbkZegc/k4baCUX3WWdnWHXWUCgMicydDLnUzpow8HWkP8AMRDEfQtzUh25fsB218mA9yZStAyS
GoLCYaIc7WyLcoA/poLJQgZ5Py7eozdmLjBqZTKKdVEs8Bumg5Ft8qUWOy9dzw7IISctBt2hGXej
dL7Q30smTopu3IQSVQsFnXQTsMH6m34gAgwMfgOLrFo8zhWE00YkxlUU/sNoA17bzr6gGyqgLyzF
Jwmt7g1PXj3sW53/BaAqpaxbx+vDWdUH4py+PIASFzwkl/FV06BOl5vtZzDPfj/ciCvtuWSgXDs3
hP+WIETqGykjJNIYpKUA1sFaZdV3/NFo2flMk9jMNkNrY1NR63cx88L0azpHa8VuOxmEp6ReBds3
9/gC9aslvANfzz9iqRzMl9qhdsqHiRio0V0ewMnqqHcJuTJtnP+oPEBXi3Zri/LsNgBj0JrPExpH
u5jfMgngkCNADGarRCbnDYcqW32Y2JaB0He++3F1rlXVgHvFfUNgupsERMqEK8dRRkgYHZEnT2dq
lan8F+cc7Ck7dLBa5bOhil+aGy55KXEoqsdB6E+61/yz1uV2DYGLkTiMh2xsfxxTQz9fpwfcBWHb
W5+xhwnDsrHA+zksVdZZSIWrXyNzDHSCeBVkw2TQ1EDKFlrCunewK+LlcPz1INIFAQFJzIc56+5b
J70gbf+3WoY4spZ+87n+UISn03KO+9oQV3Rynzdwq7mNJXQLgz/1QdqRzUDXahYsrkHeJ1zH1Hvx
hqjaMZjSKQ3SfPo01PomsaPN6/pV3MzfXTxsO2GRExTHd01TXETGMccWk23GKiMkaFgLVJXJlqhE
hQiBCMPWmPOtyEmgMDiVA4tXa5Or5kvF4mnl5a55sfkWCaFSgpcxNU3jMJiAwRPCfbhAxG+1RQjH
7Oi/Fbr1aJF4XrgrX/1Wuht0ZMgEc7JkWHgjJYCuyXEnIAwfGvL636xGZtNNbof+F6uX25GkVSGw
oLtpL6v5FwRg2vdSYMfKxwdC7Pcw3axHxUFDnUik2hTKG8ZplRrgPLoQQmaOEF9fpeVFLX+Bww/p
yjQzfloaREW5XFK3wvRukE8Sjzqj943Tn4RxtgldCtd6nDgUBC5fNmc358A1C20Lu7NNR53bubRP
uZ2oXby0z81cfnk+9taqNXYlOdSbfGbAHJM7s2ODI6p6MxGLEiRGxc5XjFsnjl/WxblXtfNTDz6X
VBOWZX0d+/azU2gfGw0akt7EMMvZcYR4apGUkaFTW+EkbfKe01hDxt+cuiq+Q4R/7mdxyntjb1qD
C7T8QbOIvi0X54nIuZfRQ3iB9OexXoafYkjvl4Go8ty95DkQT4Xo/WbfslLj2mdgIUKUu6wd7pVh
fcoqeVun8dXoxBu4PnOobp5gSre60sCY/X8Cte0hneQcLgKYN8uNYb96KOLLdWem+u+iABntW5wj
nm0czzg47c3SJB2OfjIHZ5mQDZAz13BYxtZwkC3Z6egFP9jCTLxG2P8cs/tqC8gnPeechBW7m6fq
Mc9v4+GK/FQX5PPlPQ9Hbvf3deFVWx8GMhO1HhYuN46GwkD38js0ysnGrYg9FipDkG1b/u0WeCdb
J9/govwQCf78lRAPW8kKebLCRuSO7jbpuypYGrOL+nQ68JxaAQz9Uyc8hA+AqTauoagYeQCbeOGV
Vjh8sGAnS3LlIDrKXHx7sjjPBYYAUojIPyr9MYq7Ot6mLcJnXSDeEfMpI8Pe8Nq/VQecX1wGVdI5
0a4T2XKgsvEi+fejhPeQ5iFunWWvjf9xdF7LreNaEP0iVDGB4VUilSxZtpz9wnI6zDmA5NfP4rxP
3etjS8BG7+7VVDw4EraX2UA9XbdpSwrLqknR1UXZ380wLP1Edldl9ycTHNTCNx4zzh4KRsIGcrwr
TLsI4JaR2Ulb2k1Yi0vh3tLK+KXfilbjweP2TgVjaLhqT+wKDr3NHV2NnLNz1nM4lfB/EF6TYJDO
LY45Z2BHHFKPz2THyifE8YNnitlwGoO48z46Id8cMDZhEl7IMB2cRHv0iuQkBVuGSuSscyk6Jwqm
36jxvFOASjfjzEu1tnM/7yugDAaSToMaRMwIl1Ty2eC/WHhxiyj61kZAQ5PBiYW8jRHTODKFs4md
huSpdwGL5E75XhaookTUgoF/erGadOdhRKzJ0WF5Hqb2TLJ9HtMdRdDmNo66/tB5kDxJ6rTnSBt5
gtc4c0YHo5hUofOAOdw5tGG98okfDcPSd3ppv3ipq5GSBpq29DY0QoNUS5WAqRzLRvP7wkpxf/O4
d7SlBm4S/vMGMD3M5lvsttku1dGAyXnia2xWJgIqaC05aVQrOMn6W1srXs/Ra4qMU6f2Zz0h+FvY
8Gm121m4FbZmXlzKPHvFSMWfZi1Hi2FeiNOg8zwy8QnEnPn4wJe5P/SOeF5c42F0rFeKsTaSvb+7
aO8z6KqsSgAIG85FmyHP9+VOtVmwjIM/F5TY2ulqX19rmk3Ajk1VvwBUONUtaUgZa599rY5UWhzN
xnlv1PxB4ZQGRWVgKy+slyIDRGqlhn5IKHfDjhKtrNiZnYhujoGrDMAlXn0eQWbbkdNs2rb6YNlw
PyIObyL2fPD+tKcsZkCsbfmyVN1Tx1Rgld1ROGA9uuWwPj7TKnkWsbgnsf0Sx/Yl9ATv+/7Ois2z
0V6dGQWKV86KF9jqdXWnC6Apo9wTLV02NarttgNsBKBvZ7XTxS7JziXF9BVVT17avkARP7DJPQ35
ciurjpcOgI2M6g5boPgixxU9uiVj1hA7L3ym2q3CimoQQEPvCh8WOb+7XanIDsp/sgFDG/EG0xBd
2UuAUE5tnvjWlo92dIfJsVld2i9jHl3nLLyL2RMOsFhgfm+4lHxnMF4oRfjN5ngXasV9j47QD19Z
P18sMFFp5r4hCV373MO2ys6l7w7D8MUGeJPUGnMcr0VrOYd5Na6EyO8KJdcXhrgi1OGXTd/wfWzz
8nN2QF7N+otk755o6lw1/al1yPeA/9qUA24OvNVkxM5Vp32HGj4Zl0vYMvvnobKBKMNphEwQKQZS
r/uHCt2O8ojDchN6cmc4nV8t+M+m3LkTHKY1YWZMXPfRmN/NKjkXXrmP6Xttq87muLVguITFa1gP
b6awTzn+mngUb9D0YGzKq2JgQc91+a66jAfFgGep7CA9tm3sh5bG3T/Mct9LnrNlv49NFIE2fQux
OdBteIq93kcxQYittyKs94tyYRB+0vZzI2Z2IGL6Ga6eI3zyxxQNwAH364np2cLiZ5VfGmqaXuMi
xqHT6QsYDdsk5YCNuYgO+cgnZY7475VPT7QvlghRpHx3qgePGzeKIt+yICX0PxUJVUbgGif7kryN
vfWFQoMyPPXfTA1PpEl9KMh7wnq3znGDynEemtz5JX0B2GM+1aP4Y2wNhhBZTXdvCo7gOPS7wvb4
g5e+DKdtwTFMlncJ7MU62uiHPC2Zm/A6Rdk/IyOpPSeYS5ExlkydHGpZ1sfgS8M7irt8p9vjXnfT
U2iR3HLEg4VzOBcshbMR06b2NJbmKglzQsCb0Oml3qXoESDPJP0HoTr3FsNmNbuXnpX+WGmPkDrJ
tloZe+Pl7HDSszzP/CblE88PsR9ziCKVCTZwYRBbOvXZN/beEguToljeiYQg1RoH0YozOehHhRMi
IkfGNnaOfZCeB5zEd7PTb+e0fYsm3GNaweNj/GcyD2ztCf9A0xSHuA4vOm4ykmJ3lVfdtR6I1rDo
eYvr0mFxMaR+nwEwzihQ3DiGc5ChfnBNgseeB6Gm0fqt3uZbMRFFYxcCj6vl01ySMa0NAbmovJsg
U/rG3L9HVfsW5wNHzsSEQ93KXuRci3YxnGMjPTZM5vS1IXIC1YONv3FMrO46QiOc5ixAXH8tqCvb
2I7cKg/YQ5HNRpDHhnHHq/VZ6hbRfAxo3DwkmrJtTMh/6y2456vx0yqrB+XMmLnbzeAa9/hUu41R
QtuLm/axTrzPufCm7ZiGz4kNSKfmKeDFl3rFkpN5P3B8v6BK+6EjN7ozn7rRujE28HgXHKti4xXq
voIGSJjO0SHO4r5UQt1ZmMZ4q/sVCzNFH2Flf0sAI3UBCgQDzMJ0V+HryyBluE9a8QIKgm+ZS3a/
vStbHvvsLzUsXnH2RvoGNhKKNiw2aEYVr6VCqw7j0t25dv/kYYeDF2QgZs/tA9JOCigo5sUGqWti
nkKMtT1uW6+obiie1abHAzrH6V0Zzxgx+ROhGBARrOVbKODfVhDCet0BlhW/MKxu9d4MRn3+0Jl1
sV5yspke0Z2xEfMR7+E+wem+KeyYqIyEpBP33mNExMTOxFudFjeIyYpB03ikxxTig/0z68lxbFm4
OSBh2XQrRjHsH7Gy873rtsFQDyumkcXLRHVmJpJt4fzBNef04pSxuE3rLDsNJdOC8clyMujaFHXw
F6S+zwWzDXPtPDVg86hKC8Z25Wk7l1Cm6NetuC4QizYeBhU/jKfK14zhTTrmdRmw54SO9eDVHg9x
WzCdpeFJsmEe8Ov6ve7uPNVw/i68Cu0nzYifCqo92Bt3wEVs2IWzVjOhTda3PXEzY0r2IYLwwV40
JmGrTZgVq5vmmliy9Z8Wmd50VUA2lfUouaWJBHrbENPOrPuacvG9CN1bPpdRwCj6EOfuXhvwXrE3
+I2ajIRk2D63InOBMLQZffMxcJpMu6oxeQylvMeFv0/jhOkBIxjqWre3MmaaoefdltTgX3q6F4di
fqkM7496Gt4CiE4dZqMqZoUbSX6yCrwXTnUZkSmGTFfJRxvZdltlaCeONeC7iJ8Jiv3Eeb5rgYj1
tfVkFM4LbY94lswY/FN7AFB7ddaNLU9MTuf8wxP68+yY34Pm3s9iYrQM7xZiZagihN0VKQ27plIh
RNbuJeTg1KC1WI3qIRnkM3s+tgcxcYHC/rOne5IX4INbghu1EyMyh+m7PcnHpjIvYZIeCV76pY3N
kEWRNSp8+/wMmv42Jvoh56CO+nWr0bU83PjlGAzLYceBJ0WQu9ZOUzZ0A9BA87xwLmFFKf2l0J/r
hbyBE3Z7ovnM96EfS54TgIU11X5gBZn4aH3oVrh1O/fA4tPaGwaC0RhF53jRuRAjJG22MW8lV2Gi
x3D55lMeFsj3xs2xKj5AGo+eltllcpdLXK0kVvvaWf15aLBaeVQJVKzE82H6a/kul0uKsUrXuD21
t87kKkB7eJcLDRdGL+55S/qhJvDO5/12IoE9a7dCGVsEjmo1Mm2FGn3FpZZiFA7j8eIm5tlS3gEr
hK9bgI8M5yG0BN9sm6M5Y32O7D6OaDb4CxPU7wRdgIeFfggxncXVsHPNW4zjPxoBhRgGs2zomK+k
cq/IZOmZOFl153Xer5zMA6H6EyFAwodhRmYCC579YzbzfgrhkY+peVRNykiQPYBF+cP5wTUvwvfR
wipJJmXZ9kn7NoTdbQnfm2S+ZOn0FuXqprdpuXMMeBmuKB7SbgqMCKNdZjI3swZXmnZnt1OBnpZB
kqncrQVK1CiwqhMm8MO5XPx5ITqleY/tUgYkZYLJcvjbqSQo5vHJtEny1WXLQsmi8cbsin+mPdy6
SA/3TTgxSeCGJYtV4JnGl4/M1WA7XmxmVvsWzc2PlnAboNPxSvdie4P1eifN8hy53XdkYCnz3Grb
RU7BM4R/P7tvb+w/mkHPQUYaAQ/3g6brlDBhcayL4pMMGMNiwzzJJ/QR9fvGb2ILMuU0rNOHyeLM
7Q+O7t2tNlxVGjvLxq7iycDwyk+BP1brh6PqmrPXJ1+oZsekalFE2HZRJhj7plD7uavv4VofPWDv
bSxv+C/1rUYCmBW80HZoD38NXgwqiCom2Ho/mPrBwkBZsusULVvfypt0sCLd1zAdS4Pgir7wpY3o
MokUeJ/xaMvqLZ/jlRKCmX6mHCVj449ojEEFqnDqtLumcQ9avbMi8rXGjx5iGORfJA+IQtT/thKo
FeDXWQkMDEArB+tpUpjF++I+CsGnpe0zqz7MdbB6idbqYf44TvPjYsonrLZ74WRHJ0Lpx0w98Fnx
8vk8KwYzmZh/5HlxDKvrEPIg5aTfpXxUtRZr4DrhpXLwtsbMrctfnAiFFBXTahxo5cJlQD+L244C
5nnKD0QPApK4TbTRJWy+NF+ebsAJiMsVCdxxwdUlvzm21AbTLUSXjcfmlK0ABLaC4zwpuz/Jucwa
wvgwdEAZXXjz+uiF99uhX+R1ic2LIK4EOF9wwzNqCcI6W70c39v1YYrl5s0usQCRs/pIRmQWPX+q
Pf6SdsUOxxk3uMiYVf5MXi1dGsl9EhF9msQ2LMgjmcJ5q2Y6UWDefXdVH6hE+XkYcveOCbUVoiL4
jn8HmmCgJphhI3HfuMGfFX8XBj7DVEDdZwvYcxfrjraNHJ2Zrw4cMw1kwhpkXnr209j+ZO/BCG7Z
gmVctlqdnlVEUqhO53M+58FiUes7cAO3GX9kZVz6wTpacGKMmCqeJIP6GDbZXS+wCs4Wo6FJdQq6
mPvVEBMarPEOj1GNfWQARx+vVu+yHDYxXGVXyadi9G56zTEcxXiCKSMQDzSTeMwJ7RkG1VkSAKxU
expMMgVag/XmFy17KzQU7kz/5KGOMUuQ44HAfJuM/qdsq5ZUMcQJGYl3d7Kfilox+nQymMd8R+QX
71yJgz219x5D54bgOQ+p0fklAvxSLeFroXc/c4gmhsJyMoaf1kQItrJ4v7CiDwlJGiM+iySxqdQw
1L+y/BALyQTXfSp5gdAsvy8WeWeqp8LhntKxj48JT2LH08/8B7ewZ4bHt/Jga+pzyN1Xgp9YimCQ
7GUy8TlMtPc006/j5FzcbvwX03/DKe1WJxnK59qtfyaNRHq9rr9MfrtRCHEhju8KRdLS9g4uj40B
dn/TspupenMXl8YrGI4/YranzLyX5PxL7w5u0HuJrmD0zm+YiPuSX3I7TSc7td6mmlO7zY7Ufp+l
g0QE5bSLtAcnQocQxSVRLFwZYxe382El8wFE4EpaX1tebDbr1CHurR75XtzN8bXhX6djeUyZoTxF
FCM8QEBajzyCkM7WxIuZVg0/+n0OiXJm9VjhSi2wxS75gbwOmbJp15G3V/F4pEzTjzpeaRibR50j
a2kCQ8ufvdUlwyGn83JbiMbliMplx86SVfDWbPvtEFmPGhJ+macBhi0VfY1rcqt6MRhPwJTwPZe3
hgaVHpYiH5hXbUpPy+okFMU+szHim1N0HpIvmbIZ5mvVUFOA9jrU4uBMBTeeu69kebEW6+Jav6Qx
+Munm5x062zygnGo2nReU3YHtsQ3F/26i7eFXPU85/YXq3g3ylczPTRJOlcOY+fs+paYudsjyRnf
bKH9dOr3GSqHFn2XK9fcU35csObun0fUp5kbsBLOIUskQk3G0yTcZyaf95K5SjO+bG4Zinf40WIi
hywyUJVeAVhcyrLezfEXFdo76Ti7CTDt6vPG6Q52oAg6dL/CYpPpeCuWdDOhhbujsTUGsr1NcRIs
KPK2PTas+asV5BtJ9CVxHKnbapHYBvecYlvXMfj1HmoJ4C7Fsp0dHpYV3gbMRnX5XZr4GyLimAhG
UbjDjkcaNdq3YjgZ2ocsMQgs5qYCn5SYmCO7D2GeYZzy5wcCMD7PJGFGDkMS5Iyfx2qGFEtEFEwe
NG1OZ674Tu/2DdxNqKr3Q/VaCELTblj7cXzuWgtrrfnbzFx7XCt1gSAveHCzyJ2fjOGcq6dSHTSC
bZ46LMMxnRpfCigWZYiaw7Xj5Pt0zIIq+nHRJzK4I3K5UWqx0wTvhhWYbp+AkNy7VrmzMSt4cfTp
atF5Ls1/FhTy2YPeLPRyOxiDHw0RuFL9WRYVKnLrUbrgYHkaxl+LczPCkKSNeaCbFud6P++KBuF+
MojmtrQj8AiNiAfWJ4AlZ9N1H2Qx84DKSJRWv207X7vpIgDuyDG8M2wRTAkVtKDHEna409zuO+5e
Sz3xXkjNb3eKWW0dJrS5WllMYXqgINvxxgY5wzyrGvKYiNwFX2yWucuqA3W0V9TDETmS9QdFlRgl
jaU+Q7LsLbXJIhiNQvdd8kbVUjBWOIel/+o9hE/pHZV6THqYbtiaMtLpDEzo60uz0/kWuV1x7siI
WvdRDNWv4Y2v984jiWtqEa59cxq1Z4Pvop74lthx4KDSf6URpGP9ra2OIqZ/Rz0qxovoYepeyuy+
twxKE9a9xQ8Opk3NOsjVg2hdGrhWoPc43ORrynaGSKSc8oOhWNMXMIFTzU8GazM566OTOomq33WR
FdD8hzBbYx7UNhq0s4gFBowivi4/1ghMLCOqvBKl43lvDtrNKqk5cM6as+OVtPLq9fh7ad9qHkTR
glTHDDnF/HZTgFgk1wReq+bockGYmPiVuVv1T734xF2XN+d6/irxUddkvJbon/sZ1kQ9k/uS1ylS
sIttUecSBBkAQmgrgVPYgTN9JhqQ7SvbFXvasZ1GOSNJt1ftHpxj1FycFRoOFiyFWgbc0OaRKOtd
4T53+bPd+iMGZBsoD/lv3glnGf1ZBP9M6si6xR8FFhjvnmLfoI+mE9XRG2ERks/KU8VN0RcexQUt
muMUtDTztKbHOUGMh1BiZJLxYRmLoBk0MXc98yc1fQxxx8oIvPDXlrTlZfcUG+8nV2wLNAyX/fUs
V5svlX5Lcba8I985hGfS/w1CIOEAw37zYoCsRnbA5nvqEojPdvZXpWLbV+3fICT8QQ0PwNT0mPgI
kBeFfls1a2o9Yh5jcQyoYVHfVgTKvoJPSl3YtAPedHK96MUzMCBJJ31gnw9TAIwNHI2EHEg1OQca
5fwCuYCxzzcT3m7ujja0eH7sQwVi+dmqseWRRBjLzWI85cAqWy0NYFaT+oc1OdinuDO3Wts/OEyS
bCHeKslQwE60jJNjoV1dDaLjcy8fovGCKrUxeBaLhaqa5XNiIzVY4pJVH6NOFAJvIKmsQiZv3czZ
XoNss+s7OT6JVAQuPki4gz6V2CcbTyPUMp5NvpLvGkkCjChwjDYFjzS0Fqs6FPY7MHAnJI3c+iVK
Z1l99OKtwy+iJ13giAUzDflB6L0RBVTa+i3jvoie6vhVau+afdeG96OK0CvvZyjOPbG9mi2YnwLv
0+cT86rtsL9DHbZ+Mrza64oDQiYLvGcqz1kKZMdu9HZGxneXEpyC3KukhCe3nodlb3m3itojKKNY
I6ujQYJ7tH70ZiL8em+lsIH2VNlcvOVDkWjFghSE1eQnQKwHHuAInqW8n7E6Ji+Oe8z1J7d6B2Qq
bTtQsB5t95CGTzYfQJkeF32HXQcZAlOHq7/Thol2gb+Evepp9R+uJl8VHcYJHi4NWC+Jd2+zUCfN
4g25Pw07ZDeZ7kwMvSYrz4Qwb38L6V2SOEm9/Bw31EoEHWUxfEIV+dlQOTvyR+eaCxVmxHpXb3Jw
C7TqodnJnZ7ON68aBKRnYGO2yeXlRu47MoKiTIHvD3JkmBBdxpdLstZ7WczxUQOKqY+IdKI/DW12
ahSBlfpaFRXv9ic29Sfg+Q8FEJu40rZTsmyB+SAo1JuY/aeeeZ8FjkyHCRj4IwK+41vzhUUg2F2d
igT+Dh3EzKTdSZr7kArM9rUBWNUdOyqzFvGgrHPUPKvuOhGHzPdlXu5cI/9JYj6ooq/uJkEmC+Af
m92tifkyzM09lNzPmQoc6tPsXaZl+xKDvYNv3hsxK6b6uS+yfy4xiU6qRwa7k6DepiW+zjXPNko/
lOzJFOp4lJ/bWp3Gjh4VgTC39i9bcw+NuCEvNW353zn22q/lar6W2CCxGILq+XcxtdtYjq+Lm1z0
btnbAkFtbDh1K/M7cogCA/paCrmxBIBr1uxkVKAFh5wvDo04Klywp6UGObq/SNQPwxzoyBT9x8Su
1/Y2iQEHgIpFFinzMW8Ik7yENfPS7PdzczWnCRzc4/pYBmBzCOc0oMKHYsjDUqgvChCxnWB67spA
OOMpo5Ig6os3V5u3SqeE8pB2I8er2rTl8NClIKv5tl7g/qGkFRrKn+Z3uD1ZmL4XAsO/KfeDBkfV
+hvru4Up2ykuy2LsbUQddz4LvQ7G5hoBjVGCEizCDeyux1TDytrd56SbKC4IDeCxJxHuKh6F2Wye
cbIeVH0lJ8+JQtNUjzlqwR6QSPWEldwfKYpqeqS4THvQbbUf++YFztlZ4gLTO5z+zgsByXxtquSJ
a+DAkKZ4rD3xag0stRjIQiM+ZPDASvVAMuXXEt5DVU+MiAVgEmr0pmhrOlC8Zj6ssFuYmKCLYGIL
fYbjG3tUuAArEijemwmcqdY6ouEHdBDRAflvQJSMu3eNCWIi44RXzItPlngv2d204kdN5dHQfm0Q
wbmisgFFoq0vY/0KJ58vN2O+FZ5UYp8NFsVka/ezAo+O4j66nJnol4naeg5V1iv5HVR2yX8WLymI
jHnXWJjdhv5QTESu2/hIM9VzaoW3pL8M9bIzol9OICzgZC4UNsCFV5XN5J1zz4iztKxjAT9nGB97
LgntqWydI999zf3RGAaL/r1rXyvJ3y4/Zu1LTDg+Yf5MQ6I8TfQc4v7N8eBikQgyqTCPD//KlY2g
YkYoeL5MtxieciDjbW7BRA083uV2XaO3jjQt2H5jErVSHyQ4Y+PURjpXkTiSWZpqZFLM3lb9Nsev
S0QxUMRbJOZdWDxQH8b/hRk0/JnBbl6HHjfCgq3ePXW8YBJibYlJsDG7EZzjz5MHIQHKceQ3pSa6
IulM0r3bJP05femN41jOPNQfRcXzVBd7YKcBXipH9Jcixstb8HSX5lvIrxofaFl+u86jC8yvwcNQ
VteJtaCXv3bNR2fQRG7zyZ7eVXrqcFTV1MCxbOCnmf+wkRMskJwgzmG9c920PdCcvL65mFp07u5u
av1ZYW1WaiNhprGS3WoeyCniWMnc7Wqww/3Mto8EKeWNRPQWWn6Mw9p6Eopql+Iy56nPUwoQgVvd
ZW69r1t7T0H7RjO1C0bIZ24J8HGCPfGM7ys5qsEMsizcDg1qS9xuS/JY6+qKUInPOxQ/78UZ5GMC
flvH/ePK6VDwBa84gRZId4swKIixTsTVDqBXzhgMj1rI2FVnrwSQnhKqAeH0bqdl9JvZgweD8Asp
K6Y1K277DdWqQZKTxuDbVhsomDaxVr721firMe5yueAv6sIjiHq/x/yTLoQLMv0Awfg4Ft6j5n3K
NLnGlCVEShxqCVO8ZcQ14RZww89WwdtTgyyr+QXpQjNNQEuFxBFnv4ncp9ThbEzAsoTpnsj4mXTq
0SZtvXWwX12XkG2wXuJqYeyyk/R9tB0kDofXQjPTiMG6Ktr0bg6eMM/+GvCz5QDocEwumTG9LBir
MqekZ7O5GoQtiyHfW4P5JVICP+VrK5fnPP9rywizlnqbFH3EunkfEQ9vzPROi6OrUt2xl96/aPLe
Yna0ba3xN1mvjwd4akGU3bqC41Jqv+xP/np99F1bD4ZZUfBXn2DqwytqsB422ABeywp7obeqoy5D
W7cA+3aWfZsNAQ4M37WKu3Ec7qu+eW3nFtnpnFnAjbEMeCCzpL0DOC/ECLWlPLnoSnE1P8Uoaaal
7x1HexwoBl0YXDttRPc1b8Rq9jDYkLDf6+JhtFn7eycObPxOM92TpOltpQKLsZnz5DtL+Bk5eEHH
/QEzuGYxYUzC9ZbJJx3tIeXncBlR8rE8DK51yfQ1VnjRlTcSczKYkQHdie+YWBTfK+djwdLeG19M
QDnNC07xO2O4zVPhx1P+0nOYxHr6AaGTQ5BQiRY5mwS4nM3/ZGq8YRdC4PjrJStjJ+chmfAWk/Zp
WF4B6v3/4Jknwod6dh+HAX7fv4hfvRq0reQSI94OQITZ2pHpviVoVcFRqUodlPzPmD9P1JqNdrMz
iLSp0MaySPGAxUbLtS/TXF3bKvfTxiZLSOK2ak9L1wHLtABVUp4x9a8j+bFSC+/VUgc6Wip30hn0
sO+06Gt1/GAgabiF+EPKfJXZS+r9Js1LKsCbhpJuM/jXumLW7Xxruc61JMjWgyyCSGdpX7XJfZbh
VZc66QG+7QucT4l8UGLOcObWr5xy1zj0qHjpgRvEVwuFgdl4ThLjlPVE69QjZoajFb+sxR20TPKr
TZjPsgBD0jXJMZQP1My074kGUmCYKH7r4Tas4k90FskQNJmHj8d4jLLmYCDNrxyicORlNIOrICRs
iJNymR4G8yQTFrF5DOjK40XNhGYlHW03jAI8+gH8Sp2xqXR3NjedoC2R8rh/wPH5ktVBntvUmCwJ
0fFTNmBxp1ioqaJARoRkAKVdhlwSlc8Crzbhb0Y7DDPdIKFeoNnSUz0VjyhftyzsyQs4z3a+HkLs
PPl/bDCwdfIk0fUMz97ri/ahhStlRrIBhJMvel75KV6+jB+hF3iZi0F/1GR+0obhL1s6+Ebjd0au
j2kallE8YWuYCsjCmZnZm3GYf6AJPnrTcK/4KbfFkmPeIPi5OuQZ6MWyciOA4RSF3LVOO/NLyPJn
HHHdtZzn8Bo31YtrUdut007klFz1RfOUQ8Ki7Kj/HEwADPTScUSUIVa9zHye4+iX4NuriLM/aCCv
yBB/0xIze+ucno0CEZNQORc4DfNrWuvfaph4Fpgsh6pZDYHZKNLLaulAmWdyD1ztbgaJHfKnrtsB
S7Rsa17uVb73JPGDZLracdqRDRG/ppk9UHST7JdkYrkV3gpeL37HL3arrKom4BHBW8msF0Nx+M6K
8CpgT33vzbQ9yNU1bZYhPTn8m6mDpttR9wYCRhwQTWf8qzNCbVFu4l4Z1b1DrB7d0iHSodliO1a6
hz+9ftJQrFdV6MGA0LaFNMlHRcqPKJn3bhY+DGW+i5bq1LfaITY4fUvj2WWk1Etzb0zOPbF+x9d1
QDZ2hlfcurUm8j19XBtLNf8qDSh5ZLxGMF7J08fwpcmNSk2c4rZ87hh6N4UJN4LAnqnUm5Zm0Huy
+cXUkpeitWy/HGyuctiECfSGTB/uCItCN+3xMTr7ci0Yz5zoKl3cRZ4D3JaFaaWxE5SFQBR3SHxk
55FW22RWZ7sdTyxsDiCtq31aLG9JRTwc7D3RN8cfI7HFb7hz3fGmcqTHsMZ/LL9c1TwQKAvM1HvQ
JkSjCUMIOPUwmz5wpJzrqkOBwcyLJGnGDgVu7Sv9CJe8bx+lzoOU0CUhdM05G9PC0tHYTTRntytX
iiMOPeRFIbmTfLlVVg8uQdMPTWsflMW2AY2C+6yp+Q0PxZMbRY9jgtWkNdy7qsu/4wThuKORaUAC
iJd/7EI+rYZuZTX4vVm/jZLaq9hES8vkU2UuT/PEqgzgBm0UdnYWIScOrbieberMX+Eb3WSPpj4j
SmdXuyhexzy+qD76WtlKpprOLfInZRvHqFrqnTkMu9BACmjY9pZa0NEfZib6fW1E/9Bd4XFNR6lZ
xw7rKFnQwleTWW+6npGiYNCJB4EUqN1nusspZByAyxBdwHtWc7/Sdtu27jFlU1uI6QTS6tDGnQ9A
BWNgz4zKFgEL01kIeAC5/dK4LB+MjFDT+oypecQVs3OdjYynV7LvoAtQH0j5hs2atjyGs36ioWPn
1jm0dchJHjxHlj9sfbTsthjhrqxBYow/TUJPnTrgSQimmswftx8FhJvczbdgH8aW2Rc3IvrFBav5
nqqkY+UaV1v2z8CfjtNYPNLs7EumzGgodoMuHvLmL8FeNkpc4GRz9itfOA7LR3fOr5xMByMZ7iYN
5AbrGFE5r0MmDm315CzvkrCINjxrmthRRvDpirWj0Lkp4wFi8X1kQiQY0zvFpk+lpCt5EmDC3y6z
89iYWRDbBXQ9SiJtbA8LDqHUrU/OPGP9rbaed14xVhRF++R+/N4hbMAcWHrJ3hAOgyFVEM3A/W5h
47PPUfJtrDKdaE4m4TFMOJ33Xc50F/Xw1lg+xLEZODMDFl/GEtZh6rEz8/h5EEus2xLxTmKzV3lv
GuvhFs0AEZrPM+XjmnXqw/BSuiZFX6BRuEUHu95rBvGG8K8YvN2UW7vGFHsamw7UWQSlQ1rbMhCN
yKl76OAZyt36Nqq4JZn3+aP9M+vqKxf4sIbZxYJ70RxqRcgIAowKl+wQhWjT2cwXu/7H7Hhs9Rej
KA90Vmw6G/NDHDR5dm4BvWvZV1a+1p2+FbP1YU7nmSRmRPBJ0see4fqnE2lbKkboBiESbxFXyw50
HYma5wRieIlfNtGotWf10nfEElKgIZXJOxDZGBxjbQDrytvhZmCu0nT45/l08uaY9MS01UXBq+0/
js5juXVrC6JfhCrkMCUJMGeRIjlBiZcScs74ei949Fx+tq9EAufs0L26REiA4BmCk6nszORpMlEn
+4cJaGqDXvDiszTGS5G2TplwZVNwSNwxJ8mo0aAgZrAxeqrctJKdSWpTdhzgeCgGyCv1P729Scx6
G/06jZoakwBHkuE8zdoRr7FSRGE+Wv62pO7PsJF4xH25zb9C2kadtqiQ7mnjP9Io554ofWTy6mfh
yMiQ7VrhslmuwYzoyWKQvLcU+RdJ6+w0CHfBWOyTEVpez11fuuvUSmzTw+kd/CG5Crv8rLflP8Ej
RKqzqAZCVrn4VBhNkRaxNU2ijfFr4RNcm7mybFHu9cZVBTcEwICUDgNJeu+4KLYs4n6Q0TsGb7ER
wR3Kfxr/OzHJzmG+IiHqlWFE+FPVMkxIAcbgLSWqij8PLA4qgJ2gihvPx/DdcqwOw4sjbMENvsMH
vRNZUTfj0VMelmgL3TfEU1Z98GtFz+kr416E/U+qG6RW5hiulbs06H+cjhswyhAcxH2XQFRiYyUn
Z6n709GreLQyUDLxV0/aBqvaWxgXjOEqUmll09eaZat0cG0koHasfRG3NO8uheCRubVPGIbrvFx1
DuAWghwiOlm69UJ6d0vxLdUFRmo8MGgp+U0bfKKi9J1CsegaC8AHHxbQnFUvl3+dIP+DojGEPasp
n2Eq4Q0cFkzVwojkpnFT4ZlmHhMLR2OKikWk3KENKxg+VgJuFM7rRERSVcWrcZw2Pv02BVc/KJBA
2IzXOLRDJdmLyM5MRFJtUWJBKhfEWaIblgithTMDSf8vVC1U4cXGZBfCk17zCCaESzcYnAi24VG/
RyO+YL7agCV3VwSTC+hOlA2vJdNtXHtEfBNlWYBziJctdAJLvVXxBSN81+2pDU0Uy8I291ZBvQvR
+wKwGK1VRJeDBpbo92LY54juvNCuxRWjy6pec1F3cDqOOuwV6yEXN318JC2iOrS7o/pIlF+N1Yi5
0bWTkUk20xLOryCe18xC8X11ygki5ChA7QLw9SPhudMdbKQsCUGRAM6WuNkNOAAxrx8SABQ1lHPV
FNLVOyWnooKHUHsnwyNmelL9wqUZwyVzAOkUNTulJa7E5l2aMPTVPxVGO0BMVncDPaE+3OAIzDL9
OmoArqDYxltXxc5GrblM2NYFur/svHvfUoL4ewOAlwbx+2oq7z5E4bCQrANSv1VlvFA6YMCVIaQl
VrP25FGzjfhhpreaC5PkKTsAR8YGTcMG0C89b6sky0bYMDwn/NvOwpxmcKnCBmzNgTSpLyqvueoj
mRPQxrDifgnlWQ/+sv5caGAugbEBiTsUzUxNZkUMg3SWVx8BS3v1rSdLQ9xTFibjPzOedJSwl6CF
tGTR7bqUwWX+Rch9mJxRCIQCNpbu3uWIku1U+wQBPdFOA+lC6BvSvWgZfENAMU14TpNcqNhC1S+1
NYEzsblQW0cunnSvIiRHt4CwCNaDdOgyu0NYMLKLIYQAtOlb1lBMQSEgzkpQqQERg/Bupxgc+z9D
svtTTk9lFIcYUo50Tc2fScxuGPuhZP/7iFGDip0tZ05jHmP5Xk+5kzfYLiNmHkQ4Y7eHwZgnP+IU
kzHYARt+Gfo2lgmPJgFOtohlfxkH5j5pvbUunNrEySSMLJ56YozKXTN3AXjPiF6KrVPTQ2km8RCD
J2FdAZXVMtVfvUqWoQexLdv4TCli/qGa2ZDAQiestbmleERQs584S/0DcVBdrRv/SqgHrxamvPKd
dosWI2W7bAo8bbAwAK63Rz27YdjnusxQLmOi8FjxE8GLEpu3p2Zk/8i/U7J6NE7WfzQ52KcOA+oS
F/WdQtQ7blamLl9VdOJJMXDUWMqRoXOYA0CbMlGcmEZHo27r4Phhlc1IIWKA7ttyuRWTb5mfLvLP
UfbbAD2g2hBOWg4lHhmLnzi+vA67dV2du/6EP2+Dp6tQlyxSWi5xv0XA/4H0GRgrBVQx1H5m0Dsc
YF/Q6eXJ8Nh3W4Uv3aL4j6rJXYufMyCTAClVAnQFip7IZxXioVoo/8AKCd4Gwo40HnrzJrSkPyxQ
GPlHAQVYDN2cFwfXbEEgXAOdZtUJJhmU+2o4K0y/JHqGMhrvvWC707GG7TlP9vggkWEuNTwjVrNo
f7zxQ1BK4P+xOjGF1hbxVpCyiO/cIy/oNFSrhCkvBPXpyUItsOimcy+/W2jbSom6UP6rZG/hD4jb
0Ix41Ppiz9bhC49BO7wU4btDSZOpv8q4RspRBk5q2Cnh5IO5MKnCKm8vNWsIMRFqQCJuFR6QyDxJ
3lbKrglmqBps0/AvTHelvAOER7OwB7aYG/8Gpu0GL7R/jTsHFyt/uq8fTevuxY6AAZMxafcX8f6T
GNZcLfin4kpnod3sEuRQFFqWckBEXRndhPKAyg/zgVIJxeywH4x7QOa5xEnopC24CZgim1T7iaun
kTutd4zCp6Y4gUvDDWPuioEM/2GZ/Aw8meqS/ysbF6RKnl1c9ubaT1m0JItI3YT+rsV9J6irHrnC
KD0gMNQWi1yQTCTgmGsw70aDwZqZmigPjjApX0lOlDEQoY8a7yn0wlr8J2IGrLaDtidfnXDRYfh0
/rsm14C7E3JBZi0HeY7wzO+ozvFpEmEwudFfzMP1eI5pOKNXopTk/NOOJlYL8lJo+q9tsC2aFSmB
akhXxBiDaRVJggbH3xifGGm1465RF/60Uv4X1jWj1Pn47Av0ZSteTq+dJ4rNyAqeKiJr3WNRjjSw
EY6Jd0/yR+4zV2Zb0ybjAVt7UeGqZWbIAW15L19+i9ZXGgM3mG6jbcSe1LpZytcIodKwJ9iT4MPG
DJw4uZTjw2MpZQjtTg78hReep+yhIOO6ad8VrZm3iOL1EO51b2XGS1D8Tts8sNKimH7GkOfFT6D8
JAV6Djq1yvuu8yf+ZIwl0NPjlMkuuh+799Zytey9h1h9C3KwMWVxjvOPx85i4d8rtwgZZ6nyW7R8
INmX/2FBXl3CvtuYLV7PYVa1uyR7UwItNO1njB4qi1XERcm/0HcXjEqAex5L0IYyWPACzgikdVc7
9rrssEnUoYcjFa2/fAg3Uj/53Z5e+9Ta1u7HflHHOMR8RifIvDXsB2CV6vEr5eDCkwlckVOZGKUC
9RW7wY7gNYMCQrY9kP4ZWk6DJqpM0SdqwNkPUL5GdCtxtuousS4fWVtkwjHVHEFCfaXc9GCYGeqe
jYXyMMR/Ic9hjBsvVQAKob4lv+/mmza22JkpvA0kQOBf5PBLT1ZVtG7ikxXeVPeIlwhlRgz+R7rp
1cKstyjNLVZCLcclhyL7fRHhku1x8gbQl0rNSa1L0wC6Uf4kvhoGOkBDt3J1FZE6ptoVeCN62+XY
W7Oi69VZrf3x4fnhUSXzSNVt4gSoqJ78ucGuIWsS8Y/lHtzk7Fo3UTnX2lqSDp1+KvPvpIPp63jJ
Qx33JWR82SYVoscngeUgIvdrpEHPs50AuqEkQIDUYJHLeSUPi9y4pflTouj0LHFhArcUmDeyPZaJ
bUaGUnMHg9Ga+camrUklL9dh/Se0P713BmaBuGoBzhtWfwNrx241G7VPhFUSfxYhv3P+mCE+q4Et
WrtA+1YbEpFIMg8olYjaRJf2V7EMBv7F44T+quBbLNcClXRWGYdoYJgLQS+bC1NsVXsThTP7Hys9
TiJXl7H2tHA4p7DOAlHbK6YKbhkj0DKUKMF+RcR78asxAECxlxvfUvdjsfn2NWWp11sz/9YZoYg2
EXkFxjIaMApC/HmMYFRwm2EPMlJYpthxMlw5WFFKhNfh0Q1J2GYFDb0GsJS69Lk1RmbN19p/yN8w
R1SdTQVpF5oMaRMb5FdesZOvf8fkCp6ijjcl0jjmPT4pLSFc/hwn8GcIl129N/W3xqVUnbrhzUJ9
7g8PdVibrh1blKHcE6xQheEe+KxyaDjnnQC4g7GSCW2MXMGVIa+bfiui0A+VLSoEq/9LIRogrK+I
mmCN5griPiBVg0k1IrIFvQ5Y2sGCOLIqmPsHbNUldPfoMb3yICBoHkRsYcO8Ue6oyQJ/NeVT9Myn
MwK8s2nHU+b0Blhcu9UgOa5+86RnQv+KhqJBf9NFf0n5HrF/SgYoGlAiLHmZIzcCIOOWSdNezU8S
CGVfp1rgsRiZmyxq+dMDidQSkDXhq2OuUsjLgtMJjrIGlDdchcWX2WAJy7dSzq3ZUcGoa4PzqfvG
QTAQizV+MxaArbrh2WPlmSpnn2ldsdKLlw6Nz2LOC1LoKUmYV6a/An4SrepwE4i8GCnDonxZFj9R
SMLTYVCdscPO3j7xJ0zSMnysNuxgjzSoqt4RecFku58XgL9cqvg6hV36ydDpN+GuYfpZOog0ZgOP
QQU0MIoOmfsXUvdJUewYqmPkJwVdFOhsjg2df1mzO4+zHYo2NkB26N91CHb0Ru7q0CCnVe5m+pRp
apHr+cWXIf3J+amyIMHnsymqOitwtswrZOTyt8u8AxsCGz7SXZKzTp6LxV+x0E35z+SHDgTxBOhC
nzzi0+QMfRI3rQbZgtVlIMKWxNCQc1jGwTCPQY6ThlAaq9S8kyDPvFDnow/Km9L/S8BLGm/0BBiw
zuYTnpnuOUV8KMdfr6ASIHDenAfpK0bQmtd3z+f65qeg6bfGjvrRWwhc4QvJv1Yt8w0ML057yXkC
ykWBAKTRMENuPA0ZQwCdbqFXf2pFztdakh8VfmLNQkFYHVJj0R+wJc4n9aYEhx96psdVDzis0bY9
R6NLi8DIwku2AXiFsftII/nRC2HYhWQb0eHAvYSb3wW/oc8j+5el/3IkLORzrSP11xxf/j8NdYQs
rGPlhY3L0ZKQEKNlx9dWTo/1N3JPU7gIOd5egxuFJXJ9DdtXi5hItVB3YZfeD8ORtCzClDU8SYZL
vpsjInWGrcyxIol/rE5iYe8Km0IgCPFKG9KypS7HQxPiOIuJRIfpq/mrpsiXVkh2LBQSHV8H3YEk
/erEgPHPYFBjd41q96hjTcPUbA5L3cMPdlcYQqeGausc9/xRnKOg1qzxFWPLKvOP6m9badc17kKk
KgniRYAvOfHbPankIr9QFG0jcHrjHsJe022t/CR6W5dlhnvXLijn6u6hC8zbbjFUOm1wUp+miy3t
j4oiykQapxNAVUfX4kP4HAwLv/1k+AiZ98AA3HsIXEGlynf6kQZogr4yXeaic3iHSTuxUWa9+JL0
3zCnEWZFM9fau5F/Su1LCdfQA+d6s8l5LWWwgFdtPICJt0ImvHuJlYCrUoZMX7HC3Xs12p8w+CFo
w8cWrLSOljlIzsAQ8cqzRDb6exfDJ1iLPse6LZnz3HC6ZK/1c3bJFYM+bc0lPur4TaCNIASMOEx5
OoZsTb+K/2+wFk110cxhVvSvkfuJT0/koI72gKIr1LERy1j9SotH1ErEYF1uGattSGV1YDyinJtZ
PgEtZ4SpTHT1ZDsGB1f49rOn0DpM0tTo6ieYpNJXG7N+uIoiOscl0QQAIw2Uq6XquOrJVA+tZENl
CuJzNVxYibUBfvL6N0Jc12K+HCZfEwdk2AZEqqyoxDX5EFW7of6V8mhVcruD9lqMBItmP9MBGCWY
6QMGesU9m6zpjDCVYhp60tgmL8N/51K00fO3yYgVaxvrJ0qJzDilNC+YwAhUZKPOBYUUo3QEc1c0
zPtWSbcPG3LCiXIgt41YRlTGzQ/0BVRl6zD5/b9ou0nml49nUGV8vUgwZVacuRZHk456GgRXw8Xd
ZvTq4V1VMDIdJuJ8x9fj+zhqZ/4UjvGPNHBURXsSf5VkZWWnSji2HNNEqrQcNMNOJjyYBAFT47jf
yDq5cZtA25CI2X0g9zT57ygDlYGVB3QDTSOMcJQIKICj+8BWwv+Mw8dAFNBQTCbFTlYQpPYkM7Hv
bFik8sryVC6r7GTQYYbax2NWLYbYBe9DdIqqa5euKgk55MpVzqmFCgLTeKbMhBCSErdghM4VjAP6
n2zR9ihNCVSsETZgNSsxWv42Hv7Wq+a1/PSgCKYWj6mGAOVKrESCGbw9vJWA8TsuMGts99Kd7VLE
y9dsJvwsChY6H9ypOopdlgpp4qi/075CMQNnAmq2I1ogUChfkY5Bcq5GWxYJHZhyTufmoVV7aPb+
uCbJLjfvcbMBco16CUhVQaec9FDUlZl4wvnFc2Ge2FM29Q4E1UBEltIcWuHPUA7BXXBx1GBzKpHF
sAoNASnErMzzirvmAJ+LoAQb9xmNlVlx3c0mfKKpAD2cZV8Vw/I6DOaRxC5n6vDIOEVhQOARXJR4
Y5YrFqm4MxGoTP9AJd/z5JqJk6sPd4NdC0+9Jzto6Zv0GQDjBx6acUEgWIq4gHsSupvgIdz+LTTb
67de5aPE7blnbEkn5wPz99WNTBxIMLV/VOWa98uBPQGmQJXBNXYllFOoBEWCKjLeC1RJs2Efml9E
llBDLEhdVYsb6h2CPar4lWGJgidUAeqPnDGmAwFSvlQsVN0KHcKhoWU9eJFTt2cQIVQze3Jkc16g
9MKeTug1YNu0IeykJSfw1zmvjz/sfOMVKj+++l2N/3rhYnVvOV8xx21QY7PVtBrg46rBnpUzonxJ
8tWvXQZMc9YADPwQ3jpVsdU1DRcGpLqjypZMCzYpTl6MPhqBwSa+ZUO+Wuy/g3zNAIPUVQgx/I1/
lFfiFAyAZhkr/zIKNuKoXBvUkZI0YdzLGQabmSxtE3g28SfDkCs6lNoS2vGNcTUQ/nTqsPL/ie2+
qA8ZG0C3+FWw/rYMSGnCRbbHCiLhpafeO3dG2ZqoHz6uZcPrpJv/YE6EIxbgLkc5fuYSwbo/Stuu
uYUNrni+AHR9kEbqZ/UTlacgOfTRMR3fKuIGhU1Xjl1l4zNcMbZacR4szKLcxiE7IZQu7bZCo8Lo
Q8FieMrVi2lSmpUrWdvkle3CEKnZ5rYrLz+1/ruFFlyMwC2b1oaetTTBr6fdR4tWuDZak3BucRei
x4IHRpIXEwx42GnwVRPgGyd/ar8txJ0f82lZz2JY14GJnh5P/1HMH1WW2wA4UNCLJjfGOuCdy7oV
ge6QVU5RuOwRjcQSeAvCP/kRrPgggBWk81HXJgHKtGPxZZAwz2hH9RNKGerNs9hu2pH0xGSbEOXl
5rxxu4gNhbhORnJwuI56+dxJJ/q5PDoFuLgYo891Oij5oKBFiGwjUoiO6uaC9YWZG5sWVLyMKpw7
ebQFjsQcYwcRhVRMPpCQpL5nnDLIMpPiT+5shGkyHfjAId9UlS3yvzXun5BoH9Wfo6CuidxK+N3o
EMg/z9EER98UTSJ7W/f/W97m/WsUNn0S1wW3WDVN/3PWZJV2TrRFLZpbv/9J4D20kIczaskGlV+F
svvW9l8gOxyLdBdVnEeaDSwV7OFHbN+a9pUYZx3VKrI36iVmY+U34EqlOLEiaSc22px9dEMqKVkb
ox4syHxfJhGDCrQWlQuD0t/jZ1pFRAXrQfLjljstvsagpxgzl5x/VItPtCtYyQNINFjITKLqqIeq
FdPuFso014X3p+O8tHzc0B7jsz1JNcSqGOO7YlgRu1up/VM/xnCUdEeX7SrBv8Cn8gv7dgBkGUfL
EMXxcKb4Uxi2qF96uasinval3rLGP+rlSlI6HNN2ncprQCS0nI4XYuhDwp2V0cqCEVmN5ReaJJAF
Q6AsuBF7kgDDiuuvDHDTcpYP8zD9qcPtVIj4CfV6J81SedOFrzBdhrSBnD6k3wzqnTBNbVK6bfjx
Kso2TV2LqODWZHBWUAAUc9c/CAjSlLml7dgPue3bjE8AbDQD7FN4jcyjlN9Z3iGUVfVjJwLvQi9G
j8FXsLWSU9le5IysO4f1UR4rttmeGHAr5paP2A0upnYpEb36GF/HemOIJ0E8tNz6CH/Y3ZhM6+To
XydhpkAphnLcy/edB1E7BLraHPXqEDFkl6pj0OwHAF8tgwYCqMTpTCK4lSHadMfO6mDNmFk3qWYQ
fMCuk0gh056yljN0A+LB3qOMviUQqJH+j0UlejHCCdcEHjrYKVgcEltFJu42M+Fs3Otmj98ejhVL
mEcOSBvy1EzV+GrPgnKyDHxpjKAy9aS3Zy0+e1QJsnxVH4V2G7sfQo5kkinpYbKLH39Ni1kXW6b6
Ub2lW9t+9g4kd5VqAJDz76K/++mlIy2PmEOdBnJdF9fB5Qm3c4tgug478mz0MTYQ9EszzJJaQD2M
Aqo7uQy0U3tsWGSiLYjXLtNX8xxJW2HYdxYH2q1SVWcCU5ZAIWOK/k9oMnaRnDj9jUVlX2vMvRj/
o4bfhcqUW9PZ0gisH4elq9I6mxkayMypKA8LFQrk3zRWkYcVe2EsTzGfA2dHfDK6SygtBvEUqMdc
2oEKo5gLyfBluZIoyBmJhqjnofJEFe0qi6IF8PObmE7C0JeSpkEZrjLSyXn0pfybfE6IrOvK36XU
1j7YgrIKZqr7pWu2Oc4rNJBV8LA4dYbhrKUf/Ola54xI3diOoqiX8yNr/yLzEZbfk4y4oaVLjcT5
XHFtTM6dQyq94TPgu/QaSET79jNKw8zSx42ak0w++X7v/J1VBQWhgvygo5tIUUvg98b/bjLJDp7o
U3j+AXWa7s23tiJfELeFD4Mj/MunI4q3vAx/k+zFh8peOPVeNWM4yCrmpCXIARQmO/l3yNjIchOh
HVXQdYosm2863agrs+1ixYBricnDxuANU5mmnSGIGgPHFV4o4YcnM+qXpJQY+IyLlaVfBAaWpbwt
iqXIS1fhWc3kFR6+CPNjSGBGNI1Cd6P7SyECSpoh0VzJVkWEpnGBEnsQuP0YPHsAEpq2WCkd7dPN
yP8plU6iwEdkvtEziuh+eNsgWijqHzuHItmaKVIHRBq8qVsGV1YI1vWJboR+DU5uytwvIypiY7EO
wZcWySi1Ga6SHUN0t3gx+EUABkvWsWkYTrdkcHETtja7B/nuV/XWsl5SfJvIZrEE6tcM58PB9485
/baQWMzKClDLjV2Kx6BsFn3+2yAYkBaKsQ5hII8oGVAVEnE8F8Z7qN/D/gTRxSqdFIxMda9Dysfs
7NcMYaNNoAJgzV8i64mUTA69rnc1dsNQ25XGJs8D1krXMiJJV6FhEa8Gu+Pwrvhf+KhNkSX7oRKi
hSEe8xH91AVpgFXieD25mtNMfYZ8gipKxbsTg6+eo8nU6T96W82HJTtBE75YRleE7JaW9zsw7jLT
uAFwIkkDQ2cb4bfoHSwsN0XxW5IKwyfAnMDdwhbg39JNDh4Ylg31J0O4bA4BfxWEFx+PXNI+DPYz
LnIX/W6iU0RCjJWSCzai2IlegneWi4Na3M3+HA1Obq67Q5jsaWDAg3SBM3I/ZX8pWqosWuNlZMrZ
JQt5PCc1ZXlji7h3QClHG9ZbcbWSb+jOFH016ss6u6i9nUg0+3avsCqoGDwjs8zanwRFipdeCUnF
0X5O9SNrKkaVLSuOTdoDw114/Rmagtyv1eara14ykHL/R44ObrxSmFx7xa3TLKbF45yLwtbUaq2r
p17/EoFAiNZPFmFKuEQJxURvawPja/wuc5XkUMq18m+guM3NW5wfIlIf+rXSfxJ3NRlTtEFfSMFq
6H8tfHcJYlD+BLw22iHtwZ1xNpOrI+OTjrw3ygvyF3odgdGS8lewEH13FyVG7k7iJM4fpVqn/hsV
bGBcoqm9WQIrcNVDT2HNBxyGf2X7Rl8Vpetpzukl+x64CFMj33Dynv4bfyle0TY+puaX2J1dPtsE
Eb+KFN9Gx8p2hw1PuyaOFv+LS26ttq9ZzYXMlEvI95jgXzWtqY/toSW3VgAF4senAJU/ZFU1e5hQ
jBMbxJ/ZLVHbN+HF8LbY/oL8LRj/NJbYCAZZ9asc11Ww9MmgD+ZquJLV6zBSONboB77UALuv0zxz
ohvkU4+GuEZZIk43W0MqktN55wKGNiY55aNE+KtQsjIARz9Cg9jE18rftw1HiLUQ3SszDNUoCFC9
JKhzcqxfThKscDr21amt3YWVHgZdwbb/hxZqWXU5Kq5q3qjWCgb7omXUP0YXc5KoVy918kq9lGIa
25IeFzG+dlXu8E/Z3HMTMLTJz08ry7JmNlCAKxQwEVVUwk9Ti+KV0Np+l5aEDDIse3rRs6PkKIKT
YLBFJewxAxjI4NGnd86lZ3mRPZbC9+oah+iRyY7gJaXn5PJTG0cQd03/EoRsxRVAMS9yqNRLmmYI
I6X7KzNFMua1ctBHnu9VqcOjcIZ3MK5knxJ/fMFTEdjbd/1b1W8+aCViC8jvmpnGURB2Zn+f0lKG
ZdDaguYMMLlxiqjXMdsyIx3UVcUvovwLun8tuJIpAzzutp36TMK1NDxc2COVuvckYr5PNEICHqkO
SxDKMfOeIaQsjpMJO/mrnkXaz0sUYCyw5OaqoA7JeQRpuuLAHvW9qh8GZRMZj4Rg52yFnhu5gnJj
RuumULwXODcoYgE3zQw05SPvpTmFrd5TtqQGt/1o2iPPq55Cv2JnBf9EMDAWMBX4jsov1WAI9zPG
4B/cPyXZidpWRZiAHbpFRejf8IQp/V1WtmlMLcojQHgDzXRZwuzea7wYke6Y09f5UbJdNc3jqi0u
yti/KNjAZAqXngonYrE4eJe+uOaRRgH7YyZHKSPGdhqzLqNmg8QE828CH7nxNr3ykjp4hslCf4uI
mmGs1MMxxLyYxQ8/fYfWWcs26sOr5xa8SibI8NlUnLSMA6QEKTkiQ5nPk8Ky7P0ZyARPv4j1RM1C
pxVzQdMZu/K2a/1NC0ou5KwlmUZCkDgp6ye/Yu01i0ZcDYojQDTL7hl6y0E9a3gCQhT/cmon6VbA
nQW1QZ3Lb1leSbRxsXuMkP+mwpG+MUGlLUygsn9Fs2DnPaTUBYj4WDUcLRBkHXmnpKcSCP6Av2S8
av8cjyJRYAA30XGBWCJ/qukSxxzauTduR3EntZ9CuBBHHMg7PlYU2M2wxPExK3+Eaf/Rop1l8Mdo
s+FBMLGsacHCLP4lrq13VDjer9DbnfpheBy7jgbAQZHouehwfOlfXlgzHclNwwBCfUTyvPCZK9xi
rgik5w4GAmmvpgDBboOChia/G8J3C2Ih9i5mdcImxiBSa7/gE1fePTIMBpw0EM2qR9kgdVAacMF5
1sLjv4xMcDoDbQEnd6v8GNU1bfjR430b7UGDdTjHY3ejFH84OnXxbQ4LlShdHF5y40gCKdyjyzf5
6ZsjqMa2vbdgaXvrq6csE+RXIOdLPT4PGO1qVLk+PwpBEfOI0ZY0EfgmuSJ7TCvEzbMQvWUWprYo
32p3NbGhDFsdHwOzzArdYkP1mu3S3rE07B3JUYYpY6zUckPqGSf41oi2vnpgb4SH712QIzYqrImJ
eRmlEx2gru6zZt+Rmp1sonwh6LaH91fc4jVUs1fFIDMyb752NZs/oA65ceqzK/JEDoMi2XEllyGv
sT2UlM+npuDfYdMK3YfAW9ivi6pYpf6u4D2vkmThyxcVbTmMwekiyv3VUF/T+opeHUjnrijW9Q/X
KueQoLyy+uz5dDWzWILAvEAbkhiXtj8zxDdHwPWXRN5zRXVPXUa19w2Cal5cWTGz0mCFGXCHZeRl
cNoQmoDdvF4helIJZJEvbXaVXkl0qZt2Xn+nbDpFPlWSQJ6Syd3aEHsoRrZEZhfHMSr7ILiiIMr4
fRnlsB9H32teNXqzKe+hQqgd4WaVUZfHUI9SS9livePBfuo70VqmxbFBNh94V7dZu9IiNbZxXZ9A
li0CJkaBBw8RpjAhYA06bpnF8BKrdqEykBqdSZc/3EvDQ2p9wcssxpQ9TlTaXEh5Ywe31myvcFMX
jGbSke1aeACBC3fObX/hPlQlySgBukECtpS9MJ61BrhYchGbcw93091q8TsCeBL3v5l2inLuaEZJ
pWMioAHIS6JpyUK0PUX+0x0eNRJ2DqRH4P+WKiJTcwvYLieu2OoXRW4tBUo/4UmJYE5XJRZfiKkJ
hYvIYodSED99hsQGMywb76T98rp1fPcDNLGqCqDsjPqI5lhAMos+rIf5itqm1L4HuB0tyl7L+u3T
zcgWw3Q/nfiQ5cH2oMPrzZNGechBbJrIS6BD+WgxVIZQccC5Gm4EzW5vOkxSfNz+BocQQ9s8XnC5
5xDsUPxKTPNNMnftbnwzrtfaj4Sioid8m0nrLpI2qb4rKA977dZF20FY9XxB8gAZTGIDkmlrjplR
i85RyhhcmvPugYpX+O38+rsj7q+uKWgNKFBXVdnnrKvKszDuwRnNaaoxlnAKpr6jg26Bp0TWtyva
LZ/BJJZW7RBUcZXveeRS9oaMfTLjN6HMYooA2ajSuUK6d2Uc+/igktTVhDlHN+k5AI7ln8GAgcL4
vUYxl+zlfGZQeQ2oYZEmFEsecDU8aOLao/cnmJKmHHpCMWPmU+kv6RaE/9B1C6IdanPReyjlswh/
VWDIIqG047QAlOt7XmwseK75l8yNjLm/3qr9iS8ZooJqHSbSSce+nrhxGv6CEVzCdLj85Aqszq2M
YASQubXSK/SciAVXLSgsmIfi1tUI2kONhhcFNRSnPfOFSXKB7p/zJec9iHukB+0di8qijK6RPjp6
S1JIX99k/Y2RzRk13EhgYb25oF5UdNBqVs8GASB/j5SNfzaVVbb//HHMy4PERVSdPQzEDGQnnQoz
n2cwrFvC0Um9aTRxqcrXpHyEQrnW6jve7DJ4uqnGnYXa1Di3xrMJcHAyk1La68A8NqaMblxpOSIX
kMJDU/2RbGhXiOpkCgNUgr03rJRQRYvtnwrSy0s+fovBIWhSv5oLQCpyhIkq5VmkvaJk3WSnstx7
WA8CyMRKmN5irP8W5rtCcgT3FKN/VBI7oAC3YOwMRHXHss5caZI3M2pR7z14dWIu5x1AOfLuF34t
z1S4Kk1LDKJTsHcTSYtFR9pCQsIS5ozu30C2mv9jQYNjVcjGttrVhGrF1TUhXsLjVDQ1p/eckJkt
MOBZx7oRxwO8JCJ00K+Y7KHHUGePxWLoP47OY7dxJIqiX0SAZDFurUAFS7Ik5w3h1MUci/Hr53CA
WQwwPd1uiax64d5zMf4NxOEC9aR/2BEpte9nEqrCjUeQQs0EI1GcYfQ4eJtW1oCOgjGLIAvLr9Ng
sn5jx6HsMNG/oFucts3EqsSZcb4wcVnjrCzY8llTjGoRhz/WKUaoIwwFBw+sT/VjQiIFvM4jdMJG
tkmQdxXjG6Exuzm5jTF7VS6OFP0PBgPE1VjHTHtlGtjyyUOz3O4ZNugFmdnBEj4CzAx9a/tthPAO
mjZ9YF2RJPucAJTJ37aLKf9FTn+dd8VghbvyGjacg2xuYZNZxdXXPrTwK/ce4SyuxumlD6+Z8WHV
Hw3QPLqD+VwU5yj5NM1rRXql5IVruPWmkRUkyxXKEQgFE3ysiPOHmWFt5ly5b3imV4nxrGd3S33O
ybvhn1rWaJP3qqPWYeWZsOq263AlQXw+mMypTc7HiHuLwEj2h4xc5tk752MdREy94va0+O8rHRVX
85cm3n1aVLIRsYx5/ONX1IzwCQu6amgJD41x0Qmf8a5D1j0Mw3KDgfUAz5mqS+RVRzJH/eg9QSxv
CnSHGvFMEb8DtUGfJ7uMmWGPT4w8uFXOoNFE3edgv6hsAVhk+UKHVx1Pv99zz5jlZtS0DXsFEN2s
oh3FBJO+pbZ2BDpwYRjIxX/6hhVZqyQntngsh5rFbf1PAZlzeSrAlHFRA1QXMfiqelN3zQ6C9yZG
qDj2FDVxiDRzZzenIbEIbUvvRvOTEOuYkUbUNG+1ksQA3YgKsdVuGA9hUV1iK8Wr4z3oLKdqQfPa
TxuSqBnnfJbLj758GG23mXyHu6BgF+74KFaXtgpoS8wAwzxUps0XoQDCqv5fLpJzaxt/GmqmaPhf
oLLqmF1q3rNwLmQXgKLhgoEXYguF8HTER92tM9QITE0dHxvdlmsvUrjvWHwkQKPM+BdnBFBNaqYI
ffreso8mmwMkqaF1Dd13r3+0Eo7bIbDa7Fi/m9Q2M4vkEtOrcu2VTD/d/n+zFlneGtieE5ndNRLC
vhVAjElqSZNtTOU2aNFDSNMzAwbwW0yJwz1PuSB2OdM0x2NfOBOBZFH8sdZ8bI2lN7xazlM8+OyM
AeNB0RsCHw1Nn69y66csf2c9xfk/wx/cNmyW2+obNeNZS94j1Ofah0dJR33WeNsOjS/6z1giLGIp
ujcaHrNjpcABiYOuyE0yT7r80tlXV6hU9BVDuqdK2JfJzl8LVnU0IlZx6EDfZ8jxZoMg0fTRjqwl
E2Glown0sO245Y9bTdtu/AdiJsUc0SBQYxzDXn+BzIuzZgW9fvAccUwLF8PVQOUu+LIXMhjQAGoy
r4FWOd4M54eIthl5Dzx7/C+t+hbobki2ZVV/ANoiGB2Owz0xFwTrgxIM32xCfXeSxV2E92fNS0DA
T/TjTk8UyKb2lngYiRiBeKhisv6lqiE96C9lmgAao9aCk7ukOzEBCPPHfHj2zRRjHqU5QhRzXfI0
tXwJRvxee1wnxJ0PBUJZD1LoNsm+ET/L7tZXV6sG3MffOVt5yAGwyD0oFys8Wm2LjTnzyLUwwOyv
B/8dOUFSiLVgIxrI8MXTAAaaa53zW/P6LZzth4ThFgyViGUFR1bqrQsoVNE+NfaR7YA8fh1DxGcQ
OtlasY75tXjWa/wIpdtubSySJHTyJ00A/Jn8jendd+g+Bz6tO+rXhn+rw52lP+nTMW8O478cXJ83
aasaucjSy7JlM9on8itRfxB99VgWaNCf5hlJB3u1EEnNmaYp6XcGhqGewd8YMzVQ53T4tewaEDHG
gaNrEiJt8NP+lBV76YVZllGxDtuGoZaVjyDi1uAjMUO5tvsgMU9l+rxxvT5IDeopcoRzGIOoKdvN
BFo/xB6wUER6e4f8LUcaKPVy75ovMdL9MSvXy++SM0wpFT6m5K4gBMqgVqepO2ge86R9/lJob538
XjwG/FMj6BKbJjzk8LJasDDzsxZvkXJKdj+CR+CKT8erbm6MdhKmeUOko7GsAEFqCSBXJlaOCTkS
OXxXzJ2nELVKyf5jYhyd0vEWsj7P6bLQhWXaTvoWNdQ2wnKf4T0gzu5roglQfbdXfoZLnVmTwTA2
yva8U2Rz2kwq6ydZdgGiy4xHQxKvd2SKO1nBkk8API5UqgGAzgXTUiS2Bdkd+pZwLz/dZ+PGyZ4y
EhTlIw0EIQ+LEBmjuCTcs2fejruREFYPTSYzzHFtM7hXQDWfuyqA92KnAbQmbCMTC5hqN5lbU6Db
eNVwud/N+lKaqwpvT0GiTJikMHvuXKHdjCrimz+nb5MPne2r1LcjixZ2wPheUGb4REC34rvERVqp
i9Ptm+Ku0ASMfy21dlNzGbVvhLk90C0SPZDZS3rGT8+EfWxmbgtSO1R5yljktxzYuvs/WnQSH7N+
aVv2FGZgSv+RbpoJncVZMUeBZcXrupkD9Oq4G8SooZB5NWmB0uRtSvpt2VxlxhZJ7isytlK2s5B6
cz0MRpvK4SJNLPsDV8nIVAevq7rprJ0tMov5AE0+MIvcTjbjOePil6r/N4O3beGD43gnIufcjxtl
32tE/sp79fSG8vsplY8qPrnUgabmU2A/RuLiqyfbZb2iH/3idXSz9UQn7VQfwoCwqpO4jbkVJ2Rd
glbM5HaBrozZKRfXRvyLWEtoxmu1oOyHg4/l0c6/rC5nBlcg4D6R2Uz+dSLoxPgVLSlY1VdeEdoG
k4Fy6ezp14yENuzb8VuZ7kgyYgqDkHc3JdWBKZ0RPpXoITLsVJr763NITDSTTXtvuq0AK4wDBJA5
ihuoYuAbnxN327VyXUTpvSTHzXga41M0fyAaiP1loq7shmwyay1dUkv99266SvtcU4XDkN/OxQ4W
C2YmYePQQ6q6KPRCfOs5wfJvMzOOjhePmTpeakm2arrRHLVFvdlDIoiZgocFxTHeLVRmhonkA461
+c8ATZMMHu7NwKj2ccR2XsqDHj9Fw0+K6t+sTEqKJPBsNgjam+IgN7C0OnLxciIFWPjTbD665KJn
FL5bnGb7Pj7P4c1r7i5xEE6B6gcsaHlhYAY1GYUn7axixf0trWWOBDMdicdfbK4zYpLCN2c49QXS
IQRBtg9QDKV6Yt20d9931r78SIjxrHlXLG2FTot4NsfCtrmqWfgVbCmiXe4eXKi7pWEepcYC26ax
4N1Orp7xnIJsgKKzVdpM0LPaZi3QrsZghgxgEgGey2DWEE1QJw0rtl+PRgiX/oOLaIHvOlV4UPnA
G1wlmBm4k9DcbgDtOGhUnQ8LfE887kPnUIdv43i0au2P/fm9aAtW0Q4+ey4RYh90clElRwHhajvH
CzlfoH+VyOA1/tImfm19H6W/RvzRsUIb3WnfDYeiGWhC+y1hm0Fvspeglo/xXQwMBisSJ8ocIneX
t5+JFmN+8tdZ/FT5HrRB20WazoTKcPqdZ/r75emtPltmA8SWo1WumI7NL7pH4633RFbnbzO7YTP9
6hDWVFh4clQwVkG9gRQjC1G8Vf6f15+SsWNLiInNiFjh+BvEnV8xY7jQiB6VQFcmGfCFkH+b/jSr
CWUJQH4m4h3GCmmTXwaYJvS5qcTYHgfn/26VLEB6MRk6a5d+sCNTSysaxPX4aNqxDWr0J46JT52b
t2fPS9mVWu17ATMJf8C494hFMw0LLAGOjpEfY3YeMqsJqvnVYc5LuSyfZ2QxPulAhgnnmhIReWPC
HF+YuOB40jLRHhDArN3W2cUzPCTIdrVy0Usvs5GXeAbTHbkbaRMniv/b7NeNfrfHaENAIa3868jj
bzId7ImJIwxNOX8QGIB1xKciJRA9YVuTF8M/THCM09rwHoX5uhqd7VRm2E/caSsd8WnjaM3YRHl3
rWQmmwUDVtOcwyNFcR9K2Jg4fdTI/BG8sUDwH3u82u6edozqnLUrxpWQjxkz3MpVHEVt866hSWuw
hnfhwe2+ubck4pcSA0NWkN7m6q8x+y+gaLgq3M1MCjxa85AcW82qrsUsCJau33DW5pP6qR3I/mMJ
zaDEnkTGIKLINA7XmvqadEAblniUvJ2Ft6iH5T7joCntnM4Q0wOPbF0P20gxn2dXkXCd9zw0ZYNH
XO4VM/RBfeXdE8FBF1LFV0RiP7iYvn1kVnYznQvndYEs6P5jho5gmENMu93KyxC6qRTWk0+4hIXU
Q/rR2WG74dY//MJrV4q9Pn/2JYZO5lNNvlUk0/nl9ILRgLVOsZCMNzFCo9BgZIkTOW38o5cfdfBl
Tu0HXRZf6p5ZW659es1kPvQAa92viPWoxIuZM8BKxEqArNUSRPVFuU0xpfv9zikeexQVY74XSbf2
eJX1eSfRbU/lSUM64jO8M8E4F8NPRec+obExepzewMG5zPm7W5vOvMDe284NBl9SGFxoz00G+rq8
Kzjv4fLxjvwRKcp0e0LAMXXIx88VgnRizB8SXz8kek6KTLIqzPyQzUxX0Iqinyq7Fz6GPVl3MK64
TFAXCEMGWv5I6A3jNTjmVT1jiVmInN06zozHuokuzYT7B5tMB6XTcdTOGJj+2gUlb/NEQOTOXOy8
ZnbL3XFXYRCxEDWWLG5NdXO4Hn2DZrenu6+jirgxjZT6f/mUTQ9N11/iiDRMGHK+7tPCBTCL1n6b
r+ksAk1QJdGJhuyLqK36jvVYRCVpv4RYC8OWUzT2+rVRi0f6/+c0YlrvQXY4dZCpKaLWPuKHoqtW
gjZVw1KQk30zdZBrYbo5AiSs8taagNmO4QroUgffWghtr9H5dhwgr2IIOtP/HmhSQ57lxDL+zezG
uDvYtlorz7TX7Mwx36x0LNyloD0Q6XtiV68RTabBYlflJjOLfquw4qC8fOj7Pxd+31xTOEc1tAjm
+tK5GEOyHpF9Zwh1IDhvF2c2c7ytkAO7T+oHI1D5oSudjZ08u4z1NRIYs+nXjiHzip+pRvfxZXvg
aDqI1yI5+aiaNTd7GZ3xY9JOCPtGE+2jl5HsBkGyDwq9eiVRBFn7MOBktORPOaXHXvqLPnZdVNWz
4z6r0oaM0wLGLiUkDBg/6uo3L653ckWJfOvTb4jDGvEcSjjdyrtWarjaiL1DruyWe1igteteWzRW
hKGksK7zl8F1j7H0d7lokQVwquXTJdL836mOIechTR6RxDQRzsV752PWLKl7gTsRDGzayCXNxUp1
L3uN2bZ9iJW7G5KQTTrKhhp0HCkPmHdR5iucejFtj/ULq3VVJrSui6iB6xEOtWUndLjvpnhPmU6Z
6XfnMmpP7D+yZemeDMA2LDslpr643aUTWXoqIo41oX+4GDz3XQd8AXdHKb9mxLyh7CY2NA3+ctBI
UXUzCyw3mr1GMYKfvyh+mJWPNVmR+W/jez9+vEi4CGwxhrXFMpFVAftaf1MyXJuwsA0timocaE6n
ETJy6dyG73qnofYVvDyCMUU5FLdsyfoMKdfI2euH14qjsu45gy+sMXXWb5G4g5Sv/cfKpnJpXnzc
QQndS3QUHcIYwgBKi/nzR4I9XMiQ+BH6YLbfcSdZh518d9lqL/qiAdXz31R/NxZIVfmUp4iBB6zA
nNdLLEY5ganuwIMQBGQwqRvdLZx72v2EzheIRh17m8EUdw0+xoyACkb3umdbm+NXc7iXwxykZxjv
ZrbZ0bL85cFo+c4akH56rL+EmAI6U4eqPiDstXYJsWNa7T7OcXKAV0io2PJyk+0N9vWStwR/hByV
CZp6C8ee9EGccZX4st8ai8QWUQ57dvHXiu4Bx2jtN5u59D76dMwZZ7kBlR9BcClLVsidRKA5cKbR
qPr2dYwYFjD4nV1UQTyMJkbZMbq1bNf5H3kuv0me2scKDjjPNRNZDPMHDwJRowCc6+8WfWFrrgfU
3nZNdnYBO+fekEPSYjWsMCLVqod76T5Uxfds42plvNsKH7cbqWhVu3XwLrg5dH3vkOBANFgPjXm9
bfBE63mzn+yEljXeaCy2K/OYTddQqmNLnHLe6CeBPcMqs1Vun8Is38VEpEPm+xS9OuSeAILREY16
SJccOvtW6SarQHSpDGjMPv+nsVVMdY2bBxp6viQLH1ves9pG5IUcycQRMzB2jFNrN8hi3/To58UU
5EgmyYzZpNR7DpJG04uDqoWs1dSfU+++Zc6ESOunZAJpAK51Q3OVqI+8FKfEZv3MYZX56kZc+Vqw
9e4ak7XnfAbo9hAzoKh1WAhDeV5U8SmAvZKBA7i6G8QPQnCePZsmWbFNVMaay5TQYHE0vW4LVqAp
n0azWzJHfpfs5JF6ttFvY9I9GdQ8xexS1Kmg8Z09adwPVla/qGigr3jDuwd6Ndu4VC1lXW8Mq99P
FCe+CiGnvS5SM42q0CNu0aS667GtpZXcD850tHQvqPoiqJeuB2Yd5TwJMeQHeLwd7MhJJ05ArBep
/k63hSpF3yYIC/Uhfo7lq8yNi+0jA2ampyYSlq4ZWoCa+jCfbqFOTA4eKnyue18Dd8bZNXGgJbj+
itB8NbHZsp+IO7I/2ZeZRMES7rct0nIb/s8LtTcUvbzofWBVKCxC4nPn8pIw2LKajccrVmlfXf5k
OQnQaLZU5JsOMWAQnIGTfq5bxoFN/m9M521Fs6SM8OhHceBlxWVoikMNnMHj45YcEBWYo6J5R3FK
N6BufPgJGikL0VzfzTerfOwtShAvZndNUaVBIfNaasXCPysZnkI3vbidt85G+jYSEWvMrmx7krQJ
xlpsExILMzPZWohW/VTfmoZ7kDEYNdpgnYGAwU2CCd7VzROw2bJ9tigk/Jckxj4aOkiIyHGoaHoa
fsxfljmeGa8GfPgtsi1WiKuxLi8DTk0JkKcISWtgaxharAYoil22G3uH5UFVjWgF8e/TruuuTlxJ
GRTtwUPPmmGyqmBm2bjdgXxAOQ5CuDSOC4+leItoUOMm5apnVMT9VFTp0SOVym3kiUISRV14jjG7
WH2xiWL2VZrcGZO7a1W1qajLAe0j121vKtReGty3iq3AiAF6ZlQy5ZzFYbdh0T/0zEL0CM6csQnh
p+jFwDvMVnYj+C9Egq1cke0ii7nKEB4qso4cB1ITP5RjYSV7dRT5DUg/+QxSg3cE312FjtzDjGr9
hPUn+YFh8mYwcSikvvZBMRTApfxyR2UUxOH85jtkW0UDd2e+lli9bfHdAAqL2OYP+nNerFMdnR98
wt6qV8NMcRg6T7OtMSIglsYG/oOCY9GKuBNDrgIclwBE7A/bjsFr2MsPRdJmmqNrzBteBaTOsCFC
4B8NwgrkBjtrRsieUYrh17GS7Gg7/q+wvtOSqlpqd184p8EYg0GMmNONzUTpP0bas+YTSqHUSYX/
uuk3j9eKyzGRS31kHF1fg4H22dovyexvpP43OH+aHd50+otlXt/W/4QzrCQyiTHTmceKQ+3R52TN
BgTfWuA00ZkT5PxVTXE14ZKPOZtj2smUIwIbr8YOF6obkL0OXVwLfZh9H9YfqwaqiTSpmXc0Q89O
5GMIw7rLlLj1Mzr5cJ22QCu8YX53kTv1mEY7Iz5NOGGqaAwijcFmbR0MofZVFh1t9qpj82K1525k
86MzBgxDC0c2a1TsDg6kITxWZxx4O0PXkG74V1iBMLYxV1KKo2jY5Vb/KNkdeymehRjjrOlhJirI
Rwn3LloPQ0cy2hX8T1m7abLma57GvctkxevrwJnRpLkd1wWf9kSuAiAEYOiPU1+/ul52SLz5Kk1m
aG68t7CBlxCYe5155Rwfe3TT+kTUqgOSwUkDOMzBOL5Jb3qm6GNCqm9SH1qtQAphlXAgYrtAv5Dh
QPcOPqwZHfO7xILZhWRnlA2YxZFBkESVynIWQbKZGkDv29vknDt65oyUXj0s/rVQ0x/KRFwlS76O
4JKWSWc210FR6U8pEofON4lE/YnlC1vywNWwS0B2bOsG9e+ye4A10zvQ5MSx4VdrLdZRcGKsOY+K
lYvFGTEg8h1GKCuRgaQ8PbdV/MxLf57m6M2zU+4J0ylWo/FqMJU361eGTTu3BLyKIKpiR5Uj1tLq
35LAH8Kcd4B7/6YqgL+9jRD5ReqDTpDqVT5Q6GMsQmZ6GSJKbeGgiClAGeGpxWWUQbtP3GNp/NRy
33A38swd7cl7Nkhjb4BD5yOfwBJlSJcQzvOx98dflTKwx96Wks0SkUlpSE5J8L0TdYtnf6oqDko2
w1OJs3VksWQ8LHE4rctthJ4vSurfYiS706HpytpsO+E70BlS9xH1CMePB0zOcP4NjI+0SZ5CuAgN
pIMqNu66sVA8aamBxtnWHVkuntJ0ZYKZVx3dKVoCG31wov/aCL6krmO1rLF2wF+1xNOoN8EyhS1M
pwvIu13cWGDrJOyL51G96XhrY3hA4XQwaupdncu+gt3CZvMx4k2ta/uVZJAXRJzXUOHNcfLl0I6h
6cWPNDpPbgILj8WfEmuXQlUjtIcV2YOhM7cyGRkUDDfDSAS6ZpxGzuN4AhM5uP/iYlnh8pvZWCAs
1s7AMj4kM4ERYV9jo2+HvDNp2zEvb7XPfCma9gnrVx8Tb54UB2mxmVMNu+Z8pYgGa3EcaE69zw2S
+fCYTgO9deT+mMXw2nDc5JpJwWWhfxPua1YjcKS+LlO5sF5YgNVHIW8FnJNC9k/ZbG28NnqXQB29
MjuOeXvr2RjoU7bXGp62Jf+hRi8j0hd+m3vrftXzeIoal4FQtQKwvykHXlVF5BQ8PnOcNgPbf3Mx
CLnemxXRuI7VoQAUUWfIU4T/pzI7RrPaAdtxb0QQxnjajDB/bThuiCJAUB7Pj1YK1o/PsJQ6wV/F
phr8U4dXTJ/754jCe57wTaXgfyogeeWWV2bvjhLfgpoDousp2Jl+G46+1cWrsqjgDIn/IOOBcFr0
cmajvyXNFaOZnzr7aijRq1MSZkZ2IcXhyRq+q+x16OdjbXE+1vajL3Tunu8lzMUGyldZa2PE8gfW
WVf+cR6nvVvVwOR8YzMoxkoRln3Z+2QFoFPUFVSi/KygLPiZj+2Bsrmu72aBoKWIA52IvTZFGuEx
P1XdUbgOV4gkyaSjUKNpsFGshn3xXE3OztER/DoAiGr7EOWveogUZUkRIQqhc/17CS6pHiY8BMui
r8GCyEQKBZcU9jY1T8PsvMpG7Vohzn3sBYKdo11EK0OvDrU7bq1GHXNVIgNCYsbI8l8d5seh5jlc
LsGhxTucbS1CrcTEQsR1tkPVvA7pl8y/ZwXcpC63AL45htgyFf1WzPKQ68M+TuensKo2PrpntkBM
vtOVNWP7wtks5kfBDCzs3A0XM/qmHLYRMZfGp/LJVvfXHnTSWnfPZsueJNV3HXKVPDvFIZeJ7Mnv
/eWhwNBDeh4U43GmhYLOSLo7d7B9lgmYSkjuvbT3gw9LkSVMCTGkNly0OYwNp9TkjB1uHjv/gWyW
KI4Dk6wlzBKWu3QNi8sV1nRxyaOKlQgLwIg0W70ccJf5J5A0qi+vIeJB7tr71HbrocBOYEt2I5S+
DcCgWfvO6UpNZJiWrB+zyAuSxPmRA5oNvd0Z1syBuPGS+9KDJHr7Tr/FGiFj2dahJPmsUMaNiL1n
fThUcYPE+E8qFPkuXs1FiqDQvhhVf8l17CmGfhGuF9hNhZNrPIw2yP00IgmC7bfmGqfGD/ehcDd2
3940w8E4B7mDiao7SQxpZ4dk8NkLOgOs3Udh9Jus4jBFqZgxMewNLLXlTrYoYSm57br5zofPBol0
4X/ZjLa7cn72Z9bbbhkQHkeKc5Z9ptzIUTxhyhmjYzQwoE3Ut+NE94r1+zpzOiw+IQt4yxgWG1KK
AVq3X93+4lXFSfrpaszv7mKpx5ToxY96nR1yHMI9GyAgCEzYeNeGgfPRuS+kkwLOX5rsyvo9m5Oj
q64WBJk4nU6YPYIaT4PvjJcsmbF04gRANC6sAdN3u0pGyr8FLDB4HxWSAdENz9OUH93BvJvEbOmy
erUiZmSjs1HogR4mHZ4gUFdnQA1JYRna+eL4n29RNAPTyG+GW6NlrP60OmTZNzAnSn6MtqT8G3jo
us4Gm5OM76jsSEOSzIXa2GPYYTUhMVRhkMQEKZFm6QKvKKs00NGizPW5noqrMMi4Qn1SJPmTb8Ih
cE+pjMFXtTnxd6lGMWI9VvGvLFy6WUR9EVua2s62TPAOIw7JvgTkUhtvUc4Uc2oXtTEQDIi3VpoT
goGUf/ztLKbp0Oo2etgd9Mlh+lMF6SQxxAMCV+apbvEL+eU6HKSJjoYqbfZPUdHfLCTACUebpquz
9JxrlcZnV5+2ZmrvhqLj/uxwWLjE11zs8mUOn7SJcmZ0L8ozsP7jIsira1KK4xS1ew/31ozGuDW1
J81zsUoyGCbqUvTdJYU43UQw+f3Z308SWaMAbL3MnMleSDUsmHRTWtOdJGTleKEFAsmDGM1FnR/T
UV81/bufqUDaXJHQ4wa3WSlSEWOOIf48lkyIuKPsuBjR60qH7GsG1OcL4tvg6JJB2uV7W7PPGpf1
ICVPPVHnYKTiHKAkGUH2SGe46NW55BOBnldnMIlWYpwp8CJ71eaLlhztnEgYLyrM7BzghtzX+u9E
aITJXi1L9L0PBSUFWAx/hvRuse/MaVdr/Ja5ickC/ZkN/yJ0AfZOEeiv4Rq5nryWbfcPEd6uje2X
qI5bpgv0Yphy0acOKByh9nZm+eotsd4JYs0OGVWy9MG4l5Q/XKj80FpgLrN9zi4+1q+MPq1d3C4a
e43MsD5NTT32Yfisle0fR8llauzzlJT/LBdVUIE2U6dXdGYIUil705KM+N7zTQY9JsPKjr4x54YA
pQra1p25t71Y8EJ33+UiwG5z7I9m6By7tAKw6+FcjOrohUHyWpYSbxaw4AfutIeuwjgUf/bGezPd
62oO+jBlT0dQ6lDul+gmesoHIaKt605/SjacepSqdVMT6QkV3SiojrlPekjokMjRwLT0gHNM2EyS
740qe27cN1PwxDQUD8JyASrDRwqhMrlIRMaWhNqBzlXz2IbHjXdLNUB5ZnLoOasm2A7uII9WJs45
gTtgmizU7PzkMSC+XtYfU2W+Wj5x2LT7Wu7uM2WBIIFdGRp2kHvajgHmihp7Z0OlSjw90CiEGe9t
B3N4TgpzWe/hYMDQxYmrZe0hTiYWGA7DpmKtJPvMTN1bFnzbiDe/GIbtxFEqkR5MrXVuAeIrt/zq
1HAwHFrt3F7PWXXK4eYJlr+F9i8sn1Oi8BjP4tPGpGMWxPzOCHyIPaL5YmCIm99C7akpsI24OYsE
R2eVPHfk+NhlSVhrcUijYefV3wN1ftfOq76/O9Q2dCs4yxG+qfRW4d/CkwqI5tUrx/dyRgs0EHlu
3+l6P0o8fbFhBgJrspZVTHtauMe4eyRcSe5rbQEq0GH18aNUSMmSRfixHgB1hhZ5YI56bGV1S5Ph
7hTGTSugDs8CKAm4R915HrPhy5bdrpp2HvbIutHWVUcNaJO+oYUfVeusZnazHgMHfcDsyZgqmQxk
CRPftDKYNmS/seYRi7T4BPT4lyDyWz/hP+8M72Wo+s8WbtlD1C6AdOMIi5NWScI1mgtxQzh7cxMk
8dqIo8+mRDHQq1XCAV/l4d7SP2sc0hkfYI4ftjRGmG8zHpy6emqd9GCQbmS64Q8E+EcW8XB/5c3H
HNJZfJvFcK2F+1QL4lbINDIRVaMQuXIxjEyymGhpKF/j/JLb5c1grpdMrcakPAyspjzaBWmfFe1h
iTQamYmt+Z+NQFut68+aMk6ewME2SEXAURwINDGzsM5W4QUySoLWR0qEXMceqLQS8xmIPyQj2GRM
bM6jzmSzcDgcuojdhx5TQ8C8MdvmntTW1tC9l7KmsVHpuG06SY1ooSojayW3P30UAXi7/mLKE+JH
rk4XOZhoJ9zPMNfzxLCpFZCwSI2w9xBAtVxyh7pYX5K3oY1QG9H+lerFaOWT5ff3gSaUgSboRRMw
3FgiY4ecxmcftECaFIM7euFLjhBETyOmmO2jz1ddafn8MPoE4nmypDvMAkOpjUNN2ybalakFEYE9
bGGsgNPwVrb0zBjDexr82OyBLFH2pTaHokoiepbhjV7zjw4VnxAKs7piOFZDzEchz+SRGb1rvdas
KzJ8l9nY/po9u0+THJV6Xo0ZSnI5PprsOjX4xXw4NMv5forGrVP4G92y8Ri6m8j3CKYGVgFl1qBd
QSS9niEAaJ25dvD+uFBeLaQqDuOuLnbvQ5/169xbYsHQqlT+eynABVJ2OG3L/qn54oZ1Vnnk7Tuj
pr/AKR6PfoJ/fUFS0xYvIO1W6vc+Q7NbOWeceITfhvjJSsAY/9oORlbxXqiKkk08NtZ0bCvnWLXz
ucqza96nQZjDHTMbax+L5wgWkFAIYR0GF0jQLbaxq6kxESi4prNjMvLURmJVLnNGvzqx8P7LKjC4
LtitMiYZLp+7E0pONPZ5cq4jEOoFAQCZ5rGnQvhacnZu5ta6u5yzUVgiq6zwjGJJxnCXJxCqStTQ
idsctUZd+7I9E3S3rSglgEaJ9ypDLlElHRt6LV2VjYcf14GvYW7KvqZPFcXdGZi2DtWFqdgZvwtG
AeO1MTsdTRbHutvRO5WJQy+ZfynhVGRceOxr9fpga/1bORXffjKs58I5KhHfGHEzUwLPQsIkcF+5
xf3+0/us7VVNGGPLa4hZm39xISLYbvluVvNBdulfIXPCzLRjijbdrhwehfhq9Uj/+Y8sL5hIqTbc
Gi6jolwebUqixEOWWGssICKG7y2+RA5IYkZMqG4zWcFtysJJx5ImI0paj1KsxJVt1OF3lxeP6Pt3
DTkGUiCHNaM/PR2eKhPwb6nNgZGiYPYn6znyzK/e/o+jM2uKVFmj6C/KCEjmV61Zq9Ry9oWwtZuZ
BJIh4defxXm5Effh2FoFmd+w99rgM3PkXDNlWjoGqBSppEGNzx3zGHKkgsWPbszApLOGFVN7Q74J
reU4ORMR1JjKPM2iIYJPjJ8nxqrW9vVFxs3ZN9W/IhjJ+gYfq5JmW8ieYD+v3dUT8WIiP1XEEnPd
qBN1Kq4GpB92eKzpafzus0QbqJfkobPgWweQsJhv2SWp9WV06wb5S1tYe4J+KfChPbukdbe6e2F1
uJUwvAlXwpWUWo8Vu8TFHTbCRh5k+xdpUV+qGUuJbI98eIjIxHZanVHFoHeMl+6mRV7iDLkMBWtX
j2dpOc8q48Cv6nNaRLuqtv4VAl1Pixoo9AlZlzrBFd7sImiGSG7witrs1qhRphAdUYBGlWmWRMRW
PnkIy25m9qFVwKKNaR4CRLz3y/JiAsiBOhEY8a1wt1BdG4RSdp7dBQHrqILNn2W3CIrNc9b1lzx6
tmV5TKzxLsvcH/LCtsrP7xqLC7m1zrJn9e0QZBWgjwNOmTTxrQmbzzRKX9pkRpXm3RcRe/qZhTqx
t2hOABQgDnfrjypYXtaPSk3A3yy14zXAHou1h7VVwegySQxG2+RfFwNaaIR6GMT4kGKyFBFXRO6c
PSjO+bjs8zSig5GYXtJ/owK3LV3HweBnqNnQ4qTqYoT3otljiYFlicRZaELII2goblRZMusO6ZNG
iR6BQgv0mrybbWvvDCiGZgLgXG6StPeehrngmgKWYqwrIb039eht2Jsf/JKUNurkm5qoztoeAKZT
xaAgHwf7PY4Q6LNPJqI6wmuHWwnScOV3F8tjsKEwu8Ue/a2hTsd0TZRi723SBjPKnFX32sII3Xuo
8/oRI2S9CmB1elrC4LXKCbTDorl6nBCpHDUOn86yP1rbvAz+qlxR8d6Klu04jV+BL/i3030QpJcS
3i66RXvT4eqC13MVA8t37bvPddwe+gX+lp2c/EE/LXzuykOVUgGDTt0UicZP6IG+yuZnzwmpu2TN
Yq98HRpGrn5EyTY9lJHmBKyfBno1HzCcE9fPQ5K/WH56mofltVoEiyj8N03xXIFNUC7wC1bXbGEY
KYOtswDeEzeHnRMAA9aRKTkSTEiDC0sGfdZ49bD703XtwmSluqtDmHtbZyrPHqHRMgKaZw3RV0gP
Ijjk08GLIMCh0jTTjw7fOTM+7Hh4tkMGxASEePazu/i3maILn8R1AIo0U5p6fvcU4mDya/nhz9Fj
ysitIhS8pUtBAXCU3ROYWewT3dZxXwvwKVw9cKpYF6ENlLO4LAYxxcgT01TBa8byyMea4rvtXyRa
72mQ49t89Sb5hEvnr8NJrLJnttWXNveOnoHrn316Je8nchDlcfO2kIPd6d6u0L9ktb6zHXMmxBB3
6atrl2w4M/RlhT/c58Ea84JKPMnIEyC9LLIYtruIQNX8p43ZAOFtdaC1CEyBbIAfzcxDFfi3Rr0J
T+O6K+mlwcW18jjK+JiIXwUfsO/VYfaBostBU6xCgVg0324Pq20MX1v1YQo+omR+y0bU0UxJbUAs
qiRBGXOpcRlsqZScEYKbZm7xYcFRF1XQieCFFDUgDFDR665h+cxy5B6x/9ezOStrAFYFqEACBQGj
hy5uMOu7oxue8LgX00zs9HCvClDjfXTG8HiJJ//L4VpoJvkRtvVNB8dhCvPX2XZJa/+ZOvUaJACu
px5WJnJgdkV2Pe4FPqcgu7eXEQcSVjInQgFRlIqZaXlStmBEFa10sW1DMFZYEgjiEw5j8nNugYwQ
nXUQ/gBqkVVGRlCoiSFBLVSqcKkf8g41mhdmT1OiL16ChNQePNKRB6I52cGzg0HVspeZvstw1wbu
z7IuW3z/Ad8G9dmf1vi/Rdg/LGodU6MwKFMvoiPC69QyT5mmnxlx8xIQcZ4J96kJO7bp8yaGDOGw
JoExrdm9OniD+jb71U2NVJKvPBrmC6kbO4NcjWn/cUZ63WckJ/CIWH34Dir+Q3TkYuELU8g7Ky+6
jUaQqrXmvqhm/34Z0dr2NXv6vt6jnrI23czqJGcTXSPivukcVePfADNdVBnnYQ3yBna7EH/KZEZ6
GMWHYB4OVtbfRRYHsxSkR1eLeRCmBHekqdSqHxH61n3dsDHzJ8zAqkYvWiTkB46RJnOwwbph6eWj
t5xrV+pjM+CglRS4nf6HaeOaNqxZmbkT9BSh5Sm7kRgGFSFnGfdYQvFMlfKvO2NYmwPx1aGIpwT0
q5v14Qjpc1A8IFswwETqkeGm7TA/4Ji8LrUmNjC4R1SC/yDNHroVKWa3bMCs6eKOzdUZGLUzFgDt
0N9NBnLIVMkTtw19yoyIevLZM0yyuAAdCwBIgG5fquWPUM2DrMNrkzOYb1t+Z9R/T3nV3MukPrgN
4daBfnK99CTIUvf64k2DZJiwElVErSENiD49pmEdJbueBMCvjD45dCEDl76P1QznPdl+a1SDDfPN
6fnc8xY6wGw1x6VEhC4ChSzfOWdW9Rwl7XeESn4KLEwRDp46MFw+AC/itHyH7OAyo8mwy18wxJul
+BdqvlIRngCUXc1UfzM9eCQI4pCXXM5j/gMTydkNgYvcDLAfOyRG29wnEYuKrPSOOZf3zRR9u0Ca
PUgFHSatwGt+fdf+GIrlxCTyyTPNPunTlyZcdpE0JKoK5l3JGGJPS05FaVERCZzqIKoIE7mN8/7F
a/Wz41UPrQJCSbWKKoXQYpRj+UIUO6YAg94j4vospPuVj8mmLb3nvEP5PFMpzGCh8mJCWYcy1dhk
54VkH9pYREPZvsgsei0ldOqwiV5cy3kl4uHvxKjD6BByKrSIID0C8bj35xGOWTicOs86Gl7+pKzu
k6Y7s5rahhY+10Bcpji8DW3c51Z/iDO4dznnN4U1llTaaN/9KF1gJ/1MOBqHfBNXDKA9jNxo7mw/
g4iXY5t2ICDGDXnsIj4UKr2TVvEwS/u9qImH0/aO+AOIVCsOEYyrEzAF9pEZNGN3iQaMquADMzvf
TMGDDQ/RMP/x5BrEYHVPQ6T2XPm71PjHzjlNnmcDGinds29DbKvTR6Kj59uRrKq+HnbSlGRqMdVE
mWrPaNA8FLiT6ciUmPPd7HgE0OitKdt7p2DtzZ9JQmv6OJSwLGPH2mL+LIjwgnEpDZ1DMoHQXoYV
20UIWsWMeZnAwLQWg0/qlRnB+azEi4PCZ7bz+06DLa4TxBaCWrAhG9mjA9zIGXpfIZbT2NlXL1+O
tU3yzmyjttFFR0ym9zMO4aXvhhdjg2DVtfUptfMRVvSB7QoJn1CW+grPV6QLjtQGxbfJ1EHXy65T
LGxlVh1izISmStzd1PnLpkrT1z6UON445iWchti85nP56mjyRNjVcwiFYqXNcEppNRy91Pmacnoy
kL8PGVX5zp6i3cJB5AuXKgCiE3MJtVX4C260XfxRif/z/5RfLh+ZQ2Zssoh/SeS/NFakt0pgLSUG
8xiW5o6YvnORLd+hFSNyWcLXsMKr3nfpiXzVvYFMys2HCcpAOVNp8D6E81ezJE/M+PYlqZHtNBxS
ejWElcMzpKMYjGm8GerawKKHeWRhWlZOc3X96lVUIzf6bL7sPigPa9L82E0WqqvpmHQcplO49tY5
0o7eMNOCXMzmhVFuVVSYFK0GzdxKr6uX20bG296dXlSVYx7PYUWMPXsnt8ZQmFbOlZp4zZlrnivf
Y2+LnEk7d9kUvo8zFse4KKY1Wo2zrbefO93zBaawxJqkPvtFeHHLybuloCCqw0wsK2Z8MqA1LYsN
bTDSReSrCbZ17Gsa1d39FAIZ51/+mRx2u23ov/kj+0l7on7t6fRvRKTeKhgU0QRRQBs+BEuIbmeT
zhoVJWHIU/8rKuzYEw4YAD2AbMKh/YNK5CWzZncjWgPFUV7FOH3VeYMGzKbfdpP0kEwFw6T6rkuR
XWSo3BcyCquHIW5/XJcSppA4vyM1nbXtffKg/qHK1Sx+WtBI/Gq0FHytJpxxIHhABpuM6R8khJfM
HYKLhxQe/1QpuP5LcGhBHqMqy4A6yTKA4DxYozU9VHZK7W7ilN0hY/SsApdS1/uaaW+WFf9GUHOC
PK9qGMhiIDcIUKbVsGAKID6HZHGfE/VG8uPWC6OTHv90TC9iBrfYabOYpyX/AmLPtilnSfkFYuYp
IZc7qulfF45eQfc+DJolTs1jkiS7usHCXKqzNczfAQloRdAAmB/Y0z1EtnUxetpZg3oQOe4V9EcJ
Xxg/5znS/aPVejeQ8hs93+rRfprn8c4PJijT35CzNtYq3WCJvcjg202qe+KD9w2m+JFsgQnh7cYj
beKkU7vat2jpSB3t/3S6/UtRjMPPIZNlxE+2HTJYlTrV9cm0PutRgExhNLR3Bjfn42gjMHE1eDJm
SggggIt3jT+fgr7Mr63fNhiIFZqskvzS5LFYwOOC8+8bprWEEviExw4rvMNwwPS4VnwaztSKrlYd
4wFW8l+1sPMqYHt0kFGAXOE5mq8OkjOUWqxW+UjvDd1MeGlWyf0Xp49V7SuAM92HP22G9tIvF7tf
5Sc0Ed4hJ/i8QKV0C1ZvzPdBKbaQTG/z8Rmkf8omXbJNaV+X4OjpDyc8torYhUptw67exOpbJfBH
xU4C0DYkQQXJAdjkxi6qbazhA0QbhMMTVmASfobgMZyeBlQK+gtXJrsStj43zfSGKZUBZNbv4KM1
wxmklaNAvB8W1nFrdMbK/ucZQvB6kHgEWJ2m9bMzs0BFpbqmJFyqcU/Tjue3QBVSJ+8JNOzYR499
NXobDnDQYPcsgBbg+agSzywyzuxCwVjS7zveeW6+M7xVaRzRbv4TwCcJFGAc9DfBSzSO1W2Ovs53
sgdGm7yydP2cpgF7vojH10ny27xjTS64JnreXdFfSmR/Po7DjH8zwyYAEgU1G0NfsJvfI7st0gn7
e6eDVqyObcTnAX36K3VOvXhnU08kmIjvnCeMoxu218zfyV5ldX8rg30F8dRNoQJjCkyOCqQ5DJzs
ffb9g+kQot3IL74euyUAOdwqBJe0cGjh7wyTcZdLlBUfnZbKHtblf9u+NSQHpGym2TIqInsV9SFh
GYDe2bUdy3qbuaiTqFdovHG3cOmM6+D5tkbla1VvMJ1t3gUiy8LuM01PPMZDv2dyQvKZN57MuEPz
c9OxQUtvBLVS3fxdP1t919T3nr3CtFTzWedHp3/UUEIG7BsZE67b1rAeaW6D+jyWj6ltbtFg2X87
BrqgD6TzQMiFNfwxC5qPi56eCmfnyr2XWCSU7WkybuzfgCbeZyhsBwfV7UZ0PPm65UGiXFyC+orP
LQIoSEubwn2tCbzQ/Oj3Aj1Dn53WPT3mVeSztffW9te5/dsUmEnM34bUg5DGImLeQ7RYx1dYNMc+
v9CZddgS4gjhASh90Jd1feMyf6HfQXZS3eXzdLXhMKpMnHyaAhwyXIOYE+5CfqPluS3v6ggpKS0D
8KCWvwM+QYBf2H/HTL+41y6EcfCmsUGKbRMdxXDs+p+hfFj0dXHusH8gD+WtSKjersCeiFOomLmJ
dmPPnMEx7NEFZmL5IgmgAPXBApHpEcafALjFN+YGnb5REa9z8OUwudss2RiF4Puw9HuTUMmMqLNv
psa6waRCl4refb8Ks9h6lD53A09fnTFXRr4oN1Izy7/CgHCgl4/fcf7sB3eVLfEruod6RWa4NS6Y
YRuyudSXMf8UZblfVii/PdwQ1IFWRur/ba1rLC/ddyXODRyoNjp36+PHPMXf2OqfYz1l6mqZTzyS
FY5VlAjA2PYc6oR8FOl30R5a55W5oMdBYlyeJRABxSP/b+MH+F8UQkcaOKwdxdnKIMR291VM/vrG
Yq3U0Cn7Y7iLNGqUrY3CVHx7Y/xcyf3g8QOw+M0ugGuqDlx3LJ5usvkys5SiDdvqFBHdCC69ecZv
u2ktHBguS6SMrKmADMe9Zz4hkewABtyGuN8SjwLGp5d87LwnlW2TaJ8DYVjkk2OOI1OPZU1q068x
Ktl+6bg/D75Ylx6fXLxp8Z2Gu9bAF2zetPumEHiJl6pYaRJ4HG6rsLlpE582+A80tGzc5YA//f7O
545ZiWbEyqJ3cA4QPsivkWIr4YNJIBH0jnMGZgU+f3jo1SWT7xnzBAlbpigvrMVQmJzEAsvUehi4
kM1A0pW7GfsfcKFuf2fSMwvsQqFS2g4TAviM5cxtzxNaPaXorrkeZfTbmft0/tXON8jUFm2uYtJS
mPtSXadJoqw95KsT1pzaGdheejFD95Q098203JLoti9yYPqwGONzn70n6W+Ep8HknwmvFcfWCGzC
au4HuQc2MKav6Hnch9x7JOUm4i8HAhSpnY2/MOHz6Zx3x/5nUcksm8j5oIV1oWbLO8s8QJZEc1CZ
3VzikXmcUAROHEe8YkRbzsW7TBgXkvxmHoOampZPpDi2tFWkipQags17t14YTH6Zjd4UPN8q3lHj
HT2ihtJDg0RnvrTTq8043vsjMGilA7mlzxDwb5xuhReUABua6CnRj/W886jYY8B18IOdD018Ewvy
TqL0RETunXC5VN19hwJQAAAERjr0hxJrcrVEHOun1L7rvZ9OfAXiOBKHkZNv57lsXrb2l8YZY6Fu
1Ec7+7XByAzVk9BvgXDoeAHXeFweuF3Yvda8FS7BmWl/1OTDChG9FzNhG8Ay8+UQ+GCjGdJSOqfJ
xnbfcgWH4NSFejs5b6WQiMuOtf/R68eGrBLro0ZiE9Oed4SvoUkbidKZVx7EvUEEiVu+liS4XL2s
2DjQLf34JHh5YQXRqG0cLphyuMQSTRTDLo6Waiejbq9rQPY8cdl1lVbweMrEwZhwWFlSAxxHxoDY
05sJSTNeB0DH1amlJ5fpJ/FqqjwFADnz/JpHr42Nist6leM6smJ6m0ZErjxZIB5Yo8MvOLBH4uD9
8qwSmJaDiv/cZS+m+giit6FjLXRwWMqFHGTexL07fXlM0ivQ+1g76HYaisqzXzYIkIYNoXC7Puxu
ESNyMkC1nO+HeWQb0+z7gm3ozoqSo3bm3czklq6UVv9D8Rx25gCyfb/oaj/VF9fFPOxcwto7aAEE
3Dn0LsIdYPP5wQ0+Vt5+Dr0O/VgXfNhFtkW+eKtRw+LGXQhTDBU7y+HHDi8eFhjk6QycUM1j8eX+
wyHVAT0AgzaEzyL57iWOLYyYUQaBw+AA7gAU4rxexVD+9BbAcZrS4CBVe1V2+hWTmBO2kodnNZqh
bUJHYCMZD0NCkNgFx0rhj5c3eojObDmJtzAn0YrnfmRQHuHmKFe/RuZnR7gX+5TkOTtDWQwkBSLv
J4pdWr8KPqhVg7dVscfZ7W08dhsWMfApV085ldvOX01pRF8Z32rOqlMSOmWMniUqXtCHAOIFBlVZ
8jYLokO/yovqNH1Gs8zeFK2Hk+GAjYL9DKcB37m+szygdGblHggWxrdt7Oy9ONiXYUygWZz/Rd91
bRQPUNiXyXHw2pe5ReoWMRV+HDwdH2UKF3hOIgLtG1NtRDY073nfYtiaobMjbp2ptaIh+2Oi/ycg
0EfaObqfouBonGblHy4YrD3eAMfljW7Ij9DekkKDH7xjUovHIEiKQ1wN7WkIEK3NukZI6lln1frv
oW0bkEU8clPVMGJLfJtTHH45xAF9Cfl1b4rJfycqmSVjMLk733jxGzIHFgtOD0LVsJOFgMj8Jjgt
FVR/dJLUc4u5RALDTtU4wfppPk7KHe4skbS3gUv8VDBho/elfWHISz+1nEu8DpHTUW1M811GoVdW
ErNM+OBEDBJTSqtb2eGnZrF4aLAS97n17Ti4KAfuD4QDdKjNrdVJf1O1LGoU24/K5ZWV2TAxyIcu
MgD98wlPATNQqPlUh2A6Z+8nFOjUgWVyzfZ4xXXr7I30nEOXdAeTrdFE+cnzAkBEkcFa4fL3tNV4
MU7xnjE8wesbHheanRmB/my37PBwhs0r9ZCrVrMhVyHgyW5YswwKllQNlEbL98mxIJcAg1SIaWUG
Gh+n+T/UuKQCk+I6eFdJEqfIITFnPQizmpS1GUG5NzA8UZ+ZG15HtH8pFoSNHsd93wR/66X4SVr2
I/xubHQM9BMtvk2Kvc9lSVD31nffr/Zw8Svz5G/qiFflgUOJKO0dcS7J/RrQCmjZAbxT59zNjn3K
Ny6qSxWmoDVS0ig54xbn2FPYl274hngH6WNUn9lvSTbsOHr66ojjcDcGtOVhcsjBA2c5fmqS2Vxf
Y+rUJyfQe8ey3qoJrSTyH8Rn2SbvADv2GCgWH2+JX19ojiHC+flT1ZFgXvQvmaZf0hGMFYiDQtPA
yK8yFj1oFBs3eh8HDonBdgCtQO7HcJ6svzBpDAYNT9fe9MdyMtf/Tgpkqb/2OLQDuzXQ/45FMlZp
Efw4YWiA5OmIsmAVUauxpuhSvqoLuUs6V3GT9KJdwCxxPbOaTZ2mZMGlI1BKDDMIWiEvMaB8xOuX
pI2QD6kKPaDAfRWDLrx16jpyyZfUkDW4T4OuQQtL3nzHOIsrTZUMv5ZqFWF3kq/tBuBdR+QxdtnO
ZaW5sJv+M2c0Ov8slJeEOASLlgRIuWKMx4+Y/3YdDUR2MgTXdgwqWF1VXrKzQvsbDxQNopqb8DON
fYQMDMGCtH2g1x3hiKpQF5wNARCqdckz8FW5m8IVPQ0/cFGahp6dBDORZbEZBzFVktwramRBeTcV
1ViXmzaovInSI6HQP2uH6G9QbcHoNLfaT0ipmNLIPXnFlFfcQhM7io0OnQoWHQ66lMxixLU1LWmB
nLH80hEj5vm2tlLFeKxAvhT/iT32EdUWM53LLD8ja5ibqRqycgg2SWliTRiRFyPPBfaREBag0njx
WoSC4+QcwE4q+oEgbsjXuA1CtoIVDx7yTpgKfQQItpmN+re00pZfyoHygV7OytNiRk3ZjVC63XKJ
AvsegZnJPkPwYUQnCqNSjIB1lCaJAGCcuKwErTg15d9uaH2Y/drKE3O2irGQD+48xGvTnbchhWfJ
T0K8XCzeGlKSGL9rvoocIR/qFD9BWl3PAZJ+tYiJtTcZD0xMb1xphx47t6nKV0l7FuTPhYOTDu9E
CCZi2OJvi2a6+GyuZngqdugCEUxkmwPLpchJL0HUxCCjx8gqWIEaDg+mf2HW/TN+XpKDKjo1A5dL
E3tGpOr1s0NcRlhw+k1biPOh/xI4EhcSu4EwcwmGdeYwcm77sa8oFuqodMWC0qBqzEMQUF8iO7Bt
D3M9+tey3JXpvPDt4YMPYvPi1k25zn09E8Yf/ZhnGO4guM3ZbxaEOVZUzc06/PgoKjGacXb0x3kU
8+pl1VFns1DTCbXhNkixc6QTYfcsJwP8kswI5TgWGrkG29JMHvoaO/l0CqRQpGjNaR6wTR6EnwFg
rKCxFBJ6vBM55MJYWtpiN0SNMm8edg6stLmbFz46JKcJAkobg/JUoACPiGFDC5Rxysuli02aHNq6
jEfwQ0k/op7WLGnQJ/qNnW75FbvwINulZd3S+2LV8lSYUJMRpMmK408QWAHmGeqOphTjj6Js7Ptu
hKzXocVnLxTIaH6rQp1ocVfrIa/NVospCfXZcryy8jdDmnQau07prFjQeC7d5nsMh2TJAD7p1v2U
xaiRutqWVVlMiEEMFu6GNy5hEIK4oB/Drcy6TD5rGcflsG1jrSznqYQsjoZTYA8Y/tlM94fqufbZ
ONZ/XS0S9LY5T8gCVN/KamYKfZqF5bcbu4V9TorUbZnzKq9GHza1uKBh4NjKxeo/i6CK1kRf7Q9v
cTEVct4X3SQjg1ykTVEfUzaMzMwaTH8uJ7No/Ic46lx5sqq2JklR8lW+GGdUtLR4z/ijA6S37BIT
nfAwVFmetB+ohHjSblsEguM5Rv2C/qwvdqBegpfE8ohIMi570KfUSgmymJegZiM3SijJnKEol6I5
WkvMdGD+h3qsuquHENU7Mrtw/Cvd0iPrMyBt1rzP2jQk9Ub9LGmShqXt7H+s05PlzN/Go5AvSZE9
QXlU7r3j2evUAPoIF3hu5UuxT8vMdu4903Gttxzj+Axzn36o7emxtswXw/ws3HCdBHZdJO5HtrLL
EcRxD82Q/3h+XvqsvPIVZ/ldFnXe+CewpVmOlspKCF2pjWEJ0rkfP80MFgL0EL1dH5xlqCLAIn0d
DXs3KS2oaaWgwQ2WKoO42PSpz7zV5GF7xUwmoByGqrYyhmFL144HhJFRD5s2xziEVZ5Fx5vua42v
VKB7jLYMTN104/bdElpcJNjjvqKlYXrKI+wwY5AOam8mEvOS/wu8qppwQGVJ1j2jC66YJM6xID0q
kUXYfkzazaim+Y4Es5AuWSb8kmUco2JJ6mTK2BuhUzhUhnxzLORq4dlhjrnq64JeUdAQ5+aVOf9C
vKhyPBXQaWKbTNeRCRlw50TH7OhLyzfnIGKWfeKlaHx2F2OHi5cSG10f1dXszT+iHUmBTyLx1qHc
Q6SX58MS3Am3Lly2D0Vd5qCTIpOgaTZmBnQPkwF+2zbJ4pYNaQMDiEd63rps8KBZJiD+wnKha1TR
3GQpqpEwiYCNtMRSKBO4sSZZ3RVAW6suGzJEImoswRGVflrsjR2y/648DrOdQxJXsA+xc4g/ZigS
pnATq/N9X5MSeC9ShRXfqWaiR7iJUHCGdQPIMgBiEd+LyGVvblnhkP5EuMQH1i/pGO9bkcj5DlHW
qF+JEikwd3VFDVkPK6NBJ+XImMNDcD0/zkXlgl6yCQJleKWKmlOukQVh12n/6/BAn6Vulf2b1rqj
0uo8WTG8cbzBGoA2harata6FGUzkqExYy9GGnZcI7MCjHnVo3zWTmDgveGbbY+20rXvXJkvcMOVI
7H7+G8cdS8rMWWZGMjWX40aGgjeqi3uNyrDo3Y6YkJ5aVrhLnb+mXVX3r7yqKr+dtCCxLczsYbpw
Ys/5CSFFzFltPLPc9z3vuG2CJtnoPsD2ik1leKk7F7JPERZGEsgTAiQzoZ8RQMgGiFzcIVU8ewK4
q9ecJjMR/lqxj0rvWY4OPYZBBb0c1SLiHL/wsunkeFSKN8Zzg/Rs1S1rmomR5bjtRrb6Oze2rF/b
9Zf1bhtD99GO4wJtfTOi5YGn5ic0e41NQNFUM9HsraoLvpdMFrg+6mAanxjCltG+coMAJWsQ9JxN
XRGialMimsojBLfB3Xq8LO5t4TUci5NxlMdjqAAntrKTcO/noqBwi3r5k/rd+DtGqufXSR0yAex5
jGC61JN94Y/JH1zppi1xUBzyG9FP7E3mAK0dEWydyNFnTAXD9AL2EPPCRTCec3sYxDPCfeKC0oj0
Xolq6yaYFiyypRUgBpwZkc43ka885Bu902IxU80UrgNSP7+4QWW82wYoNFGevd//KbTrsuoDELVm
c4RVyTDIzqN92A5o0gS7cfsqM2nQKfhF5F6XbGHLattIpx4KICwPsonzT/wiwFWcPk8g07fVjKJD
EiPjoR3/av1ufgriENOVrYvkFMQB0+6EAwXJGtp85rxOq0hVSgJS11sFjjvGW/tHaVmUt0aqmv+d
x/kXaTwFhkZ6X+xyjHmfloy978g2GPdZLJO3W7RThrUk4aACSyCHP0DJQkAaVYqgdGaQ9DGzVr1C
R2x/srIhZMdr6hRPXZcpZGaUlgD23XyAq4Pik8Be109J2kQsmx0c24XLKaJAwpqEpPDcweUkuq7H
VQcVCeLcWrPzFAjPcUumkyFARtFNYt7MnDL8YD1VoHKcoq8OtY4Ug0bO8XlrBpt4kh4ze43RJyBP
OOksyYUkQhyM/ON1sq1tG45BJiMP0DxmCmuLvxPG6pxm7GX0lBNI70OEwOkYWPXIHK/rX4xAMrWt
qgAuNS4fT+w4zf3wPqe+nW5zL6mjY5p4/S/A/rEm9huvGbbD2aM14rkS3NQuelSRoloAVFWfmioM
gEQD14UbNxV+eqV4cWHZlKMDH1hJIpcT1wPUguIpIKqySOEQ4kyktvEsZqS7eSyt9hW+Ut3vetqw
4oMHstYPeIzqbBO5wkL9m5qqO4RiEt23ryYyVMNZT+lXNwwYZ21A4tlvmQD826nBRrcD72yWNXkZ
4LqKxwhwGs/8gm7XDSlXRpwsduG34QHm6ly+RYiwCu6txh/ve1ZX09HElsp/uD5LHpJlBlOD9G1M
WZhSEYj4fsx8lAQ0PIEaKQs70GlMddD9jUzJVjS3PS+PxiWAl5zCZTagcHWudqPvyeYp7ILAIWYg
MnRC8LqCgiY4w+k2toH/Ty5NvlBiBxClec5TfYjh9WS/ja1r6oM2E2QHpA1hX5GbIZ8vqhDlf18v
dKX5KMrrNDYCXdmsbHRrMjTeAwETgdlDP6uuxejL4Oo6PQJZkNfJN/Xg0m1HNhvuoRxdP3lNoIWS
a9NbVsNuJ21rjgVj4jwGLOaqKduPiOsgQw6dD7EhKqezp8Yh27pNqqoLylYGoxkmyWNXGrvhLf+P
szNbbhvJ1vWrVNT1Rm8kgMSwY3dHHJGUKFLULMv2DcKSZczzjKc/H2h3lUjqkMdd3cEQQdBJJBKZ
K9f6B4ukuWwkmrptkUTRuuhKq74IAKV0S7VPIx/Qr5dAS/OmeWtsshRJs9GazBLiPsqcWVzqnbvI
WeP8ZwtcoAONz0ioz0aKkzdPYFEqwnYPfgdlmL4cahClhoXwMXoyyOUaOgXO/3KDAMJlzpwPe2vO
BEp197WwHoxqUpBsZi38Fg8VRiOHjxVBryqnEF8CzvBjsAp1TTa/LKyzkrK4mvUoQpO4GaNPBY9x
A4Yr9sHMgXhwjH725x///a//fe3/x3vLbrN48LL0j7RJbqHq1NU//zT+/CP/efTy+z//NC1barat
WbqpGboqpKXz+eu3+yD1OFn8F0oYTZz78KJjZDFRaZHCD+ZJ5Nb62fGGrBMNTT/kXUOh8AcPqFkG
KjIiVq1FjPVPpfak4rIoK3FvZWfCapJUWXh1vGlTftS2YTnWdKXCspzdtm0CJK90WFSF2VWk/xTl
PFdctBpSG29aH8cStgOTyEeEkRMpPxL22szqHf0yNtro3LdynCUZGuRTjE82j8otI4hIvINr7AgZ
rhrAdF6aWYuBbSRoX2wCzQahQcWyboia1xRpnoraeFBydpUoXQJJRbBZsbwfQ4q1i2+B7EkjhRg/
aiedvk9JYKJwzuZdRKlgvwy3bQy8dpUb1N9JqTPX9dFL2OQPYda9CAshTWJx0PNokeuwJeNex3vc
B31lQkmtbwM9eati5zxKI2AgBT58Eip1EKp3jV/eRpV8Zm7Ca02v7o/3vVCP970tdvuePINiDtOv
Du3MQdbR9TrcJn0APozoFGkEwE8/fCJGQZUiCg0wOwiZX5BU5YE7/lvMg5/CENcdts6GLm2ist2f
ktQ9+kkxWdVcDdyLpvbFptTV8AIfkXSNFGF7eby9w2GnS9U2NEu1bNMxnemReDfkHaoOJAAov4gC
vTbcEh6VHpuJLrTk+fGWPrgyWrIs1YRkZKvbB+BdS23vWapCZA+Yoi3fyBqhyFGxZ0lbVyUZXniP
x9sT2mFXWtJECsZyNF1XtenS3zVYlEFRKehXn/VFOwxnUOZfgE4jaVM2EGQ8jkgDZgablTPsnftH
6H/MZOiazTwxFqd+zTSGdicxnVVNN0jVCylQitr9NXZW8ZjqGLlpTQRO161/ZHoMhyCHhM0C91pC
svjhqqi1pp5Ql2GF/FNsG82JufSDu2DZyOuZCO5amib37nc7FJLdCaRZQ6nsL3HVw+StDUtne4tq
IDYYiu64J+78B2OM2GYiY1pSWNKaHr93N6L0+jwkZanPXHUIlMegt6DEl2wX85cOh5Ph7fiNn2bK
/Z6mXmw5JhOp7mh7s7hTViH0UwrvQeNXaz3xQSj6Xg5wMYPy0yD47/hQClr0EO7gz2u3x5v/YDbR
SdIDd1YpyVmOunenlUazk7qGOwkRTbzZlp0B/mIZzVupLiQg/YvK66N5D3J8ygJp6WUE0nBx/Fd8
cJ/5EYbmmAZDjiVlt88xiNUE4SY4U1CulCVNstci68cWVd+MxFgAf+r3WzRVIkXHYeoCr7zXokY5
NaXcjwJxOVzoRq9hT45Kr+I2zQ1CR86JK/xgVNnEBhrNaWiqaXsLZgsGE4wt84mWUFzK2jBfO9A3
nlUOfz1+aYdxAclwpixTCpYp5ufdS/Oj1MxDnSigKkXzGnaleGSbqF+gNgzWzci+O9Q/no+3KezD
YUxngtzUTEF5YX8YUUMiGtQJCKiP1ms/ROVMR1D/PJ7kbJ0g6i9AAsM7GofPlk8d2imd+kJO8DVV
Un0fqQEBtkQ9HoFBc9UZw4/A95AVcnLzROzywUxrqKqGR5IldJsa+d76WXtmBWSNuIkS1YAnRcZC
sJFCQ/dmbNgNnZVKkbcoAVpVeRHlIziU1qSSAJQywIkpDwsQhAbiVy/H+/BwiICHN0xNczSWAbl/
31K372OYz7D/1U6/qcdEPDckyM98y+xPzO/TpLI76QCyZlLVWEoNYZl7XeA0IXvkmtFIBwzV3I9D
0IjaUDfViQX7cFhI00C2SWoGxBuW092xWDotAk2A8igTV5SzigII/pCQuQyJ0FC6GZrzhAX9pmzA
Uf9ud+42vTexBkpQ+nahsMMutOA8ZvGAgUNKMLSUfPnbTVmaydprETEQoezNoZreNSX75ykfG4Nj
7uvwTrh2CFjEDU+sTocPt6QXdYavlIwVY+/OIXBksgqCN071zIIY1Pfql44y2JNq9zBDSMYiqJSU
vq+eCPU+eGymls1pGUag2twfnnpmamAoVKQwUCN2bO3O79hMi8pcW5NmZo9tZzS+jEXhLmQG1pws
egFi43hPi4+v/+9fsXdXR1kmXeqNObJ/g7cKmmK87K0UOai+RHRXSmch46q6wN6xRNXJQHxMdaN7
wT0jM+B4WNKYEOdcSTV4bHPEBAYIviYyQr99n5gHeZw1qoCqJJjaHfiEjjxk5O7O2krggZGPxm3S
IzaPzUW/LqyKMC72wfCc6J7DuI1mJQspPhy2RkZot1mzUzLVb4C05mZuQVkDmqefKYmr3hrYONzL
UtQvWS7CEOEKmN0Ax9MI/QW4ooiaOqFzYtAcBjemIHQDUGLTwwejlUpBGtYSElglHuF2FGuiXAih
/AejJIUOYAMzHRqK/FYHH+5EZ0wL3e4st9v6XmcUedOM7sQIw/b8kyz68KrKteq+XDf50OEyM9cJ
ZWZWpJUL0AwCDJaKIrg/JGhknAzwDweuqZEOIIqyBKuzPcX/78LKBnB0QN6ArghqcKlFrzJIYSsM
Xn2hwk2p5mFfUzA/3geH8y+t6gx0R5rIazt786/dOL4STCqj9eiqa3sCuLnlta2ANzWF2tz0FUY4
iW7FJ/p+6trdricGkDrRB5Q7sqXT73p3tZo1UEhL2f92ZYvYWxNB5AubVALPYtifmhQ+ao2lzLYp
2+hS2nutUUzJOyIeqsypttIRaZiPPTCbvMWbA2UbMIEUcde1pli3jmJ1VwY1WKp+EriUYiMgk+Xl
XTPRh2obj/jjd2Ca+/d6QhLbwpbjScCfdu++Y0KANFcZ4LpRlmhB6no8bAY4tldaUyM/HLQoCh5v
cZoC91q0HJjDJpkoZh9nL9TMNb9EzZjigxfW6pUxONaydWxxotMPRxbdzXhmUafnLX2vzxG2kDmO
5QVao7C/yNs7FrorPriw5rUuLMQr29T1vRmuZkb+FYIPPOrj13lw101kENkyAFlhlOna3lLYtC5Q
QwxEALgWwlw7Q4SAd+jZyCHDmfXM9fHmDi6Y5ogCST9ILpcr3x3SStORofIwwovAnd1oYDq4WsBk
XTGo66TVnB8og3lXitWEL8dbPhhCey1PHfHuYTKNDGwPsg5zvyfhghtvC4e5BkFQIAweD8EyqeFi
nOjdg/mKRp1pE2ypGqNJ3btc3+xGpeiwQzeiTrugklg9NDZaN5Zb4ysrc8qOsrW6E6Pqg3tKRG7w
f4dZC7b07qU2Rq7HdcvYLavJosYaumYFBy9H3wy4zvFuna5g5zkxVU3lIWHzTcnR3g+CyRkiD1fX
CTKwFaKshZFcQ0gDj3W8mQ8uiew1w4aYialJaruX5PiVxhpk05HCSlBXnRhdMq5XVpEOJ4boB00x
a8Pqdhy67yBd4qKYgBBMgz5+kODyKUoX0KmvwYB1x+/Hr+qDMbnT1N4k06hBpdaWU7LJ1EcQ3YZK
6iocMAo6A+RF7NePvn99vM0Tl7d/w4BPwB/XB7STA0u/JudszI1BxdHe6+sTs/ZhWgRRAN1wGPrW
tBVz9jbRQhVaZacJ3gK1qSO1OSpoPlNnhNCvL7IWuCMMV7R0ECZfUgMwPiW9Gl0cv95ttLY7QnUe
AaZZIWxhE9ftDh03scchyAApd0kZAlU2Zb5B7gf+hBFlV53UlW8moNrPIB76DYxR9d4YqvymMeEN
RSGAZ0BoBvCVxNmAsUjvj/+8wyEAx5xNj4NYgGo6xnS73k1Lga42uoMY7tymftxe6pme9l9V9g8Y
5aAjrmuoH2nRqRnio1ZJzAGgnXJFxv7uPa/NFvk4puEY0gwe22poo7GUJcmkeAbkpZKYBWeQvH7/
YhnEpi6xgrFJH+xebCc8L6Je6yPrq2vFxlDDzP+CxdToXcdNkIQXZZtZ2okBfzhD6fSvxmpuCJDX
+1HU6EkQsuh4zJNWQpGjyNxdCriX0Ykp6nCu19kucFVTqpvhvjfOWlJtPfK43rxG3pCVu+vBgc3H
asTjbSaKFHfdWVCRSOrnSkspeHa8b8XBrmXKxZgqg1wykg62CZiHhENgIEVRiKoDaYy5U1CmUBVH
hi9WhRPBDEVFtxKoaoyTXBFiEqiUELSf+Ckf9ASxOfxrZmsGt5hG37sxnQ1+l4FDpGDXtdjcTToI
fhIC12sHc9P78lUbMcU5fvmH0xoD6l2be1MpxeQYRHKYUXuu/Lskw74cGIi5LH1DeT7e1AcD6n1T
+0UGJRHC0as2mBeklz5BxWjOKTZnJzJsH16QI6hi8IQyBexNDHGeK8V0R+eIcWEf4CouPFUX1U7Q
ZSfu12FQBgiA+iOlSInPrb4XLyhSeoOmQWzwmYPOqIeh/TbUwGxHt4vuEhTOLpsiYtfV1b60TjS+
d53sr3WhMU4M3dbZfuwXSbwMEw+gd9gbtnlxngFFWOmREyw0G0jA8Ru3fQTfLQU/22K2nUoSrEa6
vjswO4j2mvBhptqYGZq+S/HLRAJYyJ7BUq2tHv65EHOU+DS4IM4c+UvUke0eU0K/XQv7d6uQ2x9E
2UDoBmGUJfej7wirisCrJvlvpO4vYmD+d5pd4GETokXVxlV+YQWtssxrJmQQyikWmSd7Ze9p/fkb
SHKwRIO1tu29J8fQY463lB/dRhIMDHBvWRCrUSK5mjskdxxzkjZWLdc8cT/2VqGfLQPtonhgCKLj
vXEnjR6pLOmTzhdob51FyN9Ws5hSWg1AzBBvRA6US46PgY+ulsIn656ukf3Tp8/fzU0JbjGZYkGm
6As7D9elGrvJRelhXzTDEy7Fp69Ht3FM8VU/3vAH45zMgUZaX9NIFqt7EezA5btQAKi6uilK60Uf
FAuMkHp8gSPPf/jdxgx1Sm1S3ZUmFbG9qwxAWzldRT2qiZJonXpoig9Wm1960AXmx5s67FCaIig3
bYdpyrb2lj2T4DFNk4Eip3CNr2rkucuSfDXELXv4ooW9dhc5yFn99m1kxFDNYntDcMnedfc2GgVQ
GnbUgDR0shWj3n/WyuzehDm4cGA4WPyYi+PXuTfrM1gZqdSDbDY7jNf9x0SpEgVthwQAVNIgyhBF
TpOBkNBR3j3e0OFAoSGd7RSlLh6K/aJ5rtsgg20IRFpbY4Q15PUc3ef+zm8gj/4HTRlUMTTJQs2U
uNuLgzEKGbVI5qhiSBdWrkpSaRkgWDDX/0H3WURHlAqlSm1+b0SOnQpmWlKXUcuqvTSypIGNaoYn
xv1HN8nW6D7HtCnGbhPf757uxnGD0AR1BqcVEZlZmyZBMjOAMjf/wU2yJaVeKpEfYCgU5nLWbPR4
QcPKzx5u6IjVlAR4aeffH79Jh7MkA/ldU3tBszMSJRdAJs8q0+5n4JPdhTM2Pt6SBNJtY/ib4+19
0IeWw/gWzI+6YBzuDorIa12ZZJAOrNRBEX6QTqqc26MBeOh4Q1vgwe5yzMjDLM7QUOSDB7M3/ISB
eUc7IJrkD8DDEU8cPle18bnqEdrKtdCZeaTin6sEfI6SJ/fTPIluXE91IkB2ChgvmmaJj0eabver
MmhBvzVOu2AZ6xeNndnnmUQnzpMxKZ4G9/mCZMHcKqyvENTg3UA7QNzaVKE9d59FG/jonnoroxdy
Qt+ZFIcQhI7VHJ+qWOB35ouZVP11pDSYpuhvueNipWtvmtL5UdiROm+A9K1zLbHXGG59zttoEnEo
0NhHk8dTBznrVS3ZpHWNOoYRrZwB4WNNLb2ZOkoxKyqAtsc7+IOp+X3/7uettRjpq7HokCUJ8e8h
D5g+hFA15kWiOTcQfiGtKKp2AhMgprt2cFfJ8bHSQfoz9uEmoRMXJNhUqpXtGEQz4NrkjrE2qhcG
0NyFr2vJdd9l1tzyQ38ZNX0+6d4Xj2Ob1hd5xpZEhZkC43+E1xl6enwfOUmDjgOYGcw9bf02zvLk
VF99MOvaDHiVNBKxGCmL3VFv45bajCYSLqRH3Eu/Y6sHBR2SShGEqJ4dvzGHj7RUyeWwdjngGFg9
dxsb6y6m8Eiup4tG1ZmrTgNQ38LrGyXsOAC2a+dytE88bvsbRFaw3Va13Va9ioChpk7MROIzN5IM
RioTxbAlgbJ2iRZosMT7GGax0Gsgtj4PxKhpvj9rKMKd+DGH3c3YEJQ3gGtJYoe9HugH0UXZxJNj
Txdewd4AA49ewrmMev38eGd/2BTgOhOUnUkOYK96kxtlVfo58meNZdZoThU+gvoCC4kQnR3TPJFt
ALd5MP4Juqxp8qKQwqS2N19jFAguvKRkXklI6ihfXwxKhRLujL0w722LPMtzmn9OdNzu6u8uarF9
688VDzdwC90dDAtZTMYB8ucNYNQzpdRQ2pi3NgIwHbD/AD7QY4kgzTjWONPMCu8rQHmecXXWeAj3
x/fNeGtn6nnZYwqQRgsoN0BAYwDJ+aWOHCnKLRgsoDpaAJcS50hKqMESVs8sMa9r0SPiFWArI6/s
apKauVIQtHe+tcjxpD6JehOXRiQIJtMRpBBR6bQnWhmquCVWIbmJOmqPbLxrx1ddExarxO+/KCBa
POUrSvJxUM6EGzI7f/UgUkGHxIoX4k8jn7EO6upzy18SfxDoiG3S5CqCzClu7AbRJNeYj6REzVCb
ZejMIHpuDI+ujQPHk490A8/rID9ByUGb6clo4c3jjJbAS3mMMfOlhpJr900DOcNadViLd4V+Vow3
eBZBqjmzxHWEzU0G3bN/wi0Exi6CW/ANcJuzKLX5EPZt93XEbFo3f+DWOOrXuJeNmCL7IBYitEaY
1cf8VZJWiupvUUMsunBQ4U/Q2GolOsFqMcvS59opVoaDaFMU3RDDngnE68Zo02Kj2CTnKeQoUNmG
tWA/CLlnFWHt7HyppH3GrUUTChFSHJyVhlyOttR0d9UoF0Z8HjViZvMYWTMTWRn32ner6z6+6JDd
iMrNZMwZ8qjDjci8J2R5cR8TWEyqD12xRvFCdV4yJPWiC9Q7EQBqVj6eIHW7Brbv4VaJELnI7nsD
nbP21m0vPKdewObESePWQAw/85FihCw84nX7SSvRUYwegu4btlo4rSB5IhAm69688SmrrzRQ7CDG
iWrrlRndY4Ek4zstOm9TbLeJAKoAj5Pia8/0VIYvJcjJosaqJQgWEpYIBXkMsOBEjEAOLAd264jM
/cQAuM6NSyuOZr5E+5Y5PI1NhNfQXqq/yuYaw4cEHZ0Arm0/fBmdt6xlHXyIgcNHUXpJHVm4N3b8
VSKrnaeYSsKCl1J5StMMzSvQ71CrmZdWCJwuc4Rba/PMDbEqasLz3Fy1zp2P1gReJHBF4f0OBtwR
3DDjZomkLkoMclE26jxmn1CbtxGOf21ib4BH8hHBQWqchy13yVw47o2WzaGbqEjxaMqL5va36A8s
RLkEax3BmjTR0zs+Nx7Gertz1d6qpw8tvpMBClVJ2yG0lAbdXDitfWJO/GhGpBIAwF0K1TnMMJiD
PbYefuohoKxwDiehmfd+61+6FM/0a/xaRvGp6Bz59PtXB3CKdQ+6K3ucvT0Hy4EjxpaZOK1RKQRu
HC/h4rk3x1vZYnZ2Ax52ABJ01oT01fX91byXoVeVpcvOvpdXhh9DhdFnhlFtMkPHNNmqo4UJy/m7
7Urvyq8qjDAwCx5hSp61UdGe2NN9dEuRftQdqYNIpbt3V3mldLUw9thwZ1owXHlKhIg2Zc8TRbK9
lCGxBNdssvexplXV3s+kyXwMg1TQtQnB2GXp9OHSqnvkgeO0/IZUBrTAMmzR/+2QJjne34frOZD1
qeg4oeZtdH92L7CCXtuqGRSHwMUju8F/bZknsKYStzq1QzmM09jCTSlYR1LbJz+225QKI9lycSA9
MxqcUvzG6B7GUDdv+z5HUoUM6W8/jqApJywtOUFn6tvd9uzArfoxQ4LT70tYw/7QO1cIJjunEm+H
DyTsPIP9vjUV5uz965pYN7IcwX+VibgafbjpaDnk47wPUMDCrC29ymIW8eP37XBgWuSIQJZQUzXY
WE739d3eXJJp6FrIoiRU/XQp3BLCa+l5l8dbOdx9TOV2knvUbkls7KfZwjE34Ud5VL1l8oQEwQYb
oOcGBPy8RHRbKtYXNkTWPDeME9PA4RMB+pwwE9iwBIAq9547KN9OU9XwyEeIfk9+7GubVoqK6iE6
cjhwd+e+9P1zDFpP5cJOtbw3iaNRr4emR8u6hL5dJgh4FC62ZJCd9WXoYwIKSdRaupXTnLilHzwf
4NImvCbquhPKYfeW5toYmWaA+ZoAh/C11r1mCUgHz0Ex6mE6K4ZJPvf4/d1HUDLzUOBi5wCkggwZ
SLDdNhHvUsLMqpFEjygV6gHi0I4o/BX63/hnwcdbdDIOvupJO8xIAdtgZwxs4HurmmddnS6O/5zD
J8kWZDKBkpK/RVhlb3NRIisLGk/l1zgUaVW3iBd1oVLhg3NH7vPRa8zixPy3X1Xf9oBJgmaq3PLf
fpLLiUnQaPhInTlFjcisfZEon6K1TW27qe3i2qsdFpZM0x/axDVOdf90QTuL3TZVyCNMMhuk7v7U
QQlRqazcRDgWzVBjZuvdfZS2T0Y4+rAwTfvWywd4NiB84ztSqchUir5uT2GFD+YSfgXwIeAg3EJB
1Wp3EADAtAQJFmT3WXgRc9Z9BX/hMG+K302GTQ2x1LGSUiNT96cTq/FQZSgpqpZQM71FE5vhfROn
bXxxfBwd3tS9hvaGtQcP1DY7tNFD1a3OqyErMYlro9fM1MN1ZKLD2MgAtc5hwMPQRJa2S9EePP4j
dgezzTOqg3UjahAmgEeCpt1eJeWGS7ZIJm1pEi7oJJloZ8HwV6gZY13Jcx0FJzMBu3PIQaNy78Ix
9el95qhJ2kOG3zw90NnkpOrYzAtyD5vQjbvsxEO7O3oOmtwP2LBDqRTVxOOkUaNSLoohz18rqML9
iYflg3ZInVAXoQAjKGHurXiO6ZcS/Sz2NQKuY1Sr4tFBGmN5/K5N/8rfT+T2at63ou1NQZnBVJB5
xYA0INiWi4GJQF2ZGv65K8mTV/9s7r93qLnVlqr7muVDGeDytvf2X5vgtcyq7Ef9v9PX/jpt90v/
usnf0oe6fHurN9/y/TN3vsi//6v9+bf6286bRUriabhr3srh/q1q4vrfJOLpzP/fD/942/4rj0P+
9s8/X5HzCFKO/Pnr8MQ4nlhjjMy/KMrTv/7r4+tvCd96yCBe/vF/krcyeP32wTffvlX1P/9UdOMf
MP4cmAU2kSPpPe3PP7q37Ue2+AeB5ISvpeJJCcRguKQwiH0Izdo/iIomaKujScpoOt/C+WH6iOL7
PyhvmQYFDdQk0Psx//x3F9z+HAY/787HvGqymTvDhZjIBJ+iOTBJJBGSM131+zCMHRcqgihVLT3k
HxDoc7xN5o7eBshGdaUiZTId+fslwmTt3VtFK6srvHC3h50aj+sxuAd2IW+6rdKaYZDDN7FvsCb9
EB1a2OcQqYVMav7D9jQlw099e9yFs4INIbXKh3pQnItO9+WD7tneohjJBEmllg9IWDhXuAN/JWcX
lYi2hWu9c9Kbj85FBQw50HotXZdQaCiT175UrnJUXZ5dNm1oOwfDJSY92b2nISb71xmMueAZLS6U
YbY/Jkkz+yEM+0JualRARiNZamGhnHNp9eesTxZOVAQvmYEGd5iIaAMrrL4pnVhBJdzyXwpT3ASG
1z0pKiI9NQ4W/89vhhWSFlCMzFmGx6+sNPO7rstXpudysnuD96VgrmOYUX8dYjE8H2Kn+Zpwagft
4DvKI6+pU/86VVPQvvbVzIw2yDG9Db1Xr0dRL+0iN65jy8WuWMt8/YypxT6rWiSLtwdxHTCut+eM
tV6tC79dbo8LZIGuGx1KIaKnMP2HzKkVPH2G/N7wKm0mkr66aHD0iyGIQyTVZXkrOgAS0NYxgbar
/Gz7FuWC+j6uJlvj0nj/jSyt8luEggPyoU6dX7LEVTfbF2miGx5kJbmTHu+x7bFy+suaPhBN/OsD
SvQ93rB/HTTQ87wJ/Vysq2y8Sy1MI9FuIp2TlukDol1IvJTBS5sRJznVWN/1iazXiG4gtyls/8XQ
r3Qspr4iQvvri22sJA9ZYb1sP6cE9+uLvoK6oWcgEVsJ8q/aNMgR4AvmeEiPqxIVvM+x8oAhdvYM
wba62p5lTGf1f5019ila4tnQnTto+92GSWMtCh9E8vbt9kWzu2ojkcUkdzDcvjueVF8LBI1WiMj9
Or79ugxtFEL/Ojfk+dp+vcr7/qJJTQOFq666CaaXCge7JajwN92NUR2prepm+9dfx7dnbc/fPb49
NcyLU3xh2Bu78xKRvKOzLWROmsDS/G93XoqGOonKQoSrwUXX99wbZLLWfTy//DFvn/1QSc+NKPAu
Ek9vnxODgMEqzGyz/TTAuAuupvEEvFy5Mbz0y/ZwxLSCPUytzSPyTgsUU6q1l+MLIUobDTL+yhIc
En/+BZmZhDIOVHXOF3wDc62o0dy77UtTocqthWEIWerfx0KzmU1CPze1LDgNqNRaaPhkyfxzB8zi
y4j00UKSs11aXV58KcuHxBq8z5Gn9ag3xfYMTRhuS9hv0MFrZhJM2dy0AIfHqD4sUpSjNpEI/M32
r8pvvZ9/bY/FLkQtOgpp9hRT47GsC8Jf3bvuCoSng14mr5ZYoPzVvhSoKs3L0Q822xPMpoCoqz1K
3ctmwmuzeZm17nr7ggKeuxYDz/JZ4E9eB46ObI7ZPuD8Yp9JxRsuMQxvH6hW9StvHBtce9htz9jm
XnqjVdxAEOHkHqcQL3WzhWv5nKzY423pmtyD6dy9f6o00JXXAmJceIgjypR2ei+cAlHH2E8+5Sn4
K9Rbuq+JbJ7UJMvfct+G45Nm6EHVa8zuKFJ1rrZCpTp8rSa71UBJ+8+OBEKNlgQ2Vn56u33RAqtb
KX36afsO1xkB+r8YMH7XFmnmRohUoQBTJHb8FGDytBgIx6/NKFOWyMkkuD5H6XUZBTPsRPUV/Ixh
3drRrxeMRcnuB7Y7+/kBWlgYkk/njGmM64SMIPPWw/X2JZHtNxiH5O81LzZx7MBYoI+RUJ3O0Pv8
s9Qa73L7Dvu04VpMHqyVU1Uz1OoyPOT5fqPl2jJNTVRWtUo59woFs8UxrR9xoMV0I2/0L7YZ3sR4
Uv0YEIRCck1/Ra0L/6is6h+Z12/tQTdXSZQD0Czw25BGZm0qZ7A2xfSy/SsfS5BvUXDlB461+fuM
7V/bY9vvJ+MgzrdfcD31FDbxZ5b27/iWJOPETYEvAmaEXT8qyrsTQxH7eTk0Q7yyi6o+61O/32xf
dNNDSVYiyono2K9j2w+2b301RuO6E2Z7H9TW0zbiMEdznjeifIKAb25aF3qnaqOjMgw6zs5Zep46
YUzdx6nxV0E8TPeG5BWt1cuOJONzb9WYzVWXjR8Vz0ZCqMKMHgSjukqCSbRpwnYVfoc/pRnhEp2H
7arq0IbC6CpFvTRtX+K2/sxqnz7GuuUulVBY5z3cqWe4hBdjGxEvYfu5cBpc4kLNea4H339UMTt7
NCJqJFWp3W7ftQVK00lll0s0zzmjGMtL9k3xbPuFPgjSW5lMeMpHH4K47Zx5carB3WVjJ7XwJqkw
I0Vvyb73JcoTQRY9bQ+V8We1VnCFnY4MKjYqvVrjc8zZQLS/u1VabbafjXmNmkUuxSrVmvCplFoM
olnPce/gm0aBvYZqI8jbheeBp1LY1pLsekQq8tefRKjtz08ar8+uRXpdjLVpYBcks8u0RNAzDGRL
7N+jJ2klv15GgIqXetJ8+ft4RzB6ITIXBxKbRKYyjOoVSVmqakokzt3UUa/w6XYu4ejJ9EofTHwQ
Cv96O193hi8vVZUsynaC307rhRiHhdmQMf975o8oSOMYpJjLIsm+mXJstJtOouGszFMrtr6PSJ7h
CpDYd4kyVpRp2m4ZmV9Lh1kVeOmA20BTOeirheO1TNR+HTfVCAGidZ/JJl4pXhJ+z/301WXNeAzw
4T5XBSx+KyxTNMO1+AXWWbZENOWxQCf5WXNCe5mnFIqVwtGfY7/F6CLP8/O2tJ5zXUtZkloUMCwv
f0Yye+XncXmvhKnx4JX2YnsYiy93JZQfTOXWrPMH67NhKvd14ElUW7FTMivxPVCBCSSelT+F0SQ6
3zuPohmrmQZCc1HUNh4CSFX+up/bT0DDlATuqAJLZsqLfNpS/P0STZuK7dsQlerGTEMUoQsWuOl4
6oPGUQiGz1OjeulMu/mGr+gLuo/tt+mIkoFI3fnj8Jy0GPwbBd/hM9cANHQb55uytOYZau6rxu5Q
Dt3uWJAjTYDuMcQGU+u1Swed2mWaGOsyRZPIHVmlgxJ3WGreE+5nMHsNGIsnvgSVhUe2V8orzfWC
x8htrtBvVb+gOepNuOx6uX3bqhuFy7+LCcTXfWHVq1LifjSgBL1Qh+Si0iQhS1RZp9JH077yXRZg
miUB/RM7gaWSIOC2adN32fVQG9rCGGx8/eBFrpLOZeX0DexFbIFI4qTF180lm7IrxmA4cxvP/txg
So0L5fjWhPnKLQL3i6UkOLCMY3cDZ7C5NNyC5GLqGncp6yuSjJ39IvDZ2n5pdOULrAacWyO1XfRe
Lq4633TWWSLxemnlxhzj6D53ZHi/7Lsg/PlnLVx1pXY4jG0/ifrRuUNQw49c83tOcIej9ndVGwKQ
SSWu5h2CZwEaEsbSpB7hFeKJbHd1X/Rlfa9jMDdHqtlcbI/B5LNvfXBhRCLnyPR597qvak+WtFEi
lMqdG+ThbYQtLwqUxOuAuWem5TtYD5nOM+4EsMuWJC2XkV6Mj9R3DPATSrkyuz6+yV3CNd03xFwo
njSWul21y16myyi1sx8tf5BDyX6oUb7s3Mx/lLkfzhyIvY9Nbd71hjN+69g5Mmkn3TU7LvVaahgQ
qHE7fkstLNxYhh/1ASQ0Gsra0qrs6sKOkZKNzbzfGFLpNmNRnod5FuF+jDcfWCX3Eg5gf60WSDIk
aqE8i8B7lAaVt4FrvmEffa5kXgJ+RPHPlbAWTFUeG01/bk4bzZ4bc9ZVWvXYtIp1niMfthq05kRG
ESz/Puh+GpkQpynZUSQF378/Ms2oGRLb6R1CREdbw/iR+VPnR5+8Mdav2Qv0lylGtPPt9JayHs54
gNPVdnrDWXJVF9K+Bybt3o2GuN6e9feXtmcNKoYp2y/lrYXxWdGoONc4aepfNWVPQBNCZcC7Mb4I
O8vagO2yNgq6rTjCj0F9mWjx7c+320+y0mvHs+13yGjEFz/fbz8KzLK+EniFEHk/uHYWPbdx3i16
CFpXOO4mGz1iN0nGdPjsF/IKULn1Xcr656kGcruLqq3fn+qhhvgz6SBHnHXeTVT/l7MrW3JVV7Jf
RISYJHj1PLts17hfiD0dBiFADALx9b2Q6x7X3ffc7oh+IaxUSuAJpMyVa91fMnVr45Qf7BJy3/dY
jbmNOZVM14AgQcq15t8h8+zsFcnbK/W1PmXhCDFCtMyhBVXuioZjvxDd8GmDhPz3PvXtvTEF/zZo
xGJwG/KqnWVSJhvCIOJaF159IXbWXGLQe24Q6wDwMpsYmB9t0w0h1k8fMw5xcvXp82UeKPaA05uQ
Q8DiV7dVyS3qBnwqfIzmda70t0FHL4hcJje7yiHXBCrjs+4yuigBjNiYb9wPhlse0+SSgYT1ZjFr
ZX4XZc6CncIWaG68Wtwb/mmQ7Xn1prM7kUDvcoJcja3zokfdYbPTAcXhxs6LGGgP/E4arExvBA7x
JZWuf28KeyTLNqfu3TkAtASyh6l971VBDIGxytL3phVGdJlHdr9yphMlTRgssWroVvjTRIC8uNBR
qyaYlifEspchuRT+QC5aZzbEzJJ4bZqmo88noQqi+NbYzCHL6Supk3GPOu7PocjCrsoUcgnZVCtE
hpgcH4dqlOQ4oNhyTmmsF6bDidv+4EAAsMqK/IYKCaj6Qq9gQxLGbwKElKcwDY8OE1jel1jOTMoh
5dY4g8tyPMiseTe+5uCH4EBX2tO7eprOhpD5gqN6FpAf1KRhw+f/HDcjDaOfXhq10NAh43m0CxAW
uR7EfgqZv0X5cDYeOWXfogCC7k2hs7WF0Ms2cq36EnYg8zQeFaBebRV230WeVosW7+zopVZ3qMGn
uJC6Hz+60Fnh8WH9bOtaQkQjDq943LQbgLsSCHwqdSvsEUSG0xVZubMBfW34nqi2RIlQHh/6MStP
mVsni7EI+I8++W080zKGguI40ieSuIAlZYW/4m1q+A3fjIer3Cs+y/410gw6nhBp2VV1zZ/kJAFG
JXi5eJnT7ZhRugNIETn4LiFiXmQO5ClsNWxYJOwr7ib+UzmSWY8P6moO0h3LFZ6NBMVu/7K5UXpE
3pQdS8iOXEElR3dVA+ER42EmIhYe/EHrDhtjS+LIf8KSB3IXOEtthxEEgvxxGYGx/hSVCpVmVQ/G
YRRkQbIcB9NhXvm8wgYHt5c59G2xCjQ9YvTLkxNnnz3G8TEYekH2aqxECb0a4t+sVhHsSLBCI4jT
3aCaowGH01vTmXB4NBo0ODYZD8bEXeAZ+zFnoJOM6cPfjDam/9UfFDr6nE8U99PZzIyDcO7zG1MM
gc+5D2nYARge6BpU5TyHnO1WTc2iwy1RCxrOTK+x5RDfBcr7Zixtl5fzbPKPo/CrP49TD/T2LNiY
W6iYoI8Jr9NlYe6MNIeSpGlbWLRfjM9/tVHaoyjO3HUfPo87cxt6n3OZOzHUFxAJd/KPSGGhE0KC
ezNkRN2GFs8KmcUpdE0KdaMIsN/wL4XkHYtP4+Rh43exCoMMSMupMwSj3tV2f5k+M8bMGICgf2Oa
2q6dfSJCgIXNCabDNGPs5cnJeAR9OMyQJ4AmE4LBXhjpvQyzH6ZlDtQHOK7knlw9bH2ZQ1qpdE4p
IHPXwrX/cVBkQ2yRaUgFTcHfZooSm4MtxUdRFHr7MPmTB3gt/rSXMW/PQ5t8sZvJ/vZvomjYMvDE
gmX8P+cwJjPg3+eoLRbtLdv/qMr6V2/FzS9OCWIHQ/wBmgsLFBvEObQFTY9+GnqLauyHD9ZG68Qe
6l8NSJawqazaZwUlibVdOXrLxsh9qmuVzY2L+A5th+QXMAkl1j61fApjEmyJF6NMtKrD5+m0xrGo
wOD+76elTZ8e3em0dIyGDy9D8mW6QgRn8bzt7c/T6rjT2xqiXMssh664Rb0Xv6r0OwEbyiqMCFvJ
aSndB+VrSRx5ARs0AifaeTFm1DKGKwFQ4Ap19uO7r8U/eeEp8ellpm5F/QrWa3lxhG4vdUVeyiBn
u3RsIdumi2IDfnO+zAQt31zsRHA3oAzfcVG9ja5CWMetn2ioohddvaJcuHoDW01+Esghz4wTSKWL
DVZrfGl6zRRkqD6ngMDJi5ymID6wo6AFzA8uKqmdMfdvTl24L1NL88i/2YhJvvSgyzV9f7cSRPoe
nv/nuL/nNOMGmzcrcBFDCrBCzn0ci/KSkS5bQzau3lNV+ftkRDbA7pV/GagA1ZwT84+u7Z5Rggxl
TA1IalnG2DTk1hsglt37HxMhKfU5kddIqG2B7/WCtPeAWCtLri7pEV07EOAHbwC3sxslOkJwJHO2
92bvQmzTBT45SGRw8wZRXUUH2DJCx/XcjBZVHO2iqXfKfa2hi8IXZiyhnDzhd75kIa5hjuLWv3IR
lAfjW0L5ZNWmKLc1vkJlyVkJdbj7knh8huC2czSdwB3aywR7kCWeNv4CSTiy7uP0rOph/EuA3V+X
LaiAOD6FoR7woTi8OmCJ5f9IqwDiH449vLs1gVR0hc2ZM4TtAv/d7OJRcOlPANajbdXYzUERa4+9
g41S5HbcxDnvjinlapU3QgP9N6X0U0XWjLIKqhnqYClB1yAnrfZBM0Lkw7w0B2zKq32hgZK8GxNH
+MHcdJnRD8/BrYYZQUJscZ8jxS0Bul7Suw/8w1sjC7k3kz9m+I9zW167KRvsYSCPp2yP3MxhDCI6
C73Sgzgnt28F9OG2ZRZHM9I15GZsbReDOh77dzMg8rJ0AZkFvW6nSbR24kNrB38Zf+Phi37vEpGc
janFPmSZ9tpdmqaAxNbJ6Z2DcTUm7gW/mFYFpsGEXoKCk8JFGNF4aO2zS2a3M9A+aznXbsrul+ur
blVDSP6l4nwL4TX3payl2PEqB4Sbxfqbb4ktij3cFxZqsQsHK102044iGvJtN9mNfxtDwhP6Odlt
RNCCutBXRLR9m0a6PJoDthGQtpsOjyYn0O1TDelXnJeAqoPoprp3Gx9PJdZGcv9s7HU5Ql0GGnxJ
CCxGmFTvVDPyZHnCfmJNT55AArRAyLI4GZPpdN1RzJEzzMAC6IwRpOWaZOPy2pmZEcanzgU5k+KG
px7+m8YEcFUKXZWw35qm8U0Kn0HXFUFpYzMHp8ibQyjY/j67sbk0OTSZJQ/mKhTWe7NOT1kxL3cu
yDGjtkCBnLjpAwSKPQ7su62hT266M4nK3n6swFTPSnv1sOWsHma9zLKtseWTH7QPnz0/tfZ2k2Mq
VC8uBmaXZw4ut+km1z4l8fesGfstc0kxHxoBHd5SRLOsb9ofwOEfSpCzvHYktde008nG9232gkfT
GZVszY8hdl38XB35BMb+cC/9GFufaWRbL3Q5+t/xaUHUUwz5Hgz35UUGRTczIx3uPiPf5T9jDW9v
CLB8azccyFuYVhvj4LJN23fWTk5B1pmVBjiCnhzyIECGyX1mdSEiQxy66lEPkbJmMiKbFG0ijrIM
iIbuoREl1cqfqgUHLaO9MZqDB/m7OZDjUIc1Po9uUTLItzojWTtuS/cqgmZV5SMFFkaZdeAQG5xB
BVBNWY38pHP7GwUd6IsXOe0ZSqMXb2oJyPU88SrYmYEgtOfXEMt2M85BfOs25uo+KU9U+uIk+KMp
FJhW8gKOgXLXSNTeyCl8F5bh3hE1OZpWXLkjRMnrtWkBAMCvXDTpxurcfE4aqfi8HrF1Bac+2AtE
l12NI5L1IA70g894h9sk3RY6Q3KvGqjxEUW8V9T76TUqYdulafatRRYQDNEb0xw0YI0CcogH01Q6
OCSKdJcWuIXXDAFk5O1f08rxn3RWPRkf5kBAB2AY6LVVhfcKymS+ocSKFvcZINOy7KvCWpsmiOYD
lOK4dG+aUNm5oDp7uM8EDt6gr7NXy8ZW3k2vTgOwWF+GwysEMsQWqnT5wjTLxOsgytLJlWlS7pUL
h8TJljVSv3KQykEGXciD6a2S+DayJMc9AZ0j5IUrJfQzR7zy1sj4PmNCInVOu/at1AFfF3bhz93W
YUdRNeyIEnGQ0yHraVpEOAhqtWGCY2g54zwdOeivJ++70Qw0Y5j+64spIPhXhoNX792GqJmwsZ5U
KZNHDfWW+ZBp+T0FrKXoLPqsPayXojS2IWgLu+M81xUNP2SAhZyVhuVm6IC4RhXoyvSjalMvMqg/
7jX416+uJX/GJK6/V7VPwT1Tl2eb9/KUjFLcT+SF5atXjOQWQBNwlyOxdT9R7bTzKs7Hdw/LlSW0
TbY17d0F7vTNze8KedX2BbKGzc1YCo4SoLEK/LVpKk34MVUIB//todwsntXY3+3T1GpuBBRImzQX
KBfPUg3RuAqi9Vj0Pd1HtPGABXCOnPrknA+DerKhXEyN75hgVR4VI77lafq4VuNeTHus+1RsKIAD
RiGW6e0h37b2+y6EinBcn1uZBWcnTFZR3RTvFO9tK3yoyvtuJN7jPoQ0j9Z0b5oZVNFt0aJUDnIs
mSvYzAzqgIZaastiG+PltPVeoo7pFhZqeML//SMGE8Q7omHFmgi7WRmvdCq5RNW1OEPoIF8z7Ifl
j86xUJ7URfXz4HnY9af6W4InCqrMK76PkH81durV9Z67VYQ6PVRqsUY7T2DuE9s4Zu46BwgYurMu
Mi6Dor+c6Db0RfPTt7BHFqL4dM3r1FuDbDC/5iqXTboOs1hZtwTiFF0jGJRSCHsGyiFapX2VLt2u
YM8Bikt2Y9PHc9Prgvz4VNrjq+l08ja8JhKan9PIeDokY4+gmkUuTRYi5KgdMW90Tw/cbrEscpqL
krGCLPtkcytKD+ZVxgQ95HkFJIENUDHh+DMvHt3/PsPDXlZBpZAV/dc0xs9MI91ua4UJfmc+FRCu
58WhmA6micAu9IXqyl+YpukwLqb5X21las8Fdru7h1vntp9z/pPNidRMufhimaeHo01yiFmzlL+5
ZSg2foOPWA129pY5ql6EyM9tTS/oGn8nPQlOppPypzxr4lfZ5N5Ty8TVWDtuOztHIrJnhlCrzlay
A2WA6YWSMXBxIzS5PYjO7iDNBWmeBkQ/HOKq81zqks2MUTB/mFlt6a2bIUA5oDFyyAT5ftqc7o4F
kcG2c+IPoM79890WthIAgEA5Cz8dkTxPMujzqRB4+K7m+1yRz0NjYXk38yMgq2f313mMWhswAcFt
hFDmRnrj+quXGQuwERT0CIgxonoIIFk7PoUBrbecIPR3tyUDC44yqKtVSCX4b2WeEsgV5uHxPmQE
tyakqfd/DmliQFAmKau59i08fQfPWodEhpMUTxbsmNWl0RJyBsGunw5QpUIhm5eky7DGP2oW0xrP
nNpmM+Njxjy8/8kWF00DceKSrmsd2EvwsCXLidE2n0cufx4KZziARxVZBEQWj40oj6ZlDn3n2NOf
EIrhRYcswuT2XwalcYEZHwPuZxBN/FzXyBAndIVCnGTNYon4qQuds7XoQj6/t61Mi6Owik3exd6T
OQCv4T25etyCuSk8OMD8ZwBjWI49aQNrejKHpA3pCXJT1bEHJqaPRhXce4EejAANS4AnrUt6Mn5m
RAa5v61Hh4tp4elFT+BelS5Cuvyb8qIYmyPYzCjzqs5HRGJ6FOebJsiSyqN22cxV/nAlkvzIBkX2
aZ3ra2pxDSbB6mT6sEbT1x78jot0FCEi/HEp5uA4XxEh6rNxCVAjuEPIo54ZZ2OjUZPNywZS5qZp
Yy90oe7d31ggRl9iuVQiiW+mHJ3hR4eakb3ptazuyzV4NVQQgxhsSlISd9/8fRAaP6DcYmTBChu4
WdNTgVulRiEuPJMx/HT3k9rdV0IlkOaW88cM93GoyGGo+uEWxPNSGxqIHjmoARlMGpX+CiRWAIuZ
nsGtP7tNs5m8h8kRyqT+6jHY+D2aj7Fm1q5m3t35MYt59Wg6I+v2/jjMsGeZW07RP1lWOl69Iku3
Ef7DoOpOG0TboxL63b7jbx3WjdfWSvqzHvyl6il67SCny9YSkA+dBt9n6IJ9lNLkZFody2OEM3No
Ck8eZhKVQsE7jni8MbaiztNrjwzzdAJjGUko1wgy0PljUNzw75PGxt6Y8AfdR6HdzWqsX180/rnL
tsLfRvaV+5JI0SAb1X82Te+jaXqNczM54+H71fkxVjXO51R3Z6ip7rwI+5u4Qi054iXZoWI6O0wg
5FWQ599N62F/NM0A03zYqFThFpCuxR/23BmCPSIkDjATUHr6+yyPkXXUzBxbebsEAp5fXf4cYk4L
Ip5bxOW4zoz342z3tkblDER/p/cBgKU78wKWLB/neribyUQ5PkMbl+x4X9FlBtKIPXEqemKZQ+eh
itUPXX6HAKb4JeKMAU0VyAtUHOU2salcR37aPleF+1dAEvErUwyKuoP3LrNWLJEGKg5jprwjh9gW
WGx59K1ALt7pOoD+BPXkDz5U1VpH2VsswuqDN16/dGOfbUyTRR/CZ/5b32TOrqdOtaiBlv0QHqlm
rAvrM3IU/uXv0XYTfR1N+/to4UFcqGp6V/5oPci9ASO4ULmwzoMNOYeOpuNWNG15wl8DT71Qxq+O
1QNSQ1P1W3YnAyf0G/oq7Ja/dyFquYs0+BydIYcDPI37OboAo/VLG3dgVJj8/AQ0dpkHnDGXYuEV
QXC5HzK33MXQR5o9bMC9lKtRxPKLn1259Vxa/riOLLCVAk9Fn4E7TA61yDWYEKBmRSsaA8zYRuoA
GVKoiwKGFFq+szUtPyvQy8zx7tkOZFwC8QVllWmMOSRk6O+vzCBju3sHeGwiZqi39+Z9omA6z/0l
yXpnmfhUfV7H3epiQVsszFxQbtlA563bPq7w3nufMNENksY1AhPG+26MwhELcmMwp7pPRDj25bbc
2gUgKav7GzM9fVAFy9Yn4OP4+33cne7TNYpukwCSIV8u68tb5G1nLX1qgep/el+m5+slGkOMtG7k
pBmeJvAxjverBIxzKBYuEkwrkUGbpKoFW2nokwIkjEUfm5ZsvUSEIgPDRS/o3WLMBHRMmym5OjPN
hz9WrSme47JZgmca2x3TnXfFFY8mZ2da5hAIzz5CgQYEEKC6W0Z22a35GDj3U9MJqDdre68Cu4UF
jpHpUszBnAklrFNtbHF4mFTJk0Mw0C22Ef75fm4pFVZ4AGnP/xjfJA1BIqAY148JzKumyudOmwbH
+wTadvodmBBuZtKHLzBo5RJrvRzrTJzt8e49pIzxvMa+9Mu79y5T2f+Xy8/BaowtIyLefwxHoEYu
sg5i5fdPxSLeSzxqSDhP79+cJsmVu0TlCB7VvFwCRds9laivWSoQBCEfi5xr23bZqWn7Zs2pHR/t
PBWb1MqsfZeRZFsJCpl2cMhvUT0e7/xABzs8brKt5n6wz62o2IBFODr0DcQvhwSFyVnu2isnd/Nz
4kE0YByz5gmgmArAWme8yB7smx4X4bUcOtw0QM3yLJAimlOdkBdk6pHA9r3kbYwYss5xMryndjCF
5ZrkW+zIv4KsS29QIP6rzoujZ9nObyH9HVQFGHJrlQVOAn84t1bfbLXlWEhQhMOFddPXBDXMH4C1
zlG8ZaOcqwUULvVfx953oFrfX6OQiuNoiXqf9xrlmR0pn8eokTPjj3gQnu2/QafXzmwExm/IP4yo
+unSPWC/wG6lY7xEXiN/S9rizQwpbDC7WFH8w0/LCizYeXGp+kFsujjPEUUYoc/Yo+y/0WH5refN
1rwZvw5PqNGk77Vd1Is2Ft6p7zgWZDWBtqgju2vh9GwGCeLxpx0LXBx+mSNJ8xsY8H73qeO/QNOS
LIumVQcISySHVPJwiXu4eOkpCKfNWYb64gq7+pXjUYOaws66ujbSUJ6tgF8A3vFUpnJc+GWfvztd
eDFvRzj4fsso/Obl4YilT9c8STv3NxoS6RtVI0AQD7aag2+u+nABF0RITB+gyzQceO0JLA2nl+Zg
xe5wKJoyPUi5eljMqyRBHyDa/xpgZvFCKPaIqqvu3sYWAC/WzRpX2sgV8mFmBpoptBj5ynZA1mGa
f569iwVZpRF9c5VX7Rymvh7+n7bHMMXyauFllM/L0G/WErlNFIkX2SlDdvykqzC9v+pkrvdhUi8f
JvOqnzzMKxtyroMj7T2z6x5A5DJcSk6q3ePQesFnk5QN4HCPtvHBvxxG89K3PQnSh3RfgpPiKbM5
B9JMld9UYyHXFxVQ/hWNfeWp+wrtWdiBuVwQHkmsVJn73LjBfsIZfWtwV196LWPbWhfhaw+w/d2e
WeCcclo+A9BXIYPbFx9ldzB9vYc7C+tYsTZNX98UarDey6y0NzWk1ld3cwzkXKPJayHaBOrpAwJC
rV0+FXHZzpKWWNcGbCQzZLXHn74n9gGot9/S2reWHgh/dxHh5ZNFmymTAY+I2tDCY/l3mutxMeqI
HYSde0dL+Hwx4mJ/hNYeYTP9E3inDmjKoDxbmqj9UMtuWRZR+hFWHHW23Q3/BO+UlX75HHprjh3l
cyir+KXoO8BzcnVpk956Lrj9vbIr+2j6iK3AuW0Xzc7466QgqM7pNHRsMBJ8sN6KcV4t773DxH9l
xWqeTpNrWw4HHYZ8VqFEwUVtIerd4vxJNoguTA4ebf68FNavKoh9X0w/GfR/vxQA0z8vxZwsV5Bz
qjuv/HIprM0BWprOlKXJ56V8NgGiBGDtfhkiUpexYGLt+3m/gu6rusTA4c9J36RvVQxUUoEb1c8e
O8PGrotk5vUKNGfM/z3I5h036ezDd3Uxj5A3umFfqJeohctPEfStN9aYRlshtX1AvKdfdSHtLpGD
yRE0T988q+YzEfn9e+W6i7Jh/rNKbewDGcLapkkjJ8JiOdhDkLGEyDbgsq5XP5s+6OM+CZrmZ477
1rPH2lcHKVnU1Y0LGoPPCw/T6BIgAnyxY5nPuj4rdn3WNnO36OkmG4CJy9xMz3uLJci/RJBK6sEA
VEiVvGAdgNq7gZ5NZ8Ld7JZHw73POJCGIrIhrKtpjSiaGgdW3t3DEgWrFfL9B9MJxZQtQI+IuVv0
mGkdXzzmQKnZgCex25z7sWTHoCjiiztBKMHtrPOIH0IIzGI5nlQr6Mvyg6hqfjAd/9QcOsj1zXiJ
NchjyH841s86hQBUD343XEvHghUkR9IfMoT058jc8ZhHOjy1EapTUKuV/ghVeBDKS1+ZGItNyqNq
baHo5G0EmqTuh8+RnLafI/ERTxWmYKmsWTYsa+VubA/R7DD1MjBiV9UOQY3yglgaEiu9FD8jYMU7
bokvHoHXgPwJgHzC6hK79kgtNYuqORVVTtaoe1BLZJDBxQUA9qnNEctcPIyA7pUnUUUoXhlagbxv
GKSLDklm6Migyi5/wW8p/JGPvFg4qayPtg6c49d+AXEZpHSIy49tEVXbBvgqoIXpt2HClhnAGHTV
d9JCMsCYXJ4jsUAIOLcnDyhR03/wVyB1Wtd58PuPr4TKFhrej6+WusMV4RVvbUzG+Y+v/GHz/SHZ
58AKEG0DqTeM0a6MGtStuF1yi/E/3uCR2s3vvVzEe9OLjPHckRm7Fi10dBnKpHc2NOKAwYF4Ncho
xp2TAIifgkz9z17j7Pjtfzg/xk5ycy9Qmfo61pzIiXsNRsQ4nbuV5juS8mrhAEG6hny5euao59qI
HjXaobbUs20x/1ix+s10GlMsAYBt0meZjeq5cGwUbkt+NF2PuUynmcsGMOaPuUxnHSavEwxj4wCc
uremCko5FVQK7K1nPRvTlbGZQ5yEUIt7tI3jY5zpMOMICHtWracYlFPy3yQoo7fRok+D5XLIcNUX
jsDlJH1H8NDp+p8VB4dkj0zHW4nihXkBUPW1zSj2k6qyjqREarsHbmpn53ZxCFQQIZyDpT6Dqvei
sqh8iRNGZt6gg2+NFXyexrOeQLCiv5wG8crP0yBXOs6DIFHXoIrpcsRdGJt4vfFbEkLE/B7PoAq5
aQmwX5Y28uaV+qVBcvebHQ/uvOiZexA8CS5t2fyu+xp/hxG11BDes46VFXRPuJUgxo03E0n76nW8
P4aOBcZOwKcR9ejtWQsW2xOiD9UFu9Ffdo4cpBUlxQJ1fMW+dVrygkFr40+DtFoxry03plkkC9TS
NR9jE9BNwnx/aUYjubBz29J5biOUhRQoqLqfjYFMCWFMoZ4IddVZ2SCfNPNAN7yd96PrIdTg6BtV
4XmcLkMnslwK2gJVA26t9x4POHMCAG1QuaErYMqndyFrCG3hI3kF43K7Q0TQWZjhjPuvVe7WVwkd
sCPzoZJj7MhaeTPVu+0JiiLjJXHYdyuJ+hnNS2c3tP14YxHkTXRZXiCnPt4UU+OiD0a6Mp041Ec1
1i+ewPcxR73Za00HcTS+QEVEqya1+4XxDeK6uwAYiaTN5AstCjZDLsbdquk07sSm54/cn5mx/3Dq
HoBqUI8KugIocQTo9PPUxl+ANxh6gYm1nq5BRKibMHarhvY8EnJ/XoPpNIeOI8jMVOBs7xMxrDUf
14EiNYkocqCwEYBkHWta+pOhFLsdfpYu9CUAJQhPpPGHfSNctcR+nrwPyHQZx9JGoIKEQtx4kTQb
S9XJJvcr99ZFeAAaFzoih81o/C4go7LMqcX3KvaaM3ZZ6n62QCMrQ9qfXpi6eIfglq3KhuwpojrL
0FbuewyyXTMX1NHAD9XTFMlRgdRTVlrrLvPoLVJIGxuXMWH7WGdy0Uqqjn2VAB+ecqQwiOavtgsm
7GBSPs6G8gDFC+REp2ZEom5ZhyLb2E3F3mRZfpS5VT45wMU9B7RbGq9WqHhfTKWDplnhmbdo6ybf
mqYe/fPo5vQSR7Z3TSBtacwqT9gWGbhyYaZ2pqKbBvu53VB39K2p7c1A6vZG7VZcvLy4mUHctt1N
VwLvGk+X1zt+PU+xKr5PaRMKOWCWvqRUOeco1D/NoA7VFmuSg7/BNBEPAFwtT/yDOZPrHKzRoa+B
DIA3xwpgZq7HomDSdEUFno/perQVyBnLU34CC1r8RsaN46nuUDjgVoWu6y0DcPZboqHWA5ny9FC7
SFqHtv1m7JaMnHnTRc4ByiTZtbHwgJ/8fYlS6pT59TH2u/qSUXwLZkAFNuM5wA/xqQlbkO/mYKA3
HZzzYGaB/uKkmBWc/TQGc+s0VcYrMhvctDmjlEecLaERaJg6uG01Mxdawqj1TfqThWw84IyF+60n
YEX38o4+Zc5AjwB6FhCxw4g6x0MhpKW+OChjONpJ1s9LKZ1vuWq+i8SW11YUw4HVgX8fACTX6+jp
7FaWTbhHmVq2MBMhaX/hKOu+FQhp70ljd4Df4Mwyc49RCaBHaUl3hw2Tf/evmnKH4jL9giRrviOV
ny/Ned0O1WtAJgCNY52qYhB4Skk6r3o3estlXS6avAu3phm48Va0fnsLbRE8NSjUNuZQjfmmb2ss
zKZBlYyDmQcV0oNp9sUSEMH6LfBtfWwHpHiMmScOSHqF7gEeAAI29rwfA2hjzram/TP2sve58tSy
d1UH0V0zCDU34FxNrXBrBpEMeC8WdhMKkqGINH29T+0HHDFC3DVMs+kCNkM5hXu/HmBsIkkanDHR
4KMAQfJ96rqKwRnp92s1EnIF0+m5xy3EdTsOULgaFq5tRcca7xyUNSC+JS4r8SSmv/HTT3+DEWuR
B2z4DqgV+J+twTvHBe7AbiLaded2+U1gbzwzvnWz9aE7+yuuKECcdQ8gDJf1RpSFs/GsiYitbfi8
D3T302/fERZLf0sUGM9AiOrcatRwr/HDzHYVhexZwViA6DpCOUUcLo0vS5MfkVuxlx5kNktXFuMe
Sb3+6ASpvxiarsSeHlwYKo8C7DWxLG1K3X4MfrNyLTG86EhkB6fHwsTYSY9qX8+OxAnxwOAaRc3F
2L0yYhNeVG1M06kycP1jSaOKiqCUBdKu92lDks/wSQXnDEDhC6nKn8aetF64cGXrbWnTAMzvzFwE
/D8SBIa2hUB08z6rQ94rBAAu4F8ogWcCfx6x8n7XtkW8qNKuONeuv2j7wAX7dVaczcHYUxG/0s71
tiIgEQqLUJ6JKjZRrB8u5pVnWfGC49m5DGPw14EZ0RNnXwKQaUFYZ/6Hd+EJvhlAtza7T1v6BdsR
Ro/mnMbZHMCN9qsNlYuYDS16f4Zimxi5e/zTv1QufqluhIpbhr//wZQtPuyANAM4No0FRK//H86u
bDluHVl+ESMIEtxee98XSW1JfmHYPjYJ7gQBbl9/k9Uet0ZzzsTEfWEQqAJASa0mUJWVOSfD5wly
W8/sGoQkdzKh6i/s/gEr/HNxBSvWvMMvmPpQOsYcxEhTfyUzALCpM5lijTO88YCWdSCT/KETsobZ
irMcuKZpSgsFjDsoBvzVF6B1YnX9XYBJ8DXrHHsLbuRoQc3Cd4dlW6f9mpqRE/HZ4BvykDWReFVZ
sQ2Z1z+BTSjdgH4kXaY8zF4tc9OVTfMFpd7VRfbyRr1uo7Jd0uILIJ+cmqQbl/j3HtZkNRm4m3s3
8Q++pcYVGEeMxRgkydUNgL7jdVjP2dQcBi6uEhiNbZT5YO1PLOg4OOmYHlzZn8lKF7yaEU4wUDH3
ZxT1pwlQuyC++OBaO8EBnKzDAaG69qCEPFE1TFMhTBBIq99SJYyog+JqhLdHpYxlYfMA6IOcP/r+
blA63Fwce499G4L3wgjActBX7A0I5XY2WnmFk3E9vHR9uab+HhUqGyMw1RK6YeZbmAT5zAHm5FxV
Wf9sxxDCmIYLiUA6NJmRNKhs9pY6zs/I4+KiHITNEcE40+iUxYjzgb9kRYPywXkLQZJ1zeOsv1a8
vVE3FFr5CjxigPeW8ZpLs9unkWls6A7Bxt93ceQbKNqX3Z7u/rvfJ+s/zvfwS7V+5cBxomQpd/aA
V3ge/qz4veNvq+r0QE26gAY4n+M7l20AcIrmtZM0pzDUySUBhxC+XQ3+Nc3wPZF7jT6DgSUCwXfk
3A0ORMZneBsOF/Cah8d2EqoJpHK+dmH6qwb36TXSY3Co89YEwz9mwuHjtddV+FSiVm0/lE26oH7E
sS59x/KXrA2MXdPU7N4/5M6Ox0WLN2oHvjYVFkvyB+PXKmKV+wUB+nIbeb0HQBHWLZJ8biOC8obw
AOBxrt+tyN8KAGNJwXTggaUEFBfFOquG9qvzA1ze/CvC1+HKbQGilVCVeB/tn/eHDUtUKOLAsknB
sd+W5SlyUVo7hnF6lJAC3CBoBSo3W1U7M8nLremGQMVpnI9QYAK4V8aSFeqHkDaIXHfhAgv5bKWQ
axliO7g5o3BnmRDuW+hhcw5QjfdNRBqVZWn60wsNvHSnc6uUV4SkRQLQVIRcQGtEgILoTYHH/yvP
opvs6xRon6R5MVt3DVxc9xbglYyDAZhbdINPZxSBMp5IYP54cOjqLjvu2jjbQ72CUCp3dAtiCeZv
jAvkdQ4Ayfibex+BYQiYQu6mKNKVZQTZvDJQcTuxSxheYKxbo29WvNPsHRn6bdkDlY7YT3kIQpCo
khv+YoBHtraBLJDuriDy+4aEMntPu5iDsiTIdlGUO6//27SRisc5DadpgQYDGJ2xfo6yzPJQqEU4
0akEE4lKiFKFAzV95DqRoZ4s/3IjD9BLAODTxGOxcBFfWHsh4rAx6tJuNRCyyxy7/IMlAaeojN5c
DRzqqxDdsWYKX7c/Bm7PMpllv3y3fh3boXvlwG8uSivrTslooTrL9vi6G+rmiiSfnGMDnn2LW38d
DSz95crp/L2U3kYMNkjoptKsVLtHalGJlfi3Fhi/P9jawr+3/n1c7ATlVo9pNnPqIH7WeR8gORbn
iDz38TOy2PWxQYV9ObWo65NHYtr1EcSCT2T0vnMXmhxWBySOmUL/s5Wue8HHDCGdLLS3II4GbYqV
1sZssLLxXLKviTCUXqrSuMSouUIl52SUFRCABlvosuO7AVocsRHvUdAZ71lUiv2jSXf/2EcjyIUu
eprl0aRhf+eSxqtkcEegEf/4l9G4i63ma1C39jteDvECShhq7wJucEtiUJLlo/XO6gqYPwbVB2rW
CAUneZa/mlnf7jjC15Aeh1sn6restYqD60owCzDT3JdmHR/TPm+uGsi134HmfnAASI7K4SterQun
kd0rck5iaw+oqy9r696vjaB9jdxRbL0EeorkL+P/8Fc4BC94h2qhbMZ8ZBF8VE/PwATW/OXqU9y1
5s8qQWW27abGiwbHzMqaNNEjt+IHr05xnm5Z8UXo9jv5gmJyDjlv/zvUhECTMjbu1SvKDAT8eKc1
VnQeIYCW2Pijzzq/7C9NjV14muKMfO/U4CdaC2g+zzvlpeEMIa7oUvGlAp7jQiPoknQZAwFhH28e
fZoDbqY08uL3oWSJJpElJS73LjUJLhuGI9f31WxXWQhyjAgyTg8j/ywyNNksBFni+e6XjmD+wf+2
vXr4QRBFb6WpxUxCElQux76EknmcnsiFoU5uG+OvgsokId1ZVFrRToJ7rQxbKNJ6QC2uOy+zZwVq
eMBhN7oRNL39clFVwXBWKUIeCIJwkA1YDjRBaZAw8DXe10C53wdZY7NNNA9QrjH8a0y9cVnennOU
0rmQMQoA+gKhJU3qOQDaNhX2dLI05Sy0dfjFBFUGFNsAN+g6QBAqE+efBjrmqLoxxaEByxIOE1a5
BaEXPyBF4K9SlmBrAzgufliXP4sWjHYoX/RfnaHDp8TJrLPLEmcfqmjNmCfPHnBiT8DwoVia4YPv
4u1WQE6leCusojmQFTVIiLrbwFmNYw5pntiogGKXEd8m9StOaLMyVQ0iMtiOFXknt23J1UlWbbjo
TBzK8oLjs8t8MHTVySyvy/CXnbbXpFUSr+PYnBcmKknNEBU7bek62Pqi8NjWlbHM2dEsbPNexh1i
S74DXKoHGDJHcqQ00o2ltHmmqm7XNkDqZaI0h4rCB9TWXlDsuiRjoDkUVIzqkiNtMjM9YCmp7lvW
bb2LWqv/UBme1PmGT9OSB00LkjW9vJeST9MCSre8P0Jb4fyUtNoBRYLZPtMT0nT0DDTin6ajAfRM
08N9mO7xdDQdlabHrcafcZoK6VOk5FI3OKRANy3wrs+Xpd2wAEwxeXDwq2KTU7NDxSLCPNj5q6Qy
NnEo1YW7kbqkmYUsSaf7WYsKh3pp63EBziP/+HDxWckWKePAUtNcEMrIj0EYr2nSh1+D6thZoKWN
6QETn4HpByxTGbRmyKdVwS4xVXTBn59AorYU+ob9EOE6h4GpmwP40AQB/ZeF8KBk+X+OodmQ/lE3
TPCY2v/1uP88M1lCrzuYhdkuKN1VgQ9prSLg4sVEl9CAYfCKGPi9RV1JkxfgnbXVHp9K9znOO71m
viwWlCATqPq+oKBmCfaQQs57LbJZhsqqPY0N4rFa28yv7/MZdj1cwCy4pKXJw9WAupRF5O1pusjv
FiELv4GZiD17XQYQcHPFvflMPX7jATjgY5Oatoo9ZzYiJaGl8W/5cMH/C07L6koDRnDKgpIQ1EHZ
NGNXhyPADv23h3/eGCcdu82JuloD/4sm8ktLagKGoM8VuCpoMuoK3CGZIYTLkJzDjEDu+GsHBAPz
xyM77EKPRz1Oa0DBi4fFh0dGehERxmk4XXw8coBSmZmbhtbViMdfZW5wMCaDuq3RVjwrq5PIKxXN
cJA7G+CD/5YKaMOBbzj+MmgcPtokLK9SGc0qDOzk6EAAZwtyvGHLEXk7CMXMFStb72Kaql4MsR5u
RYWSCRZGwVdb4AsK28NfWn13QcAZY4/uLqNmEF9Y7b6PPIn3foag2MwsQANvsx2Cmoipho4b7elC
Lq0HwcXWSAt3/snyaD68/64vKCE5BaGtbhsbQYS67z+rfJj2Q++n2egBPvV99iYzwKw/VQSqsk8P
cXeWaQo5yhGAOtvtKlR1Q7pi0GH2FrZBvoAGOJjcXcCtUEiwHFHE+QKxShTPZoPAiXyCYfXZsBql
F61plDN2P0pQ3J/xF/OemZdsyMvpcqBX4/QnXnMQW1aefrEQ1JhnppO8VSbEAKUPYmsc+88x8+pf
rd/Na4AA8CUSnqJhzIHTSJptCpWnH6ZTfbPw8ng3WG3N2igNbw1oAec6Fe1T7chmKeymPlu8QvDX
tdpD18aAgCl/63uoQ+YhB9d47r5NVVNr6jIBf1Mzuo3iHHp3hUL8agqzG04tNh/MfuoKa0XmVFd7
JOH8DbU+z/NhTMB7wD6x1SbHapqavKkZ5AGoD4yMVWswrP2q8w7oVV41gKQy7wxFY//MncI+jwde
1787yCRAEbGJx7KZPTzpLjQR38J2WK8+GUwPrwRE146P/sSymh1O0S+PLroDoNtcqBiVYQ8DrR+0
2XOYC3P36AflXnDIFFDT0xPThU13mdWVK2BD9byGhCZi1tPPUhkg5651//vnI8ext69mjzxic3pM
Qd4ffsakR/qNOp2w/vjzoXAmxAmuMJZAXhRHG0Wqx97I2baS7o66VB+ghJkM1M6lLI7YXbszmxXj
8pOBmnTpysHc94VzH0pdzjQ73Q11j/Sn0I0zN3oPRXp/LDT9h4UDdy0Kk03YQRKawOKPJ82UChdM
hOX8g/kxFzmCh3mVKTbuHv2P57j39d6AwoKcz8DpYh381GH3SzU1P/VBcxn5SBBuLR5+5ELO1PcY
0RSQNlTSzJaPvr+blOPFf+AWSsPSUdarxyx/Nyn1ISvwVgPMuSbfT3P2juWBjTwd5xa2GWcNWRLU
5LO/8H6Ktoas1DnGdvpMdx1PvmnJ5Of+uHNeY7BNbx9TkL+prRe3SsTuU78y3SsD88PuMTWtOyI2
bKYadKbTksBOoh6vbNyDDcGIPfWFcTkuEuCn1kElBejRIEjJLG480cU1sF7ohPj1NMYTSC6xQ7UD
vIwmj3G6BDle0C0SFdTlMTHsLOFckUcR27aT1Y6PzmAuTSAJdigS73/f3ns/O9iiGMY5+SLzXWGb
5sXIm6UCIUXLRp6oD1de26pVOjVryfuZ2/dgaxcpB3PLXOdh/gp0Rn5CvAN8A/91UGTXTzgHIBnr
yO7YOHZ7v1RODMyEdhJQ9fgjtg+IL81+m/84AkO8LmzEyB6DxTg+xTj8Ldwe2yQi0gMVJ3JOHZhO
qWnWLbjXuOIHYt1zw1e/7OSXjnHv9BhU9o1aoy4qWmEHBIqvoD55oCwWWRf9qFGiBn7B1ryYKjF2
ssWLjdeR815HOSQd4ZH0ukR22pZnSwKnXIHueBGCzuSb6b1lqRH9iNGaZ9xOTwZoAo+87MoFGYZl
13H/e2sDIl1CevjoGagvx4fTgqAqBo781yhF/s2HOgRodjt/D0Kd/hz0CMDS0uCwXLhd0r8rK2dL
5QPbUjjCBYK0tZGSwsPFRrrNkMt/FRmSXPgwutvG4OlTXnb13cMwy7MXj+qL7ZnZugVdwIa1ef/c
G8Uvegpli1eX8+AFwLJoYwobQfRaGi9RbH8hhzqyfgUOa595VWF7hBPXDtsnoMcscXABI/ewg53K
ibWxUT4y9rKyUSABlny9qv2mmps8/Fcn4k72zPaRNyTPGMHfM92pSXmC1eORWtY0gneDswua9mrn
4HZdFqEDVkSwCy3I5b6wm8gc+YxhuK9M4wKR5CtH5O890EeITdigcVRAiMim9U6mGYVnMiAb9x+G
xgNsPojz8fMIMoh/n6odZHhWLd7XjzUaCLKdPIsF9zXIABj478VphJ7WeIx4PNVj8U8jaI1/fKoP
ayS62KKcJVp6tmr2lmc1e68N+wBlImi3rTGg2G3q7QsXAuLtOK7MRoF8OwdSTAMf5A9JuNFGbSyM
uM3eAq7AwKLBc6GRt3w7kk/QN8MB/LMGKuN8bAQF8N8jCIs3ZHULZz9WffBUMO1d7Fa80kxgYxrX
DBJWq2CaOEJOeAZS3vrEkGG8VT7iS9P69uCEO1kk4JzCMWjm1u6wKcBZ99TmX5ElLF7soCxffC/5
Dmx2dBw6H3QGuY1/HsglrMgIFnS9q8D3NCNr3tnFEyDVgCEmkD62Mv7axGK4DwXrNFvYeZysybfL
YmObBGEwo5mSphqukQDF6rQMLQ/dpOdR8hT0dHiYvIHMWzOwdk3NOkCsXHGUcNCAQRnBxcF5CiIc
Nqr2kSNSqN4GUCVpnmwN8EcXpf4RO0y+MSWLd75f1wcQIATg96j7CxTe1CKJPX3zQb8yM6GR8y2q
qkvnlSAE6KqTCfR5PPMdA9kssBpwaELMWlH0r49l0mIAxiTT/7HMaCJB7iDEfl+GF1rfjN79H5aJ
OYitaRmI0P3+aWiZx0+DFEK8U01cH2gZBCOGD8s8fpqxkL9/mpQdu8BDomT6aXjO5d/+NI9fmuHj
J68EcFsWSkdm2II6Lzrp2ZXxakktumTanivLLZ9GRzsvrgh/pE1bHMmGPNYwD71UbMmYdSJdqRFs
XmTFV2WPRK5dz8na46BxjPP8nYxFKsMnEwWx1KILNGLWjetEV3KH+kUxa1GJeyCjY1QoIMqhNEnW
oY29le8byX0pHuEDayGOB9ogPCWYrsKTU8grDW3BvPcCVuXHSrXfHVLAys/kbQctBO5Umu/JIx46
tgCMS63J6gL1vG5rF0GF6TfkILR4h5/frcB8XVLxeyh1Mb0LdBFOe3rnBSgsEHKF5olMKHpASiAf
it39WUpRLaEvDibN6allb6tNAjrGmUR4CFFSvuuTgu8YTmHFjG6ps54sdPep+dkbXDsxJJf/uH+2
f56Y7JnD+S5oUYRkZ/f1aRXq7pMYE5JbF4CyIkZ4BUdgsKkCiTBv5C0f4+RFeqy+ISG+KvAPgqT6
1LLcU5G13pla9sC+pRCqP1IL/Gly1uR+eqAmmGghQ+6LDghxjMQxB2VTVmdsqKnBKAbAWjish1Fg
PWa5y5rHckVWB7Cydd04+ZKsDrL4G1FAi4OspcfcbYl/jDlZJdKk+6gezNnd2njpcWSQ2CYrviGi
c2R4z2RE8bNxwaZoS62hcJJn6B3PqeXJVt5eAAWqbnffIZ/jrAdr3kLteezwWas4ilWHqOgO1KY7
DwmjhQfpxfknA6Cq0OCmzselzE+M1Xz/6KG7//DNUGHpOZF1n5R8Hks+Bt/HrUaAUA5/5zSCjWQW
sNTcFmyYWaKI36VZii1wIcVyOjK8t7oEdpmr/OIDAnzljXqlfvDIh8sGukUbGlU33nIQ+J1PYpKH
LJFyqybGYe0Z5XMbyuqZDe024F16pq7RZy7yTLZeUJMuPvZprhU8kXsWar5QU0kO2ZISij0ti9fN
NKHTQC2iQIJ6NOdyMIHX6geLQbriGYS1+nhvyahRpybx3Z3RuVvuACc4oz66FFKk64RlaqYa5vBF
CKIiyFaU4CIGXHBBPvd5XDNWp2psawjPD9UaBLouv9v1aG26JBV78vaZV67YwNi6j0AV2Gfxq4cg
1w5cne5iiCCrLgFZT7qMP6Vu2RzzCIQb0u/CdyiXgSNLVOGpd3rjEmgbWvXo5z64rgUolPeQ/xG3
xG23936wMAG79tUPBajq24LNnLj2doayQLqoUPqjOz2syOq0tgDj8wDE0WS1RChODo++/B4aVi8O
ZDgmUzhN5kXjU5ao8URddVwtbIk/CwtSbx3ZVvSMrHZxbox8Qy1pi/iZj7Ez73PbvHvEvOjPXg51
m8mfTzUIZtAF8yYCWyD1uanwzrkKlmSkrt4J4wWo5Yq7B3QZswtUiRe0AHmwiOWLxgyiu4cXyPYC
9O+CjI70UV4/8TMzqZZi7N33DAWUyzpkIEKwfY2gKL5fmJ1VP0BQmMeG+SPI1Tiv09E4AXNv7oc0
kDg1FOm7Qj2/nWn2wzY7kJIoJ38y4zjDu88GbAwyLzekHd/IwxqaWwRg9M30IHEF5gm9VUHlXEXX
Q4ZmmiMfgiWowMBmzaExi68hY596fDyNqcnnDUBh4NQmx7hXIF9ThnsyLI/vURFQLX2bQ4AKlbfk
4YAMYxZ7VfwEAHa5jUuWri0rbm99H79qlJb/6H39BaItwy1GxeEaOyEwHAxNeHVGHwCEySON5jHA
sKiIKb+LJkUoemTt0RxQD9ezDIXWhlF+LyIAsxC2f+WotFgzKN9sUApl3/BPfQ6QgvoOIlB35rrQ
7EJOREI4Z1ALmrKJfloJZJ9615qo1B0gtpqUPw1WNwk8YeohBZ3naJvWUzp6+S4WIV9aVTt8bc3v
5FD1Qi98lDYeXFbEl9r2nRlNDTDTuY40u2W1g4KAIpSg/BvL1xyfb3LQiYfjkxnZp3EMuqOoe/f+
cyIXt1Aa5V4cQJ+tk4/8GbIXswrV2TeuQ+9FA8QpknSYA2mbxT5qwNTYYScJblYtw2dyNHU4HxAX
f6KWBbreHrm1K7UqEex43zkXGhe1/hmaKy4+4ZhFdOGttUrvhKqu/oZC/++ByMIjjQtsP5khuxsf
dax6YKmCZjY0UX4gK8j57Bk41uWehgLQDRGrshh291VUDu0xsC9tyYqgvjfXXYv/9Wmd2pXVIsvS
BpozaLK4xdsUoihraqbmUC5rFESsaSq7xx+rzkGTSk0g+5tVaYz+kpqdxL9ybNdySWMdJsHl4EC8
7L6Q7AEjjU15bzpDheqCWqWrlKcgG5su4s+dgTDqvc9KI6ilk5k6pQfys0cT7F+HPERt5mPsP05F
Q/95ZhpXorxl5ebuM7X+bqoxZeCVj6Idqj76Y1bY3RECmv3RNCE8Moho++gnI12or2T5tR5cY/Po
0m0NFRdqI199TUbx2/ppKDXxSrxWoOz9MP6TW+QOV8Hq3x53I+nE0C2KTa4Z2Jg3GfXd15b6hjQk
f0HFFQQKokYc4yi196xsotUAedsbImWAVSWZ+olvNdQvxv53s58qENu8viJ2V29azsFhorz+wiCJ
OAeNrv8tArQcu+bmZ5bKbyOoxL744PldQs5JHpysVRA5ActbLypn3Zkg1qp751ftGt6eLh5YLffg
fPHxTT/dmnnSydkARsi7nfndqQqLaPPwfgxmHoMztSv8qGV16Ov+a8vH8llNl7pQKNdJ2mFvsqJ8
zurE3MoOn0Zqkl8MQE5rW+aJthADFOaA2ShAXjuNJzerfbFiN8F5BVPwkudLwzYCJPnQ9EbNLww1
c9Sii6MTRFlrT2zoEXDY0+De8p6iEb+CuS7A8VK99gYzd7REaA7dzspSNaMHoCmaDDvnxBmO1Eqr
AUe6smT3RWhU5wxzDiIyZHmcfiXHvjhCRro4SjfIj48mYvnnvs+NDRlZaSFuT7d0sXUQ4NXlvz2G
fnaJuEZ0qEAds9kKDM56uUZC0VnyIA+f9cCfINlpfPVqwPkQ+vAPjpk115gD700GF8qLgOsJAcyx
AmLSAk/kfYSB5LbR1BqCQZV7KDkiFmXJja94U6LEIYBMWgd8gzaYB2h9Hn1rJXiLqgTVVA1ApH0l
MuB54Q8S3gFU4e9hpOQa+1BzDZB29p4hzkYLOVAAW56CIHHn+Gp2z1MtwP2ScaTUBxUHm4chYmUO
0vlN4eC44o2uBAEDNALXgWqgtjcNffgWQQC29jzqVmTwB8aBmzTHRVjl+oAkUzsfChDBV4IzEBkC
CQnONPkEjOaLVTbDOzSe6qWD7c3WyOv2vZhRb9Kb2TZBAc8yKUHnDlrhlwx6kU/Ch0BM43U8PSYK
hH9xbtmHZJTGuvQN+xBPd8nUV4rRWEeIEt7v/tavVHoBFDpf214iznQxRqSgeVUW0ILQAkjmuOQz
YLaA1TMRCFWOhTZ54pRUQeYLfG9/Bt/vsjjZdQNKlH1onX+LS32xhdm9GAh67pweChx2HabfwDg7
b5OhetM9C9e6jtK1XXH/nbsXGmdlEdAsXVJvDbc3biWIrPwUCoyeSuxLGMf1YiL82hfYfz/FQfXj
vljuI5o2NijNYUV2dgCOuT8FPU+DYsir1qrE10MgFjQCjM+HFKD1W9xZbKt7DdGX6bEl8rCBaKv3
qjLU2rAr0PYq33/rkWEgh6gGl5PPqwCDcntXmlMsqUNZgxOhOi9rUgsqmZZC6E3qn+KlH0T+UxSo
azGYLqGVAVZi3wCWBuRcw8nnvVyEFsC2QFAcaQjKTQ7gPkrfO3uoFy7U008dhKl2uvaTtSpQ1BYD
4A7V2yz5CcQWjQF+Hd8fwsUepgbkHVW71Rlb/BbQJZDg1SKxb9qX7d5ItY2Nk2XdyEpNA0fkHTj4
2VRGwObIDFcf2ICdsT5koGC40wUbKrJORpKuiSmYqIADLpJNnLYZspKgFybDp4nIYFXNh4lyg7GT
KbO18sZ4rpAu2DcBUiRiAONfVaOwZYwNZFeNCWsVFfotBB4WAMXuuYTgPf6+Y3R3UzXPVzWSh2sa
JZE/QWm6d1WIeF8DN/pCo/ngpWtwhg/QpMDcRWR8hyJPeQHkZIrdQlh66s78INtAvYsti6nZiRhf
1Z5hnyCgPbygyPY+GrJk1bZqCw9KXVK9Nc4kMytEfTSivvniti14ADA8UEW78y2Z3N0cvGDBpSLD
PaDX5Vu7p8G5buy9ZuYGynxnkagO/BZee780ftuCfblHKlOmUDudLg/rJ2eyfvL71KSxj2GP+civ
RbJhjX35D5VF+RzwbOdsFMD41o4BQbhQVe+OSFZdopsfokHFBqpVo2uLir2dHGW+iuOBv0L1cFfF
hgQImEE0yKurpxQVT9u6CoIVD1j1BdprkGyDh8iw5UdiZXw2C96iTCuy16EwvBfPREHV5FFb+g01
J8aLqnO2DoDC2miJD4AEVd6MPKTBLqVi+dHw+RV/AQbSGTAV9lybh6jthzWL47dHF901k4dPDIbk
V9h8WKPQ8vWTH01HHigfiXemna2oywNbxcOfBqE8CGBH8iWXQuTbHoSWhcfrZ+Qq8me+sgCgeKZL
bfbgapsqdKk5dgE7gcJpTy0aAskL8D5Di2dHfX7kOfgcQa+amvdLbkwcPHwSEa6fQdI0gHIFGtTS
jH4vk2c3hzvpE7mDJRZUjqYP+crpOQDqd89MocbnjztnGrrfKD7cksc4etU60vGy9L1yFyOZvIi9
VryVcnDmZuc4u7IU4s2HtC/UfkowmdvBKVVAnfgqEG95FPYryDjjiDCNMvz015AlwxlC9t1L3gHD
N41+zE2DghGyII+5XcyNePrvuRPtpDMahU9cvHT6fDpctaWcWX6AX950AQHnjMV9txMNkFULmRfu
3QAOkrBZkQ91srG+O1LXMGYJqoKM9pC48skco+g78PhgYxaddW7BeHuIqw703RH4nfw2XfLGbt4E
tFrx2hq7jcdNUBo49YlGlijjmlcNikMapxyPJbgoASnFyMzXOCC1M5F0Jr76dbF3AzYiNmVYi17a
xZ766NKXWQF6mn/rI0MEJt4PfnfnP3407NHHBWjdckjS/w9Dwdf9VzKiVm4EYnpfJtnEeI0LyDTs
uZTgkY8tILIPZAbTPKiyerreO6ZBcZE9aQU08qOLpvgwhNo19yHbFQ6xqmdkq4ex2TklijdoRlqc
DAO4PNeBr/q5QDS5T8boCdw8+gb6pz2O8v2FWoAaPtuizM7UklENburGPfYD02DBB5GgylGERcYM
QlezFnToe0gc61sfo94HGLdiR1aoQfA56ytEdCYraGvUwoGm84asFgL1YOUWxZqsqCX1ly1UeVZk
5cKyVtgm9Uuyprk5rlOURy/oMWonHzaVbtMFOUdu4CydAhzBxsT8KwfX2324xV536pUgCUa+I7A2
IMGDBi4v9bJgTRyCRpLNsiiy9srU7QWo7fbiqUbORtaAZmlqDtyBQYhgjaiLBTwp+uou+W3I9Vec
9MszddMlzipzbgqBOPof1xYyfjujCF9pIPV30Oad22CGv5hJvnbHIUO2KYYYlADLmgX4mHJi980s
ejk3isF9ypBIXfbchtoL/o22YVLrrav7+pgGGgCcom2e8tzp5gPP6jdwa+KVjC1NnzXzEWUFEHLP
weAU4iVRpdaUGmLLHLo/c20BaymivDkVYQjqCFSjufO6NIJF5UjFwfPeNSfNczUrWAuVORqOfMYF
xdf2NmzZEozCX+VYuK/Mh0qJLaC+SU1w1O8Yyg+eeuXaV1dGlwi8G6+86bItKP7ZgpoZqCbnYe0G
O2qaOkBMyyxeDOShL8CAvFK3jrpqo2wPQPRppcQKwb/g4+1PVrfhkzqfeQtEX579wfhFD2A1ol3X
ojGwFcOg3g6hFxK50ZEGjf4K5F/Jq8Ei6EVyCA3KMTiWeRUcNepKwWoEDgpqPgzUdDLh7qF/Ov/U
X4YV0qKjGtsZAoLm6u/GurLEe9eO3nQhGHRLXVRJVfit4iv2+Lj4kJS7N1PQ+OOoPl7JSP3A9aw8
PykPuvLzXdlwvjSFGr9m/FtuJuX3IFbtAhpl5WHQVnpJwRY7c8Ds/X0s9KUYNaSgcr/Z6CAs1lam
+1cQEmxoJIj8EL/DJ+lkx6lzTNhgTbpv5XfDHpHBd9WbAPHAyuy6YCOz3nxpff/lPrWJ2KcfNf4l
wqcBqj9i2s3hYUoogIYg1gozBH55ppydbSJWmkQGCianqYMo+x7wtn0WTsi2pi+zlUxRMONDaoUc
wCCWLmwTNVJAQWhIeDTR/D517h5Q8VQvgMwEEBbMTQepZHWgOzXdPZquQqyAC/P/WDuv5bh1bWs/
EauYw23nLLUkK92wLMlmzplPfz6itdy2lvc+56/6b1AEMAFSLQZgzjHHQEn1P9kpporTQIzzvMJh
ze7dXSdoM1bil8Ffpo50Zwkzngnt6H+7AjGVGCquxZPzGmfhdMrBkfPDb2e/zhM2vbMuLfdcmSN8
GnYwz43Gfk5Kp1mMkCHuRFVHgr2RvWekErN9Y+CQFc0IMBP6i0MY6mJb+UYUiAea0YAn1M3Qdg2Z
JdM+bIo8Zaoc3CJWIp1JF7wXZibYAcDLcrMW1Sgc9ujtjvdJZIynsLSheZmGd7i28UrW5laYWf0j
NLrtk8M2a98mlny5Fk0zEkQdpf4gJbb/YGb5awTJ2dKa8K6i0CbQqzhKJvwpm8U2WUCkO70IIbOu
wqGeXbtHgYcVlqIxHurbMG8XVWOi4BsnaJGM8IU7htu+2Um/7Q0LgG5a3fMeVH66kfow2oX+YrQk
Ihnsg9E6gn7dDxAgtqyu3bitBiFQm0F825byqu3a/BxAbQbhTis91gnM+0AJu3fdVldQr/JytUg6
cr1u/MHb+0Vq0Q2vO6OYRzl6mnYnaWSr8RmFn9LbhmE4bvM6D496iQI6eevd3raqu6pnPwVXgLrV
SNy+a4oOfueJRivS4oMh4YWXiDr81ULxo4NX+vmTbBOS6tvkX3P8snCmOeCB/z9bwFYDMf7EHjbN
YVZ8LtU4Hs9xAL2zF6c/8XFA76FnATtm3FRph3RIGErHKsoSkGZGPOv5MDwVMUpotgFeBegP6Tma
CSNQG6HIh0TSQe2mMEpaGig1oePMDV+s0y4tYQfA0TFEnQtpE6GkRA6kx97j+8wetf7+x0W0EJkT
sBzDmc4egovoLFzLcXq5iAxlwaeyG0t0eJSJp4eLyMbOvQlGdlPi1I2uZgspUuaZBlLAnbI7kW8m
d1McSlNi5+VoSvmMJDb3tqtd7KSp6WohzEiZ+xww2RbTnMJC2H6Z8nKeluWtmLOARIqAuJtCRkfw
LyVTbJXm8E6bU6Sv1E3/3oPod4ByT7RERR+sVCeVFqJPtBnDneIU7lnMUBGS/G2GfwyuM/zfTiGu
QZwiG8riyFrg4YcK0c+DbAzGQ27kp9S02xtR0+tCnqGyHexF1bAqMnsiwpNtJRkPmS+166rrx0Ul
leZDmZhoUdgBeJ9pJpRpxxsnlo+eJeH3++0crpueXPyA/2/n6KPquQfkZ8rLxNXKMxrFIFBs59AN
qDCT7DUuNCl2D05ZEB/UapscpMA/apqabzJfg/RF946laoYdmZYppWhQpm7y4O9xKHqoCGUaSuyR
SWD7ItiSExZcp3XvEvJO3BO0INXBtcLlmKa9sxBtOoIKWqyFvBAwq1SXdF8nyvvl0CK4eqlfB7d2
tBS1ywx9GLw6UndqSE3oSCOAqO0Y4G/AJ+WG49605bUUBzph9cy0FpHToVatWsVKNJpARzHse+Le
/xjCKYxadFVZQJ7MR6ILxdHLJf3eHxDsGiyEvGCKAK7aAFMhrHoUNVH8ad9EKAbWapUtwTT5B7X1
25nHXnSJUnSwAxCb3uuR9iYHsv+mhWxg4M+rz2aUNIiGZfaindgQlfgItbzzKgamSfE50DeMN9Ev
BuaZX58HqTyTZ9gvIJjzzmoYwOfiyCZ0p1tdTayPhHfYLPTS4S51UREl0CBtvphm/i7PNPMjN3X8
feDYLqZVClbmatrD/PT+h+l11mIyLZrRO5de8t3QwTZ2M4JdsIFCGh8NZn/rmxpErBMRpWKE3vza
kSjy3zuyqQPugs8R6tB4O0QndORhPMO693wiQZnZjY+jL38e9b+Orr3Xo//fdhlEFZcruJyDJ2E+
TnxXna2nq9Di6TdNtzz5eQa1kW0nwCnSNfJ55oerVG9xJg/fvpg2Vf1pKqnJ2qpU8yMNiospiV2f
szqtXJ7+NM2s2PpQm/QNHfbx66x/XsCfs/7XC0gUW3q0/fE+84cPqMlY9cpjBqsHjrghyspz40FO
Cmgy/OC7CKbXC9+UzGStMAz1yUtNlYxofH5yocbPVavv81wJP0j//PDLXHlo2zhbO779+2TCopfJ
Ofo1mSIHzwMxg8kL5h276ztI1B0kj5ZlzvZGVNUQ8qrFaIfKFjofkCcekrSFmd4aUm3cZ/XQLTrb
JKdS8417NNb8Q9PjPhS91mRiw1vxZUAmVT5SmaZxP8gZHkj/nY0SqISp8PXxs2htApRwG1AvMs1f
2QiFky33n2waC7cF8ZViIbvAW8RqR6vYPlTRWw9EfxGxsjwYCQ/Qvw3cIO0WUht+GihKYsxNWKTf
XWXPExK+XQ26DuWFYTpFlyQJqav1uLi8KAcrCFln2sZCvBRFISuVfgJa7eOD2l3MRJM6tSNBFFwG
XF6ghu+v9KxoNqM85pPGW3oPOzJyL0QV3vJQXzlap/+082bbGnL6PdTg/bTirL3TnFxbIV8HCBdS
+IPH6voyXNJIRiqMIhbDgXDqP1u93QbDtIpEj3MNg/BwO8RgBPl5Tu5o9LeiCF0IKiq57FaSgath
1jlxuyUbkcCgHg0XG2EYSz2CHX19stscO0gAP8dBohStjCit9n6xY8mtPuM+lrdGoIVLbgD5RVHj
xxZKoTvE0MqTGcjqzAty5cVgrzyHTAC2CfR9HnzbO/SeJb9UhH9WkJyVGzEcqJJlZeVzxhJ6W7CL
m+WkCB9MqQpuSyKYt7l72wdldKN4emHPYpWtbuWiKmAS57Fnwm4wcAY6eQWtw2SDmlW2rVQ0cvJp
AjGLKCQNlGBL/HED5iq8ZeF3R1KDtZVktUaEkJteruV6H8CttqoV8D7DAJtjRUr762jC35V70s+G
GIMvO+67nxmECFU1+NbIQIb8gsV80kYmfgwFXnqVZSQK18mCwKP65A/pK9+SZCHbrbEcUHQ6iaK0
TPS4HW9YVJorqTPRGFqudopgnCSAExkyj7BoCXNfXiB1x58OIUpTVdL7EOJQcvGUzsr+w0XR+ifB
lLvB8ppXs2GPn1i988DqnsQ4cGcQTifJui07Z0/OT70rRrPeBFWVn8BBjEspjqy72gNzgLhv+Oym
+c//cBJyge7iqP37ScpAism2hYAKSQ931yRSfwucTpkPAAlWogoxOGDr1le3o+T8lFxy8Geiw9cT
kMFFfCIhC93gqfgyVJiJoT1D4TsLFqkeqSjrVdJBFOD30W671GV95llRvU979bNXtItqZldOO+vz
4pgqJC2JtpH4yGWWq504UtUezUhl8Na/Tz+d01GbA+zR6KnCs3nXNHF4BC97J2rK1JS5CtkgQyAv
HTM+wnNh7Nhj4vQozWdzDKPV4Aa+PhcdjW/ohCTQYLhWxVGklVGKcBnd1xmuNmLItfdvJn9ru8wq
eSZcnpWeku9SFwcxV2mOnb289PxuJa5cTAUxNVctznkxEK2XEfw//VlDJHNVTbzZolAmQu1xKq5t
gVnc4q2W1l/aPTmNfzMTA7QQVo2Z5VSbOg5jKG6Y+GpHdjq9X6YRVb0tgNfX9e63WS7WlxnFdYm+
SanXN/B8/3mRX6rXvyNXk3gv2U9/PffVTMwtCiUzLIi1o+WXKcWfkVt+u4N4Nz7WWZffBBq6goHv
HrIhzm/qPEqMmZ/re9Ud033iAf9Z9jEgPEtWtheTaZQ4ytsgmcXVAJLfsRDSMFD1hFvOdlaXeuS4
/bzsXG2pu+bnGDGQ72mzsAD0LsQltL9mjLIc1xCcHr0aDqtCIZZmuYaxN6ZCVEUxknEBVGjqFoXo
9rQ02CDocfxqwpuQaJKwUdyoXdeR/GNSHlkltiEv4hoReWTW3JtYkaZ8S/1eNNll/8MwuuwAQgOD
3vqXvV2468tookOlQRJjbpbKsmmafpGkbO1gIKMu6WO/MAqdoFw51Z2pnkKPcx7h6z9WhXMCL3Cy
Wqf5mA6435uP0PAvB7+6Ylo8S5VutbiOOmdWJk29vAY61VJfsikB6D9FTEW7KL7GSLXGWKp9EO9E
rz5UyiyVM2/dp+w9eqeNNtfvtd+CJ4TlyIS4n6+++HyTE53esk8UFWHqG3zfr8Md8fnXo0Jdq45p
XgyVKvLXpAb5BJ+66kZXjZ+hlZobeP6qG9FEdKO66W310p5J8WDMRO+XtsTrW9Y8CFWUA/Q94JdO
rSf7B1h58iVcfMpz37tbK1XDj7o1CEvnXfKQ80VYhzWo91gb9HM6+PjiJxPNRGNPkfvvY6XFuBKr
z9lssjvhpQiV584HMSixvr7OBkIzXGdo03lWD8ftlEGmTYWNW4eUxSmtTBzaStEtWYgkcPpJn92i
Q1iLcaJqpTVD/ss807xisiywQHDZvruropXnNMo+M950HP87KbdUdrJTk6QEbLPFoRbpyl4cXQtG
tIE07i6212FXiyCaMNeFdswkw1vDIIco4sRAJAqVpe6NFLM6oaWdPrniaMwRljIby9pcTUnm/Rx+
tRPDM/VHPY3Ex2bM0g7IdzkPcxORKBB7t1n74BYdMkRTxUUb9paYPNjUmMB8K0u2jYbWxUz1regG
3dyUBRYqk1UR7/P0aJFReg5MrzqHMB3e/tNS+2a8lfwePTM/CmBpYrmzVFHPm+doBp3KqRBHEHpl
J9GrdNJToLUnK194qeSe9DivbrK6mm7N6NLkOyMMQK7aGzPjr1ZuXdW7yMSfQn5IuFQn0nzXccq1
2ne/V0EXh0vNl9VvPJzwHP3Z+2Vsnqu/G4teo7NepVQqTtCp/Gt2YaEZ0PmTPF6u/zb+2vu3c4ve
tmpeVC2vYcrO1U1u1QhVsLtKzKH53HddtmDXPZcwTCfDq43qqu0mrXLw2wrSu1MxkmpyOUqNkjd7
IgXyPK5tfc7XiHf3F6PrQCg3zcvAq0lfueNlsB1LP9MmgzoWslGUQfqjKiXqYai8icbsn2rY5byX
4kG+9GaKgx5FYu/xpsCRMBV+m/9zpGvgGH+1Qf8PbDPOandWpQjqOU7uzis9cF/6AWALUQz91tHA
sPVagzrp1DEYPhROZRodDais7snxvatl2Xkht1RaKH4sbWNSO55y4i2iPe5Z5OZEkNbhUGRbrlqf
lV0cPnQrU3eArk/Hms12Q8bbtUccPXiIU0dZKR4y0KIaJop2LGuogYwIjHwER7qak44qpunjsJ2j
mmNuxExR2o0bKYGAkLzW8NznMgkJdrlCwh0ESZAjD5Qg2arDZmDMcteeqS1b+85rh6VXQ/zjC41Z
R0InzAm1Qzxp0ppx2xwtHqpLp+RmwxLyzX8Zs0NCDMmT54QabgQroyiEEOm1WgtYkIZWqVvl/QZs
4c1XMscUwW7Uh/xxOYgnE0Qy28jE2F+qXkeWvVtnr7XG+s6RZbahritDcDq5tixRb8rQPHmRDOSA
F9XFpjNN2NdkK9pebDyJMRIaCp9jKt8rZzockgu7aoI5v4z6rS5DZSeqyOlo38yo+qwaY61eqmU7
/Mv4OtYb1GB+NRZTiWruyp9TCeNc0aRVFHbtPAQalISlvxMApusK4Uv18v33slU9jv7XVYOZOmRJ
BZWz1lC/89oqfw+abJhFoRM/1BnKEg6ogIMrQyNSQc2yRrBpICoDn4k/DuErLJhH6M+0n8o/w0ep
/Bzu+uhfZJJlHnKS93etZcAjSubPdTl3XdOJIzh1eCeI9ZvrKtGsGmx7ebW+LAZ/WxKKFeOl3kB3
PFMm6FuJRMZhKCxnEVqt9DrkzSW+lcVVPXf4wAM6sf1D7Hru/8FCr33ptUAbScSmrnMg/1YsO+5+
wS7ZZVY0TwDjbAziqvdmIttHyUK+nf15Ns9rKZr3KSxifdhHZzv+SKJ6RKoPMhNxdC1EW2354LdF
Y3s9vJorkh/vILklsAR6Diav3p65TaavoUJQZpbdpFBtK9GTNvTl7tJtxaW21fXg/dJrezDcp2kB
WZ8Y3cbcxsRC9YVhjZugRiMpDDMUJzReeyuVxMK5aAxsh0azaBqCuZAdXoyU3DZv/BHeT80+kZ1Y
rGpy7teaZh/MIR9/5moOdqwZ30g1gTSkTvN7HoVqlUwv32wqRBWuv+weVSBMJuNplBg+zVOGOoAU
H1lNOyvLU+AH737oBY++BHa669sSZeM6eLTcMN2zeWfvP1XT0Ta2jp3Jc1ElqNxudMepF6JaqFNy
mA1gVUwVl1WycmJWVH5gBo8tohjLMQMAJoxzfdw7WXrgVkjvhymJwP2wNaSiRIOhIy0dm3q2sgYr
vc9xONwqtrd0pppoAnPZzVvHSjZiAFntPDehciemEk2xYdUzIFXNTlQLVooVeuP3gyMF61iOg2UK
XuKbY0XptlRs8t14DX+TI0jXrBH3hOhtWEGebM15FLUYuudzKLsrUfMIKzwU0JdO01xa2ngppaV3
N4ZW9E3N8ntfDpzT51iSJM2gCw/iPP5gV3PcSdBfTKdtM3jntUZroC5htiKEVprrHC/XiB5mt/H7
AZGXyThXLbCiw3fJglg1KDxcoZBwLH2bqmhjtTvc5FbYztSqNda20kHAOrWJXhkJLossrd11gNG5
6lof9NVox9qKxFJIQWuzI8sg7xdRxZdNVG1Pt0DKuOpe6dP+cdDC58gl8U10oiO/KEAJ3TuF5jzo
6k/RqoPEvnWj9FbUhk42DiHabTNRheu620Iz6c5FNRs6YzW08BWLKr/GsNCDob+cPAs0fIstHKqi
V+oM3JxldiMupWwIP1VSxYNge9/a6k3YtGG+DccQ2vUw5W5B7ug16eRH8kXJjKl0WF0V5IIG36Q9
L3eNCogxQoJhG1btuJSn9kiO5o2cI+GG837TpdAdDJmmvjpnq8mkV7dAncPP+nKTFrXzZMgeK21O
Q5y4WjpACABYgN5UreggpoMEIyepJtT3ttmbd1pavzSBHD2bbjCT2bsdvLSSowUsKfGh1rLkII7w
bKLSBcnVMhzJbLx0IwWgATUQ9rIj7904UDbCXEx06b7Wh2l2UY1Nq99nMFS0ibbN2dVGmoayglEf
00k9rR5SRNKKyXmjxz3fZHEoulq/KzeWVx0jo/ggAjJJK+rF2VNO5C+wHxgC12Ab008K8lUUzwPA
EHMCRub60g+rzFySFfvG64b8ToOJfo+77P3SCYCkWqimN1PzeFggvADifCr0Op1ioXV7QlxbsVvi
pObUJDphp8kXnWp+Duid/rPDCaLmhKkYfbUX1cYjItMaKH4GdkQ0lQXXcah4H3p5eRNEFjlYSR8v
RVUUgzYiZKbF5SIdHHNxbRNHhQ75pakQnhF2jeXVxgw0O+QnwO4v1sJQnqYpCTssS09zWEdzukvR
uOUNOEhcIJ4mXzpyT7Vnaa70Sy9Rob2pZZTLnPIWtgrzppwK0R6izrIkZOAj9fBHhzEgn2ciOrC5
dpi1BjyLoOYhR4t21eaoubaEWU9QIHoLNlzVd8s05l5Udh9WoPLCDKv6vqkteW3VSDSHdh6dcxtW
bWESPASGkn3EbhjNU6iObjUNWbpBGut1BqXxva7UCXeC2X3Io7Zguey8Gm0RL0bZhL1obMu9DVvf
spVi9THQ0gdflpBLdgrpPvP8G91ytKchzevlIPPW1FEFO8KdOyzkotdflFxZi4vwbdj5cUzd6PCT
zM1MfecOk9cJC3uyyAMNZKZb1UdRD3q7nqdxby18R62PohAd1yoMCNrS7AfzMkx0wGzGNOKQpbm+
sbOKnBsmuI4NgwZO2L7XBxR9bq/TXS1Em7gUPdA2DbuznWgKG3UnS2Z5quG22SWGUs1YPQNOGC39
Xk+SeejKw3m0UuNeUwpnDt2DvRbV64Aqy+NyPhmbpoaQKEoGS7k9wS4W3OnTAkppEm/VhrW/jCd6
b1GU8UmGE+pOVISBn8vbTsrXPmuzGcEr9ZuHKBtuPKqFbLMmj/r+YEJlzEYKDla7Q4OnmXDkfhje
kLFjbjR1U/Sld7IK3zuROR9AI2Kk3szMRn0tenhXeiclJRAys3EXL6GByuAVUryT3dfeLo+9p7yA
YhHu53BdFdn4osJvMXaB/a0f9B7Qc+7M+9wcXuIm50LKursZItM/J571LtolVZYXQwIP/+h12pOM
BrdoB58cbnLXSlcXMy/fo7qQPfgJblOvsoq5jQdqmYXQ0kVmWN0UfMi2Pcnddd9UN2la4asQbSNt
wqIe4RcsB9Rf3LBC0iIq7e9j5L+WhNXvs6YJdl0baksNEVOwlHPRXzZdQXiJVKkM+OCd1/c/LuNa
/pxAdzK8bG23qpMR0dYcznjTsL/nIIwj0vxfyjzoIJu3EKp2+NJVTnAWBqoZT0TYJS4mdIiPjRcA
Am0z53vXNRsS/8MnFUU6lmfquE6zsH1qTOgapqllp0GySlGAriKFdjM9kay+LtcUSsG9AcvJQwwq
duv1YbEq9DR4LfmXiovO/NFYeHHS7k1LAe6a2ivAA+H7YIFTlkaV1PYUMaKELIpZAOksSrwx6YZa
zItZcLF1Z6fAnzgbgHURhSa9QQsbxFSjJR5KhXb7fLHspjEKyzYxj2OSGj7z0Uc0Q8KUcF7ieTOj
/jgaRAFltzxIekAc3aApVGIyxUSHKBS5PkBSrkBagK0orkPFCCMrLhaivZB7UpZ7N6iPo6bXwFV8
bW14hvvQw1cB652BzrgSSw+5P/RbncXCHFZ8l9fZYB86L4N4duo1stS4zRpctyb5IHMDkG2nPghL
XbdIDbRzSBsw1Hs4+nvyntAYZ5psrHGBkU25Fb3ZQOJdVsbtSlzCSJLHxlWrfCF6E7fzWY3Hz+T4
enszdT1SYpLojhs1mVulE32P/ZQlfDf+TGDcdWVp+N62ZM/7lYTyoeSbK3hDclTglIZNauyhP9ZL
93kUjrOqrdCBC1VU5+DWBblzgzJg9RJqmjZ3lEC7zcrMWQeOfIMaC0TG6Q3Ib3LhCwDzfqfsm9R4
hNPy1VVLaW+A4yubaNo1WR1yZ980v/AWctahC6Gu2zZVN+2QvLq1kSEQqGx0BWE5fo9FExnSAQ3C
atYWbffoBsY87VsbKhCkc/XSzWe9bK9DS4YDt/W+GXWw0LXuox7MY2wEN1AcrV2znvOjLvIe+nGk
qpNE2RiWuWoM75VXyZ2kVuuyqN4kIH/AfbR8nabZD9s82o703YE+DgWqFmVb281YkGkfIRiGmeO6
sC/J/tpijQarfLCo1OAOKnr7GI0/Mqt9kNPO2oGdnEUxcTzdDu6iUiE06oEgKCowg97W6PV6KZea
OR/zeCYRoM3VdHrygUuEDStczEZbm5uy7c07qVxaJuTUTa9aMxCvoNjd0JzlURqgV9WDXmogs1UR
37PtYIN3TELzURqhoUnIUpjOrSL5K1mQ1JZTqprjje2cxPlsqZQ+GEAn2Fu9sisjZ1hkUhLN4S1c
5Z79oDaJs5VVeZirGf4rsym/G4kCn7UXoK3Zu9z/pnusxuq5i19C8nsTgusolgM0bQO8BiXsYjPb
JYHIl4xVqno9gVt9Tg51s5W5OWcau+SoVbi4aRXiE8yfqUEXzGVNfwwIkMyIR0+i8HGxKsO5F4bp
PCtkUKD1yirY9tmdMwmMmW/kJiUz1jmQHlbWPJfreOU2HZ5/e5PZb0ZHnlITVNl+jPJzXHKuQumH
pT9k0LM+ghGXV6qb3yvj907uETBpk5MzPWtBovmbqjPP3PLSJlMCyCM9j6VrVHibSDHPedu+Rr4D
oRwkUbNmyF6tNELo0Whf9TpcSVNWWRH5yOLZ7SaWZXfh1STX4ViEft0MPlK7zRZWaS7KSu9YR2Op
qs3Gt5x+3aMrkDozFGsIHPDXLGS/gqhIM7pZnd63KPPxOt8luWcsQ48/KbSdd14iz9p49koojRI1
99c50qWV5iwVFn1Loy6fCS6jEoqWIfm7zW7g68DDu1TyrtrIRUJEzivuII6q1o0LkbEMMbKV/yBv
L5+rFXktZgpU202Hk6X1+lzSuttQzoa5Zxtk0NUr20hQuICybs9dc5TNdtXVeFXKwKlWhivXOxQy
TjEu6dFFQCbSFHU3fAMFYd2Rv8vNbVblNgi97SBbFitQvOa8kjaBawc3pWmPGz4w4ywlsj+H4LKA
xAZoT2ufpT7ySamyjgGfi/mAdFOSuD+bzhz5cfH11ygYkyMfH9Ghey2B4y7cDh7GIiHZBP4pkK3+
PBmUcnVvRdmPxG+cW9ssp0zU8GAZp8DR2C37BamysuFAymNtunIKMPWNPQvT5nvIp21txcb3VHEH
lEatky/xV1huw9tYa+8dEK6zSorHrcSBB1/FrG2sAoGP/KSY8DsOuRsu5N5+lkbP2MlmI597V1pH
ATdmN/KYNwqi2KWGcKOKvJImnTuZ+yQp02M6pMGZDCDrmKKO647mE7nSwwYt8G1jRs45Sqy95cff
KlIxd3pHjpcqK9Yy1HLzOVTtN63JxtuaPfhZMd1votlm0buS+qZD5lSD6Rq8UFJL9b1m5vapBKMx
s4rYekYc01l0g4OYxTRZZfEPNIL+cQwMvrxelM1Fe9pbCvL1RrfvTct46vODmLUZVGc+DDxShNjw
pdr98DxAzjGvNdM42HDrPSZhPhPtdUsujSkRZmonMykDWCnMpDrJVrFBjAE3bEVuEUQTbAlvCTLy
5P2qEtR+0C5SKYGlAfEywSvVQZS8syFa6Rb5534eq8u+4wsNVIYks18WWYuTxO+LJ4MHvzQ9+1nz
f7i2O7zC19YTac3zjWguBtIKO7CgyAb91oz1tbmW/XyT5/DBkXlqEOIwE/cMD7m60MiN3GtDEpy7
hluzc2vAt2Xy2tvWiH5Ea2yHVJVQjxzbVwVt2Km/T31t0WXqXweyW+2WmqsUC2jDslnQkn+iT/DB
3ArkddOn5FBNVaSEo3PVJQvR2U6gQ71y/zUAxvZw0Uo66S5OmRBeR7SefzC5vccI9Oaxi/mWoFcT
rUX12nGtprasbCKX7+E04Np+rYojx2cRGf+a6dor5rQ6U2ftUsFPEFiwHk6FmaXnIByQTJHbEpX7
zyayYr42gTgLDwOOfuihtW4XWcpb2nXxg9dU+Qb2KWPd+BpJ2GXzFHph8l62+pvHWvahD+R8E466
shyQdTugrJufIhHUDBrrJa0h8mt9Xzmqujrehar5oE3tLHmdhelq3q5S1OEpQXtrQGz+xSthWxhQ
gF4Zk1kfw1Q0tvojvJo9Wpb2QJ7e1J70Lymry/P1dGL4gOjS5XQQfMl3sMRdTkew3sEZ0Xq75p/T
iXmm814w7y6kljhZrHFpsjrbmXFY3ebjwGfXG1CEj8alLyX5i4vLGBhG8Glhd5A0it9jSOT/xaLD
IpzmKA08nwZBLDcv/fvOCEE7ytDqimpbaP49u/wH0nP4Nf+08AoGiLZfFsI+HCxwmjXfbNEpit6x
fpsjqLqbMFDbVeY1pEd3dnVXFFl9RwLRCD1J1q+bhEyxeZDLkzTNcCtMnITsczFCGIu26whRxZ90
SqTWw8ttG235vfOHe3Jeo/c/Dvisx+99Iv+lSxi3/3T9Lzb1NM8fM/86V1igfg704LGYwvFdDMd+
EqpwmJVBLK+vdSWLYJ+Xi3U2kjQAY0m2KNWAoEqY5gtYgNB8mRwGjpJ+9jYi5EJkfyGbfnMLLe3v
vcJYeBB+jRe16+xZjh9xaB+VEUwqPmZlrqpjepArSZJnnm3Le6nVZHNdaqMMg5tB8JYcA9Y5EhI7
ano3oME15b2mu7gtklNuexqgX6N7aqXsEZit+wO2xK+D3K76HMQ7Ey5jT/LLmtUh++rC6oB+Bpq6
NKEeeS6LNCIdvcK/p3vdPd/qnWhXFT8hnOuoy3qw+mdUCiKWeHCtZlrVo6yl2b7zTOoDVJlFkd+m
UmXeJpX3Ab1R8UJWsEcEVe63KGBwx8ecIZWeJTIwtpFEVEg0i9FjpXyO9lXn/Tq6TJ1+a6x9MtRw
lRnaqQ7MEhbr6uSFkX5pcuFWvxxlKus6Hfz4WtiKDmHX1ISsplHX9rxUuVkRZyZky/Lj3CW6fKqN
fpzrQ5m8Q62owIn4XfcMdRFLZXNw5EA5ZSlpXPVoJu9t90JSFm5hbpuV5uVH4Roy0qG5NfXiePEb
RSStTjXRF/xR8/6pCcv/MG4YHTiBA68/SUR+cR+1+rcobQfYzW1UK/zUWIN713eFHvsoWuvGKlS8
4kwswZqDAR+fmhgmLr90P1IXKgIImj12SBBogJd4c35N6dv555Rd3fw+ZZL0xkoPquIssbScV8Ne
XC1AP3/lw6+8En9YQ7DhUhX+MFG1q75YCWPW8Z/GlXCe/ap+GUsCxPgQqlsT/quDEbXRARoKdVGZ
iTd3B53svV8dovfaJvnKwI8zdduerZCZWkyKrcxwtUEj4vx5z5qSTQZwVm0BxPLEe/Cdz4lNu2vx
xky5O09TrwtcHLYVNwjmBSuJsYOSySbr2lV5kxSG8h1epmYT6oYPFmjUtXkaGThps97eupb+0mT9
/1B2ZU2O4sz2FxHBvrx6d9ku1770CzE9XS0Q+yrEr79HidtU1/R8MfeFQFKmqLIxSJknzwnOQh2C
KgvOXRrgK2Gluf4ygN8vaPxR6Jpm/sX2Ogd5zv1f5kh1f1iYqOfeGgpxlLmochWhu6aWpbqA2UbB
Y8/aywCysmqf1xyTkTXnoEU8SLh9h11+3Zypr1Vn2FVLMF5AmQjRl+KljW5oPYfKsWDjIba3BT35
+B5C/UCt56Rmfu6G9dyNnQ60HENXf/9nN03y29xWUfAF0wIL6CUQTZKEQh9hfzSUWgm5UdN6HcP6
Pa2i7G4IHPtJA/kodfO4VnlUIGNIaOEPTviHW+C6a8TXhKzvwUljn4ukWlCrBeLpXsbAtoCio0Fm
ssFWJouDg+WE7clJfWuVu3X4BgKKQ5SE7g+UDTxHVey8fDFlBuQ6kR+XoOpDyWKnO+FdBepHUyGn
vKqbWobCcFELkHlURKElFqix609V7ouT6OxwjSgBSPdMr3ZucjsM1xWE66ERXzDEzEX5NWaHemBj
I4ULGg0VzPsU6tNsF8nwRljV9xFo9brn/tLoy/KU1BGEhoDEX+KpEH1PXCD4ZW48x5Xe7yoQGm4R
90nfwPm9JgPXCEEfKbXiBBUFCGwHzsWzNaxby3T15yFw9YWoPDzmnby9LxMwXINsq/6BvDkfevcH
MoYWwECQUygTJ9tJ3ps7Mq2VKSAUZGqIvvnWjYgZtt0tvSG6XlQbiYT+lprMRtmlHcYvaTF6h9FB
0SMTonr3DKzj8ARHCB3vqUflbqjXUAss4iZ0LO9P7mUXrtLBcBFwbaLvRZBuSs9hbyCKTbd2VYAd
M+rdZwsoUTKoJBANedIkSGAx3BoGc5c+lES+6zrf6G0eTZ4OQ7ygSGL3mQXayeXDwR9sxM59Vzzi
eTOlEaiVl4B+qefitUWPRWqVGKNWBUDEA3c2cdjdW6FjnAmxo1rSScypxTUxjRG4R7Xmsd/9ol+W
NIuydCsse/tAX/DWR2RILTc1p7XvR/9tekb2LPdXNEgrTdA/2Pf4xD+tM68G1Ccbx773QdSlpiKX
eYas08zdZbeZoMbuJIMBETSWxN+Bj9o5uGNePc8XW62K2Y5lXv9SIzRFBrbsIOcXJ+PtgKflqWwQ
Ex4tOXkCinnxFG7Jdu5Q5euhqLUNbYIQoUJ0kmXlzgSoLFoWMWKE1A6iEG29A4iE2qmSJfWT7mAN
QXJGBb8NBjrhrhGHyZ4GPOoPegoCCJMPGZImY/JULktj9JolFI1TTCG8A5lOnqHvrslUgtjusyeQ
8sfQ9B6QS9ubaskRW1CLqdtS3Gu9ASU6G9WCPSB/r3+wMEATuxhz5IS2qNxIu5Vrxumua7R8YVdC
AEUvEM1FhVUOXEbmLsTo5virkK1KVRNFfMX0Kq8GsHjQKN2FlMYqEjHc6h5oPjMowFZJjaVcieh+
CqalvZYG5TurblDZ07wFzKhuHAcye9Rtjm2K/D13z+TtZf0nb8TgLt6WvOExJJbHzMruXK7rezBq
4BZQD0mQy6MgGDBAdNBzEnIUEUJ9oPyZ2k6N07/n9uxfVlGxd1lfr5BPFWtQMUV72Tn6Ox2oOVgc
xcmqr/Oje09Y/DGD+g9kdaDxHonceOdI0y2pD3tl/mj4HN8G+v91SrCRizW5XqeMdT3Zxsw/Vpqs
H4ZQLr3YcJ7ogAqatS0r555afCh/MlBYHqnVJVJf9oh07KBV7z4lQvINlBCAt1dNt22bfYRS42m2
Mmj6kwy1v2iQrgQmwKWd1yg5/+dVQB+oHWnaL1fpwC22aEdHB+9A36yzoMyfjKHpjkUe/ETpMe7r
prppyh6gEvUDADUF6AwRnpxu8sBCLB48Ss3087h6ul2D/S08rV7nt3ZT3TWZaT6HttwbPqLMZQwa
QtVqgQucWwJZpLnVqdZ/8qM5r5bkB2riTYxyjgP3DLZGXDx+GlIWLQfUg713YQAN4Wj4AGphmVsj
6tIa5CoQSIo+kKH/5mIb9K5DJwcoTGmg3nvM1jGKqs5ASgTbEGGxQwtJ0wOYEo1tAhDe2YR80HQV
mSWXqwSD9wqOmukqfSiVvghgLXQVIZtvucfdFzn8hIoTCMSwOFzRx58C5XAqGNBW08fvFkreFlwI
6vNHng9QuSHkN9QkV7frzBU1r66Xzx+uWt6kGycAtXiQNuIB2eczQjTyDXxCcsvYmG8YEoNvwH4p
9aPiDiKPFyvVjQrfEXx7+JKvVlxZmb9ZxXkIIjxN4lZQAUhQJPxNVlihancg1AOcAaUTKudOO+XC
U+kXD58k9YHRgp27GspL16w81qb60mpdHy9h7MPLImTn6xxkpimLL3M0mIN25qiDX2atbZ+RzwrW
vohHMMA54T24TxAaRtIN6wSwCFHfNCDFQSsHeTIHfNAGtv1nA2ji2WkcRHGDbRXKmtVEdKDJG7C8
rciL+hDyD4FpTtppchrgmTzkRTCcit6Nj9C3fK7tEGRA2McZus8fsrpIHlzRGFB5jv0F9dEBIVAG
glLmbJBgSR6oLwTcqNISsOSqLggEdOcYSrSzU26CqBqMJ/+YCMyACdb7oKrMwUpwisu43dKZxr1m
OmOqL2aVAHPCr9F/tZtnAeXQ/5jvX+3oGigByldFkup7M4iXLi/ru66NIcAuwEQaREW5oCYBwQPd
AoNenyH7okzo8LtXHyASbhZ1CW5tIMctFveLy1qjkSAHXcUD7z4KycSizGULRAhI+cuganEpIW6d
pGxWKWBE74kVn8g2KRCAA2v6O0SR6xUSfXg1+qK5aSuBoqfQaR5BCIFUHRgLP3Z0nGcXTcm2kXSa
G7NzxW1Td0jcQvHn99kLO1IEHtLGk5HzoxhtEIr8ull9D8j9qodWn2tVLgc6GiIFOspaN2RD91dR
m2+hZoAzo3I8DsK0RcWZMd2jRdVC+c5VHCWYksy9EABVqJggnR7FsKcpS4nN3eXnsWdtNZwr6LKs
wOxrrmITwMXaBF/WIr93IWZ6p9tp4C8clXC2+8RaAanj+YuqQR31oPOflqshxur0wTaz++EudqW3
7JH4e7PjBBxMKCm3sbm09Nr8ERdDsQAasXruoHK5dplnncjdyK1/uBshoqLK3YR717t/xU5R3ykp
r2NgQ1KZXirU9FST3gfUBHXfZdRufXmcRsPeegabrzzS6GxMo7V6PyUdcuyiRuEe7xA3Uyufyhvy
hUD27pybyAn1uv1G/ajvRQKxZ9G+UOulwL1LkFV9S+oahN466ANnb1ZV47kHlmr2HjR2WxgmAnhB
mqFoHH9ZneKxPTXVi/NTk/5uK72M0v9sqqapkMb0d38yvvraahRKLQekMv07cqDZZ//UBaETfQyz
/2iA86nlHd6D4NAFy2KZb8oW0eIBS+A7mejZHQ30PrBGUMg+UT8dSvwuEGbMLrZdZWvnSyClhXBA
LpsXkMi/FgWISxqU3IVjVr9D3VmuWJVbpxRVOIdYK7zZ1DJBhwJl0H0LuOW7yLvjyAJn8S/RuQxv
ok/hO8Fb4zY1ijl8Rwa9HM0VyKe7IxlQfI9W44jvfQkAVgVoRu2gPYw10hm62rCIyLg1A894LqHa
vnPBJ71tKyvFJtBdg9k3+u4bvrfMM6c89Yivn+sSCxDasPzBcyhRFugzBKCzwYSiUumjVnMQ+jbQ
0/qGZ3qNmuyxX6No1nsKsBJEzAB1hQ5HCWLG7J/AB9xhDdog0IqMYqwJDWToYKw2gDT56g7hDwhJ
QOYjL6zqFbEOroAO2bc4TS9ncx/7Qx/ZscbTDhCPCBbA4EIfwmRiR7c5jwA0GmT2mqA66GCKMp5u
/yHRu0Vr6d6thaqsB833Hsm+1cGCOYSg/qUfTwr3JE8/u4+235zqjDVLw4h+9FVt3rLS0l/aTOkR
+9Vjx3XrSUK4hbpD5vgg3+LP1BrBUnCI69afBkUEdZDeBKpgmkLm/dqSabelpoEFFhIgnXVDzU4L
/54vx4p23Y/iP1wOwHAfSaUKMGvnW9kItoMSh4BwmRY+CE+wB0dxYQGuVQIjOjW4g0LnDmCu9TgE
CD0CD+7zQD5UijDL66QFJHVZrgca/KdnmgGHQ7ZuH1aKNSNfabz1tqJIg2Nspd5WY31wzKvQnc6A
3Pe2Uo3+0S4D6QCUTYEF6gKl0RqceSAKYKuRO4IKTpGtqx5rpKoz2TZBgF4pCMOoBRlfMWi35Bbl
PDhng31xo+Y8H/kDIssXRgLmP/rAQTzDVkGdiz19emXlVYvOD7NT2iXGS+QPh9DO9HtNGPJFTF8o
00dxLzTQkKhbIs59foIySD0NSq9p951XxNO3HXdRswFbSbf5cjVqysj+71fjpwjVK88DJE/v/DE+
0XaVWg3PTgBBoRRTjY11Mo25XSy+WCo/2vdeLX/3m8eUpTW6xcIMo+oEnHV+igrIpbm94by4Tc72
wHU2q7IsVFQSuENZgeiHRj3TzJdtZ0UHXxk3ZfQqvMo60yBPvxtDWz7bnVM9JBwQFppQzQ/lnXpB
LlrTA5UF0a0VjQ6lgQBp6xYoBMXlmtDNsSzrooNhB1AKL6BoxUsPpAx4PGlNh5tx1KDGK+JiV5eg
QpUGDx+AkqpB7gOTwELW1AT0ZKgKc2XqUXyy01E7yr6zVp4ho2+/z8b0mj0irpLv/MAqdyAgCB6w
7K8XQiqiPw+iBeOh8mwfwgWF8RQ5pbXQQtO6oaafhNnaTEYETNWo3dvAhvPEXGrcMJ4SHvUnI+F/
0WBoodDGHL/TEPWkKBporlPHorUWAjz609ShmpojeryJEswVoJBjNzQtFNjUlVALsXW5ZiBtNjY9
/56YIMf2jO4d+mDREvrj0VPTeGydSr86o3jV2DoiLg9JErBDBhakLeL47FyB9X/tg4/psY05sLRx
Fr1HrPqmV138YXp40g5qn1kU1TJyB/FRluzN8PLu3Ujw1hqMPJ6uAnBGdQbK1JyuMqQAStJVEPZl
ZwhT96sqeNc9Jr/51WsVVvydF3m6s4E82QB3Kb814qWysgTZcC2ZukvVPQYvlmvzT91kPQRfra/d
17kzPVimIAhbR65XvFiRuGsUdWOcRCnkTXHPgE4H/CcuZIlQvVP+fyysOEwWUGgLHxxNi/ex18Vb
AcXWmwtco0vqAfU2pndCWU6GdWsDBJpkPnBRjXeiATqjvqATd3mW1nvqt5VXA1jGuEDg7uI7Ziba
s3Pneh+DrlW7GwhPQ5FSHTwExa1FEtcDYMB+tgXYEUo7vqmDcq+AfLOZOAPuLjzwVxozgtsbVPPA
YJ5gkN0AYlBcMypRXk4DgDwkS54FHba9PjsN4M1dlkOhr6hJh1AN0FnQdqADjAGcQxSbf7ahYQ+I
txO35MWa7AZU/q3sKE5AmavmIRs6owMgHVsf1Y37gfvGwfakARVvg7PV11Nq61LnK+QCiuVsDuSN
VS0+mTM9frEbH6putgBHAVlqEi9AJDahuaIuQYc/TvFleJoCxPV48Q7x58uSYeVA4jjjkbPRdKgb
yhD7b9SEAfAeqzr94Nqp9RE6e6WcLiCYM1lCOq45M2VI1vPApynmTjK0AZM9dALFaUUiD4E5JNqS
TueDB+aaG8CKqQdqFsglzLYgLANHe2VCEmUaR7Xd5ZT8UCnDet1ZlRZSopQbmmDchOgmkHenKQL8
WFPKo0gd0QCd0Sg1v5jMA2RHhyDHdxaqLFTvdlDHkjXKkczgMGUmQYN5Wzs9Bx8oDxaZas5JSmrS
KKSb/GmU0Buznd+UfEOj80AV+T0o5uxqW6uyBDwzT2MYRAcqSKAuKldok/IkgNXbOlkJjgx8MceS
WQYERu10rcpOXyOUFRlGB/bENrpL/NEBDsnI1mSKRePFdOws71XaFoSow37ZegLSO32ZVuDk1CkM
r0dW/VLywN1ENgdPUIVHrnBO9JCjbijihhuQLbVb14MmrY6HJNJVCIqvTA6YSjdGIgC4JM9uwKp0
RzY96h0CaJ+3NzqKC1BbAD/D6/EMiEYtBUarc1bU6bV9eEtnSSuM5YD9wypO0i1rOHh83NQ4WkLq
R5n6l0M2miOERVW7h5JM6dTe/o+js5+y0zPd289dn2YhZ/3XfGBhgJ2XJMskH4uViK1DMwJHv0Tu
0lv3ReKvplp+BPNfHGDHQDiDgA7rQv8UmPZhDvnMDtTXopxrVeuBC9SGKFDk04jQg04cEO8/UeBl
bnmQPE8JnlQHXEE1q1BX/Ayq2Rjx/2gqY4LINbYeHaBT9XeuKAOxBdagOgreY0L/QZKb71vTyLB3
wig0gdtHqA3TGGEEERH5sz2E+s4RqmGADixdN1ro5vCXqYESllIv11al0oGqZauxa4ssCVGhxnKs
vG6vLRqbLePCRJURYRbCGBvwOjahX2i1AvpG9ne62R3w6XiuX3zj9ZCvIA/R3rZjxg5kCnFM8YxK
FmD7kOxGpfDGHp10ZQoR4+YdAbNQBzqDlBXg6RHjmy8D1ITei0JmKGtg1lFPqfEhXUTxL3PbZt4S
CLJ85WeNuQZWOL1AtXgtzbWl2FWmJwVoXDbZEJb7PAX2zS1epevURxvLgyUUpRC+7rJ4VaG0cMIt
wSo18vIVwF/UwADngYBFLbdd3sTYkLsNB/NSDLjV4FrtcgK9Cc/rF65fm3uCtIVNGt3n7d+WI3Hf
krHB+lb9tc0DHfJK6xfaAMhKFg3l0gINwu53L7vzXFQD/PIi+FynLkNe/3YZ0Y7tskTN6RIYpeKE
KnTE9DgqnMK2CXatlrJdUMf9Q1YKFI/FDN8QCPGhSfB30eQXUwucODu/B0baL3J/a5jYI7cgrEPx
ROumxbHWKhB8DOH0Dm8b2SIManNxM1TOGtRMHd62pV0cJ+QAEM75AjV82MrRwdDiJatbd1NZ5q8+
NeDyv1pPmreGU1+6dWCkdrIeC1TS/maa/Y85hkCvsZPtkeanzDioC1EJZYhDwO3y7A2ZWX2PsMkA
azB0v6FCrxZgtNRizM+XdmTX67iPUYhNqzXp6O4BxO6f7KbVGfmRi5XIej0t4aizH7BqQp0bNHLc
7KeOr+AmForlpY2SnyN0oy9NNer5WX0zECXM1Tgh42vTVYxCVjUuLsv/BIWOa9H1QA45hj4uozCI
1/RqixJZWivqdMFy0poZqAush9C1wkMLzYoD9GO9ekFt3ypcoDihVHuYTkdmyy1KSR6iHvjsBdnT
MJnTQeQop3WdTFt9fXYnQ/PK+k7f0pN8Gi1LjrcEwp4I26hxbD0O2IFbh8xyxoPWBuWmgbzXkws9
gAXoNOMPA6oMIgo/QAoaIx7ciWekvVFD7uI9CkSMfkBFymcng+fkVLbt+2Ulnjr+38LPDkWfytsp
+4NKoV3dhhClJYzmdZQSQVGt5ztAT4oFaGFvGhsftocE9wkrav+pRBQVqYAqmiB41ARBxedm1rLP
zQrFSxN6j4wTAwg4TwvfqM56rqDuRrmsshIMNao4e+5neSbXtqehBvdanQ107KUc23PAZ+fLi1cN
5ZsluBxGEMnh1xPKALCGBFQj4Pn3FqAi6w7QTjpZ6tc0/6SqCKsFSMAaKxqYjEvLu+2K9s++Ulof
eYs6QBlZYLj0UVtrdKUO8u8YVKyqr4M+2TbR8bOmJg2EqSvOI1gplMFsSu7Yo+sgRYUIzGLwsnwL
DnC+rOoaPN1Y4Rx4U7znaWH/9OQayzbtw+kbBnVh2b5gewKGB0h93QKkhQqP0h3w7ELdsl9p4Ace
XeNVeRP3Cyp3yNvWoapH3nZSwLvM5NIFjOQQRMOKIeV8z7ARfarHCsFVJ7H21MyduEH9M7AR1DRG
h9+WHPgbZUuHGGSmYwawh2PyfHKvOt+c3LE2bLZcjBLbo2wHIRp/60rndd4N0cZn2kDRzsdhnr+F
CODrvBma+k3+4juqBlYbysZZJTLqb+PUr5YoK5ywJ8zh7p0zQotarVT+0PKddT1I1JsHjdwQtG9e
WEeZm+2SJvvxpZ+Wz4kTQR4Fg/Nims6mh43ydMDnTJOZSCFBgdI3NuZoJOfu74ld/tJgKIMCzRZW
q5BkRRmoCv9T5J9yAHXX3nW1Vhzmfr8W2na2nQeULcccyxxh3+l1itqLHhtqdzG9idPARjAWVWcI
igCdTu9JT8O+ptJiKFuoF/AXD70zQyhgE69hkrvDSserYqn5NuTm1CtkyDVrmVnicxM41GY/raCU
MY0SQkZgUTD5JoVVLE0NrwEA7/AMjFhkHNMK+KtC9rupRQOQnsfwZHQd16WdI98vqkNdGPodqn1f
2rCyXktD1/FuBlyAdbb1GkB6eVmAgfZAo749rqFGUjx1HTNmp9hr9F2dmgBU12ArvOQ07RDPCG20
2IkOhdtiQ66zfpVW+IDnAb+Noslk7gNJBbBURpytvUEAJjohWduqA1EO4NrgXUmK2w5aPrd4mV3O
CiwPptF0dIpbMvEBIDEWNGJBX3tj5FBy1Gpbw/O4Mp7KSpU1AvuM94VlPIEOMVj1Aei4adQUKSB2
GpSzadTN2/BoRuYHDaJKCaT3mQfxeeWpZsuMcIfnX39HXfPck31eByumpdGWRpH6r3e+O6IOU7lG
PUC2Fttn5l2EpyXdvHi9IW/pJRX0T/B5bKmTblXkfsRBxxN5VHc6ddFhtgUDCRKirG/EQc1Ho1Pf
bEOdNGmTuP2h7VRYHDkzzqDgBULlaEXb1S4ewnUrZLcEoSEUHbhTXdqd9gzuHB/AULtGlWVU36+9
SjGB0vmWWECb69gi6Pr4NMRWArRy1Q7mCklclM/gP5j+U9BvJQvJA22X0V/vgKz3JtDlOxil8M+Q
JYss1OaGJTZrQweejLlmaDRQlydlvZueU60HKjkviJod2RDK7ksf1Rr1v9tRn1mD1dIv36Gy2R7t
ckhf6/rFZLV88w053Fhux1ESbMu3EEGx5T+tAGLXV40D4TW6Q+lGpINoU28D1W1Ep+i+nO9dZlvu
NPLlpp79WOX2C7qzwYDQbKaaIC8264Xel8EtBD9Qha0ALkEPBaIevA87QsWA9GMXZBZ7IrPaxFqE
+iczPJzWKThLtojJWXk2TChf53pGfQ1IOk4wIAQwjc2m1Nd4SACw8tMMUiAOtCDbX97McfId9Oqf
U8WrCKDs5dARs31+7WyiVltxW/hIrSCEtCBL8pltXDCML8ANryNezUXc760UAFE9gVxahzWco7Fx
x0YGPnTAfhGCkt+gvaEDkN5YD+CPT5daoRUPbpJ4my6K60OGKNWxLJDflpbZQSwb9DDYLrXfQa6z
oQRmGZU3eiy0b+ReRXX5EFUIqIzIok/usRsCn5pX9anv0lOZ9M0diiB1LPf86Duq0Z81btdPNhR7
93afNpvGTvX3MVGARxi4JdQ2jSSFylaU/NGzz61yHwRhvTGhVwDeF8/YQWIqXIPYJD1m4AE7ohQ/
XDdx7jzZPgQxkCMJPnaDUYQfRVXjed86LvBzWbhGFjY5gtoOKM/fXbIE2Akzq7uF6PXgnIrqZxlZ
uNXzItrkOYrsqNaG1yAFFob3kLfaZEUVOekIVipNq/D9AYN1rEOvf26fKYvffjqn/gKSUWV/HBKG
F23enOwi7e4I9QsN+BNP3faOWAWvLRqLOg3pm5533raT0l+OHkhXkEYD14Z08iUxsiSgvXhs7KVl
iaSGRRwubMfR90xxtpCtWxn55GpnXHso9E1drE0bAutUmUHVGlSeMTfnko25L9dRUpGaBzIFSSxi
CLNX3XYPog7YnhYwToWQee3lh6nYi3EICrdYTgsWy4VlW9XN9BTVzDet5smBnpvXrgToqMP0bM1b
Z7IozSS+v+ydQSiBWoHsownbgxPFOZ1Yv06uQ9eT/2IjHMGefd8Ztb/dCAyjIQp6Cb+WdeODDPry
RPsfcBlne6MuA5R9/qKtSevhQdq8OlGXqkvzS6M8+QbgRgsmsZq3eQ5RHfU6+UOzBjL4SO8eOy/B
ODrk91zzcfVOpgf6wqEkZm4DiVcUfacRJLzuq96fvn7qmh3olnCUgys6aJih4GOliy5YzQFiChoD
7APuf+j1zP10RjFjOlMWgw7iImrNUeq5iT/kB8S0LxY0bdC1wUFHQDNYOlppLyMIU28iVFRCH021
uWp3hot2V6aXdl7rCGJErbkmDlpS/SDe2bnZiD5aGY4Ar7B6ks4DAz0057bJCvcAHpflBmQXSGb4
eiPWKaiw1kTjOB+IxtHQs8so99Jlog/uu8XzPRSn4rc21YDrMcbspnK0GqXPIByxFDj8atFYdroR
RYO0cmQdc6xsDm3p7YnqmisObGLDvvYHacI3UVC++qzl2G5ZPgjVAQPPtYTvwYsSLGkJDIaiz6Oz
MS2fPzW1RG7TPjagLlD8cKFfh8WUJR/0LLilx1NQojqqz4psQw8xZTX6WTZb0aOOrIB7u1h1af3D
V3Ppko80FznHY6NvyYpCfGou0AIW21a3gEywiuixwYJnBdwDEq4I2T6G7hDcJQlf5sJBeT3AxP3K
yWJjIzRjOE2v8yiU7MASpMSP3JTVFlJ+/lEHD+PS8133FIoBlYZhWUBGDQUhoaJBtKvmJe+jeCe0
EImEruheC8fbkgF56rZwT4bmffbMIcqauYhHFsGoL3MmwSkwJOUx7U3tUCI5s7FFMj5JlpUL7A/M
D+xOBxF+6KhuwtsBVdY1GBsmn8rTtAMTeD00MhifAicuF8AG11uwMMT7DGSS3Ojka5hbzbYq0wTV
bXH5YmT8SH+jD9UEQLFT+7YNSxuV5dhZaWAD/X711Jqw2RpWwHd+ZhQvzEd0t/Xqx8zAqyoYTWy4
DMC4DcMG7fsv5GXoZ9oaPHH2JZY/FvLVLQA3JOglbuevDgFYElQo6CbkrNcesZsT2qPGneze1Sts
hkAWiZUr6mUQjltAuEy+pUj6rpw2yPeOCvIqM8sC9SOrUVaTliCU9VCCs2ygoHsTeqBTVKCLfhDu
47U1qNZYdAuCZ9DYteUWySfLyvU/WdLY1fJ3PxCchRsfVB8gyLrJIBH1gLWO/YiwNCrI9MJR5F/O
Y9A6wR6VKO6CmnRQ9nhZPliOhfckiH+WGqo1dp1tdHd4GmwGhJvAlomiJERCxNTMUssGV3HyF4i5
nUeyAFTuJpBmc6ZWopiam94Xm0RJDXgADJO93oNh0nasdBkq3cTC7MpXHTKIlFRvlUKjh0DOg0gt
c18r/carRYF8yv3AIEhBv39sWD8kj+wpiIaAw9SiJ0fRWlOLHiu/W15bNHa1/Be/QRtCkJRmuyCG
jjmS/t+JxYFlIO/VG9Sg8jYWhxKf9ypXyzmun8socL7lIX4n2CUxUFvAURMheEYwDhXZz466pYFH
ZkAwHTyw9qEAlyIquQTkftXzsAaZCioO7XAKGNBorJoUgp6b9HnMvrp+m4BL/U7Kl9oDg9SyGCt7
bwHM/QnGPTDdXI34m0BY9QvGXVfVN6gKDAdDIcBTSDmqOahBB5qHibZZzD40T6FDURZagI32mOIp
/12VEFmydJ95EddbaZbODvwKzSPgwqquA5XKhgt4jOE7z1niQZdyHD5bULFzF2oPmt07X+cAUVC0
MNXrJytXVucXzzwBs2TdjK/0oVkJYp/CNl7pU2n0zIbWsvFas7SGjifAkNFYhDsb6Z91pIoJvKDs
FmB6qm+bVJhPeiY31J+B+/STWTxkIFfuihTRRG9YmoSRl5l/I1zIBqmPkLoEarTWZhqABV9Z0ECr
EPoBl0Bcqz46oMAewkbOPTWyX/PMPl/mibNSW0E1W9F5Lzgi+a9JUSJf6/OfYDouXyFA7uxsFaan
ZtiHzcp1ZbEfW6N4RTD5L0UndnaszH8BjQr1Xmeg+cbMtXdD1FsrGjQKMLcVY7gxUvYhqlKAtRBs
YzsLTVIMaNMs/RXdmmq+EsTn3wavXLqe33wzzChdt2VjHqQTizPyFOAxUPQcBUeEJ6nbyUKzrBgJ
51iswePlP6ZBcg9aNvlNmCOUnaA3cgAv7af+yLM/94Nk6D5X27wURXhgAI3Ewc5ya2nmiAd+gQ24
o+mBOpehxkuBCubDvNJjJsibnDA7Wx7oHD/FH+LCX4jGq6eICgVPKhAirMmOIhQz7FjZusi078Rg
/uCN1JAKLpMiX+NdHyEdqBjr+qqs91gZ3X6qip0XljTaeN2t2wXf4igB/wE4kwiBDQhQBZY7NGl3
ZQ1Qa6ZRwljTqN7Ly6irjL/40igBqsmXmrGdQN3D5CizkFZ9pEMEgkaIN9tOvGwC0A1QZ8mj5lh3
HZj4Z8sMNTBgDWohqAFIQ+EwSFokRmVA016dFlFq4Flvp6vPAcmwKcy9LH0LUCGxwnrDuW1pMaya
uTl+btIoAtBYKqvROEAiIjOcaN068p4xZ9hpQ2U0NygVRtLEFvcQ9JO7zheAEY2pFDvg9u7muANF
Eyiu4NSps8jGJlnPo3OQIgD29xKFoOHZWqtYsAAxSP9gD9ENPYtAHTUguQUVX9uBnGVbQHuOsdJ9
DSI+WcQ6B3BKS9i6AqxzMTiyPuqVj0xwgiRIHPJ9r3FckAZAhZX7e2Sv9hYz+T4LhBKjiLInJ9Xj
I/P6aiuQON22Xd5969f0E6it4tIL+dgURbqjfeqFYmgAC9iR9tSDapYFysmpIBdoxc/NeZS23ORL
xtScR8lXmukPu90Vgg8FOEB4t+3NCLrX1JZmMYATXbElMcv8Mcd3vRz5XISHyhESOgxvSMhSi9vQ
LVZGUyylbWov4IGTaw0MTseqa4oTshDuaigz882vIFukSrbDjj+lovxsWqukNJlCcb1e1Kk7gEBU
0dfg4bNAyRveggGytau0B+JnajPPeA2H2jt0SLU8pNiQ3wUCtbJk3INmGmJTSKZ/dfYTkDjgfrdX
ftu+iIg3R1FF+VNouO0aqRcQbwQ6anI1G8WtrtcgSYTRwuq7x4LvtR5B82XvQl3Pk/haZlep5RfX
IoqRM1OuWQeVw6gt9IUTYWHVKCIEcWMhsnOeOyw1JKfewkkBAcMPrz1He7Ijnzxy8y0guv1q+D/q
zmNJbiRb06/SVutBXWgxdrvNbiB0REqqIjewJJkFDYdWbzPPMi82HzyyGcms6uo7i1nMBoQrRDAD
cLif8wtwE/NQVF8wpS/W2Od2t52EWExluZ0XNAaxI6ClQCyW9IXsCgqxWIMCbC9dcUVHsX/yvsbL
9gbND5d4tH4Yl72PZobxu4S0mD9D5tnJHuiveLd9MR+qptfvSiPMo/VgD9uhmbQVSADjIGHnTexo
SGxHn6oFWi6rtEjXVrMX6AdZ96OHbKwWG2fZ43oNx0j1s+cEHy89lgtdPyWcEBgwky9p1TvkvbLp
UOdIh8mz9sfZtfV69i/7NVVn7DHqNauvetogNy8NsOZIWalg9HcXvywgGAoL/VzZWTJKbk7ZS7vs
XsLFXde9U64kpQlZWSKDsBZ2F/4SurreqTcwcDf64r6UhKepH+zVxEZy98J5UgPf9shmFG05bVJl
NlevwJCXU5kjfNs+py1ym15kkTdqFD8SUL0qs0neOZr2oStjwqfuoPiqbcXn3jKTd3M6fpC6G2/6
4/HwgfXi9KWLot+bUTsUc+48pe6DtdiHeipw41wUqH6nmopOXIMcvdCcp3FAxQwwrewQpvV+TAfl
HNmoLU9TetI8hPxqe4TnXxaD4GYx9F3TjlglL4ewy+3bePLcfTXET7IKizbrljwb+3VMBPQZMAli
6+zoiwCqm4rwpjxDh2m87VnrBBqq6kVnWdZ6zD3zkJrNw7XbtS/3k7o29GHRd+/QootsjDa1GORP
G3pEWs35VsnxuqlQ//gQuR48lj4rv1lNt1FLVJVXuom2aW6PXzsrn9BATPT3CSi0TZ+J9PbNleLJ
erlSVUToDP7zSuy1849TFMk99akTuIss0hyvQu6ynKRdc0oynm5YzgQZYwRJjEJMSBSSwM8n8RXV
JIjsreXcDUFjH4pezXceXm/vEMjBXHYhP1koYr7pS3rDPuhIw4q2eowDwrSaUd6g9KM+aolZncom
+R0pJu1RLAcrQPY666xkL3tkTtw9xNUntOdnhFubUd06jorO3dJX9liuaPy4os4+7xQp4vfLgOvV
5ADNVg52qhlnMc++OmmEt/QBooEOAAv8DxOD1ev6fW9NL62Zsdj3AhjbyplBti5jL6WF9XIdz2Y+
epcCc7p/08Nr/3CN6ydcx5uNXm+QUm7QKMFN3kV3FvOx6RY18eBhmgrv1o0RxAEYkvgu0eLDZHnd
SrbKARrTyaa1J2SW7RkqpBGwlm1iMwPkuIzBRWln6Ob4pxd00qw7FAXu4PKCZB2+Eyw0D4AkydTw
uZLtcqW8GHOCh3hsWf6bhtrzeEdY5uFaHzXV5RoX3k04qA47+dLalLVq+bIyY9f7y9/+4x//+W38
n+GzuBfZFIrib0WX34u4aJu//6Kpxi9/I+Oy1B++//0X2zZtdG9wSTB0y7Rcz3Rp//b0GBfh0v1/
tFpAisiFYdcZJoCScti6pFLfs72sbomvdqtqicr0Zppu0ExH8nUpLt1CdLmOqYIjx2NKTGpfZbpg
vogEeNVa3NoDqrxgC+atLKYhMQ82AM94DjWPdTOecRQxb2SpRBT27JrB+6kI8gfFeW81Jepc0Sj2
ll3Yq0tcl2lA7EOttle625AOle0uf5E6gbQwaDGiziVpaOFpJ700km2gWmxVbKtbu25CdHh5n6pF
jr5odj+kbJk2iqlVpP2ndIvvzPg+MmJlY5DHRhB3/u7o1vgFx7rOr/WJzFMx1ttceL/PqdrGW65a
e8MHSZbQ+1FFj8Y1zxnSro+BlT2l4SIcYDuIKqnYQieK4R7GbJh+G9GW6rsCRfl6HZFzf2isAdrS
oscTV8GTs4TgpgD3jCg1CQVqjb3X2rTfFqwSDgm+M5tUuqvjKqsjXPEp7q3ikIaBSfIJJsaQGDiC
6ZOfiZF5Wdr2ClLLZ3TZfH4gPB8sxf3t391EpvOHuwjBdG4i09YMQ/3DXYSebsqEoSkHTLy9w2WF
hGfMsWjcR2+ukhx3l99x0wM1sOwnzUksNIduurOLqLh706BUyUtDh7PHJQH5ZsSbBjliBjD69lIJ
ehN3ATJdftOhPjwPZn0eLE3bO/F0tqO4ObvLoVpiQStZfnUqOzbWDCGYYfIQZRWLxwvOdkiQ/1/u
d9I22Q692pdim+mVsZaVAIReKtXlmQAHBm5CtiDVVq1k5aW7nsT3OVBwH+htz6SEdKs8xEt8H6cs
d3Nt0FosBVKP915G1PqUhrM4gdcUJ1nEMi6CC7+0vGpu4lOYs0i61ic/esg6eQF5KU0dwpcLOLVx
DCyn20996p6iDEAQGUT3VJRRuFWcJF3JOtk6LF3k2ZvO16I8kxewnfaur5Erl1X/cqjmlDxZs977
BbJ4x6nJtSPwEYAEr8pLpSy+OoAkeukzLM3TdYwsX3teLvnzJUqkVyYbqkiUN19zHfpF14QF2srL
qXhT5qF+qZRnLYosJ3kWKqa+F3a8lyOuY2Ujfk/NZmoQ+IrwXNcXZSHQTJ4xrequ0m/b5dApinY5
uN70AeeD5iCrQsyTdk6YP/ejM5za5aCWaYzHUj29lOWZbjjxxtLBN8g+su7Ska0z966skAcDHCd3
o7xIbqTjSdaKUUVMp233bz/i2uUy5FX79SuVvPu2Weo+y2tVHmBjtCeT6ZDeas2cPS8SsC35hN+z
FjFnVYD361W4f0WOam6uKit30juc4MXn2jLGBHYQfAngDyuAxbixuMmqqB9qnJviVVjBPdZbjXFQ
JMRUTWAH9XrbaOX4exbHh9ar+uegas9a0nXficzdF+Gg3QlX6batCmZ3ldm6frycDkLgmNrgb88d
tFRfKhBD/OlUd0E9+LKDbJJXcI2ZLVUWV2tZJ1tlA+KL6HCM1aFEe0mPsWP91JoN8Gy0dfw+btgt
Vq7bnZ0u789BhTXNuom5rQc9OjQJFuyP6BMGO5RLHxNyPoSsf/SWZ3CZN1ny2R7G6mNo1PMRS8HK
l8Xc6Ku9FuBHIosdXN6tOhXVVhb5JqBK+7LcyyLS8xW+RSxnZXE2CF3V3QjxBWW4D2Wh+c70KL3I
VOlcViyMY4H2kSwC5bJuCdAf9SJCmG9WCCW1PWsw2crS3D6ptvcsS/IQO/m3CR21szQvs2HAHewJ
px5Tjte05iBa/Fpl39bTvK1ZQUi9FM1ZvAP6Uhjt+Chr0jGMgFin6VZezZ0qRFtDc122i39mCIvG
x0RaoLSE5xoxUXGD3sS7S+vcjhU6XrA6ZStk1+6I5Fe7uv5fm8x96MrwvqrK6WDD+Hlf2Hi1BZ1n
bDO9Tt6D92FjFfXgiZZiWi35oRa91LJr/LE3CALWc3tClSl+nwGY2Io0yjfySmVsi5smij/LkZer
ddl6wnHhQZYUNJp83YjKg1X1m6oMmo+enu3roQo/KnEeHvU8LTbNsgRwgX92Kl8vTVz4QoNF4g/M
YZhC4gtA0iO6kpmf1DR9qBynQ1S9a94Fc7NsJIxPTWJPx78cNJhzfxdPLXLY6vDBXCBNttwJQWMa
b2Q5TI1+P7vI2C8bqEuXpVHX64ehRRlntOb38rumAoxFlAnlhK2BeIc91aVeQA9u0MZsDHsXeghU
D61FjLyMWOO5FC1hIW1e9QAwlWpA3t6ob3IteTkA1RTHIY/3JmRdkIhLA6mf+oY//0uXrHJ4q9rh
4VoPbLjYBp7R7tCxytZKL/q7IUfdo+qyeZ+UZXxfuYXn2wixobcQ3qGEVvxusiIDCh1/dQY3IgSv
ikevGLNdkhjqsS3i/kYgioGYWap8wJgY85hlVDxCbq3tZ820shWSLOWHotTHTYD02znPw/Rk2C0K
QKlm8QxnZHJd3sIrIAi3NlLQJzaFbDYnI3SOao7nnjqgVQU4GTnyxRSrmjttpbrTcAyM0rlR3SJB
5k/pPtaFrh4doIZ+olr9xwx5/V2u89RMQ9N/zLNm3mhzwJdfWtvIAzfh5tU+A0BhhsCwh1KdTno6
FA9zGMDkXhLKs1Y+QeTu3iWi9Q5RY2Cio9naF3V8JzPR0di+DIyQJ/izgYqzyDmqen+wl71hpg7E
ussZ7Ouy1ZwbHVOlPr6VjfUSdJI9SpYPe/RB23XUWbg0I0HsR4NV3LaZN93PI8AsIJGETAqU8WVD
EgzQCWK2VTwm0do0crhjS/aUt19+QpKfRc9SvPi5Z54PgkA8yKp8bKO1vgyQRUOzslNbAZ6RfZXG
IQG15LdRTcEObBOWWvMogvK3RdEIRlV2PQmjekRMte23EovUGuyoVTO+vcS2tKR5+FHlyHiWlbqv
ehSadsfC7YuJFDI/seKAobYm9PhCb2Obg/ab1VU7GfSBxv6HHm6ELMeoKObKMMLwgYj/5TNkaYSQ
XgA5ld8ETZHwAdKarJHftC5n268RebiGmyXEuMDD40hEfCPrZVUfjoSFr+VrF73BksEjH9g0n5QE
7xh5Fnvly5msG7C+ftX6pp+SJPq+9aTg/ti2w9GuWghnuBimkB2D9Fwv/n1tW0WHLie2/3O9bHxT
J4uywVCwijUvrgjR0LnnK76+nqN23Yc4gFz5qBet3boPbmpw1fLvdvlRXdVAaMnUL7+xbEA6zvDr
pe4SpryWr39iQEIvfS6hTdlHS60TRO3Clz6E8pAt/6dr8c/qpsZbpfUwHq8Whm+6qbhZ7Ycg8HDA
Md8J0Sc3/SJBbxmiPlimZ7+SpS/pUSYWGhuLuKfsERvdfsGto7991pYXCvw6m00rgTGJaVdm5tBu
iLyDRLxTOqOJ2j2a5HMel0HB8rqZh9z500Fub763Bnf0h1wbxI44PjBvKwEtLctVo8arYZyyO60F
coUFhII7C0B7c7Hv0HX9zpu16kNmZ76sjmC3nfO5xPNm6ZV2OEnJQfKlV8f2ZRBuQ/o+LSciV2hJ
YNjuNrtgkXLuF1FneaalfmNX7Cl/VPPecHZg8EbI0HS9NojJMHF4J+/3puGna+jqHDK1iGybVK1r
gGxBB9nuBtDMxFzvnKzTd10EjkGmifJBe12UrcqUOmuZNQLR/YfWqusb/4U7UNVJs5GZTcRA69gH
eVb4TNqjlX+Tc0OfhtqNQ26Et1adr4NRD7/9RbszFeG37EbON9fxqpW1N32e5+vX7ehtxHjTVdrN
m/bu9C/Hd2G2KG8NH8i1mHfBqPI3jnRjJ4tqG1p38qzmB2siRb251puINmLfO91NNfz5lexbzTa2
PoGm+XXSo6B0vWjUIkA9yJ4/X/DS8cfF0L05u6U4hmCUP6hdU4Am5MzRhpcz78fZm9Ys8dxLPxMa
+c7OKnWVoVF0S+KKQFCtD2so5OxxciWab/V7h6Wfs5Y9tB89oBLSA4BrtHIUb2Iv9fK7Zg4MpiVQ
gMeyu3cEcmxLAKEgC2OtnFJx/rpOxhgatM1A2nTHS5ILGiveptpRJriuhz9Wy0yZ1gzX3mbodqfc
a04ytuk2OV5Lna77FwEhZR6/Rkk1H/C5YHug6b24cd10cym+GSKLMvQpz0KhXsbGoWXsx9yxV7Wb
RDfZyKuqZ2P9G25H6K51aNHJaBvebIh86jWoDLolSzdZL7s1jRlubUV3D107NwdNyW6va1W5dL2u
X3/0uK5yrz1kXbNcw2X9ca2/nIlhvJFnmLCUW1hbo2+rXdh/blnYSISYVY14HgcFaYkFRCa8obqb
cPSe0hJhKseZvyRzY59lo61XOEjNYPkl/qxa+gIgPxozdjO+R9+m0l/6RgmBQ3ldY8GeGXle3cWW
fpQjZdWf9E8aE/yRxyKJuPArPsHbfL1M2mtNqq/6GokqWZSHKwBAFhW9f/jrcKNu2W+ijY5uaoQb
NZX3kObZrkn7q5i12ytWSNCq2I+z029Hx9IOiWV2aLESWxTatE0ibfy44DoPuOy+qg9Zm3+U/Svk
OK/9Zb1I4GYWnWL6XQuzXLcr85Oo24rMFB9QOb3xydBM8Nlh+jjWGFimanxSKg/6n1UkR5w08NBZ
im8GhT0GfKma7azWgZ5TCNatfeOQVovC+xD4kg+10vmcR/qpWuCglhBH+ALiC7aoJPbiGHlMkiv7
plUdEAEMipdBShq7l0F6GWzGqjUPxGgRjWwSBXsrL/hQYvikLnLow5Bbu1TP2i2Kl9XnaflCmtq/
M2fDvXHr3lrJbnK4YTYvw9MuvAxvYThchucdi3kXAZndGLEFWYeDbd3qJQ4jhCTL39qgfszFGDwD
x9oQwPaedFfJcamr54e0Mc1d3OjmwVJ66zYahxZlKWidjapEGwco+xqXrmDNwn+hJU0BdHIBu0nA
1prSorgnUqiRJxfBGkH7/B4CVX7f4CV4ziMNlauyCEgUpNP9kIGfzoRze6kbCqP2gyBD38WkVXYp
UaY8WDOOc56lMA72+3jvWKAmkJm4vdRNlr5phKV8d4A1DDmhToSqEnniEdD/Z00DqCLCi/VUAIu5
0eNEb44ic+1tMVaEqGQl7iTNWrEtVqmzF59LTXf93CrEuZ9awuO981HmGrrecf3YVouzRJjQ95O3
fDHPiLAvH8yTLGVBP90HZoDvY+U5bPCXHvL7F459ig31Nlz+Ctf6YE5eDZf1ATmfV8PT9jatHuRW
xkIMC4tbEZLKYCs0hXq0q0CwrYcFpdrqQtyHir29bJGWHtcBsq5W3JcB/Ko5COQIufKLokBn1uEe
E7L6LA+lDLlfy84Shy9wFFsPoan514ZpCb5fizUqLXt1rm4F4aUzfPO9vB3koV1ujLgPM7/tU28L
xY6b50c/ecdc6nimPhDR2oeVu5HTqpwSAdMkeGiiHCgnx9nzil2tzPVlWq6ybLo3cmcjG+WAlhjn
qvEK898MkHNzaA5ktRHGO8mx8upzTThLfgEww+O9xtVlCQpPu/3rWVNT9T/MmmT40CsyVKLfJvPm
z7OmY4JV8zBj3E8XtmAda/2qWZR0jCWcUhtVuYW3QLThR508q8zqziO+mC83s+Z623aoi6PdzWzy
LnXyBl9asHxEB06LoxvZ0JfTU6QKG6vBPquaeOc0hsDiMvXeQ5k1znPZxpciFmLOvRbVe9mo4h35
fgFh5U7+Xta0HpssZVbvZIlv3q6gjGgnWUSoPl73bfYymmBatdWbVIU4xycVHqnQUB1HXxazAA7F
VAwvHzwsH5y2zeWDZY8WfaG5KC4fbCfeTfvjg9m4tMgvzJDXeJXiVgBcNWxe+aiMEbjMa4P0VpFd
rg3XunoBHM0/RphqiSdFDCa/9qvIBqIirZgDvfMlO/Riw/ymUsoeyTp5QLnspfe1rlp+539zMznW
H24mxzEsXsOOZnn6H24mcLBkyxzD3VWZp0PnrMNHjYlBrwvjw4+SVajI+yv6pY3E8XC2KvcZDTbv
Tsw870Tc97YmvDuL2MWyTC/qzQiLcy0r5QEFGJqj+oOWq83xWq/B3rqOv9bzIny5RtGEKp6NaP11
vCtDfdWVRt5uxpjIrRGmx9y1+8G3K/FBQm6VCUpWM8aHCx43cN1L0WMrs9JxR93L5bg8DL0R+A05
G9YGc2hclvJJFFs3lf6uk1lXtyrNW3s5CLMN8GYE2yHHxpo7g73AeHfJcpcVEUATLVdWKgsEUyf2
+IfyPAnzUC4mNj0EmR2yX/NKzohv5ka97YE4toPVQbiM40sf2fHVbKsu86kcaKfqx9zRnV2tkZYc
I83Y1KWBLAxv7vCmBEJ4I1v03DE2rQR8VgqaeV7qBdvQDPC0DdXshSFgRunbYru0NomavEc6dDXa
5ScRzvbjXJjQMUfN8UVXTl+W+iQu7Mde1NV5cMRvduMhNzLc4MwTIF+EEdCYD8UuTCz3k4aTJCTg
+CvuqDD4Z2+4cTTUCw303XzgiPHXOehejVSF8TIygCwhO3SeSTKmSo9ljqpgvxgBQeGrHzDT6xGv
QiXQXH6Za1299JOGQbLztV91MhoRnTHQSs8Q9tKzCIeXw7XOaqviFNjvZdu1+to1/zFI1s1q8FE+
rf/xE8qjkaiPb6Kc6hgO25viP27ib2SIxO/tfy7DfnT7edA/ds/i9glC49tOP43h0i8fvX5qn34q
bNAUaaeH7rmeHp8b5Lv/CUVZev53G//2LK8CxOT57788fc9jxKiato6/tb+8NC3IFU0nw/Zq1lo+
4aV5+S/8/ZediP/3/2r+ZMgzYLW//6KY1q8e2SYPySsVGIxq874cnmWTZfyqm+qyw4AkYVrOApop
WLVHDNP0Xw3Ps3VVtWzN0g2TzUcjukub9ysMYJ0JkZcPuqeq9cs//wAvWJzLz/Ln2BzzLarCVD3H
1AzbNhzb0j1PXybhV/ucRqBND7PRxsXKtD+LqHCzjWjA2KNtVhR1u0VyIfpmhjOJqsZBJVkN0rrc
WQTKwpMS1k67RrpnQlS9qXtnw82nNmvyxaJ/ZC8yKskKx4xqOtV1Mq8LRYmsne31IMjUwNVKHDo9
ImZ4fUMeM2ox5WuFzR02o8oozJ3BxhZn41pUYpU2ygSwvGdzfReb8Ju2eMF3kMS9NJrwC0+tFBSO
Pijf+nFJrKMeO5okfG3L6tCpHqyWOW+w+m0KtWb8OuPvY2zMykG6wEjj8f1cV/3EXr1K+hPg9+gB
tINdbpQysbt3c4Gysy/0qcPRkUzQsGGTHYdLAHrKNyZSYIs9tjobIHfF+D4BxvSUTryk1kld6taK
hBbJjHCyJ2zE2xbYrDmnsL0UU4xfxRTn3Tqtqqw9mexDdmrptb+ZatPXqzgUOig3/DfxgrbbmS1H
jbRm3PfBs1IOGTHwJLWHszqi2ucrVr1owsejO5z1IKtwNE1EUGzKPEhB6jad+cELszHkG6fDezeP
q8Ini6QYW3WerGWdigwI24hAcXDOEMGXQEPKf4vfGoYJiPPP81nltfwAmKu+Tx148z4z421vufdG
ip6F697nLgmhVYdvc+WnpTt+d5QJZGxnh+X3aO6x+8WIOm2xT1VAcFZqEHx3urppToEHJmTZcXrz
ccGr6GQJnNZFZ9BF7yepjUk9jnrTe8NjUiD/xNW9wvbHBmDYynUqfdxWJeTh9QhLNIkz+HLOJDqx
csI4dvyc/y1ZgRSsFIBhEDftWSFbVK5EaOfprTpY6Od03D6Q5RuWmAdWZYl+7F2WhSj/psQrSyCF
2U0L3VBFKtc20cIFcmarzPRjoJMYn1Xg6lMNF84tKhsLryBLkBIqlOF9gySR7ZPJy/hbexM3I+gA
8m0hsr7Qu+pUDW/wAeztjQhHLTwoogqwXB0nEsv3VpAm5TokuLNgOzu0h2B3B/Y2ZFFqr5tCy/Q7
o5saEy9gD1OBg5rYARhNoXf5JwAIirea7biudhhJeNMeJQ6eblPri9pX57ZSdkXDZ/o8a1Xpe2oR
2JDZrKqDIz+l9So1gjnbe6oHf7LEKxff9Q5Os0+q3mxWbWgWwdHzyrTeJO6sPYVePtwJrQzuUjcj
K87jonfrgEx0cc7i0XJ8FFhQchpNhalG1MNdi9Y9+24YydD4PcVQV42derdOMigfPQUv8jX40HqZ
XGBcrc20x7vb7MrSfBdhUoV3StbmfOV2qKpDPJgI39SxCDpUjJPa3jH/JM2nag5T61yqlfhYKs3g
3qAVgoJpjtS7xto3C7+2c4aLDmGhDHqvkwKozMe0Ew+56YbQ8BREQezYnI9VXgPeLuK2qYMVyPHW
5X+PzvEWYeSg+6BUtdCRb3ZVBXCdrebJrvKmeQYSHs31Q+manfFbM+vVyaxdR9lOjeLM+9btRHHq
Z6Uw96LQA9U354kgLESiIlw7QV7fGpFpE75TQ7NfoHfOsBmngSkU5zu72oAqFmQiRsebd07ZqF9T
EprZoeHIstSsdBKsQvEK3IRgrXHjdTnz2mB5LUKaiGr1264vB3fn5QE1MeKKnxR7cMxlGeex5s6n
0ReV3Sdo1lri2ESFqd7gfZLmx7rrQYerjQi/Q9ErAXhX+TjDvHM9bp40VdKtUA1mPrVQzfDRHMhE
HNn2eWdocMNWtIW7GZrRAEoceeAyUAU0R90IcI1QjOC9G3Xhd6eMISS2wkoL4H02TxHsJidYhbo5
E6fSTUEyAwE6dBuXh+Vp9vCdejBI24V3gdmm096pYfb6hjXQ0yLgncOkNYI+2iVThja474ZRmmDO
FhfGbRTy912ZmjNy3+si11atlhWfmcS6fpu3mvtJlCPP7VTkfHpowQN5Gifl1BDQs+oV+lJp/9gm
uGMD/ayTT54nsgwqVkTMc0qwctjFhjJNT6XZpRh3oR0e+mmEBLbfzwISRazlCMxF3pRnIIgQj+RL
sgxE6C9KrI+qXhao+4EI9M4oqIzzro0mtd/gQjRo5xmbtXaToFPpnjI91fMFNxPmGNgWQtk2qtHE
YkU2IKjunEhTxt0MZqj+JmzNM1fdaBnquqxSo9pUtap46HIp8YyWURNP78wENR64P0j3caeVLpzI
1I5xZszxNOcLN4nmNb+rcx7keydDQM9nj4uvl+eZWehPQglj2I1abzzAANUMuE1eX6zwwRyyTUQO
3jgRklz+UtxVTXZXO65b7iItM/H4VaKiRVudQKC5UshnstXS8zJeqSGLr7teAb29U2NeGCsr0bn7
7HbsG1R3+hasTFQP7Y0btJVDHC5OvztaO6q3CkFC/Z3uzkMPnn8E0SgS7r5VzZpBX6cZ5LvT0Ldz
sFMVrAnJ/kVqfUTou6jve8Dqw76ywlGHKGNow0NiWnZ7mPqwCx94abr2Ddq0VXXuYQ+hb9HPhb2d
xlGJzuwtOvukKAq5RmdsZ3S6C2Mwj33RTe0DUmlNsnGDnrthYEX5GY1q1hsDOjDwJ9op0e8QodTY
+I1V53wFnBFG98WSwNhY2jTniKVUeYDxI4q9SVco3aZwY+GdmCqRClMtWCd7r6gdfVMq4CzWcdnU
2oZJ2kYwHHV/KwKdzdyKFkCidl9DfTJGP26TvJO7yQzTsCgx7g0CfMotbCFjn1hQD87EF9v5Ah3/
f7CruCufi3dt/fzc3jyV/z9sLQiO/dXO4r/yp1kUTz/vLeSYl62FZf+qsvpX4dLrmumaBqD6l62F
Y/zqeO6CgGFR71mGxq7jZWuh/0p3lXW+CYwaFJHNcv+fOwvvV1dz2VKYhuqauJq6/zcbC93Tfo7e
GK7ONkVlZwOm37INa4Fzv9pYmEPsVZNrVWu7KMpJbGEMmvrn1LB0HMJHFQ7oeozreiz9PiAXMvj9
VBntVxXyPC6LgDy0nQjSKFh3iZNO35TJbuMn20HOYBN4OLOfnMBFuhSQE8DPbAWr2Cn2QTQhTKxp
KPyuilHt2j1vTU8w+SCBaa31Sm303wpezcpjFEceK2Oz1FJ0DgWw4wQkbbXiAdEew2ZO6mfkJRP3
UzGSkjgzk1j5nRYkjUUw30rnOLkhYI5+B7gnexjOQBxw5Vmlrl5OO6XETAi/Zx4zQlEJsx9ABmEc
nHl07MdEN5TsjKc0K7kkdLC9RLRSMY5F53ZI2hcGuxSR17X9MIPemgmyxCyCZ2ObGmORIOuidgPy
S3kQ3HgGOLZz4gaqdpPnFi+b1awhNvuklHCwnlz+R9NmqJmZ0bQ3Imf+Nup15G07vWc2cCa7ISCU
lyIJF07TWHcPRNeD7B516k4YrKz6Qs1Tf7QzxXVjn3RRFFQHCBme5XyOkgkFQOKJHssHTPM6OJEx
liv6RyY72Bz4Ttmt+cXjR+4wY1m2Qg8hcbHsxlIa6FSiCbVgC/UA4makIA6xR4iyW1CSEDRhZ8Sx
YhO9MrHqMEIjKAcft+DZr5jCEU/Eorp5SvAXUD4HBq/Zx3qYnPazExl9TLqLHeTHQReVww7UCuPs
hgkqzz5Zbu/Vk5+CJcggdXWYXXDL2cZdC5ZigW+6StqXKyUmyh0+qcL0yI8G2aSGpLltm3fvyiXf
rL8b4Jbi82Cyln/kAe3scjUVZjvsUNdx6vsiK2PMTWzCz9C4+JerjIUjfJ4X0wTUrtg4MPOy6qfS
QlmGRP1TX7gKlkmL31cXrmzGmPu+K7Xi2UXUA18/cogsi9g+uarv1E2EUl7LJqNB1S6ak2IADVFm
+wbF3nSNd05Y7h0PM46T4tlowSJ+MHXZvlVFGv4mKhdDCtLo+rypbZGZuq/VVqiyckXJz/qqYjA5
74chc7Wz2StGc0pHVFzu1FKrcTRO62V0lLAIcs0xCzx/KMk5sAxEIGL6LAYj9uJVMwvTvlc7RAnY
8PTGzJa5tnLyEKtAD3V7Ewe15X4BVtjgkQirszkqBAFAZ4ewfI3jWAv0tayWxU/Gn71VFOQD42hw
DnldWUQpp9613zuGHjaZj7mLhVOcbolJRWq3GZyR93/siSO/SN3e98qAXGqt9I1+O2FdHdyYNQC/
JygGbXDrBuOANx/qPBpea6Wi3lm1HnbHKjBLQcJXs/L7emLc16Hkt/6k5jxah3RyjWmH2kQ3fgRS
Zk/9VmN27asNAlhZheEE4WfzQ5awuz60PR7Di5ZbPcXfY8dNyMU1I2S/b3YWDfPaQnqlPbAk5wHB
PwzAJEEPb9EdJsyMA/nGiZpuTbDSzgGtO5nbRyscK2w3/Ja2bDE+unk4IQVcEpOICXozHUwfhEJa
GIBwbnjKKi3VuD8l7BS8L/+Huu/KsRtpulwRPzBpkuQr3TVlVVUqmRdCVZLovedu/rXMxuZktRFv
Fj/mtHrmYYAGugGhFTciI4ORYc4xFLwxYxsIRFUMDEHJKB70BPn5uVfmtPwwlnJf/VzKkcigvIuG
sD2BCmqKHqIFOwS6rdBwIZZdYgEKc/K9VZXTsw5H0AtAfqIkAUYrK7G0pxrzIfMDnUzMnrgAppNN
EFMAoiezFXSmpig8giI5Ix/A21Nkn5ARVtKnGvkw+FotUAx8HGU8S0/t3JLkeqAViZAp9o15VOql
Vs9jRyX1SkFdFHtbAyh5YqwmYQLZL7BvXPiKlsfZyzirQXpPsk6tv/e6BeAalGpof5OmU6y4pp7E
VuogwKUpKlRjYUyApV6Q5Jp+GhbF9DpUSVKcu64ZwuupAUHcYhNDsebnHLG7KU+hputYClOWDFyv
StDJzXWkdWRG4dcAjQrbK6iSEnsHtNUtrGspwHVSOtlLlc5AVcM1SV7jG4JGNOmSr1i5ktL86v9V
efb/t0QKvD1ggZT3cqn7b8234n/9z7pM+/f/9Veh1vyPrJgaUKZ1YE9g3ONXNqVr/8HTx9QNvDZk
E+6BP/qrUKso/9Hxf1imCZ5nZDsqkqC/0imF/ge5mWlZuklQGyH/KJ1iVdjVBqVGZUwFsIxKBk8F
0gi2YblKpkhqqRJ6+pE7V8lpLjq/xUBFJR1XZvmzOrze1HwvxaLU0EyC9w2mGE3W3V1JmaUUm7M5
jdwGzRLXootu9/gWHPJZP/1zSYasoE2Ml4plKlyfeKbBlEYKJmDUDMyoWNTrgk/AGdoXQt7pAwwi
WF6TCYIuNXV4yVqfaUFpBHUfzCP7xKfDdZkeAFxw33kyyEcdTBGMkY2CF9QV9C63BCu6guK+aVgy
CueXgoGJZ05mY2EAPM0PPab9GeSQu68dG0C6cAkop5vI4YmqIaHVuMNKWywLtmiQojYm4y38A0MQ
+wLYM+G9BItqpqVQhb5buDQpKrWGBAmR6lDlSfULPz9kGC34Prqli4EagUbMKu80WsnDA2l9XE0N
tJGJHRceyyxbwAMURR1Q4ZjKIvD096IMTHapqqbAippl4E6vRfVBCvRSLYndDPR+AJGXF0ymlx8A
cijwBG5pFbuqEGRhjx7Rg8DjeU9Q5dpQ4ww6WbO3dDl4AGnW28jtZdRk89ktCmf/2N77HoqlJhBK
EMjQ0WEtp7VqVhbrKeBKwTo+yiiSUB0d7ORULq0lEES2jKhqOlpV6GZSReeMSEDwh5Z6gK2FD7PD
vCP4En+sriYnvP+SHVP3GDxkn/+5cioAE1XC/qFvIwOrCDUSzENkBBGKpMHVrCgPPRqfpBwf98Vs
ndpaDHdqbSUX4LOH54/BcFaizsFFvENX4D4y+pMW6v/Y8fHcxqokwaOZokvIiQOJSAS+ejjJJA3I
En5QMP2g+2KnUSg4s/dBA5I0fJVUBA82qHPpHCBw0iYVhWh37nyZfJeIyN8FAgirCqwOyNLQLm8o
7vAyYCUGc8dT/XX/bMjW4ZjwOrRPWW1B4Rwc8FAhsii4Hf0qPU5u/VB/iM9AVA9t1KmeMLTf3WZn
yW2v5AeBZPY3XwYoA4Al+P5i+cYw6BvOwUo5c2gGtM+hnGrHV9XyGABrGeuVqEG69Wm6Cd1FsvdF
blxmlGvQhqYGvmOGzsy9kqhbFDt96Fy5lmI9daHpdmiX9KgLC/xiUw7rKqPwoyDZ4UJvgmUiA3UO
fEx6tM20BgDyC8Z6J4E6GxEDSdLfYij3QUabE7gWpYTrm5fXOm0/FMqPGtOE0/W+2bbl4IBkiu8+
zHdptqKsDKBW40LVinxKJfUUkOi1xwoJ+LRqkcuTDZ9X4Iq4uwiFsmJwxsP3t07jGVoFX0d1tB3Z
zhV8HOVDfdf9SA7aIb9rj/sKcudl4IQQdNm3UsdYtaGxP1/5RatYmAwazcSt9Ss5BmFpZEdd8c9O
650QLiwludICiwBC0uoVpQ87rltvMACGEZvuvjrceb2TxK78Sh2CrWwDTF14PWG+eS7A1lX4NCy9
xbQEhuPOCmC7Mj7CCvZz8EQzFFW9lJT0QTh1QYuhuuYbeP3sKNEEumxLwMy4RuDroIy7lEBo0wKW
pI/d0gBALwAbsKmwb61NCRYAYvAYQdGKP3xwhZd9CzQYVyWocKQYjhJ8/t4dBzPSSgB38FYcTQlG
KeFdHRADiuUZWOseJsDdTrEEN3VbF0rxRkKSbr3lGKuTTzC0mU09dBmkMwHB7ITZ4H1rvbsqUEYF
SDyefCxvMJTL81iShQTaNMWuTCbi55n8oSWz6Umxeb8vaMtqKgvTSPwhhz+WvMO+MxqksVtF6Dwu
V0HwmlXZjSZrgmDNfQDffJhlCUBBQdShJudhXZ0F4xwgwwOPTI/SrHGUO5TMgmhy6oHemSR52NeM
/+T+IZGouqyj2aBr/JBQKAUjSHpHVDLtAY0xO3wG4LCXg6cjt8mDZi+zTf0c8+h2cpMItOWfIe+E
c95I0f/FPAaEj476OnuFG57nxO5s46C4XW0nh31lt/xFw81F64Ri6pQyj115pGVYk2Qm8Jc+e0wl
49xPwQFDC/6+lC1nWUvhAjhgM4A6LUOphNT+KINrQjKcBcvRLRZd9kVtXbG1KM5+cJcIuLIQFRFg
+eTYTq+BdbEvg39q/3FI7HOL1yJ6UqyvtLZa1gBOkWJu3jUezQ+qn3ug5x6OgzO6qjMc6icFD+3f
OikD3z8F15uic3Ups55bUMXVBnrK3YIhEMCEoh2BIZHgZl+5TQNCLXxuEXJ1hctpaZa2A+Y2Y7dI
weqDroEWC45o23wrEVyQCk3a5QPz8fQ5vp1cw581O7i3PM3OvmW3w23uS1/yT/tqsSNZZbNvRwa7
KQaioo4RQE6tugMFuBFEWOhvKjw1sAUG4PMFlM77Yvj06J0cTjeid3oPNE983AFZp3nVKfemI+Dl
Wnt8zagtXzcOQtnLvtSt+4WYj2wWdSwL1dhL3ygpJu5oBIP2Mfi/4nOAp7Yht04ynfcFbTnHSpDK
pbRAxJfyaoF2HeKvF4Q6cO2qsReEizcfe3dYQLfSkGUqJhS71KfFJAoWUvCdTJ+rU307O43fexMW
4wZ7OJEjPQGw7r67LZFamw4Y0lzAhwkOUvgbuKy6H4K5tmiYuOA5yXqwqKGtZcclCDBsavQtWCfN
qnADyfquKGF+raFQf4vZiAG87jTGAHhcgS4mId/GBWSpfay192gNmw5wyeqDhgl42UZHLHPrMq5B
nAU0VkFkJyy52zMi5xSqDiY3itaz27j9z+oEUvmryMWGn6Nmtoxeiiv6dins9P+7RADTXx4b9nCx
RVhAInmkN+DgGPzZicFXaxdu+lVyBmfuzmZkY+40tnM3ORcHIshKNv3zb8fBvsrlL9AkdL0wyYOs
RJ3spn7tRBkcM9qeitz1XvpkpnMEAfIZeKnn4dh41a1yFAX7t8rBnhx2uKvvslwQhc7YyXfRan7u
D/kBWwiecVbsxPvHryukjIiIf142jFlfikrTRpuSdmF3GosSgYW8d3JIaNj7oWMzs9Ex5c1GOGRM
dXMqoRFbG2iGQo4LyLhn42q6AkKcrf7EhLMrqq5uhvuVME4pGVjwdQEoKzeimi+Zw8FYnlSlEryv
WAx4d0qYWMfgOmZSMKN+abo4B8b2lEAltVW+YerQAX+NHyfVoQSmOvrDoEUoHn/LjL9kch4I/tce
+w+Q2XqjR53MzceT8qX3Fw9XqvLnwBEIZOfyXkkk3kiG0THin3jL0gxmaaGxP/goe7rkagHhhjM5
1qH0scQZP4raJZuXWPlbIGt3rX2/wCAE1rSh4Wg9NlVq00bwpPwvrvhLAnduWh7lIPGDhPIn0PCO
7aE7YsvIbU/sS0IF6Y5IHe7ApJwQS20HlGe6JX+O+6r3R9UoBU/LzaQK2HN/HRPfNMM+bU3zllnN
GVzNKVxU38Mf6i3uGEHBDvSbhxIDO7PIPbbvwC+53E1r0AGeM/adzE6Kg+ma1JUx5/OI5aHw0Lqz
O596DLGCqP0FCA2GakuCZGE741opzkLBKlSmcTEFaO4nbnLdXefH2olcjF+cTFvzMWfqSqhf7t8I
0YFyTwwaZ0rXdah5KK1qK+bNWN3tC9gOXr9MyqU/Q5ACcUmCgKQfTySCHesAyzmiwL/5LVsZjstw
gHtWNX0Dw2mH8Kgeu6N+0HxZ+C3bNJeKF6aGJhR6utz5gNkq1esCjyWwi3+bs+QpxlzwvsH45swf
WfdKBnckMrBwNX1EoSs5gb/YeMpOiwuJ+icCSE8M8R4Wb3zscCd80Zd6Wzv0vjGcyPrJLHquvE+j
JamrlGmH9RsKcaMkilbsuN8FYNS+/hLB3TAsCXfAq0YAxl68fEZVB4RRdv21O9ahC2YXvzk3H+Rj
5ujAZxIYdvNyr0RzZyf1mNQKQ3xG06yV7oDfa9pRgN2gsZ7lq3xQrJ9lH4bXktEnL/tHyk6MVxq9
G9SXFZTpsRN7adegjYypAkmImzVNZoAjMZtvZmC+XSt9B5A54I3EAl23TnItkfMhrGBbcQ3kMEwm
dR5IXbCnIgne1iKluIsdV2mOUio2PKR8sEvyElmvsdLayfJt33hbHgOTmYaMFg565twXVAYa6RAB
fcddFuDfFt+K7LpOnuNUdkg5CT4AW8EKbSlDUygKm/rbyt3qAtA5NxYDkAiA97iSAUWqDXgfiYrz
IiFcqBqkygBYkZy4I6Yde7QdBgxzUSLwuS0PWKvCvZgmLC6YUQ4pC2ZoJ+NL2D7tn4tAAD+iUSea
EQA5I3EBFm6DdzUQPfoEdtK5xAbYJ3KWxzgMQzO+GrN6Iw9AAoxrUWtLJEe5vJ36HFAzANeOm+c/
FqVx8+qkRoK3nEgGF1nHJW2lxoIuQ5qdI0n3RpAY6IMpuPbbYiyKuZW3YjZnshzAAFIXQRWwgNgA
gHRNAAFiktjdP/pNMZqq6hjMscx3vc2561G1bKvELdPAtsxXRvQ5Dj/2hWwmgcZKCvsVq8uIFNAK
4gYBhpWuh5OSenXppD+qT42n+OSG/JBBy1M6RJQSbSZhBurlmHHSodzbfPxKMM3LEg9/DYIjgLXa
YXQDtvPDcMQad+vLwRk42R4Arn2BvswH+K/EWiznh1KRqb2WqAg+By33FKd1lpcOz8rlrJ8nYFkd
RJ97oaKcV5pgPdZUComNS3yzdko04gs7OEmOesD7HEUBtzjQ23+pJwssK/N2erlgrxlSRyd6AkkI
yCrd4BQerJvqNtJtbDke9iVu5YZrw3KOBIiIFjOnBLuITXAFllQH+85uh+aOIaOGFRTHapFSUI/N
x3252x68ciTuK0wKZWjiAZoGHxd/9oZTdWfdxkCbd7F5pdjIs1AM7ERdbZG63Ie5NUkd1xiRQirM
RnuG4+hLh/8L3sN9x7AfmdExxgegc/94vEcWUIVf5/v8JLv1nakeW6wLxIJIKnRa7sOG/UsNTXuo
B5DUZ2D84In0OjjlqT2F6N9Lbi+IqZv5x9+HqPOFQECtLEARZubE6spB0pb2sTeL2DECAPgCwRGY
RPoAGKh/5Ts6X47RqjAfxgygvaODTCe2gcN9xCi+5Cin3u2eyy8KMAKdP6eNL7Ag1nOkmx91HaAC
FOOdKkZnL+8mPiAT5keQNWQYd9cASGxWgqr7Zr0CrZ+/RXBuY4IglgI9I8Fo54yaT+Lngzc4i6N6
wCb4ArDcfUNupalrcZy7RHlMQ2uGRuDo9KJAPRbYgjcb+Ytujc/7ojY/i78042dksAs/YeQZH3k1
ytwqo1dj3dxWJpLifTnbHvm3Bfn2DyBI55HROLszgPDH5mNcSHY4AdBde1aj6bQvTKQU/1UqzdmM
ewgDZH5cZvZMdFsac8HHT+B3lPsSEa2gRRoilmhWZZP+p0IzgdFEfsd3h3VDAddag6/A4MuAhrEB
Z4VCdP9Z/QlMpkfhV05kN+6jYyhRPccjxOnzrd47rJykgYXTlRztSQc/3xcsWLuhsG8hMiT/yUkl
PQlZ2p8SQOyDVy4Hduy+R4hEcDGimYcqHoFt5vYG6FeUmxxdpH8ngQsRGYDxDLWGElgqcTGgZSd6
efgdEZjwZVAuGNPjj2dqZCtgIrDt6A9ScNM3VFDr2LQTMCRUE7MlMuUfrkmydLJVQkSP3amkvR2B
17ivxNtf8S5lXIng8n2pxJ7/hCFhpIzBgTl0eLIOrGEvKq+JdOGigBwCf0UacT9BtPiZtAD/zYvf
iZ4rXbgQ0DQq3kUjdMmy3KHVNwD720PSiEzGfumeyZimq+xzqbKgQ1Hyz+zIXa7U+gCaVTc6NgdF
PYp6NyLDcX6GVf6IYM83cbFoDWYS4J2A82rfC0QiuCs/TAk4NhQkKEpxD8JxT89FfrYZy1ZHw934
ygzVEIlR4spyYS/GTYnEoJ9//Ds1uEtfypORVz0spcayszSATRPFZJEaXCqgFUqNiVOWsALF1aqJ
OyL3rqzE3VdkSwx6S2hDWhhtwU7OpYeVS6XKYL5Gb3BMjoA7Pitx91Mrlod9MVvHjmUBnWKg2cD8
DlcXK8NZ0XsLcxIDoADq8qHLJoEizHH4q2KCAU41AKmL6SnuRnZBCIKUFLOdpfYUgk2xmo8NlgQJ
HOE3VNGxv6QzwjmLT7ErYJOOag2LqeE9ds2dbrG835BAMSljYFAaGwicKuFiAt8be59u0CZ2AEpw
Q/r57ySw41rFlXyMgVpRQYe+aK9QufCw8Cv4LG6eBzXwRdGBSibzT4IZ2/jLrEKJOZbO4M00bCxe
XtMay+358jvfYMyu/y2Mi/jAyc3kJsbh9/UrUjNb0wSNoa0sFutwwC3DIh56DVxQAVmOBAAlGGww
wMerPgCsFYBPha/W17lSCsL+lunYOhfjn4Mb8Heyk1KtAEs4gouGwRcs5C7kqbdaG30WgSQGBvHu
1lgKg2rAfpyKEaZLR1gktJhBF4vErztMn+m5x+aa5ZTXAdbtrw1MPxwA1nJNj/NRtUVTK5tJrgWb
YhuX4PXGD0/lWqGRIkenAbQ3bznncoXNA0ypvL2uBE+DzfrGSho/QWX0tI3GGtJab3LHB8MfvcUd
D7XTvLBuaVO45WP0cf+ebZ7kLw3Z3ub6nvUjbQqjYGlCk1t2mMilLUn6VykmTi9lgh4H++bwEXCt
IHcJdCPLGn3EWeIyO1V2N5st/gUSTO17V19lxN/XbSukYzdAZ5ttMqB4uSiVWPKSYmELX46mvwda
tANy+C/7IrY+TvhmwC9N0wC6B+edrVVLoyaVKEnlzVdTK14AADBhF9wQfJ3eEuh3pvsliB98MIyR
TFrBroGtvtKP5g1WNbs/HARzcKy6WR4GUNPZYNJ4jZ4BkTQ3LrB7XMsVjb9t3woA0gJqAxoDOPHS
Zwo8pXOdVd9bj2DqI/aGowwoPmf2iScfQQG9b+OtyGb9Escn/nIxdXFisHRpXOyIvHbzaVB9M77S
AUGxL2rzOFeiuNuAPV/gYZsQNdH0ZFIN+/EvhSEouYmEcLdASaTmj+aFKTW2nADUTHkyq0hQGNq2
miHLeNvJSGm470FnAti7VZCYBzU9YW73tuyXD5gBdUoNbLyRJogjmyOFgOHRsIsmv7VLLp0iNPrI
eisMYa4PRUQAkmF2JnJjJ6JX0bG7ydB63z+szc7+WiSLbascoUqaMHprmWqH4bqVbwCciacOBtSO
hhcBCdgBaVWfO9L5/2AIb9O8K3U589Yk0JOGIL2eQf+a+dNncFbFR1i2tuMDW/xECTPprmcXY0PC
CbbNEcC15lxyX4QE0MGgWnMB1I2hV+mhlLDzp59Vbz6mpeD+bfqrqZrYbDIA0Pp28iszl1HYLL2s
IM8PPvbSd2q+BL/VxLVWMlgoX8nopojOtIYMw3gpmrsREXWynvf9ZUMPTdeAo41Ujs2DcPduyScs
NBh42FXJQzi1x8BobWQdh30p7JdygRptLlQo8AzF7ovGhZAoMUgOmEg87TtPCuCK0iLIE7YkUJkA
VwjcBcDZYXqubAXQ0BIgzGiDhG37qhJsm4D7d1+JDe8G0gJWS1VW0cHRX4qIh0SXgSSHVz0qBkn+
XQHaHRk0u1W/VoZoTGzrXCh4JhTsS7AhfM5iXaC1cSUDh7zB5ENs3NaV6aTyLAjtm1YzNXRS8bTG
MAKXDGh6rke5LiVuPqtfaNVeYzgi/JcyOC+urAnvygIyJPWHzDiq5of9c9lWAluCVMPrDkjwl+eS
WhFQMysIKPSfbdE7rT64+xI2D8P8W8LbHPfaudCK7gBAn6JskGCNhFRfCxNAvFHQfNkXtJF4akgg
/lKF3yWxCHAzVRmqVN2nSs68dHjKgF0ENAdBFrjpyytB3LUPgqEajNpMwQs+gY8rdhSAJUaLciV3
n5tJoNVWbnShFudmILwCm5pppHgxALwNaVkKKmNMxNYn7YhxQ4G4TSNaWFRWUBhh8wOX/jB2RTiF
M3Rrwgyfmw/LuDiaNNu9nP6Oa68ksV+y8otQyUgZkCDFCMRjEzUeTX7jM6MhmzSAPoOdVIvf8C7j
GRiksZS6OhqDbh+ZIIBdKjfN5dd9z9u8RCtBnNGw9N/I4LBD/Ew6+VqbLeM4WCYRXKQttwP+BJAF
8A1BxZpzBMXoZaoDXdqtqtrN+tEOl9CpWMMMRb8K2JL7Sm08rbCx/kscU3p1Pu2QLcCRxYqyuVSR
I7Ws2I8xOMtEnxwM7PgSXY0kFXwmtoLFWihnyQmotzM4bDK3Le+15SkIJi8DAd6+Zltp3oVqnOuN
xWxqMTCocaUWv7k3bxYf7SxsMPmmq921uhc6FHdLONy+5Sdr7biPYN4lgMLuYFIE2tHrcbPko+Il
PlpOdpG7yBzAvwgqqoNA3225iFgYmUEawRcdaNgGdTvDqubH6dVEH2I6Lo0DWou3ti6a8tUNFbnP
9kn+LZMvPVgAnVVQzsUHnxi5xwDZXCB0d2cDmxKCPs7WDi3O85cs7nuvA4AvlJh+LEQC7RrDv+ep
dPsvQGx1GkdyQczkN8PR0h1RQWdrc4sBZWCbVUHyhH24y2syErnt9ShKMWRB/PQqvDI/WL0NaPKj
jtGH0rG8tLSDwQE3zClXbQ3sv4DtF8TSDWNjAEFTUK3DpiPhn2YGqubtOKf4EVJ322gY0ulVgHaU
Q/1D4ErMlFwyeiGJeycogNhR0irL3KVu/Ti+nc1bUuZ2nAX2YBV2038Pu8mnsuVMlYgDSdnw4wvh
XLKi5qHU9wAxfrN1jRbHx+VF/VTdg7nZp+6EsfISyyJAovAUd7hROlvHf1e+dBI1jQT2NrnSvjVg
83wJ8UOKyPBpq7ppJDtgq3L3rS0Sw/l1p+jg4NORx8bm6AEi72fRkCORim/7YrYqorCrYciMGQNT
tVw8LEejVzo9YPGQbXO0dnsDoiT03bBX0WouM2hg1371tUu98VOlua2oIrN1hXWNNTIwRMyQtzi/
6ucpSIcJTxDtgOkMdyjv2Gtf8upXA86MKd/PoebobxsWorC8ZeW1aM6rrAhzrJhfxgDKdAwj1a7A
ITf+Rh1orZ/FeUwemWOeDRCipMjiO3C65reNsLYtUIUfjAzJDNRfNrnXaB7NtWOAolMZCrxy6/N5
oQuX//bagJ1tHc/e+Q93cUIPzGvVC8r15KC/rQ2GdyAiy0WjQltVCjy2URBCpUwm6NJdBlvAqpp1
OkM/eXZYPz0CVL1defF3EC8fRC31jXwLV0G2AM3w9mlhxl4lQFksLVRhfqFPlh1YSBACrBn1dzLI
uk2Mtu5fQnbH+MC6lsbdwZgCNpBGJHXzCYi8V2NIT0uAXd0uEmQ/Wz6C1x7aH0gHkA1w7t5oVd8E
KHK5fQOivSo4Jllqp1hk2ddHIIbvfvZapWbdgJy4ASZ7bRvz2J/jPKsOZE5EiyNbtlupxL/3+3iM
isxAPqctk1OAeIVGr2oyOtIoihVbPrGWxLl+AZ4JIx/wPEpZ8QJosGc9Mx0AySogrSxezQxR6t/Z
Ub30QmOZuwKLHKnbdkDqX16SqLEn9dO+kK0P61ot9ucrV9cxbZirKg4LG8e2Vf2Ip+/7AkTewN2l
RI/CpC3wiDWwij72kr30jV/Vy2/sJaIWh5l01hFHH5k7H3VYMoDIwlrq3eDKXuFLt+GN7lk3aHbZ
yhFgYlfk9BuqsaYQ2heQzDds0BsHZhrBazlUDa/M0gcwZthhIcLd2oy6qKApWBxAmoka/OUZmZlc
FFaNcJScwiOkeaofOeQTRU75SLF+yHYu48rNX/bV23INqmLjxsJ2FLbquPwWtKCyxQig3Dqo7AbP
h0U0LblV6Ecf6pcI7ts/ZCF2p3toxro/Yei3TuRjt00DAlz1kOh2dBblb0CIfR9t1yK5IBjkqaKO
MT4ko6OcwyO4mzviVEf9QfdAWj/YnQMajs6uDu2VLtn6075Nt24DAM3YiwEpO8aLLo8SwMVxWeaw
Ka2Cm2jKvpFgfFZT6TdCx1oMd6szAJZ3Vsbs2qSu1o+eKslO3ZfHf64NsLKwbY8quAL61EttRvhk
DTjFzJ0G9bwEoFIZK49EAilbvWzcbBAvwAmBiMkH+SbHArwC4kfXekxvgSbtljfxTX8A5fDRfCSZ
vXxsXzoh+A778fxneS2VCyhhbbUEoyMoSOC+sWHo9Id1i8cNgECaAzgJ6MNvGBPBBPhpGLPBOuKl
MSOaJPkMPiUY8xNGe+wqsRwS/UbIwoX+Swj/NsfEEvDXdbyXJ/VaUj42FdiNDEPgfVufSuDfAEuU
PSmQrl1qkhSki8oSQjDe/cEkx6r/OQXDQQkDR5VEdfKtG7UWxh1TreSLnoOZzO2V1NdpdLDa7tUi
geDibgVDPPFVAtheXcbU+qVOoP8lM2kTVEbBamErRVvYCnbe9l1gq6QA8sJfUrh7S1JDCvUCz7Hg
q3TXf6t8VMAS0x6uMgDbHkZXd4BTELyMR7g7AE6u35aAvP0fsfkmXP8I7ovdJ10FGk2UFIAxc52A
Za61QdNgvdRf8TpDbF6cjtpda1vPc2FPP+JHUYze8B987oBWAGhwzM/xTcIlZQDwBnKSugHifVTI
h7KLCpvqIZhCpWwCMH4niDFvkMHcbYdMwAkzXDvMHXM+25kp0OVlWB5Kn4yj7hsvwX16Blm3l3p4
5ZwmZ3ZB2cFu/wdGl4VxiELDlFDnq4Ke/lbd/+K38C6NtuksU/wW7TC5kdOBuMFLnfxU3ifn+Xf2
5i+kcZ4dtYitUY3j1mj3MUnkT3IBTqR9n9q4PRcyOL/GYyoNF1ZmaMkpo7mdj1QgQWg0zmujOVaK
ZYGI4poZTf0U4biobdrSOX8UPRBF+nBPtqGX+jzNICztY2cMlt7G+6AWqKQxy+/5JJeAqSXArwMV
UvD3d+7iE5e5Yuo0rNKJuym9Fa6Nh/ZmcalTf9O82JOwtxN7gPF1AQF/a/qZ157MY34Hhj/Tnu3s
kBwbp7kBQ6Ugdm28xChYWdGnxgyThbHBywC5VD2G9gb82Ki4maQrq8C+iB+hQLjvSVs7ZhdyOKNU
AEHAAh3kJKf4SEw7wO7p9BSlTory3wRUc6y5n+PltRaUmjePfKUfyytXD6UGkJfKyF6a2Df73kvx
fQGaVoFyIhlcClCAPw/M4SguGu1RDnus1FPBKW1hZ63Nxz/OaQjCxjmAGtKx99gzaZHtGNgOst2p
Jx3b4s4AIP/mUMt2g2cuGluAc/1Rlf7+MW5pSpi7YL4LnUA+RcAnbgQaQ4YYWlXgvguPEqjT9kVs
PS6w2fFLhnJ5YnnZEjDXsdrAoTvF3vKSxT7YkzzVwX7nXUYxGCA4v607sJbIhVKj1BoyROh8NEHy
kFYPmvKTLoqnzYNANxbM+MiwFsTMu3LGWSqCoumhGnhN3RIkuNGS23LfCPTZyrwvTMgF1TRXwUa6
GPgS/6QR+uk2uWaZsOR0NjJUs3GzB+0ojiUi9fhYAnIymBJ3XM/A8iu337N2uY7bQlQz2Eo01mbk
Yslo6lnVsG8GqxnoPriAilNHz2b+kt6oh9nNPH08Nekhmw+5fiPaXhXdAT6iKA2SzQ6HiEd/+0HW
iu4hU/JecONFtuRiijEaGQZAoGMTDX5Qj55c1+64/Ekq+E+2U9eewoODL2EQmA07ssDAWAQJ5UdQ
LD/s3+hNgxFZZRDdCvvKXHr9VPa1OU/wxjHKr+S59k3RIIlAAj8Zm6HKYugJLvBs1F4PQHiQSwky
zfcxgjXwMQQOngwdb1nO51pSmuUQlMA9DU17AoyBhc2j0JT8Ttix2xaFcU30fTee5xXNu1EnEBU/
l8+T294WPuL+LUHTDovKgB45DF+rm1qg4EYmxjT8JZYLThKWuJDtQWzWnIon4rYYrFee5tnXz2jj
CJGR3jv4pTguRuXqFEm5BXGS9iPLPsfKvZUIcBHeUKYv4+2lDC4gVR3gOEEOCZV6EtUeFu6G0Wnz
qSLHgbaSrXbWhKeALGd4Psxx71Ew6Dk9VSoftbXoaGY5camZJk5lSsOjVNRVb7dZVIIjBUvrJV2G
rwD0AI1wWWjYsqs6p67a6XPSzIujpLMLLDA3DEe3nwhI1UIL5LSEOoVmSFd40UenMO8MT5f02EnH
3ribNFqdiwYVwmRIk0OYp6pXxAV4VlWlPqCVS+0WUzMzwIHm4SjVRL6PwWv2df++btTa2BMO9SH0
yE1gw3O+Timj4M46oCP2TvmT0Zn0B+2bepRQcDM+Ylb/s3xtlnZ3GG1RuX4jT7yUzUVXEImX5hLV
bH5Ola6lYB4dS6ujj60s6UdVyvUJu9Ka/gPD/tOjVoONuGj0+Wo2jTj0aqAnHMDuEh40rKwc9s2y
4bAXVuHCWAJaPRAfAsoLs08peN3iOyyrXFlN+M/fkRcm4HvVaKLFQTe9oZUFZ9aq90y8CkYXREDN
IRSiMQj04hd5gKdoDAljZsxBpKxNA8C0nmoR9IxICJfUTW0+9InCAEvBy57rjzT52BYf9g/ojeyE
u+7rEzK5PC6MJguEA9AEALOH+NiDxd2jHntYsik8DC9fAbYrddrPsh/loB3CpAnwOEV9wf/yM0zG
dcZGTd+i0irLkxZi1Og2sfjdgaWYgFDQIa/GqxUemthjPyQ+BI957jTpaVadKPyg4VPidDfjleh1
x27qe4v8+ilcAATl16TJqYU1QJ2AsRykh81xDr6U3edkrgQZy0avl/ntL2Fc2MhGswd8JZbpzEy9
mebwIVeTs7pYbjVnRzWktT0R5YO8jNC5jSOAK1if9j1ApC4XPAo5U0sEfGBp4umtNY+6+WIChGcY
cpuaiyjLFknjAoIUB9YgLTjnwbdeFzf6PD3hIe+gux3YBXi7n3KgS5Lv0dn09tX8L0Hyb0vzQGFZ
BYRJhSFAxhmAnPoChYXEz5Hd0+JuxMrPfJSeQoFt3+dYF6fLV9rqQQGMWwNtlT4/WR1oXFrRvsrG
0+9SBhclFqM1h6nFAm5yXX7TQZmKQQXTJR+CO1YNwV6RyJDbYemXIbmIIedyXhuMeQDsJxTPTeM4
/8juIr/1wUAJtNJ7eow8NED3z2/jNX+pJ5dq0SmZk4SxY4xOdR0Gt4PiKt74ETskV5aTXhPsBJV2
3bNdjivqJ3bsC7+zAufVmWVWQSqK2kzGShBcKHezJ80hNnmxsLQ/utS3PhiecdAd5ZgdRHC3W2nm
OkrwBae+mjKqShDcgVTCjo9gp3fVD/ETJv28wBFltaIDZmZYqWnlNB3VDtLM4vsc3pVq5Fii6yiS
wUWdUJ3LHiBxgFOM5keijZ8LPfVyvTrte83Gs+DCcFy4qYE3WfcAOHSbpkVSGdtKcy6yR2X+vi9H
cNH5UlNt1NFYjQbUoaOTRs+q+XlfgCh88Y1BbeqWMtCYJi7gbwaspwGPGO9pBlfaO9031RMDsQqs
x88ZlFNalAb7OI1xdMDMAUAXHkEW7wINUXC7Be7AA+/MWT017YyYkvcvKRjBB9R4FFOQ62yUeC5C
CI+904N9iCGh/W/Svms5ch3L9osYQYIWr7RppZRS/gVRRkUHAgRJ0H39rDy3J1qdo6iMO/PWp0tV
EAhg27XXujgfU+7XMYTCtB3LjEbl1tSR8EL3j+EBQXGrhn7rAXtXloP2Drhqejgf/0x2bgpgecRS
8mZHF3d3K4AhFwv8lwjmWg7Q8Yy5Fyb2SR4wUIhSmYNhOxI6PPR+YOp0v+jQ3oG8C8KLqXmgGVcR
KC0BO+TZrcLPDZPpXdmSnJUBKwQ2PtLlxIo1XJSdOMNwEsP4Nq3djTzg1j26MitNV6GRcHGGgxxD
KKqFK3kap1tid7de+5VVGWZR1VTi+7q9sJICk37JXOVt+vcnf2Mv1wUa5siRQk8UughLG/vsTQV9
qFT290W+6YD+x5vwr5qBvcnNaRqxF3NH39oxdIvYfnPTcldHAsjHP1CYjybwxZShOrcRe7zFTH9r
l1fhi2HXZmlrrC9XPwjb1X+ig4L02fzj7xu9cWbXwCLL0P6oMdoRUyDVVzHc2b1/Y6zjG/DSf37L
y+/wxXEWAKYaasSJOZm3Iz+aRIhwQHRyac3NPyBnmaDDwHd68/et3fqElz//suxMKotXDRRkFvqW
qyCzAVxG1+r/ZqL9q7RoLBWV0vRw6dmxBemHP34Q10r+vpUb5uK6ioLZQswgzrgNay8PRUOjltrJ
RK3EYzt3umUob324K2uxNJXngQawROMH4Hp0+pV66PUtjOi3N48C6QKVZSAe/vHsX46n0rTIJ4U9
zfPZHFXEAB76+1e7tcLVBfDp4C2aYQVvCHay0rFqb4XfF5P2P1zKl01cnb4QOZf0Ekg5Wbftszqz
wf9+ez781k6u3EWZV0Ffzx3awKu+g0TlzjWXG2Qat5a4OnTD/O88kADo3Mqtr+WtpP7Wx7ryDxIF
40IRfKxp1wNQraKmD7lGqsRTsISuSxSE06EpEutP54Ue8Jq3vO73lujfx3U9jqpr9BrNi8AIyG1h
dTBk0GBGZ5pTjsokuj1z1kYiKo7cuOFPvntSNsYbwNx/oe6/Hk9VAD8ZSB9QTvLXmMif3iLwdv//
Gz0XNrt/r3LlNCitCIW6KMIp79Eon0CCUovt39/UtwG3Da1ex6agH4Li8X9a1aCnQz/72EmxRUVK
/sPLkIePQ9ijWR0PqILdzC+//3i+i2+HUQ2Mw//nko6p26my7UviRXa2nDB/NHsojozTFLnkQt9n
5HqPKoZ/ooY/HZxuAnZucO0kMAKW+LLtQFVhAbQUtLf0Br/93QAZstwL+31wPT3PV1Ws84J2kUdP
frutwaZSvv/9k99a4srGGFVgCXHhelrbdxMD9I1oIjJ9/m8WgQ6fBVkXsAFcVS942xrKqxZkGiiq
hZQZLKUVI4nrjP8rO2Bjdv6/17qYoi+W36lU4Pc5rlBVglMqyZfQsEL6K0eeAfjvBd5STPFixW6T
OHlcnwT4vG+xfVw+2rXh/vo7XD76l9+hVaCBWS/VGn/xotwwU0HcjZq9s9mJG2//cj3/51LQqcfg
Cmaqr1NUuRSThHwqPu006pBytJIhCjRncly841y4vwjYr5O/H+e3mRXmAS+0DqDx8q4zq7KdHCY5
ypd9Ykb9o0hr0KmuEZxTTPa3Iq3vPiYwnhcVWO8iznt1eRCqdmvHHCThZEh4cRKeleVtEKrpz9+3
9Z2T+rrQ1c2pcshcLwFq0GLIQTBd9m5MHeHe4D777sF9XeXqbuiGtQ1fsZ2JzvcWALhi1ghQO3aj
OUa+uxkAGpoeII6uiSX/8xJKEN+x8R9GqRiU51vxPptxOcYqK9L6oThjmjFeozkhB3E3XNLQaD7p
U/XR61Df8w/rVrXh+6+LJiN8CG7rdXPdHEqAvBkIrgBCTX3RXKzp+e8H+K37cNAQ/Nca19mbgWoG
BF2whg+JeXA8XtRM7YyFBPRrTtpFIptv5L7fVoK/Lnn1lSsMbgi6YsmLUsGF2sp+vdS3fUgQIffY
OTc6xd8+va/rXXlhBjak3hxxSXMVlRuFEANKCBwTwGZcJZDGuvXUv79F//6kV6+v1cTgmDTAdWXJ
hdLOjqGYHlttpoCPJ0829umAeiPyb7dYby199R5ZVdtWS/BpqyERTubUZ91APNjD4PVw41Fe4s9r
K/r1q149SsN1QalJJoALW1aFkIkb9+UyAIa7sql+aISlt1rVRIUTJDZuwdm/LZF9Xf3KB+dlQfLK
wkanKMgu8MphjfnwDxLajniCaZHyzAEVuZHBfIMGh5P68lwuB/DVTa2VN1Q+1r1I8Llpd7ZBqAdN
Bnk0gAE1sgmIihxCwM2pSkDE/HyrxP69Kfz33brKCgKf5+0kfDxXOUYuLI7jdok/bf5uFS4x49/O
9iqmHPIOCpQedmnuyo29HzbNVm/rtL+B37yxmetmeGOybi0CPJSV3VdmFc7Dc2kP8d/3cmuRK2sj
qWUWSnqoOiCoYAO4eEW7PBJvuGXWLmbkLx8tuDIzzcB7V13M2kWCYI37SJznvR/5mbpoJd6ikfh2
W5jMtuDlTTA4XRkZxia/4wrPr4SDasTPwK42VnOjGHVrkStzQoHv04WE44UGV6KtJaHTr8G1nv9+
Qt+6uS9bufwWX94UAHc2iG0u0QpYWkxOotK91X28tcSVuWDSHSp1IRleSitVZv9SsP7GLm59qyvL
QPyl9D0xAgnXjTwddG1u80oLKLQAVMRuXOpb+7kyA7KdrXm9uJiZWTFg0M90NW8Nyd9a48oI2Hqo
QKSDNcRqRLnIT03e3wgfv48+YFBB4mnbYDu7OnrBmqCWF6Jh675/caBoWpz9xMpWjHQANAFAzC1x
m29P6cuCVxfBE+WifcxAxwAjZapZ74Kxvh/BdXDDUXxbr3a+LHR1HURgDfb4/xxFt12D0H41kiYx
VkQC/kU/NVbg53jm2RChap7fzNG/3SeycxOiiw5GRa8OL5g6k0yXQKBbzoHIETnXcUnWW5Xki5X5
Hzbv38tcR48lxwzucIlQ/5FE+jEd2yJk/8zkLBdIE5+jWw3ZywH9bcUrcz42A2Aoc49ZAxkcQKF2
yLn7QYfpQ7Lbs7DfPoEv27sy6YrYc141BhzUvXzpf/ibMmHxGFlLaP6ykiqh8S3/fmvFK7MOjal/
3U9b3suxihrDuHEzvw9hvmzq8it8MbcNdGrqKf+Xn0KRNHQRN7m4l8HBQUaTXAQRkOU/kRiljXuQ
6AUfN3FU3z/8L7/E1cMHcUxpzQq/BMl8npLE2tDEelh+jUkHbhOxE8dbVatbX/bq5TdkpjVgueA0
n4O4GNan3lSvf3dkNx7ddVdgMcpaDWwGy2XuRsu05OC053mohubx/7bQlfkfZGetdMFe6uWhrqHp
Lo5a35oEB4/Z5TH9x2O7KHBeSqQgMnJRYby6KgNRpVkPxRjXpgeqCJ9u3NyYU5T+3KSzXGuXT7o/
DYMkIh7MHhMyGFjLpmXuHjqi+8j3AxR2c3cNayZZNEg+b73cKXalCKZNoyFmOuZKbl1tyhMFm9FW
QFw3nUTPdt5csHRc83Gfmy17WS3CnvH3i1hb3rRBsxYXNhfWXhbgxSHO0CbSHcX9aikrbZ3Cuw+C
fDp2dAxSZ7aCxIBiKY5Dh1bjrGC1YcUfBUzGXs9M2WGQD6Di6iunCQfS2ZCzZM5Hq7wRExXMjtTc
NgdbMagLG3n+yo0C2zEbXf/y+cSgUVrN6tdSqP5goSByhJBKty243dz7GHnhIaRTmphYWn+sXqlf
3MIiadE73qmpph5yoCIImgj6hvJVCEilRxXPq2eJgdBHvRT9Yx34gx8K2wDiQCHJUtG0SvgPrZT1
Xo8d6Bwnxt2fPpJcgqGhtcyUm9OQ1oZzIqAYTd2WdVtzJF0R1ph15ZG5CKVCF7pVYEmYVcLcfAV+
HypvRWGqaC3kpQhoeQnw6hh27fSa1bXdptDlaM/GEFjnqsBkweiALTgcRiEOg2k4Rz4afjg7y1yE
Dl5chM5VF2kFOLY7WiRCPRxST6p3InPU+NQGEBo6or0GC2kxuO/gjNR78NG325KLajvxVn54zjpm
BVjT1nDq+TpF2lnt2KzNd6NiyC6LvshKw12ysmvWsyBUf/rF6Dxr1Y2v48LXWKHZmZa4XWVkeGt3
r5wuSNhQT6mTL959j+GGKcTYq/NTGV39Osh2ucdu1CekR9vILUS/hME86F3elvUzDohn7ooEe6x8
L5rNwLsHzU9xtFuRJ5bpG4duYf19Y1j6pNXiHVojaJJc6TE1WvODN7nYDMNqPXJjmncQNw022qZ8
09bVsrHWHszwdk2zMRgRdtl0jnRb8Mtoc9NvCiatUyeH/jhxw9rj2bLnZak6CE15M8R/xr66r1jN
Mj2yObS8cUhB5uQnEIjKE2fVNtqh5hxWqJ1n/jCCVgENv8yqR5RevH7YVnMAFkssBfEVlIEBofc3
s0vmI4jjq4w7fE2J2wKEyA2AxCtHsNRpgL4U1CGZ3RZQ0NNWs1naSYaly/uMTYOLwKPu4rbn/hH/
oN7U60iilbnFoaPSjntu41pCDAxEzmAejsSw2CBywVR1TVsREaugUdDpIPGosDZm7bqbusvLgwvq
nNNojvN7sCr96OWGvdNtKXFB0NIayq49gLxjOo294SOGVW40V4WbzeCVPiuGiQuQrdKDyPxlzpam
iOd+3pWE3HeWlwbj8MKGAYcIymdgInvW70HLlWgGJTu3fLDJr5kFW+H8Hi1kRkRvLVW81Gy66wd2
oJylvFggnRHQDbghN4MNPsF2SKp1fp0MgBBBHkyWeme2PLzoEQ3Omohga7tjWs0d8rg5GfxpS5i9
6/v+bm6GbOxaO7SZn/bjsgEUNuEYHYCs2YHY9ktJSVZjFkuvXhHaptz0vfzZcehQ2K76ZO4Makpi
3huBnw61T+OhISycV3BZl+Mz89zTsPR7E0qoIWYRUmiqn6YBONPRf5hpu3dWL0YrwoJ4Wv2LFhPG
JiR978X6IKW9s0pzTuuOpEMn91UwPeZVu+1GD0x7+X2t21ez4xtomgchXZojKNTOsp6h88ZeiYkO
gycKGHgOSj5AgEBFpsLCGQ+m+bgoZGuaNuECSLk9azM1Nbk3TPpOhuLOmxwnbp3xtJIaE7i23pZD
92kUZkx7byNWMUZ5T5bMLMZAxObs0jpsOraUxzKvqyfgW+uQ+OYQzpCmiJTrPlC/t8LOtz8cssIf
mOSlGSQSec8bwmBY0IVcFggPz4YTWqv1WgRa4gb1KszhjpwK1JVmlc5dcGdwFyatvSec/hrd+Yff
quPQYu8t2J5gYmpUpQLMncT18Im2y5429H622D2kRd9WanixBPo8LHL7sRvoJvDXLkSif5yK7tSD
8SZSfSezYW69yLPczFzGUFeoJzInIWZ9n1N717osZqxPKGICXTQgwJm8ixBN64ReCRXoUky/CsCo
o7WvM2Opnqq8etfevFsvZIWeWx/8JcgqTock1+uhW+dnu+uPLWkf+LLIuDTxz3Gjg1s0gshr+J4v
9l71PB5d6IXooEhmI7/HoFZW5+xzVhDzsB305PoGmqnQHUjoCN3LbvBjkDiWkTTqdGpKwOlI00Wj
Z0IHYCSJkMYRBZW3Zmo++FpGDjxpJ9WDbCWossDaadQ25vDB38iH5Y12ciMqJ+TcRFMXYVdbzM9y
xjnzXFVh462feetJUF7TZGzNz9EE42YwSIhnOREDeUiul4M7NuQIWeCzVfI3jABNsfTYGM60fOyb
ugsh35EWFShqunrjT3DsYFZx235nLDbuF1U0xsVpQsvxf/iiPCyGbUYDeBvC1Sx+mQW6PT7EN435
57qadiZnQye1ru9o61wCuEqH7tJbuLUuCFFjTxuorHqD3d6bPZW/OJTRfucebfYQSiWQhCevHUYl
I9yQLhT4iQjM5IehD5JxNHZrW69RD5mdD+4sXVLDUQIdtaSlW+9WDFB2uCBVHjwOCBA2em27ODem
Pu20B/0Oo9OhDHo04618ryhQjjLI7yz8UG3JDCnfPcaXmp1Y5siTRVbROmkrgmssccVIl9nOspF1
A9Hm2rPCtuR300BS2o7HboIFFd3j4oxJW1h33GxOvsD8gJxBWuOafRdRSClFurd7/IANCLw1qtis
igz2qA5pT/HEycmSJCl4Wd0VOQUFRV/uepenGoxSVG16We6YkEld5ng8lYyIvLB2jBXAdiXfrTQ/
OHXghEgIALXl5avZ9BGihDYsDSctVoSlvHvrtZdivDylHjehY+L+ykUfle0S+6v9Ksp+Q9cVN8d8
t8wl5VPxbBs9KDiqKqkuRdlxTaGWGwXT8jFUoInOlfGweF7a9N4TleRZ+rkM/RI8WCTPesmSxfmH
GCh1DOdOIP4MOVO/LVb8zF3y4kLwK+ysDn3+1gqDSRShPwcnpv1Xy17vhsoFJq50Unvoz/VkPTYI
iwyjhKvIn325vDfkzhuh4Wv0p4DTwwqWZtSP220VtAc0mutwcelHX48Pk1OgfO7EOdKkGpZwrsgm
uLQR22q/GNMSdkuzhKWZn2eTv5tl6YaKEURaowPEL3vPF3FarXVrIAdiZHpoqH0q8hm6JtOMPjL5
qKrgzuXyg/YBeIJsMYKfqzy5HftkEhKxzkI+AqsCpXZB47IzTiLo4NO6chuYY4jo/gf+MBOLCsX8
7mL+TjG4gsBtDq69Pq9FtzVaIP4HOd9hEnsLTZh7Azyo04jrax1bn8emUcQVQfS3wEpoZiR1hSXo
wtuo1tZuBP11TqDnKp2TUDKljbuhDvsDDpqsWLspDggWb436szHLn4riVftUP4MR7DVnyxJ6Dblf
Jf90Sb+CXL+DYkMQU6njoMPndJvLpE5f4dQxLdithIfCsIyQW9CVmICaV1MR9wY4gB0HFXHX2ZGK
gOjIMSEJs+xJ5QSbzqB3S91khSH2FaaT8ZnPGFbJ7BHS16SPIQySuB7IaVRAw2Ud92vQfZq9y2BW
i9Qp5dmV5onnXbOhvPzdGqKIIIEsEwxtnidf7VaXPy69/wl87gNoyaOc0UQZ7X5qcgBjjVAtP+ch
SGbfO8vJ+IBcBSS3RcZEu8HD2XYFXHd/GdICaLjWcVeCc7iD29PSf2zMPLbhvDjCrtG3GBIFL4Um
0XaYvMRWOnF89dGAKzP0vfpxAWhk5tYeEX3iMnonvHYzr0XcEoHovTzOxAHJxAoTLqqhC5k9paMG
SNNYXgNM9MXQtyJIj3FZmBc1skvUOiHdrMJ69iBKxDBWWG14BXIx+kzhtwZuPnSMPi7NQOLV7NCU
nOtXCoZN/G39Onh4DP26k3nOw0qpqF7WM5Tf62jqhodWIg9fMSEkp2JGxuOBNs2eYt+yYTYwyIMp
bC6fkPg9KtsPTSbCPu/eahveHhiaYqGhUeRgmOgyyzWfullhuqpEFPzHG2is6zzOaXcnS3vriDLJ
g/7Onn0IlFyqwDpsm088gGS07XD15rAg6lAZyH1LOzTLKgtKMBcV+kGO9cmQ+PPiOLvrrmjqs9vw
RIoVwlBmWND2KP0ubLsnDwN15jQ/TeVHZX4o68ztJZNG+zIMQSrRb9NlEEr64rYfZv+zr2p8PDcq
J6BvifNcahAs+1Al1KGy3ggE4QcRBqK5Kxu20waQwgrkJ1yFlryT050hn2gR4NYs/8gM5qMADcUv
2LvMttetQIphGs/GmG+Katq5A3AbyK8OCHZgBTBb0Jnx2H86GPD16zIUskXH4gSJ+LAz+Z0jQZDg
HQrzh1YkMbUVDbP3OHbrXW+xpFa4oH0ZmaTG80C+r944Z4mdk51qavAafeZIhyavT/L2sTDdA5Iq
VMVerPWEJkJIRX5f5jIJBHDqC6xll7gIa9HOSGcXdAUOCBkMEhnQc8oxEMHlu93XR89QOGtQ1FgP
DvxyDWXiskGakW+XAXO5hrFv6Jjm+tcKH1qvgOfyFa8OClAmnB1l6C+IzMa3hV5cNNM8LcCdEaC/
XV0S+s7cVfaDM6SG3YR2Psa2BQWZrVU96/KdQ34joDKpVJEu9clSMP1eao1ubOS/GxSj3RWJqrOV
7Z3Fj069owH+QocRaFs0IVUyprYRzcHHZdqzN1m4gINigrhXmz/nzr1BgkcxvA5N5to2gAtpMLxh
tjbsCySMnRNsFwTjoXZm6Cb4v4LqYeYjVJL4ZkINHoniXcfN1M2LxCvVrhrvzHLaKRtseY2/7xz/
0A85XtW4xFoOT/4C0DJuFwD0HQiw5/fRbe8ab3rpg5+2PYWdVyZlxexwKfROwPTbS5PUzTNVy5Z5
5YMrnPOSoy1YiVeLIOShKinKNZkQNhisxmChBvGgsXM86G0tMhSujgoBz8HrDUFGUQfHSW1XY0hk
s6TrtGxdkA6FCxmTGYD+3kr8/CmYPhdbJI1zbt231XRiuz5J75Tr3RqsgHkbSc+8o1FmnlPuexOj
oy3MqJxwHngxkoU+cImgqk9tqItLNWU2B0zTDHa+2+0JDoEVTR6XDiYix2c94rdupm2hgePiPwUq
UBo4TlYebFzmWtkPxoQqAgoeqv30SBVVdpW6iMFL3kF0dcWw6rQH8+1T3+rdpJpUjf1Bcj8C7V7o
UsDPgt+I+q3Qc+aTaumP0UP5zbfVqbTaH9yUj52a31eruOyiDYlh8Igu1WMZuD9gDzYoWzSRxYYH
pxvQm7AR7pcgXeglgtK6/FMsEkacQOKg5OOTtPDDJlNjDB3HI2HeJgj4Af8bcRM3joUwwBdzDJTY
9NOACBjOs5GnzjRAPUtC7fkYnLlTczJZPs6j/GPzKUarMepQQrD0fMeWPFXSTRgOr+pKOBuY+9KE
4xmTQVSR5NWuLNtDp0BszNoxFh44Sdr3WpxYXj5pMf6cGUgHgmJDUVWB6kwCT4vRhD/2jHlu821k
oHdiVYJCIonBPLDXDMEu7uXkIHbutk7bHDklh2FxUeSbUsFxuVuPhqaaddTwMhy8996CwtZaIsBG
M5ljoI5dBL+rqDA+Uc56NChPOJy9tcwJm5BhTHaSjzYIUrC2Ux1aCbeKB2KrJ6v+XcGOIK1MLfyN
hQFcq93HoZt3hkHCIviliBWifHik08kbfdAhxGDZC9sJE4TGg98g/nU0Dp8EOmZVm3SySDXGISoB
l+Ha4EYb5vOY+ztBgqfZ73YIxM+u/VJboLqs8x0KlPFsFolDz2uAqR5MpXhiY+Ng13ZMoAEXGXI6
gij/hfsy5cLeUvkMFoQCakvq5Nh6DzgL5j1o3DDnR+6RJ4hKYQob8SiGn43Kv5i7eu+X9IgwY2OT
9s01Lwy9RQwVpHuSP4H8IKK02DajHdKOovGRzAUqGxTTmj6DKdUJg8BmUAIOXKu0QJIvxC/SupkR
4JMD2wqbEg3+uTNl0lsHMpCtkPK3JRKbbWoTOgfsJ6gPfXzGYUMna2sFdsJXEiOlC3uj27BpDkWj
cLLoBBo6btxD3whgVeiEsFFsJF6AV706WuPqQHEdZsdZPwxmx2xqDqIdDrVXJGJAFOahkOBuO5yZ
KiWcyBAa9gsts7LKoxyuEv8nhxjOCqrAtRNRT37niDFMmCwbyT/S7x0j4s0C3Q1jyxuhfpYHz83s
Y3TT/GUUw06RIvVRNDTcu8qAxHC5U91LIzaNuWyVAfc1z1tz6TOvbFKJN4+yfghksN5YcwAjT5AK
l8J7G3JxVynjUKtxRi49/GZ9sZ1Z3yUdBay01+RRLf0fMEOweDHrO8gSIrpCxgz529+V6bzYTvvo
e9M5Z9j24k/3wB8/gcfl0QZxe9DSn0ZrPWLiFQQe87Mu0gZ1T+rf5aY+a+8RPYk4F/fEf+PwK13/
7loDMneoclt8m+dwdTZFgg4uU2dPERTQAPx+xtGcFwxOORloRtK84Zul+6MZjZVnhNIvI5ehjFBG
HqRffP5LjmvSTDLx8Z+OO4UTHERgoJb1s2Akzd13PU4bL7jzkF1DKjYtYU4N/8/AXkzoEQdShR4c
sVcoCPCoyBQsa3J7h7IaivybefQyz9I76hmZVB0qbPfuWPzA5FVYGxXEeXGF2moDSWPMjepm43nL
ckfyHqWkS+W9fafzCTd6265r7FIjrafNNBjxvL6XaB5Vpkaf5ZVWqGe5TYasf+spuvHyN5+y3cL1
viqqsNIqNKWIQMaRVfXPEcShfkVQtvc3DdJxAwIT4erO56ZYn1Yo0Ywe3mK1K6Cy7cgVNvHpolHj
eacSrYxu/ATkh87wbShCQh87ypc0V8OmqmBhTLCUdsCUT3oTVFZo2g8EMXVNMBkojv189nPwB1Y/
GIYSfDqGzfhSKADcxnOJBF7iw5blzq5Qu6gfcLfDEt33SwTSrDBc6rUhQ9ShdTzYsdZIY/zYKTYc
1GsoNQqJcgCmxO0nB6UfVs57FDPCgeAf6D4FEBbe+kfIOTM6QEDX5sfgAvDe+HHlGLEe8oQ30D2t
7QGBRLedTXcz2ifBT43/NHGZifGVYfxb6RxML3fCfXYl6hyyiEaW+Qb9mPwWY9NWsuYQj77onysk
tyg6Ne4+GF9Io+6WEfWugMdNA2QhKrGhLzfo82dAcSY9oujSmbKyHHbGOEasqnQIgB5IjIJHNvVH
1cCngOkoY7xIoTK3dQPzzAd3QyqxqT3jkXkyawhmTYsejbNGPE5Ng0bAVJghQTWhM3sYPgsdIhcl
xNVKDLOxItE6e1QtE0vonUtngvKA9iIN0bfUZjCRtp12BerPw+p2EVfNE3NhsvPB+QPkV7GtlROL
Zni2K2ifNsFyCOZlwOBubWS97yblhEQxqH8Tupw7PR0K34xG00JlU+1cq9lL9KoUOh1G81uXDTSY
eNpa2eTqc8vxC/CPXHawyMDnL08B75PFGu9UXb00zfwI8xnjZaFI1L3lTbVf8+mxaPROSguZ7eeq
ug3R/MkbGM6smjIX9f9xrdLeM2NVoAcHuh6EQeV+aIKMDmjWizZHWN/VaJwE1hsQGPfTzDPkgvfK
ogdUalMbiY/ZGWHLoIfrILrE3AS0aMAKDYRzCn7eaJzzPejUz3PJiyxf+iMk+tBP9n56vUSTwf4z
ERZZeL0tArdh+LNUPepZHmqJzbYiKH/V+qBz72iuTgzGo0M5YUhSNlk7j4AyGy/z3F8qvDws/Ork
Mj8jS7vz+jwF6U24jnLHnCVpApkw1OQsEwdjgydqiNyyeyI1quqjhR8PEMJMERdDgiw37vz3pu+2
SwEWXiuI/aIDuxJL+g74RLNtT6iXJDzwYHM/pcF3eeO+TLJOFbZuqDnMZ3W/LH5YVMFbNb5M5Zj6
1brR85hd3P0kmkzNUyItcL40wCUQP1UuNOtElayUnk0LD28Z7z1kusVYpryWEYPghQmOmBxhjc7/
i70vW44bV7D8lY56ZzVAgCQQ0fdGTO6LlFJKsha/MGRbJgnuAAiC/Po5WVXT16WqsbqjX/tRltJM
bljOOndAicMdM3iRTLwhvPxmJTQxeO/C6RYTM9pmx6tBgiai5lROZlFkx1onq06aJemxSgiRsBIW
2zyfD4IUt55XWywK1ygXW1RAw+RUbEwgl1plV2kybDgFJjSDn2OHzIJdytNt0TanWGIlF7brOUzv
5safJo+32+OG8Q6rvXLaRT5dt/yt61H9YvudhN9jANbEdX0iXf6FlRa7sO7YsPbcF3Jdx8iK7Pky
K/kaTXzPKcP9GOh+LIuD9umKZzU8seYB2X1ARsMVQV5KU59pwXaUYMVcF8nDMOHiZNUhGNAZdDnz
JAVvWKyTpFkljVxa+4isJlSFrzsYCELawSGSrxBhdJIXO7aGoCmVG92O2xFVtznReOYRdmrnczU/
NglaTzAW8b7cyKEGlx4+pHW4iFm27PV32hdLXyXgH7uNmZINw0SduPxQV3Ybmuxu0NGGufooFHmW
bDx0dXOT6DFYFiTZtgCWE4sezno8wit/VafDDkIzsK2AxlO6DQbcAz5tpee70KO7Q2df+4GjDQok
UNZUhzYBsKArABL6MBbYGcTdgiXlWoXu2AJL7km0cr67Q+vIFZ31BtT8MqzLa5mMazVNn2jZQ22Q
bhrPTl0M4RMI/h0GyiO0La+8K6+aDKRRFGxtnS/9/DkHSUV5hDX8U6TpxhYoAS/xfMq4XVuOtX0i
NjONr2xdPSUUfedOHZDIcyhl/ZjlMYJ1mvCaIA6xG+PtPECk48WauObaKXmOmcUSwkz3aY4txoB9
U6OKTayasxKM7asEq1NgPXAvzO1B58j6CgDctk10UNhJjbMfFxOPT2kLoE/G14VqkAGGRwZkzYo6
ulOkeG7k9FmPKB5AntlyJEjFIWLN2sty8bd1smXLaGaPkyIgIqfbclRfEBP/EA5sWJJOP9NZedRW
99ClS/uk0hQLAZ91y6CSybGqCrECmk2X5WUjGfePc81ACAT0dFFVgrwDBtQX6b6ZwkPsxQGq3mc8
brfANw9xbs9xgNShILpB0B2W+H3w3JTD9y7KXrK0uo4HaxZcQZ2tk2gxIoRsoRvx6sPxqaj7N9wp
vWhnXNK4uUvQ1axqOFN9xTuEtYXBLsjoS9O5T53F7t7IGHqAZvpUuvaUVRqqAjyowAaq14Jz3MOC
dFtStfO2yMfrhnF9QicgBtzOP811sMvG8jGqs7u+tOCOMrPI2+DFz0WMJjKFOIlxeIMlsltMDnzi
SAAUNvFjUKp9PvnvQE7lgtH6ThegLnQZrYBf9bgwTQcwkTaLmtDdzKHt4ASEWh9gEUCdGBe4Q/HC
12G9YnJu4Eaw2aab2+uWAV3i+XwGwPI8cAkspxHZqoE3dBE48sWiUWCTVvET7vE+7si+mRnUBonM
lkUB2oAO5sBhBdgl2HP6Dr3yrktPRAX7KZrmre3KfQEGVvvkNqOyXs69ChdlKb+B0gKKnqQwmmi1
720gdh4M2iKJOgZ5CtCbCLM8tqDB/dQLf00VAtfJCPebgPJ1DcHS95KBmOJJOSxmqCEWfWKxCaeg
wE3S3M+hUNi10vEk8+YZw9rTyJB90BbxJ0xQdMfU/EUSXS/SuRVrdBl9rbQ6g5S8CXUxLcZ6JDse
5kebdsAi0yZblGo+JxnOSQJj7MvarmmHhSmuqd+lnd96g/eEY1PdMwJqMGbTwlmr4GLjd7I2L2UW
V6BMi2Q9Kw2KWUCSkHNwSxlcpKueZDdgPWuQ3h1yGkDuoXzgFupDLFfxjC8qp2+yuimXMCkFKKxK
n3IGrBBIQQLJhHr2GXnoJ/HaZbJczi4A2lOW2VWSjhwgJRaOqWF3acTAYQfZyrmyW4YEOp2Mx69k
Lj7RRJVLREkXyyyv0ZTHEhAjuDaQBAiEc5TVM2846r4J1tpI7WhxTZJwGc7ZW2eNWepg2Lum1/hd
8y0wyYnCB7/oQlDojaISwCQbFmOIXWSfRBVIY+xa/exeSSfu6hCR3V2Mt9z0OgXbgDC3UEAj0uNN
Q6009oHmjqUUh6lRyOBAJQXVtobYYN9GOcdWBVvfxBC2CGuEV82kwnyYumjPRzwMMwi3vaCQ3hYF
JWfmwmlvbZJsSZDgYVJBAglIhnBlj2v9IqrLUk21dk+Qmgqo0cTjW0nMiC4UWm1Rx94taaLnaRW0
0nwuDX7G8wk7SGSCvUj6cVNSFEfGYR48DnnarQ0E7ns5cLWNwvxRlCG5jaI2BIyL6Q8UcFGuwwE7
gbmpiuMYZEDwUGVUbGssarYY//SjbcbhSOe+uZqSXNxbn7AN7bvs0dBSLGeawexrcH5Kl9WSK4zD
aqzcWekmvRG5apZFHUarvoC2JzNYGU0RLRa0SiOMLw32HMFEwQALt1dKoj8XhXq73ObFvU5rukmx
ZYVWKAIdUrTzmrIBGyctsfciLNsj9js+OEgBP8H2BO7C9/VBEy/x9sfgi0jSX5vI493qBBAwUwcb
bE6b7SCq8oBBObwa8rndpIIbBFszui0GPW1HHfKtySJUzQP82XsTNde91vkWXa7B2uZpvas8+K8x
9dEOl44d88r4s+6Gfglaod+PSGJexBMl64nZAEt1CRBODB1qNtvU39hkqFceQrdnlWh6PYBcxqsO
uWaTB2INhiF+jDGg7vvWBusJOhZcLdvo0zg7fZqpHK4Uqq63LZmrbYml6QaXdsJjPrU3itMvJIg7
vJftiJUmng4RT5AZeQanmSDiWk99coWhXF5hydOBigDrohMMa6E3As/J6B9FPsbHnsseo0Jgu20a
63nv+EQ5ZGoBOAdcb3Cyul/RIBjfXBfkXzXn02kiIT+rxA53I0+wpMFlib9huaeObs6zlWBp9sZU
Ft5FIyteoByy8Ci1ETsLG9RnDa82NnajNotkEBNftDySII0CDlL4UgMo5mIXhJE5pmWF0hBiKzAa
HqDIvQsrsFij0fYureuZLwbk3yo8DkG2BSPVPPVlYDEIR2oNyMY+hKJMEA+fQzY3VxLtsgClNoDN
UKhY9eWhLIgCh4KVw1MTZv6q8EV9NcKEsp0JFr84Zl5hYLIQVGIpVX4mNM/xHSFwX5tc5WdSX+4A
crI/weyZY7udpsCEhwnvO8/8+CZaxMKu8OIk4Lfxnr2UvAQFVKLV89MQIZJokcJKh7z+pvfzLtNQ
HEJomI4P5ezV69jhNgqaYvLJhhRILzqMsZiDrtV/yVgQvnS+NEcbGwpGIW4xfHSuvxdsxgdGP4E3
IGE80+WIyMQUYlecAbSkUpx4MwZHU2JTs25BXt0JCS8fIC0Q7auQ69jso6RWJ+m9w66WymbXD4EH
Xj1GYbcsBnTRL1xdwvg/Qxf3KIivN5grc0wAtVRfEBmSQOAdloC/MHFFZB1UqZihPaCAQE0px2yl
mol+gm4oA/fclSkySSnrwu1spxhsjiyg/cumFl+tzCEbR2ZSHN9ltKzuDNb2CAbvhEA5JFzxgKYg
4233nBbu1TYd+d6QAkuQkCoIampqk+i2xeDZLVubEMxqBFqclfGDkQeUq0Ft1jjJsOu6SMnEnM3J
MUvHsd2MlJfY2FUZNvm4HPldF5b2kTiLbyL6DpfKpBm+CsTB2bcRrxjmuSgs31CSgFeAEWGuod8Y
XjUAcuy/O46FV4tmvmTRmbmvH3tIVvpNHIYQEQyI5YeKGZHQgI90EA3rOhiyZtWRAIZfgRu3iEjY
VZj+6wa1hKqqECRcF3xVc2zi90OS2PkasjmRoJ4kkGO1n3HOoETCuTpHiW35sowgljyD/Wqjc5+X
JlyWvBK3M3qHNgVphwddM53u6rLxeNl6BWJ4yMleiwDJM7F235xsLV1AggssLOKVAk5nKfzziWUn
0dpILpF3XN6qEnjJzG2y1Kz1+zFr6w0hnfxObGY6KNbgNOB+xBDA5NQfFSv76ySXEORXKELEXjFn
906CAOmhKYJ3xVK5TQpHdjnmzbuyVE29s/1QXckxKe2aK1+3CzoCQiiRgbzCVhlasSrPAZoIOpBl
xelw5mi83yTjXKNcbKjJVqYmWSLkt39Ss8SGVefqqBC9vLEgqI8ydeDlxtqvIg50VJbluIVyCzlJ
KkNUGCrMHy3kC4timqojN/m8N5Maz4wXYj8GLQMiFeZ3tArSXZa14zotNWbY2pSPFDrhra8xuxRJ
w9AbD7oBOczZvgQbeqReAsEMGTCFBPwcq6CjbNNBfveNswcCVHmLrX2whMTCg3sZZ4hibb6DxgZQ
Tc/6M0ZOtJhNo97K3pfbskI0dtwCYDBNFawTG9svpeEcPUK1i85pGNDNXCKDIB9CD8pYdOvMImQo
pNgtuKyTx2keykM6qnQN4Km5rz2GFkd4tuQaqGMOeG2jchSRq3T8HFY91EhtSFZsivy2cDEFW21q
iPpBAQYMNXwKOIQYIc2tLI+OKhnDG1uG2bc56Su1GAenPxG8ajcdNKVi2dYZBkgTDocuIe1Dqi12
sWlXaMwQOXlpMEbuw7lI4CwpQfCOyBH5ktRd9YIsMjAvKc4W1IvftK4KIcCMI/kS14bF6zZMm6+O
ymmVtqTc9sKiBCDqyBKFOOBBC6HVW5/J/CbtW3PKeBLdhCXBa4EIjRphgzlW1a5W0LnYOB+ayyvQ
G+CHk/40l6KD/q2MbQmSJAP6ZApmX3lN1BPyvw0uXwajMrQ4BRbGTvfxmjQ4CIAAeyyDPMG2UKVf
QhtD26qxKsbuxexjYIH3xjYIS6oi9w25/v4h6AmByp67caMbeAGyGYSEhEthl7WhuM5cKLNFyJL5
WsxTD0ZdTOUzVc7cwdeb6OWcZFjetDEmuEmPyQ00i+2zQ2zWlmf9iE6QyZwLORJIGsbyHqNjdqqw
Vn+M6xz8jYnUZ+alOhdD3t9FIBSvZDs6u9AB4bd5K4PPbeNCyC9yFaAqyscUNi3bAKKnAMG+pAWH
3NpjMYHclCT8hiY5t/GNAbAIdcumkcKejG76e2pye4RgcD64Al2VkCZP6ji6slj2tfrdjvzvf2oy
MP/8D/z8FeJ6XWS5fffjP6+Lr7o17Xf7H5eP/eef/flD/7zp3pp7CH3f7PVr9/4v//RB/P9/HH/1
al//9APIs8JO5+FNT3dvZqjsbwfJ3trLX/5Xf/lvb7/9Lw9T9/aPX16/1UWzKozVxVf7yx+/2n/7
xy+otoJ3599/PMAfvz291vjg/6les/bV/PUjb6/G/uOXgEW/0igOYUQa337/B/Ernh0UNxNBIhSF
EticmlbbHH8sfhUUsZeQ4iPbQojwkgZu2uG331HyK0cSEpMRpZQIJJX88v++1O3vjqDfbwiuwh8/
/1sz1Ldt0ViD03hntkI4umSMEfQOwePF0KQLY9GPHrNUlgK4fLXonofv4yuYwbXYF/vqadwkh+L5
v9048JcDvvOTga+rbVnhgI71RwftP9Yz8U7LMlz+cP3/5tTeebzikMRYDKCoN04iXDD6ztc5kHwA
uQ+uoYoNBpgE3kN7y3X2+yP/pyf+xyvIyMVb+IP3CgfCTUSpBmopOEWr1LsDadgZyhTT1GV1F+W3
ARnctI6Nnu/qYELVXRnmar7qRE2rJTMejAAIkmYfUafi7UCBOy1FUcz93iioK27gREYeOZudgrgM
O8SimutNRtyE6XYKwWyDOKVwK6sYGN7DUFwWjXELAdNAoWAEanMXpRbPeJn7bYTbsTF5YaOL8DZZ
+Yb7C8UUb7oWtd2y7+NhpQJoeTd0wirVNZXZSz2wRxo5s+JwgdypJIf2rwegxlZSJtFj3SX0ph4v
SwXepleZnYvqwXnQIcL4+Jn2KYQTTPjuHm0B3dFpw/caajaMW/B1rEMhM3dA6M38HZQ/pD6OJGhm
9f2AolQ2iUNYUPeaDbU0kC6MWCs1mMblShHf7Ihp829BWftHDeQVsxMNsFkXdfcQI77rKkXwpF1A
VI3tjikm8ZBmffSWYM1z3Q+ErXxR1F/l7PJuaWhTvYikS5cmN2xPIIzYcXvRkfVE5ADAoZzwbIhP
CmjuWseDQNdS2WUce5QRdPlYhX4XzrhVqJ41Bw+N4R46O7uqVZYf8yaKHxig+7uqS+ptUwY4z9l4
7KTC8SWFgAKzW0anleia6ipr+/Sm99AMZp2HdqsoWz9BN1eiXyoYqLh2gH3fADBAdMiKCQpFPXNz
FfPKXUeZnlYzRuR7LATlfYBrCiJSsu6ls4PZlA2D+r0XXEJ3mGK+S22fHSLedfuBEbvDExpzzF8t
3xQzLORTG7gl0Hi6cYUQZKHCwV27KIX2L4wlZsoQmo5wcu3OIwdnOZUemZ4TWBEtamCZYV4mNyrr
2UHkffFs5pafYNqqXiyoKbopwmkI1o3reyziOZRgVVE+oAqyv0lzKu5jOqHTJQ9ZtQOSQm8j7FCv
MHTRJwEqFPWJUTFBM+05ytu6nu19PaUbw7HUBdAHo0vpPFwXIM/vu7xrPnGOuX4hTFLD9iDoubXO
oeRagY8EAaTKQ1RjDx/5WF3oQuCbPZopD3XdFChObKcYdDqe0mOdMCyQilg+QhlZzwsWsOIRethx
BW1c89KiaxToqQIDD4j2K+cde/OphjjAhCEUwrOjC4iN2jUf3XeDaKkXgq3y2swyQscnarQyTAKv
tWpAX6XYhN1mSTuek8ADyBzhH1rVbQGqF31L0bCLIt/cNS6VRxUAUvEhxEQLKlsYiGIPpmCR67G6
xsiY3hoAbhoQW9fBXNSV8fcSCUWAk0f4tUQPBDVLsehcuCCIoakWin/B3p1eDbXBfFvl3WMHS1sC
oLGmwVIVrHi1AxSc2egh3K4QsK0dg2+P9OlXZUaxEVmcP6OENb8tqW9AEtYxSGkNddlx6mMoLpFf
aGdwId6+REPji6MPHMatGu5PUIvlBFmncHUGLyJyvN0CAFoDEq9BFv0hzEMItHzGg6cSLWxmJQEo
OUDOAwSkl+OQFZSn4qhaLqJl0CX2pMIG70mCVcMndEVh712VUf+lyOPxmyBJC4hF8TtFsDKTQwtr
J5b6mdqnAW2vSFDPT6Sdxak01IJJHRoxLThPa77kcZ/cJhwAyDImXmFhRnJ+b2ivrlhup2GnyimC
IhDik/UcRZeUrfQVuoqVL2XwgFVGvLLRVJ8AENvDDIXx3k8j0csYApaHasay7QPn/7sJ/jI7sQQL
7CREBqBAYtOfJ/ihddGUot97ATQA2lwHZsgP+59PtX97jOiyRJKxgI/03QyIimuajz2OkeTwDuch
xCLbnx/h8j+8m2NZ8sMR3vmo+6odvOE4QtC8OBVeMQ9TLbdAY5pFlosPlg4fnc+7TIYpjFyYX45m
2VXSP9H46ednc/m2Pzmb6N2iy7W9cLDxIj3bp9WCw6fc5m5NZ/eknd16BhkYtOUfHPSDk4re5TFg
Po9npi83KRkgaYqHm94UHzwIf11z4WH7122K3sUw5HBcTRXAVkgM1YZ3V1GvVxbBiz+/fB8dhf35
kbZpDTnjhKMQa67pb/ZT7JHb8//sKO9eHLiBTJ8WOMoMIy/bAwAtqw+SY993PP3+cv5wvd4thnPJ
Z0KCCZTjVXgg6/5cZMu2XPgFqMqlW4LqXoovcCiILxky7H5+fh89D+9iFrBxb10N2zWgwHldlrA2
NB9lq3x0oy5v9Q+bi5CPTHUVLiFPHGDZ+25gED9+FPX1Ppv2L1fx3eDQwXIDJBtncokYK8zC7kEx
LrF5B7q9ggQ7RjqeOgBV/+AK/raF+Nl7/G6cUB3TXs84P3OwK3XrsII45c/jqV9mB/6gQD7fN6dU
QBa6ij4Isfrg0r7ft+kqQEDW5dCFcfG3cciyvaRYTS3qDEVHP39S/v5YiOEkEhlW2LP++TY6D7y6
SnAsSj3kRG7lIxRKsw9i6v72KOipp7GQJIS+4s9HAeLXJq1BpYDJz85fteh7S/lHp/IulOb3R+WH
g7x/6Ps5H2LQE4vIKXvyk95a1e4o42ZPDf1g6v37M8Lci7wkjlbsd+NUZgNHY4mD1YAm4ezpsH6g
Cf8gJuZvJ5P4X0d5N06NcQUFDnROC5oBG8uBX5JBLDLIITm00UQW19C5bX/+RITv8kb+uI7/Oui7
m9W4seXBgIOiXlwsu/18JTfVJkNgwWb8FKzhh3rNHpRAC0S6QL/XKh/3wUcFpB9d3nf3MsfwbHuN
7+A2+e34XX5t79hOrcJbca9OeO2nB739KK/1fdDKX0783bvQIwih0u5ytaWSMG9Y0i3hsEPZaddF
8Jv33fXYhPG6iwk415Cg7RWFa3BEerf7+T34u9MXUiRRJDiSNt4ncvVkUDKvMeohu2wtoJwcmmYL
kcsHj9ffvTE/HubdVU4odAQxA15DRiD32L+7S1BO+qny5INh5m+H0x8P9e7aNpAv+bTFGdkVNnvV
LexW6wpSh+Mlahy+8WiDEndEOQEDD+/+Zxfz3RTCRpFGbY9DFx1I1ZKyTacdGL2mWv/8QH836/54
ju+mDC4KOoArQKipiD9PAezRovpgIP3gEO+jvhJaJYB3L9OhTJ6KERYjrz79dhb/i/P+wpJY4oL+
/4Heu1a/Fpd4xt9h4ws2/Mdn/kB6I6C3Aogj5skQzuBE4jH+A/ONOYDdhMskhMUGNOYl7O0PzDf6
FfAJ+BWkBzNJ0OyNT/0n5PtrJNnlv6QE5b0SUdj/LcgXGgNMpT+sW1DHesGbI4CV2BoiLufdMj3z
qjMxFtFL8JeQBg06BzyUYft/3xMI740k6lUlJvluRmkPQw5Xg3dvce83MdpwUIUDhZAeYCxwmQph
DJNDs0fOejotSR53Z1G10Kq2PtTXoaUVWyIxxn01nqdnj8iXYIFuUXucoqw/I7aygkAfISdQ1fI3
CsPZk5i79A0q9QQOWh1cjdlY33NTU7oYkJbyChJPwaCs4+46LVX/kuayPBVR1NwD8uybZd+4+Rim
ETxnjhKHJj6fyGdgAu7ASD4dfO37F1aT8hqIpoIKMbIPiLcH3cQLD12u7iuE9iRttnEQGd7WaVge
eVK7u7ztgx2oFwnbXZpfS+2y+8LCryqwY0PNx+y/5tmYfs1G1j7UVkPEEol4ePbKwbRAi/Y46Vh1
C56m7tBObriOgtxACIfN7TnwBWzhwYScGTZdXKZBIlwP8Ao5Foj3gPQMSoo1RDb1Lmwa+IkqDt2B
mg3DSOLaTRxB7UPVUG2boCs/yxrWazfzYA1Vo70XcJpu4rrQ6xoigaskS+zDnOflJpnKedeFfN4U
ZZjclekE6XxL5FYC41uCoh43dZiJL5Dym3vki9lXI2W7AsmvH3wOPBwatTK4V0DiO6BKfXU/tW3U
Q6sCaHbRDlF27JpyvJuHqgWJXZBPuqsZVLxFt56xZELa01wifIKkfOUg9HxS0KAC8YqSQ5Kp/IEV
qBRvECm1aesygrIPsnDUBEbiZU5ihFOFKbnqhRh2YwovSYY3a+3nQd4Bkx/XINdngIBxVMOBVcCq
GIgQ+ulUxvu6o3Cbo0z61thYbnk1FZ8mRPjt5yGmtyMUPkdTpxZ2k1y5hfJtBeskOONKxeivCwNy
5RDUtKykhvwYiRtXUwwMtFECJonOkp2M9bCmg4SeE97FYtfwsbzue6gIfBUZCB8olqBzGLCVi+ED
qiVaLQqDRtsMjQjA9j0+2Gg4wIcIvKiO41Ndj9lLPw7xFUzhehX7Ktj2las/MWTb3FkO+Sip+goZ
Xx5hYjB8BdP1aHKS7lUwdm14N8eGhWcHiCbs7mLO3O0YjCno5Hrq71s+5k+iifp7PsiLUGZgxRHe
fEhiBC2OpIGsjljLP1UaBX5zl7dbU/TQ7xAD6Q5L8CddBiVeAHEMqE3oQpv2kqSBMtAtKUOIbnIr
1cEh2GxNNCLgxBDqZ4LUIVgMff5keChOY8KCY6bJ+OaRdHBuXNJtR1M0i44yf4yMIFtIMty3Cm/M
GtF6bgeNCnkYwAmcGNS4G3xhDCm0EvtWB+o2k311R4oJXxOegGOLVxC4KzwzG2hiIGfpbXMwJbDT
SwrB+NYif/yJu6E5AIXxJ3RLg8QH7GSgohvJ4ygEVC5pmN7MzTyhOsM08o5LjZs2tRzCCzVDNaN6
PZ0CPiFWTMFsXjgDzB7qixJi4HJAjrktYtj66wg5DrpMFtxm+Qx2F+7+ppvj236yMPAMgYBExJXu
gbCBbyJ0Ab5ATWGQRTHL+4FZZFazsL5N+5GdkNgk3FpEeX9sqxDy8xDamq3gcwJLaYDcozDBoCOb
+2mYyTXkAFAqGGT5MdSOIUS+YAxPOLQl+6nIISbPGjWc/DwruJdGI+CpDZG3RB0rzxZK2S/IKGmK
fWQUWUWJd/dc8/IVIUbIPOtUdGeKKFgPPJiOUTFfgh5s0a+DHqKOhVOTeRyiQL9CGNvmC2UDdj0N
cCmkqa6PHYdViUAos+F5iWGtUdESsygMBIUeQO1raIJznd2RjNUwkCBgZK8DB92oUNDtdqWrQOzW
xUZNHQh1N+D7z6W7obzVHI6WqL5Fh00EtXuCdISCTvhg1CIazLjxECN052Hkg92KLC3BGcKmClvM
IG7QWRg+p3VXrotc+y9TMJFlXffZ1ylS8J8i6cDuRTDq9RTqbokj+pvIRHg+ehE3GEED1NBaP963
U0qekIh6ueUzMmwQaXXVQQuKZRpV9VtZQnrbcXihiqSfDtUYDjvpWrlTNglXVcunL9SRcsekTeDB
LdRt1WfdNbUxIiFSlT2Ms4BUHpuTNYSZBj4whpiSgZP9XAMfxbOKASZBvkFGOnrUubhkFzbBVRoU
iO9zJESYXEr3Aikd9zEvE/gBldiwAUIoBMboNdOq3xA58WeEyjS75pKGCCoBtuOQJweUYXpknCE+
Mp1yds37qdmjNPxFTAwJ/p2lK3Rw0S1pdXuwRRdvmrHKV7KC2XoaJnmKbDysA+pbrChSd5P1pl6r
ms5sk0jdfYtqRNTB8xdbCIerKTiyWgTbzvb8WM+d3KZABMfldHHVGBvFyEXrkXGCi/YAkgWRPQUi
dJDq5pBbBpHdiTWwr3TtPN4ElKOauvEIwWNdHyxFL4cb0SZqO8pgei1A+qCYHhMe5Kxm1TJdof8d
7aUwUBWncBrLI0AL2H/BVDzB4oDQu7lRWx3K4CSortdh36rbsGztOavwGmjIH9dZ7OmuSDyHCbfy
h9HXF02LieN7o3pELVZumPeZnp1ERkVrnuYLNmwRw7ZJMuTLdNCMLHMVIhAIAvptioTdfdf04aYV
dYsAnRbifwxQK4hXQdvGGaW3AXRFWxYN2TaAP+2UszE9F0TPO5FHeDDT2KjF3IGi2jKZu4cZOtSH
AekA8ITlRYfcTt4v2yyFk5LH0zIdtd+40dB2IUfUM20h5Mrho2V5c4AnEMFNtgbhm4v0ukAkw43o
su7eTW1zHluMshzyk5Wc29YgB6Cl13XTjO0KKCGyIoPRVtgZpUJfNSEN9s5gwA5sJr/6EfJ7wOWm
3SWXcrqF4zTcM3WJxvMWmn2IGG18A3Gq/4yhKlx4KFFXlR/mTaNkeJ6NzpeRkXxLc/EZ4SXjbrbt
fJ6hrl+nWDucPLTaJyYHyhegZcYD0aGH4i6Q3yHPgvSyCrqdbIvgKCPo0GMognArDL2vo9qupG0Q
uU5RCLjQoKyv/i95Z5Ydt7Ft2xbBA4Ey8PmyZk1KJCXqB0OyJNRVoAgAfXqteB17EzzHNpmmmOPq
9/542LJIZAKBKPZeay6MlM3HoQtQo0qn1zvbigPEdF4YrMogNQ88pgZL//Kvc2ojaGWytp50ULMI
CxcdrG2P9m1V1OFBO6ymkj3GHvwlHkndUlCUaRp9NyTmNg3fcVV12gZSlyGtbQQySiyFACoIPrrI
amtxXuQ5ylVJh/FSFu4ibg1rxK38lnJjJ4J/zSxXXqtGomtvR3vTRll3lhkjS/Sy6MtCq88OuM1+
L5yyRVA8hkAnPUh0Z6VmdEiBMWn1rKTmsuozViO5belrfSYUSO6jgE8alaXcypH/RHEi9xJ7/oXO
WnS0nQJzVSlAdg0/QSBOvS0zbg07XPSrU4vMv+bj+T1/xfSKCveBruI7Z2S9JlULOW5M/9yJwZhw
IJB7zdS1bYcKRX/V82FmW99HY6t/KGSKd9LBBcoaV577psIsYLV8f53F3qoecrzmzog6GJo/WDHP
5IFVBq4TKmzp18zgJyt/MC705Oj7qkFRUAn2LGbErc8KwYNjcxbeVEknr8YAAJ8gp5WluKBIVOv5
HLSexDXcadwt/JrnvydFzQ93Obckq5KrmBLsR7PTw23ZVyAdaJmXYpOFXbipqsI86MaPzM2zXj0T
POGInd6FzFXzMYVseWdm6JueNcqtiFmZaP+iC3Wch0gWJbgouewm6gnDgxd+rVI33zvUjc7bUqdf
TSdnC2f68loGfXDJF+fOoJRMv7YzH7md+YzaZreWOXG5iVSdf0B2VJ5rJKkX2iswucla74yGLvrz
gEKZ2J1FpaHvKUjILUa3AICI6TwoZbBPXGTYKlkeqrN8/KZmaIwMdNuakd89/9/lZaJx2jIhimSh
5PGNzbBjRMQM5mxiDLVRw641BBq9Mqs6uPQLxk82985DysH2zsY8epMx248rBLzpV4cb9i3tStQs
pJvFn5RjswHUmafvjcjRW9Mf5FUa5wZPvq4XdXSzSMDR33LlZXvLAGCvyLjjwNhR9VtnWCE+S8m7
RAw9PATcsTFHayzgn1jlIIWy72YD3Do9j0djRoQHh9gGQu+Y3DhOgxa+ajRXksmMmpr9f+jtINiR
Ph5lgbnprMG7c7GZ4jJmlx65TXnuIMH/gG+Pb9G2UfS9tQSv9fOEgizTXg8xAnUN7BF0Cw8V04lw
V0A9/vvKVaqZUKDndXFIOlHf63YZ472DB0I+MwShea2dyuQbuDWiEdAHbJqX1xYCMkNm4q9L/LRI
HRXA4lWmGC/Pg1uh44az4kf2xl9eTTvJmeMwroOo45HIlBdXE69Fdlk9oqXlbz+/uNXIaDLtRase
RQBKVwjMGYKmh+K89fPlnUcimqw5/y3zGzNG2zbcyufp8dlwkBk2oxwPD6DlosabAqmPCPdl++/g
IGUmVpbSW7g9k0Z923MN02VE417hTTQZvbSmaD2Y4fDgMs2AxCzLMNtlnpTXZthyGq+6BmGRo7F5
reKuL8btKBtx33nZBBeuS6W6qMqFi2gEuAF9kcY/hGeJbcddYYnlPYkvR1c2MUPca2Ele/5NLuKE
xTsyWogArT/4W7OyzUc/iXpvM4WN/8i0W1grHMdm9hVxi0KU3/DeXbWtvdiGHX4SdMTIzjwjfPeA
k7K8IDZ2PheOoy+9OpxpwlrNwP7N93JWCwxPWHJaFT3MQRGFG86dFb8I98xm1JPxzeS4eJZJ9qtm
2vbTqq7MlONw1jxmmMcetQnepMcUde5ETnGTTjPm30glKUoqO/o5Qw3eOMChrqU7dtdZb1Sfgyqw
vilRjo8hiYBnjY3PGaTleA5ltr1yTdFhaR9FeTuxGt1QLM8ow1jFHlU5zk72qMGPwS71TWfMvVh1
Ya4/eCzdGUxeV12GtW3i9jbkmciEf6eFkE8VoIARqx4OgYBD0sFycOnL0cx2KHPyczjq8rrBZ7Ir
XSO/KrDPnRtOrM9z1MWPnG2cj12DUHGFOZHZIce0sLKopSLggYzSlnb5aEnFO+Jr/57Rhal4pq67
prcFtJcctC+dgQivHTOYFqpT5YZjv3Fo0rr7njk1ceFGVu3NGsQZCheQi1E0b6TRVRcqg92Zz5Ii
94Cmd4elhSg1H6HZqog7UK6hbLMfUHccvrh5Z86crQ5CN92d0eF7STX859WctBgrUhEyflMFq25l
BIudRRdimWcsWJ5EPyojx3U4pV9L7TsAjVOc8OuSefc+igf+duRPgLJLq5P2IfIU02jHMWrxYBBr
JK02/TrULKNG00v/zMDV/5S2TDZ2pqD7KujQtGHL3tIAGtWBBD8DBqLmBZfwl7BA4TvsPxmEQ+Ev
ahPe5TJO7SdDIoX+z6eQAFnJN6h6XtjnpdtflkrQTrx+WcncyIdQ/D8JlRlEeTRUw6Gdy8TeKq2Y
GVWdlZtqGpf5XlOn9HUUXA8tr7vjKFaT51WIv8k0UcqRG1P2/fitTCs+gIF+9JPUXfPRjhv+uxvj
WR4sWySMRw4qPW3zEg1QgiFSTCn59ezwzQPdYHxIalnjTEHxzLQr7kIasLGKXCoZkWTJef6epaXZ
KCAEPR9CT6A/YjcfAUXpjAtI1ebhuZ4yaLYYbVAoPGyFllfPfwiykq8FV/e8M0ZsDKofbp0Etr0a
TG7JCDnf7Xr7Nor98Jyh/AwnY//U2EHwoD13uCh7O71KQ85sLSL9Px0ElaQVm+a+hrN24ZRxdok3
kaIWd+VctjXoDe1YP/1sguwQtmb0Tfm1BtchvUdYzynHgSn8iJfB2xtW2m9nNB8r4Md0bdKg3fq5
lV56QvebVkYYWdPQL3ZFA3vbh8S+RlXJsPOFv4nsBpM19tdLXTCjjljMbhALBnelacLLUjNdfR1E
N6YRtrspKmDjKmBwUvHSJZiOzut0AF6QzJGzAIHUuZ8zuvFLsdcmwJ5j6px+Fa4aPxcCDd8Mrvus
NFinK07nIeQLStZrQL2A7kYPc9dqHJBrcowew7NKTtZnZIJI2toI/muqm/AxyGfVHpquDj8acT7e
er7XX/d4bsUqwfeEbT5g0VknXqg+saU2vRv48ez8ecl5y1kq3PE/XdH/PZ2ZP6u+ZD388CMCtPGy
y7K0Yn/dlvk/KloaMuWrxszyI391Zew/PHSUvrSXFC6fTsrfXRnf/sP1qDV7tksrRNBR/bsrY1ji
D3oyhGsgSMAI5tr82F9tGdf9A7OZpG8TsG0OPH7l/0CJ/7rPyoUcn1hXEjxeyx6omgL7qED5Qu/n
+OhH0sy30s7d2ymbkG4qy07aU53W5Zf+0wD652JHbc7Uhg1bppG3Qz1a/PAHSD8ZJPr1wPkSoBeO
+GiI7tKUriuF+R9znU+riqVk01ZK74tE4K5z2no1thhJhhxb9FAPPchltkIJG8/Ni0d4+58P9FJb
/7rF/ffHlMufv9AN+blQuOYkKnV/LrZmiKpaddG8ZhKvdu9f4nWz9J9LHLXAbMtJVNLa1FHzMHvE
dtdRLEnS5uP7v/61OOPvX78MqZffQJdJ2Glc8Tsrt/prhbzqLCuUuq7FPO36oP3Ro669YkL1Tj3a
X1zxWHpntFlnpIPj7gbPx+BW46eoJ8DERmJ7lJf8P0XWPdVGGmHpjPl/2lp8uaGznhYamo5t1l+n
u5W5N+1k4zxFszlsFNTjw2/dkWN5j8zqpvDZj+GX8+27kc4bbImHGOdB3On6UE9xtrZNcf/+1cTy
HN8Y6fbRSLcnIOGj4bk7GgsJ1a5+wA5rTJvaJzch9rJvOIuhjPZEacR0GLe9H08sKV24nlJRPLz/
KX4xjq0jnWce8rZlfZFu3S5OOTaR67F044FZEDDhd+pEfurbY9lzlz9/8bpEKDLjDMXxrvBHYPue
GxLjKdDpJtvf+B5mYB+N5q4MzB5oUAR0LOzn87TvqbBV0oBZpjGKMCf/PXG/8dYvMo83Htnzo3zx
NRBlm4jy4a5nZt+toQoaqzDq2p0GlHFFM2A4mEPlnBiOb98z3zzSmvS6mWwjF+6ugYh03rsiu6I6
Pv/e7PJsGXrxVXJm7jpwXCJJzGy81XESfrFT4jdOvOxvjyt0A68feJhCJytiqBBI+L29YwJ+V1Y9
X4IWE/v3H8bzGP330/ACltKXgwqaqEwLP2UGY4960QN1gNc9oryXkgN43LsbvIjT2gKcAvzcHqjD
EMEC0wGtpaoKeECASyGBFVR3gGV52sgORtDInU7oo00U+c6iaghOfNw3H6fpPuvVXtxwkDj2RNBS
vK2isv5qmW53CYYfctb7d+MXN1wejZa5lFR6eor3Xoz590nQ4MNVM0Ughh8jCIau+3sXco5eZa+y
RCdYFXaQwqb7QgXWl6kYiGnJvPHD73wXN1hmzBe3Sroix0WCBSxwvfAidILwoonYEiQ96Q2/dQnr
6Ft0fmy5BqfAsyn0+rO59NsdeHd7Xzu2Pnv/EkcS6r9WWOf4HUhoJjqGWWVnsnUQ3ewmwx++z1RK
DIoyjkQVzikkD7Z97KDGYA+lHtuMSJyZiQtdQ0dNvXTDfRDU89o1gJ4sOGbRTruimrvkZp4m8aB7
7Rx0JHv7RJ6uWGb+f79ViEJf33w/AKxCnkt0mCZwQRWdu9sYmMEmD/oMOh90B1QlzrkZ+cmuBId+
a1d1V5wYXL+4un28R7DjIteJa6lDGXjdpwGgHf9GFcWIIVC5vg732Kq+4PfRwzqZNKG48cm8zbdf
Ids+eoU6pyyiSbX+jrMbRdPYL2S5jprO+9DTls1OTLxv76bZ6b++v5EN6TKduugQccRFdQrZKSlK
dTdEZrHPK7hE7w8/e/mF/36Qlnu0ba9AUIil0Xo2kAgX3qacE6J0Q46H126UyEcQSbpLQjp3Rd82
8bq0rWG+bEOTcv7K06IgJa1xDBF/TLPZLXdKtIUusdKlxJjtnKGwkuRQ+J0OqouayAbPviqpF1No
JpwGdqLMG6Ehu8aakOuzYFKFbjZDWuBDXI3WqPNHOWPfyjaYxUgvW9Wg+ZoEqyiH4YyeZztq/KBJ
KqeevCPHtunsWGbV3DZNENbhiRH39kO3xNFwN2zZlrFZ6bMkMeNzRYvq01CRpo4tsDzxxN+c+YVl
HU1n+PF7VzUq2ZpODS7KmYxz06un7Pe+wfEWLiuytPWIPduWkAUroIxK4yqgWpVc+LroxInL/OJb
PMuOX0zKIY5P7LuRe3BbTDlEoTg3TAvjiWnn7cfwL4fyTNF9JGTJOCDif+IWNtdo5Gj95Z359P77
4ByZMf6aj4W/vJEvvgFg8bbs0P3RNoTHfdM7c1xmZ7abD0C1Ylv2AOe8BGvvbQ6HSN6KPplGSVF8
ThoOR4EpQSlRZc+QFExDMlrrkXg8AprJFxypc9s1IARrawcOYSAw7PxgfjATq69/mpFVWV8j8InA
3EgDqaz7yO8jN9hrZDlJv2v7scuJt6yKlKxnCGtu+j0kl9u8yrNhTr6ZtDxQD1FlTnuCYADu5Bpi
DjCU+rahWkFIBxju1ogOdaGi6oCERpIsNeVZ/AF5kFD+qgvMSE5blQ2N7e06syl1vcblO1C2xf8z
wh7MjZ427R5AGcTPuzoPDCv+YgSqtf1PxGM5UMd1uiReFDaSxQSNRK8Tb16bo7TAF4YusY6Y5pOu
vVVN1LvAqHAFhM2lQX6xWW+yyB/aq8ARKryelTO0h67qTY/wMakzNBkezKGZ2/ed0bC185m1GYFk
aCDdT9pN7E/6ASlAvEZBYfsXhtfUOBfIa3SHj8g5bM/b0BpsFPZMBd1RX/VycECcMuEwt30Yffrn
w23j16N7AxhzQah0ppqCemtZdegSKpfnRbcEKvZ5wCpbjxGHCEkt072zSz8Yi40BVF+3l8j6Ddda
wbA3+itJA9nLtoFPmfPPqLO9OFnbPS259Nyk8WEZe9JSSfC6SCKjMtTGYspxLpNEdySMZqpIn0zZ
l8W9n+Q14rCxIhZKrOu+dWEZtrkTC56/pzibb7gj46DXvkwK/QP41QRnGw+23bXr2eGQ9YgkJp7I
IfGrIFYrYXl4nCHx5h0AnCSzc39nNi65LOiKhtIk+CSTbgNtVAMy3teDm0X9R081duHeIX1JI2Pa
usXgdAnJZ7MCmEWaZ0yFGD82adthe+a0agzoELBw0S3IW0FV/sqK+gZH86wM4HMfIkK3SrEPEe2p
n5RHDPAq8cxpHiKhp0ATo5Ez7EEC6/RZc78PKCxQi7lUtuKfRj/GNJNnw/d7ukpaq27fqcga422N
uADhypbElNj6VFQW4389BRPLz0UfA6i7NAr2wt9ro4/jBEqV9GYkbO2QOrdNie5M7FKaZdOHIaCd
92fugz8QqyoDoqCpaWXNdNmMMe8LGWGNFYFnlzCS3BWrlVvVB9VhOJouio79EhRK5gh9Zkc+HKCd
yCoX7Yk92VXaHVBotE10Bu+/YCs116UpIDQPBkJYldQ2+GQssTV65cpDNhpsWIx6je09nKnMrqxs
7JEgcvrzTIDiwClq8ZTakZGb58lMgM93opx0Ft42ScMQ2Kqpk2O/rWTp0zRAKWz71X7QvuGoswmg
hZXtujBVILCdUVHNG9uJh35n52qks41CcAEoEnOHoBCwcIJ0NlhZfZn3yIKZCKrJhg/vI81eWbPt
BnLfY0nvr6AFKCWuI20CZV2xhwBrTlQtClS9ap20jR5JFm/Jz5DVjNRiN9KLJJ+lGaXNGTqzGzf/
mUPYQLPi012O76Hd2eSSLQ1nb9jlllvaN5YwXQOya2bUnPpq0BMzkXhNlriQKC1Ef322qnJzrKj/
gTZ6BqTPIHpbMnUdr7vPIyTDgK8SW87IPR3PIiPMxDsvza2bum4o1vkQN/KyMFIY42ur50jvr+e+
cqpmybTsBJlVaVQT1jT1thODLZgMp0RT2blUa9Y9kbDfCt6jmuyPVMLfisdc58RPCYgBH83Ynjpe
HaexE5g7darhpVqW3UXLppr2zo84rU1c7kpXal7xxscSlV5Udy2qnZw2+gTtnI46WCqAvf0XmvZW
uYTopHkLvTWKIkC8SRzFxDD4VhV2D9AjZn5HWNicLOAUQXunuzb1OJPx6wPOgxMVsIF/yNAxwCwK
7Cg1DtmUFjzhjDaCjc8/Ty1zNZnCI4aUtYB1EKt50usL2wsm7a/HRU9B6840szQ7SChY3hpqi1uO
/PIgYljpxkztH1FbjDdMQOFobRobpeQPKx/KBHyGA/HgHAW04NQRYdvJyKAzO4Jdux7lF1U5mHq0
jIKOM1AwG4SCUSMMtP4esqC334xmCpdmOad8E/qc7QmoyWLhzayXTSTwMBdSXKVXFnSb0t/wHOuG
R0/fsCd9ks2r+G41Muqv0wEm/zaxamN+1HVRA8Yd6FnP2dorSzJqVjPZBvltUplt/akPlUJNZrgk
oXyHjkDw8Yp/5tWDsKeYy03QfC1ipZBuRJ810BHxILXP+7xKJ1N2T0k7ReG9ov0DWQEcAO2eXUcS
sU96V26ZaBB0MfTdmefh5RpWsWFkTbNRYTfND61LndwFrDyorFzNPslODoF3dVhwV0165mATCkS8
iYBiaK0S1dT+o0zcRnMLDTZcO3KrixAJ0TQzeMaYAsVGktoZrYihRobmZWOSHQoORV27H2ZYS2d+
mzpphtQHwxh5UWjI9E0RizJDAbEoHpaJQxDkugp8r8GIlcM9yT7HmST9tSWd1Xc2ziBqzH90OhLz
HCVxTJVCJV4y3TicL7oD+gpzesinEmamQBss71IxeU22LgFEBndjkQZkVtPdxoOyIt5zCE1obZnq
yCchhlrcw1LzQzJUCIIEi+wi1l0zLueg33DJbrztCydALTqhHw4+BhmKIsJOOwnQF6NAHDQM+9mM
83gZwTWI2aydw+EjKEJrgHZhdpm4rocszb+PlLZ0BPu+j0zwFE3atd8b2pN9cFubY1FDUi6iuL0y
KyLDwScLNyzRyeXh1N8WLrsqMko7KGhE41RuD87NRCd1U8mMaLl1pyBE/Agn6TqXhLOPDiJ7xNcz
0TlFCngmuGvSRlgnqiFvn0mx3LzeGZte1tq0W+qzEj3fTQFtEuat2RyAnk1ndBXjE2eI51PVv8+k
wj4qN6c+YWVaj5SYEfXlK4vgY9I4smT+VFhOeW8DRjMPdeesbXfSm8Ey1wmQxHM1pc1dn/sTqRQO
dRPXYjZYui8njgZvnpRJIn/99Wc28y2Dw4O1b9YPRsGuZN1yNA1OfO1f3N5jl60MhMrGCNVvEZAW
glweaWwb2CNiBBXu0yLuk987Rh1XdZu6x7xRV+0+oKSAZyVhtm/V9JMEOPfn+zfr7S9DTez1zRKF
wYCvqOyG1K22WRBCiDKKkHVUE+4z4gN6/zpvnwixW7++DjZhtlZdTp1RTd9sZyTeyTDlAxPiqTLj
L4pNrF+vL+HM5eSbgq0ETsfuR+mqDyiBkUkk9SdnjIihn0ByR11ermnZgqyp/RMW+V/cw+M+gqp1
P04zInNmJ40Wwa+uXI+No1YWOhinOtXdefPMbgbHnVv0EzMZ6qWxU1GuHg2d1R+6tKtOVLSfj/7/
epv59UcdLBTyzpQFJfevtOybIHLDC0eToNGgkFkjNIBJj1h5Y4bAYM0YiwdKs0+VLaI/f2OImNgZ
Xz8/MQfaLevJYB/vRzt2cZSIJbJ72OgnORjLcHvjOx63SZ0iHNHUOsbOrvGPsUlYgqaICXdkh+WQ
AyP4K5JWkYYSoIWaDZ1bdNcsGTnvf8fnMfHGB/CWZ/uiatGOjbZg4JINUdxoh5V6suQTRQtrnXtl
i0YcwXsbzJg2Wk/vOP0ZOAMSi49lzfrEBPbmu2hSdX/9GdCkKW8QRbBzbFRmKvUScOipupNoen7z
EkfTitWbeL1ShmriqJaSOD2b1NXeZVQCJztxK3/xLI/5MmNdOVCHmVIKNdbX+F/L7dg2aBh9/TVB
kYFgGDRoPOFNSFr4/+HkzRt7NOJTHYHly7zxLB3r9X2M6fFWA7pmFJuQByJnNLZWocCpGx6yBZsE
U4NIEtR5NBapGQHj6xOQcK0wdqNROfuwatWJ+728I298lOPuM6mlnZ1ko7FrlTVkmykrjY2l8aqs
bLPKu3U/Eg/C4aTrTyxNb855ZmAdjaEwTnSauxkVCDGQG+i33gddaXNVwh3YV5FzCh4jlvr2G9/s
mSf54oXJTC/BWdaHu1TQxdBViTVMDl8z29lN6BpWjYxb0j04104m9enE8Yp1B1X5IreMec3PeOi9
SmINzDhc1cRIbGY8AVuXaeBriDXzxOT1iwdw3N6VhuNRpCMSXHVOsM7Nbr5sdIAQIqc1GeUZ5s9k
Kk7wPt5e6oBgHTUDel+iZfVGZDUxdZTQF2SjcPjbiYRzHo6AFvuc4kwaGNmeih90SG7jiYsvy8G/
HwgArtejHtUr6Zru4O1QzbiX0N3TdT2qR5e0qF2Q22JV+a3E31Eb6/df9LeXPVgtry+I5QYAf+Ux
tn16IOdBMnUUFtnrtyf2y2/Ph+z9X1+AJranJ6SMOwAf0070zmMadvkhHU3vxOv59iDGrf/6Ciyj
DbGshMYH9fgxzNXOJ2XRV5O3cfvQW6Hn5LgrCZnGun0KXvX2G0qX9fU1SRMXRpU60ZkxGhRxnMmh
SAJ/cutlnfep60Ljy/vP5xe377lh+uINnUYv8hqD1iZlQvkQDoZL7bwOv0g1yRMIlre/i388vWUO
1ZzMQ2tUFYrEvbjJLgRmJ25n219wOvNOjO1fzDawxV7ftMYdRg4UhrtzW4OgRY77xJoQIUJqkAYt
Dpebb9qfJ16BPJtGtiyfSAXekZbCuc764Mm8XgXBSCoEtuYd51mOiFWPT8WI+hP34u2x5FtH2zQi
WiTKgzrY4YNy7uta6kulCMMbKfvv4hokow56UiypVh9UEBsn9CtvT3D+8YTf0b+D/zwHOzMaVbxx
UyN9srUXPFFcrEvmfS8N14oq7937o+oXOyXKUK8fxTwbqXZGO9hNmCP2DeXXTWsRiZxPZJohOQvP
/NrJziAjQruZAu/GZw+zqYeATL5yLk9t2N5soJve8avbEkuHnMSiQEmB+uMwW98k5aJtHlbZXSsr
cnqs8guuAm+NuV7snRo69/t34O15z5NHeyiADX7fShHsRsW6vXVaWRe7aXBB1bx/gbdfXG+BPr/c
i5Y9pVf4CxyUcQgQbEZ6mXDldDGosdm+f4lffIfjPX2HZ4s51TZ2EbVXnJuz60UgB7zm1Lny7bcB
8vLr79C7i4t4WA4tKTlPwggpANqTjyU9K9c+ibk7RdYNsM7oiyAjYP/+13p7DQRD//qqs4st3gkr
DijgObcUqAnvDXCCqdxbJQ2GmVR12E3jtjtxH39xQevogn5iYTxJ6fRZxtR9xjhFKa9PmaFKT2w8
d2GHtDO+6qw/hfP8xY097kOLaa7EvDiniQ3DUBSNhL6o+T4QZEENVPlpkK3LDLhzaJdnv3VXn3c7
LxYSFc0FfkiOfchlIiiIAtv8GMWocAlZJsvRP7hJNeL5NbITW4tfvAHmMmxfXBGn7NhpBMk7tPX9
1nInUHMR5RtLG6ekc2/PmzB1Xl9CgVzJXZMn5wx4efuim84N1893hlk6m0CQRTC6bXWCyPSLix2f
7AbILJ0g0GwXNrL+MBG8viVEyd/gbDeuitwe1wFMihPbpl9d7PjmmXIShY0KVM5DeI+189tQUkPC
qyQ3ymrn9ZzQjH5/aLy9AXCfVTEvHlTXY8IGWOPtltYApN+Y+BioC4Srkh0+9GI88Z3eHhCsmK+f
lj/NBO9AAgJ8M/gbVxEYaNmjf+bRnN29/1WW2/Pv/bN7POYGgCJTLOt8G6YFESuxa93ASfjvQ/nf
Y8v4ZTACkTzvJyPcflVf/9///fb1pZfjvz/0VzaCg8nCIsoAXD9Oi2cs1j8pCb7n0ukk01yIQDgs
in+lJHh/mOiuqIwBTfZgLNrWP94M+Qec/udMA0vYUI/ZUf4PvBnPtcp/BgfMLcvh2h6hC2gc+H3L
e/BivI8KO6MlgXq0W7gL36OLOL6evjRAWpO1uSMwzRnI+jqYB//EwD+q/nmeBfKLgAif6IjAtGnB
vr5yPk4Td4wruzfqTKyI6z4AKFhXt9YhPbF6Hh1fn6/lQ0NyEBR7Hk2kow3ITM80q2fm+ukcectu
OJDNuk9X8fbUlV4vYlxIEFxhL5xPn3spjkv2VlbrbCrdn86+OyvOuwOVtYN18E+sW95xuAXXoWwa
MDRcj50SV3198whF9GFsNLCv1eD/sLpOPA5BU9+w0FBaw/NhgIo1/fCxsjP3i6iINsM3bSBzT2lN
2vUSb1iP1c/FpnY+113c7mAOJNdgVcbPhrEYNxH1oNdAFyF3SIrIU/OiBJ46QI5+q5CbHnSuy+te
TN2Huo/GD0UeEFjaN2wRoEYWB9V3wTVZA9G+cf3hR49q6iweQnHujnFHJw+MyzeEHsZVvOxqXNIz
AcarPi82Jubgp0yJ/t6Vur5grwVLDJqQcxb5rTgQ/SCKC6QcYuPGEJ4Uoa4r8r+ybY/DcY2E3LwZ
8hFPYT7I/dzDCYBMgnG/L8rN0C2uzCpp0mKjsn65g4husLqrAQ87qdJ7szAx4fuE45k2fybNyqEv
m2cA5am51RsMv+ZdhvKxWXU0Yi+D1hvWHrS0faPN9qsNmepgKchDBl4tnH5hTL9SFmdTnSDycvKy
3UuO/d+M0iQl05j6eOOPifUlCEmCIheNQ97guek6oIW7xy5l7FWlkkMyojD1s6re127lfyom0dPB
19Io10QLk3btT/YtDCWQX9ngYWXuwiffneptofoHu8FWqEgkLK+fnZ9lVQ9ig4PS/G5Xff3QBWI6
s1BrLBh13sJZ2pu5GKf7PrKTc2rJDSk8MDzWlR21114YhTcWXI8LMUw6Revak2RfNYU8J79NEyjP
sIUHZqcUQ2lopvT928g603PW3wWdbV345Th9rObc/OrnTvVYTBmB9Daa1rs2r5obh4axID2gsMfV
7JjwU/JCotzNvH7EeImogs77cJ53Rr7LjBKVUeA2iC+DrvCqDRG/kX8WzM3wpLomuWlseq0EnJZA
atOgLq7juF8cQKIaN2Er3cNC5/oKXkIbeBv7llBEGLCr0CaxDnwGTsi1SXMlgD47U7dvDYIyU78k
mzouzQvfsocbrGMDvb+RjEoUGYZ9jnWU5D3tqnIvUe9TEPSi4aaJnZ72WlUE0Ip01EuKWZZ31wfd
sItmO31yqozEztqvP0GtmvDm4tNfj03tHUZDO9m6LnT3xRGYYM+sSBdPIIFqsBCmuNMocHaT8Ihj
9Y10fMCDKINVY4lebPSzYZlUljLY2Z5T5URwBuEXclgycxuWpCnQSkcIsYYq035CWpR+F6Mb0pgI
g/BbPZUYu/zGIjarsh7ckUMJYQxds4POh3YrrcadivMkOvQYQy/qrpy/QXhwDoIKR7zwpoh7mCgv
fJTTPF6jlxL3uptYUaxsvunR5AJtiv1un0bE+WyzEgoINsGk+Skqs3aA/06ecQGXgbjHmiQ/tAs4
ThSt4KFx966SIyLzshgOTRh5CH51CU5nkMWXBMWaDdVIxsGmLfI+Jngxb8a1mZt4/KIoy1F3+cF0
Ccqk+8DuOS5WXueW5Wpo2+4qdZPwsy/L6WcdG4GL96Mo/G3AMcRdh0We3SEZrH8Ia6BXOvhSn5cA
k85HC7DeWuU9qTBknfR4uONCXc1zZX9upez2Kkx7jSItiy4gugTfjdxQ3WpClQEDUMNwIAzYCh7t
cmgBaCW2+KAdaQHAkkF+acGYPBt0M5BjnuQVeRAV1nua/KSGEdBprwWJGgcl5HzALT6cd55lX5St
FR4ybyLpgfDlZteHg33WCb8xV5bbJN9qEfi38JhIFAb4TMZKjymqwgXuGB/iOJxvYEsSuF0F5f/n
7rya60auaP2L4EIO9xHhJCaRFBXmBSVRM8g549ffD5wZ6xA8Jqzx073jcpXLqtE+3di9u3dYa30O
K7WiV+YXJxH2un0BuR4S7oUBJWsRGsE+SfSEIWK/9w80dwGiD2GL7HohSj9qTTGJgYF56hSUKAZF
DR5Ghp0eUxmIgq3m0COAN+n2C8b5h4xo3xHB0uiUW03r9PpcPURMED93jCp+CaDD0phQciorqopF
+lvYi+M8fJat6i4tpILy/SS4A0wwV0pVlY+8CQQoxMruJoim+b6q9eLa7BhuHPq4PkyBKn8wQrHd
yZFMDh+H87CPjUn/2E+RdtLCZPyRCnJ1hP+hfVSUGn7CSRlKW/Bl6zaExKW2dTznFJWDevT5hYXt
M0j4B6rTITQ2sJEg8CIKT9UoBR/VBBYXa5amHznT8od2qsprUe/n3umNIDj5RcGHKQhRJ20O8g9J
a8w2+ibt73BstJ6Si8FOmpvqri1L6b6Z9OCDyfPGHsD8EzKrASoGBS1ZFMDRXKYVZUfQpaKAbFlx
5MpGquwj2Qjhc4v10VOMAdUV9CTR/lWr0RURU7rPikDbZwjJOcbMEbeLbE5/pPIwPoHtA3GOpLvE
uHIpnypqYk6OsmSBGmYp/Z6WAUONCPco9iwm7S6uYzrhaEE2duCrwbNuNinTjrpxX6pxvxfEkXEq
K/P7ncZcSkHhPRFs2BH5irMl3YYIiLCVkGAUDjzw440YWpMnC2O6mxlZ+5hwgXe20Gb+HmCadCgs
CfHpGPEVQm8Km3Oja8ExhXRn1w1C/bHRzPIPxHz6j5E/i62XSr0O+ZJYgamPp52oB/LTUKNxpXaV
nzAivLAhllI6h05r+ibAm7lTb7u6KxZBpWhPfNE+UHsVrmQ62j8Ca8h/MKXow68Dl2oExtdORglB
oBLm0FMrmc1V2mvI7CbAN8e4Dm5CvS8PUZb2T2ZYa/S4DAP59WwCs2yBYnH6SLGOxlTqhAgrET5D
v2g9IJKj3jKxJdzScjE9nFB6GAnjnxUeYyj1qt0Xv43Fxynvk/tYVmrmIPv0XlOrNnB0PdEkSPoq
/yoc1fkaCSrt85RZ7aNJGLlXYS50moVZRzR9/XvBPBVXGhKera1IoX4wiyT5wjwyLQYA3ggixmh4
DoEqnILeyu7ULBieIHWgIZWXoYQebzXr1/zbwS4wofpzAniFIUvo8m+C6E8fg1zt75G+Nr5pVQ+P
WhS0cK9I3S3MfPC8w8lZPqeIAD6hCci8d6ZW3SEqmu6BuTPddE0GVd0ZhMGPhoJO4vaKUVFHhyEm
t4zoi9xqg2H7cj5dlU0jR87QtFFEG6uRr5I+LqnW1fnHPmVKdsfl3T2jApud0C+djymk+bnTCWoQ
2mM1alddAzEarLVTuoPYbnyMkbc65LIfuOXQLkO4ZRfbUCeYX5mTSp6QP4InCG4r/64Gv1UfTX9m
plUaE2mnyaOV7/tSXPhQY0rIdl8qspPBlOWpTD8fUBFlPDlLTnC/ZlcZp+IPM2qKm1pMGVqY/eDO
Kkz5fpjb8kEbodh0C/SVkHTUw8abI6KIYkUSt3JlfQ1jqf0qQ8XJ1VSo7AZMfJ3XRqLhdgT9Y1ZI
/tWoZMlVPivBoyQb7a6y6h7euVquvmtG4X+S9FH91Ihd9K3WCmWvN2H1QWgb61MtqMr1NIvKg8nZ
480ah+rjFCXCMetkqDagqrip8gSyIMNk2oE3mvZX0fqX6g//r0kugt5aumT/hg4voo6vNBcff6+Z
Fvr9vLDw17/zd2FB/xeABtJ3xtnJAGWFos/PwoKsIqRoWopkmqqxpPR/Fxasf2kSfwTnNjzZkOsv
Vezmb/lFCbIIk0lX0ZQN1J9pSf1CYeFlzuqssMDvoraxVDcgkWJwdt1VKWWUuTKtL23xNMxO50xO
9pC6BZeHlziqTZPLSVDt8wKndoKd6SDq+/lsyz78aeucY+FN1i9p4CNhHF/yZIXfscr6p5zXfWJ2
cDYf4btVvWKveQypSzeR62/UdV+Xy8n0V6aWGtxZGaUyxgouvGKRG9M/8IqGA6pDw1XRT1ZhfMw7
uAAreavSu+pYvVi1DO40BC5pFlK+eW01IEe2OFhwhTnSTkfgEv1TaD09xcncLHFGw3t/RyE45W88
+6rLOs8tridR1HxGXBA1RzsjkH1sw7LezTz2XRneIw/2osSb4MvaMwDKUMCQhx94HCVfTUTFISVO
e6/K6CeabTsehQkCzkqYMogc5iz5DiPmxHWRyIpwnGpDZYxG6GVIeaI4eZhTWvHQSA+VcN2PFsq4
8JI2lQ2ZGTKbNZxz32OzTxyNW/PWAuZpd2LX9b9Tj6kDux+69hFghoDaZLMkS3Mf9PXXrJ4lNBh9
JSobsAR5kjoiw9/TXZ5mcFRltVg9ZC+6ZcYiYQZF3RiSOQHjYg4+v6l5PdzTRmcOaBFAC7T5s1lr
sYtgib9LXrTS1BfdtHaRUOM6UR51+L5yxr0WjTVNR25tHIchdCpavbOtAuLIXGkRZ2tGbfosLIJt
6Yt2Gwg99RlxYwupXiAJD1SfCreChekH1OHVd+VFBc5cBOESedGGCypk4powqwyn1KvgKn/RkWtf
NOU02bc+imlRPGQGOE+Hx6/wOWt45zvTMPcV1KmLOl3+olRnvajWhS8Kdp3QQBCW9ZbcUKqW5/pG
HeP2q/KifQchSDhBcCRC8wqwxL/Rspk54KjMGCQXY1JFCV+QU5jtGUOuXVJrE6Zv+Hv9QIJtvx/T
D8MYT4cJDvgTl2zv+m2YNZ44F4BHcS/mohWaYbbSpPEtdPmha/aKWXlyyYsG7b7MJeCIh4Dmw9e+
zLI9MykRzB8CI3bQb6QF7A5CUSHnaMgdLOJdWT/OQ9YED4XSBZUjq9BuwXpWyp5m1oibwI/miOIY
Q6xRNyc4VQJyRCSNd6GQTo+G2LefKx+p8iHLIDIvQZpVPkWAti9RRh2pMdiSUuXZaUHiCN8ROsxv
rASakGOdapULWqa9DWWBApRY9zL93qKeHN5p/semsuYHJdesL8qsTR/jcjC/jgQzTwJKcKSKZX6K
BGF8DHRaVc4gDeLHTGIn0OwzjumYVNcjrFK3AMWrT5bVTb/BA5j+iEUfYmzg/rck6P5dlJpC5pCi
K+ioG8ww8xaI7306BreZKqjfzG5MGKKLpbsAdbXfgqau77vErN3I0tKbMKLnb4x15UpwnDvzBM8J
uMv6mCVMarXa3O7GMoDDDbDNwIB9shTCtIk8ZibvR0/zKPR9ccUcU0nyDDdlamjzTisK3ZmrbHSi
2UAUVkIwLLV6lK4q60eQQDdlxkzdiyYCCJA2y7ZUt+Y9PIUW9bcq3vux3B8MYaB9NzTyNw3ohiMP
YXYgYEzHIouCI0rWtdeiUOeUhhbAxKwkB70v/EPRQatKsYLCkKXzXgS6GZL5WBBB1IoWHgytno8W
EJWD2dfFAQHK0QMpk56iuMl2VRb1O6rM4qf3A+6beAt5EjrIJioZlsiFra6aev5YNZXUQ9Co9/VO
z6s79LsfxVQ+LQKMgB3I8+Sv+aTeRt3HIBPtSjtWTJHUwQedk6gOhuuj3ZXnj1JyBboHvkbf1rLr
MHlIjYNc6XbB5nXWb9kg0r8mFJl7HyjMbGgOqG0kNCGGpzyUiI/wOu8hLvEs5a5tUMpoFEcPP6Az
QFHBdJdKnTXdg7fa6MNJy/DB+Y3DDqjLa4QXy0LssmiOnN+sAHOUYdK44xpvdGPFbTUPtvS96urw
zs+OqTrl3t+45zaNri5WOOp9MzIwOu7Sj3rlUA09cLQRU/Viu3YEN954Pyxtlv+8Stq0r1fpA0OE
9JPvrMyD02YCxOufprC/Bse81Xd5f0PftAXzFOW/0mJtrTt4upO6YeUZTnYtOcARH6V48230AlRf
Lw7/1WkkLU/OdaengmtO1H2egoMj3EHGaU/O6KpO42T4tTsxzGcHqiN4jUuIULzpICEz59T7reYM
j9s3m3z+O1a9Lp1/DDmkbqMNj+DqPsbaE0rlf7x/ZC/6zrmVlcOqDTXGSXhZ7eiCMt6p3nxYlpkx
0xTw6A1c7c9+0C/lQP9/itPTG8R//3OiZH8Lo2/nadKf/8LfWZLxLxIt5GHpk5mMWxr0Uf/KklT9
X/oyz2ooBFVIkpYT93eWZP6Lvj/tSZOWqCwSgDj+/86S6L8SiPkr+WNkjfj3fiFLWqUNHAV4+ei/
ijzeAZ6Zq/CeC0ouDYBsIKnPo5vOD4xP1tiGN0xOTh9qVYipazXqB1OtLedsmz78efrOk6PVWVgs
L96ugW4Xl4bZykt5lVMiMCOgjfNvo/9VR/8wAqj2vpEVXgtawpWV1foMNSHQ6ItEJvC4W/9k7FIX
jnxP2aeVUx2Rr9xb7paE30WrBqmfbNIpRxhndc4HvwoQhsHqdN+7szvsRVJAt7crd/xDOYWHlBCj
/Xh/qesg97LUc6OrDVUFhs9QhcfovvO0HU1mkT6C4yt29JvlNK7k0Jnyumvh1N6Lh/gGNk905jeC
++oaWf+INfhp6kyhDOFBtYcgBRI5wAgEJ3fzfaG3en+9lzdZk2jkibBOKuvkWlS5JMtJwZTj35un
8Rid+s/tAf2bO9+W7fomhk348L7RS05rnNlcrrazLDvQGg3aEspoMqkmDVPfOPLKb0AK9cWfIfV5
/D/B78V/eT4MyC/BolMykV7mds9MGXqJfm2GDyXib4J214yfQXxuHY+Ln8uUESoz9IVtc1WgUAIf
wZ+Oz9W68I/PduMkXvbU7ETLpkyp7Y0TpGJX5XO2Va5YX1IvjmKqSwBUqB0hn/16JyHiKgrh5WA6
AMnc5VSaruHptrVPvWC3pWh5YaEodVN4ElXNoCCzOhxjaugU9VlorUInrcIxbiKjLn6MoFt+30XW
RZ9lZWemVHnlI9mg4CK6jsgQz4werwz22l7xyn24f9/S2wqXaTC2gjVFFSUC+WoPA7qWQRnng012
X9jCs/wt8+hB3CQ3+g/jt2uawNfT9XTsn+TPqFlwJDfcZ3V56Gi3Uq/TAfozZ4Ie38p7qlL0YVDt
UHcg+fDnvaJ9j1XI4Cf9NJho1+kbc+CrWXXKTS8GUemDssaAim4VzRvYQfpqaBhILx4rcmianMeC
BlBh1PBf0NKOTdqQ6LSZ/Wke+r3VWDQLRRsCEdQn1WPWfDbGb3FZQvOebwwivnzX80fm6setIcK6
36D2XPDjOgcme4YonOrUPH1vYf/wIPiz5bv+j5iOwqfRK9z0fhkzCm+mLQzExW/CzBaOoajMrq8c
vc6bkFF+wG5xc/Qlc8/xRnFsgtwf5lImdWXGSN53wzejQC8LPzO5ckO5oJkSZZhUbwKKCXT2bimx
xfRv0V9yUZY4orIElcRGgFwd6T+d4czsyhmC2TSoXeF9KULvffTVAqRfyN/nYAvZd8EQ43MmAVJR
ZR4rq1EnqzErobU6w45Jj4QAljup9ob5KrU+vb+Ty7dZeZCFBUWhyKnACbbcPmchv4rnZuwLfj/q
18FDL0aZU8Wxq0kBjfE0jR/jUf8lXtOXE8VEGo9M+IwIjS9h+sxkJEx9EQ2mbjP2ch/Ft8DrNhb1
1iGZYpR5XXJHG7ooroKE5lsBARkQCaJtOTJ+2qHr/a+FPp8YW3qKZPOA2MDhVzcSm1gzJEKF9Gay
DwBcVwb051BYkZ/iSj8ZYXQTCxDPmNWtaCYbTy/1zXd7bW5xoLNNbIwwVMeBgfguGxx0H6gJbPj6
6t2Br9MWofZNqV2nJr6Im55bYKqH/7Oq6NaV5o1uQKlhZoFLVT/duL0uLEURDQr6lO2p+xiryytA
QiMPYjqujS8/FYBOGDbYwFFumVj+/Gy3EgpJ8PcXCDPoymAn+rxDfvP5fQd4e2QJgJLCf3Brsv7V
fqV+lqelnGq2uZAwRQpCHJF+rRo8p6xZ7DYi4Btr3Pk6WRRvUMWg9L3eNLA0Qxd3sq1Xw22H1KED
0dJeYEwGhS0ABO+v7c3+aZIho7MhahCOcaJWB6qz0lC2gGrZHYxqY/UpM7dGz5fp3teBaGVi+fOz
TxQh+lJUVEqZVtX35RFWiwNldIf/evku/5Dvknvrtjihcnat3Js2OuT30w5xRFu+yp/k24Cqwz+o
niC2azIgzN3PoxGK39XVZkCH3g21xGzKzFhDkj5I2Q/RlL69v70XelqawdYCuldVQqO4Ps2T0kgd
bJ5QJA3dtakj6AqXmk91fda1B9kvcrtaeL6URmQCbSygHOECvI3y0nRmEFMbR//t9aqRw4qmRk0O
Go83DIO5ivoVnEAA9G1Kw4WtU7fyj6WHsJ68y9xoZx236lSbNldXumKExVwN2GTkZHweXW3X7YOT
4cUTSUHwIT6Ep+JXY/ayTNIcU+fQmlQEXvtcKg2DGgdkjAo1uFT7vfdVZDq/WItUXlt773/k5S97
ddO+Nra+0vtWbrPYx5gpmycfzQ/fSD7COrSXYuMPtGLu4VaEWciofvnsvlqktjq7NeO+pdksRQ8r
AQ0jonZoOv/b0lZnV52Fbs4W1cC8UXU77MbTSJ/cHoXyuumQQI7U4kvNhIuNEsHGJ1wndVxQy/I0
VZZlil3Wuu7RVK2AwCHTtjSlSOoQmnQFRz0y8bgrdsJx6/Hy5lZcmVsFBOhVw6bR2U2LNj4jzcDD
cBaYqt/f0c1lrU8DcPYEkc7BbneDp1BBGq+iG8NT7eqY7fKnrVz1bYB/vYurk1BF7HCfYS6eYa98
aKTv769n4+9f491yxsubMubvH4PkCrnw32SRgPq+jcsR5KcrrAtBjPgwqqhhpN/lx+hB9QKPNquG
Ape9DFwMLbUZ5R+FyjOjK99HYTRuJgOHqF3zHioAJ/DaK5r8bkEKQqf5IH34H5e5uvp9ZpzHWGeZ
GpeCvTQVopOW2a2d2pLTfJSvBPcXa1B/HTJachRsAPus6159kTL7XbJIAaDWFN03su5p+eP7C3uT
iixHi7q0ubzdeWksR+/sBSD2WRRBoIYP+nrgmn7qWfWw15TyK1yczFSX2ha11kWvPLO4unbLWk8M
qxN6kK26dIy70YQ8ldGV99d1MWScWVmFDNTdZhOsG7dMec+Yt62p0BFIz//ACHBc3mjMMtE2fL15
VQXRjrpUJiPpyEPKCaYrGHk34vzFlZwZWXleMPjDOMOCbfcBXay0yxjf7ZHcrcxx2AiAW6aWT3fm
DAnkPVLCbIFdKMQ8UIkBxfqZucT3t+3ipXy2ouVnnJlBpzpmPBczpUaFB6xUCK+jrj+bKtXz4XtR
Pgrl1mP6cpzS4WuHrV+mDbJyu0oM0rCBb9dOr+tdcKuf8l24038AqCG6i9cMC7jvr/Kin58ZXHlg
rDEkAs8UZXplYnQpuba68tP7Ji5+rzMTq/sKLk9GQGZMMFJ6q8XmKTGZzdLlDQ9cV+D/jETA2XTy
RdLSNVS1l/pSrTPsVH/IJ5HUgIwBVYCdsW+OilfsEtdyq603xuX9+2l05Yx9VDHNQYGPdnx9FJ/m
Q+FE++CaXP9Y3y8WAfK8v52b61w5pigPfdYCOMZHpC8ykT1zrN3SUp1PTPPNoHOu+325N70Nu1tL
XflmNzfQzcBByVKVneJKh6WMWLmtFz/IdulQ071/3+IFxzFVCHIoAHAgmOl7fQKVcALDVUmTbXbh
XteFQ5mqh0IN/njfzKVDB+IS1S/SLEXmf762I09FbcDqCX/q9dg5rO1gujmqns7sMK3vVJBs7LfO
3YUb7ZXNld/EczSPkVlOi2Igsn1NGfkVSjijVsIJn1pP8JRXltdMrWJu+c9y3lbZxoKlBWhKdsNZ
WflPNxYTXKMst3NaV9qpDmgaKEdVTkyxN4/Djsl/aw+51i69gdhpY7OXj/ae9ZUXzZmejSCdJtCD
8IQfIkTrR7uytEna9zTrAoc6GsDAYbQUwZl1KfnYNkML+zjcdK0Nz1K0JaR1wc2oyunUOslqFWNd
xheYSRj0oJ1suUmdWnpOxRqi460k9qIVqmZ03bWljb4KtH4y+8xHVcx8dZPpgJ7RPID0ggdeekuL
6JJvUWoUmYcGeGuun2QLwtiglca5icIUYIoooowdAp7UYFqONL85jHKv79//sBeiA+VAUi0iPQPT
8mp9pQo/lbgY1cf4lABqyMYtyYRLtZBXNlY3iUa3zLKSnD0UkLuQw9+1Ljn5Tf1EksLgWXcDjPVz
X1YIlBu9l0hh7qhtXW2sdPHQtQefr3SVEDH4JUl5mU3wJE/7uVIcRAuOL9y14pd/sKcWQwmqbCyP
39VJnYqoS+AhJUhMv/e0cqS23f0TCxYvDVlGlXD9NlQWLv1xxILKAyegySqQFr1v4pLjU9CXwTHS
qwbd/zq6Jp0vmJPAdi04SZArwEVtXfz+vxlZeUaUpiOgOjyj8j/HxY0RyDA6bxVWl1+6/vAKgA8L
RLvKiMzqc4gyEhFGyWRfGua2JAHdVEC//oBSjFvX8n59RYrGqB/VXIhe1hlr2pXVLKLrbfvQt0dg
V8P6RzRsXH2XDu25Efn1t2l0UVXMxcjsZ25nZu5QbhB6Xfr67BbzQ9A64GSrPesKxYhFBQsjbIGa
VNutClaXnPT93bq4EHANVEgBVxDFXy+kLbVZQdl95ILwT5LZ7nI0/943cWkllJIMyrDoPTBOszIx
B3Usgq61lTC5M6PpVPigKAJ90H/ZEF09KsoKA4KKScn4taG0TdqwV9kyedDuUJd4irPmJq2Vx19d
D2agf4AvgeEtZE9fmzHnwG+Q553sNkxP0jQeKoigkyzd6JK/3bbXZlYuxig12DoLM0j3/GCQzOvM
7l6PjY1+99tHDWbo51GU12mNrlssYNwgMV+CctOGXyIj/qQr4Y+gq3aIqeS2YpEGqL/cOlrEZH/a
XPMjIgrXj2XLhyorYKXIGMx2kGwx4r29bRYjuoUrSIBi1wcIGGQzxSnvBr/laW80xWms4S6QxgdU
A8pfjtUYM4DoSxwjkWD92idyakdaFhNGF1Z4KLBdfw49v9soU709rFjhCWpoFNexszqsZSRCXDBT
vB8pyt1ZyJ5dzSDD9+/794U6Kb5NZ0rCx0kI1ztHMtv2wqggnOEVKL/topPljI7+3F0rTJ1GmzPL
a+4YrC0GCULL0KX6Mql5XjEwg6Cx8hIVdNR73PZacvPSjjzfbe3WG1Obh8Ltgu3aykEvbOcrs8uf
nxUq5GAOhCrArFyndj51u2Xa5f29vOCES7sL6NrSnX9TQprGobcEBVZmcfotN3+PWnNfSndhZG2U
TC8uRZYlWdWYMePOeL2UXs41hDn4ZH4UXHc98NhxqyFxcSk/TaznYrQOpqmKywJBgtHR4LHVqkc0
ThwLqtr3N+3tcwF3UJnS50XMrNeLf559F3GMLHHSgtGWQSHLo/aQZppXRfWukSrXyLeE8Fb6iEsg
f21v5QdlPdVmHZBNTZWVM0OLqJSkuBFSLCbwI23KPEHpumuRZvd9P1g5Fel+fjI730mK+js0up/g
yYnh4A7H5PNgKmXjFpCqxCCWBvFbkgq5+U8+99kOrR4HeRXkeqSwQ6qJzA/cmaq2wR75cou9frO9
3pTFHc4+gox6ShHLmBifhWcoOmHgGPMbkOSD5lKOt+HTcKxTfMiR1GkPKDRIlS1eVZ+FjTGDC0WG
1z9kFfQQXTDyalnrgk0UPeMQ3Sf7FoInyfGv5CvruNU2vxyOUCtHEwfkKzMvr5ce0ZkXoWHmwQLz
Cv2vxqmeitHuD71TXbff4kOxq2/S/Vbn9MKFj9v/NLtyw4rJRr9EfcbW/dJOkfgx6tmxyq3H+MtE
9tsv+9POynnGUgjSeLGzAGEEu9zppgfIrNjrbsdk8XQckRRDSAU8zFbx5kIiysfkitRVmsM8Bldx
qoF9UpkmJnoHcLrjMaGzmDmJky2jZffd4f04svxlbxZqGkynikB/qOO//o5yVs2+qFhL76o9Nvtk
P+xUBsW3ChSXF3VmZ/VSy/1xRCMWOwsQRnIrp/2OJpFDV38nuNLX9xd1+TycWVt5Zz81WVk3f1mz
vsRf66+RJzjdrvcgL0Fac7uAuWzUm42kIMIugq9/M14sQhyamSkm06O2m25ClygAH1l+nztb+KU3
bG4vwfjM1mozRzXgziz8ZTNFp/yxcKwx5P9Q3webeKKLB+7M1GonmxEKaDledtJ81ubnHvUuVd+g
mL5QdNYlXoS8Ahh2YaxodapbMxcNir9/9tI1Gpp/qLOTuzQnXPNOr+8X9Hr8tHnIl792/cnOza4O
eZ73fTwUmDVvAJ4xx8pUkzMfFlB3Yh0lT7Sj3ea3u/REIPPVYI1/GSRefTuYWxgfXfizlDtzr+yo
jCAwyysu/jTXNjDHxeY+f9oaoL54AM/trj5k1lfUlWrsDg7slw440oPAFWXsZVc8/IWR+o8D/Rev
h3Nrqy+qpm0KTRfW/BtzH0P+9xU6tkOx9z/q15Cxcx2SSznRbqsedPFoMFrDA9lkkAhOhNfxTJsM
dRgTYbC707wzdtXevw5v/7sn+UX3OTO1itOWWc5zHHMKAyXwyo7R7DT3NgLZhcyTWfO/l0Mx9fVy
RrFK6254CWQuiMyvjJk8xtFOyRjotyfJHh1ohUDYBI0TWp82d3Nxijcn5Mz86nYoagkhRZHdDI8a
5WsuCN+VbuU7qMBOrSNe/Xq/n0BwZm91OBTE7oRcWuyFvtMGYDUixBYQQ3t/Wy89ns/NrM5CgrZT
XoWYseYPwviMfKcj5jBsmbDcbdFwb3gkoIzXn1DLDJSXetyk0ezymEGMIT2En8Rd65D9bvnL4g/v
fbBVSCvlv/0lPvbH9DFznjWaLeXTP3qknG/h6ukbARenMMGqJnVXHstdANFIOx1GpyBwTod8q3m9
/PD3FrZ64apz2SXG8k5Rs/KjXhbfgm6+z6to82G7ZWgVQFRBmNRF1dce+0d9L3uJ5x85bvND9ax3
cLbZk8sgoru1oe8HE+oXr70kldtEiSTMluZs99bnUtoCkV28eH6erTWLaYgAZFylWKhFhgsgKswa
t/NNrx2DXx20J1eERZXmn/mCy1g5YaWORZdG5Iqy9gWVR5QjNwxcXgrcr0ydUDRYN+PhWUuJvLzO
ayGzF9K0ZoabIc2cMDi+HykuX2TM4v5tanV6LajhylkmVJi/RfS3bgUbXp29+dFynqsvoKn3hZs8
bl2fl53hp9HVBiphJqptuGQ5k78ri9Yzst7dWNhlP/9pY3WApXqSkW3GHYAz7ZOr+k666g/BXtmL
O9nVr+TD8NnaqNZefoOcbebqEEeCCrgEzoiXNFVyI09nhvHYewD9T9XnYisrvhzmfy5xdZSnRO7S
wcKcdEdlPQ+86HbBxAa/QfsWtnb1pSmAUNkqoTjabR3o/xD3f1pfneiyMwL08bC+hOJ89zOJK+62
rs0tL1VXzwQwO1oxRTgMxBg03o/SIXoK9kJiN27viaQ7wU475jf/8H3w7zWuhyhyPc78cKlCLUOw
4reid2GfcRsyZPRFxdwWNvORi5k5gwV/H8g1KVLQDJzIxYdKODFOKEU5me4ID8Hv6gdKy9MXRA7t
8KTEMNO6W4/oi+dSpuZm0C8Firt+DkG6lyQhl9AwPATxd6vfKpFvGVi9f6zCMkItJCMRLDo0kuAk
Qbnx9lnc7s1FeraG1dtnFEzBgqp5OffLe66HNRvS4+2E/2J8ObOzLPWsNiaOllAaS04HMBRceOMs
8uR3pqvaBBj7KYNEdftVcvFiODO6CpxpOTboAGJ0tOyaGnn4HIFHtBxl38ButMu96ar53hw6ZyOY
bn23VTCFySlAgxe7NdUNOL8zL9tHTucO1/Fh4TBJna3k9WJsO1vpKpT2oEODpMUVGUiIaUEFz0UK
Ma2U6Xuoow5auRm8t9a4iqatoQeqtHxQ8SQ7uiMdrFs930Fl7i3pOQTdUKKmXzY2dnH497x1FUTz
UhKsTMCouh9lW3ED2iwZaN/AGW/+i+xx43Cs30igIi0GuZcDTjyzxNtcdpXr+QAXtCfG135yPe4j
N3Xk/fDJb+1gu8tz8f3+87O+XCpnpybgIVNVS4QJjz11R+Ug3Cp765TtthClFxtYMNv/Hcte7uoz
S3Ukz2Mas7NCc/L3FDgBXz7o1wVCU9ftb1VI7P5ntY8zm6vYo0MgNyuLC1VeekRPp3hoHHiVYSic
nsXn8FZ2k524BWm9/OpYpCKgw4GCeQ0obOVmKJocq40XHEInfwy8zFEfZXAajWhv3vuXz8m/zRmr
u3gUmlYUlkUulc78K5KF3P0WxUANijM3cZGO3IIly1s2VxeTBD1tXEbY7HfKrrkfD403eWKD//gv
dcj2k/KHBhTB4pvK++5g3nXH+ibc6IdcfvL83OmFAeY85kPrPyJrys9Ij8GhfoSlyhlP3TE+WcfN
p8flyPBzm1e+lMxpPhSLrQG2S+4XO91l+/pgQD+Q3G1d/Jcvs5/Glv0/OyztlMHAvFQKff0KOTwn
ar7G0Y/3Y93luwtIGDQ5cOGs+SUloU8ViLR5rYZovBPqshvJ8MpkC65yyQ7FRxQ6ADwsZdfXaxGq
uoFgP2WqXYFZUr2nj7Pze0YjhYf3F3TJKeG6kelmwHsBwuK1oU6NW0OO6GPkxkHJZrdWt9qtF9+9
ZybW2LYgHtUomhIEK/7qKoSmLQv23O3SK8bmFo/nTMCyRU69VZHYWN4a3+ZDLt3qA7bzptwzu+wu
op3v7+ClA4UsDuAKOmwLz8HK72orqtWhEJccIjr0BC5ehEd153/eLvRfCpPYIkICxke5aj0ZpHWG
gjT5vBxeBDCWl7zukiAtTGUQigau9XFjccuDYXW3vzK4ihZzHhuVYkwLngiVLirSaniK7k3kRUjP
viO6t5MR2oBx3E1kL9tMmi6cA1kCLy0uhDOatu58RWpsxoyVsd4+eNZM35uEBzikfxR9thUXL5uy
UNNm3pxZkdVjrYjhq64VhiggF3Rr0XiwcuC8Yi/ZopIc0eU+oDfwtZbSr2akHfQ4/pgm6ZcmAVLI
ZG1nqreD2v/+/vZfcF+Q1SDHZTaACcrVUznsfKmuOpZfTuNuGPzf/LJ6ft/EpTcG4xbwpjCuwlDj
ejpzDCtR6CJcarmOpGuJjoMhctvTl/bkK9F3/gEqjjfNotmEyJMoE+Nex5wZznqlN5s/AcTztc+A
/d50tfvo4/xJvi52+X7cSqguNRuxyWy3AQM0DcBVQI3jLoyMCZuDkx/rY/sh4n2BFMwRhQhPP2zn
wBc/3ZnB1cHptHDOyhmDolzaxvAkg9N4/8tduO9kSRPB9xvEbsYeX2+jZCHjYmk1Hw5N5sH4jJqD
W/vj4X0rF17bC5MOlnRYhPjntZUqYCpNshZOHyKOdtUeEkjK5KvN3vPya9eB5tzOKnMJ5aLTw0Dv
bf1m3snQBvXAL2pvdhbq5u1n7sXTfras1b2nR21axnpPC0oT3X6gi58n7ix/Cbcu2LccQUTrs4WZ
q6cmrHIWYuBY6r9QfvE6+okhvAXJfqGY0j8OO+U0ubLdyN52E/qii/xc5fq6sJIEwYYR22VV3PVW
A7tkCYYcuZPIed9NLt5M58tc+bvZVJ1c0QYjCWSBkh3uzB+lN7kkgYBLXGvzRG84zFqjVZyDTA0q
1tZ4Ejva7LkLP+guEh1kYjC0biVGFw/02V4uf372vIylFP7lgQWO8wejkgGwb+ENt77WKi6KYhoa
RseK4rK5S8V018Tyj9SSdxuf6kJZ4pVHLmfjbCVwKjKO22JHC9yOoB8dkIw48Gpxej7Y0DGsSLHX
G77/k7TrleVVMAlR3cqgzfgr8rv/l7Tvao7cSLr9RYiAN6/waM/uHroXBMnhFFwVPFDAr78Ho40V
helgf1f7sFopdkfZVchKn+dIdnEx0VYXfVsPgUd2x6XfGv36h7iVTeFDZYL/A59sdJqdsJMDDC0i
zzMOORZUOxvIfBjJbBzsVG5KdwylqL5T3b6tM/BwEhZx0G1ZfVEO+hGlhXUB6QkwvqRSP9dNc/3+
c/6J8/XbwKDJgrUejE2uScBB1hbn44BLnY+wnA4lGDkdQkG0pS3HnARwQnYAeHWyTb9VPpu95oj/
l7LBbaX6+1esDKo4GnMV46x4juDG3ZDt+NqrdhXSYADaAn2ZdvyxdAFnntxT59uG4L+S1/ABxhiD
AHsxBEkExGy/DagzaQhgADYR5n4MVMk7N377nf4tcBVL9JM4t9piVWeROXn30+zSAOhE33/W23EZ
+CD/81l/w2t+eaWqOSQxnSGlwaKT3R9Qy3MAaRfMQALmh8S7+zgXC/2nB/5b4HLPXwS2KujeePmf
L8jcdANM/qU+KnlNYHTuvyiOImfCJoUBsFUMyK7sqVkC8YFNCiYzSvFQVLXflvKxB/ma20wdSOzK
4M6F3tTQLwJXj1HseVomAgTK4KFAtTt5rhK7f8BQuIdp3AdlA67lB4WgzXRvcfamGTCBEAi4QABj
rbOYHrxfJVvmsxlWh4gu2SW7t30v3ZSxYLsuHKhgGVkZ9WoGlj+gp/7yv6yGQe+elq8nusonICaX
7dx7vbub9hV4DNibxQw/6NBX5jxXMiWNgc+Nipb0ASySrRjImzRcZqXIbt7G7nTMVbfBOB9m+aid
vd6Fu7hRipW//oKVhVe5qfFGQ3oKbjCfbkr4MCVIQnq8G5/eut+vklb2TaKtapTZ7zTp9S+AUBzS
1g6tuwCEFp/3wo2bH/RvgfJ6qkif2mkiJo62xDe0cRhKZ0tW1mL9OsLUmzs93TUBt0wpemZYnUdt
C/+1CuIyYcwGcfwtk7vYXsA6MEVqVtjaZgjSyz0HfTNohDAdIGVA7sSoyj9NzmiV6MgIi38s7Oq6
TJymr5xgYGoBJQZXwd2C+vIK1jYOmOvIO41lz3udUGeDYIDABJvPja9dzAfjWXVAj+UD57W3qwa3
u8zVEpe/fG97birPF7Grx6kmqjqAsQU1dSa3UU5T5BvYSLqzAXVrRBM1PMAaoligWua6hJEV+mzF
BJAlnTu45Rmgl2AXqm3iIchCZNdKKBK5/wfPcUttvspdvUJzIcZlHeSOs9b6stVMgKNM9CBRQc1H
rYRiz4DEp7rkrZ2Zve6i4ACGMDb2YEUsG+ZYesvuhQW3vLRiwCyhTovS3NogsgQ0hFKSjEgo60cS
jvted7ILxywKtvo1h38an9O78fP7D31P6MoiKlapN9YEoTK5ClLulhhXHdLsTuZ/S52+Hm1131re
CzkpIUUVKhjZzmj3Q8rI+fuz3JaiokADZFvgVq7iASUeNLPsCQIQzramnCRAuS3uHeVmmKOYKvbu
gYeKHfz1jXXg0gQHEcKAN+GDECA+E6/ZDg6zy6gd/g+ofbdMwFeBq8srzU5WpQEChwz1Lut1aB+7
AkR51Z3ru6kKQLJfgFwkwGavrq/os9ysk2y0wQJq6DOwGK+GpP0bTQBoxW8UBwSLKwMqtaM00wXW
PK+SYO6EXauXl+/V4PY5/hYh/9NGtxoQcPRF2QTBdIWxAYutIdhtr8h3znLzw3w5y+rCQOSrtzAW
ECQTWwYhVs03YNAGnG5/Jy27rXRfRC2q/yXURZRZKfoAUUu3kaFhbZxNILaA1TdKNlrU3NPyW0cD
bQ0AosFCo2nmcsdf5TVUyFSDI+/tFTdXRbdI453Rv9fwOf//Xwtj6+hEwIdjhW5VbZr6QRu0GGGK
PlKwbAJxLC/9uNbvWddbwTSUDmEJ6vJAs1gpnqqzkjS5BuPwTB8LgGSldos5nweMi7njR924CxDN
o/WY+8S/F3feDBuWohoWvRdi+fWqr64rcy9xLCOSg/prQb4Bj6UvgEf6Ly4R9/srvbVWB2Sz/4pb
b/nOktAu4N8wtw85IBie9Q2a/m6NPRzd7TbCQ3HOr8W58Fjwb+oHXyWvbnlQwf5ZZjioWhF7bnK7
zO7EDLeM/FcJq9dd9YBaM2tIoDKNAFO858N0pwxzT8TqXU8JK6RchgiF1XY9bDPp3nNermEd1X09
xOo5E6KDKTRfJKBJNXkg6tyop2WmGpwLwffKcMsafhW1esngdU+rzIIukKkOdd6GKQZOBtX4X4+0
WJQvFqOImz7ny5EarBSo2LP5C7bf9JOHu1H/zbf8Rb9XLpih31jxGonxUiYDDbkEcvbOKfzYXViQ
srfJzUK9DcCTtr+32XZPN1bOuDDq1kqWdd+k1R2lfZRAOfa/fbBV3lanaQWyP0jAZrsdq2DvwoHu
IVje0goMA2ChZcEG+aNdjyyNTUkL+663Cgj2ZAdk006c34O/uSkGiA0Kwgog0q6bWKaWC42iI13i
Y71nWR0oQv1cEtn7/spudezhQGSszotYm/8D4bfMU96CbXqpJTSR5YPqFzy/boVmDMNkPQ+mLRAV
7vdkbh7vi9iVMoD8kFrot+IZK3XEVMPVhcEj+b1B3Jtli6/HW6lEQys1F4Xfx6MHBWub1KbAjgZT
nrc0nMQdOxAUhccwd/uTvr2/X3ZL6zEqYAELHCUZbV0WBq2lOZcUPwAUGj90pbrIWnXHQd++S9Da
KguAyx+r5x3FcOxAYacErfA1LTsM3RCRTro3Lb4Y77XpBfz7f+WsTC8behmT9zjK0j0eXztmL2gH
vSv75rZBsevubt69gy3/+xfDKMYYWOUcB9MUAsRxxBc6htRhsu68gdvf6O+DrQzw1DSdksrLBYbx
Q/JSYUstAU/T+IKCqDO3GF+mT9+L/A088N1druywKtEKzI8QOYBjL73ETuUiwNnwHd8txZ/KMzJH
j4AE+dG6HAh1hlNCVRunAqQEvkCGBqJ6/v433YyUv37f1ZscelpJdLluVGjyNwTLvh6lEZhNOUol
6nYM6T3Pd0+jVq8z77u8Rl0MRu5Z3iyN4GY7B8DfxMpz5qF8Edw54RLhfHPr6/aBkBqzqNaQt8CZ
LzPQWmcv4PKiD8hIdpcl5GZd78uNriNnWQdQlbS8TO2IRsm5P6MABcXqPBqD6m9h4rrn4O88mXUn
gWksV0QGiR15n2UEkdTEUt3dhuy9i1zFebVJMR21iBmASh1vtG3io6MIdIPufH90fXkL3321ld3p
ZSsuhGVax+rqPNAoy+y0LIARWfQu/Z1kyT/vKModi7CuHU4xa0e2KKYcxPs46KL+3AYE+c686d5o
Zef311Nulbe/6srKCBmm1Y10gEhx04JLCcgGuzIaHoS7m203c5yvkla2Z+Aw5H0FSUK4NBHz7cBs
0M5mR7ZY9NSxAu0ROQj2geH392Z7x9zevFsD2NFoYAB9aD2oYIKCRcgSGDFCLJtkYFK6j6x707B8
kbHo7xfPMauiKlslZCz6WZ0QUnt0jwZlNEbqOwv+zfCr/Pss/znT6j1IBbWUcpEnHZWPJuqDxI99
oKsAb8C7X4S9+ci/nG71IAYq8kYE9bGtYqWHjyfMUruzei8CXcz9H8/ui5S199XNvNYmdJmUVAwm
emqkzi7NaMgIKHVbW6fW/6gYqxdQsQzM4qCEtIumsmXM86tK+P27Xv4N3x1ppfk1IbLWEUjgMnZC
ZGajUefGeRIS8R5w7z1RK2eqtii20iXum8enHnCjkvWkCYEq1873R7rZCACDHiBzgToEQsKVD5VF
kGeKMvoNAAzZdWAfxNiRFHLgvphH69dwqI8gXLzjSG8r4H9lrsd8LU3tskZFDsRqqtpqyZtrlRqm
zUzlXjvlZgHoy/nWY72sygTeKzhf43MM0+ceVkybbb9sevrj+7/Y9MQEqgHEEOwmICNaVWHijPUY
wqwgDTO2el/Z5b9q9qNTgRERgGuBgXD1weacmnmpNXi9aC5KbnEUBVsiNn1GgdAIan8MzfFe6H6j
agIyGRG55F+Up6u33I8CnU0VvbAc4ECyI9ntj2U0H8QEP+41wG98MFyfBrYYEzGAjL/80/YKSS63
ZQNIKiyyPhj+vAU12m7EcNiyanGvdfqnM4EwUFShaYGRRWu9S2KYzdhSGcI6IdsTAVGWcY9h609l
X0TAXWGeQEYatzqPLs+Zag2YVgTiSly9smpbABT++1d8UwYgMxc+Xn1pyP7zzkpeaX3TLt+nMw5x
U3tA2E0AUHCPIPJPm46zfJGz8hzcGqtMnSGHzZKrjqkHlFjfnIGfeMyl3ahH3x/rti58kbe6u3Tk
/cSXc4HMaVP5cUSwXbxMsCcece9BBSwP55/W/Z+HW/mPuh1rEjcQlmHbRQkX6CTgst/dpLypcgus
swhlAD/7ykQMfSbkYERDHZykj4Mk/hRi6cf393ZbhKktNFBgQluDDygjsnd9Qjsubn8mZuWU+fP/
JGDdOgA2f6LPBgQwWXMFRBEV+/hewk2NNoHNCio3wFOrq48hpHIltjEkqF3qzLHfNGCizCr3eymg
JvwjbsYgO3B6AfP0V0Vu5dONeeA0rphlj31pqM/6yEVmgnut6ox3lmudtBVisJaFE5f17m1MjLbZ
zzOT+zcxFzl5lzQORhp7MjthPnXVwNBbIB2L3YSDFgpwGkYexlMNRgF5rjVblVNhCAF5rel2M4AZ
MeitfnhrWnGS3GEw2Qsbx24n8q4+NejX7TEwyH+2KRD47K4S2t7BqqjiZnIOEr0MMOWGLQDQoNk3
fWvGr8TKJFfpGvVclRQ6Jo9jn4SAQBUjveMy31Zx3lZ7U6VF7mmiSOYXEdyGJ52UMX2pilFNgolk
oxihV46hilbtwslK8wddWj5Goyn9EORzwlHUM2jTpXZK1DRzLCPFLhyXtNKNY2vexAIoTDmZa3hB
mvX1hYM6yuNKW9mgeAC5syX3D3QYe4iwhDBXFGGrtkPyQksjB/BOpe8NrS8P+qCxVyzjDJrTVVpq
N9iAeMEcCN3NwPcOSNsNL23Ji7Ml6IrPMSByUhMDLGdcy0OVTJvGik85kTtHmhj22IVB8rRRsBxN
o6eZVZozMhIJVPigPQ1JSaSNNCuKQ2qaeXVcXKUmO9VJ9WJ2k2XPAmkOcUEPXNQORdtsJaoOTlpM
xAZQ4kMO267GGN7XahLxIdmJen6uxaHdNkqVelUFkHpLnFOvkVtp2w+65SAkk7Z6bIg7gCnqvkYV
OdSsLrfhsEp/qGQw0ynFezwMlcvzSnYGkyAjR3t3r8cmuSa1gXaxyKNJS7DDq5G3OWVncyCDK44i
/HPPWkdlc+b0+ZTaRVv4A5l1l4pG78+JSFFARYZWqFLjqEOS7oCLazkE/5kt81VtzMrPyyoA/zCK
ujP44hJegahikvITgMi9lOXGEfDmbynJ4HSqIrZnPh7lbvpQpcS65kPP95YxpKdSVYHqwdJPSRwr
x1CGF7mQz8ycduWsl049WE7B0RcbOsyDd4k7Vdq2LnLqaehcOobafKKjLbudVfjpnEX9JJ9Jab70
DFgutaJogO6VrX1L1MwtpEq3CQdvrtDLO20cvW7GV5rUC5Fk2wB7QdsdWuInc/IERkeslw1jODDB
mZRdMtVnZRR9oVbCBMSv2Vj5vCsDccAYcIwnaM5hBURODKUczXZy++lSiJi6sqpDpaRuZaWurKBK
U38AEdOLi9qrDT8Hd3OiALxBox9Wwp9zlu7IoPwUaOEbLdnW2XgyWi46yMtChouqRA0gGs2AYwyY
UC3q3O7GtLSBhPVc19ZO5vFjyfLDrBRhKSdbjegnq1evbZxuxnk+6nPxM5MnX+DVtU/jA9GNSw/0
3MREl7XOHa4L3kiMoxjrrlS0bldPu7pot8VAP8UcsWR9yDs/rRw+ffbW41BItqzaKH/Plk3fc/Nh
Zg6oipvCNyebIjtWnkntZ+mLSYHh0jvzqTJP8rt04sCIj0El4CsfUvJDS9zZem3epRlm0aU6OAcZ
2OSek6t6BvQiYnT21pJHVZph8c8KCN/ExB2nE5Fdi7qW4hOoF7UxnCMZ+/xHfKzVhW7vqWd2inDH
NEMh30zEHQBmhWr8RXqEFbKHogAFwKOSRGV37TErqgjgOdCRWtPZFlLMDwiCPU74RlaR/cAg7Z4J
7A0kHy7sNTaKu7PMqyeAWDnCcGm7DJwMHhfjhxL4+sbE7LE1HoQhtZN6ODJgSoLayCOJ5Igq0CQr
V3hTGMbUVEBKBwXmBZ4UlNRay0srf3xmw1kqt+jQJJlDtphzKoSN1DwU5DAlGBdGcr6fLadMqW2Z
Xt86hQAMHvALPQKhDCaxzUBSIxmuApF6vR8K4BTEo99bw0VqnpMYjeAk2QPjwmXZGzPaQEieVRnb
eNqTYOQ2jAAy2Pa9MPbyfE202hHFo5w2gQAA+cyuqRenIQMWIdxYGSmG12aOCiwo2OFSqT0z5ehK
OGMpO40S24ZRgnYwGOIfev0BDRf7nzl5KS3BhttLqxQkY0/JbLlTfOk1DFVJsws+YgOgiiMsEUbe
xbNSb2Y9wgeVtmrnWIXb9oGh+Yw+zdhv1fug0/xOLjGQ/0mHMNGCCuYjD5TuMmJDGXVY8VrPUV0d
ElS+uZtoIbOu0gD7lu/TMdSeEuZrReE2bRpJOUyi1zEGamk3R+RsfjbpXmxD0juYNcM2PWa2AwmA
r9Vzn7v11DocOZ1seBJ/txLHok8lmp/WoR6CGaOA8QFqWHxq+W7UbFp5uPy0c7rshJ0WPcVU/7YY
d0zfxMzOziKGXMFRTwPLcJG2VSwac69B8j1h3UzpbKtxesue4tdEdJN4C6gNoQupsikNd2zOcuJU
l9HwuiawBm7Hh3YMSH8pUKoq/ek9EbzGOsXErbGmnQSxYUvjZs5ttm8yUHCKDq3c/CWRNtm5AsIM
/M/elIKs8JepPNkn2wRdElBzdvsBLs8IUS/NBCcZ/D4PavR9E8fMdzoQFYjTXcVup+W+hWzaOjBy
qEVPKW0o7yAfYtGTwCncu2rfOTEetSw4Zn+ZnrB1Z1Pq8XJPgUFNDjTbq0kkNLBDbhobTquGveBq
45G3udsOm44gJNA9gvSPYjQY5egqf6y1cMLNV4e62zQFprNhKjqn7S4Y0OrGh9G4TnKUdQHI0mps
hZlRWYJ4KAnqKrFn6yggIhC3ZbEnNBDMY2wdUv7DavZUCRot0qAWSfEckx+95GcJzLArg39cjKys
d1EtAzlapssBk2w2HMya2gTmcZ/pz4Pm43Ji42ebeEwDwrsro+TMTwq0LQnn4jltRacXfqYIyrKf
HEUWwcN8iiMVr3Iepb/IRea/LMUmswPiULN47OstyEQn3ZGzoOt9kGFV1yTxhnaChjwBlk3QHDzn
+bJcu7lt07DEXLoF/SKhnpzyz7b0BCBqVReW+kMWND90/BMyN+hnlm6VzEtNzGLuYv11zgMp3cjk
kF9Bv9ACzIGE5vBU9Uj4R9f4TLojMz1Jtanw0DRvU+oZiYP/J6tcbTigrNLB+TxhcUUA6ERsRpJu
51OCmbaQD9eJKG7LokS7GPW5mAPQGIGfNU8dib2yaZspu0b7wMG7MTJROWaFa5E4HPrzpFNX1TwZ
RrN1+iHDbFmkDCHa87YxBTX2jOutDEY/uQ+E8iDjJYPMWrGgoC32xo88+cURY4M/hz/1o+oPc2hg
+QWsoqou27GSOFqMKwji5DDlYAsEjpRK3E63WfeIEVW7ooexrR3FeDKNc2XCwu1BRoawzGAegVdS
4MkE8zKmOzOOMB1jp0aYMVeWuDc1AcUUq1awEAGoa5BfPL0UwqURU0+pcS8IZ6u9mEfA6zffZutX
kreuYTFPb1BcLByYTUIecqqAcOkMoxID+SZJsZ+3a7IgAbaGcWCDg7+h5cZk27T3SfdRdB91GgxZ
lDVbTfDE8aBIAT6kqCCPedH7/QgAFLReTdHVqhO13hTTLfkxo4ibOLdNfpwME+FhUPSWV5jMSTN6
spTWTbEIlbYXZtauORVhm12zvgjM4nNUfpY1fqRYEJ8J77V4zcpHaXyfqzRM5gkmFh/DEg6ipJ26
EXzmQ3bGBJGjsVq3uYImk1L1+1gkXi1K22qmoRpLtsJ/KRnc3qy5QNDzakl67RTup5PiDTUcYVHZ
rMDusYTcY5wumnJtp41ERL8u3xm8gn4eYcGb2a2Eo8wPmubn/YUAQUtGZFVsssZL0uMwe1Z+gnLI
vWdNh6TEFzxMgN3h3YZZYUe9Ro90MRot6k/dSz57IkbB8d1YZiGIjGLuV41XapmrGgmYJhVbzX9Y
2Blp+w3Fa1Kf1UwIE9mbhhxhnJ8rsmcKupdaPqVHrQ7A3pvhqWvyU6YcE9gBkfQuSqP4vBsBbRWl
AgcBptwJjR0kI0Ls9eODiUSNvKnqqxRf01iDJkr20FyW8AND3BP4eUTM5NBccmgp2A3gWZeGbPtp
iDVInhFXKH7T+2W346LLG8xBIf1MZlw1VgbgZtm8Y8Y2H7xqPlr1pcgajL+GjQicEf4qqU43l06W
Pw2NZ8kYpuuiXHEy9tCl14Z7WPnXkQ2ojsl/ljwoVacvvTF/FLshEKVdjZ9QzMQtq6OVbWtYym7b
gZQxafYCWmPSI+NOUTZuiavssf7FDEwayYsRNXfcTKFDmd+Yop93Zoh1f7zdGgsyO6vzpwqTGdOG
zy+pehC5iJ1LRxHcghToYYY4JeJkV8wdMu/k/DpLviL6BbwhYsPUXTI+LkRSuSf6xqrdSsr2WUmc
YglGt0N8HrpXEUKErA+t+a2FF6EffIj0mTvx3Lh1hbssbRPpDwO5R1XG10SYwA8/ukI9HLhRbiy9
duQS/y5iC4BE4LDcgyki9bsAEMJu9OphBlyDPWMUw7XEoyBZjjkZF7kr7ZLAFpgeTT/bOQD/DgJt
L0UXpQek2BsxnjjZDf3JmD6G9qJrbp0+57rmDeKhLLdGu7Gs48hORfWa1tyNLUcXdr3pMDM0hcoW
hgCuF8+b6Z90BgvsDDjh3KPVrk6IvXDX/Gqta5N+8vI8dVtFfhbGvcr2ubarEb2p7zqERSmzu8dE
dwlzRpAkmBfUPKTsUrYgLHN7QLAatbAhUxv0KX2wWiGQAZ+vlOiDnpT+rUM5tItTe2hHb0g+xgLE
Ql5Nn604FJAmGw8mEvpYZ9ASDTHEc6Y5Ndy15YhnKX7MuCeeROBIlV712Ce2xna9ha1GDSGHgz+M
wKLwZ+4TR5ujvLcFcBY8yMNjM2yNfplFrV5oAmzhBZbiQvVofkH00iWheqCHHBFojhg3gudvKWDG
CuRXGHErAS29G+XNKLtc8w1taxUBdJ4oP/ADislFWJXoJ8RQtbahKNy04lXOAcSewyU1z9KIRMtW
uSt+Frlj8HcDyP6lXfdLhHHWzzpqEF1oSS75JQKNEhgLdNe+a7pTbzsFzh789Bz6aoI4NXfET7j4
wldfFvglfTtgKX48zpnPlxaHvAEyoqZ5ce6K8kavT9YT3KGI5O4x+cAUXQcDWzkoVb2Uj6MYmGgg
aIByBv6Y9mjhCcWwJuDatnPNU556OCruYOy+iIzYtz7m1B3hEsaoMn0xSl/mwIptS40EOTREuzF7
uwGFFzCwkcvYyXRlPKzCBQIPWXrAoIHbpAwbHghdUF1lChxyxJmGjfMmSCou4/uIfSLgvMRnubno
01l5znpM8bb5cwag4sQpVKdJXW1Le2wm46K6z4n66nioU188p4YLJZ+QofTUMz6Kn2hXg4XyiGln
Eh9mBOSI4owQUzIaCZAD6p6JkD3eTdsSyybSVpHsVN5kgk9LV0gfM3k7VMQ1Usc4mT/So9jbFo06
0eFKWGc2OYE+zOwd2odiFHdH4z0NMu4aeArPdWrLu6p0xsyHCf4hcqd5EtKQlsfyRdPs8WfeAWwa
f1x2YRtAoFHUNv+UHuipAol8b7d51KBwU+7UPfIuNdAwb+bPw6NRbivTUcmGuWVhN8fZ9PXrTF3a
PuQfFNMUqBnIgcAXwXMHcnjsL8/AINujnmrkbmWcym6bW1dDfE4AghujuujP2WcpOJnuoC6nlcgp
nir+UEf9R3eg1kM/OONTLCIv9dJc9RQE7+i+J/tBcYRdx7G8p2DACB73bcqdpHQYlusAqvZUwacN
WKdWfrVoFjSf+b7cDeT3EPYyR6/BKJuupHvS1txpm/5nuk9Q55q3heQJUmCoIW8dUTk2z9DP4bOU
nHEEfJq4ifMotjJnjA9JEmTzodLP6XxU6utkupZ2luPMqTcGcmDqwUOaPGh5CAARSfLT9KWxQDdx
HdE7U/szkpguBnvnDM55jyj4Q/CqfVAU2CxhG6O7iPrFyLhftgAOZs8TZm1N4VxJjlrZ6Mbgq300
JaDt484j6SlWPxLjmqd299Z3kSJG84TQ/YdG9hyY1NIpmT3ZguV1awyAVlh/Ik5MKqxcbScSoSpn
Otx46RoAuYE9DAkCcuRdAxMxOQVSJ1dFaG/3MNUn8ZeKwS/mmJiyOpm1LbXO8DzsUKqRfw2whOep
d8ZTOj703EHxoOMBGDPHjYU82kdWiqn/OHHxtU0J9MthkSI3DEcMNkEFstpNLgp+wOSLj6RCfe7I
t8AGBMLUDr8Icbvcg/DFL5F1of24ZVd2jIWohP1R2W7eJNsq98ZlJGoonPad7yXUzvChwaXeOOYQ
0WfUNKSn+EplG5yLVSQYQXOlE/ybbWxr4Vfy2Oggygt0+OjpoJ6ASVqFuewK0gMSxNaf5UeRbpEJ
F6cRuGQ/8LpmrzqmUJ1Y2jY7plzm52lv5h8G2Y2lVw47FJtAxSeD9SM9a5ND0wOgpeoMH6EOSgDm
cRhzr2bBJG0UfRfvk2d860aykdIvQRW28rkaVcgKLcQUwIaBKbM8moOdJ2qzQAN9yEl/zUwPcTtD
Kj96iJhjPUwuyQhg9VQP+CtqF3PlNAdQjk1ViBl3VB+1Lmiqh7H/lWgue4hluzABZye7eOixdVVj
RHCoHgTlx5w4MTwqsnswyX3w+CfqMkX7ip24CZx8sMW4pxcSgsu9EILxqcO3Hg+dBsKiMIcfGIXt
gJgLTq/Jt7r4IYrwOgiX3Vyb7eaKpketHAYUCYbTDK6L2eOpmwjuhPIEkJ8lr/3JYRiqCMmilCHQ
Q439pyGjbKdvxA3SWPYxvrfwqCwYHhhH00kJG6cr7O5zBFd5ZffNorXzkfYnNK/NB45T6qjR6OB+
0RxAq6Bc2LsGfaRH4SfD3b/kCYIRtq2svahfjQLVhuo4DlEdsMaT3pVDB9ZrOEcw1ciSj2ZaR7bV
Ud9ZCFyQ8Z/xvXWMTNTR7CpmwJCCHi03bwP0JFoJgfKmi4rKjR8LAVhUTApj08cPU7NQUD3kQLqJ
N+pphje8LCGh9UPZwbvRtxk9A9GOZ1fjKNba01mMPSqcMmGPOgBCOKX1JbY12CmlTrFJ9kr9bJhv
YuOrJT4Tgfq1KIc5eYY93ace9f020o/sEheh/KPQAgLQ2/wSg2j3HUCgqMHJ1NXhjAkNW0QJlQCj
NmW4WAdxlYXavQU3Q1LJKeMDDF81ogJnd6LhTsrLpGyo9iIio0TvfH5UpmJDkzqc5ldxAskUPpYo
uIC38rUZyTirPXRaUM9ElS89C8UnUGDsXiyDmaAwpKZOrDdADQLBaNujGuvp80Iay/1pkr3YMvCB
QzXdsOFN4ObR1LNoxBRYUWYnU5g2yiS4igDuYkmzS0PemfVzOj9ylHNj1HQ6af7R03dDRflcLQOL
nPU0sS14eWwb2PFUBoM5PMjVc5fJzmTJV7QuULErzrP5PoH0+Dc/FRYOMQHuKHPjcPFVGiJkdRSr
YcpjrJxK/sTSTVJf8jQorOv/4+zLluzUtS1/5cR+51wBEkgV95yHBax+Zd+/EGk7k14CJEDw9TWW
7666dtrhrLqOHdvhyEZLoGbOMcYcc1D4K3t22iuy7KvwiNwrdkc4o5XXWbbOnDmSE+6boyMVWlzR
VY8YARUvTX9Vtic3cIAF3or0mZXXs95yfenVF1N2M8+JGC44WhnpGj6YXXbSTpNQiJtb+ezL24F8
kah799F6Id1z8pgisO27K6bpyjRepKaXNu1O1jxaRLBTJWPiyMjFxhmrKfGdl9Bcmnpnw63H+eNI
ynWHhe52YlW5QOZuXJQOetNBzI9SsG043BqBTCePW7YrKZbre4V34l7W8l7CKNjfZeO4VzjzTVPH
YYrABLcptVD0EdzseLDFsw2/dm32yHHSpP6zqJHzEblFN56o7mEQ29hthtsgo+io1MikRc6zhHxH
hdnmFV+liJUNnq+GU6bMQeJ7d5kI72qEWp2frml94fSXAz3Y/mko7qbZJpJcpCmDo/2TgqOE0uY+
nMvEghMqKyRHTRmR4VQK6FKR4cwooCjm+1pBH2tvermeAm8th3pHR7QbHwGNwJCtbcbLEpcL2u+u
MxzZBZ3XRfosWL1nLtIVDaN05EJwGcbGBWAwljjwM/PcQ92FBkd7MUnANEg2ar/Zt4CDDWzjKa5H
4tAI5nArWcB6s1AXVXU/u9/Y3Nygx0dcdYdGHZf6neczNla1apHJBszZMcdZu3W76TN68lqNhYLJ
9A9eeRpwytSpu9ahWtd+uKK12i/udOTBdR7gl6N4yJTNmVBZB/MU+cPWm9oYhbIxC9DKdn6lPrYp
WK8ZYKOoYFUG7KQih3xAvtQ4t9p5BzpancPlbF5T8u43eqWqZu2n1XZ2i0NQzjs54NCfgTgB19Al
Powqtm4+RC443rn60tR1VIdhZOB+MaJ6z3rHejBl5NeXQHYyJJRFN76YVIMPtbul3BctGqMDyyqG
sUiYyNZo8Jvk4RDZBVh5gHehHGSCKYpRUSrXtjvFUVjfkR43W3OUZ7BWgfpw8hxL+G4eh+0E6d2U
QcPliY1F0uelaDwJsV8r1u2Iq0++FMVhrtBVMchWdELfuu7G4w+yA/FrHljebIY22IYTKC3/aQr0
xVRBui3ORdiOSkBjzeraH44u2zbFjUKug/ff0YPITsW8dbLLUvSxrvVRInV0tUnw8lKfRTVgyLHJ
t6R6MIW/bUL1qrS7D5Bw2BJLt6u+krk49tYkXlg+k2FItHav6sG/njx9ERhyO4gwEeGpKL24KH3o
WtFfl1aAIbwFEV/j1kdbBPuxVDEzZtiawXw1uW4jV9XveAs3zCjkY4Q+EHfaeQ0oKZahv6OTrbVx
AAbjZNLkxmvIjRb25Ldo8qFK0B0oGpineAjfTdjejVUeoUziwhgcQWXLV014bPNlTwoUdQ/+FA0z
ixmIB4SmCq0KS+VtsqxEyAGuS7rfWumt666MHIArI1QPFqRfzmAo37ADwx0wu0+j1hddoIEq1Ukr
TexnYEjQTpjPdlWNyKkK8FUdGJwF1+xQJ9WE0zjttzyrDwJbibc66sMsySXM0PxNZ+8mhP0huMGF
XrojDHYQyrYzfpBduPKovBZ9MaakRKP4UXYRc5YV+j+vmunZ6GughpZWUQpgFUQCyNrOWy/VI8mu
8zRumnhEU41iC+4unw+1eOkWAGuRCxASBNVY33v+Wsh46KMQmrgFcVpSA5BsIp9tivLkObuw2+X6
TmZ4iGuDq0PvShJP7i6zpwWeORnSDSQZ/FH7105zLZWOqukS8RCHOwoDuUi2rVeuquUFJbSwPX0V
wdecP9Bzzk2vs/51spsOcb8uGS5y5PLwMvIvwn7f+c9BYKMCGG/77mkTe9k1nzeBvBcI4peuRrVv
DLTMR6Yn7yYgxbmHi70FKh/zbB84LyP/AoBQ2qO3XE5AMedHR+44mMUScp/Brlh/MDDQNocc71Ih
R3Xqyyp4EYjc6xcmTpO3YUNChY4COGaRb+l8dMW7BlVDIf+t3JclvMzlkwUU5yM3eVjcb173FXyg
aU3CeeRVWZLCACeTICyR6efsoAh2knr1+0tQoGHxMpij9g+pXCNNactvLXiyMH0IRL11ARW1QOMX
itwZSF+N4/WU+1vjflGILKy+rcqIUyQbfRyiKQzSY49fl+BC+vAhQ2RUkJOBur1bU//Z4aDygDX7
TmJd79AXCGZhbJ2jU+x1j3Qdlr4+fxixylUF0NDeUQ7KRAiIlhJUcCezusEK4eD1mETzhn4AP4gI
mwO5C9clREJZnyNlKCIDri6fxwRc/8NAm1iHgPxttcpCVFUiKG+IHzt4y9aAKMFTn/FYeFefGjeI
JWJXE7BdC1emriBX+fhtxLXF0AneAQ2ft23ipmrVlHoFDwh/vJrHA+Qdq7B+H7zbhV8Xy6brDnAL
SXh4zMIdF1cNv+7nqwBCoKU8Vg4YRqBo4hzE3Yth3+C4TcN2q2QY5QG9sDq7dKchi8aJH8sa0nln
fBndbp21zl3YwTwOqWJR9S8BAZ8JvIPya61gpU/nDVw5jpLQTQu4eJbuPnQ5aGyVcKC7XY7mZpDU
8mb+Wud53Ae4T+ZmlzLxBJHYpi+qNF7yK1iLxNLJVnwcQEboXTgiVvZp7OPlnj+GgGpBSBIZsMrE
honPFMKBAVT5l6nXcXnOgDTek+Ot++CNAtQpPBglFG+T599YifWTDgD0z1l/ts3c4b4D9DM4/k66
9UVt2Unk/sYugPe76WJqLljnrHOn2I8OwNo+89FEyYukRK1ia3cE3JJmbtQHBSA+bJXGqhUDLYLu
zru5QxO3oj0S83z+kPkIimr4SsWzGtXJS4Efz4jomZw3w1xe5ljjlsD0FXzPOOC8Ctqt5XI9QGCR
ubgSKh7zAWcp0LAOpAJE8lsCZmks+/VIghUZ67c+1RtXwe6EF4/OVEe2CUBM55s6GCBpgjpJhBuh
+ivtfFHTG9GQNuRgxZz8FNZ51Izmwi1Ai0yPuaq3WZ/BU069mKV4PK+3tin62J3UpofCwYOgoUbr
1BJ8fNCuMnSUncVphophdJuddtADZBj2NVWnEPHHCLEFnfx9OsI7WA5xavn9oos7U8p9AV6orPLE
uGNSKeecg9xl/HHWL/PMgYZqskGIF7O5SubF2dFSF2tvAvS6dKBUnB4LuczHAx0RwrZU7VDdvkc7
jUdnePYKELGmuQ6K8jEAbpEPyAgKb4LIhML6C9iO7SE8qoJ7stAjK/OTmn3AjVjrC38oensRumd1
COhNonEod+u0t4fR5eeA67nww2toCo+Mt0AP242b9TEl3otpi0cC/Z4WaVTPeJFMxt3YgFfogNqr
XemDslSLueBef1l7aZwOy33lQF5ixnRfd2iLhzsgdh1yl7YmtoQf0RjkkPfyasmrdS7VccZcmwHJ
ykCBh3c7Pr3kBWAQhnxK1UWkgQf7Q/9VNMXe4thwQF7Vlu/E9K12up1hSKp5G7y1UodJRtSyMn0G
/kY+26pa6wlceU/qhxkpBiYxYsTWso3q2ojhApzq5qbSSzTbHZvzeFxu2/GCqvc2HVa5GBO8ETVe
9OOdha0HRJ8KsZfjXzCAlkBf0A5edw8uetb5PEptGbkg6GDrtQrbFmKEvbG3VVYlOEmWYtwppEcj
FyizzoBibaoKuM4tjPyjyd3CRTlSFjffiIasLo9yf7jQDAI1ao5Vd+OI58Hrt2m6Uc2p6w+FR6H9
MZDKkbgtnzuA5Ol0nQW3EoFs0XyhC9QcB5WtKdgaZG0jlJLODJ9WiC4rXMbj9Qiw3VEDFJInL38S
GdZA0IIji0Zn7fVfFX2WbFv1OPOIF7FzCXV/b92LcaFJaiEjQ2CEBJSV4To341r0O7bElVGRUDpu
2i8FQAiJ5H0DescAk7XoJDhhtQftjnuv3hwZkfTA8f3iW5Ye6uHJosgXEIPWhyYzUZkGKwG80J4Y
MI4GDnfwnhsG3D/8JiR4qwvyijtc5suYHeh052UB8jk0Yc78CKExL696YuNOqoggBhJACYLAuXL5
dQvi0UVaZ84ShoptxhFN730oE5PSh1UhhdIQpK3xIDZYj0UXG+d+Uqe6wPnebQRSjnG6diGrqQBJ
hXWCqoh4hEhw1jdz6gPh7tYLAcE+H+HdtMFuW7nAnutm14hynzOoWqC3nCskY1epRYNKLJVKHhuT
J87sx+l06WARkQLdHOydHXbIg1azRYAHucnCqsuyL3aygtNuWV9YVcOs6gS4vTXwq5vNvs6qnYKQ
FEsOFCVAVHVd8gJ5DWCTAWftCYkwxJIwfyg3SAIT0uE1+JvKfx0F+jwCQkanvQ5OwqSqIpmRaBwg
N5IybgsoNsd3tmBv1c0W6vCTR/W1By7Ad1FQEuCCRs/22c6IA6CGa+U1jOYPSuuXZeHJLMQKYpuV
AQjvsKQsv7rdLoTmDG1XohY88uibC2vQvhOWSUwv617AbL/yDq3yoYpF9ayeQfyZNaa96zyIAif0
KxGwWtbQQgk0+Fogjz7f3jOBSSE08qXzyHITQ3ARkRoJGR4qr8AEAMBsK/vA0Eo7x5Mfi+0Aetdk
PsStoASDV0HsxtQAraGeGTwa87M6bIDECaCLCaDj64DMZ+C2wziFVkDMoFhxJaPb0ZFk/UbmX6w/
HaoJAHBK4DlNqm0HAWIK4V0f+JFuGPpGwaHNjJE3hQBwAarV1ymqw5xxic5J4zDlyAuu7QLVSAMt
sjymTR2FYXX0dRiXISr6yRfOAIUkvogXC+GPQYSs0c/JWbfZHCuHXi5Odyp5sC6tvwrwYBlS+nH2
HvNxjjh+M8hHR5aQHYaJAhZLzFPv17G/wKUThNq8gF2+yP0l6iB/ygALu8iJ6jrdhopBh5e7yWDd
lVHsACtRSD2n7QylHnyJ0FrQHhiuCx+ESw+cqlIJ7k9w3iF4BY6xoZ5FQ8DzYeqztx6dw7JrFMjd
WAMZpwlPPcSBYd4lFK9Dd2YLoNX6a5whfd1Gbei9NXXTbbNa3oilImsRZBu3Ac6MwtbXTDg3Zhpf
R4pl0aC9dqJgXHRRN47cOotnkgCgn24Qjo1li2jJ22kXF5Xg4xqi9zqekUZXrgMNezgjvkf78VVe
4PbQPWYyNEzEQe8pCD2HOpKQF6W9c5OqAVFA531rDEFWPPTvdKBf5gE8w+z0L5y0yOqW7OjVLq7/
PiAQV0CEJrLlyubuJQ/zi0qRJ9OLbaf17UQB2Y4A62ytwCmCrGctP8vwxCb0WpSLafnNVQCFYB+A
LDsdvAS21ZdKj16U4T1EY6H28J5Aljb1zsqEUAXOQXGA58Cx9OyedSE08OiaEc0jO6FY4yycQ/bo
ZSbbYHsWsXHDNPJYM69CC7o9UPKyayZvlfHlwpTBF9BTM5J979gZcJ+5kTdsavuY+BikcyHEb5bX
VnhPfMm3qsnTlXbaGzk290DKQOC2YsWl2sp0+kJE+jXsVCKFB7ob0iBRoARzkrcskKegmwCGFpdT
qm+7wrx2SEHbjD31E70sRnYhNZSHbnOXMnVncrYvg5QmBqLzsoTqC3qzU2Y6aGDPd3SfzVFOS+wn
v9/4M4AyFEwmLgOpXJf1dT5CKNUVYZTJEkoR80pzAGQurzbO3B4mtDuF+Bma69Cjdx3XZ2lFKFYs
zK+pbpLKBluv1xeVQ7dzU2/N5OBenRTwKYcFIDLchyrPtqF138ZKz7tmmBrwfdnZzDDHPVpWt8HQ
XNIgRBKaIhLvWAXYPStepdOiLxMtAxAQVEKo197Av6cG+7z0UPrYq3YagZmhu2aqL3qNmIL34+Us
aRmVTX1vhwGiVUiIedd/5UF9QVGjgWqiGyXlFSowkPdDLSThKOhOWO5dF8Y0IPcToKh46XHG1cWC
vW7dS1oVZl+Vdbq2jtMhGZmOraH4xW276eRSpRFgOhBeukA2Oehj3btAe5t6T1h2PRBxNQw4Hbyx
eyfNQGP01fSTngZfJzSQgfrOZg9lAcQ96hYe3MgMgA6n7X2vbXZbItG7ygiRQWLUuGyITJEwzkAs
H6kIGfCEDuSE5xNzWqagVDsY1aK9BrXBNfwo7F0xIgRqyxJ1lS1Z4lkhQkbaBOsSBiKg4fMzCQpv
52YNvxoK4R2dyYc+W/Aqj51Qioe2F719DCs4/ZyTc6ftQMGUBPLrVTF2Nd3icAiLL16QDegZJnsm
kjwv0R8RrUuxNnCWS3cm6bZOJQEB1yIJgqDGL790TdGAHFiK9qDr2u5g6yLWtMWJaFNgqJMvg8tJ
pJA8NdPwOOfgCPq8BGHh8nztIOmKdY4DIXV8ckecsbqbMtXusBSWaPDcej/OM0va0opNDtudLWf9
gpqSOceJquao7DiCJQhY5kPbszFuBw3rohAN37cQ91VbAYguafsabs3BGXTjDdkK0XHcbF63mX3a
rslC7A3WApD/UIzbNl2AZZU2T5if8+sR5AH2ENBtUdY08eYghRzWPNChBkw4F3mM8hMkB+gugCoa
Z9cFKo3r4CvL8jVrQLqjwqOGznooKdA1St/CqXn2FTwWLZTCWQVcRB+7FHHa0rWnALz+UMPdrPan
r1lKr4xbXtOG3PJ0gSGURKfDRlYEGvdh78DoASFzFcC2E6BwMyAGNp1EEEkZdJr4eF0gv4xu9iay
4Flq++5WYohKNsJMCMUq7iqofCgC4QQalk8WNapgu/XE2uu8KChMfEMzyF3aQ60NuIZUb6g5J8EO
5fs5yjz6fs5Ewno1wbNRnwNMSyrT7wFdI6QdJoi9vLqp8gtnYam6KrMgRbqc6jRUd34bIMVWgzPR
vax4iLgWQvI+ckze6IR3E+WbnoSLt841vPcvukaKAXoHKnDrcAbYkk+Z0wyAmvJWbCo0op7xq13U
KaReC95e5CMULF6ogrdlQpC8qXXHgy1rh/OVZTxHg0eRYw35iarHeJoLCLLx3eCe0kwrXO2qseOm
ybMp3VV5NXWRclSQHbxlaE5FwGV+Enxe3Fs/o6GHgpoUcZOC4yAIm4JWckeYSifoflqopAp3XKak
GOc6PfoeHdGXYXSW6YZXFGhgyXqck11tfLX2ddXS3YRJIHjzs4Ld5KFxwcSUsztviqGfwneVd8Au
S9RkodJCGnfYKR+moVHpC41FxIC4rnXWBs1xLpseFtvl7NcJeveMYj1q6SJMDqagTTIDxAvRteP3
TwWbZH/w/LRGJU3lZHkKabeGLCAlQ23XkvhpF8HrdAB9BEQJh4XfC51Q2lXh3reybw6q8VF5JnHd
DpZohf0lxulIuwBniEZXExcaFQ5AcEk1hUdRM8oW4pUKEoCFNbTdw5x7TuMS+RD4WE6qUmzbYOqX
K+xYWyAHPJt2hl0A5H3xm8BN0tBHjcFcaYbcx3dcvnERVpEoU5X4NgBSB0yYg6FaGRxGdlsh4e+h
xM4zBm5HiyqedWl1nFcSKMo0VeQL6qzurZM1BBlo6KC9EG+H87OvpbohGSrkboZSEHOXarh8X7u9
D5gJXZm67hsfjUVShWur3eYa5Ua7sRkgRqhmZDJxWLeyweZV1sT5lEPDPs5qgTpB9qHjIqGY52A3
hb2ZoLnM27OqWKL0EJ4CGtY3MFgh156VFppz5WlM03OR8S5Nt9Qgc6kK16YB8nXoWU3bmHojnj4+
GqvuO8mbO61VLnehnb1uq1hb6p0Z25Ifi8XB0RiA5ZS3cvQcUEgNnYFeidxztpkETrbhkuoyqbhQ
YMsnlw5XqeJteFAtBeqQVQ3+r9pekhtV9j3alqbwPo10Wmuxr7B0WGLCDAwEuJUB5fNhTRtnRXSY
uS9OOIAZPffa6Desot0ro5BkmqBSJu5su0C7A8iPPaeGe7ZfpR1bhju6OPAH8ygIzsX4DE5MXJHu
MC1n0jAtPKWfynqg06WreHoxub69lJMgM7RM3GTrSWfGv3cYeJ8kk6Tpj02TNoDMJjU966mZUG/L
6yAEU1mBamcomMvQpMEGaMQ0dl4GsXdq+mATliqHqMSlaAsrFvCF3Cs90BTdtBSQVWb+gybZfGkH
lj5UC8LVjTf1im/JUhW3uimL8cKdz3D2jBpHZ6W6tIQ9sYNTMRrO+wtW/EFAEubNrL5HaeYCQWBd
DyixQOtUvkvR4GHNyoHBJLAg6hZVsAyIfMgwFQ8hkB8XrM6+pEr3buT2hLAYaM7MT/CsVw8FivfY
sR0KN3uiTmODNaLvCTgNylPHSKmi7XY4jdAo2LYUQjchpFvd06mHCKdTJaoXSaN6KDew/qvENqNI
E6vT1jtkZcG6DVOmo8k4OupZjBJXo126sDyJsfVhR9aiECCaChCrdmTInaSucJlw0VbgRDMq072S
LoXwwvUXghzbFl2SElFBGOGnS721CukYVNVlABK/pTmPpo4Comq0dZGZDrae1jV30y6mharsU29r
X6z8lKOKoUL5JoCLVMFZKmVlVm4Ht69Rjl4if9iaVB467UybtpTTNoNO3myyqtTO2qG9gqt96gYZ
AKUMwCzQIl0Ve9StlfmW2VK1IPclWDJtqdYIdxB7bYSnid02rkbq6kq/6G9ogUFwBPQlICO3mvJ7
hHUM5WXuiMAnkemSwtQv9AFtDhoB8yHMLYqBcUE69bZfKsjR8rFxhrVN597ZS+lnHBKGhqJPQ2GL
4j4tezSqZ6BaNGqDwG9CIiJD79LP3fZlVrjaTo2Ysm961Li8UcbZnRaTqyedEygDyszwO6t4FiZz
qWuBCkmO8lnoLyYkiiXc65o95CfQ5RHYGxcngL+NMhER58IO0wGNvV9EBSDZKxpWgV5kfY8NhaUP
txiOy5mMLRQdweL5EGtP7ezeZ+U89zsEnV4Y854rfyd4WpdJXuWDVRfgWPOmX7mVu0w7o7t83oCq
D83OzDDXjUtmpwDAFx/pXuB5gupAqpnvq7rNuq3A4QDXpF7J7h6wIg+OVtKBxLNNUZachSnSSO0U
UL03+Ti9h1iUyLE8DwVnmVoaiFxrD+KY2oMB/mwbsiYgv9Z+VQDDQZ0yNHbU+mN3DaQOJJsPG6wu
Mk5FKjBmMwOCaokp1zDKy76RcKbeQXmFdUBYhSismVIrhlstm5phz/lFuJ4npiaIhQadX7UWazrJ
qG9vwX/4iW4WcoDvrIz9HKkhTKJB03amhUQqIJn7QMNu8VHvIXiBCgcDKeB4Q8u6RmWZFXN/HnMQ
N07gUfOkTJ3TeO6MKuLMhmj+7FXYLxucRPRJ4LmeJfoZSD3JmANp2Bi6KJ2sKvdVO3OWbgaskld/
sSa9SZkBAt/4SqIUoajASlEnlerKrwvQC1idEjTf0OR5bRAgB8tnFnW/WDEElPiugMMAQ9T5S+c1
mzpCUV7AXgDN5AAc66iMWxRPrOQDXSOkQJh0cv5r0P/4av9X9qau/suzQv/7P/Hvr6oFyZfl5sM/
/30qIDnV6t385/nH/u+3/fxD/75s3+St6d/ezOm1/fidP/0gfv/f48ev5vWnfyTSFGa+Ht76+eZN
D7X5Pgg+6fk7/1+/+I+377/lbm7f/vXX67emQNWwNn3x1fz195d23/71l8cCDoOG//hxhL+/fPHa
4Cev3nr52nwZvqrf/Njbqzb/+svxxD/hk8LPBtuwzwnQ0fSvf0xv379E3X/6DL3oQ9AtPkV/4b/+
IVVv8n/9Rf4p3DAQ+IPKe1ymsBT66x9aDeevOeKfFOaZ+Bp+EA6aaOD01//5hD+9rf9+e/+QQ3Ol
Cmk0JvXBkgItJ/DBAkLwS11Y0tDzmvrBfcyDRzBLhcy/d0EVXpxzeEWUU1LfhWtw91tQXduzDYp4
kEt9AmdoNp/3g/veUOMHOxQgFIScrV1JCPiYofXcz5+CuZ5uuyl8opvqxt8Gu3qFCoa1t/3cp/Oj
zcuHoWCt9vNQQMHMyK0C+pegd21xcmC0uofONfHWpnjyPvWf+mj6QeEw5Z/9d1Fp6uEJhx/8csS5
23CVh09OGqCofSEQtbug5XHSnLHreqdb8jCjGrFbvEOFVqI/LMm/X/iPL/jXR/th+A8vGIgJIjjy
fb7ppvbjYTNux8gmpUrMRn9iWvaLrQ3BiuZYS8zD6qTeBycxDRcVAZ/3p3KX7jWMyM9Nbz5/pL+c
cx9G+fAKfQddTnsvfUKcvLLBswOL9T8/tF8MYX4e4Lsj6g+bQjmhVo5Mn3LIT1AZSi+H7pMH5X4y
B/+DM08YELdTTfoEB8ULBXv6ycTtOwzeVlDqbrDHwLbHf57U+dn/sMcC98OkcBL9uNN9h3DULKZP
Bqx0m67RLRYSyDsTMkg47lh//+fRPu6zX4b7sOzzuuxA7qdP9XFKaFQlYL4uxAs2GfrYqMc/D/a7
9wUMk3oQLMAM7aMFpm+VH1TWeXK4SYYBCm5ofub3P49xNgH6+Ph+HOODSZBRNbpNDM5T5cNS5Kzm
7leUp+BM9n8e5+OG/f7gcHl7ggc0QJuOD3uoceXSTyR7HvJZPoZtjRTCtFAE4QI7mwG6/MYviyzW
nsKrW4BjGpRRIhTWbTB+4sX2u+cqAsbOtt7fj+efl4xbz66vtXiquveAXkl2x6vrP8/2d08VDjLo
1YDWYEyID6cTY52V5RI+SReGDqGKegOlARDMHGTOn0dyfz+Z/x7q/PUfNjXTIlN9zp+m6Gwrh/pu
unIiswpWZ3/bBgV5afKZ49tns/uwZlK5pMEchk/MB1DrXIwkBJQCYxLPjz6Z3O8O3h+f4wdnKWeG
yNhW/Kk80j3qVHB1jzt3Db5u02wK9M/MDyitultOn/f+/myOH5YrkMgJVD1/4jpcecWWcLsiwY2P
2r0/T/F3ByaQf3RMCkM4TXkfzhMolh3dFFBhAWUi4p6gU87/ZACBDQd7czjMfxiA9oGG1DV8Uq6s
VqQvHmWT//+2nCAMHcVCZFqeR2HL/+EIntBur9dL+hTS5AzLp8tnDV1+s8Z/GuDDHILOhVYCZzyK
+AW9VPVLPd39+Sn9cnF5BMadyC6CkDOOePHDxTUv0xAuVVmumnf96jTr4RrOPFc4DVF1VTyzh+UF
av1PLUrP6/fH0/c8qoA9FHpm4WAEMPPz5q1c6oZCE3ibDMOl7TncjoWHwgh5W7vLpWvmzZ+n+XG1
eUSco2sE6EgCz46KP4+nGtgdQeINoW7eosIT+JY2PH/+8yDux73zfRS0MkBLHJCMmMKHUUQKcCzA
KH28JtEC0wQKM2UYyKOSMi5hO2WdW1huJI4PM8w/j/3bCf4w9IdtO5piAM52nqCAMwEsp9rEtEG4
/vMov1xm5xkyjpsMJpuhT8Lzx/jh0DUeMNrBAdgkj3wPyYoLq8M+sYkHmcT2s64dv8QcH0f7cMS3
oCPRQxijgS+P7XEB5I3xvndezGK0043/J7MTHgIn/IeWWh9mxwCc8DzEeOcm5PY2SwD2woZ/vPk8
5v39k/xhrA9zG5uqy/CsUfMNx0jQBOX67+55qLH7NI7/3cIM0DqP4ix0Cbop/fzaqqDhrAsAURWh
k8a6V8AM3a7dGvzZyKFsP4MuPqShyPzACVOChmThOdgIPgxYQDO6iA4Dwjz9Wtn5uVfGReFwflQO
lJfahFBbpMnoFluTe58cy9/32c+ni0CM43L/eySCC+bn6TphZwFvmnNOSHJ4KjIU+1926S2MPJL/
zd6ZJEeOZFt2LzVHiAJQdMOynkajsaeTnECcjaNvFf1uai21sTqgx89gmHsFM/+wpERSUiLS0w0G
GKB4+t695za7fpMhVaqgsqFhmXXICwY+uy9upV8XuL9/hZPn0Z6yIh4GvoKxVQnYmKM/kgGWblDj
LQmuupPFZVmcTxQqX4NpP+rjX8+fEg8E7vywnqx29WQ4U+ehOFVrjKmHgpFTlHXf58UIkcI2z+Q3
dL/ZmdwUZ1ivjtkmuZoesDFG0eq+2X75HJ++xrgb+D3++j4n78naLOs+DIafTQl3uC8J/HSoYoYH
2rmkvSD/XpTbLx/n+SXy62VwCWd0qTDEKcpUSpUbsY6b2b6wHoG+VGT+Ie55dF+Ng9xBWPjqrv/9
j/6vA360Dj6tjlndCqcOOCD33Y/mgPdjF+2RZZ/5u2mZHuNddZvd5ssvEfBfnOjHWvPpuEUvfdfu
OO7IOik++oThLW5qmM7FRnxTX5zn73/Ov07z5Oech7uurLi9ClieS/RpAMP0i5SR6fKLp2j+pH/4
BU/LhGlMkqpqObFm5SLqXMz5JHBjVpjf/jt9q3nZmjdH/3XHfBRLny6k6016mjecWXqW3eSbbvc6
Lctjxxb3q63Eb6+hZcDwdUHUkqX89yWqNYwij0lzWvRDjHuGYQpu9dGxkLV2MPf++Tp+dB9+uY6f
jnayIKqwhSOZ8QD2S30zTRtY7boVb+QaVju3SfrdXHs/4p2xGYbv0PrW6Q2Sva00Fu6uP0RP7SUz
M5iOXPSvFsp5Hfynb3ayTpLBgiii4JtNtkn/zk/uiGd61bLwTPk5VLekBieaulf/fEGM3z6pFO+6
TYKhoX+0UT/90P0E5BgBCEZ0nPZLmXzT26VZPKnyygNOjt7l6GHHRjgasWaTm/KxscQ9GOQsIOF6
LONVUnZLPKrkeH+5cM3r868X5a9vd7J+AzWOOnCQjPRovG3LTbhhYuZuxaZZ/hvL5FdHO3mcUwzQ
deZzLeKz+ixbd7tqRR7WMl6Uy6/g/fK3DzSsdHrngj3fx+/y6bqbuDgKOWJZmh9oR7scgFy4r272
LRjw9zs3Dli4EvMlWVnJeg4EwZx1TJmJX+APdnd0XJE+whoab4fupcSMx8bYRg+MP5j/XOHEtn5E
j5piO3PVXUvJOh98GSn/u7rUYn/yr7M4uWkjLyVdQa/mx6lHYbuCR7gDAXNJqQgO4b/5Ivt0vJMG
qZMj6OgTrprcZrCDV3Bld3P6FYJzRj6raPOfdpl/LoR/HfG0Yxq3fjMCo52PmF7B8oQtMjczMc58
uRL+vlr7dKyTuz1xK9WGMWc3d/Bpld3Ih/m3B9VxaOSTk+4yG/Ye1ER6qV//mL8pjT//lubJ3Y+A
cKxSh6P3WMkHEM/o1JfIoum/LP550fnNVpu3C8Mem5022ydxcqhossM0m7ioiObXmnz4WQYh3VMr
80dzYzKp+ZIY//t79dNBT3baCtdN59Uf96q+sbXb/7p38OF75v7f2Nj89s326YAnmyhAAKMK5gMa
2/4BncYUt+dK8eoO1t4SUABjd6Qd4fjfLjQ/HXv+bp+Wl7FvJisaPk522pQYDkKzht00kNzKQpJ9
083rBDGxvsN8vP3i1/3tm+zTsU/e6Dm7bUJUOTZvrcMglxlW+FRpa/e72rK1W0B4vSnTM1u7L1DM
qMuva4rfP0mkXghyrhELnu66pqyFkk5bmxusW2FQ7edvkx7w6eWsGHAHNqKE6z7dGgugIKv0q3Lt
t2/VT8c/eZILkbaQxTl+tymOOeuGTiz70tn5Z3POGf4UzLwr7Yf8j4dyP9erT0c+ebTitCqcICx/
rpAtTdJ2kx+Lzb8x2pw/6Zd386cjnTxPoqrg/mqcIyDx7/PCP7ecrR/4rFfB6quuzi9N7o+ClEaZ
w49KJ1OcHE0LKkMYBec1bPzt81g//NzDkSCN8mBipoqqdPVV/fG7JXFuy2IJlOzj3ZPNe924TYTi
As++G1bf3EFH1ggUf0/PFv/QhGTui0fndxUIQ2Ko7wzVib85eXQsO0by5uOtNtO7cgBKkd0V2Oyi
DuxmkZ9bvXNl5w0m6gfLyb+4aX93z34+9vznn5YM9LMpGSscO40Pk6uvew113SEW1yNm0y/O8+cT
+Le7xxKmTeFA49hidHy6wYAwgp6wwQjUxQbsY9xLKKONYIQ/k2pu+ZJndfVaeCGWByyrzndDVZgt
JmWXT0M94q7rjPi+5b9pacOwt1d1TgDFiuaOepBma9+NFY4fnAaRYS7KYEquNacuHUDQAka4smDg
khdqmSvbt50rZH1wmaIGiwWLotnwyi1bKc8rwoffqgKdI8hApycpIB+2djwZxjL1dK1YgPGenfx0
WbD4BFlE6kJnP7ppYv2Yir7NgUDWGWCQAbte7UM0XydO3xT7yDTD+yn0+Z7OMN1FXm8B2I7HDlyd
oSze73HVX1gog44tdUGwyk0n/j6ZbpGhz9UN1K5C5aQWtcODqcysuDAtyESrJguAf+VD5K5GQwwH
PcVvpGVGTcrMgGoZIPPQXbt2EPAi4qL7K5yvwkQbrtSMuohlsNA7s78cRwFKsEl6fFStwAu8hlNS
X01xpx5Re7RkavmGc1aU1ngbIwVsV3Qo82Mv+hjgf9mKN7PpUOm2zQAMJir1BItU5wUPgXSTG2AX
JCB0isCKKaAhjWgAL7rW9Ppe2FZ/V4Zwf6Ous/2lcmAdh8gYLy2tLLyrxkI/ukQUXj74ltO+62an
HyxrlC9RF8Brj0ceEKeq4+uwDmfQRZ1wcxTC/qHh66Wgbn2rvkR/rV1FdZ9eJJoQb3lYwXwho3Gi
LaUN1m6yc//ctob8pphSp92lRcSuu0vNYmVrAx4szS76a0/q0VUa58CDZJLJ71aAZD9HOLtyNc2F
PGCkTygEf/idZp3nXpOvyDjFkIIbwXy3VSZeVRmjhDQrb2sOVc7EH+LhbEe47UZlGQsZ2d5D6pjA
rkJfTudBMdrnaZZH4A5zle/bKYZ1pmhyr6wwLR+RsOIIcnvkLHnTdflyCAZYb8rJzvvKwlrTSD2/
L8tpuq2Tjlu+DIX7JJC/8/MV9s42YYrG/YBY1bQi9hZ5rzkLLxmiazvLpoPVOPoVT1S6i5LYZl2s
Q++2zYL6MouSOxIQ1CbrMOaAejA6ba3GsYFM4fXpUz0V8ohPLnrsbIhaeviReWFVFWrElrCDBCfm
yIK4NJCZ7cxSequiCrR+U8dledSQ4F44AonvwpajvhktGzLRRFiEnXSs/V7oyEWHqWYnJfybfCBR
SRktnYTSlR6+yAI0KgLzZNs6afUU2KKuF5GZeLdmJ9StVwNZGmXXXWg4hw6tVeLi96q8vHeqyob6
Rh7He4Dz/MLoLIAqY+4O40KiPM149r36GGT0VZXs00Ot7HHlO+joFipMhqd2UsOSf2UOWzoZ4jsr
uRrK0H/qM0duEndwtn1cVWcZvjFSUzDAd6kxYNLRdHSHSRnIBSIbD/NOmOMiLywbL7QLfshKcBub
DcjPKXeYwiqBptIpeWBGPX0arBw8WuEO4ilIog7uVYM0N6is9wT0wV3o5QDetJDwGCSuGV1Aw83K
u9JxNdTb+vgS8yQ8TCjK31DjNqvALfoIDO8ADo2iHjsmgtmLOZoGsLep3zSFO14kBrkqCHoRXbpZ
JO89IvG2YVORF0yaCKYQs6mC/TgZNOYs4M/ARVPM+SGCkRdQLDGr1n0JVKDp1HuGl7ZuyOBqHfWm
GmNl+h63vHZhYz63RfwSYJSuxmhhdvUxNmBV2v39NKbHrNtUTNK8gEZBCPpiWmvEAwiWRtmBWrND
84dmITMvoXYUuO6XTQ2Vz2atq7SZgdWoWyt57oNqb8rsQCLPOg28dy2laudG0p03zXSw5YYmj2F7
SPU7iUu3r/UHh0rXhWkg4O1h5kkXoL8JQYKW1l96EConSacfeW0BJYTb95AG5rdS1XtmdWdN2Jwx
XD3wzts2gb2IRXhd9tHCyf1lC7cgDoOrEg7P7GTGTCUJlYm0iwywEOgl7ASY3kIAIfElbiLyS76B
1VqJNnrWQY2i72ZMB5f8KcXMjLBzN0bvBdAIW6OtET5YgIEMkS2J50kN/budJZsIpIZvHBv70nHg
MZ0Bb9hUoIpMfpy4ek2tWREbP+BDstfaoK3ww5CcbMsXlqOt7YF0qVDpe9qqTxsYvsGPMinxykL4
xnnSLX3Mocup6W7Q1Fsrx830dRu3b0UWhZsMdWde17tJZasaY2uHbKKeXiaMHWmo7VJdrj0SoryH
mullgyxWesBGDf8t7kQGwyA9eJP26jblMTLiBzZfEbA1uWbMpYBluGa0jIXUnlUJsBrjDe1Ga7qy
dahhOiYUnNH0BOPUvRelc10z9dcjOHgKykKKTF9ahwwZvu+V59agn+Gwvraiu84yt64XwyXPbkoU
t+1EbCuBNG2OQTBWM4Jn2dgmA8kpvDSNYO367RbXyoNVycPYuxvepiWXKd/r0oSjk5/lvrP18/Gs
1Kw3awCNWk7yisbAwqz1jYyyTdGPl/rY7hL4c83QE+yg9HcVkTrVDWd2Wf7Q6+xaWGCSKrAUTmnu
WlMBMCv9GEBCWh3TIH8b4zHZxrEL1Ki09n0qbykzId+ALNCySj1O46SvZR8+88KGkdmb5XdHiatI
eVcBk5xEEQMS49KpSjGsK61dTQG1OYWrq7Xw5sO83llerW8HJ0fTPPnyoa+9dQ9rximGxVg2G7MA
d2YQYRKJEt5j3MhFbIzuPaah8HVseO3mg04Ubq+TKhLRCDF4z+UOrCdKFm1Vd1hgJ0uGVH0h5xqU
5jnELLzBGTqUvKrcez9ScmNJKS/r2oA7YtBAyT1vmTuJt9BILdwZXRvt8RpkSzgZKcROAmMyy+IV
YjvL1I8zXjj+3sFkiQUIyHegw3VJm5c56aotvYPCbrlTYZ+t0iIFj6wwCgh2+rj8cutq8BttI0z3
TZS9d3BT3TvIMULpr3qcNkVVDy8i89wjpxNSmrhA9UU8GwRUuRbjBBOkcSQ2+rh8NSfyQVyRm1cm
+5Cd37tgDYMwJ0OkKIVz3ZgivQoHhboVjhStW/ilYVi0W3woiNRdP5s2WMa6rTtExnOsl8h1pOsm
S7fsmpe6xim4HUrwXtGArY2+MIxEnRCJzMN974wWfpxCt1/GRou2oa+jtGyj8YDfLqwWgarFNSeN
LcmKx7hfeKKQ90mThHQZCu+QtOQtJU1K5zbgf1Ot8LneRghJtiuqFjOnkeJuU4xJ+8E3nvAm8o9B
XuZ70SKQT2TuArUd3IsEtd+lXYBPY26MEl6I8MnElw7uvQJlS7CcvmuDUJ4JLk8Omd+p7xPRV09h
3aYwQFNNFwvdCOtdUJm8TfQiemnGWrmLRtf1fZLE7pZsZDr8eT6WRLKYwfUQNciFoybFBOO57UIC
+rw3nKy56dI+P1J867usgpNJGIVdL4RrBsPSzSYQ6JS1WOkaKYbHvgijY5fhzdjYZR7sw3Iofhgl
7H5fw/BOjPA03JWlsN+aZjI3KjF4vnTfa86CEfHtos6D8rIlW+2hEJr9XjvYCBbsIcHBVqYI3jvX
kBetqyWAWxLtLGQLfdtXXF2CqLJpC3VfO8/LzjwEWE4eok5VV8oqzK2gsP1u2IN8sJ3Cf1BJWr+k
dYyHXBkRnFLq6+Q8L3T/vPW0+kxFUFG1SmaEPVDIOQszAGzXRHH7lKfAlbixGKzUeMuNyhdbGZeY
f5qsHTOatE2JzzGn9TT5waUSqbZxNfICUA9VFMsYrzCcNNNF3jvnqOey80yv2XeUprFEmws0B0t0
bC1sY/DyLV5iyIq9iaYO04Ab8oLpQnfF2znQLjE8m6uwLdL7pK/cp9Iu29nYBjnJmeKQUixPd8hQ
4htPlerQj2q4T0PgEJ0mAz5JB7OwtNJ4OusiN4WJ47SvdRg5ydYvTPGCvMk4H1QTgUWDZskKZWBL
5uUHH6Ou2ugxEtW0jxt8IsqRROmMSdG+4Yqb2LuNfQCHKiCThchDrLuBh6Ura437rB7L18qSOvpL
UbVHLGxqzwqUX1eawfEIJeFj82df+OOdq4L8exADfKpk7EBMYX8CtYZaoZhK+1AXtXAXrcCMsQia
qbvXWi+7HGCM7hE/8AIJGHzFumzsDYFw8aPUQ3uniobtb2EPhcUmqLNfsNJpB0ac7pmGuRdaGqmy
K1XiTpF2AT6kKeQemgADi9YmvGSdGV163SVDvaHVmlxXxehf9mMdvNZ9DTy9z8BiGZ5+E+NRW0+l
rx1735NHa1TejU361be8NfgGsWg9hl60QZaaGEGkaWP8nhSJtRmVbO8jG/OlV4bBhZnY2LU64F7D
MKnzqiysap8OurOosFGDKum9c8uG6BACIH3ztIl5CqaeHgBuWd7WeuUf6rZFkDnW0nhkM5rBKrLz
K7voSuozWHau3aT3XuX1h8zSiYgz7OS76xTlumhI8XGxE8JLTVPCelKxU7zFItq6s+KIw5KN0qsf
3VSpt7asnlTkCgQHmroX1mDc5hgo4fpgSwqpZw0qma7MmmnpyXFuabSwk5Z9COQNoOyYH5h8pAEl
qhO8iqDpN50nC0SrPZwhY3AyB26gCUDSxy78EnQszwsxlEJnhqrSG2WM8l5ZCeLeKJ0YnXF/9+sA
Ts6+aAbtHAlQdC4mJxpWhcxbepMyJdmr6GazUZGGEWA80vG+9RrjSFitk+1hTh19eR5i7A02icLd
deaoNL4MbLd7NeQIgnFSRnjnqJGcnMGSebnMx0nkZ6EnwrvY9UHkOg04pwsPP9XtkKbuD4s3/dUQ
D/0GHEY7waAbIDiGfVeCbvHJEgHlbhEsk3EdPGxXlgNk3tceMuHCgBw1361IHMJexia/Sy0oymUE
TtIXY3VIKXDgWA1pdD41nk0AHQOWyzEg6rdNOwIXOndigz9MLdWjo87bOjZu1NixZLiyzC/T3S6W
ZG81LUVesOhtVIFeVHRXlJPjleWl/Y/GGt1n0kbtfc/u+L6I2uiQRxRZRdKBIgkkFhCzM68wWJb3
lE7Yz8JIbHuZgOkNaTqdeTnv/SoarCP+VwPH9FSGQIOjrIUbgTF1SRVHEoblmPF17ZgEb7ZwUSnO
DCJD2XzLZ9jT2g4MQHeGDdP5VoBQfqx9QVpkYQT4/2K93pO5ToQPdbpzxAonnm29TZ4zfF3ngAj8
RWa47lbqMuYfS0pjDOdVw0uMcNWRT6mzGyOPq93gS5ZPtPmbUo4lWUCxuufgYhsn7J6WSWg1F7ZJ
rlsKDQUhoJNgSAGkwSMSA6A47yLuzHyYTNgmM6ZpmFBfctNE1PG5EZhPk9940N3s14gMzuMwFj1V
eMGzBvwOWpQw3AsCvPr3onT7OyJE25WqMDgsKp6HrW6xTxK8pwg7HQ3qK9M9FgnzbOUGzZnsO/8y
dkFs4hNM3oq25RP90vSuyVkKnvO4zfdoXZv30jem16IlEKMX3pwWhik//EKTcCKWdHWUYSbKMHKn
HUE/9NS40/ptOU6Rfj3PUHt7ES6xF54TVbCUG3WQG8H4GfLmFzO4j0/9qwH7y1FPB5ua0c5Pon5N
BOHWWKvv1i5c8SxsiwvvhkClDZmPy+xC31p7UmPvh212mW2CDclAm3j7teLwxK7169c5mZjEeT3m
Fl8nPlBHrdhCH4JdiM3PXaWr7IIcmDNv31+SKYvM4Msh7zw8+KdrcTI00Vug6oqD+xfMaXbVEjPY
Apblzc/p0J+Klz+dfVc/P/jESnjyr/+POgsx3DG24Or+372Fy/fv9f/+X599hf/6S386C03nD8My
JNJkgflbuBZD/r+chRKtBI+eizZVoJn+l7VQM/5woKp82O0Ef8bz9Je10PnDtfCpzX9PMBCEGvuf
WAtPHlhbejRMEP3aFvsjPKnmyaSkk0Ufjg4Rr+mB/JHkrLkzV/ktzasdog0dsnm0GO+ouVb6F2od
tMV/u1Nt2zBMm5xttqwm8yhLngyIQs8bXaKlZ56+Rv2QhL5xm81FhVvH+raVioYjBUcwlx5WF0S0
tihHpA1ZKHFi7xiUFCr9QNazSrt+k89ljDJb/i9zaZNJPzx3K8O8GKsBWJZV5NZjOZdEiZXl22Eu
k3LDp2Kq5uJpyPTylhCt4TEMXP2sklZzS0cy2rZU9bsutuSxjHqW1mYErrWMtWkkhQ2jYgL5sxvX
ymiMe5viYYNKdo4Dro1DEziuWHODdHdlU+j3UjrABIGCHjMI3hurGtutX0E1mz/C2ABZhL6tEUJc
0hSHwyGytc3oZ9NWc28zn1rrztSGdCPieFp3QTBcEKVFcEU09oSNhVFhHAuCmS8b3k/UgbAg14Zd
RRd1HkFjprgm24vk3+tRE+kZPfgAnk9AjCV7U1Qged1slB4oYMO0EYe2MO44LMDHEEMabX6DWLo8
YyNjRKBZGrhuy8zo0X0SE/aG6K0E01bDr/On3NrqrYqutagfVkoYI6ycVsemK1MHT6PBndVmoA8d
z0L4EzmdJ5aWO03ENNI9IYMGqEpukGQw9bVap4MNIFAa+bJse52dz/DNa+S4FSScXMcIE/ZlUYFB
9+sYsFUVwUZz/DMldf/RSH3vCpiCejaqCrsDEIN2hnXJc2H4xkHlsbXVfGvat0qpK0uj/dKRCUD9
6heCaJMGXKVp2d43lUzmzpMZeWaCCcB3R+K+lb1DLkIeGcOFYNa58jo7O6ehQeMe4AbgipZ2gBvk
8PBUX4cDpOa+j6DGtpg7Qf2bKynZa9CVAIlK/mkN8jzGVMZnxiXBLblmnaUY0sdlaVkCzbrURwqe
mIDQXFbXoW6JgyrEcGuC4XpplZ3f2U4Z0ZvOkuHbYDfwFw1h62pVM7y57QNmRAtULND90yIDVUyr
s3qGHWIcKNgqfxNYEvxcZAT1HSM962CPuiSxh+4rIXFeNNHXSuxCD9e9KSOid1u2+nXsE3rWxAVC
v4YZl3HbTlovFrip2VJapvKfBuqbfBO6tM3faU45zsrMouoG2IZxrPv3PnJMdpWpd2HS/wMkOuha
++yAt4aao/cpEQ6lrb6Fom/UWVNPMYNz7rbM2VFmldOys1vQ3QWjq/GKNbOgsakB5ohMfST6I+k2
hmmWGzI3QK77IfG4ng8Aaqn5gd+t4s7RrA3/nNubGSxgbaVVEraEHdinqVrpZN9WmkfLfki9jZUD
fwoNB1w5oODgHdgKMH1YwukF5mjzeRaXQRIY6KjO5OjmXhUVHb7EDABdV40xQ5F7Z06YDyGxt01F
hDAUibdUD4lAS0ULcnbs8e2spO+3PyZfDK+S2ciuZ3L+mNOfg65phMZuSCGfnHm1655PcaD2mObw
1ya6RV3qK+w/V7Y3zuYlP3eP4RCkxzwT1s1QVAa2oyh9JMm0ZrySdOFDN7ChtYMqhUHSWoQzqhFy
ia4qkCH0qTX6bcj7yEOmf3Ds3awA5OWLc0fAq9lKqIXZZZzAnI2Vaz7WRUL6isag873UXfQalqiu
LTBiN6abFM8hlIsdXxW6SOJ2ibnWOt9jmuGoneqlQWBNDW1uw2abzdkY1nOP25D193JIyNIpCl9/
SuFBMidyBzQ/DuPlpT12UU8dXgOxY3JJv3whmhxoZ8taEHlF8xh2DNecKGDuwayLZpDVNy8GlK47
A+jfJQEz2pUCm349v6Qgo8eDfpU4RX0nwg4whlcCpykG4yng9cny1HVE9mahqJOlyc26b2y/npjc
KzqAaT7du6DG7voqc7ZGWLV709UjfMOxkV9kmeDxnAFS/dqL/PS1L53iaeCCo5MbkoIBidAOkWMX
t8SpJKtUlBCr+BGD68w0G8DttkURiQrtXtDE21qE3tIBGluiwLJ8yu7NKAVE0kxQAGrAPuPOi0oy
qRqAf6vCidx9h+wEf9ZQlROdGxqnYEyFdo5y2b5u0zEmxUK22z5J6f3n5EFum5A6/zouG5UwjSum
dycfvXc25Po3lt7qIqkc3i2+bXgkdeTYLyrPsa7wAVobz7e7o2NWU7XShjoAgNf1+FKC9MwXGRi9
3CtfA2Nw3+xRlNDfZDe8O20Y3XZ8afDLgt140ug73jpzNnEXB9tE+NMZ7iFxF7RBdJEX4C2Z/ycv
kdZV3/rBZXpdItHYK13T9lMeDHdd6zQgrGw7R/dru/F5ENH77nSSpHt4D6B+4iq+BxoTPRZ5T3KT
mfdkzmTWM6Rt81oOgbevzRjHl68bb+MQhG+um9b0OzJjeHSyUidjOQCkx+CseYiAvzQrpZkNKD8p
HmI9iInbDgP0FSJzxEsG4vGyzEqZLcC76aRCOF1/z1S0eeqMqr7PJ5w+1ynl353FVnVYsg2NI0Q7
sLAYGgb5tdY0oLSMYgK1WfpC3SMGscgcULpxk8kQkmxr9sawmpxMl0ca0boFmX+In/uE6FGEG9kZ
2U32sFbCTXkCyPgIoQ4R9VtUJLnqBrlg/kyUdR122dys2jIvuvGY0xgZidiykp2W9E62LqKGcWjR
iOytHof2tgw7g81dC5l8aSshdJ5p3YkXvZOzp/7oq/BT0WMhTDuwzuvMc0gJL3u4FlPZ2t/yj+5M
MWp0arqPrk3+0cHJYptG0GAMr0MGp2xZ8Z1BMWke7R++TXNWzz0hrWUPnqiOEA2tnZtGzEuC19Kt
phvV96hnegphRjWqsJbaUA4v09x7Gv0qfLV/NqTm3lTfDXSLpo+WlfvRvmo/WlmSHzaDqjUwLwzo
yl54DsyvT5uHP7dSnykQs4byr50b9bDpOC7wEZPNMzuG071z74+ZHnmU4nVy78jLtLn/58//VTUq
dbYLWOCYBMLxOPX5VVz7ZmyAi9arYeVS2uwahG6UdWSybb2zr7blv+rcpG5gVvq5xbDApfxdhRWq
UcS4FCD+bsjBanaz94IEjmVzFKDDtvVFe8kO/Cs91i+6s5Ojnui4y7GVYrQ5yxi7BxEh7IDlAnfJ
v+H3M37RDZ4c60TD3ZkItXSPY7FKb8kpM3llcm2R1zDr0HfIZlbDuiEjaO2/mkv4tOSRRMuEtsMX
P+0ve6m/f5FT60MEIFOzLL6I3MKC33U7c0vDFPvml0f65S6djwTXxoOZQo/YnvsPn6R1swY6bvyP
H9XcIP7ceoQ0rFB138xayWI9PRIt9sXZ/e4nNXX2xLbj4Os4PbuBdqgN+nI+u+xY7WfDF9TtRXXX
bJ2zL471i9KZ8wNoSZ6Io7MAnZ5fwXt9GMMe+PJ1vxZruY7WvKuW3R6d7Yo01Utt9dWD8os0ExqG
MBBnzsJQEDsnl1QMMfJLharHnAiohu2pr7NN+Kdf6P+3av4HQlqPB+L/3qj5n9n38u+Nmj//yp9t
Gun9wc6AxdFkDTbxzf/VprHkH8BKEF6bOtZXe3Zl/gmAkn9IVJWAjm1X2B9/9leTRv+D3obHYsty
S+kEtOk/adL8XYRu8dchT+F85ZHTIUGJ+Zb99Mg1aO81YSM0QG8YMaELi/LILaVghZrFPm7r4tJq
c/OyN/Lq9tN1+s07yTmRn38cnKMLSAJzd4hmxd8P3tetU3WC/AA3IprbbpX7nFVJeUAHm+0Tz0kR
K/tzOKPJhuABp8R0bIcASlSs5/s+rtOOTB0PaUYQFDA6mQcrYPMSqeTSGEdettArg4ZZ5pDm4Jcs
7bmpfKO79r0xlBcyrnWrXPTmCPMtsSfvELhiKDaBXphYjlOfbQE635zcJs9mvjAJR/W3skbWutHR
zH1zHIa0xNGPwS09luqt6JjsIZ7w3iTaRlxiZaJnK1najURTEWuwiEeQAv6Gpp0OA1ClEgxPJX32
h3RkpM1QUWX9ZcGKBHZ2DGx1nwUABolO0CKJCkdzKYCIkaUWue71AZB5p7KN1bbpRuuChqwW0tbQ
zaeDAwHSSBVcR+Fucls6hDPIftVKowoea8upD5rstH6fjJZqr6KxtvqLoK0NtAKdOal9Jy2Erm6V
FeUyUgaCQhoahVgzh2WumRUdc6ncDggKB39rkFKm4pYkEW8wbqx6IJWhc4yoXedAFq762tD2yBDU
O/V7iIWOvdbj6KfaQII9v81Cg8+pbSmfkjMi+rKKuZ7naRR6OrEkaDX2DFObtZdOZbVxYp1XoGvL
YRtUer8SgPrZGsbWfvR9l3q48cMHza3DGyCi1TFHE0QDMi29W3YkHhINOccVun2iqlXlQzRd6dTZ
70Hh6N2qmeaPJCKHgKLaSxjGikykh1wLk4COimbEq6yGoY+krsTVp8ssq24KF779prOi7kIVY/S9
aypkZtxUYCvryCTMy0XFpdZTPWnBvqts+y6bXJK43MJxYW5bbFSeatvJ3VVolg1GjNwo3trYis5d
u4rXUxL4ez+0i5kkO5KX5CS52a5Nw63eSq9J9wnTICzypZouXLdLielgf94eZNYFBCn6IaCbySjC
GPJonTGpQJb9PpHot9NqZw5eJ6ptIoIsyyznXEalf9EijdjP6ljapa48TmCA7rXCch9qg6CDhU6o
ZrrIuK1JDM80LHVpr7sVzEv25skhqId851hj4G6cjvRcb/CnTWerZI1SJSbeTGvDF/4cJagttLvo
/7B3HkuuI1cafhWF9uhIJPxySNBWsYrlzQZR5l54IGETwNPPx1aP2sSMJrRXaNW63ZdVJJF5zm+1
iehAJv5MkaRPUh9K0WM3x9O5AiL8LOuLUk5HotiOsJqbJTNnSiOcKt/2pOc+TiSxhp5JJaVflBP2
kXq+WX4VOi0WLVBe18f3iabRT8So1xKVzStjKDXNF5MF2mM4AZ76uo5vgnGoHyl06enspZxY2d1y
ReSw92Chqt44Y5VdG0VSPtgmytVF+R0YJc/2daWtS2kK+UWLns3rKjFokcrrdq/MsX4xPaXuEPUG
90C/7bSWZBWT7TxncrMEkf1l5lZPMSfSF+TjqEGiWo2X7M4asWPtHf2CakHf6JrDXNfQS1pelIMp
QqnSF8d89BMbJSnVdKgXZLoGqEKz7WfjQ5MZ9UuZR3mxXdALsSGClLwoIuuPRpdEW9PxFipBxAJQ
Y4m1SdnnOreq5EqgW9gtfcu7uGTeaUyT8iZRvTGsBeeAu0Gp7AC4IffIRhrHSUwPrgj+x6LTq3lP
kmG8xqdsvLcTHQEeO8qa9V7QjkC9EFnPn5VsxzWdGfIUDG2ACXxQJ/IT5RuUvPcZW0FytOJuekR6
bB3KJDDOHDM6bBsTcWWi6ysZD9mumApzx7PFt3l2rW3LhoY3wne+pKvSXcdxGSZStNdOQ+fieKno
qU1JgG7S8iIiSdJ9S6TwiqR6fpnFRng3V+XZxHnA45vXVLpHribfS2kqngw6f3I7OXKAJl+s3ump
iMaAwqlSU1fseod27oefOljq3ZwkYhsDnYe6D5CVd2nEp9nJK6+glDnTVBKgpKZJp5wRu6+KOG5+
VM4sTk1d10e8HmixkGBd6peq7omyMXEdiBZZkuSmicjKui21Fuu5tDkXWLWfarprv2MOaDrDfWoO
lpldHUdsMB/cyhR7fsby1mwr89yZVK4MS0MSaFyX3bq4pLLMXqqPLV/KN6wnxUdMFclm6ObpdkmL
fl+4bUxbsaVDSq6G+zyP52pllIqqUMLuK3QW1JXryIq+6S0g8Kls6P4sY7NZVjNh1+tIN3qFCrs6
THw9XwKyl6mwspuNqWznlHLWXtnk04c4QIw1+pz4CaOU/cUdlz31og/O3SDilzFL0l3ddFRO9Hl2
RALRr7uOUqVlrGKarhDmjoQ5UHKj5D5t7XZXg+3u2ymz1hQYjWG6zNGmWxr+5QS9i2lmiLBHzAJ1
4InrqfCye9tyx2cyyGlL8jvXECur1tUhzdVFJOOk9kPFzcbdOFGjJVHWXNlTjWbXtpZLDjHBsWNQ
H1CUZ+vWou2PX635tlnpD14a+DS8mN2TJirgGIglPWJP73d53Bco7ofUo7aOzuscbeA6H+xmbfbF
hNhnzH62bs+LTAX0QgXOjUyWPTBGGH4KbE1IaukkR1dTi+5W7QiJM0WA6xfBjdLuwcozD/VQaT50
5Hz/RIJKkTR6pnM2tRHaB6Pe5sLRDzmY3wPgDs06HspSu4ohRwjm3bb5TGI70uDQZJB58OOUwGsz
RadhieAFyF1/eMPo0PDgUDknUk3ZTn0pYr1kdORVedUPqAIuUVgPsGDLI1Hv3lNMJ8bJNjL9VjPm
rmI96DA2HfPYNGV2zIkTP4PBWeeoLdw3L5iHbUd1a1hIqtKttLepnIq7N6Noyg8i5unjZMDYzmIY
N11adE8AqP5mdCX4pZEogNAqvZ1GMR4HnyLDquuqq2TOsnOiZHRPdyNyyj4qX2WAtCo10gwV3eg8
TKgPNnHMG4bVpd1nSYEaBDPbVUfK/N7MZblREbeSiOwBAQlwfq5rsUPhBF/Yme22n5L6BvJCHVPV
jWHRNHRp1pm8bexY7hsvqkNQMydMiyw7QKv4twg5x53i+dmk1DpR3953UHeIKSClhhc6OKItOaLP
kcdt67aKmMiB32/o4h/QS/5Dghnnqp/SYV241XjEimOeOr6nH1WZUvSbE/0rxXhKyoIr20OTbsh3
FHfTe2ZJeidHH1nD3Dh3daNRz4g4fStM0dxLhyKJIJXONvJHXm5ojPNQG9Me3FBvojk3bgYlCY1V
o1gFsBJUaNjqW/S99Tw1wRAy9/sH4sCNQ2DMzHsxGd1Io5B53GCZCe4Qjron1KcXTVE7L88kyZUn
FCT2FVBd51zUpe3Gdd1yF5uWk2xb39FvreeQUVOjvaPMVpnk4hjLVd2q8lka9bJZMKMcFz/6hA6y
b3uZj0cnRmVFkqdu49XA87xNBoR5IO7lvk1oSi7cqX3xXY+iVd2W126ctfghksBZ6QjH032vg/p2
IH+etuR4dKaNGmv6NmNnUox4Uh55s6j85i8g8sKcElwUVd+uMkpKpnWF+mffFgMANdnfoPuW3iWG
OxxiVjI0bGRtXJk9Wk5HWPZ90on5sUkE7aWCOZLKVHWJkEDUuxOlTN7gVpwjZ2qzvjyL3DOWar/i
ZExQF176aVwvSM+i0v21By79tKTNbNNGQ1J3GlvDGcy8Y5VpRnTVAa+CEjPFy7DmpuHeR7Ts7kEK
K5xmQeS/0ZfEJ1Niw7x2rXq8M8dSf0X4iZ5nmiMmjOg8emwqTkrzA567D1fFwW2bjv4tQmkkxC1+
1KcRCP7bZNlL1wqs+XuYK36QOUp/EDROLrwqyDp1kMFeB5ZN+UTfXTjpfKSatTEi7yYrtHPizW++
aJbUW3OZ6uthWChkpB48yXdKOMaLri5+i7SHj3PSlAQCrqmD01WXSr5Lw1Jb9Fmy40zrvhI99Xem
O8VvqEwjsbKJjTn58KCPOGOaj1TY3UdteYzNvVtZHGaBN4F3jUPlHEqhcRXRwx4lGKZ9tE7/ein+
i2jif3Zi0FSctB7/+Bdg00scNhqLTsR2RmrDrZgP+U42c0L9a8nsQO4dOjTmZbt+0hbFNKGKp/I2
rhDUrqIes+PSKBwbeYKGe2cXRBruusqaaELEGFj8P/KoXwN1fgeW//HjOmSOuvy08uIQ+PMKX9tK
NHXcUNHQGDmtrVPMJlTrsxU5VKP2nUWb+yJ+Ornqh03Z2GO5FugV8RONbf9qxyyx68jJq+2/fhv/
F1jDEYEEbYMdwp76F2TBj/WUJK6hV2XrZB+xlVoGrcTFfD8Y9K0HMjE/GnT1pyyi62Lzr1/7zyjm
r2+JYyE/4bwA6aOY4s9vCVgB+3XSTKsOq8Y574X5GARq3P/6Kv+B3P5uChRNjscX//9G3c4f7ccf
xVG//ze/wW5ga5jRURxwlUjgN49vwG/qKMf9BSCUP/Is+3+EU7/hbs4vUMugazAYNvIFxwYu/S13
3f6FAG/2PcA6y+KLHsh/B3b7VWb1B0aGbwlqZZBZLPOusEyMVX/+lrh+q+Do8mSNSjU6uJN/9qvl
IVL1D5b+YOWxAm7A/j7HQT50UXfdldayw+1IjEudBSvYyVeTHiPmp/bapTohzgqorVE94D+GhaHX
s/D11zCL1ykav8sEh47VuseoxeVrOD5tCTRpM6EiNrUTCn+wU65SH2FGPdWkKKEM8VL3qnH8B1GW
N0NGA+NknFQ0H0w0StqxzpPhjGtcjLeRS1O9U5o3KjZhGuN1aZq7oImIlejbDRwtQEnwIzIoRXBS
HNombStLOHjq+lJTky/Jq45tNuzsJmjTD3darnJRVZtLx5io21f++h17yTtARZiV2EwN6uBa5oLY
pl1o7l+9bsRKl2/GdNoKrM5ju9Awo6y3zsYvkbAJjTGke3wnI35yZAyzJU+KwtVY6L1dOXdBsi3y
bZHxBprTilVnFRfdtmm/6dfS8C+Z/JHi1rQ5uHDdW2wp2TvJvujc5XZQ3rXShAY2Pv1y6KCurGQ4
oG14ZaiaQ3NJdwV/mVvnPkXh5XHKkCa0/N+h1P1z5tkeSpRpWXVN/gGKxdseyXfIkc8k8B1aex1s
PNYze3HzMYHeAKTgi5oWSoRQgeevrYEqBU+VDxfVwXkOhfljUjLhauxOJRfJTRkkbfZt9w6768DP
d28ufXQ9LBEZksB4FLUI67GZpkuTL6oZy1nSW5IDgq3uqn6Lo+HRkKI6dkik101lLLuo7x90kYP/
zQXuYMd/A/yDRo7r4iqPpurKX4xsY7D0PLj1Emw9N0IiHec/C9OhiNfQiChKnd8HFMWcKzUQf+Ib
RyeacbzF6pWpRL5cUkNX5TgScA1e4qb+OSNFbiVaGbRrR/TWBnn9PmnM8g2L5V0T5XbOkCTT5dAl
Kbl9Pv2YzqK+ecicw1SzHlFKqPAAt/POtXtc072DE6Tp7yss8itXkApVLCn9UiyKm6F3P+PEnUKN
KJzksw5VSNS8VnmjQ/L8x+3kBQsTgbus6lnQ2GeMF0wo/ZZDU20GU8wrbUb4lgufXCxjsk568hA8
5lG2yuq53CR2fifL+idPDlbDXqZhQ0XLtdFoYCQ7vvNrOsClQKcRjfW9ESkddkH1WrTsmrPjndII
hMPPKT7DLWStcAsdLcjkMKmpf0/j6ZYttMJqlpLtMFRzZtNBMibiMLkzJb/juKeAkELDbFHbWclm
M5O3fYAi27nafsfL8+1XfX1AHI6XIFefmpLCuZxRFHYYNOJXKzPPbTylYbnYt00zPQkyQVfLLO9R
ZlL13JLPMMfLrktqoMDCfC7L9JPe1mmDlJ/i9+IiKlB1uZ3x26zQKr1ODmW0jow/ejbYcI5oU4yo
vFuNXuyvlsl50IbA3Q/0iVKhxmI2yB7/jyfpbuQ9Lju0UFESv6QWoWuXGXqdTXa7584n3ZtxbY1c
8r0DjuQPifhB9nEdecP7Yg3LiToWCrEn84425J+D7TwiPPLWmY9WSusgLc4CR9dzlgv/axo9ErbH
3F43jc6efHuY971dx2shAGbbNjZDXffGjUhkcaQNJ77xkAxSD2n3BFQE+RVhueZdXiUFEn5RPI2B
XHD2+z5bFjxHIMd20+ceduqmQHWFyZkxXczOqs7Mm1YFZ7/wN4Xb3VoL370CMaLf5N9AvMVaGBhq
l4w9Z0qMF5XaPxqrvyms8qmv1H1s8Y4aAbEJsCrxqo7Lq1blZ3ycT5PoqPg16x3apO9WURNP1+7K
jRALWiKrQs+jNE77y6Ot4zvHi4EDyxZJTbNHDkZlVHP0quVQjuw+/jDfe5SA2obYDr3x7OfGNkPp
41j5CY+vDouITdTFYrTCyvPQOQog0r2hqPc+7RWr6ZD86ES1tbH/9lW3N/rloan9k1VoY09WE8R7
14WYtr6T0ds44OnrVlmvdkJnkcp2ZdOGZl/fJU2wcVsBO17/IEFrb9gBSqcUS+KEmxpT2hgQ5klM
gXKHD8/qTkvMbtL70Tt9rPcZ/Yyb0au/GFfVUz2p+WeVpP2NHVf+K6vqfNXqujrOEv1J6tO4BS9R
bXutNokkVKRJy36lRmPEyp4+de5QPetLt18FngzmrNetXUQhukpv7xfZWzJFmLOm7s6kLZObiT7n
YTTxzs3cPJhmCb9yL0iT89NJh3czuNyqi9xXBXcXBj8zlH5y7txLZnScfnEQdFuRIxzECLYSeZmu
JJTBlu/UnR8nzgpFwcSjUb+6dYcKKXsQJBi8QNlc2Yq7bzIW5oSaE9QJKvBkh7c8gaFY6VIeh9l6
EZ2ssGONCc733lmXEZ90Z3Is5uOchLXLEDKb/YvMMMf5pv8G0ki/vfwMyuAJWP4qi7An5dp+lRLB
Qp4v9FWVlKFKJ4qO1YVzVLXc0Z3U7vTYsEFSbVCPRxR8sXUXAdAR92fNN3MWB/PRmrsTQFG17pfS
xXaHGTYw8KT6U/RGk5a1QwJbY8fHIVfY9HxTOTluZs8qQyufre2Y0ZHryvhqafICPXeDUlZDzKms
eVX18jMaBAVwmWfcufjWVji+4jAxpLbWOP/bK9+r3MeqC7qd6L0WnVE2bYZE2DRvpu4mF565MXqc
wbmYyXdJ+5q7bLn0ovXGTs/jZ1e1WDWR0pB3MBKARR+UN8dn9PwXZMr4h9DhP/vC35nlL9T5/70s
EM/+t137UX3/+Nt3/beHofjj5vDbf/07W4+5yA4IAMbrJJnMf18bvF9cun1pcuJ/toc85Z90vSG9
X7ArS0cIm8XlEpz9z73BsKxfPMckNxQ/xsX3QZT8v9HXdFn/f9+3XduFL7+8DGIO18dacZGz/IGv
DzTJxcT/TOGvgTZqometBXR7N5qnheiQP7xN/wtDzzr055e7EPO8Et1V9FTZLDF/ESEFbdtjrSOT
SPXebdp5suEmhUmu/FVNnSPYK72uFGzyyMWeQPnc1SM3ejsY86iB9GInH9borJHzekNmAXO3ER3m
UUU/OG3MOZrf13kgJwEUwCU93tvYMQbwMhyXfM6RtladQX+b5sifzpIkCudJFI5Z5Ayf0+hybfYK
Wxy2fbr8kFL7UFE4ABYLLSrEU6T7W2paO/0oU3Oymd0GMe+1OZPG5gez/Y5aL+ruJbSkfy6kL86l
hRtRS+xvTAyeTatBVlGw6MrI+uRtV+upaOJz4AvMGSNxTk9FOgVPXuX4zupyx1IC7XXqGpmpuuss
Hf9ok6GtLlOcaa2CJiGWRYhuQrJQ9ZEOvZzW3G2S5e1X1WU5Lkz4V2tl2R3TDlJ2B/aoYtqQOjLP
2qiNZIfIUnzi9Q7GtW0kzePiTdNjEVPNrMnn+Vpk4zzzmyMGHmptfDuJJZO1cLCT16B+EIUJcH1n
lJncZa7tPE/klo2vLnA0oahalTbYkjFka3cQ1C3gCXAGLBZF/K6KbrmuAo7BVZKXl3sCErELBzPJ
nHtvSLMPOWTUM5rZ6Oh1UvNRoFxuFBekX2MlqYyInCkacQEL1TAGfjgaPeR8lEe+uZJeSlhWwl4B
U9DNnVrJ1u8R3+OdVRBepPe8BPB8c2gFMeMlgVrT9bSgcl7BwA5Yu9GLbDx22d0wdv1nMxoD3gMC
NfDPyhTZe5Jn88bQfvbeAMg3G2pPi5n4mVJGh7Jo2vEBhTYll5GfYw2B0vO/IrDACeTcCAwWAL9q
1kXSDTIMmEPdLQw4OzSUfbZsF20sGaB+S+eAE8+2tXLdzqNPGAW5j9ncK4qwmrFzrXyUNrRX4EsF
xWuhmdcLxHa+pmGUAlhSeGZ7nSYGpmTqqlu+2pLoC9I4zHgM8ffwLYcm7zBjC+2KXWuJxVjhrcjJ
VLMJlFxl1GfY+2ZBiL6pdLPMYZ5Hl79zYdvh4TVMvNDBWCJucfgp1vi4+K4UbkDazNQNzbhyxDRn
a6Nt8xe+SHLAuQq1sM+EgDZMKYzqw4AoOWfdxRcLK9t1wYA6emUOeeFyHvVYlFiK1Gx+JfaCMMC3
lPvWLBHDjWiq6EfvWTFGpggucV23rdAhaCx0AS4DQR8Po8WFTZ9KY62tXJPiFMcjntSJem0KJE3j
qWr8LNiaxjRG+1ZDp28jGEh+FqevJKZaNzcRBWTTY5XWBOaVejLg0WkdHcDnx+RUVmbfrS1A7GY7
Vx1wRBAZhhuagOT5thSdpzZSo29ZQzwNEfqJ6rLT2W5S8Y1cinQPX8r5xMclxUqo2npoBbaSW9G7
TbE2F1RLIaaFVm8Nx7KLMPb8xUFwoQ0StIb88hdTsFsfAivvyz1TRG0QohCnM5uNaXjrvoo5NnSM
fW4dt0Iumxoxk3158Sqmep7q81XK2V1vpoQndaO5GMgDT9IixRGU1Xnooq4YVpknKtp/krZ/nAxm
t01ZeuUQzojBGM1huf3rDI8UJgcnroIDlEb/vSztWJ0WL3aX9cL0Z21LR9YGZy2hC3CoU3xPekF1
VKXveYSauFEWkq7jJvd209nBU1aM6FOmWvK4x5jdMFNQ+4BBnBJTfQxo9gbtEbUkn4y8oOapIPGt
3/bN6OWvtldW3S190FUaBqwRIxlSU0lul6GN9oMO9IZYVOpUq9CfO0J3CCbw02sz8+30u4jV4Gwn
RzrxTYuXySfpiNLCfpUig/MJfh6kyM8Ul7fy1kSLII+uNdkS80AZBzdu1g7AGDNP47CuRO6Tx0HW
eBUW1URyN5tgQYqHiBd/TzKllx8ZBJFmNZbk3KqUHT9FMFLk4gGL2FumDPwcnJUFJAZemodFutnT
7EV2QZQWsX+LMxhJmDRukB1kTijPqvBT1rgkGAQfaps0n5qQHsxGhtC3NKDba88pmvsGZ9htNLtO
ElrdQmap9NiGAptA4lJLImRbIawSX81kL6uqwepBUaqR2Q8uEWDPpNX1KuQtwqlRlPNAemCL5c6w
SpZigu6Es8YXOi/nyXZm1l+o82lrIbCvAZ4cqe781vPIfk8Q9YTVQrcVqmOVqn49Np77UzIEY0NM
YTFC8uqTbk/E25h+KxM/3MpoUnwFY6Ly4RjYzPg7LDWo9PoKtcEagKe4J8PAwO0216YdEiwB+jXh
pJh2TeqX9znErgdV33OBJLMff8g5WdrNWEzITwgncOOnuALjQogkhELdQQzl5WKYoiwiVAw7arob
O23YEJmt+9Ip0ghOTk2y0cZWSV3eRGwpnwuVJ8WhJR9D3XmR5/BdZdBpLrx2nl81uvX6XZr6dCKL
ici5gzPFpQEJU5vcEUNdSTArPmbEHbhu6NJuLZwfqrFF8gIxyfG90PoN0Z4bgRqgcOxOfSCegHRb
zUR29juZoiDeUmVjX67ieso56r1/FLv9Zxv4O9fVH4bcSyvsnzpb/+ur/fHH8f/Xf/234d91f+Eg
IIzSu3T5OAy//xz+PQv43xI4igOPUT64DMK/cQaG94sJjUB3HXwdY15gAeX/RhoYpvkLuQUwChwF
RPJeNL7/xvDvuhc57h/GfwuFLgGlkBoO5bS84l+4JWyEfU5htQi7bGyKD6xIxJ/l2mVOCmqX6vRl
io/+MPYosZS+T0pRXjckzeznLGkf42XgMTfq1LtN4sZ70WWpSJHoELQ1LsEp6xrarFrVue6PwlMg
6pXbI2KMrXZLDFSU7Jsqv8Aopuo2XVxH1yCwQP3R5F2TeMEIghq3WwcqcE7CSWacz5m3zmUjQzEN
07XPsfVj8efgXEAXfk1ZVT4rMesjFuZsi7APWLekSr33NLWo02KeyzHoDgnqSaBajnPLIwV1PbY+
uXlUE/Kg273YkAtVHmub3/pa5KO81siW7zIMh2+TyosPpHtjyobQ2i96roABCMGw7xaInm2QyH4f
uSB0vBWjH6qcQEPceflhQCFxKltr2HL7lm9m7sivkjLzbWwEaG/zHIiVxKfDkuGUhSAvEKEUyWEG
0D/OxSRvcfX1N01qlttJWPEzgSQR8mqcBuFcEyFiEWh6PdN2CDhoTHLDicWg2pbyIGVZPgBxe8hL
kvhoTcV4E3sm5LYnlGQoxJ+cxCDGo13KbUpLJDBWtWzg3zN0qeNyGCrKzME72k20DN66ict3Yagz
Li9krVVvwvi4PeLXEvgh0s6KvotsxyxhhUoMXrmaCioKvII2j8uwgO5WLVvRjIR2Dm1+L5tFhMlE
dOFoz/Om7w1AfcuPtx1Q/Tr3iuxI5q/1hYYIaVlAFfyKyAG9Lo2L4M1VzfNCyNrebazoNm9TjKRB
d+L6NtGSUmQiXaKMambeMCsq8l56Tdu4Hbj3Q2DLfalmF+pYkN9ESNe5ofI7LCvGeJLhxDlXaXzm
Jfttxce3jSrD2gAsixfSSHV/l+Sdam5NUxM5hdMvq9P30umDzt6QlRK13ltJIsxlMcDxShaoYXBC
M1I2DVbc0NG1VZknhfmPoP8JPR7qrBXqcB6W+xlkaUmv3HyYcvOsgsnbj7FNPIgjkkPeO/WjUYmK
3Ta3t9GcmU+F4ak7GBOTcKKJpyMnGAibYP9C0kuJJh1y+0yPLu0V7Wx9OYgu35ok6TY+ebBrbSb+
oSDsblvzrWYTyKv2amwt7zoiEQGrPBrU51K343FBVbZBZr7cODqQZ+GY+ZsdCC4wNDO450Z6RQn1
tM6EIaCOdGSUI6hs/JtqynW0clTOnGAiXbzNjNxojkovLHzVApNS97nDmOrP1vtY5OM5UkOOsm2x
D4OXkfBASwhB44Wrt1M+ZohFZ5KzvHi+I2BOnSS/4Q56rriuCUisVqRDL99JUyCP7K32kCPkedAt
xnQcVzycapbvTSvGJ8eIYOk82eWnvHLqQwH/v/NTolqdflHEmTrljXcZoNI0s86D3wYvSJMycAcX
CF+35NSh30qBIIqCcNfVbFTND+labBTIXu7wa5JG6Yi8/ewTI33TqUluXFx36sFLpR3Sjj4Bsudl
9o1lCNWDGBb2gkk5KGagXMadKLIhTGCNcvLvnAuTKLEYbsii624SL0nOBSG3d4GPLKVg+2pWtuvU
qBGr4k7qBu+yNH3Uughd3DLUk663vdXnn1bVRgclcgxDBiJd1HbFU23H4xUmfntPVRY63qpA0Rpn
vf04Kd89djTX30jQ32wbSKN9IA7NeTAXJwJ89JyPyCvFcUmodECJr94La2msteUMyYjvvqs3fIeC
g5Xm7l5yIzG8IUw+x45VbdNqCG6aOOueLS+pd23Ts9UOWR7sdOLor9pwzIMmlDEc0ya+bqvM2DfA
LFtY+vJ2yZl6a9VRdOWr6It0hXZX1HMPY80nSJw3TuR+zDKRhb1V+segzFkLfVg1tEgkKmrP4gAn
/uwwGCrf5pSn77p4nth9eovPo1dLmGSi2hMMWODR1znpUS63Ht729tzS8ebhKG7Hm74U6mpouuG2
ZVV+TQmAPZh157xiAVX7iYZd1PZlSg2DqOIb9m772q+w2KPfkvlPYWXePgCQeWcjLJAYmpa5Vjom
ebFyqlM/VxrMXaU0g7SpfZUFpfVYQJw+lUYAPU9S1XTUSVe8FOVY4ZZGer1ayBraISYbHzK712d0
Wy1ESGOenE4Q6Voq+9Q5DeU+JOGJoMo6I+zlmAVfVS1d58CfjW9DyYJaEd5+4eJpjZwqVZD45dtb
q2P8XinpkT1gdPbHUFvUHhSZCrWvC05S27iCMyFVwvFdfhfXBmOopBs9eYth79Kp1wA5zUgOWy3t
ZbfUrtbACZbxWDe9eYeHPOLCiEsoCb5Q81cyUjA9c1F9kjc2w6tlmpKdqmUFsODxNq2a671bl8VX
XDcTsgbX8u8WPwH4UVZxi2AcSW/tFKGUhsudP5knlz15Z9AVEpbmwg6RSrVjIIgPbUWEutlIjKfZ
WAy7PB+x34Br7poGxbvna/RbCDhfPLOrQx9/9zbtkuBqge276krlXi068EhzqJxHW45RSAMKREYS
Wdt0bMuNxGt0Yxmmc6N8PiQsQNHBLpzuZLZut5slt8ViGGYY54W+ztuh3LolfKYUysTwvpjPSE7S
G9wX426MZqlWmOTjkqRdmCBVtz0jW9yIVWHBCW9c5UZXcyvVfU+JwrdARkRmQ0pqQdqp9rafqqna
SsOrZ1R6NduhcW1Hdm4CaiTRhFIeFnxdFj+KhvkR+haJ7MopvPGhrj1J5YTXX2dxo4NNvSQuVeD4
Fz5NPcSHS6jYOuti72Di+1oNWkmCHxais81IvNR1G4Wa2z/0LYgd3TUfpsPp7xVSr7LKn7e5MRcf
ggN9jb082LaJKzfo/TizRn8OW+CnU56y5iRDOV17MhfXUYxikUGufIksob/cEe302Hk5xvlRXBJB
/IfZ9Mdzr7zpFFRldkcYLWMKFvpw8RlpV4pBaTX5nXHT5gum/tSKz+4S06EXCZNEw0QG96rq7YMq
VL53tNui4HSnoze5SShz1w1dlLTTig+4OhUgFp+eEfthWtnxsSg1dle/8lYecOsZSVe94fImNjIO
iBUxL+yQmkii61xrZ5fZctX7eRc2PKkc+1b1Rk75tE2dLLuS+BzCUuXOKav6fjvyC2yhkuzt4gc9
+mBzOIjAV+QdLzTP0Ay/b7BI7HwV0yc2uaBhbm4dHcsYdkp14m3uo/oHKISDG7gzzP3kgSsN1oJB
f4jizVBmAZOP+lmm2XiM6rnYEd3lodKegoOfoMDpXdiqrjXTrU2k8tkba3FoY7CSciaylBz3AWmR
l63j6KJgIN0ebs+mk7DpoiPBCf/N3pksuY1ka/pVrvUeaZiHNrsbgiBIRjBmhYYNTKkB8zzjdXrd
T3FfrD9ImZUMiEVUZW/LaqdK6dABd4f7Oef/fgTHPnwMDzPJjWnE0NgSzvI0WvYuf545fRr7jpZZ
OD8kAfIFvmynfGxr3B+S4jjVgsE6m1tO6tACnyTRdp+Y5TP/iXWQODDti8qM7HZOugF4n2xPUjzQ
2R6QwZrqoKUgTZPjFz3P2QRbNbvhb+eOAppy01Cz3KlTNex7PXz2psB0fN3sd+GUbTlk1zekNuig
nXJxS6NQs+mpFs+cSP0AFQ/5rxmqTgV3uNukA3wb4A/So4Ce4hnPRPnw4+75n2v4j6IcjZH/alHu
jk3uzb18Lsvx9/+4mVNDMyUqX5Y8X4Dnutw/buaK+RstE3hCm1TWziS0An8FbS2rRhd1Ggq52f91
Lde5zSOJRkErmeLMOfu3mvmW8AOqgvQfcktSFby6gBQubuXCWEIV7tLv1PaTXfFQuxn2KJtxVzeO
DJVwzQJRsRZlOQIqJg0rdIBx+CLTvmgSHtNEzWkrDDe1SLuUQ9Ja4RqMKK1xO8srbjDTmO7jkEYj
GFHeiHSrR81T5bSU0EbPaagBPL1XoGl9gstUnjJEFv4+7poJ3GkgHKUwIl/rUVp6L2RsL/mYjbsu
Ho13phZB/i4Rl3xNh7Z+j8CpyrH01BCigZ0c6M7g4NhCzR9rssKVGRpulzUj0CLO7yTlBcmYb5zQ
gehzCHtgDdGUwpJvWmUj+X1KxwAZuYOZifqHwuOkbiswPukIAhw2Nf4IJL4wivcK7f+vwqhEH9tB
7DgnAZnpq6o3XyXR92ReRIF1SzSqYLRLnUNlb4zAkJHZUnsJPeNQCz3I6UStyQ10/JB7DnLijWLV
Gf2RNPRM7YSSkqMP1sddjPbUTs2JpHutJWzvpV8GJ7oboZty48IVwSs4KVOqeM39gMa6QR6S90Ii
pncot1LqdyatBxujMcgqizRivausAdqI1SsC19Qck4lJUDpXx096W7a9d8pFs/Jv9CwsHQ5u2YcA
rcWjlKb6l6nsanLWihje9bnBb6zFJhrolsoaxLISKWx0iKlLH+Z0F2oejYVY08ShNt3GmkYpMagK
YF6W17yUdT7YTQL9BsSRQuKH9aKDfhZjbgJV3J2iSVHvBl3OOUZw1S45OXE+KatxfFHUVv7SmnL4
KPnqsO1yrXqV0ypzO/A/z8QFAy57Kd3zsIw4nYsd+XiS63PDuqLmQ/YEVdkALE7fvgPiV9XcsTEH
y63CseydkQ/Qa0MGzLRVpHDBjdD4BUkUYEMOosVk2qCD6N5HUR1/mwauC3C/01h1KAnUJ2QQ6ndr
gn8Mf3gCChyWXxQ1K9+rgRq5KrLSUzr1YQ1lxohRXRivcWW1uZ3n1C1TI+sogwzRB2qW/WOixYkd
ggA6+awp766sWut2CMvoBVZ3R5I6zJDVDM1w1/X1LAapNHwnCwEfN3Qm2reCQ8pWKZSUfjjD3FWN
RY2Xjq49nijJd/6O0dgUixokIWPmqVijD0GYPYYqNXaECQkSZOpVX/rMwuNHCaYgtFOy2Z+Hvqwf
mtEoPsU/eGvcgax4X+EUctdEQvpgqYP8whQoMEDElvEDh9LqIdLk/r0OC5zasNBkL3Ghqc8T5fvf
E78XbzEUK2goBORytApsuyCRW8JgQxTXD+mMjaNRZxJc2jgbivoqc9PmJj6O8HKGyu0ao8jsaTDz
bFtQCPf4Twqqj+XY56cIUNLe6/T0RhRn5V5QDydcumDcCSoaSzBwyefCa+nN5RinIM5srPd+aM72
IDMur5LA6II6EoNtWwT1gyWzjook812ul5pr+pJ8y6VRvVEFGu3khBPgpp/ZfO2cbKxmXl8ikGfs
lKLc13AQN1patw7VZ8gYMY3gHQfAwkdJLY+dXY9lcTsJ4OoLP5m+Cj5p/L7PcHvUq/ydr5RcQWPa
F28Q4grfySHCmZS5bOz8vh/ummFE+mP0gXdXjArNrrJSCa4K1+QlNk2wZkE8IIGhtE+SigYi7lGu
bEg5PWGi3uyAj8sPuW6Ue6O1ZOyGouI2CMfpUQHSeML9RNjIZVk857zmmxhDEG6yONwIWiN8KXtJ
cNNM6OiFhbNlQxJ/KE1Z2HpKmTwjDc+/VJOAYt2a25LkbuKIy5FHAQ60QWSrflWjFEJX4iPNTk20
JlFuKs8+/gRPnYLJmRagK6ySfgRUF8lfGytQHF0NsE5pPAqxUYz6a9MLQeCmtDqROKkqLnZcK9h5
TQ99q+GVyNhKZNEBlxcfNeY9kAT/ObVSiHJCU9Skp9XZHiYHoPJAloi20ZhEEFxrPDz49JY7U0gR
u0I38PY13KObzCu7I818077AYArvz2pS6G4vAGDTTS/sTXjn9OCqLbp4nHEOSJgScIQprekYrADb
SikEvSZ9DVBZV7SU5nmyZs1mjMxxdMdKsG7HKVc+mJFZnijpNr2thBYSnEZBBGTP1gXHlhvmUanG
4Dv1fhp9rZQkz5DEimYrY5EZzvxR1OxOU8bvoRZ6H6YmbE5aA61qY0xcVzZirTZPmLZ2qOVaEQn1
kL6fILbhYYo0tbC59dHi7YVmaG3DqvIUV+vM9FOu9hngY8/Hsbzz8N8aSd9tm0arNLdWorA65FJI
F/WIBDTYBCQChBsxF/mCGUpYfj87wF1oF1r0JtHaq5uUuzVJnnXxkrzoTcoCjbLYoH8K+HAluQt2
k0YRwfYsFKTW6/VYHN7OCyFzLBL0oFMoyMC0MmnGOu+DSoQIr4Ba/6R6lPED5ZFmv1I0dqi8MR9S
YGtIPlXnNUfWRfmF6QRCC7nh3MYFtURdjLBDRQEc0PwO7IEGWW4uCChpAfnPpaAZD1//G2WPOhs8
//NLgVMX//N/K1oh/+v5Mw3m54W6P/7uHxcC2fxtLqhxvYTXIeuGRs3tD3mPKkHVsWZwzh86HSL+
WaqTIByDzlEBh1Gj/6kK+rNUJ0u/KZJMix8FbAkHTXjK/0ap7q0ITCc/T7FPNcABsyRoplic0IUY
3R57MEdlvi0mOevSq1e68+YLzPka+CXGQkLEd4Qb/5wwMN+1DjgpgOjoC7pN8Lvl2cButTv0OTaE
GgefK5p2qA+dvZwLC37ZHrj8BUupG5B7NaRgGdqcmz6Pw5ZTvh1+K7+026jZ4Y+0petiJeS8sM8q
oCz3ubuCFQ+SVtVphHy78A2TPHxXFZBtTtqH5kUKNuJr/qmkULQZbIBoj0CD8PTIVk21F2t/GVhb
XPI499cNh9t6U6XvCvVeVG4TtV8Z3VqMxf4ykIQVBz5dm7p/J4EqwBvZblTt70QxJV1DpShz0Z5/
xVkPKbk032/7HGxLjppKnaLvQmfcdTTdrwRaAJ70H8+MizdqOXo3VXpI30bq/dQUSMzUG/U02siY
qwMso339TbijjKJglvA6vmARfq88aC/X58mlaXIeeV6fZ2NMPJ98QUzkms5wYEIbMJrbDNuhMT1d
j7REEdIby+Wf5IQBjFClQW3xOCOlD726IXU2u3TD/NHVTT2TAWObPqutzjFe3GjfOIStrL7l8l/G
XXwC6fYTqJYTl5IY3jnomA6hOuFhrfUmqGOg2vteHOt7T5m8Eyefbnd94L9M1nncGnw0bkiwvX5s
DmeP2KsRv1BFonQzPVjUQhtgQn7z/nqQhR6aKbSIsniRE9s3R1iiDLv2lSpb5O0iXJsPg43PxZ1h
2vFH+p5hMfUbfyX2cg9fhl68WPIdktB3hFab14YToU/f0fXRrT3CxSuUKVEEiUSEcGzB77Rbxagd
QGzb62EuDsTgy6aSxlQ0bbEMh27UkAISRsA0acIZZeo+Xo+wTIH9fE1nIRavqfd7mD4iIWZ3DhRg
9vS7/kCL522+G2/k9N97brN4VuLUZ1EM5axJIu/t6g6tBkYKiXUbco4ffleKr57y+fqIFs9sGWLp
+yHn7R8hIi12Y2SSSHCc6yGW5+Ufo9Dgn1iGyrljuTuaVY2T0cgWP1q1bdBs3RiPxYCJUPy1bx6u
x1rMtJ/DIX0K6A9BnLZcrDDJqNpYIvXIOtxS67qhencYMu3f2xN+CbOYBqD3Y5Fetght5LRpOPiL
SQcYd82De14XZ4eAX8IsVmYfp/LcUw5ljqb1OnltcKK2qnZTKHfXH9taoMUCpaTuI3kmkD4NdtcH
IL/urBj6imitTIaL8+3sBS0OjKWgDpOuEin26kcIM4/07K58MH5cwJaPTZVInwNEQL2wvKDRxRYP
Uq5ENr0XI57c1NS34nfEUVv4KiSvv4cP1ndU2PZwDB/ErX6DLPXm+gO9NMzznyAvVq4gtGVEZ7ad
4jEtR58abeWNXZromJ8ww9kZlB/KoPMPv4i3myVmBCgrrp2ZtBlzxO74JFwfxy943nnxcoBi4arc
dDmIvh1I5NHxF3oU+Oejb3Q7PJDKcEWbXmkH0N2x2jdHCoc09HrP6i7dka8K79ce5vLj+GMdnP+I
xToIyMeFMdgiO7sV9toWf43P+dH/BpvM6W+FT5PT2KRe3OtDl+ZT6HIanUddLIq+woAzCCL2rWP0
oDrDHguH+/wgb2g6f7oe69LbBLzCQ6a6o/Co3z7lsgriFuEC+4n+ock+qFhxj6GyvR5k+fH6+RjP
oiwm5Qh/MlbJotvSPTqlXX7y3cYxXMSltrBdvTRdWAKwJZgx3Ix0QJWLMfk0mZmNBOE/TTam5Gq7
2o1d49PwXbztbLqWnxq33a+McP7CL17Zm5iLEVJWG7WcZPkcc9rRxnyCVbCJPgPfsukG2xprj/TC
xvkm4OLI0RemoCAvwUnZbbbZC8KFTzIKcXx/QEdXts9puLfHmzWLqrVnO///Z2fSEMDEaMCCsFu1
dtD1i+awMrILM1JGVm5BrkLsp8yYkvMIJMAnn/5IZFx0zdbVNylFWOBpK9vL5ShYnVGmNAH0Lq72
MhYRuQFfy27kr2nHERvyf4K2dmVaXA5jkckCvgv9enGnlQdPEfqJweTfW0dOt9K2dOFR24Nptzta
yg7zHX4N830pKKnsuVd6JgaJi/mvd31nCVqa2NbQv9cKPNx88XOoqCuP8NKqJl8HaluB58J5cTEF
DeQDuGrCpvVO8hG/3qPmTMef0y+z1y5jl76tHNdn1gxcLS6Di2gkg/GRbHTmxTHcp3c8SRsN+8Z4
NG78o/oy2II7neItVhZ74wFvtpXRXlpvKvmmWaaJZJiC9ptpGRaQayMRdWE3ym6gvWYy9RRIov63
61PmYhyYwTrdthiC6IuJacq5JMoJcdLG3Mo+0MAosdMyP2IaujKkZXZp3pZlTRcRuHFsVVDVvh0T
xL6QWgomMdEheAn30w3NSk7lzHtWvvsX6P6XJuZ5vMXSZsIWiYCYyR4+RC+iE98E1Ob2gjMj/kXa
Qb4M78KduTLKtaCLB4rdkimh9ubbEyofptTbF/Lo5ti6X39vl44KSBrQ8JKHQT+izr/jbGdMW5rW
BugCtuo5amD7e+XGPBifPGGD+Qo96ZuB5e9kj/TOrObsFpmKny/yLPbiRWJBk9B2QOz8O92BzaE/
/XBOeEH/7jv4JTWbzvE+KA5WNSHK3k9r4P1LX4XzsS9ebJ2ykxqUY+zAh6RzW1qPKw93XtzLzytd
KFBCVQWi4YyNOn+4ujag9PMDTHvu1SMNqHb9TnhSN+Y9i/5df7P2db04Hq5xxo8dR/6RkTp7l2Ah
rATNWGwbdejOTqctoozrQ7oYAlsNVaUfhEvjYroomD6EOLGQfoREMIUqKqrD9QiXZ+RZiMWsiPS+
QphBiOy2OsCxiDehAwaW1rmNchSO5o24B6e6S1duIPPL/uVdnYVdTAbaYrUw81DMJOGTVW+RAW5A
UcfxJ/yjVh7ixbV9FmqxtrUhZHerGKFQfBzMj7L8UP0h5Poy/G//W/7w83efG7ssU6w/1xZNTpIO
BJ/z5PJFDX03tgpJBLUg88Jhki0rPmp7bwvRZD/YkLleaSWIVzeuS4uaDRoUqowIjr6nxZzn3FCX
LV1649H/Yb+CC5PbuPXK65Lnh7R8X3APcMyg2CdbPyRRZ5M9KkiJSOCz7GKru8KNfIxcxNWuCj9p
O+yGbflk3cRHwfH22WfvuTmCQQxpRAb7Y2fO7BuirWylF94qB3dufWTTAASbi+TTFI4NineKHmb9
iv8zpCes6rqVrPKF9XceZCn0qhSLo2ygI+quXwP9pu1WrsmX5g2MQhrXSAbQHrc8x451Jbd+I4Y2
dmY/Lj0ubbzyC1wetmMaLjfyJr8P8RZbvQDJF3ZLjHzpyJvLcLqhLFZgTJO6kIsQd7qdv7duYOrb
gNuc2s6eBdu8TU/VjfEu+TzOliiCHZzAYafP+soDuHCQUUzWDLZrBtmCZdYej7qcbjMhRPQi74UE
eI9mOBKeB0L45fpGd2m+gIGkBoLNggK54+1CwbRAUirZxG7O4Kogeoiu6BqDBHM9zNweuVwojOiv
OIv9FFZALDU1cQxpIz6lUJy3UH1fqofSNQ/Zfe7qW8VVXmm5S363Tv1Ws4cTgqbVQtna71i8XrWf
pYuosm09Qhfi01bmP18f6rLkMm96b4a62FgVH8vWaGAGGfecZVRs97BA9rbTHfI5a0N6zqa3eL3i
cnnO/PWEFyvfTP1ET2JGlmBdi2eZPYgfo+ClQZN+fYDXpwy8l7dTRtJ7vOFwa7dLE/uBnVc+RLT4
/f/FWOzfXGF1uuWJQTLNjiRYVrW1LbM1hsylRNnZu9JE+e1YOJeZ6jjHUe6t22YHGGCr2/AuyHkH
u2wvAF16GVxcVrK7dDvu6736GL1bux5dn5OAlN/+iIJafScM/IiZV1wW0B9/Cqr/6Xf48hujkVjX
KfdTaXkbQJ4aBHgmH4UuulW8cJtTh8N/YuWdXR7GX1EWW4mpaEVZRnwVhuJjFo4zcG57fVZcujXz
uv4KsdhF9BG2RJgQQn+UbYGW1U2wJSFswzc8ZY9rrcxrA1rsFUgpvVSceGxp/jvKyap4d304a//+
YqMoFFI50/zAxGy2BaXEIjxdj3BxTzDmSjpcKFFeFlZwvKFrdFBDW+rotWigs7VfhOajL0Yr735+
FItzEE3ffwWah3p2DkIJHXlIqnj3NHko3q2Jv2SWf/cNgBJ0nl4f1eVpcBZtMdM6wK8zmgxFt+vv
i3uQrK7xruDurVPPI/N1PdzF1XMWbTHpADJxRwQJYeNkUid3SUXr/PvrIS5/Hs9iLKYaLpwJwnFi
yG5xEI/pk+rQB+gIjub0bummNkJ3h3zGA4dHPIp2he3v/ubH8exXLCakUlSDIlX8CmOSQPuB88a7
6fpILxzM30yUxVdqrOsCS2dCDByv5twyxsO7ar0McHHmmyCMERXTjbd07xpmv8dpfqDNl/GoH1tX
uMtutE/jx8oRd2A63TRfmSYXrgKwD/6KuNjFx0atMIkhohbEN3mORbVV7pUm2uLstG3RvdnDaK0c
xH/kQH9Zd2dBF+uusaRUK3Ahs2unucXA/r66FR3xXe4CzX+Mnrx7cVvZlJoe2meQrM71d3nxmH4+
5MU6DHMj19qGIauutDtRf3SMG0ROvjsc50P63DyjP6W71YLB/FW+NurFikQOSY+VRFzjedoZO2lP
XubGvNfI3fc3a1/nfzJKsHk0j85tSYvzjq5Gol+1HMZbu3VMN/1sHucT3ZyK5jpXbuEQOXPK728k
30huGHSSqfNHe3k0D9JqRMjBsaAOU7evUWt3qiNBkPobb9ESRZODh6kBEFm8xbHOBiUriNN86I+j
PW3F4+jotnIjOCNd/Jvh1bdRGGzXsjiXluh53MVbbAuMITphvmmZppNHFJam0h6y3p6879eHeGkH
P4+02F2VFiJcPB/6a9zRgvolBXSaWp/+RhCJbkpQLIZMOvPtJ1Av2FgbFeNuI7mto9ekAwD34XqI
ix8+fGxBPFJxJJ+/2D2zuk8mc74Xz9U5FznjJ4s+LinhPixypVi7tUnz1F4uNAsVGnAZnCBxLn47
Jg+RROcFLLTx2ByUvX6ID+YGnjAH4ZWRXfounEeal/zZAWLSI02iA33+LhSH6jZ8au/6p4nUDRlu
Vpj2fdy1B5RW2aY4re5j89Z8bZiLrTuEDFWV2bx133fsotPecOaBjtu5auyvPtaL0/HsqS42bdFL
ZsERY1XzYFON3wqwGEUwrhzJ5n/l2qAWyxo++qR1GMDbY34z0fA0fbn+yi6OAiMCKiA02Gmzh8H5
G0skwfOCiH8fCNtGkO81oOieurKoLg4CRSE5PDo1YTa+DaLVjRFVEufKokbhIUQHGkZXvqGXF9VZ
jMU+NCVZUuQktLhnCjZaTqzMSj5eTf8OAAQdadPTBKBoY0TjY6BruzgQy42uDyt71NpIF9tH2Ph/
3NFmXL0vPhfRSq5yLcDicBfIWW95czt0FL8zlHtobX9nPvz1qhZ7U1fUAm1p8xWgGu3O/6SHM0M1
XJnVF2cdwtKZL4V/yrKSKeOXLk41h6lan24pKLltID8LnuBcH8z8tH9ZPBoXZmadCHRrMRiuTaUe
oWG1NWisvU8WkgYBPTlF6i04tL81pn8EWxa6vRrneHRBfAhlcm9JudHGzz0MlutDulSxVKAD/zmm
ZYNVGzWVD9w6tL1MeYW6ibJxOgIC2nVtsKsjwC690N1kpfKEoBQnTCW6SyvPrgK/WXm6F6fi2S9Z
bB2ZADcvnC8BYDU/gzF9TVpzpep1eZ78NdjFlp6Xo9SORIEV8l2hwUpPBMjg/t/I054/0nmgZ18t
/uHMpNGLgUAzGERbjl7FmM3cH1cW7+UvMV2YCM2BOKNgehtpghs1xQmHUNn13GKXupNbHiL022vl
SOnSPWYmKv8ZabFPUFVohkGDByYXPn0qgVwKbo4RiVsXsyCRslGJT1mNc682Qkae8rABp6hO2wHp
G3DYbLKVXsxB/psFFMKm2KhdAneqL7vnou3NlZPDxZV69nMXKxXmR6kZOT830LnaaepWIrlRyS9R
It/P1P7ri+jitPozGrDzxV0g1ZVCwqGEJGt8K+ac9einN7Lfrwe5eOMAfyJxHOcX0zfx9mXHWH0K
sIgo4pzG15pWjWxn4jVvuTza+bpM45ews/7OuUSdKYL8D2NCddk1mPZG3BkZB3Jx0vEXbV7NFjYs
h8OVh3ipxkJ/GZ2+JIw05RdRgiThDBwiyKPL6mc/dqWf9GgbOsUzLhx4A9CiSHeK0+4krpGJYSOX
zOKNN4QbQHTWy8rjnrebxWb/5ucsDgD1BLkEch0/52i68/GvuJkbOUg8O+sFOjwzfgnHJYE/pkEc
VzLIdW/f7hj6ZR9hi2ZnhSz5tgdXN3MmUcTjSGtURKjFmDUloCkTO5kCv8/nSq71jyMfKqjlRizr
dtBN/rAxQHVDCdKqxwDruL2mkYY3ZcX7UClMVFsxu/pDMXnxHVZSEMAzS6gPWdRCgUW8bJtmOT0O
KpLvooBf7MOOyFBnaP1jqDeRHRppedcq1BKkSMi+s5+a7QbGAXlXBI/HHLOI7TC0lu0P8L2yOoF1
Uqo4jMBT2gcT6BzcY9pd03qdHVHK2pbqYOzAA+EbN+JkLm2kMlFmerpZQ2aUYgmxKf0mOKXG4b05
AW87RvhyI9yXe8xA/fSAc974KRXK7ob6IKfNBD/fd3lvwZXuikZ6wl1aOUFO/2LlUFOFSsdgqWxk
FwD38NRkYXwvixYFPfzYEcHQRoZJbbeXdCqykpa0HF9TlKgbterGg9qp5ZdU7PhTaajQqHrJeFuZ
wbiXxJr71zAh8qpq+VbGGUvY6KPRi/smqaoPtVAEX3spgdNVBfJT00qWK6VqfT9JMOPwh6rKzxot
lrAKdGmgCDW1OCyRRkGXneSwgXBA3gTygL8PVI9TKk/6Pa3CoXEXhoVI2syrLBxEsax8GHyAwHAh
k1IBjI2zenOsolIxXKlg3X0DslnMOnlIPLeahZncLYaaWuL4sElEZ2avWycpKAMN1nI5ljcTFAq5
xvRd8PGEl6apLbchD+qECMTYQe2pYCk1kRI5ipgqHzpB4iNkQRZvRt7ZxjPE8SDGBSSvsZHhb7Wi
obk4TlY3YJq056gNzQ0wEnPfwtpzoHT0rmZEPVYXQvwoh1nyEKSlfjJ0M/mAQjF90ssWzPR8QEjL
Tn3yVXjFHoKuHfBBaZ/FWvIgRVid0nDfPmiaUDqJ38qziU6LCVkX6QdMv01Hhoj70RM6RUfXVWe5
U2WW+lIOfXgUAAnbQA01SNh1+A03KB6hrNe1DVU42IWhWBziCO8guzXi6skUSvUglpLq4LRifQWS
VGEV1rY42Wi4IqadIO8VEQDQMIXRyRjiEsedZIQMBHrcjsaarbwY4xfF6KSd0qfqCZ42DKOahAJq
7Qbi81Ydp/6QpJrlKnos35Zen9zQzTrYYaRN8E+NMh1ePHDXLt7rvXFXVF57H3hl9EFQavnO7Dps
h/KRxqUsSewxxhRWa4up3wyK1XzKk8xyKjXOageSMNqXFljwTTQa8mc1A2VSx4H3KpbYgx9HbcCD
MNQjiGC+1WApYmHwHeIe+z7tc//AMkqdsM/LfVHI2ALUhvY+lbPwETpfBM6hCx/rUSi5Oc2wKxBx
ABVwXKj3FaDUO7mtrAe2AH2DO3m+Uw0/evDEfrQVXNJpWdAssA6idwKiLDwrmZfesReNt4LfmAfd
18NbVYRsLHqFsq97KnY1G+H30u96XFIlbNIhr7m1KFquBwvxNMYTwPlYhBXgJ9i4+4O47wzIU00e
60BNwsbNKzVwk1bLIBpooMZkJd+qRdPPynyvOZhNKtmGldZH7LYryuVdsJPlqnUAxYAlkEwwkhOT
ORsVb9eHwMyLRgauEnuWD0ZUqdHaSWpdf88xXsU6Sg6MXdxE8S12E8JTb+idm1jD+K5sC7yKCi22
oh0JwOIelAjWoWhNHcywANFywHJD4J/bJGhA1vvQHG9NsfZPIUDsp7QFJSmiffPtNsF8vB6nyeki
szmqcHKgpyfd+ybMrG2NsekR59jAHQ1fSDjXqcH7vrXaY+gLDRYGqak7yqg3D5AwjY9i3lI07NXI
2+aJmrz4QOydrFUieSMUiDUyy5NeFExI0e6r7eeiCBMRFl+sv9OyYPgIWA+bGRm/hsyO89zqdpUW
p7afN0W8DTFffgolU9qqIrB8iItAgDypa1zdz8eHfvqI80PtNmI0fFFxj3WzMQ3iTTpV0nu/KhJ9
C3nAe6eZJAvsIAm0l0gtpAd2c8lNykJ0LJFUPE283l2Sg+jVWq/eZtokNY6QMgXhYcjywY9wxRLq
ttrBfWmPmOhiJyKNBQmvrksdXLstp9CqzNG90bq14EPg3mMU9RFPVOE0yopyixwgvzEgQhwypcl+
t7TE3wliOd31YqYd02z29jXH6K7UUqaVPnbZPoPteF9Eo3SAOKIePY1dRymwQGySttvD0RhcoW2M
l8Hky4DZHuQHTCOGsSxPkpaJ+1KrhY2ig+rr54Nvn1T1Lo/a4hTnmQe+iAlWtdgdAWxrD+wCwyfs
lLR9o/naa5fjT6sHk/mZ3kGEEsAVXU2sdLYwVl8+BN5OxaPimMW+cZBHrbaLIaI9pPPxaSwaXfqE
ru4T6M176LogTzTYOEkY0sSffx7l4b6ZGP+YBfGzh1XAzRTrzwrfng1QjgE3MfaMoAy1ezh05klI
A5bSKFh21xQwbyUMtkI5Mj1bG3IPF2bTSFzT6NvRHicTqD0Ac+HrxER30iKPnCGrmmnlnPrrNRUR
Ph3TFh3FP1oN3x7UTK7kbWSC68MjadOLdyhaVyJc6BWRaUmmzUCBEUY+Y75vnF0gx6ToGgmjATKP
KJCVW/zWtugDdjhfbByE4thR7dYaNC8kvOagtP7R4IQ6aHm98HPcG/JMxBJuK9rNwR9Pyc5y8C7m
w3ATHddyu7/emQiHspNO9x/9XIvzbqFCszMGxgjabjcEN+Bz96Gw1pXy68t6G2VxFU845cxpvMQG
vbqZAKWM4ccf94T/8PD+F0nNORv0z9EXz//zf/L/evjcJm+oF3/8tT/dqdTf6HwiLccfzxa5Zxg8
TflNQoGOlGMuXBh09J1RL6zfoOkpCnswLDzQFty+/kG90H5TfmQ7NEVkwiJF/XeoF/M17uyaB48B
8AZ3dpKGZKz5QW/XWooYxoezCrApY5FxB5ClwjXpV/D6L2cP5+Hnv3mt7/WPUNxsQbGQPjQWyxqe
Mr5OAnel6DBxMPZP05YGQgyhnHEn76onPAv9dOfbfPv+3Vv8L7EXwwyjEsI7D9RugZuP/ZMWvC+h
/lwf4aVniViXmx4KIJMuxbfPku/IKGcez1IV81Ofinf8dx+Urv8UV+Xxeqhl6uvHgM5jLRJSgV9j
qMOztsOqeZTz5GT0Op7AdYgNeTDltp6GjyDiUrv30p3iZz+X/T9tnro4VPos505irh5LoYdXSFUV
loRPJOQBdOlMHNjFusBcdu2pLvawnyOdy2w8Ub4H5pyoOPsaGFoPFJzPkQ2b+v2Q5B9HXXKuP83F
ZvxHCHocIUvODu7Lhwma0cfJUOQz+0FPf+/bD1yLr4e48MCQL81abkg1RFpk5JQo9nV8wkSb8xje
kAPOIY8cjd2iU1dm4YXndRaJB/f2eelhWCkJqx1TIXUre/5GxwPq+mCWQoD5gSGoQ/usk7WR2Ybe
xmj9VNJaP5GQJbdO9mLtku3w3n/3JT3kDxBd7Pgez6uVfr1LT5BrIn3cIm0HfDzfxqyFKZf6IpBt
yYuoh+LJsK21Bt+cIYZmaLTJSrwlrOfHINGGsC9SVEHQtPhEG0Wa4MDLg+yP6V1FkneL3ABS6HZu
JGm3/lHfJq/iLvA31rfmnfJw/RlfmJMwiv+Kvvh0j8GQNcbACisNzZaGL530UVkth64Fmf//s7U1
JCCXe7ikNu7Z8VYMlOdaKT9agriSj5YuTcrz0SxeXmIMgoABnWRrm26rJ5ti1+2bDTkcO9jjYo7I
bq1DZS3iYjOW0jwWQfiJttB6bpSOGzU3V1ba2tNbbBtVIFk+PemyXTfW4yROrinrIY662dpMnDsK
Fh9p+iTQKVqkE5gVi+U2aFUsxMpAwabPnSn+Pc8lZyRNERoKTrze1qqmk9epu0LM3awQVoY5D+Na
9MU6SLuxGiJ+no1SFyfjyvW7COgkWHYQ1LEdDoLdmubL9el/cbXTpaZIOgISEGBvZ2bSix0nEmam
R2vf6Gd2P5S2lX/3NGNleD8MOM/GR3Gc4xeVHdpUuNSg4XgbCldsfGA9CKqi5Rv9BnmtsZEqS/xY
koRwakUQngQ9it22FasPgqQLtjAOws4c1GgfFTXsIL0Hnai23nSQTKG4i0YV5xC99ZxAR5DYRCk7
xSQXO5WW1H0Y+FhimYr/zOEcCEYhyic1aErNEUiifIyiorxpgjrr8eDTx/um9jUTM4+kPhjb6PYm
65LTINB9hZMJSd8eh2jcwMjrHlGGBTsRdOW9Ovn6Rk4i6bau0JpJaV/udDH2HmQVNDD2csM+V/SZ
6h1KKyt9sex+PEwU0BpfazgpYPfePswZ7zqNM462NsVNUHwttZUAy4rtLxHmX3C2Z6mjLHdllihc
1LyT9xjupT2+lNz+NyKtKesSgtWAi01SqYpU8fB7mK+jB/OY7v1HVN4OeqV/rRNm7REu5iMnBSHX
gccj2M3pm+zxHVwrnC6W9M9nyFFEUdlV5svH22coU/VuizFVqDV12+G22FW31qZ3hz1o/Fs2aVey
o31lWx/XduXFlvlL4MVO1lt1EczWdXb//0j7suXIbWXbL0IEB3B65VRzaShJ3eoXhlrtJkhwJjh+
/VmU416rKJ7iaftlhyPsrawEgUQic+VaxYscPNUpdGiblZtzcf0+OTfbghTynihxwgYkqpzWuljd
Si43p9P44sVsC5JAqfuqg4Vpclz7mWL+ip11H7Pi96t1iVnshy18IooHmgQiKPCVzbxBMbABe3MP
+v7j1OPut9HR2sT21IVb6+POCy9fbM38guKPwulkS7ggF0iwI4Do9CBf5Kt7tM68xOu2q9wkX/ei
ioQObwiMWkEUa47AGOJBSNAepg59kBzJU2XoO9j8kWC21HrUGZpSNgdZmAOWDYfs8m+375l5Z//D
Z4CvKRqu4C1DVnt9FKhagsS6hfn2vfNQbN2rrrqNL9M31W3Ig+e27AhH/xa66u626Q/Pri8eeP6P
6TmGFqAWrembybTfeR842n38qn+gaCMnsp8IRufRZvB6jPzth+0fQmn/9hw3HtjogSRDRn/tOTGA
KEJ1ijpWl2jfwzK1bCJVjRNlqDz/G1eBVQMEFPQYUEi6tjVgtjBS9ZECM5m+6CVYt5FOKx4GX0+g
Utthxt2Oz8boQGzLBre8vY4vnCUUH95qQImCRRHsP0DAX/8CSiF5BegDdULQaalguRyLC/4zOwDE
57azX2Mc3t0m+G90E9yCMHxtSY+gZCFxGRs6OKr8BzMA/u4H578ZmV0SAUo1UoaYAXqrp6r8Vtc7
s12DYM1rotOaXXky2yF9UEtVKuBJ58g+BekUeQRpoGdhaDj087VLafprs+NwZW0KFJ8udiOJshGC
A1i3jdFsmMM9kDLmTrUlz+StAJzXFw40lsVfNHbWJoQXdseV7VkUGCGYx/UBtnv5JU2Kw4DRWgb5
Zqss3Nsf7uvtNK0pakQ4B0hr50CHPmfqoE0nQeVHSELZ4Cf/cwMYAJwKe/oElZ99NOiex1Bfm47a
oKOiB+4e5ft/szD7ULwt0jFSYQFihXZcH9t25cHzEXRnW0FHkXAiq0RRHmix662Adq5lRS3ECemm
84I9uYu2+SPxs115xr54YGgH1K6JeXHd1nely58wbICIfc4xA2S5hbt2SywcaeDKJ/YgXcUrbP7R
RBvWGNQVuqP36TE0ofZmiUclebq9rgtWcAHCAhRT0Puej6kTNWEZBBo0B3zudlhYmyKD/gD42G+b
mRZvtrgYaMDUI15W05tytrhKUA+6DhVJLK7YTdNG6oZtq80fdjim4PHJDErM199Q0yEbXLIeHOq5
9UMum28ZhM4CbXVSY0qA/nd3sGmu7QgouFfBZAcgibvGcINNs2mRJUnQljhi0mezxoa0ECvQAENG
plgqENiTsOznOFVLtGhk3mqOGV9Ys0Xz3pGNg4yIcfs7LeUHnw0ZsxUcWKV0NceH6hzMTANgM03i
8m25sbxGdostmPCBXvHo8W88fniWtmtTAAvRypBRzJZ0E95+IfQZQqCRWFhpwPYACaSoDol+3/Zy
Xkv8e598MjGLV10IprMygTQVJOsew9ofvPZSnhLwa54igIQcsh8u5D6Aeu3K+s6LUh+WKZiOKW5r
RMuPh9+nCycPQAof1WACUzb13rqL79Ntgpl0MDhULtloTrTaZZyD/L6YnNb7k0kKVVOGGg8260P5
xp4GDDLWz+Eh9fKT5iP184nz3n1Pzvl9d8cM0GEAQLG5veBL2/ez17P0BL1VHqLSrkHnGsqgoXgE
wuYhjsvcqSlQhreNLYU05Fw6CIywe8A6fO1vRYGcjEG94RTNXg+HDQ82PCf+bSNLmxTtJPSjoXYO
Iq1ZBChHtR/GDN+xlApIjqVukf68bWE+Ev/3d/tkQrn2o6HCUoseJoQPHD/ZS16CMnBwHwBSC66p
0Ekvwvmm3Cd4LVj71Cev9PH2T1haSZTbDTwCkcZCv/r6F4ytYRasJZCnoLpdCd0mDYYYy8ufW0HH
EUMlqOwryB6urZAw6rgSwM8MurIK9Cqb+iFq1478FLjmIRtc/xOvPyZYQGV3baXgUtqqEBvEawBT
qKdg9z46/F7ZrsG2l7b6ZzuzNeM1axSWcIzthbWTkNG1WroDxMLRozV1i2lh5i6hRgsJgYlQ6gtb
b1KCs1uEU3ciITspfshKyc6b/I6iKwcNwT//SnjHSArub8CF52+ZIbB0iIP2CuDklmeorUvLZl8X
a8O7S4nC1HQDuh2VZ/BfXn8mq6rjumk6xYFkdX1QIVS6yVg4KZvkpqs1sj6pcYMgBSwpD2kilPvb
Xi59vY+uOcqJGNSf73jAL5OsAxoYQgGMdw4jXXQHLOFwTGU0e9JQGd5vG1yKI58NzoMz8MJaP8Jg
L6XbXrG2gmQrwXfhFJvTbYMcDwzSmJ2dLalo2agwUwYY8VI2J0H3krYyHbZoAsABCdUitGfNWXYe
5lKQhQC6OE1blD6ASPle5VbkKWY8On+8YFDw++AEAtPrly5w3tbj2GVEcSxVYITUAH/G620LS84g
5mHYcnpNo/17vV4q0RIWyori8A6oAYISehltQD2w0k6f/szs9GJij2JVUAUCc+EsIPV9lrYQzVUg
j9m5BVCpentJfpoMjTFAFfQ1KMSSVyBCB9ofM3xghJttNAaiaNSjLMUZoW0PHXIn4M+ytUa5vbCd
wVQ+kRhhagIDsrPjm2pBLfcxnGpqYODM58RYOaDzkYzpVjQhdTg9JMD19SUTRiyApE+GoFdWduOx
1+4F2FcvPOXfWw/la5/69RFXo7/2tFgqTHw2PM+MS8TEmELWGTl/D9Ik2U5c44xLpDgr27V8aSlN
BHMfYi2GlhbIrwAZDMeYFAoSVEjfOj2GYeHk83jGBO5e9cg9ebq96RfuEhgEQgbInEkqaXZtkYwK
PQpK9BW54HbVBxe1AsKwzPEUZBppXBqusQcsxFq0wUBwLOlo3eDDXp+zTKogvGnBZApW8YHpGyDP
bUgju1ayhudYMzX9+08pMC9bSAqHleJ01GeQgwFXmB69qeEfDkV+bE7M7IBclULRB8xp13ZCLWhJ
HXVomrb6Rm+Bso8HT0a3/vbHWrgkJ4IAZDIYW0E7ZbZy2iCSqGtGGbsDFAgfr+mJu2PtAy30HD6I
CP6/ndmy6VkKLob2w471fWrVCLt2o1+TWilbSS8Wz7WGmwOBFaAwxMXrpVMmEv3KwoBgcOJnycOh
3rfb5CBjui53mRc4U8se/YeV62TpKYi1/MfubOPXVsbNvhaYhdkLPzsqv4PE5nvL0y/jWcacFzDg
aLndaWtxbClSQpFqmqZGI+BLPgWlNsinpiqaXju6J6AmM0BxN1FZdK44S26yiv5cDGBAfwHcOd2b
qJNcr3Dd5qmWF1BtZ7voPJF1hJvggkE2TFdZ7r8o9H9on/0/Y7OknoZVSurWQEYA9fougpj7SXQr
MWtxzyB5AmZyEnkC5PHaozJSUjzEAvmjpSh2Ogb00Dx3UKrb/M1O2NxFd5gVXtkzSzf3P2bBjXht
NtC7ScIQGIww6fxpcMJIT6lx5EPhmZXqRHzFz6XY/NneLKpkWluhnAA3eQShVnlHSAHUfOCUGs7j
v8gTEFIgG6xNAnYSnX24nA9dn+ZodReYoKK9A7V4L15ldV1wCWyxeIWhW4HLfF5sZVU26qDMUZ0B
4uyuOAKWuZHd+E53jRMIJo7yXnLpNnTX+ByXtgzeFkBbY5AH75g5iiwZpLqH6OXUhcaUsMMchJmf
hR/79FV5Ep4ENskB4yUAbK4F7YUDP7EnmLhmwQEsmbOviGGuUlhNoTrMjO1cu6fNt9u3wsIlB7Qv
UjwUJbQpbbjelkpg1Sbo61RnrOInK0ACNijVuQRngp3EaH7dtvbxFLrOX3Fzo48PgUXUddU5P6fW
VAVN8IJyyt/44xgpYugiiu3wjonHiZRzHRXxdQVhEa4BSKhqQE3OtiZkPzMZwB0VPDU9s8MhfaH1
nyew4EcHwhl8p+BHN+Y3uGABEQzZEBr5Mt8mBebKAIeW3JXF+/qtYGaqqmC0D6I+897kKPVK2PUw
o96xjXifOsCxC31nse8Ag5ZtbaOCGkt9VVdCibJoGF19ZF5gM8Jb/nqTmFrYpgUKSw5/Ud+zHX9k
u9Yd3vi2dT9Og4c4DViRjUo2uqJu4SQgmTG/S8ditVj/NYuZqOj/+SmzGx+bmGZJhZ8iF+ZuDKUn
qrAtqiTnkAcHTM/aQQDJXEgF7W4v/rLdCWmPKAAs/MxuYkl5HLWmCtYXfQOqzve6hEY6Zrqc1Gw2
AMFcktTS7ZS3m9uGFyqx8BgpkySjG4cxqmmDf0pDadfqeRPD49bX963bbBvHwmTgS79DfT20tR+N
a+1jUNqWvqf4SDv87Rq2Y+EMAS0OkqmJSuhrlyuoMKDYDQwCeyHQzSkk2LsVKoavD02kv5hQmogL
cBjnp9SE8LMiJxQnSNdtuQFJnjyps7/fXssFP3BuKF7nGGUB6mu2j8VARhPC6WgSTJMmmNLOkhUL
SwHuysR8n0BnOeiLZGqF/D0cnz9zUFx+EKp5ZLcGzVhYtytzs0Q0M8NYrkuYqwTmrWWbQZYQAuMr
YXvZCi5ewCxAp2LOcpdOLvVSaBzwXqN3MQQOxfvazpqVbH6hjYSPouGmQ2jDi31eLbTMFHohnJsY
Io1+pyDtGcmbAq3pYWjcEprQxo9OKdySm5itRjLTNhinyx0G1MlErqzTu7gqfnaVtZeBpu2gf6wF
aydhIRXAb8TTc8J64l6Z5yBVpWWNZkTmBz7YuADC6JBvUPcGwWN2ZufOnWDC2WnV7tcQPOHJIaMy
bV+szuwaGyoJJ1RHhVi4cWujIPNk/YyJK/+MNulOnBPMCD6H8v/B8tczc214VtgaGw4GUshv49vr
dq7y76i6rxyaNd9mGTna2UmVaJNv/FnRJ6VCfOW22YTG2kzg14185cy8UNxbkKcbCliqiie8eew8
u9Mx3307yizUYa6tzMIMSs3gkpv8qdEGtVq7fKifmT+FAbKphVP8yJy118UCOuza5izukKFkRa3C
5kSqmu/bexRlnMhD+Vuza39q/ICN4kQfxWktO17ZIHMgbdsCXs6CGGsKfC8ysV1TRCuV4iUTOoR2
kKMibk+DZFdXINhqlCopO8OJyEVJfrbV2iTnggEDdFSQ1rHQmEMefG2A9xh67+MEam5h7wZ4kiXk
9+1NMf3E68QXHGufLEy/4NMtLlcDF2EFC2ncOeChHbT7AuTYViZsLq+KL02/d25tgqMb0+Qmxn1n
/rQRzWhrqCZuIXMzTa+lf0UbCjbszBsOlb/WfF84wAYmBoEkw6UK2P/sAPcVuB2shoKSg4PzVnvm
srFpxDYBjcjtVVza5rCEMhlILib3Zo4JQwvGCokKxDtQ4HQlr/P6XeQxN9vGL6YdbMlDDqbv8rCW
A8+HbCaDV5ZnH7DJshCUDzJGuzF2S0/0gT52TrajHscU/w8Ml3sl8s4E/IoTWeta/F/aPp/9ngLb
p+2TBm2itjGsc+W1lZ406V4Pt6Z5J0xrJXothMgrP6dv/clSGciiylWssNDibR8arsTJbmRr+fRC
ooT1lNFfQh0L5dz5Y6ZMs0oalQF2fH0z8bZHXguKSpAybSjeDWQFqbXo1idzc7eoUVitDHMgxbG7
+Lc5qK7GVt+3iydh4t6SNFQjIZl1vXp1UipqyPGdtMvg5ecCgn+pozwZD9OwGfOMnUtWB4g+GObm
px06KdPjxMLjes6WrA+WBOQ1fJM2eWLnxOOPlq1Dsn3XHtp99FScIb6JCXHxAhLO7VrBd8lltG7A
PItGHmqws62plnLfDKlsgG3hHCWbgEXQS31T1lRml7JD42PMWEYahEnkWRI6piTutEEyIK5jd2C4
ZTtzU0CBpfdH7B4m27EfbaDUYrgaWhC/gDm4yH9ef9VAk4J6KCoyeAlqs0AHfkRM8xUqgObI7uNX
vAA/gO6YQwi+g7pm+sT85+2Qt/D+Q6YJId+pAGQh6s22VBIJ0fQZMs4aXQFAb6D/hIKv2MlbHej6
O/2pgRSyBtEN1THeig0oF+zseVhrsX+9IfGFKYYZoa4CrPU8/2xR8ZZUjvohT/XAycMcNEVtI/9x
8Jms4I0xEaepqBJdHx+l7Uai5jBg5u9y9r3RiItSqXd7RRddgR9YSqSWX2hxBxqCszkHN0VZF247
dhclG7f/zcQsG8tb1Up6wwhQ7B0dwtDPNkEn5dw28jWkYbE++TFbLENiWorzEDhZE9/znmDXVxTI
T70lK5YWVwwRRsH73ESSNMu/lA7jZnJiBU4y+KDtcsEX5t72Zc3C7JWh5UGaqQTfpB/Byo0S4atk
5CtefA1UWC80bSbQ0KRONAtUWVIr4DKkWK8cHW11EKqNCidkyDTgE+WRrH2fNXvTv/90k6Zj3qMY
pQaO2hDDNpmVgmqrLe0iCo7JAJLa20u4tB0+8r2JHmTqAV+bq+QYPDUltoOqg7Gqy98ggmbr2Z/X
UIDtmkBsKPdPQLbZKqYkVZReYcQZaQ7kEI+f1CHe3XZlaTdgMg9tLgPqKZh0vHYlDSGm0JchcQKF
nWhWq3YK0u5/seU+G5l9HsCjJK2zSAB59PiRYMI9b9SVHbfmx+zcgO1KZTSHHxGrLDtLrQcS0ZXK
2dIu++zG7OREJTAagQQbQ1kBERL7KpDfEn0Zu4fbH+VrCooP/+mjzPaXFcStEkpYL9ZB+boGbz6I
iRpzk0zcRonl37a2snRzTAgk62W5C2CtT8hWZKVv5uz1v5mYPdMHZDNj3WPlMpjgMsi/CunttonF
M4nOKd4OQJVCwPV6I7NcS1MzjolTVfl3XQ5dUhdvZbkmZ7pmZnbdNFWdSKDAhplB/RFq4l1k8U/d
MFa8Wd4B/3gzu3C0QoQR1A0hpBgXpa32+Z2s5meDyJjoBddc8W+2ALIBgLnRa/8CWDDGmFNiQaaN
8CDx0AVDj6Edm5VpnqW1A2AceEiAnPBAn8WabKzbBDN/xLGMwOYZBnPBxqhQvhIK1szMog0LiQ7O
VJiBM4c8/RZB2CuR9JUS6nTYr18CE+U1nseSAo4ckNdc7zetTSJaVLBCg6BzK57RF7NNznIFls6m
4rk3NIPANEzBvNsbfQEnMCGrJng63uZfSwDDxFHagGza7ZzoXJ5rpz/oT+85YBjJj1XYx7Sfv7j5
j7H5PGLPSoqcOAxd41KAbh1KNOlGP3bfrT0YPfw1XNVSKPrkmjo7xFxVBigMwDXd7O7RGzrFaxpF
Cw22q9Wbw/oAEwXvnAWHohftXQOPAGobnZPsKkipOxDz8SAIAxSX7NT3fWpX3uBGm8LrPev3+tTI
wsv8+sfMjjk3B70dB/jbGrvyd/MCXLCXbyCyVj92rgJYzdoCL1xhoGb5GMSHbLc+L++h80y6IUtD
N0GeVMXBReqM+4BGlrMGMFmoH0FGG7qipgyc3Neqw2gVYxGUEWZks7vM2A4eZlrvtG/mjt7pll2d
rRM7m8xOj5R5EBxdeRYsO/qP9VkQ4CSLoVIA6yOIkOxWZ8cw014pt36MSbCSFyy8lyfFcHQrAOA1
vmIeeclQplAC8vFWJRGo6cIHcSkuzBf28ZiDr86JbVBFBl6zncBSa5j2hYj32f4c+kh5nwo0w4iD
YpU8do6qPtHVnH4BiXXl5ZwgQGBEMW5yWGl9FRhiFEA88Jg6HE/yrgUlrx0ctMYV3GX7tZrc8mb6
Z4XnPeEaz1g9rmCbgyumehrRfH5J9yz2u96pT9V28CVXL7ZcOHGPxvzaZl6IS1hgVHxQWUZmNn+V
aWYTZ6IyscA5lDCVDujpdLWgtWgECnSou6P48qUxm7cW+EAkQpzwTfk9vE105rqbH1HoNPahQ7dk
FQS2MNwPc59MzjLagXcQNs5gsttbl/gJgg0TSMTy5E38Jl6AnLXXtdPmNGUo714bnd2cFl6glBQw
OsknTQAfuht83ZcOfx7swA0P+AtoBCb1lXkhxbDAja11hLmprKACWdiS9MJM09aaNaG9L+kaEie8
dHXAZfEk/FKLzEFBhWJKz1xdyeyBgeFE2enRM6Ot34OA5XYC8OW0T8YwoUYNDJfgzTa7JKENC7VC
nUPQkQQPaZ6fLKt3SitYydmXfEIDGu94kH0jA5iZ6VUBaQ1h4W4yaz/Ltip5ipRvYEtzO9G7t136
svXh0mdbs6xarXjSJwVsGZXMT8SQyYZE8u/bRpbWDZChKWvDbviS5AayohOzGkM3NzHex37n+s8x
+ONIMXnyycjs3gEltlQEOYxAHfAbA45D6ZOVwYSPyvZVTgYbmmxA2IpqqIx+ZBWfqh2tnPd9aOqh
q7SVctLB5PdotTr05GQRNs0GDMtaCkkEPVfkPdjQ0vwb6omlI0s81r0ErKLPotaUtyzJpXe9k4Zh
A1iagtdmo46/KGBqyL+KvpJAvRgFL3jsxK8Eowi+1IKviAxp+NDGyo+Ia3Sr1lC6gIgFmJcnfrlf
mlkUh0yK2a6A9vWDZdXsvTe0dm2G8GvkmtYAQBZU4iE6g5nw6/Q7rkmkdEDhu9U7BwzqyTiE3DYe
9aN+1ye2+iZBbHq99zuXMceIPswCHwMmbnMacJglbJEqQaXdCJk7ig7U71Gex+9SX7cHw1D4Ueup
tBsDGu7rJscWLgbjLk6p4TdFreX2IIvAH0PDONWaxp6KWHHHmPZuYcWhI2dp8ApOYJ3b2VCUu2jM
IOYwSll6VGorfIfYffdXJFXBKcnB0eTywdKeG0kv15Z22qFfdhf4RaFXjLkXad5X6eSq4NAnwDHB
7o3VEtzT/YYGE430z9sHcs3SFBU+7WM8LUKBrlXoskQ6cLXYBkCbNiSwJfVPs8Hps4HUFIW0D7n3
2W5Rg9zQK6KFblnFuL6PZeIVo7CLcY3nYymQIThjwHCay0S+cO2SYgYAPsgjA2ymtXNZt0W44srH
n5h/n2kgA0Qk6A1+gSZ2cghxIpOiDwuRApBbR50+QuaOmi8peNEOEkswrmH04MMO4lB6iyL0DoDr
CTphZwrpXD3qul3bGYatKWXmaPXQOGo7/uA9qNKLTpG/WUIbNpEeNqcopXzXEJ7sw1rp/0q7oPqd
gE+0WnFq6a757NMsarYdysnEUuBTKG0C+pppEpS5vR4StSTZ3d51i7ZMfB3gYsFWSWc5T17xAmUi
wVxFJbYJAZX0r7pONo38y0zbX7dtLV05+idbs1QHJehKRHXDIK/R+UUVO72obaqJFZdWzGizfp0m
J5lMipa5DMe1SSQ7CQtQlXDvtjdL5xXJgAbUgYRq8Udw/HReEYuzLCoD5jYN0JBK1EO9jB14Fz6D
UahcMbZ0kj4bmy3dGGoE2NMpeWu1GlwzxOh28hD1a+Fu+tzz42QAbYe5KnT9vuI3YnBdotTCXMqL
ZzDI2yUI6krhDgjEocU3hIrNv1lGAyN+aIwBXjxLrLgixVqjhBESK3UfNuplrNMLFWKXa6Z/25T8
wQr91T/MhgOzpk1D3POjRYFUaiL4BzRM4VtqbI52SrVuLxe5temksTsUCCE+ZJVLPFJbDEfVsW4+
JJDpesXNVEMGxrA2TNb5QVjRuNUzbpxR3Gr9pClyB6OKia+0g/ljZEq3IfFonIpSTSGgEaGKGNYQ
R4aMzSEUCphtdBYF93IkqleuiSYDBQDmBe1CDzK3HwKw9kuJEMcqiuRXs27A0KmWVeYOURKDIdTs
7DEQlu53UFDfJNDuQfEmA1lTbeeiky+GNGTPlVVwNACsrnmhAamaZx5wqQOoUal2Q48zkcbAV9t9
VsaHxjA766nSekO4+PTo6YuK2iGgt7vOCgvoEgTJYKcmK7boLGovqZFSchybpkjvZSMZo59Rr1bm
e07yChMKQueBTeO4OfZarZ5KcwBsucqtk4Qs69RLYOJkQkjf6w78nIow+RHs7rEnsYLtlazIX5WG
BtuorVovjLTgEd8tyO06SPojs/L0xCMVMilhNUIjpKsfCL7JDvpX2kEFvc9WTeMaigh6fpTGfITC
Whp5ZdxArclQS4hFjEXqml3z2EidtItCsEFaYEy8h75OHtsSHzG1KCulM0Kf1RmSFrzzlNtSCAo0
q4ydAh2uOjcsJ66y4KDLEPQZK9ptkoAzv0mGyJuAhZ2fKqbYjUqSeZVI20OiydBRTM3kyegbyW2h
W2JDJCJ30qFhD7HcS4ZHkIaMrmn07Ngx1cJwh1kBUKrirw15rBd202Z8p0Lzwx7aUHqA1GrtUa6U
kDPssrvGShVXatUGcuoa9AEYpKL4QJvp/k27TdfrwjGyDOJKulFveQD1s3y0gqOSKAYCmGU6gxmk
sQMlEOXbUEg1qHZSAQPojWdyHN9bSds6QU+4yxVIcaF52u6L0oB6j5rEGWBI0D0/FHLNzikfGwlc
21at22ZUGPe0lNOdVEzKOwVjm0CRgp+BPunLS5UGko9sEHsrYrIbFkPpIaMDy53UZ242SIofdJK5
HZlIIUyRyRvatpptDhZ3iWYJO2S6tc+IDiX3rslBMVujqE6qvDzkhKqnUNFAmxJasl2bGSjr4sjw
hrBJDx0QYx4GLgu/GDPuqa0UO5mlGC+alv7QeGfYIBeExIqmoFOTm/KThvEmRwkqgL94y18U0YjK
ZRl0TuwIVDSbscpTj4CC9JFCk+N3ZLQZCA9qaPVAZsCXig6oHIgm2SIW7XHIm+YQi1C+xGbXb80R
emWmOCVdOXyHf5IbUlo+yLWunHOUKS9BoyVvWa70z1Qpa0hctaOfZnl0z+hAdj00pSI7Vax+x3kE
nhYAV8A6XkPnildJ+IDHbfFqGVl+6tU2PShJK0GRVOvEWy8Tep+ITMVLJyDPgme90yjEAgtxzct3
xEfLy/KWuEqRqeeQEWt0R5n1PsgjUHEaWOyACBqiHQWLd/ifwM/rgm873Wp/6QPG6jD7hWoRkWSM
54Yp9phO4suA3OkXRCQhSsyImVegSajbp0AxmidJjnCsqNQnfl2o/a8hyseL6Kqk8bSWRmeon+BN
p+iC/6ANkYRdyaQv7Vgv+8EdrRZSPaPCL6rE6hPgq42TazzbtSB2AfoW+fQIvR6Pdl22i5oy2fMk
SB8BdcmcSNDhERXc/ExlwSBgKI8v0C+ETje0XB+5XLKHSTrm0Sy7zv/4JxSqMJ4SZJ1PoV2zNRHN
v+cA4j+CKzo6SNBe9qnaBHdcwj+ZBjIfqcrMDcnxf0OcVl1edeYmHHRMqXZt7rPSFFBrsrqnWmvo
s5GKzh9V0SPyscz9+HvcKgw/C8qhg8ZoFb0gNdBDJzSh8qVCeMaTLTY6ohLJHcEU8XtsjHzXswHC
QWXUfE8wkPtD1hWyMccg2A9hFHsCsW6L+rTB7Z5U6f0o9PKcjrJ0QcODyDY3GGg1dZVsDK5uaaTK
Z8QP9WCB5n509LwaD2FumpmjV13rjlTt74DOGrxSLcX3MEn5G9Js9igMBHE7mrg5bL0nze+CCPk+
Go3CthoLZIAoxmOo2iTmtzAqhwctGQ1+HBMr9TqgSxyIvdBjEgc8m8Y0yC4scW/aNTFLJ9VzDKop
TaB6MVK2x6rvybHFreuY9SjdmxIjL/hzjWsSCSJAWclGN4LoQWVbUapDRKsYLS+PQki8hX0N8SZi
Jjg3pUW3psVL9J1DfhoTlT6CCZ9mjkl686GsCZBIUgTRbt4P9VkPou4usZT+kgdD+l4HeXVX0Vpx
NI6KmG1BceYZCm/9Q1EKYA5VISE4h2P/2GE+5ImorPnd97SAinBYBheC20Q4Vatklxpkcp4wMnoZ
lLH6LjXRrwqoQi8gAN0BA9ds60jjvyuIDf3FysqAJlyrF4/4JrnP5QRimuGoqU+hkccvKjH4BXpd
sleXcQmqEknIdoR+gAuhJH0HlUUOwa1Mzm2WCHafqkV7iNKyemrbvKjtFH8Omou6SE51qgTvmjZo
v5EjU2Q2uPQcMIWWzMn6FpcspIAOPb7MIZHj1FMjhXwfVAIm8B5UMDZaPYNXSdB0BI9z2OBGkqCX
A97YbTjU/GHIILeE1vXw2mLhNn3XtaM9jiyxY1abZ7NETmLLLGI7TIaGIDyEtNYJyXF5H5FCgtxU
LR21Jk8YiFgyuq9U61Sz9shq+qAwH1IbxkWOR3Zfijw7qUxl2F5lsh1lIEJpsjMzWXoewYYZW6HD
1AbyS6gy+Uqolx7YQFvok4XC8tXUN1AaqnoHpNjokBWIC5WqQIjKQv3ILhOSf8vT3PRAPil2+BZQ
ptM7cpACPTp0Sq6+Qvtd2ub5ENzVUWEdeR2YZwrU7z7E5/O6Hv9WEOQ+NjhKOltL2VgiCdOqjRhD
Xtm92TYnzEljDBT6aTYaAxgoZlrij+hjPUiIUR7+M9Ojisj2dWTS53ZkyGYG/PFMVcgdxoboaFOo
Xl0gc5I9DFaTIiDU1avMkg73SW78UtOi8YJKUc8pEtEnNHS1hxRKYG6sx/VW5lm4l9SmRX8pgFJi
GxnJXTZE0SO4hUBhyuPMM6XYOnOlg/RYro+Dj8d3xJ2wRYi2696IDrlZJY9hm/RPtB6yfTdmpseV
wfhWq3nsUjC23HUNoID2hw+QGM3cekgj6C7mdfJYQ07lGb3Z8NxKTXWPed2c2uXI012S58rObArr
7sNlylTVreu68Kox/aUVVXgiIhj9yoQSpQSZOxdvkGHEY6dElOeIu3msJRtImSSbEIwyU7k321MG
lSdbihNEhpDjv+x4DUc6PZ1+tBUd/r4kFIhmhpwmG2Kq7CGVhLLjwhjA9dWlPeQHKd/Saui2UlCV
J5E2xg75mu5WYY76ZMuqX2EITLSNDgk71IOKmv1QqlnkVSC/+haWJYQL44F5odzye27Eki0q0MyU
hMRuTvrQ62pBXUkOg22AY9ORrPJUIWcnGjCkW2YoPTZENg9R32EVcAf7kdxja7apsRW0LV5zWagX
ZcgaJ8xi+jPjAQaNOOTHcK8aPjTExGNqyMaxyat+iwcO/wuMEulFiVnhaV1WP+M+jjcm68Wed0TT
/4e97+iSG0e3/Ct9as969Oad171gMFxGeiez4UmlUgANCBCW5K+fS3X1VCpLo5x+bzOLWUqRESBB
EPjMNZthIcGh56a7zY3EqWdYLTFDWJmwnMy3xODN6Ho4XGwI5QvbdvXSPrm2xtzyMfBOS+TrxyRD
fOrbMYe1cDTe8ZEW5ffnY0MwjsvYLdMXrglqdHGnhjOeYDnFiefuHcp7FZ+WqIqhTvhRMGRYpqjz
eN3CWx/7xESGY6qc3AvNxB7+N3w3YleqmBlgrrd0C8w723SXei+Sf8VqYQglObbrKYoIPmrITRP1
YkYCFi8jMlqDC59I1F/Dt9Y+1gYLf1SMrb6PxR6rQ5yhIUNemBQDoL0y5M9EFvktxdmYbaK+n/Zy
KtKbdGyD0xSYYaxCX0INx2W0u1nSabyIR5I9GG8wQ9lmAbkYCsqewwY9/U1EdXOThlYsZRh6HmpI
PCJw2gTZvExTD5lm345+pUIR3qeNX8DqL4gvkz5driZU3D4DiwfpttQVdCwD7iGmkM7Lv8DQkkDv
KgANtPGbvIJCC1qgylfxziuK7txoHn91drX/zhrRj1tU0ZKvUCQqIE9Ei23n99MXNWYF33ZTQ76S
xRUdAnaUcTdEdbCGjaM6/OTn3BsPvpLFVAaZm5+jARXSo5+xGXR4qHPe50gYoPtIFF6RxVuj/gS9
36uBLoi2cotFNHd9d9mOWn/CSpu+wGXAAY6SZZaUPkNwFa85wJ57s3fiupDq5PcE+rkx56PY5HA1
hemc5fWVHyPL3cSZUenBa0N+FK2/GhMqsQCyEyKcT6Ya1VOVZYwcg3FEnGvionNVgqNMQpcmWrKN
9vT0KQqd/Ghjv37kzNIPCZ1Etx3gR6l27TTOGfj2I6SX46TBJXA2IT5MVHHOCfbISjk+jFckCgQu
T+EG8mTABJrC8Z2LZyx+3AuWXL50c7PH7lmzjTJqDkqOEC0qOycRL7kkcvfcG/pbEYgCNYuowe4u
isRCwD+mDUQ95h5zmmeU3nQZnldFvBjxqMBmv4vDUKiT6uwEYo8n3EsqmHwGN4BEVR4hDK7jZM5h
DJ9n8yVQD2ool3aI18L5EI0HN7o2v8pn0T7F+Ug/5MvYAHKSspltSZt3psIhnHsH6+BuATFjooqz
VMSROA9HOGR6ikZXFkrVxzqmsYMHV+2nVTvXoDNRaEHAvlTLepXZmmu4R3Sk2EmfAQYdd5JqLIhc
8qoW360y/NytPxAgexkZ/mrrO/gC7RICrfWtpxZ3HUFVzYJcXjTfBkfCsVRomt3DJnhoKj5P2XXm
yMwR7DSd2XTBYj9wKK3WR6I7zN8MQXGC4qOf4zF70GfDdpohesYNf2lb0F32OjawtXW1mMmF64ym
O1fgQ5JKrGBUFMmZWuCcceBF3ywbH7k8hJXm2bkDY5GHUFV05Ct0zur+HEEcHnaIikFpYCP64Cjs
LLCSk/CTawOsnY62+hh136+U48U+8t5v9FYJH0vCm3h/m4jF5GXTw7rR4kiOKs+PRLhfjOzjaoyh
y1ZFrQ3ORuS5jysyO98uKH8se97UMAZ2YYdl36BLhylzcXykKPuc5gxIVFi5Tmw3LNQ9hm1qUiSB
it56U9KfD6jpRzvi9dGnfJqsrGLs7pdBLFN1rIcIhDvFi6zdDut6hRxPXWyxyHASsCK/tAMapAi8
cqyMJUwh/WMnlARKEJN9VrbC4nQwsXtJOgLfZz516uSFXvgJW866G/hYeSSecdpnQb2w0gZTfQWg
DF5Qiv0Fpr14Z+QwTssBIFQYvrIRAkNlC1XmB0LgYBZn2j4vxnZFlXE4cVcRmdwLH+G4ucE68Coo
ryBCWQZ8gQeRe1m1PJZtRzS9iXHpn1mY1bdFauYZtmCjb1ZOMTvvfWu2QLtFtGwbv01LEUHPDbbP
/Cypo+JTi2D1IsjxasKDeNH36ey12zlV5qOJouEDMh+y16i1tpsamm1xaZWEhmkEWl7pTF3cdeGK
Aiq63sOhhcrIKaOuP1oDeQoj9XSnaNbuUpPPCKHiYlSlhARtBYaivWx4Et2IekZ2kM9G2LJfuvEs
i2ryIh2AVH4TtSe9ZOlXG2eNq5pMm9txaJKbMY5n7MWOPgPU4V6yUI4V1OGDA9zIVdlyTmgJSObw
Ycxx9HpBHcmqYcFyCdfO6RHTDyv7zIJ1DZJIKedMbAKcIeeopWRYRH5+AWvxfv89hF7Audqg1IZs
fAIwAPGdQ0UBmTdaUP3eDn66T1pSHMUszA1ti/Ey9VFbLwXX3nasaw5TV5c+wi0m3wKDBxmnLicH
B47DOZv75SOiNbw4vJ6uuq6Xm7hP0JyJtDdCSMviRfDh/p2O+XgEmm2EJBOq9ExKVWrN82MWanay
NcxUFzPzvW5ncRiXwNsKKem+sHaAa6nh52mdmzOSaX4cNEEZxI1Q8l55KeEc6nOd991ZGsthnyjm
7YAxCStUbvPndetGuSv3zzpWhGcxKchJpTV2Bcz1gyUwq6XxWB9Dl6ToLJqommi/bFOsl4q4ie7H
KUvKFgWjjVYBvQsgCHpo2gLVFunbY7tA+FHH/Te09Z6GIpJHYYcRL0mDFR/7dEtZmFQ5H4bNMNfj
9aQ8epPPLN0s3jJAP0cADZbXsC8PctDGRkEe0SWG33DcdfeMuvoEWx9z6gTwAknewf0N7w2IBWgq
g1oACx/f4lJUFOh2i/pzs0GVLdzY3rlrob0HXvBhL4tQH2E7PG6TEFl/u+ZcHTPIyxDa7WZUz8Cl
0ttWYZVkxKrPEiKhQDvmBSxDaN7v27VUg8qbe1kyCLGVXeGpo9KyOO+HSX9KZzL6pR/CML2LIg49
hyzbZ1S5I86V6MYX6VLNTKXHQi9fGy/oz2a/j7chXu2rVCGDSX10H8OB54cp5RqPwuv3PQy4EEvU
ATzEBYd7cN+k/lGOzH9pCt7CVEAo98X53rAd57690r4hGw7ww0freR18DXkwXOoA1lYmjb70LWKP
gPT5WdfQ5lwFNnp0UrKTLAZAOHWsPhAbsmrIp/TWmaT+MnvetG0zBo0N2HtPhwQNeCisT6ARUkLP
+zCNToa74eucrGhR1P8vvCQZdjaCV8WEmsll2IbDCRUleG93o3qaxny6iKbUXOHB5IeEqPYa1ksv
QEiasyzRco98bD4MulsgK1LTTZ8nuCBYOZ/6IgBVuRnkVdOvddtwcRCBlNqDCpLFxs7hLvNBjUn6
GI/U32ZuQMorM0gRsDFp6IbWRX7WWJRsUwIPLi38Tyi1JAdjo3g3LXGyn2WS3uRjOJd4gwNYpM/9
zo6k2MDxp680RbE7hhj7xZIt2QlQfbFpakQVEsdaSfIpPAtMBBuQYCUfToYemC7s3sZtt82J1eeI
i+yZvwQoxzYTXndsRSAHSzVWEJiCeE24zKeYiXkLTPP87EWB/yx1NH/zxDTtkAeiZxl1oUAYA/Pq
DYJMct3XMtkR3pIjVmj7WbTecIIoLBzFZ9aPJQ37vppt3lSj74FgGnTNHooX9rmJ1adgQREd6Ox6
YzXjx3nx1C2AoMOBYaJ5aXxji0oOLv7IWIi3tNczOfMMlbsWKKFtUcv4wNDouuW6e5dCEPysXQt6
F0SMoGoRRm/F4tHB0oh4Ga3GLdTbz9Xl/DKd5AGIQlhoA+gXfmnu3kNQ/nzMbPWAAFgdzccfgQlo
8syA+Y4AJghxYwiAz6g+7kaJw/KdluPP+usoKQMHC/lPcL/e9NfbnjvrKyzQ/theTyjPj5sG+vSz
rpJLyNVXsCynE8DN8wH+w+o9dYafInReD/+mb6wdPMPniKPlDsJ6FEOaAc0keWyAjrqHI+VpuALX
6bx9ygBg53fT3oOS04R8uJr200N3Z768Z2/1s0b2qwv6Dod83TUHn7egMPeupF0PTRQNu9t3pvxn
jfnXQ7zpKGe+NC0OmnXKYxQLhx3CM3XR7eGH8ZxXGhh2favGAwqe78Gs/8rVB7Lm9dBvkHt2mFIy
rk+7jbfTtTmgRnRWn/V3IMwCkEZe/Lu0jD8u0DOBVlWze+9xv3fnb/BYA/U96TSGRwRWJY0o4ea+
j7KP3cLe6dr/9AX6c1m/1YbqwniKwwZzvLbh/I5UpGDAqDz/+lG+N8r6+avFModhB0bAOsoKuOq+
dM1TB3XG/9kgbyABPmqIvWzwikwRmsoZkF5SXsjhPQnN9+5l3She3Qt8NlUPS/MVKzdcOI7cu9n1
Qu5+fTPvvV5vtpuiJ9qZAqOk6C97Hrxf5//OMwEbD47dwFyFb5k+ApUw26EKDeNcxBtRKaajCZ5+
fRc/f4/+HOTtLkGMjDgM6mgVlf0x/CZ20UlekW1dzZ9QSryHcnI1n5YLVES+vGey9NN3CHRDQEqh
OQaq6Y/PiSFBrH2DoXnEywLKfTFCT2LGKkVB+te3+dOhVsO6ANT21dnyx6F4HrVJPaBej6bPdrRs
V+QIDPUUffIJe/z1WD+d0mLVL0DaslJb3+wNJqiTdpkwmK7ANTMoSp3WM0EfxQ4lMHvI7wV2Rriz
ujs+lO5dL7WfrczX46+fv1r/GcLl1qCJWhX1Q89exHs6N3+lnWDvfT3Am9lM2kKkvsYAqxDRsKsf
hx1ykvQM+/8e0Jt4m+7E3rWbFpD+47TXF/nte3Dnv5LR3lzD+sRf3aRPDbDuBtfQH3HWZ7vVB3ms
QHlJ4Nn+vmztzxbQ61t+s6fEXGToUGG4oO1O8RJeSuGjWMrOQtK/s1bX2XsDDANFMYPODoCWcJ56
E0gICpsfXwILTcKlbCezkyMtkcYefr1M3xmmeBOYxeMCt/YQw2Si3dABtBq6lAF5D3T23jBvQoRm
YaopLIZpah/6katFxIDEiex+fTc/WfOvJ614Ew50QMTQkGGYkN5lEtIdmLdfj/DTG0mhXw9pAahT
Jm9WQMFIkjg6kkq1svRaXnnp5azo5n82yps9MYTaZJsJjIJMc+ND+QftyA0YJv/+SQwdgT9v5s0a
i4T0+ygTmK7xRfYDKqqXMw/euZefPpM/B/mLElvYN22CXK/qx0qarxkgSv+dycqSFEYnYCO8BcXX
rqkXl/QE3C9ByogGdw2Huu2U/dtM9TSCcBhIr3EA6xHQLH7cbEzaT50b0XQNYw98uumGjOl7B/FP
ZwtQUIjOQAP4LwKsTBnTJIlGYe+Mfl11v9VDcamq4Yke1N3qJBccfz17f9WwW+/q1Yhv3plFRIEN
YozYwDCaVZ/TJ4Asj83RsireFWfQunl4L2z/6U2C01NAIfgnTGwCCB4FsBV1voxt2HBu4Kn667v6
2QiYPcgOgxb5V5IyQ1l/Dh0qiaM+JwyqnJb9c1n/x/P0n+SFX/9zK1b/+C/8+5mLGa1Eqt/88x9X
4mW40/LlRV88if9av/q///QfP/4T3/zjl6sn/fTDP7aDbvR8Y17kfPuiTK+/j4lrWP/y//bDv718
/5X7Wbz8/benr6wB4AoFsuZZ//bHR8evf/8N4Ol10f7H6xH++PjyieGbF0+a/20vuVL8b1/53+5M
/5Ovvzwp/fffvMT/HaEUotKVlZLBnQsBjnv550f57ytvK4HvFTTCoSOExzNwqSm+FmTrZ5DThLpx
AJXbDDus4mi14LMw/h2aMxFEL6Mkg7445Lf/dak/PJA/H9DfBsOueTNo9fffIPr84xka44cgjZdi
pcHaBG5xb7bRYgKnANdoq8FEGjb1qHwsX2biFd2tVsApxJWdSZecAxuYkCu7cLKAqw9kETvr0oyO
Z3yRXvoR1SW6ek8QT2XbvIPP0bUvjKJf5lAl8VOY2DD5bGyWF5sm8YVwO494fqjQ7iU6uI6h/N6g
4crZOH3mWYxSaMzrAPXVJlHJtps700I0BiVp2GtnDrgdF2b8Gq164/YzbB7RKAPff9lTkFVg92Ez
gGynCC1ntO7RLb7PzdSH8HVtgeSslyGUV34x0o7h5MhF8KFT0klSWtCk6hNblXM+BVZ4qMU0uoEN
fCpEv4XXAMgIuWy8bqfQ980evISqz2RESlIqXccPrqaJ3eW9Q5LjZlfwczEsclcIwDWuG4n+5HVm
Y8rRUybjdPAZ+iObiQ3mrGsBwjDQLMLHuzmSqQRKQ2vHt7YYJ1TCAAgPtkAsEVS+wz7qH3ne8OI0
ceB8UUwIw+YxDeaFHZeO6mLr901NrltF2h7Q67zDZSno/YRXbkC3EW3URrktoKpy3GPfU+3WDRBD
uIGctI3P8kkvGB4sFrMJWdekB8CD++UKMAIBP59gGOu962Too/8zoZxBOoFmbzzUkDhcMTvITfwR
PXMHx3d5zlmTZmW3ZNCidfkqGl1DgLxDnX1L/BYX0y0JH27ijtp0izYWWu5dNs7LgbBF5ne84TK9
cYS61FYpXrKldBQaAdXsdbG/9wEu0BXQcuh6g2aT+7doNqBDY1oGXkrI1Xg3c66HI5LEVj9EntbD
rsiSBdeBVoU5Q/MXRBsgMIr5OMRKFV9mC4bQxk+92FZjBsGdCqbBnt2hn96ihAHzYHscExT+Afsp
0J2DMmvSnbGcFXoTGNq2GwBcO3lPJ+65s6GOEC5248hCoJp9ekH6mDwYQKjRpB0GBnBhTDz90deq
uQpFAyNR7PvhM+0VyzZxbsW3Vtej3GifRaxSxZSMwPqP2VQCsArclQ818myfutzOIE4x2oLzJuPl
AvyFvN+aZurnI+SdcrgV1n300g4L1kcDlYH40oKf15dTk2XwotRLkh/7jkZ5FYvCC7dpxOQ1IC28
2S7Cm5eXMcbjugMoMXcnbfJClBwGftMlzzB9m7GH6cEGfnuNt2uYtLeaOPCYTArljXLICo9silpH
cu/JBj0d2aR9v8ldoOcyl60vNmYBCq0cZ+PYtfOAkCgLv4FMB2Ft8UUOU421EunBikcor4zqXIhE
lJHnQbfAr6EIDjSk2eT9guY0Wpx9UIBS4Hyr0VJKB3vKW1SKS4BaSFyp3LMNTHybEa1TQ0IFCE4W
1+pRky5TaquboX1xE4Iy0MQmagA2YIkruWgBVY/5OHjljI3Pv2247VHJ8/yBbFo/RU1tCgAS2bAE
F7CLerC49mAhxARNu3ZMru2QZ2qFeXdgbbhkVHuUxiJ6DqT3DNYOo4VEKtxPOxtoB5woaRZb5YOI
ORbqijFFRxnWbgAuoWONDhEiLfSdCN86NGzC2yEZi29Mhi47FAG19X70SDifwgKA/IeZjaCJZYDI
ZWXjaVej5eCj9u43NUxUYtWlD1Mtin4PqHGqtzTog7gEY8BThzAKa6DIYP6nETTK4KOcZg3aArZB
VzYS4NQ92vgyK4ugQ9BvfB8FClAq6ntrXHqHLtNyb9OQtPuEdwM/EBF2wEJQ/TVKZ3FhHNoLG02T
ERaGbUDiMgyAM9nOejIAYpAYixrougwYwI7pqCS19gCYRjzuAZE9tEA0hNky7sCWJ3RTANMSlpC9
dg+RGiw6/WKiGdrGvnGVB+jktAOeWdmLBbgkea2syoOTcJ4zjzUrxvEITMgYn1C3DIFqUoWUwHgJ
Z28drjC9AZQH/Zy6RnPnAAjsPNxzdEMR8eYenStZa0gTYjeP5YY5YKnxNi9D+0AlG/TDKAPe4je9
BFWwJjDukioUIM6Ac6+jUzjByO5c62j6EExrzqF0FpNdls3mfpCxgfJJ3qHR02X5Em6mHHZTh0Gk
sw+SDuXBNkMjbk6A31r9OUoGpAA9Z+gy6mrq+Vzs8hoshU3aJQ3kEZIImuATlAfpBZTSlADUS3C7
lbYw2S6uff8rHGOWAH1+m8fXQV13xU0qrD/gbZ2ht/o9hvq3QsWL5hlhFf+mf4wLf4wv/18NKJ8B
sNFreEoaPryOCBG+/SqcvH6R5i9//kf4mOa/I1uDwnmAAv6q74uSwB/hYx78HoUwv0PxLAK3Olqr
Pv8KH/3ffXSuoL0Dmw9wytBS+zN8DPLfQRuGGtL3jAYaT8G/FT5+VzJ4VYJBZyGCP+x37QaoK/zF
hUYbMLGSmdlt53l1BsnryPD5AiioKATkEgVbsBAB/WSnGnQu91UVLOienZwoVBgUckh2Fs+qB2S4
TobJvzTg9Aiy8TTC4aoTy7yYTUADjwDXl9qwLZM5Ix48ghKXfqWLFzdTiQaqgjSQv5ApKkM62w9e
zYsF8FDqQIOZ8SuXQbfwzjtljQf4+CZo1GpcBsJMUJct2GYEpBFgXqGTn6o+++oUMISPBTpy4wUL
mh57NQ+4SW6d5G3x6GLWJUVZkGHsntgg6PwNtlAs/whwSoqaTSQEA+AtJmmsvoDbI3vgNFvB0aC3
TrXdjcMh2bPrqTX+FD3m6Fn4UC8KqCc+8nbw6DNtMha6svAAvNPQbaE1ewgcxAFuCYXHwcWUC86h
bk4amWQXC7Ax5hKNXlff1aHorCy5BXftCM/efCjQwROqhzy0mzX5CMJLPD/AdilKYe0dB4xfzG7s
xTeurB4QtNPZ3Olg0qCOgv5dPMBBxCly1aPGltIKcWXaduVCaRiBc5SC8nXlgzwCJAnw3oU7z+Nu
kZ/TBttvUSZdMbUfZ921BkFwM/gPSQqY6Sec/5xBhQZcBHh2jRSOJQvgFWo/LwH2azpm8XCcc6fM
twDkDn4bO4B8Tuk8hzALlznQIaXnJ2hr7XoWTulFm7fYkNG3QygJRvcwLckt/OqiZtfB0nXKSs+L
XoY0F4D1UI+4+kMzzSjOlmBKWXKuIYJAZRkIgLn2SaNFO+4A02+6cU+AiglOg4R2zyfYqM5yu8Qi
oectcKIQB4BhkLmw4Kz2m4GJzvRlPvTAvfRDG94Ib8RB1HUD2qi5HhqzbaKQ600zTIQ++rTOpl1n
gjZmJTDHPLxYYtaLM8jYNPMx1R7TFZrxMcxMCqApAaO3ZD4jC9DWG1XQqD1H0pck956xNDgkcJMt
nhSzqvmQh2JyDy1xIq3SbqL5NcJ1VXdVhPRNA47cO60mAFTr0J5DBo64CwAzJl/CM6MJ+uVUkMhD
MiUyTS56xNbzeYrscDhg8SX0MIZC5peF11rwRYXvYLjp+R2Nd4kHXeQKeJQe+v4+QDMbQABq+o3Y
WBa7upeuB4x3iew+arqG76ZgjPN9iwwzOF+iMYZ9g/Fb9H2NQoqh4S/kHqGqkKUHvBa9PHl93E/P
LUCBaj/Uvjbned74pPSS2TRNacCqrCvMaxvdeJCdrQGf6+PVs9CCH8MBvQYe7Bx6cbkdgH7i03DR
e3Vtd3UIS9xK5hy0sFl6k3yJozFkF/OQsWEPdikofY1dCgwlfJ7CYCiXlgXnkxM9oH0kT6ZoN5Gp
htKSSdNnOfRjB3CSTm5gnw18fIkE1k3Xgpt5QJcD25Z7EhFfkDimieb9eYIXXR8QsSUA8PijGncL
mqZQiwMggD+7xjbJuYxGD5JDACaYa78OA3NMYf0BqNGC1if4QyFoatPj5AL3lLlGhWfcMduBUZH7
An6oRgPXxTao2M7YbfI0FHvgE7ERABkZjSXkTUlhSgi8DQWwr7ztPoH/FtRfU1cPycvsIhT1L3QY
Ixs5T8nUo6Wr6OSn3XWcTlJ6wFkuYPkY8HTBfhAbLxCZOFJ/TGHx1hUquc0KxLSVYjpBPDdTv6Df
QgkWkldG6WKBVgefSuJgCDNaw0EhRfDLysUunb9rRt3wCwF4lH8btCb3z6VgabeFVAI2VFRUFhCG
bGD4mGBzMoHim6we0o6UgIJjuwFbrPA42+Es8QY4gI5pxkDiWlS0DuRl+aUQNYseEjbJ/KqeApZf
AlsXg9sKh56Y3jM9gzm4wSttxrO+b5o6v4B9upB3rh2tUheDxTkitz0oQEodZIOD4SJrBsOv2cJm
J7eBQMTGy1CDUPa5zlHeO9SezejdmGdgVwO7mPP4VPet1hCUapVpo6mSRcH6YI94eU5ghD1AqHcE
5N0m6JkBcZz5N9BXb8YQIo3QkK6Aau/6GDX9hdAr7Oe4PYTny+J9wgZJ8y2KPWOxnUyy1BsxxYjE
Z/hHsJce5EBQoZPRM2DXZn0cwXFToYQGdsEwpgKTG+Wtt2A2BkhBJBvDsBkCiOraCfzaSYlW7Zu4
PVBHVAonoWiCMQvzCk3STQsonD8DCu03ayuvUMOyb40OyYNvfJ5VeGbwuQEBJhwTsLoGksHvsJDU
Kz0iRG5wBQKwsWMsOmU+LxADyKFJlVAQZAsA0Pqyd2JIb6PFTuHBy+J2PoJMG0VPACQ55KU66Nx5
1E/G3UtmEKOzfo4RkSBKAnIIST0yyiYZUArFovSCoAaUzO/iF5zIjb3vOw00N8d38OaGPqeTAzof
xtms4int1N6fsyXP9uixzSrYot+RWbbvMuS9G5zr5iJwXT33SMFbF3kVJaSnz+sqyeB6jxBDJoDJ
JjoG/BC4Tg1liDob2q/hGt6dB6NYfHiZIbEEdcEv7NLyLa5bBuE7LYi3vVj4J8OtO8xC7KZoWRZ/
gTxRh5iKF/6Wdtl1wO1txAhWa0j9PdJ2yC22WXPWBsUOYcsx98RG1KnaBZ0CXrfNYGbey/AgeJxV
0D+xJ9HNh6YX15NEWetVgPxHEfN10fJNh3G9UjSV0rxAFFvgaH3TkkGFUsaxN/rbhvjqFOQDOnNB
3X/ySJ9gfSVQP/r1gGvT4lWQm0NVDi4G2ar3CywYNMR+bGpQFQ4IDCFbZ6egOAbSgfQEsWSk/LFh
xZ5BqAbsX4F37dfjfpeJejUwpNFArC9CvLlQfIXvOIL8163bcI6UAcEJDCk4D4Hfoo4BiD/ZrF7m
dLqPpNkkywzqPKwCQYHapNR+Qa0P4dmc9e+sjzdzUARBAGhNnK2SSnCd/G4F9aqLzHpFB+Qh47aN
qLxhTTPklVcX8RWoTt712BIWlxMKQe+1+d6OiylYBTggIgXN/xCz8eMULBNKUTmY2kBM0/A2nRcU
uTKFuAOIrf5cKB3shJn9d1q+b5bYOvGvR33bJA1NYqF7obwqUX2wNcMsr8c8WK5hOjhtvcX276yw
n48HR0ZIVsFK4e0KG7knx5RC90DnqtkhAgt2Grn5zgdFGq3mbtj+emWtK/bNwooDLCu8POvcxuhL
vF5YIqDwfeyJAoN+YQj0p/Z2NsF4Loox338f6v9n9r8lSMf/z32iDe85+9I8vU7u12/8K7dPf0de
HyRQtEH2jEeAJP3P3B7tuNWOFxYm2JATrJY/cvsg+h3SwcW69RV4fsWqa/+vzlD8ewi9JGyOOBqw
iGA+9O+k9msK/8MigUo3mlLBOhrQQGi1vu3lqk7BXrluusqXLrxqmG1odgaeR9OzGyoGaH3OpQ+N
g5VIO6rsTgnrAI2FpEuChNubkLkSexWI8duy2GOUWRSyoTB+MyUFaTZM1NZV2qbNNxahzpRMxpsh
JxJk821cBIgborr24a9JhiEEOb4JQ/CHA18kpYdK7wyisNb2fqAtWaqw98fpkeWuV3JTQ7QkfLI5
RzkagafmmwSlWYeAp0faPiai709maQqvbIaAyFtJLVHHaQlRpw8HW0dfLPeN+GbV0Nh9glQFJjk4
FQGD9uxsyqyw6AbV8DEYbq1olxh1/Fbf+mvcDpwySLobTlHc3YHAAWtAhrql2hLudzg1ltaG+6Aw
q9nrkqbZho8GrOCuA0y3arEJcLDC2sk7q1HJLDa4tLQ/0hh5SIl4pxbbuie83pgJaQG6bZmRmEmw
R1B6hfxJw7Yod4QChcNek7O2d2172epiXh457fyGPPuKFZ+zQWIDbW266vCPzLtB3RX1ED7xHDFX
N6gnAZ0W/I/h6K4ALuCDWS69Pss/E9o6MHBC6+rPUtRI6RH8xRMMhxXaPx/jGeWSi1EmlBx1HHcc
xoR8ESguRw079DGO0ooWsSerOp/4/yLvPJbkRtYs/URogxZbhFYZqTPJDSyTAtIh3B3y6fuLutbT
Rd47RZv1bItFhgIc7uc/5zvLm/SdwmL/gz0QLxtUByJARsdUAelfLY9V0ljpjuiEuTz3o9l9yU1N
OjsO5sbLNrR6CWeTuUJmG2U1kHG6TDt634S3RK8oZrdQsVHx7u8qBTnsJCxSaSeI4RzOBNKSuSMO
b+CPN9JsONJHrdzNAlGxPLgT2L8jTOJufCB0MYUnnsVWhU+S6Nild5d55qKqI1p7Q8M/uEpY3T6F
1uOundbDvgEVcP45IsJMa6E51XkHlRAMOHKhFB5AAewXcRcyqkCyVz7/U2lKuVEVW7P7VvRJv+mN
KvRBOLjGfHAE98VaUTrZQEBAqSKWATTODM56RiJeFa1L76NccEEeGTZysi5DnxD2mEk5fwQBUc5P
q5Vds7aGIe9Oi0V4d7MMJHpPxM6T5COF/dE8G0Sbiy0MKZluAtVYb6D+xv49U5ZNPDXnAhgevMUM
i28zma9wo9RoyxWDTvIvcOGs8DAqfCYnz2v6gAFd1OQcx2bCarGiX0IzUqqW6qFEwMmIENWJd28s
k5GfE4h1gAnIBBU7gInQbtYGUTh0s14UJXHeOmjbWNvW7OPxJIq0MZcpMg9F34sGFL7qQ1/tyUPM
41n3OHMfy5Rw+rqqTM8/9orG1q1bGYW7tpupK97SDCCQKlu+O8FY9DVtZ9vaTBgfQTPXQZ8flBVw
CmM6LOcTx9Jp+FgoL6AZmpB/h1injIBa43D6GYbcwOesEHW19m0FeCrWM+/3FPbwivLYjkoRMLDj
ckQdHRxvO8BeaL/YJX7wlcgrcg1mMIXmoQsyXX2ZpqK11oPoBIl9j33t0S3TGz+rbttuk5Mb6D57
05lSjqQybEkXuiEhjmUU9e0oRCJbPoqlbdW3QIbhs1nYnMWX2k9PqTWRW/KK1ntLqhtyMG1dosGq
9tW8trrqNllFohk2vW8aAWEy6Gix0bbGF7SdqI5Nqf3VaMNmiE0RFDsst91jxFJTc+klhSaomzY6
rrSJHJsi154441bjhnVL5mtOCuWpr9MMpbAdwpNj2/U5YVIDSMp0xKYKKut7RiDv0wNsmgMEb4ez
q7NJrgtDjU+SuvjNjLvvXkUOh8JsbBvIKJokvlq3buIbazbJTnLpKkAAa8NtNRVRJXOmDTKAVh9M
toHBeLY5LWsOECqJc8bD5T4wl6jcL4OrAj9mqD2PuyLlvFXETj9zhxOadGbWiID8jD/mVb1PEs//
OlL9kp6Fl+FvBos5yu6n7nJjflEtcCpBkY6yaIFcso3Q+iUE3pra0X1qQpy5BecjIkooZMeAOyle
GvuZbNIjuidgyIHlL7BsHRfIntvJM4JVqQRJO3Kxe9M18n3a+N0xEQNHwp6e07bx3jXmcNWGu1rp
h4K18AY+ZfUzGR+OCeb+lFuP3IG+GK51Bo3dsYg644G8+jVorFdZZk8ejXCxNVc/xnx66BYFNIcE
NT+E+pFOxkfq+9fC4cmEmrHKZkcfyYV5mLzs8ExK2X1DOSLOXVvDUVblvh6y7BQ6i7nzOjCOrGZi
m3aGZPGDxeIY5dPYRgxloXBaurQZxtYAGiYkaoRd5rj8Jm1a651XJsGxajlnWXYDtJ1bNF0XdVvS
tzLW4jpafmZurUS7OzBt31NP1Cv6K7O44u7YDKX/gV8jPWeTajbMqTv+ZdS8rBc8x8zFDeOw1dc5
y+DcV/XdPM1TLMs0f2zy3MfK4d2hYOoPtjPvxgyGpSic4yjKZyPPqs3Ib73jhs0YX2QfETiIayYm
vUuQzGH4oOvKoIm2piftH7qYyuuSjz+Decq2kTkXcCCDoyGyR5vg8MWfhofBZm5APsLZlf00Y0Jq
k5Vu24+qKd3HORuzV0P04sgYsmVgXXpI60Z5qume2Rm1hvVbM3rOrfpzvkU7g7Y/L0YXrLHH1OvF
sZKV0sRr6RosP9VgXqqqOoeWuNMLy2bdNcV2SNpuZTQeAas5/MjKFBgXwlYM4IccmiNOQboUG57m
awq/m5WOqmY/ufPW7vN7vrrx7HJNNSMj/b5rf0BjEfFotXvgUnstq1e52J9N1u2L29jYVtUl9xbq
UiJvHZXqvHSk3ktbFgdNiK+o6vuSpsU+Db65mqyjOWxJkqdxlEzbkUxaZmc7O8vER2GUcj9m6Xdw
I5T+TgLa/W0iXczR+xBNBte0tQvGBYCHA7NngP4RgM/pTXsFppU8sN08sv9+Ki3n5LXyrNIEWkYi
y3gO1WmC/Fv1rKF2weRJowYyqB7KbWKU5p6xArfwQLoyTl3h76za7LZQsqNnd8mbpyYr1Jvp2sNT
6mjzR1RnyVMOugTKqCP9w1A0yGxWckPMtbVVvtDqwi4Jj8tWNEU4x2RKs1PkTO45weR0GGTff/RD
O73QuUzyrQir+1CHmOeZSFwyQCvgkaZ2y7Y7/NHSGrSnlmbZ13PU3vViSd8Hncx3mKloPbFq/ydC
Wnmva+bD/tx1zR170dLlwyKBxYsc9EovvXpvMuZQ+6aia/EyDe1cxGkFSYrlbGkg8RUzDqdKghY6
1OyjP4XBrnQFaEKTpfbRZDbgZIYnb85yVv4B1MyB23DQ66Gv/HznDVgtjo7fT96NRxnoc6EtbBSj
cpsv+Wz4/Y8QKECw6+DgWGT+57Qm+hg10qD9z4rSMAbDDeOkUvzSTcf2jTFQGU5xPk+5YurVmw+k
CeWlDqT5OmPl5knQukdz7mqilp0Mez6EXnycliqx44UQDLurihMR0DAh1S5QvR5WUvZ8DW5adRU7
JFtH+4l9jY0vIbE+G8N/K0ILfpvNsAmqLXY1Q/XXEXOK4QMTXJxer8AAtWtu2ekFlbk8VWPd7gul
FetiyRN4bI2tSIklY9dbKBNzosOYNGbsEf8/siA8V4GbPU6T7O7rdHZOeQq1B1W1oBnFPDS9+V5b
Pim5zs5JjyrKL13nVUvvq1u1/hW/3BPMJ+trxvTm2AiTxzMgH/xM3bhHFf+Bz8y/Mn/7aJbgcxwU
MKCxnI9Ffkuv+mZ9BVSuT6JF3VTcspfMpkeHNDMNl2M1vrR0bpLxavItOwzxc4mox2MRX2BL5tmW
67K6nSR666FdCm8PZYLqFFcaTDQL4unRUK1zzk9sHQX+IwihggcUmzqOPaZxVClbSnw8tuARoYyD
T0rvwkaOMVAHpcZN3UvVFW3cBcFwhl+A90KGFrAd9NrnCBIivRdtwla8xN1St9Ul9BMAMnr83ulo
3MwhSKAcK9MhqiEBNo5+ZWXASTKG2+r2uEim/g4H3vegu5Fgor2XeGBVKyvurPwxdZwf1uyCRB6e
eovhkJ1j8mDbN8XJEH3BGFjHeYt1eGlw9Ved59J+Zn+xHY/nvBFZsSubox+wzozZsKxqn3P1kkB1
yf27qXXuGK28svcDc6qIKE7pC/PcfaKGkpGOfzH88qO31btbs20oTOuauPY54j9qazjUZrgbrQak
iDU3ez9Kq6NneauurXiw3Czaqiq8bViOd9NcPlMi/302lRUvY3th53WRs6kZYrAJcJKSjHjp/owa
gxDszaglS/Ni2/6ByQqVdDc66eBIIJIhq2jq7NpMdfGYewcK2Z7pytr1Pu8D7uEN/ar1ThoJFAi3
+ZZZOHd6xjvrhMfIKvA5I6Y5a2Dh504Mw54+wpQ3DQCfOZqevjoTOKpg5kk5Qkc0W/mSp/6LVhja
Gzi0K930z4kWu76kbhw4U7urJyx7OmO8JVliicRXDzgc17LUFYb+GWOlTLbA3lk0jOIOVGPDM4PK
BvKg0UbVONdaMb/esLGmlvamiwwuJeBFWLFw28nqWeruwSRHvwMZYcbzWNsbz+y+RY5FCj50HvAm
EMo2n90iuh+q4mhn6up6EWmSAn9TDaOJKHS7LcZa7+2S9aegAwDwdxeisFTlfefW5GSVLFd+Yfcj
dNk+ADqofP6lHESR6c/nJvdB/Hv1Eps9E9mkys8DpsSYA/CyAkh5t3gBvDF1cCZQmswQ3JU3c1oZ
zfAUNd6WlLu7YwokDtLgMrc5oiWVAF1pBa/YynArOkbPmDB6bILxPKTVZS6Fhd/N2RdO+uq588Y0
bGihS/kV2QCC/vxW3WxnZTdu8Go068K0Ky79cM+a1+4x0pKT7xOy7QWMHKZCxsoa2aXOLC/xxHfB
oDRJWU71WF/aGdEAJubz0Eyg4UX9YhntWaRO9OBaTXKYe/7JrrLnbcMkYt2nmG9N02gP7OO6XWeN
GJn7oH9lt8qgsZMFBqwolAephlaB7XA9gebAGNdbhrJFxhFKgNlrk3S1jDL57OZ2OGSlttKt186Y
B7XdJh+6LyewKGm7eHvTwQiz8uoS3AZ4qglnSkmeMsqT4dEoEpswlLLYwhgY3VGrnvOQmyjJSdjz
o+1mc5g2qePOV+ET++6NQUUoTbMoWTvcfkupuN4HzaD2nq/Fz8oyvKNGyThoE4tI5Vv9LrN77j87
x5IG1N7PQ/4SB7UYS6pY4dwKT8YygvNg/O3GfZUwk1vMRHjHaIkK51SKUl1c2+jfheXLZlcABsxu
YruwDrcY+S6P8uiEeDNGl8qq0kNdjSV3VMSA4gCZQa/8xVFXU9nmdYGJc59l/pw/tsWkpkOlF+eM
DzKDZbTU8jhhUtxBbzHvCosdzc4YoT3GTu1WFlSgoUUpmC3YIqVzYgsxbWSup58YJuoNxyprj53H
Qjx0Fnv913BAUu6Ax6N48Ay8CrklnjvHXk6t7aWvkJj9deIW+TWVpnqyZPrQLMNpzsMXWyp5aJjI
xrMv3W2dJ8/U0275vTlJ+87HXIz2tqOsLnandABraL0IUTwkaXfXa4cSsF7duxg48NGFh6mw71yQ
QmXjbJrA7Ha+8r5XRXvEMvExSOOrmLyUJKU8wos0N4XfvElRXFurbjbYGOaVhWK29gXEG7sDeeEr
GC0aLybGD3+bOtmm4iS6toPe3LI5vfQ5ZpbAL77IIT8zYoShLFQT85vs/bm5+GV0NAJvY8gpjAfM
wVtZoSiKJGoeXJyXiHtDubZS+JbA1dNN2CTjhvYVuDfuMkLtC5xjaVv5NeJkcPVquwDc27bUus83
hIR0eXeub7Xodo1ed1FfwYZGlRPCNO8wGRUruxwuQ8Q5zUAt5msRXlxmxs6vmnPvZpCFhycM+Zs0
bR+kzQC8BxoS4yffo7qVK50bJztRL06r4aAsZbnBCBJtfEOzCLpufmjxJ7N5Tg4jLK548o172CZv
MGmieJiS58Lh+eva+t2QxhU/Jl0SqCwr9RfK1LR3RV5jXa30XV8HPNkScTtUXJFmP5uB6zlI7oJM
PBSTvbFsDxbu/FiNLjQPosYxgEEV91TBW739aRj2CakYpJJvfDBs+Wrl9nIocoJvEg61bMr7ZA7O
sz9fNNjyJQvfpnHe9Gn1oip7j2C6lrY6uNmyq5cRv5xZb4pQ7hfVFIeETpxVEIyX2cUskaqjWKYL
iLwH+kkeWHYeAiN9SYPup+dVxwYNIHXYgJRivnZ2We+KhZPJHMif+ED0KnKGV37bdSRDHu3hxk5A
cKMev81h8dDNSRu7AGzdqo8TGKSDbr7fHKHG5HD7qa03dnvVkMON+G09qIVFI9aM3LOV8lJ2HPLR
NjpOkHoDSvVgI+C7RXM/2u5TlXsydj0FXrX078faYFqaXAIxFCvLFd9Kw3zHZHQt527fq4gHtffC
mq/WCvf+apm0hk0ZvrXkg6tQp0QSBhOxNfCvFsc7TiNzEwO2gsKZlPaOUPshHQx3BXA0WrVW0L4q
jdxuNUDvWslmsWtf+AavYTEce/yFOpz2RWOewByVcZdMx8KvtqHbnkoaE1wX7WTBYrFeujJbTTOo
F+78N8EEMU5rnINR6oLxktkBdZHhc/Oh8nHHphKWpbNjXP9ZzfIOSeycVv23fNbg++zqGZc0sE93
I6f2Wkjn2lU5RYdqWiMQrkujALXUfQVk+gBZeFUtqC9C4+rxjJj8Ejeend02cGrnjDh7BOeoauiu
OsvegjZ/bkqZ3/D56T5r5I9mAKl/U9vZzljrVuRgZCuxyqfoc1LJpy69bZdmz46KPvigxQlvzx3u
ob112ymZyTlL+jPKOTkVhv4O1pCNnRkZHKP2ubaj3TDVzYcrvOjYi1zG6rZnsUeLW7OoHybIsesI
f+MKa3O2GZb+PkiQP4B93ecjxFXDiFaALrd20j6Xvnp1m9Hb2E234Hr2vwetb+x6JdxVKz0SJkb6
iPrzrTbCy2iQBRqL4LbhXE55Yl0k6L54HFoIza2gALjfa2vkS/X6hz7DGqqa9FmPwzu3arbP22gH
a+c5zKtDv0BVlpMxbrNgGcLtBB/76JlR8Zlqe77Yi85EDHYVv19nhyU/iXAu/Y2OyNdiH5mmIAkw
MmI/ZHaQ2vPymzsMcN84Jr+HqeGBH7fY9DvJ4uKjq4Mn5jXLo9vMy8WperXOFBmJ2AWu9WTkvXVA
x5rOwjfltxw1S6/GrnWhUZs3pxqW0S+6Eum+4+B/ipbJ+iKlKz+QVT6HG33bDm6iC7A4JiMeT/Es
B2A8iGSVzPm9rOw8zpTxHA5Ovat5GjcBRP7AyTfp2PeXcOyCPQfRq9eaaPb9jLnMtJY4El636WCn
UfKBMowVJE5t7tIE+Gzhw2Q3I24T1I4betIny+MeLUc+MffjMg1CyuPq0rnHkwNKwKNvou46Ajyl
mfE7+VNcoqlDoYH0jSL7aNxQUw1R2GgJ38B0Sb788qtfBJ+wnvSqz0qPmMnQMWpM3lJJsD1soGMX
5vTp58H7nIXGu6eaHYMkuQGTCQnJfMTt8yk753sWTKvIX4y1A6kLkmb5Nk8TBnrGJeuis5u4Tdhq
W0w5Dt7tEDrhRd7KnJ9vGpxD1S/PII19tEL9rkvjHKT2VQ3WnYbbtE4BbO1TVUWrOrXgRPNQp2oA
lLyRqzz2OWlZdXsKonzfGGQW7G55R7u4ikB+VKb5BG2PXHnffC5Y+qmpHfaW6z4leLnQElDuYckd
Msc/gIg4TnOHT3ZiDyMSU2L+FHLTExta514LV3EY5l3g8vbRSu5hWnWreSL4GzFB+mrKm8RQB+4W
i6MHGTCvz6EDM7yfxu6Azzd7Iu2QP031MhzpGED5ogjgGuoEmJVuXfuHz4W8ZhhUXBkbeUmspN94
TDKjGnE4K56Gzk7vrN5oTipSnPeUCVgZMaWroMpmJAhGcBaftGcN8Ty3N1Wf1SysuvHerzIPCbu3
N44Q6Wtq5A5YuSw7WAt2pL0vptba8vD1QcIm+mAEjXvjwrvrcVyy0oinkjhVjpOV26kYKxR23p7t
wL1Vuc8GKgsn6tXoioyhrfUPNvESRPql0y1rhBO0qIfoHXFlzhawBInM2XGCElNU/JRRzkPcqZ1z
R6rksZrq+uwMTXB0mtneR5Ehftqjk54Ga+4eEgxWHl7aUvGiVu22l3kAIArJNHyG20cZwlJ3h8jJ
xqOVdAQcdWS+IJw5es0KaL07ZW+uILH4N/EJhppNVxlxyHGfOI3aWS6RlMZiVqbSOtDxHAkHgGjr
b0UwF/cGWUoZF5629YpvqX8RTuO8+rczlwpbvlCaOHYZMTAEBMPLSYG17sHtdb8ZiZScEK/M7UjA
DEXcwWMXLmx7aQooDh5hLTiZnQ1Om4Y+GecB2Xu/TapDQpxzZdihIDiXju6pmzMHV3za2PFcaUes
XB2VG5JK7MUXr4qaRwooZiDl3EAwsdmKofa8WMxrQho/xvyrNZjZa+Np2mAYPLRrhqcoQuW4fE+Z
uK5pSHAe6puwK2jbWpM4Ld6yigFnFxXmpRCTYi8bhuxRXO8KKGC8l/5SLGsKL2jYM1G+tjNk5U2p
PMnSF3qPs7waITpJGge2kjeDVziXTMOD8Whrle6xxO9Jyy1lDPabSjecCwUOdtlXj14H0WqbYHPP
NkY61D8ARVrfExWNNBkEJWZiIPzrAXb81wQl4nVwyptLvYHlGQ9LHl7aikh+XHVL8dWqy+kr0KTG
27Cd0TfTO6S/rSsiOcEdLbiXeQMcGsgS+GpALRJsxOcWHCb7O2nxnAhwPm+sDnkTEXKZK/8+Bc0s
Yj9J5bgH98NGrzMTKziQ/957+U0ubN2SnFmZ2fnJIz3xEnJWBw/nVrj84djeoNJNoowd6HvafYL+
r3lwPbKTGrUud1Xfz86mdSJdrUFlo8Qpr3bFJpc143oY8WxD4WMimImZgtZV2gXQKz17ro7WFGZ6
C9pbfyLAqnItLMWUptcRHUAk1Lt3nCs8YXIYuMSu2mqSW7yjTniswja7yy0efyA9hx0KcGDtg5lQ
5CNGlNvVlLX2uBaOQ40KekZtfW9qgwllaNSstL7f99M2FT0qqpe6HGX5Q7wbji9vMlSysKOkuqF0
N2RSfblWde/6m8IMa3HKeOSGjJk80V1w5Yf5pZnQgT887LceJKV+mi6q9OovqsD3zbu2K2YjVk8P
TZx2HmU1WDXIOpO4juYk+mHXFBb082C32DL6ujqB3BUPYQa5fKUQi+j0wQOxopFkQTPBLUKVjtJh
u/NMApFrlaTkJG1Qwe2hj0z9wzVsRhzmYs7musqWl2SM5pjmR8aokbuwYugy/yYmt283VC31lNVU
cG2jWETR/EgikzNnA/Pv1NtO+I0hxzytMP+QxeuTBAMO2djQ3EozKS8pntSfmlSaeaVX0+wwBZLx
2pkCT/UmmyrZguxlzhHrvM8BGI2iPbsjwMvzcLOM7Nh5U/jH0SzjMFqE0Hlxj6OWcQ1583acaUlu
Yj9KlgmCYd8ET8GQBMaaCgJxbdEzaOBNsVSsRFql8trnTurQ0uNgSAhIqIa7gQRAdobTGHmnvhTt
fQAVG1aTbZ00j9mRE1Y/lU8Fez55sft0YEOzGATThZ9wGTJ4Gw229XWIH2ky246vs8AGjRcK48jo
RqzEls9GYWMNNb0LQ2BY4Plx1dBOQwXmt6w1TefcYs5B+bAG5KQm6Yrv04LHPdZ+46xCr+CDdk34
MBgNBhKcOv6AxYYkLtmnFhmyzCPGSsJMIlzbAKWfsAbd2nu8uXgJl8kOH+Z0rD4Lb1HLYYSQ3T0L
jA94CH2D47yp0hZqL5u25LXy7UlcrEzlOh74VyYGZhllcfGUgEtHJarFl8C4bYFcIPAFu3DCkRw3
lD+/edIzcwLzYwYXPiukj1E8y17Z6wLx7YysSx/82l6+j12fLGt6OLDfaCNf3ik1ZXIKDzt0Y4gM
/afVLQI/q8jQDPUYuPKKwXv4yfiTbBGllsMA+nshoQIewXldbHEzlwYdD9MWNaNc4csyph8mU6Ru
m/6VmcAaTfLTzEKi5mmXgbKoo6JIj5VdzD9dgdvh4ICMDjdNWw1RXM3TAqvSbGq5wj2Ol6r2Chfe
ZgRnM85FYb8O7ujOuw7g/LyB45B8ZIi8/VcPk4Y6thDX5TotyBHEOpBjtNJsdxCMDWGcOZaDQvC5
ZqhXGQL1WA/ShBqTEHnKU+PG+KNzrI/nvsJnw2LOkRq7SrWfMENtWQ0p+zCHoV2VpU2iPpw5F7LX
E453prugA0GcmZU6Vk4auSyLMMS3DDeYUugqAOQwMtOv133hMo33ssWdtsnQdf0bM8zwI2HQeCuq
qexvtoiMt6T02mEdzZXLQZ+Lg4lAG7li2wyT9B5QPJxyZXpzmR26RAXuuRgNeXWLti5Wea5IofZ/
BWy0MU7egZVWOycNwLNdj1jM1FrXqdfxjLvlcirL7+cVN6/Ozo1DKp4zl1deqpQ/OAlpAc4tu5nE
BvjtidsCa/+VPd2Ubx3lYPTK/4oA6XZBJaMZ74a2l06ZnRXyCB0Ioa+/ibkj4wGeIAUKU82Ot5oZ
pEC2dG7ZIoJfhubTLOM3zfUTIa6ZXriz/4oi4cuf2p2VlMlnRB5/2eGBEuHO6G/JJX8wGfsuRQZ3
upNTzT6MwG2+GnPhoxRmg7x0Ue6UtLl5RMaraFyuOhjsaVWRJyxi6c4So0mLEYUTdGPmR2kLPW1w
zbByOIV21WFpNAVpEy+nNn7SB/NK8He9jYsqSCRjbPSwUx1eMU7cFQPBjO5gUMO2aHN3ijv8Ai9l
M990I2N2MYU3ypqPVWF7QKRDt0q5mWjjW+6swO2KnRuNXn9bUmzBKsMT+0/e9Zsv+38dxjiKb5Ap
rKgU8EZEUe3frOtg+nJk8hJ2QiDMxyBEAbylqpluNGqLRJxs65RkW8mbWo2eXP4UEvjV4fzX6/sO
3aEwV1z7X9HZvzucUdRIrXm8vu7qZWtRdbEP7BnvgplNP/7m6/0PeYT/9FI37CQUHTy5we8+2YXK
1b7NWmdt2bK6s00OxwbmtXWZluHjP7+UhWH4t68V2hneYEyKPlaDG1Dm7x8rzbnTBuRPHvkzrtce
dS/t2Ox566QzzHPRK0SoUrIdmVkIW+Rwwvi++YcwwK929duXa4cuTNHIZOHmQP/bu2DnLHruYAdo
hLA/4cfLYTWVBtVsXVU/KI5Gyx9e8dcYwO0V+ax+FIRQajwr8H+7nDioJjn3Bx+T0A31N8MPjDDm
GkPueybNhy7FrPfPX/W//6rAckg0BI6Plhfat+/gb4EHKSaY5MNIA1WCe4bt4RJTfhLg1Rv+RH77
t6+ToFhIhieiAplm+t/7bp0B79nYazzFVtG9Z1NYHJfetai+5VTfVJHxh3TDr8wfvkxejPIZ23Vx
njuEwH/9aB2lPYWX1mzPw84pNgbZanjZ6Hx/Yg/+hxcKSM5wyZJT9bhQfn2haOpZ+ifKBz1pDk/4
U7O7yR2CzT//Ur/huW6fB0aNadse5j1w/O7t4vnbT0XuKi+m1KWQQXjOtm4Ke1daLiUMOfBiiYyz
SmW4xLyJ17lOkw2uClBFwLRXAT1A7M4nhsVBkv7hCrqhk35ZAn97W7c//9vbIrjDhx3g8IMWxohR
YgpYepFyWxrkRBdPX8o0LaBoR/a/Mhe/cLf+npD6t++d9ZaflVuGUL7l/E7CbXNm+45TVggeTn2m
9y26n3Mz+MOr/H6HuKRx4OC7jEyZbZrhb1xEE+2gYuBlMUfHrUBoebo27LniW9Rw/c8/8e+3v3vL
YHmw0EwiQGHg/nb7Y8TPjFqQ0S26BFi0Tw0AG11Hbmla5MiUdeV+7v7w8X7/Ernn4UpSEe7ZPt/W
77W8oMlzooglrbEGXVbrxS8lpv2pDcY/XL+/f4/cHeQreFoFNtYu8N+/XifKxP2iuj7bWtNsy4vX
DMUjkVoTcw+ek+FfX+X/P3mcf0C3EZn523V1g8P939Btf0/l2DwA+Xv/y2zjEY3FyrLJ09yeAP8n
mONb/8WvRPDStU0L9JrFevY/0I3gv1i3QZBGPJZDNh5cof8TzIG5YbqWd0O9scJzq/w/BXO49H5Z
V3wWbZbT28Sd+M9faJBfrxdB+Ugn8yZcUdsoEo7ac/YT5EEtL2IQfn+Z/CjqV8hNfbVD0G/7g5FT
cvmQm0ZtryxaW+097puhvkob382pnKfC3YlwQHDxvF72z0wxsTUESeS8YXieGs5kC8pSFlmTep7l
OBt3QZMYP1MqI4tVk/fOm+24zrWUDMDi0gLtdp9alsSmlCHR8iBL6npX0vQeXsOFHDnWar+xbkYV
Dyf3BKZiFzGH5QYrBsBYjGJ5AF6XZGgJvmi3y7EnhM5YbfzOdn/Q3cmsvbot+fcqVZ6/dVufaiqq
dlGeOAQybzLDtmDCyZMdecGB4HrHEQe4/pS3vfsYRfU0rn0zMegPImgOcsSk7GLN+l5D9cZv366J
nPvLvioNR60E0hz5hMJMEyThkhikky96XKVoUhnMABN5+a5qorZiSO6xqz+SGupgu0UJEC8KWdp5
51sQQV4nWaTlLq3dmXHvJHVwnBPGLOvZo5z5tZ/z6FHkRoCnL60V3B2rx7tnipoKMDOrkIMaNU40
wEW+0kfssCPVHDQbfTdt/LAU3E0C0zHrzHpGHvRjj0iNXjsOIhR8rk2wRJ3e2llIpKlmmcZISRt4
FTNwH/3rGNr1/X+Tdx7ZjSNpHr/QoF/AA1t6ykspk5kbPKWD9x7XmaPMxeYXqu4pEWKTT72dTS+6
qhQMg4jP/I3T0WpAms+9zzJdvbfcypv2tCrxj2GjLcojqWS6AmZ31FesOcRwW7R4sAEzb9HDTCuu
rrUQXajtbGCq5qp1qtQFokpCTq9VjcENefFU/DayymoXmoWv5jKgkFzs8ilWu02sTcD+htSx/uSU
tQAvqD5NJxtovop2GLbYGxWKRH5hR1rRlwsYPBFwXNczzEcwaTV1yNx01d9KOo3GRRk6jdi1DkVu
lCnSzAmynGojSljonHdUrD171Vbu1CzpUAGbcpEdbL+rfoHEHBUSWXLJ7VLXN1T8+vGZZoSm32ge
2uzbMBQg+KikTdZF3w0K5bOojLQHnHVbFGUS32xWDnaM2S63Q4RDaAfh1wEar08fmiFJQLmSu7TG
ldtYHsZqapMAAzestBgWUO8H464uR2wFoYTGskdXkLUCiWkGe1c0FP/WGThXuG9WObWPsWKro76w
U2cIL+heq8kPofmgf6kmxcOdaycDHmBhnvrLJvap6ipKWyPOjDLztHe8aNJuOVm1oE3leyq9aeEb
T4EQqgcDFXZVAWZpoYaZaayKurDS28DCsxXXx2povncI43S7nF6Di3estKiLQ+7Rdedh4aWVpNMb
VGHRmIJerfxILDQ21nFoVCbIB8/4rhfUrLFbwl1yrYMWG2let0JB3ME0xKZkPbGc9bFcWTZplb1g
L1VMW7t1bTTxcR4XW89R2mLnWpBZN5HhdRTmG90tfwMOTUBVtpTIXgTwXH2PF4xUNqD2SCrocEM4
VeNe1WBYUCA0bbQT9D6ckvDrOGkl+EVyrea+Jb/9OqEnMy7J1CWrcChTkko4FzQq9TZWV00ODGrd
dQNXiQcEMrsJtTIsL8KJmviqscs+Q9rMRa/lwih9oe2AYf6qDafJd4XaJ8beV51Eu4eHXpr7YDDs
dq1NA0UAla/Q/MG/aAOzS7RWWfk4ibV0jKr6BwprDZ5NQ9o8iizt70fVCaRL0xhZ+5QGefbaYvhd
rdy2Ar4ZwMVL7uysAHqbcIvFm6nLdfUL5pMd3YbcGtpl2apZkK5UFSfpKIryyyqhas11rXcIZRig
RcFbZBPQws5O//QAjB4G10SqrPJlLdbVYv+PUk2ITlZWaFxbloN8ATpkHkXExEm+d+VU/aZvWX7T
GJtKR+ANYo3KadVuYysVT9TAw+QynLw42RUa/rC0LWzf+zIh5yHW3DqTig4dfb5kGfYTYCxss1G0
XkJdy5MOIHlget4mTtEYxMde6bSaG4R+uZpu+3zSUeaz4kjdt0rVaODrssa9MJqusO79liodLdJY
jfxNynOgLKsy5t4mQmipU7d69bWnKY+wE5wln6ypQ4/Qd5VnpAkLrDiBh2LMQ5jaApA20b5YRLqG
mKWC7py7dOIsiR4rI0UgaYGiDs+VJZBv+qoaWeEugrREQEVTB1/baT2Fo6LW2tsc385sC4uCM5fZ
UmQRRpA/3kB3Q7uob3u7vsT9ZhSX6EY1EZJT1MIvYHMW2reWUtgTTI7SXge6b3A/x5Ht0HOMoJ2J
OgGIEkD6Cy9xHfP9vZ8o/dXQSJlIaxK9t0fiAnc5K4ytCQmLN1lJ0fNp1tHUonbhggZYesLBssxL
jGbaI/bghCRfiIoAeR2sP0Jp2yfXsID9ozkh9twx+X36l+Jl6jvIXyLg6T/1jRdcR6WUx6w5ibdZ
1praNcwLFDRTL3eSZR33dECwg+tMet/GRYXJVSnMsL21ajruIIvIyfekUbG90jULpU4gnlV9N+QR
RAYPeoj6E0Uo9D27skfrU3/T/TRrBdNO7U0PtNG7pHka3nRCO9dyHsxBqLiu4mg43ZgwELUtSTmA
WIfpNKu8DbtqW4LyrlcmIT1gfUsvkSfN25STZJg0oO+cIcEmcqJ3RJWu4Hld20C9nGt8WXHtnVQO
TyTQQHUMfH+zCjd2HwdPfdHR36BZqE3Isfa5NgLD0KX5rz10/W++N45e7ff+r0Zk1vjwFg7//8kN
fv47FT5KZqcyg6eq9dvX8SArkP/Fv3ICHdFlCPEW9SeqGKYsP/2t42y4OkU/UBcMgqXz3zmBjhKf
g4Ii/5C8Ae0wMr9/JQW68Q/+b0fjH8n8g3/rM2z9w1IDFQ8SY3Jk07FMiiBkIYcpwSgEWmfEpWs7
s+sV6Xh4V/RKsw1Qmdl6Iqm+lC1oAH7PtHi3TkeKn4dZ8j9Hdi2pIy2Fyt+SlXdFDoRCO4MWmbZW
jJEPQTXU8km0iHl9qgD41zjwQFEb5HOWjhaHM1S7vB4LauzrsYsisJwGbHdEj5J2i/BZ+uimuXKX
AhJ4PD09sjr+8N9VnLcdd9gj2WmSKdx8aT29iQo0fae1UgVmtKWgbus8k2GXAFsSXvTUZzCtaDoh
j+MPefHDAN3ur1MHf9kHtag9YiqVaBJERl+Df7fhmS4dbHXXbozgce+gDWTEJbcmDW63Ad2Siuai
qg00ihaZEZka12k3XBcoFIEo52ZBqad41LvKvqBHa6ymqnXWXjy2X8NoQgSviQVk3wj13/a1ppgS
r+PSwN4b87QHsFP5DVAl5UfUYSWj1qXyta4bWqwgGP3X2m3UL0nDHG/SHMzYzqhLIINGY93ElfNL
6XFfRvy7n57Kvn2gWbqeaOn7drjx7HGF/ClKa2OzwBE10DcUjpqLEMbs96Kp3CdEZvWLUGp3t6qd
wMdrUDCsupKXCY57g5aq/N9tEYe1u6tLVP6fsqovG7JHuGnuSiGBePZoLXq3WkmSusLABrJa3yUv
cGIAvtPjAx4Zg7zHxjdqUMChkDKAuG4bDxXiRtyDuNeMtW3arEEyFd9jhE+/a4lhfiEYse6iXnc2
Cp/RZWZ17NdQTeYfG7tj5GUjo7mMh6JeqQa+dSJ3gzt9HFt0IdBdhQRoXiW1Zl01hWXuKqPJ0wXk
1WJbtE5NLhPRegJyAUVmBIt2FY1Fvh8q31m12FvvorjTtxYowzURhPvLJ5W/8ZUk+4OOJFYx7pDu
Mg1xyjxXuqVuNjw67RigupzFO711wn3XxqBADbKUXQnrbFUWHSLiY5JdadQkgOsh3rY0RuFs3LEd
L0vdQbIYgzt4UyMNvzout4oiysdGz0Ac99hhTq5fXdmTVk8LBB8sUKe5Mt5GaTxuU7RLlpPmd/Dx
+zz/PXW6tkI5CXkktAMjUBSAz6S1RIt+baBU4qUr06YnO5+ASSgOHNlGqfRraBH95ah3+qKHPnmD
2NZ4X4YqnJjWQx0X5ok9YMbdJK96pJsthvJ+/QWKY7UO40rlJDXFE7yT+sE0dXGv9pq2RwzISRY6
Socrzo3ykvh2uwLC2u/IUlW0n5u6vkCxo/1VRZVyL0q3viOswyYSjc8/Y4meYOKW9rMOtXxllaRp
Sheo8JO7xLlUqbhudXA5G8AsarBk/Yato5bGKq7L5lvq+dYfD5kGA+q5leNqPBpPFt3eS4/W3Uqt
tHAfqk637CxIpeiAKE9CA+1CZ6rflVU1rfW+JW/JC2s3ABe50rBuvE4Tw94TK2YbGyGLdZKm3i3X
vL9U+Vd+1rYGEQcJhl0ae8EvvyzDS90uB5RTGvfOnXAOdHw9vBA+veKFYQU9HdbOWWkoUlxh2arf
ZJC7wL8F0x7rtOB+QvHisuCuvx27Qnz328JZ90o83NQlXsWYg7YxoiMgzYtKqBdiCI0v8agHS7+f
tO+Yctc3YVmiragZg7nA9BuQdT1JYkrYoa5o2DdOaZaXmoVBPQQrs9nakzeR/trt5agV2RZwQrtP
MA94ZmvcCADd6NzWVgo3h3TZ3da17+xacpqXQsnUXVv1arIE35Jcoz+X7mIvHkg8CgxQwRy12Ss/
u/lhofW3hPIEn4jrrkLS2lKCl5rK32XaIeI+6fW4KREaWVusyXqC+LdG/wWMA/by1/1o8WGEavCl
oawOPwHp6Ct0+2BHIlqxTTiMj/gJU2+LJv3CMwv9l9ugvRgEhrqJiirFObdpbwC8xndwYs3niBv/
jrOmXSZ00fc4PcMJHR1uaYsrK25970K34+zCrfsMdQC/hUWYu+4VwqHdptfJ7FoQCEhiKN4f0SAt
G+oNGEbYj9iDqv6jUTtfanVAY1tXpZZ4ma6I7407dCBA5kedc5GKwl1XlZm8uorqbG3u7f1YTupV
2xSIACrgnB6bsoxWAwKhV6rnD7cJHM4r1x3sPSqQ7VUOoxLWiAEniNj421jB8sW+gvqDERQVkGvY
Tro6DbAzA2PZAiXbGnpb7kpntG6TNhQwARTL2yIs0r50Y57uEVAIN6VV3iWCLnjupuK6T8cfwCCr
vSjzDHhNMWzaXAWsBrNY2floDO9CP9dvK6dTbuEGWhuS/mhlI6V3a6o6eFpqC9uYUtOyGUS3TKkz
cuw88bN3PGDJPU4uWazBIs415ZeVKMVNHec9fJcmfDLUvtr7ZQ6SyQUkV5pqtsoy4W7HpEvB80bG
N4rH9VUXwnAt0jyHh1Ula1jOKR0n4CeRYTZ7U9PxXQDl2WwKGj5bZWqae91tMYAGzyEf2aoDLVSQ
BsF9h9dXpSGG4QgjxHs0NEkRDPQVeRt6h3x6apBnkN7VlAfT29hrrG+lrSg7R6vcm7RJxHNKJopG
pdnKIzDp0YK4Jn+qAZnnKzts3O8J7KeFousKqL7OSB4RvonzjVWBRgKZl1tiF/kg50EE5MafOqHk
uh6cihaWJAfHK5hqgPpKZHjR5m+Fg9MrQUAAh1LaGGQ2Kp4LVeg1ChIQnldjqFB3MXtIFr3ll3fC
z3P8QmrtDnr7iAon4lJSvkiUr/hh+4C1YvJVsKW47WxcAFXENSJ2NrTyq19NUpu/RerEq0pNXONi
sn3zkSSxlaIcBqXnsoMiCU0KaVfggFhC0AJdjJpfXvjcgs0+7QOkNiqdIvGiwCZ4XFoNnWreizbg
eq8U+9n2SzEugyar7hvXMy/gmIMIR5fSfxxxs8UUOGvpqKNyVGmIvQiwyFnvhHAt9bzY9boOygJl
7pDboITmueyNenzQrM69SYjkkKOpaCNDH+XLXLZAuB5NeJ7xugN96WCCih4I6OQgvPcjILV6iq4D
oG4XZHoYRTV16YFSCF+Xi7TWWJeGuuI/wTg8h2oLTTEvRMbzwju7AaWYQohoPHRUGs0FfkskyhZD
1qBykTvGt4IQJuVaxAFiMVYWOk4N0jXFZgIcuVWEXcIZJWS0AOzkAE8HxDEe68iDctU2kQ8stSpC
gVqDXWHSWrnJZoRXc0l8WSg/jbbOx3VHv2s3Aojyl0jc93dEd3RcVexfjAUyQ8hCKliCUgEyon3P
Rb/RkQu60eC4XLiJiJ8gc1pfuyngQOBtM10NCjVymAhjfjlUlX1Lm7C+zMeoo3RYqfW67CxrK4rQ
XeZFVyD3hRjPRZbXJqxe4FHb0J9SE6bvIOy1aKaYyxHNkWFTZ457Q5ccHU5FFc0ycprhN+/6dOWB
gx9Xeu0M4/Xk1JwbjM1MddcoWV6u4a1nS0VH80tp9Ip6GcBkezmGOnvUqBVs1gZ4wreEfMF94LaL
UEri00FZ2oL5sQTh4YF6zsOOe0Gz8WZuFHFpBVl2o4aDhq9DY/ZgOWq+tQysKoJdRA7PEdGQAk0i
8b8ktl4ixaNkCnAeyvV2me6pf4Q71Q/LZcDcVkbR035o3OKyDnp8bUEDI9mZmF9crgM8LCKteUEh
LftB5T3a1aqDwPHYphstt5MXQw2NhylLpqZbVCrCt3tlhBsD1yN3u3XZ+uG1XbntbVJQhkZ5AiQw
RxENpIscGaJnI0AQZoGCDDJOnLDmmw7LdOnbXv8y4U5/C0amvFF6BMxKM2qu3RrnDni7pVB31mBT
+OOT6R54ZKwFiHv0Wdh+9adXow4GnTkvHwIYkIv/sseJfCNr6RCkY7QpmsmB4G1SysyQPjmdDR52
aqEXGjpwJtVW0eWTipgSnfM+2dXhLShQANa2Pw6EaaZ3Tc5I/6c2us3bUP9/SjEn2rSa7N//e+XE
69fqNQv+57/zg3IMBQ7+q38WZAz1H2wAkAPDRoRKpwv6fwUZw/kHpRrASbpQeeaBufxdkFFpxLoO
hly2buBNJ4AZ/Kseo4p/aBYdVQkxMAzVENZn6jGH6DeLBEqlWqTyZ8CEIVw6a+lHMcr3MUn9gn+z
WUucxLK2vGqrtxAk4LcIap1ptBOV5SwTU0ke3q3XkaLM7Jy+De+i26ihGssCyCV4f051WGF5oROo
IGWi7qDgPCt80Ftbz68+PRANbWlYbmPdpWuzefrxkEKea1JuWPys+lydVq01VQvk58Lr00PNCk1y
TtzogsANnzJKbuz4+zllbRgH1VTBxKs8NHtkqGEN5s3pQWb4ureNA6mky5EcnUM0+8Jpjgf+ZIYE
XlvlZ7uljrP0dpDs75XVOdfxI5vk2Gja6lTdNOQ3Jebl3WUSlm5pqZ1kvbudvuxTVd/3SamtK7Kz
vy6Tf4sHmgsJ/7V4LpgF7i2LCtrsQKiVK/wBw7CFuIh+ZXvnNUJadmusAPEPKzDUEDE/hTH750Ji
XQKABvAeSs2Hs8OCxqf/meLYZML0GJ0kh4sblYvT+3VsDWF/GJQ9YYF8sJscXEpDUcihGEekwZIY
RstASuqtTw9zCD/6azIUAbFKNGQN0Jgd87REhBgFPEp0Tp9B/mva4QfWDyrGvblS/Ei9gvSwj0vv
zPQ+nnmN64gVxJ3P5XaS0393RGBfxBUlBwz38ia45Z4xHqhcaE+nZ3fk0DMMaEcXGydgY/bs0Nfj
GNi1PPTVSsWjOFlhi7fP9/3juNPvTo/1ccMYSg4EbBQ/m/lK2iGBsW+Rz6OFoy7hycSbthziJQI7
yZkT+HHTKMtTkKeEq4O+0SSM5t3iicTITZr5krpbu9dVhXo5miI/w86Or8t0NL7Hrkk2dHp+H3eM
QbmpuP8Zm6fmcNDc0CfCbo795KHCQZz4SDVrOBOGHBkESwDp2Ij9DlnGbGY9xazcz6ihKCbEg/yn
3Sfb09P4uE1cge9GkL/g3dq1DoQ6JMdgalI5EmgJ+gESHtjioWCrJ2emc26w2VUBVDvCbo5T7ndq
C507v0XdVtKn/e+nZyX/0LtSPrcgswL7SmDAcaBhcTgru8gzLUQZjoJ6rX7DGpFI07GcLxrIgx+e
oKJ/erxj+4RBramZCDNz+87Gw0vNSUDyUwt2yvswHX7m/vjJ7wkIGEIHdEVwawdpOwdGepYZIDtF
ubk3kktnysX33Ondy9QbqzMNmLmPODZThBSYowiVD5gwajYbBFzs2B/RGNLADOHCY5TPlJjtTZdm
oOzJ4i+Rdxk3gnLBy4RC7/WERBcNDx2C8pnjqc6ODDEfECY4tFxaWF2JeYCjjSKrVR9/l15Ruich
kmJn6fAQaZ4428nE1tpFrm+lAU7ZZ2ZPy32wRn+ZlQkJbW9Yyw6jz7XtCH+j99ghnt73o7+O2As6
AOEKKOvDc5bFLXI4rgZyzUSGAkefjDqKH5xD+ary77w7z2+rYEsIm8QiIiE+u2zUIE9ltoZyiuNW
3zrRIW+roPHQiaFag5NFnClT6z2MPHuJ6uRTFGP8dnqqs09q/hPmn1QTCiq+KCEv2C3lJY2L5DHk
B2NrCGPxO1hv1dqcHvHY4tr0GmWYbgoxH7GuoVEhhpcuPL1bQoRDQCXa4rZ05lKSGcTHxcV0jfDF
xRRjHp6pSe/Ap0Huw3UrMMbUDav1CB2PPBSmxbVvUruIate8wwOnNxdWGTbROnY9bR0oY/SL6pCu
XNhUI5/rMCkvK8rtt00oa0OfXQ8qBbBtCLKEDBPker27qn0FRWlqC5C6RlSLAIld0v+oFhkVk9MD
zS8A9lqyThgFSwqazJZ8cN+NpPQoWE8ATxfNql/TelsZtNuWw1LZNlu4stGZic1uz7+GI/Shc06H
HPjo4XC0IejCpVheCtfO7tsusm4KOvFnRvl4nAwk9nX+hmMZKorNh6P0rS8ArDnQqYtQ+orChzTi
Z7eg3HZ6+Y5MB9aM0PARoYvNnX04UJvHTee4Es7aj+YG9XxvD9aw+/rpUXjgiD9wsebzmDMusAZx
xzykcNy5VGrqxMMltFDqM/evXJTDiwcFfsuyJHqBhZPo6fcnwUiQag89RS6aj+KYXkCXjfoenlm5
yb3iumjNGxEOZ+b28Ys8HFU7HDUtfK/37Jgkxk8fBw/xkCZoHytteHZZ8M+fCwo9lP0oxrKS+myK
wYjIDNJZILyQ1Ix8Z6l1I5YP54w4js2JmBsmlY3XAiiRwzl1roMoio64tmc3DzB1zQVL+6o60PVb
DZGA06fjyGHnLpO0BuwfNc784Wh2n+nOmPMaAin7nQVTjrk31C1fMaIzJ0T+pfkJIdSClcPbRC1m
9jTRsaOyjOY/vOICDYvkGRfpF/QC0WhSL+3S+XF6YseGc+FgWuyVQag1G67wNHBxBcOF+a9pQt0D
bx6v2vmIiWjncs6PW2YaXE6maqB1qLKSh4sYeXB4KxmuqpCaU08ByqBs1DT+HRtPp2f1cbu4cWXJ
g69M5eqYjURe1iKWpCBAgqc91tCoPWCQvuzBDZ457UfmxMdsYqtEXKxSaDmcUzOWyJ50FIya3M9j
WiLUfNB60UQB3NtKH2im0Ob99OxkZk18RNzKnTj7wjy97y1dAeSSYHq9bBnmd8QNvQuQiz/zdB1Z
SIsCPrm7CXSIz/lwemyniqIL6UzkUIU3SydGsS0JVx4wxjNxw8drHiIfbq0sI3AwLsfDoRQjgVof
AKgxKF7uDFWYa/I149vn1851gUPJeg7X1Cxj980YHZ6E3Hawf8jorguLywCa4ulR5mUjecoJLPCm
AYdO7O/M1g3LJ9eobO55K1l5Wxr5m7Db/eRJ2aYbhzYoPYkzh0L9+LSYFMU48CCtOBdvkf+7IAOJ
O7C9AW0mFN0QsgrRRsU9xMg3BPr9gnBWA+hiT+varpRFmip1tkNqQu8hJBggqqthAAmjuVI2tDd0
gXPW8KYmimyKaeTNpuvqtDnzo498PTKrhO9Mwg9Lbfb1ZKHhdlofcGWbxr0z2usUxWv2pKQQWqrn
qLDHRrMA7siXiQfjQxjWDF5qOHizIcW57Ht/q+S/9ZZiQ3zmUj2yFcRE5JVg0aGJ2rPdN1DXtg0Z
S9hhtKzL35LGgQT/son+dGDE288R7hAbp2z/fjw58XdbjwV6hi4Okb0RDN3CCMONH/Agnj7TH18K
aNq6pvM4UX4iRzscxNRwA6haVybMk+TPK174LUjHGGUaIE3OwgUHHyyx+hT1mZGP3AyMTOhM04Le
xTye7XFebFOTjykKnasOXBa1gT+nJ3d0CEMjSqfE6xrz/lSsYAeAhx8Fhwn4RhqYqDMZ3cvpQY6d
P9sWvLSQSCXH9HAFU2RMi7IhZOkgug8msC/DXYJt3jXOP5tg/7ZufeQE0m+jWMNbC3dufs0lEGNK
T6ul672Qjh+Y0NATBB+DKqEttFWepy8N4IPP7xTFO5V+HyRAmcMfzhBhsyjLSTrAOsEYo2z+J7CK
M1t1bGrvx5h9XFOfU+QCcb4IYfWsYc+JZTeMP23b+OH3ODWMUbMB/HbmRpd/9TAsIy8Avgwdmw/a
nVd6xaiYA2iybEFfHhrYgAJpdtO51f3pI3J8GNllswVBrS4n/+5L7rwqgelFUhW3T4pxhU/Iool+
/QdjWATnwqLy/9bLez8GANHAsACNLfxco4oT9sUa0F+wspIk2pwe6kihhWVD7IC2Im8tHsaH87FL
zUW6CXFd3+ySeG13OBIsitSMXovADiiKppFI0NRrMCrjTySvNMWCxzqprXNPjSYj2fkOOoKSNkE8
p8Kd/RR4XIgUalzKgJZKaQQB8msZ22WnLLqxLJF7qvH0hSoURS9527bA3YZA3HoosHw3JKN52WD+
Kr1LpYMKmqZjuo4aq1cXeNmiydKlkwFEKIXCSVt7SiAkmJH7KP0qSsl+wiJag12BsrpI3dZf9JhA
6whN17W6GmtMtIMaYb87u6PbeubwHqn6YUZnwb94U9rAPO9wG9A0GlOysmwBusTbIqC1zV6Kdb+q
FtattkH2dpUtzwUkR94LbgHZ3TSFqZLNHI6ZFZxAR0m5gvIYm1jUoxC1QZJSTdvoUQ+tVkbnpfN0
+sQdHZV4lTon0R3ti8NRm14F0qLwncZT9aUZEJzEvi1dllXmrcu++mmCg/5yesiP3ywsaMJRCyUT
h+RQOxyyrpqCQhIx8uS7D4CwIaI4FyiBXX56GL58yqJ8TLLuMnt/wbxEIVhdGkAhPsuesg9aTKJV
9cwCzntaBBMW4zhsDrk7RdjZHZ5amof6DGUxRc2cRV9NN2WLuDIfJnA9G/u58UbY0cb3ShjDnfXi
t+ca1h9veHJRk1iWr5VUYK7qkRJ8YCLDL0gd5M+EWe6sLn7FyHuXiBx4Siq+JbHeLz+7vgejSsfJ
99eiMBGILiNi0WEAXoS64KU9YbqEEsa5t+RjsMFIELdUtlJlerOdLCc8ZwfczRZohhW3pdD7+zYe
Xf3Tj7FNji14s8B6sJGzc9ngB4hZ1EhC0L5a6GBTEDy9Yh/mYfHIa2RSXC6k8+Z8HkE8OVD4aO66
CPGvi0C0w94z6t46k7QdHYhukMBhmQr2vIHCjWilKibkqFjn/o9UoCgvO8kPp6czU0NhI+R8+IBl
ZmhSNpjVQlyU0OsiA4VdrcYlNpkriBTUl1b2clp6i+LCQk1qf3rMD3fH25CURLixXPAZcubv3vvW
1HsaPhG1cjXa5MPOLsMVLrlnNur4KFzEKhEMycLsJMTsXlWDIV201XMZ/Rz8e4OA8PRMju6RrG+7
9NyR45k9r2Og1JHtAdwBL7ckO14oXX7mC/1wt7NYFLQllAzkEo20w8UaSh98ehlIT5j2oeasoTG4
GDAxrd1iDT509fkZgTEBdoqYBT2T2fG2atCiissDlvT+dYic8cJLUJg7PcjHp1lO6t0os0lpBdZ3
BSxqcDPoeu66XaZHV/1mWv+FnEGbr13jSRIHZ/pPx84EyRx5CFUrPqnZuGZeiZ6og3p3IR7yxtvY
efw86f7d6fkdHUZqfFGpRXjDnkUBk9qHIhK8WnDW10P7J/LLJQyrM3HmscNHW1oVSIxw482Lwfim
2TR0qX1UWfJFGN2NqmB0eHomH14lNoqUClgOtUvKfbPboUTwHE9GwmbkSlERdc3BClclFOgc/dl6
+D4ErWnRIPeKFwR2kJk9PfzHhdSRfpNQHW5bWa49PPzg4ZHW0HuS4LEhVgw0RLXEl6j+9elh0O6z
IFZKYBUCcIfDlIOoebne6plRdSHQK0gXJnBfHC4NpBY+P5iGyRFoJ0QE9Hl1sUQvtHUUYAWh24xL
fFwluwHLNy+Kdv/BSG+yRDIfpnd6OC0kMKpBRYQBX0cRmysNKymUD6Wn2cohPTlXafoYRNF2Q5OF
U0LMLQc8HK8Mkd6ynIJiSYX/ZIXoMmA1w79odLhdWQRNHjMoyo9eAY7awQZ4pwrfOjPpj/clSyr1
st8wm/QdD38EWKIK+jq9fqkXoOnKNoeFhDzsvnDw6/I/faEcjjY7ORU0ow5BSlBD4/cx2CnJn9Q7
Ewd8/AQPh5D//N1rSa0NnrjsYzUWdhQkl0gjwq9b607yO3GE9+DnpbJGcqc68/HNVpJH0+aFBvdK
dYP0a358Yg15GqHQrG8gmaBAQzElW4UMg2EplRz3zHCzb/1tOFTfqINLZIqtzU4PJq29Bak2w9mg
X6HLfW+WwRZvtTPnY3Zr/jUM2nm0mUC70vw8XE4YWANK2oSF2GNc0ZvfGzAyPvXdySHAmwDUly1i
yeQ+HKLW0CzKMrhWnQWTMlcL1I1wGLGG6vH0QPN39G0knmqN19rhyM9jRIv2OhgKggOooFoJHN4q
jFXQtWO/ihJzIlsa6gtsZGqotvRDX4Yima67oM2nVZy57QOSE0OEb9Y4XrRtmt4j11yeq0F8WHAe
QVnCBH0G7hIk3+FqSEfgCqFcEhu4gTy8xo2J0snphfhwVGWFlGeC06ORQ83fid5pLFy/EqKWqptW
jZ4/ty5VaLPuvqhBcm9AxT5zWuXD966wQn4hcU0sPe+iLNPO9hjeCuXZmjip6JpsVQRgPkIRY/3U
8IXcVL3iXlAhsnAyM/RtmGKedXrGH76W2fizVW3jMGtGjY8TPNE+M7JNmva/NJMeyOlxPu7e4Tz1
w90btFw3Yh1Lwg4D4YXRed96YXyu3/ZhLeVveHfD4TsSdqPLGGHY3EFOvhg1C7eh6OvpqRw5JHyW
lNNpWPJCzcHamNU6CBByEFvsG5XAuZ4QcKqHaDN5GrSd8vb0cEdWjmeeqgWZ4hsG/XBWboYmDao3
cFoygdyhuEK05cyM5Fs2O4S8tRb5LogUKR95OESOfleQTgzRRwiOTwZmLJIj2mJIGzjZuaj92ITe
jzY7clDgbXB01KCrsBXNXR7pSb3Ev0KI7edXjnCPLithJ2i92bRqzzKUQlJ6pg6rx0m/06L0c/QA
eeSoav89xGwuULCUJESplbYf6v36pDzCmTrDDjhy3nhluP10aktEQ7NPRwuKoOGhAbGPgJPbqXQn
HxTHuxmpmI62cuZDPXIhHIw2/4gm1woqWFzoEJgLzcc5x68wI//16a05GEX+inefahdhQF5HjOLV
hFcDDVmUvrXszAE4OhdyapoqCIZ+uM6dMocM1kmIb16t9AmXE2SnHbgHpydzbBiV9MmgAgLPVJcb
+G4yTj6YSTLC8m2G4ZVmAN6TVgkvtTpTxJw3BORpI+H8e6BZCOdPetOZKGktgMm6+mrElSLd+ngg
GrdlEyLNBqZtyu9oSevWzg0bv7kwFQFvX/d881xL88ilwY8BRcE9SBlOzLdQoB7nTiwuP2Ilwruk
xdCO96lP4s/GQXLa1DJljgp2Y15aahCWt8yCe12Pen2FZTWKg3mAv2qvZZ8rKf21whK3z3yMN3mc
g63UnKitRp/gUdcBEFX1yh6cF6M+80UfuQEhPEhMiDQRoYN/eGCwxw5CXQNh45f9V91KXkOTWvun
DyVjcBAAaYM9mUPykghfQSjOWKJMAm9g/Hxeajd2rgLXaM+cyyPnXwKz5cmk5kwL+HA6nacnTZjI
Y1kVzk+1GHCRRIzkqWhQPj89qyOHzhRUlGi8gQQES3Y4FKSNKClKVo52k4QKxVcJRgwLAHqwN/3+
zBoe2af3o719j+8+bD3Q6FBZNCcaE4vBpnusIjv/T8ag/ELAiQY3fYPDGcW6GVidQ3IdIfhjSktz
hOBUvcZo4PTSHdklMACweagXUEKZN9CrLrbUqOYZwSW33cdV3649t/fuEY7zz7yKR3eJDJ4rXlYa
591CpzUwK2mZUxXE1XKgNSkz5w2aKF9HxHzOTEzeerPohYn9PdrsmUdFr/bCgNE8fOatRSwSsZvG
PtnAZ1a3IhTaQqVFukLFLPp8bIYjH/1Q0GtUwO3Z0xwSJSZoAhK9Oz7+1ihS7NNcM88c+mPHUIUq
BQnCwltgfuixt+9QTiXIUCb7Va271eiLMxM5EmNwuXK3Sl4lV/rsRvKcaBwaVPKQ1yjVr01Q2M+9
mhbNuhkru1gMCajUZZV6QM5Pn8pjm6fJCj5vG7TZef8vnvqm6guZRo929kdrjAK9yjh4jrD8XCaq
mS1DVTrNZZF55tU+dkjfjzzbu2qYaKa6HBuUiCBr+Vdxf6n62HN74sxIR3I8iCOSNmVDHPn4fnWd
TUTFS0nBQl+j6xdvYghpuxgrwnWN4A86SAFZvm5leIS105nX5ugSEwBTSKYuCbbz8IZpMTHuB+Dm
C8X2bKBGmMtiyDtp2nfVG4fvWuBmf0Ikhe5LzQRVcHp/j906dE0Ik8FYgUTXDgcf0lDaHrLKrWZu
AoegJa5+4RJ15hM5OkfSaCCQoMOI9w+H6fxIC+uRNDZ0jOA5KfxhN0V2suv+l7QzW24b19bwE7GK
83BLUpLleUgcOzesJG0TnEdwevrzMfvU2baikip9+qqr0xUIILCwsNY/IPYQdMqYfqntKUWMY64e
T0/w2MkhcpN7U6rx/jg5Fjo2XtMCSxQIp9vfcb31R6MITfcnilRnHrjHZomHgo4WILc6LgqfZwmW
q03smip6GnVyM6B9vxsHB/nssUM9rImxVFUTpFGtof56epbHDou1AtLpLUP98w4OC5jtHHe69Zim
X+3kDSWjRXmas3O1u6MTXL1MaLhyTx0W1QrbyGIdMQofPVp7u9Db630s//Jt4fU1ympqjHGzTIpt
h27Y6RkeC7Kkf0RBMnho2Ae3CDSnyCsUZkj3oAoo2Yyb1Bvz/elRju0W8j4ejFwZDHKwT3ESzTVM
Csko6my61nsgJROoi4cMO8fAUDw1wBdYPXM4jp1BKpRQ9ihtgY1f//xDGpPrtYgVsR6O0vk6RdpF
ZeWvszWfuUOODgN2FovctVppHwyz9mnHPGaYtKi2mu7QXezRHtn9/Qqu1TIL4wKkdA7TGFdNS3eo
WcHJkPDN8hy7S1/G9dzgIM6f+ZpdFXhxo9t4jv/35xYBRUmIIYS7aG4exjIb0T10ZEg+R0faV+Ch
4scaGN3F6QkeHQUQCWEM4Bdsms9fq3XLEc9WGDt0WxA5WpWDrI2TeujAnh7osGXPbmc+H0Y62PIj
thlNgnkmTukjzSND0fC27X+6FqbQ9OncjZZP39tEv4rMcVd3Jqh8DKQvcmNKAmF5YNEULzz9m/Rj
s9fAPP3uUoPYOZh9x4ev6mXFXjpI2OOTYm4RvxX1pitHE+f0UlW+K96C47vWmvxvnLM88m2yLhwy
7TJq/Fi02gJMTAMs18XRfN1NCkJbNUaveHxh/us3tZWood1nza8R5i7ArqIRi99LvLiCEg8C+1rx
7OfTM/szgq7JBlsWuwEuxMN2HeqEBOmKxdYbvKlzeSXG4kueZWE12f/8i6EYiXBNsIZ8/HkHLXkO
gnTgiAghDD/JAGXEXLuBjKv9jO7g6dF+dzU/59/M7MNwa1D/EF5Kr66StORY6ENysdgNHYohvc4M
/YswxOA7OWYNA/6ovlDFRTdU/+A4/YKB2E1e2rR/Xe1n3bW/qkJ/pp5Q0nZIFSq4M8bxEhqDUaFe
rxceulmmCzxs0UD8IZAVzPNwVwjlr69YJkOdlWfs2gQ4jJUYCZqlNJhMls+66ROG4tuoEcmTgeXh
hv7A6svuV1E8n4lrhzzH36eRAaEe0tFdxUA+L2OKnHonaxD1mTKoOEUa7Q3GvfIe03hAGgXm0raJ
1Hk3wxVcVCWUWofdgpvqOM+54+vpj3rsGOrUhHlhcxvyoz7/mNJYKsU1iOVGHRU/BAQXO7TyDOXp
0+P8LnV82DxEH7gxIHZBxoNNIap+HkijhjEh3lr5YlaSyc+9+aXrzZeVjuHXeuoFsT0q3zpMAwOl
Lh6nLBar07K3qts0fmunGC0XQg0jw50uW3RntlIiEyUtZdpIt3K3lTW4AeKRTRAj6L9d/WlDp3G+
L+g3+V3dGQHeXqov0/FFw17TByB1aU6aFeREXr808G3I1ToOrFzbmyYCAZYqrjJF4rhtvNVedJXE
7o1svXfoPWoorSm+qvXCvcqj+qUestf8tyqWQCQ8VrF8nYBz3JR9b+06M7v05oZjo7araaqlBU13
tr9z8CExLqNIB72KA0pmA8Dj8/rq5WDRteNhl0s1fRIL7kxKOY4/T3/Gg+D2exSdMvtap4OBbh7c
JEukAGh32LujnbkXfWe3iAAhHD8ESEJiQZ/E5xjgB8nGf0Y0KQSRaKiIDR2MmIzK7I0dFwDuquS+
cZlTCx/qfTw79Zk9enRydB5hINNB/yPrXnSshUvscX07buedgQ5/mKCId6dEUt5ZTneOx3+If/jf
uf3fgIflk3aoRoG5HR0f7FkRMujfKyNPb9JaeY8iJ//V9n31Hql2shq+o53YwY6ppHqO4r1eEx+P
5rp1KDdAtCVvJCKu6/IhrttI9yKbP3MVa7hlqFkcXbSDrFEgdOdXnVfkQ+bhynLmwXhsw5L781qG
McBL42BU9LXrlbRMNafMQrXIX7wlObNbj+6dD0Mc3I85LHOl6dk7UWsht5lZ/TWPSnOXdPb8cPpg
HJbs//MtsStcCwDE9cMXjSLJr/p1LAyXtDeyDaSJUASk3WupxDANddl4ykKERBuBLB8F7WzRz1nV
HZ0wimCclFWb7DAzH7Cvn6SyYjObqt4iUTtvyeCfzfpcO+z41kVYilo9J5OHwOc9EzeTiT0s01Xx
sfGWImxtHWy+ejkRxaN6NfNB5YfnpG916q2cxJndc5jT/l5vKmSIrVF7ozF38AgZe7xHNTGVviux
lBDRdkpsbjENwpCKbYUzdd8VMgicjXTfll44eSm+L+6k7BUxXGlu93h6AxxbevpCLiru3HB/PFcG
Q4uQHAehqBerg+SQ1lde6tjfkIfuv58e6th5XVmtK2sOfZ7Dr2waaD7ag8K25vYzkUGVQJeLbsE7
Rak9LGRpSQzbQQXtF5we+egu54UJXYFITJw8iMYZ1a0k7lZ3+Gnpd3nrtg+623gbxG6q7ZB39FLw
TsY/qLO2RaKXV26RnoONHQvT1A1Q2wHeStvj4KaDhmKVdCLAgiqd+5p3k43TNZgLTFqmbMlDVzG8
cwpnx5acHg7ubOuDl7rT5+0ustKuU8Oghthq8lc6ttoXECTGLorZ/opZ/eNJ0/52erGPjEnPCJnj
VWiPd+hBgERtOx/mkhZV03a3XS12ZYE2Ujk1d20Vx74V1ZvTAx5mpuuZYoLI0gF3ICs+fLrgPpNX
yvpOGnQrTbZJqk8/J0JJtOlyVfvVxlKKQAxl+dXDj2rjSKd/s/CLmv2i1iK8iuJsGM5sud+7+eB2
Ij8F+E2uzHocXpJu0WRxu7LlNHvswlYqyrZWItAzPOBw0BrRZEMoDTeELOS9N/huaemBM3nGHke2
bCucOt1GKPwHSmw+u8AK7/H6QYd0rOhjaVZ6KdU4jMvK2cz6XIR9MuWhLe2RKioisF2B7JD82vTm
k1K32FeVaPAuOhZAGjTVMs12woHwW2ZKHDoZhgWV+1wk9iuJO24VGSrifWnmsFHi4bI20dRSS0v6
7pT9TGX9lFbjTyANMhw7c6+3RQWspLjJJ+PrMIlgdOybIu3vE6N463Jvm5VZ58tGD3Sc2P0kVR+k
aO+zzvrW13hStca5mHbsuJPkrXpqQP2p3R8ctVLPFXtefzWmeSTmdJdx6MmwpEMRrym1+2VQx3cU
DZE1sfH/MQM4sdgTJUDkziF7j5x6iq+ceKC9FCcPg55ozAnbn4jToD5gaLDFDxzxtRB5mjMb7sjV
RkEGHOMqiMdZ+OOs531v/O71jLNqBBmo7+/lIMRjOiKRyyfuojT6Bt8l9tsC5y6/VsHQ4ax05ncc
lEg5jPwMUixQ7zRr8HL5HHLWJ46n/q50L5V+3VbZfRzp0T1F45Hjlkbfvby27ty6qS5Oh4E/EzPU
SQEk0j604eQfwlDaHHnbcr1ZpY7OkKtdkzKdaSQfGQJ1W5pAFCsRtDu8vFOjdOjbEU4FEuv+2JWv
KTM6kyL8GT9hKBtckBbLCK7qIENIcXyIY6wW/LTJkhnN5HzA20idGLbKKlDUMDwb3Z+LrkrPFBeO
zI/XEZgJsFYOamYHQ8/V3CkxNl6+XOzoulb1KURX2fj7D8UoNF+h5ECROryM7cyReS24jHNFLUa/
sTSRhFg19Oc4UkdWElFKHMjXR7z5ByUbf0y6LauIUWWU+uViTC8wRB9tFzVRz8XIk3fD7vQe/DOb
Wtnfq2wkvdZVjODz5lcaNHhy7NN8gcgit7uHl3z/pOrt19PjHJ0Z/s4raRnY8mFU0Qw3tnEvZWZd
hufm+NrU6Q+Ff68dvh4Kjn+/8VddMeDK8Af/zCNQlZ0dmz6c7+Lh08j0qTDo152e09G1+zCG/nnt
ys6BX44DKeBLSfiC22nPYTJOZ4b5MyCvdJ//TuXgbrDMCYl2S5DwoviNIUZnZ93ayNX6rTab2ltZ
tLx0/sXU8EsmMqNNQRf189TQJEmdJGJMijQmzYA0CfCQmfze8f6SdbGGX1gk69sGOg7CXQcZ30xz
LPIE0UmLys4NGjwFyYJwXfPX0tTTv5jXh8EOPpnedFjQmbxfBkX7KcirfPz2VCxOnDMh49jecChP
c6WTxP6BDUkxbjFphlNx6Fp8C4ZrjCmf2JFn5nNsb3wcZo2PHyoKRT/VC0Qg4BJqgrBLL7Sb1lDT
XZM75dVi5cOZDsfxaYHOgA4A++iPj4XWhpUNJAeqNpcbp1YtH52ymWwxPQc1PBba6e7/31AHn2oi
w4H9yNSywttB+nxwp+LL3+8Gh9QDkOGqe33Y/XV7ac69vQ7R2zftnFaBJbyrZcn/ro/3e4t/GOcw
s64NwCajy2bQh37ajXPdhzRfpgchXeNMMnN01XixrdkbKsCHORXsJUWo5LdIGUjFCTPscyoyZ6MZ
wtNrdyygr68XrkNYbjxmPu88AzOXNtJZOyu+j1rTjxTHd0rhx8aPrte2pwc7us0pQFBHIj+DUvd5
sMmb/ncvlOK2jJLvplPdLXjVrWWg0yMdXb8PIx0GvqFScXwgGsVxcYdiUjh78fvpIQ6lkX5vB+TC
eVrbZJx/vO3xqqk0xeAuTCfZX2E/Ydwaudlucwy8fQ8azK4VWLguy/ziCDyBvNbrd9ZaVlGt2QsW
uzXDyVgMWsE5jsXm/J6I2L1KvNo+k14dO+4sN1UOGuyw/A4+ctVofZHMbNy2pT2Ig52jT/uk/TuO
yH/WA4QAiBbwvn8mqd48mtYaK7PSenDyfAp6OV+kk/HUWFzaZTWfGfDotIDt6IBbiGGHJfwMeafU
ndm79thsrKi5xPaYxpT4O7Lpf+YF9ceGrwsm9bBSGU+eVqBnXvmNO8Due9H1ybeyvxQn/mOUgzgp
sE6d0T1CRqqXke9a8aPV9u2Z037sACJxz1MCqPMqUPz5AHogXitgVXjo2O4UtOACN94ixVVHAycc
pCnO4B2PHUMKEXQikO1BFOggLZVelKQ2cHZ/RlOxClAmoMppCjyaz0zs2EDUOihtkgGDQDjIPqII
RDFPiIqKpT7v+xGjnQbXmjOjHFs++MYA8pgTl81B/FJVzizoTSpp8/CU1fVD7ijYHsxV7sdu/28y
KioJqzCQwYCHxQQKA9NgrRmVzNGB0bD3Te6RKN2cDmNHV+7DKOuff0g9llHtotpaVTzbbtibVSF3
C9Y6ZxKcY0cVktpq9QEgFbmRz6PE+WirS4VWrTE5P2YxsGpS2Scy+vvExlm1HPhEyMhS8P08jl73
hWG16xdqvR3Yt5txau+txNidXrQj02EY8Dw0giioHj63ymia8liyaJY6IiO8FNo32fcQqB17+nJ6
qCPfh5wGzXKY7kCUDpG0RuPUxaBDCiKyU2PL9fc2Sv7FqnGTcZHZJBvGYTpYxVRxl5mvgz9ptF36
nktC7hF7PieveqRiStvsd1mKwhTg+3VhP+y2PrY7zcRuE5ZyO+OdXvEtb9D5qbVgkU1n+q2CW2ZY
2k7X7rJ6ySlZ2lM3BCJKEunXaYPkq1na6s/Tq3zsg3qAQMEWrQ3Zw5MNpkdMjkOgclMTr0j1m+k2
e1mqv04PcySA0L387zAH8Rc7ekcFSscL3RnaN6Wt+jvRJeKuHMDWzgu+ZqfHOzqt9Tq2VoGqP6ih
nhtpbWewebRGT+n44DA3AfgeU8fanh7p6Mzg40LyQUngj3KjmehG7uD+4U9ARBB5DSxeZ70ot3X0
dnqko3P6MNJBEM4Xo6jKhS3EPTCFaGCHQ+duexWNwtMDHZ/SqnCF5BOa3gexpDBlFRXYtvuZWV8u
OTK2tSEQsdcxs+vnM0fw3GAHYZhnQJXaFpJmQqpX7VTeTOZyueKWuS4xkz09s+NL+N+ZrX/+4RRS
GUsWz2NbVIncuom4dcdp5wlxBgB1LHQh07XiHsE4Urj8PIyB8HmadeRki5hfJqNIV7TVuTv5yCDr
VQz6H7QMndyDFMOykrXyBU4mnjrDt9ruqnX1x9Prtf7Qzy0Vekr85UjyQgOlSPp5IkIhWMEfq9Bp
ni5i9yUGcKcm11Y0IXqwOT3WsflQSNGoYNM1pHZ/MBbu0UP8+wbT7dAZig09kfD/N8T6Ez58fk+m
OobMRCFC8NyFIk+1KdDnXnZnNvXRdePqIirw5PvjXiH1x2G7W6M9XSPH/Aetj8em97aDpuP+m5/T
Uzi6dKugAtcVheTDOkBnSbWd8Qj1NWRK62hbGVpweuWOHBzgHjw4HOzdaTQdfBytXg3nU7RZSq2f
wAshuNeKyNt0sjnz6Dg6lw8jHXyjbLC8EsggBYBq6AO8tl6tNvnn38yGMpoBvA4q6EHSnHS5GJRi
5PN07Qv1swiXZ/29l7l+ZtmOT+a/A+mfN1wWQ0UrKolybekteTAzN2XrLiadw9MzOjfQwfcZcj22
YfeRzLrFnayqh85a3k8PcSRQswX+O5f1J3w4PKXjZa2nM5emqG+dpbxGcn/r9skPpyqeTg919Phw
/azkc/LMQwpQJN3cy5E+hd5khSoFoHS5ig3lRjUn32m+nh7s6NJ9GOxg6ey0KcvIXDPnSKtw0uhu
LYgTZzbC0fPzYZCDxfNqkU3WqpbZGt574ihfG7f9VRreOdmwYx8JmVMe7BA9aYMfbLjF69eEhI9k
WN5O4UpoKUM7+pZn4r+YEeA3qpj415LPHtxxY67EPH5Ztg7Lg7RQtosHFM451985thUwqVhxDZBJ
6QJ+3nVE0b5dGo6qm5bDFkuv8imFxhw2he7dOfj+BZ6i6mfqK79l+g/vvQ+jHipOA61vqEyrBAiE
C7NgUaYk9tVo6jem3SG9YejF7TRWTuiIVFxkcqrv6Wo0XxYcYnd1ZeFTPySAlqPFTh/S2MgfM6+Q
1xH/OHBzJuM+LrX8L5U71krKmu2ujHMqD5S9Pq9VYUUGmDw2GZ6PeeCk05Nosk3DO+5MGnVsl61p
h04vDCDbYVqwRkyvsdhlHvo98eTexdS7Mjt6lpVybkevYrL87sOv8ZtisRL3/6QaTWrd0xSYLV/L
FzsLAF2KLOj1VFZ3WdHQKEjVPhtDu3ZwjJ2h2xtbMbbSCCdhOP2d4rYZLjFzPGs7k79p2nWLoYkb
xJVi47ZoKdJDeLCLsbyIMRQvn5rCEMuzrkZ989RDL3hMlHJIN3oSYXbboWMX/xjUKhf0KxCHyfwK
E1zAoL3VFdmXZUTj7todUKMNpZHmzqVResV3zxO2eTFrXVw9WSJLnK3IJ125TnJNmcMobjXs1YVT
MkkTWpVfJqv6xtwvVrMpJ9voBt+Dd7z8cJMpSTYYXs3pvcy91UKuT5rvZSPzalOUdq/75aiOeWD2
LluhYir1vrfLscAe2amzV6NM+xEHoUXEYKIUM/4OfMebboxUl3dNHsUvUy+FvikKx80vlqUuyt2g
KXWFGb1nd08QK6raQ3U4N/IdALPl1ZL2hD83ihXWc46wHwiaqUEGOSk8Nd2k5EJJaI/pWN/Oydg0
gSLzBUNL1eG3yoF2lt8Btcsvca0pbxct0vXQI5J909sy+6Usjf4tGxOHBaAY+bOz6/6aZ7J9V1kG
WhfObCl7I5/VCzb68loOS18GnmlKI7BLcyjDqeC/wVR1cpfe4yAxrxC9IlE/b4DRVFEOVka0AyyQ
mL1DZ6NFVjmIk6rpwoi+M8LFXdb/SuYkf1BynIkDZNo7VI3QXQ5Qypuya+la9VummNBG6Q8qNzqF
i01hRvOPyerGt16foMY0ANCrAE6Z86BpfRfQZahbf1qaFQXYNNn3XukcYN9d391hO1dpGznb2lss
R2/T4qbT+7EDd9KfeZ1ngWMJPfW1OJ8xIZ7m7sLRJc8l8pqsAM85jTAswJ9mFz3CNHvNmOz3WPbw
/vNJrmqSfcXmQIl2djdCmtm13rTWdlzm1gxMWnICXTyB5l/cqfKybur5RaaN9Z4kAgWteRweC61b
vqpuHJsB85AXeNDjeVxrkny6jt4rdUnvm2ZsPHg3Q76RtZX/HJd4bLe2SZU8L1v3V8bkL4okc646
6mf3sd7Gb3JW63ulBNiEi/J4Y1o1KCH27dZViybxCwUCSBXpzQNudPXPRuS8fZy67l9QCkZQlBKO
t036dqDXoIr2KjUm63qYouxdl453n+pdm6I1WAoZSgWL6lDWuXOLf7OjBqJLrejWWmLTCLESi96l
M9j5hvRg2hY6WxrV7dbk1GG7DcZHlG9wR5M+7AcztaCZYigfjrNmXBZTJ7ibvPbO9vp2o0TRixnL
V6NJn2una4KuMzIs4OoYi6eFpH0cr+Ol22m2fEY1F7FcS2YBvZduU/SGG6DV/02dCkngs7/BFeQe
0cxiG+vZwP3k3OcgdGgyTOVllMUZuDE4xOXsxM/CjJpfxlzE965WRJvZqy9Q5rADSx/2edEpWzmU
HCCngr4wp8uOD1XytjPa75GAVOF6zWWUm1rQgTMPWZAomIZmwTO9Qlwz0rTnpm+7i7Yelfs0FipM
RWHL/LYpK/2mtitji4+fHbCRkgD8aXIzDcMeUkL+YA2x8xPl9/G5aeaieeTaMjejFQ3a3u0XdQiM
qSluCiMqYr/IoxamydR4j7OiG5c9NXAZaFGBEq9RosdhLnX3TSxL79dV/5b0lR0uXe2G87DIHT8f
8F2tbFPPW3zbrdIAW4Uy1EHIbcu61IOO5d1PdmeGpGTXwrX2dtFi09cQ3RTN2cWzzC65NkqG6xqD
NkukYOzuFkE/D94GIPw3q23bjVMa1g0aIhDldKu8rxHMCUajedYbRfdVp1quWj2KH/tmSfZqjWx5
qRs3fa5fqV7uIQ1j6OhBG0UwcU/4deM9LFpzbYjS9LPIqXazNy3PUrpjWKUzpuqRtq1kC5RwcsZg
hBvvR6YHxWLCU1Dq4n5ZEsvnMWUGXtHemS0a65W9aicuLUEnN9xtlrMVMsdpsJBzrbCWjn41SOse
t+gfCheaH3vzal5SLMEsY8yjs7oN4OANVwNlexzolx65QIh1dgqv0hjtnVunLqLkZXzZDMYl3DLX
t7usDFrVC6IhLzaLK3YpADVfc2G/eKUKCrxa7K1Vt0gCD3LyG4XGYeOVZdjSEgpGMJa3VKmcC+Tu
RVAkbEZDfZh4TLFGOKwoWcTaWMuwV/sk29oTbhkQpa6qBJSvzl0SKEaxANJRvRBNjRev7zW/6WW/
cV36MrmA8KfVP+rSma6VzPxidk4XQmp6xj3aCDoVCjekr2lD2SLbT07ahF6s9mEW1/0uyWbrSolw
vXfVYfzq0OL1U6U3N+rkXNXDCCG1THOk7cf7XHQ1XaeyDupm1LmU9T3GM9VOttZFI9rQmyprs6QF
0D2RXPZJL8Mk7oXfDynfWRmMzWJr39sOm1hgx40vShaY9H8JMjPP92kOA82ssiLQ4sb1iyzfzWYW
+1EyXNOlWvxOFoDu9fbajLijRGYZe3aVwrMXAlkm0m/6oKLBtjZn4+WLmLI6NPP+qiqUJ4fLe66d
l9Qo9KAf7QvswwFNOOIe1/mv0lyaYBnrx6gyX4RJePcKULWx2QwPqEfWIcs/3KdeOm5zqRuh2mph
NBVTMHrltzEbjU2VjFGYZFTcvTKteSKXSqDGfQxvRy83qI7VtB7jOkgSkrhCWq1fUEL38zl7k4gD
hRmy5wEaSEYoeudXRA6jJfMr4tAvdd28trK901v3NhHyrvacbQns3++x4LVLRXlOYu2ucPCnG91y
3hidezmp8llro0fRqsbWWbQ7bZgFDjrd9F6NWHoaVlIjUVmoKX+NO9eJP2Y55j5Dl+7NVk+2UreX
QMExaD+hm0f+ZaXxjWNmfeCOKtvCVZaN7A2LPDVVNz2C/ruq75LHElBUWIBWv0pjzFmjfB4e1bqK
nkuPi7Y1zeERMrOxHbyhvKkxc9/hUJNeT4MunA1sgnkKcqWw3E05ps38oNYdhxKtmmQKPbtsLqza
+apZidmjJ4pvqq+0dl+F0VJqqp/VBSG6UbubzjJ2saGq6KNl0QaFk/42mxrluVftmXqp2oUs5K9Y
tTo/d1qA0OMi9sM0eL4U40JsbuaA3DYiJR76TVU7JH6WxFTLYtPacyIC/AQEsixu7S9YVF54Xnw1
RdULHpdZkHja9K1oPbkZ87nZeyvJV6p2e5UVhQ4URKARWiHiIot702hvM2syQ6tf2q0jjfkerQJz
EynauE3r/iJe6nkba/0+ieILaLwzyOSSPlWdJLu5dFS/NIr+Qhkho1he8UOzl+VWypi4VgNOq+Cp
qYvr7VFT8y7VIotvuoxlYVW1fRcJ6DlY5H0Fbk62nWKIoOviTmTytqzNMUTalHM3tAYGgeLBXKZy
58VmHkRNw19oXw9qBA4d0kRAmmwEg4JQXFpPRljyud5y2RU7qKVPi2dIZEqdFpK12e61nBp83asb
Z5Y22p9J5LdVnXLPZbekr1uzHyERWd7sR2N9YU2Yrkb9PlOHxUfl6XvXD79qOu1Bi5zJLkXQOXRF
/NYn4iZp0n2d1/s2b7eGUmbXZp/eLSTM0M1yk1STCKJWruc73uD6NBziDZqYRM9xIF3iAUT2Bis9
e8Tu6pIYHfJ8+JV29bd8GMMo75Z7SW85qHkxBnRKXp2iNrdZZb1pU5JtZsf8VQq2EH0wkrCJAG3J
Zg/AbatIduqgN9dpNH6JI+Ft9AmFVYrd2rhSmb9ZvR4FsQ5s06/L/Lm2tCfNLR7w2fXuVGzrrp0h
4/HQXRQ676tZqr9GNdu4VT5sPbuJn+2IAF0oWhpasdf4fZ9f9FN+hXuvcqkOBAahVBNSzXl77aY8
MVE5feCKverjcQbK31+jgoOpbjb75Yw6sdfmMJO76DJPlhBVxe/saNLw/EafUcDnnaym0bM2jzzc
pgvdJF+fhfaDxwuaFmMmsckUyRZvXBE6tdsFaQqI0BQpwMyROg7dH8/nOKVBPgh2fhkrYaINdpCM
RuqrtnCgKPcysJze+To5sdb40o7MyywB84uLF6IIbXPTZHCmHVEl6LRm3AW6c1042g57vyRsa0Px
W5VfkmXZcze6LbpyHUIAeLHwtKi90IbYHSzc21paPNPZvtKtrvZnbb6bxPCe6Av3eGVrfpbmQ2CP
UlxH9XwXkbkG+qg9LLlrbIBkQsCAi9Oa0482zmWYQvANbE2+RV7t3OF1ix54NPyYy/57VugxNIZK
CeJezaGr6Q/5YDzEebsTkQDHN3pPSKKjqm25b0ifpAFckzxIeM4HUo4p37QnbUm6l0lpfuI+8Y8t
yO8xQS73TRtNXI16s1W8XPFlp0MWyZvN4NS8hbziMrNlf+kqTg3lUls2qt7Iq77WqH3n5jt6cwJz
Pf1rjdk6s2tgsZXvpZ7utNS6qTN3DJLOXXjbiws5i8s4qu7qKb7rYhKhzmj91Bm/uyJ6bFHg3SxN
8k9Jru7PQ7lvl+FVX1AxWBqvIMThRq618YOCLgCuM7fd4FyDCXyfcMGGxav8GBt3Txy8TBLL3CKt
fDOJzNtMVuQEEv/tFmW8uGl/xm70WA41meBitI/OYu5m1/tliATz9nZC8qgyv/HwuTfy7GbyhvgK
B8HXJJlirIe1FxSbi6BLmiqwq+W1UmDQGJF7EaVz8YCUwbSV6IYFqosscJFcj7wlHlK7NW6mKEW9
urQCqxivjNmdQvZxWMTyKvXi3KeLtl2mZEe9Jl+VlliX0vhH1asNsl3KTsSw8wMbcslVPqn/pE73
Gi+lsuHO+rLE4r4y5heYMoFU1TY0hdLzRp/UQJXJLtXzvTOlV/1SXsEf7QJdsdX7uPD2pULlIdOT
xKeuQ042epgmDRYlvnZMN0MTGdyJ6WU69uBCND3MC6RmOsd+FFHF7a+7b1E2PonK2REa7yJNmULF
nN6RJe99UFvGRWf1P1rmY4/FBM+z3RjZ8MY1fFv2XrLxcnLDMfZuDc0Nc1N5tGNNhnlVPiBN2gd5
Y26NDn+dIfrurI4/kg1JZolhjDXutSF6t5UmvQAPjzKrqC6WGLoRfQawxwp6s8XSv4kmiWGaNNQU
xg36C88iKR6TVl8Zys/kOTdOY/+UaW0GxJ1q0yq240u1VK7LEX1zE3nsPiqcXVqjJ+Qyj6gZpD+4
otwk0GRvxm7xSLfSm0w1Lq2Yck02/vJ69wWleWMbdVF0ZfNbfF1JYevjziihgwez6942BQ9e+kh9
6DhD58fFtPjZ3CMcomdfUmE+DJH2oEd159dmpPu5xvalwrNp0YSlShM9IvIXFKWV7EXq9ju3I/qY
Bc++uOe561wosqbZGud7/Ne/ekp1pbTmhdMr11mr760oCrPCJfUV1o4iG0ZNhcvVUIU6NmEX7mK/
zkP84s3dDmEDjqTYz0jp+6ikD5SoFhxFeFy2vffk2qkIpzKKw7Yl31DHi//h6DyWY0WyMPxEREDi
t5jyJe83GZJaF0i8N08/X82qp6fjGlVB5jm/zWohQuVr54RRIKxNACaixPZDZ18Wx47gZtZIT9Vv
XRsOfkR1rLqyC+Du9ePQVPt8nOeQK0ZdvUL7s5wxDbSxf0mE2wYLVZNSc84gzMHUmkDhNYhXb8bF
fOEViEmGijvnR6bNoxiayB+W38Jsz5o3hAC4d70onybMgf4w7RuxfWR+Es+mGy/VtqHuXp+rUYvM
glMNAPDLFjIN3TlDljlGfmnpexbqR4ql9sni7ttaxZ0vw0YksZYLEmK2eIYsySgsbB2X8H+OVjM7
Feuff8PV2I6YjYzlpfaWj5vvlW45+3mwx32ve2GRkaG4vY/9ekWEfYc1DWegz2PXlrFwl3+YWW6g
H5E3idpeK7W+r554thvUKnZvn0k21PZzXT2tPEXhmGmHWm93g5Uk4eTY907mPmppee3p4yU2Jj3U
g/XlVe6PPdgf5ECDg1g8LK09xL7lHIClweH6to3XQS8PQ1YeuzIhdbvrdqJx/q1GySvdn8qZE8rS
D9Xm4recXr2iOqjZOsNRXDMgnbQr7zK/Qinh7Hs6HkmccU5t2srAMLRDKmlwpnvxwRitKsYUOiOY
ne/9VZ4HozoqaV/MtkZtKdc1yJzuy5ZzWPrTqUo8+lIWhLayD7am3VWVdtCG0QyqtH6qqu6tMaeH
21DD49Ge6FNoYtZk6gPKct8MG4BEC8xmv9pDEjfiTmjzoWRgXuoi5rJOgkxrj44Jt7+sR6qsznzl
17RzH81BRZmvxcsm75uRK8BLvce0GfeaaMLES4DTfL8IWAKg6yr7TUMgFqJN4Dti5pu66Q718460
xb1i6+fAzZOwEMqKOPjv80Q7lpVRhmquf12cLhzegRAq9PtlT/954OZsOxvsXz791+T6l7MmF9Mq
3zR9erK3hVahZeVXNdlRrf2zaY+7/haVYpUfWt5GyarFq7kwo1PQHZgGGzU+sEM5TGHXJPHkTPHq
WJEExIE4lQ9mOzDsNNkhL527Sc7fmz+/eP7KRlyeyfA42Yt+6gbaTlfvn84WFxAOYwV9J4Nxne4G
x3XDqnQp9NJjMr84NpMvTVj/lml4nkY0Lq2y3r0pt8Mt8/+k1mrBjBnhlIm1iOqUKWbGPLJu+aUp
9DwQnX8yCRqNS9M6tovYNW6+Wzf7fW3ysJZ8/41xVzrtZ2LLYzZkp5RDpmyBDW33Dmlq7FX/rxxb
vvXGPIlFhhLPTaZt/4yyj9j0LwYTRZeLaM7M+0SwP8z4wa1tPg1D9W+twYvKIrv6QBaZiRM2+akZ
GQc97Xem7I6ynJ9W8UzR4Tu8DWO1FznpcOD6CKZmfeiN0Q61NP1uWj0w6/mc0KRq9xYlieb4Qi3E
o6MVWFyT7tQaVZznxDPNN3xSJo0Xzl3jhh1Yc9jICW5kHvuIpPgj8NePknncddSjlr73tDhJ2Gj9
vHPl9kAY9htRGeQ6bc0hWbT/DFUtrGHVk6/Li6cXIhra5NXO2QDLtdiRaxk5Gwi8NTlXb92+V8d+
8HNAEgCKXckzEDYr28Uygy8SEwAYUVkn15iOOYuzPVZ7UQ1oOyVrCgn5ugs0gQP87uaKrOc2YjR8
2laF1GQNJsgP2i2u6Sa+m8T4SWpyO/1hlyxDZCT1PnMK6ik7dAKjbu1zaZ56z4i9xYdl6XdEqN0X
jtMB6rgXFzIjLpI+GtT0m5KCUw/2nWqYX8e5PS5CRgpysl/6t1qUxy0dO15QMumdkXSZYVgOy9j+
dLUFpN2ah24k7kbpSbyI/k4fYa/a7GIOT1M/gAJu4ogvjIwC+1Ers695deLW73co0O9tuKKyiwbZ
nMvBi83bD+pYO7yU5760DnXrRYarPRPMc9Ka5WBMyXVZ5pQW5464C+tJuHqUWiTDrJ52ZBymUnz2
h9DqS17UUs93val2w/Y2mBP/Ls9e0pjxXBb/stx7cZBeR5VV3sRCat0JT9Yha0EVQscdFYQMCbA8
rI1Io7ZifnM2ejMMm/RZBXoo5EpaITtKofI4q2i+IsHfDFqZ/3mNd7f5y6+1uY/WwBlT5MbjLH0K
7Jq/0VUwaPkJ6pt3kNfL9Hja23cdunFtp4d2vE68x2uTvM6Z+FRjP+4YMtOgQNGEY56Mibnfy0bE
Kbuizzqw8tlr27Nm9LwxdaRpAlH1KP/pcwpc31Ia1BKTCYzj2a+8+HGZvjeJvi+Ed8gsniaPbSqb
9yCSYev6cbEVRiAxO2cZi2ypfmiqOYyNiHrTixLNmaEnyEcuBr2Kkhm+y6zm9K7fEEa2C/jsWBnO
wc5Z2AwLFmUy5HI/paIHRhqYwyq3vrZJNuwQy6zndiXawHP6ftfWlXpE8ZQERjr9TonTRARMJ6HR
AhAWul59Q16lRJMPRlR0QkW6rcarLjrSh3TQJ1mbH12aVKFRJrFulf8KrT4x6B04nGN3/lmameA5
Zz9V21+njNAFzUjK/eAmx86PEMYiFpcgr3giBs5vw20YNfA/K3Faa/o4W/9kgOSBmV/TgXjeOhnD
fhGHqXGPDf1Mec4AVBU9k3TX7+2CUBRjgK+cgmViSzbqvT3Vse2uPLD6QwULJXnfZdlcx5qt3HTh
k2aac8YH/f/r53QdCJDrLdLL8irKteZcoVVwjbnHiV4c4QUDRaB4Mrbfs9T20825T6vRhjWtFBSb
F9mLThxtQLvspVzGD1NtV/dGObObyPFDuGjyujbAFXpqnARuoQ09Fi7td5qpnpgtQgyMKx/WJSvF
obG8kEWK07k4aMo9uZPxngrn1/Hra6XaGOxjr1UuGDGh3vIOKCf/zWp3CB2fEotu6eNc+Ds1iQNe
Tr40I4J/3bHdEolVnlqRXRaIGGHlj0UCttHt0KfAWxTyH9E1R7eEIxzGq6Vzeib87TT51iYizMB8
3B5RLnYCe9nnBSASCJCPjkBpzkNVvNbzS81ioSoVuoCFffGQgw7BDVF4unzkzhSO1V+fuS9J6xzG
2r03luHVkN1u6Le/ZJh25oTcYsriTaZWoJrya5HZs5wmkKU/OXHIldmTO9f7pS0O5kBABxCDqoyc
yY4nuU8+/eZa6dl+5Hrpl/HXqYcr6VkRWm4GU7cMq476ncoRe3fWrwQyBpvHVuG7J8iS45iP+8l7
5eeO6nx9mkxopRTMZ/we3TUebk+z8E+dO94hoTrXifWmifbZwMS/wSIOs3lWtnHJ2VPmqd3bhIOZ
KTMjmDdw5pCvZ0LRL2VSR8qczZMxJPd6ksWL50V6A8pcJi9WpyN8UKfG5+LUpvvUWs856MQ4UJ9b
dC5iWzBvbTvLzfspEie4qUd8LTtoPk3ri/7Sp8ZZGv/0rTiKzTmPDNgNaGC+okdo3QX4pOEsdKcv
3oY/H91LlUIDi/K+WI+j8wC1+ZwSbybb/qpIbm6q9WE1u/OmTj4IirelwXpjGqXYZ5AFqw8cNzfm
sU60fef2D2ZnvpKySwY1iKk3uz/VkP02hbRB/J0KWKA6lrePaCx/Cq954YSKlmLc1eiqVu5MQkPD
Aky8z/Rv3x0voyzOhkqf6a1HFgVn4szFh1MX74JOx3BU2bWQGeeD9uxnNu/efKrhfpuRqwwJ7u5G
sKT20gfYYWjMTM7ZskX25txlTs0SUu8NOJM8r8+1lEe7ySOvH0HtIJRSPs0qu/D1PPAIXYpl/Vc4
BZMj5cZ9q79VpEa4RvdvER041NrFs1N/+aIBB5yfJz6ZnLbWIWnpUnC3F2lzgaWiWQNHvrc3XM/u
X4xEwveNcd72h0zILrRGsZ8Zj4MGsINfGs64kcdeezTb5QEeOFaW8ej6X7SZxybUeTGub8aCrWdy
07gCBts8sF8A35RyS51P1mf9n2b47sbAmtOnb81WHw0x7VLzSY75N8EMods8zroZEfd4yhcKqnPJ
zb9FmuziZiVkaa1pg68iR847p0nPpok+1juNymCPaeUd7+EZLuXgmtVrrszT6lJAnnG7+OMOBUoo
t+Zec7bAhBju7NdWzvedqzUhAKJHj5BO6+K+NbT/Ko4G8BGaPbK/xbIeFjVf9PZ9mrha2T/qMXvQ
+wLbHESB2u40fTtsU3k3rc2nv5pHqIKgRZYi+yKk3A05P4BkQcRHwhSsQISnHvw5L34noknBx3FM
QCaMZv/LvHfi4WpIFM3Pbma9m8a078RwyjvtURfbkb7NN2dYAjPf2JjvLa2Klw5wtHUf3W45pNUc
FNlxlA82p2XCmYKSpNv+bUUZTtu261DfNpWzT/Gy68W5Xt64MU7cFv/knMSi0QJPf808/5BN5aVb
p7ju+h3I8Os29vuyWJj00yHu7O1Ns+d9SuqMMoejM+Y7sgyI5uO6gNj2GEOM6WXW7CvGjSifvEcL
HIQkr6Dsvp12jcAWQwKJrmttH+1eBomc4sXKvwsYFKsnAIYgaGvwg2KzIjEIEmk0Aony2G6MXUrE
mV6oyPj/5rbQ2qf7r4Om/6Wati9KJmWn4d3EsnsmaG+XJmDo7fww9dlloG2LLg6Wao0N3LRiDr6o
y3DuLlMHrKldast/H2r/Oqb1B1DLf0udXCy6TMGpj0q7yRUVDwCkfLzZpzyHcOz0OPUftNn6MDN1
Lop5f1ty9Cbbu6IL17ILsQntID2i2tCAi/8QDYeez9vem/+mUZ47sE9NeyVOCF1BMz9Y5Xqy0EkQ
bPZUCTsLDKXuZne6DE7z2CkrTof8omok1LX5340ToZXgYbaM98WoDlSZ7EVtYkUbYe0R8eRtjA/o
WKACyssqVq6INjs5GVl56uW3XPI7Ljn4vgzdTsX0aD9ip9rdguP5sd9NK3sCvfwk77xDPwSitkjO
o8qKC3CAdil3btKHcn5dSy4n25w4z5BizOpngciu1+YsqNDtmQx6OWGSRnIQ0xEYUqyFmIoUWb7f
tRlJVfryoERLeJlMmW9WPlHSrrNJQKAX472t0yWaDtRv8e46LyKliBrGGOGCHftABToN6i1qjaaL
ROqAm9bXFIzQ7u5ceSnTn7ZPEHrhoOSfposKkyPJlPW3oIYgnml83wx1MreZw8wHUDDhwNR8X/bm
R60R2VmgaqBSmR619VIrL3Sdc6kJdtGHUbBu6P8Vq3vXF1ZM6MY/on/vSEzZZRQkN/nGFT9cZuvH
Uij38yVWWx6sUgZm+m9s1lgzBvjQf+xxgdd2v5lKd6t0L86Sh1o/RGXfAoKl14KB3POvlGWGKY20
kV7YAfVDl5EJt0LCGAhOuyHvT5IVy3OxgKmj1FNCpvIga3mnbHFe+4+hI8ioK7KgEOML1J7FxbDc
TYX543TcyNtY3zEKf1Z5GU8JF4LHIBB4FlOs047fhd09WBr5Lw0uJY/32pA/ToWKzU5bpiKnDkeC
QHy7CAC1QlNPSxJSVTwb4+My5K8lhQtjd0Os852lIXkxsuS09ul7yx+NT/l+LZtLwgc6I+DTR3UT
tRRknDZB53pR1z8l8qfJPhtbD60biWd78P4WaieOlZESb/76694u09uHur4vmfGVgr4HZG782a3u
87tM8DOOOKQJw9TQfFf6+u4J8dDa7WdmeF/2+Ab2oMdilXup9F1pp+8Ab1+pd79U+b9hXV+rct+v
2y7vXnwz+7SSZSdYhprsmWi8T32uLr6B6q82vofM/w9/aNAYZ/JJwq6Qf/QmHSon+7HdTuz1IeGc
ShCl+IkPeDPlXGrln6zzSyIZxCptvZN9mj15yyq/utsjmZfDa5aZ3sFIbk2mxE4AEYss9qjhfhwa
rYwyaPyoqpgRu03ocaN672w3HolfzZBHlkKsMeRMhXqWmmG7+F0oiQY/VEvKDmgNDTs0+/2qiyLS
zbwNcnfYWCXa5Lzqdhv41dCGi2G2aKYp3UxS73tenO9tJaEV5u3LFXx5pXFDtUX9VLZ1vpPu+j3b
hkIMBhmoLTgxq8W1gmxNXseW7LNKG5kYRHvdFmfctxYoaK+GEunTck5HbTza2P5CUIZ6p7nc3CiH
b/206mE2oL7JJUJqWcFR4F7gSSBKzpX8NiVklrvY99PqPXlT5oKkliZDWBsjDjWwihkZAsVK7L10
uzgNBitDkRAx1tN+6p3vnNuOWZMmOTeh5RxtMexNAjxY/aBpjsac8T2z6BBomkMJ50SrmfEgcv9x
ssGvbeeQE5YVkmeaUo0Ks+6Nz141HhqdP4IwvSYTO8frIhr/jrOTfHtgJS6QiOrlg6bBnq5d++SM
5sXvxht3pb0UWXbeWjeCAmd6dIcfxQuwCNydhQDZmQPXqu74rYlM4zNNpJkFKCa7I/rfH4wDetht
6RJvJevtbExWmHolhN/ShbbUCfryjnw9/5midvaozo+VUzzOqtlP7voIVFbFHTL1yLRxayP0AGDN
m50tiovLdHtjNl/mFdNDvrxnpMscFBpEGnoKlHLeeCwxzEHGNnZImMYPHZjOQ1nWQF+yI8dxQrA6
qDzaOI4yLz/SKHv2dIQlfdr/R20Rrj7WaPoDixdjyP+ybbmqot8l9vA0Cv1Z9+r/rG29XUBAY/Rh
jiSMNL+OqS2k86XHSq+jprO+pOcwbtjaySIpMxizFrvsVP4ZmWMgFZzdoK+ZCeoKYrfKeXKl9y2t
UrG+bkeRrmgIimE5Esxz3zjpVdXNfxuufUDO8YfP9ZdaGz3cCnfP//mAVO7rhm/Vt4GEamEgqC5M
2z4DDyFfd3XJsxihO+bOkwFGgSmc05mwQzV/GcNGLjU6x237zq1NgCaNuxbPW+RLeVfX+VVkHHPs
L1kwlVmxG8ctR1iZ7HrZDugQfLYrg41bqH6NyHNoQ4tXK1BD/T1I8bzxcle82HyLW4YAnpcxJUP2
OJrgwXOXZNCB6N8qS47B4uh/YAdLvPYVekpZv/lNf2uRhz+SqibtdSjigdymIKdV1Fh9amD86S+r
UNq0s4tIe8juDbctoqlEY0Hn66Evlz/2//nQ9UKjeW16zD3nANnNYpQfNQSKYdrMUX+DOa1CA59H
GlK22gnu67uwvLjhfwRqRr0yLwyeFl4BhD5XchH1gJJDtCKTztB9o/VnYVzsJjWjrZpmDgWBwpi9
2VUcuGau7SB4dumkczsXNltyMuzl2rzUS/HNZAYs0hj7gn4QEkoYLafkzmzZ3agQCWZU0mED39sQ
KbNzpHzdVud+qJzfiuzXrq+joqgepq75agfkj7UGE0kLUpQpthshnhtUZZHPoxbNvU1BRyq1wFrq
c1vKO8sfL90izqozDqY1uqDLnzRK67tidZ5ppX6dvFtePcXK1Tr+5mN6v47DsVLuVSl1scsW3kfN
Bys1HroMJESIYk/28f1gWF99mbxv8/SGn/k91Zc+dHXzDFm60wcNmNn/T6yTeUznfolWAdKbKWM8
bN4EaLTtzVT/g9UKlL3t/co+dk7BK0Nz01onbUScNFLFPnlwK6L1cBeF0hqPfbOidBfdJ/uXGWm2
24Nytd9NDv+kK85JiDE8MOWTUrfB8GYSxf+Nbrzj4VB2d1/lHkp0SEjSXfUod7lxiF2FZ1F3yJSZ
5zAYhGLIelZ1i1T3av5IUVIH5tp9isRLI6q7npIFbM51h4QDfHJ3SdeW4VqbbdyR58lzasEcDc+t
8E7DQl38rc0lzicewFqusJQbqrOh+kzW5GEuxpOsu98JjmvJMyvqEfKCURENL9tK7tIG7bNORwkp
J2c8VPeG1/zbdPD51cWMPGkMUYbI02NTz9ee/z71UB+9eZSNsx6cnnezlYh2MlxDg6wSZNIKHEkB
rWvVcF4Lv4kyu7+fneFkJstx441Hj7Once3mDZjOpemU8WLUbYRGjp5fmHFb855ULf4zzD6NyCbm
9lYaY6iEhgMMRazkcEfXE+fsmg8cTpWdh2CvGWn37lNKdEDQbslB+TyTPayPRPSDbCpes2WK097/
7DX73TUKOAV5dblh3Ux/9MvsRPkg65RWwOjWqHKB2p9oVDvPPUIEomY5wxjSi6F+BDMEzGnBgRaY
+NnKvlokGBu7tpYkP5igsnARnFgg3GgxxZEpHDJ2GbPnwSMah5SvD6MSC3odJx750cubTncdyV1W
tPndFkPlrBpVAJPa4UA1gTH74dD7KWZKUXeXRJ9YvhvEOZPrKKxV0n0YzdE9dLK5RXg/CmEZO6Ny
Xn3l6UesRGu0DQ7pqKJmocsM3seq1aOhtBQCcNb6DkXEg472IkRpm++UAfxbbIjt6nbF5I8apF3o
GZg77TD3TsLxKV8FlGejnK9mAej3zPQNiwPdrwW5/kX+hnjqSe+KY4pWbDRYhkx0AemK/M57HFzt
ZfPEw+Rabz4CQxuOv58VtPQsGDSEex227WUa3PNaUnfpqJs+/VbZbuYqEhrHd9MZ8K2p/jU083FE
smi27kc7r5+uL3Twxn7dlXnGBkEK9iGjsAmhScJ8Vq6wHYY5xd4s5rDzm8tkihcncelQ6OpPaIS7
CcQXB8gs42nSn/OUua9x7Net7p97Lnur6o+aCz3Yb4fbNqnq7EVLtbupSl7T1LlKX2NhH874sS6i
u/dRmIWiQ7vf1Gfyo1C2FRrHcJmFvZXt9B7YuFuuTlXRZ1su3xilfNW90jZxgJs94Rl6qmreL785
T452UaJ71V2mpRF0Q88ZWoVTS8Aq+bDZ68eAPinsrAoCrXMXWIUh4htiL7dCnsrkjESxjXD/vw4F
03ouzyksX2/XFw9lJSttwuhvpo82/Uu6ab9XqfGLBuMwmOl5qts7CGAgz3oKJ2/4qYFWI01o94tf
oGRV7ygywqKi+SuPi3R5TQ31UbcDSK84LCT5Ay6oE2mgl7rXf2zVOzupJy9j7VxQB8R82RAzzIYK
jUk3ga+A1Urf3gm3j+oNLdhSuGet/xwmtH/JVJwpqkqpUjFDPZudYBC6wVRXvhGu/m5qzqlA5IIv
6N1aRUQPzf3MyACW6vG2QMiX5ehxpGYKWMGCOOtNZ18OLGM4GVOzYuNT7/ImM7Dq05T7LyQq7zs/
jXvDfqr0AgWv/aU2dHeI04+KrdvV7IOvLS8WurrZLiOjQbeLJqY3ti2mzwtfgYtO1zrPa3LAznKv
bQmoQ/UhS/tgWTbjzm/dQmKRW41YfMvep8H6Bvtwg3IZfriVn0ud49tHxerYT73rxbXrPpAY+F+P
AhtiUftjJoxHsptLw3vqBNBQmUIp9jDE8TCQyzwvyIYSTEF5rYI1+9KLonhhl3ptWUO4CuHALRWm
rvZQFN6dyie0jvozlr4nANSorQWlUvTL7RQ7fNDiRvsYIL/J7IRZMCSyBU5C+GWCphWPla+J/VS0
TKgmIeAbg8rWz19D6+wtbWOS0rYP1+Dmafz08RZDmyyMMIa9pvgC2ARWiJhVde/JgqxKLxnJp38m
t2ToLBDrbVse0kZel754rv363Pn6Bi81sJ1SPgSIP6poyEfgmpIAWFe4B5u+L8+kHcv3dUhtvTxp
izUFcAKnOc8g0hqhxclUnRdXg9VZh4+k7t7dzjT3VA3vtYK7wcHNigHt2DKeNvUYtY4ZZnQoBKgP
Uwx2Yx5P1vY2S92FSV/SQ5mvgpdBiDMr24ut1xC7eDkxDGWhv6Ear6cvTNgPMxnh2sQvrzJzPCgc
kftJyZfMcU+yYd7102szkuNljdOBw+y1L4D03fXUQye3pohvALpIE8AuNIWzNp8tpFCsn1HdWFAL
/GB+GnnZCiHrgzbZLTR+Xa13SnmxZnfnqmNltfPA6rQYD4kACsmOGpG2iIQw3+S+N+01kyA0fe0e
1maFz2WY9Jf1gKJ67/hcFH5ZP43aoiHuVecqXZEO8jk2qe7z2M9FYLTziJA1fWWoCo3BjCdj/TSY
yVAJ8tqbPi6TqdXWIzI5vG9w5RQF4OqwZ5R6JUxso8onYzVnXlvxSBnmQUud39XIjlMHF0RmeQgb
OzMr8LOls1PsPa/DgTfy+rMyN4uxp9YRMQB0azTyUlIlHjV5fmoW9w7WLMYjF+GHJbPe+FjaKibA
II8txfWnNwzWW7v2gY9gIpLpUsPwz02Y5rKI/cZnHXQ0ZgQlTzZU54hwNBoMb5dJCD3LIZg3fS5p
LeLa6pkVTQ/YWCzWj7NwgVgD2KYx8URtPDbC6vC5ZvUTwcZogkmVBx42vTkeTF6VEePMMgRO1zrh
mlt3DUVve016TxgiuYoKFA/6iPJHNdt/SYv7KZPdS6flXogoFWwuSdlCpuxR2vYd+u+9SjNuNyRI
gDr93sq5bMeBdSEjoKkaJvbxcn2thf/XIIsJx9K41ml5MBObv04dk+wcpDbHhtvRAmc/OiCFYZ2z
rrvWCNufvmBP+rUm93lorGdRuq8+M20gGBVMqzs4k3Xv3uhBNpqnWRWfvma8rK754+f2itdGnjdc
TGzg7ec4YwpwmuXBXahgU6IFbpvmhx5zMNh0uuIfW0rGLU52updV1LgpMKZUH87CX+umKsLaFy11
/St8/izdeDft8iMZgMg3WadxIlGve9ZOn50xsIT8YS7fAuHKfl9Tnh5QhcZ/6z7RD5BBlH4algy9
3jtAkll7XzpgE5sxRyBrTKLt/J5p5uvcrqdCliC94sm1ar5snfG4Y91Ze46hxXHuewsstEWU48sN
/B0oeFz+OpS/1aaQ4Bg6l4D+TqJTi9uTC1MMGm33RrKTBcCqaJ5YfBmCffc845JQ6EdlOl29zLxY
s38wFpYF4T5ISwN8d/g98jRmDDor5GZ4P6OMHZEh0zhoVXL05/Y+IXsEOExipNzGX3ASdcFSVJ/9
3v8v0/MGU2eOXn65Q3q1p8rJwIilEVSXp/iAUQGWmvyYLMRxuBC2cMi692bsv9psvZKzTAdSp6qd
KxpAMT37TyR1v8tNpihYzlnXzxSBD7Hu1F5okZwtSuTICMZZiKqNG6Vlzh3UEyXKfM5zFpdk8pGA
lUVN1UESWOkUZFOnhX1C2nYrl92GmBkzCByzhtye8x0zjtTgMIeRDWttf/XMHG7wC8sXNnXqb8GH
zOqSeP1PIhAL+V7N7+bSTp6lXBsTqvDW0S8sYgfdQKSgtVPclOVXMjoDEzPDQK4WyDdN31vSyQiN
zOnoWjNeh5alSzOq5JqW/otJkix8ms0WiysT85+m70AZspCmMcQ8uduHWgflprcpNFuC3ApSZXXx
1uhraNvoD/rM4n3KO/d3Xos8Arbj1HdBVlexYMW0Zxt1lld6u6ouVWzk2Y9JNk+oSXLenVq1+6qm
jWpZl5+WvW8HgPji6dbFcSzWeZmb5MHxfbQEe34bHmlsi74h1rXMf0BmFgwQhrxKmy+lky9Rhvye
gz+bw6HwWvS1SLrAew6NxgWZSen/CpV6UIV98sqzhYDD19ZwdKt4M7lDtBZJittRLFbkcLxqgrjT
tHta4f+s9X/sndl25Ea6nV+ll64NHQRmeJ3ui0zkSCbnoUo3WKwiCzMQCAwB4J38FH4xfyipfaRq
+5S9fOsbSSUWmcxMZCDi33t/27OvioHDndtO3L5abHOOkw3HpsqwHyjmICicck8PQLHlBlfdcyvT
kSjkfZuLeZsrl7rEPINhwJzypSucB5cM1o1vOfUnGnqCrRGygTa1TG7qcqY4S4ph77c0xHNpKnIp
zhNSMlOQifuKLl0j6h11j9NG7mO7mSLTGyt+QfZAsuMKmZJcsxy5SX7GnYdzG/zmuKGjBwNISf9B
t2QXuJX+kxe7yYdAr3uA1Mp1PXVTuFeLbR3jekgjWytmszVJhLYhV+Vm1kA9j+nu6x7z1NDASQjS
QR5laY/3dMNydOE62jH1/uB22+3cYCGc0qVfuFT0qWEKf5f07ryP4745xnODk1ZU9n5RzpvT451U
KRM+0jhf6Xeb8ZbhEhg0UrrlVVwzHr4uOaT9fbUU8xb3A75qymeoiZx08q30S+N96MYJT72jgivP
zVXEVld9bhjkHavGGaMgoVYSmXKwXxj89uwyMkwnoo/bK9Lg4i4dyu6m94vgzZltn1d6afFKGEb+
BCykep1Sp7rOyE2zz6gMPDdG0u3SCrf2prPTddXh7n0AqDYdG67/C5cEZyuWGjY9PmWYNspH1fCm
zJ0wKMFUPhqVnC9L6vBBwNzI3kzh55q99OzWVnwZFqzlpb26TtpkdXb3xVHQGrUr3UIfMGZgr0nH
wNqBkXM/mglDQdbgAR5NV0NTHCV1KUMW1YnyrvyOWcBSFPNnLRQKt8c2xQlJ78/TDE5C5Rp7eZ1w
NGiF+KxwXTKKCsmT2mZ3qpTCr5B5ZGMDdpymaQV3Xc4oPk4D62iXWAymWqyvXTo/8CfjyuwWiZmT
QpwK2x40aQxgjs2nWnP6P+pKeodC8XKWpVd/HUTvfgnGSu8LCioP/ZKMTzUznFsv4O7MSxY/cv+u
L+gfLOBKEXDtOo5AqCC7Aaz3Tbtq2flEY29rGWtELkyvg9oMr9o0AcfZdRmUgKTcj1kYnJIsNHdQ
JzlnYTyMwnbsr4t8IMO/jP051lVx6dt2+hb3jHQqgxQ7rpfy1u/JQcRd3V15FWVO0ssC2mLEdMub
ZpxtwzFweUj/xk7w7oSEE3Z2Vgj2LRWJZ6a9V/Oc90T7FvEIP8E95222PPe5YIvLfCRK23y5xZqM
ns4G9mQ1JvU1Y8AyUNv6CvA3o/aR5SVeTHEQidXgu+NMO9jxK0Y7rJOAW+RVk2tjb9YgOFSD9OuO
jrktFAF3s5Qm90s3eLF5px6HKXXRvgWvmhMjnxF03xIwHy6UzseHgjTVnoRTSje4jM+CFZzgad7t
zXgWu9yKOaSQA78kMhzuHHLYu87X4ijskgLQrM1OsKpKUmNTtmd/Px+GIqlf6jhADcAUuq9Vap+c
tstvdR5zba9WzpKgCNAem0+8HXNa6KZmNyyWf4D+EFMAgk7X6em9XXU9XfTyuksSf0MO0YtoSg+v
wpLPaxVDExYdE2v6RPOLRt6EnTjlHEbt3rlWrescsB+3R8NlkFj28xAV2sOckLnmDeeRBZ+wS/9r
7lfkGMps7+BUIQ6fN7dYy++DzFGPg8inE3o46gNO+ziC+4VtloBxxC5JldtRtLj5S/SbHYk5bm4D
fuhhPy0++UC/qJD79RDijTFLQvE7tNr2zq2SmvTjkJeXOsCMyVVaRiKN87c2rtuHnELLA3lMbeYR
YqKugCuw1MivJbOGjY5ndWqkHZ5mp3V30I7GuWDA1VSEoeKqZKidmfGdMjJ5ycbJHriOxuowgl+P
t0NsUKrUkz2OkXbT+WXySvfB4CaS7wyt3IFf0+T8PjCgIKFvjhaTPjrXiVg5nvrUBXERRnXsEzTO
k9Gk9arorJukjknQt+zqGOkLf9yJbghm5rMjW/qADjiPo1aR9VicFBuEhHX3YWnCOjj6TW6Em0AO
7SNMl+IzyWKhT7FdV+meizTEWmr5pX+NCaEwXkZcYc6NbUDAuKejsCJIuFB4f5u5pV2VWAR4n85Q
ZRTbT2fJByxlSrsKlwY7ml0tUaO+DrSSJZhcQsUdLc2nEfKBdqc1kqT958YdKneXzlWenDO7ZAbi
BytPspO29vYJWQJWG5JXz4VIk7dYVmrYuboIHyBjYTqbpYtLrO/XMCI22CXcVjY1kpybOEd6m5wr
vN3YSj5CZWU3WdXBnG+zocCfx7FmIoRvtsu8UX1SK7TeudfGx1gl2sMU0DnpjT8UjKILGp2ax2RZ
264gKBfBJUhEwXg1CazPpKXrqOnrYLeYBa+tieFA7sZKtZKR0JgNp8TpsmVLOgSYlLaIE+5wX4Pn
CKaGN5TtTGnvVZ7xvdAjB+uKhUXK7RLL5D2pfP7TDrg1RMHAmnoo2nb9JsoymZFaU62uqdEamkiX
697IyLs2eITeoZ9sTqtP01RzMedeT4VuI+fF3oypI1H3qxT5POdfLAXuhGWqS4Af7TXmFLqrqk4A
BcMJmO8cYEscZKdhNWQlDuMkIyC1dmoqbSYnIw6b8uyzX8BNNHmEGcaAAO5tylWyUkFspzwkvXYh
m9mW/mr605Lt/gvEX5Y4aZLZ8uIoKAkjFF9a/9FhK5aSTO/o5k76IHLI7xlgA2K1HsjdpdqkJZgk
EBc58wUfWzojJ8KPYV2dxqXAdOtuMzQwl8rJKkatIyP7naX3b1+n/5p8NHcNkKym7v7x7/z5K6+H
ypK0/+GP/7hkX1XTNd/6f1+/7X/+tb9+0z9u5Uf92KuPj/7yJn/8m3/5Rn7+H48fvfVvf/nDjhtf
P98PH2p++OiGsv/+IPym69/8P/3i3z6+/5SnWX78/Ze3d+65Udb1Kvva//LHl07vf//F9r0Vevlv
f36EP75881bxnXfZ2/Df/9v/4ls+3rr+778Yjvmr7ZueGcIDdSipXVv69MfvX/J+RVgCfGrRzO2F
rg2PsqZXKuXbrF8pzbI9SDlrwREEPAB5XUMRCl8T5q/8NNPlf/qhQ0rY/eWfv95f3qr/eOv+VsNG
aLK67/7+yw+UNT47NLoC+g/xCzjCdn7oSkCwzN18ghDVpCg+msxz/eVPL8gfj/jnR1hZfb9fMusr
6HmkDcMgMMGicioMzB/bGNbRcpvimdmADzoOh/5oH4xDfu5+Ul2DjvGfP9D3r/8JVdlJRVs723dE
TiurT7IOqieoIGzPwnguzwkVdsUWX4Xz7IxdsBt6bd3GjmQW0Tlt8JT5RftkzLH33NtOJ5iog2KC
hVy326afHKQg0IcpiDZ0YDofsv7YxwufvnnQE5Z2Lx0/Uyg4PU2Yw8ojjvrsS8rutN9yIK8c5OLJ
uE5ERWqucIZ4ibh9TF/6OnGYxsaVp/FLtF67z5Z1elrNWTBuJLuNdwVU7la5rVplvZV/BHcsfZAW
ZG1WHTC2WMrywj3wdNFC5dRxHgsMHUISGLCIcmR0RErSIbcvkNTkLYdBGIVcj8EnTcX6KwW5013D
gf66ChcOmyYLI8f9Jevfmiltfssp7zyLcaho7oAV89S0afXOGHz6bREGB6QBEN3eqybGC0KF2VMf
c6s5zEY6XziFGjvALfQW1lWyptfMQu1jMQuSCaNvMQ9qxtIl3DOJ5OSWFh7DXjuY8DOMqrRTDcDS
OPiK9nEsF158h9tmdT9QRULYVBpQ1P2SwQ7W+wBpJcBVMBb9p0BkjwMsoxTPi8/MN8RoQvlKaG8X
ewivnVKXDwZo9Qc8pPoQ+DOW6bZ7rEF2MXnVwZkNIjsOv+AvN4tTYcPonde+12Bs6sHnPQfjxd2l
KAL1ydbsqlRSMQcr2YQxjZLj2auAF5lE4zmdzcI7J2OQ7zVxxnBb1F16XxsF4uHA0Zi0bs9lsxt5
1c5r98dlCRf1qeyXgEbJfsTayrmmm7XlbgYvH89ZoKonr6ztz3ga+HnJ0qC6cH9nssAO6VpYnbQ2
Slckx2et7N9oirbOZSMYS6ZeUWiqb1pQd73PlqvxavOopjZ5b4CNIGHTmwKXpx6xSaGjq09qyoie
0L5nPde+au/rMgCFUgX5cBo1BvQdp1zYOiY7rUOS4sSZ2ajmGw9Izpqmt/K3UKTlCf2Z5GZnVzdq
truj0G35nHVLfQNOND9UtjCvHE5JG9Mww+vAUEzawvVMXQ6BfwzigBFJ5QXddS5hRbMNgvbHKFFa
EDi6svmkaBt/xZyqT6XqjCM3RodIc09ScF6hVfY8t2QSEcIfkzwGebTElv+s3Ll9DbNq+GxUYUrX
AAZcQSjBSe7M2Syu7MAjyWYkGakrpmR73bBr8nMJ5SHT8tLaQ/Usi3G5gblVHOpsyK7HrMjx1Nre
WUhab7uGIxVCgf5WxO1yl3LSu8vT4jeGpp/Y3+CsdhlVp/W8WU6iJcezmBf4NO2x8DEmkiEYLYyE
RX8FJST93MYVZTPDRCp0nmz/hsipeTv3IQJ4hrR+VenSwbRFuW14RfFawjpockc6ui0H6o0RKh5R
+AMDCTejzGnrEoK953cNwi3ml+LLmFbdnWQcvGzwfpjqPHbGDFUtEeYDsIhVgcwL9VgHNmk3tnOz
tQ0FobgtnXj0zY5Y6JMIv7Bp7AblFkeAreZ8w3TAudEd4BHbTcTnwE/Hx4JkBv5nJuVocmYZPOvQ
dZ3IK3TydTRANsQSl7srh+FzEpj2bWXWUxXNRmewV6r4eaOtqUyskZjxI3TCesCDh9ORUJ1/LYxF
C6J0lM9vmSzU90SckM97ActI1IuJB5Al/KlZ8K3cm/Sp39DNaiDg8xp89G0gXIyI0mGZZcd662Ra
PZbB2EOOEAk2NNhZ5kthGT3zUYM4lwddrscvuLAKjMMsrlTCgh3pkdPFJu9K+72Y7fwarhy6RdY1
9lNN9O7G0UyZ08DLPvWulT/zfrr4IgUN4A4q1QnkgNqZQjMpVKk79JFJryzRMIbX5K6to98tOPa9
NmxfZz3T0WOEzXM6JNmFtmXzqWvJHBRjnhww+iKIlkUvWI6GZI+yUdzUg0CPccbpw59NwCCpNQXv
i+zar8iC6b6OsVkJYRkrRyM58X4vbUTlDNgf7bh7ynbdOxnUKDaDNMJT2frcmtw0aC9ikuLVYvxK
tCUk0+bMCeDPqWWcej/WgSEPBb3chwIS2utoWd69j6nlqoV5l66t3O2CPT/2WQYK4IQT2iafoRY8
5VGOYXlRwOTyXV0v1XM5s+3fMvhcT95G1h+m0DJe6na22RszwrkXvlD2bhbGimhE/e6cIOYVKYim
iozAluYY9hn/S/k1LTjO7+rKzLh/VV194cTGilZ5hEk37ejZKFFcJCUEq5fOMj1uAam5akl6xJ+U
FG31pTac9GQ6c/nihNLmSCLIsEqhnnoZiLtCA8Ra9yTlfUxD0B3jqPrW7rr8qVuM/ktM6iEDdjaB
gpNZt8sWq/9kp2l2Lfp6Xaa1JwkpGcMFa8cgP5mNXV38KRuuuPJQSQKrc7cgpMqcY+ZK2Uvazvqc
WcX4KdAcUmkjUDbmtzlGC0+cABytHGPO8oywHqWJJxjHZ4C9aw7B7m2HtAawJ9Iiabd1nKqvMfMV
zTS9mcKtB6psP0xMwrJ4NY9WOu33cGMdRExVJ8c4safrFvEzgxMh7WL1xq10GBXMa6DLzaKpYN4d
UZ3M2FesbE7lDMW3bOV1ipXcObpEVfAy5+0tZE232wZS9p9Q4ghU0LhARjIepvLVN1csaLoSQtHc
AWet1NB45YcOWsq7vuwSVnkv91iXAY0mjpSRGNSaJxj7/qmZ/UHtYeKUX8TKKZ1Lb2XbrvTSanHD
b7zoOOIVvtVxRuucmcvxaqzsU68LQLJl8FCr0nO+LWNIfF3WeHuWoZ0QlVO+iP9rdrD9Wl1xTzR+
CnZYatZijd8hrDHcho1hN9k3PJDyUQ9W+6XLF/cxqwRkrD7x84qZYTzjF10Zr14qnJ1hAaPc1KHm
lOclegEVaus03LTfGbFNye1mXMGxU4USFKUSxQr9GaPu2CbJCxsvfFcBGDsEUsEK684yuPeLZFU+
W1TZrcAS91Gu8FpeEYtpgjIuRVh3ZKkZiXxkpe4Ykq28qL2Fn8HdJisON/5Oxm0ru7h3pei+9nKZ
3xH+2rt5Tm3gh7j30TimlbBbxjHBPzUM7lvVtoCFq3QF8sY46ZpTmbtgWd3f0b0tFbVbNftdvW0X
uXx2Vs5vXEzVUYZjzBk81N6t2ST99RTkyZciHryRIVfI2gOp9ausdf86lrkzbq0yUN8A+RpPjVty
/buNI7HuGghWthrxE5bdfGVy3x3wSHAjIjnG9dpaNlkJr5HZXdiH1VeDeQ/nbstYnqC78GNQsUAc
21hZ7mlihGOTcdN9Etpn4Zjxcazj7aEji4yL8iUeYKGyUx8d1qOsuV/YGpNpY/v7mDhpeIiLhp1q
ip0V3d7up7e4aaQXTUR6L0mSWGwjmL2WBcEQDh9j9lqqhJCx06f5yh8dXZzWqiC2ok10lc1gzsOl
6YXJ2MkkorgZmdAzEZhNBwlGpzE4LbDHE+YSAv4wweR0s6R++Tp6ef9Yhn6Hi3od2uHBOTjp1L6V
kLmeYDXEZ9L/1W9sWoh5Zb4LySeViuFd1qU35pw4j5PnOwe41yjQ49QqQpQLpMJd1sCh7Qa23Pgn
mFgBuTEWWAC92b4EeuCH2wIXSmoQuDKKHtQeXo4N/G4whuZcpvf50AFh9Pv+NU2N7tMIkOkuaEdj
X3htS9qeezaznPyubkWH5cXP0vtgqZjxxVYI+4wUzM1kYRHAm1G44UYYhXurSqc5xZbuTpKSotXH
0d/PjumXO3dqps+e8jkUp2pNzpv08u4svWAfKoQE2lHOXfkuGIpybA60AG9QoHfmE6o7Fw8DcvRa
xqJk3Hv/Yi9pe8HWgGxVxjX+8Gr67uCBanmsgyJ+SwA0HjSGPFaSRmVPrmEvBIYC7rMbYszmacQU
c8NhDrfN3Bp4HHzwuFnEShrcylY4zrE102+tv5j3fqYaPuLhON5byl5OPf6fL1oK+Y7JRH5Mg85u
OSWUz6FQ4zGzRXH026yNpglzGgGV7tYwlgBdBtLpGLdwauPOv7biHlNvk5SHNJfFrVUM856B9nKr
AukcloZ4mIIJsA1xyeKZxhkySdywnEKscdd6nnsInCS9ypFDU6449nWtKLzHccVFIGFNzNMEBAXZ
mMfUT+TRbvpUIWcnrCCOXd3lMoCEFy/O9GiFWf9K0CN895K4vbfGIb8YoRgfOrxYJHbm0t8uswbu
SdRujtiJilNSVpwX5JKDrTZbLzmG/gCPPUhJknCyumbsDD/WGcUlTHzr4HJn32EaVnvRVx4kL6c1
iWs6ZIOly/wVRG03bxyc908+2vymSNzmmC9kYMTSIsKBCrzuAqcB96GrM/YxeQjU6Aw7u/PFznXc
8jiVLD7IoP1rCRrnBldHfRo54rAccnVchRZOceX39h1mjmxLeM2MQqY0vxnSnnFklNatw9z1kMf2
+GXglb4Vg4Ezx6lxv2y71Sbji7C/cfxeHucMUIfjzxhE4qnudcS2XB1dVzUvhgnPscb5dedxGCJU
MaXnBqT0/dDLeoBTpXxoNkIh4MaWcxjYmoaR1r7jkYocTbYaun/S2pyBhTPuhEI6BpG/DMGNMwHD
6aWOj3k86l0ed90rk8W23VBiOT6XIWFI8h3TPlmwM3qeKN4L1dXYs0v/tSwSPgtT+Cjnhz7ucAZU
jOm/0EIy13svW5YxIgABA4uPd3U95jVEE3oo8EN3nsYcIn0CQaIOSVplsTinAClfOi6enkRIo01W
ltK/LJgGToWa4D9ZTTwBcEEZPEsjTy+awh12qlTbu14PINHIGJ9tAiM3Axb2YLK2rZOVH1M3B1gm
KsF+36xgd3L3t8llF/jHrzuHOTKhWOIIZ8zF7aNtqemLPyek5TsoZzhQ68JHM1TAQVB47YmhQuNW
xyHrxa3hxMmbA1Pd4b4Uvifci3i3SyO4cUsafzfKmNNbyXHsSMgAY55Py8G1qkGtocmHt9zBjWwH
izPDaqaI7W/ZzNpPci7UN91b6asbJ8BMKwxiXhCXkEK8Zv6qpiZ0tyro4kdLwAmXJUOlrNb3rcjs
OPrPp4Lih24Uz/IJGyL303NuOqb5Y7U6XM0KeTklEPUpOKiTtZP7+jbdZ9txl5Oo3chtvc1/0l7y
Yx/fvzzoWnHxpxEh+TcEWCygG3xy0XQqozQyts5GnO2dPHgP/49P8YeyFI+tmSLQhCfrEcwqT5Fu
iAtg+9+fIgtc9POn6P7Q0vEvT/GHgW5XiCVTAU+RcQ7J8VNyVe3EMbTtKD8t+6i5cffe1r7Sy7CN
75l3HfVFWPW2Pnnn4cY9uhUvPP/t7u1I8n74WxPjRBXJXXgglgUqwTgMkdhyHo4M8zcnak75Znl+
tq4l9AnUjU0SDT8pHvnptfJDHczia5xf1H9sihe9g4kbYXq5+v1aIbMEeiMqt+XPrpW1Duovc+u/
XqD+Dx2ejEHZQ9i8kARmtst1GeWROjbX6VEe3J+0Xwk0hX99LO67nIEsuuN+7LvpoM0A8F+fICSM
F/JskXxELN0CSa0jxOTt8JNpufXD3P/3y+Q/HvHHZycgrfai4dn10RjhJuKB2J5E+rIc+2N8DCy9
8SIQEXwuECE2amvwtsI2dQ/Zo/+zteBnv8wPzVw4T2JRap5+fvIO5V24L87Tcf2Y4FazNgz5froS
WD95xX3rryuBPytwIS3PP71e9jjSj+Mi9suVPLbXWB2PyX7YElao9tnejzjj6m6rDvoq3nm774vE
/9fOvmtnvKr/e+3sktVv3d8OH+ot635U0PjGPxQ0O/w1cPE5sGERguL2tVT5DwXNFb+atmciLwn+
hh1YrHX/VNCE86sFSNUyBbcWE/AhX/ungmZZKGjMG0zTpC/E9az/KwXNDX64lTmeELbP3A3HB+WP
iF1/vZbGqQ7VXDsWPQkpvnu07D7dl8bsB/eBAW1yF/QuCD5ZLX4R9ZkRODtmkgabz5X6BVDJoLiB
M32EOk2dAfPDwb3WCCsBWj2czp0x9oAL/bquGSQRC3MAzI/ddN2jOlMuRvaR2SJRNX20/IFDCQAV
sPKJU/UQMRZjeMnlALnAk/hz793JGL55XttLcs7ApqcTdZOKzxoWVYIEZpcjq6S9kjfL4GVM4gXi
zG3Tt7hs0Hpulq6b+0ernQoTJ0wm3QNm28FC3eG4S81OB5fs1MQje+qlWQKTsM8a0Vn6oTeiMvX7
jHAIyY/7HuZAx/YTJi7ADbwyUYD8bURdoswqMs2xgT5rgCcFjBU4ZsHKhEe/hYsNZKbaaySpHHOd
54DmNMhYfl2DamU0WDWGeNNfKNvB/vyAu7rPdoxadHVKw57FzGMo/bYUjmOdbHsUzc1YGAuAMnMw
7U1Jz4C/M5rczc4B5v/h2XGSAKRyFVhg6PBaGMfa6Lwxas1APFkVMI59qmTpRVXmitdlslnIvDxk
l8rIvsMvj3gzHgNf5P5+ztkX0Qw+2J68yDILuzuHJwqKmV49ksVChzRqWEPYs3FG1YuYowCUCKRw
7XtRO/2wa90izInV+yk2KpdED1gOShkYn7tjeO2nOEi2yxJMWAIox5mYTpW8QrjirYpT7qjnR0xL
vDgmtH9UAMtaW0mqUttfcrEQwgX2kJLwK+WwS2kXeWtUSSK1hJI+RF4Ouua66jhX7FTXjfKKghws
WVOAQxL1hiPXnYRGMD3NiM5l1JWxCbQ6c41dY7ljcVI+fn66TXIdHojhxnozl+7yrobKe+/TSj0i
gcVu1C6mcneVWwRAZzQDZDi2yna/omdMr5NjzG9eW+beblbKcKMC3ky/d2Jl+LyyicGR1G1G+6o0
lqY9lElfFeesokfrKZ2XON4lIhyyBySSytuFjE7g3ri92W1h9vfxA2gA/01mnmtDygnNL5wZ0D4a
1zW8JxaTqrnIOJ7wHzmG86kaQqM9UKaMBCxnHRpb6tp66DcUiQjMNxhP+RQYI8J61iJP7xwrqYyt
O40P2g6DLHKwZNuYoHrxgl+K3hc+0RSGDGFF+ALOTOShW17leq4PfMPyGgq3xQBpeJlxK1PfnvA4
2/SK9byF7taxLGN4LMesgtfdDVawb5lz9dffbTOuhdi/Zwvs5hAE9AhxbxAYeRY9EbF0J3tE32sc
5DtD2xUg2rnNdrHpNgc1S48pLl6uA2uNxH4m9ezgqGthT2aGMVM6sqg63euuF9O5ml0NNCMwBg+I
TCvrK8azMx5S7TKc6IQfi0PC6GM5q7yJ/QOnxtE510Y9egc398Ml8kbL7U9D16bzgeDPrE8eci7o
ZJpBhwlosI5BNc9xbSbnqTNbctlePqmT1vCmnr02twgbjpLhKYY/5mZJqNkOG4OrQM1Q2cOUPA2A
0eGqFd1rQVSDqzdsjIyEtfLL6ZLMgcO0x3Xz6jxwdeGwM+hIukvGvKEIZbQ8ni109vapSnxOaQ1U
15vQVORqqF/HMkzss8qvCXXL3yD4+9atSd8WURqXDrdtXfcNVQEWxtfHCc08P3RtiKd7QKmqroA4
GeAjbfAG2xRZpTnajFEr8FOUsSLtJTMjgXiJp8Pom8uS7/qpBhy+MBGwngSM/3Dn8SsbhPmpVXmw
yAxB0XaSZfX023o8WJL2pFsytbxtQXAKvZmxMCGZ9IUdL7TKTZ3YRXYU3CSq82QGenmf+6T09rmE
6L5Pacox9pnQc3UQtmjuPa9S42mMbRoF5haJ6Vig/OTJpjf6MCSTNSX29Uj93XDml3PGfYcGgq/L
GtvuqpP5aiaLJ/7ZFR3tsnr0JrK2zM6q9rbmDtXsu3rBhzX2RZOAJ+pHc8eEy07vEtnGDWR7C47p
iePv6O0StGV774RUTO2SToE4ZzSw5gEK7Hn7IBhcb2tUhn6iP4LbVaZmI46sCmj59dQG44SruQJd
CH2hzL5C5uPRK4wOXrsdnBjelZSTyi55Xw/2WWZLDjc7LStzN7Dit7uQpqf5XBWhXu6LUS72Oc9J
+248xIfuCqvlyor2aye/ZckDDiZiNKFd7yXyvZkMQuSe4SUfOBEUpRmFLUG7hj4TzvlSAl7Xju7I
Yfq43K+Lear5KlWzoPcIir7SUFANd6EuPYtbjom+2NmDWPa2HcNKs40CqHGCD3/XSd95ZiSLTTin
44u6nbgE7hV4jQfzKMjdAUyn0zMK8HrWDp6emjYuOd/xIwT937kZ8Cw7o+Np2dqZwUdHiTp9HQWR
KFahHK9eUHCzYCw2fXFQ5mJwBavXLqmSWGHny2aGZqj37sbEG6KigprAt+/2vGQwWQ0dlsMGhJDN
W2iqdRbcTbbSu8BcuGwasqtN5DSxGBnyxXNyoaSkGQ55ngT1GRcqw0mH0fGTomum2AAtTyhx4FjM
L2O1XH1FpbkeNCXewzngVDnhc8E5u60q/BYwxdL0t4aSpTDKHIy+sKsrwgigjAn17wOaHxmB2UTg
9kRHFqbzXN2s2gSNSMFVFZDzANjgGmDIG+BoRpdv6emiiDUYmItvTcw7+jzC2czhXmbFiCG9Rt8t
bCjy/eAzJYe6nI/JAzkHFgkLZJjPQt0DBJ4JQUkMvx6wwZaqJ7HvidJhC6qCTMO49vu3euL2sJ9n
mv5ciP4oyDvX0rJgjR1YBxeKKHkH15cnWpC7jAtJMeUcpGb7dUMbDFxwoy340BQ+OsL681X3GBMk
wKnLdhV/ptaBbO7GxfXmiAOtnlaGg3KYp1cjCKPcjhP0yYK84WPHEhZDy6y7pXlyqioPP0H14Q3m
KUBzz6pgBgM3eLN31wZ89O/zwCmGvW0wWLt2iROUO6XMYeGD77TILtxhgKgWOZcvEZG6fkC3lPW9
HcyZes5nDAanHqs4HAi/zlR7MJ0pee/B4zbU+TFOx1s0wwQG1GO28SkBftSfNOPP6Q7kX50eSQUR
oOVjWeRPuV9ALWPXPwASMIs83A0hM+z7smsoS2QjTg1fTZoNlxZhm8XYZI3ZfKNFZS4+VbWEXtCl
TTTkAkoCgQRZv7Exb9sDc2CGfI4opi8aboVPyok92XWTTOZ8yn0DS62vDfngdO1q8Cq8BipOks4G
8EUy6u1r5dqEE70sbNOt0Yz9cokZ/gVbmSVuElUeINo9XCFyg8juFdPail2aBpBFHoft+hT5iWku
UORsPksUTdgkJAaeMnDyaoHw3Q5dRwa6yph75iVu6SSz8VkvbpmoY7CeAnjvQUTQ6wB6GeO6k6wF
AJa4Gniz0B5q4RcHzLKVfHKypmei0E58+JeKndIxr13ssyg2XXNXzjYJ+gCASVsMeA882q82/4O9
81iS21q77Kt09BwKAAcHOJgm0mdlmSzH4gTBooH35gB4rn6DfrFeSV11U6W/pdD8nyhu3CKJQibM
Z/Zee5qrdNwbjboCVTxbvWV50tnBhGKcVlw3PEt1Q2bbPpY9MjXbXiBULANy99+HEv/dmP9PZn02
u6O/a80vVfntf/+vMvnya1/+f//efzpz6f/GAInWXNnSt/mfjHX+05m77m8oVJVnmhK/OSEK/OiP
ztz7zSfljtsNdBRxxUrS0P/RmVviN352baal5XieKa1/o2210Jf+ebAmOApJxTYQDZ+Rl+V8GOKp
fmxLjGUZBbk/Bk4eCTotvXD/1MMB/j18RJ0k85strfw2yvyTk9PlFaNFiKFsl1fwOvpMhCByJAGh
wMra+cnDfLFpiZ3ciLLNb2b0ifBvjBllnd2HQSd8WlSXPXNtHMbIUFvJDwOVokagjusuQ+HhOvHd
xBnwuLr9Qwta69AbhvfF05HYdDaBh4lZyB1Perywbplv2YtEhyKngpmgbwEuwcWFoci5YSkiAfFI
ez47iry5ZpHkRRWmaZ1VwVvHykf52BnsRkhYk3shcgzTaJhUwPqpfIpi7X2BhIMtwI50+ln1uSYX
KeuwAIJrXdU10jfAv8p5b5OrY3/Kl2u9gYkjjPvBCOZ4hl1QWNa8jws3OTg+BBgwdvVGTL37tRAa
OEovEYr6hO7eeugnblMh52cQIMRjNVQg8yrv2+69SrtigEtSkjqIBJa/VbfoPmkUsK60OEGnYcA3
6jXj0S6p4d8zSSoyQn1HnZHg83wrK+l2gXBhk+F/aYDAQb0bt17ULqjg5+YBVACqKWqMnQ7Z85Pj
Ft0u7ALpLqz23CXiqhpGb7NC29GYtKaKbWlSIiut8ZILtstQQRMEtw4luBtF/m1iOzWxFbW34+S9
K38PMzMzjnOyUFOrqfPAA/vevmtKXBiLgYxk7vvDlDnVLuy9cVqx65P0akZ0cTn2p6ExaxSag7NX
jtscl9S6Bg3M9CJuPTz3HUi2ynGdXUsw3HbuCgxPZm1hG6az8VDtkH4NfAmpKtFZGINgCtaxsavy
joWqgtO684ql2eYeGoWFPmxYuXbf/CjnjDoCWkYRJHQLp1wPxcHEfnhTGrXc48NIX9E1YrSYbf7D
2u3BkJZxiE3ortgwSQHp9aTaVWP6wzlBJ3AW9oiOd/QX57WTKH/CJkbY1yq8iXk03TlRGx2J0nSe
osKmOCpHcC1JqNEdjMOarVlzQMzxs8L1q63H0o+k3p5kFpr3BqmtInmvmxyiYxDyfmnz2t2b9Lo/
Ft01r4K1+jkxWkC+i2ymk2PYdEnVqJ8mO+uJ0qnLbqMo6/AiF/7Gmx2MtsKXxDtb/rHpVffsCSp4
axoTVHkyO7WWEw8NUPS0pPFVEjYYA798Zyreu5SxebnWFkh7bmvSQLyQKxN3ptaEBzVqY8oekngE
GMKx+/KoocjxWg0FXQY/YOVIM5Rd/1zVqh0QPf7JiEJtowyZfjFZmgMcGmTzaLaYzDJ7ih+6hlmP
Gn3MUACs+TGmTyQTPorlDFAzvNy0Fm+ZgvHQgUTbVL4bv1K66K3uFe4TYqqu5RF/UIUWfyflD1Zp
m18IoyMhIEMczV5X/P6X3RkfznrI3RiyX9ZWp6Hvv0687bdVFepdSbIk33zLSlH3Ru1vIyEh0Ps+
HGySESX1yDxM+y7u66dCi2mvK0u9VhVTon5G4MnUy9UnCUl/Sxiof4pZeQaIxRYevGgYgkb7qFti
0Ro7aUzFIzKF+C6JyUpfxWYoHs0ZO3xzDadfFd1iPs+jlAes6vZx4iHwauVm+tUiW3ifGob7mX5F
fs7x1Ml1iMFyAxWS2B5HGCwDYRHcG7KSWGXL4dOU5fkdGb7+g1IGmzKQgvcaf/lrZ1spaJpC7Vie
UkL+/ESrPr9kheQTTSP4vyuz5WPnMp5eW5U6D52flRrDu6qau8zv3HqjVW4TMCV9dRsxmUHJ7c0h
oXm1fiAzLD5kKAqwfF2/D6fV8WvlEDWJeZbOBvMkVga+vvhVW1N4p7Ww39D8t58Qiy9M+bigskEk
p4wxzXPWXBOBoP8mJ4QGzrOX2vUxz5OZPSD4uWNfwSEHyYdycambR8zNlKUZditGPjMwZIe0mjtn
XOJXp9Pst9F0xq/mVaWuUQaBVr1e2FF2nbA43VweowyVPeNF7hEhEnNP/CGZQd5A1/fz1+soHTCm
E8rwKSNJ+5D6bfQtczmemuk0aWwTsTEjwYcIcQ0EIwIo51kxl9zhGXaBsCeD+lIxGj8CqneeTXp4
mkuS3RYAVwTUA3qFta3rjhq7QZcbOe61kzR5VCOoIpZKg33BF8f/iSxH8Z94elL5yL/y+32U2fH1
rm58PgLeG48miiN8dzLFvVZ5I3FfGbcx9fb0pLtQsdAP+YRRz8Scs9UVLU5Yxp3Fss5IwFFkHmdI
gPs5NQJLmFO3VwhSAo1uzg5aPGAEKZUFj7l2CfXaJoCnIv9kmr4ylSAi2RmEfWP5lbPzysqn/iVh
dQeyXbyqZiAfPKYuuj67DUQqE12BSEgmSkZsRYFAaMW4cllIY8G2z9MJJRGTzZjQboGScGRazHiD
iKUFNdHRNRe8A6m4TpvqMPPQTvv8cuTSc3qyhkCNdkqRdAu8+Bmaj/7kmvoaqNtn24itpkcXpEmU
yhfPO7TCSO6GFMbDpsaJ/NaRkAP3N+zkIx8qvYOp03KvR17AlyTxrqlORjlgs/fsQ2PCz7fZul2I
8CguRiX8756Y9XvJGXyb4nYhJADOYt/O5mM0clHmfBmvyQTaHUh6utexbaZB46bhe8jdRXRxAjkR
t4j3zNM2InRAY5ehBhL2gQjA9LbObKi5wEDkM9nX0SOOkvSmCHsfqXZN/g0O70PU43sArjZau2IY
8pfOLcZyFV4jLKI4CneFYaZbpghpGjj1kDeoZAt9rkTtMcaKpmcrrf33hU8XwqTpIasyioX4dGwm
10j3Jra3RWh1R0u3+g49sHkoUAkieLVrvPUDb1OYecaBcI4+wJQDxsceCsJNYDs+DV1Lwy9NTUEj
l+WIbWUhGEpAGEFtsk5DiphiauutWxQ9lxCZCIw6mDYCHOvM6khIk/kCik/qFaemycCsF3vt9Q1b
2LQNH6CKe4doHKMdwwww/B0oqlWfT/YPLEHNN9eZ6jOpq2qLdZYo3QnbyCeYQBNu07YoWcowWuXS
jqQPIavMo694jcUnF0lQB+9h8b4pF2fpqiPZlZFNZlZnH3Db2S3q8C438vqeKsZ7KLK0OUKvmR8H
8rns1WCO9QEZbP1qA+i+kV5O7493zlVcvq5CHwjM9m0CxtQT2NsihgRCwrDYoV54YiijLnFmAiwT
sjHOg2JHsEqsrntHJ5XdzLnFOqExqg2ZfNX7dZH2lk9SM1OPlka8z41qj7YgRjOqwap1igbAzCsC
wxtYDbyIppuxzbJ3w0SEbjbMC3x0PJea4uibyPjgoQ1W9yF6sD3Vj38bwr9FMdpmh6bhSVXVULBh
8kNBdgiXsyGt0Ktoz7xHwQY7GAltuxsH6jgH2NOtV0LAcosgn2CzJ2SyP6bIjE+gqmqM5r2/EyIC
4MvcPt83dgb5FvX2Oh3Tft9kdPwWpqkTswbgwqZl3HeyiDdGLOXRyYhAWGqNDSPnvcyjN9nOplYH
O+ryfbZ4xaZTlbjme1unBabuGzcSwrrK7I9kTxBL0ZM3QPjuO5d79FD31yxNaywOuuD1p6e5vIzU
U9UqRxO/i52wv6Rw60AZi+WFV0ezMWfKwsoDp9RZDnE2OCzuWxkTqN7r5YIxIQ1wo9kBgnFS4RO4
jlUxo23p1XhjI/sElXJl0KTo0UVd2Tt7caKneAEZ7tGZnbl+IoFyzNPfGPeh58vh4hzCEEIgCE1j
DfTC2OcLc1LWhD20nqLHCJEU68Url28NXAjOznC3rZ5fsbHY27Cd6MOi0TsnndX9MEt7+W6kc3Zg
1uq94meA4eZ2B5fnBHkTEz4dNXZfUfbBlHainPs09S4L2WN7yZCLAMCsgAkdGtNNbcTE9WFfR4rN
ff0wLj4rmQig1A+gNFcoqO/4n/POIzcC5ltyn5mwPmFm+1m76jsjfsemnVCEQsrCxjDyRhasUsij
kIx4kjwfvy/9Et+BMU4f+7lwL2zqQOiai+NMx7k0xH6aJufiM5X8HIZyAvnbuvXeyiP/CUKI/mqw
J6avmioYnRHKPuJ2mvuM1UeOn7Jh4xyCRHhKkyW/K9naCbCtExNTlqYbExrNPrexyAQ+cNlp2yoL
g9dQ8ZhFnXmNDs7qYiQBzW8s0CGDn93zTuqvMJQcYD5WT9I1nLapnyxEjOexkfaxS22yER2KqHdL
6LJds3Gi02BWON+hiQsfaIBToq0Gr7o082REOwim9c2sc+aa1Vw8EokH2mZGSr3jNdg8D0npgQpp
x0/KZpm4suZE3LKNwaOPnRdKeRIOzgannkEc70BgFjAN1NIOOJeV11f1Fl9eftCGrPcpDxMWvL7o
0m2ES/6gFTJel3EohEIlsgASSnj0Qt++pxgyj1KW3R6lvzwUVBGfPVimwDrJLeyHsttaeR7OMHh8
Mo8ElozPA+OVY1s3TMYwc/o3IQVBGWBih8qfmwwEGDzXd5PQEwFSrLIZry7hF1vxBAtZsXy7epKQ
jIZTymNj9mm9rArXQpCSJvuVcs/j+etHghSQLmQJReCLetNsKZCduVl8ZmtkmQE9oN6R/GVfdz4W
L1wLMEOQdVEfr8nj7r/37uCd+JB9QpNmGknil6b+odA1rTFmFV6yXhuf+xC9M7gH6wRuBPKdj9yS
LJ62IHmgrt7syYl+mKS53pZqsA815IL7pueJO5ZWNQR2V+Kbl+BLjg3+eia24Rj/pGx5F8erpu1s
wT4tjaV7rvMFzCCKdtCJJb3kJw9gxrIa28S6TZCh8yYbHQBbcE6uqY/ogw8WvrSD8mS0awaHkwdV
+oTNEFkntD60BU5fXlA0NAhAHFkWsNTAAjhDWRHToaLdPMTJnqkNLuCISEyym7KrWjPZpyy1zqi2
0VEkqRHfzCkrCX+o/c/m5MZ32ur0vqBPf9J2JZ983g6GHQPhnbc+KMVnQ7ho0nnm51+jTtoHQa33
LdEIgHG2GMSMcNI3CGuSu17bYueCjdnJlkwEC6zCcwhV5LZtwN87Dl7locgjtVJ26uxmmz4FnVqF
/L8o/fwmNZ1+4zle+DIQNPUwUr+e8YyMADVIQq25dQvvhp7OXCFd7W6S2Ir2JDKmtzIp8nWTEyCA
McbDmtOQSZQ2hlhbzJbOTp8kBw1tZz0DbNumA+7GWrcjEVnSx3zRpS/kljVH5CwASFRmu49NSuIc
Rd5ycrIiO1lIS3YVxvdtNuNWRMEhToVsmjtppHqLIAP/oUFG8rMIx/zGARsBx8S2NhVOn3MckgMd
GVWzaWIm9tmCXBjFiYeixu1eizR390SAhw8mSxs2WE3DvGT+RsUUH5qqSy8o/dm9ga85a3vI99jO
1CfiEN1gapf6LMdwvm+sHF2oHZuHeXb7Z96behMPdfPSEvyA3DcHp1W2EdEjDOTmH0rafgQ3r09u
Cu6U7dDPOdHNljprXXXfBtyN+9C1ncfWUvGehSobIND8sPnSirWmSV7fTPt47wJx3dXd4L8UXuXs
eUQau2W2cJ13EDseq5CQ4YrlxMO8qOieEUW/VQm5s55lDts0URDEqxJ4IiEQaDRIdvwu5NSugTmW
20SQ3TA7DCysxkSWXbNRCkj4kJ/bhkiBXPglzu0R0hfDpXs6l2rdXgdSY9d5GznwlDWtFmvbPIdM
L7rsKxW4Hzgole8q02/vctuoC15aaIrXQ0xUiolbZpvnc4gKlOO+1KyZL0K2PqEbk4sP03deCpuV
BHej7b4nJV+/qkPv1spQsjrVnG1LCxo45RWcNOzQG88d9GlGj3UY6pJ73BSoiSanJwhyNh/oHfDr
0udOX0WVtYdedPmLZKG8l6yTNliz0k/gtcQ3wrjpqtGfXwpIWNd7Mn1oOvzdqYMEnYXtsI1GIV5t
QC7fYDNb+OKj+OzwUg7ZEprGxUBKxUCpyXxqXCt7VpkZ71zYQDBKWIedwznzH4fQTi7/LUns5yuM
wvbdqyT8/y9JfPxS9l/+RwBHhJLwT8uP//zVP7Ae6jfBxoMNh/JNF/3gH4sPKX5Tgk2IwoyIENBW
SFn/WHzY8jdfSs9VKAhtU5rer5JE/zchoWMoCYeApYoQ/2rxcVWW/6JdRpHoKUb8wmHtITDSXgW3
v+jcF/arTdqPrMl3Yjt/T442Ct8qMALzzngIUfPW55Qwm5X6Xc36JxDMr6yP67/7N8e9nv2vx2UA
EvXlRH5HNhcJiKGsACIqzr98Jfe//3O/HsT6p6Pwlf56FGsBgzVezy49YJ3t76qAmLQVreZt8dQG
iMF36e7vD/lhjfTx81RXNfEvn6cfD2hN0emtl+KpHM/A9LpUYVahwK3LYEz+4XAfUSZ/Od6H7w/r
PCKfBJnDfNSbhc5xmxzHfbMrzgVP9vUY+A+kYQZSb8xTiM2E4vP278/4v/yM2RI6qBpR0LofvQtk
gHq9bZRraph0k5tkKk5C/MPlYn8wK/x+nv/vKOrDei6C+1WjpCE5ZkPmltgyO94L4vBW1KhPcZAc
jQ385jULjCd77e9IFTuSnHeu7sBxn/7+hLln/3rp/vKrfLh0vTrJvcFJYUZhZ3womBFuiOxx923s
GK//6lCeAu3DQ8KDhWOanpQfrqawq8shxRi9jpICILPVhuRSxfYhASjz7e8P9XEB+vNYP8E7vmRT
5/gfvkelChbkRV2srzr/roNOtoLsiz+ThdyX4qC2xJQ2az57HB3kWJhh8Pe/wIeP9S/H/6CNzr0Y
ATczd6IF7zPj4gviTB///SGkjxCcoB4XVMj1V/jl5pQOSIgitAHF1C+WQzLHU9X/u4vj51kAwlAI
vXmw81T98yFMIqhb4bTlusny8xzK56lTW5fUlb8/kw833cfDWB9uBxfOGK8NFFFpa+4nUxx6S/7D
w/P6m/7yhP55CExXELhtuEykEP35TKiM5lKz/eDZ2R8svB56a23s/T89MD8+o38ehwra/3mJ83T4
cJy4Heu8AHbEG2i8IVQz31aBv5n2zpq1eaD7wNyLf3DR2Ndb9OO5/XLMjwCo3pnLzMw4t2EOqv2w
mdbFptoRI2wfq9tiU+wQs/P2Y3pKjlIA9Xrdbv/+C/zwPPvPWUsh0e5emV/XL/iXSzEWQ+e6zPDW
9SSvWnfkN6deEO4KueXvj/TRMvSXQ3246hu2c1nJHHGtA4Z56zhodtHGXUN03o27ed/9wx3wX12a
11LH8zyHkeSVivbrmYm5Qu7jk+9dIQxK3G/0xv/wpPjo8vp5Rr6DxVo4VEmu8+EJTNa61Xi6LNb5
zXBkPL3gS+p23dm9pzcmK+B+PsRH9Q/vub8+n9zfhSpXABql2YdawrMp1RgMdMQ4iKDQDzVcUqRf
/3BjW7a6Pmj/fHH++UAfPsCWaAXw0+YMZLRC56RKdHbQLbzlWU99fi976ccBLNlvRjOD8UKmfcrh
cdUrNTugYgD1/MA6hg1v8HGswpN6N3TiHzOR9Cly8VEfelYwQWgZeWA2WmzYkfeM4+N0T6SNQgE3
tEd2gDF6LP7VsvQ042yl72VVldf84GWvSzCu0rz6E8Yo+RQlBMp8U74F5jNAP2xYKJRHhX5f1C0h
IMR/plV630Cd5qaqiCiVMcmOMo+jH4i8FXqVpTmrmXRrtu5MToFs3HgGxGUoXex6WRjfoIh13jOS
pcB7dDGRIYIozYiPwGYdHY7Yo5uaL39atoPZDGlgRHicQa5Z1necIMNe5cMSqCL17mjLkKCZuf+p
W1w43x3+XvIlZqLYwdJv0K6nB0IAPES4bgIryzVSZtsKgW6SuTcIyWkzbfI5hykpLnOJBydIcgfF
RzYs5mZOavMysjRFwtAkJLaQ+ppr7d+2LfFtS2ljc7FmFSjoJ8FiyerY5o24KI1SNwfmtLHJZt1F
/BJBWlfhoRnNYhu70whZF4mkm9vt0anteT8VnnHokDVtiC4ob4yesMreEi1Rob48qelq+PFQun43
bMm8N8yWO2lbxTHCURLwHqwopEbrDYBTevYpQN6mSWfnhdDuLU4C45l5vaWDigJEr038MhdjNJKn
qfGszyl8bRI8r7O8a2C5U3Xgy/J2MNe4ePQZoXu/USwGHhFoJ+9GXtV7d2IbjfmFqIcF74P2dM7w
ChRNArj/GYQEYwEuyIUU47S8xg9V1RdPNASIRngJO1LJyWBlqgOUZTWjQfkimCDS81rkAZBbKSAI
1DFLmGM7Dys4GeqzmIcK3aLZRPh1pL1uW6PaLchUzxHZMIfRcrI7VnDNi8SovQrrNrlpGHUR9tn3
twOSFmCavVX8MGozfSELAwdgi2uBTAAD+LdrgL1xDQV3AkbINSyECXmWX4HRHvG3KYMmaU32Z9GZ
9dkNgcj4Weg9zoSqBzXTjF00Oa8FcfMrypT4yNi9HDdeQW6VrAzJanJx3hYrQubkMR9UoY8dofHi
9TBNxZldL4ECngDfjWkj3qoYfKrO6w7xGLkZp7RI+guSkCzd+n4561sfDUbBUi2zbiO3Vlfx7dIR
Wq1VE51Hu7O/dsvMuNAaiAge3WVLcrneEEyFUEegjDqGpYS+Vg/lAbnScuLbYdTezj8VlZBsAnTM
4xFWNKlilrecXaNImMf21b1vGt191UX1k1hE/l4WxIH6qpHmTx5bHMwTt5xo7SgI+1GukYItawLq
7CN26P7RkIWzzTuIfoED01usix7SU9Hm0ZcrC++EHk38SIqU79gT0mOEKEJyN0fPoVFgqvyo0A3s
cTE8C6CAbLsG1G1xLTagVPQTC3aQiqWz5EiliXkYVkZrzzsvS0lg8F32B0Xc7SZUgJvF0Ma7R8pM
g3QGJgyPles+XTXvMyL3z3Y76J0ksWRKXPj8qYvbeWZxv7CmPCWFz2M01Uho1458hN/XsWknFoHI
8ObRF0CfK560wdAZ3hqdlL5f3Da+QQTLZjsOS5INDHFUEPkvKTiWt5wF5X0G+eRGNmi0ywSZTmek
6Q5TiAq4EkvkizBEPMh6RxF6ZdBPwjguSJehb1W5pOZo1bH0yRleymLel0UhbjGX5FwhlVxzW3Y7
EC/VqolctUNN1u6MKhJIdZmlIyoMtwuAgWplydpex4kxbxcb8SKPguo80A0iyvWZydtoA0rFXowx
aH8A/iu30vDnnYb4gUgnbfZWiPMLaZLYhw1WOhAb0ZbQPh6tvlHtXRmndwgO/fVkTszyjMSqn0dg
1zdokTvkX5V1L8YCSGCsw7eSx2aQYTCBSo6iMq+Tdm8vnb705HvtRxIUwANOak/swnT0B4aqJVPm
HS49LoncmYiksKN91nrNuUfMcNtNcXZvm55xw5WDFQKz3lmN1s8QL7pqsCWbCr7GbmIl96QxLxx7
Y25JzW084m7Ksf1O/sB81xpt9rooz3mHFerrVZWV7p3R81ZrNNnUimLivg2b6l5MtnOB2eJtKrdt
NmPTjqCJEkQ4eA2+sxtfHl17nndj3MWkF4cwyDLzrXcWhuA5jp2ASkPDsJ67cTchz/88AC/aZ5lL
UDSOvDObD+c17IY2QBugye90Ync/kb67Q1DjHv2ldFCe8n34ribOsOkMNnAWS96C+L3ZmacYLorn
rRriZkgqX/SdQ1CFtSpjid197Kdb1gjFG/LaGhFeuezsGggGQ3IX2EfGHmCszUADE2DzxO9pyGg5
0SsBN8lJoIWJXBMOxcALmWKOLRNXRJ5iLDLtLfoU84lyL0I/ViU2SSW5fIcUVPtB7Xb5OxTpGmCP
JbsmIHWLIMFrnIWTGZ5JKJLVXroxWu4SK8u2tiP6H+gAE8GnN1avkF8VtjbfYb+pO0PfEonobioU
IK/CGobPRoO/VJm9ipGzpPJBsew45L72uR394s5JJ9ToQ+ED/AcgHbE/jTAqjGWbvrYhr4WW6/a6
OhFB1UCewnfJtg3czsl3JlGsugWNLRusBqMDE79TS3zEj7ozue/dkWuFBBKo91iEQd+orZNa4yl1
IlLjw9TaRnMa3qWCJJHrVxAgDzNPflyG68Kf9b7MCQKZLTt8NpaahQuRBacG4c12xAF2bPF+bdXg
5oc8Rllf8ebfDFFTHYhjIDOjkAngGbM8UnnSWhacUxRJEuvdwQrG3IbUN0/tQ7Ys/W5gW7Bnag5Q
3WuL/tQuY3eyVVNjCrDEd98weR5nRDuEXnpCR812M5q65Wij8jtBKmseK0JAb6Ubl9sefitKNFJs
pItXkff4LKj5XB1icZrDL5ZZixR5bwygKSoaHkFONlv1eskUmZxdQsqtSJLnqfDR/yKGjm7SIW4u
bTGnD3En0894NUlVEJ7xgtoqusVOlD2mvqYkk/5t4wfWK8hTjVu5bJJd2Ljz0UGesBo1acd2aY5M
e1zKKgNGGA8Sz2M8ChHoMtV59gnNc8P6GasPbNnr/iVKO3UmM4nUurKKcaaN89lMa01KqYn+U7cS
a5nNvbmCXNN/6f2mOxBXZkBDRDDbhVPzrQADdUED2Z0ssg0JmlsqHrgNAnUdacqfvh069FaFmb5m
U9V/iZyI3b6ZsBVamZmqO9xYRftcsWy6Bl77XbltZQehWMetIN/NhkJviGwg5s8o1Z3BPuq2ZTF8
l6o2/Z6Qd4gdu8jJl1a9uDMqE3uQ5dOZWGP51SsANm8su/XfNLo6xBrXiJwi6/r32hAjS07+0CQ9
/72XOn0QS0JGLFFJ7IfcZXkbMr9Zk6DcvFD9m19D7Tso2MrIXAE7TPeT10xHAO14w2PiVAYH1yNW
XXIpQJBt2VOLfTuxWV5mp157kw2WJ+8LNo9Lup9F9kOTMbNGeK22qbTFiwHzEhHLpHejJaedF/Oq
bIz8Sn9C4aur3jl1FT5Pw+/HR5euhr6nLdEWsbbWKArW48hvsUxthpc+K27BuuuTglH23Cd8SEbT
ewStivqhpZHAORAS4cGgcHN1BO1MVMRrO6PYmDofAH/WMLp00ngDsd2/T4mHOcQdaYAkCpWoE6Jq
V3Q9KWnofHiOTf4hxpSwA7dFpQ6d99GMx5LEAOIWSqNw15h+MkIOuItq5EkYczhzVyegttJo+aLS
qb7M7jBtZGvWJx9A5sazU4rKtKdq7BrngippImMYIfvYDET2wCdczwu0TlR6IC+l0zn7imSgt0ah
MilknH9OCCK/jV07fkZWDO/SJ5LCzklIAb9g/5jmcf4WG8K73qHCeiC+y9lj1OZMltDAnVj4j91E
EJuLrXE/sEze4ByIA0uXlJkkyaFdC3H/sOf6zv4W7qIhkg3nzp5TDQ2hZnRmMrC45lEOJ1ztYUSX
FtvRNadLMuHr7UVdLIMNYd1hhkehX0a3sunNyxAiVnDoVD/FKUfjoYiHQrvvmoT6tfQbcQBASsjV
uHQP5Awbe9F7qIZjy74tDXcklQB62xWEy2D06n7dAIyNugC1k40Spna/wKCtdyFixRs2ov7GYKz6
KQuX6Ig5oX3QpqO/DzCBNTznrvg8oNe7K4TjvXh4KO/YeJr7QpBGANFB6Lsx0sZrZCLo5SsV9rYd
ejz6jm6TRzEk1Tt94rgevdLq4e+q4pbAC/M1Xioi2vqItSHx64591oOlPpeEKa5NzKdbw0ei20NV
3ofecrVIlgQFXX0py8oleQSHlwfrYKniZTM3Sw/CdCJSUMAjXFsaaRNJcp2N/rkURwPUxTu0cCNo
Me9Bc0BEHzb1zD1eJW2wmDnmMwPl8sSQ+2YBKvho5Q4WjKJKoxfS2MUul3axbW0K+0nY7rqZF8o8
k1IdmGm5bKzKSh8M21mIXiVkaJyy+a70Rvb8TR2NgSJFfNcyxPwKmnQ64KNvcB/jd/ELrHsEpk4H
jLOwNzWZU3dmZPr7EXb1jy4pEHtSFVEEc8/ek2G2kEsm/X7jx6MbrSr0cdsee74VxFUN+NWciqec
6Qt5fVmjybHLcQi2sWeaAZIx0t58wmeykNuXJPH0uqm2FhKim+WUXJ2AsymQNPaVYT/Ufjj8CG0Z
fo/MNN+wLaaGmrIoulhSR/uZRe73SFnMEAwr8jcmMM3HRjjunnohp20Jq7c2XuybjNC2e9wyRYD2
SD5Z/UgpLmefSrEzP81ul70QyboEtpbqk8is8tHAyrPli4NaLJPQgPbOpUPf6V3bsglfikwRuQsM
l8tq8gQTFrLTP+MFzV/MOnL4ZKf6rUJdfNuUU3SJa4JvrqlvmsrL0T+cOiZmD9s36KgxMb45M3nb
ys+huZnYOGp0rrZfs+mDdthLc9n7bMv2Vdjan9y+Qf3kp+VdSOOzdQZV34AnAMIhzKzYuwOzCteI
rR0iQRn4cSIQ8UfWckpFgbpwzo3XBiO2QVfK8n0aG/1C5a/QzGU2Qpd0MQ6zYuzltFZ1GHCAPmRm
4t0j0svOdu4Y91iTp23m2+5DSgrXC80sqTjtaB2SPMz35bC4NwBs1ddpktYtTVdCfx6OJ/LhkvsG
Qcq+8k2xKaOQyZaw+/HdFr16KtI+fpBhUj/4KDdu8npSL8YY1V+ncXDKgF1//pIjlNinXU9RUIzE
PqLFvnpl6mvMKK3zDdO29NxJ5a5b3labkiCa727tjl9I8WR2UjTDe+X05te8pm0c/dHZxgJgBz3q
RChR4nwe/arbaR9iZT2n9SHP8vr/kHcmy40rTZZ+lbbe4zfMg1lXLwiQIKkxJaVy2MByxDzPePr+
oKq6SUEUYX/Wsu/mznAi4OHh4X78HAQxGXb22gRSF8hX7tm9wy2OTZLqWeNV2Q/M9FJ9RQ8HDNDo
MCAt78FepLGDxrp6AJGtVLYIKNEtaEAedcnvtmjmtLcMqIZUNVQx5Z6mpb8EIyB9GyXjaKbwXSpG
NHD14kiED4LPvaH6MHyPlGy6BxSFcyGrs03GSdoPnql9sDpUVb021JwJfpyDIiJhWY+V+pRAunW0
5I5hvCBNH2LIGtxWEaWPXQ+jDOAwr4Hqs5G/Ge2kfbFMv/+iAg5zlcSDxo0ZfOg+lMbaBBDnOnpe
U0ZsdXCC7cTWFqrhEeKd4bMMecA83S64pShLiLKb5v3EzMfRCFP5ySpN5aAAxX9g0Er7nEa5ATtG
7dORAYNZ0dU+mAIC1htd8ccbc/KmKy2NEI3sBek3sS9wpQE2gTFCBHiMiwYqIIlBIAzvhQLtz7AC
zGfmksWwvhzc16WOoqEuDh/hEEoOej/Eh5YjmcmtgbJYIEYwtQnM58j1CPp71PTbhtz7J+WUjEA+
KzpkZbMd+7hAbDVECoah4/CGym/xzYLp35mGtP0wgSr/UUmo/GmdXLpVkhNUxAiyD87F1IXwT/4m
ElBBgvcwjzVjMDLUblobbdLb3TTq4S6WUiIhw8AbhSC81Qrod7KyQzwb7b4PTev798w+1B+QovMZ
ggO21HcQGIBq4iIA8/VBZDb5uZQlRLancbCVZlR2itVDRqCb3Y+6V8b7tCnixyKRuh3cuOmzbowB
XPNt6ObAPbdQOIpb0zegbWbCCNQhs9xdUd5UUeMd2yiC398jE4OQHr5PnzMRWTQqs6PPhbQmRwcw
Pyp3Q6Exjgwm9EiaZW1kaHuOraBmLncjEnFIPG5GapR3QSrETlTGcDtMlbkPBwr2viEGN2IAzSmj
R5K8UfSwukWSNnOnqUTGU4pAswbIhUBEg6zBRlI68ypUC2lXB+ihQRWKlqdg1QdNCgQnjgphHxaE
s0jp/COHYPrAOgZ7VUgEx0JwbBNOecK42/g7FyEVUE0hfgpl7XfWawpauUNL0t6T81r+5E4yoFOm
/9QbzRhiGgekfQcK1aCw0GF7kIUBTCtslZSwgX6PFRqqFHHTg9GJQImrqLi26shAXtuvN3IvC5vA
owwPKpNWncwgghSn6nXT5/yVGsAvpbAvDJSTHL2E+wCPBSIQGvAoStmvqAz8h07Qqy8NunrbgeF5
uOO0ZltUuQHDvAF7uN7/lPs8BkaHxEQ8VdatBMTCHSDnOIZi2F1N+LFrKBS/BSqTTh9Xujsg2MNw
HGqexSAydqZThCFzmmZxL0kzdmGQZ1dtrPX3Fbj7LehCyaGr1NihTHW9SqqeyogMjV8qMSsJlHjf
IrNhe+DO75WGuSlzIP1gmKm181AJ71sjQstzmKwrXaU8FaCKcVAUPV5py77pDqGyAhoCzI4qQSS2
bDAXId5r5rTXzOpBTO47/TsjL1wEfzbdiqU3jbzXlpY95i6RJBP5QyZgqp959mUQP680JueO2atG
18LAoo1XTDTSjcjAgNC5U3Crxp9VRXYy4/tAwcVLBfoXj5qHIIfRPfbF/m/MW5oCklhDc8lcNJ4L
yJ5a5npLRxPVm3z0bkSOCKqlZQtJ7AThdZnchl7DkT7uRY6oot5e/gVnFlgRNYD+LyAw1Zh7xCc9
YJptEFHR6QFwDNrXl/ufvheu9ErPuAuT88wgqcC7eNFFMzE3SlSf66GATU5rQQOa32TJ22VDvk+7
/HNT5dlKA/PcSzGXr7GHREPEQV+/lBGN6BIxWOogY0BxoU/2SjV8uLxwMxRv6TmKPEPWkOpBFlZd
tLTFIRfMkkTuv1raCFjaqattxR1KDvtyxVHeNH7xDlml3YwdFXbBxWcqLJFeFjQujhJf5/2HRDlO
a7SeM7ZlsRMYUlQNUCMGyj3y4itBxM9UKmPQzqT/LKIeDe4HH/irmO2AdzpNm7iXF1A+4xYaFy5J
VucVNAERvnK93EesKC+S3Ol++N+UHwOoABi8Dujo7FCgim1kPbfTFSX5O/9+JmuFQfk2dupH+ZPl
5CvbQD7zNV/9mNmlTvaBpwVN10Oe5lRO/jxjTTy3PxaHYkfWALEspTxmJTbB7QjZb/LBvBKcNbrf
M06rUZcQVRMKCF1a+tMUgwcXVZpGlp8/AVT5HITtykY840WgOTVDpQ8FcMFauCwCkQWDLhbT4Eww
RSikxI/+6G8uf9dz73FqZOGqzVSrJWkzHWeQAQ2MigGDHJdNnHFVbhoskgYKVZWU+WOefCy/ifS4
6T2STNj4pBwBU68Ybc80Pmk1QgZiIf9oKvEvjLLN4fmg7WaZs8jdqdG+92uzVfCQvqwV9IC4ZPoo
1vb98MvP26tQkp+7XF45/97CTPhgkIHIgHf5sykuXlVIWsFKgmLGHDYCwFhrJ+31e/0Obu9rSiOi
k+78neZcXt9Vq8utOQnMHDZYRd9529CJBIOn3dYO8tMbMPgHxOdX/X9J8sv8pmkQ3wg9vKmhL6X3
wgYhPAP5Acf7KsG3tFdtejTiMXhCY8EVbMOuna18l/pufJi20cYOne6WmLASCd5iweafAVJaE2UN
XI+4+M5KkwrjJGrlCwaxv+0/Bg6Kwo9MDtnpLr3z7LXVfgNymw1yp4eZWJMs01gsdp0NMaqyyBrM
koO1S3l7p+6qVVTwmc0/U8oA2GalDV7utf+OsckFWKhLpy66YNPlEb2U3ryRo6r693eKIZlgzef0
UJWMxQrCeiRCqhGVDkMQBzlQPqLHckv++6RBOWPTvO/JFc2V8/hM2AHAJytAVSG8B/T1+vUikelk
JWEVQ2l89pT0ORqUlUP4nAl6hYrJZNx8bi1yxUir48Q08tIRClq8usxIiuKt2Dj3lU5tLPZ7B2uF
FDL34cgyMJkwPwbVNXXPy/v75QssznpDxtdk4qfClOXCCvJqWqEx8+1AoCXeVwwhfVXLrPgGkxvw
LNiwnLYderscKOGaUhduKVEOTp1PhV2AxzqaQU+ntgaARENgQHnCNEY79DNm6pPIQH62sUKEwPux
3OtCF1x7paZda8nQPgmAmk27hZTve9pn2i2Rr3vIqsJ05jHFLTwC8g10BTDfMPEl7IKZqlezkPxJ
45Sz14/BUks6bIGepu8avfZ/m4lYXitQM/wSmwAubEvzvnZNEKCrlI/bFspCUFICgphanN34AfRq
0PtlkJp50a1QFYyHe70qPkrMJsGs5oENEPTpWIZ+xdVJUq/kHDiIZarp4yT3il3WnWmjDaF9l6Kx
+CiNSNswuFYEdyhP6XtjCLsHrdKlbxR4o6egpxQyjaZ11MMIpvTRBxku0WshGnSfdWAC28uf9qyP
UmLip0F7+Ab5yIx9plsZX1am/cjI8SaQV7CV0pm8zWCfabpFMGHSZBGvhCxMQghFSwdywtvmWnF6
N3L0L7Gtb7qt9du39X3oWM7o/vtvZiomjXbyRTKlxe7zBFmQCiZRZ+qar3VSH/t8+HnZxLnNd2pi
sS3QSwE33WBCUJ7NIQfk92OSPv+FDYKioqtMhELp/TpOUYwaujq2CgeZVSTKflSxvjGqtSTs7Jto
oB2BmJM4LJnEEtOqYLqdCieh7dggfSTd+dFKxD1rYxYJpuooz4fX6zeB7QsWCLNnYh/o26geg4ky
lv7x8nKdOxwZT5LhP9dIC5SFkSIKyACVsXg5HKX9fDjOmgZrCPC3aGwO4VM7i6w1LgqhV9HvcsDh
JQc4fe38ZjokO/l+lsCAn/C4hRBnVx+g8v4EIsK5/Jrn1tKa6ymmCEm8siT4pwkoJzGVLQYPrrvm
QwXEZIyfLtt4KZYso74lcXxJ5K+INS+uxW1RSW0yJxrJ9eDAa33UD7BG7yt3Ta/hXIQ4NbTYqlT+
PT2GexuNc+SzrO+G+DEzC+Y73dFbiUbzd3nzTrppvtzCoexdBKPcB4fS6BSIugRGngoO9up7m2Sb
jjr05eU76yKk4P+YmkPvya1DERsP7cGwcrwb04ZY6LbfhlcS+iTcWp1hDyv6VrJ927yL7+t7oC0r
9s8l5QhSw0sDQw6Ud0vZjVYIEjy0+s+t4A0H/4j2xa47TjZATFR2bFOi32Kv6V3Mr7VYYZO0nFIK
LiMzhv/6teXea1S1xGwGbCbS4KxNV97s3OXb5GqrErAI7m/qiWM/mDWYHSKJGzwN13S2Wc/i0N6G
W/MAnP5mhmdupi1In7vCTtx8vzYKeCbMYFajmMnlW4Fx8vVLZrAOibmYFSDPAtsEfJbpdFDrDgYC
2NSDb23t3zBvu7vsUmd2PVYtFcZJU5+/7Gurqk5CAQEtxTcI9zaVWbmTwT6R4fm4bOjcN6SuA4xd
AeklLfVTYhj0g2EK5nkIhEGS4noo/MNlE29HPDTTRHtBUTijZZovi+jSh0Ji+CCHnGY37SaGWaR9
sBPv4Y6cpXh+rY14vF07fIVUn3Y8iQg1zNdrB5tc5FVMvDtRa20i5CnU3s6m4+WXOmuEmjwhWZTn
rOO1EQMyj9RCecYRix8i5LkDsmWlf/0/MzJXO07iihjoEGQmGIm8G2QXNrkKZCo2Nn9hhTKhMWuJ
UPReWCGjJl9UwG5ZqnmdoQY31cJVsVoleRmVeh0u+C7cMVVVllVu0IvYX0kN8Jq59to40ZPKkAjM
Eo71KT7mdmyHdvKtdMBEMVO1rezmo7HmhW+PntfmFykctPvQNKOSQb4AdUbkkfs72a67QgPuOnko
d/mhQ6knZ2PfrZ16b48iEmI4fUi8SbkM2GBffUcZLjBVN9LcSQsadVWe/pAiX9pWJU0ctV8JHWeM
Sbg/4z7kRQxwLTxTm7Ro8kyldMz8mZkY2K2e4IXbjmvX6jOnDpOYJ4YWfqM2sSarJdt62Fk/aIY5
4ba7qvb1Lj0IbrWhnf/R+nnZVc/bJFTRDpNoTYjzy5/sCAHd2FhUuGGgXeD0z5ITf+326OHZ83Ct
sk224S7/dNnm2wPAkgxSZQmSCboUyzqbmoheZaltQZ3NPNaueUAohiJMvb9s5ox7cncCCUS7han6
ZWfCkwIp10ba3GL+QwEQ1AC1sApmALtb7oYr5+qZhM8yXjYh2QJn67LxUsKWw7k6IAF6GBhPk/bq
AdKHXXRcS5/PBH9g0S/fa1bJe1M0A/NZqT4Nc5YPQWZ5C6pmK7mDXVA10ymWrw3qrhpcuGUJLYlS
os/tdEKznSwGIZRiB7bCqccPhsW4Tp7ARgkJU9+5hgeZcg1BcQuC//L3PLMNX733Im/wobvzQM0k
DpIPkCNxd2j9bQ/9ri8mK6beDkcTVJT5qCO4EseXdcIgUttBCqvkZVdMDkQ7ZEfRo5FuYOh5RP3M
Fjfid0nYlNv4++XXXLW9yH3FKaXR72M7uyZ5YCpwY+xixlUhTj4mD40b3M6pb2UzA+NcNn12hU/e
enHOhzHkPOWA5Uj70U3yplEBFsTfWuvLZTtnjvpXq7uIOWVs9IIK1Z4DPb9rcCcqBMespbUt+caM
TuVQoW9hyWgVmdZiISHjVrQ+YRC2cZCIgGVtx5TxU7Jh5t1kLGGbHVHZyR2QLpdf76W8++pcxrCs
0EzgukzSucxw4fwJI9Hs5wlc5mmEbf0bPQlX/daXzOOWtr9vb7wvMOYdjOPgpt1GReEdBSTU/GYt
vcs/5k0UnH8LiGeVVJvcV1wsQlx0fZbMlAKhgfSEFThTwACMfsyRNRCYPLxs7dySn1pbeNA4WEZc
TdQ0a5HTA3rIVKkewqZ+/J+ZWToQ409BJTfMV3URTFDpjH4XQjvKwl9/Y0ijjE8oIJlbxJwg7oeh
KofUKeW7JntuoBALflw28fYEnr8QnDBUEmUabMvEFz1aL+wmP6XGJ9uqbdyBL91Nexohe+FD8QB9
0W7tCjZ/9DcOemJyEdGhtkykEU5vh8nNZ2McqeSu3bfexJLFWy1WDtmdDKgdZIheyeRno/NxfsnA
lhoYoC4v4IolfXEZKmi/WDC1UkfP0MdhDtd8jiDH7ca1rvHLvr2wbMt8uzcmWKkLlq3ezt8I+Tm/
2gy7+tt0QEfOke8VN77PtnO/munLu4GWYbxjh993W7p5NjIVT5dffV7ESz9Ifp28sdsgFUfdhwy8
mht323YnuOucDSvusqxCd5E5lGnKt4wa6aYYfaerxt3lNzkXOOhEinOyRl64bCll6LVEFhASRzEn
15BLR6qH32nHtMtlO7NnL1dsTp8oLpEa6kseoijKzbEuFQ5XC/ri5AAd78bXPinep6D+7WtfL1t7
e5ZTsOUQQrqCY4hS42IXMKGnlMKU/OcRNIupFgfpGtHlu24Pz6BkKxTwg63wU7hfO8vPfDMsU2GB
uQCmguWlpUBKvjdqLAtBuje08vOgrZXw3yaG89uRKUGeZWoiJYnX7sdAKcA1o0dfoEVRuDnER1pL
m/EzPSLyE3gZnZXlPOMlrwwu/L0xC6kEXJrOBmduC0b4gw1Xzj0qjM7wzbuas6JgpaBzJr68Mqq8
fsveZPCiauc0YohuPOmubAOnRLGxbVcYJ87s5leG5k96chVTB72hX4uh5DA3p5s9afT2L5rTi6+2
OKMRzRHKwYDNAnW7jandVoBy22blhF71jXlVT17GHzRYGmjyOMZjiLJ06XqOuhmOylEkEvqrl5Qz
aQ53V/4wgagAaJj//Yk5Kp1+WvW4OzMAW1Ha+5QFJIG54OHbCAnWZT9cM7Y4PjNzmJicxg3b4jar
YnsM851g3qdlhfaJtmLsXH7w6tUWMQTOkTLOaMk6TMlO+UahCo7ayMxsZucH3ni+C4R3a3tt5R2X
lDl6k/VqAezYyVJ6TXFt3olxcxQ0M3BqoTjUmXS4vKhn9zYYNciaoBWjOPz6C6bAjAeg6qkjibdy
92US7iWrWlnLt9Xv2fdPjCy8MgbDDZQZI/IHsdrkt9VOPqIJuC0ODKNtpE/VXrhBIWu8Vm7QMt96
34Pt2sKeDScnP2HhqaLcMoIzlWg35D80xpYqLtDwsQ75Wua/tqALL40mWR3Fmned+4ZJ8iVKa8Qb
hJUlXbOy8E5fS5DRk9gLRfGE/NfGDB4S49Nl1zi/ZBAjiNBbAqhbROCA4c2J2kpFT/+WMRTkygZH
G6aNpQjby5bOpAf4B90BWqCqTP32tRMahd4KI7rBMP0E3zUxRqYE8YTe+1aj1lfoV773dNnguWN6
ZsICjgM+ncD12qCYayBp5qIGowd2KUPWpK4VM86Z4PYimRTWwSosIUKZPzB023BZQi9NO/Slmt6K
mTes7a1zH+nUzMLd+hoBB8XDTJC2x6yGpDqfFURiR0Ev+PKirZla+JyWWlYcSin36y7ZEKkYxeP4
j+jKdZ1z2dTK4i2LiEGG9lybFbXDqNrRT6fDUOr7vzBBzKNIQU2UzsdrF8iViRHLhht6aclf/KlD
yiqpVoLr2/IkgQ+Yyj9G5iU9OR/B+hj6YHXzTUE/avu5xDvZLR32tcr8uXMDqA71VijkSH3nBT0x
ZPEJxk7jbYxR/taY/V7xUS8QJ+Uu9LKDrtarcOKzn+jE4mL9ZCsfSb15tW7H2QhJRLTLP8ZfybId
wVY3aE7a4k525M8VfdtkeOo+zidm8HUVzXjWLU9+yGKNQ5hNwrjuOTKvO0dymPfp4T6w64+hO8M5
NdvQ7e5XgqbmX8RgGo5cm/AhU13m4f0YwE+PirmT+DA89NkxUqxD6Fn3lx11XsjF3Qkf+mNmERy1
URmBTVA9q2B0UlLJqZrvptesbIe3mKcXV/1jZhHt1UnPwfPwPUfO5B1DOl/nYshgh/eMzrqtY8LT
V7m+I+wuv955P/pjd+G5EmOyuZFit8qejAI2qER1Llt427CbX02m6y7DuKkAN369OSQoAjTUUOdd
qNDeib8Kka0b29jOPxpgXuZs37hvNyHBzEVY+y/KPrCJAXkEMcrhpi/Mw0gBL5SJ+VoBPuTdScmK
h5xdwhMDix2gxRCjVS05qWbdFOBdIYBYWcGze+zEwiJ7ikap11uVAmP2WT5CYG7nv9T0QeT+aU/b
bIsG2G6CccSz/WbF9FnvP7G8ON+iJLPKseLQkVSdTudTbXyP/ZV6wfn1A3wFbBhqkiUCSx/BVw4J
b6eGN3GX2kMzrrjg+bf4Y2HxhRQE2qw2gEpxgj4vaXq7Fu4m5a8C0gwVmDGEZG2LrKYW1FRD0iad
+bseuJGNMw/IXmibtZvYy6TMm5hkMfKk6SqUjMvkpkP9zgsrQp/8QQIJEX9QHGWHzNAn74A6ySG/
/iLvet4U/2BEdUfHZoSm57+GJP7/kYT9kbcZklgPv4A5Z6fSrga51fus6LtvzI5/y37+L4hq+FO9
/D//Ww/W+BftZTqwEs1RgAozv/l/68FK/wKKJOHtfEEQJrPm63/TomvivyyLXHwexwBH8cKmjvhb
E/zH/xY0+V9QxwJ9ASXFfyTS3Pm//+cVG3m9+PtT4vA5YfzjRQLRGBmKGePyOh4bldr0gRYYruoF
t4yyPoRKcpcwegtn0OcmNr8oSvYR2mf3ZJHu//PBp+Zeb/M/5hYHqOXJ8DEEku4qsCikpboRi38L
RPPnyYsNp0+pRHbXmK4mP/P8ymiecsP/ePlnv0y+nVumRYUdTp8Kjh50xhvHz1yoxbcttWZjrjbf
+N5GO8obcbPeunpnmZT5a52kkBGkK4mWDbqrtVdtgnqVZ65EwUV16p91UhZBXM/qUMxLVPLmlmDx
E4ERF3aAo7zTqNgX7hpw6nUy/MfM4pSKu9jwiqA13XZQNj0Cr4FfbCQJKo+vOoSFlz/Le8u0COVW
qutDInmGWyKh6f9M4C6+/OBFH/PPz1/kCdC0Gs1oTfEe8cLrgSmvLLCepjhykshypEH9Pcrk2l55
PyTNdgDEDQ8jXB+x4HK77ODe8W69GMmlKvWv1Ti7FRTtG7vsC1pcqG10yqNQQx0aJHttXBuXfp0f
/PnJ8yKd+IwPAU6V9YrpKtr3QYHiBH26EHhEFQ0rqyLNe+nMLljOUEqtqeZiJRvumBa3ZjYizZqg
Majqt1Vc/k6kPt1A7QkHrVW5ZR5dKem/BV77826LsCEVUS4Yk2y6cf0gaOwKWBnHz5e/9SLr/vPw
ReSIsto0u3Aw3MxMdiFkWHXbuUIlfA6VfKcl2WfFol/sA3ftAieFMsBvGA81fw++75odXKuC+lVj
8n/l58yR99wiL0INGstZZRUoXIvH8bnYBYDCS/C21QuycdzH32HfWTH1ziZd9mbqqEnVcOwNV1AB
kLS1tOXa8Q02kQ1aOZ+1TOs2QYAwZWjWn6bUG50mGN3aSz/nRbWvqs5Wku4IXc5n5naDtR/1zqZe
QgdlbSi8PvJ0F+6T3XBI7hCyudduZlA841xOcuOtpdTvWVrEqL6HTNVH78YNxUOlw3gZKM7Kys6O
eeYjvog7nGxGtUcYE8EP0+3tzoHGIdsIdrMxwKbqnxL336tz/uO5yyG7QPGYtbc4lVrvkzp0uw4t
gTw2Vro/76QGLxOUJ+/Afhv9JBpJDVzzOJ8Tiiu4jbsGonxv9Wf/P3l8GfYhLL7ILYnqU10dgnAl
EXjvuYtYAROw4qtiqblN+E2FW6lyL3/Td+LrC2D/5PeiCzhV/ahZrplFmyC7QU3STsz7Qvl0+fnv
bcbFvi/bBtxTbKBG6akHXXKhg/ZainrQFg7ySqx7fQf6x2GWygPwXaNTGuKWgvIxF1yUuaNylX3/
nQV66QSfLJAqmGjCJpKFv3C133kHS/9QcSFhkjZ+mjUFIO4GkSApzLavBIt3vvVLSD8xacCwGTQB
G2BMf2UdjGOrWgLvPXmRWkBq1VC90DU316EujRCMXytKv/cNFqkFgu+qrwij6UaedZWUUKboyc0U
1YfLbjTncWciz7L6GDejAVH0qLuJVG8QpzThShK2wOXnNOUXcqjflBRJ0svG3lulxR6G/Z28OCbp
Bgcp+JQe15zpvQcvNvEkMrcboDzpGuNVSPQUvbWuzXsJ8Etyc+ozSjFI6SRbrvSIfx6ynb/1YcDe
DLa8y53MFVZylkXh+c9mW2xoFI0p5Pk45xRdN+rPumztsfhlTo0dm9dV/ZtS2CaYPlz+Eu941ZIk
hyneKa1rRXN7rdlRbzh6sd0I4V8mJeLi1hDUXNzoOelus4MzahuAZUKHaK6gD9viWLhreiXveO9y
HF5EXAA0v6a5SMdyXvbltVkrO682dg0Cq1BHb5NwLcl/b8kWW9xrCK+GlsNHHH4a86uIQLseDN9J
AJYDI6pnIMSayppbb+dKeOKgsLJXNyX9BsHJV8bS3vPlJbSxgopPnqrSc8UPo12BPhHs4JMMOlfa
Bsd203y57FzvRHZxsc1Vza8hMSxM1+foiybodmFKN/Zmu/u75y92e6J4gTj1EolYOjLK0EAlNuwg
z93Iytpc3XuvsEjymS1GkHVg12sIVqNbQLzS6qNSwAge/XsjNv9s+OVMUiX1jeEBf3CNHrnuMrW9
5EZhjvzyIp2/p5iWtSgKIHqNNnwZm64h5pLblc2A1Lh1UEdrW0ZAWtvsa17JnwJBn8kAq107mF+j
sP4aJOYIgU/2PKiZQk0/uQIpUqz9qtkH3pw3/KpFZKjzOkjHkUtZ3APtSpEx6iLbvEaue6vuyrtx
rz5cfv+zRwKGFtl6O1pjB2k+KGJann2vbzsjWPG/s5GAR89Oc3IktKCGaznvSb1K5MiHmbQNuOu3
y7/7vYfP//zk4alqhBo1R8/1stDRLe8ZHQP4FqWVLH0xMPpfXsePn9fr5PlBBWV2Nhn6S5re3Svf
vWN2ELfFY0e8UY7BQ3ovXzPSOIv/xWjhrZFFvfc9FkFBlPVINRKOhK6GzxiATFSsnDbvrdgiHAhI
wKlGU1muXFxBH7opoy9FfXf5a5yNA6zWIg6oajogiMalxvemW6nrbKg+d5I/HdNxDc6z4Oz680UW
B7/YdkNuJJTY6q20S74g0M4wGtCvbYSCyOow+QJh+Y+ZJZsb418Bg3y97hoM21sQXQ+eciOoGtys
0aeis750mpE7Pvq3Dhx9A+JDhU9TSHv0I+XODMJplxMabGjiS5QmhgMkmdn28iq/8wXNRVBgdrhJ
w4SAbvYwIlvl0+QF+7D095cf/47rmYtQADN2LANKRKlXohFVJo5ZPl5+8ns/fBEJ5MAXp2EydVco
95Z2aK27LnYvP/q9Hz2bPNmnAuJyWoponaspJXxYQnxL2953/u7hs9GTh6t65LeBqegs+LYfPlfy
v9fP+uNky10eWNKowYDj+tCdV4KylXv9h5cLK8HxfAYDTcBir4tin/S1xar0tvfBkDae26LVBtl0
LKGGBwfVVZKvRPn3PsBi66f5KPhJT0nah1BX0Cnpyfbl1X8nqCwhMgNEZ0mnc1sxvdt5LAte5euu
+6Lrzf1fGZhbUqef11MKlMLpBSFF/kVE40zpBmdQQ4dA+fmyhXcWZ+5PnVqwEBuwhjlflcUDjOgb
UrKVaL6guvrHhZYNSrlGWQwJlTkcqsf0Id17TNnHh/IaoD6THdZhbUrhpT1yJhdZ0kuK3STogjFa
Lpn9U212uV0JKGvHgbKVkvYGOZpoM2neF3SqfuqatqtEtD+oglIyF58VSAemMbkxPNmRjLDbJEXx
xU/N7/CO3ySRGNiZxPQrCUiT9Huau9cUw3+irPZRG8PE1kf/ruvzHt2GzEl901EbeWt46p0f+lfF
rEqiwuAu9tFdL05r+f87jmcsYkqUiLVSAr5nafutxLAspMjqF+8ws+P0yBXZuSMcRMuRV3Da73nJ
IszErd4JfSewwF5hK2FwH9bqXz56EWjoDKItpQjsofBTHH1v5JVd/16EWZKdzM3xAoAhNYrtyBop
V3zz9KPpzPf9ZJvK29Xx1Pe+xiLAaCms5cqIbkXmS5980HLRNN4zt34lypNuN3X5SetreCarbDj2
nmEj6ngEWPczMLWNFAlbeMDljd9Ri/i7Pb3IQwLPKnOxUE03lJ4MbT/o3cqDz7dDmSRZxKPQrOJR
YMDPLTyYubLxasjjj8j9GZsUrnEd2nXECvdBSYqRcwfyShPaq+wqHrSNkTe/ijaN7KAxou3lF33n
1NYXwatlDt+gmq+7kvrsB88ME+Zr2ft77qMvcg0tEdHuEcgI+sIun1HdhKpHvkfjobc24o5Rp0O4
Fr/mR54JX/rsVyeHuEzUGJS56JXJ/maIky26HnYooKvjfQ0Q67u8WO/s4SUESoR6hPGjQXPL8ioJ
IXXW1tqxcLu98waL+OD3WhSNXua5clDeCVELwX1IazRv+83UiVdDZT2V8RRsDCsvN4oBSTpaJ58R
n/mNkgyIOoWLsx5VX3XkfQRLv85leSvo1mM3+jdJV12rZXTVBemmzC2iXV6ARp7uA532ay0MKNt0
06PVwPI+mp1skxsfQfPdpJmByo61y6fmiELbM4TfO7RM9mWAcCKU4szFV+W1PrQgaRE/mVrlDvHD
TVjET3qauWGP+jR085uptr6nrbiz0gFZCvlTbsS3MM1+U1pzqwjoCEgxUqm9jNrfQDmxkzby5G37
Wp6ctje+MibhwnfbpSjfxvLXPiqusqpBVrpOHy1NRp1G8Y6Irm2zxlO2Bkp2lZU9Wh5iJGUp21qb
PRhy9mHMqkdvLH5OTdCRtpvitvdBFxVd/C1XgyuGC4FsN7G8S0Xru99NW6Qh843eJiIaJqVPTa37
bnC5DaEzrzXl2VfLHWzxjAIUg63H5iayfBeq+ucKvLdW9TehVgXbREofNKndN63VbuQwTTeS398I
ZfoxEX2yttG4GemgFkWnQbwkiJswq+/1rDc2YtAec7VHt9EQUK4RgCLFRU+NJCi2ms8MQD98qruK
WXZJv82t9lob9fsw1yPGJiPU6aYr+Nxtuet/NjlM/mK/U5TOUTqqqUUkfK3C/ANyd1/GovuByAji
LxUCGCqsQYnXfo/lPLFxv5tYRSg2T1FgqFP/rtDr75MQfgeKu4vy4bkZ4q1YikdlRH1WL4ebrAi+
1r13oD11Z6XVTqot9Eup7SDvK2WbzKqOfY+AiWYy958mB6MZRhwmeAwbJXC4mDkWMquZaX0dFP0q
EOiOpmPyQa28jNYRDjxK+jWM6vs4F11pHEQKwTqTA4N28KPpI1oDW7MAO0uf9YOppIeo6HwyF8Zf
zEbMNgpyJrAWo2YrocIB+f2V0hk6O1mF1D2/AlJ/zVs8NZVyLZXGwZLzj1I3fEg1NUavdLyuevNu
vokM8vgbHau/6ydzLCzOcM+LUBxAzIE4PO1QvfgkdCxD3OluEPVPqdTs4DV/aMbwTgfiZyelwSGY
h8da8IaNmXQ1wInykb2w8wt55a74XvqpL28YchBm2gwSGWnFQmRgJ3f+V9IzsiP4FR9JCdfmW949
KxYJQO4XSDRCsUdxzkEjlyLMzv/AlBJaALBN3zd2YesPl6P4fLSdOysWZ7uJ2F/PZZXidR/cRoZs
G1biouBmfFfM52Ft3OCds2KGpp2eSLWg9Z3YQGZRV6KjWPBiIqp1+QXeq5Joi0M7QtOOGPZSIe+3
OiRc+n22bx11J+89e1q5OL2TGSwny9PJazJRn7jzdf5BEgM3U+qt0Kx5/HuPX5zYLWUIr81Gzc3K
w+TdZTp0WpNzeYHeW/vZ5kk24Isa6qUeOJCuRXPkdxP8/LvnzvZOnhv8P86+pDlymFnurzh8ZwRJ
cD34QrJJdrf2ZSTNhTErCe77gl/vpMJ+1uATGn6KOY0OQBNAFQpVWZmq7lZqhbLHPOBWbn4Zs+QV
LEpQ801KTuaAUBnq3xGyTUE9u15iDmejJ6Ga/83YeAMY4/e2H32jba4qAolZCA4D6HIuLNurLehk
07ssKyTnS7R8nNmDVjWtaofCyWmAzyCleITKpgRiIAjUeO4lCPa4tICETVS2yJpNx8ypDj0EJKEu
xXRZKUzwmjA5C4eSmTnmOjKVenFSyWPVVSHT4oZOknyUwIMYnG3roL9Ii2qFs0Yh2gMs4BrtzSjN
a9TXl/W6KtbUnxsqeaoKtsPgrH0uC13XSJZE7cieFXV6YA0k5C6faIEVGlyIDlUEYhEKfSPN/NW0
PwrzdzVL/IcgoDU4A1/HVVnsBG7WiEZAkWi0gRBUPWeSPRDsMd/4NHRbWtRZbUeAxB5GqAz3EAhc
z50iWXXR+JytgzWzzZocVS9rrT3T2okqfVL/bqRgBtEE3I3vKKpZKBNeXtbgBJoDnNo8RpV21+df
SwsYnBkrVHdtmiKCmBSGNuNWg5tY1fDywRH9eu6+JjM1Ewb2o2gAb3FfDCFRAWpLtvlPVxuS55bo
BHFm7KpbliSM7aiYNCYgqvoK3/p/Jdd4pLDbJaqyrIkbde05gfqfHpgykxWsDo8URrMB0LUg34qY
9oeQK+C2A5ueIAp3efEFVks4q93WnFlIkCCJ3yKCf9DTXUROcu4/x16AaXf/pg+X3ALxEqNXGbz/
ynoExs6PZk0e6hT0GnA+oc5WT8nWwJ7b73kzvlz+IlFahG9e0QqQrDngdYwmfzpsdWRCPsEJrMC4
VTUvPaZPxK8PwFhrX7vjCGfeG/jbVcvtLGz+XVdWXpvJiJwE7ppH+tqNnfTAaaNMpt62zs0mc0ii
cTlzXrVWrcEqm0QlAWJ+eMuIxJOKwkmesBsidNOKJ7ET9YEW7pyuc2weBoST5aGMZOzgIpPgjFlR
GUqtI3KJ1kD9pfq56zTOOaKXVAr/FawQj8nt+6GjgLHhcX4yTm44Pc8v25sWmRE0iEP1J7JpT5dP
q+BbeJztrsNHd47hCHW/cNDfqLHeaJBOZ43kWhY9h94leT4YYQ0eX2oy8DC7sXm7F3Ya3woGgBMC
SJxHSyyFwez++pPHEI+2hbbnCvTkaEcLm1HL7DIABBr2s5yrZ+joQTdepZ1nMSRe3PKFQKYOGyY7
EgI3xmNwkdW1gF7BidYgEo40y2EEa7j6fHmPRIPvh+TDCqI21i5zUsCN9TGkz8hw1beSB6RoaO7m
NqemQSMt8u1IhiBjMpa132RZ3M3GFy2SZxJIh2knGkKayYCsnGdeQRUWPawM7G+AItS+DAMq8ro8
MLeflFXroY8BCaWdCrg7ddcQKoakb+R4zVPvFcE0+MmNLEsrWjjOB9g6+t+1DiFPU5U3CsuoBw2N
l0KV9RoLHACP0YX1twpeSm6EguVDA80hrwSzv3f5QIlAA/8B0i1WKMZqwCiRxx0xNoCUpmwPXZAe
XCTKvJ09eYmtA1TSyw7Romxa0Udxl33qjtNcQko+ynA1pl4f6Cf98M4YVocEpBzHLB6vZxnGUzQb
d/uvtWazVUGCS91ujRo+QPLuE7jMd56aD+bYQzQXzAv7k1y/olnsToh33UNZ/bi8OaLhOWuv0CzU
QBnZjXKgK3MTKov285ZAZFzKC7lfs584yndP/eEDXCtVJzK+51wMbEAeKr6VeWbkhG3k+LKbReT4
3+/oD9OAzwFawgumKUpQ6tK4i8ZzbXsoKTdHHRVJlDda6dESrRoXxANP66Kr/B1tswNTy7BsT5mD
dDIgN1D/DvJDiXyiGbl3UmTv7iM/W0bOBQz2VlcKxAABWgCbLgknWBF6AUu4N4KSa/ZdVlIUHGQe
1QvRnGFCkhxwWL3xYT2mHNEreP7ziN5xqwqWIjcW9WFyvZNtQSr2TGyPvYCN03Pv7esl2LUFoZvd
a+HlA/7+dPhk4Xh4b7FpUGw20EOxUfPOSsbbFAyJ3jLq10DdHObSeOxLC+rYQK6PKhjNSvMBas53
6JBlyBTtP0VVzsNofZtz89wldu8hpXC9UO0Fktk32artpZ/1Ya2MoASrQKV1r/qYPTPk60ejOG67
NGsynMtUWfyGKGc1LQ95XcXQGjY92rFrUq4SoJko78zTSjtt2tTDbgRt6ddHA/S1xrH/abSee72z
145/wF77+/K6io7JflV9sDfX7vHO7xhq59pbwzJfDt4Qjbz//cPIW1lBGW8GupOYP7MSkHLy+LWf
zIUfeo2irTtU0D3cbjtoFSvt8+WBBdczT609WS5KQ7uLS8l9Md42TqyMki0VPOX5nv5+RHUDGCIn
crv+qhufR6OHyG8dFkN+gOgTLs0+zgaZDth+NX5mK5yTcYCDdux0x432qKEsb0n2HUKc05p5Y/L3
8loJHDXgkP9u79rreVEMaxK5mgcBqri4LqAoYh6mgB0g9RfIwB2ffwtgXv/Ooxdg48gSzJOZ5c9F
WdNA3abDauWPjOZo0ZJmfT+/DKAC++9EBl1TOppzEjXLGDXFT3eAB9N+MieVRDKfGwRqXP9OMLUo
JE4lJqgZYJMNU2KcN8n5+ry/FpJ2nB1XKP932oJkDkkP+3up/7neW171pJzksFHRB3AWrapTVY4q
tiIp/o4I8CDcffkwfW54yLn8uzIJbZnTsSmJWEPuq9S9qQxIMFSycoho+D2k+eCJVNDuEBsyakgg
2wGZrFDN6huNyqioOF3I/5tIAwXrv+MTVneuUejY2AYsxKw8Ltlwa7TK30IhfsK2c250D8nkXGXQ
qNWJCSIlA/cUU9iLbbRX2woOybEbW69pat+eCk9HO7a/sjrxqK295k71MtXzkyKDYonWg3MPWumg
QJBuCppXzdtunGPa07/9InvlCAyJBxdbdNrWlLVpDKb72VuSvvMT1AqMoTxlmypDegsOI48TdomL
otFgp/GYpLGTGwAqW9Hl4wiiK+zcfzpQh0cJE5bNUN0roBjfJldmW97qWvG8leUNumaCpe9OeV1H
Vl8b58yZf4F3JizM6WHbrAfdbDKgFPCTJvQ4L/1hwt5PND20ynS/2OivSHT3NgEVD8j+2Gnsitgs
1nM25WGWdlGFy83LTBukovN8Lkbc+31ThokOFsLWGTN/SOo4N4rHOS2Bppi1V7Rfp1619EtQuusN
nSBHaluTh0AT4JR2gYJlQbZAcyGl6YCVIJgJSP8Tu55RZlYCQkD7aqKrQF27wR9dcwumsbmh1AAz
hdq8qorzQ9GcP+Ow3UDX6WDkGHEqmu8ZLa9TFwxMjrGeoBJ3HibjYeqSF3NLmZdBL9mrjO5XStCp
NulghmyXc7V1xzGnVtit+uPUsxlgni73E/gRta1v22F9TofxVKwFLsfGvSVbd9Jt3PB20x5YRq7L
DvmXBlCGjHY9lAv630AuL1HiFI9aut6smnWtFTR2Gb3u6uG+bJtnNGg0Xt2pd6Qs/qguEFEz2Zd4
QgXTKqpD2xnHdGrTwFGqO6MxrprJOgw0g6L5mN8aunJvNVvjGSS/17clTLIt1NvpAcqr32Y84tM1
Q5Oq07RBng/Q5NDMG7O3D4O5vKxl/8iGPPcMpY0K1gIdSo6XD6jgePKI24bt3as9unD1hF2VsK/e
oivwKUA4zTYAbDS4PI/Aknn4bbrodT7ZQxqX9ualTvNSADNV6i0IHuv1a7ciD7wdx7ZqNbVUoi79
Q2t/lkmIfv5IAQvOv055q9dFV2iRAuOSX3VNcjvpijeaKOPro+rV1XYsVzu8vE4CX2RzF6PeOtbY
OLWCWtlzp6WQd5JmqERDc1djYSDlotJWidYwiZCauu+uk7sxbsGJnuLgefW1jBZdcCvwYNc2Y0bp
mJmCrN5vCxQjbpH5riUj5BUdJe6ObLtk0QGrxqUwIG1gj+YR7vWFotjHtkx2J4gm4S42qjKa6iZV
okG9zjfTK0EckwJ+4qamJM4SLBKPXrV6zenXEduBJpknCMz2QaYM1wCGy4CQgiwblGr+PbdtRRti
mLBtIJ5u27vmBFw2O0MzbN90zTf9MUpUr71OKm+KZQ5FcMp4pGqfGI29gr01yur6PFp91DidpAor
2BNn//uH4GsCZ55iQj0ozpOfxHLCRUs9a+g9Wg7hl6yP5wXskJI0AdRDJEBNnynmYdRUSSQgWBeH
M+x8WNyqm4wE6Mu3Eq38EHuVuD3RsnB2Xc3uRPKCKVEOUfi1v8YF45XqdeJIFkU0PhfzUnfIMtYO
SqSS16U4g6gFfVXQ2H28vOai4TlzTlbLqizDTdD9DgKbI5of4nw9TtIKgGjhOUs2i9bd7CbBwld5
qLZzZC309fJPFwzNN8SAyYzVSgonkQxpQCeVeYq6yYBMgluHx2F36tSh2RnWq47KeWmzh4I0T/qI
vhuzqq7sNX/Wc/375Q/5PKcAQol/LauCehS4YrHFRtm8Vax7KfrpT5Lmp6p0Coh1Ka/ZNJ8HRQaL
ElTGQUb374RQmtxcIEKAYmlpoICT0Fbrw6A5vydWXI32K7QpTpS5kKRUgsufKNgrHhXaFNRVhwzB
QZ7eTOlpqZ6+Ni5nHV02VHZZgHIr3zovMX5Zi+yRL1wkzjKAElfqdBqViJEOIOj6FerhQUHG6xKq
mXOZPw7ZMnnLlNwjOPQvf44oGcOruGzwUrQZOhyFiG3hnpIF3NhPQMp+Kn6jZhbKssqC+49HdVqt
1qs2FKei2v7BDJ81aCRvJVGtaGzu5lts2rvVkCrocuw9pe49g1FvKCVmL/BYPJzT3cCDSKoKMXOD
li4wHdurcZNny2tV1l+CpYCS8V/7KOu2oLOGU+UgAT2jH6FSQPVvhJc3WbQ8nLkzBma/acbo6Zh7
SvXa2Zm3kOevDc6Z9pAjaW7hao5zCtHLDbgX6AiU918bnLvrCrVagCUfsthJb5c03tTCn/UvXqQm
Z8rZXCbz1i9JhJRg6IC4Dq1gkVlsD/by39NE/K/8Do/ZhBDMos0LEs6sdYNheSD15mW55duoDCe/
L6+R4EnHQzazalkXsoKhYdV/N9VLAVRIWr81oDCTkdUJzg8P2tyG1coyHQ14+bCGU6Lg/Q/EA6nQ
h3D5E0QTcPZbFkqbjd3OcmVDyDEhoTtvsetOkgrqOyTjk6QMj9UsKqpTnFJgNcuUeM3Q3meFA0p5
tw6YnhyU0ogdFxG/XijHcVB/J2n6VI35H1KtamCOym2SIHszWgQidlmx+hmQen43OofOTeeDWueH
cSG/XXMFSzZxrqzSOmhrI9NQEq0O5xyou6qDo6VIEqbqs0Nyv5tBUwO2t/hrq7/P+yHO1npwCRbV
mETjcGr724wdXU3y6Nk38LOF552DoaB3ySyTyKy/u8atY9MI6A9vSp6gjuB1vSuD3okm4hwFektI
Vm9A/bS/5rBF4WuN6zNSNjrx2D3zDWiIN8cGbb+oi0kFygTwL4fHiTYzQqvcBL5451xAhxkbvfZs
eLv4L/tTGtIeD9EJ4CIDdyZWpjHdjgrtZNq/etL7iiYLAUSD8wFzXS9FkmOPcr0OHSDJFYhveGaS
069dPzxadFE3LQUFehJt6xaBTN9LmHXu8y8GFjxidKWGndoABKNaSG7LOrlvUyPaBtnVvFvZJ0f4
PdH7wToG2i7E7GAdS32TT0cLoVc3QG9V2qkuOLo8alRP6zKdCEpuw6F8msMmth76YL5SXvJHLfGn
N7Tt4jzlYHT8b+oR/te1xENGk0RPdyAezLL47mh/t07y6OW0k/7fwJy96wutlAUyIajvj6859dC3
txtjFrr+iFa4BnQkpt9Gst4nwdHlAaNQ1GqQmytQSaSGpygkzDUjSGwZzZBoZ7gAwdFB+WoZuPec
Tl+9nHTfTfyn19kJCMbjiNdrNX6JxslxeCRpM1NrLtHJFS2rHkBsB71DxffC7TrJFSv6Fs7K6ZRD
TlAbkoiu1rVT6b7SgyZxaDvPqabnoYTHNGW0cAIUgsPDSdupz8is7ucLSJzyd42+vDA9zcBg1mB8
nb2Rec2tLMZ6h/Z9YqE8pnQmLehTQEsa2VasTR6M/+D4fQDKqrCJ3MMOYnUPDXocHrXMdzzT//8h
zRY8pXm46VAWlj5MqBAm7vqgltodo/UhJdaptxvNUzTju66u0Uq7w+XLWgA8dHjYabd23VamLImU
Yrsq3OGlY0DMNBSaotsQl2ieQXlDjdDFQ0LNskcPce6doWw6fkz1S4GyY+K6vmk4kvBzN+3PVn+3
zQ/+MU+WRUFtA93Xw0MzToFr/x+W/39Y4/9HPVV3Da3H4X/9T9HInDOh82QoNMGXzmNsTMfEfZIs
oWhgLlgYB2VSJkeF29B94Cp2LsbnHk3DjyPYw3Z1YjcAXFAy2e4sPlsfzolArQFPdxu5Fvtx+DYe
u2gXxzFcj4D5HPLLkne86JO4CMGpiDlDGw5Yh71z28h+Um2QMRYLbkBeko6oVtZUKZYrr98sel2l
FJDj1wplwctLJPjtPPZUJxmdFnXfjgbt+4/2LMkKiG4jHnaq6g2g0VqLm9XENbSzxEGGGpFzsIHo
zwexdFRGGglWWRFBlEzhmWEV18kdHdhpQP93OtoKF1/9Yh/eST5D9+5rDVzOu2v4YHJLNzMzW1Wk
CrfvST7iJTZ4Thu4Mkio4FrlEacbGdNWcXGYwEHvaeYSdPbJSBrJdguO0/ul8eHX95O1qMqG7Z7r
2wlSgzY4warydlllnMnCfefs2zFaQy+BjYr6xEUPvAnewom86pZ11TbF7dbVT7qrHEGuExkFeBmh
ZDYGg9Xcoi9u8Oe5vQJVgYzEVPA651Gpa0dsUJLBieU1uBrK6npBKtdTSyTW8yUcW5JKPIBoWTkP
gG52dB4k+GgUYqKJbkeiTN+WhT73ADpeNlTRueBiiM3O+oLUANsYW7xYdzMDzVD4paF5zGkKd1XY
pEuiPn0ot1+VHdfF18pIPOY0ZZVhTAwFAa0MTfZQaGjN2E41GBu+9tP3nf9wnluNqFORuIBOoRFq
6xNfdd+qZg0ujy7YVh7Q2SepZlQKRi+2Q9E+AB90mJByTl2ZvoLA+/KcsSwxi9p1cW6G+k86Pdky
5jnRD9/n+7AsCqspgBdYdmfFc9KoCmge1fmTlbHXfrVcyfKIfj1n6opd6rMDAtRoofmVVRl6lCtb
JzmUosG5qztNShOtmkoCgMH1iHaYVpKtENgRD+lctmlOWoZ0dbJ1h8KdrnXghUxX9rNF1xBPCbua
aErLF7yIF3857B0PjQ8pvNDy4BEh4CajOfh8h20ex2mwWXPNAjgJs2g2T4dauUet7q1wQP5hdZIN
/nytbB7ECeRpwybm4PyXJzsHysO609vHy7b1+f6CDu7fI1o5ao6GzVyJtO4tb37b7PVr4+4L9uHo
g7B/aNsC4zqQY6RPW/Z2eVzRWux//zCu3jK6pRbqj0tp3tUNvVGpHQ6WJvnZouH3ZfowPN2poMYZ
x1Kr3uYkJOiMMeY/l3+6aKk5O51LB2KspEpj1tYAO2pB2mbx5aFFx5CzUqd3htyGXlHE5peaHhK0
YemgQc6ZrJQvWhfuZgXjWAO4HCYwkxHIL6hqpjdUxv35eXyAEvK/i+4A5GcVGUAOdrn5FL0FS7Hr
vjy1uX3QzLvLSyRIVNo8sBJ0YhPaGsAKb7Xov4JMQjDb3ntj3KEJ+j+yVJzgcWrz0MplzMohh2oc
ZFSKh6X0xuPOXAbgn+E5YBvyUr88uUEhVc0WbA2PtpwBXIZ8JEpztXGAusSYWmjF+FpDl83jT9yx
oI2mYHDAHW+HtjwWplS7VLDtPPKkBES00p0liwdwpyqucW2X9Z3bmUcU6nxK0buqDwdzBE3JtrxU
c/pIc3AqNiAPJOpRNyvPnO2wLL8YPdo8XGVZqYKsHr7V6kCTSbou2Aqme1PWHTtWNNHlcygwVYfz
AgRB3rzVYOSt5h+G0XlDPXmqjVeAbMtEE3C+wLYJtYYBIAp77hiCDsBZ6zILdKZdl+jQDS9/hiC/
ZfPCr5AbmVZbJWm8X7CbHi3R/DKftO87+zi0L8rVS4OvpeehYfqvg+jwEptzQMLB2KV7OvR2VsUI
SNb+vfwtghXjMS1Np6Apd0f7JObjRuYwh5BYCs40210lmy6wUR5yalHDaooaEEedGjGZ1itjdL3G
YZLinuBm4ZGmszovW5IDwOBMneqtTPXbeZIsjsBKeYSpw2boK5YAtyXzD0C39ToN5npEpxP45jNp
hujzFKLN400dbUxZtuAL9irSfKd+qwPkDX4W10agXKugftGuUe+5S1XP/eqp4nGnYG9r09rApqjD
6Lnrr7r/tsoaVkXfw1m5naGZYRjtLC4GcJABLY3qpTfZBfovyyLo14PCUoh4WZL3nWg6zuZ1HKsE
ldkdwYLrBopRS4izFsvSy58nzm2bu/0NAjGyvtsRus5Lbx3AM/jYrgGlSCnZmreoMr1b0Tnm7JwZ
TVkW+zmexgIlagNAY5kMhchf8dhTND8qatvjG+aw+7HrgqQH5w1oyv6wBKM/gSf1pvrS28bmQahJ
4a6rWcLFZ+Sbqf/QxofNlYS/ghXioaYkt3TWFHBVBE1KY+plING87AQFLorH3tmFY625su+xer3l
uj+h2WIv5n9t9H3WD3F1r+iDUSGjBt7a4Ziq+uCZLI0qFcj4r02wL9iHCQZtpkA/AWzfOsdlfmIW
6mCSq060MpwtO2WPBnoCTBpIPz1nKoPEQOP8ZviXf7koMOV5EnWTOCil9oDTUQ9vVb84sJj+2Uvo
2o8+miRPBNFXcDZcoF4C2Mq+A9OrWjI03d4WmsxwRYNzhguOXNAAAzMZGc2dgRaS5ftkS3Ca7yn2
/yweQI/3350FJS9VNwfLP/mBcb8zSfeOl572f5W/S/v9MP3kdTuiNPwg6+sVXHo8RWKvt4MG2Tm0
boD7ttXyMHdB2dAP0TB5vy9vu8CSeUSdzsjUZit8nYb6lGq4QTrlEv8jGnqPcz7YwrrOZZkgaALB
XBtnm3U700xy0YiG5uzYammWNY0JGJr10qOvu3+8vBqCEMzc5/vwk2kHYuq5MBAVg0S4W4+1G/RN
4tX1w+XxRb+bs+G+a6hpWHoaz+saGaZ13lx6uDy0INVu8xg60ia1C5rYPXaBgo1PDwt6U/2dAaEK
KA6lGpM3TfaKFVgaj6ZrSy2fmxl5lT3sZk/TtQZi1fSg+GDeCZq7YvK2+GvQAptH1Y1lT4tRRfrS
TO/K7cFCR0Xy5/KiCQyMh9NZs2u4joP9ThBDppniz+kVWnAP5ab6di1x3IJDxVMfbmh93pt6Acss
6Km1l9O2ON8bZqIKvL5c/g7BueJRdb1ltPm2IDpW6f0CcuZ2LYPLIws2midABFd4QdKauhEFP+Ty
VNrnlP26PLRoXfYpPxgbVoC2CcB+cQeMs4pfDUUhsM6EdWoeLs8gWpb97x9mcNTFBeoNWTq2ntFK
722Ufe2eNzhDbjqrccoaxgaOais7pfnVKsMAin60/u+PNlemVVpfo21Vf1PqO0MGoRGdde7mtfOq
6KayyeJ6zMEuPXklngFL1wKVcItWzq+tOHcDq0OiobkK/WflNp2yBXQlyGXIugwFsHybh685CSjF
6gTmSozOPqQVe2pbYwURm/m7HEc4H227XazeCmdNORnt8PfyRwnn3R8kH87RvBqEMR2XJPhejjSm
J/KgnchBPcseToLOf5vsm/ZhBqgZJUq+Qvx1h+nshDnKYY8p9CA7ORJjEJgbD26zysqsOx37X3WN
b1f3yQi6p2TwFUq+ZhQ8lk0frYoxkLJHdp1DLOUhSdCAa0lcnOjn/4ctE+JmI7B5LIX0SB7SDAR/
zp2GHPPlXRZ4Oh7BxrQ5G/MBPlQrl6AHYWdjdb69yNpLRfcz4ewa2kmoReztHdpt8Q1aA/ar5Xdo
CCz/prrXXXXAxNZRJ4m9BIUntLT9e6CMtISYxAjXt6uerPRg/8wzzz2MB3bIrMAERu+rCQzC2bxD
yqzpVXDHWS4gHds439RDBo0VQ/byEbRT2jyITU8nvbE1xN5ubN/WTyNwjEO0xsDd1ucpIL79zYj1
eDuXkSzVJzJ5HsnWMmsdygZnuVys35BZHKAN+jB096bRRG1jnCEZeEqnJR5SKVH9vjWfvDB4/Fpa
mOA26Hb07O0aZD4YQw/q3RaC6eIs8wGCO4BHrKUO5J8bdXNBeFuHpnoFXja00hveXN24ycNlOxIY
Kk+IaCz5MHY55ijR79rjmpknhNLnVIopEU3AeYJhXZuarA5SBNfza39lhvqf5tm6296moDkmrzUD
418atIvEqwnuY5276mujaBSyICOxWmW8rVpgmdn95aUSuByeIZEoTanWAO1FfTsDyPXWrbWvklLi
0EQvep4Y0SoKd24m9AOtr1rYhskd9aHa+wo2dD8NZBr0ot3grF9hptsmFU7tsNhP9QitE0cJS62M
SUUlrQsCbhabh6Ulw5x3a468olsus88KUBKPqF6Z+uvoGE+spw+uXl8lE9RirYQUXjvhi+mAssPk
3K/5dqiIkgeQAcDFMZBTnS+NPzEt84yxgjpRcc7yjgWu2kXEkelyCo4Nj3gjGVmXsYQZ2BqY6DK8
wxKZbxccGx7b1memYq2oQiGHWN3sikTTD0DnYuoXx576uTdf177UEe7X0ydeiUe4DcOQjjRdi9jI
4/5oh8UhC9oXQMjXQ/VGw05yvQs8Ew90S12q7hRmaTy56iuxLfS+MjVUa/NYl8MVVXWJNYvWjnMe
etqDnWTA2nVV4nXlt6kFJzOk0i4btGjTOV9h1YpW6D2Mwd4WxFmWz3ARXh5aZM3vf/8QIqIS1Lnq
gu4HIzL+kiA9ocPlb/eKXhowKvayGE6QY38PUD/Mgp0eytRCiL2ts+lBpuW5M+ebrIOq4bahA3q1
oYRkKY4kkSyKU97v3w/zKYWz0a4FGH6ZhtnX4dsDt3Uisi1etanxUFdqkBrN97xSvmtd9dCVc1iC
F8bbbFmXvahUziPe8py4Sl0DPVO/Ft/2JonGr3z3h3mtRVNghX2U+M1BZlDv9+AnBsWD4LJ8SHAL
r2nc9B54AX0zTiJyVd7R1Nu+2dQzvlm9p/skAGLeX8L6B7hvtI56VtiApVMGXBUtPE/FWNPCdhKV
UBROVT8sYhYnwa/3aCMeJI5KYGs8YK7A03t20c0ZJ6VzWkfyMC7lg1u4EgykKKLm8XLd7GrLupVp
3Aet7m1/zXCInKCAqskJ8kiPWMUgO8iyUILaFi+1nuXuOC4VJlNPZkhiGu0IdT2W4TVEa8V5Doid
Q2VvQmbQJuPBIvZJH9vHgcmCJtHwu3f/YGYMwaUFSC1elqyOu2rxa0iVqnMVXHZOgiCAh9F1TW5l
Xach5T6/6CvaM6FbR1EckngJgVvlUXSdUhQtRXt/DOwoqBCvFbDaXP7h73fmf1qjxSPnrMXOUnA7
0di5VoHHsUN27G/ZeYy7wLrVX5UT+5Od7KOsJvf5Qlk8hg5ZUxVZvzyPWyu91VgW6eNv16hOhiur
MH6+02BG/Xen13TqFZDl0TgzNF+3npvk71YRyT6LBt8/68MxIhZb1bXfaFxZZVA1f/o1CUtXshef
77LFsx9ukEGbewLusxoRU6r/sVtJtUD0q/cJP/zqGcJitWIhDgaD7JUKUbZ+KGPri53xFk98yIbV
0LKNQu9yAwP88kTawrP758sHVPTbOcPdw3eyGmUWl3l9o9h9bFoTqJeIBLIhiCosnvawnTQ96eEM
orI/Ql8Rr873DkF23NsDaShDWYk+g3slJFoFzuR2P/d0u1pTKBe6zn2xycTEBMPzoLpmIgxODZTc
rf67dxMvX76bruzGFtTsLR5Kt65gJywURHUghoTzRwQckps+1qIs1s/2W+7LYrzPg2AAWv49qGqZ
LL1GQYKEGNIbB6Cl6jHM88Sz1EcFjHmXj5Roz3k0XVZkmmpWqJ61VfNaWQuEV2rXqwHrralyVbVQ
UbQhl7XpN04+QN8V7gNwPkkB+PMA0+LhdrWSGyDWAyTF3FZvLVuPaD8adAV1JhQOlyeaSR6NAm/C
w+hSY1vUaazzWLNYsCRzoFavkvX7PFFj8di5btumwU6QoXcWV79n+XoC03PqlQsroZ9lX6/6+Kvb
6h+tjQO+sfqMWqUs5hEdEc4f1EYCdcmcIBuhecO3GZcVyNVfzIf5tLfW5yfluxLt3WxE2km1j/zJ
Dckj7GxoZqQJRJ/fMVEkyEOr9sfTfLBCUOumXvEiWVWRDXMuIrU2aHWQDBj2W733Vuq1T/phF4N3
D0OY/mZ/QcUjp8H9PJyzeLAdBD2L2qBIKeRI6GuxddxC7dBHMqiS4GN4pB2kQDe7zvAxLjs3q+ZP
6k9krSQGLDgDPM4uQbZCS7SaxmVvd36lj1emDfWfOnfe2Oq+mix7urwnAlvlQXeQfmR06QGuBC1F
lFXp4LkVu3esDtSkIND0xtqIp6qXeAaBxfLgO3Np8m1NwC7YAPKuDMpv3VUlpD6C147Fg+y6vnIb
ZvTYDwVCvOWp6f7a3ctUzL6WNPer8q1IkRDVb5D19RDme3N5uLyE2nt95RP7sbnIfiMpsnxURfBq
JY8JsuPKRtyTljelt5n6uYYcsTdajopOtN7wIGz8ulT6Fqxb396YZhvVSn83KiDQyBHFeEO6PRDo
bOtV1gZqx6rYtqrqkGwmyBDsFb0ZixMTypqoowu625r5fkWQNs5Z7W9L4g8MzI2UzufSbQ/FVP92
bfUxs11k1SBBvBoNhPlu6rq5bzV6tu3uqbFY4+Hdc7Vedb354KwdfonVZ75SdK0/OuRuItXz/+bs
zHor1bWu/YuQjOnMLbD6Ln1SubEqqQpgsLEx/a//xjpXR+s72Xm1L6pUW1taHTA9mzGfIWUhs1Dk
KXWKPS/om9JBMk3TxxzJvSxQWC9Q+fAmGNIpLOFRtqymvFgHebDXymy5A4DNmHdtUosg88LugcIZ
KpzzP4OvP+xSrGxc26St8HuBqQtmmeYJpETHSA/bPuihWDK+l7Qa7Fie3xd1f47H6LXLxZPhwZ7m
845Yh6UANK/q3hxyE28mRwKU1H31yMIhyruYsn8VLn6zGhDnKuTZWFxfke0k6Z9Rna1NXv91mmIz
93KP1mMUybVcpgzZ025SvUma6NROMdnk1ByjAV2SGIghxWy16jkcoutN3NWbpoYHXA5Eif0McTjA
LQ+sDJSvJkjtpPcu9VfuGD75sbtuYnGmDXkW1b+D7oe3AkriFv6YjznKNGJSX7xP/24dMYxuYvcs
Rqe52pcg//oCUh5sSCfDqPGHwuC7hOVWNBmoCLY1hODAfe6y69KEhFeFXokHkunNv6vAw1u5JMRW
GhaDTbntLXtd7LLWeXxfu83unwPBN7H0VjIZjXRoqc2hxuzYrrDRJbT0tV2afUtUFlP9N4zHx39+
q+8C6U2OEDMnlLabxZZX3a86cleObH/Iff4zy/0f0ez/02cuYx3lAqJSR8sqqwf2VNlgz92pvW96
eL17gWb3IFMrJHOgHpArQjqfxozG5RGLFascrKSZR4BF13261NGpbFHP+JNOe8fD1pqDXo4LNa8Z
ybRvw3zOiiooHpdpXjOv2o9Of1eOASCkrdzOnX1zu+aEZvglbJwdYE8/3HHf/IK3VMY6ssBvC1Vt
ywBay1KkP0rwvxkshrf8xdjpwrlHurgFX+bcbyS2Ac0u3P7bcWx4i1ukOhAtUlHwA/UnGe/d+HX8
iQH3XSV0qxGdBlXBsREJAT9h/HkwaZMCIQK3GIZeW5uW2U/dtm/yp/BmfF1E8OWcc8yUwVePtsDY
nCX147UqfrJt+6Z5GN7SFgnOMKd0BrFl736UFk9L5ibwnM/c8EpGuTq0tJiS/TiLu0bC//Hc3MpH
JQMNOLIeZiiSHIxtTvUcHiLT2SRysWxgYTKA5krSeuwiBfkhp/4myb3VjzoCPgkEC6hbCCYz3cBW
ezRrINcCMabUt2sWlrBd/2GY6X9TFt1KSRuHkaGCP8q2HZGH2PnEW7tnndskVoTZqNm6keQDMJ2n
kTVfVcCmtXWXg/KCu9ll79EcbnJWHAKe/4qVuTgUpWc9Rokr8z3Q/bvIs6nonDnpW+/s+OVb05lt
pOEtp820nlybKDgUFL2Cw9i0isV8rx15nkv71etpy2qzbeIyY3mx0eanjfb/TIH/13W96YipuSwq
MuBp08a796Yoz5zATcNwfFDh4iTCkIQN7bgu4ZzTAQcwI/tcSxGep8U28BPoNGxzB76Fh8TXWJIT
Gdh2bCsJL1T6MTT8HfNMtcYG8b8T2IfB9Yn7r2aYT4pl6iOJ1oXT7ELSb6g5FT9xPr55bG/1s7wY
LMpTxM0K6CSa73v2l8ofFNjfRc5be/G5VJX25qpCesv8pBTh35IWSAWLXTVWNHGrGlZSzDsBy3oY
ZP/Duf1doLjV1YphCph00DH0N/BUmLNxSoqs29oMVd2u3UfYo9mX658C33eVyq2y1lkMBKNVAJWZ
u2EbuhrzdPrA8s59Z9LqFz+QH3W130XzW2FtaQDDUEtYbfPfvUnp6grEGVJ7hB04T65NhB8B+N8k
P7c622KogDgbidxetcnkBVqELlOPUCevWeKvwwPJKrwdyRP1/FPH8Zsj/FZ167tBBPEn3nKyG8Iu
Df39z8nVNx38W6mtK3qPe8H1dcNqJ4IAKEhzpr2/ngb7U834zWFxK7qder50U+7KLadP0M24/qpr
96GXWZjJVOM2GnhWdM///H2+eWRvLchL0Xk1zOyqLZ+aD72ICxCHx4X/RIX47ue6Xp7/CjcS5tc2
Bvtna0O7H1sJVqddFXH5p8m9r3/3DW4KbDmXs8cHFNhOFO41qkpN7Lly3R8CwDeH6C1ZcgxDOgfo
/25sOOyjbvUfV5ReplNwiOtzD3VrO//UbPvupr1Je6KRFIwyqBNClNNFyY9hxH/oHH53IW5KNA4L
rFYHkDG53p8BtjKqCJOl2DXl0z9fhW9e/1abS83U+vJqAbLQ4cNG7M+MBumk1afv/Ogr+U0r8pYv
WWvTqdrBkNTfBGhKgCJVpu6+fqBQfP0fJC/fJDK3YlyX1244Xrc01HE4Xt9Fr7oX2FX/H1aJv7mp
bsW4DA/bTK8L7QJEYsYC9IxznnWeu9Ms3hUKw5FGbyNKgh8qmu9q6Ftxrm7x4kUM+SkAs+8Oeg7R
1YmIFDn4uAEM5gr/3uf1n7IBca1SaRipHeh2/y5o/n9G5c7ABjKiY0mqvSVvrvnATIFiJfyf771v
GqK30l03qMWM5fJy22AIjcpSP0yhy1JRtxvN+tPS/7RP+02wvNXw+rbDXOFK0lE2yki4niYsiJKf
KHvfnf23ot0cU3RKSmwVDGvy1Z+v5RWMibKrbw8sk8sfFbvf3X03saAEy5u3EyatxkqagMC1Gtrq
Mw/M59DpHQR0uFJd1/4gA/nm6tyqd+Xo17NuoT3wG+c9LOI7dPw+IsDgkoa2JvHrev3Pt8F39/it
aHdY2l4WNXAm3mVZX/MZ/oQgly6r9v9AOv0mRt/KdKsGyIbWgRDEHW1SQ5FDf2jbfHf5b9W5ohK4
Kjku/5gOmb6T90UG67X1tMrT8PXn+PbdF7je3P91JJPFkZJgqLPtiynLp0cufxpMfJdR/kfA+V8v
3fJSxPGIlw4uV3dpvZZYL+epXg2YJqv35W/5+JPT0XfKjVtd7qTA6tDTfwRMtNrL88fapMWa/pFv
UxrtzZ94L9c/jXO+/WI3LbVutiF4PJgftFmNNvmx2jsrMSfh0X8ka7VSG/fXj5zKIP7P9P1/VJW3
yl0rmJcPbSG2VZkjUovgpZAVfBTcAT7KzRaj9LugZ+/L6D+4vG8TLtB6d+qRJoPfvkZOeFGRexS6
x7yjiFKHWJuIavwdlvG5ldQ5KJ+8a70Q2CTHjw70NElO/ayf+r9K61Xrm/ewbg6R9h+tpcclL7rE
jcWUhm39lgv31ckFRRlt/UTUWKxSuI2uwvK94/Zb02Ac6b42TTUnbekc8hFNwNqET4XpdtRvTp41
mEXkYRrHGj5CHUskK+9Na7ewuTv0fvfZKBpkEZ3AAp12onc1eN5NmwovR4lAqLudi+Cpi4ZNzZaz
oTSNKvFBljlOZgOMKBbu1m5xrqpwToJgvFQ97DvyUOisIfDPCep77Zk7KdmvpuK7ihenPp8P0vHv
SGP2Pp03cqEXxmPMcxfoyicdrHuhYTIT+xPW1KatR5RK0T7Zz6w/0JKMKWvMe0vGfcfnX6YVz0NO
PhYi7/pg8A4x1JspocNv2OL9hqFVtZl88sTn5ajmakj6OTAJgTo/cUasFfmYr3lwyE2IgIF2Savt
UFI3FSqMk4X2B+Kp1ehFNilHdqq9FnBnUqn7StAoi1r/3Z3osqlC8a4ZltulJ1NkxUdTjV98ImlM
vI2r51XMVAoa359gjh5N4V5yZ6CpCSQOBfKS99Fe19ehNsthS9M8e+2QJ8xRn5VySEYWzGukds5u
XT3KpgBHvhhESsVwzhlLVe88a033wzC+crNsZNC8zcz7SxfQc0x0z2PnI5RBvCYuK1elzXex1z1W
Knrixv8ITHGIMWFK3MVmfFCPgxmg3FbuqYe5GawNq7V0cUg54NiJxTkAEfA6OaDShiBz+6AvbmhM
sZMtw9UizWYABHRqx6zkJLMzmmCtdLZK4M7jtX6Gh+ZhouoL9cMJwuD3aSgGTH/Gu2Hwl9S04Q7q
dozb3AhPfu/Ck2B4WMoQWjGqP1XHsSY8t788v38IFpnxsrob4Ru3ROPd1GP6A8+sRDlw0AStcVM3
YQEH5SHrx/JeRtNH7bkHpxFnXsEkxRlR/w5MvkDHDilEF+/9QOyXSX2VbvQqAgiVTa7e7Vygadcs
VYL//cHD6aLH4Fj0Mkhln8PFOqgOuYruvX5YLU54GHiFxFVXJ06jpyVuwBSSwX7o27VEW3U9gXvX
OfmlZ2holO2YEDKYrG6mz9Hrt1pf7SuqT3fmJluEadadkH7aTeFnY1G+Q6+VzlI+xHZ5K63/R7Ul
7K6DTzGGv+Owu2gYq6VlE47pxGbYokqdzrV4KWX+nMf83VVQTOhQbwbav/vd8kJjs/NdTyWNAwWn
Wn6VkIukOoxhpyqdPUWvwsh5XUp3pftxY53riNNwA26KYxIN4kLcDvAZ8NtNmcNYb5oxeHP1zrj6
aSIVwhDuNX8Yj9gA2FOM4jgRUzJOyssCYZ8Dw79o0WOq2B37EYauPi3veeusAAqt08L6W8g6LiMt
N+PQkyTEYbeqXVxLGB7OVGN8MUziEOSYI/cVeIJdeerd9jcIzxyjTnebK+ZnOlToSeTHOa6BF5O6
SAbtfZSYDCeMu0vqev2pIs67dguWDUG3ErqAGylt3/KwfiPuWG3jLhArqczf2cJddmKvvkvSTixn
z/XOJig3U1dtWYXBbVjnv4q6PYmxkJC71w+l3355AHcsnXskJLxbpL6rxuJZ9vh1SOvdq2hcDU4u
s6CGIzsTz+EybLtYb6iv73M6rYj13hauEeYdZ8XL+qi7UsILqUh1Ba4Yl+aAj4AzYQIbq28Ry5wp
wr/y8jS3/W/40jyORrwQTlIR1jyZQ9hQTqJ94YtpEh2Dms2NG8EbAv5/FUxCXFq9oepbWw+uus7S
bqUqNnlRn1Rc7bpyeVMsBwHVPS+Vt5ly/tmb6ITtt71fetmougDvUxxEWz67xXDmo9rXXrNpC4I+
OIbwGGg8aBnaFHldnah2XAEyI1PXmC61XbDKlX0rGhPhkC23whZzKo2AqKNLY0YNCE3dqXKC/WTE
OVT2PGCA0In4D/cZgO4UDOgyxJBMX2/SIYf5Yx8+DKEbJ3LwPuKivGttUCbC8UxSMA7d+Rw9EFze
qOmOU4dJP4wKVwXJH/vQv88Lul0kvF8bgI9WrdIrfL/HqmXezvexKjHBymOORrPyIuEkLZElPGEh
Z3DngWSRg1MR51xXh09DGL1pGWWl4Oc2DrpE+f4WJrXHGGdTzPogoX1Bkmgcdq6i4E90ez8ip+r6
63O+VUMEPFr8WQ3Ll+6Ks5kBlqOxgqNLnWfjMK7Dhe957mDaH37wiOJOtMgEJG9T0CZe3QJqgFhi
HE68sxxmC8xO4CSeP1YpsGvPLQlfQouHW/hVn9XFJ0azqbTDmYgD8x2KRQH+7oTeYQnnryg3j75m
LxLcWsCN0J/l0P4tIcYKU9EkEWxcCbPTBjSyU+u3GQ7UNILvFQCOVbJM/kk4HBuR8Z9YTlPSN/3e
odA3BGQ6Uok1/f562MwDzFJ0nK9mz2zpLDJXGrld8LyRUN23AeuR63SIK8W+9LG+Z3uRtTF96CJN
so6T+BDhVExK7DtkZY3fo62Gz6aT+Ec7LLjJxD3ASXifsVhL659CPvWJ6/NzPY53OedwbC2Omk5H
Zwz+ikbfc7fcdSxMCXMRlaEiSaSJ70enPs2Sv+dWnCvOTkrqHZlbBDFj0jH006ZdcCNyMe4YqBaq
Xry1UuDyE7wa7U/Dgieiq0mTBX2AXS5Pwr/YcxPaIvfo6/o1psPzQIsuXXAqpXPpH22MIG67ySSj
5r8dIN9SoyY/0bzZVn3wIQ0Ctaru4iA+NDpEHtSQo+L5S1HFEC3R7t4f1BP6LZ8iYi9xYA8xZzLp
yhB7qr3Yq7D/7EohU5zv9whEv0kTnFsLlaLU4S5aopUuFzhGLcxkXTvv7TjumqA95L1aBbDVNZS/
6QAO3K3/0lss3rok2lKvfQ0Di5SyWfZOh2gn2l9YQxE4Z+LjRPgW88Yej7w/p/lSrjzL12WzvGjV
n0FyPhVaBZkc86/Qr9+9Jv8oW3vynVElkRzc1PD5YUBCANcN4idxTD+LHEiMqlopPugVK1soKsXR
DgXDUZebLGA0TIqYPYu22g8OUm/YVycdhCJTwLN2dFkyO8ZJqG02rg23kZmRSfRyjcE4vFCKV0Cl
DstA3liXf7rd+Nbx+q4YgsvSyw5+HNOvjmBiyzwYSHMLhoN3sEMIaWdzgXfUQRPvHh61T1Q3XhLN
MDefdfdOqnIn47H9qMZZJDCLz7iWsUp6gSbLTGTKpgYuzPVwGRoLJ2ZnOoD8lg4wXV6jVSKg6OF7
gU29lum7olRNCpfPbt3W1Wlyp/WISJAseUvTuvD+qohuHGGehaz3PpGPtB/Pw2AfY4acf6D52kKo
DJrAUqVVSYHT7t7aPMcIFX4g0+gC4IudZqrTxtpTY9Uv2KNf4OJ8gu7ngjWmY5FHx1zTE3fIw5J7
F3do9iIcVNJJvSl57CVQSRxVrlaAO8ARoKLrfOrvg9F9j2JELcl/By3NwGg+FjT/nKEESjj0U1hz
zExXjkk1Db/yup5XLXTsmdOUHItl4i6X7NKNbuJXJCuwPYx9WFbtrG0fROjtw4C/FHNFNrGl8NsK
6ndK8bgtsAzGR8DyGD7Y2sQOkjuu74Qnl50fClgniS3ptU2GWb4OEX+aZYDiCdEOWevOmRSolGGz
zZf6GW5zB4HHOzEFMI8y6uqs9P3XscHIe5691FeoZJbKfrpq7lIiemCAUDQmbhTlSTCHLJXCw+Pu
xmc1WpFEpn1qPfd+0OXvZejOrGS7YOnPQzjdR0hevf4AudsfGlXrqFOX2dNYSmRpUQdHmGE0qFna
MDPLuAqpANk2RmoQDfaEETFA4OIchepcF7ZYta69UxbOXYN1XzFjWVZClnsl20OvpijxFv/DYWOZ
IvT+jkeGyBvUKBKa1Wj5V15Pa5eRk4LjRtKZ+FjVrEsDVaCm0nSLLDhezdw/u7CqSmTYIpJyKNoc
yBoapNdTbeSqdcShkv4CDGzdZr0km8gMsCLu5FlrLFmGc7pQ5ySn8BLF+6atOK5GcJ+77hcz7ZBM
FiHXIdUhoMEWd+O5N+7fwRXbppl3apBxQnPvFHV26xc5zPR6fvL0nDnd4qVej0/q9M1D2cIzgXl6
Ldpp55Q+gAok3oeV+FPx4ZcpvTen7+h6oVgmW0h3YQVU+369pxhCFyFdT3600S3byDrO4jp61mK6
CHy4UnkrNhR+Sq9H0OJMn47M37xYPCO3PPRu/eLO1XNsAdeI4lNn6Q6WJTJhFgsUxfJSOag0jCgf
QrJsHB/Va1k6D2Tw34aSP1WTXNcN7hUn4r/8Zbq4VbDiU/vSCnmZF/yx3blp2jtAY9cFkra+t5fF
6j0q8lRYebdMkUrycNT4DaqnwW/Cu6B2hmTuOyj9JscmVFdrJ/fMakBDMcOP+C4iejdVwVeLsC+Z
+d3OgUpAvPwM+nEVKAv0dl0904l8zib/LUL+BzR6gbMjp2l3Zdgt3Pmtu7HLHB6zpHL7r3GGhC0s
e4k94ibjLXQiPmNbbpGAhaJqE7K4R2bqc9E7cHKco2uDhqWhYTzlun2aYBKHDPK+te2R2jY/kLke
kxESPKQ7MaKaW+5RLJzyDrW+8viTy5zjzCDl5YtETtjOR/iqr+Ky2HleCFZdP20gcViVLfnbjcSk
i3Zfy6K/h8L0GeopLL7R4cwCB7Vot4p7VHTSS7sCjYkIKA7qzwfGui7lStjMC9A2mbplSBUNT9E1
Y9d98ZTj0UmggsTPRdEP0ON89IJuK6spi93QzcZY/eoa8ISxW04TLO2GmU+jX8jw4PBr4F7E/nQB
3ZliWHWTd5iAyUmsZ+PE7cgmmJoBHadm1QZ6rYv4QDFoTMAJWC/EwPxDHHQw9Gk3D0CTSJQyaHzJ
OHz01XS2lSsSOSKZqtmJel6+Vg1OhhbF7NiRJ9hK4Plz+LMOIGrB/ZN6tMrTgoV7z3faBB/mr4zr
A8zRkQVHxX4CVDgtZn1EWftpCM4vFcuHnrpfVSg/+2h6mkJyJrZ/atr8ngbRkqCOO5LYIla7T6LW
6wLSuqbCGvnIu98ojN009vihNe0u6Bzo3obgIw7ZStTxgTs4zrHF+T5yhRhSe49MTJ8+oa9VqDZL
76dRmARRJPA8lE/cgQy5l1PmEfbEUdR6eGLTAYv1durWunb+jF1kcBMxKFRL/agJT1jHL8UUeRnx
W/C/VPhQySarbQ81b3xUQ3DukWfGzZCvgwD1NJfyXgccJ7bYeGoAsguSe9c0dy48rdNa13+qoNvQ
Nnr1cDaW1fKHV5+d4Q9lhI4iPITvqOQV/APLLhV6eGiuhVtZeNsZO/cGT3mCOlmkXRW8+lN9ZG77
KNzpITYMwxnIccZl7c2g2yK1uBR8PPRl8xKM8bp1+w0BooRrf9Wr4tBFwX3Xk1fL6S/juxtTL3v3
OnGtYUS+KvRyItilRYbyzpb5Ili7Zg3b5uW89XLkvrxeGZ23qTX0GDnVBzoaJ4/yJzRMTpHqPBSu
+acXkt+l1+6ZO8xABrMX6iDCT4P3bEKyUoN65QHAD27VPYU9eaaV+NIaVGNVsbXjLHesU4ccKXLi
oUSUpXvOzahTSeg7SO6IOfUapOWLy3mZUIayMPDkiy3tPjeoseLSrINJ4KuI10Gq+2ipWYLGyBp+
ZyB5hf7r1Na/m5ruwoKv3cnuG29Z8doWCWHi4hODUjtfg1tXJ2gDnjqmdspEf5tIvhUz1PRusR2c
Ak2x/BJEeK5FdaBxu5fXQ/ZaoeX5vTPyvaXsiGMDgun8UkOo5cXNOWbhJu77XcmbZ1NBF8eCKg3d
cB+19N32FPUWuiskLnYd+tTNQquk1OCad0ufBI3+7KTc0Kp9aSZ6V+SItgDZB2O9KvolA6Pp4vnh
XTmRRIEggS4owmAetyeXxXfIZfeTgh8QG90Pgu6TRAONoIqFuPwpn5uVi+16GjWnmUG2YvMH3QzZ
YtQHxGEvRsbbRnKy9ujyG7upz9UQ7tFj/TVXJov85mADVDGQ3BWjfwlE/wfa4jfl+tsimvewIdjV
jkVbuESzsthwgf4HF1vr1decTL32OHMQriF9tCytF7AYkeetRzu8irgyyAMh0w+QMgaO2OWsRprI
rzvz1NnamK4HZH0YBNwvZf8U580Zylmk4Tm+RBBc8Fifcn98buohgfCLZJC0/oWLxpxONN6owEGP
0nsqRc1SG+jMcAeTrc55Npjspmjn72QhXlyFooujv8XnOu1NfbTFi8n5tqmwxS7L7QAcowOjlJTl
E1SB5KBVvY5rNBVwboGHl8Hq7oBG9TNS5qSpWCbcYLuYYtWTKJNzvx6597Sg66SG6gt5a1bVzT5E
r2XBf6RjDytXnJwn6nZrdFcvV3eNYNaZV/sdGHvB/djw7SDJuhULci93szgjeMRBfm4Cvm6LCveT
f9dxiUNlSlWFRGZinyOL950vf7kVwIYsX0UmWDE0rpAgtztWkZPPoveo9x+E57yaBoQQ0qxMOB6E
rzJC621bg+HDPOj+EQ8Srjpcw5HuooG907xLNXV2TS03Xgffktp+wKX2NJCwThrMQVGUDis9dme/
iX7rcTkQa3YzMP7JYOS54equC6JjHBsM7Dzo9+Jmu6jpS0q7aRy6g+7iU0fd1umiY13aDedsTmbh
v1UGnwKrVbCTQf7mN/3OhaVPJMonFXcX0aAjiRSRz+TSl2FGXQyZJH+OcJPEjTpQMAsHp0KMXYI7
DbVkTocjbzmoJvaM7ptB55Xs8zFeeR7xkDGrbR40+97t36ya3yeFFITOBFlS5ySxcbckCo5woEXT
EY04ascNnCHuQHP7ZNUzuh1r4TTPtcSB1jVzOjgI4Pmy71sMI0oHRmSOwTAi1EiC1LMKUA7rloAC
Ve4LV6UQVGemj+m1X4ZBtiQ61cBSBdWwlXJcgYu5MdMy7BhyPSh6PrBRVySmQTrW0QVbL36U4PZH
VPEVGqLoLpD4mbHysen+SAeFrOYZUpuj7fGlWF6ep6DFbjUAROiTQcCdTD1QROg3po5mZaZY9OBa
81qEzYerzFdJ6aZWlqBfSV9jT+x5N6W9ioGb4JkXVV8EAbI25m6OOFQ/9bky1YPy9VE0/aaPlhbp
UPHR44KveifaRXBgQRnMcOuO5YevA9j4tptCm8+yr3e9tfirQtkb+v3K96dzUTi7qnT2oaSbAvkA
K3qEJYumgcpUlB8ableLMptQfNmwLlekNiKJA3luK/aGtekNiRFDYcxdVdOLqcPHpkeXXpIKbcSW
PQq/SwceBumAggFntEFKEP3hugDzRnivoR+xVLtj5ueVhy/SDengA02NYq0L8wOVEmtR0Q6kK5Wg
YfnLDGO5os60W9z6WTruXgTteqSI9HR+rSfn4hK0TqIYQ8WKmT7FtsB9NBfY7YkreQ3qh6VpL5Gx
H3PuvwdzfMxDiITrEqTSCd7f/jSWiRfPEpAC9lAOdsu7fksx4Qya6CsoivtOB3USR0N0HNziAGuI
pOWIAIAOFVzk2KaI0JsI0FsZiPITG0EOBktIOXpwczX6hKwVm2wNfeQTltiqjv+xXY1BW2EwsbHj
StWYkgYO2vmMnhj1ZSqd7n3AalbilotNxkA9zKXzCcnxeZn9c1jAgw9VHYKoeeiaaWfluBFxgHqg
LNEJCM+Lv6xGNMbGAtEzrndD7BwL1flZobGXZXm4rnO4jAR5tNUjudC+2+E5uV/AM7TevKN2Pvam
bdaenVhSelqtFgTPOVYvTvz/ODqv5caRJIp+UUUABRTMKwF6SqS8eUFI3T3wtuC/fg/3ZWJjZ6Jb
IoGqzJvn3kx/NIVqu1CbZ9MWxerVnoY/OhruRXGyy7y432jfxk9ZSZR997kw82vm9huZzE6wJON/
nuyoSfkCy5mEF8XQcevN41nbGiVLx09pl78aVr9LiiJkieKLhSy/bWo+X5nIJ5V6YW3K32r6rWVd
HbvIOQsrppOz5h2n8aEosz9NNPO8K5L7HL4Rhm97s2slu3t9zE/CwiMCXyem0JoZCwwTsWTLmvMD
VZlzbNP+aC3p1bJAu3Uyn8UEUG3UjGIhp37i3N+zXeJ3dVaCnkT2V7TEO3Uq2UXtdFRRMgS2UT2V
zrqjFVqwxM2nmB+v1/N4Lab6bPjrLiFzNJ/E85Ivu64aL8XahJVMHzjunr02JheWM6RZy1PsjwDI
3vrfNLfbdpp2g6NvFpqItc7/VgrXjWO0W5XYJcUYw6e+33tp/C396GEt+dWN0t5NRuUg6+M01D4f
l3z3EmN8cNknvskHdPuWnfRJRpx02+qgWCrvQSsWA1cTFY05KXNXFfUlNqut3Q/vq6eCOnXOiaaE
Sv3COY1GEpCL8neS0Rxgmyo2ZDwXWyflErSbhyGar35D+0BS5r/OdsI5MfdLca9P6ze2Hz/Xdp0F
c947m6ycsXfI/nnANLdxXA/X2JI9L2bmBNriuXLlam/tMnkqVhOo11LXenSOol4vjb3sBH9Y20CX
aLFc5ZRxavsIYM5QveXM4jvbOiuDriEZ5gvFwM3t2r1fjiGJU1lgMvmaCwon6dGa4o84yJa3NavY
ksM88Z7aZXlGKGJ5HIf4prv2Q2bLW2KPzFiJvUeStg623xBEOUAqiF2Up+mW8/xbzjlrsUp744xl
EeSucUl6O9mIjnVo9wiH1IUpmFS7Xyvvnzvrd4HhNnAUYvvQs2pzlNHD/wORBhFVQb3kz/3anJu4
ONQVVl+y4lYOf4Sj1RE7IwHZjdbjmoDDTApz6fg3q5d1u2TROfKgyKr8zNt2GbskVMhNvHHs7BHO
gYFhOHbp91yIozs7uzgn753jFfTXiberFb+ijN/wTPNnAbxSJ2MINWlCEM1el1QOm9kzkFE1+xU9
3wpELP6UeRn2g3vsc+fQZsPWiRtSWrqDnrlktI2Dqv5KmefWPRoFYSlP6dBefRfTiJm8oZb+V6LP
BePcs+kyco1tW7FPQqnxljEEANjobqq2PxuUhaVcD/XkhrJxfrwkFzyj1nPeyzdpjn0QM5nZWBM7
Bk2Rh3am35c0OqFd/oyeU20sZk6bzC8P5BVehnoSAUaFP2Ud6zBvEwmHMO67UbvcGS+TSG6DWe2y
lRlr2T44QoXMUc9Z7dt/M2s5j5phjt18jv3wn823bvXM8/OVjYm+eFxlurXVeG3s9pJ59aMhmqeZ
w2xRejnEk7oWy3oY/ZE52gKF4vTNg0G+++QFxlhv7ZQzuTYz9yLH9Un14xlWuNwX/pJti8o8MeU4
uCbWTs9PrGCw2g9ryf6SdMAK1EoTqWzsSj8+j8r7BEw5GEnZM1vqidqq5+SQWuwnEFW9K71oCZyE
p7bLADj6hJxk7muKDqvON5nK3sw23q1LHu8Wnd5Kt+8PAERT6A9VHswQPYEuG7Y+ueZRevNxWhHR
Pa9JyEVIkr0xtPnWNuV0Kj0HXy7MNh0JkKjhngfLeIqXMsbLy9LcZdxasf2v9R25WdvobCXJVrXD
aYJYThRzX6S1TSJIRUqsv06bP1hVd0rygYxZY2sAsFMBBF3T9i+0TwyseuqEKS63JnVmLvuf3O7g
Hcf64NvJl/KS90mTQ9FRtMxjxndTKxasGk9WE+/spdqN0vtekukkhurSuagUOqoOnmHe5moJTGhA
er0YMU3W/ACyQI63fmvuSTuq9n7UAr5SdljLz8KZpYuvlTt/E9nkbHRedoLz/C40FSQ5gmGsB2Z9
BKnC+bf3kb07ojIVo8Cr41xJ3maWzQC6oP/oDaXDNbG/83llMy+jcbTri104c5AuBriCp66tmp7W
nJgzJkOcOUjBmZCfo66fZTS6+Lh1iAMOf+RouZvWHDblsFLxWACtm0S6W2LSsBU56Y8Z+/t1Wvfd
MJ3wv1A5L3iro8tqajNE/w0jaTzafraxU/u5FqUJS8qJ79vRLh/6uzvZ+yI/4LPm6kQQ/PJWmJwm
vzgkcSTu/NdenZvnAjbE3RB2hn2bdFqHjZ0/9ZV5VbUKwBU5mNGiRpfr0D373nxVcvwe1wk//fAd
N9PrNK23uS0Y3EgyP0oxO0CTEVPIekvh9aCsyggihmdBNybb2TTReJMWNG3MA1t2z8acn2JL7Gq4
21iUl7bKnl3h3VzG+pue1ikoS/6XXtRNJutfB4msXOk7O46WQkdHZ5rmsHaZraf3QUwCLBz4XcGM
q+5QadIi5pNlkpBW3mm17zQbpm/fNnqkCv0Sje131LgnNNFDnNXM7WgZTPesxiwNe7M1juRPsl5Q
35rJOaW+fc3YksiMd3ibWuts5WsWxqP7EjszywRm/rIhY0zFluXQHcwHsQ5/VpEfcTAV4XKftDi9
+z0xnPK4YTe13ZziFPvPUh5sryk2o1U/0WHfimZ4cbN277rTdWgprlxq97l3QnMxbnkXPXkUgWIq
d4ll6I2ZNAeZTObRMPKtSOt96pmHiuTef2oxH62OX4sPi/v0ua6Z9uf+HZzOL5FHxTiJZjeX7zGb
PV2QZ3I6fh13hUxWGVPw1e3gIaqWeFwJv2dDHtb17+ARTDAYen3hcI3D/P6VjrE6OLngZp8priyQ
yjBruG41r/N2llmDLEZogG1ZgIugFyX/GNy2wGhRhwgcT9CO/2kGAIsHrlP6lhOoyf6K8vFxqpZD
5hXfkcHKLzvzjpx+9HNGHTDcsyDdijqolvifrVNzO7pGFCyq+Mly4R6MFShgSekuIRWVq7Z+hDi6
DLm/Uy0d0FiQwpvKlyRzLiaeY4ky5tgE1jNTPGdVEdRC7WPmj4CXP/7QII4bQP2zEVqrt/EblW+m
WtlhVs2MGz3QIgN4Y9xOhj4onf6nyoSCJ2JGWiJGWmX2gEn/wU6rIM2SrRDiyZLqAWHt4ps+FaH9
Au/3iNi9q4yxPKRexL66qQJX8W5ZnTGfq7yvzo8Rzhp65ii14tBO1qsX83PRGEwYQQ1NIyOaLsjj
+HXFC9oOpCiXBuFSK8lwuSCUUL1FGn0j7RekikEhR4n8sQDVIvbgLxXGsI2d5uq4UNy6zvidpu7I
0ox8k2RRs1nshmCSPnocKvIL1jzbpG6kqfzsX7m2r+Y6UCs5bD3MV+bAsd5adsqIwFu2OEGZG+v4
bI0OsYu1bW3XSeMmV91TaxsvftYEreEjxNkemvl6ZS9YACR4AHELU6sP20XY0IjR1mnyE0/gHLby
mt3P4cilNISiCc1xtk7GUDE3Hr8I0iDhoQ4NRn7SSv+WJtmLncEQRCtGW3yQTSu2ACunNjdBZTuu
q1buBt/blYn9y/LAdVO466HLEckyB/XBIBiFS60pKd7L9NIOLtUNh/gCDXjD4/mfw8AzdNvmT7qi
LfrSv1dw7qlLePx5NvjW+uHU9f4vbuD/uKEPGpNeOFSAj65iPFl5w5YYuZfYny5Ktw9Chy1dZWCs
NpTXnFI2VAYV7diunAdR5v5Ujnu1xwWRutzkWfmiU3E/YCShw40fJlknuJbH46KTS1bIh56X4SHy
5VtJr7nxfBWYfcayAEMHjbKuXd4dHA9V1PODSiV/0NJHinLQwrK/e0qbkJsdlrSyPzM72YKGzSgJ
pKJ1jcTrb8ZH5Zvmzh2bb190r87MlmkPxLeoD8Wid7Lw/WCx4UDS+NOsZ2fjtZXLvLbd177a9878
INx13PiyDtc0Zb4UNReh6rvsOL5zKcvtnCnI3O6mW4JAvLIPTL95jy0yOEyUyVjnd4hiCAp7fisc
8ZhFM6YEtR8stffbjO3I5rut8XVYtX/MOigvHvgL01n3UrbM/62VxabGgp40LpeKrJVm8C5ERpxq
zdWSWWYoIxIQHJBtRuPDzUrc9gWKsdoYM1iPMFfB5iNrDtYl4mRK2vjoVG4WDIU17qNJNt9j1C/7
JPMeEzd+tY3p6qZ3sT3nw7BUtcsdoF97XfWp7xn/Tm5zUsawIjf5L1rNY1jG3aln5CLm7JrOHU9l
1nMHM5Ur7O4CebMZVPk+KPMvIwJ5ZGaG3tMSxmAT2+LJW8rIJRA2TF0k/6a2959TNX9MbX2NlvEy
mlRVdEoqzBubab3zXx5jiGtVazIWt1HO18fU41se3b8cSQ4CeHIaVLZT0cSHtqRYfyoKRT2gP48O
LnsjYx2Bx2ghg7VJNcRL1IWtNr9VhWprWmBttUAQJKTmMoziVC71Al5V71aMi4s9HlsWYh0KjMfS
5NbU1bDL1LrL6+rkW/6zE8cMm9RXPCV/otH7KmJNerFyz/hgwpEV0HS6/QfJt2Ljwp4wFrV3Y4Gl
EyF8HsYws52tyQe8acAZNjXqBRfgwURzqhzrYSzHYLHKv4k/MbVsKb3XrWsX59xdXlLPPxCDuvCM
Rm+jaRDr6VDiMsOa02XaebmDX7yzX31TvDK/+mcAFHv3XaJFBG1uI9kN6xB0iTOhao4ldWLeBOTs
86MkKFGpE70C+UF71FEcSp38WVYRMKw6VxjNA6DCIcgTmtKocC7R4p7T0hjBFNAfStc9F11ThW5p
TGEzc1Dm0hVBzMjqxbU6O4yNyQF61QZFbpGGM3k0O9OX2cbroi9T+Tcl18uYGi/lWFE46VuW6lu3
+Aczny0gMiE2RpUwNrvTZJX1EjPdbEvvX5e04RAnNXmJ1T9nTZ96u/mQfM+xlGeL/o3pfvHsOT5T
5OxUq/KPruUbeSA5j5iznT31xATs0W+s53I1D7wL2AmWbCcnuQMBPurR/KUiuUZecWIs9beGMjCm
JT6n2UxgmVd4O+0uIpy6wQ6XbgnryHw2/WkXmVSGZEKknNuQgEVeIp2X7ZUgkGPZ+H2QKrUVM4pd
nRcueUz3qU2k/02yBeZwMh0gb3C70EMhVpozY2czXx7nJjqI3HhLZrqJikeRXUYvYmyu3brc4g4r
+UoAdTnLS1otb0aap0FjCQTOvmO7EtHnQZSuR9eYd3HpvBptA4Ru3dFhBFbTiF6czntael7pzNKI
6RSxdbsVYzTu06TYCC+95D6qKMfFtF8dKqTs3pLm6LrbKXfOhFc2O9TGamPW5o/LAGBrmuqF2LtH
d+avAJ181+gRE98wvNhTMsc/ucut5wgHlJAFOIvl5Pue5auK1cah0edUOhUATML0VuitwVaq7WBn
j9Pqf/Qs2IhUD1IWYyuBaZgzY9u57bFiq64HwLURbGEOCmmrczunRegv+lA4Rrp3BqYOScnEvI02
TRxRLd3BYz2mW0CW+j7Lh6pTgz6uUz69rhScYYqs8FkzEulq/Vv7LZxp3xoH3/nnS7VumJSprdTW
SyLKhyyx36RYH51YvIkcur0iQmrndRZpUVV+Z0rePdWXtCWlE5QenXVjSLVx9cx2zYQTbygn5u6C
iP3Z5Haqq+9SThFvcYqI1mHjoWTctIAy5yqiCuSV+HSW8UWNy5PTwuyWfnKTwKAb/AKPFahI0Bb6
1ZrTNuxSOwtbEV/spPZ3/T1Qpy3LocZ9Y21d5MLBczZp3RVg1tlB8AGJUqPqsMMqNlfzKRHizxqb
l95e9E2mkbUT8+pBBHf/1Yk2d/7Iyuu+cp+Rdu5nlf4dS+vS4nQJ+hoox4ydMYxg3nYlpW+jGNGT
4Igt6BozF2o9d2dobn6/+qG+enNLa+CDFl+NYjdnMcNg0cN/mut0ROBCAUBLAdGowWDG4WrrwUXp
Q85YIuvmI17Bqm6Y01/dBqaqSyOezMlkMjH0B3NxTnm3vvDa3Sxf/VWIDYu0gskfTxlukps1Z3tn
BRDmu/MJcEoG9VI17WGo1lMMk19kCLGkK2RLciq6+dRq+8TFfmyz/HmhArbEsG2qdQ2UbI45i1id
oXwXNj9RFY/hOBNNWMloF2OmDqXrhs6gt5El4QiS/GAY0S3P3Kf8DqM0TnvReC4gKRGp3Cn0MB5s
8rb8kSPOFW9wXjyFKiMW5pGN6qdNbCHjDnjKG5YbGWW3kR5mXIUtpJw9kFVBxdWc8rE6ruDLbReR
kW6l70ahv9LUPDU+CKkL0TjZ+Xmc7COHIhpQJmFZy5uZum/VPWaO25sE/0Jc5gh8NM/oXdenZQWC
GdJ9WsW3mnAQJI10Ywj5R6JpIJX7v/2Sb+O8fnGNbG/Yfr6tIayO/dw/Lmay4yzVG1vdj+hh/kn4
IkqVwWW5F4fgh42hVdi1rFPvE1aqZmLBxZM+KJ3sZ50/1mSeWE52b93q6+TZuw5jSsIErl2XTyvx
BAOv8bfO+fioUhEj3PKtwF7kjPkXkMTBT/0nq4qQyDq6G58QPQ18NhfLvqvMYOrXI0TBk+fnv3Lm
xJDu9BE3ab+xEwklhZPGYRtfpCKu17aqeUV14Jnp86jj/1pVhmvUn/lPcaqV1aHi44gsRG83f+mG
bEQ/mF5de66DYkynbWv63438VqPgB0jMAC3uNqs4gJo8DQ3UUesdIzd5Qm//iNN455j9YeJjqE3n
MxY5iEr5OcZLwaxs3llVv7fZfsfJYUJ2Ry9zabyLyT3lZdUxYIteZR4FPD/ER5uQAbjR2O0V9PfQ
nEjCeNrTJ4TAwUzWYUe85sXW3WOJis/3Afwz6IuJEWKo6xfDI/2+8YD7EaU4Y/apAQ0ka/EsuJOh
446g6i+ghj/oryZqBNUt45Pz4iXPqZPs6NpCozDgxSGVIlj8uEerzz146hn4uazgM90Uhx0zMMNA
zxDSsTZJ27lwsdN5JDqMKT8kRQ1ry//lHyY0bsDYfVUZxAa5m0UaY5BlbkB/lm4rofNw6QEZJzLO
uBVy0IKmP7VL88O/f5/n7LGt6SRhusLSnAkLbAYigfjSp4b8H1KVAcbdBzS4w8iYRqYd7xVcDFJ3
4htHe5glFYz35CX9DgLwlIGzRolueGaWEzc8c37nHy+PE3rQEuyqcBGventrJOkPHwRnaIZBaKrK
J9p1a4P2HA4cuJZWL8nohr7wDpXTnxPb4KYur5Znb0nk35ad+sMiAsiebHlkyHnsHeM7uycarpp8
x4j1TXIiJyW29mU77J25zI4GkHiNVXTkVnhxJUycP/VseMl4B7ApluHYJ5/RvCB62NOhN6dnK89O
SNruhnCOk1ydTxYw1Ns18sSxnAfOqDKjKhXPw1K+xSI9d4b/Qq+3NTLxAh3zUpu0OUbB1mKfVUgH
3UkS5qwXrGQ/HfaRwRoPdcbAyGVt/UTKYl0XNq2OfhR1e1SuTelVlbg0yvXsapsuC6Io8Btm3rm+
OdnMnNv+mpcRRTQGuqbrNGY2P6AbMSF13lblX0p0BYPYpLIqjm0cM8/kAq8LgqQiubEKDqNBAIw2
9tSFJsCBGS3ET+bmo9N6iMisvN6oMaJfY50MTlt6EeTWbrJ+ABm3Tht9LX31b3WXQHT6HMn4LSND
phmLhwgiamQDazPQJ3Dtf1ilxxMrrY9OtHy/iOD4oTZYc8K+5MDDAICBZZ7FVtR6l07NsrHG5Lj4
PU9Nle2MVe/mGsO3mNYg99WLsaCWLCurcWXUW+HgGfE2r9Lr0jU7YayMXMp/CbvPUp1fkDhPRex/
rNJ6cNp66+v+OHnDuOnicgdywM/kTptZJT+O0OZeDOi/EIWagWxfZq9jxwtkRCBjanhiKXUwSIMn
Lnpw3PToaCazdGFDMe+bxvmea+dQwztbpiYmpn/XOmGZAKVVxb5M0eLZs2z63TqzPlPLvPnQY03i
3ZaMp7k19T526nlbY3VIBTOjkbZWlMkHANZvMzWY293MYji6bnzLLZnogXSkUKa95varFdhsPin4
z+Tu6O3x16AbrZHLGaLif2trPFhWfhYFIZpiwS2Fdot/iraoyI/kcT1S+p6aTO5qm67UgxdgyHFM
Wud5qTkEVxWHpdSPyqBRawdcr11vX2QBbmJjW9ZA5UMzvKaYWrACZRt+k2MXj3vVFW9LBnDoulT6
dPyB6YyBPzWPaQZt0pNnSk/VPppTfUXbOhp9Big9r3fjJGYn4lO9DCeQ3VFbteqUF3boUCf0HnK5
5b8X1UhO+gRcMqRGu7MM54QR6KGPqtdiMv1d3QCp3/1Py/BcTfbeNJ1tQ6q91OJNzRIwl/EsHI/D
GtuOjjL1TpXR46uSl8wvqNIApP3O3tWeZ+30HWFNmidcd+9eJb4Mw/7GcQJY03/V0/JjxOh3SVWd
TKHusLK9L5wKT44rJwrHeIA6N/xNZ5Bb1aivBqEYJflHKDKio/Z3HGAnYoG+NVpIAFOXnLuigdVv
xDma2nPfVIfEz2jd4r9DlG2lUR7NJPm3xIiyS/a4CLUGk+5fGjjkrPQ+aEu3dZX95zF/VuaKS6QM
ZGE+56nzbQ0F3f6iAD+KM7QqUw33RIFp0VWID4t3SPNzbua4+BAD7hHHWy5tpCFNmt3Y2ltHG7dV
JUc5IRZrMiUH0f7XEtu3uO7fqgRDrpmb4W8CvI2pdOdeXi3DhbaIPycTg9GY8YSlLkteneZxYvqW
ZjY4USv/eTbyXSMbagtaB6YBYIEpEWa5DmzbP3qypUtenpop2ooOwSdOy99BJIH0YQpGRRNeUF16
EezbmO4SLLqBYWbUAnVfbFQprrFFOj12Kro/FWrBtQjkluLeUJICdoBZxKpYR+VFtzQLXJmIHRLT
XZZixI7xVDF5kcfIZpmmp70/RUrZw8H1IwbMU0WPPz5/RlxFXxqejcY+yXl4dKV4rArA48S8Obm1
bZQ8IROeJrrYgMTZIdB2ctXucOnL6dtm6iORsQBp7W0nCfsW3J1RfUtmJhiDrp4jI/3ARcrWwkZh
SGHeN+BZ05bc2Yb13ZXQGiZxyM19tihMEnUN8D0Ph1PXOYFbeDrgWrxqjNOdmh4VWSZam+8ybR7k
pJ6lmsOqL1NGDoi0bl2/jUlE3rijCwpIPC+dsh+XqdkuExPTWjRMJ+nIawfbcZxvNcaxKobfytyP
IRG7WE4Xp+JbHZO6CfK8aDGhNIfZ02CMA2BSN3Jg2BF1eL03ZHuOkNuwcY6bskv2pSUNUrSbL9XJ
nWvEO68EfZk8vrK6Kv6bOhzK6XpwhwinJ157/hYcXE7mbH0DHbtgcmjG4wFYIRCqDSuV42Y27bDP
XXuDs+NCVv2/xnc/aSlKeIT+VyzUBmOOvRteKVu6u2dZrwHmqhDtJACvxDVdgPOZvbtzdP6DCBs0
dsQp3Mhnt6NaHn11y21SW5U5HjxRnBLDnxAL551IfD5D+5s665BNxc9aGOyCbAQdLdjAvfKa4xzB
gQlaqw9s++BdcfAr9RRWLtj5JhdmsGLhvd90LkrA/JnloxFYXo0lQvIwF8lxNTLGE5SnorL2ld3d
pJj2Tl/taarfu7g/1x40XJ5Zb0Zrg/jXZTg7/WZ13feRS4k4zJNRF1sKmwPptC9oPse2qa/MkfZR
G79iWsVL2zDMBJxZ6hzL8eLdqjE7thKGLcnzB7uM1MbX1I1RDGG1Kmw0ynyoY4dydTz5oB4C4JoZ
Eyu6xu59ctv9EplbQ8vn2l0+2qH9zYrlYmij25bj+OBjHZszS27N3v7svGqLe5TIgHShvk2io/TN
VwC6+f5L/S2N8j3r3UNpUUsTe7ZffCffWUmBH7nXww6cPMGKC1/rjJgadM4/xtUCJReEZCBUQjr6
/QfMRYqpnFwLcAwnNZ8i4eCZz6GO1rsxwaBvrXjUeutv36ItKcmDt97fCZUsXy17/lTF/WzI6M8y
RhgOLK7N1imhLd1sPHVmfBUqu68Bap/Kuz1uwFcpGQVwD+FtaVS9tzvj5CQQGZ5pvhoVKQX3Tco0
RONU/3QMRTf1Mp2NtMZnYpdnPPwfUjmMs/tiT9LMtGk8tKcp2rWFnYfUl38tThvwiDhH1J3WLX44
65jVc36sehMTfzSMHykp48Qn3F9Ki8Ua+WIdFiZ5/kh14TTNIV2WLlh9xleeycZ0ae8GL7lmjhuu
2n9zF+t59NoJM6T9p3SW7q7AntueYaHuPtvVe0+60dgsnb9JnOEjt3BG9T1gIKkdhYq2xBrcGG0H
VduAnPSkLOr4exILdgyr+WD9PKpjEfMnF8dkoUdpKWXRdfy3Nkv+KQHw23FhO7RxeWu9UnfcyBT9
kKJ9nlnXtq2I8jAs0laqWQfVSgEk++XLMYx9HnOklJgyN4yRXslMVXjCnY+mi/ZisueXTJSv/PfP
Lj6xWiXbMcVEwNHmN2tMhTx9FoNzGlYGcZDtR9dqHv5v9jfN8ZyL+TcbxGmJAV/r6lf4rgj1YD3X
8cwLW4TEb/UBcG6IG8mGcraPenLoZFJYil79tBnmBz0v/+q2hr+wuF87P321hgh5K4nfYH+v0aD+
s1b1y7q4N9JGvnKwpILi1ByA4ejKm4yDPp1+mo7BitHTexQdiyruaf5YWslAKW6asVAjsxczX3+j
Rl7KHEevLFmxIr9ozX49IS5SeoF0sw824uxGr/gpUbLvjvJ3bZC2slbuW0YPsmIc8taV+mvCgDm3
z8rWJ9efbwKOuh1J9nYXGG82N7vLTs5iQgIkHMUoyTnoGvfNFJKo/HS3FOqhtJw/xTh8WGpywsWy
vgVci0Cl5VpuHmOcLHpaP7UaQj1j+FoE+IoyeiwoEyIQelaS99v4fjzO/OWTWx7i4s4BZiXQje5e
bIs+o6rlqU0LBlKF/E1dF+NrYtnhWOBfyDXkOYIBEx+I/BjjVUUvm9owlVDvmzZv0c7FEzafrQR3
AWE/DW1bhb07Ydzs1dVYnA1E6efUafy99FR93X8ilH/6c3JeZEU0qsONYDlDSEIg3ll9ddJHNm7d
FMtTbFww2QqcCCouZvVQi/Wg8CtiSj33xgS74TKhBtVAqu/nL9Uvr2OWPDlNss18eRza8Y9fjdeu
YkvuioG4cQ6FRR3huK2xmzPGQE12dEX91azmc9HY/7Q0X1FrfnxIrlmhvMEO/HYi6uhhIgkEg8+O
Lu1fn3qXEkGV8VZ7c+PmnJBW4BvzUcg033gVU0RHIPLHWmDnwqjbcV8OHh9bAmY5mFyTSoPX5qRE
aS8Cj58gHcnr2NcoCARkFBtIuJwTPHrj0ewC6bHzp8DERRTRhcpup7kheu1cW7e+lCRLbBnADJg8
WmJmWp+uue+va2GfDNV+LAkADDgDUHh+zNeE2BjrSzY0oWbP+VilH1lB75Fk/Rcy95dc1v9xdh47
bmtdt30iAszc7CpQlEoqqXLoEBVs5pz59HfQX8e/rlUCTucAxzZEieROa805Jlv17EnWlGPmWcfO
UD4LJOsKZcB1XaSbxhpokgV3ms3pzUfePQRi12XTEyKh392Yr2qUIY0vPuXc2rd+u80zCpm9vG0n
fCqNDKxd4r2wMhItMpNFvYAksrDSmGZeJm6toH3UvOQwyOG97LfPtMgdLZQ/sjZzEgA368abvmI5
ds2W048RAcgwlPBoR9labpoHq5AcO+8BHNS/FAszemBbkOer9LfCYhoYlDqUUsdTaLlTazwlgESM
3lqqiuR6nb7DSuIwlldylH+YlLVShTqgWeJrLMFkjUpGVpBpPFmAsBqSjLHpErDTZp+BmkMrifL3
UmuwDoUl00CVUg4vpu98kB8lHGEN39GlbTFLioxj2gbjSsU9LEdWcjtF4rFp4+cwEHhP/PJeaql4
RWwj/Ka8rxJUinbxbWraMQYLEiNo4M2aNlOX3yBJBjRk0ZND9aIHsQ+rJ9oaSdAtyzKOV3IbbO0o
GBi0pb8b6pzeRts+tbrxYqZUsSK2+K1sY8O2/Jg+T/zN3nxjlix6atk/2mFNHnktv7LL1XjFkiX/
bIlRhnP5gKai8nnB2wDFsldTWrHwHy/MLGTjFu0qz1oHuY7QPJAQ9xt3bZB+JhXSGeqI95LnY2nU
kF35pU/toGyosQ7RkrCIcqeh5dyB/gHJFLGDljimruOq27TUV3KlRKUZINmd6Hf3ZfuIBPXGkhCQ
Nan3LAc4iqmiG4NAQkPlNvbiZMVOnlJ0imbMnAoLSQt2rHpA0D8MzkgxH6qWtkXA8tBjKAt7sB7R
lO1NTX2Se4RGrai/uwp3z1AcFaN/VbLmScf5ZVXWkmboMTfkN6sd3cCUN4mvYAZRXiVCD9UkP5rK
cIgyHS9U8tVPcbBP+9jnZZeeW7XF5dvjwZseLKlwk6RVuWMIYPGo/Gp0i55E8zjQYSsiiNkWh0kz
ffNsRJ5lkL7HiPIXhSVe61TdZUx2nAF4xHr6ooeo/4TPtCsU7Qlx4T7SiS7R+5JWZ+KHmwr0noY9
TnRFuh9sq1oLJK5AGVajHBwKUl6WwuKcqITlHi/bJsqRava29SSL4dRL9ovVm++iL0OnD7utSQtL
j4tNYUSv9AVZKNKCsJj8pIn42/J5ulOFwdTO9q1qU3LAHtBEBYiXjB18oAADSooeyUu6MdPk0RpI
5bJ1bTEm47YZlc+m92+1kM5VnesNA5DhoFJl7irvHtGECwbD7RCV9H12QxoNOkpzkpexTg0hgSNq
TcVXp8lbYY+rtFeep6o5wPxPFnqaTogM7G9hw4LPsefJZkEsb/RgG8lJHWZpkc1eVFV+ZZ3iKlPW
z+qvo9wk93DSUUqHG0C8GILGR9xT/GtOVZwyXu1kfB/nJqKWPpEuHS4tqdyEdNFTBcP4yNBA4MgO
p5XRxesocNX5ulXNqA/QJfHuSq3YcXZec7ucbPIBk0gYoQIxiz2s4jhguVp49AKWMRWUONBOYIue
2Mw995r8KUvzqa3TiauJouc4Rf3QjUzJ0QMu8WMH9ehQtwAfhoQTPOWjgaqwedD17Jcw0o9SB6yg
QpsdJvOeTblYizE/lj0CKckcV7aBl7xrlE8cmcewYQPeFSVsn8Hm7yMa91V/OxDkSoUBpW1iIB4t
xedQeihRIoODezRQtBPvnp5tc87thRQejcG+9QfhJIX8aTfhnTyri3uxKqa5c20pSMhK9SG1kvWk
i5sJhbfErDFl8oEKmKvqw0cPKkEeo30X2O9mLJC+dHd5EqEoKvNm1Ub9UdehEdRzY5f2AZ6S0JVw
ztBiPo6qjyrMqO9jSslYh/192fhP6VSrt2k8azIHuTqEU3krRVnl2PT9BBbB46iYd+yyWQ+ZabOY
Blsiqxy0PIwOo/eGYTHfdmrZLRT2Ck9lYR0HP6XJXLS3Ka4/Zo3puQlCa6Xo6Gbjwvqd6GgfpeHb
DkYnTa3HLA+Z8Lp+L5j76yjoV7VCLVWQnUqzcenloBQUqrzsicoexTv6+01VFCuvCdcihdxBvhQN
E3bZkQr9al5vPHXlg5ywDWnbKNjpqYLsk1jfW8Ybnn5gJ7mG+yDa1GoGo79+N/zppCWJ64/h7Zha
B0qBTpB+y0VGd3Q4MRoeqqBzlDy6s2lDp5q/U0x/2/V4/SaOSpwktD2WpduBNsRKAj7o0OV81Pvk
UaO6JULpI1Zt+mqmfpr88d5ssCy3iYgOdUi/tI2xBaO3Kz3tvkkmiGqdVCxJkP+IRNPepTFPrtMo
oBtKfydyCm66VRUPVaJHztgDt0mqm15PNzkOcaaL8UYiX2nR1WwCvG5ZmXiV4iUlFfqTKkI2oe6a
UffWk4x4qh2mpa/hAsEteh/IyX3n2fe5YS0TKGtZlf+S6Tosqkh+6bsQliJYwdIq7ipc0B0cRabA
4JRwvF0QrfskS8ycHHxmOacb6MGhI9uaDpS6Hyu+zYRLk4RHpx7Kg9/hpR4E4LZkuLUNxg5VzwVC
2E1r94ecfN5AI1VqYp5TVenbrBQ0phBnJ/1AU/wOkNBN1uAO5iyWpxg26XLUSORKKXJVn1nPEPo2
baylCHzoNNbEnIg0RIo3UVM+GyYZ2pIm8KIax0H48gJN1L2XtmRk9Cd+yWYsUA9OpQZek8ASKjwh
c6VCRwY7Cz0NL7Qc4u2WPbrhyJaJmDHLjarwZc26dtgKUQ3gXNaXR1bCOz2QN9IU5igk4/ventRV
zY4FnQZ5YurSDmEcejqeOgiVJSXP0u6QReFKUMSjREwAVnW4BKz5GKvEXZXUpzCwclCI/Rtv5NMY
NK7e1zfzej9M7UsRtY8pU0tVN8+dR6+yHUd/jTIBY42hvEgAupbUbwhSi2rbNUu+tG4i3EPWGFJf
tu2EnkIxbOl9Drxa+J/YYG60xKbUqX4JzXoCLnqSJYRl6uiSDPGuZfWOKWnDcXcjhuyx4Q1tle6j
Dru1FZvPkHDesrkKqEbhvq/nkmzcA2OAM2dx8C+04hbl1zfMSa41IuCsy/E9Ur1tWEWvvp3/SqTp
vTQwKBq89ytTjj6TeVPTpOj6pUoQu+Mjxxa2oGSUzi3KOF2HvnUTJd2e2/os0WbyFAsfj1CAfcyT
SojzrrzVfONZzQ0Hl9HO10snU+X1aE57moaYzSLHRuU7gfqKdUp4gRI6aTg5SiVGQJ8BRWoBk05d
T0n/PESYrOt2Q0zaqTeMm7wZkImJqqbAAQORYkLPXhgzuXqQ0NEtq2xaI124Gy1jS2n6vS9Qkfj+
ZlZscASkhd5/pqDMisl8qAyZrpAFgK5NTp6uPCadeRgLk8q6/GwN1e/J7EmrG99RlDu9oe6LtncD
CmOeQR+2iKqdnQ2vGu5YxWNZQ8NOiai6lxr/gA4qXg3odD0FCW1qnRQKmGMC/Yja9nEM/bWEN3Bq
5cNcP4qs6h49+tbuU3qbxPfYLYMBVymYLxEeiDpHolMehsg6UCXMl7Alf8V+eCzYX7EXeOPAxnA5
xibwUD9c23G0p+BPwQdO7tAPv5VRPyl2BfNB0x+wv91bSsoeLnNrtdxFUf8wYTpZtrE+oEaL7+Ki
2pYWIlUQMwfhK+hgCTVbRjTs+TpfxpQ9ZHl3i0SVQ8ZYbTuk1ED2rIXhh7jBbElZxHH8DRICHJ5d
fldCOo2d9WA3YIEDhe5fhRVmEjHIDUBCcfXYatZGgyABSswR6jy9WIqyDi1qBI0PMAHIggb9BLcB
YuS2S9hVCH0Z9TaAU7xmCTBomARLLQI16IX+URie7UhJ9kqJbI+d8+jTIhyItEQxiBrQZ7eWWCE6
ZrSM6yxSs3uQr7sAPZrmYdWpfXCimbBho6c6KuLBZTy9oFQaV/QOP8dKHOta3E8qZ1i9waGjBY6Z
QBnKiTLEoVtMKFE7r0LlrmhwP6rkRC7tw+SF7EyDAOklHo0e1h8NP/Wkm+WbQkcCDBybgwYLS4Eo
M4zK50qzOWYoBUpg/+TLHp3fKXrNjPw9bT3ckfQ9gm5bWB0/P/M/eCgfmTF+2GlA51A9hlnPqRYH
Bdx6HBHNVzxxGrbqUzEhgctprufCelEmW0ecRM9+lL9UC8qiLof2CkaoWMGjdPKqwdoycYzyksCg
Lps94DvgSBSnvzuLNMNxPpLx8tjY8PXnoQsVp410/PB2/j2W6HPrOFhZvY/mXewU1d7B+UVKYh/o
Dh4NDTLWRAtBrYt96KdLCyPJ1tK7G8vzO3pXFFJsw9TXQE0xpWuP2YQeyZJOyhTSWrXvq1681FlA
6YUCUQFspKCcbEukC9ue5VpafyAlhPkvw29uIw2preC+K2XT9WUZXBQGm4zknbHYGmAFb/qy+60L
BJlMM5Ae+9kTUAyPIeppuwnedU4cKwAB400eh95CphQM2RVpL1NQLHnrQYY9HQdsHcYUJGNZJmh+
/HZVaOa0GCpNuh2t5NOXrdcwFe3KmOzPFEUhfvNbsy7WmoXDhjK6LfFiC8iDXkWVOljrAenxWc6y
Ib93obYRMLjUwKjWiQBYFnn2DXWgdZ3Lr4Chtgbg4TwjZTDFfNd1gjCOdtvX8BgNbN3jyB5A8tRt
Q56mNiSrdgQ8GujGGqwV9SgLYUDz3gw5jlkp4Q8LmCoc/ny5HZftEOwUnb26rJJo2xm/FB8jNyLz
gFJt01fzd3BTWcFVk9+ZinSIU9ZZC4KT2Z6IG122QQ6HKkIHmpj3OSyoBl7TDOwuG5okWdGA+ay2
NbXzoAI+ooqVEnl73tVt2BBdFVIAWeiyxGJCkdAc5XcZE+ZSqGOwkPw6XMlecDNB2IaDw5ZtiPZ6
EWVLj8KPllNcbysBVtd8TsdsU1r2C2zFX+0oOUPY3OVp96g02g4v1DPAs49I4RQXo9iKY4N5pMSV
Z7P2IPO49VqvRiVXIRDXjhYA3yTX22UpxqcKyULtzZqv7uhpA5sEf3ZWg8JImnTbd4VbYOtHF0J3
zK/fApE+JGBE0kS7MTGcLQosDpI83sBheCjawlyGsX5nBcnGE9M2jNVHBE8zcsr6JHDjPfDZIw8Z
ut+6YSXL1I3WD+vCx6xTkfilFhrH1vCjSMCX16I79akC8SLR3aiMT41Cl14p1fchKu+IRftFebVe
chxzo0qjBEzzN7TDl6pK7lGPbMkQXQvqptlUsCpJGiCFfLjP1ehR6Mq6rc2GsnVzKzXGva1hkhaY
LdWqI0DWD56MPLhlu0rVtxIvOZXjFfZYFJTDoxIiIac2aWtFiXyP2uzIVlrpk6U/i6tE3hzStnwx
Og66GZ1tlUk8tX6pg43eX7ePQhJOY5afU6JxXkKO3VmOXk/bnl5eMo5OkJu7XitXgWovOZuu7WLM
l+YUcxpSxw+lZg1HArCOZnOQTSYxE2bxTsgyCa59cYBbG3DGxfo8dBI7Dfs7l7qvbDBfG4Rgy9qo
HRizv3Ur29UiXqt+kTONDt9F0GOjx6hNz3KP0usmsfQbOQ5+oVfaF1l0smrwgEVjLLBounh7clSr
JLLgZ9yNbbryMwUPqTf7OleczZ5ljQNUkOF1i6xPv+zeej9YZzUS9SBd06VzIf5WLfxlcjCzxJrR
1aTJt+EWoTMz/+SOhX0/zhwttJ0ItDm5JxNS/WoY3n2PLl8z6SdvZKiwr//ieA+HGQdtGoZOkQkk
1mO2IKjsJM2HYsme9TJ5ssIe8BLn8VHBPLHwG46LvlqxFRD+bwvEIJJFlZA5+B5TcuexO9aEeDB6
coIM+RvX2qLRin1KHTJjRlJRhRjUgIIiWqJoYrsu9RKujAJsNDZ2u93Y3XgIg3ADAMJayKF58iVO
UOZUspzx9kuT4SK3v+uj9DUdfTzy+OeXtWk4xejtwliOVvwPVdi2+Ahmyb2XzVILA5JY2GYblsaY
+XxQWfxJz8wld2Q+L6De+V61M7x23UvRmqDV7eThiNaoSg+5+dF6/k08tZ1D8OGNLiG3UeB6cfh/
HirQdDEQiIQsZvRw6Y1Seh9RaYeLGuWa3+mnoRlY1nS0nIH81A7tW+arDqpk5JmWvBgU5BlYfj/Y
NTaO5AU8l8I1az10lLh6l/p41WtQ7xHZr2gkIySlE0uS1Loei9cxbOF3m8pj3rCfbrXfUab9gt3y
QAscmKVQSioZuP5ji74ppBE3NVUQyP2jGkXgnYyXIqxwLKRM5zBBdvY0IOcQQeJEETJbWqnq0ogh
V3k28AztMFnFo+fJCGNUE9cuzbMFVbdtFviPibC3qmbdjymjMMnjU9L4D0M7EAaDJdVKpUffguOf
xuxQaTlE/oPaYUINg4nO3vAFpkri1JiVS3raaAdwFMS1+j4bqlvbnDu7/Vr3ii80wIQVwLEta/ul
hjMyyO0MTu7dBKsH5Et6WOyCKbegP8nl42RXb3WC7sqT5fc05aDQzI3/RDkVhe0WHqYFYSq/Ktuk
bTlyKyJ2c/jCPitdf4HVDka49oylKapXutLUfw28bHUaP1OcMJlghoekxC5I7A4+mDJ9iJGR0KVC
gstxXKYLsQ5zmmyWCPGiRkW3UkAtOjbvutnzxfEN0udFLU2fYiVYt5d1G2i7sQkf0Vo8B3q9pyTC
+docT1R0btkI+Lhly9sa+TPiHuMjjiA+Vh00cE/e17X9pVPcc9MStomsDlSZqfsj/h8YeRXMxqRf
BR2La27qH5FfUjML8cRLIzLkKQBMY9tIeam0KprCfhuxnmUlcMjMF7trgJiY8iuz/srO6q+0Hs21
XFCFjugkADO5xxxGELnCYQsF7AybDL4B/SL/kZA9VFK/bwZdfHWG+RaY9PrNAedMVUkg9xS2mhO7
1PI1k/1b9ov093v9Lk7YIPde9JDW9h+ZyatQifG1/NGdUTSR17+NJiJNug8EgEDw7UoHiPNz35ZP
WWnc9LD0VXn4qOUJ/QV7N8SCX43BtykkfZ+mKQaz+r7pws9OR7cDdbMBIMRhKlFbtOWU+4Mg3iVK
yqapCXZVNyufsB+wQHNolylsRadxjL8qXOA/BxBdyEBTz3KVRIlVskdu6pqMDeM3xv9FzaLuTc8/
f/6F5B5lznP6K14naiK51eYR3XV49vvuucQa//NHX8pOUuboxr8+G2d+ElOhmcOHkICvE8c/IH3a
0Vd10ZhfiYK6cIP+ZPn8dZEyDUXvGeQHqxOHTJEpN5qlg84EFsqp6udfciGjS5mv/dc12mICyTuF
2IzCb/Jf+8KtouRK0NiFHMs/GaF/fXaQ1N3U8KJtUDBsDPbbUYQuQHUSkkfAtKC+v3IhZQ4v/EcC
kDK/An9didOaNsrEvm7MJ/92WtWL+pd9W79JT6ND/IqrNKv/drfm6/91nSAYdRA68DtKFnJLJ/GD
hcPb/vzhf+75v37FeWwSsq8StJK0Ee/IPvFWENDozPVYJVmxm0JUYWxMp9gANLWu3blLz+gsQzGu
tIauFKEvjYPjYYNUfX6fKUwvOfGlr9MOO5K9YUqb46ofr/zQSyPzbOQ3gd1Wfi8CN3ulaOJtCgcq
xdJ60qv1sFSW+UoCvXBllrlwLflsFtD6gpXdHzxqMUcz+ICM9fOPuHDj5LMZoGXt9KqUG+cVALm8
kyxOBmj/SnqpwUGodz9f5dK3n1Pi/nrhROfHcj2QEq1mxi7Nws0EoP7nj770A85HPihCwAs5uj5T
nPIqf8uoB/vGafCbt0q8okm78gQuTZbyWYQaTvzQQGTubeLnfv2/4NyQfeT+f1lgKMh+/kHa/Pr8
Y/zI803862ZhcWV991ugslOOQDMIPo1g+PSysXBEaajLbko/mrDoUeBQEcpTdn1aHRlozYYVBX00
YGYElrUz6Z824KDB161jPYrxJ9PCT5L+VQftQTNZXneJ8jEDee/gpM4bdgDLWo+8FDEeRGsKZaZy
5TFduHuGOHuBI3XMPHVG5SZbQujeAyfGRbWAt/8ncp0C+c93798LgSHO3ucqz3RT8fCn1rl5nxb0
ZHLrURmF8/PHX3qRz2ZOXR70JC+Y25RSIUSr2QdhfiWr9cIdMmX1/z731KQyUzfEg6IwNHfYTXf5
AUHGErdAfwzW/zVsWj6bK2EOJMpUMm15T+262mouKkn4e5BklmJBlxDT7+bnu3XxJ53NkEMcVcSD
Yy0sf1PFcxRXrDh6fGg8c+bh1ZWrzDf//x8wJOr93xtXpfCbhpGrhM8wMpDXL+eJv1k0ghRIeRE6
1yKt//30Dfvs5fKSgU5SNCeBkpawGAaGv/2fR4h9NkmiHrBi+me+C0qi2iYODjtyOdZI6NbpqiRk
5MoCfelXnM2YhhJLSUch2bUM1yvdOn39+Tmo6qVPPpshRxoyM1GGoKlMu5tJiNYgaAkHJYUJvzuA
CnBzAl4GjagbQHThlGzK0nM9C1p/jX0answtsveMAhzYzL6k5B7SCWs3aR47sdpuunhceXGFVIxE
nzDYaLI37MdURwiWRR8tol/CizZSwoFTnsITJOtsUbXJV2d7dEFTwnUAG6I6Fwelx34R6uPan6rb
SKs2vTWuygqc/0R7aaFJCKp7UkUUUb5MdfthAbJWleGmzfCihUjv6bROyyiON5Jk7Q3R3cdxiPkm
uZH17I52iiP5czF3lhtXlOyr+lVCSFgIHTa39apo4GztiANh0Hfg6eLhTkh0aUu/uSvS9m0oNXoO
vgef0uK+jBVFk0bVwebHpzjngNZFGlzGBk8F9DrUccR5L7Fpghm3cC1S/X6oRHvSEfGqsvYoDcWB
ZKA1JvB1ULTAOWT7XbeRzOo5jNox+fpTT0KW5Kv+UkIAHcn5I0dQR569Cvq4py8GmqziC2sR9plK
lb/CDvCbahtYbPwpWxlqTKlP/+rSGgFNA7a+CsLVqE+o3HSFjEZUN7hJjl2jgnAfMKc22hGr3g1C
wJuegLiytI49lPgOaK0WZ+sirXDdhTdJY78ZZvcmNd6LMrYfdSeBM4ioMidxw048lI+13d1l9fRe
xdYh9EtXq7obVrR9PaVPHqr4pokYP6KO15Wg49qm+avRWLetjr8OHCn2o+wEORNpZfzLKsrfHZHo
IzZBlVQNRILvsTnDSAzvy6/wljUKtvURPFJTAcsOAv81jqIYMwSNkzwditU0tOt66md0YPtmGCJa
Bbns6On0ZCfhN+w++usUncLoLsE+ilvyPi3FUy+VW8o/HpTFBhMOQSK9bFFsm1oBcT9C+B9KVBEQ
OC0jQLl7KZCOqUQlo4eovsPv/hoJwp9IWYkQf0xIe31dclQjvVcU/zXSBgziBv9djOSoOZgpwjVn
v9m9l7/lZeMGQb6zEjKOEWaQ8BN0tqvG+X/bwBr2PGf8tatRA2p+CDsDVybcgYcmHQIkBP9t1bfP
luUmyCe2M2QAe6ZyNPXmkENMiUR4bR27NLGdLc2xaTfxRGqIOzjqb/W5XMIiX067fjWttXW2Ru68
+nkOvXAEBIn0f2+TltrEj5Vl4Fb6mnXG8bb+vrEWyqZfYcm5k1ba289XuvSTzpZmpZUH0Yf8JHVO
AO32SErWP3+yemkPdraQ5Q2l10juIjdLqbznUbNH3RNBWazXCv73hT5oj3nun3TbohlA80btSoyv
gIOL/EEtm03nKS4lsZWc09Py8vtxip5HGJR+xoFSr5H7F1n3S+8RZQN43//8tS/cEHG2LMplqFYm
7BpXbu+r/CUfvv/b554tigp6yiQvu8BVVCCmmY3Kyb9S9bj0lec//2tMwRZNUJ43fHS3HJJfCVXz
n7/zpSd4Np58U6U21+c4bQblSOrgXRoZ+zyfroynSx9/NpwKtgVhabcBcrXoUFTKtpA6VxXFldPm
hQqEIc4GUWGGpqY3eJUTVLRbfR3eScuE5gUiPeB+z82md7Wt+g7M8sqW6uIVz0bTpEZlUIk0IoTc
xHezMI7ehm2oIy0zV7lr2Pqui42eLnL3Pz0g62zL67eseLUR+O7chNcSGnXdRgTB6udPv7BvN6yz
jW5mQdQfqOK4jFgnvInX5rZ+NRdAOjb+aroyA80D6x/bdutsmkhQVeN8hLDZNfZKyrDc9pjgzKMO
heTn33HhPbPOhnQtK0NhTcShFJm/HND5l8FTEn/+/OHzrf7X1z8b15LwElvXvdAl+u6Aq9fJAg1e
jaV/+yNqKT+x3yEy4lXo73++oDK/vv+64tlwt1UaB7VCYYDjuYRiNtirQ/Rcx/4Tkr3naQAjJoEN
dipwPQPyYXwh1y49P5N/XfpsQkg0SWfb1fgI2oF5Jqm6HVPlBkbcW5tJMFaLCkYXCsFEN1+ntlLW
vR65nPn5tzBAVnqJs7rAwOr1p6ZWrkx/f8rU//pWKt/2r/kvizNFyoLa5zX17wHjvs4Z7c0nZlon
PHW7dsVZepsw8rRr4/zSG3U2syRNAeo3nSRqQNbrtHfYv6/spXVQlvWeXd1SunqqNS7d8rMpxSij
tM9kEC2KkbzVefyWD8myqAt89s0r2toHLddWYtS2bag9VCHUMqV2aBQ/xRr9YfCcr76RkWdVCnwn
yt2oF+yaYyBMnRCOAX4BownACUKwfk2VvaHyQM6OFkaLutYEkhkkAWlmblut+TJa+bENksc5hjQN
A/a1AoarUuPhQ/YNd2aqMFP3qfyuqZHL3AECI7Z1LAr6RyENsHrCfaCnn3P3qPX0m0YJ9hKhJsSZ
ra2iftN02cKCLe0V0R1QKV+ZJC9NY39u7V/vB6R2M8kIsaHm1GzTu3QZL7NnMtUXuPNX6rWxcWFY
mmdzsQ6UtOfQG7hoyvNfQPl46+QqWnZGRUeaBttyLIEFprVT0yvXIY6Z1fgfX0jzbKa2YO6MAx1G
6lyUJLSyPZXQN7XYPHmgL/xI3FkGnu+8p6n7KzC6tT34m3GyCcRNvm01uNLjubATMc/mci9DEKgZ
7CbTur8t6/DFqu31z9PehSFnnk3iUULLMwHm6NIc2WhoEEYtgomlL37+ePPSVz+bx1NMzNBJhtit
q2ok2q3chUK4IeUIAKxHokFeSh9vXavBkVWlG3qpX0Hrz8kMNSDxRCJuwVPv5ch4T0jBHmT93vBq
UMFmdiDhpFkTOXWrUp5w9NY8VjriGDrLIdCD6SnEBEJR/y700m9PAy4edqx9mk2ndYJgYASRM0me
Qz5ehmKGHCGA8raSFNCktQnZV+A7no67KoiC97qvYWCNlBbs9k6ek2vpKdeT8WRI1TbzxWNYi32I
uCovvLeuaV4sY9JWg16/5PSMFc0mYxHvSaKB/Arl8Gvo7SsD5MI6b5w9wJzEBKopie/aBS76lxiV
VKBywLSff36Cf9pj/1gGjLMnWOSmNppFHbniqXOo6LjBEjTCmsRq9PbUzq4XAC+8i8bZChyDg69Q
CXOyMZobCZZ+aZGvxon7yi+ZR+2/fsnZMusVQ5uNhpgXtP/tH+MNNcC+xw6J+J3YCMrBAHWc7KC3
aNd2ybWO4IVBYJytpKlvSpJoLd/tCTxQo3cFWcOV3zSvV//6TWdLpkmYV6fF9Mf1DRlETrppnWFt
LJtNfWWav/TdzxZKXMR13hkc/gODxLUaMuW1zq9y4bv/mTP+WkCyEJx2pck+WXDdeiiFhrMcabBF
WAO5oDUOc6+eNhEIQTUQV27YhXfMPHsHSs8ykYRh/NCCG1mCzof5bZSkK3umS59+9qB7DQMyoIfI
9XwCPlHa6Pgv7ay98gZf2BSbZw8764AuqZVBN04JtW2IEQ1AYNCj39MB1kjBwbPYKqD+jBA5Jauf
X7ELL4B59gLI2RCok8wEE8nGG7z2vZleq1ppF+6Xcba4J0IfE8tOeRop4eqkDk1iejTFcAtLkly8
EcfH+DI1aJgGHZptwJS+ymGSmmVyJwb5yGD+mNLiLUqSQx9bN9lQbWQ1dDqMFBIRmbFaubrhgU2E
moC1iKIhlNGbTBEUI1krcAIR0ExgXuzDrNXgeKmqvPFHKCE/37xLU87ZBgKIgjfUqGLc0By/2E7C
C2ge7YoaL8ba1YTsTcukzc/X+iP5+MdcoJ/dTeJH46L3qYWMdwiaupW+bA8I0G+97Xgadmgg7c3c
gDJvu7crV7ywOdPPfp43hlGmZH3gQtVd68tk5W2bHb4dx3euncX/CEH+9avONj8ZBamwbrtZRTOs
plWyIilndovcczf5letZdiCdouZKy/7C666fracJcRJyDySDMUZRWv3dxP9tE6fPY+Cv2U6qiD5D
Ju+75hCvRwRdufXr58dw6SvPf/7XJ/uJRP5TwRZZL/FfSbWjKNHq54++8P7qZ9MlMCnyU70udKsy
uxFBv4wCDBSA6RptXxS/8C3+fJ1Lhwn9bObMbDYZgzW35Z/FBtG/ay+1jXT3p3/tRFcm/0u/5nz+
JMMELR8XgXO0tKrHWaTfVBsTK2bheaTqXSl2XipY6Wdzph9XmZdrIRN1xi7Tsv2HMlEKgnRC4QRd
UJEvCbDbFPWajJuNLkfvkd7tdQXSbE3EqT4iZu9LMscs+eHKDb6w2Gpnk4OZVpo/FEzjmGj3mTzd
lH7mkNN2MllbM614DK1yPyC6glxxped+4Yytnc0O8MHzvqhtyMAe0YmFQSiXtYRrTQYDyQ3q98+/
7MLbr53ND77Vj2mY84oGQ7ntAvxcgQWh5ecPv/ReamfTQVnLukUwoLTpXs0d+Yyudi8d+pW6osx5
c+291Obh9I857s/6+NcIbmxBUcuE/9zDfEGKbtvkLJXzKnis1fRoEk75/zg7s91IsWjbfhESffMa
EK0j3NvpzBfk7Oj7nq8/A5+jKxdlgqt6KZUsJQSw2ey91pxzbEk8e3RV/xn3Qux0reykVXYmlEB0
gqK6L0Bm0SSE/U14rPcAeMudrJLhGQf6d9WFL534I31VjzzIQmyODeyKDUEswMPJjLebWj+EZBKf
GiUlBtZULlmXCvjKyFpZuZNLA3A2Sw10S2siuhgNUD+3mqZzdFJow3p07SJDDJ4K5hMR9x4e/Lyh
xFEcrp95aYDM5jDqr7U0dGpwGMDBVMn3ZLVx9fXnT5Zn75Q8aIY3BTf/vw0FoJFuN9q0gU/k9f+X
ny/Ls7eo8fT/OwkuaZxwW5Xncv3IX6++ZHn25kCZ8GorauNDDgmYqf7UEzKAQNlZOfz0jvx7VMvy
7N2Rx1yrMqLKD1O6a5DkjifplS2p+Wtcj4c07MAvl5sxjBxT8J/capgioOFACE7eR+RUSGgMwVJn
Kbn0ap/aeYRTTKs8IiTFb8DVKKbJ7WNckt+bWJZC8oiBmMenB4ZPjzwxeW/KI/leuWkLZvfqK5OZ
QzCcOCRLoIKU20rktAEnljXeB8kJ3BGE7hA7qR+fRLO2id+9Ib4a3iglF5JqrEi9yRVxb8bAiYig
9nvxJAjkD0XCHznD9XL9xi1MOvJH6+/TdBAgshLcXvjfceXb+d24cZ2PhZUTpBt3e/00C7PO/wpN
Pp2mTQyvL7woOhB/Y4OjvJhh/ixGRBEG2Te+k3s5LgmX8fDRCqSjoz45C4L0kPvGgc/JZVCEwS7o
AyO1ELZmHT134ugMxBVnIkjjwuhCh3ruPmnjbhcmAOPN8ljHQILavPa3Vlyd1Wx8qYPwpUjkt0wW
12Rqlrww8mavPCGOWhHH+HwFgFqqLD8ST8lqLsMrLQUkqakXMw9Jn5U3SS4WdqaoRFmQTQoFfIvV
5iWS+kNFZbZS3gSFKDviCIGlXFzX+xFLk5G/UW7csDolcnMvwllV+mo/0l3emEH0LYzGve9qPp5b
H+SamJLAh0ZfVR5Gz+Lw9WAbKjEGWIpQagAIN4Jur4K3hAuREbOouXcE0u90L/le9MYFL+YposyJ
mOCWRI7flUQpy1XVt6Tq/8DI/VtowxFFiOMDUSh8LWfA05gzh0dUrUcpAhAN4wM2qSLz2a18aJwd
8X8lb9jgWzvdqi48AsSCoskhkj9WHN3jarsZJfF5BJugd+pj5WJfNzABNhqBS3H/p1WMG9+CSsHG
bdMUwz1U2duGeGy/ElTH0vu3HCLVJpusW9dH68JkNRfqK6IWpTIp6aDUdtjNXsbGvyUjb+XoC90f
ea7VH7EZYGTLsoNhItfOLDxdlhU6g9c+h52AXtObQk51YbRHNRb3MrmuWbHWsV08+2wmDgsaBoWS
Z+yjcAg//28dJ7rPT4KztsZYmlQ+1qqf3vY0i8a6xH9+ILWm3IATLqFPebrTkh+8UYfG0clXstVJ
/kR18jwW6sEV6wfkL2uLqYXvwVzqL/VSYg3Y6w9+XZCd2/c3ekbegBw/k6K3vz5MFopK8lzlb9Wi
ZDR1Pd3KbqvslIN57HbCXj2sCfyWrmI2t+AVtdSiKkAWA1BM4/qiReaPyDL/uJLw+/pFqF8vWeSP
Z/jpWYW54friKGWHGsRybz2IKsl6Av0pazMYhOMPlKWN0t+hbRp1NHBYVsW4RzDnn+r0KI8vvYTY
TIA43t5CCLcNP93WRgxY9S7KXtT2hdwjWxW0Q9L2lwwveKiy8qt2ZBbvgvGVLcoGfMpuHMLTlMwQ
KYENjKTH+BGC+5HjfK8No1MQz3D9gpde7tnGjEClCBdamh5wS95qYb8TmuSut8SVL93S4WfbsZpy
f1t6PLLWFU9WRN5bPtEBpcfrv17Vpmf/xUpn7h8oXYVwK8K/0ORUd6Xv7uRoeC1V+aHCxrXhM3JH
c9lBFIQ8JZIeRlWT8EXr7V6MSfgbEThiaBM9h2gNMMCCb55R9N+mBn0IPWt/AH+xDvVY3vsdmR2k
k8kE3yBoJV/FzWGTwKUiPuiPKSuvTanvPaIiA0t7HA0saHr4UwDKB0SE3L3G8/BbSuVWNscXkThn
k8XTrvarXZNQ7jBS9Wj5YUSObP4SCYT466H1HhDcXefCQyhgNjeQ1CVqtw0ai1xt6V5VCNYkJf6x
CFuYVGSdyib0cjgSdwDp5I3QYudvGuNWkNyjKxffVKGoCI9JzF0bxUf9A1IodNa+UAbf7uEVg9Ht
v7F9kYAv0YcS3SgDbRL526oggrUYoHlo/S3m6pPFB9AI/ScB8ikonl2md9/7sb4EQn8jK+Nv5L4v
PoQHSu7N0Yjdd6SYLwRZIyaMQTdWRXDsPSa+qq1wyU2uyQbRSiiY5KFLjWOS7mOnTfYAdPt5IKXA
6pXfjSEdUO/glqZCFIt3QAbKbZvyfS2D9JJWMsRfsHNyl9zUav9skIS4kfLwe99JkhMaHbmbmvnY
uM0hJodsuuM0q/CckplCCEMQXgqRCB/VUMiUGLdSmp9CIHiJzG4NIsZDalElr1XyaCMwaMRL3QVd
fQ8m7aLH4wOhzPehpn8L3fi9J8QxzgYPbMlAgEz5GNbNT01XHtS0/kswZ0m+RvNDHgeWKK50X2H6
lQcZI70OVCEnoM7iphPt0l60GpyBVJIO0onbOIKMST82g4TsvdST56E0UpASwU4NhHsEvA8qtduI
1EPH9/pxA23kNkzbQy6ROx+CwiCwEGe2IDotfjVB7u8mjxy70OxA2vMhzUagNdXw2ATQF/gi7VxD
eiTRQrP92NwTavA2xNmvXKFnJ0GvShNs836Rh44msU+o6vBG04rfWmC+x4bE2pmgAy3LpV3U5cRR
NP5ZEyY4sEkSCjcAiLYhdsRRERNY1yfUt8QHucNTERRvUmuCKzL/JrJ/KxQImrvOfyyl9NboJFLD
VGmX69p9oKaPMe+/LSqoPUnPO8Hb3ndJyk6NoaF3XI/QtI3jqwTKD3L0I7cgBXRky8ZKcaOI3WmI
Adl1gE8gPPQkQ6ZvXSolttIEb2nlk8NcGalTknnZlenJEPSjR5IqgTT7Rur3pOkDhCL7rpTGS+ZW
T0GrkkU1WE/GWO9DPLmpBe/OUOvfcZU+FXCXN4GvPY99cRgt0ntGNXousymSZSS9H4uP5vavTYP0
2irdk95jDhUL85HJyMk9wgR6ogZJtz7wwrxpREGM/vjdaM1pREa2Jaf3ULX/9DIm+0Ii3EaKtso0
o0ge2NlmgiIK459S6cbDKFo3Ye797jPvdij4x2nX30ZEN28KC7kSsEEp7p70sb4JNFbvQwZQuCzl
R7W1IMCa+SFraMoHU+R/3JDNkCMD3wrmeO59Wq9de6NOKap5+jJMKUZyRbIlIqXUZzsFlznP0X0q
/m9FpR8sKeHftOZ/XK07WVPkL40G18ugKnb3elV/r0mFVUCU571c3xL7aXeyduvSdnC8qDoEKUm1
7sTZcXtFA2EsvWJUvYS1tYVZRq4+OafoQRBday3Q0ib9TTTI39oaXadJdHEK5IIbkZLzQ0h5brvl
+BpFOTGojaZvhGj4ZjWY1wfi3Dayr9RTgkZDuJt3J3byq1wJbwOZ8QDYUWw2cdvelPJAwlS/Hb0m
3gdhE9mKwV0iWvBM/NM+0gaHpcTBQMvQihi6TXoFClscTwV+Gt2TQ/xHk6t3vjQkrzTq2dX1c5IL
NjkK5CxKfxTfOoo5aevZxCFDIw09/tnrdSJ7A+sYN8O7rxNXyAdwN1jjhaRt8sIIRYsqNoeJRHa1
VBIExFTzU8vZuIA8EVJiwzyCQFImDq0u9hRGwSVCyJTLp0psD42nEGZAmF9jNnwscJin6g4G/E9V
T0hqGcmkl4iw2vTwFytGfpnWuxZ4bttKqdOn6XdREW/IXyeyN8G43WnpWzTA4gPIAv/DW11mf70U
AN7IEuHT0k1iZYj0X2KRS7TFLxVzZuiYx/Iw5UA+8N04/LeyljTXMudBI5UyCU4EP9Hayp/Ig7q+
nFnYKUjWbLkEVlSupIrdiP6A3XM7HtSjfCc8ADjcNQfpuHKWr9fR0tyy1leSK1hDQVjKnvmpGO36
WOwF+9dITNT7+BdM3SZyPKdZ2+F9XX+U5t41a0yEmgpgCjx0AGce9C9RA5m1z78LBlMhFgbyqO4H
sy4JVXPXTrvgN5Tm/aSU74vrhhHj4Wg+pLJjvaW/vYQGylb9W4LUvlft1Bm/sUB6j87DjopUYpcx
2GgMfE5+S4F2RAM/3Ql/bYu0METnnajQlVTPH8C8ssUgV34ijxce+Bm/akSnjkGymM1QHHKCfjZ5
n1u2hIT80lY5CpZQl/w7y1zTwi6szOcG2YAYV9Q27NZy9TVMHnwyCVVj7d6bX1+oLM621V0l+Fkt
ydGB6tN3GIexXaWsNBP93GtAVyvVIxbFGJ7MDuFTlNUPo84lN9A+IpEHVLr1xaCzDqrge6QY4B68
AnaO9yRQIyU94imVivfcpS8phioYQoSB0C1uhzTaeaV5UusuIA3Iu0VjdTL7/M0Uut0wYiYpC4Pc
DP8ipQGhCyXyJiDOFM62CmlUYvaRU2h3icrPJAq9TM9xBfQc4eBhQrXkmJCI0I/ZsSHvLyvxbA0S
sQvEfwTi2aObPhbDTayL/oRAgGWenUoJmB5ICdmvvyNk3MiW8lpmzQlC804xZciSZYYFLNPJDu5u
NEGDDa11l16WnlNBvm/NZufryvugFj+0PHsQw/Iu13/Xibyy/1swZkjzcUDVCJh1MEAAvovekQPg
mmTvo/wg7d8RbzoQs7fXp52vd9bSfEjEBA1VjWVZ+0C+qBBBjD5fmWCWjjyrdvP1E01P4RI8oOJS
EO3Nof12/UdP/YSvtpezQxtDVodCqyJ2t8aXAc5HWcnvvtfANyxTp80o3Hnae0sk0vXzTe/HV+eb
3tZP37Cu6rVmdLUU0BS4h6r273Mp3qm6SKddrV/7GkzJ9TN95Hh8darpbn46FSzrUk9GvmKU7afx
WoGVKZOf7IKIC/KHO7+MyIEAAytE8S6xkgc5Ds6iOEy5UQAOcit8MtDfdi5493G40SX2EknUfotj
SDHXf+PC9xBH3z9/I9FOouG1bnRIfFs/kQT6MMDfzDeVU7/mD+6tsjaElopXc5OyoGasiSQdJqZl
/ijlhgA4UgJlzd+XAxMWSHdeeF25R6D83eiN3fULXHrcs+pLwybfLQaZ2mcHrlsJ4z2aH80JrNIx
TSggerYyrj6KcF897dnKoqhTA5goZ+ps7zZ778/SwdpWv8aTsRedcJteihWxxYIWRpq7lvW+M0tV
ENJD2DQnqVJ+FH1z51nR3xzqWOt5Dvihnx4ZWMSN7BpS2nTDfa7i5EUvxNe6FO9xHwb0PsIVgcPX
91iam5sTNqxZnbPJtTp1V4u/6+yVjElaUSere77+GLWv5Q3S3OIcN702DmRvH9SSN6IFENlPHWUq
SpMVLCOTUaMhkVRkVJMM1pd3yQ3C9lrQTlJGQpwpERiYw8LsCQ9O6AyRZqBANijErYxSTmfegQ+X
gTiWWNuLP0ZR+N3SUu305jLqkGEH8n0T1LIXn5xv4GL7WPVcIti1mzQCUhrDzog0MpnyAV6dpzGz
62g9eu1SFN1B6HpkW/C+4TrQFNYNEF9gpqzoUS77s9XTwGBTavcdbYVEb4914NptVxBwN/mRr9/B
hSWpNZtnaYiVbR9XGR5xdowdUVSZTC2gzrdCyrb0+kmWntJsclUHD92jSCOjYVMoew+QvjdxsLfY
i1BMwsO3tsCWv5zFCRH757SVmAlxBzE7kfqNhNhdiuUdryPXsk92w89s7U37epElzd2hguhWKemN
1D6DzRTBdaBAZsNbJxLmQbEhvO/WtJsLX1hzerc+fSsIrK71mnrLgeXLt0Aon3Gm2tcfytdfWGlu
TzRJBSFsjM9QeEQevI/2U8+g3If7/3b42TOfArczBIzZoQi1E4bguN6Bqsy8xFERn4ciyXcUuK6f
a8EgKpmz554ObgdpghRK7693W57pojOqnNYR8NeK29Txn6wtS9X8dXwNzu5T+E602pbIiFWZ1cJr
9LEc//Sc0gJfBohQvpdye7FSY+96uFRc0ZaIkLp+kdON+/eHhIT5fw6FXhLTeGi5ob4QOXHZPpi5
+iiJ9coXcenwsy9iJo1uYdZxdogCC54TkpkSdU2yJulYukGzz2Dfk1bqGQHCi/HGg7toEc0pRfvY
SFduz8IcMzcwll4kNGXECVq2MHJn7sIWe2QjV2RFJMqhy2MnLNesvQs3a25ntFrC60WFxqKinnX3
IHUvqfl6/TEv3Ki5idEM5MKkgZAdgiy4yJ72g700k3NJCh8Jd9fPsSDWk+Y+RknUdVWhMnWodyQP
TbtxpyLjxLt0O5IatlOciuCshZx8yHa+GLnGbCooTFEzIdvBQqhNmpOQ/xID4Uuc37tCOtIVIvAs
iLofUYvtJXVvaz3atjAEw9o7e3G99zVpH0alw4JwhLytBCALgJiWBv4zQiRiGaihqcWHXhkckdYJ
5DNnhECzTcs1z9DCMk4yZjOMIrhxkcr00wwJGvMmeJ/Sudyj+Fu1SEIldijeCs7qUm5pEMyW3+xF
skQce5ysO+NN3YJX72wV/vRjbyPEQ/3rPhr6lnT7lS/ah176q0c0m1yoqbm9r2OdVaL8AEznm6tg
SIzgDxdZ8+qaWXUS5cSlJG/1d2JvUQyQg2RT5IqtZBbYmr6B2SCzHetLOrOVkvQOmHJkSXCaNrpi
3StgjfoID38DJCeOqFpm7TamvdS61SGSaAmN/k2qFvI+byP9KIvyxe3UZ4sGjFBaCaQMs7ApaFza
LrnEhYYAXh1u+oKmbGxmF/rrOcAKOmgmUJq8bE9dH/0UG9Tmereik156KrMp0sypkIgeA03zzaMu
Ns/iaNqFRUCQaeYrm/WlVbwxmyiHiGZUM0iM5l9RYVenwa7ewV06vkNZ7IGeoP/eb6clxtrrubDE
mLsNRT1RBCtkLmjy+1L8rtb/8UrmTsKokUiGb+rkYF4a4s2kA12cbbCH9pr+XzKUfwoQW13EtTMu
rMvmpsHBICW6jVjSEBS4jQ7ZJf8G7IxGM2/McAO6/vH6/PkhF/ziddGnEfLpcx+2pZpMBFEsSDXB
SslLcpAzHpTiJKfQsbbGdiSvjwZF/0K9KnMCapnEj17kTX6J7bXF4dI0rs8mVhktm6xoRnqgzFee
xW1Hg3cTXfQjuA4cxMOZgu+dt25MXfjszd1LShsklVqPMeJPZUdfrNr7O9S0G+nkcpHGn5Q4kdXg
kqVxOZsDa081A5XoR6rIdWNLO92mATdRs23vWdrGW8B51nGth7Hwauuz+a9z81GG7YZcopIIIE8h
nLbuzZAqu37onOujZumCZtNHK2q9P+KDOwxufoYhtw+oeF8/9NLPn00aLaRZcLzQhjzT6UTo8QQ4
1BpICk9Z+fELj35uWyJcVS061U0PhUQXa/zVu56tBX+v//xpN/PF6/Sxu//0OumFambdpETryl8+
0VCFcjMBM7xu3LRgYK+fZOltmZu3TdFPrWS6BOmX9UaMMlOqtcVZrm8kG/qHIzqocumHrjyTpTs2
myPkKAchX+mTtVjaRq66NaNno9NWjAZLR5/+/umWFaIZKJLG0cWRWCVJEqONLqH8hVKTreymF8br
3JsaqggdQ1eJD6OOcgrNq2k8X38UyjTkv3rgs3ebHqYixIoZY4MkMj4bCYCowKW0e4Owcgs6Y2bg
rcfGJQs7tUQdAVK3osvpITGRJLv0CWJXHaTOG0kiFFq+Ubvkoa1k8qaJtfa0bVDn0IiNrWuMp3iM
71uw2E19pK67soReujmzCaMVC3dU0yY6oK9w0ggBvL4ybpZehtk0kfngqdvWiA6F/NDXF5rFtUGg
OfRSqc7+46+fzRepRcpsSRXpMJYn1fqt8/G6/mQXfvzcj0f9kQZNX6Gv1ic8J9D18ieNmFD/qQ0r
G72FOz834IGilYtCraODD7USaIRH2UyyVg6+8Fqp03V9eq3kTi09+qKo8ix66Vm4M8fa7iJrd/32
LGwjNGU2bDKt1618gsYrJqB6q0Jl2DftdqhlOk3CN4PCZKZk+7ocDqEBKgVXJwMaSGo0IYwA861c
5+IPmY2y2BjbUskwBbe7llXJd+Ums1tksLZ2am/Vg3wj3K99yb/+OGkfbeJP95QQfJTepY4ZReOl
Tp9MmJ6+8eaV//Fa5p4UFLYNGM7J5+WkZ9Eez9Ims4O98IO3knk9369dyZIxc25MQa7cEpiLDk5o
0tZGxEbIiHbS9e5cB8F9rZOnEivkQtFdTwMi/zs9eTUEJBkKZTvXA9sqaY8rQ2kaMv+eQ7W5lUUT
6jRUNc1nBrLFwc6POdVO5TartvKb6JT75nD9RAuPb25pQdEFfETl7mYInlRQOxqWn0moX327foKF
Tqg2936w2e0Vf8pziM/SbnTKO3+X2L8ax/vOPsdZEzEvfP+1j5DRT+OQqpypyBAvD15vHVsXfRVB
Cwl4I9CZyviDRMdjK+g7echto4n+sjEiiCb2Js8APKtRKcGEpWdAEmu9r69nMk2efQXdwlPlpA+9
QzAqZ6hKj81/VBdr8mye0cIy9gOfvrgh+1u3bXdVjpBUMFdaO0u/fDZ7NL6Yg7EmnSWQnr34OMTi
ZmUsfL0y0ObwA3IzSz2PMVB2trv3bfCkykZ1GkeFIFB3K1+phSE9N1YA6RlVT2YksL6gA9srt25u
SRvJbRykdffXL2XpJFOh8tNwGyWjl4NsGtVgHl3NJKRgtKPGPLf5y/UzTB+lL2aAjxLCpzNIrdgI
kMjCgyZKP8GcnqJCmGACwb1goXBotW50rp9p6Vqmv386k1kLUqRq03DKIYmIP7Xqvga4NBbWin14
6VJmy9myA7qrFKwboFaWfo7ZJ3fijmcTmvuaGuH1y1gormgfX8NP1xHB/1KtNGfc5smbmYMqEQbp
qJXh0TTTLdhBWyvEvSa9my07W8vatt2LQMqv0BZ7qOFOqRM4IQYr9Yqluzp7/6E6VqrbyWTu4dIL
Q2Nn4RYT/DdxLV3s69WM9tHd/3S5SiJ4Gf09ZrzYIj3qGEmvZL2v3Mylg8/mAKuTiBIyiHQEsLZx
m3qTB2jfs7/XH9XCDPMhF/j006tcTaxRkcj4kf13cMf3idav/HBJWTj43LtAoq6qNmiwD7WWFo42
1GSYeahQPYWUikIJHb1VTuMY3LbhUGFLV27iwnjK2vEmEco9+LqjqngWQutisN1C5V+r+s9cGHeJ
MT6pQ0SG8OifYhX7gW9K0Nzd32okaeidGjvsWWyHElrtTqZ0bAL3ssJ4Z6rKD9FyB2hAxSEAFFaF
yqvl+g9pmrOqCKxdqxnvdVbc5x2eszAEVkZd/FuDspZ4/yddt874Md/IBr0TMl91RM/QN34T/qwF
86FDhwVaUe1Iz6M8K4rp4ygnh9hVj0M27KHBnTMLeuNgIjNWpO9NrAJlV+AStdWfOqGO64nZryam
JquOlyppgQOpUA/ThtQCwSd5Gk32BhsExgixfg388Jvpdb9IAEC0mvdvQhMrjmQavQ2b7bGHFQoI
ttro8LYmODn0OaOqUdKiZMkM7AGxa4L8tl48z/xR1O62SEGFN+NbX5U719e/BaFx51VIZ+u43cq1
+FMK3GPWirI9MCCr1ng01XiLgkW0DQ9XBNzoRqwdzxd3YdzrdtcMT5WlPAdB8pK1nNUt09zGB7Ez
DDhmkXWbykm2swoFbZzunwG23ghJ/R5X4SmtMKx4YUP8jD+ciPiqVr5KS6NyNgcaXRNaldWxTqbU
PTX89yYQqpWDf3SMv/hYzCEQmMHzyBVUxrwlPZlhXO6FskPSpmYbISz2uQ9ykcgbR87Cn9hO2C4T
3N279TfZwwYcmMaukP1f8ljieAHVKIrgsUr2vqqZNnZb+zed3rk2ss9Ho0nPiiL9cpv4ThGxvbnu
MIKiVsVNKOBZRnvdOYPPrfXpI2SZj/PHMO1aHx77xtjryOK7EDtLHWroEKO/upto5EiLERES3dZr
zXRSQTiDIbwa7gAa0gruQ73Ev8UmYN8LbueEo3IYsv5GLREuKcnjUHm/hTq+L0PDzpr3NMVn3Pdv
mjwCoQy9SyXHd6im8T4qPxUdNWbYjTtdiABCC+MRqeBPTQt+pxEo8EAqf/pT6HUYaXBPOaAZexc3
UYN9H2t3qWX98oLyT1iKxOwMpCMmjfBoUppYmRe/nnZJNP7np1jHH9MZ0GgPfaLtB9N4cUGSAW82
d2YaUio1xq2RwFqU+ksih0jZdNw+o4jZl3c71pRXoWL+IMbmaTTgearaSxOF3zs3sSGs+ja4oO9d
NGzzLLwRoIk1AIkqmcsdLUvbIJPfJqN2rgflvSz9SzGUWxM8sGCpwAPdYtMP6rApIbrtMKbvQs1X
MJYmEJ2Du7ZE15KrL+JQPV2/F18vGtR5xljslx4hkyo7E+V5SHqi581Dq4GWhKzKXvb6SRakcNjU
/nnDs9FKQy3Qpt0lsBzH37nP477cQmV1CBZaa8l+/fKr2qwiY0l6F7RdTEBu9G2E52caa4uehQEz
L8lUQUDEXGGRpEhVBnWrR1JI2unfV27P14sYdV6OyS1ErDIKYXoCvQPFEybuyXWMLZRylN2aHW/j
hymre7tyvmlx9O95TJ1XaAYjV2XX5HzxOT+Wv6MtzisKgjauEdQrVrhRVtbvS/dttubVxLoJKoW4
1Bofg9VTsmfGk9d6iR97jX9fhzaX/6Z6C3h0Cl2Smo1i7kUNocp0MciQJ5ll/mr8Hf+SN6hvknsK
NHtz5QZ+PdC0uRrYFEVMbkLDZRXMWFV68sc1CcmHwP+ra5rdMqnUh4iQseDQi8S5qoIbEZCMkasu
ylcrDES797Onoa/uk6g8+Yr/0ABDxMyDXC8Qf9aF/qhHuFawPw2ZdcTs8aRZUBXcZGoX971TKekl
SNRbE9B6lgQ6G/gc64IeeyRpVlg3DVHaFPWU4tA+g1fqNhmB0BvP0F7KSr8khrUXZGTlTUBvhNDw
nZcBMVd6y7TZFjwKavqSiMQ74jPejKaxMpC+fkO0f2lpBVlXIaZ7BxzTdm+1fxroj76ZOpmgPVx/
K5ZOIf9zjjKqSNSjWmcwpQ+6/tK4fz31XbOilcXD11IxdpP/PHzi+ppnqaRIBsG3sttpwUsh/HXN
ixmd/cmFs7Yvl6cDfjWAZrOgaOql5Uqs+v2iIHa58AGadjp5t3F2GRVhW1WuA3nqCDphr6ejv6ly
8TGvWDuqif+7K8sby2BENAGZo51iCiddI4cppqzSucV938sr21Xp6x+qzrW2MMTNTmn59AihdpZw
37FkLYkxLq1HeUh2YervzVb6KVb6OzGpx1JRVubbhW/ev0S1hEW3Js5nCuzFDy9nTTt2L5kp3Xpd
+iINBHVcH1ELLW51LgzVVKxxeY5eoxroaVfl70aZYjXyhv+04bkWZew6ZcRGJdYyG8/zW5wG2b4f
B32Pev+Y5sp5kOtja40PmSgdraQrNkWsw0YHLux1xjGryl+i1n6LMIxOmOvt0A67OlSd61ewMH9b
098/7SDzFB2JlFDhhlItZz8k00mb/9QZU+cy01QYB0lN++l182wdhYpXrYFHvp6e1bm0FBRum5pe
BtGM3deofw+0lTLu4pCdzRFQY2ov6TO+kggjJ71Xf+P9H2pO2F2/5V/PE+rcn6eqIpjvKBf2Ppk9
EOmD/IefpHZk3bXNXdf8Tqx0ZXh+rfZT5349NQlGNwt9/zB2hnf0wtjYtJXZbAC13bq6B+YqLZ+i
xF/5aC4UjtS5cy/GGTIMXUq79aT4wJcO2a1qV/Z44zv+T8r+Vrq3/sJToV793yQJ6ty8FxSApFqN
7G9TevCt3FH5cI3e0XXXrAkLQ22uLXYVqwirliRLCaO3796YvKDXx8HCqzeXFg96AARe8dF6NcOz
wR4ozYo7mTSA64dfqOSr5uzVbhrirKypHFk7Lcs/6DkImF2nteths83kTf+q2fmqknnpPk1//zSR
GFO8rQVF9VCyeW1MWLbtsDKRLN2oaZH76dBFa/iN2LTITrzhrQ1CRwn8e6pA++s36utlgfovybA+
qHoVgjPAMf6ieedOPQeUi2WlW1EhLLQRVXO2MijrrtBdk0qaus9oZWab4DAegr1xMR7Gv9VRPURP
/y2VWTVnawMTXinFFmq3nWWCznpsk9frd2mh/6TOpcNqxY6/zblN2DHOur6pn8hb2yh77eTZGLf/
P2BMC1/vuW64RxHeWDlf787Uz1Ev7rSM2Fo3k4m36os7ZSDoRtZqGyfXpTcxS1DXqG3TE58VXybh
INjKwOoatTkrrfRy/fIXhvdccNzVahhIHstTL/1b9o+qvjL4lq51GpSfxnYtW64cWkSt9UV3p2P+
CFV3a/riQTWKe8WQVp7e0s+fzwWR6Kaayi1N/XRTp69yu7LoXXh55orf0Y/iwIvYNJN2dqt4SEuN
yD3KYKQ2QtWvnGTp188mAK1vXSOdiguClu/J+Atsq2Cz89+e7OyLr4p1LRBRiLe0lPdG6MqbUTB+
/rdjz178PmiMZNRp2Ijhb9+8WcUHL8yIc/lrmIFed6UoODTDthAOVq3ashFsr//oBbOhOte6jnWb
C1pJidi7TW7zXX8AGvhG+r3930Rf6lzzqvYaUD/Vp4Yb+huCd2kXs2ZIE+f6BSzcnbnAtauKMSxY
9xxkKE11Kl6CXHK0YG1FsHT42StrFUkctCm/2BfPggKycZutSWYXpBPqXKtq1K4GTDmjw1eS4A5F
S3Fg3j3Wkg3AjPTKTTluwpP7uLZ8Wjzh9Mp9mn+yStAKQq9AK5yzrb6vn/0Pimt8E742zuRwKF/W
vE4LU8U8Yd8SNE/Use0eVNB3NbhRM7vLaZEWa1l9C9PEXJ5aDmJM66cIDpqVXITsfzj7riY7ca7r
X6QqQBLhlnRy5+DuG8rdtskgokC//l3H342HxzRf+WaqpmsGDgpbW3uvYD+15dZdZu30Mxc7mVDQ
5ou2zXD66WDnQftC7EeU06YAUgjH/4/Db+V2sFTVR62aNKTR073+2PsTpNpxycFdPeDhte4FpwVY
x/rVjbqkEIJ0txQRVgptjF9/zh/rIEM1ezZijJ1lmB+MdU9Tmj7F0MSctObNsOxLBMlWP2pgjBuB
YwddTy7yK6mDXfSG3xaZLt38erhII1GoNpH4FxHmRgt4tbq8QAlwdBuy6lr3Vbe4y+/hzwiJfNd4
7AMzTI7RVnl5LVFbgl+ZHFPVKLxHeqDFubi67MUHfGTZIz/2O+eQ1v64Zc29Ekb4IoxM4yBtWeao
ZYv8BVntuaog0te1G0nn2uOvf/9jQh2z4SQV+JQxmfYcSjADg9HTv1Xr2BL1Wsx84uCCJ/tYNyBT
WnmtgvJV8jw3r1/H8JVt8FtQ74+fTzORTBAcR9cC/BVT18MGwtZyHgI512Gp1z7qlic6pxulqpU0
bKl8kuC4gDAZtndHm6BQ1gF0K2y1Af2zS6ltCQaszAlbBNsUlZ5mMKxsbxrJZep1X42gKJXdBt5o
JcAuNflTx3ISNaGHUc2PLP6pIA2nrLti/LfWK2OLTCnnuWR6l+V7O7qB95Y3av9mJcLYIrqmiYTA
mo4na1V/dhrsvXKrWrp2wrHFjSiHyjcF3x3mF60L+UOwkCMfvT1oU7nkWN1wFCMqT21Usdcu3Us1
/VGvK+XYKALzFoK6WmSjG2/DzQ0lRzL2v1ARZXtgeIIZFUm3B3FU0+v3PG7hxl18G6vpflb1zUSc
jVRoLaItpfYhd1ALWYCyJj30T6Id8FuAfebQew/UMXthobEftzwh1hLHpeI+mufZ5EgQ8kh5SycW
FJkW2tM9DGNPff+pWR9lHntNvlXhWNlOSwn+fBrEoK6rJrbAr2F7G+hv09rYTCvJBF3ETx33AuIQ
cq1dQxA34TRIW+356+C2Upf7jbj5M7jVkCmpzTrZcyHcKX+qdGBF4T08xX4KnSEYq4dfv2hthBYX
pz5BL960cAhELXxFFHFeBtEYAautjVNmbZQWIQHmz4YUDb4kKn/BnMItxo2az9qR/5sU8ccYpWUC
E1GJJN58v2ZBuhsHkF6+Mm+bWzDj/+1muURdG1k2TbMOE6tMN6Cc20jIzifFxsPXQs8Scq2P0G/u
R/hYDYkH2FMLgiIEo/1pRuI4wypi+lkEgO5u7PWVuVjCruUkSDP0mAstMdxsgMs42/iQFTEe9rv9
8cdkADVeUp7Bvqr3r5IBBey4ddTG653xHAe51/nDOfpWvrX3wiMHsnEmr33PIkEaudkSVcG6fNLZ
pRbNbgTc8et9sWJhCqGc/2ZHAGiWc0oVehNGdspb8AmgXFbV9Ruk53w+drsSvX/I/sO4UdUXlkSR
K7gMakGg+pV3d2ameTDygzyCE5/yHCW9r3/YyoZdoq/rxCnMJr3Ooa25Rpp6USfcsd90XcTn/W/n
kC2x1O1ME7R5r4HHlJ6Drn1X1oZvZfAL0x2I+H79EWuXpSWuGoK3SQF83/9Lo5V/BSjDpmDPXIxz
WO2SjeCzNliLrCFP4nlsFRYIhdpL7Zz7Ng2KraLtb7rm38ZqkTcIUthdYsDFdM6i2S815xCVEYRc
bTq6ekJgNHWVp+26ErYo+pSGeQ1pkB4N/ca23CrLflFBUIlk+eRawPx5dq0fpqoOpQbDL3vCf9zq
J8vM7lOr90qmbktDS3ypV2iUKfHT6g3usavIah5DmVtaz3NRnGhWo3dCo2BMgOkqInFKLeAH9HKq
3EKfOJzQonNd1R3gRdCNneDr3Ir2u8gAwVG9s4us+X6sgCfU9fqh5+KVlEUfUODUcCjIH6MwnV1v
R09FX7z3Jlg141BYh3gGAwArHXChrJPjTgck7FyOOvy2RJ1vrJqV7HUJN0+1MjFi7Mo90yq/Mh4K
kNSuIskW37hSrMSTpZJ/beh9NU4abkQZvW31+akgydvXK36lJc9+d8T+CJDdpEVpU8JhbahugL6U
4zMtPAlf0xcDDTDg833Z72xzr6sD/gk6H9+p3xaZWwfZSkrxOx/94wfoCiuIzmhTmX0GWRXIPhPo
zRbWySbGoZmLDiwbbUumZOW29Pu8++NlPI4TJm0FX7H2e6buIACrD2XQOzEkDZ6/HtGVvf07n/3z
FSOrWwJdcSjN1Xc1I2+ki0NokW8dANcY8Zfd/Tt0/fF8fS4Mo7UwXmiOoc97pU2bmBQz7C9blKC1
MLgEloupBdJZ0xFtH0c/3QPO4qP7c7zyreCzsSlNsDZUizCIi3A/N4gde5gZvbIpPfQRu+P5VvF9
7fHLONhq2VBWDCM1nnAw5ul5ohvp6co6WiLMM9PWYodggKDRU06tl4HTMJMiNNWZWRtbcyWsLBFk
lMhKWRzXv6L61iT1aQKWKhauHtPdP63UJVRML2e71oCzAhkyvoiRuALK8QxmbV8/fiVqaYssCMV4
QElphqImonE2/GL5Rnq1Mq/a9e9/7ACDwuSO2yh5RCS7h1rSCAYXrmdZu8WMXkvhl2Bq28i0ZNQx
Mq0/B+Y1Ch7UQ+EqYEK1/WbRbm2CF3ecmSvIwAgoc+hQkojixoMGTaCZIjDTZiNarA3V4pZD0nlm
doGGiJkfGXuc5ttI+/i36V1s3hLGAE1vYnqL0jiAwHAiKQ++fvTar15s3FyOCU17dFnU8A0sod2c
vMXFFtfp78uSLqFdjhlPrJ2LdF9rFwF8OBu2oMTOXyMzXWK3OpkWZtc0GeRu3trqMkMe3m5ewBGD
LO+PuKoCnv34eoBWFijEDv+7BUTWMbMHGAbFERkQ99r6mPbxztpVQfq4dS37+zTQ/4GIcbOs5Yh9
RuARFCU/q9ZynU0N0r+vfrrEb6XC5kbpYB4sQ14AHj/qGXU5TJgKh2+s/rWpvv79j0ARQcsfeshD
sW/Nnwl9U3L/j8O/2Ll6POZ2lMO12Hznjtse6KncqR38PSCFt9/W2Fs5hwHA++8HdD1s2RIDcagL
5iDx8BoPmgd7OC/sBS4jW+y8ldofXQK7JArFnWJwEWU7IMcA7XLjdwMeEvs2dqFXfE72JUqNPfMj
Z+ti/vcTlC4RXpNJ5z6FMdde20EN9w5B9ihhVPGY05B/8P1w4ejDe2DiPLGwOnYgh3jOkT6XYaT8
FKCNR/K0MZnXSfvfhIousV8VdN4UuLT5nsNgWAs6t889XPrc8gCHocmN/S1o9sonLxFf4GNkQreS
HGAAsGSiBoiMsKCdbxYpNPu3otDvu+rfvmcRGwanksSQ6MNB1LRT3tC88BBlgQs8Yia3D5AO7frL
+AInkcgdnuLytzjKtiq9sWIdRJfwMFFaTZ/qcKfUe0l86kR3YLGGhdBOHDQ752ohNzZocIu4fq1M
Bm6cuVdQEXejvgsZrMmA6K7vMvi+eW0FVose1Uecx+jS9d9Mk0AqpPKci5NR34S3Us+0HaFpCJ/y
F20EU6CC46aLbgI9x53T7YgZ8OgNIsow7kAoS4MmwaJWY+fGMfFIzJ6yDuQSouGpTAnmUiosXw0w
dzSj+W2G5flQWe+wQfJ03CCbGeJz5pi6rE8LyL1y3Nw17W1uQCMtha6hjjv8YJK6cSQPBDhmNUvP
EmXn8tQ6OmUNexu9PrSROk4aLOlyyLgXInEhPndMBzRHTe1dwpyCK+Nei4U6Cg22dnofS7dzALeF
u4Dd9u96k7htbXqiROI/O4kLDO5tpRfHUhXPsz6/cj5SmM3MT6ldB5GNTiwYCcaBiz7zing0Qdjq
URJIvztO8y4AhTlY+jEuyXhuUyBJbBoNXj2z5xhq1eBJcuMHhC2gtApi11laRRmC3HoqjTYLK1O8
TbO9l10Z0rGEeYMtA3sQt0NmBxURL3B+uY013uxH0wDVQcBoLh4IRNXYWS/BGSzycpeUIATM2tFk
48c0Qomua5Mr9Yn/olU5ftJIR8uWywbC6SW2pzlFYd9VIAdqwNEacxz5QIi3ntXFvgn9e1SgorOZ
4FstKMXUdnNwDAuXvHF4bdr+meuWFaB4BI2RtPMjFZ8nRcAxEdYTfOvCQfJbSkjqNpbzqNuwT9eM
NBh78BCiCRVdBo5lXTSnTOW/EhGB5DYRv4C8jTGzEwMsIZRoOQW1Fe3rpH1Oog4SN3OCQkv3kV6N
Qwv7PgXfrR2Lg3TayY3SqgbJ9KNAC4zWcGCZxt6N8qSG7mF6C47Ws1FB6qmuyydbQIKfg1jizbnt
04FC4EW9k6G5N7rhlLEGNjrR7TW/0UX3zs0oQI3+LHrjmZbti2AqYESBsTUQejRaCCWNxk0Ta2Ek
0wNS3jAZ6iAZgW4BwR0l5bQMmI0mBc+5hOGxDuG+uocNL6ylRATzDK2RrlDxUSPZHZRbIM1HQK9r
G0w0aIT3aQr9flAzv7WRvL9aYbl2meOQaVjjprN+Fkb02TejvOlldWgs8aOdGui9OOSha0aPNuYT
dyLUOod82JJCXIn212Tnj5xg1gwuW4lOpurILcR9bipn3jjTVtKNpUotiSODCR2qcVi3PuEogpX/
VC+Edsx/fzRKZk7rjCbu4zPzktQMRv6tzurHr0/AlUxsCSOdu6iGlje0jnREGtORD7hptrzzUzmE
X79hLZFZ4kjH2WiyKUcmllHPvOYYnrBd28feBy0fWJ3U3xLNW0lalzDSpis7CGsywF1kdYot0Pxl
8dCLzVTp7+UXugSTOm1GsHJyoL4s53uuoHgYTZ9U6d+ACsu90SrHMwCRIxypITdP0+w7dEe2aj8r
F4wlvLQaUuqkDSCX4DU5Vx2sD+Vos2tl9o0DbUyvgIK4O1UGnPimTG5UN9deukgn2sqcJ1uqEjrS
yEMv6a480KDdbVm3rGyapVRtRZGN5oRelSHmJ2cWhyrRN/bjylJY6tIquAJCit3M9ya0LAYYPNjw
g+ywxr9e1L97SH9JtJYI0ryDaNNQASNZjpHf6MmuGLrdiJQ91Nv8TbZgylriJlKO7iltgkmaes3H
CCYtPPmeIjq7tq7uGAN1NzP36J+ccgf+9RWobRYc7Fg2wbGkhcMJnUCyh0Nu7cytVwJiHGx8wNoA
LcKKlfC2zO0r7Mw2T7EWK1dzRsuvh/lXZNDvGprvrOgB5tOH78gpHoFk+d7oKGXCYK5006iK3Gis
XlEtea6JXl1bTyEcynYxfLBLVRZg7MIEqG0P5jB8Txu6Jayzdv21Fveisemn1I4c/DxIj17JAf1J
vynPml+GxN+SgV9b+IsCB4FYkKUlpIT8ijxoRnxMhB10RXXk86c29V7eRMdcdf+mt0GXyNjZafgQ
9XidZEdgedzKPrFsC7K1FoCXyFhugzwX2/B1N+7jh3jf7K4VXXIpDxA98ZJgq2SwcpQs8bEoJna2
mqN8L6d3ZlwcpHl0PJPk5esVuzbx5iIYsaZvWc4QjKoz+WQ/UTIDKwREtR/D3fZHrL7l+nV/5AiV
YUPzRLXp76Yx+IX+qOGwgvvfAeLvb1tuZ39vfNAlYrYzkmh0NAUoNGw7YUSXHfI4ueQVuC0V7Glg
YI4m2u7rgVubl0UlpOqoJdIGpcaGWQEG0RcSzk7m5Ovy4+s3rDSm6RIkGxWMFRYbrhQq7AuohQRF
iJQ7PuogjMDX5w4qmT4BNBGO9ZskqpXTYwmctXIxdRCMSPepo86JNE4aRBu+/qC1Ry+2f2sIIH4t
DXm085wNiUvRM/36ySthdwmUbQsOzQ0F2R7LQZuyf0Qs8GAB8fXDV6hsdImHLXDYTZOcAfKG5jbK
RtOhuk3vI5+j8+plN9A1gAmdfHUO078hx+hS3rVMZ80ydYCnqI5rkTsDZyFu4TeBFQbzww+6QxPa
B5OSv9GnjY+8Bvq/HL1LuKvBplGkFjIhoy3u7cKhXlOnRoDGld8V8rMzm5NysqA3oAEjtE+bGb+g
cBtvLI21aLpEwCqtn6VeomQEqjIgPtarfoITCUpluIzH3jbIZyVE8OsK+iMQETTjLfRHUe2LtcBs
cOWDxSo0mFtEI+K12dbeXVnrS1BsK9sBlQ+856rQx4Jpn4nAUi4ueRNafrUfhzCknKrw69lbWf9L
hCwvctbWDVJ0Q7xYI4Smbxv5j4++rpc/BmyuGRVd02Frle9KRq7Gzi2En77+3WujtIgIsw04YCZs
HAvN0+w8lPmG7vwK2oouxUHmxpQi6SgG5F6FV4uqnRFAkCww4gDluchtwnaHmsnGbF/Pyr/snaVg
CFAVlVFQku0zHr3OZv5QRi3smNt9zpIzTF5fvh6tFUIyXSqH6FTLuMVQZCH7q2docqsd+PEafLbD
/8pKYot0AFwWqxZizvezMXk9KgesuNXH+40PWNl9/+Nzabd8GOCBDA3V6sDh/gBpcohJ4/IKGl8S
Ggf2iKJR/91wk2CrGr32RYsdDyPgVIy9ke9z0nm9fGmi7x3fsqZbyQKWKG45Rk6eXhtUU3VrJge9
g3ewftvJz40BW/vx9L+7z5nGCQVO3PK1HYOnwZseXjEkmd/uk5uRBJEL7Y1NS561LG0J6m7r2O7m
HN5g2cHwMA8QTEMM5jsaiPft16x902LTR7ZTW3mNMeuau9R4hTlhWnz7erxW4skS3w0RtJmDRlns
mwnaXDBAT+Th6yevoHpwh/7vTOTZXCPnc8q9aPlZS1IGz3R0qupqfpaZvtOdJPW5M3M4Lfoql6lP
az32x5T8nAGRcZlk7mjOP/LctNy5zG4aQzxyS+W+0+vvJayE3K9/6ModawnyTkoYjtQVehUw8j4p
OwsIh7IMNZPZIwM5TAWRPrfjXTw4XfBvr1zEjGGYFPxBUWgldUzdqYTNdVeeVcJPSWNB8YrpntV0
sEkTG5OxEkaWYO9rASWCkSW2NADTad7CZQ7cKCd6zFPYsTGdnxEkt1ita1F3if5OKKDl1VABe8ph
eZ0a3/Wp/JkaUE65GtvbZnk/DJA0Sa2XgdSpK5Wzdfdb+87rMv/j7B2jBBpuI94sCCxTzHR8bZvO
p3N11OB87tOsQs9g3JjFlVBGF6GGaFPcWFMGpqf9TRWNq3HLHyuFQkvyj6cyXeQSYtLtCupX2R6C
wQwemWCTZleXseTX1VHgCget9xH2y8ZWWPuiRaCxKawLhvqq9wywXfdoQq6uzV7AGd54/kq0WQLG
0bPI67aDMp6Bcv4kPjVn45xciZBLrLiSKErCZy7fFxPYGdnkKuNgUHNjold+9hIbrhFDmZCqhBVL
Bcf1FBLbY7xxKV579CISZIOw4eKIm1KlYCcvWk/fWp1rF4SlqPbUqGbMSwJNCcDORxhjg3bZQ/bL
xL8fimC7VnH9rX9J5pZwcCft9JJKG4G+my7ggu8qW8JZI1MHsx4ukPbeEiZcu1cuAd5smmJqQW5i
Xzd6HeJseR81PUw648eQmGcIFR9YYT9AwQHucsO+r2nYpNV9M8ClLUnqXQLqrEKjj2dbwne/EZV/
+/ZFDKAODEgh0gg3SAxyE+ghP8fH3DNurR2kLUEz/TfWN12iwnnadZROeBHw8kFtk0NfMS8v/7G7
8/sQ/yNworQYR6ZAsZXED/DYOolh3qnY3sjK1lbIAkzV0mFUysRVOWshfFsTqIfJDFoE/UvU5ihk
otT49cG6EsCWMGgu2snoRQl3pux1nr+n8eOVisj6duP5K9t1iYJmkW323MEsKPZT8G/6VrK09rsX
YQAnsmNkfIDFU6zfJZMZOHR+yApnNxDb/3poVtKcJcZZa2g3RTkueEnRZq7Wmpe6SBqXF42f027X
2lAH7NrKxQZpva9fuTLtS6Rzy1gFiDusUjUIz8uS234MeRutUqfWEV7HzY0kdm30rrP1x+Kdsyka
CdTuIGp8EidRHPXx8uPrT2Coq/89vP2Or388vUjQWeccxbGxsc8mWiRarU+nWmtvtBpWyzPE76m6
Nwt6cFQFWX92TKPCZ5AuLaL8W2SVM6ATLSgWjnBpJ6DHEh0a5uz0ERZTcXdnSJTFTHabKGjBwr/J
Leb2zlQ54BtT/ZEIcatqOBVpdgYHrJ6EaF7HrpVGAH1pqMMkkInK+GlK7F1H5wxOv+qOxwBja+SK
9+BPM6U3uhgeZyg8eaKfHyeg3YD1gGC/TC59O97GhriTRnVjmGJ2CaAQcMMG1MkxYhjsdTfDNByd
rN2XUXbqc+uTT4DnU3jspmq6beLoTocIGlrxQ+jM1U6njebmCWxrq1S/QFjpjgvU4LJpJp4s5r1e
p8C+xP2DBrXeU8vUzhlUmBfxaxrX8KAV791oXkxY+cWwqfObCZtXGK1PClRyDZa9Flai+01u5O5o
mAcoYfi51YSl7EvXIsWPMkm5l2e2BTVyDvJb3/8sO9h+E/4mZ9L4MDe+pGPyXnfNY5/b6JNlRyLF
sJsr6TY91JA5OPpZTIMuBbggNWH+NwnuxXr34KTmMber2CV2YkB6V33TonwOnSi75JF0rmCVNhgF
oPw8Jn4XtSBhUHaUhml46dx/lPgsz+75dZS773Uvv4laO022fZuWvPOMOgUKS8KJcM7YjDYbSLDc
ME1vdkjYF9o7n0wgqAqKWhyKGUxvXdrrmc+M6b7j+Y+xYbeQ2zz1dfkWl4bwLSZnd0rNGHbOyWmC
zg+A+6FonNIXmVUBZpQ+yjxJXGNq7vqke6ZwjXdrxu9akb0XJs4BKGFPptK8runvxuu5LtmEklxZ
PrHYxn9r4j4BPZkLrebxOTGKz3bOvxkjcHL1yNyMNnXAa/U0FYCUEOR+gW50D60NEXSIYz4aqf6Y
tuYuto1fTW89DbVzSmPreWgBV8HZADyWHN7rESiU1Olad0ys05RmwGvyfY4VaHP9UhvFTtQg7WSN
ATYd63f5VD2zLIdNS1VAKBzayKOmXMMov+eE/EJL7S1xoo+6VdwtY3YwOafPkHm+act2Z47lcwfK
nltaUF2TuelV0fBAUIr3gJ07ggJzo/oejNmoSf06MT1FK+Iz9Ea9xGagm7XtR46VHALTcYbfZA77
L+X1ehxEBQm7qn9TBAh63kVvogEcF2VrhFweCuJIt6i0m6ZXsTe2Aq0+iW+KyK8MiSxlxgFqsSb6
tLgkwsgE+yE6lVIg60nvIhPOIdLkoE51+SPudcTPISRUmAPzZNrVsJEphGdOlbzEehSkOidu6TRP
vYhDvdd2VEqXa+kxiqjm9WR+wua4WITsMjKBRNJQC0a6yV3n2D+qkd7M9rSnVfxdzyMTTWJYupbi
uXGM09yWmSs66x2UgV0bQ5NG5/adiOFmOk0ojvRxcstE+dopM4i4CpLGeMgj6yHLjFuo/QA7VUS+
aEzc9bPKtcb5HQqIOymiJzE0jyLPnR2DWain5XPnFjGwqEkP4xvRgmBFo7ep5T6Ah4fBTANpg/0q
pQyuXA4y2JcsnXIIe1Yw/Ugbz+mm10L1AZRkr7j34TUp9BMpKrQlYOzpGzLhnxNPtdDIylvHMj9m
mXJf9fI0FONNOvI3UrToY0DnDIrjrIs9yE39Si15GKwBlg8J5D7QEwA1jUvXitivSYnbsW98vR+g
Vw9cXtTKG7OvynORWRHuLBrMyfIbM4YeygyJWdJjXbT4yaB0IIoUJhwcRtzL5JPpGAHExt9J3nzU
hgFqknEzF+qphYGZEtHJGmrXipNH4dRenBj7Wc8RBLLxo06xe23u9dj6sKSBJX2DyguhkacyBHRc
QAzH9BMneUGUD9Ii+zE0PGiwToAx0MIWexaqpzvgB3y9if0ODkStnoVz/qNKIPWYmZGfNNLXy8wz
EnIeq+reHtnnfDUrgI8IHCKoNxDz2bQMGCbH0xlqXWFrp59NUwRxzx4yy/nQqpcalL7c4DfFOHh8
GA/WHIXwGfHkFeRPCl8iqAmdQMe/qBxXs/JAbxRsPBR1WwEvDzJ7bcm9UrLHtqPDbZmLHYjcAc1+
QvCwcSMhhRcN8lOY853M0CqptHM6XUNSMXuKDPdAUvo1uhtdlyIC8trNiypk+ujl5pS6mdLQt0Tj
urCuodcKRAIjoVS4UBsFDTbaaRoZfM3qQ8gTPzTEhAv9cJxJ+hlR6Ud9pLmTqR/raAqVntzZdNiN
DiaZ5PQJOJqwiwyvGOxHRs2jaq7iI6QNZFwfdYIDRUGQwDUsTQWZYmbQ9l3sVgk6xL2VetLGhsa5
T9Fs3cWUo9um4nLfDFgKytnV4PnTidyBrerXgKnOduG3Yvp0Gse30wls+htldy6bflp8uI+6Czib
YU/4a6dXsKHCSaPH7z3rQmKSO2SUN8xw7gwi3wGDfCqbOKggR8SF9Ds7Byaz2pFk3g+EgRtuBC0x
Ur8r+2fSo19uqX0VFztaQeuss5KLMtuXHqr+imYM6UPz3mXJfTETOCixJlQpOc+Wgf9dvKYIWojn
TUDocD9GxqGsBL4IjM5ec65o2HPOsNFKXv0Y9PxnPXTnxCAAjAoXjn5n2Ph9a5P4PnKmiwJZGB8t
DzXLdm3R7WxhhLIeP3WNXCwNKODBcuBFMd/2QA8DVzV7yHd2veD7lPYnVWkftE0wjtR8FJR/T0cL
/Egj8XJmzL41lC9GRKCuXfefetLf2kXx4ACQmY9p5/GpQx2nS6WXkSyoB+dGa0jYZOk7mcyjnXW/
6sKUgC7obzzBRKNK+4qXu7pV7PJZgxNBDA7rFS05teAtIqmqy/mu4nnoFOxb0urB2M1PGQcM2OqJ
OxbkPjVGvzdSYEZB1dC6Pa+qyo+G5NxpkOVPdKh/OhVgmGT4JHl70pIpxHU+mBWQXmIcTjB4iPYy
Ge03AEZzDntlOL0AQawD4F3eEdRgXNhg7CanuplwDAorf0zrGTpLjdx3kp656TguIKB34JDtcPlo
gtLo9qZTtYeKA1w8UujhmFMTwbNdZ9DrnXTQy/Xkqa7GErDf/JTB0wM1NrM9S26+R1EPdDYgaPHI
ji2Rhi8cjV9zzbjaV/C+S9r2tZZy19PpF+vjjxl+igEp9HqvzVQeeyI7fzKGuy5jOwuQtaS1zslg
PmU1NBnNfH7pI2BhCkAjJIl8mZqjL8r8wszaeh4VIae5FMMv/Bl1c0S+fChT30Cu31iJ33TyJmvl
E4GmdDFPl242vLzv9koN+yIXPlCagT1Xp7G04mMl9SQ0+54HILd4RjQ/DmP8DopNCQhu+sqiCO7f
zTXE1Fd/E31AMJwqf3KSn7AnsH0nAtudaCZcw1lu7vuinDwsyD2xJVCsSMONPMRB+5LTuYaSPbLY
wjpHQvyslAaXBz0UaYnbiTKCcc6OlAID5jifZmYf29I85IYNvXiT3ldEuzEzDi+Wq9sPyuZnMzeu
owqxzKG6RFb2LY2Zj0V9Sbr4s6F64IB52kb9paL6a18Wl2QewsQCoh4Q6cyzWftoTnmIkL+PxgE2
3r0F5RPWHEfifHe6rA9KQfWPrsWUG8nQBrTS4Y/RXeK5eKqH6MdsJZAeReZY9HFgoyrEa+OhS3iQ
z3TXFcaxqsufETUUfnMHgPOofOVMO81SN1WvHmxc1brUfK9Zd9M6FcVVg01wKayoN6nqBFXyABrx
3jQNe73FaaNX4z6OFBS0RPEhR+cAPN9tSuZATjDE0WclgqhrbvIS3j2m0ZReN1RPBmPA4bIPIjD6
oLMftWia9qYmm5AWUl7Ho4Z1TnHOo/p5TFItoJMhQkRqCJwMsA9CkfBp1rQxzGXtqTJ7Ilp6n17r
spENvxBVdGiUl/EQyhbqdrBw9DCvAdNiAP1UdKti+a2N01sKt5pgmORTNFrVDvHjrOB689bn7A5+
GsWpSofZR/WhdeNeXJ03arU3eoV7TZqAu2qLo8NNf4bq8gAMqAscs1fWuG1By0EPZaVTb1Tzfc+m
S25ZI+QXaJbvEOVxQEKGNJ+Qg9vSjTodyg8dkoI6NuGkUcFaBNDyQGqA/FJ5F1e2fZeK9rn6fYez
34uWpC9apqqgscgR7LYwJt2ONyRGtFc/kKo9yc7Kw1aRXR6Xj7JMd0kFhgWK54dpyn/leXM7j0ht
oNY/2M7l/yg6ryU3kSgMPxFVZJpbEZQ1Od5QM/aanGmgefr9dGnXru2RoPucP6YZgn2345PrNhxG
5JKCEO1VWnJzJCGf+rmxpiPSmz3mBzpsjMfWWE6pXteBndQRL8BLp7IzJ7H5MKwc/wD/Sz8ct9bn
U/FItXOJHs+LUwZJ5Wt5UBtaGkwi0yIESu0uyZJ3R+bEPJfdaZQmwsfcX+OkXX7nLY8svwr0LP0D
XE465cY2KSShIXhYuq69gIDGppa/ZHQuaZu5r/mLk9bgNrQvjcuNmtiHLCXtlb3lI+nkD4dafhz1
zHlidc2uJo6nk7Es7vNY1KFeIZExhJooOyAbz/YuVa3cnT5LQU8dhU44N6YB08662FHRJg8EER6U
7V861/lnoB/KeP86SdxHucZaIf6UynjKaa+yLP2fP5h+RPlYnFf107a0T/mqpddlcii/advblrPf
LbUvtkCN8iERKWqdvhRsrLYf8rX+NZbaDk1bHXLMBqFdmWe/qsVezq61l3npHdY1I0rEWl+2Ql27
tYxwLjxr+XjPup2swzAReiKy/FgbekQ6nPfa+dCKhb/KSCysS1SvHifl/tjbNgaajUFFFlVUi+wh
V+JcFpLUmWkbd3nV7EtC2vqkPW7ptKd762G1qz+IVt63ZTkqO/9bLetOlWz7qUV2RMdM0tm3e+6f
GpooHay/Vp0fnTE929IOS1VogDhTsSsXddac9Vf39Cce9M/JS16K0iOr7Y56lEYblUjwrN5ro2We
jx0GmhKbDFWunKEjMRVNR09o19UJuydtYJrBTVWYV/wmQ0ZtmP8oyg3HS/NSj80I69J9VfgCHLnu
mlJ9uV52s9vxYDgzZgG/r6jTIK+Qku+85vjwHZUEq6fRSjaROzluvxttb7saKxQepVgzhpgd5rH0
kt3WNcdszW/cZwfNtd5TK31JVpP1z/3bu6WHWHX69CZof6++ep4RN7YKS46bwDGgm0ipk1wFoC/V
02Bpt7pqthAC8agPWcxC/Z+y8sgGmsbXESRduk/G9KnxbS2Uov2eaRBAKLvXDOPseNU574sPX+tf
13Q3a/qnlifPtMaGPZMMdsagtfONRCck2Ub+SYgYkRnTo1JFtNj0eDWlV+/61dkXqdpDh0U6JVJi
dv/lk8V7zLmh9/pVeuJzrPsivqdfN+7IwGJPh17bIFTdgcArjxVwgwgZso7drupIFTHIEaexO6h6
wSYwwkOsoqf6xSo/dIuP21gHDGeS781wDGplR+1bSCOUbncrNOVcZuHd+yPFcDBdWkTwEZe3laqV
02oX885fJkGdoPyhAqsC77CjvtV2+tRNHAZu2JbYKsqlCSriTyKqnOK+1o7DPMQM3/vOzG6by+7Y
ZdW7tvbqXI/O2Z/Tn3mbroJ40F3Rger1PlRn5vD5Ldpypp3gouZmV2pbBxRgrJG+6eTG9qa3yyph
4d6xwZQ3B4UaeBKrkfFjYa271w/HgkqpAx67s2ERjwun4fXNia2GYrnixD72tjUeN2hhPKcU8DLO
0Z6aNd9C13zgCy1uSj9k53+Qa3IzqPAKtqlvAnN2N0qzys9SQC5Pyj6MujYh+xRXYl32xahvT/bm
P+Iqa46uZni7MccqNNMILzmoLl2x/aMpvuYmxCDIx8xmZswT6VzZpa+qn6RtP6fFf/AWK/Q8lPNM
LKWqX9zU/Fqz4k36fMT21pBZ1yZ95Lt8F2QvcuZOe1kBhQ5r+8Y3e2rtpopkwy06tV4RW7KlmqdM
1HFcjR6Lns84XpZ54M6UcuvLvAVNNz757Xids/TEP+5jsZW8Y7xZIFPty68KtRMJV41jDH8n3IO4
yXwvXirjlK/juZTl96rqQ1qnYX9f0ib6adm9WVfYexODW2LUyYYkxAmUJ1p1+Ufq4mp06VEu/mWz
i4tWMC/Ndd/RppfzkXhuCBca0JRwqntA6mLjhRvnVsd6uAH1dbeclsK+HN4LiwOPf+F9h5ZgS8Nl
klydmhL2TvOWawNMbrYKHVNb3bZx+jOv2FENIMbO9Cn+aiJfvFQNuI+XbdGUYh/15uuY//VLI2qG
4mxazT4feSD8NCzkFGySNbh9Xw0fDFW/6czuDY/I0PdBZcnj6H+a+aOlUz2W0euUI9ZMMb0N6XF2
/piph/A5tLOPyn/NrDrItSpiid7749EluWUtrUCs1UUz6ZPjFEPAtrr82aRsmmKMGzDZtBZB7lBM
B9ibT35sAZSYTej0ftwmwIR05wwCuDsN6UCMyqIIS4eYNp2Sx1y6oVTe3nRvLlUASxtpaXWVGrhr
Of6ltDJg/6sIM7b/ZkXP+YLSQbN/Vg8o3Zv/1H4SzMbv1r4xyf1k5hYunEIuQiuz03UKCu3f2Uow
eqzvUBC7qnponfwHIfZBow1VWX04VJwRzvqyOuvNVu4RbPorzVSLwcTYazb/MrMjBMkyd+2Q73IH
07zKKd1exauTq4OS609eYsXItYORuoiV7v3mxq6Yh8/WNwPAXZyyoHLu+pMhkCySbz/Pj9Ykr4Zt
/qyF/2aPF7d5XqwrCFk8ruIj0xueVa+6SD7nvm/NoB/aF9SQgTmZ79yXj7LG1FXqv72q36wZoLNy
/muY/DiGlm8Pi2rbbVRwymuh5eAubchy+GDmzpOrzzx5eGKgKYg26fKwnrYwBYMrOCab2og68zOx
aIIyJpqk6qByxWk2tWfZaqE7Ns9jV+2b9Ueru7geLT45smR+5cjby2PICRHVhDHlTfE7u4CayM8n
bjWb18J6p1OS4oox5pLhqgft56iuu4H5obaPlZezrqtXRKRx5fqHide7Hb2wIx5FQ689aZ8G36y/
0PhZFGR1p3xC8tpqWliz4eeyPxoWzZtwOUCkfF+/I6FKTf+etVZU5fW/hFhDwPvgnsxv4f9lcDn7
rCize1yWOUawrGv685Q2T3bKRVHENu9w2YlzpTeBUv6xoc4KvFfcqzafOtiHblCBZWnHXBePuIl3
lDfstKTTg26t/vKan8tsPPXGP6LBIlmJQ1ZQq7Wa7y1VVcXqhRXlLuG0te2uXkgYNfKHYaaxS07f
RIisAXDv52QbTylm4J1llk/dBEsm2oMLvUxlimqiscfiTdPuzkyMuO2Nn5VOyHytkBimz83AyZw5
+9HTrmpTedBb4Mcc7kdz+tMUw9/egyQyw7xb4KjMJVB5whRL3mAFTIVJX7E/MOfz9Ijqv0JbYuA+
ZOW/pkERqvkg05W4govKvxvxX75+eokAypa73r61hR3IJXtq67fUqPjCFK8aH/lm7ATyBIPPqLTc
g9okqWhlNPpfFvFdeTNefS56BJP8QOtpaZxbkv3xTEKtPf0MYcw1zqnLPWJnD93yYZlRuSWv+urF
k7t33Y5TnnhM3a6DZXxOl4ulkteirv6oJKX1pWP+ni7a2Iig0eRvonc72gfCqiQbenzbbF4v+w/j
YWADF4tkeNSkx79R34vlU0AWj/LX1N0gpYd+XAlmTNpgHOxT1YBvTeNtabQdcyoIULoA237KzWaE
s/jTCpIcTO4ODPL+c+I+JgU+47t2v3Ciaakf2Cq07snG0LbYlKkZW+AP7C8qsI1rM7IrZU1kUi7Z
SszEE1KQk5hIcRPufysBaD3FYWs57TbmldE2Y25j6iudfVKrgBxyxHU3j5ox1ttaVBH27XgiiU3m
ya2x1MkiqU13vpyt/6i4xb1O8m6RPuIcVjNhd3+yUuPcpf2hdLVj6VCkmN6WSed1/9mKV5Ok3Mot
QwPmfvHKc2ZooZnVNL82fE5E4KVDwJ37wgET98LeJ64Zz8CrolUXP/VZtJhMJ+iNPju3WBlmzG8A
MEdvm/b1dO/e5rtTLCprBDYQumK61vWnxxeBk6NQOM4lhD6Cl+pxS53HpuA79MbA3T7mtNxp9b8G
1l91GTVxejiXTwvQCAzfbh3unXZfaP25+Z/X6p9ZnzbjTWRNPBl20EtCMdpj3Ts3Sdpj18KQ+f8o
lti5/lPKVNN09CI6Lw4HtnffFzafx97fL1p63qQeyOITz1RYtVNMrGeExJK0wV8g/f0yTFd+O5ql
F2gLQHRnXlV+LyKymJUUdNXaUJAMKuN+2hjiYTKgI2AIttCw0ktvMidZyevqib0Cj7RwDlMvtzMZ
pxvvQWXvhv2v5BeuJeC1jU/PIEJgbo4T2LIPtuPOflQ2blhgO4TI4puA3sFU6O5rbYyGeo57AuA6
6YU9h0zRfZs9pabNu8H52nvzaRApNRLvFZe/v3IoWGSS1zuJyKIogRd6/79pTQ6zOX+BxZN/4XBb
31MNu7O5im97XF6tUXsmR4p9DjMmZFOxy3vOj6399hUbYpOTAGlx+3K7ZYDGVQrXmDYcXnSxyvKn
Htd+V+Ylb1Br7Eq7u2NfpxSmgrbjeBPrmcA2Tt45dpmJgLJ2PkyQVcyHSlEHBPOwCv+IjTcm0kAL
er3+QkeJukglVtTOgOCp+O0F60j6uQ0tqposblM5hkJfD3mpv8kCr01FJa7nHmjWlU4VZiN6e+VF
dqY90gb6RWbjDnA2ToftXNXj3mzHm+mpj7oe4wExYC/9HRQzj1EFpeoU+3QTP65Zh57TR47P5UQX
eGhKF4R8eGgb/P/p/EJoxi/br77PerEHKKYGrLo55djz1kx5RArJX7OtXkvSzgdbRLIAzyLlx031
K4hgPEykMS5+JNmrs1YebWqexJi/EgrymAv7NhTNr9dT+uf7L64lv4q03t+ntKJvOQDN/URa4NaI
aJvtUJIysaum/pk95FEI76kYEX/xNI15OsdioDM2BwYdVfvApfJiMig0XbnTaazcTCsW/NqbXAbd
J99u3yRZHUWDCtkAcM25kWd77xrz2S3tsDUcriz7pem999le4q6j9M7pDsi3QrVaoazaMlhN61jd
H0MqzcnQDYi+CBySJ1KNRM36/qy1jqIr81Mf/znZ3wbhh9AdNtglIFKkd0VUAwoskkW4GpENNHrg
1hhpnZ9B726d1kwxEZPObvHviNHyOenyZ/Hhq9rhy/Y0ajcEa4/rZP1prRPoX8vhbrKvhHOQnZ0z
OM2cdY4cYpOYrd3k0s+g84Ogf5kfKm0gM8Y03kud+A7pW3eakB2YM2ocXwwvQdrAu3RyG+cbpYl8
0CseaL0BleV66tGnkNNBn/DYamfHJkRFOQ0xtKRTOaqNxhLdhJ1wu6f3BzyT/l/fMGEzasfl2UUN
kY2uE/dJ9ov44CTZhGkbo7sgXeN11YfLTLqKbxpxIuo8sB214HdvVaAbFnx3MTwOPTkhbv5iaR0P
PcFGTLhA212ay3DmuN0nvgWshXMEdz46G7pmw9KsxwfH9O3PeVYHPs23eWLyMyHDVpx/UW1XAQlz
KHoS5hOY/D7YMvOoutY96I58g9lyduPaoeOqEG4YRsDHYe1sS9E4b5+70aIPY9hABbnUIZbd66a8
fxZYEUdN6KCYXUb5tRpbvOrF3i6J6rGh8xrjLGw+i9GL19Y+a6V3MUr9mG6pGwym+ac31k+lQPoH
LRazudfJpGJw6o8aHtndCO3W05dkjcwHQ06lfWsqvmtF9weiCJF48Co9S1UepjMIkmcYv10nHqq5
fC29gSF0wb6dxm5hQnk5kbF6XI1A4JBoz9OsKAFsJgofzWPrkgQtwdqKDmqh2oBp2EIXIuSdft9p
ZYsCQ7duiwkIaVpoj0ZPsFzq5t4DaGHtq/+NDhd3kVgjsQmJF+e1S/setGPS9W9uKva1qTxI8vRx
9rwiGmvzZixQJf18yKas4NotD121BWu/PGU9ES8ThCSca8hFEuRCP1Eg9Wam9hNBn99zMnlvjkst
uiq9fUecz+q6TggYtTIWczKR6HLzejejdyJP0GDTFTB1PVb3ARCYWW6e0jFQNi3zev1MTF20rQsf
gPnRDbYTOh6ueDMhi2Z2zBR5/0A0TeHwHNrOl0i3uNBcmB95q9d8Cgl5DNxJ7jHib5C8CdRpZT6p
linMddQXX2K+m9vK+9tr4myqCRECAH9KYnwzRknN/TDa3X/sEeEkMamT9qL89pg225HC+5tLtE+m
RHZ1ZzduNPGyttbvZpq3ol/3/PRh1Rvvoq2vqcgkR6DSH4t5KUNPSLgvI7OJjR7PTmWfUif7LIzs
gTa475Jhalr1N4XBu+YHwkbxN5+2K68gE1OuENaR5FXPy1tdTzuhli87gS7VC/XsduJipcPNRbfi
MklKUPBhul9biJWbYX4kKefB0Ucm/TWq12m3euO5d9yTO9Q7Ci5BuZ1QM+ur4Q3h1stDmVVnOXRX
kZuHqRlOxmCHWwaToonppdza13HUQKuTb33ZCBxZ2SR8VXw0izyaq/bZ1c5jsfAsNLZ/8Pg5E7rn
7NX62Pxkn2zNR2mkcb/9g6OPi87adxZFzSgPOLKOhkPkpFouZqGCxacQM5lZDV21H/T5ZcvdIxHP
ZzS3X6a+XCVCHxJVM9aFhnC1jNmo3ehORSSt9Oc51Z8qimabdHpFtGfvTG19mFglPKivMtX+8zJS
imQ64RBSt2QojlWJiU7ZxW7zko9GV6+1x37kT9ZF9MZLW0A6l9S5ehphlbprXxdPe8kL2w96bWH8
xyDpdxOVjcsrEr9bapRnXSZHw9CPYz88LXI6ZeiT6Ltd/pNlCahTC8mOV76qzJuwVKo6yDj9pkTc
cRP5pdcauu+i/Yf5nyT1TTupETF4Yf1bCtK4IGffkSnsPav87hJXBG7fXAzDipJsuhrkMUbWPP41
F/vV5wzi1ttKyNjyte0krCBNvEefaIylcWNis8mgderTokim3rTliyE8MEyXg2SiXKiuztPgXFXd
o8poEbFoxfKeUzxbzuKcbP1zDlKmy4vhKtgcqCjZ78fm3Z+/IOwNa9hRGORmjC9pcp49UueGMiBD
mrc3OS45c1nnHT1NRH6hTllB6Z03oK2hx7vLNX5j3uVLGpm1GSwMGKrbgh4MQzNu9+u3rNkExqu+
2ecKB+Fd+LEiPzLl9jaZEqNyezGFeNZt9zRkPjqaIRAFOH/Bs2nzgE0OX6DHXpAIGOe6bp671d0j
zIKQHiIMtec11T5VlcVaxZDVuWfdn65EPr0a+vLk1u5M7fz0t1/yz9VNXlgn6B7cRkK7pzIcG4ma
yuXMbVEDDFTuaCnq1oUparuzuQkSFTPDxNmS7m1mE3ejXr6Bf7IsEHUSmmb6oEruCd16t5vxj6id
Czk48QzxGYzZkoZOZyFvx9Dqsmt3GfeutV5WeCVgV7HLJdQGQOuDnOawNeHpGVMD10ui1OliWu6v
WpKl+xwgtzOXt1xXB2+c2sCwus96Hp6StIhdMZ98a/ipXPcP7iZnL+9jjYAv6TYYm9xeOewd6zFN
GuKpOioTbGQIwVxtDzq5tzsTJOC8ddOb72q30QO8M4frmsBoVVb/2Rguk1s+nhwxH1zHvInN/ZPc
ebTO0Ysg89bHVG5z0C9oGxPNjPGA3McwW4CeWyo0RjJE7MT79VP71VoxXm58D+POGCVLqLa3JoCD
wYNBavJ9wUSss3/MW3pnnZcfYPkc9tOndt24GvkMJt/ra35Ky9XdianK9x2z/8FzjAeI3h9r64AD
Mj208+qUT5DrWT0hjEajVWZlrOdvmIGCpF/joVBP/niXzAzKeaY0dr+m25ult6gas42Hfn2HDjp3
HU+u8i+zcsGeWUhLPX2ZxXjSvAZuWWdbNgC6cpH+1vdWk2a+hy4n0WatfP/u+pmRAJbmTAhWxba6
TnlYgvSSAMo7aOFtN7m8cp0UwK1NdmUt/lOrfuqRXjIf++j8+Bsteelzgxl6aD3grekDxD6yMgPZ
8FgBMpAdr00fnajGXeITGKc1/aNR2SxPib/X7ckLhNdEul7Hrt51QZFxlFhrqKyCVbHU3rX0HtrV
jhRDUGVcEOJe/xn77KHcgFu91H1uDX+fud5rOnZ7Jh5Ei/KqDdOe0vk8VFXH3s7DVpnzYVD1bdSW
N0MaD3QlPfmz8bC4ObfG+ub06mBl/qNifYMSvFUJCKLwulC3mmhw0ltlDKHO8jASpNI7A4YBUtjQ
qhoj6joiATVD7impDYArPqtyCJ2tvN9WEaVcp1XT42WyHt17k0/qxklRHzs5XRz8JQ4lcyyUaHl5
yX+rJDvZtnweif8fFzFgNxYPAHpnc0ZOLkoDKnvkXbf7Oa6TBfnycCOKrgm9zvuLc/M6dNzCXdmX
0Pjqv82tjnVWaDG45dvS05LnZO6ntXLsgjt7SZEE+h1c9IV8tDNLj6Q3OmyVaJTaRv+s7lc859lT
1o23crAK5M0SnQsdBqCNEBTl3K4QgywLdbN9tF1xdOBe9JZgCdW0+0U5vMBSO9njdLPtlkQ5+C2z
22tp/Se3tM984P+/6+vdHOC95DzWkqPyPUbJVfFEz2uU9/5DSwOtxZsU9OZoIL/SL4tl/CfbnJw7
22wABMa/OdxRmY/Xqqh/Cw96Sm/FTZtplL3jGtJKXx0zf6qy3EPqaFc4DJJ97XQXYVY3wfdhMyKE
HMNh48iHktryZvUusu0+RMVXU9iXMbXjQrl/7Fr7b4V9lxydoM4Q/rw6C4fAhF0/q4rvRc+uNQc/
kppXm0U84u/7U87bhTXtwAoWGv70bNIt65Ryvzg2F/kYe/zzN0UKH6p5X6EQsb2j5HRwRsQBU4Z8
SqZIjdb3e9COlXdHVxSP1kglhK7ipYAmlhTLZQks7IjSkyE3lw/Oth29YnsyG7U3ejdere1GoB+h
rmmcunqIzBXwfQLrTLN6twlxLISMqpKIA69C7Sn7U0r0oNF2hy1xn3RXnQ3X/UVoAoSbF2WY1Mse
nOngJ/WFUxQwuTDAcZ2KUVVtt2rKLpZbnUx9fFkEU+PWj0HjAbqrTeB5yZNAgmWfUEbeEZwZnU2/
XrSk6PfC0pBH38UhAzHrdYZmW2ye2mV4A/TFjLO8xmtgfc+adawFZMSEYXlCfMzcFpUdauNpjrXc
el9y0u0y7eosLuGr6FHGOuVS62sc1WKAk1Qm5F1NeOja5Gswru33UC6x68+XKidixm5KgB/+ax9d
bWmP0C86vZZq/XeXM3QahI/TfxdpeZpsJ1jH/Foq7zTTXzsa02eyDc9S5XutMfZegWqwWWJnrL+n
xOMEnOUlw+K4IiSiBmY3qzXU1u21VumeJ91FHMMZg3QWfQZQ7XKqpAv7P5wNgZzBedtW1DLFMoV+
3zxYZe4DuhgnvZGn1K1us0GqEODM4mh4OtZdTltLYPhbPHqTuVuSlBHI/BlBwzpT7dFFRgscV7jZ
yGdG5H6y1sOsqZ75cWu4OD40Vxc/NQRG6WsPlM8dSl6sZng3hvoBznAOXX17ZxOPuwSLGcju2DQv
br0eM5WcVwc0NVmPs7gTx84VG8etm/zL2Le79b7zGk40rMXHpsyDb/TnIReoP5DGuX2Uwv/NeXmr
xr+jA6glCQDjqulrDughqvrkgi04bLR0D1gRph6lmvealOJ+ihm86ZmbIYuUDZpEjzjomg3Y06K2
uheuoM1eLeJUhHar+plNBKGHhVZU6fMJoIF7H+lBtgSiykLRD8zDPTteH/bWwlfyWkE/9aIKHJ3f
ngVXlzpiTw59rD7zfSfCVJP76Uc+JOwaw74tv+sy//Vr/2FthdylMgkG6CzXcl6l8H6cPv3PHgvI
2pRGnS7a+o5kE+OI84lc0froVMhYtVfEVb+y0i+Vs8RWbl6mGkrLqN68BZxMMrI0bnvW0+Wtz7lD
WrM8a1MXYXEKGs6UZPtPF/WTykUwNeo5qz3cAhSYdDAyyfC6GSpC6ANbTPzowpBUke3czfmxnrlx
eyxWvn9IF0xr63CcU/M1qb9yYNjeUv+tJcF1ZsJmiYVXqiqefMJIk7LnJ2h6+HFtXznVg0CT2QMg
V7W3V/kcF9MaVZrxMAy8BsQPg6GL2Ky2fxOB5IHmT00ES46UAm0fQ8Iq7t8jEY6VTxh1gxpoRMU4
yYNVDlcNemJhF7rT1505v/aNF829Rxren6TqTnW2HPKq+hxbhLHkRQba9FN2d1GBzm1KsU7FWWL6
+2KygEzGYAD4zdIiGBTmL2TGHPe72sxC5YOyzNXX5nhXT2oh0F20LgrJ4p3jzP+kJtjpauFxaDfQ
3OGRHq29cGiy751jyUdO5DH7I3JaWM0MWraX4jLcJceSvOO2c16tO2Pfk7Ewa855cN3HztJPeVbu
vV5cNe0/dOY7jwkjmcRvOhEJro1nqxYkPhWcMawRDb6heYGOq3aW3T0VxvqEcn5nNhzt0x8HPqho
p21nlFSfVjTCGuubpV6WVOQ7byGhJ9HU2WuHyE3S702p2yoqVjbmOB5Ob152xgDgr1g6OndXDEDJ
DO/92gVoJeOiMsLV3nD5tbFmZhe/WzkAUSqViR/lUgMvro7NSBIZ8QP9sjzWdBdlbXKStdpn/CSL
cMGLXSjdzjwnlpOGiotgcGqP0avlz9tiXd0tCuCyOyxF6FX8h7IgjNEr+njJsIw2zlkCOYytBE8f
G7T1Y5x44ntr6Jgh8evAle7tpEbaBKrswEkLMM2CL4iY4K34Knz9G5mnC+BW+cnRdfnxnPKrEf9G
aRxA+z5x8B4n0/hAQR3mPjSwMd/8FjEtGz5KlPesH4/V3J+r3Hrs/W7GrtWEm5c/jcU6YFKoIoWu
ZLKGt5xbDpwGL9U6PcLWRdmgnVKFjc/Ookl+GKuCu87CURsXAAf732io0GmY97bqVKEfJU/ktFTm
x6q8961MdlRgkpBXRoI3hJEVwAjO2W6fqlGchE+CFHZKxnH0GMgD+ObPmV48VsMUNSWX6Arwz5J+
W+o6ttf+mHnp0bwXNnl9cUFeFtTV8rwNE5hHfWpNfEdzf6TX91BII2iM/F6wVu5smZxcQ4uK0ZRB
l0r4uRRKDIPR0vR8lob7O6TG671vvHf919TKflRWQ+nk8cBg4VkGOlAv9rb1qGEfND3t2GBEM2GO
ps1gFQBghWc8O4M57yaveSLgeee2JGXZQ2AvFvZLeqpKoF0hf8ZSkEcGklitvF0lpxo7YO/kgf6U
dAg3Vslf1B77iULYanlgfYQzoLZqYy9Y7fMoiGBJWvvSu+OT4ckz+9vF8ZL9RkaLbSNsLKGWmnpf
AIbmmhd42vzgrdDH+cxfQE65QPFkeqdsJAE+4w2kVq/O+W8dG74F+9pSXTeIrF5syHXQuDbWEved
HnV+h0ila26826e+7uvILLMPZQH0ESitNyOie+tZIbpDCbQ+DzbIYNppkRTN2ckUvKY7B2puH8SU
1Q8ImI4lQTNZ7+61vntE2nfDz/BPK8afvrAbXh8F91n3l0Ivb7YmnH091NfELV8aq/9njhibnPos
TfuKNoqhKVOPgzJPeIA9ns72f87OYzdutVuiT0SAOUw7saNyS7ImhGXJzDnz6e+i7kSHv9gNeGoY
bDF8ae+qVStL8R8Ep9j1uYTIQ2sP7BhWmW58VoKcIpFLqDCz/4gRxizSoTwLobmP+/oViaC3KF0T
tU3v30Riv2wEmhgUHJ98UZLGFvArJbeN14u7YtBPcd+sKeuz7GoOAmZOAXLq/k6hj6haAGVPRGqM
aUilGFsiU8lwyUm18LdBh2NIXbQKB+2zzoVjHAXvdaOc5dI7y1gvFkJe4sBBleJXIezzzEg2SY25
NvDSuzB3b1E+dNtYlf4qYf+ZCeKT3EgbH2dyjCVCaPu3MvLvBsncDFT+eJNUvZN0FaLYXYSagRYS
O53QInIji+rUtHifdc7+Urhx2/whiTiMp2n/7LblDSIWkdqX90zw5plNL8h5Jkat9jB1UvP3arQ8
abcnj96uOplO5ngUrYy9MW6FJfm5HsoV9YunhEqIzM43C3FHCvJz76jDoRkdtZmIhNRtH/Kqwj2l
PDE/uQsPA/O4R1bEYauFCAVEmUp+hIStYDIRHP2oDOaSsuvKqoGu972yVMqekri3dBF4iTQXYolk
+QiBbN68AYVtjuSBr4Qk2tR4Fkl9C2ytFk+ew/xtOfVt48mHIR6NCB7ngExHY6yLiCTrB6Hr1g5a
GzVjPzmYA0r9PuXMnd4l4yGnh2LK19Eva0ukZ2K1j4NTPnmBtCwp9qwzAxEmmXkro0dpVLQxg0Ky
NUGLVwE2pUXed9tOCACsRbdik9kIzoM/kpv+oWEH612O73FVc/xxUZP0W73Ut4TlGbtGVN9RqpPn
7dHmarJsgxLkwZCTj6pHgyhSuOggG6sMonKQN4GrWatCEEPC5wJm45QxmbLUQa+k/6T6wn09/NZa
mp5xxNJbC+FjkcaPXisgzK7OQ1GvBVqCjYs8S2uYtJB6DK6wltBrcOgMXy2HZodeB3dW0NDh7IsX
1VR+N5q0rbV+i6f0Xgr0Zdoq60BvuRXrAZfDn66tT5HFAV9M253WGGcEC+8J3yTKHPT2Q/YqK8qh
aNJtIjIvRBa+b9U5paWKfQ3XvFEUz2GkH+sIVZcZKlAQQ+HdoIBWsv9hyCPwDWXvoZVZasyYHGJv
gKjcPPdZcyDxYNWHOnYw5feg1OvEh4cvkhgAzkTelC5VNjNihqu0mzyhfCNYNHsyozkOEWUYt7hP
ESq6JbKQjNmIOeSma6iIjBIr+IzJSixLdoZx9rdqfUIqdOfZd/3fah9ie23shP7loiyoMEWdcmQb
gds3sw65YKEas5rXXKjMRauTAGWG/h67MWGuSb5G3H7WW+VWjji/IJIos8R2RGcHfhAWreVpNDPY
9UrqWqcFotHQXIZufag887HP9N+JGH8YqkovVk3I0jZHd5gKoMBPFXKau79O1D0qphDdCVKLcVkY
pQ+0n1tXRtNeKmshpCFnGL3BObeIlsNQhCzOMQGPdYo0nzCytHjqiYL0mNMWYVVQwSSzQtA2qZzo
yzJD2kVCwj7LWETVguJr2cMrGCJqRYpyG+gYkyr5N5kgtt+rVJ2QMdcp4otYpfFmJTlVnhqPNyo0
7EIl+QMKMa2jGojNBPsvqXsqNXFf6RSkzeIT1uAjDUvkgUFlS+VYs2eTgmMReWHAFK8a+Z1i5jdZ
4P5Jg+wMp4H8CTQAK3xF3aZ3AaRZCjrTIUof+eYxu1NazcScrs6gvBWdChCbIsEQ0EBywpRtavYk
+kgjIwFhi+cpRyy4Hg3iUdtj9B9dU5B9UQXvcYXp2SyxJ6hZ8dYkjc4U3b6zAmlkookKqWWhbXYh
QtW2WFWe0VJws95iVLALTZYPGJTPTTbmcfOctZ5Sfs3dka7xGuroYDMD55tjvZVdOeqGbyRDxqwS
dBzgslsmxn3QWUcF9p6la+vAa+8oV1m4gLq/vpM+R77zpyvLP5gdupVbtw913YRbRYEi1CH+zev8
oHjVsiPrPQB8paXYyHXfeNYc/VDi1Evi5zzufw1yf4dbpFypmcQUbricEfElZr5Ig6KlT9fcRJZ6
xB2I2yEJNwKmST+RqbmE5SF2oj8hR7LYN7PV0KGApOd3T/L3lqdfr6qwbpG3Eb2q4HcvmTmBbATH
0qxewxaUsJfGBw1kZmwKxzDTNkaoHK2KIqEs4ZXpGNtyTWa6qVX5DpX/Tcgei5bENnFybGvx1hAq
HFId8w8ZMK2VmcsgxVHY1ukeWTfnF+OTY9GpEgTcc5QRWv/QUlgsffRKoXVo0mRrJRVy2n4jBiol
Ibmjc+HSNhYOwbjZC9XgzWXEWaKVwdUrjhnLEwRmZoqB9lMbdX9TkkxRruZLT1VgWSf4+hMCzo1A
WOoJuvTRQVy5KYbNIGPP6So8FSNeD61773Fkq0L9YBgmIkhLY5Jp2qVqeHZZonqJZOuhyJpV13HS
jEfKAa//0QhimO6VuWnpx6J78uNF64a0u/Q9rax6FfveYxMnybJzzee2g0Uvd7sgaFdFWj27jbeJ
8Olto8g3b1QpWWGQtCkrLqOBfZ6myLqdiIQRpENx1ArhYJLBYGU6noJaW6geYs0OiefCLVl2a5F6
e8+6ode3bSXszbp9c3z+qMFAC2WJj7AHj13v3xm58T6w2nMBnY2C9jso8r2pOee2k25UBVaGzJ7H
5FjeReUmcBC317Tg1Vxcy1nyUHFgGlrjkcYBonDniR7PfSAkVKf9U+3kqCzj+8DPDrFGd0lMbjUr
uqvD+LEb21uE0m7YqN50WU9nHxEQPtuDatIUbMYluXR21MywXfTtKSiptRQidlDF2khRdud6NXsu
b2sFCOUkWbrDffwkRiKmKCZ69N62pVDlgluQ4MgD+yT2BzW3jqIakh862gUSWBwRvV3XYevRmghE
+9IvFzq7Hd3i6Xdh8deJ42OtFnaXut1alhDjWZUZL1I6fstiKHYua/zaz9RiI/nMIFmwJnWoprWq
t91WHISIjirvnrmLaRbPFtgVM7D6HV1CbOT0EHuLJW4woLyE4liT8HBTCA6n/+6vObg3NeD6pWp2
G0UrHysnJffONVYQLbdDJWDxz1AysS1HCiq8Cp38WQQBvBiwAMu2ie9kPwofaD9TnExUu/YQPZoF
tR1OcOrC1ynFByofbJlI+LtT2+2CvZnFdwW9H9HUt+MirpK9U1WUhRKiALx0bVCnCQwUK6pqjQdp
IAQAjskYdoo/+sBiiIaKviASVBGia+Sp944qvkQu5zWtN17R8exlvd6oiXi2zHjPoYPTRw7aTB+1
6nUnHoiNDZah2MCkE9LPCF1OWoYBXwOQFUpZlBLrTW82hBO3LLBKR6FYiO5berFmrGa07gZoqDn+
P9dPXhu5EO24Dn45nfs7wfu1KnR/H3XeUWy1R7xJd6qKEDlCqO93wV9N0xcGhoalGrq30G/1ZRD6
9zGzsToE94YLDyMt9nIQPWUDW/w4p6w8YDVLGm2tjWZKqT3mIlYVuSzeAhTwSg0ax9VRHCuCyz5P
rPjw2B76evsmJ2a3MjlEg9VxOUYJOjCWsZrX+c0yMMJ71ulfqVC+egNydLdYCzFWtCr/bKh3SQYb
laBCO8plqMdKR6lLxmwUit1lh2a4hGxSeBEC1pJSibhmx/GoFj3iSG+tSBQYFavIEWf3f6IOpXdK
WaCLlFPD4a+RilOvE3+SqXgXXHgBSYZ9uHA6HnqO8BfpG3+p+9KlWceiMug70wHsmev0UJLeu60a
NGN9It+K1biuxbiOCst9ZlK8d5C+6HTLlqaAozIhJVIsPVpQTt0sDSi3OIc8xLDo9dcqVKoVW3Y4
FarIvrI5I7N/MGv1hoyMfdVmwZJWHbLe4Vkwhhfc4VBN8ZElIc545OmKhZqvjZ8qtDnrLB+o/4i/
Qxm3cxXs+6Ik0Cs8NhEU5UH76PAoZ6qOoAjoRoPJzce8ZdBuDM0Suww7A7YHqIJL5Zy5wW0sJZuh
7N8cpXkiz+q9U+M/AcuBZ1UfHHhtq6EuAShJ2xqIV8VSwwcaPtX+sC+KaJ2WAtp3At2Nik8P06fr
banYjDZKWuDoArSeylITOKegkAnopBKELd9dRJpX23VbIPJKW3LutFXv1y9FiMs+JM5trfjKuL1F
IcvWdS0hEhtCrBgZdsSFF3YByi/jdeiwNvWW+9rm4ZHDgZ1oDuTK9B6CpZ2W1h+R08JCNgKbbRsK
3KHaFkH0KGaQMz2d3o3KSzPj4dbK8m4h1WBD9Dh4o869RxV9W6h8IHRw9z44777t9haN64UulzcF
SOfCtZbs9LYm9qIaav7gVcVWATe6MLp0HAcvjUzgT6DZvoqVUtK7paR1oEySNxRF+7LA7Dg0D7Wo
m4/QRe7StvsddcmpaP8kgFKw9/8NcveZ/uDzCHephua1LYsPPRPJeKS9ILKTQ6QXoUM3oT8xayzy
hmQ2OU4fG6T7ed6tOg62hhZvw1QSF3AeD6AIbgMEJwM9fRV3OxY2dI9Ff6ibOqStJ2NBL590VV64
mXlTahm+VsXWgWlxOorfDENhcQt+GX4RbS7z2+YIzV///o3eJle5g09eTkgpxe77tz97K2EZ7rpn
5x1J0RXQnTTHiJuAU61BMSzNJ9ui2aQ32IBsd5fvkv11Cv8M4PTrh7/dRifnHo0fUHqNpy48dvDw
54ir/7zylEZc5Q8Yy2mWtKYTl5O0VbD1RVveaxsfbS1aqjWDS964y3CV2MgZL//YDENxmikt0MSS
4q6Mt/4QfFLeogPQF1eAuTOPaRonHYe0YL0eVl9UPkW5XUc0MmjOXv7D5y4+4ge/vQPTSNUi0XgH
SsOOxADTASiou3LxuU9IHH/129WBVvaCUMFndCU2B1lfrtoqfCotH/RWDXyBE7CfncMkPXipdQWc
KM/d0oScaKlNInbVGMnjtnZYpuvEMggfxQrSj4t7Q3Y8XXP/vlNawt5YjpPAOpSGbPcVnRWdI22j
03fu60Pc1cuxUo4lFZeSunBljT0Lq5+WPgmJc27wB60uv4fZRzV+xd8elQMwNB1kQu66jfugrt19
uWme6bus6msvY4YoKcr//QVQcW7UGBAlxft+XxyHVfw1KNxTBSMKGchCWYtbGA9XAgGluTExmT90
aBkksmjJtnulM5/+LXaljbKy/6CiOSxhWRF9q/y6/Pjm3vkExirQDeK0zG8Z0p0sHmL9Qc1eLl/6
59uQp7nWqSlZhiRy6YGkSdbqQ05/6fKlpZ+nKHmabF24ohmKMmdyM1vifsUgtYnPHbaEeuEs3GV0
n5wV5cr7//kRydYEx5phJwRuoye4RaqFguym5IDUsmG8ci/jZ/S/0y1Utf9+Xsjok6xzeU6WCOzB
BVUcVzdpVR4beHFY5qXHfDBstCeskZi2Iku4C1HYXvv5uUc5mWo8idhRf2DUe7v4RlmNWGiV4Bjp
K4X3+po1s/ZiXvjvbcqIG7DR+OkWRw5WT99OG4TpuudtCTA8IedYlZCGpEw7DXWHrJLhZmXvl5/x
z+xZ2ZrMEW0sVU6X8duAN0L1pWaLQTpcg/bBiI+Xf+LnSUL+n2TsMKSiw8ZmOxic0PN6LZV3Uj4K
dyz78i/8zOyVp5nYMrboTAwsnktDYdyqbjQNPIVfKjsU0VvJzLul3A8PmhE014bZ3Kc/mR1gY2Wy
IMoksxho4ItUOwogWjvVR+E56AevD3YwQe+NZjjponouDbilQwTqM9GdpRfirVSHK1D3mTgveZqK
LXWBiS8zTLfP3jGjgu0vR8o2doo1cyMWv2ZJ4QxbO9alRbK8NvnPvNZpRDZmNrPQRS3YSgj5hHCZ
eLdtck/S0vLyS535Ms3J5NJnrtCV4UAWQwm4q87hbjX6vds6ZywSB7OTu2vr5Mw0Y06mGXWoQ3Y/
Oi1C292SGPPZo9haipsx7bR9z6+hyWdmfXMynQy9aWmGzgNrMQYHg12U7fryo/ridv8wUZqTGcQM
1W7Ife5AtmHErdx9UC3qzbDwVjImc24FUuSK/qWerptNv9WuLQBz72gye3S1WvZ6XzFBm4PtaVQK
9JskufNLhyPo25Wbm3s9479/28YItSZUTsDRRLnNxZ34HO6tdS6tmr/+h3qMH62ny78z9z1P9hak
0xiNKOITEPv0lJjOlhO8LSEWaVv/7vJPzM3008Rbx3CcLJDz8fzjbrHyP2r02XbVWloXdvCJ8ujf
fmeafBukIWHjUMW2+hvn1GIXr6l8vhj4Pp6UNezpK/cz8/qnIbdo+ANfgCu8tSq79x7hGx9qTAMJ
Ww8/uJYSLM39ymQiaGXRAsFXJ1v93O6bVXAHa/i2exlzRJO/3k2/AkvULcAvXbmrmXE6jbmFKE7z
2UOD3aviSsqUvyqF0ytvZu7akzkgQhxKYA/J65L2kLCFNfyPy6985us1xh/8NkhUvRKFRBnP776M
C+RZKuM1mh7Zu5YtPLPgGZOh7tfs7fqOU12O6gywR/bcyZvLf/vcQ5kM8AHtHv0BkVDCHgKIhLVN
phlw+dozRwbZmAxr6oyZaURVuNUWzap/HldFDN0H8xagCmFg0ee1TB1pvOIPk7Ax3RKYHV2uiOIG
tU/PZvyhUoUl21EHb3KAUHH9yr6EBnt07w3dLxC2176quZucRsaGjZwkQ6JG2+qVzsOztxzTVrN1
9CxuxkBHTJ+ry49z5iuYhsZKCjVlr2HEN1HxkckJh+xMQqyQXznhzV1/MtbdKB9UVmNisxPjmCjW
46Bm+8rneHH575/51PTJUp/7Xh2nCIq3urD2EXMgJrty5ZkBqI939G0Amp4Td33FAExiXDLhn7bK
YSfulPR8+S+fWzv0yQjPdFktzIoPWbWVTblszy7eF/+Y78wD3oHgym3MPaDJMMfzqOdZzgrlun9j
bYvG5/Kf/5Vd9MPomMa/6gUUahAW458f3wgL8ZTsYK94YKtInfNu5Z3xgFFup26ytWWjgNwGh3iT
2dIv8x0Mpp2/W7t/i4vFb/jfV2WJYWaaSsJH7D2I3j5Rr1QMZhaqaVis47UW+mcOOr1xoHidmy9Z
+DQEp1xqrgy/mbczDYyFR0rnMeUXausR6I8Q7y+/nbnrjjlh3z7etC0dJ0l4OQ1weU3cWuiJLl95
5mimTQe0BqStULlyFBxj70kSnob2mA5/E+FYGrYgv1z+mbkbmIxrqZBkJxhvIJbRQn+A4v63605G
tTiUhQkukD9/2PTJ2fWufCqK/PNioY038u2JdwEJjzixo21ZZS95mt2TdoEmpoEE5Dq0etys3uRC
etMO1kMXinZW4KrwvXbfGyE6Jsd5pgsVrEF+wAeVaV5RSwdUiu4J7YJTcOosvVOH0WofI0syGhPC
R34vWObJkpyzKUAycJL4HSvLmQV3fflpSeNj+WGQa5PZQ+vMnvY7uT9dnj3WavZcSdEfcxSgZxLi
Yzk9GY7xYZQ0NZXmlxWrT1QkrFWJTjsabfywwZ6v/ClzD3j8928PmL0KOASVicw8qxyKaltY09/z
d/JmDJ63Pi7/jDwu7j/d8WQucbCDxcb4gWASBz+iwQYpkhcpQhYcNcWZppBt5khglfqVnJeI3Bts
roVs0I+VDjTabhMTYJMr2qGKv0yIMWvVJJzB/L78B84sS9pkU9J5hYu2oIy2BTCRCBxGDsK8l8/4
+5aXf2Fm6E0zapPUoD0csKQK0SbjqppbX7ny3LZmGkubdF5aDpkUU8Du1/E6Rcmw8F7KjUVoGNIz
tOeYTa9MVHO3MZmoml5VJScWad6m8NNFZ232xb/NrupkcnJ6nWtpnMZEepxQvgBT/9ujn8xOjq5G
mhUQuIc/5qEUvDX7yiuHoJmRrI6P6dvwQXxotpbCWxW1Q9Z/DJSSYVmtLv/dc1tldTJP6IpHf7iG
Pj8G0Eer1PZtzVY3UC33+ZUNx9z7nIx/KYK2rTsMzBAXpEeHWc8y+/KfP3fpyZhvctOV1XEVjur4
xm37ZSz7p8uXnjvsqpPx6gMxrOipBFvzLURrsbMW6jJ5dHawMNWn+Agw5Bc4wL2xG6686Ll95TR/
NiZ3IgoTBhmUEhsmnK3jPqD+5W3DjWks5GttwXEg/TBTTvNjO8Pzk7qkWSANxKl0HwMykFh9MLNf
sAeufFhfW7iffmQyigEr+I1cM4obNHm7QTeddayn56pnOpaaE+ew+0zvz9Al/XUlAHiz8tum53jv
AqsCzRwywZRKi5DMBBbtQLV3qt8QHUCnqmiITcqqebJKJGhiudbQ68AtJHZ2QfBVLdQ4BfRt7LaY
D6x1Rsk1tvzt4HZHV2xts6i3aS28ujJeYDOArQmvEASoQAuzicNPzETPGfDSpU4B1+GrggCwkjwR
Y6SO0l1RT1oY48JtE/gs2ZsXMnoSIj5SfZcpdO1TBfNn9NYX11JI51pJ0zRccJdIL2W6e+097kA7
2Xib7NDfdct897WGXukPzEw10xhcqVL54BWBnn11r9UfUmrrtJKujKeZQ7kyjuFv8xgeJyieGPK2
AHkpuW3CE9lXyhK/IXUwYfOPvzKZzwRc06oue+kW46UsEzzTGwqiMRjsOrXkXq3Xmo5KLifgqWrq
R5H8oCu/PLO+f+0vv90f2jUdp+cowbV7UPGYIFbRyryTYALbJpL0TfFb3xTLf81xl5XJ5Ce7fhuU
uGYheD+H2nuB/9a51vDTxsn5p+E7mf0aGUxcP7Ththrym9rpCD3WI2LehMZbFyXiYN/A2w+SrHIx
41j1EgDKEtsK+b5muq+s5FeQavtUQ8wUxiKc8CisF0UBKYjIPeAfwy8/bcnNiO80VXvPKxyKbqa8
K2q3Cwd01ekYzKpaWJpTYN+AcH0Bsn2X/gmt7OBgiDR6/yim4YfQF6vOqfvNYACGUxVbzbs1CJJz
BnKattAJR/JaBwlU98pZK8E5xzkGZEf6R5WFLE/Wtyj1RKTHZbgVVMJu1A8NBzI2x8uf1cyQlCcv
uSb/TTdcIwRbuPXqOxEvivGPfaOvnfS3Lxb7VBTJGU3MtokMYnpqvLXKpy8Pu3Hevvz3/zwqpOnu
JUqhVfUuAvnWwuQW7pCBbntQYB0ROpd/YTwZ/++XKk13MF2bhjpZZ+k2cxXUHF5ygux+alRofqqF
/WTA6aAVV6pic7czeddyWjUZ9IxkS5z7JimytZeJ70aW7RtkLpfv52tS/+mGJq+8axBGuokQbWWk
7nkuLwK5ewzj5NbFPCTn+ZbHicX2SFj9wsE13pvnprXsULcWqYNd2M2J9ytMqEsn3QS+3Ax7HQpJ
4A0bt8OHSVmaePODAdhAG9kcsmvrrYo1P957UbNtBFTjLZNYVtqcEVehpV6ZIseZ/qcbm8wpjpC3
Wm+m6XaIhLUh/BKN4MpX9vOORprunEqD5AeffcMW8Mmpc7tlGmCRh0vTA3UNrmXezvz9032TZiA1
FA0K71L5mlW/leDKG5/ZakrKZK+ErEzGP0eYqKugO48CtisdkFOXvJuyw54rendZwd1Y47+CjXnv
CTPwguqWNIf7hpBlskyt2nZVa6OXSO0uf4hztzuOgW/TgwVCnrm0TLeqoS2buibD4soxbGYUTfcZ
hQaCrCcXkdB7FkTkyUX9nJv4mHL3yiOd+4Xxnr797cFgVpYzfmqGYGED8m3Ctj48Px+Wco7/4PID
mvuRyV6jQWOumhL+O2EIb3OExGCJq7vYF7eKI8ZXfuTnBQBE/X/vJOMDIE+kS7cNdjMJyOaDrPyT
9lCabiAkk8iZsK7YK/kmlObMhgkA57a7sptUxz/xh/H+VYD+9hJgUHYRet/Rn1jajVrcZJK2Cgtv
b4qNnSbtQRC9lUpGVYlNS80BuZIV1uB8YbrqoclCKQH68GpiEL7xYM23jrZxahBUmrGif4NMOnCe
lTyQFpacP+BKGMM7gB4ZQ/BctnG+oARM8yVwiDHU8Xq3duP1GwP6YlFFJwNmFNvR28DF8xZUDbUg
B2oUKuHLX8fM8JHHOuy3u28avU/zVkRLhAs7wgs7+qouX3qm1iXJ41r47dpDk2sJVUdqlgS460vo
Ywf61+4einZut7a/FpZ/wOtJa7ifjIG7IVhf/uWZr1GezFRu52lGVRFHVyol1CxlbRZkCYGqunz5
n2vUAAj/e1+lpgf1oGXRl/5DOVRbzeYe9oF9+fJzr2S8q2+PTfe9LIfng8TKAPqEs7Vvh4fLl54p
I0vyZMaROsHxibhLt46pwD7p2nNdM90QybipsuIUVMbvWIe3XrvHVAXhpiVnXPM3hlJt4xq3K4Yp
2+jNz1DESN0M7Cjk/BGG093QlXdqS7CyBCVYLIeDXiNkjbDaWe1D6wKDxtVlZO9DJeITsj4v38/c
o5rMbYIAi60zVD4eIhd0/1DUVx7U3Bc0Thbf3gGM0ihWZDndtqm40oA6RmQpO6vLf/VMCQVv2H+v
Du8881Q/jhDPt2uYH2vhwVgT3GHHm2QpXWkZzD2byT4mG4a4LiUWl0BZF7T1sU782/f/pSr69nB6
o6ybXB7Srdlz4tJK437wsrPWRudOCl/AA63KId2rRXS+8rxmbuVLyPbtB2PcyUVUYJSJdqAqiHqP
F8KwwLa2VDeFTcyAFy6ch3/rWUtf+59vv9bGjRq0JXmkWJXdVZlZ1dLLQ44eCnCEy3c083lJkxnE
MggaVFxmkNIibr6UcXm8E9J15fv6Gs0/LGlf7ZZvd0A2iiaLLvrGRMUh7C0k8Y45xVbjYYl7bdMX
3VKNoELGGBDIZDFyf92rvwPIbjGgt4NEpc0NycAod46cbOLwHqqWWpJqVzUvlx/A153+9CeOr/rb
n6i2IaZFR2eK9tGZEeB5wjh40osQsE32nqfOZxQLN5kubRO5fpREad2ZEFizCE9OBXtMXTXlcGUW
mXsbk1mkqUSyQAIn3abNbynZZcKL1qwv3+e44vx0m5N5xHM8AS4sc3mZfMjeYxETceA+5JQaOmhC
l39jZoP3VTT/9iitTmsT0HzpVoKTpb2RDLXV3L9R2VxZj/5/h//TXUymErlrkliLW1aNBsQxxyPU
KYZPeFYtAe4QiwMm29eSXSUvlJSNFI9LiocyclrskFX0h2QrCLOFtWvA/w2QEaEylNAg4ahqVEUV
twdL4MRwAMNfpK6ts06W4MPS1kTl/F6ZAkdC91kyLAHXUy4CxGrtsoJdXEuBt6yiIl9FrfBXa83f
4NAWQy2KOzmRg1Xk9jdKC3KriDHlD1qRojpsjEVceE9Cpzy4mvmCM+MRWsNJDYlmy8ujXLq/3DR7
NK3goGicASNJu8NHRoYT8lWaMQT79eYLANJ9Jg1wIe9UbzXcKAPOjUbt3wOlXKvJYDew3HArw02t
1U2UcWQyalv3oF9KaXAYtJT4xuYOygDxIpaz51O3mwwnuOJtU/fLPE1Ee9QsKUnxJI2zxdk9jPxP
qbX+pEWxMMkFkgyFeLqOG+g86r6F8ADMhxANMiQy/5jqKfFs1IAh/0RivIfE/dnC9awl5VNFpCj2
/WHEDDu+bNfIaFi34z+wzB7NSjoFXXabgrAS63CnkuqLATR/rSr8gZX+HEgZC3x1I4SChF2Fo73v
hPSS0b8Z7kH3nL3kAZ3RXeJp6IQ35EKSl1GBpDGu1FPm1tCptUqCnlE2AvWHtoKd7TinKqgqggpM
24uGbR5be6BDx5IMrUa4DSXhtTCix38acFNLUSlpFs5q9syN/uA1N7WkLeoWFqJ0vnz9meVOnMyN
4Iga2JcM6ALnP3Sqo6nlD5cvPdMihdj833lXkBvR6cWvPXnwhHN5LbdP5qpcjSaFpluQUyeWy2s7
2blZfur38VR3gDrHOtdsULcto023o6jGSWtRbtqVC79mkW4CdWFemW5nZnJxsrFyJLlsuo7p1lQB
YuNjjd3fBnCPyw9vxtYliZN5sPQaJoyOcwUr6Yk591RKxaOmyXdKChY/7zAOF2V3Ih0whvgYPpf1
iLOQ1wmp6mkqrEu9v1OEfjsKh0HUkB9ilbjWdVz1kesYa8cAzE4c1kfgqi+F4gVXNgQ/r0J4UP/7
0hPR1yHYZSxwFRypvAIEFkL4zMpbN3TsEsLt5QdElsOP6504dRNVRC/CEmZD7tdEi4eqd4hCyV94
rvYsmeGhLUiNafjpMjzrPtB0cN7NApwDPape2fUSs0hC1uyiLq21WQu3gdPC0knJBdRF8Q/xkfAX
Io/gKwd2Zy2lIsdsEuux+wsDWPih4xxgeOpjDkwuk+hFSg3oaVf5NXTWTYvJENoMGTeyCrgl2Dd5
B1xWWPl6d6dZ+dkULXmhiepbASbBbxVvnfsGE6xAzCZYIy7d4yhwXBcWtrA2PXYualDuxFrbCFa4
4nGoYEDblwTqgaphKOfbh2ObeHdR7/wVS/HVLfNbx+1uu9K3uG5/TrqY/26eW11e8bgeJWKNiXM/
IYlfkOgLkaAIHhPH2Bb8L0L5oo/CbA540t9arYY3ZGo7oavuQwW4aNB1N4pMxJOnNJ+C3uyrpqCx
0YYsXUl8AgdQLrNAu+9qUyZ6izUZ1gocY0UELNPVRDwGG0NsyXjUw3dR9W0/629Nh6wCS3jOHHri
bZ42xw4j9EKIhLND8slOSkmWk8u9XAk7vae6NDTVc2bJWzPGeQGC23Jh+RHBY2Ye2CWMfm1ha4H8
JOfqayb1YLaKR7ey/jp9fRNkRLSBC251AyK6UQxrz0w+nSqQV5VCaLAn4FUP4U8HEjCG2KpwyQvP
uih9RqW8qruK5C0KdQD66YOTBAFJiYRXiTD2yx/4z1sttoX/HUiZwVYo9pN025HsptWATCjNlH68
sXTnSk1wposqTk1yKZpvvR6YoYuV9DVnWtHJeVJsaSkv1BfN3ftX9uA/T5b0EP97M2qjB2C8aUk0
AymGCQZu3YR061yZLWdWaNEaf/fbvpSkCE9Mgxy1/7ZeY5SxhSXUkL2C6/J6e3HujUzWSoR8jUCN
Nt3GJbtSvQBmlwZEulIYAAcLr+ryi5+9mcm6qcYFFo/xrYxWKbIi1uYv12aA25UdnK+pmb9qmv+7
0Wa2+e8j+z/Kzqs5biRNtH9lo98xiwQyYTZ25qFQKE9PkRRfEBQNvPf49feUZu6OxO6QdqNNtJqm
qoBEms+cI8soRAdPzYOl3+STgdzOPqIB8VsjvYQtdeOaNnhPYwVcphS9l453SXIftE/heDVrnafD
wC0d+LVLvU2biUNyAjnXWfVDsIuMmyj8aKgLKbVqPaBsNRCSo07kF6rNr6/SX29csDf//PYbt7dS
lbDONG3wUcO+X+m88vff/Z+v03+F7+X1P69C+4//5s+vZTU3WM+6T3/8x1X1Xtx1zft7d/FS/ff5
R//nW3/+wX9cxK9N2ZYf3efv+umH+P3/ev31S/fy0x8gecXdfNO/N/Pte9tn3fcX4J2ev/N/+8X/
eP/+W+7n6v3vf7yWfYGF+fY9jMvij399af/29z/OxeX/+eOv/9fXLl9yfsx/7V/eyubzD7y/tN3f
/9Bs9Tcoq9K1DWVKDkLniv7x/fuXXPE3x1CuoQtdug51BXypKJsu+vsf4m8EAkz2AxbMbZsfZFSD
sT1/SVN/09nH0kPrOi4IGpegy/9/bz/dpH/ftP8o+vy6jIuu/fsfP88xSji2rdv8yzZ03ZL6523n
UDbBXCdQroMpHZBljsmm0vNlS073d/VC38PK/354zq/l6qapdHo3LNOFmPPzKJQLNqpIwtKlgrU/
zkOnDgYqBU5uHE6ruT4tEc4zd4xupzOGprfsj2pyvpZI6LGkjPdulh1B6CBlCUaIxBG0WYh+M/qR
9jmO01cQayDdcijv9tgEN5FjtmBXjFSsdIqKqUnV3xOR/S4S+fPe7funErplOTT9uUK4fyr0CqyI
ezXDJht1tYtnFyV4raDvJZQhrrpF695V60S/yYr86b45Oi/o6LoylSvF5+Q75RI1ofSC+9aBFl3K
XHljgwy1LFHZ/TCc/zVkfhwin6ZWpdh1YUDSFYk6hipYs5/v25zVeoQtk08YpEAHYwNgZTovu3bI
rRNaXOTP9iR3k2z7xzgDCt52DciX0o1ejCSGQ/Xr9/PpgitbmZaw+PCuYZnK+l5z8sPyBW8yRqGr
6evGtMXeGNsBcYdVf62xTRx60WdXE/u838ycn17UVZZtMWzJlZgGWbnPebR51BcWZYy9jjVa70sj
OuLwZb22ojmdUdY5IAmz397lz5f+ny9rcbRXbFEt5oqfL70N4MzBb2j4kYVZQA5t6/eWcI5Ra9SU
pKgWsP/wMSS62OeVCjeuZmjb1k3pk9ZbxKr/pyt/fje2QXsKF8CSDn///G5mpAypMHGYuaZRbtus
6r22dd4gfI37YAm2EU3nv37F8wHohynj+yvaumEow2HSI7D08yt2mhxG4j1infbzeG27obmBmn5G
wbp7OTTat7Soh28cSjiMNIv+8OtX//SQ/fPVoSFI3eIJtz7vKjOb3LjZJc6Z426TJYdjvsfzGBg+
m44p+s1n/Ysh5pD4YTLmk7qsCj9/Vl0MnAHyyl43Qb1cNSmAyzxhYqROYzHKHN+t8btR/Vfjy+El
ecQtZel/6qCZ07hUS84d1XQRv0s1iwOppeSg9XJ4LUCZ7QY3r4/9ODT7ZjSyow0h2q+HCo2AGVq/
K5aVf3HFf3o/n/ZZUBrKdBGoS0jArhZRnMoyaSGkjSxI0zoqyfZSPhZjp7mDZnnoyWWN+eyP7lUV
74v5oei3In2qKv0yd4qNVUT7ZIYf72rRUxcCV2smv2hBW/D0pBros3b5kBPEu+plyu76c8CKFp9M
vEh91wbwFHX0mSLxyiB/tRAT1oV7UboYsUygy9HmbHcYRqRP0s53WjSsQ9SncMI4IYsDTKf9AMdZ
W9pbq7R8yJrbOm2PumiPoSxfI31CPxjND2kVvOAE3SPjGPyqMbSVaqIriC9v0xRhLNENQP6yU1wT
eH0leDk/AJ9dQIZLMueY8j/WUfSRswWdl2QLe3XbyeCKNX+bJOVB5OVe7wBt1mIrs5sESjfqaz+Z
oFnaQNqGfBPb+uYsIuiiRxCDgNvv+wrTEYDSYsihcXF2LIaNCpZVC3I6qMsrxq+Xl+mJdnvk4XRk
lMZtEDpXZZKdCGR585TV6zRLjqTIPUh7BJk57AL58LG/e1qTcx5kN4oMMl7wPijslDNdzU3YPIym
uLaC4DlsXguEBeF7i2wZO8NNn5pXqtMfNb6BD/bVwe/s2RntBGn/tTcFgtaZvvUQeKfSbn89E4jv
lKZPM5HDQ2JDpeGvP4VqZFSUY6ydIejIcHEw74oof5tbwNY9LmVVDQiYtbcEwIxd4Kt1o20XyHUc
SQj8hZ8Zz6HsvBijHEkdzLSABLkB43CrdeExKKNNPNzjAShRv44Mf4qfD12IN6l7BUBkuetk7D2i
m+syOgXTCYNPjiGqsm2/qTGWXlh2guHi+Xy4MvX6qDUuXGzQgnHqW8V6rB6CaYcHDs58ux+qdKsQ
JQ+9u9FH+yOZDsZifAlD6qLBlxzjQJ1zydhJsIi8z6N4BSPHGuf094OKXsOSis7ZXZflV3pS9r02
A5VL1g3s0gQpAIahK/AniMnkqRmzzUyrR2ND8UCwhR8PYugyBacFuqYNsi6Rpc9Df8jgpuWMN6i9
6MZgjqaJ9caumuaQqttM42M/Bf7ImPWqiOxZWF5YE1i4yKmB7AfXcWfc1Hr2rrnVbkq07a9v/s+T
EkRPED5se8C5Wmz31OdClDnVyhmdhbueUWB7srT72+T8+OhJ1+9//VLmd9rGp3HmGqwAWAdNEtmf
Q4JQSJyeke1wqyyTkibRrtGvAR+tRvbHBVTcdB8TKHRibRvg4SN29DoG9l1gJl+atND8SAuuSlNT
q1KBnh3Zg1ZVcGPkHcOtBiJytq+R/IKIIO+jwfEzHSV83+Y3ZD62SzZuexP3R5IZt8YIARRIvL7o
t+C/mMz8ub6vQmtlUpMSY5Ec5apGCtqmiJgFw0B4IOSh+YpV7hwryhKEoQFIqfd2fYgACgZKX9VB
dleJ7jap300b9S1Mx2RXMfUWLOJpdt3YGzM4JA3s4+5msR5lKrwure7i2Xoq848AVUXL0hg4DQ8M
IEGVX3RCu8hdtUE3D6mcOSafmbkiD0Td2nVhbSdMw7m2sq12nc39mof82io6HAHhAW4XbHtQrGlP
ucUUEHdM1pRVXMZuy1gfLwzZIfxAm7XEj1o4PxlFuAswSJWoopac5oqyu41ZHucQ/TT5jld+Ee9d
jDcIo28lVJ5NpKX6anTFNwKHpzaLTkypd24HY0mXNE70FjrbGp14HC9eocbAC2V4hyr3wVqOWrKD
V6Z5QbF8RJ32nKo3Me6j/BFfInqj+VT2EI26U9cj73L4PJ0iCsEziRw0NhoCFsm1SutntmwbDKv+
rOaDEbSnJtiX2MaiK8W1NL84RXdZJClCJHQDcPcht/uJ9gC1GImw7QOCfiTQiMupR+NgTt3TUpCO
aCCUUjA4VA6d6osCzGMzchRYyAGEDkQZppg2aHcx6VXCkbm1tQpyhrJ/aOr7UJqnGXjuHGX3cdCy
0Pmdulpc7XImyxaJed86SB0r6ztfeIjRtGUv0CxXMca2JWCPchM1F4v9YWT3iHO3UkZUoubMxdYO
QSmh9Br/Ur9azG4vY3k5xvgkzd6rK20FaYrNJCrXBH/uEn6omNWPsrJJ+6L6aY2ycSUpa6jcxqOu
fJ057i5aJBmrs3cK3OaM1ikI9yWc9rjVDmJ55OS0Ddq3JH86k55Rvm6EeKZQYUPJ7cqojFtVFzf9
LC4yhJhR5VIrwX1Gx9Zb90rUm8l40AyxKmtkB9LYhu5tXrXrKay9MNOPCYn+SSuv27pd0/d5Uimu
awg9k7C8MEr3kbKuWwbEol0guIVt/FWz3uI+3qTO4I+W347uqiOSLXqkX4aJfypaj6FCMJi17+Xy
Nc+g2YX3zXwB1XyFlxtkPDobWGyjUl9zm2hxDIxJQ4HCjpTKhUD226oLV44V3rkKdl+NccVdLi00
LGbPbuNcr4RNCbu9pDo81Bk6tApRhhLq0S4OFZOHtTby9NKEQ+pEtNoQ9Rom0++bZocq4DbQFbeG
TpnZLENAyGrL9vuAbf5JUwh5c+TVieYPPVT+OV7TIYucSOPAj/vPFMSaNaN6Jwmwo2aEmwQVeMQn
DloMA0OLfEoS1I7OVmji5lyHZAb532JrjA7KrL4kQl9XebOtRpuBa/lRa13xQL7DpNxbU7jNWpcn
eqQSva3UM8DZzsNldCq4t4mwPYkyYbL7O9QWIATVdD/H0WZqiK9LHPY1PR0sXs6SH9uljtbFqMl1
aqFqyGr3N4d3+fOpwjKl4vACjdMh6kKe4zNTCpWHM9rwbf26qWlEwyTaApN2QhSqeds3xZ5kt3MC
T4ozYxl7JnMmh0pmzjWnQcL2zCfPJUaNxwFm+dHCBfpSgeP1XC1pOIEHLbsEECVQUPOvpWg7qs/6
iMaZnkkW6rA0Rj9SpC5xKem+WWuElfRsEt4gKIcozrBdFNgTMXudsDrGuvtMr2YeChgCMt1kmTU+
Lo5FEGHMkvJaN9zyrtBUAPhh5FjYZ/FEkW5k40DImncmUJpua9mSCfr1wvypE1qdz4IuGwCX0JVp
CvWZLdV3OD/Ssw6uS4bhKjTw2NFtEl3VJsl8HfPhdkgwKI9CUABVOmoXOqa9ydQZsx+6wvCsLrau
YBN1666X8jfh70+lnP98e640lM7p0VYkon4+PE6EiWJ7SDiah3p/7NsWmWWuFt8IG5QFRVAcEjtH
C1V25m1vGObaXkz8W93wHkU6UOclsza20ux9SPaPqTI0DstiwOGkTMDEj9mPd22OcPzXV/Uvjvfu
v9+1/TlvW9lzRzyUIy/MjYCsmDp7FjDJvww4bNi4xDLZJ1nUYopIQ4tjN83Pvznj//ktOLowpUvj
DXHaP6EP8XeGaYaMbO0m6BvaVHaM1xAbXyh1TDtGdiNqM3uiz77dGjGtGr++AucAxr+3ezyeAimU
fj7029Ik4vvp0O9mlaNZE1TpYELA0nW6cxtJXB9Y7eaVJj5QEAee0JzfddP+xesiiXEsYUtiS9bn
UkFcRlKGgMWhTBvOZe2o4dmWbDj7kB7KpXXkocJ+4w2LGp/+z5/4x1f+HNJCoy01em7tNRy1cm8Z
GgnDxRKHAQfM1uoIdnJ2GKNX047Tx9+89PlqfrraCk2ZNAwhiXt/rx/4IXSYh5o2WmA1fQDGzLjU
d1b3mcmFDgGCo2JAbbij8G5vlPNV1iQE1Ul75liD229xVK/0ubua6hbS5/l8U3uxlV6YyKMb3fG7
QGyDqNwGzSVod6jbhyDC+5gfFqayqUUxlJpbLKsnp5o2FnvMJVoe20Fu3BgYvNKOrtb6mpi34/QG
gLakCb+NjUs3n/duYq10072cAyZF9j+LaE8C5lxMC8k4YBEqmk1kfijkSkHnHruy3Y49VkMlNpyi
khJ1W704WFzwulAUrzubJlbbFOetXp+sBuR1nB/Spj/Zsf1sTZL4tXiMDfegFF4uHeFfb9/9+k58
Qtl+H/c/3onP8VSzJ4w8hznjvjZbGlakOe1m9ywas/X6zTJDd6smbVirhqm0zabWJ9yYfvn1u/h0
sDs/fDa5PKLJHLVc/XMdfGrnVoGSgiYlU0P34pDI1iLDILBaqd+sw3/xgU1y/hZBXEnmw7LP7+WH
oWdp5mgOwqahSrbNNdhy6sFYvL87tIwGlmBRSO62+UFcqp0OThbahuda2fy70tZzluWnZ0AaujJM
abGG0W6knzcMP7yRMmNshMQ612RKzItk7rqHNlPFanBKfKYJzI9fX+RPNEtu9flxI1ps29Bwbf7z
5xfMltwI2Agb7ENHw8+6CnOgoaebsaqD9zZp7IjDjZ5eRElibIOwR8Gia+kgfUS65ZPe+VZ40dg1
tVz5cmsowU6y8RuThPKv36jFdPuna2OyVyKrZpDvIMj9KU+KwKO2y7wP/cnMpj0VKVLHd9alLu7a
vrhb5mx5Y7PuAANLknVpVwqqvSyJj40lIlM9HtGoldkyICrCZoSWvikbTstu8ZBT3nWWiQXtY9sY
CQqLKntz+pp2zKhPYL2wSJ1bmabcDVauaxYJxyvT/GZ1YXoPESx4jdtFbTmZGreASJYvSRGKY1EG
cUFpSwmR1S0ZWPEcjo9pmMcHE1P0I6FksRltRz+3zY/lq1aNNPn2sZQNLTOmidW6a5jZujHEwqVE
0tBZVxXUWFak2BQr3xvcNVAXQyiWY6hRYjUnY3DZBpX4Jlst9efWTF6cypFfjETNt12FVGyWDi6q
pG7c29mUVBTpQeHXoQn9RlpiP8Tx9EgJozzNNFldtUKiCgmi0LfM2vlA2uZ6dFfggtcLrrPnjkVw
1XVx+RQBDb9omMVPI1zwdZFiQnWEA3NHuqVcae25XilvjWSVIE656WLkJjs0L+lJFKM9bhZeXfc4
wTp3dAij/6gCgQdu0vW3OjMb/ShV1fqToWeb0I2ymwBZx2UPyOVbqxQG7D6lCLnIEcJqaX0sNc7N
fTbxhFZ2i6XbjNSazx+baxw/ZXSjjUbrKRtjTLe3o3ppPbSKbZVeFH0jlrWOtKIYiTeIYPqKYWvA
FofeoeuCE9o064WMVGg+GaES0vXZNxKkzWM3GPeFGdURDr5Se4tKHQWIlpS9WJtVHL66oq+edU3X
qMmGf4Cpo7LUe9cv9UszWBI8/KSCS8hp8YOZARtdNc5CkW7aScahO7g7i3GzNhqkqJ3eiiMeHN1v
Mjq5s7zXd0trGhfAfbQDXlzkp+wW/MiQ4YG+mGiNJi892w7aF3EWDVat1rCFauKtqhHhDrMZAlQw
hkNgWf2NO1TUTNR28xT0hjhGthvTg6S1wUYtKrkxbeKGw/wqFZ6n/SSU/qwc6qTyqYY0Zg+TYlM4
mhyBY5eP2cep/bU3WrEJYSQdJzssD1atOea6ZkdLBY02bAojM7YJ2o5dL6duQ6p2PJmUxXH7sLv0
VsVOJGNLtMRu/mxG1CTHnRW+tS42vBZuaUoXeQeX1xlZUvN+PLuzlm5jx3O2Zuk/u7vz/j6ZyvE6
nrgcGYqNhzwNjCO9pTBoK0xUheEQJI2afrnvUV99m7TQgV5ny4xaMLYs6bpfzPk4w1ThWFHpC2Vq
LVFdm3KAHQ2wySadjfw2yxlnmISFveo0W37RB2E+NXPrnGrqVL61qY2iFhFQRM9PXFGr0jTifmj5
BpRvQ3nfh4gSc9vqv5jsRU42IKNDxsNxWw56e9vFxAKp/s7m67EoxU4ttX0Z4b0CO45y6E5yo08o
YdNT1C75gaeKASzP8S/dGrq7au7aq8wQgQ8qZAHjhetuVUXpuaIQVWq5KptIex4aI7sazq9uDQ46
F3uggsdA/x2gqVpH8SSo5tTk45gm4VcSJ8NFoemzWmF4qymO7cfDUlv51wbSmbuqTTUOpyAyrSNi
0JytxHjuEeyitaCOZZOVee6BkMaUIvoiO462JjCUhAFhezSnLRXWTlDepqlLqsJVk/4V6Ix5inSn
OEW5pu4pmQn3Y6kVbw3xidRzHXM5ldyY2xLF+EOQovAKCydLMcNh2l3ZVV18yyjN514Hpb3BCDXu
62ViyxXr6lSaMWGWjurLb4Nc4nsq91lzpra6oHyivW5kJw4JGRLyGfowPBCS1vZ6oRvHmmZ1tOjB
Al8zzgt1SMegup7sYrqy67IHQGW5o+fq2JrbxSofrKLCL1PlnEFVt5a929y2uUNjOKUWBQtrFm40
xe7/SBHLXOBzNOOXUZr2c02Ik2pOcqwVuhlpfdiUTWLPCfvMQ1qktks124QsK2uKcSAHy7AKx8Ji
ATMXeUkCrnsw+c8ZhNkoDhX6aBBivMtELRkpEQI/I8G3ObgscAdNSKRU8jrbxkKON1imEwHwzoSG
MIjQi1MK1jw3UAQIrMTdTNyVOyCp9TXtBt0VLXnLQ2vONOyUVIDTCSfG694B3L0y2E9xtSqM8FYo
NOZJSbIu7AdkXbFIL/Rzb8PihPU+wQfBek5nXQNJbZvSFkBkx3Wg7tfSOVlhKbwU4fRp6GJnG7fC
vnEW0RzSGvsea5zC8xtYb0sUDLe2w+Q5DJV7cLGkY9o00i+RVeKymIr0CnU9TtuunImrdtMjjzFp
uSTQ/d5MqZMdHGdv9Fi65mKRT6qpqltDbzA9xENxOcoYy1og5DmoFhoPDp+H0lOLK9M0lXzuWwa8
YbccnaMq7gmpT8QJM+6AP436xdQSoVLZi4W1JsT7ONbFtdQRjQ4stdi2LOt2kLhvSAqM7o4j88ZJ
AIMCmc6YzTtWpPT5nIwjSrOWSrC0QZCJD3p/UZVXizSoJr218WtXDwatEYN2MpMr3dzT6+S218Q3
9eze0P12uibyp89vaX036RsrXhf9sQgPFcmeIO+9UNtJ+bUyv4Tte12hio1X4XwV9NcyO2jFrRXg
zBUnJbq1qdAEMUpDFFfLe6pey+VY2/sk+sZO0Rvbad/XhofzzhdWRcsJGSSrfQwlu4er0ew8Qjdb
XGlUEmGRneB9EvRlicc1Z7d+wax0ObbmjRZLL64TPzKzG92evYisJiLvNHxOAxPPLG1aOSpB/Kiy
u1oyHmtK+NrCC5NDGw5+WRhrfTokhvAdSXuOSbmoQVajgeeSPhnZl4yEbHbOeEsgF5d9orgBqafo
a+umfjXD4g5G7XVhC72qxHtkTisW0ndDJutkYtWaAz80bsboW5DeM3UPbN/4dY4Ph2dja+rB1TjU
j8OROqHr2ELflMFrKJ5g2m/StL8wu+ZiKmyv53ERSe6Nld/3FZ9BMj1d6GN6h5RsjZ0OflTvNXr+
OAezZ4jsNGu4NJrmUrXZrUuNQje2NyjVicyPV6Y2HdM2YH1fqGXmSrNZn+v+VJX2Cu9RHrf3ed48
Jo5LZ06xlbCRluChSVpzhd/qFC5kn6MP5IaXBZ3VYFiQQCVbXb80AmLcqXmXwStwE06uWH4nMFRK
Nj6FSFtDN9ZaWW+q/FvSXIf5g2BvkCEcL3rgMBSHWm99Gl4o0vqKDXw37onkvcv0etavopLEz+yu
7Noi+N8cwNasEvA00UieRlj7QFForYWXYZltM2q0Bbr5PEtvorZbdXVxaSVgMfMQIiDPmRnX13OF
arTQLvXlmHOUXTS6SONyXSq1rgJtO2VqvJCsQFlo0sWXvkZ1vum1bhMmyf5cL1tnDipUpjGmwti9
Fm67DVwizvSyT+LJrvByuVudNIIi7OyUamWZBbQH3SvRu8vGvlx6fWVO6CYVzdBkQqrqxeWMkZrM
Soj6OBl7/XBV0u6QxsM1bxk59mOcvNn62xRnWyK0XACsVs5E0ja7HiYi1HR4kcD1F7e6Ms+JgHbG
2B5dRZKy1kiT23iqLnI88+jkOcG3ngzTlYnTK87wro3nXcUXghA33UL2o0RYqM8r8OO7UbtrZrwj
qY6GKSTlGPptcc8+iQxDuabDTeu6na1vs3RaNUSOy2DxcK1uzbFbxYvkmrtrOxBc5EMavS/isnNp
nXdIwH/08YNtH3KC/z03zjhWCKHx9cn0KZ85+n4xx2DTWr5bMPt9jTu5KckrUH9WrCR5T9YFx8mR
eek9D818okN0kxUN2RPjvrPzjSHcVTgdDTmutIFLHNR+Xg5egZ8M1IYH3Id03IM73hgMrSjJvNxM
fATH9XCfdw8TTlPQf6hi7dUYkKmX2SkyxK5uUKinrWdgZAsyuRnZ33Oo8NuhQRmmEbDNKcVz9Y58
7uRsKqtl916s6vY6bIp1xhtJxHsYXlGuvy4r2jZyBfY0WbGL9ObsI4eI5OjHRn8Uzo0L51j1BV5I
Ruubo5+C/kWZG6u8GMOjVvcr4WzRl26sZlihsQyMmA8dIkzbRXSQsHK5xpOT+xqBwwbXMNnfzWRf
s1Xd9fnTYPoiOATTA/lYXxQ3U/xcl/siRflcx+u89mN4mpO2SksgbAkYjGPq7sIzKw2SkzomSXtp
1Jgx46sS1Zp1b3QzHsVbPftakl7Wo2NY3M0s8uHonv1R25CzaorQl4gbDauGb1KKoAWdP55bgJh/
SwDLuuKDNOSuyDzZBpZOtOeW06wjzjf9sLKSr4UtSHDwD7k+1EieFV5mWXkkhE+iu/LyDs9TVfLU
154V0agR39nRfZjd2uI206/LjLBGTaFIipxY9yeKPoJl9Er30tYetG72LdEcI3E/wljQCp0dzNto
vueh4ZFWWpULM0h3L/CEFeGXevho8pNNlrwpXfAS1apy73sVH8krA71+ypqHwOg3iXuhm+g7wnoN
3MEb83HlRhBSEbl3obmvymUnqeFwm5tZRr5lR3eyp34kVr6hOb4bvhb5cXLVPiCOMGX3Wf/eJ3TA
x/FdHp9gJK1Qy9CZU2zbsD2AC+L6vtah403j7GuNTmnK6LXTW1SNnLJeFjDfS3SSxqVOLnScX3N9
FwY9ctRiNQXhqiAj1+svC6euiimi1G3PDlxPxYsv1ZeMjlBXOl7upluTiicHa7HmXNdkyEMhNm1h
bIvChMvuUq+CC6WU13l7ME22r5Qhkmnpuddkh3zHfp9cqiee9NGhwqT2SmM/4T4vF9MPnI+40eh7
/NJVT9J5H4NvJS5rztwrkap1tlyQhagnGijFc9R13qgTav1upt7FiU0t8b0qH00smlY1rxUB2qFE
MpG464oTREzPTsDxYXzrrY9zTpsIpxG8TDnDxb6tjY8qeCIk48022d48v8HlyhEwhPI2+zbceY0c
vjaaHrvgQxQ/JM635gzX7Q0Pz6wnKCDqdemJoedGIwAN6o3GNSM3yewanJrpI6RzYNDuI2gmMfsn
qb3J8jlIbvPhJk2xk2qIi6GNOkbjy0Vb62KBRvVGDW8SiS2J/LUwdxoVtWQvk+lL1y3bjgOK1S5+
0tOWah6HjFOcvempkytdpipFe+qzjE/LFK5a6CuTC9RcsC3i7UReD42tMKCaLch2v9rq1UGY2bvu
OmACMZiW4sjyy/42w9fZkmJHSbO2GnaaU2tRisKp5bw3ERuXCFpY3yY6YZ4mt27OJ616mQ+1dZ1r
yUZa2gZ603oJ77O2WBuOfokSkjMKzluzXFOL8sVMJwZE5hvlV7t9b7L6JsNkuZi5l2jNfmGHkrt7
y+GiSsr7wlPEeYkyTMJXWfetMkKSkuMuSW7dLPTsZd6kwn6csme6D9fFcqd642qg96ke2D0RzUgG
d1PmpM/QtWTG4rskn6nUOhTkk2hUDAuWmPGhr684jWyoz/crHSLYW1Gbj1HZPM3VvufSF4rGr9bF
HEurmN4jaD9N0R2mXpzAJLXvzfIQssOgOc9dSKTaBdl2WpdpQutEcgzj4SKM7/qMLpzedk/KfVUB
Kku5bPrApSOLoPONtqidKpd9lFw37V6GKBVqkpeG/uBOyeXQlZtSics6K68FzS+NZX8ZE7kSLZVA
eUC3ecs2vl9hNN+IGddl3qxJOW7oB9zmDiUlc3fDIXoTkhAe4+6YzdJ3qbBI4/p5UtMm1qVaD3r8
YKXBq6gfsdaL87a3e50K3HpvNqXFowOVzIgZj4P9LCiBKscX2swO5bhsiR/CabMu5qDbJ4s4lqNi
Qx+jrmnyDZGAnWZZJ8Lrq1FnzczsdR0P1B50y4EQ1KGOhr0bXhdNu1GpczJV6RlxeZmdtdWjxgbb
uadmcZsh5XGEOJhlsM7kvB9zerfdeaNByNHFyW4Hvhx5NjAEylVXitrojD7RRi60eA+7tvlWI0+O
eLpD+J6cSQb9slm4RylPNRwrzLVUa80+5b6HuqXEk254Vyw7FWVrpU7ZTGSLzW4p2fUiQc/y25Cw
WOkeMmn7vWQJy3SdKpVziZrow01S0I1Jl9d6dBda//uvXfVmaZxL3DInztjpqRdQxdcZnFbCxvL0
Uu6WhEfRuNbEa9ttKU3YLEnhz0O9KWYE4wXGVXvZJqQFqTn1JAu6QdtBatpbCi63LhGnpiw35DiJ
Yhur0hr82I63WrL4s2BF7vsrFr/LXFU0LdB17PJzhrXv5LDm7Hvq7fGRtuTr2glMqn/ESZ+nh1m8
U4fjeimcp7Vb9Re2U18SsvTs/0fReW03imxh+IlYixxuBUIo25aTfMNymCYXmQKefj7dnTnT3eOW
oGrvP9pfRskbUHGFTO51GpK/sZa7UqovE+Zs3nsm3zFs8g+7dC0/kTmaVm7AbOi/q76h5W5R/ltZ
Ez2+oLhz3qbKItgumcqNJTiOF8f9SGrCCNa/znnPF7SRwzXT8p0cnK0e/1ad+qZrpOuXVW2i2Im1
LXPkN54d6+oKm++SmMgIl8S/XEHgg9V56O+KCYVt/5bsg+gHSr/tRjLmSvVU9VQl1M5zQxm21xcI
2Yx9oR6tx1rVeE8pj2g889foBqvfIAM+LiJ7Bb/ceT3pVZkDIEUG1mDXoexyH8LlbgnjRwqNnwzY
p8eAzyjzVKXWwdMKNVK0L8NynhTmiHnN9r09h2o3ZFsJANOm61OBgqdMbFI5vc2S5ZtJaw7xlH/a
TXY3B4Y2tNCrh5SjsOpg4SbUJFBykvW+h9KtzaJ+NP6yARka3Rw8XuRvdiOh1vJskdkGOv+XMTZZ
g3cQPabqOkPD+2U7Mw+RHbWJGoguvphze+6QBUj51AuD7vg2ag2a6V+N7jjP5ObwdovFDG238ovW
vgzJjztWW739Q0B1omLS1+t+YyKxyi03UuX3jB5CMCuuHNxcKs8pc7SjXE0CI+qB6zl3aZhd920y
/lVxEy2sSPrcHfM4O2etHTUl0WOLe/LmumOKH5qDqEfmj2nM/K5e0RZJe1/KLGRgCWPezKJVp30l
sDSVAHWOkpN/SniYo109V0tChGakMKZGunNceRK5s+ec2ehEnAhzoRdt6UPyaD9TVUTDAMW2mZ0M
pEakAw91JX5UW9duRuVROm+Yh7ZAiQ6y2rYBuqyFGaujfLio/7R5MPws9b6RgOaXdanLvzHmY85d
BMlKBUVhF8NfbSlcuWn33NvDvtIrwy/mrJFvuqD+BnUzr1llmACXnAYq9T478mMVfnuavo1T/sZL
Pf03W1k9st9b9SkppXExUWnfRBJ7T+SQune9aOrdw0aDXdlzvttYfx8JvXGa6kryAdFsGm+JFzO6
TouyVxoGF6OcUJqmD9wfNv+ymKXgr/7wJduTce0di0ycxo191Wuf9GxeSH82aUAX9S01AYd4XVqE
LtmlS+J74em83KYKDZ90+bCpNOd78jwPcCL3FRd3gFIAxQyFOm+NxamBdVJSenQnBvAUr0srttIc
uPWK9ZgKW4Qcn+JlQTGyyZBQW4a8FrZ77EkV2RbwOz+N98CWkuKQTc67TVLLpkgamHsSqW9l4hlv
MmEy0dOx9+N28vw+56qVLcAu8Eijl/0pK8tlNyILDSHCTrY73oy5+xLV+tevk+2v+RAVTnJO8vqa
OXZQ50P7TAneAsaG69xb1SKwiHrwGzvfL2VKTDWQ6+fDZrKZk7TedAW2/klDWIPlmI0Pg3M4l1w+
BYtGqJVm4Bpj7dPCHcX2GuZaZx/l3LHrLRj11HJ6aa30XHBzdjK+Vab9IWv7UtEjP+fmvsv1u2aU
blgl3KVt73BCGe6eeOw3W/Rq1LDKK6L8b1KLHOgQJqVbWf9Ve3kbFd3apos+BPPIit31x8nOOLq0
rTM6l8ZtnlRToVumwZSfuw2ZK8rA/TDP2k7KcQ2KofsrBvfxUXYTEX7V39Cqb64Td1sUlU3Q8OlX
eeJEbou6t/bMz1bUJy/lF3tZ6YRNkj07qXsuOYoyFSiGTJuj6UAiKFlpBKPIJRorG3B/ydWb2+Xz
sXKROKrdpO/XpWqu1CsRbsyWGViuA8gsagSI4vHoFDC/G6Xro4RNEIZCI7kYlTewFic/pN2C3irX
l6zegjyrYWFqGaExAgCvrjYL6n68u2L4NcZVbC3V2Dglm+Bc5n+z1DHAUzBtvlteXALlIT16rlPp
URZRT9lXJ1piLBxp6mVAQoC7hIZdEZWQ2olYAm2y2dIqM/+vU2cLUIMC7psjXVOctGY2IlNq3rPW
pVPD7ptw1pB7QK4PXe9KxqTlJc62xAoB8Nu707Xv1jEQRKRvc2MSd5l51h8OAlwIa1OHOjC0Gjrd
pHFqqmxBwcoVCMo1DOaJ2Ave34k47KObP269Bz+Yf01WRUAyEhFaJNzHTi2lqaEPcVggY6MMHrLD
AOLrWJjlyEjWvndlc1h0C9dOcSPDV/K828ORCAJehLi4LdP4zxZmoC0WUVr2nhL37VxwqWVCXMxO
nFhsCdKZnwp7PMGSfDeyebIS5aLM9RHajMClkd4xo9sRPBnyNf/LkS+OGavR0CafbjlboHBqwtYN
GFF50z1xV/Jxy49JTR4Pa2jpJBKpfym0km2lR7PC+6Mk6X5wEuLrVb0K1QLNNUetF9jFGtYOmUR2
VSSchuLQ9LTcJxUbjLG1EvKeYjTH03R0l3/ao6Re0Z6K3GAFM8EA7OE9Hy15mlp9iQzP/c0H6zvD
8KM32EzqHhCg04+wRBtzZvzK+vtQmN/zMB7o7rxgGBq/izwrnxL8rdrGdSad9aGaNoI9CUf7J2Kf
rtv2jsufpljdwtM9uFEOOHxQlokMHr2mi3OxjsayhNkqCFYZIMeyWrstfUMAwSx+6wWZvgYQJGxn
9Uu8EaGbjFcB4InufEAewzF1aatWbzauuTa3HPgBeDj3lENPIc7adphQi39u3oUmTsiQTMWTmvf2
DRykDjUi1oMxZnQpLbpbbUAqVCvjlsOivCoS94nRLLvO1b+coQ0Uw9m6LBcOapBGdZmdUn7KUf3x
HKz5RVzdGauectdZNjiMFxwO7mUwaRBY/ss7sKSHLF92zUl03sWspwvNBXsTdWngqM0UVL0WxDGs
dxFfPMlzPSzOrVXyay8RCuvNl5sJ5jUtt9B2xx2kitp/K7ba5sDpDRGnIrk1g/aedGRuUHswBXXc
4Z9q+pE41GR+/Kb1y8iXHiV9BmqJW/pDFA0h4LLel1bRbeMqfoRmURDcecVVmWiyrCs+CLeaQ902
A9UFmobqQRkZm/ldzXrwcxvo3jwaXlpJXy+6axrL9d2o9PGvMxqV2o9m3LLQ72vXONNE1ZHFSqbN
5ETxYMJsl2+Swaea16PUn7XxOQZIMxSVHEoSjixj66C5A3GMWse9qS2S9OkqEjUSuM6cdTzOgvuq
1BLwHWV6TP+wN6ElTeuWEoa5LVAPcOshZ5lrG307tPTW5T5d0+yG7hgDlUWC7COeTC7KtytG561w
k+fJEi9NhijbM+dw1GJImTG0Z22LzWQ76eXGKbjs5HgdlPqLlZLzt9qnkMBi/sLRjhxPshKDfo75
XqmrZ1O8PSJhZF5fEgrlN6mVeXs1jyPPJF9pyopr17THzJywgNl7b3Z3TJzPAphxKaeAENBTpiqH
xwqF69JX7JhbDAwl76597AFc1e/9nIUpjvaqO5YdRMWgv4xpc5yrlVmziY8Zkc5qP4TEfZIAbXLE
zpGNEY/grfsYT5uqOVl4/EWr+FVuBhaeRx0Xd04stGrqAY29oax3Cp2jbvHJaYyMEFoIlbZTvMmi
v5hw2eJtqI/VWDMEuyHxMJuFzOxZjwT7szW4gSa/XfWee9ts/Si7+6C/ekbUrng4Dh53tVz2CdFc
Ey5m5mITS0ZnF/5AOF1PQpRW+W4OB9f91GLZkJVAdBp6tfla1G8TR13l/WfaSBjZ8jwMi67cyx7B
Cxtq/oA+vK+JCDuVycfwrq5zcczT2O3S8UXT9wqMJoeGLE9kC2BkPkJXPTJ20u6zde/d+jxhuRgm
8K+JbPT0k7yjwSLLkiEDHy3hbn96Swr68lyrbzMLpSp71mzrYNbdQeGz7nrc8cvNW1/drA06somw
dhYDA2L3bXqvRAL6BtjJUFi+lvKyVsyrZb8tMNBUN8t4Uw02ujjwgGfKm+Uc7PHcznv3YW1sn5Cn
B4kkD9gIuTTZPckmNbHWCAfePWVO5Y269Vns1wNZxHDKxYfUr0Mtw9I4TBXUCT71NP+MCzqkhr/y
kWo1Gjwn5yaLFND4Ct6hJitoiUW0rN+e+gRBs1Nmtuh9AiDnpgcbes/8V3t7Dwi9n/45/Q4JdyQQ
xmh8KgVWUubJ0sd5sqmI05JSbBugHPeSJ9PjDw/cZF+UvivbwFSAtMDMmLD4cmv5R8lmtLj3NP+Z
bEZ6uN6yOFUlhlkFoBAiANvQdAOM3pQuUDdkmylBQ1FDCEleKwIjpxrBZfqtAw828DcBTcBFd67b
e4fnAndR0IDzGhloEegbkfjrY1EQ5Ql7zGYqvvTJPWSi2CbLHPQPHNtbIfijzr5k1ruhRG0+BApE
r0eaUfHa2+8GxRnIwux3d9mJlUeMMWamndvko8OuSM60SYxPP2b/WiD9gdd9SPey+BTLz8ohohHK
aLU7Iz+MdIza35liH8hN4jWINOwYuvGWmsfRBj9I1Y0yPhWKF4INA58WmyLNuVOvqVF8593O67aN
Xb1b7ZmhJ9Qq1RdFuc0mFZw5Z1YOi97gGNA2rYLGffjRyBdeVh1skeQfu8NrcY4fFQvuu+sZaErC
WL0hEfBz2zx41r1JXil/e1YJvxFJ0Kz6pZ8msp4wyOi/al35jiOiXM13JFcZersxkLjp6B1JMp3P
mM8ThmUOVVECWdfTdFZbLK7rRLLBA47t9wYTOjLHMxtNsKQyKiXc8czR0a71cTKHgymF3Fdde9OR
g1icOG39eMk7PpkvBiePnLK0p40etlIvdvrC/u/85rKNgBqVhZGQ2pEixpaMaCRLtX7r5W7H4IHs
jumEpChmLuj7peieqrY+lByiEs92g4VxTJctr/IWyce2mLqgJ+g2dX8e0LfWf7ic4l1/TjBPuCrB
xN8AkgfTPeicZAUzkm49ldlOYFIZ1G9n/tKkuBkOfa6WHnYPmVeX7MzMCbV4CRRGeK26ezycqMn8
MpuIMBl2mrsEOKh3qAC5rsl/Jq+L29TqPzxvfmo4FvhwSFOMt/qYB3OF7AF+oW/gIXBtEocCu7j4
MShyTLuYXVpP4/LT4dus55iipD7SMiOMZwjCub+kBEzWu04+Dc6zVd5ds9oKfGeEobnOrV5A4zhk
O/BtbfY2FfrDWooQuCJIKuHXpbZp9JM+sI+8S/W5iN0N2+hGMfdFj4LRNPgxkO9+9znqkQURpuRS
VH/7MVKKu72eZpgzceNNrIZpX1cYuZaPsXgf7Cb0esVPsvMAlRQDdxP57ng/k/LjPd5vOOma8E83
tBRcTPmzhPierTdn3ppIpgwjxzz3pemVn+IUhc5pjd0MED4QJqfOa9A7L2YyIkQK027fjl0gyrCu
EyDML6l9tCUNGJyyMSfB8rRWqMSUL8zTvtReU+XP6P51qN/6bOeszyWLVTnZkZgBJvQuSNo6aOrx
0KOxrt0DQo5Adf6sZM9yCM2/a6HTayhQQuVC8qM68j4t75Jmodq+tCDe1vyboWrpiKNztsoMH939
xat77IBvLexEaG0e8YS1EoocILyBe18hX15BgBH/pYHDeaelfATxeSrdwIF7JcR8o9nFfhrF05IZ
YGam3yFdNsd7C8NgK9ZBqEdCyTex9WKnsO6QvP9EiiCiivT+oyieY+2SDoBYw4+LJR+QLV69p6oC
s6qSOKpseahYsmu1/zRk8URwDJt37JeMB5ulwpBX67xpTqQZ9s12pQZpG3oo3se6eBFpHi5QQG6p
7OQiiZ1RUOhzyt86cXGN97SvNl0Xiulpyg4VDUl2e+/XN8d4Ka33ofxBvmCmZ+1x6g5fczlfkuIX
99Ouqu+UfiFUCXIdUY5hb2zWG25oWZzqYTfFoJPaRs5vUjxantMdaUh8nldvvXGT+N14aahTwUvz
aiT9BknpoRjw8Sd71AoUDxBG/WR324zvoteRgZMxgSkZwuJS4CQxf1cj3ViVbxlYN/lK1tTwE9UG
E+FmrrdW3mGx14PHTNH0iMZxsJqSQ/1PqO8TvRD2ZRqvk/JbUebT/Wd6i99014kkenX6Ws1z3by4
64uE5320IUBAgbv7+S/bnU9rYQSgyUbFyUSMicXRQyKrpsEzP9vOIWbPt3hljmaHX7qZngiKCnpX
9bXlwqCg5afS2blaKMrWJwu6KQ6z/UzFky/XgnUmHIs/p3lr1YNOGC1yFNF079XyVSpjqOvPAB82
LF7fHkWXB2MNghn/Ke25UJ1Nnx76WLk13bEePZ41Gs9FVDf01T2WaK6q3iqx2cGUjt+9Xm3mbPgg
4D+ojBMuXwp6rp1B50MRB2nrBTOgRJ/XHHnHOKt2ovpydbI9jYcaY9hoDMy4NncrgQu1o/IM5GG8
Zlvdfn0ogrRdryHBxYRVMciWREtINVhA0KoUjHLqD2lFboP15Obn2f7r+5JbVfFTgbRy1NkQO0aE
P0+fwxkp0tTsUdwy3T4i+InRBJ/XCt9Giy8Y3dz8xTTeTQeIyg5xX6Hg5xjIWkhhY4f11ZduuhtU
VuWPzEv2NOFhNqZwBz1fcwCGxR5+FfMScOmwhzCCtoeOoVVNhT9JXuSeWAx02AlpJmVMF96lyC6o
JEnFFZGeEDFu7YysxNSXwotwWQ6XHpTV9vajgh3+Iy7D1j1l/PZO/Xp4e0f9rWW7Wr+Ywzs6ktw3
TticJdOe/8Y0nLwkoiwLVyNY4s1xiALyJyhzHWlPt96dAi8sQlCl3mJsCyv3rEOwJxPztF5Acc80
DkV23vqPqgBe7chsZkCjm2KzYsZBreKzaj7H0vKrOL7anf5Z1OdVrbaDZoRji0sps0NV3w7dl9Jy
4krraE38KQoKRyu2JIoNJN6IkKH2yB8cBJqOrhNHxP9hqvdRqjBelON3Xs3HtqeBTKj16AucX5WJ
Ix2M1UJJaIMllYaxV13518YoO6gK2pUpJn9yLiT+NdTWsReILBfIneq7FKbOTCprrigcbrlnSWbB
/s2KU36Bl+7bbonjwOwqpoqs/XVVx6SgZ32pqhRJQ/ovN7XLbIv6GXmbElGndoqd8sWugE8qzPIz
goCZDHjVLsVDlveyCuW8kEQiyvpFktK0z1Y78mxKmrQyyngH0roi/t97l4t3AnV1e863DJWVLfCH
DlclRdc6Ec+BaAu91aPsqTooqBEhyiAH5W6WeF/xkYrB3agVxQsEf7RaHDpCKxnBvP+crt/1XhXG
5XDuTD7kvr1kBDMCQu173pOsNj/wJL1YJe9OXz15GqOZ152hk0klSC5xj8iybXo/mQ0u+LVh2zKW
YLSc1yrjnNT51FG9oLHy/jN6WuJUyVGzfg2FfCFssgKQxOxPyzg2uQFa2eUtNPgLeA3xONXGmnaV
4Jq+DsXdqhBv0gTD9xDTTPQo9ilynThGA/ZvP6ThMh8WWQbVStR3agdmbX6reYWUibZJ+2jqhIc/
dnlCMSBBmPK6HPTA54TByZWbInCnOADgK/WwJAmXf0uxFl/sDEPz8Bv0rytouJzhygoifWIMCsM/
bkYIGmV+qnWsDR2nPyyl+4XafUKVx621DBb0vt80Tx2emno3Q+HiADQ2ylBuUm2rT5XfciKT+bOe
kv4LPaO6XNCjWO63JXxSJvv2UMn3bOA8vfTWmRSaOj3LdY8ssy1eGyDOZedNIMJ9uytBmJBXdOO1
HD7jPiyGB9EUgoINgqYv5vMXwfGVvIxTpMfvE8LG6mrHZ/WvQqe2PEs9RFAo7ShzT31/TBHQkA7R
54QeBJwvvfXsEiLEj+YuG0aeBGYF0em6nNCFwOytNrHoh7gKk/KZ6AfZHvtiv0wvqvxp20tC3E0T
shR6vyUxwej6bdIesvWvIX0zKV4m45lHFtpU118dMhYYhQrezKEOdC1ovvi/CMEZMe2zeedftK0I
46CmO2kTz8kV33Yo3XioGfRfScfXgdLGgDReNKvKdDPGb6P6HVNaGvkDWHSG7ZrT96wFyz9pvWre
2zrtVpsBlfN+1EGj9jaqJ8/7p5sRiajCuLGiVxVLVFg51nbgekjuvX5pqv8enRPpXXiofFXF101E
NXsRf4/ob/M/7B2leVue4zLeqhliUfmkIFUsQTu/DbErSOHgR5rUdWMh8bSITcjmf262IEd+9L/4
nmFtMrR1hvFistpqrQ7ZqTE9bnWDq3qbS/Qt6OYW4Wfi16x4acqzZh3wm8Z50L8jxvJmlAXfNTFX
A5k0QwRyoteXJY9WZW+V/F72q5kbeJMj8J+Gozdq/pKEyHXZSUnKS5B9iD9WKKlSitpFpRKm01Zt
P4iBIhgmBTeQLGZ1AM2gFl+O43vDRdY6zapf+SOiP392k0hTzy0Byg2dXKRlzVHv/vHX0vNnJQ+a
cm/Xe6/9MvrLqF7UPrBK/lNUGTVPTnPOyFrQ7S9QGnf4xHBB97qrAFSfOy5UOANceylHAekm3BEo
D6aV7N31ZOWkSrB/X23xzIUBH4NQ13AdarjPMQP4f9AYRwPKdRTkT5NPonoAzq9tCnHKXOGue5Oc
/5wjU/8ChyD6ZXUiZCTr45Zuni0t0Ih+huEmZwI4mAScyqmJt3zr7bsBbtBZhznZyhGxzEtOdkSH
UKfbJGwl8qRXnwlH3+IeXIhneVzVr9V6XYdrjooDUI4WzmpXIs2kBHMzlOfSu5UGIg2mOf4ZjCTX
z0UOENMFZHBBciVj5PWgfURq2ZFlhtCxannSigNTjhOfKgR5dX6KQWbcjdCCdN6J+F8DN9ogdkeK
6tm/k4sSnBU9vtdLtSPXizYIn0ATnIlBPnzWzT1HTrfGJ236UaSJzOZUoGiypnul0YsQOrjkHkeN
59vLvzUJU3EW8MbGX86aMjf7WnWDstsaboh9Js6GDeCnr7fP6nJLFx7trPYxcoJR/8drP3eYIP5M
BvO0e51Rhw7lhOr/WAAvZ/cM6hd4oC+/WmcLJykey+rWOqkCwO69dhv8CNiOwHUIrzZQ59F6qKPM
piHMbZudPWMmiMw4QtBB+DWZZkCZly77bKar80WAUD68jMSxEbjRNcfM3qG9Lbg86u5WGNscitbZ
ONUZeRuNpg+hYBdqBmqYS9OfcXUFRaGzjESD/Dfy1LTnieWzwEvo9s62WX6XXuG2qYNKqYMuoWx4
jPSByeTcN4BnJcklX5SLB8Avls2ouHBO8V5yJXx4+QGuxZpOlcl7aZNN8sQubGJSXXcu0hGJNM3a
1xafiHZOtWgGSGWTdqyPlPloaSIrR2qMxlkOT8XyEyMr6klqLcYxlDOFklShpRV9qZTW4Ph/6l0Z
tJX13LnyYwUga/KSewBnLTqiaQC4nuBAhYU5WHEQM9MNFptXe3iY2i0jcktaqvISdzyR1XMZGJ04
YPmBgW3VX6eVx9Jqzl6VBtZ4xJAim78cLhnxAklSW1QriIle8a9FPei/CRVf88wZbfRoZC48J96M
a4XTfwzTJH7tUU7pGrI9LnKNxMF57KIK069aGtDYzKvQ5E2mAt93FBsSV9DZ77ph/RdXlG0up9TC
k5MRMUAISq7dyjzdrjiu4W5Bc3MZDCX344g1wDvoAPuNBQCR2OFg0egzfzi0WWWcfwWnt2sXZ8eR
B4jHUAhtJ4rxZcnvsfqJ4OtK3d6mQIEv84aRpSeQTj3bgNZauTekRJAA9l6/qHEfFC6cWEwNtvSZ
ZdHJf6rxLlkPVANiuZvhFy6JTWSW4W6THvqE5M/YX+kiUYOir44Z52fFe25bVC+rX2pFi7y7tQAX
F3S4s/IqM0mZyorYbz12vE2jgyQ0L3aqgqfFzn/SqtiZzTFRf1eGR8+xuW/I1yG4zX6kclHe0pgO
GtaDJOQc7HCvO/9NefPmlmSFF9aewWerk3lmyLveadsV2EyRSBjhQQt2nqzyTVAmQjKjxkTSo8Iq
lUZ2s3L5i1c1WolboUhIbLy2DAhIlWwcAzsMQi5Pf2lM94U0+o/e7Q8zIUJiVM99sgaTg0FfnGSP
No+kqhZhj4f3oZA7K0kinMjh0lT+TMJTi3FUxQDSG8V/MxxSPjCcUoFas5sq2otFN1IWn9r2OWte
Kg09/VJD7Yhrmo5kJKYkRHyn7uiv2ZfZ26dCSL/AcICXfNeKBRPDuq/YRjySbSZv2lKEzdBKSWSz
+m7s7WY0FUVhHEvZsfiUOHa1U0GAU6YmD8MzHj5rW7cPgwjAH0FTCru/mokd/J+/rvHFmNjMSi3/
UbIJ+XW14xdcC+u9T61o7GEMB7lFl4EiNN1gu6Qm4JWny2n+Q2Rog1C7LDRaVyDDUi/e+OLqv1pN
mLlgtfbSeL+kvEDkSEAQM+AlPqLvGJtvFlKEvoHQwx0/bxrip1Sm59nBNpFq+k+KaL1tcXB0hFoK
GC5gSoGtAk578F5jx0+cV8F3jq5+N4rkWKbi2S567kWUT0QqaWUazIxDurzLcbuo+7VptmW7c12Y
BscLFzfxlZgJrWEayC8LYWlK5RDr1ESJRAJovJndcbGimQPv0UpdmOAJKvTFnAOvwcAUcCASNVcC
Z4QRuM/VSFVhWAF0GvfTbOOntCJgv5HIdwFkqcYyR1ghe7rED6k88QueBwuKIWtK1Hertn0XTKmI
v5X2pS7fnbEL9bg+5JoZGD1PftNtdQo1Wra11DTuQjg33YPzkpxyifNtZ+zaNZN+YoI5FjvJ0Vwg
rU8p+5BtsivUbFcq6dk0oEpylueiTd8b1Tw81lS7PBv6K2ZNXo5hZ+oQajGm0+WerfQ4gPGaAE9T
hkb/JGS+HydiCB65BW08RAYqfCe1542Vya3NV5kXhNgzxA6jtlv1Nzfj39mW9Vo0LAOgDmRI7wnm
iFCQA3QAZdf4HpbWeJK18amaABGIc3bzMEVlysmC8UFB8961X/qSHhoORYcJAhifCTaJnFQNZmG9
Jo/AHrJZ0zwL3YwQMK3nC5URFmsmYu9MgrJvSVRGSD9y2S38uwVeo9jbo7Zd+G9VpQoiDntn2+AQ
A1maS2hWA9hCel8LBxWbc9NsJ7IVznDHm/kFE4FmwH7ziAOdIo26eZZWjFJHQQPNTxATtpWmd7Ok
W0TGb2TR+FmX7T0teVpddv21TbAi9tfeGk8l9IULOZa01blr7JPG8dNnzBwWwkm+1SVNzoqa7yXI
kR2vZ80YbimYI26enU68jBqnOz3VrmNNaQxqNrPX9zmF6u2aHqcG5jNlpuize0lJ7lz9xuS2yZTA
ars7Z6K7xE73UPS+qi4vWD5uJOlZ1nj3MCwhCYwsDfrPTcIG6m6unI1lmhtnfMrxRdbVcl7y7mDb
6VsmslNn977Wyx24GuRU+cjBDRIFX0uxnipu1GqMOlqq9OzFWFqicgiXxfduLbsVmnfpeL/ksHWx
c8Vy2TlTGnC/PVki3pnDcLJwt83inqwpoH3FYFPtVR31hZcGE7SIgK+x8+XCLz8NZvGqufplJBO3
9ixuAzXU0nnbrwpjfQHImRwccenGfJPaNHE3xPWuPdukiTzUlHALQ5bvzcL5IRnoLCXzZT0Nr6Y2
7tZWeTFb8BRp9Z+6xcGxCAEyaOLj1Uv+FzgYIoUmw/i4TL/N0E6BYjZMzIb4NxYTYe3lCDBvooNw
3QZND3JnR5jZf0Y9NQfARO2A0Vi5qcWiPffO46KzIAFIQzo7BqBZjRJVd86GoqxbZYLtVLLlWxjo
aFjcG+O3Vx92VNV6L4vymqkdEmKPzHxdgWiUI0tgja2yVFrPb4SBsXjs7q7tPiJdJ2BBhg6v+fXq
Be3r5CFvWtV/TqyoPl4X7GkLBJcygxIoaeEcBkijsp7o4JnAaO0VYQy57O4jIs2F3Yp/rLn97V07
MnLlqWSC6tLxsHSevUl69yPPiwuQnp8OGI2d7J5QH5xClPe28uriEN/EjlZsB5m/0CUODYSF0unL
kzToFX8faC6PxZ/RwvH3gYpf3kiSYFI6kqwfDUXkQiAZsFrGi/85O6/dyJFsi34RAQYj6F7TW6WU
cql6ISSVRO89v/4u9n24PepBF3AHGKBRXZ1S0kScOGfvtcfo3NsTToXg1/z4jgPwptya3QqrEvfw
ECGxydx1Gn11g7FKh2rnjk9GUd6LuH2oy/fAforFwGkDDQRmRtsKHyf++6LDIOAczPIwRrRgrG9h
7HTUsW6wU+avFKBQl7dPBvJeYT7VYqS4XQfDdzixAGPabYqtEXW8qwPZrG1NfThNsGKoUe/jEAJi
0a/TLi+o/8Zv1O+0ZN57J3xMxVmpQ6qj8aSSyxFxTrI5Th0D4yRaC9eCOvLouriBw7WPj2V0IHLm
r22FRrl6zqsHrwPietMCheEDEXdyTAzsq0B1Cn0ZjvAEsqXHWrSxGjpbtkQ5+NtN35PwSedliP29
Fs2zxfLaieDC6OhsQPOVTf06DEcAfRgLkq0S2Sbk+2vmxQtZHvlaproFdrke6mpr6zTjs/5JURi0
ocv0gf2W/kagh2eMVFhbH4ohejdYPhJ8PkPM5J/SrLdphbrMHZngRMCARkxj0/BoUWMhdcapx7SS
gd62tm6IU1dDx5M+/rL9zQja2Hp3yqNpRMu40hZESKBCeYFkycxjLyYqL07DnpevgsZ+0ZJqG1nY
m+lqtmAHEdDy5yxtnYUXtZIIGB/9flrRqCFsiHELMUxtit6A9TpNtKPp0pnG/FL4PnTl7DSF1iHE
HFN1qKdYwcZJu6QcIAQW7e6oUS0HxmOi3Tz12s3OoIdwMugG0wkJl0mKPxrwfItJf16wxVBQA89u
Y6KHs1uFMAJeMYPitzgP3mhmH/2a0X6hZ1uHhAZeA+txMPt1g7EK+tB7Ew/fg9vgEJN7DlFrPuTe
Q3W9SceKtlnhvY6d9RGz1y9a2XwTuApfW2dHzGS8LubhuBlNr4HBbb1rWgOox1gtZx2FqPVzB3Wg
j+rLiI6iqrSDOzHC03DLdlSDjo4SH+sdduLFLDbN0hNoz3OTq0eygrGLzfSZdNN35bnJ8ru0q0+R
1y1bSvtRe9PAR5cxo7z7Xv9KWJ277ivGrJ5OL4ouf2ufzdh8aOZQWINYxYZG6IIcX45U8bmGASzq
gJ7Sp4G6qO+p6KwgYfZcpU+S3mPmYB3vhr2OaYi3b0WZtbEpXjoK/5Y+T0Q7c8yHA3CIjesbbLBI
g3I8oHxOeG+bw4VUmcdMSuaX9HYdK1tYwBRaEG+lME9VThudImmk3cBjq6r2gDjp4Hcu6qpsUzbI
FHhHw55QS6XfgCbdfObZHc4LIyjWpFIcSyfc9tgC7ACyS+RvPYrbMudNR96VRwFvza7niJOn+tZP
9b1OgyE3aAAWcQ8Zyaevqz3ha74NFk1NY2LuhZS2W2OHuOV29Jq75YNX8ZVKq30pbXYRpgwB0zjn
CU3tXRHORxTZehvPLKNtzVl1PmreAYnFou7Gn8OU3lrPoDibngY3XgIe6VdtHefLMW7lGYiHften
1dVqnJdJk3e9Xfq7FgTRuo77N+wNsyJn42TZl5/VtJ8neo4aZW4Cb14PeqYNMIkugkCQrSjpLsmh
+Ihbt1l0FYd4McVX3R1e015dB2vmFFRyq4FabdN4LTVjuCuG9N5rMMIG0n1phe7e25n1rOL0M45o
i0AiqZkqM+qXhO4sRf+c0/lmhRMDhhj67+1HFA93TY15rEnsHdpJHMfBwVN49tDnQ+xm8B9ivntG
43oSTKUanca+4okfjzlfBll3WnVXpQ1LnyEaHVfdDJeC+UZNerdkHiUmFjctoduQL902f6ub7M5P
3nsarM0YHQbyVVkW04iwm7T3tqGDI5apSalZ1YJKfhcOKaInc1spmoYO8X068qRG1MsR7TeHvYXL
cM41/H1BjltphFtRuMe60q8ZvbIi6G+em21q9z3u4JB5DfbXfF9ljNzpTUlj4CMoW/jnaoA71Xvf
UzV+hvp2nNLzHEPQcUqTJWE9l5HnDuthhqeNY2OdPqUdnF0NOVAFq7urf6NXLhNWZBKOe7vahJli
hILYV+svIgUAEHjayVHuaaoBM5LJi1C4KqNNF3kvcR3u4Okve2wVNg9Jk814DIfjjH4MsPtmaA5G
x8F5RaAlVIIwzOkT+MdOv8z8+h6EOJ3amrsxY8IshkjIEQf2jzSo1i3rceqTWUtvKKIXlJK5YiIN
AEzHg83UHiJVLZ/SnBam+Mr1ZMVUneDmz9Jst7nX/KrcG7iFTducE8ZCwzyn8V4mC7QCDc2UQZDB
Pze0RE35UET+AX7/HEeBoTq4xHa76Wh9w26lmkQJaOr7OkfzGVJyBA111meKtAPp/KoJIFKH3O1C
P9PnL4nx6mZsNM5RA5AlbCSaxuwchbvU5CZECBTxkAlh3vfMo4SGHpxLXwzePkv1A/2DK0FDlypG
SY+DKwa9SyDvnn0+LoD5TNTZDYrXGlQ2nvILk0/Uk/xmQXMx9bPBQGfy3C+X9mkmeTN5WSON6LUm
uo+wNsf5rWfjHYyjatOLrzP6lsZxDAe8uQBxSzrFZrMe0ye/uGqkugRDsyjJ1NDRLTmtfQgMZ+WM
3s6k58fIgNDg40DjKKJbMIwgchxFfUP/LYGVR+PCpcKnID51rXO0m28xfAUcX/KevRRUO5r7lJwp
J/DZsxlRZN2y0aKTLhkzkzblV+KAX+jVCKnxlD0H7yGwjCvOF9cqZDDi23iVS6Y6zjTo+A+1/VCV
e2iddfDLA1aWq+6x5vHTm/rRJ42CIGY2grsc2JKXMDivu9dg/jhsfhE+Ezs1AS5z5PDFZXD1i58h
CG2LZewBGHObdecykjDBj3piJwCMOUhK/MxbSdzLtmYtiBrbFFq88zAsWPTsXdEDw6ZpySAUkPhm
RAyhvP6xclyADiTmlK+2/w4WiCHGS4zNvdGXU8xkGoVVxcU05tMXfjVguJS4PlHOOJJ67hR0DJOo
VJuWecVlSaj0NTnhTPA2jIa5vJTmwbU2Sgpxmg/BuGzgQdTlxusAxehfA0oFwM5rYRcLD1FyQkvC
QJcx9QZLAKNIhiJTeLWZepTVnasRUlGO22TqDz1OHfBSdHErJhgnPI8fflWf/LzDGiMhLiX70glu
2Pj8pYFceHJg/Rshs76e3r3JGQJu/UtCRWvqxa6xzIU/IYCrxVIi5wlobgwAHKYYqrnC2eM735rS
vxotvbNM44kwtzu9D6+J4z0DmF5K+la2gf1eiWctzN4S0a6aiqiTUe117bPAaouZh+MHg8hKDScT
7QgcXSCfIQEcLRLyaNyUAY0In85wRNznBJIFq3vD2ZyCBdcChB+wrr4arhad/IDpfNrF+16f5ejW
ORlnQppbPoWSa2Ni+GVA6cXWOgqbQzzqZ3O2x4KaAoCOoNB5TdsBd+KvJkPGpdnroNt5mMD74rt1
Hqv+iSEvEroaAxF6ZtA5oTjROvRneQTt1iJcEbzeG/ez0LZG2hi1GIbf3DxfDikFPU7l8KK7hKXS
ggYSR1HFZsxZIhGEQoQv/FdN96FApzshHFNUOuJNOOSE87w5aOWCdoO9AX3kidAOhrO/YFysSgP5
cR5vojQ896AEhugl70o0CtTSDjFMAZ0ghMmKR9SFi/8cOA92y2KI7hDVTYnAyqUhTGzOwkGtQ2TW
DhVxQRM0dNhCjjrUBJYXCgkS2taWYnZqvSbJe23dKe4g8im/uXq8hCUoDcqS8TPoCTCZo130Z5y1
16n8zJCrmyUQNA23brwdIXzBVZ9x5luNt8TZxOk1dHg3C6C9TkCgT3hvpO/0UmSy130q6jw5apzO
RmjLgTMizTsYGFr1r5BwCy6OnMEQMc8nHaZJMle202Pfa0vOoGslnkzPW3TBtbF2gfeVdW/YXCZO
9ULdsdBk00vExKjedOmbsGlcEEDXPFnVSwlzLLya/RWPRldfiZVqNCy+1TNmLFexZSOQYKfrOJCm
3wTcMO4OnZ2dId2hDUXPeiye0uAl6hC80rFB+qHM9wlw8bhr7RMtpiKL1qCwZkSSmM66ocDdPwPM
8xddgji78zhJ0A1n0dHZybATFOj2qvriKHOpZwYfhz3ff7KSR82/Gt5dCHGl/jBxy6fPJotWZ/kr
u32W9kpyf0ZaRHiqlynnhlgR+UTCAHWIhHKPmtS1nlKspAqlK8Oo1aDdY47ZxZRFYoy2FZ82Nogu
3lgud2l88ytGidASiu6Vcs6KcDNQxrd3VrGUTEzq9hoPv9T46Y37TqL13o3hsxsgQW42KSrkdLzO
tqxA20feOcHx359j1sBhl0742hekRECbmlzOu9c4PMr+HZKGHK/Sfc15IYuTw+KbatcEwqZ+cWi/
uTDPw72OfsNn+gnvKln1E92EgeNN8Sts3ZOFLjBCGCfpcDjaVkfADQCAKdKxocIPo41lPZQ5Ela2
sokJfT0rsbRFhtzSBPk07ktzS0beImHIPlL85nf6CB0J3o2FbPClcQWqRXx3E/i74mr7X/ihKpTQ
MW842jWWLZ1TM65XnqKDNi/hyCabR9FdPQywmI8AqtF2h/KzZ7gDSadfBfErGSqIa+zpU/XnUh0n
VGBGQcNFEmW18SJ9o7f0fGjrEFY1i+hhP42oW23Itvqu5Xjt9Go/jjvTeDHFaSwek+ROYRqMUo4D
mzH9Qpnvhi9pf19Ud77jQBQ5yJFSlxIfLuN0bZ1fAwxumyLF2KflgUDrjTYccpRx7s0eZxYq7LTu
KmmRtL/b7htp2EbSJXaQ3qXYSrlVCClnVUSyMIzoUdbmSpb1c1eptRXYp4FOC5jnw6wt4XnI0+lW
WeYlg4fBiPq1kiZJNsavOQNAafFxdGbES3M/hJCNPF6fa8oNs1BUGBjfgZih+mcyjD9sqWkab/2p
lP5qDFnGb2OARaalBHyY6A76qOiq5iGhATeBBEx57fL4OGVznfIg3R6f6f0QP2lUznO4kuCAH6QR
r+hCTs+Kpl8XAIEVa7/v96F/0hgfZdOtKT46geMoeswxO8bVW9C919o+ZHBmlkwJzZlJc5m6m+bg
lRCwJ4qzQS0GXRXx87DW7XpV56cu/52hBHIna1UFr25ScrR/7abFaBR3OUHA0IxAOtzjELIZWesx
0IdTxuZMdviQkFDC/RqtlzTbDwFO6XQfDU+NvFmt9hARBJMig2jVr2xid+d1iw2fODMbLzeQqYNE
jKq+rP5NksVFgwzAVYyG+5Q1777PxcXYFXb12bDgpGln3Kl+v5OVxWgSjOx96AtkXjSEnUuA0jV2
FRvdzTfYTkKDYwDHKwJHbJ0OhNk8lqpYK6bBBiloDRqKcDzKua2csKF/zkkqGd2BoCB6i0w3781x
flXRNowfJbznnLazbl5LJMEZd4KO2cqPkb3Q6dCOOLc5aHI+Q9pku89yjJe5PLQMItP5BE5Zo6C6
qzLFiNHeGGOuah/XBtcyz93lqB4kqpgUjxFU+4MRo2PEvWAnX1Va7IPSOwFXP8TGnaZ96/KuZvJo
cToR+YbOhu35/ImLoemQIVHtZyYzI3597BAfstqP+PlfS3fjFf66su+HBvFMs3GGfSKRPUUb5oJI
/Z9999bX5SotWMP5psRcLsnrps3mboKZlZchpDWat0jaSxGyGvY9qfIDLVKKFkAMNStphWI6sdKV
FV4Kpz12VO+QrLZTRO2iCJMtcoZpYDuosYY8WIjiEe7V0W+20uGuV2jMXUziWLUw7LnJCLZL7uFE
HQdAflrQrBmvsNbOem9kFRhK100T35O3tRzDdyEgXrg0gJxlgAfK1R58fJimUZ4H+kdF+1DA7qO5
KDVzmZvWGixmRgpVhNCtCN11jNVLY+RbIlHupyODglXrVNu57Elpbk4s2QRlUyNzJJo9NkQDmd8U
fWClSsycyaNHimECRieKDmPJGm4Ep6BNNlJoB0daa0X+n5opVKVY4bre4YplpDfB6EY6FiOlb41N
XWlnuFHrEv1B0Horj3zaCkEn+U9ChIh9UTy1+klvbhmdAj16DsVeS5jcJiwzNFNq86PHo6fqkujX
c25zwSSGaVBXjMXFFK1z/J09n9Tb0TYv82Nbsp+Pxu+y7C+gtxEcUiqHw0M6OuBk8K7B/T/6iba2
ZbGsAR+SlJ3waClf21MZHUJAJyxXO084B+WdIO/uRn+P65ahgIDo2CyVNj4Yvb5pMndZcePKlFOa
7sf52rPsreVRz7kfRjx8TRF9LKQ7Sc6AL5Q2vKcJIVGYedoVGiszFWkZaIA9j1LOJ0eyz5g7+NLV
jlob4movRrqZsV+9JZz8jlXueHedLbNrG+cR0QrKewEK133oeWkDRdXtgBkAb3GhR2KpYCJe0ilM
qLgUN8Yl+JO1MGeYkox0A8bAhAuaFZsqGX8LVs6nrIMP0OjTGeTRb8eeALI6at/FPOlaR/RlFMyD
/SgK44XQNDKgQs217vCXIaAzQ8XMV8PoRWFNUZFWo4kmF1lPMyFNj8KqR8XceU9Opqfbpp35W1kU
sUr0VX62hQyZtAXesiX4FMW/Fx7GpgTADxF4a+nsoi5Wh41MQ0h90cyINrK62hSG4V90Wq8LLyw1
b7aqu6vA9tVWYVZ8I0s0Q6kymPRghqi8hpqzycvkrhAl3HCAJHhZy+IesvlRkA3lBoiOfAvnRvxt
Ryxrm9pprGWRGt2HkzYQXTXpj3dOUXRMAbKk3knyvOl4KKzYhT/6EHI4MAAQnWKyLKVnouiX/o5B
Qgp3qqnH6+COwxYPZHot67Y95vhrL1oq5jFbwZYf1aV+R+2EwwLCyFprsgndTB4cqjIJz8IaoTVg
MM42RsC1yiLHXwFGKh7LTHKPzAoxceaZD3xjoH8xYCn8Y+48Y+1Uf+8Nw7wZ5sgtsXsQcTV2OZPL
qJ2sTzqqdrewHUUPuYM4regSxC0jrI5hIBv8EB4iTYckm/u5/xSZNF95LBg0/i81rZCcNkuneMXe
EqxU2nrbwckZuYaufucrchamUaXXQGscRhl14bL0d+ZZBpoGNhKGM7lmEVth6zUAWBu3buDcOH7Q
oagN7NeCxqK7qJ002nMb/CfdKxySSO0EI4btUMO7em03m1F3tW7tuyk9UYjK1kkFBianLou3FTk8
9zEd3z+E6Bj/yHVR5Da4gj6Ebej870dugxKY/uKJIA81eLfM5sGso/r32LZ7nzhuN6k2tmzXEu9l
3aSbtA6A++CRQlAC3fZsUzvoNXU0mdbNUDwC2XwZ0MX9IV7iH9kSSkcFZinbtgwljR+/Y5p5k513
wPW9hm6E17s40VilSCVHaQns5g+xG//INjF1bKLSlTox8UKKOQbkbzEf3pT6k8MKtEJyFTwkrMP7
TJ/n12g7Nv/+zYT6+dXmnyWFELptSSnMH9kmmT7aKQ5NkovDdrb6YMTe5BO+gQwqNi8iiC3CI+NN
asyJ0VmH9c3UCKoJwnSt7LnnnLfO0hK5/4eL8I+sE1Zb3XJstmZAA4b745oL5AN6Y5MvleYgH5kS
w7BprnHiY+lExvKHEC4xpxP/R7TKjx83//u/XXM5Z5DFIb1UuO8O0KasB+fGeoRPah065QNLFB7t
/hqTpyelw/KpFGLmjJHBv9+RH6Fvc2KpMkxFtoRLFW7+fNaIHakCc8wcPASFzwmJDOtNFGEhLDFx
n408qK5Fzf3695/6V8jY377/Xz+WbHbdhaOgiGf/EUJG39wxI792VxOe2QnjtSW2fqnvM9ODyA8J
wSr3ptV/aAmYdsfcV558GobmMPnTxR/8m5gDC8MWQEC7KUHjcBjdkchB6/mB89yTo2cb5U2Hsmjf
zOFREEUYRvQbzE1tzIg4OLi0BiEpk0BKjkJBdGLur0qqj9AYN7yWDFOZCwGAmkParEFbAekaXODD
apEi/a/zRyAoG7t5bNCdx3T9S6NYmzRR8uTBdldOn1+65KlheaPttkpT5ifiWrb3nKoPurerZ4fn
VDDJvAw0YIlOjnDtRjCFIoYtyX2bHQVpGoA1u/4+pJE/5MV60JyVVbR76R113pMQjxyIyHOb7wPr
yEiEJnSbP0xMVAadFwVFjzAQSdmmfnVRiXSyO+WsZf9+J38+yX/dSaWbrFSOYMH6643/25OsQ5d3
eGKhp2YGvXgdFS7chWg9FFmy1hQsLNWX0bGzhxERoYEwqB6QLEoXUVLSNX9YOv9arH4+WH//dX4s
MDwbIkkjlLFo92z6vKrbVCOzO49J/EeVhNradegIVi2ke4MGzwmsMZlp6e+0iATObQT9pYaNGmgU
21tge3+4Xj/Wmf+9XEQ7ke2kkxv088FvY1qzqi2YVugmzcew5AjS1AlyBU2S6Vp0MvrDGy5/RBXN
P9KUpBQJkv2oE1z5n2tNooWiVilUxKFyqkcjADbReYN2yi3Y1o1nuhevdBsyU3OUJKFGguzkRhb8
H894iIlbwEvIHNAuGxv1S8SJPh/GjRZ1DVJZZ6LSr8Ztp2RJzxKOYhBHNEw1p79kgUGDwFH1se67
fjcFMZ6+xtZAXEHBlcVcLdhUZkY/Id/LVPmr4DxOVkb5VZcWRs1hXv7HcaTFnCZ/eFD+20VRgotB
oKJBBvl8n/722LbRQHknPQJs3NSPCASPkjdlAr3skoGsUN+eY4Y9VcKVVsBrurb6wxYwP4g/HlRT
YY9Vhm1aJi/Qf/4CY6Ux4C9n26KViSMoEQgfGgm7qor1/b+/o3Ns1j9+1P+lUv985gzHwslXx+7K
xRslNDj5YtLPk0zem4ZwBN9ENBFF0/v/46f+7Qr/eBO1eLLMJrVshnAmNncxc1kaL14rWENbmdVz
mJwOj19ihPv3n6zEf9nVTBYj27EsE12L/PHIR4MRKIWsDJlXjmcvX1YC+f9DOfK4CTB1Gc2Ynsb5
cEtal3bNPZq3xYB3A57H0qq0TQSTg7UzDZplVtPabeLoQc/FgypkTU+WJPUKuGnr/KXd8payIdze
+N3i6gjTnC7TnWWwBEdPRvgR0VbwwCMP9oHM7FU/PJhtvYhqfamZNBtmlMhLOWakBhfwaMjD1gGW
2YqTPlkztNWZWsiG/z4ci4tf6Q+GqnfRyF9OimLbcJo0g27lywAC33NX9psYU61vrC16MdCPmACj
+gEa8dEHX7UAOChfFbka1ZOvvfl05xN5L51t6z/mqJkz++LWJEydQ0a/OQ5wJvses1OyFcAqwZ+h
s61R2juz/MId9kP9DRdyVwe4AsvpZJvlU+rwa4/VZ5VG5zSj8Q0KWPUVGl2GfNKu32grgtZ5Rz++
13PzONTBKZacynNSIvKAKbL9GMOtSsbkqsfpoiMQuh7gxPhiHQ4GalYceQ3thDh/i2epsdsevLyh
T9GuBFRjBcjbyJ3tRNaC55oHo3Geq1a8ZV2yb+i02bImW41zbMcBy7oWVg19OFoZ6atdOCTI0AfP
f43jLCV7tYzfnuMxg9i74FejjONUv9Xyd7N+Scr62A74vihbCdLZjsCrrZhBKDOtsQ7vK52s7a6k
W0VkTWiAv7mmzbDvFQrwZtORKQRUuIK9LYFZkIeQIW3PxyNJkEvh3wh1Quk+bBMqllTMeGZCqGg1
JfGTySkvKBhIImBxuupITiUdyR4CWbtlljjoI1rnHa1Fh7/Qq5mOFq1C+6LD8Grsv0hQDvz/prHA
we5z66snnHpCB9G82uOH4Obq1XME6nrsDxGwBldgoNsGjKEc8guy9LPogMTT/5hADABRX5fjb5fK
Ncdja0/vNoRtjai0hDbkaF74vTXzmGI1p52KyZKUpjE+ueMnQOh43BY67xjmchZaCrSVcvGFPUpS
CGTwgFl3mURoGDD69CnyBlxoOWYtG7cFqMhiFjIG3yO5PLLnjj/ZenqKUT8se3JiSHIvDxbzG1FD
ohdPUn2F2t3kXCe4C+6sW4dOwyiVWYhWH/EWBP6+oV0ZVyszfGvJXcCWXBsgyS8qX+rDNWSCokCK
Ft+F+h5NcQlx0zaedWlAL/jaekBWNSb7SaOhT7le6J99ROOsjD9omq8E4A63y24hSOZpQuIHroho
CjkPaUpqyxoPZ/M0JRHxCeGyCO67Ut5G7RR7JC88FWKreZBAm1Ngvw0j0pVqaVnvsFqW6QzT7j/J
5MKTUI7HEger+4ATqcwfKiuBgb6x+fQJfwTamZFlBOThoq3MpRWViJNQfhMdYnkYnm/2sG2TaTMq
KqPpOlEQO06CX+ZtVNWqqbFjMvsOLARyjbfUcjxlOArqcZ6P1bTpzJKIh2GT1Y/a12jjUJArkaKG
Dj8mdNUDkz/hHHnr5oelCW+MUwLSka3nunwYi7uoOcdIpVVDi3wAifCKnWjnRdOD5k6nyMZEvqqa
jFwOl4eaMcToVtsUUEzwh2rpv9SzSgpluJJ9Q3c4Gf3nvtwVE6ne1IgrW5gtQeERXfKomr0pMgzL
tRMzqNYoT5BbaOowWhTA2H/94IZ3zkdY0eTiD5XCf93MXIeegHKVY8sflYIaSjV2IRW24ej9OcNc
8mz2SX+UTojtsS54OP1YXf99D/1nnWpIYZD7y+lQEPz74zzcUZq41PvOSgdDuvXm6MK+ER+RLs19
GHSf//7TOHH+81vyAy1ShjmIYgX5WaWiexhTWkgeYYeMK8JpMwXkO+A0VqD6Od/FvOrtXkGMRnpW
ksx+KgzzjdL+YFFCpyOqZW/fYBWAj2ZE+FHpLPrpfobZ+9mwKxzY5zjxLPxJA06MHF+1hw6hnNYE
PWLqIOMDOWN+asL7BBG8QCFQQFfykW+JfB0oLNahcbRmMzSFA/aIUT2SkMoaxOoNW6Vk2K0zsnCi
L6GdezDdoIrhLbjI/HHtINWJ6R/qimAhD2Ex6go5j2RwCrPNKuMWBNDaURm71ncMW6FJmO92+nPp
8WaxM7sJhZp3zSlMeimXjb4ty+pQN9Gm1IOVlTdLJ599l9AjTl7ybFUAtxh72+QystqRF8gVzLkS
6MYBDERgACKmyQyAfTp8BiYMNXAEus1ySoPUORy7JRkGknFmMmvdCnz8z5AKdM1l8WUHGgXN1GwD
pGVJmINLVoLLhTwIJDtCF5uOTQ5tOJSLepkQRFVl+jqrnb1kBhwxDyqCg26ewvzLIaIixZ7oW1hq
AMwMp8J/F8mzwItOjlgfN4wsX+HRlP05sUpurcR31M++KwtKV2n1p0Fch+abGDAn6hFjxIB4BPGh
iFDHZYbMX0WfM7AlZid3GazZGQqWCKUagw1pMbueaesXJwXoAFfQgTDcZiDhQ2QjDDd9Hxl4f8vY
qk1tIzGKkUK3dmwWULXJnGGHThmIy/uIVpuIPrD4IxVla9xlKc50fWv5MyV2Q3bwshTXwL+F7rnR
cUThSo/QwPT87a74ntJ7wuSXDq+ZMXyW2UNcBTPyF9fWL8OWiIANMgY21InM7wH3bHz5Owm+Mv9d
9TxhMRiUrYn9MTpaUQ2lHhkchjudr0wC4KIZ3kfn2RsgthOH0SGtGeUiRwti8hvECoTpeFGMkCWR
OFP2ZTCQ9ma/90ejvybWgTZ7YT2E3cVEdh5bSyZnwM1p2y1SrwRU9BFSHI+fgtZ79liLtwHBSGCj
KX+X1rOLfyqllMX5MOF7jhr4GcUacaQW4a+tKgqHZxyTQGsuOp4LnCFIvgU4h22br6Puxfa2uvOY
oM5CfOTEYPzCc1r/qopn1C+VxccxupzH0LVZQNJEH40K0UnRa8K5y7/HcmeYdwBrdUSo4bgfeNPr
6sPrXxxsFcl34N/lOO/tYI0MwMexgOsqrV40M4J6IyHCIDc0F+QELSJkulNyGycdjQYRJ7CaYwoF
xxz4Yx7cTZ2/I8CInJ2kywHjyAZpaSTeiphm1M+nnLliZJ7t5HFMGKEzkO771zbPIfRfkHatrLZb
5n237uSxTklcQ50SeLSssKyi1E/ujLYkx/LKBrTo3XNBhVgO6aZALmfdGL5mmkNMHQ5s85Ajcimi
p1BYWM+XgpJ2VBk+0w9l/AoYsBg5ClXkOXO0AhnqVTPue+NohOcaXEyX0CXCI0eNkaQCq9WulB85
VZanWUujwNKf4eowUA6ggxkfa32tmx9K3tmzmC5aU5MkKK8b8563aaHn0DoL3EDaK2x6E+EN43uz
/qWjmLGDlxpXOTIHWgjbsf2OA6beMz6PhdFLIRm+RfXECgJHxVvEzbfHc9OSXFNMLz4yyVnGGZ8b
/yTheiboSGQGEXYLaVB37mw+I0dhqb3r1l4ON696JUEcAaVLshNhp8wvum023pfOjYZLJBOMpmTZ
aC2ez27hIeiUmuBe7kOhDmF9TwDepmNI09bu0WSO5IqNbZDuwetKsdvDjNfeuuhbQrUv8VYj7iyG
x2G4Q8SOuRJkib2yunvkw3hEWXZhceBfXwqTg0HORA+vs164h6Jjoh8iYsAlrapp03TNvtMRCcLK
HUJF6QQ3Gc54ezVQRUT6MUo+TPgUjMG/lCPRZjxMfX83ISoPQLK3s1QHnZiaqTI6jGX3o2aUXMIs
U/qTYhl3XO1ZWMZzyyEuaNqFDRnYs2888UYwkthIK1E9VcBiKheZvcakvuMh5p2ZxDdg+3Ml8QcO
1TyWRapnnvUGsoPBWZEiSQTxUU7ME0XHbUPtFkODZ+YaVsmTGNIdrjhi4085n65jbuU26B0JAyhB
yKus6djanOCM5tzOZ5t3wDdINFRGxyqHsjLj4hbKAmrpH8ZZvwBb2uXfcyP51XAxEjph838as9qq
0bZT+mF3rwLJQlfzUCMGY62X/bccTr75GQ6waR+Et2yivUNRawbEFxlbiaNRscOjWcorgb4IqiJD
Cz896R3SevuiUmiy4VJx0hqaaO1qn1lzEySt0QcITKg/KMij7lsfJCxWhsfsQhwGEg7n1gehc5W8
1+bCAJ/JFIPKZq8ctd+a2LYGcshrXMOTDZHVPZDoMk07q3iJ/4ewM+lt3Vi36B96BEgW26nVUb1k
W7bsCeGWfc9i9+vf4h3dnFwkgyBAEsTHEln1NXuvrZ1N3lhheR2Ba3NZVD0P6qvdcYkEJ3NkUJFO
Zz/49rnshdngBWLM4DcXoZH9DDKw8xHRJfiDJAwvTgsdDg5HfdKr22B6DAzuMSRb8rW1GizgWGgR
lpiauIxivPXwX9T3McCi1ryWVnuxUX2V+rQL4netLLfc6cw3MPcSY40dU/6GGieXUyODKo1kr/vJ
sZtzvfxc/sQYU9pSLE2o6pWLr6p7VjT/IrOnNs1pvmBDocYCbSHpKoi8fYixc/ebWr2MmCBTsZhQ
h2NSzi5Gs27MXcy5UUXY4xRU6Qig6Av8D/QoiJt/yRoiYhk6SotXxYkSNIHbUF3ngO3cVY/wKVl1
4SsQfi75TYhciWPXCN7c8oorZd3rkFuQkodwXsKUQ8P/6IFHNwbu/CbatcEtLZAoc6yYhbPNtGc7
r/FmFosY20Od+89GDSypU7yyQE7FHUbaJX3ma2SfTATRLT6J0vYSfct8xvfvg/Ep0mMNDHrquZAI
tWUVHcZgDedhDu6uHGFnhwrPEKSINh4rfQZcZCbetXFnhJ+zvxW7+n4US8PstqrtCeXes0UKIe1o
zF2TgnLQwCKQr1q2miW1LjKF3Zj/dqEL06NC0wL8ksZPRZcYLGPW9DjCsOQnBKswa+ioUYlfM9O9
KwBRj0hGU4RkDE+sgZyfZN0G4L/cZTFWy7jjTFEuhvPVSwfA7PzAnaZhFfZALvKCyQq9KsHK6VsQ
vUXKrwLpLyY41D2T2Wu2P359i4KLnN8o7kOt2WSzDARKNe7Dr87dNu5JTEyukNEQw5GjsXHwz6rD
IY5+6wpX1baoDv5Q8UZtRw52k1AhDKIR5Y8+0vlvxjhEVrj1Y3/VodZKpPmBaIK8qR+BUBA5pdj4
eu6BuYUngi5yCDwx/hBuvJ/a/BoHoHK0uH/Rih6JRb/OEoIwa0ZhBKs2ZDd6WIkx92JZNL6n0rOI
nRuD9qBzV6oxDil0P8Cy2HYmB8iVNRnRSKCb8Fumtyx99sNvv5yZ3oSEH/vYfGGQu8+r9CWhznBn
P06HQNR6DcanuLrl9VPYEtr2PuoFmSvTKlUpek1/zUxwQvaluxhNsLjVMOc19T0biWrjlDWFvpIz
Wkrn/1V8lBne21RdlRw4rLiAhYHcmNFcSlEyEpoVltGdOeqDo6PKnfEGCLFrhGamBFCALiIK+wOY
6n3abAmzwukt3Kvfg3GcthqJQ/XonCyqMzVEo5o25yTM+VUfB9jDGfs7dfhKnZMefbQhj5l8BrmM
4vujUz+asFxXEukr4m9hhY8TXVlb1QuhuUw3H03nvSfVQVH5qhnFPmomZ8E60S9xyQhjWTCTOHEK
DDlyhrWG3dDdoJuqibOGN5OsTRu4DuKgj6R8Fs5CgSArljigbMa45HmXsMY4PEyAQ1ASrEX6GVYv
jf3N4jpCtEO0lb53+xOJD5X/hB48INgSjWlmHaKZrXSIeSrLyUOtxqW2MNOF6O6qddAZTfofqbrP
kwN6CF6hsIND3bxKa9e298l+BC5p5KeZLkokmCjeIiAE6pvTMTW54J8q7c8xf0qTswnIgoONs1B5
iYoNN6c5hyhedOPZ0uBO7Hg1yH6K9LWfbEoSfCcdkd/BqTzD2apoWLJhlRpvIe+I+oyij4RP/OpA
YSL7sx63TVCg09gQM0Hwgip2OH4D5HdhuC7YXlOnh0gk4WSkr4AhU/Oewg2o7euIV1Pf+C3l5bLC
halxjBQ8Q+VoLvvmRdTkq21LbLok9vT+q5Abvzp14ib6S8LgcLo04brJ0H2q0HM3ufWji7c03Tow
nOjDzB+ebMG+UZDmxVHW9hUqoyVCfcJKaHOeBqz3SGQbmvyjAjufvGbjjO2/eOZHwmIqxwcNHWzF
QJMQgZLn21wZA2yvlZFDxcYUenRgAXHADkcEWj7SJG7q9gSOwuc6B11DzUV+OrTl3gA++ip1b9SW
OXmA/bYdfsNoRUBq7ND+avHScd8sy8Zf99b6uyCjjMTftmkNUiI3QnIpEWn7YgFEvNjlkRdpLA8N
9zmseJ2fsAwbyhSiknd04UIBf7zlgFZeY1AmhfLt9ytzOvn1uzq+0ePRFklBEsneGp7w1PrmqUs8
m0l3smviZTBdGxXswydTfC714b2fnjTxLKLdTJDI92X6jqg2TTf+j+RJAvyHUQSXG8h7rXujNh2d
rdOwq7w28c7RFOR73IcAyuju1r7LPP1OVF1DkhBVhzBp/EE8rbRvRDN+8hp0tyKdd4d7HUJSl77A
FkxDLmKPHdtoPkFxK1uvHg+TfKnprcO1U8De/s/0mG8K516/nFCPIs8UFvzwuwvrzj8YoCONdQX9
aWmi7yS8gRQjI5nAi8PUh2zwygvet7Dggj15ZZYEazRvSa6AAwecfQjAwoOl3W3Uo4zakk3sPAfV
kxOtYQqqmleOeCtWCmL2fKfqV5BkjU11DQVc30AjNiZEqA/yZhhL4m3GCB5o4ulgS7WEdQ6BRdY1
68kgYJSUgkfRFw6qfE6VFF3xsEgo17rylI5b/HxdtvdHMpVW2ojabjHWW8BkpnMSGXgj9kPTuZ47
u+TVweWI3HoYntRpQ/NU6piW/xPZ2YMxxRCe3vyiWpnao1ssKc0sXIFpe9XzTWReLYds41Wm7PKe
GUCwb4xvixq4+yA+mU/rsxUvMRGAzZ6itXDfhuI/UlY9JRKcfAS+LkBvtBbdQYOxnUXgYTAkvtjx
re4oSOgxz8yAK7LHVRg8tAfdsOcsR3Exl6KqcqXPd6xjWd2K/CiCs5Ke/DClo/tOKbGZXsW2V5Vz
s/CQE86pXCjQw+jH8DduSjyAF/MOKc/I1lsrXmo9k+HgEDurGL1927+yn8LiseSoJ1QOnisJtpac
+TATCEjRKKvKfO3o6MYVSC3h7AKD9x/txiJiQ5LgPun3TOiY9WX1NpsF89wC4Y9aPYVIprMXwGvO
uHRAr0BFZgidgA5Y8QZQWpAeGFv8xcNRtTtHLgNJZ++FPdiM8oE1HXgQQkvoINdKuSmB5lHlofTK
vMp/NQMepZVB946mkhm7egi0jUBATrdsbFznQQeC/1WLU6GOD6BkwCnXbz3YECQEF5dmyF4j7+/T
/eB4rN9qppT4CNNd36yG+iVPv11kpTQFA2rGdejuuMeXzEFhIVjj1TCeQwAn452KUnMQZN0BYpGa
QiqmKraRexswjuoHs//AgGMx5UaExVO4QNrLgZUlx57eMip2lv5suc9jgSZ6hyayU94142BGN6N4
4ubIIi/mF+LuqI9u9ymIsIJtNUivVM5NdDara1XuUe8Drx3axVyr1YuaosiWi1A+RcjeHWsXGwyQ
Fpl9tOtdaR8dt37Q7X2e3c1krXGD4RxnPIm71PHIg36Q6hn7LEWZkexMrvEJAbaBnpx8X8BS7sWw
vtqYk/sy5wc7+PbGU28828ZqmL3B2WcNCtfcT1DLso1PY2Hcu+HJYRY5XMcU453nICnvV6RZazwy
df7umMuGUWS74cs3KpKhaJr7r4LJFrX38JlmhHS+aflHGX1H4zuVeJWdivnhPeCsqqFyZ6QqA/00
PF/dag0kSU4ncz3WO6N67celqn9mJeGI6bppXqJox0apsLaxswfyNXsmfW/SWAgxvSS4Cw8jlQ0O
2o5ux3r3AzjLSzHdTe3Jx0qi8b54Ebxu/Kqh9unrmzkvrt/0Cj7fHSu+QXmHGwbAij+RW94ba99Z
j7byNoZfTXKYhaSkQLWbWjvZ+ppMIt/aoWCYWLMpO5N/K0+TWOrDhlak/qxDbIMbw+QDXmKOn854
+kGdSPZG+KTU/qk1HzN7jbmLFT467LVbfHRyG7vbMWO2/c4ahuKntU+1di+so96cVAb4sE2i4JlH
nVgXnVMmZ42e548kmasDVtyZMB2VD530iupFzHBvngUteEeCEIannrlPWizbTDC22AwNVuMMc6Zm
bF2ef6tZ5oNB/7+pC5bL5Wbi2Ust1scLy3+zjHOv7np+iD3tUnRrbv9Gxlo23BJ3bXQvgbnP7U+p
3sSwt4sPYseXgduDDV1M1qYbzoYfAN6/FdYv5wFlu+gYK+HOGJ8kvbWtni2L0uKudtXOHPqVDxsm
p2YmMmi46cpBd2cO10J5DXoqkm2g3Zr2MwueQip/QLtV9pRk0BdeWiBSZIihSXNh6QsQ+ASumAQ3
EutLbDqnP8Jkxjh+eWvozUeI2l5S0oZ7LeSxggFkS5YoWIKV2+8NsObTfcJlURhrqdO7oyIoLVwK
XmtSTcw7EZ6lkcNH0Ih0O+benf5WxKCbYDwRLMloHmxFvqwamDFIG/lGKnPL4G5eYzdoj5EwOzbE
VjAP+8aJGANvZPuTxo+oM9Cq2OED5nl/YsXqldZWVzdxuvVboj5vU3LBCZri2ivjU1B+GZOXYX6X
4accfrUJnkK1KLVDWT3Tf0xMMltBuMDDNE/3tkjcU2J9o31GkhV4D31DwJWlrYBsuBDHS5/u+gyC
kHuxN08kpXYYkctDn16NDqj5ckbQsV1VKX71+tFhMR2TjoTCYTkkqMYXrN2Tfq0wgSiLcxvtQgTk
EPNgSCro5Xiu6FOaTUQWLZTJ0MtJYbBWbE4A9IFB2NnyFAhuoI0feBaCLLgHw4VfycYhyoSvbu6x
+R1lXCFLqS414t20tya49t0HOYMrg0aftKqiumbZusCGOJS/MZt2W9kEMH97hssY3OI3+gYa4YnF
drhviosjL0GwK4KNC9POJOaxW87h4flLwYR1liHauE/gGxkGzEEO8+S14uG315W1rx1QD2BuN3G3
YsQxNcYDEZe4hWsqoGynlpvcWcEMhBUFHBg7JZah98oEGbLL6meXZ9F3HuZPqx3RXg4PDJ1L7Sjl
KxlgTyCQkI+sRPWM/YZ4IxbEL7r+YTLcE8+ttePKnIkbCqsuvITUdjyiZ0b+YbRBOsOXEahb0exN
y1PMnwnFAI978BCkO5yF+bi3iITLvSzfgymryWGyP/HUYQpisu9Qpg7NiJuZgmflAkmDotWbV0HQ
StGzFlm0waWEsKGh9fEw35kOQSGeUexbsc1ZORY8kGA6bbY7Tn0ykILOa5DEOSIUMkAc5elN79aE
tD401m9ETvJA1C8oGeVgGNUi13e6c6w1z2Tm16/V/MyApuSilJxMudgjHa0b8RaDC1LRyfqPBrP2
PLpBO8gKLxDmWp9omM9RcA2ZSAMLLsJ9goVP4ZDGX8TIkpCsotgR1os5aAma3WngzpGXvtSQreCJ
7+ilyotPDUpkutylNl4+rI7GlmhdMgEfAvNJgvK3yx34wNntzhymj0kyBfvDVLR0jmpGp/7TSf67
N4c+Nm9vOXT1AtFFpe4zn2ODywZ3VMBCLA8qxgZy6Ya/qnbzp5Oh3hNyQGyiuVMnBBvnLIsoXGmB
xAH/JKMnTRIjB+i/jn9khTE5IKRbdqeQEUWdOxseiSmBGw8owq7AfB8FISUVFpJlPd5Gca6Dx0Lf
0KXF1QuPtep8BHJnzi08+3264uCT2MVFYHHCyZLKG32YwrXlvwbNRdUfB/Mu9KtsA9ZhE5boeKk0
HJbTGf8+WOY8eg+YwfnKfqp429sAv7U49tG9rY4kL9ftU6Ltq+i3tR9bUMYOWxcCia0fBif/ueiw
q8OH4aYhI9wCXAvvUS2eg/qYNt+V+8ERMZIIA0ATI6vBEvbG/EhM/MB8XcIrFc/E/JDgEY0/JSRP
7RDXWHlK2h0bxJ7Jpc9Y6BzRqZeC1eoPhQb2h6Wt/5JLl8PtBurxAI0CRhrWpFVinDXk26Eka9P8
KTqfzGz3agvrqRi3qhWeksLYlO2u1yE0pNwjaoDlqKKaidysu2VkhXJ78DV+Zb6G0bjsoG+Mrfwc
LR8FSY0886CFAWRVvadotOa1rNOAmyqKglA6UwtUyHiVRWpM2ifdxVE69FKj5ha7uuusvaTPkLNX
Pd0I90KSFFGPqeBxNAhryVnMmMzVxYIUQqZbNPh2Vf0ARJQ77F9cYi26c/BCBmkMsGIgmT2TrMwa
PxqXQywM7q7CRqzTrgdrPBklU9L83OgbNbwpLOjyfGauLBw3XZl09HZkeWrKasL8TdOvEM19iq0k
fnBS+B8gs0TEoo0kLVcyemrRJ6UMyjAWLa0GsJ2CokYg2/kc7P3IWanV7l5IR6U/wqyGbVyR5goW
l2RIFmgMG9lBsxg2R7S2AAtTfkvHefVxTpix68XRV6Q0Hk/pKpuIZOeXxfxF800yX7EuhPnZRpRP
wckuWO2I1mv9FxZt+eL/MCCj17PR7muQJUKgEuaqu07Nh6t47r/JpbVZqflX7epfZSF/yHFC4rjU
1Gf+7cTKsMr1scVvBx8uTASAkBEeTxk1xt1WeGPSIaTzimugE3pTNh4m59nq32r18Z/lKn/X7vKH
ciwbkJRq4SP6Q17qunbukAToLLsGyV0n3IZ8mLzcsDE2/0Wn/IdhBvE2P8oVTIZs08CjM2t7/0un
bBB3kZRGoSyDyKFWcFuFUJSyf//nX0ib5Tx/fsyofVRVqDayaPWPjxmMy4Q4vFSWnYXXfC2rXAkW
tZLJZDMYWvhYs6K72gimD5bKoplo7HypZmnw6dqR/i/y3f/x6Rqq4eq6qQvXNu3ZwvVfv3KIpzmq
SqRH6HVcGJLTBD2FjLrUMNSHf/m93f8hO/rLD/tD56QCFnOdds4uGpj7a51L/EwgiHkbiGL8sjHD
xjIjlgmWTdG2P81Yk2kaHLrUWllQWPzOoLIa2HCyM7Vr24NveSI0dfY7ck7KmFCBrgcmkgcEL7Xp
0gzMnZNRe1L1TUBfsy+NudRkSli+X5bFdNk3iZ8KiCdNui+L8i5qo40ZFBuL2YOb1eteLcC+QhGD
HatBxFPEM1GWjHZPdcwfHFV9I+chFJaXgMlrTQOvQxSB7GVVoJefE7OiQO83nbZtuY1n22hc36Ej
8ebjdCNOSc0Ac7I4jOD9NQTh5K61yfVjV8+xnq8qWs2YFjNsovWQ3W0MAsbQLBI6TIsd02SiRaGs
LFGYxF9Gaa4ywuM0Ld4r7P4sshPEcInc8OioDLko5S2XCYJpYMuBg4IvfQmvD6AKXRpLVgf1V+Qo
K+n/CF9dDRl6Uca8zFShXLBDKuAIgYpuOSAGRjdl/W6Ew1xaMdcYaFr3Jjsq3USK0551YMIrtcFm
iOy/twFy1Mgdddhf2Yy6ZH0HG5IRSJ1UjJdYAgmxCqj/hij7Rtm10u2DSuy7OtUvBWDkB0UF4guQ
b04jEMBVAjoVrbdONdcXTWd2zavhrGsjX1Eyp+FkQAKIQ36eIpLUPvLO9cy6h6mSHRqVQTqDS7/u
+TXtS4bipU3bj1Rq87Z+WXfxCnJBKEH98B3r1GhtJk9qe2r7FsUYekDe3BBbTX7H77vUZbRCMrvW
+KiEo69jptIpNQNAOtiNJNJoj2ntKTyCCWvEoqSyn838hEf8y+v1P04v9IMOymCMv46q/SFdpMLq
nKjkoKxL36H7jsnOrTFawlUDoNFOWksdDhu5Mkf1MclhKnQtUEjTQHePayhZu2PQeKVtJC///Cez
nf91yuABNS1hotbAg/bXU0ahPy3Y1pFuGptb6bMO6MTBGlDrvCABhUGBYumqM3ogAE8x0HgM2MxF
SconKn3QKSmcZfDSRDNUmmez+m3mrYrAA1yheX1V9BdV3/olsIpx4dbbMGo8nRCLvAYg8KlSFE7j
p0sCNUooLc82hICRnwTzeA6/9OcPibgKTMiI65Udk98Aqzj1GI01ib5mfiqIlEBx2PD3rtt2kCFy
4h3aXF0H/J/IVad8+1Ra2ot02XbW2q5ZVTD9NpuzotlrSg0fbKlgEJIg6JlZHPYMypLqjiF0OwAy
gmGdI0801fXMwS9nH3SEIpvlRwVgrDDlog+ZokWIfarhgua8Sz9rf96+5suuZv8rL2OBvyBFZhJc
nfEgOnLeJ8gD/EfpnDCBBS/GH1KUew1OA96hcgh3NlCs3hCLvkGpMOOVfbjsD2EBsV3ATXWZoW21
cUPspjAfsYszeX+y8QmFtGvBWzm4q6p6quxzQ+JK1P9agLEL1q3Cf3eycq8g/CtD4xYbNrtWWDSW
8CQD4CE/AjMMBdtpsgIy4zPW6UrgLuWFu59XtdDUA3zsDB5I0Tnq/boYrspge6V8ceCjBuawzFWP
BJKMRbetAYayt111rHEUIYyhPHDYjLIwmoCyLwNrr5h4ofELhmKeI4+utRTad+jS8U7BJWehUshb
mAd0rQbKahpg1OQSfjJWrGtYvSd0jKl9KpS9lngyfDeA4tgFNazz3jDuMlRt25j2Y5g/luMIDSvH
aOpvy+ZclvWNb8TP7kq6yp1r77Z7x13XfOJOh0zIuvjogly2WPbB/UmBORYJYK9wRaq0VyLQ4xQO
TKznWAbk8DhHCpfoahBkGLDkUZQ5qEtaloT0ZqwH3MdYpw0fzy46zwZnlWPdWqKG8dgKalBEeNWu
tJhR9kMFuY+A3mIgf1JJTJat5IUMfMdWuJeqhtI52FpIZKwerJ2YF0PpL2boRWY9phaaUBw2NUI+
TVsbTLD99E23t4aOK4ahjtdqRJOR+5KOJm8y70t8hobO8/aQiScMM2rw67AF5tgRnUB59OhObwzJ
JpZWknbFUZcq5lQiqYT5LYxvMrG3FnBzel5o9g8gSx4ioHUaa1Kn9+9u0ywNEa3jmqBM5nLS5O6H
tVRzBmALsfZNipUOvm1fbyPbi8gqV6kfnAo5oUMcGdMWB1S1z5ny2jEmiBEEp9q5zL8JmF6QKVGP
qwBdJPqRMB6IYEX2ehkIXjUx3+QJyhB3Vp3S9ZTPQ/WU0WYM+pvMMP5JXACaf67Bj+dMi02eVhN+
GSTbAN2kmXxM6sUgf8wXINElHgQIgOum/8BW0jVnrUM6xApqXNbkEBSMj/KGQXnOLXUvEPJplEQK
WpsM97Kzt/1z3zzOkewaI4xZ/RQYMFU6umAg2pG1TEx1o5eftZMQYqgtZ++M6/NcsQIOs7ckuejI
zlAz4mFpvbCCJVcTxMXiA4ApwaNqxm5dHDC+9J3DJvDNzr8ARCnGlpCOBMBWgJytYotRQ1sAkcBt
a8p9oCdzWP1DrXwYKA7qYc+FBBQO36rK7D+8CSwiirYIs42BKbk9jQjSCxsduPoxap8aAmNXHpPo
kOc7bcBvi7xR58HVdqmSenVWMRWGTTEZ23BAeFiN60Szb9FQn1LteYaIwsBckbWC9JcJzwjAxECB
CJ9HD8Dg6zUC39+GARCEYySo6zI5mYjDcHcyPOl5/ZCMoJLh1wnUk7DgvtTPIfDijlIu3eT9XrfY
UU7EQ61DhvSBjYYLZUCXrmL5PcbsVjCd7iDKkpk0BAwaGK2yNXI2Yb4ZgJUbhoVqfZspWyM4KdOt
RCMeGY8EFfoooJicYxcT21BC0BoRURWHutrWDMdGKzymaEI6NAZKGSB8fouH1MPw0sgHAo+Z18Hi
IOp+beoBxmx9pVVAfmHpGLcSbVOYs9eHc4tfLe+PE/lUQerZ2Eb5KqzyROoO7TfqdbbbVUcKniQL
2kE8F39lRARF1BSGj6idbXcaf6vhvmDalOFWxT60LIOIHSEuOSb5bXz2oXIoEFX04Kvr2l1U32NW
Wc5ciyLXmolX6ZcT6p5BlZwyS4k1HEcTKbsI4hI8SkAEeGcfqUwGCB6FxQSwREp9xWm9IDNiPe8Q
JsNFX6rPjEOuoUVAXzEW3GowN7WY2xURjsqUlNTtYhfIx4blhYqxr2x/quoW6uSNhD964HrOVDMb
eNOyV/DMivrbl5feurTJXQP7IiXJd8Bh8QaxLghmxCayuoi4Hr9bdP4pDLcaSYBBv+OKQ000ZKuu
eWJwPDKIgc4T8X0ZqrhKt9zY4iupWV1oyGcAnsW7iEKsLgkISF47kBihjwiIJ8Cq69uohYu8eu26
m+DznoSLmIAkjMqTwa/h7CP/lxCGLP0IAcVOMIWlxkUX3wIK5XZ20PNMYsRMbBblEtGUdg11DeLn
Y1Hg8kdMlmbkjs4GH9K1CsXk8v3Q2MLj+Vml/kVj7N4wVE/LU8M3oiNFgN3rR3OtcQgLMpUiJlQR
OZsgjToR0eawJyBQRFHTba09pdDGfYxrA4znHgo0PvF2INg8I0Fn7m0MfUdI+UOi7hvqHxyJxqDt
whj7uvXsolSdgxbESP2q8xCb2bCclNdMlUTD1LNBkgeCXWC5s8wC0kAI2IlhXf4CIJvQCeCg46OU
Kj6igzS/3JhkWTyXBE1oySf026bpeKf20/iMEBbo80lNY0wW7R6p1nYMHfBeJIho0bZKlE+/izir
+4++6L71/pA7wLGMb3RvGdL8gFLbYZyoHSMuhGHcAnzC/IX+KazJfradz54VD27N1fT9z7X13+3G
eJqFamEbclXK/j+s1VnXTZWtVhR2VsJIKNacSxOkDR9qHh+ieiLgLdAKrygV8S90l7+blvBu6fPA
SFVtR4g/2o3OlxVsJ2gVY90j4FC58MwQfZpZu6lXxMJa//Nv+vf2hp+HQI4xha0Ly/izh8BTFzQZ
8IycmwRvkGoxNc45zP75x+jq//xBdCqGbTECss0/Bk6M6GOjI1WGoGsKfWvalURcqiH+YdvZo6rC
nGt6SeR/tWnoWfH4YgVXN+3eAou9laloJ6FWSyOYg9s7rFDBt9BNwH8Ncwnml71sr53pPJZRh7GO
+athjEgeQTyK2oblWH02yHSTpjgOBNEGMj0raBQ62pMGgIIblKtcmUmu2SI3268o5AUO5CYks8Wx
CdDJJ8bJHRHHKKAVNuoaIE8lU54RgXp1z9/rfiCYlO1QMG+xHtsCrXF3byX7lsy3PvOE9RS3zGRF
HnBnC6AcCZXTEH2FrNv5JDA7htxrqdcMxouIKPEtMgHTC1zUjT7NtF/7kpftOWtPDLTrwN8lTrzl
GvOart9KBOGFYYBZH5O1jdd3iuEUJTrrDHnq9OEJZuxr00Dgm1wq2RG4PrKBdpJ724qZJyTfToXn
rJsRAak7bSo1PWVUdRVZ04lZ4HqkazLZeUIfa+ofX0+XKcNgHZRTx+Htu5cYfqtOGI+tKg9K82Ji
zNLVFFzZOqlewsr+9Cf2+GmytFh0j3Tqme+VmvJuaLFHzNRziInNTxDd9hBFevdQ13dfftpomEGK
bNTgWCh4p6Cd4eKe8O/43J0W6ZOkEa2tJHmSLNU5ZcLfNLP2WcAnQYp3H36pDhs61yNB6hDRYJbE
+CjF6xQnX1Fao6f1CqXa99qXH7NMaVRPz6OrwhK1tLtV7W5bvmvZ/IzE5/Zz3YcEsbZv7JC8idlH
I3S8ExawkHsG8ljkcmGWt6B97ROblSw6Egu0HCocV9pv0sa5U4KoTdHX5np5x0K1r3jIXEZqSQYj
Trn/8zv397kgr/Z/vXHzG/lfQ8go6Dq7iRp0ZHNamUYfd1HVynrpugE5RY9R8xTB8hhX//xjjb8d
njYgUlKu/nOkzLSOv/7cvCsACPSRgLLRBlc1xZQcREWzpdaOweOxfu3igg90oCf3XVQWwqiBjhWp
1Dcyl3a8GEOl2zLLJUMxEYbnDk5xnyJp7gu9jV9sPcxfzSi1fvKiSJkWGCrsgrGn7Vq0tqU9ls5I
WJ6hDvtB9O2jkjF8KGSOuaqQLXeLIkMwyjaZVTIxun1ZymnvFFV5C8NCHlPZ0ieVZn1pYbb9cBZM
/pJRAut0J6/QU4lM9RylBUkHCKW8NrJ0UcKm+bc/1tm/jOnJ4OPT+utY2wCfpQGBEGA23D/H2kWj
DLKSzOkk42xItLPLZiHZBxuK3I5FxI59IGLzOtBcgagcWwJb2IHaVBToe2T1FaNJ89F1KFgCWyzK
GVsaFESa8jmit6KmdeozGpNFQtR8iX5esv6dnekkvPcpXdkpRiHlYCHXMIULUiFdonK5kj5MWb+I
cdqTaLrgaAcG92vycoyH2kDq/aMEGNIaEo98xHCkN4fKY4UEyaSPKvt2kZFrOYSsq+JmkY/NKs/3
lW7Nelxn/HC7VwEfsTY4TQZQiuIiCEoms9hm81aQpFx3bFKSR1/vgNWxVxX8Y+C5OGvCXx1nVcOM
0bUixgOE8zkrhzaRHEWwyhoJJcGISGnd+odSUfZ2xSIQFZAxdctign3XYTGJfpIWdxFOKOU71jlr
MSvCx7+qynEIX6NKHiYTXiR2OEfnXyCrhWyRhttW1vvaxn7BuNwW7sZ2oRJoX4NyzymlFCYlfq48
M4RZGkzmY4D0yATTvFhK0LMlY7pI7zZhStooVU5XMjplKt7V31OjPxYZQ1cXlGq9mMLe86W1QMSP
rSncZ/DQmwqxBoqUOWwgb2629l613yVjs87iedGfciZIRYIhwro1MAmnwlzR8QoeHm2AY4d+wiTP
1tFRVUbMu58QbC/C5lS4N2YraXWJ59kOjqaRqffRCndSr3Ch1UudCXvn98dmPDX2r8J0WajkqHoR
uZ1qtbLdd3wZGVaF0KHf4wBVGNO7XIGCnJqMgaM/wziKF7cCL5wHBHR/CGFsOuLe83ZYdib4YHiy
FuJxJGYW4khXjluOgBMebGr/5DoiVDQBcTbHLt5gIwqLK7FXC6d6NyVus0nhbNCOc5R1/V7jmK2d
DdsOxVqb/ZNa7SK6j2jn50jMT6P9xQiyNzAYThdf8VRDe2eneNTqct1wbncVmppZNI1eXpe4DG72
RPpn17IYrUixoCtzA3EEkriTk3syxt+cOWRf5mdp3Mf6SZnonwYTf3F8tFDcNPabGZACnWOGmoP+
WKzismUrwkRKtoBEyD6wSg0NATo5uFu5A3PLMwQUddqaxk6PMkLtFqYAuLBPM1H757Nc/19VG6gn
UIWc6OJvS7U8yPRaZh0EHKY6BgpYTo7QiOvD2Pv9swZjxUNK5h6TfMZ46TMdONHlWlqagpdF7xdG
ZvO+/z95Z7IdN5Jl21+pFXNEoTUDalXmgE6nO/telDTBoiSGoW/MABiAr38byqzKECNe6OX4xSwW
Rbo7ADeze+85+3SJPTOl11+3iyheWZ45ZS5pcRsu7sgeOpQLAOQlogBbuongpSmML7p5in62Nf3J
Whr5Ugo38cEViXeTstVpV595K+i+aDb7dp2oGxWGrb++aH8yiQzpyDNXjUEPuLHY+va/23hl3BV+
sgBoFDwnzGxk8DyjKTsmeQvVog5iyO5Dte+HEOxOgut7LvR41wc6uv/rd/JnxQRjgzCKGfMGwOp+
fCPFMJkRIJQkmaqo721fjcTb1qDDhJuyF7bjT4oJ/4+j7jD4/Qu+O3LMFJ5xUq7ytOSkxW2PokMV
rs6uYjJx7aYDZ7MaWZXbI1+Xi42wNrrIVGqIq+OGCGiI3ESSBpeo62K4RZ1BQq4dAlfMFqxo3OG0
yL1h83a3V8BsnQ99uHo/+RR/dtXiGORS7MmAgey7q8ZYvHPQSiSnwpGceSfJO9wqF3g9TYWSGs7r
T17xj4McAaqD4EEvYB+Dp/XjfeJCRC0KDya4ZCHSayARYtcMhnbroN2Xf/eZiIPQ9/l48DKF+H4L
f/dwukSZKFo1Gw2Z8NIuCnJE89023tQILXsR/Gwu/4fLCY/S90MiWkKOL2787sNNE7E9NmC7MU5l
8cxnfXTtd4V7Z5es/BToNIxRBiO5wQTiKIAEwUy3bcn9i7wqJ+BmLrLWKrHxJ2KoOfd4UdVDVGSK
8BPG2B/OyzLycPUKwTv1JFfox7sQNEkwhQXzL5Om9QMlp/+QqmV5iESHb5kO77UzO863v74d3jua
a+LxqkArY8gnclNJvHvVJHL7fOBR3A91Rj6xLp2vbQO0dV/7boJNkTRTnyLlMLYO2ILWT78GKvJu
/vpd/PEeRaBkw0CQsMa5/z25xKmjwbQdR3ZfpM41wDofhZnzAOeP3MO+9X6iCPnzl5Oxu20q1Onv
egFd10t0Zau3D4f20KdVfmFFPu9piRCn6zn7v/5w33smPxyhJZ/Oi0G2RjyLgXinxqg2rjAdBR/p
7zxxLNJbR9eT+mMUwy6YrBGM5NuZc2ruOwhB5TxYTnXLOo3INRv/vCkS/TVKGqoZOt90XsWETKDp
u3yn8HueAQJMHrRYagdXcjbcLgGzRK1rpjcT3gexigjbcurSRq/zL6smqDErbIUnBFoKu3ezJxh3
3fsq5i9IsCkkYLZ1ACRsnZ5nOyQfcHYO5e6vr8sfV2uui2ApABUkXY+u048PvCHIlhGDEvt8rVEm
DT0ta8qbJfhmyWe+92yCv7VfGHvpOsKggF8TGZ3BR52YpTcMUG3K3E/NBAT7lLZeWfVfwmmTT7dF
u0lBHYLxqJqH6kK1Xn3vdUFHZN6QhT4xEy2S17/+RD8+V3EYsuGGUQQxj8kVS+m758px+1HFmv1O
RbgsnLU/q5d2OJQ6RXzn0MT865f78XD0x5d7t9t1mZ5HwOoEVhOn/eDVrrgY6jT/9O+/SpQgyBJs
5GEcvduOIIsn1CgwE5w2xh/LTIWW8yB/8iV5hzX+x4eRAAeRkNC8E/LdtZurOJ6mEnpwF1fT0ZH5
F+4+I6maRrlt0/5Yd3w7efUbBI8c0SK0Gr1y6oOGeAmXhMKw4mH6iZDqT+5oFKLnCiBeQ2R/z330
lAdovp+Y5RKu+iwqwCskvBYeQRnk0FGAJPInFbe3PfX/Wi2+XwhkakziQ09AcwrfXe92RAkBzA9t
YJauX+qtxZdl8otwIvNYhIyGu7lBbmCG8FDMa3FaeklxSnoFymBn0s9/ffP//N1ENFMYYrhxGL97
NyLP6Wb5GCbp7Td7kq3CnRpwa7kVavvBKwkhn93Eu/UKFwhaH5tg7xEE3BMACVOip+f6k1Xjx+7O
Py9PwkYRSY8D7nc12u/OD7O0JtVdxB2hBmPOUnzm2G9fFpfTRB7E6b6SY3Q6xKr8yZfbi7at8Pd3
ht4x9FfoWkBHkRO67xpLxSCtx0Yq9vOkc5TRpGC5vYlvuiBq9jCRhl1fJPm+XUoy0paKUJjE1f65
oRnKSI0G3muZzWQqdR2UwzXD5OuVcYA6Guz889qZ7sMixPwtjQb3apSBcyZniy2PiHZxw2AfJZKG
68PEi3bgkIjhdlhkcOkNk49Dhf5p7NLBzLAonpFbZG/Y98dPqP4T9F6tuYgVE9GwLLxj72B+rEu/
RKBO15J4R+8s9qLizCfRocPOBf+xXFxMkxMn4UIOVKvrUOAf70POadB1GA6gbKggL8KlT15avZJi
Ihr1IXb87gPN9+KZSV9/iBq78me07sxN7gFZcHrPOQ/qebxcPa3nY5LEW4ZHpGeXrS6NgX4sqSRF
Y1nuRN8PR6BWRXYs2NwYr7tJc5iabv5YqsAcVYG6vQJdgoDFT8PLudFFfKhcMnvyXLJTeJJvxKGc
wYmuZgxCRF3Mfc/DZVXXVZph+2WSUlJVF9FHPX8NMl+fA9XIyU7wNYIuEBDaR9FsG1nj1vW1v0sL
v/0wLgkTOVf6xGD2Hs7E2t/0d+2M+GIe6wj7Qrr0iMxaklvbKXFp2tbV3sYpuhJYL5Trxp2JDlIB
rGWsOWol8bHoy8u+COghVvlyNtBJIiOztEegjON572fxg67ozrQKeUEUz9GFiZeF6MWE/NdKbSZj
jgWMDACpMdOrv3XV6H5O/YJIEEeS4FK1hUXzk0UHOZMiu8sCj+56uYUddOsw3pIJSWiAVeALl0Yj
eyTqEjPO7AjYa336rKoKlbTlbDYgXvfagXokjF98sjrkrlgzrz84Jklf6iL3H/O5lT9Zit+VtTGb
D4VzyPDcTZIo4Jz443EhH5epwZeMABFow8SYWC5cLKeIOhAidoAemDJaFEvk/2bDNPyA7kciT58J
rWgl4Yx/vTJuX/Z3i4GIReImIeuQ7/nvDnV1Cein1KhwSgU5cyrqqTuJwC2HzLmX9YINrr/VENpv
rR3xiJkqxdD9128heL9VsB27YST8yKNKRHr8blhnCyfKVe8k+yaN4ackF07OpkTGM1blGmWXe7+W
86FcRkgE8tAmZHDDXE0lgULf1avtPsnxt1YIrDC9dgV8TlIuSHfA1kpLSojLDkEjMawsLcRo4EuZ
WuIa65OtRysRqnBq/0cR9J9f5/9Sb+3dP66g+ft/8/9f227RucqGd//79+v8q25N+9vw39uv/e8/
+/GX/n7bvTWPg357G65fu/f/8odf5O//8/VPX4fXH/4HAFw+LPfjm14e3sxYDd9fhHe6/cv/1x/+
x9v3v/K0dG9/++X1W52z75hB51+HX/75o/Nvf/sloCfDjvKfv3+Ff/745rXmN5/ar6/8ocb8yW+9
vZrhb784YfQr1eG2KCbCQ3K5Mbft2/cfRe6vMvR8aniCCGi4xHw9mlYPGb8W/eqJJAwTWkI+Jb7c
lJqGWcP2My/4ldOWu/0nBczOJPrlf97hD3frX3fvP5qxvmtzGgB/+8Xzwh+PTOC4iYCgpOJAnyBa
5Q39+DVVc1DLqoO60RKKcNHC+3MxBRkZQYdefTLEprh0+Fo66lnAXL/1mR7e8eaDMxlRZ2pPZciM
wA83Sd4/h3YEOMMqp04EzNBLt4sGMoUi1N1espZHeDr1S5fOwQdkLfKDyFbx2zKF4smLm+AuFnjG
euUlz36YYwwl9uZKiK6NN40Olro0Cj6Eyh8/EYTbPHJdwxcZ9dP9UKATSPWsPqWTg5zGJOt0MJ0K
MUAt/ZeSuFOoL4LObRUCZJEKkTCV81lAwCuifvz7Xizdm2yOsnPDPXlI23gwRLtLtm90djtdrjWy
nwaxWVADim5adLHJksZno1Xq3m9b0Ft+EZ3xRU5p/+DGZIyuSZ+0PYJRPzhUETgA2S/BZ3cKvYdC
dz1t82k50OrLdyn5Sp/qaQE2baWoDgwnKEh6lZzkAXbwIoUMSB4Nq+ikbXwmOkPXtBm4De5J2cdt
ASgJMWbUBEwh/YK8hKhSX9cRXSNa+wCrCPfR0CRu0+7SZGV9S4QOuPegTHDO5A7cFg/hhlOE2PB1
TRAbqa6nrscB/wChug7ObBhmLzyj1YMDATPkEpvgTk2zh8ZrRdmZyl6/sIJA4CxqAcx7iOfuzWmj
6eDZerqc4L0TtBQ1d22U4z9Vpg8JCF35usQMcFWp473NTfUQmhUH3KTHcEEznYaYrIbxCd7BeJYQ
GHJdDm5517cJs56qSYsL3+8rdEvl8mGsfPBWde8hWlyaobl0vW44D8Yo3k2NjfLzai1wZa/hhoNI
Rw/9a2yuQ70Qz2MDiY1+O8DtO5Kln03FadUUc3av1iB74YFaCNDKov7RVX74/P1qt17gXJZxT2Jq
MnZ71NXZvVu7yZW1A8SMsUhuyJBe5xMOFyQ3Aj67bMcggMtlYJYLVVzagTk6UrEV3QDP/nNpOSq2
nTu3QGsChiB5EnYd0YqaefNU4f9xkmKzMAUw7rZB43XnBSjci3jihBPZddPY+UAhYn9KrkrlIPtt
aH0K7RFTZhoiw7paH1rCfo4ePofbYiJ1hISGhvSwcLmNF5IpQztVCvNeiFxRTcP8xQgUlewow3mZ
9PhIxeB56PnIfZ3hvqtJQf5pS7RfKuHY1SLvJn0An9TolQgG5uFIB8ptGEYayj/cFmjJzSzzy9Iu
4bPnWocbE0Eupc7XnwZLXPlOmnLFfGW4J5s89sUMJiMzauRiWvqAL+Gggf9YPj0o6QTvt7LMqkLE
4Mdy0QnGNPIlkTGN/QTaAc23d2yKsn626xxF0N7nBUnn1DNmjMfZvEyun37Ss/A/C/RQryYdcn2g
eKo/UkPLt0BK5FwrqTThXqYTODiTuy9NHfEdbvmE6jginrZXGXla6L3cBemA9MPuJRKFPefsWJNj
1odDcqFb6Nc7cqSqo8sg2Dsxa5ndN8pVd1OHdC80Jr3N5niNzxaD4Oqsb9byjXDn2d9JZ6vZUgKS
UeH6Nsghm8Qeic+Of+idIrtuSx1eCC+aniuibfZllOEBHpweAtSo3eSJxxl0ZVCUzF9lLT+7RYXy
PHQC+0RggZD72F0JVyytxuVmZJcQv9r4iHRx+lnUfjOQE5no/N5wcLzCA4IjJG6X7L4tEm4Uwvzh
PA6c+KaEA3oD9C2+UYuA8mPTOb5Waxhfe6Hj3WbdKNAm+dy2sky+lU3D+tXmk32zwkkQBqvBnoXK
sU/GbYpXuzKRDWuz3fDVBayuyJ7EB2AYDVndu8fWrPmwL92aeWlJbhwC0Y4vpZ1MfB36rGiua7jf
37+Vtk6qg2rr+Sle6/GWr4T5XMo8u4/7ZnvCgs0hIt3w2ZZBetv6Lj5yvpQAA9uOP2fROt/yLngv
RvbZPb4a+0avNr+0FZ/RjKP6Fovt1UghcI82G/mdOeepdILwue23RQ7c4tHKqbkI8zm9LfsuPrTC
rAFK+Tgmug1fdjnobm8MYDKlCGTaubnzzVVURKlEvxv7ybfvK45Co3sIFzgasRb5ZVzVOXCF0Euu
1i1Dry0g4rRNXB1s7nEDyPt7aukK7Znpw6MVDsm4GX/BFCD12GERSbtZDTKqh+RPHmD24so5ueLb
wJvJ+YN2mJsLZeNgZ9D8H9pxnL+UTstlZ57PtZc8AO4abE+PG+iPIfvjCabuGcIIH1K1rH3ff9sK
dAAnhi/EVesVqEu3H5eJze4JW++YxFp7Bk4GjFnYuRRUqJgtV59kNx4hW+ueVESXN6o0pCFpkvgm
HPgwfAe2g7vgabKkU55USU6qURSVN25YDefsCDHiJd64EXB2sMAlN9v+/IjwBa/S9w9N2crf9uIt
JVrk2zLYdExy4lKTyszkTH902wwFvjuxkpwwEgE4EoUs161XcXG/n6DqxWGLNdwKGOU8bMvqXNrC
bJ/YSXi8lL89+Tak4MNAEZGgvYBFPJbA1Q9iiIcHRhryOCSOeZzt6DwukRwvpJUYcqrFuyk7v3hS
9BPunboPbg2DxZs6VemxqhSDaMzn6lKEMYz9dgsttk10OWbNcCQTtT0n1KM/Cg+gbmk7/dKIrLpP
Q+TwBMFoUGzNgllEkGMEenR61UX5QfkdJJI0aa/XhNp5JcsSjFSIASi1/t7pXIWIqZmvgrmG8pGg
4B9tIS5xVyT3Zg0t8adN/lvklOFprSn9Oaw2+3iJeOxgNe8D2bTXPh7XL7SqwDo7S74vKcR3wuv6
s8Vb43231OZ0jTeIEl00pBDtoM/0gMWOxkV8NaJbOeuntkdjr/xviMyQeUUZLRH8yBd5bXNwUCx5
7ljZDxWbHhAemzw4bITjvpYqu+x1Nr91SY7zh5z756hf61vj9t0XlMjrxzh3+isvrHNAYbUL5W/U
+oiVLqaBl3nyvnVdiHkNkPp7L6OPgV49kU+jowfExCwX33D9xaxspvzN4+97+wiT6cHreCyTcMaY
MmFomE69uoGlQfdcQImyMtqWCBXsw0hzAFBY8b/Vy+Dfxo2tv4Q8WPTJjcxW4IRp/1CZDKRAxQbx
eaXxOZ3DD5WvbRptdoU+rJ+TxsNQnrY6/SAqJhpEjk4YC+1skdV0fT52Z6AxC3xAa988qxzHKxJm
N70zLbq3KPWxjrC14yqMojnk6R0l6hNG/OGzOyQLdvokL8cdx1EMlWqdqSEUyXsIbCZTvzHDK25Y
x9b8UDJBVGc2ajzn5vvibW3Ikt50uGXgYHrirl5X84kTLUuS2yZNfFR9Ti5KvG1KtsqRMLouPo49
oeojtiv6W3vSmWJMq9RKaOpTsCRtaXwYL5NbnbYp6RkosRw6tHE+6I8WZWvAoXfinbp6NQRfRA0v
EK5ZSx7gEhIk7Kiu2NPYouXUsFlkwNFKRKIrp6qUIK22BvAxQ7AzTt5dj1Gb3hEzVgI6DaS6Lc1Y
3o0qkQ++Y9ZryAwVCDQRNOjGlzq59qM8w1NCQhKH5LqvCngUwhAQXa+INtRy6qwoD3aLVPjeYhwy
7AzC8mqDnKnKyK1HGdMDs4E2M7nOjd+ssr+oDNo0rqMl6riKA0JnKq+GBRGuA7p42DUHTUAoCjoR
lYecI/uLv/hegq7NJWRikrFH7Iez7hslyrcpCoZvRrT+eRUOljS3wFf2MFo6KCeVRotdD144HCNv
c1j1XWbB5iNRWbwWiZBRHBlIDtD7SE4yPamVb3GYSjDkovDD8LqzTa/3PZVmTklXLQhuompkX++D
KqR1oUt1appC271UvvPF6+PZR9aSrNCO6aqUu8YlWfOkGwx5d7Wak+xY28bCp5ArKSOtW8C5qphl
49XmpML2F7vVAsA5xNIRF6hVUVoYZe6JXawsJoqpHq9bdh0Hg8ZSXjILlzgiyPES+7Cb269Ja71P
lghVMOwIGU/mwG+pCQtPZ4d4ACVIQWumfS7H0ZwXjuZD66VC6TmPHulqjpVKkDevHVCqdUkCFI+A
rs4hAU32Pq8hTe+Vn6HNc1es4McwakOMxmEq5l3hchTekRtIgq3NK1ntGPKlzSlNXxxYUmmUeEOv
3Cuamhn2j7gD4RoUI9asvsj0OUICvlhQDJxDZvRKZLxqe/Ca84puBt4uWRG6ysLLqZfic25a8SXG
s73iOpyrt1pm+YeKovLzimGNWpTgz8vajkR2JwmYujGSACWKbm0CiNOraIH01PN8HlcOL5e50IlV
bYe32jHjcLRdBWiRdQ8P8VQ2Lwz+kLx4AZ5SnqzpiqLWO1RNqOme1lV4bgdMA92Utm9qXjuBVVgp
cdYVdfWiyLsrdpywOAovFHHk6GQjYifkmwOWnnH4JMZ1upmGiJxtglfH0yzMlw9FPrL+rRjgT1MG
OdgdFzWB1ayYjgCpa1Z7pWLkBl7Id2e35hTlh7prkD2muLMZaBaRvCUoHOOd6ef5TsyF84DrzfmS
EIb4rBH25XSnPXWv6bDfO6VrHywzvze+AeJLgaxJgrqt8JSjDgC+HPvl8+KK6SNWwPFttRyxApIj
r2czogtHBNdveDkfEWe6TPKWwhXCd+9Py7HP4v4y93x1k3gie4nRWAIMpvO54JEtxed5ze1j4ETu
g1xMvNGvWPJkNF3AiEnuS5aT3dpEwP6Vjo+F7cWzBmmEjjmYg/MBzsbtXE4BSjNaM7faOPZj34X+
3kpnU194bfEZakh1KPNweZS5kyO7nsNTKvvoauYwc+27EmeGAz21sfiN+sS4p4mHt7UuUtacgpGv
p5TBvk6zYjdiPfQ7PK+dZuc+wfiSXbg51yn1ovaq7OpyL+IZg++kh/aIFGO6zPx2fgvbcL1PRxJ/
4PhA8Q40XhLhdsgVy1YThxnMR7Tvw4PoSBvACKn3RrfJfTVUpAoxKHvx6rQDThAVp1FqJ2hJOcWS
SGIOj57iodb2mq9Kce/Ljdc3Y23NBLkXcvbqSy+pYceMSAkrdzCvkUNaQZrMxXmjyTwpozWAi1pm
V021jUQRAB98f0g4CjbeBadwczUnAXwBjff6ii1EXOQYtLewwhWjv86PgwMDP2nT9CSRjnxAMuw8
WtUCf45BgImar5TxAgpqb+en/qeCMOorOBIUFzTPbrrVrhf0z4gKIw0Qgl+fXruUvbfsWeIuY5X/
MG3lM7vGdtjmfOzWYJMIcFw3IxAdirCpqoduWsOPgVyGsz4z4tQZAiDljYIUztcReHbJU+E40t/l
gqmrP0+gKVVR7Ly6ZiSRdSGslGS985auuEDvWF6D90j3Rd8WFwnfviMEgRZ3WjBwco+y2J56AUST
uMWgKtQSUcq5IzI/CAjs4egW2wyPHBIHAZhK58GXFCnQeTVRfE82RVtcOuElKS3+9WJdrKdxW4O0
0gBx3TxvHhlRh6CzxiSVWP+sbwEPriNwEcKxdH+WUqfivcgbtMJ1CRpV9U+BHno22mi1T56Bvpuu
Rqe3sSPUx7AjBSubg03OaMB+r5UTXQdNUR0bvcJHVWq5JmAyfWLNbU7jqKWGcC1VjjusyZWManop
qR+2FkOXR+7UPDcRgdC4PGKZJzfNvD1BvagCINu6NGC2l1AA7ArFKTlf8kFmVJsh69aFSImyiE0U
O5c0graCZWm8lzEe8MVqUKpNT2UUCye/DDqqt+/VUqFhxEpCrV+bEMZpgcAGx6q2NLsCurmh73xY
M03/C3szgM4k2BUJTSWKoPzye3OATXz+ErPBERBNjPkzCJPsHlkQf0YXhne2TpTNYevSrnFqF1DH
1t4j6wgnebY1alS5VVJbm6yZkUm77DznY1SlD3ERqYeIWuWKwFvxOWqb/Mmn/fIZJSixQ7ZEFmZC
58kEGz1Q03alr0bETZSNqK6xqkhm7iN0oz5jpwNOr1xprzuZJWeBA8meB72/oi40T0bGhwF7z64O
bHulbBdeL9W8fNHhZuWehfrcjBPM/qRjTW1L51A28Xozzz4LLXpvNH90FZ5UF61fhU14xLs6o2CL
56+ljLyLsKRABZ7Cw+36nF+32u21bZr5qeSg/VhmPAccdGh60jc8Us0SfuEXXDVd+qQsxIXfP5qI
jiJCWhojTsxtdAWVr+5pOYSx5eicj4zu0FHq8ZR2Jdll32ca//8MeL5i1Ri2cRGmkeb3oxqfScj/
fboD+jaf8tf3v/DPwU4kfw0jH5UNAxX6i4hg/newI5JfOTsAL2ISjroId96/Bjv8SKCWSxA2Mh71
XI+38D+DHd//lSmQz7xo07i52+/9G4Od6A9zHaaMvDh7FePXRNKD+nGuE9uJYXgg3T0urVntOUjG
DUYoTK3jdYNGxD45PqqBC1lZJwBO34oVi7sXLl+iZQi/KNWl8vPgDQWa+MQhxAqJBfL7IWkGzqUu
1t7Pgy9qcoUMhgBY4iV2z6FI6IC6jkuxjs5lhg5fxQPqibnDdxrpIOqvOlNoiX2AZo6+H/mfb10m
x/YIOiUiibzP8lCiv6rVVJ+56ark50zWaXLswiWPN/euyae9QAEEw3N1yM1YHFZjbCYNsEaDo5pW
s0htB53DTP2RrnlCqWRVqjUdWmXEM4Wd11jID5mk9Z/4tKe/0SEiDkcNdUTC3DinjX+zdMJ61wOu
vPy6cW1dnk/GryHzFYw1AL1PGX3OEBeFFy/jdYz4UdyxUyYxdHiDwpChzNjPORTzlpNowQFsNIl/
l22tTciLdnC9/MJo2ienramq7oAWcS32A8eY5C5uXY9ebDn6yaWmNJ2Qz+WQ/emXSarHIjf+rhx4
/naEKNPoEfnAFjSqUhqk6pRV2OoC7FoGFQUK3pM2GEV+UaYF7dEZ73R73ngsMkQ+NqsanL3pwU4d
XdtvDd+ErSFk2AaRRumzYBHXWZ725sp2SdMTYMDhBsZIuSRfkqxPjx6UuPUAsNDWdxkdYtADeFUh
OFtvWOjzUbCWvE5W0LiK3BHuUfB9ebOWSbs7i4jeWmnpEI4BfWQlF9qiI6MTpjLoX8qT0sODofRE
yyEk6kHty2nYWsYJXoODylhOTV92C5l9lihnX01jvANxEnKIZvSS9C9OKuv83MkcBT1Q8DfP53YN
oAFQHtcHVCe+YcZIQvtC3mHAnozUHMy+6auLYBYdcZ1hhAkQ1mfjlvkn1YV5eVqPfZAd0BsXyxPt
J5pAKQceatFuLMvLtU2Zl9Htdw5m6WS9n+mo9nvRCP2pry0YDkxT0+cI5dgWtz57zAJEHl5P9BBH
mDWp86lj1JnvkwQPwqlNGvFgBp/+YY07Mb7UEQ7ukwkz2ERkVz6c90m5xafaaak+NXpaM6ZSASFB
QJENfAOHnZlkE/a2zAsYgtLPxUDPP54pusYxpXHkLADPZBo/L0Rt6ddszbVzldTO+EpvZxoIUWD4
wb3jKH5oZsJbii7HU0UDoD6VqRhI/9GzzxghZRJ+KCTc7NWlkMfZLyK2s0iM4AEYdnm/BU4AQnKZ
a5YSJP5BsuP0FiVnBBzi6sghsrGWpHguz0azcHsbtwoPkkGgv3MmhLZXlBHNqwl7DjdJNSfyxI1m
zMJNy0NIMhGw8Hh1iYDVAd2qeWAmdFoJCZeBHobLYRGQW4zRfVak/dYoTg9jZtfqLERd+y1SRU4z
Ael3DhVWT6TIuPOQHBfHZI+12zEOZwJgXmMKuvJRZL6YCV2Msfq38AHz02milX6YV/gxvxU1M9FT
gT+cyB2sy86uSWbwHrUkG/C0Vioyz+imiuVENNkWiY7uFHqSYxpAPI3sUzq4KpKH2YU3CS6RJfRi
qkPsr0nYR/5xZRKp9hmdkGLv8+Ul1rW0OI44FyfEjvupU54VUz0j2iqWlPiETT++cwKkWbA6s7Q7
c6JsyY4txasiDz10Hk3jixdYmxu7KzVzfCrFIn5LvXIgKSufCE/lYwr6XCXBk+c2XWD2LHNSws1e
QwO0PUcRt+ssFfOZLnDoXKQRPap91BfD9wNYCRenaCfA1YFtNBmPU/Nl9BXfwKmsDYRJ5sN0IEZJ
SI/2uqmFKluU4oTjI5ACR9d1frU6bpxdKrqH/Y0Yqhrmv/Sqb/0yrsN1H3a+c8FFJ6zF5L2YL+iZ
ifFiWMoMDmnt8OBdgrBTzk5E1Ah3dk3yDsHArDUZEw2dBLSevdxXPpptyA2jv5zmXZU6J+2o7G+K
jExkaP4AYsTDl5Lu1xXJFvFOmQcQrRMbSq0I5HRI5YDSayWKnlzVzEzAtlIQaXO++k9KGCBtWre3
detNnHfTnECt0amvciautD5gDI307milY8YkLuZr6yvoIbFWtKccTJDF2xwp/GA5lci3duIofTLL
uIYg0pFMUSUqJ9y39AeSnTU7Z7D20jslvohZYY4+NDgpvGxpntyuYbFWrps1OP+29ELXNvA4urr2
g91spyzca0QMwM1dfNxXc+dzYZEu19SwQ5yObxXvqHzuGt/tLqPEehCEg3moH6lg6/gqlGgmXg2X
d2HCzqpEO2OMOAPnttKvC5cuvyxYprtTGvE0sarJt/e+52bLTRCmbUUYQDdVO99JOwWhO+oGohLq
sL2lIe7CWfVqLO6UiDVDK0FROmeN6Q8D/YZxZKaZ0oT13TDJ7CPn8S6uAF7l0r3LC+nSskbID7J+
DIYBel3O/tPZHOksYx9YVXUyJvrSoce3RQ0Crjt3NJsShvhOYnKrx6Z5zPvEoQ1WTpp0lyZzg1f4
stWGdp9cUqKGpnXv51bi+PZ9HRDc10XMchb2gPmajZQkthwjJm4R2EnFpZri+reByLwQp2M0Pw6z
pqSNq7aBs++TRXmm8b1ghdD9FsjRNgsY1ZFlu9/NbQPvIV0kX9HAqfCCzhknmH1ppBs/l22dDNfD
2HQ+3KwOIUc/KfmSlW2TPs6RmcuzHAHFZkDtVf6xUVkynq2qRCbiNCM6OXdom/6J6t7JcHuQCwVk
3FZdZYisWEp5VdCEUuA4yIV0cwZZJwNtLz7uEo21y1Sc2emDqhfOC4bjnP8VEFZhzvJJGMBjGU3N
+Eyym80Uatzox3jyCSbJmxYaVOlzpOZIKA1prn07scyRchubW+UwOtzJGcjTh2zFMPNbE6iKlXJo
axOf9WvQ6I/6/7B3JktyI1mW/ZfeIwVQBaDA1m2efJ43EA5OzPOgAL6+DqKqpElPNim5702IZCQZ
ZgZTU3363r3nahsSug5o9UHtY8tr57pxr7mpJtF9q21Tk8tUmf5mcLKItE3+Ya8YZjfNBvEyGEcN
yLvfZUkbv7K6SXIK5AB4pwYasCLxLQJgYo5p9s3uTFK7AwkEl0E0A/+Nh5gjEMhZzd56Rao8WFva
QaN1603l8uH7Ilt61fQYsuvKHrF6BpUinaQepxTJgi+ITEQLSzpV1napIoHe7YKTkU928N21Z9Jh
c+YswdrWAXZt29aESXshs7dn3xrFtMeDTbul1XEKEMs2tOMf5m7su1fVeBDT+VpjuRdWROp5orVH
15lzMc9IJA5V/awbjT+LfNQOgCq1JYq05zJXsLIo57P5vEhM+wez5TK6RTWTniK+0xnymEM3MglM
8GWp26EAnYKa6QjkJ7Sog3YF0mVbyBdt8BfIUDMIGxFsXGLppFnE7aowLFcdM/E8+28Pxv+/zv6f
5QL4/77OrqI4+/j5Mrv88f+5zLruv2z0bfh2cd7ZwvK4Kv6PStEy/X8tQkTsMa4puVHyt/5XpWhx
B/Y9DIiL6xFHEGrW/73LOu6/+LO+60l6i4700T3+B3fZ5ab6f6W7WCpMUwqU/ESQc61Wn5EGKgmF
U2vV7+Mpcl+iPqg8kG8mpPHMn8p8HUfOMyI1ovi6gvj5/14xvwhcf5ZI/uoiwN3HC/NhbCA0alFw
LqLenwwM9pg4STY2+hD4sj2kQSToQIX2gxW1avfTV/I/6syfX+qzuY/XYozieP84SXzu5st7+em1
cHVJZxF3H3AARA7xQEFE3IHt1+sWdS+podihH0vbFP0xCbiD7s2wJpWxMmkQbv/8Xj65G1kNmJL/
6UXwAKASyF/fyiRmVeW9OR9o4oOztCsU6QI+YOrb0c41ov7ASC+8+Y9edPn8gnYFOesmXtN/dK8/
f36/jyrfJIv6gBQM7UJgAm7VfvTBs5YUYIpkT0lB8ecX/SRUX75hlFuAR5BGWWpplfz6UdMuc+Oa
HMODdpSc17Eqxh8cw1Tg1tQxGbIYCxwaOSW3vfAKBkqWLt97pym7bTQlc/2XBecuwvif1zvvBxM4
7SOWncX865OHp3W7bqaYGw+QHRftYhnH101nLHTloDEYmklQssnGoEFyari7edcd+M0eSYedTnd2
3HXX3hhJwmYKL48Yk2n7tQpdXbw57LVoV5gOUlN5Q/C1ZiyQ3sZiAqaE0oMgeHALhPO4TFWvOgVD
DxEkKOaVTp0+XlPCR8MGN65zmzeckKumnmNuVtpZSIxT7GcAOdJBcf0A2A8GugATN0SkhnIcIPVC
jVtCpc/K6LUvhR1cDbmf/3AqaTxR2RTbPJv3fVbfMGqFjGaQVtNYhIoZIAOot7shFDfgScAElKEH
PS/OKvs9KBLiD/Ikma9qxwK25wHRHm5QEeNXj+nSiUM/Z2a6ocIMHpFpOz0jpIZDzi8Ywf/FZvCb
nw3UctTIyke6bapPNoOxLK2SuYE8jDI0tzqx1H5MFAEOIxSSHnQZEg+YRH9ewZ9e9J8FzHbBWJof
j2TX/XUBd3UNqKmZx4NjNfK5I6ZhVbdegPcd7UCrRnmcEcT9ZZl+3pVZpY7ABMqPx2c+8dnYhcLK
opyGfVP2sZFv8at7NsGH8RAQVhs4m9Cs8UrNKA1oXA/C/vbnz/zv27JcnJscVnx80xLLM/lpq5zD
aF7k0mTHQf475rDmyGG34oeRAIPVn19q6dh+/kFye8Qf6jiKpq/4tC0bLmOuiXLrICoP5KfQPqkf
mdc+TbiX3IOQSXms2bzrc1u5zl7EYQHHZoqg01ZlBS+bd4eq78/v6nfPX9FNXmzKHE7Wpy9d5g6Y
rayZD4igujs5Vf5+zDKAwXHcyw+/CyNgx9RpDExSEXz8+cX/QQx82qNc3O/ScU1XAez/9PhrTkXP
Np2ZCC5giOsug3nGBoSKE6v0nFfISnURIQvRwY+8c7IW6YZBpHo5xclTbQU+vPCoX/jNTg8HzB7Z
MFCh+CW6jjrw3uToeB91LgsSdVurBkhdViQb+GJQzVVn5BSGXWyAIe5iyZ24s1MLPRIMq25N1AjJ
VDNN6MX3EjLbQ+pIlK6quRcEnUEEWN8IrmMFCkhyfwZBopkoPKC2hpmCZpli91qDGa9XZZ/7T0Ps
Yl5GyQmN489P8XcLS2FA9nmQFNKOuSy8nxaxTD011nPfk/tqxt5Joif0V4biYO+KlOtDNyYI/CVa
D8IxGXmlAIOJkIWyP47Do1FY8yEwB/H1z2/rV6vUP+ehKyg+XAk5x2FO8eu70vStZo92wEGjG4Bu
bRFP1g77uPLepTneG51/iGvrS+vo8i+v/LsCaDGJmhyAzC+U92lZjRFivzRSwyFXlrN3aHR9HxAQ
8AWZJkSkehyKYVOLyXGusyqxHC50jofY1rdlsP/zU/hsd1eEJCgs4jTqpWNCtPn0q6+yvPQ5bYkp
TBAATtmhb9x7O8AWnpmQc+So6SH57RodabTqnAp9dXBt0nEpzX5nOjZsG7M99CDOOzJ3CiGYwyZc
mvBZtpV/nEKzJOngb9uC/2lf+O+3zTHGfAqvmf9v9aowkDcEIt/T3j8kaX/GLv2QmabGGbrImjoC
PVESvRtNFdHHoBPsgxKu7faI43Dho1NBIxKDNQR9L+32syYCSdfmzAAeN7NhlOfImveWE+79rLi4
iD1lTCivL5/CQGrGFBDYnPzcV8aZFzxpVx8TxyEzrq2J9TO2OqfzPkXwujLPZRghaJnSt1NXjQO0
3c3ORZXvAQndOk2UrmhjQHdh812VDW6LRZgzCvkjosd8XTnsKGoGDFxF8rlepkPV5D0IO7mztXdn
Vibhj2Pqn0U83lTSfKGOrHe2RmckEsZdc65+5H56W/UeedXhMuefxDmsigMqwvsKOmpEpwspbruo
D+DNpMkwEVvlldt21F8bPzhHzfRWCw8TYfkm22qtStKm2vE0yOIS2vU2DfJLKSMSq2jzm0Q25bV/
09TOXWxarzhSd172Nw/8si5/2pqZK+MyBNRgIQeihv7sdAzpZTo6tbKjT/d3G1pFdG2YwAdWrGjj
/s8/Eq5/n1+LoRR2nqWGdjGd/7pVzGaai77X8dHSYtY025LiyemD7nsfjcMZYCWp539+xd98Os9m
b0AY9g9059MrNmmcFElZx0cjs4PrqjMFhtzB2CCK+Q8ZB+7yJLGxQlsBdqEElNVfP13Z0W+zQwSa
JXedZAubylvHpME8w4XKD1bIWLUtIPZeiVHOJK+Fy7Sfg+rBLC3/OmmbXm9EP3a36KJJIvnzg/j8
O//nzXH3xlVP45He0a9vLvF61y15wkfO4eDSam9gV65puc8TAWW2Qo8ipmcK8fov5dCnavOfp6Jw
8CzkG/bIz/k80HnQgqVJQtFly2qnW1nczQSO4T+BPn2FzmXAaG8NJEv8+RP/5qunymUnZm6OHtX8
9HXYyzgX+Ux0HNIhvwg3Y8gymOQniFr9ZZV9uoItnxGjMFwQn7AQjJvL///zwTwGXh0AUzg2rq2/
MaRWaoXuGxrznz/S754lklWKKK551AGfzrvcYJaKuJbVXFQ4qERlbCaTfKyxTl8ZjlG9Azv7Cxjh
d79ZHNmoDBAhKFd+WjhzV3OLSHV07MSc0Kdjzp9eoVYjb72O9pTPRrr786f8VFD88zQ5Rl0eJEhK
/Ka/Pk0HJ44OWhUebUVodxscFTFHZEyU7mluttV0QH2lNoVFgM6fX/i3K4YJDvUVRCl+zL++cMAV
e0DvHgFTyPXbvIyhVYmE2xazuPvzS/1uxeB/5atc8Mgcvr++VDmbsxdn7ITtNAXthsFXN2z7OUIn
8OcX+re6ZFmbiJep+xcMD9/hr69kGL2oUjVFx5p29XUPtHwvBGYJv/QlUniRnfqgtl+immiyzGGn
jB0v2+peu28Nl5zVZJTpU84s4WAVpYsst5zJnCSLJKF1QMSTRt5aMtb6Nue+uXGTqK63PcfUXx7Y
b/YvjifaHIDMHNv5bIbPgqadXMR2x6DPkx2jVHlIkEtuxRASDZl2goFtJp+4WRh/qex+86Pjl4YO
xzE9k/r206qIc3jxfs+DwUkP/rk0O3KwcFuRYZTxcL9qf4YyOLWRmv/y3f3bepRLoJnC0k2f1abV
9etX55dtEIVd6B16W2KLHtGU2BvD1mSTJubcV3/Zqf/tly5t2rIgDxY2HU/60wcNZuZjIz3dQ6tn
gjCzISY/F7GjjdgEkU7V/uUrlaxCPsEvxQe9YFztmJuhddEH+bRHNx0MpzJS7qHzUWsMkx42XYDi
o5kbn9HHmJ1mHzUKjtJsbS2TLRwTezWXxZEBLde4wNp7eSifi2pQT74kTT7JBEJguyC5gANt3YTV
HmfkFghuv6x2xH4Cu51HRBseUmj/zEGqyHCuy9wbN01FGVkyRKk7g2t4Z8OR8gml5gpBqjwZRDEU
L+nRpyA7YBJovKdi+Jrq4jTaIPWrhIqXVZSsKiYuq8meHxuLetdghC70zeQSbRjl3U2JOcQ0yukZ
xsfeQHUskEORTtCiPqXWX1VBcZsb1SHwxjX/9oMIObTGaBxULNa56HZo7vOrKUST4AQTEdC++rbI
ngllisnSuRrd3NoU6H/2dljae96M+yPPWmi2Veq2FWr0Emy/NOxpJdywQ9lvmvUqKnncxBzCFfeM
O7Mn7WQE//EdfmCabMqUAEmr6YHc+thIDlFa8105hUJRqcu9hehqEQpEJDW21RTfI41p2g0SCLfe
GJJwaT8esyNG/PQUJFXLrDyYuatzKLcxnhNJmNtO0bNazwr0aSKLbDUYZvE6hq54JqoM4YVRLkG2
Vfqku+BdGuDR0LbCbXT7eyZZLyoj+pIC/EPP8gWXCb5ho1IPdSujZy8tdYPbhw2skYpbR8ioUWcd
CWAzsdEyM4/4N3bR6PibmiHiEXR2dEIQGhELZoe4MVLx3ezDYd1wszzERZEd8jkrdr5lFDcJrj/e
GD1K1CEUF6hIzF1lTcW565zhzBz0La/74jGi2Dl6SNV32q3RLmO+OrlzQ3aCJpWkMj4mhCy7wZxq
As1IlUF8BSR4LAx3rSu4PzK0mTQnQg0L4n4IWdDleNFl/SFizJL0OlMk8pmRHg0hxS6yix+Ra5Hj
YJBKUyEUW6HpMEmmQMd6U2WxeDRGu91l0zBuWwOlkqlLXk/b3/S4BCrqsF8FtPNeB6iKNFNUtFVx
Em7lbA2XgbCF2yr0jH1BpB5S4Fysx2ryV2iJSMB1FB+w7crLIMN3YebT1pM9Ba8TNNZNbHEvF3Y0
PWKg7p5RMgVPvVQvYeNXB+527hUE1fY+0H597mZFEHFmeTsXM8i9IYeaYJeIZNoSepJdxC6TBt7e
gm98gaCFy9dR7Y3pD6ThkOm5jfBRvCHPGXYztplw6xKZiec8KLS3jnqhiz2LPsUbNnsIFs2yN0+T
E5qnzB1oQ6Hfx3qRTPyMyzwNr+huyyfUXf4GLyJ6AKbox0TnBfhQUd3SShavRjCLPWVE9VFZST5i
nmvMlSuimhSAiKyVKs/U0qHAaRM38fwUChOCXMECvK8kYUkqU/jAGne+UUYP/KwKNQlMIWqLoIvu
YGXEmHNMCbq5Mw7s2smm8oRCuF4ZX8cysL+YUcARoSNb3+E7G7eEmju4E/38aWijedPQgSTgWoe3
YSrDe0xTSMoDYgyXVMVvASiyk4Mm7tz21njGyTWyVSbTq2HlxMkWtNN7q1pykH21i22d3SSV5kqd
xkRxV/IL/alkj87EeCIrML5OdSiupWSB0yB0gcWHyRH8QPOdOF10P7mExzHIoNm6cxdd/ITJgB+4
6o1IsfHYcl9cN72ltzKpAEb3WX7ftzgRraHA79tYE9DgLiWpphAFP0EMH2SWI5Cc4AKVq9HB3ZQF
3fzRJGA+Ik7bvRjJd626Vu0Hz4t+YFq7Ns0QGYnEqfgaekN2LYeyWRl2A/i5S7PoB1OeH9hwUnJ8
C73B8pGDd3bizVy7pKKbXniPkinf69A3qo1BQtywTx3iUyrHqe6hCa4Hw9UfabtMwm1mRIjX6CsU
YajODTjYJTmLpm+gmvGAMhloR1bdTY3jPHZx5W+cpEiJtMCJfJUD7dgagsQiZ0Q2ugrSiTxoHbLH
EikQRNlmEnL6hqsk5Ah1NLgtdyhPqcwLMp+mmhU0dtUxiwxF1kgKyD1p0fePnevfMWrr9mAVGwSY
BeN7JOUN9JKozgwEmya5vNKZtnRc46d8YOy+zmIavuuuyzs0JES997EkuTqfiFOBT3kJ20EiiDFd
GxdPmSxU6yacDo4qQoiVVbgymhEZn3a6Y2ijPVMN27ITOhxsRZ2r707itfsQjBgYomFY0pjGQcBF
D+Y3fxrEOxItfVFBS1BEYZOWeeVi3SdOJuz3OMV7XCYFM6+IwOQ4VdFGdFZwBqMmwYirLF83VZh3
bAgkWaVVS1K5L2usKimyBJRnrr5vpnpEWUUtggu7HOmGJAI7pNezuaaTeHWR+YKPz5JmLau59VZc
c9VRlKogXqRM12SN8IGaOmhxPFM3fovCKH1kfAbODIaVDbZg0af2sbXRnb3gIsJ7hGgDpUUSoHLF
mDamLN7gA/t0fSZjdWcWY3o/lsiGolCT/hQ2b4Ed5rs+9advAFberT59bERwVkT9kZOCBngeLkWS
nOx2eERHRCjV0J6AeymyydFTksossZ/0E307ESZ37gDirCjcBGVm8yp7jtupJXbNyDNBhmHN7s2y
B4hlk6IR7azEfpplfQg7Vg0FAI8jbkdyEZdTqHJwwZb7aCQIxReVWPl4zGhx2vM2IlFDDtN13Rto
x+h2FV34EhrLQ7amk4UeGOXnxpz0F5ToegW6/ZSE1hpE3jOWc2pfr3p2YvWkATQnhe525ggiz8G9
AlQhXtUYZbbcw4nDWoBzOXh3ZSxqxc6+cUKLXmLzxcvkg5IYpqETHSpZbANPwg6OiGCch1MXjSTw
IHLDeU8Skkf6SE0mvbNIuINvxlRU61yxUWSNo54xIQc3rqDz3dYRQQG9SwK6isD8N+PaSwpyR81g
a9BYPEdhjoUHzd02FqhzmsF5S0wQdkGMb3DcT/j9hjG5w9i3jZRzRtNMrzpJ9sCFvuSz/a4y0ACm
lLciyCq4vc4Za94pUt60q4gMKyMfMWzvPjeRsU1k+CVrBvK1kCZeB1KisE+c+oRA1WNjrB/GDsgs
EslqP+ficRzcncwH7MfGMrvYuUPNPBnjOVS5wW3WOPeyK2zRE1tvRjdbTftKle42d9Rt1JjAFdS4
k41NPlYcOnwb+UEU2Suek3syc9TVwlqotObdjDdN7O5MlX9BmrmrE3k31PmDLdKtTPMHdrHvmDoB
8phbin5xhbv+Qzn9Fc3/Dzna3dpi7Fyl8MxEsw4Y1a6qOOBgHVcyDTeOYP+I0EHGbDu01RpyWwIE
yzkES+cmzbuL4cXfCzJoJw/vcDaSbFt9l1n/EEE9Tg2qgIpM3ai+LeJZXXE/+zJkwwGN382QE7Lr
Vzgb25oLibdauAx3CzjRHPW9NyIk7izP3VpyJlqHiJ9O9Se7h2+IyWiiA5wd0YEo+tlFthdZ8dWb
qrWcxQ3H3SuGZo3uM2yuMcQ6SMwdcE+DxyeODqV2jwPLkrPDvsHucOwW3kI5bjEEbpFLrQOoG5GK
N66AXFbW3GwSEmLg50wo+rJ9Njdk20fuk99RNPhu/2A5ZJ66UT6vfYdF4EzYehPiqra0lfyrCUPF
votCFCzuhyJAxVWALfKE64i+UP/TrCD6IyzKtxLkENiYayQmaP89604rvcMs99VWbNg22vB1Peiv
LVxEOuPbyCNzrfFIWUjeZ4BUc2MfOPrvOuFs4oS4r2UEaOFaXqPkZiQ4Jxdj8ndpOq6Drt5xw/42
psnXqMNQ13FDGvNr2xYtPm5i32ntDpu5z4atnxDaxvbM88EElXl5u9dF9Qb5oPuRtoQxd8jOCIKd
4lVS+ffRFK8VQnJckWx1YmBp+Y269ijLQyshN7R9AjjzNRnUO5zmjYXBFvuwQ5XiXypD4ZcwYGdE
hyZjhhLN62CGTtIp5z2nO4d+BLtlPX4USNt3vgryK1zrDF3hXeboZIvS2oAgeZQl2K7CprrLEacb
ml8z5AOxjlrs+H2fXWErqq7A7RFq2xSHOcCiKHK0b3Ur6KGm3XNRT2gnnPwlqaaIx0mdZ9Q1d9Jm
+CrpzNCucyFM5BhtfT6Kh2ooWX4slU/GrImzEgrvVVfl/kZntc9VPCR7URhs4CTglsZ0HZTwEiSj
DWbfySqM2tuOQOYmyq9HmxjilJvJXH23vP5BS5M/CTVCl2Gykc10g68k3qayujhd9tZKNmPq4o/a
grM2NNV9KW19BWEM+2FOJa3N/CmT1cm2an7EPtDPrGg3kYzEdorqR2zl95UbMS/juALYAKxQZsPX
GjUWxE/jZMuR9szUrfEhD+vaaR6LdsYJ4qTnIpbkWlh8MX4CfNQx9pldXuy4WXcyCdZVZl9A6dyH
Xe1vYuQX66moD1NS3wonSDbxMB0Mg+WUJdMe/fGBT3WxQD2ZLbylJOaYGGtCIoe5+E4ZjqOz+K4K
68C1wrhUHpNAWXARrlV4Seby64RfHAMtX66b6U2acmcc6pavxyvX01yhfU/Gc+DyPZg6KumsmWpj
lAvAv5Y9hbQxEu3XkHUj+zo4cx0zcbAzNmq7yDmItLg0aKP4u+nKblwCVuLD1NX7lBAa3RYv7NJX
Y2ltsyRo18EwviYZGJ/Q8/RxEP0PZRnNATQNGYG0m6U5PeK1BrngviRN2F1021krB7P42syYQXdF
dRRLZZv57vQQ5PKMcles3LLew7zPgEAgbjeZzi8IDBzbOGOvUAL2a2von+vW3w4KslRJCGw8nOu+
fGzNhCK6grtqSDAjhmq9q7qCG+d5HGSFife8xpYfz8ZFS3Gk4DxIjKZlaFxMCllS5weEtYaziroc
H3jFVpjX9p5RcXvFf38/03Pamxa/KW0S993Y+qn3W65/jU2OaR9wetjY1ClQXiBlkICk7NvRrxNU
ZZO7M9xlexq6c66nvZKLUBj8+yzq67gZ4cz5zio1ganq9IqICSg4abhrcrlHMfjsQb3Oc/OSYr/y
qOkFkM+VadX9Jrb5n4SubDPlF6zkcJ9V6oBsaJ1FPR7n5EkIolK5YzgUl1e9jz8+5Ld8ZTHlpC3e
jitLabUhbkXsY+rqNLdPUVQQOMxzpHaEe9u6b7HR3zWt9UGA+/NQLmWBFWyqKn6lvl8HlXMfiX7D
ufEywXrJSs+EPbTYk338bosGfTCmp4GCsWiNe98u+0MroGjMExnbZsiB116PsORBmYxr4X6pZ2dL
ZbbD3HeH/uZ5kCXX8jTY9RjlKX9H1haDwDy+71Idn9UYJWuz46ZixmGO7YWDN/bzao2enRCnuCNw
lTS9qeNkR2ZjbkRJsE/Glxlo44dXmAcivF5kbROi3SeS2JfqUGv53ULvfyoGPozqprUXxETKFacw
hC5W1JeprX4kiaZRZ15PJZpx14q+SFUCcjHDDxrrp7aazU1ueBj2wBejPUFA88bsY1enHdFJnUMq
oPd14BAeMvcb8pBdMsfvyjD87UTN4Axht7Lm7j3M7ZgaiAOZIqdbu7n7UA04COfmPqRU8uzJ3udO
+j60Rn9wopi2hocjpC/dpZJpsIrr8KKYiaxn8qAKSbcNDQvSh9a9SazuKN3+OnW9hzkI+0MqYu9K
1Xyd9jxy/5hfamf8TtkHoWVRztT2yNKa7zHJPWFr3w26vlijnWysMeOy2aonzMbFaqyGx8FNC6L+
hgfTjp1n8EYPBpszHSeMDhWjgSmU5yFw13PbtsdcYDYs9bizWvmC2gEGTouqq1HdTkJGPNtj9M7Y
/4IfeRXNYt3LJl4zCjrkJrQH0RAZUIAI6UHMWVbEAD7e5vmwGYPXPlePNY5qByJ3U1c3g6NfcE5/
T2T2HUfZDbi36lRJkhL7Yt7ir9kO8PNikyLGa0d6DED8OAjV2m8F1zJzvOb2fjPY7rsE+TRaZGB2
SxyIbZ5q07av5rED56Zva+nk7CL9rqxR1botPm6SQc1ygzNnO3fuS9/IL140HZT2sfIBYjb7ddua
NGEmUEZMXCFZd2KXhhiYVEHYshs2tw0piiVG9ymO9nOQGztdFNdYN9Ze6+tVGhJ67eAD87U6oDTa
jAsprcEeJlJnF+KlckMTF2CPJmlZHj12yVHGu6RpTw1U75WvwuuhoLOAqP5S2mLXCK4gxOBdJUaw
K73wwVsQRko9ulm/U+F8nLOEfjuyp8T0D4bX7qChrXzCAOJE7NlAcPM3+6Yat2nF0KU2xwhPnv+W
QM+bZ/YAKz8G2C2zuNgOtgMRkYRhy7APmbu053yik/3pyDG+qoGnx3ZPuW5sZCvPAu/qWOptjDzb
7/GAEkRLQzU5KUqMLs9ug36icRvcl7W70+i5+T3ubHKYy7y/LqfumGTqYrnVecBKkUXTLuNOELU2
/Q+YOMqCTp6R7CnPWe9tBzL68E6xa0AHyScm9V5YkaYb8CNu80s30V/Pja+F1bvL/Q2Stklcan/m
97uL6G/6QbnkN2+MbFoXZF0rkjfglOyCrDzCMPlqz8FudouLWfTviEpJ0eteS5dDHcLaAU7dIxTu
W0QJ24LBH/fkS96MR3ecT8jMNr7nX3ci3QiuKrosdkXm7ofOXOvMODjdcC06oAeWiUMJg3BZrqVt
bLtUnIBjwCOD9ETW8xlAHVnhRbUviaCsm/SQh4TYcTKbmqwjSY8hzB7KctpUbb7NqL4To4j3UyCa
m7RIp1UzNvfKzjlJsmOkys2s0NIZ/Whs5zqwD8CqTnMq7tK6veThdNcB/vIy84vG9r3N+5B5YN1/
G5xxHxAXHylAseZ0AJ14xjZ+jxRw58r+mlJBb0Dp7MDDqk1USevs1JintI9pU7ZgduLgGpwI9l3h
3gYZF1JURTdNovuH0s+PGqjaLkYFbHhkRBOQXnUY6Or4yWY9eCjhK0ufWztmYDKvh7EBcau3sEc2
YihDyL7my1DD3fTLtUnkfW5TXFbltk7BRlWts6fZC5msvMZPxHzF57/g7M2Sy/FQv5lhMF9Vlvno
spUUI30msiE9QV6pimkV0qAJxJSzARiPYzJtqEXJqIpcpqMBtyc8mRcr08HRNMi8DiO0Sl6xyPLh
19PCDJgNhWQ+0FN6sIGNgHrFHd+gCaGNkb8sMCvqqehcpcO+NdnPmJVc8j790rTjt8aYIwKG6I4H
ELa4Fve3Tu/fu4O39OtWaBPJgK6s+xLzrNPzayvSkRDG6bryqkc6utaxHuJn2pXlma2O1pvVQTai
ltXUL1f9rLh1GsbdkI1fSJY7TYLrVF1712MUvYf4YldoWU/pNG3LNrpBWrTrpdj7XbKLaIwx19Jr
+p27seAT6THYTLVxtFLjNWNh0POaD5FJajURYl0c3sqQQs1zO3E1zuWxcKdyEZpd0Gtv4b9SdFvv
iVwaAYw9UE27FPxyopGbCuO9tnqEXyl1f9OAygms8WD4dGGUeVNPYqHCFlvb6becUGevZWOi6R8Q
jLVOKfjdYaLRmMlrjHnEjOXNKl9ieVKjuYnt4Y3MnW/NkDtPNhE9FHtesYKNAgczzSmc3OK+rAqo
ftOIfg+tgpNTX8BnhU+m83Ibjto5Rf7wGpkJLCXm9etKVrTqXGpZm87o3eBPpzBaCsK+XDPtoWyj
Rb9mrW2yMHk0hwpAE+ZabMu4yk35EqDMyxwrXM1zeM34Zx8wsF11k+EQ7BB7VIVqO1vVPiXIHPjV
TJVuPE+YQK/qztkMY7tXRlOg1oeEmJpi1WjTXdcUxrRUnFXAOdDmulhJh6oXrynNla7H/cBzXnsj
Iar1khSfji9jD8ATCyfrLBCMJlvyCsms2Cks6Gu6o1vpNlxG1HihQfvEgd+t67ZK1m5dfJDjNq1n
fkEuA7GrKcJmFvtPLqkZ1P3BWyjrco1NN1wJP78ffDStrWNs8qjZFU60K+LpFc/nQcbh2RvV2aaC
uUJuGk/jxjeMryBYbxZ72VQnL37FjSsRPp3BQHLAZvOpFfqrk/j+oY/S7SR8RlD2tpzbgu6T+FLj
5LkERW99mSr9DaXcKqIj4aRNi/21BO6UPKfkqvfxdCamZgNUmmaqIGI5w+uhEkVHcjJWvYohe0fH
Mul+xGl6cRgxHSOPX6uZfPiN3DkZgEG7frHEmK/DJIPFOolTFxDf6+hLqYNt42QbOWd7+HDvVbgU
N2nKCMnGTLr0uYEh/KjS7D126nc3MXaGpe+Bnz5YQp9S+nGtyJ46nW2K3t/4+JJoc6S3YRE+pCG2
+FI0pMjHRyS1aBZ7gA5W+Ihd5Qby41NZ80K04sOVN1enyRUmU4JsBTrvqJr2OVmwDb5zskmWo24c
HgoLHbmdGtO6tbqvLbT5rZcQVu0FtVg7XfEl6s032n3/xdmZNbdtdFv0F6EKQDcawCsJzhQpUYNl
vaBkx8Y8z/j1dyEvN5FdcuV7TZSAJBqNPufsvTZxpnipdwOcQpwk+dpW2jIo/iGd4uD2QBOCMqB9
1ouK2XDYXXJQTexJ6UnOVbVJOaetwxJ8lFk4NycEMMbYHxLXZuj08VBq0WNfVTte8Wuh1fda6dyF
ps83LK5FO3vGNF/HuIa6x4oT2HdMs6pWmJuOvZvfYwz/q6TmskYgEJ2efLPm/qskDgWNPi+tbHDg
bkX+FnkGQR49PmvhwhWChoVDHCsL3aUMGBvo5fndbmlBqNdQNRZJQ8kOYPOTZk/f3JaZ2dgGB11m
35XEJFqOM2kMmIxpmAVvbhX2RLribh/DGuVtETBn1Qp3h+vpVbO6HbTCfVlZl7bpg7e+rOmT+wdX
k0+uhks5DKG3Mus8+62OAdv0bxbe1VQ5hyBw0yNc8QBCl/5aNoM3ZuxwVoYMAB3KMczpOpCwO8Il
rr4NDCi28B7uEnt4qeeMepnmRz51j4h9rkJOGxAD43lEs4wXE8AmhodTRdRKb1p/YTVjAqOfeF15
s+jOkJsKEdOEkzPhM4h+G2f8qkfTrsrMxxlBx86fjBdrcu9nNV8aMgboYvGa1EGkW5hwAvDhqtvN
brFTDUFEEDC3fWUpZiLlDSrblcTYCXic6TU1CoBAtPcTj/YamKqH+XlHB+oMA4qzhGtsgMFB2DMB
lPqVWmmuTPalI1/NOgSURgeNhtADD/6m8sO7sE8usMQ7SA+l/cqfcspxr4mst4mpj8QCsVJ1rGEr
31CP+IM7L5t9uMm0TzrD4OCwwHztIjuEVrENQd0UvQz2ppa98ParVnmUkMc4X/u2+S4hhHa69ipR
jqzUnHydw/ISxN19l/jXaUCRhmIXXXla/qjy7GuZWVsSdu5nZCr7ifiZhEn/QF3c52R75KMB9sHa
dgoimFraBTN0Hnt+ryPjppvmXUBadpbPnpWNJifv6YZe2JMj/fFiIFyIdhnDHQZsVhW+Aq35Zo9M
JXWG1C8zTbGqk5VH8oA3RubBlO2bVQXHmr0WpNZfyRwupOQfo788qZN1Q6F2DaV7DTBLV+C4VtEc
guA0S/7T2l/z6tvTbxLof5xd5+Y/KVnua6KUoRR7k6u/4wXO4dK6uIvLQxiVBI5G9xOSybUthi/0
LHuGxM4h6ZkGG2H+F04OaiwmBm1DNruPEVyPxFdDdmyqNR0mP3kf3OFGjjMl55iuKxsCbjJckkmA
m/C/9e3wRbXNCzXlKbcSr4k6WmvWIYj/Ruo9mTCSKmeCnMfpJB5J2JlK9EDqERDuzhLZUfeDy4BV
vXfSI+aYdOX707NyYk8kaMMDdOhg0g+23TGgkF6aDrsltxJbHNm7lgv3q94wnT00SXjXFfp7s4wi
cXYDyg77Q2g0j81c3nD0HIIw3vsCdkjRn4OZwM2ueAuEdRQ+RZ+ttnEpz4khPbclF743dkNPUab1
1sGOOe36jaQfGW1C2TDGKCYCvtzqFZLaT7TjzK/Bu5j2eTZgkWrjg2ijvTMyLmiyc1uSeaGMPbBr
1AwhE1D/7EjjOXZI45YaRL6I7D6d3Kr1mE3XusO2F+ln0Hr7mbWbp+1dTwgTQofj2Imb7Y6eXVmP
QRsxQh6hO+j2runiU90XG58IozDsz9QnwM4SgIEtq4JJCfPbMSReYGZSNXYZdU2yi2kFjJZGEhe6
bz3cBNn8GPimh7WeuXShuWtIlCdGrx7u+bWTGc8CKnYelEfAUVu9qq9tJzmhsjvUjetpks08nnIv
S0lL02hJVEhdNE1u7bB57uyJAQgPW40qMJ9yMrODe23m9IKeLgNlXdESSJBA5zszTM7UuZs+VvtR
xSeCVEGY+3SyelZz/lfmE9tgj6dsdh4CQpmTFvr4RMiPkdBgXtqBLQUu7fUjcUnP6DHOVHSHHvGx
oTjKhCQ1Q1i9il678+34TETXgdgfGOtB/yOX9HmL/MxNPEDqOVsdCbo9fWW7YXfwY+Os0fir4vlQ
OPP9mKMuyFV26GAUrWvpP2YJKoxet7bgCzhEO/5TEOPUhy/9YOj5IdTAODAFuGjjuDMT7WdZhm90
cSm1U/RlCcK4tHXbc2hG22E2GEfrDGrpIPKy2Bpao21p7jAhmebxWEn7NlvlCghAfgZ/g+8fbLDI
92Svs8o0C6CT5CnVoNaOTniewvCWZtOlxx4GeYhhhHHR+ujBTsZiZdC0L6VB7RK+6CHKUT6nH5Ki
EVvOSprFpS3qPZ+Ee5f03wujhOycfB3nbp/q0YXJxLpP/UdU/Khhrd1k9nRRw+vYax4eDa92tHNq
mjtoNhcYKOtJ919N1AepRpDgbL1U1XSGBLYFBbINak7bIZ4a3lAB1hT7MQP5GzTBQ68ZfITyHI0Q
B/v5O3kPXlcuWMnBviS4h6xSpw5s7GuW1usuhrhpopUx4n2dci50qDesRruzcubUrLUnghsuAdYw
4GPjyi8He51yIKW6so8MPk6Q5bo9Ux6DmXxPvzCanjNFJaSl1gHfitr1tvheCN3Y9VzjRMdg5Vbd
C5grXJvuphXlvMZ6l3gwrZ9nqS5iaO6cmSI3NCavw0yz0DNI+THPqUOwgNULcTfqvLVn/6kRDFgc
rT67DVWNWQ2bOkmvVqcVq5Z1YbQReXHKv6cy3UdafQTRueuk+71ZAFe1dlUKhK/GxCn0qandlTmV
5zxczMudePHr6YUoWvIje/DDdfAU2OHFj5rTmCX4iO2VTUOT6d0DUv5wndXhtDbS5hFfxAGB1ybN
aiasSI7iQP4YbXXUzeYhDdxlge5tXpF0QNUKqgC1yiBWVapuVU0pxVEIYcXK6bTnAqprEw333KAA
gIX5XTbhzkY9v3YnjTJoqaYKSHRmWXOMSjdBhFZNwze21qkFd4Hm6+tolj98/BzrxjIoaSOS+XJz
WdVMd3H6NdGuSc11N7Uz6s38NDUkE0RhtDVjCvVR9YdgHr9JlCleb6c/WTbmGmXWfTlZBOdpAbC1
eWLUx1nEkqwnhGAm5Kd8eJnY2Dww4ODe62TjRI22QhRTEq5DLqeGtmMz+/NV66v7KqdB54rj0Ipv
ynH0TQ6DdauMclsMaNukMRtXbEfHMEH5YWnw5OLQ2mECGpDD0jIfnJgRbIZGq2aMyWOfe7DLbkRy
vjqJOCczzcKR+VDSfWGm9dZJ8Y1wUHJtUTd1Msm2ESPWM6OebtM3+veqzDax097bSr7MLaIHnNXs
bv2aE+aayJmKw4Yxbsa8uPS07sqymTcqMi5M+yGURPktm6nV9NrYGxH0flSzhKLm4VYM6dFUdcuc
Jb4XSKGHron25tCbHlr4QwI6GFnVi3RN6LUq3WP74PNZ1tVVwV2glWd7AKJHF5FxTeDANFpkCVGm
6PdOuEjjBaXjM3beQAf4ojvjy6jlP83afIcdx85ZPtQwjFbY37dBl91m1QEkHvelsL7AR2yRIQSb
cUZKlWubKk+2sk4fGpdO4wxv1B2SN2OwSDVqnotp4atGHdysabhUPQT1Ltz67vSYuX8Xcy1RKaFC
TD++OjnFyMiM2KgiyHBTeNAgzplBd5tAAoyjOJUmz13pq+0MpC3PI8jUAWqEr+Ui0o2n4DmtO5Z6
Yy0YOSwCWe4E2wr98ZqcAl7lffXMjkD8nKNTzCfLFFES/eBprl6+Y9syz4M+92tNAWrWMEd4pWxf
VVK8xA5EcPQQxqqwi2hbE4SzrYHniSCBzVqmGzKUHW8u6PjNvbVtSt+rG3QdoU3jVPkUAX63z2z/
gZqlQiGqvyOFPJod+3Tfo3jjHP/mT/5mMPN9XId7o0n/EkyIVrOT2HdzigC68mMPdLKxC40wu4IT
hoqOSKMR1reRLK8bMg/I7bWiTSwea55oZ9BXfm4BMSay+KQBqsEpFBNb3IdPLHP94jTVdICY9Iyu
6a5l2yd/zLx24/A8OxiLhT8WFDhM1IT9ODbFJoI0xchkYn5eZPdtNt+TcXNXTHmx7kR1KsKZVDW8
j4HWg6ZTgvZ++5TKiT91nuA/WlBQGsKSYiZMqtDaDTYcelB59oUcQ9oeRvMmrHijiubk0M5cgmKs
IRzofkZHOB+bBqEHvWCFG5Q5b5o5zKH4/YPUCk6pmxytFrFgGWNqZayHVnByn6ZW7mMF0Q6w5L7U
9HZjOghDSmm+a2H5qMz60eiacQPy4yhSRqfmktlhDZEDphqtdxeFDy4a/GoIXxPwdmvFCSdOoVRo
6kYSiXWHChD8XRxuKAcf+zyihwysaY3/MmJaypY7R8V2YpBKQAasRyiF0dYV+cQhLZm/M7WFa4om
6xJ1800gPO040EG0Qx86ML9I1PQ8GekXQMzHAml9WI5H9MpAVupdYHT6OmWamHXWJo2VRyopqGFk
7plf7KKMDM/QfR6HvDnaxvACmfotzYafsYukTgzuccZuw1TG2JuT+0LpddKc7OA29BFReOLBJak9
N1H+Ng9xSX5FSChpbB0BMdcIKfrr1IBCStVGlCCiy0lvvazAjmtnJSzCML5CbduWhnOy9GxXjMa3
tDJAKNGZatZpaXqSrrkXOxEihFAvd6aJQ352hLGSwnjBOXs0guEEWBNgOyRIqJgMB8NkvjXt/DCO
viAxyzkFEwlosZ755yyHcMfuWW3bCfABR0xrHpFktIQGJjpvpx7mxwpj5LmSHWoOuctiVNGx7D0n
ix/j2vhiljC1B/uYO+rO7jAvaNJEmjY/avjxiYVAgYbmITnSZVFrDrJ06jksu0j8WZh3esX3qWFw
rZEMEDug6WenZiigYrRYLnD5jTn6k1c4jNWJxFpBaKOkAVE66m7L/13Ry8mQhbZXO2WDJaco2ydJ
wYtvaOn3z8PC3e/eayG2GD69qi7Wopm8dLR+EhpGAGdKoFxDeTcWzaEKBjLakuY2wTFZtcLYV4n4
oWwfE5+uwwkcXHApwgemHyQW2ipf83g5FF7bGf0lsgWzb1CHToT4eojpGNi0wExOmkkzfA2r8ju9
/YH7rboVpPhHVedsaorJYqusH/0CW4RjE28yx6Zt04qCgbL+GrbTU06loteo7Sx355gKkVx4hvX+
F+zE735beHbc7YSot/hm1yhJmo3uF/17H7enxg3o1gdx9uQb80PC0FzXjK3qrHOdK/OJzNmzmepk
z9DRi2nSnbg7xNQjZJwjxPRjiiUhEAsGUgXnydJe2jx4CIf0jnCfC03eM6sr8oQOMIc04Ms4+N9G
OTxqtnaKe54Ys4J8iZqdoqf4yu+1qR0n8whbro/IOb3JSc59YhETocQLx6Jno3FAKGoHanP8YkLS
ys/cA62F0LPRW9ER8/Unw2KQKqjf6Gz6DZ+b+0Bde4htwI5Z2zwK2SHuktE+n7Wj1oyHeEQFH5vj
zTHb9xzobccIG3HSvrTae1iSYCoi6q7QTtJ1q4p7CiGKIEJsPaItseLwMtX7lqNLw7HVfM2Civ5Q
nyUrA/A9IwWOW1gs98aUXH1GU4e2A9GnE4VO6RKd9SbeJ7zOIpNsP42IGaCMb8pIfyxhOcdkip21
a47VNkXkTmNr2CVdvmdc8tZlOsF86S3KUUoUUTWh74tozQVf257fqHD2DJV6un/aZrTddSRoiYf5
q6nJr/CW/B0U42A1BwZ0oJaPklZntGQcigx/S1iT11dE4RgYQxu5h4P51FsVaHWNBiRYmCUs8rmV
7Q9K5C+tMZ7S1noa0p6gZSh2sLxOCBAPoKu2y9QlbmrhiaB6srCUIQdkxZQaB+BQFPqGAJJ7Ww5y
rXFkdFpF4triouAwexYRCs22cy9lxGQ+6L87fcV/xewq5cwyxpHcDCpk7k5B4HVtTcaRwayysNj6
OoZSWRet3TR4CUT2MzaKW86BDNZoeaMvuxN+eSB86AJDd68NRrLtW8Q4as6/NCnmTVkKisVpeMNf
Eq8qVhcjN3zfKfVDjp0rmSL+qLZ3McKcPJhOoY/Cb8SEI9s7/t05c4x1M8aMK6p1V0b4nPyHHiuW
M0enigiclR+VB7ssTlgA/EeZgditDPNrpDS1RWhreryL1laK7QTk0dlsYEBD0Psaue03I7axLwp3
10IfmOrookXsTZ2S3xXGGASj5bttW6R6ivY4NogopNaf8G6RZOlar40xBmvsnuswY2YTUqVObvDV
LWnrFoZaEXGareyOt29K4xy59qRHX3gpeVaTL1yldWyqm1XZSJsLhBSxK77KIPymmg7taS7kzrQb
42ykBFxGBSUZXSO1GUT9UPlD4o0ce7c1igBGgMaBWKWn1BrODmDMKsNPYsVERYfxyW98bl3Z7se6
9MK6ui/S8A0iBMBIUGjekFV3LaqalV52r2lD+mfMkMjk/7tqsuJLlTlMCZX0GOTduQ7d8UGLD1GS
v7ei8lzmLIU//bT87gnU/2OVLvRFBdXSTR8I6rpXXXcmo3ofG/rOtxz8mnG8snJMdgmuATSUlYTN
Ygskxv2uFWRNSTGjJvBfyjE4dgkNeNusjolIzkkr9qM1eLJGa9rYXs9BqYkCVMb5T02yDRhhsG8k
wRy9RQxpN/EuFl5tl0cGCK8IF+oVy4D7i4REM0IUKMNR5YO+j0T5tQW6q+s0dKM0ObStuJq2sTOq
HuY0O2hhVUeBoNNQNC7FfE914pVCXEaib3MxXyh7tqVm/QzrvuPhTLb0V651qPN/spnbTw8xAj/p
1++VkMRXmNcymL1uBrbM2rhaEXqiMb2bFeVzWiISz4Jr7KvzYjM/U6CKXejohFmVqMjGNyJTTnWi
P3QGT0Ci7JNP0UXM0Bc+xYtjGefRof7VgA4T3jJRUyOeKYoRp7J/tTBsYqVqoYCYRn+G5HsyQcSn
PiEedSpoVPEe25i02AljZJCAR0CBxhYvNbQ69OmYhhg5XSGmhWu7KG5Y/GEHNgJwGtbxU0DpfRkG
jlCZSahSE5k/Z787gv5Unt1bUFSzRTgQcBZvkctWHLSDwebcFhyKUauJzQu3ajR+Dn3vJS25nGN8
Ry7ZCwglNpAW28sYJfGWnT1DOQWOAwHAu1OBj2KIBLhop8vpImayPXDqdXnx3JbzgwgMtDTpcWLA
vOIZ2EypOe14ziY6BRRbEy6Eo6imr8j2vVELjkS13bTIpsnS1ncW7sCbyZEJ6RCBG4hli5XdzHes
/gg3Shhvyz7saKtEBdSoktucWmvLHY+uU15bxLFtop9VpP/U7OKHXZY/lGh/sikHO9MlYy5rGftR
RdfWja1rXZuMustvyMMeLLrpTBjP6Th6KiDaz/eagqwUTWMOwaORhdDmSISqxpMEZuoVoXZwZknk
UuuVsGMSq7woQtKY4b53iUPgSySA6XPGQyzxRCF2ZRS3Ghi/QWEFBu1m9zNhMC4jnlUeDqjFtJyi
R2cU0baMTMpeZzqI+rrTd3PN6EYFT5pI3ltXI4i9Lr6QGrJTIiMdLL/MRX02K31DVCYbPoui69xv
hMezYKMAT1qeIxysMFnUx1JrDpweaINle3ptdz3wXaBRYbBZojyBWkJOTFoYOWDn++ib3yN+LBs0
s8kRccHGcuZH/OIb4lPPWhnCzjWf/TI/ozwJOZGjlXVZ2+VIa7SSTA/JW2V2/YDpZESLPJ8ZHpzj
MgxoYJa7UZfHfChuBc99VtbXrhrwHCcPKq82vT0yGgNnC2YK89K8zUf5TMdrWk1FeLNSFieh95de
FuchwsMHcNJPzffEGWmQJV+1mESnXiPxc2zeJGMhIE3MeFFgkZNp5e2jM2qvET6sVRIwhk5tRlZB
O7x1aft9KKabjLS70Bl3TkYzkXC3IhGox7G1rpJW+6E3CJdY8C8JRfl6RltfRfw+KHwlKiPBJ8Ye
DI1wmpi7Eg3NAPcVZui5LOhNRqZ+CYzo5Hb+vOts9uauRrlmDwSGIaVAUN2Ir3nM7kBsN7Jmq6C3
mAMMC3RGhk08PIBp749ka2dH4lZeCUp8rlosDR05WDppMGQXc7rkTTlG8i0gAHw9VghK/anZOPa8
YYh4qymLL9RyauMM6j3EKvJfiR046QGESdOEDGpDaf2ADcA1WrUIVQ9LMmnqhYrAQ0weIfp/AgSb
Yp0QH5T/d3gAyD4HxgTwABtL/78vmhpLIl2uO4cRodhay7qMePFQW0UDxlIzKvU/QEJ+AyuwCCuT
8LoWOoL14XqIGyO/KW2uB7eddkmAxI9Wfj4gq461+TXMTIaSn7M0fnNNEHbA7nXdVsAoPlzTqqNB
r8bROYgG+wFohHhY1z1hrD3A0Vd8hPMf0BO/AUCgYgS8AjIPLIPx4YK1LrJK72v7EBhKf7aVAWZz
HHhBVLSYfnz+5X7BXAgJt0xwKXghQn28FkD9cOrjzD/ICv/VPDP3kxrCNysLDUbZDcj5xAnvP7+o
+QsHZbmq1E1HAg3m8h9YL8qOe6sYK/+Af7x60zJCk+CH1w60d9OFpWotcsIBG6TiIGTpbNA+6Hwc
7COKFCJEUA5xdHtTSWJcSwKivkQDMBPHKNmalE7G7BAyhvN8K2oXEmsc4XKhkW9904ac0Y0qCyaD
aafdff69lkCfj2ALFibqLZujFOCLD9/LcKIkxMMuD1NvaP42kXY770rscMi6CvgAG32ekQc1pdM3
L5FTfx9xYWLnsbX0b+d2XLAD2Vaw6WycQ3Tgc1wtftymD1MG4ZFqr0YBzIR5ekyHPLllOtv8N1s4
2nQljxAPZWz0LuHrJKlhKUmSwSTHyiy6o1uRZocFT54N5CPBjsSJZN3LCsIp40HyoitTi15ppALI
//xH+QXhwr02HD4dOBVDQMv79xbRpHGRMRPwD6GQpktB5gw/R2CvPEphVF372be+IEXCJS6ztFDr
z6/+m2fJ1k3uhG2b3Bnrwx2Jy9FQMN/UwVGR5SWFU7wwnskPTFCRH31+rd89S8DAdEGGIvgpd/ks
/+BB6XE7Wmnu+Adg9ePWqPxHkdTJy1i7GSGBLVbHYWr/cM3f/7r/f80P368wTd8WSvqH2EomLwPB
huy+Q/Ka9t1aDAp/oU8476xrU/A/XBrslWGw1Nk/PhKIJ4jeuZHF2sFQZia3iiV6BTSP78tJgkfS
sDWIKgWC3V01imn4w7Iy1G9uLe1wZ2GMsVsSofPvn9tmXqlZfqXh5HVzsW+lKM4z9R0TizDAy+62
bCxUs0I9ItBnJgdDqArXJBhpNb05Pb4wxgpPiGeR70xhPGHc5lxKXoJJ03vvu22GsydKz2Y29FQP
GdPPlSEUM9HBTRiaDqLg8BcMlNxbid0yxdbT5PdQTjk7YNJwmGzlqielJB/Ln0zZ3HctQHlPS1rv
nwwyDziDzthg9cKlPUkqjeOvx753lxjTuf3pI7yvd2kSkY3VhjNsFJ+cPaaQuNp6pD4c6bewwKdT
HktyMeZ8BkHKqRBXrMR9/E4vtbORmFrzhEQhVNfR4Vuv5zQoT4Xssx9p3i5hI7niCBPWBfrV2Z6m
AxxbBL5z7jg0kJFIsCFHHQaCJXjJWU1+utizuxi31GChRV6NSWczErWkQQ53ERePOhaFa1DhrFgl
sywZBfdBQ50WRM5eSxKt2UWlRg6JUTrRfT302VfbHoefpOvoJHjgX3lUcFV+YNUOCK4NB/sWhjbc
ityeftQSXBAWFE2v16Ju8zuKkyha17xDiMSZbVSpNUf9t0QQa7AKULkB8ph1TpwB6F/Yrl2Jqoh/
YL+NxPk9xmroX4Xsh7cxGsH/0NRkCCpcmq7rGVCzjUGkucV9/JTbSDDw92biS5cmzYbpfENHlCob
g4aqowbjcGVQgrh8oX6eCDgh6CzhgJ5r0ZGB506L6W+NS0Cob7NUCGHQ5pUwxbHVcKj1OqOwxYat
8guioRIlXZBWFBS9Ybee1tcR04+odunzQ9zJVxMncQW6MqQMwW+DjKHquvocOZFDyl8zzre5FvmP
eYL1ufYrB1VjE6cgFPLk1YTVfwz1jBaedFG2AX8yVbZyVTrtiOQuiRPNOoiVccDxj+5Lrz1n3ENr
3baDjBBW4tgmwJFXO1qHaMlR9/s6XfOc1JuiHAHvRhHP1X/fzC1BP9Dg5KBzPPpwMALcE+QhaH8E
431FpEuQ0JEq3WvKx/zD9vKbQx/YO8cG6riAd60PEC5l5FmtARg8KAx657DN8300tg/uwnpymyE+
fP7q+HUvIz6B49CykemmMD68OgYipmKdlgEiiBzVxCjSQ5nOCeqfKNp8finj19eU61iI4yDHc0nH
/nCtKNAhymhcq+/JPfdIq2aRNWximOmjcSyOs0UIJmOMqt4Rz7wg2pukCMmgLSY0k3UDc2CGKI9M
2pL+0TFD9Vc8Og3r2egY6A7hPFhfP//Qy8/9L2KYNPSFDCigSbICPt75DP13hzW/Owz83W7g77Cf
z6+6oxXNKi3aiNrUSdD3EaTFhNj6r+9ZRyqOLy4ccSCB/HgfQZoyz3pTm3xrj8aY1mWhykOgcC03
EyyCrIfGM3Wt2DbWTKLf59/9b3L4v768cKHfGTYfAvGMKT7cMF7n3Tw5TnSAQTFDBqDLmVcNPT46
FvtafyGGof2SJV0QHJH8dqwcnZzaICkZ9reNkT0YeLaxlpQ1NnyJuNpFkpFP2d43W8hmFO7GLmkV
ss7EaiVWp5g2667i7+1XQfZK3aUcT+siCtv/XOnwk7oWB1RbmbqwltPNP05MzcQunYciOWjI5o/t
ODKg6cyU2GDL/8PZfPmRPv6I2O7hWYJjkNL68CPm2azz3ezkUMSJy5BzGHMNyMuQ0h4Fj63/Yf/4
9VwGZJ8ylepNSMUm+eGbRQPIU45fTAJb2omy1tEz1uqpmrILTPxxz7Y/Ikgo/0QP/M3TvRATKUIc
Ewz93zTxf/ykbW1PEsYwSr/KvdR5R5g7gOwNkQojAiG8jm1AX+DzFfrrZumyfdkUkmwpjIiXf/+P
a8qePObIqBiODVl/Mmtn2jiGxNgy0NNT2Cr+cC8/EsAJT+AdwFTCQUiErPQjXZbwtUZvu2w6lE6h
PYBJJCuvHG4ooc19kAxiFxRxvtdylD1NYNib3uR9+fl3/uV3Xj4CGzYfxVUEXi+Mw3985y6bqVeb
mvZn4KcbvewfMeiFQJ3IIOTwYB8nU/4hg+SXJcwlWU8uLEHTUs7HfUCz55lhYjkdJFFnGB4ZfwBy
Gfe9Gdl/WL6/3NGlODcV6iVupxDqwx11nUGWqjeaQzDOyUEvbetpzNqyoJdsO5uRBusfvttvLgj+
yHEsuVDdbffDBXWbCXbk190BeUN2xWONvd7iKDQgM5bdNY9k0fxhFf3m57TYcv6me7pUhh92hLay
OeggCj+Y6Li9psObTFbVsMdf86dwCPlx8yHlwOHNAVBUcXBRHxYLnf45qKYEV2iiBLqn2WW+mhbj
bP/XJiAXQrHCk4+Gn5ymDxcqUubcLZjWg9Ac7pPoyvdlNvkyNnW87+Oifvz8KfjdbaNvZC3vZclO
96EGQ/qXlbbObZuJM9kSr2Le8CrnV19YNz6iu/v8cr8+dLzeudjSGTMs9fF3tBBm9qzc7uCnzniX
z4jn2wb6Ulgye07bPtoUudWUf3jUf717XBUEsnQN2oCcP//9qGddx0tz0vmSrpljoKwxHpL//Yem
2MeEITY1LgNKnKeOHcW1zX9fhpIvc9EqdgcwLuU11stxN8tQrulyRVtNOPAomkxsJHFz60nV1Xoe
dRBLEjjX57/yb76vlPRyWUs6py253IV/bG26O0XBBMfy0Dg9yhA/QCU+YEX6Xy4jodzJJR6MtvW/
L2NZTYhcJ88PzO+mwiPkh3Ff0VfTny709+nwX+9+GElLTAPUWeDLzkeAdhpYLnSoOT8oovQEEyYZ
m5u6daozGYLd3g/IRWM0wsyaKOCGLOsQhSgUsxnh6TbB0JojINHAuBYOOLE/rK5fTgp8ODDDSweD
jYE+1b9/hkYhT5WZkyO+z+ZgO5BcXwKo4UjpGdSwcl06nf1aMDMBhpvFkfny+d3+dRtcVjUIc8vG
4kO18+/r0/bNnK70K+Z4QYy8jyxEvdS0YylwvH9+qd/dCFa5KZclblm/bBcMVHsjZiZ2qLM6RUmP
Xjgl+3JjKA3QnZVFkMEUQaSZHR1s2SaYaRifpEvcH+VveKuB41w+/0y/7mAGhyVe5cxMbF55H2rK
0W+6TKvn+lDFXfaM0WbYlOi8Vr3W2hhGoHX95+spUzlsz5Kl+MtTXpZszBWJHnD4h2jTlAo6ZhFB
3KyL6mb6wbT7/Hpi+QL/XPyUlCS0WZKepEuT7uNZyRQqZNhpALwzYvEDcDYOrrCB+tJN+hLS2EXt
DxfAF7k5sCnfZF/RlCARwOm29Iz7U1IuuqW+Z5qGaqRtLlErNHSUvdW+hUWlm5ewCJtmH7W5HlIC
ZipdoVNsmF2LyfmeiJ7EjWIo9G8iVtPVsqx22sTEbzdLu4E2cJVlJKAQCY8vIHO/yJJobQ+YSvjf
cuNsVp20lxMxJ2NoVR+52lkY1BphQfNhVDCI4nGYjgF9d6zENp75qgF5EzBH/Pzn/7i8uChMe51+
jSEVN/1DH2FIuxw6MzE5GBrEOhhhM9VWkgJMSDUPxZT+Hw81y/WopngVSwO+69/F/z/2bmnFltH2
Dl9Ss41VHxg9EJCJyFk9M//wNH+syZdLLWXxUhgvVc6HrxbUogv1Fkwvzq7E2oaxUXZbMJGJ6XFA
8R9RLftvkY2Gfp2j1QkRO/0fZWe2HKeybdEvIoIEkoTX6lRV6ntZL4Qt2/R9l/D1Z+D7slVSSHEf
zz5hUUCSzVpzjikM+5vn+2FKWX4FZw9Wz+VHeKfDe5Q5eEIDF4fGrjui8xfDnsKooPAJ2hOUL4uc
uU7nGNVQ7PrETVP5Z8px46hC4xJO3l0iPEKW7dnT3yzppwspv83ivEk7gKM7D+hkbglbR0MLQLpU
hwUcBo6nclpP0+C9fD3I4KZ/dinJVp0kl6Ua759sHpLcmBPXsqyDaVo4hw2WEQKgGhBjRLo/DqpM
z5yuGDcBmK7beKA0Vwkj3naWb6ygTFtH5mEBdDokaiGAQ2OmJPwRMq/PGG9QeGbLuZ4Jjz8TXnI3
ebVc93OMg4I4cW/nYew5i2hOviRwP4DqeqV6MXrD2pfwVg9VOubn+Me8ZyIo47MuN5ud9L16o83Q
WQu4d7tucH91IdCuHoXRNrZbZ5U2HoyskRzuA8q6+cbz4ScnZoNDrRr9Q0l07W4Sw3AbOvC4bL/0
AFOM/VEnWX2LyeAlKEcCuBs4Nfu8toprT2TFxk8mkSLIxevYWGFzUQcWpfNUQF4cWgz7JR7BX+DZ
kOmgsUcPyfw89kguuhlZEwnELr7XkiKJ7AWRLs1k/rDCLnwTFrhelZpQVOOp4XhfK/s2smcNgoxi
5mGaWPyIb8cKqCfIDIr5dW1b4/hQU/wPV7kIq8veNmBq68HE6ZoMkCiBs6jXAj/ywxz3sM2COdix
P144JEHvbSGLOzSky3lbOqq4jW1tHLFNRyCpav88BPm66/1I3zl5jLE0EqgdI1KNYlPjJsv13s8T
/862l2BdIJQrkJQE18VBWe6o+C1pR7WN8zHImx3lQT4Wtgr3HWqvIx3iF5Axwx+cUeLasCEzrFuk
0/VOSc42qy4TOBoj9WtUvnFotfyDU2LpxThPRRF2f0fI4ld8OOZTpJp+KwhWuwzhfAPWGML+jSFx
HITp/KXjUD+1Jjnzm9rA/CTljI4+ltVjsMADacINKwhvN64kc34ztVnao2+jHo06bHavzIGCDx1V
9y/UPWo+6VTB91/MhmNB2S50xG/ZTmqhraLB9obhRzMW/rbx02lLwAx4gtlUSKLRdApw4hsns+P7
OYsd4E3WteGSv5LX09JgILjk5yi6BwWJGUhd7C3nc/VWehDpkU5Z87AZqTWPK00eezhYeK9paq3R
HCNXD7PpfAy1tekmDeGEo/BaGxCW3IawgTWNTQcNHkEFqwmH3EMxdAzM1LbwBHQKVeEGZRqoj7QG
1zb63FsK0wgw5HSog+aZ8R3BHJK7bEqTdTkshaisLY6WCq1Hmhzdke8qObhV8cPrdPBoFfaFNOBr
miYQitBX9MD6x2TiBTWZOoohDy8m1EYrmh/1M3qZCAp3+TNYGAmyqvjiTA8duikqTi4QzODLZv3j
WOgG9BbHmwhXYjufxUI0TxEi2osyafDrVpGFdX2S7QXbUeNZ1DwrEn2b9ZDO1q/WFPPKqpNgb5g+
yWSaBMmVlbUhTvW+RN69mDezOv4Z+FXy4slggJ1tuI27ioEYvfhBaKPYlAkaytLuMwxjQ3qJMgFb
UhtP0TqZFdg5nLU3roXZjUe4mA34M/jt3cTLzuOpc28YgVg6UvYIRTa2a2uy6x9eQ+ur6qyBOjo8
jcwPk1u77DD5OiN8oYHCopJwr2DIOismF/8I+5tGoYinN/j/bzqIor1dAYXOp7J5baSZbIpBDeQR
qvHnYGJd6xtkATGbeAxnjYcjj4efa0VJFoVwjlmFPMDdAKv+msZeihURqkvbpDxTkWhoFQVFFDE3
cP1knwFB6lEj7kanFDf0eRK8n7Kqr2xkJldG78gAImPZ4hENmi0MZEl+WvU0msErjyu/rKAw/DSo
R59PZobjq6/bLb4AtUVLJw5uCnZSCql3YLm9nyTLjkezaX7kogyfJ2pNm4EINNwrYYDidfLmDXNb
uh6FDc+yiLU48/y5BLmT6ospUdlNh1kCZgTuWrcQ1L18iBt9LuMLBv5Cru+Yyx3dMwqMAiVdcUkC
yDGMjGIdZh3q6UST0pYNQK+7oNkkIQ9l7FtoFAb019Bu6MwWuzABeNBwF2uU53odJ2jaE6Z7WNSw
arQVpnsq2JDVRpiRYVo79B/S6pqKiNuuwgn2WCi7cd1mIQrdvhabSBbNGU1/CReow0IVz+MVI7I+
yHTRVmIbhFYct7BSSH69zOsR9Iqco7M+mQuahYAAWJpueptojbSUwxlIZb2Buxz/zTgZXdAhrC9G
Ymk3bejciFjdqgHlRzRz6TxS/babIB7kyHhfzRzuJzrS/CoNa//Vxnm8Qe5r8Lysp46++gr3L9oB
ZmjU+rrddT1vYupwmPlZ767xe17gFv05V9arOam/hCiUW1s1v92OGCYtBgXVfjxqL09hB3RN8atR
GC16p/pRuwNMdZKyN4Hwf0x0D/HN+28ykOllW0n71rVS5uYQW/lgY4oNvZLIFr88L5XxN2cNxwHS
/YXs3JL+wjbGgsd+ViNYXhuou1mlg1er9yCG6bEZeIhl9isZwaj0oSe3EfXTDRucbmUOuCg56hNK
4mE+BT9Wbf0hvaUL162yEIIXlL+XDgMpGSLtGsHuQ1JL7ACZdQzypNgGDh35jTJzcZWl2V0eMDsH
uYOr0U8UIAFFxlsMAlNX04NbsPJMI25hzn88WxuElqr8HFmaqw416KZbQuCI8xPQEYMBAWWKEQaK
5jht6P7cSWu4K6oamC9AHDPg/4qDXOGB8Pwltfd8Gkt6guxcGWicjK+NxArPmqjvjuM4aM5ec7Nh
SeQ2pfEyxNO0LVCps312t1NsApBHc7BWGfRharD5hv71hTarC5zBL2VcgXnK82WpaW7nem7PsS7h
+JYuPyXRNj6CEFuyICS1SeTPqfHHVdlL+4wAlGDVViwuhYkPIMKjeGCSNcEFmm/U4flmlHte+/BI
QBXZMetjwwp7XvTyJUX9s8Jo/sfoij8wqltcMEQhlLE13DaiPBDTMaw7D5CiKu0H0U/izaxTgZsp
qbdORrZ0T0Lboc6qvc9mYMv8Na2aYHbxJSYGfsOYfX25zAu9eqrg1bBicjx1XaxoUuXeQlwqVmrR
cSZ++tyaVXjZegjLKEaBbBjrXWThp3Y7tjelvziIAHnGwWxf9UPIf5sC4rtYUJYnEW04dv7onaI9
49xR7qdC/4F97q+YRKN7YYZE3gA/dNN6VxeQnpsRGYozzpeuAiiWlg4+gW6+z4OZfzLWBysBylFn
rbueUNJA2Siu/Fk8jL7wsMEtkAEj4QOy2rPZCp0NaJx4E/v4dPH0HTAZLOOhnta1yckeKssuGwn5
Q1uRbcEn+qtoJIbGMLm0aKfmPJZOuRYdfJ2w6R2sScYvUknqle0O4U2Q5sPadTwyVwzLvEs58fJ3
DaCLc39fGbYCBEZ7qaj5G3M53JcpND8qqUf0epoIePARbTna5+zt0XePrE+lUf0gPwe4nGDTD3Bz
XGNfc34ucoMjXgKWw8VpDHeXP0T2CqOBDwqll/Xqoac68IUE665OHvOgHnAbpulb7anwoZmjW9Ov
nnMWZ/qW3nnV9fZalrilRG81W1UXN6pzMdv4sLqAdgcw47u7rg3QTY0KGZzowg017XOycC5HDY3B
HRW0NgKZ3C12BRBG+KqoXJCGMEgj2g6l7jfk4YDtA9SP6WNW+xGNKN4SXIL9wNkbPlZ7VTQ1N4qd
4wDh5Q/Wmz8dyaQrd8Ki37hVuHH6oLnCXFW/2p4/IUUPevu50tOx0bnees38N69wBWDvtGo0gXWz
TWq4pK2BQUr6BbqlQg/ivjFwMKcayX2Uy7BeF2RLRixbabJZtnUrbSSCXKEJiacrkTg3le/sitGO
V9JEBMJrSHGucVz+a6d4BdOWawRp2MN2Vi8IBS+bWJaX2Zxj3TdBCAwFf9nrZyDGeRED1+8xKTpk
GUxGc+7Ejt5KDml7KThykoVaXnAUS3dzFHnwT0znUMfZTs3DbQS2YzHnWhvQt8GubOVb4Vd3NZmz
xG3JZ+jt+ZVyjN9zkdwkU0xxjkhxDGfja5707cMUOJdNP0EXdmSIkc1FrIKs1CKmhF805lhCuwhT
s20GxxgI2EWTLNigrAMI0bsAm0yxQWbHql8Qt1XnOKiEM89HypD3hjE/plFyBauQyyI8u2/bmvNM
l5l67fqBuPDiJrt1Zh/wTCmem6o5m2D7/6zVKC8zgmbO+Xqcrca2iE+kRVjTkkq7Ej4/rYTbsx9i
YuxhkKpNOVe4uWu3PnMzy8Olx9tzBmwuJmlIwFylcZ37sD1IxUHpZFjlmed1z0EAu6BA/rQzOnbO
cysCNoKztyqIc72wSv/cYnPI3ilkziFeZx3ORrwH89xvkWk5572qLk1T5NcW5+smstKHwrCbawSi
BF47OIPtKOiXYw6bIrZ8WpVPOcX2TefZr35FklBt4zyKSwc3sus+ZmMIgMEF/JilSLiyZNl8+tD0
jvA9s01sRh7bLtVShat9LGvwXBVt491sBA/Q1uotR2IM3U3Vb/0y8Q/QTJjSIx90o80BpvJ0cOYG
8rUiYGI9VjzKNtbeFuJ3fjt32MW7qeIfUMoHmzQjOtU16Ib0b96TAQsOC4PJCHIyZL6yrabnSAKU
qmbnx5aMPD+LgiowT79ZDThft1qPejtHoI68CTeoiRTrYJE4uA3d5FViSd5xKLloMMhskM8FtPd0
tDNL9zWpk3IdUkRjvR2YNFo3W2deITfUJMoN8/Ffg9yplS/9eF167S3y+WjvMI1J1VwrotAvCpds
axzC5xhl/qazkTHc7PrKTNCATAXwS+XOR9Zv+F7gO9c6IF9X2jW4Mso+OILxnbG7wLQHDpSsl7c+
6IuN2S7YXj/4ZZTQaEjVEhuLLU84VnLHVXFZOg0ZWx2wPVHIq7CBpRPIjKqtn3WbUkXM9y4YeloU
fJuule3mURMgydnOc6mh2GUKKyuT3jpt4W53/YwFIRTlNT7AixJ6xRli8ytV19mugeFCtoE47zsm
Q7ttnyMHelEUPzEbexd1TamDHQGrQ9ffVnPzDLHAX+E6oH06cpt9aWfrqTLZpRbXM23x1dxYaJcC
/y5IXeDOof6Ro09cT6PN/saIyb4zsJCnIWF2dg4Yqit6gxAtG+Rl5GN2d2mnlWn4PLosl5Fufg3N
RNwDcd14ent/x4+9beGQkbNm3NZhE53RkK1XY2KPhxSd+R1BWCZr/igO7Kg5hhbSeTQW7DnUwVvN
cvzcU/I51HKSt93AMASltojpcuB7lAbPW89gl9QfW3oHu7Kr3HVKUQx2ypzjjTURMqjcaC81mixO
Sg4SpMyeL5RTd7iC/deIEKx1gHKRcwIZf3Y/yLUhKTOMsVzGvUtSwWjcFX54rycIJTmT+CPbjBui
k9504l04JjM+g+yh98FQp7X3ywN8C3M3+lGY5JconGJ9YcIU0iXmu9Qoj0K7qGvzzlhR1bo0JYdz
t0z6Y1MNfDMtUNawKh+RkBb7ztTtdg51tB/L3Ly3CfQjVQJ3l0X0wLYCmEAoD7vUqUJi4I2sqoL2
QYemeUVmy6Ue/fAMdxu+rhC8LnXBZ7AoKE0G1e4JomRbhwUEJyHxAI22OcxKAjLg8w5nfebbN1lk
3TtOdjVNGPbsSf8souKH73X+ijT0V7G4SaYM4Ix0rFXKER6AEXAFTuYUw9KK6oEkvqrMBxz+kdVe
hrHBKSG1MBP4P00Dtka2yKoo/dl5GO8RgYbbBvr64JYvHXgTlrXudqiW4uPY9ZvZSNw7Qd7CLm6s
/MzFnM45zym3cpDB2mzam0Ix0rKmBBXtYC8kcusQkKQNBTa5yUg+XA22NLcz4/fenbKXlBbOSlvV
b2tUIPCIpLqdoEleYyR4cZSbrk1vuCbIyUe13FMfzoYjMQGogyNIBshj/TOViFsSwQkZtAo4rnV5
1XfirZ2WH+U09IEoX/P9Jc8JQe19TOZKzMvBCOk++YZ7HsrikSXkNxWuKwMTMbEXrr/npFNgTVXj
eTjI/qC0QoE7C+dokJ1JFUM8p5744dUN3N2+ZdZ1QfwsRlEPaHAzPoaqja9ZaurVkCGtxmBhrT0J
+If0wYVFOPrgAp3kaHgR75DMHOiqya4vJusAd6pax80cX+DkvxqVBrfaFe6FmDJ22Aa62oIDdkxo
QBpiB63yZOc6hthov/iVqCnajC57uUCwNTQHMmP4X3dN1MLLqdsG+sB8YTidA0aEWIahW7j1IGh2
+PkDDHKj4GDQ2DfMwMkmEfrew/GOTTPLUFp6v1LFHD2Vxhlga47X9Pzn/GkRx6wSt8bb6KYXtAb/
+BPWe3I7R/bnbb1NyNE8M5wZc11fTvxb87aLp786YldBD5ydQc7B2k57va8xyK9H6Uwbg9TezZDX
w9ko1UORUU4DtHnXjA1DHOPU3tf1wscHRiVkyTaW0vVGT3gU4SNf17J4tUvEzk0TNStizNXKDRZm
q0QG7c+4KNOFRYPrcETufklGmnMRQZQ6cKc8gqXK33gC1UIZXBt1RfjNaL/4Op5WQ2EBR+3tV50B
9WXbC7+AcCLsvJa1t5U5b/MEKgUBmS9wA6N9XCf6blIE4lCS6W8iJ6UiJ6VC7Qa+2Z/K6coKBY7F
wanW0kOsSw4cvBcjeGL6+akI9Fy3Kga4I0FpzfWjzFrzgAKdhJ28UHuZw8ilYJuUD9PUwiVq9Hjh
uEQWqLE7GAWchsB2DaoRM8mIer6aXRIHS86jbEfdn+xL7kUJYFwbZrh1x3HaKg9eXM7pbFWYFAby
ZGiv8YOXuyydK+a0URxjS2mW1eHMTl3IMmPabFyyOjdtIm906Slc8eOFqpd8UF1RqbWv6sjIyAmd
9c4YkxzRf5JBxkc38pz2AxU16XXeJQw8DcGbq5igYngF06TvWwqt551BPm5RgN5s0i56KEMqV5xg
s/s8DmjSxFgmOy/WkH6bYj9LBpbruoD+GhrBSRFneyr3AR7pgCXHdyJuo67AFbXZTJVMUn0TFV70
inSda9ZByfZqUGd6NId92NCF2paetP4kqVOQzz47TxS5ACVV5FCUvv4rVNxcQUt9rsVUPRP6R7V7
riKFUr1jwaIm1auSI6MV3wV+/YemIJBRNZbrOPZwDtuGDTI6ybrV4CeLiwxrrz4mrZWc6QhZsEcD
7C00K+dl5CvbhcDZX2YKNZSKQ8Gfqp2k+xU3zqWj2mrLcTA6t/KoPa8Ky8T1UJI0hfj9uTSiBsBw
oYHhOJGxEI2tu2AIkZYKen57zKDsxXudvXa9bAg7dLtV2U3Dw5iU7RVUeG+L2QkoCHWtfdCQmcVx
viR8tW6vnbgafnCGghVQ6/5IaliwJ1Wz2UqCWncIfdMjs8wM29KjSJ4bf0UMGsVY2CWmBbgrcGwO
irkcql1YsqcZKyPd0sonM0D7FAoj3NCpNPuHMY066hdReB6xcz70o51daJaq3Dcs8hAN+/xfTDk8
1wbrCX2WDHPyGUUoMveyiTyUEI7FnSjdR6rbxgEVc4XDHeoiuQeEifsyPhYDfCUrEOmDSa+DChTc
WI+K+g+lqRAHfXvIfXvajw3ugSimGYkp/0/Ut/bWc4hIyUyDooNdiHUcuA+iNFt2bZTI2Zz+diqT
CYQc4HXVs5F3m5AwP6sy97OhCN1wW7FGKk1QpIqzo6+Bx0ddA5miYcA68ZitREByARUDYlt5shs8
39mhduf5YFKtXzs2NFkDcQ7mdMWUhZGMKnFlryeiwa9E7YYwiJxx3cEXO8R0WZ4QioVL5Y+6iFHh
Boq8Mt12/MMzcxI1Rzk/hoNXE+FgjyZDnJ+Qysx6CsEBbxDGhJx/uuXBA6J2SOGiNYqzuxxGJuV8
xi83em/shurVLOlzeUttOcqd9say0IGHg8NJIDX1uT/Mybmo6/RhHhGyGHVR7xJr2d0Fcn4sqPBu
DUzqez037gXA1wq4kx19Iw44VRXR+kbVtITQs2tYLBTvVUXRmIapbjLzkBFbheUbXQ+NIkr+zoY9
n3P7TQN8keC9F7kshlJE8rhVMN79k9D/R/ZgVgtmxxkEUNF4OPKxoDaBjk6IQVCvDNq7NyzJJJq4
LOgmx6auIeb069/wiRwCHYdnWyhYCUWWJx14dwBK0eGKOmiyoS6LxmoAEke4nGaw/cyGjZf/coIw
hpmWRwmpYFNehfuvf8MHYTSP3UdZ5GKS5ieg9nn/2Es88LJFNH2om4RLl9Ns5tvSVhNHksSwd75k
zaN2D8jELhDA9+wf3W1Dyz/4Ruf0T2j+/pUo3CUoMxz06MpUJz+lciCPZBHoCtdLZ0KQvT44s2TC
8a3QbCauQ6mGi8kS5lVLwPhe1nX74Bep/0TAOqU3sw7EN1qRU42EFK6PflricvaxLZ56OKJ4al1X
dtD4wxKHUupIY9g1ZUWK0dev4XTwLxdC6os8j7YZiuYTSR3tvzZTthOiRTASIJDJbLwlPv5T/Fx/
vr7Uqb7o5FKngt9wHnKDqiTBgShCx1UhORW1KV0zv7SWqDdAh19f8MMQW67oYYlCp41wE8//+yEG
JXOOIGgbB43hcx1OubctaxhsIKcRHNngCuN26aa60URiV8Qhug69b2TOHzSTAoM1bxDZD1MLvIOT
30BuUtclLDnIS8MN3jd18OIyO8hktDaJFY+/k7EuyWqavhONi08vjWwctSb2Kewr7y+darvyIdYu
lzbmI368ceubJISTqU5lpaRj3VUFC3ktXtjlgvKE8rvq9fDQ2a7aoVXCJZfrifJVHJxPBa8raBet
HBC1b4b7x1HIQ7J9C0EIYTH2P8nQf+bEUhq21foQ0PwBhYg/ZD29H9k+olRJvpntP45CLuVY6ChB
CPjKXn7Kfy4VO3Zru+ZoHPpAjr/nsXLTbdWF0YHml/GEoI/wrK+H4fIJ/Xd2QdlmInXnxlCC4y0/
eQ0U21q2hLlxQBFE82eKDPr/gCcpa2pkIiSVsMim/1+t6HJRxHUu0nXhSfPkux5rMbQFO/sjKUvO
ZYZdfRv67DCg+vY/4cF9s6p9do8CDZ/rMFkgITxZUUas036Dc+BYVkvNbWYP8CQGPZRnAQwKiqeS
n7OiNFUcv364n41x3PKIkk1LLX2d96+zpUIQJoRNHz0CZyl8BProVfY4olJSFRRW4jCXaFnSq2lc
fn3pj3M0KBGaPMgzUfQh9H9/aRmbgIC5wqGL4ZER2WdGUIpL0ie+vs5nz/a/1zkZsXXXs14LvRCF
DHuLWNJA6BBVh7ka+h1eqWeNbOjl62t+9kE6cEss3il4gFM6RJWgR+qMMjzmI73NSBtvsdWlj2Fl
ON98jx8W3+XzQOxq/t8MgErz/WN0k9HIA87oB6p+kNI8j2jy1ryqASBs7Mit79zQT38iY9G7NvPS
KwNA2gOFGPPMUI33jQzy0/vGuIjoexH7n5pEXOIbrLRKwyP9jfRmpnUFNDGdrjntRduvH/FnrxXK
A74sm4Ygq8P7+3aI/WYuMjxqO0OxI6k73hGCTbiBasGnBCQOkpQ0fPO0T3d+PGz040i7FFJUW556
lwhLKSCVlAHJBEV16WUJ4pbWRGDUYKn159xcgXmrnq25s2hhduLw9T1/8sksMyAzPbZeH0vA+3tu
vZ7Gszf7MOvYnNIs84z7DApd9c2z/eQ1CtzJZK26FquKdfJpOqVpFn5A87VqFfppu6mv6oaOl5BW
+PD1LX2ynvB9LFMQ6lxWleWn/Gc9QUxk+F7mk4DodlO/015v/SrHcIGScQxfNaJJvhMSf7jkYmJS
AlaJIMIbK8T7S5pl2E0JKLHDSDg5WQpN9acUo0seUya7y2bypm9GzYfHyQUV+1FMH5wJYQu9v6BS
rTH1A+oFfBJZt82qxmg3XpEhmGh6cpm/mfA+DFKbmjUaZMyDbEvF6dtr7YgwU2R8YLk6AnVlZ60H
j3jucJL5VTXqG68tSo7TBLpnGs7g1y/0wxjl6rhhoXVQQ2GGP3m6E+X8GrGIOiRW7t1kYIXvDRDi
31zlk3foOAoiCEZem3n25EuYh5nSvBYKwbBX4NJuI5/cFL8Bi0EsbH4fNiVM8q/v7MOMs9wZnwPe
RbYFH459wGs7a0pjD1azV94Gwqg6kA5Zejs7yBXAys7DjSDGNvrmuh/34ViGnMXH4GAWw6a5PPL/
fCNRVlUiqrrpwITUH71hsrfUdcG2GrO/q+dAXRoj/Z1Ipi5zYKQfc7twHr+++eWBvtuF/bt5ilV0
r7Ec+idTwlT3jjdwSDigt6fNoh2xrqoivCQrgWwjMoMRa9nVMTXb6ZtX/dEtx6VdxRSPE8VyrNMp
Iir6avZINjwQILBqm4uNbKm2UgZAFucJ99w3a6RvqfZW43fz/Wd37THhs8zgWpen50ivaOneo/E9
TE7vzptpCAOK9ApBlIfQ91WZJeKQIDYoAUmF5eQbH8tnXzIHa77lBUfgeicP3ZqB6cQREwex0+1N
i0zrPu5SGA5BJun4uyr0DrkWi9NER/Ghzdv0+evX/nF7sYw9XC3sSplNOKO/H3uExbE3dwvMz5BO
NyaKFNC9tb1LyxQlctb8Eo1fv3pTqTYT8/aZ3xbehj6qPM+kPX5z2v73vE9GIRsqaHCsGOj2Ti0g
Tsjuzal891B0BKeuIYK797KVybSeUZ0PpNd1cGup0oK7DXLf3VsmUcy0e0xkVTn6h60h6C9mVdTd
26MldlEBPExX5vwDSQ+cLEM35OjWvnWfY3q4y7SixdsSNP4LnbCJLBcVKwSNqj6bCeUmNSYBAen0
ZihWttKokLl0eIewePjdQhBx1yOFPlQalcgOxmyMhyiYbOQEtP52mT8sqlP6fjOE0Cn3rwVV1lXr
Sixbbknyzs7LdP4wIpqglVFR2nTtfmkZ2tm12QEq2YgZERIAImDCq6QCzL1OU6+VF2rW9u8xgFFE
dnCsQMGii9brkKX4iOIyXWPCavaJBqMpCIqioJ6ON4RuG1t4F/VuSir3BiUQstDOJLmtsPLjVBfF
c9ZX1llcGs4LInWMQFYMsXrorMumLXGDFMxTyHupNO7K2pDfnMk+LqOLdEby1jnr0uw8GYrjMDqD
5TIP0ACE+j+QVJhnxKHiYKjPvh72nyxiarFyYZZzJYP+ZHkpPeBx+BZtjv4cddGrZbcx3oRvDl/q
k1WMoxc7OcSxkDHMk4ldGPMQkdKKZwTCanqQBtFtG6Ouw3kdNKn1KNQUv3VNUBA6aGl1i5tN9es8
0Um+inun/csWCaAbegwCwBpaTaRjAQlqt27o5eOKnFiyeWnW/oaz4vzQpt2JbdPbk79qic34nWUN
EaI60DDyjWKm7uyBxq23qHdMf23M2XRntXq6MgCr/6IfGL5ZlQ7+EDIeBlvyoBQVnz7WIEmTiiob
mzzzFV2K96aCfCZoooGZ5bN6aZANKWm24KCKbQot8A4R9ETqqo/uLaUf/leR8mHuyNIlf4CwSSva
kKkroYZm3eRtlF1kV/S7LdpR7Kpfq4IkAMRjzACemd0kdf+MzIQMNp/o8NhyGvGDBDb3PrABh20l
IbmCPDy/uXVRneWbWdgJD6eqqmu04KQUWh1N0/MWFmXJcy/loc5jGywpjbhqDSy7+s4Z+m/JOpnH
wGKwQftHI/BPh7I3lrZvRCYxXCymmHzCx9a0qFBCGg9QCc/VU4igFE8S3CNTjrf0XRoCR6ACouIE
Yp8gF7fl09eD/pPRyC8xWWjYP1JZP1ltCGcWdU6G7GEI+h62zhSZBZlCQ1pv7YmoN2TftS6+Wd0/
rrC+zfZY0v3CF430+f36EqWtLmSsGfxVp8FSSmIVxqSYNl48McnGY3NOX5OzKx7uby79yb4KAx2m
GpNduQAmYL2/ttUajh+M5pIzV8WaKGKvKI+W2Wc9MlqymQjNzLyXDhdCsurx9Ig7dynPPPq1B1n6
64f/cXJjSgNCRTkfzMkHc6ORMxklCG4OQGQaBJetqa48F1HVmcoTc/rmah+3sj4nElf9o2JYvOz3
dz76du/FKskOLUK6I4YcMgCnKdmrbEno6Ts60jRAb76+xc8uuqBHEW5RUoUi8f6iAy41slyb7BAY
qt/5cRv+1L0XEaJD/B5nCjZ3C3P764t++pJZMFwLF7pEGX4ylSPcYx/R59nBrLs3nybwlq32vKoT
D6kZjqVFiq1IJYqKc5cnv5/tRn+zifpsjLOH5KRJX3Sp1by/ccRnSudjmx3mQJDslpNyqBTIRLtz
X90sD7YytOudXU75N/UC8XEDySlQAbESPHLG1/LJ/+fkQNxKOtRhndOZiUncBHU/HERW5s/lUNm3
w9ig165UEw4EQ9a9Rf0t7a89J3eep3JJp3JBzvtrF+Eg2ZMzmTqeWKLM2t41cZ5WA/pztNxutTGi
ov4OsvnJY2PHr9jsLZ+FfboIx8QXz11n54cmxNQmiZXCM5M4/bEItIQMh8H7gnUsuurFlH/zgXyc
C32qsJRkJY0k5NEnYxXdC4BuJOQHj+ipCMcS4Ta7zOTEtSUvIf8bphkc7a+HqrWMg3erAj0MH2Ib
Dn4aehCl3r8tOxydSLSePlh17vy1DUMcm6KL7yrikkI8F1786lR5jDsFJ46oUvHQNihfN5kcEqyN
2RTex2aJRitBs3lIhiqLWd1r51y1wRht8Q2qRzJrB/TyGSbTb7605ded/HohKY2BLWOgs0l//+sT
O6Al7+PdSqtSX4lqQDxsd9YZN2Rvvn5S/57Eu2uBRuJc4sOWWM6i9sm1ytj2Inb2+cGwZPq7RJrC
F2203l1JWPmeikEIFT0T94rj9IMXKBTNbtHWfwNSfHd97DZ6VzgCzHkO5h74BpCCdduWrlrpjKya
uJzE0WQnegFouLor294mjqNunqaiLZ683A3ualOjhyBW+BH7wvxs0aM6pJGrD+EiRUd1EDn7ACLY
RsAm3dKgYQ1RJFvvnG6WVzoK7DerbdUeGUjZreYkT4hyKuW8LvJaXBddOf2MZFvhoDMMYEwmlMz/
UXZmu7EiWRT9IiTm4ZUkR8+zr1/QHSGYIYAAvr4Xt1/KWZatUqsfSqUymSREnDhn77X/0GswyHle
Rp+k1nJlJymUCp4YAyzUHXGPM/NfN2y80hvhTlacxIqyHtMwNbqZxIdCkNJCzIDzJMpM3vPJpjfS
N4D8j02XRxVTOP3QWn1yOSWVfWgUGn6Tgy/ZEOX0CCs03eZFjSwEI9CFYZDX3aFJgqpgkeQ0Bgkk
Uc6i941PmK47NRh6EkdaBwbZ1otuYiyGzo/SuZRddyuyHs/N54/FR6sdKgQa78Z6YD13xuvMVzj+
5dkxRRQpiUud7IbMsyL+5ZqYrQjrSMt6a1dTXQMZGWtifmgyfgXx+9d7sD6bPJb0+3TGlvrZszlJ
Y5KTTqpqEMwJOGAHHSHqFx8/MpV2G37+nT/YVAGEMfgLDMBs4Ofev3Uk+6ViqXgTHI7Fh1of3V1A
9l64iClK4XWitqrNrxaqdaB/9vpBuaBsoI1K3aafbSsuMVJ+OTmC8KTcpCCdp/HQVDTkyUpBLInv
dJxuDY4fyx4Vp9teZ3jBnecgH6d45wyqdq6CzrZvS47gMV3lqor3Bgkfadi0TX8Vp31uEIGyuETP
seD3IS8F9Ik+NgaycVgY8eYQgPafuy1MoSgFV/jTWhaut/ofm2Xqk+2Buy0/SknEoYVOcV+g/9xx
/FpujYVUAt0iWFNyvPCCxLr//Ic833FWPQfMeR9AEng0PsP7q8fLIuyWXsYxEHr3ZE+6epJ219J0
6qVah/xjq//HZ2e95No7pQxceRrnPKJ0AZruezkHan+2kB3rq3WyKDfmkBcnskvcjQTy+vnXPH9e
eUQ5YqzjISCfCDTOtCKdyr2+Yx07ZloHxFKltR65qPzjEJdlNYe+YIYUSmNWzhen7fPV4fzKZw9t
0ljNoFc16UKZtHYmuQwX0DwJPhkrea8CCBdem3p7TCTVlmyX9Is966MvTteK3YqlyWALev/75kjx
275praOeNsWBJTPbWhU8YUnCxlvnkJUlfFwvn9/t87Vo/c7mytizKKRYHtZ78o9H2l/yMvO6yYIK
blVXGrrdJ3suitugN63Xzy/17+eXSzFvCFa2FXCzs9vbAQeWYyetIzUjCeLs3JsqmAixn9AliIx9
4vPrrRXYP9eg9asxn+d7ufDhGCG//2pMb5VZlIOOJZQIGkpSLyCfEEF79cWFPnpu1rMpwxsIpmi+
3l+ocmtXijbRj1pJfLFdyPmuIQ0utGc7uEODWm6L1VPiuVZ3cDKv/+Kx/eB7GmDDaA4h2+fxObu8
tuQuGCbPOGJvwO8C8WJC5xW7WDA+v6EfPKDUb0gAqGsMZD/m2ffMSCLgN7SRUwhgaBN3sj6YCBJ2
si5JGBTaQIiKwIrbbz6/8gdf0VwlPoA2Arrt508pURQDubqKvgswtAJrU1H+NEe7/PbfL+M7YKE4
esLU9M5WWDNpeyfpOuuYWy4dVh9exnxoJqiRX3yff78K7Mirasnh2GLSQXx/JwEy965Xm+7R7pwe
WxhuESzTXDTY5JUBt2P2AaZHn3+7jy4KX9emGmBNR5n4/qIuyiDgPrV3nByzvSiKsXssUt/Go+aN
+b2mevMr8O35z8YUdW1U0ChdvyUa0PdXnMSU6Hop52OBgLndxH0vy51rJtNXLMjzVezvhfhiRAAA
ZmbC/f5CPkkVdG8UFyIxqtzptkCqO4M9J7Ra8wFRfH4nmVPyB/+5tqwXRPTls1DbnD/PRU7NnDQZ
2OWF0CoLhxMIbD8aoAnvVdaon729yG8kb6c4BDCE/Wyk13YI4bHu1K0IvoNQx5iVZqj0Ue5b47Q1
ltj3d5aKe3eja0F+VZpqKvGrOvVMq0dzXumMyl/Iv/HXDLZbbv2aMW7Y+W6J4JqU1aUJzJ2vDz21
0CyTh9o1FTgne0pPLQKLHJePluRbV88DgowL3/pRS0LGLdxbfwpf16J6bu0dogIMnHia9E1ZBO2p
SBKM+LFjNTsgt78E7pjbVsrpZx24pRctMYproIh4BIx+fpmARJ1svZXPM5+E+Y5BxhvCYyLZmkls
B6si9TXr3G8iaMxnt6F1p5fzvLEkWK4l62laF267bKtOFwSINnY01an7lNT4Rps0Fa99308ojYbi
satq59LORUwVKSt361G54wGbg5RzR6y9pO3IYlvVc3fwDFVX2INGK/K9rL/EpOA9u0mrLq3azm4h
I8HI4fbLHZE/ay7f4l/EeSahK2E7HGo7/13H/Z9+Grwbf0r1C7dslwt61/kG+BWxlHY574e6mwCc
oeODTE/YQMW/3np0wFPsjvwZVNqyiAivxF0hy+U0Ol1/N8g4249ZTAsXB8ibzGR12bW+eblWyvh1
fUW3WvONa6+ZvP36PG1MzEIweOt6Da9qrBITUj9cJQmZXjEe+p+wB2ainoIUXwoYg4faAWT3xeP/
95h09vSzA6wRQVT40MzOdvIqoMsLTMo4drDAaJAtcBIIQpUVY9aauThxT3OjXgz8VBxXiZ/5pqnC
26Xw+nXoSfTVTG82cMwtwcz5tuiDg1ktJrmnc10+J/wJGdJWdjqsTsVwCyNofJU1uxIeAJJ4rT5Y
LpSvty+GPtnxVYJzRmLkls6WEJLh1h/meNn6ZjYHm4TBA9ZQ30qzSOpOfZ0rY7j3cb/DMY1VCWWq
L/xH4XkLVpU2d1bgijJxsNbyFfu1+ViAoQEImiJ8m0FY1JEOQKq4sEajHfZLMIx9lMY+HABmT4Av
+glNe9hIXTMwiaqsgPDgJq+FUKvFJ/BgteImECz0gd0980Bq8gDJc4KNMOa4mwZ3rDakXWgkwHVV
ci8dNRGEweR2JlPCrn6jkM7sjY7x8VfX2bG5xSGCCSawR87xsy255V4l2q2Hn+cZfR3jS2OeAQ7C
IhuuCaMTOAJLV0RyGsZfTh00h568mCsNMJ+PW87wu4NFVttD72kYcqfO0Gs8rHBc9hQAwaW7pOrG
nCY6JJ+vqudlFGuqBayfSob3DPim9X4RB2AiF6cIpmOvLVOoE0mRFXs5jzWjewGsZ8lU1ApsFTpu
5C9aU+elzd9rIyGgn4cmhWLu/bUDspg0OigzY2Nt/mH7SbVN9PZZK7s0mvkviG+cgy/qtg82LaYa
IO9NBLmM0M+KANBLwoXcNh8FXqkmInmaZ3/mZIAwjIb+F8Xb+e6/fkMs3vBNaYAwxDkr3mIdL75R
k9JJXquqd13u1sFtOiWBc2QpqrpN4NfiP1b86zX5/6oUW9Uwwdn+PyKXChbfRhrQD/4dODdvZ8gM
RHOABQ5DYv8F8PIDIQgX5KxqUJ7SeXDP+ug6idYqCyg4spY3m8zkkHMmDdne8g9jWxIlLpP7ACdk
SIAEoLxh3zIk/KLO+uh3pUSmK7z6ClBbv3+WOpJ0NB2qBAp0q74hek+PlDGlLNKtvPv8lfn7t85W
YmC9dFkYHpBM8rdh/I/jW5+MfWx1/XIk2YUTOvyr6pQs6fBN6dn4TU1dfO950ju5QeHeLKZq70mc
dV9GfRG3hSXVTz8Lxh+ff6gPnjTqdE9fPxeTqr8jh398pjmLhcN7Yx9rd0DAlvpMj1h7i0QLs4DY
RDJ0U5JRP7/oXz3X+Z3gqoyQDZ/ErXMrQjMlrmaNYjmKpa+nq0CB7dlAlFm+OZpDl2sMmryFvDrn
6anB7uEA/5sDoFAqt37SbvedTV7wDoTVIMviBObUcDZAUDTgKDV919AcrcE8aF5LR7UxEjA8hpEP
wVZzg7I8QdYZH5LRMZ5MO3F1cAtOf5fNcvU4aQ7BGcy9aCB8/qU/fN6RB9BH5Ez9b+9DwiHCUQYu
NYkC+FKIwVqRkYn81U6uv0nHriVvaen3lW/+sL1RYgHlswUxvI/PP8lH6yfxhLT82OlQQ5y96VYr
nQGKGXd/ZNR2LWeBVbWUS3cFK2XcueD63HuPfeaLNfSDPWPNyUHjSxYMGrCzNVQrdRggnLVBgI7e
w0SJS3RSgbwh6927zE7VxWS5Ym9XKZZPy0++eNU/eNTp5TqrEpYWg3nespGEzOc8XsuxD7BxlAJj
qpOCGyBl/FXzze6rwuvfpw4uRzdu7QKuUr/3K0tRGvqIVZaVxR/0w0hr+a+4mEhhnFJ25x6KTC5b
j4IrdAaAPZ//xueDUkwOjN/ZGyHT6/TPz8dtnajmznMzZiqpp3WHwM+BwfTNLIJtioVU2+lWQpI7
05z2BmMMeDpEFxQPBqTXr45gZ0dLPgtNMhpWJsseNGf37MSnGXnjk6+jDmpubB56Vx9OqiHe4Itf
+Nzj8/8LBeuyYnG65E07u+eslz2mSnVg+dgrqpGoF+BdxVTfqhJdnYY9tlzAVS7uje1lV20zQNtS
7aHwjVPVetyVZX6dq/J7XRTB5TDkXyy3Z9vN+gFx1CFDQpfBMfs8em+lw6eIGOZDl5N/hIN2uYrH
zN/FxDx88bada/241lodITDlttMBP5+qEUFQxAYHrQOz5L5kwsjh+pKQaug4Xt9cicS51Ac0SBwG
RJ31Ib8dvJeZ+Lxq004ED63Klf4r0d/5Mvj/34jmUICAmunieZ2Rqxh3bWyrgwstYouZgxux9Flz
cFKtfEXA4R7nYQquZIuDuIF8uSusTr6VJMHcfv6OnC0Ifz8J94Zwj79NzvNWYIuAT5jETkNABysa
al3c9ofOmH1t37lqGTYA6Qbjixdzfdb/sfX9vSgqMVp/9EypJs/aVkmtSfo4pjpUgy2Svd8Z4OkG
w1jeCPvNxG4IhIVqbLESegM+6Kf//J0R56DaYAOA4HFeWYKZs0Xp1dMB+PLyiP4sfe3MCm6M7rTf
J+ICv6jV/zr6zr4vOmvTYYbs6Dilzwos3XVKjo+kszRe5d8MTSa2zrTAgxUZSDFf83b1ZNsbPOfX
Fg6MTVpOWmgkdBcCRV2dOJp75TfmvEVhJTb2pP36/IZ8sDa9+3zrv/9HAWTNjb9MWa4OMnazHbbM
ERisrn11mX//7GuFy+bDQMgP0N6+vwws8SEjcLk5zLNryKgh8a+MSEtI5x0Z2HUcZd3YXmVdChAg
tSZECp9/zX8vPJ6xGnoxurAf0D18f32NPmXa6EFN7JgtDv1qB0twM6IiMLQvqrt/vVYmEjCKeqjm
xNRxonh/KfISvTzWx+KAnLMHR+XWzks89JVxZaJS4kbT7P6quPrX7UVJzrXYaBmNcJ4w31+TJHov
bxLF3LHt6Yl1tKehXM7Gkh5W+f99IsFOhEuurJy50ASN5T/e3vWNQvPJtHqdVJ8rc+Zx0jir6oSp
Wk29HeCTRkZqy10u7f94YvFRjulMaXGgoCCnvjj7JYthFcA5sP9sP9VCr+7Tpwxk6x86GV/1js7u
6t+tmseVQh3JzmpHfX9X7YVouaSJ3WPQW92udLXucgK0ExkluziLI36BmdV7GluSNz+/of++NGYT
HD0Wsl0CfM59J1rSjgA2Ju/YlMtwTzIRjgjXjGNao/oSAG3pYQpsyrSyIfSmQn3xupyXqlSnq9OP
qEreGoIDz0pVW1Wznc4uM4ylXoBpx7SXCueHM2s3CCkZpHidvsv8sTnV8fSVCODsXeW2v7/42S/c
yhlwSeYwO1bpDNtfG7lERu1aRsPEVPOL73q2Av69HF4IhPgMbDwYBO9/ZT8RZK/L2GGq6BXk2LYa
KSFjWS75Fy/JB78pQUnAf3Ci2av/4v2FYjtNqmy0neNgZ+admNIyppeqRAf7DejBzptq+QAtKAdy
B5o6+Y/e8/W2sixxzLXXUY5xttL7nDkJ1MucY29mPeaHpSxonAPJsTYZB/Z7qU+ldVqGRJu2Mp3M
L6qNj35VKBd4brCNYVU7WxaRc0sJyt052to4fufYCdLOSerOx/fQLEP0+ftzfsZbv6zD2QOq3l+d
5FklTKbHnDiI+gnsWYqDctz0ksYlnKxEt7d1Or00OW6B/37NVYSKrwQFOgvG+98X2lkSuw0PkiNH
2OoVyAoSna3kRpU57KCpNR7BqeSvn1/1o1d1jcihe8Ojxbv6/qodhMSyHHXellE804bUNzy7YKaq
IokM1TaPnUQFq+p62OD3/CpvjzVpvZX/qHDW94d5meni51obhOe8jKyLHdQVlnU0O0vuEAwNh3Ek
a1foZfYTTTwDSSCEubMp+nZ+1IykvKvQoJy8yvHH0PPbZQ1TqpLIMYZgP0LpesQb5JEoXHn5ReZC
LA4pHVykrQO+F4+hBp6l9nXIYGxv27h4zkG7XukyCwDmoS4r3bGABydFaE76dFl0is1Qn7P5WRvn
ftpMbmwzXa/Jq4KFHtKAdp6Ix+I3syu/stHItwSy+KbWv7GzYNsUDfOuebC1KNbGH/rSzbe08Wsg
cZU7EVngViYIUEOjXTTqVTaEBNn4QAGNVkwY+IJS7UBTmS16oKRsDoOaBCK1kdQgWB4JBCeJLDOA
XL6IBppnMl2YuaNiwh5c7QAblrSjrsrFqVxMysemwL4WVrXmviyJSdRIbczOZToxDsM7E8PxVDTk
KR29QT0s5QQiDonaiAnHTOk19Xl8ILBaEeWT+SAKs1Ql18EIUiic+lRm+5YT/bxLgmy5NqxSw0uh
8sulnSZ3z75uJ1ExMEnb2YMU3xG0tg8ctTHUsAebm3pKuY2p53RP4xgLknXHAHKTYFGlHmH+8jjC
0gFV6Meob80pJuI6639mGjzbsBM0lSdCn68XB2hSOZbFjZfncxu2fqn/MqY8vclHp/7u2dK+S6o6
E5fz4JlHp7ZYRIcROH5X6cQ34DyCVN+BeVyKZQlzHqIwJ3F9ZzdKfzZMlA8C5dTASzoVW9PruQ/m
2PdbJgze1omDAF2131T3E48IfVmsA04kBvwsITMtKcntazXSWbKpfDNnLwWFUWfbxlnMDehl5Gqt
Zb9IdCWMXN34pra7lQadFsRoCK/aKBJa2tBuF3NfVa7/M11y+9YrPL/cl3HvPUhAf2A6B+3V0Rft
YszavEESkpH22FPD6jw1IhYRn9UER0lyRBsSAid+su6U5p5kkDS4nou4WODskhC269GJwzG0reyI
76f6zXOFXNrQ8xtPrXEpVpER1FbXOXLMbLJfLTKkYbNBoQViCtWOt2cs0II2ca9vsCsqgrZSy1+s
PZOyivEkvbxQbwaxQwzpQ7Gkv4mB0+q877XWFrdibsY7m5P1G/Nj+2fl52SXGK03/NLsGOJXapZj
sRscHTKVLZ1NwKsRDgo5EQ9Z99ssUJluipy+WKikXZ5ynvsXw5TjgdmBuNbiIL/LfEiD4dS41W7S
tfob01abRq6r3YnMTdJQzjW04wCtFNkL3VYTJOXQEoh3QgYNAEHqsIiCSN1rDPoAEBloqaRPrXOj
a/pyx3HY7aKln8V86KdmubAQ4Iqo7OP8TkpDMOvEBR0MZPFtJT8V5KhM6XJDFZdRNZL4/YKaB4AX
YW2mJHjAzV+LLNOq0LcZAfheycSMEOpTTPwH0GIAcGbbMyVuJnu0T4moyJgglOiUerm3yWct3ftC
dFtrbXBAlBSsLY5qwgrsxh4HanHIDbv8aUgdTl/MdPV3Mul2iHNwtYOACL7XheXtyhFwICQOOoMh
m9b4UiN3OpacS7EF97/LvjAjY9CzHxkIOxJSRB4cqc780PdiF2+XXu+aAJuU6ac10FmYKfTtrQsL
YRVYbme40Ccvhbon6mfGL8XOio3szldDe8Ah1hLMQ4o9JF7XZoVjDKx2DS9WxBjXTjcpWle2h6wk
kSbpX5wg8fa0tcdNBXcMYW/aEpkDH7Pi4WRm3ziHrBq6I67exsYsZhNy0ag5e7CllhwJ9pJbgLyH
pcvTy7QY44PO/hxvgmpILmKOjSwJwgae72ZjEbbAGMJ+KMS1GAbzJsDFdldPY3YhPHjXGZFB2xLJ
Z6iGhB6mn6pNrbHCgf83o8EinyuOZ/QKDrzYUEOYrMHtZDYazZ0xYXBzq43woNyNSN8ffLkED3FT
WXdNHGf0wOP4qEsrP4B14x+rKf6ppXiGxiDW9w5YT0gNQ8lMatKxOEztsjfKzvmez92aF4WkYyN6
vTmy0Y5XWir9UDcbfSuFPcJ00MWbUQzeI1MtYrOFZUMiT33zunSJmKFNwbexBpIngpn/bbLA0O5L
G4xnGUw6UOdeXhf6ws9kjAbIdFEf2JPhBeqOekwG3Thldea+YWcPzBtM3qN38tK2+jVPUt/3YzOs
xZ6e3NOTD8h/IHh5FrZ70CEyaGWWbjQYdCQpEhYWKt0st2bZaxHpTv7DPE19seGtLbbIC7D8gUqj
1Ilxyv/WU3M5KR0ovOfVJF6aS/u2FAEGkF4ZWgSeXkYtq+eTJxQDcGLj3WCrurW/xn/AIVLVcfA9
F1Auagpohde/NjcxgLjXLMHCN/Db2JtcrSmPXWUcEn9Jr5e+REbQFxoTX466RD/okNmmmWTwkDof
bbnH2LrqFvfQI8d8mVtS3r1U1A89s83nGbAIHJoktgzSzpjg9sIme2Ug4sSbPfVzMSlbU+F6v5vC
0yO/DsRDSlodnPtULru8ra80mVNXxE7lh5anpLmD8hncUmYbQzhbfXVcZI8QY0bMpOYYfBvesAF2
+0rPV9OSPQ6OLDS6BIl7p6dS5tGij4ieKz8zLvHUQUlkMJRFGuLoP0LHzJVzTAh9K/uTc4IJDZEs
T0bVsdUq09MA2zpQBNPB27BbArcajPh51Fug5SPhnHtU1mBwIdfshaLYUd1k1OymzvJj5rE8mNNi
b5eJEbaf1WjryV6Av177451w6/TJGOJk29axTeaV9kQvrWk3TkconjOUWTipXH4P8uZb7gUkR6jF
2mrelP/y8t6jSiuW7IQ3KD0tbjMwRKO7ZC5+3R8XogJ2CqFqcGHIZSZDClv4xozReu9JGvHDOq9R
KAymdp3MFiEtSCB84gs6tuNEdVu5SO5D0noP4J35HcbCaF9Yoow0csUQRxKcwbBhIlBXiKsC4rHm
jBghLW2JidNZAmGras79klfmYYbQy4er+g4VSmDtoOFKjKOm7ZQb2JRevpVtWrRHu/S0EzP4LsoL
x/6l4J4fJhmTT+HQ4rFmlJQ96vlwhDm6ZSBAuIg+m/S8yT07LoKQaljn5cn20mrNVfHBQpZtRJG5
cN52ie5Z6q488Wm1GfyL1m5N4UJzXGp5R1TdfdH3Pwq/iR+6Wd6WJHg/o8NF0Y2lsqCRLapsr2jl
7VCyLM12Jf3uDKerbpmmPjZzp36m+WThvyIDEnVUYVPKqhQ4PeoTsV2Usq+BY0GfhLzRRxXmbgSp
fjISNMJgNEIihmonyzMG5k3nIqJKJuuKKj9jNxVPcrLyIwFRW31UV9KqAdimVYmvmvtv9m5+w5rP
9ofZf2/pbYLESXtMGqbsXYKE33iwkKiE5qyyDdkAOfu/+M7U7GCbOFdoS9y7Fo4VcwAojKcmyuLu
EvNWGc0N6Xccvvtrwst4gCe9v51t62EyzYj6yt5WfXIA7PHEmOWW5y7bJ6MADssYV9Uep2DrdWgc
IqG98o73/m7Kbfg7wvpt2OqbZ2jffQqoDTIWeQl4hZ8FkBVUdvsZbGYQtmXR3VPZpMh53Rj/Lxis
m9hMy03luAKFHu7XPPOzvREUNQth9SfW1LjRg8WNyFkk7AILgEWWTR/r1b6Jx1fNcv9wkA3CPiBg
VKuPBYsVgRdLsbXq9AqG10hMWBNqdf/sKGskIGb6XuQ+6FRl3dpjkMNZRvgGXC5Z2mOplS3mqcnA
XL+wyPiQ4AdrDzCAmMU+2xrJmoFXTj8h2D5SGD1Qyt22fdJDwcfnRQzrYZTZhbt43yjILigXGuoC
093H2EIjt9K0yGgs52rijd0RPpXdzLT/SRJIZShrq9nkzXztxiS8Tb0D2za99tvpgdAlyhizeLD1
4qezVCbvjhKRD/gwmmgyhnrup2x+jRkhTfimCy+PiHaxWBPcQ+YaL81Ay142eyVGXo+An6z1qNCd
aVoOUgxsYbn7SubO9yXN3sDLdaFR4AEGBnCrtEIPxylTB4LH0GHa81U2jMGmaypI/tDZ+JXyEGAG
LqqBuku0cMSIbnnW4/m6msBBpA6VxWCnD1gYIfERdxC6yqhOLWLdSG8NfbegUAo1v3ZB7AOzHmx9
16MTPfn62F0YFbSIUuKOJoDqIsnsP7Xtn0ZUvhe9aNZUO9SPWp/Yp7wO6h9IdOMHR2bETLpFfqA3
FmynpHyrtOp3SbbzynpNbivfI34YfJNXroKW3kP8nClM13oc3CJ8fDZ8MhYSAiTM6o8RqJ2j8xzK
ODgO6FBbt8/ClA39NJj+Td8yf0JVepnWLGiqz8hLtKjbZQHkG4ai2gSm9ugvI9trZdoXsjROUqpr
crm/9QazI5LtsP7rbNyxN+cvmorz5y7Nc34k/8m2oKsSXvCYqORnbpffpefBx+24FEfTu9JZ7pUJ
hMIcYYyWhhkuVXuZDF69hZEIJ99qHLDbRbMJEl1Bq9f5iF5QRy6YMgpx+w6IbXGoJ/+ekVpKzSNf
xKzF+14uzU279D4C17q47pP6amHyxaCAv6es3wASOuJTZgzavk8mXOodJq150lzOCfQOuz0Jd/Yu
ZWKySdzcDXt9sTcz6Os2gRUmLQLZRsN5Vb6nItU3c6jZ9vLWJD5gjDQ1NnHDQRhZ27YWy43K68ts
9i4oQiNLBnc9/BPaCvmvhucVi2W2t8ehI00Ap07ZxfrONGR3g1i5vikNtvqkqDMEWs148Dh67Ajo
6G8stymfeht+fAYv7riOfX6hLjU3U9DFCfD1oNjitzqSJpmR3FYmb11JwQpcjnSwfr+Ufb0NKnGb
1Q1ZQV32iyQb48Wq/W7T9gQWSq2ZDzSh9io3XupS/OCo1R+NZNqSKHPMzZnMGUIYCBwZwq437qZ6
/fGS9K4pKWfTjBGXZsti7yrreyb6O63vLOKj83uhV+UvLW9/NYpb2qUJnIa+yaIOtDxkGggL9PPu
5rjawjl40tqlCBst2zcFD6YG0F+rbf4h+TbiCGzl0jOYcCBWN0tzkFY/IyQ1RggR/cIWybnBLYg9
ww0K0JnaBB34qUnbPcidZ7d3bxytvyWGL/I8KgT6NX+qespEaCthHMQ4PjM1vDBKkjkgMV90LjEz
6XTt+YoLzvGPJrNOXsnTa81DRjA4L6SWiMe5yG5H2WbbdJwTVHtTH0KH2qtqoHIc1D5jJh5PVPTK
SJ8Hnned5WeTWMDkC6mdTKJzI8QaD7Wv3aJnBq9OVIFbk0NXl48okOuNxjNSVegN5tw8Nm3w6mtj
NOljQBnsvNVxfsusY182zd5zp+dCxKdJjVesXT/UaEQU6Cc0FKcuI3TNUy+kOY1kGuqH2Y8j21/u
Rx/MvdNOG5tAG5LISV1KUEYlyrsoVfmcW4rEojyg5SMuRux4ItV+miigru1J7jEqiF3XZlfekOwN
pznZZv2HlhbZiUWurlNPXprp8kcX4Ck1i5J5jptr0yJ5R4KOl/WjUZTIqmwz3TOIyyJPoN5J1+e2
Q9/baEinO4T26KvzC1SqL4MJIBXpL/5q8UbHeJ+nPkbcctskDoCvnCOqsu23OvV0IouTKyzZV26b
sG+WzX3H0xQmQbGLBb07+OcRIvyLQtB2GQNj7eTUu8BLfsC6p4J0ZisK/IHIBVo0FoLqAQlqmGVB
ZGJ0jVJV3Cc9q5ArisvUmBRd0eC69rqDPXLHhTyaTs9Ro3wte/9OFvEViY/PCybiyO7q25nmZa7F
F3mb3raxe6Uv48lT/jPOwsdWFtdLTH/HGZ+GmSTTTs/27kBzh7iDl9ptTnjZX+oW/ocNeIhvVV8E
Yvm1zM4pm0zFK5Z/7630DmnaDnhMFTY1+AC/fUbAtDYHjspwiRUd7B9GkuxmFXenvi/uWtN6jmkf
wNDNQuCC+0LH1sxkMsQycqQh971rOP2nqf6bPfjRNfKrdGhodVq4ox2yiCjMnoeyO7DS/ZBE2QAh
IdVYI5iZBZVMqJbUUOUyCPcx8NAdsTaB5vwy2+oR59cWedhTyjnAz2Ikx740wypuWFNSGWyk0yi6
VnZxSeLNIWmIvLPiC6IdNITO0w0JWm+xXtYXbMfk1ubxZVw2pHHkBwp9yhjFmu0F8QZ/7RMpYdeL
AEHcBrN6jmtq/9inGAAdsB3l6LENUTEkcb6BgRlfGByy2AKS/qIxayzRGnFu2JjZI4tLZLRTCN5b
bZF0n5K5f8XVjQKQCIVyAW+upbxHGPZ2Xk/s0JiI/ezll85YPopZHc1mkbd1Nqf7KfF3Wure9MIk
X24KdoHiMTH0ftp1Np2GQGt2fqK/uBRDLp9q7zbBcXH7u7QNOB0JY96Vg/Xaa9UQrTYcnAyCQgvO
/UaZLfeq6XrAO0kGfq0r70cCqJygLCK7mcZdquxnmwQGEmZ5mJBIXsaeTkzIoHOE0Md0g18C9+6Q
XOqI0DGnuOT2Ei7kes1v+jLmRlTOBUGpF904bmvXPEpwu1E9LNNthvfitfMcbU+Ttt0snTZuMy0h
zkGPd4o0j5Dnz9pn3Vzdjot2l8T18pZ2/hwtwikOiQMsi7Os0qzQIgDspolrm0gEvDw+pfODpixx
O04BTT0Xp0q4jDoJFylswTDVS2dXZWV9NWqdu00Mc3nMbNKTS7BAW3e2540PTOfJWsNxZ5dYBJq/
JjEsjUEi5jz8aNKcNAq7p10VAJQz/kfZeexGjqTt+ooI0ATdNsm0SiOlXEkbQiVV0ZPBoOfVnydn
dVpd6MK/GaAbPUoXjIjvtbijRBtdY7YvfUrS+8XgOWtaD3DCRNRzauM+fkIETSEfyZAMbQ80UJ04
6iZKEdMNk8YZh5KzdkRdbXUWMW3T/XrBwBDaOprzJXPB3YBlw9SSwzZrI7x15hcoYMPpTE084qYb
lVkkhKBM8umGyQVobWLCBYk5kmlF9lGBcT+a3JUtooOIujvGbLqfpP5Q4FNaE8B8V0/G29BGD7mM
wFbHfGfQEUJnN+p+I4LAoMB3NUvtTIRAHdqKyjJbPjhTfsnMhTIw4bFN325DUj8Bv0AwCGYTBag/
fxhV9qpZ9MwVmXmPp/TSAXOEdmMc8JEcoS/p+fTGNynBwujYOs30J21LTEJBIZIfmaL9N7NI7Kvn
ow6SuaIEamBtmz9KzTnXottYTXSG6DxEyr42y3hUab9jb7hF8tjtFqd+fkdhtuAbqYmKH3D0BKL3
lmBKKekcY6pRRTHMlKp4lFAlxk+3UI+KIkwjU4DbKq9CqONQY8RVpfbERfn3bHbP1TjgnXAzru1V
gyHKutjxsrHnfO3l/VZXI011BZkGU0QMRIbVcz4zo77XwJXgMFHzQJB3Hhj08pXSupaA2uHSlP4p
9vot1OlRgKiEuvJoWdMn8iEtPqzkaDbTaG3lzaOq9fVMeykdQMO+0BxQido9YyX5NZfumfISwPnh
rsewAnw9N4epLwWUj6PdxWPFbMZlxwqVovCrr0u56YReH5dCx8KFopYH3Hnvh1L/0RuSfTm2rGva
DXB1krT2KaWnUpHzitY5ml65by3rVO/5S8QwnWaFvsvtaEXvZ0GJaKsjcwR4DRPJD4elzaJzOHl0
M8bKsu7iYJriTwAl9vYhmba6M16bXHGXzowMtDt+JaKA3W/Rzpz6STAWKl3RFGDT/9U+WOBIwDVL
tp1NzoqVQgV4mfqxfY772yVZ0dw0AITyOwNsYzAh3qTnqpB0xEW5QBphlERia04srl4WYb5Mw/1o
DhrXi1psdKo73xZFMyBJzKwToeKtszj2ujAK/WBTJLFBaZr96NCYnQrNLw59yhKtBABKQ/AYV7PJ
WPk90WAWDMapZhp+NJumCQqu5fTZM8CSwEl/bts31CcXcbZWRUuiHzcsanN+Z5zFjUt53OwWepji
OVlTPMhvW3BQaW6Bom/IKOEivpmh0CHFOM/foSKgwqm6zle+bO2d7tEui82Jcaohcd+eIepod2bz
ltVjShjNOmpzl2NRe6GIQp3LOkmf+nrSHp1epU9Ed+ItQ263afQRCk2rk4C0em42PaBjYNpY3CrH
YbiGDV8LKrqYfikbjWYuW5YqtPuMjr8f8ZC3uyG2s+vogy33aW1tSVoewrhy3zq/JQozAxkjSMwJ
4651SZlz+7M9uTbtm2ZOgjpgEb0yrBNX/6RyPdnkSlqHxtE7kGpY69mpXkxzNsE8+npD0jKoabJY
0QbamYC2rs1XC6axcKBrkgqENhtOItLdNU4NcyVLy9pOBvt2HJllkOZduU1m7VfDNWpv0w0ejo4N
9p862X2CTJAihfitQ1p/KWG5VwZcFXhHBaXmWicw8X6r6dEPx9KWzTgMuwG4Bo5Ne1JorELqDLEX
IJN4aSkgrUIt6tJj5nQE62oV15jxrjZI1ioyL2yEs+k0G2tVWa5n0a47gbLYGBNYfNVd3NLZlm11
Nir+tAOr62TZ2uyrdcHuvBnTpQk8S4FmpP5Cb2l9GGUZozgc7pbcrEhbTI86nc4rd5ShRcF2SBm1
WnWtRRvuMMQhBVYsydHi+tPBpThT/wPWgtp56f9cliFslP25OMlLbtbT2nWGk+5kRxXRXI4N8ejX
41faWgoj3XQ3GzmZfIlOqKCVEl1QxntOmTwQEMurRACMNckNaSnofoxOtl3vtaZGvp0BdGoTpMjs
dDSFibtIdsWaHeOBKNE7ZVesaBugvRs2jASsm/m2eCR39dbI9rloW0Lykol7v1AbMg9TNvXpAUyz
+TSX4T7VY3uddhGEoOp+UeS0pnwkxMvwpTdy2/rtTk/STdJx//cXcapHyQBZXhOymsEeEj0w6OKh
J+c97Yor14tHmnERGkh2UUXhk7Xw3vSiWNNCMAb9qI5Mdu4PMUYue4zjspVwt03doqOA3Z1WahTa
PneyA8n9UxjX8sFwy/uiq0LhyqdKAvpF/g799qkQMLaJ3px7hGErIas9xgYaXu210IetLvwkqJkx
gsVVNdbx8kdqWF96Pu41xntcOPMtXQGri+6drBZ0uqXe2xXZC5DGPspT8nGd+h7O0SDurHk3JgyC
1DWgdDwsuvpJMJ/YqN51V2xqWytmTirayoICr5EeJJ6+kU3hrug4XILSXNYZC/8Uc7VYCxGlq97R
6Ftv1V3h1a90pg5rVzCQ3PiJqpRku2jbmbfZVS3dz0W7ybr+2miDs+KMfKAk9AXH06NdZFe0VfdN
Vv7WJiCZSNFW2Kag+3l3zDxuaX5a84O6VFUKyn+CSnAWJFX1McTNvjIrb2djB7UiV1E8YxRrau7f
LWV9oPJhTeYNlZJDpa+wdsarfDT3TVMeh6qAlKWnnrZohtLW6/Ylbml6aeugHEmSVmTLc+Dk7SrG
VblgVXaXkWPKGrtdOzCPOvb00rHnxKNHUg3j7s3afMSSfjCS9kka2RPm2oBw/n3MI2g0/ka2ueA/
glXiv95YSpwYaWukNdV6mCidpOkSP7leHryy/lCOccyt4jirxTzEVAOGkUEa++CdJyN5SGkJ47a7
KQaL+R6SiNjVdDUz5AamI6nKLC5txj9wa/w1mBow1MB4MBFO61ELbdXqUIMqIVhbL/Pt+7GtS5qm
lxL8n92LwJvY3mle9VEWxR2zANjBMG57JU8+lB292dED+NFH0wyXit7GZuaSok1PQFw/acD6cOfy
0twmwDxLdolBLTOsLsyY/7yMw96szINXuQe21g85W7e2dZfiyeoSVY5x0xwtYe/Fr3GvAYhQT55Z
1h1WQgRNnhkSMfZZRO0rankuVoAaccr1niyzU8LnHid2p0WZsGLdpAdd3f1QyPZqr/+dx9DjRa/q
8+zO0Xq0DRhjl868kkZcv2weEhulSqK09WLk2zym98MZ1b2JuuU41/Lid3F5cQf12uQuD52DJMAf
+30CweJr3r21MI/NDuqMOLrTETGY8fhLTwfK6/Lx5Of2Rslp5zrljpxcPZhT5yExuz3CXVafn7yY
jaIQbFyAzBJ7jbctD/vOWw6VPXxAb4EtUFWYDsYPP6kHRguSMZsOislso/mJZ8Te5J52VXHP1Xsu
VzxUMHxW/ynreDPeFrVEhGTP1bPf+u+UXjdrUvVJS2nNhqqExNnMLmO008pn3el/6618adN8E0l2
QatyT4QXviSx++rWGYoNB1h/JpsObiJhOuaL58tjPLbumoYjES/jZV5iYP2meiNg1w8GkV/RZNyb
kf7lu/OZsNqTcmUcCNd70QTuZmth76w0hC322CAtiZ51u+PX7bxHqjiHlUl9Bevb93/4oKlnl2EA
jt7nzp492dI5elNz61tQaeDnqLlSyLyum3+1tjoilPzVOCadsm35knrj1sd4ZK5se9j2dXWnNzG/
JQodY5v3xodj1+9Oxr2o9RAsKFDUlSOsMEYIv4rMqKfubT6LbtzT2hkH1lSTJTK/9o3xIZiicfKg
v8h1RuHUeM9LI5QO5ZTgNW/WwANBwaNPOxjbca4V1VrTsyRsqB5YJQOgK4fOHeL4gyHavbGA27SF
3Ld182XF8b1bwTMqrd9NOTXak/DLdT7RrCiA5Yvhdh9YMmA+jkCU0S4QnTjoTbJJO43NzpxW0LqP
6Wxjy23eBLW+HnEM26QWxmGekA7RndavUGm2Aew3fYqTm8KDc6mY6/FD8+szU9+7Ufefphb/oAmM
KmLfSwPNUHLTNLCwTkbrOuYQqimr9yJB+JMik/H7kZlNoEfLunJXepSj2yModm82WzuyD45iodYY
mrlKTK9pkdinul22HPiKBlH+x1P9CXDmpejt344/HJx8Dsq4/N0ZaAPnPDMCro5hk3l7P1kobWRk
rDr7rU+LNTiJcSis6cOGqVjTqbhDTHTiIQIeS5NrR7/RKrb6PXPSKU6cL29OXyafLL5otChU1z66
ZezCguZMlJS7qIYIYSylFNuZdr6erEWb4n2L2k3NObR4yaFwZzss57jnUs1pDgBzdArg7yHO3pku
7pAQ7TW3OlXZvIS0A2srB1hF7+enCQUEvY7YTClGTh0fWUZCkoTeWzSmGo4B2pdnoWzG66Jz5jKL
pFtg9g1z/SfHzc43kiooG0CXWLmvsYCHtpzppKR4Kox4XmU2DfbA9VfJDnxAJsJhAZlJSyX4QikY
izQYY+AQ/WQmbnWxMv1hbod2x1VqJ4rscSTTvGit+aCzd+ynZt5y3v+WMQ+NSq310shmw4lzwUuP
eMCfDpFjvhI09cb5e8ump+90toiGrs9DWlwrVRQQVLFPArq98gfvcbGK9FDnFU8TJ6mu6+M65ZYX
GNz0sjy/kkr7mzNy7cniRU8XY0W9zAeVB1utqsagkYkf1tN4l/FnVh2H3Ug2Rcgx/ZPGJBn0AzKi
GTJFQOwGi1zeoePLtYOV5upMEL7pUp7JiQADGMrfdTpEocFPjuzMB3TxklBnvGdGv4KhALj1iN8M
ikg7jh4A1hQ8bXptFG3bhahu0WW86Zm5Hh2r2NyYczrgkQPp0/3opA9aFqGQosDdysptXOroNhQ0
mKZeK6nYNKPo3KFXWOmAMKvBHn5LqRMsmRJ7Yd0vZnISWW+EaVmZW7LqnbUxwzja0Vs5ufVOr5CW
uG5+ztEqrkRm/6bA80p+nXPox0SgB3Y47lqYOxPZGI8nn4ly82BuzCPpqntDxXfzkrybXm+zH1Gn
6zUWXbTF+BxFbkuSkTkcmwklTcROZ2GTRmI3VSF6ITDcCAxJ+BNaVC+gCqALci/bSelP7CKOCfzi
h/Rsr8fFnreEfswHgzTIgLT7O7/Rr+kMn5izqVd9uotn75VH7mATx8mN0rk3ZfuJX+XcCGPH0eXv
3MkOJ4k0ZJzac3ZrOU5jNhO9drcurXABRB8Rn+KSWT15/1yUtJz1o/KbIgUgv3eowqbiXrk9JdeD
/WZGWbSigwZ5YZ22AaWuIDazIAHQJqtuqsAA2hqsQGPNW32yxZUABkjptzmpg0FEjtHTspoaW+6s
YTznvG3ZX6gkboDDC/+UEA7zYDbLAw1+WkDl4RY9/z1lt9tM3ESjpfMpkbLucvTkq2RMnv0l6YMC
ACht0MMmzlM1WOsut5K9RZgb6YjtvqsIWkjE/LlECdOWGxZZ+e4Cea6yuL8mAgrDRKMxtv2BW1xB
OI9YNy5clW+AzBn8ZXGsm/6xb/LDnGq7LtUulWFc1DJyKRq+zKV01gS3MxFa7/T9cQGOyO/gVsih
zT2n3xSjhvqnABnq2Zi6arqHXHgoenQEvUsUxK3luOKNSW6/AbPC2SwdWiHlfKhr47cyzLNCHh96
Y7I1zPzd78ZzNUAPsEaaVc3yTsmhQX7i75IcsCqForEm4mMsy2dKuBGGbB3NibB8um+V7O9wWnGB
cMwCzbV50WZtWg1Wv40tiENcYBunNK2Q68Z28JKPSM9OBlkqhOjnqBP9L+WBJ9YjSgvo2m3C5BRI
oLZnIrTmoGvMbQcM0ZcGvOwS/yRZ81iJZgwcv0OyFrlbxuiNTlP4qkOjjC7/iNbaXqP34t9UE5JK
dSTGfvyISV7eTRlKJy0Sxn7GeBmIFhvY6P6ulLzkenOiIHPX2/qhJKgFWl28mWOVb6axlpvWMgrk
PRVoZdvIi0WdNVy/fIdXXEel9yBtgwYuZT3mnHQnc9J+I3x7NP32wcjT45hRFVsV0rhqU3nvjd0L
ok9WIOkICK8mtrtZ/6gtdT9YVbYGAziMTrSdpUFsEt+i087ZnbSSZ3SAwyqOh2I9mOUIk48JVXrp
cap5WCBlaafw41+lKCgvKHSB8pia3qJTQBYjncjNwo0mLtQvdyBGYukWpq5IpD+7yO43kd3Uu0KZ
xxIACYEcUpNyrgIumQHyj3tbTpjI3GWtaWLbEpLjN03NtcJ22Dc5WCuLK4+M6y0gMQm6Y/NG3zq0
QAd6qemoCGfU2rDm+daI0IGglj52WN+DJm9vAI4/puvUS4K+859Qx/srI8eBGZPitBocuQSZURq7
PGPy9gmmVmhnVqPmPdUi/TC7etNk/F/qYXi2a1QPUenatztQir6DhAKzqOFWPXEZLeOsk0KG4kAP
b3AdS4VEsMk9tB09h0xDa76FMYjxraFFIB/T1csLbVnLqjfHq9kgvRkncgmKzti6CTdV26z6m67k
OW/1a9UyUy7EhwSCZPcVJBIVIgnSC83CRJtPAVkZ/N1F/prS/DpU2i86h2ukOrgRPNjPDQEba2kZ
vyUKmDwZ30a9+zmq4hnrF0FEaLiWmFyw2fhJnwTjnel/os6LMS5Uu2ToqM7mizXk/D6Ui4XqtPI3
lHaTAOy7MOfoEg9NxM86MPauIkO+LYLcajOtv1Lbe6JK5QcsDIsPNnHouTonE1u5rc/vVlTsBysF
7Uvkh1n7EEiyj78WVA0reyI1e7Awhs/NB83ue6T8byJtvlLLPvR+fWpNZ0eq2J0Xm1cGC3O7AKHd
zkms5Vi7iLV6RrzB0BNZz4J8eq6lo36MumQb+95hZLdlSqv3+K2vlhWFXacPq9kHlPSG+jOa858W
32lZC6RFw7hxNP3q9c4OE9l+gIanpxv8olHuzvAzVH1a2PawSkgqv7LW7+hbz4ha5GJLsIoM6dX4
meYlJfaZVx4LfCqrVuQwpFZ9S6Fs2FI85t1IKwcoNLQamjIKlLWUYg6NPKcR4ySWr40/TEwqZXQp
CDtdLTrzpYZCYUZUFgwSelkWXyPA2xLVj7j+EWd47QXXKj3a8Vva1IfO51YD/7tfkIpeyIZ9Bf0J
NGoFN3LK+mDqkGdQvVEG0dDe6f2wNRYDaEVNqNamW1WPtWOhjkHkqzCrzI8ucg5K8y4+0/nKmd3d
zCa+MjV0+Bm9I7oRyaAVBnHNTXOnJHEfJmJoA2w+zGR2aG/QY64QHNmmfRKEsq8KFyEFdSUfEoJR
JOXJsrUTd+9pnwngYMCNbTXDCPQi5vAwZlJtAVp7FIpsaEQlpgcmw/HTTKdxG5l5/NT58RAoO8/Q
kJtX1U7nMZ0UF8voVquOXCEnKVca+2YAM146lZ8mTY33Shl+Trk5n4sMyvkwkdgTNEXpbqTjtwG6
+wjSFbcM60KXX5kSxKYZZRO4UWJ+ktPvnoqmLK/A8KiUyvixAIbYMdUo+G1Tbcm0jEMC95N9ZPvZ
VqlkuvqkbxzRpHV+OLaAmJheM1gLgrjVeqotfR2LhuFe79nMFyTpmV7jjoKHy8JEgXIRW+TtbVeN
z+CiSTjEpvXqDlF2KOwaUaZCqpeYZvOWLEm5H/tu2Lcpo0Rjtl1Q9xX9MUVk3xnDmC28yFAj2yzr
Bk12m98R5zDZAU13+aciNwcBVAzJKbP6Y8lVuZkHC7eX6totUefNJ8FBOvi+0ZsiSK0IvtdN7vMC
O2BqdiLAmpLdFQ26bQYsBy8ZaRl0t2c2qsfkhp0ZjN9QUe664fKy6aJJnJrZ/ulX5Jh4pDsfiipH
cE4O6BntPjhZ67x7ouo2ix9ZhHIaLYJSi5x/1xZdIEo65IJ6sKfdbFg/bb8SB60Zyzt9bDrWVUvR
1CjGklnx5lNo667aKvLMaEnhbUSWUx+BAty1BObeA0oqrurJAF2IrBEIcXosIGTWgvOQms4x3gEd
lduMbghKDzUL4mZp8XW0TXfvIVngLk2pEmn14prjatnkuR0HjIYtkPpwY2v69MtZGsQO46B1nB4J
W5MNyRbGAn0e8JO4jkvb3jXToh6q1PIC2jttFmcdn7UFIiePkhjkiCr1lVsUiErsAh1wXXdnIp+W
sztMX1OmF0fXqr2byoI7X1IssI42sKYp1P1ox+NF5NrEvBOV1QqM/OZCjhmwtBQV9f8Iq4OMGBtv
uV093fSL4R10MNEQf1fNbjhMP7VCAkLkoJvCx4hWiZ68g3FZ3I1JYOfbYGcowfsK0bTmQQPrlCj+
0nJHPVuQkJukzx9dsiShScVyXGQTPc58BqpAU57e/7aR/sGeSzgFTLdzq9ggZvmfNlJdWWkhy8Tf
W5gpf8Hac21soupYjuLtv1/pezCLi2HUAn3xbNdwTJpQvhmRpYPGoq0rb5/hq+c7FXHyo40bREuF
O9T2OznvzUPvauMXMgkP4rWFGamIiXns8lgyLs8+VWT//aa+hTb87z2ZOlZ3MioEUQXfPn6lMeHZ
be/t6dcBf6Ud60F2Bl2MQ9ZyYOMuqf+W2WDcHM//MM6SEUyvpE+AIHFQ5vegCFURhpOz/R3MGeWA
BYu9R6PwpPtzdxeV9e++I1jcvD39XDMOkUw7XDxe9xfX8r9c6UCY7CUmpuxblvd3q3+q5aY99Bwa
wJKR2hLqV3V3iZnUJyTlN9kGwaQf7ezHDFCzG/3l1f/1vfPqrnkroPRchyqd755pjwsVsYLxwTYT
xvvYCGi/qI9FgxooJ4xk93/8mW8fljgFy0BdZBKR8M9V3pvIHRR+rYOlWxlAdJL8KBZEeKAuKPBW
ydSm7//9iv+2R/OSt6wjx+DZ0p3v8QKRUrUVVyo9yKJxQkotmdlt2qmt1NZCdxByDc+71NnBkZzm
fQ6x89/v4E9fMZ+UDFTBFcL+3o7UEhmyiAxHH0OPhu0fFr7DeUu0J3GIIApR/bfkpT8sbNsVeOZY
4I5h/+8r+f8yZW6iRrfLXG1vmtXohKSeNfN6KDztHSmweWzKXqNnQxtxQNWVVtSgzGWlrTHE0rRi
KCf9S/DCvxIebouMqqJbQbdPWP23MACirBqzN/v4ACeAAve2WwNJ6WZq/+WF/vhjQzTqjgMubbj2
t1ciChVMyvX5rm+eRqQTXvSG53KqV3FvFvukg7LdWFzvfw9RO+fIaws8oXLSs+r/uqHdPrPtkrQD
K0HalPXPlV6SOaaDZ/OZlR9tyBMZd3Q1vhlZWoTGxJ38L6vsD9uIo1vUldg2PeGks/zz9VQs2szM
kuSgTxGnqW8TUboi5jlRSPE0/TKyCWwWPY6fOX/V+Jcv/g9rnGfL1Z1b9gwd7N8+rbIAWb0BnCDx
qt8d0X1IBDDwzm2Fm9hCMPbfj9Sftm7sfywllBpkTHjfojwMTS8jLEDxwa/M/pLThIHPs7LmM5Gt
uAjLwQyaG+hT4SQJGmIIUA3M8M5jW/7trfwrfsF1HZO8cq5Ht6VlfttBcfByL5js+DDWagbGzFXy
VrVl/YS6C19RZxsPVEJMD0M9LVWIwBCWrrZtLfvLT/Cntc9BRhIF64AgFffb3up1pt2SbRYfXB3r
W9wWJU7sSL/ntE+3vdbXB83POnjLHAEH/POqMNRfUyZvy+zbmepYsMRg1jzqBJ7/cxl2Wd3Z89TF
B3MifsjPouTFBQcP+OzxXwpW/rTiyY2BmSNOih3+20s1ERrbTmKITiokOG030y8KQ4bSwh02eUGF
JebrO5Ocxfv/Xn1/+ox4HEixIrCVipdvX3Q2W15tTjDoQ1LqKBpkZ4sDh57UOVT6Mg//++W4/Pwv
rPHb10oXFuExZMdwabG/hzmCESWGk/p7XHRjHzaGW2ypW0Xj5OcZ0HfSo7bTGVK2t/iasNdm/QeO
LxMzp2Bwj0ysYFhIg2Yg16MeDWPX9jhndC/HJFaI9LnOIOBcuzS2DmTDOeYoOw6ppx476JiDv3TN
Q1sVXEcW+G0Ivlag79bQ8CPfhzSURV9/MWnnuDLwb7SxBt86aNY6aoj0ARaRGxt67m3gQbkgKZNW
ANku+zApRXmT46RiS8nm8C6gyLRAM/H1YetLx8dqNKKzrLQO7AsrxsdAD+4ZJyYPfJ+NKRLTSGLO
k1ir5k1Tt8ndLEVyShu0SGqIulOW9sauZ8Q4eJ0nEMnGbf0g05s5eFYaQHEK8NeSfEKAR/FEac+v
LInyuzSa5kDHRZCuNNSAd4ICIQrAImr+Upw1VQfeWGhgC/xjtXGxcWzSRk82fmfmZ/IuqjXeJ7rK
0eb0hFJCbqbuLwsubH/rofvM/WUkeyNXIca1aNVNgM/VgBhGaybvizFU0A7m2g9cF6yPJhvmE5yp
89C6tlwXmg7olSYYxpO2/jJ9IbVd5un2rjC14bGPNHzyTj19tro77Mm5BbRoFlX/Fk2rXXSzNp6A
Z2cMOqV3JEmje4SwRb1QeMBHRfeLGcAN+xizGBfAAfDJ8bdRjcGkooX3WI2mfSdmyz0OpkQPPJWq
BEmR5Hp2AIFYofONPSG59Utm7YHgG9K4qf1LkUOFQ9VPj1EVy0uhldaZRAzS90W0BGTkUO6S1Ea1
jdJ+ObRlL54G3ehftemmfiOt4H4pimRD/UzPxIvUYILhP1R+/4S+J94Ld0TAhCStCSvkpMSAj9GG
rMHsASDEDvspxwszLV4IIceiaZE1Ei0zbawqyu5v8czaYy4xAQVqcpoLZn5jXStVQFiMUehGGaOx
34Cpp75zTXyoLeyF5bxKlSj2FG4jQ3ZKTj03yZ4NGL77uWUHcrkBoE8eIDBio8bMYcGT2Eaavsxt
WX3ZsKWBM6HlrrFGbUsjiQOyMNVKzvZEibO6GbqN2N0mYLfPFezbc+wCb9tRkp9jvt571JDotIcY
5axJgmelT0PJqV8twdhgjvAj7POq8lEJRxlw2Yg9p6KY5YOEeKg7F82SMZb6fqloksxKX1uVbuvr
gTuNY31qBKkuU2a/0lCBS2b0KHfUwI7a8h51Lho8KjhXhWZ6u8gbb24H4oEI1JY7yl4YK29tzk7R
xmFW24/4Ct9zHUixhrcHmFi8jS3rDUlOj9K8jfcNjhxEz9F6KLXhiG073ina+MJlNuPAWyrvYJOH
z2ZldBW5CYP/3lE3cE6trNNDmpf6q+8xKuOdSay9yCjvm91Ke0655X/mVk2jRNVX1tOEBRjVHZEF
5xIFJMt31imfN+CN1+ikyQabfOEGjnFDnfx6IeQCfLMvgtijJpn8CNXFG69LsCkNuRMXK74uwmVq
Lf0aK9meMjF/lLPW73VlAwVlfGlAMWpd9r48JaUDbVrzbox7PZubR8+fqvFUY6CkJA8/h/61TI1f
7TTweOtEIriNpnDQCJrI9n3MXFrxRpCorMl9iS8+NtOLTdkAesIumT+EdP0AHSlRAKIh3LlzfGC5
WCBoz9rGwcEtNKzQA0JIq0v0U1xw0KyrcbQhyH1E6tmkMDWYsfvpJ7J/6rnXcKuiQGMU0v7VqaF9
QPgGYOI1Ne+3gOPwaGraLEBaK8W5eJ+own6qXUduAFGnx9Q0mk3ny35NeUx9GPyb+ka3mg9lzBW5
6qKiSgRs9rMYgeb7jgeaFsJiLyFSU3KdBhS+XL4cFOK0tG3bCqFgPNPbsnIc6mbNbh5QCLhwF7cw
taNH7BAuI89wL45GBdqqFH39luWdsx+1qj0MylEHgoAtrFBDvvNoZUGxaXZPiRTcUTIDMaWA4PrE
ydvAYcbkwWYSvwXmeeB7Ey7vgsexfY567eyBtmNyJOsIisPI4BN1peG26Qr/pzZqCDwgfShS4OIN
Oeu5Fzsv/fcyltahSlAqJDlPX5bHKE60RsMQN1JcwqRGTXzuFyevq/KTjcR5JxHbv2ZaOr4Yk4c+
cNL6CLge67O8hRHWuHfF8pJhvNjL2u7XTgu9FMVmdb9wfj0pjzMH+6J2p2rXPSSTNz0j6oh204wT
t+3tG8YwTPkuA2zzNjUBdCNIoeJfF5PmHQc/SR+8rNe2tqLC29AMSKY+6vew2Mkug2bgSIjrJ5l4
dthWNbZiW3H/pKrvNfVbjcZshmvTidJDErFXTDcP6bq0BU6+McoIayqJSDJzYsBXUW+kBaMaicTS
z/1QtV16sYxZe0ha3Jdogbv5A3YCR2zBb4lwkoDbH4l7a8u0xwoZdBWj9I/APl0EiSt/yQsJDabU
cYF84f5f0ggiCx6DQT8ZYxwfkU6ZF+K/GIVrOaBRb4rQjOuI1TA6+4JewoAvg+7aqH6iOFW7ZIXp
YO+arR25UPprAvyP+WpuT2lR1Ne2I1rXo3Ll2um2+SqFhoqsKjH1DTymsse1b+nMZEbZIYumMH1j
QGFdl3iKr3FRfMZjvlwswJqrhxl03c4jxhkx5I+2/H8cncl227oWRL+IaxFgP5VE9e7txPaEK3Yc
9i0IguTX3607fvclkUQCp6na1Q3vyyqWuxl+w24oe+8FTsp6cGG9cH2W9lfrs8PMnbzDtqfHI7EC
zskCuLbskjJA2er0zk1L0sg9KB9rq1Xk4xb6XwtchHeeTsKN5WS3d8lEF70s6PlNGm7ndsrvOhAO
r6Wu/kUNgiJEtNHRmjx0Syl2mDX0g1f6Tm8Le3WMZVmiXe4y4PGQ0A49cKXH2ib8vEJ4GPf9MiBA
y+ttaRsFhqOpfyL2mPFcE8foer67H53RO0hE3X8SShuQ4KilNf9ulHspe6vVa38TfVLe92XvovP2
hvkcKgN3Kfco8Aw0hIfstsvsJRdOT20XT5HjX5xW/pQlBFgcZTdok+fBepdE9NiD+GyDxaF4s9mw
lHnQF7uyR5gXCObkIlwdNK62fXSdwXroCCVB/tMYHG4YwsvA3VEs+p/B+Go5PyH+xW6qgBz2qt9h
y8eRqVbUlQ0RCszUuPUm9taEUO1kWSFIznvGMAZWxvPkCzYUaR3tvVSjaQLegN+9VnHi9t41CacA
n1IQfE9FUN3ZA8Fp9SDTx3RKkl25eAPKw7mxT3at+13ZDuXVWH6wJc6zuG/HedjPvsJtzgKN5bYb
DD8udyPFxNI0j2h61+/V8UH/jTze4Vy1F89iTreWyLxhVoXoV2Sffwg4IdcK/cwf7Qh2l17Tf0HF
QeKdGn/RO2AAIUdyG03ehvjh/Be4NNT8y+D5/CPhbi9HyR15pRvggnVxENobjUJ1S+KG9DlO5/RO
se6sNqUI89gvJa1k55UfRVit7xIHFQqQwgZ6UsO1QeMNt2Dm77JAKe2BkbFfgjnlHaOWleBCThlL
djnWdx44hJj/hRsMK8pnWrtQZWHanCq/IeiKvclVBIV8CBbLOfKMu8el8dwPKx/5R6Wl/7EM/aL2
Y97nj4xvqhc/SfRDOKxe3FrSAWs8DHc9ws9zr8V4Ca2Z40wzd34rU6u7L/AMfTlYevC2qb499JUV
4HU0mMB7PSNGyoLpqdEdyux85jPYwwwXrgGlhZDOqOFxdZCXFtC97zBvSnuL3dd8LkCDCDn1vek1
bIo+pqi3tzmeu8eUtQWdCWQOdh9kFVld89iNqn3NB8c6sFuWH8QOgKpExDAjEErw0zHauNNs0a8r
TfzW76X7J0sH9e070/i7Qg2CNtS1zEkFLFGruRw+nSifSZ7yOin5GBzwhAs7SF4WKEzUi4NGYt31
cWEwv808xMjMSSCFkNZcV9MFPxX01WcPadqznwVmPwRV/rue2mknXd9k7O4k8oGi6PV+mGrvTrSB
eRIQHfAqyogzBpuH+AUxT8QOM8bX22yZg8ePBpbjnND+tnaHcQfGp/3TlNm01xkh5Mor1MVv1+LJ
0ql3TUPZPNksvI4LXNSvTKds2WSAF44IWV5zZMIWh48NfYlKAQ0pFwumoj46NkPAA0HU2gFKHgKE
vDYPWZg0p6zQutr1WTpj0hSIqHJBtiSFy0SwW8qSM8ClgcdEYEVcjwZM/bKl4KseRz0W7FaNKOtt
Fq3c8lUli39r6C5yY9XL+g1uuTyBjJXeAClD0ZxWIw++6LPwHHrEdGcBXsp0MdgwID/l4DtKFFJB
Mj20TtYRPUHyWmpDw7P8HuOH7UPOkbJDkbOiPkuZYlxH0qM4P2oZ9+xaMejOhBVUrJXhxMi/ZSZn
rMdy+CZVrb4szEFes5w0eu1n4w4P/7gfu4r7w6sLhE+RC2+De6J2lr+aTDsPoRG7M1H79peQy/yY
qkjsu5s1mslxcrwh0OhCx3pmhTqnw5bfPPru8tx3b7MELAluSHm1sv+slmY/VAjA7ApokUKG1MkA
ly0gG23X4zbpG4cD15b9T26a9OKphgWnIgbkHUVGc+CQdS98BnhQTmAd15WlapK1y9eKVOluYMy8
dRNdn1WY8QxbnhsPCTaXZMRWMmfON9OQ4dA3KbZxaiwwfYu/C2Rb7JLbYAM+ldmqNXyaacwPZg2b
Czzwft9GjfMmJutLAD16kmWPh6e2y1/WQLb4VK3ieyVOY1uiKDukfNitcDO9Ses8+12kWfBDN4l6
YYzUJfUVzycqFnyy/6tMkfnmGIrqnJe+x9w7QQszkDvfAYUAVRsDsCLohLCeTekvYaLhk7Qf/Zxa
fnfXVz7h0g3SdRAk1fiG2xRW7Yx/4ScE7H21Jst7ym0LZILGp+lEPULUhfUilbmrsc0hVUKRMgs6
SAwj3oQF3L05awXwnl1lSo0XJqiKmA1BEDvR2rGld8w3x++Cl6eXl1Wu7mvDxnfPvho797wo+cQG
lP/Q9Yf7ttHtzqFV2bEV1zGKy+XaYvEBwKn7gcNb5u92hvqPqTCh4Al9f1KLX6hdyk0rEXY5+L83
WM/fK7ig8eAzdGDR/wFW5AVXJyZnpa4ulSybZvM7ZPQEBtOVW1+XYgf72t/NRP7sB0Qfm6UoHmnv
uFpK8VlJDRA0RZ/kavsclu29WpsntAnftfYY0xAxvQzJJhzEswzNg7HxP1HadNu1n2FhpfA6XC29
XRZCVAgQVcUWD3addCFCfkWQNSWJNMhZ0TnfOUvUUJVNTXwzH9LsCVIiPEYCfcFJXDsWcji9PuQ3
zFZUhJ8h5d6xi4YIk/gwHKK12tvN+lK1UNQl7lkawYAzaR0QV4Qvjujf8sL5RX69QDucJ1vI38GO
A/OYFOEHGpB/WZeAv7zxlEuisyA7Na+Qap+wEP+4duIgPdaXbkiP3Tx/diSWbUmgAXmfFhjFUu9t
HFwAOBUZ3LmNI9Ssmdp7of+d5MBlKmv6Jjn+vnPKajON2EWSSuJ9RnzMy4mM05TvkY+UhjB4SFgF
XmdcC7yDOtMEr3UfS1u9UejuorbnD8Dkug3C8DSjokqz5JqH9j8/BXmb1fntHIZH1C7EUzcpiYwC
KkUvhDmYrPhb5pjCBrP6KCWDcVP7xQMxcyhHK9vfldoj4Q1xz6aEuLMJuiXcelVz6mvb3Vnz9DWp
9K73cSbDAQmPueKsCqa+RFrrQF3NVXuN5ug9CC0kCz1pI0NL7vkm0N7wBel3OeqwFe8sp7qfKQmb
r6ju9BF8MaLKoBldZ8uqc3prA7e95c+VxCVFLqA8upInoLTiAR5BGyemag9AfNQllOYmFa0GRETa
dy5rvjoPQwHRaaOqcES56vvnUIf2DoJr8jOLetpOyWpfvaygv+2aoHpkuynwikYCy2sBogcxfey3
3vw7WnpzadZobaBj5eoVt+V47GjMrpmGJORNlX6ZrLyctutcjai93GTrsGP3N8x6CR+1UNOcV3aD
n37lTJd5sdx3HnyBuz4gLFSIQpwM5hi8er11bBCTH0w3DkhB+bluGXhx2ff+66Tn5T6vAXj15HTd
64mLr7CzEkldTZIogponneYZJbkTPYNdgBFl2G/bdUapqzv7wxszLthpEr/qMAEtBFHB/ZsW6EqV
ZQ27cNHZKQQxsBVreGapYnZ4qS0KLPFEIfSVj+UdOppjmwTg74SirUgA1OoPOA0wQbDwbprG+egz
SF1WHcGNCsUz6nmGLZlXbBzj/gus8GdyC//qeoycPFfq7bjoj8JHR16FcMywMm3AZOA65Lzd1q3B
BIG22xkYnnWj+5ZmxNgXafN7matyu/phdXKS8mOelhnXrxB3ay2WjQywoyRZIfYu39Gi0dw2SJls
nLaHIJzAg9U+7oKmfkjCinZj7D6CMfiLHrTed8Z9wwX0NNSUo/Bv/TBXuBqT4xSsR1QaJ2/s2f8V
hBPg/WxK8wzKgUoMp50lYAO3RfMyqRWg3vgy5s6DPVYDJqT8bnSjOzOlT7OP/M1p/ceaQw8zXTPt
IgRaNicy1tU+RVuN3AxN9KT/llX/LlTHtNjqfVrU4bWW4wexq/ehyrL9Et68Zegpdlk5BDF2RUEI
7s1jNGKOw6Yun1dZCYq0/qfHdrHtHc/Ap7KfV8TIB9drf8mBqha09z4LKrnPeJcx6HQO1Yld2skd
/Wdwb7WWew1pLT4I200e9dC7u3WIgo0baQjZuvfjCDgyI5uQLKFkfHXrDMux09fQQ8Guz3XznEhc
G147gUyzoz23zec4Jr/bitatxyK8mdr0gQr6US6i3hB2eaiAje7KhG4wB4AD8YYhnxp0yFeh6CfI
PJn/5gGO0CyywzdaNxCTa26f2L2QedqN82vrL+1lbDVMo2j0XhhbibtqMXh7snFJPCbbQfdCHcWY
BB/DnglWukdCSY5w1GPj0QsjkjlPNranvjEf/yDKEhtUHQOx5UIcVrlAFeGgx3MKheBWEiFJWH7L
sIlO9YzOQxKCTvpMoxAQYzqHj9lQsa8pT+VCv09DuAmm+t54EwTO3rp4eU3NfOOuOv5d5fMHWi2k
Ps8rqwP5gN3Z6+U7HijibWxH79sbBN0rqeeCnIn/ODb2XviG/ZAJ71ZPKRrUNtqOLnYDVdT1SdTd
i1rXn2ZsPytvPoxWkDxLpetYo4S/lA1CyfJ/ayGi4/2UaJuhUvUgGa2xQzPPyKDHLUvZ9NL7wK8E
VolC0leyjf3DBDF9i4am2TehUljpZ7ZEc8Zgl239ekyt5qMxg3OZqmW+4f1+yFMAkYVrh7iyVOww
K94mGVgGiGkDN0bayCb1B70v+Xm3nmteSjKDd8p4JUQWW+9SPzBvPXudN8jo496zuvQwjlN9cz+w
lUNftK2YiMW4nmA5cxg8MYYKIH9LJjRtf1xU8okfMb3kxn9dxiHdrRm0zN7HzJ1Q6D0jddY4+ZXz
UU3Sg/eF90HCQ1WLR0g5aDmSmBmyC2vNdwIKYIpWZRuGVX9BXgYAPyVpNzevwrPY/E3NQ1bxkfys
wHTZiZ8Q0NKhk0t4CPnUp3Wo0pjhIOfh6P+dlISnaGz89KHqWaA51WvEypQzrc5gOs/R65oG/2bV
/0jFdBcYktkIOaNB9vPP0qut/SjFch5YU8N6zy++mRJsWySAzz5SGepvdSQzV++VmfuY9n/dRiiD
d1x3YYyEpN/mCcjs0W997O2sWn2V16dO347EXG8CFNfI4D102xz0j8NtxiTaCndrBkqzct1DVPY8
jCBvkVqy/Wma8L1Jqw9CqnBv171FYZIxsEv5cyoIzRuuLB3TYOW70WdxFQ6tF4+ejOKAEGh2pXRu
epgPfHSHr0kSHxAE6lAuY7KHFarjaQQp2djLFm+CeFsVEJS509GGFs6+oPnOcCiotooxedh8dx5r
oZnoOXY26qiKtv1rtQPteV6DM8HdXFthf2RDMpyqrvQPC4OvuM7q6jgNEKZAflpb3+RX1q31MQ/b
v5EODOMu0gZ8/1bR+iuT77SYYkVgEruvJWfS4MxHz6EidQcUpVllE5w56rs2xKA7+/Z2MPBJ03BR
mHKxO+RW92wVnExYDLvhWIui2jZBy76oaDJcR+Nw8l3rxuhUfhpucPvBnhA+aqDULI+BX2JGdWTG
3wQGvFzoirPIvPo8+ohAqx+cb9XWQxB20+xWRwEgLC7KuvgXeXVzzp06O3bgmnZZivLUx0O3U4K+
HvWizRko5nM6e8u9wWKjpZz36e1x12YodxlZVxWt4w2ROy3+Hlb4eCwgcF2FkgzrbJyTU0nfoQlL
POcw95/MEurLqip5ZxPn+FYTeEDEBGrW3GG+45Y32D7cln6jrazYC62GU740S+y2zvjYOBU1uA02
HxMMsNgeQow27bfoV+yEqm37NwaJHYZFRLTAnFe465LFNVxcsHcrC+bd1Hl4FCWj1UZiX2QYtsau
ZTGy67GbNWFooT+gKOuEIRAdsc0/zuDqY5lLItpFNTzAa25PKEVmZnPdeMBsm5/orJtT2hfOW764
7kdVuYyhSUg4dDabog3ua3ZuWHF4CSCtMS7g+ggkRKzeqnaMBFBUhzOGJT8p4560L7YGpPkhGPcf
2ODyPHVTcpp46XewhbJt5HMftyEPCd6b+eSHRHAVS1PAAkBguQEjzo0M/JB5gIn+LN7C+jpr61MC
zGkDABkuF9l029wmcLsyTMZCVlRPGW3cDrfZhBmMB7kggwQvSAp1TEyPDPbwCU2zinPQGpCl4R27
VeICuHKxyA5o10db9CDOp36Xpvb9NAwMfBetTSyBIjEiw+jeU2wTN+C0T2szJejTfSYPg0ijjWOZ
21nMguBUMZA80g9lILl4Qbgno102+gOuGUrzVOQZx6uf3g1Wtmz6cC4vGcEbO6OH4X7sAOalUKno
fAr7i/FKtl3JGON8cetd5qy4o7l0D9G01M8rm12E1UseB6PU57Fc5rPGe3nJi6w/moz0WNSGxYWU
CVcgzQ+Crei4Zbhp5y2x7Sl7cEBAE+b0WGm9nFw8pEd7TSu2PKW7sbNlwBWfDTT4HZb5GcYIHA9V
xVWOpWKrcTI8esg2XmAEDPvOLSIcupoS0Yz2yKrKRkXh+yhiHKWzq8nARTrKKAwERVHsvHV449ro
fsFVbU5e72mcZev6uFTe8HvIsn4vOR/vm3WiIdV9/z2X2j1gPrPeC4VMAk58c+lqTOOS1OhnOWBC
sH34pT7tOZke/WMa1R7sgaVeYtj3/QU7p//b85L0KZmhPHNhSVQJyE0+gzakpigX1hJ6uvXzrlOD
mzDDg1x9+zfyujoOJGA0WfjBiRm+eKJLKWkUwj7/auHF7TooJ8d+yYq7FkX1vvSgVPVLqe/pqoML
PQQsgNntGaP4LOkfeoZGn8Ut+KJrXFo5fES7mq0GUSuUgpi53fp3aWniANzbwqoKS3n1YOhuNBkk
Z9AD68Pgeuqfk9n+c21hf6fzzsP70ZLJLy8pAeYqHXjYBSKP1luHCWjbsJ7+2EkXTRRrWLLGXPVn
T87OZ4UAfZu7DN+n1l4fG0tUr75ebTB5eXbsXSzAtbD0g2OP+G9WhF6bBnNKveFrrE8D8G0sLfIG
FCGMZrN4IGnHDpObQVKK87qe7qHwGQxBRYrPTBW/POIazrMS63WCRPGjfKtgmsn2j5BHijJ4NpaF
dgGQr7wOvTU+2MwjT2MirIcQhAYa9Mb/GpSzPDgh+cE4fJ0CHzRulXbO5ienuWUFNA2GHt6cuLaF
f1drI59143svaBNAJ+VqZP+q1/ued/JssZPfMYQfT/7KYWU6l+CvpLph3jH7fzQd/hDiiGhwAdvp
CX5S0ZwtCrBfDZl450YG9outLOJCEDvBxHEkY7lhPDALFi/9JFjrzHk/0KW2/gdwzmwfmsk8D9Nq
+E0RLkD7JIaxJCqS0WKV/4lYPVz7zhsvgj7Wmg0FrjXKAzvVDsZwWDOGKLxnCQvqt8ON+EYdUv3w
Y3bHGoX+E7lIZAqw52L0PmKJuQZSuo9LFIxnjrH6BbFKTqupSxfo/Zi1O8ij/Z4fHnM28TkKeMCU
vTTMpWKyqoBujJ2GC8BjnJw4UKYjw5zgSVBkfFvJ1FypWEjUCTrJIZAx3JY52lNRVcOHWuwb5LTO
3/olyGNUl2VctW75xBVF0Rw0fvsSNh2NEvLd8bldwvWiga/9qRy5fOFQQygeoPtviB8656VrQTNx
i+PURcVlAki7D4obAKv1gh+7rM1dl3v2wSqVeB64ejGv65zdpYTjqe0+xGvvk2wsh+yxYcBzQWDh
YOXPC/iyvgm/UhzEZw7BkriK2y5zsJ3qeQ4bRE1J4lDB5dFnxxF6WaBy3jmzLzbdINY/Zek6cZp2
/O4iKV500ZtfJFyoXwY984Mj0wK7/xg2sG0W+6vUFvyTsc/auLOBCqVKje8i7NNDGyA/WBb9VXTK
vBMNSjCqKWDw9V3p/HLGketaoyZKmKtknOoquQzCU0zNapKybSyyAJhcxWkxIIQFuJO7Oy+b0eCW
vrDhV07pXTf07feKYMhjgJZHONhTh/xr1wB1Rh83HJQ20VnMcPM2Lr/UzkpTRna5L+cjURSgt/B9
bQWZPDsEc9U9KU/tb+LVoPJGk3wbIcjFGUXbuyaG87VN8uVPgzLkY5mQyZm58p/XdQZ1Zxr5t10R
PzImERWVqWyukVNbTxJZyruPSvY8j6hWQMd4nDtBYj0mk7wB8GHfGuFMRydwxInxln2Mpr65n9jG
HIUq+rsiitJtkozRaWBD+FmTYPbUtYX+Y/VJEiejY59XarddI+lO6yUBk7Y6y86mnT3qwM6vIbM4
Lnyadl2Pw30+zuK0Jm7EaTjoSy6z9E8NIWnXGWWotrp6r4MuvAQUq3ucPOk15JrYDWGJb1IKp4rp
Gumz/c6bzhUh63tFCt1dOBGMSLkfRsciVV4c2KUP9N9aH/tQdo9+4A53gZtUj/Ak00vA9oaCsCLH
js0kCZRt5RxsfsF9HS5NRgeRTpgYetEfFPX2Kezd5dle/f/hrw2rG5/pyKOnyvI8VzVbEg6G5xHp
HhsbZzSHGXwjHB5IenFUNRlj/mh+UR1ey0yV090o6nEHZ09ABAoAfrWRGT6jzGA/DtXAeihoAyQl
jc2RJkOxXKvVAi/N8oWEmjw5JCYdHkH7hPBoLCbko9s/BoF5n0VuHkVDAI5fN0zKJiv8Zdeu/I0w
zr+mjV9fnDDDpJonzfKV5H5/4fNih2RQBtXGDS1emCZ8aSdUXH7hY7WdqEMO2dCYSyK0+dP283iv
Z7t960ijeUHNsJ7zqWTNHyW13NnWMhwoE3yuC8xvZYfiAwFVenUDJgCuGQLSTYjf4XYsWCJ7thPF
dZfIk6UspG5VOMeWZxC/WISt0R3krdomleN9uVkBbTMKu2cipJszHSvyzGxq3H2K8Q6tURslrNXH
FvRIivKJGQ2TAMHaji5t3kEVZRJChMrT7WV9m0lFuSOe0hyRlI3ElAPGujfKWi9JL9O7FV0mrsIB
BpG3Juk3Ex2b3aXTuf9u1odtSIJqEZuWQjyeCyAZpLBb17Z2b6P5kjSTTVrW3Z+ChSXj0Nq6zhqR
vF805U8UhuqSWzbITJx8h8JL4TTkU88mjjHq1s1FCN54KawjTM7pOIyZ/6ikcTl0uBwI+JA14uTh
lpJVzh3hSKr+juax+OOnNpN/qVrvX+8hkscCjUx+SzoIJUZpCLEN87l9XoPGuSh3ma9EoYBtVKt+
CgqP2AzNyGS8x3IbfgTgD3fdwqXNMBkHcEnK4GmEn7+H/b6UO1vq6s3FGgDisCb5Je8ZO8zBIN+l
Z3vAIqzqnPURT3ffr0wDQM/UfxOd9QXDW6N/l0NSMdLSCDiZyWXTefQD7L9dSVTjtp7mTNwpxyZb
kBI0XSBfpqk+KdXlcLyACVwS9srJVaJI+BuYruMsIFFh3Ng3PdpW1RX0KY1pO4eN3UTqLHJelYvp
yN/5SuSyIMNySx6oXQkzN9j3bHyyx3Vx5tuwJGvigBy09bkhBIJYIDkii0ZgPKz7rlDLq/Gn2d1V
KPWYoHYjeQch+RxO7C44r7bNgPEff/Ua6l3u0iWhwQ369JTaIdvvpgjGkWUswX3sE+mEAXcw8OUm
SC3nzfXG+stVZQMp2osm524J+gAyb1oZB9w6cqkr7yrBcAjrkteZl8E9jlIRMlCuOdlGmhTsmQXj
uKR3bPoRGbAcuPGM6dBhK6E7Yn5W+8lwKfpg/TSce+pqHOahNxkGmp1MG2OubdfZCVgZq5tjdmX0
UoGOJL/02taPnQB7wXSN1vFAd9mjSs7XAs4sEaDjkWXrWG0oXTPx1k02TNkam2l1BFTddBf2zR7G
Z6zF9QWfDatCn8HyysuHuSNmjqLVllmQMRe3lG6zHYauCC8mQnG6V10xsfkEcV4dCxi3yYMyYciU
pLZBbLJ27QVRP1VZnBGOCrpGnMxJjEnddmIrqYk2Ri4vIMM5GvlNp5FTYP9VZRo3ZdX0bzbjhecE
uSPhPcIMrCQoIe4hP+XDP3vJArFFzOig0lt6lJBxacQQbbup5R4imYqVpbBKDApJ4fvwP9eVpRH7
3ME+W61cAXensvpB4Ulq4iLyRSCq08R49Y1iLrIkKgfbEAXFsvUzJ/uscx8tWQ45yDtSORVRXPUe
kn8boQ0Gq4Z9dKzh20XE9ngOiJyi4poDfoF8dV0qRniVKZTYwxutP4Z0QDSQIOUsQZHlRde+hdME
cJA5h7TMjd+mHf4VIk16StuKxi6gFmQCyCEXvGO47t9VZRR7cYk+/HYzdYL9rmL6mxCJdm1SI3/p
rnajeCWYI9jWxVhnh5zRjWJ/2gT2cWBEPN3uUIrjnOkRB26rln9GWkPBeV4ZG4H2+FlKDhfgcW1F
NI3w2/7J1ojt4zZ0C3Ev2fG782m+rUXNVgYEleLI8NHJIMvpvRHWD9iAwm1As5PSB62izuam3dKa
wpWE+9zKQzDjqtngDQw7TN3Y95NBktVYdVE0cmeMA18dPBYRR1GH6ttLCobtEey2lSy6obxEMAey
vfZnp3kxK/SXI5E1ZcimJ9H+JUPMqneEG3WMzmmZXYRl1FElgUquIYcMVblSkKJ8K9VTbIqoTPbN
0oI0z5Sxlnc5rOSBh3MTIqOTIemYKPRzlk42X1/wq10bZsNktxKf06BmSYgnUkCTVq8Lkr8rVii0
z3WCJsJWurLjiILPOSOjgy7BvJ+uIEJQwYS1XwNzqVeY/MMWGAicbOJpuJBzfCxJGvLui6aL2VfS
umNOcCMEa71gZWYJ2f21y5UJBgiUjZu3a3QyU9FaJw/t4fo2M0eFsT53Qxsb/i/Z87iKQZxCGAVm
g2om9/fFmljv+Ojnf3xnsn8PCmkjzXWgC9acip3ns7GeVucJvVuX/a6bTKm71S8yP5ZAIgr+qgxP
viBJu76Aj54CuklbufyALVPln9JfxmU7BUMGwrJ1pvVj9HCuAhVXfEIssC3BvrCNuIsYHLF4LlBF
HTJ/EubbWY2K6PdpackDHSNcEWco62a6WnaZT+g4EvaAdlKInbStoTwTcE0BsBUNc82vhZ/vNZop
f059Ztrohqi9RRNUiRP+JTOAo45iz/6MpjZ4swuChsirNvmNO5EszWFUuvmDLt0rgMKBg6NzF3Aw
S1Zd7lmYzmJPU9LLxj1fL1F+leuBy7NGi9SIkVTER4orNhLlzTOztaxQTHCe/d6z0AWB7v1Z2gzY
k5k9A2QahWJ/nZmlCLaZDoPRYGCYjLjGq+XRkbUTXEx+427bJo3M2Wfe3hwMsTwPeWBlA/79Yl25
k9FRYidqKLjbFnXMvnfM7CPIuDlZCKWbwA0SI/i3W/0JWZPJtbtfy0j8IxkhH6+rFTA8prqZ+4+O
9CYP0mTXMsxzjfuFRo2wS3RBBZnwHCcd5Dbl4eoj4kk2b3Ul3GkXAgqz760cpsgRnVyUXWE4w5d1
ygTHQiWCUr/Aq/KtFyapHLADwISvfKDyZlGRtMUT8x4EsWPIugfISU+ggDMSYEgZuuAUcpRy7/sh
mr9T0ptBa0amEUyrgHmB8nKwvd+gXrjnD5E/qeqM9WnWO0+7yxIX/q1jSYlbz7dZZjXTvUSlCp+C
kVEJ+sgCteM40lRPROQqH328034bL5KkqMDZt+OCCRaC255ty3Yi0UzylM5+cBf1E5G2xlkT1Mr9
EITIWUsBEhPjWLj3A0uzLilZCt7yZ2SOXbLU+oR0kjKGhRFOi9iIql13tWbcAMuEq2io6shGHodg
Eep+ZJfsBbQoCANxJ4CK+XoTnCC3pToiGIWpEgvyPCbRYcwvJM6XqGOaaCkfM+Ely5OKJI9ms8L3
bLp8+BraJpBbhOC0SgPCUGc71TkZeWYE2/bhVG2mdk4zNTOpWoJETZQkat5OkS26uPWKZf60FLrk
HUhKNo+qLt1+b+u8o/BvwYdsqnYiMoeVafcvY/X0SxPtZ3atCv0as+bgh7sycOYphkCLqqutPbwg
jE45TtlU2+VpRnc9QeFdEBhG1uqVfytGmNaPr9Ii/2JTOxT8p4xozBPsVdr4hdnokFEAqny9m/oA
rTovjnKeKi9nZB6Bjxw2A1rbcl+Na/YTSokbIJ9UUh6aamHOxgLWZRcztWb4Gvt0gEFSJinrDQym
0fZmFuhOhSYL5BxMSfPqhEZ8qLROgiMBBV2yt/+XwZrIin77Gij2rqCEwZCFbPyrgDOVcZY243yH
8YcgCLLEeff9gUroQNJBWvMDNAnLASKyb2KC2iSXWWkAyWtnW8kb/VPQnfIysd/RmI/yc3GiKIrp
/cvguApVW2craVhmoOe0X6qqYTmTWuqVaIbqFCSBeVGu/R9HZ7bUuJYF0S9ShObh1ZoszzZgAy8K
oEDzPOvr7/J9647uqIKydXR27syVyvdUaMY/Xsndi6nq+DvqIhmg55IjCGYwGIe17TCjlsnS8vCx
kITYWejS+5B1+X2Ik3l2YN2t9abqomeyWNWiv3DFz73RrYbbn1yu07bNQRwDQRsvcp6W95SpzFOY
zAuX+Y7Pa6F4ix8jeaEIKKM+vYN9xSs4JxmxLLxol6kN8W1LkeZUWR8C9poUrMzlPAPJNVhAYu3F
t4y5thDYmgxzq4LXo3knpxmJyyylwIRyXb5Yz40DlFk/YZ7C2PJEp4amfswovkHrXNG7+LlLIXQs
a1k/q8Lij9O1JrpUYwpoKIoinQZAc6AEMw3zB/K5CWG0KvGGrJaMKiFKar/TsHGvPqUD4j9FtaJ7
bxrzv6rFe7XDUK+cJaBRnhnLHXe1pV74qqrCPaUBz2/6RtzpDbRIO2QE7RwGXiHyCJGGbVC0q+UL
g4oTZM4H4bJqeX3DxZc7yOQiC1tV0t2ywpmxWgIeN5Ff0JvVofVyaZIC5PtsV2h5+y8LrQrs+SR4
nanWX/wnm6Ur+wovhcSl0plK/vUscx9A09qv81EzBlfFMPJc9bbLtc91KmZJyApf2Kw3SwnDK75z
hG8j/VBgwYrPGik66qO55sqHeJx34nIco+pEPf22y9hHW+nLGiVewmMmt927hm1Os+76UPutBDYr
7p8g032XUG0eUsJA0BZ0v6ZmAULYkxPoJTNDNWuutvd0PfvI+uxQwwiu8/Oc4MPoKEOWKtuCBcQm
4T3VLiqdcFGCyVJvAlY4AJrKYsPy9xec9C6L4g9zyF8y3bqnYeb15hw003urcMvLFheC7pk16Esa
jl7Urvc1z6589d0ko5Idaj2puNydQ+Mx4m9qayzX6yXPMfbXlCN3iLZjs9Xn/mWIBdbVtPsIv6ZF
VTHJCY4vW0YuFRYLQwcwjKQjxtCddYavrCYKHYc7uVFvvTXfSRx/K9yasV/POPYkd9E/S6y2YxVf
+vkr4/oCq3nTt/9AvlmAxjeSAh+eEiMuRXD3M7tOaV4SGtBCbyBuN4ZwrOhGTSQG9KmizexZaDut
IxlfPVis4lbigdhM/WSLa89HLuOfrgqnxQ6DYrhh87IZIsPGHn9geE65SlNRhiu4nD3qHQr18mRy
demJQIeDI4sq3oTZw9gYylcFjF+KTXtKeGjWqzK+S/DuFThy4pRTrIjApqG65VsOe1+HYkt2FFe2
axrVt6XG/FdIhjrFD5C6KsVTwzuWCKtxVgZx/YB8JZLQADViJ9GLDh0u4TIJvFXMMZDRuTpNXr5s
QTQ6fSFc5IkisM4kE6MogfX8d3h6JUf20O1A0rvMVrxuOP/xPE3Gixi/a0O0mfFYJpX6PrfaLimN
fRmLl1KdbrV1num7k3fV/G8iua2IbF1WnGCyE4oBWemx4TawS7qRqDBhD3JZfNzLQHo/QjXvN3N2
kuoURu6KAmVsmZWH4UAfBcnSMPos+XP4tlNWvCLemk5FwylSBIdfT0iYTyna93Qifse8zTrrWetd
/9FcvqIsKER7S1bxpddYfpQcstcFoC8uMUW+6tjzhBb61JcQfii634bnmM4E/neNyyveguXMcju3
XvIIAy7ma3rQAVTSf4ycILp16KysUeZ9nfusf1YlaFijFd+rbKfCQWguqg4uHj67KwOay/cSlWIJ
ZDfeMtGNt4WknCvriNtLD39XjGAGhSwIsx+V5Id0W6X3arlr9WWZ7+tqDxmz/olnwJI2nLw6HbKa
N2tbcvm4Yh55fa7yOwubtjuUnU08zE0+Cch3DfYjm88gUfcN572m/pnGJaGioxKhELP6TWry6Uet
FBj3XDZxJJEzd1zIu3S1S0MvMNqYBF9pYcjxOPkUbQukDoUd7GaXnAZaVcsywYDwQ3BGrHfrWS39
5QrgkaIDKgfBMwKttSiWgIW5WJyno8cE027UvrRNIfnUjl3R/2NnuhEkvA+J0WNLuMURixdK6rFB
Z8e8jnd1w29qWdql5FIaVTSH838GG+pQHn+LWyOgc9WdpfZcxFcJK0q1ko2jfozL3LZSfhADEYVm
pvb6PUEv5/XiqAkp1aUJNxPRXc6g73qWHnHK5SiPDq3wrzZ0d01OXaaRgYD8Kej+iOxmhCyIGlup
co9KFDtWgd4JEBWbCBo4knPOAy3Vmt80pSeJ0b86odURty/zJ9v3FIY4S9BYJwwfBvFMO2gv7Q3z
h8wmTUi4TUPDZdHocce9TWN90Ohg6ugTLUrKUAfp0gNW1GM9AOV9xxb0vJXb6H7OwFsVFYiVH//0
fUiCprPnpXeSFWughN8j8snluL2IHigvgcSzqI/oWfib4/HQ00eFLEac80FZ+WYWuZwC61W5NvJe
9aR+sOEsQagfPAB8zjr8EFAOdPG3mX7j9pIUkV1TabNuQf/AWQgXibcrr4Xs/3IAvrQtyQzAOHih
DQ/sYZxd5y6m4TyrRpkyiH4m76+JtBRdlGWdl1eGc+i9lrDUoEziJRJcVgbUv3MgR+02wufVfFqJ
0P2JSs9SpE6jVTvW4Vq2p9JY63kvjDn2fa3BdosLKlXpPCbgWVeBFFVN7BLE6xSfVoSo/NNNSwU0
TJGn+mT/ThaoAD7OQsCgGo2E0Goa6QCdY8A0GnHlyGywaCrEUxbhR5VxcZG0mqSRd7sG9zN/SVTT
Swf6qHq+3XE62garZKxLaDVN9QUg8ZXk9bacsMhYq/FWWlPwjPGUDf1XsLDhJgir+7yIcWMuNkw8
ol2sjYTTDP/MVIycW41JZ2LBrDD2hS3NJIlMEk+ZpWx1Uzzkkdj8CBaU3D5U/7VAiDbdnBwq2byx
Td2nZXdO9Og+m9at5q5s19BViEiR3TJBz9k0VdnjhMspGkXSAlSGC8OunfurgGFdEySBwVLcTrTu
dKL+3md176w4uWxDeXpyZkqvoBfb1aoeZkViWlawv4lK90l756eGK2sDgbLZVLoUFJgPuTFLB83s
v1tZp6IMnsKwQLwuuMvKo46VLMJpaMlKF5QWWIuStB0BUdoi4zfAhe8ae2NSHa0dm2ZzIGGQ0XP3
zNiF0Q7t73egrkU3zCOGdrijkxQDd6RKwqD7V5U0mc6zNmB/yuefNjeRLRUixUupqA5mAngSIyVC
C3T9DLFgh/2BkbiOTzTfXTqVcuBY+ao1QLqSceKSv60aeTuw8NokdXsJpf5TTIXNMwJRSYdYV7Zc
XT/javDYj2JBHn4iKGCKYLjGYD5APODFKvHr31AIPjUat9SZSLWqbkpjoobXOg9V8s5TbE9kSOQU
PASkq8hYHdWk9AHPzlrOZ1RDAFtLH0S5xZvw08rpvlpCxBfthpvIXnmJP1eAPVAKBi8RoXIA+y+X
817WiQ7RiGsvfAhYcBnwdcekWFSdLtB7z2r7gxJ+wLtuTyC/AXW4Rrmc9Cr8ksFILm2sOiy67ErW
fiW+l6x+600aBqx28JHVjhEH4hLoxnsKyVkscYgrVCvIaFrUxsBQDCxiMG1YuKidTr/8FVTn1bji
sK/cOOOeC3ZqIhvXVDUfa/NxCt/JinlmJtuaPnvp9DoS02uMcZfxi6oa8rvplMJWNS5Z1nqhONoV
jWQq1i8dljFugQgKnQxLM/RY8rtN7xlRbZedj4JHg8XNHL87QrBENwRqvITyPZI8Q85sFhPwTrwI
jwiGjnI4Lvp7zSUOPA64+H1kvdNk7cXRtqAEY+YOOUo0YxYcHbBSS2AKyocWbptnFDC8oC3bz5iV
or+H40jdwU6l+knIjwCIdxXBBqFVL1BTsEkFVrb46jS/r6S7QmE9Uy/hcPXULO5YxfpSoTOn00Mz
2tOAOIB90SZL5uokUiO6A1u+Co2BZYxI4vP37D9Ebh5hGd8WfXnt+SYwcJHD5w8ptNduhlPS4zNX
St8QKqdtpF1lhNjpuBzXECLS11z+V5CRlNgRZg4WoUOIXar9TJA5ljehPEUYfJkWTXDh5CcmNpFC
ZbkL4Ss9NZ9bGmdqCs6H3K0Jd8XDa1sfwCQdLZPKx+kqw4AYGGwnmonlIK7gc5fRI5XxBebK1aiq
XZbWJ8b8EW7L0vC4xseMqrU+ZcLI39mwG92dgufF/DGGrdXhdays36cLOIzPs0Qoppu8UlApFzU3
Bje7bj3X1bM4MNxohKiLGqMh1omy2MejuRukh8IVGh+WCxLCzUR2gdkpxhLFXszSB7eltWjdWvUB
fz7bVgDNYezgStaVoJMuSf8RracobZyGgh0alcIA0fvW1jnSIu9AfN4p3soYBAj7IZ1J7hQprgLH
kCWcA+o4CMPvJnkzkCgpG+kn1gjqFzXvmw7+vDZjRKBxwYRoq7vQkIb8qq//puqjXa9lzXDBy37g
nYH995FmBxnHxfwC7gsIkDOmHptDsfFj+SU29hHaZs99+F4iKcccmlRe3zCvzNKA2uW0vQsAxKzc
onRTQtBUWUeHrthroxtlDF+IlQeo5IjBAJuc+n0yjvxPpkJVOa/i/rx2OysLWKzF4j7FSxcdDBIZ
SXou0gvlIpsm/qfOjz75S+/dBDDe6WUKSLHOvSvdP9byvbZnivdMXcEVSessjsRrl10F1R2nexER
mfez1QNtPvYkOl38Uptnkjyyi+Rc63LwrL1Q2t1MQ7D6KPhslp9SOSJz5A0yox9GWzqPZ/NjWndV
RBAVYtSR51cUfAEGMoUAIv6Mt0a+08YVdywGCRC6csob21e1i5z5CyLiaoMkADad6I9K3uPQNHnp
qJz69UdutgfEMbtmIgh3RfI1rsZGbKkr3Br9p5mdiuKOpYsidDsHak+hKQ6RuSWRIy7uEr+F9Wc6
/aI/iBVVarCrOUBGWoTgOafOqAt+zXWzri/i4ErSLibq0Smrh5Zux9lfiF8u8ef6t178OQ1k9a5x
BU5GCebPwt/3V6I2a9mFirVGpQIt+4owdHTlxJW63FuzsJmloxS6ebsnKcBd8sk2iLHJ4/6cvqRn
9+Nqt9ZhxhVpcO0QzhRuK4VPFlS3vuCkb2jlLgcY758a41U1HgXcZ0t/TmrNxijnEk4vKkgyhDwT
cS8mN3K5eQ95fjkbBt0U/7q690Qj8w3urEt8wsCFRdtDfnYwQKAUAFt/dJbBH3bpaYjPyLVZKa+D
Bd13OsbzrmmO4qs6/T09zQSUPiwmB4BdNJ8ob32+2j05y5b9gtyKXk5QYy76txrYg5q+G5GXt3Tn
xpHb5aqDpEetqEFrGRE2JXUGSDfGuLpl+SeN/AuXLEfGba7UR6V41Y3FF0CHTBCQleoXa7AvL6lr
YgoxC7IKueVQ87FBQGcsPchqYEA3F2cUJVBlEl5P6HskQ75icWVVQpNeRwglpXC2QgaOk3MlsWvU
Ct8ELc1rDJWpop92PSRl600LnZLdKvylfNAipT5r+RGp5quSfBLq2uC42lv94PUxa/dlAvltbBcc
pSHXenzv/Es7yqJuTakMEolvdqU6WX6QUMyIlvfpQ7Dew0LYJLOy7Z53JfxWIC9/s6Gwh6n34nl5
WZScUDs8Kfoeglbv7IVJlOZXp2puemNyIjO7RPIekxinCzYI8QUrFlAQkqZxbSeC5SzmV6u+Rkzd
7AL5wfDnEohjUCKoDoqQN4g+UTBNbSURnF1M1FQxQo9Qoa+NhRdKtzyhUSXv2ZjCaCXug0GHTSyv
9EbeqS1vuYJuibDy8sg6loqvxidLCnooQSya+LPOIJpm5DFLc9gFkiTJN6babVYh34hFzmi+M+Rw
QxPuaG0jo3GKaL0K5lUS1y8Vg0K3Hg3rHMa3SIF9M4O9b4Kk25FR5+r9OSXvBQz3ygOhuHIRl+WT
Nf0qAJnNaN5og7lZBFZk4au0vEvoCOuQ7cSmeqvI46+z9YHxH7f8b6v9Rdq0Ib5Wr6qfCZanqvFW
wZ+eZenZjBgUqD9ZSEPPzHQNh+fA3KBCP4vSZ7dPuEFEdJSenIH6kMeJMCV6CPnRETt7hxe52U/V
V1Y8FqTcQjwL8jbiLpJV5wgt55n4Bn+xaQcBh9QSpGZ4qXk4n4HMkLSDWHMRwUnfU4duFoxTA6kA
nFDhbPqtfu9gsjc0TVMC4yZEGjsui/0Pa+ZAmc3XyKDUyDqPKsxPDOjPFj09BLLDAkxc3kKUsIo7
58ItBk68XySh0yAUg4uhdzRxlIG6G8p7mSjsWlRtWCol36LWWq4G8qmeNbeWsJHKSWGIr4bwbRY9
5hMuHyZ5SKpbciEF53pl8WMLxaVaqP3KbD0UKG3N/FlZgghRuUE+EDrdT5ZLLyAZfaQqf92zRjR+
SO2B2iR/1cHSZ+CQBZm/Sd4XkABZZ22l+W7NN5OrS9dPzprtGKkoLYlgUknbioVsEzJ0k2FoAwAg
29IYj1X76IgHJgFWZOIfnFDMC+JztEQPHOhmnNmMMUYCztiUWLTGZKuBJaE4kZQ/GuJ3LX9QbmHB
8JqiT3OiuDvgwGDvSwqf5p3n1ogG2B/2YmTsc50a4JlrvsEVvOqEiyjJ24q/JquHXZFm73DF9E3Z
d/ve6I5yaVyjNjrVsv4WJ5qMGNGlpLKI22Dcuc5l7xhC4ikxsrhBKhYkhLHpMuVC2BJToFkhMzOJ
DO2ign9nPDMUmUoJYTzNA7OWsf7GfbRdhuiF4N4HvtgGKcR4j55pE/wPRPjX0J8XHZzbpPqCVuzm
CkVUKlRfQz5L9NaNV+0WlYWnk2aXWp2zn/AyssTV6hj1xUElxKE+Ep1wpFQ1rDubZSc9M2FrQ1BK
wV4lEITL2B48jWoi9Fsy1QS14bJkaCwbI4H5KoosGARZT2FjmWeqzrotmSy+/vi+XaNtP+lNQ5Wn
cRrsolel4p+EjDZI82tKFctzzg4XcZfO0aWr06tIvqqCLrwBilWScGBJZDK8dTIGEAuHyojyg41V
ZamvX9M0uaopCA+Yja7WDFgCJskf2+zSgjDwJBRv02DwUBXrUuQoy7JZX6mAxg1ZKKyF9IIsCFnK
TM7vcoUrp7AQy2XFKoMuHu8xupmrljPEuxVXFaXWyAcVj1ebc34Pa0MBjdBto0h+7TpsII1ivtHZ
48SzdUuk6YsWgK+8wc4Xhem5yvJ7EnI76MXuojWc46FS7YYw/y5JZFUL195KIkzJEyxDKu1VZjer
/jBT5U/rIa2lwzcwIJL0ifzX5OtZa6l3SyEvVHnzIzG0tgKqBVQu3uLyt4Z6VFGZsS6sWwpZ/o5Q
vewlnt7wW3riapLyGB91WJww4fymqqHuxpnDSYeGFMbqbPcyW+TEUOnfnNLfGnypSPgVn/WtTsR/
YZVcaFsJZtnYQbI54QF0QCv+A9lzpj8b925/5aLeIi5TRW9MSHr4sLCwiSpuv9GkPyndN2WogdJh
B4WDU7exAYFrA41pDaI/zuujbqxv9bkgzhd0EhSSotnGLZXT4N5eZiqNec9rCLSALLph2NXIvNOK
UJ0ZWWwLc8gMTBqNgtD+JGjJ5MfTul+L+kTvFxvPp4egT7IAQwAQD7N7M1ZOpljBeD5ruwVWmEs9
FIr4bD5SquDjyXTr2jjBxQlkwbpj8gt0gS+KxaYi5SsayRLRSBphzaR+T9v00VExjubbfSTxvIUQ
d1onTq1aeu5MtHe9NDGDZQQpGKH1g7bIsDBlSv+sPwnP4TiTksWW4eZZR5kabV9YxekusLgLZWn5
B0QwMGrLxxz+V6bqpVaHV/wbzPDRfJUqsmPwkFAAdLKIHQFXqzwCbGaBKZ/peV/cmZc5D/drJJsu
oNRxozI704Mhv2U9OD7AmpGNJwtFtJu/kk69R0v5KqjhG3033Y5Gzb26rh9h3+7GqPfNQvb0Z4w4
Xp+Kf+jLifk5qma9KRdi/i2sGKsmLKtp3ji2e0L1blukPzASD/GEw4kdWgomzpLrr6qeWTip4l+D
qmanERKfnOPg0/SY0qpIYC6DjbQB9vVguc0Y200H3m93FtS/aSp8GeVw6xZoW31rNg+BSiIurjwZ
StR5ayy9ly2tmz1aqplROaXhxbA7vXrj57RLSUH0T9AVhpBcqlK+AhZ7W/RmH6/CW9esb+zQLzju
KydcVn+esVGW+Co3UTU/8rK7SMbKnYbzmWjwb8/AsjFZuCjRHNQSrLkSCjAzBAoE+AHayZPkmqQU
+mF2DfBbvOMzEnm9yDdWpQBXugvZ/MM0yW+LrHt6DrMWumxtRHs9Hb+zjts1CFaW38NbO+vOwGUF
3jC241ncS6qcbIxCCGJos3B7Wkcz+PEFwZbEcjtXPRBfLlsYxd3UsvbyKAS6Lvyj82zh/80v34/8
FAvzBGleyNX7Qpn0TWKiOCE3G64+qjcrHWn0zrliUnH4qj7RsiHhFN4K9VUy5q3Ci6ZKauYdctjL
KK+2YI3HbtReBhkTRjsCfMXzktilKuy7CENuoVIVpcd78lpEUYTvNeIr38jWZbJM2VvCpnbSNHol
efcOn+O9t5r3QeLFMrH0FGgP8+Ni2g0xskymbbUoc7B7UK9JZHLDD+IssBJtVegvclE/hvx5MvXq
rq+WMyZ60gCWr6o8yGHGb2Jg08jD6DVEjWf1Zf20Ix4QOfsye244c/1VRMmrYBq7sjeP+hxyV5R6
E7WLj7AYld9iGT94T6Fro1SyqOk9hVriKDLcsW6/JbSMPiqJXBTBwgK10sQATyn9VumyKZNqbzb1
4q3CD8wmJAdAoRI7GNQ49OANIdygK1PymIcQoEQ6X2WG9E41DgM545RXr0APBSynoBWKramDhmxC
1DwYH4lqk16CrSw6cVnvQpKFWqL8zE2XeiEh8ad4CMlwE6XMrwN6fAJNVRl+cGV7Qh2HkFhykB+l
dUqa8qovFldm41eo3jSTqDaX6GQN3dowPGIGdgK/ac5/QgzAK8OlAEEfhIAn5gLu6j98wU6StP6c
sS8peX6ikhyONrPQP2KrOpFkeFhsVMwI0FJjHhONDi7oYg2L5PStFhTUPsxPfq/C0lKG6KavzzjR
4POmpPEQb68hFo7E5ThCY4lYqGygq2HBukmxFsxtu29L2kN7XperB7HTgUWI1MIGTX6FBc1L80Mw
/sE1c3pLuaSr8qIIiLy67EWr7htDY8Nx+zZMyTGafFerBSvB7lIOxKlI4FoIXSs/sM6JnEcghwzt
TSn+1srY9MoH4vrVnO5ySch7ZTgZOAZRZ3HHe73eccw1gAJCxY3N/JFOHgAukIMLMjsv6BTltJs3
coqez/Ia5Je9IIYsl5RzAfplL5k4KDjHxo57SuwYC4tH+U9a/2oQQgjpmGkW/WsWTzrdaOXwTtHl
ZtXf1hSI5aegeELJxrOoDxOFcCnut6as/FCHucBjn8oFcjO+tellGKQ9FUPbjisAbGtbEBEgkwbD
cHeEloooQlug0R5Hpm+RYl1JTTBWlFwhm5KOhfiRF9BBGsXAcZmvX0u+YNZMzquKDTiy7kAfvhOE
a3Fo92BsX3Jq45Kou46KvOvp3zJZvIrlqaexsKHAaUnZnvaGehCI95ag1NKahgJ1C15NN3VH5p2Q
UwJN7KOi4atQC/Dj82cxf8Zi6qZsJmf9X2h4w8BpF2d+jfl9oDYvTRK7j3MnAXnTVea2C5FTVQ3k
SBQkJvbt+mz0EL0FfY//k67Zzh8GTk0+tGoqvGKqnBFbIO/MoOYX7aPsakTxKZwxjtHznIzjv57e
DnFVWFQb2iXKFUftVL/SpB3pT6i4VwiruMOgVtOrOGWlXyVDQBrGLUWkhmUy36pZPM6likvRPPOc
BpGZyAyF4RU7/1O1sqv8ksC0svL00lt0eyI6hOnNxIbApgXX1y+foM5cNORHsmUUyRlv6vJapy9Z
8R2qnyVBgx4ZaULsiUv8QFN2qEaEwUI6ZhnPizR8cff0GHH34nyMs/sC/75gJb6Z8noblu1O0YEX
NufWvC/5TYY8WhcXcVScJdIZfCm5ZM+SYUiITX2rVdpVYzHBWJmPR6v94XXipLGFIU85JOlPND/a
oX8davFqtc+LZAj77K0dk30mXXILw5polF9I/WeIrEscb81VYzcv4q8Vlh3X9BvYIlYkhDOMPHP0
sPbIvnDh+SKxrE3fIhtI3hpuo5SfVAkgGMdbzM0+cxU0jPiWUmOcKWiVq878m2EK7+HVmgJbNJzN
hN/hfKGX0P+3TSSq3/IBZJ3B4eKWi8QrgW+LWL4kxW+5DttxKlFbkBz1+br2MmSBn3TiSFcnJ9fc
fG59rMq/o5FfF5wA9RA75IIitN84ohlinrZ9zGUDV8XICkYSHwYSBcbVjVD/pWYSENcZKdhjA4Zw
17moKniRUJSA82Oeh+NCOWJyII8F6RiHuH6AM4eNdpdoQZp3Thnv+vjL6vdgXngrsZpC886nnZmW
rsyKrC3uBsQp2ZJcQ8U/IaU+zHm65tl7xlwpSb+PmIVUZouQL38S2bzabBgP7jTgAShVuxkSt5jx
edTsrXSsGWCTpA9W+PxBj1SQGYeNfVq9pRDlO0tt6WucHqbB7z4yjLKE2EJ8eaVibTf0oROaxJES
UbazfvGoQaelL5uOERgUSDRbgdFGTXe1pnpK97JkLyk5MSG/xqz6wy+9PafmVe9qLx1/rVI7iJTk
leqb2r6b9CsP/qRuW2ZcaEcu6DMERKI/JjyeRecfQv/kSVWS8C6HVGSvYbBaP8QE+cc0mg9LyByr
rWiL0kU343pOl7K1ISVBYzJ8hKoSx91cgJ4rm+G0miTqtL4Jwup5DCxOklHZLDf/ZI2NpfEy5X/t
dOxlEnrE2AEg1t/hUmzinlVGvO8Vd+DXpvfiB424BJP4KWNLyXgDWh1luLB1yC/ZszHjSMZLJOxh
rJGPCMTc4XoyRXvSslhYQQVrkx+Vvt67WYxrt5R2bVJxMnNFOc/vI362dbvO22n6hSu0KVU3j/Zz
/cpAhdjdGd9j5khsWCikNk5sI02k19TWukOvfo6lH+NzW7z2ynS0gbu4mdSvrvmmPBe60zhyDHEM
13YReYTfc1DRgt9lr9p8gmzIPnB4tZAsNfXFVAI8rwvF6Ymdhru0PbYK4vd1mLxpDHTtW553Jtut
0aulr97EhkrowkQczu9Svp6q9AwIbmRtE5X7xCQFGkGm+KhxY7EnIxHRQumxvL5NeaT/9MWxyg9Q
xGvhQzKd1YuQHgwBbJ0T9iiDkuyVDCzjbqkD6hN4Q3mi4gOgnkyP+URqQTdc8B0B2cnRyNmYC5eB
ONMvzqAKh6VFmnnNP+nuPJA+8uXpq5ZO4P1Pc+0Io63wJKbtNS3eVDwvBg6VndSg0UOaeuWpYp+L
dtjyRL2xIGvrOYjkI4puuB5UzoXBLdIzrEzQCclwFp/tAZJdL18hyYX6zPfQFhhAhY9YPujzNwk1
qDEsVWaXeIIr6399gzLP4YJC2Wp+DX8euagXqbK2lqCsMarxiw2vI2quKjd7vReCdM3cJZ/OeSZd
Y+FFBG2b6G9W95A5HgFK00Mru4js4ABqoaIyUfRot7eUz1b15PlRS+8RX3nTwgtAVh5m2l5rLwWN
lPBDJb/CSbHeGoiLz/JWT5J3KDejnvlawntkRMhTbrytb2TKrZVH8FDknxKtGByX/Q05SJ733JwY
rTvp1LALQPgutuLg1/tCJyQf6DJFGYM7Y0VFl4fiXhMG2VUthhBiT3ZaBxr/2P1RZyHFh2NguCTH
7S+w3YE2sGBoHREFIk+v5uxBr4wtt51ZF+8S+WTEB+iOtYW11IuADGU0fZLm3hrlYWmP8rOh9Bku
psAYmt+dNaIG7IXb2ADhCQhH6i3DsV42GRHE9LVXj1ryMckvJs93FagQYhZWij86qEVOtAWs5sTn
YKf9Kw4CqXQ76jDVoy7d4/7P+FJw8JNoNXXA1P/IJMe4D7PXovJS5Yj+u2nYbSkuAjBLQzlySUb0
3dbgaLkp7L0JsGistzyZlojsZC0/HJpcFyaK4VluJb+S+Rqz12xvJNWT7FX+nEQnL747+ZZWvmYe
nkwKjqcRIQSdZmvK+zHl0N7hmMbS7fy/LgWPwEYJF72jzQcjvGjDgfUy71XOe6hrOzEik7pvFLf8
47JNAlTp9rXB1RX0t5+DbiPt3fp1EjAgSe0+KjCYzgcJsSIPEbN2LZgHHHeLK6Q/XU2vgW+ZbpT4
RXMz+pMM5hi/JSTayB6enGvCHwNGPUrMi0CdHsvkSuJHoeNedAlPxE9SEmIOjiWuArx2iX2GO4U6
2vUgmXb/tLsdOdmzdV8a75V5pTxPEnbN6K7qNtf4G3HDHubuyiNd4IiVzkPJhsmtdU9DXqITtjxC
4Rgkj9sQfFYtCUoBUhRk62OccK/eUGpJIlxrTgyiynJRJlQudlqbFj4fttqRi6mtsbzoWcBRwPoQ
mkCExTdvw2Gry36oUOxDE8WGdCaGfdOOBxsTHlt0XrStim0VcEYQUggF3WTepb2L614pEEF9UBUU
Y4Cj5D5HN+CWImodUCPaAfhYjH9GiXbyh0/tGTSx2+Y/js5juXFkC6JfhAh4FLYkSNCTEo3MBiHX
8EDBm6+fw1lMvImY11LToOqazJOEw5uPGVEf5Jj6ENjjitoLUcp7aB6nlnCVfyoESAqbFiehySiO
fnwRtu+FcdLdV+Fw222D8agaP8bQrdm+LyFHJrwXwGbxLmi+oqcYS9L81Jr3FtrrDERPjYwDmNpN
O8972F9LK9lm7aaBqBggt29ZRKaq5WWacUr07stuuk1QkkkQq6+GOhF3k68YER7LllgfzM6HQYpX
KqPnkSN/zRykrq3JnRNptQ8Wg72/4O1Rw/netHT1rjb860plPZgqvhmjkUuS60Fh1NHTiDFQnOEz
E1HvZ2Owzo0JjWq5nVCmuM8d5UjKtbB+BcVYQpU5JQXd3LF347UDa6g+N5WAuS1JV3qxW/wQmFEM
EEbJ+Bt1lyonDCJfAFKLlLfngGMUnvkEFhDPsU6yHVxdRbm6EzNOGLhpsRDK3TX2Wvxu8smiWkY4
i26i2qLiVw3StSWX7kHIo2r+GtHRqX9N5V5UNOWF13LJTP/C8W8svhFEAJSflQVKT/QiJe8v/Q4l
7o7A7Xo5rxiJvj8BGoOH5AtUs1nQSawDZF/hJr7V7EuTJVpn9ZsxCl8nMPBWfEXCGxQvERAE6zw/
4pZV8ZoAXwisg0TDtqa+CQAC8YYVqxZ12Q8WLKtb2kektDBIy4Vc2R/FtGSgb2MH+qfu428H3TMa
wbtgUKQt0ZPVzp6I+v7Rv/C948chrqo/A4e6+4Xik8lBAWcAoHp1eJYDDoAMT96VtV1uw3ZPS8Fe
IsZvvw+BvBKfjA5pP4YbiiGN4Z5v0P4k2whFyczHvu7+OBSQYBBH1XkUHBZAymqrkLbxFICDZlCP
yRXZHXAXSszpNf+Hks1hvloCHOLbzihrgZuJpzW5Kb/BUS08gHDDTtILKlcKGR3FxyE50B/NXPYN
opYFIKoYGP4iPI2fxD/48D4ELwmI6DbUmKOQ8naR46mruYXx1W/E9/iRPZDW2kvk118NYrNikfjD
DkwhXMHiM0c+HS0hO9Dm28dpm907XrPzNURHsr5oWVg/T/MmizkONwXCHDYrxASccJdF2+wCJwra
dItq/j350+sD3oe42BolBlkW4esJ87tLUJ2X6RttR/qatSEfK3nECg2TzxaX+ZNVXkbfvUCUJri+
+MZN0mP+vmti3aKhZYpq0GMxnnkduzV78ZJbAHVuBTYG+N02Hpf6Ob3ZHu+X++Zu9H+4h6t/2BTm
2eMXtmfk0YiFBnytFwoEhLfatfgMKFOSFZXDtvgO6ap/oysyBxPQxjH8RRgTMR/iLzJ6AmEd68UL
oo1JvQB6w80rF8HZhar+M54cTtsMQMmCiw2kOd2pYbzVu9ZezhTjzh4Nh450BSgOick3rAi9dUn2
yA41FHeMFqKtni5QG2JOR2A0ACgFH3Dgy9tYcM5ujlyJ+FHHeOP2UfYyd6d8WMyP+pv/CZE51Q9r
XFJSy4c++M0FYES+1pF22/7Q7HtW7cvUPJesopZkDYUMgimLy8UT7vpqIn3z23V+cjcsrhEH84Ao
ygKnG/qgvb1q/Qj6HICXVQO7YFg4782388dWkcX3FWNUhWaeewswNkIbcmQ09OubpLr3L3AEtXLN
YAzyfJSuXM7jV3bt8XR2fzL3K31N+3MKbiRfECSA+wXy6ZLJ0T9ueMqqYsXmt3B2VA7VJwNo9xtw
Zs7gPNxhWGUkuZjfMT0p4b8qXstpp6yrx/hsF9H+L8z9OPphf+ks9OjLaJNn67g5Nvy0cGuf2B9O
bowEYl+iMd2Wv7GCPG1J5DWLGADPt/hW7PNf/b3+JvYPe4D+Y2NlQKh+H7R1xKO+ZYDc4LWAi8cK
gVi82aZRXuaZ7jnak3DgD8neyt8rcNDmxKllrVUF8i/gFXy3yxpjWyz+qTq8JOskDPZlNttBHoqm
WaHiJYKZR/HBLIoj91REa4MhE5xjt/uVXIYDcnqiFGrns7cMRmnfOIao7XycujDXHjJgD8j4lon2
wk4PSUq2VsIErd06BR73ixPfWBDK4liQ6jbyZf8xmpMh+YSM8pQlqVfnvhUcFHHlX5zmT63FAqIo
OMEvszhAi/Hs1qW6pGnj4dZoTzyGAIW+0+o1/Rec/48awCM2+3IlpPXmxhYpEOLbHP9l0W+BGkUx
rpYJOSD/ssiLSnxTOyntbTbW0FMV1pVPsjvTH3MHqvIIF4C65qfbIEnBz8DJiaiO1qFPGQnnz+qr
epgd4JHiD9UjYKtbgVC5Ff9g/pAKmfppa3huAO4B88tAI9n/wN4GMRj4UU0zS92d7AXevBnt00Tv
1LuPrBEgF9qHtL34nPH6aXNISr4J3WCb/iw5Af+29wh11oDHIWPGDe6nMTbquBlr3F6oLBSNTtF/
oiuJEwkNsPjTidVTzZ3KfzZRFWYjpxj9nHPpi505g22F8tupm4I2FUQcAvSM/Mb6lvTzaXyCqxv5
HmnZgQzAnkZGt8prTXJsXpLHZyL1BfOnsRo2TAb5br7K7M8MZHCI3L0HBTs3/NQ4WQvtxRwPrao8
Gp2qdYiPsa4vA3MPvIElQLOBzkLznu8DnS92P2tb3PDe2M+4aVu8OWBghgR6suCxIvMrQNzGJdcd
WgaaZONRMmbH1DZ3c6u8Vk2N0o6jBueIVwUJIndVdvxZ+8PETulKajc27jacwkVksGGkREHU5WOt
V0H7zJ8AVp6AaGvb9zqc69k6GWW5itBtOW11TejoSkVdTkAazF5sREuiAXRMIFbMqlA/wRZR8f5E
rOxQmNect7p97qZvk5tESVDTwZ5zVPR5mFhVfGAOOTsdY14mpJQ6bDSMjvrbGfJ3KzTWRVRsNO23
q/m1immjfR5+G0HxkiiUTa37FiYfdkgBLeONHOyj4qLd4Aslk3nnDma2ilzlVsbNjbCdB+TnZYgl
F9sKDxmr0lLhIg1AR0QtzrBWw/Kf4TpGWl5UKs5ZgDziF1E908unNjHWjnUZY+ngQVMbv87rXehW
WHhhjaTGvoWGriqI7Hgu69ZC9DMxaCt+yYXB8cNMVwTroYuXImHhTtsOuPUCiMGEF1TdoC5sa8Iz
OElzDAwu9JR+3glF7MSc7FRjvJs6PL7APLZBs3WNbGM7cuOOOlhJ7TQWjTcDeSYOF2MZ4hhcDwBm
3xEUerAfKR2452X1mINpPaYaWyW6cCSmLFk0MEwTXZdjXG1SuIClpKKla3MPTZv/hP0xS98yt14M
3WuYI8CR6QGGHgBtZtigw9nl6sOpNKmmYpOdGXrCODYVTspw9C1DQ8BuGEAOTPqdKErOloy0bQpb
fjHp/SMPWi9jpuyq40vfYUWsRwowqPpjg34Ow0YHEYKf6p6fUSs6onshHrn+xymwbkLHSyN2qjmr
4DfMMkvRFjujyzcs3hdAKt9ilDoGsSppSfcyncLppdJfklABmYhocLY7nmWNdSQWcVL4TqgoqO5k
CRP75DJXTCpA3VgMus6iUSb5hqdFkgUxNgRrCmBJi7xC545TntRKQqUWWhP6Tl+/BWO+U7VpL59O
AStkujy4Oo4sW+CkKu5d4f6Qj7KNs9TPsk+b19tYmm/wqGYFUxZ7reB1GjIN/jixLK2KsqdA2dM9
52atdpAxCXLWaBPD2sifWFNcbLazb4SxtQTg8ZkzjfFxzurrOh22Tm6+AgZpaBV2ptzDKbBoBQU4
iQFXnsI8qw177DXK3s07jIEzYvH+t0nsl8YgYrbtVg0lowKzNqgb1BdiFUGqXwidk6kjVBr6b7UL
aKtE7By1WNlmjXk02/gYhPlx4P12HkHYHtnKMeVGGMWrZHdybhPz5ujdA8zifUxIyna+spi5kMy4
xMTi6dKYiRsoeMvYVNp4KQkr+mnr/NWd3TczD/7KaFjLCn0IkvcdWtYLgHPYR/Kmwc+rocY4kA41
tMiVjrp8bpaqZqyqzj5NzH1RmFNFoIHDLkavjuRS+1WZlI8ByhnrB2pLDY0c4sDKYvyo5A66Wncv
rRsN3yqQPKHtBG9U63Fu9pbyXHNB5SkY59eejmaYZK3zMOW+7oBlH0xIBtEh1Kn2iN/xGjv3ezu6
DoBikEc87DzZkuz7m9K5JROBjXxsSs/MumG6BtT5vXDFphfza41CPnPQCON8JePrrLP1rJkuN6R+
TFF5LTQ8voCKlInAj+iqyPGHr8ku0+izCkBszYvSDC11cnpWFIiqLFwEULQSV/AULWqsBhr7T8Gh
MY03YtFWHaLQoPQnPWZQra+JbaUWNyi1XM4aBTcAZjF3OAEs8Suh+CmGn7ENFl1JSZ+Sf2LibKOW
ix4xVkSr3Hfxh92xJM0/XGyPtjzm45cqTuPwreQHsoJ5orRNhtkGUrBf0Dmj0dtIwVCDXQoSx6XJ
akv05Trq7V1ivsG/miKytPQSPwpvNTonGsAQaTygqkUUKjTnnBQk8SKHo0ziRowFBnYMCQFXjrDe
bIYJ3G+7rKw33H5eJS9WLj2cg14xTIjnArzv6LVTdW8z2UkBN6R6+p10SNBlZ74AQn0+EKsBqqJt
uf4UGV5otcTQCwhuMn4l5BHkK177RUmNNYIAimYwAyOeOkn1reX4bOP6YOAwg6V1spzGiyp5UnlP
EheVPSci646FyzgRyyGikPSVjAfPgts8usVLieDCcp9ikwQa/7iO1Xj/LBeD3xRmD9uMoSu6BTGf
kNbSGXjAHzbfTeIaO0q2faWTLKTPqz56Ttp1lvRcvSmrJa5UezqiRV4NrMPSaSKqDEUlIUE2qUSR
uss6Zqqa4+4aJiJ2M2xRIUC9V3cRJsSh1NcU5Vh4Jqq9vvl77g5Zp3iVe4wdTjDWOoXNLrrMrtmk
7A2tPLaV+5ZWyWMepu3Yt16tJWfJgLxPhqPN3M9Sod50wEhxa6dzdnc08d3HlOaivQsYNjptxIBO
MzOivXDkSyjzVwKwtg7zUjsZdlmQbouRSytql6neWl6OMKHRbT8JOAdFRfXdiC2yk13TSi9lWcbf
AhK5QyqJR5jtA07vPokzZOD9JiZpUeV8mYpuG7GyxVBxgCwAUMu52PrwYUF8wSE6HFlRPOViQRp8
2IpEPZxme7vXWfGE+Y68UiqttHvkCVps/I0VHPsa5SG0PwTzH+FzpC6bP0mV5zJO+3/lMeE/iDZ9
FCzDVtuCMoCTyQAvBaWL4sJO9N38xFfM5TVzfpqGzzSFWUDrFLZfKnr+tPudQ57emS8IIgpcd5P7
UdMvPgOXp4qNe4kuFNZzdGueVr8Zfg2kHcQ8a0KjcdYCdWiZ/bGI10eG/UyOiRDhxzIFsqXfEQ8V
DONX08kFGkE/asmt4h0022irkNO9FH1DGHZOa4Nuyq0oIM2TeEoTLqjullMlP4KAsZuAlInDMDa2
eWN7pvxLte+ciY6G0QSWAwdpShKNrYNWxYbAwKWPrJ2w+RtGPRUN40Th2VZtLirG4hm0/K+8Vvny
j7F7kb39M2uRvGdotR5TKrWXGt3OJS7zaWlM/biupqk55eQoelQhJoqtAaFoNZinxnLYSPZO+CYC
B2W707mfBrQ4JhUzXG8Nddhg68QP8A0DBvPUoigYRxGdRMh6U20wd1YtHXK+USy+5iVvRA35fzvK
+K0XtO9AXGhoszj09UY/W3ifV7k925sMwuspUcz+E7kXy/y2ZoKezPpRb5kLGUFZ7PqIa8Fp3JAW
1qRtD8ee6W+zH0tEj9b8UkThI7LJI5tq+w1ytLbiveFiMcirQK3rgs7Xu/sA0BhpOOir1VwS9Gal
ur3SiBS6OjOng9s02SGbLGM92PKZlO4I0EQRZEakXtOxctTHLJNP3eY8G9vGuvXTOHuEkNk7YyS+
LG/MjZmF1HQ0kmtmwQFLFGdi+9BzVbtGzCTOqI0Q61NgHyKitU4xoETiXpBHmiGJMMk4BQfVGX8S
pzK0hfZEqYokfOt6m0W4Mhd0agyGejhe3GlNa21cshAXTdvZmIYquQq0fFgaEBExz0MGK6LR9okU
zTlQDc2+OWmAz9CyO6ZyhYrzSI7/LJs1oQJ21K9BXJ3xoSs48zQHpivBQhjSuyskIERTuVIzt0CA
6vp1qPU7JQ05YRUz9REMyjuA6uxSzynudqTWTCNJJAkuLjHNSzk3gW/G7gijZAzwzWVN7mVOzZNS
BpDUaveeBvjnK3biq7SKeQ+SvqJiGbFdNYYgMMGCFJQ1bQ3xYJgrpGmYrY1AlCd3jON+bbbcxQhw
MYtMlEMYiXtOmkBbafPILIhPf8frMtcBRR/3TPjFL8DZC8J4aXE1rdI4/m7alAGQAKJGosOeqJTu
J0YS/JE2Pb9Q8gfpmuVHFRgplPu2IkevNfjCRdkmV21Y3p3Rk1ODD2WW03DlAGA+EubVma/yQGpT
DywHBueiUdt3LOTVQhC+tVKFbA8Tvl7WWTZTQVWn7I4korXaqM8td98qaJ76uTr5MbPI+U4SDZCG
asvrxDGPkpX2Xk5xuTMAxsOi1JVtMcDdynpScXsQpgjIetWH485kFpjl9OG2aXMrlNjakwwF4Itb
khc4GZx+I7ZZQjgMX5HWuO9SJJ3WmOU/Im+yM9nZwR7JPhZ7s5mSNUIN5Onk8XwEocXgsYJ9+u4q
fEmsQTQMEOMSuZzQMQnNWFxinA5veVtp6y5mPz11PcbkMuWKnky6ay3lpar18DkG2ERn2L13O4rC
pSDbeE9At69M1hFf7aEzRsMXs/NspcL8J9YVTOBx8zkk9FB23E+L2HBBgYT8f7Nocvk2oBqgFVsE
YZ0u2rovThPwx8WQdB+jER9sSLGcKB2KGcIaD4CycL7HLLByLAHYoUGGdcOlaxyeHQ5FXFpK8a+b
2NCQVoDjTnTWsSdHe8sHsIPSuU+ZQ+kVeZS2cwUcDyU4vNt49IYEnHUvYU889eSEh14RqnyGmfoz
SvtqSOcxBNmxnjto3moW+iajgd9cxvlLCW0VYz1//SkfkLU0gbskeM9eGq5xS8k+9xzAvguQjNFS
oirxgkL/CGJ3gLhAB5CHWruUXf5hhM57AOImc8oIO6Y1Il57xmcAllgEdcGE2hj4eHvRKIvI7nw3
6hCRVol91vNIHAuBY90phldHnRR4coi/eg0fuuionoYUVUxKQhO/bFxUGrvWzog/4Bj/I3QgZ9pa
szGPypn23AzXrgaoxLTgxFHDz0uiCJ4GJDaatuGsCIKt1w2ellU1Jc6xctlK8aSoS3Kgoo3VtsCg
nP6t1frG7yNKi34iS6uKyy94Eg2xgQUcfyDQmN+zr0R3ykXdNuiwCr41jcpHm6l8yC4RTjUQObs+
9FWo4k8rKhQVzhke2rwfTYU7C/ifb/STBWPHwuQ7lH/zMLcLjuwrXn7Ln4cuO4wDY/0ZjseGeRGx
1DRrWqBVnjbN+lfvFC536AhaJwoDpvozjJ8AKkRMxs2SrHbNm3tUqKmwCuZRkc3wKquU72Qyvo1C
TOs+7Y7BbF3zbF7J0r7lSP4vFSajjab2WOgtd1jNVosMdxYbFopih66NaziMNgQs8bCCp2XCbblA
Wwz9ltVBSSSAKA9Tq33pWrTCllEy23VhYIb9V0eK9aLUwXiEbfEqmbkZdA8LirieykmHnWS1gNNU
pDYqudzbtmA5bDxzf8Iw5AsKb2DZKxl9QjZsmID+BC4djTGUB0VXflWzvmEYaZHVEdLBcKVYq3n4
ElkcBsE4Ig0PxUfQYE2cx6hjr4joCNR2SMKZAD5GPiJqI+uCTwPItPYEcLBmxbM0LmwTIiAo0k91
IDFYgX4hLKZSiDQLQDN1TOegobEFlXxxJXWtmXcXwjfEwtZI62tF+9Wg1Pfadrw7rhpuYDHlSzBr
Ca5ppLTsiJEkTZi/ywRPOylFP0jZXdhKAQkdsho9gP573MMMviBSoOFMyvqUWU//XzTAybP6eIE+
/JyWEzEfWntxLdp/RFOMlQb7TbV7aiI5cvQ4/yRWjWWW55bPNVSDrG5vqQEnK58cdYm+Ex9+H/L4
CLRa6NhR+CdAmuTzbJiGFFeLNJPfjmhuRBjE6ijVXG5wGD370vRbnfX8S52bz7jl3LVKnAKA2uNN
IYY92XucdLJAAC34LPo+p3WT5iFhn7wfHFA6iGzvMbv80NYUOpJKOSuAVfgOOU8e8Jgke2UWq1kV
l2Ts/+p4fBi1w4ijYLkYlyfKKYNt9vxq2crnwEO5TLXxnx5ZB4L6DgXw7bjQ/lBHqreoURAOScRG
ZseqkzPhu+wLzc8IdoBoQaCjzXBmOfGr/0mpK3TQuAlyxXoxkmhnq4zvA+XpFmhf5r7k8ctD8iol
aVtmkgD9bslJmcazUyN6GrqW7bk9fxg17bGK9JkNqPvSYamGwW7VrJtHmv9pQommO4yozfHTslkl
RWQA9yRfMZKkAhnEYYZTjxITmYNq9OciISgiRW1C4Mqbg+F00/fqb1ZF7/x+FVU4nM6usreKpT/s
oJEsWlx9ZdrKGxqH7GiO6OWNyXniimaDKxTuQs/xAg4luYdDSL8zvkaY/eMgvLpqx0vjpI/N0SV0
0aJvtyq3fJDTmG5MM01XeTBPOwGN4sVsKuviJt10tlIaukodd6Dk4Yc6/zSjJTqggkcDbYHFDzym
9s+2C/JWtLL2DDGxVGm7HLBr3NLYBsFREVLsaHmddaMish3MoV3qTzchIkxM6XM0FCdb6akMniY9
q5fYA/VdRwigYcu3InLRoFnFR2Rk4VrL2nrVOayTwBtlL+4Qyz0RYdOSWmpJWBwNB2e35bCj55ts
re2Jz68rYjbYDcWnjNJP1XZHL8p06cFwg7BLIqBQG0hRquqQ/iQgi6XRs3gN3y3q+EpRf6eGjSrs
EtZJ+Qjf5ZluxB1dOH4Wheu8POkOSFkkZS1fPmd8A093sHW+fQiAW7fkOhP7eKq2OGymVRtN5yYt
dxrdpGkkbK45muLcPrRtfbOxUDTi4Rrd1zQr5xDxSD8aiAvHizVPfmaRuzuV+Cnm5LOPZ1bXpd84
xenJBx4sYiXqlBLLnKTfaPCh9ARiyPg/T+c8lPO95/bnL0Kxg24akhJlfz5V6z6JPo0o3YEcvIXN
WWJJbtQ1uU1eWDU4qbRl1+5G5ASzRRxvxEYQAEOjr6aRmbvW/glEcob6MoLiKINf4syAG772E7I3
ZnkwPeB4r7T8N4Hi5zpgvuqPQl7TttgXJDGazgdUp2Wg2Re1p8gY/9jmnYbo32iw4J6kR33pd3mz
VJxyj6766OrHlt1xIdYKkzMtzH0qXFbzzqHs8Mk8IPQgN8Rx5Fntd274UvpUhacof7D3T8zwU7d+
OvOrJdwvMz6Bky4h5jOWJ3BNSd8SsGhKR38+jB4Rbt8aM5SAZc9UOJeabsDI6FtWTW8sRyKqU2Mj
m0dtkQ4YqOuUFa2N+GdENq52Fzfb6zR3GXJIYoPozbP7CFbFrMxTAU+pzI0Dte8yx9jUYtkGILes
bEgXPAqcfVtMvYsRFWQ0UJ3CsFQr2k4VYpHW+Za2SelCFbr3APHauCfugB9EdLHYRvoW6/STJ38O
reuk3VKeU1XWWMyV50tDZyJ3EuzHnJ6UCqkJcKL4UXYOXVnC1Pi76QIko92Bx5yZIcBsY14FtukH
lbY0npN6y8So+WTdIvajwKscHCJwbGbk7tzNIYQ4UPnLCj0qWXHsEZBDKX/OvKo1HCa+6K+pu5uJ
uRf5b+oyq5QRXxFwaeOVRDReM90exVDKhBdePUaijyfLv8AopzcaAAscuOnOZHmdB1/D/MBMtYfm
xLAcsZ8pP0oSN2t2F30Wbk1SrmY6M/RNOR/P2ciCtTJUa+k2EOq+R0IiQzLYEoZ7jr1ri3PQnJ2B
gVDqLATLxIT3XM/8WL04wT7rBhYRt2E6Aj9G/nMNON91N+SVD1vJAeTkn3PKa7HE3i7hX5LvrbwB
fvbS+qRIcEroW9Tih0DyJam1iwRymFm2+1nl/rG+FEk1ZWdrl7yIUSjH2by4sBXm8gOWSieuLfVp
OmHnn76Br6+zEiWd+U8N6NcZXfaQw/unDA9+DwXofk5ZWOYMp6Al2hYXFfv+wP4gwRo9TOobfAGd
7uZOmieTiM4t/H+qCeYX9OYPRcSpVNla6cD28qebZNE70Tppk/e2lmgW+8/UaZaZo61GdU3stoVK
DY6OZjS+iPlqk0mhA7WwOtRTNNlxPOzm6XfsHoazkwYD2NA+Ds8ZCHmImg3NrGYfzfmbNuG6N7sN
GwjOHqTk9g/47UubYxbjc1Ls33y8EV7AEvlq6tTK80veoxkwPwAfLrBBeEPfvZJHZalwG3loiLh6
1zmXqoSXUeb+XG274SSwEGrOX204m1pN0ZJ2CLJw29QIL0rlxMTAU5mtzoh2UVcQAM0WakBrZ+4q
YRLRByBYozsKOBTLg6aaqzBqFok2+uRVbMHEwxWZPHIGFz0jwhhxhJYpe7N9i3AzDOO/EaujaKIH
/uZ1YyhYwTk3zHuabx3zOkD5d0ISreuGKajFLij0yh7cBPoJAlBQM1ASUpUNLEwQilNjlTVD0cR5
6Vs4HuUxbq4OcDMpLq0cfMCki1AwuFSAz5VM1ZDv2tNvN0zwTJBLafFdjQmuniMUUwHei3qRBx/d
oC2jkfkgraWuVuvUZHLhhDucxaQBgimRyhbC8mvmdBhA3C0mXkYRJHEY9rKw3mM9P6rKkzNJpdOg
emp+LH5/xqZJUd8Dt960FRQqDr8k/GNzvzFgEqR6s22dew1+LK2zwzzcSDMjxvsPYYemcUEVm4op
hlmjDb+Y7qZxrjpNZo4TdGBAx8wztLaAKILkkPb7AGCmsSdnpjO3ZNKnCILMc5v/DsmHql9C5EQu
Rat1rHpcM8zVEOPmWL6AA8UvY/An46sV/o4NoYG1V9BsmZ/4PN0QLR3jc2b9zvQ96YiDjK8Mm2xF
UsglST4mHQ323bAOEcNoY+KbuBMCDwiHnTP+c4gknFk2rLry1FUHF04WlDTzht7HSHdSbDS2keI6
j2/DcIsDZD181IQju8D24BK9tuF7175je16E1bUb+pshTmXwh2KHtITFNMEgodGiHcGXZoL0ZVPq
ngoiFqfv3uZHvdERGLkCm8RnATBVNxn8PsFZEsFbAoE93VaTl6IoHnqqLAriShHsGYtTh4+um3yp
WZwjFH0RSoHpUw4PXSOTNX+NG28kH7hKNtCK+c8khdibovhuJuaR5wYCa09HQwFLcTrsDEEOC58c
Jg2l13YiVDzLHTcTe2cOsO5ZiRJRyjecJnwb5qtJQ7WK5HTvJqifX7LgTwMUDdh4ULdmu6nFfaix
InnVc9SCE+yiOBddrFFkjXLDd0xtAUpgLZp2KskrbnY3lR8n+1IR2QSrFqsmM29MWW3KVUSvWDEl
SoeTqt4yBESpuBEt62n4QfQSZSVzHrW6utqjLtONBEKt5u8mNN/0rFGATBsKwoLbKg4P8YieOttb
rKfn1o/TH13bdONf5ADuyflJ8HS1yPjoEazlCQlYFcdIJWOvdOmoLVlthwrFN5iRvVWwtU37cuNG
aCPLuC49OaSwp5G6pqG7pchNcadAOnO66xgy7AlUyPv/Izdii+BjUm1CFKtxq3om4cMxA8osiS+N
kq2YvMEHofRCnYCiUOuHmi20CZIA9QZwSHpBb2TizAeMrt/cmciVkuAzclxfOgixa+plCy6QSAiN
SxDZYP5rEc3SquwUiQuhseAKYoZRxXmgzxbWlQ6emcBPaM8viRjWfaatwkDdKxYylcjexHG2U+ll
XMe8zFN07MceuTKyA1oXTxc/1vxBpgYjlXAHNO6Wo5nStMm3G9UnUXDTs/Jcaqh3yx4rWR+vyR9m
dDqtYJiStETbHmx1Nd+rUMJEvNd1yALF7AEKXHIowYpulnm5UlVrIWabdJ9oPczlixt9kWDAL/2r
BvUk6l8HpXDAvMJoEgEvUODNnfYw1t6B2iyJumXsXLyqWBJirXlPqc5E92bNLjLE+Twa9l0m2gED
7ULvyi9VZatquQSNIeJXBoVo55S3zRzq94jUdFXvPEdldzZ8jDzatV6tabNuLrQTpkxeNTqwegmX
H8rAz0ydCMF5mQOsiw0/gJeV5Q9qJ9JVeobo9SYfiT3GTyGre67LdVDgTEIapkMAwIvAboKS02jO
Q1CdmtI+WazSVC4nG20zM7DXNr4mCv9otJj1nc9w9XwsRPuPOHYQDdMrQIOdLuVq5oIKSse39Goj
w2Fk4WO8GYm9JwPKq9T3kPdtEpWnJvXOnP4R7Ubcx1Lm7UvHUxJa+p+K2hNWNCDAVPMg7HhgThYq
IjgkPatOg4qknTqsHGUJf8QMfNuyQcng3UG7rFZcNSVLoDY+SBScuUvTTU+K+ArpDIOqNOEsk8OV
fHQm39pSNw021BmRS+2KwBvip4OeQMDKq6fQrzv9bUTcqDKZQ6CAjhkhrKCG6JQPDfcvysudHSZU
c9hwwvCePccLruI9GbHcURvewGXc2ycB5MqM8Oj0JDGY9LXkXpCHRJLdngytRU2YiF3bpxrg5XjS
LB7QHNiJvY6Cf1aKYWC+O0q9RqKxjhg75IAknWC+xlA4yrbbqIi1hPFqcqD0FF81bNw8qD07fp36
bqM3BAS3+TueV0bE1Epgg6aG9QCnHvR2FvHkg/4I98sN6lOKmBr880Bb3yLgpjgXUBM5M1bPar4e
Giq2B5HL2OrYhnDUUCmNDPhq/tx/HJ3ZbuNKtkS/iADJ5PgqiZplDZalsl8Ij5zJ5Dx8/Vk8Dw1c
NPpWuWSKuTN2xIrAh1/NA507qidiZh/xT0YRgCcsu5FJGIQO96zZgOpbRlJ9qtLxYrJ7JegK+oeW
eR+sBQZ2im70rVukDc8/hggHsqaPwbe0X0QJ8G/EexFW/imyjGPYpMy+IKgwtlC7QPXBe4NhFLyH
gOSuwpBYSVEcCje9UWh16UZnWyQAPjQfwUJe0xoxOKzGjNi3ri50nS4CB/bepBcYg/6SiN96M+gN
++HiJw0pC7yWBRw/XuKuTGnWYpRKaki09s1nMHcLg7VsvgnIAgcOFZ5c5bA1WsMxNP6G9tDjyh/Y
VaZnkzQzPiW0VADr4VaEb7UCGbsnCxWdGuOeyFejJnYyr6+2FetUB89eFf1z+/DSqf9k/huKeSHX
njIL+3RRn7LCOo9OBN/e8zlh4yo4WiMR0Zq2hfSs89M4qboBiOqhGBLNS17GwPAcZz+2f7pNemP8
yA1sYZq45R3qu+VsEjpwSGwkMyMtGPfCGE9ZpEBCi/lnzpUFwU+l1DeNKkOYP0Zt7zoWdgs7xOJQ
4i0559WhC6/Sd1aVa/C2YngtHCVG0cWom/xkWfQOaMELiUiaSPmYGT50JXn0RXBNXHMDTG6H9YUj
2X7X22pZZFStp4JSUbx0DTUm/6gKgkylESUdDnEivdaq9pakszw5WPXeV+nImZpbGUGURJtR211g
cYqq6JvWgDUZOmtRlVerH7m3AFMmU50NCt9pUtcN/lft6hOIy2V89AsoHpH/7gv/rKnEMx1/NVRi
56j5OmumG/wHvJXxGnP2ZiAJanFvcmsfpMi+aVtmFbzhKT7Q4NVRaTuv/7E+w03Ar5BvcoThZArf
WkTn1CBbR6UcZRpeKj9toAA9o39gn1vGytRXQG6di/rZ+V4Hgd989rCOfdYsA6d+iS3TT9+L9myl
z5oPzrC5mztrJ/7o3X8ZOEMN2qCydCHoyPrF0M4dXFxpY3U274n+Rp0dVMN/MlHYUD5HBqO65ZMy
yfZj1mfyKsZlPH66ESH0r2rcu62+ZJuG9dobi4+hPkdQSOyCluJLUAcYT4Fv7fT0FPjXUrvQ+kZO
ECIzURz8ChG23El5xs7Zt281wYRaQ69rjZX0MWfZZ41vZtWFK+LilK2s6K2hsot7ZZcsQ7xxIMHB
QprAZFgso3S3dIb5/MT99CR7tBwIImK7lM12wHblGn9B98b1rkM6BkUCPgr3nvMHZLlzWHow94h3
K7M8Rf0NMC/xvWOYvza0yAR7XNULhSu2ACfIxIVo2Fan3CcKyQdjOXs/kuA5Ge3iwAduC8Wa7Nqj
nSHfOKqTQ618+/R2BdgcFjSr8uv+zuXVVC51cmIDvaiG3aQWeGMBd0AhRMpfJCZMORMuMDc+xDYx
3KjLY0LtVxoMQZCswtnD3o2smznuwZMYcwQ0Xo5Dt25pme8uwehQ6ceLCdQhnuNlQ81rMM9rYHlz
21o1NTY6lvmu/chDazVTt6yJvxpIbReuC4bEwP2CGCycFQbSrDobvSdE67UDBK1lOSl1tiDua1IS
LePPec/3ZwMO4upvdzO2Sc9fwkknw9nQJfYoXXbrq3iaAVA6g9upoeAZDC9A9W3Y5NGtNkF6sfwM
/7TAdmxiQ330k9vRCIUPdyTmyyEONm1kY2wQvybZ0WyYE7XdaxtcU/If0voyYha1VARYCGRFp+6C
9Ft1YBEOFU3F8SpUfJqKsl0d1Dta23CrtbuJcz03Rjzo9KswXJCKxXOCrlPx3SWGxW8ik+1BBZWU
i70xy4q5cUlo8EpMgsH5WzS45GoKujmGdcbvjIX/vL7zFKIYxPWWVTFQsjexkGBdip/bB8FoEf6t
cXFEzEUdj7zSfdTFe53Gn11SbRLj1JlPx6DfJyLlJi6m3qyUcZvCS5R07Tb5b6uSj8n/VAiTLi1I
IJkujDhLFpE3G9yuGAm5GXN3oAYGMF0Fg8GCr+N7yavSZfAiHRXOte/oE/3wQwJgDNmbuPbJzt+o
XAe0QNIEyK/Ccz8aJCCeqQNICK0r1U9dRhJ7+jHQ1ktnHtT5xxe3VFRgPoAoBRRp5DgEoSD2qdew
NJiI/2RPDr6irg9N3cPtCw/B3Dg6a23ip0W0okSMo5d3MFN+Js0H5eiHEQDeaCwBomK8uoLqWZjG
s87MayUddjtXYdyHioU2S4o+uTfWV4+hryrCk2QmjXh3+AYhQsBOY/9jWb+afMTNL5Niiimpp+RA
qlTmuZck5GyT8z3pvRV/va0cBVvMoXi1qEiwiH4JChr9iCm8+rQwhkkyBWxAZPbaQTX0FXcFYNjP
7fVoYfTHveGGJzP+TgJgBnNKbzza1TVTviXbg8DcZEziDTNG7wUWOAHcWbYAGJ94anHteL9KBsSG
abR9L/V8j23nPnVnqVyooHhy2C8weDCFEiSCvtHwM6SPMFPx1Mz1LvxmXPVfPPqcOKi06msdfeBX
W0yGjZfma6DcvUKcc8DPhNJza/YVEf0ePtrXtu1PYP9Sl73BU3VfDIIeOuFuhTkWBHI+TV4Uc012
oMTQH22ixejE3dyxvIxxj++4x+/XI9OLRcy1Qw5IigwCs9eysx4aWiGxXAclZMzOLUZ4N79kDj4+
AzoAEbOyCsimpwRnl4kTciayNk+1j4rQLSUN19y/S0oZHVaZGn8Gdr5qSDcOtSoY2ZC1d63JLzdb
Nw2BoQE1hKarsf8DjIYQ/BmK9q9vqrWi6DszYOkwoo3gK6/wueO7Xmrytw+Q6d0PWz4UThSO8v1g
HAUmUoO4b2bsev3dTd/TEM6WY9fLoG2OGN7Zgxyb6V+n/1YOF6X5c6C+gVFwmY2E+4tbxYldEQCK
qXRKDenVwud/Vsy/ei+19XMxpUez8dey77w6EAspHqZePSnrXMjJ3lACxnCNi5TuMm2Mn6zFWDEM
Hvb6tVkM54lyGpOpyI4f2jAd7e59UKdvvyKMVauwAX4T+71qP8AIHvTgSwn4xoYHdoKKvDkKQUbz
jdphkDWDVxH+KnBoFhMl14V1GsQjreicK24BMoTi+rs4Kz0D2FbNAkSNjHUNLzNm7pTddhj7d5Wv
hKk6oOJ/Ald4ND1jOPjKELHctGbeDFcy2AvxNz/pWvPeRs3KGAtvMGFWBcFSV9pV2c8Vwia/PFZP
nbGRDBDsomnQ4CsCk/jUym1JUAAPwwEHAKZRXB/gauOJTFH0NbGFyIh0xk7wYuOVLGPgbebdQGAK
5s0rjeg43m1idhUXu7rOP6JSgX/BvgqmL35EZo/aIgAgNuUsIlgFTO2wJz9ANiGPf9waVMKgnfVY
+Qd9a6tE7PwsN7yMIp4taLS2dT/AfL3E38AR5j4HQRO+Sllp29nlCVbSZcyIJyR5voidMbxYLlxe
rlSZMW7IFoDur5fYjtmF5s9cn9aO8ZGNryqpcqprN5rzgXa869isFM2LSnQz5Y6f8ZngnlbYKCtb
9t87AflUD4PnlCcPhfL4INOoh2PiVHJvnH1C6b1xb1qEA4B1ddi8V8VPQVRikP2urw82PXfc/jBB
0QcgoTNVpIjDQiDaWgca9ra5pgOMtnYTxI0sa3Yp2YpMOt9FHRM+ae6iFMM66blhl+HEKVC4V61O
t7gOCTujGIim/n8CYahPOmra0hc39I+xyNZ2CnGAWyHwfhbEPW5FVjEsjek15ZMcTqLlDauVOonS
qfxVC/3ilqRSOnB0XH3LozUj8vKMwzYEfjDYm4weK4xtpEvK52gUh66bdN7YTbxt1URQlZMTnbZJ
4VYd0GA282fMhl5kSyo6wpdAdVGao58mG09OMa/RKKDT1OIe9dk+kuCZMix0hfoi7MHGhKz+JZMM
tyWLIr2KD2FUYN4OfJhj/r0jCMqbwyZnFP6puKlXbletA2Pa03VDbYV7ouUXSxkeuHoIeMOL8RA1
DaTmyj9gzfgeHaJ+uhvjUq9/EgV7eAG309KLL0ybH7XFGeqMUOfTssXWx+WtY7EcukiDkGcwhUzt
g86MS1pRGJj7gtufXGVhcbDg5KwGajoJunHc5HQxFfmFRQDHdKng+hxIWPWcv3UBK00oyjv2XdqW
4uESZD2qYo6VpC+59ZsZAjVJlliD7lsp57hmuhTMgGvOYWWVa9FdauxXa705NwN8bXjvNa4ig36I
xLZwJGUnwxDPEcAkTYEDZV3jumntXS/aXa8M+1FV/9Rq+J4i/Uyb5TmznIMBGTFFnNB8Smgr/1/V
0jTYOgchOGMMtcHor52TaniPKvFqYFwD1EwGrlKxwCZ4aLCv+2V0MlR5N0z66w2+Xy6FcDz/+Yw8
QDIZqdqzrE+K5Vd+Z3pOL8EEUrEqOOLqgRcNGj9+l5CLT58mv7lggi+jifV1XpjMXs2xH1FHpZts
tY6Omng0H64SlMjD+loSdsbVB85FWaWUKC9KQz8Q+PkXxTGhV1CvfA+pwisGm/IJ/+iCPDS5G4t8
xKef23KjwjJw3XrbOs4nXVkUDRoE2cs9uGUXMzo9t1X20NA6Uy0S8AGdS61xbBgsmpTcZZ2fZhgb
Be8rU+UOAZFDc2xqnerZkydZZKqt/xys1Cui15IvNZ7TCgNX9w8rw5tG0baWuGeIbGspnHWpQvaI
Zv4ijQFqtrfV/l3k6FszKwG4o1MHe52tPvdwXHuulwcNOI5kJf+/w4HrjS24H5EBmCONVkah/pvY
k4L35ZQ2BywYVS2NVSPdT39O8xUo0zA6a0/P8j1WKfp8iM2MGPay0ThEIS4q9sF0fEgPkDY0JYwb
UR385YLJWy9RqAz3FKrypxgH4jouMw+5SnJkXX6JehaIznzLKXP319DT7xCzAsb9f3Qt7yhdPtUm
dt8aBRH603c3ZoM32e1Zh9gq2peycTd27BDDMUCM5txFqOatbQAUVsdyGKy9oTvZOi8s6tN87l+g
940SE3CWuISkITwMKDo6zwbJX8dFAOErhjVb9zJBUYkg34gHGbKW/09ODrgqdL8y1AAAjGvfBYOg
Wm+17T4ydTro/D6HkBuOXWflzkX3YKYF4xhkE8d6+mFSo61hz3Qt89gqKrUV1GJETeYZRvpra+Uf
mRxwBhPkosjiAmfLakMuKaSeqLyWTfWpuNFGr7IfrMLPQeUaznnyGVftWkwdUUzxoejqeQjnQyXL
5otWf0KOO8uJ01/NlafT0h3XBspL73JAFWb+51by6o44c0f0uZUicxUaWf86n0X8Z9306jqw/Ec/
4YmmVQfb3qsODxKQ5/gLS2UWakFOt5Wgk4ZPZ6JBh7sdi/6K42MdGWmzGlVXXzYxIO2u4ywVhgO+
yrcf+EgpgXbM4t0syRzVmhWsjaT/tnMi/sNowizIWTUHkbMzDa7c8QCuJNdDlaygyR8dPZw4+orU
/kHblgERKDlUje3pyKlaIbCmuAXmecCuFV6lifcQErHpDFc5Qfpz8IIAMNdpLFH4Nvh+S6MKIaR+
7A1aFXS4B6SOghiISt3eaSUqMTzzaPkZY4WYO45GnXR2xP3YbBIL9nMcbqn2FIuxbVECi2PT+YMX
RlgjcqxUwBHtlUAF7JXiSykHQJdMfYO6MLSJpRM+DhImZPqWgcXLfCoRtdEkEtPL1egHJxbGdQQ6
SFsoEwubkgIcZfscPXJQCH8m7PF918QGxOmaaXvZlFCVO4uMhWcKH5NUlmKjZJJjRN9zVaZiQPXr
yMFGn0zdWtNi9Eit0d3fehLcVomWxJeCZKCn2Uo87k0EM7iiMoUQOzhD/7DcljdAELmZ+Z0kSZpv
SFtYCjsPafgHfuDxPFueX7K4/FItNnZOjrF7cIjmq7Zir9WB1MRYVLfW6BrN62kU2stOuWsWVYAg
DBrxIeNcvw8FbfQyF9Fvlpr6J9NAdgmHrtuoRgNpv8V+moZwReqa26XA9BLGfEitaLmRW0gUudIY
az2mDYuv4180IbJJff769qbDm1YAcdf4indx3B+J3h0yp4zPVl5DptF4SUS1RIFgRUSsG9Sj7yZI
zGng8iOxvWs61WQbrFmeToDyRc2jb9OHASETMUNyqfpWbMUHzEdrpptyficW1DL8TQWx7jb7zBNF
LPM0I1nr9s1myHXj0PpDu3Rs5kk9Ctmt1V2XfxgTttxcKDZsIAxJY0+bZBFj0hcavwWHIvTlMFjN
Dc5E8VkaIjj6tjVDGTWAw0SZdq1h4uY2Y5rgIr8E8qd2D01QPtCJW6u3G7XlBREGhOdJyyi2j15o
GvdpyM+KGaGiR9qBMOobYKhlYzQkG7ip9lBU9L58nRztSPmtQUMmLUTRAO+k4kZaJA4fepuuw6x7
pknJTV5RQNL6B0llSQ2GrqY92OA9uBor918dQ1pQWOLO+RlOqQkQW/wSaf6mGWfggUQFnEIXYA0M
pkwfdjkB+qCK35sZsDD0q0ZzXkuCIVo9vud8xKt+pjRhxycoSEZehLxCOCoXsdSWWoo6Yk3pWYu6
p69ACW/jaN/ptGsG9E+AcrS5j4GJzMDeth3xp0qwFBCSNzqbu6ujD2tdK87+IIAoYb5l12Tt6kJ9
kk1hdAm50olmOnZmiZ3ZRDbI1XGf8KMMtnnU/XxfW8EXu9SRbVl2CRrB5r0gQFkx8/R5RvCmNLYT
FVFpprya2JtzS6ETooc5UuQAvybphdK4u0q3G+PxDZl949ss/wx7RS8xDI0O5cc2v4SdbQm1XCor
/a4TQW8CzfVJZB2plsCqwKhmWLuupu+skjR8pPtI1HfRxLskLQ+iIAAZs1xTVJy+YdJcM9ple3QV
M0JRd6CAYVyYOvvUxBiwm/TXajKuh9N2GJoNr3I88cnVKBWvKfttW6aveU/OCnKCBAXmTmw8sUGm
iGUZEtbSde17I4xm4ZLaYGMTsrKJWcwAANVNSKyJ2XXryWS5Z6oxsKPIrHbBEJ8C4EwMUfCx6CdA
EebfjXxir3Li80k+HrENkxYw4MGSy+zU5OzW7K1JQ0K2UXFjRL4kMhv3xHOhEbSWtUv4H1AT6nqS
OKGB7ZHWRwSCJP6I2/IrbsbXrncnYOo5E26E/D1ACfQEWeXEFzOL0Sj3maUiELrck10FbDAlONQM
IdgYiZXveYF92AN00BIhZRnWTMKJzmg46f5Hk1nxvpQKNHLpsuAMkF8N2wDC7dOXU05oP137rBp+
IhxUnEhjn65Qdr/b1lFWlWXYO4DnRDxIGXBxRaZUEyDNvKo+yeTTgwLPwsQh67gtUBqHxJPo1GGG
V9+HqD/ZohqWZhHhqpKhCRZDsveYpXEUOdSej8qiKMa0uOpxGqdms24G6zZqFPa4pb92ukpHcrXo
WbMvE91lSWkC5ubSo6eEaHU6QHDSRYG+i0bnbHbDlhalfTup+yrLCOTlcz/2eHCi9Hcw2mlpN1jA
+a9p6KAcjI3YloXRtcRMxxqs/0f0Yysq9WQKpsNCtrvYlJ5GARA4hRSwBIz5yrR5HwWUImMYa+3x
S7HGaz0OR4w7IZ4JFL4amYXtIJbmLuzfNT3BkB2/VPwrL2Vgxi8mXBcZ0oIj+p1GNyhbbTH35ukO
OwKpLDvTeBMln49dS7lSMw0iPheguo++ywTpFey8F2ThDYnLRLNmPpyi+JJUnLNNz5agT83amxjI
kV9R5+IQo5BvYuiLK95FfYV9pjfv8Zg9WtFA5uKFXGnuniqG36SjlbIm5+nX/I1x/Jtr6TspiJeq
1g5TybgVlRmGuZGkX6s35Cjj0SuqlgKOdL6D7+jBuNm8W2b3CowJeC8bKBDWvKj94W/7Z2bOq2gQ
NEiBm6r7K1iL0bi1bEPclab7og/092gNvyAka176trYZu+IcDfUuUZUDYBl17w7jryHMbcuamC5F
ehVq1evreFPZZMBGJd3UsxKrpJDPEYcJ9v86U/TaJPo9gXHYmOEO6+iK6D0es/gPoQ6nr30PE3q3
FCpgMC6c6mD40IbWZwoOr7qJYc2C5dmWxMo1wL1BLtjSN9tOLwjyFEcXGgsXCT4evsdBA5LKsnd6
p2zAo3xS/vOe4PYlLA6lzIf2IIaO1BX0wgnLkq2bX6peP4uZHFiym6Ng8R2M+GZK5XqwXfbyEljP
FHxWBoUeLBbAiX80uComW925LWQ2o+k2RCEq5N6QHxU4cZMLqM/oXIxgLdpyxRi0RYqF3eXiMc39
7iVmJvcbdZ9XGCnKkmAcjhb/kk1jiXwXW1tiMAjoJKqApPhQi2eLFS4nBGK+o0urVN9sGkoyFhIW
hIUuTzZdpiAdm8bZsk3TC9zgV2WCRLffNM3cBxUeM6PaDoR4VOyrgWu9zpKHOam/Y6ARYEz+mvLX
isJDF7U3OaQXdQBrpDn4evmU1ir+WnVK383I3eR4XpkWsevCyw3B7EbQqH5DCkM7xCO9xB/Tl7uC
lYRrAUmdmJ1SZ53j5ZWkY4yR97ya3zsVv2hubCX9llOdPKzYv0+W6QNbcF/4CgGoplsQ66sRqucU
zZqdpjiXmcqtlmt6ikQXVfUn9bQzlMLruQn0afZe2NizBWAEnrdL2pr7cjDeg5oCjgkBMh0jOkTZ
6OfyUxlrG9Fcgcni7otYgM31w2NYsOIwknUSMx6zOUUAx3enLGrjNwePaeIplHelxb0LFqAjqKkZ
H13av5bh+Jorw41bLg9FYd7N0llXhv6wY4rHFLIUPWdz1VqraRCe0hE7afzmTW/Ne+2IvW+Mc1aT
qhjhobN/O7z9hApV3aBJl0ia7WK3CtRhp6XjRqWCwaHkDHMW3ul6lzoGGRYY0QXHk0zck5LWe1mb
K2JS+xBaS5m1e0BLx4E73IAvsJkr55ORP9WlsJIGc/wqY4RPjT0ACHi6VVjMOxpv18DdTiaXUFta
J7flpTco9SplE6NqkG9yHHqWAjy20HaBz5q7dFam498sml68McKLnppyZWGm6DXzqMVMwiNnTZRN
W4PvQ0Nt3JDaDz0EYDXhLqfvCMjWivjQiqwN9zVzaQXlO3HCJYfupjPr21wEawe/cfIkyk7SqF62
5qeGks6H4vk40LWA17COrouxvLLlqpcqqJage5p1c+3YvqkEFXIoM0UxgGXiFoEOvW8RxR0w2X3U
84ylxPUoAqBApNn1MRJ6r36T7VsH8DozN+A1lW87WXi6hm4zXCKcWT46zwQTaAIAXikzhtrauBUW
/CoAv46LoaJrAL16cKLSy231F2mJayt5KwK+yj7SYdMNSfRLku9ZWrlBr56ueG2SvteZEnhFEj38
mEDrECLYIhejMfVsqG3h3tSiBvVLmHQoYSOHtCC5ef/Z53l4yehSVeKS82Gk2IHcI95SQqhDNVFu
4H6WdrWt1cHLp/E9c1hz1fwRLKT4OftUJ4Tsl6cwVndKqt86CeWgHws8sUw7wubcLhTsGGGplDfy
2dAeELwppgzC8GPsEpjoGVIyfJqVmCuqpYJ/UylILPkxYkuY05giDeWqmf6lSKcN4a6zQd5nAbbC
Ju6FxzSBUqsM+XDsInAzBV67NKryLdCnnevC36K1XNQYUBVVNtx5ADHi9pdOsclaa6cRbVhWsKeH
nESi1iXniudurSksiDrSzSstbaM9d/G/LMQ74bd5sKn7RNmiM+Las9PvuOuuSH3MjAlKdCnUjr6j
yMKg3TXbIAW7NfkdE2OWUDDYmTuJy2dVEDJfWDxbC12wuybyUiIbS4dxAwm/TGh+6okhMBrXDNPz
SIG9LaToJ2m2TLmCRI+Qu0w9KVxes0dTngKxmWyfgDWrx+yNrvpFyS2kYMDvWzbsM+P2ZUTAZKac
QUUthvQx/itZw4OI8aE4+tV3FR7AeBHU/W6pr6pLkFyc2eYNDhhAgYtbXwWmKTrqVg4Rr0b7Soi6
9sNNr68hWD8EH2nt7HoPAKcbn1SRSXmmuYs76EjSL/0Y+jWox8lgl3UKTc5AScfiWaoYpv8lupeG
351ywhlRgu2lWsKRL0H1pqTz/7VV+jcqxEwNOHrF00Rw5AkoK5WMvPbRJu+QBiH/llCuUhUnJiy1
8ly8ssjCHaGmmKNXCh0pkBuhFgYM/BiePBFeYoEAgppAoF1ouGoW43U8kE5JeJ+/0QFpjLsMHCtU
EnNLP0eQbko2hdW6szw++XZnFthxvbI69uE2/uH/saGDadxMZBatpZRv7PzHORhPZnZrSorC1419
iNV9QBrX3vbHiGSHy11gmf2B6wQpaHI5UlZ1uIL7y6Db0X0KosYsjra1S4mlxhtqStg1hPn73Cqg
EHeIT31F/fmd8TKmpM/9seK72WJBfrEaSO3RC7wlg807ayeagdJX4yyooGAyxRBjrpjkWGTD69Bp
br8AJgNx30aXAEjE9FXTScgqQl+nGGj0FbVFpIj459sV89wRsq4NJ0EfbhbVdwkaGVeg2j2P0Zdm
bFCz23whOi/MBrqBvdI6xdVH8zBetfAcqlfq1/sLG6vhzUqXfM05YKqtgl8+4tg6hrjM2Bhl3kTI
bYDvsIZIm5n/BjoAsOugFlQZSNUnXK00OZbTqbkIwg5wX8pnwjuj+02sV3LSy0aSOhcVfh+2Nvyl
97b8yPKbZp1Vm5129D20OOfkyY959a7sCAcL46OXD6tJQbBbmqNHm5PG7pCsXHQDT/W0ipPx3UNR
xECt40pYlmSiQcCNXAmfOWntEGz4MnmybpqCVXbr1Y0qv8cHaSqOhCzD8cdCigg6UtaquTfPyqUx
FmD0wvhpTxbHWLHEKWXyXO/ybss6BVSK2q347UHJJVnOFkHgzVvzbVT/avCkxKmGVW2TtqQnZA1n
jHTnBKYR8ymVyuBtyLBWnD4e9/o6XytYV1fDt/uvIBDB5dk4YQwCh4xu6/7YZ74j3e/8PXwISCJ4
0DaYaTV30d583CwfrJhKqKqEE5sV/n2i/a6zEReoy0BrVJ+9NL/OtRXvMnpnNxaebRwBgMtek68y
2Vm/+ZOcl5Od45f5ZOc9iDuFP5IaOpre/+o3qOsG7nl3lf+FNCtzFFCweueXhQWrblbygSW4rfck
xNiivVLmjpbV2xzMPM77HofXQ8GmMq2Q+uPQa3DhYTexsVoC9l0rlEB+uXh9MLLwFTmT8VJg9uPW
7b0YDHNPOBIv3iH8pGzEskB/rWg0YM42xnX6qqBaPMHNgFKilLlWVqiYFDaWwRp1F+0V+hyeGrSt
pcPqHwTbNfRX0bEisKkeeOCV+jMK91yTqxDI/jI8sjwsPANfPzDsYl/SFV1+jNeh25oRpSDezGpv
l6zDMfzyeDAqqco2pH/ewLrO9fyAK4bBJQZTydQEiweLBaytaYEX8sN9D8L13IMAGCShqXgFE6q+
AbfHUjFCvPLwZs8Y7czr3FXm8cRNd6Pgu81Tht5Jimbd6Cty9Ja6HsOlRaNRToLiiT4inspbU/BP
2MMEM22ckdQDM0McgcGDC3lJXQTfjVqf6/6oJ1dz3MhvOKBE2gqYTTiWi71OVYGFjRQ3zSI9dvPf
rMsjZaQS9hWYo4UDmnp+PJT+ThMJ2wG+9MFh+DJon/eXOKLNmHgQvqSFcsSthIuyi1f5d64fjA/4
ZEmyTa21xtMTLomWY2OMvsppNf3jTwfzNxBejLzmG70G2F71hg+tNneFs54w7X/RdJgOywkSyN4s
t67xgt8I9YC/MeFhGefhm5EeEfFo1VvjCJ5ZMro/839Eq4hF4uM1OJE4asojw8YcYal3YXc2Gp4O
QfeLsRk66oDLrwhCp4VzDqim4zlX+84XxRQvoE1plcd23X/Yyk+BJ7bh9cLJfQSElxmEyGYsMi4D
Vn6x6SGt2Zf2j/0QIHVsJEb61+s7jXh85f9BVNmY7VXBRDuPXy+SC1tFjoBE2TMrt/Y7PWAexYTZ
XNi66Oi8U0+ivGt8hVXuXhchL85TYNdlH6d5asiZh63rmuOupkqGxyqbYcbIkpu23/hnmuzmpppi
24Crwe3tY4jk0b+q/taCdhhxCXqvnffROmbDXsn2penJ9DhyWTSxH/FMf2okQ+09n0/8wZqMZBPR
JFBo1ECzfSrR9H80EjFcgSKKJou1Qt2bNC4BXlSedKneTHrehlsudoPmhe0iG/dIOS9RtI3Q9oXx
qfG6NLuLFR/G6EXh5GrGr1pQQ9/eG0cgJ82FBh59ObbviYQOq0N+6vdzd8SrEN8l7BZlabL3IQWa
LbR/iI3ZQ31jgrD4esJRPgV/CTEsyOjNnodB/oF7kcHJ+EESyxEEyenPNIOFSpiAaQuV6s3AD/VD
s1HZr41wj8hKtwRZ23kdxH19ZD+ykMj72aq69U/3T4GZXp8Dd22/+i81nbjyGD2Leg3ZqmARe3Gd
l0AsjBbH6YKHgABHA5ylPshmk5fXaQdRPTF2+nROspVI30geqs2tgx3zSPxd7fBEbqC5CUmQda0c
OmqoMDCBvsy84Atta9wR+8sZYt/aca09NOtgsUWID/M1S99GxaOFpQwi5CeaQGAscwIT45qKmInH
y9yU7Slp92wcHPOUa8eiOtTvhMIMLGNwCtgzBGDWl6ABGv1R9B+q84rBP2z2I0Nv86H/m3yOp+RV
d/fS5EZ0iFse0dcOlkz4qLpH/Y+fxZTfNtQQ9S+7dMb86gaKxqa7rzyTo3yNeTlZkN5EgWWpN70F
5olYKIJ/w+pDvxdEC8+4URmQ7E8SL+LT9m82TThnk/465SnbPTA/vdrpxyldxQ28ixMIWOUnTfmh
f2t7zeMxg/cUInJMkoG+V6cTJIqF0F+MuSV4ug3gzeXTiK4ZpiAHGvy+S06CF2zDPyH7LJxz5LxV
LyM8Gl41gimLn42f+j+Ozmu5USyKol9EFTm8SiBQzrLsF8qy24DIOXz9LOZxpnqmbQnuPWHvtVuM
KuwgR0A5RAj2L/9fOelLxICqtsuSbdmsC6FaSA9z7iqYL+8y44cVIDcLCZLDe2fKO0Pd4DiM8hxZ
OFzfTdXtJQ4HGv0Y4Gd1bFnWZysmxszgR3OFMF1uV8CPIx4Z/TMvn4O+GQgMeTsknyJVBAOhyDf8
SAm3UYeOT4Jc6GbDPQuX1E3wJYrOnvUI8s1kVRs9AgAChm0h0wIyMK5CqAzqL85tQgFYdnI74ZGo
Yq/77qwDFTMWKTTtPUbbCR0ivBkb/WiKytfCEnDUI0zGtqSecm0rg7ZEKM6sIqh/iib1InmTI4sf
p+4ZYu2T3+sh2FoT9itm780zZzIyHt9o0tpvNs7MXyvWKSscxjObTdq8ZQ+hJ16WSJFPUtUsCmtZ
PPALUy+j+2QVAjb8yzBeALs72qxmozFbEUvOgXivzT0IURPXDFWd8mvIh6JA9G8n/EtKFXlHCV6z
zsm/6/CkQuonqsIYNwnyFIQEDLQf1sMwlhWS0ZxL2ouuPFgdzlsYOdwuMgHH1O5R99UEL9aawI70
g0UxOFlXQ7oNxQE3lPbPwIOIIWrNadVNwODEnfrHYjanB4QYjmmI1Tqvkk7v2KRucinfK3jHuA7Y
83LRSJGb8YYjmx2uZeaCyaIek2bF9WrgLBMYNQtQbP5AtfYTf8OJUFuDS+4nN874kWWcCs1OInCC
9Bx5N5K4Mbt43Kl4YKcmtgNBFsWhtpdG6jL5m9pWNlyqFRhMwTMT/iZxBZKf1F5iVvIb1YL8Pkrv
g+rzGxCxwgBxOA7BD6ARogNq6dFaF8vf6RT7SNbpsY03obc3GbuvD2TTz+9i+CDunlPxbpSxU0vS
si5u1IGKsS3HAyztGAGzNL7mIdk7gucNRGuOEiUdPGc6eWG3qVR0UVtCGxTIB/4zx5ozOpFoK9Iq
jWzqQuFO/taC2nVWCwQ9RRrLOnf87N43Dig1BOo4IorjKWkXub9P/S9SVRHbWIad1IdOAWXE9uzZ
c+Py7MF20ijNQKmUe0HdjD9yBR9sGwubgZqDuNXABgBhXmkipuYwcE8ie9CuqrKM+IDFF7ZWwoTH
6jzEXo6dKJAg49hFaovAx2/kd5nDh8hIWZR2tWxTmgfRhYlLFzxF6UByR6ccCVGoJdrc7Is5FeNr
8DoI8hnq6y3GXjHx0IEuWmaxTv3BCEmuLUxJwGczO24jEKcU4u1RJOsbwT4j0douso+B2WZeMU5V
QgrTkSp8P0SeKhFYg6Z0av5qMgPTbl/MWMQr6+0rmo5DUZ0GwTOKm5S2hCsRmNS7fc82qS1WcfZZ
hV5F1UJqrCt1zaIHazvrmHvi04UJhEWBqINDP1OMZcmrUhrlMiubXUKAoVnfNABcVvUtWxP3BVT2
dFsj+EA9nZ1V/yvzo6MiZV4gKXbBfNKEzr7QzfI8vknpHq+x+m1opj0vocVCQHWS7PUGP/lsV0YS
ZFYYA381H/P5OBeTF73Z9hL4SumkYpCMsJyCKW2A8uFZmfD8BxmONOlhVO1fALwtGY+q9F0OB+KC
jYa+YFoLXbpOKHss1rnWIW+9wMCmSUJOL9uFiN05Ev+EcOIt83+StHWJZHcs8uXkIr4U47FQ4O/6
BjlOOUJFyWYMttCVD71Uj2rb30ZwkYv6Xb30pGVtPJ6xufLM02oXbYvgt2IBJZbpbxcW6zgLE5pv
7eMdxYSYhQndA5G+kq5/iYH2AOdEOxo/BsT0KG5Uty7k9QRXpjORQ4c+pzkYo6baJebsoQ8fbDEJ
YOox0o6y+qkI4knI/VU7NPFWbQdxqbQ5UxBGbWVR/IjtdGxbYDeWSTxU3yvyiqWd/GihMSbvBo0/
QUQsA7KQPOSOEvI8mrU3pwT71JH4WeJFjPQpkcMtELqT0HcrATG7VqXwRGq3R1MRMK4Xm23LU6y9
0MQQxA1hgE3VTx/uU7HgtYsdLE0ltySMqTJdjRV84E0GRRaLCCbgpMoWA8P2JI29aBaW7/Rmw90F
SMTxUS2P4jk0bP8VSOKunUW6sBBY3jI+rdeFSjTikdgVSWKMCQNiWvZkO43N93vQnAkegwzDyK6y
75bNCt5B7ZSJB6G/Gt1dFz574ZgIbhaTRnNmd1/qx9DcJp3TooOa2TgezUaR36fxlI+X6b2K3oU9
1bfaX8fI0Qcw5Ok3cU+IljYyhjHyPmHL5ZeYPjDXu3UuWfDrWa8iYiBFiUWKEJ8i2rFYXEE7QZT2
rBlrDyS3blPWrNpR0baZuuY9bqmK51/MHdgyKRGo/etoXav2krw7L1OvFWO0wVXKlT5ua/O7bj4m
wQE5Ewl8uVtg3pHovE0RLMM/zPQUBF7YMsD91+809OBIucQfC5WvuRZhkXFt1j0wstXULS3+2VJ2
Pnmrxnutl3aK1hM69Kr8JqfvygozXBDS/FX+gX65FE92QMCj9X1ZuELvqmeElgxg1nCA/vS9uBmO
+qa/aOKCvv3r/V6Su77CWD1s8gfsxWTdrKKP8axdi7W0Y454Aqplt5/UTbzH+ifpPE//lm/xJpjL
8oUy0B7BU5BdacdbMLKveM965wqr54O4d1fcAhF38j80RTY1C9KKY/8wlKVMAbxES1T/hbUTUtyR
tZSSl2rnf8xOmOtOmBaXyCW+oH4Scmldor2k7lMQBe9t99IZ+63Mn/e3ssfYt+zt7JLaZCg4xlwt
QhI8N46yb+3oVFySr35Ln7jCMuC8r/4t9pQtYqlN+8D5IhxNJp6bcs8s+K7+lrYy4hXhUpwu8Y5H
wkZwa5sLxkK7cS/tQOUtySqKFiTIMyh2VaKlhm32igDw3Jgvmzc2OKDlGUgEr/RV2dyyV+Fk/FZP
Ij+btfgPzjHHo7bEfL/G8XPVPGZIH+8ztjgs1IfGBiy4KooNtRdWPcMj9Gv0r/yYFEr+N2XvNmW0
gSLypB7BSNYr7Uz5R4ZKBvIfTt1PcDO+2IIuMebfw6tp19mROKNNugYG9xfconE1PuVV5fKSrfK9
uC4cKOFpcWO4yYjWP5anftevzIVJSaGvrE3/O+yZcUMu5Vxwm33+GaGHR2W47UOH0LGMm3ahr/IN
ad42b2i7LA7lCaPFSYecUS4RVq6NLXEmmlPthCs1GV9rvoyX0mFGS/zwaWvz+NW/mk+u+V2zN3+K
wwQYihSSBSl3tnV/HyQ2kMwPFj77GEfbEyR5FL6YKmgEwpHCcmZIydxl9hzvKhjbDkNnwB1oTyY+
Khc3pNPsFBt1ZmhjW1xaq/aeehNxz272UdqMG3HN5jtiSnW6hMP4mKirGYpSgtv1IbqQweNQXD7K
H53hx4oJ2gcZjT/TM/dEt3fCT/1v/K6X5Z5VBFuvYis8hH3g6F/DkfWkPX5FTuSFPzB93clGdLai
NJc25VrfJvt8W2IWWvCBbGBtbYxD7qWPbp3YXL4uxRS/6ZK0Hpd2i9Hc+8U7eiAMx36fp7eNWFv2
Aq7oXXCTnApt55I07TUiZLbrbFf+DXzgTvLbXsi/dGQGpOX39Bx2wLNYWn6Z9o95VFwEn96sQnMm
xzorD3k1R8KgHrqiyWfIsShpU5fYGtW1dgnX5hmV3/Rk8Q3v7ak8lWtw4DEtLxjiwekqXkT6pQfN
UlkptrTl3UC0unkf4nXlDAvNRiSA+GiVrcIrhC+PCEsntMM/Ki52i2zyNoIb3NJb8uAvuogbk4NJ
WyUr7TS6tVd6vM374mnssjXjjn3zaf1ymDNFHI0l0dar4pcBvF1dh3VxTZfmLXAAakCRRgBNx3Y3
14TT/82JBcvIsRzy1KIFpduKYRFGIZdXGOLroTqWl8jxbSpFqmykjAghWrv/6U+W03mGA5bmN/cw
SD2LGw8WM+R2MZwkxnS7ZB0fsAmttBeopC3jRM9fI5RClr1g8qk7rRPM+1mvLpex18826fWEvYbn
WMK7vR9kR3D4nFiEIvd7Jl/V4pRdNXI47cCl1iAejhFhccL+0u9CT6f9+cWU8ia71OZ55qanUmVH
9GXwx8GZhI6abYt1Xq7mqdWm+6i7vdE9SBZjwsuw3b8x64g2wzb6l7t4sr+CPe5doMgXimfTFo+M
5Wm1+IOfyavZqmvDWFRb3+PbYqy7F86Mh2mcyb9Aic5uYdl7icePrv2T+5Uss9jGeIzy6yzSvLww
8BqRM/B5HFh7HIBn8qFfp1Xkla7gFIwhKfa3+tpfE3oRuOSGca2Aa6k96EPTBid7/Yhll8vBeHKd
0rENYEDQe2k2u7v23vKiCQ4iKFl11I24wVNPMgayLY4hUuwwFAfMYNfdVrvwrGXbYC2h71qh2xCB
JdHfMUj64+OENhGEDrSmTeZ0/wSmxZ3XMyaWlonL1HjWK9mjndpDybBsETrwtF485EsutkX3spYJ
g+zv/GZCf94Mj/pkbEhPjCykL8v4otROsa5oghERLVNYqPpeNxyyy4844ZHscuTJNxTzHnRowN7l
fh4BcnuwHlaXTW1DCQl5eBneOvJVISBkwQJuNXloluM7Y2UGo9TKbvDNocjA+5kfitNwrb90wi/4
lkxH5s8IC5Whzl5e+zsBOxEC9lf2IW3f156x8bLnfZB59dcYKj5psdtuiWnf+mt/aRpxu8uMbRsP
dRLjd5uLoSbNw6XxjZDUYMFfox1yS8UzpNXwdhJXm8MSDhxyPDKb6twduDKYH65lu/miXeJNHa7F
yWJv8a1JLMEWMhVF+90ni9FBhZqc0oe6CYIVyoY3Ek1Mwo9w/ksvREql6gbcKO0rs7VFdsyJPdj3
93yJcu7uKwvtkB3Do36q7+menRtrxfTOvgv5y1C6nKeM+cRTtDMSm77v0lwGJ1gyuQpd1WVu84l8
ZV3uUAXjBHLFFfofzR699JSxZF5aax7xFTRk9KQraNXdsCzcwY1FW/xot/gsx7loWpBoQkVwTzbt
Or91Z1rdW8t1SLQoF99Dcj64aS7Tqtgpx5C90Uri2Jy8ntpxGfNYTCxXZOLkF8Wv9QGQxQ83I7Ks
c3oxQDmRrB7b9ZlLHsrPkTHgoqHoGAmHXkYMWYIlfa/LzHTacTozG/qhWFsKHrjU+a/JuVfyPXHU
89WtMGm4U984DHU48gSX92GjueYP7K7dHOKCV+82HMxf/GfotkZojTvjEr44HDRHJVdoEW/BUtvN
NlmBS0FHQ5X7BbdwpWxov2STmgNCH8v3U+GmtooU2eNBmO6MBiDzwBRkc0bIyC1aE5jk0UtHNrZM
zuOtRbWyzBWHiUDKDB14yMIiCWxRbkUXU8GKmzB0hVNzx/OOTg0BBcYG0IISG/UFkHrpI5hLDo6y
NQ5mTyLDeO+jO1/EnHxEuqV3qDuL3ub/37pwas7A/7/H+eqsjvg4t9CF0ERSY0A0W/AQQujiM1oN
HgdISk7MnHRL38B2lWGU/0PKDcpJSVrXv9Ezm1z1BehH4FCYkpfPyHDGcrINRfibnsWR/y3r93jL
/tcg/tVwmGMaVOzM6Kut1TohAhSRrYHdDe5g7BhcA+ntuFU/knANlZ8tIgunqEVsZ785kO49qxOv
OjAtbjKXsODxOUHHZQ2f2t2f9JfzPt8QJcJOgUSA0aHg5KUhW86+ACK0CVEKTxNTbV4Nie3RnMvb
xkvSiC7k8epPys7yvSMimcyNlpjUM/J/rqPu26f+xt3+BKocFZuBRTwee0O54tJXCVqF+2mYT7Fe
RwikQ/p5JaGyTjc80BWDtdHPNy2+IkWCvJhyTcpkdJnDuqqYU7G/0gpjwfQ8u4TWntlI3jOrxsLB
AgXIkDZIS7JYteDQZxe/d/nHJHp12Q86+ZGIzexPCqkmcxurUCHvDRUP3YL/dEQYWyoPeJRYVHfv
5BTVh3o4ROM5n57MdpZJ5kXCX6whMnPAuwodLGTBNUsuKPZsSMJZ5JQfVo3bnF2ERsw1IWuaudLY
aEtj8TM17b2DRJDWV5/BsBogNEjghEipG0PZKsnebIW/WeFSWuM1GHQYZdIihVHWsUJEp8Y4VX2G
CS6I6SRTE9VeX9Fu4dVpDh0LQcKB3FysPkXC8hZWPIR4ahKd4RUGEaVH56hZ759RNDa5WHxZSvk1
TQzsKitFr4TyMJXIzMZ8tA3FeqOIjSvPY1MUMoFMVsBokrtqkkU+Mj+tLRxVdTdp6CQQmVhCcVBq
IIpjjE5TbJVf0YD7ZQyKsAJ/egGZtKwH2YUjxUsatcKBwEzlL1H40++kOGRwR9Ny+BVEIIlChJsg
9J9mUX9kIuHLQnPvfGJZaw0zaSjnkE4kSBRpt3uTFlqQlhQpKFw1rUKvGOnfRsrKNzd7N0fhtRjU
CejT2HDRmagclD51Wqgtfhga33rFVkwc49Ymyyyzy06/+oRqgDLpuBNwj2kNJVmLC2TEkqnW2kvo
63kCKiH6JFoo6k8Jnz0mfiJM+40oCue3zi2FO85rR4xb1TSiOPG5jk3/vZnQuQ65SUCleY7V5JXK
TEP8WPnqyIcU3s1ZK8btBKpIfwcM/zQfIag+DkglOQNyPG+HJNSLramHoPG6mujriLWVZW1iItT8
yny98fpKBKgMUvdPVfqPWOqgOYsMc9/CFSD/xqqZzKQAYGbcz4DEaH7/OuTWAcunAL1HMpVwG5lj
h1+1hmF4AiLciNJ60P4KPqY6+usCOPJc6EI7IyeY+WvXvEnIzA04o5pjqHJj5kA4Ey5cHqo3m7G4
0Zi9nEaN/l2XFomsrPvoSwnIRioLr7M6SJufLXljkfYSCYlpBsvrBw1hK3gGiF/RRJPBrjMQT4rw
lZpchY2wEeH1xLWFLNLH9F7iE/h9m4wJsESMbDrims1WOXNksZNpfJU44UfZBKZl8l7CPtEMXo/c
RYe9COlQBMZBRZs72BihvOi0jezym+Qysp5EGInSnwkwUxxkYBYYbBWNpVFNdvcmcs8Ilkns6cG/
IuEIfwucwuU1HgdKnkNamt44bXNpJbH9LkSUSMwMivUbT4bI7jjwPyqOFJktypvtiZAyw9K+gRLd
S38G0FkA7vzyTzHffAgT3gM5L92ibI9GDEWmjJR8iYT5WSZvtiLmkbNtXw+jV43CvieGHuvbe5cK
5VHRBbuRm+27rpeSFl7lAdEol2VAulmahs9Rkx+oIpFODB+F1H5hH+boprZIzI+mxMGd/R8qxbaB
O4Bx9zlRyS3uQTCApd1mWKTqTCRxGv/0sI1HiIjm2qcm8cEP+q1GUbTNqgM0YTW7TRDDrS5ZqdA/
URPpwe9ITyTMpwSa0yS0vg2z/DZ4AVvjJ8AmpEF/ILTvEKmQtqhskC0St7WXfN7/LiagjwIyLA9J
eSr5ARLtWhGEieKfphiAraqdcE6lDcIVVtqx8DngKwKHin1mrcd8h+ylJ3U6dTNPF8LtRHFMkDcj
WCySpLgsitBYGgJpz11JRB5TsZwO+S15pYEiRfcCHfse5EUt21f48eg5svYBLm6VFwqUnrVPc+Mr
v35qbXVEB6K+l2hEEtZtU0uC8U+S4ynmFMgfMw2pom2Lh24ZoD+Mh5YTmOq8OoiI9CLisyXp883V
2lTcvSmjNmue2wb3QpmvxQtYIOGt2GX6pbAaoBJL710NrYIWl9Gg3rFxPYodWoqSFHXq5+5TC7F8
N3eRrYFBWnUr8sSGa9Jt2CWC7jyOdBnZrqdrUxhF8/rKISvRVCFU5lPinhNQJEvKJmV1leiPd4xE
g7Ml7v/JOvhk7TgvZgvUpnMCOXZhet2gZDKRMFxpbjEWEYHiVjDaLxlsqNCnS0WikEhgULPvGK5Z
uEmG/CYRt+hbsvfuERbkfC0K6xL8/5scPlX9/paYHjIKk8MfEXCu8T73lAyD1qG33wvMoCAvMAtf
K3R1Rl4dawiMQ5BhgAMDyaJxyE9j98Yr9JInV0IWJwSfkQK0sDmYDdyKdg+n1RFL2GLmMxkCG2MC
uAyN925kYBWXE7Zn8stEbHFqKYAfYKhazDsTv3OaijTRblqXBjcOy8T2mr6rUz+iQ8UQUgThl6lS
Pgn6h6y2eNYKxBVatI+pH7tWxguHX+pAtB2nkQA3cJb1B/jLYrvpJZb8WQ+FRw52eUHDg1UZbW70
3uaDuSni/iHJ1ifoADdKzWlhpdim85SRSoh8LIsesZpBO8OOCbabpSQmD+8d+7CXn2VPfINmEIgc
ekkx7kByXNVs/Gmj4qVqylrKOJthcy9gOm6NohPt3mpulYFzDSubGpQfYVy9ep92UtailUh9mQMw
aegWpv4rRvUwM1kzEibISSCpQcxqRyMfsWB8BLYDEUd1AipAPu3NQhmEaffSQMYqQiau7zpCirsj
JAwJzGwJ0oEbSgpszR86oEqhp6sigPTQijDNHrop4+19aeFfpaj7N+vdAse8NWi4XinDYOw3xSdA
WqRppQ24gL7Y7rlEOLMyHiL/TbKAZ5BilJg/E0gqUbkNCWLRhtOKjqNE94H3sbmofIDBamw2yDVw
dxALTNJF064K8zy1V125RP6/kBguLjTgmSxbNcz5a+a14H6HAKM/wiyQgBIbHdZ9G5X3cs7XBrC2
iS2XAHkf+RFjr/exxA2sPUUL7ZELoG9RU8ENlLSoRacjDA4+UzBafpdRdbE0eN8m8/BWjwETZyom
eYAbfRzZI03WB0wiXwFLRDjyHCvfD7c8AEyQWtQfy3YE/XkiZY0qxe4KZMmb2t9llkvSAh6KnF0j
WtvhlnHoZqwj1U361NMNmPu+2MUWHNplyPU/vSr9dyo2GSBWuvpVyfgQhYTM8PgbbUETbuhYDPkx
wBjUlkK5UrVjzE6AfYLuqsBkTHBWvFm67gr8nkFgm8pvBF0fjanksjRUW3IPYidud76yI+jbMeSt
lt+JIlg0OcEC1lYVPir1Eo+Y/D2pIbxoC0i2r/9khrhZSqgjypdQR/kKNynj8WHhAovK4jZuJthp
8QykteZq1ee70ZbSsO2EL0yXM3t5XPV8iByYI1pcrfcQH03UlSVFDyu6kNUBh3jxUyLUpKOc6BJy
j0amhqmW+Kmd5UeJ1UG8i0JPpnlKyTclfBFvN8aa7xpwYcXc1Wox3Ko2wcU2hrFFXx3qRF3SMrFT
FoZ/fUjp7x+iAE/yXJEgviHaVudZgMsxrILJSeVbCo11W/NjUKjT24FDWaDPU9YoDXmm25E3j5Ff
7QjDode2Rr8VtRlPChKZqiZ9KGvx7/0F2sQ/owJWQzQ3cMLW6ibcT88IddABO48V45464OkYD3B7
ZCbUqCqQQZZePHkAd3QPF1VJD80IPoWvxOyXj4cfW3WnE1Lj2EXk2G4QY1NaGrb5l26yD0wdRIui
4oMA8Ha64tK/NDvWkcg5Ru010oOfBw0QYlNOB5kq4gvvtBm5RFthYTADrAmL+jdD9GLTyeouf4RB
msnHyOQVfOa0rqGX4ZvGI0Tq06KyXL9YpoKDm4HIun1CcgAe8Xo5fgan9iD9VEfzFyw7i+R7tOfb
Ec45YsPsSHjbWf8rWkjTzH/DfwiYCJraoclEHDEdwXo06/SscM262I4sR3KHJ/xbzZZOEsxKZhQ7
JN+MhMcJyfwXO++pWs98vSz5EoRjatpq6hSto2kuYakTIn4y6f96QgjEzyzeyPIuySkDF4a4malV
lMuLYS/jY1ta7GuIBU5hzbmszgN7QkLAPIWh8Rep2sUnosFGcEhTRiFkLWb5wGADRJeE75RwQvDi
5YKopwBc5IpDNkg9YgThjW84TWcA6WZ2th8quI6oS538GQpOFO+yYN9oqyrevDNXEE6VeCTenGFE
zMnku0i1oH417H6hZzyGz7lCYWWXrEH0yfQkIoUjQdcHzNVoO3MSDkzX/FK0i8KheBBH1CkEoIIU
dCyPxGkKyjehEq7+FwYu7wkLFAi2LCPCk3YlIjlYEvjgSs9Z+P3D/sf8172knbAubGZICU5rhugM
lIJnfIz+/DM9V/1HtW+ixVfJrViSgpm7DLwhc/BV9+9F/Q/hJp0a8X4YBfW1smleCmHaUPzeK19a
pgoCXY4R9CUCCK6f9sGJGW80VgyvkvKFjPXLRA0d24CO1tVn+Y/bUWN8/wq/idJ0EVWdw3sKof8v
9MJzuap/W3GBpBeW+km8+EdAtBBxD6gnGNKVn6OnrE3kew7xjeL57WUE7y75aQwnXUeUxdjFAofW
SDv36+zefZtbssaYiFsoPRYIATlXCJ0huXp46cd6HexxGFC6mqTh8b8/SHxuexZ11kU5mfdwphay
D5DOMYbSZeApHv8BCphyHpqSwUhUKMUsjZgrH5UnhLcHkxX+9mknedMFgZ35kd+qffqv5+pyNYwQ
TO9hi/7A5rtn28ahxfNwGBMf/ApYuGWQ2PtF4/BRfA33wBX20r5/6Zb9/uIbla7WDZ63nq/hAux4
Vf1TvaKuiLbE852pQsLv5kI/ZenL9mNg/sqRMN0Ttp4j5h5H9XyEpMo2vhvcrTTuPAA8i+pe3Qy0
apgocC47lNwJB6jNO9r9oERjzkCeBvxBn+Wmp5JosDFPfbTTpiUxiKtkY5x8r2V9VW6qW3FM9/zu
WzYGNQcHOtcjT+cbcka+wITDKYoeFVX3kdjzdfQKH5hgZ+mp/8kyR0b5vRl30ZEVgrAMt/Vk1z+g
xCD375tv/SUgBOW6+CTRafKKFyNlZFxKtZLc7Lt/4i4OkRiXTn6ufmdI88bCbYbt5DTMpsAFAuxo
n5BxBiXb34e/xco4NEfzJMQAr5Zsw+pxRSIrjzxzc8CAk2EL0U2hSmNW9du/Yg4ujlrm7URX3EO0
+ouWbFsisX2UbC52Ggn2zSICTGtumJ0ybdUZMxYuhaoy2kF+QY9VZLd0fnAYcSyK8dLEtIkehAqb
BFwSlMpxB5Um6s2FwtQfPBkW/FY6J92ywlsTEoXVKciqXcvyEPjG1kXv3KL66aMVG4qgXIkoEO7E
Xi9ClaN4E5v3tPgHuc4vBnwTQLVWKHYm0wUYY3fRD7Tad7nSer7uxCb+fHavMYlhkRvbGu6k9qCH
/7pZrQK59CuY1mp4nInAnYCYbtZNu3q91wj4zlCUUloxPrduYndVpDsEdjXd+4nbJk8p44zgMAz3
NZxtCHLdOtWPES6BlltzqC5l+6YcsSWG1kzIFmqrOUMrMmrCrcYuiP3NqCIt/oPe6xplaePGHnK2
UB2lI6PcIj7hlg1Y7MkSUUUtRjoUIqwBk4svFFRDe9X4gP6AhHMvWJeqfR9aIv2k5i4pN5BzMbPR
LGP8wWyiwdWh0JUJfohOw+mCH8As2bA1xNpOld7OSavoK9TFI122UuJHkIpl+4+2zEjckW6ucrUS
K/c6alzih4YPIgW4cwOqNdTcGHMcptrRy8wRgz1NyRNqGOiOPDoVg8w5x4B3QP8WtVuGkdl3Wyrx
+qS+PSRTiciNnl7bc/eKdY9CfBCdiBUWW7dmgMJHuhGLiGDvl1uLy9isdrl0liakpiz8ZuAaHjxd
4fTMgbEj145YeYEkJ6c1HDn6Mv93IvkhVFO75xfFLs5ZyWKKFHBinjdp/alAStcSu4gmBzS825j0
4UbmiRZ5TmRxJugXmuIVVJuCuW17ENSTAhECmW+V2f7P7Lv4GdMVs70f/KjAzLmttTVdoS+59dew
ww8E8RujHNKMPEVT4jZn64bA3md2Nk9MXAVRdWQL62olksjyYHXNC1f+CU/iFbJzhjcLgoF5pUpN
vizd5qUfWVbRMJ4QPWK24Qd/r0MeO6a5/3jF2eZcBzJH7/QqgFSYTWJbIhdmNmotgn29S87t5n0P
cORRxm2ppZCBlevGbT1GjJFCoDaY8XU94gKG6ICiwngMH9hP0rVwURiI4/W5B7JtfQVYEs/zvtwr
XKrw4SB6mq2e8R52woIrDYwFvkpX3+RbdcOiBduC02quSLDNoV35z85FpzkAm7oGW1ZdiBQzKkic
DbPOl73BRCGQbVlBgYLcBI/8A71S/Cpw++jBYviHigCjv2QD6KHL8BcMjOJoKZ7THSKz+oe9Xfqp
shk5NY/OTfZzbhmSNUY05oK0NN9BJYZAt2WbsDUPzU8H3/NgOqorix6q7hrX7yK51/WKa4O4p5pr
/7t0MdpjEDoya2ZdWuFGH5fFCV3NuuByeXDGTTzrZxI1wTi90aG7ugMFFIEXV9Km9rIdnIT6xfNg
uOpV/0n3s0ESElyLcEN+0f691ZW1zzKnfzIKaBb6WfkkneHCc7/iRI86TFd4HuZ1Dvq9Tc5cxZH3
nRuhuFsE6G7hp9v9E849kmDX35q5neyE3fs27oPW5snKnWZY+ndK/nMBuuLYHPxVcIIVSSO5rg8m
zI1leVX3Mff/qzhEaJ6X0Zn1YLzTNmTIYbDEt3jsgDh8kvYBhWjFqkrwSjbzC/mPbTjZg2vfRnxz
fp+kZttdRQLsl+0OM6Jwj/f/fwifMp01pcf0MazDY4vH0Gk24Q+jKNbn6jnxRkbgy3oz9QBPlzXW
DUYl8Ynqs7lrxAuBk6bkub+VLcgOiNdKgUnBbU1Wy6vwjo/z/a87J4fEQ5/LmACyWMlr2I1nJddO
jUrwH6OekNJQgwqYl+bBnCY3xhz+xssQBZ86PJu+VHciigTflFwlHu6luo/8c10Iq2j+wyXbRo3+
MPJXMj2Hkcc7AV6VGSAkV0AWotwz24cMEHLM1zJW7g4aR0PpOHQsULuAQh8qbq9UB1M2HmaQrPwC
KUVMOwsdLV8lIRfrojqVtFDAsublp246BaNHdBzhpsdPCW0XT6EhJWwEPvU3QR48dO9VJSK23UU8
GL3TQ6ZDU5Q+w9wLtEObGHgSOCBpq2pCR+z2YpiurJ7fiLPCdNXR+k34AKwjTWScOhHdkcb1Zo9Z
sIqLR14x+i02Vb0RBZqjLTQopV6HrSPWd+z3hbzUmM/BRRF4nArbLAX88QCYvTjaYBnoNSbZF1EF
10AmxbFLjmZBZEl3CMvNIDKo2Iw6Jj0Q2Ev5jsCaqnuWrkpLgB0VwHp6R3WbDut8hqedI3RdiBiB
mfsD7ZKxFgwXHKPzH0fnsd24jkXRL+JaJAEGTK0sWXIu2zXhsl1+TCAJ5vD1vdmTN+mqalsigRvO
2cdE5zX4pY1RFB+QVgMcINJ1ZgVAr8uMti3ZFSDOxUW9AVmho0O57DHU7wkYhdr5ATFC6T1FJI0U
Rj4GDy4FkiI88x6Js8xXV8uy5mCzjQ/VrV2gKt958VfsPGHqqVm2FgWhGRdJAa8OExMHhDZMScbm
W2f3lsATiL1K1E+Y9g04h3F8y1HQEUaR+/vUPiriXcOMrINjAAJ33yvGQY5AXSpy91+vZpIium0a
AvotE3nI14wDtgmQ0C3EMQW1e1Vfyc/Y9EisI8VaZyoE+5WUANd15SuTn8bxvW3kuKxn4Num4Ayc
2ucXlfVXqjuXXNO2++nHxXw3Fij92IrVP03swLeKquY0jrwV2ajyx8ptCcvI5VvczOlp6ImlDoIY
fIHfRqhlWfbOmfnN5lliah88YFAyBjk9U5kHXkwKWC09jF6mqD6IyIkO9kQCWFPNNbYmGKFrRLja
J0QxvLQTC8jUNM6/qegb8nx7guscCsTelsPejWskMCkWLp3bRMwFffjadTOG+wqUiFOn3eNUVJx3
hdXHzDM7IiEc15X3QTHG410aoK4GK65OQ10BwV+qBMK8QmgjAtqvaOJZ8DpBTm1qzwvbeI7/3l2s
P0XhrNOtCpIbQ8AA67Xuk488GwryFcf2T5c1Nj3jHIR7QUDbLhh1+JDVXgE5SQfYxiWI+DYI/6at
5pYJpLFPaUGSYeKnDPJM6RAFG3ottagu8yy8dH3FjMyr3IfG7xAsAThmTMu0ins0ZMjkTulTFin9
qAUhIb4jrGoTw7tj69XKI1HlbAD6GEvzRJLPmMKjnzKnfLGLgcnByEAu7vHQdis60s27+WRUAsXJ
m98AJU8pl9oAoKIoqtd+SgMaModeas4ZbRB3UF+STtj8UH1Zfbg6B3/r5S0+eSEH1ILl/Fw5BoW/
DTKYQXVZ/lgxjyTiginhH7BX6tLkWW19qKQKvtNp1o/x2OG6mQ0kaDfLqUmMraiu5yB76XxNm2UE
8R5APOz6b+NZqylSBscWqryqbKoExyiKBi3oT/gPzpO8Kzh363rE4Rj1J1AoIU511lB/2ri2GDxq
YHlu2GP2XfA5Ftr3r3PZpm9LTPyjnvJ/kT3+zDXL01h24oU0KKbzTZVtRdU/i2RwL0sU9hZ+SlMX
W1JyRrTlGadFmfsrxY9U1M9Ssl5bHNJ6m6wDzDBZ/K6Uh1llH2fXqdtzSiDBPWRJTqssA5tK+5PP
DBDcSu/CMOQqlYLhX9Kyp4Jr6D5anomeysow76uXen5OeJJ3rd2REtrhRI4WwEjsawEOjqwWQVG/
892xkbFBWp+0BeSE6bHYk1kabduwzB4ToyISQTX4p3KOidcbvmvJRgV+IGvXSnV7ky+ovkDZTESe
vdop9Ng8ghDP498AWVmTCr3Wvg1zmz40MTCHoBoVE/ecSA/XL0mHnpk6xK1YrnU16zVGm9gcEh3v
LbjImMLU6kEfp/wy2HzzavbF99g65bcTxeTFOz5TNwwpJPPWZtVTK62PhA1xPfoDsuXeIhjO5qB4
JJA9vgW2Hq9jFjjnAgY+5lJMeDJtx4MV1S16TF434YXj2fjkwrV+OFxEY/U3Iva617AVFbqV1A0u
So09uvsZTyEcLJQv1KqRS8gakzsPUA0IKZLfgNaJyLgMA2X0MTtAk+zJYQAR0FM7QR6SOOavf4aM
pG9UCvAUeLGfHDL+Nu4IDoKMJEZqoyJZMZ0FMkqCOJpTy1oegG6mn1WXTi/Q41rF5djzADUISExV
UTD02WrVMYl7GsgNR7VHdnXgttVzZ6r4Zi9oZyI2w9uJDdozN4BzGHqw77B7SRfpB+c0uCm6K3C0
8qz9dNzH+SCvpZnk1yRd5JsqwFc9LvGuLObxO2tmnuoqiQLm1s2ADE+E1J1VsDwPYmmufj9DlJ1L
NFK5l9NW9c4x7NowRKaBDsSr2+JW6wpw+RzDbzB6NZqNBZZVx2r0tRgnJky4KcHJAI3MjkWNVG8Z
4TumUhKZYGzoYamMP4tqZow6uR/JpKNdTpDXbrZnVCzRgH1XJ2mNSRjh/CAkpIwBXkTXtHD4Yjc+
c3QySCxnaEt3dRfnuKKXDA6UNVAkKiAWkbtGCeZGoDFM1GOVWIa2JS3G59qLUa6NkpOz00Q9jjkx
ZlwSFIINI9thjkIkdkmVwvomsQHUomFcV2vrQZjBZ2dPDrrIO2QIKEjmKda/TZdW+R7I1nhM/ALm
R0WOm2eq5MmyfTS9PslxgYwmWp0O9gtXSAz6aqrkO0yjFUvjh0yDusxMO3dI8uvkJwpVjWbVOynj
X6hyDWbnSj9Qw7C9bEkTHlyPfYifw0KLB49FZD66LHSol/rH2bF1AEG+bQ8qabt9q21cgwVkgGIg
5nED2x3iQDCzq7wD4ESXZ+Vgb4Yko1WG+os6OreQ1qSNj0QwcuvDKLDe9g2gL6QNFWACpjEZOqv7
qImRro1xfBjzwRzqBjIvIQIWp9SM3M+dWKGqnLcy1liMRrPgPUfCkjJqK8LkGkJ03hWjwBowxO19
OfRYxqvW3EPA5tVcSOMl13y0v3QVPcPfyt9EFMgfwtu7D6Dvycm24PQnHvV3TElwiBy0R7Xd83dF
yNJQeQkOfk0gAh4++NJ3TgsQ7i4nrSq5ayq3htjaJ29NVnoYX5KxvjiNSv64UfzfiA5qLc3wJ2rN
n64V67M4HT876c3WIRAjnbrPAmUm1Ufj2PcZk8Xxd9an5T7OsvTgkDazz4KQCXHWQOZy7UG9Ec2k
zo1o/oZep+5JF42PckiGe+mn+LB6xbKEiYgfR29pvYSMXUJFAmknQsxsU4G2YBgdd+tMzap0VIpP
uurm4V6YbPjntryrm9rRxNhM6EF+EVllO2WCv1ni1dt+HEGn2YNHN83xchPpoqpjBAsJJ2BOHmU3
sPWxwSVlCY6ujgZDblF7cdFRe7AgdPEo9r0p7qNFtHtpKvuxqmDPsdxL9cFVxFAuMQReHWoWnsVE
8sQmahz3kCUsPd02CU+M2AJJyJuDeDP29HBqJw8TjUFSXmVF/zChQbrzDUmRPN7jE7Bh96l2u/4Q
xGV2DoaRUUY20oo0yfJmjCl4MYpsxLw1zsjCEXb2VUcOrMpT8jGyaGdLT+18aONA/1zrPlLASMos
So6tF4SPWclCDPpVtZ+ASu/57tcNQt79dfypB44Re8clZVDiht7IFqe0LouEWeHPFR/87Ps/hFFV
f6Su4GOVk/xPZrW4EdFVHFDt6L/txERIy3i4ckG7B6cFaBXqfNiasSnOamz1YWnH7tXXM6LjZOo2
HhhUdE6TutqBk58L2eYXx7BUDfqRsQ2p5C3F97Tsk9iFUow9890f8elFxNNteDyGl8UZv2pvFNvS
KuV3UWb52Reec/aatc2R/F5g4oJvy2MeWLshUtHFd2MitVW7ixsSl2oX0ExjgccQuay3o+f6ZM/U
ayvgEj+NrnGTVZYDRmyMHjg+EKFkaJSxu6KGyEhhnLLcerMnodCutfp9yIkZzJ3QukxuXj4tEAE3
pFi8xIhiLp2dJDsh8viYz4F1sYlw3bezS0tda1++9ypJPoh2nV41IrWDFYbBd5LO5ITHKjrySsKl
FYavaphQ4XZTMR+VmaNfmI7Og9+sS25V9oCE6vwcIovdz8EQMGE3dPuMBV7LxiM70BUjKwe3lzzJ
9TRxrbDJn8uMCz0xg/xWceY/lIvHa56wGyfPk84XS6P1oKqmJbapgAG4FCGSVdRgtrXQPPrQXsGh
tOx57DjRLBqbxnouPcD8SDHyYNcqJoHoaMbL1Lsz6FtvRU+KCS0FfmXl1d0lqdGlZl4anX2r/TMn
s7mOcTrR9gdLAGs7GU6lBqGWJOArbUeOe1juLimWmjJqHssfirYz2koi7spjE/ePfSTGw9CkoNL7
egqfSDSb4VCU/4aysXZjsIT/8lLHBxu06KVJRufMzOTFjyz9bPXedBx0RRvscKM/pZ0qvscs75iU
KjRVhoa1Zorb/TZJlyDYDUIm8W2VfjRBBnuBRviLswX4iB2Vt4gu7J1HZ9kGfKWYHOSIskyuthlZ
DGdCKM19RmLAtqNJ+RC6Ci5TlbLKp7CfEfUaMEZqxqdqhnUtEjrraK+nemLv4fuPtVdnrwktV8+z
uPe6NMH57ESvUYYvwpKRJHvXNQ+LY7mnqS/imzSKdVVmN0CMbIgeU7xcosVhnkVoJ5iOrHgPpb14
7D/t6TnpqunDD2lTfLFUh7HG+dbLFagyC4c5m4zfF98nAWcgah0UNqs4Y7EeSx1kkJHLpK1u5R7w
Gsak0HeOjawIDXPs5DeOUpLC0hYMkGi6//jaBc0W1Kq6Eaz/gl4ze6lzHO+KIXRNnMUmCT3SU30Z
I0Qr6w/ZWvkxsxdJCHfMdWm85cdyyvm1rVmRlsIAMfeq5an04fbjs+4GD4GqDUhmWgbWoX4FtMuJ
2vlFF25wNr1yH7k4b67xpv/CvIiuIcxcZuOzjYaXskXMPav/KUcYvqc20HuGW0SKpg5GebTj+pln
rEUgv/xOGrEXIF+MqgtZIO6SYJJAPntfpWp+9sOCFaRdJqTeAOsY+ii4RkMqP4ppLC/Z6CTXwB6c
Y1YZZJpZsYYTUBl423AmuXUko34X9EFzsUXPIdCh+hQVv2Hjzc1nONUZsNZVQuxFEQ5lAciXE5mx
wQwDhIm/FQbuzzD28SuUa/9ddZ566LsYiM8q2S7bof5DkeUd2nrAwacCTxFCJKs3Ecr0ZgtEWn0S
Qyotk2Y/Nn2yr3N7OSrhYaaBzWuqrTUYEExhpquPcGwN8qNSfHGeM3CpjXuqc7whtcZcAVyCsXLn
cOGi/8X8LfHsJov8V9IIbmZNUmA2jf6pmSNcemXzk8dVuO2nGhxh3I3fliScNM+o8Tl+oaW1AIQi
E/JUq4XNp484qe1YPLtmpr4O9AVctfr17cR7s5TbX6KwaTC4QMUg74uUS75lWDg+kzXbscS9VnGB
4VVPEDpWSihQ746llyCCzXTqJ8s9cWEEEZzIdcDYGiqSM9qHQSUvhTf8irT5Zy8OjwY5babJR2h6
6GaWClWoYmnq5/Gh6OxNFfT7qeF+DDRRkmCu7+whxjMm9lTqGw3zahL5e7EELOxt0uKgUBKmisSD
s2kf2ssraQ8UEs107zcziBzTP5VW/1UplC6Vvw9inIVLIp4q3UOdG6ktKKPq3TBmBGCNbb7zWdI4
zNVkG918IuXbPH/1CAXYiA7d0FxGD11a/kQuolYexN5bXlzCbnyHw8wKIdLYZw2rmK9wureS+R60
ApQ6eSRcbBdh4PAaBJ+eRSUYnkKftPUML6br7p2gPuFbeI3i9NQphmPGee99fKeLOlm3CalibKXH
EdULxQ5xD4gl3PCQWs41X3qunvF+CJB6tqwcZk08e45cavY6miBWXAlExGh4jEzxXBdYFmdWb6zY
JMtkwzsqevHUdfJY2vXF0rgFg4bRuoLsiWwiOPBKYxkCeULO0M2fON5F4l5ss7zl0kNTmG0i3/tG
nXigqdmopXup1hYtZGsVYCdJ5n2P6FdiYGNis2eO0H8FSbiBBXxi9EUFu+pCovGhwzUgdPdQJP2Z
JvDFEc2v78WPOcICW2Mhn/Szu8Qx7tIIe6jEiqv+jkmLuyDDY9QBRXXsh2VdoKlfkaxovPrU6wGs
0WPWiQNZjXiWGa/uXZBVcdIfLFRMBn4xsl6X2fcAg1QM/tmfSESSb+TzJPYjGMkWy4bld1cbRZ7y
l1Mg2GmS1TG8Mq6AqSF5A9R2QjOxfDjee2t/+yVRREgUz1BqrOK+C3eQLmBmHnvS14fl6NNXDMEO
8whLLrIvsYs4TBqK6Xdq/jUw1YInXb4BjLTUJSS4gWDjJIY2KsO/DWoiiY6pq8VnwrLYLhUklOVO
d0AjCdS08+WgyJEt7L9pSFjmp5sxgfaflgKy2Na2j128I7/oztdfFNCoxB6M8+qyHsiYQOsdlirX
fq4I8qB2Jf3O/FRgTdOf2nz5CxfE9JAZDBYWr61xEG3AB/7OXTZXg2FrnB0Xu/h0IYtSxO/6JkL2
LQ8ZsrsYby9jb2oSQtk23shkQLGwmor/rLTbsSm1Y3iWqMcZ05yV1987ERJB1sbVZ0JqegqzjK3q
+FwBRqH6cd456O9SwnnNZCieWQMAqps8soXqb9cZrw2e+SlGVTgyiFyCg4+qm4FX5iI1G1dHW90f
04IaeN1woHGV8S2ZwL59A/8+YMPZOiAYhwhVxnqf6ZVK/RWi24gsVtJSPmTJTzDiLUL5ED6saIs1
CqAbV248LHyqrbj8Eot7LsGAxGxvwyo6uEUuDnZfswFXe0oSFNHxkVOp4CBigNk25e9Sy9ucgvvB
T3SN+To9vz+lkIf9cPxKYS1EmbuNLJabyOyCPmW9mhIryjscRFgOyPJKGGLkXEOMq2mfe665CESc
JN1BRYwNEMhgip1mXDyudy5UeQrc8aYo4cdFbAsbBXjQU+MX84fAjjWFIZNq90qs4efiuFeVhhdl
44htl+HUq3HfJQwNZv62G/8tlMPPkHufdMaPy4r44yZFoMS0u0ewv6FAF7vQ+PISkw0PNyn8Q8Y7
ujWvA7lD+YwZXH4mLWiiXEsakoWD0qkt7KBsNMDELgazpY6WC7nF66yYbjvZRB1O2bAEa536VzcI
uSp991U6qzrUHxBUcT8OngjurDlqEJp5F79rWV57zW3UxAjGQ3g3DNRchSyOXRiwZa4bxJSEGazR
Qxx7ExC1VIMACesFeq//NdvZMaRhKQUG6MR7sqb4YOaRLRRzo3QSq1forcZKGI4cr0ngMZhNFMxO
uqdoCJNTXNYQ0runqIL51nQfwwgKd8rnP2UgrsJ054hUQZpP+Psi6lpuD2/HyfRTOdmDisPHbk6e
e9VeBo+gKWYixxZQcNqxg7OFeHQz65SpfJfQrFMxHD2rvjFruBcBkqqUpGbSN4OqRtppMGCaKP6O
YKqOkH5skX1qWbzGg/iTEaxxN5XdwbfNUXTYlaLp6Mv0ntS2LbO1rU/yiC3Lz5Hygue0epRACmcM
BybHT+SX+kiq8SkYAN1SR23Wu6sOhm0u5uswoC7HINTx7HCfKASneQgSkEtJDdFecO9qNp7ZqmZx
AzRJ5FEyNiE/Wb9OMe7myrwkdYVpxPZP7ACOIY/VnTUs3+FS8WmJ18plLh4R+m3HomQS6zFDjLbu
REYKbS9vtCjMP7Q6CKxFvGf3sidJ83XpzZnG/GkxIQQ+RMmSkbaPKzMDJey73stk+/e5hzPEITLS
qBsJxAcxZKchg4LVVPeth5DAJIeiAChHhUF/dfKL8tTmROyU8GbaZU34XYkBbcSiq3lLFOPYGTVN
vTA8Nu7fIQ2uVH57BmdfzKQ3Wrg/VFBHv53fIh0flWLFyQRo12r9LTi+PFFvVeScmwRdQsQipgXf
Tl1fAdgVzQrc7bvfUOUvHhi+KbKRfS9PxuUPhlzzRGmStF7tRmKdzrkEvamYInKrmQeiudCITvlT
WFY/6Uw2oDU0Lw4aNhqhZDvMYqVyVsdeJx+Wh9Mls9XZ9RD5Ed49EZF114aU2treURHuqFUuljWe
dExicMmTkpPzRsf/5VoEKJFzdyJGkJrHIa09r58Iz6EgstELwNBmrXZygvhbjxir8KFxlxXVtoqL
fzpbbnSob0XQP5s2wn9tQSkbcUIEKXrnhAGFNiSiERp3THLnzrSPasbwGo+wg4R8WijojVdBa+Ag
E+6H58z/LWX5qHMUvqRiHKusnMBONt/usG6VZnEmQfccts2bl0XyahrIH5Lt3ybxmIg0PUPUOErM
YeQk4QOZd7nNdyQYJmHsY5DQ9hl9ZHNx1XTtUrmtBLKSYHaP9ZxSlYThLwlemtArDn8WZEg7cGS0
KUl+jfPgdfawGxfvlicZnS3782ltfT37Uyk4USqGwRx7XG/kUI53sQhgO1YXJ9Ds/8z4NBUMzO3U
Ovd1hd7DAWoUIywNoWq3GXvfBtNAJqHbR4V1UAsHcl25Oxf6DzlF15QBBadPGz/Tyzjf49JzZbb8
umXOIjWAmwLPKI/TgcmXedCD/5oF9gFLKkuHYfxiwvcwOQqPWGwlW1of7u7UdJvSzt6x9W6cFHIV
8edzrHZeYL59Xj8/dvdksH5kSLukPT6HeH82iZj03jACAns6dldf4b/PMEx7Hf9aFjB4waTBjj7k
VV2mS2gjH5X1+nXO3nW0VmvziHUrAeUwZtN7k9nWtvDTx0kDqsqTK+3HjyzSD0fO+Wao0APXVPq5
JJCG/2UQ2U/hlv9NbaMYAQ8/Xdg+Cg8fAqFwfF4yJOPBUNCucG53fBgiebRmXODkUYJdQkVLcQ3z
YGlemBxc53a07oqAEdCKAC3nEXfMsjx5wkbo3331xu+OzLQc/sLwoDWaj3wWbNfnYzQCWpNMuqIY
faLpb9PELS6d9LOEtmhZaDZkfeWBfYhz50+V15CzXevmxItDp7NcyVksv60OsRqJDSf2RVvwbfsK
WWbThAhO/OUyuJgyW08tAPCGQz7Z5851Lg6WRBtQME33q7CAVkUc4W6DHjytwgEHcPFdWPE3Hxhq
VJScjVruLUsfI3ykrY9jklJm9vKDbWFOLZr5l4nUTnjLXqahwy29jmKnjGmPJbEJyfyJ0vdcY3nR
i/+PlNKHtpKnIQH/5CdUQjpYzdwzjoEqBJpA7wxWBBBJnvTu1ppYLzZO9mUcWmLLscMHtTCaYB+K
2yD/igYDyK2VL8SnXwL4dJuGCiefxkNA7AEzZNiq84otd9s/XoCsc5HDW0nETNOufP/aw4shMDIw
Tt0EPn73IQz2S2oPV976YBuHqNGyNtllDQ6NBsIqSEXtjOnO8xEct0vbXKqyPUm2hXUfAcDJrUvh
gs30VPGrI//RYnp76GT0mSHuIdn5MVq6N2s9iqq5eycD+RQi4uCJe2DBwFGg0j8YNoF12Cp9IlLi
B2MbvCVs7e2AOL7oyBrNYYqQl1gtROoU6mlK1Dlqxg/Zld/N6mXv6F1L015Y/j8uEFWht033thbn
lFLVM2y7XYP1x75Fuf5mG3NpO+Y7DXMLuINJCtqvjZptioA5r/BvNvMDh9nqw3cgGUv9FHOA3/kY
zpw4vrfVaiWsEfkY961R4YuaSDAjKMBFmbd0iCqNZbA2dIhKq6Nqu0tT2+/Z6P3oNj1ZEczIOXvX
BcSf0OKALtwfG9uUwWbZhd7NIlmVlfCxG8dzpKdj0Pt/cY7vmsr6a/y2evC7IEeh08UfrQOm2YHm
epcF60oZ1tREzEXe74rOgadItGbmoqaG7qF8Rup1KfdMn9A3dj0uRqxsyaC+/aH5Zyk5E4HHz+7X
ANlpSVlTIYuDFCA3lieAPTJ+70M0xOEidy277EDXr0Z5b5Q+UGS6sUWaNcED0mjqSCq4E+QTSlVe
wqK/sC1y7hLiSiEEPFeNfwv95UE3iBfHIv4pUBU2kw0hDgwnritDWYD0gbYHRxAb14vCNOsU8ZuH
OtAOcRxm7kcoqeF1sppqHCZXCn32yPwr86xtnRFLRJ5A6gs2Sc1z1sO3J9Kv6DjBMyyS+JOdrxh3
ps5iNK/hRvRkzzThrfKKL+KS/lZOcGDU+CPHAGRj+LfMnNu89LuFIiY16LHC5BZ6gEsb8ySs+k3E
f/LQBWKKbSl0vtMesvvM7dZXLx15cIE9B0RtTUe77c62Gi8GHV8FsDAiutqS4lQV9ZOvV98YdkyJ
7XqZmCIM9XNqzU8KgU9DnAFqkh0JLJsMtMyMLmlQ7dall2t4cBKR7mlLD0zbeFGTm2ubz05790SP
HhY8m7GRhMtZl6ad3xmvfgQTTrGcnpZGEDWGRbzYmFxFJTGsaOgzaXCzCUWMiKZp6fxN3GyWCUui
VT9lzSQQiVqnvMm/5jT6aQUr4DQFOeGru6zv/ixgs4uyOg4DRbAz0BKXBmNQPV4s4Vzp+3CEDOoJ
B/O4GTHlFo1h3etJwgLtl3zNv6ji+35yr3q0zzJFk2vDJUvi00iVzlrjNRrwl5cIQzYpBoahbR8d
zozCTd5mnE+TTVmi1k27b3Ne+lhPbCcgDqTBheMAAmpXE51hm3ViTbRDIcTvx9M9OXO9J7g5PShY
+qXOYVxj9BEm/5Mxw7E9KsKJBwWZET7HURNp2gUJH0OWPLOWyU66E+1BdOHV9mBg1b6uPzJ+eoEN
aiSp7OL3UPxmG0OFWeLTkvFjJjVqew9TjBk4kfKplCi6afyV4/1yQ6RnLcH2lykp76I79QZRMOGc
miGFtX7m1gv9HskSsT2cu0DeNa65X0SNJRPlEexeLyZ7QlW7Rtr0NAlzn/9LiqQsX4IOP7Z2zCVw
qCO7LP+yiMeR04ALLIDtEwhwuC19g0dSds491fTly9DSr8lnlHmMwHrkVf2MKYvp4Emm2adAG5Gm
OYANrBcRZBmMsDTkhnJqaefrbDUHAn1QQXClKO61aez+9v34RvbJMaGfy4fx5DOQGGcRvaSBPupl
/p3qEfdhyJwl6xRjnwoJaNcha1919fb8NoVuw0jZf3fCBGzGEN+jyrl55SRudcC2PsOyzHLcAaE0
AzxZYgshcPaWNcgxi9o96xoDU+jg45yDv33l3UQwHNO5uteYUsIwv+fShW+fgWJJYbjEyfIvyVSx
IeDLu40TCD3egTPZ8ulOl7j3SmUd4wnqYOfpe9cGquOW+rYgpQLrcIht9rwMFe8qydCLiV/r67+y
I4G5DZ3zpL1n7vkHP2WIWaIS2FuNss5ZqIkYVjAWO6f4w7LPnBLpP5KK5LKDx/EuTXfNiOwhjPLQ
58tngv6Hgxhzg9u47VYJzGJ6UtPes6yNsn2wTV0D8N5/Ns28XQPupVDwbFpnJ2r87Yb5aTJ5t6KT
78rp3xSm3ZjVwT5FVtmibCRT+0KxR1E4UGo1jTwmAbLpoE/gbTso2CGtYi6f8RbQRjcNCbd9QV9Y
kRFm7Euoyvov0pet4+G4Itt543ZGP7Iu8Q9wPE4R5uEAB9Cs6idujL/Ua5+TE1MDqJeSPx1aQXGq
VTjgJWEd7RCNydnOStTjP4JFN46jlKwnET/pKkbqaJlwnxht8CKjYRtCJsb+ZFcb9gXUafNzm3fj
pU79et+4zXsu8HXlVoITB8k7ydO/NT0GuCAyhapcE6lbku800jhHtSF2NSX4im0mm3mEyYCSMRvp
Pbrand2iBuiBOAfBS11Tc+ZD5R2TVv1pfBxqiUIzAjPhJGZ7Vw/Zb96yY2njEXBw8SQ1WwRKH2wS
+FmN+5IhD6NHqLemhiEjxcBhaHAM+zMvcNFmfNLIRp/iMeKfJnRyCZqnMCcGJ8tPixjeQhszWK3d
r6ZDS5GXewSHeGyl9RbkwXsF1q0vyMsIq+7N9cwJzsi8lc14dk27pqoXGvhJV259Ya6B6h+rnm3N
5ONQz3NK8abxXqd8fA29mNQm7SdwRZ370GeWFbg2XMjAN9tiCf8WC+feXHF4D234ktr+S2llB4tt
Qxoz66A9pXcb52MZhGi0R9S6Ux99cKDtEubseDHIJG74TRGtdE/adh6Scbj5zL6IkhL3fW93hCwV
04UWSAGsaQMSdcuvMnRPjcvYXnIp8NuIW6kwoZcER6hG7Ph/bU4sot0riqcvT00fsetCvo6WA6Hv
wS5gR7x1EirlZbj38fyQi20zRDIjOlCOodNiDRZlp4Esz7vvLI3aL/7y35J+VLN61GBiUn9iobIw
wQ+JhkXrwlDE8+zjmHF8JFN/9hgbNDVLzhKzdVWEH2bBFJ3F2adDCWonacgVP7zSJR49DVJ7bkHN
KW/Z5avnK0nG+KHw2vwQWDYAtwWaY5GEAhyGvCwwnUOI6JQI9gNl12HhuAVXTlYhUxg2bCisKUiy
A7QIzjqSP6rc36nSByRRFcWmkkhrswLnClNKSvUYyWzivGtLvjpt/9b8f9DuxH+mOb2EkXxrnUwd
7LQ5ZTnsyeh+qWB5MjqIVTZvaa3b/0Jw67I0L4PGkKikYIrW3moRwh5CVX6nFQerCqzfIBiwC5Po
EzWGcTY7/TZDmBYjX7zGqU/NEDHlmUonAsktO9Zlro9cmb+getafQrq/HV/EnRtFf00Fxk9hI0z9
W9/n4LoxHTZe9m5VTodUAgxbsdITCfY75P7yRaTtazYFPBxcWIniW5+qz6DEzOIleJP/x9F5LUeK
bFH0i4hIIHGvZShv5M0LIbUkvE/s189i3m7E7Wm1qiDzmL3Xbpb7dJAORyrRAlHETEuyILDm8Bgt
KeJBjtAOG93UP1l1uI+aYt960WelWMqw5r0P0YhEXx9YGGoSYrZxrtzwLWcXt8s11O11WjJydOqX
3i1c8hdifaumYV8vJ52DrLQYIBoirltXloey1/CFo0GsQogeynZnRM5inOgM0uEipgJFM+8nvtgk
TcHKTLDt2vapV8MlxphilfmTWWh8z/mLaqdb4ThE/hUYF+OEHT0M81VGJjesQv2o5ERUPEyoAP7K
aL0nmXUrFvqPiw2jgflX1v2dM/1USegfJpFQoTug7MWL50zmPi3d8GHSJVBg+ZySrch3DR3Rmo8u
OT4pvVXoYnXUo+LUd7nj103mzzp/k7hPJEFq+bemTeC/2UEbaLQ3ZQZpRhoesRju+JgiYuymcjuZ
LZFhAZDUtEce2HRBvCZ1/F/i1q/IyL751NFkpfs0AVYA4jr1wpekcxTLGIR1FROMIH9rCRFRA+F+
lfMysTLC0yPlfukVunTcJU1y0MY24zAyr10qHoySX7HoDIoMjj8GsEiEmS2mKGRBLNhTlW4MkDCP
BfOzTa/sR739H+JNbuEEm6GsoJxSPFAe7C1yiIuQ4okx0t3VJ7pEGjlXz44R0G/bmvHBGbsA8UwU
Wm8MPd7Rz6UgubQNqcfk2nhmsUbgjYBswCKPt8wCIYQQy7clXZkrk00w8ofnNvqe8wZQKFuqEMRF
Owzb1hRrx2Mb08Br0J3G96rht8h+WsAL0nD8qm8OtQbKVIV3xXBeus3G7XiDZ1Sj0rmzg8KCKiSF
Go+rQi1EWoU4dayP4kkdAhNX3hD3706aXbsJlWJB3cF8I9zV4fxXh70vkaP3RkjEIzGiSR1+9XqE
47susm2ikeFQ94xMqo4xZJ1VnGcsKh1Ex1yzMBR/ioZ3ti5wbMsWymSjQ9Dv8faWXbstXIf4MDyg
HdSMoPcuZd18avoyhor0o+FQYabNRRoM4EwBv9iVzLj0WodGY7XHMQ6us6G9yIrXeXI3xcjkNgdF
4IykNo8s153Puj/FIUmwXZZX+Bwl8I6jCXFgKB5UPG1QQzUDDunuQg+OBYzqFixr33/p01j9VFHp
/kOtI0kGHTR/QNvHlKXpfrM4Sh6Ru9LYhkEakvtmlTBn8ZcAaMvc/ilDZrNNh0B7bYty+s7cBHOv
yLX2nAea+EzQDJyscR4PI6fa1ehj9TIaI3Djua3XWpXDE+lNA/OnLvBcybInuVnp5VaPA+jQFlZw
TwTBAUoSd0aEKbe02A+5GeCMPu67+4wFZ5s0aMw7r/gTlky3LDMnrL0q+leUFv6yEoVh2+XQmZVO
PEvUvbU58Ftt3MYuTpIkIsCyIBV7LTUPJFzfYKCayvLet9QKYdegm4L2ZmjwTQZGzQz/w9F7i8fk
XSGfOydugxlbm2hO8cmw1YSfwa4v3vOB2Cye+bRbVOLcYxFy5K4Np1M3zwL2RUKabYlPKVuinIsY
akiZUzcZFiS8kABszpgKpmFSKfQfNSM1l/9wlXsEAdqNZfIQDjXBisTxdJ3FJJOlPo2bvkgHoize
8vn8WpY738Wgm9HZNpe/u9M8Omqof07qwdYvtRDqp9DidFqrYZ6uoeQqRUwN04dCyIWrxwjBThbS
pdDoFxHAkX+rOoFkQXxonNJ5QJ04aYxr62WFohwqk4YpSNUxENddvyX3epcWjPxlMouPaqSOYOZR
Xqdcf4xbU21T5dziofo0kMVnvXnwlHPtQXX2XYRou3T+4dzB3SOZelVzdEBA+RzkxCqEGCRGc7iX
eV/6dCewPhqS7GKs2J2b43CXHxaSgUlUOuvn/E4X8W9y2aWAEiREqiLV2krDa2yNhyCGu9kZT9kc
PM0y+fSSjiJY7aMwe4pdxHsEnKe+rvp900dc0MWWWybeCRSmkTB8+qNzhT+ucavXwoUj4rgXIyV2
pWfbOA3lbUbgia72PTeNu9CLXxsBFEaj+kGqmj6r5rx3n+qZ0XuiG69BKpFWGdemADWUGhQJQ8x+
oO0e2MXNb6XXHszYRaNjBC8tWjcCquBQA+6IvRZQ/GRO24ICbRNI70HTtGDnVM7ToLNTpa97TcNx
27fG29ATBBO3TwVl1Koz8TyLjBM/CcmPi5HMni1mSFxM7PHnGF9OXLkGuoS+WqUBKpKheOQeWQWs
a3TSnRurRHxisNo1ljesDBKGsBh1ip4SdLC2DllfTZXzRcuzlnYeNa62RgH7E7rim6PEXba5hh8R
cRp1kGuN/kEzGxA6ImYzpovuKbU6iFBR8qKBHRkRugv2f/SpCSZUB70dJoJNNvNk6rGO/pbMpbzr
xtc0dZi8txK0vG4cnbB0dnwm+9Tr/0gtrs+1ox4H4hwZO7YbNF6QFBofJue+ksQTYD7bJLAlZaEx
G0pAgGk8Ul6smKr0h9hwN1klP8QQXdGjUm4U9kGlWX9FebrGOeixNCY6c+ngCoHWLvT4gVkvN+0S
SBYmzhWvHeJyrYh2okx+p5CTIFIDuK4Oz6syw7U7w83IcCA4EyVRiR5ssMWn7Jq/TlJrc+I1p14P
/iZL3t2QCQg+SIyY82K8N3NzY4kKLi9oi7mX77HN32oWF8vt8ceH5SpW40bzdLAfhv7u6ShJbAMt
M9ksucOPI7ZV6Rz+WfjSWYomZThEGQYpL7oEi6IU8Oo2yMB516n9oJLYN8dyyzT+Y6hGCEI1fujB
rmkr2mo4Uvxve4Tkc4bFQUhcdiUzMk1o9r4OC8EsRoknPdBQMZVFdzNa3vpMLHYIvb0mHFw1u4Eh
n9cRjymZKSuqqK1ojLVBtoxVqifLAnzhEn8keQo65igsYda6SM8NEqtKD7+tZDoXQcXmTPeT2IQB
+uFC21Dmvg6639Ktk7XJ5qBkaMvNfc+wnfJ+gQr0vlOELUrcjRlGOllac5FcJKpTV36WlFRJCHDK
cwGtWEu4JegVcOCsKInBfZ8wAiICPxQSlzyEv8mtb2jCtpRFW6VgJAT2KrF1Xzl/SiPu0PjXVPJZ
oiFK7C92MMuhG9qQAOSxqGwfFuK1HDAfwxjRHLTGxgjHFFEMW8AuIL+DWDSMEdwGsLhHWPLAp6YC
1LU1nlUOBEuCc+ApqkqOg44QKlOdwyZio19v4ogpLbbOCLYAQzGPOE/T0881IqZg+HLI6KPiWBkU
wpENZJY/VvbBlzMV3KI41S2szgpFn4dA1qibTSP77VTp5ArI70Gj3Pe4Q4W57cvm3oIm4Gn1c7wc
aa1WfZKvLaMBAPzI78wueFNiNEf01XY/BnAtTI+LjNyvoWVh8Vk5rvCjYoPKHToUeEq6BFTv6I/E
0U6JRertQ2vvYveZXRj7sMl3CosBzrjN4H6rF8dig1G91BZafwMxybzBzEaxfBFF9RJN67jhMTWI
KgIhw2rdYyRgHPMI+0F4Q8y7eFy5DGCawGqmXCvAhqBkrubnevisCO+SuNanGZU6Pw51rm9mGvmm
2ltglW8h1KJw4c5waoWtvQZ76AfUAaw7d0Rvo7PHngm2QmW673of2OT2SyK3XWpfdnWGOKxxeUzs
wEJpXyWKsBQ6yIy7M5MGVF8ohiweSgSh5D9BarPWZq6QKJCgVL9IEgfZKZVkyYYzn+icXgsloG/a
X9zOu9y5WtNhck86VDkTZavdQduCEcfqCVOzR2ZwMlzrPD0kzcxOgyFMdFDmpz4DTZnzQzJ3p3YS
jE7QVb0HLF4sspeco9Yxet946DbS6Tnj7YQRYmNhMKqjggLqPjfz1YXu4RDXncFtRY5i19e6Eeua
XagcPrzktSo6rp91Ur3oGD0cdsqkVjq7GcRGKr4nGFE8fgucCMhASCqQV+NgeOSUEf2yuSSGrG92
7WJlJddLf9VlAQH6FILFlOVDCZUJtYMqfjIS+/jCsuUZDkCWwZv+6/XHiIrTBH0Gi3XNHrLpnoOI
NgcwVqMt4l5g55x+XQ1T8hch1wq91mrOB5bYC6Ki2LlQzRvQWwb8Iux6OPfDdTHq1HjdzXbEg1dZ
l7HvTv3YnaL4d6Z5aJN5M8YQsbiMcLqRhBveY4R7Gv4G3MS7PnscbZIKE5b51jUMeYpo7NAw8Iwj
sSOyNHU7Rq64mQHAWeIhhifMq5zJ3wS8wiTPEiKzMJpthY7Co+0zJmdXDSHEs+nR67xDq3G5t49h
FZOmBWM1ZuUJTjgn/lnLtM9i9PZV/kS9fmkUIB1m1Qo+RdSzR33Nkp8q1FHyW5LY4ITizPReJxeI
F5KgnbK5qUA+Iz1VB1ZUxzkc3ocq/81bucUJDUQ2vDgBMMzxeYqJKsP0pKFhQ0pymYf/6YhxUDGJ
hwTDKDKcAIPZvxQjq7H6LWN9ZbbMofRhPUXRd9Oavhalv+FQnqUJMJqPhDZohd7uImxQ7chd5nG4
jwnTD6teo6dnAPLbm8O5jt+a9leb5SlFKTGi20U2Qqyp2I/o6vIoPE2mu7Ub9o7xT62hRxvwzpr5
NXQJgokpVLz221XRaQCa2zOKMbvkZ04mXxKO7OafulIQx9KNrQ5e1u81yBGWWMTMkKEM/dWD9af6
T0qY0xx5e5MSI0oq0smCrYEBmV+Lf4VYFJs2RW9kYoN9qLRkaySPE0gxh+l3M2DH6X4rFttGYfuV
9TNa3xnXv+SEsOY7o85HqMdV+JhFYjeWFyoSLg721O5Lh2A769+L/IpZbDSJE90Uyq+ZO/PwXw3z
YmfoLSDW9tqDBrBGqnk1pwvEdTwxFIdnUa5m929uXkR5S7OvJsLrSBqdGW+iEfztQ86+gZCghrI1
g9hvM5QqmU960dmFWh1DGYS/UT3PMJ1cjy0uMmTT3mItW6f1RYfgnceElVdIjAMSc/VdJ1g/uR54
Lwi7IXJjEBFwdxHxuesRP8dKNgz4gi6B1w1fksYK7fu+djPW9zW7CvNgUXzOVNdrvAjw5sFdRFTa
3gAlkO0Plbcb/rgAujv1IGj+aRRW6FccSnTrKwm/8viryBjpxtXKYk5dJMBZdqV3DmATt9aS7ArV
Y+qpsUa0Qq11q/HjoiupWOx4fNUptjNweSEQFzJhVfOpAmAnIt3J1HvQG9aFUdL8i0g2mez0tti4
eYdqa9pg/sIVx0KCMryEF7GqVLxPXJRkbNIbPNUzZIASkk00e4+m6TvJN3s66J35vaqEDwph6zLH
kF5/XBjTQv/Qx7+IMBgT/zXSXHc8hKBcavOICXYzo+vEO8JRxCvfQ3AmCY0Zmt/mSJR7fR2Izh/Q
QEjQCRpugIohnx68hSF8a+kR14ibit4NW4rOVpRqNXnrbLYfeQMIrW/2pFYyXTMDgsbsmL1SxZ+u
kLso22Chn89PjjfRQCYfsidjF+2IMdJgGm6+jkgX5dvaRuOvFMFPg/ao5hOwxD8yEOFKPefmS9ah
/gacoEXX1DZXedAfxvxW1ac5fvU4yCKwNIULUS6FkUrlhf297ccVc8Jioit57g1Y1QagNr5lupL1
yCDJSRjRwSz1GvsCiidXQO5gAuBPVWTPN4utUVeffQN1wDOJRhH47kjHTYPLoNpbm380iGfmqj3r
pEmP4VNVJi+5NvjIxMHu7VxuOuy6flKn+JSIaZAaYlFma/EeuxD7XNNPrehHYwTWS5QgwttpFltG
N99yliSAE42vyohLmFZ99NTCVTDD/Kmw84vCyecw/LJF8uR299Yg97gAR4n/CD3gJUD/g23sXIn3
zoWcHBoPVddcEvE8mj8mRXhbvzUCN617b5N3jGyMR7dZdZIqvneEG1uJttOltbMUpkhaiJhAwnRJ
M7K0cx8SCMh3MZEWrCXyXS95a5L2X9DGPpM9sgAy72VAHUyDvwNlAmCfOjJkVkKghYlLu7hW89OM
yKgfy5tGAFtb69vc7YtVwJis76ONHt/D7q0I/hDjKeNUCJLVEmI0sZj1TutT9m96sA+zuJnyiQEi
r/1wiEu1Fajke1vbA6f3Za7vpDNtepYcaB1KUknOCoV64wZvU6L5YhYHiylmWf9O9RcKnG2K2aw1
pmOTCrYW7yp8cvLzUu6GiOrmgQheQgzRb2q84PAypUQvr+JTHtKeNbBeG166mUZFetR9SP4gk6wk
VIYq/IcAfsNmCZ9lgpiVyfvwOPZIxRjD5eZZkUQlrZ9p/gdF/yB7kp2QdqjotSWVJEM86bDKsDES
xDN7wbbljgee0IqG/gH9v9PwTyYTqLs4EIiKJUDHjXep090SG07smJUHM3yaoaE1fHdTTQUnXioQ
Vbn4UoT64XRxHmbmgCZDS193WX7/5in4UfUqHMBN06chbv14cbvwwNCRPwF4t7jFuXMZ2geQ9RRo
qwZ+dpc9zjXvpgn9Eoq3g34UBXI6MlEccB4ddFYlHAUOxi/niyTN2UgPkYYhJ8Xw4YyYhuWq0Otn
vYzxmCkfU9e6QX5hiysZyThqG/ceikuKzZNkpPadVz2w+Ga2mvNq876JkdUPsWHa2U0+y+ajpcMy
KlhXXH1153fttwCiRik0MAqPuKMotoIrpUDVv9HZKEYRKCFhCkxIgU9o3gRrTvSvELL534xsPDYX
OLlqkPMumgovwJuGa7B2KvDayteQnDIIPCqbaCIMlmP7yBhvHQG9dJgC9xppRrm9LzA64CXHRkhz
E6R3AcFCF/c2XNTaEUqkyE9tug1Q8Vb7Tc/aRPe6uuOh3NYkegtoVsIveZ0q/mK7eA6tG4I0OL0t
VCku83BYnoKT5aJVgKvEn5famQgJyzjJCj7xJP2e5xdFbcL7llzNESaMkfqFtp0Zu0MSGwqUoaeg
fVLpsS+3eC+s4myjakakBFL5kW5ko6bdKPKd2T6wKZD5l85nE6FqH/ixEoGX1MngRsU6sXwhjHjd
UuJqw2tWXtOG+kj1G2TzhyRfYl7ZIRhfwUwLImc2pG+jKnyvPs7QhWeGK1FBvp+Dv2YgqdfjF+TD
ywp05FzyVoauvyIN7EToCyu8vccjUWQe52G57hDBRigZSRTQnf43i05ClH7PcnlCXZ+lUAVwH4Bs
011CQNKR5X9ikiYQnmvrsSoPioydJobfW8gHledYyUhrosTOgNgH8iBQuIxWDtdouutah79WIQMd
L+G0SRe7gcCD86VG74AF2Te4sEmtjDVvYwV8oUEIcHgGj9U9AxXaajF6Z+lysTvDlXp6ZVpc8ORW
iX0bWqyrn6f6HaUVe8lVDTlVWOMmMnFkAz/IwJELE2MPbiRBnA8GBe7pZj2M86dDdO2Uk9bEFiRI
vFtsXdLg5X8AkIKFPtcEGMutUb2ZM3oEat/AOeVM5o2Qz3bsrgk9eiGh4dyK6gaoxSDohlRL1IRH
mxgCD39qgquHBeoO6eCGoSOP4NkCuQ9awOrtC0UB5NzswoCfhKX0ZliPMgRONgPLG2UAGNXzi6Ij
/sJA4DX6TVh/h7PGB3RE/yCA6jRjTnAVyjAsCFDYk4GXzLrYthVtsFR4jOLDs+1lDN2zur2ORbyk
ogzNtck0MrDS7BcC0EccJP02X2KjoxzlnYYacg1cAFnEwHgN4QqeWpNjNpILdl48q9q6jwMYpCog
EcWDF9iy2HHaCO0cMhKFt1VXYodQdtn1uycxBh+4uMmMZKOiMnPXmfHRkuEhQd3gdWSJwqQBvugR
dyei/IZojxcuPnZOt5PeQDkpYTaas7qN88Sb1OA89ZoJyr+N/LKP51NiZVg58ppUQKMqtl2ufTLY
2ZcWE95pkQJMNvlhoUOhSdS4sNn6K2FiMatyTF2gXJimGcEhX3pKzTgZunWMjOlLm5h8OYRod6b8
cvC2Io+j5GKIlnNhYwgZsZtkFZBV42iUnFh5uonkVw+hWe+DjYmUuaS3xRdEuGhl3llU3ozSex/H
kJ0NspvMFBFS9Ai6rob8d14W2cP0z2VOiVHBmvzBG/4xUH31XPc7iCaFrgiBprt4vGZ0dCnSznXo
MVFGbHDFlXCj1dO/eRhIO89ICwub9rPubOgY2My8mizNAaGJ26VknClvqYrwGjQoMdghZzME8lS2
GyG11xoWPMuZuHYuZST+sR7dtXSxDgqoQhrgWCp/iOPn2ta4JDBxEHMidaY0uF/GwDpEqMZNBzoE
atnEvQkNomHhvoyEfKFJx5OB7hD4TyQIm9YotubwauXy1PX3GMeCrHhhF3uQ3gsOO+TzaqyfxgBV
PlYphx2K9hORo63Z2Z4h+5dqBOROMGUoRd1HMHkG4z21c10TZmGycWyeTHcgFc5R70Hg+D28OETR
BstHpLkwGB3SIMwkQRA93XvLeTTg7Ee5ddEy+mLm3VH2gtXiMKSQIrSeShHJrDleaak2cdOeDOtZ
wNZA5UmCAhELKF5iGngcelQiJosoGi7vM63LQyajXTlVrxbWvIwrcVyW6q08AObBqsZQHQhmQvvX
ts52qHAaZQGZYRFqWGOTL25Yb2S680SSEpVgtzHCeJ8S6kJrSMUynDte2rJmZmNvNb4N13C2U/va
q0cVvkAT8HAl0xYGxc0aT1N8N9pLA0w6Ay9VMqkkqmiyofCztGXF6sNm2NXIzFP0OTqDxjHHWOLB
oUfPnMC2tSFJWwy3evlVQcOoX3VUcYHdblH6bOshu8wUi5n2vXAfXRQmzXBKmICzYF8ZORh8FIxt
Mewmol7o/09V8zVoamsHX3bLsYBRF47bHFMcJgFw5L3OGIbkCJohVBQdJL4INUNuTZ8zw2NJhma3
GD1wXhUl72rjx01KvA2QUbXMjRZJP2asVmEiiuh+GOQWmq8H3iO4JZ7dOXrLhLrluIaWN7qY8Ssu
CCC3OPAkHhrRPReYpi22wbkz7JGrn9zpp4IB3td/yOVXNsTauYLzUhNXyi64xRGddlCOkLzqFceQ
GLckxqzjgpfG2Ouo7WvDeai8xbAyV3dZ7yb1PcVv9YDDW7lXLcbYeHN51OLWRrYtz2P3mca3CP41
gsxVYrVbL1T8sNHX7X6fJwIYstpY2PtMFiCAZDAcdOvO8l7DdknEk4XJp0xBabvDT2OS+zyWLdDf
MDxJWe1CZf4OSYZCUpwTJ35tKxJFM+yJacDZVhvdvOnGfDcakhlzrcO5oHAsJ8olzlLmaMMR9MaT
quxLhbohYqiVgF/3umwvx+TPgY3JQe48ZsF4d6HNhYEy1hFWCQ2ZERpncYlqHXemqXEGiK3AVR4x
lxVZyd6o384WbLVoIhx78VOYZ9OqsElrXx4EFmZClD5xXAtwF9kJXCSVUxzv2DBRbafFMdVY+BpI
YVeQNiAtZ90Fi661tlPRY5aChCVFBTuYtApvlMd+uVpdAz1+Wmk/oT7spVIk3adbAEgu4gzWMHEd
vWFm/K4CueBAPm1jkfHNzlsGkXPd625ACBaUEIstJaC2gPPPwJ5LMliDqFS5DK0nXBR7q2g+awti
pjnxZ7Lw2R4REuXBXxUOx6azUF9z5g6k+sThtG9BvneF+Wrl4a2O8HAG9rcyFa608iUt+y+weeOh
UwEpt6K+ldWXxlC3tAa+csSNeEZt3n4GZyWs+MG4FSmpZTqA5HC6zlP+VCL0sTLy2yvDd6po3Y7j
Y8iXj4lxEyQUkcIF0Fst/HsdTZtuJjs2QX6kKr+S3JmZ/mC4bYeVhwl+FqE8yOri08igD7Ty1IxE
CCTR8FgxkEIEFN4s23yOtfikwxoyw+LS19Uy9mPJBotCMFYvA9w6iXFXnY3zQ9uytDtqYfmnyFPw
3HAneNETVJSM7RnnRQGbcR5lbd2hPmdFB1DSyYntrjFS2jW2cTf/ne3uqwL7GacDEWzBXAF1h8lc
s1LqVPwhTEjTDSe0l9zrzmOpmc3j1tIzqATW8FD3iP2FIsAoT8z6oBmdn6cTq8mufItMbrek8Usc
retSLOYpCxputRT0meo+kKYh/EPAuoNZdq4HD79s+h1oIO8jNF5zShCr2czOJYtpv2TV7kKNyAIt
kPcpAJwbLOFHZBf68wTXxTGJSSzrW9vrI22bMfG3ovlsIwrx2tY3GG3xokNemjSNLlAyJea5S9S5
aPLPSUYHvPPsYYZ3j2ViELZvWUqKuoYoEF/T0cqTnv2Ax9mk7RqHxM8gxCnfueafbZm32GzuaBLk
G3/Bo5NxBgx59aiPQL0iLJvMW8ELm7mekYOA0bmv021h9MW+15tvMiAvWZX/GFF1MkLjYuqT3GSe
nu5clJuJyt/wxxyV4yxTu+Xa7/+Qv/mhbXzYo4b0wD6Xik3NWAU+nn0f69xmZudqu9ZprPTT2MAp
1sprPlt/once2j44tkb94RpUv1rUGgDgabOGQXvj7Ni5zQBgKjoGcMmlyF8bt+UBgCw4O/FVxPGX
mU8MSe2NTuyFltiHPmt3mWDS5wTIJq3kfer5BLNComx3TRCUYf3DjhrX8LJ10e+N3jVXp44vXmfv
HGF8AhbJsSEln2iQjmNYbTSpL9DnVR9gsAlf3J5ITQ+RaF0mO3Q/m7ZP9zFgZ69E9E88allPH6iq
NnkQvBrmEpfgHonZxEktmRYkAeuEnLlM0GibKDLOBPA9gY801nbjbfKKhJqOkxDA7x3d4IWkSfYt
1Hl9BWghKed95tG/lTrUeYoFM0lPrZcN4OLzx7FV1wkSumYvRrYCKq/Xtn45opnDF5VzBIs/R+Gr
qFgV4mnA6KYJIg102NtAFVHX2pzIlQ1ePwTPnE2P0wg2potPVZU8xWVymaL26PTOMtWFuWKz3XEm
7xpF8gWEAvnnnf6UR/21E9DUpdyWMtp3jk31Ua11L740gqCiIRTsQmBiUZLGn5bTIC3i6osTRo9m
hV6wnnS0CilWl1m/qqG6ZEGcbbATglryTEp+w403SEMJADHldJwd7Ufr3AY0g7oPnsM/w4C/hnkq
6WM+h7I+y5he15hJAukx6aM+fmqs4dUcyJ8ooRuvkQF+4Zu7wA282IlaUkK7b6mzas3a+TW16/eC
9XUZkYMBYOQhljESGX2jKjb2mWGfOq/UtzqnKsQ3hPGjmyCRTNJ/wiIbxDKHbVjh00pFftFUhz6S
rRaqAswSsrCMLXA42oH6fUBDxkSbRZ02/Qsr5xiTv7CP7alhv2um/pAtuah0E0lhv6BarbcN8wAU
PCnDbvEFbJYYAytUL6j7+zWacX4PXDsbvWRPNXUkYZUNrjJNe4/yhhNoms9Vi9iUV2xVwKJb47/j
VDGjZse78BJX1E06IwfWGultlOO9Hqm9SgutuW32B9FEuMa0PQffwXWbhzkgcs5lrQvYaQnO4eM6
2CkWoRSR49bKsGs3mBD9DiIIN4A6NRPJ4Oa40dGRr+3JOjZaGm7bOREbTE9L4Ez4OAZOTDRTxwyU
1ZOJLGOL0hKCD++aZTfIeT1iW5R6jmKHmtyBS0BzloQDoAPLejTISLY02rGW9fNK5eFODazDcbVQ
SNqUXyE/IwqZheoB02DScs2VGFiOx+XwYg1ooPmJ71bDpg6xxC4QJFpF3TSxPmrFJQlzEq0SIZ9m
MyLcaJlbMTAK7miyqWDi34YeMXVNkMjVhXuA9PIYJKE5tzAJgAUW/DQjKTK/9LRiwRK+J3Or+AWL
NzdiJRZLgqE9Y853djBioQ09uFiDbax60b/Kcubm74ljCHv2s9T2QwaWTpyDLt+7euewV6eFDSyY
jSzuEuzHpXuLx2Lx0Q/VY9hrOxkPQJ/m4UePja85AlmSzwnnCR+MPoxPIwdXWzshLA6uVaNKLhWS
kFdQOxzng8ODKGf+P8IQQmTvyL6TF0uYLyNkDFZ06AYtPf8bE2AtOkQ4Xip2daHGesAb6m7NTUED
XlMmND1J1CWrD8F1tLL6nNh0/aPxCLRxcniQY+O+ea56KUon8fGinFWZAzWY8jdcCKdZDjvdKp4d
vdllWfCc2tOzLOZr2JePPX4lCXcWsu0HmLlbbVm+FpJ3rQ8s2B3N3dY2qNKgxqvpuA9hG+xVUfqF
iJ4muXBSUrSRiXttcDnnHjUVfHF/GBuOI+68mj4Pq8Ef9FRtjaj/VpHuHfRczcOc7jtbR2kzMNdP
3QNk21OhA8pg+czlkiV+VC97ksW6PIaag8/fY9RHqO3Eh++lJJP1i8OkM69ISO+eNvxrorxg4mDd
ROkgKKV7hAKS/iNUlGaVsUPd6ScH4JeLMwOA8czQLPDHDn6xpDkxOXdwsv/F3DR4SvJvfE33JAg+
zIHgQrdNOISd39ZtbuBFX8CfU5bJsx3giY0LRpthdUtTWCO9ex8nkrpA1pNEaKC559nDKYP8QAdE
OcYNg3hDcv7lJjKEasD4ELK1DAT6U1fjlW/bigllusPfT/2S9Oij8ohtR0YHaE7ens3uwZqiS5P1
j7pr4fCiMmcNsc4j8nxQ5D3UMj3JMsv3MiP60+6nC1rdgkxT8QQLYWcb/QGY/72Yp391Mb1TMvPJ
ICFiCz8EpFjkwDqLaW3qkXaqOG6oTy1tuAs8w+/wesOnDjjwvlnSAbya1UkczyXlNOHK/qjDvIba
nJ9NPX2acjO5FnHarMuORZFyoWFFIJnBRN6mrpNbmzEKxw493yiY7GgeN86sYawkuHsXtOIlFvmX
hRMLL3FLu1+JX2TubAgsdSjbgbHd2Oz/4+g8uiNV0iD6izgHEjJJtuWNSiWp5DccSS3hvefXv8tb
zGKme7rVVZDmi4gbUsri1lPLTOaPJHQZ08HY9WnL7M+k7bMp66NX6vchNEGUpXhvYbEeVMVViEnm
uqnQNjvLu8UNiaQIo8kqSce7ah6WpH+K59T78EKXfUbtRgf/TNoAB5qXtZnecWQh/SZs92FeFi3D
+scc6qHUE0SU0KMVvh74G6L+idT8OTaGJz83z74j7xnTfwaj+cKhjpWN4FcnUPRm+HE+OfJVOTGJ
nGb5PbcUcEBhvcAA+UdS97XOOYJkFEkNtfUGvAQdJaD0Q/vNX54yGVuBgwyhNiXOaer779DVcssm
1R0wOW8GSil5S0dar7ppa0Dk6oPOZbFFFmNfaFaBRVigES0z9MHGKULlQ7wx2hJ2mVPd5VV+jjwg
EJJpKadbOBv55Hxm3M62DZQaZvwxFxiuVVU1k8RQOGl7PX36GbWf/DpZPZprtNzXHu42CIwf7Dbv
Mf9yEDAvEBLuHSh6hhDDYczZagHj74aYcWTIK9RN7O6jBjuQv1hzQkUbXL2sdO+V5HKM+4sL5LPv
dyyxNLFE9TMYDIJpgqlPYDx03PNi0V3MVH9aMAKQhID0Q1faOL71ZOfmY2k7tFNM5dbn5I1gWT+o
hD6awfydp4Apg4lDF+qNhew3B9TvJeroNg4qyfSSMn7n5MvwJZ6nq+s6t6FbSgsM/5fJGLN/8o2q
VZ+6HbZ8BvtEA9lx9ANLwCrKBbHBygp2MFfaO5zUj2OFmDfildgyk6b0qo6Mc9cy2vA00dWKAdKu
FVizkAnLfTbPzwlvX+rhe+higoKBmq7MrySQM8hYSY0Jyc6wOSnbbFemUU57yNzkDzz/LTZgpuQe
Po6W58FXitSHSPeKjtqFM8MWdqyTet8b8OJna/7Sg3t29JMMOTrnkfrswXtvNK/LwYF2yEFqWfhK
sIQmOh9kd1q6gCsE8cknmMgRi5EbAWd0N5OdJUxn4wTqD2gK7OaUMNzoAhsLQ1LGpOzNc+tU7nMb
1iPOL5bbHh8NZ9DSZJKZYc4XtrceTSwqxrAUh9UIK8S/ebIWJdT7yaXtrw28h6J07ogSvteWmWHE
rn/Rtwm0kekvEsxsUXDOeBjWoc1Et+mI7gtQJjbvN8HReG0EXEj9VH0k1FGvwZYeQ3ihVJzxoUkM
UbzmFHVEgdwJ7Ex8jOWaQwwWA9whGyzBctvWiX1qcfmmZvNPxeE/00kXPv2tDuj75vfunLrbxcxX
6ohCtWapbOiH7WSx+Cb2zZqx0w6l/0+kHGSNdKGkaX+vRxwBYGdJ1Bk4DnS0CMQOaZFwWPqEGgc/
MY4yh/24VTMmNwPo0khHIfr1AlNa+DXljj5nPIP5QqkS49PsUYk0yud4AmoifN7CGIodfDKYqfkh
cuyHsI625SCe8q78wat8ghCLV6zMP5vGnJbH7y+uUUxCml+o5JsT75D3FIuG2soPZZO8jsV88qr2
LbDH367jzU6kdwPkf82GhpqjKMTKUs9r2f8PR+SI11TFM50Q3B/bnURhHSPUVhIKkGB0sUOt/Gvo
ZOZn5J5MMVHEUdakdQ9q/YGIMWo0+/DWH8qfnN1+HaHkP2XZeBelbg7Hi2YecAo/oLifyTf+gb/5
7obGp+HOPlamgiXt0dQSlxdvKA5hnO+4jHMNbeV9brpQJry2vFTSrx/D0LyAwbpmYQ3NM6iP7FIb
O6oZnvFnEx+6tS3u3SmKFkD+TyQMf1to++hif0bPMHnidfPP49o5jRgWVYfKn49c2GkFq1vaNPHJ
LbmkNze4dIM4M8bhgG7yb/DpD4fpXx7SQS24Ee/MqFMctU9P9dTVFDQmmbzDIMvq73pPMQgEks+s
QSPppAaw0r2h8mpvS+yctmW9ard6nJKJMThF4TDqeDRm9DjKlpwfw/GewKXv2t45ge5gLo6r7LBk
l2ZG27vMRx70sDI6BYTBKGEiIuCjAcgSWUuhlfU21fan7rFEpZW8asP4KI3KYqhZtrsEEWMVxcUX
DPkINSPBzEkYNRiejDF5dcNpVZX6aHOonknzkvLzb3FQPUdy3kuz+4oc8TVRBoF6LJnnOz/xGD5h
/nmir+KtzPszmAuaoENzrRPgkTFdu9O8bQmXJfyxoYmzZ5Z7L4s2VckxP+2JBNV99NRJQUwxBx4i
t41ZnfNx2rs+qoPoJ6bkxBMb36a3tv5q+xDUWsDdaB7Q8EBTdfH8qkdx8q0RA0sk3mfobJntb8PM
2yfR/Br7yZMb0m2Vf2sDw7F0z3MSXyfGmINLB08Hr3VUtwDcIyQs2vdcNkf6F9MZ+6+3b3hD/bL9
NDteREENncFhEnEQowxdUiVbJEJzPLlIi1iSghbB/sccvohnceRsj0ZDZhRcLgGUE5sHHZgFzfbd
pcimazwJpqjl2xwxFs/YfhDYqyI7lHZDOXn3qXV8583JU0lNle/Kk4zMbUtveprk544aAg4ax5SS
jroSbwkqbEMxkck0mCra5jeafxMY2ihpjx5j3TKmu4yq32kRpJOUfjS0s32prV2Rc20TWj11Fh4B
Qf3lZIRXfw7ewqI7ZCzRVUY/cEO4tbRPcc8h34QPoG1zVxV/VvFVgCwtguQyJPi/mirmDeRJ3RaF
e/FcsYs762eaxp3L2U273G8rq6b706fzhhtsk/512jkUYcI4axnxv3LTWLWl85RiyirQJ6L50WNw
4lf0+PKAEmt4qJpup3R/KNpx2xSKvO6EmdRZV4N4mYpxU2Z9ujE6chtL3bjdvlDG9hZF09WKvJci
iC4+Fm+W33uPKm4kX0g1BvyQ+KSjckuFzc0PPaAHC3mDNZnatJQOg7KldFR21rWrp/EQZ9zH7JEt
MYFTK+TO6pG/6JG4NwRqjUmt9hjO3xlFcgIjChgmzJl1WK/9qPpmjb2fPcYTzcjn4LrTX5yOvzJ0
U/BeBhikmAbsKsJon8FBCuBdX1o0hKNNEJGsROqdXQ9EQDUWj4yRvV3S9xdD6s+5zOo12Z8nnZE+
FvgO/bR4nAr89gEVohwmHfZNJBXDhqpRQwh3A9CZczO/8zh8ddAGaGvYcbPCHz4RegQcSf9O7MCF
NeMdosNuzOKtivGMQTe/UMEVbYwavELJIM0NuytXhlVnlicPU59EPOpUdo4JpWs/O8JPPtsFnW+g
pkQH+sKGYkstBoGcnIaVWJYbSPTYggl3RLDJV1UYvANXZls1lWBYbvA7HRR5J4FVhC+bKbUJZYJh
g0/vxAS13aNko7UqUi0g9xIC2c/LKjwzvVwJBX/SmTi8TLbGUTW+CM46tYWVcs5OXACuy7wsdomZ
jZ5LRqjZcaY4NQZEIsSv1sb/FVfgs6mTMjfxyBgvafh/cBBrN05agsqEwY+ByTcpHbZqcUlGrk81
85bKpjoqxZRpsJMT4pDneokq56ZPkIi7J17AProrhXUO5oFPmLrmMT8qbh2jMd+JemlId16sSb34
SpzTBrvA7KGjzkW9wTaAjmX3+z6hTBZHAUKmrGiDU0V/sNv6j1gu+MIcT0JlshuKHTy3u77q7zMJ
AaKjFmKulzgF+lakxLVu3Vs4Iwb51XxEyDiMYL+ZF+4YmVAnYZ/7eM63WnloTCL7hXex7hTiYjy9
mvg5WiMMNg4OmagGfo/fCGV17fpg+6N5B97vMvvNg0vTr+vMX4hSB0sXr3C+O1LF9VEM8XOr219w
Vni+TZ+ScpysPE7s4NgW1ZlmqW1rdt/pyBEcc9wtmQEMj/bfEIYfHk5zlck95zuq55M625iTd/Zc
utD9/tTYwCUL9VybKEJd/24paBdOI16Cebyz7QgykntcmsRat6tXDQ0UOAWtS5PXmh9j8ZPZNAFG
lXE1dYfVPig+/MT+CZpw0WyXHsPSfWLi468bq9kTwuPCkcBxtecH28yfQLd9FwX/rIqRylb12Ge4
Qtw8t3hsmyTbDbl66oEhoBHkwTWg48e2WY7dCAIbCQrHicjWUfyEXpp/T3X6a3j8/LFHDB5ML5HB
RUYs4maTq3CfNNMWBQaUVnKTDE+MFOvriPtwyAgh/DXLbcjx6neJ3KrC6Wxm1a1tOA1yB350IJC1
oKOFMKCFJ2S4kulQxf2OPMOpUdU9Pudb7mBHCbma4mNBKpi3FGcxNyn3JQwJzsbYLLMsR/BJNwkg
wJFT+LqrYeKG9tpFhor76tSErHKk0w5jWJzcYn4qHes9tvqLw28aPWTcyvmo+C4L5SGs+o9xkl1D
IjXzMHzOI/VLncy5eDqTg0nAe+Su+jGkzs5s8RdONaaDDnU+Fs7NXCKBsnnrarVNG3LjVCXivCDw
ZSccfMU5Eja2RqbBYeDcI+y+iqB4sLV8pxoOIhrd6iNTQCzTiT/uoUT/pIN3Ag3wYAUhgbvqzhDp
yxxzzPONpwLXrDshLIzZiaHzQcnhoc/7J1/WB+iiJ5vWmTJg5cBzM7ZUZRhBdpyG4RgzsPI6wT5B
/+AgbtLJMXt0DBPaU1c6VKOEJyPEN2HWTw30jjwzvmiG+igZOph0CShgkcjW/rL/ozbK5INDy63s
0wdrCG7JAG+kc7KHNs83YVKsK1yHcWH+th70WdnYkLewnGKlhNfI1mAxNcOprGjAm6gKZqaFh6SF
hOsmHwR7CGj2LW8TRgIYaUU87GsenGxWd4HlXkJ/erAV2Srp/gWp99MhdSC3y0fVoxdRzeBgPEkc
TltkAj2T3jgAjAXEaNBH9+YQ3CECLs3X/4xyfLQwvVI2cp47foJ5CDYFTrkqGJfqxm2YEEygPhEH
dwgTtvTvUv5OJ/DR9sZHkNb7imh8rhmM9P5+Tsab4yMg9E15HFr30uXOBXTjV4z+5nHPLuzobNjN
XVJ6xlJyg6VkuFNBeHB7EKi63PuJ8WybPDIB/bcR6S+AJauBWeMqYZMKuMZg2qdbKI6pTC+2sjUA
oc1TDyPef8b3LPdWAAkpWZBgVjUr2hrD44htwK8iALFsztir9IkYYsTEInudXRR1z6NDBSu/wRKE
5WDr+gnDG2hUldNZCBpUHPTG/IZ8ep4KRlHxgAo23pWDvZvS6W00nTc9xg9MdTZhNNxN9bA1czBd
NCnS14ZTGGSYO0Xc3LnwYayF26pp5QONltAlgH7jvMp2mStE+Is8QJ7bIpUgNntGQZsic6IrRLBy
wTZCkY9l9AG6oNhMeqqveCwCmp4wLtgCP6TC+3524RasTWzbDzOsjztGFEvYa4w/8NbqH1FgJJ9Z
t39pxxNIyYKcS6p6vQmGePrQivyX6DSLR+kuUdzMbqBrzK29nR0WeFkS4XdBr9zliZYn4GPqOpiu
+RY4oU+RfC00AbgJvECAgaoEOIKbircgkBbRhH66qRz1nopyJRlrE6XB3jvBC+RkP3N78siwcT9v
bEY/tbGGtreukvGV3MWuwjcaEq432/aqo0eLvu5OmVcT++hsl0fTI/Y4vKcF0kO3QH8x/DhLQxJk
cP630YfzM1QrL0KPwfcNhoIdyF8NQCwXJzZXNyxjXvPBhQZLtnMgVozeL3ZzxQvbMoHAgJFlChxx
tvJ6c9VljPk8e0OT4TWnT1yZlAyW2asRxGcidScnzY69D0KZd7gzBs5d8hyr8TMbgEc1zkPPGxa4
L6UOTlGFbDewXkKYpSZwN7V/TTJvc9AQ6GdoEbQhMpVqfaqr+2/W8IPkGNuwT6bNp8S3kHqv8Ct3
JpQXV9ovWLI2jdf+ztZ0VzrZY1CSx5ujLX1aN1roNsuwjMT/QXYdk//gUg1/pRkdGqsFJDKurfqC
fWUtZwolCqrRC4/TJEL5CnPYeaJQGZPmSvsDfT6QpEu11vENegmTPhpGy2JrRwTrpHeHF3ON4ITV
bEwuwsheZNXIk9+zoRimG5+Jce/ieHpPANq+9CnlrGVpLgYXooPEFpggExhup+kiivni2NU5jsAK
DJhaeR7t+FYq7MF2+uZgBzjHTRLTIBpmF3xR3d4PTZOnJ+Cqh1yBmWxsHjVOOwbt6fcQpb8eICIQ
PCMCtODATwB7NYy0rMGwMG5x1fXfc5+FyPP9ecij46yc6Vwnotvi2bxyjedtXT4SFdoxYN36uQ6r
4UsXzZdo+h8xure6Bj0bdmgdU0CEDYusGpxfxpwEunqQCZZJo5zilmsVhJ1dt02fqyCt9qKHRhVS
QLFk4rTf35BQjq6kZK3WLc5LrVV/7xle+IwbxPjUw6BOZpe9VrZM3rWBo4SttziHKZVKcy4AqQoF
AJFF3zbjapOFpTq1bfFDndWTMEq8Jlqmxzga1Qua9i9M7n+pmXoAPGMol55PEzItZ01B+J+kVH5i
Ejyca47hxzLLc8jp5IMQf9SnMfQJI9UADvi80IXZJmPM8OT9y2kEPV3KkbGmD8QeH8N3EdH8Dlfg
zL5ZriHo/UEUV2/cI/jT00LfdXr+SaPxLyrIK+vyJbcppmJ5wJ42cp7lVdwbWPcO2dgZH3MVyoOK
qoYqraS96KoZHuvQoxS5E9G6qJnZx4KtsSgmvGWB9wM9j5BY5HIX4VAxMc6mYiBVYAgLh2SQMmX9
kOumvdpAmddZwfUuLMD+lP0YXeh1ifaBgh3kJKeqmJk5VAtgTOXW9JXp/NcsLXlNurq+i73hcbAd
G/tBkv1pe2C1Gq0awdDGuV/1aHJ2QFhCWdg555gnX0osKHMVLDELfDhFZeHOGOiThHDMeKoozoqv
je0QtayYWTHcAqQNIKZmR/9Xh1TmoZVacbXDzi1IhVvNCzqL2lK/CPi/qhkWe14WEtsMnOtcOZpY
tne0fKvc5hA0n+JWdEfXo7yNIe8tih26JgJQCvwab2QVvjTz8NF5hHFaX1gP0iQi6IAC4Tjad9vY
azryZ053ruMMsIfVZNMlAEq8C6fwTJgaRwpsCbDu3XzRpdNusMl+uYZM7yfXBIobmvGL9mTE49XG
1NCJt2rhh3dzPb3Xc1rD12O5BFOAN8mfqYMkhsQB0p8vVoOLLDW5uk82BtXR4wEqQ6Dd0j/bTSYg
56fkeTv7GYYvMmflQHXLKNlWwdx8tXnMkWNisjC5vv2sZ9JgEDdnBozeU9guYo8Hn9OkI+pozSg7
zsilzjImd43vaFkyiUtUjH9qgTWFInsABGBS9yGBrU2dU1GrhsYisAE8v7aGm4mfhK5L3bX/fBc3
DOSgfIlA14T6RfUccDQ85EZYbql1/Aas7lF2UkH7STj/dm7lbkORRSuyzhPDOi6NKqjwdOCb3Lel
nV3KSYc7bTUSP1zxGcCdhV2vqViae5bkMOOI7tX9VVUMCWfZRFszSYObB2lxa400YkYGbllNW8GK
r3aTKOmtarP9UG1+9XIGeLkgFw+kpDu4YrChYjrqbKVWtk8sXHG+K8jgVxprThTDM69QIaIRoGqf
yM/WCexD3MzVezbnHV7l+sNVzg42x7nPUvSvhDfT8u76ofowbMb9aYAmWBikjxNYUEdt0QPZmDhR
emiDK4ZrVyOPkbS84s+doYYPQMtWyM/WvSq75xZ70SEt4yP+La5HhNGBisEX0UH3NMw4ihlE/eI5
fC+r+t029DNX1RuCgVgVzHYwx4OD6if6w81EAewk8TTYCwi4C+ofiJsZY74IAl+3MA3qad6kgjNp
k4+0hvagB6H6VTsHkAmjCcPeOfx5YIu48Xb0MpqazG4dEj7pU33qnZTCxOX4jKN8VWR1dOfgxF5x
FZTfwrch6UwNzICZjh8oWWKLjQoh1WqRH8Y3PqVLaWMl7QU+ey9zCA0VGU5Qp/H+KYPqXd9aNkXN
TH6eZHXy2hm3ShJHJ2VNnywb/sqs+Omg1hnvDXsygfZ8bY8h4a6yWFN+dEMJea1AgKw1zzbwgemD
CyDibz59tEahtsHEWCViDHUKQu4fwubWmy1NhSlTao95y9oZoW1MEY21JhTb7ZzrR2aa5i6gZoMn
0kG7rO1j4drZ1hjZeJhSKdxgFqfsgh6jECsBBUZkUbR+7aNhPtiOc+QMxlPSTvdYLUqyytAqy2ZG
wSvAmDfdA+6nu4jj+R7He3doY/yfWgU1T4Vj7PyM0xzNF5xF4yEDos1JyTMja8eaIe8oWh92beNp
IANz4Bzzwi/ukqAX+2LsXGowUqwFZTmB9saUc0wjwruxKXD6GfyCO7pIbEOoXjuC/WREpXdg0jbS
WaaQxzwYUNiv3GLnSkJodZERKsFZses96Z/cuZi3gRkjEVvm2dUeFZ7eGJDVCbEO4Ga3lrnxtxwW
P3mQ/FgpihlrVL+16szeSd1MezjOfOV0hMPkt7G5ks7g2Yi65smQBA8Fg53UHR8UeRUIPjkCXJeB
CUtMx7lPtS1/S5lVR7yv7ZrECkGtZM42XFvJQ4yDg2fJS49zOUVPlj//K7uYWCFu0eehn8NHZVZs
TPVy1Qo732S1wCUMATLaV9y0OPWTqqgMk3O6R8eWGymMNe7Qvzsjrb5FldPREXTyz3baH0vE4T5u
fHg1lLmsaFKG6wl7jcuNpRFf4/Rse9BW0pz/Gkc4mWi7qreTTpjYiWQIT0lDO6uqMmdXQvtaxbS8
bIlURC+qbEAzxpJQneW9hqFNeRXQB8E1bjEGTam/NxIQ+fDGqcVgJaHZbGdmsHAjdgsuj/Fb0xWw
zIueSF+Ot5PQ6EdfmXSAG6586YVGhfZMJsJc+lbaLSNOaGCuOqCBs199UfPGzbBqiTyoAN8/hPKt
quxiA5CTerW+6E7W4H2o0u+/7BJsuxbqn0RKpvxD3sxAv0/gm1ac4F6wJ0sgZhA37TFhS8FAfqEE
lhEaXUKrsSNbjaptH0i3Gdc2qH6thfqcSR0f+bseuyB6pBUS5cZB9RPE6G9cQ5udSsMDjXTfWjNO
63vgGLFtASJMQ14UcsNBb6V/URaMRyf3b5KRLbAiRAMH8DydWNNwo+UT+C3wpmPmj+S5NSCFEn44
Dl9x3zfte25aUMR6gD456Aoekm8VDahMXGBx8jkw5unQ2GDjftXzCFU1qga8FTbm1BEln6q3GmqE
WNazOHiZPH1ipDZgCYvLQ53RuFZ4LAxuoe5HNvgsJ6MyjcQYiroKWY2xUGCzQepOu92UBI+J5/74
FJPiQ5ihFyc+K2llkc9Selc4eXVgkl5suaiDLnWoVWt7/0lqy2cQQhPiWLs5O9pA1Y6YhvfWah6o
VZVM9Bx9HGcajJKMRFZFKnBTuwTxUrvEbjxyFiy0b2xzOQJ7tJva/dDRzKg2S4I7EMG8s4DnXgtZ
t3Qf6Zd5qJzVNNZgZfOcVzPI6/dkgFyO7D2eSr65D4FDaUZkZePzAxT6tuCEaXZFcSskrBOKKHE0
jcEZMJ/DmpQjzNc+tkrbP0NZPUlU97cZazYQh4brj/xH3I2K8ta8Z8Gg3MMhq5ZiiWzYVzlNMemk
Q3jynk2fK2MK8P4IXxayQUgTJpDZ/BQ60bdJN/jjOJM5FnV3w7AN7agzmYbZ2XPSl5w9xADLZ/BN
RI4w+rTtwd8xkEBwWmK6SZl65DEBqiQqTF9dBnHUcw2byRouXAC/LR8BPWLXA6qzzAj6kRROOfqn
LE8L0lHqGqfJj2NztHHHiqFeHCIcNUEtcHWHTAWKsuR2bbJ1GVDK1iKW7g+MkM9aWzgqpyfGfvXB
sdNxQ2kDXFmWuftqaL6rNPzIuil4DPOW1huru2Rx+xNL8ZxH4Z9Z59T+QHvzie+svbYj6RP9s1p1
a1Pz0cwKCoz67J6D9+I45wtDmLpmmFuOzHp5xEy1QyhHEMoqj+LjUp5UoH7YeII9cXEschzGNr4H
N6JJx9eOSboXzg/CtS6A9wlOD/AwCvla9u577oK9mVJAyoN7Ue6Amxrb86qdcGfXrkujgOHDcvPT
/CsJCfCGCBVRXalf0TvDkf84q3AaKcVmIwFlsFQ5yVg8GkHa7/Mpr2GQmQTtZUaRkBktt1tUFyYu
dXnwrRb0dzoW+QkSgzoaUPcP01xStmvMCclVHzs3UclkP+EzjxlTrVsjB9UhBCFna2Q2YxFucEpv
PFnF+FEU6pOZxV8kqG9c8CxChMa152Qr2wXmGmN2YFsT2/+t0rSR7g2Js0OmKCxBrHKSyeSPzL57
TzKim0S8hsl71JO+58PyN0j7i3HQ++cVzel/IG5kFU+KmjakSSACfdR8YUQJ12Pd0r9Y949F4v5z
c+o/hB2QEJuq6sEwa/RQwWQlLeXNWKo9o1piEaeY7ohD23riW+YiI2R4oLXoEMLqX/e0bmC8j/GF
C7NbT4WYd/k4jrcAVw4yuxOtMZsz2dDGo6M9c9eNTUE5FO9BkVZf2JCKl2jO8XLjd2FiQ1OoCHo4
pNqrjhE23moF2Th6NZNOwzc2nBNBZevLS+DmSF2wtWt3eukHTE0ri57ETaCa8cknF7IyMpQJ7qro
myY4LcdRLE/jwtEVCjCqUkZ3GFNqyBjX2jcMHGIryWBtFgbgxgDITCYDawmMN9RAn8UlMjIshuFU
yQem24+kt0Yc52S3vRB3do4+tqoLU/zO+L3u46Eh+QMnF1WusqEBOr2T8DmUvgFUnO4hzzYM+CMM
9n6moNnLTsovwypH3ubmoW7JwTDNbNB81NKlxirXaLwhXlxErCpdPrNPyYbBMQ8avw5eKHenW8Jl
lEgmDtkQCz8Vdnl/q+qZjGCVY9CsA74PJxH9Y0DDEIpjeglrKvvMKTBveEMpyggM2DVTQZh0jI0n
1VHlHFtZSXkTimU6hy1bSV/t0I/RMzqXABt1Amuk/ueG/oWtLRSEIpv7jtPC/DciUH8whes9Mwxj
W/Q9C0uFncVDj2iwnmEf9K6Tlxxyuzk7pvva5i2wwAY/rnBmvY9NCAQwG/nkIrAJjYSHw/2b23Jd
JJth4bBny707U9gjajlC+5HVsaG2gNeUStXYuevszt8zabf22N3uueJnTxG3982QAaHM/OlldHWF
CZCOFt7eje0n6jAokZ2EXpYbIthElQpGuRIE7Ep76p+rKHnpi2VIbmH2qTws9okezi5pCOoFMJFV
bhwgX4PtlML5pRRU3cHGphGFQiLYzNZFNqa/LyvHeWY+yvvpOLvZxjlYkFE9kU2aH6Oo+zBE9JYb
ZC006RLm9CwKTH+MBwp1x13mMFZIGX2tMqD6iK4ClrPoaIoNCIcIyW43VOG8CZpK0JZEaohwTAy+
PfgzFI0Wtmu4d7z+9BWEcB3d2HvXjJgRWehfYTyiLw2UYGKJ/A2FPb/FPvoR3yIutino7lI0EIYi
+b+x1E++Y9+6MjYZM2UpyfXYOMsgYMwhWgPnthfh+XHL8yTar8GSCh8RcHQ+2A6icPidVgTv66D9
Cauk3DT+SA8qmtpDp6riztbeQphw8nNoq+ZgJiYYU4khJTGsFkHEBp5lIH/3c9Ltu6pyJNNOaZ6H
1sx2WmQUBst82pXGVD035DG3DVOKdZ5zjSw78Lsxlr7IngAieS1Z+hKLhtFl1DKNQ3Z20vZIAUkd
4z+K7DshXNANoeOIx7LvLFAyBaNClXAAJqHZffhW3T7KXBVLBYe3rWxoGHlQ9OjmQXowC+W+O4Yk
TSNq81qkRnPCd5sfxqRpjzloIuJ9g15nHGlxM+Bb6yLpXesw01AeC/cWx0b37JpOdvRpQt2jjgRb
u1KaDtE0fOEA2e3ZjTmq4Jo3cSq0Xfs+2bDpElyTsER8yn3HBo+C0xR7v7BQdYnsHLoqWjaeCiME
o+xtS32Zr1Jqg+f6N29CY1cr4CVTwIjSEHzc43JSJdetH+J6XEZZPGlcgrO7qXRG7DckMwWNx5u8
Dt7bCiRRIkl88SM4R6YjYCNyglFpNhNPjIrn3Av0Nprm114VD3FqlJB3pA+IoKF3EH2MpIdgFNDn
0xYdUW7ygYqrsmUUmBFgnVw8pVNabbTR+rg7ocoDxnyatPzqB8xclOWRYSBkCDGof+xHfZy87seM
dLNubX2tSy4igy43UIOT17o1vEffJQIUtAMGUN00LGjgV1uG1nvDtBbOKAYSnny0UrOpvtMeWw8Y
d0ZJVpzsAvYOKEwE8Qg6dbt0iIxtq5twl3FvXnhDEQgWv7prZlHcVC+n+5b2AYmvhgs/MVUDVsto
OzZ1laK8T3Tg3VKqMTgdBtr+pBOFM4Wi94UQBF7tP5K19Q97JHBCjcdnF/R015DBtuSzHiL8Xj65
MWPbA71pgetOM8Mdw0ufsYOGKKUNeSE6aQlxwiEtu5eZXrG9TRTp4PvjsxPMNuDoOb8J0SSwYigJ
2he18X+ixD6wkwxbVZbBmeuaBFli+BdTYCmLvERukq6/ViT+1iXSwAkvSnLwx35mA+kpQIzIyfqM
m1dWaxavjVOTmjPcjm8ft4Ay+MZojmGug6Hzmirf32YmGGE3Bz9vxIxhZcsJISgMMjCSt9cTCp3O
QN6PBBBWy6+tbWk55qMxoGLTJREddDwAkGO3sH+pmOle29b+y7Xmae2i7jwa8TLvYEitvabfNIkr
1hWf6M42fCqCs4yaOsgQDITCNtuLwC2vRJHIBLcYYTlcxwSmqpCoqx0eS/oMNmbOBsif+haFYYqW
obqzA76VgFZ5wb7hrwwdmiehEphd0nJ3vsWu25gt/bgx8yjPc5//4+i8lmNFtiD6RUQAhX1tb6Tu
ljcvhKQjUXgoKNzXz2JeJ+6dkdRNUTt35srR6e+cQOjfwvDltZi84KVtC2iZRmvBVcnpp8UZKLFt
wcwhY00JcTLGchsj4QX8YYk31D1nISErb49UK2FLeheq77xdrujSMJhw72XdWlBcOnF2FAGwJAuB
dkT5Q+8I0unU9eCAi9d9nTxj0X0iRcfWEzQBlRt5wkdlmDQZqmC+i2u7XTmu+k3G+s8O6/iOTvr7
ifqAJ1yT05qLbr71QYoD5NCHOGsvUUzw2GE3uzVbB6vTlCUssOZgazvhRLeoSdDXwkiVo89tWP83
h3yEgW+xB9zMgJgfaPozFtHaKmA8md1JuimjgbZPYxe9sJaAMJKlPmYfGg/5uzzgZ/+2HdSGtDOz
YxJnj3Vme28ME7j7F3qNcuL62BW9tWpZwHJdDHdGC9Q6op6K88CPtrMKvmHyU8stnO3IKuUNRUju
Hb9t90SuSNH5SO0Bod7KXxJtqmw/QkcYlJsb4pxJ/w8uV7rjZL6jpPgnK3zrEM4a0CT4nr/ajX75
mjKTOvc0HMi9NdAP76n8q4kQzxluTOJbs97nMh0O/F3qvUB+pGjOLQ98WQf0H3a44KyCtR+G7Ehb
jlJcQdNGUMSwKTwYE+0EfNuB0u2KZge/qN4bQ9RtxnqKXkWiqc7qcYIPZmCQ627Nx1Q5ZBh4j2FA
bovy1oT9LS8jHgKOZwIW5aFxQbAYVv7VdeknBMycFB6HC8uZdlOVLrVOdPS89LWLW6BvqlMyKefc
xMqlNQ4eVu6Bzwf/8etL193XCSoqvT7qNE6N3hQI5Mts1G2aFndMT/3wnUs+cF/FPJbpAqrVowye
UjFX3M7FV40j4GhnxAFUDgF3MAvug6waLK/Iz0aQmAC2QMTHE3GwMnij55W0zZiT2JlK6+zSz7WZ
osA/V4Nkixc39ISH2GfTeughuxRbr+NhMz3Uaq6l0Llr785Djif07R/KuHsUXtTj1Mw/vImEw9DX
9YbA1mMcRs4mKBlbpzx/zYMWALRff49O9aVAtDF+JTfXVYAWchRWd6HZpD8QJ/Q6kCBu+5F+LTdz
focw+bMN6IBs9q5JE8HnAuT+aDToobMiGgeyK95nQKXBwUPn62dFMw7tJxQmjO/cA58BXH04gw72
CX5Xln1QSVIUFzYCrCkShDq0BkftHMiKR4GveUVFLzp/iNiv/fCceYsPnu31oYqw9ZlzjQEw76JL
pVIyWRLmi9k08a5tE3DSUBqMkjGmEA+2tJFc7QTLbCveMjz/toOzF+AQtoqCdPxIDxzZ3i9Uf9yQ
6CFDEQD9Vj4oxlbtQVFc6nH4JkcFYATENAWObKnKqvtptMuflD0O5uf+WGT51rXDF79snFPkOvy3
emTLzsFp71Ep6ESLIeweWd05KGcx4rehv4lmPs1yzF8luuNHMMU1u1kM/T7xuvWsw1vc2SHDVG7/
ZLN4DKmGeuZ2EbxRBuTvnB5RfqKbaItzpeXMpLp78KP7NCjaDTgWaiNi55W9EPlDuw43jAX4Mto8
fJ498RYT8lg5Mc3l1oCZJmuy4px0TKlN2PCNYwdzZwrsl6nJiWkLXd452XClqIILA7qSxwmNvzLA
rQjrZK673zLsmmPAwmQXZgpInmcyXbfGJ3aKBRMMCwItEqdNBmct4vtMOJKYcmRS7KuxCvXufJcE
MbafFG6X575omr0Nux0uwkSqiMyEyl5bv0BbegtSAfoj5N/JhD3v5jAa77xuoehCPNhl5dSt6PX4
7u3yJt0MMFHFlaBxvOFQGAFxugaXtz2D5qVsokn8k+8il2LZT3dzFX3TJc2GkosBswYGuGpkxW1w
VV43Dfd9Bl/+DNVQPHNrRcJIyNplozrR6pKcWp28QcT9VxkwcizTeaQWyHzk3kFQn0oFugOg1lhY
k0XXTo+h4/0ruFHRY8K7bYrspZ+56T/qEVk3JnGAYZ7mKWq8bL7uHgFq5cFGzMiPEP7ADJMaqFtZ
YWw5kdneu535FHgkXkbDqBve02rYlAG3CPwi+a1x4E3Gcy9ARCogReYtU+jYoDO2w9C/qUoeROw+
MsjQ9T3l4jxmBOH6rsw2PhGUq5c3v+6E4cW3K29tGCGLfvHTVlzpHZOqjpZFhpsFL2YX2/DBXeI5
OfN8Hvo+scE6XmclMJq5vIvIX+DoK27T0jtUGvWAa6vuWcyhcDV+cM4rdVRenuyQI3Zl3xpbVoPF
DuryuJId0Dh7qSkNcnmykxL8YdJA5MoQFTBfvE26/Aawsi18P7q5fv2pxhmDU4w2cwr8lIrIBBF6
CjFbNGNaHp0aEMDc6PlQhzEAsXAs1Y0hn11mlxZUUZjD9xDK9t6iUBwzsqO+lIOSzolefs4KrTeP
oRozCWHtCdO/HksRbBuQUnledZuAuh4es7I9pORrdnSBci8oqvDMgN4fHKXU0YLURVsdluGytN5N
bjgUKJZ/OqkknBp8joUprdfRmaL3hLXUeioIgnRC5YfBbsWFEZ3CxIIKilri5ivixIDL5xvsTFvz
IU1tjKOmjj8Eaz0rbp6Fv7DJFS2CUoGNHY1JAXZjyBqRcg/gR6jQVm26Rbp3N420L1Lod5GWTzk6
19rG0n0empgMXDoGh5E00DZL4OAlTuqfO362zWiHFj3BLqRhTh3AFr8G2sSGlWN5CO2iOtcBW+hS
8q7LdPShNY00IjFxfmeUpxc5VTR8Dlag6D40WT4W5NFXNP04156SE4g2yjrYafdVzZl7SnCCEfRw
L07blsgzZvXCHu1ssc/kOtelTyIJxktmcYGWXSgPhXQq7D7kjy2bXWTnhGKXjC1Br1RcRZkM53hq
g/0I55T+F/+LBxjWY4R62ZEL6kkC2b48oMB/iTF4xKT96NvxP2UQ3Gtmu0SOBfxjzjS/LYN/3hGD
sIvoe9TUzsissa4DtLSj6Y+PDNA/zKvjRkwpnn1XbCloMY4W5qmtnLuDGcpLIjl20KbTO8PLfme+
MjvTroCOl4U+YczBk5e15NiRnPBC400dYJZLeKVv2rPFVRoJ/WHMcV2cdpvYycNryvqb88HKHtvF
JYfciEXGIpcec2lv7L6jnykG/dRD8binGZGXqgSb2yi28WQ6qExIXyzXfHBi55Zh8d/CHnFX1RAd
RxtkbgBlC8gK+9DYE8aBjSBNz0F7ZzfO85wOb1HAQdUOc3LEYYftEHI3b9xxX4cO35lIcINquHUU
Xb0dw/KJEnv6RDAQL3tXlC2b99OwXJPr3P8OqshnTS5PVPctRWNEbXWMZ99kfVs3HaW+WEbCyHp2
uujsZeOpqln/dzldBghj+aqNMHIMMfl/iy6p0A9oG0wC/2QEQbe2h+aKGctCm5j2rDPvBgQs6hiJ
fbdD9yTCzNkOwBLWpZu896Z68rJquvObEHqM3/6zK4OcxGJYRedM9+WMJNfV3V/Vs2GaTBs0Aatj
xFlQ1BX+7XU3hRT5RHK8Dt6wb8dkuqvi6SGdxAcGQdTPCI+B7wELzErNo5sCHI8hjiPbdqzs3UfX
q15S33yUFYZqDjsYkNp/4huDvcKv6yuzMCMGFzX0XdwgYGJNQpsD/wywwcZqA65xyv+EmnpnIK6v
s3rajn3DgFrXwzoyKnHQYjqa5GZXiduhKWIVPmc1oeBxxIqJA2lZGLLQj00GRyXeG5ac/JrVmwXV
ZMGPJOupMfxDpjieSygDK+Z4GnxQqVfs3BYF0DmOmfOSdQpqXcGVS9nwghJgSpswR231FjNDXn9U
kAwQa23mhqR9AO+NTECYLOQLydpiJiBNTn6fL4YgPxU/jmthmekVMAnTfdeq/LHIa69zh2MmEPG+
1s0jO413T8x4p+fcXKdueQZ0Ty5omDZdjtVwLn0bwjvGoog4uPDGjHYdtCEvNO5Hp/2u8vDCbgRH
raXu1DzgLszGaxV0xcWraBOlDYRNGmtrmiM/h6j4qCLrWlugZcQccAhnxcmIgIiS+LC3rPgRrjry
nQRgoJ7Pmu9REPyOtrrEWcI/icE99RJ8aS/GfRE7JSmS5uByNaGdg3oOV/0IP3tOWfdQBm/99p1A
27S+2aySepxdXoMa3FikmDWEGb/WpoMbz6CQqbAVK4d5eAVTdk839kcbkI9qRraHizWqn2LvoLz6
ZYZOhAjITaCQFCw7NI14VCl6smu2egoOVGzA27U5Etsk3JK4vCmJeR1a/KmW1vPcGM090jQUQerP
LL6RPJjnwDc/S03GsYiHa0KcwfUmUMKY24hKwlmFnoMNyGfDgc9iVDpnPEzghkZetZcWtT4YHix6
D7in1eZwrQ35kQzqVXkxRMgET0A66r8612+ebz0F8fwMBO2VpPMdeYNiA1TuyZgxxfYBWuJcTe6h
sAI2F1EijoarLyrx9sqWX6EueQ79pjsK2dFZZdnP8eK/wtiJNqSSP0RKyjsM6No+t/Jfk/ORh61g
r+AFMRcNJyaIYep72bY/tUreOGe/BpuL+lwVSNOw1zNaZBxU30Miga5z1BM+4QHSKf9lCzcg+S7K
lHvzjWkp2qRNrukg6ekfz/3qkiaxgeeFGk3JHvkYIz+fGvJNG+JfFFdnbDR81U2YsK0Lctm9cvSX
OSVPOGBpodD+NvM8svqavjbHdsUaI+42CPxjkDrJrXJM7yTgPu3J48DrD9k6lriB6cnMwj27ghbD
uWaIsac3AMZ/loZRZFXHqY2N/Qz7/UDcyFtbs0RFQop0+uWMhx16ilKfqHDlaZao7j+zb5FCXO9F
YZhnnO7SjReEnzXK1bUvjZcS/80mG6x/mvQ4Vp/8SeMavoYC/4NTAHycJ+e9kwg1+GOnt06mr2DC
UACzwgOyD/9PkEaoo/Qc4XzcFNAdNloSO2EfzLmVBajrcgzbVV651W+Mx4haGxZ9s7xPrck5W0F5
36Df853tTrU3iGPAKplpjTa3ocOr4etRvzpJcZgKWExJJE6DL+jsWuoKl4/QHi1/3XcmBBDZbtll
UrMIFteb/Cena77pFqS/TKr6NtcN2kpHoybGF1bNprgz7XGX9NRBjS7daQNR6JXRStgcg+vd1YFu
P7hIHcIurX/aXCsK7OX40Fs+Dj+nEm/2rGnOEv58SnC+77EVhx+cmfgCWzWUT7Nl5HtYBOy3VIMH
KKGeoOwI9nmpkwMkgpgZ42fZQUWB7F+r5hkdjUo7LImoc4WDv97jM6uVmHa5COiRt7rgLQOEcN9C
CqICGDOCYZsPjMztz1hrZLwstatPb7TsbTZaP0Nhqk2T2WR+a+pU89FzXjwZZcdwcOpflWFvpUTi
mVpK86SQSFYMz/Mv+gGGi5HFTc0iAFKEi41f5dL7cAvbv+O6D/iWv9O4iSagnG5T/1B4vNguIVUy
IELxrGgbHBzivnKanuO8ys4+W4Q7wxXBA/5uoK9GRQiuMq0E40+cfVkjWwlZCVj7DciLwtbh1ZF8
2Ve2OyKMsUpHIfSliStPt/rXy23yF1GvquHEJMhtVfT/Ui38pzJlHOuH0cP2Q0VxpZMZxxeZqRQu
HDoTOyFNZAu1mdJZvpgWKDSMYl7KLXiE2KYWITcWmY0xF3OIldRUUdSKZ91fLOFOYdPSnE8PlB3G
n7xAfNy2LMBKaiUzQceNz353Z1L3JyvWYY4ZKyBUJdFHx9iwSoX0vWTgO+NBsOq/2Utpbu9PdHLW
9SEo/CU3Z0iIFYV279Vk4m+Ml1J40/oTLeaL0nEDrEDTLnDVFUuKvQpng7l9IBuwKmqmAUbFmUSn
tvROUc24YZwJljrKArgqAYldJcFWhW3C4B7ipuHuPaXy2pYGw6lM5q0T5+OK93fFnxexL4RCRnCJ
pDqZGt7qzwakyFgUJKRRm85ZzE6B88UAIVZmq0lMrN+L8CX2Q/01TSW3lYTb3iyXnXCTnKZ6fu2I
9RM7PpZBiF4fh+iCs/oo6WvFbd3cV0HxpmIvOEahDD90bDHnOAQFbtTa4rFD8+UItmTyT7TEGkXW
Rey8VXaEIsjUAOWHgka3MkiMiH/gKjF0ujam1SFfDS3tfq2MflpXd48jXmFKj+j6XVvtWBxMuGL6
KweJCRV2qmBG+00xVPsyFAAFNX6xp05NkstJc8vAwHGz7YpNrTmBoXsQ1ZzpBBiKMd32HTWSZZuF
+Afz+7Dz7A3okr2SMQxWSS6YTT9lObF9qQIPdK+CF+90MERF5d6biQNPsTCQ+5Nr7jB/DDWkR2WL
F1ua2LFlJg1euxSiYL4Dx2azvuPq27KOVjZpQOxao+ZlkrdvRdIx5bZIk+AHasWMoSVpT+B6LZ8S
xH+3ZVHSeZB5Ha9RxD7b7BsKxx0wUmRgz7Qe2ehMz6OKNHZG77s3wzcCNpggQ8YmFpB6IT8MBCjZ
iDtsUwD2mt4G6oJCbnbenXo4liXutSZonhobnVLzSfBAFu3B6mEwEvMeyEkT1W0EnpPZwe7mDCwP
Y/7WgG5C0no5wzNMg9BfwkjQzN2OAnm2KS0xNfQBeYj5nhimJPsZTu0mRnxAKAImEOAz3Oq6ARhI
dAkefVTvtM6fVdJdAdBMlO8Sc42YnSmT4CVKIOqhj7hlBItoM9U5LtJh4Arh4B9qDbYJnFw17C8S
q+kxnq1rbvREG/B9tTlRuKytvitL0Qfk+48l5yx44HOZe5Q9pwPfMqdqlx6kZSmVfmum43VQ179s
9ayNtHmpKtoTpD3112HIv7I8/8PItNWWx+0J6zdm0kTPdreGclzi0TIFbbn13BAyQ9ucv+xEpSFg
WHuGnFC7zANjRlSKmaEJnjJGY2cbpgWuxLDFurvF8TY9QV5BxG1E4dyjmNCQxAlbv3mppkkqcLoQ
ZxQ+8fY2m4UCI5Obwzu2u5awL7DJFLdSOmAWLPmCp6GgcKCg2Q3OgpNP7Nbwna37hoOrseSTKbV/
s9zk3yjESz12N4YYlxev42LX4RVt17jX6zCHGRv86xLWHb3v5F9x0OLs6fJXUQbDujas4mxOznJD
wwQbL4Oi07KsyJFd1jN87IvbuONryEXoCBAAJ1fHdI16iZBURsZ3afakBARZuv1okw0jvFwBZ2OV
eSSkEdN6REc0CtRoUAs/UFXCRshnb0sPlrp6ip0judp0o6EarogIUNGY4DzFW5m8AxrOv4RNjzfe
SpOILi6PAPfBqkgx+CUh7g3XJ9+cijp/tPMSskLVOJ/swzLq4TS/eERrn4gcgGZuxcGPYsMQZtQ5
/NPYjlYua/0d97UUeHVR3Qv+Av+4DVq/vmr9PXXT8456pfg3E970M0RhfLNG3Bq5Szcxe3F3HzQB
+R2kESrBWVjxtA1euBVZnN8nuAE/OkIsD4g6zZM7WN3akQVbXr/yy5YeWTgbO4v5+iWwZ0oPER3V
LqBNHvCw9NRDWdTt8yTD8hqwCMQPMRCHcrsqe4w4Yt74BNXVFMnyDmoRFJrMcHe1tHE0VWZB20Pk
88KpU24WTTeDite5ZV9nr8ObVtMXbK8KG7DC3M1Nv7EWsmdhh/YJ3AVFxeMMgL9wDfZGCkq3zNrT
TMhgpbXBUZQHErsa7Ea3x/BU68FhlFfxOeCPCHeO6TUawnjnwo9ddWXyUfU1bJYFxh4XC199GaQ8
PeZrmcEsKrXpn/0GtlsyICinSaX3wgruLcI3yInI+bOVMmGU4mWoaU5NWcaJvNd4jhGAtOrJSAn8
4gn6aO1JOgkkQmLaM+Tn6RiugpFDzje4BgAaXNDmuC0GWR8bDwCGWIh9heUMlMdg81b/j5JeHvyZ
ePw3bhU/ANKniS/O3qBTUB2XUheVJBWXZGOhN7IsTUiVzDwErLplsYbcDiV2qlr6DZIabbh70OUU
YmYY2Mn5bDQpesc5HtW0s/szVd9h4oTPlMGVn+WyuCqXag5/zL6ncnoOWvaHunxNiyEnzdLx53GN
JWapfkoTGQBNJiYHy/26kAYoYYOHw/fzG8f4u/LaUzoT8w0miVzc9pjY7eLJC8rXuahJmSdxt8VL
OdyFOYBgX/NQWm63tzpprMMM6yfjl3yxbf06xPSVojasR8t647aueTlaWXzKK8IOLCiz4mgZERtz
zWC9Z0DPL2GwkLha9Iq0q4KdzmzAwHmv7kA0jGttcG7zYNafBZZ72mc5HAa7+OdUMTzZaXiIiNLh
Z9VfUYS0VMxOeANOmTxQTNxs+jF9Tks4YqyXoBYuUd2BGecgnSHamw2/epAsvvxqRA73/H4fw3xY
S8nPahnsgRhD2I1XFsvUyb5hlHmaw46SGjWrPQXM4aoX3W9VGv9KF4aN58PnjBO+a9yBuGbl0TkK
Jmq09Knwucf7BRSYdLC/cE0g9ObFZ5MQF1TmZK/raH4bRherXPPMYgcCiRP/9UjfQNALSteH3r64
aYdkBtZ3GzTGsdKesbMN4zmI8M8OAbvLUSx4ZdtOtnNYX2LfXSDPGR0WNj0MPYdghz/VtaETj7L/
59FlCWSRTKcXktVMWiZHc7BfInZXbPeG12gsnqmFcvncWAy7Wf1XzO19E6F7BUH+gBVEMXRS4kkJ
775vJ0rcRuYsBzsdxWMD/UE4U7VvfVlO2BwmfOMkt+VPaVUA3C3LA99Wvga6UHsraAdiVnjEh5AK
wCYm2F9HiFa8LZiqfarmfWQpPM2kTStlfXZ+wtQ0UsaV/WWRwLWP2+2EDRJmcQSew3KNi+tU1y4l
5V8GHng8gYi+AJodUvxZQPWfMUXwRlmyY+ixQxib09Grsvio/Pgv1z0wtUrDDQX/+VAZPVjvyEkZ
+ofh0DVQrYoZGUsmeXru8yk9JBpdGBApMI2o1tA+4EyuO9PnI7DK8EBw/xTG0bgCSGxzEKsA51fx
7jYdFQlNY+9Z91no9URdC3WbY7e8+J3/MyuegaIXC68gRAZu/oKMeQqv7nsSNTfZ2ubdJAuPO1TD
3cep8UmvDK/Ha6i0+uR2RHjcs91/pBX8zxioJAF0luvV0AxbfCLTiap57KDMx/TTZuGNKRN1nWmV
bKIlWGJZ/ilDfd2VTWVupnIpTUnJOiSLhVa24Vs9xYu1EkWX8HZ88RIGIEWggYiR94bfL7t0Sd3f
0kHnd4OTPAU+H0aOreYYmM1HP5SalauPahfJfD0kYX4tPdFg26abnri1+dVIGmpsz/YeEn/8MMoe
/0fDLqrpDppThu0sPzEMOFo7eJRj4ctNV5kIa244MKP3SLXciOd9FvOSybuhYSCX3i0cJJki6mYP
pmHYrx6t4QcPn8CqSOp/w7AwZkvXP/Zh8VNRBbGGBvxQE/HPVPjtsp3act3inC4E6nE2YZfJg7Xn
qF9slrg+HQW3u8+buyLDJh2OwMkQ1lS1lCktc8049fYan4lEaZ3xzDQg7IA3GUtYed64NQerNRWv
thgOKPox4JO+eJCG7X0wU1ebvlHTwSab+uCM7V9XY9ENm6bZKxGzSJR1ADKQFgLNhdXMiFIZmSPX
3FC/GU/alTt6/6aG5vGEb942Eca78pPk6Anvy2GPCRQgmI8+393tiHliM3rhF11VP12c0Lfio1b6
uKFQ2epXT6XirnCDYevq5X7dkgVVsRhOoguST9J3WzvusN+Hs9oMqh720jO/ixwoBlDm5hi2pX9l
43CGXkrbk29Eex0hXbWetPCaT/45zwxj5QiGfDHE34F2MfO6wzsW8Qe3CfxDw8O15xPzAX6V1imK
JVYgzOO4SL/7PvhGgWZXMtHfE7ZddfEtlx2REbyHCF1XVu/dMTEaCGBaRr/SkcPF81u8K8PQbbhd
e2vaunuuP72EKzDQfVOww0gIN+yGKbgTncUj7tG5kOAgY041So9sHg0j/SbhRwSfjmRSlzZZZdux
wGHOJ4CgB0GxK8H8s7DHh9Jw38Kw8rKjEXrW0qY9CH3jS3ANp3Cf4kmiEA5W0iSfnGJhHhv7vEzv
HEM+m5W4WplXbWJq5IYEGrplc+boyrhK3turYgRCDNN+HOZHJEXkfGybMnm1qVPxyooXm0PuIcC9
6oLJX4IGsMhbiYYwJXAEPAANUcg2pC36x4VgUcNTBzEWo0Fb4WM2y89gtk9iQR3PyAgND37e0YRb
Wv+CjEcRhsG6yqFiQ9f1ZnMbp/3NrZNPKyNpJdUzVzq2YuX4Qi3VYSxYxGEK4xiutjPNsgJYLO5f
5+S65jar5Huou6//2TO45Mif9TplqxkDMeXFxtwpv/TktRg6fGKY8Onc0Lz07KqgagSUZgrzEuTV
3YxlfYPfGu0RJ956scT+lGPEwCH7s+ux5ox5wa4wimA15M6yb/uagHKJYfATGZJy7XaCXOumN3rH
rx390T0gfAQBc1XX3bj3+wEjhGDX+84u+E952aFIuM/Ns/4ggL2vOnGqw+yjVP2zXRaHjKWFD38O
SFD8ahOTzSyG2qLwj4UZHYc+eLXrAlSyCQyoH3J4GFk6bj08uwdev1wiuACsLHMyblYVPWBsv86u
/pkooDsQbUvpLBs5w/Vza/qCz5U8Iwj7m6sKa+UK1kkQk/8gO0MTJAq2d1rHXLmAzddsnvb4XKzN
5CbNlqRyuhuS+pFEHP+j5NvPihcauqIdDip+wZkbbX2LK8IZNElB389IglUpEbqJMvINZTk0BnST
9xODznnjhD5j3Lpiz5SAYb1PlEjzLoCEXIjxn4dS7+R1TTaNkiYfhc5EGQx6/zDn9kfSz+9uDwml
xxli+MavVwSIl179Z9ZxtEVIhQOr+ZsY1gSfOFEPWsV/Ko2fdeGzJg/fTLqE1wtbTkTLG4QnbeXQ
HZ0OuDJCrGYbYbLHRMgj0z+T5DPKH0IRxWbqGYsza3gqUpbL/AWfwKMZPCHm3qTgWk3MINwIXuNY
kcpTX3FCsJtAND97hHV04Ba8NmV7Nh39U3e+tyL5+GdoIgJukz6PCW9mRy/2zgQK2KTfXGvKdq47
wvlk7NxAFceDQuhKogwRRUjvMbyXUG+40tKJ/FBNI3GEAsuJ5disrYblx8mcJ+K0ALLbnc6Xi7Nb
tfskQVCNasfdTqyZHsnWwrkI83eT8GIcVCg11rw2XPVWWc7Fctyd66masFh/JQZ7n7TMXDCe6eZz
2WA2nDqp5ZDXjErKNSbiHVXnH33dbMOuZ+4x4Z91FywaT4JcKVmPd2m729wITpZrc2FtBjRlDjnp
L3a5emRraJtX9p2XaTYetS63Ntcx8un8fOOLEcEZ6SNeZpzGn2QM+kdnYsmIUZi9jQ755bWx9Q0W
gFZngzq0chK2pToJq75MA0KpM54bAfxkKF9I8j15uthkhlMDcVV4WCFz2HN0oDNQb2I3a8+tlT5G
lY3Frxl5z3MXtvR8F9SlWA+ZuovyCR9jRaxtkBfNfcDwIc74CwUqjeevRsEQC4xoN7QADoqsviVm
8qhC+4FdIEI1FqcCvd8Z5CNNC1sf7+bK1v1TlAY/hRZ8QNk/ahf/JW33UQBXaKW4kTW6tiEvjxBE
vRtSnmuQI1OUtyl+VzGhynJlxpFQrgMro58iPJuwLfiOXlyJUTvP0wtJ48U4yMplys37gMl2Txn2
ZoB/vvXJuLVzcPWotaTlaysj42lOrYBXd8tXvvqpdUDnbIg5ajbZU9vTWUjnXJSk6BMGkSgZ9nmR
/nkzQEIdPnFRe/M8/8X0pl+SKjtavO01DpB5PY8gCs2oehdVh5tNqZ/Qcduv2U+4xoFa5JeJ93lj
iYOAXb5pBFuPro7lBTFVHMXQv4KF2/U5no7W4lG1zfgqmMt5rzVwy9PiuUdkdxvCDP0glzSWd0cP
ZLzRbH+BtITnWLSPvpGzMhfJUaEHr2s/pIpe+hd+N8CQlfqxYxoA0vHXn9jqgfxV26b1f01yJySV
HlOX/7Mzvrkj+HXcSAecKPuqN/cUx36bhktoIv/h2bgbxxkCFp9dgRC5FlX4oE2ZHbJOblUj9gYB
K6JML7MXvTaN+k7iMKA0MHvxBufiWTU0iVTfm2ZJf2A3nfGb/iUY5fA42HDcmnprW/3LNGffUA+v
EYmFpdcGYU/4Z0Aht7yZBm6w6WvCIINbJrnkRA+mGG2ktPUbDyDdDcFwUWbFDDfJm+xcmlI4felR
+UyRTjD4y2NWjZeG/t6g1OhmZv9oeuxwokx/WuC014wEn6Nw//wQem8IR/kcEZ1zTbyA+VyftFlQ
18V3atU46dvcUYvNNXErzSBYwRsbkJ8qTF9UC8RcFlvA7e3J8LDOdSUx6MSLESkkC5Hx4nQGq7Ek
/ODDL1Ym/ucEA7wf1LeeqwNGjpFKYOwTPiyFwDZgrnn1O5gC+vSINpW1watB2vdpn710iJwUPwAN
A9zxAO5/LZIEaKgNGbc8xWr8igRtiq5n3iY9nKUtbqNm6SG7A+Dzf4sUSjNYh9vErS6DkW6Ltj9y
kdlYVv4dc/vlQy8NUuG4Q0KbCg3wGFxoaZZCX4iPvTlSYaLap3i0oN8POCd0c5dO4U9WJdySBMHb
8D0RLKjF9OQHFODZQ3iIg3TPN2S8jqGZHjwljHXcJtEayOb3PC7ePidpdgUfxg4Ez3+UnceS3Eq2
ZX+lrMYP1nA43AE86+pBho5IrckJjEkBrTW+vhdYEzJIy7RrVTVgXYEA4HBxzt5rqwuPUvpKpFmG
1hdy2eS02yrpUEaxAR5mZHhxfmUW7osvqm0DR4JjCJtfTqJrkNtr2fFQK39e26iVN4g2tkGbP1dp
8ZSROb1KvPzJNSnPqiI8Cg/CURW/IHlCRhUouAkUvJJq3k5+ATGH6BN7yrcYlMtNCcsOjM41YtEv
jSpW40S8qDsZl7Lk44v7/ho4HTUfx+HZRUicBZYDL+3IfYDIDwzjxqfA3PaIkdOqPAELTle+q+Sp
yoKTPSqqkOm8wyH8pWiRQ6C9IgLCTb8FXrLpR/liZWJNR9VfDYjILiZSoXD4dvHWqcUTvn0UTjnv
s3UvE2HvSwBDKOfjo13l4VXgkY6mJjAgRtYB0uAfNxzgJ1RWIWLNW6fw1g6wXifiBrqMpkiadS9D
kG78KWUd0wTQFy5zVaqaO2Zisi2WAO4GK8V66OVJQtS50FKADqpcjpMLYhpjR1p8i0eI5G7zKYnC
A+a4k1Q9MHOXYKUWYS9aKAKsPFMnoFNRs0VEYk+K1uOFdCcmzuTLEM5P4dRhLWEjdBEvmQe+sE6+
IXCRuo9k1x7mxgkPE3DodvRfZ8QxwKc7f4uGAolrSywEpeZ1EmVHtxE/koblPPcPbW68pEUlSSpE
Rpss+JgudvmZIKvHXt9oj5M2TGRPV/dAbA6eoV/R557oy945qCFWeT8/icaZYFDFjwLCR86uFvvm
kSofKgHh0O3Ki/WI3kXmoQPgtX8Eu4SbeTKuhPAOdquqtWh7SuHhIaavn03ESoQeB7EoVSjLK/eE
6unaLsV3z7Ju7KJ4a2dc2z7Gwixr7NVg6D2L2aVdcq7JhsfZ98V+/rm5B+A0l90XdAqkXboTElb+
Vmi5eOXJfK2uK7nkvyBnpZhkrsmYuKvSHBd99t3nkDTEFGcavJ95ED/0rv4E0AYFbB/cD3F4GkL2
Zl5XP7lNu6XyeR+h59vULf0xdK/fGDH0e4HEaimPIk+fTBHTaHDYS1pxDQSRDNipi8ydO5cwpdHH
GBKhEN3v/IJItf3cp5dOSZ6zR9XR4fzZUwvm5ODfz8DaSXFhRWgZMDzH/Ry739GcPpcyufQNdWxo
W7DBQwtklRwKoQUiimij57JHAT0NRPeC8aBaXWOYQfRNJ8qjOCjEnijzrzIN6KYmNAsHtqXIR23M
mGt6ihBU8ktPiLvMnd4CVV6TrPC9pHvHmTVaR0i9LRDswldXqJuQfOfZN7gS5cWEx0zn1kPsVqQw
dx4hJ4swGghXO8BtZaN3GvviUsTqUhAEMeccEVWMpDWqDmVMFvBU9w9ste8GV+yr0rkL7Aw+HLuI
BIjDECNQTfi3FsFIZKlLLEYdhW+15xwSK7xXSX90IJLtSHbjhDjHXwJR8BMieULPeDBtXKh1oKrV
CE15NQK7Sryp/Fp7HOhCQYmbgsUJgU9/FQrSX1Ldv4mKLmywQAqrrJQ7r04QztbdiT7J97HPXyBf
4bMoepfdSniUjXbAGtnXgMvdlR1NP5y08U+ZY+/spHnE6A9WPiFggWK6caQdG66oWBKMZ7Bdaqfx
qCISMEPvZFPLbnOLii/pBRGcwAtjHh9b0d5QCGe2aeK9bRRAOo32h4mOqfWTLUyPPaWJZwDi9UVs
oNDjDPMpKsxra4H5i6XdEofOZpbyc4MEtQux7SIdDFRzaxjtE825m1Ibl52zZA0QvFh3zRuk1u9V
ayNhsnsCq/HjA23ZMw6mlWl4D6brj1sinFlcI/vapx8r0vqHMFHkeuSOXwxldeOZk3lhkakWeRx3
8zi96uIFtQ5AP4uOQ5O/9cp1V5ZZegdsJTWyqJAlT61428/IUrZDZ3/v3Czd6q7wt7Bb79JM18hz
8dAFmA05+1MXj+C1r7CPknHst5D7KiZfp7zvw/oJ9SA0hyEoyCgpFAJVajD0GNaDrRi6zABEGsw7
ir052jnYxRLd+3ZMxc7PPIi1RHPLLD86mOs9YeAoIOCIlsWaGXQ16vZbl+hk09JA2tI4hrEEz21X
mT6qHQfkPiR3VmrgQOXPotiyJtk3XRk+FH5+3RDJ3Eq5k7O5JTChXifeCF7B/GpJZvJwML8lgi6K
03vAHLt6x/H0plmA44ZzIPtypn2Cf3iIg53TICEJRbQZrRY2Ac7LjYlecgXqc1j1EY6abPaD7aAw
mlh8Z2VAIONUx3tq/U9Rk5AzOcbb3rS2FGFeC0+dzCBdN9PwPCekiRbizgqyJ8+avrOwPnnT9JYk
FtLQ3la7WUJjFjBBO9++7MN046qf82+eb3DpdOhjkeD4PRvXuHzk82If0rZ4nlwMQt1pMKrbwStx
3yRwLizrU5xDu0Pcc40vfZtmPvs7UrjCJL9MlPMpN5MH1zLDI3p/dn15eJsm8oaexF1rQ4dksdq0
LK4Xs2ts09He+W3x2WjZkVrhj1CrqyS0WRn73Zxnl2NigqjBuAIEwPnSp+Tx4eUTBbs+md4hX16T
AHUgrOPe7D1UVNb3RrLqjymylUU7IHR6tITz6k/DfhDFjUr7koWV7qlJlm+WZe0eKsu6qBBSKzyy
Sd0+en59gxp0B5dM0sdK6BImQHFCyl4rFx3srai6XYLSpYjNW7OFOGS1py4svhhNdatGhZYT7xzR
nGQEIiIeskuKzj/IzFr3fnw5tLBjHB081I0oL5zZ/ORXJIEvgaBUV19TRLPzqF/7WJQ3Pd82nmVK
SRxO2ZJj08ZrRqJCKih+WvQNqGU46rOFWJk72BAHeOit8FtDiOMqsstk5STVzUylG20aSxRz1cnJ
5K4L67ep04gftYA0lZWKKgPnuQDsBqvRuOot6zGkKGeV4YYJJNy1GvY1cQeKJh3NC+cWobe/Hkxc
uhgXQMpXqVylHUEQXew36GemlGIyNiHXm4+pqRUCsnrLGQnILjVI3w3fdFXuaNHPEMaq/mqa+mtk
6gb5qRwxLM+1F+fhsxnb5tbr4aqWnXVn0hI8KN+Fbwm947HS0cls5JsxypORTST55iAq8onJOCxB
kjlZTc8GHelUX7KtomAbrjUWPz3NW2Wgo5PWjgbf21SH34lUiVF5MXPEIE9cLPMXPWVl0KTPcVGO
B692b2CekJHOdRJr2ofVRHF6CO67xIRsgAWWrS7ZvLpZwp1hr8c+tAa/ME654R+iccZqoMk1oqIL
AzW8Nevx3rW9g+cSRdYW6clnp7+qZ+xpQPFewonySd1b9wkE+rSYPrv+fBN11mf0zvsMH9MFmYXx
ahLNw5AYL4ZNkdrueKPE+IK30bga/cB/M2lZoS2Hmxq0SyorAC/0eN2+BkO5wajLyo8xnuYDstKq
IFAzFSSFDP6bE1uaTM7FsKWxgs0+EL7asT6hUyYbJbCuUO5voYoUq2IhiOPFGjmbNTRG6rZZ94X9
MEHNWNcGCUSIql0En6jsywfOw4AseHTNqBekug52Y6mfwNV+RhXB2VO/4px+s0X+3Z0DDKz87RU7
d1l/ojFLAZMIVL/07vs0+DxniFU6ou70MpQLv30kgOLJo9JKlhL5UY0D3R4LxzqZgUPVY0kag+1v
e6OllOj9qFwadFOI1sLj/Og2lD4bWo+Bm1yCaGxxR9NGkbwiy2xHrBft0R/JgW8oM/S5SzO4HI5O
Q69QypQ1vv6O7AZtTs/aNXcchkpnxEJdtQNoedjsA1lLrlHd5SNr3RiKeE0gxboyKzJf/RhnlCoR
S6Ht3EDB2qR18axlRxXVqTaDnr6ZTf8yZuNwkcPZZAu6iAhquNyVyWSAWEWskGmYCMUEJQNZ7GQy
/hBSAsgg7iQCV25N+i2YMM7HI2forvfRDbkRiRoEmK3GEh3JbKafjdA8ND6wZ/g5U94+D10IprHP
dxSmbwplXtt2y4bUnG6U7VDyL6j9aoIhKPFf+YNF8RBnCPVnjkbdrV1JyhJxx9AhgjBuh5cpkvjZ
e1p4sjU+65pGIkTGNVWeXWVBIfCyYw7CFd+tRx5hbh+r3jwSH77JqvmK48FTn4f09lkxEWrPOwsT
ABrWu7xSUOcbUJkBjq85tX+Uo3XEADBRl5iv6NoBDXLURZw7LwiuUcuE3msQ5FczpV2iKRABmc5l
5dbBDlr+Z8kuZhJZvNKt+SQKlJcCm6GLdJKsm+AIm2U/zv5LUjRUvAjOcATVU/fYQeW86AY/WEuv
WYOmw6eVEKjnV+SOtFs2Yd8wgE3MqBzRjSzYDIWzqx1cp25LwG2d6ocQ+SnNRn4PNdmLGR4PtAOq
8NRRa14hfemaam/Tm8+eXX1V8dTf+xHJv2XnXSE4BAYJ91qbnzC0b6du3Luas2Zr+EevknCM6cjA
N41RNFD/qudTQaYGUiZCvNQM7DfqWOTR6124afI9L917I+0JquuGq6CRP5zW25J7tSej4dqmH9Nm
mJE7eqFDXxD83ZHVkYv5mZRdyYMW30TSPNhdP17aFlbc1jTKi1pP8rGJiue25gmp3uWcAWyBzVO1
4oR/p2uK+gnkXOV034jj/jTD2cHJb9H/RNZlMq6tlpkoHBJYWI26hYJ98Eh68hz87aJzvwcZnX1/
JiYUUL6h/JfR6G8jgomonyLSGKsDgdUPFPfCdZWKS+kmLwhykWlPxWe3Eg/8yySMw+ZLTExGYJE6
QSTEaWDFiPR0aytau5UzR1DqsxfL679LEJw4JUdApXIBweTqK2hknE3Zqa2EcWwVsg8kc9VmFMmb
GXIqmiwYDDHda+SCySGYKJiXA1rrYGhoNLnpS53Fr44VDfc2vspt40X+vqkQOjk5n56VU2UOJkiN
1kB26yIPu8yoRezDgTXXKPMXCPm34GFuhiihyhRV0860Ao+zYuvu69luPxsdksKlmi6cpuJ4a6an
oOGBNALuKejkr+zUceVHABYiTwZEMHTNBqK0AUekFLu6AeozxeLQDdA9Csyr15Q6i20j+bVG3OE4
Zw48gKQrLgMaBFv0LSDJp7z6Etp+iLrHfKLCLa/AS1Q7mzTTEQDb/NiWwqAvKjGeF5mw9umkJK1w
kjIP5J9kzyJuqUfOzluDMw2EizrCMPM53g/DJkSK/QqN2jqBzpv2jtfWr6Uamruad39PcGlHnqao
Hux+zne9Iqg2Hhr8ZF58HVO+gpVG4gDqhgeb1vNN1uclIUcuLVXc1ZymgeQyPoWBjy9H6pX1N13B
jjKdSH/zvCbb9xylL9C4vqRCN/du1/2Ay/t1ACmz620dHvyYkyRNF+NozUZxRbCYv8llu/PV9J1o
dfQCcfciK0msKmcj0sDDF5wNuElLLNEzVHLSQalFVyp96uB1Is7OcVLWjyXVFfwzwBx78Hib2sGW
UkB+ERHzVtSuk1S+ps1U7NpOBSsCM3ZwX+kFjrZYNIqVs251I/OVjoJvpE02RwQXxGjZJkU7y/NR
unR2fd9X7G7cECtemOby0sbWvfEt6GZC+e0hUbl5T5h5uXadBvozLZnnIvRmyqlkBA+kwbC1Z6Wu
y3i+N+IEeFhaPJuAfS50pj2KbpoDHIlNNeW+8Nmfx5s+lo8+GWCk3FFwRchPFKKsKZe0BjJeKRR8
qJg9kKcRwClKgHZdfIWiTWum6UcWL5d1YfQfWMdhbLTIKtqImvGcDPllV+r4SWFURizSs+ORxk2S
sakJO1OAr8heYfix3JvVyZggm4F5DLGVEvuAyI6hkC1s4V58tScTQQVwTKqWnX815izDST60u2li
C5cmAR3SNoXT64mDNcWAEZru2AtKI9WQ+Jit+p3oaSjNtYEqRc+f8dQBwemja6gB5AoJ9eZLUCGj
J+ejpLWPfcdMol0JYeFKpx1uY/cpMSO1dlAu7wafGrxvjLTl8mHYZnM/XDhByKF0ti12+JrUKrd8
0oU8mZjZN2XePKRN9hnj6nwFBu+5xMG0tmYHiL0NyywVZvIko7Hajm4b3QLlMzdDDduixFG2Tylm
7pzIA0vs43qwlf2mwFFvHAuch+xt/xu8QW9nBPD3G3q0FRiHa8eGENRQUqMcQFFjhAjJis6j7lLi
w0P+iMLgiMf41cyax2KaHx1ZPCWV6ndGnVVUb+OOnE9O/XauPaoQRHIEyXjf1Ga1DrW8tpxeXIvO
JAcpEnjgDWLQmiI9GLWT7M2GPaBH0gIOcDaInTOxcmUDFETE0jHyxxplDWEyK4tuDpUQSb+oZluR
+JCewnACt93dZ8hGXPIMsgDNto4jA5E9yx46qIzsWg3/ISwfg0BB4xbshTHId3eNVPcs2smGlKAc
fXZ1w+9dzJnsKObhvizTfQq+cSXj+GD6+cRGiMaeD8r75IJPW7UKBI1XUjvR2kQSJdCz7aXdy40y
W58/9ncZoKxNJhfUdpcSa6O7F6qn09UQF/M+KtJ+VUb+49i4BMaaJIBMi5R+jttlsqFFmFe4/euY
WGNWTnfNItfi3mv5PjtiaDeIexYAT2y8jKxo7OJFcTnJmn4ngn02TsRozeU9vNT6ZPZ4T7CVPxDM
y5m4FvYFpQ/i+jIJedDBQsyGi2ZbxxSkOW8jehtJNERhSkO3PvZAxlZe2H6H0lvsiyrIV5UffxVN
X+0Nz7Bgs7nttSVtc9VaOeHfKnqQAZC2wCc/VbtF/zl1jE+YGtUJzlOyN+hVkVBmIQByowzw6UBh
GbEkf+6MGDmma+DSY3Kpi8B5EhP7mAye95joeUW5eYmOLarLOexJpYyhJ6iKViezM7lzbJnH5iFC
Cfzq6FoQY29irs/z6VJCXVozPaabwoOcPMSz9YQ5xX6jvO+8Ahb+UXIe2bMriw74F8yD6GFyoDSu
btqIwCbo5lCNMgtBKC5vLCJIP/tP8cB5aAcYw7ns2YV+BRLUV6hOLUwAeVUTCeAmkgOnZvDpQPmf
6QmKR+3jrWP36oQ9LgIO1WhzxIvMAVajIfevOq+nC5AYEj14oAkO6x3jkMxRc0V/0qPv4bkwfTpP
EwltU4aLtZAPHEuGbwLo5J0bpLx0CxgDh9sY8FzX6Fe3bukCDrL9UrrxREe7Tp7HntJ+aLbtnVEk
+ljNtY0yysH5G4++4sBv0mFsc8khPLbS+ugY0zcrssWBmKkW9NlE+l4DkgqfeDF8LWqoSSWteJwo
LTFwJMQ7t14zolqSXv3aZy7/dikgQBCnjQnWKNn7ySYb2LMCk7PtpYgWkprXLBsIgiHY9oBYXlnA
Dy+ziqO0AlFy7Ub6B/45dxuWNvEBpubc4FqcEGsan+gcSOxiNxHEILo0e8/1MBtqU4XR924svyvs
t4dQupgp276/E41xRYGtu4tMqkM6p3cFWybbyoTtLBazr+UE0SHMPdovHu0gn7CglVf146e5COQL
Aw6CpgrmnYmDa08NKdjzEfXBtjWJ9mAbzB4eBvWWJnW9EUOqtrBN/H2ZBXprgzhBMympwSZ+Q/l1
VK8TCvNPOEayKyw5nHoNr4CCgnfhkA5udGhr2J26jqJ9PRILwTQfLIBwsMKvblIbp57s1buhLWkm
wKqDZsKUAtyLqxEBFo7lLcU8DffVmnYDrfw7ZVT62mcEXSuqk6sOzA4vejj1ZdefSuWEbzTLkaBV
iAbTrplu5o4LU3JKzWPr9CTAzaYEfIXEbEn2pQZbFDOzVtFxfHbTOb9tCs3he1Lsql18Jq1WnLIL
spQAJOrDGDZw/aYg+IrlMjoMMngaCXQ+aDJ875tQ8Q/MHJuQ6vIIzYlQQcsZL40hYKfXj9Q20iIL
dwwB6l0qEGx1GqqlVjyJRZs/nDK7qm8WOy9INwx7DscEBw31DU1eAp4spw43iTMTpdXUCVICDyeG
bwfqVDIKmWsNNR67KWVXCzX5GLtRf9W11p3Gy7maB6vk+IsVQgAfZheCjXk0LXujLIRFoW3S7qO+
i925xdBRSQeKfEcO70rIrD/BdooufPb/qClVS+8qz1DlDhhp/HKyGFOGq0/a7K0TUE+Wk8Bkr59l
KVSF0Aw49bTmWJFxMgvzGpI8jH8DqfxJkHu/6iT0dJOKJVvZ2H6h4+nfWq2IqPi0eH58iiVE5NrJ
qmEnRfcEhTSyhc7c15iX+3Wf4mO9IItEuztOpTYxWagN+EQbsnXRnkFPbPjaYoQVF4GQ3qXDgk7Y
IqCM5lRMKer0EeNphbtRQZKFkJQne13hG2BRLIx2xzZi3P4PGYhtMUCrR5ybARmai6cKMfkIs64A
crzu4+Z7beQvjRquopI5Yk7IMclJhibWMhFHYsaZM0Knryjfz1Z/9+9//Z//93+/jv8bfC9ui3Si
4vCvvMtuiyhvm//8W/37X+V//9/Dt//8Wzu249ETdh1lmdp0Lcflr3/9ch8xBf/n3+J/GCBqQHcc
M8yt5GpaImNO1EVUTi0wJqH6H14NlaNnKfSebJIFtfrfr6ZdRk4aB9kRmhYtIcsRK6MpnDuKFf7u
/Uvp8xtbLqWkKZEUKNdU3u+XooJem0ED0QKmYrg3OUJAXsqbTWojwcTaNO7fv5791+tpm8OJ42mO
xr9fbzBsgQlZkQ4TjemXWsziTvFuPniAy+v47XUtd8XdWArWsjKF+ftVHGy4YVXO6XGqx+KO2Eu+
prihQgq968uYBejoCM3adSr2t+/fn5B/u7RHshtP1DWFdXbpHKLtHIzxkhQccowB8cGq5cHLC1D8
TWZC8k/dm1dmWZh74IMkTs4WUz77XpjWXZAcKTf7q/d/1PJQ/3gcnm1pz/HApZjL6P5l9GYBsk46
09mRNG26cT6tm1G49hWe54003NtJDkR0Uxdpfrx/4b89DQfmrbQEn41javH7lXH9OC5NlvQYxI3e
FLpN99Y4ZtvUnz6jr4LV4kpvlRkD2gQwl3S2coLxLLjnt721kMqsKv3gDf3lYTgm/nUTusTy3+WL
+OVhtByGjarJ02PNJHoXtqiEPezlT36cfQrb8rPhmf2qKhaFdcjC8f4D+WMecU2HSdKykNaiYTXP
Lm6ndamj2EmO6STcy7zt521smWzSaxzS71/Kcv58644Qy1fGkPEccTZn1b2vdBsNjKjKRyOi9ciK
EE0dbdfOBkmIUgQ1gK/QJOgQs75ZZdaTKoMcohIwzQPsdTLFc49qHkkNrKj2WMM+ajhMox6z9pRl
+gX9HxdbW/90crrlG8RlDn1IzpN9S+Fiy/rfPBHDpS8zTPL1B/f411t0gF9oqhnCc88epzvLnDUv
SI+l0bangT9RV8taBEWj+WSOhC0bQK4+mDLFX+Ywh3YkI9oEFwP85fcRpDtH2YPnJ0eSDch0MQI0
HwF+iL5F+8/rnC7GqeDcRnxNuVBRYhKOov4bDWX2u6C/r806hnhtghB+/5X/ZdrjSUitXdd2TGoz
v/+wrPGSHrF8BE25HW6oOQ6ruAuJr6iGZQKyI/YMPWbTGN/v+1f+OaOeTTGOKxjTDnQN17bPphjk
zbBjlJccObLTLVfJgGNv+OFYFXta6jinuOPzHpo2PCFNsAmqf/8H/PlhCT5oQZweAjyi7M8GezpI
A4ppah10g8H5M1aIsvmKFN0/zGY4Pbx/sT/uVglejrAgAzmuZfGsf3/QUeSFReO7GZQY0d911Lvo
j9PDsxoUDxaleCB/HAmX4AWKeK66I1Yn/OCR/3nHvGgllcd/BCbwszsGc9ybFOvcA24Lb9/0nMdC
I2D3nTTO8/v3++dnxqU03SoauqzZlvz9duOUaMxJBe6hSqNhS9dS3TZ9JNGX+vWXAn7btuUouHn/
on/5zKRrw3EQpqUddl5nH7cB4SsbJ4fmKxXKdRmZ1gplQsF+yNYc19rma1021VMwVhb9KZXS3aLq
F9hpd00WJB7gnuqaoKF4fP+H/fk0bMukPIA9wmHrJJfp4ZcFBIrhiAvQdBhZYv4ivaqgdI8imJZI
0j+U+MhvE0vjt37/sn++by4L2hf/n1bK0ctf/+WyYELpi1L6O3Q54SPTEGoqvg1+hzbLP5hW/1wi
uRQhbHT8tYlA8GweAdRJCVTV7sFTaAXJxswRYWChnf26uQbtHB9rN0tug9qt1oAU5QcT7F/ulN2T
zTTGhkWyfv1+p63SBd3FIDi6rVNdQ1Wy2R8NZX6tFceADx7rn5O5LdknKqbN5UNWZzsU6vxUMozS
oP6Ihn6wInHr2oJyzftv78+p2bZtSCYW2y9qb/bZIx1LhLmtWXuHedI63OeVm36uw879ITX8pW3k
eeqLGJAHKzD06oN14S8j9ucuwPZMNmOuc3aPAAAUJ9DAoxcUgRgKfTQR6EF2VYKT2Zp7GEv2bH9w
0eXz/H1F4I4dR3K7jmN77tkdi7pBRacHEn+b6sop+mhbiiTaJ1bqb+vB+eCj/GNKZpNDyRNAreBi
imv+Pmg8UMilUyKOnRGpMwnihvSHJlh7wHKPdp/Q/E08QKAy28l6XNqCfvbBO/7bHSvWXbZcbLxM
8+xsMzUEe1mTxU+Ieu81Tt17DRTzlQpPvZoXQ/L7Q+ovn8kyosxlLmJWkGeLkD0z+ac9gbeDpYid
yKU1vXVx4z0MCKa+/7NrIUlUXEgx9JkY+Fp+f7ouO602I+/1ME5KrJXPupZJI7gO2Xl+MPmcD1Yu
xUojeY0UQaR5vraC2hwnApjzg2DE7iByoxiO5ZMMYr2xIucLJlH/8R/fnSMV0T1a8HFoeTa1Un1k
+Cqa1FmFHTzKgep7gaWo9hrd0/uX+mOc/rw9hxA61hA+RudskNigneHT1zTEZfhM/Di+LmLwKBia
9jWwpREFSute8HPllZrBZDtmP31wu+fT+/ITyLz6OU4VH8syjn9ZSRi8oZ7SKT0U8mdppohuwzzy
aVqjVaqo+l4R6AP6FRDGqw845e2DR7B8+b/ODD+v7zHVYmz0pLTOdi42ST3w/ur0kIw+abipl92m
Ct1PNfkCc9M0EviWzJhOs9RpCRUx0HPiVnjCepTfBq5F+fn9X3T+JS0/yLGYloXUEIrO58eKpr8R
tTwQ1848UlQ9ItQ5R8x3koLul/evJf5y967i/S0rq+LwcPbZxiFC3spkAIyGLJ5H3b1NFspeNVZw
goBJr5Sgx+MJvN2idOz7Np7FKo/w4Xn1AFHgn/0cllk2dcsX5xHUamvrbDzmRZ4QYhU7+6h3bYOg
GrvA8VT3ARn2QY1drfMaaDjaKYieGnE29xdYEMR27Pk4w6jGs2Uln9//UWcT6XJ4EYppnEXPYZN9
fkrmcElg/RzaOBLShTo7ERGpZLDkPwaiKi/wvmWf3r/k2RD4eUnXog/D589h0j6b4EaVplNWz5Jm
VGt+gW2Dg9Lrqu2UAdd//1JnE9x/L8VAo23qUgVzz2abKRzHVoQ1FhzUttuRePILoqxIM/KC+7CC
JtLE47j7p9fEv0odRjDnsETpsx28qkaJplJP+9iqyksXnsljbmgLZExBWNoA9tMnX8n4aHAtY/mX
L51bFbZjOUSn2sJz+OB/n2liRIzmkKh536RanIZGB+6KffwEqc4zjWmli2yQK8VcoLYJiubbCeNL
dAsaotu8/wD+fL+C7EBtMbLYjrBc/v5LAKlnqUIGt2+YkL5PY+q9REadvmRT1H6wFfnoUmdDSedB
mIVdSHkvdedtrQrvuid9B5RsCN77/dv680uhrUhph2lLU2Ozz95r1joImuxq3tcT6+nFqGXz4hb2
sO1UMX8aa+psHyzPf7kiBUTO2DxNk93A2T5rVgo8TWTP+D+9Rb4B4sN3OuOOunm/70TVfTQ5n+2c
GUNqOWm7PzcFJlkqv785pu107FCEgwcJ8mqnjIHritiJCLzJJ/MHzri82zbwkONVXyPr+GDk/HHD
HnoDm5K/xddjUVr5/foiRFkdDbD5UuLQb4SNCiYy3f7oNV5Dk0taH7zSs9V5qdW5y1mbpVFgXzu/
3zINGqc3QmdfDip67Lsiug5DFd7WmV8uaQ91cG3rSO6S2SmeFUop9cEP+OOGeeDS5N1annSpnp89
8K6p3dZuwRlrE8PjFgGtRQrbED2FZo8kITKd8B/unF02AsJkJHMuEtJ2f66Zv+xIGsLQRzh49jao
++6yd11FdGEHFWGqmpPt1c4HU/D5J6pYgdn4sEWnl8O272w2GP22m4MOHlvYjdgblsw43D6cpZm0
P/hexPnjpHDiWXSPFIWi5XmejR/ttCFZ0lW7kzkBMW0k7m1ZfoEG9GSTRUI4h+529qxPLLx0XZy9
irotbZEtm/qvwYw3owWTtoY3Mn7wns8fAksrc7JirWOOpiS9/PVfHjp4e769cJxPpQgETApjIGbr
MzYA13xihSyjD653vvNxl1MgLRHGlvi50zobWE7dx3UWuS2s03YhQ85HjCMwu3AFXZTF9OjVxnWm
jeswGC47YTQXblce+6LJP5igf97Zr8sSRXj2+VRvLeoMtETO7hwUb9q0My6FOnTTjeE512UMGNCr
lzzZ2w5qXG7l5CInr9Tt0PebWwOrClyNQ6LJWmI2J+1TfM0M5EIgXcuQkNfCXlVj+mTY9bG1zSVj
9k6POL3fn+9/to9++ekOBVaHzhYmMqHZxJ9/nK2BzbasPPcwwxIlvUKZCOwK0B9I64tyuE80IEj0
FlMIjycMg69LqxJIWVsh4qgk1dio6hskbF3dPnnkSLeEygcWJBPPRtKZKGET4la6p8IlMoTnFP+z
vd1yA1RoNW0dtsD6j1GHKMX2e9F4B9kP4kYv8Vs1enpiOTl8WBnh7u8/sT8OXP99YrQImGDopjpn
y3HVyIDuLqmOmVXF93QLEKO2cYNZMEw2Ic1l3NvFGK/5KkP6I1CGSgtvyvu/4uxb+3nXlkNwOqON
Ev35+XkGIWk2VuEeQmKikYHOY7cLAVPhjPDV139+LcQxDvUmzrNCnlV7bA5MGU0m71AVfNwV1pRo
A9zMPthRi1nj/Yv92eHjfVIP4DKMS1qM1u+zCLNLKjHXeIccAtplWrviqde5vNDAlffS8owVZ81i
i6Z7uJ2HxrpwTVxSuOmDPQt5fuJ/3Qe/aZlHzr6R5atmKaHBJ/T5w65CHU5lF3kHt+r0K2cx9ybD
9bMp7aDZp1lYYfdGrfH+g/h5o2dX9fgoFecd6ntU5n9/EG6oUTBA9zq0VgLGYfz/lJ3JctvItkW/
CBHomykJsKcoqpcmCFu2kWgTbaL5+rdYo1sqhx1vdqPiVkEkgUTmOfusRdZo40LKfLWyZbl2aTn8
TCXzFDunaJiIWpgbjhJCfqeMvtplmgnr7cZmSk9JE+hXFJlYgnJpuQ+Q4Y0PRyTJN5Fzo5370dCf
2PoAyWor1xPbKqW3f51m8IB7eus5WDvUntprUADMC5EM4SNNuAPh/wDXAZ9NMP1Dpzx+ZjNSz3cG
U3YB4nRz3Avdaj/qQthqzcs+xXjGbt0911mbeqGfMmS/sVOvOdPKyi6z6VoY6Hm2QBjOgnl2Fmxy
5QIt2KEju0qikQrHPQS0/mFuPUr0rqdog1cLwJ4rhBr+f6PKSB37fYcjIVsAWAPyb1IsCnH7Y7CW
yg3dvmWy4M+/1pfnkSKsbrn8TPROKKa7X5vAQzIFs+Hm/m7Iam8f28yjmJOlRURS1F/uxt8tQAE9
SgemC5tm/58+x/+8Z5PeGOAuadhoWeN2wZQOa43cABOzy0j62ojv28AowLCnxkbFKLDjxfhbe+x3
7w1qo5Qb2DYAftK/3J2WIXAB5oT06RsMR5Nk0k+zrcWDltpzs0Zd6UcDDgwmY+ycKdukschkWsvQ
oU3t3eW+thrwBq7I2mrXO3Di1snoFW+ONpPpSWblMpSu3WJfAciN7chPaPzlJ/tyDuDO5m3Ht8ju
lH1J4HxZaMhU5r0tb2++LFbfNCXdTw2A88uS5UwL04cT6KLzMfgwbQIef7n4l/vltn7z87Fh0APq
JdY/v/H//IZaRVEyHzt/7yPQwpXoYA5hGiCdpgO+sO5vB+f/flam+mh+EMyhlhLoX5bwqmUCujR7
NiiJOc0cmb3kLQ98ZeyzpkKphLHTZkK6lSDFqMCL3Z+fjt9eHhMXkSd2yJRFvixl/Vx3lIWYqWth
ERgGWwwitOT8XQSjRWGl92ZVFBExAvsvV/7v0u3zZBIW0R2bkqv+5UfWJ0xjSeMH+94olj09RyZo
Bhs65mnsCI9zzJPgnqrEogD958/82yuzR6f+w6vDs75cOZiWhq9TxXuw5+6R+1pum6VOT3prDRFT
1/a1h0/wl4t+ORv8c09TCWI/wHJE0+JLLdBoJn+oyi7e09qA7yOU51+XwiIrjIGGufrq8ucPedvr
/Psdxd7Ls2x2QpZPH/HLDrxTjdBGdpj7pp/8j2zx9XJntr0z/eXQ89/HhTiZR4nLZdVzSUL9+wYK
zMbqBjPn/oXK/1ETtmJyhDj+iq2xfP7zZ/rPdwjclzYhL12d7SSHrH9fq1qcpDUdyMvV0DlbJvCJ
uzfjJB7LbtGzfWqUlVr/+ZL/+Xi+btI0JE/F10gf+Pb8/M9qAGGA4Sr8dohTXaZZ5OL415b0dr9y
9al++fPFvtQDPOqfJudG16QE4t4Wn39fLJBNC0Spzg+m6Nsh9IGsW5C4qnhY52gP73lchkd/jttX
4NHjlRjsePfnv+B3H5cyMasfdRhSHl++4RiqrpMGNZk9WcUnO9W7Pa4ed9eZAN/+fKn/3KB8WN7N
OisAR23ja8/frAeDxFFHcK8y0o/EYGpoPRFBqv7y4P3naec6LhMIBEY4nNP8/feXWva6LzXit4TA
RIB4s05D9A7aCir8vM4mpPZGO/7lmr/7GimKkcDj1EmJ58uqilgcNneOjEw0hX1BoeW/FYR7GSZz
S6KJf/4if3sxchO88Kk58MD/+wPWDLvUEC6Kg5sadRXBYU8/fMsRHpSLRf6lp/G7W5Q3Mu9H9jmU
e2+P6P88D65ql8EYzfwgdUTCJSPvj3ai21E1tQ0TW60f9YikQ0tM7cEf3Pgv5/n/vK74MXlJkRYg
6smH/fLFVmYHAsYkBTYFyXBkPiFgTCKWDDbh19LbcVzlBtyUZE7b6M/f8m9uI8slbRRQvbp1LL+s
312sIT7TE3mogw6kseIB3c1eY4ArZf6nCMfJUMXRXdz67f9/4YDOmUGa0CLl+mUhp9SduoVFjDZn
PDPMew1kFifd7Qyxiek6xpCp4f2tYGTclu1/vT78W1WQgx4nd5v7yvz375xrSnWLRqw28910Tyc1
4dQcBMC4xdVvGF4CzHU17creTqBkHlIVk3FU9v2fP/t/Fnz+CrpV1Egdj2z017/Cwj6sJ2BJD+aI
mIYBYV1/XliProLuDkwXL4Pc8udL/uZ35jRNt87S2XqycPz7g/vtMBrQF8pDasboMOya0SRdH6LR
QFe9iCVeVaCx9v//izIqdavqU7jgf/37ooHsMFPFqjwEGV63xZBM6TtFfxhEV4fMWTl73+203Z8v
+psF2HaojlGnI3zFC+ffFy3AMPdpYZQHyJOzWs8dHNvVqNXD05+vg12M/9KXm4k5HJfkOTVuy3K/
PDsVATJyiaU46IWv0+a96VWTgsbPWFQ3G5ZTT3AC0ZMzeZrUbogkG85F4WQF6eFRI6yMVHQjp9j+
5ZdNgDNlwsmYJTEkDoitRwd45qrTDekxVDMbH4nrDPcDk5TbmQdrjFSb1Dvbh5xDTpZRY7xc9q+A
qUhoSEvOSCQAnxncC467F4ZyrPtxMOKd79QQp7JY4/ga2LBBaIjcvFe4kTrP7g5O3CF5g7jDvIhR
kJNrG/SUvWOspwl6frhYXvCd/t/w7LdC4QSvuTqjmaL4iRbEi2ZQ7E9N0zXbWVhWHPV97Gx6HaDV
FlrURKitsb5Plt9NDMshOV8VWTwf4FhnjFczQgxDPFt4JONxAgQ4VR4Yi0ID7bdiDhz6UZv547tf
MunMgbf1f7jKhos3oLaCfOLkaTj7s75n1soJAdWKZ3B48VHxug/dWYwhs3LtxjBukIU47rOrAXHl
cUCuCrk1y53N1JT9E9HI+QrnAEgdaEIIkbU5GnDYSqPbmywr4I8lIcOQZzz7OQ9te6JeE3uhaPrk
vsrb8t0frGBjmgOOLVKueiTy3gLVYo9PoyqAIMbKg9EWMOLvbn1PAx83uWqBq+gygR6jNNjPHO/1
F5+BzEd0pXLfS7N56vKEZatthnsrqOO3cqzTNR/X3md2oa6p0nwopozAjb3pHRxWr3vCjdbWTe3p
oKXGsE/SkrAdNiZmf1Vg1N/Mqp9KijXoXEJMkznMEnriT/BB6OHLOB6RjZmywreXtl0Xijbm92B2
OgV/LuOTP0itDue5nKKGuPS16krjKpj9ltEAJdBfB3iAQOIVfvnajVZXR9ILUuwT4EhPVbxY2Xay
Ws6JnpNoFkMyyyhXDnNwx0RzApzCot65U7kcQBnF/soSo9o3jj5tmzQvPpomaR+0ZRhhyAXFoTKS
GuR63f1wrGl5gOelTpYwwH0VBbS6NcY26EWa7fTZ1klHcQ1AG9CjaXRSGr7fEnglS+bukwH9dtgB
CI7mNDWOFJ0d717OQ91FNUe+aFbgJk9+YPTnccrcDsDhCMFSoj4R9iJOFDLUjiBz/CqBTwAq6WOq
2X4t+ju78oxrUFrAOJ020c9O28oPDolm8UCTlCG9os1sTquLi62vI25H5yxgRGlo1B1J0MCKwNlB
YUlcALcrvELxTuQm6JuG1cR5qk1/gN2iK8dj3nXxxGM81HCBykZvoDSJ8VdrxEEIjmm0maAXHgWy
UV8el7KxnpjC5H3cq2CdGBmFlDoHNJOXZnb0amewYL6O3abtasNZp4XnRPRucd1S8anBqk/BwSiZ
VVepP0fw+XEnI5WiCOcXz2nt9QxFOCZ7YTMenzQ2yQ8oJ5sFfUxh7DRrUM4K7BqjT1NtYyQvGWWo
JOZi5sbKA6T76jpgYWGwyyBNVIgREqwXqG9V7KcXLgT7ZZ5uiijMMvLEgEj7gchTJmsWvuW5BOHE
YHU5QqDx867dzWWSHFvPmHd+o1sClfMwl9dhdoRivq2yT141GXvmKPKz2UCz9Q1NHgN7qJ+THE0U
u4t+z4HX3AOjKN7iqa6jlHn2Ry9zwDHHnn9Gp+HuEmPU0602VMtOxF62iQfN2FQWqnpUA675bSjp
ATNR9FYPHgR9C4DQahkzZa0MOGSnALzQjliCe1YVbkRnBOriejCfwNdXN/O1ZT+xzwDAKjBCgflL
CuJXEP8kBup+jaEttJx07cFDXenSY7yQVrUptjTAi4Phlbm1ruEh7qpg9P1QUhODEDyUZMcsBbch
zXq6eQA5JpOCZ36Lgw9sBEO77d1j2qfM9rJpuEy9pu+KsU3vStish15U8ZvgJOuyKCe8wQbOW6gt
9NFjxpyJCtL7YMD9dJzQvxZ5cxMcQc1sCRo9NZNnH5dCc0LDV4wN6ygjDIvQg1AGR+PBb670dsvn
RI79yetj75flFe4zWBv3oi/SvdrxjCXOSD3z+40MvtO9WltLpRUvmFYyl7NDTKSybEAA3GCUPmrg
FqcxhawdA0UJO76AaXDKiAp/jG+Jv2y3f7Pzu+XW6N2yYaBv++XUFrMNQKVXMk3kgRWO9co8zKof
atoJnbdKZwtJ3Z+3Kb/Z+HFFzonkEEmNfC3EJXQxQMNAKNAaJLqmtOFEV03z6EBY3M++cs8FM4x/
uShRwNtO+svmiDAWfXFqG/TDvybSVOAWrWhHBlsA0omZx9ea38fOYDCWmSnNK/ajU59Vr56NuYoM
z3/R4J5MpjxoubhqQb4ezenMLPraMOW5UvpPdiMXsl7PA2OFI2pMQhs/ADfe6HEAi6o4+BlU/cfs
uScbUY2eNERj6ssMaGW7FDQCEFjtCJe+Tx468WH+iJvEinRiTOs4IJ8NbxS20xJVI/PuRdVdiPnu
07S65In21FkxQldmY6wAoJ5+hLRhMrsJb9ktprDr1GtVBNcucdj14fXj2WJ+tQ+HTJ45AdzF0trA
lgm71iFubob5zciILTH0sC8nmn4qpfeU1eqH5Q2HlhZnFTinoeh3LpPe7VL/Alx0sAZM1WSLysCS
TOGI91giapNOfnVcAD2duZ9h6ujN/Bhk04EZircmWH52Rf7ZaLm+goF/qVvRrDPX2WNt6lfIai4s
HAzt1Q+GmJECG8cZKhLwpxgNOICiwJsPyzQejY4DimZvBq2LwFqY63yGkZFq/dHSjF3ZiZOr5igb
JTAo+1w2wz6evDHsLf80Nn6oWTVs6Y4xersrH1SZH/sZw52OFhj9xK1HBCcHp4Vg8r0CnTQECApm
Tz10RhG20oz0sYUDZWvvRgFEtuDtBoaiOQxO86b6l7G2IsS3jzWV2XWc6XNEB2DVt2xRNNA6ev6x
9P56RqsiS3o5ASwKE7YhGEIAUEj7YLB8zqMRQV7Qtn1evfaQZk6cWqEBMhDMXo2BMFMVL92IrYYZ
cYO/NWb7s6agcK7TTILbsC5aPG8JHEIUbcu7vE+/MTgYRH5b5BEgod3sZDf+Zzj1GMN8vbs53eyr
N+P24X1+6Jts393G8md8HbnOfyq/jWfhr2BUAxQjr5q2YF486Z6RN60tkGzUSL+b6BvWyhuuwihO
YtQ+Ulv9Up77IxHattPlj/mGa56KczMRsxGV/QI6FU6G86FX837w58OtYWfxwScPjmVmm3cELZO1
LdPzIiQD5zDU5DgfJJ0XMU6bm7uQQ01+bpoYwEays41p3yn7Cfp/1E3jIQdpbpfVvRzFD9yuLw47
0V5Z7xYzNygMIqJ6n4GWbYxWbUgC7BqHzn+56KGWMeovmH8yi7XtaJskcPaeyvoo0KYZLmcf+saE
rdbbktkLgUttpI8olfIQf5TkPJmfWvYruGgfYzFvfT/ZT363Nc3y4PQ15GgdiunMnPftNTOtZ7wW
yuzufG15AhePRdeK+hY6eO6NOzfHaDkYsOr4lefK/tTc7IKc7i3wwXU15nOD1YVhjmXNuCGQ/OQf
qRq3i4RaxH6v6t9956ZBn36OjrW5kUBRRm3McnmPQSC3+fyDVFIkgjwkJ/uzENW9ZgefvLvWbet9
s2e4pUIHF8PB+efsN2+Dl20DbB1aru6blIHGrKbDSIdLX+anDs4TWAbzYnpiM/OgIU5tHuacIEoA
Jq/McVUYbnVn2TJ0BGwEEE/FxEyD4rhJpKDu2oNZKdiPwTrL3WPD86X5bCuMrmGSv32KJSS5qb1z
5HBXpulTGhsHImWvjjQ3lqM99B6+ZIYIpwysAnCpRhVRB22K7iWd3BE00hiZuvzlddOO4bad6Flj
/YLOsqlt2djfjbHYlbMdGrNxnwdFyLDtlYwDDvAYdtIEsmIRzpZqSbVr5moHS+tS121UxlNk6fjd
krxcK6M/mkPxHLt8K36978jBggBKTqLjq7dTx9h3bp0Dv27OxSwvacEZKEkHd6W6maYcvuSVju6W
T8xQqBkcjV4+pCW2JxgQyGOAw7aTvWLr/OA2eqgSfV+nYidTfCwC0tKsfWfDxo5V5U8CZZgphq1p
dQDbLOznIKNEtYUffZdhHTemdus01tqeTBBtPJmVA5HGKjZwIm6d9LVv4reETon2o1cofZtrH9sR
LOeNgFTHaUKt477+TJ3xvgFk74vy4GIOX4bkktDYo8ZYrJkah4jYlY91XqF3CuydB+NEJt1eAIKi
/VldRTV+N2BXCRelgRph39s6zD9D2wySW1ZHMWBPoW50pyS1rpYB3NQLHkUgR4gONPCwb0lUYjey
SmtxDzaIAtN+Qwr+gT0xk9LJvZ6KLS/FDTnDsJHVZY7TR9V5mz7or7GqXwK92xSy+jZzjsziZVf6
5akL4mdsPtqq7uWmWqoPZwjGqPG1LT71fZz0O0PcOCrzcJh0/zNwp/SQYP91rOy95f5BDyoVYAOH
P7Mqrklu/XRqDCaDCc2bqBoVmal+DgaGWGtXvGUlTkCp4+2t7m5LWttaJ8+vtkwah7WOdHe4vS6E
5q31On7IDFCHtvG0uNYhH/lxG40YXsxbkSgaOAprfxPldQbMZ108Vg3zZ7zGARNO67Esorkw+41l
Nuybiax5uTZDta0/RhZ0d5kiELxX5STHHmSwoU9Hq0PaCrgqN9W5BnDgWPme5yA0wfjELrjlenCN
cOzdvWQBXoLhkMY6lZjhzjIp8ilbPXuZtW2XMl2PY/9JnWJfK4j2Wt6fEW2/x3l+j7fvjQMlcY1S
vSLpzMnJIxFgsppIFmY1NtIio1nk5sXaMNRW750dwQ1YwVNmhRVQ3XUiGz/KIAdueSOdW5nj87aj
ZcTzkBlZpJUpG3moJrpFNbl7KTEZxp3+y/Qx1/XBsW04iY4tK4GlX6Cov/vGfOlK+wUrKnBn035x
Rv+SN+muGzy0kuVNhr1TKTzZDONJ42hUt5DKsiLnRX1CEvKIqp1SOuwsA6lkKJb+6MmadLy58XJ9
a47tK98fF4+jKU6OsqhDl1FYcCk/21u9n1JYx6mSZsEm0dWjhf849acXc4CcXuTd2WBFlt0UwQG5
s5dhxx9+Xzf5cfKXD1FzNwyL/1PFNZ6Y/qOhBqU58y/WgFDvajwkA+NBk65WQJFC5ID3eZ/zeDRs
DQJtZ8uyWKXZsMeahLwof3JFb4LIKYGZ5J+aV2fgVEfq5HkW+UHxWEzqzXLnh5yB6VVdTB+tr++l
5p950ZAIEZBS8HU6FvRPoFJ76Y4o39iG4SsXK5hdQMmVuo97VlGKCMd+9COUMNHs1DcQN3Q36QTU
rCx5zbJgOlX4fVajbyWboJ8/xj6/6zzvnfj7pjO0O61N3uoEv1isKw8EAVHCSUZtKV66tr9ZuqZ9
GjsvtiU+QQuxuICbsriXgLeFiJJhUILq07leoeyoaIatbnf3Qh/QEd3IdtY5gYVyqdgmh64GUrEa
xIYnRa2RIXyD2bvtEnXWEjb4Q/ozyIP3WbJ/QHgZrNxav1Z+5YcFv2bcY35peBGBh1pnPlihBaYR
RQjA3dOnTKABD8Grd1uDOWju+xxUrRVgYzM08VIHPWESz/ylwH/NsbPTOYqseGJYaDMolK3wxKot
aYZrKHL8TN7jWry6Tnb1jHblOHi9SlMiWr1hcJiDhlqbP8FBOssCqWHlk1z0qSGzeflIu+a1ruTW
caz7nrThqjfHnWVh85HteFUcIXBYONEwQtrkSAAaaPysJ5uCSM/Ai9AdCkHEswC5V5Ozl2VzDsbx
ZQIo6+oFjgZ/q9r8pNVYBrPaCnngl38kCErKRz2vnzuOs+gnkcU2HFTJlz/5ZrlvcrE2jX5nT/l9
l4k9x7zjUC7NYeqxtbBbjGbPyFd5IA/5nF7jFrO00KynqirP2YgfqIRARTs2bDQA/H7u7wt0gqtG
N+468IYrP7MPXmbD3LIvZVA/VUt2hRTE9oz0z6Lb3xi+e3K95MkabwBpHHC07gri7AO2EN2H8gkn
wGlwi6rFvPNKOIwBM0FrxxuPyUi9tXQhcgdQBUtQEWiFG4DU3JpGrZ870FPrDoa13Xsfs5FvBuzO
YeyleydVp7jDzzjKb4XJC923ug/bojDrQMG1eWa6OXnAln2Qc8pbpq4fmAm7KHPZ1CUD1uVsBPC7
nHvXrEMn4wmsmEIfJk8jEp8FG7+s3jx49gdX8Lri9Rlxjj5LyTZdZufJbO3V0la/NP6+3M5wTTjw
aAnTI3uptAjEzm7w0ehUT3lav6R6/mo3SDFnwMY0hwS9LraD5EfOyEj6yJ4RQXmwPL61NvJcDZ3E
NEI58+WvXugXLbHajdsv3cocvJOjmtAdYXv7SX2fqwYtO5uRRlMe2Lf6ootiNbVOEvJeJk4lDd5D
qb22S/dSwz3VtZgT6vCGnhWspkQ3iozOMulkJFCy3TwuwsAcHzQHA/Ikm08EV9vBYqRZ6w8agZB1
0vffUL4QZMkYpqNVxQ9opnhZkpu7NLmMyXTPPM7PLM1DYRc728N91w6bXvlP3hLvObhLmOUeCHkt
fmyWBH6pfmKSqiTRp5+UAZzfSflQuXqdjLrhl8Al2Q1NQaRXu7HyXH3tNmZUl168Khm3C/usP2cY
Ji1hbjXkCRthlceMm2POOKym8l0i6Rx141KiaVqb+LuKXn/lcHUZktT9bFz7fnDYq1lgRdji+vDz
HOQ/WVWB62+3SJzuOKqHlp2JU5pZEZHNw0AXuEkFB1q4lFn1kdGuzVsfhymAQBpAuPRcjS13Bumq
1MNg0ekPUJ6r2v5OTv5RuDY7HWzAPU4x1sZwthfoBOK1siBUTn72OXi8W6uFg4gGQaWA8VMpwFxt
/yY1aKSqp5Q4kc8Uy3VIkCtNzYXE9Z3o/PVCkaJYEphP8106C0wHzfwWG/XJrNqt3VvsXZyNBg7X
Wlqx8+bbHTX7wylY8vfCd344cavWKM1iiKJYHPvUDU1ff6dqywZYrQcosgUPO7LRes1R+UQf4Xsa
Wx4ts3TLkhm6QLyX3Lxm6aw2cxsAv0xOQM/wEGbeE5UBtj7G/GRwtxO5a7E6+XnIFAHFTJy+skFB
c3N0exXcuYAtv7A/2sE4Qmp6KVXMsJfVLOvWco+mlh4RSydR7+QHzx+22ZScSrAJ1ORPZjn86np0
vplnP6fIofvSPwCrZM9p/5Apo9RTQ5mp4j6yKrKrTG30balWlVfs3I4taVWm4ix7xCtAJ3kBz9N5
1MSbqTk/HVt9dzpOZpbUz5RId0MboI8auSM6iJp9vumEdm386pqZBFknbNupA2y7Ndtw0WZA2wNF
nSBsbIkhr5dPWWY+8jYqQ3cQYdFBWS/t6cyo+skepo1sm/VCN80NqKxnQn4anjTXpNFfhsw4+BUs
86Fmee4bkgPxgHTM1z8qit5rmJyC/TPbi3Q06XDROGwcTg1JwZarnTYO0EtrybfUSDY8M3citj5n
Asg0/zJ4d+InEA/+3bK0V6Zw3rXW2hAUfnR7Y6W7BAq7fuBG1M1fbgKFH4pcVmvJWsbTJU38ijFU
KoJqeu100G84Y7W9wl04Smet+f4Z7hX8cXpRk1FdvWLRdiY0eJyR8Q899V6Thgd+YEghyqABsgOs
3YObWD8Vm5BVL8xDR+WYxoT40PKiWyctQ87BwgLoDxxKal1E1dwDyxvyMqxudXADu4oyx/PE0hOY
9XyeSKyt7NHl8etw8bkj6o2FfULFaHgEdPZJm4sBch+FzwBFi1vAVUybWkZ9kRxnCCZY1+gR1f0n
B7/z4huPWRqPK7vw8e1N7Hgn+TSIeYoMp7qy6uD8tOQ3GJ07Gi30p5mhXKWgV1aOMcARVft/6oyO
E3bsuoER7k3eziyr3krenpNsUazrzXM79xyhK7nOJHtux7KZ/JZHzUJunwzug0cO8Lafvetc68rN
8cOc02Pt9qE9cLQAehkNcXmybXUqYrlnNivEMYDJxiNWb1z0qX0ZLcHB07wafbX3Zfo8lcWrVyZ0
opv0jblQBEZUJKSj7TqDcI433jHq/zQnLE5Nx4Gfe44tcIScPoxpKle9gx5hMbep1z+N1N4q2b6g
QAlbgVedoayzng0PwON+pAKzQ5wtP7M43w2o5NICmBmoYFfTiID7d5nlhDQVIivXBa6Z+JrrzbEz
cMB4gE+Dxn80mvfMK6Z1TlsWS41L5YLr4OMZsDAlOafiEZjXumnMx7LSLlNNA9wSLDlN+1mqZQ6J
AGmhB9o+ymYga4TkClyMnUGLjLYuDeYN/w5gqGGRmyDzkJXBmoTxD1TUptlpU6q19Leuz8JJwWOb
vfFJxOYTZJBi3ZjFyVfdA5Tx80zBrIAl6cRsUaXBRKdQ2r7W+0Ne+xffb96dwF9P9vwghuJJLF5Y
Dd5DwPsBh9YhyJ1TZRqIaFTkmvneGApj4xocAwJxUKX+PNtUJLO6pJhv2N+aDEyinY37Goslp4x/
WufyG7V8mmEOMVE7fWPcY1e3DW/i1LVW/Gj/bAbgNFpzlNjzK82kba1u6Gzm67wxZr9XuFtzQjke
8E/Rq91bpO9Xk+/Vq3EsXyBv700K067m7bx0vILufeiRSllBfjTb4DC1dOkd5wJv/TG221+mGb+U
Xn2U0r4j6nkpB8SwE8RrHlWA1ydnWQhHJBi1a8iPqdwwa/WqJ0lYW+pEXWYNTnc3mcOvxiWqVS/T
a6ajKG485ymJccqMEpgrIupVNg9gsScaWd1zwutGs+ckdGSyrKosMWldexw42SmvBpf+nivT11hv
icssDD4QdE1aRSKiZvCmnuhnqOA6QiiXpoUaQKLXLtiQr9jPZWu7wuZp6hppAI0jLx749MZs0dpj
a9uwq+kgpDZfxtR9AE9k+4K0lqJ2r/CAl7N1l8h476GH7FoVyiyOivnmGjLtH7B90T0Xlb0pIC8b
7bJNfDaXN8BOEFcsdR7BlMCibSzUVYj+jDJgZcvmIizqx6p2VnWufepBdStYJget055rrf5BHezO
jhFYqTRf1dR4VIvIV5nmJeexzeplL7uFWghWz9kwVj5IDbi3bEgbuBP9M93lZD0nwl6VNdWBUl7m
mW1za/3odYqIVVfvxRTs2CxvM2VqRHX8J0OLAbzJV0+3n+OJlvYknQdm5beqYlufOpGXBc9KBr8G
K/te0J9q4nJnLP4IZ2622Vqke6OPP22zutPjRF/bRf5UMDOD/lJ9zwf2jcbyoRAF6VTQJmlvhNDP
MlVR6ZkQa9NXmYrrEoiNUgwqZnZXIcUrPgBg/2qX5cUFQIxxEj8h5P0JOYuPgvwWkFu0ZHd7MsAd
f2v1n2RatvHY6DQP5zyqlBkarvlcptW2HATZxRszUmjFN0ggB95kNZhqMLrEz/aB9AOMhMs9CSR9
TdZ6pfc6eFMUTpHq6kMlXHotXf1s4A323eSI/2ujwPhydEq1kPrfh9VBrPar9EDr5aL6ehPfyDyq
7/baZAcrvVA/+sk9TdK8jVUspBrsvWGmFwErfJPVdMwcgxpSgEEtueRxQkvGZ8C0jVB+bpbJOLRY
hDDjLWgeGe8o5WasrGihDIm9LOAOmo9GjVkn09ZEbrej/UJM89ronH/mdudW+spARj4n5fdWUztQ
11Fme2vlBJ9thnDCajwiRx5VsiC4EAhE6zt80q1+GbVvtW9QVmJR5Us70gm3MB8gtPZmBENO50VV
Z90sZLwxG480kI9JOGDLyoNlTvYvMoXXJK12dUfhUHH4gQTy1MaEOUdtg3iRLj2+Dj/IzoQIzgQO
eYlpNKO8UynEC2mkjernUIudV9Kf54ZdEAbSsMvHHxwU3v3Rvwta9F7+rT3Wb9EeToRmNPDK6ACk
JjZVNh6zqv3Gk/9pKPW9m1PuwXw9JMm2q2G38+Xi4vOzd5dHIDfcPTCcJ1562L/KrdEWURUs90iU
NryiNmR1dmNl3CvaLI3TnYRJuGPgJemjUtCKELIN43FiY3XgCk0A24jdui77dGSLfGgkY5F+F4V/
GJbpW1/+qHMP2YdmY92q1jblI44j6YsqJP2S4i5gixNTfPk/zs5jx3UkW9dPRIDeTCVSlJfSmwmR
lp4MuqB5+vOpJrdrn0YVzh00UOhGV2ZKZMRavxVL7kuRHyxQL/LiiYKPTsZIrxQNBSoVPDUErzSq
TZLqmy4dTwtKB2HWz/ifglQZfc+kZJ1G0zWdQD2Jusa93TrbrkRSR8YR1wxt7jVDE2VeWxAbLnJn
PEZ04emVaxCvDYXrDNnBHnFy1/y+PePtAm5AwfaJ1NdA9cq1Ew8vliJ2/VztdBRqdqo+RPH02ysl
xyGBxJm+GubXSsQnbLwakSxmMM7aeVz0+5pCBPrLcKeoOvFrcUgWEhU/VIyqzhlHTBvAWu7cTAmL
3qOna6D6lp3C7O66/JNs5DM4QNSNAWqVh9zRjlHyU5Ewr2cEaOuspzrp6IMyn2cWQzixd0t9Ao6Y
rqPBSdN2Fr21+Tai86GlanjxSHPpBenWDGlxAjczvjJIplyBLKdD079BPTQbdDrdqqZyWyd7a4CY
oMTqdxrc9yKton1VZxul926Q337WSMWYzZNX2tfc7O4bQznpdsHx0lfXIurPcVb/NDlAyCxDinW5
trAae0J+JQs9CN5wcRp3g619T4A4eqq3esbH3MjAkNarYjkkubCyezO9uZ41PDqd+QVQD5Q2UcPm
7tM5vY9txhtFYcEaOJsKX+ufa8XgvnTBNVThrBuVMbhV+gfdrZ9GNXqlt/q0YEpMTHGdXO9hGZV7
srm3kqquTsO7M0KS18p2TvRTl8RPBCFcDSBx3RBHSx8fBwbxRtAdKNqLsdirLHEp8WDcGuz5gjx0
T8vpKrZAvMF71IbIEjq8gVBSX7femqi6mla7m3VamXrXp/XpKV/6J1XP7xfhrg0S9AF+oULEw5zF
ACHxE7zJvPLq4a23RVCZ3WYWegrlQVhwnGy7WDzAknG8qfkdh2CAc6ZlJ8S5x3SE5mTp/BgBYR95
L3TV1qGZcIZRh6If+6r10ZHuE+TvZutZn4ghMdVJ4PSgdJGqUHnlnurIZdgcmTyizBoPjkHVHuJG
8oKTki8WEBmOD2htPsyUqs4Fgwbgptt1n53rfM+Kd2BQDZJbUFBN6SOXUXJrv/UjqXzki7UbqXnf
MpF/DIN1JsRi62AZabuh9JNhnsOytHkkQIt1YZ1kzIpbetX9QmtuOeb3fRGtSR8iTrLL91lTblsz
XQOfhk7UdwgYBIn5NEBhSbknTeKqVlo4K/WRKJlVM4OL2bhXFaV6KFJ6JYR1703ARNFwBuIOiQ00
7lB5oSSyangDj/NAVBkaDc9tVmSzr2C7D12rb6q8gghQVo1tMD6bYVZKn2iwe2eOGTSMoBX9trbz
h8gGbm4m30r7a1xRE53Bv1W0mwaqMQZjyWlfN2bPYVZmIV03yH0FIZ6HkjSTOx0b9qMkRHNXIMYL
VReyg0+UktXFbSs6hikw2kLV8LshV2OFRoryl2OD/gI6bWYPXZ6UafJhLkjW6UtweOWauf/0tPaH
tskwLsXGzuhVzjHNVbduOwp2wWhObjLhFoanGM0w5kUtvxSTYgct27QtKgtDf2nNZvZVs3nVsC6b
NaNQB3mgp/GlK6qjQtGIQkJj0T33gG6VF72gh/I5RQL8kKu+p5VIiKuCGivx9KtuUdLTN9AOwDX2
AGcrVktnh0aq7QrHoW9sWXViIM+UU0sbEiZV42o3Y6DF77RzUKsE7E/52mzXAVKis6eUkHuoGhLw
TK2g1XJIHjMrZPGB2yp5opQ8DijACmJR+yq6rQ7ucTA/08YEXsyOjZFfWGyCIRuOaWnt9G5a1o5y
zRuuFyxkhV9Q+0Wpdn5PKoKxIktnT+4UlS2Vds5vurzcZQtzYKDXJnJ1Ejitaz8tl87ydqpUVuq4
bPgDSEggyEQ4drMSOrJf94Ak65ul4TojN6A+ZSMUeabALOHUBXimEWMX4UT2SiQ2ZX6CAl98zajY
gNlGdUF1U648KroW0FeyLrL0gAqbe7hW3xVX8gQwuC85RdGD/Voa8Iixllz0nAq1UZxjb95Qe3Jd
3B4iK6nXo+PRYtiu5xq2Vp/YVdlfDXbfCWmMzBnUKNISruIhDh92wCLTD8c+iyutBeZvG0unW6ed
xxjsann8XUaK+QuWWf40bp+TT9pOJ8vpWhC5cc5fx6RqSeqfI+enI0dxa9pRbFKcUIv2XQ4u/6yM
5JOtq0qjrZpB8eRktSP9pXJoFyUhy0aPrCjLXpNC32uFwrwkDTLL6KxyKXWqyV/1l6KqnmWMJXfl
/bjELs7XqLTDNNW3ZhT9CO+Z0mGfbhB/Kd2dM0KjWXHP1jxKEqb7s70wgrSDOa3LhA9hkr+g9N92
PTym043QbPsDU9Ip75tnFfkymlrgm4Rml2S+VMRnqmSecHWgr7dvDcwOcSqNmILM48UuTd8hDKMj
gaGxpY+eOnAMZT0v3r0GrKuZtOD1hrrBkzVglQcpmhdowLql6EP9dAB+6MRwQuyMT2bWX0jyQjpK
+9xgDs+c7YA6zRa1eYVKTq/X7dieYlX5hPKg+ckx/ImAIpzY4cBhPCsw0CrrdIv+SgE+oAYqgPz1
gPPLD21W3xqS42eYAOmOVOTAXraTvGZq8ZXEWhkkg3UAlwVMin89yN2+HlZjRb8KNi9ulwB1MN8m
JRYlFZZCWZF5eXboF1+7CxB3Nx5b2V2ahRUoYl/ETLgGVd6g+fQbiGnErTDtBuvTHCqoSlimaU1a
zq1mvFhDuq1L74D5KdAq8UGi4ftctRRiFmfeoO8WnTDMseEG6NBXrpOH0RzdFZPyFPct/UucPOnc
t8G4ZOcxFasBiqdp3Y9J0Td2mu7snHXN0R4TV3k2THqE4YX4q7Y4vmk301cqK1FnVptxIawu67+K
agmU2T6OgNtc01xsxRVFJBWHMt6nosE3odEjlYRuFZFolzUBGTB+41VnzxIhLomwz5SHSXC/dFl8
GGtG6xIRO2iBnJEhqAMmd35ECYA/NBdUzT43XHaOR17ggp06ITdAz/utPkpfk8BsFvOEbdl0Rag/
RuwybEN0V+2n5hnnUuEQ5gWYtYZiFhuMQPFHt3yaWVpz2ZFhLUya6vkoYrErDKSAJiJ2EwLZqLWn
hpJ3P3VJctXN9pAtlCUluWTxj8wzMtFNMXD80BWEvN3bZ+h8ugXhd0GfjYr2p4ze+aueq6lE7wEr
uThHkJ/Hom93oMjXuUvXlAtepgYRYAFM3URJCnqDBANrx3FApuAt3p1rRG85lr40boPITtf4/3+G
AqvAWOOfbNpbKPVpucUBCDRN891suqgGlbXmqLt49A5uOQRomiFOQB1cDudy1g/5Yvglr8QaNYh7
XGoAfUovRtEe7LY8pga58yOqxKL9NLPiyRXZDKvRVUEXU1MpbtQVbbfmUvpmlu9SWKIVBqqQPu4t
YMldN7kfKk1/iJjWmjHecX9sxq7xJdIOSn4Yn0tUVbSGrmZ5iUAApHvqlOoqpYt10OHldbeidwOd
8kAgFO3FLTjZo0wJ5mUJbLZbXHFPjPXBaJQnp71i3XoUdRbzXFQvTPE3uRTCJzpWm55JdomtcSOE
hcJpkPRs8XVi5IBKu3hSPMZqRW9U0q21CYow8u6akXtvmKx1n3AHSbfcCDNjf/UukfJa205YRynS
m2bLmpn62Pc27Tw/jmhilh5iK/bUkZaykiCPdWNm2GAU3AbtXIQE9F1IGNmnsbotbVrWO9AgwqZp
jOX2BgXiP9IlHkTbW5jGU0+7MwbFR8m4HwbEghRjZh3lZYuevuCv2YhMbhEc+dMQX83aCEin/Wwa
BOYe6sGe7khO7a2AS0iRDE7Gm6uj56c7HAKNInQYhLOcID6ysfNbgxYyEV24TcKmaDkl1NU0pTth
zZt2dMMGVIZb2J8w2MTq9ORoI1y06Ojkc0JTEo/UNi808+BdgeeymBeknNdenK1B/ugjj+gHyfxG
Kq9mZj4AQYUOHqfIK0KPGdLUrbXk07ei5C1hYsSCgDRsqLfJTWpXMgZ7sjnC0iCUHb7KFqndkM3X
2U2p18792KwfC3a/lWxJvyeAP1bHE2Hha7VtL8R53S/TlhcsDeXkahy2woRgVkEaH9vBeLe06dON
4UEkKIvalUiF00fNas4NPg3kmxF6d8Oh/cmMz55Qrtls/U6IxtY03RHZscznhlhRNlXemtGudupg
H2phhjJ1DlWnfTsuSVb5TSB7U5JGMg4LwjEBNpiH0HEVcDhwrsSg9lmgquJOZMpLpfdB3lT7Nut2
lFyvYGxPhdqeyTrc9DRSgy98ZyTTcY2uewxD6pxtxxQVneOJllxbONrKLQ7e4F716Ca+ZfaR/X40
+452Zvkwy/jNycgalTaVa/leYxghUua9UqhUtygqCQbde2ks81ol9TnvIuDo4ZBitSvE8HFLhScV
KCa1l5c57lEAjrzR02D6Zc1zAST6maP7WY9xAQ+Q5fRS1QwELvVXYBnCH0b3MdWqXaxHWxs4l9/6
EYbnU9rg6k4nuaU0hmgE+S1OcSU3Hkvg0bWltK+pmxwqY7pmA1BTQftSp9NgKY+YSdg8rAQkUNin
SbgUFxbYGitNeWz7/G2wPDiY+NDpIAPA2ffpzeaitXduF69Va7iLhoGVsuMFiVBYJHEEfy3XbkUX
7jSBAxG+oNIRN9AHeZP09Qntrx3CyAVpU9chMWwoYNjQufZgjPTKFTKhwrquUiyR5hxGwgpbxKgo
Z5DjN78F5PWc0N7UzUO51hrzkBAEuGoov7LwAK2ZEfde68m11dWskkg8LFl/0wj+64z3todKA+0e
f4fzaBX6A/PPMTbz37oaz6aBJH0uA6+TbNvmb1bzinNKXCIUA2mdoQlE89ZqtKw3SOZMWR10gik2
Mo2Dzmt/kkpjFS5oSHdjSt9dYnIRE9JENoH1pfOTPff0dvfVUU7V05zbHoCeE/SAq9xdNM8oU3+b
6u8qfbxY6IpEbcdwaOPejO0iJPDr4CUzAKR7giNeK6XCCMp3WwpwCNOg4tXo8/1IUPRq6fsNNV+H
ljsGTuisc5LRxhyxSU3Y5aqNnkdnLVLf6RatfMRU4dQNNOu5YJ3eO1EKwdgZe1mkjJR0kLs0zfjF
0H2DgkAVFvFeUhBSa8u0btN6awsNhX0a3bRi6FzbysPZ5+CrvFFfKdFlkEph4ojX2SifnRbysqj1
+4wZtxD5kzlmvsQTwie5q0qDsp3lga5C0xd2qW7yDOKELE2HoBejJvsX2nWt9MXNz9OGdErevnUD
VTIGKwmbPXoPmU4oY5MAMyblp8EdjswqSNmScrdYk1P6lZTjiSiATWZn95J/iwpJPSz9hu7Bx1HL
fvqk3VkxJeT5fHGi7mIn5OzZ1h3DIAy/zk2r2YzFcTDkw7eQ82/Vp2E35udqzu7HBjW96YgXB7Ks
0ADUyAXwdT5rjq5TAj0zoJDux/kRs8qm6kbqwWOMSjWva5Kpn61dn9S0vIOp9Ps5vzNiyjryep/2
IoQJBYFTD0vmvOQuvX9qgZjWjA+3DSiajQvxm7umVd90L+VJGt8caT7Z3A7uMp5qQXh/q1CGa57U
3v2lQrC+LiYcaxF/EQGwW0AYC9mep4S/TF2aleoOKZ7VDHXfbJngHYLLrHrwZHukdmbclSoPCKIt
nWy64WkcG2rsTED9nKOgrlGmmwj6uvIn5tcJ+rHf11USKpE42J19pi/zqCDLyRoF/YPV7PS4fmtm
Ir3TJd9apn4nY4cGNYoFwQc8GExVfvT8murNImiX9UFrSPvxhPtbkrsKM/LRqdOVSJoPZRkX9sxc
BcOa6p2RMe7pLWf/QodmueQoqXrzlQDccdUrju0PrK5JkWxoH/jFxHac8uKnzobIx1f7VGl4ZBQY
rkzVrmOMl6/ChWw0kbHqJIoNgTLSWj5ZWJ8qs35I1Fr3lW68RobyPc/mczFMTEK5FfYwk/Pc/XY1
sPygmi/CoEoKLMimoFQxWhzaVfMYVejg555cGFZ8HDz36Ln7YElwQeDOmQKibGhB0u0vSXN05Rmv
sVOpWzWHPUra5dUsh3MT0eGb1S91qQTFlH/iQeHLU/psQ0z6j1t5jzmmOw7r1Ccp4RQZbbio5T6y
WqpztadBFl9D56AXiHalHORmyaxAItd50Ih9XXVoc+Bymk1LT/aunCY3EJPcTuAVll5VQToxYEdt
Pa/wk+9H11V8ioSAT5wGoUnq4n6ozb1u9vdpYvjaODm4hLSAaimOr/Z3GcewkY6OjhvzNxL4WSog
cMteJMhmHA4GFnCTqzFK+A3o0bNba2sWzkptDN+a24fFiV86l+hEQRLXqh1kqNdyowiP4xXPpd5W
/CvHbco9D/b4XJvE9VYtqx6qui3/H4ruSZkObcxK7B75bzPZFUHnKaITxJpi6nUO9f616+KDioMX
4rvdZ0MejLGFg3E59YjMIx0+r04At+hRT8meQ+avfmeIsma1PpewHWMrX0zC9Zhj+KSiqdqPUX7S
Jhly++d+ieSG5AOKrZqf7Kb6ccaN09KMJAzBisN1zbHmuDALdkRinlV0+QH55qtVu+c8yb5Va3aZ
m519KaLJp7KxOSB6JRWXlS3BJJDWzg1tI59KsfWDVo4vc9lf9d4IM2O4z3PpV3lxtsuZd2IC+Sse
nHJaFzHYeJr6pDz3qBKYXjMIDzfuoOM0JlRh3KKGlVvycAWHMr6YerRpSuNolPDHEFBAcBsd9SVs
r7vLk+TeiXWxydSle0BroWOGLTi+OHlqnnne98EfTOOoUqXLmtxtKpK4kTb2aNsQq/lz05/yDMiv
d7LJv/1DpbPw9dG2ZkmDO88OBbqbFVGA3xj097bpBGQWbxs9sxiCjW2roShIE7lH7eZt0kmuVDk+
qXZz5/AUr8wU5lNN46/McP2Z/DLzdrABerx7IH96rz/eKkRJIKiqLWbDcWVlQ4VgN/9w5+Tqki8K
mIXMdTCXS+SN97VQLuYM3KMsNseed3BUUSMaHIPKQnEypcu5cMwTiNVqprw4MdULDbsHoiixvpFl
kIqlWcf61KwF3Xh6TnIhA8/Zm8bVxJY15cmFTHr04HDESOLNodrWCDmntHqqCmVFtcw2VdtQK6YD
Ro6XrocQo8Pn4OjTDdTeNgpuF6s9d0O0Uc2Wr0SGMsmvle1iVkEqtE7iDsvRgr/G0C8pwgEe7vzZ
XiCCltF6MVu0xXgHriRMRoGuYWsorfwz8whNNezBXhsJE2zb0YuqTT5dHRskH0+dVuNjttUHaYvb
N4eqaqYYWbYhUbB4zZsektwk48KJPxy73mlzsSVQmvSaZGA6wuFFTq8DhSnRhxrzcK9xjvu0pj+z
MF4qRxxTOppYDZWjtIpfSIdiPS04OgV2Bckli63fGd3Edxvz5hCttuWC0NyV95QP9TQawxdyMm24
P0OhpQ+i71CYmqa6Q53Bu6vWyQZTgAKUA8ceJfo2j/gjGNl49BJb3Bp6j3yWO6vVQivvH91+6oMS
BYhLaLDQZ9Yi/YiG5dtUu1dqZymIFrh08k59NYqI35PD1mAsjcr0cUZrsZ5R3+SmFjoWmyxRrpsS
fnSh88A2zHcbOWeqdne2rGmkLwn6hfWR8Q3QG/tx7fXtVy2QTEfRsplIR2cnjcWqUuJ+hbhrXCmA
J60cTlVDBGxBKIbf4y3l5J1QTy1GSqq5UV2zWvyYgjsrhf1bV0lsr+N8pqG3Z9K0Tflmcf2ueqiY
QaOINSZh1c3bS8lbUsdc5iCer9J0Hiq6gdmLXpeeiWB0qc0arvHNOdvG/RkX6eCrYxloeR4itCfh
MzWwksL1Zd1zVblYhOQ+iqZnY3A2Odi7I3ukSHrx5iTKRcmIQUYPZ+vT0ZrSr6FKj/08byN8rYju
TzMJ+ORWU+ur3j4PpwzxTS0bPS7fi6wL1VI51jAaYcIogD5PPqmIvtdNS/4kFU+fVqZtmwqLbDK/
ZpP06b+WQZepzapJsue5n06ViorRzEkeVYj15Rz6oGzjO4pr1GTD/GNNxguj33usz2TIjOlJtnKb
ZtqDvAVqT/X4Ddc14PObftXJwENmPjUO0/SIXwmYUJwajDU46A6zTHA3KFhtnRbPl9qyqJS3BzYa
z50uA6KMX3qZn3pVhHEnLyKvp3U2qxmiVCVCP8LaEglTXxN9jlSn2TTWjCBKfqio/kq4IYvLO2iq
6JrpPCGp1mIedRQonhEpT2MmT4UwHqm7e810lZLmLpz47bTiJqNLRLRm9sD6sWjPiZFNK71jNNCJ
Ex+LI+wR1CXFwX53005RanNBVQKIMYWLqV2klR27Um39DkUnuP9Bi/R71WNTHTqNKaS2916VP47m
wIg1i/ulS8I0cs60K4VJiQSNIkuUQRBG1ryse1rGsRrtiXEHqHLiQ9Jkoa0Z75NeOQFZnpccmTTa
UwAKbyzuXPGT1EhrCAJ5MxLczS2KYFZeKyMN2loAOvIfz6xKX63V+whT9TofTC6oGoEIzXO+d5Ot
SG7zNmLStDuQc3MAxs2uBnsP3BVaKvqnt0A/+3n0HueqetFt6Mko9wkX2M4q10wmSJKsVAidVry2
TMeJpu+tTllNqnm16Qwn9+ugFLx5UvuczfKweCSvmMa70dnb2tS+Z6d8nlL1t4lIeKjkucuyo1Iu
r5U7XHm+HhSuDqvJjqpHHwM44YKXIfeGa9dx2S5Kcp4G7asZLb7TbqvpkNlV9JZYEO+aulxbxDYr
zzF/45SzgG2dDeOAxA1htApBPWxhAPZpx3lIjwpwMjq6RcDK5EFXY2rG9E2prOcrrfZlyPgUwdBO
4+fAca/XxYlR8slxyyt54rxzXQ1d5j1QZEgunbjYJq3DLEmiApW0luE1KioGg5K0XAwGnnON7R+v
Li/SE1ttAIVa+PQNxr+kwY3sjvKl1rVry55SRpigp+o9jfvTrRwRp2aH2BLyqgOOIXnBWsclltq2
f8+cKiBP8TFKZQjvfgKziW9n4Ils4QejMR4br25WcdZclXl+YEaf1mlDdwppFeAeeExNW1xJjbhW
xfjpQjaqZnaJIm1D4gWEtINVqVgIGR7RT+cDPHHbHY3eufCsHGOhhbFupwc3kmQNpOOwaabyqeQ2
cHIRGnoXIB5YL04e9EnzHS0t33g0Pthmz+wSt98lsljDlSepS3x+MJGuJvbTiBBdyLONZiwYOZcY
hAEOEHppYjoWSefbEU9K6QJkJDYaJO9dAZ5VWv3eMBvi7ye89yZUcWKj6bGfNYo3bnVJJ6nG+ip2
ln1CDvOaAIePfsi3hSXAfHXE1IS613p+cQdugHge13GEsrNMj/gt1mSOIJrAOpIix6gX90Mq9b6W
lA91TPZU2Qee1n8OAowIQyURDXEflnFycdzuQs78yp7r3xhDFU9Yj+VUG4/2IB9pl1mRrg0MiA+0
Nw7uoAdtBkoV2zlm0GaLpx07IxF5SfPQsgTwbzhqOedCo79bPQ3pRnzCFx0YTMSrEf+Cm91iKQo8
WH3LIJtVn90N3uBaQjyVkPRL7EXsvXpj+jKVyqWIlgDf344MEAh0OJ9oPiOmeoX3PKjOuO9dgIib
KijmPG+GIIbyKwrErUTOrrB47si8/mq0aqMOZgjoeLUg/dRW89bWePsA8tzvZLbPNbrJZbLNKY7u
NOvSalzuc9cFhufEqF7NjZJY93kxvODYe8ElvktMeuhx9p+xH2210vEbm8g4WPJcx6XOff5Mw/1a
Njy/ZQEu6q14hl/VRvkZyMJIuiTguVxuzeZYrRw2K3Lmmghncane6wKfh5iA62cem7kkDYXBZKl8
pwd1VWst9Eqx4we/eVOB96KZTzexX0NTS+Z9Z87866gpvFp86kyNmDA8tM5ymHT1dSrNfVq6CJKM
bURkUF8j102mQ5axzYm8RAVmfdga39vCb+5UNIIUqovuYmTGEoO+9zCK3dL81zmaCbTFqLE7F+2Z
O/LrK/1RGuSGMcYtbnlW+a1jeGBaYS+1ZXNGKZzj3noeZfCXBLBT57WAL3X0+o7uddZcFta2k34E
TWy0CfUNw0seOXeDET/0uREqkEEaqV+L7FGQ15w45Te1Yk91nYfF5FxpktnNy8h+rJTfRAxYL7zR
yXO04DvXpyeXoXUVd4W27u3p2jQ8qg4cjeuJQGM7jDP41VTw6jFS8+RS9dla6itLIekH6vnmQiCm
ZBe3KhpF3bc8POB2gktdHTlBc99uvLehKB6zOYam4l5Tm5xPPupWTIfnOn01J7HNNHr2hgjvznKt
lCWcxPwxy3nn3YzGeOyRM/RYtqvhJdVMFmtz3Vbmv6RM/peIPkIPVcKC4XmJ1L/971//r/U+ZU8s
bNXM9zN6rrUwANfB6bWHquUw+OegHe2W3fMfiTeuparo0YhCBn/Ctmz+kWg5EOtD5pMbbXUEvcAn
uaL/lNONINc9m/zXRNRskaluDueEoYyun8owLqrRectxcGBaiTWwXXY9Ubnjv/xyf1Um/PnLuZaJ
J4OuaY8qoL9/EPxXyJBHeAFXz7ANZCikeLcmF3S6wVzchiic2f8JrVfxxpS6DK2xLcO0aDCOyZHd
Ni3G5D5etGkD1YW+I6LVZQxdLSmBndWyfnQaQ3vpstk+Z9Tidb6laNbIVoR+S4nxSvpj2bWfIM15
up5ytT4AnkACqYYktSNGgsm06XmLBn6GYP9fEomMP2Ih//p2PEZGy9S0W6nXHx8Arr9Fdo2j3Oxs
c31sVLE8xZYF/VUBtbltxnkzYGI1sIl6GdlSefplFQJmD+iigY8UtFiGBia48zTZPSeCjKEB0YkM
VeCNGsOIN6ceF7mo7mtVZ6LR5pH05n6ug9Irh2OTe+1JMflQVqKxhgWxIvn1cFtulm+dxZWHbrSj
o8Y42SO9JYBC7TO0I/nME/5/y6G6fRo27UhkoVqmSSryH89q3cGKUk2obEnQqA9iqaS4KA3pXNsp
pVY0YOrl6v3nF+SPJKq/fibtZX+9GiRfaX9EaksnbQijTvmZVamoa0tf3Hidp7Itb+JzZv18JM8g
mGIFnds//+g/joG/frRB4iv45y139c+E7TFBCmmYXgIzZuT3JnIBYFhjfrXjWv2XB825PUh/vGk2
0e+2qhl8L1Rp/P1NI6QusVXbTHYlMcUlqKmrkCZRt87X7LYuoQodvPjEjX5I0oy+PCeZd12szXd1
j4m5g51jB0uICIhzXXt3BQkL26UmIWlkrSJ1pLSfSF8G6BkHr72jp02/jE2afcWSJM9tR9SZzcnf
K5RTUkA9PIuxb/zOSK1TZSyjr7q6OC9seszFdp8cm3L5gEAk8qEEbV8rEStdb+vtTonbKIioeLjR
d2I7dhRaIkviUTSNst3hctCjm3IMGkdwiizWUOJHnozksDQWTFxOXB3Xm2awrnoq7xU76i2LRimO
hjppR07mZkcSHSpeuoNvXH/JaF5mRD/pUMZvmM7Ks1P07tusV0ro2UN7UFyhvJCRhREg6xLjNDZ6
8hYjQUduprgtUj1jIM78//zwuLdv1DKMW1Wd+sfJIfuEsay1KL7Aib/14hSkBJuWtfGcFIfcP/+w
WyTun08Pl8jttqINnpqIvz89pS3Tup7ybNcC04qNY4ncC+3C1Z+ptBbd1jBHdTwXabvwFBDmtvnn
H//XS/i/fr5neWzzNkzBX/fIf1yYquFMKKHwtngFMKPoOuMjcwbDT0dD25gsQwQIgTI1k/czC77g
VCgDF5n8tw7d/3abkktt27Q/EJHs/nWe/8cvMpnJRI+qmu4GxyP8YG5kRocYT13tp0rtVtvE6+Ur
atM2TCcVGH6oTKcnq6mP9a1O9ZPAOSPSryKjS/L/4zhxdYMgZZ1PitaDv39JCmZnqzDddMfLqu96
NxPXRPF4EfjQXv7lC7mFCP/xhTiawSDKuUlIt/XH09fwxolmaokeMBkUVin1xfVaSXrCl/Kk0g9D
nsVMeVkeIYdKc0yzYHDWk0yLWPn659/lvxzgJAjqOr8OFXcUYP39zxaaN8260cc7y3FEiay5JPIi
blT70snFSnaOnpSan4vUEP9ydfyX89t1DRWjP81hQPF/jHGu1cwq0U68grpsG1+d5JIEoytVdkW1
IpDsn/9Q/X/FhPPo3QITbZW6Fo0X4e9/6by4A8mz1Kt1MoLZH6a5OBNHTKS05vPtD1/poHWkbdiG
R4qQ7Ryw+PefjST41o+yUeR+Ief6S46JlYUaxs4fHR3EvozV/hZyECPULMpGrhLbBjlfvG65/+e/
4I8P7FbLcYs5p6bO0jUKLP74AwjO6GYrodMqZbz6JIdISxCMLONrxO3U/svH9T+cnVlv3Ea3RX8R
ARaLLJKvPam7ZUuWLctWXgg7jjnPY/HX30XflzQldOMLEBhBAphssljDOXuvvZqz/v9ifAwESni8
HG/Zev3rU81EPI4+I+Y0ZeHAUTxvyUMKFK7OnOy2vwXEjghIUoKgu5ir/uP1n7q+OjtuEtNJpYed
b7OtWFG4LRrx81QkEbVezhWd21hHApnaQ5gpTjMp8OF5CLNT5QIguX7l9x7yckXFHGAJopEufzfm
h3hsvQhErwrTj4nDAbeIy6ndBI7U/2uChcJd6dnkRpK74FrrbK6K4taUJMTn2AMzoJ+P4WcjCfyz
C1DgRr7daqfM6ySuZ6Hjs1eyyCVZfWxjkhuWyx4Ke+Nkv86zxqhMxR000fXHJ97AUPFFsCUnjNWn
Ckg8++XzA/JYFv5UqJOLEBPzaWr51AkNvRink0xN6HdCHH0hoh0O4bWFAbXN8C+NrvE8JbFiu0Ht
D2d80MCzyic0zTn4aYq5Zjq3//vkx7RH8AUJfGQXWqsvqp5Lndpd5x31JGjaq9BXL7EVob0x08Kg
JJNxyNkO2g/Tu+vPaT3AeR8wfnn3woGGYMrVMKuZHgI12M4JS3l7R6YzYdoU9BGY4SUcbPxGY+bM
d1aKxP/6lTkN8Ar+tfpwiKXJt2S5kjdK0Ii7gumbsZWOdH0BsaRm8BB1WKtam6oP9d6xWGqbkL/q
oUl/NVntQHgWEQ1Ky7IgspudWhz3WlqcB0XxK4kS9WqMYlY7OwQfQd8sRMhtmIHpbG3Pr3+ocfAe
E8/BsQSxt0UJHriEeDN2aKV5eTRSzTH7PLk33E485E1u+ZvWiKgfY9wOcEhlBtpfeioakWCXPieu
1csjVR3whx3+sXob4QIft6bLAW5RaeB5s6LBOs9AaJIns0T8tE1k43Ybx6RTyWLcUJzxSaths4aM
jFXP+qcrK0rENm3zV0v0C4zQ9YNoK9sar5HlJMEH3VhQSsMknanFtZaxR4Ak9R016krTsYvQibGX
FuFjnUn9bTYT9NVVLj5SWXb9bevU7t9lA7lxU0xd+7FvMQnvDObYeCvSoG/Y4+eQ4oFg9c8QGXqC
HyFEYimRrryr8n6+T/OIMt3sDLo92X0SnxetXLmX42Q9mslItz5IEoS4I63eDkEoXLcN2Y/6tyED
5FR21S22qUBav7iX/D6dbHQEPcX2D/08pL87zb6HvjSFbC1F8A/2YfTpXmFTmZ8VDqf9GAtOcm2d
oqHvMyv/ht6h+VhwsEu2Ksd2RVrqZOZ7OzGij2lBpMyhlF6ZHSgD0I0WfeoB/ccO/cVAf4BgiBZ0
v5FeC4rMsYtq3qVtAv+rkSMaWQNcBGbaYfDPpltFkDu7sP1bSepbwLDl+P36V/Fm2mIThH+XPAtM
GL5yV9MWaOg8d2wKW4EnOneXZx6NqG5ErVc3Vfa169ri0/UritXOa/kM4SgvB0pXLiFyqynZTnVk
T7oJTkaUI5YfkgqypYOYcxMUQewg43X0Pep0rETxFOf/uNC5v1LbUd/GaiTbw7MnyvbI3ALIxo0K
DqMMArWTSVV/nzwruBFO/GYF4XY9JkkP9ZBnm+s4G+W1OveYo07sAZR9ItMAQuJEJeRWePifnNvV
/EThynFICSVGhQLX5RKSwSOv4TIHJ0QMVDydAfcw2lVEnK+wLyafcLksq7bWHMPfGT1k2Ac2MGBP
FYy3ce/Nsnh1Mg/ifW67JnS8Abo0AJ4ovLWnfGfUkGRKTjHUcIsbXr/CKhjoFUJHAkBj3uMobj/Q
p5yfqsxuNmD9g+31MfMm0YisVptKJJM3GaLu+vzkFyEdrDkIzxK/KwW6iiLELJrHcpTfkRH2G9eZ
qm0X8mWPWMZurRzvjNhl/0DBkeISEdWrRasYe5JdJwhePtCKM01vcKRdMtOu9GGzhJk+diqQd1GR
Jruk7PGRgRw7TCmyWMC8+UOW0ejEm7XVeb4BP7QBO5s8XX9E6zMmnxUHGcq/DB5Kw2z0L0dPBZfL
KWKTABec+K9zqNQzAQBxhyILcxlFI+eOViVYgiAz6CtX+NK+xWCf7kfoRGcUEwNFmia5sdV7O1Jc
jjqME5NNlkRHcnlXaWFlcxxr41Q6wjqOjRkccZ2Vc49pM57zG3PL2xfF1QTf6lId9pjOLq+GozaO
CPEDkDR3JTpgTYRYCxfTVClc1tip961j/77+4P+cFP/92Tps2OFnC8nPXI7Rq1IgxVXPnKDNnBJS
nD+WUY0eBLuhXUJgEPmXXGm72nRDKMO9gXYYHVllZ9+czM8/S0rJ1L6Gkj4h6TztY6Q17rsoVeku
nYbmd5zJqTtGPf3A3I7pt1am/ZWqHLQh/MaWU2/RusM+7EJAg0b5EPU28qQ0LCpxgi0SWR+8rK/c
f0ZvjthyVga7jEpO6Q/SJDzcHCyqJgVfP6u3mT+GKRmPIzUnK5msl15l1nPjeSxwsOhdbzcOfR1v
LWe0oT9lSfHPlLk9tqTGjV7Tr7QXD7IPrUM6Tugr7Wm+8yaMJZvKroov0fI8UBlm5DMpVmi6miFx
3YbQPxOsmM6+7LpooWM0hCzUFUs5KlwBISiI5vQBibCs7nKZNNAggjDs9vFYeXCzR8A5iGZzs1gK
KYgkNbV5H4vz2JASNE56JxmBPwjf4NmWPq5SeK2fOIH37nbCTQiD3Mzdj7OcRH3jRLBeN5ZhITly
M0kimX6Taj4YSjSRVMGp0w0dOrKUWnz1uTpeH35i2auvh5+k1uxRBWfn5q7GfOO3xGcwHZ86ZwyS
PVsomrRGSBuEdp5TB9XjNAXWCz328CVutQWXsc81RguZqsclvJWeDn54CBjXb2z9LfL7PWWx2/cp
c7Dar+ajMfbcvG+IvAMfA80s9Yew3s3pouyoDDa9uKfS8HGeO6u7MV+v9/nLk7dNpTjbKM6zYhVA
F6uq77MmBQOlwvwr2PQC6VuNCVoXSX/jLb/zKy2XGYfqOKcpKquXM05sN+WAz82gxFlG+8SEg+fG
WuxT7TbHqELSlSQUEK4/2nffueuwe6Ja4FtUdy6vWlQmu9+kNE7YVqtnWClQjSrZ9t8i07Np0NB3
LQYQ1V5QZo+ZKYxHZ1QlTtV6/KXrNLAP12/IWk/zyyN32VOQpU5tC1Hk5Q0ZgdcQwRlxtPKwpErb
Bs+S94EWkE8K88Hkixv38Tx5L1Yc+X9hcJ1IU4JyAiFn8stmk8ZFgx/MGJtzifff25DN0hFxG2FZ
OMymGcYvIo3kV5Mj9c+6yBN9iIfYgh7tFhba4JidNpbo/megilRsncgjOf76j3xvWAHT8yleUDak
lHv5G8nMGkf2bQYq4aTH+Yvxk2QB2/gKbRZB5fWLvTeuPJIEbaoXS4dzteUIA5WUmeOw5RCjtRGt
eg0tuOczcPbNOLJckOft3v2Ha9Lq4Ys1iRVdl756f3ZbP2KbE5e+dScW7+zgBckBj1TwHSGp/0zd
oPh8/aLvjBz6A8tW0uQkotYNiWQ0zRkeh3dCUm9/pGnMClHxS4uRgxE2rfbGj1xvJRmpy2bepn/G
vwpzNTn4k5Q57FxWa3zHu3oMnL05TM4nNzARqIm+3NYSTIE7tcUJjsV/GEREclLes1ybScpczYpd
34zJMFBmYyGCXYjZYINkZLwjJy+6kcP53pNlVrJtk2aP6a8nYH5UOGa4wk/FWKBM7Ruld1Ps4ZeT
CbzUFuns9Vcp3lnykCaw0zNtZOZvgkelnJiMKQhjR1TJIbVaQF9wgXccpmsobh22VRUNRGMmEfYr
0e7nhlA6RLDkBwCkfyrNNDhYPdDDGze2fJqrNVIyPfHml/oKn9TlpxuoBtyVIn+szJDJiyxI8Ghb
7TarK4uEKxzvnTf7nK+rBA3jOMBmicSBiKyZwZ+LbY9J5XD9nt55O67LVMm5W7BM/plR/1Vn9kLO
q4i+sjN7S+eBzmT5YepcY6Jg0TuvKg7BaF6/4jJlrB4ChyjqPJSveUfrQ1tPTI3h9DBem0nglZiM
2eQwXXG8u2vBLz9Ki1R1imFh+so8h4To+uXX3TgagS4HE4cXIJheUC9cvoSWoI4AXRhxpSgHP48y
jB8yi5k07fvwDgobCtuJ/lmxacvYykFZ2aa/axsdPYDlSP7XDFHOcgCiHWEqh2+E8+Xl3ZBkJ+OS
VfoUI7EgpsUQpGIk6sQwmb5BsXCf2kgYpxvPYFmYL94BH79nIlMwTXZH5KZeXpWgPA4C2pYnt+tk
AzxbtT910ujmXFdRVD7ZnTn1JzdO2+IDxSc8lSXQ1Zb2UB4nN9azN1/rci82k69DLLHHW7m8l0nS
h7e0kicDeGW/a1sKIVvNgbW8MeW+WTjRNi/tT05HtKEobFxeKJdF6usht07opMYddR19Jx36rkFc
Wjce8JsxLpnv+J6oLTHGqXJcXgqFlkEYI/5KXijBKUIlxFpqHAlZ25xK14uO/jiMTwN1wxtP8+2P
pPZPtDrDyWRUeas3G9TZQOk8IcLBm2J032UXgxpWDnwStOB+dWNyf+9yrCPWsgH02QaunikPnBRI
NBOnVPewCNvBxkpMxw5ij99C3fxf5w4+FWZP+kOcddEbrZ5rEZhJPmUkjdduPXd7mDvGj66GiqJU
ayEgAELtiwinWugMov4PF2dBkWyDJIWE9aPVvk5bEPCAOJANbJvKA3HEmWKfwl2+Y3upDySAZoe2
TvTzje/17Tcil/IWgrVls83TvhxPg4hVWhRVdyqbLoBpaAWKJJt6rP5iisCt3rcN6KBxxIksvDQk
TGN2gDuCLwzqveE6/Ys5FgRRWIA3Rrjt0r9xh++NA+6NgccxwKbCcnmDWhXkjvZtd8pgv+3x+trH
LDMJEgqVd6MQ+s635XEdqVz0IwyE1aVGPAsBwm8T8inca1rYwCdprZEBbFbgwDLIBKUN79q3bqUg
v/MjWbRp21D/o5XnrL6tuFGGnWZyJvC1oxfaWRZxjgsIqynE//4Z++zLODgyQ9ONXS1SbjqyLwoM
fUId0LjPHa7u6SM61uTvqs2H1xvDa/nbLpcDupI2GkaCEpcj8jL8/rUJkEWDqYm+CXzoNktecGcs
WM52Brewj/KZkrjfgKOkdN9j96uxZZIKiiEhw+j70KaE0iDHhCF84yH8OT+u78tZGqZsmQRNwtWr
7rtY2dUQjCffboCbmnXe7CPXroA851ibSTKomgb0Z7Xo/IeOvLOuCORnh/hh90YD9+2oY//Ky6e4
yQGBk9flI6otqtoKYdippZf6acRT9zpNutgOkRCAGSfndfTGCT0y4vjrb+fNDm25IpJCVAcWX767
ejmcTHToRFwZ0MZwmPD2YkX04u9jgH6/hUCxv369d3+popCIVgrJw/rIF8xeHMRt1510rfwvA9DM
DWpWh72p6ObP9J3ZrgkgfttclsWNdfOd3yp4yMtmgFduytX8bhh4U8BO9CcIruaH2A+7L+zya9zm
lmGkO8KyK//GrP7eJel0KIpELNdsSC9fLJzErEzbWKMFCqJf9N6IS6h0eQ67xHsQFI821x/vmw49
cmHB8QNRn+CMgor88oIgXfjgBzWdTBkY+TkrO3hYptmO3rEJvYodp9+X44IvEvp+kn61mOZY1vEy
606ql9otI3z/vY6LJ2+0Q+D2tGMUNj/SaHcycIX+nzdOaFo5sng+cx7V5dUIlOAGqzirplNYEB9R
Ygs5JLH3bc6C5sbcvvxNlx/8IllgUy6QgfHFr95/GwUajHUynaQXUj703RJ7jGxNSG3X38KyYK4v
5Joce1hMFyWrXL2ERMaDNwf6VBamOo4VdRx7rOL7sjf9x65Kq23OXX67ftE3Eqjl1bsuczoTLXPa
+rAFZ6HTVV3rUxFbVrRLfQECr65tM/ignM6avkkzmB1wO7GMz0pktQ932y6+lhHuxo1ytfysg17i
i2ArBwpa58xAtKnr9kDYk8ZTVuHzK5WvITx4vXhdyE760eua8NYO94+aefUEGRO8LYRpRA6u1c4t
PzWKJzmceqmS4XHE6C029WBO/kdkcnb34Bo6BFWcxKCsg6bhIBv0U0lQie4NgoVsswiXwCk0heBw
pwkELn2jp6FjLd/Xmel/G6Ma07kTJJlHHdOISOigh0jM8sYh91Pem21dtEdqd2Z79NPRI5O4p9b+
1RhdCJx9D0D9xvBcTY3LQGEhstn/0Ryl17bahiEIhLrdxNHJqTlg/lOkjRg/N4mzmM7oDdRw07KM
dAJqrb/pDNTqxtS82oD8uT7PmgOMvSRU26sPETOwNBv8TsdmgOdd98q/J1+n3DVzF9zY2K/X3j/X
4kRGEZXSAKWb9dqbNlJWDqR7dF/tg4B6cef75I7pfso/jYFAK9OB0GpCO8ItD90gSWbvxu9973nT
b/IQ1VOk8NZHQ8OTA0U/kil00jm/uiipnqdhYcWGueuQPKidqd32fYyDFaoroNvr3+taIvDnGbDN
VLx23A3olC5niZS6yVB5bDTQ0hPVMNeCJp5N1M30oW16/PWudhAoZamBw9p1OS2fPAq/3XbGfvxC
ydxJPul6phEHDn7s77rKLgM4diqpIHOUPimAPtFL36/f9mpF+3PXdB5ZYwRKI05nl3cNEFrFUSXD
EwoGk8SnmYp2V+lJ7rwR7QkKoMm48aTeG5iYlkxFD4LK2/qSMtMGdlfCYetihMgtcmiYXtE++Gnk
3rjUssn+17zz59dRplpcPwh4Ue1d/jo5uUQr51N4IoYlpXZPVqQWMCZjURUfDYP2sR3bmAFc1DvE
ZqobysjVCrVcHq0I0/iiGuHprqoV1RSlZjFTo22jHrunTEymLn8IgFJff4vvDT4Esw7fHsI4x1+r
xrH2NchQe/84OWYBSSZLEMdGmowfF/16A6J7BstCJVW+tJNRf6L/hmSOLSTc/IFsNoRHbfqJ4Lna
pg0qwuJYjDmWOYtUPHEMWe52N+74nVHAp0q9g2fkWSxxl69Gey6KkCbxj2GV5Z/T2IaAXFvlLgqC
4rnv9QOam5bIo957cOtBwhOx3IPV4T2vxhDSQjudKuxkx3BQ9Y2N5XvTmQfzBb0dpQMm59W9DUEX
G9KoyatIsXFyQDzht1N3EygcKJjTj6wOyeMR+lcVpp+Shn7x9Yezbk39GTi24jWy7i8V19XAKfo4
LWdXecdhZHWEgwgQQTWpAMA7gYo5lpNIP5tN1nj3cQndEhwFUy2ICFBDewI00dhNgz60QW9CBEDP
+pfsi3LcRqiCcsJyBpNEmqIHvIEH21T31pCExqZ0ZANTs+0ddS5nkjvRfiT9c8mwePai1rdu7Kve
+To9z/UEug9hAzhZrRrzGIO58CtSQKpQ/QhSR8LoG4j2sLrIhYymmxNpVbBxIdChnqK2eUu+9N4g
XEoDNFx5y/xxOQjbngUtKDSmPA9azodmtlP/MNIC19vYrCnuXn+v7yxRhAwgWKN0uZzXV1uC3sT0
hzgyOGbkjGcwZOwEL2ld3+N6i7fsZYMdGzPnnwnJzI3v7b1fyljiytSFllru5S9lrkvAQHgMaeEV
py4IoIeiBP06Fom8Mem+dyleKjVjzndCuqvB6+hSuDgN/WM/ocZ3ykKds0kCBR4BW1x/oO9divYM
GnAEO291blOez7kGnH1M87j+Vpjkb4F/nXwcZhH9mv9wMUxs5iI4R6mzzPb/Kny4URGTigLcHsS4
/piGyj5Hhece9Jz9uH6l98aJby8VfsEE9MYtVxa2xliV8/mbRaGPU2ED+vTVbBF+jRv+RH1jCjZp
P6pxW5KvXO+vX/9NU2zRZbF1puOINoMDlnX5U7usAOlsu0j6y7H7yh/yC+8U3XOLqP9XFBudcfDh
YT0OZdT8yOeG8FDPMH4VzhD9inQgfqsstV8Rs8KAvX5vcrVjWQpciwaTNihnP5jxy///12uY3VFP
CKY482BaCrdT5VrPtatdY0Ebku1XpQ443iy31Fd6fqnag/b1v1g6DPOXUIL332RWbbIY6owIAOUq
yBm9O4LZ6aupRx6rS+LdVThbL1kaifuCXOwfTWIRp+O3cP7ZKDhevEfe1D9BdyJ2kbYcaUplGtNm
107T3FWRGT9SGPNfgk5IFCRkJr24QCjcvRWSn7Wt04kAJdmLUhyvP54/HdJ/bXkWSR1dBPo0yz/u
G7tSkblVUzsVj6dayA5en6a/vJTktE1PGx2efScjvTFbwBuka2bsSBUMG+IDA+3g1VJgAAgbYKvc
hI77nHYeIYuFjnkwHAypd7TDgB4Y4ziWvx7Uyb0/90LAD3J7Y4O4XH+PmknXd8BoIKgEjjO3h7Kz
HYqD4aDzbedmJgfOCNDTpoKiDq2zK8fHKR+I2PPCePw6TzPSa/CpxV921hXlRsjQyXczpEABmSKA
voQkr2nAlA4+/8Vu2uDQR1H+I0RSAbcCmeep9Qvg/RHrKAAm3xto1sm8w0VXQFTvhQOu1JvrUfGr
zOaTq8f8syoMEe9ndOS3jBaraWp5J2yt2e36dKwcZuDLIeu0IghHkyFbS6fcjZEsgdq6jEHXGm/1
CNefx3It+h6LuEq6zpsSVQ7tyZj9OT77VL6Z6C1k3zaIqC7T/pfCkc/Xx9t6r7T8NjQ0nqd8tEsW
q8flbwuGxGlHK1QnmzAC0osSJX9UJrW5rVlEqdyYdoiKaco8vz+6WVoNJHDkOGTzqYnqGzdjrybO
PzcDQIwmKzIU743uOUAZ6FPtUCei+6zmLGYbWZmEZgdqvyHoOkff2LpGcdePuQR2lem63rONJNyS
biDgEoKC4PcNdW+5P/H4DOLFIJLtL6cZqwnEcYyIRZrdZP4EGcNujGJyMkGeC+YdH00KpLOOXvDS
+BCF1JxJQA7emO4dJOouOvyZo1xn9eKLO4ExPEqI2vGTyuxC75qm1+aOlq9h7KDyRMHWDlLh/NVa
ZZ9CBCmjv5s+NqddWjhpexK0luqtwpn+GNNhiQ+2ERMzalql7qEK5CFOXoHf4TfnbC30jTn4TVuc
l05bHjcQom/bZvd2+dIrdpPITAj11EWNgT8MzV0m4/6o5uE5yANxnO3EOjgC4iSs4h7qHVKnORhu
fVhv3/einfWR4Njs1Jj1Lu8Dwmmfi8BAwjWE6cGMapDClSw+NUjNlvjrYc8ed9paI7Gq18f9uiZI
jQHtrOIAS3kFKd1qhcwMNLoFGRMnav0ZodkwLnMYN/sS6Pi2mPF5K1pANw4my2O9nNupKAmfCiQ9
peXzvvy5jtK0VsYmPEeZbViQCuGrbA3fmv/Lc2UDgH1xsbqx2bm8UIslKB1QQJ57SSW9StSXwM3G
H8oQzUbMVrXNYnGcVGkP/+Gxcl72aYnTOXvzC0Hhuw6Ku/Acep2By6ohMtuYjLs5JZxmsKD2QMaS
Nx7r2+mZx7nor92lWfxmFDlmHba4fMMzJz3HZmNQznxgi9fLLQ0qZtdHjjDfu57vCmZLgOJvzz2D
TjwMS2Riw3uIgwMAFtu9d5C5xJ9qJrWXSsyC9S7sl8AF8jwUxO+uByYWMrvjFtISGPgQktboU3eE
tKZRju6qSYwvmnbWr8FqwKHHypqf+5EK8mZiofxtTpVzkgogHIBIzFNUBsAzClyqz7ZqliCmIQb2
PJbGaG5G1ySq3bAz1v1Rt/kIn2sOPsaDMbS7WObzP3UZCbTBhNbjP2NTRjkzTrudLxrX3qghMpN7
0VrJRxLYph955ztL6WVCT95D2sQjrQgeZbWI4K14rWjYVulCfepwLTzWLlEVoKgGXEpGEbHvooSZ
bknOwXWVU6l/7QBC1/tCmAXIvyiBtF97YnpliqiDE3VP9XmmtgxUbKzFFxWadKFMI1UVPrVZ5T/D
sCfvnB2d9cw3VWNrZ81+bMtxxunkkcwHsNjsX2HKTlzW4YR/B42aMoAhc4QtIAdBgxKW4GJ/i9h5
smPygse6HOzvaZaMLwEbZO9DEHd2fkiKHsQFkZYFgTWjZ5+SKIyJXjcD7wdeGePJY8HqUEsCQSSO
FwxFxo8mpKCE+UahqhXpMRct4cbCIt97M2SDnX6NjYYkzyYF5HgAouW/0nS7Ubx6u5FwF7GRXBgI
PLF1DaIiRH3OGlTCMybiu8gf3Wc8JeXZoXO/HziNf7/+XawnNyQL0B0cSub0jSjarYouqp4xD5RE
RrGt7770oTAIpRmG7BaI5s3hZrkQnYilhcfMzc+7nNwyRaVBa/zK6MzrDziWWMG7lDiIQiZ/TVPr
bnSVLfMqlNnCbux9VhPdgG8BK8MMByCC10lQFnKv6w9gvZj9ua9lSfHQb9iOWi1mUC7aZjGandsi
hpDYu3rfEkX7pSW67+gNJaEmY/STFrd5d/3Cb5bz5cps/qnHoXZbdnKXT4TKdRO7bC/OLKP2k06K
YY95ySAN2813xMUCKSbiLkPsRbuTwn0QkwQf5/L39ftYj7g/t4HSj0o0Bxe1tnPXUVt0PXKzM939
8lulhn+cYp5oKAfOyfH1LdTGu5dbhK2SeggerdWvji0TPR3JM+eZowUh4ByyKY0pCYbVxmwEJak4
XP+B7w1xRdkb/zKOLAwWl8+Z8I8ce4sXncMMrDuRs/j0sG0a/a0C4ptd+Z9H6WLKdPBzLMq9yytF
kxPkwohopoUWhSYFeFFnNhDkfiBdwcO5WZDbftBwsMA59zi9dBzdGM/sTLjKv/cr3IXFZgUFjkv/
i97I5V30pi50icP37BK9cj8h07rDUWJv/KQewdV6ZPRmwwgEVGbRFuwKlU6FK6Y0UE6S7smuuCIn
DhCo+3fk1vAS7TjflHPT7rIR0L5DlNEmdtPpHIXjkksIWZiJkYj4NE/2c1ch8DK66mwmjtxUs1/f
RWH2CyrBtAscziouzjwkhAlZsqoj1G/m21NWNZ8LqUu5ifoqeqgxau6DtIyeusAcDkKTm425lzvP
i4E4hczAqZtkTkDycUCAvJaGvQtS41WHMRH1ka3JIy/DL7k5kJgNg/MwxPDzUj8Ftu1EJHKNLZIV
o1Qvdoh4PS2S9B4zsvUpibuXQpO3mjgeUVdRlqG0RP5tdvCDOF3LYxJG7jlpG/MOS9y4KZoW9TkN
/10tRlCjlI5frKoApOk2B7IpvF0RTWLLpzcfk6YC3m5X0JYzFcavsTHLD2IgiZe3QgCQ1RefrVgM
yZ5E8YCwuS7aGpCNPtXJmG6nvIGBS95Ou7Vcozrkxkj+5og0ocU/gw18yUmCSAImQRn3bYqDEKk0
jsc8svZzWcP388hIQ4VDmEkf6SOaLONTo8vkuySbYiBa2gE2aJux3Ns+jNXFsw3rOQy27kzKQpDp
f65/me99MBY+iUUrRtWSyfByqKq2yksRTSE8BziUk0PQr6yIIFL4mZ8CvPB7OXfjwSoG94nAh/Ru
TEk0un4T77jykO1QjaZyw5Ha8df1YTgaUa0J8GB2mL/7BgCqDQPFwwXk0KjaZNHChp5UT2BzO1R9
+1SGRel+imbklgt2XZMgFUiz3ymvZ8MVO0FPGohdmH+TntE+BWUtSpzffUa0tx0s0ZOCGh2btmIi
pNK2Nf2NOpR41s3kOUjC6Slio06gQ8vgx7wfBj9FobHmCncuvgejNUdLdsHEqGTtAho+KICrfd/R
fUcLDa8+Vs8pwOQlCikBv5gTjaq3lMF98y6c9VhtOQkzltyy8lteLuC+s5nZQ3jQAiL/NpJtTqqk
48jp1E5d8VPH2TPZCO7PwJjCfDcgKZ32sDHDDyDhii+jNjidqLEw1BYju1x+D3T23eRwGsd6XZvd
luwG57lpCWyD2NDncI0H/SHwApJsmZHzs9Up92c2u0CJW3cw8i+TNqfmhbO5+kgggRfsyygmmxQA
9vCB2ohd3uFr8qk8whJXBzd2Ov2YuONnf05PNjl+3Y1lZH32XKZVti7LyYGxwrJ9OVa1UHSHwpxp
1TCCO+FWf0/sZzcG+l3iB+B848Ue/tM1gYVgFrUpu66Wrt5LgyqzFjczQ/MBZkQOQDvQZCE46cHG
DLOLHWXc2Ji8syOyaKj//wfBkXC1ftRRPQuifsOzb5Up5ZrC8KsTYAbnfnaYt7fZNMF5lF0QfnDR
u2Q3Lv/upEChg/YUkobFJXb5oK1yKoOUcKVzo3L3J0vqPnMDSCiGE9zj2+p+13lkfBlaC7695xTd
h8ZG/3jjvPjO25ZUWbgNwdmUDdrlTZiN6yKe87EgeGO1D4OxepRVRv/Oc+jPck7b4KTvblig10dU
htgiocQoj1iHF77aI7eZagRbsexMkMQ5R4j/SZKiBu49iL5dn/TeEAT+XArtAdogDsXWutfAvi5o
nSTMz01dOh+Z/5Um/9efw30neudnrrqUxmVVdNUxRYSFTzkW4Td/SPLHiEM9MW9gJg7+AESVVSag
4hcC/ktvzM1vT+3cJ5UeNjM20mo0Hqv3EA4F05BwkjMH0/anrDzvYVBj/nfEO38FHhk+i5k4U/y+
/tEqySGyrW7aVz7o4arS9TGowfRtHNnZOIxaH+KBOZpyJ/MkJ9CuMK1fo0ex2tckfAorpqJY57Rg
iRWr7C1dfxoXauSzY4yFh9gfwF81Ux/96pnz/qZYk5Z7w64s8zxZU0T+VikHFjMpTn2UDbCagzbA
LO8BO6i9VD5MpB/cD1arHxIN11tYC1Fc6rA7YW0czyMphsjF5Bh+hxcSn7wo9D9i55teOzNynkJo
hC/VHGUUuyilggAp2xYV91CTXpw601eX9giTtcrviARGXZ51UfqdKoP9wRa6GLZ2bKTZDq5h+zJy
0BUIRLP07MIgIKTbd7JHB1bo17iw5acZscxfzQh/JzIFu1TmfPOYDagQt6lRW1+mWMA2BXdYVxsc
ccAEkIEepY81mzTy4K/FF/QhSTwUZGEcsPEVLfEYZnIeal0fWCmHr8Du2EB2LYd/0MPEOgyVSn4U
okmjAxruIP0lNXBDWyHlrpM2nja5T6APeGLCKjcxpt7wgeWKrnvL24OeSAq2ZRGAdv1beeerZB5g
Llq8jtAJVvOhDVUlWjyrZ0Kq+BCogLdf2bTMLntMs7kFzHh7WnGxD2BIwbJBMfBPsf1fjbbGzCit
VkF6Npq8Uicj97x565lzo24cFN7+LC6EdJvGBXYAtbY3GnAmG7NPsvMUTt69RwjppjXN7KDMyfh0
/Qm+XVFcjyvRG1v6uMjELifTZq5iO24Xsrvo44+V11lPlISSF9PKnC/QBPTvbqwoU7NRnu6vX/rt
PI57ijmEBY2Kim+uplSNb2um0sLjFCPbr6gnnjgLov3ErnwrAwjMdgxo/fpF33u0Si18NBh6aMPl
5e+d7LqTiZ2mZ2apnFyStvmNv0d/M2Rxi8rzzmrJD8QnR9vapCnvr86cYGSzzLGS9JyaSXSaWgcW
DhP+sXPm6s4ZXPRGzYyKjRPhk0+C17nug1sV8uULuDxxLvcAzwLwCYvl2vOTgvUwqVyl58oQA793
EPDaJ7aAG6Sg1DJtjeXpxvB975pUypeijTSXFezyGftJZRfMtsm5G1xCrauctsmm7JX9SaaBKu+T
AjHCjWv+gdiufyjaMjq8Svj4gld7wDqsOlnbU3oO6gh0RUDX46WxTJ9s0KmQ5MOmbJxhqXN6+9n9
H2fn1SO3ka7hX0SAoZhuyU7TEzRKI1k3hCJzKGby15+HszdqTqMJHS9gL+z1VrPiF96gqc/TUGNe
FKndRzEqOX49VTzQsihD+TFOnHJxc0RWPRd6np7N2kxf2sxVPznQHF08aGiwhvy//KyUGs2YTgOg
uL+9UV/BPm8+CMiIztsKEXe9chWF8rJpYVqOYU/NXc6SDVNNeE3v4iSFkZYNOUpYTZvWd0iqa98a
xMW0Xdv0070xkCV6YYuGchTnQA76pGqx4HLrNPSbaFDfjaXS/e4omed+Tbwz+mE8pT+6JNGfUi3L
0N1OOvvO6HSUTBSVQXaqK8qHKLfEI0+nFWwEdW+B/XCRFnEeOM70dMDmXW6a2lT6hWSV4YSazF+7
IXJOrpuDih7itkVjSwE+7OcZnnDeFIGL9uosjZ+qrMhPojeid8kUY4egp+Zsf7dMBaPiqKqNszFW
tNFvL83Vg01qbHONgB0CgHH5W8vQbBUF+AR+Zbo85LlEMb/qrD90H5qlMrhgKaqEIqpb+JWIykMs
ui3q8dUfwaVJ4AVmDNGG1c2dCr1cAhHSs7igjDRgXzfiZu6PxLG7yHQzqD2u9hWaRO/bCh65gmrp
4fZMXLvCXVBUaDIu7LW1mkLjBu7cYoN2bhaYhF0LjB9lXFOcGX80XdEsCXf2788GPDI0IU3YhJRm
VxvF7ATWpl2Wn608C4qddEOh+nplYztkVug5xcSE6eI4B4bj9tdeKUdA+13kSHi0eEDWqH00gsq6
jNP8bAcGRjmSr6tPVIKsT046UQwZhEznu0ZK/DbyItS/lXFRUD0nlGiPkxVPxTFFq/VDGzhT4pd6
FSAYmXUCd46eMja9k4AqFFSo+qcFLv6T4jR2t2s7taV76obmHxuZwF2t2MHOqjMFu+cW5ICP6jFu
gkMa1ucc4vmXtMjrhwg25UNsldYfyvvpj7ZOFFy+nHxWz46Tar/A7NjHtLD12pvmzv24vLUhVl4J
OkfxIGis5NJKNMzRbCfZVwipJkAmSO+8eUAZUZ1SF1ARSkixxy1LeIfid+GFkwqMICPydDw1sXN8
1SY5YGNpjma2K+tg+g8ISoHCDVIU48lCO0jzCForxQsH5LZRDGmovEyy0PtDqBjZOdC0BEuMMKvv
+jJvR39s0U98lGpg/UrQ8kC2XVrDizlL9U/lpk51gvtimUj/SvMbprLYXXMDAHauisL6ZUgyZL8G
kYWpV28gxeo4QfTh9j5ZxRgLWBXIEUUBdOBgOrzqsf8VJ1owSR1bxvFdSR/vE9UqmG08MU+9IqfT
7aFoCL194Be1fGp0AmQsIJfLu0iYE4RU0WVnYQ3GA/5N+m5sY7E3crzc6JnUH6XVUdXV2gV/EMef
RTDb+NQ5VXQsEe55GjNz2JEXYFeMTvN+aOFBqWqfvhtr13xsO5ndg6yZT+4M/gjB8YSKh4McRIqX
vANZBV/JFK3Fyvjdj7Z7kBBa7nlmyAIaYT9EZYGhdq/CdHRVeRhaEz0YxCLvdKUuD+iXgmHucIXG
M7JsKGvgUwoUHtachTSxj7UdaqphmOIkKl0X8eMB1x3Zm+e5HcWPpKrZPVYgjlQcqEWAOCe/xHuI
LkkPkKkWh1Ff/LcGpGY+RnqSPEVq5h6TWasOc6wreCfNefNMKbrH4caGiDJN0d2cTXZ1BMWMtLJM
HS+CwLXD+Tt8wOW5fYgavGNkjVkkhlAlxe8qfejBtftymDT+Za0/Z1Hxp1TC330XNSe7Gn5HcYy7
BIW9c1zn6kOth2g3qZ1+VFT8h/oqMrgwKBJ2UBJ3ChQoTxtpAUxSKHs54sgZBpheKRhx3EVtPh8w
Khx80+jbky3GYj/hcbRPwm7wSBobHPqs4UktecWHCQCgqY46dXBbnqdKG6MjF4r5Phnn+IkIotk5
oHz3WcqDshN5G2McFaIbgZ4KcYM5dSqz6djYcQyW5Y92x/2QZbF8TMFkouBsaycCWEr7oreMPV7b
C3fJbPxwznmqtXoajr1KV2YnQ9PEvskSR5tccVfrM57e6qgy6b1LeXNWna82Znr+TKjiG4BH9oGm
Yptrzd48NuCMaDUQAC1F08F2Nl6yt8fIQc0WbC4xCOoWazVjGYymi1kTbkTprJjn2NLmnWlA0dql
pPewr1TZ1kiqYuZ+nIdu6g9N3dl/bp/mdeC8lBKps9Dwc4HvQnC8PMsd8nL2kJrxOYQeRgavQQM5
Ai6QQP4m2b3U6hh9vD3k6q4idlmgS4DjeMChnjirIcNeyKTX4+y8FJiOotbi92gHfMkGqW8YvrzN
nkmcSZ1J1cm+0Jy8/DgmszRzU83OACVo5MS0k72SCf5nDexlEoGtgBQmvkG27HIciaBCSjCfnMfe
ABNEuRJxzQA5qh+pxEpgIyZYzd/rXc99jwvDIuKF6NLlaCM8CKENWoxJVl79l/Ca/7bLrAl3VPrF
8+21Wkdby/Z4VfUmSEb1Y92nH6uwoBuXJ2fkBckdjdKChoF1To4N9UMyqPOvCVjup9uDrg/GMugC
eiABQbTdWhNuU2Y6Q6ciPndOrfGU5oFfG5HqVWob77FJQ9BBCZ3fQWBmiBWa6T9Ge8vw9KLR6uJP
bJrVrslLMjIlLmmB505ypymu8MN+tDzAIZ/sEPUVO7W6rUd1taigJpdsGcA+jX76/6+h918POJwf
WyPEpyAWJY7kccGoOMaNBFWdvaWm5headeF3zkm8QE5odlJyRzyZCCa7l0Os/0xGHdREXZix7TXg
M8FNyMTZAMW/wW0sP9NaRBzo9lAlWqchyTgqg9CoEsKYbfclhIYDHVqB0BGAXeCB9t4ykv4E707s
JgUU0tyPOY5bior6RY0AwViYu1xgfHZ7y1zbp3gjsGjgTpfa8OWZ0PFysedwTDCBL9MvuOzFD7U7
Lhz4ppq1pyiyCtyZRRy3+9sDvymdLzOCaij6UDp1OkOsdkuPuxlAPSc5F4WBB6tddftAxdbb7EZf
ypyckGTpPlWa8ISAM24iCh5LvchfDLTmkJS3pGcBfaFThhzt7d+mv4rH/53Q8+NgZ1MGQt+RS35d
DuKebfGi6aMzoPL+sUOXXe7c1FU8QPrCSxZXwhht8xdqizk+fnbV7gyF2ipImzH7PoatOPba0L9H
jlylTSxS1aFZ2FdLjKPc4SGufNBzIIqjkwIWMSeVwjZi1bieGeEfA/u6T2ps4yGP/J8fu8niLtqK
3wP5zrGgJOVbxth8b/JYO8jalj/Aa9ghe8S2P8ZgAf1Ug4gUWUb2bJYSODvGfOcKye+dwRFUvKZd
qsC9W6i4jqKdr0fh92qutXuhlCHke3M4zLWU7yDdt/e91ZZPxmRBQHYi6fiVNFN6uloBLqCU1rus
wWMv1WV5B6O5fKFhWu9qkEhfrWJKvlGwqH7G6mSD/3GUR3Bo4UntF8V9EVU4286pfTDzggR8DuyH
YXR1/GdNsWsw9/LdYB7OqtS1HdVb8zgIxDzTvqoe5iQ3E6ruWrRHuSrkBPVVChkvzX4HSlt/VLOl
lUW8E8Ge1K1e+ICrBdKQPORyb9VJ+ZmLSjmhGac9KLWl/56GRjQ71UDScD/qQXI06mFCGl7i/oZ8
p/mtErJDiWae5uOMNbWvRjhlyq7BbC+0lPfAn5L3E35LPtLYCnh/JRFeif8quIlqfixTGXxy1azb
DZWpPi7QNBVF8nCEPipl/eKWNvyxiCrE90Ep+6/WVNk7MxeIvTbV+EvFwwfBm65W7oJM13epk3X3
2txjMhuVxg5BfH0fUlL8k9pZeaqzvAKonycfzVIPcKqcVYwnEwXSZIVr5uOicf+xHM3haRC1+WQo
cfZfIaR2r5HdQR5btOKVxMk+4JQSPmNUSpBeWTjgKUVn07sLC8fw82TR6yvqgZAywBZcK9Nzi3O4
chwQXTV8yxk7nNKLub2H8sFetvts8pI6F8Jz5katfSXu1R/Yc8aZ18YFaAU6D34Qyn5Pszo7aUFR
+QPcr1NghYjoockxfK0bpUMtAzfsVGAyjLqdvm+HprvLaSjmvqysyfKzIGubfRcm1cHspvxga5n1
qRO4zyrYYd6lmXTuOhwnf9aFbu16ZaQIpLdhdwisWX0X9DaWawAwdb90LDoV8MPBPMo2JCmfKd7V
eIiKlDL70M1ey7W+o2Vn3peFOzzmxLw/yqmZfR1/HczS3ekxYoKONMZwPEjL2D3Ms65UfhqGOnCD
Si9gUnRue8AYKn1oRM4zhE779KVpMB5IKwtNms7CcDF0CvtJ5CGWr8EUm6RLStYNe0V27s+8KVDC
l21xMLks2C5depdXJlX5MhyeYnpaCJXyQaIz1f/mwXY7ooPeeXKjtv0ZFkmTwrUJppNtwBQAyGHT
jEqzcTfok0t2IFFEToPwUQGlsWfLjH90TdZbwrpXniK0UHgjgRbDhV83zN0oxdoN47wzpixoGLZA
BY40lb/EbmccRF9rX5JG38JsryPd5aIX2oISXTD41lpjKUqmPDZzGZ+1CJUWGNWllu1z6h3/6AO2
xCkmo6D5D1kdgOCST/wVp4h+HNu6iJJz5djGHVhf/ZSVSnxqdGOrPrsOiWjkLmBwvNiQTqCPsPzz
v4YqygAGe0h+hGGq+BwbtEnD2jF9zCyj4+2Xcj19y1AYvoB1ZxIho64qGvYEOm+guXxO6eoDo0aU
SHmsY11o/6jSQPLDR9H7sgEEajr9w8uPwhkcgWtrTs6OPWh3DaJVXt3j5asZsQ5HLU0eiRMXUT2K
VFFh42lPAWAjLrg2scTXdCxcWN/AAi9/Qz0jNV80QcTEUkIVqFzijW4p+8Y16o2JXaeXy+cS9ZFt
U7x8y4Qa0M8sqCJG56GPskNJqUhg/p62Jwvpsz2A5norHlsK4X+HPMuIr4cPdUaTidYvPy5QJHW6
ANQlDOwMslk0BM37Ba4lH1pqAsMeW875BaxfT4Ztpmr1TRQi1YlomiQGtZf0W/nEOp3hFy1QMsJE
Ul6KyKsI0Q5MoMxAEc8GwWFJFBjMz8KRLUbeuIRX90pd4w+BfrrbeUViWpDD5ykdd7e3+JVFp9qw
ODXBE2MpVr9irGlqzLRWQNqGKdEOD9IsnPGUj1G8AVxZ9s9qCeAe6yqwXhcInbraXzwjYIZiC4ht
gPpTVUmDSl51P08f5hzT20lP3lG/Sz7e/sArWw0oFlBXmoALgnA16qAZVH/qMD1b8PweBW7Oxzmb
nRNYutRTrd70/x/jOfTlUXehkCNW15NQm0qx3I6TbFT2O7uaEbLhzfVEWn129Cjd2NhXPw9QPueJ
RAPq82pfdx3QK8RfzzpcuXNk6BA4ksmhyDWMycc0q8x/JSAt+5aKPKkaBRRO8GpCe2Je6CtFeh6J
j7/F8FOWOoPh6bIO/cxIEA9pR+sILzTc2KvXNhDFZdj5lMdI5lYjW2U428FAMlxJguIpmCzilviX
To1zBzy+P43x4nvljPV/t9f02sC8AwsjgdwWMtLlJCPdp/HktdnZJcJ5r1X0G2oaQ7upUNrPTaPM
+zClfFmRBW/cyeuoYZlsWDMu4DIo+9iwXo7MU+HMSUkvkun4JGMx+MGo93d6HrnHiW6yDzA429jB
V149lpemwcLD4C1fjWlpgUZMmlKIC0X5rceTnaIvHKhxY+tem9WlU4cPDtVOTuflt40xfytsmNUA
v4k98bK8LyV8uQGjCd/NymlftxNeUTIpN77w6sgOaBbx6nSwlkEgN6/lnIFqIehu9sFoz+8n3Zjv
rSJr7kGZUZhOOUew27INAYZr64kcHxIMSCFBzlwVJKjbyUJBfvRcdeNXe5gBqNdTfEyEHRxl1Kb3
DdTsjcf2ynpyUKmXIYDAfK8l0QGbaUGbLX0ZY0Bfbohi/Rdt+vQfL9olBOTWowIEhYca5Go59Qq9
LryxCXDnHPPigf78c6ZyM2ETqX2qNDfduA7WV98yIIxA/sIjCjx8dSqBFZYBVVzo1CY3gRZU5kcX
xB4FObc7AqDf2q/Xx1ukSGhxUz5e3ewTV7BF3MmDjSdlgicAJlyHXsCF4WmzkXgJ8JLf2Knr/bJ8
40IsBbiDSiqWr6szolVNPeKYfrbwgdmnhvZZb9P2YTLhHKZdbL2z2s0X7BrnCHUJVHkXDi2xknE5
aDVxi6syKM42XZ6zmQ2KQTTa0dpHyvSXE8d0kqN4xlcW/IX5TQStWftl1nEZe2PXblZBl4n9O3Bg
EshdlgNjGFz8a7smQCk9IUyRnEVVh/hP1FOxM6K0Hr3I6OQW5O3KMsOuXfw62ceLhcDl10tsF7U2
oGaI1Nb8qOoTHnhJFxwto0n2CXWen7cfl6vjAc1SqcYRoa5Df6FgGQ/3gBecaJne1YgOLn7yezAz
ro/lkLNxbK44O+FkRI5CMRt6No/K5QciUGS1LgYtZ0pb1XcEjOj94/fHE44LqvEtrsMy20VNn3bI
nY39n5QC149YJMlHfaZn6SsyLN91NRf0xmZfX8vLOi85JJJnC+ttfcAseyaVh7t55n8yHUN6U0cS
u8wLbZn4RTU6H6LYVfZhPtR/bq/B8qStdxg+1vDsiE8JX1Y7PnL7gt9DPyNo7OqlDrOfCEq1O4ir
wqO7nL/IKEt8VQz2Pqlnebo9+rXvdvDYWrTQKBmv1VKbvjZgM0zxGerjL03a0H+QXYo8aUbzQwlr
yEOhL9znQ7VVCr5yvdBcWIy7Vd5gnofLrZDbEbzaJQexBocrVDHxCzDi4iQtadEcLaXnoFmy8e5f
Oc5LMLMwegRcu9fr568EvjGKThoZy9zOoISAC0/657ppR3MXimzT3n79+rGpYK46XGZkmm91pAAi
VZMDkuAsFXIwb1Qrga5K0GyW1a/MJZWPhZhL35YCz+o5UqBhNLV04/MwgCFB97bZdUox3gHhyc9z
nk57ac8bgem1xguhGtciNQOQSOumFEY58NRVmvlNa7ofO4KozhuVzlE9oOXlgwygcNFIsHuAd31G
+TtPoAthj6M5NcA6gf0loomlX0Wz8yUyZk29u723r9xuSyebOs2i/EHwfrnDWqR2yqKbQGDaMdMP
jT3s/XSs8M1Qilp/pBqu/D8eagIddF2gVyKgtkZHiwkuvLDo1JUAmvZJ76KYiAbGfYBGgt849ufb
n3hlP8PhYulJwJbe9ery6DDnLBO6FWdyB+OuaBzhwzc3j7Gq91t395XphDhK8EF6yQO1vrthXaRu
oqPEmiq5dupBnDyN6oRyaNsDz+oNMiIM4x+6KEz2navTQIC6cVx0kT2aKDn80uJPO2bYMHd177VY
jv7zXNiLNC4iLxSy0IG6XO5FWMWs6I+e3Vy333etOx7gU2JJSn6zcWteOdgU/6hT8YqBGVgzdlUj
n6JRqOk5C2T52a2lKH2oZP2WWeTbVh7CDqS87CfmnGbaqnQ0aGpMZ1LPz1ORd0cxo1GvCH1Phwx5
YTH3i7of9m/NhymnpE0ymI0PQ5CVQJFye+oRxMWw1XXbYmOu13sBWwgKdXB40VheMtPVvnOCCjqb
MuTnNrdx2uvq7qA3HXyQYooerdJNP/3b2r6Oh9wAmiPMB/qQl2trc3O2lLCBeRoO1fRQG0PXt+gh
xN4Cm2s2Ut/1m7wMx1tI0oIwHtWG1efRykIJVIP0p7iwKUezAO1cyBHdSfcDfDCxB2wY+lNBVxAd
9XZj9PWb/Dr6awa8VDnIhC8/VrVme67tLj/jFVZaJ7foEMcfucueHd3snlt9Dr5iqWgqtDc0+/n2
TL8Sq/6ORxCXA25N3M/qosK6hjrwxIA8A2B8rugvk1jgEW/XGCkOcfiCxTSYNAVmptElUIsRqUDk
xu0feztNvzpuiXjH7Z/zGvK++TkIu1EnpM7wlo6Piw7qRxaUMxSbYr8DfgrPFPZktreCEiUpfYqc
9gDbKcB/qQb64dOwmh4FXRr3ySni8NfYzf17I6iBxVaGOb4k1GuDQ94MMGQCorz7pHSc1rej+FtT
4w2wi0rdqDx3tDPnEFfOICGvtnAXptL8EGVahXq0Khq0lIK0B3YWQxj3EgOdD6BRbvhDcWtF9cl4
68deQVb5wTWi+K7NMP4FWGX28beiyAh0hjKPTpi7qE+WQCnZ10LDsQ6BqynPk0Fsfsh7HXGScAqC
5mDqo3buw6H8T2KLOHKJuj0sbcL6d22Ka7AfpGF0DEJTQ7N2ttP8pE+59kWZjOg9Lnpzu0MFlHBu
6JP5cHuN3kQCr1sG7wdUKqAEAb+83LCQH+iLOA5cRJLRu6Zz9EezRIlVqsXgVXCsvFgdrJ3ZIvHc
5ZjKOn3sIj8TpYBkHdR2C5OO9xY3b31JL7+KbUxxEsSMinzQ5a+qZ5TE2gZ5/CKixQyA2Hm1057d
rQbUlaSVI7NQPHh3ePbXhdC+UcjZdUDoc272CNKI+NColf25FVm8Y53aQyMqlTQibvy5SdpvIA7F
O5rUzgZOaB0OLJ9Myw2eOkkMZLDVzTFC4ig7hWtSKXrzToYSxSKkIfEnN6eNttHbS0pT6YKxrDoq
OLT4Lmd3GMYQIYe6OE8UnQ+KnA0oLjLfuZPR7N227k/AxKHVxfZGVHftG7mY4UaAt6eTs3rmA6Of
E5Pr+ezEtX6PtOS4S6D9HRyn31JNfPvKsYNeTcVhvJGdrYYSraZ3pKjsoDrVf5ODzy+ABDJUeqbh
Z2OXmwnDawNxfdtRkoQA4hA7QrS9nNUe/ba6rIwczSlTgAwUuT17WdU6kDDNoJ0fwklOya7UZf+N
iCCK8U/RgsdcEU2OjoKcTF8Kq/iDjWPxOPWdVeNQL0q5Q5YJmmkDJs8D0yAOtOJEuUsT3XqqwkZ8
zyCVmp4OKPWPRQ/5g24nzgb08dpsku6B/CDgQvd/Oa9/5V6lgVN9WvOskQBYvitNLjjExE6JdNCg
N9pqq4D99hUHRsqBRDoBGBMVlcsBe7DuaDzyijd1Da5piGrULzL9Du5bvi8d5Xsw1Pmxh4C3x71G
3fjca9cPLVzk4GilC97Ky9GDIO4GlMPYPFVmfm9V5PdwKkxRerx9+74dhygBXSTiXrjgFBAux6H3
HUEIALtKSXIgh9Y6xEiFgHO7cbm8PfEMZC2xP8eeU7EaKHbcQvSlksI47xp/ojyDXkfZHpDF1n13
BHIXOAQqiLtqx9uf+HYhGZk4DKKLumhfr5hGXde5E2qt4IUKRWfLuwS7lT2pWDqE6IzZVeKPwFMP
SWI4yIWLzTB82SmXxxLCO3uWbsgiorqmF8TphN6+0VOXy3Prvd3nwUEqbJvenABjI+m3V7KBk9qO
1fQdIZnKi4B2eLdn4dpCm8CTKcriucntfrnQQjYFALKFad4NVbi36rgS+6mLoMz8+0CcT0ibFGiW
RszlQOTTBl1SLTlHdVDnyPDow3uhtkCPbo+zrlrQYFqyB4C1/NXV1kBvFDTrykhL0BRNJ5VdQ7D9
QdP4trNU0VkDqqKpEAIceES3B742kyAjl8vBAGf+JnvJI8eRFUXdOOyl4csMNWqvR2hqo+t8bd8u
/iYLctfiJlhFII3kBVEi4CLTYNuT12vWPD/ivSXCU26Hwb3ZtQlpMmpGqKHM8cHRpnHjmb4Sm/CF
OAiqaDaQy6y/1ZW8o/hSRGfQ+vke2T0v7s0GoHZCPaJuLC/JO8WPBbI1wg0Qju6o1AxR//n2lL/J
ZJfFpsiJMRMTAfV4WZO/bv+ghL+tEPeduz79DsKZLk2mTjsCGuvRRmBgr6TT5AOBynYF5Dk/4xoA
q4g2n6aWzxq8TL91VPyRoTZuXC9X54jQCcnOpYuEY8Llb7O7qVTKakCIF8HOh959JLaBm1HEGbJK
c7bvKqSFlZ3tyq/1vo37LTr2m7L46+SQ2IK/cVUqeKv0tqZ9VWtjlZ6nUrUBQVjVAwwtQUZQfDN6
lI+GybCPiWq+aC0d0XSa0VBG+2Q3ihA3BGdwXm4v15VABLkjCP4kv3Q/oG9fTkmWJuacGnqKJhl6
BaUmkl2izB/UKf4Rqu19amSD19XjIyHtw4TizR74zslUpvtY1f5gjXrX2DbGOwLtKVk2p1mDX90q
uJ4lPZwoN033dUVQo1TC3cUV+y418ea5/RFvAw62HPQzAnLyMVKAy29wpDPVEL6BQyj69MmQQqLx
7WYI6RbWOyOnZvPv49FX5W6mnoUC+Wq8oQHXrFV0Uwr6y4cscKx9EmvBvol7/SQ7q9vat9eeJYpP
wGdIjik6rsoUilA6PIOcBQ6RijMF1OCuitz4Yahk7+u4V9rIoiGk5kaD8c4Fh7tz7UHZmOW38TiK
VIQEC8+dR2Nd8az0IQxrldpzFZbS2WW5oWeHvoYeBOVTGbcgIKtHwwEhBt6fLIe8bsk7VpPchqkc
MdJRToi4A80N++S+hBv0wZir8oCYSfoiMtThbq/suijyv1HJbJeSHw3Yte9rSIiaFW2tnLShQ+lM
0YzyY6BF2lPSZPJbqo7JL6NMHc2zGvTQiUtiZ/JhakaWp2qzEx0awttxY+ZXz8vrj7JJbPkPQgNA
fS/3t6YCJx3iGNALNNKdW8InQNOtfqhLy961dSwOha7me4jr9S4MWntj+NXCvw5vcaEzNqKFOK1d
Dp8JHs/YUoMTlm7ZF8vq4WpRe37pgNNuDLUKPf/3pdTCBFGPRbC7+lJbJADFYoGJ05TmH9sRZDCT
G+S+wL7r82wb7Tkx7WgPy2KrFHhtvyE8TAOYTb4031dfaaBe06SKcirC3NglKM7uBzfv/utaUv3G
qupjmlbh1mt57YMd4D6kgPhcv3GtwtZPk109h3cJwoX6XkN+sPAnYlPgMMlk3GdYCAGRbKe2OCnt
MA9gx3W0ruHkDd+iIIsdFINyN/aYtqKkOr9AoutKkBqgqcS/Gpadk3gTjZno2+2zsrp1X9cKPB+e
ePT1OKmrCQtm2TmDieFWBH3g3Ey5ebCUJDz2ThI/QzT911sQNB9/EOLAtaFG/gYpC/JX7cCEwDkQ
6rOa9NgL9rrzGeTC8OgmT5N572J71ATtO9FthbDXLHko0VJlWtqJNG+XQ/JXWJMMspmhwyqn0QhE
sUdhoquo9rTmF8JOKsNjr6FaJwwl/Olmse2e6O9r82d6B7yZGIfL56a2d5ZddM5d42R9vyvDGO63
hqeEPA6wb51zhE0XJNNixqpn7NJ+3hv4ao602czhTzZAvNtnIhE/Cn20HNw9ezr4t9d0fQiWKabl
jbgQOio0T1eXbmKVuVOX/HpE8qLZ0/GqEo/4j4wwpcsQQVycqZ0vQuiKfrw98jo2e11d6iG0dMCu
0+Ra3TIuyO46IsI+9W0+obLW2Nl/Q1HH9DYmJ/7cGZ0ClYNJ6P3KHcYfmZ7X1GuHfvpZK8A6b/+c
9eZeJoIQEVw2iQt889WviTK3q2aUmU8OXObUq6pxvOvK1D0OOGp4nZXaG3LL60v2dcClDUElEz35
dfjeEhVCa4nc09Rl7odw1urfcTPP8HSGaePgXhuKwHyBIiAeKNYN+TlWmiqpZXCq6P6lXpTNotmj
zm/8tpU42LrSr46GgvQChSOZXRdnZBjM7ZT3wcmuwvnBsZP5fY8G2gEk+har+dru5XzSjgXZIdw1
pghxhmyWyhCc5hGsfivMEskbIE3FVDXo+7YYgnTtFtru2vehBkekwmzhQru6BjOEzKK2n4PTgMUW
dH5COJTrI7d9Rjuj+3V7W64GWygQFN+pqhGZ8EitVVBUBTE1rNoBGpeIz5ZpLZ7mKCiPE1nwRhVo
NZmvQy01UU4iX8eWvLzwppGGRYYkK8Ak2PZI003AtzPpK+qimdmVCH1E4ZYU9WsQ+XcBZvlAOB4U
BkmQ8M7TL0fNu65X89wFNxSGRLUEvUbtd2WNBK5R9dOnrm/sL0hqIMZdUHbTIfp0tPkTGSapb4jw
twN9/8mUMoWjJ9SlFKqPw6+xMtzCExYJjFcqSn5vomr/FCJkle9CRUfpKJZUTMUiLA9bKeqf7CgZ
WuR4lb56FOjRjl5cG0i8IDe8cJa62PlQNk78SBhbpvveCbUjFKxmoTNJ5SUeQQTsIzXnQcKOJgQN
ERRNfzSx0im8OYdztu8iwAnelFgMnIxpKfE8daThtRhqf6ekmzyTe9Xvb2+g1b22rCowAojpS7+E
cuUSj/z1jIU5ejJ20oTneBjVM+Xm+Zz3abMvy8I+ZAp6+rfHW4Wuy3gULZeTIUjQyF0uxyNfGYzI
CnBGGlFyD0ozOrot71g3Bu4pa4PEn1K7vzeo7u/Tyolebg//RjZoGR/5Gp4zAlcLhN/l+ES1IVAZ
JDzVapSVH+cjHIcR3YfS62N1/qAMEWIN2MbKRRe7nKJdJTlWd9GcB+ZGlWgV673Oxd+QkdWJ6kKr
qFINXEViiPrUVEH+rtNSy7ckAhJ9oUb7Bp+XrzXmRPvb03Dl2lgSNtqdpKsQmlar0DdjQ8JURueo
b/oztuOIR1qz2R+rZOw2vnIJEVYnmH7NAlXh+C513MsZr7NkDCrwZDS1rfTZarXyexUO4cZz+WaU
RSpsYfcsIBB09ZZ999c+5iymUTwglRzAx3wq6QA0XhuN1hZc8E3FhugWNAJl8AV6Ax1sFRFVMoKE
n8/huUIuw2LTaNGDDn6z3rHjuhimezY9OrEzFEc0+ueXCBuBB80osi9qnc/YU+n9MJCftXQg/nFR
qSIBqmM9Ed/Bv2Q1BXRWJwf5FYrlzqh+5BrXD+zi+HMTKlvCV6/yvheL+joWSHZY/hbTsLqWI3sc
RRZQmEfiWPud0KI6a0mCd+2Abgw2kXjdeFnnwrK3cgV4tLQ76z5A0OyHjsb9j9zo5rPVd2nkmxiA
PVeEyaHvEk4XFIX0KCIw7sdfWT/3H4esc0raDGr32zFSCvAakqhfcgijKKY2AxactlGjJ6NonXXW
mkoWi8tYVP3rxUWNkfoOOBQ63QiUrGbXafpoqKYuPRtTHjZIvOO97k2kNqmfB+hGexaO1eOOukfz
4kJk/jljbvXh9gqvqxHEMvyIhTfFq2hSslyd2xinzpnCF6DkWOL7nre/o8gsX0BtvGsx/PZy7AM9
HRwaCvBABxJd/zI0JYTcuNxiea6vkKVyucQ3dL/t5b+tzgFiPl3Qloi1kJkvGrvCCaU/ZUP2xc7A
3W/UAd6OhkYraYiJUCaM/DdKa/1EAKznwd2oStoeKdcING8oOd2uDpWthsu10ZBOocm8XCdvGl59
U7cBIqeYOekSGaba7DLrLp7rDBmFmhLbxqN0RbyR1ipVaBiQDtW0dWiFPnrSO1qo3Kn5qL5oEqUB
EIrdiQts/C8qJlI+tWm6ch/D0fsx6mp5buYxeoiTEjBK7WbBc4pWjknobkW/JkhMHAclKEDxAI1H
gXfMkwqNPqWH5F3N7Yco4ILyNHgM1U6fwYn++3Lh2QEmZFkqSsmr68EtByXKhhZF8pCWdiBd6ylx
w3QnyGI3hloHFET2rxDIBWjLw7720stkK42pNbAe03jS6AlmOW46qdStZ6Vx9Sd63E3kN2KCxU6s
FmUPhQnFaON2eHMy+Rk8DHwtYerS0lqdTHzEw9KZzODORuXiySWASr5OYYWLaxL1WAv2ycm0/o+z
81quGmnX8BWpSrmlU0krOWNsbDhRAYOVWjnr6vcj/ydYdnkVe6YYZgqYltTpC2+YzH03yvTrVE7N
LtXybj8MrhacOSTW4u/fZzOPssKBaXC/Js/bCr4YW5FCiXROUx3ZGAM0dII8t1QkxhU9uneoO+nI
nVEntKy92xL8HNwBT+xi7DLs8ZYEnBXitNVVo4QyPdOWMtfrfvN0FA0JBNbZQuN3c26ErYOqMiIS
F1NtuuMemVGI8nKMvupTl7u7upIt5Ut6voc5D43/ZsJEYmihYxjXljJ6aRN9+d6r4STRV3GGH9VQ
1eMRUasyPc6ttXzJpwVDgnl0wmFX56TpjqySb3MbUyY2Kj0cvckl4vGRLAjDoAJ59qsjZbqtuJgj
JJmsYkDmYozSPUie+UWlkbaCrlS0Y7pGw8itA94K2qLJ3C+xFIqDe1+R/iz7dHkYFPiXvl1i+3dm
gX1wJOG8BI/Y4UiCyrX++l/xzeIUTWp0inPSx6a65hrIcgQW+uHKner2XOnzXZDDEqK+DOZupaOs
1PC3o/XgSO0Cx5+Toumxs48pfGiPsfmwRFbzwx2NKfa1vjCw7Fh65DYFO2oMXEmKtNMQTUYir4+e
On2ievX54l630Xb1EHLwVPDFuYQ36Qr5wYwMYIQCfzmGBwRc7lDalfsiH0c/1cZz18654TaXvoui
iT43+AmOilqiH1jnGLYq+X9jnwzX9hT/Y21kLVMglmzw01qOEVvphCwHjUJLmj44CNN9O+Qkh+Ns
VzTj8vTcObHutO23RGOAGI7qugBB+naSkQWZE5Ru4MPb+mrpkbTepFXmpevklq8VuuUbafHQNnl/
TLIsI1tGx9iZwdzKbv1PI1zFSqxz32CbFa3fAE7xqp/MKUWt7e1jWUMJ8totMTUswbfAxDTEvM9r
ZPmwOS/m72oUjY+J2ei/zdawxn8Mol9HR0Z5zQ7BXW8LnkMh6rJosFS05xFVFS39hqdD/wRfanr4
fCm/S0XXofjuhFCOaa7qv29fVENQEClXWnclHPvrlHPa76K4JkymHOdrjoLIIBspiO1U3cWJIS7w
TInOnCvvFsGa9IM6AzAF283Zml4h1jvBcI5xBXC7DtFSWl3XaLk28e7zt11n7c1iYxybc4uOxnpD
btmvTa86qYS8eJJ6lhWeAT8Tn0IHccqiLr+Madsd2Gr2/eejvtu/66ic/diBkxEhS/r2E+uTYiYL
UNyT2k79RS81TJZ1xd7LViT+pBfnZLjfj4egBtqF64SuOe/meCo73YyVUmlQOxfZnpjP2EUIWR1R
yc59zF3PSfJ/MB7QjpVJBdKEnssmzhKjXmiiXLpTnovmuSi1TsWyzJzJMhPDN4qkP1MuencNGSwS
jl3qjSSQ3OJvP+g0LFy6pWhOlV4CBAAcZRZeuzjLQTYEmWcW5/vRiKnWSw9tfjKXV+PMvy49Q0QN
JTurO5XwIx9SZMkex85STthyzmfW57tTZ71c6XCwJZk3ykCbF6tq/KALqz/VCtDuizhOLPeYL6n4
kQ4xjOnOUacvKfDwnzRlzsHc3k8j+dNK9sDndFVH20yjOuoDRZ64O8k5/p7oiMIW5WgFGafxPVWV
5UwM9vFwq34D0Ag6O+uv//VZuzzUofOESBeadYRX5lCEMRlGbLjVQRmsbrqQFpTE0+d78f1JQ6HR
WFUcOAPEu67x0LhVD2sXHWOCq963dFQc8DIr2upfYwQD1AoUDpqiK2NkqxOJRVrqpEzdqVLQE/V6
JLRuCOLAKg9jvqOrrf/79wSgCISIg5Qjbqu9b/SZO7V9V5/Uyuhjb5oM7VqOsJ8M2aDaZVMl/vxT
vsdUreQjCrdU8TH+eIep0o2sabNkqk9jHTdHO1bAthTGzyFBjyw3lJeujZ7oqDdIIw7zTpkK+orT
gGcZeiQF0BBZ+gUh2knmjn42ePxg164qOxR3gQegILk5dLHIrDM9gx00SeyoqjzSb7tuRHTRSuMg
WozBz/VRRd5sya/iyRVeluMBmESa5UP4/o8zJX20BxfLl0KLzmzzD5Y+1EV2G0qibPPt0kfQxpBp
EckTjkLp0anzmiq9IVJiaVXfWTI955P1wap/vX3o5esrimT9WH/tNRiYionaXnayECf7Az4o3neL
Ef36fEG8AmHfXq+ELHCygI4ThVGReTtMkoFVqDJdnpC8rm7ABsW1NxthAfdUStiYdVwu5jGc4t64
wsEwGn0FfeTUKyvbyg662Tq/Jg0XSCMiwEpy+7Zum2TBAtGAbqZUcY9AUtUIuUuWMgt3QgPycqza
/89WgrxAp3XNc2h9bt6DUgz+b3GVngqzrHxy9kcIYG5ABAWqZjgblbwrHiAYDosfGBX/AOa/yXNg
OLij0CeMfMs1XR5UD5V0DaE/szjmeZJf57MW+cJUoh+yzM+sxffsmXV0zqi1x8vi2BZRrXgAVYwy
6gkHyLEPQkgVid+646Lcj7XMw5tuqZwoaGYxF/eCKrpz11qaHOH8FZ2KEJ+afbW4dVWfeAaHN9uZ
q+HMhb99yNc2PHcEUBSA2NzBm7upsEYScubgqCNIQI/PmZHcH4fW/aa2gwH0mp7hM9IF2A016aQK
mMBtfuvGU5X7smxSse/THupEYRk1xtUCT6ozx++29vK/R1zRCXj40NjZmpM1RiiVXsNmq05r0C5L
pH6fU0owqgbwLZJJeeqiPMEjFMXQpOG+0SY7vm2LXDt1A6fi53txmzz/73FAHrKIV4bktmUJFmOO
w2h2j+OI0n8juvCwYGPtx2migqDQwxNSh5OvZkaB4gxGw4NSan7ZzS/trJVBiKHpmRbMumv+Oh1e
n2hFLtAB527kfHh7Ohhx2TdqV7vHSSKYepmEGRXGolRrsRvaJRz3n3+BD4eDj2Szf/ixLWeWgz2F
5Ti4x9JcBFRFpJFtasUnNa6t/8/HRqSDNwMeuLbBN68GmEnNlj48JiiFDn5pIL7qj6IPbyNRRMJH
lWp6spLaqHcRhuYPag1RL+hK0xi8cNAidQejCEvJxEKg/cx32GZ4//vuFLqILFECIMB8+3BuI3LE
5Wls0rNS0Q9VqyEKABSOWH/jhOnNMrGeOxw077UmJmqnu74sdExErp35Th9MCThBcmoiW2tF9r59
Etgo3HXYKx2hAP0CCjteLZY+7VGYd88cGB+ORJl+FdMANrRlSGe6A6MxS8URQSfXH6tiRkCaszOs
pnPgpM1lvn7eNy+1Pspfd2uXmoBy7EgcjZ6mU1hLnJoHfKREh7estqj6mfn8aDwQl7Cx19YpE/p2
PJGbmU3t0D5GeeVcYP3Seu2Ymk9qp2BZW8X1mUn76CQhW6YOB9ttNV1Za6l/vSAeJyE6a5F97LQO
4Rt+q4HSkFDTdD9EGurfFnqMY6SKuw67leFSm93QChwEy4SnTwYUDhglyq85tNJvn2/xTTr/+ukh
fK4oP/b4O4S1mwxTtdhoB+eGFT1O2Mo23uDUy3WB3dU13HlrrycxEj6fD/vRDCDggfIENSKKFpuD
DFykUgu9Z9jUsm4Wwn9PT5rhNgmhA40WVNPPx/tgMXOkUFE016OFyOTtBKhtkohRNs4xNQftFoMN
G0h5MX8RhSrO3GKbUGT9oti3AsCCBYAgz3auoyRadHN0WMyLjstMgXpw5zVh1jxYZYbKPfRK66WN
7Uh6tkPD0cviaEr+rfr1v4cgIoFtBO+Rn96+r15PWmRFqXNU8cRFC0ZEyotlNo1AImhAA/7zr7uJ
jV9HQ8mfVAEWEODezWgyFencG4pzRB2zedQLJ75qHWs5g1v66BRmZ7w6F67SBe66lv/aRYo0ncGR
mgNLIU9/zfrIMA2WIHVpZ74YXNz2GmEFNUHwMXZFt5Oogp7L2D58V1JDUmB6yPDo3j4EIAhnnC1W
0oB4bHGyOzv706wwEzTZLS2C4jEP8Q7vpjy5o2PlmAcKkAiKsdz2fWzHj9M45i9GWJvPTaenxb8v
9LW9sDaO0J2lfPX28dzQbHDIAd7YF7EE59yZQT2r1ZcFkuS/zTo9bOpUWFEi/LlKqG0l29KxL/Ni
HpRTX7jKldUYzZ0ZVcOPf1pb6yjkXdSNVpghQn+bs7rJhRLNcnJPdjUbZWB2uE0dpjB2Xz4fZwtT
/d9ACDGubds1w1uPrL9WF/6ioh2b1j0N1DD3vW79rvuo+kZn2r1qJ+2O9KK80Id+ucUA/hftlIWU
jKj+88fYnMevT8ESRweP+twKTXn7FJhrOxFgcPdkSbe7r5qp9bOy+qU5Ix2ZJRkulFyxzkzk5sR6
bVZQQgKYBwmV5GlzO2Uq7q2uU4anPKny/VJncqdP9Mdo7uV+q2pRIPpuPilDXVJ6AdT8+StvMxPe
mcCKThD+a6v+wBaBIK2GnrKauidYmmV8vYgS+kfeSJkHc0oTFDiZUn9VyF8MhCyQKfcj/C/NU142
A1bkSVR8jZyp3YlGKS7VsI3MMx9oc3usD7ii65AHsLBGARD6dlL6tsmyEoDZCVnbdMc6QS09151r
cgP94fOPsZ0LhlrjBO7VV9OXbRg8ilQ4TaLYJzeFiWt2nNW4JkaTp/WGtZ8BmAfaoBkBxuXajRuG
56K+9Xz4K8OgacXtiIAdLQ16GuCQ3r7qQCPRMSMjxNW4w1Uja0nUAqOpz9VvPhpHp/23HiJQq7eg
8DCJwS8sU3hEuQPUQoa4ub+ALzgXaHzQpqb/CQd2LbAhML5Ne9GgBnVkt8VF6mKP7I1GVameFSb6
5WRFo+PP3J63BsaXwFDQp/k+W1H/BOYmfewELSzIFlPyFGU0TFEtVCbDG0psJPxCURJS5H5YIi8c
O+d+DrPpHqqNfpdi2Sw9LXcm/ClwKAXCYVmtN+qd36wCJd3SftHKmQr/arD3ncNvyXY1ZdUbE1rb
xVRhHxFEWZRfppNFd8VS+CuISmFfJl2Fj4Y1UV7xoRh2VwOeNcfPV+D2muU4UDn+AOGR6gD92Laz
osHttB7T6IvFaRrFK0XbX9IsDdN9ruAR5uHjnRV+00oHc4KB0pwHPbWjhdxV2hmw/nbj8Shgo8A2
Qn0l63E2p2FcaDkmPTplfPy77hrZlvtU0aPV+cT6+vlrv3KV36z89bWxWVpluIi/twpsA0jVvtD0
VegUB+blsXaM7nI14t7hLVui+V387nWBemaJ0H5hqFGQ4DZHsKpmT+bytcQtUvquBZtHX/BDsQEd
F/gLKW56DrH1gccoCEyESmCrrByGrQPLXFL87GcT7dvCFDcuJm/oo2Y73ZT5D9Mpx4M2rWSKISQi
ktI4dsOMpaiKJ5kCrcJ3Mk6xvO3EDa+R+1qTnjWwWSdm+zFRGSJjhi6M0v7mMh05ta2oRvNnDMN7
o6WzXzcS+5J4lL/mCC6Wk8vkXsuHl1DPlOfaRBjIKaV9XRIYnzm9XxUQ3z2MSdL8yoHBj/7tmWbJ
zqqaKpQXPW5BMqhFbiSeZlZz7Kljanw121ID8maG86NdZxPWMi00LR+tdze8l307PijzIq6mpBuS
U5HZjXMChR69JFja4/0m2+w/0kwIWw1WILhOhoYx+a4S5sR6ybhgFxHJ/2KkZL6BDk9vslY2v4Gc
WhnocE54L0wWLOgmEZ+rJm+yrNedvIILV01M4uUt+iPv8TbHKzG/kHrUnyhuLH7NKUjFSLQnmHba
meB4G7ysJwepEw0JqKxcY5tZ76BMtl3MyQFzQn5VRVus6vzZrl9gbYTJ9EOf03MmTdsL83VMnYIm
mtNA1bYXiRM6zTTggHgRpkty5SJ0dZGCc/SISXtPZvocgO2xLom3jS89UohnFtcHn5jAAEQwBRKa
juYm9XEhJrtQvLBrbufhoRkikEjuZO+zKaJk7+Bu+Pkx9e7e5MqkIklrk6IkNPPNeErbKw6+ocjL
zNn4HSx7oQYz18Q5P7gPxiEgWzV8QbdTUt+E3XKgwdIWS3GxVEgg7dTBWUW7ugxa8ucv9P6It9iR
fEMsKFZi7iapqzK7nsgxigujcgluGmuqDpVSNniAURE6h5V5v1pARyDKs/4AYrhVlJqjVSjZUFF9
nlF92YVWa10uNPsfjC638KJb2sX4IkcD7HHWaeH3lr6mfmbJrJ/u7XG0OjOyZEHqoGy1rUWAWUtU
bGHzC2xiOm8sRHsA7z0FQHCkVw/mtFOX1V9mGKrd59/6g6vdwqkeMizSUqtpxKZNYudFhmwQH3sQ
C05r1YQmMfhrLys6424aEOTvl2e3LWM/ruJmjwzpP+anHElrd5yaBJfCmqFuniDGzLDjAk4vmtw2
Lp24KnzFsbtfDVjsMyvro7mm4UH/mKMB1PFmq2hF02eAmbHCNAoMcpHDLHZw21+ioRK/lcEOvUJa
0g9ZJ8cCd9t/n2awkbAy9NWb5V39NJmx4swaToZ0QLLWB7IyXdmLUib7RmvrFy0O0zsI8ODdukL0
T5/P9AdrDDwBLMdX0B93wNsrT6rakHPrZRe5RBj6UNihfVv2S/qn053a9MQi2y+diklYoMkJvNLn
o78/FKld0kFHQZWEnf39dnSnzSEqd2p2EWOshvKGMcJjdlBu+jMkSX/vpEN7Rhn/g1OE2gCISrRN
yWPdzVzHWWEWeYIqsBZF6o8utlykqU2o5FYaLv/IUGEJMxbMQNoVa1d8czQ6eVmA+mNdoYfSOXs0
1MLoagW4nLNSeH+dsvTWEgu0ZPLP7SSGNSKZZYcTHsAxZ2c1aGzItDWoA6CYjp8cUnx0eM/M3UeD
YjuKvPdaq4bc+XbuSLjHNCsQMNfhCQbIO0PnUGrjJgR2vMcjjth3Mv41wYYDTdcHYQZq41SFt522
eIxQXCprTCOUzMCQSQqqeHZ/N46ucub93nfYV+4vR98qzw4g1t0k88oc5sJoR9S2zATCI+ZZ4aMd
iqEO8tpR0mvcA7urQi5iv0hF/qS0ie2lM7rNH4yvxtgHrbEogQJK+GXJjfDBlJJIDnxA+7XHPv0h
7XM0rOwoVtr9uFSwF4fWys5dIh8c5SBiqNewy0nBadO8nScx26aM11W47obfNu2OJ70NjZe8UboL
pJxl6KuRCKtjDgMBE3Q2arNrhZ3+/nyvE9Qz0tv7DJgOxEP4ATwSaLK3TzKEmt6PqsLeg86FLVoX
BUUxwVnKjRJKTY++sFWXgYZ37Q5rP/wRY8T3jTxWfTUHxmCn04+QXPSAkdFAGxpwgFxQOeriVRKl
zktf5c97bTuMwLlGeWlbTYbvRqn4cEjsmwT9vIPeOI7Xh5wzXelMOzcpsj+VMvfgHIbwwoGsfOzr
cAz0Gkn8uKjDa1hNA+ouURHEtdbuBzVLKNMq492qFe9Zs95d1DKM+bcyfiiRsrqU4aAem8lKPHMu
nD8G9k9+zKmzQ/ZixjDczHa4LchjStX4uIjoua1s1QsNtdohBzYdltB1cbWLnS+ZDoAxc4zpBlSN
wOLPbS81s54uKt1KL2OonMVuEU2+R34q9nHLM3aT6/5UZdXeYT9sBEnoyMtWAfgh7dHxEPSpMclM
MWiXPRkhynW+Etd1YLW6+UePLXWPPlTlVbNO5i6zbp/KWd3PllbcYyvJ8sgSzC3pEFwabt/7cMHM
U9s104OWAA2YtHk86nEbelNlGftuHn+pMS5bFrxK+CkDMwRb4653C4FXO/d76tl2j76uhOekekm+
JL5oo95rsIcEpYbr9oQm1GUZ8/GaOHNPoodsMVe9da2q1FdoesX973mU9U2DDyO0pxBLSE2N/EZp
h8o3InOmMtFr4msN6RTHU1U9Te7wTQEL6lvJVN2WWhsjvNrNO8sO62NfOfOxGsnGkDRtr0oaQh7V
/WgfZpm4zdJOO6mDFR7KZrR2ywi5oMiobJRZ1MASpltX0m0J9Nkdbt3KytFEtR8aMeZBmSvZsVXA
huIW3n+1UWt9AXZr/yDjQDEpLQ3jKes1/SsS/Xdjm5BRImpwqcosQZl2pgo1U/1Jul9O64YXPcrc
XpzpFjoUoBMry2HlE9LNoPqcmVK+rgZFrEOhSFr1NAMCO3WFWvlRwR6Hlmn7w9SXpLVYktpdLS6t
yUjBScyleWpivd5HvZHsonY2DuaE4GRioyzPJTRdZ+NY7XR0cJ7Rb9ECa3a0HfTb+vvcNO4V+I8w
9TJX+6nlFa7nYFX0b3Fhz6cUCRsAwHlHAtZFV1kIAZevYT2KWoTgoFVnV0yx8dMlGPNEU81HiG/K
VbIYuLBjUHLjNpN6Gq1eHMqkFNcqi/ou7pzltpciv2KNq7fLPNlfQjnVN1rU1UGYaOZDbHRJgPB8
eapo2F72lTaiPaajk98u5OAl2MuhTb9nJSKcE8303UKJ+0+huLclNaCbgkzkEv3r331mjxeLUbeX
sua3OkbdeErjIApsIg6KkHML/M+dOfHtFjl4bRTXxaQkT2Uj7GuHvvVeDIa2jzgav0TpUN9Qm8Lo
PecUnOblCXqW8hN/Sx15kZJzKc7zrwhPCNa1HfuLZVSXECDMY6orDWrMsXM96P18m1KKerZnvXqu
hVNdphSavbppyx0txe9FZf6HBu33uimdG7pird/xJfmGubZXwPX4QPu1wI5M+mNU9neOWohzylzv
wwTw31TDyabWjva2JM4l1zaFRpjgdnNxNeMIhKwNzh9ox85XdSfywzSM50zv3sMlVwUTFCCA31Gb
pAb29qpphDuP9gA5GMMC4xsUCwfbEZW7br90lFKuEz3L1RP2S8WFlDaGMlWZqEdAbtqCaCpWFZ4p
VYSeYkt5TAuQq14+aO65gtMH34ZqBNEFRQGC4K2WQ9rbauPiiHdRCagVijpPVcBGFg9TW+s3fWf0
9zoevOdEjAEhfnATr3K+BI1rcvuu66uPepN3mCibHaa/Xpol/aNb6dixFvXoqaVQ0fDpWWdW7mDp
oBbdBZIJ4ndV9fWCkEGcO14+J/pTlhZ96puDXvkcS84ha/LfUhn/qEk6pggvQB1JjOwXGkfVz6jU
5h0yRtqBVLLz3KTsvxthKjz0tuZHrUfGNkfdloYWunGaVmcprL6yOxCgjZcTNZWTRiHNx9P4d94U
y04QXXPjiHoPYSUL8BhsTxJXVrhkOiLuealRYZtf+mi2LgxNyYSnIhLbcyfP3ZeyMP+jPgs2UkzD
fkERYo/GONU+Gq6eY2YJFlkVlra1xg53REiUYqCj6BkAp/2sAFeGwm27Qzy83NchgDzcqBCrGKoM
5Q91PLVxbgeoCPdBmrW6N8i0u8Hesf3GVy58Q81+F7YBar+X6F72yNUaBINBrSovQsmUIMMk49YW
ofLFHnTtilS49lDeNxYvHpYvboqLboEgFLeQHh/KxcaZHu/gAMGy3M/ztL6UVQTYBzhJkDim4lW1
3gb1pL9ERTjtncWOvbnP2YqF7dCMqOTlKK16V5Xx4iNl5vhh30f7NFvs2952uyxYypoC8OQmX8Jy
GHxNrTPXS/HnDdx8yq70KKyZLius/HaIuiu8JYtdnA0iUBbVuipEpwRNj3Rziipw0PPHvTCPyftc
dd6ZZU/WLUNzh3VjGjRLAZLb1hRPb9T8QNwyHtS5mh7HqUvubWBzF3z67H6uq+QGZmaHrm+ISKKU
5qFW8uxbaEnQE05ODGUpLjWLavAAhM27IYtUD0X1yK8TVdm3dqnscF8tYdHmAB6WyAmaeB4DhPCH
A0KIyhWQWPVO6dD4G8ZEo6lYaXdqFrmILAs6iqLr/CTMs3spNXu3gHy4caXe4ekmKFHlqpbVOOm1
mN6ksmcKla5yT8CUpiBvGnkyhmG6AqzwfXGMCq3b0Lhb4GEyLaOTBrgn5895bVd75KDAq6lVBHzQ
GeNTARc6qBsoKX5OgRU7b72+S4B0XkHjUX4qTc1k5EgRJmxo6OJBHa5XNS26+SKtu+4RvJnra1hx
eomix55RNNP9oGjaITYj+1Qvs3uTG52xsyyp7JbONv1YRMlJL+whsDKCmQQyiC+Mab5UsoWIyyxQ
1mFP+bOKzDNSfdpRqYgUUUDtn6PIzdlDekOno5Y/6qwhCE3d6mmOwIzLJIP+qei1rzdJWXqCZu0t
VFV+M/SMwOhCuccpNdlnwGIF0FzV8l27NgLBgJ4Wr7odXVTo8qA2S5p4mN+GRTBV67XZ5MUQef3Y
2ycuc+ErQuCJ3VTLqVhUnEycxGCyo/DRWtBTFrOJ/iywDfUpjOBcznMvKOOr5kNTTdHRyGbj0U2n
74ma0MVC+CB9FnU/EOOpvXyOW7W959bOLxEArIJp7ITrlelMWR+97T1HJoTJyB3BCKDUhwZo749L
yyay5PLT6jPxs13c6SVVW3ytdTmSBXTxDqS8xt2jolutV+PVyhD4Vgh3NQmI1V3LrgwmqpjBqAwP
tWkp/lJpGaTWXNd8W5tiD3WBcT9ndXmR5/rzqHVOsBSu5qc1ZAH6EMy+MQ6HMMX8AXtJ/gdKC3BA
pKX6n0DKAUG6UJxyRTWehmb6rwmHdAcaeVUGc5UfI8WPA07l9cEd4+xbVMK8svXMurOcFOwyujrB
lJbmfpCN5UemjSd6FDo7I544Tdyp2o2Krv9J68EyvGVwq73TqP3RqGb11KZNeWViIo0LxdAFWtNR
6yy7ctwtU8egiZUF+gSCvSn6H5HZLI+xRGPCaMMfc+8a+1EzCzwf1fJQyzrcm1SyvNZyYwJ0Gruz
ofBqRtT54WgrB7VWnbvCrIYbpQ3FTlHAlzayW26VcpR3SqWEu6QXiuLZkAlir1rkcxZn53rdrxXd
TYZM+XHtK8KYoeiwrRitJK586JRTm6vxQxEpFexstf4m63n6vWgOEP8wrT071Fg8GrmbpLO4twAD
rL5L8+PnGfsH+TqC5ghvgrRG9GHLcjHjAcdBZ4SbWsWRX044KFlL0iOFUfflU9kbmgfkJt9XcfuE
ON4UfD78Ky5o+zVAUqjsaMTDQFa/DeIUUDOTaPP4ojRGR0EruE//mKlj3kS6IS9DzWkvWzUsbzjg
1fhmEL38inkBwNPe7r8U0VR7nFKl9Fxz7h8aVRuTuywyTS93c+tZ6yL33/ExaxmXNgjoCArY26ZB
OBNwN47CEd/o4gUuvi0RtQ57n8rDd7gxBrgM81eW9jhUuaI9873elzbRnl7Jga/iHNgjvf1cYQxM
KDOz6GKQodxp+Ns/6BG1P4y67P3nU/O+bgv5EOD9q3ocE7OpGoeqSfTioiFFNx6jAiNR9q7o9T2x
GXG2NfDpPx/wFUS8XQs2bRj+JpdANePty2lRpsjadsNTavdRf92aWsw6zK0+vazGTP6S2WpV43SK
Au5A9HMMkb3u7cOc1DU3SYkdWCvwmqxCZ7m2I038KuJxBuChlX3toQOwLEG46KUZjHY3Joi89xSF
EccWEeRnm7QusgQmUIqRkz6Sc1/0ai8SrwxjWh9hPecUDHJj7j2rrqDGg6DsB69XFvMqGqtwr4oh
se7UjnjHm2Z1+dqN3GG+mkrsjM3MXZqdPVkS3InT11dRTtcYYZ/+WVZxcdvPXSIo0bj6ss9TfXwI
VfI8n5Q8bMENaEO5t20i6f2UpdV9mBbNbaSVdhEM6qThuliMFaUDpB2f4DR2L3EP1uTMWbF+/+38
gJZdq7MruXkLAqdV7jAXoO9qtUZVnA6yeljxpgHcav1QqfbIlWfNl+Mw6WcKtR+t+1ei4WoIBsdr
szTwP7GddpJw0/WMxN8am3tUhLrdlDr/3oNkg9sr19AG4wXO8O0qFNx+tHYRpSGeVfY9RJOj6BgK
l3nz9PmKfwczpBX/amez6jpppLObFLYXWLd3Ig5PUbgCgoStBLaWNf6SsYRcY4BdYZjVvgtJu4gf
6cSFSLw3OVnd50/yvsPLg7xir+Hnr3rub196aPXRKvoCwem8XJ5JWoXpDQu2WWf2+GYc4JsWairU
CaARrG4B66//havUkbuYLbsdQJS57S9u6uKGQ6g6c3RtFuo6CrrvQK8JfOhtbvlmTlYu7mBm3ZHW
Fv2sDHGSk17Zy97Gq/Fi0pecOLA1L1ok8s4s1E3WvQ4NRgu+HrUJFuwWAhDFkORlrA/HjLjlG/I+
aSCdKj2A4W9+CDMpf0a4G5/ZmFsM0OuoNBaphdBk4+A03n7WKqwW1enj8SissSNC04vhWc1dOZOt
Dv1VBsfwCRLB8EglRX9CACJX/bqv3WfOHHP0MELH8B24p9HR7vWKNBSKh8hY7dx9vszWZfTXCfL6
nFzy0HhXGQwg+G+fM6qsSEXtcDzi7zU94NJl0UAS4OHSRqo7pIzr28hJRr9SVMczWumegZB9MD4W
EXB6sawBzrbtk6RhP0g5lQP1t0pOJOVJXgZFNC9Xs4MyLfVzZ61dGfMEZbzE2SHouyo9BxPZHGbr
V8DXE0TUqrK2HjRvvwLmq1NW2aI/Vkbs2p4TC0GSo+gkHEo45PaZPffRS+Nit3Kp6D28Xxw2ROYE
pckjAnL1vSkr93YISeoRwtFvMjibwUiVxaucpb1sXCr5n8/5u82IVw/vCXpUx18QVuTbt210K9Hy
QrGpMcvqlKuLgbdiVAaTasd3bthOv+kcOLuFpv/x85FfdWPeLDcuKuAxoIhXe1ga8G+HDqnmtv3g
ukfFDNXmiNzHXJ6iDuPtOzt2yupHJGZSBNjWWvOfNPT2TgH8ezlaUYdgbokkjU8DUB7Bf4/60QVs
XB6mGMnIS9eqW/ULv0E/cP3nzUWfZw35faKnVvdL4l5XBGoRGhTDYWcT0UuM1Ow+x+uRWjdkhEQW
q6Z/Oj+VrkrLZO7/mxR69IFZZROc3rh2qdQ7QhaH1lar70Vq6/+hD0VOpbdGsvhJpxZ/MkuJqh14
8MKjrusgjdQuQgkSgalFsLRxO59qsl3k0G6hotkXaJmeFEiTZIfYxYfXqKRX1JzyvWPmD+iF7Kpq
ubDSH9L6P87OYzluXAvDT8QqBhAktwydFC1ZtjwbltMw58ynvx+9slpd6pq7mZop1xhNEAQOzp9c
HK1wp7bBNrRDtdoIzjek2d5XzThwpbPwGPDXIk3qm1FIPK8LhMw/phEOsoX49XuXCP21NFb5ORrX
+FdfrlRntYIxqd9Bzz0Opoi/5gm/kYJyFLmXWVqj8OmZZGJaaUPbo17j4U4t1yRC2VGaqWtH2Lgc
lI4Dcp7s5sHK9LQ4CjE0zyuGV6BPtjFSb+kie7B1cI2XGcTsLqJpTaxPZoASfbzA3n3IrC9gajKB
Wdf4EpytL9yKCicq+hCjKmLqu6FJD6ndkSdgCOeK3uXCUBwnYKrE8UGNOrf1yaO6qq04tg8lHZSg
LFvtgbhC4xg1Irtyer47wjBhYpQNEMcaG4LO2VezyrrKStM6yKbT2iPmts26m/FY+93MZfLvYOpR
vm+SeL12NT67cSAYYmCmihOMaoh/eTswJAQtSUbHOmxumgeFAGS4Kr2+w7VI3022nf74+PVdHG+7
Z9Ce/9Mofzve0rV4gLTMqRpCp7f6ZDjkqU1nhnYNXQhpX9kJL71D+PTomfGcpLQ8O/0cmPNFs5II
w1aPm2kZ2nuRZ6Gn5WL99fGjXRyKjESAA6wvrHPxdJpzlI62YR+6UVdvEs1pvDSfaCOPtbyyy15a
LmyvoCs0piDvn9Wwcd6D8Cy2fUjMuptgiMfF50TMSw+eCPLXTj2+fPSOrfTKdF54fVTqECA3iINP
46yWrESojKNWKQcxhsrXsiz7O8VMohd9MUdCg5VrF4Oz8ahcN0KrQwGrsRRh+7xdLl1h1rMmIbQm
NrFgdRabMVRIzBvcVM7FUz+3xhX14IURsRGAG4jqVnfgCb4dMWffbUPNzE54RcsAkw31sNARJSN3
GG51MIf/NqPbE8KBgSD2Byx7p1ZcK1q8sivyU0E2mfR76MIxIYPq8J0qKP1hR4sq9h8v1LPV82dS
qT7hllqwOpzzC4EcMn3NB+JpDb2iE8rV79M0Rt0DMMMrja+C0ym8Zql7YVpxq8HsHGBsAw7PKhIj
jixzdYjys9oJtMpq83t9NdW7UUubQ4NL2X87Jv48I8UPvqMGR5s872uUa5hN0mqK0xCh2crGOfys
cqP0i1lgCv6f55O7FebPwPFwxc6XjLMqka4skKeqAq+5MuqswAmj6Ct1CF7YoYk/aKVdE5huK/+v
OuvPuuG6A6We4hpVzbYb/XWr643RzGCz5yfLqjP7UEUC+Ah6mBi8cZjxNOz0Mh83XoKG811jEzAe
FwR/Xnn2s0rzz89AokLBt8kxoXm+/Rkj/hXVkqbk1vbD/M1Si43DuyCxbrvF+janWvOw5hYEhcaZ
/48vldgDIvbYh3jXZ7QnFk274Pyen4xmwRQnbIx4Z4/tAN1lLH5O+IFc+VS3KT2fchjD7LpEKcMH
PBtwsOxSlT3POhRFda8NE7pi4hyJpcsK275yUL4T5W0bAx8o6mxLZ5s/F4JZK5aCsmO0UirTTTRD
QvLHQWTHcBrwZyDTjyQbrESMf6Cv5ocyx5zCg/Or3EEXlAaq1wL1czaHnQnha5Txlem/sIuw4KFf
0hw1ifQ42yjFsqZRLiASL12iAQFbVtDOP3pUeqvbKd18kmkrrvYrL7wCKge2ZxJUwWS2H/XXqjfW
uVbwIclOYiBqICvTCgIQgt8DOaHJtYT2CxS/TVFNawYfcJb4uRYwifFJbasqO2mwho8DXl94jYgN
fQubY9qPsbsKo/PquJ5A7tYEfNEYfn68uVxadJC9aNASSkE1ejbNFSs6pM+en2jJd6RmJ075k+t8
Cs+omr2Px7r4wKYBF5SjllrwfCdbsnhxki4vThqMN2/u5vqIezKPuYxLxCrnzpPPurkrBps084wY
h3JRw/9MJSbLxNws/Uye+d3Cgi+sgTnzXUdqCCm0Ips08qRZqp5TdtmVwS5AQ4wGx3cDRHCrO0+4
M+IlN0qtZfPW8Jipp1ELaGPHB6hWyn5OqmJvrRVpQvX28IR0J76iVxOB2Imz6+K2eL7yCi6+bwiy
UKlhLLHu3q5wLnpMM5moJ9tMwoNaN8NuwL5zN4XxI5lUOWvM6fzMTBv8pisHuFSk32mKwyh0NkPR
sS33ooMBBT/oWnDcpc2eXgY/C5Iwa/Gs7FzjxtBR5XHmlDALBGnvtyjQ7McRxxB3pXF/aMdk2mPs
/398BPi44oDDvotu4uyzD7uqqtOVdQkRZL3l37h7y2k5NBxpV76BS/OPPgMBLnCTBuD0dv4Vtem7
LBqzU8X182dmDoCTtJb4CETSadcoQ+9mFLUH5mkY/Bhb6vl5xE1EKdoW07Ie19VIDpoDisxJHj/M
SjSxscXmbdxhHysgpF45uLd9481hto2MlGn7J73T83XmJHGlxYllHmGT44AP8il+aIMGhPvxgr70
hDwgWmZKJKSI23z/tWPrKaAsgg95bPMC0pxqBRCPf0xGlcJRZc3sGjtu/TBM5ZW+4/sve1PSCJTc
tIepc/94xf81MgwBTA2UVh6H2RkURMJEbeV40Fpu2TZ2fuqrqC8OiAW1KZjY906aHBZ2+CmDqxXX
/SjceQohTX48Ie832e13YXPAdHD5xln87YyUKeG1BIPKY9wqxkHLy4rm3HIvZ0O5gx0deym9dMxo
Fs01plbzomWx/I9/w7tFvv0EvE5pCv9BBs42GVOSwyOiRR4jKNGsM204EgjWeGtlXLOrfVf4MxSL
my8K3Jb76tn3hFmSvZCtjZ6+q+dgtZUOw7wa8QsBWS/AdNOVps2ldU2HCGdvAi65HZ8VaUqsQ+fJ
dOPYpJuSVBuy+bNZluP+4xl8V37zWGByHB3kKVH9nD2WVhTdasyCYSw4VPuiU01fXaLxaRRtGe07
mLDGq1AKIw1UXBxmH56O8/vj33DhUdmHN+yIWxXNgLPfANu7irM5tY60OLAdHbvB/rYAoV4Ls77w
Cmm30SLinoG69Jwv0PSsCsBAcSQmsR2C0TGVHNr0CuEOBlC3PDSpMhw/frYLK5RuPbQC0qUBBM/H
JM8W++4GEnxbE9dH9OAA0LlK+XWapP708VjvS22DhiLWElzCDWCs85fZLI7TTUNkHtH5d91NaeZy
9mI1sRZvbvN2DWot1NXfRTfbB1TO6U8nLGcoTXRflk80QGftizmlMjpABQbi4PqjXQvSuPgbsTPC
JITdbDMfe7trdHmJni4ZIU6VdR95dh8tPuV3ThNfEkMdtYPX0hHaizTrb61y7HHEK6GHVZrm1XP4
I8rtdg/Vx/708eSJS6sDOgIFAeAttrtne0lfzk3UyQZ+qUitsXTnFYDBDeHoP3bA8jFk6LjP4TAS
nO3nsWE3CHSTpQkqpZS/6siIOr9ysvhVU0fZcTpQ4fo5nrYphrO4+fqhjtG1B7pEvV0s7IvehEfH
6raxBokA3/xJcTWzGebPwmii22bASGsXm1mTeFWJCxKLRyNOdYYuUO6tbBCt2/SGIwI8MOB8z6Hi
WO7U5SSNQZ4sS/NXNyXGV5nGUncr+qCGW1R4rxzXMem1HSy3GkFEqjqvCh6en7XQTvsTHUFpumo2
5saVCvXCTrPdOFGECSBc+gtvX/zcAqppeKUdhVpWv8LEkEEbJkyOzvKkHIqOoqjL49jWo09cqHPl
qLhwftMdhsxMc3rzWT8bXlvgbclaZZOxtBtdibSdI9tuly0DFNxhGXy76yH7FdfEo5eOSeTVXC63
Nhyg7tlGXmB0iCZFyCOHUnLIQ20Ctcu1ZxNfvL3di/gRtZeyY5vXiJ+Pha8B8wQfL+4LuxATD70e
tTDdsvM7uGbElpO2Uj/aPeU4hg5TuuzTPDXm01hKrBs+Hm6byzc1GfcPeADgDThLoCs7+8YHPSoW
PPuLU6rDdnEHSW7nzeqY7bEyZqjdWRyOuOjjTX7lJb97Tlr/oA8UJQSJIKvU364xfTZxiS0ImDHw
NhReCnUTYqzSw2HtS4ToV6b1/XNid0c9wCm9XePPKzPZ6npeoqk8FczrU6JF6XDMy06hYV726SO0
8PwwahrxRB/PLzqSdzPMyDwslc+mHT0/VqAhJESmGOlparQqoHO97B09z/0pxJDBWlRip4jR3KMZ
Gn8rdjv6vTZ+S9H3f26rYj2KlTuVAcnfz6DwuWamOU96Ojid18myX6HnZPoRIoR931Zt90CRZ3mV
KvM7XYuS51zFlAF2tgDWDKeALWo9IZttf6Q5Wp+pW5abwskIc58tNq1i+SfNAAStMbzf7Jv8RAwn
YTapP7Sz8NYkpZup9gbb/mjgdtOIb2ulKRA6W91vO0U9ai3OUXO/hMe2gP6RSUfxjbVpPg3DnAC5
GOgAXWmDPo+FlVNxtmiYLKuoXyp2ey9CkulGepwlrk6D8/dqOouLqfnozWEOAXZQKK9qc4AxX1sn
6L6Ri0fOSAEtOpdScHohNaB8wR8i21gnaYeb6LicklIi4EPdXu42YtbkqykWCibCZC+ZTDJgxs5g
krtJu4+VrH6Zwtrx5mqdvb5PVA9frAXqTtm8KFWq3Q0LhgiqE1XHpG6hUIY46B/UKq93xGr/GxFd
c7esinYoFgsflMZuYIzp04gc09aeEA6t/0720vgTS/JO0MbDehfesKcAzE6wMCvVT2VBos7cPA+q
Ht9MOBV9XybI9otZDF+mtJ9+xNzdTroKaQjT1K0dydIIZdZ7Ff0BVyYZ+oksnYD859xXyRq7Vaeq
eu67dfFIHw9ntwaP3YsiUfdrVqJ1KyIzebRqfQ5aA+U8lzjLHYwsurUUc95pY2nvTXbAU5Z0wxMt
oowMnm70E1P8GwHzHW10AsdQFsUpnq1wb0bJLe5dha+aqXEUoel4Y6F2bqkt5Y8aQ6/XomfOG+zM
4YFnq2sXXOhjs0foVyO/qJMCu3fkX16fRtkT5zsuRKi+6oPsy9+DwTahgdBzRvM70d0ngQM17jHq
OTTHUbF/Goophk2TVWBXXw8T1EYxvijspsgcFOcT8pJC0CW3QFxg4wZsdNOnuhLNSXJrgCvTjPf2
glZR69vvC+KeQ9XWZGy0aXocWnygKjspdysmUUeRz6pP1T+5o1WUD3yG497uBkTwXIf8OCHcaGzs
8iE3ivmhDWNgamtFT8gXUT2Ms2kE5bj0aBg2BC0P6e4lxB+pTmey/+oF0bBRlvmJova/x7FJvQy3
uC+wHFoPkmKHmt+cD1U3JvST4u9ENP0UnTLsZYxmCmeN+VGfdGVnaeH6iIZSvYeu/jNO7S9xVpX7
JYqTIxJTWj6RVux6NoIGs6Bu9BQSZk5iTRVKGlK5EMpEPzNC1X2jDi1/CMs+kOr0T00IwBOVHuLd
TLSKl5lbRm/fxzcitCxssFY9qBqFVt5UL/AvNcONNHY6zMx99FIv+IWKgKQnTBmi+nui8hyoZMd5
1wl6fVUaD7dpSM7W0Jb5gYyOHm2KmrykXQU3d2hwUlAMBBbpEt47aTr9kM6EQ5PZ2UoA17zzR3Ss
uyQtt0THEOZxG0d+naXSI5QpeZwVCHGY29sIE6MOizXc1nai734LpPaPokjxonX0wS9r42trh9qP
tczCh00A7BqKqt1IO229YkytV2vqMACK8tdJ2CXHmRH6sbkY6FGyYRcpmnkna/QFemT0SPjXYo8/
QnMMDa78peAvUZysDjAim59CGk8Pq5Zk+4icqkDv4rBEmTraQUe4KzYes/Y0aAijyylsd7GBjMup
KgOCBUV6luiTb5rJyn/qm5ce6oowEomH/8Qniyxutx0indzf+Ml0ZmRi3D/6p7KOzKDr7OoXPg3G
02CxOvUpqY+ci6nXKIoI0Mkbp9zYPkPKT+ufaJoGL4J/ehv1a++j9CxvRzCrQ6lNNSnfZb8Dv9QC
s5xeqpJ62K1U/POtPhKejFf9oJa4/RYJliM0S/AZm2TiGyJMDlwqex9na3EzDywSscbdqdbgyRg4
XQboVtedMnVo21CDHvC6MA41Bjm+ki3qKe+L6g4MLL/tNC5ETsjO3fZj6K94ZR+MQpv4z/kHn/P2
jlhWK5GPSG4xQIfxShi6oSJxJinZr7WqJdssV5/FRD9OVPUK4Wbpnsh8T9yWtuQutIv0IOvZ8lI4
M89UUQTyLYj/kyRKF1dPp8q3lXoxvJqt+mD0Nhmb0D13xFo3u6lKuEsklVF7MqkUf03V6d7GxNWd
NxgY8Flx88pUA5qTwi9GsJilAVhTTOati1OYStq6uJTq/5orkdhlLFImsEKArxFivbOWvn0ZU2JO
8ceQuJRhRtoAzbrtQsU+VgKjdW3RXtsRSU+ZTM9aP5a3wNBfWOLJI4qi/rNtdMlRrZV8JwFZHlut
rIIQ+cUOBShxfeQMeHHC/U4D0L1NujF9EoXWvfYlUvelTJYTELsWuuh0SYI3oxq1scxSv5zUZE+/
fyauOcw4WtmphqqzTpU0ytd8TvVX7sxZ7JJ2AABhzVP8iJdv/FUmIvLNoV38aeJEz1DS+y335WBK
snZfpA4cw4I04nuEbjq6T2PxITqTIqeNn2MRN3dJtYgAQz0Kew7Zm3klL66Wi+2OcmOQRjzaTHfy
MNFVOhQhGDXZFjPaQUzAb+x+1X+JWStPgzqWu3Bp5n2EUupr3Ldih1Q93kGpjfdgJ1B9R1jtBnlq
JF1mEwktc9dyg2pSKoYmdmxfdjrheYk1Qisa2k9Op2YvFIfao5K20c0ahaYLP77c5SiNoDwtSA35
nwMnV7QglysC4YlEud7K+iN6penRiVFm81WO/gyPi721wU7B6jANhOrwhJ2zvTPjVDl0WbgcSA4p
DiR5LIE6SdOXSltjYM4+01F6P0xzVN4pRa08TkZe0OXBE3Gdy8GXBnoHVawFtqFS3EAvQh8fEbYj
BzU9piq0LFsPNY/sD5yElFy/zXos3OtIlGgGi+KYWbF+386UP/VIvGEFUwD5vMlPc8LqEStIM7Bh
ze+TuV99ONOjZ+jr116fVhcB0uYjMVcySBeIrVFa9A9iElFA8IESZB2Ceblqji/nRMdDopY+0YQ5
LZws37MH9K8Y1GAj2tQmYm+93zlqLj6FTZH5bVPVaPXJbM6bmfawIThWoN95zSiJPSjVxbcg9x9E
Vo0vmq1oN3S/Et0tUcchd6+nh5S7xG6a1zoAsSXe3Ky1xS2Qmnljmxmv49jFeyDrCnMARJA3xRSO
u6lc4xMG9ijHh6HwMrzm/DyM6P1DFArGyqQdrxndk065cZfh6fM41VN8w0ZQeQbfQFBNuDN0GFng
uTBG32XC6enquQjvRBNv8rrupSK3RQ0Wpwj3bbWuuxhMhzIqNw9FqyUnNNHj0aoxBHcX3R40r6W3
6CXGyoazDvrn0bYidOly3E849N/OYmRxwAI6DUB6ASHXGqbt9XCIsEZJafzE0ddawdZ8BGPb436H
NrDfEpRVGMDxXKpBrscVJl9m7aqrDe2DSFE6eijL2Z/ScM+0LHdJq4sHQBD0g5HFIb92auCopfON
DTXEZnFWO6/RZXUkMb4NNpO/w2Kjf4RmWCBxy6dDP1F0xITO7TGNlgdNWe0npciFSwW2BgXxhC+Z
vt0dopw1iGT3toHGS4z8zL4Fymwf42VsvNqUU+aG8couxzQ+JHo58Ul3w2dNT5zYE04/HxrcaU9Z
1q8eCtBlL9sMo0Ojzb9XyjT52G6YeyzU8rtVWQ2sdXCV7CH+oaypFsSzhXyezZEUv7BpdxaRrrus
rudDH5Zfhk7FpAsR0o295Qcu5lLu4FWH+2xNU2oyWjFiLLp/87YfQO7MNJBjrD4rwqAfZScPBL/Y
B3xvhu/SqEKsxRaxC+NwcYeVDHs3afFSWdu+OyxNO7rcGH5XhSP39kDkRRXFZlBUElNrtgyf3I8o
QFrYf5/mKoE2xE7m9NX6mQNa/wx+MH6dCk74fBymR0Gm70NsiTb2181HGMn5Y4+LsYuECmNs+I13
Sr8UL9Eo9cMiW85wsoG51oXpfp5k/UnpCXmbKjSrS4ZAlKC9h6ZELehXXRofi8wwHrFm0YIk0yFe
yMH2+hwr7iiMxps6Ra+pddwVK6Msf3J9crwVWfBzq0E+iscJIbEwQxTrpEk5KTynSYEV7K79H9t2
9TXLGrEerNIp9nE8ju7qxMRcZ4N1pR/xroUJvg6BhWgJOCw007Y//wspcsgOQX+KgQ70bOtT1IzV
XZUl1td2AH5xiLDZfdyHeNfS28bbsDcJJgLMftbaoo7vtZoz89Q5fXoQldzTT/bXRgQzdIO9vbTm
nQg7cWzoUFzpgbxv9dBbstCdQMoHHznnZyttIdJq227wv4z2al1Wr3Y/KffJAHXjyljve3jaNhjR
BgBNQOxya8f8NbEDTkA5uRW4/TkmCngo2qmHVYC4i5tUPaYkIz1Qoa6mOyx576aorJHaO/33j6f7
0iPj5kzXHI6teDfdbdviQqdZyanBxoOwHyONQQMdeye5wFyb30u9LZzXAC6A9ki4OGuH4xs7EGcP
Q6WZ5vTGcarRdiew6s2a1qlL1Lj6+rsttCW/0sN7hwYx14BeNA/JQIIjc7aIKetXi80tOw19M/wE
L1n8treUK93oi6PAfhJ4wes0+7d28V9vdB1VsruXJjsRkKR9kuZk3/Vyavf/+Y3RnWPl4DiM7u2c
vddpHH9AX8mphHL/ODViOCzGPNzZS2hfmbZLa5T6dVufvDA+xnMUbVHqSeXcOeFJ3FdBWaGmk1o+
/YucnnS91SjrY1J0CMFGmVHGOZGsaIRAcvv53x8afRaRKLxABBRnU2uEqhbTSYtpINnxTwoQtQtq
9PbY31iz8/njwS4sU77LTdhKowtV7fbnf73HYZIa7RUOu3HQjfFmkrO2Yr1RGF/6EkM1Tx/i6Asc
uPn143Hfo/LsfXT1WT1Q22ywrLcDL+qyNEYRxifZq8+xXnVekacFDtZLepSdYnidUohn1Kjh7zjt
66M5T9EhoWGCAcEYXvOIfD8NkC6MbSL4diA2n825kmv6UoxTeGy6Qd9jKjMFdZpg9i47ukhmnO9w
LOivQNTn0jFIk4wKuinpZUCQOW+3W52FjFTVwmM2oPAvVgu54bqQNCOgmSAibV/k3Mkd1qUYPQ2p
ibcGmikjHGOfR/mVmobiFrYiPCezJzdEnfCfDyh+II1ygeKU/OB3bo4lJjRlXYdHszb0O2iW/e9p
zbSA26r5EIpCee0IADymUBMToD4rvMItfL9jSwiPHI3spNA7zz3jzZg7e9M3REEg0NmNvaYSsBe2
3b2gFXPFTfL9YQyvaIO3ca8kLvk8RWPUYMzrCeELbQmqRIfJyL0UmS1mBU7yaPRzQ+CAClsDAMVb
8Ti7dki+31L5ATDQQH40rn/nTF5zChMgNtM5Vvm/i5p0e4cr6mlNtcUra/NLlOcwZaxB8SaRqF8w
Gl+8QeFKt+lz8eCwozvYCFd+1KUXAO+UzYGtAc3eWYWijstkAhcQsFbM+eCqo5p+Rjhalp6OEvxa
tON2NL3FvTbuNIIxDhYQqHMIecL5pdda4mhriCmnpW3UL41opqAJhyxYY6FfOcT+AGnnA1LYY4Vr
IA1579+Odj1z9IzA6Cyr+33aE6CD606x0N/QbJwgCB92hltKKIgjePRREpe5xEpFBUFI3C4aja8O
2TFcx/OEJuXHe+Qfpcj5zwN0hCGEUTB1y1nZVEwFhKBQhFyqJoZLgKNLL1Q0p9iAHeUFXWsjUGw5
Rg1+U1WvM64gX3PZJHZQqWnH/X7OjHav902HCqvVS90L+3lb3XZCg4bQvgQroKmz0eTVWuTiRBd+
6vXSfhB0qk+WHXK3A9YW4sppe2m/hW22He0WcSPnoG5EO0kTbRgeKcWVHQbwyh7XMuVTLOWX3iYB
2VbX/j+jqpur9faJbWJM/vH2xEl6K5RjGyWn3EHMTuxCF8xIATHhWsOHsC1nD0+7a7D5pQeFvLoV
2uhN8T9+O2jfzWsnnDQ5ZXnVHcdax88Of+dvimwdN5Z2tp+Jmtx/vHAubWWUt2CbOqm2UKDOBtUz
bdLNnCc1s9sUzym/ToTcJTjZ3HaVOd4U+mx9rkOaKa2FycLHo1+opHi1FjQF1Aj0Qc1tTv6qKbQ5
alYdtsdJhGnqx93Yb4cZ5q3UUBwWlpN5IH7Kw0om5wN+cYNHjnh15W1f2rm22IM/dgIC0tLbH1Hk
OXeAaE5OSOkHFKUE+H7H07PZG0acXanYLtjhbYsZY2CKGYGrwFkx0/ZljL9am5xm4hQCUcfWruuM
X9AaQ1wiw+KWs1G/TxLMKAvny6Ko0gXq7bwEb4kgWuDskJCleZOStVc+tEvTQHLgFiDDLoUP9Ntp
SNayxWsf0v9Y6qnXTtvWTTc47d2lSdMrBc2FwWAsQ58ycZTZtGFvByuzhExcid9eKPXxYZSp/j0r
4CwTHLk+X1lk2/s72xshSEDFgI7BFetPbfXXIgMECnPULNEpNa1il7fym4q3F92JsKMXos37pJhD
f+40FDBr1dOYcCovNrTSN+yrDueXHnzboCmEmWNo+m8fHKgA68ic+21YLTi2ARB8I1a297Q6vZYX
f+Hb5jBA8YAgAUG0cbaulxWPPb2VfNvCWB76aO49di1sSfFL8oy+Nr0xDAtPiLx1KarmxyvzfmFD
gy7B7oktDVX7OQVb67lVtgvjs7LSY2V1MiAffHF7wLlgoT3jcSeWgKfN12EysRPQjGG/Uah8Sy7R
acaDzJPYYpLXwoqPwrj37GK5xlC/UEk4BMNtJSNbIPKZty9Enzg/mkKnLTavA+kCgx50GLW55Ick
OysT124z2993vhrhbZOYy1mmv2twVGIZC8fBSqkdkZwXq1NgBSqzfTNO8rAk7eTh0LVtgxRz3ajE
gT476qePX827Z0aCTi1D4cgTG+qfXJ2/vgjUrUasYB9xFEtsta6u1s5CQz5sf6laSeISluXDtb3+
3WrYGErUhbDk2WXkeQdrmGmiR8QwHgG7nNsirp7mDvc9WBr/VhVAhpwn/Z///JjbQ6I+4G4Ahefs
W7NErZA1+OcEz8d/aU7030bwrGeb+PU7a8njayYK21/45t3yjNSkW1eFbQYP+LdrCSUVloaDQxKc
3mO6s8j0V0Gm37ePH+vdFkJHik+awmRzDEVZ8XaUFhmVSoaKeYzpxnpT0oHTT5qNI8iQp1cJUO8f
iY2KEhYhhQmv7ezzsLq8tgaikY5R3CV3hYiUG9Jzkdeg2wsf6EqNurtE1LtYO+ttd6VAuPSo+N1Q
jMFX4pnPCjEFACONyTuHCu5gztTQWMmMJPxMNXTtRLrwTcBXhDQIzYu98px1nuVz3ihVbB8zJesf
pxAfIDe2zfo77wIIFOrKlbKDe8qFuaX4oZGwSTq086fLiFuiyzTYR6NWT6CTv6rM+BLPva8U3ecW
P61Mm1/CefkSOfqxVHAodOL8WNZN6dEj/NFEiIxXAxdRLXZMWCcdLoxIoZ7MMnb2YlIxsizsARf2
Ai/G0Qn9IZ3uKTT+qcu5codyKTFHJadMxGvgrAKDzinSTR8XAxXwxFB9AY8q6crqAbvTzFeN8qhP
ww16ricCR/ZG0Z1QeeHHMlXferX1FopkiM/FkzMUqVt3ymHQ2syPo7S9Kckh5pJcSTyw7E908ulr
tuFxXuWnTs6HaW1kMMdF/M9KGpYfzfI06WPLA0AEnmwZKEsd7ScOg3YSHi4aN7LCY2m24aQUym0l
lXtjeO57e6+PmGUsYIMeUtf7riyDEpPQQW180fXHPomCZPPFprz57TT177rrH8LeuJEKgmLVbINK
6gFS3H1kK78E2TKIKRS/cZCGyio8KWWGaD2LX4q6fjAAkRxteBmrssfbjb6UU38BWMnwJnRODpCq
hnH86uRAVXNRuiqiP5onvwnrPaLU3tkyPq6d2fJz1WfTXp4Aup57CYVLpVGDO5etmDASWvz28kdA
kcCOlaPWxKQUifylW+XzhrcxdfeNutyRabXFiQWqHePZbzzHLZ0WE+jJSMWdUfYg2dyZuKfqn6NO
vRkmgoLy4lWxomDKyt9FXt6ULXgd5a+rcQx1lnEiiuyxJOTbL4sZr2Aofwt+uV3f7vIhfUQtyiVh
vTOM8Lsl0q9ZDvsrbF+VPvTB0O7EbD3Xshw8NY5/JDEWETTmVLuuQJ/kr0kdbtRY/w4HnZABbGXQ
sDySklbzp32gYhYAZ7B2hWyDXkRfJom9sd02n/BXe0QG890abd+K1LtG6Up3nEH5UqFUXrIZR5Mq
GOSjxg2iup8ktCw71dxhnO9yHF+sUv9EcAU2qRYGKiLbj5nyJQYnapf8i471lJxQpUZhUJiVN4jo
vpvAW23LV6G4Zrn52VbsuxbprBDLE8KUya23LsAy7hwuKKgU96Ol3xE2SCxzPgfo23aYbUPB6I+F
Td8yLl8bWQapghwQv3/A5GDR1t26xoe06D4ZOU7jg3PHKjmUUbLvpU4kTO6vdnnH3/EMcm+63JcP
2P/eK5XxM87XF01BZZGXsM5Cd4jnhwardjVpgoE2AEfS6zw0QVLGx1hPvKKu/HgobsJB+cENpYQ7
2N2n9XCnsYxcszO9FJ92UxlO9HjvcSg/1YMBP09nXSjjPxAzd3aa+73RPS45fEQHMdRUHyZpeOsY
vbai/bxEw60Wq1vSmlW4xiw7r3L4UCzlBJjzqQOwJtYOUpu5z8i4gJfzklfKvaWUX4gLfoKXfcQ5
ejeMhoSBZX6aFOEvkeoblXljpSbMwvo38R4FxI75Oavnm2TNDyIxX2Qt912zvQ58QZSw38+9fo9p
5stKdE9fT/s0jP/H2Xn1SIp0W/QXIeEDXoH05U1Xd72gtnhP4H79XfT3MpVVqlRfadSj0YwmEgiC
iHP2XnvD6uK7onpAIxOg1vppKlPiu3r4jYoy9ZpmX5XLi2LGo4/+agFIbkLFB3/jJVCsNy6rhTMl
N5Hbkv1U6YEpQOrpKS3SyrAeY2U0fE3EASBiBSp1rPuQlm+JMfhW2MWPSdrXUw2qoRpIM0kdbyZ+
jaXV3BaNsXcS8icNZ6PBziyybN866sbhEmMxQL2uH1pbjlujcrBvjPFjKVLwvPqzNg2B0kZbyyFg
gXZ6rTp/oogmc9HthjKDV51G1P1qPqFqa13pafRzqCnw2MPwbCbgGJ21rTzYRC0tHVHi8iDs6KZo
B98u3WcyiW4SV7/n2V81ZTdS81chkdfDGmShB+68vNaDeV+YahyYhXE3JjrWiVx5TZYmSPIGmePS
bVBUoG8Ex0jldD/jYvRGwkSGpNs4Ij5ovXk9CvREGpXUdrzKw4Za+nyso/iaJjQBFHCxc60lt1JU
B8NZbL9Kk9FzlXhvkgTSiTml0x8fBis/8BThwugrPPlgc6+Cyob3SI4WktO2Ctx8OuLLPsZ9dTLi
7ikzna9ORNug54BhRfbVMCKXM6KtTSqjlRYbKcag6KIAz/bB7MmuDqt7Q2u5zdJvUudoI5MD9XPI
rPaVx/uYxcglSzYtlckUZkc2msoxlkkeAAg8lUv6qhe67gE5+BHCEGcyq38cJb8atOK3teSa57bD
drZZQ5PZG63h6zSyG+8QZ6qp/JkhgriaM5bzWQNmuQz4OMYbzDO3WTOfEgLovYGMUj+Tyy/NmVq0
HhBQbBXBkWv7Wp9vwnq1R/XWsZzpZeYRPOIl9PLQ/mFPzXeO7YE1IJbR3dZz53iPBwDdU0KFczEI
npAj0vVhUbedSnBO5eym2b2SafEFIIHPuvBUzw2I3zb3FZmgIs1qvuJDe52b45cQ9j+OJLnvRPlH
JQ/TsyrLpJMT9sGYi7twHm6bBOfN0NRM8+4qUv+AgPs1luoPo+6pnSqW39jdqZCoak1z309VMAtr
Q0e4A/0pb/pCcck5zfjYLdMr+kPufjXfWWqN5CFHO5wVGzg7aNhMc2C7E3+LDeM5m+Mt8oYNeHKV
XYyyTxeNkqeCEmUVKi7FAyjme12MR6JIH7GOIBW2nT2FwDuyWOlFF00wO8qN7tR8Jc3fPYLksijv
ZrMKuMpN39h/UDCeSEIIrC67Gwf7oM7Ej/flJoueu8G6dfIEITK9GcvtNulSSk8ojq/3cquH7U6U
5oORzFu9EzfOuAQET2KtM56Ubj3KmzG4/p6aJP4BLbxtlPklndC4h9kuy7MvbWPdT3l6F5rONhUz
s1DezqaJlk98c8EvUuPcdUK7Aft1I2b72mrlTdbqW7m0UMvj/A8H0l/ZODy1xXxFjM5tLZG7F5rp
G1p0U5FaJLqKI0hibic9fEKYfVf05PRk1dWY10FRhLeD0VVoslPu5cLLB9MvnjAbzDeNq7IN6vdl
yvfc/Zbo9WveFteVZT8QTH+LvOuruqLIizm6h9m1z5QYjwBJBHLETNdGZK6ML9AWZ5/u7zPqAT5H
7kvbzwTVFC0BljF6zDaUaPHKx0Uat1TfviaNviWHGc8DUIKNUio7ym9rVOKMSS5TEPRmfhWVGxcZ
9ZplZPOFRrdyslOuOyOQQQeaP6moMOXIHrnqsfpnQVorWwqsfmGrv/R0/uPoC7Mgzh9ct0eB2Mcm
j3O80rVqIpbY+Q0Lj41Dtc0i7cYEl+3QUxSleoqtmkVYaX9SC9Z9Dv+3xOceoyHcRnP8UsFj96ha
I9xs/gx99oSobC+k8EvYDnNO5k5hllSq9eHRnOqbqnYOkyy/lJpy7NNuV/B8170svAKmrVj2YMM2
/3w8pZgKuRGI4CqfOCspy5w+pRO75qEkBsUJNNedflVkGsHXczpFCz4fbW23nh25XQr1lDNQFmD4
PxutJsPN6qllHcKwR2g21lY7HrQymV6ScsqY7NCnWb+KjoQKylR4Tz4f//0ZDmeQzuH4rwmLC397
GK9jNHV9CCe8d9TneNYVNp+6Em9x3HR/Ph/qbwvt7bVyCqYHTpUKJQ5ykbdjlWMXITYLlcPitjYQ
NHFb907HO2tMgaknqDdyywiA6T1pqtQ80RNSYaxdsc9/x/uTMj9j9Z2hfICwcN5r6hrOs04qFGJS
aHh6JplaoQfLcPmjV5UuweOb8YVy8funvEa/CXN195maY6xP4T8FK1mD0jLimhCZQuOAkImoHI6F
UKrvRitZgEjPYvfhzpnzZKcl0sN/vmKoYiojr20oCEJvh9c7dGnIH90DORDDCHAxt+5gS3vj3Niv
ytSISwP+LQO/fdR0dmmIIJtZ2UHnDATEPksHkyim+aRaHAviHzlV00AZXE4bKmrFCVUP0Qr4ckyT
yDvOti/tKB30f612AmzTBXXU/XNfDLn3ih2DM2RZFDDP6lv4X1pNH4WyL8ZO0Hhz8t8cvrKTpinR
A8EqaK7580Kd5H2TaB0VRQGLCXYg0FVv7z7OAjjtZhkdQIfLvYSD4o2pku3w3arbVpBz0OSaGYgE
oHxItxzrV5ldQEO8n4D8BjpV6/TTtHeZwWx0rZHPjLKvRb4cQjWDnlfm3O7S5lNQ49eYB2vyS16N
/MLkM99XTqEU/yXRYgnGT3O2xBUKyJJRp1YA9l8jJG0w2OLgASMNtteQhuJs1igJGCEHa3Av6vei
auanQiu0lnJQGOsHJYmq+yZJnZ9VpqWmZ88leq907B+6OC7ZoJuTvFcAnOqh0t1RSF12dieD2Z7H
wnOE1K9oHLw4Qhn+JCZB5R4A98FF+FtUiEzSRJzKwSmLG+igtboPc7scD1U/rXRQsGr5geNNXnPe
nIiQGEwLNOY8j3MR9GEjsk3bdaRc21QRyhOS4cm8qqcOQyC+9HAK6k4k+jNuXXs6fP5Wv1+6XTKo
WVM0yAyU/vS380q1YuyqUx4d5s5FyaSI/naQlgjAflySb75fMhnKRmlj8FmE+2a8HarjBFBapsNB
J0vnfZUt7XVNAvVW9qPcj7jhL8yZj6YrCPb1XdV5Y86nDGRWmVQ05g9NtFSwd/Rx5dHOO63UZEB7
qwtgfyFpH9k4/PNNRY8GeJ6hGf5cmLGmrBiqIqODYjaqn6+yc3xD/VUKXWT3+VAf3FRdA0fCS8lb
Td327U1lNcq6ysDA10+GfAgZ9UolGut3LvToCavpfAmL/tFKBMISPDPNRKrS52BqawLK4y5NdIi5
pI7XCHOiHHmOHeHzNWr4fHgt+usFE5Lsn3EzDJeEHh/MWWYs3UyLnFdQheta8Z8P4aLGxdgCRTzk
dMLWDEcbg1+iF5wUzXKu/nx+h//aqs8+QyynQBHpj9PQOBf16K3L0rv0+YF4BxlvemXpSdVqDVn6
2B3JjNSselBIl5TDT3juQsVwT6jSTuhScNyOa/cuo8KQcnbUO8Vv2hSjisjViTkpQvNqSK3xaKjh
/JNDgfXFwk0Ve4JTQ7PF7c206ROssRf2Lx/cQzQysF3RbXM8+xuO+p97OJJ+Ri3Dzg8JVtnbwmwi
wtIhA4ZeLyvr4fNb+NFgOjgS5K/qB5HS5jA2c5VIEqakrd5STnAol4OLdmr3YlT4h2OxLbSRSjJP
z4UMddHpTlGq+YGkOtn5qLUQqFuqtGE9dvK70Qu9PU5YUeRDUyzOs9ssiwh6Uv/cbdHV5pNVNwsp
6lRgHH+2u9KmP5nWYvv5LXmvpeJjjlAMsTPvLZ+0s0lsOLwn2aRnB6Ul2tKblXSG2A1LqQvU1iTl
kyxT99ZM6kkH5WEpT0I2WEzCGWMJ2Ubq6C1ZS77UYOr9JZ3X+/Ys7R+HZjC7W4OW07ro/GdySABY
IFqA56l0D6Jo5ZBMpll+NSrbfsU6TkOgK5vhvpF6Ze/55m7U4tLC9n6jj+IV2jdrGxuetXv/9kdE
mOfTPBHpkQ3imn2iUXq1GrffzyrvUmQWw0az42Knqcm0kw0HnM4w1e1AHeWCrPLdGrv+EvhpPDCk
GuI8WrpGgOeA0M2OUTZAl6JL05cehAv5Mg7d+JMGSfr789lhi/W7+2bRQYSCaIGt/sqMY8P19uqF
OeR17xYpQuPKDkg2u8Nx/Id/OGAq3bUj1H+OHENATuRjGPX4+np+WbcQPqZpP2iZXs1FuuMrR1m9
55OnEIu1fLM1rNetS6YgQgLaFvOJqihY/8bhUCEOFeksAxADdrUhkaFU9xQ7JRsOA1nStVT0x03Y
qrSOnRZbI1KRJZwfC87emM9KD63ASZfDoZi1p27SDjYEBDeX6B2SO4BLDr2uctt27nMX1qexsfZT
mu7aCAGv1k473I+NZ0TTaXTrQ1RWP6PUBNM3R3tdFldLVfxZSK+Lp/ihmKrnppbzDf+PezhIBEYW
NT9h+bLQSHMISMwxDFNR0GKvHYyjLN07vln1fk7d1CuHNTueqB0nk5nfm9lVIZrfeuI8s0HAVFPQ
sWgT92s66fUmbkbkCRKmgV5oG6FhUhqVws+n8IvTWSfEtiwz5kNjNUTp2tKbRETTcbL3iqtgkK+n
R9RE7p6q7kxkp5KXJGTV8yHvmvCpVYqbNnJObhZS/VPT5zSjlQlHcteE1DQna6Mk5VFzF2qqzckl
HzQ2ZRmkcaN7at49NKWyBcJwqnv46tRSvN5WnyZN3WmT3nl9O39V1GVLxzpwhmJXO9GNFBwV5Hzn
VhR6IXF5HV9tQCV7d5a7RVCbTS3tYNqzS6BKR67X1Ly0drdNEjP09BhQacGxs47qY0RZTtKCB/Vg
nAbyQ3w7V9SrKDZ+qMD21b62b9gYb62aS6KB7CvzEB8yN/GamZpcFz/3VZ3tXaM6ZFN0pbspsPji
lJvz9VQZOrHl6fcwZcoY2vATBTVkpDkrDkksSwA+1U3UWK+VCy431IeNgMVmDTaZc+VNbeOEbO3v
TZ9fo2i61YcJgERrbJLBFp5Y4n7XWgCnRoAkvY0JtmhPAzhIbda/DJmog6G1faIBjh2bQrvMtlaR
fccT3X4B9oJkm6TgsXZ8y9G3JmbAQ+pGL6OsTmFiPtBRRVfKi5kU5tfBUn7FYbTToi9NuDyUJXXU
OLwncNDcFbmGtXrOu4PMTVR28Tak2g72IT00tXujQCzyhF4lQSmm20TavnSLX+pi81CdxZeGCJCs
7KdI4sKPY5zYMvfzSL9qczkEzkyjN+u2DgQBLHgBmCuSmAtN9eJlJr5wTTmf15om5OXtUoOiHHQq
YWKzRIvfDvnBnL4vcUVD2jjwHwaGO9xFybIjw/tPtpDHO2IYz8bm9zC3e3WQT0trXluDu8HO+x3V
96OTLC+pbjzjv3s1LUKM0/SB4M5H9OI/dEzpdmyfjE79mmb2pirjtdwI2aHvd4J8ZlWhtxlRG2U7
uyW/YWNm6sbqk0M/6H6N6X/R8h9FSw8ZUv5vREvbfJILjdLiEEfWqayqO4c9drU036vOuJpaHVO2
BHTRdVsM82t2Yfp1QMK/U3BzncJpuaX6+kocKUeesr2bM+V2SMw7Wh1dQAbJQGsqe0WT9Vwm8ddx
yL41kEIDSOj+CCGjy8T9CEQCiVswhAAJjfkJ1f/aA2rx9bK7GPVrOzVIRZTxndnaJ06d1EGd9MlO
FuCKleprzsIDKkdWboEnsc9YQRIUXioe25ytfEBJIBiou4QxAH6M8y/kqx7buNM2jWbe0Vz0kcnu
UmVYm5/+mJs/ta66sqKRinFd/IZjcdTr9liPE8+g8U01ubXi4Tttyse07kjaJpYxMhtaI/IuURxC
UJudoyMCRZS2Z7v0U+3dR1TXHjJGT697hHK5YKstVbQZlU/x44Fk1jsjJId+VEjqHbZdxku8lNMR
pylNlfJ5GJe97awAMAGnvbfHW1VZdiDyXlRkCh59RhLNnfAUacnWjkfCeYtbLauuQ7u7Ix7jXlFG
P68ofJA+m6nG9ZyaP3tX7FzZcdR2/b4Vm8qaHmXiBlAT/UgFVUKVBnVd89pOxVU1kVFo8qgkXksx
Yp/sMvVBF8uhmtUv1Ans2ymxYHCoZM+ENDC5H/nwRF/nZ9l1m0xvvmEP/Ub75Ban070qmhsCNb5j
SL7OC+25xQZjxhxAYKZU/kSpYpO11dbUi5J6VeireflS0kvzqiWGdIGTTsktpj+6yxmmQ678riJJ
hIse0ZVftqbBvEio07aqTq1L6plnOeMhTtugLrWN0bcYXtL0Vx/pq58WQQUa8HroB2gL6U0JZQSV
w0kLrb1s5bEdh4M1Vn6VRAcnLLdAgTfGkJxkvDrSWVsjI8amPXxJ4LqpljLyVVY9PZOJD0FH8wbO
Vpt+sB+pbD6ybu/I2N2PcjyG4agcLDqcUeqeCMnpA8fC+p3JYzqE3S4r5MkgqpJP4E+aSV9CNf/m
9IjvWSIMz9Gd73FTfKlq+DIzVRi3es5r+0sRG9e9hVwgZymfLeNUZjgd53Ut7mDs1GPvq2ND3Fmr
HFNlfKAEf5PN6lf8oHR0KK6YpfFt7GDIj3x8lL4A6iIGOn5dE7jOjGdIpruQJlPb8BGIwq+OFPTS
xG0z0hWPzE0dyVurnDbTUBVe6BoeYU/WLrfEFwrbG6R09dplw2Zu7DS+mYo9EOWMAM9rIpr9dmld
2UNxbCGqh8M4bUWxsEflv+962KnLJnP0g5bWgCgar2IKp2bxc40t7AAqeKGBW7tTp9vFYkUGnF1V
hMdE7atLqbkfYYAYa6ZqfK8WOn7jDoC2m5p+I+LvplufGhXiQrJkCi8LxUBTOUSKcuUq06mq48xr
8iUowSDtyRowbxfDum5zDT3TRIKb7jyqc34SvfRikm6DhHdF68OvM6IR+ha/CxU5zCxaP5nUG8m6
ZSrhTUkGqh0ZgR7SbKx5KAsxp/7Q6E+yq37pmUq+TL5qE/bhjJzY1K9l158azXnSWgzrYMRkRNBu
pZBYXxut54TR0TSTX6GiH2Qx+LmhHSTKJF86y7Yv6qvESR4lm7dUJF809gdtRV64uiIu1LSZfTSl
R80cLp2H3kkaNRTxNt0G0CKrhvesyDLKmMggyXmoCsWLGo7VPs1z6owlWSU6vHZ/5eiAYjNfnUZ/
hOosTx2NJ09kxkDLuFKzE8cL50LpZy35vj0i0B0zSOZanWaI587raUZjZxlk3iNpg9Gj6iThHaaj
+hYGBIXDOBbysIqfD+HS2pEvGuQOF37B+wo9N8bUbIxYOJU1dJhvTylLrXa0W7gxthU7X8u40J9b
OFMCqVfewrFU1Nslkqb96NZdqO5CN64VKG4TC2faNL2fuoNQuXEtad7gbkHgf36O+ugQ6aydmNWx
SY7NeaKX6KfZYKMPuM6t7rUavEEALjCaYaaNurFVCL8afYIambmqkj0q4G4WdvFKe69Wxd3nP+aj
WURDA+ODDiaTlLO3N4vC8by0KRYLQL6EcY4JbLGtM1fzv9uALSRLBuhgvHn4C86ma1910p4lGRdW
GDr3VYjOipK+wEkzY1r6/KLeFVm5IOqc1B8JyaOedNaXGLR4MiGPJke2LHylxvUO27jlWV2MiENU
q9xOlXD3Sl1dEhqvFZK3838t6kL3xzuhMQvPKihVHAMvsmE5wEUNn/NixbZqRvI4dkSPqjpYHSrz
87+WdtcHqGtgU9l2QWY+a3X2uW7n9cj1TkqIQh3RIsfBxUhvzCT/xxAmCkMmEF/+ouG5euPPXvAs
BebbmHjiKzFBUJsTaT3rpZI7nuiGbr7wJD+YnmRaUTZT0adTeTmbnm3r6jUuqPjIa5sVSC7n/D5q
89EIPp8xH1RTAEDbvJEUZnFknF2VvZgjy9aEcbyaE7x2Ar1WVs2bVK36q9BF7Pf5eB9ME0jPFDsp
FFOKPy9mCXIIolhDZlstWrS3s6i4izLogE42uIHbLuXe0mT4r60yzUJrD1yajhkhK+pZ+SZcipb8
CSM+Nr05nWJiLldmR+I7Fmno+hDfzuTU+1mpX8Lenl0tMnUe32o0oe+h8be1rvSf0p1OSp3h1tLZ
dzFdKCt07Ud6oFkgrJRTUE9jLqllfcELfPZI/w6KMp46JgZ1810TKU/h8sX0CvYzDrtrUFfsivQi
vdHqokGRs8QXHunZVP07Hi5Bh2/fX4vB2UvYKTWsMoc4LWOG7IjGqqxGP5YS4cjnc+esmPy/gWg8
AtImhIk3/u3dpOPOTl7q4d6e1O6lgl9EEqCdOY9tJULt4fPBzr7nfwdDH8bXXCdw9l2EQhvqyLAc
2qttGIvHAYU7uFT3arQ7a2fVFNg0DlD4DGaEOE7ZXdjkvJ849HSAMvP6006HbvD2Uiu7D6MinJW9
hgCgvk5y/MpBD92wD2z6zhDloNn86WCRPP7rZfMQSRtw6Q6igzkvhIcRNFNWUX2fAjj0IkA/HP+V
aLGr7VyQFuvrCZFs3kwHofeoly75larNzaWGyIfXT7DwmvVqWO8sUENfpUOxDMq+cUWzgjjtmpzR
jBCJuQevjWZwV8q4vtB+fT+T104aNrh1QRToSd7e9aKiz5rlc7hn6xJx+OqSenlOQnu6FGf7fiYz
EB9qnDlA3IiCfDsQaq5Eq1sZ7jMdci2xO5Zb7arJjX6KLENo+vkz/Wg0PE7r1osuBabat6OFmkIq
LgFf1EFb7Qg/hEwYS3JuKq1LIffv1x6NLQ5RNOzwVgXS2R00ZQgyq3P0vaV0lN/45LyYQ2PvSiuR
93IxxYUl4aPxCH/gNGCv0fbibMNj0LKLmrE195PKKXCnhdIh3Qe1U++RK4BWH//DcskW/cGg7O9Z
FqBqu7jvz76ZfQ1lGg6ftacJEg7eNGD98ZOhQIHhmBBtd01dtJdQ4h88RJPvCFvVNdiP+fn2IZYm
cOGy18w9PDngmxbE0TAIzQjpnp3gMrjwKpy7gln/tFXYQXwXu1YONGcXGS9iiQotYbxONrVfcjCe
PFH1HC3JOYnvC0cdruDca7c4l1ahuWt3v1SrXL4kAHJ/u3GW3cdjJu4KvdW2eol35/NZ/cESgfsL
AQxPns3L+aNvIGopNjCJ/cy59xv5s+hOKfqkX+jj2XTiRFmlHi7v9tvn436wSIBSpw1GM4NZcH5j
mPuii7VO3S+oWYkEmOce3Twy4+6fv+NEmSJnw3nPdolC6dsnTtuD+ivyy32ezfOGXdrYUvd38UlN
iYFuPos5OX1+bWfnh/Whk1TB39Y0EMheZ69v6dqJ6NNa28uOOFWk8lM2EhBVmK4/a0UU+w2xy9Cg
Hbt6ovYROhd2ve/lDFwpW3rWKpYPkPlnS1XtOgTYiyI5OowTAfVSGnVrVUtFuTCOUw12qw4zWZmk
/jB3k1z5wiRIeXNdymX3+c04e+PY8FNfYC3DGI+2EPLk2/tvtHprRL2hHCacDTfAzdLvNoylreMm
+oW5rK/f8zenJ2x+JgdE3mtmMweMt2OFWqbMqBrcQ76gFcToZJvjs5bn2WM4Ws5rr2XUSOd0bqxN
38s846y+tPgFbBuaRuKGMTzo1rzJ+qi4TohjIrlQT7Fwpw35y646FS41fHOiwli100Peu+ZRq6qh
2X5+y85XjfWerTpQlik2vnAjzp6fHIvOSmo9PioWYIpNGI/uVV4myrLPEnRd/uBU4I8yfYYIUvRN
lZMZ38yPJTzoyqefIRyPmBvl4KSWLv2aJvAYzIM+Zhdu+IcTjcx7pLh8FUkuPftwtFrhTEovomNP
IVs+swI21wqKEFxBo5MgIYMe3ntV0whys0fH/U6ldy1gamjBL0z6swXl7z2DvUNznXWdZPezewZC
agYcjL08B+z5VNeyU7w+Mfp/x5agj0Qbiz2XAgGsnrdzTFVmV+1tLnmSFkF4XTSXwKIE6G2casqv
QXYCHZ5eLhcmxQfvkcE+Z53aq7ZFrP/+P4egKatcJ1bhS9RYK3xrkNFOFGr1OCOjiy/cyw+fq8sr
hCAXgeY7IQe7AXNoFfAdotPmgwDe77cTlvXGAZYJzELdVChVfDOvkv1kFCjvWUUuLBzvNUqsHBAG
OHNSLNAR87294r5XajsxXOUgbVLfPBVGwEuXRoBo+mUEN8DRHsfE2C1FQdpJBu6ZU6L1WmiR9ki+
i0UuQT236ObtfrgrKrMjJkBNkME0TTp6ghIm3F937sUmK6b+K5zfviFu14mLIF6JubLCzfj/uLMm
kk++RDArBJ+HtxelTMWilKEVHpKJ/mIWDnVQOpF+gxoOKYjb/3bAdh5aUc7BRG//tuqjfw/OJCPV
WVPY1oRq0zj7IjpkGpVxNSmHOB/TxwVSDGZXmMJAtS+ZzP9Kxt+syBA018UBmN3fA6f+9nJrWY1x
WOc5jkO3a2CVRlZE4xztklcYiboERe8q1TbCKfOVsD3raulb7IYZaMTi6JAJZh7jUCDApeGk/Zii
qc79sU0Mf1wKbK7NEL3W5H3ie7RFnHOajFe/GIDJUzMNyw94WXRlUpVmkN/TVKqDJtIhZbQt4TVF
ada6p5mx+xOtijHeYgGtx5MeN6ufStiTvrE1e/xGNwKc8gTtPjnRyhhsDx5XfudIRXhhadf+NGbL
SxSbY+e5SBmUYJ5tG0tLYbY/hnGoHmZIp99gZjS0i6Lp97DgDfT0sY5e4jGJ8wvbj79IxLObDk8O
8sXfzcc74EvagNkAwRsfiUhtX/oo6ed9BHruoR0a60evZhrylEQb8N/afULrKarbdNuiE5y3YVUO
Nxrc+jJwx2L5Oij3fH4weu0i3W7TgKhthYyUGKzsJgFg33uR2uD+SkbRWF45hch2hthERROJqxxj
PuDvvod1rLQuRnVH2lhE+T9hZGsqm32nE7djck1flOiqOuxtC9Ny1+Qw1dMuCRw8ELFHsILGybW2
qxx4f939oQ29kMnBTJBe1FkzGjJyx3rMdJVe5KQM6JGDWhyEQY/YRAvSVnEfEy2sDh1G0lf6IsWN
g6OsJvNAVRu/sFSOGrxwRYvkM0QzkXUFDkkmTsRirjbJHkg8sTvKnFLxKseoTP0Y/pce1G2bA3l3
Ulq+sxtzE0ZwQxce6bvFH5UW51x99aJgl3DOXiMtHFWutbYPncidI1kwoMjSBAzc0qQXaibrAvRm
8gAOAeKB7YbgVRf05ts3FuyMJpZWFwetqvEF47X3lTCe9/Yimz2BXPOmFaiqnTUIVYkU9cKVnu2d
BVV+huejQ60PXeq5Qo76N7YrneFd7Y+eF+JGzRc9qMIZErbs2u1SzEjA0uzCx2Zd886v+m8hlbI7
t/oc/ujm7RhONvl5rSzvy2nGKp+1BtsoGis3iG4oNGpqGF34pq97krNRST0CE0GxiBLZ+ahKO/AK
9wS5RdDHtx3v4pOwCIvRojXbXojmgujv/bOlEEQhDKIjUYF8A94+W9ecR1cr0Wema3yVDyMGJkEY
xWQbYIm3+m2jxVm6y0lv++EQFtA/TcSiWRfqyO8ns7NislYVJPsY4xwYE/UW5tbQTA+OA+zQr7JB
NA9D28mXCgKpfeGaPxgNvAgugLUBgOfmbBehDeYgDZakA2ks6vch6qM/EXKgNgsvNQHe7UDZKXHQ
pzyEf4pd8dlIOO/UMQZHdRBKqqMhoKontr1TRuLCJuL9ZMWp4/JFpe3GYzy3pllqVi692uPWCYu+
RpxSpTXZEiZGxMxuqh/KoOuzt2AgCC9M2I9GZheK/8/iaAlj6O0EGnPFzEcEMXs59ygpEE7qeyWs
RiKFehFQfnMebbJOL4z6ftpSIlj3obSmCGX8u1v9z9a30RJ1LjIdj07eEAGElHcKiHu3vXKZmidV
pvUJ62+0oZhWvA4jYqALN/z9e8oeGIEwpi1K2TCl3l62CdrfzQfqqP2sVYTO9KO+RYht/7QWJF6R
0V+iZX80IJVTfZUI6yuw8O2AeD9iJXGV6ACBNK6CMjQm15NRrpS7RlOnnD3tGpj0+bHzo4eLbYaJ
ReUAhNQ6v/9zm8ulsdwWN8BBYYsIud5IoLhI57EM529WXBR3jnlxLXh/0uCxru/MikZkAT7fjCpz
nzcm6RMYaLLpMGmZhgdMJYAKeTnpPvqEVX0cfWcpmucUa2xgGdH88/MLf//NoTaHNpmjNpPrnbE1
QZgsUXtlB1tqu6o0jE2NL9tPcjYstTawbY2a6UdeF5t/HpdHvPZhYOWhOjqrEw3wAkUR1Qkyv7L4
kietCZevdPx6Hhsvw/bil6Sobep2NA6fj/x+UXQ5Ra6D8pnnB5w1RlJ3JuAoNzHzWGWyrxDqn+pS
KJtYLpfqPx/cXIrZOis+nzp6aWfvThJaRouZLTqgfJfXepaWgErcwXnokris0UJSfdkIyMtXao5k
9MJ24oM5TR9mtSSwXAKcOhsdA0SjksTC6Jl6M8SjcwI4La6yeFK2WSZtgk9AJHx+c8+ueO15GSwX
Jlhrm6OPevZYZzWsXH02xH6x5uy3Nc3t/ZLVPcfRosGgJRS9+4q+NiKNKevqfwwt/zs6r9KKB+Qj
b52/UBS0yOBoJ7G39aa6I37M3U9wIY4wtpQLn9bzl/d/Y61S/tU6u87htyuGjWIxzhTT2euV4z5Q
6avJ3xS2glPTEe0rFg/3Hkel/J3mbXo/Gfpd2SHq/vx2n83l//0IPoSoF1AU8MfbHxGD+1BUsTj0
MxfrunRnYpadzglC5FgXhjpblv8OtdLu2LSwbeHo/HYo1NFMHKdw92pS6H7rLsvVMBBsRTBS+FD1
hbb7/NI+vME0oVfFBCmJtIffDkiyWVzUeensI6wJV3EMjzob2KHhQBPbpQsrAr0QbRHHVFDWiFIv
W+r21+c/4uwV+nvRJqBUJvR6/LDW6f6fz4KEnTH2VevsTUf5XXeFfQzTnNrPGmVDSp2x0UQlHj8f
86Nnyi5D/D3xsJ06u9FOPDichSpnD25EC5Dpt0gngSZkYX0pvfujt5XPLGpS0qxB9J7dYnRFyv9x
dh5LkiLbFv0izABHToGQqbNS1gQrkYWWjv76t6g7qYxMy7B+gzvoW91FAI77EfusXRu6dPZp5yyR
R61JXLhCYjq1UAsvO9O96IvYCapqSs8cuJ/d5droYItwcBw4/XxwuAubBpPXvdYIueul2u+aAiqW
JGM4c6n17P4n0/j7EqmiuZxxa9B92pBOh6Tt0G0joVBE8jOdcuMPFaBk8/Vr+/QqJm0k02CQnGj4
/VKJDXCseOE5e9uqbBMTLbzzCJTMsjjzYXzyIRKJMamOfIE99m8j4J81SfbfVkkqbVgJTbZzJpHv
OFOeG3BIfp0v2v7r+/rkRWEJ4JKXrrRZIoT399XGnT05k27v7UUp9mpe6VdqPTVb0uFzB9Znl1qH
QDm0SIVJDt9fagGKzV/vQqoZVQr9bNr7miPymiBK+fnf7wq0P4/PYlVAJDi5FJzAxRJRdAgnAwts
fMUyx6uXHoh5qkTOudLnZ3fGQUyHhmYQktP1z/95Z01riwXXQo7iGdu7RRjznaOg21XLRJzpZ396
KRehEuIo8oW//ZV/LmWrKaLEknHeUFOjLdVG5yLt2+pmjibnTLnkk92REQFOWrrwJNan5AQYb7iL
mwCqMlP0ArvPSL5BwkvjXaJmTPaoozLYL0uDzPy/vz4am0hqMKtQOZROnqcizdC08HTaa904Msej
h+ZrQr0Ct95Fg2Hx9WL55ItjQJL1COt//QJOjvq6GmIwWKRAi1ENd0UT4rTaw29w98Mcxq9RHzrq
9utLfvZo1zIF46wUJ9HXvV8wmTtSDqgKZc/4sRL0zmqy1zFGnEbNjRgNL0rxOv/6kp9sYCS2fA4E
UExHnjZO1XnUqjEfw725GLLetHMC3TFkguFsjZbffrIf/52FXA1HWDenNRCGfdQQI4+QjNJOfjn0
Z5ejtKIJpFY85MvGUsqoPHMGfPJVoHoA0ksJEb3TaVLZo1oeJHDXPa52yndlMeK3dqmXdLfkyHg3
Xz/Jk/VCBY+oELDKKk+kzvMXkfrPJzgS6cohaqeDO6P671yBBGzUi+0Sp1GQ4kz28t+v51g0/whU
qCw5J4ulL0HVulYDyE3NDPOFRoH1FAMBh3DpZFq9wzIZEuXX1zxZoH/vcdXQEadYq/pzXU3/3GPK
CUq+No2HUrepwIi4nXUPcO7tZJgtTOyhW5jkm6oq9L++8GcPl5iQE2L9+FmqJxcOlXJqIxvkck+n
ESmtq3ybVG2YgBZYdeMrRv396yuefBjrrSLV0Ql+weQwM3Cy2bApyAZ3VPuACWT+TU4NWDah1YvY
fX2dj+J21s06wr/WtpggPrWbqUxyJyvEQDNZLN1vEtQS44wIit7nBpPyCtFnXey6Ac3VrJVMvyyL
s51x+3z4+oes6+WfD/TvDZPGkZ4jWAbofrLfNbndxrVAStDjfSMvgV9YWlDgg4FxZYHnrJ+UTnjX
1GTtjM4Oxv3Xlz/5Vv93eZpz8JmpwyP2f/+GqcynYVf3uN4UjrNveoYCOdOigLjn3Jf62Z1yITBM
pGMuTe33l8K7nVmkxrYPi11ciSRwk+tctdJdR0/W58RTruewM8SZ8+Sj+RMripCXLWLVRnGCvb8s
fcC+YDtnDU8iKxmWzCBMxgOcM93p4BrXWcbke1Moy29DXRQ6TNhD/szbIcs39PZnhxGHqXDOfFmf
rXPeNskOuAUs8U4iWLpHWFfoaXhQbGXGioSSpMcMoXKOEf3Z+yVGxtgIhSTqmJOIkjJ7ZfMpuYey
z5xNUjHcXTJK/tPVZvtMlv7ZLa2YD2qoTPl8sGkzk2oq7CxCFOParbZRyxB5uJ6n5dlsVf/4zaxS
bb4ExJiUldb98p/9cOzg3Vgx9kmG0jHCS2kEqcdQWrsRMojPBgpYdGxvHbOxjr3GnFE8yfhOi2S3
TZPavvv6E/p43+TNqIH0dXFzFp1skqZdZtEA0oTCf9IeGaWg4KJUExYYX1/n46skD1nxP5R92I1P
a2mOVjRS7xfzkFKRYW7CNP0el+M9EBv36etLfZxNoo4FxhwzIJKrVXHz/gkLPbVCg3jzkNBi+CaU
lXdZZK9YedrfzULHwxTiwJ7QMPJTR5GAFHtwugLDGaODQK6Z7U66+nD99c/62OVffxZ1Y8Sj1IE+
DMxkVlRTm4hM2FBuPV2PsSgx8G3nmRbtvLiAQFxrvm3VPC4uyVHFU64gBrtUzQJX5Kwf7cifhca8
FLQVM6fQ3TnFbjJKTcdMWS6XsWAkZuPWs7zqKk2Zg64OXQfesVrPL72shwtVqenCtlZZv0XCZjzS
VItsk1hRD74+TL6XlNtwsl8iUfh2pqeun9KIjC8rfQp5hlGLlEcpzOJuqCtLXim1XeuHuu7qP3aa
mS91quFsjKvG8jBIJxXIBosJhw0zLq2gcLF92eDxM9t+BLh6fqytQfuuzGVaIgCPsebSai3LceDp
1XN+WZ8uCU4J0mAeDgKhk51kVGNSHXRqh2mi43STx447Xw5TRSgicNB+HdhXiL3kkm1TawSaq5R5
RH+eW2qvW+bcwB0tw7DsmG5w862qjNq3r5fHaRWLw4xhNbSeVPpZtfgCvV+1QNWMjva8dljUKBw9
MrP2kKvVas0tcCJ2HbjudR8yv7aI42KE4Ea7OD6zSD8RBzLpaBp/1+gqrDt5UEAoQjqstXGoOwM5
GqpQsFJhWWAQnIaAVyJFS6LrSevqNzNxMM7K1bYvGKQZu8scrRQ6Ntvsq62GtccaQydWdaGmkXJv
u9P8poXOolwiCUFbUbSxOd8qqqrctpk9vnz9OP+aeLwPTZBoU4BEyEzuTlj2/nEmnarOmHuysY2s
3h8FOFEFYMRcttdDH0PZWZGabxImKZ7sbsi4CmbL7UakE0QKGhLbOi1AgMx10U2bcbLF5I3wdHvq
0zgXxV1EGayWaXEBRQnHpoJRCeWMKJduEj/y/U1w9GN0wbAnnBKk5+9vApGNXRt5IiAvOoPxJ1rA
yEMjBkXPVLhlvGGLCx06qqcVMz7PYCFi0WHZmhnaQF9kaKZmH+NM90eIEmPcNE9BmyxhNix+KER9
yDHxPcDvSK4StoPRdzsX8oLON3rTdSbz4cMy8Ukrlt05fq6jG/HDMXLekIaFb2rbDL+SUUNXNIeZ
8qxoZc5AbKeYV4VZ279apcdMzVaiZNi2pIjHojcU3cvBUE+bWmOw1LOd0boBdodDWx2rt7mq1uYW
hdmYbONMFI03DIZEthKqaGwWkWjQRswtDIJj0Ux+1lU36HMQRjU9uqxy3hShqZYvU15gzgzzoSv8
sZfh7xIN6lVZd9PdIq35rZ4K+aPI+h5n7MTNf+tSc5mbVxqj34aqXTxaLidV0NAq/k2EaRt+aEfM
b4/QC5LNWCrqU1s4reFNVhc923K2DF+bXBHtWI5N6QlVzghK4zDuMefMlM6L3ZH3VC2D3YMtV2r1
mqF+/CeoZXcmE5KN/VpCB1ReKgGXxDOsaimYqrbaXZ0DU5ZQedukzY6KIEjgj5GFBFTaugdRaxgv
oIPVRFA0bfGtTdRERbDXZtFlk89Ao8tKWKlX5EzeeUarO0wvG7rIvK6Q2FU41bDLNTnHF4oVNUVA
ehRFfm7NMkR1NjOHHjv5OkNPD67fJsR9LX+XHqpbDqTukn5Ss1xI0cQ/LKPX7vjgxfMIle6c6ePf
CvPJp4BQnFr36sJCvHKSaqC4WOKWDfswTtPwlFuFHQYJgx9RIE2xoM2G7dgHSSKzHsoP/WAP4Ekm
8ZiyBQYJS6FcGHnZX5syN1+RsOkkvolyEUvHLTy1rVMmg+cwmnw3yjADt7K8KDYYFjq/e/zRO4Z2
EyAkTpPqgPBnY/5ZMuufQnsF4rURNdE/yKMF2I+SlU51+/Vu9jGHRthJ1LCqYHBnOc2z6DfzoWbN
cphciAilgOpxkWrV0KHc6sZpU2ix9tSFs/HfKj3rmbRyP1edvEGf7lSWngsbPZObzIe4SptH2r3A
Zrm79BxT95PzedXhrTp8yi4mfZT3G52LU3ze6u50iOCYHpQ+S7eGlbGxiLqAnlIDG+lqNIV9otRF
AC6peGJsq79d4A39MbuplVsK94lENTmO/61O+vch0HmnAYzZpm2faqYVkiunUMuJg5kezqWZw1xg
Y1IGsaFo4vx3hCR6STS9a4P072De+0eRmXltYN00HkwzWR7Kpa63k2m3t0rX62cOmI/BP0U88LLU
uog60BC/v1TPB1EqZjUdsjFeIRGp1hESp4Z+Tkz7MXvmQlQKKVowQsNY8/sLyWmYROTwCIke7O9w
N+t5I5zKfXTxnat249KKWyuTEeDxOq/E5uuv56/a/P3eQf2J2GoNBXiFp0GNtjDjqC1IFxTEyiaE
v5W1oS6JwGhADPN3ESpTeFjyTPagKtooZqOTKE4hz6I2SOJGOpuy12blvsLmYfDTxR5dTkWJjt6p
NLAoup3P7ItKYt3QSHcOXWQugMmLabJ3DFIp2CZUWf2rWwUiCcWE37atAN9pZjeCa2UWyX/skLBo
KQUTRDLQSN/sw7R6AR9vNsxsPKRT2BxSenq7CYpzYBX5ua7ZxzrbKhyDaEhOQ//HOHm5sVSGvMuN
7NCkYkDYyaF+J7PMnIFlqYysYz0x9Gfi1DUtPX2jFJ1gWFJ+ZhDkNDDSRDUip0gPA55KQdTJ8NDl
WeIbKobQ2VgwOR9WWZCPmgNglpzvTGHm44aMdpiaFwsKG17rdNg6jdSMtHpKD2WsZwQhNimDQyuU
AGKSGWOB1KEKL5k4iM4k0h+/WS7KK7WQIKF5Oi3hVjboWpq+qBPLPDyOlmLumsgpzg43fPZWaSgg
CiTyxMbw5AkbNA6BwMTZodC65JtCmuq3c7oEzSx1jzwRzp45oXrVkGwMS6wGhZF/mxgvC/pCn/0s
wmCRokq6XTdnX0lN48zm9XFPoU+LpoJFwObM/vV+T3EjBSN6lMZAfhVm8BJplG9ZbOkgz6r4Ptcs
Il10Qz80SzRn2lnrvZ+svjW1cKhJka4hunt/6RCmiTl1Ke8Af4h8m7nZVAREjhIfQwP71DPb1yev
fO1HE/rw4ukvnWzTYITAM5pcrtIBvwS5JcGGamMuQ4/BMQMKYmYluafC42FiI4bh5lE1dkBIx6a+
K+PuUW07nD3bsHRb+s1QKz16KcjNw2YZjSvDybPbrNZnDfuOesk2nTaEeaARLN9gfscsZk+uBxTb
apdzw9efPkrwMegd11bkqbDA1pZeUZj0pAOihtth1MNwE+NSJHFwoUr2/1gzaybl6CgZEGae5NhF
6LhRV7jZoR5UEui8G7KetNXsXH+hzr3ccDLVBOoQpJtHndzADL5+l5+8StSZFMKgs1CcOrWedBRX
aioVlINjTHL2dV0xGb0Bummd2SY++TpWQ3oOXQY6yQdONuWixJw9JqBnm1CSnVXjMRlAl0qbq9B2
s/hQjbLst02ryeSyHJKzheuTG0VKQTyHenl9rYJM+mT7kLB/KrPRVdKwGYeQSk5z9lpUZZj5w1gA
sARhaxOva26rbKKhmUcf88gk3ell3qkbdezG9hBGef0w9qb7Q9NrDOG+fhcne/j6E+kdoIiiprru
4SeLwcFasNfHStvnnf6tWJIqDpj6wHImYj0eI1wBi2TIzhwcpxX9/10Vkd0a52oU6k4+5nImUhpS
RduDpVM7XPU4PPwxmvEKAQWYxb6td2q4H5YOil+m6CZg7XTl7oLIxPlQyUNsu6iMx+OZpXlagFp/
GdUGquxod6HAnHZbTaau6tQ0530qbIYm+q0F4P53MVSNp2WJcUFm0m8gxzJjwNT7TWla52rjnywa
osP1VKP+xV63/vk/pXEy0k5O0PBh1yGS8RJzLctQuaiizdev/q/p8T87+N975btgB4fGxFj3ybuX
PABJ33XeZ3HNA4YxOe2WtjZuSDNs4TPLkG3CpEHZWqoGtmptdJ01045WjOuh7FF8UWTJXTS22ZU+
14Bs2FYMc//1rzz5hv/+SFAua7uJoVHabO8fRy2r0ZVGM+/psy3bspvkMRUVXqNgpJYHHSP6o9sR
eGg02M5c+mRb/t+lVzvXNStj2uMk2+5TEYncYi0wmjQdxnhZmKStcF6YB9hxX9+m9dlrX3Fma3q1
wqROjtO+ahNi9mXeJ24jfptVcptWPY5Cbed4TQLrrYnz6gbUw3015d+GDrBwHR5mdTqUy3DZq4Wn
N3jEo+OPC8wmqbNvBkO5WnosSkaA1ZW4LGZ7z7F9qeXFt1Cfb5LJ/OZ2baDmxZVb2P60vC7NdGhX
xAgH4Mx/mhas8dY+GpCVjfyhQSMjpv4SPyevVOVPI4LlXqsMGymiY6IqvNYy3KqaiWmYHxFeoYjT
A7PJgZzWN8tceno0+A7ebLHsd9NQX7Vzv9FXJ9KyHYt9aNivSj9l26+f7Wmn+O+LJI2kmAaIEPn4
yYskc3aKnvnNPTgbvKd7mMTNnJhUCBcbJwYqQ3ZsuN/0pIEOi350C+cl3yLjk9qZne+zJSVweSAL
4+T9cCLQGyhGiLB83GUuHN9gwAXxWxVXL2Is559f3/dJ9MptUykBwMSNE6kxCPL+03FHtY0nm/ic
6dI52yDoKMK9XZmpA/Adj9YgXCxL2f3Xi2KNQkTI3CjkE+b531+UCduwrwo4oj3wYUppRpH8SA2j
pbXTGNqvYUqVM3Whj7fJFVddBfsVQ8+nfghWgi6+jfRlD75fzfxlXIYrIZ36zu0AR3iZYSjnhMSf
nJqM7jhsCUx7IO49CSxGnew9MQoOdi0JfSVynatEV+pHGbduoOONdqhy51x39rO1Y1EeB8FBRsKG
+P7JVoaTWaPLkx2EVK77cEgavxG9+kPJ8nOCqo/XwsHDoR1KsY2Q+3Q3KltziQDB2vuYGWkMWAs2
GcoSrYmT4qA05xKtj69wvS2Uy2uXgoVzcubpGd6CI5SFg6YYg99W+q9s7JQXZVFlUGrGudmkTy+3
vjk2diZmTpWTegIW1CgTpjgcY9G8bM6Si1FY43VZ9xCQYiPZfv1RkE6t59TJYUvQTXd9jbOo8J3s
727Zq6Nr5tZeQ0LhDeXEWG+S76l1o1erLnRTXtd01LySNQxG27zAteWhIDqE8LDBVP0g5UzLDUdP
9zVPrVe1Kk1a5slRhONwPdVdEAmI4FI1H6PoydCyl8rNiB4wxwTbOlggiyO1erGNcVuxmfdh/6d2
q8ZvmXQ/pIV6T7HiOqmGTSd/O5M8CKndSXbwui4uYTT5lWg3DEX8Mlv1u2mUkElKdd6OZY8TQ7t8
M9SiDla01IYi+0WNK4rH3ODPXqUbO6ntgxHlG8Zv7yAU7ugd/VFiivtz2QPfzrFqbeP5Ms7cYz6X
d0xYU/fXuisOoAAo5nEqikszwcQ5R1Beq5d417wsnX2XRyaIYXyIG6fwEfbHsHez9ehpEDaGJbv6
UpcXkcn4KTTde4UR3c2iY9Q52R78i2/LUt3NIvu+WkV2VYVxKEacpCUd81Kl+ULNfx8nbeMx/Otj
O/AcTdOVFal3SdjflvgCZ028GR2VuaNOe7Kl7BlzHq8tR/pDmz5GRf0qlhZ2MiAxt9jnEwgODobO
S1JjQy0J77QkSOdY7M3YeEbolPmYnyieoS+bJKfamzCX7Uow9wLkbIZJH+qhGrLdcM90Q4PTn30/
qBAe2jIdtiUH13Ws2rj6JHca7Al8qeI1YHYpd+FY3RgN3pnzss0dLHErG6aYY49PcopfesXEhTnJ
PKp79UGnmuR1JdPJS2WMt1nbfdecBL7wdIud7bcZp9GyWgg9UgXjbaYImXFPrtGXbsIx1jdtE+8r
5K3potCyoWXcl7iuWvi26WUMp7aEqI9MagH2nG8oStJx0B0y+RqHg5g5c1hWT7TdX1TFukzyak+P
qfYzU8U80w5mfXwNneqxAzpbuerdQqmWcb7Asoaj07pHi9/u5w1hM9Z1/hDjr4JZwabMZgvlzLK1
5vYxF9E98PgkSEDreFFSEEoWfHNhucy7Qs6oxbrpWqy2BESbnadNuUYvqH02R7kdp2oH/Wm4H7GM
2VZgy7fuXPwaqbtzFfaNkGOYBfbXsRx7h0bVfSHma+xIb7UxPC6tlT8UzvIjsovc61KEDCaNyECN
9I0rJlR5Mz2ysIuYow/pWwGn8WVIz7YVMxF6mmFY7dAAof461u0dZQ53U9iglEMYGMFSMocNf/2F
MYTMV/u+uRTmynRbQkAVbqdehEprXWsL7rxqxrC006tBNGfFdlbVZW/WHa65Bm4HEcxIr54VzBNM
kW/Xs23vqgzJzG3b+a09/1SrIfX7nsVPpfNWK5KXytBuYqc7mgQWpoP5RKbzf6AsSXMQVSIKmO2P
PApET2aKRg3baEl3DyFiqdh3mkFGNUZht5kmJ3tTnejRNJskwNy99tM++mYodkCf9JDyi41m+pMn
8Z1j1aCXJwOwufhV6/rBaMzRG2Glbpxa4KCRdwcGx3R6ubD1mYhx6HcnD8bqFNdAU9hltXqLOW+9
t0d18LVaLtfSxWKcGdJtX2l3RZUeOCH/NHguIEnC6kgrfrdwTaoivgORdBllQPQj/EHGxDTQCSgY
VCzDxTxQE2ySTSUg0tM4U7BvYAS2SC+rubqiIJf69DXRmwziOrFy1aObYnhD5+Bqp/LkSlmDYZe/
yjqLNmGfPkvTfsFl/C6U4sEF0n5gVNgf6O9GTkWSruMgzsU9nZMgRhwDaUBaPs2GxR8NfEqxZ2Nd
cHZAru83ZlY5V5ZZ74eQig/Eb+gJx2zVNWjuuO1i+yIv4l95NwdDZh5EM2QBqejvzh52sAV2IyBW
hDFYp7oOE6BN0ST+rFQ/ZUigKcNdjqsSwpfaky2djC5K7xpctFM3vCpnrNxC2t5tc+uUzc90HTJZ
hltc32JPYoiN98Z2YHCCIf7hZzikD246fGvDpTlKHKKZZ7LKQCjyYXLaCNPwpMbako3IsEsedXxR
Z8pdHiYH01q+a6OKNbzJptYt4cUCctlu6mOZRvJY2sZzOWArNyclDCQXJHweppWnlbL1S+zo90Zt
3iZFFTAxcplE7jPG77REsNlw7cPE4vDiMvkhBh2Wvdbcwr3fiLb65oh5z3Gwby39lpbJs6kot0Y3
E1REL67UXwdbe6j6IkW1aF/Syb6KlvIekRKgbDPfIj27GGv9VpXDc99LfLZkvMEEB8cIK75EKyVw
mGHYB1LFVtfH3YqF8joK/xt9VpPtZJf3SSG3bW7/jg0G1k18PnQjkx5Fr/tJutO2H8adkzUXltNd
5HGLhcloOL7Waj+XWX3qDf2asLPx1LmcgtSxXtDiPChVhGkBc8Te0tsjXOuOgmptsDnA/wMfq+GH
yaSUX9H09fMOkwizHAXt33zyaSrFzC1ijFkV8PqAX9teigW8v46SYDY/ob0qGKGNPWT9A7bbGBDk
1RztjAx8ApWGAe5KEb/qAHk8kpbwiOXIZU/fdDuNiQaqfxm80NIeNDuudw5WJ147YiHhlMLZGimb
YjnA3ph05zeIbRggCvhXMcRbFS5IgIsEgzPw4k2Jd3zegFmxw5oUlWl5NCBA4X23dqCgdc6tVnbO
1irqJypo0UYRxoNeySe9jYTX52CQG5fFItriOcGxRJf13V96KMvxJqUT77Uis5Ca0DLA1J50D1Nc
b2oIq2ulRKzipAaM0U6DRs8/NlF80anKpajV5wGahhfj+VBR/wuoRcCvH/n3rIxhVOO6acxbTU9f
QC1dWYtyMSjxjYy660itr+Ft3Fh1fcs51nuuGT/KXC7w5bQNOeePaIh2A4GHnowK74BWfz4Y/YXs
yxtgp1s9HlMPG/V4l2NOjFRjF/Ztg7WsfLKK8DfRjbaJVPNHI6p7M20vbSd97pX8ehjrG4jer1ao
Y6ymvbV1eMyS/K11CYMUiRdGZO2tAjueCGv13LnKSpO2iMvwS9a2r+xHb6LpU0+48xOVPnjBWj/4
XdkdsyZnEEjTnhZ+VBkz1m53BZFnyL8kzClm8x6/4+Lxc44TXilC7yxOd5Ce3nrFSH1dS6etWCgw
a+i5HDaUzHHu9cm9CLXhrQR3uqH7q17r1ojQxuhfY6dnEeC0t+nj6SrqyXiaOX7RwmK1Zje2TVyb
bD5WtnUGi8PIxZ7F6vcIpbCO5yTLp9JTShyxseUsNrNOQ04kS3dQS/PH7Ca/m2a878p+oncRWUGZ
aI9D75rBumA9BzmoJ2emc4aJdaApbOWlHAI5WOZzUy1ZQEj5GvaglDVRX46xvKPkcN/OznWjtOum
YX9HwNP7yADVfZSPhxr2y6Yu0iEoGK4oxHyMK/wTkhl0i2EeoMrd2w2ka6sNI2wj0r26TIfUHVm6
zdz5neI2W3sOxw1bUbmL8sryTSX8NVgRDylEX409xZOaG7cWbrVs5NtGk9d4YP3B3cP23BEajsUW
cBXb2m8KL+4eeWPj0SET23oWTmAukm6hjeovq1TCAGaUBHJDT5ch9kUy2vImsJZo8iekuoMn5gEn
kVqC2Oto9gykcl4mlOvWcnEoUZ7r1v0W9bD3QrPf6TTpKPYadHIc7dC243M4De11lOVVkMglDqTW
XDWxHojeIU/Iloc6FcJzRSzYjZyjZYAP08hyurZ6rjQz9sPB6re2Rc7BYTbcWNqg+JaVa6sM/k1Q
v90KzDh2SoLHhFXCQRos7Yqxj8brRPssbGw1zNLd8QTxqRoxRC8qKDl53L8M2HptqjylaWqNj3jL
JsRaC4pXAiD8Wv5YpXLXzq7rR0MV71C57bPJar0Kwxy6kd1+nPJHKx/emt6wNpNkzKoIY43s3bpq
CrDCVlUeWvh76NGoKip9WgYhq1oYVHHpQAW5iXW1Ch9vU6mlRlHPsnnlpANVMsYvSabnLV410rkW
2F5u5JzaGyhOJGfT6AAWdJ3wOW8s7RYTXxQDMo6O8+REe4e5+iODAc13wTCTfqlwArlYezD5Fk2W
HvQMNDOqpb8tmf07oWG/TYqw3HVhJq5do1WeI6XWg2Xs1TstGceX0mjHXZ5m+i6Ps2VDX5+13On2
Tlhy2vTpPFyELpi31bVMu5rGKSGp0pwBdyBSjJvWNfsNniiIiJx+coK468fXuNObxk+bHn+RSRGm
lyZ5d4V8zdmr9TDcDfQbq5vJmgjKc10fbrVBlzeqWUW7XoveTP4OP8u75bEo7eTGUob4m4nKyo/I
xL+LVCEfRBK8GtQsvZ+HDehUgLI7UVrjnimGblspYXKb9HH1NCVmuUO2Oe+ocOs88Mi6b5PI3opy
doI8Souj4YQq1XfNOrb4JAaoNdwt8jqMeozuAdZgRiyPLeGgR8mRGkj8R+hdfm0V/fCglVGXeRBu
sj1zqfJmBpqxacvWvcBI0AaMJ5TpSqP25Sf0pjZD574gJ0w3ss6mY61W+mZEVnHH//KACejywcTP
bks7HlOtHmDdRo+7dq83WOjpamR7sy4gxhaK5stCFAdO0ojzPjI3cwzAq+3gaGQxVeBesm+iicWH
c3Z/GGSxB3t2+8ApW+ZAh2yAUlM33tiQE5IMW0iwhvQoY8ck11vE/SKb2sslgEtabc3WTIphZzfC
CqShmF7eu85OrY1kxzYunma3kdueaPpW0nU7lJFgsmIqh0MO8CQw2PCOWqPXQVvlNoM0VvUcL7pB
vGMxiQov9C7OEn7MYlGF0KUtDgoijVvbpmNrNUN30SeOQIynJpf9FBkHd6zleqvW7aK1TuN3KlNB
U0mZYel6g0E+KyfnSfvmFW2rsaU9kF4lzpDvwsYYO84QNnM2inBTOVO8wVUl86WgV1aXsiTESsv+
OJUEMCV1mVc3pElu2gUKslRgLSYV+TQiWfyedA0NDGmZSOViQK7ZqM0XfaPTNQjTI9qzwJwUDRLm
QtDUhHdsZ4FbGMGiLJeLMn9Lu+Iwug57eTbeECL8dPTmker5c900xPT5NVd+tsblT2P2d3LWFnzJ
nCdlaf7kinNBW20dFiYbwdT8mZmEx6k0hUc9/J4O4VPpuJ0vZPRojNa2GpU7kouW03HcJWV80Fs0
s5IPKlCd8o81sP8mYmuG6ZvpKA9AHZ6WND1qbX0bWQnF3/5XO1ebMW9u8XUObJWgj3Es1esksLp6
qgVeYdWjvsDlzoEHKvotELethTuZFxXuBic7K8gEo0aEo/5gZ9/zIgzw2cmDotYuyWduhqh8zbX4
usmagzUq+NQND2qHs2vPX+9FQ8wWxGrFGJ6+zHQxLcbeTuedjlu33yy2HiSW8wj/tMHDRzuEoXWc
reLB6qpNlJDlD9N06KvwAq1qRziT7BPRvNkq6QhSHG/khzcLtoPdYv5onfKayYlgwbzMi8yywR+K
s68V0iXWjN158BJND79H4zjU1HTayQevQubcu09upl5FLVXB0FB9c5yewagh/nTHe2PKlsMidV8V
xb5J5GrQtRMCl73RBOenA07SxvHIDNIDFvVPKMOJcHtKKRGYMNO+UvXxEr3wJpHyhzZohd8ztuOV
M+s1sq03mHwXqJdofZNQmC3licpQai/MtPuqRjiv4SnmdL/dQhz6/2PvTJobx841/VcctUdezEPH
tRcgwVEcNGdqg1AqlZinA+AcAL++H5bLdlV1XN++u170wo7IkkRRJIHzfe84TicxshAs9jVlIQw9
mRJLb/A31lRx8sp4ty0m+3CbAZl907Wbzq6fiKAlOBsv976125oYx3hZ1bZX7MineMsSVhOoiE3B
UDyNHQuutpEOyFRLEMpEUaM3D+ZKNdoJiHgM89ynDNM7CMs+aNLZcQa/ViYICMIDPCjJuhDmyh3Z
L+wkTg9mXGacJQCScVWtksCTUSGrXbUYKLqn9VCVJ2voDmbSqrDS9HCKjWPLlcHArsJpYjOYluAr
6u6o1tXGt7JXofSnRKTfvBnZSrVUW+X0UUoYT6hZxbYmqzqE5WpWY1prCK37e3q/1p41sNax1A5Z
fadNrh3GZcPmWUTB6NwvTAVj00UjB0hfddFgJ0QEpxlVRAtk3mLKr+BfF1EYUTUsawKVslXjeh90
eDzGQf/kaXQKowl0lfFqeuMPfdIPo9atfFWfFwNyrUse/KncyJo7ZQofxvNVj06uiHjBQpOn2tGj
MX5dSKPe9K4NuqwvN0PCGwVFVxoQsEzYd01mRnIsrxREn/pWf9a4leSlcT/F02pW/slJm3dUPFvS
g+docGaDWxaGb9euLKrJOJOQhb3eEJM5EDvkmfYKKetqDNoPUfgbKzMvc+x9N2IRiazM2eeXk8+U
T98Zl1RbBku4yODSVvWb5aOLjgllXfm5uM64ScPJo9+qkcXdILjY6Ty519Dog7udhlYbubl38pwE
5X0bqDqSQqahq6sf0FHJStCyaGYFgjmvSne96uc1MO4h9xjUm/k7Xfdf26wc1/aoqrDKi36V1GRN
Umnknrs6KXfFnFygxl/9QHufBycibPNV+NprGZebMUgQOWYM7QOQYt35J9OkyLkznM+bBxtw3a7X
bine2lTslZUnKwyFwTHls7gC76MAl6N3VWget0NrpKeSmjQ+wb2+bn3Bq1dQTpmgSpBu96Db/KEl
N1urPcYpZbqa/rMANA6dwbsj5udnrfAmyP4ZU9ymDUijDNQx1VN2++Ed8x8/1FxL+nVDf7C1G3qH
LWK4ZFo6R+2S3WVeKlYxdaS4ETcyQ2xqE/dY0Tvuz8sBU+3FrCkoieOPuEXp3szLlZa0kzS0g9PF
G1+k1SZhtapybI2d+x4kyzqombyLINSWduVK0O6ZYj1tei2G6hjcMl+bJiKn6Fh32BZyu70YQcy4
1dEumW/wV3GF2dB85k6nUYI08AjXCt9sHc2YVUShMnMW4yG9nVkJ2A09dLJ19tWSHqTZbBxriAht
/uGkRBV39QyIX23HoV5PIN2jOA/JeM0r4w6u/DOt589Ub9aV4VdrZSSbVh93NSFjNCLGCHWD4E1z
ssivy4/UUWq7mM5hNNN8nSzOgw530ZeNhhhA3w2YTJqBHiWCU58aEihWTrzcGXN+midt692UcV7P
Td3Jvs6lYiHXYUWSVP6ESd32VnGs2P9ylhE8BsfMbsfQHZW5rpYSULwnF9iuTiiLU+Ch5g7fQGh0
ilmsHftNXNw6Z9OlZGEa+70kWcOlii+h0CUiS+1CLNNuiblLILp+jS0uOZ3ppPXwgI7do/LykzHH
L8DuGzbW70kuaBdMfw25+7T77FywTHFOr0FiokAz7rDOcVtcQGTID8AzDQgdv8RGvPISG4rKDo1q
+i6x9IVIJ5k1EC6UFj2EFnXj8UX3xF3g1Cd3co2HkY9lXQzrvn8lP/XOJk3YkDr9gY+60J71wg2X
ZD7MZhHhQNyjUAQabItINt5r3XWgPGV+6cuUz0wZqsBaB4Xc5cx+QTdG1BiGU5IfBjV+HV2wSV09
tLEdVYFHw0W3RyI0hVK3v9odP13T5yWS55iblu52T/2sP2Rel6MKSbb6bQeUdLiZ8y4Q5b7OpwdO
24e4JI0vwKDcpxs5sfRn+fNgt9spdXcVZTO9Z2wNYYYEhq88Wf432Z3/J8lKSt/Nru1j20aE/Se6
Wk+QIQda4e0qpdKdP8ARUqJIo2SWR1NnWX/3Lv/Hx/S/kk8OXc6Epu7/9p/8+6MhjBs7//Cnf/7t
0n7Wj4P4/BxO7+1/3n70n9/6xx/82yn7EE3f/Bz+/F1/+CEe/7ffv34f3v/wj6gmYnW+Hz/F/PDZ
j+Xw6y/gmd6+8//2i3+hfZZHeZrbz7/+8tGM9XB7tCRr6l9++9L+x19/uQXF/MfvH/63r53fK35s
Iz7rj/Qv2zF7r9HU/v0R//Fjn+/98NdfNMf44t6szRxvrucBkMKvq8+/f8n+4tJ7hCXAI9qK1Aa+
VDdiSP/6i/MFnwehMSjnPYRJRFf88pe+GW9fMr/Q1XPz8WLevmUPoSH9xxP8wzv1r3fuL/VYXRsK
U/q//uL+KlP+FzmOqQ+jx03I7JN0znP5c35L5qZI0RS6+Xgyrc+iaSlubpqG49DXT9Msu09KgiQ3
Mm+287A3u/QIbSI2aYzvV/VZfGiIH6YDa5A41mp9g0Wo2WpDMP6s2cX2Qzc5W0v0yRolV3uSlpZ+
DG7a7dNqVKckkCqa5hmAWw34baZepu8kb9OUttj6EVrG2UxGHFxtH1WVXQ/lsYxtAqPJ6tHJfkSH
jrrOOiamLu56wEeglbI8CprjP2inxpXjLNYGuIZVFzKR0k8j37apao7k3habChhtXaaBdqVBldbp
aSqeLCRuB2I9ve82KMi3YNCsO9j45axqkZ6aYnBgN/3vdHDYUQ80RDpjO694NHgpZWgMK3Gyqiu0
fdWS27s+C4JjJsdhT5dFdZgG5rMlIzwsStqB8EhIrvJcS8c91Uk6n/06qLa95nf7pKFelZYEfdUG
9rKi6GDZdUx8my6pk+Pi5PZr0zjOE/6oCp4Q/FuEBUF/9xKCgbxTbXBvIO5w56NrZa7QCuPgBJn/
A+OQ2tgin18Cre/o5bXKaAqUd0jdvsGi0soDKLi9Gwabfly8jT3FFaPzMbIEmdE4AX2oXvYTjfJF
d/EVb9Qqo3Bzn3pEvla9OR26XHQbWSVwBnJx72SlD/WqSTn/E5RQj4Sc5XfoB8coYUJ6HDBY7ROz
Ne7djjbuWI7Nkwkbe46dYIlS+CrihMxpandVKzPU/52THCUR3/3e7Jb57JXVtDHdZfhqVl651jM0
OW5QultZjaDEAK82lS6t3CiCuTdgiHEaNVL53wtLTNe8nQJAWUJLyN4hMURQ1B32o229FKN07yDx
zJ92oeXsl25fREhzlo3VDyIiID/1Nyq26x3DlEcnsMksLUNZedmTNRoGQMM4dBwgTeLp4aKq4KVO
NeOZudM5Q1tXnCmYKin+jE9AvNrB7NOHSSX2ToxUXN0jg03Jf64s1IBzioUpJF1J604FLTUVoGix
iG1W2uXFX4z5Hg1pecAm0/2o9DRww9lFOLTLi9pmW8vTmgm6r+trLOr6JSum6XOw8vnZbxoAYMaE
5myKuHleaAshMdBsGyo1F9HhfYXrJTylEzNFqX3xTC50o0LyAGKHWlWnuLhWZwybmkswwHpK6ela
9Ha2L2ngZjQxFQTpoBP97iXzegTAW5nMKYh4u/hlcWLvNEyUQMR5v6ULh+9Qdf/mycn4mvZaGaK7
og48b25wW/YTb+J94CbiQ/ODbC14ZQ5Fr5xIKkpzsr5lXi4E2pvG73Tqe6dlbbDHXvA12mF/S2bn
gUHj1bA22sLejraE4+NT6qL+PxNNH8AQLdPF0hM2Q1FfF6s+aaV14U3elh6xBdSnUq2RU9WaLUmx
rynUDv0ENK2ueJlT1V0cpOeoC3DfxClCDmf0xlUuzfZqUCOx1hJl8nSCh6KxO+5snnPy8wVEnnEd
k1Y1OCwLRQVmdRNrrbKueban9KJ3zecyk1lhOsU9W+Rjl/mvdNpmh35EZ1cOSXDApkHRCbeKSENE
vDJL5AnBpD61jELqxqGHwS92S2K8k5LhnJgeBLqMGGt0WWYbe1gq/Lq+FwUlFu+khTrU6rTfaHEJ
j8vgsDKXDtA71i8olJNtLzPjyFXgOriQR/YdA0/7iU8fI13q2VdkFK8I9Ma9bWj6Qdj6fNHamVSY
jAT3lZsT1qPl7xmf0VVj98PXtB69kGbF8dz1E1dhKgAyINt0C81LCiRTeoO2ygm0Xk2EP25V4rUr
NTsvkCNO2OLvhoeit7sqO6hMl0Qph9CWSI0g6nbX0ZGuGzHiLtCUJvXeAl0frja9HgRYFEREjA6Q
C1U4hdcWGxjBKipBcH9KN+dtrabGPS/Z8lCOxhPqoI8k1e/rRvNWDTZnNpDlkgtArGDkosFJ8KEX
2rNsCuexXaTipg3fadjFZG/VNDvfql6yTgZwtEeR+fo99bzZDt/2Pfel5ZBkozi2UN+Rj+l2q5hf
UfbGfIiwbK6BFJIfMb6w7YIpGzw8KJDjCyj+KUy7tn0oG31QIdkNY7atYYvpvcBneK14zzEHBZw8
W1gTAt2ltMp1P07yge7BJMy44ckNdzw1AOBqKK19Qnf3FbDRz7QH/xk6QtNXsp5J3+hdFXnpsIC2
iWT63lCFh4mic2s+gF4/vFeNSB8KfsM3Ubn0AKdZo22cjv6/h3qy5zcoOLUclF66yUFfAtFshTln
SdQBQTxJfxYvTGvQJAbrg9xl4EcopT2O31Vn++l+LLsCAoG7withA6MXdSO1lCs90yQIXEHe+Xpi
8BqZ5W0b0DZPknyb6lpybh0v3cZ5YN0NGhTaygXudCi6gExASVba1WrSOrIjaW79Jrsu3cBROggf
yExej8WCU9trRNBAjJXJV4Hregq70aLVvefzeOKi1H/ojiSDGynSmyYD+6dImmyLiSl+HhIjeFRW
YoZxltUCGt/u2PuJ+IkMGKg3H977xe58Z4MXg4BtRy8Nnknd3o00lW3zua4PArLHp+lBz4JNXAec
f6osHzpltz+suLdf0XnPxxY+Kg/TfhR9GHtectK6uDws2kBqg4ZB/ugCil9mwxV3g5qDqJeadsic
smxZiT25ZjBz142HjHEO8mEvuwbGKBnGT1NMblTXpb41E4WOR04xrx0zHjNRv069uo9cG+6usNiz
LH+Zfqi5de/8sc7ubKObrwtbCahTXNmh5lbGTqPo/qnwB3WHy9vHYaBnBySTMmxRUa0LEhp3Of74
iO6dfM87Y3yXxO6UyJo08540nXxvZMNyrNIkWBvzFOPS9gSmNN9GTcL5unJwod27akDRX3UJaRoS
MZCvLQo6yjFPAK30idh6fk880HKfaGxqc96T95dO1pOvGdVbUlrcOeN4PnYDzn5vAp0x8WRE7sJy
SiiYd65qX61wHsZR61gI86YGhLXFzcIJ6uBWZxhUEHl2rfQHolSCkyVRYlSqS4xwwW69sxLdfaqm
NDuh51++u7ksoM5MowHDbNtDJUnMofI90+4Tg46wgjzJuxmObDf083RBVC4i4pXKd2nkwzdy4C1G
N9RztjEbIzh1Z29iBpQzVEbygKFjOg+Lag5GXi37ee4Nc4X007ormtTQw8Zslp+EmxKK4o8NJ4jQ
WZmn+kIkoLXydbFsU9LNzrmm3Mdfl6f/0Rr5Xy6Hf1go/+2y+f/gGmnc9P//9R65Hec/LZC//sA/
Nkj3C8lyt1IM95bNjg3znxuka3yxERKQkICPCIvF7Uu/bZD+F2IH8UJzXyc2gBTCfy6QxhdsZyB+
2Pt9g6gO5ND/gwWSZ3ZT3P9rg6T2iyIaw0QdbwYUTjA48PXfuaZyO+86LxjTlaV3w8nQHcRuTm3e
WrbVSVay2AxDW94JFwVKz9zTrgSSn+NY3vSfy5x2iN60OZKLYT+jpADaDhB/wUrlCEykVa+I+kSv
pHBJPdr+jAlJiXo9ppodFSSX3ItkrM+wkRmCQqN8NgluSW9qAutHiw5u7bRDcE1MVSPwpOKJ9JHY
fFRwucw12qRo88yn4iLGHsApsWTyQEsasgTdKV5ymodXXV5oq44X/xwss00w01LcE0JVnJG2Fgdy
o5OVNUnoANV2BLrATl6DJJFX1Oj5WtieurQLLdGhX7bKWXn2bJdod42+XvVLoj8mcxbvMIz3Z5PY
XfrNxuGcMUtZNNVNbRTHU/qjx317QVrRbezCr86d6crvXu+lX21IDl5xD62GSGrjmd4LccWz7O/E
IvvQnHTvXdhjcu+3ygy7wVQpkocpIfilaUIm5+Ra212+6x1Zb5oUXNtsEPeFHbbq0O8sRE65Ud3F
tRq2c+4GWyyAzltvAJmzoiLcS7COHlPNCb71QSLOQbM4KAOluRxttw8OyeT1Gz9P5Z3Rjs6bVtfe
MUcR/BB7kCg82ITg2FcvZR27e5pMjIeW7BzK7Tsl3xcxso/UxriHNi9fOwCJPZrTboecYFwR2qft
WIeTbwMT90l5aQNoapObs1ht+TDIxFjV/Rh8lKPmR4acezv03M4laFhV0VKX485NVX9werTHrjuW
D0yg+iWTTXBGU9ltq7ErjkZue2ss5+RF9bSF0qDeBchgZrJY94GPn0bGbvbRt12wTsTN/FVbqJ5v
MSHeRxLPdFN2c4L6XvXWql3oYang2HAdoWWRFdhrbSHCxDuD00/RTbaAwwbccK3GRG1Q2Oeh0t3I
dibYFIPMfLxi3byaLG7lYdwXQbpHi+RdfX+0tnwo0qe08mwuKn1qvyqbZAlBBTp5PotZe9uxrW5j
jN60wfug2+l+sQuE710S04tWmilyYR82YJ3NSZxEA97XIgQ4MS/EVbk/yQShYriOhx6dbc2kV5uN
txoIugGNmUt870QPp3tvtCFh9Zl6vCaN69fJEcxqeeLYbYTGgUY5H9TmtQvEcMlZM5ArlBma2iA9
AWCYzOoVqLSpdC0ECsr2s8a/jVgG15TVmV1aXxj1qtwZLpaRTmskq8m7YzXWaV64F1Ry6e9K0RVP
oll4kvA8gVpLL6HQYCFk5F03huAOGDB5t3JTPxljl5zZusBOdHfk//u5avdWEle7uhqHiy2X3AkH
z/NfPaLuAkT0U3NGCNa8TmnFX9a1Dq+ePvGkNDPjvjR7Li1GxtC8mtDDtzW342F5LatXQyvFq563
/aNo5+zWG18guLUEu5GX8LgrfaGLLVwgtJ9TNN8tsl0v53LzOgMKvqg0PF24/J81gpGyAxZ7F15E
IQ2KkE3kw2ZEZWKsEoSIP5QwXXKwaNHSV4bKeZ8HQWtOxANmyxsRQ7c/69e3mBYbRu+Wu16zaici
euFj5uKiMPjTYJNaxvSooz1N1lpgao+6lxXoHBjxojZAOJg4nXFUU61fga+cC4JY42DELau+aWbO
we5xwNgJIVohfDBu5mzqpickNMhRqOTld+lEWNnZ1D8ViTEeujau7mi0NiN0WtpOd5JgRw7EfDar
UX80na59JcwtR1yN/uUeZHN5sp2guCsWj1ssORzi+1Q2dmTkMkWsnvFZdLRi+pGx05nhLVQiCQH3
F1iKdhIvk0+2SthzfRxLa+Jr1YT8BaVBvgwQwUu9RuCCKsWr8s/edjq1RvaBtkyYmb+2VTaqu8QX
mbGWbCQvvpm330sv9blOSHGlX2N0yJ5wut5wj1apWZ8d/Tn1akrbSuOwmm/L71iT+qXHRHd8tI3m
AqSQaHb7nEmk6ou053G/VN17P6tsNXq3U8vtBLZOc/Ekat+SKBgk8D38kWuqrLvzgJP82+e47Nur
20ikF1qfcRPx61atBjfRmiNR0gZdodTpOGGTLkYWWkmb32UNRDiIVGc89FoD3yTqwszWkEaxOuXe
FDiXxDCbJ2Me8luuIzKZA0GLM3aZSqHWmewhMA7eUpX+Tx83qk6scglEheZh3xmwgMTXpIaFXs6z
qk3qTZr3aJdTa6+AYQktGYGK542QKKSuADW1wazeCplYG82y/Ndk9OOnIPPkvg24fyOCG/Vnu0m5
ZJxsRlyJY0OshYEgcJWYU7vwh9cTOBBRGjcjUaZfFU2BxmcpWOvCubeW11skHEdi5QbaodPqnrd6
4CgX6GImwtrL6Y2jYDqTNz4l65gEGwP7tWusSLFZrj4pHAwRjj1+un7cv6WBhWa2J1DVxDlSs1XM
SHfHJO82RP4Up3JJ4C8JvtPD2RPc7BdB2mHY87RZLJdgeRk9QxL/UDbl9zHty80ttPJqTcbyYkw4
q0Z/QVXvNrm2YXGEWJR631GtqGTkd119TXpNOyLjRYmV13qO+Klydzj4g0jrBdiEkccC2ixv36iQ
kxtJmftpcSrjTO5Axy4A9VV4evytlqI7T5qZH2q3wU9kCPnNSUT8XOel5OQRwUD/YxV/bZ25Wxum
mn6k1Io9e+T0wKyZqb6tvGG+tvVQf5WkMACYxtqLJQf8SIU/u3vaKmEjDb9/5iUgKaTBSvvN9tp8
E9uT91Q6ZT5HKEuyC8Cl/dyUrnvS7BlDVmHLQyFz5Adg1iuCpfxNht9rE7P4BV59dlr9YDG3vSYY
fqN0SXjLSlO531Cg1bQaxN62REMRI+3yqq96pcYjAVvZNsHUs/Pn2ry4lJTu5aKZx2Eu3AczFf2x
RZ8E6U7z+o7aP7vgj0yYdPzWUQvHgw0sFRix9i2bcQOEt8zELDTzsT+niAjscOS4bUnwzFCKVZUk
chV0wbD2yMC0tdCr9NMIctwnY3D70GfBqA6K9PQ3rZzsvWkoF0M5FcZhq7LkDUhB/HTwCb31Zuu9
0pblr3tXwJcbcy9+UtepTsgTnJ9BXXVnPFTyUNkjpwOgfTT6uHcMP17Oc2D51zoWxRkHO5rjwcju
ZE+qPZaAYV+AxwOdB/j+ySrfDmWsb/OR5Zf7PVLuHvFnkTnop0tbRX1niHXJLB0pFDOE1NnzLpaz
y0cb81GcKHkZPF079LRAYNmV1Fh4XvsNoaS/0cieQrSMqDVX2ceyVJicKmPeoYvsV0aGD0ow9CE5
HDhIOCtXZpr6K1AZ/FjGTK5Vqcr1YFesri1ueZw8aInThVE8XwwgWfQWRMLK5Ruxx/LVtFS6IYDS
2CVmowAbuuorNanW0etrJuledrsANGbVyBjFB9r1tT+41X3hOfnnnJLnGPh1vUOHE0N2MfSJahEv
bMbZhpEkuzSi0d+U0+T3MHf1la665Rs4AL5/6P/zlC/AahJWEpurdnabHrUvGl+1AZcbtgk9CudU
1Tn2N2S5CxVcZKkPHFiVd4tZH1x9ugnPbNt4dJa527R17W/LLFl2VuFUR8OnCmdhEvhZNNX804En
2gBLinLVE2G0k4bQn/2KNgYSSeOzsFK2JDJIsATijEKb+EOr9ealS2hcbyyJEl1aJvi7PRGYNrgX
cmrx5E9xsHwfbcPcW35Z5SFcYLMb4p7XH+tc8CEshonKNLR9HfvYE+yYKULT6Ge7QbOKdPa+MU7+
Au0QqtjK15It8RMnjHntk8B9dGWmXbrUj0+2QTQbQv8cQx5/i4q3QtJJD6RVTJsKvxIuq9s12trO
akkzJDDSwTvBWGc+mbj0niTHWbNls0C31fu9ejRaDrQwTdv+Yjs0c8dlJxj90+ko51bjlokdb5Wb
atwTXc5hoQdik3MUbIhkBokuLbHPCiifqeIGPDcphl0Lc6LWoVMKybJa9iLvGL9vFMojDnyGnrQu
p8NcDGifnMnY1bFMI63IkH4ty3BvdE2ODHaqIqSg2rnQwSkTXZDN0hnLq9F4I5e0QvPRlvnZGKlH
ri1RblPcdYTpgEMymAcrGWjzu99kBaLbYLzIwsXVZqqYXKYghhERunt2ixapY5/ZZ68TSMwqZ9aR
YtX1hjnCelJxV28LzuXNFCORMZehU4RktwGqyQEZX2CXG8oh5rWfOvayJliAAGg3EO2PcWkma+MD
Ec8hgTJjNHGTOPvsA2s6OpD4w7psCt7vQwsdsGk14PliySXDp/uaMXMdKmWZJx/RV9iJfkLWmPqH
YRrRe8IyhlM117slmO2vENLths4UEdmjKvdAHt6G/7kH1tHi0TZjYy+ljqSdjWxPj3GMWBTzGB4G
4wg7RxMYZpMocetxTU+itUuGJohcwTbHzbPFi4BhMGUtfnGqhINjMBsCpi2Qw6Tydk7QUxXdELsJ
kMDom/r9LnXGcZfl2Xzg0YtomWJ93RR6+Wm26LTDsYr1M3GCGiBfk6xUPumvzTCpx7bwYqgOt16h
yxWfbuGn9/NQt1gDlECbYvf7yYEtC0swyw93hgFOiR79HlToW6h5M77qrUdxhU6TaIWODUqyLyrS
Xethi2qqf2JlV4eGI2hrpcbNmzgV8gXsprq2E2ggxi1nvBhjW66lE7QPaV9lGyqayrWXT/ZDXQAR
oxzHxiAJJ7ISt711SPNxIrMDqR0ZKFzwYPY4O8ejhVZmW9e5s4IKsEJAZbkx9MGIEJtUR2Tt7A2t
wXbmaw3des0k3slMq57sFK4WzJ1LYSBJHHHKZN74EEeLBqSeD0Hc97skaIt325vk4+AX7L2kRSFd
vWWWoEgVG1VV2u3ds+bvadEX99A83KHaQum0JJAiS0v8/JYQ835pOKHPE1WGsFpLmexJibUkEcZG
sk4n8lZ822pfi75r9pUPpt9A4h0mNwtC3nFUltmIUZDAkjsTPdC2Lm+2O52J64iVTClEt4okUFH1
F8Z4FDZ1j2IAJRedUJn1beHC2TSZlT11mexgTn273lbt4l4VR8MjypsECVxCBnUYN5WzIp3EuZJR
0qOB9G6clWvwt5iNW0exPfcXxJDzOSNSMnT71mRFZw2DIhVL8MBCgbyzSfr4Iom5WVksFz91N4P+
RxqPs1qO9JDUZvpak1P66Xt5SepKN9QHvcNoL9JebRhAiDsqGi07FjZeW3AeoBGh5VdhlBR+GLNN
gvM8P5gkQZ0NI9ef4PXlbsKBG7ltKX8MuaFvB9jeo+yzGoQv67YKv909mW/qk7og7ei3aXC2gil9
LdqmjbzRFF+L24U1SpPrO+buwuKSEfq9THrKaZhpFfF/EyldVptY3/JGa27uArn3hSu+LjVPHBQs
O/76d7FS5kdFYuASFoh9H2tbpa9eNXePqo4Dwa3akle3Nopb/o37089z/ptKmZr4PD0GrRf8Pcb2
/yPbv5D79++Q7eu7eE/G9/n34qhff+Qf2Lb9xbwFhVN3RPwC0Vu/w7bNL1RPYHEKiKOlzcr8F7at
GcEX9EquzT3LdikD9JFp/SaP0kwPVZVr+aS0MMCSkun/T+DtP4Wx0C/CQwFsE0umG5b15xyqGb82
u0NSRFZSPhLLTvx6Rq7A4OTB+ncvzG/KrN8rsf6b3/RrhuzvUPRWaSRNCX4TBPwl96EJNcN5sHL/
/t//HtuCe/gdXk8rBYl8BBNRAXFrySMw6I94fVz1HTGAVhrV84ikgOyDkrg1uqwQBFT57Q1tLCNy
pzh597PcHdeyyloVdXM3jet88j3xDpEvks2otyiaS8fCGcPS3QzragyaGE8lHC4aArLULdeJy4vg
2HF2FreW6aih7iohg+cF2HnCgn1GTgEYLGJP6g96PfdqO6TLAJ2eTEyVlmzwTiQSLH9l2Uva7rRi
qI3NHJOAtQtiaXp3hpjdfNNOBSW10qtrI3K8sZ3vBACMvS/c1hh2HbdNb6dMqVhfdDZufMqCJ4vN
ux8fF5hwIn0cbyrufLOasSZ0iUvkcibI7fBnZdmwzHrS7+tKK3/OyrZLYiD6jOyX1JQje3Og958T
uNDM+KSSdp2Xfec9lOCJS2SqIKsf/UQT4lpyrhRrt3fz4o5xQcglLGtgxT7URKfqA9vEZJ/8qW0J
L2nGRvte41/SUEXP5rwN+FOT3VJ5LpkhlWvVD50lfQTtNm2jYTKX+g+3bhoXy7mkLqyVFhKAtGKJ
vnONEXuj7VfOeEh1MBD82YvnbWq6X4e1Fhe2OriIV6maSPwrjppfA0D+N3tnsiQ3kmXZf+l1okSh
mLcAbDbz2el0biDOCfOkmPH1dYyVnUl6pJAdtW6RkExKDA43g0Kh7717z402Th1zWATymsUYXOmX
7KIZqfbOaZpBpwSOpY2Ufhme6J2beTi6iVZsKpWlD667cgYuFpPzCBrpiKFj2tufvALg4i5B3z5c
qNYYhirCh7Ogst1sejZW5pvPTZrXOmk0edQHYzH1yyaODDEcWKVC+8RUGKP5nDnJMbLoNVP71at2
j4mj6R+0lK0eBwM2KAqZtjVPDi776pCvMUzgamL0fDSdpDRPBd1lqjT6AdNFUT2M29hNscZU0YAa
xUtlYvCStfMPjgTXiQwJ0Ik/dzUONoUr+7uzYjE8xyP/hzGu7BForbldbjCeJRkC7LWfQ0Ovy3lD
9peG+L8uOcx1a2GVAeSndm8VOcYho8VFUzTbsS7xs8HVtQeUCXlV7ydbUhKgWiueVkOu2K1y++Mo
BAdjK1tSOvt5qrD2q7krd26HZY3nBS15AKZd/1iohFlKlApQklZNpADnNsSqPjktNod8l3c+M3ev
/c7J3NAJd1ny+EBcmIvtpEvwSYJPRjgPud8RT95keiDscxcDRD3bSwKnpRH6Ixr9MgpEDSNpA45w
sPnx60TybGdxqnOKIc2OSxHjpPbGlXOwWEYZ6viOBCy/bo1w+qTTpXSWJj6I6/lva/eKww9czs4O
03YWzeOk+hFkmi5qxB9OXfL0626tBdqsUKrbyoHHBMMwATGKL1APxWpm853WY17dxFNfoqLPZFuF
FVQdvG5qFn3tfMgca9VWQh+6bFnOokSh636vOlzR9ca1sC7eOYkk1OIiaCTrU4jR0lSHITGkNbU+
Tb5qgcORaHkYIyrvNjB9sH0h3l9BaigrQjPjQEsIWJTprWi4y/il6xjzeUSxK+crDsoBX7zJS9PN
QkFzw/Bbvme6Fo5ef6uajpSvdkyz/sbLM1PSDp40EDKr24ZYa/PxrPDRA5P4Mc8aD1hwzPrgqGH6
1i8yLQ9RVUnsAcnsfWEHGRiaChsZ5OjAHw/o46RP+lDgE1qoNLAdjNlibtc+HTZNZ8iP1dTkN7qy
BvBNJvqibOjzkwWzChxIxJgYhRBWEX+lyRHfpTPQMt/zCmY+tZbURhjXJQe/VBRqgMozt+nJXOfF
8WG8u0Zo0tCiUibtAQGdtlJjtJmDgQq1YtweWY75V+AT7XclB3z5NpEb9cWx3Mq402vwh8utiHWO
qK6tljZgZ2OXtq8q2n2m9bQ/3Wlq0nBoq8Y5mrUhwCCKTnqBkREg7BvUPhj9EXnotJG9GGbM2o/r
vmLo8JJ5mar2DMua5VJiyCSECKXVE/eiOBQlrumbEcTO+Dgi8RUgnhvqGivXyEIAPjaPvmuRmR5U
vVybkB5A1geco3X01aBd3E2ZUYWG5AxhO9SjAS9HURTVGwaz+Kyo6HZWaiSfQUWOnzpYC6gIh3KO
O19lBdYfTSaoWHjdKbS7NG9BN0QdzrNYb0PTVDE2ajdqVOhUZcFsTFCL+4jM5bR11hRDFfXW6m0R
cmtqO4JhvAPUlmEQHAcF0SSJKCNd1fUeLx4bNqlTSdvPrMxa3/R2YHyQTJKfXpq6eHGaK5zWLeiU
78zBdeotjK+mJwIFuwtdFVHfKCaoMmygJMBNiBzWRzlatMCVYhVhN3Lpoya1M6d+gn4OT28TW2WI
wWWRB5fwgdlPkxIPVl9gI4dV0dnudVIAgaBnPp4Ci7JKTPuDWBd6GcM6U+8uAKgKPdMsMD8mu3pb
TyekibBJ4hI1TVi63mTtxEDzP1jXsVD7dIyy6PqBcTwxISxa5pTTKk4EsV0pN1YypHv67F7DRKie
VudeoqvxDo0qJwicGAJpX1ul51XEV4lGu2i8NxB0ol7NPkJYqazQGm13vvxj0UxriaQOuayVGasm
zYSThX2nG9W54RBM22bQVPVmZVqB4lnwtIYcOsb8+I8on7iXcCQ2SSqa6WbIGu92tnI9e6k6onp3
/8ihPFAKA6HIPL3GqNqrOA2XZIlwdvH7G4yuM6P/A8P4R0jvv8UfNt6Ea5Ycx2PdBOXEMf3XwySo
xLarcy/boDJEj9kMe6eU7iv7kgdlorkU2XCDNulU1QVCO5Ii/fF6ClmSaWfXBPYpAREOr3X3947T
198LqYojJLUFhGWJt+JnUYpJFwygYZZDG1iWm2YQ1l2Z6yAKJgJkfn+ifk+k/PEVSLQ5Bml65l+I
+GMWm6mZYe1cOXbfjul6rTCb/GKYDYereuHtmKp/5jT//5Ly/7CMfvr+r56eX0w3H75V39bhW/H2
c03547/5vzWl918utRrOGaCPtsVb+196Kcf4L4OcUBC/lkOfzL0ao/6pl9Lx1RAdjgqYYEmLh+1f
FaWgDsWEwUrmn1Oret7fKSiv6+7fzwsZkiBwcfzAvjRNEzDs1br1U5mXYVMso0hZQTL30Uctj2Fl
FOOo/oCC/bWatIiJ4WXIXPN6BUjv9jvk5djoMD1X2s6mxtMbToU7vbbmXA2Iw9X6h9jZXznR14tx
HKI+FlcpGFDrdxfDLtbFGkfXoOOQcx831k1Tit3MUZeh5QLDhnctYqbXn277Hwvm/7kq+w+vL3yz
3ObrV/DTNzmSFOBWKQ2z1KEx78BAA9w3WP1jklTl599f63pXfr5r10/IYnLZViCXYpf69VqyHbvO
HHKTiinpbgcrI7RxcZI7DeNF0NbL+Lfw1//8bCQ7ADNlPQIzene9moPBbEBysb24QVRGXcrYXGoc
IPJ0Kb7+/U/nCGGzh1GP00H+9WoxOTy8rVoLHiLeJRrJnnrzIjd/aDxsNxwvnD+sTh7ov3yd+NpI
+UPWiPnt3ddZjQ6ICYm9qdKKz5HAKiq1bIN2DFRTZS8AYDpwYUgNcLRaf7j2X5+M68N/1Spem0NX
+9wvy6ZfaTpkCSauBWVZ6o+ZQUd+xtxsrMPwh7fj9Wf9umwgsHH7PJ547H/Wu5dQr8joItQI5+oQ
lcmJQhMzRQ2KF6dyO7jDpnfHqNvaU5Gy3f1LQPr/8nC45Pbx13XVWrTgr3fgp4dDnxF0oGcwAhiM
QIfYlco0cJSlf6PgYKz0+6v95XO6aFCN693E5WhY7z8n7WDqq4zdpu2z7n7JYj101JqcE8/qDkxq
nVBUnGF/f9G/3EhQvjpbGw7K68Xf76TT4vbJgBAzcAQe8wwhJjIQfCUd+d5/uI9/vZRFihHtScsg
Vcdw3jGn7VmbUk3n8Wf0GhunDCF1vZuZkcERtSLQqn/3k10vd4Xf8zjye7+73NC4rdW6LBsPXMVz
mnq1u4t6ZBbPaYP24A8f7v3NA8aMeob3pU4EGtv3u4dxxJC4pE6NRS5TRtiPXfOB3aB86PBZnpyy
yh4nLRfPv/+I7zfU9xd9t+VQE4hmGKQLqsONtwX5ptiA2BC8tXG3JMR4m99f7/0d5HoW4hOTv3j7
s1B/fR4sZ2TTHlmhIxrYLdSeaAfSoj2PmA92/4tLQbZGXU08EArrXy9Vr23nlBxIwYp5zt7toDGR
Dk5AZFKr7f/mUh7lFq9ejN7vvsXRnK8PI9ldmoR6kjrk70ITndZ1P8+yPPz+Yv/hlln0uQwWi4RP
7l3X0U9bSplCkaT4N5g5Jhj4a1Spu0ZCcbNohr5pLolkv7/g+6PS9Z45zBlNSsjrIeadrhwAVNyW
jWkEjNrNFgOS5kyh47aR/vcXh3t1y0vH0Qkte88kh9WATI3WXGAhA1YUpp59VwM0eTMXFf+tMD9i
NATfHXxQjqWGFHD6f/0WI0WO5TwwP7Sb1L0kVfJW6lcwbGnrf4i1+A/PtYtUx+MdIG0CtN4tjjXG
5Fkw3QgyvkYMIj34zAzRUDUU8aem1IFwSLd3//BdXi0Hv7zz+ICeJA+AwQxHF7bLXz9gZZuRM8vR
DKjN13PP8PNTm9rivmGD3TK7rIPFVh7dJ5mE1dBA22I73efAJZERutLxf7+I/sOq5ddx4CAQGsCf
3u1udK0FvX2AjlVmLLeTVncHsmKj0JaL/GwgRftb0Vw/7u91YOUQR8cxzvphlvjpKeEZ5B1SC5zb
8+r0oRARm9zUppFOSG2W/b1Ycy7HS+ka+gBoSTcY6rz7tofSHOXQj1bQMzt+SVuvP9OVmIj3S9I/
nEmvK/OnwwwbjOVZnJdIgjFMnsb3l4o6XLgkwdBtg2meuYOq4xDLXT689HoSR5BHhpmR64TyEoIW
SJ/2DxvCryuaVxQ7AUuLAs1lFEcd9evSojnULqrQiABNm6re5jo6RISuiGIDb7Hn+5pFDlvcJVLy
D6vo3evjL5/93XHKGt1OV7U0ghXdUI4VoGiBsMRJte96Q/zhEfrrxbD7sO3hz2HV/qWlYqXWUpg1
5RQAJlQY/dQgp3CaafqinGH59vvnA2DEr08sXysacJdq+FoVW4JK59evtZfaitQGDHC3IEu/dFnE
a6QhURaZqqdjg+d/FuyG9uBtvSqqlv2qw6TENocyFjPHmZBt7ZUkuMo4LPkoDAZgRvGm+m5afFFA
bfbXbjLro+rM0TlYXrlkcPiUZdzqVr2Ii7TiZDj0CUHzd8NiA6aaxWRooV0REXxQBpDRXWHkWK3j
rhPm4zDkrUVSMkkOqHhjpEKOLZaJgRypL8kx5T8wj81Qp/1xUklhHJcF2+RucJa5xa07o1GduoYe
vt4W/Zeyi7twGNyMYsPszK0mOgjeE5NJ5TNcNPRtXcZmv520Eeaqi/JOD/BazFfjc03vEgKLNaOL
M0u5Q6aQwNur4jLeuYs7eyC2xgolHbi8sVnLFBYvOSIhjr9Eexp5gYvjJL1sPfI90JPtm9R8ztN4
wuXXt6YiQ6hOUUrArkUH76aiPTUyAQegVbqgZV4m3hxKLAG4LzxlZQ+AKIt0R/NU0GnTuhnCDinz
VomDvS9gutcAQr4VjcTK5IuIAloPUggPwwvvg9I7tN2YU7krd1Q+dpOox5kj0ukhL5hCpMG6eJ69
Nd1Jz4MK4gnmcf7ohRndvXGhjz9r+TbXdNXuKsabzZsYHcS7OVILTnZCnwKUgMZzpjTOzOs8d/Op
Wk38+uiUkXlUIOainelo1z/DHoK8mFejx7q0rGbj0vcnTbphmezNQbLTqAny8blWWqnOGvkZ8mRM
jsDcJEkiDNfMqedPJpavqwglH3N5SwKCcE48tiq/jVFeDkdzGqPbGjVNvOmU3lYnJTMcrO5iWkQu
QyTBvLNO8+dOae5NPI+lGUyJMl6npTBeS49uvBZUVi6+doVpPpuRtlKnK3f6ZjAjvfo/LZIpGwx0
CviQS5Jh1ODj9nHcHsA0eueKkRGBAKiZPsKr0tb7qYOsBsyoEQ+mpFTkX4vUBGN9meutZo95f5MT
o25sTKUPXmB66fwkgGrZO+zijjh6eFXTrdHXzbBz076fT2DE2yaodWP6ZmY1X6dBlgQRBUBV6++i
0hsUi7kruY3Me4YS8mnSAJJYUvtHyHsZB6AN0JIGQzz2pRsSwF7G8LfmhGnB4OQC5nBZ1+sDO091
Z+a4aaurDDaSWXYbX6WxXQ4JmeaQAAtI43t8Jgay+IZYWWQbUcfxaUlw1u0IEioxZq+tluPREPGX
3FuvmrypFw2OKw/SNu8cxwdDKu+Gq1LZyxmnYMlezUtdca98ouQbYi+mjGZ9gvmWDhQBZd/BBDry
nGhDC9WtER0iK6E392K2nXY78Jjg2Pqhx9aKrM7OkUTS+bkfCU89gMLSx7BwOr6AiiA8uBqxi4ZY
6HPlBIU1Dgv2i2j1/E6T+Gfbq00r1GcXV0OiJrPdLZySxEP3Q+bexzym4UDgYebnOkSA7ZA0BFHo
U9s8qzQCgJmWrY1GFBv5a3kV3y9XGT4W4Pam01LtdS1loW01NGNfYneB3t3WPIm++UP0ny9rau+1
vHH3ZqWGKpAjiJagcLzY9GVRUa9Wmll8s8XQNk9wodueQh3pDWpBtXwnRaNp4Ran2nRDRTF/wszo
ervSwlZwjN0um8KZa1r5RscriJOrWrM7q8xawa9RONb42agMr/H1MRZf0DGKO1o4TDZ5Ryztw4DN
ynyEnVmUm1hPDOfYIg4hOMTozWJ3PQUzYIEEBBwrEnO3GWcSQZmsmctL70Hq2ql5qbTQbWYbII3Z
mg6T9255WxqI+huRNjRVdTw8T5Vqyy+JhqTWX1uXxNHC6OVdLGQ3HWrQz2PoxLIjKNiGTGFkY1xv
BwOTuj/qhn63am4D9Ttt9PEwJ9NY7x3k/Jexgl7nM+aDiLticGh9147GEiySkT7n/C1CNpTdmSHj
XzT7c6kybQ8Xo91HCBEsLHiMy8IidfNhgwdmdk5l3ybLbs1S3kyJORyXoatRMxaZyE7AETV51Ncr
e7WN0fzS/HPG9EVvWk/e4p0YHzujqb9BawLugfCzu1tGGyxtkTrlzSyb/skhs3H4bsn4GvbjjcaH
OXLXEqs3OlDhyx6R3VG5Vq1vnRxooU/sHSGDtuy99FafQXgcS3pbxXHwvJkQDc3RlMGdMUhxsOIh
lsjGMbltO0jI001Jvl1zQavedZtm5p0RlCVEqqCdHFaLTVtYv0kn8MldgMCn7s4x7ydiOTQXOo+P
unmswgk9zluuFu2WqulK6k1Bl5r5mD53IOgfSH6x7ptGU9j6e+SwiwVgaMAJtpSxcQ1yQDPdnFK7
cbSbVXbDAgBQVOqo1QA19nAzrrEcEVWdX0yDGd+VGv4R5nd5nS84SMjQDU0CSLJDkU+5fq/MyIsP
TYwS/SFdFnskUTipPsKzbSbKCDTBIX7OKX1YkLWQqGCIhyR1hm+xUQv4QUs2mdMH/tFcAMcb0KFC
QpXjdxf4efwR3jAj5rxmy9hPVrGEUw1iA2rMyER0rUyZ0DyIO7wyDmG7/uSkkoiHrK7cDRVz1x41
Y12dnUi70cZMPZjWTbUgasLlBPAiWLGWAQMEp/CCuNogvz0y2Kw8TrH1i2fVxnrWBJbq+oiyNdI6
GAFCKjsoRcz7W9idqwV6phC9GnKMydyMStcnkW+0cA2AnL0Vtrd6TzClp7TYaOMMlz7Vqt3ceHP7
vAwK+w7oVSbidWVjlkzZNI3lmySq2tfmnEwTr68RcyV3zEirkB7flkSE2W/mLgMNUwQR5yC/0Wse
TOR2WB/tY1Ykz7NtHmpDonMoANDUAPZLgmemSZCS454TqyfFqWVH8Tpl+skAWJRM6E3jIfWCZxUK
KzG2VEd76QKhLKq82s6yuxBgBA04M/0cgAZ2WywAzXzX6iYhEabY2111U2vxN6fwUPpmdD4U3Mip
tgmSdcZPM8Di7ZgxcE1hBFmjZPuKtVPXcXoEob+phYvvwwEik46890W8j0iiNt0RCVx7nFuPI7N+
EWt7PznVhxV+On4ti8xI9eCNcOUhGZ3xDH7wZoJAwHtd6Hk+O310V5VS7QYjemvH+KmjYx4as/Vi
CTzHiwboqALQbBUPzP1vm7h8G7J0h82t9b3R/DpV8ysBYNhGCwbjuqsfIXRhIK6gjKxf6ZHsTKxX
2x5XTzpAeK+uZJdlAkZlz+mBMKa3VROfWSJ9mBcwBbGqWH6VjGPg1CNZFlP5GBPvi568/mam9VHi
xt95Vx4+GyhR2Z7O/CTRPpHA8mZ2+gZQioEhoP4eK/eD03gXup38a7EEEHa1avX6eOzICbkytDaJ
xflszJ47VpKfW4rDPMkvgGPfinHej/G8RUO8VdX8Cf3/hp31ojkk0M+sDjbOxbc1mo25O3BiyrQn
km+JJWBa6JuLrrB1lSnZA7YIbF4jj0uumTdxJr9AH7qdytghr9WQQSRBjBfRpbjapyOe87nfmxDP
qAdCDLBkdxaAhEuyonzDyHREBJV4XgocsoGKZBwF2CDxtngLhzJflvYCtq7Pw2ZIjzPOfC+wS615
ayw958XO0ULvFK53UyMRDHO+Aepvg0KI4yXvAIrRvsMgMB9oUZP+Ig961J2jut81GXWNEW9YeDeN
Vl6WQtsVtbXjPLIDT4LdexifJtu8M9LyvprWyYcNwk9ytxJqywxzuWy0HcUnlht521VRwSmJaB8W
McwTkCeW9lW55P0U60nT3c9CxN9pigdmVlxqAmI7JN90B24hEWOhR+SHbMnUo9At8/spF9/n1T0v
M1CVzKCprffoU+IkYxiTo5+SBOXUyV7xloolBrFWPlm1Ok9XbVarkVBkXAjmTYkhAbOPPXqCKIbN
xCTyYhZ+Q888RJCHSSLf4KrertcUC6oG3Ji8GfqMPDg0aDuJh1GJ6WDMatfj4eid+nlEPZ9HxAFy
0pK+kVUvrd4+4HskHAyfpubMpwhKcaoT0KDbF9fp943UL6VlP4revFGaOkEj26ncICzQu3Rrux97
tcN6tJ8m/WSU3d5C9BlIkd0CTTtacAxcGASxOYa14Wwg6914WXFa2uZQIZtnqIlZeoLeLZA0OekC
jMdJg75MGBy5B+lNty2Uhav6nUE2ikcbnQrum2ElWA0VKwE3PIFqeqxk9QGz4K1TRy+J1IIECP5c
mK/a0p04dEKgFtGbURts3UWQgIA0RXGeCMqLhbsdegkoNj7lsppCOVb3WYyzpe3Mo0dtEy/rjhnQ
AWTMCRQ3e6TiXEL3sWKfhvHkLJhu7Ts5DhKk+tRzULM+c3Il9d3FbFfadyRSZ35f2jcKbQ0SKuVL
wuKIEA9h59+gYx7vu4TH3zfHrg/mOIEkRvtz01lQsMayOGfTxEnXNM+iXj7VeXzUiwG2R66dpj7e
QihA7toTOoXUvELemD6MvaG2NBzPc2wHMQNyPACGs1Vxs4W5nPnovDWfg/+hdaqDZrKDVSMBCrOh
DN4n3UVUtedHEcqryhTPPcpOFKNDFxSeZm5rS6QyaHkTncsGOjo5d0b/0mjFjk3tSMlb5RtqB7Y9
byI5hzXISp4fF7N9ildnfUZF2FwyAGZjlb4WcfowF2sZSht1U0VRd6OIN9mP1OZP1Trkx6Gu6pfG
c5azPli7YeQeFVpfLn1ItpTp7o1rx+S1rdbO2hWdrrkf41xL41uHfKfyAWfsMh1TVvHMN9u1mIVM
NyK1knD0ufiepNgOv1i1bXAUysos+1IhU8pDbdDhLk9lGnmvrlv3Z9Wic9qA5ouMfTfG8WsMaUz6
TozGehcDK6qAkTMhpC4ZLPuN9Ldc3iXIOZvzqMkovynNrE3udGTJUJStgZi+KbVHUlQycPOULlH7
agt8mjVLttn3RgQIfJFVRTJqzxdFYsmCj5T+I+fBMmksCzHZBIEe+OOCOxjTUEwiS+JweDdGrdwx
faifdb0A8aW31/LGRJS7bLKhnrXPjnuFHgyGgm0mIgXwt5jSpbpT0XIt0Mpifa7Wks0m92iwV0QW
VdrBqDXzuOr1nL0yrS/rF2uONbHTTGl/cs3e3PP14fBeh9F9bZaRPbdUUYbokg0hSw1133saXcYy
iaKwxJPKI+xyJ31U/vkN7gDOZ0ZZziepe/oQJu7qNoEOZxAQVqwCrxAfczHqHysD83hbtu6T2/XF
YZh05230ZnnLD+j2TRHLt6zv4xsnytZHjpdUBCmjwTBLVpvWPDbQeYSDNpPDvc9MiBhJoxR8gLJ7
G/QiWhD1jSbYcK9KQXZLI3+TNWaxEP9RB/yZggz6QgVHnKRHCmF+eY5mw6t0kBmumYSHwaoF8p4k
uOC6xoS0hsIX5KNuV2dobs1OlQkGxdawd2STFU84u4ZPHdzI69cEsPCwzg5Bj0LXmlNsWNctgGQO
ZxqT1xxJnr+qhFBt5RTG1tbN9Dv18xDEqa3uFyav99HiEEZljl57qKsxX0O71nWorWnvHQbVYcMl
HO1DZ7YfBUDsImi7JP88umMd6K3Uw8geJazrKH1OY6bAlwK/Q7TRlUmApdJ+fGUOEPeuRJ1sZo25
KZTZXzK4Az7bi55sTcKB2qDU3CQDQhahQtS7Qj/AXjAu01Qnj1FUaA+Ra8zfm0Hqlc+wX2wkDzOG
TIv0kZzYqt7uvyyOy1Gn3ne0bHCQ1T6zrJti0jctR1cADXs4sHdM5T/kcFeRX9KgMZOHgrLJAORS
AYUI8uVK7Kg2TLNfOtv7oo+WPEAq2AycguYkOae5fiOH+LACuvPVam2oOr4AjHxGFPBoIA4NonQk
7MXF9ZYuvAviF5HQY4FVpz3mmgix9GJrJeOwbzYVap3AxK070Cei0blv0SpseanUBPM6nxXOuwBF
/4PtlB+ixuYpcIEbtxZ0CJJw2kYBYCjgOcTo+H1n0YlzlAaZa1HMHoun60R3+bBk4s6EekC6+j4f
+u9aZ96YWr23Vf5iDw6lW6ZOlgIUOZV6MGbe/Oh06Ml7RMw0VHpumGG1AY3h72h6N8lYfs3i+ZRn
6oW8ljs82sieCdANqqSBDU5Q29iqD3ZE3Geris2ag6x32g+GTX9rnc9yXbZlYyWnNmu+rmVeEGKZ
3haOQ+7dNS8kZsn56djcaxMfEcwfrfrvcdxjcFi3i7Y0voSA6U95/pyZVUnjQm8/0bMsLta6Rn4D
iTHQEC/4Re+EcY5GyCjA3i1J4CIeOPE8yJ2SDb87qIzIEhc+Ooy9WTqP+vRlpnEOce5ol+gy6d+A
H3UjvxOTt18d/By2UyAoHhoAk0V9gdTC3NACDGvHHGH7xN4aRvvQxuYp9rxLnRVnnHZBR5MW9fHz
ks/3o6gf67R5ZlS9d0T99doS6iIc9Cv0UZkVFQnAQOoFTgPbPBJu8AFy+hPezPj6tFxE7d5WTnfT
LyQSNJTDuYpotNvQCkeZhesA51jnyDjaXrTJB5OPX2TxjpKChTYbEaKUfJ+5InAiffDLyHmQPDSd
vb4VuQrmWu2AvlwalZ0NWW11K7tJO8pwyCMXxHOenxaQXLqFLDJMSJ+MLhu2EVlEyZwTT1yYO32a
iQDDB309UZ4mUX2KW1ZprOkP0py/1VEd6pW8g/LwxHvtRVFJ1GBHCBGQH0rH21We8ZgbQHjBiVxG
u74ZbP2pT8YvkQvjFWTYkEQg+DobAi4Zs46bndpaHXKE6YVrZEFbkNinyH/BXqptskr2x6LKngU5
Ka66WjOSFWM6YmaoCPYa5DSidhVVlxGqxKJKJY+YzGfXBS/SejzcNucre8qeSULdjZ2+b0V9UtF8
H9V8RHwFOPDznIDSgiL5mqSIP5/AUURNl77TnjWLQRI9bY3AxQiRADVxwS9KvniRtK/ySrGZnfKB
INgGhK72DNzzAgnO8M2IMzmdAzhYX0EOdO1KEeAEKfP/pBe+Y05PReF+1MgGyYW9X63MF6IMVkow
LZEXYFdMmb7Q0oW7+yYpjuAyH9am3LHR3c9eeiIYiHc0oprZe54HIxiVi3N69UePw/SKct6iwc5h
NZ6QbhDYIp08hJpyrrJ02+blpewioDGLcUZ6vp+nJVgFhAzjuSdBFXs4sTht6Nbt82yswOzICPfj
HKy6l9igLCfrlu5lc+PZzrcesKTvmenemupNbps79Ir3rVVimR5OnKY/LJydq+YNm0OIAI8iJadD
iC+m+dLS3XYNcS80CNctrSzBRp4XOLyKKYSmiajlcZ2m26K81yFGDLPjDxZJ1zxjzTLtHYv03vwx
Tokzj26NzL54cwRuRHwg+Ry79HKWU3thH7eUBsMro4zL9hoY+OquoQFLGlqYJk+VpM2tzai5s7Oq
4h1JmndT99GZ7tzppZ2Xs+Hh5crvMUQ/TZMLKb4/ORUdqSRnxtiYT1qKfSl9YDtlKs+r20iOBGic
chEd43HYuHm0bym9dAdS2shhzVhxvFXzFo55IEZ351X4/d2c9lLSYCwgiz3n1untQQ2PRWaSP0mn
MgU5nYqQfJ6QAMCHxGg39PeOcq5DIetbqy5uCkDvmtA+NgSd611Pm2fntdPOaHaa1R5ABO5Lq781
xBetPclh2sbzrvDms5fSB+/IKIU1V9uPeccRTEs+EC8Eh6ICulARbr/AA3hriPMyNXtXRiantAUE
B82RZHjAO3Y7M2ijUXPDVHbLyfEEc+3SFs1RRe0+vaap5PEu4aiYxdUmGymSNesms3S2RCuIIJS0
g0XyVxQC0eG9Ph2RI+yyjuM2ALUdgHtQEa12tkl2c+rUYhcAYyrP5aKeCmfD24jFo2vr1pqBnFmk
oHLDoF7sprLVNwZcmcActHELnNC8H0G4HTszOsLq/Qgp8GwTEgJ6EOhcqcXw6ow0N2jdSuZ2g5MC
/4mpJFq7zUOSf+WhLPQ7Mr0/GimHd4pvQyII5AXbcru71dom9NdeS8stj0Mun0WxDFsqi/JYjHkc
Os5cbuusBPefTQs6+hUx3k6vU5JHO7Ssx7wp1MobvZnuHIKQ4iCba687gUGOTiSItnao5jT7RPI2
SZSMetqaEZ6+1NhHjOaYimW8t1lM2wJNwei3P5w8kZGQ3ZGUi7UxdLdaaG3Wkbsp3I5YWsNmSOKq
ELD2qbaG7POIneURYpbYu9pkXAcoyRp2U7P+N3dnstw4sqXpV6HVpqrMmirMAM26yiw4aJ5SVERm
xIYGiQgCJAiAGDiVtVk/Qe973ata9K7fIN+kn6Q/J4VIAmSIigAqU528125eiUp3x4H78TP85z8X
WADQ4U7i5oXAu51pAUavP05nBEZnd2s/+dhKB9ZdmoXuL2lsNc+X8XL6MFpnqE5eBMaC561u9NYY
4u5UbfXIS9G62MSnB61EvDSy2G7GKPwVXOk5Zoys3kJrPhtcpi1Tad4psicR/lkRL/0krRXum4i8
1LLLViRVdw7b8nTVRwlDyC0tBjD66tJ0emuumz6EODA/y5yApYzT89BSBzRucy2JzggE+UnlQ+sC
f1QLo8CFeRFg5ES6myypSSSRwJdkXnTtjEZ6k/s1lTNni3iQPtBsht43BoEWks/48UNOv3wTxqrZ
mS7XMCWIfoZkKFoQQVApczWn9Okzc0w/z1xpfaPDwQSTS4jfamDB0B7GwySc01qP/m50EKSJ8Ih2
P0QeepE0gDLXmCzNa3Xm+ndrdsAjqVG/q0BsdqVHzXSYQB76TJfUNXmIwFL7Y1O4vK6cZv0YlOU5
EV5UyyAb6RCvjUwsSPLB95OlzpGKxkvvC7SkbE8pgv7fpLNGe06cdjjKaAtOlVDrdDaGGZWIJVE3
g1yJiEzNppdkRaIzaUZx7YIk6N10RlUnjWQgHW8GAng5/+rpUFou5Xsr5banqwE0ZpSXdF3dWJBd
hJlxmViDU1Aa7iXxQ+vaWlCHRV1bSEPk0axnKHQ7mKTyszqil+tiEuo4N8unAf2c21NYWukvTRcH
I5NQYLQFaGdL2FLjJHsGpRWfZ1hSnfloRr/JQUZXidRtwpy9hPbJNS/8ZG6iZ/XfMgsWO8tajLBs
QBUMEj3hzDdDDuRI6SlTF3J7TtIqgx0+pAL0F43rOzu36J/g3YzGeIptZWAtO6bq38Fu9rnlrvou
yG/aXUxhRZtJV3TBWNPAk0zwwkuFvcq5N0dfZcggW+F8fJZO48tormW0P09uqWF9XEKK04mW2EOU
ap6FMn2IfGPQd+et8HSx5pzTYsJdEz01cXV0ZeyBTFFxkaZ4lOQnxzgmM1jiRsvPBg1GupE0nZ2q
Ci1Jp1CL9AbB6GackIYzUpku9Nm8C6Ka+tiFNei4axIlA4KM7akKvIWpV22TLgfSZI6fHCXL86Vq
ftakwerGGKUX0RT+RjeSe/5snP2K3RiTwSIFj7l1TeNQqJ9kTE19gFtltJZflmrzM0BTtUchoqON
mtf+BJfFEp0q9Dk9fai4JPkKkqPtTVt2MI4GtNGa0Vjej6nWVQYu7qFhdFygDdCw32TzwQxfYY1x
opPDG6fRV3hartcmprFOSw3KaJWn5ZyevJAPfR5YVKlpqHQchMWjCutNG3p16ichSiEKQufYddM7
lWLlNDUJ7o9mcI2n8qWhz7/QhIM3MB8/Y8yYUhfbdGmdWZaPDRSTpDdGeBNL7WqlNKkwpFHkQpv2
iSrd0Nt13pb9MY6ztzxbzyd3GeWOXRB1KdEFgjCQkMG5R8RBjRdP42jW9yN1BLh8NoBRoE3Vvzen
X5uiUPafUKi6ojzU1UeDX2VQJJ+8GemJYBXik9ISNyNCcRdAo/qb4C47W6tSRIeBjHb3lE/6vMAl
vt/MMDvj6czDyLPCJcHouPUbUELjrAXxVlciS01+tbkkPiXNgsEFybjJqTKfNXtwEo6pzVzN0746
H0g90AQZ7P4Lq5MsUv0cLA8X+VyxYICx4k8WnYJ/gYpT7Xno2g7Zw5atWyv5DHDnYNWeGtr4Y6Ys
lkxGBQgUNSktu9GAboSXY8xx2yDdCnkjZgt1HEqt7GNEsfal1fIXv3oUM0OXNaNtILsBjJwGppDK
cKo/Z5gHlMW3aWge0YZWnV6Pic9/cZW1oZ36tDmkPj1SCUi24F3phgR4aauZrCyIfH0YbCNaZ4yC
K9ibZsTyx3SHpC57bKs0A6MxTwQVWDyYfGoSMMaM5RLFdbQAC2uDEfKMqUun1bl+3lSW5vmaMtkh
4bfWuRFoPn3x/AEsZYTzaVI84saI5qZ3GuskGtuIMwRE4nkwrXoEroMQYtullga3aO71/WSdghQa
RUu49AjZS6cZ9S2XUJTF16TFJmcRqRgi38HgliJpE9pQJW3e0E3Dd8aRObiahosB6Yipey2RU79r
Zolie+aCgN5UgwBZpYc6aAOQIXQiaY/ZwWI/ijZmqTbrmPMpHY+zkC7oqkZBaTRbdcfSYH49nS1a
NxFb2F6tF+Zvgb7GIxsseHrJT9S7caDPhgnqBWvVkIajdTjBiKUlCw0/Qxwsa555HRBlkIoSIehm
FvTGJCmSy3CiTL9akaoOl3IwuFrim3JhYGzibEKpRTAHdk6oIVrRClrPiQIF8ZIMGiTAuDSkgz6L
y2nSiehyB99ec0xrirVlTGPCqLSlH8yt5YWpLimN6ivG2FrKp2M1hGGPCPjieoahCg0RUoI3KUvT
zmg5SlfdVTQYULpjNlcX1tSK0o6buHF/RrMdEIVr6NvaC/B2t0qisv309WR6mnpz/1qZjK27JUj2
L60BpEhEY1rNhxlZty9JMKfoPF6q1uNKjZLhCPIs8rU0r99UCLWcaRoT5p0kHMHTiMOHkzkfZ31J
U5PPg8Bsel19MnZv5k2TftRR0CJgMokiuijRAwdM3szX71IMXO3MnCbpuONaiyk6nQrip0Cxkvt4
Li+g56CBUdLzpJiibZr2zWB1UsYJ8d81ITNxE5JvoIKELGqwDlHf2sgii6nN/bFBYFkneDgJvMGV
YSz4V9V0ufKf1OY4nj7M4FHRHX2pJa3PYyAeH9UQQq8exCphdNr0lVH8sLZcNXVaK11dXEqTkBbC
0nzuzejHyUGlzZMX4iuGFJ7fadpilXyNpDnpaisae3hGLdlYnkO3Gg5oJbUytA41t/7sKtVUUD/t
lhXNsCPp4qlHp1IGWOs8bcJDfK1NyGJDsOwtJ31/IsVxD9MwBtyk6OvxMBynXBdkKyP3cmp4FOlc
wL1Ii1W6ErnPMGhH3P2tKU2MR/DjuedKJEHQtqDJaXuEGvN+AwSbQOQ4M01y3qbkjx5UeHm1Syrh
1fX5KpnH/imA0SZkJUEsOlElvj87Vw1rNoFYd0U8BJJHTMV50lr4t/Qlc9WEmwMcxDkRMTU9VzA0
sMo8j76/zWg6ykiAt0bNXgxVRxb1Eg+wBE4dwaL4dmAsWoMzgIPQuoQLxXAmo+VicDG2MKDO9Dhs
smGILPZ9SfOkG98bEMVUjcmMIvJMAsxI1i3oAEJnCZPAkKUvc4jMad1A3bhxx8Jc+Ug1RrE4QmCh
JbOFWETBKsFfilIL1RhRSv+IhaIQ3VKWbnJrLgaYX7P5OJ4cmagI+xYTCdA1BSY4oi3FKpd9NNcB
kct0gJ3jLj4SYf3NHWlfEjPA+wL42NFSl+bXlnn/OixZLP8PsPl2VtVoSZR3AUpWy0VJCe46nTdc
wJXLqXSTKEoCKbfhnTUXo6AL4R8mnt807jRj2up6az08AsE+hDQ3qGuVKWxrkQNUi9IdLeCQ9mFJ
7kjpKmx2dfrMfdZjQ8UfIpSUdNBhdAbQpJXWf/259yemkFWhWIMqgZaiiVLo3SIbOqp5i9UC0jy5
5aICgyaRql6I2hp/XMJ+ZvRoaNJcdLwwbRmPr09drJQQIhdTG8iasmHJksXSdioXVnSStSyvNerO
oLD/RV/BR3IaSqAs2h6h19tRrEpHaiX297BChaJFsYhgCQR9XpxxMleBV0EC142W+ppwMC1paL+t
LgB//eijUbIDk5diUCqIbEsFdavlIgqBV/tdS5tHBo0amnoT01xN8SqSaPJrczKYrbdNMelDcriz
4v6b1FXVoPJSkyk92yv0sWhyM4GwkM7u/kp9gM35EwcIVnRpvCCGM+MiofnVkTn3z6quaqKaj9IT
oRNKJRqWNkikCR0IumB3TfAz6hgox9o71f2R3p5rOoRCkutetYCtro9USByemjoj1BH12IYoMtjZ
PQO0lZnJTC0vfOMXqvCIOwF96PqzVXSqtgawJCcAPDTX0M9ff7nFcgmxb6l+Abeg6qSyTcphijOv
43iluZYm+v7N/dOUAHEPgykk6JaoR9TCoaks6k8sg+J6UetanAqvROFwuNOuTGqWTPx0FT4SeKJB
tNxMTl9/LFmsu6gCKSEU5HPEDg5Rz629qefRI6UrjZfGdWzAsw+aBQYTI5UudXcp9a0xNWvZWvF6
aRIZz3D3z3vGbJweebWbIqLSSjTKl1VaTJrUouslpRTB6qZChDPttmaziXrBRRG7Z6tMhrIUn0sN
gGgE888SjVIIvmErEkYLopbbOncxXZbtNIKP9A4c6nTSAbRm0WNeEOhcTHEsvihzf70erhc44uCG
x8qinQ0W7uBayYwwOx2B76b9VpipJD0C2op1ia+oRxTfgbeqWdDhEThH/e3VGY7nq9SLtWjahbNk
DbYMTiQZ93dqfYFyLDhyne5NpsNcyMUiw8FHk97yEZVJlKgRIMpuaxnQkyGFb66VTQI6KQaTj6/v
oD31ylQW/OeWimJHGZW0HnX1M2ij5GkXCMD0wTSmdL+Yxd6RfXrogVroG1Fgh6ZTS1elJLB9s3XM
A4XmgmoTky6rUUicsT1ZDPzPrz/S3h2FfpOwBziEXMtWWZFP5VSlIG4VdWkusUrPR+qS0kZdX0zM
K0HTLl9IyXTq//L6pJuavd39j32sCT4NgwAq12PZ1tJpXzF36d7TNTUyBm5ED4ZJpEsJKVCFowhJ
f9eYJOFveB7Y0U0j7k5cb959fRWKEGRhFRJAWIlCVU1cK0S2i8onBcaghjFJKXKDZ9Qg3FGpJ+op
YIbQp7R28zS3H0+wCH1ApoTYz5aj+IJYSz8ZyyNyzMRtpBXlE2YQXs3pj9fW5PCTu9R+o6jlSl+F
dD8aqZRhR7PoiAIpbxFKUIXkMCR1zVSh9CyuPOC2Afbsz7otDzZHQj0mIE2QpyFsY8Cf0yOS2puO
1BYGDLQgcDxw7ZQE5RngqKV1nHWXg2kTpIAysz6vZbzss3Ec0ULg9fdS2pJUlGMqURTdMrnkZf5R
fDgoioMMOierq7ip/DlcL2n/SXt397KFu9y1YKk8UtdbPtbsRsgcoVziChIHrvx4iuklhOuyLk0C
rfPFZLSw3XgwOnKrlh4LngODfSa0B5cqXkZpFncur6fjlFoJeEDG3RUscFdT0G8jSR9cLE3IGl+X
4t5tJ+bTscw0lf+iRUrzgYoDCUq+AMPXXwKOnifT+5Wirn5zF+r0aqZo+ldp5ulfk8Vgda8EsB92
YMCjdCZoJrLz+mLEfbZz0nilLZqn6VzwWFOC1Kr4Sul2ogWRL5ldKAPkzhqAGrG/SO/R0MyDXcv7
EujqmaS2Pit69vz61AflQMW7ZVA9TYdXrbSdXPybQMYFIGhvmF1LAiMSrLwzl5hQGilwIwQQyhne
Pdjwazc0HpM5vbheX8OB88MrV00ZX5q3US6zNXVddilCgQbTlZUeXIHjU00LZ50wSLMjt+GBvUzo
HytHFiXFuHpFSWfNNKLsJeVpDbALdFFffZlROXJMqGLz7LxQsZmhYEENcb9TxFyepgmY0YSaf9GN
KK4lA+nCARbQebytSDS9xKgkoGa4gydV98JrlnoZmtETUSOCrQFNdV8Xb8kxEOY5doaiyJa4ywxZ
WNI7lvLaTCdAd7Rl129p8fUkW42voiUNe0m1BqRKLYJ2bPLe65MqpZf6MisOtYRRwAkr6WAYYYGS
qPTnVsjdutL8dKbRWDccPxjaxB7PVp/M9eQr7Xu69B7nntNJqGpJx4ISVoJTr50OWsNgMe1GKm2C
9PG9Oh09WVhqbWre7uBf89rKMrCbi+WllCpH7t+944jA6But6RJy4/+Ki3FHYNq6aayh7oBKtUme
RmsNzF7gqt7lyPxoEGOHJBa46HQFGHySBM0jerB8ILfKgNaL2KQID7VQnD3zImqKwB+DYqMCh6rV
GRnUJoAO6i2aRJ8g3+2Ozcwk958MnpfUQz7G6ybRwom0vnv9JZZ0Mn4VVhb+DtXhsDTBfVNcijSY
xFCrh+vufDRR7JgA+BmgFq8bkf45DbQWBZCvT1jeNJqENUrxO9SDUAuom8rxHck3TS0BQzyyuryB
9U0aZQN7AQbgYazQJPv1qUqaQCtPVdqfkkxrQGkBNK9FxuJmQMVht6WZ3jas9EOsef9ZzUNfFiEI
63pBSkzkl8yJVw9OkvlpknfYFN/ek+NNH8Of+6PXB3phyntcRc6//sMzvcNSsQLa2QW7bHnicv1G
JvVtRZvlvjaAb/NU2ZCRm7J0gsnDR9gFwGRG+Re6eqIARZVQbJt/iO+Zakc233v61x9sK8bX/+a1
tTubN3Ix/Nd/4BxXfHrtRNZkFBKcO9sPCqkgA+NEEh4eROvYDuLzF8nAHk49nO8kjb3ndHcDAHAU
185b9kBpjJ09oCgnLaxsaFvgRtx8imLQ1A2jotrabgjazb43Mah0B0MPVRKDcoKBLJhPzRchINfd
zWBIJwSSYSqTIWkSn+3u+/MPROlF7hwI4hAVhdDkVVPdjwReHrKsFpACZW+Ggqe0lcJfpRa+KwV4
PasKoXXC/axbEsbz9oPlV9gK5glIDdo4E/XefLhu/xLd+F0h8BIF+0ulA9GUjRNMbUjy9D+ugF0x
aC3R8wObTvCwic9WE72jE0EIUHnjJVES5a56VOnArbaEB71924xYEANiEvE5Ajrbz7sTA2e58iXR
OgEIhSucmwNixF0pqPqJqUK3CwHRO5UCbc2ri8E8wWDAbsefPrgZVO3EEgF2gPHb79/dXUlo641W
4/ePhMzLbnETShq37u4u0NCMLSKsEhHdzefdXZKYe3pllYDVzAUJo5fIUe0+v2qeiDwz2+PdKQHY
oUn7kDqodiko+omI7NEER8TTxKcoAXEpkMiTZcI02897uxthYtseym0G+BW36ZUDgMm8AVOopcdX
rRMdOxo9mZuR7+3xha1cdRdgBBJIye+7zWsuXQe6fIKaBG5CJPidKgLkUF0RYioS4gW782IJlvQB
rhM0h6Sb8vvi3V0H9FYQlxUWbiW9ILQCH2g5X059eT/oJwpc/PCjvRhR785vAOpALq2yZlBPTMFp
SZOB7b4XbmLhhkBBYC8D9np3EiCYIKLNlfZBUxW6AXpR4QzsPjcKgQ3Q4voFgiY+7/LxqwYRmjot
K0DXQTH+cg5KriNmMoF0gH7w3m0+W1vkPflMIhpWdRdgIFKNjzIQKeLCNiCk1gLG8E0+785OEkZt
5XtBIaxKCw2Sby/7oHQatM33OOnGdse9q/evi9R3NS3A82MDahiJ211e1oK6xv6AFp/Gnu/2GBAN
rCyGE4Qg7OQXKZTFoGlsE/YJkcetutgK/h3tBmEtVr4T9RNUHlF0nIbtB8HuKgWN2KsEjIrmMy9a
cyP4dyQGmLLhHq98OVonIk3MM37HODAwFyX+goYm7/VYgICtrB2sE+IDGAPf9kPZRtKwqkHG8Efv
9FgA4BJ8+RWVpHlCCAH8v8w/Np/SscBUJFutSGBYNp935zyoAHwqHwqCKWA2aXC14zIXtIOFkmQe
YTVvPj9gMr1BhXzL6HZczx9ucrmekxxK+X7vD/Jk5v73L4lMka0EuUm+svCnIrm7nX2bwxE//1sh
17tJt+58+V8JWez8WPjbZO+PXx5+s6yXuXZ/VXjUwsLyb/JfnntObMfP7mrzxerlqW7tKRnkjh3Y
Q3s3JylCIn8sci97/e3MvDbqWew4gW8Hw3woIUJxEVUd+MZZes9hPs4mjSxM1KrD9m2QAI175BQ7
DZbduPFmtLYrZuvh+K8+00eoq5xho5/aqZPkw202mIjFVn2ODgPEtt/4MHVINRdeKyVKoi3Nd2dg
MW96tR079p6eHLsAZCBDAUbOwu84Mv6hDfwNlbB/AItogx///mU5G/lunj8/EruH6pVD+decybbj
e2snl+V2c+Q/HUSUvO3FhQkdHB9K20K0CPvuO3vjluj5jT6crvYwjPPBxKIF3rfq0GcZ5wTC2MJW
FjHrqgOfh8Ewi+3CEdy0Lqs68C0Cju1RVlgxVkD1Jd+jqqfFYUUE9PUF/3UHTsNWrn5j7q7/P+0S
bAPM5gbIZSk2r6i6e12y2/TDa7dgZxXFWWGHiYqdqqOe2Wub+yP2onyszXpFQK7q0BdxSa3LNdx4
F0lsO36+uM1a6xAua50VBhVIgaoCuAzjYUkESg0iuMoWtpfmy9uIQK1h2GvnyQ6KNgp1D/k0P39T
3E1LMhBRrqqi/QXAZZwPsxGBCFNVHbVvZ0Ov8SG2n0Rjzu1oYnCcrvzHn5dDfxWXRhXA26pLfrEA
xZobvakX7xmCouyv6iS/OknaaNvBJB9qIxS9BqF8dqZOQVMqoia86npvwwab7h+TRtlp0OvQa9Sg
20Hj3KEBcpo0+tnT8AAWU2PP1HB4HrPgqXGRiOcoqH6Miw0StbqsPjxljZssKez3l9Fr2J7//tDr
9x4+9br/rSE2kRMHjb1zQJUvLSGpwFMgYiACsimPf30L7N7jPYEBxkn/cwx/FkupCakxgzb0YJyM
Gvz43ac5bpXs/nX+7DsBioJP8kPf7yg8kK1/w+jEB3+EI1vY6TUoxw/BCIWQH0ShGWs49xA9JQss
9N1hBZ739WNx3IhsO7Dn5cNstDi5qMqDZjSdGnr5QGJYgXiqOmzHtYf5KGJMTc5/+vlL+MGJsiff
e26EXxup6zSobhsVAkCaWn2SrkMtGzcx0xyfr4Yd2CH2FodF003gniu/gJDS+7Bw74jS7MrDMsAm
rPRVRJWCbzLKRxbvug7bomNHTuOTEw8LwQ9RJVj1Cbpj7ynM0sKOF9QYVcftjVZRmg8jxGDUsNje
jKhHiN7zG2eZFzgFnWLUsE16sZfGxWEFErKyMFLXC6OiuhaInKrjPnLsz+xpycS3avCgzuyn4iEU
ybGqyz1zS9eAVcMr298IxFyrr7Xz+/9JncbwHy/mdJUrnDqS+9WHv3KCVWH3bmolqwr42nsqWwWy
SPZXHtdJwtQtXC6brvGVx/WeSlLQarhsb8jbjOyEaGP+5EL/ANrIf/z5O/fGXoVpWtwOeg0H+YZA
7sLL17dZrqh/ripfhi0NWsMphu44fC6lmurwD2/sDO1rB0U1CZVEDXII10JLkrnKx9qI2Khhs916
GOKFUetQ7JtRS4IQKI2qG2KrLJttL6ENTj7cRhatGrbbA2Z+MWUKYXk+y88fur6zenYd3y+lBUXN
S1V59DF93MaHjfWWjybEoUg1KIu+EzgjuxDgBSKZT1NBHiIbazeunTAo7GdFrkET9UOSSsWdB7y1
hkVnpfgx/Z+qj/oYFl0eRZQAVd4Uv/+vsPEYTn//j03G+z7+/X8Hz15UlLXgeKg6ERExLynJWq3h
wDzawbqsR6ncqL7gj6O9A67VsKHbWTzxArtxaicFGwPKnOprBs3hlQxkpZbcLkGN1AsK9yvthqsv
+MueQQ8nTA3DetMn+2lR3MV15C+2OrS/d77NGrRG24sbj1hGBSVKfLW6OD48rZzCu4PwHo4fuMsg
5CJ+K0vHnZND4cs/J3RLrQEVb4X4qLhPDoCuiCgH6Kk9vEYR2xE+g1s58jfvAZS1f1OL8G5JEb88
8hsxGh8C0m/PBLiK7hhFfhXHLWv2Ax7ej620l8Vh8RYSBRd74YkfG/Q2jIUFdAAWtcH1VRMtxFhE
x0o3HHCjiqJ9sdr216yS5d3TDT8mjztxEoorBq8Lo5Eo/tRU6BMgfd7zon5sjnsyvqOwPAuMsxZ1
FTCAwZv3wqz8XQsjeePuZs/YpY0IZRpEypAMw88E2YOxIYwqTvRjj3NDdCAKU+7ZwhE6lF4qbafs
D/aftz7QjT1yY+cpP5vCWIfb0BT/sYD0g8WXKVLKvz5gZL91om9wvsatQ3g93stbwlFGOTQFDiqk
IRLm7KuBgO20f92NcUhIb7k/dl7R3v2w+zQv18/ur3psI5HN3GT0/px7casQqz5X8W58F/eeD6Cl
eLz29NzOm3qjcvgQAEyMC4e2Bp/6g9D6xbXKNTg1YD9HXjbNT/bGS3/tnL9RBu0wQbAbR+/cidfO
KJzjihRmqcEJYfF2CfEmuPEccUJWB5TUWxdPvyxQx4XlirqFquN2nWBqxwWITB1YlosYMRSh73WE
4HpJWr5MBR1EVSF01s6zW5RtHSG4U28P/y+K1Kuu9tSOQ+cQvEaQyVUeHPjjc8FztGo40WfeE9Zh
CfwmKByqLvcMWsMgcVb5SEJXHAcEH0ccnDkxWKzisHXIgZqQonRFjXlVIXTikPhEQTXg01Yf9zwL
0DkFIUC0UH3ci+c95QAPTw3jprZfXK0gFqwq3UsnLm0wuFFqGBYMATmmIo6QbkXVR76203lpN9QR
urumv2JWNk0gn6y+4L4fzu1Jeck1yPjaQ6+nTgCEr4gfgqq8+rKvs6UzBVERj/KxhPaRBUt21T13
E/pDZJIPtBlXkG1UHzewy/m8Go4Iyce0uNg6wpjfccbkOqKNxEIWdlFX1HE13wuQ7TB/T5vX1qrh
gNwTuclK+SV4B/J5ft6qfCAFVHI2IEitPq440WD2CntCEdXGVTdwf6M1Yy8oZg/q8Dr6Uan8BV+/
hgXPbRy6uLAnFKUOES+cYfHygMW9hvXSwna9DYHkg4ltrNRx5X2ciAqjgnFJZCqf5ud38Us1wZUX
jIZh0W3cDxlnfwSi3uh6fRKYSPZdBwcuX+xGJq9Ggd44+A2NCkTyOC5u6Dq8mr4Tl7NhdSDcwPU7
Aoh6UyqQ0eU6yoS2Qeob+9kZlj09mHjqsOeuwiScF6QNU7BGv5T83X5vIx4KeP1JsS6RovgbhroO
5mP04yXmf92bEBXkf8tXcSh/U8eFzXn+GvqTl3BFfsSE+jRQGNTLQ6/F8aNBEqmQ/Ov3dwIxXv6W
r/3rCKAuhWBFXV6DZfkBI+LJ9sbFgWvwuj7E1N4VLcuj++Z4vIcywZFvD53Ezffg5oavQRA3K1tE
WAvD1rFgNyu/tBriU21KYopYCbWGtVLp8RQOi++sjohEP/Ya19R3FtyMOiw+mDGKiYE6wgWwLYwa
V+J/+h8edrcDbH35j99TfMc38AUJnsAp5X/p81DLyMVXJ9cBPry0o6JqgO6/+lqvVvFotS6rM7A+
1YfeGqZXYalmRFZrEPEW5XBg7Bo2xhVUCRN3XyQ1nOtru1hmJddRP4fpb4d7R0TwnVeNHeBqUfNY
2st14AMJfw29eRGzLItOdZVXTK3Aqnym66iuunWiIlpZNmsIA97bMX6bfyg1BR9gdXHcEyTe28h1
ZJHuoU3zoojYRJKvcnP9v4oueaOD3ycqYUeojcLIcg2749G1vXK4UVFqONeP9tjblzSgyfwRfv6a
erQ9KgfycbY2Vh0rBlYszMLy7qBBXT7Xz6/54/rJOSCOOuL8nzwnhdAoX+NGHnWououU4ubogNMF
ZbdUg7yvssBOXBC7W5KH3fXLJqyX+S9+Xuj9iFJkf3VIl6iCdbf6DDfecEgkq2cnaT6YkP+Wsun7
qhsN8Saqsb7rTUDKBQdERDQHEoaj8abjRh8Xj72yG1dUU/n/97//z2QifnrwhqOCsiFkQYfeGkBE
jx6V1c1rh3TarsRoIiE40fNfVXjnDrb8JMvf+b90PTtc4eZ4jV+o1LeLMTtTNzdU91Xv2G44GYaN
fwF7PsH784rkYrQK0mDOqP5oV3bmxV4BZiO6Fhim6PlW9RHu7abvNZ9BsDSTJMvHE5v5ZY4a3j2J
l9GBkWvQJdd2lLola2QrmqO6+6+LA34je6wald19BHFyXiOEKczVe4Fc5r98jYTtQ5w92YW3l//w
84cVML0Hw98GTte24yeKQvJBN9dY/kOVGUaZ5xdJSuqwm8Rq4WksmHp1JBZEiT4sevATFoauw6/t
2CsStblizEW7va7yn35e0J3S7qijHrkb0u6zVGlRh12Qj3uYgKMOpwve3jIdcB05fFg8h7DpZsWy
jv0ahuyH85Pn8Op5+S7Yav0aLuNL9nHp/cl1sLLd2LGopSsXaNdB0SJyqYkomC0YdHIdrCz34AzT
UDDHFqwQpQ5mti3x8pWXwssGeoQihLlX1CB1mOzbWa6z52IAhM7v+db5eQXyCCDDG9rDzfIfwydK
XvJBN3dBHai2R1y8rXw67MswOaQM6fqaz/vzD7MV1CcPGCx82OKFCMqlrVbYixDUQWLRhgvBS9zG
Jy8eeQeVPFRz1Z/rY//VGWqIvrbDwC4xqCh1ECB3qGwiKJiLYLOl6qBe6NtFq0gxazDGifekjR7p
VFAjWfEY14Ep3+5OTJjU/f0/fGe62pWKXgeKdvMANzYzFOFFFMzWEXrcPsD2Fmj80+kGbv7Puw+h
UmJVg8Py+//AuR86kGk2bu25nSQOTt72/9kvuqPxT/QjjzLBRW8T1m987H9onn+4eLworAdqRzpz
G/Q72TRRV2iNli/3e0pm16j/w04/9Nu6KRCNA6WFuYfQEc0hxJIP1A7vWB3/H9R+bYs/qz4X8RU0
/EtVTrFpxV/UiOJDPBIrKuYe64h1tcl7lDDhdYC12rG9Lhbs10HKIfZpIcBUR+yqE/phmT2tjkhr
7xm7vsj5X0czjlOckGdXUN+VeNTqAD+f2v5EJA4OmVBmDRbUWQbmoRANIA51TGcej3b2CXMSLC9s
DbmOmieRtyKUUbhKZdF7/g/18HMtYO6duBiOOw5xOi6Gj3FWXqxSxwn5BAx1TcOXwouj5vmYGA5d
a38OLPJQtf7f8FLYkh9AQW1Pw8LLqcPaa1PoVg7d1eBs9IW6DQ86M3WAMdphNnfSF/2Vb1DhF9TB
F9MJhXv5T1cOLWiC0T8f0pJ1uH0bQImgFscWFlr+0Dx11Px0wjCHXxbcEb0Gx//SjolVHHgPdbAN
nXpjb/fd1gFROKVoQnQbyLtPbYDs3nO8j516tZHTG3OAL7c4VUGrPWxWHd1w2uSsDuVgraMeyvFr
5mXtG2iS2KXCXvhGoCNgd8PCbqrjuiREWkiF75Ov7Lgpb3wF5w7FNy8bdPMMN89dwhR+/rvCQ8Ap
kW+477l2xwV3Hi52jKt8vG1ctoZ0WR4tAvCH1mhsSGwaj0Q9PeiSiyZMHVVRl6FL+SSa/EMa+gVu
LrkOqImo2RGZjQfH+VoQVR2OxBUp1yfCMMWBazgbHTcGakKe54Dmk+tgZbi3/ekK4sd9odfRIW9L
v1qKTsl1ENrdOotGx/YP1O7UUdB065VYXesoZ/pkBzCNF830OuKAt3DcFket40YRAv7iAPsoVZnW
ofHvvfSZ+O1Bow3yqPwU/bxmvLcjEsbiEQ4wedcDhPDLXLc1KHTsswSAwmFc4z533I/fUduQ6Lnj
k3j8L40PCYmHxEPliiuX1IoAtTWGdqOTBW7B/ofTq/pLeQwn+HyFnarUYaI/grYtrrYOpPRjRj1t
abE17Mxfeb3YsULgp1kKuC2X6ybXUEc+/FdMtQO3hVKHFb7nGCp1QJbAx1Ei/7LmgplEMVQtVRYC
cyvSqrnG2RU6vdYlmilTFkZ1pgQK63h5/l8YiDjAs/f3C0ScOSEJysLRqAPV/ZAlJYi7UgeYUOSL
i7xAtK/Od9j37rC/bgsdohisuoV2n+Yl77P7q94LguytpH3f/Xe3HYpfkGvPPh7Xv/0/AAAA//8=
</cx:binary>
              </cx:geoCache>
            </cx:geography>
          </cx:layoutPr>
        </cx:series>
        <cx:series layoutId="regionMap" hidden="1" uniqueId="{6E32D130-222B-4460-B232-BCD0AA403AC8}" formatIdx="1">
          <cx:dataId val="1"/>
          <cx:layoutPr>
            <cx:geography cultureLanguage="en-US" cultureRegion="IN" attribution="Powered by Bing">
              <cx:geoCache provider="{E9337A44-BEBE-4D9F-B70C-5C5E7DAFC167}">
                <cx:binary>1HzZcts61u6ruHJ94E3MYFfvrgpJDZYtz4mTfcNSbIczwHl6m7/Odd+dN9gvdpZoO7EVJTvpP93V
UaoYEQMN4MOavgXq77f9327T+0150Geprv522//+Kqzr/G+//VbdhvfZpjrMotvSVOZjfXhrst/M
x4/R7f1vd+Wmi3TwG7Ew++023JT1ff/qH3+HpwX35sTcburI6Ivmvhwu76smratv1O2tOtjcZZH2
oqouo9sa//7qdboJzKZ6dXCv66gerof8/vdXLxq9Ovht91Ff/NmDFEZWN3fQF9mHQhCL2lJYDx/1
6iA1Oniqp/xQUo6FpYg9faD+4Y+fbjJ4wHeMaBrP5u6uvK8qmNH0/7OOL4YP5SevDm5No+vtqgWw
gL+/csrNGKWvDqLKuA81rtkO3rmcZvvbywX/x993CmD+OyXPMNldrL+q+gKS8025iT5snlblJ0Ai
DzG1mLIVfYQE70DCDpWQ1LK5fGhAn/74AyTbEf35z28PaT8mn3vugHLu/FqgrDe1OViAxFbmaW1+
AjCYHwrMbGwL8RIRLg4tmxKK8YOM2DtC8p3D2Q/Ki847uKyvfy1crjbm4HzTpD8TFUIPOaW2sJV6
EIcdcWHiUBClhLL2g3P15//9jkHtx+Z53x1ors5/LWgWJvqphgXDstsWlRZ/tCzkpcww+5BwRZWl
1F7DAuP583++aen2Q/LUbweOxdmvBcdlZA7u7g9WG30flT9VXMihDWtuWfjRoNs7uNBDUHCS2uTR
+uxYl+8f2H58dvvv4HS5+sVwMmD+s59o/smhIoww25af1dVzh0xYh4JLRjDGn9Tdc4fs8q8H9BVg
njruIgJe1n+zQ7YztqumjDS4pi/t/otGP+gjs0PMwCOj1pOLDBLxHJGt9ZcSYwmewcPn6W8/+GPf
M6L9kHzu+WL8v7/6XLHrE1/9N/jEr7PNaPRPNSeglQjZaqzHXW/tmBMQC4jCBMHgGE8fqH8uFt8z
pP0gfO65Ixiv1/9rwXgZuTyPy/jLPSZ3PMrPg3qY5D7v9ken8wm0nc12fl82XwZf57P9wdfXp4QB
IVtitjMzfGhTRSnmn/Xdvx24118g55rUZB8iUOS7EuWC5wAx9U4I+UXBvzfKvDT6zujt8L6O9w9G
/upQCrz1vfijoccvgREUHAVooexHvQf1z4HZDunP//cXY9q/B5913ZGpy1/MTVuDrakOFvfgBHzT
V/1BbLB9aGMlGKi0T0b+uclhgA3lAto8arsdJ+17h7Ufnpe9dxBaL76Qnf8qfmZHeT2N7bnYvGjy
g84AwtYhnT67FojTwweX+YlK27FAfz2S/Wg89Xsx6v9yUuyBsgQOZn5/B7IB3N3z9X+xo350/Sk7
FJbkQjzb+s9Fg6tDBlHnNsJ5MCjy6Y8/eGNOc69NdfA6Ajry4HVTG20y01QHLvCpTy2/35p++2kv
Jvr7K/f1F6Lzugy2K6NBse/anddf8eS+amBBaRAplCRix0G1bWAUbUbZEwWysyTr+z66Nf/iCrzo
vDthb/3uiyk/dPhyvtum++zsV+eLgI+TNgRCFtvxKZg8VLaU3FKPtm3HdD3uyoMnZv3Hcf/yCTtT
9+ZfTPxJkHeB/hqN/dWJgwriEIzADHdidyHAbDBhMWw/mA3gKZ+b7C9H/XWx3K+MvnzC7rzdL+b9
9l7fj819umePv/2KE7njbP17faur+zKI8vunpdon/D9qvi3AwQKHVsLGe66cqDyE4i21v+PPf8cY
9gPyqeMODlewsr+SxXh9W/5MBMB/kooriz2mSCxQec+BEKAhMHhPgjw6WPwJ/gcr8VfD2Q/GQ68d
JF5/KRE/qgn+o+IAoWUOovp1zfBjwgBxOQVH9jG4m/6Dvf8cCw6BIYP0okX2a+vtgP78n2+N6Cto
PPbbxeMXI+af5X8O7szBVfMzvSliHTIOOS3rUQysHYXFwdvCAvJaQNRPH6h/blF+bHD7cdr3jB3M
1le/ljbbJlK3Pt3PEiJEOHi1oM0AqEdJeilD22yKAiQxBIUPn6c//qDPpgH9K0L0qeMOIufgnf5K
9uU82jTR05r8BBPPD8HAA+ULiDx8INp7rtQY8PhAdzHFPwP2XHC24/nzn98a0H5heeq3C8fRrwXH
Ngu0ABmBFNdP12l0a3JsTrZZ+OeQgJ0hWNjA5D9ithOg/9CY9qOz5xE7QF3+YprM2YQ/lXXEkH6U
YOsBhJfoUAVBDSZwEukp8fUkHI9x+18NZD8ij+PfQcF5/WuJy3prT8LNT80DH4Ld3+qmR/21a/kZ
OwRuUUjIRj4YlF3SYBoSnJ14gmmfUt2PycNspq47uKx/MVxmVR6VEfBcVxtdf3MlfsxpRuCXQb5R
Sos+5hR3dBmb6gkBjvhp/R/EBEb05z+/b0j7wfniATsQzX4xBfZSJZ8aOKT5tGL7duwP4sTBynM4
KvHp5NdOnAnHJwk4CgwSxA9ytuM//+Do9kO29yE7sF2e/loab+t3/jyctt4zfMinDP2OOPEtTEII
iR/DnB3X4K9Gsx+Xh147QDwU7rjO/+X5/K122xy4m3qzPVvx82BBRB4CS6Ygz/WU/X3pFDBwChhW
xOL781zfP7D9CO3238Hq6n9P3XydxN1GEEJaWAH19NxNhfOMkL7AFJIYe1XG7pi/HmP+a3PewXpn
p7qb/P7g7X15B1p0l8h23+5n8P+j9BWcVtCb7ENz+zPNsTqEVALEDp+iPVDjzzGDpNSWeKfQaK+z
9H2D2o/X8747+3N7BmMHn/9qavHa3MLuinT1E1UIJEOIsuC84rO44Tk0oEIoqA8O5xj2itN3jWk/
Ms+67gBzffZrAePCyy8/U6+DCtse6fnq2ZJtsLcFBPMdQ7sdyL9CUz3128HB/U8LyI6qe/Y2yae3
cDwwo7Pp9Z3vrp22H7xTtNP1W/Tig1U4uvv9FZXChlX+9FrQ9iEvOdw9Z1iedbzfVDW8KETtQ8Uh
IpHYxhjO2VkQv3f3U9WWwKfCAsIF6EdJFQHvSoOjHUI3zA7hvQiw4GDsIGkJOehXB5VppjoCXACB
lDXIJbx/xAXhn96eOjfpEBj9adEe7w90k52bSNfV76/41nDmD+22wxUMeGq6JQ8UDBG0gYI/ld9u
LuEVLWiO/0/ba7scNCMukWETe/GQ1eE8RYNUFwqxPJ6pmuN6nmejTLw6QorNtFRooSpEUieqFDof
x6AbPWrnUTIv27bhJx1qauXEjW7QDLV1Hsyk1jpyKkwr5hjeVv1JjVRqnNI2Re1EKGq7JZFNEDuD
9CsvC1hWr5twRM3bOG9o+FHkQZ9c8B41H4Uo6jx06jju+yNwFcp2NhrRmuPSqmLsjmFd5qdjI6J8
hnCPgzNTF+1Z1tTR6VhVQ31Fij6xnBJHOV+wzm5I4pp2iFpXV0XUHRm/jStnNKOy3JwK4ztj3dTI
S0NZRx7O+agvapunlaubLrDdIWto7SmRW8irgtLKPMtqTeO0KCaNcGDJrGRc1pwnhXDCpE+yedc2
WeypQLDSiZFS1W1XyTz1GqJL41lyrNxK9PyytcY6moUy67Kj0K4ZdkTP8GZMGCNHlLbYnLYJGrGX
Wo1FndTIUs6QiXm0Ukx1zRvGAiXdJlOEzro8K9FSo0q0XgHe1DXJ/D6Zh2WeCi+LOL4Zexomjojt
EVr4WSU8f+hIu1QSx3I+xERy47YNFfk6TyO7OmcwUdsFgAvfiXFni4UijV0vYz9OuDcMYQULk2NO
L7BmdTMreGLHcyRlGMxi3knlcpNz3xMJb+0TGaZ1546j6lunjmABnFynsEJNT0i2RKrthqtUdrA4
1tgmucvh8Gvr6Czt6IcYj6F2mlKFFzJL82YW+szemDIl6SKt67TxRMyQPskqWeezsqra/Bj1BbXW
vWrC2rFQEwznuSyy/nqAw+apV6W+dcJIxNHMEN4mR6UsEXISP+7shfB9v3OGlI93ZZOJuzrMyis4
autzrxitks8ynqjB67u+wI5dl5TfMkn6m56hYSOKNBazoSwR95J0ZPWc+SWSsLIBYouRm5Yep2g0
xSIN6ixZRZkI9HU4jL4/C7DdRJc8DDIxs8vEGA/x2qpcNva1f5mVvtzkkeB0EWrb+tCmBjcgcByJ
a1AmmVnnvt/bnmaIvcsaGxWLsJe97eRDZyOXYFYzj4iRYncwQc1BClDb5U5UIFvMGAky5PK+veyo
rSKP+WikTiRq/DayfM0ckGidu42dJTPWNgCrtOlx3A16AR3GGxvzIp/5SEToLA8l7efa0EjOa4CQ
u4wQ1FylbZQZV1QNUfOClm19Mvp5cMcJa+I5GwYeu9zv2mBmNRhl7tj1jMKQaFtcaMP62EEdzQYn
Gopo5lvcLMohF65VoihfgK7JfS/Iu4HNdVkQmBdCQ+D4Y6nDeVfVuF9lA+/oUivUCK/KilwfZ0M3
LDHquClBgUkfLwKtknFVxsaXi65VLVtppFux4LG0R0+0hNdHTVWEwyJvoPeRCBrYHk6UhE1vTvPO
T+LZ4GsrWPWVVTCvE3FfHnVdPuA3ooiJOcZtPlRLVlRW6AR2VxoHNbwsPaIpT5wgVAFxB5Th6ibx
8+3utQ2KKhekP+3XwaBY7iScx9mqgd2Vui3iPj0P2tiU3GmJgNniMiius0DmoI9RgU5tqxzHGY9o
nDmhQll8wkKc/5EZLcmZ1bDEOBYfUu1qIPVGTxEdyKu+tKN4URV2xNwGzhZkx1GboWauaWW0G4aq
MEtayjZz2spm8XHEgyFyjT/6/aKV1jjGs7rXlT8bx5GQaxyayJ4JGDJyUc01uiQD7agTsmDsl71N
u3ZBcjbmZ2FQAWxKHdliyEsHJSp8q8ZMKu3ogCbREoiLIlv1lurGu6EOUjGP81TzeZjEFZpHuBuy
BabYXAiRle1R61OJF0PRRfkyYUMQB06Natt2gr4P6EkbJlGzgsGxdl5R5tsOI21RHVd5DHsw8Xu4
Vknl27OuFX1aOFYts+JMg4Uy80qPtpi3dWKCmRnq1prZbUvD8yAvfMMdQ2IrONJKtWIWdEVK58wu
hmwWVKWQzmgPvHZowqFcqYYLF2Wou4Z398BcReWAfI9kBMUnfaHafkZpljE3rk0a3SIwc2aejRiJ
wm2Y77ezPO/LaB3XuqGrPBrj0AWVm1mzBjR+MbPrYhxWWWJ340XS5iNdxXEtkSMaUJfHTZzmgRNK
zeIzUHklusC+39izWgT5nemRZRyBBJzcQ35p3CKhee40tnwfN8M6reN1x7oqX5QytKqTZOg11LY+
j+e5b/ObHAdZc253qSBgcizizyra4HFOqY9yl6Kku1ZB2gdAxEr2xmR+gp04zpGeYT8tBjC+RtQn
nYp54wGzWHO3FDXoDphe2Ts8NlF7b/tqWfGotGY0qhI9ujRCIDol1uFNi6mZgRaKybFRCRiLgJv+
A+tt4s+tuh6wE2SBXzrMjobRScqccMcy0pReIrp4Y3LVXQeNBdqQgTo0XmBRgNAqSRg4VU/Lbqas
EbaNybLGeMz4uHU64w/B2ijbNIs4DpRetUPSDHOWRP11Odp+4uQkCMaZleARBkMK2H1J1sF+6ATn
zUqV4ExsTJ+y1M2yvG4d2YfhH4aT0fYihjvh6DYjunWoiYU1V3WX2F5HQ9gWhPQjmVWwu0FrF0QG
bp1lvFkoHIeWQ3RsZmCqqtiNjRHSVU2Wxy7E+2G3aiMjY7csoqRdJKWuPSuhNjquG9mg2AEF0gaX
Jk9ASZDYNBIUdd3bi0HmVe7lWCTmuBhYguc1VW3kFJmKOgd81HqjezAP82FANYgFK3CHZpx0eQI6
tgE9OFaBAQS3y+ON1hijdS7Dki3yDtyv0zwFt3eGigSEJpHW0GyfX1ZXfmDLynfAXU2qedep3Jy3
IxeDJ6nsejfQXcnOyjRrw8iJqR9ka5nkPb6qQIX5GWi7ajTXLMti+10bSQAYphAbJ8rUIF2/EYM4
LxSI/kWsWNLMKaoGdcJbi6ezsrSaEQSfFVnogIWJ06Mkhu3blZbWl0r5ub6gaojKN/FAeXBU+wPu
CkfqqCwWFuuDu7qQtpkVGg5uujWY0Tx1htIq/KPAt/P6qNNN3p/7VarDpTamHhwQyyS+jmVCRge8
/gbPsZXE9qyxWRBepJUpGUwJkHP0WILGcArwm5ATGct8LK1kSN5lOh+QU4XGa2Jc9M4gylxvwDEv
ikXLGp4tGU76Dx2BN+0dCx7RnZigt4ajWKLYXMkO5ZesKiyUOIkwqAdjNSDjNAZHxU3GaY5dEdlF
6CLT1uPaDwas3DwKeOBlwqrTuWQgmrLAPPO6LgMvrStCcG1HcNd7TwaWNa4qn4IsSZRRe8UamLI7
RtlYzWnRVJUL3nIUeShOo3oWRFRG3sjToFyqbRQA2KfSG2DxjZvyhAWeGijBxw2AVTqWxjJZ0KzK
8msWmbpbj0UPwj9m4CktY82reBY3uDLn6UBR66mWHhVJU9wikQ6t0w8mbpeoUOQ4LiVR75M0qojb
+8iK5rIrQJd2BUrYMuR1XTiEjH50PDZNF3rPScIXcd6tyYcyCsLHH8r4dPuP9dOvb0xv4Xwu3/7U
xue7s/xeX9Xl/X293uS7LbeB+aemn8+TboPhT6/y7ITXDz/a8ZXY+5uVLwLzW7OlvCAefyK9ptga
DmTD4dyvB+VX2xj54HV2D7/88YmZedbzKSpn8PMc8K7u9vV2OPUL4fSnqFxhIL6gRlmQwbUI3R6S
fozKIQkP0faWnrEJh5e0KfR6CsohFYIhF8KEggOS1vanP34kKCcE/sqLoJyJ6bdD4CAmh3OA9nbW
z4NyiPz9MI4TsQzisHdSZoOd8Mdg3RlcnVjxair5fEkGHa4/3yJSVickXk3Fdu1W0Rhdstjwsw42
vJMxNryrIFSBoDy1FzQoh3exUCdgN8KrqRkyOHCmcogBqVOgqENX9YBscONDfkUDFcyKsavnHLy0
KxN09klggj/CwE5KNyXxMe1sfbavbR8n/nFdH3PfLxw6lNltX6KTXKHwxqcCz/skGo7g/QNzGRD5
rAX8UEx0Ewa1/TiYTBt1Bd5VwdegMqqRZUsSF2gOU6vfmT6b2UkRfTCs8904w8la1LQ+K+0UOUEj
ww+FwGcRC7o3yOogMs/ir/eMKx3MmBLCNfEw5xURdxSCOQuL8k0WNyVwJUitmEj60zimqTekdvNH
Bk07H8JCq1a3GsK/h6YECdsNLSOSdRbV90Mf1McjrpeqyNlpKn16mhETgokxqXKqljTzqVBsq6c2
Y02r4yJsl1M5Bk/5tAEPiTign6gzGLtGV0M7gAYOQO/grK8WTSbH1NUJKFzKy3PcqeqyDbtslakq
d6bbojD1ZVpp4oItfN4DuKb8vNFVBBSCXedHiYirs+nCRR56kSkz8N+bx7Jy+01uK3CTPlaA+ey5
87mQGV6dxWGOjyszXmip+cxAxLdSutRXVkg+JFUZfWhNXDh2NdYXfcbr40xXCjwHFX5g9ITalf+H
weFjxzZF2ZUp5Iepvuiyx44hahonYDicVzjKXLLd5CPqIo/7LYRuud2/S9EVsCbmBvVJdTK1YttW
/adWY6991zdDN7dH3p/HGTgzRRiG3nQ7XYjqqjWP+dxnyXD+rDyr/ihoUaxSv30sn7rzWAXe57Yx
yNfUvcr7ftFowZyAdNVZtL1UCVVLYot76qfVWVvL6mz69ql8ajW1f1k+NY0hupg/U6aPRuU5WYi3
h8Ge6yXBqE0ZxaCTIDVP4N9LvZQMwEaUBY5Xg992/jwYIOKjIbhX4Zi3N2GM9NZ7DRZZQNubjKHO
kYUw66k2CmOHUs3eNJ1EZyzQ76fiBNTK0u5r4iVWB9ZVseo4yJETYqBynO03kwFd9PCNCXnBgJ1x
6hw6hOBrz5KG+BfTpalk5pA4jlfRp7JYNG4dB+ys5gU087vkGBOgF3j+rgOP9P2o7HrGe42WssuL
92V5lckheJcEpF9Rniq36VYAS9yvI5U2LrdpBaSGjkDL4RiIUBasExyF6+lbFbbBw7epLPXLyIWF
imdMh9Iby7qY2zENTjsg39yo59mtxLPItO2HgvilV45htJ4aiKZYUEauOQ2Mi4PWeKVp/ePp4o/M
P8bgLwKfENbRqrXpLMtEe5W3oDQ4CoajMGzaq2YEMiMYx8ZJLGEDV4aro2CUxRkKoDbvUzQLtG9m
vgyhMVLjeekLwGDbdudRJYNQgYBjf8wFG2ddqfQltgvlVmmYvc11PDitIN0fED+8sTKT3+eh8uJe
m8hJ6uOq4VHodD5Z4SSKbysrCoB20f07m6vUIXx0AivU59OFRLJboV6/ne7STGOvNsVwxH0y08ZP
bkPB6m3IkL6J8iGcDUp0pxBRoKWC5TzqhkSflgkwDMSnKxY1w3GrksfL0LHCNZHy3YeKnpoCojVo
M+p0Af2T4zCuh9PpkvF2M/Y9WRIC3IHHwrA86VPtTZW0z99x0gRH093Q0eEU53qYVTZ4n6ZpDV9s
+zckJ0utReNYBDiHoEAhc0ddX5vBDG4FrPZ7JeKzFLjuj0NRuwTl9FbWpnUqU/XXoNfPwTcVEJDn
jWMXHM85M3Jd2YNcF9vL9C0fS3SEkugkjGy5/txi+jaVTf2zccDzqYMfWAZS+J+8rD2KgXA4sfNS
MYBntD1LDQl4RSWX4Bs9d1iKNMzLoRnSlSqq2ul12K+nCxWB5SKeEC8w5WPZVDHdhlaK3arDor2M
avlm8jjEKLy8weUbQ7RYtz5Eo5YCknoY6GWMjZ5rO05XNbLriygcB3BThuxW191Rx31008vamsFO
b8KkuGEZuCqg0aNotFbwm3GRZ4eBcYqwa07ABpOZyeN2VXUivLTjUTsh1+2HtK3fgbXX1ymV/hLF
WM57hdSNyfECSGfwl6KCz+wmL9cxsW/qIQyvIWwIrlmSzNuqJOfTXVtI4maVKpft1KIYy6OARqk7
deijSJ/zDLtNex3aJbz85ASpJvM0zSqHk/gMWOr4TR6P6jLkkasjk7yZisr0nVUjdjWVDJa/snqr
Pp+qDFd3fqWr9VQ35pCAoTnHK02a+E3JgdBGLc2XUy0rOj6zVOkkXTyPAgs7kmTmdERj8PgVPNT2
oaYJgLPE+rQYa8GWdszNkS6r0Y0j3kLKrvdPM5k9XkZG0yOaNe8/l3fgjC4whNKQB8nwCRpG66RO
IBeEEXAAPpDUJ4Rq+whbDdcndBCXJSnC00lfdyzkR5AIK5xJwU9qvcDjMBMNEBmfNX+S9NTxgX1a
FpnZCD425KzjunaQp2Uq70Y8CoeEmbrI0Fgtkx6STYn4A3JPrT/voyGbk6ayXQ4Lfsozqz9Om2qc
BXXr38DPNZ2gIIvv8lDf+mAzrqMSrJyFS+bJuNTqaCTph9ZWZllF4XUhW3pD7Fgtc11IDxU2vUnD
dnTtPM/nbSlvcko0mKS2OqYyyG8an6/CPC0vUazZVVCq2VScRNhfYfQRVLl0u3CQ75hAlzWEyR9x
nIC6rfBdZFHjbBncN3ECaZCit69xA7kRIpJqVtRKn7LBhI94TjW57ZfguJehw0FTLvJtSPH5kmzD
jOk2ZpbbCB0fd0kBBm5brkNMHATO8Fyz6kMnVLMZkuKDrsp2sy1BpmlefvmyjS6G8AzSLLHjM9Gh
8zRfl6X0TC/oqlFd3DlTxGIBIF6SwBYbBOnJkY3jcakzdlxqt5P+CFY6KhdIIWtu5QE06olj2gC/
jypZuGVQ8hPiB9F14jcndj1Y7xGkMsDy+vVyum2tNYLpX6TgiB/3haxXJS/fg4KJqpkFtHBFOLgs
SSUX39aS8NsrX2hJOJ8KvhMjcLSCgMZ8qSVjMrQFG1S46oc+WWWdD5YzZGnlKYwUqEnKOo9DUHYC
ezAGcilQ7xpRQmSAxvsmzld+EfnvgfZAbj2O3ZnFSHPE/EItMu2zCw321R1kpz7gOnSnTqPPP+BC
p29VYrWzPsjxSRcK+9hkPHT6lq/FmCaXuc3jy2XfRfHD1xr71srqgBCbapJ+tC+aFDKXvrjLwbnT
Q3BnESDybVSmF7yrmRNpIdlSAJ0aFPgNBhbssujL+pIqX3kEGTGbykxeqPMQ+HHwROZt0geXNLTI
G8nVHEGO6sKP8vg8UdFFHlLw17GqXCFD+zjDwr6h2YwUailpukxoMV73OaRxyh6VK9H16Vnug7tG
Q4Y9jALOllRV7bLneploZT628AU4FPPRSvJl55vwmudh7Nrw2sN1U4uLntnjpoPIEZR21p1CxGWd
cjIkrpW240ZL+xI6Ntd0CI3Du4QsZaWqhUqtwElF3q8ZR1uyqIQ0g0lODOzehWpG/wgT3p9aRdV7
mVWgGxwF15ylDHDi6gzi6DkywCw7CIVzFNcYVFUAgWboiW2g2QMwTleR6rppkZznqtKrgTRv/mJf
wk8u7hAOwFxQBsSGtGzBIc+2uzMF8M6ZsnsbXEQbyCsT8vxNFyZvgzGlpxAL9Ed6TGtvUm8a7KEL
AqxXk3ozNF/VBVeXqk/9i5Hh06nV505Tq8Gij53yVgZHpmisLHVsrcOTpuzBoYkT7VAGnljcSbkO
txcUVs3opGNUH2UkPX+4nWpMGbQjcJfQBxiNdPFwP1VFoqxPsMo88LyvfGWSmzbNuxkw+ckJy3S2
pglEk74BDiQs+EnQNPKO8/qhKUvbblZBquZZ06D3vQcGhI+Wnj9TVA9fZXtVB1Fygo0NRPbEwkxq
jORFtIBf9mkcUSabuojIcWul9aXgw3AK+ZbldDdd6kCZubDHzsuavoakPzSjdgY/pMvx8VSkXnQa
wRk8spO8doCVDZeWzH3gl1l5YeG4ughEFC6B6/AhGMq60P18P1UPn9pM/VLdto9tnj2nK4FOQJZ1
omTwltZteOU3PaxKMvpumbbDH/3gv+Hbcpyn/5+zL1uSFFe2/SLMAIGAV2IeMyMjh6p6wWroZhAC
hEAgvv4uRJ6OOrV732t2X2Tho4gBJLkv90jj0SrsJ90XdF3bU4QIKJY9PxzvZUqzWzEJercCa2t+
F3UZhEeFI9DKaHV4NvybEcow2n3v9DxbjwwrqTd17puedI/DTp9sLZK6b3ykwyYa8nBrpEnoYmcg
iL+Q3JnsTVdSsiiHeeRuwjZ3FqkKU3/DGgvpltmzFSV0UybOsHVnMpNRuMGuod/ipklimZNkPzUV
2yTIBGwGEdm3yh/tm9bAm1RIxu8MaQRDWQ2xbwMvYHhmKEr6brfZdNL/mIYR2dZ5QdaFp+qVPab2
5TE0kwAuISDeitJUr43ATbvh7Dpl3BRVebdLnCFUFeHbzwJ25+XIrlEeXdyAY3uP3h0R8iVjfTDK
Y8WmsyjkF6NrBj/q21hpTyONDXfOVJM1y7vkSBkZACZw/Z/TfqJR8tPLk26VI1n7NDkVPQ7EQ/K4
EuVHUo5PRqOkwTfkYos3WeliZyH0ckiI1d4AVACAYPbRKIoje9R/52XerDu8s4uXW/25bXtrLfQw
fe0jd4vlw/rZta2IOWA1L1huuj2QSdleOUrdK2cqF29W6e5lSKIvmerqDc3K9DxMRX0tSJutJ+Tm
fwzZX2bevE6teJwm+mxnJDhwRPC3rMvJmxqzD6NBFHnBZzm8JzpokTLKu2PTtuxZ1LxaUTGpFatL
epgKSo9eK1mc9ZmNtFDhFqvSUeM+SLjzgqeJ/1xPdjzgg3oxgyBTvcXaaK8fPJLkFwcFkpc60M5L
IWt6bKRii5VxZFtY+MOOjHtjlaWJ/4wtT2yErRMlq973J0AoWH1NauVu/GYoV2OjgAOaByMwr3zW
4ICDR8kqYiV2gUbCgS25umnxKTGKD2PVVc52agC/wO3s3y2kqnEiwQ7NRpzuHo1UPwmEZ40wY9CQ
evoxOfZ0NixGans7TEivDDKlD31jbVj/V31kN/VTOU4Ho288jtxd/BtWmiXYo0u9Gp0Rc7sNMjgV
1hI1k1WPR6LmNIqN1PBKZGfLpLkbTocGu6ti1kfu7Hd9luZebDVBuDePUO4kxSZjbb6pzJORlgAp
GNrCpv1mdP4rj9Ih3yxP3YfO48ncAQOx+DJP4mnsEQl3y6+JwkYn6jK9Hwtb3ccOa4Uo0jzuk0rd
KQLsd9ylz9UYpNdp1nDwu9hGYaHXRhjlffbikF9GZmyMx5A3em9I7bTuKeMRkqhmgnmYPaZemV2N
RjhEY4w8wb6Zg8FelOiTiIofhjID9YVa18wT2wdvqMv9mNfuNWd291IR51+NEsdv1oGWOzIHf+Uc
JTaDI/hXoAL14cHyZ400LP7k1ynrnsYu+41vnP2jL4FqOgROpv34H97Dt2EZg//tA5ir5ISOOV+b
uv01WKn8xaiN2MGYfuXKtdZFarvnrqL5xQf0Y90AbPQ16JJd5oztLzlFKQ6VTfeqxgFgksbVh2AC
zKZtVbEyKvx7G1nZL8dDyNGjrXiOUjs82F6abKOmjV7naY1i1bh/TkvlkF/IPC0FWuarVyD5Ml8h
grNYbwfnc1qd9vrQDrW3KcpIbizqvflNo7/Yno62UWIHWzFvpYewfq9tV9wswhE40e6bYbdhG205
AKzbCEv7F1/zf9PCKvGpZVx3vH0feStuLtfdrW3stzosg2M+AXWBHHW1D3vBNgWn9QfBSQRPAxrg
O66aj4kohHVI+0wjlbzp5h0NFJqPzrXKKy+SMjZKQamqPXZrbGOkxoU9Np8u8lS/idmF7bc6Rn/R
8kzkELtT6d/dtiJvM6VZ4t8dxCTfhnRcZP9QGSJ9D83/p90/Po3d6ABEoNO0XQFHgGDeVNW3wu6L
HdCO7Ymqxj9lE7IBzqD820j5uEL8kH3tu/417xtAlnQJ2Eed4tBQWh9u0vdf/nCEpNSnIyTR/a1b
BP4NoNQRsdYgeyH2gOja2W4T944GFcGd2jpBcKRwDws5EHdfELdfhZkI797Imxfes7hH6LhdGWve
pMkxmaVz7mvHM8LWxtamzH7G73wTRLiGVVHWf5c8rM9Gtx7SadvlfbToclVkT4qr86Jrp9OrT5h7
MY78ZnI2Gc4gG6w2/hpJOHs3pPmTasfpbz6EyFN1HULD+BTGdsSH4rLmjC2W/yNvwhQJEGf8Qlo7
W7kNDmfuGHVr3LvFzaMJ2+K3Gl0cq8VprigLpO1H50hYN+3TkvWXnDK1LSXXz+MI7ILMlb0LaNCc
+KDOluJ0hy7OzSmUE+BH5qUZcChvTpUu609m5nI/XBmRsX5ojqQZYxsJsfXiI8cjYd1Gwlu8/aGt
kYU8GecPD/8xt+V1+1riDDMjhtHa8G6GKUxoHHm1d5Ahc+4VUBSHukiT2O6lfTe8rk9joBnYizFI
vCJfZ1mkd93sRGs3PXdO+LfRNxo+H07E5hnQfHDR4RyyyQdNgM8ByZPJv7qDezaqhsW88FegVQU3
cOhlpNtVBGFEowEgZnArHMCniNRipQHjXC7XV/229cPorWHsoAA0e6tbIPFYUxYbJ0j1N9/iB9lm
5C2IND9Go5Vv5HyiSMby0M98o9+lbYHETFvcJwQtKJHJHG0/5ImuL2bAMaK+FPPwIJntCCAN7WHL
WJ2PsfB4s4iNjqcyay+Y/2T4bT31e+7VX7NI2Mcoa75QHdjPlsed50AO9nMfVmuELKurYRkhIRNf
IWdY7PwR4I0YTfOyPWGtGxsLowMskf1kV3eserg3DWvsAHRCFT+QoPMURjer/GDTdwhKG54Z3KqU
54gHp8W74RGanWVhibO5CoX9XtzrOSvmle4NOWZr5ymaI4oeIlDssYZsHM0c3HUQF2KEztREiAbV
zvbBKwOg4gZRFAfDK2e9aahePT+3To4s4WrqcfIKnPqJhSE8AcT1nKXfCzkNh4DY1WqU3HsqgMSL
CwBnf1QV/twlq8f33s6dHe11tvd9J3jD0vTE3Uj+GFMCEI/viuekSKKT8FMcfWbLrl3revK/49MC
ZIqP5SlpdX0TYdXHxtJl5BX5Lv8Ve3hnb4s235FotD8iYDWNAgn23dBbRzEHWWMrDzHmBeIL2z7t
xamw+giRIcaR7BqEiOXMRDYp2Ses3DKAUU+NcoXa+oiPnkYtkpNhmsHjU7qSbavXi85DzGuA5hJ3
sncu6ehJJdEQN4DlvUVJYZ1ZXbG4k5OasxrlVZfON6q5evMSt3sCBOnmzRTAVt4za8KjMbRHwl4i
bNuNnYv41n0q1eKUZSp/czPcaCocV4248WKqj1Kw7iDm8F1URyeXt/bFUGlDpmswtTtDAQDAXhiX
+d7qSbmypVBs1U44ug5N3ewC3hcvRhHJ+rNs/PAz3kFk1h8ykomTkgToP2V77xMt9A41L93GkENn
2WuW+npvyFFHMwatmc6GVIDCZcrubx1wC+8FAsjI27/nAE8+66J5NjqBS7Iz/kjHj4Ez896pG7A9
tQFrXTyQrkDdQmXtDNk1KownRujJkKgauDmuPS6evHYbDm3xbjk4ypP8xZUhfuR1NL6rjPJDp4py
bcg68/ptUfRia0jKvHrt2ml2CKTQ7yxr7Vh6XJyNtMnS+wQYKe5aCKcONQmK61eGeOVdinTxmNmJ
esr77qPWIdtVTuWvSOcGF97I4OKqDnUEyHoayuYuglpdlGGMLHda5RML1/6svTCNobEJ9N+/sUIb
d2U0eu2JSFvF3MF+EohEcUGpzrQaCy2+54C1oOSGvmoP+6UkT52N4QNa3TY0+ipCbOSsPKr3Y1/K
jyIqt0aOWga9LhhXJ81T/UIs8TO10/Z70/o0Hqy2fnLYIK7ZJPgykRfV74Dp2fewdpxjicTWMlHr
dqsmLacvHrYrm0wMh5YOZI0nvbz7fSVetHPzZ8JwKlbS1dSE/s6QStvskiuEg//RUARA7Bbnu1Oe
W/Ju20is5CXnKyx2usEmrF0DOEKeF4suHbEBLpFTn5XLcVTPjrRQ9zHrThl25Uk14Vue3aetmk58
PmMtroKxAoCXtRcjHUo8xPyhj1Z5krZPnSjCJzfKtkkrqy8U7+3A/UiufZLwL+kQiZWvNT0Zsqj3
3OHdh19bybkgPIiNUQ801EZbVrA3Wm7XnlBbkN+jSo3PuN+/phKuEQ2rdjZg/VujlYcd6hnykT8p
eyh3Ac7D4kfvWl2M4or2dfQ8nPpz/S3DirJWfcNOCfKvho/CovYEDHayDklWrwKp3WflRvyQpgHZ
lYqGL6olyLiMiv5yk/s4VPKnb+GMzHn1qVq2ubeLNCtfSlUKme+iIlXWPaNYgiQPdnluB69AOSTb
fGjyDemr4DUEyv44ySFdGSkBGPNaO9O7EbplF71kYoqNLJ3Ns2lAUM2yb7KIEHLULoD0eqBn5nTY
FrnypkSqxNrwSEPp2bwqAk7P5YxHzx0r2gLi2ov1Q/y/PTz4gGk3AEP/48boGTeC9AcryvA7Q5HM
uaxZda7mwZAI7Fpx1Db+2pBGYFQM+V95de6sOE67x4cagMqfPv+N5yYqVgRfbODp8eLYZRvzIGcf
pI743kdXlY0aneKjcFW7jpCfOxip1Q9/ZYMdXo2QsueykOm7kKX3jCKEF8PtmeMeXYHInjGhVlts
RV9ZWyNtJAMubgqclccj3M7oJPw0ykZsgesGnk/oOogNkwf+GAOd7e3kGFafTBaw2PdzeV0UK2CC
D72bfg3J4D8tvKgTAACEyl37+YTkeVaE8aAidgr7lp1KZX8O0sL2LvYTiXF5XabjVMdGbapkvxfe
tPtdy9gCbGStc9v2cauN4UWS6TkKaXtgNkJ/Cw9FTuFFhG2zjehckCXK3F4jqRBdFpOpWEdV5Z3+
NJEpICg5sM4r7VtYfUfP2kW2iLwVcNbhMbD6PNn0mQyPwzwEKa3jystylGbhjopT2mLNaZ0gNjrG
5qH9b7y0khKlJzXdtTp0NiGQJ5tuShDGSwh7HSt3PCv8T90LRWTxIlHPZSgzDL3rzDdhtuFVjyzC
rPZfjPK0gseHwTIDl+lr2yJDnNFta5NsF6QC8VNSinqHWjG2WmgLNaIXblX7sk+9ZzMAr+E9Ez0d
XCeLzi5DUSPAGJbrNGsZano1Q9ZF9FrIorkMwMQMyaTCRQpEYQJoWAY8aVvTq9EzFoUbWgePjjdD
YfWi1yjoBUFIl31TXpLicASesTKv2nJCJGYQQ2zIpEcmV5MgJsofX2xh/yhGZZ/yttQvucX0JfWa
q5Fhj6ZR1DaF6xxYb0T405qv+rrc2py3T0YlDDp2RMijjY2y4dEEFRK1tNTekKhu1TdKFn3D4RGr
sV2qkcQ3Lid3/NF7nn0yUstCbcw/1+C1QhzCVGSxEDY5yX8GrvEDKq3AXgeVA9yskTT49652a15m
E6rszCs/a8mpQS3DkSAV/vCw2NVBF8TOxKx1n+fOues8+6xGZDAp6pC2Qa4AFjMSFKx8ig0pZ+1x
VszK3N8+jI3eg3zYGq99G3iL8sOLefUg3SnoT/40xjizrCy3Gp4tK59evKrIDwnu4TjHgwXR9qQe
UMTo+geUCE8vnZUNT3r0N2qgkDphSTedxdONMV489OEpyWl2NVQflCnCmWWOPCvcGycq9+QqTVi6
N7yqLfOXARnmeQLDmewIxZHI3KweRqlk34nv0pNh4QY9JRHqK1vsX9807txN1+C2EUND3jLBJbJR
wydppA/SSI2ynJWx+P6u/LBV0v10tShbeXr0Epxv0iYszoiXFOcm0MV5BiFvw7L8bqgH/0EaA0M+
eFSoCFXEwfoPfumO4QkREheYCRn/m7c2kbHroPAxs4b+d5U/Tcy0ge/eEyamXWG0H7MttKaIrMeG
C4AlSqjCINs8rvKhbpzxenrt8tI+sqGhm6Lx65PtNvQaFC5dRSpVP3T93YoG/ounRQA0VShuSZCL
Q+ZQsUv8vHttKvJ3aGf8V6GCg12P3hdRdHyDNFB1ngrlXZiFnSXqXJJvFXLxbt/rK+HUEz/Y2DQ7
nRQfKY+ar0x6w4akfrA3ZJB85X7gfwyycI8DdZt1C7TsV+7ZTRz0UfuEHIV/+8fakcnv1nRYrAHP
71eNHIj40XlynQAjuFYlt55Gx2r2qGqfDlx29RW3Bla9SKTvrjUAUkNR4ib6q4ET+pK+c6djX/po
KNZVHn5aF8jhAE9DPq2rJLLeurQvYqPnZ8raFx5wxkzwtYeSxNsyFKQ+pi7iiA8e0IH1duKp+E3P
aUi7EpY/7RJL2KjTbegrcIfZueWl3rukRoVgg1pY1EMn6pyk9XBGBn8XWb57MJRfVJAGZlw0u9Ge
NkB8jYuNMczscQCw539cmFeLdohlEzFDfVjIxVE4z7O8tIvB3WQ+VZ/XsXAJNrTV2lxAm42oHB36
w8P9Il0cZloiadwiMGG0F2YSTdiQG4aZanFkM5zLHXFwKkBStssbMxJUoIWbzrdl/Hgfi9LiTip6
yMKAH367rN/eIuvQUsGnllhmNJLfL9EwUqR1EzcvsJrgvZtpl6v0AKiq1gQJpi0vVBM3LZ/L+gvA
KOZNXzBv2QaBCEXRr9TA6cIxbHty3P2cXI0N+dDHrjXHOi7kpkpHHHeMuOyrF6xf7tFQZgi551xq
315lflqVm8RB2SObQneZms5AvbgbvGaVK6vbPuzMTIzSfSKj6mz4hqVqlp3DkR5wjPCflrmFUNjh
AaS9+sNeZhJVjVM17R4OzCvZlCu3y8PL4kA77nDU4XQ3Th+6wKDVG+z1SuwzMdvj3XtIGWO9xrn0
t3fv3Yjv2cuHZ1RL3hY4MiLi/Yc5AjViXfQuejyYT8Wyvbd00vXyuRnbrFRkg8oRLNWs3gBF2z/X
qK/ZKJrVyMci59p1fXGV3SB3jDrpxSlzvs+twjr1hZ0dGk6T44Ba20PaTOnRD3V4xHJTHDTzQ7QZ
SKq9qsfkPMig243ZmF2LkjhbtyTlU+aFc212IZ8BimkArHWnmxgcZ+0xHr3UIxqG+ElfvXKkiFZU
Z/YbMvVIYPse0utJgKxzmo1fciecw3Iy+5a64u+w6PN73Q5/t2V18SzH/YsL/+i6doDcWmOtWOuP
T501yIO2XAsJimi8Bf38NYV+/wOw1hWKtxw0WekAhcv992nw3bhgw0sSUX6ZLN6eykHLrezt+nVK
pIiNPuJBWNv/0oB7xA4C43fkHybUC/X5CbBfYLfyKd0gr1F+ZF31YUwqh6wHK0l/+HndrFIAO27N
MPJ9n5YloghT8ISsKcV5Naq/DUwezJvx2+jqFgP9grridt2l3LsOPcOGrLW7Xe6K/qVyhyDWUTP9
RNEzLg6/zMnOy3tWk7+G3PXfalbbm0p26kwrlZ1zwaINnuH8baAR4hXzRza2N8Kd5leJpSYWTW+9
EAdpKM9RwC8A73itczGt/Xoov7h9dDNvh7v4fusk+uaV0YStTy+fhVP6e23Tca9aBAjS0VErnzjN
VwK4IEJi+tx33XhmrcexNZxfmsFKyXiuZJ2fhdg+OOZVlkEGiPb/GBgvXoQWALzpm0Xb8ELgxfpY
EuEgV8jG2BgaF5pPbOu4CapG/232PuX2Nk/oB1Fec3QD9fvw/8l7mKmgbNZeQdESJvLlTiC3GaOW
obgWyI5fdRPly6telPoUZe3mwTKvhlnDvHJosh5d4ZwCpx0ARK6jjWB2c3wMnRd+knYtAYd70EYH
dzmY5qXveGJf0xzV6ZH7XDiMAWmm6m9KWsj1JVVyVlw6Lywn78zCzxHZa7SRYYnATjUgr5KEpxln
9E3iqb7xuiA4oOlP9D4AbL/wC0uhE0HHYgB90e+lH6qvdX82ssHDkyXog2pnSF/fFWqwvtRF7exb
py62CzsFck5q+71CA6EjC0YEhDqnfq7SuouzzrZeZJFXMbLa00/f46dwGIOPvEVzFQ9V98fEZvWz
ReWcyYBGQp0YKaXyO+pqp/Wkk+DMndK7WGirskbpt/oxV5zLSf8E3qkHmjKsnyxtq9PYin5TV0n+
NULhuA77O+4E71rUfv0aeTuGE+VrJJr0rRp6wHNKdeuywXqtmPO9cRrnYmS2o1Cp61TyaPR1Vtmo
zun1zkjLcPS2AWPNZpGOiMFrK0U7htm5RtH0WUcRivdRokBQW4h6t7R8FhLRhVnBo/LPSwmGbaP7
/mbk9qj/+6UAmP55KWayUlmAwPZe/dulBF0J0NI8U5Fnn5fySQJECcDachk8UbepCvjO98thSyRX
txQ4/JU9yPyjSYFKqvCg+jngZCgdFK/H3qBiqw38v0Yhv+AhXXz1ia5WCfJGd5wL9Qa1cOU1cbW7
t6Y8OXChnTPiPcO2j2h/S1w4R9A8//CslsU88YcvDSHrWgb+q8odnAMDhLUNSRM3wWY5PEnUHqhV
A7gs8dpXI8vH8pnTvHxieG69ekH37iIli7o6NF5JaYjybNSDhYgA35xUlHE/FNVxKDq5ItVA98UI
TFxBCr0arCBD/iUpzthqN3ElVPaGfQBq70b6ZIQZI8W9TMZFZhRsSRHZ4NaLoSYUTU1jUC/qUY2C
1Qb5/rMRZol7AOgRMXeLXgqt0xv6/xTxAp7EaXPlpyK4hFWV3sgMobQqgAMSdo4aG7gfpCO3LbHZ
mTctOxvBv5FjT0cZMzTR+c3kPxTbV50TNg1xauFa+iDcog1G/kNEjKymgEyXMtHRtUtQnYJarfxH
hFZMXHn5e8Cnap+jw8zOQtHJxwQ0STuMn5aMonzfWOIjnitMbffYBsW4aRXZOx6i2egKU2x53jRH
BDXqG2JpSKwMgv9MgBXvmcV/0wg9eZgEAPl20NY4taNZCRqBNSvKm9Leoe4BzUvKQqwyALCvXYlY
5vrBBHSvvvImQfHK2HHkfefmRD2SzOtsrrIr3/Bbin6UE6vWbi7ai6ND9/K7nOflnNKxCbt0VdIc
JPBVgADTb+OMLTOAMRrqo7CQDDAswkokFtDma6tmjZFU9F/0VZ2JXVuGf/3xlaB/mZZYD//nq6Vk
fEF4xdsZllH+4yt/8Hx/zE4lsAK2doDUG6fkWCcSdSukz+4p7uM9ltR+tUgZT09GiozxyhVF8FJ1
aKAUoEz66EQpAQbHKRCkzqajmwGIn4/Rf0iNsut3/6H8sAUSirw1/9uzmchNB30syzRfkUazo52z
Zu0CQbrzJ65eGeq59nxAjXakLfXqWIGPlh7thxEaVioAgJX5qygm9Vq5Dgq3BbsY0cOXERpfDoAx
f/gywjbK3mcYxt4FOPVkzRWUYi6o5Dhbx0Mw5VvDM0OaRRQNhWadh+LDzvCMnV1U+bbzVNDGQ/mX
HdbJx2TR59EiLI2L9sYQuMziMrOx6PTDz4Y1eTwg0/FRo3hhVQFU/dIVFOdJ1VgXu0ZqewBu6uiU
TnUOVZggnIOtfhAwtW7QwectzQI79kYdfpNW+DmNZz0r1urfpkG88nMa5EqnVRhm6iVsUrqZ8BTG
IV7v0S0ssqztEs+gCrlpAbBfkUtx92r9JpHc/eakI1lVQ0DOnGXhravlX+3Q4nZAnw007rDResUK
+2c8ShDjxptJhPPi9Wy4RGhFtPIAn0bUY3DiTnCAA0OrueE0+sspkYO0kqxao46vOnVuZ7/BaGf0
aZg36P3R1XtDVtkatXTy6yRDus8C398YayQXjqSr3dcuQVlIhYKqZbZAJAXCmFw925SoJ+XkXWz8
1JHVrYaJeAg1uPpOVfQ0zZehM1FvOO2Aqpmy8suABc5MAKANKjd0A0z5/C4Eem4V+EjeWYqdNSKC
7tqYB8x/b0rSvgi0mbsEfpeuDB9ZKy9WA+muaKE23TI3+G5laBRHy9o9jt0w3YNkWDm6rm8MoOy7
CtS0HsKJbo0QQ3tRU/vmcXwfK9Sbvbd05BejC1REspW5M6yNbpi2/Q3ASCRtZt2yaebGN4wc1DwN
6abg4E/Mj43tv0w9AFC9titOtwAlTgCdfk5t9HlI/FXAMms3XwNPUDdh+FaLhkhIyP15DUZohp4h
yByo0D0sjgLsNR/XgSI1gShyqHAQGAakJTv6M0Apdjf+rEnkrAAliK629MeT5ERtcJ63v4zIdBnF
2kGgwo44v7Mqk3tLtdm+9Bty7xMsgEaFTshhBzT9wnPlbUpqsZNKPfmEU5ZaZgs1sjJ29xOdnAje
IaXXppb2iSKqs4kcRb6kYbQ3vjwfv26c5HIkRzlST0Vt7frCo/dEIW1sVKYsOKW6EOtOUHUZGjRP
zHKGFIat2btDshidE+iHjS5gZ/wHEXKiM5nYSb9pI17sHXSz+hB1/bUurfrZBS7uNaT9xmh1XKWn
ai4dNGSDNW/dtbI8GFJP/tNESnpLE8d7ySp2MmyFFpUHZODqtXHtzkU3Eue549j29EO2zn602+5O
nY7fvLK6GyOGDqH7vgbeFa0i6cfg+i3+9zMbFpeOTVcZ4qdvOVXuUxLpn8aoR7XFzkZHteVqEQ8A
XK3M/LOZibhna3LpeyhC4M2xA4jN9Vi08vDgadDnY74ebYUiDsqcXZMmSj/sae+ia+C5cr1g02bZ
vQBw9lumaYpi8iQ/twRJa/RZ/TB8SyTuSvaJe65St3iRFhb4Wd8XKKXOA7+9pH7f3gqKb8EYNM6A
HEMepVcZddNzWKKLkxEwxsLYQvuLqwqs8MnPU7UICtbY8YhmYU8o5eFPFtcINMxzMMeSMcnKArW+
2XC1kI0HnLEi3wab8dgre/pcuCO9AOhZrYxFW2JRiGitby7KGC5OVgyrWgj3W6nkd5454qXj1XgO
2tBfDIDkep88XdzrWkYnlKmhNes8NZL2N4ay7nuFkPbJlk4P+A1mFgW5JDWAHmjmR444MPmLfiPr
I4rL9BuSrOXRbtCWysxLelSvAZkANI51baqRY5USdNUMJPkoBXqQyrKPDoYMSXrgnd/dI4eHzxKF
2oYdqancDx2arxqyEWkYexO+D0MO1QYQwfYDzb/1pRuR4jFslrnpNkRPRIAHgIBNPe/HiLYxT46m
wyvOsouvMrecY9Orz+tBzU29rnMrOhgjuwDeK4j6GQUZoIg0f19c+yFDjBBPDUPKPkR/Kmsky/UA
Y5MIW2LGTKMfxf/h7MuaI9WVbn8REQjE9FrzPNiutt0vRHfvbhAzAonh199FVu8uH5+9vzhxXwik
TEmUqwwic+VaE7Xo9FG5rKJVrJxurUfTfAo8+9zhFmLbKgUoXPcLmxnhUeKTg7JGlCvT9ko8id2f
+OmLn67RLTLf678BamXNldHzc1TgDmzHebtWtsqec7wbz8hXNlvHCZK/osoFiFN2AMKktdyAX9Ha
cMPOrn7bpPPOH9QPp31DjEf8rFFgPKujzHqWqOFe44eZ7Cq3qc6FNxGngjjvaxEF4LiFryfi76Fd
ebcOZDZLuy7GPZJ63dHyhbPoG1XinR5cGDoLfbxrYlvagIrwvXdAmmXk/W0IQfhoddiYUL/ZodqX
szA/IR7oP4Vhc6V+ENdNfG4orKSmVYHvLcOWRheViVKWvFncpw3MbIa/lH9OABS+mlX5g/rjlgcL
u2751m0agPmtmY2A/3uMwNC2yBHdvM9qmW8VAgBX8C+UwDO14OUysm7XtkW0qIQqzmBTXbSdbx/8
JinOdKB+kUdfXGXzbe6bIQqLUJ6JKra8AFkx/MiFzrhhRAvQMabLIGI+B/scz89ODUCmIRTiKf/p
XfA83fTMRQSLpi2dwtuZnnt8TEgjcun81QbaRszGLTpnhmKbCLl7/Kd/qFz8UN2YqFmCf/8DlS0+
+gFpBnBsGguIXjcnw+cJclvN7BqEJHcyoeov7P4BK/xzcAUr1rzDH5j6UDrGHMRIU38lMwCwqTOZ
Yo0zPPGAlnUSZGum0fdOp7CyFWc5cE1Tp4UCxl2Q1X+BK7o4s7r+LpIxfs06x97GBSjUqFn47rDU
ddqvqQlCNz4bfEMesiYSr21WbEPm9U9gE0o3oB9JlykPs1fL3HRl03xBqXd1kb28Ua/btNku0bgB
5JNTk3SgJvXTYU1Wk8XjrHcT/+Bb7bgC44ixGIMkuboB0He8Dus5m5rDwMVVAqOxjTI/n6FmS0Zz
Jx3Tgyv7M1npgEczwgkGKub+jKL+NAFqF8QXH1xrJziMYzUcEKrTh1bIE1XDNBXCBIG0+i1Vwog6
KK5GeHtUylgWNg+APsj5o++fBqXDzcVr77HXIXgvjAAsB33F3oBQ1rPRyiu8GdfDS9eXa+rvUaGy
MQKzXXrcM9/CJMhnDjAn56rK+mc7jvfkJiQC6QLc8ktd2ewNzLA/I4+LS+sgbI4IxplGpyxGnA/8
JSsaBCLctxAkWdc8zvprxfWNusvS5yvwiAHeW8ZrLs1un0amsaEzBBt/n8WRD6rpXHZ7Ovu//T5Z
/3W+h1+q1CsHjhMlS7mzB7zC8/C14u+O77at0wM16dD3VT7HPZdtAHCK5rWTNCfwliaXBBxCuLsa
/Gua4T6Re406g4ElOltl5NwNTgfmQjwNh4vu6/Coc7z9BLJ1voLB91ftmfY1UmNwqHNtzmkmvHy8
9qoKn0rUqu2HskkX1I841qXvWP6S6cDYNU3N7v1D7ux4XGg8UTvwtbVhsSR/MH6tIla5XxCgL7eR
13sAFGHdIsnnNiIobwgPAB7n+t2K/K0AMJYUTAceWEpAcVGss2rQX50fjtnxrwhfhytXA0QrGzd+
H+2f94sNS1Qo4oVlk45n0KeXp8hFae0YxulR5km/QdAKVG52W+3MJC+3phsCFQdO9jUKTAD3yliy
Qv0Q0gaR6y5cYCGfrbSx50NsBzdnFO4sE8J9Cz1szgGq8b6JSKGyLE1/eqGBh+703irlFSFpkQA0
BaJU4LgiQEHUpsDl/5Vn0U32dQq0T9K8mOBXBi6uewvwSMaLAZhbVINfZxQFeIxMJDB/PHirjWXH
XRvv9l6JHRzQLHd0C2IJ5m+MixfwA0Ay/ubeR2AYAqaQuymKdGUZQTavDFTcTuwShhcYa230zYp3
ir0jQ78te6DSEfspD0GYjXNywzcGeKS2DWSBVHcFkd83JJTZe9rFHJQlQbaLohyEt//TtFEbj3Ma
TtMCDQYwOmP9HGWZ5QHUq+FEpxJMJCohShUO1PSR60SGerL87UYeoJcAwKeJxwIU1X649kLEYWPU
pd1qIGSXOXb5B0sCTlEZvbkauFk+KyTMZy1utz8GDnZ5mWW/fLd+HfXQvXLgNxellXWnZLRQnWV7
fN0NdXNFkk/OsQHPvsXaX4PfM/3lyun9eym9jRhskNBNpVmpco/UohIr8R8tz+QfbLrw763/HBc7
QblVY5rNnDqIn1XeB0iOxTkiz338jCx2fWxQSF9OLer65JGYdn0EseATGb3v3FXjxeqAxAHhbr/Q
0gW1a6IR0slCexuoBrQpVlobs8HKxnPJvibCAKV9WxqXGDVXqOScjLICAtBgC1V2fDdIkLcY8R4F
nfGeRaXYP5p09q99NIJc6KCmWR5NGvZPLmm8SgZ3BBrxj38ZjbvYar4Gtbbf8XCIF2kn2r0LuMEt
iUFJlo/WO6srYP7Y0K+pWSMUnORZ/mpmvd5xhK8X1N+J+i3TVnFwXQlmAWaa+9Ks42Pa581VAbn2
O9Dcg0R9oaNy+IpH68JpZPeKnJPY2gPq6svauvcrI9CvkTuKrZfUeDZN/jL+L/8WL8EL3qFaKJsx
H1kEH9XTMzCBNX+56hR32vxZJajMtt3UeFHgmFlZTuTuI7fiBw/srEuhWfFFKP2dfEExOdceWFLy
3gdNyti4V68oswWeJgDZWtF5BNV5YuNLn3V+2V+aGrvwNMU78r1TgZ9oLcY4nnetl4YzhLiiS8WX
LfAcFxpBh6TLQBrN+3jz6AOLerRpFfLi96FkibyFF7ficu9qNUJJhuHI9X01220tBDlGBBmni5F/
FhmabBaCLPF890vHSTIiHu3Vwy8OIrUFB7GYydjx5HLsy4UDKvMTuTDUyW1jfCuoTBLSnUWlFe0k
uNcgf1EkSw+oxXXnZfasQA0POOxGN1r6iV8uqioYzm2KkAeCIBxkA5ZTr+6DhIHbeF8D5X4fZI3N
NlE8QLnG8PeYeuOyHHIcKKVzZwM2agfgjjY0qecAaNtU2NPJEmy8oa3CLyaoMuaiANyg6wBBqEy8
/zSg1UXVjSkODViW8DJhlVsQevEDUgT+KmUJtjaA4+LDuvxZaDDaoXzRf3WGDr8SJ7POLkucfdhG
a8Y8efaAE3sChg/F0gw/fBdPt2KOEOVbYRXNgayoQULU3QbOahzzFtT2RgUUu4z4Nqlf8YY2K9O2
QUQG27Ei7+RWl7w9yUqHi87ES1lecPx2mQ+GrjqZ5XUZ/rJTfU10K/E4js15YaKS1IQOwVqXroOt
LwqPbVUZy5wdzcI272XcIbbkO8CleoAhcyRHSiPdWK0yz1TV7doGSL1MlOZQUfiA2toLil2XZAwU
B1W6UV1ypE1mpgcsJdV9y1rXu0hb/YfK8KQGyfM0LXnQtHi+quW9lHyaFlC65f0SdIX3p0QrBxQJ
pn6mK6Tp6BpoxL9NRwPomqaL+zDd4+poOipNj7XC1zhNhfQpUnKpGxxSoJsWeNbny9JuWACmmDw4
+FWxyanZoWIRYR7s/FswxW/iULYX7kbtJc0sZEk61c80Khzqpa3GBTiP/OPDxWclW6SMA0tNc6Uy
yY9BGK9p0odfg+rYWaCkjekBE5+B6QcsU1mtZuSj22CXmG10wddPIFFbCnXDfohwncPA2psD+NAE
Af3bQnhQsvx/jqHZkP5pb5jgMbX/63H+eWayhF53MAtTLyjdVYEPad1GwMWLiS4B7Oniihj4vUVd
SZMX4J212z1+le5znHdqzXxZLChBJlD1fUFBzRLsIYWc90pkswyVVXsaG8RjtbaZX9/nM+x6uIBZ
cElLk4erAHUpoTGxp+kiv1uELPwGZiIGjvEMIODminPzmXr8xgNwwMcmNdUte85sREpCS+Hf8uGC
/xe8LbdXGjCCUxaUhKAOyqYZuzocAXYAmf4f/7wxTip2mxN1aQP/i5BrkktqAoagzhW4Kmgy6oIQ
RTJDCJchOYcZgdzx184k6vK4ZIdd6PKox9GGmEseFh8uGelFRBin4XQAQfw8QKnMzE1D62rE468y
NzgYk0HdBn2UeFZWJwHef2hVOOnZcHP1Ddz4epKbib8MCi8fOgnLq2yNZhUGdnJ0ZFhuQY43bDki
bwfRMnPFSu1dTLOtF0OshltRoWSCgTT/qy1wg8L28Jdqv7sg4IyxR4dCRTOIL6x230eexHs/Q1AM
rOkLlOSzHYKaiKmGjhvt6UAu2uujvTbSwp1/sjyaD+9/6gvKBov0TreNjSBC3fefVT5M+6H302x0
AZ/6PnuTGWDWn20EqrJPF3F3lmlqzZoRgDrb7SpUdethPqgwewt1kEM2S6Q7xwXcCoUEyxFFnC8M
OgnnNBsE3sgnGFafDatRetGaRjlj96McGuOMb8x7Zl6yIS+ny4FejdOfeMyVYE/11AsUxNJ5ZjrJ
W2Va6Uz6ILbGa/85Zl79S/vdvAYIADeR8BQNI4QGeNJsUy8ARbVTfbPw8Hg3WG3NdJSGtwa0gHOV
Cv1UO7JZCrupzxavEPx1LX3oNERJ+tbf+h7qkHnIwTWeu29T1dSaukzA39oZnUZxrvJF0SJ+NYXZ
DacWmw9mP3WFtSJzqqo9knD+hlqf5/kwJuA9YJ/YapNjNU1N3tQM8gDUB0bGqjUY1n7VOUSJKl41
gKQy72ymkX/mTmGfxwOv698dZBKgiNjEYwlBrz+edBaaiG9hO6xWnwymh0cComvHR39iWc0Ob9Ev
jy46A6DbXLQxKsMeBlo/0NlzmAtz9+gH5V5wyFqgpqfroAObzjKrg0qLE6l5HeQKMevps1QGyLlr
1f/+fOQIca6r2SOP2JweU5D3h8+Y9Ei/UacT1h8/HwpnQrzBFcYSyIviaKNI9dhDQWhbSXdHXVDp
QAkzGaidS1kcsbt2ZzYrxuUnAzXp0JWDue8L5z6Uupxpdjob6h7pT6EaZ270Hor0/lho+g8LQztM
FCabsIPgjX5YaQQUvMIFExBt+GB+zEXTgId5lbVs3D36H9dx7+u9AYUFOZ+B08U6+KnD7odqan7q
S3WIfCQItxYPP3IhZ+p7jGgK05+10syWj75/mpTjwQ9NMZSGpaOsV49Z/mlS6kNW4K0GmHNNvp/m
7B3LAxt5Os4hItSelRmCXb1kf+H5FG0NWbXnGNvpM511PPmmJJOf++POeY3BNr19TEH+prJe3CoR
u0/9releGZgfdo+pad0RsWEzVaAznZYEdhL1eGXjHuxGZXvqC2NowiTAT62DSgrQo7FwxixuPNHB
NbBe6IT48zTGE0gusUOFaNjdY5zcghwPaI1EBfl7TAw7SzhX5FHEVney2vHRGcylCSTBDkXi/e/T
e+9nB1sUwwhFG/gi811hm+bFyJulAiFFy0aeqA9XntbtKp2ateT9zO17sLWLlIO5Za7yMH8FOiM/
Id4BvoH/c1Bk1094D0Ay1pHdsXFsfT9U0NM5BgoqSBAnGrF9QHxp9tv8xxEY4nVhI0b2GCzG8SnG
y9/C7bFNIiI9UHEi59SB6ZSaZq3BvcZbfiDWPTd89ctOfukY906PQWXftGvURUUr7IBA8RXUJw+U
xSLroh81StTAL6jNi9kmxk5qPNh4HTnvdZQvyCPpVYnstC3PlgROuQLd8SIEnck303vLUiP6EaM1
z7idngzQBB552ZULMgzLruP+d20DIl32Ijp6BurL8eO05mQf+a9RivybD3UI0Ox2/h6EOv056BGA
paXBYbmA8FL/3lo5W7Y+sC2FI1wgSDUE6abLj410myGX/yoyJLnwY3S3jcHTp7yExA55QLHq7MVj
+wWi0tlagy5gw3TeP/dG8YuuorXFq8t58AJgWbQxhY0gei2Nlyi2v5BDHVm/AofpZ15Bj7LAG9cO
2yegxyxxcAEj97CDncqJlbFpfWTsZWWjQAIs+WpV+001N3n4dyfiTvbM9pE3JE9Ir7lnOmsn5QlW
j0dqWdMI3g3OLmj01c7B7bosQgesiGAXWpDLfWE3kTnyGcNwX5nGQastXzkif++BPkJswgaNYwuE
iGy0dzLNKDyTAdm4/zI0HmDzQZyPn0eQQfznVHqQ4bnVeF4/1mggF3TyLBbc1yADYOC/F6cRalrj
MeJxVY/FP42gNf71qj6sASXSLcpZIENqt83e8qxm72noIKJMBG2tjQHFblNvX7hs7uhxXJlNC/Lt
HEgxBXyQPyThRhm1sTBinb0FUKiblQo8Fwp5y7cj+QR9MxzAP2ugMs7HRlAA/z2CsHhDVrdw9mPV
B08FU97F1uKVZgIb07hmED5dBdPEEXLCM5Dy1ieGDOOt8hFfmta3ByfcySIB5xReg2Zu7Q6bApx1
Tzr/iixh8WIHZfnie8l3YLOj49D5oDPIbfzzQC5hRUawoKtdBb6nGVnzzi6eAKkGDDExQBqd8dcm
FsN9KFin2cLO42RNvl0WG9skgOYSzZQ01XCNBChWp2Vo+bQ1n0fJU9DT4WLypkEmeGB6Tc06QKy8
5SjhoAFDawQXB+9TEOGwUbWPHFGL6m0AVZLmyVYAf3RR6h+xw+QbU7J45/t1fQABQgB+j7q/cIu1
iyT21M0H/crMhEbOt6iqLp1XghCgq04m0OfxzHcMZLPAasChCTHTouhfH8ukxQCMSab+a5nRRILc
QYj9vgwvlLoZvfs/LAORwt/LmOBLun8aWubxaZBCiHdtE9cHWgbBiOHDMo9PMxby96dJ2bELPCRK
pk/Dcy7/8dM8/miGj09eCeC2IPsWz7AFdV5U0rMr4xDenFp0yJQ9by23fBod5by4IvyRNro4kg0Z
sWEeeqnYkjHroOrbjmDzIitulT0SuXY9J2uPF41jnOfvZCxSGT6ZKIilFh2gEbNuXCe6kjvUL4qZ
RiXugYyOUaGAKI+LDVkHHXsQOTSS+1IQfVSApTZgfJmuEkxX4ckp5JWGajDvvYBV+bFS7XeHFLDy
M3nbgR5mqNjO9+QRDx1bAMbVQl11+sRAPa917SKoMP1NHIQW7/DzuxWYr0sqfg+lLqZ2gSrCaU/v
vACFBUKu0DyRCUUPSAnkQ7G7X0sJ2eGuT8CkOa0ke3tSwwVtjUR4CFFSvuuTgu8Y3sKKGZ1SZz1Z
6OxT87M3uHagc/tw/2z/PDHZM4fzXaBRhGRn9/VpFerukxgTklsXgLIiRngFr8BgUwUSYd7IWz7G
yYv0WH1DQnxV4B8ESfWpZbmnItPemVr2wL6lzA+O1AJ/GsRScz89UBNMtPEcvN4dEOIYidcclE1Z
nbGhpgKjGABr4bAeRojh5cxylzWP5YqsDmBl67px8iVZHWTxN6KAFgdZS4+52xL/GHOySqRJ91E9
QN15WggVA+lxZB0SE9PMuENE58jwnsmI4mfjgk3RllpD4STPMaiQqeVJLW8vgAJVt7vvkM/xrgdr
rjUKUjv81iqOYtUBAoIHatOZh4TRwqsguPnJAKhq/NubLHQo8xNjNd8/eujsv3wzVFh6ziT5Oq1G
h8eSj777uNUIEMo/Oo1gI5kFLDW3BRtmlijid2mWYgtcSLGcXhnetSqBXeZtfvEBAb7ypn2lfvDI
Q5ETukUbGlU33nIQ+JtD7dQ/ZImU23ZiHFaeUT7rUFbPbNDbgHfpmbpGn7nIM9lqQU06+JNwsBU8
kXsWKr5op5IcsiVlxIHhjdfNNKHTQC2iQIJ6NOdyMIHX6geLQbriGYS16nhvyahpT03iuzujc7fc
AU5wRn10KKRI1wnL2lnbMIcvQhAVQbaiBBcx4IIL8rnP45oxtCRHXc/qcajWINB1+d2uRmvTJanY
k7fPvHLFBsbWfQSqwD6LXz0EuXbg6nQXQ2SE7xKQ9aTL+BNkEJtjHoFwQ/pd+A7lMnBkiSo89U5v
XAJl/6J+7oPrWoBCeQ/5H3FLXL2994OFCdi1r34oQFWvCzZz4trbGa0F0sUWpT+qg2goWR1tCzA+
D0AcTVZLhOLk8OjL76Fh9eJAhmMyhdNkXjQ+ZUk7nqirjquFLfG1sCD11pFtRc/Iahfnxsg31JK2
iJ/5GDvzPrfNu0fMi/7s5VC3mfz5VINgBl0wbyKwBVKfmwrvnLfBkozU1TthvAC1XHH3gPJudnH9
YEELkAeLWL5ozCC6e3iB1BegfxdkdKSP8vqJn5nJdinG3n3PUEC5rEMGIgTbVwiK4v7C7Kz6AYLC
PDbMH0HejtCkHY0TMPfmfkgDibeGIn1vUc9vZ4r9sM0OpCStkz+ZcZzh2WcDNgaZlxvSjm/kYQ3N
LQIw+mZ6kLgC84TatkHlXEXXQ4ZmmiMfgiWowMBmzetsiduQsU89Pp7G1OTQcy86cGqTY9y3IF9r
DfdkWB7foyKgWvo2hwAVKm/JwwEZBsR2q/gJAOxyG5csXVtWrG89mKsVSst/9L76AtGW4Raj4nCN
nRAYDgbokDqjDwDC5JFG8xhgWFTElN+heItQ9Mj00RxQD9ezDIXWhlF+LyIAsxC2f+WotFgzKN9s
UApl3/BPfQ6QgvoOIlB35rrQ7EJOREI4Z2gXNGUT/bQSyD71rjVRqTtAbDUpfxqsbhJ4wtRDCjrP
0Tatp3T08l0sQr60Kj181eZ3cqh6oRY+ShsPLkR4L7XtOzOaGmCmcx0pdstqBwUBRShB+TeWrzl+
3+SgEg+vT2Zkn8Yx6I6i7t3750QubtEqlHtxAH22Tj7yZ8hezCpUZ9+4Cr0XBRCnSNJhDqRtFvuo
AWvHDjtJcLMqGT6To6lCyJ9r74laFuh6e+TWrtSqBDRH+8650LhI+2dorrj4hWMW0YU3bZXeCVVd
/Q2F/t8DkYVHGhfYfjJDdjc+Qm2+B5YqaGZDE+UHsoKcz56BY13uaSgA3RCxKguoMU/zRm0O7TGw
L23JiqC+N1edxv/6tE4NhdZFlqUNNGfQZLHG0xSiKGtqpuYABVkURKxpKrvHl1XnoEmlJpD9zao0
Rn9JzU7iXzm2a7mksQ6T4HJwIF52X0j2gJHGprw3naFCdUHdpquUpyAbmw7iz5mBMOq9z0qjFnLk
k4U6pQfys0cT7F+HPERt5mPsv05FQ/99ZhpXorxl5ebuM7X+aaoxZeCVj6Idqj76Y1bY3RECmv3R
NCE8MogIurp/95ORDtRXsvxaD66xeXQpXUPFhdrIV1+TUfy2fhpKTTwSrxUoez+M/+QWucNVsPq3
x91IOjF0imKTawY25k1Gffe1pbohDclfUHEFgYKoEcc4Su09K5toNbixvCFSBlhVkrU/cVdD/WLs
fzf7qQJR5/UVsbt6ozkHh0nr9RcGScQ5aHT9bxGg5dg1Nz+zVH4bQSX2xQfP7xJyTvLgZNDWLlOw
vPWictadCWKtund+1a7h7ekAEWUw8KS1jzv9dGrmSSdnAxgh73bmd6cqLKLNw/sxmHkMztSu8FHL
Curm/VfNx/K5nQ510aJcJ9HD3mRF+ZzVibmVHX6N1CS/GIAcbVvmibYQAxTmgNkoQF47jSc3S79Y
sZvgfQVT8JLnS8M2AiT50PRGxS8MNXPUooOjEkRZa09s6BLwsqfAveU9QZleVHNVgOOleu0NZu5o
idAcup2Vpe2MLoCmaDLsnBNnOFIrrQa80pUluy9CozpnmHMQkSHL4/QrOfbF0bWK4ijdID8+mojl
n/s+NzZkZKWFuD2d0sFWQYBHl//2GPrZJeIK0aECdcymFhic9XKNhKKz5EEePquBP0Gy0/jq1YDz
IfQBQWsza64xB96bDC6UFwHXEwKY4xaISQs8kfcRBpLbRlMrCAZV7qHkiFiUJTe+4kmJEocAMmkd
8A3KYB6g9Xn0TUvwFlUJqqkagEj7SmTA88IfJLwDqMLfw6iVa+xDzTVA2tl7hjgbLeRAAWx5CoLE
nePW7J6nWoD7IeNIqQ9tHGwehoiVOUjnN4WD1xVvdCUIGKARuA7aBmp709CHbxEEYGvPo25FBn9g
HLhJc1yEVa4OSDLp+VCACL6CwjqIDIGEBGeafAJG88Uqm+EdGk/10sH2ZmvktX4vZtSb9Ga2TVDA
s0xK0LmDVvglg17kk/AhENN4HU+PSQvCvzi37EMySmNd+oZ9iKezZOorxWisI0QJ72f/6Fe2agEU
Ol/bXiLOdDBGpKB5VRbQglACSOa45DNgtoDVMxEIbR0LbfLEW1IFmS/wvf0ZfD/L4mTXDShR9j2d
fotLdbGF2b0YCHrunB4KHHYdpt/AODvXyVC9qZ6Fa1VH0NGuuP/O3QuNs7IIaJYuqbeG2xu3EkRW
fgoFRq9N7EsYx/ViIvzaF9h/P8VB9eO+WO4jmjY2KM1hRXZ2AI65XwVdT4NiyKtSbYnbQyAWNAKM
z4cUoPVb3Flsq3oF0ZfpsiXysIHQ1XtVGe3asCvQ9ra+/9Yjw0AOUQ0uJ59XAQbl9q40p1hSh7IG
J0J1XtakFlQyrRahN6l+ipd+EPlPUaCuxWCqhFYGWIl9A1gakHMNJ5/3chFaANsCQXGkISg3OYD7
KH3v7KFeuH5hnjoIU+1U7SfrtkBRWwyAO1Rvs+QnEFs0Bvh13D+Eiz1MDcg7qnarM7b4GtAlkODV
IrFvypd6b6TKxsbJsm5kpaaBV+QdOPjZVEbA5sgMVx/YgJ2xPmSgYLjTBRttZJ2MJF0TUzBRAQdc
JJs41RmykqAXJsOnichgVc2HiXKDsZMps3XrjfEcwvfRvgmQIhEDGP+qGoUtY2wgu2pMWKuoUG8h
8LAAKHbPJTcZvt8xuru1Nc9XNZKHaxolkT9Babp3bRHxvgZu9IVG8wFq7eAMH6BJgbmLyPgORZ7y
AsjJFLuFsPTUnflBtoF6F1sWU7MTMW7VnmGfoNU0vKDI9j4asmTVttKFB6Uu2b41ziQzK0R9NKK+
+eJqDR4ADA/aQu98SyZ3NwcPWHCpyHAP6HX5pvc0OFeNvVfM3ECZ7yyStgO/hafvh8bXGuzLPVKZ
MoXa6XR4WD85k/WT36cmjX0Me8xHfhrJhjX25T/aLMrngGc7Z6MAxrd2DAjChW317ohk1SWq+SEa
VGygWjW6alTs7eQo81UcD/wVqoe7KjYkQMAMokFeXT2lqHja1lUQrHjAqi/QXoNkGzxEhi0/Eivj
s1lwjTKtyF6HwvBePBMFVZNHbak31JwYL22ds3UAFNZGSfwAJKjyZuQhDXYpW5YfDZ9f8Q0wkM6A
qbDnyjxEuh/WLI7fHl101kwePjEYkl9h82GNQsvXT340HXmgfCTemXa2oi4PbBUPfxqE8iCAHcmX
XAqRb3sQWhYer5+Rq8if+coCgOKZDrXZg6ttqtCl5tgF7AQ2rT21aAgkL8D7DC2eHfX5kefgdwS9
amreD7kxcfDwSUS4fgZJ0wDKFWhQSzP6vUye3RzupE/kDpZYUDmaPuQrp+sAqN89sxY1Pn/cOVPQ
/Ubx4ZY8xtGr1pGKl6XvlbsYyeRF7GnxVsrBmZud4+zKUog3H9K+UPspwWRuB6e0BerEbwPxlkdh
v4KMM14RplGGn/4asmQ4W9jWvuQdMHzT6MfcNCgYIQvymNvF3Iin/547UU46o1H4xcVLp8+nlytd
ypnlB/jjTQcQcM5Y3Hc70QBZtZB54d4N4CAJmxX5UCcb67sjdQ1jlqAqyNCHxJVP5hhF34HHBxuz
6KyzBuPtIa460HdH4Hfydbrkjd28CWi14rE1dhuPm6A0cOoTjSxRxjWvGhSHNE45HktwUQJSipGZ
r/CCpGci6Uzc+lWxdwM2IjZlWIte2sWe+ujQl1kBepr/6CNDBCbeD3535z9+NOzRxwVo3XJI0v8P
Q8HX/VcyolZuBGJ6XybZxHiNA8g07LmU4JGPLSCyD2QG0zyosno63jumQXGRPakWaORHF03xYQi1
a+5Dtisc4raeka0exmbnlCjeoBlpcTIM4PJcB37bzwWiyX0yRk/g5lE30D/t8SrfX6gFqOGzLcrs
TC0Z1eCmbtxjPzAFFnwQCbY5irDImEHoaqZBh76HxLG69THqfYBxK3ZkhRoEn7O+QkRnsoK2pl04
0HTekNVCoB6s3KJYkxW1pP5SQ5VnRVYuLGuFbVK/JGuam+M6RXn0gi6jdvJhUymdLsg5cgNn6RTg
CDYm5l85uN7uwyn2ulOvBEkw8h2BtQHdGzRweamWBWviEDSSbJZFkbVvTaUvQG3ri9c2cjayBjRL
U3PgDgxCBGtEXSzgSdFXd8lvQ66+4k2/PFM3HeKsMuemEIij/3HVkPHbGUX4SgOpv4M279wGM/zF
TPK1Ow4Zsk0xxKAEWNYswMdaJ3bfzKKXc6MY3KcMidRlz22oveDfaBsmtdq6qq+PaaAAwCl085Tn
TjcfeFa/gVsTj2RsafqsmY8oK4CQew4GpxAPiSq1ptQQW+bQ/ZkrC1hLEeXNqQhDUEegGs2d1/+P
tTNbblvXtvYTsYotSN6qtyzJbWzHN6w4Ttj3PZ/+fIS8osQre5/zV/03KAKYAGmZDTDnmGPkirsq
rKox4Xnv61Nrps0i0zpU5uRw4hm3JF8bV16nrWEUfq2mTDxrDiolRoj6pqzCUb/XSD+4Hxph3InK
v/Xh3Xg26z65guJfW8lqAtXk0iuFu5dVtXXxaanZo0Ic+hYMyLNsbv2+2DWGDRB9PlOke/AvOHz9
Za+ozVmdT/3ihkN+44zKT3kBeh122zKsFZZiDBoMD70QX/hHOWhyNpB/Rc+K5qMXaSI0WE3uMU8L
99iSVwqrERwUsnrpkFUrCcU1+qfLT+25VxAWnZqpW+AQVDd/GyuqnO+u4b+0WaihWyrIkir4VXnF
Hi+Fg6TcuRpD489WfbqTnbIdXM/GdqL80BZOus9r01yrYTO9Jua3VI3yNzdouhUaZflhbPX4NoYt
dmHB7P02Ze1tNrVIQaVOvWtdL9vqSTs8Q0iwkyMh8sN/x510MoLYOkbaqM+6b/mbYkxE8EXzEkI8
sFH73t1VyaA+do7zeJ5axffp+LVz63M3oPoTzqs5LiZHAdSDWMtLcPyaSWPtDRVfaeQrJEzOU7t+
8uaaXfcQWp52hTR2sqliEmYcpFakAQxi8cpQyZECBdEi4VH7y/PUqTiQ8VSuQGYChIW56VA1VXGQ
R818dKmKBl+BGaooqf4nO03oOA3kON8vXdbs/v1lgi5nJX4e/Gnq2HTXMOMJaEf/2xXIqeRQeS2+
WjQ4C+dTjq5aHH47+2WeqB3cbWV7d7WY4NNwwmVhtc5LWrntaoIMcS+rJhLsreq/IJWYX7cWDlnZ
jAAzob8kgqEucbQvRIF4oBkNeELfjV3fklky78PmyFOuq+EtYiXKHemCD9JMgB0AvKy2W1mNo/Ea
vd3pIY2t6RRVDjQv8/Ae1zZeyUZcSTN7eIJGt3t22WZdd6mtnq/FMKwUUUdlOCipEzyKvHiNITlb
2zPeVRbGDHqVR+mMP2Wz2KUriHTnFyFk1nU0NotL9yTxsNJSNiZjcxsV3apuBQq+SYoWyQRfuGt5
3ZuTDleDZQPQzeoH3oPaTy/WHyenNL9aHYlIFvtgtI6gXw9CBIhtu+92XmdACNTl3cHtKnXT9V1x
F0JtBuFOpzw1Kcz7QAn776ajb6Be5eVqk3Tk+f30g7f3V6VDN7zprXIZF7577/SKQbYan1H4Kf2r
KIqmq6IpoqNZoYBO3np/7dj1fT2wn4IrQL8ySNy+b8sefueZRis2koOl4IVXiDr81UIL4oNfBcWz
6hCSGrr0X3P8snDnOeCB/z9bwFYDMf7MHjbPIWo+l3qSTHdJCL2zn2Q/8XFA72HmITtm3FRZj3RI
FCnHOs5TkGZWshj4MDyXCUpojgVeBegP6TmGgBGoi1HkQyLpoPdzGCWrLJSa0HHmhi+3WZ9VsAPg
6Bjj3oO0iVBSqobK0+DzfWaP2nz74yI6iMwJWE7RwmQPwUX0Nq7lJDtfRI6y4HPVTxU6PNrM08NF
5FPv3YQTuyl56tbU85USa8vcACngzdmdyDeTuykPlTmx83w0p3zGCpt7xzPOdsrcdLGQZqTMfQyY
bct5TmkhbT9NeT5Px/JWzllCIkVA3MsgoyP4l5EptskKeKfFHOmrTBE8+BD9jlDuyZa4HMKN7mbK
SvbJNmu819zSu5Mz1IQkf5vhH4PLDP+3U8hrkKfIx6o8shZ4/KFD9POoWqP1WFjFKRNOdyNrZlOq
C1S2w2tZteyazJ6Y8GRXK9ZjHijdtu6HaVUrlXisUoEWhROC95lnGvtpunET9ejbCn6/387hednJ
ww/4/3aOIa5fBkB+Ql2nnlHdoVEMAsVxD/2ICjPJXtPKUBLv4FYl8UGjcchBCoOjYejFLg8MSF9M
/1jpIurJtMwoZYM2d5MH/4BD0UdFKDdQYo8Fge2zYEtBWHCbNYNHyDv1TtCC1AfPjtZTlg3uSraZ
CCoYiRHxQsCs1j3Sfd24GNZjh+DquX4Z3DnxWtbOMwxR+Ooq/aklNaEnjQCitmOIvwGflBdN18JR
t0oSmoTVc2GvYrdHrVq3y41sFEBHMRwG4t7/GMIpjFp0XdtAnsQT0YXy6BeK+RCMCHaNNkJeMEUA
V22BqRBWPcqaLP60b2MUAxu9ztdgmoKD3gXdwmcvukYpOtwDiM0ezNh4U0M1eDMiNjDw5zV3Ik5b
RMNyZ9XNbIhacoRa3n2VA7O0/BgYWNab7JcDizxo7kaluiPPcFhBHuff6VEIn4urCuhOr0w9td9T
3mGLyM/G+8xDRZRAg7L7ZJoH+yI3xHshTPx94NjOpnUGVuZiOsD89P0P08us5WxatpN/V/npN8sE
29gvCHbBBgppfDyK4TYQBkSss+aeZkX+8tKRaurfO/K5A+6CjxH62Pp7RCdM5GF8y37wAyJBuein
pylQP46GX0eX3svR/2+7HKKK8xWcz8GTsJxmvqveMbNNZPP0C+FVp6DIoTZynBQ4RbZFPk+8e1r9
luTq+OWTaVs3H6aKnm7tWhfvWVieTUns+pjV7dTq9Kdpbif2u95mb+iwT59n/fMC/pz1v15AqjnK
kxNMD3kwvkNNxqpXnXJYPXDEjXFe3bU+5KSAJqN3votgev3oTcsFa4VxbE5+JnQyovH5qaWevNSd
eV0UWvRO+ud7UBXaY9cl+dYNnN8nkxaDSs7Rr8k0NXwZiRnMXjD/2F/eQbLuInm0rgq2N7KqR5BX
rSYn0q6g8wF54iNJW4rs1lIa6yFvxn7VO4KcSiOwHtBYCw7tgPtQ9tqziQNvxacBuVIHSGUK62FU
czyQwXc2SqAS5iIwp4+icwhQwm1AvcyNYOMgFE623H+yaW3cFsRXypXqAW+Rqx2jZvtQx28DEP1V
zMryYKU8QP828MKsXyld9GGgaam1FLBIf/e0a56Q6O1i0PcoL4zzKfo0TUldbabV+UU52mHEOtOx
VvKlKAtVq80T0OoAH9T+bCab9LkdCaLwPOD8ArWCYGPmZbub1KmYNd6yB9iRkXshqvBWRObGNXrz
p1O0V52lZt8iA95PO8m7e8MtjA3ydYBwIYU/+Kyuz8MVg2Sk0ioTORwIp/mzM7urcJxXkehxbmEQ
Hm/HBIwgP8/Jm6zhVhaRB0FFrVb9RrFwNSx6N+muyEYkMGjG49lGGibKgGDH0JycrsAOEsCPcZAo
xRsrzurroNyz5NZfcB+rV1ZoRGtuAPWrpidPHZRC94ihVScRqvrCDwvtq8VeeQmZAGwT6Ps8Bo5/
GHxb/VoT/tlAclbt5HCgSradVy85S+irkl3coiBF+CCUOrytiGDeFt7tEFbxjeabpbNIdLa6tYeq
gCDO4yyk3WjhDHSLGlqH2QY1q/yq1tHIKeYJ5CyyUAxQgh3xxx2Yq+iWhd89SQ32laLqDSKE3PRq
ozbXIdxqm0YD7zOOsDnWpLS/TgL+rsJXfrbEGALV9b4HuUWIUNfDL60KZCgoWcynXSzwY2jw0uss
I1G4TlcEHvXnYMxe+ZakK9XprPWIotNJFpUt0ON2/XFVG56iL2RjZHvGKYZxkgBObKk8wrIlKgJ1
hdQdfzqEKG1dK9/HCIeSh6d0UQ3vHorWPwmm3I+2376Klj1+ag/uI6t7EuPAnUE4nabbrurda3J+
mn05iWYX1nVxAgcxrZUktu8bH8wB4r7Ri5cVP//DScgFuk/i7u8nqUIlIdsWAiokPbx9myrDLXA6
bTkCJNjIKsTggK27QL+aFPen4pGDv5AdgZmCDC6TEwlZ6AbPxaeh0kwOHRgK31m4ysxYR1mvVg6y
AL+Pdtu5rpoL346b62zQP3plu6zmTu12i6Eoj5lG0pJsm4iPnGe52MkjXR/QjNRGf/v79PM5Xb09
wB6Nnio8m/dtm0RH8LL3sqbNTbmnkQ0yhuraFckRngtrzx4Tp0clXsQUxZvRCwNzKTvawDIJSaDB
cKnKo9io4gzhMrovM1xs5JBL799M/tZ2nlXxBVyetZmR79KUBzlXJabeWZ97freSVy6ngpiaq5bn
PBvI1vMI/p/BoiWSualn3mxZaDOh9jQXl7ZQlLd4q5Xtp3ZfzZLfzOQAI4JVY2G79a5JogSKGya+
2JGdTu+naWTV7Erg9U2z/22Ws/V5Rnldsm9W6g0sPN9/XuSn6uXvKPQ0uVac57+e+2Im55aFlls2
xNrx+tOU8s8o7KDbQ7ybHJu8L25CA13BMPAO+ZgUN00Rp9YiKMxr3Zuy69QH/rMeEkB4tqpdnU3m
UfKo6MJ0kdQjSH7XRkjDQtUTbjnH3ZzrsesNy6r3jLXpiY8xciDf03ZlA+hdyUvofs0Y5wWuITg9
Bj0aN6VGLM32LOvamgtZlcVEYgdQoblbFrLbN7Jwh6DH8bMJb0KiSdJG8+Ju28Tqj1l5ZJM6lrpK
GkTkkVnzbhJNmfMtzQfZ5FTDD8vq8wMIDQwG+1/2Tultz6OJDlUWSYyFqLR127bDKs3Y2sFARl0x
p2FllSZBuWquu3M9gx7nboKv/1iX7gm8wMnu3PZ9PuB+b98jKzgf/OpKaPFtXbk1kibu3UWVts36
EujUK3PNpgSg/xwxle2y+BwjNVprrQ9hspe95lhri0zN/e2QsfcY3C7eXb7XQQeeEJYjAXE/X335
+SYnOrtlnygr0jSw+L5fhrvy82/Gpb7VXSHOhlodB1tSgwKCT319Y+rWz8jOxA6ev/pGNhHdqG8G
Rz+350oyWgvZ+6kt9YeONQ9CFdUIfQ/4pVPnq8EBVp5iDRef9jIM3pWd6dF701mEpYs+fSz4Imyj
BtR7YozmXTYG+OJnE0Ogsaepw7epNhJcifXHbA7ZnfBSRNpLH4AYVFhfX2YDoRltc7TpfHuA43bO
IDPmwsGtQ8rinFYmDx2t7NcsRFI4/ZSPbtkhreU4WbWzhiH/ZZ55XjlZHtoguJzA29fxxndb7Tq3
3kwc/3ulsHV2snOTooVss+WhEZvatTy6FIzoQmXan20vwy4WYTxjrkvjmCuWv4VBDlHEmYFIFjpL
3RslYXVCSzd/cuXRVCAsJVrb3l1MSeb9GH6xk8Nz/Uczj8THZi2yHsh3tYwKgUgUiL3bvHv0yh4Z
ornioQ17S0webGpCYL5TFcdBQ+tspgd2fINubsYCC5XJukyui+xok1F6Fwq/votgOrz9p6UJRHKl
BAN6ZkEcwtLEcmeto563LNAMOlVzIY8g9MpPslfrlefQ6E52sfIzxTuZSVHf5E0935rxuSlwJxiA
PH2wFtZfrbymbvaxwJ9Cfki01mfSfM91q60+9L9XQRdHayNQ9S88nPAc/dn7aWxR6L8by16rt1+V
TClP0Kn8a3ZpYVjQ+ZM8Xm3/Nv7S+7dzy96ubr/qRtHAlF3ou8JuEKpgd5WKsf3Yd523YJc9lzTM
ZsOLje7p3S6rC/DbGtK7czGRanI+yqyKN3uqhOoyaRxzydeId/cno8tAKDfFeeDFZKi96TzYSZSf
WZtDHQvZKMogw1FXUv0w1v5MY/ZPNeoL3kvJqJ57c81FjyJ1rvGmwJEwF0FX/HNkGuAYf7VB/w9s
M8kbb1FnCOq5buEtazP0vg4jwBaiGOata4BhG4wWddK5Y7QCKJyqLD5aUFk9kON736iq+5XcUmWl
BYlylZDa8VwQb5HtycAityCCtI3GMr/iqs1F1SfRY78Rpgt0fT42HLYbKt6ua8TRw8ckc7WN5iMD
LatRqhnHqoEayIrByMdwpOsF6ahymiGJuiWqOWInZ4qzftopKQSE5LVGd0OhkpDgVBsk3EGQhAXy
QCmSrSZsBtai8JyF3rG17/1uXPsNxD+B1Jh1FXTC3Mg4JLMmrUi69mjzUJ07FS8f15Bv/suYHRJi
SL66JNRwI1kZZSGFSC/VRsKCZnZHry6GHdjCm89kjhmC3agPBdN6lE8miGS2kal1fa76PVn2XpO/
NgbrO1dV2YZ6ngrB6ezasmW9rSJx8mMVyAEvqrNNLwTsa6odX51tfIUxChoKH2PqwK8WJhySK6du
wyW/jP6lqSJtL6vI6RhfRFx/VK2p0c/Vqhv/ZXwZ6496uLwYy6lktfDUj6mkcaEZyiaO+m4ZAQ1K
oyrYSwDTZYXwqXr+/vv5ppmm4POqQWQuWVJh7W4N1O/8ri6+h20+LuLITR6bHGUJF1TAwVOhEamh
Ztki2DQSlYHPJJjG6BUWzCP0Z8ZP7Z/hk1J9DPcC9C9yxRaHguT9fWdb8IiS+XNZzl3WdPIITh3e
CXL95nlavKhHx1lfrM+Lwd+WhHLFeK630B0vtBn6ViGRcRhL211Fdqe8jkV7jm/lSd0sXT7wgE6c
4JB4vvd/sDCbQHkt0UaSsanLHMi/leueu1+yS/a5HS9TwDg7i7jqg0hV56jYyLezP8+XRaPEyyGD
RWyIhvjOSd7TuJmQ6oPMRB5dCtnW2AH4bdnYXQ4v5poSJHtIbgksgZ6DyWtwFl6bm1uoELSF7bQZ
VNta/GyMQ7U/d9tJZVyZZvj93Ov4MNxnWQlZnxzdJdzGxELNlWVPu7BBIymKchQnDF57G53EwqVs
DB2XRlG2LcFcyA7PRlrhiJtggvfTcE5kJ5abhpz7rWE4BzEW089CL8COtdMbqSaQhjRZ8cCjUG/S
+eWbz4WswvWXP6AKhMlsPI+Sw+d5qsgEkBIgq+nkVXUKg/B7EPnhU6CAne6HrkLZuAmfbC/Krtm8
s/efq9nkWFeuk6tLWSWo3O1M121Wslrqc3KYA2BVTpVUdbpxE1ZUQSjCpw5RjPWUAwCTxoU5Xbt5
duBWyB7GOYnAe3cMpKJkg2UiLZ0IM9/Yo509FDgcbjXHX7tzTTaBueyXnWunOzmArHaem0i7l1PJ
psSymwWQqnYvqyUrxRq98YfRVcJtoibhOgMv8cW14+yq0hzy3XgNf1FjSNfsCfeE7G1ZQZ4cw32S
tQS657tI9Tay5hNWeCyhL52nObd0yVrJKv9+iuz4i54XD4EauqePsSRJirCPDvI8wejUS9xJ0F/M
p+1yeOeN1mihLmG2MoJWmuuczteIHma/C4YRkZfZuNBtsKLjN8WGWDUsfVyhkHCsA4eqbGO1O94U
dtQt9Lqzto7WQ8A6t8leFQkumyyt/WWA1Xv61hzNzeQkxobEUkhBG9GTZVAMq7jmyyarjm/aIGU8
/VobsuFpNKKX2CPxTXaiI78qQQk9uKXhPpr6T9lqgsS+9eLsVtbGXrUOEdptC1mF67q/gmbSW8pq
PvbWZuzgK5ZVfo1xZYbjcD55Hhr4Fjs4VGWv0lu4Oav8Rl5K1RJ+qpWaB8Hxv3T1m7TpouIqmiJo
16OMuwW5o9e0V5/IFyUzpjZhddWQCxoDQXtR7VsdEGOMBMNVVHfTWp3bYzVetmqBhBvO+12fQXcw
5ob+6t7Zba68eiXqHEE+VLusbNxnS/VZaXMa4sT12gVCAMAC9KZuxwc5HSQYBUk1kXntiEHcG1nz
tQ3V+EV44UJl73bws1qNV7CkJIfGyNODPMKziUoXJFfraCKz8dyNFIAB1EDaq6567SWhtpPmcqJz
96U+zrPLaiLs4TqHoaJLjauCXW1sGCgrWM0xmyW2mjFDJK2cnTdmMvBNloeyqwv6amf79TG2ynci
ILO0olne+dqJ/AX2A2PoWWxjhllBvo6TZQgYYknASGzP/bDKLBVVc278fizuDZjor3GXfT93AiCp
V7rwF3qRjCuEF0Ccz4XZZHMstOlOiGtrTkecVMxNshN2mmLV6+JjwOAOHx1uGLcnTOXoi72stj4R
mc5C8TN0YqKpLLiOY8370C+qmzC2ycFKh2Qtq7IYjQkhMyOpVtnoitWlTR6VJuSXQiM8I+1a22+s
BWh2yE+A3Z+tpaE6T1MRdlhXvuGyjuZ056L1qhtwkLhAfEM9dxS+7iyyQhvWfqpDe9OoKJe51S1s
FeKmmgvZHqHOsiZkECD18EeHNSKfJxAd2F06RGMAzyKoeSjQot10BWquHWHWExSI/ooNV/3NFtbS
j6v+3Q51XphR3Ty0ja1u7QaJ5sgp4rvCgVVbmoSPoaXl74kXxcsMqqNbw0CWblSmZptDafxgak3K
nSD6d3UyViyX3VerK5PVpArYi6auunZg61t3SqI/hUb2GKgKcsluqTzkfnBj2q7xPGZFsx5V3pom
qmBHuHPHlVoO5let0LbyIgIHdn4cUzcm/CRLkevfucPUbcrCnizy0ACZ6dXNUdbDwWmWWTLYq8DV
m6MsZMelCgOCsRbDKM7DZAfMZkwjD1mamzsnr8m5YYLL2Chs4YQdBnNE0ef2Mt3FQrbJSzFDY9ey
O9vLpqjV96oiqlMDt80+tbR6weoZcMJkmw9mmi4jTx3vJjuzHgytdJfQPThbWb0MqPMiqZazsRAG
QqIoGazV7gS7WHhvzgsorU39TRc1wTqZ6b1lUSUnFU6oe1mRBkGhXvVKsQ1Ymy0IXulffETZcONR
LVWHNXk8DAcBlTEbKThYnR4NnnbGkQdRdEPGjtgZ+q4cKv9kl4F/InM+hEbEyvyFyCdzK3t4V/on
LSMQsnBwF6+hgcrhFdL8kzM0/r5I/OeihGIR7udoW5f59FWH32LqQ+fLMJoDoOfCXQ6FGL8mbcGF
VE1/M8YiuEt9+7tsV3RVXY0pPPyT3xvPKhrcsh18crQrPDvbnM384hrVhfwxSHGb+rVdLh08UOs8
gpYuFlF9U/IhuxpI7m6Gtr7JshpfhWybaJMWzQS/YDWi/uJFNZIWceV8m+LgtSKs/pC3bbjvu8hY
G4iYgqVcyv6q7UvCS6RK5cAH7/1h+HEe1/HnhKab42Xr+k2TToi2FnDGC8v5VoAwjknz/1oVYQ/Z
vI1QtcuXrnbDO2mgi2Qmwq5wMaFDfGz9EBBol7vf+r7dkfgfPeso0rE806dtlkfdcyuga5inVt0W
ySpNA7ra8VvOTySrr/M1RUr4YMFy8piAir3yh6jclGYWvlb8S+VF58Fkrfwk7a6FrQF3zZwN4IHo
+2iDU1YmndT2DDGilCyKRQjpLEq8CemGRsKLWXKx9XduiT9xMQLrIgpNeoMRtYipxms8lBrtzt3Z
sp/HaCzb5DyuIDV8EaCPKCLClHBe4nkT8XCcLKKAqlcdFDMkjm7RFGkJmWKyQxaa2hwgKdcgLcBW
FpehcoSVl2cL2V6qAynLgxc2x8kwG+AqgbG1fMt7HOCrgPXOQmdcS5THIhiHK5PFwhJWfI/X2egc
ej+HeHbutfLMus1bXLeCfJClBci21x+lpWnapAY6BaQNGJoDHP0DeU9ojDNNPjW4wMimvJK9+Uji
XV4l3UZewkSSx87T62Ile1OvD1iNJy/k+PrXIvN8UmLS+J4bNV3alRt/S4KMJXw//Uxh3PVUZfzW
dWTPB7WC8qESiA28IQUqcFrLJjXx0R8blIcijqZF3dXowEU6qnNw64LcuUEZsP4aGYaxdLXQuM2r
3N2GrnqDGgtExtkNyG9y4UsA80GvXbeZ9QSn5aunV8q1BY6vauN512T3yJ19MYLSX6l5jy6Evu26
TN91Y/rqNVaOQKC2MzWE5fg9Vm1sKQc0COtFV3b9kxday2zoHKhAkM41K69YDKqzjWwVDtzO/2I1
4co0+vdmFMfECm+gONp6olnyo66KAfpxpKrTVNtZtti0lv/Kq+Re0ettVdZvCpA/4D5Gsc2y/Icj
jo6rfHOhj0OBqkPZ1vFyFmTGewSGYeF6HuxLarC1WaPBKh+uaj28h4reOcbTj9zuHtWst/dgJxdx
QhzPdML7uNIIjfogCMoazKB/ZQ1ms1YrQyynIlkoBGgLPZuffOASUcsKF7PJMZZCdfxlr1RrW0BO
3Q66vQDxCordi8SiiLMQvaoB9FILma2O+J7jhDu8Ywqaj8oEDU1KlsJ8bh3JX8WGpLaaU9Vcf+qW
JM7na60KwAC64bU9aPsqdsdVrqTxEt7CTeE7j3qbuleqro5LPcd/Jdrqm5Vq8Fn7Idqag8f9L7xj
PdUvffI1Ir83JbiOYjlA0y7Ea1DBLrZwPBKIAsXaZLo/ELg1l+RQt1cqN+fCYJccdxoXN69CAoL5
Cz3sw6VqmE8hAZIF8ehZFD4pN1W09KMoW+alCgq02dgl2z6nd2eBMfFGblK6YJ0D6WFtLwu1STZe
2+P5d3a582b15Cm1YZ1fT3Fxl1Scq9SGcR2MOfSsT2DE1Y3uFQ/a9K1XBwRMuvTkzs9amBrBru7F
Hbe8ssu1EPJI32fpGpf+LtbEXdF1r3HgQigHSdSiHfNXO4sRerS6V7OJNsqcVVbGAbJ4TrdLVNVb
+Q3JdTgWoV8X4XvmdPnKrsSqqs2edTSWut7uAtsdtgO6Apm7QLGGwAF/zUoNaoiKDKtfNNlDhzIf
r/N9WvjWOvL5kyLH/c5L5MWY7vwKSqNUL4JtgXRpbbhrjUXf2mqqF4LLqISiZUj+brsf+Trw8K61
oq93apkSkfPLe4ij6m3rQWSsQoxsFz/I2yuWek1ei8iAanvZeLKNwVwqRn8bqfm49B2LDLpm41gp
ChdQ1l1z1xxV0W36Bq9KFbr1xvLUZo9CxinBJT15KL3Ehqbvxy+gIOx78ne5uUVdXYWRfzWqts0K
FK85r6Rd6DnhTSWcaccHZlpkRPaXEFyWkNgA7emcO2WIA1Kq7GPI52I5It2Upt7PthcTPy6+/gYF
Y3LkkyM6dK8VcNyV18PDWKYkm8A/BbI1WKajVm0e7Dj/kQate+uIas5EjQ62dQpdg91yUJIqq1ou
pDz2rq/mANPQOosoa79FfNq2dmJ9yzRvRGnUPgUKf4XttbyNje7BBeG6qJVkulI48OGrWHStXSLw
UZw0Ab/jWHjRSh2cF2Xyrb0qWvVu8JRtHHJj9hOPeashil0ZCDfqyCsZyl2vcp+kVXbMxiy8IwPI
Pmao43qTeCZXetyhBX7Viti9i1P72g6SLzWpmHuzJ8dLVzV7HRmFeIl0581o8+m2YQ9+pwnvi2x2
WPRulKHtkTk1YLoGL5Q2SvNgiMI5VWA0FnaZ2C+IY7qrfnQRs5gnq23+gVY4PE2hxZfXj/OlbM8G
W0O+3uqvB2Fbz0NxkLO2o+4ux5FHihAbvlRnGF9GyDmWjSGsgwO33lMaFQvZ3nTk0giFMFM3myk5
wEpppjRpvkksYgy4YWtyiyCaYEt4S5CRJ+9XlaD2o3GWSgltA4iXAK/UhHH6nQ3RxrTJPw+KRF8P
PV9ooDIkmf2yyDucJMFQPls8+JXwnRcj+OE53vgKX9tApLUodrK5HEkr7MGCIhv0WzPWl+ZGDYpd
UcAHR+apRYhDpN4dPOT6yiA38toY0/Cub7k1e68BfFulr4NjT+hHdNbVmOkK6pFT96qhDTv3D1lg
rPpc/+tAdqv92vC0cgVtWL4IO/JPzBk+WNihum2HjByquYqUcHxX9+lKdnYz6NCsvX8NgLE9WnWK
SbqLW6WE1xGt5x9Mbu8xBr157BO+JejVxFtZvXRcqpmjarvY43s4D7i0X6ryyA1YRCa/Zrr0yjnt
XpisXWr4CUIb1sO5EHl2F0YjkilqV6Fy/9FEVsznJhBn0WHE0Q89tNHvY1t7y/o+efTbutjBPmVt
28AgCbtqnyM/Sr9Xnfnms5Z9HEK12EWTqa1HZN0OKOsWp1gGNcPW/po1EPl1QaAddVOf7iNdPBpz
O0tedyU8w9/Xmj4+p2hvjYjNf/Ur2BZGFKA31mw2JDAVTZ35BK/mgJalM5KnN7enw9eM1eXd5XRy
+Ijo0vl0EHyp97DEnU9HsN7FGdH5+/af08l55vOeMe8epJY4WexpLVid7UUS1bfFNPLZ9ZEKS+Jp
HShp8dXDZQwMI/ywcHpIGuXvMabq/2LRYxHNc1QWnk+LIJZXVMFDb0WgHVVodWW1K43ggV3+I+k5
/Jp/WvglA2TbLwtpH402OM2Gb7bslMXg2r/NEdb9TRTq3Sb3W9Kje6e+L8u8uSeBaIKeJB+2bUqm
2DIs1FmaZryVJm5K9rkcIY1l22WErOJPOqVK5+Pldqyu+tYH4wM5r/H3Pw74rCffh1T9S5c07v7p
+l9smnmeP2b+da6oRP0c6MFTOYfj+wSO/TTS4TCrwkTdXupaHsM+r5bbfCJpAMaSfFXpIUGVKCtW
sACh+TI7DFwt++htZciFyP5KFUF7Cy3t773SWHoQfo2XtcvseYEfceyetAlMKj5mbanrU3ZQa0VR
F77jqNdKZ6hiWxmTCoObRfCWHAPWOQoSO3p2P6LBNee9ZvukK9NT4fgGoF+rf+6U/AmYrfcDtsTP
g7y+/hjEOxMuY18JqobVIfvq0u6BfoaGvhZQj7xUZfY/lH3ZkqM60+0TEcE83BqP5anmoW+I3d3V
Yp5BiKc/S4nbuGv3/uM7NwSSMkWVjUHKXLlWgnL0BvE9k/EnvKvvqF/XwgzpXE9ftcIZ3qFSkGCJ
B67VwmgGKGsZbui9o/QBVJlVVd7nSmPfZw37CXqj6gNVwQwZVHXYQQEDd3yKK+TKu4IKjF2iICtE
3eQ9NtrFO9S9H7N3nXvDztqEqFBDqMwyTm1k12Cxbk4sTsypKwC3+nRW6FjXmcCPb8iWBsiua5Gy
kl5zf1nruFkhzoyULZYfDzwz1VNrDaNvijr7AcpFDZyI/5jM0pepUncHT420U5GjjKsd7exHzz9Q
lIWwMG6btcHKI4WGrFx097ZZHae4UYKiVdmiseiPFvvdIsv/8BOjB07giA0nBZlfhI968yXJewF2
cxeqFWFubYB7N+8qMw2haG1a61hj1QNyCY4PDPj41qVg4grr4GcegIoABM0MOyQQaAAv8d27Thm6
5WVK3na3U2bZYK3NqKkeFCwt/Ubs6a8F0C9ch+BXXtM/1iHZMDUpHkZNtxmqNRljHX8xbih4dm1+
8UUBxPgc6zsb/FcHK+mTA2go9GVjZ8wPhInqvesAjc59SqgJfDhy2GWuhsrUSiq2YobZBhoRD5d7
1lZcVAAXzQ6AWPziGfjOfeSmgw09MXPcnSc5GgAuDraVIIr8CiuJkYOSyUXVdaDjSVJZ2j/gZeq2
sWmFwAKNpuHniYUgbTG4u8AxP7pi8M5cHrwq885d6uErYaW++jKA3y9o/FHommbuxfY6B3nO/V/m
SFV3WOio595oEnGU2ahy5YG9opYhu4DZRsFjz9rLALKycp/XHJKRNWevRTyI232HXX7dnKmvlWfY
VQswXkCZCNGX4rUN72g9h8oxb+0gtrcBPfn4EUD9QK7nhKLfdsN67sZOB1qOga1+/LubJvljbqMo
4gVTPAPoJRBNkoRCH2J/NJRKCblR3Xgbg/ojrcLsfvAs81kB+Sh1x1Et86hAxpDQwl+c8A+3wHXX
iK9xUT+Ak8Y8F0m1oFYLxNODiIBtAUVHg8xkg61MFnl7wwrao5W6xjK36+AdBBT7MAnsnygbeAmr
yHr9Yso0yHUiPy5A1YeSxU61gvsK1I+6RE45VTe1NInhohYg86iIQosvUGPXH6vc5UfemcEKUQKQ
7ulObd3lZhCsKgjXQyO+YIiZ8/JrzA71wNpacBs0GjKYdxPqU0wbyfCGG9X3EWj1uo9dX+vL8pjU
IYSGgMT38VQIvyc2EPwi116iSu23FQgNN4j7pO/g/F6Rga0FoI8USnGEigIEtj3r4tlqxsnQbfVl
8Gx1wSsHj3krbx/KBAzXINuqfyJvHg+9/RMZQwNgIMgplImVbUXc61syraUpIBRkqvG++daNiBm2
3YneEF3Pq7VAQn9DTWai7NIMote0GJ39aKHokXFefTga1nF4giOEjvfUk3TX5GuoBRZxHViG8zf3
sguW6aDZCLg24ffCS9elY7F3EMWmG7MqwI4Z9vaLAZQoGVQCiIY8aRIksBhuDY3Zvgslke+qGq/V
Ng8nT4shXlAkkf3CPOVox8PeHUzEzl2bP+F5M6URqJWXgH7J5+K1RY9FapUYo1YFQMRjbK2joHsw
Aks7E2JHtoSV6FMrVvg0RuAe2ZrH/vQLf1vSLNLSrrDs7T11EbcuIkNyualYrfkwuu/TM7Jnubuk
QVppgv7BfMAnfrPOvBpQn2gs88EFUZecilzmGbJO0beX3WaCGruj8AZE0FgSfQc+amvhjnlzHJdv
lCpiW5Y5/WuN0BQZmKKDnF+UjKcBT8tj2SAmPBpi8gQU8+LJ7ZJt7aHKV0NRK2vaBCFChegky8qt
DlBZ6BcRYoTU9sIAbbUDiITaqZQldZNubwxeckYFvwkGOm6vEIfJngc86vdqCgIIPR4yJE3G5Ln0
S210Gh+Kximm4M6eTCfPwLVXZCpAbHfrCaT8IdCdR+TSdrpcckQG1GLqtuQPSq9Bic5EtWAPyN/b
Xyw00MQuxhw5oQ0qN9JuaetRuu0aJV+YFedA0XNEc1FhlQOXkdkLPto5/ipkq1LZRBFfMb3KqwEs
HjRKdyGlsYqEDyfVAc1nBgXYKqmxlCsR3U/BtLRTUq/8YNUdKnuad49p1Z1lQWaPuvWxTZG/j+0z
eTtZf+ONGNzF2xB3cQSJ5TEzsns7VtUdGDVwC8iHJMjlURAMGCA66DkJOYoQoT5Q/kxtq8bpj7k9
+5dVWOxs1tdL5FP5ClRM4U50lvpBB2oORoziZNnXueGDw434KYP6D2R1oPEe8lz7iJGm86kPe+X4
SXNjfBvo/88pwUbOV+R6nTJS1WQTMfdQKaJ+HALhO5FmPdMBFTQrU1TWA7XiofzFQGEJoWkYdIlQ
/R6Rji206u3nhIt4DSUE4O1l027bZhei1HiarfSa/igC5R8apCuBCdA38xol5/++CugDlQNN++Uq
HbjFFu1oqeAd6JtV5pX5szY03aHIvV8oPcZ93VR3TdkDVCJ/AKCmAJ0hwpPTTe4ZiMWDR6mZfh5X
T7trsL+Fp9Gr8clsqvsm0/WXwBQ7zUWUuYxAQyhbLXCBc4sjizS3Otn6n/xozqsl+YGaeB2hnGMf
OxpbIS4ePQ8pC/0B9WAfXeBBQzgcPoFa8HNjRF1ag1wFAknhJzL032xsgz5U6OQAhSk01HuP2SpC
UdUZSAlvEyAstm8haboHU6K2SQDCO+uQD5quIrLkchVvcN7AUTNdpQ+E1BcBrIWuwkXzLXdi+1UM
v6DiBAIxLA6X9PGnQDkcCwa01fTx24WUtwUXgvz8kecDVG4I4jtqkqvddfqSmlfXy+cPVyVv0rXl
gVrcSxv+iOzzGSEa8Q4+IbFhbMzXDInBd2C/pPpRcQ+Rx4uV7EaF7wi+PXzJV6tYWul/WEV5ACI8
ReBWkAFIUCT8ICusUJV7EOoBzoDSCZlzp51y4cj0i4NPkvrAaMHOXQ3lpWtWHmtT1Tda28VLGPvw
sgjY+ToHmSnS4sscDeagnTnq4P2sNc0z8lneyuXRCAY4K3gA9wlCw0i6YZ0AFiHqmwYE3yvlII76
gA9aw7b/rAFNPDuNAy/usK1CWbOciA40eQOWtyV5UR9C/gEwzUk7TU4DcSb2eeENx6K3owP0LV9q
MwAZEPZxmurGj1ldJI82bzSoPEfugvrogBAoA0Eps9ZIsCSP1BcAblQpCVhyZRcEArpzBCXa2SnX
QVQNxpN/TQRmwATrfVBV5mAlOEZl1G7oTImdZjpjsi9iFQdzwu/R/7SbZwHl0P8x33/a0TVQApQv
iyRVd7oX+XZc1vddG0GAnYOJ1AuLckFNAoJ7qgEGvT5D9kWa0OFPr95DJFwv6hLc2kCOGyzqF5e1
RiNADrqMhrj7LATjizIXLRAhIOUvvarFpTg/WUnZLFPAiD4SIzqSbVIgAAfW9A+IItdLJPrwanR5
c9dWHEVPgdU8gRACqTowFn5u6TjPzpuSbUJhNXd6Z/NTU3dI3ELx58/ZCzOUBB7CxJMxjg98NEEo
8vtmdR0g96seWn22Udkx0NEQKVBR1romG7q/ilp/DxQNnBmV5cQgTFtUMdOme7SoWijf2ZKjBFOS
uRMAoAoVE6TTwwj2NGUpsLm7/Dx2rK2GcwVdliWYffVlpAO4WOvgy1rkDzbETO9VM/XchSUTzmaf
GEsgdRx3UTWoox7U+JdhK4ixWr23ycx+uI9s4fg9En/vZpSAgwkl5SY2l4Za6z+jYigWQCNWLx1U
Llc2c4wjuWu58S93LUBUVLrrcO96+5/IKup7KeV18ExIKtNLhZqObNL7gJqg7ruMmq0rDtNo0Bsv
YPMVBxqdjWm0lu+npEOOndco3Is7xM3kyqdyhnzBkb075zpyQr1qvlM/6nuRQOxZuCvkesmz7xNk
Vd+Tugahtwr6wNmbVdV47oGlmr0HhZ0KTUcAz0szFI3jL6tTPLanpnxx3jTp7zbSyyj9z7ps6hJp
TH/3jfHV15SjUGrZI5Xp3pMDzT77pzYInehjmP1HDZxPbdzhPQgOXbAslvm6bBEtHrAEvheJmt3T
QO8CawSF7CP106HE7wJhxuxi21Wmcr4EUloIB+SieQWJ/FtRgLikQcldMGb1B9SdxZJVuXFMUYWz
j5TCmU0NHXQoUAbdtYBbfvC8O4zMsxb/EZ3L8Ca6Cd/xuNVOqVbM4Tsy6MWoL0E+3R3IgOJ7tBpH
fO9LALAqQDNqeu1+rJHOUOWGhYfaSfcc7aWEavvWBp/0pq2MFJtAewVm3/C7q7mOn2dWeewRXz/X
JRYgtGH5i+dQoizQZQhAZ4MORaXSRa3mwNWNp6b1XZypNWqyx36Folnn2cNKEDED1BVaMUoQM2b+
Aj7gHmvQBoFWZBQjhSsgQwdjtQakyVd3CH9ASAIyH3lhVG+IdcQS6JB9i9L0cjb3sb/0kR1rHGUP
8QhvAQwu9CF0xrd0m8chgEaDyN4SVAftdV5G0+0/JGq3aA3VORmoynpUXOeJ7FsVLJhDAOpf+vGk
cE/y9NZ9NN3mWGes8TUt/NlXtX5ipaG+tpnUI3arpy5WjWcB4RbqDpjlgnwrfqHWCJaCfVS37jTI
Q6iD9DpQBdMUIu9Xhki7DTU1LLCQAOmMO2p2SvBjvhwr2lU/8v/hcgCGu0gqVYBZW9/KhrMtlDg4
hMuU4JE7nD1akgsLcK0SGNGpEVsodO4A5lqNg4fQI/DgbuyJx0oSZjmdMICkLsvVQIP/9kwz4HDI
1u6DSrJm5Eslbp0NL1LvEBmps1FY7x3yKrCnMyD3nY2Qo3+1y0A6AGVTYIE6T2q0eufY4wWw1cgd
QQWnyFZVjzVS1elskyBALxWEYdSCjK8YlBO5hXnsnbPBvLhRc56P/AGRjRdaAuY/+sBBPMOWXp3z
HX16ZeVUi84NsmPaJdpr6A77wMzUB4Vr4pVPXyhTR/7AFdCQyFsiyt34CGWQehoUTtPuOqeIpm87
6sJmDbaSbv3latQUofm/Xy0+hqheeRkgeXrvjtGRtqvUauLsCBAUSjHl2Fgn05jdRfyLpfSjfe/V
8k+/eUxaGqNdLPQgrI7AWefHsIBcmt1r1qvd5GwHXGezLMtCRiWBOxQViH5o1NH13G87I9y70rgp
wzfuVMaZBuP0uza05YvZWdVjEgPCQhPK+aG8Uy/IRWl6oLIgurWk0aHUECBt7QKFoLhcE9g5lmVd
uNdMD0rhBRSt4tIBKQMeT0rT4WYcFeUR4NViW5egQhVaHDwCJVWD3AcmnoGsqQ7oyVAV+lJXw+ho
pqNyEH1nLB1NhN/+nI2pNXtCXCXfup5RbkFA4D1i2V8vuJBEfw5EC8Z95ZguhAsK7Tm0SmOhBLpx
R003CbKVnowImMpRszeBDY8T3VdiTXtO4rA/akn8Dw0GBgpt9PE7DVFPiqKB5jp1xFtjwcGjP00d
yKljRI/XYYK5PBRybIemhQKbvBJqITZ2rGhIm41NH39PdJBjO1r3AX2w0If+ePjcNA5bpcKtzihe
1TYWj8p9knhsn4EFaYM4PjtXYP1fueBjemqjGFjaKAs/QlZ9U6su+tQdPGkHuc8sisoP7YF/liV7
15y8+9ASvLUGLY+mqwCcUZ2BMtWnqwwpgJJ0FYR92RnC1P2y8j5Uh4lvbvVWBVX8ERd5ujWBPFkD
dym+Nfy1MrIE2XAlmbpL2T16r4ZtxjfdZD14X62v3de5M9XzUxCErULbKV6NkN83kroxSsIU8qa4
Z0CnA/4TG7JEqN4p/38sjChIFlBoCx4tRYl2kdNFGw7F1rsLXKNL6gH1NrpzRFlOhnVrAwSaYC5w
UY1zpAE6oz6v4/d5ltY76jelVwNYxrhA4O7iO2Y62rNzZzufg6pU2zsIT0ORUh4cBMWNRRLVA2DA
brYB2BFKO66ugnKvgHyznlgD7i488JcK07zTHap5YDBPMIhuADEorhmWKC+nAUAeEj/OvA7bXpcd
B/Dm+uVQqEtq0iGQA3TmtR3oACMA5xDFjm9taNgB4u0YG+JiTXYDKv+WZhgloMyV85ANndEBkI6N
i+rG3RC72t50hAYVby1my6+n1FaFGi+RCyj82RzIG6Na3JgzNXo1GxeqbiYHRwFZKgIvQCQ2obki
L0GHv07xZXiaAsT1ePEO0e1lybCyIHGcxaG1VlSoG4oA+2/UhAHwHsk6fe/aqfQhOnupnM4hmDNZ
QjquOTNpSNbzwM0UcycZmoDJ7juO4rQiEXtPHxLFp9P54IC55g6wYuqBmgVyCbMtCMvA0V7pkESZ
xlFtdzklP1TKsF61lqWBlCjlhiYYNyG6CeTdKZIAP1Kk8ihSRzRAZzRKzS8m8wDZ0cHL8Z0FMgvV
2x3UsUSNciTd20+ZSdBgnmqrj8EHGnuLTDbnJCU1aRTSTe40SuiN2c5tynhNo/NAFbo9KObMalPL
sgQ8M49j4IV7KkigLipXaJPyyIHV21hZCY4MfDGHkhkaBEbNdCXLTt9ClBVpWgf2xDa8T9zRAg5J
y1ZkikXjxXTsDOdNmAaEqIPebx0O6Z2+TCtwcqoUhldDo34tY89eh2YMnqAKj1xuHekhR91QxA3W
IFtqN7YDTVoVD0mkqxAUX+oxYCrdGHIP4JI8uwOr0j3Z9Kh38KB93t6pKC5AbQH8NKfHMyAclRQY
rc5aUqfT9sGJzpKWa/6A/cMyStINa2Lw+NipdjC4UA8idS+HbNRHCIvKdg8lmdKqnd1fR2c/aadm
qrObu25mIWf193xgYYCdkyR+ko/FkkfGvhmBo/eRu3RWfZG4y6mWH8H8VwvYMRDOIKDDusA9erq5
n0M+swP1tSjnWtaqZwO1wQsU+TQ8cKATB8T7LxR46ZvYS16mBE+qAq4gm1WgSn4G2Wy06P9oSmOC
yDWmGu6hU/Ujl5SB2AIrUB0F7zGh/yDJHe9aXcuwd8IoNIHbJ6gN0xhhBBER+bs9hPrOIaphgA4s
bTtcqPrwj66AEpZSL9dWJdOBsmXKsWuLLAlRIcdyrLxO1xaNzZZRoaPKiDALQYQNeB3p0C80Wg59
I/M73ewW+HQc2y2+xfWQLyEP0Z7aMWN7MoU4Jn9BJQuwfUh2o1J4bY5WutQ5j3DzjoBZyAOdQcoK
8PSQxesvA9SE3otEZkhrYNZRT6nEQ7oIo9/mpskcHwiyfOlmjb4CVji9QLXiWugrQ7KrTE8K0Lis
syEod3kK7JtdvAnbqg8mlgc+FKUQvu6yaFmhtHDCLcEq1fLyDcBf1MAA54GARS02Xd5E2JDbTQzm
pQhwq8E2Wn8CvXHH6Re2W+s7grQFTRo+5O0PwxK4b8lYY30r/9rmkQ55pfQLZQBkJQuH0jdAg7D9
08vsHBvVAL+9CD7XycuQ139dhrdj65eoOfWBUSqOqEJHTC9GhVPQNt62VVK29eqof8xKjuKxiOEb
AiE+NAl+FE1+MTXAibN1e2Ck3SJ3N5qOPXILwjoUT7R2WhxqpQLBxxBM7/C2ES3CoGbM74bKWoGa
qcPbtjSLw4QcAMI5X6CGD1s5OmhK5LO6tdeVof/ukwN2/E/rCP2kWfWlWwVGaivqsUAl7R+m2f8x
x+CpNXayPdL8lBkHdSEqoTS+92KzPDtDplffQ2wywBoM3W+o0MsFGC21GHNz3wzNehX1EQqxabUm
LNXeg9j9xm5anZEfuRiJqFfTEo46+wGrJtS5QSPHzn6p+AruIi5ZXtow+TVCN/rSlKOOm9V3A1HC
XI0TMr42bckoZFTj4rL8T1DouOJdD+SQpamjHwZetKJXW5iI0lhSpw2Wk1bPQF1gPAa2EexbaFbs
oR/r1Atqu0ZhA8UJpdr9dDoyU2xQSvIY9sBnL8iehsmcDjxHOa1tZcry67M7GZo31nfqhp7k02hZ
xnhLIOyJsI0cx9Zjjx24sc8Ma9wrrVeuG8h7PdvQA1iATjP61KDKwMPgE6SgEeLBHX9B2hs15Dbe
o0DEqHtUpNw6aXFOTmXbflxW4qnl/uButi/6VJym7A8qhbZ1G0CUljCa11FKBIW1mm8BPSkWoIW9
a0x82A4S3EesqN3nElFUpAKqcILgURMEFbfNrGW3zQrFSxN6j4wTDQg4Rwneqc56rqDuRuFXWQmG
GlmcPfezPBMr01FQg3utzgY69lKO7Vjgs3PFxauG8o0PLocRRHL49QTCA6whAdUIeP6dBajIuj20
k46G/DXNP6kqxGoBErDakgYm49JwTl3R/t1XCOMzb1EHKEIDDJcuamu1rlRB/h2BilX2ddAn2yQq
ftbUpIEgtfl5BCuFNJhNyR17dBWkqBCBWQxOlm/AAR77VV2DpxsrnH3cFB95Wpi/HLHCsk35tPqG
QV1YtK/YnoDhAVJfJ4C0UOFR2gOeXahbdisF/MCjrb1Jb+J+QeUOeZsqVPXI20wKeJeZ8G3ASPZe
OCwZUs4PDBvR53qsEFy1EmNHzdyKGtQ/AxtBTW204lMZA38jbekQgcx0zAD2sPQ4n9yrztUnd6wN
m03MR4HtUbaFEI27sYX1Nu+GaOMzbaBo52Mxx91ABPBt3gxN/Xr86lqyBlYZysZaJiLsT1HqVj7K
CifsCbNi+94aoUUtVyp/abnWqh4E6s29RqwJ2jcvrMPMzrZJk/380k/L58QKIY+CwXkxTWfTw0Z6
WuBzpsl0pJCgQOlqa33UknP3Y2KXvzQYyqBAs4XVKiRZUQYqw/8U+accQN21912tFPu53625splt
5wFpG2MOP0fYd3qdovaix4baXkxv4tQzEYxF1RmCIkCn03vSUbCvqZQIyhbyBfzFQ+30AArYxGuY
5PawVPGq8BXXhNycfIUMuWL4mcFvm8ChNrtpBSWNaZQQMhyLgsk3KYzC1xW8BgC8wzMwZKF2SCvg
rwrRb6cWDUB6HsOT0XVcFWaOfD+v9nWhqfeo9n1tg8p4KzVVxbsZcAHWmcabB+llvwAD7Z5GXXNc
QY2keO46ps1OkdOo2zrVAaiuwVZ4yWmaAZ4RymiwIx0Ku8WGXGX9Mq3wAc8DbhuGk8ncB5IKYKm0
KFs5AwdMdEKytlUHohzAtcG7khSnDlo+J7zMLmcFlgfTaDpaxYlMXABItAWNGNDXXms5lByV2lTw
PK6057KSZY3APuN9YWjPoEP0lr0HOm4a1XkKiJ0C5WwatfM2OOih/kmDqFIC6X3mQHxeesrZMi3Y
4vnX31PXPPdkn9fekilpuKFRpP7rrWuPqMOUrmEPkK3Bdpl+H+JpSTcvXm/IWzpJBf0TfB4b6qRb
FbkfvlfxRB7lnU5ddJhtwUCChCjrG76X89Ho1DfbUCdN2iR2v287GRZHzixmUPACoXK4pO1qFw3B
quWi80FoCEWH2Kou7U55AXeOC2CoWaPKMqwfVk4lmUDpfEMsoM11bOF1fXQcIiMBWrlqB32JJC7K
Z/AfTP8p6LeShYg9ZZvRX2+BrPfOU8UHGKXwz5AlCw3U5gYlNmtDB56MuWZo1FCXJ0S9nZ5TrQMq
OccLmy3ZEMruSx/VGvV/2lGfXoPV0i0/oLLZHsxySN/q+lVntXh3NTHcGXYXoyTYFO8BgmL+v60A
YleXjQXhNbpD6UakA29TZw3VbUSn6L6c711mGvY08uWmnv1YZfcLurPBgNCsp5ogJ9LrhdqX3gmC
H6jClgAXr4cCUQ/ehy2hYkD6sfUygz2TWa1jLUL9kxkeTqsUnCUbxOSMPBsmlK91PaO+BiQdRxgQ
ApjGZlPqaxwkAFh5M4PgiAMtyPa3N7OsfAu9+pdU8ioCKHs5dMRsn187m7BVlrHJXaRWEEJakCX5
zDY2GMYX4IZXEa+OedTvjBQAUTWBXFqHNZylsHHLRgY+dMB+EYIS36C9oQKQ3hiP4I9PfaVQikc7
SZx1F0b1PkOU6lAWyG8LQ+8glg16GGyX2u8g11lTArMMyzs14so3cq/CunwMKwRURmTRJ/fIDoBP
zav62HfpsUz65h5FkCqWe274HdXoL0ps1s8mFHt3Zp8268ZM1Y8xkYBHGNgl1Da1JIXKVpj81bPP
jXLneUG91qFXAN4XR9tCYipYgdgkPWTgATugFD9YNVFuPZsuBDGQI/E+t4NWBJ9FVeN531o28HNZ
sEIWNjmA2g4ozz9dsgTYCT2ruwXvVe+c8upXGRq41fMiXOc5iuyo1iauQQrMNecxb5XJiipy0hGs
VIpS4fsDButQB07/0r5QFr+9Oaf+ApJRZX8YEoYXbd4czSLt7gn1Cw34Y5za7T2xCl5bNBZ2CtI3
fdw5m04I1x8dkK4gjQauDWHlPjGyJKC9eGpM3zB4UsMiChamZak7JjlbyNautHxyNbNYeSzUdV2s
dBMC61SZQdUaVJ4xN+eSjbkvV1FSkep7MgVJLGIIs1fddo+89tiOFjBWhZB57eT7qdiLxRAUbrGc
5iwSC8M0qrvpKaro70odJ3t6bl67EqCj9tOzNW+tyaLUk+jhsncGoQRqBbLPJmj3VhjldGL8PrkO
XU/+Fxtucfbiutao/LBDMIwGKOgl/FrWjY/C68sj7X/AZZzttLr0UPb5m7YmrYdHYcbVkbpkXZpb
auXR1QA3WjCB1bwZ5xDVka+TvzRrIIMP9O4x8xKMo0P+ECsurt6JdE9fOJTE9I0n8Iqi7zSEhNdD
1bvT109dswPdEpZ0sHkHDTMUfCxV3nnLOUBMQWOAfcD9D72euZ/OKGZMZ9JiUEFcRK05Sj038Yf8
hJj2xYKm9brW26sIaHq+pZSmH0KYeh2iohL6aLIdy3an2Wh3ZXpp57WKIEbY6ivioCXVD+KdnZsN
78OlZnHwCssn6Tww0ENzbuussPfgcfHXILtAMsNVG75KQYW1IhrH+UA0jpqaXUZjJ/UTdbA/jDjf
QXEqem9TBbgebczuKkupUfoMwhFDgsOvFo1hpmteNEgrh8Yhx8pm35bOjqiuY8mBTWzY134vTeJ1
6JVvLmtjbLcMF4TqgIHnShLvwIvi+bQEBkPR7ehsTMvnm6aSiE3aRxrUBYqfNvTrsJgyxKOaeSd6
PHklqqP6rMjW9BCTVqObZbMVPerICri3i1WX1j9dOZcq4pHmIudobNQNWVGIT84FWsBi06oGkAlG
ET41WPAsgXtAwhUh26fAHrz7JIn9nFsorweYuF9aWaStuaINx+l1HgaC7VmClPgh1kW1gZSfe1DB
w+g7rm0fAz6g0jAoC8iooSAkkDSIZtW85n0YbbkSIJHQFd1bYTkbMiBP1eT2UVOcW88coqyZjXhk
4Y2qnzMBToEhKQ9pryv7EsmZtcmT8VmwrFxgf6B/Ync68OBTRXUT3g6osq7B2DD5VI6i7BnH66ER
3vjsWVG5ADa43oCFIdplIJOMtU68BbnRbKoyTVDdFpWvWhYf6G90oZoAKHZqntqgNFFZjp2VAjbQ
71dPpQmajWZ48dbNtOKVuYjutk79lGl4VXmjjg2XBhi3ppmgff+NvAzcTFmBJ868xPLHQrzZBeCG
BL3E7fzVwQNLggwF3QUx65Un7Oa48qTEVvZgqxU2QyCLxMoV9TIIxy0gXCbeUyR9l1br5TtLBnml
mWGA+pHVKKtJSxDKOijB8Rso6N4FDugUJeiiH7j9dG0NsjUW3YLgGTR2bdlFcmNZ2e6NJY1dLf/0
A8FZsHZB9QGCrLsMElGPWOuYTwhLo4JMLSxJ/mU9ea3l7VCJYi+oSQdpj5flo2EZeE+C+MdXUK2x
7Uytu8fTYD0g3AS2TBQlIRLCp2aWGia4ipN/QMxtPZEFoHJ3ntCbM7USydTc9C5fJ1JqwAFgmOzV
HgyTpmWkfiB1Ewu9K99UyCBSUr2VCo0OAjmPPDX0XS31G68WBfIpDwODIAX9/rFh/RRxaE5BNAQc
phY9OYrWmFr0WPnT8tqisavlf/gNyhCApDTbehF0zJH0/04sDiwDea/aoAY1biO+L/F5L3O5nIvV
cxl61rc8wO8EuyQGags4KjwAzwjGoSJ766gaCnhkBgTTwQNr7gtwKaKSi0PuVz4Pa5CpoOLQDKaA
AY1Gskkh6LlJn8fsq6qnBFzq90K81g4YpPxirMydATD3DYx7YKq+HPE3gbDqN4y7rqpvUBUY9ppE
gKeQcpRzUIMONA/jbbOYfWieQoWiLLQAG+UpxVP+uywhMkRpv8RFVG+EXlpb8Cs0T4ALy7oOVCpr
NuAxmmu9ZIkDXcpxuLWgYucuUB4Vs7e+zgGioHChy9dPVi6Nzi1e4gTMknUzvtGHZiSIfXJTe6NP
pVEzE1rL2lvN0ho6ngBDhmMRbE2kf1ahLCZwvLJbgOmpPjUp15/VTKypPwP36Y1ZNGQgV+6KFNFE
Z/B1wsiLzL3jNmSD5EdIXRw1Wis99cCCLy1ooJUIfS8WQFzLPjqgwB7CRtYDNbLf88w+X+aJslJZ
QjVb0nkvYkTy35KiRL7WjX+B6bh8gwC5tTVlmJ6aQR80S9sWxW5steINweR/JJ3Y2TIy9xU0KtR7
nYHmGzPb3A5hbyxpUCvA3FaMwVpL2SevSg7WQrCNbQ00STGgTbP0d3RrqvlKEJ9/H5zStx23+abp
Ybpqy0bfCyviZ+QpwGMg6TmKGBGepG4nC8UwIiScI74Cj5f7lHrJA2jZxDeuj1B2gt7IHry0N/2h
Y972g2ToIZfbvBRFeGAADfnezHLD13PEA7/ABuxRd0Cdy1DjJUEF82Fe6TEd5E1WkJ0NB3SON/GH
qHAXvHHqKaJCwZMKhAgrsqMIxQw7lrY2Mu1bPug/40YoSAWXSZGv8K4PkQ6UjHV9VdY7rIxON1Wx
88KSRhunO9md9y0KE/AfgDOJENiAAFVguUOTdlfGALVmGiWMNY2qvbiM2tL4iy+NEqCafKkZmQnU
PfQYZRbCqA90CEHQCPFm04r8xgPdAHWWcdgc6q4DE/9smaEGBqxBLQQ1AGkoLAZJi0SrNGjay9Mi
TDU86810eRuQDJpC34nSNQAV4kusN6xTS4th2cz18bZJowhAY6ksR/8fY1+2JaeObfsre/j5UgcJ
0d1xdj0QfZu90/YLw02aHiEkEPD1d6LIcqRz76q6LzGQtEREZhAgrTWbLEQhoiJuulLueJck7rC1
BkHkHlRhFE2YvoOh37jtAg0Y0VSOegvc3u0172CyCSav4LalG1WTLFbX0WuSIgT29zULYYav0ZZI
wgjCIP09G9K9uRdBOmpAcQsuvsyFnaXi8J5LksZ7DtP8EpHZOYBTVpGsBGCd0eCO7dEWASrBBYog
WZzveivHG5oBSGHVwQ7Vq52T0HxXhXo2o0irR7e0s2Pi92KjUTjdqK7uvvQr8xNoHf7aC/vYEiTd
iZ16PSs0QAXsaPbUw9xsOOjkhpALtOLb5nXUbLnNXBNsmtdRM3ek5Q+mtlznA4cGSN5teprC99q0
R8oHaKLPakmJQ39c87t+jXou0kPNBAudBE9I2FLrc+zxJZF8MTJqfYQO3LiyoOB0FJ3kJ1QhvOXQ
VPRTIGBbNFO24y5/LHXzNrSdi9ImFI7rbdSW3gAB0Vm+BjefCJQ3PAVDVGuXZQ/Ez6Wd+OQ5Hlr/
0KHUcl9iQ34banBlTXAPmWmYTaGY/n5yUEDEAdc7WwZKfdRpLo9apPVjTDy1QukFwhuhDU6uxUBu
9XyJIhFGudN3DzzfWT2S5oveg7ueP+JruU4drfp1Kk8z1MzmqVUHl8NUcTtyUyys5CyEoPcOMjs3
1w5nHhovvdwtAQHDD0/dpDsTZ+bUqVdvANHtlwNwE5OuxReY0tdL2Od2585ALMamWU8zGgO5I0BL
AbGYyxcmFCjEegkUoLqEwhUdiv1j+C2btzfQ/AiQj6a7Yd77EJZkDznKYosJZJ6NiYD+Snju62kn
ZE9vGiep0qX29FrLkURAAjg7AzuXmU8gsZ0+ixlabrpISkk0hTHdmb5fEWZQzDbOJuJ6Dt8p6DH0
44+XiPlE13dJRggMsPxLIXofda9y3LUVpMPMkfp1dB29Hv3bOCk6ZwujXia+0UJCbt4YYE2pFdnA
6G8uflmAYFhY6FfWxjVZcjaWr+MmvAEXd9n2fhMZShNkZZEZBGthc+EvQVc3PPQODNydvr5tDOFp
7LUXjdhIbl45T3a88EJUM2rVjKvCmlj0Bgx5OTQ1wvfjU6EgtxmmLupG0lqkHFQvwWT+4BPy1DUZ
0qeBtha252bH3mX5w1QMT0Z34108PB6esF4cv3Rp+lMOZFdPlf+1CO7c2T40tAE3rngN1e+C2NCJ
k5Cj58T/OmiomAFMawKSot0OhbaOqQe15XEsDiSEkF/rDeD5N7XmuFgcupFqgFXy/JJ0lXfOxjDY
Cp19NV2waHPPqLNhvw4TAToBTAKxdezo6xhUNxvCm+YIOkzDucdaJyZQVa8713WXQxWyXcHk3TXs
GovryV46VM/67h206FIPRpskA/JHJSEyrWw6WxW8bgTUP57SIASPpS+b767sVnYDVeWIMmibVt7w
rXOrERqIOX3MgUJb9SUvzu/OlI3u65lEnUJn8F9nwl67+jimqdlTHzoOd5FZmuNNyt2086KTh7zE
rxssZyQZMwiSODUfIVGIAn418m9QTQKRXbn+jY6lt6t7u9qE8Hp7gEAOzGVn8pMLRcx3sShveDsK
aViuxH0WI01LnOYEpR/7nuRMHBqZ/4QUE7nn84sbQ/a67Nx8ayJKP+vuMvEM7fkJwq1ysNe+b0Pn
bo41EfMZnV9npNjnHVKL/7xMuJ7NTCCetfMK4hz5NC3skSC9RTWIBhQALOB/cGNwe0pve3d8HS2d
2b4XgLG1uTOY0XnupTWzXq7zsZlPHwrAnG7fRYTqL+e4vsN1PpO0XUFKWUKjBG7yAXRnYT42nqEm
Ht+NYx2egwyCOACG5IsA2eLd6IZdZEbNBILbyUp5I2SWvQlUSCfGWlZmrATIcZ4DF6WNQ9nwtyf0
i7Lb1TXcwc0JUXX4gWQh2wEkiUoN3tewXa6UF2fK4SGeue7i3UAbhnhGuGx37U+luJzjwrtJtO1j
J9+4q6a13YXpLLHr/fDH//zzf78P/zd54be8HBNe/1F31S3PaiX//EBs58MfqLjM/bsff37wPOZB
9wYuCQ51mRuELMD496/3WZ3M4f9HkRglogAMu85hAJQ0eh2glPqI7aU4I7/aRWLOyvSsKFbQTIfk
69ycwxLocu0LC44c9wVyUltRUo77RcqBV2352dNQ5QW2YFqbZpEg54ENwAs8h+R9K4cjHEXYybQa
iMIeAxY/jnVc3Vn+oysbqHOlA9+6Xu1Fl7wubgN8m5DWi2ggUQ414wH+I20O0oImGUSdG5SheUgO
tHHydWy72Kp4brcMghzZ4fl5atcV9EXLW11gy7SyGBEo+4/FGr4zw2PqZNbKQR0bgrjTD5+6wxc4
1nWLlo6oPNVDu654+HMqbJWtcdY21E+GLEH7wYYeTcCOJaRd72O3/Foks3CA50NUyYYtdG45wW4o
9fhpgLZU39VQlG+XKWrud9LVoC3NejyZiL/6cwpujOGekRYMqUAivS1RRb+usUrY5fCdWRXGXR2u
shTCFc9Z79a7IokZik9gYujcgSMYHRclH3BfNra9HKXlI3TZFviC4PngWsGn/3YRMf8vVxEE03ER
MY84jv2Xqwh6ugVuGMTawcQ73F1WSPCM2dcyuA8nkVdwd/kJNz2gBub9JBv5THPoxhuvTuubdwOW
yF8HOjh7XAqQ72a8GzAzJgBG358qh97ETQyZroXsoD48adYetUvI1s/Go5dm8hjML2LOBUWm/ebQ
BEp3AiEY08xLWgosHi84W51D/n++3lG2KTfQq31tqpIKZ2k6ARB67bTn3wRwYMBNmBFItYnIdF7C
aZ7dVoCCLwC97XFTgnSrecnm/D6csoLVdYAoWAoUIZ57JbLWhyKZ+AF4TX4wTVjGpeDCzyNvhmV2
SCoskq79+a8I02dOYE5FbJ28nsBvnX3s+t127IvgkJYABKGCGBzqJk3Wlp8Xkekzo3oOMUfvgq9N
c2RO4Pnqpm8hV266/u1U4jf4ZU20X9SQxduPsiJ7wEcAJHjTnjtN880LkESvMXoeHq9zTPsaeTnl
76doIL0yeqCKpJX8VlHQLzqZ1NBWng/5uzZ+1K+d5khBkeVgjhKL0S33sq2ZcZ1rBuH3JFejhMBX
Cs91OisLAc0UOmPUdoKe1fzSWRa5vATh+ATnA7kzXQnMkzZ+Ur30g68Pan6xmyKDx1I7vrbNEXX8
bOVS4BtMjOm7BGLrjGvXdJgXBzhOXI3mJJVTDAfTywcbYjpKbd+/xTXkMuXN+PUjNXj2rcsieDHn
EiHAxtCezMddcSZyKl9mCViFesLPUkHM2ebA+/U2uH91BdXcyraiYKQdnOD559Z1hhzsIPAlAH+I
ACyGG0uQR3V718K5KYsSAe4xVQTzQJHgoxiBHaTtWpJm+Flm2U6Fon+JhTqSvOt+IDN3Wyea3PDA
6tbKBmY3Kj1K95dDzTkcUyX87XEFzd2XDogh/nZIA6AeFibADJkzBM6ELVWZiaXpM6NmAOKL0OEY
xK6B9hLNYMf6rJgEPBvaOos+k9gtiiDojn5X9cdYwJpmKTNc1pqmO5nDgv0e+oTxBsql9zlqPkhZ
/4o2R+Ayr8r8s6cH8TFx2mkPS0GxMM3K6cWWxPAjMc0OXN61PdZibZr4JECV9k2zNU1Izwv4FmE5
a5qTg9RV2w0gvkAZ7qmpycIf740XmW2cy+qZccyhfWSagHK5ZyTo97ROIcw3WUglqR5rMDOKpbl3
sL3wxbTMS+ZX30foqB2NeZkHBtzOG+HUw8x8QuSOK/i1mlgVknDNBAiplyab+AOgL7WjhnvTUwxJ
Coh1UazN2YJRQLQ1YctGzf6ZCVg0C5hIcygtwXMNOVF+gt7Ew2V0UoOAjhdYnWYUZNduD8kvFV3/
VlkGd12T3ArRjDsPjJ/H2oNXW9yFzrqkbf4IvA82VmkPPNHcLMRcH1LQS206uRh6B0nAdlIHqDJl
jyUAE2tepNXKnKnJPH6SafbZzLycrSuXIxwX7kzLgkbTgjpps3NFvxJNLD+GtNy2WiQfraxK9rQq
6pWclwAB4J+djY9X5AH4QtpF4Q+Yw6QAiS8Gkh6iKyV7toviTvh+B1H1Tj7Ek5w3Es6zzL1x/x8n
aTb1N9moIIdt6yc2Q5o8sxMCjWk4mXZSOP12CiBjP2+gLiHzIKXtnVZQxhnc6dF81oIDY5GW3DrA
1oA/wJ7q0s9BD5bQxpSOt0lCCFRr5SJH3qRY4wVoutyFtLnoAcC0hIa8vdOeKpK/vgCqyfe6yrYM
ZF0gEecBlH7aE/79ryGl8PFU9ZLdtR+w4Xodh47aQMeqXFo97290BXUP0ZXTNm+a7FYEdbjwIMQG
vYXkBkpo9U+GFRmg0Nk3XwcpUvA2vw/rodzkuWPvVZ31Jw5RDIiZFdYTjIlhHjPPygaQW1vvhTC3
jCDJ0jzVDR1WMaTfjlWVFAfHU1AAKoiL33CJSm6Ap3AECMLZgxT0AZtCbDZHJ/H3dgXPPVtDqwrg
ZMiRz6ZYYupIZAej3sdO45/soM4h82d1H9ua2nsfUMNFbrv9xxLy+puK4lczatl/rEo5rcgU48PP
oyoNgZsIKrEtAaBgCWDYurHHAy10fTclMZjcc0F5Is1XELm7h5yrcJdKByY6xCNf7OHBVKLTQb1O
TCFP8HcTLX+Wc7Rpv/PmvWFpa+S6mwnY13mrOUkKU6U+O5vBdk46mYgGy4ct9EHVMu1cuDRDgniR
arc+qzIcb6cBwCxAIpEyqaGMbwbyWINOkGFbhZ9JumROBe7YXD3F0686QJIfi565efFzL8MFEAT8
znRVg0qXdJ5gmg5xy4MSAM+YWEv6KEDN9W2opsAObJU0RN7zuPk0KxqBUVVeD5K0HSCmqvq1wSIp
Bztqm2XnS26L5PLuV5dv8lluEbyJqAm5wcLtC4MUMr5iyweG2h2hx5eEK49p8sntxMYkfUBj/0tE
kEKWY7AsFjlOktwh4395D9MaQEivATk1nwSaIskdSGumx3zStpm8RQuRh2u62UCMa3h47JERX5l+
09UnA9LC1/Y1hEpYMoSoB0r5bOXwjjFHWdi8Hpk+DevrN6Pv4qw8p1sVGsH9QSm994QC4QwuhgXI
jnFxbGf/PqVEuusq5PZ/7zeD7/pM0ww4Fqxi2cUVIdVdcLzi69spVcs+gQPIlY960dpt+/jUAldt
/m+XLzWwHQgtMXr5js0ApOOcRTv3XdKU1/b1XwyQ0GvMJbVpYkjhHkDUrhfGh9C8lPPfdG3+Xd8o
w6ho9bC/Whi+C7PhZrXVcRzCAYc9cN7np36WoHcd3u5cFnpvZOkbRDS5C42NWdzTRGROt51x69Df
PpL5gQJ+nYdNKxJjBtNuTbiHdjoNdwbxjtYRmqjdPUM9536eFM+Pm0lX/t9OCnr26OpgWOiKaL5B
Hh8wbzcHWtq0hbSzSA9jeUMUIFewgLDgzgKgPZvtOyilN+FExFPplQvTnYLddqymBp43c1TRwUnK
TDIPvTbzLpPgNkS3RTMicwUtCRi2B3ITz1LO/SzqbI5IsZCewJ7yVzeeG/4GGLwBZGiEXgf46DA4
vKPu927gt3NQe0pwa+HlOhcqcIBsgQ6y12mgmZFzvfHLjm66FDgGUyaqNHnbNKPWWPhLUzUCovsv
o6Lr5eKVOyDaXK5MZRNioG22APKsXuCmPbjVd3Nv6IuEnHzURvDUaqtlPNDk+38Y98c6+V6ezP3m
Ot92S3Xqq6pavh2H3kYGbzpBTu/Gu8O/nd8l5ay8pZ9Qa2E38WDjf5xSZ2OatkrcG3PU4guTqWWf
rv0Moo2w7x1vxhb8+cjEismDrU9MyKLNeygoXU+aKghQaxP5+wkvgb9OBt2bY9DwfQKM8pPdyRpo
Qhz5RL8ehb+O3o2WeRhc4hho5BuvFHZUQqPojMIVEkEt1UtQyLHHqax0OtNbH0s/f2kiyK8IUAkR
AYBrGvlWOGIv9fq9lj4YTHOiAB7LwdbnkGObEwg1qjBu5DeW/5/7TI5BQtsMSJtufylygcYKb1Oy
NwWu68tfu02ljEh9jWZJ0B2qUB5MbjOQFbyWOkoXFwEhaxq+pbmYdvC5wPaA0J6fgqBYXZrvppim
SX2ao4Tbl7lZ4jrbofK9qA3y9FQOeFT12Fh/gtsRdNc6aNGZbBu82SDySVugMhCWz2Gm34RJyZK1
Z9Fg16lJ7ohVnq9rVbN0va5ff0VcV7nXCNMn53MEWH9c+y9HXA8ncwQTlmYN1taw8Owu6T8rLGwM
QswVAzyP4xpliRlExkMtbkY4eo9FA2Eq35++5JP0jmbQowIOUhOw/AZ/JuZYAMj3zgS7mUWIWCno
a2yaI3FozuvM2DOnqsRN5tK9mWm6/iY+lwz4oxCLJOSF3/AJ3tfrTdGeyIJGfQuJKtM0L1cAgGla
tL/7z+lG6nrvso0+ZQTpRmLjOURCL2AYf5OzDnrLTZC0qrfD5PfrwXfJLndZBy1W5BY5Gdd5SoaP
M65zB5fdN/0J1uYfTbyAHOc13vTzHNzMurPYolNgllNPsGfeKoHKFN5A+L3z7BAGfHZS3A8tDCwL
OztYIgT9z63zPZw04KEzN99NSnoY8BV2uXGVD3pOzbFu7aWPslqa3CaALy1ArfQ/Vyk9iBkO6nK+
B1+Af4EtKgp7WQZ5TBRXtlLZPhABmJTNk6wiCy6TaBOvBqHYDjlaiEbK3IK9VRg/NTB8smc5dK0r
d1PQUq2heCk+j/MHInb/wCYnOAVt70YmzEx3mHydXnTJZboCw+EyveqwmA8gILMZUmxBlon23DNt
4DCClGTzScXtfcWH+AVwrBUS2OFXGlgVXOra6a6QjG0ySdnOtXr3nA5aQVkKtE5pW+nKB5R9CZeu
eImF/0xLGmPQyTnYTRxsrbGo61tkCgnq5DxeQtC+ugWBqrqV8BI8VimBylVTxygUFOOtLoGfLrl/
vvTp2mkXcVxC34Vh1IQ0UKbcuRMc50LXwjyw34db3wVqAjIT50vf6NKV5K71wwesQVdIdUKoKjcH
IRL6/+qRAFWk8GI91IDFnGiWU7nnZeCt60EgRWU64U4il5bnYpU6hdmxITRYVG7Nj/2okB7v/Y+m
1tD1frDIPLs+GoQJYp/D+YOFTgr7cs0OplXG/Xgbsxi+jyL0scGfI8znr33vkDn2OZn/C9f+eMrf
TDf9MWo+b6YX6lyIO7OVcSGGBYtbnqCUga3QmNB0I4BgW+oZpaoo57eJ5a0vW6Q54jrB9LVW8DoB
32oFBHIKufKLokDH2mQLE7L2aF4ak3K/tv05D1/DUWypE0YW14FxTr5fmy1UWrb2JM4c6aUj+OZb
czmYFzVfGFmflAvVF+EaFDtcPL/izBVz6cNv6gkZrW0igpW5rZpbIsA0OTw0oRxobo5TGNab1pra
y21ZlOV461T+ygyaCQo5zkiGNfsvE8y9OWEaVW0I4x3MXHP2qUU6y3wAYIaHW4KzmxYoPGr9n++a
xKZ/uWuiwge9IsdG9pvhvvn7XdNnwKqFMGPcjhe2YJuRPpKzko4zp1NaRzRr8BaQbfjVZ44EEzch
8ovVfDGTIFwr3dZ7r5uwybv0mQt8HoHlI3TgSJaezEDfjF9Tm3uwGuxLIbONLx0Oi8sifARl1jlO
jcouTViI+bckbbdm0IZ35OMMwqr86tH0qBCbLGuyb0wLn1xFoIyQg2lCqD5b9qp8nY1kmlhTWdgg
zuGd6hCl0MQehoVpljE4FGOtX99Yz29cKHl5YxOhoC801fXljb08PKlfb4yNi4L8wgTyGh6lcCsA
XDWRb3xUhhS4zOuA8VYxIdeBa187A46mXzOY3cCTIgMmv12I1ANExVgxx7RbGHboxYb5XaeRPTJ9
5gXKZa/R1z4xf8//5WLy3b9cTL7vuHgM+8QN6V8uJuBgUS3znWAjypCCztkm9wQ3BtrWztOvllvb
kPe36GUMhWN9dEXwAg228IZP+L0j4771CA9vXOQu5mV63a4GsDiXptO8QAEGw2n7RCpb7q/9BOyt
6/xrPx6Er+eoZWLDsxFafx2elQmNusap1GrIkLl1kmJfBV6vF57gTwZya42gZMkh213wuHEQXJoh
tjIRhTvq1izHzYvunXghUbPB2mBKnMtSPk8z9yToQ2eqroFo2NmbXzhTMbwZge0wczMSTMBewHh3
rnI3AhlABi1XrFRmCCZF7vEv7WnkbNfMJjY9CDIbyH5Nkbkjvrs3UtUD4qi024FwmWWXGBP45m5r
z/dTM9Er7I+VT/1NS1CWHFLirNrGgSwMntzJqQGE8GRGaOU7K2UAn8KCZl5YhPE6YTE8bRO7fGUI
sLR431TzqMzt/BHSodHgNc88mbz7qWagYw7EX/CuGb/M/XlWe/c9b8VR+/yTJ0PIjegTnHliyBfB
CGiodL1Jcjd4JnCSBAk4+wZ3VDD4p1CffAL1Qgf6bgvAEbNvU9y9mWlz53VmDLKECehChmKMKPZN
BVXBfjYCAoWvvYOZXg/xKqgEsvmbufa1c5wxDDLB1zhxcCRPjzDQKo4g7BVHnujXl2ufq0R9iL1H
M3btvoZWvyaZvsmOP5pf6//8hvKQBvXxnTdjm4HD9q75z1P2HRUi/lP97zztV9jvk/65eeHnryA0
vg/6bQ5O/frWy6/q62+NFTRF1HjXvbTj/YuEfPe/oChz5P/v4B8v5iyAmLz8+eHrjyqDGJVUbfZd
fXgdmpErDrj8WPf/ArvM7/A6PP8Jf3645+3XrPr6N3NegFb784PlBv8A0TIMfd+nlHh+CFCDfjFD
HvtHQHwWYt3lMOJDW+zDHzWW7emfH9x/UC90/TAIfCBNCQwkP/wheTcPWeQfbujMpyRYJyJF5gYf
/vUPeMXiXL6Wf4PNIS75/S7r4J2RyndJQByfBT6bH+lvNjqwnW+kB6+ABSsDH77OSCBCeXnIqgdh
U/EsQzv/CiV//6fUodp3aQ95q/7FE8Pa43BFU9zpUL5L4kWf5BSFxrCrd3VGYU9ip15zF5R8bKDj
QNsTyqelsxgcq/8uQXW6GzrWowaLrCcYBvCXk9DpOtYTjaOqGNkLIbF6DqYmhvxP55/BQ7Fg+K6r
B2DkCYk6KflXOG/k0GxvveYUFzmsg9KwOAMLVc9EH1Ej2wzNVhq7tbXosRvRsFTww09W4/d7x07H
Pbw+xWensgsI6zr5TV+46lEFjUKKNhsctWpFKU+4XyTrPvHq2yqmxYHBgOY+5cLaBtBcO3hpnJ7C
tk8eMgUjcegYJXeym4bvaaLj74l2+GOl2qZduIHXfRry3tp2BPDgsYUrQQQTrn4P2Y/u5FqpRMmm
5N2dNWT9BtL9cCl3wEqAiZUf9NBfBHprXYYKcIVuXgK4QbWldQ0gY8nq8h4beCfisFZbA48EiA4K
BZvaaoovYTWly35iAB6xVj0EvLXXXpW1q8pp6NFPfPWIFUKx9sdi2jaUweCkoP59gVoSRPXscBPS
EdbludBrVHKCb71N5INKe/VVhiFfJpPfPmKvxkjkWQUKFKHtomohRPkwcgCDohxVSxJxGMAfGlCj
7qeuhG4cPFSf2qZy9jrLoE1tu2AkdFORQxoiZsse6YznvHO6ZcVdf+8neQq3VeXtgSmb1hwgpSRC
6tRbAvoafIZ7AVvYNLaPc6UaKecs2yf4Za2GqQvvE8vRKwVFrCfGIFIVCS9rUmCyaLm3ADZH/p5Q
FDogFiOVF24YTHefRmBBd1PnkVtNB3mQVay2pZXmQOUNvIS9tDugGO4lN5xaEDv0SkCfwrZci9m2
eYQQ9KLOA7asG2VDRartkJ6ardfBEs22NSiaJ2jQMKjHuXIpY1ixuxO1nCV4LNW2Csd6lcF0BITr
IHfxhphYt31x27lyUbaed64qnXwWuvOOFh+gngz+ChZJffWE6q28VyzvIrsEMxOojAKVmHqwxpOW
qR3v4MsFQsD95EmH3vV+GtPmHoqR/a0GwQ2yzNUoHjjT6XNQu+KBdeEwRUXnZAdujfqlCEh2sEHh
WNtKsaeyBQJtasCdlTBRv7NtyZ5sIEKAFUnUzrbC4JxIAOTsevbES2rkJ2zIEw9LJEPzfQ+x9JXd
qmYVAEnxCSm4ZsXCIX3Gfjc4a98BObW19cvQWPVdDXj1RkMgAaBdZzi4EnRvH8LAP5B/5yvF235L
SW4/gnCQwjdOd2t8YNxSSBnsYNaV3yawqrm3gR28sznFn4OfYLKSKf6UAkrOCxha1HtZcCizmr+U
xzx9ZkDR7dteDedpkgl4AIOE00ar7Y86CJwFPBtjSFkB9hblsgYbLmzxpWEdhQpPPnEPxszteLbY
KG8qSLNAPE6mycLPsG+MnAJwZDAPvVuLV+5CJC3gugw0rykaoNb1AH6Fdwtlq3TTdhYkSd2+6B9t
p2NrN9XNZ10NElDHKcRKUOUrSF9Ut7HQznm0gqBfBW4qDtA3gOIQbfBfRxXFh0iGJUVEAVNnIfS3
usk+xZIOUSkF3wHhAPQR1O3Agc6RygafJcWCKqnz7jxMU14uKxg8HFtBJYlI7xR3ynPGbz6HD/rO
xQJs6UJ3+IG1rPgax1JugTly72XmWquOWePBzVAXj2KViRVEJrgT9WDTfezARv86BRaHibWyHIgk
g18Vx211AHOagNTb9mss+nBbq3N3gaco6NFZ2x0KC2lOnmJDYCdOBd1SkJV2rdVD/TLIBwYjwL7E
A7/K1vnYiHsXsh5Qpiv6G+A7WxbFxK1uIXXpwk3DH3FKiIFHgcuDXS17VPt0Kh8169QmSOICwJ2s
gIxf2wU3fCjgiVI1xSpDjfXbaMFZCxnP5DtWhvBAhVWx2gWWblcjbRusHIvhxpUurg8Bog7uoBbA
7GrQD7AFtZ+7BgV26F6DrOvb6thIayojDaOAF+Acw0XDoDSS+WLcg9TYbcOeh9t8zu5BAW38Rnq7
gC+M8rcTii23JRhJJwINxhUHC/pRT4GIWl62q25WyqTSyTZ42tq7qUqhtVCHuMH4FkVFvCGHNoV2
JdDmMKSxsnwH9RD4otOY7ALKigePFf4+pXmwdjpd7vqxb1dOm4u1HY7s01iNgMegsh81uimXeHj4
+xbI231YzqkuiLwhlznWu3jUnyFQBwZUo8gyGHqyscFA3ausQRpLl+kyBIZpOXaQRnKV163mujhW
FHF/kwgJ9fOKTM7aD9vmB5j32M5AJBUa6bQcrQMYkdamUYIdUH2Di1ZctYBrxHh6S6imrIdYgDmD
f9rjBHNJ3KkYXYQNlG0jz3dwr6g9BbeESd9YhHngMMKRKXIaAcFkEXY3ASS0NhquNl+zzAsXysYD
L/QtueQO9Kgo1O+hbednZzrq4kA5yOJlUE/Pqd0SZJDqfNPS0DoHpIU4vOD5LS24ukuA3lq1NoGG
hjeQLcSX2SKry2GvB4iqRb30vAeZC4ZLr++mXdKCihMNOZfPE097cDKDeO2DVbZuhhBGOzltdjnx
0k08yHzXgEq25kHFbyxICuw83KCWo/AJ/t6EkFurFO3GmZU4LT/xzimMpe4yu522QeriwoyR2o2m
Jmj5xgnT/nFCeeOxawXQcRDQbw48ZWIB6Rp6rJk3LmLdDuseHlNIo2p4qAB2ICCSpJ203kPRCHoK
4OXscIXFp6xT1k3QJM1DP8I5XnM8T1g85kgvIncJEiEnp6oGSWTZlNMEG2poLpURj8GvqylQv73E
DdsCWeP7oKG/A7Myybc+2JfYIjICml0+TJDxVmElo0Ir7wYSacMX3KpoNGRDBjvOblrDN4LeTbKF
hIcMGUqqwZdRgl84KT7dTT1MMmKsHc7D4KNsFnZQpprwiNjbLR1+2hDM+Zna9bSRJfaLIc8gFeha
/gaG1AJfhSQPlVupJUQPxxUYjkAOtbkOj206iIdehRNE2Fmn13D9DCPYaqMsXoe5vcXXJFDanw+n
3JHZAjdr+lmH8FMIiAtGnuMMzi2vmnirGZ6mYNHBstTBnWypZRzgjpcnPyBKV8KIHErXXGk4J6GA
BytN0jQLkAizg8zwzAOlfKrg9lqiOBzUIjwGlYsOjUxtMZ+lXjoZwWFB3eDciiA7aDk4EIUsFIy1
Bzyi54d+UOn2E1O86TaEIf+BvH6cjJHXecOu1rg6AqKnIbIF12u8LYSc/DJYSW1jPhZ1wFrhkyYo
IgKwhGYRiGATtB7erEBVAJu08DjxNtjA5KT91E5ts6qhIb/FCre8D4A5gKoGPp7fIcT2Klj7SrBq
7tiA53UgseKARVN8wyAfssSGINho3LpWsucNMu0dPszk6MdkkPqltdv0LmBVsMEzrt77dgu+AZX4
+3WRgsDVl6Ragh06wG2HtJ+kZ+MLg/YUzoY901c4jQcb7vfWQY9MP8II0FlyUA0OcPBJ74qK4IvD
4iy+4ZkKTkM4zgRJluFRXDWLodHTngX4ZBOKM2ue4TQmLiANJqsS/5KCZ6eUeM6DrTRkDEEWGsAv
G2uyLGIFv2Fe2fBj8xNo4jBQtguCbzjBSu//MXdmu41jWbp+IhY2Z/KWIiVZki3PdviGsMMOzvOw
ST59f3T2QUU480R0oXGAA1QXsrsjQxK5h7XWPx2dvG3uUnUtyDL6XjxUnKtOjbmZBCBamxvGQ+QU
5WExnbWaqOfHIbbC1yo1yaYdSsqgUqav6NIo4YTtXDnu4J744TyZzuSXdwtfGXotz1anWsuMuPSj
ts5v0YeUB+nyFqVVOIFwUHAoTVcePhdUpnE5RqUi71cqdlCmiet1lTAeWgb6V5HBg26T9aUa69dv
apbGxEJn+OVc/vX/XTdT5iodB6KaAMeva1qEPSsChPyUQac+dqRg3RkhCasedF/3ZBesn2wZjIeU
xvZGl2N4zjjtJy+DNUGOUzm9pX0Z8+6gnTy1hr5a82eWvFeYpQfCHp3LNM4V3nyNE4CXNdaibkTt
8slrecsCkB8V646GsTfZbVnCIkMLUvrLmJDbGqcOsnljHglHyWMTSpa+FsCdMfB6JAZTHkout9y6
7ZScDaPRoLs0kk9ykmUVV5LeY22jEvKyB7tS+D0UDSR5zI+jmSo9MpvyYKRJfpvJlF/RdVH03mk4
/fx1toyqq29G5ltHmc+638681K5TVCB7jBT+2nKMxGZmfXld7JNere9lt67xwag3juPyF1Uzh45R
CX6BWQv8xTNJ0bxuWzygWTIzf9zJi5mZVlvTQ2Qt6+VzcbczC7MjaRDO9bo19SRf+XQ8nM9X4qRs
XGKEHKyk6ukt6/jTnxu3mlhN5KyaiLejnocBRsASFJaAGWPn657vGfVv6P/W840TAx8PHuXn8Sh1
Pd9lis4q71ztWzYW9UznUPHNPst/o7LXk7jVWhnA8p/lxmgHPgPKCIeTSUFRCVZvJtL4hiSGEe92
mmUMfcow22b4GV4Rz0A3joauYowqYYZ4MaLhiakyfpC9taZO58BE7bEqO/ByxYUOaKtp/KFamhr0
PBWuWPZJfJpMp4lZ4la3iy0LuqgaJ1zekdJJcEx7tANmi+LRTqLBgqnb2I8cu4VGRF4ostemXtrR
Kxr23WXXocrdSIN/Ez7QRGWedSLf12aEhllploNqGPJkMXBtWUPNSP1mWzm3hRYrBY+njR4Wt4gw
fGmzir+oimDxyVl5E7SLF5lDvSrSbpjRnouUdjhrHrMWuqeESXnCTqA5QIMuzumMQE+PsDKALaNH
CJmW0TfaXFw55gQEOCjVs1u52lurgpKHjiouGuw9t2nkTDD8lu7SFCqAzUKizPXMbXR2xJQxhtGK
XRvj0+1Ro7ofo17KM5AJHNQ+zOWtxdWdeb3Auz0krOngCMXBvU21b6SqOt/gfKcTvg1gNi5N0l4z
MPN0JpFt26zJDy6DuKtmmO1taSr5ZREu1UExYnnIx0g+0tsYd31TMBNaNIfTAWfDlV8v5Q/8HCav
K/XyUXNa9ogt7XtWVx17C9GpG8txXZ+VEb70Sg/ZfsoWhyTmdpVid8q+Sev+PTPqcSvwRN2JelC5
lgHK4U0uPgo5VECIGP18cbLWG+Mo37bGMp1Ve5l1BKi9AujsdNkHIijG7aG4EQu91V6VTX+j9KG8
TyWpyR4giMYUQQ1Zv2mLqb4HsWe95gp1PWe0HBlLqrRKfrIpx15LaRvjNk1tDrqSU/k+ikf+dLQS
rYJSgz+2j0itP2c9bZRXsbgTkpG79HWsuUYVrI7tC8VK9G9px2GjEwgvfHzhOMxw1NAkecDtXo7Y
LKeFZIM7Vt3NV7NqyuFJiVJKk6xL2MtlnOrfFKdksPL5LZAcczRn1cCG/by64dLipG+NbL+s5Gzk
S6BN2Ti9wZlFJFk17rulTMAbZMvJ2NZrIOg8ree9ZE5JWBqadrw9jobRcpt83kL8SY6J0pl4MOUw
TG9lWvEFlIHDz5F9c6fHDf97P8WLs9d05MP0khMuUMYqW7ASUtxVvMZSfDoTuMXLMi2YZnHHCZXh
mdArngIsLS5qk0lG5HDlfP7OUpMUCoMsD2NogaRlVPOrE0OvHEeVM/NznjJKSozOLVrQ7kI6l5//
x6WCDVn1dXnolWkKonYYr2F425sWE0garXzwzH7Qr6PYDg8sZRz3nYr6qdFd9wFmxXgsBz29TEN6
ti5y4++GkqHu7YUgvQPQGZUEdpO9zlCLp3IgMsUKiMrUftjZjEVW2InorbVr6ZOxYT3iSZrSDszh
XdQbxMFp6RAsPX5JXVu5AQ6xXWDnWnrChGrwyd4hUSoNbSIYmpyOpiYj28xqlp2twvvQm86Lw04/
yYITdVJzWEhj496UQiyBhi33xpVudBZK2G3xO8t2WEgMHOxsuiQK5aFOx6HwEuzrfbPDW9/OWd1d
5lJrTxQlLRbzr/ifT8+FqiePy1T0FyUBPERHzmEY5A4j600LVX0EVgJJ96YRDzzaaHSsFcKh53FJ
C6/tIiODqtGEj26+tN2+6evwTonz6dqyreFqKEWlekkewa1vXS4d2Bdhi1KiF9ZZd3MqfzY5u5yr
wpxO/69AmXP9Ud717cdHf/la//+DzHyvhpL78PYjSqryZ5TFgljwf4dlgu/D63vVfv0X/huTsc1/
qaS9/AK8/Dcm46r/cjSwZnB9IuWE8RMmo/7LMDVkp65lCWAZQ0Xk/H8wGfNfYkWogXAQNxvCVf8j
TOZX2BsgBtm8zX/ZmhBAM59q6p8AGSDKcG7SzoYam40nAG36fFEs5IpBJvrpsfyDNFtbldf/Vmav
n4WgVjeFZtNJuOYnC+6nzzIWjebJyFUSiJsBZWVvHrSc26ZIq8Wr5+a0gOHQ2se3k0pfPVj2j3ri
Qm1CFHJUyW6eUwhzqHDdMO+Mh/VySZH36N1LkmTfOVZwui+SifMW77fY0Ts/drVM9ZjWEwlaiA86
+OH29z/rV6Xw569ShUUp5pquqrqG+BXSSkIr5l3Nti+lMPf4S0yBwPiSqawakr+2KP0HA+T4r932
CwL6s879b+/NEXygIwRER5eJw5dPBVglJ7knBzvs1Wy7rGNd2epaUFWW8ydJ/QrK/fTeTNiJhmPC
TYR3SHtnf1HUz3B746kd+IVh1m7HRGNils3w98bCOs2zm/oRQ6X9ZHTDU5LP+Za+ukZl6MavqIDR
Hv5HD9y0Td3C7w2+JCNl0zLXr/vTMpIY2g4TQIjf6rZ6AUt49IVpNd+ahBnfoA45+VZ59ge20Ze3
7JocoCxbmGx4JYBefvlQXMVwPogn23csaX0srdqfKqNqfCueMXqcUih+bf7Ht6x+efR/fawlbNaW
wwHx9TXbiAEcACwtwJFHbo2x6wJgIpTLndbsh9kk3sEcf4ypUAGWTLIYFE3Z0SCujnOdXP6zJ79+
G1uz1tWAqYTDf3598nOcFJmqQ853dQ0YJgd46jrnnTJGEn0c7uJY83//roGlf156n59oC00zNaZP
LpDxr5/Y4+gnHTdlDEEpdm27kb5dho4cVNfFHbtV3rKyGd+Gzk09Ep3FXzyD/+km++vTyT4GsmaH
W+6XTZbb+pSDeKyaSNjcXt1IeWE7eqgFzJam+A+/9R+WmKOyuGybXwpe+OXThDqCYhS17bch4dpt
Bq2rwDq3xnRr0ariTeMo+8Oq/qf1xWDdYYtbpoUweMXrf9pLRONWTOV4o4pQkw/DnNUDRM70oICW
fwcWcvajWzSk+40tHpNafrQxByMzt27vSWywLn//tlED/v19//J9vmyzPFmgAqlYL3ey8Ba1PFVV
itpDkVxIIHkVfntt10F10+6SUjsMxPhSsAXSPdeEas6PJXPC7LmuxVXhlFu8GC7SmXmvq8TPfZR4
CWQfAEVPsnsyRQR2t/yARegl9euU3yENB9wheEJ9NQT+eepqhBqQ/Aj4Vny3khCus3tZofxmTF2K
eEvW22YE4qQZK/ZKPPpRBISUNmCM6iFpATCMigSL7tYiS5uGZNdk3RE8+xgZ1XecOBavjefHrA5f
QZtxTslHvFE08graGArj8j4xEIROrPUEW8BTJieuxZwTbUEoiB5hDprmzpE+L/OxUSp0FJRLukuZ
jfRGeObOR7RZHXC7uRCoRhnQgjbfpBrdhjJgylsEC86U01gA/IhtQ7ncx0/4UHmmeg+PaTO1k1+O
hT+MNKPluDXDxeuWzkfZemb94tCENi0v/KRWAvr22zACs0rzE3MMBKx542cEZ5OAtCEowdNYz16z
2EGJv6yCFGfMCNLN7F2y4HmErYq3jm/aqH2UunptheFL1H4vpwc9+uigdID93gyZfjZ78aTwB/hh
35wxyjZ2XgRVNnwbdHWbMzHorNU00VRu/7AyxZfiZT0LHDaJbXIWmRql2a87hbljJUmYtH0AzF2j
ufsyLggt047LUFq+WY+eFinvqYbXcmni3xVDsDL8JAYABGHPtZfI6DcJjZjdJBtzJOKLFyBHzIyi
I/DvNhnvezyZ9XArWf7JiHo/Kjyr/57C+nAp+ocNXFjsEU/hdMIVsEA2UduYxTRHx7i0MP6xxpd2
xhNONEeldbGQSjZ6gslNicz1MZywbYjIjyYvps52ZpJtx8HdCmn/SKeDtmgPUUQfnDjGkRCRagc9
o2aoWnzMUv2eoQbzJme4H834e1Q1VyBnzIS/gYni4IDFg0WgYVlu0oaqxxnOGdCvWhunVubbeVC8
1nYrL1fbSx1HSMYtuLestscxns9GFbDpDzh8ewXrzenkqUkyZp+p9U5VHXugZ9tJPtEIBXgFFsgQ
wQCj6tKa8J6KQR6LJEQ/oN00Iv9AVb6fSK78/cv/9VCyqOrW2oe6x1qZS6b+5WCeM6WaHZm7/qwO
DcNJe7hN1+0jUpwAfv9RuvMP68zVuAE0QH2EfV/XWWoLZ2BlO7wqgnWRl3V+opIYYNWS+riEu5td
JD0xt4myQw39XHXdd/Ij70I9fWizUglihe5eV1ZbP+nZkhq0rsMbrehZbo1QPU3nIFXI9CsN8mSc
IBdOHgxdcUMazm7J5W7QR8nJot1q0vQ6sQAtilvXxmS9IpD7fjWD1ivO0v5SlYbXtD6OmP48qSwD
lGhuv0lpQgvnWFsJaihlYxtkZDUHQJJdaOJjG+Z3tdrfps2HzhByTLw03dccvYBSXpZft/ZWDw8p
0RJmf7NYT0ambkhAvUtm67kqfoR2dMG07wRUx4ZJ9rNZXPaqclm45jbKGNNmnDHFzMlFLpmJgAXl
D4OVDX5rnm11Ps6vPpv8mpielet8iDRz9kYT56cBb7ApvGKa6tuYFyZux1qXl5rR7wTamnxJmBnN
z1oZ7cMMHKUrtyDcezDW24TrcY7qghFC+J2/iO+uypt8yG+hyk7bWMmEJ131TfbmiUzGE0cq1tq9
9IRh3DqDFSxTgwYjYTRUmjLcREZ0hwry0VqOSoo4mETdsFx+MIV7ycx3VV7ExZNrKV5XzKcK+tXS
w9mcj/BGDxGRJDr+Ia1SbwDE9pZIrwlVfqFk2+KNGMyoq7UQW1YGC9OjEWPyewr1B6fsr0qs4Mg5
rXH0UR41AkOURyTNV1JDIhBaT4xzIb2CbHj61D8vZUfMZQNXxPLGGquAZjFvTdtm5Zh7ZIa7yUj3
8JC22LLvk4K7dPILa2eVCkzb4bFt7gmzOc3RFMxxfp+EHRdd0JvnBQR7xh8sVueLziFepbb2JJfR
dsDowIeqdBhwtN4SUqPcxO3lYv/Qctw0451hxGQ3FJzF1t5yejIfoAHh97Xo/YWRGFcyaZ5Lfdg0
teJBa6KYZFyZrknm0Q8T+7Ve8KWVB3OYmN85K3S5RzG2wX3VJ7xnH2OTOCqTZ6fYFM3hpg0jyD75
JumUg7o80Tntwu49LZ5XGXijyK2qvpSNudUaeDC1dgt4cjPMKto+y49rd2sWvGdnoJ6/N9VmO2mP
CvaVFV6Yg6EBXJKN2flT1GyiXBxT1Qwmpbrums531fBkQlMximwzqRaSzQyutXXdsSBwnh9d3Rvs
b4r1zoQQ6GQMpAUi6no9nAcVIhCC081CxIWMTLnJ8+6jWr4V+bAZovt2vuw4a0yNMgtuztgvG2ma
3wp78t3kyjQxAy2pSMfYC4k3q/uIiWp058Irk83s5+5yZWXORh+oNuzXgkydOLegetoeNhJQjd4J
ZXuKRLxH7sjhgQS4yMBpSPCMZRDOLKRJD4a23dciusXtjFeTFfCNqshbbHNH+X2wwuJZMecreBec
G0owDibGOsAHs9ny1Gn4Ue7r6shoQKs/jLTbG6nkJY1VIGcY3bmbeEPnbDVjuEpj66NcyJbhOaTz
pTl2e7OPD6ZeP6REM9VFu6vRpVUTNniddWZDfuRNeGFN0S6HqepJGbFqa/NFoonehJZyKnm3KTxw
6DybyR7uwkhJcPmc7iE4bae23XHPPI5N5DHHhYtakCjcxH4pFYMQrRYGRuP+oXn/amSmGyBG0OBc
h6mLAFv4Urfoi+NIO3dF0LRNlnuz1Xc1p3NEoFDRDW15keSjc4pqp/DThUHpwn49QQdyrqmIVoeA
3nypiI97GolZO1poL15ryFcgTWlLBx52VAkrZ6Zeim+V2gGnjPBFJUvQ1EavMTQZxKboNoQooV9p
FMZKIp/QQ6lEzZZz2x36WUwbcxCtryqqdp8LTEkHK9kUBplKBDg+LfjOwRzI0+paaG51VypmmGLv
Q1uIbdq0t5XYxvc/bz84QIdsgyVpFP2h9VV/LQLMtf5zKQBcRlc6dhgOM8GfO6WhR8qY5QzK+nSE
J6TN2l4HsD83Om7Eolma3ZjiEQ8EtHh95eAN6Oj2Njf7KSgiVwWggX93znKeaT8Q5Pr7uuFzEPDT
jObz67mGZgq6R9u0vpYNE2OixEYE7ruRGI7QlY0t5xCj6wisyClDVEw2Ql2dAINbtMtgpIuebMN+
/IihD13OS25tbfglF1GSFRyVkXZYFm3YZagPdS9MB3nXFf3yh4bvH9p799/f2hZfKqvanns46rS8
IaqYQz+aLWQR7C9exzmEkFQnRnqR5jEKXjeLLNruNlH+0OP//Ss4kN4NV6PW0gya/V/fa9ywFXKM
Mn03Hepzlxk96zWqfD0ysJZRtZwAGz1/JvS522lJXR9+/+J+LfcsRruqZou16bcNnYnvlyfg5rWj
WBOho9AIyPrthXOLE1N1bEqsFhX1h4jScKMqTrP/jz+XbC/HWkUBpmupX46FQgnJra5wYcgT+K+N
Y44vtkHBORCH5i2dYxzqBS7BuJjy+X/1yV9HWk6SGEo1MHJYZqe6sDSlxKPHUg+j4jY7q2fYSe8g
4+9Qe7OnP3z0+jT/vUs+n7ap2Y6BPMJg7q2tm/yncUcRKYq0HA4i+FGcuEmg1Pc5HnVK1G9z2zqg
z9mX/XKB4dI5b1NMSLMAuf/13L0lceOJuT9PTbcdaJXUugFdyS51G4tb4QQAlFhmV7uwvdLxXcrK
QxiHMN8PC0cZ0coB7etuCeHs14gZqDGXeHnqRmPrJt1WN2F3YaCnqLAHpvc0uanIUIJzcuUW84Wb
Wp7Q3as55FCk/llU/NlJZ8J97ihHxUvLdhvrP0jr2kBQOfZVt5MDEVKQ3Omi0qq50BrAYD1LKGTR
GTrbNkH/nBoYyp+slnDhpDhApDjZif1iTQbza/Up0VxceDB/E/WmH+y737+Jz2HWb97E13mqTsij
Bo7Gum/0Dh2xoU/7mTiYg8Dm993SI3dnTgrRRy1HaZdPHV5gdfbw+2/x65n+uRxswRR5PdM1V3wC
Fj8th8wurDJVGKJnutJsaLzajRJrGoNVXGp//1H/8IN10zFxp0WMZUKv+LL0LGQB+gin2K+Nrr1O
yzKnPTdMnK4bqOnpXpYELBPA+IO5FPCok0foY1wrh1H7+2+yXlS/PHlDE6aGsSl3mKAm+HLgVTlr
I2LW6YOU6Jfp3PePXW6WhEJWxaUKNfcPJw141N8+UFOZFts2Btw2//jrpssJKifuEPU5Lu6kSPY1
9CUNOoSsG0K209aOaW4QxSCu0XZhNKQ4iCvZaARmV1TPog8sZHs2oa1DsdxqJuzPqQ1afWj+9GA4
bv/2VXVqJVA1zA4FQ+4v41Dithu7KrAJmPR8ujB1fMlgIPWZGyBLLe+WOV/eKdYhI01p6ld2bZ5b
w1g9HCXavg3Bj3BFq3yBPZ+MU7JZyVUt3bJbPhYinOfNiNHdU9dqaWApdf7uDA0k3nhI3drjkqJq
bfEVDz3X1cuU9krX34jDze5LIw+/J91i7uhMtVunsZeHtIzUY1mFSYnKqVojYyoWVjJH8imLiuSg
D3b3xCiZ5DAbU2nmL7L6rtQyjL0hgYbgGY2uQzLuW062XkK8oGlN24CU4vKO5GggNpOb792Y6gwr
y0hdjpGiVvs5leFVF9bqG8YKGZ6fevrq1I7xgH3vfNvXun6cDQcCC4IE9xbLoOwBNmNJjIUOzI/f
7sWYJNMTxtzGaQ6d6typRo3ZURwF5P04P5p5cvE34AF4SDmmFOC9DM99n1TPcV2Uly2n+ElmJUnb
2BttHdzrbnrDrQxP6WJM0ooO0Xu62P1Nn0ylsbeHMjupEE3kduHTxSo6c+4izEB3sFzRXWPDI96b
XCcmzTDrLpg0kW9hJ+Q3oda1V4MRD2+daRYnY8hKGM+FfWkrGZIHhb55yCd2aG2TaQ0P2fT5/Ynu
W7UD20yRWrdBeaeW/YUdN3DvB83o6uyyHFp18UUWQ35k3qCG07dMX8Yl8cwZCzDig0PdegWRivRn
LTJVww2oGxnSFokbygsC5EgJJ+RMeY8reN+eklYDppd1grkRqegvQhEkUSSdLqFQ1Zb50Q9L89qO
lpHieGaGVxUEwEc9N9YJtLM0fp71BuvQHd09rnS2r7WI0HrRqUe47AIap8z2eTHAp4NReKkUtQKh
E/vWnGohiDUjOsQwGn0nbLN7y9C6VzUuIw+RAUQItU12ZoPUaMTfLwjpCg6hZQ037ljb3tjY7XM4
aOoxJham8CCjhVuTmPMb3WZuOM7fDVOx5otJNcWL6XTdBg1drW3scTIpCqVOC5y4/MyBELdvA3qR
bQSNEvO7qMJITXF0v6GixaxCwXJayzHIQ8i1H4ypJ5LGlSc9zzVen0lut1VTieSUREviFi96DCsd
DRgMR7efYcjjCeglhPMkniO5UotB1j6Um35rJ3Puc/VbF6IthnskW/I6mXgceZaEj0UWase0qTBC
q+XKLncYksbtsNwPsK7fJiVyeo/iMI+ZgAs7wxRWn49oU1jgohbL7MEZL7aIR9fcAjPdZrhC3+YF
6wz9NxrzXrGh/Iyq/oz6wjk1mVO/dZkdghr1CvbYIqlJPW9b9R4CUkdabjVW90PkqDvshoYHnVrk
ZLeafcjZHLfVKNB0JcwCYYbhDyHLCmH30thXceziSJgbznRn8KJPxdhkp7gj5pFdxQI21vmXsMb+
rp57LJ41NQzwwMC5NS4VhgYx6dHeENbkXhD8rLyMrZafx/XTrXG1VrPH3peaymUQobSLE7QKRqEY
TzJLkZ9l3XhZKgL7p7IHYEFzJQ9LYxXf2tFm2N3opsRnNtYxZMWcjFJCjjBGMTlUERdv86rAgjHL
FDrvocyP0kby4alRyNgetmsHgdcJq9sMD2qBhcokvpmLrp9inCZPcaGY9zlClwtZKeV7y3yCcBiM
cU8VL+a26or0MURl7UcQVDP40rFIPbtuyrfcLCTvOqzsLdRyedEsEyVXIkwiDRPGLH0cmW+jsST3
EtlOME1dfQl9ortujV49pCAk4BliHB8ZSSsXohT46WTWTOh0iKoRpkNpHgh/q68nu8RYrUHMSZfk
yo27Siy6xaoerbI+h05d0IOavY/Crr3tCgfPCqgWJRdrjuu1SfV/hMQyYzCp6cmrNHT7pWHEiekw
GGuNesqwftjmMO6gZg35xjIoH5d6xkgmrS0MBvIxXEYvkqXFBaYvxhUAXP+o84/YxbdShR3VLo89
LMxziksNkAiDH8KW0jm8KsMJ6/SmNNPvs60tYLzhMmEY46C4UY0R2ldCniKz3NBkQIB7xXbirdwJ
pWyunUn25yaul8dOnyFNVd1KEixVeT048Zx6GvXUGtFd0FhEKspWOJ0VetbR2bmJml3C5ir8xYma
i1SLJPe5AZUtGeId+cotkx3X6RjJGM7Jiip1k7mleRp7bPmTDrKns6jtIVsTgrnjTASyZOAscTje
2s6q4B1rd00lT6EMa9lDbFX1Q0ZK9FnNpiYI+2pmrtpPT2xjYLk0FMGgZwYxOI5zoQ2WvZnLxXg2
caK61USr+EMylsTUJSH7A+kQQ7VIe3T4PRutt3gybVsbL0O3unraHa0zxpgDI/WJOWHOGwgmKS6n
jgkVXv7w5c8RQl7ZlNeGUAJ15KrVEoait6MhNh2ggHT3tMxbqOXH2OSv4DTvuZGylxWMY0rjG6bK
1TZtmuQghsu6Oi8oncr+1k63on7UsgHDmxMiZ6FflMbJ7a6Zb4r8XsMGd7pm8ifm96y5I9bDSvxy
OJbRoQbsCYthEyl7w/hW6zCqPyCs4aaNNPUcYn2Mgra8tULhkfxjqr2vm/FmYZVG6kldPjLze7Uc
G/sijd+oFDeymy6GRtugpQhUq/ZzIrCl1T0ROC2zs9T7DaObXa+UMIlqT5v2ZcHQlyveL127CyB7
ogvt9BslQS/VpEGs5zfCnjcxqGZCZGL0koW6z8L27aLf5KvJc39ecrZ1iE8Q/nkpHMcxqErNF9Mh
hYztGAkHlbrRNFCNtuVxPmv5AyEGuHWDeBt76V4NSA87AqPWQJV+GrzZ5KlI5ftCCY0a9SPWJ4+L
9EMzUj+duLXmMIg0siXewuyeo3ukfOOvc4h9KLe2Yj66Ck29HI/whK4xZUbFFjGEf8YSfptlw6WO
gfBU2puB7YIacCPrYBhqfgNy3vhSyOyucBI/thbiXQiOEMXTjNheU/PTrIhj0bZXZpfjEMzPlt0N
amwm8/KsK9Mx60Lud8QPHU+aYn1uBlShtpcVL0XS3RdF+5Q6LnKqcmeInn/tsU3RlM8TJm0L6HP8
I8cUqexH1iYH6pTuhLjSQmbcmU7w37BzUzrXOPampfJNAxmkm+405IRKhUCqeEvb66h4VKkN8i7Z
lsMblWjgkFOVRZcmsL5JAd9LbAbnDyO7nsWZOCMMHl3PbiyG/+1hCCcP/2MPizFPkGUTmkvPpOAq
qvIdidUeaeTbIs9u4g6Lkqa8slCNq0WEvJF9pifNNfmKm7RUrsRyLGhlF6XYlgkJd6QH1aGyQ4+N
mTQ3UB7pgdFl3+Om2A5Kv43S9KLliTVQ5jG78jSOwsS9Vl3MO10mzjiaT+qzTdRG6e4EMILJ2Bmi
rWfpZZAKsUEAjc7AvloG4ekT8YKmfuxBQur61aXHyHROpQmLX83aDOO5EhFKkvGar+wpDdmQ77Z4
n5J8x4SWB9BspTMB2ubX48SEepI7ANxgceuzvgIBHYJTLT7HRjt5sYIj2lRfFm3P4HGkg+/wWc48
3Zj9BHKwvqodoweGEDf9AvpR2b4QqLmccU+KLoRqD5OjDfc9kCN66fKeOgmEofJlhZt3v7fFLs8m
D+vafRUuG7Vddjqpg8mCr3Pn+jbO74tyyOKPRb3q3Wqf4SkW/xiSR9s+FAz/B16cdqzTUxRFGyN7
LmZa3wdEidvOCtyS0+9b0hvbClwB/lnpGeCe3AuOU6x8/4FNM59sRWzzEjVcpN33sImxEsLA4qgZ
EkUujzhsgqIi3sGaNu16WghsFZpHV95oLK04zTeFnsKcvmlGnBoepwRTTNMNXNS5MgSpN/ITKWb7
ptW8gmRdbYT2nBPjSX1PUxF0Y4sQVWFgW0DFIwcLPHdytrUFe9ktvaa7jlbGP18kVT+i6GzBl69w
dhgKczvTUVFFbub8R0GgniOOrXhSnRsXWzpzKDdyZLW+O+IUDq+mjuHGpYywAyR12NnZabG10H/U
aRBqCT868sW4j9UEh7nA1Z6dArtkLv+cto8k68m+plTdD8XzqONQeginNXw6UMubKXlBAF5mI0st
8YsmSIZndGReVo2eTM+Ne8zcfcR5QP+NUXCadlda4ztpQrjBObXutX4+NeJW5N9IokAligrtbuaS
j6Tryz7bRfSqmS3XiZuPsjHQoSIoYR/IOPFazt9K5a4z+SGEjTggT7ZWBIlLVIqDayn9zTB6VvoN
TjgAB/8D1qcV0caKrvK8OjLCB+hGa90PG7uu2PVEEsT2Jkzu7Pj+vzg6j+XGlSyIfhEi4M2WMPRO
lOUGIYkt2IL3X/8O33JmunskEqi6JvNklL9YyksuX8qcsUaNUCQjHFSGz1TwGo9u6Zws6V3qZt9U
mn2svI5FvpIKmQrmMWr/RKS6rJXAu3GCdK+KnK2K6K0e/hpxABeOw9rB50g2qPMK9WfPXnllaZ95
8x6qfQDUi2xgbDG1N9RIQQUphrEaiMV2u0jbYkLb6Gg4IAPNeuybVgxtAf1IYviqZPtO9FsADHeM
bcgcYcpf8/4fTERfSZKbSA5Pk/JUPR1QxRoywW4YHT7f3zqyXVw7vtTISFNGt50eMSa8Qv1eGs7z
+KCrJ5ld6Dj/4h6Mwn5VimKFf3OFB9vt5W8iVVc4WVFZWa4VEnyfLL5uAHowVgTyuMLJ1hqKJ1uN
V5JNTAHBn4oCglpdF4W2FiaW1kTFYaBfRLvTNMpXZIhsWnq+a7ZDvm39m5DnK5/yaKMwwUpM7KCe
I6HS/ND+A/FCeNlbV33q9r8x/CnBtNNzrwBUY4M5soWoJ/ttUO4xqXejzKj1+T1qmwTUrkS0Zvmh
xTm6jNkjSXI1lOVaSR2vooNIpt4LaR/GR2/+PXfaTDjV8HsSPC7WS63+VeEnIxl3ttj2CnHtex5E
KzqrRFlaVcZZZ6wk0NlUwbs4eU/tn0ZzvBaXjwJRUUFARB6CqwxPejSMirAOJD4zdpOcruGhmf6i
xAgG6TUW6KGpn3TpoZf3MH0RwzXDuyQkMqi0fGPDxNAXyZMVzMrNAw0vnNE1i3xP0TYSilq2l+n0
1nXLuqNBMcHpp72J7GQ/5HRxVoDLf4PBaiWMX9m668lhmSLsF4iFnMjPFMoifpyYoNejWqg+tdJ6
kb8s49duaF6xToQcICrHUhKbftkTIf0utazY+7TyzIZKc2pNpCh0Lc/aRAkcJmhR/ZJi7V01wrw+
O616mXe1eRFSGuimFEzR5C3Ra94WnmrLp3oZ6FEsFzCOhxaFbPaJByL31fLLav81eX3N8xqFAC4U
qQHBcqiEszVtPlQdeV90iOmXkGEyvsq7H2IWWUqOmzR9cTDm4IwKcH19TPk9MmyvWG5Gr54Hp/Pq
geqJaUY6ONBjWJ+ZqJwwWzosn1Fq7Qr2SWI54kvG0vfeQyNMlAB9vl/JRJw+Cojecdl8ztW256Mv
DEIXWweSmjimcg8y5DDFtwn1O+Ht4/yqwW+mwsAf6CwsUi28Plw6bOxWnZLuo2QgyO3Ww5lhJ+sc
DOfXCCdvArzT4zEeK4bOV2kxNka5bOP00rRbPQoZ3rG8VOV3Z0pPQ1cGpQEPOS8vyqS6jWm9jam+
UlqUQCJcgYamjCe5Hnu+MqurSDQeK8cgj6O1sJGUzN2VJhrDM2d80u3zWfcdFBZE/NwnYwoSWTe8
QU7ezSz8VeqPGdvZs+ztficsvsXDQlo82pKnqyDg0sG6K0igyvFbgIgqx2XN/HAFweQ4h902XZR9
iXUUz1y47hsRMAnYSKZ5YLy+whYeOLnl1cmA9qBbdoygdnU8bJ3oUjRtQDTBQTMIB0zKU44ri8Kb
Att+RbO4zs10gzd7p8FrzfV5OwoZwcMcSIABZOVgtQP/M/kD4FOQq2KL7N08RhanL17OVdk2P3UW
8u1mm0g7Mpn3B/nULHxHGW815jqsjai1Zh+5764mYjgcKNCUZWPEuWcY0NiYbFHsljpVb+bsc/ES
MRYrnV1OrFqvc4WRW4BK5SlRU/ooSIunqYtraHSWBYvgV1c9TIm+xCkFc8YOd2uIiq9T6VaixnTl
UocIwKuoXiTlt+3WSBOCJS38GftmMZucuRPHz7JOWQuiOXV1LnQV20GmWWsEl2uHiVNTwlqiB2gm
dVWaA9yPZC2liz8r3Mh9f+byOwmjwrSgBbHD31PNbacPHr3vobfGDz1aLrUdaqh/lIM8T++z8g8d
juNmeuF4TtUfLbsmdWxxLfNOtvhKiKd53j4PXfToy3Gdj/LLYJucCnwNUx9U6QfGU4MwuxRNKzdg
0rXfon2m2MzSv4U20eELChvrbRCGykRogI5UcBzPlv0RlfGrtDwa6z2d0UZ250QBz9FZvhr+ikZ+
U5XBXuUCtFKvh4pPHfmNZ8c42wVJS1ZtTRtcEn+phMAHpG7XfhGg5TfmLzElO/QDuVs3vUE5Jh9E
66wh/F6rfFo5bYaQTdtm8t54tlWVc4l5RMOJX6PpYO4iA94Dwnllfrl2AOQ4icVACjJFZ5bB2KQu
C5cvo9B+RmyCvc7Yp4UhTilzEbGxc5QMCoRy1wzrIlFHTEuybc0pgI2U+MSoX+p4uWQoePLIhL3h
rOYE5oVS7cIh/TSr5EvvKNrQQi8OUo7MKL2Zm1AZGSVHSes6KN3qZNP22iPpkKElUcfjtaC87v14
GY9GJSHcWR4JZZPROeTplWwoEzS8d9OaeIjMTQ1loGjCkz7VxwZZwDhesL1eU6ne1Nph4sBr9tM0
MkSln5r1wLSFi1X+1EU/dv8knzwQUB1M2Idq2a50JFapYW/k8ZuUHr+gVlw4uLlUrjF1tCWd9aLe
lR3Xc2qvmFdu66h/iLDazLRI6tTs0zA5JrW5qfJ4Z8/2wZnKhiq+q3ZF2VN/DBgxm3JBWzSa23xM
AgqWIOTNzGp52IoCS1POoM6SUneWlqCxlLNjK1GA0Kw5lLEWry17PBSpteWcWakG+dz6vAdo0gZS
ZH4CAdl0HRvt1QTNCQRz3PFQi+JHxuB904SDaV7Td3WGEp3Jal176LJmaqzmrFlZ+VCmTnOTGHS1
6NLTMpf5ow/5mCGGdagiWVGYWfcADM2VGzfX1uy2QhWam01JNb6phakFqJt5zYSmM7h8mrm1uV+r
USLx1+P4rR/SN17q4d9kJGVPf2+UhygHD6Wj0r4VUehc+kyyv1RYCOunjaZDC2l916H63mOStipx
Dmc5CHuFt8QJKV2HWdpK/6N08wGlafyc+7PNP82kUPOrp80tMgft3FpGulfg07iyU18gHcyrKNUd
9xmHFesMh3hdaoQuyamJwq/MUXm5dZk1fNSk3UoQKDw4jsNwIoXPhjtAyhjFdJk8+dpslYx1Yv2g
qRZhyXrxOteFP+odt14G7bQwiVYCpfAyoxhZJUioDW08Y9gHftLrfsZ+56dynrMluKzJYL2bQ8Hb
ElVs7gt7uOWRo72RSmi5akyYFgFpDvhVrtqxZrDLeKRS8/aQQGhe98hCAxZhB9Pub9rU3AuxPNpl
MN0l7TaZFR2jtDwnlumVaVdf9aWfmbHFTIEXOfOMWI/cyky3cx4T9cLI9fNpM1kRLVaumiyEcQoo
wB/MlI7PgY+E1jKDRwA6WcnJLNf60tU4yUJzCVKlMffjBF1IAjqHjGt4qY34mHFzNmN4E7r5MZbw
4ubYn1JAPKn6pWi5HYiIu7RuARF0pIbmgNwJkpc3Fa28VOT/gEuljA7ZpDREkZIePb/1kmr48ayS
J0cas9q0+8FMOLoU3wLOWNnVRdal3J8rKSHRqQIlJ3XcD9OkrMexXyDSNI+sAzwLF3vwqlQ8ulp+
s60Qkm5UV17Fpw8lzdrYNere0tE/odgfnJg/7CS5FVRRcrVi+5hzFCUyo5gui54oRuFKSa55fZGO
aKxMhvtzKt/sJp32wkbiKDeDul1mUZ0l9NpuR5fpGbbFkLkoESAWz0cnY/O7kjDvRnSCbCiUVVSh
8masxcnP0m5Gb5Wqc1L6TJ7lINMVLO8VxNWuFERkyfVKHoruV+uXwjdkbWXldIJTnj6mUS3KTTzL
+rvhhDmjPKRH1zIendqtyyG5N0VNKCHgdTX3poY8s0AzRcuAy4yK2VNImd9EQk//NfJkMNQgGvRm
jbZeHIgd1DYAjZ2r0sRDRe8bcdYUuT3a305Fl0Cl5USWT+CYyeC3tYdz2yy9V4CN8lOCyL/GxDEe
OAhwISxVGaiMoUl0bgbgdblMF+QtXIFMubpOP0AE4f0dTDiA8NW49Z77wfQ+GEJnM872azPZz556
HHUFfYhFAxlqufeUHXosvvaZnveUZPV7k1e7WTVw7WQ3vNcjz7vZ7avM4UUIsxsczD+z0D1lNgKR
mdulhqqRcalBljnpTXGgsT1J2XTJzP7AluQb6tjFiAiMmspnnhlQA/II2Buvk3IK+Jr/UuSLfUJr
1NXRp51PUOQaOaLrZhghnOErsheA8fnHIEfPhzUw1NbX5UfMWsk04r0u8P5IBLR1ViStYlkVgZyh
ueaodTwzg0RpSTScIos4DYtd1eYXYBN0MJpvRM2KlN1AGYa9Pf+BnMPfpFyyVKMF05kBmN172hvj
YajVeaM59m/aGd8Jhh+1wmZStgwBGnXPlmilT5RfSfvVZfr31PW7qc1OGIb67wzyyyXC3wopxhpU
2gcxrMAlBBm2dmRXDdw6y+Zfk4xm5unu7E3KcHgnzYOK46o0XES6e22eg2Qpcgb7LMeSUrnNbSW5
1VT8knLnojDgHzWthXBfxwnsqD8XDDzRnXfIYzimTrWoVYif+lLdyD+B+iWnjrSD+HJcahLh9ezP
TptAxwkZSGFyACRi3piDlIFSwzXpQ0qX3DA51BlSoVrpfQ6L/AxHb2KDPq8bW71bZGRImuXbNBcW
apBKtqmdYn7KXv5xrDFeZaH4oqy6pLY1r3AYzzgc7FOnT+tm/pc2zJKesvyxqQ5F45z0cjh1c7wl
/MP0LLkaPNEqoAfZemfhyRl5rrvZutVSem5HhMJqdbeTgnpNSQ203WHDUkVuvyVTJoKh7aoYZ1tE
FKPyHjVhgesrGjyQM/inqrZftXk0Pf/SciedtEVJTzKwhVv6o8iqTdyP5TY3YAyGgghPkWospp3s
LA1DEJWCD8IWU6CauifbjKZZ9aCMDPX0S05a5ufAaVp9D6xNjK6aNec4HJd3YuT6R6NV8jP8tfdp
6GEWaMcwRJdmqrIXDdaGdCw22/nbSOEjpmU/qlelv4YM0jRJfhkjGF6G5lto7pg4bmrLvsk1kvTh
XETypsB1Zi39foKKg44lYr4jDc/qn+1NYIy6cYtl7oYM9QC3HnKWqTTRt7OW9m3u0yVObuiOMVAZ
CgqNJ3Rplr5tOL9vmU1qnFG8VAmibEefgl4JWcr0Aag8H5uJP6j5ysq47MYeBkx5p6Xk/BXbmCVw
Md1xtCPHAxJiMv3s0y18zatevHE0umNangCD6KvYSJytnIYbRy9kqJfZuanqfaIPWMDMrUNkIRXn
tWDMOOeDB2zzkMjS7tlC4bp0JTPkFmOGkjbnNnQYXJXvQN2DGEe7aPZ5w6KiU1/6uNpPIAnxS4X7
ZMpXctsFcrscgB9zxE4bEyOeZBtffQjFpzoYePwLuIMiBViB51HFxZ0mC4YUwIhVFJBRJpl32c4+
OY2REbIWQqVtZW+A0046u+ziDWSM6EnELu0gRdM1E5EyqZuC/tnobE8Zv235K3X8ZPnIm69OfXW0
TQ2mEQQOd/U4b6ORqB1czNTFOpaMxszcToDy0QcSCVybZK+i+SmLeQUrAbYyerXpnJVvA0edcP7p
JhJGujwHw6I9bkeokAkdavocfTj3oVIDmcpHg+ljnSz90DfruH9R1K3ERpNDY8wPsAUwMu9ZVznM
6+Lms7a/yHUZsFx0A/OvocKa8tk6uFKAGFJk4KOFNPwAaMTrei3lt4mGUh5b2mxjp5fNDjY/9lTc
8fPNWV5tUnOb9GmU2mYdBWLzrTuvBslaGrOTjgRvJeZlFdSreetnGGjEzdDeZI2OLoRTGPT5DRix
2R/raWs/rY31BXk6ETXJKgdPSXOVo+gm8t0tC4u9e0ydyht1a5PQLTsAVOyUs49RPXfA8XJtN8B0
a/Cpx+lnmEle3j1yygGt13hOjlWykZjGC/YO5ZMrGxabefl25AsLmrU00UVv4WZh1ABYetb0v9LZ
OozQ2+HPatdIuDcFwhiFTyXDSko9mbs4T4g9lsEiFH7FKMc+kSj5/Mc9O9pmuWuPtadLjLSYmVFh
8eWW46OcEJjZX3H6M5iU9Ox68+wgcgyzEoNCFgHYhoYbw2jIl4y6WbbpI9NQ1BDFqHgJAiNL9Mxl
Wt9iD9bxmzBNwEV3LOuvBs8F7iKvYs6rJUyLmL4NdIPPRqHID9hjVkN2Vwf7mTUMJQxw2nOO7Sws
+DeNCen7XXuClMjjYtHrRKD7XlvzXctOObIw892e18XCI0YZQ+ZIr/PRYVd0gBAtMGn65K9mpN/x
unfxdsw+i/ln4RBRysI16rWW7npnXZrfiWTuTFnhNYCt1Huq9hbr+x7WbBfLK6m/ZJITMBtmfAo7
MU65U8+xln2nzdpp/MoU70Z9pOgJSJdwiwxw9yAzZ4ba+4zq0jgGQCNJaNy7H6XmN1tUZouaK8wG
r8UxnLNtb7/bjoamJAjlGxIBNzX1nWN8VdGrVilXWXWNIiLVSD21w+ArAoOM+iuD8bKsYkM2wrqz
XE2tVxoSNxW9oweE9oj5PKJY5lAtckbW5TAc5RqL6zJANniOY9utRoWOzPFIR+PN8bjJn2DHiaOj
Jg1+0LudPhbjVjT1TUUOYnDi1OXzJW/4ZO4UTs6skdZawpGbuJHXT4q4av0Cy9kwapRmSkJgo1mI
LRnRSBIrre+ATaPwQHZHdRI8/XQx6/s5ay5gznY5h+iIZ7vCwtjHs8+r7CP58LOh8VoDhYX98xx9
K+2HzSnetMcI84QNJrH8ZiAJcHGncpJl1EiqccmTdYFJpZO/LTChY3HTrNlj4hQ0T5lXE631xAqU
cPYkSnhFfBFyRjMh3DwZQJh0a8WePRzUa1SAXNeWK3KezPzNaD8cZ7pUHAt8OOcMyZXap94kkD2w
X2gr9hC4NsGhsF0EoMoUOSScysyNSz//NPg2gUauYgjKkFeDEO4qoNNTXJ1ZZjTjpbOuRv4FRNIv
8J3lNh3UrZyZxnHINsy3lckhAYqvcywCxhVeJAq3zJUVoHe1ox95H+VrFhJ+BaVV0rdA4gKE3vwY
yHe/SRtx6xkR5silKP+SeyRlX+ZymNicFTfeRNEN21Jg5Jo/+uy9M6sA2qMbJceOVVLIuJugZMv5
GaQf5/l+s5MuP6TCDgwJF1N6HVl8T8abNfk6kilNSzHP3RVVuDFOUdY5tbaeGIR32jNTbPFa60WP
eoRIQdxs6x5GUh6UQGCRxI/KR503p5RTNuQkIIxXoBKT7pin3VF5jaWH1vw1qN+egUDLNaexygdz
U0wMJtTGi2oos2UP6ZIlkb1DyOHJ1sOItjSHrPnXkGz9khVoh7hPI6qnZ23onOIkkOuXmom3Mf0m
qFqajyK3fGliH908wsXeN4xvDexEaG1oyKCFApxlEF6xe19YvrwyAUb8F3sW550S8xGExyG3PYvd
65MuqZjZFuQ44DuNmZnuNkiX9f6rZsNgSsaukPcKP1RovMD6zTOWvH9FjCCCFID2I8uuoXKKO4ZY
3Y+NJZ8hW7g4FyGYWQH22whz3Ama7FJuP7UxuwCOofMO3ZzyYDULDHmlyptmbRTNvJn2qLC0DZxn
IkSZvUApC2ZWQDag+XEewc5IKPQ55W9NcbK197gFhdUExXAZkp1QopVZf7XLm6W95MZ7l/8gX9Dj
o/I8dbv7lE+nKPvF/bQW5ZdZQw9CtqYiytFMOLK7iRv6mXHSEZzCdFJZjdPbWCDUEfEaGhKfJ9Gr
N24St+lPVa2u8NK8avDZkZTusg4ff7RFreAOlhtzQTd+wnfRqsjAYUxgSmZhccpwkui/ixavDOEa
GtZNvpIl1kBim8xEuJlL30gbLPaq96wpqhbROA5WfeRQfxTy+9BdhHka+vMg/YpskzT/dGd2q+ZM
wpovD/dFP5bVi728jOx5mQTrLKCYu7vpL92da9rzhoEmHRUnExgTg6On8xZyQ9Pualq7kD7f4JXZ
w6ZjyD5cAEV5MO/By50oFJT0kFtrWwmKnJxtcayy3WReBxWJ1ZLRzgR99rCqt1reAdyrkKMQzPsu
5nsu9YGqXhl8mGzx2npfNKnXwwgswodUHzPZWrXxrg2lWwW9snd41lRAE5uyygKCPFYdV1Vr5Njs
2JT2360qYCt3Hwv7A6EdcPmClj832uQOWegBZfUmhhJtWnLk7cNErAtxt1XJb7WnGoOUKwpmXJvr
BeBCacHDhx4XLomvmq9PRZCyBlu7mjFhCQrZHLTEKHszEzQRM6Mc2l0s4DYYFzs9TuajbXNuVcmN
C6SVvUqH2FAiPBx1CiakSEO1RXFLdXurmZ73MfN5WIMmWvyC0s1OX3TtXbcYUREwZZ9Q8HMMJDVL
YW2N9dUleX3dybTKH4kTbdNkwGy8t1haFBUZPzw2+rmYZo9Lhz6EErTeNRStcly4w8iL3ILFQIcd
QTPJQ/japyw5oZLcDGaxUaPJ1Y01cFRMfTF7ES7L7tQyZTWdbS9hh/8ICZawDwl/vZHvT29vr77V
dFfLnTqc6JbRfuOETWkyzenRx8HgRJs42uFqZJZ4syxQQC6ppa6KtKdZvqwMLyxCUKn0MbYFwj6q
LNijgXpazVhxT6uo3phpTcwFo95WbPRqYmh0k0xaTNDDMj6r6rPPDVeE4dls1M+sPC6yIGRDC/oa
l1JiBrIK6vQu1Zy4o7E3Bv4VCYWjERojig0k3oiQWe0Ni9sVaDqaptgj/g9ilewAifIi779TMe1r
II5rIHoEauD8EjqOdGasBkpCk1lSrmlb2R4fdYiyY07DdR5j8odzMeJfQ20dOl6RpAVyp/JrLHSV
mnQsuaJwuKWOMVILtm9GGPMHnHhbN4D/PL0RVBVJ/WvLlu6Sf/EiBOkAZfyX6sppMovyirxN2iyF
fQit/MUUjE8EZvkJQcCkFoFskniMLI8QKuk4QyIp8vJlhNK0TRbzGQbiGkq+SXgH4lJ47eK8j7Nz
YOpqt5xvCSorsgIw/5+lGF3rAJ4D0RZ6qyWIJrGTUCOyKGM5CItwxPuKj7To7JUs9nkO+KNWICkW
JIp0sfPPato1xMggJC250fmQ2/qUlPmGIdS25T1JSv0DT9KLkfPutOLiKJRmTnNknQyVIDqFLSLL
umrdaNK44Bcy1G1t9nrDehUJ56TKp47qBY2V84+Yql0njxw1y73LxhdlkIAQIzFb7J8Fm1zHWpm4
TDjtBvx98DhiZQxrUXBNn7vsyxCINys35XsI+x5554LqjDy1QWP7t+3iYJ528/iMcYjWY2x6eql/
y6lAypT4nbnX1YZmk7IFKAZLEKq8JmV64HLC4ORK9cKzh9BjwJerQS7j42HyvbCtX01saJ5+g/Z1
YRo+TuzKMpA+IQaF7o+bkQWNNF1KFWtDw+nPltK+o3YfUOVxa82dwXrfrapLg6emXE+scHEAaiup
g/2s+Oog3JoTGebPcojaO3pGeT6hRzHsb6Nw4+ivrXdifE86ztNTaxyh0JTxcVy2yDLr7LVixDmv
nYGJcFuvcyZMyCua/px3n1Avs+65aAqYghFeEufU5y8Fx1f00pOGEr4PCBvF2QyP8gOgcTtfRzVA
UDiam8SGmLyPEdBAh2hToAce50trXG0gQvxo9ryi5InYrCA6XeYDuhA2e4u5Y7gQiiDKr6Afxnrf
Ztt5eJHHn7o+ReBuqoCm0PnNJS9B129Ce0iWR6WgIM5eBo24szVrU1V9tWAsUAoROY8x21MVr7rz
XwHB6THt03mn92l8K7SdHK9Hc53RAZt1g9KNh5pC/7VxtiqjtN7TqF6bD2m4af23Jn77+LSU/AM0
Op2/pJ4eK978NxqvivO2DOsFHvfzvO9JBMDmiurJcf5UfVOWm0K70aITJ14tgbAMv+N6iL5a9VSJ
f03LEO2rcFD5ypKr6ohqtkX43aO/TR/YO3L9Nl/DPPTlBLHoeJGQKuZMO7+1Aro9emg8u/KyMpB4
GmATkunPToikLRAFTK6jGasEbZ2mvei0tkqtsuxUqB59VeOq9tMRfQu6ubkgIeJXJybQyI+KscNv
GqZe+44Yy5lQFnyXYK46mDTdhsmJWp7mdLNIWyPn79JfTdzAKzJW4UfsiTVw5yhArktPCikvQvZR
PGihRrnylGaTSwEhE3L9AQYKMEzM3GCkMSs91gxydrcs1+lOI0m1g7in2lOjfLWjjSIf63GVVY84
gZY1bVr7wa+lplcpJdBha5Zbp75r7amXT3LrGTn/V6nfVherOiawFlTzzpTG7j4xXJToxCQG1ceG
C5WdAa49Mi5IiGAosEd5MCzPxNWDkUKVoP8+m8WVC4N9DEJdzbbc2jmGFOD/WGPsNVaufeHbMXwS
2WHg/ErsJaptTvRlq4tdn3JkqnfmEKBfFmuDjAQkP0PTq6F4xEJ1bLjhTDAOhoAjrBK85VtrfmnM
DRpjN0U+SUOJ/JLCjmgQ6jSriK5kPKjiM+Lom+2dzeJ53C/yfTFel+6couJgKJdtOrHOkWYm7N67
/Jg7t1xDpEE1x39mRpKqxwwsL70KDC6WXFG/cVqmfSC1zI2hB6xj5fygZDuqHCs8CAR5ZXoImczY
KyIC4mldhH8Vu9EKsTtSVMf8HWyU4LTo4Vc5Q9OOGrfLXYAmOBNJIvosq68UOd0SHpThRxp1ZDaH
DEWTMXwJxc+rwMIl9zxqHNec/5YoiItjwd5Ye6S0KVO1LWXbI3FGswPsM2HSrRh+ump9ledbPPNo
J6WLkZMZ9T9e+6nBBPHQKczj5nVCHdrB2U3jPRk9RfKVsPplPNDm99ry2UkWz2bVNw5ywcDuvbQr
/AjYjpjr/B+ltJHUYqWizBaEpNXV2pwwE2z0cIOgQyl8mGaMMk9N8lkNZ+sOQCjtXnpwbAA3mmqf
mGu0txmXR9ncMs1PWdECbBdH5G0ljHgEAE2gaKhhTlV7xNXlZZlKM7Lpxr+ep6Y+DjSfGV5Cu7X8
av6dW4nbpvSEVHpNNIMe2agdlcmxrRie5ZBL7npueIxfDJNSceac4r3kSvggFYtdizEchM57acIm
udAL65hUl7WNdGREmmZsS4NPRCEcYjMxSKWTtoyPmPporjYGbP0cjfPYXbL5J0RW1EJqzfo+GCdn
ndVwpsTg8oMhQARdY49eLYxrY48fCwOyipin2sZZi45o6BhcD+xACwNzsGQhZtZ8O9TPZvc0tRva
xs7rnZWSOjL1fjTlnkZiL5YfNrC1/GvV4z43qqMjYs/o9xhSxuqRsktGvABJyke1gpjoFf/a5sn1
1lnFlzxzWr3JTWmbOVa46heB078P4ih8JThrpSrI9rjIFYiDU99sBKZfOddYY1OvsiavEpnxPQmE
PbiCxnxXNeNfCCw/nQ+xgScnATEABCVVbnka+wuOa3a3THPT0SNwg8QDrAHOTmWwXxkMICIz6IyC
zciHZYdewvmXcXrbZna0LODSYxUUhbIusv5lTr9C+RPB1zll0pKhwB/TipKlBUgnH02G1kq+1cYR
QQKz9/KF/AAvs9mJhW4VjiTRTOjkP+VwHS07CebKqJL0kZwiE2SWRjhCy/oE8mfoLto/2sCsFfuE
81PwnptG7kXyXRaPRbZ9g+HijA53kl7HZFwRp4fYb9k3vE29hSQ0zdayhKfFTH9ieNl6tY/k34Xi
0bFM7hv4OoDbzCeVSzaQW1poWHcjwUHMDreq9W9IqzeCHoI0M7YUPr4K80wbv9RG8RfGZtKIhJE9
aEbPkwiX+PAVkMxNpSPpkdkq5VpyM9LxF6/qZgG34siMHUll8wCkjnQcHT0MQi5Hfal0+8Weqo/W
bncTEKGil48tTPzBwqBfHEgrcGVIVTXCHgfvQzauyfTe4EQO5kq4E4SnGuOojAGk1bJ/EzuktKM4
HeV1SW8qKS9GlQdJeKjra1K9CAU9/Vyy2inOcdzDSIwhRHzHdu8uyV1vzUNWjG6G4QAv+bouZkwM
y1bQjTiQbQZn8MPsWbTKG61aXDt01hOaiizT9vnY0PjkOHaVQwbAKZGjp+EZD5/hl/XTIMLgD9CU
RO8vJ6RU0akvS3jSBjqzXEl/pGRAfi3W/IFzZry3MTnDLRvDbvT/4+y8miJH1jT8ixQhKVPulvKO
oorC9Y0CaJD3NvXr99HszRzmxHTszlXHNE2BTOaXr0WXgSI0vMN2eVfSqTLsnfILkaENQu1yoDHq
BBmWfu91V9f8NAofdQBHay/0dyrkBSJHAoKYAS9YIPr2sflGaynkHYQe7vjxriR+Smd6Hh1sE6Fh
foSI1ikt3CY1oZY5DBcwZY6tAk679W4kzgfOLeeeo6vfdHlwSMP8YicN+yLKJyKVDEq+RsYhc3gb
upWii4w2mrTauC5Mg+OtlUvQvs+EVjINxBTZlWiZHGKdym0wIAEUT7KmJ3Q7suBJzoSJBE/QoS/G
GHgNBiaBAxlQcwVwRhiBCbvf6joMK4BO6b7Kyn8Is3SLix75LoCs0a5lBytk9/f+LJUnfsHzYEEx
ZFE5/GwV9sIFU0r8d626Fumz09Vr0y+oHpdL0fDkl/XKtKpVxWktlOItz51H04PzGljlAufdjjhr
F0z6wVxNmWyGufYEaX3Yz6l/FCDr0YZGyZMUUCUxh+ekCp9LXe7nY6qdnoR5w6zJy9FuJJWoro/p
VL1Ro7eMwHglwFMfodE/Utaz63piCObcgoqaSoEK3wnt8c6KhpXNrYyTctkzxLadsZnMJzfi72zL
uiUlhwFQBzKkd6TibFGQA3QAZRf4HlQlHoZCvOoSIAJxzmZs+20asrJgfKCPdFFXv0wV7ksWRYcJ
AhifCTbYOtQ9jLl1C+bAHrJZwzhauxEhYEbDDR22WKyZiL0TCcoLa0BlhPQjpkSFv1PwGsnO7oyV
4rOyVAcRh72zbXCIlixNtZZZC7YQvk2Jg4rNeTRsZ2trrOGON/IFJPWPwH5jhwOdFoGivAyWj1JH
QwPNT+ATthWGbzLVX6lmfSKLZhHV0c4zgofJ5aw/VQFWxObcWN0xhb5wIceCKjvVpX00WH5oMyQ5
DOEkd1WFwUnTacsDObL96WSI9jEEc8TNszGJl9H9cGOGxrkr/E2Dmk025i4OBiL5wkNfwnyGzBRN
9Ja6vGLZp09u2xASWG3Xpyiv732nnhW9N93lBYu7u4H0LKt78zAsIQncWgb0nxusS6i7MXPuLCnv
nO4hxhdZZOqk4npv2+FTlEfH2m4WBnUy4GqQU+mcg7sMNHwtyXTM2FGzblu3bJbRVaiKqBzCZfG9
W2ozQfOqmvdraFcudi5/UBunD5fsbw9W7m9k2x4t3G1j/hbQL9uKjMEm2+km6guPvllokRy+xo7V
PV9+bGVyM1zzviMTt/AsdgN9bYTjqpk0xvoEkDPYO/l93cV3tFGt85K43qnhNCmRh0pagpDvxzvK
CD9IBjoNA/Nl0bc3aXSbqdKusgJPGazm1bRYOFSegwxKfLxmyp/AwRAplBHGR9V/lm3VLzVJSwu9
3d9d0hPWnnYA8xIdhOtSLOkgd3ZyGX2Joi/3gInGHqOx9qjTeXFpnHmjsyABSEM6OQLQrECJajon
oWnTSuthO7VIvecCHQ0H91J8UjOE70K3ntMkPUd6jYTYIzPf1CAah45DYIGtMtUqSh9zgbG4q99c
250jXXtgQYYOr/z0CoX2tfeQN036t+Nr+gKvC/Y0BcGljaAEWkhTYwtplBa9XOQ9GK09IYwhl92d
I9Jc2C3/wxqrz8a1tyLWaI10adXp9qr27LugoXA3Tu6B9BZhi9HYid6C1NiEEOWNrd1cHOJ3vmMk
q3aIr6qk+U3DQuk06XEQG8d/bmly9fPfooLjb5Y6fnmKbJa9VpNk7fHckQuBZMCqGC9UfBqcCadC
+Gt+fNVIeFNBqQ6Cnwr38Bgjscm9VRZ/9aO5zMZ666mbWVYPRtJdmuo9dG6JMXLaQAOBmdGxo8e5
b7XsMQi4e6vaqxgIxv42zK2OOtYLt9L6lREo1BfdzUTea1i3xlAMt6tw/I7o3cT3vmrLjRn3vKtj
WC26hvlwmsiKYUZ9SCISEMthlfVFyfynvlG/A8m8D270mBknKfeZjsaTSa5AxDmJ9jD1EMZpvDI8
m9SRR8/DDRytAnwsyiWRs3jpajTK9VNRX/yeENdXLZQYPhBxp4fUxL5KqE6pLyJFnkBOzw8x1nYL
suUIlIO/vew9jW46L0MS7LR45hara2+EZ6ijk0mar2ibl3E8ENCHsYCSLiNfR/z+mnX2I5ZHfi1L
voZOtRqbeuPogPH5cJMMBl3kwT6w34JvhHp0wkiFtfVSUvxmsnyk+HzGBOaf0Yxe7MvowTvC4MSE
ASlMY9P4aDNjIXXGqQdbCaG3aexXxKnLsedJV7+cYK2INrbf3epgmfGCGqk7KiRQoTzPVZVTvDMm
Ji9Ow75f0BTsPGtpvYlt7M2gmh2xgwho+f8sbb2NF7UWCBgfg2FaAtRsxxy6xfdvXYbegPU6S7WD
5YFMY34pg4B05fw4RfY+whxDpTL5NtgpJu2ccYAwsGj3B41pOTQfU+3Vly/97Ay6RJMJGgwSEi3S
DH80wfMdJv15wTbGkhl4dhu/qyF/rRFGkFcMUfyWFOEbYPYhaKD2Sz3fuDQ08BrYj6NFHTXGKtKH
3ttk/B69FoeY2HGIWvFNHnxU1+tM1cBmpf+ievsjYa+/60T7PXB6c1KdHTEXyaqcyXErpm7U5Lbe
t51JqIeqKT9l/mv0U0/qwBA3Z4WOoq61vTdB4Wm4ZXumQVdHiY/1DjsxNb8cNbIj0Z6ntpCPGqDE
6M3pM9l66KtTmxf3Wd8cY79fdIz2SnvTiI+uEqi8h0H/Slmd+/4rwayeTc8SlL9zTlZiXVorWDam
xuUHCL0LZcSRKjk1ZAAbTQim9GmiLhoGJjqbxhzMF9lNgD3mLtbxftzpmIZ4+5aMWWuH4aVn8O/A
eWLgTFWMe8Ih1l5gssEiDSrwgPJ9ogfHGs+0yjzmQsBfgu26dn5nE6bQEfFWGdaxLoDRGZIUcAOP
LfVve8RJ+6D3UFfl66pFpsA7Gg3xQUj9ldCkV9qjTz3OCzMsV7RSHCjH3AzYApyQZJc4oF82XFYF
bzryriIOeWu2A0ccOho3QabvdACGwgQALJOBZKQAXFe74Wt+HW1ATXOC90JK26+wQ1CXGb8UXnXx
a36lyu6eK4ddBJYhhI1zb2hq78toPqKIzl/7VhVv6GCC2g71e0Jisah7yec4Za+dbzKcTTe6EBcE
j9DQRL31QiWdOBHiod8PWX21W/d50gRl21Ww7YggWjXJ8Ia9YVbkrN08/6J6EPh5AnPUGHNT8ub1
cIBtIJPobFAIsjEq0CUxlh9J57V3fc0h3piSq+6NL9kgr6M95xTUYqMRtdplyUpo5nhfjtRVtxhh
Q+E9d4buPTi5/SST7JOqT0SEydDAKkP1C0p3FsbwVIB8s8IZI4YY8PfuI07G+7bBPNamzhbtJI7j
cO9LPHvo80nshviPMN89oXE9GrBSrQ6wL3niFb3YJwNZd1b3V6mNiwASDcRVt+jugt9o2i12cEJp
JhY3LQVtKBZeV7w1bX4fpO8DAGur4v3ozZVUlyym7CYb/E3k4oiFNak0mwbEijzdMUP0ZG1qCWjo
0qmlI09qjWah0H5z2LvzIOc8M9iVtElXZrQxSu/Q1Po1Bysrw+HVpxWy8d6Tnhwyv8X+WuzqHMod
bEqYI9+CsWUulRrJnRr876lWn5G+UVN2mmsIek5poqKs56x47rAe5njaODY22S3rydnVkAPVZHX3
zW/0ylXKipwly8Gp11EuoVAQ+2rD2aAekbQc7ehKWlkbghkNZH8psz81X7H/TFXbljz9xYCtwuEh
afM5HsPlOKMfQuy+OZoD5bo4r8JFSipBFBXgBMGh189zfv1AhDhIbcPdmGPCbEgk5Igj+0cWUl3N
epwFIdwGtk2woIzOFQtpAMF0PNiw9iRSNeKWFUCYxlehp0tY9Y3MPiur2xR++6v2XolbWHftKYUW
Gmeexn+ebKIVADQziCCTP7dAopa4lHGwJ79/rqPAUB2eE6db90DfZLcyTaIEtPQd1fIsf4wcYcuc
9Zkh7UA6v2xDEqkj7napn8D5q97f9nNsNM5RkyBLspEAjdk5Sm+hiXWEECjmITMM62GAjzI09OBc
+pJasTyjutD3rhQNnesEJT0OroTo3ay2duzzSUmYz8Sc3aJ4bYjKxlN+hvlEPclPFrZnSz+ZEDqT
7315wKe54M3kZY01bdO28UOMtTkpXgc23tE8yC47BzrUtzAPikpS0yUQtwIpttqVym5BedVodQnH
9q6iU0NHt+R2cxO4u3SVv7XA/KAM0kAdRoCjGLRgVETkuJL5BvwtJSsP4MJjwmcgPvade3Dab2P8
Cjm+FAN7KVHtaO4zeqbcMGDPhqLI+0WrxUddQDPTNhXUxh6/0IsZMeNJB8cxR5K5ncr0rnUEMRI4
eJUrWB13GnX8h9purKsdaZ1N+MsnrKyQ/WPD46e3zWNAG0XF19vmfUHYkp9CnDf9Szh/O2x+MT4T
J7MIXObIERjn0dPPQY4gtKPT1SdgzGtXvQclYRE/6htbg4AxF0lJkPtLgXvZ0ew7xwOE1JKtj2HB
BrP3jIEwbEBLiFCCxNcKMYT0h8fa9Qh0oDGnenGCd2KBIDGeE2zurb6YEphpFFaUhC7M+fSFX40w
XEbcYOGSwtcM3CnSMSzXpEqvv6u5LCmTviYmnAn+GmqYy8toHl4bs2IQB3wI1aIlD6Kp1n5PUIz+
NaJUINh5ZTj0FyJKToEkTHQZ02CyBEBFQopM0dWB9ajqe0+jpKJSm3Qa9gNOHeKlQHFrGIwjnseP
oG6OQdFjjREkLqW7yg1fsfEFCxO58OSS9W9GcH0D2L3FGYLc+ueUidbSy21rW3fBhACuMRYCOU8I
uDES4DAlpJpLnD2B+61J/avVsnvbMm+G493rQ3RNXf+JgOmFALdyTOz30njSovwtNbplW1N1ouRO
1z5LrLaYeTh+QETWcjxaaEfI0SXkM6KAo0NCHqt1FQJEBCDDcWxd6O0EIabfwmgYWHAtkPBDrGsg
x6sNkh/Czmd9shv0WY5un1I1J6R51S0SXBsLwy8EpZ/Yqzhq94nST9ZsjyVqigB0BIXuS9aNuBN/
tTkyLs1Zhf3WxwQ+lN+d+1gPN0heJHQNBiL0zETnRMYR6DCY5RHArWW09IvtYD7MQtsGaWPcYRh+
84piMWYM9DiVo7PueeD2IdCcwVDFZsxZIqXHvIqe+Vdt/0HJfehG5Jii0jHeDFdDIMQRE61c2K2x
N6CPPFLaATn7i4yLZWUiPy5oDs2i00CUwBg/F32FRoFZ2qWGKQQJQpgseUQ9cvGfQvfidCyG6A5R
3VQIrDwAYWpz7lzUOlRmbVERl4CgkcsWctBJTWB5YZCgoW1lS7hT+yVN3xv7XnIHkU8F7dXnJayI
0mAsUZ/hQIHJXO2iP+GsvU7VZ45c3aoIQdNw6yYbRcIXuepznPlG4y1x10l2jVzezZLQXjek0Cd6
MLN3sBSR7vSAibpIDxqnM0XacugqpHl7E0Or/hVRbsHFEXMwRMLzCcI0CXhlJzsMg7bgDLqSxs3y
fepZr629Df2vvH/D5jJxqjfkPQtNPj3HMEa0JWRvhgNwQQFde7Pr54rMsehqDVc8Gn1zpVaq1bD4
1k+YsTzJlo1Agp2u50CafVNwA90duVsnR7oDDAVmrcpbFj7HPYJXEBukH9J6nwguVtvOOQIxlXm8
IgprjkgyppNuSuLunwjMC+h6Rpzd+5wkQMNZdHR2MuwEJbq9ujm70lroucm3w54f3Oz0UQuupn8f
kbjSfFi45bMni0Wrt4Ol0z0JZym4PwqICE/1IuPckEgqn2gYYA4RpNyjJvXsW4aVVKJ0hYxajtoD
5phtwlhkqHhT891Ui+jijeVymyWvQQ2VSFpC2b8wztkxbgbG+O7eLhcCxqTprsn4S6pPX+16gdZ7
q6InL0SC3K4zVMiZus62rFDbxf4pxfE/nBLWwHGbTfja72iJIG1q8jjvXpPoIIZ3kjSEugrvhdJY
vzy6LL6Zdk1J2NTPLvCbR+Z5tNPRbwSwn+RdpcuB/tF+5HhT/oo672ijC4wRxgkQDlfb6Ai4CQCA
RTq0TPhRvLbtS1UgYWUrm2Dom1mJpd3lyC0tIp/UrrI2dOTdpZDsiuG3uNcV6Ujk3djIBp9bj+LY
Ht/dRPxdeXWCL/xQNUrohDcc7RrLls6pGdcrT9Fem5dwZJPto9FffQywmI8IVAN2J+VnB7lDks6w
DJMXOlQQ1zjTpxxOlTxMqMDMEsBFUGW19mN9rXdgPsA6lFXNInqynxTqVodkW33bcbx2B7lTamuZ
z5ZxVOVjmt5LTINxxnFgrbIvlPle9JwND2V9H7guiSJ7oRh1GfHJZZyunftrJIPbYUgxd1m1z0Wx
1sZ9gTLOe3Wo9q1dstP6qwAi6X53/TfSsLUAJXaR3mXYSrlVCClnVUR6Z5rxo2ispaiap76WKzt0
jiNICzHP+1lbwvNQZNNrbVvnnDwMKOqXWlg02Zi/5g4AqSUH5c4RL+0DZeyx7fP6XDNumI2iwsT4
TogZqn+YYfxhC03TeOuPlQiWKmIZf1UhFpmOEfAygQ4GqOjq9pICwE1EAma8dkVymPJ5TrkIb8Bn
+jAmN43JeS5XMjjgh1nMK3onpicJ6NeHhMAaq2AYdlFw1KCP8um1LT96A8dR/Fhgdkzqt7B/b7Rd
BHFmVbCE1pxJc576V83FK2GQPVGeTGYx0lURP48r3WmWTXHsi985SiBvspd1+OKlFUf7l366U2Z5
X+Q8jxYGbfcBh5ADZa0nhD4cczbncKL4hYYS7peyn7N8N4Y4pbNdPN5a8Wp32iWmCCZDBtHJX/nE
7s7rlpgBdWYOXm5CpvYCMar8soc3QRcXABkBVwka7mPevgcBFxdjV9Q3J9MmJ0074U4Nhq2obahJ
YmQfooAyXc4D0j2HKF0TT7LRvQYm20lkcgzgeEXhiKODQFjtYyXLlYQNNmlBa9FQROogZlg5ZUP/
nJtUctCBsKR6i043/811f9XxJkoeBXnPBbCzbl0rJME5dwLEbBkkyF5AOrQDzm0OmpzPkDY53pNQ
yaIQ+w4iMptP4Iw1klR3WWUYMbpXaMxlE+Da4FoWhbdQ8iJQxWR4jEi135sJOkbcC076VWflLqz8
I+Hq+8S817RvXdxTtn5nczoxijXIhuMH/B8PQ9M+R6I6zJnMUPy66hEfstor/Pwvlbf2y2BVOw9j
i3imXbvjLhXInuI1vCBS/6fAex2aapmVrOH8ptRcLsyxB2bz1uGclZcjpDXbt1g4CyNiNRyGhY0L
vy0ZWghiaFhJaxTTqZ0t7ehcut2hZ3onyWozxcwukjLZsoBMI7aDGWsswjujfCT36hC0G+Fy12s0
5h4mcaxaGPa8VBHbJXbkRB1Ggvy0sF1Br7DWznpvZBUYSldtmzzQt7VQ0bthkHjhAQC5ixAPlKdd
AnyYllmdRvCjsruUZPcBLgrNWhSWvSIWM6eFipp5HiRvlWD10qB8KyTKw3SAKFh2br2Zx54McHNi
yZZYBAx4Env22FANZH0z9BErVWHmTB99WgxTYnTieK8q1nAzPIZduhaGtneFvZL0/8k5haoylriu
t7hiofQmMrqRjiVI6Ttz3dTaidyoVYX+IOz8pU8/bY2gk/4nw4gQ+6J46vSj3r7mIAV6/BQZOy2F
uU1ZZgBTGutjwKMnm4rq11PhcMEEhmmirqDFjSleFfg7B77T4MSboioOXcV+rszfVTWcid5GcMio
HI2XTLnEyeBdI/f/EKTayhHloiH4MBjOKY+WDLQdk9E+IuiE5WrrG+5e+keSd7cq2OG6hRQwSHRs
F1JTF3PQ123uLWpuXJVxStODpFj5trOxfeY578NMxq8pBsdCupMWEHyRcMh7mhASRbmvXUljhVMR
tokG2PcZ5QJ6JIcc3iEQnnbQughXe6lAM5Ogfks5+R3qwvXve0fk1y4pYqoVpP9MKFz/oReVQyiq
7oRwALzFpR4bC0km4jmbopSJS3JjPIo/WQvnIvVUgQao0CIXNC/Xdap+G6yct7wnH6DVpxORR79d
ZyKQ1ZW7PuFJ13qqL+NwJvbjOEruDE2jAyrSPPsefxkCOiuScL4aRi8Ga4aKrFYWmlxkPe2END2O
6gEVc+/f3FzPNm0352/lccwqMdTFyTFEBNMW+ouO4lMU/360V21FAD+JwBtbZxf1sDqsRRaR1BfP
GdFm3tTr0jRpRgd6vfOjSvNnq7q3DJ1AbiRmxTe6RHOUKqMFBjPG1TXS3HVRpfelUZEbTiAJXtaq
fCDZ/GDQDeWFiI4CG+dG8u3ELGvrxm3tRZmZ/YebtSS6aiJQ925Z9rAAedpsBX3eIB4SK3YZqICE
HA4MBIhOCV2WwrdQ9ItgC5GQkTvVNuo6emrc4IHMrlXTdYcCf+1Zy4yZZivZ8uOm0u+ZnXBYkDCy
0tp8QjdThPu6SqOTYSvSGjAY52sz5FrlsRssCUYqH6tccI+sGjFx7lsXfmNC/xKCpfCPeTPH2svh
wR/HeTMskFti96DiSvUFzGXcTfYniKrT3zmuBEPuSZyWoARJB4XVQwaywY/RPtZ0kmSLoAhusQX4
ymMB0fi/qWml4LRZueUL9pZwKbPO34xuAeUaefp9IOlZmJTMrqHWulAZTemx9PfWSYSaRmwkGc70
msVshZ3fEsDaek1Lzo0bhD2K2tB5KQEWvbvGzeIdtyG46X7p0kTqpBgxHJcZ3tMbp10r3dP6VeBl
YKIkKttHGZqYnPo82dT08DwkIL5/KNEx/9HrIult8AxwCMfU+e9Hb4M0MP0lE0UecvRfc4cHs4mb
36rrdgF13F5arx3RrQTey6bN1lkTEu6DRwpBCem2J4fZQW+Yo+m0bsfykZDN5xFd3P+1d0PqqMBs
6Ti2KYX542fMcn9yip5wfb8FjfAHDycaqxSt5CgtCbv5Q+3GP7pNLB2bqPCETk28IYwffVX+lAWT
ywq0RHIVXlLW4V2uz/w12o71v/9mhvxZmzF/ljAMQ3dsIQzrR7dJrisnw6FJc3HUzVYfjNjrYsI3
kJOKzYtIxBblkck6M+fG6LzH+mZpFNWEUbaSzow5F527sI0i+MNF+EfXCautbrsOWzNBA6b345ob
yAf01qFfKiuIfIQlJsOmvSZpgKUTGcsfSrgM85/X4T8+bv77v/XJiLmDLInAUsl9dwltygfi3FiP
8EmtIre6sETh0R6uCX16Qrgsn1IiZs6hDP79jswdLn/reJkbS6VpSbolPKZw6+ezRu1IHVoqd/EQ
lAEnJDqs13GMhbDCxH0yi7C+lg33698/9a+SsZ8fSze77pGjIKln/1EqBW7uWnHQeMsJz+yE8do2
NkGl73LLJ5GfJAS72ln28KGlxLS71q72xW0c2/0UTOdgDF6NubAw6ggI6NYV0TgcRrc0cgA9XzjP
3Vw9X0t/2ldl92aNjwZVhFEM3mCtG3OOiCMHF2iQJGUaSOlRoKCJZXJZMX1EplrzWkKmwgsRADWX
tNmjtiSka/QIH5Z3GdL/pngkBGXttI8tuvME1L8yy5UFiFKkF8dbukNx7tNby/IG7LbMMvgT41p1
D5yq97q/bWaH51TCZJ5HAFiqk2NcuzGZQjFkS/rQ5QeDNg2CNfvhIQLIH4tyNWru0i67nfAPOu9J
hEeOiMhTV+xC+wAlAgjdFZcJRmXUeVFQ9BgmIinH0q8eKpFe9MeCtezf7+TPJ/mvB0jqFiuVa7Bg
/fXG/+1J1kmXd3liSU/NTbB4HRUuuQvxaizzdKVJsrDkUMWH3hkVIkITYVAzIlkUHqKktG//sHT+
tVj9fLD+/uP8WGB4Now0i1HGot1zwHllv64V3J0PE/9Rp5G28lwQwboj6d4E4DkSa0xnWvY7K2MD
5zaC/krDRk1oFNtb6Ph/uF4/1pn/vVxUO9HtpNMb9PPB7xKgWdmVsBW6BfgYVRxB2iZFrqAJOl3L
XsR/eMPFj6qi+SMtQUuRQbMfc4In/nOtSbXIaGRGKuJYu/WjGRI20fujdixssq1b3/LOfuW1dKYW
KEkijQbZyYtt8n9885JQt4CXEB7QqVoH9UvMib4Y1VqL+xaprDsx6ddq00tRgVmSoxgmMYCp5g7n
PDQBCFzZHJqhH7ZTmODpax2NiCtScEU5TwsOk5k5TMj3cln9KjmP05VRfTWVjVFznJd/pRQQc5b+
4UH5bxdFGlwMChVNOsjn+/S3x7aLR8Y74VNg42VBTCF4nL5Ji9DLPh3pCg2cuWbYlxW50pLwmr6r
/7AFzA/ijwfVkthjpelYtsUL9J8/gKo1CP5qti3auXEgSoSED42GXVkn+u7f39EftVp/PQC8mo5r
2xYqj5/PnOnaOPmaxFt6eKMMjZx8Y9JPk0jf25ZyhMBCNBHH0/v/41P/doV/vIlaMtlWm9kOJJyF
zd2Yc1laP1lJsoY2Im/mMjmdPH6BEe7fP1ka/2VXs/72G4sfj3w8mqGUyMqQeRV49opFbSD/v1SK
x80gpi4HjBkAzsfXtPOAax7QvN2NeDfI81jYtbaOyeRg7czCdpE3QLttEl/0wrjIUjRgsjSp14Sb
du5f2i1/IVrK7c3fHa6OKCtAme5tkyU4vpnRRwys4BOPPDp7OrOXw3ixuuYubvSFZgE2zFEiz5XK
aQ0uyaOhD1snsMyRnPTpmgFWh7UQLf8+UuU5qPWLKZttrPjitCw3LadJK+yXgQhJ4Hvqq2GdYKoN
zJUNFkP6EQwwqh9CIz6G8KsxCBwUL5JejfoWaG8B6HwqHoS76YLHAjVz7py9hoapUwT1W+AAh9n3
4U7pViBWifwZkG2N0d6d5RfeuBubb3Iht02IK7Cajo5V3TKXH1vVn3UWn7Ic4JsoYDnUaHQh+YTT
vAErEq3zjn58pxfWYWzCYyI4lRe0RBQhLLLzmJBblar0qifZXU8hdDOSExMYq2g0UbPiyGuBE5Li
LZmlxl6394sWnKJbGqQaS4K8zcLdTHQt+J61N1v3qe6Mt7xPdy1ImyMautU4x/YcsOxraTekD8dL
M3txSpcGGXDw4pdSs5TsxTZ/+64PB7HziF+Nc45Tw0Yr3q3mOa2aQzfi+2JspUhnowivthOIUDgt
1UQPtU7Xdl+BVlFZE5nE31yzdtwNEgV4u+7pFCJUuCZ7WxBmQR9CjrS9UAeaIBdG8EqpE0r3cZMy
sWTGHM9MCRVQU5rcLE55YQkhiYDF7esDPZUgkgMJZN0GLnHUFVrnLdCiyxcMck5Hi5eRc9bJ8Gqd
v5KgXPL/29YmDnZX2F8D5dQTOoj2xVEfBjdXr59ioq7VsI8Ja/AMDHSbEBrKpb8gzz7LnpB48I+J
iAFC1FeV+u0xuRZ4bJ3p3SFhW6MqLQWGVNaZn1uzDhlWc+BUTJa0NKnk6KlPAqETtSl13jHM5Sy0
DGhL6eELexS0EIjwgll3kcZoGDD6DBnyBlxoBWYtB7cFUZHlLGQMvxW9PGLgjt8cPTsmqB8WAz0x
NLlXexv+xmhIojduQn5F2v3kXidyF7xZt046DVQqXIjWHPAWhMGuBa5M6qUVvXX0LmBLbkwiyc+y
WOjjNYJBkUSKlt+l/FaWcY5w07a+fW6JXgi01YisSqW7SQPQZ1wv9c8hBjirkg9A86VBcIfX568R
kczThMSPuCKqKcRM0lTMlg0ezvY2pTH1CdGiDB/6Srwq7Zj4NC/cSmOj+SSBtsfQeRsV0pV6Ydvv
ZLUssjlMe/ikkwtPQqUOFQ5W74ITqSoutZ2Sgb52+O4T/gi0M4plhMjDu662FnZcIU5C+U11iO1j
eH51xk2XTmslmYym68RA7Lopfpk3Jetl22DHhPsObQRyrb/QCjxlOAoaNfNjDTCdVVHxMK7z5lH7
Ug4OBbE0MtTQ0ceErnqE+TPcA2/d/LC00St0Skg7sv3UVBdV3sftKUEqLVsg8pFIhBfsRFs/ni6a
Nx1jBxP5sm5zejk8HmpoCOXVm4ygmPAP09J/mWelMKTpCXZK3eVk9J/7cl9OtHozIy4dw+ooCo9B
yeN69qaIKKpWbgJRrTGeILfQ5F7ZDMDYf4PwFe9cgLCiLYw/TAr/dTPzXDAB6UnXET8mBTlWUvUR
E7bp6sMpx1zyZA3pcBBuhO2xKXk4g0Re/30P/eecagrDpPeX06FB8e+P83DPaOIx77tLnRjSjT9X
Fw6t8RHrwtpFYf/575/GifOfvyUfaNMyzEEUK8jPKRXdg8qAkHzKDqEromk9hfQ74DSWRPVzvkt4
1budJDEa6VlFM/uxNK03Rvu9zQidKVTL/q7FKkA+mhnjRwVZDLLdHGYf5OO2dMk+x4ln408acWIU
+Kp9dAjVtKLoEVMHHR/IGYtjGz2kiOANFAIl6UoB8i2jWIUSi3VkHuzZDM3ggD1CyUcaUlmDWL3J
Vqkgu3UoCzf+MrTTQEw3UcXkLXjI/HHtINVJwA91SbGQj7AYdYWYKRmcwmyz0nwNQ9LaURl79ndC
tkKbwu/2+lPl82axM3spg5p/LRhMBiEWrb6pqnrftPG60sOlXbQLt5h9l6RHHP30ya4J3IL2duhl
ZLWjL5ArWHAl0I0TMBATAxDDJkMAByB8JiYMOXIEep3llCatczh2KzoMBHRmOmvdSnz8TyQV6JrH
4ssOpAzA1HxNSMuCMgePrgSPC7k3kOwYurHu2eTQhpNy0SxSiqjqXF/ljbsTcMAxfFAZ7nXrGBVf
LhUVGfbEwMZSQ8DMeCyDdyN9MvCi0yM2JC2U5cv/EHYevbEb6xb9Q48Ai8U4VSd2boWWWpoQagXm
nPnr36JH955r2APDgH1wFJqs+sLea8OjKftjYpZ8tBLfUT/7rkwoXaXZHwbxNDS/xIDZUY8YIwbE
I4gPRYQ6LjJk/nr0NQNbYm5yh8WalaFgiVCqsdiQJrvrmbZ+tlOADnAFbQjDbQYSPkQ2wnLT95GB
97eMq9pQ1hKjGCl0K9viANXXmT246JSBuHyOaLWJ6AOLP1JRttopS3GmqxvTnymxa7KDF6V4Cvxb
6BwbFUcUrvQIDUzPn+6K3ym9ECa/sHnNtOGrzB7jKpiRv7i2PjRLIgLWyBhYUyeyvwfcs/bldxL8
ZP6n3vOExWBQNgb2x2hvRjWUemRwGO5UfmQSAB+a4XO0r94AsZ04jA5pzSgfcrQgBt9BrIMwHc86
K2RJJM6U/WgspL3Z731v1LfE3DFmL8zHsDsbyM5jc8HmDLg5Y7uH1CsBFd1DiuPxSzB6z55r8T4g
GAksNOWf0rw6+KdSSlmcDxO+56iBn1GsEEcqEf7aqqJwuOKYBFpzVvFc4AxB8i3AOWzafBV1r5a3
Ue3nBHUW4iM7BuMXHtP6oyquqF8qk7+O1eW8hq6NApIm+mhUiHaKXhPOXf47lq5mnADWqohQw3E7
8KbX1d3rX21sFclv4J9ynPdWsEIG4ONYwHWVVq+KEUG9kRBhkBsaD+QEPUTIdKfkNk4qGg0iTmA1
xxQKtjHwn3lw13X+iQAjsl3JlAPGkQXSUku8JTHNqJ8POXvFyDhayfOYsEJnId33b22eQ+g/I+1a
mm23yPtu1cl9nZK4hjol8BhZYVlFqZ+ctLYkx/KJC+ihd44FFWI5pOsCuZx5Y/maKTYxdTiwjV2O
yKWIXkJhYj1fCEraUc/wmd517SNgwaLlKFSR58zRCmSoV8247bW9Fh5rcDFdwpQIjxw1RpIKrFZu
Ke85VZanmAutwNKf4erQUA6ggxmfa3WlGnddnqxZTBetqEkSlNeNceFtelBzaJ0FbiDlDTa9gfCG
9b1Rf6goZqzgtcZVjsyBEcJmbH/jgK33jM/jYPRSSIbvUT1xgsBR8R7i5tfjuWlJrimmVx+Z5Czj
jI+Nf5BwPRN0JDKDCLuBNKjaJ4u/I0dhqXyq5lYON696I0EcAaVDshNhp+wvuk02Xkr7xsAlkglG
U7JslBbPZ/fgIeiUiuCz3IZC34X1hQC8dceSpq2dvcEeyRFrSyPdg9eVYreHGa+8d9GvhGpf4q1G
3FkMz8NwQsSOuRJkibU0uwvyYTyiHLuwOPCvL4RBY5Cz0cPrrBbOrujY6IeIGHBJ69W0brpm26mI
BGHlDqFO6QQ3Gc54+6ShiojUfZTcDfgUrMF/dFuizXic+v40ISoPQLK3s1QHnZg+U2VUGMvOvWaV
XMIs09UXnWPcdpSrMLVrSxMXNO2DBRnYs2488VowktjIKFF/qYDFVA4ye4VNfcdDzDsziV/A9sdK
4g8cqnkti1TPOKoNZAeNXpEiSQTxXk7sE0XHx4baLYYGz841rJIXMaQurjhi4w85f7uKuZWPQe1I
GEAJQl5lzcTWooPTmmM79zafgG+QaOgZE6scysqMi3vQTaCW/m6c9QuwpR3+Px8k3xouRkInLP5h
MKssG2UzpXerexNIFrqahxoxGGe97H/lcPCNr3CATfsovEUTbW2KWiMgvkjbSByNOjc8mqW8EuiL
oCqytPDTg9ohrbfOegpNNlzodFpDE60c5StrboKkNeYAgQH1BwV51P2qg4TFyvKYW4hmIKE5N++E
zlXyosyFAT6TKQaVzV05Kt+K2LQacsinuIYnGyKreyTRZZpcs3iNxdngjZWm2xG4NpdF5cugvlkd
l4h/MkYGFcl09vxvj8teGjVeIMYMXn2RguxnkIGdh4guxh/UwvDitNDg4HDUx7269acnX+ceQ7LV
vjVmjQUcCy3CEkPIyyjHaw//Rf0YfSxq9VthNhcL1VehTTs/+hBFseVOZ76BuZcYa+yY7W8gOLns
ChlUocd7zYuP3Zzr5WXtT4QxpSnk0oCqXjr4qroXRXiXNn1ukozmCzYUaizQFi1dBZG3DxF27n5T
qZcRE2QiFxPqcEzK6UWv17Wxizg3yhB7nIIqHQEUfYH3iR4FcfMvWUNELENHafCq2GGMJnAbqOsM
sJ2z6hE+xasueAPCzyW/CZArcezq/rtTPOJKWfca5Bak5AGclyDh0PA+e+DRtY47vw53jX9NciTK
HCtGbm9T8WJlFd7MfBFhe6gy70WvgCV1ilvkyKm4w0i7pM98C62TgSC6wSdRWG6sbZnPeN5t0O8y
OVbAoKeeC4lQW1bRQQTWcB7m4O7KEHZ2qPB0SYpo7bLSZ8BFZuJNjDs9uM/+Vuzq+1EudaPbqpYr
lVvPFimAtCOYu8Y55aCORSBbNWw1C2pdZAq7MfvtAgemR4mmBfgljZ+KLtFfRqzpcYRhyY8JVmHW
0FGjEr9mJHtHAqIekYwmCMkYnpgDOT/xuvHBfznLfCyXUceZolx0+6tvbQCz8wN3moZV0AO5yHIm
K/SqBCsn7374Hiq/CqS/iOBQ50xmr9H8eNU19C/t/EZxH4p6k84yECjVuA+/OmdbOyc5MblCRkMM
R4bGxsY/qw6HKPytSlxV27w8eEPJG7UdOdgNQoUwiIaUP9pI578ZowBZ4daLvFWHWitujU9EE+RN
/UiEgsgp5cbTMhfMLTwRdJGD78rxh3Dj/dRkj5EPKkdE/avIeyQW/TqNCcKsGIURrFqT3ehiJcbc
i2VR/54K1yR2bvSbg8ZdqUY4pND9AMti2xkfIFdWZEQjga6D7za5psmLF3x7xcz0JiT82EfGK4Pc
fVYmrzF1hjP7cToEouabPz5H5TWrnoOG0LaPUcvJXJlWiUrRa3hrZoITsi/NwWiCxa2COS/Uj3Qk
qo1T1pDaqp3RUhp/V/5ZpHhvE3VVcOCw4gIWBnJjRnMpecFIaFZYhjfmqA+2hip3xhsgxK4Qmhkt
gAJ0EWHQH8BU75N6S5gVTm/pPHo9GMdpK0gcqkb7ZFKdqQEa1aQ+x0HGj/o0wB5O2d+pw1din7Tw
swl4zNoXkMsovj879bMOinXZIn1F/C3N4GmiK2vKaiGFw3TzybA/elIdFJWPmlHskzA4C9axdokK
RhjLnJnEiVNgyJAzrAV2Q2eDbqoizhreTLw2LOA6iIM+4+JF2gsFgqxc4oCyGOOS513AGuPwMAAO
QUkwF8k9KF9r65vFdYhoh2grbe/0JxIfSu8ZPbhPsCUa09Q8hDNb6RDxVBaTi1qNS21hJAvZ3VTz
oDGa9D4TdZ/FB/QQvEJBB4e6fmvNXdPcJusJuKSenWa6KJFgMn8PgRCo73bH1OSCf6qw7mP2nMRn
A5AFBxtnofIa5htuTmMOUbxo+osp4E7seDXIfgq1tRdvChJ8Jw2R38EuXd3eqmhY0mGV6O8B74j6
gqKPhE/86kBhQutejdvaz9FpbIiZIHhBlTscvz7yuyBY52yvqdMDJJJwMpI3wJCJcUvgBlTW44hX
U9t4DeXlssSFKThGcp6hYjSWff0qK/LVtgU2XRJ7eu9NthuvPHXyKvtLzOBwutTBuk7RfarQczeZ
+aPJ9yTZ2jCc6MOMH55syb5RkubFUdb0JSqjJUJ9wkpoc54HrPdIZGua/KMCO5+8Zv2M7T9/4UvC
YirGB4EOtmSgSYhAwfNtrPQBttdKz6BiYwo92rCAOGCHIwItD2kSN3VzAkfhcZ2DrqHmIj8d2nKv
Ax99azV3FMuMPMB+2wy/QbgiIDWyaX9FtLSdd9O08Ne9N97OTykj8bdtGp2UyI1suZSItH01ASJe
rOLIizQWh5r7HFa8xldYBjVlClHJO7pwqYA/3nJAK28RKJNc+fb6lTGdvOpDHd/p8WiLWkkSyd4c
nvHUesapi12LSXe8q6OlPz3WKtiHO1N8LvXho5+ehXyR4W4mSGT7IvlAVJskG++n5UkC/IdRBJcb
yHvRvVObjvbWrtlVPtbRzhYK8j3uQwBldHdrz2GefiOqriZJiKpDGjT+IJ5W4hvRjBe/+d01T+bd
4V6DkNQlr7AFk4CL2GXHNhrPUNyKxq3Gw9S+VvTWwdrOYW//NT3mk8K51y8n1KPIM6UJP/zmwLrz
DjroSH1dQn9aGug7CW8gxUiPJ/DiMPUhG7zxgvcNLDh/T16Z2YI1mrckj4ADB5x9CMCCgyluFupR
Rm3xJrJf/PLZDtcwBVXhFiPeipWCmD3bqdojSLLaorqGAq5toBHrEyLUh/aq60vibcYQHmjsamBL
Rcw6h8Ai8zHtySBglJSAR9EWNqp8TpUEXfGwiCnXuuKUjFv8fF2690YylVZiRG23GKstYDLDPskU
vBH7oelczZ1d/GbjckRuPQzP6rSheSo0TMt/RXb2YEwxhCdXLy9Xhnhy8iWlmYkrMGketWwTGo+m
TbbxKlV2Wc8MwN/X+rdJDdx9Ep/Mb+veyNeICMB6T9GaO+9D/peUVUuIBCcfgY8L0ButRXcQMLbT
EDwMhsRXK7pWHQUJPeaZGXBJ9rgKg4f2oBv2nOUoLuZSVFUe6fNt81iU1zw7Sv+sJCcvSOjovhNK
bKZXkeWWxdwsPGSEcyoXCvQg/NG9jZMQD+BGvEPKC7L1xoyWomcy7B8iexWht2/6N/ZTWDyWHPWE
ysFzJcHWbGc+zAQCUtbKqjTeOjq6cQVSS9o7X+f9R7uxCNmQxLhP+j0TOmZ9abVNZ8E8t0Dwo5bP
AZLp9BXwmj0ubdArUJEZQsegA1a8AZQWpAdGJv/wcJTNzm6Xfktn7wY92IzigTUdeBBCS+gg10qx
KYDmUeWh9Erd0nszfB6llU73jqaSGbt68MVGIiCnW9Y3jv2gAcH/quQpV8cHUDLglKv3HmwIEoKL
QzNkrZH398l+sF3WbxVTSnyEya6vV0P1miXfDrJSmoIBNeM6cHbc40vmoLAQzPFR118CACfjjYpS
2AiybgCxSE0hFVOV29C5DhhHtYPRf2LAMZlyI8LiKVwg7eXASuNjT28Z5jtTezGdlzFHE71DE9kp
H0I/GOFVz5+5OdLQjfiBuDuqo9PdJRFWsK2G1i2Ucx2ejfKxLPao94HXDs1irtWqRUVRZLWLoH0O
kb3b5i7SGSAtUutoVbvCOtoOZklrn6U3I14LbjCc44wncZfaLnnQD616xj5LUabHO4NrfEKAraMn
J98XsJRz0c2vJuLkvsz5wTa+vfHU6y+Wvhpmb3B6r0DhGvsJalm68Wgs9Fs3PNvMIofHMcF459pI
yvsVadaCR6bKPmxjWTOKbDZ8+HpJMhRNc/+VM9mi9h7uSUpI57vIPovwOxw/qMTL9JTPD+8BZ1UF
lTslVRnop+566lbUkCQ5nYz1WO308q0fl6p2TwvCEZN1Xb+G4Y6NUm5uI3sP5Gv2THruJFgIMb0k
uAsPI5UNDtqObsf88Hw4y0s53Qzx7GElEbwvbgivG79qIO6etpnz4vpNr+Dz3bHiG5QPuGEArPiO
nOJWm/vOfLKU9zH4quPDLCQlBarZVOJkaWsyiTxzh4JhYs2m7Az+b3ua5FIbNrQi1b0KsA1udINf
8BJz/HTG0w/qpGVvhE9K7Z8b4ym11pi7WOGjw147+WfXbiNnO6bMtj9Yw1D8NNapErfcPGr1SWWA
D9sk9F941Il10ThlMtboWfZEkrk6YMWdCdNh8dC1bl6+yhnuzbMg/A8kCEFw6pn7JPmySSVji81Q
YzVOMWcKfevw/Jv1Mht0+v9NlbNcLjYTz15isj5emN67qZ97ddfzRaxpl6Bbc/p3MtbS4Ro7a717
9Y19Zt1b9SqHvZV/Eju+9J0ebOhiMjfdcNY9H/D+NTd/OQ8o22XHWAl3xvjc0ltb6tk0KS1ualfu
jKFfebBhMmpmIoOGq6YcNGfmcC2UN7+nItn64lo399R/Dqj8Ae2W6XOcQl94bYBIkSGGJs2BpS9B
4BO4YhDcSKwvsemc/giTGeN4xbWmNx8hartxQRvuNpDHcgaQDVmiYAlWTr/XwZpPtwmXRa6vW43e
HRVBYeJScBuDamLeifAsjRw+kkak2zH37rT3PALdBOOJYElG82ArsmVZw4xB2sgnUhpbBnfzGrtG
e4yE2bYgtoJ52Nd2yBh40zY/SfSEOgOtihU8YJ73JlasbmFuNXUTJVuvIerzOsUXnKAJrr0iOvnF
lz65Keb3Nri3w6+Y4CmUi0IcivKF/mNiktlIwgUepnm6t0XinhDrG+5TkqzAe2gbAq5MsQKy4UAc
Lzy66zMIQu7F3jiRlNphRC4OffKod0DNlzOCju2qSvGrVU82i+mIdCQUDsshRjW+YO0e92uFCUSR
n5twFyAgh5gHQ1JBL8dzRZ9Sb0KyaKFMBm5GCoO5YnMCoA8Mws5qT77kBtp4vmsiyIJ7MFz4kSwc
okz4qvoWGd9hyhWybNWlIN5NvNf+Y999kjO40mn0SavKy8c0XefYEIfiN2LTbikbH+Zvz3AZg1v0
Tt9AIzyx2A72dX6x24vv73J/48C0M4h57JZzeHj2mjNhnWWIFu4T+Ea6DnOQwzx+K3n4rXVp7isb
1AOY203UrRhxTLX+QMQlbuGKCijdqcUms1cwA2FFAQfGToll6KM0QIbs0urF4Vn07If5t9WMaC+H
B4bOhTi27RsZYM8gkJCPrGT5gv2GeCMWxK+a9mkw3JMvjbnjypyJGwqrLryE1HY8omdG/kG4QTrD
h+GrW1nvDdNVjJ8JxQCPu//gJzuchdm4N4mEy9w024Mpq8hhsu546jAFMdm3KVOHesTNTMGzcoCk
QdHqjUdJ0EresxZZNP6lgLAh0Pq4mO8Mm6AQV8/3jdxmrBxzHkgwnRbbHbs66UhB5zVIbB8RCukg
jrLkqnVrQlofavM3JCd5IOoXlIxy0PVykWk7zT5WwjWY+fVrNTszoCm4KFtOpkzukY5WtXyPwAWp
6GS9J51ZexZeoR2kuetLY61NNMzn0H8MmEgDC86DfYyFT+GQxl/EyJKQrDzfEdaLOWgJmt2u4c6R
l74UyFbwxHf0UsXFowYlMr3dJRZePqyO+pZoXTIBH3zjuQXlbxU78IGz2505TB+RZAr2h6loYR/V
lE79p2v5c+82fWzWXDPo6jmii1Ldpx7HBpcN7iifhVjml4wN2qUT/Kri6k0nXb3F5IBYRHMndgA2
zl7mYbASfosD/rkNn0VLjByg/yr6aUuMyT4h3W13ChhRVJm94ZGYYrjxgCKsEsz3URJSUmIhWVbj
dZTnyn/KtQ1dWlS+8lir9qff7oy5hWe/T1fs34ldXPgmJ1xbUHmjD1O4trw3v76o2tNg3KT22DY+
67AJS3S0VGoOy+mMfx8scxZ++MzgPGU/lbztjY/fWh778NaUR5KXq+Y5Fvsy/G2spwaUsc3WhUBi
84fByV8XHXZ1+DDcNGSEm4Br4T2q+YtfHZP6u3Q+OSJGEmEAaGJk1VnCXpkfyYkvmK0LeKXyhZgf
EjzC8aeA5CkOUYWVp6DdsUDsGVz6jIXOIZ16IVmt/lBoYH9YWtovuXQZ3G6gHg/QKGCkYU1axfpZ
IN8OWrI2jZ+888jMdh4taT7n41Y1g1Oc65ui2fUahIaEe0T1sRyVVDOhk3bXlKxQbg8+xq/UExiN
iw76xti099H0UJBUyDMPIvAhq2o9RaM5r2XtGtxUnueE0hnCVyHjlSapMUkfdxdb6dBLjcLJd1XX
mfuWPqOdverJRjoXkqSIekwkj6NOWEvGYsZgri4XpBAy3aLBt8ryByBiu8P+xSXWoDsHL6STxgAr
BpLZC8nKrPHDcTlEUufuyi3EOs16MMeTXjAlzc61tlGDq8KCLstm5srCdpKVQUdvhaarJqwmjN8k
+QrQ3CfYSqIHO4H/ATJLhizaSNJyWkZPDfqkhEEZxqKlWQO2U1DUSGQ798Haj5yVonL2srVV+iPM
atjGldZYweJqGZL5gmEjO2gWw8aI1hZgYcJPadtvHs4JI3LcKPwKldrlKV2lE5Hs/LCYv2i+SebL
17k07k1I+eSfrJzVjmzcxntl0ZYt/g8DMno9C+2+gCwRAJUwVt3jVH86iuv8m1xazErN/5bJ/rcs
5A85TkAcl5p4zL/tSBlWmTY2+O3gwwWxBBAywuMpwlq/WQpvTDIEdF5RBXRCq4vaxeQ8W/0bUR3/
Wa7yv9pdvinbtABJqSY+oj/kpY5jZTZJgPayq5HcddKpyYfJig0bY+NfdMp/GGbQ7vKlHMlkyDJ0
PDqztvc/dMo6cRdxoefK0g9tagWnUQhFKfqPf/6BxCzn+fPXjNpHVaVqIYtW//g1g3GZEIcXyrIz
8Zqv2zJT/EWlpG28GXQRPFWs6B4tBNMHU2XRTDR2tlTTxL87Vqj9i3z3b367uqo7mmZo0rEMa7Zw
/cePHOBpDssC6RF6HQeG5DRBTyGjLtF19eFffm7nb2RH//XF/tA5qYDFHLuZs4sG5v6ic4if8SUx
bwNRjF8WZtioTYllgmWTN81PPVZkmvqHLjFXJhQWr9OprAY2nOxMrcpy4VueCE2d/Y6ck21EqEDX
AxPJfIKXmmRp+MbOTqk9qfomoK/pl2AuNRktLN8v02S67BnET/nEk8bdl0l5FzbhxvDzjcnswUmr
da/mYF+hiMGOFRDxFPlClCWj3VMV8Y2jqq/beQiF5cVn8lrRwGsQRSB7mSXo5ZfYKCnQ+00ntg23
8WwbjaobdCTefJxuxCmpKWBOFochvL+aIJzMMTeZduyqOdbzTUWrGdFiBnW4HtKbhUFAH+pFTIdp
smOaDLQolJUFCpPoSy+MVUp4nBDRXmH3Z5KdIIdL6ARHW2XIRSlvOkwQDB1bDhwUfOlLeH0AVejS
WLLaqL9CW1m13o/01NWQohdlzMtMFcoFO6QcjhCo6IYDYmB0U1QfejDMpRVzjYGmdW+wo9IMpDjN
WQMmvFJrbIbI/nsLIEeF3FGD/ZXOqEvWd7AhGYFUccl4iSWQlCuf+m8I02+UXSvNOqjEvqtT9ZoD
Rn5QVCC+APnmNAIJXMWnUxG9eaq4vmg608esHM6aGPmI4jkNJwUSQBzyyxSSpPaZdY5rVD1MlfRQ
qwzSGVx6Vc+PaV1SFC9N0nwmrZi39cuqi1aQC4IW1A+fsUaN1qTtSW1OTd+gGEMPyJsbYKvJbvh9
l1obrpDMrgW/Kmlr64ipdELNAJAOdiOJNOIpqVyFRzBmjZgXVPazmZ/wiH95vf7m9EI/aKMMxvhr
q+IP6SIVVmeHBQdlVXg23XdEdm6F0RKuGgCNZhINdThs5NIY1ac4g6nQNUAhDR3dPa6heO2Mfu0W
lh6//vN3Ztl/d8rgATVMaaDWwIP236eMQn+as60j3TQytq3HOqCTB3NArfOKBBQGBYqlR43RAwF4
io7GY8BmLgtSPlHpg05J4CyDlyaaoRSuxeq3nrcqEg9wieb1TdFeVW3rFcAqxoVTbYOwdjVCLLIK
gMBdpSicxrtDAjVKKJGlG0LAyE+CeTyHX3rzL4m4CkzIiOuVHZNfH6s49RiNNYm+RnbKiZRAcVjz
767bdpAhMuIdmkxd+/xN5KpTvt2VhvYiWTadubYqVhVMv436rAhrTanhgS2VDEJiBD0zi8OaQVmt
umMI3QyAjGBYZ8gTDXU9c/CL2Qcdoshm+VECGMuNdtEHTNFCxD7lcEFz3iX3ypu3r9myq9j/tpcx
x1+QIDPxH+3xIDty3ifIA/yhZE6YwIIX4Q/Ji72A04B3qBiCnQUUq9floq9RKsx4ZQ8u+0OQQ2yX
cFMdZmhbMW6I3ZTGE3ZxJu/PFj6hgHbNfy8GZ1WWz6V1rklcCftfEzB2zrpVeh92WuwVhH9FoF8j
3WLXCovGlG7LAHjIjsAMA8l2mqyAVL9HGl0J3KUsd/bzqhaauo+PncEDKTpHrV/nw6MyWG7Rvtrw
UX1jWGaqSwJJyqLbEoChrG1XHiscRQhjKA9sNqMsjCag7Evf3CsGXmj8goGc58ijYy6l+A4cOt7J
v2QsVPL2GmQ+XauOspoGGDV5Cz8ZK9ZjUH7EdIyJdcqVvYjdNvjQgeJYOTWs/VEz7tJVsa0N6ynI
nopxhIaVYTT1tkV9LorqyifipTclWWX2Y+80e9tZV/zG7Q6ZkHnx0AU5bLGsg/OTAHPMY8BewYpU
abdAoMcp7BtYz7EMtMPTHClcoKtBkKHDkkdRZqMuaVgS0puxHnCeIo02fDw76DxrnFW2eW2IGsZj
K6lBEeGVu8JkRtkPJeQ+AnrzgfxJJTZYtpIXMvAZm8G+VQVKZ39rIpExe7B2cl4MJb+YoRep+ZSY
aEJx2FQI+YRY60ywveRds7a6hiuGoY7bCKLJyH1JRoM3mfclOkND53l7SOUzhhnV/7XZAnPsyE6i
PHpypneGZBNLq5Z2xVaXKuZUIqmk8S31bzKxtyZwc3peaPYPIEseQqB1gjWp3Xs3p66XugzXUUVQ
JnO51uDuh7VUcQZgCzH3dYKVDr5tX21Dyw3JKlepH+wSOaFNHBnTFhtUtceZ8tYxJogQBCfiXGTf
BEwvyJSoxpWPLhL9SBANRLAie70MBK8amG+yGGWIM6tO6XqKl6F8TmkzBu29TTH+tbgAhHeuwI9n
TIsNnlYDfhkkWx/dpBF/TupFJ3/MkyDRWzwIEADXdf+JraSrz6JDOsQKalxW5BDkjI+ymkF5xi11
yxHyCUoiBa1NinvZ3lveua+f5kh2wQhjVj/5OkyVji4YiHZoLmND3WjFvbJjQgzFcvbOOB7PFSvg
IH2P44uG7Aw1Ix6Wxg1KWHIVQVwsPgCYEjyqpuzW5QHjS9/ZbALfrewLQJSibwnpiAFs+cjZSrYY
FbQFEAnctka797V4Dqt/qJRPHcVBNey5kIDC4VtVmf0HV4lFRBGLIN3omJKb04ggPbfQgaufo7gL
BMZOe4zDQ5btxIDfFnmjxoMrdomSuFVaMhWGTTHp22BAeFiO61hY13CoTol4mSGiMDBXZK0g/WXC
MwIw0VEgwufRfDD4WoXA97dmAAThGAnquohPBuIw3J0MT3pePyQjqGT4cXz1JE24L9VLALy4o5RL
Nlm/10x2lBPxUOuAIb1voeFCGdAlq6j9HiN2K5hOdxBlyUwafAYNjFbZGtmbINsMwMp13US1vk2V
re6flOlaoBEP9SeCCj0UUEzOsYvJbdBC0BoRUeWHqtxWDMdGMzgmaEI6NAZK4SN8fo+GxMXwUrcP
BB4zr4PFQdT92tB8jNnaSpRAfmHp6NcCbVOQsdeHc4tfLeuPE/lUfuJa2Eb5KMziROoO7Tfqdbbb
ZUcKXksWtI14LvpKiQgKqSl0D1E72+4k+laDfc60KcWtin1oWfghO0Jcckzym+jsQeVQIKpo/lfX
NbuwukWssuy5FkWuNROvki870FydKjlhlhIJHEcTKbsI4mI8SkAEeGefqEwGCB65yQSwQEr9iNN6
QWbEet4hTLqDvlSbGYdcQwufvmLMudVgboqI2xURjsqUlNTtfOe3TzXLCxVjX9H8lOU10MgbCX40
33HtqWI28C7SN/DMivrbF5fevDTxTYB9aVuS74DD4g1iXeDPiE1kdSFxPV636LxTEGwFSYB+v+OK
Q000pKuufmZwPDKIgc4T8nnpqnxsnWJjya+4YnUhkM8APIt2IYVYVRAQEL91IDECDxEQT4BZVddR
BIusfOu6q+T3PUkHMQFJGKXb+r+6vQ+9X0IY0uQzABQ7wRRuBRdddPUplJvZQc8ziREztliUt4im
xGOgCYifT3mOyx8xWZKSOzobfEjXyhWDy/dTsIXH87NKvItg7F4zVE+KU80noiFFgN3rhXOtcQhy
MpVCJlQhOZsgjToZ0uawJyBQRFGTbSWeE2jjHsa1AcZzDwUan3gzEGyekqAz9za6tiOk/CFW9zX1
D45EfRC7IMK+br44KFXnoAU5Ur9qPMRGOiwn5S1VW6JhqtkgyQPBLrDYmUYOaSAA7MSwLnsFkE3o
BHDQ8altVXxEh9b4ciKSZfFcEjQh4jv027rueKf20/iCEBbo80lNIkwWzR6p1nYMbPBeJIiIcFvG
yt3rQs7q/rPPu2+tP2Q2cCz9G91bijTfp9S2GSeKY8iFMIxbgE+Yv9A/BRXZz5Z971nx4NZcTd//
XFv/r90YT7NUTWxDjkrZ/4e1Ou26qbTUksLOjBkJRcK+1H5S80vNokNYTQS8+SJ380KR/0J3+V/T
Et4tbR4YqaplS/lHu9F5bQnbCVrFWPUIOFQuPCNAn2ZUTuLmkTTX//yT/m97w9dDIMeYwtKkqf/Z
Q+Cp8+sUeEbGTYI3SDWZGmccZv/8ZTT1b78QnYpumYyALOOPgRMj+kjvSJUh6JpC35x2BRGXaoB/
2LL3qKow5xpuHHpfTRK4ZjS+mv6jk3TvvsneylDESarlUvfn4PYOK5T/LTUD8F/NXIL5Zd82j51h
PxVhh7GO+auuj0geQTzKyoLlWN5rZLpxnR8Hgmj9NjkraBQ62pMagILjF6tMmUmu6SIzmq8w4AX2
201AZottEaCTTYyTOyKOUUArbNQFIE8lVV4QgbpVz7+rfiCYlO2QP2+xnpocrXF3a1r2Laln3rOY
9RS3zGSGLnBnE6AcCZXTEH4FrNv5TWB2DLjXErce9FcZUuKbZAImF7ioG22aab/WJSuac9qcGGhX
vreL7WjLNebWXb9tEYTnug5mfYzXFl7fKYJTFGusM9pTpw3PMGPf6hoC3+RQyY7A9ZENNFO7t8yI
eUL8bZd4zroZEZA406ZUk1NKVVeSNR0bOa5HuiaDnSf0sbr68bRkmTAM1kA5dRzennOJ4LdqhPFY
qvKg1K8GxixNTcCVrePyNSituzexx0/ipcmie6RTTz23EMqHLiKXmKmXABObFyO67SGK9M6hqm5e
e7fQMIMU2aj+MVfwTkE7w8U94d/xuDtN0idJI/p/zs5ruW4kScOvMtH3mIU3GztzwWNwDD1FUuIN
ghQleO/x9PuB0ztNQsTBjq46mhThqiorK/M3Wz0M72qa6kQZ72cU68fY5Uvg4t1630WTDp21w0Hq
3OeAmWHjI6SPQxB+96MCPO0uFfJjK313ApoppbiTE/9GoImaGc2msPYVY12XP3rsc9sx7wOCWBj3
9JB2A7WPUpHhTuiIhXyNkTxWknqlZfdu9diGBi1ZcCQ60nKgcKza+FYbMHcyJGoj8LWJnH2FQnXM
mWQWJbUwRiNO+Hp6zf1aF2Rpv1tx44p8V4T03aYxSr8ERza6lUmc465FMdcfmqYDTtFC1Lz00fLo
N6dvq/4SPA2ESHG5egspo1rHx/smTYqAQOsrqGxU7o0YQUp2/bTck2sHyOPRfm2ClA/acSZ3LFAW
ilogOpZGtWzXSW0Eq94Tmj21XDwUQ0XdWZ2Zfh38WjumchU8GLKXPGp+pP9I0jSiWqCKaBf0Lceu
VWXo0m1m9pjlqWJ37JS2uhViig9pnUCuSuuKvUWoPWSUDTyr6lBtjllWD0czzbN7z0vri6iuOCdl
WnFdodn2g1gwOGtKCbTTzSQHT6XE4s4UKiTpEELJbso6s0DCRsmr0xfxQpkeDz6+1seytop8loTs
hYLMhjUta6el0NV5TZ2uppyNEu3IslnV9INVod73qU+PvcNi86bjcIVEZV9h2EIP1CCjAN9T598D
MGkOuA4BSmAFRTmmSwOCSBJeevBW5LRmcQXGZBViNZ+Bn69p/47MdBze24hT2WUAQsqEQi5BCldw
hbSwymVLetbq4kHphyOOpitCO2JwPzUWR39eqEC9fwguhLQSxyMHMBzuzZ5wmwNB0jhHZW21ivG1
7DzaVUG5SvpykyTHXNZHPK7ZP1vNo4I+YqESTTqkFJVrBaNkPIsNOm8pTspFQyclvHXkBrE6+qoK
P0Y8F2aN91OGWVVSY7R0n/IA5nzmxuSYiI8issoSDiVuD0hpWznnmSAcjZxGICggdWjW6YD2XQPF
xP8RVrCLYEIJr4FMrIWsiD7+jShcdN6jn9fng4ZeJHQ4U+YXwGpRtoi8fVUXx8KAfkG53FAs27BQ
JZC+d8LXhFRKoFLiJMIXijBrlcp8gCA9MMEoSdc10rMZZTpfbmwvwm2ULKfJKJ1SFW+K16GUb9OY
oquFlGqxGrx259T6ChA/tCbvGKOHXuaANUCkjGYDSXlvSE959ZpRNmt05ot8l1BBSkMIEfp9iSbh
kGobTrwKk0fq0LEDP6HhZ2vKoCp96t13ALZXXnmZWvfUVqL8OhhrOzCaeqreF7p3qOUcFlqxlqmw
N057UfaXpfFToLqsiPio7nx8O8V8Y1hP8DJiqAqeyXmPACpQprfYAhV8amIKjs4oxpE+WDnywomL
Qfezoqh2g917UnXrRkM+GD1ZHfA4EDMdcKRV93tCwCUcbHL/8KYHqKghxFleNIENjchLb7C9Wpn5
k1bDNhsEYoN0MVpZF08FjNnCtOl2CPpWa+/E/OBz+vAPTgLE/LI3vlOCbFUIhsO1I+xEVXqip3gh
Fdm2JG43OZiaETQNXl6uYRncGwPun01FYzTHxYJTmeUqF4gkHurBulT7nwl1yDZLrmr1a1/cCQPn
p06DXxxc6CBuSuOb5uICnUCGGo3+aKzCsqUrQkWqrhASwftAzyQwBODk0N1KTDS3dqqCijrHmtKI
LmoftJsXIcAFfZqK2ulYLn+WtSH1hFQhEV35pamWuLFc1HGDAg5VHRUELJHDU4PivG+d9ouExsoO
KJl1ESajjJc8qgOHcr2tdUmAyyK3KzU2WO+Z1W7LUMov0l4PngnPZJm9E1ypvVizh1ZhjwByr3EA
67MG46VGNQ9Z12hLW9MnsVSTDUMXLRm5In3SKRuEdJDptyLdp3XlJh0azo0uhK3TH+2TTqRKRZ6+
qon0gGjqY93+3cZrmFkgWz0CjTrzhJ6Nodx3YMp2lp+iahErJsruVbTJKxXZHQvWdxcU9XWuFNrN
6Sf57DBB20DVTNq8CmJ1Hx8kqJqyRhDKwJkqiG/aPKqxt42RDtNFh70wrRcOE/KvrW5VeX/DScrR
cfA0rXAw1iGZFsOuaXakDsIqojNxIToVuVkMrErMga8bfatBbRSBqcQortajRECC5SaQNHSJssxE
tygrgZAXAoYr5WisWIrVOvClauR2p+eI2QoPuTpIC2/x2VczTZMRlAyFhuzkq9EWzwSwEtZaFwxy
3sbgCceTC3o9SQSSGp3XhTv+2sjRkerAeFBS2MfQ0/o4TnwILQXhQQcXL0RqDThCrJKqpNxaFeLj
fzonTEWVZV4PvUxdfxvCd5NTxMrEpVQzqiFjXpppig9oPhvbmwVAy1xXlvryv3xO9ChlWcWiRSV9
Ec3JyzUNtj2twnZTClELZ97LtQs5C8TrtvfCb0rhqCbIYCA3kEAEF0ECpaPa1vvywY/CBnEzEVhr
ZLXmN2yoyXskLcpRVKSLsKAx9ku+bGgSrF5d50klgy/0cRSUxFIaNaD/VTpOfMuRU7513L6/1fQM
3jIV3guhE4TX08MhTdRcLYm7IlpponxijCiJyV0tTcz9iqm4qWIPf+IiFL6nCaKtm1gWLWiKuJnK
HFLsOhWQLUhl57viatLl6af4dYw0pGRVRcdhjbx/qlwixFpVphkpu6w7wgWCdTIIM+EWnT98D/NU
WkCEfH47wxTHTYVz+qQWkGW5Aa5skDZqldq5E/mHVve7DSUR7HQlYXP65d5qJh9SaIO3k0wkWzXm
oqJP0BjRqCtMRUEG+ts1pEXFWNGVjOKrZqJd0LSlTks+7chTfVkACGp0VUtW1w9NDVwzkfdJYBXf
NSvhNEPlm8qr3gATSPLMX7nwPbcIAVq3hd7HAqxkr7rqFXqJRRHTvWngPuiDrkFbdkTK6LH/MhQY
NXpBG8EJQS2F3TvZYIw7bGTX5AoGsik4YKaxgkjY0Nx3bWU9wOyswtXp7/JrtOa76IQCpIIMUaLq
9HHClxjZ0mJw9Y0/xCCTqpySNcebXnlt8We+kVoLfmve0/YqYg2CAnxNYHQlPGqr7POSBmrr0Pdz
OwyCZY62UhjlL2ozwqfTIB2hoALGeJyaq+jgplJ8I2VKhmVe5akyNhMpkNfTb/RxXpmqyoarahoa
gXSuCKWTeSWIee2aBfudq8GyEIZ8G/dpZYeFA/hOoIh5+nYfk6NfbzfZ7TKv6GqE1TGsxk77VopF
/VDFjv/tP7+LZgHI0tnIVVObbEcoi1ucUdBMEFITfiw9FUrOlbGwSCayxv96GQPBQSAkFO90Y/Lt
usg0myZEPTgzo2YnGP4Lo09LKqZQ3qZOvoszVid3vwTwSIqmgdXIXSG2CxQv0SXhYBgxmRaAVJ+M
qKaC51JQvEaRfar7KLkSQvN5Qy8Xc9V7PUJ4BYfXQMIoAx86DiCWsXDilsZZ/1e0ePsQwNToxKuS
jpqTOvneaQ0SAjE/sIGeM7zEY4nP84wXXdDKu0ClNZx1CXCDslLtoBuCdShZwRr3CpDBQlPcnx78
z59Go5hCE0M0VXPyNLrvU82SIUxS2082OFupK7eCrSVGoO0rKcSEvBMt6UoKRETQcrNUNhJGwDkG
kGhK5NRcF6LGx+rOn5/HYqPQDIkE9w2N9i5/6Iy2dIpMY0Q4g9FnCZ5I+9vHXiSb8BXT2URGra0r
0w0XFrekjVvh+5Ghdoz6K+paiI4CJxQnhaWgMlqJjVTfdE3hg4zGBUvMS/MyU7RkgyZStcoDy9+k
fYhHWh9hCmOJhbwvKYbSUqOA9xx6HZ5KWYbK4eBB8pVCUwEdjez8/ZCV2UOv692ro1XieW0owtbo
Wmh5WLTrlzT2QSIV6PrQ8aIcWFl6dVX1hnKUqkaGoUL91BSpYHpQFLf4FrWX7Pv1N1D/FnivtDyY
Lh1RNQykXS5AfoxDOQSgTtUSe0dpa0pasJVxdMigc6H/GPYipMmGTDgwKk6rQxXAH89V8jTUdWgO
gGyIUF5El956TIsBFxM9cR9MQc4eKL4H93T6cltL2oHLFEVWXvoSIgtCLgl7Je7q4yAVRbezLHP0
8NCKTmSrc0xEP3rHwEWj76/1PK92iFoF3i5gc6O9LlqJ3SRZ9zV0lXLnBqDbI6RLALDIjnrskiIw
7UjEs8f3DXYKyWBF2GGHnOhQ1ooKqIu+717tB/cicjxov3RSQk7Vgfa16L4rnlzsEdXw8U6QCwBd
SEAUMojmNjFi2LpyIa+cQE4f6t6iIycaMjaYuQQzMZZH/F3aAb7o6liDvuD0OSCzFOfWtLFEirZx
tGlNB1wJWi8c10uxwzrIVdBahprjDjg+Bnl4zAOFGmLk99uKShIemWG7Q5Sx3ueyZ94WEdWZ1AVe
oJmddijNvsd60cL/NXJHkjFpAS0DhNTo6cWvWVSLT44cYAkiGDi4RGnQgvnxNNvocJFdeYpEdT0c
zQ6yoaqv8ITENKB1kS/skwLYI1aXkHE6QUd7LXfu3SgCJd2Sm1WA16W04jyimo8yXh3GKhg8KbeF
0nIe48CX7/wuNRZC8eRYa7L5cHBWaZ6LlqUp5Ikf0wW/7psEXjIAREQbGtrERs/HEgItQ0KkrVAP
dGgt6r0m/2xVR30A92MAT+8wrUgNzBlPR8ZxsU+CgW7qlmipxCFZkidJXRwi9BMWoHBCF+XMJoib
7ExDblmlz90PBza4/KpAof2qbWs4YmXkQOg+/QjKdKtgOxZVTZc1iVMi0ONJs64NBM13c8HaJI6J
fop1EHw2JTyeoSrHILvEmyHs7LCvUSIw7NTCgxvNVcfAUOgNvZpuLB9+awTACtJrFqDPicsF7g7Q
WilJ6foxA9CIDSuhBRsNeClNil1jfDbWaA2AKmTt/zoE/df37r/dH+n1v75g+c//4f+/p1lf+K5X
Tf73nxf+9yIt05/V/4x/9u9/9vGP/nmV/UjuquLHj+riOZv+yw9/yPX/vP/6uXr+8D8IwPlVf1P/
KPrbH2UdVW834UnHf/n//eXffrxd5Uuf/fjHH9+p5Ffj1egpJH/8+av96z/+MJhB//X+8n/+7vI5
5s+2z1EYPSevf9uX43/K6V/+eC6rf/whaMbfcVgAMy9R1wEXarA9tj/efqVLf6fQgvq9Rsik4Dz2
PZK0qLzxz8S/02u0DP50zOOYMX/8raTZ8PY7+e+WxDwWZYOFxeJS//i/p/wwXH8N39+SOr5OfSoA
//jj47IQZAQtOWpzlPu4OI1CrVpP8wxbdbxLRW5Qe42uokzActn4WoXmN/zz7lu/tN99pD9v//52
H1Pgv243OTpYjiw4mifpULs5O+W4KGULjfCPm/1fV54mPEMs4VJQmRTsH7h+YVRfUsNdSqs+5pV/
XX0SNTrNKAah6iy7WruJ3W7ETW2jx7Opt8KFC0P5IJ8hM7mu/6OTwr9vp4yj9S5ZCvQmi7Sk0wGp
HWswi7Jjrk8PwIRd8telxzzt3aX1pER6HI4Bb4LxxmtthzbqSAd5q63AntvlQvb1sTjy120mIS5s
QsPJvBp5baJPS//XcwEJSl8U8UmnXH36ZWZmkzKO1rt3sWLSrkhykP/tdqX7GiEgfPrC4/p6t1v8
9fjjz99dOfJQwe+tAefgIT7vSmiEnvUFUA2QaRL8Tv3Zk5QpTn7dRdCGKg2XMiy6/FCw21xtzvrI
uXTCELPE2D1XwwQxPO2ZVfYNGW9kkxrlTihFiBDRTuvDhYPIzBRVxo/07pHd1KQd2iJormgvnSJt
DM7fPvTsIugWvspkR//rq0yChVTTziMz5tgWZ5dm0lugasQ7VwX4H+Y/IwlQr6h5CKkAYMrT4KjE
CwWgueGYhA0pC1IELGTTDstbQFEUPc6a/uvpsX5D5P+VGfz1VpPIESDOajZ+Z9Dxj7Z+1dyVdWML
hfDVx/qShtpXBeJ14aI50aCYNWJXK8ShzJ+d69pmg6idoD5pqbGw9GcX6CTUJK2eFFYGDEw89A/Z
1tvK1xjp0aKx7HQNTutFFJfGc2aRTk/JZVDFqt+3ho2lM03tUtpQH3luHaAZuvxVSwA741IKxQ5d
piF2eqgxvV0CoE6zgjpVs1Ki5qC51ddIxJB9YThmFrU8CVCy1mVOGzi6DU5li0nilbcmcb4gcTlU
K38dXYAfPX2ruTtNYlTbOnniZoQPX9zT492U9FlPX3lyDP/3nJInkUltW7h5nmva7apZh7sMCcIV
zT5GEC9le2mbmFkWb9Hr3ZL3sG3TVE59du3gbNBsG69a085eCCgzqcFbj+/d1VlvvRshlWyrtnkY
9wnFRlfENvanv9Hc158EkxxTRBNJVua5+qUcWSILicDcdSexgh6IArIj1+zKf1aTK6ewTz/vTHyV
J2FCDqKhaHvNsk0MPr3kIurA1JvXmfJ4+vpzi3Gy7nPgIwOnE8vGhnWvS3aaPjujMTPslU5eiHUz
E0aa5BVd1wLu8ZmWgnKfCjb+igF6YKefX5r5QNJk4aqCGTtVNGrS2co22Tp7S7/B7ZrC7Tr8ghbR
ZgS9BisJ12JnIVjMjPVbSH8/RR0j8CqPBYCxMfTDVY/OxOm3mbvyZAEnrlNhKUT9PdWPlhrA1YoW
rjw3BuPP3z1zyZJ1AQPCxXesY4Q2oAKrZgjKhWU1fu1PdrOpKVVIbalSm17HQANNwYEmGdxWvI2i
MU350erRs4LP2/r3vtJkDdeDSF4cknSX/Q09OP23P/9kEQ+iP2SeWxu20R99oqfoCAuff25/fUtu
3n1/rFQ7KR5ky5bumJ/7ZOtu0J5CS2wlbxHStIWFnGXSqfv3HvD283c3koJMHXSXyTkE55X6WuYo
3WU/zAHdbvO8KH8OeHR4w83pkZiZVdMap+TTiylLRbNbHNepJR0AX43WOaevPvfRxMna9koObkPB
gaTaiiswOTjCnMGUPRtW3SY7ZLZyffpGM7N3WhkR+wT0Ukr7vyhk9ss2P6cyvXVKY1sJCuBJZRP5
S0n+3CebLHGnIrzigmliufDYp8eAQLscDMeJ+skynMLv4NnmkhXLGMtumjUU1HVsZzuQwvt4i6Pe
wiFrdljG6PVuihVpqspDkcOHuulXxT48AIN/lO8wQNiAtDqrvp0elZnIPiX9q5pbyhbICuRygrNg
2Io+/T1jZy7hQOauP1ntkeJ44tBKJGLgWQsMHVyjgwNqnMmoQ/7eK0x2bxGvJBqOrHqtLoGahcQr
RLgVVOi6wF1Y8XMTarKDF1JbGY4zFmpb6KlYjTvRhQJh7PQbfH5OAYM+2bzTLBXdPg9N2xBTyUZ5
A0Ua+CdqD+8zAB5dJ09pIT96gg6B3C22dWc+BX755EVmfxi05KFTE+RKogjJqzhbeqox1P8y0Xmq
SWQo09LDf5FDWdius3286XZIjpjnkNQ3aFJe9Tv19vT7j3P6sxtNsnWK933j5IDw1CbCP0DfNHhI
n770pwM3ovs/LiNaDGoppy2pFwgRsVvrMDhy+fn3Lj7e9N0ajVXD16g5OrYDnV23nAdH9gC1SgtZ
+lv++dl3mcQAuAZOkgwGPFDS9OZaeXEOyR4V47uGeKMcvFukcM+7DZJnaySb9ct8d/q95sZjsveL
sg6TOGJLaNBSKdD3osV6+spzwzEJB0KGvbpRFYjuZscI+dM8+AZ99/S1Pw01DPUkDmCN16mcZA3b
RU1JatD6rdFicIdD3EsLGdjnhz/uMYkDYt3QRYkosZUbzHi+tRewoVbILW6gZxR2sHAeecurPxn4
KY0fSJJXUHPRbcMNbiwxO3aOciGo2nWeB49ZY31rNJTBXXqI626AJKhFGdJNlXbnBsqV6eEzlBIa
AOtqMFf9bt+GWbI5/ZVnRtCcBAXBi6rYjwjoJqYYg5V/GRxv5+dLXf6ZqWdOQgF2oaHc0om3Mxqi
dR6tzfzu9x58EglkzxWHbjCR9Mt3FuII1lUTLozX3ENP4oBQ9IkWV5x3NSXHdFIIL620d9enn3vu
4uPP3wUZ7CDc2gPCxAfftN1X2p+/txbN6Sr3LKnXgGLZrhFvCwGkVwvpMxUWguPnGYxpTVF+ooid
V4lpOYUS58aACmmjTrzJ21UorTGoO8hHlDB/7xtNln6c9oIbIcZvu2g2A5Au3KXG3kxQMScLvvMy
N2p0Tiumc9mz0qQEaaTmm45RxOlHn7nB2JJ6P7yOksVqTC/I1pVvooWkQ9OtOxXpvlr9evoOMxNo
7E+9vwPeMBSSxnxVFvc6toOkZAszaIIU+vMcBPBjslrlUi8wJKbMVm7UQ3yLt90e2eV9fi7Y8hk6
J/tgdfod3tojn0REY7J6xWYQwN72+I/V9ReEQDA/FRAtCT3ALVF9AVodnRLN+aZJ3StEpG0hQsah
CkrJXESSPUOYJLpAoRoEAuh+TEa/ubH54g3yRRRguZRI6YNGAlKBydZcxHRS8TXppXsNFBMIdPeq
aVN8chDBj3E3UCt5Yzjqleu7x0x27gUQbluxpbEsDkv5/9y8mMSUIBJLJYcExKdtN9Iav6DqTP3m
7HFyPUMkHIWKtbAX0fRewH3OzZJJmAEO2Qhtg4GAA5RF8b1rBMh+89KTQENn0DNzRWAN+Y9h8FLJ
29OTYi7CGJNsQnP8IlOikhrFpucbKUfGPL431+N5HwljbPYWAvznBTAm+iTAaDEodKXXYb+70qNr
BYdg6K+BOB9FeYB0U+aPWlvW6NEk3aFFGtyxpANQ9VfPxJo3EDZaho6E21CLOP3qc6M1CUueY+Wp
mKmm7WPNou06vVm48Nyb6pN45JtF2Asgx+zMUVc0go5dGt4XhWXAz0Qh24DbrwTIVpBipJyBnNzE
wi05hh1KYWn1I6vxKvWwZP29dEOfBK8aXp5BNV+3JfXB9R5UDcn+39yg9En00iKxgwpERtAiqPGg
rspVeiFfR4AbsYvdJhth7y/Fr/GSn4QvfRK+ZKJGp4xFrwRxgi6MMFKSUSJDm9V58gp/4ZQ6Myum
wHFx4PRIrNdwUTxGSOWb2lI7Vn6rI3/2BpP44LZaEPROgoipl18JQX1dq6hPxylyH0MjHrvC+pKP
PjGGhXiTYsTBWmnLr3rT/EwbRUBOm4OzHhRPuhg8CpZ+nsoyhCvrrulBfjXFuZoHx8aLYT0j0+Oj
nkQWf+3ptF+hOyIr0gzIOGLk0ZtoT5IbHyDMY8WMc15ibdOhOiCu+iBG2TZKkKL3MOmoavTkIHei
f1VHZ7op7IZaudLRB/Oz8IseYxjQyns/66h1ldZLXItbK4bGG8mPqRFemiikKgjJINuDtXhYrgcU
5yyQONiFjWQwZ9OWeD7WrfGUFKHdoMaGGVsbyk9tkB2Ba5UrsYzvAPqPjhrOoewU0C2OskFE7lBY
yZ3lgN/Oczzf6uTWkJMbMF53Tp+9DpXXkLab4qYd2XFZEz6nqnfEjxUdHJzltrFovbgNsnYQds70
ejT/qxFGMNrmxeBw6wdsyJry4Ko5Ek0BZoQZeGxgqoHl2mVcPhRI/qDSduFr+DFGEswGIHNVjX+Y
7MPklNz2Qsjj+0h0ydp646Kng5pliFuoloBuc1Je60lr4HZTH1K1xarEwF8rESBqI+JIjcTLNpoL
cqntHkv09ZAL0WEN1ueodl77KdYGTh7swmI4JvB95KZ9rdIKBxh8T5QGxiLV1CwQngoft1+j+wb/
63uGDVoVFOpZqYIwiyCChzLGBky/i1BVnc3owOWXsXuV6eXLIPgvaokMddo9VF0IIlQ8KD1kfT3v
LpLMeypRjaI9dTUKD0qlZa5MajtrX8fDIbGKQwvjqNNMGAFxtDeqDleCzLuDkuGtOZitLTQ5YJA/
dYp+9AS6o3GPVnbhgNBPmMC9pJ9XnrULU9GW+g7TugF9M9CBe6S27jEa2piZ2TImxY0JCzkAOUfm
AtHTrPBIB7eqbmNViFZIu+xETzwqjaGzktUNZPejmGrnvMWXqlDOJcS4LDm9l5ruJtbUcD0gR1a0
5tV4Eunk/mfRYwJ7er+Zq1Dpkz3ccQL8aVPDJA4PWyPoHoWGzxA2ug1t4Us8OmIbzW3V+1dovjJC
ucEmmPqHUoBOCnwcR5Eov2MtbN1sSVpzLv3UJ/u/KHt+oo0gkZ5WLL4Vq+jKfSI9IztSVvkdKaGx
Xnj/8T0/C3+TBCB1M99JC0yDMTOEA0IRZuveIN5jrAxv5V+jzL7Sb0/fa9zaPrvVZG831VBA4pUd
OG69y8CQMYOPbN92jBfFfOjqhY11Zq+YUvJLQWtx5y6pYhewFSyMJ+pu4dJzVRJtsmkHndcTw94q
5O0GX6m1fp3sMI3YyjtnNSwcnMZE+JPPpE127xj3r0TUB858jbuXIIInSolO4dKMn7v8ZMeGs9o6
ddJrdoJGh3OVgBcn2p8e4blvP97z3ZHeFbUy8h1wIE1tN9XPynv9veuO93t3XU9EV1qMaXs0Jbty
+n0R6T+3/Kf0LNMzkcaTTcOm2rRG5BPzpfKoFspWDH56mEcBY3zKkDFTs/Q8VobNgBEsQJdjCEcy
wei08q89L1yYX3Ofb7LsWwH74cT0CXIS8BlKins5ShYgBjOJ2pRak2qZ5YeohttRRtWs3ntmvCn8
XYe56iAvtcJmznbaZIW7jaJVKAgaNnh/UbmL83g7SLvUr+3T82AmgkwVfGSkId0wRv1MohGNkqZ/
gZgprXkUv+S2w9UGcVIkORaOqjPD8Sb+8W7WNRFmeZLiOQiiD/eCWN8Oo9Dv6TeZWYXqZJEXUqog
9hPQ0dUAJT+H2mvcLMSP8UDzSfxQJwu8qxAbMRCeo7heAUXy7X7r7cSjtzAGM2OsTtZ4mfdumHiJ
YQOJ3VTOdihwV+6OubDw1eeuP1nrlgTDMIVUbuu4/2k62hDIOCav6SKYYe4Gkx3fFEQtFGpOXnpp
riVcASBJ2LF0XQS/VxaYUpwFHw4iijS6XSNbR/9cIkx04vb0xJl7+sl+rTS+5gwqo1t68rEIy60i
Ampz+uZHnqgLx625GTRZxpbYe44zDCMqBgPNnbVpt+p2uQswM/enSGErd0Sh7ZCzxDvKcfbUrrSl
JTvzdX7RXzdk0LWQ7OxB+qEo5+C21waGS/rCh5l78smq7btg0CmQUMTPyOBvZZdulbww7z/HXsBL
Ht/pXbhpUVJXC3Eg+neoCMKhf4ane5u4KFARfPABQXbL69ZGkz0FafV4ejrNlUWUyXKWQkX04cMg
SrCqN31ia1tpZ671tXolSmfu3v2irJINGGtpc/qGM0F1CvntG90T0RDXR0+SHCJh5gULFZ65K0/W
tQHxpgCnTZtMvMpM9P0WBmbuupNduZMyMcmHwrEjNLDE8punLETSuXRSmaxlhDnqjiMxFq5raYt6
zrrZIR1AOhltIrtfuMvckpgsZkFE8nSoqCXqeF+38YsYxrS7yV7QGj09pHPHlSkmtyjK3AfGxuH8
oB6sbX3fPGKYZmt2v0634gvVtC+n7zTzLlOcrdQJgV855IH0/bal/M1Xu0sp2DtDurAtz1Ve5ckK
T9S88LVRDRS596uxsZOu9HUJOGEtbxu73S3CYMYx/mSXnqJtE5q6oCcrlNuGhl5m7gEQSIeXqInv
q17JzyQRW0YdeZHWih4VA4uwxF2aEjNhbIrBpaqrg15hRksyRnLIy1WIQYv3p8do7uLjMnofxqI2
axsnJIwV2KdcK+V5kd3+3qUnKxzP4hSGP/V2iiFUTPAeX6Wet8sbdWGtzK3IqUyAW9ZmX+aUmVQ7
1M+08+EIzXI15CsXKEKyWsKAzkXdKTC3qIVOKnSSnPYwbId1fsBhDVOG1WCbZ+kX7KXWdblyLpeq
tHNjMokBhtzlupST8qRxhEowkpepRMtCtBZSzpkQOcXosvozgZOShRVGjxmThqG2qS66f8xk/b+A
dMMu8gUJjBJeSSDGcFRDTHaTr92NRaHsbOQYtDt9E0dnEfL6S9vJXFSbAnVdq6qx9EkpBLE1YoSw
xspr42+8NXJdSkk30NtVF80SxnPuE052/y6RjKETKHCJ/ZWaEAMWzn0zIVMap8S75VhEqqDF1ngk
l899hK5r8l0LX+zn00ty7vKT1R5DFkqHni5vALoywGUgNe57Zyuje3v6BnNL8i1Sv3sBS3fFWqne
ai4qAxBshZWOt7dtbjMbzYYvC7cZY8gn8fjt9u9ukypDIMktt0EqEZvVXW5XmEGe0VJO9zIdSdob
2eLUmvtqk40fPK0lDdkb2mYEpkbbKDt4JuVkIDf1WlwHGxzcXM22rheRvXPvNwkBpdEnMdxN9ptV
VqzxDGIVwQWMCG/4aa29p6WW4sxEnqJ6tTpCiMtNgMPKKeLKtraM6J0JBFNEb4WY6uBSG7OLrXPh
7kobx4ajYpwNj80ZWvQ3xgVSzxvge2CWlpSy3o4On0yMKbw37KUoK5B7QvdDu9ad6sr1KJy3lXwB
6mbTROpdEem7FIaPWInGClO229ZXr2HI4gYGBOKsEIVjWaFFGmjH3DGQ1fUcDOSkR0UML71OGls/
3W0Xq+tINzaxlH+VK+9+oF5fqSEq0uU6dspj5ApIzSjCUUR3PkjiXSt7Gtrww4USdQtAs7mQJ06C
kJm5aVKOiyCLVskeNW9b3RcvanZmXSDMt6p+uGvj9fSCm5smk7hk4XCS0Wyldy59S3GnWAZvzF15
/Pm7ldxHsanLDehOSIVeBKRcufu9Rx6X1rsLy3geelaJ3WHbX+XoKgnZ/ekLz2zP4uSEUesWraEx
xLnKTVhdpeZOqBaGdOYoPxV4Kyq6G2CITNvKi/O8uq/UYmU0SBWXeBRh8BHjLOSVyu70i4xZ8mdr
ZRJkTHDQpoFdou0U9FAw1/WeIuVQ49tROT9P32ImQweq+HEUukIOwrDEBBvX4GKv7MILJFuvtE29
HjbxFjXshSrO5+8CzOvjfeTQxF/a4T6eFr20An6aIk4QnR7cDT6mBMVi1ffzzeAXlRnV71y/0nDP
StvKTsMXBKd2qvQymO7C+ezzBWH+AhXOaCTWETdIBmCT6YDKe5MvzK/P+bVo5EzWcUz7P5daijkK
zpicl4qX7gbFly/CYblgNPcCkxUtinUcVSJD4YQ/KxK8fEke7POF94sWnONng5kPtWMPqXITuxZ6
T+HKj5faIXOXn6xrJN4yxVClsYCMFE+tb0WkXCVsJU8vhYly6f+h1MwpMFgZktxSQ5mBTRvqQ9G+
9corNRN+hoKyQoX8GKj5rVOb556YbGVFQ/FcZZ8ahOHRULPzvsNHo8qr7CxNEyzbsdiAjr3qBvzL
fUP6GpjxY500X4QlKNbc95iEBykyaRC4vQB5VbvKq2bnF/7PAvHd099jZiFNwcU6qi2dO2TYLSsZ
SrROka8cegV4ah28XlxCes9MxilO2FIsmkal4WKx6eJXrwJU1peOn8pM0JmihJXBayQnCL2dmjnn
WhZhSBfe91F0CWtm3Rb5IUgSWy8S9eiZzfdIzLchXoR9r9/imueBUuCRajjObYEDXX5b++4mE+qb
Fu37M0f+X86+pDlSnun2FxHBKMEWKKDK89BttzdEd7ubeRSD4NffgxdfuPVYxXsrvHItBEjKVCrz
5DnOXQxtOUhKrKehKyKr4FfpmAcp2JMqHG5ualFwwE/TVTHg3O+bMoj1GcSZ9pB6LK4jUII9TQk0
s/VJe0X7dQK2p34GYSW/zcYsAqfO6CLQBDilnWd3KIzF15wJuslgJfAnAypRMdiBUGZWfMOIr3oL
XQUqh6744FiLPw7NbZaZYKZQm1fIVv5UNPvPAK7lUUkPZo4Rx6J5S7PyJnEgRGOb/FQ47RXkEx/H
Ln6xlmSF/EcD7I7Z/U4MdKqNOmTz2hmc0d1xyDMSdFx/GnsoRVGny70YfkQFX3HL+DeQGp0KDsE9
2jh3xtKddIoTnjYtBL+Nm7JD/qUBlCHNIIuQqP07kMtzGNvFk5ZwyBSQG63IImfNbrqaPZRt8w0N
Go1bd+o9lAD+qA4QUZBlwRSPqGCSAkLLnQmlqRZE60p1bzbmdTOSA8vSxaXQvDF15YE0C4S6jfxB
X+YgTpdAb8dHZVm/T7jEJzxFk6rdtH6esxZaTNat1dMDs+YXXvZPK4PkrKm0YbG2QIcax/MWJtme
IuK2WQGJhcIeQLDxel3CvnpwWQKfAoTTRAFgy/zzz5FYsgi/TWa9zkfKkqikkEaxm5cCmKkSmsS0
qP//mA3/z3mKwNthaKtWU0sl3Ijva2+qdpJUX19SwILzb9yw1HzWIYOeAOOSX3dNfDfqijtYKOPr
A9R/q+VYchqcnyeJL6LCwai3Nhkau1ZQK/vWaYlXr7sZKtnQQrBbmEi5qFmrhDyIQ6SmHrqb+H6I
2sPiJ9h4bn1Dn89/hORUEMGubbqapW2lCrJ67wQUIw7o5Rxi7QQ/sq0kXLXbLp51wKpxKDCkDehg
HeFeXzIU+9Yl3TsTZA8RDrZMXbNEtzIlZOpNDs26EsQxCeAnTmLtxFmSSRLRq6TX7J4PWA40yTx3
Fq7wqcJuAAzfA0JKWnNA0Pzvvm2rrDFMC7YNxNNde9+cgMter8zZ2xZd8yxvCGOowd/EoOSK9hyK
ZJeJSFUQIjeUk1GBnFl9NZA+bOxuJ36XrIm9/f7ptjb2va1Yw5BAHPaXQexghvgUYVBTLVlwfuNK
Xl4kUe6QkrQA1EMkkFneqljgqFR3IgHZ0Nvvn14+Z7NTdaMZA335o0QrPzW0y+xBbI6pJmc08gIa
4rmZQ4LxBgeMW6o3sb0zKbJpF2LezGFpCn5JJVSN17m4AlEL+qqgobFzB5cNL5hzzCG6DGWnGN3v
ILA5ovkhyvlx3K0AyCZesGSraJ0FdKuY+CoPQP4Xkjl7vWi7iA0xYDJbIdMNJxGzxId06wqFs+X/
j7L0/04zEYfdqWOHZmdYrzooV3ObPhZG86wP6Luxquqa8vybnutv5z/k65zCfzj/K+rME1qSldAs
mx/V2r0U/fgnTvJTVULQ0mmV13ScrpiyB4uSVMZBRvevNdSIhBwgQoBiaTNfqTl4KkEjrdnv41pc
D/QVgsEnyD15NVH8858o2QYiKrQpMkdlKYKDPLkdk9NcPV82rmAdXQqtzbIA5Va+QC7S/E2gCXp+
ZOkkCZYBlLhSJ+OghKsBfZO+fq3m2i+M4aa0+3Aq8yeWQpkXBJEPCA53blyyZIxIN77AS0HuqMNW
CCF6taVkATf2oBGjnYp31MyCvayy5PwTUZ0QBulVOuL8q+nP1YSUDxrJ252oVja2cPLNNOudiiUK
uhwh/l33rrlmINHcMXuJxxLhnM4CHkSjqhAzN2jpgkAN5eZtns6vVVlfBEsBJeO/9lHWbZFNGnYV
ePe9Cf0IkAOFBlxwfmfJpmf7/dNZtK5g9hsnjJ4MuatUrx1N3dn4dtnggmmzHElzgqMZ6sKznyzA
vai3evlw2eBiDKtWM7DkLI3s5G5OIvA2eyCa3TE42boKppxOZTyBmzgOkRIMbBDXoRUstIrlEazR
0fn3l1y3RMwmZeWsTTMSzmvr+Gx+NOoFwpyQE0FlOH6/7BnCgZdWM58NDoYGrr831UsBVEhS/2hA
YbZHVifZPyJoc2GcpKmOBryc8WCMFdz/gXgwKvQhnP8E2QME+y0LpU2HbmO5guxvGRuBMy2R44w7
FdQPSMZ/s9q2iNUsqkzPsEuB1SwhjdWw9iEt7CPvnNpf9figlGZkQ1bR1QvlODD1PU6S52rI/4B7
WvWtQbmLY2RvBmKUQDsV3EuB1PO6wT50TjId1Do/QIPh3bH4CPlr+5qU5KDxprpwdgTnAKldldka
9KfrRP1mG7nXTaCpAdvbziaVzf72+yf3oPXgEiyqIQ4Hdmr7u3Q9gqL9/MJuC/jVxIvOwVTQu2SV
Mbi93xzzzqZZCPSHO8bPCbChXe/sILxkdx9TcBToLTHSegHqp/09BS0KXzyqr5CygeDZ+rB6ZjCd
mmODtl/UxUAHdv7rJJVtSFP8O3PNhNAqt4Av3jgX0GG2Qh7zCrTXuGCvf0pzt8dDtkJCZOBMBkm1
VadhoZ0s+rs3ek/R9r5CNrjgPyzIGBVxjjXKAYuwgSRX6lZxrTjPLjt+RLTorC5aUk9I/i98CU2I
+8VQZO/zCwMLETHKM5MmFIBgVAuNu7KOH9rEDBe2dzRLTomPRO8n62BZOxtWB+uYIS44HglCr46F
dL9TXWIjImpUT2qotxooubFD+TwFTUQee3+6Vl7yJy32QMp/2vZTDkbHwD6c37ib+X1hliJkNI71
ZAPiwSyLN1v7u3Q7l94PTMpXAwv2rs9ZpcwVYER9MLzmm5aouxljGjhguT80DehILA/a1/7575Bs
XUOweqYrDXJzBSqJEPBSFAPK4aYf0z2aIdnKCOYNtdBxJSbOPbvTuZsb0OjDP72+noBghMp1c6yG
i2icbFtEkjZTRqYSnVzhzHW/Nnr0DhVvhdN1O4eI7FsEK8/GfMptjcVhxsmNXeme0oMmkbUd5AHH
b6yEx7T2aOEkKARbhJO2Y58ak7rtLyBxyvcafXlBcpqAwazB+Aplz9Vt7vZirA9o3xebTsSUTkYL
+hTQkoaURBo0t8PlYHu9D8qqoAmdwwZidQ4NehyeoA4D+S7vfyHNllylRbgpKwuisxEVwtjhjxAL
v4f++iExyKmnDVRGNfNNV3nIs27HdCXAQwiI/HvmdLzrljJZ41ApluvCYS8dRMAgreondGFRieYZ
lDfUEF08RgAduMFFnHtvKouOl6l+K6yCjK3jQSzg/bwNSnyJCEXN43lWUNtA9zX05Aeom9J653iV
jbz9/snzZtNoQqIAXzoNkTkeY+f5/BtLt6fgNgamjMpoq3AbugdcxcbF+K1H0/DTAPaw+pT5jg+4
4M7DNmfx1e4UnAhEIXB1p8i10Cf2fThC9wIQMdNxDTCfK7594VwJEYJdGdbEamzDdOvcNtNfmcb2
GIslJ6AoXgHleeh7JZiuvP5BsptNsJqMrxXKguenSLLOIvZUN9JsnNVtORq07z/RaScrIDuNRNip
qjeARmstTlYLx9DGEmc+l4ic/QVEfx6IpcMy1Ayf7xURZMkUEXCqOHYOGVHgNBDngI62wsFXv9DD
B8ln4Nxf1sBlf7iGT4Yxd9NqpVxFqnB5i/MBNzHm2q3v7EFCJceqiDhdjCFpFQebCRz0UDCEsDU9
mVA4Pr/cku30YZWf3r4fyawqC5Z7gtAshNooOMGq8g5SNxdGIR/L8+kJttmaeglsVNjHkDSuLPAW
jsarTsh12xSQCKyfdUc5glwnNAvwMpKhHnxGmjv0xTHoyrfXoCrYIzGVZABEVCrvDApKMjixHIrW
WlndzEjlumqJxHo+B0MLUeTLplXwAOhmR+dBjI9GISYcs+VoKOP3ec6+9QA6nn+EbF8IMcRC076A
bnwcmks0k/tpBc1QcNHQIuY0gbsqIIITh33yWC6/KxrVxWVlJBFzmqyVaY4rCgJaGVjrI4R9XW05
1WBsuOzVt5X/tNtazVDHInYAnUIj1NLHnur8gECjf350ibWIgM4+TjSzUjB6sRyK9hH4oMOIlHPi
7OkrSLyvyBm7xlZROw72Dav/JOMz3WOek7349rxP06KsdQbgBabdhkKta1bF7LE6fybpCvks4uxM
j+zthaNcoVC5skGAGs5Zfk0qUw9zBeJf5+deNrhwdCdxaaFVU4kBMLgZ0A7T7mQrJHYkQjrnZZzi
dkW6GsJfh8IZb6DHFlnO3mvLjiFVsFNuoSktn3Ejnr35sHU8NF4WsoC48Ihh4u/RHHy9wlC6+3eF
zXWCVmwBnIRVNBBBy20ASUj3o7BB/kG6nQX+eq6oCOIE8rRZx9XG/i9PNAfKg9zr7dMl6ws6uH8/
oLLVHA2buRJq3Y+8eafr62XjbhP2aeuDsJ9BtQ/j2hWaV5+X9Mf5cWVzsf3+aVy9XTOIkaP+OJfW
fd1kt2pGA0a0ndeWDb+Zwafhs40KapiwLbXqxxQHBjpjzOnP+Vf/2pSoKHY6QbBTRRElida2BthR
85M2jc4PLduGgpXavc1yCr2icJ1e6uwQow1LBw1yvu6V8mXzIpysYBxrAJfDAyzopRGkf9XkNtvj
/vw6PkAJ+d9JtwHyI0UKkAMtFy9Db8EMEdo+eW5zCm3M+/NTJElUUhFYCTqxEW0NYIUnLfqvIJPg
T1AI3xrjDo3f/9lLxUkup1SEVs5DWrIc0qCQUSkeIZE+HDfmMgD/TNcG25CbeOUJcpF3lyWAoFj2
7+xNAC4rFtpiwto8QF1iSAhaMS5r6KIi/sQZiqzRFAwOuOMda8tjYcWHnQWRLLuIPCkBEa10e04j
Bu5UxTFvaFnfO511RKHOyzL0rursYA2gKVnml2pKnrIcnIoNyAMN9ahDVM+aaFCWF0aP1BZsf+aZ
AmgCvpV0oMk0us5filV3x7Q7dmvRhOc/W2KqInTFQJA3LTUYeavpp2l2LqtHKGPiFrC3ZLIHCL6A
UiMjjAFEQaduRdABOGsNkU591W5KdOgG5z9DkkCgos4t5EZGTlUjibYDFvLjczi9TCftbWMfh/ZF
yd3Evyw9Dxnyf7d4h5vYlAMSDsYu3dWht8MV0zfS9u/5b5HMmIhpaToFTbkb2ie2nhZjCqDB6ybg
TKMO31l0ifsUIackM0lT1IA46pkZGSO/NgfHbex1p7gnOVlEpOmkTvMS5wAw2GOnunyFNOw07kyO
xEpFhKm9TtBXLAFui6efgG7rdeJP9YBOJ/DNp7sZoq9TiFTEm9rakKzpjC/YqkjTvfq99pE3+FXc
mL5yo4L6RbtBvec+UV3n0l0l4k7B3tYmtYlFUdkArc7fdf+d7zWsyr5HiMlpimYGNkBUvmDgIGOz
i+qlO9IC/Zdl4fcc+sAJRLzIzv1O9jjB5nVsqxiV2Q3BguMGilFzgL0W7aWXv06cU5Ff1TQgRtZ3
G0LXfunJATyDTy33swwpJQq1X3VwzxuibB8Ldr6aTQnBcOyCcShQojYBNN6ToZD5KxF7iuZHRW17
fMMUdD83XZDkYP8AmrI/zP7gjeBJvd1Tt5dYuwhCjQuHc6uEi0+N75b+UxseF2cn/JXMkAg1NXKi
r00BV2WgSWlI3BQkmufnXvbSm3P8FPnSwiY8V7Y1Vm+WXPdGNFtsxfzLRt+e+mn0XtGZWSGjBt5a
dkxUHXr0axJWKpDxlz1gm7BPD2DalAH9BLB9a0OI+XklqIMFlw0t2LJd9migN4BJA+mna4+lH5to
nF9M7/zwssBU5EnULcNGKbUHnC5zcVf1isMaZX+2Err2sw/HnSuCbH2FCL5AvQSwlW0Fxle1XNF0
e1doe4YrG1wwXHDkggYYmMnQbO5NtJDMbyPdwWl+pNj/WzyAHu+/KwtK3kxdbEz/6Pnmw8Yk3dtu
ctr+oGYNab+flhe/LkeUhh/3+nolh55IkdjrLdMgO4fWDXDftloe5A4oG3oWstF9P7/sEksWEXX6
aoxtyuHrNNSnVNPxkzHfya3IhhZMmfOpLGMETSCYa6N0IXdTlu4cNLKhBTsmbZamTWMBhkZeevR1
9ztpiO3Vvlrk7XmfzDfrQEw9FSaiYpAId/xYO37fxG5dP14224IN912TWSbRk2jiPIRC+BUU6Q/n
h5aUWKil//vuRhvXDmhit9gFCjZedpjRm+ptDAiVn2FTqpHxQ9u7xUosTUTTtaWWT82EvMoWdq/P
440GYtXkoHhg3vGb+2J0l+jCm6VIhDiUfVYMKtKXVnJfLo8EHRXxn/OTJjEwEU5HJsd0bBvrHSOG
TFLFm5JrtOAeykX1aL3juCWbSqQ+XND6vDX1ApZZZKeWzqdltt+a1UIVmL+c/w6JPYioup6Ybb7M
iI7V7GEGOXPLS//8yJKFFgkQwRVeGEmdOWEGfsj5uaRXyfr7/NCyedke+cnYMANZGwPsF3XAOKt4
aygKgXUmqBPrcP4JsmkRzNlWZweoN2TpVn6FVnp3ydbLznkR5NZ0pLHLGsYGjmqSnpL8mu9hAGUv
LdixxVet0voabav6D6W+N/cgNLK9Lpy8NK+KbiybNKqHHOzSo1viGjB3LVAJd2jlvGzGhRNYZbGG
5ir0n5XLeEpn0JUgl7HXZSiB5VMRvmbHoBSrY5irYXb0kFTrc9uaHERs1ns5DHA+2nI3k54Ek6ac
zJb9Pf9R0uduF5JPO3XiprGuOg5J8L0csyg7GY/ayTioV3sXJ0nnPzW2Rfv0BKgZxUrOIf66wXQ2
whzlsMUUup+e9pBmEnMTwW2krKy607H+Vdd4tHqIB9A9xcxTMuMyoxCxbPpAqnUFKXtI6xxiKY9x
jAZcsuPiZK//H1s2DCcdgM1bE0iP5EGWguDPvteQYz6/yhJPJyLYVm1Kh5zBh2rl7Pcg7GxI59F5
r71Udj4bgl1DOwm1iK29Q7srvkNrgL4Sr0NDYPk30d3uugMmtg67ndhLUnhCS9u/G8pMSohJDHB9
m+oJzw70V566zmE4rIeU+BYwepcmMAzB5m2jTJteBXcccQDpWIbptmYpNFbMvZuPBFJMRRCbnox6
QzXE3k5E7+rnAThGFvIIuNv6avQNj343Iz1arspwL9UnM3kRydauhLOywV4uZ/IOmUUGbdBH1j1Y
ZhO2jXkFycBTMs4RS3aJ6rel+SL4FPFrSWFpBu029Owd91MPjKEH9X4JwHRxtecDJGeAiFhLbMg/
N+rigPC2Diz1GrxsaKU33am6deLH83YkMVQRhWbOORu6HM8o0e/a45iZRoTSV8kupkT2AMETMM6b
2uA2UgQ302t/bQX6n+YbuV9+jH5zjF/rFYx/id/OO15Nch7rQsxem0WjGDMyEpyU0cI1n1jpw/mp
krgckSHRUJpSrQHaC/t2ApDrR8drTzXKHYcmu9GLxIikKJypGdEPxF+1oA3i+8yDau8r2NC9xN/T
oJethmD9ymo5bVxh17KZPtcDtE5sJSi1MjKqbKd1QcLNQkVYWsymvOM58opOOU/eWoCSeED1ytJf
B9t8Xvvs0dHr63iEWiyJjcJtR3xxxlB2GO0Hni+HylByHzIAODiYcarzufHGVUtdc6igTlRcpXm3
+o7ahYa9p8sp2TYi4s1IDT4PJcyAamCiS3EPi/d8u2TbiNi2PrUUwlGFQg6xut0UicafgM5FmVcc
+8zL3emm9nYd4XY8feGVRIQbYywZsoQXkZlH/ZEGBUgb2xdAyPmh+pEF3c7xLvFMItAtcTJ1ozBL
otFRXw1K0Pu6qoFaW8e6ZNeZqu9Ys2zuBOehJz3YSRjmrqtityu/jy04mSGVdt6gZYsu+ApSK1qh
9zAGusyIs4i34iA8P7TMmj9+/xQiohLUOeqM7gczNP8afnJCh8vf7hW9NGBU7PdiOEmO/SNA/fQU
rDQrE4IQe+GQ8oFMy7fOmm7TDqqGy4IOaE6hhEQUeyeRLItTPs7fT89TCnvJuhZg+Hlkk6fDt/tO
a4fGMrvVokasrlQ/MZu3vFLetK567MopKMEL4y50r8teVioXEW95bjhKXQM9U78W37cmicarPOen
daOFo09A1h57zWHPoD7OwS8MSgTBpTmLcQrzJGp6F7yAnhXFoXFd3meJu3ynmWt+J72re4YPxLw3
B/VPcN9oXeaSoAFL5x5wVTbxIhVjnRXUjlUjQ+FU9YIiWqPY//0RbURsx1FJbE0EzBW4ek8Oujmj
uLRPfDAeh7l8dApnBwMpi6hFvFw3OdrMlzKJer/V3eWvFbDQ9guompwgj/SEWfTTw14WSlLbUgXH
kebOMMwVHqaerMCIsnBDqOvRHl5DNleC54DYuUOcEZlBagwHYtCTPrRPbN0LmmTDb979k5mtCC4J
ILW4Wa511FWzV0OqVJ0q/7xzkgQBIoyua3KSdp2GlPv0onO0Z0K3LkNxaMdLSNyqiKLrlKJoM7T3
R8COggrxRgGrzfkX/zgz/2uNRETOkZmmCbidssi+UYHHocF67O/WqyHqfHKnvyqn9U96ose9mtzX
E0VEDB2ypiqyfnketSS509Y01Id3x6xOprNXYfx6pcGM+u9K82TsFZDlZVFqap5OvjXx36UydtZZ
Nvj2WZ+2kUFWrvJ+yaKKlH7V/Ol5HJTOzlp8vcpEZD9cIIM29Qa4z2pETIn+h7Y71QLZW28P/PTW
E4TFaoUgDgaD7LUKUbaelRG5sDOeiIC6lXFTS5cMepcLGODnZ6MtXNp/O79BZe8uGO4WvhvcLNOo
zOtbhfaRRUZQLxk7kA1JVEFE2sN21PS4hzMIy/4IfUXcOj86BNfj1h6YBXsoK9lnCLeEWKvAmdxu
+z5brnkC5ULHfiiWPTExyfAiqK4ZjRVODZTcrf7eO7Gbz2+Ws3diS2r2RITScQ52wkJBVAdiSDh/
RMCBcdtHWphG+hX9kXt7Md7XQTAALf9uVLWM517LQIKEGNId2MaOPgR5HrtEfVLAmHd+S8nWXETT
pUWqqVaF6llbNa8VmSG8UjtuDVhvnSnXVQsVRQq5rEW/tXMGfVe4D8D5dgrAXweYRITb1UpuglgP
kBRr4S4vW9fQfjboCuosKBzOz1m6c2mUeBMRRpeYy6yOQ51HGln9OZ58tXrdmb+vEzVExM51yzIy
GiNDb8+O/rDm/ASm58Qt57WEfha94frwu1vqny3FBl/W+gq1yr2YR7ZFBH9QmzHUJXMD2QjNZd8n
HFYgV3+xHqfT1lqfn5Q3Jdy62YzdTqpt5C9OSBFhR6GZkcQQff7ARBl+HpDaG07TgQSg1k3c4mVn
VmU2LLiIhCzQ6jBSYNjv9N7lmds+64dNDN45sCB5X/+CimefBvfrcI6IYDsIeha1mSGlkCOhr0Xk
uATaoQ/3oEqSjxGRdpACXWid4mOc9arhmjeqv5C12jFgyR4QcXYxshVarNVZVPa08yp9uLYo1H/q
3P6xcufVWtPn82sisVURdAfpxzWbe4ArQUsRplXCXKdaH2zSgZoUBJruUJvRWPU7nkFisSL4zpqb
fOEx2AUbQN4VprzrjrpD6iO57RARZNf1ldOsZo/1UCDEW56a7i/tXsZi8rS4eeDK9yJBQlS/RdbX
RZjvTuXh/BRqH/WVL+yHCpH9YiTI8mUqglcSP8XIjiuL4Zy0vCndxdKvasgRuwOxVXSi9aYLYePX
udIXny99e2tZbVgr/f2ggEAjRxTjsmR5NKCzrVdp66vdWkWUVNUhXiyQIVCO3ozZjoxsbcIum9Hd
1kwPHEHaMKW1t8yxx1YwN2bZdFU67aEY63eHqk8pdZBVgwQxNxsI893WdfPQatkVpd1zQ9bGxb3n
ml93vfVo8w5vQvrUU4qu9QbbuB+N6ltVpZVP8sTTlfQUp/pr3Vou5/zXQqtTleJivQLlEzfW5HGS
QaNsPfAkDazEOrV1F8UKCGzmZOjdMrd8gwyPOpShyJK8T2b7i63pgTklc/sC8wVOXXCWtbELKNE1
badotEYgljrTcPsW3LFx8pCW460z05chyZ+72DrpyXJUmWJ7IGg+lGN3lXROyJUKREnD3xFROEB5
d102vuQa5qwEiXNBYn9OtxHtY6WO33A7C7qk/KM0abiM1QmpR0qroFq5j+jpyOuxcxt603NHDRO9
u6YTsiQOKIZqmxWHMYZCdBk6Qxk2JTTgElCUsN8EhwPU8sCVgetrZ3mMtydNNw/aTJ5NRwsaJ7/V
G/VbXlxGuk9EAKWqpeaczAmuaWrnmfkbv6wdkVDBdy/5rDSbfAnir7+glAc3pOKj1LhzMZAFLCJo
0qopZGtUFQfut8HfmiYqaFW0h/xR9dvwshs4EeGSAFu1kBhssmhk9svK1qBNnIdSa47nHYHEl4qQ
STrrU6+zBGjMwT6mjN4Rpr/0a3Pq1dp39PYPcean84+SOVIhRnBshVRsWPIoLoYfJdUOStXvxD4f
tdwvvJnIjUjXuaRJDlCp0laFX072c8GsU6zx/qEZofVuWK39AGbqGsEcWA/UjUI64bOvO9k1GisO
CbiSlpiCLLocvbWkN1mP+4zJW29UDHStKcjlaEDzdrPKTz1JFj8trPRp5UtgG8VpVsb7bLZAQtpX
0TKwV21obpAMvyONcgTZ086Ok8wg2Y71TzfGkjLQb+d1EWUWsJZZ7u1C8CWFRSLyLzrKQJYR4WIE
fpnbMazQDdgdSXRpOZaIdIt6a+U9QlHwB7a/1flBc17mPQ442U1IxIjyqS6g2IiAIL5B+fOq8xoP
FCJQi7GRa+u9zN/LtkniJyKUr1MKXc4lQU0Z/Oo0Ao3NbaWbTlCne7JtkuQhEdkWVZxhSqZMeWS/
mdRLn1dfc6E572tkY0bZFFp6VMl2a3GbJ/zCbkT4aGWDDZgyAzWUSr3qWHNTLuSKdgNzqYZmAwaR
ASRX3N6w76pc3YmpJUGuiB9VcugkqGhAjQCY9NsGstpzF4ByzcpnTzdZYJMMsus7xUxTci0SoaSN
YqtTAX2UqJ8Rh7DlJu7ZyR60xmU58efWDppK/QUynefZbv4Wls0Dpq1XtWHdL5r9RhcSJnZ6ZcXJ
D6fu7hQdV89ypq5WJSdQ9x+pwbx8UBZ37I1bxcxem6GLaAttubbjAdeYW0OhIB1rKIzxg5MvD61S
3S4Z+zu2PLLLLmqczLeTNGy7vY72jyrwV+sqZMTqJUsLdYK1tZ3xYHCa+IqleYTMjzVZFTfvVNee
+jnIoJwzgA5gQfQZVDm55StroCcwtJDNneIIGhJ/50y9USc7mvuighaq/mtq4jfUM+sAHcSXAeyJ
Jbg2U01XPtIKqQulORJ1DPXuJt3j+ZCYrbX5009+M04nhusp/GYB6iQ9OY32H73aQWDLPKcoL75k
ddEaS1EgvLVNN8vJn0xPEQqmx2IudFcrSkhJ2cYNaFmvpmrcObdljkLE1eYTt+xKQcbQDKGpsPgz
d1N/iJiPW92xP1H00ZyyYM/xyW4qIrJWWTsARgsLKDMttEP9MCce/4XmnYeh84of8ZW6i6uVeXMR
WJt1IMOoV1JEyc+x8/TDRogzeewacuCxuyURdgnwJcGPiLNNpwIUZ7NaRRs2Wf0OLMLg109AJwe2
awbkSvULPE5N3PrbXsZRcoSLqFtTsyjAn3gkZ6Fq3zX6z/PBlSSDL0JttXw0YsPaxiXFMbcsUEF2
t/poBnxih/OPkO10EXTLx3gdeKJVUaw/AzejmYehPxHDZxCTKeaITrGfDt/OP0xisqIEeZYPRgkx
uyKKefOrXfM7UBxer/EeK4RsugSPUEH8mjng/okYYae5r8DVyQ6pk703ifH3si8QLtjVki1GPOGC
rVByanGrbFV2W2jajgOQHKIis+RMiL5YyP+GjEwnOhw+VFHGyuPWlVPejkC39stesk22aYWwh85q
aus20AkE1+k0i68JjXcyh7KFEK5oMSSw+tYCjEkz3ifIytQpcdf02GTP51dBMr6IzdU73pvVJgGy
6tMvRu33BQlS3ta/TWVXV1KSihT5Jcu2G+pSQZHUDC0kJcAilXnaqXzUgfj6HyAvkkBGBONqcamR
eevSqK+n6+0p7WH4Drnq/6GVWLKpRDCuDWNb9K2hPQcjsW1byBknsT8Y2rG1nWNaozjStBHVVWvn
RiO7Q4vg3LbH4KkD+CkIZt8U5BzopkSkpgn4cS0IzKXmgxmX71kDxrWi9gitj2C3u8xp/keoXJns
SZ2RsVSLE1Nfte4Xago6WsLP7z1JQlSE7mpWmS9oLs+iBkVo3CzbR04028vLPmzt8WYd9/ppJc5S
xPCabEBdYWPSqRn1VRJwjgZRdY9lT3b2i6DdBFV0Xc3QVTAF6t/xdrteQZjI33R7IJmc7SJ2ZbtP
8AUZuLzjnqPS2rFKd8HAdZj64ndidb+noT0CQIeVGoZ+BwYiWR0RvVvNZrm0PbAHZqO8kdS5R8bv
FwUZnNvofeeaZRmc3wayPS6Cdqe1H6u0BJ2JcbcGWzwTP8PJgVmj/x+YTiU+WoTpFg0oG3oFQBBt
Zm4JRI6+k7aRLb+Izs2LHKuSYPlnb/Lb++oh9SG9FvBD4pGXff8m+4Btc38K0tVVqSoVRZ1oTLmf
8Ke42itMyCLKDwDnp6H7OMsdZ8bQ1t2mLt0GFdrLY689TKgm12/rn+xpT+lIhtwQcbm8BldHyz8A
THpxqm5/BZ2XBvp79co9eurenVMV7JVzpB8mpNSGhRHw8aB+0Psl0uTXxUk55ItLrs0nNagPdaj9
2OWptJyP6vsXt0oRucty20imPs2jIkvgqXPre1oV0FHQJugoNxFK6ffWaL+ts/moxWPvxjlS70o5
6+5k9i9UIXc11a7zdkS9I6WeojLm5sX8k2TObV/pylVtqm9tu6qQSXaeFOBp3EQ3/ZGPf+q2PfTm
/+PoypZjxZXgFxEBYhOvLL2vttv28YvCyxgQSCAQAvT1N30fZsITE2HTNJSqMrMy1UfUdse4D57H
kZxsWenUS/iSRUP7XnLvzSk5wRg9BilvsVgl8Rj9CcsPjjftVAc60nvrumZNh9o5ljNAwFZFL5XS
exJ0Z39U4CLKKEuSHjlCmqaC1nc1jDvE3B2nQH93koR5TBZ4gS57Pnk9/Ly7IeN+iRHBJd5urcIX
HZttS+1FEZLFDf9y7Zqkq4KNKBbuNl51aZpoTcNwvjYT4jvKiPd55yI/J2zvva9uQtB/XcP2DavO
U7kehRPc3E4dArJuhSVXyhLwuRa68qUPNxPvETKTBAvW1Jad70qZAT45rHQ6ktqdM9qpj8GdD5qt
/9TAH6Z0v6wrblNo/GMC9WbmEvOJWLxPBFo12yVwX9hqT3JtTDqtoUpdqPNTZ8ZaUQB+zUdCbupy
BGjXpNmZmngZl1GSWjIdXV8Wsx+PaT3Tc+sPMHd2G3lvOInzeAg+vIXYbRPxj55iuV34IkNXfFLN
/MsWN0tcf+v1a5FQmcGN7ydc42dVedfSMSRTocCh4L6WU3zo2z9Sm5aIpeke/mDKlDryu5GOm7sW
fI3onYvXNs+iq+AjXxmeEW4uJaWZnJxH35ODMfMbU3Yrwu59pf5/xMI9R8V3ljhfkQiTjevRuqjH
cp/4+rmR8QtTwVeoqmMChin17JgzI5+NMlBuS+88IdwM0YbNRng4pBz42HHrHGER8LY4cKWN4Mwd
wH1xSxKCnWwRFVaorYEJ6DLMec3cfFwBgg3C2UmOJ4+1/QMZmseFyF/MD2cIgz8WUxmwP/PNmMBm
aoj2ULeDbvNivPmTh0wC82TrCFox0n9LzbAmvA7//GB6Cq3IWd3cZuTG2Xi+LRPYH2RmpdJBgibc
GrdtF1VIUDb5NNd3ES9fre8dnY5fWIOQFGfG/GuoeIWOHVIInRyCkB/sIn9rL37jIYTKqpQf41oB
tOtsk+J/f7FoufZzeKomEWZiKpFiHTbHUsZ3fzKFdaKjYQ0a1745MxK/2KSDp5AID2YaNgKw6maB
7512yutEAWjUw5y6rlF52y3fsz/t+v4vvqL59lamcstVt9FcBJleou9uxPgOvVa2CvGUjPa9HoMf
OdSIuw6/+Rx9JpG+9ghWy+oumrOFrohFFX22tvy1FuWjTNiHJ6GY6KN+a8j0EWj7ShK1Dzxfpp0D
Bae0/2rIRbI+ShCnKpwDAVahxLqphVf007wdnT+KUzEF3xRHpT0cF5LBIGcgGLZ1iWC9ZQXx5vV7
5fUvi9ugDOFZC8x8wgbAgYCKYy5f0nmRfh7y8REq9kuqCayiPk0zAl0DUt/Z4BQwCm2zagx2kHVc
Z1JvZzO5aYTDrmg9fJcIPFxJD/rCLPwYluCRpwZ+gro+T97wCYdnBqrT25WSBnkfSWAS5WlNWtiL
ib5KTe9/1WCGU8o8m3n+dG5c56P3KpqbUBe8r5BGSob3MmrfXW9udokOeSGk+m8dkS670LfAczPN
7cX3/IsK6+2imx1tQNxGbfmvaocznysBuXv7VAfDrw/jDqu9k+tGNyv6WzNXDzHh7riDf5fxXBin
FHnYIpGd8kdkzU4n/ZYE/b0kS+GO/rtlPcq84xSsbk+9rgWykKqsb+ArxoQ64hJwJizwxpoG1DJn
ifFTWZ/XYfpELs3zrPiry9yMRy1L1wgxlAsfXplVXdoncM1myouRDYH8vwYhIR5p3jH1bUYfqbqO
HXZCVtuyas8yafa6tu+SlnBA9S628bdLyb4nFZ+x/XYIaj+fpQ7xd6ojH+qHV5kLm+Wh9bvtULnA
wUHCg9B46kU0Zujr2lQOcwGTGZF5Suls1GFRyvG96lSMQ7be8bFaM6E4RB06SyhRcGjS58YJD4vi
l0iOFwMCQfPkhwUUhu4EHtB1BJKs/3tITYnwxyl6MpGXpML4X0lV34YxrFPu+CqtKIPufI2fXHy9
cadPiwbTj6DConLL5ykK7mVFdlYg+7WD8VExyL7A53tuBurvgwCrEguiPNZ4VoUfcycdXFEjExZy
Bm81bh47OBVxzuk2ejFR/N6LOK85uwxJqFMZBDuE1J4SnE0JncKUTJWbxrPZe5LAf0Ifgtg9N393
n7GdNDHs0ZLvxtjfXlcXtcJYjiQSiS5tmc9m3kSWHVjpgO2PvlhM8CSO6AQEGzK4Tbx5FdQAiQAd
7voXYdYRNjuhk/rB3GSwXXsMbvQajXi5edBMeVt9g5rNxGguLj/SwCFYFGAfTuQfbbT+xqV6Dnr6
KuBbC3Mj4LMM2j8bgVZYqi6NEePq0nHZwo3sPARDjgM1i5F7BQPHJrVLcOYOw0Zk8pOIZUmnbjo4
BPqG0F1ORGBNf/o7bFaDsJQ+KYvVVzuy8twTSuws3jc3kvchpBN6HY26Uh3qAOt748TzISFPOu7d
XDM3OcY4FdMa+w553eJ+DI357rTAD4OxeMj4HcZJ+DtztRFjcI7YMqVewC7tPN9KxpDYWp16spyc
OfyPd/2defVe0yhzqYeqDBVJKlRyn532vAr2UY780jB6lqLfu+uAIqZUNkdB1g0WDyLj857C1UK2
1t9ICV9+F7+NTGdj8Ubo1u3ycAqxy+UL5Bf7XkoG9B5T274lxDwMqXRmcSplax2cxgRFfNSLSuee
fTqwfMuUXIK0Z92umcIvoVCoZXNLwuTY9RH6oM49SVa+Vk0C0RLR98DIF+At3zymr0k4HhNGRarr
CHuqEz/IaPrWNRcZzvc7CtGn24WXYYRKUfTRPrZx0dcWiVGWqlwP62Gc530XDsdykkWIWF1F2Hsf
IoF7CF6nEYu3nhvviD+8ReGIlrKzB0ej2vHhH9ZQOM6Z5LS4bAe+ccIrH6xZaevCH9mm7uxrL6cL
nJzPVS/DXMzlbxS0H35XftXDeA6cWaaxMF6m2Ppk0BAgdcMN0iQh31UJS4ymKSQzfUHrAYpKfhpN
RXHUlSoPKYnSKqEPPjQH46D1Rnx1qiEUWUKWD7NH09VRTkrGbuuN0S5WKzqJSWxAjCMLpXqDqdTR
Gved6vLb0/O7Zu2tMuHVTkIjj2P5p10wttRHgDQb4eHgH0cTQdrZXZEddexd/46M2hfSd34arwg3
X3v94Tb1XiTz8NXMK08RFp+zXiQynThAltUVGV06pDC35mq6EUnMznKE81tmELq8AVTCoehhB45N
vYH2t6qWXYaUT70Z2ua8eMtmRiVIbTmQrK38/2RMtg5XDy7aQ+CKZzLNF2PG54Si5zek3IwQKsNN
wDZZUxPYaev3oSxBoSIPZJk9GPhip5n0WTeO526U/xCPfkWK8xm6nyvWmE5VGZ/KnpyZ4z7Z0r96
pjvwyMhUi35bs8RPoZI4yVIWMHdAIkBDNuUy3cPZ+4gTVC3BPsOB5PBoPlWk/F6hBEoZ9FNYc8yV
rue0Wcy/sm3XYoCOPXe6mmGxjN9KQa969tKgcfMK28PYh6XNfhyHJx75hyhkr9XauNtkJMjbCtsP
QvC6WUQG4xKwPIYL26jEQXPH+hv3hd0HEUd0Et+5Uz+mZhVvJmYvqwgxPKHaoWvdO4uEK2XU7Urb
PpA2d+R4vVNVweZRxLrN6yB4mztQ3uvqZ4HEJGOb8duTq85cPsEGCENj6sVxmYZrRDPBfbzuXnKR
88jTWA0vg+/dTV9/WqMvtKb70E4XEy33GM2rPx0hd/shcbOJtbyufo+lRJpVbXhCGEaHmWWIcmXn
IiIczrYJWoPYjGdQxDAC55c4kpe2Gqti8MabHJHcZUbvDRyLLbioD1IMx0kucerb4Muhc52h9H4m
M0XlDVsMCV0xj+y3bJeNR92zROJGqlVyalqqs1BWmKl6skMXnBQrCy4eoqpSEQ2opAyKNgeyhg7t
9dIqUQwOPzYisLCBbYd8Eu42VgZRxFpc+h5LltGaWeKcxRJd4+TQDQ3DtxHeS8/7pWow6TKi5Dpu
cwxJuMPTeJmU95/x+K7r1r00IklJ6Z9jPe6CqkSY3sTOfr/mjrZ+5k+4UmfqnuoBmQnU7zd8WPZO
HcBQwU0OUcN/Gmb+qdp/dyZNNpZgmcy6+korqPaD9kBAQlcR2SxBvO0HuhVtkidt/Oj5cuW4uFr6
BTVVkJG/I8g6y7cjync/4Q/0lsfJa1+9tXkkI8w14uSsR7JHZIlI6YgFisq+Ng4mDcXrp8i1WyfA
9FrXzpNrgndTs5dmEZu2w7PixOxfYJer14QFW4bXgYvravHPqC9dN9xgGrup0LRN03i1Y3/ARJ7x
UdzsEsu0jOYe96B5MUEX3cLWMek6aSj9FmdMSd9snNJXhQGgmOMmfvCY3JYm/B1Q9gVVn8MayhSO
l9/hNBehHGG93TYPsrjfqyo/ecR+4EbPcXaUJNN/HnaWOZ+9nnXusISmjTf9ziskbFE9CewRdzkb
oBMJKN2xEQ1YxJshda13oqq9VJODJMc1/gNoaBYpyjLWDy8LQuLQQd6HcTiRcSiP7trO6QwJHtqd
BFXNqw8YFs6lxqwvffbiUee0Ukh5mRXoCYf1hFz1Iqmrve9H8Kqbli0kDkU9uP/p2VWZ7b23upru
UJg+oJ7C4hsxFxo6mEV1kUyY6ISf6QrARAwrDhKsR0q1zpjkY+6HgE0WbU0mSXSO/zr2fqpeSrw6
KVSQuF0EeEA/ryc/1DvRLHniRV4+J/Kf7uAnjN1ykmJpN8oDEv9Dh4eEX4X0IvqjQ7JXlSn04h8X
2OSkoz8mqafdbbh0BohTVwxhv+mr5EhANKbwCdhYVyH8gx/70EyZXg2sSQRGGQBfIomeA7lcxsbj
qZjRTLX0THy/3MgOJ8OAYXbW7gtiJfD+OezRhxC14PnJfNKUWUWjgx84Q4qL+U8k7RHh6OiC4+qw
wFQ4q9b+hLH2W7k4v2Qinibi/TaR+J7i5WWJ3Is7Ti/dUN5JGNsUc9zJTUbUau+Ft/2mgrSua7BG
PjP9icHYyxKfHQc17EPtQPdmwq8kogVvkyNzcJxji/NjZhI1pPWfKV++A5e8NZHc2inI4igN45jj
fahfmAMZ8iSW3HfpC8NQ6+ONzQwW68dFb/rW+Zl1rPAQUShU6/65d1lKNbtWS+znbjDA/0tGT43o
8nacoOZNTtKElwl9ZtKZchOGmKeZEPc+ZDix+daXBpZdkNx7qrt5yLTO2r79aUK9JUP85uNsrBv7
w5pvrdhTHQNRRIbwjQjWID+w1hnvzVP3N7jVlb9bsXOv8JanmJN5ppvwLVjaE/WGZ+4tT4miIGcg
x5ntxl/hbovW4lqx+TjV3Ws4J5vBm7YuLEpYHxSTrI46Du96ct9GRv6pwNuq1h68P8a1RRB5UfX2
7GKXFh3KB7XrldNhQzu6K+t155fofVlbqL4cslGRU+w0X0A0zj5hLwBMzrHUPgbX8tuP3M/aHw7U
Myssg+krcVDhF+M/VOQW0sg3FsL4wWv0SzS5D9Lw376Hq7Fs6MZx7I1qeSzRIqc+RkRRe5dSzX0m
XPIBJ3fUnHYDp+Wrx1idEoqxMPTF61iPh1JhxkpqtQkXjo/C34yQ99i2NAUwskHeGZy8ouBtGdrP
riX7qGIbbxkPnW8L1o5V6lJ+DVyFUbvcwLeuTQEDnjWVe6ni/7pYvFcr1PRetTNOBVCsvIYx3mve
HEkyHMTfIfs3oZXl3ZnZYST0hGMDguny2kKo5SfdJaHRNpmmfc26h2qgi6Nhk0VedIgH8jFOBPMW
0BU3qfYaOHVnSZPWPXzNtZ3SsOu/tRBb0gyv3UJuVYlqCyP7cG6LarI5PJqufhDd6sVNJRwkgIKi
DJbJcPZockMve1gk8oDo7H25QJ8EADQXUyzE5S/l2hUetutJ3J1XCtnKWD71ncmtkl8Qh70qkew6
wdyNT+wndlMfjYkOwFj/rY3K46A7jiGmGEjuqjm4hnz6gbb4XXrBrorXA2II9q0zAhauAVZWW8aB
fzC+G/32ryeTbxPOHJRrSB9HmrUWXozo8zbzaN540ij0gZDph2gZQ4fvS9qiTWR/O/PE2Y0J2Rh0
fSAC7raeXpKyu0A5iza8xIcIwyte63MZzI+uNSmEX24OSet/SNFYs4UkWxk6wCj9l5q3NBvDPlfM
AbOlnYcCs5sBzt+Lir96EkMXA77F1jabVHsaq1dVsl3XYItd1DsDO0YHQSkZLReoAt1jL9tN0gJU
wLkFP7wcUXdHANUPtMxp19Cce+HOqqqY3DgX67SZmf9igTpJ0/yib82btjtEwFos/iObJ0S54uQ8
E09vgK5e/9I1wrXP/TbQ8NgL73PHdka4m4Fb9F7e1joz/IjD8tKFbDNUDZ6n4KaZwKGyZLJBI7PQ
75kmBx2If14DY0NaFrEKCwrgCg3ysKeNew5o/BFPwRP3nTfVwSHE7QoVzUceyNwl7W5o4eFDfej+
UQ9SJjW+w5nsY0M/SKmznjj7rhVbXyO3pB2/kFJ7Nm7Uph14UAylpuhnfQm6+LOf7dEd1X6FjX9q
lLh0TN50GJ+SRIGw86HfS7qdlcuvEOO2c8geuovvPtY7R8enth63jNE1XXnw3ihcBVarECeD/i3o
pr2HSJ+Y1y8y0VfeAZFEi8hW9zrVUU48kEyCPWI8JEknjwSehcZpUGNteOuhliyJObGBwdVkvAB9
U0Be3UM5J4Xvuz46Zrkrw+4wedP7KNePRaIFIauLLkk7aaK8nRuHJyTQAnQEEEfGeYtkiBvc3L5p
8wDaseFO92gFDjTdrZlxUMBLe5gGkBG1gyAyR4GMiHo0QfIhQ4zD/eDCBao+VJ7MIKjO1ZSQP7wM
RLZw+6yHLVXYmJ0QcwFfzK1arNlT9HpQ9Hxho65KVYd2TBOLrZcgTvH4o6oEEoAo0AU3eVBaP3f6
RzgYZHuWo7U5jRM+FC3ryxIO2K2GARFwMgi402WCFRHwxszpaZ1LGj95o3qrou7Lk+q3JmTbytEF
XkneEp8fmF6ySSawm2C5Hze/Lgpkq9RtjRlUP+2lUc2TDPoT76btFNsB7VD1NeELLyYn3sdIYMEY
TPHozvVX0IeI8R22Va++66ndT+OIfzUYe6NgKoJguVSVs29q5xAJsq3QD9BqQlkaARrIXMblsWNj
YaXaRvx3jNq6cFvF0yQUl6Gh71ib3roJaiiCuZtmeVVt9NxNQOmF2wBGHOgzD3RmWBRmBgMDzmiF
liD+YX0Fzxvuv0VBTLPem/OgbHx8EG0yE8CaGsOajsojEQJrUfEeTlcyBWD5T5m5Loiz7K3XPoTj
HXg4bGaCSk/Wt3Zxrp4L6CROQCo2VE0ZtgXu8VphtydpxF9RP9puuMZq/FrL4CNck1MZQSTc1nAq
XZD9HSxznfrJKmBSQJ9qM+6YnnYEDGfYxb9hVd11H7ZpEpv4ZLzqiGiIdGCoADAdqhgvsU0RA5sI
ga0YVwbpGEMOhkhIMftIc1X9GV0rNtk68swWLLE1mv2MugXRVikwNuNcyBYsaegAzqfkTEkgMuHo
D4PVrNSr7ZjOoXxaa+cbkuOLXYNLVCGDD1Mdiqh60t2yH8W85UmIeaCugQREFxvYYgYwNleonkm7
N4lzqqQO8qrHXtbIok1bImUkLONdP7tXMuk93pO7hZ/h6K97Mq6nSQ3dxh8XmtZ+LwuL4rkm8tVJ
6s8Rjapa0ZvzuQBi9RLM0/fIpr+muNpwWup0TALsU0oCZD9+ar3mymOdkmqJsrUyv5QM6EnxBYoF
Di8hSMeCLuY4BiOQrLG810Pz4vp6U7VtjhDFZx+wfNF3uL+kIvewpnnnkS85f3Wkk/uBRUfHLzHJ
+csG1XjXCv7dswXPewjnvgjfCMi3rTcoguzeBMtPjo8dEejrnDn3F9AC0wxbstU2uCDJo72q9d5f
66vvQ9o9VsvRmSGodjtQsVBOfZZNskW6xJeNLIyeHP7jKNg7DWG1YWreh6yassCVdxHZDUahFStx
y6HE5elxMdd27o5uYjcVPEeb2Xlam3UzSHNqbZ9LUp9R7p6oKuELixrSW3EoEwMBMrW/86IKNc+b
KRpvPjAR3y7/WTSuaeSqIqwCgWYM5JPWW1qXHyRhZyvw0V0RbGZXRoD1sWk4Jrhd5JVWrjnHyBNP
mwm4vUImfcVhJ63UmLWrpOcxRDCwnNHReHPobWTbnUpPFoGeXi0Ns66OjtWIFqpO2uhg3CqDL8rP
TNiSYW2qTeHx3BZRjUMw6M8TW65Jj/EBTpn/DUGUL5W3Xdu//rR7IP34qQs6ni2NjlIuFqx3EP00
YWkujWKKrbGVP60ej7LRx3MVExsUgajurfUg6vXDa2eivdPZUx+sGwe/TPVQl4zOeiUzR9VOAIBF
k3w04OKHwD+GLqaGalpOaAZu8aC2iTA5HKd45oH5Wlo0ToRiNMV+xI4ovK1cIiUHfOKfa5dP3dwp
yd5M5W0c1Bvh66MKDDhW2N4DkvZ3QdLDiHKCUsHZsKauC9TzD7I0iMUSQRoZ0WZN7J4qHVSpMyAO
7c/CoY6hKZhDtbWS/hcv46uDhdssCgG2TxpRm4aw8/8NkSaHyaxbmydt+2NftrtOYtUXXnEWxR/A
kY2cjVtBssvs3laQw8whlkvND+9WW6ycHRmFikw2R7xtJzNUeQi4CW8cMnucaAfCMDdD/bG0zj5e
ok3ZwO8d5RXS36gsrF++ABm/YWcavwuCV/TJWAj1MIQANHtZazKlC3UBo47IV6SJnzml8y0akesp
3usm2ik+FVHZw6Vl2I0LDpkxwAZV968Gn9tpYBQwS7nXk7omMZZGvOoBtPRXAJ/LzKKRdMlit1AS
eRJhaG4cJAAEG8Mt7IL3HsjCKuyum+Oc9NEnrRoHz6j/1GjyIJ7RWQlmJvVnZAx6TpMHfHxda3YA
dvlpaCRTH5xTyhOxg1/haepmJ8OiwrfoyjFvVEWgQzDbwYwxzozn2alukyc33IJjFeocOWEOHvXI
uyT44f56NCPInKB/N3r6DfCt+xp8fmORmJg4F0vqIgjNtQ/UidPu4jr9fUExW8Nx3ZVzeG1XuzOJ
AY+2QoUS6f7swt99pplruiKoUZM7j8cnYuw91OYIrbDYtsnKi1Z6B7Acu9jDaidNKj+bfPXmr/wH
TgeIQJUjLJXdjUjKownpO4QpO7cSGtyShtVWt1S72kc+gSO7jaBszaIKT+3AIeDQFXyScV6j6fC7
JuUhf3iq3Ni1KTfrWN9ErPUOAqI5TybZZAsUPdkoeqQ+xd6e0GU/W4DolPYVfBGqautOqikCj8wH
QSPs5UKzjYkEIlE3Pk6+ey9XUWKXF6G5qyn8MvhPJRFJrWJHv6qKUE2HGYrlKgTvC2gtrRy4IlX+
T6Sasy+HQ9VM8Jh1CxcCdnQA2dAr/YzxCYSVRp8wl6Lw0Gc2RH82wQC9o+l2SVD9C2n1Oo/woRjQ
tCyG47vpQgSsune/LzfBKjeG0I+1mg/OJE8Dgs7Skckddb3bItfMgxoQs14JMI10uADSAo73vzqc
kwGT24QpCF/Rdvjr54qaNbb/LM78lAXw2RgoP0Dn+dGO6CDhI5iX4wSuD0aq0PmrP8o+NkCZWuNg
Vye6wnkbXDYI6Bbzh3bDMbdV8NEsFsm8oMaBXZ+CNlqyenUhV6DhVYXz3TawOQMzhJoDKJg75N2M
3RNhJsYe95hjAw77kcaPU+VNqZgsOh4fgta0InEBmzSsFUX1p1cmWzvb7TDNB+y/oHNesVvNTtYb
vRz4b86IewkSngZ18NQ5woOWFBU/CdimmfTfdjL9B/+A9w5HJwDBf9RCk9M3pwhOHFW8/AQ2utEY
woZymPLBDW7zWHd5HzR3Lb1r2IUZ5IoozMCiTIzjMD4mdLmGxHwYO2Offvoo+/llnu1tUS2IGwLP
D+EsEUSTDCxkV6DxOoe+dDMG8iwbTFUsngeMt1KQppkmC8jw5C7NofSdTQfdbemIk5L8KXboLQat
n2qMTpkQ+Glcwxup7E8EiExYzJ0DSks7sn00z0vexeDW6z8ipoJYOEuGFhxXNwClqdsSdxZMQi3p
wQZ/ajYsfSeBqwFVjM/MqA/WxwdgoruSd+DtMDJ48TE0vM61p9w9/CcRLzje+jk61Elw5UhJBMc7
PWblH/3G8rw08XMZLQgTWPDHJg6aCinLeTx5Z8dO39Zp9thgavP1j2mJdPwxg5yiOGHTLugPZY31
n1XsAtq3qfG7OybsW9tPzzFX2zier5NCcxWjd190lHure2sGdqdoAp1ZbCrfHVOv6nekmr296zaF
U3fbmno7Cefe/8LVu/gDPhZuFs7Tp64D298kf8Lp5sQoOsbZ6TeLeC2R7BlD8gyfjq8otlAmhxws
uI0H6CGkgj0ugX4vgPKw674mCmOCyR3tM4prmTd/X6kpw13UODjZFzRXPiSV+f84OpPlxnElin4R
IjiD3IqaLUuy5XnDsMtukuBMcP76d/Q2veiuaLskEsi8ee5NVXPdal7nzWSpGlmM0ADHtgEXQS8K
/tHLJsdoUa0ROJ6gHf/TDABmH1ynCGwvdEfnM8qG81jOe+XnX5HByi9H+QdOP/o5owoZ7tmQbnkV
lnP85+jU3AzSiMLZzb9VJuTeWIAC5pTuElLRle4miBBH5z4Ltm5DBzTkpPCm1i1R3snEc2yhjHkO
gfXMFB9UmYeVcHcx80fAy++grxHHDaD+yVjbi78KajdbjZXrrFU5MW70QYsM4I1hMxp67+r0P7dI
KHgiZqQFYqRdqEdM+o9OWoapSjZCiCfbch8R1k6BGVAROjd4vzNi97Y0hmKf+hH76sYSXMW/qkox
nyv9zzaIEc5qeuYoteO1kywXP+b3ojEYMYIamkZG1G2YxfHLghe06UlRLgzCpRaS4TJBKKH7Gmn0
jbSbkSp6FzlKZOccVIvYg18qjH4Te/XFk1DculL8ncb2wNKMbJWoqF7NTk0wSRed+5L8giVTq1RG
msrP+bGW5sVcemolj62H2cIcONYb20kZEfjzBicoc2MdP9iDR+xi5dibZdS4yd32qXGMW6DqsDEC
hDjHRzNfLuwFC4EE9yBu69Tu1s0sHGjEaOPV2ZEncFo31kXdz+FIUhpC0azNYbKPRl8yNx4+CdIg
4aFaG4z8LDv9LUyyF1uDIYh2GW3xQdaN2ACsHJvMBJVtua4aa9sH/rZInB+WBy6rXC77NkMkUx7q
g0EwCpdaXVC8F+mp6SXVDYf4DA14xeP5n8fAcy2b+l+6oC0GVnCv4OSxTXj8eTb41rr+2HbBD27g
/7ih9xqT3rovAR+ly3iy9PsNMXK3OBhPrm4ehV43dJWhsThQXlNK2VAaVLRDs3AeREp+l568OMOM
SF2sMlXcdCruB4xF6HAdrBPVCq7l4TDr5KRy67HjZXiMAuu1oNdc+YEbmp1iWYChw9q1L23W7j0f
VdQPwtJN/qGlDxTloIVFd/eU1mtudljS0vlQTrIBDZtQEkhFa2sLr78ZH9zANLdyqL8C0b54E1um
fRDfvNrns95aeRCEswMHksYfZjV5K78pJfPaZlcF7q7zpkchl2EVWNV6SVPmS1F9Em51lx2HNy5l
azMpFzK3veqGIBC/6EIzqN9imwwOE2Uy1tkdoujD3Jlec0+cVTRhSnB3ve3ugkaxHdl8czS+DrsK
DqqF8uKBPzGdlaeiYf5vLyw2NWb0pGE+lWSt1L1/IjLiWGmuFmWbaysiAcED2WY03l/tRDY3KMZy
ZUxgPcJcBJuPbHZ+zhEnU9LEB6+UKuxze9hFo1V/DVE37xLlnxMZvzjGeJHpXWzP+DBst9xmHtCv
syz62HWMf0dZH12jX5Cbgpt2p2FdxO2xY+QiJnVJp5anUnXcwUzlcqc9Qd6serd4613zlxGBdWBm
ht7TEMbgENviW9eUkUsoHJi6yPpNHf8/r6z/mdr+HGzjNphUVXRK7jqrHab13n9ZjCGucRuTsbiD
cr6cU59veZC/HEkeAnhy7F21daORD21Osf6UFIq6R38ePFz2hmIdgc9oQcHapBriJWrXjTa/3BLV
1rTB2iqBIEhIzakfxLGYqxm8qtouGBdnZzg0LMTa5xiPLZNbU5f9VrnLNqvKY2AHz14cM2xyP+Mx
+RcN/mcea9KLXfmAD2Y9sAKaTrd7J/lWrCTsCWNRZzvkWDoRwqd+WCvH25h8wKsanGFVoV5wAe5N
NKfSsx+HYghnu/hNgpGpZUPpvWykkz9kcr6lfrAnBnXmGY1eB9Mg1tOjxGWGNaXzuPUzD79467wE
pnhhfvVnABT7912ieQRt7iDZ9Usftok3omoOBXViVofk7POrJChRqRe9APlBe1RRvLZ08m9eRMiw
6qHEaB4CFfZhltCURrl3imb5kBbGAKaA/lBI+ZC3dbmWhTGu64mDMrOkCGNGVjdpt846NkYP6FUb
FLl5up7Io9magaVWfht9mm5wda3lNKTGrRhKCid9Vam+tnOwN7PJBiITYmWUCWOzO01W2reY6WZT
+H9t0qz7OKnISyz/vCV96pz63eJ7ji3rwaZ/Y7qfP/tewBRZHSu3+Kcr65U8kIxHzNtMvvvEBOwc
1PZzsZh73gXsBLPaWqO1BQE+6MH8oSK5RH5+ZCz1W0EZGOMcP6RqIrDMz/2tlrNYj23vrOd2XleR
+WwG4zYyqQzJhEg5tyEB86xAOi+aC0Egh6IOujB13Y2YUOyqLJfkMd2nNpH+G60GmMNTOkTe4Hah
h0KsNCfGzmY2n6c62ovMeE0muomSR5FdRjcx1Jd2ma9xi5V8IYC6mKxTWs6vRpqlYW0LBM6uZbsS
0edhlC4HaUzbuPBejKYGQrfv6DACq2lEN6/1n+aOV1rZGjGdIrZqNmKIhl2a5Cvhp6csQBXluBh3
i0eFpO4taYauuxkz74HwynqL2liuzMr8lgwANqbp3oi9O8uJHwE6+abRI0a+YXixp2SKvzPJrecJ
D5SQBTiz7WW7juWrLquN10aXUemUADAJ01uhNwZbqTa9o87jErx3LNiI3A6kLMZWAtMwKWPTyuZQ
slXXB+BaCbYwh7nluA/NlObrYNb73DPSndczdUgKJuZNtKrjiGrpDh7rId0AslT3WT5UndvrwzJm
48tCwblOkRU+KkYibaV/qqCBM+0aYx94f4HlLismZe7G0vYtEcWjSpxXSyxnLxavIoNuL4mQ2vqt
TVpUmd2Zkjff7QraksILC5/OujYsdyX1xHbNhBOvL0bm7oKI/cnkdqrKr8IaI97iFBGtxcZDybhq
AGUeyogqkFfiw5uHmzvMT14Ds1sEydUCBl3hFziXoCJhk+sXe0qbdZs6at2I+OQkVbDt7oE6TVH0
Fe4beyORC3vfW6VVm4NZq73gAxKFRtVhh1VsLuZTIsS/JTZPnTPrq5VG9lZMiw8R3P5XJdrcBgMr
r7tSPiPt3M8q/TMU9qnB6RJ2FVCOGXvDOoJ52xaUvrXLiJ4ER2xBl5i5UOPLraG5+YPym/rqVRZ2
zwctPmuX3Zz5BINFD/9hLuMBgQsFAC0FRKMCgxn6i6N7idKHnDFH9jVAvIJVXTGnv8gapqpNI57M
0WQy0Xd7c/aOWbvceO2uduD+uogNs2WHYzAcFW6Sqz2pnbcACPPdBQQ4Jb17K+tm35fLMYbJzxVC
LOkKak6OeTsdG+0cudgPjcqeZypgW/SbulyW0LXqQ8YiVq8v3oTDb1TGw3qYiCYsrWgbY6ZeW1Ku
vV5vItuCI0iyvWFE10zJp+wOo9Rec9J4LiApEankuPYxHqyypvi2Bpwrfu/dfBdVRszMI2u3G1ex
jYzb4ymvWW5kFO3K8jHjuthCiskHWRVUXPUxG8rDAr7ctBEZ6Xb6ZuT6M03NYx2AkEqIxtHJHobR
OXAoogEpC5a1uJqpfC3vMXPc3iT45+I0ReCjmaJ3XZ7mBQimT3dpGV8rwkGQNNKVIax/FpoGUnnw
083ZJs6qmzTUznCCbFNBWB26qTvPZrLlLNUrx70f0f30nfBFFK6Cy5Inj+CHlaHddduwTr1LWKmq
xIyLJ310dbKbdHauyDyxPXVv3arL6DvbFmNKwgSuWeYPO/EFA6/hp8r4+KhSESNk8ZpjL/KG7BNI
Yh+kwZNdRkhkLd1NQIieBj6b8nnXlmY4dssBouDJD7Ifa+LEsOT4Htdpt3ISC0oKJ43HNr7Ijbhe
m7LiFdWhb6bPg47/a9xivUTdA38Up1pR7ks+jshG9JbZre3VgH4wvkhnqsJ8SMdNYwZftfXlDoJf
IDFDtLjr5MYh1OSxr6GOGv8QyeQJvf09TuOtZ3b7kY+hMr2PWGQgKsXHEM85s7Jpa5fdzmH7HSeH
Cdkd3abCeBOjPGZF2TJgi16sLAp5foiPNiEDcKOx2yvs7qE5kQXj6YwfEAJ7M1n6LfGaJ0e35wIV
n+8D+KfXJxMjRF9VN8Mn/b72gfsRpThjdqkBDWRV4llwJ0PHHUDVb6CG3+ivJmoE1S3jk4fZT55T
L9nSta2N3IAXh1SKYPHjDq0+8+GpJ+DnooTPlCkOO2ZghoGeISzPXiVNK+Fix4eB6DCm/JAUFawt
/yrYj2jcgLG7sjSIDZKr2TKGUCkZ0p+lm1LobD13gIwjGWfcChloQd0dm7n+5r+/TZM6NxWdJEzX
ujAnwgLrnkggvvSxJv+HVGWAcfmIBrcfGNNYact7BReD1J0ExsHpJ4sKxn/yk24LAXhU4KxRomue
mfnIDc+c3/vj5fHWPrQEuyok4lXnbIwk/eaD4AxVGITGsniiXbdXaM/rngPX1u4tGeQ6EP6+9LqH
xDG4qYuL7TsbEvk3Rev+YxEBZI+azww5D51nfKl7ouGiyXeMWN9kjeSkxPauaPqdNxXqYACJV1hF
B26Fm7Rg4oKxY8OL4h3Aplishy75iKYZ0cMZ9505PtuZOiJpyxXhHEdr8T5YwFBtlsgXh2LqOaMK
RVUqnvu5eI1F+tAawY1eb2MocYOOuVUmbY6Rs7U4YBXSXrcWCXP2DSvZd4t9pLeHfaUYGEnW1o+k
LFZV7tDq6LOomoMrHUqvssClUSwPUjt0WRBFYVAz88701VMTc27nc5oHFNEY6Jqu05jY/IBuxITU
e13c4FSgKxjEJhVlfmjimHkmF3iVEyQVWSs75zDqBcBo7Yzt2gQ4MKOZ+MnMPHuNj4jMyuuVO0T0
a6yTwWlLL4Lc2o72NyDjxmuiz7kr/xY5h6LVD5EVvyoyZOohf4wgogY2sNY9fQLX/rtd+Dyxlv3e
iobvFxEcP9QKa866KzjwMABgYJkmsRGV3qZjPa/sITnMQcdTU6qtsejtVGH4FuMSZoF7M2bUknlh
Na4Vdfa69414k5XpZW7rrTAWRi7FX8Lus1RnJyTOYx4H74tlP3pNtQl0dxj9fli1cbEFOeB3kuNq
cpNvT2hzJ3r0X4hCzUC2K9TL0PICGRHImNs/sZQ67C2DJy569GR68DSTWbqwPp92de19TZW3r+Cd
bVMTE9O9aZ2wTIDSqmRfpmjw7NkO/W6l7I/UNq8B9Fid+NdZ8TQ3pt7FXjVtKqwOqWBmNNDWiiJ5
B8D6qccac7tUNsPRZRXYsmCiB9KRQpl2mtuvcsFms9GF/0zujt4Ofw260RJJzhA3/lsa49G2sweR
E6IpZtxSaLf4p2iL8uxAHteZ0vdYK2tbOXSlPrwAQ45D0njPc8UhuLjxurD02TVo1Joe12vbOScr
BzdxsC1roPK+7l9STC1YgdSKv8mhjYed2+avswI4lJJKn44/NL0hDMb6nCpok448U3qq5myO1QVt
62B0ClB6Wu7GScxOxKf6CieQ01JbNe4xy521R53Q+cjldvCWlwM56SNwSZ8azdY2vCNGoMcuKl/y
0Qy2VQ2kfvc/zf1zOTo70/Q2Nan2lhav7mQB5jKehePxWGPb0lGm/rE0OnxV1kkFOVUagHTQOtvK
9+2tviOsSf2E6+7NL8WnYThfOE4Aa7rPapy/jRj9LinLoyncO6zs7HKvxJMjrZHCMe6hzo1g1Rrk
VtXuZ41QjJL8LVwyoqPmZ+hhJ2KBvjXYSABjmzy0eQ2rX4uHaGweurrcJ4GidYt/+0htLKM4mEny
N8eIsrM6z8JdwlF3txoOWRX+O23ppirVfz7zZ9dccIkUoZWbz1nqfdl9Trc/u4Af+QO0KlMNeaTA
tOkqxLvNO6T5PVdTnL+LHveI58+nJtKQJvV2aJyNp43r4iYHa0Qs1mRK9qL5ryG2b5bytyzAkCvm
ZvibAG9jKt2psy62IaEt4o/RxGA0KJ6wVLLk1avPI9O3VDngRI315zvId7VVU1vQOjANAAtMiTDL
dOg4wcG3Grrk+akeo41oEXzitPjpRRJaAUzB4NKE51SXfgT7NqTbBItuaJiKWqDq8pVbiEtsk06P
nYruz11rwbUI5Jbi3nAtCtgeZhGrYhUVJ93QLHBlInZYmO5UihE7xlPF5MU6RA7LNH3t/8tTyh4O
rm/RY57KO/zx2TPiKvpS/2zUztGa+rO0xLnMAY8T8+pl9qZ2rSMy4XGkiw1JnO1D7SQXLftTV4xf
DlMfCxkLkNbZtBZh34K7M6quycQEo9flc2Sk77hI2VpYuxhSmPf1eNa0bW0dw/5qC2gNkzjk+j5b
FCaJugb4no/DqW29UOa+DrkWLxrjdOuOZ5csE63NNyutH63RfbbcaV12RcrIAZFWVtXrkETkjXs6
p4DE89K6znke6808MjGtRM10ko688rAdx9lGYxwrY/gtJd/7RGxjazx5Jd/qkFR1mGV5gwml3k++
BmPsAZPagQPDiajDq51hNQ8Rchs2zmFVtMmusC2DFO36022trTTirV+Avow+X1lV5v+NLQ7ldNnL
PsLpideen4KDy1PeJjDQsXMmh2Y87IEVQuE269LNcDObzrrLpLPC2XEiq/6vDuQHLUUBj9D9iJna
YMiwd8Mrqbm9e5b1EmKuWqOdhOCVuKZzcD6zk1tPZ9+IsGHtRJzCtfUsW6rlIXCvmUNqq2sOe1/k
x8QIRsTCaSuSgM/Q+aLO2qsx/15yg12QtaCjBRu4V15TnCE4MEFr9J5tH7wrHn6ljsJKgp2vMmGG
Cxbe+00nUQKmD5UNRmj7FZYIi4c5Tw6LoRhPUJ6K0t6VTnu1xLjzunJHU/3Wxt1D5UPDZcp+NRoH
xL8q1pPXrRYp3wYuJeIwj0aVbyhs9qTT3tB8Dk1dXZgj7aImfsG0ipe2ZpgJODNXGZbj2b+Wgzo0
FgxbkmWPThG5q0BTN0YxhNXiYqNxzccq9ihXh2MA6iEArpkxsaJraN9G2ezmyNwY2nqu5Pze9M2P
yueToY12UwzDY4B1bFK2tTE756P1yw3uUSID0pn6NokOVmC+ANBN97/Ub2EUb6qT+8Kmlib2bDcH
Xra1kxw/cqf7LTh5ghUXvtYbMDXojH8Miw1KLgjJQKiEdAy6d5iLFFM5uRbgGF5qPkXCwzOfQR0t
d2OCQd9a8qh19m/XoC25Fg/ecn8n3GT+bNjz55bcz4YV/ZuHCMOBzbXZeAW0pVTDsTXji3DVfQ1Q
81Tc7XE9vkqLUQD3EN6W2q12TmscvQQiwzfNF6MkpeC+SZmGaBir75ah6KqaxwcjrfCZOMUDHv53
y/UYZ3f5jqSZcVX7aE9jtG1yJ1tTX/7anDbgEXGGqDsuG/xw9kFVU3YoOxMTf9QP7ykp48Qn3F9K
m8Ua2WzvZyZ5wUB14dX1Pp3nNlwCxle+ycZ0y9n2fnJRnlwvOniVs/08+M2IGdL5V3hze1dgH5qO
YaFuP5rFf0vawVjNbbBKvP49s3FGdR1gIKkduRttiDW4MtoOy6YGOelIWdTx1yhm7Bh2/c76eVTH
POb/nB+SmR6loZRF1wleG5X8uQLgt+XC9mjjssZ+oe64kin6bonmeWJd26YkysOwSVspJx2WCwWQ
1c2fnmHsspgjpcCUuWKM9EJmqosn3Huv22gnRme6KVG88OefJT6xyk02Q4qJgKMtqJeYCnn8yHvv
2C8M4iDbD9KuH/9v9jfN4SET04/qxXGOAV+r8kcEUqx1bz9X8cQLm6+J3+pC4Nw1biQHytk56NGj
k0lhKTr3u1GYH/Q0/1VNBX9hc7+2Qfpi9xHyVhK/wv5eot79z17cH9bFvZI28pmBJeUUp2YPDEdX
XisO+nT8rlsGK0ZH75G3LKq4p/ljaSUDJb9qxkK1pW5mtvxEtXUqMhy9VsGKFeuT1uzHF+JkWX5o
SfXORpzt4OffBUr23VH+pg3SVpZSvip6kAXjkL8s1F8jBsypeXYdfZTBdBVw1M1AsrecYbzZ3Czn
rTWJEQmQcBSjIOegreWrKSyi8tPtnLuPhe39y4f+3XZHbz3b9peAaxGotFzL9TnGyaLH5UO7/VpP
GL5mAb7iGh0WlBERCD0rybpNfD8eJ374KIt9nN85QFUA3ej25tj0GWVlHZs0ZyCVWz+plBhfE9tZ
Dzn+hUxDniMYMPGByI8xXpX0sqkDUwn1vmqyBu1cPGHz2VjgLiDsx75pynUnR4ybnXsxZm8FUfox
thp/Lz1VV3UfCOUfwZQ8zFZJNKrHjWB7/ZqEQLyz+uKlZzZuXV2Wpzi4YNQCnAgqLib3sRLL3sWv
iCn1oTNG2A3JhBpUA6m+mz7dbn4ZVPLk1clGBdahb4Z/QTlc2pItuQsG4trb5zZ1hCcbYzspxkC1
OkhRfdaL+ZzXzp+2zBfUmu8AkmtyUd5gB35aEbX0MJEFBIPPji7tr0v9U4Ggynirucq4fkhIKwiM
6SCsNFv5JVNETyDyx1pg58Ko23Jf9j4fWwJm2Ztck64Gr81IidJ+BB4/QjqS17GrUBAIyMhXkHAZ
J3j0yqPZhpbPzp8cExdRRCcqu63mhui0d2lkdSpIltgwgOkxeTTEzDQBXXPXXZbcORpu8z4nADDg
DEDh2SFbEmJj7E+rpgk1O87HMn1XOb1HorpPZO5Pa14o1ctXwzYvZSQvg2v+1CDrJjLgRtfFrpMT
Q7LkyQ7o3mLw7inxj0O5vAIJ/TfM1VpDhnSx/2NU8tTH/aEqETJH49Av+FQ6g7B2wXMhSzZalB6X
ek2SyEoWGcO80j/LpH+xo/xxMtJnI+7fGJFv7dT4LvtymxNws+mi5V9mZHuvp/txFQEZrpleAlVu
jK67yVpsg2ok4ED/mRIzehJIkufb4j+TyzRxkTrMxsFTKPdL777mBIm4owwtU+yjwTliJdnyLq8N
VX17yFqFiQ7oNfgaG2KyZrNkV5DnvkqCsDo2GWPTZcFOX/4kVkVaiaq+GrvDOpQ2HANtgRxeL7/V
ZLwIHGEdv+OescUdKXIvRZ/Mawv3sKFkfl6U/9L12Vua+HhP4uZZ9CheijIi7prnNodSDOpfz7Yv
GbEgGUADT9ayW4bqASSZoCHJTA7qxUmymKwedXDzZAibJsvWRp8cApVMvLRNfJx0xWyj7197x333
ClQsRYnfGwE2bBlnzHmyX2rznddw6VnN+BKkmn3k2vigyrV5xPKQPxZilKEvn2Aq2pgHvE8gliON
tCLxH6+8MqVwU8c2kpukcgDNEwHc7z71SfGTt6Az6IjPIoqxNNpgV3ETox00HRrrpEKWRTRHG5bz
SPQPkUyKClrQpm6ydtj16CuV2UBpJiC7C/PuselfQFAfpAAg64rozUhwFKOiu5MPQoNym0VZvqaS
R4ouYMa8pZYgLdix9ATQP03bGTGfVC37AMByGzGUpSOxHmopT55tvRojoFHv69+hxd0z1RfTHT/M
snt1cH7JVoYMQy+Va3zKft4nnrHLYxMziPkhWHpo5dXFM6dHVTp4ofJ/45Ilp2LMYh528dZbPS7f
EQ/ecpOi3ud5b/GJAcDiUfnrHMlMonuZmLDVisRsSTPpFZ9RAOTZJMVXBpS/qqX/oQvrWHLY0QPw
FTvFu5NC//kxx65v2q/AhSflsLrEGRtGnXmc7lqi92zscf5QF6cpkO3GB3EllGE9G8ljzZaX0Jf0
iWbanPCy7VQFqjkG8tXwp+sognc5el/+2KTbMR0OHiMsJ6t3tas+mAtyURQ1y2Kqq+1nvzLm211a
DKZBeeqtAMkBe0CnaiJeSir4xCQMKK9HkJdi5xX5i5zYyhU49mrO50M3mz/dGJ/tlMmVrpyOF5DX
wUJlHtroGWhiTwzGfgAqGcfygW00cJTeYoSZg4aQkyMql/rfYBsHP5jXxWi+LW33SOZ/vnKKYgEy
CH79gCz4Cnue4dWs5VW3wM2v1nRHiwJqUcv8Kwdzby7leKe/LkaXP5OTDimd7gjixRA0v+Ce4k/T
VdFlfAT5/DXfh4h28cp26TSUotmlTNELE8P4zKsB4EiF0xtw8Q4ErnX/ua3mrU/gknh2Re8f6Z03
fFzbcokJJhEYoRL/DnvI+jJhuVpFzALCDAUlS+wrsUWvFHNvo238GOLetQ0O62qUessK6Idh5khW
N1zil4HUo0fdE/gw5XTwyEcTqrD36Djln+8W341DsIJF2uy0eM8U5f7Gn6tLMwJICW9eBy5e8qEz
f3BkXtKOAnyoG7J9poD/rhjct+N5YpErCgOkbe4Cjzb+z9REkCjKpXFXE6Kd/xU55aGib69FenGn
4BxP/javjZ+gS5+MO108+ut6uU+upQlC1li3QuabxfEfFghvwamxlMYjCtjecqbvkagEY1anIQm+
vMwHfRmeqlxBFDVVt+7VeHEc0gj0fbDL+ABPSboXOGcYMV9mK4YKc/VzhpSMdTg+NV38WizaOhfZ
ncmcjPYxXZqzUGW7DZj7+VgEL7PpPVFlcx9y0pYZA7bcsGi0IowOc/SJYbE6DFYzrExqhdemlpcp
Lhgy1/25wPXHqbG8dUkq16YDN5vV8r/cgX0U02+QzNuikC9llXLgDePJ5+zXKhnX2kRL9dmdyrAx
jCqiFExUXmqiZoR4h7/ftXW9jrp04xckd7BfioEJVbaySL+63zeRtY6JnAhccehM7PSoIKc8c07S
/cTTT9hJZeM+UDttlWT06y83Xq52nu/jOT3PhXxECtwmxa9Rl0xHpytvw61Nhq1ZqaeAMXRhx0fT
iw/DiNdvoVWik7BPWJbOE2OItSB8cMuU88UZ8xcbdctPxXdmBczVPOe6xPOz12FZ7nNfPeqUeWmf
YQuGt2si+7nLFxLVBlGHbJD/Vn7XPxUZ39xgI6C75vjkVwhujmzrW5s7ajuPhNvk7cPoFLsKhzjH
xfwg2K+0GjRFQDSErYdXKQuRVJhPWoBsvnXsZifaLAbwVD8tYWzjAsEt+pwY+fMQBc+VK8OclLWy
rf4Mpg6rVhnv45CSpUisYCPrpxYX9ECOIkdgcs1pb1es1n01BCcnjc8d59wnTvI4sNuaCZR1mlt+
mwWXJhset3pqHuMBL/XkE9yWT+fA5d1B9VwBwu76YHys2M+b2GyVWjjnLEv8eq0JY0ri7OI8MhR/
IkjooexwB9OLVQWGTaYcGkSuEWpvxZx6ru8cik6GfhKTTiMXzkTQEJHtVNe8uR47tIXt40V1L5Mf
GyuYqOeo6NmRMV75m+zmGnpwaWziNVlYgsKTclaaTGSwszDTiFK5Zb1dOMINq8BgxYzX7CyTX9bT
eksphBpAXzY2F27CJycxdmJJKwjJ7HkMFmutqVjgNNgnZoVBSsZh5OCpI6GyQfJsggEsCleC6b8I
1gRgVSeXgDsfY5X/1Ob6miayIgpx/OSJfJ2Tbu+M+uF+309L/16r/qXgaGl19zZEzCr7eY43kAkY
a1zzXRDQFaLfsEhN6WDvNfzSjge4B9aYoi8HQc5MoZ4OzD4nHi38TxSYOzsPkDqtf74tXwkXvRoC
sMya92yG+LJLfeRI2tHu7vypfOl4Qntz+NbpsJGZ90YSzmd5VwEtlZ5GfZdks5EwBnLmJI1/bddn
yK9fMif5WTMAp27mL2VFh/R/nJ3XbtvsunWviAB7OZUoimq25G6fEI7jsPfOq9+D+X78yNaOJCAn
C1jBB9Ii+bbnmXPMKnrzrfw7EaaPUsOgqPHd27oY/UjmTU2TousXKpPYHR85tmmZlIzSuUUZp6vQ
N3ZR0u15rC8CbSZPMvDxmBKwj3lSCXHelXeKr73IuebgMtr6aulksrga9WlP0xCzWeRYqHwnUF+x
SgkvkEInDSdHqswR0GdAkdqESSevpqR/GSJM1nW7Jibt2GvaLm8GZGJmVVPggIFIMaFnL4yZXD4I
6OiWVTatkC6cRkPbUJr+6AtUJL6/nhUbHAFpofc/UlBmxaQ/VppIV8gAQNcmR0+VnpJOP4yFTmVd
fDGG6tek96TVjR8oyp1ek/dF27sBhTFPow9bRNXWyoY3BXes5LGsoWGnRFQ9CI1/QAcV2wM6XU9C
QpsaR4kC5phAP6K2fT+G/krAGzi14mGuH0VG9YAefWP1Kb1N4nuslsGAqxTMlxkeiDpHolMehsg4
UCXMl7Alv2M/vC/YX7EXeOfAxnC5j3XgoX64suJoT8Gfgg+c3KEffkmjepSsCuaDoj5if3swpJQ9
XObWcrmNov5xwnSybGN1QI0Wn+Ki2pQGIlUQMwfTl9DBEmq2jGjY8+d8aVP2mOXdHRJVDhljtemQ
UgPZMxaaH+IGswRpEcfxT5AQ4PCs8mdlCsexMx6tBixwINH9q7DCTGYMcgOQUFw9tYqxViBIgBJz
THmeXgxJWoUGNYLGB5gAZEGBfoLbADFy2yXsKkx1GfUWgFO8ZgkwaJgESyUCNeiF/r2peZYjJNkb
JbI9ds57nxbhQKQlikHUgD67tcQI0TGjZVxlkZw9gHzdBujRFA+rTu2DE81MCzZ6qqIiHlzG0ytK
pdGmd/hjrMz7ujYfJpkzrNrg0FECR0+gDOVEGeLQLSaUqJ1XoXKXFLgfVXIkl/Zx8kJ2pkGA9BKP
Rg/rj4affFT18l2iIwEGjs1Bg4WlQJQZRuVLpVgcM6QCJbB/9EWPzu8UvWVa/pG2Hu5I+h5BtymM
jp+f+Z+8lM9MGz+tNKBzKN+HWc+pFgcF3HocEc1XPHEaNupjMSGBy2mu56bxKk2WijiJnv0ofskG
lEVVDC0bRqhpw6N08qrB2jJxjPKSQKMumz3iO+BIFKe/OoM0w3E+kvHxWNjw1ZehCyWnjVT88Fb+
cyzR59ZxYBu9j+bd3EqytYXzi5TEOtAdvNcUyFgTLQS5Lvahny4NjCQbQ+12hud39K4opFiarq6A
mmJKV56yCT2SIRylKaS1aj1UvflaZwGlFwpEBbCRgnKyJZAubHmGayj9gZQQ5r8Mv7mFNKQ2goeu
FHXXF0VwURhsMpJ3xmKjgRXc9WX3SzURZDLNQHrsZ09AMTyFqKetJvhQOXHYAALGXR6H3kKkFAzZ
FWkvU1AseKtBhD0dB2wdxhQkY1kmaH781i4UfVoMlSLcjUbywxeNtzA1W1ubrB8pikL85nd6XawU
A4cNZXRL4MM2IQ96FVXqYKUGpMdnOcuG+NGFytqEwSUHWrVKTIBlkWftqAOt6lx8Awy10QAP5xkp
gynmu64zCeNoN30Nj1HD1j2O7AEET9405GkqQ2K3I+DRQNVWYK2oRxkIA5qPZshxzAoJ/1jAVOHw
54vtuGyHYCup7NVFmUTbTvuWfIzciMwDSrVNX81/g5uKEq6a/KRLwiFOWWcNCE56eyRudNkGORyq
CB1ooj/ksKAaeE0zsLtsaJJkRQPms9rU1M6DCviIbNpS5O35VjdhQ3RVSAFkoYoCiwlFQn0UP0RM
mEtTHoOF4NehLXrBboKwDQeHLdsQ7dUiypYehR8lp7jeViZYXf0lHbN1aVivsBW/21FwhrA55Wn3
JDXKFi/UC8Czz0jiFBej2IpjjXmkxJVnsfYg87jzWq9GJVchEFfuDQC+Sa62y9IcnyskC7U3a766
e08Z2CT4s7MaFEbSpJu+K9wCWz+6ELpjfv0emOljAkYkTZSdjuFsUWBxEMRxB4fhsWgLfRnG6skI
krVnTpswlp8QPM3IKeMHgRsfgc8eecjQ/dYNK1kmr5V+WBU+Zp2KxC+5UDi2hp9FAr68Nrtjn0oQ
LxLVjcr42Eh06aVS/hii8kQs2jfl1XrJccyNKoUSMM3f0Apfqyp5QD2yIUN0ZVI3zaaCVUlQACnk
w0MuR0+mKq3aWm8oWzd3QqM9WAomaROzpVx1BMj6wbOWB3dsV6n6VuZrTuXYxh6LgnJ4kkIk5NQm
LaUoke9Rmx3ZSkt9svRncZWZN4e0LV+1joNuRmdbZhJPjW95sND7q9a9KZhOo5c/pkThvIQcuzMc
tZ42Pb28ZBydINe3vVLagWwtOZuurGLMl/oUcxqSx0+pZg1HArCKZnOQRSYxE2bxQcgyCa59cYBb
G3DGxfo8dAI7DetnLnRf2aC/NQjBlrVWOzBmf6lGtq3NeCX7Rc40Ovwsgh4bPUZtepZ7lF67xFB3
Yhx8o1faF1l0NGrwgEWjLbBounh7clSrJLLgZ9yObWr7mYSH1Jt9nTZnsxdR4QAVZHjdIuOHX3bv
vR+sshqJepCu6NK5EH+rFv4yOZhZYszoatLk23CD0JmZf3LHwnoYZ44W2k4E2pzckwmpfjUMH75H
l6+Z1KM3MlTY139xvIfDjIM2DUOnyEwk1mO2IKjsKMyHYsGa9TJ5YmMPeI3z+F7CPLHwG46Lvlyx
FTD9XwaIQSSLMiFz8D2m5OSxO1ZM81HryQnSxJ+41haNUuxT6pAZM5KMKkSjBhQU0RJFE9t1oRdw
ZRRgo7GxW+3a6sZDGIRrABDGQgz1oy9wgtKnkuWMr1+YNBe5/amP0rd09PHI459f1rrmFKO3DWMx
svk/VGHb4jOYJfdeNkstNEhiYZutWRpj5vNBZvEnPTMX3JH5vIB653vVVvPaVS9EK4JWN5OHI1qh
Kj3k+mfr+bt4ajuH4MOdKiC3keB6cfh/GSrQdDEQiIQsZvRw6U4qvc+otMJFjXLN79Tj0Awsaypa
zkB8bof2PfNlB1Uy8kxDXAwS8gwsv5/sGhtH8ALeS+HqtRo6Ulx9CH1s9wrUe0T2No1khKR0YkmS
WtVj8TaGLfxuXXrKG/bTrfIrypRv2C2PtMCBWZpSSSUD139s0DeFNOKmugwCuX+Sowi8k/ZahBWO
hZTpHCbI1poG5BxmkDhRhMyWVqq81GLIVZ4FPEM5TEbx5HkiwhhZx7VL82xB1W2TBf5TYlobWTEe
xpRRmOTxMWn8x6EdCIPBkmqkwpNvwPFPY3aotBwi/1HuMKGGwURnb/gCUyVwaszKJT1ttAM4CuJa
/pgN1a2lz53dfqV6xRcaYMIK4NiWtfVawxkZxHYGJ/dugtUD8iU9LHbBlFvQn+Ti/WRV73WC7soT
xY805aDQzI3/RDoWheUWHqYFU5e+K0unbTnyKCJ2c/jCflSq+gqrHYxw7WlL3aze6EpT/9XwstVp
/EJxQmeCGR6TErsgsTv4YMr0MUZGQpcKCS7HcZEuxCrMabIZZogXNSo6WwK16Fh863rPH45vkD4v
amn6FLbJur2s20DZjk34hNbiJVDrPSURztf6eKSic8dGwMctW97VyJ8R92ifcQTxseqggXvivq6t
L5XinpuWsE1EeaDKTN0f8f/AyKtgNia9HXQsrrmufkZ+Sc0sxBMvjMiQpwAwjWUh5aXSKikS+23E
eoaRwCHTX62uAWKii2/M+raV1V9pPeorsaAKHdFJAGbygDmMIHKJwxYK2Bk2GfwE9Iv8R0D2UAn9
vhlU86vT9PdAp9evDzhnqkoAuSex1ZzYpZZvmejfsV+kv9+rpzhhg9x70WNaW79lJm+mTIyv4Y/u
jKKJvP591BFp0n0gAASCb1c6QJxf+rZ8zkpt18PSl8XhsxYn9Bfs3RALfjUaf00hqPs0TTGY1Q9N
F/7oVHQ7UDcbAEIcphK5RVtOuT8I4m0ipWyammBbdbPyCfsBCzSHdpHCVnQcx/irwgV+PYDoQgaa
fJarZJZYJXvkpq7O2NB+Yfxf1Czq3vRy/foXknukOc/pj3idqInEVplHdNfh2e+7lxJr/PVLX8pO
kuboxj+ujTM/ianQzOFDSMBXieMfkD5t6au6aMxvREFdeEC/s3z+uEmZhmbvaeQHyxOHTDOTdoqh
gs4EFsqp6vovuZDRJc33/uMebTGB5J1CbEbhT/Jf+8KtouRG0NiFHMvfGaF/XDtI6m5q+NDWKBjW
GvvtKEIXIDsJySNgWlDf37iRNIcX/iUBSJo/gT/uxGlNGUViX9f6s3832fWi/rbu6nfheXSIX3Gl
xv63pzXf/4/7BMGogtCB31GykBsqiR8sHN7m+sV/P/O//Yrz2CRkXyVoJWFtfiD7xFtBQKMz12Ol
xGY3hahCW+tOsQZoatx6cpfe0VmGYlwpDV0pQl8aB8fDGqn6/D1TmF5y4kvfpi12JGvNlDbHVT/d
+KGXRubZyG8Cq6383gzc7I2iibcuHKgUS+NZrVbDUlrmtgB64cYsc+Fe4tksoPQFK7s/eNRi7vXg
EzLW9R9x4cGJZzNAy9rpVSkPzisAcnlH0TxqoP0r4bUGByGfrt/l0l8/p8T98cGZnR+L9UBKtJxp
2zQL1xOA+uuXvvQDzkc+KELACzm6Pt085lX+nlEP9rXj4DfvlfmGJu3GG7g0WYpnEWo48UMNkbm3
jl/61X/BuSH7yP1/WWAoyK7/IGX+fP4yfsT5If7xsLC4sr77LVDZKUegGQQ/tGD44WVj4ZilJi+7
Kf1swqJHgUNFKE/Z9Sl1pKE1G2wK+mjA9Agsa6fTP23AQYOvW8VqFONPpoWfJP2bCtqDZrK46hLp
cwbynuCkzht2AMtKj7wUMR5EawplunTjNV14epp59gFH8ph58ozKTTaE0H0EToyLagFv/3fkOgXy
60/v7wuBZp59z1Weqbrk4U+tc/0hLejJ5MaTNJrO9ctf+pDPZk5VHNQkL5jbpFIiRKvZB2F+I6v1
whPSRfl/v/dUpzJTN8SDojDUt9hNt/kBQcYSt0B/H6z+NWxaPJsrYQ4k0lQybXnP7araKC4qSfh7
kGSW5oIuIabf9fWndfEnnc2QQxxVxINjLSx/UcVzJNe0OXp8Krxz5mH7xl3mh/9/BwyJev/7wVUp
/KZh5C7hC4wM5PXLeeJvFo1JCqS4CJ1bkdZ/f/uadfZxeclAJymak0BJS1gMA8Pf+ucRYp1NkqgH
jJj+me+Ckqg2iYPDjlyOFRK6VWqXhIzcWKAv/YqzGVOTYiHpKCS7huZ6pVunb9ffgyxfuvLZDDnS
kJmJMgRNZcppJiEag0lLOCgpTPjdAVSAmxPwMihE3QCiC6dkXZae6xnQ+mvs0/Bk7pC9ZxTgwGb2
JSX3kE5Yu07z2Inldt3Fo+3FFVIxEn3CYK2I3rAfUxUhWBZ9toh+CS9aCwkHTnEKj5Css0XVJl+d
5dEFTQnXAWyI6tw8SD32i1AdV/5U3UVKte6N0S4rcP4T7aWFIiCo7kkVkczydarbTwOQtSwNuzbD
ixYivafTOi2jOF4LgrHXzO4hjkPMN8lOVLMT7RRH8Odi7iw3rijZV/WbgJCwMFXY3MabpICztSIO
hEHfgaeLh5Mp0KUt/eZUpO37UCr0HHwPPqXBcxkriiaNrILNj49xzgGtixS4jA2eCuh1qOOI815i
0wQzbuBapPr9WJntUUXEK4vKkzAUB5KBVpjAV0HRAucQrQ/VQjKr5jBqx+Trdz0JWZIv+0sBAXQk
5k8cQR1x9iqo456+GGiyij9YibDPVLL4FXaA32RLw2LjT5mtyTGlPvWrS2sENA3Y+ioI7VGdULmp
EhmNqG5wk9x3jQzCfcCc2ij3WPV2CAF3PQFxZWnc91DiO6C1SpytirTCdRfuksZ61/TuXWi8V2ls
P+tOAGcQUWVO4oadeCje11Z3yurpo4qNQ+iXrlJ1O1a0fT2lzx6q+KaJGD9mHa8qk45rm+ZvWmPc
tSr+OnCk2I+yI+RMpJXxt1GUvzoi0UdsgjKpGogEP2J9hpFo3pdf4S1rJGzrI3ikpgKWHQT+WxxF
MWYIGid5OhT2NLSreupndGD7rmlmZAe56Kjp9Gwl4U/YffTXKTqF0SnBPopb8iEtzedeKDeUfzwo
iw0mHIJEetGg2Da1JsT9COF/KFBFQOC0jADl7oVAuE8FKhk9RPUtfve3yCT8iZSVCPHHhLTXVwVH
1tIHSfLfImXAIK7xv4uRHDUHM0W44uw3u/fy97xs3CDIt0ZCxjHCDBJ+gs5y5Tj/tw2sZs1zxh+7
Gjmg5oewM3BFwh14acIhQELwb6u+dbYsN0E+sZ0hA9jTpXtdbQ45xJTIDG+tY5cmtrOlOdatJp5I
DXEHR/4lv5RLWOTLadvb00pZZSvkzvb1OfTCERAk0v9+TEpqET9WloFbqSvWGcfb+PvGWEjr3saS
cxJs5f36nS79pLOlWWrFwexDfpI8J4B2eyQlq+tXli/twc4Wsryh9BqJXeRmKZX3PGr2qHsiKIv1
SsL/vlAH5SnP/aNqGTQDaN7IXYnxFXBwkT/KZbPuPMmlJGaLOT0tL38Yp+hlhEHpZxwo1Rq5f5F1
32qPKBvA+/76n33hgZhny6JYhnKlw65xxfahyl/z4ee/XfdsUZTQUyZ52QWuJAMxzSxUTv6Nqsel
P3n+9z/GFGzRBOV5w6W75ZB8J1TNr//Nl97g2XjydZnaXJ/jtBmke1IHT2mk7fN8ujGeLl3+bDgV
bAvC0moD5GrRoaikTSF0rmwWN06bFyoQmnk2iAo91BW1waucoKLdqKvwJCwTmheI9ID7vTTr3lU2
8gcwyxtbqot3PBtNkxyVQWWmESHkOr6bhXbvrdmGOsIyc6VTw9Z3VazVdJG7//SCjLMtr9+y4tVa
4LtzE15JaNR1azMI7OtXv7Bv14yzjW5mQNQfqOK4jFgn3MUrfVO/6QsgHWvfnm7MQPPA+su23Tib
JhJU1TgfIWx2jWULGZbbHhOcfq9CIbn+Oy58Z8bZkK5FaSiMiTiUIvOXAzr/MnhO4h/XLz4/6r/9
+WfjWjC9xFJVL3SJvjvg6nWyQIFXY6g//RG1lJ9YHxAZ8Sr0D9dvKM2f79/ueDbcLZnGQS1RGOB4
LqCYDfbyEL3Usf+MZO9lGsCICWCDnQpcz4B8GF/IrVvP7+Rvtz6bEBJFUNl2NT6CdmCeSSpvxlTa
wYh7bzMBxmpRwehCIZio+tvUVtKqVyOXMz//LQwQWy1xVhcYWL3+2NTSjenvd5n6b3+VzF/7x/yX
xZkkZEHt85n6D4Bx3+aM9uYHZlonPHbb1uYsvUkYecqtcX7pizqbWZKmAPWbTgI1IONt2jvs321r
aRykZb1nV7cUbp5qtUuP/GxK0coo7TMRRIukJe91Hr/nQ7Is6gKfffOGtvZRyRXbHJVNGyqPVQi1
TKodGsXPsUJ/GDznm69l5FmVJr4T6TSqBbvmGAhTZ5qOBn4BownACUKwvqfKWlN5IGdHCaNFXSsm
khkkAWmmb1ql+dJa8akNkqc5hjQNA/a1JgxXqcbDh+wb7sxUYabuU/FDkSOXuQMERmypWBTUz0IY
YPWE+0BNf8zdo9ZTd40U7AVCTYgzWxlF/a6oooEFW9hLZndApXxjkrw0jf1+tH98H5Da9SQjxIaa
U7NJT+kyXmYvZKovcOfb8q2xcWFY6mdzsQqUtOfQG7hoyvNvoHx8dWIVLTutoiNNg205lsAC09qp
6ZWrEMf0avzHD1I/m6kNmDvjQIeROhclCaVsjyX0TSXWjx7oCz8yT4aG5zvvaep+B1q3sgZ/PU4W
gbjJT0sObvR4LuxE9LO53MsQBCoau8m07u/KOnw1amt1fdq7MOT0s0k8Smh5JsAcXZojawUNwqhE
MLHUxfXL65f+9LN5PMXEDJ1kiN26qkai3cptaJpuSDkCAOs90SCvpY+3rlXgyMrCjl7qV9D6czJD
DUg8EYhb8OQHMdI+ElKwB1F90LwaVLCeHUg4aVZETt3JlCcctdXvKxVxDJ3lEOjB9BxiAqGofwq9
9KenABcPO9Y+xaLTOkEw0ILImQTPIR8vQzFDjhBAeUtKCmjSyoTsK/AdT8VdFUTBR93XMLBGSgtW
exLn5Fp6yvWkPWtCtcl88ymszX2IuCovvPeuaV4NbVLsQa1fc3rGkmKRsYj3JFFAfoVi+DX01o0B
cmGd185eYE5iAtWUxHetAhf9a4xKKpA5YFov19/g7/bYX5YB7ewNFrmujHpRR6753DlUdNxgCRph
RWI1entqZ7cLgBe+Re1sBY7BwVeohDnZaM1OgKVfGuSrceK+8UvmUfu3X3K2zHrF0GajZs4L2n/7
x3hNDbDvsUMific2gnIwQB0nO6gt2rVtcqsjeGEQaGcraerrgmC2hu/2BB7I0YeErOHGb5rXq7/9
prMlUyfMq1Ni+uPqmgwiJ123zrDSls26vjHNX/rbzxZKXMR13mkc/gONxLUaMuWtzq904W//PWf8
sYBkITjtShF9suC61VCaCs5ypMEGYQ3kgtY4zL16WkcgBOXAvPHALnxj+tk3UHqGjiQM44cS7EQB
Oh/mt1EQbuyZLl397EX3CgZkQA+R6/kEfKK0UfFfWll74wu+sCnWz1521gFdkiuNbpwUKpsQIxqA
wKBHv6cCrBGCg2ewVUD9GSFySuzrn9iFD0A/+wDEbAjkSWSCiUTtHV77Xk9vVa2UC89LO1vcE1Md
E8NKeRsp4eqkDk3m9KSbwx0sSXLxRhwf4+vUoGEaVGi2AVO6ncMk1cvkZA7iPYP5c0qL9yhJDn1s
7LKhWoty6HQYKQQiMmO5clXNA5sINQFrEUVDKKO7TDIpRrJW4AQioJnAvNiHWavA8ZJlce2PUEKu
P7xLU87ZBgKIgjfUqGLcUB+/2E7CC2ierIoaL8Zae0L2pmTC+vq9fks+/jIXqGdPk/jRuOh9aiHj
CUFTZ6vL9oAA/c7bjMdhiwbSWs8NKP2ue79xxwubM/Xs53ljGGVS1gcuVN2Vukxsb9Ns8e04vnPr
LP5bCPK3X3W2+ckoSIV1280qmsGe7MQmKWd2izzwNPmVq1l2IByj5kbL/sLnrp6tpwlxEmIPJIMx
RlFa/tXE/7aJU+cx8MdsJ1REnyGT9119iFcjgq7c+L7+Gi79yfO//3FlPxHIfyrYIqsl/iuhdiQp
sq9f+sL3q55Nl8CkyE/1utCtymxnBv0yCjBQAKZrlH1RfONbvH6fS4cJ9WzmzCw2GYMxt+VfzDWi
f9daKmvh9Lt/7UQ3Jv9Lv+Z8/iTDBC0fN4FztDSqp1mk31RrHStm4Xmk6t0odl4qWKlnc6YfV5mX
KyETdcYu07D8xzKRCoJ0QtMJuqAiXxJgt27WKzJu1qoYfURqt1clSLM1EafqiJi9L8kcM8THGw/4
wmKrnE0Oelop/lAwjWOi3WfitCv9zCGn7aiztmZK8RQa5X5AdAW54kbP/cIZWzmbHeCD531RW5CB
PaITC41QLmMJ15oMBpIb5J/Xf9mFr185mx98ox/TMOcTDYZy0wX4uQIDQsv1i1/6LpWz6aCsRdUg
GFBYd2/6lnxGV3kQDr0t25Q5d7e+S2UeTn+Z436vj3+M4MYyKWrp8J97mC9I0S2LnKVyXgXvazm9
1wmnXEE8e/DU4An3QmL3nWxndb4HSiDaYVkfSyKzaBKS/Q081j8RvOXNVslojwP9XfXIl06Dib6q
Dw+yFNtNS3bFAhAL4eEw45dto7sRTOJtq2RgYE3lkPeZgK8M1sqNJ3npAzybpUa6pQ2ILr4GUj9X
mqZzdSi0UTN5yzJHDJ4J5iOIex8PftFS4ijd63e+9IGczWHUXxtp7NXQHYmDqdP39Gbj6u/Lnyyf
jSl51Ax/Bjf//wMFQSO9My1pA2/h9f/Lny/LZ6Oo9fX/dxNc0jjhVirv5fqV/777kuWzkUPKhN9Y
cZe4BUnATPXbAcgAAmX7xuXnMfJ/v2pZPhs78lRodQ6q3J3prmFa2L6k10tJLV6SZnKzqCd+uVpM
UWybQvDo1eOMgCYHQrCLIYZTIaExJJY6z+DSq0O2LGKcYlrtg5AUXwlXo5gmdw9JBb83tSwF8oiB
mCegB4ZPD56YvDblCb5XYS4Fs38JlNnMIRh2EsESqEnK7SQ4bYQTyxrjQbJDbyJCd0zsLEi2otks
we/uwFeTN0rJBVKNFau7QhHXZkI4EQjqYBC3ggB/KBa+5RzXy/UHd2HSkX+3/v6YDkJEVoI3CP99
V8GyuJ8Wnv17Y2WH2cJbXb/NhVnnP6HJH7fpUsMfSj+OXfA3S+IoD2ZUPIkxKMIwf2WdXMtJBVzG
x0crQEdHfbIXBOlUBIbLcnIYFWFclvSBkVoIK7OJn3pxskdwxblIpHFp9JFNPXeddknvRCmB8Wa1
aRJCgrqiCVZWUu/VfHpuwui5TOW3XBZvydQs+cKXdzbkgThqZZLg8xUI1FJl+QE8Jbu5HK+0FEJS
Uw9mEUGflRdpIZbLXFFBWcAmJQV8hdXmOZYGt6YyWytvggLKDhwhYSkHz/M/Emk28rfKzovqbSq3
R5GcVWWo1xPd5YUZxq9RPK0DTwvw3AZErokZBD40+qpymnyLyzfj0lDBGGApQqlBQLgR9muVeEty
IXIwi5p3D5De0f30vRyMA17MbUyZEzHBHUSOn7VEKctT1be0Hr7JyP1VauMGRYgdEKJQBlrBB09j
zhwfULVupJiAaDI+yCZVZJbdOiCNswf/VzHCxsBydKs+8AoQC4oml0i/rSQ+4mrbTZL4NBGboPfq
Q+1hXzcwAbYawKVk+O4UYxdYpFJwcFu05XgkVfauBY8d1IJqW/rwVpBItchn69b1r/XCZHUu1FdE
Lc5kKOlEqTnYzZ6nNriDkXfj6he6P/K5Vn/CZoCRLc9dw0SunVt4uiwrske/e4p6Ab2mP0NOdWFa
TmoirmW4rnl5q2N78e5nM3FU0jAolSLnHIVD+Om/Ok58LLaCfWuPcWlS+b1X/WO0Z3k8NRX+cxdq
TbUgTrgifcrX7Q5+8EIdW1uHr7RUZ/kT1cn9VKquJzYn5C+3NlMX1oNzqb80SKk1Yq93g6aEnTsM
Oz2HNyAnT1D01tc/kwtFJflc5W81omS0TTM/yn6lOIprbnpHWKvuLYHfpV9xNrfgFbXUsi6JLCZA
MUuagxabH7FlfnuS8PP6j1D/vmWRf7/DP95VVBheIE5S7jZELA/WSVQh6wn0p6zFaADHHylLG1Xg
oG2adDRwWFbFZEAwF2ybbCNPz4OE2Ewgcby7IyF8aQTZqjESglXv4/xZ7Z7hHi1VQXPTbjjkeMEj
lZ1f7cAsdsLphSPKgvgUZxqj7UxmiJVwSRjJgPEjIu5HToq1Nk52CZ7h+g++NLjPDmYAlWJcaFnm
4pa806LBEdr0frDEGyvdpcufHccayv1d5fPKOk/cWjG8t2JOB5Qerv/1qja/+7/sdM79A5WnALcC
/oUmp76vAs+R4/GlUuVTjY1rwTJyT3PZRhSEPCWWTpOqSfii9W4tJhD+JgSOGNpE3watQQywEJh7
FP13mUEfQs+7D8JfLLeZqmPQw+yATiYDvkHQCl/FK8gmIZcKfNC3KSsvbaWvfVCRoaU9TAYWND36
IRDKR4gI3L3W9/FbStVKNqdnEZyzyebJaYLaaVPKHUambqwgiuHIFs+xAMRfj6zPEHB3UwinSMBs
biCpS9V+FbYWXG3pqCqANaHEP5RRRyYVrFPZJL2cHIl7AunkhdBh529b406QvI0nl6+qUNbAY1LT
6eJko/8OKRR6a10qY7AcyCsmRnd45fgiEb5EH0r04pxokzhY1SUI1nIkzUMb7jBXby0WQCMKHgWS
T4nicXK9fx+m5hAKw05Wpp/IfZ8DEh4oubcbI/E+kWI+A7JGTJgQ3ViX4WbwmfjqrsYlN7smW0Qr
kWDCQ5da24Tus8za/ETo9tMIpcAalJ+tIbmod3BLUyFKxHtCBqpVl7G+VmF2yGqZxF9i5+Q+3TXq
8GRAQlxIRfQ+9JJkR0YPd1MzH1qvdRM4ZPMTp1mF5xRmChCGMDqUIggf1VBgSkwrKSu2ESF4qcxp
jUSMU2ZRJW9UeLQxMWjgpe7DvjkSk3bQk+kElPkYafpr5CWfAxDHJB99YktGADLVQ9S0PzRdOalZ
8wswZwVfo/2Qp5Etiicda0y/8ihjpNcJVSgA1Fk8dNAu3UFriDOQKuggvbhKYpIx6cfmJCH7z83s
eaiMjEiJ0FFD4YiA96RSu42hHtqBP0wL0kbuoqxzCwnufEQUBsBCnNmCaHf41QR5uJ89cpxCcxfa
s5vlE6E19fjQhqQvsCI5niE9QLTQlkFiroEavI1J/lUo9Owk0quyFNt8UBaRrUmcE+om2mla+VML
zc/EkNg7AzrQ8kJy4r4AR9EGe02Yw4FNSCg8AEK0DbEHRwUmsGm2qG/BB3njYxmWb1JnEldk/krl
4E4oETT3ffBQSdmd0UtQw1TJKXTtGKrZQ8L4X4oKak/oeVvyttd9mnFS49PQe36P0HatHagA5Uc5
/igskgJ62LKJUu4Usd+OCUF2PcEnJDwMkCGztz6T0qXShm9ZHcBhro3MrmBe9lW2NQR940NSBUiz
bqVhDU2fQCjYd5U0HXKvfgw7FRbVaD0aU7OO8ORmFnl3htr8TOrssSR3eREG2tM0lO5kQe+Z1Pip
ymckywS9H4uP5g0vbYv02qq8rT5gDhVL84HJyC58YAIDqEHo1i4D5k0DBTEF07vRmfMXGS8tOTuS
qv09yJjsSwm4jRSvlHlGkXxiZ9s5FFGYviuln9xJ/B/OrmM5chzIfhEjCAKgudIUWU5eaqkvDKm7
Re89v34ftXtQY4rFjb5MTChmyCJMIpH5jHGMy+D3WAQ3U4X/OR/GmwTSzWZlAK4Es0GSDo/q3B4j
jux9KmAoXNfKA+sNOMDqpVd0aMpHi+R/2kGboQQM3JH0+TSGaL0O/ZEtKqpl/jwtKkZKA2VLgJTy
ENcp+DKXJXCfNPxNGfrBhMafeYt/8flwMBbJXzQa/KCAq+JwpzbtWwtVWAqL8nJU2hvIflqDwm98
tB3sIGm8KIdSrb/47Pgj5bAwJi8gqp7j1nDgWQZdfeicAg8C0DXvYVra5b8hDfLZGrNvd5kqL4Jc
8I3IofMDkfLS8uv5JUlKyKB2XDWlZPphdCCvT5BzM5WQtouCRgdxt+BWHpQXpZFeJ2jGw4AdiM0u
7ftjrUxQmBqdOehSN4q7xKIaRgnSgifIP7kJn2ykEp4GLEMvg9Cto1dAccUJGMxPkzvoEP/hSvOO
kwbKKx07+ap6ykrJgo4CdBbJHxoae7mE2nqx+JABIw33+KdgVCHZGxn7tJveQxVyhTgAd5Mxn6G0
Db0wiKIlDS6HGYF2NakhBIRQ88FLXFxgeSLlkA0LIASSI3DwtnJRGIVdIhwylfqxkXuvCyjEDCDm
1+kdDgswzHO2gwf8B1MzKLXM0KQnkLAyR/gvNlj5dd7uepjn9j3J7THP32QqH6G/DsneDMTtgeev
yQQvPhiywP8j2EyzL6cCMG9EivAtdSPIDAH9J0hyIW3xi4GcGdv6vvYWHch7nBvev5W1iIhlLqOO
1AoUnCD8hNZW+Qg9qOvpzMpNgRhCugRbUaUhDW4j6j3ons7ssb1yK93D4HDXeWS/8ZbLeTQRKWtj
Q3zJmCqIpbiIT9VstfvKlaxfM2Si3udP2NSZiR3Y3dYN73L9kYjcNWPOpBYVwBzmoRPszKPxOeng
zDqWb5KGUAgKA/So7ia9rSGq5m+9doVvSMR+Uo7zxffjBOthr9/nim285r+DDA0Uh33WsNS+Y1Zu
zz+QIL0np2mHilRm1Slso0Hgs8sbFGhnYOCXkQi3rkgrS1TsRMU+YUE4weYVVwzoyi/O41UA+5mw
6WS7TWHJondT5ZUQ+jHLsTQsAgj5uW9KIFhilYS3hr6FhV3JzEWCbAQZV6BtcFsr2Uuc3YfQJGTa
1tjrlz9UkYVr9dBIYdESJfFQfXqDx2FqNTkyzUw9jRymqw0LIIuiTY/6AOBTUrT3s4pP7uD2kciY
oNpvzxo667AqeEuoBruHoIJ3TvAooUYK9YjHnFTvpY++pBwz2BACGAh3i5spT3ZBrR9YO0RQAwpu
gLE66GP5qkvDbppBJqkrDboZ4ZnkEUQXasCbYOKMwplDoUYlF186hdaQMfxMSKHX+SltYHoO4KC3
WLWUICFBQj/FjQ3w/rqRT8ZEILsA+Y9IPgXops/VdExVOVwsEOBlXhxqAjM9WEooYfsGIKOpGPSl
LroDHJp3VFfgLFkXoIAVKrSDhyOXOLyh+XAeFfKUS8pdr3e7UKXvE6t+8rK4l+P6tlR/t5mycf9b
IWYQcR2gagQz62iCA/Bt8g44AFiTuPvQn1D7t+XjAIvZm+th5/LNmohLIoXQUNMZhuFGypnBEUQb
y40As/ZkodqN00/WA4pPCGAqTqLE1af+x/UfvfQTLl0vhUdrU9HGUs8Adjfm5wk+H3WjvIdBB3/D
Orf7AoW7gL/3kES6/r5lf1x637Jbv51hQzPybvZ5DqMp2D00bXhXknTHVBmddta+jC1sSq6/6UvH
49KrltH89ip4WddqNuMUQ9l+Wa8NbGXq7AO3IMgFhdNtWCfQgYANrJSku8zI7pU0OsnytOhGweCg
NOJHDfjbwYe9+zwdVYK7RJb0P9IUTjHXf+PKeQhG39+/EdJOshb0fuJloaUeoAR6P8F/szQbu30p
7/0burWE1opXIklZYgVyIqLCE9PQf9ZKBwE4qAQqPHTrCQELlu7Y8Cq9A0D5TRu13fUPXJtuofrS
4ZLvV5OC2ucAu24apy4wP9yOjNrWdbiAqMXGuvoqwl2abSGzqNpcg5ko3jRYwU3xPp6IZzjNr/mg
ubIdO/m52gBbrGBhiMhaVsdBr5kk5V7cdQfS0J/V2N0GRvJZwnWsDwIb9kMfATSwIDey66DSpmr+
U5Nmz2olv7S1fAf2YYTeR7wBcLg8xkQkN2e4sBZtiUuuMbBdK/9uixdoTKIVdTCGp+vTyC/DG4hI
cU67kc8TtLc9VmNH9DCIHJeOMipKCxWsgCYjR0Mia6BRDWWwsb7NjgC2txI/kAIKcTqBYGAJL8wR
4sEZOkNQM6BwNqhkRwFSTkXcgT9cAYtjgtxe/jnL0u8eLdVB7c6zCmfYCfq+GdCy5xA63zAXc1MW
+JBg58c8gUlpCu+MhEOTqZzgVxdwRHYVWI+Rn6tq8KRhBGwLft/wdUBTWNVg8QWbKSN5UOrxZIxo
YOBSao0D2gqZ2u/byLf6oYLA3cJHvj6CKympIcRZNMTqfkybAhxx3BgHSFEVCmoBbelIOa6l11+y
NktCcGVTANyjjEZGh0uhEtzD6dtMI9fAXQTFJHD4thJs5WIUh4jY32Er0zPIHaS4ibSvUIjd5aC8
g+uIb3Gz3fRRbO20y0kWEdmhkuw3OdQbUfuMzEWCy0OBzILfOiRh7qkFh/fdFnZz5YTVl7317ayA
YHWrtqi3eEhffkRS/QRmqnV9Ui6fsESkJ+pQBYHYGI6heA94sJu4S8+gdmP33x4vzPkiuF0AwFh4
VcwPIASn7Q5WlUWQ2Qzg81iG8h0KXNfftUIQJbow7/nkD3CagApl8Bnc1Cd00bGq7N6WwK+VndwO
Hw0HqWr5Mr9EJ/8xfoe0mgPJiE2Y1co2+krHv81TXoGXAYtQnJdKfzZyzfUDsFR82SKQkLr+kcvA
/fcggcL830thJHKeTj0GNJQSO637e71kD0RuN07EtccLJ2JBZr/S27TwksiAnxMgMzXQNdkWpGNt
gIRjcByhVhpoEYAX8zGA76IBaU6SuKmWbwzPSowRCYx1kEhdneAFPa4wyqDv4h70yE5poBWRUW8o
Uzuut6i9K4Ml0hmNHuL1MkVjkbKT6ntkeM71l+vTvDJQIolRj5RKRwOh8KIiOisB/4m7NIJzDRU+
KNxdf8cKWI+IPEYiqyqjqEx57Q7KQ8tt3G6gcRKchx2UGpxFTkWyt0ROvmA7F1auJoSCSpe5Dmc7
eCG0OpqTcP7LNABf0vLOl/IZXSEInkXJ8DPpQXvJ/ZtWTZweHoJxG5yCtHVDTtw4qW0khDOct2kE
ywKYmNYa+GcQkUgVmBrqPPVGOtkyWidwPrNnONA4eb3FGVpJ44gmRBgq+WmVK+inaQRuzGb0vqhz
+Xv5NzOghArZodSR7M1Ubm0RCOk37iJFJs8jmKw77ZU5sFcfLAb/6YfRAhAP6F//QVMdqNtvnGhf
eOlLUyQEF9TU/DFUQZ2lSenBTOeHT0FITOA/XBXdi68XzUFWMh8leWO8lUcDxQAlysyqpBYtDNjW
jB08GxRcx8YandmGZqMNm3LAkuDTZKrUuKOwNRoTcPg7mOSkCaqWRe+kaC/1fuMlBC2hOTzmrFLc
sk/UvSIrZ39gTwYaMFJtZHDK0CsLBY1zP2TntOIAwLPpOFZoyqZ6cUZ/vYRhBTpoOkxpyro/DGPy
IXdAm6vDBk56bVaEEKmXqJDIARYaD/W9KndP8qxblQGBIF0vNy7ra1m8JgTKKUEzqpsIVvOvpLKa
w2Q177C7tEMbZbF79ATD99FZUoyt7bmSYohsQ1nNqGTEiAVdeVfLb6z9xy8RmYRJR6AM37WZp587
yJsRD10cJ3Lh9pr/nzJUeIgAtjrLW29cyctE0uCkQSW6T5DSQCjQSbziXP6A2Rkazdgx0xHW9Q/X
4+cXXPDCdlGXFfLtuI/7mmWLgygoSC2ElbLnzFMKTBS1s0NsG47mzNDrQ4NifEa9qrAj1DIhP3pW
zPKcWlvJ4VoYV4XAqgDLplCu5R7KfPVJdgY0eM3krO5h1wEG8XRCwfc22Camrhx7InuJ9lHWsHZO
Af6kO/TFGjfcAU1rkoOPj9T+5JAT2RQuWVuXQgxsA6ZHDNKPqCK3nUV2qoUG3OKabQVPxEkdGOcZ
+60exsrWVoX4N/jlrMDbDXCJhkCAPIfDae8fp5zuxmmwr6+atQ8Swkcv8zGcwYPzJr88wUPOjVDx
vv7otZ8vBI0eTrOw44XbUKDbgwz3eAg4tByWFAHd+PErUy/SliCuyqqB+blXEXSx5l+jH1g8+rz+
85fbzIXt9HW7/7ad1IrpxbAg0Yb6VwhpqIoeF8OMYJjNHjaw11+ytltE8rYuh7mRLZ9AfhmvkFFG
SDUcMMtVk1hw/7BlG6hc9EM35mRtxIQYoSQlLOQbdaEWEyfxmaMnT9rAN4gGa09f/v5tyCpZjyjh
eLo8Q1aJEDkxVQLkL1xqio3b9Mp6FbmpMQPQMfZp6s0qkFPAvOra0/WpoMuSvzThwt5GD5NKKdVT
0CAhGV/MEIBoYJfSuxrEyg24MxYauPWgcSnSjtVAR8BSt0GXMwDEhBCrDiHEzmxAnU1CIAqtHNmQ
3feNAr1pyFoH3InaEm7EmuNr8yGd07setthdu0dddyOFXhscIWD0cuXPLO8SD/gKO08AgFc31s3a
ZhDCRBHCnrrvtcSrlPuxPaNZ3GoQNId7KWmLf/z1QrzIDajM1qgieXN9YMZvFYfX9Zld+fEiHw/1
RzRoxgb4anWx54Tpev2BRkysfvBp46K3MvIiAQ9WtEpVsTbxQrhWwjQiQNmMGBsPX9lWbPmub9tK
GVgdoC8KVJ6BXnoR7/S5tYbE2F0fnpVrBKfCsin4qBrlYhpPdRjVGw1QhmPXO1OroNMk/dBQmCxo
4bb15MUarFLA6sSChklqslgYwZhv4ztXf4iwylJt7mtagBTc73pkJW/0WFg9YLAWP/Q3zFOO0t3W
SX75cOJfbeJvYwoRfCC9axVkFI5NnT/q8PQMtdeg/sdvETkpQNh2sOFceF52fpKt+UTMwopc6Sd2
JeJ66W59yRoxUySmAK7cQzAXODipy3sLIDaIjPCDqg6nNoruWhV6KimFLhS663kEyf9BzV40CZAM
irKdH8C2lfCHjaW0LJn/xlAuUlm41OYx4zxEBLLkySr3Jaqd9KZoHOVVtmu3866/aGX6REoLEF0w
H2EY3QKAJwarHQ7KzwLUb35cf8FKJ5SL3A9cdkcaLnoO6YnsZru+DXeZ9auzgzfcc+wtEPPK+c+/
REa/rUNU5XSqwPHSC0Zj3/vAV0FoIYO9Eawz6fwTio77XlJ3ylRaWpd84mIEIZo0WDgD8LOaaQ2b
sPwEI4mt3tflSMYV4RT0q4Ap2RgHXjTTE1yVHrp/RBdzRYgzPK7TMArRF9eU0PH7fteUAJJK+kZr
Z+2XC9GjC+USNtZQZ4nIU5Dup1Q2N9bC5cyAi+YH0M2s1TIFgXKwfDe0YE9KTWZ3NoODQDtsnFIr
S1okVsCkZ2aBgpWA/AId2JHe+KVBTOJ3NqB1d9c/Ze0lS6Hy23KbiTYqUbGsatg8+lyHSMFsJZ1+
6svn629YDqULEeCrhPDtDaSXOwlOZLHHZfIBm9NDUkmLmUB0JxlAOPR8mO3rb1r7luXv396ktxJJ
GF+WUwknEfmDN3ctDJfmytigD699ipDO1gNMd2mFvAGulXVYguxT2umAuYl1t0WN8PpnrBRX+Ndp
+O07Evh/MSMvsW7L7FUvYVUiTWTP63iv67kD20GLV7LLybve42ZrGE4/PEtQ+ZX6yoVruF2rEJyQ
o416xdqoCvsfro4N8wcFmntg6cWxtjPAFpPCV3lLXexyNsO/uvvfPpdmUlCgv4eIlxpQj9on5AVa
7xuDufZwIQYYA4GUkAZJRxismX7XmmUE7HvxeX2qViLMF1zg209vSpYZMyXQ+FHCd9gd32V83Pjh
hK48XOQuQFGXsQ4YbK/leWXzqYWGWQAUakChUlHR2FZ7epjn6KaPpwa0dHpMK+2x6OdjJtUu7Ov2
jAYGgNbVZPkVw//N1I9SmneZNj+yKYGG8BweUgb6QagTuLn7v1lCOPBOnRWPSLZjAqz2oKB0rMPc
y4jTnc7oT9nwJ7gBVV4Eo7Ampi+GH97neYmsIjJ2Pdfe26K6KwdwzuIYZmWoi//ogKyFvP+jqhon
8DFfoQ16KxUhs+VAU82wiz9aSb8fgMOCtSIboJ6H8qws5w+zknmpz/ZTMblwgzsVBtwbJx0wY0re
upTBlJ3Cl6hv/rQZ6riBXPzqUtRk2Xxush7mQAyuh3kH1QIphPI0MNkmaBAgRsjtSxTGP/Rg+AUF
AIBWy/FV6lJqE10bLXizPYzwCoURbGOq8NtazMnhPqc1LZC0QLIUGugBqa/D8tt4DgL9Z9X6TpXD
KrybX8em3vmh+iOKtdugAXS2TXtHaeUPEvn7opcVa8KCbHrtQWepAwSLbGkBWBHwje7k1g5CeRen
o2oN3fTYGPQpirLnosdb/TovLfAgdpoGH7PEuMmVrNgZFQU2Tg1PMGw9Sln7njbxIW9AWAniDvIz
4XSAxFezcSqtrUohBmpDFxuNMSBPRql7afi7OkyoNh7+1TG+cFiIJhAgg5eJLzGseYM86nFau1I9
ANLGClOKK7cMYbkIyRtbKeIP0E5wXYZw9+i3P5QANOBI13aVEv5S5hqMF1g1yjLssWrcfZmed1bf
hsdBHXwLsM8HrctPlJJffpfeUhm0N9+fZlhRM9mMJXCWgb0e7CnE0IboIxRFCOaPplutOj2Mneaq
gMUPMegsbcyBQ0w+VT/j0JGWE0hIDE7Q6/mCgrAnTXrR/AnWkEZ0F6s1+Fu4BLij5A92PFNvKsYj
qwFcotnD1AS/pTa9q2PNKrr3PAfPeBxfuTLDhDIOzo2S3gI1De4j/aAq0JjxMO9UKYEhtDTvARX8
4Dz6nSewAo9I/REuotdxwuF7igfqaXD2Mxa5Y8pvc8P4FUT1n7iWIbMzQR0x66QHHaWJjbh4OexC
0fjvo1gFP2bQ4EbrjRl3J1179mFJBvNmfafnMUql2uxoGbwWyXjOlBhQNhVsn1kG2Rd7O+X0RWoQ
PyBj8zhr8PNk/LlL4rfBzyw4rIYW7ILehmRyyiI+SnAT62BI1Cj43NkwuAmYvJPN/NRO9L2uw3M1
1Y4Oe2DJYDAP9CtznNhk1nB024GYvot5SEEszeDoHN32NXAtJXuWp+bx+lhcThqYqDGWhnUAkUmG
mwl9mrIR0vO613NYS8JZFXfZ6y9ZgcKBpvb3gBezkcc84svtEmY5drjzn2a3duDKakNYaKsle3nz
My5UZAyiDlE/pBDITX7M8PPTta2kZ2XBiCWZJoogMVcZUFJEVQbo1gBKIfmgvm0Mz+UkhonlmNIA
iFUBQhg9gdGGiyc8cQ++rTlwKQeym1upk94vWt3OxvuW5Oi/cYyJFZpJK5ni63hfeir39e/EAfMK
BUELrBGgV4zYpBv5+9q4CTkvl9suaijkUlvwGIwRJXtEPGWrl/h11/jvd3AR/purPYxHF9El0plU
d2UOoMryMYAhLzDL8kX7nD+hN6ia2R0KNK6+MYCXFxoX0cC6LIPkJnX4rAoRq8kP4bwFIfkC+F/6
JmHISK1OCUTGIm+UIefKJD+BQDKIXG1VvxhxJFtjWDxOY3OXJfUhpOF9BzNEkHkA14vkj7ZSH9QE
rBXQn6bC2IPs8cgNuCr42dIuHke7ofk5ytiNDqP1IotUXOBLUBfUNICSZgPqpiYTs2oXFYf+CfZK
g1lAENoMNP5cN+o50wxXUgAr7yL0RiAavgsKmJjT0dAtXAseJJY/ZzLkHcEzNmdd21hIl3cI/w+W
VlJUBsf0wANj2hqN/k8H98dQz+1C4vfXd8XaK5S/Y5TWJLKatCoWU36vqs+d/xmwd24kG8nDZagY
bpN/Pz7zQx4YDCqSUfSjHnY8eq6kT18/68kpXFg4W/dyZXngpQUkREFZV2vDJ8j6w6qC7HIVwtB0
UKF3mxbnmUpO0/g2nKf2sE5w1XwOzaaUH8oGuSPLwt9DXR8NDSuii6A5OlBdOqgcOkwpyiqDX92N
o7JxXSWXfygTsbbwENcH2uPokWJ+ImDfIWWtIWNcGw/KlO3iPHT1nnzIjfoOmdR9TelGvF058/4D
qoVYdK+D+YwCe/UzKJHTzsNzoZObYMifyQShjusraqXFzURgKGegxpUl8BrNhJ52U//u6CKrUXb4
Rx+fWlkBXadOcFFJeWGB8/ya5lHhjvOkukDv7/OSnial3ffGfF/IZG9kQ2VWqQpvdJgLB4O2L5r6
l8z7HwkIo4vNtTP1066NmX39C1bit7H8/dsNssyBIyEZKtxwqVaKn0S38+6fOmNMhJnm0jwRlo/L
dgssFQiVoNkyHrkcnpkILYUVbp/rQQFHM9y+ZvUt4htl3NUlK8QIuMa0QTYWOCUBjFzwXuMx+D+r
OWl3fcgvxwkm8vMYk2HznZSSG0KzB470UfkzzHIrMW777nbofmdGvrE8L6P9mMjXY1k0+0Ucht48
aME+iFPN7Bu9M2HUduOrAWyu8voxycKNQ3OlcMRE5l4KZsg0DTnarQcawnzJK26Y1VjzMbTDD5T9
jdw1PuGngnr1v0ESmEjeiyoYSfUc2t86uQ+N0mY4uOZg7/tb1ISVpSZii31qVHHTQ8mSgOgd+kcd
G/T6OljZeiK0eFIjmMDTEFivbnrScAfKi+pWgRrA9cevVPKZLmztroOclbGUI1u7R/oH9xwAmH27
t9rJdArFHF+4VW4imdfGafn7t0CiLfK2BlxUvRqX106Hl20/bQSStYFaktxvj656LezkrgfsJJhe
+yi2aRTeoQrkXh+oy2kB+w9kWJ2Y2sSwMwBj/JkHp4GdIpSLFTpsoBBW2ohMFzKDuh0q1ddRSWNu
gVZmYUbe7EWudtbu589mz7zk8d9UmZku5AY6/EpRbEHtdjB0WGc99NnL9VFa6T8xETrMGtz4+xLD
BDrGSVXN9hF6ayZ1+SGwQNz+f5gxrZzeIm54BCK8M0qc3oOunpJR3vECsrV+oUDeaqxu6QShG4W3
Fphc51EHWQJ1jdbSA/mJhgoUDiJHgVldx7oT7cnz9c9fWd4i4HhoWRyRAOlpkH/W4wNTNxbf2rcu
i/Lb2m4Vw1diA1JrYzXcqiB/xMx39FD2mFbdUY1szN7azxdjQSL7OWcY0jzMzTZ/UfqNpHdl84iI
3zlM0ihIcGmG2tkNDQAt1RJ/r8BGypSaceMla79eCAB87H0tX4oLEi9daPxFllHhsvNvMyuc+Exu
WwkSheCW1oqrxb5izpL28W/PFjb+GHVaNqto2Mjx71A/btoHr0REEf4aF7Be90kSed3kVJJntMxS
tMi5/qNXyIZMxLrObV9KvEaJOLjJbsrd6ME08BXq99a/gb6YiHllI4epHwtRw41DE8K7aBcjZ8gz
+/oHrIyOCHAdmmqOK+Q9ngKXpjaXz1FJbB5tZQRrjxe2rFFladTn+MWhfJIoLBudYgsyuwKdYCJW
VWt9DjPlAh2+GgrucNGiNjzvHlpiwcAM6pVmPZvxwX/YSp9WX7hsuW/xp2gkXkH0CtYKp8JR3fYp
/HJxTY/xS2cvDIf6eYvrtBIqRIV9Q+KBrIK26zFY37WwG9WL2xIt0mpLq28lTIjw1HqSU7R+qsjj
RnaWCv2pzrbuMmunnyrsZImCNp/WdYzTj4CdB+2L0utRThsdSCEc/h+H38rtQFTVR61aqqSKRB55
bO0RUu245OCu7vDdUveC0wKsY+38Zj5HEII0txQRVgptjC8/59s6iFHNnpQAY6cp6gdjzdMYRU8B
NDFHuXpTNP3sQ7LV9isY4/rg2EHXk5fJQupgZ1Lx2zQmg5ksh8ughDOqTVLwKZXqRgt4tbosoAQ4
ug1xvtR951vc5T34M0Ii31QeW0fdhQd/q7y8lqiJ4Fc29NFczXjPYIEWZ+Lq4pUf8JFlj/zQusY+
Kux+y5p7JYxwIYyMfTfoQ5agll0mL8hqT3kOkb6m3kg61x6//P3bhBpqxaWoxKf04ehxKMF0DEZP
/1atYyLqNZ34yMEFD72AKJApza16hvJV+DxVP67H8JVt8CWo9+3n07gMRwiOo2sB/opKyK6CsPUw
dc4wFbuMFDbqlkc6RRulqpU0TFQ+CXFcQJgM27uhlZPO2h50K2y1Dv2zcyZvCQaszAkTgm2ESk/V
KVrsqUp4Hltizz0oSlmzgTdaCbCiJn9kaEY4j+hh5NMjC/7MkIabtbu0/7fWK2NCppTwZGCkiRNP
92/gvWX18r9ZiTAmRNcoHCCwRvBkOW9PRoW9l21VS9dOOCbciBKofFPw3WF+UZuQPwQL2bfR24M2
lSkd8huOYkRuzRtV7LVLt6im35Minw0dRWBeQ1BX9nV043W4uaHkKPXtJyqizAOGx5lQkTRbEEdl
UvxMghpu3Olrn4/301zcjJKxkQqtRTRRah9yB0U5pKCsDRb6J74L/BZgnwn03p35EL+wneL1W54Q
a4mjqLiP5nk8GgMIeVJ2S0fmpLG808d7GMYe2/aXrH1kSWBVyVaFY2U7iRL8ydiV3bysmkADv4Z5
OtDfqraxmVaSCSrET4J7gWRI0lK7hiBuyKkT1fLz9eC2Upf7Qtx8D24FZEoKtQg9XpbmmDzlBFhR
eA+PgR1BZwjG6rvrL1obIeHi1IboxasaDgG/hq/ILBkvXVkpDiu0jVNmbZSEkADzZ2UoK3yJn33C
nMJM+42az9qR/0WK+DZGURbCRHRAEq/+XLIgYgYOpJcX5m11C2b8v90sRdS1EsfjOBGYWMVEgXJu
NUB2Pkw3Hr4WekTINemh39z28LHqQguwpxoERQhG2+OExHGCVcT4J3UA3d3Y6ytzIcKuh7GUqq7F
XMihYsYdXMbZxoesiPGwr/bHt8kAajyjPIZ9VWsvkgEp7LgJauOFqzwHTmI1dnfyX7O3+r60pL20
cSavfY+QIPVcraU5h3X5SNi5KCu3B9zx+r5YsTCFUM7f2REAmtkU0Rm9CSU+JjX4BFAuy4viDdJz
Nu8bN0PvH7L/MG6cizMLfd8s+eAUpQTVr6S5U2PZgpEf5BGM4JgkKOld/2ErG1ZEXxehkapVtMyh
LptKFFl+U5p9u+m6iM/7b+eQiVjqeqIh2rxL4FEHy0DXvskKxdZi+IURAyK+1z9i7bIk4qoheBum
wPf9bxo92wtAGTYFHjMxzrvcDTeCz9pgCVlDEgZTX89YIBRqL4VxauvISbeKtl90zUtjJeQNpZTq
TajAxXSK/cnOZGPvZz6EXHXamySUYDS1yNM2TQZbFDJGu6SANEiLhn6la2Yex5+0lFCJZMloasD8
WXpB9mNe7AYZhl/6iP+4JkdNje8jrbUyNt9mihzaA8nRKJvLP1qrcIstIqtJAGXuQXue0vRI4wK9
E+o7fQhMV+qXx0gDfoBkY26mZORwQvNPRV40gBdBN3aEr3Nd1u9lDAjO3Bqur033fQ48ISHFQ8vL
H1KWtg4FTg2HwvC7L1XDbXX/KW3Tn60KVk3fpdo+mMAAwEoHXChuht4lgISdsp7Ab6ssko1Vs5K9
inDzSM5CJcCu9Jic27nykIKktogka3zjSrEST0Ql/0Ihbd6PMm5EMb2tyfSUSuHb9RW/0pJnXx2x
bwGyGWU/qjI4rHX5DdCXQ/9MU2uAr+mLggYY8Pn20Lq66pF5j3+Czsfd+csic+sgW0kpvvLRbz+A
zFhBdEKbSm1jyKpA9lmC3myqHXVJ2VdT2oBlI2/JlKzclr7Ou28v40EQskGf4StWv8fzHQRgSZc5
rRFA0uD5+oiu7O2vfPb7K3pW1BJ0xaE0V9wVTHqTmmAHLfKtA2CJERd291fo+vZ8MqWKUmsYLzTH
0OddaNMqJkXdtectStBaGBSB5eVYA+ksE0Tbx96OPMBZbHR/DgvfCj4bm9IEa0MlhEFchNupQuzw
YGb0g43RvvXZHU+2iu9rjxfjYC3HXZYzjFR/xMGYRKeRbqSnK+tIRJjHqi4HhoQBgkZPNtZWDE7D
JKU7dT4xbWNrroQVEUFGpSGfNY7rX5q/VmFxHIGlCkqTBNT9p5UqQsVINumFDJwVyJDBuewls4Ry
PINZ2/XHr0QtWciCUIwHlJTGKGoiGsfdJ0s20quVeZWXv3/bAQqFyR3XUfLwpfgeakk9GFy4nsX1
FjN6LYUXwdS6EsthTzAytT056hIF9/NDas7AhMreZtFubYKFO87EZ8jAlFDmIFCS8IPKggaNI6ul
o0bVRrRYGyrhliNF08T0FA0RNTkw9jhOt7788W/TK2zeDMYAVatietNM2YPAcJQi7lx/9NqvFjZu
MvQhjVp0WebuFSwhdwrfgnSL63R5WVIR2mWowcjqKY28Qj6XwIezbgtKbFyMzFTEbjVDlKpNVcWQ
u3mr8/MEeXi9egFHDLK8v4M8d3j8+/oArSxQiB3+vQXKuGFqCzAMiiODI5lL62P0Aldzcyd63LqW
XZ4G+h+IGFezYuixzyR4BPnhn7zWTGNTg/Ty6qcifisqda5kBuZBU4YzwOMHElOTw4QpNfjG6l+b
6uXv3wKFDy1/6CF3qVerf0L6Ng/ePw6/sHNJ0Ce6n8C1WP3JDbPe02Pmzi78PSCF521r7K2cwwDg
/f0BTQtbtlBBHGqcyQktvMaC5oEH5wWvxGVki523UvujIrBrQKG4mRlcRJkL5BigXWbwU4GHhFcH
JvSKT6GXodTYMts3ti7ml09QKiK8RpVObQRjLk92oYZ7hyB7GGBU8ZjQHf/gXnfm6MNbYOI8sV1+
aEAOsYwDfc52/mxHAG08Sk8bk7lM2n8TKipiv3LovM3g0iYeh8Gw7DRmm1i49JnZHg5DoxnYW9Ds
lU8WEV/gY8Ql0cIEYACwZPwKiIxdShtbTSNo9m9Foa+76qXvEWJDZ+SDpAzow0HUtJmtrnrhO5QF
zvCIGc3WQTrktuf+BU4ivtk9BdmXOMq2Kr2yYh1ERXhYmWlVGxG4U5J2kGxq+Hdgsf4PZ2e25CjO
de0rUgQgxlMGz3bO4wmRmVUFQgwCARK6+n/5PerPf7sc0Yfd0Z22Gbakvddaz6oW1t6DzS46I+Tm
HgNuUXRvre/CG+dvDFLE43yUKxdoMii6u/sK3LdkaOFqsfNuh/UYU7rx3fcJokLaJDpGFU19sJVG
11oTylbglL9aM5wCLYibMaYJ9FDISK6Jn3n5B0KUAe5AKWNZX+KhNrOMi4IkpHCfKwlzCbHwV10j
3JhSEaRmAtzRz5ePBcjzqQ0+gUFKbJwg+wXhc/7MYndkNeJePZzcLetj6WEjbYRtoY87/XIVjYtc
bQl0zGZRSSAaGXss2EVNB7yN3W2H3Oy0BSQdR4x7LcoY4XM7NmE46lufCnAKzzgPViHMTljA2tlj
oWIZQW4LukA4jJ92X8ZD5yeiwcZ/icoYGty71q53jalfFnt587yZAjazPLOwy/IQk1g4EpytJ8Yq
qYvZh2FrREuAfUVR/ykghdkG9q5oyHwYGJQkIc2npFvclwJp1fBJes4vBFsgaRXGroMK6mYFc+u+
cYZq1friQy/hRslmRecG8IZQZeEk7qYqzFoiXkF+uSssr9/MvgOrgwBorpgIQtXcg93AM1jzZl02
MAQs1s535289I4lODuXZ+uT9oW0z/9DcxsjWUz2C0xu8nr7OV6NsYQ60oKN1liJPoRAfkkAWqY/8
e3Sg8oNf4rcGSIrpwn4bOQEOefP01g/ji2cHQYbmETJGmExzUxy0IfCYiOAZ3LrVpLw7SgiL+yB6
skPg0y2HZfMIH0Ku0dF14bHs6n5fGf6nFDlMbpqkNeJtnMXdu5AlrBRGTlkX5JuuHF7KXCLiZinR
aJHf7AwOrcMHBr/bMNdbFQ06zlnbwWT6XWMERjsQWPQ8xjkvO+Qesjt4tF6cFlFPXdc8hwIR/B6M
JcnCw5ROFAEv5pNM/YMjp33l9sDo5Hfn/Y0t5Kfn5xl69AcxOi+0GV6FazKXGDi2JkJ3zoCgpNk5
9YW1yhXbYsu7KqcuK2eoW2BwR0uZNZkbYkjhcU8BeGwjuK8bgeEFWkrkgGdYvYqFKXYWqe6R3IJo
PgJ73dDjRsNG+MAY8vthzXwfcvVwRmHFYcOxyPRuH7PFPggn/xn7WZ1G1W77QPwadI+8l4g8yn5O
aO8/e1GOXufEp1tRiFeq/Xmz8489wWI5nhoUJplGkjuE+5zaaLmxpl3Zblym1JIid1xhIzUOz21K
PDTBmv/UL0R2zP/90miZRUM0+ziPL25SMj+bvfeu6p7+vgJe2YldykgXmXfI8kbWkY1K40fqESfN
wZMpU9Pq759wbSNzqSOdF6evNMdOrKKJf95jJCKMwxTvPmz50Oqw9FZo3pVN66WMtJeNRLCmC7mL
avdFAJu/qh9HcXOr9O/tF3opJo2GiuDJ4VB9BdEXN0g8zPUPNfY7VGE8mYNmPkAQOYNIjbh5yqov
5I7c6v1cOWBcykvbidGI9ZBcwtcUnXOwvk1kLXFQhacI2ZhJjQTxWLcOSHy6Uje6m9c+9GI7MbT+
okNlGuRIYx96ZOtmS7NhfQvdcuWluYyqbSl2o5zQczLE8hwtYtuW9o338cqjcJlLa0AFRBS7zzc+
siwmAB5C8CAlnvG/P9T/myH9y0brUkHKJUKbphYayWbO094u1/Uk1zO27Ct74B9qgFM2EKfcRHZi
LA1Imnnjcw5Ii1d+MVTnOLTNvevCulv5G8xP9jwCv76FtS0Awc6tNIglAwgnVMNkD0JuFy1D0kBi
nN34Adcu0EVZCUpvaHh4lp2F/r6wChNb0Ryk3bT8yR36ZWH47tYjxHz29IU9xROULF+9jVYmAHNN
zPI2j/O5fUO35KUjdnsePa1AKFsX4GA3pqnh2AUEaBi2/jR9sZ7eCta5dvwNLs5Fcz9qFuYRvh6i
R8/mgHFvn5qDlTYrkt6Kgb/24F80OAjCggKrJA3iV9TWcopdKcJM1u3OW34sPSa8z3fcyP+Wt0Ev
lbFL1HtTPuLjlLuDliduw71b3ZJsXSvAl8pYL4R5rgjBdXceisdi06/PHV1ybLYIPUnK7FbL4MpS
cqmPRTNRhmbJ+UbpT9c5Rtjm0flAyte/P7HXbrx/UYzcfhxc7qIYtQfy4/5GywyuEBjVfk33t3/E
1U85/7p/7BFaJ0TmiRnY/4bG8Bems4XFCvS/LcLfP27Rzv598EEvFbPSKfM5sgyk0MB2AkRXbXlR
HnkLb0sLPA0A5hiirf9+4a7dl4tOSCtpIFiPVmPvBhkuYioUyE6+Tm31/fdPuDKYppci2bx23Tpw
p7OFCu8F0kKyeoUtd7GzYRgB1+ceKZkpgTQRxPqbJqorq8elcDbgQksERrANi8yhVM7eQmjD33/Q
tT998foPjoDiN7Cwj45eqqmMKWamf//LV8rupVB2qD1kbhjE9gQRxpTjE2pBAgTE3//4FSsbvdTD
1ljstFYLRN7I3EbbSG/bO/aQpx4mr0l1Qq4BIHTqLdrq/6Yco5fxrg1brMC3IZ6iNo5F8QKdhbgD
bwJPGOCH33SNIXQKJ6X3QZ9v/Mhzof+XpfdS7uq4ehYswE7IGeqHsI5o0nfMyTC4SmWtfqTf701U
ZaODDBhh/YSu8wcJt8WNR+NaNb1UwBprXJTdoGUEqzIkPsGbvQeJBK0yHMaL5LbI50qJ8M5P0D8K
EcEwPsB8FN2+wsr8Hkc+IFaRwTygGpFkqG69u1ee9UtR7KCGCZ0PfM45oc/N9KYSWWBiHPI0Rn5d
WqwApNTt6u9378rzf6mQ9WruDl2PLbojXoMZQdN3vfqPf/r8vPzjgi2dS4XsJV6t5tOoPLbcw4Dg
p79/72tX6aIiLCHkgJUIsSz0z0v02PAbufNX1Fb0Mhxk6X0lSklxQR7M6oyoWjsZAskyp8jQnsvj
fjWs0TO5cbfPa+W/vDuXgSFQVbROTUm1qbz8bfH5Y5MPwDEPG+6WB0BeX/9+ta4YkullcohNrcoL
XDRZyObMDC3vrK23Oxef2+X/ypPkXmwH4GUJOiEWvlkcnYzoHLj1nT0/3PgBV96+/49zGQ7eNIGB
jAzVduuB/oBocoRJ4/AKG1+5crbuE5pG45cTl9mtbvS1X3TxxgMEzMQ8OnzDiUxG9drnX9K7haa7
sgu4VHGrOY84Ow+odHvnl1tbgh1s30n1c+OCXfvy9P++fZGeNRqcOOVbaxdMgw97ddaQVOmwKU8z
yfIY2Rs3kTzXdmmXou6hK0K5cLDBqq2T4D4gMA012FvTTHze/phrv+nipc/DqAt4h2sm+3vmvAFO
yOr3v1+vK/XkUt+NELTFg42y3vQa2VwAoJdq+/e/fEXVgzP0/70TvFo67PmiZiMG72CVzAUzHZOq
rl1eVGWv7ahkqRctHkiLqeGKpbSzi3Rm5PcCiUzsKjee/eUX534QL0116h3x5AWGp9FofzZACcV/
/6JXzliXIu+yAXCkazGrAMh7b8IqIx6SZahfLgmZyFbXRKVeWKyLKZLZf/vIi5oxTdqAD4pGK+kK
GusGmGvZHEzp7cs+QOKVaydBL4FJEzduxpUycin2PjdQcoAs8UpDMM34AMocvFFR/sQZcGyu7R1Q
JG+5Wq9V3Uv1d0khLW+nFtpTD8hr5nzZuvnNHCSnnMH2od88TBMiTVjwOpGOxcpEt85+137n+TH/
x9o75yUy3GZ8siBApvhsfht6mdKl3Vkgn6e0ajEzmG/cxSuljF6UGmLpog90Badn+G7qPra8IJ1b
g0ZL+R9XZXqxlxDaDlukX1UbBAa7YGTCTVqdKWPlnzNR4CwH7TY53pcbr8K1X3RRaEIKdMHUnfOe
IbaTTz7i6obqFZ7hG3//SrW5FIxjZsG7QSIZz0E7X4sfK7qxTl6pkJdacaPQlARnjm9qDXdGpWPj
bB3q37jRV772pTbcIo7xEVUJFEsL4jpDxPZc3DgUX/vTF5WgmkQIiiNOSq0BTl4MiX3r6bx2QLgM
1da96WfeEGRKQHY+A4wN2+WI2C8f/7yts9u9ivN3/ZfN3KUcPGLSbqgKUeilPsILvm5DBbJGZbZ+
Nx0R7X0rmPDaufJS4O1qXdAAcRObrre7FdaWz9myV6V0fk2lf0BQ8datw0ckOIAuN23Gjq561j70
EyhtZdmtS1hnDQZ9XnUr+O5/isp/++0XNYBGAJAipBE0SFzkPrNX3qHY8cS5C9aItoTN9L+5vuml
KtxjUlKq8UHQy2ddSLZj6ya8+Y/Tnf8t4v8onGgtFrkv0GwlxSMYW3sxLWtThDd2ZdeekAsx1UCn
2RgfR+VqQPBtR5AepipkEYyv+cDRyESr8e8L65UCdimD9sSgnVE0oDNVb8vyxYqnsxXRHYcbf//K
63qpgnbz0B+9CHfBuL+F927f2ixd+94XZQArcuRU3gTEU2Hfl9rPIro8VnW0nkiY/v3SXNnmXGqc
rZ5KnXMc8Mp6qGJr8I9dXfaxV/cpp3I9hEgHlEMb4wUZkr9/5JXbfql0Hly3hcQdqFQLwfOq8cK0
QLyN1Zr9EIlEev6NTey1q3e+W/94eJdK5zNB2h1CjfdiL+qdPR9//f0nuOir/3t5+199/cdfr0tM
1j0PzbG5Dw8+RiRWZ+t9Zw0nqwNqeUH4PTUPfk23kWkR6+/uWF6nLqJL65y/50GzQDoxwGIRiZhK
gTyWfNu70dqegZgq5L2j0Bbz3bvSIAsW/Ka4XoZ733DIN3T3XQpxZzqQiqywAgFrJCsMr4s4YDlE
Xxb6MCVioipvr8twLelSgfRr7r0CYmyLnPUe3vNC6ckW09OChKdEjMuThtoNWg8E9qvyOA7zXeGI
e+W0J8cXS0wghQANG1KnyCkA2JOnSU+7qBo2TV7tRx78eBryfArGLjP6ri/yexshaBjFT6toadc2
7a2Yl8DWtsw+Iljp3hPowVV6IYmql43dMWhfivHRQlrvfnDNOprMitfFGys6MGjFp5z9ow+UXwFM
XdprvLzCGVJSo5PruNVbHZR22nOHx7Pjb5GEkfKgXzVqbOKA1L+aknkJr8IAaeQezG/j+LuRwH4T
70MtpE8BNz6yufzsZP808hBzsmpHlJjWS6vifkQasgePflXQTDKIC5gP+J8WXlLY8jFi/o6HbRGT
sHQQvWverZwvqyivjjxX0VmsMmSzgJTfK0gq8wEmDOrulOM7CVvG7wY/KwlH73yV5Vc3qnfRWXsd
hnes8WTidAwqLAUS4VK5C8ZsMMF6ju8nS0RWY219etqHgqqm6MWhmeHaQ0xHu0pdRz9Ij/+ae/cO
cZv7sWs+isYRaeCqJdbML4BzLvcaOT8Q7q9EHzWpqIIWMiP2pHhZxo7u78dSvlBQ4+PO9e4HUX3W
PtYBJGFr31iJ7Mf7+byuK1ejJdc0z24R4r/1cZ5AnsyRtsv8Ujr1z7Dwd2eGTq6b3biifZd5nXnW
NSQlBHu/zHbk4xAiBB3hmE8Os5/Y4K+L0PnTj8Hz1EV7VgQv0wC5CtYG6LHU9NnNUKGwSA7xXAZ7
zSroNb0NxxMYevaxc+q16GDaqXoHbjp3XHPdvrgVB6alrREUjmzk2TKx4zRfnJA/GKl9lFH+3Q3G
i5vC3fqeR18Q83wammHtz82LhGUvbgKkrinuJ20+PRK04hNo53awwJzMOMIxm/cs7Uo/MbQlqYvZ
aFKGLuxmw/DN8SSvoOk4gDfJgf8yyWgXWV6TlWzHD0OgoPdk/iF6yHHRtkbJ9VaCRCquW+vUj6ZI
5kFg1Kfwm3Lyp8JGlrrOFmmxPua0OCQCZIL3Id83SmDXw+5zH+QQ5XuwTkn+hHMdSTmChGp/chPF
ZAeMTC0SX7fqWNh5xmyPxE3UP4+iWNmjtaZKxZ7FdnlOrWQkyzNejmNAyLoiGiaSngYA6Zb3Mgp/
tTM9LaHe0Lb4snnuY0gMpGsjXvrI2S9DU8VCBp+wDKyHApk0thfeiwI0U63RHBmL8s4VzZs0fpZ7
Jit755HnwWNVOXdI+4F2qs5T0fs461dtHMzLJxIQ10rkz2LqnwTn0doFLDSx+CLjuoAWtRwBvhED
DFY0/9CDl0J4uJ18lqkQ7lelVHb2cpApPFZMcwR7toB+sD6JpH6rzZghSfase5/eytrek7rFWAJg
z9RRpfejPWatnKq5iwL/e1HMS82o9lM9n9jsfZB6wBwDOWdIHHdlkSBu6g8L1HYKJiAfSsR9YCYA
a5qn4iB3/2gj7uaxT+1xQl49dHn5oE7+2DaHugpynFkswMn4yS+Qh7IgYpaMeC4GfGVYOlBFah8E
hxnnMvXsR06GsPFPwvvvznFgTXJOS22eBwDMjMj3wdTFQVE+iahLitLZLDZHEajm747h7Q29ZMSr
DyQNkPQ9Oi+E5ompUNBxAHEiPy2j8hVVPmN19WvqvazHcwKNgbUa8M4i9XQN/UBq90UqQSAa7Gq1
8F9tiajHys/Tslep3VSJU5LD3LYP4ez+LGdYATgiIETQZCL+ix84ACYX+oC0rtUQsp++r7NidB+r
IPq22tcOlj7ueKd6nhJvmrfBkq/AGUnUWeRP6lShqAmbIMe/bqPYCnhm9wYYD0PjQYDlQZZkaLyk
Ue7TIOl013CxhpE7o9VvBB72cS6USPJJ/Qh/uVcVRiWtdWD6XJLqJTFkeoCSMu0w3ZCSoQJ6Xczr
duXac8J9zeLKWJhbYnBdB+fSG2SiBEiIiRhpo7DB5mvLIlNqBeMK8cSPPfFBoZ92C2E/OVVpPuZW
rH171+V6ZezyPqTTeo5wkwmnz9DRrGTuJPUUPrnU35n+HD5ChkwV3c4mWFAMAgliJ7BMVhnXz4ZR
FnFbYkI8BixRIV5orPsUw9Z1QT1M20zRbPoJj4KJ1h18/lSTe7hV0w4y1SWs00Hon6iP0pBpuOlP
JpSxq38H3vSQyyM8m6uReG/SboGhwkpjF5+jK1fEJ/fYUZ5cJ7p3iPqEDPK56YusRRyRJ1QqQw5N
Zrsm5bKZiAtvuJMNxGGpbMYXMmJeHphNW9Rr2iLrTAbl0fjD64hUf0MrF9uH/lNW5UO9EBCU3H5l
GDksgYP/XbwxFC3U8z4jdHqYc2fbtAK/CI7O0YrOatgDd/GiNV77a7L5726Sh9IhEIyKGES/AzB+
70NZPOSRPhqYhfGj1bZzq/VQy3UonJXq5h/bIsfAggp4CiKwKJa7Eeph6KqWBPud9Si8DaPj3rTW
Nx1KXEfqPwnqfbE5gD/SKRPuOksaTM2rkxOka3fjj12Od2FdP0YQZPKZycTTEn0cyVRSkSrrpuhk
9WTVV+yTaH8XVvJPV/sK0gX7wytxo9GlfcOHx3ZQr/ligURQwMN6VkvqAb5FbKq6ZrlvPb6Kave9
HOxslstz5UEGHIwknmvywJw5HR0GzSisGpbceG3bpvlUHqSFWP7SRvpn1EKGSaYfwoe9VeoVjvPZ
YqD0EvO0B+Ah36hyDj8gGOUe8MogvUBBbEPg3dwT9GBiYDDWOmpPGsugCPgT6xbkLPVqIxU9eH4U
xZCA3sNDtsbho88aR278qB22rQdx8UyRh+PrPgez3XaR16tt2Mvt8rlr5wayX76vwPRAj80fDsrz
P/N8hDobErRidncDUU4qIss77zWLdtOCfVcOw1un1Hqk+o87Ft8LeIoZqe1uYy1U7UaiZKqd6V5W
7jqAZK0cgkM5+c9Vh0xGny+vYw4tTA1phCJ5qpg/p6LhR9fvgpfZELJfGjH9wb9G3xyVj08NSx3s
9fugTHupTtWgngkypetFH+XiJHyUG2OmTc1FCpVmFi7tfm6CYtcqu1z54+hlMLckTr48TXPxCYtN
Awkue3PzHPTv/lxiujPfxJ5QDHWb6qj8DTxBmEY53O7E8kENd7m/GetGJ3ggNyRUULFiG+7wFRba
V06XDkn22MXWwSEX4ndrLFAe7JVgDU4nxsnmpdpRCg1YFP34VbgbGn/LnRB58T59aIl18isPLJYz
7Qdt84PPnfNVRVjm1B7zoHpnhZvioT6WsvjpqZ1FcJ4O+Xhsqf02NvWxXKZVGUBRD4l0lYTu8ORr
vkLJ3+TzBIz3GCD5xO13M4m+IlmNWSOo/S0H3HKnnIaMtjb4GPJYLPVzN+W/lqBE9Ch2jvVYZCG6
Ql7nPMrSy/hC17J2dm3X/M6pY/CdJQTOs0lNpNdWYE7taB5DHNUk8z87V56GqKU4argalMKWJtq0
e6SSZ8iIT7SeNvaA1cZu502RGyRoifpbzdEWer47RpZMaQBx7MWILJf9iTdg9/hO3yRyap8d14UO
1/0mAlcfdvadlWu98S3Vr2it1Pl6dEDn1Aeedy9zyayMakesUKkRcDIBH4Qm4fNiWfOKqy4xTfVM
LPbAzn3ZPAQvxNQSg/KmmFZqQLodEI4J7mvmWgWEfia/M4V6Hwp2R0GrySatnvM5aNeoHwcD6s3H
yN178DTqfcumJUX3YYiLUZzJG53ZOKPBuYaV8K6GYhd5frogdXmCBjSGjjlpOpy2kOVgr1Rr02Q2
y8Po6iMPghnxC7Tia1R5LJCIIeUae/BQxbm0kfwgsSnoCh8kjRZoEUjLM2VB8kvVfdGG4T0Tw0v7
vzNc+FkPhL1alWmzPiA7uNtWBZFrrycFqr35ha3as5IBXw2GrHnRPKmGrcsWDgs0z7da8z+c93fL
jK0N0vqnMDoWJQT7vsCVEwYOI+SSokO0XgqOlSNPcdX3LR23kN6sYX4Aw8a+72y1K6ymSdy8yfAC
PIml3KMSO3eDRvlH41/1w9Z0Ea5KgFQ7H9HjrNqVGFJFhCWNTYpkDEuSQaDUxXmZv3oTQ8wzFzs5
ORA+skiv8k59z4ZlNKoTqyx+0C5HOqXBaTKcEBoCD4sQ3QEd0JVD2FMJ5hIxzrrBB+edjdXQPbQ+
VtTc3ZQF0l5xbnnLxfSFosa20iq9Bxxdy6MDx9POVsp/lFWTWjUkMna4jIAdIBvPDQ51s/ixNU8h
OHUAOsG5MQ4w7WjlZlWX3yGIcLO40UH43h8b+qES75+YEPfB9YpU4Q9f7AcGehWl1p9ocKIM8LEV
q5sHo7oHpklxVKMH+E3XnQzD+U41UWiSRU53eVhArdPzECdWN0pxW3/ZqnFTx102DGaD1K2dfVQ3
4XqafbqeGA82WpeIEqH6yVTLUWiewbnwSJg8Z92OdDOMCD0JS7ZtbCtDOlzwLCKMFatIT1mocFwC
enU7Lv6Xa4xMiAuDylTVWROWd2wJ97yakDozGhmzul1zhLT1ebc1xbgGe+tOu/UPRCuvRqnt4rJf
tdLxwnHaLyiyIwT2JMI9nXP/lqHNioH+og3berLYu5Ob8qUiaOKMVczVsiee/rYC6wEP+vsY5E8V
D5DVdu56cLvLOCR4tA+6TM3zVsBAw2GTAcoVNVQipqIV4IQK0eQ4e4IGRmysVJVzhN9kKIENi+5D
buB4aZ8a2UpMXcRHDV+AN+m45cuHH5Qnt5Mb25thFoj6GjgN5BUC8s0alI/IW/JEBwRUshG5k9J8
G9De4gZWKHiUVsQeVjjD3PMgj41ot6VmJ6xnG+LT14IWT7l2cPzzf/U+DyBWHd+DEWP/oDkGgb1q
3SXlKDeJZ2PchJS6CUsBui/1w0DJqalbk2KAuLWGcoUD9e+FssxFaxq+jiQXxTqXxUMbuSSdwu5z
BkEAQtk1se29F9R71ldvEemfdRHPxHonLH8ENTbtsZOBnTHpXGaQ6ARJts3eESKGyIzxflmqTLng
eLU8aOJee+uqWNYYh2UWIFLh7P9hI8V7jLph9dZxCsJ32fTV6px+3foSGxZ33PTEYKDqDwi8CnAE
NBiEDKXA2a4WSBWxkSMOYndS9yFOAhJzCB32QL9Q/mZRXG5bDzCcTbhvtmcDKyvJZzjZ6eSLU0UW
7zCHwZkfGQ4bxwdFBD5iftJArey0W81xpMYQOMHpCwisGv0ON+s7ElujGFEM/LTjsFVw1SY14k8y
oJxWfUO2wzyssPleC6c8GR9nR1HWr0T3y76R3j6ai6/ZjMcQ8aBxJdDV6yOMOksP108RtQed4LDM
bcyJEWgF2DqzjIXc2N4J4rIOKdw7LnrKxoNCDf0kHI3sLwpr3Rk/vAqBlNrAY7e3KeJxMdMI+naH
Uw3ActUO57EX0wZYQSv7sQCAF9s50FPL9jO0SIT2BVm1PEpx5r+bdH6ygfBKzNi3iTP7BtAs/s5D
DJfHxd1Ii4yQfYZHxLqsK2mZB9dE93CVtVuf2EEsGaxCM4jwEwrVQVTmD0jxDVZCGARxmXEys+cR
6Vzloa/rr7zr3kcV3QWKpkEA5Tx2LHxpnvzC+dBl9TJFuMSuaZFZ1+V9Fvm4F8heRM0d11ONVuig
uxfc2V3ntnU2tVhFxy6oVnTqgObh+bKV2u5h0YuwHeecJf4MKLelZpO0Qj5EnTzOZbHDl3tT7jKd
e7xlMhXkI6qrJQ5zLDWePfwa4R6EmywKVqq2d0zLPZ/4p16aTdEUaX8+pI3g0+LsjeMKzr25jVVC
WsiGRIgTujyZtqafyQqPtii2k4oOxq0OpMJ+aW56AZoewyUJ/BSz0ASkhF3To0ldGbxwcu4sWA8N
Wn3ixEAp7PnwWlEUPHzD8xl6Qm9pOIwTlk6yhG5MAnVs0SZ3ugU6pq4+GTn+zBp2VBstRuFEAH+1
WRQ+1S36PkFpsrGAfTSYj5L9iridtUO1d2i7ZhIPRFSk1TQmZsIxuHvVdoQeqnWysHdv8YgMfZ/U
dNrK6N1h99QCeqwE14lBrFnA9DYU29n7cYoAwufULd/q6LmkTcJIneEQvY7k1kdyi+Y0CXV9IA54
cqhiELBpH38bKZtOKFcterJFEybMA5gOzV42RiuKRonTpl4frbocbUKwc4YQ7e4iBQMx41WVcg8x
bRYgj2zy02kJ1o5/8oECUF1Givo4EfRdufwFaGWC81+NMGP3V1n1qC9QOhD3SwdopQfzTxPlyWx/
m+4FO7mv0jGpQhXyIbRyhGUBUOh+zzSH0UO/YgQR1/Vd57EvCLE3BDTUhfbpUKNGePpJe/rkLv4W
vemPolw6GEzsNXHxzRyBECTqxN3AYubBNL8wQLd1+OyxZbNM+otxWDEY2diFD7HSmW9ux9U8vHeR
k6C5C6csunK+/iohkKzyz4ixLR2no+06X7qKXlx58NtHRY/okK2kDt9Kq8WzGtSHCde57zsn6Yfu
CWrIxBmdV6yX91MDUxe3vvuleaEzGp2197vFzg9lSH0GsKh2wgDBOR0rwtB36VIcDu8c5j341own
D54YjCkQbSJY2owmLdCDq1Am28bOhPOeU5Cg7BEkqSap/XA3O+Rx6kjqy/ZRinrd6i/SiFUjKa4c
smS+J4m3F48hKkTWIIyJtdX37KOpCfn5iFXNxWtBX8GUBLhCrrDIYKlHtx+luhED9g+Nu60DhuP6
8gwR6ar2o82I17uTQSoQj0Kg1x7Ju407GykQP6sKWd0FrtB07AhJG5zw2dRvbQryJmY5aJHifn1L
hCq1/4+i81puFInC8BNRRaa5FQhlyXls31C21ybHJjVPv58uZ2p3ZixB9zl/7N7SxtqWWfUXE2sI
eB/ck/kt/L8MLiefFWVyD/M8RQiWdU1/GpL60U64KPLI5h0uWnEq9TpQyj/U1FmB94p71eZjC/vQ
9iqwLO2Q6eIBN/GG8oaNFrd60C7lf7zmpyKVx874IxpsO5Zin+bUai3mW0NVVb54YUm5SzisTbOp
ZhJGjezWTzR2jcMnESJLANz7PtjGY4IZeGOZxWM7wJKJZu9CL1OZouqt7LB407S7MWMjajrja6ET
MltKJIbJU91zMqfOTnraRa0qCzoL/JjD/WAOP3Xe/9d5kERmmLUzHJU5ByqLmWLJGyyBqTDpK/YH
5nyeHlH+5tocAfchK/82DYpQzduYLMQVnFX2WYvfbHn3YgGUPW46+9rkdjDO6WNTvSZGyRemeNX4
yFdjI5AnGHxGheXu1TqSilZspf9hEd+V1fLic9EjmOQHWo5z7Vzj9MczCbX29BOEMdc4py73iJ3e
2vmfZW6LNX7RFy8a3J3rtpzyxGPqdhXM8imZz5aKX/Kq/FFxQutLy/w9nDVZi6DWxu9Ybze0D4Rl
QTa0fF1tXi/7h/EwsIGLRdw/aKPHv1HfifldQBbL8dvU3SChh14uBDPGTSB7+1jW4FuDvM61tmFO
BQFKZmDb93G1GeEs/rScJAeTuwODvP8Uuw9xjs/4rt3Pne0wVze2Cq19tDG0zTZlasYa+D37iwps
41JLdqW03pqUSzYjZuIBKchRDKS4Cfd3IQCtozhsKYbNyrwibTPiNqa+0tnFlQrIIUdcd/WoGWO9
rUS5xb4dDSSxjVl8rS11tEhq050PZ+3+ldziXjvybpE+4uwXM2Z3f7QS49Qm3b5wtUPhUKSYXOdB
53X/WvMXk6Tc0i1CA+Z+9opTamihmVY0v9Z8TkTgJX3AnfvMARN1wt7FrhlNwKuiUWc/8Vm0mEwH
6I0uPTVYGSbMbwAwB28ddtVw797mu1MsKssWbCB0xXCpqnePLwInR65wnI8Q+gheyoc1cR7qnO/Q
k4G7/puSYqNVfzWsv2pTauL0cCoeZ6ARGL7N0t877T7Q+nPzPy3ln1kdV+NVpHU0GHbQjYRiNIeq
c64jaY9tA0Pm/1EssXH9x4Sppm7pRXSeHQ5s774vrD6Pvb+bteS0jnow5u94psKyGSJiPbdILEkb
/AbS3839cOG3t9PoBdoMEN2aF5Xdi4gsZiUFXbXUFCSDyrjvNoZ4mAzoCBiCNTSs5NyZzElW/LJ4
YqfAIy2cw9TLbUzG6dq7qfTNsP8KfuFaAl7bePcMIgSm+jCALftgO+7kb4vaDXNshxBZfBPQO5gK
3V2lyW1fTVFHAFw7emHHIZO3n2ZHqWn9ZnC+dt507EVCjcRbyeXvLxwKFpnk1WZEZJEXwAud/zss
8X4ypw+wePIvHG7re6phezIX8WnL+cWS2hM5UuxzmDEhm/JN1nF+rM2nr9gQ64wESIvbl9stBTQu
E7jGpObwoot1LL4quXSbIit4gxpjU9jtHfs6JjAVtB1Hq1hOBLZx8k6Ry0wElLXxYYKsfNqXijog
mIdF+AdsvBGRBlrQ6dUHOkrURSq2ts0ECJ6I706wjiTva9+gqkmjJhllKPRlnxX665jjtSmpxPXc
Pc26o1OGqURvr7ytnWoPtIF+kNm4AZyNkn49lZXcmY28mp76V1Uy6hEDdqO/gWLmMSqhVJ18l6zi
yzWr0HO6reNzOdEFHpqjC0Le35oa/38yPROa8c32q+/STuwAiqkBK69OITvemiHbkkLyn9mULwVp
570ttmMOnkXKj5voFxDBqB9IY5z97chenTbjwabmScjshVCQh0zY1z6vv72O0j/ff3at8SNPqt19
Ssu7hgPQ3A2kBa612K6THY6kTGzKoXtiD3kQwnvMJeIvniaZJVMkejpjM2BQqZobl8qzyaBQt8VG
p7FyNa1I8GtvcBl0H327eR3J6shrVMgGgGvGjTzZO9eYTm5hh43hcGXZz3XnvU32HLUtpXdOu0e+
FarFCseyKYLFtA7l/TGk0pwM3YDoi8AheSLRSNSs7s9a4yi6Mt91+eek/9UIP4TusMHOAZEinSu2
FaDAPLIIlxLZQK0HboWR1vnq9fbaavUQETHpbGb/jhjN74M+fs0+fFXTf9ieRu2GYO1xnbQ7LlUM
/Ws53E32hXAOsrMzBqeJs84Z+8gkZmszuPQz6Pwg6F+mW6n1ZMaYxluhE98x+tadJmQH5oyS8tnw
YqQNvEtHt3Y+UZqMN73kgdZrUFmupw59Cjkd9AnLRjs5NiEqyqmJoSWdylHNVhboJuyY2z25P+Dp
6P/nGyZsRuW4PLuoIVLpOlEXp9+ID44jmzBtY3QXJEu0LHp/nkhX8U0jikWVBbajZvzujQp0w4Lv
zvuHviMnxM2eLa3loSfYiAkXaLtNsjGcOG53sW8Ba+EcwZ2Pzoau2bAwK3lzTN9+nya159N8nQYm
PxMybMH5t63sMiBhDkVPzHwCk98Fa2oeVNu4e90ZX2G2nI1cWnRcJcINwwj4OKyNbSka5+1TKy36
MPoVVJBLHWLZvazK+7PAijhqQgfF7CzHj8VYo0XPd3ZBVI8NnVcbJ2HzWUgvWhr7pBXe2Sj0Q7Im
btCb5k9nLO9KgfT3WiQmc6eTScXg1B00PLIbCe3W0ZdkSeaDPqPSvjEV37Wi+wNRhIg9eJWOpSoL
kwkEyTOM77YVt3IqXgqvZwidsW8nkZubUF7O1lg8rkYgcEi0p2FSlADWA4WP5qFxSYIewdryFmqh
XIFp2EJnIuSdbtdqRYMCQ7euswkIaVpoj6QnWC51c+cBtLD2VX/S4eLOY0sSmxB7UVa5tO9BO8Zt
9+omYleZyoMkTx4mz8u3sjKvxgxV0k37dEhzrt1i35ZrsHTzY9oR8TJASMK5hlwkQSb0IwVSr2Zi
PxL0+TnFg/fquNSiq8LbtcT5LK7rhIBRC2MxJxOJLlevc1N6J7IYDTZdAUPbYXXvAYGZ5aYhkYGy
aZnXqydi6rbrMvMBmP/a3nZCx8MVb8Zk0UyOmSDv74mmyR2eQ9v5EMka5ZoL8zNeqyUbQkIeA3cY
dxjxV0jeGOq0NB9VwxTmOuqDLzHbTE3p/ddp4mSqARECAH9CYnwtt3HF/SDt9pc9IhxGTOqkvSi/
OST1eqDw/uoS7ZMqkV7cyY1qTTwvjfW9muY175YdP31YdsabaKpLItKRI1DpD/k0F6EnRrgvI7WJ
jZYnp7SPiZO+50Z6ow3us2CYGhb9VWHwrviBsFH8lw3rhVeQiSlTCOtI8qqm+bWqho1Q84cdQ5fq
uXpyW3G2kv7qoltxmSRHUPB+uF9biJXrfnogKefm6JJJf9lWy7BZPHnqHPfo9tWGgktQbifUzOpi
eH24duO+SMvT2LcXkZn7oe6PRm+HawqToonhuVibFyk10Or4U59XAkcWNglf5f/qeTyYi/beVs5D
PvMs1La/9/g5Y7rn7MX6t/rxLl7rf4WRRN36B0cf5a21ay2KmlEecGQdDIfISTWfzVwFs08hZjyx
Grpq1+vT85q5ByKeT2huP0x9vowIfUhUTVkXasLVUmajZqU7FZG00p+mRH8sKZqtk+EF0Z69MbXl
NrBKeFBfRaL9eikpRWMy4BBS17jPD2WBiU7Z+Wb14n+1rl4qj/3IH6yz6IznJod0Lqhz9TTCKnXX
vsye9pzlth902sz4j0HSbwcqG+cXJH7XxChO+hgfDEM/yK5/nMfhmKJPou92/h2LAlCnEiM7XvGi
Um/AUqmqIOX0G2Jxx03GD73S0H3nzR/mf5LUV+2oJGLw3Pqbc9K4IGffkCnsPKv4bGNXBG5Xnw3D
2sbpcDHIY9xak/zPnO0XnzOIW28tIGOLl6YdYQVp4j34RGPMtRsRm00GrVMdZ0Uy9arNHwzhgWG6
HCQD5UJVeRp656KqDlVGg4hFy+e3jOLZYhKneO2eMpAyfTwbroLNgYoau52s3/zpA8LesPoNhUFu
yviSxKfJI3WuLwIypHl748OcMZe13sHTxNbP1THNKb3zerQ19Hi3mcZvTJtsTrZmZQYzA4Zq16AD
w9CM6/36LSo2AXnRV/tU4iC8Cz8W5EfmuL4O5ohRuTmbQjzptnvsUx8dTR+IHJw/59m0ecAGhy/Q
Yy+IBYxzVdVP7eLuEGZBSPdbDLWnJdHeVZlGWsmQ1bon3R8uRD69GPr86FbuRO388F83Z++LGz+z
TtA9uEpCu4cilPWImsrlzG1QA/RU7mgJ6taZKWq9s7kxEhUzxcTZkO5tpgN3o168gn+yLBB1Eppm
clMF94Ruvdm1/BGVcyYHJ5ogPgOZzknotBbydgytLrt2m3LvWst5gVcCdhWbbITaAGi9jcMUNiY8
PWNq4HrxNnHaiJb7ixanyS4DyG3N+TXT1d6TQxMYVvteTf1jnOSRK6ajb/Vfpev+4G5yduN9rBHw
Je0KY5PZC4e9Yz0kcU08VUtlgo0MIZjK9aaTe7sxQQJOazu8+q52lR7gndlflhhGq7S699pwmdwy
eXTEtHcd8ypW9ye+82ito+dB6i0PybhOQTejbYw1M8IDch/DbAF6bqnQkGSI2LH37Sf2i7VgvFz5
HuTGkCNLqLazBoCD3oNBqrNdzkSss39Ma3JnnecvYPkM9tOndt24GNkEJt/pS3ZMisXdiKHMdi2z
/95zjBtE75e1tsABqR7aWXnMBsj1tBoQRqPRKtIi0rNXzEBB3C1Rn6tHX94lM71yniiN3S3J+mrp
DarGdOWhX96gg05ty5Or/POkXLBnFtJCT54nIY+aV8Mt62zLBkBXJpLv6t5qUk/30OV4u1oL37+7
vKckgCUZE4JVsq0uQxYWIL0kgPIOWnjbTS6vTCcFcG3iTVGJX7Xoxw7pJfOxj86Pv9Eaz11mMEP3
jQe8NfwDsd9aqYFsWJaADGTHa8O/VpRyE/sExml192CUNstT7O90e/AC4dVbXa8iV2/bIE85Sqwl
VFbOqlhob1pyD+1qJMUQVBnnhLhXP7JLb8UK3Ool7lNj+LvU9V4S2e6YeBAtjhetH3aUzmehKlv2
dh620pz2vaquUptfjdG40ZX06E/GbXYzbo3l1enU3kr9B8X6BiV4LWMQROG1oW7V295JrqXRhzrL
gyRIpXN6DAOksKFVNSTqOiIBNWPcUVIbAFe8l0UfOmtxv622lHIdF02P5sF6cO9NPokbxXl1aMfh
7OAvcSiZY6FEy8tL/l3G6dG2xydJ/L+cRY/dWNwA9E7mhJxcFAZUtuRdt7spquIZ+XJ/JYquDr3W
+w/n5qVvuYXboiug8dXv6paHKs21CNzyde5oyXNS991aOHbBnb04jwP9Di76YnywU0vfjp502CrR
KDW1/l7er3jOs8e0ldeit3LkzSM6FzoMQBshKIqpWSAGWRaqev3XtPnBgXvRG4IlVN3sZuXwAo/a
0ZbD1bYbEuXgt8x2pyXVT2Zp71nP/3/X17sZwHvBeazFB+V7jJKL4omelm3W+beGBlqLNynoTGkg
v9LPs2X8jk1Gzp1t1gAC8r8M7qjI5KXMq+/cg57SG3HVJhpl77jGaCUvjpk9lmnmIXW0SxwG8a5y
2rMwy6vg+7AZEUKO4bB2xltBbXm9eOexaf+Jkq8mt88ysaNcuT92pf0usO8jRyeoM4Q/r87MITBg
10/L/HPW00vFwY+k5sVmEd/y9/0U03pmTduzgoWGPzyZdMs6xbibHZuLXEYe//xVkcKHat5XKERs
7zByOjgSccCQIp8aE6RGy9s9aMfK2oMr8gdLUgmhq2jOoYlHiuXSGBZWovRkyM3Gm7OuBy9fH81a
7YzOjRZrvRLoR6hrEiWuHiJzBXwfwDqTtNqsQhxyMW7LgogDr0TtOXbHhOhBo2n3a+w+6q46Ga77
jdAECDfLizCu5h04096PqzOnKGByboDjOiWjqlqv5ZCeLbc8mrp8ngVT49rJoPYA3dUq8LxkcTCC
ZR9RRt4RnAmdTbectTjvdsLSkEffxSE9MetVimZbrJ7apHgD9NmM0qzCa2B9Tpp1qARkxIBheUB8
zNy2LVrUxsMUaZn1Nmek26XaxZldwlfRo8gq4VLrKhzVooeTVCbkXUV46FJnSyCX5rMv5sj1p3OZ
ETFj1wXAD/+1j662sCX0i06vpVr+7nKGVoPwcbrPPCmOg+0Ei8wuhfKOE/210hje47V/GlW202pj
5+WoBus5cmT1OcQeJ+A0nlMsjgtCImpgNpNaQm1ZXyqV7HjSXcQxnDFIZ9FnANXOx3J0Yf/7kyGQ
Mziv64JaJp+H0O/qm1VkPqCLcdTr8Zi45XUySBUCnJkdDU/HssloawkMf42kN5ibOU4YgcwvCRrW
mmqHLnI7w3GFq418RiL3Gys9TOvyiR+3govjQ3N18VVBYBS+dqN8bl/wYtX9m9FXNzjDKXT19Y1N
PGpjLGYgu7Kun91qOaQqPi0OaGq8HCZxJ46dCzaOazv4Z9k1m+W+8xrOtl/yf6sy977RnfpMoP5A
Gud22wT+b8qKayn/kw6g1kgAGFdNV3FA99uyi8/YgsNaS3aAFWHiUap5r0nJ76eYwZueuimyyLFG
k+gRB12xAXvatinvhStosxeLOBWhXctuYhNB6GGhFVX6dARo4N5HepDOgSjTUHQ983DHjteFnTXz
lbyU0E+dKANH57cnwdWlDtiTQx+rz3TfiTDVZH7yL+tjdo1+1xSfVZF9+5V/WxoxbpIxDnroLNdy
XkbhfTld8mvLHLI2oVGn3a5dS7KJccD5RK5odXBKZKzaC+Kq77HUz6UzR1ZmnocKSssoX70ZnGxk
ZKnd5qQn82uXcYc0ZnHShnaLxSmoOVPi9VcX1aPKRDDU6imtPNwCFJi0MDJx/7IaaovQB7aY+NGZ
Iakk27mdskM1ceN2WKx8f5/MmNaW/jAl5ktcfWTAsJ2lfpeC4DozZrPEwjuqMhp8wkjjouMnqDv4
cW1XOuVNoMnsAJDLytupbIryYdmWmnHre14D4ofB0EVkluvfQCB5oPlDvYUlR0qBto8hYRH375EI
x9InjLpGDSRRMQ7j3ir6iwY9MbML3enr1pxeutrbTp1HGt5PXLbHKp33WVm+ywZhLHmRgTZ8Fe1d
VKBzm1KsU3KWmP4uHywgExn0AL9pkge9wvyFzJjjflOZaah8UJap/Fgd7+KNWgh0t11mhWTxznFm
P4kJdrpYeByaFTS3f6BHayccmuw751DwkRN5zP6InBZWM4WW7UZx7u+S45G846Z1Xqw7Y9+RsTBp
zql33YfW0o9ZWuy8Tlw07Red+cZjwogH8Z0MRIJr8mRVgsSnnDOGNaLGNzTN0HHlxrLbx9xYHlHO
b8yao334ceCD8mZYN0ZB9WlJI6yxvFrqeU5EtvFmEnpiTZ28pt+6cfK5KnVdRMnKxhzHw+lN88bo
AfwVS0frbvIeKJnhvVvaAK1klJdGuNgrLr8m0sz07LcLByBKpSL2t9mogReXh1qSREb8QDfPDxXd
RWkTH8dK7VJ+klm44MUulG5rnmLLSULFRdA7lcfo1fDnrZGu7hYFcNkNliL0Kv6tyAlj9PIumlMs
o7VzGoEcZDOCp8sabb2MYk98rjUdMyR+7bnSvc2okTaBKjtwkhxMM+cLIiZ4zT9yX/9E5ukCuJV+
fHBdfjyn+KjFnxyNPWjfOw7ew2Aa/1BQh5kPDWxMV79BTMuGjxLlLe3koZy6U5lZD53fTti16nD1
skeZLz0mhXKr0JUMVv+accuB0+ClWoYH2Lpt2mvHRGHjs9PtMP4zFgV3nYZSkzOAg/0nDRU6NfPe
Wh5L9KPkiRzn0vy3KO9tLeINFZgk5BVbwRvCyApgBOdsN4+lFEfhkyCFnZJxHD0G8gC++VOq5w9l
P2zrgkt0AfhnSb/OVRXZS3dIveRg3gubvC4/Iy8LqnJ+WvsBzKM6Nia+o6k70Ou7z0cjqI3sXrBW
bOwxPrqGts2lOQZtMsLPJVBiGIzmuuOzNNzvPjFe7n3jneu/JFb6pdIKSieLegYLzzLQgXqRty4H
Dfug6WmHGiOaCXM0rAarAAArPOPJ6c1pM3j1IwHPG7chKcvuA3u2sF/SU1UA7YrxSxaCPDKQxHLh
7So41dgBOycL9Me4RbixjPxFzaEbKIQt5xvrI5wBtVUre8Fin6QggiVu7HPnykfDG0/sb2fHi3cr
GS22jbCxgFqqq10OGJppXuBp081boI+zib+AnHKB4sn0jqkkAT7lDaRWr8r4bx0bvgX72lxeVois
TqzIddC41tYcda2+bf0WkUpbX3m3j13VVVuzSP8pC6CPQGm9lojurSeF6A4l0PLU2yCDSattR1Gf
nFTBa7pToKbmJoa0uiFgOhQEzaSdu9O69gFp3xU/w5+Wy68ut2teHwX3WXXnXC+utiacXdVXl9gt
nmur+zMlxianOo2mfUEbxdCUqodemUc8wB5PZxP6Vvakxf1BdQYiD2c+MTGErev9DprZIJGrQZiZ
PyqEMZtmla9aIY6VGt+RCKYbmQjUNiq7lroKJg0SA8DxJdMN404BvwO5RanSD/3qXio1bYH1uXad
GAEzW4DZJF8N6SO2k5OypyM1xjRkA8ZKZCotLjlj1P4mdDiesZRhsTq/Y6edqzL/Hifr1ZTpq4n1
YqN1EgcOqpRsKMg+b706qkfMtXnaPBRdckP5sOwr2/izCvXbavqLORlRhjO5whKhzepTltnDaoho
BfnjmwT1rpuwQLG7KRwPLSR2Om1G5EYX1WWa8T677P5GESVz91SXLONNo96SWV4RsehgX+kbxZuv
DL1EznMwOmOKqRPMPx3R8jTLkT763bCYMJn3VXTwjt59FDbMt3GVIfjFSw0SYjL5tgXuSM18U7G9
nqa7o7bVkZAm81M3DLinrBfOp2STYmC+z8iWvu6dAqGAboLkl0jYeg4TLXbP1ioCYNfQHwldV8oK
LKmAxNMgQeClQy5UBs3yJQLZbvokFHY60wceanUZjXgWaX3Ld86oX9KY89uPx9uUmqe1uhsRUvaA
1kVj7OqIJMcnbVm2MVobu2WeXMWKUl817NzNQ31fchQppjwdKhh9Hc7En5/XWL6kuRFIwJ5t6yHC
pDMv9BRKo36ueCmMnaM5VZhjU9p0atkvWk7AWnnTp3aH4Dz/MZLmB8KOrHezesRVzfqToCZRe1e6
e8ryvMOk298o1enzTqG5praNUII8eWb936DQIOoAFwvJxjYvkVzNKE8cP+w1vaB8Luc0bngnG646
0ivhn+xMexzXL2eG9KxKrt5RK577pnpOZw1h9vC69uNWgxKcEuRZzsShhdRjTbStgV6DpbN492PI
DnfMH/x8guFU/T9bWF+TY+xHR+3xlD4auRs0s7XN3ZkfxX/C5fCzzOOl9Fnw9WY+OJP3imDhu+aZ
RJmD3n5t303LOvVTs691zoXSx/dtx5dG2tjXcM17ff9WlO55LFF1icIiBbHQvj0ANMn8wyuPwLcw
06fZ5KoRFT3E6Uqi8vSm2ulE40GoChc7mPW1WuO2zsjD12kMIM7EjGQCyiZKTrjBuXY18I3mQ/a0
3nReS2CYpH9sEComEllIy2nEGXJdJhCRu8SKfMY61KVkMqzav2HOKKlw47csyb5sVWB7nXY1/OVG
9iBM5WKdGSNw+7b+qdN8VGP+9N5pg9jMLg1QosiO2I0pc627LeL2V3e2bmbJ/oJIQrb1LtbjA/GD
ZNH6qQOZwdRr2FsXCsSB0AyKZDwNqXhWrftV69V/nm3Dxdo1Xdri7g6zCSjIGoue5uUvLpdnS2jl
g2bMGJe1u/QB+nlOTDTt0tpqBYSc5ymPPbcvg3XtCy7nioLHsUGaTxlZ078oqiBTzrRNMfQgmHRW
aE7UmLUbyBZpFw0Jx7blErV7wFepyCtYS7Aiy7rlLsakwfyiE2SXKRvUCRnz2CC+qGyIN7/uQHlG
PN6o0LALSfoHLGpa72oghgnmL2N5kY5+HFwAadH/kjX4DGGJPDAfdoa8Y/YMKTgWkRfmHPG21z1Y
oru2efLT5O0rOQ30T6ABCPEVLZFKCEjzLXSma9k888xjdgdabfUOVme1PvvFJhAbkGDNIZDiomFM
bV/0DGlkqSFsSVPrjAU3hSC+a3s89d8y9XRfDPl3NWB6FhJ7gt32n1M9uRzR8zc3kEMnmm7RWlbs
xFIgVJ37cEi9GcDN/6xQwW4c0zxhUH6d2nsfN5+zo4DyR3462jXeCxcdbOvhfIv9T7nIu274angm
ZpV8YYFrbxyMx3zxzxbZe77rbPN0fgCu8nEBLX9Z3LyVWfyzSPmD2WEJk3F+Gsep2FsWKUIL4t9u
7E5WOgQLXe85wVdOg43czbw3J3ZPEqdeXb11lfpYTfWAW0SGdmtwhHsJOyK+xDbTIShmeLrpWvr2
GXcgboe6iDRMk1ltgrkU8lTF5U/BSlZlog3XBQUknN8jzd97Pv0xHIpxRt5G9aqF311ychKykZ+l
GN6LmSjhtKlODpGZldDORetEXmGd/QGQ0DTwyiy82+ZIZ7pwhu6Ayv9aMGNBSezruMO2Vu09bcAh
tXD+0AEz+60I8gZH4Tw2R2Td7C/eL2vRZdA03HPACHN2mgEWZYZeqfBPU1Pv/XpATqsiPbeBhMwF
5iKBNtZO+X3YK+z8M+GN83W/JVevP7dcTyQwc1Ks0E9zufw1NJmiXO2C1LbIsq7x9dcUnHu5Frg1
uvS7g3hIGgybecvMmVh8Kl61XefkMWVlGwr35HkCEaTvcMhMc2B76U5KVC+l6T/17RQuC5tmdU85
4Ot/9vKKTPdBRDN8LLqnrNrMSQHd5R6hssawytLnqarrYEnE27yQRW8uhzyfw74Z3pIpjUp8evuy
zMTVNuoQg+QOWDEoV+Y8xzLdXa1TRtCs/dnptZOgg8FvXTwFo7OxU8SaCxLPTSK5dkcdvF1xb7jj
bR60oxjnzzjjH7V6aKF8/ZnswfOisgev875Xbnv+AJdBwfnK++4onPh1XoyrbZGVYTLzCNbypZRR
HiNuH6Hg7U7fmm39NLAwrbP3DHGAKDx+geN5zLUadDq7jHGHyrJ6zLP2VDmwS3p9c/zyYSyq5+VO
b1FKGzGoXpdWwewjAsJne7IFpOB0v5JlfAAzw3ah5ksuwVp6HTuo5UdG2T4k6cjMle79HKGcYRoP
uI9f9FLHFMVBj95751ugXOQW1DjyiH3S1cnu/LNuF/SH3u0CNVkcJdxuEjN6zAKBqJKZ3LhMO67P
p78U/V9cVefR7ndLkyxb00CM5w+i2jQwfkG/9oeEO36btXYfGRknSJtvaR0aoVbdednrq1bCqPLd
c3ZxzOLZInZF5L46wBJiI4dDVD5X3OqR8lLod0wixU2hxWz/y59Yk+tIcH1giyWyHPk8xA29d4kX
kmi5XwcNi3+LkomxHCmo9q4t5m+f5+TFEAsQzFP1P2fntRy3mqXZV6k496iGNx1ddZEOaZj0SaMb
hCRS8N7j6WeBVTNNoYjMCZ27I5IAfm/2/tZ3K/tReE/4mcvJRLVrj6RHs+BuhxOcuvB1ruIDlQ5b
JhL67tR2u2BvZvFtQexHNPXtuIireO9UFddCCVYAXro2uKcJDDJWVNUaD9JACAAc4zHsFD/1gcWQ
HCrigqSgihBdI0+9c1TxOXI5r2m98UIez17W642aiCfLjPccOjh95KDN9DFXve7EA7axwTIUG5h0
QvoekZeTlmFAbwCywlUWV4n1pjcbzIlbFlil46JYiO5aYrFmrGaE7gZoqDn6P9dPXhq5EO24Dl6d
zv2eoP1aFbq/jzrvSmy1B7RJt6pKInJEor7fBb80TV8YCBqWaujeQL/Vl0Ho38XMxuoQ3BkuPIy0
2MtB9JgNbPHjnGvlAalZ0mhrbRRTSu1VLiJVkcviW0AGvFKDxnF1Mo4VwWWfJ1Z0PLaHvt5+kxOz
W5kcosHquByjBB0Yy3ib1/nNMjDCO9bp11QoX7yBdHS3WAsxUrQqf2+475IMNipBRe4oj+E+VrqS
umT0RuGyu+zIGS4hmxReRAJryVWJuGbH8aAWPcmR3lqRuGBUrCInObv/GXVkeqdcC3SRcmw4/DVS
cex17E8yFe2CCy8gyZAPF05Hpeck/pL6xpe6z12adSwqg74zHcCeuU4MJem9m6ohZ6xP5BuxGte1
GNVRYblPTIp3DqkvOtGypSmgqExwiRRLjxCUUzdLA8otyiGPZFjy9dcqVKoVW3Y4FarIvrI5kWZ/
b9bqNR4Z+6rNgiWhOtJ6hyfBGJ5Rh0M1RUeWhCjjSU9XLLL52vixIjdnneUD9z/i91BG7VwF+74o
MfQKr5oIivKgvXVolDNVJ6EI6EaDyM1HvGUQbgzNErkMOwO2B2QFl8opc4ObWEo2Q9l/c5TmET+r
H50a/wxYDjyreuPAa1sN9xKAkrStQfKqWGroQMPH2h/2RRGt01Ig9x1Dd6Oi6yH6dL0tNzajjJIQ
OHkBWs/NUhM4x6CQMejkJghZvruINK+267YgyStt8bnTVr1fPxchKvsQO7e14ivj9pYMWbaua4kk
sSFEipEhR1x4YReQ+WW8DB3Spt5yX9o8vOJwYCeaA7kyvYNgaael9VPktLCQjcBm20YG7lBtiyB6
EDPImZ5O7Eal0cx4uLGyvFtINdgQPQ6+cc+9Jyv6plDpIERw9z44777t9haB64Uul9cFSOfCtZbs
9LYm8qIaav7gVcVWATe6MLp0HAfPjYzhT6DZvoqUUtK7paR1oEySb2QU7csCsePQ3Neibj5AF7lN
2+571CXHov2ZAEpB3v8ryN0n4oNPI9ylGpqXtize9EzE45HwgshOjiS9iDx0E/oTs8Yib3Bmk+P0
oSF1P8+7VcfB1tDibZhK4gLO4wEUwU1AwslATF9F3Y6EjbzHoj/UTR0S1pORoJePuiov3My8LrUM
Xati68C0OB3F3wxDYXELXg2/iDbn+W1zhOaPf/9Eb5Or3EEnLye4lCL3/dWfvJWwDHfdk/ODlKIL
oDtpjhE3Aadag2JYmo+3RbNJr5EB2e4u3yX7yxT+GcDpx4s/FaOTc4/ADyi9xlMXHjt4+HPY1b9f
qKURV/kFxnLqJa3p2OUkbRVsfdGW99rGJ7eWXKo1g0veuMtwldikM55/2QxDceopLRDEkuKujLf+
ELxzvUUEoC8uAHNnqmlqJx2HhGC9HlZfVD5GuV1HBDIIzp7/8LmHj/jBT21gGqlaJBptoDTsSAww
HYCCugsPn+tC4vjWT08HWtkLQgWf0ZXYHGR9uWqr8LG0fNBbNfAFTsB+dgqT9OCl1gVwojxXpAk5
0VKbROyq0ZLHbe2wTNeJZWA+ihSkHxf3Bu94oub+Xae0mL2xHCeBdSgN2e4rIis6R9pGJ+7c14e4
q5fjTTmSVFRK6sKVNfYsrH5a+igkzqlBH7Q63w6zVTX24k9V5QAMTQcZk7tu496ra3dfbpon4i6r
+lJjzBAlRfn3N4CKc6PGgCgp3vX74mpYxR+Dwj1WMKJIA1koa3EL4+GCIaA0NyYm84cOLQNHFi3Z
di9E5tNfxa60yazs37jRHJawrLC+VV7PV99cm09grALRIE7LvMuQbmXxEOv3avZ8/tFfF0Oe+lqn
pmQZksijB5wmWasPOfGl84+Wvp6i5KmzdeGKZijKnMnNbIn6FYHUJj51yBLqhbNwl9FdclKUC+3/
dRXJ1gTHmiEnBG6jJ6hFqoVC2k3JAallw3ihLGM3+s/pFqra792LNPok61zqyRKBPbigiuPqOq3K
qwZeHJJ56SEfDJvcE9ZIRFuRJdyGZNheev1cVU6mGk/CdtQfGPXeLr5WViMWWsU4Rvpw4b28Zs2s
vYgXfi+mTHIDMho/3aLIQerp22lDYrrueVsMDI+kc6xKSENSph2HuiOtkuFmZT/O1/HX7FnZmswR
bSxVTpfxbsAbofpcs8XAHa4h98GIr86/4utJQv4PZ+ww5EaHjc12MDih5/VaKm+lfEzcsezzb/ia
2StPPbFlZNGZGFjUS8PFuFVdaxp4Cr9UdmREbyUz75ZyP9xrRtBcGmZzXX8yO8DGymRBlHFmMciB
L1LtSgDR2qk+GZ6DfvD6YAcT9M5ohqMuqqfSgFs6RKA+E91ZeiHaSnW4AHWfsfOSp67YUheY6DLD
dPvkXWXcYPvLkbKNnGLN3IjEr1lycYasHenSIllemvxnmnVqkY2YzSx0UQu2Eol8QrhMvJs2ucNp
aXm+UWd6pjmZXPrMFboyHPBiKAF31TncrUa/c1vnhETiYHZyd2mdnJlmzMk0ow51yO5HJ0Rou1sc
Y957MraW4mZ0O21/5JfQ5DOzvjmZTobetDRDp8JahMHBYBdluz5fVR/c7i8mSnMyg5ih2g25Twlk
G0bcyt0H1aLeDAtvJSMypyiQIlfEL/V03Wz6rXZpAZhro8ns0dVq2et9xQRtDrancVOgXyfJrV86
HEG/XSjcXPOM//5pGyPUmlA5AUcT5SYXd+JTuLfWubRqfvlv6lX8YD2ef89cf57sLXCnMRpRRCcg
9ukxMZ0tJ3hbIlmkbf3b86+Ym+mnjreO4ThZIOfj+cfdIuV/0Iiz7aq1tC7s4J3Moz97z9T5NkhD
zMahim31b5xTi1285ubz2UD38aisYU9fKM9M809NbsnhD3wBrvDWquzee4BvfKgRDSRsPfzgkkuw
NPeWyUTQyqIFgq9Otvqp3Ter4BbW8E33PPqIJr+8634FlqhbgF+6UKqZcTq1uYUoTvDZIwe7V8WV
lCm/VC5OL7TM3LMnc0BEciiGPTivS9p9whbW8N/ON/lM7zXGF34aJKpeiUKijOd3X0YF8iSV8Zqc
Htm75C08s+AZk6Hu1+zt+o5TXU7WGWCP7KmTN+e/fa5SJgN8IHeP+ICIKWEPAURC2iYTDDj/7Jkj
g2xMhjX3jJlpRFW41RbNqn8aV0UE3QfzBqAKZmDR+yVPHWl84heTsDHdEpgdUa6Iyw3uPj2b8UeW
KizZjnvwJgcIFdcv7EsIsEd33tC9grC91KvmCjm1jA0bOUmGRI221QuRhydvObqtZuvoSdyMho6I
Plfnq3OmF0xNYyWFO2WvYcQ3UfGWyQmH7EwiWSG/cMKbe/5krLtRPqisxthmJ8ZVolgPg5rtK5/j
xfnvn+lq+mSpz32vjlMSire6sPZJ5iCZ7MKTZwagPpbo0wA0PSfu+ooBmMSoZMKfbZXDTtwp6en8
l8+tHfpkhGe6rBZmRUdWbWVTLtuTi/bFv8p35gHtQHChGHMVNBnmaB71PMtZoVz3V6xtyfE5//kf
3kVfjI6p/ateQKEGYTF+fnwtLMRjsoO94oGtwnXOu5F3xj1CuZ26ydaWTQbkNjjEm8yWXs0fYDDt
/Ie1+zO7WPSGvzeVJYaZaSoJndi7F719ol64MZhZqKZmsY7XWuQ/c9DpjQOX17n5nIWPQ3DMpebC
8JtpnalhLDxSIo8pb6itB6A/Qrw/3zpzzx19wj513rQtHSdJaJwGuLwmbi3yic4/eeZopk0HtAak
rVB5chRcxd6jJDwO7VU6/EqEq9KwBfn5/GvmCjAZ11IhyU4wFiCWyYV+A8X9Z8+djGpxKAsTXCCf
P2z65OR6F7qKIn+9WGhjQT7VeBfg8IgSO9qWVfacp9kdbhfkxDSQgFyHUI+b1ZtcSK/bwbrvQtHO
ClQVvtfueyMkj8lxnohCBWuQH/BBZYJX3KUDKiXvidwFp+DUWXrHDqHVPiYtyWhMCB/5nWCZR0ty
TqYAycBJ4h9IWU4suOvztSWN1fLFINcms4fWmT3hd3x/ujx7qNXsqZKin+aYgJ5JJB/L6dFwjDej
JKipNK9WrD5yI2GtSvK0o1HGDxvs6cKnzFXw+O+fKpi9CjgElYnMPKkcimpbWBPf83fyZjSet97O
v0YeF/evSjyZSxzkYLExdhBE4uBHNNggRfIsRaQFR01xIihkmzkpsEr9gs9LhO8NMtdCNojHSgcC
bTeJCbDJFe1QRV8mxIi1ahzOYH6f/8CZZUmbbEo6r3DJLSijbQFMJAKHkYMw7+UT+r7l+TfMDL2p
R22SGoSHA5ZUIdpkPFVz6wtPntvWTG1pk85LyyGTYi6w+3W8TslkWHjP5cbCNIzUM3LPEZtemKjm
ijGZqJpeVSUnFgnepvDTRWdt9sWfza7qZHJyep1naZzGRGKcUL4AU/9Z1U9mJ0dXI80KMNxDH3Nf
Ct6afeWFQ9DMSFbHavo0fEg+NFtLoVVF7ZD1bwNXybCsVue/e26rrE7mCV3xiA/X0OdHA/poldq+
rdnqBqrlPr+w4Zhrz8n4lyJo27rDwAxRQXpEmPUss89//tyjJ2O+yU1XVsdVOKrja7ftl7HsH88/
eu6wq07Gqw/EsCKmEmzNbyG5FjtroS6TB2cHC1N9jK8AhryCA9wbu+FCQ8/tK6f+szG+E1GYMMig
lNgw4Wwd9QH3X9423JjGQr4UFhwH0hcz5dQ/tjM8P6lLggXSgJ1K9zaQBhKr92b2CnvgQsf62MJ9
9ZLJKAas4DdyzShuyMnbDbrprGM9PVU907HUHDmH3WV6f4Iu6a8rAcCbld80Pcd7F1gVaOaQCaZU
WhLJTGDRDlR7p/oO0QF0qkoOscm1ap6sEgmaWK41xDpQC4mdXWB8VQs1SgF9G7st4gNrnXHlGlv+
dnC7K1dsbbOot2ktvLgyWmAzgK0JrxAEqEAIs4nDd8RETxnw0qXOBa5Dr4IAsJI8EWGkTqa7oh61
MEaF2ybwWbJvXsjoSbD4SPVdphC1TxXEn9G3vrjkQjoXSpq64YK7JPVSJrrX3qEOtJONt8kO/W23
zHcfa+iF+MDMVDO1wZUqlQ6vCMTsqzutfpNSWyeUdGE8zRzKlXEMf5rH0DhB8USQtwXIy5XbJjzi
faUs0RtyDyZs/vAtk/lMQDWt6rKXbhFeyjLGM72hkDQGg13nLrlX67WmkyWXY/BUNfWDiH/QhTfP
rO8f+8tP5SN3TUfpOabg2j2oeEQQq2hl3kowgW2TlPRN8V3fFMs/9XGXlcnkJ7t+G5SoZiF4P4Xa
jwL9rXMp4KeNk/NXw3cy+zUymLh+aMNtNeTXtdNheqxH2LwJjbcuSpKDfQNtP0iyykWMY9VLAChL
ZCv4+5rpvrKS1yDV9qlGMlMYi3DCo7BeFAWkICz3gH8Mr37a4psR32qq9iOvUCi6mfJDUbtdOJBX
nY7GrKqFpDkF9g0I1xcg23fpz9DKDg6CSKP3r8Q0fBP6YtU5db8ZDMBwqmKrebcGQXLKQE4TFjqi
SF7rIIHqXjlpJTjnOEeA7Eh/mGUhy5P1LUo9kdTjMtwKKmY36puGAhmZ4/luNTMk5Ukj1/i/6YZr
hGALt159K6JFMf4wbvSxk/7UY5FPRZGcEcRsm8jApqdGW6u8+/KwG+ft89//9aiQpruXKIVW1bsk
yLcWIrdwRxrotgcF1mGhc/4N48n4P3uqNN3BdG0a6nidpdvMVcjm8JIjZPdjo0LzUy3kJwNKB624
cCs2V5xJW8tp1WTQM5Itdu6bpMjWXib+MLJs35Dmcr48H5P6VwWaNHnXkBjpJkK0lUl1z3N5Ecjd
QxgnNy7iITnPt1QnEtsrzOoXDqrx3jw1rWWHurVIHeTCbo69X2FCXTrqJvDlZtjrUEgCb9i4HTpM
rqWxNz8YgA20kc0hu7beqkjz470XNdtGIGu8ZRLLSpsz4iq01AtT5DjTf1WwyZziCHmr9WaabodI
WBvCq2gEF3rZ1zsaabpzKg2cH3z2DVvAJ8fO7ZZpgEQeLk0P1DW45Hk78/3TfZNmkGooGly8S+VL
Vn1XggstPrPVlJTJXom0Mhn9HGairkLeeRSwXemAnLr43ZQd8lzRu80KSmON/wo25kePmYEXVDe4
Odw1mCzjZWrVtqtaG70k1e58R5wr7jgGPk0PFgh55tIy3aqGtmzqGg+LC8ewmVE03WcUGgiyHl9E
TO9ZEElPLuqn3ETHlLsXqnTuDWOZPn17MJiV5YxdzRAsZEC+jdnWm+fnw1LO0R+cr6C5l0z2Gg05
5qopob8ThvAmJ5EYLHF1G/viVnHE+MJLvl4AQNT/XpKMDoCfSJduG+RmEpDNe1n5o9xDabqBkEws
Z8K6Yq/km1CaMxsmAJzb7sJuUh0/8Yvx/nEB/akRYFB2Efm+oz6xtBu1uM4kbRUW3t4UGztN2oMg
eisVj6oSmZaaA3LFK6xB+cJ01UOThVIC9OHFRCB87cGabx1t49QgqDRjRfyGNOnAeVLyQFpYcn6P
KmE07wB6ZAzBU9nG+YIrYIIvgYONoY7Wu7Ubr98Y0BeLKjoaMKPYjt4ELpq3oGq4C3KgRpElfL53
zAwfebyH/VT6ptH7NG9FcolQYUdoYUdd1flHz9x1SfK4Fn569tDkWsKtI3eWGLjrS+hjB+LX7h6K
dm63tr8Wlj/B60lruJ+MgdshWJ9/80xvlCczldt5mlFV2NGVSgk1S1mbBV5CoKrOP/7rO2oAhL+X
q9T0oB60LPrI/1AO1VazKcM+sM8/fq5JxlJ9qjbd97Icng8pVgbQJ5StfTvcn3/0zDWyJE9mHKkT
HB+Lu3TrmArsk6491TXTDZaMmyorjkFlfI91eOu1e5WqINy05IRq/tpQqm1co3ZFMGUbvfkeigip
m4EdhZw/wHC6HbryVm0xVpagBIvlcNBrElkjpHZWe9+6wKBRdRnZj6ES0QlZ7+fLM1dVk7lNEGCx
dYZK58FyQfcPRX2houZ60DhZfGoDGKVRrMhyum1TcaUBdYzwUnZW57965goFbdjvT4d3nnmqH0ck
z7drmB9r4d5YY9xhx5tkKV0IGczVzWQfkw1DXJcSi0ugrAvC+kgn/qz/f2QVfaqc3ijrJpeHdGv2
nLi00rgbvOyktdGpk8Jn8ECrckj3ahGdLtTXTFE+Etk+vTBGnVxEBUKZaAeqAqv3eCEMC2RrS3VT
2NgMeOHCuf+zmLX0sf/59LY2btSgLfEjRarsrsrMqpZeHnL0UIAjnC/RTPeSJjOIZWA0qLjMIKWF
3Xwpo/L4gUnXhf71MZq/WNI+wi2fSoA3iiaLLvmNiYpC2FtI4i1ziq3GwxL12qYvuqUaQYWMESDg
yWLk/rpXvweQ3WJAbweJmzY3xAOj3DlysonDO6haaomrXdU8n6+Aj5J+9YljU3/6RLUNES06OlO0
T54ZBp5HhINHvQgB22Q/8tR5j2LhOtOlbSLXD5IorTsTAmsWocmpYI+pq6YcLswic60xmUWaSsQL
JHDSbdp8l5JdJjxrzfp8OccV56tiTuYRz/EEuLDM5WXyJnsPRYzFgXufc9XQQRM6/46ZDd7Hpfmn
qrQ6rU1A86VbCU6W9g1nqK3m/orK5sJ69K8d/lelmEwlctcksRa3rBoNiGOOR2SnGD7mWbUEuEMs
DohsX0p2lTQoLhspGpcUDWXktMghq+gnzlYQZgtr14D/GyAjQmUooUHCUdW4FVXcHiyBE8MBDF9x
XVtnnSzBhyWsSZbzj8oUOBK6T5JhCaiechEgVmuXFeziWgq8ZRUV+SpqhV9aa34Hh7YYalHcyYkc
rCK3v1ZakFtFjCh/0IqUrMPGWMSF9yh0yr2rmc8oMx6gNRzVEGu2vLySS/fVTbMH0woOisYZMJK0
W3RkeDiRvkowBmO/3nwGQLrPpAEu5K3qrYZrZUC50aj9j0Ap12oy2A0sN9TKcFNrdRNlHJmM2tY9
6JdSGhwGLcW+sbmFMoC9iOXs6ep2k6EEV7xt6n6Ip7Foj5olV1LUpHGyOLuHkf8utdbPtCgWJr5A
kqFgT9dRgM7j3rcQ7oH5YKKBh0TmX6V6ij0bd8CQfyIx3kPifm/hetaS8q6SpCj2/WHEDDu+bNek
0bBuxz9hmT2YlXQMuuwmBWEl1uFOxdUXAWj+UlXoAyv9KZAyFvjqWggFCbkKR3vfCYklk/9muAfd
c/aSB3RGd7GnIRLe4AuJX0YFksa4cJ8yt4ZOpVUS9IyyEbh/aCvY2Y5zrIKqwqjAtL1o2OaxtQc6
dFXiodUIN6EkvBRG9PBHA24qKSolzUJZzZ650e+95rqWtEXdwkKUTuefP7PciZO5ERxRA/uSAV2g
/IdOdWVq+f35R8+ESCE2/z7vCnIjOr34sScPHlEur+X20VyVq1Gk0HQLfOrEcnlpJzs3y0/1Pp7q
DlDnWOeaDdlty2jT7bhU46S1KDftyoVfs0g3gbowL0y3MzO5ONlYOZJcNl3HdGuqALHRscbudwO4
x/nKm5F1SeJkHiy9hgmj41zBSnpkzj2WUvGgafKtkoLFzzuEw0XZHXEHjCE+hk9lPeIs5HWCq3qa
CutS728Vod+OicMgavAPsUpU6zqq+sh1jLVjAGbHDustcNXnQvGCCxuCr1chNKi/N3oi+joEu4wF
roIjlVeAwEIIn1l544aOXUK4PV9BeDl8ud6JUzVRhfUiLGE25H6NtXioeocolPyF52pPkhke2gLX
mIZXl+FJ94Gmg/NuFuAciFH1yq6XmEUSvGYXdWmtzVq4CZwWlk6KL6Auij+xj4S/EHkYXzmwO2sp
FTlm41iP3F8YwMIPHecAw1MfcmBymUQsUmpAT7vK69BZ1y0iQ2gzeNzIKuCWYN/kHXBZYeXr3a1m
5SdTtOSFJqrfCjAJfqt469w3mGAFbDbBGvHoHkWB47qwsIW16bFzUYNyJ9baRrDCFdWhggFtnxOo
B6qGoJy+D8c28W6j3vklluKLW+Y3jtvddKVv8dz+lHQxv26eWl1eUV0PErbG2LkfSYlf4OgLkaAI
HhLH2Bb8FqZ80VthNgc06d9arYY3ZGo7oavuQgW4aNB114qMxZOnNO+C3uyrpiCw0YYsXUl8BAdQ
LrNAu+tqU8Z6izUZ1gocY0UELNPVWDwGG0Ns8XjUwx+i6tt+1t+YDl4FlvCUOcTE2zxtrjqE0Ash
Ek4Ozic7KcVZTi73ciXs9J7bpaGpnjJL3poxygsQ3JYLyw8LHjPzwC4h9GsLWwvkRzlXXzKpB7NV
PLiV9cvp6+sgw6INXHCrGxDRjWJYe2by7lSBvKoUTIM9Aa16CH86kIAxxFaFSl540kXpPSrlVd1V
OG9xUQegnzg4ThCQlHB4lTBjP9/Bv95qsS38fSBlBluh2E/SbYezm1YDMuFqpvTjjaU7F+4EZ6Ko
4lQkl5LzrdcDM3Sxkj7mTCs6Oo+KLS3lhfqsuXv/wh7868mSGOLvhVEbPQDjTUiiGXAxTBBw6yak
W+fCbDmzQovW+N5P+1KcIjwxDXKy/bf1GqGMLSyhhuwVVJeXw4tzLTJZK0nkawTuaNNtXLIr1Qtg
dmmApSsXA+Bg4VWdb/jZwkzWTTUukHiMrTJKpfCKWJuvrs0Atys7OF3KZv640/zPjTazze9Vpqae
ix08OQ+6eBd3MuZ2xgEbkHUph9ewpe4sxQDvKS+Ay6RSvQzbhyB4dMoXt73phWopwsBNTfi1Q26H
RcchOYCcay7qxtl68p3n/irIC0mFbNVg2SpjSI51Ig/UNudr6euNC+7Nv39+YdV6qAWsM0Xp/Mph
3y9E3vzx7P/62f23+57e/qsWyn/+D///M836AtezavK//7zJ3pOHqnh/r47fs/8Z//T//ervf/jP
o/+zSMv0VzX9rd/+iOf/+/2r79X33/4Hkpdf9Xf1e9Hfv5d1VH28gC8df/P/94d/e/94ymOfvf/j
r+9vzBArv6wK/2f1179/tHv7x1+Koo0xhv/6/IZ///j6e8xfPqY/v/OgpPzir96/l9U//hJU7e+6
xfpgapYuWZIqMk7a948faeLfDZXLSlPSgCaYrEV//S1Ji8rjz7S/S7oFMMcUdVlSFGOUBMKz/fiZ
pPxd1Q1x/A/eDumV2l//9wt/a63/bb2/JXV8m/pJVf7jL0n6SF/7386t802mIeMKLkkWwmU+6Pde
4nZKbESZGy6xSkv2JI5hZVH0KB4XkH7lgh2vSVqNi6c964ep3UD5kqDkYKhjaCC+C8n1VkWbmnZi
+flJbeseb3Tsn/D/y/FFyVCPctQjegulPEQS28bPmdMpT5aXGE+6N+i/+kbVHyUzUW5NXU1RU0vW
SVYZPIbltFe4e3KIVFW9WZPRozyprly/5rWTPFCv6rOh5c1dFXjmxik699WBLxqTWzA0dpm56rVX
9/mPUMOvS1PY2/jEFpaF4ebs60IBu2IIQGJcNIBcDfHa6zRvV9Im905qVuXSSPBvxxjDXxbhEF8V
OVCVhYJGcpWkSkZSgmNu6tZ172ROUitszLQRMOPYmHaN5G4Ny/EaPojnywqA7KY7GHmvfBMbVboP
iixfx2XT2xDDSBhynOA1brC83LWGHkEUN8hyyTGP8xW/WOKslq4BjsEBYg9hbvQM+O4mqWgGbmty
M8V/XUzErZYoHOtleJaggd2fAwmXiBZhDSFgiZsye65xZT6UXhjfNA4iw0QJgX5L5JaCkePcLACJ
JNMpzsBpenClJEx47NSLY2XTqvhE00eje6GGJUkVl8qt2wAFA1QMJskx8gKvCNidyyDmsmBRsdi/
Yw0zmg/GOJQ0br6uBi25xYe5x5mpzFXwCwPDhVTFKzcE49f6ZXSvlkMPNb8goL3wCkfddlpVP0pt
UgM3S9xjWInhbZ5aKmjKxAn2ssyapuph/zR6ilnrOJdArfdJlRxEKat2WEyYyyZpNX8XETPt7AFE
ku07tXSEsV0egSDhUdMqhtQAnWnbdVZDoCgjoM4Anb07d1BIWrWGHp81T8sfRLIHTx+1naKnOYQm
poyiVWdrM0i9OzEWrau2rZK9WAfWtelYQ7focyVbO0LqH9JaUValXrabEBjJAZUJu0EXN9KVSd8/
hS2eTmkmdunGCRW5X/uWmmUr8k+DetFECrZcVlBu60qJIbpmg3PMJOjoy8BscC3SWjippGnjJmjK
jXWFn5V6ChK42nohFXDqSEFwshhePV4hxKOb4SZo9ByVdZ/snFhld9m3NRytJuIsiIOejmFd1f3A
UyZ/MMW82oVWLuAqVEkS2HbZFbtFrQKQ3nRIFuFvutbOLNO0XBkWeW9ejdmVoXfVVnE1rJTJxhdw
loxSeJxlZ/iHkHjuCcMkgYbRtH5ZeWrxWrVo95YG0uEnRShpkzplTw4T1LsLu5rKbNvee1arQgpx
fpIUWOQWbl8YoYlbtWIMwNO0evCHMRavap03sLGUfODiMgjjUzt0mvaKHVIvMSDybgQ8duVzI8rO
a9Hp8jesJ/PvpYNmyXYEI35JzcJ4VwxDwklDUUx1bTiNi9eZLz5zCccYTimhu60DOWivICdq4Okw
78Hlj+j8M6GpdkeGYaytuR+qrH2R4le9DHRSZcSyRnuF/5Z3l7gihntZgJFoWTo3HkhIc9OXvZlt
8mQI33s8LDB2EQIRiJQ7tCrAylbxV1EF58tNBdnOhcA7piGmxLqkNacIN6l1qI2SXtIkoX/VhWg9
0p3FtYiuVIVbGBvfxCAK84UqKO1jEGm6sTZJKy9WYVtoAG2NzLoyGRoj/5RcGdI+Oj9fGFYB6Fwo
6V21K+LVAPf2Lg0sGqpM6SGmIpjXIaYY12GJLbSLvnjAlqIzj+6gmkcJT6UbL6v1bRrINBuWWm9h
kjB/pX7TvkNnhd4nulW7wYu7fSzFJPjejuajalyODT6IMfw038U0uix1fsb945Ysc79ah2LsKauw
HyhTmTEo26Y0j6rMjCaKJe39MSpbbJBscuq7R5OAzA1DovwWGr53Z+bJ2MOw01iEBpL/NlScmxQf
lnjNoCTIi0GfeQQL6NzwFXxLaeTeHfYo7bspm7AqI8pY1rX7Zurj21w/FretV/M3HcH9UFDUU5qP
kxyAD+wBmmSv+p1zE+YYRaV6Ca2KVjevuSah6SqyhMqSBETXDRmMoi+8EalWV1xJlAtTtt4+Zhw3
NSKbwyfjHYzdwYxiH09nVbKu2BonqzTgVEsqbGS3vkQDyGH3mAr8dhiX2TrVBSyqPZ5QIgPmgEYC
/Y3oxeTH5iLDqme+Fw2gpowGPsbngS3m03u3NfFQiLnZS+u6+xEKKdWuNozE0KADiIMy9h5RKV5U
1kcoMhBZTZNCuilz38dft7pCrygZEFephH+KMf44tPANL3pUzibOAZuADrhU1QwAjVi0m5baX6cu
XQgHtjxbliIf6hYhVvOlBR2zojCMgTEtQKc3tYOXABQB54CmI7wW1ajasSKYa0adaZeI5NZmFVrX
4/r84DY0xr8Krffjs7kbgbWj++M0mIBTBBhc6PyFphYvYupVSPIbZhIQmRxsXU1lusaShMr92EHF
vcASW9IUbkjnc/tBOJB0OZZYsOherjz2/FbNgNMlIvcSWOu07jZ0BNxvK7O6T0ywqZUllA/QnIWH
XjPqvdEanPejXroOMzl45ISu3wlxrtyUiilex47rgAl1VWmRwTs76CrE9TQF22/hpX6oMRDd1mGb
7qowyLe6FKrcQ2T/h73zSK4bXaL0XnqOCngzbADX0htRoiYISkXBe4/d9Fp6Y/1Bqld1Bd4iQno9
6EFHaCrm/Q3yT3PynOpjBi8chIwa1KJaTT7fZePMH1mg2ap43UsVxU++XFiH0bPyq8mS2v2UN9As
TKq0N7xe3ggFVTOtyIZLZUh7J4Dp5dD2kY4QsWLd1RPCvagDh980ATbPtBKpPbRpxnCGxrUTgXcr
RpZfyehtfhEMNPcaYQw3sQzpuC4VtMakydwUI4S3Ew1yyODrRnPVHBLkqqkhANcU87IVzHJbdjk8
bK0v/ykPSbYhjrNcWhdk52kfQsWIyxPbpH+iDTNdWSDf7gUewnaTGjN9D1CZ1wJxF1sTfBPRsAnp
G7EsvphTNX0yQ6G8lFQQOvaYivVF0lbV3ihiaD97OGbgrBbRGsqyTLyT4Jmj9UkR4RFJDvjwK9zF
n6ZIh77X6/ibxN+XNlC1pjvoYOJrSx2QauqCCDFvKc0qwy5H5qgggTS02UX4ykbVKgIAhPmCP1Pm
U2/MrE+/qFws5L1qI5hsdry8T+q5kZHwQHyePGp9B230jZfco9ZrZ6Wa0q2QEGT38sp70hM4cZ2R
giDw3KGHNL8ow7bYNnkX+U46lczJhSJky60kerd1nlQHzZN1NFQQV8nB0Awqt7c1IHg1B1X9IDYW
UkiqFdIYIRyVJ1QOB3II31Lxkk1Xp69CUEbX+LEp3MEcrPjbHpkX4fq78+57FZeeFRYhagRX6206
TfUzES0uScytzNz7ZZjcwz2NW+lhwlX2IqK/APSzCGH4jur8Jh9G8ypqyZXsAABQ6+ZxLV/Hfoeg
bO7NvOVmhraja4ZN9QktZ0Mh6AWtvBGrqY6QPUQQSVThfUduBrQ3L60Pc+uImhO6NTwW8HDEiPAR
4XcWyj5tjiBENyitUwthcdVquXebD1MM0TASjDdx3ca3rW8Z92i3INbaGkm+CXQlK5jsT60rWQsD
GBt1Kpt2k5ZJdBzw//tASlFx0nwo9SeGK5zRQNt8a5olPRMTgvLWaeBZRYu6T03VLVONE1c6UbiW
s8koj0kdqwgBFX1JGddU6ucwkVK0EGBndDpvYsCwMmeZJ0/X4l1IyP5RHmXJchNDbDIbFjDpRs2F
aZP5evzaUZb9s9Zz+ZCoTa+7gC9gTmsp5FW0tSREgxpJBWgjIXRQlAXFTgUGn6tRymH6rX1CBjmU
q41mzHrHqS/32yo20BqYZ/rUK9DDJSqaZJohKV0yCihXJy3veqkgy2OKFa3EOouqHvVzWfgilbDF
MP9jTR7Ut4oIV43oiQa8yrU3HVN/sIJ9Cq+f7xBIeyKcgREahZSyZf8LTpT3vjfFZLyeABrnz2ZU
cit0s/brOzVHzx2R7C5tr3JeHdj3yzG+MDXFoEgumCpiXQXwcSvvpedeNcarFM1sEmNFpvJdRVIV
7Mymnx5IaBG8CY22rQ+RgLKkXY2JpDsDHVHZFnoUDRHsqQR/r6QxTR2uQJUcqJN1/V2YVla28Rk/
AEwxzaA9VcvVcDvQj4fpEk722In8OmxJjxIjcQrkaiEjps1INOZXA3RBpS9eBsgXpXZqFiO+O2rh
Di6joDro0CdBwutlqEjX1dQgBZmX2fU4TEj+TL1Jla6ClfcCLSX9c1jn+hczb5KJ0ZcheU0Z+nlK
SCo/T7qCymM4aN1F2rfq186yKtoCGkpFNlSYGUTZwgR8QA/TYTiYiYC5QAxLx0/75jUV6rbZ98V3
cUsthvgYwY6P3YC+rw6hfOhys7pLklppl2QolZVymqiHvmnRSem8/NUfpkJ3vcpHZbGI0uSjn0Ym
06CpSCg8ksRF89wl/M0K3Ue4mdvmmZptd9012oDyT220LgCf8SkKW/zfVMe9y/AdQ/ekLJCOeok4
y8d0GbPNSJVoRKl8OxARkpTv0iKzIlCsI6IYFiDCGzmfOYrrchhu9SES7lUlFL5YpVx8qBKP5koX
Sf5dVU3+nRCLgK2GNnzlC9C/REUBnWKNVI1jVGbcQ7Qixx9GUYeTdCjb16knxFJMS74a6tYH2CoT
jNhhLk9wv42dcUPiaiFMJiOdXgZmeRFKsn9tSXrw0bTSFEUzA61devmx/nmYwv5BETTx3kAe+Lme
OlyeoXVHT5Stuxh34tD4h+Har5D36Uv9Q6V1QA4LZVAOjVRBrh13SuLElGZuKuQ1P5WFKm8QNwYF
oNEx/2yUZbKLQ3V8MEIhfK6iQXXJ7LVL8A/+lSxCKx6gH73N+q45QuwuupZEJwlgBz4nSnpH8pl4
ZhokUtD5mJ6ZKWiBE/By2xK6SUcxZJ88Scshm0/jjW7OgJOuAnhqyLRcAiCnr2oOC5fX+uVW5iRg
+K3qbhYcRaUlzqut6inDvvK95p7hQZh1R63a1FVu3SVNYjwPqR9+lFLwyQjoRq7moYhLm55kCZky
gkdpZn+v+is+lehOnvWhi6HOQOyMArBQKb2QrBQR8laLdonY1C+aQKfEs4bokFWiSvY1KW4WxMFl
lqBu1wtNuJPlxiIURM6PKLy+HFDQhUa5mLRLnhD9GI5m9CAHIZPIQ4XYC5pnGyv3PEQKBeNe1BPh
oUcT6yGnJn3QUz6pWlJIqGlFePJz1JTNZV6Ra/QUz66LqZ+O1M/aoyfLaGGppXclkvbe8GbptwFe
/qmb02dejTnYJj4WUwin4ZOfZu5xKhRz8/CeQQD1k2KMzbYMat2FulMi2PEtmJvh7t2oMbdCEAzZ
CfVOcunHRK7kR5EjoUh+6INCnZV0p1tpLKJjnUvxlTpq3gbUfXS0+Pr2yJLlN56kNETuWmD2LnpY
0aOZe5Oj+yPE+rWIEIme9iVveJBsKclDiNk3OoRoVah88TQtRY2L5BvRnQnNEEG9UJA8uBp7sd7L
Zp7uCaxAiolhmD0A2lAhGmwtVC13Q8/gFbrebQxJPq9OufXIU79kcZihl5XGl7rkl49K1ZQ8tNrU
PyL7RzgLfsi7MQXd/6TCcbYJBsW6irO6a20mFLQrJYuSfVZNKAHB4o1kVu894nMz19RycgixJ8sR
m8m6hFKYWorHKGpvy6YE8yk03dqlGgzhV9MIretsmG9QqSdIyMCpUgc8KioTTwm01HoRGvdGQLap
4reOuscIq1lrpnBBIWhOWMZM+tiajYIkSMS4RklmZOpCyCQ/2dv3bCmqGuQUUX19yVQ52UXZREaj
VD3FLoVqrioLT1NQUf8yY9Jvw0JAw6KoRBIUwo1KcYBHfPhi8sBptii06ocqJCGu84I/U6Fb9aeK
Gi+6z7lIuUZIRcX+Xt4TY5K7PJgLNX48Z1JzmSwbBpJNXp4DerDevRlp/r1GrnIZh63+Wcuz8FGm
/PLZHH1zU/Zx7Qq1KjzWikKRuKLsSl0t2snQYSNXk6NkUwxZa499Cb8UQ0NHXzT6q8IIrC3k3Cip
6kV5SV5YP9Yw+Dd+mzip0ueXfl+oV2MyjF8qdVZTGXT/c4aMlAsrAz41j4UdvNroEwwyjlY1EWfV
qSo8+oU2fdV7iytepAEJmzl8jQ1NOqoxCapiUcaFnJn4dc7dXpgEGh5jAu2HOOAeEOhQ9KRuyBh4
1hw6OWLXqlhmjNSEbOyh1qgodsNIYUQwOUZRJ/OtSkoOKsoIqhO2ubFXZeZTXcqVqvcDr/pLDZ5/
bdv81Op5tw30/2CDB8AIvY5/7+/8z+TFz19+6u78+C9/NXcU2jSaPqNR/mrpKOYfMqVAmjOmqOlz
Z+Wflo75h8msBOSgMmG9SUWIZtzfLR3xD9WydNITSZJEUwGm8SstnZ/bfTqdF0tRFIBhGj0kRV3y
2KSeRU3am+d7PrXf+pcAyizzQPH7Y781juGneLuGJ/q5Y/3W4KKz3CDcylQgBjulxP9UBWID+r6y
4jWE/8KQLou6JWoizTRDY8OWUOBWDFqFyCZlpLreZobx2WqA+1X+CpxA+Q6EOumJYYhDhKAdSIEq
mZIxI3dOeuWVLygxuJIcxUykr28FsUVYQCd+vk+Z985mBaxouizMFEoQpR7ArFRtnx00qYv0XStl
CmlMGE7loY7qPL5pM22WU5u6aCdpKJCGyZRufcQKqLKPshOEwwf+E/oNOkEDqgABGkl6jpghgM59
PJXRveY1NDHh7d9pc+etDsKGkXXo+12UPIZ7r6+JjHNEEq2y1HEEglgjQTKCOe6ypD5YVas8URhG
OKixhvvICMAVlI1M5c6yDO0pLQzpJqVFguhh7l36zRQmj0C3/AuzHvRPEhrjva3Q0HkQwdBcdFWt
HqqciUIJbaxgA6ep3x3p1UzfNBFgHxqVhr9PCGoLRKhGeOxCqXvx29SqXS9iqNMGPWNYbiQOTMHX
OYw/cTo8VYY0frEqSdhpspkWj3qUypeEZR0yaehQwIZMhPTo+aX2asQxxEwtdcohDNOvtPuCuW6X
Jc+mUXgE2ZDHiplR0RJIYV4vRRPNmsoEVKO0OlONmbypAGEVKJbQJURLswechNLmsIfOF616XWJS
JSrpjYRm46YRVaIg0/RHBTzOfYLKyi5DZcTtpnpw4kDunz1DjHDQPgKeVHATqvKld1MOVnXt8xal
dhhTpLBTIUYeQWipxnbT0L8KZJBoiIRjgRz9pNaXUIJ0V5pfje5EI/0hoj/3QBQPvjS1lOK5aNoa
aQcFHbrSZNC5SD1KiR4J4FGjUXRoFQRFuKFo7Y5Vrm7DiS7BmAtoaaijtO1CEw7ZSG6hUtC8/DpH
GpHUXB4tV0ZLco8Cr8687YDWzli0DgWDsrTlIDaYdyqVoxmU4SdmCdRr1eqT52YcGzQS5bEVNllX
lmTkalVvkzCexRMBVgWS+aBLIxF9IMNygj6XdKul6XSJ65I+ml6CBJxKM/Ah7ge6eRTtlcOQjt62
ptnrWkhfP9dxNzCqxPTEQxEU2QcVyhSghMxuXiSjKd0xWoseG8gZ8jW0buIjuOjhSYM8aNNNkSfP
OjXZMU0zGgTI+ukXUTDLJKaGUttaqFtPXZOlk60ISvhkSF7voouaPSN5b+0aZsCOY65MX6lCK6+D
VyGfWsuIBJNNoVxpVrPkTPetRoXnWWQgdlNPlubqfoymIo/ASxplJQpgqhTe+kbe3xnCgA5jnyi5
m+Yh7Pe9qWntnoJaBpmkZ11EwqDtwVqPyGhYOUwz+mAIFCIqRETxjBTjNDpkN5NYzLjEIta/xQaa
H1JBXQb8cRUBhgOhB8JW0ElWzUj9MoSpdNmmNYCKJCieCsUaDEeSUklwIjrLL007mNTkh+rA3Gb/
qeqU7mMnlt7XqKbNbPp68Ckdp+AWLdnMsINUT9HopiJ5MdcpR1vuIMFy/GFonrU2G8KLQUCpCYkw
/iTV7xGBTbOjQkPEJTAsZwAfm45m1g0A1ALZG+3BV4WPtEL92kXvkKOtkzYv6Ean6JQTapkXUa6a
miMURnMNiSzfCeMuyQe5kma1rFgrv4SB3lNjNXLXVCL1PhL7+MFq85pqXJL70cETpPxSFNLpo5hP
9KYQcO8cn2oBERzCT/TC9NK4hSSEPEoXB6LlQQSyWEuI4qLJNrb7KKZA74JmEDb0KTXXUr0XNZ8Q
hLKER0IG3W1g/7pGQao5TgGucSD5qBxdq9XHZMosc2UCdvHAz6+TYqiGZkA9r5r00n9+ndq800av
Q7QEMrkJTM+IbF67AuQ+a0Ob4x0LfIioLl7A0ivQR0dFkDPzaMwiET7tToKpv6Aop9CT+S8s3liF
GPhvCwvcScmU/1CrWBCy5y6SaSDQplRBTaWZ7Qdr9LNr61lgbkc0NmWUahIb+Vaj/CjpH99fzfxr
31nNkqiL9oPZaT5/Xx88OAQQrsmDbiNN3ceqoyRFBxzQZ7VidGVR32G/J2EK77k+KWhFox+JyI+g
tzdlHa5chLcxF5ftn2P6zvVxYiMIIn9MRGxQb96qxaVWVm7zi0wVlGLnK31iZYHnazz04gKo52wq
KVcS7iwGsx3nd+8f0tpaFh+O2Y916YVYmaTbSjkowVWcrDE/rV2ERTAcWOokisKY2MEl+smb8i6k
iciQtw1U2umc3kVL8gv6S6i7u7/GiPl2F2dU5slZebmYd4CIuH/FtIljk27IGlX42hbOX/WJCRkB
7qhI2EIVJHYfPBStQrVobUZ5MaHwdiUL51Cg8JVOKitB0nMXotVykOzSAVSm2q2bIMoHKU509N01
N7FgU3hreOEnooKSXIUuhl0fG7iqOyKI6+BTf00l+6g+RpRXH7Jr2trq5Gq3/9XtXOZtVSI0sj+b
DqFj+JNmpn+wJKIpGihQ5fyOLYNwj/rwnLP+fIxMABlCYmBLkqjWQOA1aNQ9f40j4K/NpIIv6SaN
P0ldfAuKJ+dGXqtsZnDXDZc5sn0e7bX3lzJf6jee98TI8tKXU9DqCsQtWhc118NY7ZqI4TtFrQ9S
La08vWevv87bKwPHErXvKPGT6+83Auq7FsbSqbtA160gfpAMdQWjfdaHnFhZ+ClIk5h6G9g3yUf6
Mpg6RvvgFAWMqVKbFK3wqorH3fvb+H3K+e0+/rO0xWFlXY8MUotRETYmpzhMl9Y2YdLPjrb9B2FT
usWL/wgtvOTQ3XLQmu8Pwgrpw4J49D8X5p/fsDjLAPfclNTe7G4b3PbfmKy7V/aRK9+aD9E1n/34
WO3a/fsLX7AYvjW6+BbKyqLH3c27jXboIWgbsXCGxkw2WlFotjSVxRUTnfqm0EX/QM1AQJ5bDA+m
OHQrP+Xc7QIJbGiaqSq6qS+OALHGyApSvB6d7Y0JJrzNsl2CzOD7Kz73xZyaWeyyAStdySgIJ03L
RSF/B+9nl96HBJ2h9y2ddaenphZ7m0mdhA4DK2pckr3ktrZjOPAc6SJ1rM34yaJyexttwGpUtnz/
vu21zVw8IUpvelpeYjosKsxKyraoulncNNm8b+hcFHa6xsWToZqh1LbATuzc1D+PgnxLLX+FbGXF
xJKb3pASo+/i+Tm0jI9h3x+CIfrwfRX/v877PywFTz1v2b+Xem9fqpfsf/+vUyD/3//rP1B+8w9R
NindMk7KaLM+C+b8B8qv/gG639SQfjZFoP4zx9N/oPyy/IfG/7BMUxUVRRbn2ZL/1H1l/Q9DJsEC
/i8hSg2Pwi+UfRfXnTIvI0PUlRXGVKhZLgUepBhVdUbsApdO2wH087bmshfCr3korFj6POkNOkWm
p2AuJmJGIVaUNgWiVEVMVVj6xKxtZGm7dNR+Le/4bskQZUVUFYlJiCWry6h7A4W1NHSVpHaTfEDe
9COg3JNTPpODLh8cVee1ZudVph9EUzeXadswmWpcTpD5DFs4cTpClF3g9rfNRnRD2TGDHQM56KCz
3BUf/Oa4MCwTRXDqgKF/TGX8FEhENLQrCyqjON21iDy78bTGmLHwGt8Xp5kgPAh2JMn8TrF0YiOu
QQrXehCCLUMAXH5FL3xl++bjPokZfliwQBMyN0KtcMnwbOoJzUYBCwETofKjsoWeYpdcCPmfPbIu
wWZtRYuX6429hautylqLh/m4gPHZfqcg1EjrVhfBu08rN/2tqVnDT1FUmZNSraU4TuvFQ+zDRwtY
4dKvgdVOyHLkd9R6V27C/AT+vIcYsiToHfAt3PjFa+wrYgldTsKarHEzAQizWz2ZaS9RbZ/0dHSR
h3//2N7ePYProMwXn0DW0hcfsZWgtV4ZWeh6vShjTbtsxOiQT7W1YmiZxnFeBndPUywKVXOrDMd4
mi2SXDRqL3ng5+5GZ74d3nP4obgYHP/2OdnH7t67Tz79+uIUUwePNP+jUfSzyV5i1gXoVeBKsXcx
yvJ9W2YXyCM/vG/m3KmdmlmcWo12PWMT3Pze66hlNg4f4g0ypreB0R5UX3PfN3fuNuo0FyUFT0hj
cWEuZfimCVsuCQVW19BfdUayqtyzY9oH71t66zRACam8SopuwYe21K2l/KwOSjG/I81WlP4UpLX7
vmLgDT8Kw/pWpfMNT+hOBy1ErOXn95ewjDq/XztAejyElJVUY0muWqowXBkj107/LDwMbnlPFeYI
2Bs6NSd8FEO7uU6OgltfiPcrlt86RAPxT95fprsMQ1/yOZgdWtl+z+IUO7wopgevtXt3oEjru+Vh
uAJCukZ4f+ZjlkVZJh81eMeMpRIFvdJOoREZupZsPTa+6YJZumkt1CjeX9pZO4pMT9mgjU2U8/N3
FRVSbTAdz2MCabahMiaiT1tq9ive8MxFJ0j628yyCBKm6L13ucDnm+aXml7fZfJrKV5Dwv3+cs7b
4YAYfyRsWpLhZTkNBc/ggypl8cBwxsGTgq+tlahzE3vtyi/oPfT5Qs4VTr5dXKEoLwXdeH/LOGQ0
zvU+90pvOyLgPh5HcVfeNK/RDk2dm3rl/Vqcl8EJ4XTnt1ljjhWKqZ/Pq5Ytxn0gKncR/BLDvWnR
hQPo+0u7+MbIwi3RnwXOCAmnGxdfDV23w7LedIaxqULz1xzgG0uzPz6JZaROVIy0lkMX1Jc7ZgkS
8Fvdz+GxsVY2buGfDMIFHmEZOjkOzUDw/mdLUQshROPVITnpizfvWvRrVLb6XxYsCQA8d5354J8t
SDrSkeLUhm5uiA4c7bbZrrAVnF2DpcgqyQjDvcvDV60mb+sUYK1CeS+Jr0px5flbfD4/lnBiYHHw
VkgCSq+B29V4WyWbntQ02siFB/eEtfKlnl+LzqA0QRIhy8JUlHRJMrSspROOErRPAA5WbvGbT4UT
VzRgVIBlCBqM2amf3K0pmiRPHYaQeddB2qaJeFdLo7kRQnOlwntu15TZTRP4Y2d5LCmTq3Gpd6GL
CNudMl143tekSK5UUV1x1ovo5PvxzFHCDAMiSllKyjYM+/ejR4QHeX7rDLqxF5sKoEAA+X+n3wDa
u3/fESyf3B8WJQVwDoVeDZTTz3voC16fZ0kfurNOH9IX/pN+TDcpUDxIX+5Vexqp2YMGppx4Fa2s
dsEC8eODUk+ML66IbgatFWYYZw7h67iZFVRHeGpsYwdRSWn/It7px1r5co15tp/0YL6xJ/fFMqxB
MCPuS5s8xIJxbAdvN2jG9v0tPXdZqCb+bWWxo4wg6GIpsqhIYrRJFEnmDWeqp01dFJv3TZ37xE5N
LfaP6xKoY4GpQMo+Mo9wBUHcWsK7TLV/7Nr83JItioa8LG4mVcTnV0mIGT6Yd0BaN3CDQBz+vSPW
7cpHmUT7t06KKTBE5TUREYeFpy3HurEKuPGAPU0x8Nl+PzbBpmm9la7f2Q1kWTy3uFxtySCqJ3Hd
jQYfdkbTzZiho+HKEZ3fvhMTCyflm3qTMsXOs/QUXg+usR1V27sFgW0nL8l1d42kx3P68f17MV+x
k9T0+5Gxb7KBV6TXsVTaKxvGcw0P3qsOTF8coHqdj/AJiu77Zpbh0Rs7i7WBidPaROeDkkdHUjcF
grfDXrrXGGb/mui2eDn3G/Iv71s9933h84lmqWNZYCl+/opzXZ06PWBDW6ZE2/DokWobM9vasNIz
Onc5TgwtGa3zsEAXbWJ1Df534/kazEwMO6y4i2X/5scm0mtTiTJl+nqLCKk2Btr0Je9k/FQcyuvR
qbbthsGpjrGJg7TXD9Umvm2uc0Jrc+a2dcPtWpa6+hsW+T7ENmNpQWzgClWUtE5ZdjBDhLkO6alu
wBtia4DjXE+w/pRleOrVoG6vGU3ptlWiQ7cuhYUjZZHEyLdpOG2o1rd6BrVTawTQpXZgguxMRQmm
zMNSsj1PWi1ozcHdmxt/somLS8HoctzrA5sILeO34jB+ni4CFz08h5YfSLt1oqQFG/ePt4tv669j
Aw7z8zXs1VjzEyjhXOlBv0KDDYFvh4a3YGdu/HlGDIwNwDt73EL3nLrRcV3++ez9PPkFVKhPnzNV
EPq2rPgFDP/YVfmVqez3v7R50/59U6Ul7eDURrAAMA3mIhe2S4/dvtoU1/J+zdkvG3mLL0BaJt9i
Bt3OWGOn2/ZP7S7dNTbkcke0MDa/nF0RMp6e2rynJyFADNPCEEE7wDcNFIKRpkYemGgy7Pd37mxk
AzmwSIovgRtfJiONmJdG6uvYcavL/sm4GC7gt7eVb/3Nr6oC/3UVT4wtFiVmOcO/o0oYoKtbwex2
xvSoyMVKfjX7gDe3QaYqSGFapSOyuG5hqlXJELEkpZZf1FJ2BivchggJ5ND8wGVxqPpsJVv5l238
x+bigfFChojKDJv1BgkwJ3HT/iA/t9tpwydVbEdvLSI960fgUiI8pLmjLVO8aao6M7ea+SpS9nSl
i6kG/jM4CEpvwQmHD2vtkrMf8T8Glx3CLAzngXZW2FsPFfgpfU285l/28O8lLZW41TRIIyvGQv5N
dGb+uGYvP7RufZhfEn0l3FlbzuLAhBS2KqXuKM80U/rEeHq77RUjX3FMZ4Mq7WTX5mM8+YzTiHSM
kd45cehcptBdqu/+q3LNNyZRsEu3MDEZdrzG1P6dIf3tN/DPXi6+tMqDIyaZ38nkAPzfgVBKBLT/
oEWOv6vd0R0PbWbDxip+KUVEru1VpbO1/Z0jv5OFM+I2wEdURm502Vym+9IJ3Mb2D+Catr4TQwi4
hhtbM7hIMeDSkJumoeYh1wrjbld9sdIiPxurnhzlIvzpvDixRgEDUdsfpIB9LL1dHq45/rNv2YmZ
RYQD2VhRoZ3AwPGOYe79LDahbsXVt+zsdsH8xhSyqNHTXZyPooxAmzOSpaSoX8Ykegyt1bflbAB8
YmNxJKLfUzjqKXRFhzJwjMfkMLlY1D6iPoe0l7abNv0DYycwN+7ef9bOr46SKBx2cz958dmpei6V
BUS0bqICcsdcL6wUwM7WIxjT/9vE/BNOLrih+k2kljhg6IbFI1WdDUC68nOzL313cORtdazuxH3i
aId2TSHz7AN3YnpxdkLbG8wO8YzGSS3cyNoADtOTK6cvR/EC/mjrWw6271Iw2ug3Uhp6N9SXGTSD
k2ph2asDYygqqnJJVSXQvinJyPhyLFzKbeMfirBr1qBE507y1OLiDvXVTPoHN62rjc2G4WQnr4SV
3PrcNT01sfiwwyJOKaXG5BRpBx/ql8D6GjLPG00v71/K+e8sfTJbBtidFg4980UgLkL50QUVI1DT
lEEf98IQTxk9hbHowKm7Eh+cc1a0pQwVRVFQB0t0vT6mBjyiE8g2GBLja0ntyI/WivNrRhauqmNm
whtEMXL7LnRa2g4dTBC6tHLnzt2A06UsMqbBsnIzQKzRnXLfGYxnv358/1xWDCwhGmWkGrAjJpEb
Mj3T1YgarHijlX1aoughGxMhzuIwmLn4bIzKldhBvx7Cx/z+QtbsLGIaZjbQs2XeyU3TV4g13bQA
gb5SYV6zsfCs/RTXQmWxli5OjoGgbXo9Ahhr/tZSmMCkszUXsxcxfFoGzPMELKUtR/QiDNeEUcok
jvqNHVMhYgWYM8Mi56tx4sTHpqVqWRcRfD6QIJhf+06G1e31fSNng0DjxMq8pydWCAEtL6xwMHPp
ujvI8abMnfi1+Fht5K10Jb3OXIY5LIIrm3i27GVQLwfjpLG4JT+vnuY5ib+KYeSNZYZervLrdtft
48uk3orecVa59bersd98B944uhOzi3soZInSqpGC80GCZiM7tTN9aUgrp6N2HHS72q0996sLXdxK
swxi8K5YnDm0zRLZV5thH+8gOMqO/JyigJvt9DXW+7V1Lm5Po0FhCbsu/s8JHgfPbneR6x38nXVV
XAeM4+yDFUdyLjY8Pc/FRRo8q5ZhmoQBo/Iupipw6qpzG5o7hkgNy8v2xSTEtuaN+9+5wScnuniF
JTSeqrBjpd6HaTtuukNxY12HmgMRZ2LLNnEWxUC4n943u7bcxcNcm1IZlkCkCIVnaE+377fC7v/C
7Vm8Y7qYJjrURxE1kB/Je2A9xtHX8TY9iG55AyFYnVxp4YonXb20i4etnmSVpj3L67b1k3Q5p0hf
Oyc/1Af4GKkErgnqno0//j5EbVkIZIpxQut03s64l3eCOtUPrZmFjsHoN7Jehe+7aOX0Ky72vPc7
Mbtw5XCYpF2fpPNXQqQTIkCt7JXGFhz50LrNU/4sM2fppCvx+fztvfVBCtEP8E5Yoxd3hwdkAD9C
1IB2va3KPuogK1X3s/UKWj9/m1hcGzOMDT3vxwhoJ7P7TrRNu03nTI6ygd34uV5Lp86FqafmFtcl
SEPdt0ZWBAHKJvAUxL7CO7MSn9GcfHr/wzv7yP+zsiVGpq3qAcgzj7wSQN6X6Bd9WV0XJkHx+3bO
38i/d3DZ/omLceythIdxFAW7rz6E2cwDXjq6+qQEw+F9Y2uLWr5KuTmaYYsxudqGzPqPEqoWfbp9
38rKvdMXL5GkZnoWI5brqlZhS+03WU9WNm3t3i27w0ztTqlf8Qp0WxE6RbsAEtvY7SflW7IJH1Zf
ubV9Wzw6hhyUY9hjThuvtdaZy0lq7pAtOeqjtlOU58qOXd9d67mvbeTyyYkFLfLnsD+WCmcqWGSe
/JdntfAR1dgViL5wzVtDgrTgKqWL9N/dhoWLSDIifgX1N7frLReAlo3u7O53TIDwBYuoAdNbHs9Q
iZY3m0Dha9sJ3lVb6b/jS9E6U6CFtUR9mbhGESKeFqSHNDJ9O6qve2+Nd+X7n3jjrk9MLB4JIdd7
YwAkTMjo7eYLzWjibm7Yr5XXzl6rE0MLLyBCF6gJsHK5kt58ktA49NLsd7zniYmFC6gQchK0nrUk
CVTmxYsFXXC3OtB83g2cmJlXepJVTEXiNRQl/4qO3OkCkZCQiCzYVztZ2a8h49c2bnHPpMwMJE3B
DVgVPDJmaJvm9Dvf48mKFp98B8VezjXnEmS3el5vtHTtnp31ZScWFl98YfozUzxHA8OrPRlXOYFB
O77+xhd5YmTx0efiYKQFvJyuEorOVCmQCa1kHmvLWIQCaiaXIE7ngFVQHauU4M1Gr89akw87Z4be
Em1IC2gLMzk/37B8KhQROnR6g320V/2ZZaf5htTh/a/vF8MCmg6g2QC/s6iL5T7cCagG08qCNrPM
75tkcN+3MF+cpXeBS1VlDllm0sJafJGN56u+GoPtzNVHv0ZvctxXjCNLXIT3DZ37SEyN+SUNSC5c
xIulFJkB8WXJjin+bTGpDjR8m9+woIOUgaBKZQJhsRR/MlETTimEeHBbwh9sG8K3/87CvMYTvwKd
9YCQB2tos/qCysXGWp3xP3seaMyAm9JNavSLizVmWQEJEosYQ+HYapphhxRD9TK9gaL4d95gsOt/
G1t4fPQoE7EKOfy2/EpoBifLSmPoXBTLOBzTVgzi0WtYOJUWkkakA9iwzvDppd2XdQtvbrZVystU
zp33T+fc1s3jXNQVRK7B8ptsoDnPRvgQXLBudhjGm0l6bC24hvp6xdJ3WeflV2NBFS+DJ2XkcInx
RN+0M5UuI/CDX+STfmyZXLOc/NJDxPHSAP2wgyvhUt//H9K+azluXdv2i1jFHF4Zu1tqtYJlyXph
WbLNnAGmr78DWvscd8M8jbu93lwlS5MAJiZmHGPZaa7I+9t83YAzxwDSFERvfPNUpde6UleoNEze
8ulzrjeYPECXymd0JQgNNmPUM2l8B5VFzQFgNJA2BLM/PVrhFKz+FHVe/86qpT2oDp7S5784yd8r
/OQEO7tndDL72qqZm9BXAPnP5caVJONNyhSPSiLUEPbm/HGWZ8K4S2BYZdmDNhivd615bXlabFAD
llNo6z9Id1Mq4fW1bdlBzAYYbLIN+Du8lcrBl1pgYAsvR0/v1QxIynrx7bqIrccJbwb00rYt648G
iAFEMZMuNUhJVf2brdfvJaBxAc1tCV6nTwf6j637LYhvfLCsSZn1ml0DV/swn+0jRjXJPwqCPjiW
3WyiETRUQA7RP9KvQwNkNB/kjr7ji9rftm+FxawmW7HOk+DWCKUroN0yPVXQ9ZEF406eAPyyhEog
7+JF8JxtWTbntzje8ZfrmWQ5cOd8eVrdVPkgy37UQgCDGmrr/sVxnoningTM+U7g3oCo2Sz2gMbw
JPJeW4KU26bOnAnhboEK5PR/ihc2uJvlPPEt9QtoKgWJoe1dA74jYjsZLg33HhAbLBkg8INmduYe
fbt3DV0f0APqARo4aFJdYEc44sh/uqrA5KZjFk3+LJdcPtiJRVPnMzGEvj4kEWOX9c6kfgYk6Zt0
R44lSu/XD4sfu/xshDsXyV6pM9vV5n2SfpZM9Wi8HeSj7GkIddCgtrOC9K7RvV7e0cqTDv8fTXib
23u2XG57OyU28l6Be70sXgmG4VeCte6ws52bRWzwEynMnNwCJM4Xd7BttgCer5xz7utEaTVSQXp8
7NH0Kj02Emb+jIMWLLuiEdy/TX21NYAi4pR1+OGX2wwo6n6lMnjNSfxMpR+m/Q5Y6b+5eGcymCk/
O0oQiZuL2UGGZb3X/WmCRZ2dr9f1ZWMduqFr6PYwLNYPwt27tQKZANhXcr/NH5N52MUWwLUdJbou
hX0pZ6hR5kKGAmEoZl90zoSkOTi0NFbzVgjY5aGK0irwE7YkgFwWjHYKxiEBqHy5V7VZNApCyNxP
huFDUzBtYjX/vfEAMgFGSzWW0cHRX4rIxtyQRwnHoSNjkFc/1MwCpzEARLW31hK1iW2diykDZAHz
EqwJn9sxEutD1spF6ffofMisOzBFeYW8CDRsc9dsHZVUhNZoRuC0WDcqI60MKferRfsGDoZbNEck
/1IGp8WtMyOuBAWLL2k/ZcBbxsvjf69ceHUR3OmI7sBbcnkuhZO2tt5CQG38GmoQsxijf13C5mH8
lvDZx312EWuUoonimAXSBjnGSJT2DWSQdZTGvcBz2ggh9LOl8LMkjpLWuiZjKS15aeUyKMYvJfhM
gOYg8AI3LPWFIO7ax/HYjlZnF0ALnoM2yzy1Bdjoqt7I5LWfBava8o0upHFqFgORYNRtq0DEwBh7
B6/o3Aodsd1e36HdUCBucxMdDCqDT8Zm/QOX+gD+xWROFqytT0o8Nw8gQ/B0aXGpXPyNap9JYl9y
pheJWipNDKJ0tEA89WkfmPlfPDM6vEnQWuiYSQWn6aWEJgPYZ5pJhW+gMOjT1H6g7dr6RSV/XFfx
TUtwJojbNAz99/KyQvOSnMi3+uJYuxGcsYKLtKV2wJ8AsgDeEGSsOUVQLSqbho7ltG0HhOvJTdbE
a1nBDEm/1kgFWr4RWmFi/bc4bveGsVxnCixc317b1JMGluxHG5xjo06uwEOIlZtJKQTPxJaxOBfK
7eS86NVS5KjODc29vn4Br0RQjsIMwJaSn0vhVG+qF1vPcuQVJ28N+3v7uIYoZ2GCKbR9/TQYQeKZ
uFvC5vYtPTmXyz2CFcknIyXYUhjaKaC4WfJODfIQJSe3rsDzAhYfTKr8TRsJjhI2GC0zcCP4pIOZ
DHE3LNhV+3n+sFGHmHdr75EYQzIo66Io3x5Nkfpsn+T/yuRTD04KxGekc/HgK1YFilfL9gujJAcL
kxKCOs5Wz+r5+viUgwHY5ERi62MmUvFLNP+CGsyn3yq0HPSeBLTLLOzHnWN4ooTO1uQWA8rANKsK
5wnzcJdGZlJAjGikaYEmCyUsbgD8/uBQd/aTnYHWhwZobUXjxqNnus2+AqvIDdHdighs6cZmG0ie
qcjWYdLxD9h9C1nzYVoKfIRE7nodTTpUA2hHM3Y/r1u6rTjhQhIXJ6iA2FGLtiz9tRvCLLtb7Dul
AUp7GbujU7s9/ZGQGVRCjje3RGCR1I37cyGcc1bA3StR2kA42+sOJY7n9V17ae/BnBya/oy28gbD
IkCiCFR/PKrENfDvNpT2oqKRYL9tLh/ujJg8XxN8SJ1aoTmADCiVvRgqfn23RWJ4P1Y1En014Mdm
9hT0Y/Kr7pWdItXfr4vZyohiX8G/AW4IFV21nD1sJouqxIiZPWTTHIM7HGfiou6GuYpB99mGgvUg
bN9IEUwvre4PoozM1hU2QLqBb4ChwoATp1d0mWMg1iME0SN0Z/hjc2LRPtAzP8DcR9Hl+5ronvE5
YSEyy1u7fC6a0yonRR8r+pfRgDLvklRzW/POmf4iD3S+PofTmAoMTVU5Qgi4ZME7MCCxcNcLc9uC
pfCNkSBR6PuZde71emBW+i5G0qlJBFq5lSW5WAvn/1J9xMy2gbAXdAdMXbwkUEFI9o50vRIZn2OD
yWmuvUrUKrRpfRBxy0jUAHkOVbpLY2vTyu6KBeuTF4/V09MQVq4Nsh+aB5ru3fVrseFv4SrIDqAZ
Pp8xttlnDmqZgZhPZXphzGAjcOAgxBgzoicZ9F02WluvS9vwSS6kcXcwMwEbaKZK4Vfzm5bcTIm5
X2PM6pLUuy5oS0cQ7aH8AXcA3gCn7r3e0j5GksunfemRNt6BzNotMMjyr8Tw1U+qt1pJRvjE/WAw
+msQpINTtmwjZclFgyNbe3e2JD7ep9mU1qUFf05fZ6/uwGuRfmj55EmTyFZs6cS5JE71azVdrWpE
eFSw5EWrLQejtD1Qr6iuVtYfNpiE/+U+cl6/tS4EnGo4roEA8X99BzelO2sv1w9r62E9Xxb7+Zmq
M06mStNwWJg4dp32Zzb/uC5AoHQ8hkVupEk+1AhiLYyig5sZ5HF92HbrX8wlIheHnnRWEUcdmTsf
DeQOU02xW9pp9OWgDqW75GgEzhHFLlfdAUzsRtn/xdJYUQjlC0jmJ1ZRGwdmmoJoOdGsoCmLR0nV
3QTEztfFbFpdZNBUDA7AzUQO/vKM7FKua6eDOcr3oAjyk0ALU095MeFTPpkYP2QzlxkYQN6vy91S
DVPDxI2D6ShM1XH+rV1gwiAvjMIHs4XbI3xYRd2SW4l+1KF+i+DefoAoY3YadJCf1Z8kCQcvDTHb
pgMBrn3MQU18EPlvW3OkFyI5IxhXhapNGR6SyVMPya6WfKJ47c54NILZm0aXeK1HidtGw40hucaX
63u6dRsAaMYiBrjsaC+6PMp6ULKmqbCnZhsf07n8DgKdr1oh/YXpOBfD3epyaUvilGxf+8LX6RRo
kux1tBG8k1urAVYWpu2RBVc1fjUTdLIDnGLpz6N2WOPGNac2UFKBlK1aNm428OqhhEDE5I18X2EA
XtUS1B+firvVR+n6mB1pFPvtzn5SQE3xPLwTIfgOOwou+X4hlTMoCQhYFbSOICGB+8aaoYufzh2C
GwCB9JFtuebjf68auGvoDECkDkRiTjFTM8/BG4RVzuMLWnvASu94SvoXJutMCB+bo2OpVxMD8fKs
3Urqc9+WQAqxBNq39VQC/wZYoiykgLt2qeQgayVp00AI2rsfbGXX0l9zPEZqEnuaJMqTb+rgmTDu
mMB7vBpVjmOiahEaZho5A/lwlFhwcbeMIUJ8UDYDhklG1/rlmtpqVhZlyJEZHTDeroIiC0xOimDj
tlIKxrkU7t4qBWjUjRrhWPwmnej3NkQGLLfd8QZE4Gs0+YYHnIL4fdpB3QFwcvs5BBRc18PNmPD8
I9iOn7kENCft0A5IKQBj5jZvXTqAnMt13rs3RGewzatHTJcMrvN1AfHTz+xJZKM39AfPHdAKAA2O
/jm+SLgW4OhuLPgkXW+Cg6wGuwJJwbVhJDlrJJld6hCBjfmEDOZuO2QCTpjh2jGaistFE7tIdSJj
57HovbUzQus9vi8ONjoSigBRzn72Fr/45/Y/YACjQTtEraNLiISaoKa/lfe/+BZepVE2BcU1vkWP
Zj8FlZSbBIVX7YH7f1j+Zm7+Qhqn2ekA25p2OG7dJM95Lr/Idd+413Vq4/ZcyOD0GsFUkawszTAo
+9IE5/pkCiQIN43T2nTJVNDxQkR9yzZNe0lxXKZru9KhehIFiKL1cCHbSCVaFSWEFTTzQKJMXcQH
nWBJOtv5azrJOWCgFFasWIMU/H3ir6HiM1UsvJ5lOnE3wf+HZ8l6HI6rD8a/73qQBRLmdrIAML4+
IODv7LAMhr29q06qDxbyxQVp8a73+mMtTIduRGImGPVQp0YPk4O2wcsLtLYUTXsjPjatj7N049SY
FwlTJAiva9LWjNmFHG5TWoAgYIAOcvJ9tlNsN8bs6fwlLbwC6b8ZqOYYcz9k60cnSDVvHvnZ+jhX
tQfkpTqxSBPzZj+olN3XSS/KcohkcC5APYInALzipW8NOzmhGKk3RS8My5P8oVO/l8EH56ANLDBV
jWVIOxqwMAnkmhmwHWSwvO0NTIt7I4D8+6iT3R5hLgpbgHP92Tbh9WPcWqnC1AX9XagE8i4CnrgJ
aAwlbGgLQtE62YEPXfSObV2fcxnqpUZWzaBYxGa5gYjss2B9L7Ow8EgArlI3O5UmGgMEyrl1B84l
cqbUavReGVNUPvo4fyzaR139Za5qoC+jYG3MmPGneC6Ibe/ZE71IdVz3FEtrktlvQH6dgoFepr1g
PVueN4Zjfh8TZ1SLSqsVfbXwEv8yU9TTXeWWecKg8wGfL9hhfdBw78S2RLQ83pbQnG0l7rhRGq4u
Dz/KYb3NhloUWG85GufL42zJZBtl27M3g+UMjLAIrHpPzINdvRdHLVp88BlN+76IyiWqjKNoelV0
B3iLovZwNgkOEUH/8CDrNXks1UrE9SXaS86mWJNVogEEa+zTMYy7KZC7zp/WNfhXF5oHB1+TOLZ7
dmSxhbYIJZGfGvUvxipM4BlrDKJbZa/MpdbPDe3sZYY2Tml1Iy9daIsaSTaP5LcEvjO2RJbFMnJc
4MXqAgpA+DHPBJ7mnzaCFfDRBA6eDAOxLKdzg9LYzRg3wD1NbHcGjIGDyaPElkIirNhti0K7Juq+
G+F5a1ZkMhSIyr42X2d/uKtD2P07BUU7DCoDeiQa39pjJ1jghifGVvhbLGecJAxxwduD2LLf118U
f0BjvfplWULjgDKOEBnpTwW/FMd+fmYLK20GmboDcZL+syxfM/XeyQXTSZ8o05f29lIGZ5BaAjhO
B50DjF487QIM3I2TN1Rzq+xGc5BcDRThCAVkuUT4sGQ0MItc9qiptiFya+nOLivFN22Q+bW2ND5J
dddS8PamDThSMLTemOv4BkCPJAC8hY4pu5aAwHmYX/N+WT21WHxggflJMvl0Vu7sOAHVcqqYXq1b
0g0i+nSfVMQKDMnIvGKi1mnWzfZQ98gQ5mORR0lVaEGd1f3B0NQuQinXdAd0zSwAB1rGndQp8n1m
2MvbdZuwkWtjIRzyQ6iR28CG53TdNJu+kEsCdETqNb8YnQmN9O/aTkLCzXpGr/6rfGs3LokmV5Su
3/ATL2Vz1tXUgY24ph3rn9OkWyleJs/Ru/R5AB37TpMqY8astG78RLP//KR3leLWvbHcLLaVJUEH
9IQI7C5JpGNkJbq+LRsKe7ErnBnLk6Fc5ARQXuh9Ktxcz04YVrlx+uS/jyMvtoCvVaOIlsVk/kQr
iw+sVB/YiAomULADsSQRojEI1sUP8gBP0RrzFqdd1ehvmUeAaX3pRNAzIiGcUzcP1UhzcAn6o566
lfFk5s9D/XD9gD7JTrjrfn5CNufHJensgHAAKwHAbJTtaILmEjNggSWreaJ5+QawXYU3vMphysi9
0WkCPE5RXfD/+AybcZ2xVtNPq3Rm2aRVsTpUm5j9Jo1rKxE4TZUP68NJoj4L2IdkUfxUgca92C+a
lyYPOp4SjxynG1GzC7upf+7I70/hDCAov2ZdLhyMARqK13SSW/S7Jf7WkNd8aQUxykatl+ntb2Gc
2SgnmwK+EsN0dqkd5yV5rLT8oK2O3y7lTkvMzp0V9UFeJ6x5yFKAKzgv1zVAtFzOeNQyGOdh8IGl
idBb758M+90GCM84Vq5pryIvWySNMwhSFjujtOKcx9D5WP30df6CQN5DdTt2a/CmfqmALqn8SA92
cH2Z/4eR/N+d5oHCyhYIkypDgMzAH4rxSCQW8rCCd2/WpwkjP8tO+pII9vZPH+vidPlMWzeqgHHr
sVqVVnuHgMZlEM2rbNSVLmVwVmK1BnucBwzg5rfNdyNDniSB7VMe4hPLhmCuSLSR22bp90ZyFkOu
5KqzGPMA2E9MhJvWbvlZntJwCE3XAVrpvblLAxRAr5/fBhL25To5V8uc8yXPGTvG5LW3SXw3qr4a
TM+YIblxvOJWwUxQ43aUzXLcmGHuZqHwnRUor8F25sxIpelQyhgJggpVfvkF1L6u8u5gaH/yzdB5
sAIrMjx1V0YiuNstN/PcSvAJJ9rOpalJEExAKuFmu3Vn+tpD9gWdfkHsibxa0QGzbThbplOZxaQR
SLPrH0tyarTUc0TXUSSDszqJtjQUIHGAU0yXJ0WfXmujCCqj3V/Xmo2w4GLjOHPTAW+yowA49Pt+
gFOZuWp/qMsndflxXY7govOpps7q0qmdLCzHnLwi/arZr9cFiMwXXxjUZ7I2sc5W4gP+ZsR4GvCI
EU8zuFLqke9aIAZiFewe32fQzEXdWOxxmrI0Qs8BQBeeNEX1gYYouN0CdeCBd5aym/thgU2p6HuR
pu6IHI9qC3ydjRTPhQnhsXco2IcYEhp7fOTmBrzZTuZqfhM5XraXqVebrvFLMtFBIcqhiy6wyVkO
Z9CBVTPg8bGe1IMRorHci0P1VfPYcydyYFRmga94MDwdoG5K81DLWKf6gIFCpMp0DNupLjisze+Y
Or1ZwOt8AHgXiBdD+daJyg603QzYuYxEiR+ByTQ5W5LEmR2nNRY+Ost9nK7u0mmBTsh9TcbXae0F
cYBIjzizUvU5CgnsMSTN6IJRzV3VL+MkIrsT3XbOqpC5zgunwf4aQ60EKSb9gjlP2vD6lReshU/Q
xHozOuATBS/C0vpW/NrZg9t10XUhGxXQizthccXAQS7laRqxFvngvLaja6S+9mqE2aHwanQ+/opd
w5uAF5O53VPrxY8iZHrRKjn3RdIKOdMo5DerZbvtan1xSAfqs/n79YUKzoxvLFIkao0Uox2+g071
tSZ32mAJxjo2mpcu95J9w9nDmaIxVepGnJgemQf1exXUtUvgnbDS3PwddJYBKgzlQURRL9pC9vMz
sbOaK2VegUFmcV6Tzo40NC6javXvTLTFhUVj1jlNI5tQ+vjYAvTDGt9UQwmun5LAXPBZFMwWYgZx
hjasQ3ObVo7XOlowOUpgxgdjEhlK0cZx1mKpctMEDGCGwg+a61Hp77qHgYp6RDc1z0GnC1iW0fHw
+bKfHU9OnTSZOqxpnp/ksfNiNA9d3zWRBE4BLIeYC40hwST2ocmp37Ui95uZtD+elLNFcKdf10nZ
OMyR0qN+P0RFpAH/XTwfLloJ91xkSW4PxdyjDLzSO1BUHgx5EQCGi0Rwhy7J/xMHqmh0bpu9RRtR
UC/aLO59aJAwTjsVmzUdBjRUd141uCVFqFSGQAldF892p9sqDZRfvema6NcUvbrbluj3cfHjqLRA
rVFmBCMAt4XVwZBBhRmdaQ5LZCZR7Zmj1qu99FhKgvdk60ppGG8Acj+D7ufHUzs0P0kIH5BOslZf
bd7Npcbd/e8LPQzN7rcU7tFwnFx1wC4Kd8p8lLIvAEEp6v31O7XpcGvg6tU1B/BDYDy+tKr24JBh
trCSdI+MVPOJy5C4j8QdUKz2CbJgwvhye/MsA3uHUQ2Mw1+K1GXaTrmmscBLPWjNhPmj2URyZJwm
z1AZfJ+U0BtkMax7R7KmW72f0DtHDC2wJTsOrKbtAVWhoGnJbkV8g5vfhpYhxWDo9zY/PV+uXbrO
C8pFpnNvtfsCaCrZt+tbLhLB2Rgpt5W6ZlhPa/tNxgB9VVeeOv38GyHg4VPAvgM0AC57Ubat1Jn5
gkgDSTXXiaU4dPJYDQx9/Cs7oGF2/n9kMVN0Zvn1vLOtIYEK5RkwpYJkcSXFdT4SxBlo/2XtLenk
L4pvVIGe+MV9DTxvEdoH2zTecJ9/A9v0s29oO8DArCxbYy2ml0hyWKvGrpvNJ7mvBXefqeefosBT
j8EVzFTzIWqzpFMD+lRs7TRS1ylRSgYp0Bw142Ie59T4UIF+HVw/zs3ICvOADNYBMF4mH1ll7aTH
TYn05RDI3vBYhwXgVFcPj5Ov3og8ra3NRI8nY4E1GTkvpzxwVfu1j3UE4SoJyvS+NpUoaW23m35d
X9bWI3UuiNOcPAHN9WIjB12TBADT2WD4jl4bAuyzrQt3LoXTDVrFbVWuWM7kzCcFDbj1TOGg9rGg
OKZuaQYaDWUTLY6GDJGXStgA+C4ePxGlfECe7+tvs+xno99FaVg8pE+YZvRXbw7U2/qOsDDUm+/p
ff42UJeeyjdFlG3Y3l0UGfGGQFv54rpMMjR5xwC4QhNqaNUVs6ZP1w9w8/nQURD8jww+epOQzQCh
C2RYoJgHxiNjM9Wi2FUBv6aHvVdHsyD23cwEn4vkdjnH4EbtrBDJmAoYtJX2wvLbFiiIEHscdEGl
ePPqncvjXuEYaEiDPEJJk87Ldh1cDDAhlJgAlv08ADWW6Kpva9HvLeVuX0tVqcSkAdQ1DhikneaD
Md1X2qhDf7z6RcM6dUBveJa4xCoSzd3HOC80pVWxtTkJaj3SiydagTzYxOA1EVxK5n/yVvR8V7lL
KRkGIDXVCc2FbZy7oIkbb7KFoA13jafioaoVuqddoXbuBIoNUTv7ZorsXDr3BidZqia5goVOnh2x
9kqy+iX57ITWvDLAtEj2VKJVRBDBbHSD45E6uy7sAM6fqTU3SW5BLqPgM8L+SQOgHjgZmqOEHlAp
mtBRkXhjVN3nAYCYn0Up9m1T+Fu3uKjAtsqknWoL17UZPQMWRzf6wJp2160C8xmvnS3nU5KkBwOl
iVXKh2yn3ZBdtaf7IhwE/ZuCxfDF8EqO+zW1cVHW+JTLuTuT50wj/vW1iIRw1qZxFDntGhNZBzgV
MQEWb90uj6pJRGaNmZErm2ZzZqYi5WB0zKwxCoLVH7z6ab6xPCvqGFeiCEZic1mYzFbwystAcOKM
TBxPVl92uH4ZHqiqfre1fKdUgmSUSAhnThz099G0wcMLDq6AKkvgTB/EUJ6vn9DmM3e2FPYVZ3cK
DXcagG2YtwKUFrlUvcwQVR9FIjhzETcGyTsGMrxkwCqQh69pPAhWIdorzjKo1pJZZj2iE64fy5DQ
Qt4nOa3B0IKmolig1KL1cGagaWdlXtkTM8eKjzboZ2eVRUPyIhmcEdAoyQGkAxn1KnlJndxXySBw
H7e9DxhUgHhqGtDOuKOv48ouGgY0rJyGrzoYTdMnK1CiFQNdaJpAQ4yI3GbzlM4Ecopg1tlCLcxA
+2hGirpqvbPH4jQC60DwUGzmq/UzQZw61LZCtPGfh6Lfr7arvUhBFUgrPAGL8af6HfA5nsuIeMia
J8IYfXOdiM5lkC7qGBXlDs+eelmdmCPQL092ncBzLvxMXUWZZGZl/rB5v8Xw3mNWYgaXMA/1kxLp
+3RsUzf+nMlZWEtTOXuigiw7oGsSOXM+VgRtKPOAWYPGvgWE2m1SGm8Omd6aWDwLu3kFzpbHmfRO
1eYkryQ8UKfm6/Dd2mVB7I+esrjyhxLkgeOL3neRRM6sg2PqP/qpNadmzL1KkgSaue3CnC2KfcKZ
ua3AU1NMyX/eKSRJXQN+kwG9tG91RDQBI0RAlP9F9ZHaOAFEz34T9lFtX/yzj+AuPoBjMmXu8BFq
ZJWhGig7J1Aelo8x6IFtUh/qoyhrJdpZ7uZX6uwUaMsFpvls+ylZvwxy93L9IRNcOr4qsEhZ0ZF4
BsplYnjLtCTAtC8TtyPV478TxJl/0vTK6ixYS7E8FAU43esjpaJJcOCYsct0cdkYAydLkQLIyECG
kVMVonaZXJB09AvZBFSE5eyMRJpDpP6MoFcM5ZBMdLgnpFFrn8gDJmQwsBZNy9w/9CodPMuykdhN
jNUt4ib2SFPOezPR00NW29OuoiAzHZOu2RtUbu4doBnta5DrhlM9xAdzTuNwXJPxJpHb+OuqqPEz
fj/1qWJOOxRrobBJrdw0KXBxVJ20QWOM9WlVOiVs9dQ82XYyHXtntEN9VuxAAmMpjoO6SqWvQLWJ
018dejJu6Bx3mmsnBFBcQ65XLlF7DXSWsf7WduaIiYpY87q5rW61Lga7sJQkL6WUYjlyRYsPq5xi
cJTmc/expN1wqyAhcgSRSr9PS606WRh5KV1Qp1S+qlD6tpoZ/Wqkihqmg27eV/k0gA60tu3KA79h
81LXoEr38jLJnxsMhD7SJR0eC9silltrEjoOOgRZnTetDd4P2nXKt2LsAec4xaXxbiHIVTE0tGZR
ZySO6xSSfq8CYjQ02rjfy6Pap26BidrSk5e661wDvFVASZi7IDaSFf37YHlLU7nz1rRhSUDFDNCv
jmHXnq5RUWhtCF6O9kkitvKUp5gsGHWgBbtkrOtbIkv6sRwly531ZU5dHTfOQ+Wq92iHdmxjVFQP
+XBQPXWD7skjxVZL6NCgnjNQoJCmxPgGzEh6Azz6dp+Vdb6fyrZ5M/V1jFKgpq3uNJTr5FF91Xy5
kL9JeYzoMh3SKJOMJcr6an2qVYf+tNJRf6ZdP76MS7n6HYqdYQbtyjzJXPtTp/d2EJNiCvVkMU8D
hhsmF2Ov+nsn9cULadrlhNV0P0E92npGWg+La8+EHpI2K55xQGVkrAiwx9wyvVm2zRNgftKj1tZJ
oMiWdNsv8XCqJIXe024xb1vJroKko2MotfJbWSX1jpBVeSylaT6A3NTeUc0pd22RLztlHYAMrxVO
NNoj3C7NmT3apiUbba6GXRo3yn3fkOE4lZJyg2sbPy9L3oNoypxB/jMO+SmPiziiYzy7ijmSEGBO
VgCCqCTQV6qhHCrPbo7ceWSREbAKKPhFSjEi9WIOZJ/PNlAsIQrkK0gDo4Xe2s2GOh8BHJ9HpV6u
oWq0aEIsJTSJ53odh3qF7sva0dVIa1Mw6FGl2i3t1LiZUQ5RPBEDjkfR++1QWkf8Qbor1lH11thI
b3un0fyh1KCWIAMDkDOQh72aLBqAXDBVXTht7alK6nh2T+3AdGplJxeGsSv6JLs1AJ1zP8rj/M1e
O/poJpJ2oG3WQEFQ0iJZ394CvGO6HwfJgg/bGd6cp0Y0A1f6qYsxcQGwVee2jqxljpYq9edhPmSq
euoVM7RH8jUmBIcIyGf0RA7xcANYroDGYLIzsgdN/Zhje1/rP0YFkZFK90qXfi3i6W4g8a1TxmGZ
LqDOsJ0dsCF3RAOeYEuCfJ1fJglNiAAPVpfiILely/iIiL4Gtb3XjDHM5x5x3BwQa9qrsXYYhuFu
rkg09q3marEVDuOyQytsUGJ0ALRmt6qmfc0cNSowi0VXM3U1udkNQ/Pel+Ch0IzuZ2zMgKZU5ZNk
WyEpLMcnlRq78wos62x8jk3jnizDjQwmVBezCCE41e8ngj7T0XqYnfZGX00fpQgF5GnFh5NOGJto
nG9DvT40jXZQMnkOi14NSd/c5Pb0mOTtvh9NIO0lp4K2L3Jf7sBpbrvOUh0BofbUFDN43uIXVUaF
waxTGPgSkHxoAQIUWeem+ngry49Lh2iNOpW7oKVcm6kcylQ9SbLzTSXpnTnput/q4/2qFpjA1eg+
I/1PKZV9ZzB39VqPXjKoSySno1378mw4hVv18ZIds6TIv6C/tXBVSybuDGoKrzOMB8caFLe3tDdd
XfEeyOrXijQI5E2TuDZZUIVcFhAPz5LuKqvyktq0gQYNnZvgOdJzQFfKeTj39p1UGjBp7UktnY/R
mL9bbXckLdbeAu0JJqZAVsrG3IlfkJ8ou9w4lXOalfgEatHX1ZFMv0H3uZsm2mNPnJ1trb2LQP84
pf39AMQbrxv6JiJza3qmYkTyMro0Rz4x1gNVLk6Jox1aI/bjeAgc+AQ0rQCAM5mMiKbVXTMDC3RW
Tx8p2qi9dSgiacm/5En+jZrzYWVghaZR3FqLHeWlQ4KErrf9Oj9r/XBs1fahXJbGz2T8uVLq8SxK
tmdW5U25aDfdUPqjAb4QaqfBLCUnDGpFRRL/nDuQeWg6anJDBc5U8A4Ezgjey55YPkAcM6+RinCq
MrTTqVXvjaYMHoBRDepGOiKh8lpN1Vu5Zp6Ol7RvuoembQCVBdROqdAwhw/8xpIsr07f7Opcd8tS
RlEXblebzs/NjHMuky53K3P9mbRmA8hrJxhb+ecoA3HTJg3Is3QvBnhIQpdbY6zUI2iBn5SsfMUI
0OQ3Zjy6s5M9DlXRu6DvCNMcEDV9sbMmPOxAVjHa4SAtGvTL6RwfilO5im59t+rsdpE02SPAbXBX
Of2QU1R7LJBvSvP7uspa1MwSDQpa3Dmtzhy4nLrGMijQWgOAqL5JJWRWTaK1J3lwmo8SzGg/EtOp
bkCUqoISXn3pMSrpQUN6t8b/8IBMfksGOxhH6bC2xeoNoNl5K/WlDwo8lOiOWsLMKA4rBih7KEie
2P+PsW/rjhXHmvwrveqd/kBchGZ91Q+QQF7sdDp9Py8s+9hHIJAE4iLg10+4umemqh5mZtVL+fiS
mYCkvSNiR1xHFAj7aevMjjt2yM0UIb/DMVOi4wFkvMdPPYPKUcf87OGHGk8XaPnuML4kj2pd0khX
hWBN1gmCx1jjESOm8IN1rxuJ0OYm8pKubs92JDnr5ltjsYMqc12DOesq79y68kIV5gf0AtOa0B1M
yhCllE6DP+AHfEjgvbnfuaIqsB81CRsYlji5eJpkVVuLc8UZLCiG+jiEbT7BUYr1+0HXx1LprKk5
Fo/QKdHfrh2zgNiubo8b4zdBEwcJGgJIbdv6xZVDiiqhS2onyKsNZWlrXocpyjFenrOodZFjEv7k
akjrbt3RzX9R9bBn24Ynx33z3DVvbfXkOwMsOITIxDcoO2850nLT2K4/RgGbaN4792sU5XKIHpkm
T5pyndAaPliEF4MuszX4wxgoD5zgrFB/Jm3Zf3pl9cFD8hwi8CsxngHP33lJbFWV0CW+lBN98fzt
PIoQmrg6yP1xeGisd5UoixynxlHBn6he3yQ5RzMyfJ3hErfsZoNLM/Dj7iDi7gZEc5OsIfsxNPO9
DSrA58GOo01qsBMuguzjbxqxE6fVsWtiVrkmtcsfFrd9c+s6TPqSoNKaAyh+yze+qsvmbQcHPVBJ
7L1k/qXiC3JN7AIemfwQIj6Hrf7Bhhg+Qb6a4c9VX0JTfpUaEbHBSn7EnoCldsV2tXEuKjY400x9
iN05QXX/jm8Wau0TtbyFmL/rSxwFcShvQn972ipzcDoo/ke9nDGJfUAmzJ0DH1Q74/H1bjva7lyn
2gmC6m/FLjGVTtYIvARb2y5tJu84w/6aE+S56uCiep0zGe5ZUP6CB01RbcbuYoIX75zmS7r1R8+w
qimbnuAI9sLLdU0iSe423X6FZNhgrm+Q2BDvmJ52scHlDOX3pM4gcNcxLWg20ibK8Zyk9ZArYaGa
7221Gxx4AAcBEPEwOBJBYHQUuIiEWU9EBPHeOOy8NrKoHHUSmE7GZX7AsErhz4i+JsMOwSBZGMGc
po9Zsm7zaYvNlzuEJbbVKg9q/RBq99JyI/esrT87R1UpIpB1hqHNB0v74xa213WgX9Dn3sOWPOUl
y3qnO1nJIYx1kn79WMY4W2j0oK3zA3EViNxWRam6PRbOwVQ4uofvIS2IhptpZ2p4Dhsce5OmV+ny
nY/Dq0XZNVOvRKMQ5cgkOow2yvx+ygLa/5Dwykxo1FxXiEaW1juhos/Ckp1V1O2Xrdp1RKF6r28X
EsBkYsMWrsRoktK3+TxBpOmsLzEm+nbItyJoj/GwlFEqtcn6zaLdFEmzRAglKjFWKPatgLkYe2I4
t8bWvTclu65yJLvNNSAll+aFwWETvz29jBEWw7AdNedtIvo+bdbtAcnvTWrNeN9p9OEbJoS0rRZ0
PBFs03y7o56PbQODPJjCbvUjGr9r79PELVUycPPa+DjtoaGpVpY4FYfDhCm80H00S4/pqhpV8K9o
ZLup4TvOzFnX/iFQdcbj4ewvFAEl3yjwlHTyCwsgm30/2aIlqUh/Ixz0vrWfuLUo4hrORdV0r+fm
4mh8v7pdwu1YyeYhlG2m1YZgKDepWHerqUk68xhhoM61y6Otfwj3R+89tP5aaKd7Hsc41+DbpjpO
NHsOux/u8DGIBhcvTGsL9S0JnuoJBssUqYRT0nuvBIHwo0piJc+1LI+TA6VwD/OTtk88fdb27OhH
VsV4atY/Ygb5rGBD8RP7XeH720GhxXCdJ2fm+0rYYzhCt4H+6gbFDnYBzBYYdzcPXwEGfGlTJ0p3
YCwuiIhPjNueAw2DhOimct+nnmTu5KXjEl1ns50Hr8yaHg/oUKcuabA80O/3r21bZj4nx1428DX6
4miHbDRkvLtWbniDpgqo2LO3XUAiJEzxu5rrLFbQqa/YLU0WoqwFnZEvIewKAhgyOCR1kOfEMRDR
6jd/aG4jp8e9hkWNdx/gXG6QTFxLtBn8sI6Yy3Wck2RzzqefG87QZoM8t92w6pAA5eKwYyX4BVX4
uLbIi0sXxvMK3hkx+G3x3dAb9yj8+2DMHV8mPp93vocEmYMnnqb6rUX8Rsx0JvoqX5uL12Prj3Jv
DncO/5QAo8MNjWpw0N3Za2+D5shi/ILBCLSvZMJ6vWO+ky7xj+9pz8EtkxUeFBbhXh1/4sGdQ+Kr
Gl9GWYS+D+FCHo+vmK1NhgoNowniw4piPJmCBbkJ9Gcs7pd2RkpSu7fA4NEonk3r5iGvsqjuj2I+
u7U99j7c8iQ9mYDeDCPHqprX3aTHR7pCtIynCwJ6AwPs5W0Ou7OM7PMQf/i+TUxUZ7Uo/WStpqPC
1u+vMmvkE+vXQxnV96EKHlYOWlCoF4+g5GF9VtVbZlE2OGWDwcIJxoPOMYiQt7XqRIVTWimcHG2z
J+gomvjW9ofNGTMt13yz6yGE6VCykjlbIOgfvIzyx9h+rb7KZPDQha+bG+z85qKjC5+OW7xB5u1k
QxndOnURBfVpcDE62mEb1Rb3AytGlwmFLhFW9bmPdHHd28JvIdN04yMNzYngJpSV5Ls6wETk/DTN
eNfSHqoJOq72QwGBmqDjLOsbHw9z0/v3jgWKAMCj774iIlLhizxEDV63BqGrG4ZV7QnOt49DNx1t
L/N+Hm50S1PY7iUhg/ws/kTV7yVRsFz6jr3PEeA36veX2uveW1dfTb+8bV71/Sm6hDhOm7JVXOs4
fMd+sAdsIVOvHO8DM4Kb8FHu1zBdGDSK0qb+Va0amzhBxEHdzo/aww+7ZT/vkON4S8poH8ftDf4f
dVPr3FbKgV/Mbdyr/WBHVMA4PKW+GNeB9SxJpohicObcL5n1KO5H/ctv7Q5UY2oAIXjTci5Xnvc6
zErcPGFqHDbY7msXB8+cjUqkuhXHuu5uTA9j47KbdyqCJ0n31qhLyevHSc0fSwnTgbjaM6AqSJ3J
cNJiNOGXv2Ce232dS9g7lSIDkEh2cB44TSWKXTyXNkDtbA5BJ29bRm7GNQTIZ3PV4uHuIpa4/TKl
sq2TMXobPCRsbTUKbJDJLQbqyu/Ab5FWzhfgrKvD2qzFYe+tS1ZadBjWz/jswyAFrx2Im07jWMUC
8ftHr/kU2EfQVuYefmMtIa6dwutolqPjkKSKf/bESwAf3jJ7iWYKO4QdXPaSzmKC0LmnEvVvMOHm
k3jalaLLjK7yCeMQQuHICH14o43Lw8zpUZH4caHmiEL8IfSfGw9Wlw0/AqDcLW6VBexhizHVg6mU
SO193NitmzNkwKWOtrcwyn9uqc5b5R+YfoILQoW0pf4S+NMJchbMe7CdLIN3HpFHhEphChv1KIaf
HUG/t7vmRGt2izJj75PuNXS/HXqrHVKQ7gh/hPlBylh1kLOfMMNAfGRLBWSDYVqTlthKp6xEwGZc
Qw7c9HmFJl+pn6QLCyfGJYe2FXtKOtIH4+ps8G7ISA5K609PZX65b1zkHJQfsD6kuIzjnlnv4MV+
1m5kh5YuGRyzL+2SKNnjzoIJdKadDG8GqaBVYRZlo9prrIBIvATThEcHievYdoLth1P6u9LKG9WN
N01UZWpEFRYBSAgPBvesrzUOkTFx/GdWF7XgKcdRiX9sEYazwSpwMyodyCdHjeFiy/LR/KP9PpZE
vXqwuynL9ZUwWvD4SS4Uo5vuT6cajz2pcgrQ0AnPwkHEcH3szbNUe+muh97B8bUsB3cdiqiWucaa
B6yfQBk87b0lxiZP0ArXKnoduTqL3rlp+nlBLz1+lkN1WMrBZIZBVjpM5Nqvwy84Q5S71W3OiCVE
dYWOGfG3n8INnv2gu9LIPvASH3ul9g7640f4uFx9GLfHHftwOu+KiVcYeCxPU5VL4J6Mnrk7PUzR
FZzEjqs7Ql9bnCtmeAu9EZ07Urm99sA5jjqfoUGHl2lwYigKWAx/P+fWXVYMTgUFbEZyLtv9an5N
Jdv1kZNoWqdhCRihTiNEv9D2p563TFqdUXwZhDaxOCBiB1jWR1WSnIdv02z3UXyO0F0jKjavsZ06
9NdYPrvII451n0Q4iKOqRwBPn7qqLCT3j4DVAPLvlzkqIm86ssgpdG+AsN2Fc/WOyaukcQTCefEI
dWKPSGPMjU5yH0XreiZ8AJT0jbx3b2y54Ik+dNu2C5mTN3ZvR2e3bG81yCPhTuBZXpgAnhXKAl3/
IerZPuKvlJXHtZ1OohKJmPrE1SqFGUchmo8ZxqFUEMD2dC/RjjsImEi2cHmQ1fa4IYlmjrAWxbFC
ynagN+yJj98ZNVF0qUFlmPkLkh+24GwDCIl87JSvOe/HvRDYYVy4lBpoyu20j4WXuP49QU3dEEwG
qttheaAc/oHivcRQAmVzIufnqofAbX6o0cBrXNi6PvoC2EVzj2c7qcG+f1cgcsPG1b9IMqYG1PHo
76YJbQzdBdW+hfUaoEalAQdgStx/DAD9lPVyApiRjAR/wHwpKCyi7ZfSS+EYSEA3+T6GELxLuhOB
s5tGnrUSuaeNP6KQMIfFDfezf1HtRdJH2+pCzS8lxr/7icPp5azCp1AD59BVOpcFddgPSzuMTXvZ
xhEe/Z1/3qO5Begkw1M8PxPZn9cZeFfc7qSEshBIbEL1Hjx/ARVnNqCKrgNb1PV4dOY5LYWYEgj0
YGIUX0s73PYSZwqcjoqyrXKkzB3C2H1ox3BPhNo3kXMtI11IglnTagBxJtXVSgkiwFZuQoAmGHfA
xueBIQoBIW5e5rjSS1UXnIBaZp6ajiFbCOCBKUonhL7lfokt0vdzUwF/HrfQpG0vH8sQWzYfg19Q
flWHpg92So5PvkD2qYzXm3hZRwzuNk4x0DCrLRrFuPkkbH0wk72pqJvOrgdksz+GnjxpcFU9mA5H
fk61RAZTm3deYcPpoWvxBtofXBvsyNDnr49xO2SrN5/7RjxLuVyxfe6wsgASmVcuxWnj9lrJ6ai1
h872a+vNnkztYzSWuGfCFiHw/3kT+RC5u74CBwe7HpRB9WmUccFGkPWq4yjrTQPiJPZeocC4s0tb
oBe86z12A6Q299H4uMZJuhJ5uAGqS8xNIIsGrtBQOOfw503nhZ9gp/6w1G1V8HW4RUQf+OToIxo0
SAb/lyVl6mH1dijcxvHXKgbgWRGwRHkQBPBXM91MPLp1t2AHx6Ob2mJIUsuiW2ZImZ3nZRm+Ed42
qai4hCUtyNodo4HnML1Jtlkfy2DNZKyzEpic5+LG+PCJGtOwNo+kAao+e/jxGCWMTVs1Zuhyd4a+
ycEc1gouvF68o5WBu1KZDQb6RLfrLsBLsjaOsOd+aac9chk+W93kPT660y8JX/q7daVJJeJXMT/b
es6p2PbTMhffx71VsugXm2kPni8SugRC8z5EZp0S2cbYg+th4a3zXYROt5rrvG10WiLwwoVHDEdZ
M/GtA0pM9v6AhTREuRs0nyODJgbrjqwXHMxIm7U3EwNN5A3nZh2Smp+kobuODanbo0ogcFghdVFV
2zF268sStAWKwgzhYkkLNIytdT44LDWC35R0ygMPmNAGfs4/8hHsUlUWtVbniKGSIzrbSHnd1HJe
F6zuBTcs6FDtNes+XMpMB19dj+iXsd8zzHtMwJoCI89uV334zYgurDspX9/3NctkBK/IPkh5E2QI
FXwtfdyPyTvYpj6apdwFXGImdniEdx+QUbJz4Zei5L1X+3vPRcUsa/o4rbg4vD06EzKDvj85LcEb
1hmlakcVS8fxGV5NiArPOgwQEK/DhEi1g4XRmX2PYxsImkqWG20Li6jbyjV45mF2Om737fasKFJP
sBcFfZOzSYJLJ4+lJEnk87Q3v7y+TpeWgn/s8mGluY+Dms7VUbZjQQZ+nUyY+7M8xcJ9Zb49dlLd
UWOdtHZpoQEs0xE5nNKeMCt/I8tpD6EZ2FZA46VXOBPuQbAWbAn2ZEF2h+E/+ylAGhRIIK7ao6YA
FkwLQMIcbY3OIOoSnzaZIPNJA0vu3XA3L90VqSM33mZyUPMpkc0tozYT6/rkNT3UBmWuFv/cRRA+
geDfY6M8QdvyHnTNjeIgjUKnGGWVLtuPCiSVF4So4V9C4+VjjRDwBs8ni3Q2BqjtaZxvXnQzyvaF
esg7n8URjjzHhslnXkUw1lHk1oUdYmejYpsg0lnizJ3V7SzYfeSPKCGG9aGs0GJM6JuUqPNIqHsR
+/6hpahOgfVgemHTR1PB68sBcKtVeBTopOy22GQNonOpAfSx6LYWCh5geGRA1uy82dsLt35VbP1h
LIIH4GeWWheuOG6c+fq7XPyjTh79NNz851W4ICLXS2PFB2ziH8nkT6nbmVdvEwtiq3vo0tn4IsoS
hcDCu9RpGT21bR3vgGZ7afPdSEb98yZ9EAKOd/5WVYK8AwbU1+VBreQYLfERqt5XPG4X4JvHqBrv
IweuQ054B6M7lPi986qa6VcX8jdetrfRNA5JIKDONjRMLEzIEqPi94XYl1r2X7hTJtEbLmmkrhRZ
zUJiMnVpgw5mbcTZO9x7U9381I3o7gcWQQ+g1qdm1mfeGqgK8KACG2jf6yDAPazdrnBbvRV1ZW+V
H5gzMgGx4XbLyyadPbfNcyj5tW9GcEd8SCrtvC1bHSGJTMBOwk5fGInsknUGn2hdAIUqenYacajW
5ReQU5b4nryaGtSFacId8KseF0Z1ABM9lUjX228BtB2BC0Ktd1AEeHNsE9yhKFkkkTufbQrTCCPP
u03fah/oUlBt9wBYXqeAActRMd8pzIYmzux+jEgUyMs2esE9PkSde1CbD7UBZTyta9AG3jQcA4wC
7Cl6zqVDrvzclWdXOIc1XLdi7JpDDQbWLPTCPSbTrRckaRr2CUoLKDotMWhixKEfnXi/gEFLaNgh
BG8FehPilEcL6jysfbzcegKG667F9FsM5WsGwdKvxgcxFdBmSjaoIZKejmjCPVDgA1UPG4kFulbP
nlmlXrGtvVgf3ge6jp5wQHl7X2wfzDUyKTcdZ8gy+tkacQ9S8o6Yek2stO4+INVpLDtgkaXiSSO2
e8rxmRgwxr6RY+Z1KExxTZd92S3FMmCdBGiqe98FNRj5azKPo8AUW3BlcnhreNSCMq1ptgkDijmG
JKEKwC1xTJHuepffgfWUIL07+DSA3EP4wAXqQ5SreMaTdjZ3XKomxZCSg8Cq8qXygRUCKaCQTIjX
hbuP/Rq/d5w16TY7QHuaht/Q0gYAKVE4loN/LUMfHLbDd/PcdClxodPhQfTubvWTR0WTwkq6Tnkl
kZTnUxAjuDaQBMQw52ja10AFiPt2UWvDtUPjmlCSko1/deMwpMaZDrPqDb6nPp2Bnj3MwScdAYWu
hMcATPpTYgm6yJ6GLUhjdK3LNr+7XXyVBJbdXYRVPvSmBNsAMzcSQyPSY6Wx2EcfOFz90sPLSAQy
zKCSnLaQEBscdFgFaFXQ+tLB9RMiYV61uS3Ow3IOD4HFw7CBcDvEHqS3de259/5M1sM4Ulq4DsXD
JBwKCQiHufKCa/0Wt9+lmtDjwYVrKqDGIbJfjTvYnHOvLRDH3qUeNdu6czQbfjQDvsbziXGQcHAO
Me1t3ngIjoxI5TxPVdllAwTuBzYFoghJ9Rw3xL2EoSaAcXH8gQKum4xM6AQ21dYn63AgeIgyqguJ
oqbA/meeR2Wnk7f16malVfwwLtTPvb7jz4PXxOnmcQz7Dvh8wjRtGgjsw8K2870wqryLK6HSWpJw
19fQ9vABldEaenXitWWI/UWh53BWDwxwPB+EYMjPRaDevhqr+sGU0stLtKzQCoWgQ2q9ZZ4/oXEy
DL2X6/MDbL+j4wwp4BPGnsBdLL08GndhWP0R+CKX9rdDuGBtdTEQsEE6OZpTVUxx2xyxKZObqdp0
XsbBAGNr3yvqyayFNSQoBh4iah7gz2EZQnXbG1MVyHJ1srEq5b5dwH/Zcgn3uHT+qWqH5d50U5+C
VugPFk7MSbR6brb6o4NSnQGEi6cOMZu6XO5GOsndAqHbq6DGu51ALmOpQ66pKifOwDBEzxE21EOv
RydboWPB1RqVOdttNufNY9ONQNR1od2tLRqUpjku7YrHfNV3IvA+XCfqsC61RaWJpyOOVsiMFh+T
ZrEb35q1pzfYytkNSp4OVARYF0OxrZFliPGc2OU5rmx06gPWY1dwxq4oI7Md5mD1AsjUHHAOuN7g
ZE2/8xzHfs2dU/00QbCeV5cE94KO09UGFCUNLkv0iXJPnOat4rvYL/mXLzi5htav36AcGjGjpEP/
Ph4deW8wq43GzpohoVO8BokOQgbSyAlACn/HAMZbvXdIOJzKpkVoiDu2YDQWgCIPM2nBYtnBjNdS
yi1IJvjfCjwODi/ASKmXvnFGbMKhyADZjI8kbijs4SvI5raWIV0WoFQO2AyBim3fHJvaFeBQUDm8
KMKXm3qp5Y3FEEqxuSh+8ZpVi41phKASpVTzw/WqCu8RAvdsqER178rvOwCf7CcMe1Zot8sSmPC0
Yr0HfLFfsYYt7A4Lh4Lfxjp7a4IGFFCDVM+nKYQlUVJilA5+/apftj03UBxCaFjax2ZbxLvtcBtj
r8Thw6cSSC8yjFHMQde6fHDfIW/d0gynMRo8MAqRxvbRzf1D7G/4Bbus4A1cEm1eamGZWELsik8A
LSmLz4Gyzmlo0NRkGuTVNWaY5QOkBaJ9RwITDYeQSnFmyzKjq/WY2veTswCvtiHp0npCFn0yywaD
/xt0cc+xu8gcZ2WFA0Ay8QHLEAqBN2kAf+HgCt3Mact4g/bAAwQ6NMzynVCr9wTdEAf33DUlPEk9
vyPFNq4R2BxWQ/vHV4231lSQjcMzKYqu3Gva64DaHsbgXRwjHBJT8YCmIOPVh8Cr5/dRde4v5dYo
QYgnIKiR3kjDi8bm2aV6pC5ONRdanN2wTAM7IlwNajM1Mx9d17eULN74Rk+8tFbn1gsaNHYtR5OP
y1FdO9KMz+484p3EfYdLNZQcbwXiYP5pscRwzoWk+UJIApaA78bDLfQb07sBQI7+uwtQeGkk89Gk
G7ZePveQrPR5RAhEBBNs+aFihiU04CPjhFMmnYmrXec6GPiNceOS0CVdi+NfKsQSiraFkbCsg50M
0MQfJkrH7RayuZginsRhtj1s+MygRMjW3od01EHahBBL3oP90uF9XzUDSZugjS8bcofy2tXTo5G+
KfeyUQsWWy9ADE+VezCxA+eZyMyfM9Ojl0CCCywsDFoBnG70MD9PR/8c6zFkKfyOm4togJdswUhT
4+vlYLmWuet27Jc78qGDYg2TBsFisQX4bO1Pwm/6W1oxCPJbBCGiV6z8h5mBAOmhKcLsyuixgtaz
u69wbl6bRii5H/upvWGWNmMWiEXqxLOAEBp4IO/QKkMr1lYVQJPYm9y0DbzpPkDifU7tJhEuNkm3
YOVAU5j89i9iY2hYTSVOAtbL+QiC+sTKGbyclcsuDICOsqaxBZRb8EkSHFZhiDB/HiFfSOp1bU/B
UG2HYRX23g/q+GAd7QORItXVa51yz7m2WdkYnLByaJ496ISLReJ0qanykRsPugE+zPzQgA09eQsD
gkl8YAoU/JzfQkepy4n9WtQ8Hl2gygVaeyeFxGIB92I3iGLHag+NDaCa3u/vsXMixWy1pmD90hRN
C2vsSANgGFTrZHSMxo9mCALkCMk5vC+J4+VbAw+CaiILKOO4y/gIkyHioVuYecdO6zY1x9KKMgPw
pB7kgq1ldgOeBgaoYwV4LRcVgshFaX+QtocaSRN356/hUtRz5IGtHiRE/aAAHR8xfAI4RGwhzW3H
IDwJasnd2BD+udG+FYmdZvPkYqndddCUxqmWHBvkQKZjR139WJoRXWzZ1QYnROW+KeyRB7LVFJMl
DQheCx+RDyq79g1eZGBeSnxaUC9LrueWQIAZhewtkoMfZZqU6ufssXVXarcp+nhECEDYuSkCccCD
1rERXz1n1V3Z6+HMAxrekcbFsoCFhoTZYIWqepYCOpcxqib1vQT6Afjhap62Ju6gf2uisQFJwoE+
DbU/vgfSFS/w/x5w+TgGlaHFqVEYz6aPMlfhRQAEjKfGqSjaQlF+kDGCttWgKkb3MhwiYIEPw6hg
ltSG8yd8/ZdHp3ddqOyD2eZGYRaAbyAkGKYU9lyT+JbPhPGE+HS7jbe1B6Mer82rJ+bhirleatKN
cpQ3OsIBtxpL76BZ1K8zbLOKgPcWmSDrcF8z60LSYJsH7I783KJWf45kBf5mCMUPf2Hivp6q/hqC
ULxh2s5jYhw3uFSaOT+0mgnkF5VwEBW1RB7GtEYFiN4DCPZR1gHk1guKCfimUPKJJLk5X9QAYBHq
llyxeDwPRvUP3lCNJwgGt+NcI6sS0uRVnOzc1Gkvxb/Hkf/r5/I/+Je+/HviZPjXf+PrnxDXm5pX
49++/Ndt/dPoQf8a//v71/73j/31l/51132pBwh9v8bb9+7vP/mXX8Tf/8/r797H9798AfKsHtf7
6cus169hasc/XgTv9Psn/3+/+Y+vP/7K49p9/f7bTz2p8fuvccB8v/3nW4fP33/zMVH2X3/+8//5
3vld4tcS877V7d9//ut9GH//zSHsnwiNjZFaEKLc8+Fh9Ns/7Ncf36L+P9EVodYLkXUZ/Xv6T2kz
Vr//Fv4TdiAerIK+nUg85gYYMBv09P0tmK7/k4aY6aBg+iA2JnAL/19v7S/36P/cs3+oSV50rcbh
99/+OqgHVxVGKfZEHJzfWaYh+9uMkhnjsab9hkM0rvqXePEMUsqX8Ii2J8CBPvy/HFb+NnzlI2qd
UPxHqOdGsMzB5fjzWBvIRq1QvVQosUQFVI0M36INiuMPHVWz+9N9+M+H/fOH+37zfxqM+g4ihmuU
jw8YBzFFKtpfX0w5vvIsJDrJ1inkHpacPrNlrG6jZlwvJnAwK4EN/RIHhqX/91f+28f845Wp65HA
RZgkskf/9jFN62CEfduAuQ1z9Gknzg/Ma2sc0BxW5P+TvfNaslPZ1vQTEYHLBG6nK68yUjndELJ4
SBLP058P7e7dKqq65tE+u7tPRCvWZcVSTpLMwTC/eX+tNf9rWWwxkeR84Y3BaisWqdKT9jXS64D+
giW96IbEchCmxlDnSoGtTsCUzvdRkEP3kc1DkLVpDlylH9wdFQKMhvd/z4rC56JlgxASyk6Sg2VZ
zopTqyA6gbQ0QIEa0jpLu9G/DJLqmBLRG6s4vu0iHgVZhwdfURNF1hlZVDFccw3FPLr1mqs+KaO7
959lrUrCw7gm75AbwjUNzDVZsJkc6oMCsdp6GrpLX0Ye+XQVNuibS3Fng4Xd1Lnf753GxFVlZCjl
+V35gbqUkt9PqiN7++pcWdwbwe3xXSh/GLq8PNHRAC4B6GLPdxBwQt4VuE71rtzTehv27z/6y8gg
eXIQj1hQEJkIE94rdSJZ+KKWfCQTzwh3sBmWjmatIEW17UnZperPZCaW9X5RGC0u+yKltaIMR6IR
WZFFAxSqaf4c0Hc+SwOj2Zlhf2wX19o2LicTFTayPayHffnqevpG12qwGT09ZtEc7EBPe7rN8iR2
zehQBHGxl4zOb+qKMVzqd3KH0nsLkGLoQjoZgDQC2ZSH9/fbMlfRir3Goh12PapoHnD+1TVO/M6c
g5oNNxz7thqnZxhk1k558WVlzPu0YSJfzMAZrOS0je0jOobrUMnigSd8VyJPJ8Urp+Sshq5TECtA
pTp0k8Ls0xgX34wihlRV6l2bESJnCp4jz7yirrq/lvUDJ3BcDjbTr5fnuYZaluseKWEgAAFwuNZU
WzDL2EcpJWDw1OpqKG25V9Kki2Wb+GdhYQHGfOxPj/yU1fZz6CwkOpAaQ1vThJK3/P03wjX+sSm1
ps8oceoVXC+/P9fCzE985XaHDqzwl6lvqPNn0jRX8gvH2bx9/zesYto/foJwPMpWaXLlVl+NejaG
bFwQi31ZqOvadIbbLptAz76/zBKAf/ssskwgAkFYg/UpCZ+rJ83o8E+qbnts31Oj3fQpwiWbnkrn
uQHa9F3ItpRUYgEj0/cXXk7wewuvaPMqoFBO846FeQ1bwJPGriBr30+tnV9Mlta7uCjMWyNymju4
IsaR7V0Fz+W5penaPn16F9mwdToAo9CHPgBM023BeKeOrU8Lr/dA+7jH/N/eWMpDXZZBofRZyF2/
ydFsPGmCSG6rVEMglEA0BO6gsGOX0cP727qK1MtzecQxMrklJ3R/mQn9dnLbqU5hCP5ajJJp42hH
UoAo21S7tJDFXSHpCx5Z840zxGp8JYSwSU/F6kNE776i2IOe6WdNcKV1cp6mQ/ktgfwDhGVyP2eB
0Mcci9eZzq8n/X3VZSd+e9I6AR8I75gGnS7kRnd1viEhis5byuOmxIADLg2wry3DoPHguyNMXdiL
RyLFq3eLPbP0OUrCsnHvXpvL0E2p+0iKYjNXgNSrbswY248ZaIYu/y8utUql4EkMODVAwQYgyCiC
l/mD1nVwipiXPmLp9+qF8lSeJIXkjXJu3dXWIghqZBgjsrXubMHiM8LkOS6mzCJl7cEUBE2FkeGM
AfcxBYN1jiVIFpHys9FidpeKZy0w1c7M86F4M1QN0vm60279MOWld+iL0oEE25sXlLvTwdQifZy9
qbqaTRglvPrQ1CfvX6W33q3HF8DDMB3nN3+1C5629WhZSbkxTCjMO7sW7ryBjwoM2p+aaj5yi14F
fJ4cXV2UrR1XLsnIy/Pc2U6mIQJD08Sn+Zo60r3Tqbbv33+oN14tgC9CKu5/0rSDVTAqFQKUvlFA
Tq8y9ZB4YE6I8BqJhS795CQSyEfBcOzIqm9spWeBJobeyhTStJe//3ZXkzqopdUDjneC3gESZDko
BcDs0G0fHt5/wDeXosbG7ctHYHe9jTUsOlfaqoS7YUcHB3LLvm5drHzzPD2y1CpPWs6qBzrKc8VS
W5q/zBJ+eyrlFiItmSbBtRjlDwhk2a6leX8J6jqD0lOBHqHXz3g9rPMjh+XV13NZmkyJzJBnJEV4
uaFxKPx8NDxQfbnwjWRv2aMRbqUog+p7LpVjXkXKCMvdJKp+PJ2Y6sS7IlaAVt/f7Te2wCdFcinz
PJc8YvVi2SK49h66963U4GFqOF6cYWPv+PmP3DfDu6iqjX0FCe/Iwm+cYx/Vc9Pmw+oF9BBebkBd
TYVVSXfcal2hfd0aV9X8Iano9Q5A9U+oaqcj8feNLWdFgqETLGLx6/Q0zURG+xoND/oagLaSHBcz
ybjF6YphWzaduW9G+mimljTNhZHf/flO/7786o3XfpIb+cC57kLGmZtAjGhw1W7bgxivm/HzGHcw
uQc/VI8DbvDlkf1+60WTLtnk5T5XeW1DA7FcwhltiBvS7CC/9czZ0/7c8cIF4Wnvqqp4bJlXHFn2
rdfsmUEgPHIZj9/98jUX8FUMNwDZJODPLnCbDiJ20FiwYOC1fUVmNv7YDlkdHln3dRSBywmalnhM
wHpVAgF/Jy1VLi87HZydKq14L6pYnZSDfUwO/PXO2rSkHP6zkVF9pdjTR6mdMPQoaZa78UOuovF0
Tr38tDda2OAGsHnUs9KzYpiqI0fq9eayMnqEFNiIm9Koebm5oZ9OY1vgJOGaEP7aWHkPg1UgetFO
2lOAqXwEA3QRDscMH9585P+1sL0qOnolmzCJ+bKGbThJaBC5eTpPQw4fzLZOzMS0md7b2c5g+vxn
GqgEJMaAKMNwmEA7uPayJ7/F7E4n7TCafIkML4QGE6TUWNtitu3PVjiNn+04KH8mvlXf1ragofSn
d5gm2BIpfWRMbHtdCZT27JYdrpmbLJ9sRCmEE30Ia2Abjj9jus48dAPivQqj6eT9hd940yzsS9s0
Az7966zKN9PS71XM9MDpRr3P85j2YxcpkKqpy9/Aj1ZFsOmbSR3Lol7n6Us7kqKARg61AcnHyx2P
87Z1sgI5nGEynW1WteFnsE3xXTpsUpn1UOnS8LFBP2mjiyBAysxU7s4Cf/7+Frxx5jji9K+ES/gS
YhVJMGeicfjrms2Vfamr7CYK7fDGBW+/KRgUfQ5yJa59VVen/8LCPr1nmrFLO2H5Yb+duEHVOpGK
wJ2GTbfvtZ+cDL0XbMTQZBdlHQlgq4m4G0Wv7t9f2XrrtQtCCqWgQyPJXH0zPACFHvds3sae1yAk
NEnAb6jugOdz3Cgbt1ZhaWQUuoRSaYg1YLchzSZYU7jlMj8N7QmWrVs42UXOJCyCvt5lT2bcqenS
8EAqbsNaHmuzvs6DbTovqGf7Fm8k+PVQv+0XA3UYeeVIyA9yUSIoYXbjGeSEQT6/vz1vxPglFyUG
UEbCzV/lLoFHBgpYAf+FQc2WsR2cNuufypg8x951PkDDIwu+UdxQTXgWWiKLwjtDiJdHwYqHkYez
JyC9qDmJOE63UA2SsxLj3G2lO7xJDYm4TmsYO3POzGvwVfWnvpcuiGHxh8KFSyhcTIXQeQJ9RLtv
dTHzmVkweA84vklntjdVCkt121uTaR6JPmvp52Ul5knScWiqQZ5bTwGkTig2csJP2s12vYPswBWP
+24admkuZnp9Y3PeRmYzbQcVhY+jyuerHvzrvMvKoLujPTOmm9qdpvOuK4rbMKRldSQ+vHEaXvzG
1TXtQweL5RxMbqCV/81SI3A0t60AEE9/OPf6x3bg2WNTOiytp+Xa/nbCpQpnkJPOvMU5OTgx6HM9
J6VBEhlVQPv/+JAzeWHihfUtLdW1c4LuUXNJAXhuygA0cKYH2JLBEN4WXRH9Wdt4eSyGaxh4e6TI
TDLtl4+VzUOrB4WcuDd55U+7deGqBjgWpthxb3NLAGpEZO9UlKnYvf+Qb4SMX+bsviPp2/rrkJE5
IpY9dLlNM/WJgCOf5NHBcuhgHtnNVzXA0sZjcMu8xeYWr2uACqfwstColoeAbXZTWSBi5c4w1sTg
L0bi9nw6wK68Dp0ZK6vS6I9UnKtDKpn30JZf2iMOGQy39+UWF1Y568GMnuO6TBnyU5zeWYSr4rxR
sj/SBFo+Dr81aCnV8WOh9eFjnOwx7VoFq5kG0+jxHUA3RRb1TR2ICZ7W7LTu1WREafTNSopEHrmF
qy/WPxb1mY3TKyXvXycLdMOFB/oftH4S53u+puZTNcfdiS+Q/09E2JyONtTK94/POi7/WpX7QYWB
qQKdg9W2Cg2CIsjKCV5mtkMO4IdYsDqNvq8T6zxJu6ukTh97BfHJ9Pp9ZsUlbWN9zDDv1ctlwx1B
F4gPNmOQX4Oq38JCmM2hXYU1v6Kb/K1Bvwm2kgJsBPTsyDlaXRgemI4l13QZvLs+edHLc6TQCJXd
nCJ+wQTjGp07cGZjNxzZ19cPJG3aiMgpYqOC3vkqzgXCbVMNQG3D981FnGfUn1RC0l36znjk0/rG
A7GUzzSUZIcv7CrTSedkHhNfTZvSKywbtrqaFc43kKePBLlXzyQ5IQtSwxeY7yyAixexm6ZlO44C
TUFbRW6z9+RQLrRaNBk3YTkl/dmfHk2mFEuOsrSXeCx/efDfDsWclyhqdoIRBRkK6BIyLordsh3u
q5pqoZzv5ilFWCqdbmMpDhlg/42U488jP2O5Ab8HA2qHJRQwbCZpJAAt2/Lbz6CxEyAm35AriT7P
9l6fmwn6NSL9omKPOmkoUjPfipKqbcMHIv8y51X8qQHMfOw7vQrBko/mP7IV2pdMv8XqrmbKgJYG
/X6jkKfZqdhAAYzTjO5CMusPUM2C88CUch/PrnOSQHs/8glYH4BlfcKET3DksvpidajzdADLa9Zw
d2b8D+ymKx+bIPMv4wAh1Pd3fR2BKc6dpSFAH9xkCr7+dnvAt+xkBOg2+I31HKVgrSUjj482oLyv
odnnRx7trfWWWE+VBQaWlsDLl5xG1pwx+4cgPQT9dWKik1l0iwOL48WUAbo5crjXl5ZC3AqYVCEP
S1+JmP9yva7K2p5JFoOxYRKHUoch4hFh//T+Lr6K7ixD3ctxwY9nkXdfvTFY9TAPYnR1gElYAJ4b
t0K9qicsobq1cWsPCLoHw7cojKY8nQwA609jSqtUuFV76PumOHaGX52hX7/IN13Xo76kG//ywam8
Cu5Hi9QC35RTrK1QZkLmFnEamRyJV2/ssW2RAYLdcJ0lLXu5lGIo2XcgkTfsS3nb9an8gPHlMXOX
ZQtfhAceiDoK+gEDI4cs7OUq7WCl2jLIMrNZQ3aBJRxntGJr6Cz7etDfRN2FH99/ra8O67IkcC56
okxXmV2vlkzMpK7pv0MfC4zHgvriU0Lvo6H1q9vPLjpl8vD+imtQhlwOEghV6hcWZOK3/KTfgqAV
V4WaOkJP5wf6Gby+u7ON3tqhz6v3oS6hR3GkzmKDqWMwjfdphhLS+7/hrde5TBv4j4PzymMuK6WN
htqI1F4bwRdLksHG49w42rR5a3cXOAz7+ysGLVH490fNB1weJhOsa6CJsBbTtf0ULyp9iMkxXBCz
BwolEDfxaNIelHXSpvtsYT/HqJN+pxGFNjBQevehSfL6Qk+2cw24MDmKd3vrKhE6OAOgI8llVufb
nihhrSgkRnKl7+GIqFOItdmJZ0HxzxSU90SGfDnBh5+VYgCwPcopAu2A+hY8OwnyoMff0Afr4wxt
sH//db3563xX0PuhBUMB/HIbEVeS6NrRbQSWByEhqaL4LG9HtJxKAO+79xdbTvzLS0jxw8eCb7W3
jAdX7ywiNe+Ft1SwjMec3aTysTiJirB1r+uW5GhPe3+uboRXT+CZIRaJP+zrckGoNpgbE29pLLw6
nYV0ssiW1PlOLeRhrlKEXisfYnYBOzbfVmaU7iNUHw6NWX96/+FfpQX0MEzLWapcgBavBvFt33s6
ptDcgEHEsD7NskPGbP40mzIGM/VQnBhGrDa9I8s9KvDzEcey1wGQ5Uk9gc4uWN11Ql0NZW7VE08O
e3a8tNtq2o8ExdvMqbBFNQI0Zf3RPHK6XgcDIjtVEguT+AbrBpaMK8bTgnby4HXygl5WdKfa3jh9
f2dfhwLyLTaWzpVktLUuS2ApVtagYhsNsHQ8qAkiRCPaYuuP2bjrPegj76/31lMBpbAlXhMBPYXV
MdZ+OcgUmtAydu8RJVucGfdeCmL17P2FfhWTqwsjqIJA/7nLlH+dGAxVmtaJ7bNSjLTC7BjWqR22
X30BDZspm7+38vGzTuyLEJEW1bhAaLJUo886QqoVqK6Qix65w2+dI+kskG7QD4y9VgGj4ZRXal7G
bF7hbf14hBVShoB4N05X+tV920Wj2jIWrrwjicIbaRJZH91Jjw4KjZw1cgjyT9t0quMbDol8W9iO
vhJu3N1AT8IaqzCeCL/RPmgWnteMYFtnoVaEbat9KGt/eH7/3bw+BPwYHLkXrDz7scZelM5cGfhj
EUlUWHyBgSTlDuuDtDmy37/mPS/PwMuFVslhGagK5QTuEKbKp7NEmoPW3GXm2J9gOvboRCES0wcp
MptmfNr01ffQ757sQl3lJWD13Le+qkZ/qwr7QS0k/bhP0YXE8GEbdKZAagHFBLsIpi2fLohAs2Vh
aibt7YT6SREbR67O66sKeoQMHZgZV0esk71U1Hk5KNvaxm2cYeNhDMl1b9jTZWFxTYvInr69/5pe
f99YcHlFtMOIDOu8L6cfaNQtxzXUQp9FmWgvAaW5J0kjp9v3l3rrRNg03YAb0OZjmvLyU2qXvaA/
TIqZQ/79iOBzvjfKYfj6/iqrB6LSAg9piiWNlSBI1lmlFwszrBxn3DAGT5Ov1uR26kc+WH7+0QYB
JX+8vxwAdXv12V4v6S0/6bdUK9C6VTEj7L1qveuk8ey6o6GAUQNSrWNHCXoAXNdTevtj5JnD1miq
HmiWhgNODdPrCPj7dsjtCn+ILnX6TabxZKAb4dVVj6HI4BdPUxchab4Npcmsm75IFScFbk98HFuG
22jctdsBDdLxxgY9J+7NXFh5hmofYkvMSFtFvociZdRUwQ5kx5zG2252KjQfRdMxQ9ry2ajQgOh1
WdbLCXdLJz7pBh3aGNm6Tb8B7gkRVMmhCWv0jf2s37jRgA1BDLt3byQqPcN3xLuYlB0zkJBGel7W
s3Nei1ZelmYUbF07R58OVvHdVPZ9B/DFtRrUn2dzjwjFfGeXSLuFuk4uSWzKXT4MwQetg/owlzZa
4BYtNWQnQa0RYc91Xjt3/mA2l3nSdXsGUuVJxI/YpqoKz+reLA6xHFHkmhGikrmtz11lT6hdeMZZ
Q0W7T0j3L402Gg+t5eiNnQbiQlBowV8xBvkDynUG3zCbrwm0xXnUYQLQzU21t5AufG4cM72iNvaf
x3HIrmZvHA+kdMb9TPNq2FYA6oedCev0zujxIB9rz/qcli0y2PTs9gYkDpppDZpkue7M3eybw1UB
F2HvN6L4OPQy+WrkFXnwmIyfYqYZhwS5ry080XybCtiBSd+a90k46520jHzeIpGFH/ZQVNUXz6mj
8ykia24uFgw0FFuoaC1Sqln/xRly+HYBNOqToGwdBKU4AX19jn7YJqs6/7MzdTADPPQmdjm9m53W
RnUyO76+iprAPOvhAV8Xhaof0BcY4R/q5JKhzqI237YfOvoNehO3VvHTUGb6IOMoylijaeGTGmi4
I4JRoxfjj8iB4/CQ0+PbOFleXOZIT25FSr9UWKP9GfoFWtxhpw9BFnofpxxkErr1+CmP7mMxhkgD
mCKGiwrZbw9Hkr5VZUDBnGcXGVSU3KD+IlEZBhrMn4d70TgWV4aG/k13hEPmaCS5DRH5e3vAZmKb
0mc8gbV727ZlsDfTFhG/Mm5PB7oa5xjKH4ZY7GfVwARt/HlAKcQrR7HtMmvEPKiV34oxZfA6m+Ee
NUZvF9bWQF1lJxbt5ro+FKONEHOLTZE6Aepj3YUToowoUd1Ybsq8svtZWNk9DXK0zpJvkPNP4Vqe
pl1+UabqXuX1Dz0Z32lnCjSNwTnjDUAbPS4Bdk5jgZ1GvdAM6k+GaFG4BxKdjPOwJ4Lrc1k79pWL
so3RdGjXWHnEjQ8ejLjkJfjZWeUOV8hMfjRjhd6v8mo07qwRdQ2Yi2lYXCMRNG5VU+yBJC2wv4YK
mdXMGeliVz9VXXIvE/upD3x7g2JrtjValE7ssDnL8v6SJAmNn2z+TKy7d7sC5RMLi5vJk4s6Yeac
1WTY7cLdtO3yNpDpjxm5qcRPoGFXYUXejfg5jZwJtZwiPq2CGTmy2uRIAkwr0SOzDeng9Jk0KHgn
X8EIq23MnHITMZlF466DPoU/RDoVQNhCw0UL0N3R/UP4FjOhTdaJ4VL1/Q0n+qpxbBbUCGqEVGE7
B2t0rqt13s4oas5dceeI4q6NrROf/d7UtMMIGnALDFG4h3CQ0b6Xs71JBmSbQGDqZoe5FtNAJ7d5
4iBGO9S3RjpEJe4YpmEyB7G+Z3GGEG/tl5vJKg9dlMWHCHb8TSjRX019lCSTEqu/jcpTdYJ/NqAe
/CYw/nOQxrAmZ8TNqgaKAOxzvhn7KLj+zevE839MRvy/8ToB6X43RP5fr5O/Xid/vU7e8DpJCmsP
WSf563Xy+Nfr5K/Xyb/X66Ry0jvhpD8Rhr/NZjyIVYwyqboIyRCoi6HnfoU3+J/2OkEHZW81zb/D
62TIUaCFf/Rv8zqx6Eq0qoPG/U+vE3N27sYRqRW7zLyTqVL/8Drpff1PrxMk1xCeEdX/Ka8TUYpP
iDqhaw+uaPimOv//jdcJvpmfRvfJGL5UFvLBw7/kdYIHRZihV5U/OLN/3iZ/5nNiou8hpl8+J6GR
XbsUMf/0OZkHrIf/0OcElOVHBMX+3Ock0d7lYKtrAxvE8CafMetowg8JCsr/0+cE9UNUiTfz+z4n
YL83foc3g/Uv+pyMYXaCNg96m/5/V5+T0LV3mT5M6llTQ77hcxI336S8LahrG9RgO3xOmro65nNi
lGmEPMv4T5+TST6GqHL9D5+Trv0Q5s1D4//1Ofnrc/K7z0k2gs1em5xU6DP+NTj5b2lwYlv3TMr+
Gpz83zM4UQ3oncp4rkd0vwWq+FjCOOZTiywRWpyYec1nXZk9/fUz+etn8tfP5P9LPxMwq6epKrPd
Ly8TwH7JVayHbNeX0besrlEViR7Ttr4DcXghJ7m3jWCv7Oh0GqPz0bS+9Mq7mcFVnhax/0nkFJKB
ifl8k8RkwhmWjrkQP9Hzxpa48ttvParmZ8qPUQTq43abpRHeJgFylJiQBkanQNtpfYJI4bXlkE/b
dKSHREWYbtOM1rq+A23bbtogmeELx9hcdm5Oci5O3RERSpTZNiH4OTQQwlNUAT71rbI3/RDcK3cA
64szOnL5+WEs6pNG66fCktduW2IhLq+rED/KObaphRwMhgyZfS39hElByQIWg6YqT9CsiRqT/rVE
tNLPKCQTrKWGSx+1XnvGnhBTVBxLwzMEM+EqMhPDyKD8YE/jgJo34y49TF/yDNVcHLhRcmySayub
611v2Ze1Nx3qzjmbq6g9LBJ4ux5BdIi7tjqzgjg5dE7/WUmo6UMl2otBV9/bFrvCRuFVUzFq2iIo
Ch2w/hB6452J9v8tqpjnYHs/BiLF208M6KYIAx9MxvYAjTQk9yRP4ff7w2YO2wAHYEcwKXEKCdGq
DOOq2VQgFD965lTe60BlAWSYoXtwQzyT7zN2GtMe28YNZYwyoEOqDZYxRXrRef4QfNJi9FpEn1qT
IY/GmVtE5tkQROprIEKYCoWPN4MRp+Kh8ArXuJy7ThU3+FnPyddkdLT/rTLQyz+4rcywTsXj53IU
jXNV+xyrCSmtK1MOiFiYDCbitjWfGkjcO7v1KUopKfbMVuJzppvVs9254WnS634fQYW4k10SomoZ
5iPg46q4yhKn3uGDiDpkMTS3RmzJs8iYxYUTpsOpU6TY6yBNeWnOaFfYaZHs67RDH56ZX3qADVbs
/KG766hoz5KIQjEoc+fG0lWFJUw2O3vDsmvM1ZW3nfIeJUo/G34MQZ1u1aCxA/RQjAfveSFB1V7O
GshMHjKQ6PIp2ec6F8OhsP32DPvcEt2Hor9gyAysvfDzTx5e8aAocSpGuQZP7KmLb1NrNL29IXwc
F31vjC+H2AkYjMMNxLeOf22qUuw/ur7MzpxgZEjSR+atq/pm72Z2/dEIh/Ka84skbY+OvRMiYS9i
DGkyZvr9psKE5GQYgad7ZdmjzOk1pxmq3ftqDsLLIJTe1pXoak5+WKCKjT7x47Qc0SGnjHYzGW5L
K01vgnzxbRqhjWQ2IP3SMfpzVXs1eJ08xUEisqbpQqG8+QEnjw7Z8Bize8gthBu3tooz1HzjfaHi
+CS0zfArDgRMWBE3ae6jcmrPgyS2dgtNl2ayAB9sjhgbTKbNxMj0T+e4LS51V1onbt+j0YtONfOk
oGV+JYPz0sC5GqE6DLL8BosYAyP2i8pwnSu0lpvDFAUoSPvluO9S/A2mqCsuhgzbxazuFT4TZbZ3
euz9SrjjD0IUn0U2eBuJINZJIzpjsUi2PgnR660dakybsz57sFu01HYxVgMdkyyc6mddFcA0+vzO
hT7/M/H6cmvlDXYEsBoOphqweaohIbdp219OVYdxWRtZH/OiBLmHjwxsZHQVB2zDOrvOrcepZACI
CIsP5+B+biw0b/FDYbuz+CowogwNcYhmWcagLFZOXO7seOwxmNFmBsPVsSpYG7QL8zi/cHLHbL8E
poGU4n0M4AA9YgHbQtcb0yj6/LEuC9P9AnB8HpuD685tW58hcD/nPxjIl/XjbMxhdaNSQ3uf5kBL
/kfwnW2OfRsvon/0vMIRP127FSPov8ywGN/5c+tP5wgE+dlthgZvcJ4GgxvgrhaK8jB5+H1ddtrI
Y4Z8CVoT1qadg8TwdyoDscA4Ejxb/mwpKZwfkQuY8WtlRN74fYbSiweiUwW4IG8kDHfQI6HTN0m0
Vypz2y80Ojp91TezDtGgFyPuc5sJDfn5JqncIji3ZD1U6FIF1agezUzJKMTmBtEjJs9uoNHT9/WQ
VmpTl26Ah7GMqrBAhL3BQ2hD4Im7H4aHFQdupLHZmN85bB5u2IuxwFRslJe09XOX12V3K90eswHD
TV39GOIQEWB1E9nhT4+jP11PqP1PT9DJG+c8lVXYbtG6ixAidbsSPd6y15LbqJIExHxWmg9VEPTT
hXRxTtwj/OnjqzA1rj7g586tcczBq55FU9vNXe5hDUQiMIJiKzpgw7DhpRedwlmx3A9NXWtnN9Rw
V/ZJ04UO+BM/wmsrmoznCXDNcwPJEmtGYdZhguPQ3MTMwOOFfb0tFp8U88xHfhKL5NatygaZa2X4
pBBWbuJqwyOjTwwPyotPBSSdn53Zdf0PPQZGmqD9HvX6uQBigGKnO6JYzVg3nNvk3jC7Hj1CrRSv
A2Mu+eQHBHxadEky12dtO5pYCqZSzM6nyqni741vj/XFWLrjHYItnXMyKdmm14HUdrEvKvy+cTZ2
HENPW/wdrMLblMlkMWO2m6iHgmAgYt7sIolG+rPbz4TVmvYzRxXVS5w+N5VCr30DQaqKdiOAbmvr
dpE3XYRVZHsfI6JggT5kb/5A7Gxq7wB+Y8LV1oFTnw9Z5hQ/MWfAAnhO87ra1hL0aoj3S9+AuErD
PMF00u6NrYo6yzm4XoOZoO5tdIr9SVk1m9NVRv1VFX6ZHCoTpdMLoxZaYFYza/tn3VfeuEN73RQP
QWTO4TdHZ/0V3h966BewvIMDD2iNsDqZ5gTNdwdSWkmW4WZVjEp6rowfMA19/0Ga4xgBBDBwMP9a
tWo2P0ZDP4cfYrPv4sucSxWfWlHaIXUzJzbexnPet19m/mo8eWVK+Nzkcx9qyPVmIbYWanP1z7AR
QfYRMBeuDL4EygkQEAhkogEa5arEEnjIze66yQXJX1x5afLYKUT2n6IRRfuTMGwd79JHt6L/JKpJ
qr2YEsNB/KzITfXZSgYP6zXEXzEWaJHRHnkl33MrbqIT/lnhbqYhS9OdG2JHO4fm+M3Ngnihn1hP
ZaOD4dDYsX065vHgngXa9y8QaW/ObScPNfZqNVAoox3BphhBhOpMGJb+B3wC8w8ESvQLqtp+CpIk
f0JHE0uYJuvjh37U7YmMyFVzvxPVfmgmCKVWU+Num8cGAgJ+V7lA1vrE/wBQbRHpDs0L1HRBs7nw
eIvrNCvU17TxnSc0GxwfJIrn/VCW3x1KruKtSN3szoGs8DnOwP5rQ9Oszfw+I1/p8f6ECNIwQTHd
8IM14pZ2BgSftvzU+eNHZSIug7+ijyn4FDAB2HYAW4AHxRlIozKJmm824jLDxvGrEdvqInQOyGfY
2yScmg913SWwt7Pcv5Wt6udPba4rVC3i8gdSLUm7a3s3Fai6II6/GybLOS/GJr5GEba+ji1D740w
fHKj7pn060F5Tb1tGgfQHS4xm9KFumwNw2U0NyeW7HCfmsH6QUslKwmafdE6/rYQxiN+Ed1WRng9
BV53qcupOEQ24Lqq925ylGPxxxzL8zADSWWWIOGruYseQtHqb/hqRzel0YR7PVWYsxRyK+z+LC8a
40BSZWw8r4ovEIOYT/galpcidPRniouYhL8+D0HfbZtUGTuBK9h27OsZSf/KPYlCy3qoW92cajUY
NylfA3NrpuaQf/Cy0LoCu8Qm5hAv0ilOSOeN5Grs+zPkf7BXwIj462QUw0NdT0V955jY5A0i7K0z
v+VubR3Maq6AsIDrKTiVYILHOribDNs5b+ViWmZJcMwb4C3NLkY58jEpQXarqv2RtJXczY3CsL6f
uxN+/s++VMYhDTAKkH6FdTTEhWWm1hxKVdrbhu09G2Xj7mpfX8a49spCwx6pKZIMC932CY4wLGAc
1p2mdhBzgWZSKb/YtlMf7K3QfRRaI+NfOuIKCDqQcj6mNyqGDD849YNdI8FvetV8oe0wumvrOVmy
wf/g6DyWG0eCIPpFiAAa/gpDT4qUly4ISSPB+4b9+n3c27qYlUiguyorK9/oVUI/y0IcVbegUcEo
7zelXvpzYhle07q3VWtPlDaGh7mNc8yd19dhcKaA87b1k0jb1EMXB/YMFoILm/fUoInTZj7xQSTX
dQUil4+m4btl92CAIwN4cs9PXDvAhiBhNjjqLJxudsuWj2MGzWCL4ziYV8qRL6WgSopdbIFkaa8+
tlKSsHIgPdjVxyP0D80zzZXGTyWj3soo33TId06TOaTMVfGhHfXDENeOZ/V55Xeq60djUYaQpbfw
R0CTAZkJ3EpVD3O9Whuz6Vb+i2Hm7oGESqI1WDIuEBCJc3EhCNvesY2a+CXXEKbKG9CHgs+IV1jJ
72c8JIi9KtN8Y80kFWJpP9Yp6ZcCBiCXYLmGJGC4AckB766U0MgoX0PHARpYJO3PBNSuqez5pOTG
s9HbfYD9/JU9Pd3v1cT0SfCZQ1dT8/3M/m/AfSODPG7kNs0X80j4mrJ11HF6sY179osijVCd7WMz
TtQdFaHbbT5diwSOR8el7DftBFZNF3sWv+rt0Jm7NgHvPsM6X7OSsJokZTYphyCN6RBAl/I9K6Me
rpb22fWkaxJg2HpJxQfMssh6J5IUe9DhGlbRHH57TGFS5sV2AcXiRel4gsbG6Atap5eI7mREfc7O
nqnveaoUvygpkvIkexNsuXmAQHxwLs/JnDeBAV2hLpUnW6SsGNnvmQ7wU07Wjiw003Pt5NqY0ctg
oFGsU/MY1cZ7QgW/cUtT+LHRjre4bvG96eV4zVz4fsUgdLAhWhDN5exPbvXGkauHdcoxneYkwLjY
GP3FBB2vxjLex4tgXs8/I4sxhqGT5gb6Cd1RWYM0L5b8d9BUK8h11fbZh9KDRNo/kRgetHT5wHX7
3jTtRzd0QOOcC4i8B1SMTUVJ7EmSS61KUV7TWHso7QqwHtBA4rwdNKLhVeuix6RT9Q2c0AdtXPC+
pv38V09smulm2gDGgE3BH0OtQpxOXqh0UH22NzqB7AE/yFeUotzPJSrtHSAbn20jlz42ZB4Lh1jn
QeqEV8hMDSUJjagNffoI9bcHna4Xx4xt9iuCw/ioYlJ+rdx+fQEhNT6S4KRvRhesZEMy3bYmLew0
jyKxw7qql9kvlNJ0wmrK2uWmNj0vpTVp0I9cq2rBGdovmpmiRjkLkZt0iRZQn2itNASipuSIbtUe
IJi+jXVV9dYxj0ICbuQln1vlVarWAolV7QM+yJ9YNXuvsDu6SRK09yOtlzck03qQarv4+Z1TWiPx
hDXtQGCZAymmJg+ttaSJzwIpvDvpNB79t9i5bnyco/qdNcTcT/GUvpUdoPepWNo9TXETDqrVHfOS
9j7PE+jDhACmkA8Mvbvk5mwEpoT/CQh9uRLfaISRok0blJ1dvDZwqzW5T6N4RwUGTcuBJJnQUWyX
yla9CtjVDg+3oBcqvzRrXS/DEHOuNXBJ6nX01dWBlQb9+aASUX7ucz4WPlWNcOwkDzhozJe4I8eq
ytiAFSJ5SPLhUqHcYVvOeO/GTvfUOLkZ61xt3dgo7iv9/IHWaVQj+m2Skfy5nXDTk8uEIX3WYdym
828x9KC+1/lpdfUBdc/uWEcyur1WAElqpBrad4xzrRHx1NVNxj2XXyjE0Z0mGjDTXbxoauDVsqUa
yX2ujivLAc5nL8efpl9Kv6Ns3maKMwROEv/KNLmnXuybotl3RQcGucpP5Dk8rCX0UBZNDN/mqPfU
2sHx7Y60Peoch3K6n57TeDHXifRhF8Cunj/CTzlwRgdDIn6yvnkrRlDdRb9eB/bD/cYcaAXa+gPi
jLHJa/NXmyHsLbbxUyU8QuvQwpOZOaDNod2DLWOzz8q8UbQnYDnPcZS4IU0Pq52QxcBmJsmbKUEu
AyR08K9XxWtjak+aU8Iby90HtkiWkz3mb/nU72AaYqUe1J9JzUOnhpziWm38asGFuts4ssCMAVxK
WezkXBxZKlUO8FsBgCr1TDpu0Z2cDBo8gUU3rtijjCeocrk8EZ13qHRq3WppWKLtCtaA+uhQpIhZ
jvPJE+2PdnEWywJxzXlQs+hVW6brUMw7Yazogon2pRcL65MTrMyevLYNy8RJYDeEkmcZAB0jgbeW
TB0/Zw3Iitcp86E88ORXsRKk2mj59DtId1ZikzcHd9K0pf0y27HWeoMVGSDbSgL2XSLGh649tzkL
SnbCdl9e5dwFwj6VtradEyUNukZXaOX5SQBUvqJPduyY9qzM3blx2NJd0Ehp5q/c21pW0jytRyQm
eKja8jAn418qVu7xO/6XnYLRtyZaqKhZHiIqV19M2o00eT00Cy1okYY9MkO+urgYAnLu2cfSht/I
bewH1pHJvYzGr6WSn3mJ1Vpg3PdjSUPateJWjPotLrptErGHqU7uE0g6FA3T+SVvLfMHWxYsAxPW
OQxwLqWUlC1p/z7TUKY9O8uJoQdxQr4jRMuZq1G0G8VFzhl6QcZE0Yaj3ZibyS0PhKfIg6NgpwZx
uYYqKztH2Wgk2BXGHzGR2NAc8dLUhs5v1/pqUv1VIttqmXlucue+XIGoGcXJbliSA93oQzPHD31M
IdSjrgNz+nSS6LGjaQzXNv1XUasjb1b7bh0/wJBF3tq6JUcctDqti2/KbP1zlOrSj/bJENrfTIAy
a1LK19Q6e87BA0xGY1NkiMxJ7obEl9j+sBDtSKBl3HbfsYMdfiRjv1717tFeje3iuD96ksKS7mYC
PWrjjVX7q17k59kd42Ofyo80nWO2w7X3DLmMQQntvFWvH2xSAPuMnF2Ebf42LtO8Gcia8oG4HWSZ
niZ6iRurPjospXSH5mv6wpqPwMIWtibcoIzRAN248Ih93ZDpsu0GmMIcTXwulf5PhcVNXKSyTRAx
NR8ypXEsZvVfZvcf8VrBP23K5zVOrrW+vKsVWxaq2gVGosibwn/nq0O6zUSxt+fsKNfqSARF77MG
oF7j0t1XkFq8XKSpB7+Ymmxy0YxHE24i2lc4thGtZZMdsknujVoTQQEiy+9t6zGJam5/4fxG+fRE
477laHyINGVmzWH+I5r8jgkQ+o7F2a+O38eaytnjrgr1fPzlGr5UzIJCt6A2nGL3ooNkLwzl0Yq1
ISjq6mbLSlL9ACptyk07Rp/2PcJ54IGksqw5Qae9NkZ/ltJmOyA4FhOgerfGnepFZun4rRKJoFzl
b9KmcaDN7adUppBlx1f2wB7TTjwo0fBKnXO2W+sbnAdd8ZTXYadYtodUppyqiRV7o022MirtbdYQ
Ysi0iFWVcfBAiFVhyhrgGbaUS7mVnXNVP5ixCNg++9Fm/T2uaJ0jmI5Hi5/FEzT+MZIrW7aK8Dt6
cw5OZKyxhiaOGERSx53RuKAmggp8zhLjNkbaTUQNzFED/nCh8fjaixl2pNZ5CYWZBZS3rMx0n2SO
3Do9pw9Et1+q5dfEsHfM5LI7NH1PLMCLq9RHpTN2tlROeSf2ZhQFeelQ+ibmtmvyDDykw9VQB6KQ
7Dis1gfDhXd36WEEQbBvk/2SIrMTfTx67Edv6pnmspPuk2NlScDMKWb1iXpDnXZpLYQPuwQ8rkj8
WlfwcrooYhDKwajdt0kWVMTsp641C3xNBt+87DyQFupeNtU2H0gw4IrJzk6h/BrWwKrO0D8j7LTe
THpJpFjH3gIS0cLYdGplr/d6WEwnXoHQ1NWws76jpLkJ2QSunH8KvT0qjuSVE5delI8j8i44um0j
1vfUjUMEsnCuVtZr4JJXgxLoBadaJoB2iijx7Sk9TMYQuKWhbmmobySFs1Vlb9s6Czs38hmphkou
2KVewwnqcEpYfGvZ5KVztOrpoVh+XTBLHt0RtZE2P9fO/K5Fk/TH2XyS5rDtVdKT03Yzrm9Dv5xr
2V5AYdhe7fLYtWUo7PmPeCsWGxeWw+NsfQHi+rY44slsMjIje/NIbIaynerqceEp8sm23NXweCS6
nz9a5gOQNGZj5bmP2eVyEvaCpPHpVPa3Kc33RVjoIAYPC5uHoWtYO8L1Eq9GHkY6VuElpuW+K5HD
ZddtRGP9LVrJK90fSoZgmaHuqtX22m58cYpql03GEVn9zOiXh7S8pG4VlNLagrPIvT62Dm1CmJOm
Kbskih3fVKqrNhhVGMXD5Lnp9OAu0VFq1T6LzJN+X+eMomXxUqv7NCNmse54qGKE/mK+INL1mMj6
TcYTq8hB96qkfqyq7rXRx2ukyZiMpvviEnjjdmKxetCzbTnM13ioKVucF1MyKhAXex13hWOGc12E
XNZo+0q7t/T01KnjPkrZ0GwdRuv2TZdZkLpKOMzxlcKZPIDEuSXNsFUAm8YOvkdyhiD8zUiFSmW+
KvN9eSyN77meLkDC+TIDFFzmaIOMW3CW3XnKpCQHHPwPecyepQp7vCmzH7vnoSpmT4gM5uW8re7U
xb4ABqMd43z81+TqJ5keJ90oXxV1fDTXeQlHx1YCLa73qz096eaw6e9L7Ub5ruQtPFQgwfpMjS4T
RoMaHbWm67sSDEoHyXu0xnCxjCBCxAHfG131lhXItUl3eWldxmj6Wt3pGUWXjrg8NqI8MOI5wFT0
p8UBzqmbnlgNw+s7KNzLeJEQD/yqtC+qrYaWbnFsxp+KMP7mUT5ZdQMXd7Te0CxNXE3p35pyRHaO
xtRbEBISO05BgtoY1r1+7Hqc3Z1pH3RptmGpG/t2FpvGzjfLajKhzH0W1XaJOl+QVT9iM9qnMj0k
HDJli2xo2gjYqBbOAvq3m0F56wcxRz7PxyZV1j+t7AM6/ZNGRdHlIphS/SEW9A+TNW7GdDxk6vLH
XNFkPzo7k5PM6Cf2mvh7SiGBl3W/SaXcR+X0uIgnEvff4FZRVjuBxT4k3EOoA6C0+9X0+yn6bFqV
kdV0jNN0I8gj4Rztn0mFvaHTMUDMhoOxFmECSBFCHKJUFAPSYhYCDxUCl99ErEFG09AHY1Tukb++
sygPuw40hVtnT4aICGiAAm5H69UdtdcpAd1Vrc0unpV/WlaR5hdXj64anRy1EIFs4xczpwMsl2JD
GHZgraDIjdE6O8v6tVjm1c0RSRAoNiXPgN8sdBfztEqP0R5iRGUcbG3c5zTO5lBtRSU9fY5oU4oS
nQ9porIa9HKoslMbUBreg9vAPTPzTicOc/OcrOKribXvuB6DxZWbeJb3J3ibWkXPcbMiT6vGNmc0
1TvwQGd3WzDHzcr6obAgOPBynmy7cMKCAY7Mxp+kKR9ZS71kDfXrMLX7WURBVoMwnfvXWpR7ghU7
XtBE9a2hJYVLzrt5aL+72mi9uNV33QA7JlNZWBX9RR2qk8N2tS4fxx7+VbyKfWItRzczb0qZfk64
alqXSWnmPJjx+1wCioqaY8kihn7/RS1jE0/NsS+NXd06gWYrT2ToH5Rm3kGGOLMJnXgWC8DNaDwK
Ww0So6PodZQ95TA48MmVvtHjy9FKFRKonm3k+ioZiWpldHTiRg+nsvhLc+fZIsIzqIzSCuwxWzbC
YROUtqDy6xpFzGx+SUTOPRw1THwq6jeL0QvqbefPGeqhiJYndp1Z+s5y1nFzwysMJgptlP86jXNZ
XaYmq30zJGdMkWu3KXKP9tr8Dnb2oVf5QdUq3kGmr7qTcCu/qbDXl3a8tgMRvvxCTfwypeIjG3oG
GCPJfcVYEj/EwjG78cwMCVCiV3RpBxY+e2V9UrT+2mt1oChQToBX/6lTglzfAhJqNwnL0K5jvvDi
h2Xy1sTqthDOLjV4mhy6qXTaokj67HiGxVpoxJZKBDMa2TL7FrqyG4BD97oTxIo1MZ6ITMCiahXE
kyEDvZqSS7/a5FPP6LPYDCxGlzRsmjHy0GpQ2cdEsKdqSeqwyq7PbZxKtH2xHNtF6lvH6vtNC+Lx
1jd1zFRl/BlJ/g2IzIt9rUUgLFS1+rLhFBNTBN6s6EQWqLh8zqroiHdQUZ9IY3jvkhjbQBmHRFH/
FUp9oNDbcTiH9vQ9NxMRLdZ2rNbfLtN8GzUjLrfMjPcd0x+YAUMRobySEyY5vzX47SOJlGUmDktN
2GfL6BslD838nEhCyut48PtZ7DCE7RswSnlOAVQV2KWirt+aRbNxNXkh6NFjD9hLtHprjnVo2gsP
rHqtyPyIeN8jAkLuq/AkcAYDpbbuDFfY67Sf41km6K4GUSF5FeRsLVXkcNva1AdKVuxxBnmZjnsp
ll+NGm2nkfgJM8fYVKFfW55SpM/VRDsok+xkZv27W1lnXo4NE2svIpnErr0GJ0Kpx4dYpgC4odnT
cCk/I/zZfjJ8JdbOfFintBS7xnB8i9Yg07OdA+gzdfS3MjZ+XK09V1kbon1Q5lt1FqDi5D/VVA8+
w+ds0819mAt3k40Cy1rH96UFEIU2NLZ+0ZWHVqSnmRmMMPJbFV/5qTbVzPximYw/JdP2GKV8KYez
oXJwxvxgSvTaxgzWkHvsPg+m5lYAPs4L9CPEH9eKXjPFulbFSz0919OPm1WZb6MT9sU1RxhiLAS8
Zn7PrdEfqt8+tZ/j1gLPZz9os3yxMrmJ1uk3luNGH23PHNNwHBqD2yf5JBCAkey4UZAZRs63Mn20
6mpLrsVOlwUpRAWdJzjttuMhboaPND7DRd8O3Cywz3+sWp5JJgmKmFqBcbbfmbXpr5W6tXF13Tmb
q0ND4doH5iT7IR+2o/PC7x3U+fI46kyUiHNYhq/BXkLJg9wO6dHpmotdl8c6pkMr06dqjc/uMB/k
pB8JmD/V63I284OrJ5SKSN2omDJfjoatEvJS83VO+oGK70GN03B2nEBtGHUk8xOcdL9YskPjcl8q
40NiLKQ8mGdcOxphEvZ5NpC6lfUYrc53EVteTDq6q6Q7xc14K9TnPtGOkfanrsVerNZxoK5uEAHz
hYiPlhgLr284Au3xk5fg1zUVitBsQ4H0UCz7wboy0XxKRHmO2v6ckQfdVMt10TvmzAcX4cRZiZe7
DxgjsU2ZESwuKtzU6MxslW1n91e901+IgYVXgVDqTPY3QN+fpohMhH6rQg2o9qWpnfKh/C6c5pmD
KZiLYVMTd7b8z3bUILM4YZ+qX/dx6RAVRy1LnpZ0KYiTuB/BxbtVF28idzQfW9S5iPCRSuXJTUF8
pXwxy7ppBm4wSCWb+1wFy1LvUZFgcIyP5CYE5mpdUqum96i32h1EndfHmmBLs8kDpx8Q65gjkfve
V+mJr+fK43Mq5uWvsAqDKZeKEKq+VuARbK37i/FCeMraE62QfAoKnbQYnib0eWJadzLGSzrZ63Nk
cm8lgvBbK3pr73Ke2T+TiceYb8DN1e9SHFrYNMS2MYlDLVPdS9Hjccs8Dr1y09v5yvg3zAztZruf
o7GGVV37qjRfrdThnHNxxOR0DbrJ6eqg96GH8Mm6dP1ykkGfLbU39ckrzcy+dLD5dY/RkH/BVPDt
5japOu9GcdBQUHpCAdVuCZSoC5tFC8qlDkqmrlY0bawmOep6dhicw5BptC9tdJlbfFpjv7P16iXP
9MNiR/6Scqm4w0bBlRqt7LsRBqEzD+7MlzaaHjpbaXx0Q8cbI3XDgLTVlH8VxwKyCJym9Hc2jOuc
TSe1fRtJUI3zmC8xvap9cZg65gPZelHUdbeO5WVkQcxd9D0TAq81rHvTgWmGAQ9Ng1vAsogpfjOE
4LFHds6Ln5HwLmTxdj8wQxj0/ocy71Aa1Bdtkx/t1HjTtXHbCXnIO+WminXfJtWrJWdyTFYa5QdD
qcIZh5No7ZvdzbukmjCC7YfoanJSxpwnI9Cs9W8tSlJb1k0n57CpYJWuFLPFsZ5fuSgOXBJ/ETkj
olE8R31JHRfXKE7BhR6CZTS3dV8cLi4a5yBzFxlamXjN53GbVNou0+XeGvKN0ue+NnNLMM92qD60
8RnfzjlJzSAfnZuB/DEbTOG7r6xZgzRyeaKdM/XL3uwjL47G0CjTL2ox8lYVX8dza2CrbRDNWirB
vFKCas4he2qbBOO0ioFXW2jzmhlgn+q+SEX9xR+yLUoKZAs8gwfu6ygKd5PESOftdMXbdpImoo6J
1aYnEKPSjZCDL+hS27PnkeSQVTnVhvsmsdgOSc16iPVvruOTMawB8vQemjp+k4wHQMCoWs1DDkd+
6dQwca/KZLzrKRZgZ9jqOtHjtrKxRecvZefXsbth1hHUmoJK/EtXwP1dbbVe/xuH6NgheSrKi0PA
SCCa6WqUy8HAHlEjtVWYRD18o5fJHk/Sam5dZoSJzE9ZTZxPrf+7j0LSWVwnQ3ubtWoHeGgran27
9gPDeqLIyImy5n5fTG6Yl1WYYbBezfhAFvuhj76iOb9wwTHmI9ylqSgazZuraRixq5Bf+0030kdE
yw+oQp0X2whpM/jivDLCgva/ncuNHffkYr4sJReTqY+cZzgwpoyFaiOETnAULfF/DI37aDQoOLoY
jx3hO5hMcwx18WowFB5Iwv90mISSZkQbp7/OhFB6DIEZHvPYRR9NxdL28HB3OXWJPCyCV9h6JvkJ
x5UqfCzGoYtQIMptZXZbl4p0QGsLIucsmAr08qwv5zT/antOorbydedPJ/7I4GDSo/pLzDRBU68F
q5Yd2Kv7TCZ3Dz6QAVg2PZS9/l4TUFsVWBoAjJAevZzqzPFt61gqYmP210HQa6j/SD+69IURjov9
V5ftBZQ1uTLM0vLVrzp5moxvI2v52znM1txbosjTk7+hWXBKS4ahfzRxntN2P2mWbJbIPlmAIZVe
BmXfooAl54Jq3MH+Td+fVDqlLwlX+ipPbJftEHkJAeTMk3l/iOivHLvb5tk+UpMARwMnOG+WKY5L
/y67MlC6gh0FMTwz14Pknc6XsdC/rY57eR3qC3XwR4zveuEs4Ehg6dUxKGGtdvgqzO5qKLj7mtY3
SR/KtejbqrCsmUlLXWTV/kDalmti+iv4qNWk9OMhCydtuM0yfymBOQzdXa7ON4aC30VLCZDqk7eW
/zW80IelbE4xH+gkcGIP2d3RgqbBadbZTtD1j3H03aQf3Ey+cZ/gmQ5DfwOrE4fLAAOXH3/ZmmVy
/1CXtznVPhOk93vo76/Zqjhn7ZHhjCV2SUw5JZuvSl3eHCGurdl+pJrzaQ6v6NZqKJZoG2XqpjST
N1S3z8R5mKv8Ty7LS1Vuey52Fi1I7PggkGwj6ISa9IlssA91qk6u1gdRrX3J1P3XRw3H2BEMhN8V
0a+i6ruKxC0TXORWlcQTWcTw+C6E9aAec6628jeq81McUY5VynKJ+iR9dOYl+uzuj2Reypc01R3M
hAwKMY4t6MMiDZ3CqW+yUcqAscYSwF5I8OgINWzwwh3NxjH2opF5gI2WqWuuH7E1RYJXIeH9JUFz
V5E0FrSGbGigae4xjZMfpuetl9typY9o4+Oimi0uf9n6s6azUqIYC+5d5wtb/Ne65Mxw3ObTFnx5
pXaXtEX9WLZ1vons5WsytQwnGJNAZdaRVWbb8NIlfhlai79TBqjkoj2vszVsWwMJtM+IDJ30+ZgM
yrA3Few/SAwEcd/DnGRLrh+y3XXSmHsTKVr4ccWAwqKiHM10g3OAP6ZkkoUN8mFcnEdnTG1k1FKn
FGvDSAjNSwYt9bKlElsnWU8WyiEnbTtydIzbsbe+8N/3VJyAbuwYiKqBg663Y7TB6hs+EAEGGr+B
QVZt0+xKBk6eiLWryN3baCJem9Yuhw3lwwtLPGkxVneGJ6cado3K/wJRFSjrxnK6YJbVnjinLweh
xEYPyfroqiiMTpf72s+gn9xuuA+ulOeCgnJt7YD5d49CJL+xMjJEGv2kEMg6k2cb1YU/Gi87n2kc
6ak3NMQsLnL9zmdemG5N5nAt6W0nbTT8xCmZ9s2db0YqXCtnz9fzj1gqa5tmyr6yittEDNRoLzd0
sirsbEKudLNmgJykqKt5szFFcbJrhDHGms8THkczn9/SHsEhw4Doz0aBTc4Z9mW6ukxiGwpC1/ru
xtW6lmWN7hV1NYHpduzLLA9WjqOUkDAYkUdHpWrtk/5flHGwJ/TQ/moUz5rMfyE3nLOi38SmfByE
+qQ69T9jXe7XELoYicMD2ZzND+xb/PNVsme7IGg64zNyWMIwTOVguBlTqrQ1sAqXv1pqafgE2VXo
ayqDukJSNvASVp31FRnscljuuhfJgoGAJOb9nLYPjZWcsbb/W0H2HGhLv/lcfwDhqVDO7S3/8IpP
7vMubtX3sgS2MPpT5ydtj73bsFJ/sTXyPpl1TJ0TeUTVjv6UTImfZNOnJte3nnW0eV2/coOIrzYa
Nq0w3ACs/aWu8zO03YmILnLpxjItNsOw5rgq4w1RiRITAhGGjTZnG5H1C879pPUNXi0vk/WXjMTT
ystd8WLzLa4pRHRexkTXtf2gIwZPGPeZBWJ+q4xowO+u/sJHncOlZ+eFu/LVbXrbw0eGTTCrNy4N
bygF0jU57gSEsYeGvf43rbDZtJPd4v9l1ctui2AsMVjAbtr15fyLAjDtul6wjpWNN0Lsd0y6aY/y
vYI7kUi1KejvGqdRKIjz+ELKVjkw+PoqDCds+Asvm7CuTDPlp6EwqCiWc2KXqmdrOkaRUaX0vs/0
J6GdzCbRg7UaJw4FMew0Omc748DVc2XDdGeTjCq3c2EeMzOW22hpnuu5+HJc4vzLRtsW5FB72UyB
OcYXvaWDI6ramwY+ulgr6fnycWNF0cu6WA+ysn6qweWSqoOiqK5j13y2Eu9jrTCGhJsYpBk9jhBP
DZaywOVRC6beJO85iRRs/PWxLaMLJvxTN4tj1mk73RhspOUPyCLqplisJyLnXkbnngx7T6Rbhp98
SB6WgajyzD5nGRJPien9vr5lJNq1S9FChCi2aTM8SM347Mv4bZ3GV60Vb+j61KGqfmRSulGlgsbs
/hO4bffJ1M/BIpB500wbdquDI75Yt3qi/jLS8jLzHudo7jur4JUhzH2p45ZoFzIH5z6+YmanruGw
jIxh3zdkp+MX/KAL09k1Yv3P0tuvJmf4pGack0zFLvNUPmbZvTxcsZ+SFZ54WcfDkZndQ5U75cZl
ApmKSg1ymxtHwWGgOtkFj3Ls2SWxx0KmGLIhCt5vgfcEG7XHFuWHiEm1W4XzaEqYGITLs0YEsn0T
d23pL7Xehl0y7XlODZ8J/VMrHIwPiKkmW0NhPvIA1tHCKy3Z8OmwCyzxlYPo0Gfi2+nz05yzENDj
4sUt445h1FbRJmkwPqsC846YjykZ9prT/K0q4vxiU6iSzol3nciWPcjGc8+/H3vmHr2+jxpr2Skj
iAfbHHseMlJP79O0NctQkjJ0daWSx4UMyyA1+4fJkgc9nvcrbzxmnC2IrpQJ5HgsdasMZ61mZyfr
oJswFjcV5zGrxT/4VlCNB5fbO1MoQ6O79sSsYCct7uh65Jwl3pXDqTJzH+E1DQfTfkwSzhmiFneZ
yzPZM/KJcPzgmaI2nMcw6d2PXjHfbGJsojQ6s8O0s1P15pbpwVSYMtRKwTgX0DmrYNojGM/jRFCp
Ny50qo1VBIWsb3YpkHRa1CDWjHBJpZ8t/ouVjluJ4291TFN//o+j89hOHdnC8BPVWsphChIZY2Pj
NNFyOso5lEpP3x89P7cvBqlq7z8anFjA2wgxjT1TOEzsPKbPg0dWfuFW71UJKopFLRz508u7SFeN
E2BNAQ7Lepg5SqwSNWUbiqDNdRL3w673SfLEqdOdYm1iBW9Q5kwuQjFbRu4j4nB310XNPZ/4yTAs
faNXzs3PPG0/a4SLLoPTr0YDV0udElM5Va0WDKWVof5muXe1pdlCsf7zRyPUmM3XyG3zTaaDAePz
RNfYAoKgveEy56SRneAkG65dI9me49cMGKfJnM9mBvC3kOHTarexUCuszaI8V0X+ipCKn+ZejpaQ
eSEOo856ZKITSDjz0YEvatgNrnhZPONxcq1XirFWNry/t2jviuiqvE4JEDbcs6ZInh+qjezycJnG
QJWU2DrZXb5+r2k2c/6iurkRqHBoOtyQdqJ9Do3cU2mxN1v3vZXqg8IpbeVYI6y8sG5lThCplRn6
LqXcDTlKfM+KVXAiujmFnjTkGlPtaSIy24nddtV19Qdkw8MEOLyK4fnCadKe84QBsXHs21L3zz1T
gVX1e+GmZ2Ssu/vymdXpi0jEA47tW5I458gX7PfD0UrMk9FdXAUCxZazMjpU/k191AWhKZO9xVq6
rBpQ23VPsJHWdxurm89OhXcuLeevuH72s+5GivgOJvcwFsu1qns2HR2FLtUdjgDxBY4rB3BLxqwx
cW88U91aIkU1MKCBd0WPi63evb6SeAftf3ZLDG3MDqYBusJLEKGcOaz41ppHOz4icmzvKu3bVMQX
lUfHBJ5w1JAZKjaiGIXLaNwoRfjNVbKJtPJhAEcYxq98UGcr09ZZ7r0BCV2Gwke2Cucy9Ltx/IIB
pi5GY45jW7SWU1TU03ryhu8aJDcQhrgA1KGXzd7QfayL6lO5eTgo/WbDu6eaPNXtcOhc/D01TFs1
ouZAW41H7FT32nekoZPxuIQtc3gZa4cQZS+cBhcqiIHU7/+BQneTvUdhuYp8e2O4fVAv6M/mwj0K
DtMGMzMirod4Ko5KpqfSr7YJfa9d3Tsct5bOTFm+Rs34ZgrnUKCvSSbxZilizDz7IhlYwHM93lWP
8aAc0SxVfRbgok+CyNK4+0dlbwebdbYatokJItBlbxEyB7oND4k/BCAmALHNWkTNdpHeypOftP1c
sZntsJh+RnfNETr5fQYG4BL364v5xULiZ1VfGmia3qAiRqHT68sSUmSBywEZcxnvioknRcX8exnQ
Ex2IJQYUqd7d+tHnxo3jOLAsm3Hsp8ahygjcoGRf0rdpsL5AaECG5+GbqeEZN2lACvIWs961d72w
dt3HtnB/cV/sVKcOzST+GFvDMQJWo9hPZvN2GodN6fj84FVgR/O65BjGy7uEzmLtHfBDVkvmJrRO
cf7PyHFqqxRxKTDGksuDSy3LfRm8texR3OUb3Zm2upcdIgvnliseLZTDhYAUzidEm9rzVJl3SJgT
wqASmF7qDS2V2Iknm/6DSJ4Gi2GzVt55gNKfau1p6UhiGawc3ng5uZz0kOd50GY88XyI7VS0TODm
WHB+NS9LLz+H1tlaYmFSFMs7lhCgWmMnOnHCB/0kUULE+MhgY1US1B5fvpyOyh3WKuve4hn1mFay
fEz/TOaBtTOjH2jbcpc00VlHTYZT7Fj79bHzNTzC5cAurtsuxMWYBUNOgHFOgeLKNdydHek7z8R4
7PvaQBrvsNa7Yi1mrGhwIYfK7XiaKzymjSHCeKqOsytgs9TwHtfdW1KMHDkzEw51K1tRcC065XhK
jGzfMpnT1wbIaa5TsvFXronUXQdoJKc5DwHXX0vqylYU76ylT9hDmSsjLBLDOLK1vti6hTUfARo3
D46mfJ1g8l/7C+r5evq0qvpRugoxd7caPeMBnWq/MqoqDZO2e2pS/1OV/ryesuglddxD1LAK+Mm5
uceS43nfcXzfQKWDyLVXuqsO/WRdGRtY3gXHqlj5pXyo9XtH8yc1EfwUNBULebQQjbGrBzWEmaSP
sHa+bRNXVTlxV9FkxXRXo+vLScrwnrXyRhQEb5mHd787Vh3LPvylhsQryd9w35CsDaItDK8KnZpt
qdTq3bT0R88Znn3kcERRG4DZqnsE2slWCNnY2Iq1PzNPAcY6PretX9ZXEM96NaABVUl2rBKFEJOf
CMQAi2Bjv0VCFrjg+tOgu6euTW4Mq2t9MMNJVx86sy7SS04208e6M7VC7dEeblOU7qvSSbDK2LIG
mPWfYiwmTi7emqy8kpgsGTSNJ3pMSXxwfpSe7qcOws2N4jVMt2QUQ/6RSKfYel4Xjs14j2mEeJmp
zsxFui7dP3LNOb04ZSxu0ybPD2PFtGB8Qk6GfZeBDv4SqR9wwayjQjvNbRXWVKWFU3fP03bPkZ2B
X3fisrSqX/kIVIIometAM8Y32zUvy4g8J3KtR7/xWcQdwXSWRQcbhnlErxsMurfxZcv5u7AVOs+a
kTyXVHvAG/eEizj6KVZaw4Q2W9/OzM2MKDkgEYQHe9GYhK0uZVasr5pnIsnWfzpgetOTId5U6FF8
SzMO9K7Fpp1bDw3l4lsReddCVXHIKPqYFN5WG9FewRv8xi3+M7L0XzqRe4QwdDl980m8wlRxkVP6
FNn2Ayr8bZakTA8IwUDX+q2VM9OMA3tb2ujraqB7cSzVrTb8P+pp2AUAnXrERnUChRvbfLKaRkiU
6naMp7ijKcd+coBt13UOduJaI7qL5AWj2E9SFJsua8KhsZ6N0r3R9ohmyUxeTavbOZN1ce+MLSsm
p3Px4Qv9Rbnm96h5D0rMjJbRccFWBiqC2V3i0nAaKhUiYO3B7rt1ZtBaLCf5mI72Czwf7EGCXaB0
/pz5AedFjlEA40bjJoDMUfbuzPZTW5vnKM32GC+DykFmCFFk0ftgUHkgNf1tSvVdwUEdD3dWo+9Y
3PhyDIblqOfAs0VYeNZGkw7pBqVJ78jCuYQUpQqWUn9pFvwGbtRvseYz30dBYrNOjA7/g+4DKcjM
o/WhW9Ha670dxKe1NQwAoymOT8micyHGQNqwMW8VV2GqJwfZqkMRlcD3xtW1ah4gjaWnY3aZveWc
1M1hdpxLbw2nsUVq5VMlUEOJF+P81/EuV0uGsErXuD21t97kKgB7eLcXGi6MQTywSwaRJtDOF8N6
xoGttGspjTUAR30XMq2FnALJpZYhFI6S6eyl5smS/g4pRKBb3ao13MfIErzZDkdzDn0O7D5NYDbo
C1PQ7xRcgMVC30WIzpJ63HjmNUHxH08EhRgGs2zkmq+4ci/AZNkJO1l99Hv/157NHab6AyZAzIdR
jmcCCZ7zY7ZqO0dOxSto7mWbMRLkj8Si/KH84JoX0ftkIZXEk7Ksh7R7G6P+ukTvbarOeTa/xYW8
6l1WbVyDvAxPlI9ZP4dGjNAuN5mbocGlph2dbi7B03KSZGpvbbVGaJRI1TETBJGqlkAtWKc0/6lb
qhCnTDhbLr+dTMNSTc+mg5OvqToIJYvGG7Mv/5nOeO1jPdq20cwkgRoWL1aJZhpdPjBXi+x4cZhZ
nWus2h8t5TYAp2NL9xNnhfR6Y5vVKfb679hAUuZ79bqP3ZI1hL8f7tufho921IsDlvGQxX2n6Tol
TEgcm7L8xAPGsNgyT/KEPoF+X/km1kSmHMb79GFCnHnDztX9412GKytjYznIVXw7NPzqU6CP1YZx
L/v25A/pF6jZPq07EBHYLsoEk8AUcqv65iE24r3veIAG9hX9pb7WcABDwQttA/bw16LFoIKoZoJt
tqOp7ywElBVcp+hgfWt/1okV6b/GeV8ZGFf0hZc2pssklsT7THvHrt8KldxTQhDTK8pRchh/QGME
KjrPm9tt2tbbac3Gio3jZPzoEYJB/iJ7ByhE/W9nHzWHNlUlBQIGerBG63mWiMWH8iGO5A4G7wWq
D3Gdi7UbBjAqnqZZPS2m/YzUdivcfO/GIP2IqUeeFb9QJyUZzOzU/MPPi2JYXsaIhZSTfpPxqGod
0sD7hJfZo782FLcuvzgWClvUTKtJqFULlwH9LF43UVCfZXwgehCAxB2sjR5m86X98nWDnICkukcC
91xwTcU3B0ttMN2S6LLyYU5hBdxVV3Kcp1X/Z3MuQ0MYH4ZOUEYfXf0hvrG/7YbFviyJeRbYlVZF
IbjhGbUEZp21Xk3v3X0xRXLz5lRIgPBZfaQTMItePDc+v6RTw+G40woVGbPKn8nW0mexvU1jrE+z
WEclfiRTuG+1ohPFy9vvvh5CmcqgiCLu3imltkLUGN/R7+gzlOJMZtiE3Tdp0Wcl36WBzjATK15r
LGLcxbqrrWNXZ+ZrQtfMQjuFBlHLAD+N7M8e/HgXdbBgOZet1mQnGeMUajJ1KlQRLha1viM3cJfz
I0vjPIzW3iInxkio4knzEYi2zY+DQCqoLEZDk+oUcDHvq8UmNFrTEY1Rg3xkJI4+uUu9q2pcJWmz
8aT9XE7+VW84huMETbDf1eKRZhKfOaE7kUF1sjEA1rI7jCaeAq1FevMLlr0WGgh3rn+yqCPMEvh4
Er+50kfyU3V1h6uYxAk7Fu/e7DyXjWT06e1QTcUGyy/auQoFe+ZsfYbOFcZzFqnJ/cUCfKuX6LXU
+x8VgYmBsByM8aczAYKtPNkuUPQRJkljQmeRpg6VGob8V1UfYsGZ4HnPFRsIzfLbcrGPpnwuXe4p
Hfn4lLISu75+4h9co4EZHt3Ko6PJz7HwXjF+Iikig2RrpzPPYaq9Z7l+mWb37PXTv4T+G05prz7Y
kf3SeM3PrOFIb+70l8m3G0ckLiTJsZQ4LR1/57FsjBnGxQ5uph7MTVIZr8Rw/GGzPeTmg43Pv/KP
5Aa9V+AKxuD+Rql4qPiSu3k+OJn1Njec2l2+p/b7ZLtAREuKK0F7dGNwCFGeUwnhyhi7eH1gxhMP
IABX2gXacnNg1qlD3FoD8L04quTS8tfpSB4zZihfYsWIdiQg3Y88jJDu2kSLSRUKH/2hiKuLgnqs
UaWWyGKXYodfB0/ZvOnx28tk2lOmGcQ9WxrC5knnyFra0NCKF/+ukuGQ09ncFqxxBaBy1cNZQgWv
zW5Yj7H1pAHhV0UWItiS8dd0d27VN4PxhJgS3nP72tKgMhjGigfmVZuzw3JXEopymzsI8c05Po3p
l53BDPNatQvW6fk4NmLnziU3nret7epsLdbZs35xY/DLZ6sCd6sy2WAovurc1wzuwLHRzcW/3uKv
Sa56UYXzBRXvxcVdTJ9kCMed3dS7m6HDZu4NQHLGNyx0kM3DNgfl0OLv6p5r7ssgKaG5h5cJ9Elx
A9bC3eWpDVCTs5pE29zkea+YqzTjy+GWoXiHj5ZgOYTIAFV6JcDiXFXNRiVfVGhvbNfdzCZRGei8
UboTO1CGPbhfacFkuv4eScZqBgv3JmNtjHh72/IgICiKrtu30Pw1IDDnMviS2E/UbXVAbKN3ypCt
6wj8Bh+0hOAuCdkOh4dkhd2A2aipvisTfUOMHRPAKI42yPFwo8bbTowHQ/uwKwQCi7mqiU9KTcSR
/YcwT46OWXAhBGB6UThhJg5DHOSMn/tajcHdIkpMHmnanM5c8b3eb1sHWYevHsb6lUbldeFFTZAk
p76zkNaav63i2uNaaUoAecHCDZGrno3xVMjnSu40jG2+3C3jPpvbwBakWFQRaA7XjltssykP6/jH
A5/IyR2xl6vgwdYEewN64Nw5EELy4FnVxkGs4Cfxp6fFJ1WZ/yz6XpVPX5XQq/VojEE8xruh0F/s
sgZF7nwKc1wkT+P0a3FuxgiStKkIddPiXB/UpmwB7mcDa27XZzuW0Bh7YHMgsORket6jXSoWqBxH
af3bderSz2dB4I49RUfDEeGcUkFL9FgKhzurbttz91rymX0hM7+9OYHa2s1gc420mML0UJJsx45N
5AzzrGzxYwJyl7zYkLnLHQfq7TVY2h44EvqDokqEksbSnEiyHCy5ymMyGoUeePiN6qVkrHB3y/A1
+ACftr+X8ikdyHRD1pTjTmdgAl9f2o3OW+T15anHI2o9xAmpfi07vj64TziuA4pehvYwaS8G76Ke
BpbYcOCA0n9lcbcT+ltX70VSE2L0JBkv4se5v1X5w2AZoeXeeYsfFEyrBjrI08P4Thp4VqgPKNzs
1wx2BkukPRc7Q0LTlz58khako7Wa3fvSWW4Tyrj72App/gOYbRAPaiuNtLMYAoOMIl6XH2siTCzH
qgwk3CVqa47a1arileWeNHfDlpQvFMQm30v31rAQxQtQHTPknPDtZgRi4VwTaK3avccFYSLil+bm
jn/q5SfquqI9NeqrQkfd4PFa4n/eZ9Rg9UwfKrZToGAP2aLOJUhkABFCa5twCid0589UO47RBXbF
mTew0yBnOOm2stsS5xi3Z5ciyXssWEZqGeGGDkui3WxK76UvXpwumBAgO4Ty4P9mTzjZ8Z+F8c+k
jqxfgkkggfEfKPYNKaM7UB29EhYm+bw61NwUQ+kHqu/AHOew88tjZ/qcE9h4MCXGJh4fyFgAzbBN
uOuZP6npY4jb10boR7+OTVte/kCx8Xb2xLoEw/Dgr5V9l/lS6beUJ8vf884BPOP+bwECMQcYzpuf
WEfNyHfIfA99mtYrJ/+rM7Ee6u5vFDb5gxoagLkdEPFhIC9L/XrHrKn1SFjGkoSghkV+W3GR72ry
SakLmzeENx08P775BgIk280e4fPJFCDGhhyNFB9IPbs7GuWCEriAsS8wU3Y3b0MbWqKehkjua/PF
apDl4USYqtViPBeEVXZaFrZOhuufrMnROSS9uda64dFlkoSFeKtthgI40SpJ96V28TQSHV8G+zGe
zqBSK4O1WCwG59DnDCM1WuKc1x+TjhUCbSCurNJO33rF2d4Q2eY0R3t6FpkIPXSQ5A4GVGIfHDSN
pJaxNgXSftdwEiBEIcdoVbKkgbVY9a503n2J3h03chdUIJ1V/TGItx69iJ72oSsWxDT4B90miNun
Wru/ZdwX8XOTvNrau+Ycu+hhkjF45YPSx8OAba+BBQsywvt0dWBedVz4O9Bh6ydHq32nOEjIhMB7
ofIcUiDf95O/MXLe3QqQF9+rPViIvl7GZWv517qnGJJltMZwZ+DgnqwfvZ0xvz5YGdlAW1UgYF8+
JI5WJEhhVM9B6vB9sYADeFb2g0LqmN5cb1/oz179TpCp7TihJOvR8XZZ9OzwANrZftE3yHWAIRB1
ePo7bZhgF+hL4FUPd/3hXeQr4900k4e7c+Ut9R8cCHXcLP5YBPO4AXazs42JoNeE8kwx8w7XKLsr
1fArFqekPVt52NMGyRMq8c9G0t3gPzpRSIj4GeoWRrcgboFWPTA7e6Nn6urXo1hTNUgKgsnl5cXe
OzCCDExkCQtwZJRiXUaXi7PWvy3m9KQRiqlPgHRiOIxdfmglhpXmUpc1e/szTP2hcJbHkhCbpNbW
c7qsCfMBUGhWCfynnvufJYpMlwmY8EcAfDew1BkikNhdXR7JroDocFZpt7Fp7gMqMLvXlsCqft/3
DJziUVqnuH2R/WXGDllsq6LaeEbxkyY8qGKoj7PAk0XgH8zu2kR8GRXmlpTcTyWdMB09Z5Nr+bZC
YO+im/cnxIqZfhrK/J+HTaK35ROD3UFoKMawr3PNw0bpuwqeTIKOx8Wpa+Rh6ifkqQBz9/5lS93b
9Fr8UvOa/85+0H4tTwu01CESiyGoUb+LqV2nanpdvPSs98vWEQBqU8upW5vfsYsVmKCvpbRXltC7
O82OR4W04Ijzxe2Xg4wW5GmZgY/uLxbN46hCHZhi+Jjheh0a8AxyAKhYhEhR+6LFTHKLGuYlFQyq
vZjzTBzc031ZJsBmF6kspNadYsjdUsovChCRnSB67qtQuNMhr6CFhvLN09Ra6pRQ7rJ+4niVq64a
H/uMvlTe1jO5fyBppQbypwU9ak8I0/dSIPg37e2okaNq/U3NcWHKdsvzshhbB1DHUyehN+HUXmJC
Y6QI8gVzA9z1lNEvr/UPBe6mBvmCQXjsQUSbmqUwV+YJJetONhd88pwo+rkZEEctyANSWz4jJQ+m
ZAnbASgu1x51R26nob2Rc3ayUYHpPUp/94ZBsrg3VbLiGigwbFM8Nb54tUZILQayyEh2OXlglXzE
mfJrCf+xbmZGxJJgknRdz/HadEnxUjysZLcwMZEugogtChiOr/Co5ALcI4GSrUkJj9VZezD8sGeW
qfN/I6Bk0r9rTBAzHie0Yn5ysMR7BXfTiR85V3tD+3WICC5kthYgEl1znprX2iWy02bMt6KDTJ2T
AVGMt3arZLefQdwnjzMT/DKVa9+lylojnIGo7Ip/liwZERlq01qI3cZhV85YrrtkX8TdS2ZF13Q4
j82yMeJfTiAk4HguJDLAha3KYfIuuGfEybasfUl+zjg9DVwS2nPVuXvefc370RgGy+G9715rm9+u
2OfdLcEcnzJ/ZhFWnjZ+iVD/FmhwkUiEuS0Rj4//qns2gkwYocjzZbpF8FQQMt4VFpmooc9e7jQN
eOu0KhonaE2sVvIDB2diHLpY5yoSezxLcwNMitjbat5U8rrEFAPF7CIJe2H52OBPzwnhavmZid28
jANqhAVZvXfo2WBSbG2pibExv2Kc4+cpwggD5TTxTck5upiiftH962wHKrsNxn6qFIv6k6A+ONPF
lrDTEC2VK4ZzmaDlLVndbfMt4qtGB1pV35775BHm16JhqOrLDC3oF699+9EbNJE7PNnzu8wOPYqq
ZsZb3MG3m+oPGTnGApsTxN3d71wv63Y0J993LqYWnbu7n7tASaTNUq5sMtOgZNeaT+QUdqxU9ZuG
2OFBwfbhIM1p+Ejy5UFLjV3J1hWJepOhMmfVZ5UiiMCrj7nXbJvO2VLQvtJM7YwQ8oVbgvg4AU+s
0H2lezmaYZ5H67EFbUm6dYUf605dYSoJ2EPR857d0X5Kid/WUf949rwrecFrTqCFpLtFGGE+Wwfs
ajuiV04IDPdaxNjV5K8YkJ7Tsscep6/nZQpa5ZMHA/BLUlZS4pzuhhXVqmFa4MbgbWsMEEwHWyuv
fT39aoy7XC7oi/poT0R9MCD+yRbMBbm+I8F4P5X+k+Z/2ll6SZboEkuxa2wyxTtGXJPcAm54ZZXs
nhrJslpQ4i40s5RoqQg7ogra2HvOXM7GlFiWKNtiGT/hTt07uK3XLvKryxLBBusVqhbGLifN3ifH
BeJw2RZaZfLW+ZgvB68gnrDI/1riZ6uRoMMpPefGfFsQVuVutcbRfzEwW5ZjsbVG80tkGH6q185e
Xorir6tixFrybZb0EevmQ4w9vDWzo5bEFyn7/WD7/+LZf0vgaLtG4ze5Xx+P5KmFcX7tS45LW/uF
P/kb9CnwHD0cldwS63QgU5+8ohbpYYsM4LWqkRf6d3TUY2jrF8K+3WXb5WOIAiPwrPI4TeNDPbSv
neqAnU65RbgxkgGfyCzb2RA4L8REakt18MCVklo9JyBppqVvXVd7GjPCgBhce20C9zWv2Gq2ZLAB
Yb835ePkQPv7Bw5s9E5KDwks3zhShhZjM+fJd57yGTl4iY77I8zgkieYMTHXWyZPOthDxufwGFGK
qdqNnnXO9but8KxLf8LmZDAjE3QnvhNsUbxX7seCpH0wvpiACpoX3PJXIbgtMhEkc3EbOEwSPfsg
oZNDEFOJFrurlHA5h/9kZrwhFwLg+BtsKGO3YJFM2cVs5zAurwTq/b/wqBnzoZ4/JFGI3vcv5quX
o7a2ucSwtxMgwmzt2tm2w2hVk6NSVzpR8j9T8TJbrExOuzGwtMnIQbJI8YAFo+U551nVl64ugqx1
8BLiuK27w9L3hGVaBFXGYTEPrxP+sUqLHuTShDpYKnfSiejhwO3A15rk0QDS8ErxB5T5aue3zP9N
21smiDeN7EPGkR7rklm3D6zlohobI9tAZBGJdJb21ZjcZzladVvHPcDbvpDzaQMfVIgzXNUFtVtt
WjfbDX624wYJ5CI3Uz6d0tQ45APWOvmEmGFvJTcbvLNSLV9tynyWhwiSLmmBoHysCDZ8TzUiBcb5
tU4Gchvu4E98EukYtrmPjsd4ivN2ZwDN33OIoonNSBFXgUnYEAfpMT2M5sFOIWKLhKArn42aCc1K
+6tpMgqw9BPwa+uMTZW3cbjphJq3Zp//Ixyfl6wJi8JJASRSrOOHfETi7kSISuLQjjHJEJR2Hgsb
q3we+o1J/ma8QTDTjzapF2C29FTP5RPI1zWPBvwC7otT3A8hOE/+H1sEbL19sMH1DN/Z6ov2oUX3
lBkbBpCQFjGw5Wdo+XI+wiDQMpej/qTZxUEbx7986ck3mr5zfH1M02QZJTOyhrkkWTg3c2c1jeqH
NMEnfx4fJJ9yXS4F4g2Mn3eFPAO9WO65EYThlKW96dxO8SXkxQuKuP5SKRVdkra+eRa13TrtRG7F
VV+2zwVJWOveGD5HkwAGlfccEVWEVC83X1QS/2J8exVJ/kcayCswxN+8JMzeOqdnK4mISR3kfW7L
/Jo1+rccZ9YCE3KoVnIMzVbiXpZLT5R5bm8JVzsqIrEjfuqmG5FE213D5l4XW9/GfpDOFyfJerwh
4tc080cH69B2SWfIrehasr0EPV/sWlp1g8EjJm8lt26G5PBVEvMqwZ761le0Pdh31bRZRUWw8DdT
B20Cf/gjBiMOiLY3/jU5pra4MFGvTPLBxVYPbuli6dAcsZ5q3Uef3jxrINZ3VOjRIKFtTdIkj4pt
f8Sp2np59DhWxSZe6sPQabvE4PStjBePkVKvzK0xuw/Y+t1A1wmycXK04ta1M4HvK65CS7b/ao1Q
8th4jcl4xU+fkC+Nb9TWxCHpqpeeoXdVmuRGYNgzpXzTspz0nlzdTC29lZ3lBNXocJWTTZiS3pDr
4/HeWT5aAzpGd1vdC8ZzN77YHuoi3yXcFsK01uAE7VIAirs4PvLTJPrHVMmT000HCJsdkdb1NiuX
t7TGHk7sPdY3N5hisUZvuPG86SoLoMeoQX9sf3myfcRQFpqZ/6jNgEYzghDi1KN8/kCRcmrqHgQG
MS+QpJm4e6vpXulHOBdD92TrLKSYLjGha+7JmBdIR2Mz+0PY3XOlOOLAQ24SyB3ny7W2BuISNH3X
ds5OWrANYBTcZ23DNzyWz14cP00pUpPO8I51X3wnKcBxX5EDDASQLP/gQj6tVu1qOQaD2bxN9kCi
ngmWltvPtbk8qxmqjMAN2iic/CQiThxzufmOqTN/RW8+UYCmrgCl84tTlq9TkZzlEH/ds5VMOZ86
4E/KNvZxvTQbcxw3kQEU0ML2VlrYL+PaTPWHxoj/gbuSxzXvbc3a90hH8YKWgZzNZtUPjBQlg04y
CqBA7SHXPU4hY0e4DNYFtGcN96tO7lzn7TOY2lLMByKtdl3SBwSoIAwcmFFhEZAwnYQgD6Bwbq0H
+WDkmJrua0zDElcq96KMnNUr3fakCyQKHzjKR2jefaT0Aw0dG68pSFsnOcknzxHyB9ZHy6+LEW2q
hkiM6adNzddc7tAkhHOD54/bz4AyLLxiTezD1DH7okYEvzgjNd+WJa5+z7g49vBC+NN+nsqnjLQj
mykzHsvNqIvHov1LkZdNNipwvDnbe75wElVPniounEw7Ix2Ps0bkBnSMqN3XMRe7rn52l3cbs4g2
vmia2FBG8OkJ4nrQk0vjkcTih9gkkWDKjhKmT2a4K1kJEOGvF+U+tWYeJk5Jul5zqB1kDwsKocxr
Dq5SSH/rte+f7jFWFEUH+H6CwcVswBxY+enWEC6DIVUQ7cj9biHjc05x+m3cYTrRHkzMY4hwev+7
UnQXDeStQT4kiRm6igGLl7Ei6zDz4cx8Pg9giXVdYvYkmL3af9OghzswA0Bonme1STXrMETRufLM
lVURjcItOjrNVjOwN0R/5ehv5sLatKbY0ti0o84irFzc2pYBaIRP3QcHz0Hu7rtRzS3JvM+P9s9s
6q9CoMMalYcE96y51IrgESQwKlryXRyBTeeKF7v5x+y47/SbUVY7OitWvYP4IQnbIj91BL1r+Vde
vTa9vhbK+jDnk8KJGWN8sv/j6DyWW7e2IPpFqEIOU5IAcxYpkhOUeCkh54yv94JHz+Vn+0okcM4O
3atDaxGh+icTaZ52lNAFg0i0RVwtDug6HDVfAcTwFL1sIBoLmdVLXWFLCIGGZAp9IGNjcIy5DKwr
LpuLjLhKlOCfx/3GGnzcE/1cEhK6thIhAYJnCE6msjOTp8lEnewfJqCpDXrBi8/SGC9F2jplwpVN
wSFxx5wko0aDgpjBxuipctNKdiapTdlxgOOhGCCv1P/09iYx62306zRqasyStI0GY5i1I15jpYjC
fLT8bUndn2Ej8Yj7cpt/hbSNOm1RId3Txn8Gex5PlD5ygyo+HBkZsl0rXDbLNZgRPVkMkveWIv8i
aZ2dBuEuGIt9MkLL67nrS3edWolteji9gz8kV2GXn/W2/Cd4hEh1FtVAyCoXnwqjKdIitqbZ8OYS
oRVZazNXli3Kvd64quCGABiQ0mEgSe8dF8WWRdwPMnrH4C02IrhD+U/jfycm2TnMVyREvTKMCH+q
WoYJKcAYvKVEVfHngcVBBbATVHHj+Ri+W47VYXhxhC24wXf4oHciK+pmPHrKwxJtofuGeMqqD36t
6Dl9ZdyLsP9JdYPUyhzDtXKXBv2P03EDRhmCg7jvEohKbKzk5Cx1fzp6FY9WBkom/upJ22BVewvj
gjFcRSqtbPpas2yVDq6NBNSOtS/ilubdpRA8Mrf2CcNwnZerzgHcQpBDREdqZi+kd7cU31JdYKTG
A4OWkt+0wScqSt8pFIuusQB88GEBzVn1cvnXCfI/KBpD2LOa8hmmEt7AYcFULYxIbho3FZ5p5jGx
cDRMhlmIlDu0YQXDx0rAjcJ5nYhIqqp4NY7TxqffpuDqBwUSCJvxGod2qCR7EdmZiUiqLUosSOUi
ApqLFLy9NXBmIOn/haqFKrzYmOxCeNJrHsEks+4NBieCbXjU79GIL5ivNmDJ3RXB5AK6E2XDa8l0
G9feLHWXHvdLHMTLFjqBpd6q+IIRvuv21IYmimVhm3uroN6F6H0BWIzWKqLLQQMbo+sY9jmiOy+0
a3HF6LKq11zUHZyOow57xXrIxU0fH0mLqA7t7qg+EuVXYzVibnTtZGSSzbSE8yuI5zWzUHxfnXKC
CDkKULsAfP1IeO50BxspS0JQJICzJW52Aw5AzOuHBABFDeVcNYV09U7JqajgIdTeyfCImZ5Uv3Bp
xnDJHEA6Rc1OaYkrsXmXJgx99U+F0Q4Qk9XdQE+oDzc4AgQPXEcNwBUU23jrqtjZqDWXCdu6QPeX
nXfvW0oQf28A8NIgfl9N5d2HKBwWknVA6reqjBdKBwy4MoS0xGrWnjxqthE/zPRWc2GSPGUH4MjY
oGnYAPql522VZNkIG4bns1i3szCnGVyqsAFbcyBN6ovKa676SOYEtDGsuF9CedaDv6w/FxqYS2Bs
QOIORTNTk1kRwyCd5dVHwNJefevJ0hD3lIXJ+M+MJx0l7CVoIS1ZdLsuZXCZf2lIv5IzCoFQwMbS
3bscUbKdap8goCfaaSBdCH1Duhctg28IKKYJz2mSCxVbqPqltiZwJjYXauvIxZPuVYTk6BYQFsF6
BCM41DuEBSO7GEIIQJu+ZQ3FFBQC4qwElRoQMQjvdorBsf8zJLs/5fRURnGIIeVI19T8mcTshrEf
Sva/jxg1qNjZcuY05jGW73W/FMobbJcRMw8inLHbw2DMkx9xiskY7IANvwx9G8uER5MAJ1vEsr+M
A3OftN5aF05t4mQSRhZPPTFG5a6ZuwC8Z0Qvxdap6aE0k3iIwZOwroDKapnqr14ly9CD2JZtfKYU
Mf9QzWxIYKET1trcUrx5p7GfOEv9A3FQXa0b/0qoB68WprzynXaLFiNlu2wKPG2wMACut0c9u2HY
57rMUC5jovBY8fvrBCU2b0/NyP6Rf6dk9WicrP9ocrBPHQbUJS7qO2XlouxXmbp8VdGJJ8XAUWMp
R4bOYQ4AbcpEcWIaHY26rYPjh1U2I4WIAbpvy+VWTL5lfrrIP0fZbwP0gGpDOGk5lHhkLH7i+PI6
7NZ1de76E/68DZ6uQl2ySGm5xP0WAf8H0mdgrBRQxVD7mUHvcIB9QaeXJ8Nj320VvnSL4j+qJnct
fs6ATAKkVAnQFSh6Ip9ViIdqofwDKyR4Gwg70njozZvQkv6wQGHkHwUUYDF0c14cXLMFgXANdJpV
J5hkUO6r4aww/ZLoGcpovPeC7U7HGrbnPNnjg0SGudTwjFjNov3xxg9BKYH/x+rEFFpbxFtByiK+
c4+8oNNQrRKmvBDUpycLtcCim869/G6hbSsl6kL5r5K9hT8gbkMz4lHriz1bhy88Bu3wUoTvDiVN
pv4q4xopRxk4qWGnzQTkXJhUYZW3l5o1hJgINaDPx8EDEpknydtK2TXBDFWDbRr+hemulHeA8GgW
9sAWc+PfwLTd4IX2r3Hn4GLlT/f1o2ndvdgRMGAyJu3+It5/EsOaqwX/VFzpLLSbXYIcikLLUg6I
qCujm1AeUPlhPlAqoZgd9oNxD7oVtVKmO2kLbgKmyCbVfuLqaeRO6x2j8KkpTuDScMOYu2Igw39Y
Jj8DT6a65P/KxgWpkmcXl7259lMWLckiUjehv2tx3wnqqkeuMEoPCAy1xSIXJBMJOOYazLvRYLBm
pibKgyNMyleSE2UMROijxnsKvbAW/4mYAavtoO01i63ocRg+nf+uyTXg7oRckFnLQZ4jPPM7qnN8
mkQYTG70F/NwPZ5jGs7olSglOf+0o4nVgrwUmv5rG2yLZkVKoBrSFTHGYFpFkqDB8TfGJ0Za7bhr
1IU/rZT/hXXNKHU+PvsCfdmKl9Nr54liM7KCp4rIWvdYlCMNbIRj4t2T/JH7zJXZ1rTJeMDWXlS4
apkZckBb3suX36L1lcbADabbaBuxJ7VulvI1Qqg07An2JPiwMQMnTi7l+PBYShlCu5MDf+GF5yl7
KMi4btp3RWvmLaJ4PYR73VuZ8RIUv9M2D6y0KKafMeR58RMoP0mBnoNOrfK+6/yJPxljCfT0OGWy
i+7H7r21XC177yFW34IcbExZnOP847GzWPj3yi1Cxlmq/BYtH0j25X9YkFeXsO82ZovXc5hV7S7J
3pRAC037GaOHymIVcVHyL/TdBaMS4J7HErShDBa8gDMCad3Vjr0uO2wSdejhSEXrLx/CjdRPfren
1z61trX7sV/UMQ4xn9EJMm8N+wFYpXr8Sjm48GQCV+RUJkapQH3FbrAjeM2ggJBtD6R/hpbToIkq
U/SJGnD2A5SvEd1KnK26S6zLR9YWmXBMNUeQUF8pNz0YZoa6Z2OhPAzxX8hzGOPGSxWAQqhvgTDf
fNPGFjszhbeBBAj8ixx+6cmqitZNfLLCm+oe8RKhzIjB/0g3vVqY9RalucVKqOW45FBkvy8iXLI9
Tt4A+lKpOal1aRpAN8qfxFfDQAdo6FauriJSx1S7Am9Eb7sce2tWdL06q7U/Pjw/PKpkHqm6TZwA
FdWTPzfYNWRNIv6x3IObnF3rJirnWltL0qHTT2X+nXQwfR0veajjvoSML9ukQvT4JLAcROR+jTTo
ebYTQDeUBAiQGixyOa/kYZEbtzR/ShSdniUuTOCWAvNGtsdyjqOIGB7uYDBaM9/YtPXBhDcY1n9C
+9N7Z2AWiKsW4Lxh9TewduxWs1H7RFgl8WcR8jvnjxnisxrYorULtG+1IRGp8Z2AUomoTXRpfxXL
YOBfPE7orwq+xXItUElnlXGIBoa5EPSyuTDFVrU3UTiz/7HS4yRydRlrTwuHcwrrLBC1vWKq4JYx
Ai1DiRLsV0S8F78aAwAUe7nxLXU/FptvX1OWer0182+dEYpoE5FXYCyjAaMgxJ/HCEYFtxn2ICOF
ZYodJ8OVgxWlRHgdHt1QwcKHOBhLpcdx7nNrjMyar7X/kL9hjqg6mwrSLjQZ0iY2yK+8Yidf/47J
FTxFHW9KpHHMe3xSWkK4/DlO4M8QLrt6b+pvjUupOnXDm4X63B8e6rA2XTu2KEO5J1ihCsM98Fnl
0HDOOwFwB2MlE9oYuYIrQ143/VZEoR8qW1QIVv+XQjRAWF8RNcEazRXEfUCqBpNqRGQLeh2wtIMF
cWRVMPcP2KpL6O7RY3rlQUDQPIjYwoZ5o9xRkwX+asqn6JlPZxEr2mnHU+b0Blhcu9UgOa5+86Rn
Qv+KhqJBf9NFf0n5HrF/SgYoGlAiLHmZIzcCIOOWSdNezU8SCGVfp1rgsRiZmyxq+dMDidQSkDXh
q2OuUsjLgtMJjrIGlDdchcWX2WAJy7dSzq3ZUcGoa4PzqfvGQTAQizV+MxaArbrh2WPlmSpnn2ld
sdKLlw6Nz2LOC1LoKUmYV6a/An4SrepwE4i8GCnDonxZFj9RSMLTYVCdscPO3j7xJ0zSMnysNuxg
jzSoqt4RecFku58XgL9cqvg6hV36ydDpN+GuYfpZOog0ZgOPQQU0MIoOmfsXUvdJUewYqmPkJwVd
FOhsjg2df1mzO4+zHYo2NkB26N91CHb0Ru7q0CCnVe5m+pRpapHr+cWXIf3J+amyIMHnsymqOitw
tswrZOTyt8u8AxsCGz7SXZKzTp6LxV+x0E35z+SHDgTxBOhCnzzi0+QMfRI3rQbZgtVlIMKWxNCQ
c1jGwTCPQY6ThlAaq9S8yxN8eq/z0QflTen/JeAljTd6AgxYZ/MJz0z3nCI+lOOvV1AJlCxd50H6
ihG05vXd87m++Slo+q2xo370FgJX+ELyr1XLfAPDi9Necp6AclEgAGk0zJAbT0PGEECnW+jVn1qR
87WW5EeFn1izUBBWh9RY9AdsifNJvSnB4Yee6XHVAw5rtG3P0ejSIjCy8JJtAF5h7D7SSH70Qhh2
IdlGdDhwL+Hmd8Fv6PPI/mXpvxwJC/lc60j9NceX/09DHSEL61h5YeNytCQkxGjZ8bWV02P9jdzT
FC5CjrfX4EZhiVxfw/bVIiZSLdRd2KX3w3AkLYswZQ1PkuGS7+aISJ1hK3OsSOIfq5NY2LvCphAI
QrzShrRsqcvx0IQ4zmIi0WH6av6qKfKlFZIdC4VEx9dBdyBJvzoxYPwzGNTYXaPaPepY0zA1m8NS
9/CD3RWG0Kmh2jrHPX8U5yioNWt8xdiyyvyj+ttW2nWNuxCpSoJ4EeBLTvx2Tyq5yC8URdsInN64
h7DXdFsrP4ne1mWZ4d61C8q5unvoAvO2WwyVThuc1KfpYkv7o6KIMpHG6QRQ1dG1+BA+B8PCbz8Z
PkLmPTAA9x4CV1Cp8p1+pAGaoK9Ml7noHN5h0k5slFkvviT9N8xphFnRzLX2buSfUvtSwjX0wLne
bHJeSxks4FUbD2DirZAJ715iJeCqlCHTV6xw916N9icMfgja8LEFK62jZQ6SMzBEvPIskY3+3sXw
Cdaiz7FuS+Y8N5wu2Wv9nF1yxaBPW3OJjzp+E2gjCAEjDlOejiFb06/i/xusRVNdNHOYFf1r5H7i
0xM5qKM9oOgKdWzEMla/0uIRtRIxWJdbxmobUlkdGI8o52aWT0DLGWEqE1092Y7BwRW+/ewptA6T
NDW6+gkmqfTVxqwfrqKIznFJNAHASAPlaqk6rnoy1UMr2VCZgvhcDRdWYm2An7z+jRDXtZgvh8nX
xAEZtgGRKisqcU0+RNVuqH+lPFqV3O6gvRYjwaLZz3QARglm+oCBXnHPJms6I0ylmIaeNLbJy/Df
uRRt9PxtMmLF2sb6iVIiM04pzQsmMAIV2ahzQSHFKB3B3BUN875V0u3DhpxwohzIbSOWEZVx8wN9
AVXZOkx+/y/abpL55eMZVBlfLxJMmRVnrsXRpKOeBsHVcHG3Gb16eFcVjEyHiTjf8fX4Po7amT+F
Y/wjDRxV0Z7EXyVZWdmpEo4txzSRKi0HzbCTCQ8mQcDUOO43sk5u3CbQNiRidh/IPU3+O8pAZWDl
Ad1A0wgjHCUCCuDoPrCV8D/j8DEQBTQUk0mxkxUEqT3JTOw7GxapvLI8lcsqOxl0mKH28ZhViyF2
wfsQnaLq2qWrSkIOuXKVc2qhgsA0nikzIYSkxC0YoXMF44D+J1u0PUpTAhVrhA1YzUqMlr+Nh7/1
qnktPz0ogqnFY6ohQLkSK5FgBm8PbyVg/I4LzBrbvXRnuxTx8jWbCT+LgoXOB3eqjmKXpUKaOOrv
tK9QzMCZgJrtiBYIFMpXpGOQnKvRlkVCB6ac07l5aNUemr0/rkmyy8173GyAXKNeAlJV0CknPRR1
ZSaecH7xXJgn9pRNvQNBNRCRpTSHVvgzlENwF1wcNdicSmQxrEJDQAoxK/O84q45wOciKMHGfUZj
ZVZcd7MJn2gqQA9n2VfFsLwOg3kkscuZOjwyTlEYEHgEFyXemOWKRSruTAQq0z9Qyfc8uWbi5OrD
3WDXwlPvyQ5a+iZ9BsD4gYdmXBAIliIu4J6E7iZ4CLd/C832+q1X+Shxe+4ZW9LJ+cD8fXUjEwcS
TO0fVbnm/XJgT4ApUGVwjV0J5RQqQZGgioz3AlXSbNiH5heRJdQQC1JX1eKGeodgjyp+ZVii4AlV
gPojZ4zpQICULxULVbdCh3BoaFkPXuTU7RlECNXMnhzZnBcovbCnE3oN2DZtCDtpyQn8dc7r4w87
33iFyo+vflfjv164WN1bzlfMcRvU2Gw1rQb4uGqwZ+WMKF+SfPVrlwHTnDUAAz+Et05VbHVNw4UB
qe6osiXTgk2Kkxejj0ZgsIlv2ZCvFvvvIF8zwCB1FUIMf+Mf5ZU4BQOgWcbKv4yCjTgq1wZ1pCRN
GPdyhsFmJkvbBJ5N/Mkw5IoOpbaEdnxjXA2EP506rPx/Yrsv6kPGBtAtfhWsvy0DUppwke2xgkh4
6an3zp1Rtibqh49r2fA66eY/mBPhiAW4y1GOn7lEsO6P0rZrbmGDK54vAF0fpJH6Wf1E5SlIDn10
TMe3irhBYdOVY1fZ+AxXjK1WnAcLsyi3cchOCKVLu63QqDD6ULAYnnL1YpqUZuVK1jZ5ZbswRGq2
ue3Ky0+t/26hBRcjcMumtaFnLU3w62n30aIVro3WJJxb3IXoseCBkeTFBAMedhp81QT4xsmf2m8L
cefHfFrWsxjWdWCip8fTfxTzR5XlNgAOFPSiyY2xDnjnsm5FoDtklVMULntEI7EE3oLwT34EKz4I
YAXpfNS1SYAy7Vh8GSTMM9pR/YRShnrzLLabdiQ9MdkmRHm5OW/cLmJDIa6TkRwcrqNePnfSiX4u
j04BLi7G6HOdDko+KGgRItuIFKKjurlgfWHmxqYFFS+jCudOHm2BIzHH2EFEIRWTDyQkqe8Zpwyy
zKT4kzsbYZpMBz5wyDdVZYv8b437JyTaR/XnKKhrIrcSfjc6BPLPczTB0TdFk8je1v3/lrd5/xqF
TZ/EdcEtVk3T/5w1WaWdE21Ri+bW738SeA8t5OGMWrJB5Veh7L61/RfIDsci3UUV55FmA0sFe/gR
27emfSXGWUe1iuyNeonZWPkNuFIpTqxI2omNNmcf3ZBKStbGqAcLMt+XScSgAq1F5cKg9Pf4mVYR
UcF6kPy45U6LrzHoKcbMJecf1eIT7QpW8gASDRYyk6g66qFqxbS7hTLNdeH96TgvLR83tMf4bE9S
DbEqxviuGFbE7lZq/9SPMRwl3dFlu0rwL/Cp/MK+HQBZxtEyRHE8nCn+FIYt6pde7qqIp32pt6zx
j3q5kpQOx7Rdp/IaEAktp+OFGPqQcGdltLJgRFZj+YUmCWTBECgLbsSeJMCw4vorA9y0nOXDPEx/
6nA7FSJ+Qr3eSbNU3nThK0yXIW0gpw/pN4N6J0xTm5RuG368irJNU9ciKrg1GZwVFADF3PUPAoI0
ZW5pO/ZDbvs24xMAG80A+xReI/Mo5XeWdwhlVf3YicC70IvRY/AVbK3kVLYXOSPrzmF9lMeKbbYn
BtyKueUjdoOLqV1KRK8+xtex3hjiSRAPLbc+wh92NybTOjn610mYKVCKoRz38n3nQdQOga42R706
RAzZpeoYNPsBwFfLoIEAKnE6kwhuZYg23bGzOlgzZtZNqhkEH7DrJFLItKes5QzdgHiw9yijbwkE
aqT/Y1GJXoxwwjWBhw52ChaHxFaRibvNTDgb97rZ47eHY8US5pED0oY8NVM1vtqzoJwsA18aI6hM
PentWYvPHlWCLF/VR6Hdxu6HkCOZZEp6mOzix1/TYtbFlql+VG/p1rafvQPJXaUaAOT8u+jvfnrp
SMsj5lCngVzXxXVwecLt3CKYrsOOPBt9jA0E/dIMs6QWUA+jgOpOLgPt1B4bFploC+K1y/TVPEfS
Vhj2ncWBdqtU1ZnAlCVQyJii/xOajF0kJ05/Y1HZ1xpzL8b/qOF3oTLl1nS2NALrx2HpqrTOZoYG
MnMqysNChQL5N41V5GHFXhjLU8znwNkRn4zuEkqLQTwF6jGXdqDCKOZCMnxZriQKckaiIep5qDxR
RbvKomgB/PwmppMw9KWkaVCGq4x0ch59Kf8mnxMi67rydym1tQ+2oKyCmep+6ZptjvMKDWQVPCxO
nWE4a+kHf7rWOSNSN7ajKOrl/Mjav8h8hOX3JCNuaOlSI3E+V1wbk3PnkEpv+Az4Lr0GEtG+/YzS
MLP0caPmJJNPvt87f2dVQUGoID/o6CZS1BL4vfG/m0yygyf6FJ5/QJ2me/OtrcgXxG3hw+AI//Lp
iOItL8PfJHvxobIXTr1XzRgOsoo5aQlyAIXJTv4dMjay3ERoRxV0nSLL5ptON+rKbLtYMeBaYvKw
MXjDVKZpZwiixsBxhRdK+OHJjPolKSUGPuNiZekXgYFlKW+LYiny0lV4VjN5hYcvwvwYEpgRTaPQ
3ej+UoiAkmZINFeyVRGhaVygxB4Ebj8Gzx6AhKYtVkpH+3Qz8n9KpZMo8BGZb/SMIrof3jaIFor6
x86hSLZmitQBkQZv6pbBlRWCdX2iG6Ffg5ObMvfLiIrYWKxD8KVFMkpthqtkxxDdLV4MfhGAwZJ1
bBqG0y0ZXNyErc3uQb77Vb21rJcU3yayWSyB+jXD+XDw/WNOvy0kFrOyAtRyY5fiMSibRZ//NggG
pIVirEMYyCNKBlSFRBzPhfEe6vewP0F0sUonBSNT3euQ8jE7+zVD2GgTqABY85fIeiIlk0Ov612N
3TDUdqWxyfOAtdK1jEjSVWhYxKvB7ji8K/4XPmpTZMl+qIRoYYjHfEQ/dUEaYJU4Xk+u5jRTnyGf
oIpS8e7E4KvnaDJ1+o/eVvNhyU7QhC+W0RUhu6Xl/Q6Mu8w0bgCcSNLA0NlG+C16BwvLTVH8lqTC
8AkwJ3C3sAX4t3STgweGZUP9yRAum0PAXwXhxccjl7QPg/2Mi9xFv5voFJEQY6Xkgo0odqKX4J3l
4qAWd7M/R4OTm+vuECZ7GhjwIF3gjNxP2V+KliqL1ngZmXJ2yUIez0lNWd7YIu4dUMrRhvVWXK3k
G7ozRV+N+rLOLmpvJxLNvt0rrAoqBs/ILLP2J0GR4qVXQlJxtJ9T/ciailFly4pjk/bAcBdef4am
IPdrtfnqmpcMpNz/kaODG68UJtdeces0i2nxOOeisDW1Wuvqqde/RCAQovWTRZgSLlFCMdHb2sD4
Gr/LXCU5lHKt/BsobnPzFueHiNSHfq30n8RdTcYUbdAXUrAa+l8L312CGJQ/Aa+Ndkh7cGeczeTq
yPikI++N8oL8hV5HYLSk/BUsRN/dRYmRu5M4ifNHqdap/0YFGxiXaGpvlsAKXPXQU1jzAYfhX9m+
0VdF6Xqac3rJvgcuwtTIN5y8p//GX4pXtI2PqfkldmeXzzZBxK8ixbfRsbLdYcPTromjxf/iklur
7WtWcyEz5RLyPSb4V01r6mN7aMmtFUCB+PEpQOUPWVXNHiYU48QG8Wd2S9T2TXgxvC22vyB/C8Y/
jSU2gkFW/SrHdRUsfTLog7karmT1OowUjjX6gS81wO7rNM+c6Ab51KMhrlGWiNPN1pCK5HTeuYCh
jUlO+SgR/iqUrAzA0Y/QIDbxtfL3bcMRYi1E98oMQzUKAlQvCeqcHOuXkwQrnI59dWprd2Glh0FX
sO3/oYVaVl2OiquaN6q1gsG+aBn1j9HFnCTq1UudvFIvpZjGtqTHRYyvXZU7/FM299wEDG3y89PK
sqyZDRTgCgVMRBWV8NPUongltLbfpSUhgwzLnl707Cg5iuAkGGxRCXvMAAYyePTpnXPpWV5kj6Xw
vbrGIXpksiN4Sek5ufzUxhHEXdO/BCFbcQVQzIscKvWSphnCSOn+ykyRjHmtHPSR53tV6vAonOEd
jCvZp8QfX/BUBPb2Xf9W9ZsPWonYAvK7ZqZxFISd2d+ntJRhGbS2oDkDTG6cIup1zLbMSAd1VfGL
KP+C7l8LrmTKAI+7bac+k3AtDQ8X9kil7j2JmO8TjZCAR6rDEoRyzLxnCCmL42TCTv6qZ5H28xIF
GAssubkqqENyHkGarjiwR32v6odB2UTGIyHYOVuh50auoNyY0bopFO8Fzg2KWMBNMwNN+ch7aU5h
q/eULanBbT+a9sjzqqfQr9hZwT8RDIwFTAW+o/JLNRjC/Ywx+Af3T0l2orZVESZgh25REfo3PGFK
f5eVbRpTi/IIEN5AM12WMLv3Gi9GpDvm9HV+lGxXTfO4aouLMvYvCjYwmcKlp8KJWCwO3qUvrnmk
UcD+mMlRyoixncasy6jZIDHB/JvAR268Ta+8pA6eYbLQ3yKiZhgr9XAMMS9m8cNP36F11rKN+vDq
uQWvkgkyfDYVJy3jAClBSo7IUObzpLAse38GMsHTL2I9UbPQacVc0HTGrrztWn/TgpILOWtJppEQ
JE7K+smvWHvNohFXg+IIEM2ye4beclDPGp6AEMW/nNpJuhVwZ0FtUOfyW5ZXEm1c7B4j5L+pcKRv
TFBpCxOo7F/RLNh5Dyl1ASI+Vg1HCwRZR94p6akEgj/gLxmv2j/Ho0gUGMBNdFwglsifarrEMYd2
7o3bUdxJ7acQLsQRB/KOjxUFdjMscXzMyh9h2n+0aGcZ/DHabHgQTCxrWrAwi3+Ja+sdFY73K/R2
p34YHseuowFwUCR6LjocX/qXF9ZMR3LTMIBQH5E8L3zmCreYKwLpuYOBQNqrKUCw26CgocnvhvDd
gliIvYtZnbCJMYjU2i/4xJV3jwyDAScNRLPqUTZIHZQGXHCetfD4LyMTnM5AW8DJ3So/RnVNG370
eN9Ge9BgHc7x2N0oxR+OTl18m8NCJUoXh5fcOJJACvfo8k1++uYIqrFt7y1Y2t766inLBPkVyPlS
j88DRrsaVa7Pj0JQxDxitCVNBL5Jrsge0wpx8yxEb5mFqS3Kt9pdTWwow1bHx8Ass0K32FC9Zru0
dywNe0dylGHKGCu13JB6xgm+NaKtrx7YG+HhexfkiI0Ka2JiXkbpRAeoq/us2XekZiebKF8Iuu3h
/RW3eA3V7FUxyIzMm69dzeYPqENunPrsijyRw6BIdlzJZchrbA8l5fOpKfh32LRC9yHwFvbroipW
qb8reM+rJFn48kVFWw5jcLqIcn811Ne0vqJXB9K5K4p1/cO1yjkkKK+sPns+Xc0sliAwL9CGJMal
7c8M8c0RcP0lkfdcUd1Tl1HtfYOgmhdXVsysNFhhBtxhGXkZnDaEJmA3r1eInlQCWeRLm12lVxJd
6qad198pm06RT5UkkKdkcrc2xB6KkS2R2cVxjMo+CK4oiDJ+X0Y57MfR95pXjd5synuoEGpHuFll
1OUx1KPUUrZY73iwn/pOtJZpcWyQzQfe1W3WrrRIjW1c1yeQZYuAiVHgwUOEKUwIWIOOW2YxvMSq
XagMpEZn0uUP99LwkFpf8DKLMWWPE5U2F1Le2MGtNdsr3NQFo5l0ZLsWHkDgwp1z21+4D1VJMkqA
bpCALWUvjGetAS6WXMTm3MPddLda/I4AnsT9b6adopw7mlFS6ZgIaADykmhashBtT5H/dIdHjYSd
A+kR+L+lisjU3AK2y4krtvpFkVtLgdJPeFIimNNVicUXYmpC4SKy2KEUxE+fIbHBDMvGO2m/vG4d
3/0ATayqAig7oz6iORaQzKIP62G+orYpte8BbkeLsteyfvt0M7LFMN1PJz5kebA96PB686RRHnIQ
mybyEuhQPloMlSFUHHCuhhtBs9ubDpMUH7e/wSHE0DaPF1zuOQQ7FL8S03yTzF27G9+M67X2I6Go
6AnfZtK6i6RNqu8KysNeu3XRdhBWPV+QPEAGk9iAZNqaY2bUonOUMgaX5rx7oOIVfju//u6I+6tr
CloDCtRVVfY566ryLIx7cEZzmmqMJZyCqe/ooFvgKZH17Yp2y2cwiaVVOwRVXOV7HrmUvSFjn8z4
TSizmCJANqp0rpDuXRnHPj6oJHU1Yc7RTXoOgGP5ZzBgoDB+r1HMJXs5nxlUXgNqWKQJxZIHXA0P
mrj26P0JpqQph55QzJj5VPpLugXhP3TdgmiH2lz0Hkr5LMJfFRiySCjtOC0A5fqeFxsLnmv+JXMj
Y+6vt2p/4kuGqKBah4l00rGvJ26chr9gBJcwHS4/uQKrcysjGAFkbq30Cj0nYsFVCwoL5qG4dTWC
9lCj4UVBDcVpz3xhklyg++d8yXkP4h7pQXvHorIoo2ukj47ekhTS1zdZf2Nkc0YNNxJYWG8uqBcV
HbSa1bNBAMjfI2Xjn01lle0/fxzz8iBxEVVnDwMxA9lJp8LM5xkM65ZwdFJvGk1cqvI1KR+hUK61
+o43uwyebqpxZ6E2Nc6t8WwCHJzMpJT2OjCPjSmjG1dajsgFpPDQVH8kG9oVojqZwgCVYO8NKyVU
0WL7p4L08pKP32JwCJrUr+YCkIocYaJKeRZpryhZN9mpLPce1oMAMrESprcY67+F+a6QHME9xegf
leQ/js5jt3EkiqJfRIA5bC2JVJYl2XLYEE5dzLEYv34OB5jFANPT7ZbIqhfuPXcTU4B7MHYmoroz
3WautMibGbWYjxG8OjGXqwGgHHn360jqTyZcla4nBtGv2buppMWiI+0hIWEJ8+fw30S2WvTlQYNj
VcjGtj1KQrWy9p4TLyE4FV3LH4WfMLMFBvw0sG7E8QAviQgd9Csue+g5sdljsRjC+DcQhwvUk/5h
S6TUrp9JqAo3LkEKNROMRHKG0ePgbVqZAzoKxiwGWVhenQaT+RvbNmWHjv4F3eLkNxOrEnvG+cLE
ZY2zsmDLZ04xqkUc/linGKGOMBRsPLAe1Y8OiRTwOo/QCRvZJkHeVYxvhMZs5+Q2xuxVuThS9D8Y
DBBXYx3TrZWuYcsnD810uhfYoBdkZnvT8BBgZuhb228thHfQtOkT64ok2eUEoEye3y6m/Fcx/XXu
FYMV7spr2HAOsrmFTWYWV0/5UMKv3D3CWVyN02sfXjPtw6w/GqB5dAfzuSjOUfKp69eK9ErBC9dw
600jK0iWK5QjEAom+FgR5w8zw1rPuXLf8EyvEu1Fze6m/JyTd807tazRJvehotZh5Zmw6rbqcCVA
fD7pzKl1zseIe4vASPaHjFzm2T3nYx1ETL3i9rT47ysVFVfzlybufVpUshGxjHn841XUjPAJC7pq
aAlPjXZRCZ9xr0PWPQ3DcoOB9QDPmcpL5FYHMke96D1BLK8b6A4V4pkifgdqgz5Pthkzwx6fGHlw
q5xBo466z8Z+UVkGYJHlCx0eKp5+r+ee0cvNqCgb9gogullF25IJJn1LbW4JdODC0JCL//QNK7JW
Ck5s41gONYvb+p8EMufwVIAp46IGqG7E4KvqTd01Wwjemxih4thT1MQh0syt1ZyGxCS0Lb1rzU9C
rGNGGlHTvNVSEAN0IyrEktth3IdFdYnNFK+O+6SynKoNmtd+2pBEzTjns1x+9OXDaLvN5NncBQW7
cNtDsbq0VUBbYgYY+r7SLb4ICRBW9v9yIzm3lvanoGaKhv8FKquO2aXivhj2hewCUDRcMPBCLEMi
PB3xUXfrDDUCU1Pbw0bnc+1FEvcdi48EaJQe/+KMAKpJzRShT9+Z1kFnc4AkNTSvofPu9kcz4bgd
ArPNDvW7Tm0zs0guMb1Kx1qJ9NPp/zdrkeWtgO05kdldIyHsWwOIMUktaeLHVG6DEj2FND0zYACv
xZQ43POUC2KbM02zXfaFMxFIJsUfa81jqy294dW0n+PBY2cMGA+K3hB4aGj6fJWbP2X5O6spzv8Z
/qDfsFluq2/UjGcleY9QnysfLiUd9Vnj+h0aX/SfsUBYxFJ0pzU8ZodKggMy9qokN0k/qeJLZV9d
oVJRVwzpnivDukxW/ihY1dGImMW+A32fIcebNYJE06MVmUsmwkpFE+hi23HKH6ea/G78B2ImxRzR
IFBjHMNef4HMG2fFDHp179rGIS0cDFcDlbvBl72QwYAGUJO5DbTK8abZP0S0zch74Nnjf2nlt4Hu
hmRbVvV7oC0Go8NxuCf6gmB9kgbDN4tQ361gcRfh/VnzEhDwE/040zMFsq68JS5GIkYgLqqYrH+t
akgP6muZJoDGqLXg5C7pTkwAwvyYDy+enmLMozRHiKKvS56mli9Bi99rl+uEuPOhQCjrQgr1k+wb
8bPobn11NWvAffyds5WLHACL3JN0sMKj1TbZmDOPXBsamP314L0jJ0gKY22wEQ1E+OoqAAP1tcr5
rbi9D2f7KWG4BUMlYlnBkZW66wIKVbRLtV1k2SCPH2OI+AxCJ1sr1jG/Js96jR+hdFrfwiJJQid/
0gTAn8nfmN49m+5z4NO6o35t+Lc63Jrqszod8mY//svB9bmTsqqRiyy9LFs2rX0mvxL1B9FXx7JA
g/48z0g62KuFSGrONE1Jv9UwDPUM/saYqYE8p8OvadWAiDEOHBydEGmNn/anrNhLL8yyjIp18BuG
WmY+gohbg4/EDOVYzpPAPJWp88Zx+yDVqKfIEc5hDKKmbDcTaP0Qe8BCEemtLfK3HGmgUMudo7/G
SPfHrFwvv0vOMKWU+JiSu4QQKIJanqZur7jMk3b5a6G8deJ78RjwT42gy9g04T6Hl9WChZlflNhH
yinY/Rg8Ald8Om51c2K0kzDNGyIdtWUFCFLLAHKlY+WYkCORw3fF3HkKUauU7D8mxtEpHW8h6vOc
LgtdWKbtpPqoofwIy32G94A4u6+JJkD23U56GS51Zk0aw9go2/FOkc1pMamsn0XZBYguMx4NQbze
gSnuZAZLPgHwOFKpBgA6F0xLkeEXZHeoPuFeXrrLxo2dPWckKIojDQQhD4sQGaO4INyzZ96Ou5EQ
VhdNJjPMcW0xuJdANV+6KoD3YqUBtCZsIxMLmGo76b5uoNt4KLjc73p9KfVVhbenIFEmTFKYPXeu
0G5GFfHNn9O3yYfK9lWo/siihR0wvheUGR4R0K3xXeIireTF7nZNcZdoAsa/llq7qbmM2jfC3J7o
FokeyKwlPeOnZ8I+NjO3BakdsjxlLPJbDmzV+R8tOhkfs3ppW/YUeqAL70g3zYTO5KyYo8A043Xd
zAF6ddwNxqigkHnotEBp8jYlvV82V5GxRRK7ioytlO0spN5cDYPRonK4CB3L/sBVMjLVwesqbypr
Z5PMYj5AnQ/MJLeTzXjOuPi16v/N4G1b+OA43onIOffjRlr3GpG/dB+u2lB+P6fiKOOTQx2oKx4F
9jEyLp58thzWK+rBKx6jk60nOmm7+jA0CKsqiduYW3FC1iVoxUz4C3RlzE65cW2MfxFrCUV7VAvK
fth7WB6t/MvscmZwBQLuE5nN5F8nBp0Yv6IlBav6yitC22AyUC6dXfWakdCGfTt+K9MtSUZMYRDy
bqek2jOl08LnEj1Ehp1KcX49DomJZrJp703nG2CFcYAAMkdxA1UMfONL4vhdK9ZFlN5Lcty05zE+
RfMHooHYWybq0mrIJjPXwiG11HvvpquwzjVVOAx5fy62sFgwMxkWDj2kqotCL8S3nhMs/zYz4+h4
8Zip46UWZKumG8WWPurNHhJBzBQ8LCiO8W6hMtN0JB9wrPV/GmiaZHBxbwZatYsjtvNC7NX4ORp+
UlT/eqVTUiSBa7FBUN4kB7mGpdUWi5cTKcDCn2bz0SUXNaPw9XGa7fr4PIc3t7k7xEHYBaofsKDl
hYEZ1GQUnrSzkhX3tzCXORLMdCQef7G+zohJCt/s4dQXSIcQBFkeQDGU6ol5U949z1574iMhxrPm
XTGVFTot4tlsE9vmqmbhV7CliLa5s3eg7paafhAKC2yLxoJ3O7m62ksKsgGKji+VmaBn6Wct0K5G
Y4YMYBIBnsNgVjOaoE4aVmy/Lo0QLv0nB9EC33Uq8aDygTe4SjAzcCehud0A2rHRqNofJvieeNyF
9r4O38bxYNbKH/vze9EWrKJtfPZcIsQ+qOSiCo4CwtW2thtyvkD/KpHBK/yldfza6i5Kf7X4o2OF
NjrTrhv2RTPQhPY+YZtBr7OXoJaP8V0MDAYrEifKHCJ3l7efiRJjfvLWWfxceS60QctBms6ESrP7
rat7u+XprT5bZgPElqNVrpiOza+qS+Ot9kRW528zu2E9/eoQ1lRYeHJUMGZBvYEUIwtRvFXen9uf
krFjS4iJTYtY4XgbxJ1fMWO4UIuO0kBXJhjwhZB/m/40ywllCUB+JuIdxgphkV8GmCb0uKmMsT0M
9v/dKlmA9GIitNcO/WBHppZSNIjr8dG0YxvU6E9sHZ86N2/PnpeyKzXb9wJmEv6AcecSi6ZrJlgC
HB0jP8ZsP2VmE1Tzw2bOS7ksXmZkMR7pQJoO55oSEXljwhzf0HHB8aRlRrtHALN2Wnsbz/CQINvV
0kEvvcxGXuMZTHfkbIRFnCj+b71fN+rdGqMNAYW08o+Rx19nOtgTE0cYmrT/IDAA64hPRUogesK2
Ji+Gf5jgGKe14T0K83U12v5UZthPnMkXtvFp4WjN2ES5d6VkJpsFA1bTnMMjRXEfCtiYOH3kyPwR
vLGB4D92ebWdHe0Y1TlrV4wrIR8zZriVIzmK2uZdQZPWYA3vwr3TfXNvCcQvJQaGrCC9zVEfMfsv
oGi4KpzNTAo8WvOQHFvFrK7FbBAsXb/hrM0n+VPbkP3HEppBiT2JjEFEkWkcrhX5NamANkzjKHg7
C3dRD4tdxkFTWjmdIaYHHtm6HvxIMp9nV5Fwnfc8NGWDR1zsJDP0QX7l3TPBQRdSxVdEYj85mL49
ZFZWM50L+7FAFlTvmKEjGOYQ0263cjOEbjKF9eQRLmEi9RBedLbZbjj1D7/w2pXGTp0/+xJDJ/Op
JvclyXReOb1iNGCtUywk402M0CjUGFniRE4b7+DmBxV8mV17QZfFl7pn1pYrn24z6U89wFrnK2I9
KvBi5gywEmNlgKxVEkT1RemnmNK9fmsXxx5FxZjvjKRbu7zK6rwV6Lan8qQgHfEY3ulgnIvhp6Jz
n9DYaD1Ob+DgXOb83c1Np19g7/lzg8GXFAYH2nOTgb4u7xLOe7h8vCN/RIoy3ZoQcEwd8vFzhSCd
GPOnxFP3iZqTIpOsCj3fZzPTFbSi6KfK7pWPYUfWHYwrLhPUBYYmAiU/EnrDeA2OeVXPWGIWIme3
jjPtWDfRpZlw/2CT6aB02rbcagPTX6ug5G2eCYjc6oudV89uuTNuKwwiJqLGksWtLm8216On0ez2
dPd1VBE3ppBS/y+fsump6fpLHJGGCUPOUz1auABm0dpr8zWdRaAYVEl0oiH7ImqrvmM9FlFJWq8h
1sKw5RSN3X6t1caR/v8ljZjWu5AdTh1kaoqotYf4oeiqlUGbqmApyMm+mTrItTDdbAMkrHTXigGz
HcMV0KUOvrVhKDuFzrfjAHkYQ9Dp3vdAkxryLCem9m9mN8bdwbbVXLm6tWZnjvlmpWLhLg3aAyN9
T6zqEdFkaix2Za4zs+h9iRUH5eVT3/858PvmmsI5qqFFMNcX9kUbkvWI7DtDqAPB2V+c2czxfEMM
7D6pH7RA5vuutDdW8uIw1ldIYMymXyuGzGv8TDW6jy/LBUfTQbw2kpOHqllxstfRHj8m5YSwb9TR
ProZyW4QJPugUKsHiSLI2ocBJ6MpfsopPfTCW/Sx66KqXmznRZYWZJwWMHYpIGHA+JFXr3l13JNj
lMi3Pr2GOKwRz6GA0y3dayWHq4XYO+TKbrmHDbR23aNFY0UYSgrrOn8dHOcQC2+bGy2yAE61fLpE
ivc71THkPKTJI5KYJsK5eO88zJoldS9wJ4KBdQu5pL5Yqe5lrzDbtvaxdLZDErJJR9lQg44j5QHz
Lsp8iVMvpu0xf2G1rsqE1nURNXA9wqE2rYQO91033lOmU3r63TmM2hPrj2xZuicNsA3LToGpL263
6USWnoyIY03oHy4az33XAV/A3VGKrxkxbyi6iQ1Ng78cNFJU3fQCy41irVGM4Ocvih9m5WNNVmT+
23jujxcvEi4CW7RhbbJMZFXAvtbblAzXJixsQ4uiGgea3SmEjFw6p+G73iqofQ1eHoMxRTkUt2zJ
+gwp18jZ64dHxVFZ95zBF9aYKuu3yLiDlK+9Y2VRuTSvHu6ghO4lOhgdwhjCAEqT+fNHgj3cECHx
I/TBbL/jTrAOO3nOstVe9EUDque/qf5uTJCq4jlPEQMPWIE5r5dYjHICU92BByEISGNSNzo+nHva
/YTOF4hGHbubQTfuCnyMGQEVjO51z7Y2x69mcy+HOUjPMN7ObLOjZfnLg9HynTUg/dRYfQ0xBXS6
ClV9QNhrbhNix5TaOc5xsodXSKjY8nKT7Q329ZK3BH+EHJUJmnoTx57wQJxxlXii97VFYosohz27
8dca3ROO0dprNnPpfvTpmDPOcgIqP4LgUpaskDuJQLPhTKNR9azrGDEsYPA7O6iCeBh1jLJjdGvZ
rvM/8lx+kzy1iyUccJ5rJrIY5vcuBKJGAjhX3036wlZfD6i9rZrs7AJ2zr0hh6TFalhhRKplD/fS
eaqK79nC1cp4tzU83G6kolWtb+NdcHLo+u4+wYGosR4a89pv8ESrebObrISWNd4oLLYr/ZBN11DI
Q0ucct6oJwN7hllmq9w6hVm+jYlIh8z3afRyn7sGEIyOaNR9uuTQWbdK1VkFoktlQKP3+T+FrWKq
Ktw80NDzJVn40PKe1RYiL+RIOo6YgbFjnJrbQRS7pkc/b0xBjmSSzJhNSr1nI2nU3TioWshaTf05
9c5bZk+ItH5KJpAa4Fon1FeJ/MhL45RYrJ85rDJP3ogrXxtsvbtGZ+05nwG6PcUMKGoVFsJQnhdV
fApgr2TgAK7uBvGDEJwX16JJlmwTpbbmMiU02DjobueDFWjK51HvlsyR3yU7eaSebdTbmHTPGjVP
MTsUdTJoPHtHGveTmdWvMhroK97w7oFezTYOVUtZ1xvN7HcTxYknQ8hpj0VqplAVusQt6lR3Pba1
tBK7wZ4OpuoGVV8E9dL1wKyjnCchhvwAl7eDHTnpxAmI9SJV3+m2UKWofoKwUB3il1g8RK5dLA8Z
MDM9OZGwdM3QAtTUh/l0C1VicvBQ4XPdeQq4M86uiQMtwfVXhPpDx2bLfiLuyP5kX6YTBUu4n1+k
pR/+zwu1NhS9vOh9YFYoLELic+fykjDYMpuNyytWKV9d/mzaCdBotlTkmw4xYBCcgZN6rlvGgU3+
b0xnv6JZklp48KI4cLPiMjTFvgbO4PJxCw6ICsxR0byjOKUbkDc+/ASNlIloru/mm1kee5MSxI3Z
XVNUKVDI3JZasfDOUoSn0EkvTueus5G+jUTEGrMr254kbYKxNvyExMJMT3wT0aqXqr6uOXsRg1Gj
DVYZCGjcJJjgHVU/AZst2xeTQsJ7TWLso6GNhIgch4qmp+HH/GWZ4+rxasCH3yLbYoW4GuvyMuDU
FAB5ipC0BraGoclqgKLYYbuxs1keVNWIVhD/Pu266qjElZRB0e5d9KwZJqsKZpaF2x3IB5TjIIRL
YzvwWIq3iAY1blKuekZF3E9FlR5cUqmcRpwoJFHUhecYs4vZF5soZl+liK02OdtWVpuKuhzQPnLd
9iZD5bXBfSvZCowYoGdGJVPOWRx2Gxb9Q88sRI3gzGmbEH6KWgy8w2xlNwb/hUiwlWNk28hkrjKE
+4qsI9uG1MQPZZtYyR62JL8B6SefQarxjuC7q9CRu5hRzZ+w/iQ/MEzeNCYOhVDXHiiGAriUV26p
jII4nN88m2yraODuzNcCq7dlfDeAwiK2+YP6khfrVEXnB5+wN+vVMFMchvbzbCmMCIilsYD/oOBY
tCLOxJCrAMdlACL2Br9j8Br24kOStJnm6BrzhlcBqTNsiBD4R4OwArnB1pwRsmeUYvh1zCQ7WLb3
a5jfaUlVLZS7Z9inQRuDwRgxp2ubidJ/jJQXxSOUQsqTDP91028eryWXYyKW+kg7OJ4CA+2ztV6T
2dsI9W+w/xQrvKn0F8u8vq3/GfawEsgkxkxlHmvsa5c+J2s2IPjWBk4TlTlBzl9VN646XPIxZ3NM
O5lyRGDjVdjhQnUDstehi2uhD7Pvw/pj1kA1kSY185Zm6MWOPAxhWHeZErdeRicfrtMWaIU7zO8O
cqce02inxacJJ0wVjUGkMNiszb1myF2VRQeLverYvJrtuRvZ/KiMAcPQxJHNGhW7gw1pCI/VGQfe
VlMVpBveFVYgjG3MlZTiKBq2udkfBbtjN8WzEGOc1V3MRAX5KOHOQeuhqUhGu4L/KWs3TdZ8zdO4
c5isuH0d2DOaNKfjuuDTnshVAIQADP049fXDcbN94s5XoTNDc+KdiQ28hMDcq8wr5/jQo5tWJ6JW
bZAMdhrAYQ7G8U240wtFHxNSdZN60GoNpBBmCQcitgr0CxkOdHfvwZpRMb8LLJhdSHZG2YBZHBkE
CVSpLGcRJOupBvS+vU32uaNnzkjpVcPiXws1/alMjKtgydcRXNIy6czmOigq9TlF4tB5OpGoP7F4
ZUseOAp2CciObd2g/l12D7BmehuanHFo+NVKi3UUnBhrzoNk5WJyRgyIfIcRykqkISlPz20Vv/DS
n6c5enOtlHtCt4vVqD00pvJ6/WDYtHVKwKsIoip2VDliLaX+LQn8Icx5C7j3b6oC+Nt+hMgvkh90
glSv4olCH2MRMtPLEFFqGzaKmAKUEZ5aXEYZtPvEOZTaTy12DXcjz9zBmtwXjTT2Bjh0PvIJLFGG
dAnhPB96b/yVKQN77G0p2SwRmZSa4JQE3ztRt7jWp6zioGQzPJU4W0cWS9rTEofTOtxG6PmipP4t
RrI7bZqurM38Cd+BypC6j6hHOH5cYHKa/W9gfKRM4hTCRWggHVSxdle1heJJSw00zjLvyHLxlKYr
Hcy87OhO0RJY6IMT9ddC8CVUFatljbUD/qppPI9qEyxT2EK3u4C828WNBbZOwL54GeWbirc2hgcU
Tnutpt5Vuewr2C1sNo8Rb2pdWw+SQV4RcV5DiTfHzpdDO4amFx9pdJ6dBBYeiz9prB0KVYXQHlZk
T5rK3EpnZFAw3AwjI1AV7TRyHscTmMjB+RcXywqX38zCAmGydgaW8SGYCYwI+xoLfTvknUnxx7y8
1R7zpWjaJaxfPUy8eVLshclmTjbsmvOVJBqsxXGg2PUu10jmw2M6DfTWkfOjF8Oj4bjJFZ2Cy0T/
ZjiPrEbgSH1dpmJhvbAAqw+GuBVwTgrRP2ezuXHb6F0AdXTL7DDm7a1nY6BO2U5peNqW/IcavYyR
vvLb3Fvnq57HU9Q4DISqFYD9TTnwqkoip+Dx6eO0Gdj+64tByHHfzIjGdaz2BaCIOkOeYnh/MrNi
NKsdsB3nRgRhjKdNC/NHw3FDFAGC8ng+milYPz7DUqgEfxWbavBOHV4xde5fIgrvecI3lYL/qYDk
lT6vzM4ZBb4FOQdE11OwM/3WbNVXjYc0qeA0gf8g44GwW/RyeqO+Jc0Vo5mX2rtqKNGrUxJmWnYh
xeHZHL6r7DH086E2OR9r6+gZKnfP9xLmYgHlq8y1NmL5A+usSu8wj9POqWpgcp62GSRjpQjLvug9
sgLQKaoSKlF+llAWvMzD9kDZXNd3vUDQUsSBSsRemyKNcJmfyu5gODZXiCDJpKNQo2mwUKyGffFS
TfbWVhH82gCIamsf5Q81RIqypIgQhdA53r0El1QPEx6CZdHXYEFkIoWCSxiWn+qnYbYfopHb1jDO
fewGBjtHq4hWmlrta2f0zUYeclkiA0JixsjyXx3mh6HmOVwuwaHFO5z5JqFWxsRCxLH9oWoeQ/ol
8u9ZAjepSx/AN8cQW6ai941Z7HN12MXp/BxW1cZD98wWiMl3ujJnbF84m435aDADCztnw8WMvimH
bUTMpfYpPbLVvbULnbRWnbPesidJ1W2HXCXPTnHIZSJ68nt/eSgw9JCeB8V4nGmhoDOS7s4dbJ1F
AqYSknsvrN3gwVJkCVNCDKk1B20OY8Mp1Tljh5vLzn8gmyWK40AnawmzhOksXcPicoU1XVzyqGIl
wgIwIs1WLQfcZd4JJI3sy2uIeJC79j613XoosBNYgt0IpW8DMGhWvnO6Uh0ZpinqYxa5QZLYP2JA
s6G2W82cORA3bnJfepBEbd/pt1gjZCzbOpQknxXKuBGx96wO+ypukBj/CYki38GruUgRJNoXreov
uYo9RVMvhuMGVlPh5Br3owVyP41IgmD7rTjaqfHCXWg4G6tvb4pmY5yD3MFE1ZkEhrSzTTL47Aad
Btbuo9D6TVZxmKJUzJgY9hqW2nIrWpSwlNxW3Xznw2eDRLrwvixG2105v3gz622nDAiPI8U5yz5T
buQonjDljNEhGhjQJvLbtqN7xfp9ndkdFp+QBbypDYsNKcUArVoPp7+4VXESXroa87uzWOoxJbrx
Ua2zfY5DuGcDBASBCRvv2jBwPtr3hXRSwPlLk21Zv2dzcnDk1YQgE6fTCbNHUONp8OzxkiUzlk6c
AIjGDXPA9N2ukpHybwELDO5HhWTA6IaXacoPzqDfdWK2VFE9zIgZ2WhvJHqgp0mFJwjU1R5QQ1JY
hla+OP7nWxTNwDTym+bUaBmrP6UOWfYNzImSH60tKf8GHrqus8DmJOM7KjvSkARzoTZ2GXaYTUgM
VRgkMUFKpFk6wCvKKg1UtChzfa6n4mpoZFyhPimS/NnT4RA4p1TE4KvanPi7VKEYMY9V/CsKh24W
UV/Elqa2Mp8J3n7EIdmXgFxq7S3KmWJO7aI2BoIB8dZMc0IwkPKPv53JNB1a3UYNu7062Ux/qiCd
BIZ4QOBSP9UtfiGvXIeD0NHRUKXN3ikq+puJBDjhaFNUeRaufa3S+Oyok6+n1nYoOu7PDoeFQ3zN
xSpf5/BZmShnRuciXQ3rPy6CvLompXGYonbn4t6a0Ri3uvKsuA5WSQbDRF0afXdJIU43EUx+b/Z2
k0DWaAC2XmbOZC+kChZMuiml6U4CsnK80AKB5EGM5qLOD+morpr+3ctkICyuSOhxg9OsJKmIMccQ
fx5LJkTcUXZYjOh1pUL21QPq8wXxrXF0iSDt8p2lWGeFy3oQgqeeqHMwUnEOUJKMIGukM1z06lzy
iYGeV2UwiVZinCnwImvV5ouWHO2ckTBelJjZOcA1savV34nQCJ29WpaoOw8KSgqwGP4M6d3GrtOn
ba3wW+Y6Jgv0Zxb8i9AB2DtFoL+Ga+S44lq23T9EeNs2tl6jOm6ZLtCLYcpFnzqgcITa2+nlw11i
vRPEmh0yqmTpg3EvSW+4UPmhtcBcZnmcXXysXxl9Wru4XRT2GplmfuqKPPZh+KKU7R9HyWVqrPOU
lP9MB1VQgTZTpVe0ZwhSKXvTkoz43vV0Bj06w8qOvjHnhgClCtrWmbm33djghe6+y0WA3ebYH/XQ
PnRpBWDXxbkY1dErg+S1KAXeLGDBT9xpT12FcSj+7LX3ZrrX1Rz0YcqejqDUodwt0U30lE+GEfmO
M/1J0XDqUarWTU2kJ1R0raA65j7pIaFDIkcD09IDzjFhM0m+06rspXHedIMnpqF4MEwHoDJ8pBAq
k4NEZGxJqB3oXBWXbXjcuLdUAZSnJ/ues2qC7eAM4mBmxjkncAdMk4manZ88BsTXi/pjqvSH6RGH
Tbuv5M4ukyYIEtiVoWYFuatsGWCuqLG3FlSqxFUDhUKY8Z4/6MNLUujLeg8HA4YuTlwla/dxMrHA
sBk2FWsp2Gdm8t6y4PMj3vxiGPyJo1QgPZha89wCxJdO+dXJYa/ZtNq5tZ6z6pTDzTNY/hbKv7B8
SYnCYzyLTxuTjl4Q8zsj8CH2iOaLgSFufhO1pyLBNuLmLBIcnVXy0pHjY5UlYa3FPo2GrVt/D9T5
XTuv+v5uU9vQreAsR/gm01uFfwtPKiCah1uO7+WMFmgg8ty60/V+lHj6Yk0PDKzJSlYx7WnhHuPu
EXAlua+VBahAh9XHRyGRkiWL8GM9AOoMTfLAbHlsRXVLk+FuF9pNKaAOzwZQEnCPqv0yZsOXJbpt
NW1d7JF1o6yrjhrQIn1DCT+q1l7N7GZdBg7qgNmTMVUyacgSJr5pqTFtyH5jxSUWafEJqPEvQeS3
fsJ/3mnu61D1ny3csqeoXQDp2gEWJ62SgGs0F8YN4ezNSZDEKyOOPosSRUOvVhk2+CoX95b6WeOQ
zvgAc/ywpTbCfJvx4NTVc2une410I90JfyDAH1nEw/0VNw9zSGfybRbDtTac59ogboVMIx1RNQqR
KxfDyCSLiZaC8jXOL7lV3jTmesnUKkzKw8BsyoNVkPZZ0R6WSKORmViK99kYaKtV9UWR2sk1cLAN
QhJwFAcGmpjZMM9m4QYiSoLWQ0qEXMcaqLQS/QWIPyQj2GRMbM6jymSzsDkcuojdhxpTQ8C80dvm
ntSmr6nua1nT2Mh09JtOUCOaqMrIWsmtTw9FAN6uv5jyhPiRq91FNibaCfczzPU80SxqBSQsQiHs
PQRQLZbcoS5Wl+RtaCPURrR/pXzVWvFsev19oAlloAl6UQcMN5bI2CGn8dkHLZAmyeCOXviSIwRR
04gpZnv0+KorJZ+fRo9APFeUdIdZoEm5salp20S5MrUgIrCHLYwVcBreypaeGWN4T4Mf6z2QJcq+
1OJQlElEzzK80Wv+0aHiE0JhVlcMx2qI+SjkmTwyo3fMR826IsN3mY3tr96z+9TJUann1ZihJBfj
UWfXqcAv5sOhWc53UzT6duFtVNPCY+hsIs8lmBpYBZRZjXYFkfR6hgCgdPraxvvjQHk1karYjLu6
2LkPfdavc3eJBUOrUnnvpQEukLLDblv2T80XN6y9yiN312k1/QVO8Xj0EvzrC5KatngBabdCvfcZ
mt3KPuPEI/w2xE9WAsb413Ywsor3QlaUbMaxMadDW9mHqp3PVZ5d8z4NwhzumN6Yu9h4iWABGRIh
rM3gAgm6yTZ2NTU6AgVHt7dMRp7byFiVy5zRq04svP+yCgyuA3arjEmGy+fuhJITjX2enOsIhHpB
AECmuOypEL6WnJ2buTXvDudsFJbIKis8o1iSMdzlCYSqEjV04jQHpZHXvmzPBN35FaUE0CjjvcqQ
S1RJx4ZeSVdl4+LHteFr6Juyr+lTjeJuD0xbh+rCVOyM3wWjgPZo9E5Fk8Wx7nT0TmVi00vmX9Kw
KzIuXPa1ar23lP6tnIpvLxnWc2EfpBHfGHEzUwLPQsIkcF/h437/6T3W9rImjLHlNcSszb84EBEs
p3zXq3kvuvSvEDlhZsohRZtuVTaPQnw1/+PovHoiR8Io+otKssup/AqdoRtoMi8WMDPOsZzKv36P
92Wl1WpnoNuu+sK9545I//mPLC+YSPU62tkBo6IyvvMoiTKFLLEVLCAShu8aXyIHJDEjEqrbQlaw
zlk4WVjS4oSSVlGK1biy7Tb6GcrqHn3/oSPHIHaQw8rkr5VPj40E/FuLZW/nKJhD474kSn6PHvjM
DDmXoUxLxgCVIpU0qHHTMY8hRypY/PBmHph0VrBiKm/INspajpMzEUGNqczTLBpC+MT4eSKsam1f
XWTUnP25/JcHI1nf4GPruNnmsifYz2t31US8mMhOJbHEXDf1iToVVwPSD1sdK3oav/ss0AbqJX7o
LPjWASQs5lt2QWp9Ed66QfbS5taeoF8KfGjPLmndre5eWB1uJQxvwpVwJSXWY8kucXGHjbCRB9n+
RVrUl7XBUiLbIx8eIjKxnVZnVD7oHeOlu2mRlyhFLkPB2lXjWVrOc51y4JfVOcnDXVlZ/3KBrqdF
DaR8QtaljnGFN7sQmiGSG7yiNrs1apRJoSMK0KgyzZKI2IonD2HZjWEfWgYs2pjmIUDEe78sL3MA
OVDHAiO+pXYL1fWMUMrO0rsgYB2Vs/mz7BZB8fycdv0lC59tWRxja7xLU/eXvLBt7Wd3jcWF3Fpn
2bP6dgiyCtDHAaeMm+h2Vs1nEiYvbWxQpXn3ecie3rBQJ/YWzQmAAsThbvVRBsvL+lHVE/A3q97x
GmCPxdrD2ipndBnHM0bb+F8XAVpoRP0wiPEhwWQpQq6IzDl7UJyzcdlnSUgHIzG9JP/GGty2dB0H
g99MzYYWJ6kvs/BeNHssMbAskTgLZwV5BA3FTV0UzLoVfdIo0SNQaIFek3fGtvbOgGLIEADncpMk
vfc0mJxrCljKbF0J6b2pRm/D3vzgF6S0USffVER1VvYAMJ0qBgX5ONjvUYhAn30yEdUhXjvcSpCG
S7+7WB6DjRqzW+TR387U6ZiuiVLsvU3SYEYxaXmvLYzQvYc6rx8xQlarAFYnp0UFr2VGoB0WzdXj
hEjlqHH4dJb90drzy+CvypU62lvhsh2n8SvwBX93sg+C5FLA20W3aG86XF3weq5iYPmuffe5itpD
v8DfsuOTP+inhc+99lCllMCgEzdBovGrPNBXqXn2HEXdJSsWe8Xr0DBy9UNKtumhCDUnYPU00Kv5
gOGcqHoe4uzF8pOTGZbXchEsovDfNPlzCTahdoFfsLpmC8NIGWydBfCeuDnsnAAYsI5M8ZFgQhpc
WDLos8arh92frmun4pXqXh9U5m2dqTh7hEbLEGieNYRfih5EcMgngxdCgEOlOU+/Wr1zZnzY0fBs
KwbEBIR49rO7+LdpTRc+iesAFMlQmnp+96RwMPmV/PBN+JgwcisJBW/pUlAAHGX3BGYW+0S3ddzX
HHwKVw+cKtZFaAOlEZdlRkwx8sQ0ZfCasjzysab4bvsXidZ7EmT4Nl+9ST7h0vnrcBLX6TPb6kub
eUdvhuuffnoF7ydykNrj5m0hB7vTvV2if0krfWc785kQQ9ylr65dsOFM0Zfl/nCfBWvMCyrxOCVP
gPSy0GLY7iICrc1PG7EBwtvqQGsRmALZAD/Ohocq8G/n+k14GtddQS8NLq6Vx1FGx1j8qeED9n19
MD5QdDloilUoEIvm2+1htY3qta0/5pyPKDZv6Yg6mimpDYilLkhQxlw6uwy26oScEYKbDLf4sOCo
C0voRPBC8goQBqjoddewfKYZco/I/+vZnJUVAKscVCCBgoDRlYsbzPru6IYnPO75ZIidHu7rHNR4
H54xPF6iyf9yuBaaSX6otrrp4DhMKns1tkta++/U1a9BDOB66mFlIgdmV2RX417gcwrSe3sZcSBh
JXNCFBB5UTMzLU61LRhRhStdbNsQjKUKAkF8wmHm7JxZICNEZx2EP4BaZJWREhQ6R5CgFipVuNQP
WYcazVPp0xTrixcjIbUHj3TkgWhOdvDsYFC17GWq71LctYH7u6zLFt9/wLdBffbTzv6fXPUPS72O
qVEYFIkX0hHhdWqZp0zTr0HcvAREnKfCfWpUxzbdbCLIEA5rEhjTmt2rgzeob9M/uqmQSvKVh4O5
kLqxm5GrMe0/GqTXfUpyAo+I1at3UPEfoiMXC19Yjbyz9MLbcASpWmnui9L498uI1rav2NP31R71
lLXpDKuTjE10hYj7pnPqCv8GmOm8TDkPK5A3sNuF+Clig/QwjA6BGQ5W2t+FFgezFKRHl8v8IOYC
3JGmUit/hfKt+6phY+ZPmIHrCr1oHpMfOIaazMEG64all4/ecq5doY/NgINWUuB2+h+mjWvSsGZl
5k7QU4iWp+hGYhjqEDnLuMcSimeqkH9dg2HNBOKrQxFPCeiXN+vDoehzUDwgW5iBiVQjw03bYX7A
MXldKk1sYHCPqAT/QZI+dCtSzG7ZgFnTxR2bqzMwamcsANqhv5tmyCFTKU/cNvQpBhH15LNnmGR+
AToWAJAA3b6Uy4+omwdZqWuTMZhvW35m1H9PWdncy7g6uA3h1oF+cr3kJMhS9/r8TYNkmLASlUSt
IQ0IPz2mYR0lu54EwK+UPlm5kIEL38dqhvOebL81qsGG+eb0fO5ZCx3AWM1xKRChi6BGlu+cU6t8
DuP2O0QlPwUWpggHTx0YLh+AF3FavkN2cJHSZNjFHzDEmyX/pzRfqVAnAGXXeaq+mR48EgRxyAou
5zH7hYnk7IbARW4G2I8dEqNt7pOQRUVaeMeMy/tmCr9dIM0epIIOk1bgNX981/4Y8uXEJPLJm5t9
3CcvjVp2oZxJVBXMu+JRYU+LT3lhUREJnOogqggTuY2y/sVr9bPjlQ9tDYSSahVVCqHFKMeyhSh2
TAEzeo+Q6zOX7lc2xpu28J6zDuWzoVIwYKGyfEJZhzJ1tsnOU2Qf2lhElWxfZBq+FhI6tWrCF9dy
Xol4+Dsx6pi1gpwKLSJIjkA87n0zwjFTw6nzrOPMyx8X5X3cdGdWU1tl4XMNxGWK1K2ycZ9b/SFK
4d5lnN8U1lhSaaN996NwgZ30hnA0DvkmKhlAexi50dzZfgoRL8M27UBAjBry2EV0yOvkTlr5g5H2
e14RD6ftHfEHEKlWHCIYVydgCuwjM2jG7hIOGFXBB6Z2tpmCBxse4sz8x5NrEIPVPQ1hvefK3yWz
f+yc0+R5NqCRwj37NsS2KnkkOtrcjmRV9dWwk3NBphZTTZSptkGD5qHAneaOTAmT7YzjEUCjt3PR
3js5a29+TRJak8ehgGUZOdYW82dOhBeMSznTOcQTCO1lWLFdhKCVzJiXCQxMazH4pF4xCM5NLV4c
FD7Gzu47Dba4ihFbCGrBhmxkjw5wIw30vlwsp7Gzr162HCub5B1jo7bReUdMpvc7DurSd8PLbINg
1ZX1KbXzoUr6wHaFhE8oS/0az1eoc47UBsX3nNYHXS27rmZhK9PyEGEmnMvY3U2dv2zKJHntlcTx
xjEv4TRE82tmildHkyfCrp5DSImVNsMppevh6CXO15TRk4H8fUipynf2FO4WDiJfuFQBEJ2YS9Tb
Gn/Bjbbznzr2f/+f8svlI3XIjI0X8S8O/ZfGCvW2FlhLicE8qmK+I6bvnKfLt7IiRC6LelUlXvW+
S07kq+5nyKTcfJigZihndRK8D8p8NUv8xIxvX5Aa2U7DIaFXQ1g5PEM6isCYRpuhqmZY9DCPLEzL
tdNcXb98FeXIjW7mL7sPisOaND92k4XqajrGHYfppNbeOkPa0c/MtCAXs3lhlFvmJSZFq0Ezt9Lr
quW2kdG2d6eXuswwj2ewIsaevZNbYShMSudKTbzmzDXPpe+xt0XOpJ27dFLvo8HiGOX5tEarcbb1
9nOne77ABJZYE1dnP1cXt5i8WwoKojrmiWWFwScDWtOy2NAGI11EtppgW8e+JmHV3U8KyDh/8+/k
sNttlf/mj+wn7Yn6tafTvxFh/VbCoAgniAJ65kOwhOh2NumsYV4Qhjz1f0SJHXvCAQOgB5CNGtof
VCIvqWXcjWhnKI7yKsbpq8oaNGA2/bYbJ4d4yhkmVXddguwiReW+kFFYPgxR++u6lDC5xPkd1tNZ
294nD+oPVa5m8dOCRuJHo6Xga52VwYHgARlsUqZ/kBBeUncILh5SePxTheD6L8ChBVmEqiwF6iSL
AILzYI3W9FDaCbX7HCXsDhmjpyW4lKraV0x70zT/N4KaE+R5lcNAFgO5QYAyrYYFUwDxWZHFfY7r
N5Ift54KT3r86ZheRAxusdOmEU9L9gXEnm1TxpLyC8TMU0wud1jRvy4cvYLufRg0S5yKxySOd1WD
hbmoz9ZgvgMS0PKgATA/sKd7CG3rMutpZw31g8hwr6A/ivnC+HOeQ90/Wq13Aym/0eZWj/aTMeOd
H0xQpr8hZ22sVbrBEnuRwbcbl/fEB+8bTPEj2QITwtuNR9rESSd2uW/R0pE62v90uv1LUYzDzyGT
ZcRPth1SWJU60dVpbn3WowCZVDi0dzNuzsfRRmDiavBkzJQQQAAX7xrfnIK+yK6t3zYYiGs0WQX5
pfFjvoDHBeffN0xrCSXwCY8dVnjHzAHT41rxaTgTK7xaVYQHuJb/yoWdVw7bo4OMAuQKz5G5OkjO
UGqxWuUjvZ/pZtSlWSX3X5w+VrkvAc50H/60GdpLv1zsfpWf0ER4h4zg8xyV0i1YvTHbB4XYQjK9
zcZnkP4Jm3TJNqV9XYKjpz8cdWxrYhfKequ6ahPV33UMf1TsJADtmSSoID4Am9zYebmNNHyAcINw
eMIKTMLPEDyq6WlApaC/cGWyK2Hrc9NMb5hSGUCm/Q4+WjOcQVo5NYj3w8I6bo3OWNn/PEMIXg8S
jwCr06R6dgwLVFSqa0rCpRz3NO14fnNUIVX8HkPDjnz02NdZb9UABw12zwJoAZ5PXeCZRcaZXigY
C/p9xzub5jvFW5VEIe3mPwF8kkABxkF/Y7xE41jeZujrfCd9YLTJK0vXz2kasOcLeXydOLvNOtbk
gmui590V/aVA9ufjOEz5O1NsAiBRULMx9AW7+T2y2yKdsL93OmjF9bEN+TygT38lzqkX72zqiQQT
0Z3zhHF0w/aa+TvZq6zub2WwLyGeuglUYEyB8bEGaQ4DJ303vn+YO4RoN/KLr8duCUBW2xrBJS0c
Wvi7mcm4yyXKio9Oq04f1uV/2741JAckbKbZMtZE9tbUh4RlAHpn13Ysqm3qok6iXqHxxt3CpTOu
g+fbCpWvVb7BdLZ5F4gsU91nkpx4jId+z+SE5DNvPM3jDs3PTccGLbkR1EpV83f9bPVdU9179grT
qpvPKjs6/aOGEjJg30iZcN22M+uR5jaozmPxmNjzLRos+2/HQBf0gXQeCLmwhp95QfNx0dNT7uxc
ufdii4SyPU3Gjf0noIn3GQrbwaHudiM6nmzd8iBRzi9BdcXnFgIUpKVN4L5WBF5o/uj3HD1Dn57W
PT3mVeSzlffW9lfT/m1yzCTz34bUA0VjETLvIVqs4yvMm2OfXejMOmwJUYjwAJQ+6MuqunGZv9Dv
IDsp7zIzXW04jHUqTj5NAQ4ZrkHMCXeKn2h5bou7KkRKSssAPKjl94BPEOAX9t8x0y/utVMwDt40
NkixbcKjGI5d/zsUD4u+Ls4d9g/kobwVMdXbFdgTcQolMzfRbmzDGRzBHl1gJhYvkgAKUB8sEJke
YfwJgFt8Y27QyRsV8ToHXw6Tu03jzVwj+D4s/X6OqWRG1Nk3U2PdYFKhS0Xvvl+FWWw9Cp+7gaev
SpkrI1+UG6mZ5V9hQDjQy8fvKHv2g7vSlvgV3UO1IjPcChfMsFVsLvVlzD5FUeyXFcpvDzcEdaCV
kfp/W+say0v3XYpzAweqDc/d+vgxT/E3dv3PsZ7S+mrNn3gkSxyrKBGAse051An5yJPvvD20zitz
QY+DZHZ5lkAE5I/828YP8L/UCB1p4LB25GcrhRDb3ZcR+esbi7VSQ6fsj2oXatQoWxuFqfj2xui5
lPvB4w/A4mdcANdUHbjuWDzdpOZiWErRhm11gohuBJfePOO33bQWDgyXJVJK1lRAhuPemz8hkewA
Btwq3G+xRwHj00s+dt5TnW7jcJ8BYVjkkzMfR6Yey5rUpl8jVLL90nF/HnyxLj0+uXiT/DtRu3aG
L9i8afetRuAlXsp8pUngcbgtVXPTxj5t8A80tHTcZYA//f7O545ZiWbEyqJ3cA4QPsivkWIr4YNJ
IBH0jiYFswKfXx36+pLK95R5goQtkxcX1mIoTE5igWVqPQxcyPNA0pW7GftfcKFufzcnZxbYeY1K
aTtMCOBTljO3PU9o+ZSgu+Z6lOGfbr5PzB/tfINMbdHm1kxa8vm+qK/TJFHWHrLVCTufWgNsL7nM
Q/cUN/fNtNyS6LbPM2D6sBijc5++x8mfEE/DnH3GvFYcWyOwCau5H+Qe2MCYvKLncR8y75GUm5Df
HAhQWO9s/IUxn0/nvDv2P4tKZtmEzgctrAs1W95Z8wNkSTQH5bwzBR6ZxwlF4MRxxCtGtKXJ32XM
uJDkt/kxqKhp+UTyY0tbRapIoSHYvHfrhcHkl9noTc7zXUc7aryjR9RQcmiQ6JhLO73ajOO9H4FB
KxnILX2GgH/jdCu8oADY0IRPsX6szM6jYo8A18EPdj408U0syDuJ0hMRuXfC5VJ29x0KQAEAEBjp
0B8KrMnlEnKsnxL7rvd+O/EViONIHEZGvp3nsnnZ2l8aZ4yFulEf7fSPDUZmKJ+EfguEQ8cLuMbj
8sDtwu614q1wCc5M+qMmH1aI8D03hG0Ay8yWQ+CDjWZIS+mcxBvbfctqOASnTunt5LwVQiIuO1b+
R68fG7JKrI8KiU1Ee94RvoYmbSRKx6w8iPsZESRu+UqS4HL10nzjQLf0o5Pg5YUVRKO2cbhgiuES
STRRDLs4WsqdDLu9rgDZ88Sl11VaweMpYwdjwmFlSQ1wHBkDYk9vJiTNeB0AHZenlp5cJp/Eq9XF
KQDImWXXLHxtbFRc1qsc15EV09skJHLlyQLxwBodfsGBPRIH75dnFcC0HFT85y59mcuPIHwbOtZC
B4elnOIg8ybu3enLY5Jegt7H2kG301BUnv2iQYA0bAiF2/Wqu0WMyMkA1dLcD2ZkG9Ps+5xt6M4K
46N2zM4wuaUrpdX/qHkOu/kAsn2/6HI/VRfXxTzsXFTlHbQAAu4cehfhDrD57OAGHytvP4Neh36s
Cz7sPN0iX7zVqGFx4y6EKaqaneXwa6uLhwUGeToDJ1TzWHy5/3BIdUAPwKAN6lnE373EsYURM0wh
cMw4gDsAhTivVzGUP70FcJymJDjIur3WdvIVkZijWsnDsxrN0DahI7CRjCtFCBK74Kiu8cfLGz2E
Z7acxFvMJ9GK535kUB7i5ihWv0bqp0e4F/uE5Dk7RVkMJAUi7yeKXVq/Ej6oVYG3rSOPs9vbeOw2
LGLgE66eYiq2nb+a0oi+mn2rOdddLaFTRuhZwvwFfQggXmBQpSVv0yA89Ku8qEqSZzTL7E3Rejgp
Dtgw2Bs4DfjO9Z3lAaWbV+6BYGF820bO3ouCfaEiAs2i7C/6rmtT8wCpvoiPg9e+mBapW8hU+HHw
dHSUCVxgE4cE2jdzuRHp0LxnfYthy0BnR9xqqLXCIf2Zw/8nINBHWhPeT2FwnJ1m5R8uGKw93gDH
5Y1uyI/Q3pJAgx+8Y1yJxyCI80NUDu1pCBCtGV0hJPWsc93678q2Z5BFPHJT2TBii32bUxx+OcQB
fVH8uDf55L8TlcySMZjcnT970RsyBxYLTg9CdWYnCwGR+U1wWkqo/ugkqeeW+RIKDDtl4wTrp/k4
1e5wZ4m4vQ1c4qeCCRu9L+0LQ176qeVc4HUInY5qYzJ3KYVeUUrMMurBCRkkJpRWt7LDT81i8dBg
Je4z69txcFEO3B8IB+hQm1urk/6mbFnU1Gw/SpdXVqbDxCAfusgA9M8nPAXMQF6bU6XAdBrvVwl0
6sAyuWZ7vOK6dfaz9JxDF3eHOV2jibKT5wWAiMIZa4XL79OW42V28veU4QleX3VcaHYMAn1jt+zw
cIaZlXrIVavZkNcK8GQ3rFkGOUuqBkqj5fvkWJBLgEFKYVoxQOOjJPuHGpdUYFJcB+8qSeIUGSTm
tAdhVpGyZhCUewPDk/ozddV1RPuXYEHY6HHc903wt1ry37hlP8LPxkZnhn6ixfecYO9zWRJUvfXd
96s9XPyRWfw3ccRr7YFDCSntHXEuyP0a0Apo2QG8q8+Zmx77hG9clJdSJaA1EtIoOeMW59hT2Beu
ekO8g/QxrM7styQbdhw9fXnEcbgbA9pyFR8y8MBphp+aZDbX15g69ckJ9N6xrLdyQiuJ/AfxWbrJ
OsCOPQaKxcdb4lcXmmOIcH72VHYkmOf9S6rpl3QIYwXioNA0MPKriEQPGsXGjd5HgUNisB1AK5D7
UZnJ+guTZsag4enKm34sJ3X97zhHlvrHHod2YLcG+t+xSMYqLIIfJwwNkDwdUeSsIqp6rCi6ar+u
crmLO7fmJulFu4BZ4npmNZs4TcGCS4eglBhmELRCXmJA+YjXL04aIR+SWnlAgfsyAl1461RV6JIv
qSFrcJ8GXYMWlrz5jnEWV1pdMPxaylWE3Um+thuAdx2Rx9hlO5eV5sJu+sekNDr/LJSXhDgEi5YE
SLlijMaPiP93HQ2EdjwE13YMSlhdZVaws0L7Gw0UDaI0jfpMIh8hA0OwIGkf6HVHOKK10jlnQwCE
al3yDHxV7iZ3RU/DD1yUpqFnJ8FMZFlsxkFMlST3Sj2yoLyb8nKsik0blN5E6RFT6J+1Q/Q3qLZg
dJpb7cekVExJ6J68fMpKbqGJHcVGK6eERYeDLiGzGHFtRUuaI2csvnTIiNncVlZSMx7LkS9FP5HH
PqLcYqZzmeWnZA1zM5VDWgzBJi7mSBNG5EXIc4F9xIQF1Em0eC1CwXFyDmAna/qBIGrI17gNFFvB
kgcPeSdMhT4EBNuYuf63tNKWX7UD5QO9nJUluUFN2Y1Qut1iCQP7HoHZnH4q8GFEJ4q5TjACVmES
xwKAceyyErSiZC7+dkPrw+zXVhbPZysfc/ngmiFam+6sVRSeBX8S4uV88daQknj2u+YrzxDyoU7x
Y6TVlQmQ9NeLmFh7k/HAxPTGlbby2LlNZbZK2tMge84dnHR4JxSYiGGLvy00dPGpKQ08FVu5QARj
2WbAcilykksQNhHI6DG0clagM4cH0z+Vdv9mPyvIQRVdbYDLJbFtEKl6vXGIy1A5p9+0hTiv/JfA
kbiQ2A2o1CUY1jEqdG77sS8pFqqwcMWC0qBs5ocgoL5EdmDbHuZ69K9FsSsSs/Dt4YMPovnFrZpi
nft6s4o++jFLMdxBcDPpnzRQGVZUzc06/PooKjGacXb0RzMKs3pZddjZLNR0TG24DRLsHMlE2D3L
yQC/JDNCOY65Rq7BtjSVh77CTj6dAilqUrRMkgVskwfhpwAYS2gsuYQe74QOuTCWlrbYDWFTz28e
dg6stJmb5T46JKcJAkqbGeWpQAEeEsOGFijllJdLF81JfGirIhrBD8X9iHpas6RBn+g3drLlR+zU
QbZLy7ql98Wq5SkxocYjSJMVxx8jsALMM1QdTSnGn5qyse+7EbJehxafvVAgQ/NWKh1rcVfpIavm
rRZTrPTZcryi9DdDEncau07hrFjQyBRu8z2qIV5SgE+6dT9lPmqkrrZllRYTYhCDubvhjYsZhCAu
6Ee1lWmXymcto6gYtm2ka8t5KiCLo+EU2AOGfzbT/aF8rnw2jtVfV4sYvW3GE7IA1bfSiplCn6Sq
+HYjN7fPcZ64LXPe2qvQh00tLmgYOHbtYvU3IijDNdFX+8NblE+5NPu8m2Q4IxdpE9THlA0jM7MG
05/LySwa/yEKO1eerLKtSFKUfJUvszPWtLR4z/ilA6S37BJjHfMwlGkWtx+ohHjSblsEguM5Qv2C
/qzPd6BegpfY8ohIml32oE+JlRBkYZagYiM3SijJnKEol0ITriVmMjD/Qz1W3lWDQvWOzE6Nf6Vb
eGR9BqTNzu9Gzw1JvWFvJE3SsLSd/Y91eryc+d14FLIlztMnKI+1e+949jo1gD7CBZ5Z2ZLvkyK1
nXtv7rjWW45xfIaZTz/U9vRYW+aLKjsLV62TwK4Lxf3IVnY5gjjuoRnyP5vnpU+LK19xmt2lYeeN
P4Et5+Vo1WkBoSuxMSxBOvejJ8NgIUAP0dvVwVmGMgQs0lfhsHfjwoKaVgga3GApU4iLTZ/4zFvn
TLVXzGQCyqGqKytlGLZ07XhAGBn2sGkzjENY5Vl0vOm+0vhKBbrHcMvA1E02bt8tyuIiwR73FS4N
01MeYYcZg3RQezORMEv2L/DKcsIBlcZp94wuuGSSaCJBelQsc9V+TNpNqab5jgSzkC5eJvySRRSh
YomreErZG6FTOJQz+eZYyOuFZ4c55qqvC/qagoY4N6/I+BuipS7GUw6dJrLJdB2ZkAF3jnXEjr6w
/PkchMyyT7wUjc/uYuxw8VJio+ujujKe+RXtSAp8HIq3DuUeIr0sG5bgTrhV7rJ9yKsiA50UzjGa
5nk2gO5hMsBv28Zp1LIhbWAA8UibrcsGD5plDOJPFQtdYx2aJk1Qjag4BDbSEktRz4EbaZLVXQG0
tezSIUUkUo8FOKLCT/L9bCv236XHYbZzSOIK9go7h/iZhzxmCjexOt/3FSmB9yKpseI7pSF6hJsI
BaeqGkCWARCL6F6ELntzy1JD8hviEh9YvyRjtG9FLM0doqxRvxIlkmPu6vIKsh5WxhmdlCMjDg/B
9fxo8tIFvWQTBMrwqs4rTrlG5oRdJ/0fhwf6LHVb23+SSndUWp0nS4Y3jjdYA9AmVZe71rUwg4kM
lQlrOdqw8xKCHXjUo1b2XTOJifOCZ7Y9Vk7bundtvEQNU47Y7s3fKOpYUqbOYhjJVFyOG6kEb1QX
9RqVYd67HTEhPbWscJcqe026supfeVXr7HbSgsQ2ldrDdOHENtkJIUXEWT1783Lf97zj9hw08Ub3
AbZXbCrDS9W5kH1ylc+SQB4FkGxWfkoAIRsgcnGHpObZE8BdveY0zRPhryX7qOSe5ejQYxisoZej
WkSc4+deOp0cj0rxZvbcIDlbVcuaZmJkOW67ka3+zo0s64/t+st6t43KfbSjKEdb34xoeeCp+THN
XmMTUDRVTDR7q+yC7yWVOa6PKpjGJ4awRbgv3SBAyRoEPWdTlytUbbUIp+IIwW1wtx4vi3ubew3H
4jQ7tcdjWANObGUn4d6bPKdwC3v5m/jd+GcM654fJ3HIBLDNGMJ0qSb7wi+TPbjSTVrioDjkN6Kf
2JuYAK0dEWydyNBnTDnD9Bz2EPPCRTCec3sYxAbhPnFBSUh6r0S1dRNMCxbZwgoQAxpGpOYm9GsP
+UbvtFjM6mZS64DUzy5uUM7ebQMUmijP3u9/cu26rPoARK3ZHKosGAbZWbhX7YAmTbAbt68ylTM6
BT8P3euSLmxZbRvp1EMOhOVBNlH2iV8EuIrTZzFk+rY0KDokMTIe2vGv1u/MUxApTFe2zuNTEAVM
u2MOFCRraPOZ8zptTapSHJC63tbguCO8tT+1lnlxO8u64p9mNH+QxlNgaKT3+S7DmPdpycj7Du0Z
4z6LZfJ283ZKsZbEHFRgCeTwA5RMAdIoEwSlhkHSh2GteoWO2P6mRUPIjtdUCZ66Lq2RmVFaAth3
swGuDopPAntdPyFpE7FsenBsFy6nCAMJaxKSwnMHl5Pouh5XHVQkiHNrzc5TIDzHLZhOKoCMopuE
2RhOGf5gPZWgcpy8Lw+VDmsGjZzjZjsPNvEkPWb2CqNPQJ5w3FmSC0koHIz85VW8rWwbjkEqQw/Q
PGYKa4u/E8aqSVL2MnrKCKT3IULgdAysamSO1/Uvs0AytS3LAC41Lh9P7DjNfXWfUd9Ot5kXV+Ex
ib3+D8D+sSL2G68ZtkPj0RrxXAluahc9qkhQLQCqqk5NqQIg0cB14cZNuZ9cKV5cWDbF6MAHriWR
y7HrAWpB8RQQVZkncAhxJlLbeBYz0p0ZC6t9ha9U9bueNiz/4IGs9AMeoyrdhK6wUP8mc9kdlJhE
9+3XExmqyugp+eqGAeOsDUg8/VPEAP929WCj24F3ZmRFXga4rvwxBJzGM7+g23UV5cqIk8XO/VYd
YK6a4i1EhJVzbzX+eN+zupqOc2TV2S/XZ8FDshgwNUjfxoSFKRWBiO7H1EdJQMMT1CNlYQc6jakO
ur+RKdmK5rbN8ji7BPCSU7iYGRSuzurd6HuyeVJdEDjEDIQznRC8riCnCU5xuo1t4P+TS5MtlNgB
RGme80QfIng96Z/G1hX1QZsKsgOShrCv0E2Rz+elQvnfVwtdaTaK4jqNjUBXZmob3ZpUs/dAwEQw
7//j7Mya5LaxtP1XOnw97CEJgiC/mO6IybX2TZulG4aWEvd956//Hsptu5JZzhzZ0Rctl1UgQeDg
4Jx3Qf0sfYo721RPlmgAyCJ57X8mH5yqbUdnw7pIOsv23/moheJr0+h6QW8nKDPCwjB4kYewmJX3
4b4DXIcyZFvZKDa4SX8r864Nt1YR5OkdyFYKoyEkycsqGYyCXa4omstWoqnblWkcX5d9pZp9CCil
v9CHLA4A/foptDR/jltTm2dImk1qNktIhjh310klem9bcMYFHxS4QBcan5XSn401t2jfgUWpSdt9
+B20YYZqbECUWgrhY/RkkMu1BA3O//LCEMJlQcyHvbUhgNLd/VqqN1Y9K0i26w5+i48Ko1XAx4qh
V1Vzii8BZwQJWIWmoZpflWpV0RbX8wFFaAo3U/y+ZBu3YLiSAMwciAfXGta//OO///0/X4f/5z/n
D3ky+nn2j6xNH6DqNPW/frF++Ufx27+9/PavX2zlSNNxTCVs0xK6IZXg518/P4WZz39s/BdKGG1S
BPCiE2QxUWmRRhBu0thrxOr0QOrMQPODvBgoMoLRB2qWg4qMyVUbI8H6p9YHSnF5nFe4t3Iz4TRJ
6zy6OT20LV8b21Kumt/UUMo9HNshQfIrl0PVsPua8p+m7QrNQ6shc/CmDXAs4Towi3zEGDlR8qNg
b67V4IrLxOriXaAKnCVZGtRTrPcOW+WBFUQm3sM1dg0ZXbWA6fwsV9uRayRoX2wC7RahQU2pe7Lm
a5o078rGeqMV3CpRugSSimCzpvzvY4a1S6BA9mSxRo4fd7NO3/s0tFE45/JuxJnBfRlu2xT63VVh
0X+npE6sG+IvUVu8ifL+i6EQ0iQXBz2PFrmALZkMAu/xAPSVDSW1eQhF+lwn7i7OYmAgJT58Eip1
GOmPbVA9xLX8QGzCa03UT6fn3tBPz71jHM49dQbNHuenjpzcRdbR83vcJgMAPqzoDGkEwE/fAzJG
gy5FHFlgdhAy31NUZcOdfhb76FFY4sLl6mwJ6ZCVHT5K2gzoJyVUVQs99PZtExi3ldCjPT4i2TVS
hN3l6fGOl52QumOZSleO7druvCVeLHmXrgMFANovRoleG24Jb7UBm4k+UnJ3eqRX3oyRlNJtSEaO
/mMDvBipG3yla2T2gCm66pmqEYocNXeWrPN0iuGl//b0eIZ5PJVK2kjBKNcUQjfnV38xYFmFZa2h
X70aym4cV1DmvwCdRtKmaiHI+PwbacHM4LKywt55eAv9j0iGrtnaN6by3NPMa+gwiAlONWFRqjek
gVLU4dM4ec02FRi5mW0MTtdrvucigUNQQMLmgPtaQbL47umotWa+oV9ENfJPiWO1Z2LpK19BOcjr
2QjuKtOUi+/djaXkdgJp1tJq52NSDzB5G0sJrreoBmKDoQnXO/PlX1lj5DYzGVNJQ0k1b78XH6Ly
hyKiZCnWnj6G2ttwUFDiK66LxZceh5Px+fSHnyPlcqbpFyvXJpAK11xEcbeqI+inNN7DNqivRRqA
UAz8AuBiDuWnRfDfDaAUdOghPMKfNx9OD/9KNBEU6YE767TklKsvvrTWmk7aNHAnIaIZz45ycsBf
HKNFJ/WtBKS/r/0h3gwgx+cqkJldxiANt6ef4pXvzENYpmtbLDmOlMM5xyDWNEg3wZmCcqUtaVO9
NvJh6lD1zSmMhfCnfn5EWydTdF1CF3jlxYgm7dSMdj8KxNW4F9ZgYk+OSq/mte09QkfumTd8ZVU5
5AYmw5loqpmLA7MDgwnGlnhipjSX8i4qrl3oGx90/vWn0692nBdQDCdk2dLgmCI+H75aEGd2EQmy
gLoy2q9RXxlvuSaKPWrDYN2s/JtL/+PD6TEN53gZM5kgN03boL2wXEb0kMgGBQkB/dHmOohQORMI
6u+SWc7WDeNhDxIY3tE0/qoC+tBu5TZ7OcPXdEn3faIHBNgS9XgEBu2r3hq/h4GPrJBb2Gdyl1ci
raXrJh5JyhAOPfLF+dn4dg1kjbyJFtWIJ0XOQXArDRPdm6nlNrSqtLLoUAJUdbWPiwkcSmfTSQBK
GeLEVEQlCEIL8asvp+fweImAh7ds03RNjgG5/G6ZNwwJzGfY/3ov7pspNT60FMhXgbKHM/F9DiqH
QQeQNUHV5Ci1DGUvpsBtI+7IDauRCRjrTZBEoBHNsWnrMwf28bKQtoVskzQtiDccp4drsXI7BJoA
5dEmrmlnlSUQ/DGlchmRoaF0M7a7lAP9vmrBUf/sdB4OvQisoRZWgVNq3LBLM9wlHB4wcCgJRkor
Ln56KGXanL2KjIEMZRFDTdG3FffnuR6bgGMemujR8JwIsIgXnTmdjje3ZBYFy1dK1oq1+HIIHNmc
guCNM5EriEHDoH/saYO9050BZgjFWASV0ioI9DOp3ivbZh7Zno9hBKrt5fIUuW2CodCRwkCN2HXM
x6DnMm3U9rWaNTMHbDvj6ctUlt5W5mDNqaKXIDZOz7Tx+vv/+RSLrzrJKu0zfyqQ/Rv9q7Atp8tB
ZchBDRWiu1K6W5nU9R57xwpVJwvxMd2Lnwy+GZUB18eSxoY450m6wVNXICYwQvC1kRH66e9EHGQ7
m3QBdUkydbjwSR3ZZNTuVl1t4IFRTNZDOiA2j83FcF2qmjQuCcDwnJme47yNYSUHKT4cjklF6HBY
u9dyPWiBtBZ2oaCsAc0TKy319AcLG4cnWRnNl7wwogjhCpjdAMezGP0FuKKImrqRe2bRHCc3tkHq
BqDEYYaPViudgixqJCSw2ngLt6O8JsuFEMo/MEoy6AAOMNOxpcmvevhwZyZjPugOo9zh6IvJKIu2
nbyZEYbt+XtZDtFNXZj1U3XdFmOPy8xGkMqsVWxWW9AMBhgsHUXwYEzRyDib4B8vXNukHEAWpQxO
Z2fO/1+klS3g6JC6AVMRNuBSy0FnkcJWGP1mr8NNqTfR0NAwPz0Hx/GXUQUL3ZU28truIv46rRto
4awy2kyefu3MADevunM08Ka2obf3Q40RTipUcmbu56k9nHpyACnIPqDcUS2dn+vF25pqpJGWcf/t
qw6xtzaGyBe1mQSexbI/FxReG42jzHFo2wgpncVoNFOKnoyHLnNmXglEGjbTAMym6PDmQNkGTCBN
3OvG1NSDq6n+xqIHS9dPApfSHARk8qJ6bGf6UOPgEX/6C8yxfzETktwWthw7AX/axXfHhABprirE
daOq0IIUIhlvRzi2N2bbID8cdigKnh5xDoGLEZULc9imEkX0cRepZmEGFWrGNB/8qNFvrNFVF53r
GGcm/XhlMd2sZw51Zl6JxZwjbCELHMtLtEZhf1G3dxW6KwG4sPZrUyrEK7vMC/w1rmZW8QmCDzzq
0+959NVtZBC5MgBZYZUJc3EUtp0H1BADEQCupWFfu2OMgHfkO8ghw5n17evTwx29MMORBVJ+kLwu
b364pLW2p0LlY4QXgzu7N8F08LaAyfpy1K/TznS/owzm32iqjb6cHvloCS1GnifixWayrRxsD7IO
m2Cg4IIbbweHuQFBUCIMnozhRdrAxTgzu0fxikHd+RKsdJPVpC9eN7D7SSt77NCtuDf3dBLrN62D
1o3yGnxlZUHbUXaqP7OqXvmmZOQW/3OJWrClD1+1tQqRNB1rt6pnixo19u0VHLwCfTPgOqendX6D
g31i66bOJuHyTcvRWSbB1AyRh2uaFBnYGlHW0krvIKSBxzo9zCuvRPWaZUPORGiS5uEruUFtcgY5
TKShUtRVZ0aXTJorVWbjmSX6ylBEbVjdrsv0HZVLPBQTEIJp0ccPU1w+jcoDdBqYMGC96dvpt3pl
TR4MtQgyrR7WeqPcikummEB0Wzqlq2jEKGgFyIvcb5iC4O70mGdeb/nBgE/AHxcj2smhEnfUnK2N
Neo42vtDcyZqH5dFEAUQlsvSV/NVzF1cog3dMGsnS/EWaGyB1OakoflMnxFCv9jmHXBHGK5o6SBM
fkEPwHqfDnq8P/2+P7K1wxUq2AKEWcNwDIe87nDpeKkzjWEOSLlPqwiosi2LW+R+4E9YcX7TS6F9
tgHV/griYbiFMao/WWNd3Lc2vKE4AvAMCM0CvpK6t2AssqfTj3e8BOCYc+lxEQvQbdeaP9eLsBQK
vRUuYrgbh/5xdylykQ2fdO4PGOWgIy5M1I/M+FyEeG1UCnMAaOdakbW8vReN3SEfRxhOIM3gsa1H
DhpLeZrOimdAXmqJWXAOyevnX5ZFbAuJFYxD+eDwZXvD92P6tQGyvsIsby09yoOPWExN/l3Shmm0
r7pcmWcW/HGEEsyvyWluGSCvl1nU5EsQsuh4bNJOQpGjydxfGnAv4zMh6jjWC64LvNVc6ma5L9ZZ
R6ltQB7X3zTIG3Jy9wM4sM1UT3i8rY0yw113HdYUkoaN1tEKXp+eW+Po1jLXYmydRS5ZSUfXBMxD
ojG0kKIojboHaYy5U1hlUBUnli9WhTPBDEVFrzZQ1ZhmuSLEJFApIWk/8yivzAS5OfxrojWL25hX
34s1nY9Bn4NDpGHXd9jczToIQRoB1+tG+3YI5FdzwhTn9OsfhzUW1IsxF6GUZnICIjnK6T3XwWOa
Y18ODMS+qAJL+3B6qFcW1Muhlk0GLTUMV9RduCkpL72HitHuaDbnZypsr76Qa9DFYIcSAhaBISkK
rZy/6AYxLuwDPM2Dp+qh2gm67Mz3Ok7KAAHQf6QVKfG5FYt8QZPSH00TYkNADFrRD0P7bWyA2U5e
Hz+mKJxdtmXMratvAqnODL54T+7XwjBZJ5ZwBNePZZPEzzHxAHqHvWFXlLscKMKViN1wazpAAk5/
uB9b8MVR8NtYRNu5JcFpJMThwuwh2ptGADPVwczQDjyaXzYSwIYcWCz1tRrgnxvGBiU+Ey6Iu0H+
EnVkZ8CUMOiuDednu5A/Hoi2gSEs0igll9l3jFVF6Nez/DdS9/sEmP+j6ZR42ERoUXVJXexV2GkX
RUNABqGcYZF5dlYWu/W3Z6DIwREN1tpxFjvHEgn/vqP96LWSZGCEe8uBWE8SydXCpbjj2rO0sa48
+8z3WJxCv40MtIvmgWWQHS/WnbQGpLJkQDnfQHtrFSN/W68TWmkNADHLeCZzoF1yeg289rY0Pjn3
hEn1T8w/fxGbUtxick1BphhKp4iuKz3x0n3lY1+0xhMuw6dvQLdxyvBVPz3wK+ucyoFJWd80KRbr
iwx25PU9KAB0Xb0MpfVyCMstRkgDvsCxH7z52cEsfS5t0t2VNh2xxVuGoK3cvqYf1cZpfJ35aIqP
qisufegCm9NDHU8oQ5GU245LmHLU4tizSR6zLB1pchqe9UmPfe+iol4NccsZP5rRYD7GLnJWP/0Z
WTF0s7jekFxydz38jFYJlIYbNSANQbViEsOvZpU/2TAHty4MB8XD7E+/5yLqs1hZqfSDHC47rNfl
NtHqVEPbIQUAlbaIMsSx2+YgJATKu6cHOl4oDCS4TtHqYlMsm+aFcEAGOxCIzK7BCGssmg26z8Nj
0EIe/RtDWXQxTMlBTUg8nMXRmgwZd0jm6MaYbVWhS0ppOSBYMNd/Y/oU2RGtQqnTm1+syKnXwUxL
+jJ6VXeXVp62sFHt6My6f+0jOSbT59oOzdgfhe8Xu7t1vTCyQZ3BaUVEZt1laZiuLaDM7d/4SI6k
1Usn8hUMhUYs58xGjxc0rPzVxw0dsZqKBC/rg6fTH+k4SrKQXwy1SJrdiSy5BDK5qm1nWINP9rbu
1AZ4S5JId60V3J4e75U5VC7r2yA+CoN1eLgoYr/zZJpDOlCZiyL8KN1M2zmTBXjo9EA/gAeHxzEr
D7M4y0SRDx7MYvkZFuYd3YhoUjACD0c8cfy1bqxf6wGhrcKM3LVPKf5DnYLP0Yr0aY6T6MYNdCdC
ZKeA8aJplgZ4pAlnuKrCDvRb63ZbjrFh2zq5s8slOnG+TCjxtLjPlxQLNqpUnyCowbuBdoC4ta1D
e+5/NbowQPfUv7IGQ87oO5vmEILQiV7gU5UY+J0FxlrqwXWstZimiOfC9bDSdW7byv1eOrG+aYH0
XRdm6lxjuPVr0cWziEOJxj6aPL4+yvWgm+lt1jSoY1jxlTsifGzqlb/WJ2msyxqg7ekJfiU0v5zf
Zd3aTJC+msoeWZII/x7qgNmbCKrGpkxN9x7CL6QVTTfPYAKM+asdfVVqfJx0kP6sJdwkcpOSAptO
t7KbwngNXJvaMdZGzdYCmrsNhJneDX2uNiqIgou4HYpZ9758O3VZsy9yriQ6zBQY/xO8zsgXyVPs
pi06DmBmMPd0xEOSF+m5uXol6joseJ0yErkYJYvDVe/gltpONhIulEe8y6DnqgcFHZJKGUaonp3+
MMdbWurUcji7XHAMnJ6Hg01Nn9B4pNbTx5PubnS3Baiv8PpGCTsJge06hZycM9tteUHkBDsc1Twc
1a9JGBr6xASSgNhIMRipTBTDLkiUzUu0QMMLvI9hFhuiAWIbsCEm0wyCdUsT7szDHE83a8OgvQFc
S5I7LGZgGI0+zmeeHHe66Ab2Bhh49BJ2Mh7E7vRkvzoU4DoblJ1NDWDRvSmsqq6CAvmzVtkNmlNl
gKC+gYVEhM6ObZ+pNoDbPFr/JF1qDl40Ughqi3iNUSC48IqWeS0hqaN8vR+1GiXcNXdh/uwo6iwf
suLXVOB213zzUIsdumCj+biBK3R3MCzkMJlGyJ/3gFFXWmWitLHpHARgemD/IXygtxWCNNPU4Eyz
Lv1PAOXZ4/q69RHuT57a6cHJ9V01YAqQxVsoN0BAEwDJxaVAjhTlFgwWUB0tgUsZOyQl9PACVs86
te8aY0DEK8RWRt449Sw1c6MhaO9+7pDjyQIK9TYujUgQzKYjSCGi0unMtDJUcSusQgobddQB2XjP
SW76Niqv0mD4qIFo8bVPKMknYbU2vIjo/MmHSAUdEiteiD+t/IB1UN/sVHBB/kGiY/womtzEkDmN
e6dFNMmzNhMlUTsy1zk6M4ieW+Nbz8GB412AdAP7dZTvoeSgzfTO6uDN44yWwkt5m2DmSw+lMJ/a
FnKGuuqxFu9LsSqnezyLINWslHEXY3OTQ/cc3uEWAmMXwS34BrjNKVptAYR9x/s6YTYt7O+4NU7i
DveyCVPkAMRCjNYIUX0qvkrKSnHzOW7JRbcuKvwpGludRCdYL9d59qFxyyvLRbQpju/JYVcG4nVT
fNtho9imuwxyFKhsS225D0LuuYqxdnY/1tJZ8WnRhEKEFAdnraWWY16Ywrtqtb2V7OLWWDtsI7W2
kZXx7gKvvhuSfY/sRlzdzsacEVsdbkTuv0OWF/cxA4tJ/U1fXqN4obtfciT14j3qnQgAtVcBniBN
dw1s38etEiFyI38aLHTOugev2/tus4XNiZPGg4UYfh4gxQhZeMLr9r1ZoaMYvwn7z9hq4bSC5ImB
MFn/7E/v8ubGBMUOYpystrmy4ycskGTyaMa7LsN2mwygDvE4KT8NhKcq+lKBnCwbrFrCcCthidCQ
xwALTsQE5EC5sFsnZO5nBsBdYV2qJF4HEu1bYniW2Aivob3UfJLtHYYPKTo6IVzbYfw4uc95xzn4
JgEOH8fZJX1kw7t3kk8SWe0iw1QSFryU2rssy9G8Av0OtZq4dIXA6UWBcGtjr7wIq6I22hX2Vec+
BmhN4EUCVxTe72jBHcENM2kvkNRFiUFuq1bfJNwTGvshxvGvS51b4JH8iOQgs3ZRx1eyt653b+Yb
6CY6Ujym9sX0hgf0B7ZGdQHWOoY1aaOndzo2Hud6h7FqceqJscN3MkShKu16hJaysN8YbueciYmv
RUQ6AQDcpaG7xxUGe3SmzsdPPQKUFW3gJLSbIeiCS4/mmbjDr2Uy3pe9K9/9/NsBnOLcg+7KHWdx
5+A4cI2pIxJnDSqFwI2TC7h43v3pUX5gdg4THm4AEnTWjPQVYnmaDzLy66ryuNkP8sYKEqgwYm1Z
9W1uCUyTVRNvbVjO3xxP+jdBXWOEgVnwBFNy1cVld+ZO99onRfpRuFKASGW6D095rfLMKPG5cOdm
ON74WoyINm3PM02yRcmQXIJ3trn7qPlUdZaVNFlMUZgZTG1KMnZZuUN0oZoBeeAkqz4jlQEtsIo6
9H97pElOz/fxeQ5kfW46zqh5B92fwxesodd2eg7FIfTwyG7xX7soUlhTqVefu6Ec52lc4eYSrCvp
7VMfOxxKh5GsPBxIV1aLU0rQWv2bKRL2wzAUSKpQIf3p7QiacsbSUhN057k9HM8JvXqYciQ4g6GC
NRyMg3uDYLJ7rvB2vCFh51nc99XcmHOW7zWzbmQ1gf+qUuNmCuCmo+VQTJshRAELs7bsJk84xE9/
t+OFqagRgSyhp2pxsZy/64u7uaTS0HeQRSmoBtmF4VUQXivfvzw9yvHtY263U9yjd0thY1lmi6bC
hh/l0/WW6TskCG6xAfrQgoDfVIhuS0195EKkNoVlnQkDxzsC9DlpJrBhCQBVLvYdlG+3rRt45BNE
v3dBEpi3nTRquofoyOHA3e8CGQQ7DFrP1cLOjbwI4mjUi8j2GVlI6NtVioBH6WFLBtlZXEQBJqCQ
RNWFV7vtmU/6yv4AlzbjNVHXnVEOh5+0MKfYtkPM1wxwCJ8a4bcXgHTwHDQmEWXrcpzlc09/3yWC
kshDg4ubA5AKKmQgwQ7HRLxLi3LVIIke0yoUIeLQrlEGV+h/458FH2/byyT8JNJuXFMCdsDOWNjA
D6re5H2TbU8/zvFOcgwqmUBJqd8irLK4XFTIyoLG03kalyat7pXJtil1Onxw7qh9vvVbuzwT/5Zd
9R8zYFOgmTu3/LMscrkJBRoTH6mVWzaIzDr7VHsfXzv0ttvGKe/8xuVgyU3xpks969z0zy90cNj9
KBWyhSlmg9Rdhg5aiFqtChvhWDRDrbUj+qc4695Z0RTAwrSdB78Y4dmA8E0eKaUiU2kMTXcOK3wU
S3gK4EPAQfiEBl2rw0UAAFMZFFiQ3efgRcxZBBr+wlHRlj9bDJsH4qjjJKVHpi/DiWp9VBkqmqoV
1Ex/2yZ29NQmWZfsT6+j44+6GGixrH14oI7do40e6V69q8e8wiSui7/mtoiuYxsdxlaGqHWOIx6G
NrK0fYb24OmHOFzMDntUgHUjazBsAI8kTYezSskNl2wjnbWlKbigk2SjnQXDX6NnjHUl+zoOz1YC
DmPI0aBy8eKY+gwBMWqW9pDRZ1+EgktOpk/tpqT2cBt5SZ+f2bSHq+doyGXChh1Krek2HietHldy
W45F8bWGKjyc2SyvjEPphL4IDRiDFubixHPtoJLoZ3GvMeA6xo1uvHWRxrg4/dXm3/LnjvzxNi9H
MRchKLcIBblfjkgDgm3ZjwQC/co28c+9kuy85rfh/vuAmlv/oOp+zYuxCnF5W/zx37fh1yqv8+/N
/8x/7Y//7PAv/fu+eM7eNNXzc3P7uVj+lwd/kd//n/E3n5vPB3/YZhSexsf2uRqfnus2aX4nEc//
5f/1h/94/vFb3o7F879++Zq3WTP/Nh8xg1/+86OZdTwXzP7gKM+//j8/u/uc8tf+t/Ln35J9Xv6V
5891869fUDP4J5cAqtlAnnS+t84x3D//+JES/5QzFwXcCzDPGYP0yz8yuMMBf800/qlckj3oKjMK
9EcPBtOHHz+T8p/knJQl6ZkAR6Ms+cvvb//w2wr47cO8Tqk+3GgMBJCexvcRktVvdKfMrWA7SJMS
lPIdRGwdur5IsIy4Z1WmwEz4xdT8Z+yX9O1FEfjPwRYhJBKlVmSRb+8ibUifVScrSkTId3YlRLxR
94q13/mPUcRlPWyn56lAFA+BC7mpEQ7Zp6GhQ7ivZxdeDSHZpAzXXQFupkjSYUuB392cfs7DvfPH
YzqLnakSo6pALdu7AvUiHLGdZlM1/rTu6SL+VE7/5xDmYTAF64BEQi2i7Zh48Xvlxo0H5C4q35x+
g3lC/9z9f/z6JTykz0Kv6ZEgwY7NbO+qOHYu47Sq7goDQ7fWrZ/bQri3Kh7P3R0WJLU/RlxCMLU6
bjR8TvEls5W21osYuUsY1CstpFfS1eqrETcfCy3yV3hG8LMeV3TReNZ6TIngfQCNI7OaByexcZwr
rY/+hKdNNSEl/bdmZImkQ36uTFWJmu8UK/E4iOieHu27oK52QdMXSPxhZMGV8u3p0Rb56B/TsYRu
ixFlp0GzJfLyeH2FOkqRPjywTaHMchfY8RdKsJAjuBPQTfD7basCZHn9xluPkZG+O/0Uf7GOl7Ef
ZcsC5YqUOloTYFlrWVPbXwaDq1cILaumOlPIOTzQfn9XBPkO17IPlDCIgSPtUjVk7dqWyCyuuVpa
4fZvvAc3icV+RFNMb/todlynNjRdAb8VJmw3zex3vSE7YvIfgfuV6HSY5/z+GhzJh6+BcIkeodGH
3rPeNutID2gy+U296wvfvUXiq7vQu9w6sxxfnzMgJ4eDtX05IhJqyF1Z5T1lCiO+VRpV0tOv8le/
ffEqEEJx8LVkvM2xXn7og9BDVDfUz8lwvL6uqBEePrwXCRquMKt2vhfZe3Ca5kWF4exNPqTGmcz3
xxo9jmCU4g7HKOi4RamKiGBtn123VRXsunaoNxQQUenFx3EDt3Jcg4JoKIWL7hoT03hbOphdRFWO
I4tmT/vc8NO9bqHCR6s4vtDc0tn1If2DccLjzs8798zjvjrh1PoWTyvwVR3zMgu2uZ8Vn8memxt9
UP25IslfTLizWC1T5qBlChYXVBo6VB8NzRpn41w/yPr3vohSKc/kpn8xkLXYyjbqQ43BqbDzY9on
aeWan2Yq6WUV28PT6bX5+hDSXaxNR+JPKYcazr20vWvPok9eoqC/C9vu3F34L4ZY8v0bFZhSi6vg
cvTs9nLKVL0DEyv2hSX6MwWlvzjv4H4drs+wi0Z0mPL4EtKtY6gdOpTdN0QQsUBA29OhYzM1UeJu
28DK36bkUNV7nJN7A2VTHCNR4cKPUnp7Mv4JRerCodtqp0Y97tIcAcb7aRyNd33bWxeIc7biTH12
cZ/8PcYBzTp8auWCUyqnFredUWswcvSiByQyy03iYh5UqcBYIRZqXem+CneZldsPqKI150ghfzE6
kgCHo4sgTfpQmnQsXLv50A1xy/9DNVubm8lS9R5+QuWn1ND6bo054HCtguGcos/ra+IIYdQgYuuP
Va12XFdB7UONdrK1TwPpqcVSMT4TeF/Ppsn0D9/QF3pqRGPj07MUAGZ7gQ9WmlWPnY+ZUpLX5zLp
H/Ws4/BoykVVL8c33WjRY7rsHCf1HmC8mLC0NKTtkQoykqGjY96EXrdt0rYug3UmzG66qT3dBItn
91zjp1VpwVF8EyEfnO0qo4b0u+7GSAbZzupSM4TzpJreza+LAXNbcZtVQ1j9ijHx1IU7JymN2WYm
mHVhLt0RynC56SIEPsvVYA49lp0TotbxBjEXrZ+daSK9DK2VG7vcQ7dZPfSh2oSRM1KEZV+KPfUz
PS8fytL1cAb8O7GGTs/h59AEskeBjnpZGOrBVRU38QcoBOie5Vh/nR7i1chvgA85HMKIulZWVPm2
EKFxNbRG7Uq3i/FcYfP1ZQvD8fDXg8+MaltUAdp2U5Wvwbz21qoN4xKD7j5FMfFvvcUPcMiL6rsX
xqjEVb68kCAIcJ+KrXvCwnAm7Lz+EkDJD19igsdB6XXQLtSUfGQKy7usm7INNDT945nn/8EeON4Q
QGgPx4gI8lmTj8VljAJjed9aU5DFl2gadyYpNtbYIdqYYWh0D0nruc6D0YYj9EKkUsOSyxH4s96+
9uouTjbIfYcDCpxejEfGLskitNjW6DYHOJULtCVLbE075U7vdPxOi++6b+bmZz8CzoIsZ8Mf3vpU
BqW77y3sMdpd3Q5N0q/Rgovg6CKaJ6NvwJV6/TaJAUF9wZY77dudFrqIv65xrJEgORxPk2FBizdr
wFQgr4tIMp2sys8p1ZvI4mdjEuOrWtdGpVaNq/vOuK3irhT2DjRBhpGE0qNuFCu6rjNxP9Haphd7
HY7J4D1iZ6+ZwScoprVQH2IRWCERIzLQxEnFxgT5vkO6PkTqUB8cM7/zPRnHYtXhJVA/VAgLS+w/
bEt55Y3WiA4pdiRiu/rWtWDE3U2V1dW4/rQgZtc2Eq7i1rLRBUMe2/rGatgK1DcBjHeGp003LkKX
ATTEd7lHLaCGM4wCLoZ3AkNB2Afdm3LMhG1vdB0Q1GxQU9Lbu22djgbqNQGH2PY0qEGJ7qFUBep+
TYqZe7Vv9Gp0CxyJCg+IBESTtMkumqYFSbhDXNznEuFAzpePIlPu7JuRoPVW35Reg9kooIBaa28d
vcrseAsHq2q/+o2wg3AtWnTZoytdq/vZ7AgEchaC9dNyDbtoQo51E4b0Eu6nuEqjj6jgZulbhZDm
WD4OeViMBoKutayiyzoBNcj3R4qnqjbMyADLVzkhiAiBti5AVUzbBLYCk8Ul631gRsHo4eGXu0G1
AqDpBPSTuqTBfiGMRaJ2eikDF9Nh2WWIXKaxI0HIm30ZR/sCV3W/fWNXpUjlo0ul2kc2WKad1aBG
nEzVpGdAExCEqfB8SZ3Yqy8RAhygXjgcXHG+T2qjc+Nb029LlV5PlYYu+pPfGl1m7D13mKrvlEdw
slwFE7f59CGyEYEMLlBCR2N2HRuKM/db1yRoq6NzSenzu9aid65vJgTnwKykfV81+6bycS7YFo6V
mHGOmVgemB9SRElBtuDWyvFz3SINrt1oKbnwt0JrAwwJixCl4vhNVneR9YCqd64Zu6gkbjx1rt9U
XxPlwMtBsw/YXU9NKy7Hm3II2C8bty5NtPSZTLuS2J1pEm+8qknUNF6nDfmSicA+qLtL4dPtxbgz
xoGd2sUo8qi50ButLv3LIPRTUqmpyHS63GmntckeEJZAqNdWEG5bTCDc2aibw6jFbRzlaLcyV2Y8
ADracvvDBwQTwEArjI+R8LVEvwL5FIpvFe5vsfdQIjDgqy1Cjs7QbnMnU/jNVGUCsWjf9Uqz8CHr
RAlYpgFdNr6pIE9QzRvqkY/+KJJqiAfAi1Nqtnh6+G3Ve2jUaqhFrsw2S1o8OGbRt1Eg34DhdYUY
PSw9Z9+i+d6CoYqryrjze32sUHrQTUBnK6+0MRHAti2q/fdwh+oS9Fo+uQCOhqSJ4ruqHByq9ch8
lTL5TgfMHMudQlw1eGupQmTBykEIFPJIYqLrfk/3TGrOxou1gltfIRsx6esG2UUpmJp8zNrZg1Ef
cup/nV+gUgdCa8BEYS0ikItv8UhFN3U1hMKZhk2AsAscavDLtYPGVkS7wgDWFpTOTapFDX7PZsuV
XiFHlFt5ea0DDjJ8ZIHplJbrsRUgNVbliBA33meNpFqzbu2p+pKyj4o9wdKpTWz9sANCqhShgOSN
Dm0WAc7RKkWor6MigiayMk3R+HNSPVT5cxAVuvUFJf7ZL5gdHzio9fiwd9pVhaAKfTG/ieZCWOgD
N/1kcghhdeqKCMIl4dX3UShFsSlwo40yc695pwoPee+VlwpuFrsahQtgJmRUs1hp78SK1NpzSeDf
oY3uNhggYTmpXcTQvPnCce1b4hFV0sjEvoSmDwYvnAWcgyuc5dr+Gt7kiBvpoJV1hvaxrsdRfOHI
tLbXnhvLbOCXI64NTBWCqHj263S4JwB5/5+8M0mSG8m27FZKaq4h6AGdAtabuZt3dCc5gTjpJPq+
1938BdQq/sbqWFRkZtDDSZeI2ZeahERkCgkzGKCq7717zwXz1ZhI5L4Z+VgmI2291NYPjZPoVB3R
rAVZj9KnD1TYDyjm6MqR8E1MBCjozJcElvA+F7qcppeQDb37IpolRO6gUeVrOh/R0ZNnC7Ap6+Ll
EIn03U4JTJh8g556Ca5a5zfkpzcIs4AQyuFVf8EcHg3X6VhWNIqNWqjHqS5qFxNt1mkKOk1ZNsC/
FfnD+U1SaV39NIRtu4wE1UOKfknLBnmOzz/z6oNuLjGXW8RAc9wvM2eKPk4htOoP3uTyPuPR1rz+
E/EeUfjQdplsJIK8Us3Fpk/DhqQhkRta7q2nYhz6PXhAicgrJo2EQBYU/Iv60EFcTm2/Bw9/Mdq5
mSIYEqBWWHBXtShcjUIUhU38Aippw0/apnYfvcRuoKWTmgRY14zDIvzYOYvi4ZljGhQrVPpx5OdT
KK2tk81JtisoivpuOyomPXu3u2RUrLLQ0EBwSVhi07kAspplZPSpFsdxHulVZRJd4zQpib9Q7bKP
ceaN7m3nlLGLVXzU68HzmXQk2mHpYyJu/Za0reVsUV/0OzO2teVDvpRlvdcreIO3qb44TRaUeZXL
27lIZd9Qq5QIKACCaYAgUXJmLSaAnIxl/SEcpBu+6KVbOndNZjukPfFcKkCiXLKfb4bCkmNLkphS
8l5mmoWuledgAu3viFg2PPZKQ31xeYJhAvMSqHC8xyxiIKWdtD4jTmrM0vxlprUFMDvmIKe1jNLT
vnuBsloO8qbW5gI5RVNEMakZFdD8GFOtTTQZO2W4DDeFzakq9se+hkbid5U9tFuplbM4V15WVOSh
t7XbfwsXrESnxU5my+6CWoFjF7dFipNc3jZpQ+blr8/Gb9ekDBt/PBlr2OZMxi31vizq8Fw4Hcqa
UGt2pdsve28x3vPQvbLU/6u5gH38xwulxDo0E3R6jtsJcbGEXxBUnZEv/lQYVvlgAqTVMCsCS7WX
aTUaWpCIITq0S9rcDrm7XCeWRd/EBsXITuD8owIN5faPn0pxmO94OJwN2u+aFHJOJcElb+k9DtNP
bq/+quTHKdNmc2TT/ZatdzIHy6j3nTTnT2nXhtu0iIfkn5VRr9UGsJbm3K4ryFu0FCDYJaz2Xbt8
L+Rof/8nzwo9sR9vll4IHnhy7zYhfat1JkNnO4C2Yh8laEvMvRb8+jpvV4RoMH+8zhgTUtX1OX3G
dvliYqpZO0LzPrAgvtdm/Emzif3rx0sQy7C4ms5RovKc/ltpt3deHaXkN9dP1hyVp35JQjbcvAwY
2V5Rs7s3v/5ubz8QQCx+vHBbT8O8IDTbsDpNawWZ78p2ODhOrYFcH2/bh19f583OgwaO5MfrpKR1
lYOO+6qN8vZRTFl916d99U5H+5Uv5I+3mb/+1ay2JJ18yWTJ/SvJTZaRHR4tEA3rRtA4QxUDk2OA
pw5ck6gPYNM+EKGnCprB119/vTcfEZS+r5YtXcnJLusFHH/jRhtOcbSIPU9sIyfP35Hx/Ow7vh6T
WkU4i8KzxMasUR5ySGjXLQ3JteX1znamYPTFANAzbWqM7xaJLDB5bptw6t77AJdn4i9dCw0h0Y+/
YTc3k6Glbbgpi/NksVMvhveJpoUR5E7ZkaDsEJItFWmynYNEkBSb7SQTIrUHA9v/P7rR9qsXBaZK
64x6ITcw8AmyTQnHtKa0vUVv6v7DS7xaVgj3IW4l5VFNsNvQEmdmk9qTc4pKt/iHz+traMlcV5ZM
apaUop3rayzl5XruGvIW3ek5QZGxilqcWtApsQV0ZLWGi6NW5izi9yYCly/zxm9pvXrvY2a8UP9J
nUaPha/QwiluoFpaNQITYWHiSbzkXKz6gcEiPaOcPkJiruaOpLBZVNY2rLr3uEiXd+SNj/J6+tzP
sGjhwYpN1xpjRshwKcjtKJD0mlqV98Ewa5huDKMf3tma3lzz8Me9eobCmJgWdMJ0IPRR+a3bOXdT
NZFAq83jtoqs/J19420FiQa05ccXJgOH7THGDjepzhRjqkodk8z4nJnWZkHX4DdeTKQvkcKUNPSn
iWssgj7z3GNuCMSGQ+QEdlZGJK+RjlgT/7NS3lyi/C28ZyAa8p3F6yc/wOvxricwM0J0k5u2x7JF
NKQ64WBACJEzmozyzPCJvire81ZeDlh//bm91zvB4HqRNzszspqYPkro6npwKf42ekKdJ6pLrD3R
U0EqRbal47es8c0n71z8TaUJuvRXv7wmkGsLe3Q2qGbsk5ETnljP7aNtLPVG5qYOAbjz/Iya651H
4O1tD/ncj09AOmPziiqHZ9tlBnKQsEhoLHLW71b/ZD3k7P/jBRhiO9MyahKvUbhs9IEE6rDPd+ms
Oe8sh5cd+o3f67W+iG20yWkLMgKt5/swbzeuGgJAyQ4w8pDYoEvnD5YQmqx0bN+5bW+/oUxZf/xW
Nvw+UaVWtBezoIljLRZNEs+t107WO099H4p3ENlv79swtX680DIT1dkIRpu0Cb0P4Shseud1+Nlr
F+8dCM7b3+UvXMTMopuTOWiNqqL1LjEj2VHvpeJ2diQE8/u982z/ZLVxX5dOjT3OFBTC3tidCLcF
5X4Qa3i0ZCOmlW21xGALG3qeUzhk2IZHr/wUJ2qjzTF1nYHJD1eTJOzTJx1CbqhnKREJvl6TYjy8
cy/efpbc19AsR9D3r+hdbCarsR7q2ptObTs5wUzbfxPXIvEnOeC4pFu9a2Us3tGvvL3AQWb+8Vfu
md9ZsVRyo0VEDa7sVKSfzMmRmNqHumTdx34ftHR5b3/9Uv5+ev7rO0Mb6scLKnT9kzWbcrPYmrNt
aL+uSL4Sa3LErDWSs3Dv1lZGtHieUNRK5+xyhlnVI/i8plTlewe2t5da5/Wr21UiR05i0KCkQX0/
KuOLR7tojRA6u+28yg5io/wcWcoJDGHqW6uGXPPrO/D2uoep6scbUC2jO5BcJzdzy769Jti6LkiK
suPxnQu8/eL+xXRdEmUrwoWvxvSvPlbM49fAFpfj2M7N+h99h9dn+j5qa9ZUU2wieq/hFoSoQ+Yi
HaD36sq33wbn9YF+sIkQZCBB0ZIKTgYCeEluLm5g1FkZuFXVbrCNkjHlRZ/1cGzfOXu+vQc6r4fx
gFANZcGK4HjrNGsa1O2O1ujJbXPHT5oWO25LtijBVf079/EnF3yNI3ATo9dsrGYbQyz9x26waOUN
KStUSfi6Y1fRZiQ6cz9lg/fOUviTG/t6Dk14V6WrhKK2gKS47qOZ9OlWPUg9zYKRLj8DMrKA5jtS
NMv9rx+Wn3zJ3wv7P82kyeUscp2M2Q1ymchXOnmExCOTDmTU9lbTI3dnJ9V8gL+VvbNH/uQNeM1j
tYZp7mEuOJupCYe1YS/jao5o3xiTeE869/a6ab8+qrW2wE8HTRqJRSKOQ9EvB2G7+QZHkLWS5Fdv
Zrur3jGf/eRiryu7kWzZXk/ckBgor75bEr1exwp7W6ErcVXkJoQPPaneOTb97GKXdetPP5eleYsO
tMABBjOGD1VqfxlLekhdaXqr1iCHVyUMo3/9aLx9ALBfu7z6wSVMIeHQeRkN+HERV3ua481W9iQn
jgMMxV9f5+0Hgh3zx+/kLpBgwnJw1wmjopXdRhrY8tndOwxnN7++xNvLuv36mRvJf19ir87XYVrI
74yhjDNRcX/8KP//2DKeX4qkvBTmbfK1/7PHAqvZ5Szwb4HvX5wZN8/t83//ny/Pb/yhP7wZpoXJ
Apee1AC84LVwWPT+8GaY3m9Q75h0Gphh9Qsj9D/eDOc34CySzhiYVDJZcPn97//1L2+G9xvxUtiC
ydvBhQyp6295M37vVf7n0OPAyLW4toNrG40Df9+r0xY2thxc6hL53brepy/REe7v8rkJRJAE2sYz
GLz4Ut9pO/edB/9VZ+xi9IKVxTENSx8At7/YcvN5WbhjXNk+t3vdzw7jzvLJ1L4xdu+Fibzq1P5+
rYs1Fi4dYBWGSK9KFMXMlCgY1vrlgLxlM+70rdimfrx+70o/bmJcCFS0aV6QdEScOfrrlr2R1VO2
lPZ3a9vvi0O/o7O2M3buO/sW9BiWhz/9bFyHtilAevhcnJT+Yv/MQuUmZd7kftSO7jej7/XHUTb1
mY2G1hqeD9HvQWyFj5WZ2Z/1asIaMAmBzD1lNGnWYX+M6rn67tZldFB1H3ebuYqT68HS5o9ClKNN
I7BHr4EuwtsgKVIWWUsJmRNlYwzrFrnpbsqn8nrQl/4O3/N8V+SyBmmFJWzTe3mxa4deXpO8FW0b
2x2/Daim9kQ16wcbTguTvM5MviD0EFfx5VRj50LX+DZDXqy0JWw+Za0+PNjeVB85a3WEzUextY+I
3thBH9cLMo9jfWXHS3Pf6mR5A3LM1kOZVgEScu1MxiaAlnwEmDLU9TrCWn7Ar1Cuxj4lwbNKmrRY
tdlwuYOIbmqoAWN8qzmdtyV8Xp400g5Pmsn/5mmVxVw2B+Yx0nOrVxVopdsM5SOxDAxiT7JzxgCo
D6UDrLlns4u1ndGazHfxavmzHsbMK71iT2g2Ii8rL7utR9n/RZSazAKxQDRx58T4LMN23GZ6T5E3
OgTDSUa4W+xSYttWbbJLZhSmblbVW5BC7lOx6AMT/MkTZWDMoDo8dzFvDCXl1spG55GJY/jJtZea
NO7hg9ng7cRNOpTX3tQ39yW4U33VpYQ1m9VQf+ilvuwN1BogsBbeQuWZK1XMy8OAL/JAL7l5AV5U
x0FlRt21E0YgQ5RrHPVxmYiwa4beXFVN4R0kjpMoGHhsrQAnDM1QBprEp1tdZOwnlQ23sjeNo1vO
y32lcu3Zza3qsViygYhtNK23XV41Z4uBse5HdmESDGlpylzlhYdyN3OGeU0LozkyeR8JvxYgaESJ
ykjaDeJL2RdOtVKo6ty9VM34qe2b5NyYzFqDyCwLi0ZVXVzH8XBxAMFNXoWdZ+8mFxS3lgGvhPI2
dKdumYgtC03SVQFlSazEGsMV6WuDom/fCdLyUrcsAfSU2tE1zPGMdWxk9je7vY0iQ5iHwaCL6E92
W2491Ps0BJ1oPDexNTBeqwppACCPBo9mluHcDrIfNxHO9U9WlYnHoXbrJ62PMJj3ZRkGc1M7u1lM
VhbUJIN/tnS7H/ZGNBWfetupTy4H59sJBc5mAS5Fu0ek8wc8iB6R44Y+6Kup7Bcdsd5Yyg3wgopw
5E6Gn9WIaHAdlnZMaFaCECLI56F7QlqUvkAUuRB5Qxl+qZcSY5fbGHs0IMYHksaRKxBv3Gwg3qDd
Sqt508Z5Eu2GPLKPNem4Xzpemp1Oh4OcnISmKBBQw7v3FjVfo5fSH6Z+YUcxMnWGnFgfCTxy+y3I
NVNbZ6UbadgEk+a7Xmk1KThUceK4YMohYVRPWJl6HCcto+Cxsbd2682IzMti3DVh5CD4nUoiRUev
+AzhVZpbY/BiQmuKHNCqFeXNHGi5hscPIniOusuVy0nvrP6O0zMUNKe3STcfu66/Su0k/Aiwdfle
Y/K28X6Q5AwsJzTtICzy7BbJYP1NN0ZmpaPrTQfyTofDTL5nHLT5MMJjquZhCjyi4a+UqsyPnef1
W0KlBjzHUxYd08aTLyIXhL0uqDIicE6dVsCfM+SjWY4dqJ/E1O8mEDNQBz2ZnwxrhEc0NWRFeUle
QSesxK5hyE9istOSv6ZDg9i1uqd2CoHMAcO2Ca7ICHcZLByQwgUesSEczX2vu43mG3aTfKl16d6k
CPES2BVG2/oDpihCG2tL3MVxqM5aTPoH2cDlU9xYDbOysDpoXVJuq8rCiFJU7pL7BJVH2yxzMkTE
4RjuGO4m+BrjPtvIStNfWkIcWAMj7zCYOvh704ruZsRO97mBRcG3Sl2e8ZsM20RF1osx6ehZZxaf
UnaENTuquUtQEH8dkCp+jMwepliogkYmTYVyCRqVNqvpyZDNOa/0ivY92XBTjA3EbJr6njOB8Nuq
Hq4I/Fa3TetUJ9J1jNU0pu1uiSzjxo21fkPQOjV8Gqtpm7qL8zAuiX2w42x+yYXRkJ049vem2Yot
Hqup9kVoyOtYCqYrDk/OIaknax/yCSs/REj4ndTl+Bhh2gfkYmviQzPr0YOVtTUgTX15KVHL7/ql
qU+aM5KWOLpRdAirih8GuJV2sFVU4t52le+Gdv9NdnG/Nkst2uiqa859Xeu33eJEN9ACUdi2rWDJ
bKZdk5rxzkrI+pIloyiioQgpCEop02RluLm5TQw3DgqVOvPadKfyrhyiMkIJ2swrbegSIOaRvS3c
fA5cxSvuV4XKX3K48h/w9hEz76Sljly5Ng7NJf289FyQp2CW9G95HSFqtKPW9JWW9Zu0BZUZab1O
xnxoRV8dr8tROzruLcG941Zo8yVEqQjHjY0uBQaXmwmyv11+RSX163iZwDmGNaMlEHPRfKXFclkb
Ys43CsnaQ8YGPviiL8ItxjR9V0nde65TEgRYevOcQ61jR/vcUN5mIM38AZ5Z/b1omvEhCZXWr3N9
dK7dQWtWdpcuG82JjA9TOy5ra2jCDImw4nha67kCo+aFHsYbNVjXQztUO6svki3ri31D71UcDSba
L5GcyhdUiqFf1ZM8Jnh8/WzWQYxBl2wOPRzvYz7aVWBk2DfntI2uYgdEBREp4wcPzz4zLteFzVks
eJYlLpZgTEy5d5cavN0iM/FEQoS8G5FZXaPYEteMXLw1D6F+N7OMP5kcxrahYw0fwz7V7pdyzG5T
wyTH0RjzW9tqCL5wnAzop3Cb8BjPljqVuWc/LYXs7z2WkVurF2bQLXm/17zQ+VKhp2JLq3ob8J0e
OzuvyrKP6JEZMdR4SolMrooNyariEI2yOFtFNH0oWsAWfkmMtoeCTzkn/nS0ibzKWoi7ddxVh3zu
WWjh8hCV1njrLpH7bDdjeTslUX+wIn24XsbWaP28XeqveeIaHxIrRu9dWA10M9J179CdOd7KQ6gK
0q4aXjoaOtlqNF3QZlqjWDbc5KPR25PrhwZRLXXXGUTMdT3su9DtjGNGiCfdurZ8GHNUshs27+Gr
q2XFwcpTtc916OhkjVugX+dmto9Dp5YGCt6Sb6a5mO/Tusx3pRFGq3rqLyLcekj9dGq8T+iksg9R
ppkr0nbC8Nzi32r3XqjQtOpzpm9sY5bldqw1dHhpSgvZH2vTCIoe4Z6F+nmX6xd5cpEdpjApjgVv
xXdgh9UV0HBECyqMzrLyjNtJ9fWdPc8IzKvQQmNqOHG3Jhc7Opgy0dmVG/kpTvX+kxHFiq2psrgb
JOUM6z7R3NXAor8vKj08zuaF1q3M6B68Krxa2Y4wN1qj+WK7VfioO7P12GlD8tzalbl1uri5EX0n
H1thmadFaeYd8H4iw2UaW/dLkol9MRjZKbU766ohdP4bRBfUDpzRwGH+XnL/rf7D/zjgw4Ud9vO+
wv3Qgnsovv25rwB8iP/8N/FBwnNwJCUmzC7k0v/uKtjebxoTDMMFPIdMzrv8X38QH2gq6IDS4YnB
PYYudhF5/dFU0H/zyEKA0CCJfXMNJnh/B/fwu9nuP8UpFSlNCQO0hH2pgS9Iih97W5FhgEgG3ubP
qDkrVr9LUEXnOBfxncTF5ZVRuK9SM7zNFNltS+Wiey5NbfR7cbEv6nl9rsQ08P6NXgSUjGrspCNz
9buscY45iKu9lTbD2WbZpszIx9U0W/Me/0G0y3LlfrFSPXpsVDp+ssJe7lUho2uvx65TUcp+p+7S
VwbjnSNH1AIBUBNvmsEaZxa6RF4VOvVgk9Tq6iI6XPGmISYd48L2C2mjX8MOlAajV6vjRZJ7cBMn
/WyAM0kCDsQN783gdduGzeAMA6sJGOdoItDlMN/FrWWsSXcyAunFKG/moRx91FAdahE8KzLv8pOp
XMCWZTO6T7E3DWuvtKbjQrFbr7QimneQEDpf2YuNdjTlrOGXBIGcK1IFHuK5s45WHTbXkFiEXHEy
b7flIKYWbRraRCwh8YfUUH0DyccFr6lE4bokf7fWF28c5341VSoGZs0egYe5cwfhj9oCxZo6RGW3
VphAiOwjeynWFot/4U8GLFm7UVoRDLjc7029m7d1V4xfdcTflB9OHoAAK9cTOuqVWVRmUCp92qWt
1W6Jx9XOraMtgTZy/uhckzoP6nzQ91l6mDQzuh3SONm2gxY9IeJt91wp9dvIVI/5YFtfknEQma8P
tbMmPW46Ui3YVzF7xDpOS417HJlPplWUezmBNk7b3A40aYHnXGCl7NwKk5bAZXhoSn1alWZU7PKp
QVNvjHIIYvpzV3Y5aXeaYhCHMQDHT1Ahd8Us4Clx6DmrIPoVmr1N1cLlmtS7VmlWbCsjqgJvJhi5
0ethhQJZHePcLA9dkZWf2yZsvk8zBXIs5uUwm7q6lWmU3eqT2QWVkSIZHK0pUGPG2aogctRvJiu5
6Zuqv2VcClfes9ogdFsgr2UTez7y+HJtJL3iDqTZvjQb89bU++wx9BRByezW+Vb0mglUCSRkNdCb
qHotOQxFJje510+n2Cyc+6jK6gNpKxaFrhTlKnL15UYOZXKykBCfLMwPL1lONcyYf1kXvZrPXaaX
e/glijxOz90RvV5QfM0Yakgw6ffWkOYfc1MhlaIvsHKkyUlY66vo2E2LXDtF1p1sOdXnMpbusRVG
x1lDFsUB2050xXmlfYpdgjJ8jRr0qAbHemqcsnkxyjm/E1QG+zaf1X03NdWXNMsqSFx0LPGpEfec
DaG5sqsRqVTvOlucVPWJDA4diKuXUQ03ns1xM1weB7Mwi1NYaMsjFJjlPhRzeo4bTEV+JLOBFhic
pc+6PRY3beJpL/0UuVcXWdJM7uhQTcHc5dFHUVZhtSrsjLeCgDx3JfQR9t/UsLaAQ+vP9tymx7qU
FoY/mD1ULZhcHH8QoxOxcFjZkVQEe5swwL/OIVKkW9Jr7Hg9DdJLfeJPqz3Bq9qniOP02RvNqQna
4eI07qfJaQNztPl3wDWZ7Td2luw7M2zjQK/zSQZTZU87LcTIt4lbVALUE6J9XMbSehCW3rSrLgyH
bEfH2Y0Oi4wXdeBxdW7bmTH/PSf7WgBfQUaPCU7eGlrrfdI6bI+raF6EWAuTGDFifctuNWlG9WFI
ZPF5SNOEEM8+azsmG26iVsaoW/XXuSeVsMyVFvGwO/PQ3gOFFxtGprTf4smPiqb4ZHBGKYKWjua9
FZaO49PcLZwAxkz8UE+JeK7Qgmy1rAsD5eU8sEvE7yo/N3NtrenIP1uDuJvCCwK5i8MnfGRmxO9k
1mutdIw9n6T9VmlTdkzoBXEODp/LwrsAc/iQ6mYhEZk2YXqc8nGDc8q8jlLnChfFEdVkvcfJgzWn
rBOBMlXAtE5lcSd6cpKwbT0bjSPBNy/dDpb8Yxqln/RLzqZUabpZ2k7flDwqm5BkjVtRZu1unh33
rjCUcRx7826gPlu3emmddKowRKEZ0iuzJgJWlalOFdcYgiatWLY8J/F1XXmsbIVVAc1UVdtsMX9x
YAXFM90QM/TZydswcKwpW+fM4zZG3dU7cYHFtE31lROqiVDNwrIRtdO2ldF0rSyeA2QAWqBb8Rgs
iZo2IXWzbxCse8554I5Sd/NdlHkKPb1HIyGbN5Vqd/k8r7q5eGRcfaWrqtyKJDs5PBjzbPgqz/KT
rfQP5pJfGdV0FbHk3+lLy6bmeP2mS7P+lJrLLhy6q7wa530s452IiqO72KdhiHfj4l4torxJaIb5
1kXhlHj0sLPq2m2d+KiTOIaUfBhWBl9+LZJEBvLCnaZWn1MvOk5eeBMb7fcinm4qK917VgisUJ+h
nWvjDmztiap1a7E0fGZyKlaZnsFWLgTc7ohb7Sda2RqP9M7wopQ5HVffZkx4UQfpxdOY9GT2qbDJ
lm1uwJxYdWPuan49a9oWp2I+8hrTU/VtztgzUFeNWn3MPSNhY7ajcpc0SXRqsQ4CRGZcgkN4HtE9
u0Zaf/HaenwoxwEN11R23XSi0cGrB1+1u25sgdddOqX3MSkAPmPt8VZDxxZPwxFfyyrVMhxQqTnZ
WIa9ZN0T5aHDcx7Tm0nvptSn6Kcl2aZ6m/t4e+XaU6k4k2UM9jlyBu+qNGkIT7Gc8TsKlKbZBIJc
opV7sHpV3uLKJBiK+IvqiTxbJyhdBk1+UQCEmxyr3URJb6xb3EWnoa/ik5m18w128OgJVXz4KOFx
3dQpONZtbtJCMw36LVWPx2slauzAc27Gex4/9Ql+iEkmjUq/QfqV85p9N/2kVCPuM62g8qMXVzpX
+OVdNunE4NPYRgyt27sUWTzLSbReZPF7pMMEZDyXc/VFN5cwWuuN3Z3cLHG+h8x2tKBK4dtcmYnw
HhDVEuzWcWjtebfDzmKB17J8jeiSdmdYO5l8iLOpKnhl3Ub3i8VNP6s4UukdjnFWaCcqZ8r9VlvO
0ZApgbnKiidOIVpzCntr+prVWfFEe53cUn3KdUF+TJedFy9J9qHBM72aWNYQxZuF9jTFBYs7B7Hq
iWK1ui6NgaZ057rekzkqvqYiLuFsRGGx8/qw2iu65Yg0XRz4KwMr3tWEDfKzQs92GsMxfsZcxigk
6aI+w5xakjJZKZqQNV/3wZqsaGsgC1qhV3euLeIhr8x4iJ8vMWYrOiD92dVcF85FLDDkaOEobxC8
Z2fGKMleQXwAQEv24d7sc2PNbI5Asdbuz0lUu7tEN/jj9C+f+rnSCCeIbKte0yzn66FUrp7Uwp+0
WodPMztVdqbodshNyeMKx2w8ojVoC/nIrtqtIlZ2Qu1jfj6j142zqpboq5G71b6gX4GNzSMfdiWy
y8NQR6F6QhfelSsxVbV8BjdkGOsxN3OGN73C+pyYk3oamWQ9R4VrFQApR4jZnVhOfW06K6eEZFFp
RmtfMGPfePerIK7j6KXTvPmsm3YfniyKFELbl/pODI04ZDa0eNNqS9xdC5DjVvXrWRguPrkFsEUS
Xk5ji+Uc6qQ11haO1n1rheiYdOXeK6myP9xEf6tg/h/NUfzpwB5GxkU19/PCelsl//1f3Q9l9f/7
I38U1pb92+/ZKC6DaSDjhFn+p7A2fyOFy8ZzZVE/2zCA/11YC934jbqagfbveWTQ2JnW/mtcr8vf
LOb3rNlU3xbR8fbfqa0hM/44+CW8xaWwd4jcRBhAistFT/InLUzHGZ02MFrzhan+pyouvRxZWI+X
PcjLsu03rSXir1akRM/SoMcvGs7yemvb6RAdRdS6BBXM5iK3RcfkeN1DW4Be7E7VeGf37sxghIN9
sxzbNlWrUojY3jpyVEUAq1CvD50u6zRgACC1wGyrBbRBWUvle2LGZ0B4+4z9rq1oyme8NFRVI0bm
c2KJadpoaGjxK8gspimdZnY2rDz0T1/H2UmqIHTK2YqwZtrIXtNiouFo8c9xk2W1MX9R5pKYawuL
K4ESWTI/qLYZlw2+wHQ8ZnCYbz2k2/X6YvEe7lU5ku1dGQsz0nY222mddUWCR4q/htpVsHKuqIiU
6Vd2NT+kzpQ+Z4tVk0De1obtWwiNKJoXPK6+6i/TM0tlFkELVjV/qZakGFY4avP+SNu33Gq17D9a
WjeyfkSVoVQw9tWlTw79/9prJz9JxjH8Jmom5r4ABDeB8FKDHQhQDf2KCCqktUaYN8vKJPOnXNdF
SIniob77IKN8jvjE2fTgFUnDYZP5trnR1GJ762ZeWm0lnFC45wEPyucQTVa6Af4Ipd7KpVInDcf1
LTOy9iajUQFWR/euKRVuzKy4mT3vpvBCs/aHMsabntXe/OKKhZPHANf7BRwPi3cOpaK/CwfU/teN
FoYv7gDx+hhKjUmvyBKpDqzxjXFb2m7vseswiV6nrblodBy7UU53abmYTNjZyBAPd7gkfY9x4rzB
+4Qtf6aBnLIZ2Dt3+T39K0oSNyj4thIHdAhdZxKdrfqTiK2MdIGIsvFam1CnXg88PvGm7GRS7p1U
psZh9HoZkvCcud1VneGSveqLXjBPJJex4htGE7WXP6Gz/UREujbuh//L3nks161ka/pVbvQcFfBm
2BvAdiRFkRQlShME5eC9x9P3B506R5sgLtGlO+voQZmoU1LuTGSuXLnWb8YqiK/NrEROxPSSaHD8
TOg/zFLTuq1i9c1aWyOb0UcP0IDVV8/wgSoW/ZvcNDsdWTaaOichL71c2w1jowXvgZBTW/ZDA255
nrcJ+9xE03jva3mo46knJfKt0o61Gux4OkTtScS5J7UjpCjST6bQQjGZdIjXBwUY9HgMlJjTrdK+
rXDsakrhgMYRLjWcNQpV0H8pHeU0GFoXCz2kqWPFm5Ij5YsYI5KsHQTHaLnt7CKTKB01OE17Z8TB
YqQazUl69q20v80lCLyxmQQF9bRKbh1Qx0F2nYQDgos9VhafOZ0CoQa11NvGAtHkgH6t5CvNEhSR
PktsvTOiXvhoCUUcOdyL1Rxcyg4AEUo0nGVgGOpDICdoLVQJfXo7b3gcn0LA3p1dhbnX2lYYVfqB
+BPVn8rJj7XrAoXhjwVqKOYNSZSoOWmT1pIdaYn/tQE+EDvYEVP+04xY0+wU2a/8LlVN/2NlCKbb
6qE6nUuEjehGoC4zF0x0tQGlYMF0Rytz8NpHAZlEuPa9KQqGG+kiZtClNU7TrpCDqborTLWlczvJ
ONZUpiHskXA2piMCAHl21U1Cph5hMXqirU5jDDO7pI9L3T+t3iF8owtOKfpqZyc5IdYdxp4Qaqox
UN4xCPIEthRiPwejqMWvsdGFyanm3326oaWMk0UuWJnPZqacsPPblLjWa1aD03CSq90e29rehLDr
8b+EujF9EvTegPXdq9ZertJxsPNSR6wrtLT8XOP3It6Makp/o2q7RrbFOve/Q+8s5ENdpsN0VPFV
ZvPEsRDvc1Eh8omZSJNW7ZU8AQPSWtdxX/R7XJzQF6iHGfERWDRu/YxKJp5AexRNFO+DGbT+d2yR
jXulyWFE7fgZnCK6Hwa9QBn1dluQVVQOTC0VKGbNh+UZcY+8u1OasfZvPbWJxyMQ5yKHzw3Za4Yu
tOkDyBHS1kM0JiJSOaYfxNGVMoSZ8g5304FyqmRglGPJeSrtGinJPhPE2m6PlJX5KS8Gzu2YpYxO
/bKun6lcXNWyXlJHLcs87mC4htFoC2YVfbKsPEl2DTQEA92OUkkOoSKM43PB6ziAwhl7vh0HzSTZ
HaBX6TpE9AxxGmtME4j4ZiXzI5XZkycKIu2jKBfZRD2RtPK6DzFYOjTBKHYu9cMeF4wYaLAbJVKG
fZ8cy6hKSplPESnKcphIooI3EXAL2StvEdEThsOkD2WFPDvO7phGoVzhFCVCKG5ZidR800gI6RfH
dTg+qJEXGrw5SWfZaZS9uHv10EBKirIFPxiQjVX/FKeUF4ORVLNKz5xCUPBSE98ec8EPHWwAOuVO
bAJJuel6qwP1bip94ga17CtXlpnPK8WuqpPbChvO4hBIicpbUgiyRtqPcgGGTCixs9q1corjGPp/
unnbIbAaHcSQCwOJDZndpzcDLaeEBnsH7abqmxvTa0raVVj5fTekZhDfCUKnyQ+yOfUo+gSUpnaw
jngiVOQMshMnep1e9V0zedRGslA9tF4gVmcNNFv1vuujms645qO+NXWK1N9FeLDh8dX5rX/HpWnq
Nwg2lOV111JStWtUxPT9OEDivK61sNWvBEGIwNYMlD3Z80qvnrusHanImlIduaaHgL3dk1F+rk2q
KW6PPwOKKc0Yybc0cSX1HZ+tNb5Sw/eD95kYtxbiPOOUnvy4TL3HzOyJa20mtG5Gudm6IlQqyUcR
pLh2tLLKkN1CkLF6CIsaAxOCtF4Nu7GctGBvCsTWYpdFYvsVqRrA12EDkuKo4TSZ2HURRMp7xfMK
4Z2k+jhzICKhXdMGaib3P+/F/T/6tFBn5tZ//7L43+kzNa3nl2+LX3/m754d7Teyf9GQRVmiQD8T
Z3+rtKPEruIROLuRanTi/nlayP/i/w7cd3bmAU5q6qT7f78srH/RyeNJodLmUw3aaf/JwwJIwMuH
hUIXS6EtqBmKami6svTXUPvQKpENKXnjwo3P91kxqfLnGKnN9AipN7QkXHoqCNB254F96BF0LJXm
Kz5/fT+z2gPpkHsxlnVthPj3N2HUm/BZNyID/DkWJWD+PLNrkSKfSnLaHdJVRnb0qCrCnZVMgkg2
iO2s46Ja4OtG2iyaI5diLT9lXM0gkcLAIjNWCyk+xjUWjldRrofYgeD1cu/DSal+dDVSeZ+yIW2b
ayKJlt5i+Vdr3g6FuSmMboxepTqB6JLeQ2UjspnGLjblYjxQbOKEgrM05B+UUoh+UIFz5WRMg6Hf
A6EQkmufvmTrRL7hl+cgKwH5ZS3oVodgwCsFvmCl302Sqk1I/4QkwZOyj5Uhg7zGuaRqF6eed2NR
SBGvI9MTpRtUdrhsoJ/IjfwsABD0nk1mNLp9RWTObRXc4vRtkKvA2rdyRzQAklR3QHeKPELSiRhY
tXewZL3kvQSaEP2cCl0kMY3tQU8E0wxtKh6BV55ko8M7CCjALJyzo8dJ+tDTZhSpa8aDLn8k2KmI
8TSW3qhfLD4yWAZpfgrd+fTFkhtNqFX6WrUvefsm7sLxfYAwmHe06rHFHc+Ku7gGvBEK+l1RqmPw
RfEVr+ixXDQAaRHCtXSPOU79HMWRKHz2FK7Z+6ofjeazAY4PqHnAC/Ijyu2lwQtU88PkhgCVJp80
E57daMdmUIDnQVkrsdlyunKLgJNioNFjCnEHEiu0RNN/BnZopfTGklH0tZ1Bd1pGs86sU/kBzXph
Otcqufw9B7TVi92ILHx/kErqj++zpAj9E3DKJnS0jv/kbxkyI6eKpSKMjIaSnqkel1U3Fpqdkcso
z11mCmgbap1PygMCjLvu2LWFlP1AKSvuRse3MtIink/grwyEewZ1B44oqWmABFOU9Q7InuRYA3hD
HMlI/OKINyu2K4Klp6hvhe3YJscGKWD/KS/NNj0g2CtPLui1RJVtqdJ8kcx1jCztq4hdzHTs+8SU
rgEJKvVVPJipdCsWUhV8zeNq/tNgQWJ29pB49IQK+oKkgUoZjJ/zXglRYapRL9Xfi23QKTx4OoUq
567SUh+ZSE/2Zd0FJaqZX4wyrccbmRZ1fRYoAlSUirsuUs5IkSkl5h8kPwnL3ghCYqdh0M/miVRZ
D+bYmfoHQ5F97iU1mbSqsmUtH8Ubmtq9gRPzFFr5mS9SNe87EADhuRK6Wn431r3i3agVXPNng16B
9870UOi6CUFbSydqIkC+NURQ2nPpqUX+JZckjXbdyJ/72hd8609iytE6xaOpjIcgwfz3Y4wp8Njt
AfSrXemqWZGUkJcbUVYfk4jX9anpIrCr3OHVGH4PDRMlXCC+Udx+05OgnxxtlNHYJyXngIxQx3ta
/7VFJXiX1b4Wxq4R1C1KvYKehpRhEScMdsKIVZH/LcYqafpoohusDTZih2koH3XCwfiYCzFan4qZ
Kpawiwsx7K4iXgrWF0PmjRkCjguK8GC1WJveaxH5OVDjMc7vegqpxc8pBzdZ7uqg8+tTggZJcB9M
Cig1oEH+JFm7XASGidmoVeTDR42NoGEXhTaX3ridReH7Q5mM2nivIzQdUa2mUG1eAZ0LUduSJ1xT
A/8o0qOS7iQf/sEnMsJC+FSSD+d3lIH05LEXZ5mmeqyl6LrTC4TFWYTKPMrlVCrnvtEF5Uoe0xjv
VdRKi9CRAs8Y9lmp4iAqq2mYfO1HxYvfS0mjlN9bjZ6xTalGb29ihMVkx9SiENw8AS6OqVD1mTG0
SG+R5Jr72M+y4VtXAKo6N03V+ddI4mXttJMMmCYfU2J3lZ98SN40xOUpMQFEemh5XgdqI43hoTMy
fvdORU4qB72l15pljDtZ7XVYkW5MI5mqhmNKKaJd+s5qpQbkR4QgePqX2MX/r9H+L5l8+E1S1X2Y
/9f3H/91fs5+hFV+Wav99x/9u1Yr/gsyj6USLXTiuDRTEP+dUKnqv7BnVE3z3+kUSdM/rjcirCsF
/NNfxVgIQb8TKln5F8wdEyywKZFWzYys/wAGtWDoaLOukIpSACx+2ZCxBHxZqI3pj6PjZpa2pX8t
MVYGXvMX8u2FH9ILr5uXTHEKofy9Bp6JMLaBW+lLgp8eg98sJKW0tQCd4aQ/R3LoeMO416LI7Y3y
O4fx7Gvxgavt7iK7ff8XmOvF2C/5kX+PjR8m6SfIMYOc9bIOrcYwx6qYHr58GN6DY9BQA7iHjfED
r5Mv+k756UEzegRWeXx74OWyMmeDpSVR1dhIsrrgq03p1Bi8y3FzppFq5N+rboPROhfQf4PXfk3s
coAZQHc5McOPQrMuwG1JZnYSa1JOSCtNrtQbX+8Xr/mNgfQFAzSa+nSw8mhewWnfnGQX0cljdpU+
WjZ3wrO8w5T+YDiV07vbDLIl72/eO9CPRBVPQ4wxIZG9nGaSjwlEeYAjyFfjkcPrsVb3AgZ+CdKe
TW7aFLB3qv9poLvmS6kTaD0c6XI/F6yRhLataUscYOlf/tdPQotd1jg1Iv7rL38SeeWEpKVHSnCn
JRSvbMhbDpgsx3NQsRqRO9yhkmGcEzd5VP8jg5m/vrokkRAyPq8zbXFaqRPhTVFrdGwBL7udhwyQ
Wcaq8/bmXdL2/j3Ff4bRF1ME+5KT1Wa1rd71z0ABz5adXyOEag9uY8dO+yna4Jv/MqRY7rKLifFK
fLGdQenh0xIQhkjGn7yf7aFE6r3bqR9L+4OX78MDojB2+X10jPP8CyhCsAj53n+wvm/MfdG5+mvu
MBVxVga4ai7l7MFjax2tUnb5t+xDQZkDFGRko7391DwPh7yxgy/mHnbbOdxvrsJKpEQq95+xl6zu
nGYNZwFseH8OQ9t6MM+Kgzzk7df0JrS9h+5sA2Jg6s/RXXITftqY+VpIuRx9cdaicSgm6uSlLZ6t
J/15vAld00l2rdNftx+6G/0oON7Gd5+j1KvPrrCTsf9TRdRrX372SpbKRkQ2Eri/ATMfXEZlvYub
AOCP6fpgBmMZXZduSzVidaYXwy5uhUavC6kTiWmV+tGM3tXxo9q+f3s1Vy4eA+IzfpFcfjMA+uXM
OrqzY5wixdUqZ2Oo6a19BHdA423L3XZ9Lv8MZCyWMO+FUu5B3NhDFNDtGu3My+8SIXLfns/qsaA0
LWHMhnOVsrjQoqACVzPwpaiYgOh7GNqfvREDePsB2e7toVY3xcVQi1gQCqUgefBPbfXgH+vDX+xk
8WhuzGj9boE8L5P7KLDUF1EuLlSEqOdATk3Vra69Qwy17Uo5+mfx1AS8hHe8pKgwHSxlI8DOM3i1
7TXuD5YTANRshXh5ecOtocmpyqWdokAv9O8obxcY4nYwUD1qrPQ33l7R/2aqOMsrEg9F6PgvB5zC
uu36Ia/s2h1dY88T9+QfvNNMZIe3e7Cc1u4/bVHnV48AzD2ccKn8cV+9HLTpurCNLVIUr2+RSIGB
l9Qwet7n0YeN6c3n9dV6Xoy0WM8eusfUSPm8Y3jp0hBVduVT5yp2d0CrCke5LXWd5aGzZAKWDprT
5F/Wq7QSrWaxENF9t3PIunkNgzV5jMant6elLma1HAQox+UuyXiXDog11ngJvheEp9TY0Cfb+vvn
f36B0dDHnp0i6kRBAq+kfoGfuLHvljvg1wxm3DHuzyqU3cV3aRK1jMDdtTb4xxLvRQoMvQXpcUOS
Z/Vr/B5GW6SoY17g7dnKrV1lyo9akT5menEu1Pz57e+xDIHMRhGpq2jEJia0VADqgiDtYU6A2fa7
U44GfUCAgkcKk/fQa1v6WiuT4j6kPWYieIFWwOKOiqFzFurI2ol3nYPSvi18jZxuF9qTXb0Dh7HD
3uT09gR/iQ5fnqNfM+RxKSmWpPNqXYQJr8UeXPH8jnNUndqf2QfpmkzMzg+ZEx+LfehSNt/TJFQy
N983uu07f7Bj8Iz6/QsWMQN550GsoIfbGdmfoZ117502fknbT2/PdGVjKvOONDWTOMt/ebn1MffQ
xUkI+ZTWcDskeuVaRoEpeQSONqf+9fZor8Lvr3W9GG6xrkEpBqo5ryvmkHQh7OBpcFSbF8NpzisT
+Kx7muNOvjHLV3n8ctzFamJki3uGybhghaZ8dzNfp57T7AJtDzp5n+4tR9rYQ6srq4EzU2bzc01d
nMVIrShlmREs4aY/GX2Apm58SCzlZDYbGdZCCI+4O59HIBzUFjgfjPfyI1YmGJ1B44QAQNxre+mI
8MapdUQn3YfO1mW2Eiyh9Zsy73mchqnYvBxMaSxNmnoR9IcOLghNu7TYiGKvHpbzfBRJg+FGoULR
gOC9jMcBNUJjns+c9zS3heiE5+YKgw6eXeZV7NDed7AZAlv1H2bhfw2M2IVisJymsbho5DqJYYtI
fw1cH+JD5QZHCGfHjWMw/z3L8IIp/T/jLC4cUBOVAoaktbPrwRF27Y/A+Yamw0cEg5mV8eHt4dYC
KKHaIlCTYxnWYla5UAmiEUDrSPIcPgmLCkQj1cKNxVvbGJfDLCYlVX3qU9KvbUiLHwGilbsZ8fj2
VNbHQOWLRir9vqUuUOej4W9o2H1IM2WqEs7oBLhvDyHPMWj5cchI/xljcd9AYNS1sBIrdl/03jh1
T+oZrq+bYFLzkTzHhjB8CA/ancrW/w6wwvVc5YRAq5u426dNWtsql79m8fEszFulDjKx3Tj6ASXV
g/DuW+PWp8Yu7NDZOgCr64uGyawhj5jW8t6rwX/kssz6lp5nnRCCqU8B8hcbO2V1Q1LFUjVrDl5z
k/wy3+qlliS5UXmpBfIDeCtMfQDP7Eap2khUXlVT5gM918v+HmlxvWXxOJqAOis7OMGIegrvy/ve
LRyYZfVefQzvmlPi0DJ082sdJ9j6KJg4w+3ko/Xe3Jjz+sr+/iWLm89qIeKDX6ztXjadTlchqIRb
t+v8wn21cy9mu7gHDDjcmgROkY6/tMdL57buvHM8QiooOnQdPF/84EnWpzoHvN9Z+xhpnbfPzuqH
RR9MMiwwz+D7Xn7YvJVzH4ImISAZrvQg/Ewr+eBJ5YbA7epaQj40qUtxSSwNvLHqqsO+bjmMEGvQ
mwk+KFX3B9c3dCguItAVs/bZy6mM+gC/pZjf3v6NH4w7VGBOQfVcSN7Gbbc2GZaKkVg44OaLcDMU
DVx+a6psrZDd3KM50G1KpM+5xnJj6BJgJkmj/yJpiyACNDNKOAk8oMaucBrV7M6VJiYHE4DcHkpk
8Dx2UDlr0FwUMhIXzSDx7u2tsXDH/StJ0XHP4b1o0L5bPoHqqQEI5/EbzC8ZkiP5TnLKAz4KkXoM
D+lJcYeP0w3qK/g6ffLut5bgl/jxqyX4PfzyaVRit6SHwCXsam8ehmv9+aY9lq5I28CJXdkNz6aj
PviH/OQ9mDsIVjZWWDNRZq/Zc1lgK9DK85K/+j3chCRRkkWBdXlU4KznSQiUVr8zTsZt8iGwY1c/
m4/ZCeblI1Vf07G+9E5j16k9jJT7d1Rcz8bGUVrNjCG0s9MNkEnmcp8nsVIjCM7bN4Cbux/d8Eo6
Cq55DS/A+yY7xSG52XrarEWJiyGXUppCrQfAYgmFXuXv2+C7kalgo/2taLh2sBA1UAxJFVnipTJu
aiU6EjZxRyXdPIRH7dNwtOz0JLmxg+j/YfvJtjYvnosqhR5yRz7ry5BhxqA1kRms7dnDWgg+W8Gw
09TW2ThIa1H+Ypjl63tSpEKLE4YBF+8KOzTeHv1D9C5zx+NWl2VjRktvHjOvmgh/NyyptO+ezqpN
wi5CZGBjRq/Pwqy/SGkChUSJGuRi4WSAMUkmkw5Hp+T9zYfMAVN7m9zDHdt7drtxES+1JUk45tFM
3hXcHwZKny8/UxQb2ThqjKYekve1DccS1cf8Q3QONioXr1cPeYm5LQ1Clubnr9Tuoqw0jsncbcaX
DEHabOcloYtL4pcwazeeE1vjzAfhYpyqUQAjGkjm4XUGBxSKYfI4RR/f/kgrAevlbBbLBmu9z0Eh
tlROpb0+L9s+fR5dKOu76HagHDNi8rDDgM4xbO2Mq8XO34yaWzNdpHODBfwlrZuOBnr2CYrIQYhQ
/W/MYMO7ZH0cEJaWztqZ2mKuFcQILHGF1tYiE42gvdrA57Y2Qu+8q1/eAPOC/h5kMZkGICDCeAyS
nLS9csRE6SC50XlL4XSp28p+fznOIvMUCZBy3lLiEc/pfbFPD81O33lPc91s62Erz795OScd9Otc
5JYpLM2x62IrxllbTAYO8vZ4BtV9NzwhHO/MKXZ8+PXf9pRBHOXgvw+vg3vNjvfzGZ/fTVv9tNVf
QkmL+guKjCrv3pe/JJfroM5kZi3fSU/KvthXJ6gRdrLvroqH+FH61F1h33soT/0J5b/o2F5DEdh7
99GX+g82k0VlBjVbY4ZfLJKvQMPfWYfGboetehRCJNOxds6QJnz7gK7tWWtWLabaJCNgvEj+1QJ7
0S4ViDYzQhdmhDYgpdYkG9fP61sVLeOLYRaxOm+hGrQznNgKxUcqQfDP9Ye3Z/ILy7DcRRdjLBOE
XlTyfBw55nDJd9QEb2Z544b+q86uDZ3tbGz1jFyOuNi3FopdgyryjVRywwK94fi6PAGicJPNGtPK
m/TFCv6q5l2cEQXraEQ+GQutCnln7btTxqEsjulBu0keLDf80ewGmtvBsSHxtD5Y+T7fF/ZmXFiL
P6CI6WHS+oNOt5hzHCmx0IZRT37k3flH1I+/Jk543x+mnY7wWbqjFnzo7jvgiQ90UbWNjbS+X38P
v3j3FKgN+II69XbaIj4IujcPDp6xf3srrQ4CPEiiWMRVvEzJLHHEytlnkEhLHa+47+vPICU38pfV
qxGI09+jLDOyIG373FA5E9G1fs7ACu8EOztaKZdi6xiR7R2xubYru/3KW2ev3yNVmF/NWKE/mOzc
hyOZFw1t+aQAZN775gQvT8Em2csFDMGfIdpvzHZ1SS9GWVxbBTeuhfAK6RPSfIg3y9UxNTrjHfzs
rW7tym0yFxF44fNkpRa8GEpVjKoUBt5IWqXY4XjTtgp4CH9n+JtJ4UpYA1uu0RiGGA7tY/7nF4fS
qkOkUoa8s70b4FtuTINHqHfK4a+msHLaRny8LjOCALwYcV7nixE7IILg8hmxLswC4Rh1r6m+CwHs
OhzNL4koRhsfbqVNMI/ISwgUrEiJe3HigkaqKRFkHaVEzAvszJGuAmfO2xQ3udtMBV4/U2aEoyLO
qneo5i8f3BDnulhWEHbKMGCzKXM/tQffje1+r18Ldn/w72TEgw61M5W28kMTdvUV5Iq3T8RKJ4Ef
oc9QIgBMkHgWU45gKUfYYXZ0RvLdF9WOz/O3NT9b9lxD1R6j84PvbEW21b1EVNUMWocz5uXll62l
Nko7JEIhW3+RhdOkblSMVk4g78jff/8ioYskDTKqxcp2dfMzHWQVdeLshg2zgaxcXz1QsXT4+ZLI
F7ycCDp/sMwF7uHo1F2Tv4CNDdH9t1wVD2Z3BBI17kcHSYHN9G11CU2RnYMmofTKSm5IRhqgJiNL
OvIBSI8jgff21lhdxIsRFovYUxiA7UxsKcT3KexC48qQNhK/9QN3McYiJWtgX0UNovasn3lQ3eHo
X082nFoK976zVWBeuc51qkm0ylHKIbAsJlR36TgOHQmv0EVPTcyDYgz3RlgiaZtT+dAtR47FfSUH
G6/P9U/1e9zFJOs6HBCmYpK+CDHeT9BXrD+//a1Wh6D9D+CA8iWuFy/3IWyFrrakOR9Elw9veshc
G4FiNRhfjLDc6UWOwjyOiXaGpIUMaRZaFVJ89uiFjrI1nVdIYl5k4FYtbmhxxjMsP1VT6fCZMo19
Ee7G+waM7Dfrm+ii4OdaNvodDyUs0Cf5Kf0+p7vbKeja3r8cf7GeKNJVlpyiJ+lJn5MeyXf/CTbd
299sa4zFiuK4Nkb4nXe2IoW7qqqRH/AfxW5rmJWyMmvJ/cKaGjz3lsZGsS9Z2P2wN7IyQkIFiTLl
ahzb8ShFGXhkiLuOWYiVC/fQdCbaTtC38ux7X1a43CIChDSn1F23kYzkSI/e4s4ckZqancf7UzJ2
8IneXpe1p4YucS38snIB4bq4kmJkU7rBIFmsuIXze+kqvJkf/vXtH5VL4KByXkSDOxDc/8tzU01h
5QlICdr+kF7ngnBCIvwOJsYfhNLLYRYPXBFaWUNsocyaBveTOHyR6uJH5o/7t1duLQrQxDYRnEZV
55XrXRPJGJ7kCvfQ8NVESBBM+uHtEVaarRR8YFeB+gF4QMr5csGKxgj0MKUkY9xKe/QSDoY7/QJc
U3p3jdNWE2AFDgN2jlydaelw3n9dwBc5oCImWhbM4zVPycmf3Ox7YEeOfgpPytmsnO6nYs+P0K2r
Yu2BzbiGZkki5UlriZ63YH4mVc+4wNrJdlNXOgZ75Or26r46/N/d6Gvx4HLI+Z9fTDVuJzFKaq4n
q/LMvSKXZ9UiFY2Rhdg6YWvPhsuhFvmXGnhjIwpKa5s36tmQd+kRncUTjsDaDSpe+/o2ucseUZHc
2D1r+/Ny2MXmQYanj9WRRbXAsxpjtjOazeAxR+ZFZeTFh1tE7gHtcbhsIO+oHjj+tNPgKYW7GfLT
XAWf6m/SWeYbmnvrY36rbcCM5t//1tiLiN6pA76tJWmn2uQoUGa2an2PULcVJOgvf/LM5MVomKIk
0+PVlQV8yjAbvwxVEFtphxhmq+O4obvtsFGDXftml6MsaiA0snnOZnMXro5R/4jspvvwdkxZ2/eX
IyxiMKoVUTDgdmKjVoGgepH9hD/7MTWKaWvbb420CMNoiSshAtvzg9LOTqpb3jTizvveneVvip07
wdmz/dvy+D+b3rzAF8c6xImiwymKN2X2GWkgukP3Rfrt7TFW73iqGlyW4GfhESzWsMEvQNKiuZNX
7ZTpnWqXNpmSW3/JD5bbuOl7NdnTq5UxiNptv0VW1/Vi9MW6xmhn1t0IkE8G9rprEAG0FTX/mqCS
5bw90fkELU/YTO2iLTRTvJZ1pDprJujIlFaS03A9w8+Gs3CQj+ZGarZ67VyOs9j1NTRfP9fmQtGD
9W3GNilfMyCY0kH95tHBKQEXiVfl17cnt7qMF5NbfEQdBawOdxGwyZHyVMbZ5y4uHlEE2DjRW2u4
+Fq6LPshBZAZWqfsW+I+UvbX8vEPem6wWH9/qsW+rzp5aBtmZDdGh0Yxahh97g7gRN5etNUn5OU4
86penK+hQ01AqeZq28F46m+8U7Kbzp1bQTbMbraaJluf6NXFmalSJczo3KCn/BXQs+QltFV43hpl
cU96ZSj6WTmXoUrhGI3F124UMbMb//PuK18IBUcar4AFjcUFUjY4KWopCQfP06OsvcvqYq+kxsYH
+tUCf31mfw+zOEty1XtoLBIAg5M87hpH2qdu/ajCV8tuzVPhqk+igwLbz8Gl1eVYeHTZb2+Reae9
+gGGibrG/Oi3fsEZL3aIXldkHY3KD8iCY1HHz5GSbBScVs8UpoX6DAvU6Yq+3ISZCDXfRMfVjqU7
y/ucFx9aBJ+z91b5fuivFDSr3p7Sr8LSqzn9HtBafLtOpOpLa2JOc2aIg7UXbsPjTFqesc2gIFUb
7OBVfA4cEeoOQLp8L7nSY/oehe37+rY/bp2MFVCopVNC/HsJfqnxXKyySiPByLW5uvIg7QO74H2A
1fet+tn8bjyGj+rtXOqXXP8pu6lujNNM0hrPmtPtzXdbV+56+L74LYtImqCErWNxNJMT0ne5aNO5
uZJGW7/tHQA7d/NLRToJpz+AM7xYgkVkneLOU4ycc5vo1sc+F66ItfEszbjx9Td2m7UIrYE+a3AN
/XzfZvtiNO46s3WaPnSN6oeMEYgoTEiuPb695daS28vvu4izXWEqTRMQZ+OwOgTCISiRUEkiZ2i/
jd5WtWntgXI52DLOVphIgUajZJZLh1j4PgoWCeipE36+PakVcNe8azGthcECBmRpFB8MBYb3BYmT
d5N8MM/jj/wxto2b3sFD7zmGaBF/3RhxNbhfjLj4eHoYZYM3XyEzSqQJ3dm7Vc32lSvvo6sUtfT9
z+TGFN2NYee99zpg/J7o4vP5cgzAveBdVLso2YdHXLTt0qlbG9/LPVDpm61e22pt/HJpF98wQeab
M8ghrF3KRUK78+9rFKsf2DJYTip27yhYlX727fI2dIbNxsbaQ3B2rQXWRkkU5uTLkCwNumRMlYLi
f7WLPpRu62LnCKUluxKozmOzOO4UG5E9avNbF876Ufk99OLG89RIQ9uJd4ZhfB2wf0sT/AL69DCg
1JuShr/9adc31O/RFsEuw/1CQJeSF1rYHJR5iePU9Vp14xZd6+FyVH6Ps4huYe8jO1qyoMk1JZGD
dSubv6ChnqO8m95Jd+Ep7Xb+CXUzN7sx7e7pO9KJGynL6lVOWsLvgIqLbPTLj4pDqCiELSubtSiS
d1+ErVr9r373q3NyMcLieOI20ff+/BrtaQImOJsAjOHlGznoejqto9jiB8TZkdABchCiHbHxMbcm
uDimGBuFpdFSrM3z6NtU54diVDcepOsZ88UUFwfTN41oMOdrqj/LZ2NfHqrjdJeeZrCRcSqct3fn
2oQM9FRA+OHvRRb48otZqtnjFErzo/BOvk5yVzz8wQAksPCGKfwgm/NygAzvjXySKCrFbWUbnUwb
fOPBtHac5+Lw3yMsDtigWH45d8NsIxJdNJl3KpJz4lC4noC4SPAnVxL1TqSAZoYVNdaXE0KnqSFQ
EzejU3PSD9Yu+TwLhnQ+8B55b/yoHrfeG6u3IJAoBaYJlCtsDl4OaQ2Viov0zMTbd874jGrpv0Fw
wVE7Dzf+ZvdyLWZdDrjYFX1fSJo4EktESTlSg1dRSW9os6RbWcvq9ruY2SIxLw0/DkqZmQXa9xFJ
RnnaKqauJWM4gJg039BhekVcLiwxR8JvboxRoLE7RBacNBYCd2zk5ArCTuUEaSreCb5S32NFKty9
vf1XV1JTFVDVPG8gr738dJ0Wcs2OJglMHe70KrXl6SMacRvBf32HXAyz+GClVqBR6xF4q6duL/9k
Y9rTpwoPm52cc49Grn+7Vftf/XQXQy4+nTRZOu5sOJGj4o/XZk9iK7XNn4Sn34MsJYsmGn2dHvH1
orbcx1Plmtb+f/SBloS8vo8zrwj5QCis345t/S1v/GpXA9vZuDpWdwJCA3CUwYxJS5qM3AOlnQp6
lvpU3sZjdYULgeMF1oe357O+FS7GWdzBAxoOvWTwnOaGrJzhKX72DspxxsnIwj7+UH9oDlts862p
zVvl4m0Z41SCSDpDlogmVSNEj/TndhF1vveWVz/XlIjBI1pcdJ9fjlIPXYIjgkWsQOjrW3Uq9rk9
iDto+8iP3mEwLMyg7U9Gv9vOVlfvmIuxF3eybMZhGcc0gzGzSF39p4FIVECfq7uascjyU/U8PtQP
wBU29v/qypoaRiBo+NLQW8w5NtMImWwFjKE+0J3E9FrNbKxk/mRvXgyzmN5ktkUnjAyjVLxwqscc
Uzrt+e2NuTIVdj097pknZgFnfPn5WmksJfDidD+jo5CfYBHs4kTamMjKd8JPAkQ4qsc8Gl9xtGLa
3giH42UoJHtvMj5pfYsz1aTtY92rbfRFv/7BrH4PuHzGWH4GaLGjQ21omIt/EOtTtMVwWl24iyEW
C+fXpVd7Af6MYXzM/Qe9FXeJuEXKWTlclwu3jE4R5j8x+6+3td7qbkNRSty09Us7VDhYolrVpz9Z
t5lFBzJSV5ZQT2lKxUhOmZSY5W5SDY7u/R/Svmy7UlzZ9osYg755FSxYrfsu/cJIp520AgnRCL7+
TvLsu2sZr2tu1nmqGtmFQwpCodCMOTHMp67cRy6Hwz9WFnEtIFaHqT1YaRvzZEHK04yhgNHle88I
E3MNbXZ5o/6xtjjrM+nRSh9gLaGb4gqV7gFDaWG71aF/1pEBdAZ9NG75CkhrTq6LtAgOAww7A4dj
QT1q4WNatGarMVhNDe0ozfbY6Gsg5EtnyicbC88KiO9MbYwot0+gKHzCwEyg+CZJHsBtCljw+vTD
pRezTxYXBU3c4rUdUqSAZJyao+lrOxsI73o/zzyYv6YNsu61F0ETaxWDfAndDu4EhKQ3y10C1vA5
T4FNrmBaB8vJT+0F+CYZlDds14Rzg0JE+iZHse/4WuqLXxi5zm7yrXlIMQDyL+qrTz/HYs0dtApi
c0ok1O6N1yHur0FSu5ItL330KPPxPg2WeIxPLkoFT4dESVFJ6Qv+a4p30P6FYh7px5Xu+8XNBHka
eniqiRvgclzekh2vR4klHfZ47Nc3M2WKBcCG4xv7BjBMgFOuEhSpw3at1XMJKDLztv3X9GI3FcpR
jfUwne7wsPGz2GqYoRRBc8AzlG/5xiOazX9/Zn8yudg4CRlAkHR7ANO3/FQVj/0wPgzlv8hs534t
vo/EorWbckRH0qIG0W6kBnasFmSeINOUtlhx6VKOObe2qPXNVLGqTI0xM+NAlUZYW9DdrhwIl/qR
58u2fO4yWGa2VoZlE5tkltB9o5lfoA/qbdgW4Am8KU+vUALUjyCuC/SVF+VLqRvATMDmwQhjfSF0
cMD1byWMQsFGV4NyaoNpABRvFU87H9XLXH1uZhGNIkeDHkzr+Kbj6RHSIO+9M96NLbsF2/4PVerh
NOlh4k0hM5y9xrTt3x+65+YXkTlChsBOzBLknw10D+tDDclf6q3cRS/GytlSLiLTMRtvbLQCPk6c
DCzxoVmwkrcuwdycc0cW8Qgt7gb8D1hHSIt2v0HKHcitvjME6V7QLcdk9Nqtal6ZbzZuGZxQo1ZS
t4JT1FMDs4032dRBbPwjVb2IWzz8+30Cjg8DIyj8wd6gfz6CJrA41xNDMRYP0m+hNUute89IVmL+
UvY/t7LI/rpp9kXqwUqPXqNInisNmuOyJJmyUqHMu7FcvHlgA7PCIMnG/fOzO11GodlpoHqY2ZBm
VMj/wPTW2mRfvmE0WXQXfG44NrFuS+qXUm+tMZHtCCLfK9u8kRkUvFY8uWTCUuEClBpBdOouSnE3
66lZupX0ITpNeuV6gASP7qwcl2tGFrtfsH6Ip3b+Ss0PxzoVzq987US+ZALvd7ggzfyfXyc628bF
uxq+nz4/Tt6vzsqJA4Xp76P4ayMbG3JuZc4UZ20Bq046FzdLibOX7Wb62/bPRB4kvzA9sJYTLrvk
uQZwqBoYQubfPzNGlXxQs6JBBndVkkP1HXPRJJXWSnZbM7PI4E1cV6kK6Si/1Jqtmmkp4bR6zk2+
cpmYs+Snb+bP2v3jziJVM5NaeVVwXPobaX+gQ18EoAEyjg6tCkwb1ka3U6QKObAYUPvv9+2Sixj8
MXWgrjGJu8TWQj2hH5IYLnJx1Jw7Jb93p5Xv6EvqgXfnJhablXkVTWksEBkKCFtaw9nWLX0UaRk1
ShV9787Xh7HZGMpcFYyP6KG7iwOpzsfR1NIOW3aEHjbRQi3ogEMCvtCHzLYdWBHGx67i+3muBfOy
UdKSdWK2i4vq6hh7QusDSogLj+3CGaD9Bo9zkEW13SHDxNi04umlVQVdyDyRD4ihtgR/y1F6Tmli
4wY2Eln8UOpfqnOnpR/fL+gFM6C6mJ//0cYEomaxnh2Ul+qkR2g2kwPRYn6klV+1bkVSk694dGHV
0DMywJSEyVfIRS2OKODKvEmZQ7HoIAPvgLvc7W64/R8Vsf+nrsFFMw4mgDCndWHof+KJaGMDHg31
SLr2qel+GglfSYcXjQDLBYYaoJCc5e5M6UBp3yJBUWXYOPSWamBfru+/35svxRdYcMDdgi4bsCsz
1vRzFiwqtJ+TDDc63iYKOKqzQb/XTKVZ2ZevDYGFnUUMFDShUrVRnYz78fe4MUCRUEDLhli3yi1/
oABmGGvs2F9vkQubi6LPNXrwDQ2wWYJzEACqSHtz0QF+Lg/8qPnlVp7Gg3MDJa1/MW/02fQSy114
zQBlXqSQFkTZtvpqWPuuWGMi/gqLWlhZVBeD3iQeH+bN2zjXbgQm3y0Eh/ZZlP50gWrNN92hif6a
3GE2qoMJHJhS3M2XPQAD413MwuCdr7P8vjEn4nH6qrlyLWIuhT9aDXNfFnMbmO/+HJmmFF4NUjV8
ymhi/2xuxlOywYAydvOKHTAA+lBtMKrU/zVSaXbvzOxiTa3cq6HKA/dsCH0CECWeKqA8XC3znTJd
Kai/1LkLW4vCrWMqBVcfXHQ4dNzwFgGxKQvqAvlbCQViXuZ+JdYQ1xc/+DP/FhmyVqxsqvmEYnHi
O1VixFx6K/XomolFGTfWXgr1VJjIkVGS9M6lt98nrcuhASwy+vWz0vjiw+7tZBb2xroppUuq7qPp
3uJhber/UjWKSPivleUVLod0ctfpsDITpycHvgce7y7eIl+F+jOkR/5XPi25/CdHqG2JIWB/yqHI
lV7hmQBCJ+nfl2qffFpGnDAFKzsDdbwJBVgd2SJFkWOqK8XoygYtWWUh5ezYEqOGPoVWXV6E3eBA
9jX8fsXmo2lR8cIXMIsAPoT53+VZjw4h1WrbRFnR1GWYtsqpnq6yWqUYmhjABg8CwO33Fi8VMucW
F4HtlBZkFg02+vlwyARk9YxX1XxqhpVW3eXD8syzeXnPriZThwF+YAzQq3tSrq1wPNWP7aE8yL0X
GU/oZv0onr937GvXc85EqGdmxgBPBXvcZ4tNXTVpo6LabF/GkvQPc8PeQ8MeQONsp4YJhvIAGtl8
b/VilJwZXQQjbStelxQfGLV6wtIr6CKjJbmSK+bC4kuUQOXKxgMiytwlBQR6SppQ5hrXSCmx0w/F
LLbWMIHHmZPW+6kbbPe9VxfD8szgIsHq6shciLVJvxMGKdSJ1P1D6w5Blx7s5Mf3ti4eICbo71UD
wg5fZCy4J7w+NpE0MG6/nzl1uhAiOdHa6MefcaMviwh+YDy8QXz+Cz11GltuKRUHycm2yzsDnS1l
U9O6rY+1nsbto54k46tXuz2RVB/fXHCWPeYC+i67Ziwho9xB5htz0ZT3XtDSREIWuGfKXlp1exy4
gnYS9dpmKynTjygtlDSASqaz98y4/lvs1xzoZ57Mn/jZp1WVNu/ibC7MeuDHkwfMchFX/2moHWmt
leP9YnwDfoUsZYBo0lmkizK34wG0VLglgPqIji+D+SGHlZT0tQv+x6F/jCxzhVm3DGctws2aZzGa
YGYfo9EvagbjDfL87+E4XOcb7wf0P78PvstRMUOkcPPXVUxvfV5LB8Pu3FFQX1dHLkiDyf1tsaFR
eQ1A7nX9gARZREQEfFcHGMu7yzkBv8Da48mFYgPM7LMusDNzni3L0QQcYJ438dF3HdVv8/vJffne
zYsGZpUiF+1I6wt5Iu3ROnYgPIzbK+TZ1Y9ubbrhQpjgoqqj6IT0LoDNc0I5C0mt6guM7srR7zKd
KO3WgVZLmb//vRfnRuY0eWYklgCJDjqMKF2+MRsecGsl7110YxYlxFOOaX4h0mYZ1XXmiNEX9XvK
dpUDWG23Uld85ZEAhzxuGP81snTDoFWJ4cTxD6FPH5OaqHf6fh6ScXcgFBZhF/Kj2NmhuVW3STD+
9Rvrwv6ckM+WsWeiqyYHLWPkLGjU48I8rtWdswuLXOviDEaTFa9LuPcszg9zYDp+CJiIFYNjCqTe
NhoeWQsIxcejcc0M/Zdo1pTt1owuUlXbDtCQbbvRH8G6m/XMr6EqmgE4kmk3lllFuXj9Ph4vnFz4
puY7JMB6gCEsbneOU6kNlLLH/7b4jWiexF/jZLr08Z6bWdQ1GSQGnUQpR18H20D9aAxrC/d1Gg6b
cW5hkQTHAbqrYwxH+jC/Ec/G7n+45YRf3EL6Gxy/CrAH9S7fZoyo29/rTH6XvrvzH2ARL7wdNQ7N
asQLCM+10toKRb/hiblSbV9eSaiRWriOA+uw8LO00ymmNR191XE2RZ9ujLX2/5qFhSO2zhQ70+oR
mDKvAolK/VQk7koCubxY/3ixiPM8d1vTaBWclvWNOppkzKnfrg6m/4HQLL9haLPjWQEXVKhFLlK6
q42yFgxBMfgs0KNq59w3R9fvAGRIfeMgdxyPWsURctR7vlNepw0N+g2GuaNVobOL39mfqh45E2op
C4fjRHdib8Kiett8R0WYbI1DAdpF86HfVHdgklWJhzk+zFHedi2x3r//yr++u85fx5n5eT/O8qVS
DTGTbop8HaJTau+7qPbtnXXKS+JF0HAMjZVT6GIQnRlc1Hc6JmtLiH5g5cEMzDgYCP+VBQAs543F
5dNY7G2clhaoyooRbdn80SnZY+eVK3cW4+KundlYHnMTlGhSNoHRFATDo/WAq+4mE1cgkvZzFcRC
WRfwGJQ9fbvr6o0paKj0N7qiEjcvt1w8dk4aGnwKuQkVep1txzEh1nTN4g8pM9yX39DBO9S2Rmj3
4A4/+GDfpwDJgpsl8JrrtCsgPH9TFc9j0+Eacz+1v76Pi8v+4eaO7h5K4yVV7WBrE/YQNdU8zzmT
j3ZhdrMOM75UHEMp9R87i2hoOmHi5RK5sQ+HjRFWIQYb252Ikkd5YJvJVwOJJxxJvB/25nsPLyYa
9NQNaPqgXlmSzHuJanVxneGOURWUdLgPkorFp7o37v7eEHh0oBw6MxzizerzF6ZnRoXfRkUUoxPC
5GtS/qTVykd1qdE8g31xiwakeX6j/WwkoZkqMnuu7TbVjt7pP+cBll/pDIkajjVm7uIrzBoF/8Iz
SJkAA2YiY7sLzxKrNGIMCODs7uJgyGvisXd1zbVL+QLcYwZobKDYiW7iZ89i00xsV2lGSNz/pvRq
6tYeRy8aAD8d+pTuBYAxb43/GHDpPZO/TPHXlKFIsZhEQSt0Jp1U/3wD5ylW1yvuQgPFn5y3Sv3Q
JHTGmo1Y6elezOTnZhYhkHFtyAqOS7PYAHjLCQRNU8iJAWgVAMmeknFVpPNSTWrPHb5Zz0bDjeLz
1jjgzteSEfufpj97SxBP/vZAyJiNnOTy1hge/j7cAOVCEFiY9wel9GdzpQdq0tiCOa4/dKgTNfno
OiuJ/VJWgCIIGjUAimLDFuXoSF2l0irslcMedPlDY0+G9vIv3IDKhjpLbEBYYOFG7DRFMaizG6CG
cUBd0L6o1UqD8lJMAweCzoOhzdyxCxtqqXW8rWc3DDOMRXU3eP/ilQkX9n9MLMKtLIUt8IA2+hnu
kcx+T/HpAE74/VrN6X9Zpp0bWURY4iX12IK2zy+q98KuCQe9Uw0hWL728Vzad2iZ450VisAgW1ss
mIfXz94ykT/BcBbkDNQO2rYnmDN4aqqNMQ8u//9Qil5078zqYg1dWTVKGcMqJUoJ6nvOiOMdV0L6
4tmA1iOkfPAmCFq32fez/DMpjE5DgoCbmSu0oIlJFU7Ps3o0lEduxyDfQuRmo67dxL8O9iLvOZiq
BObaxWDl0q7d5YY51bBrRv2RBROmvUgVzG1rEShQBwF4HiPpDeHhOkHSpbehT8YXhYWrcIxOz82O
mZVs5uaoP3rCMc6JWenHNZq1S422T9YW4RO7Q23nDK6KTXozP2arT+luCqdg2qFRH7rIw+DXv3Ie
42vVhHhPsipPfimAMUhl4IwxQFFmLn4C1hupaXIVt7/4uW4elQ6ov9U55ktp5dzIIl770QPmoYGb
8SkBdd2xeZjLDDsQAY0JBK4P6zXGmslFBqDdpGWgc8Wdk7rEaycyQUvs+yRzsWd15tZy4mc0TSNh
LdzSI3Ov+uZT8bPfAdcIRq+ZDNrYWyWJQwfDCfFbtTqesOKhtThymlJMk5iPNW/IN41mEqV++97B
i7EBjlpQ8EL6E+ibzwlALZKq6SwU84b1UbHnWr8q5UoCvWgC47joM0Oj78t9OtYMhVo1ErWgaDTn
D1V83yQrRe7FhTqzsYg+S03tBKyquKqC1b3qHdJOL98v1JqFRbCNQtEmmY1oHvLmLYnp8+ispYr5
h1yeaPNY+38Wajn+2hmeaL0JJjTePFZ2cZAFxDzd6bYt2h9dq+9wWv/v9mZZ00hpUafpsW5p/FPX
rmMIx5jt/fcrN6eX79xaNJ/GQowNnw/qstdIWfKgAKymm9kgkxDSWuR7a5fOTaD+LCjUmejhmIvk
juY2ZUqJZMdANdJMVjDEpc8pCJjWuqCXIuLc0iKtqp01VAbD2qEo9dXyzWVsJftctOCh4oDSPLT2
lnw4WlEkbDAQELF4y8WVybb/Yq3O/v3Z/tnp77DRU4YRHmjKq6FcG9mD474Mfz13hLMeR/1/vVjU
GGLU0rLj2H8bBDt9e3KMblPaD/EaXPurZh4eYQBVBF4bI9eYwF8EWtdpOIAcfcQsF9vVGw9UMn1o
7mUAUvHhcZ6J1jBSZkM4zwJrbDPr52yMvYEyJ/HV7V8TCP75aUBkBEmBORQX4dGxrmYjNXDqcu+a
AoKkN/oRSJGVPfwaI1BJBLQbM11QzLWXNx+rtYTtDRxE7SJ/61tIJlXjSnL9msBnIjHAjmZ1OtxM
FmdEXZl26yjO5Nu4nvLYCoS4bRUl+D4YL8AYYMaYuZ+BZEA3ZLFgyZTpRenlKurs/CE1fXpng7gs
vW/3XTAGDPoPT03092MEMIp7I8bxZ9G9Jca/qspCtLnAdFiabtOyuHeksRHJ2tjm16wEM46LW9Hc
VgIk+POXNuFLs6tSR9NKGciY2H6Jm1GuYGI0XyOt+YOt+5xvYQvXa+h4uxi1XW6X4dIsnrJp8tkE
KilpBZVW+L32zGlzSJWbwi6JO+FRWXn/fgMvhsmZ3UU2kaLqcgu63oADoBzTd16L4bRh5cby9YyE
c1DsQtcE72t4ZPu8kG7sjSNU6Cd/6q0HG1JYA97ZzC6LxupROG3gxMVKEr7gFsICoi4okaB+uXzs
sidjspJJTr5w1F1lQGazLoK+Dr9fvK+HpP7JyqLSSx3FatMCfpVWDCbmAV1HhRRyT4f06Clrbac1
nxaZUiYVNDlUhEgRo+xTOKlHK5DCXXHqQm6CU+iUGDMRAEY1Pm9WaagZ9bg7+YqVn2QmDtWqKt1F
T8x5DASZCYySi+OeK+bQMVBt+Al/qnGvioFGWZUKByp8Lu8WH9X8MPF/7SyPYmn0kGXOGwjRGOnJ
MONA1blKplSeSspbnxqtQUomHho32wqjPNmGLolJIfdnWvJ2oM6xK7Utj9mp5ID7NuJexuVu1PUH
zwPXXZp7BLOdUTnREwDljzKR2ypNf3CzYKSx3ENttnqYSrrFpNKJsTSoGgNvCKNHUhV688wmeNGI
Yl190+vmJUYnyU91jFd6qhJMbd8FKp+0sFbYvd7Euj9pRWiMfTSpUyim5t6xp3KT5E0FMUY1pPFw
LzXvVthQZqrHal931ovmzoVUr3mkwtQGpgX0oHfoKRtQZ7EcVLLGUDon8COo14pl7oQxQJqC4idV
zfqZCmWvtFQhyZTeqhSnblrgd3Aqdpq+mREgIx2OSVow3+Y582lFN2blhpxXe9uo9kqmD74u+2tQ
FRyA0Xpt2ykPat196yrlVmTaXQFSUyK77tE08h9tke86tQ15Wh9AknZVqRX3GSTl69G763Q33jR1
vKNqdpwUK/WbVGG+OfSPmujfaaq/t4by3qXsLvbErdTrY1YpmDJs1O3gJVutncLRmfon6C3c6LWl
k2rSbnhhU8LTWAksFXNimatdDca0ByzvubNjvFeIwoFyxVAH4MN8UbPp1fb4bZ6yZlOo1IaUsnhg
soomBejhVB/UiNb9zcgwBq457csEEFoc28TIQQ5vDo8cKc8tpytXRZYVEDJgBruHXilIZgzr1upB
dQlNus6XdNRD4MwfoYdJCe4efFMW9buquh+ADZ4sE1Kfia1KouneYUw1QaaiuZ6F1GsxtHhJcjYj
ePA3Vdxf9UW/84ZkC1WDh1KFqqbS3KmsDU3eH5W4OEGUOWr76SEz1ATDCGNkjCroWqom99MEZwI6
m5GoppKgXdyQNLPv0HzaANvi4siQNxnlIRQ7g5jr+pbW0z1j8hZvXc9qkmxZBQlmuy2BxcrEa+64
11BeOHTM2CcD3p9ad+81otjFzFN8Jxnvi54fVa3dWyY9ct1JidsXj6ksEvQJLfwKNBPUVJC81fHA
n7IQf+9JiOLKLMegL6td5Q4PqZReKL0sIRX440lbxO916tyWeuNuUHYd8eD9w5N6UOXjTZeZrx6L
7x2rIkbKoNPRd6EZ05+V6b7bLHVI1rh3SCJXhUQJYGiV3FCzSSInzyciWyviRX6kBpj0QDaXA5DF
91Ol7XKVXykSDKmWcy2m5LpRFMxb0DZyzenNLOaSD0/Rk33ocjGShOrPglVXudVB7FCGiZEfhZVk
JDGsF5Eqv3rhvE+U/3AwqS6xDSRWx7Cvs9u4sw59ahZghmsiJVU3Ds+3tsuOiVuZpPNAtW0q22Yq
7xsQKJESnzdxeQmERDG9l6Y8mt7w2leK4/dW/664OCeh1g1KyUnsRFl7vsF1j3iJfWhtG4p9cgz1
qQ88PXkb8zwaTQ8KKNNdkyAhqb1tkNjjd0Vif+TCA2c/a95zhPRYJ7umwuumNkAxDqSDmb4rPLrr
rNoH5/ku8R4Gza79slVQP3b02rArXyvNW8HSrcfrTZZpIQQAQmjdBOmkEgHyoBow54FBxNCRwaQ4
GOLvTlX2OsXDNRe2b+l1WDT2RkdkaYJfW6UktetEPJdbbrS+wKI1EBpu8cfrfiMsBx9Ut5ncraE/
jil7KhRtr3EQSkhvp8UmCH2KoFJ+jANExPC+eVcZPx2vwAtJAyE+U98W2AruqKFjd9EUY7BAmL/A
97hLANLjdRfp5u1YZTGqg7rd9Tw/5Un1piXvaSV/IrZltq85vXY8a5eK9kFvwVon9U2XIhlJ6zrP
wDnK2EGDVKztlJFuIBu0HRGx8lhWNMwwe1iLQhDqPCiuCDoMiWjyVACB2PCBVCqYTTTP59o2n4zA
rhknPct8KsHuY+KEmdAYYShhjBsTn4kEQaXhRTYF8JndTir4hsY2AGOBbp1G5Vp6INSjhzK9LeuM
IOmHY+xEuRZ4PA9y7zTi2iZe0d0hshKBU2MUB3+hABN8WvhTdcx6iZxvkgnyj64zbWIn27AEY35O
B/DTXQ1URD8mQOUf2/wG6SvsxsZPjIeqPjreiTdPdQKQB2yN9muF1Zb7gg4hqnjS9lfUEJGMK8LV
a6+76fCnZFLgpE99NzWiZnyXYpdmia9n9xOGWTj/6cB8B147zu/iStsn7MNJHjN2VctT1nq+pmdE
Ew+1fnCTByU3iZ6+qFhpl9MdrcQhH9imoDjRq+uGCYAf4rBPDPRqf1rs1sqQ0ZsMmtZW4AgdtA8b
t/yJyxTJs6hzHnsPGUrcFv01yuaNTNogz05l/Wusmj0ARRiOfSqMvYJDCmfxQTN+G5L77qT7SuOR
opg2aX2bWzawVmPgQgnE6l/ads/7IC1V4phPpYNJnuTF0doDlY9ZXZJcfashPeVYZQAc6SYH/bHl
Hrt+Z3Lslc18wyGN8TTRlyEBPzv+WfakWDtclomiB0pyx+LW591vqzm1+sYuxCazOgKGdVIamh+3
cYDYTiBy0bA9c3PS2fUm7umOy6vG2DtxMDq7od1U5ZOdRBqmzccfDWASckfBLRuzyC5yX0nLwMKR
jO+0oh9uqh6pcAPK3qvMhZhLtVXytwZPK65aHig6H414tAfo6MS3tdMQfYwYy8OyKgO1w2fgjcRt
i61iUNLTOnC54otOEJVykFvtDT0qCqjwiBYazA9gGtehiuNwwHobEvNjLj1iJDdqA4KEkqp+pz9Q
817ghOzqg8k/PPqR5FGu/HBqYA5wPTTyd5ZsE6R1iha6jvNPr9+m7rrJnqz6uugPcwGHoPb1SvNd
j/uqVwR6cmVXO4Q00RI038XVqO/T7oi5obDHZsnqccIAlpn5ZfHS0JYInH+O3HbdVhfPUr01JkEq
rGWekrQHsRZgmq1tkmo0g0w1NxP41qjeQrmiuypFGlb0LXYTH8WLr9hRo0ZpHFEzdAbkv2Y/yWev
fBxYTtqG+71ECTOGbXdS2EM7bFmTH00a+xzE6PFv3LJIL7JdY0P11N6V8U/w2ACESuJRJy20SDRM
ecc4GLTxKs/vWomK6yqx+0DCq8RF8gg0UBhr7SMgG3FzNyJY1MQXY0Fi7ST7G+YcVe9eVi+o7exp
Z7hbzjoUSW+FcSq1lnDn3tSuR8siChuIEo/bDD1K0eFhyIVmDeSojMYM0uJlbHlo2r915m5MNUZ6
vjHpQ9ztB1pGgoLXRsmOshw2lWpFBZueJrQuQP+A5K4g4xVhURe+q97n/U+Wbc3WCNNhz6FipN94
hhLxWiVpl5OpuqPpa1d3QZJVtyZ+lMTOyJQnYUfBRuCiOGU6sTN8aqm1EalzTLwqKBvkTQfcrq+D
/iaya635nSNxuPqDk9yUYEiVigds6hDgL/gqw2E0woPY3iWmEhXZczfxvVs2gcibF5z8gQZ+yRHH
dfwCMreo72pSOVtH5jdYDum+Sf4SK2pYxyr6J29pmgamiTKtmcDap2wcLyYZszYTc4PBeHZ7GTrY
FfDaObqLs7wjil1uK9Ug3mD6XXHTqrd58UyngyvlRjU+PP6bdnJv9iHPd7W9d2sFNK9bxp7S5sFi
v8xhk1QqDsUNVSIjQ3ZgJG0iKJUGFQ5zBcOHGqAnzNXJ0J2m7NHydrUVTOimIp+k8rcrb3KP+c0Q
0vq3q8gIfA/bNv7ZeOkr6P+0BFzD7nYy7gt5zQrMSxhz3lXAYDSybU5fDfkkFPAsK7vSvMvdKUBN
udU0RrzK3jbQd4vFdKRlQ8xMu3Wq6or3TcgdKIoXL9V4P9mQM+XdVlO0rYojUrfjq6ZXD9CgA1QM
8BzlNa7vZPHasj4aQG8MpkcQf4mt67zLWA5k6B1QAo0ROFt9ocTBPLE14dcrjNZNZg1UCZ7gwBGW
3E/6nVe9Fel1JyhB0e+7DOPxY7mR+QnCylFmP+juD3xYpvdDQTNgBAGsKlMyeM9DXpE4BSC8/ZUg
zeYeBA3y5yZNQKN96JOdiWFBIzVQQJWRLOKGoA3r9wJ6AsIDpzrdNHkdmuUQKTGwYgrq86IIeI3L
GL46ddSDSS12nZHflY0goq0iE0jpsWG+W1mwyu/c/kNW8SYXGkEXLdCHYh9bxsYwlD2NnUDi/weE
GsUFEB2TAVmtVpKtY6bbuEVnVxwbBY8OqABVeRdjVQw19WkxBhY+ZGcAgEDD829mgkf/YWgdwnSL
YATykfLhFQcjwHeWGYCULzD1MeSZCI08ElZ1l+c3Jc32XsW2HDmw1NUoxi16suxjggQk89+Y1YKK
ehr02qGwoEaqt1GDs6Kuri0FOgildeq7BhSTeWjlIB7LK3+y6ihPyts88YDTObLsVLQ9PiLpx2UC
U16CMnU65R31WQUyA2751HkFlRGJ8zKQXuynmhXWWfLixU3gICQqhMAgkLVHddPRKkqsOjCa0i+Y
FyauEsoWSSi+ZfOeIHOO4IJXs3wz2UbkTXbQ5GPomnXQ9xmk07uAyevGMHAduUobGXbimWn8ujdf
GjgiaxelnQKOd5DEdXxfdRWpdT1qwdBs0OYtj2UkNXDz6pGaJfezNDJP9qVsI0ulpM2MqGrLjc0+
ejyqOmaL27r1As56IjQwxqOzwzogs5nm5znFhlyZxhg6TERVVhNAswLLKVBjMaJMxc4bORIjgmKI
r7hVn/DfbaxogMxa+HOAN4z0GjzSW6HeuL2OBsbRSQB7oMhgFaghDPcaJ0wzWFvQH0AD7iXW6XGK
xbWK0l7VXhQGktrkA/UpSF6RE/YN9wJpH7t4wp1y5iqfji5vtkPcvuIhyu8AhlGVW0NRiOXmfteL
0BqS0GvxBaRPc/FbJyU6KCfqXemQDGU1DyfRnGwTo/YlBJehwP5QJ+gSFbhjJKkM3VQJcxrf6+6g
QWHUDPMk3huFquEyKZ5S0wgFt0mepNveAeRvzLeCN5GKsncS2nWSTb9oORwgUYhUYBvbWhu2lpfc
q7byoTCMs3h9oJn1ry4B6rLLh1Dn/4e0L9utW9ey/ZWLeheKVEsBF/WgbjX2ct8lL4LjxKJaUn3z
9XcowD1ZVlRLdXa9nRxje5oUOTmbMcZE9brjQnPAsL6TFTnk4RSYRuJrLSKKsXuoS/sGCsiBUjZH
LZ+OGKiJh5h6U57vMAZub1Zm4tdIqYVM9zI2fsIR4pkLrxQAXplo7zAZM6h46OZ1CUhaQrTDQPvn
isfvMtVtr5bGseT57TSk+yRmp6ShntYNO/RVAjOMEOzUCIS1F6h5P4x6DvlHaX6MauxO6vg9phQa
Qe1em39AM8XpaPJOU9I5bS6vKqGjApCd4E5e0Q1HoDapHyxXfllhDS1Hm78qCso8Nf9lRzS9to0U
4FNMH3LhQVuvrpRjq2Z3QCPcglISOqNaDJg0YmKAcxg9R4m151Kfl4QFC1LuFGo+hk16b1jJIVXr
F1yByi115KONLjjiFusmZxRxTRLtMCT62zTpSGcbNCcyrYR4UyWwbzFCLIwZrmuNO3qbFqiAplkg
ldr2aDzDgTvbMXNUIhSqfdeicQe65kHMCJ+u35MiuuYFcnjMEH0rLeM2nMSh0PPnOJHpUWu6+6bT
vo8Ku+s1cZ+2tfBH07S81rb3WVWgYGneN30KgmmvRb4qkaqWzMhPakuoZ0WI9grWhX5LSBRA8+PZ
UluUVYwnMIsxfE+9MUVzRJ74Q1HksR60IzPlTWZWgVKZUPbNc8vVlew1r7LHPkL7s6KvyshfiJHf
9Wz80GJyp6Dh72ZMrU8lUHOepNUzR+vLbcsUKj1TjdvUlDdarvlGNmZeopk/WqlCKFtRf9iieAir
5gS1kW6Hfo0KqkyW2fCz033bzaVTm5c+RWbvEAFJP4QjXhMX85hdJXF72xIO55PqkcQaAsChX1K9
fcZMYY8NECyOosJyjHj41XQW/tVrn0U5tt6QRTUkk1FYTLvab1vBJ4ePnN3XltYdtdjudvUwAtxf
c/uGNYIUmKlQxLu+6aUjMAPzQdqgoPmFGNXWN1LbONVaaLy2GC/8NAit/hRQKnJkxQAakNZwPzWV
7aVCGkEmrdGvm3p80AtsSNnr094c+uKmTqbaNYliAAxoaveUlsV7mtZJMMmkvy8mPAqqZSZXfVj1
vkA56zu6dPWnlcVUwbUoxTvpwx+tRkpkC2NTALyK4AZEjRJsRiPrXxpzIu9dkRDUiQzlJ7E5f8Lt
iANiydjDGFuyr9SceXWe6l5GGtMJZwJTkstmN4oYKaeFoiMooQY6IlY9xQ7eMuZGqRIGvMM0WRQV
q6l1DS3D7Co52TtqiW6vsFbbaaFEraJUrAN8K6p0PW5TREl+0EKTohKQ255iq8lOWiYPFLW0rnla
oSSVh5lXRIa5y5tk1khGQaymdQ6BjkKPPR52RdASO9mHoP0dYkO/b0jW3Gdx05i+3Qy/05W41m8V
Nao+S6qjQFPJaPDNaRBF4oxWpjTPHVSv01uz7fMrM56GnT1iAGgpDETXEgODmiJEckX1wlF7S3tD
ngERulTPd1HcoDafzL444rEPgfs5bDTtO13n5f1YoRqoTkbliiju/EGG8U9p9eJO2FQ5gj9TILnG
PduZsdQCRvCog/bXoXgSK9UxmfIpUMhgur2ONDop89DXWxMB79gD5dSS+GDOmh5jodBAjfIaMr5T
5EuB5LKJKZSVZMk9TUOxTOnV/p1oqfmCMlf1DJFas4ZQRoX/RmWtqgfpWIc3ymg2+6g1OXExoqW6
idtEIkjh2U1ehek3sA8i8IqBnP5mjaX0EgatRGKlySkDabfDECkbo+sdhK+D5rGUKXXhVLKL6R6N
J5AulJ6CG5HoY/E9HCqct7DobPFggakcBQwRKjukuJDS05iglV+mEi8WNO1atKD1ydZcnk0KSoEY
Zea0WU0nyKZNmeFkVYW7346hX/c8/tUSRe0cMcB7uM1IzAyBpN3eh0U+IcibbHWvyIb6kz3afqhq
zElAiT3Vaq7csjzUUKEyO4RvwK91kXxF0DteFTgIDwSDINCltW4MTIImvQpPxR/jKX8Gyu6AjDUB
5n2ml0jVQuqsW4qfKbm4SvWO7lWTmwHVEnMfoku8i5QROb7WdT9U3oJBMeHRsaqa7JWQsG+13UZH
tRUGnIdlXJk1MxFoT9ZpIInttzrgOgn6W17dIcAa+wSzZaYsxlA1VXGr2LSe0Isme1E19s4aWrzf
WYfxvL2lH+3GRAm7n9JbbspqXxn53ITopnrfDkp4VIbWOkLXzLrlWs79aZzyjzgn4a7ldn814SNf
Z5aIbnREecc+TrLYwQji7jHqpYLOdqr7XZfhXmL6ltOl0evUzF+dMsOtqKK9GyEz/cIW5TX8pu0L
q65/4cD2t5Ww2AczE3U34nqf2sKOH9LUrLyINdkLcuzoplRQVtMECf1OzWobaaBimhguKKIXiB6E
923aUkcAx3qN0ULmjU4kq6GnWOIoQ4AJkzsSGwOYo2zCGLBU1pARSoRP7NryQ0wE8lK71U4IkqqX
NuH9i2nZ4lOnfe0Zg07f8w4Kc0WKOWKjXYS3SsGLxMMIwvaGYDN3HVPlC4lSNL3LRNw3E4NfzC2R
4AKFyb0eQxY60jiqYzRih3wwGUT4OmN41vAjJ2uZ9i1NG4SuVdx/t7pBPVQpS67pIPKnTE1iXzOG
+AX683WKxwyRYyiU/k6PUJbBjLHSSzqR3qp5yJAuWG36WmYyddMJTzxGYbffytQqGl8RGIvnlG3W
DnfcYP14JS2ZuHbM2lMCIRu6T2OQwm+kmNs0WllqDgvj+K2VIh1wCzHz2iEEyuFO1NFxp0N3AMeQ
ku42ZBwpXlRzHW0D2rhgHZKfNkZECwc/RlWhmp+abLDoC6o25W2VqZARGygq1RylCDeO6+bWQBfv
BH4boNutOQRVRhXmJiLMdi2jBgS1MnJdQM0l0FCC5/s47yrmhJDgAkNU6OlRH9Fm4dpcfiiyKvul
ael0gBIqD2hRIq6auiZ2IySA76ZUc2RIvD3WIrVutX6APLFiQ+VJhOFTTCd8PCtH9atkc+bRho0n
utZC5gGptL1Oc8wEhcwYkrYw9rMipsyrskk9xADrIPqz9Xm+a8rQvdLMK63L6se01shH3KDpouQs
9nSE076cRHVkkcr9YixTLzf03rNbZgU8nXKfxCheSiTUAZ6beA+XmUGsKaFjQLJqhEg074SHnBih
LbxxUEpS3Ub2gAthT9lDFLVopQ0h0vlJa6zAipPqKc4MJXfA+a/2OSt1X+NK/WwU0ZwaWnAFnPEA
TVyQCLM+BSE1kuqn6PXEz6TdO5Fk5KbBMfxAb8KenJyhk8C1IrtKB0wTdAADK724nuhTVQ1I0eOp
1N/0MESr0Uhk+5rIGEPdgDpFLSmUgFV0w6hdkVjNHhBn+0k77k0zOWFe0WtYiTfoWTz1SZ67qV5M
KMujDZLTR3WId1BtRQsTc4NRUyhBCc7a91irWy8bun3TktQt0vjUTogOQDY8jl3p52Fhe1qCtvCU
xI82s1AoawRqlPkHROBwexrN2E0G+q6q2h+aFh1PlCsK1DWzdoded4IBbWq8k7G4Kw3LcpRKEgis
CPRp1VjuQOjmbphqGJSWKMe4iPAktpbbx+RYDD33EJ+BSj8XSvVkQLslMkhAh+IJk9slagbZfQZp
bpArzdCZBgaRrCg/kbQiuMrxYzJg12htouOZhAeT1R3q9Ea/C425/sShhiZSv6ParcAjS1nWeE1a
PluV9TFxZU9CDtSd1BK0rqY2SCqEo7pAzqpzNJqmFmW2qajRX4mKwiMafhrZ3HaURPlAOT499IWi
uaD4/CyAAtsTieaOZbOfUzn5JlA+IrOukpBzFxxnlHin9h2iN2ynGbxwECBpbiTxZmMU1J1mhy/6
GKP6kESv8z+QGkof5Ms+6FFlQZCQFihx4vd3TEebFf9/qoY/kbYwvxhk9sD6uSoo8AfXKf6XFmeY
kAn1JX/+ZQgiNNdCpOdEBmwkbP5laiH9QtWPSon/PKElvy+gXueKJnzRhgks3TmsTRuk5AJPB4Sn
m/4o9QS02qy6BVNVujEtb7oZ1IFY6T6zUOiKrajY43IJty+QposseTYRtTrppEGcJq1+iqnTXJmH
37U4HlAkRyyY66jyZ+n4OnWofOZ4MkJG3QFsEt+S9NfExeDzCOEIi0pUCGw0xolVeZhMC8lts74X
UAMFODd34pJ1PguRxOVm9RxJ+LTEREqSTvdmp37SAV2TPsGjp9ZkQIUm+pjq6Fgwu9lDQgc9RE52
0lSeANf8RHxwbU/y2BYGd6SS+gPOmj5EjwiooXqc7eI8vukNnsAEVB8KPhelJwA84oI8oLaJlyDn
jauE0fdmTr6KGSNhdVHApY2auDEchFbiOI852iTJM56Ra7XvfcPSD13G98X42faZV5n1lewQsNZT
dgj7CjVbSwWZS/ysB+uxbFELSHUjx0ibArCy3roVIvPjpN51OkV/FN/ZkYa9Nyzc/qg+5FmKMHvo
Ok+iQAyIq+63VO4b23wbk8izpIm5eOMh7aprszCfQ5s+9SwCVRd0XhUzb5Gof6ijgqaGEEcAc/wp
Vj4UVMmM5Ieqp8MhRdPa50Po49igHIYCV47VGk3vJUTsRIPOk0Soo6cKJjYSNFm4bSgYGzN1blsP
UL3PG7fBL+OJ9i1jypG2ueK2IT+28fRpxTk2azClAzpYhTR+/D4Vyc/OqNUTMtl3OVhPAuJdbmuV
r4bBjmqjFl5a5Tdl3Pt9hpK4YoN+q5mYmlBfxRi+gjT2u57Wg2MQ7SXHe+NhjBlDwWM4Ri3aKq0x
PnBS/CQpZ54wAWziKA25olfv035UghYvQpgCmWGMFnWpPpmunqiIOyqEowwKDIWOv7QWvWMJ/mEX
/BRX402tG3dxY9rBPN4VlcG0chR7fB9MEQVdbn6GY3ZkTXSDuPwnkMhDQLGtCILGQwPgiSO7lDj6
OKGA2keo26O+hL7ULpdh75R4hFyphg+EqveITRvPriHHCz5I4sS8+hUNpe2XGdgG3MYdSPq22ie8
rQ6FogBUJMJfso5+SBJD4kkgh1Cp/KkOie0WIr4OWcjduAwfmYZ8Q+ZqHxiFfKBJ911OSnlS62lu
+GmGHzUCtfVy+gABEmMBS9RKe63Lr9QBfCElZh92l32fQLJwBlJ0XqZa2QY0V5vRh5fQbwtop9Cz
RBnscobmovY06yAMEAzyMldzUJ3ZdQfuYkaIX3oIKo70iiSOdo3K7lX/Jp6m79JVDhEasO4WjWwV
NHkGylvgC0VWTVFjSuKa6PdZuL7tCBgFqOgQSEAT9T/+z3/+1//9b2VjV5SFVWiQMYAMZ2EXjLzE
Jp2h5YWkdRGi+u7aj2yXHOaq8U/qxH76TB5RcBv2aLu7kDT0uxIDKeE6vHovn/99YvXXv2IB3Wz1
OK9RvyduKT9ku4eElzOyDVbIClr5y0oXgG/a8lktegSS13ybn2nOVRzeG/jODWztKkD0bEsX52pM
IZYnFW2GDHcOGV414/HyR1sDlUMieZ4CDgkvTVcXRySPpzrMmAkxhsf0pr8BeO5gEAA4HG0HXZer
eeCscWDCv2x2BZUK7QACUX0wEVA5W2xgXRFjymYynJJ1Tq9+LyHIw9otFO/K7mmGCmAySJSmAeLQ
1wOpJTrvIgZiRR329+FYfmeWIja+0G+awuLqfzGyQOXzAcXDUEOXTL3vP/ld17qKcACcA7kPcyLR
7AOc74A4SXebfwLOB98WAvwzcREKx4uzrtujEgLgiNZJBTHSAXVJlH2AOKHNBlB59XthAoOGUg4j
gM1/3Uk0pcyhREUHr+cvHTloihHJW0y7lUs1k4f/ZWNx1lGHnRKEYSAm2TqGobXNPinZjcZLDvW3
4fMfHMAzY4tjz1HdNFsFO8ctaydRM7BrFP/JsHHOV0/gmZnFCUTiUcqa0NEdZHKPAgoC5y2GGl21
oUMdhYGiwVDi/vptrJJ2GH8DQhcKbwecPW0f/QLI+1AfxkPlFjt0GTbO/JbFxarAgCnDRhpoDDeT
n6rpIbH5vy1lBHERCGMQHQonIOIvTJTNNLdTwLyylLFAdNvcNw16uxAdebl8EFbIzl8tLe4v5f2Q
TgykqGGibAeWCxoYfIgPRZlTV1Qt3dmKya+imdBDJkzFTDRaPnWdqZ864ME2Dsy8rr+8ydm6Z3rH
2Rsq9YHF9ixVxrP4yMLcRZrdm3JX4EpsLHy+s5dMLQibdaWHNYWgpTsE5YvqjqfuyvBNhz/owW/F
8rvL9jZW9ptIfLYyMelpOQmo/rQlBl/MsMEezjG8Dq1vlw3N5/3vdWHALYFjNMB1+bqFI77UxDQg
5kWIgpb4juEKTm5s6UNuWVm43rqQOQQIcECj6HbSr6b4xOMNhc2V6A3iILMUEzyICnrN14WorC4x
Lh4vS6ZSz0S0O2YPgw2ZA6YDBrJhbPVOQ2l45jkzzHxa7FqbhtRQoHzu5kkFnGSG1ujb5e+yZWGx
Y/Fg2ZCSAxvdzuSepeQKYr27yyZWPwokSDAjCDqobMnsUtCzkFELr07b3lFj7tTEdAl6QZfNrB7l
MzPzSs+OcpKpaYT8GS+Vyl1QnV3VmLyxwyiwjfWsbhlUpGwo0puIzRa+qe8KwPoZ7kxTn7LkTQKP
9w9WcmZg4W44a0s+KvgmdQUsqnKLlxft2x+F3BCmXf0wZ3YWviZsqQmBKHA9TQw4SVoTgLsBJf+t
YVurNwZJ3m+CuArRjq8fphUYSgW5KpD1uxoRyjQcZKv8GPPxxqjkLSP5hlTM2rKATARz1wLxDRoh
X+1JQ49Y2c3BcxxVTqtl10mefEPHbH/5M63aQfzKNHA/mbYkcTVtWzKZ4sGV9E5NGmD4fg3d0//O
xuKshUpNUHjAJ0JJC0jk96m2nLoqNq4OXcmUtXn0FVhveOZA/v26ZT1jE59ibBla/C8yyHfTLrqb
pzlEmyMjV8RboHB/Zmvh0zKDhmzssKTeBZwYlcVjeAAS/6C4wLy4mqv5+W37YyvpXvMO51YXhyIe
jB4TvnAIeT0XBFKCuoVoAT5O9gTIvMtf7e/5nNq8RgRJBpr5xl+TdGKKUdMa+tIuv259YAs17nd3
8zRm/VC6M6U7eRlxFeAS3cKXbuTxne1Nv9p9uPFlV8/o2R8yb8uZU2QjlaOYEvCsJ+k1xX2sSr8c
f15e7mq0dr7cxSlNGmAOmj4C9JMC0RSFHdDI1Wi4WZ/tIfBH/BIgVW7kR8AaToMSH8Gx5I7aDv/A
oZ3/HQvHOXBiAAaJY6xM6nut0X2oduDkpIZ3ecFrHu3czsJxqrWhdyG6pC5Na1dvvpvtUwzEv1XY
EA5Lg8vG5l+2jJxmnqgNwjxI2ObibpZRNOnANk4QXG8OBYQLUROH4PrWfPTVC2Ixk6DggBbdkvXa
QCvK1kYw8i3WXBHUClGa8FIVoHFSb7xvv93JX0tiIF0b8JoQyF+4ABvSVLLJ8IJW8DelC1GhJwZ5
ZdTIK4gqMYDFUJgLf2IgMQ4u7skJ41cfimNzBazlTfGAsoQKAUDb2yqArL3s5tnftXAS8A99PXL8
XUPVgcphOOHW3Lzf4eGlpc/x/9mFzDm052OAONxy9OV1oru6mwUDpsPXiCY981YFmMydtZXEnbov
qT/u/0EpDrqAfzZ/3oSzv0BH5dHKKyxyTF/RIy4K7oRbY6ZX3c6ZjfnnZzYsYNd7ddY4mtrmkOTs
ZkBNmgxbImdb32vh3eB4C9oViCz7jAJ3pEKh9P7y5VtdCK4dxvVB4wGCGF8XUqphwcWMtm5VsYvk
KacauqQfl42suhPbsBgeXrwZZLGMgrPGHBjOBCS3QH02PNV+Scsn0ttBvhUcrT+/Z8YWvtruoGiP
Oh+KRifrtvf19yD1gdF2re9g+GDWMURh9l2y4TDXt/HPChfbaJMMQ8c5PlTFwcohthfx57bfmqK3
5sKgwoFePoI+SCAvTh3R+dTFs0KaDStx8tYiEWjr+3hrD9e+17mdxfcKbQHUCkNWZgMYVoE/QZtf
hj56IUCXm6IHW4tafC+dKZ2hlrNP4qA+Ds+EAjZlMUfTN3LNtXfGQqgyj7GzoUa5eGeqHoq9vxXf
xmMHsejoNM8cJPstuahVD3huZ+H8da3nEpRTRGIHC9QsDgE/dCNO8kq9FR8mgiJfVx19n7mtYz8m
bhxsOcDfz8vSB5//BQs3b+E5tWIeQxuj6SlAizF5q9GhOAIzR99EWarHTquMQHJFnCZJ8JfoEeix
KYhZ1mj0nkjlRxES/msA3S5QJu3OAIB6V49F6wGARxxhgDMS5bQ55ShDo8hNK9DvlDGYGpZj7kw/
5a6Nn+zGKuMnYIKzNz1V9X0u2QAOS2s8JBrwNUjHphubV8pTDhl+N1X6cp8Jkz3L3BQBSMKFa7WK
6aAmYR2AGcbQcoyeuRJMCkf0ae/GtZABBVRrxrm2bmGk2s1EMRBFKYHO7SDM/IoB7hJ98KQ+FYMg
QKInFShuBj0VJm+8kTcEiga6DX5DNflEHXrDqaO68nlnGD4I93pAqzI8TYWqHNEm7Y91BK2sVjW1
4LKTnF3EXx8NdH7MnEFqB0XAr54YuK1aVApH0yWa/AL71Of7posce6r93JY7huGOly2uhrUWxXxT
FHuoTtjCZDvFpW5puHr9EYANLz4C9mj44a0ZQIPpZku4fO0xO7e28JFUjyst72FNyE8KbLdZ/fuT
uFCzOlvPImyFINLUZT0SVjKFP0tCr+UggwgqDpf3bWMhS9UgDtJQIlU4+xGsunF6Muut52RF7P7L
SuyFD6EgBIxpAQ/cQNy0ABAEtKt75VE/6m7phocqd+SP4aF4saFwOCs4ttclEBcu+KgO/nm4vN7V
bh1EgwFYhftE92yxrzXI+2MyYV97d/DA+ZyjV/Mg/eiJulBzc0cHc2j+SUJ7ZnQp8SgzjKobRiS0
k27dVnl4b7A0GAbFN3E7Ly9w7fU+N7XYbTUvGjuJsT4gPwMQd44ZJR4G8WxkzasP0J9tXNZtYovr
ddHhAthtir6ZGB76QkcjMpkOpRFCZEP9HCoQpcJQebi8wNU39szyIigPRU9ElqEkYeLeNV24EwSy
qj3SdIiCXja1ejlUODEKgTXoSi5eWQnumwz1+ZbbYQAJr5OaDhsP+aoJjVDMJkKtnS4vRyhJyBIN
D6wUSex0WQOwDX26vIzVBivC1X8ZWbyhiS6h1qGgT6Hv4gfFdrprsCDd7JZ7AIp8Zjf0RQT8iuy3
RJpXP9WZ3eWnipS6TUsE5F0DiaAqheaEfcwq6odbQxdWW3jnS5z3+SyJ6Q2WN1ghlnivH4lf70Kv
Oxo3pQdgzzEPrLvp7vKmrpaNzi0uAlggdEsKyhbO4Yk/ZT91H3zQQBznyR19sBPHZo8Zmr5+nexB
vLrLg+Y+DrbGd2ydnvkDnK86aYbeoi0yHjCD1DF1h3FrgM26wwT7BXoq0JdDleyrDU1VaiMfkR4q
ezDhuY8s2J/2CDJuMZGvwohregJQdMOLbVpdrEzVK5IAtj8PBtF35nHyrH185J5xo+0mtz2wIL81
Nr7oqkuD3tssJQnQ8HLUsSyJlgCij80sfjbWBygmVvqWdEeqEc/qfjRbzan/Zo1/DC6CCKOKTCuf
KytAaz+liKYzN95nQehZKDmq1n68zjA9PN8Ylb5+Zv5YXTyApQFEtDm3XszR9Cgw8aPRbPjN1TcI
zUN03n4Pf1uYoGXeW30MFw2EJejserWDIAhzYlIEly/h6lr+GFpGL3pUck0d58ccejAlBS7Q3DgU
KzLiiF7OTCze08bKSdvWMFH7+D7s2NxGV6UL3jvoxFe4cKgKR5o3+IBqoTTcbkUO625mHt3IoFgw
D1T+ev3KwgCFaXZsCJyO1m37Pn2Mn8bb5CFwAbIWJCGnipzkBbE29DyeB194MabmYCSXe3mv164H
kGkaIEc25CWXj6HBRKQCNj4/IvOIFMXXdvVB3Uw51z7puZnFeo2h7c3RmBtQEIVRQMex040LsPpW
nJtYPIcj4WFvziuBTNF7/2IFcGduH5gf/GGOQCNvK8heuw/A/GCCyNyv+UsBVAIxbSgx9B0tVj3J
lr+IgV2bRvVy+QutmwHSWccsU0iOzj8/ew0mKqBL3KKRAS22afiI43diPV02sZbYMfLHxMIth4bJ
MzsDbA/EhUDRnysK7ZrxZ8mjUwb4NCTLvMsG14/DH4OLtC5rQHhKNHQrpg7gaB6Ku7Ai/v/OxsIP
A35msq6wRxCK0+sKRDvdbjZMrF+eP8tYeESB0c3UAJPFBcz1AwwiN6LcLZOPrp5VuSCVEFaQ6Pi8
vK7V8uHZ11p2I5Q2VamQczfimrau/ll4SLi8MBjfgMvxpiPkUHbwWf/A+59bXdxgkqglt0qc9roD
35CmgKKjewhFmsurm7/8ssZwbmZxi6usBExF4LSr0CkAxNy6k8R+IdJ8KilUjiw+7i8bXD2KVIUm
kE4NQv5ygInaoGQJz2ShLGTob9PwjwwAsGVqDOyzZQkDmgSTWVLEPMBHuTEAguNWhXw15MDUl3+Z
WBz1JjcmocvfTtzely/DU/Yo97rDHMtnt/UdJNQ8tpHhrLtbCj1dtFmRTC0hGFEGeaASYkcuFDb8
/Eb1M697nRDGRd9Uh//W0L78oVb94JnBxSIF1AeU2ARmpYO2aDzwO8KiW1UfN8755sIWl7oQUTcO
4L262u3Q7jB+bY+esUOP8TW7ZW/a/0BKev1Gox6HoZgU3OTllEX0TOH2NQE/sktUT7zbb3P9QgEq
3Gxd9QOcTS/xub9VhZ3d+l93TbUtyH8zzC1cfsIGdWAhK7j9RsQHq+qvEsqhABntSiPZaAuvmtIJ
sZFuG6ZtLl6YaDS6SMdMCtcWkdsQCJVCGrTTdobab3y/NUuonEM+fe4XkWUJIw/DAaqd0ECqxUtE
LTccIQcTglcgn//983huaJEG131NgNoDdRsyCI6eQQ9vEDsybgXDW+uZ/dfZ88+SidQkxNmYBHMN
MCdD8sJiDD2Ot/S/1zyhzXQdgQABZnbpCa02HyB3gAX1mpUFUG6HOnFd3V/etbWKLs4BNdCatExQ
IhZPf1N1KBfPTe7iurnWvGkv91C5RJEO2pa7LezFypJgDPEZkGIa1L8Xx67X0dWHAhV0pNPcjXWI
5ZCNg71qgSK5hHC6hab94llERyHvlATkbSt61/unpHi9vF/rvx86FeBVIF1YwoJIlQCqn2O7NPkt
pVd1+3j59694VR1f41+/f/H3mzKczA6tDig3GDb0W/P8W1wovVtgSJbcuJprrhXGGPBamM8I9N7C
hSvQAIG7wd1sAgapYYyMAgNTcbPP1tNc40WFqJKz5eTWN/CPzYU7VyBaDLkH6Hxz5ST6J3NrSMn6
Bv7/30/JopoIHQ0bekhYE+ky6K78mvJHO+L/aOcwocIw8UrYCFW+eoGac3RWcxOfyUXTbHyBBpob
nSLh9ABsOCxI/OS0VVJYXdmZTfWrzUarmgFyT3iVcnmo+rcUMqgWEv7LB3DFvyEP/7OyhRuF7hXh
RovvE9p5oFbvOuQTmP6Z5ZF32dDqQUBrFRPdgRTEHMGvy9EKyE3ZUNbG81OB3/pqdhsh0epK8FJj
gAhgj3TJN4gL21Zog5NgQUCp4jcRlGcbuhfWhgtdX8gfOwunNkAmAKzalLgdxhgPLXRMtI1ceiUI
R69Nx+MJChQlyxmMdleWAl8fK8nLFEpoSeeoxHov7eLETIhJRq2y4UZXMqm5u6cjQFYR4y1fBVRd
a7OJQLfPlSawIyiXNA7kAkEd9wrzKe5tCIfu/sF5ODO5OA9Jq1NRVjBp68AoNCDk5RsfavVAnFlY
uJ7YLtQ8Syq4nq49dkkD2J/iacN9Q8uNS7QWQeLdBqMR2AvbxECSr4d7VE1RJ8lv/9D7CtoAka/4
TAHU18mc3pM3zQ4KwIlvPF3exNXvdmZ3Pqtn0UnbY9J6EcPuAI3FPIMAmp5DnspO8zslyV7jmU1Z
MMvX0Sq+bHl1c88sz97rzLIE61pVMObMFQXEWF5zdqXkV7XYwuWumQEo18C7hfQNoym/mqGsH5iV
4lKLKIcy1bNqTYEBaRply8VvGVrspBh0VbIW+TXI426rtIdRNiBeSX+AesLlrVuNwSjV59kayHyx
tK+LIkpRABUID4Lh4KVrBPUOQkE79aO4MVwJXtSGuTWHdW5u8ZDwKMt4VMHzauhpMEX1IzU6YPLD
PN7XzaC7Wk1Hlt/JEBU0cpVhFl8YQ2C33ZontVb1RQntz7oXH3PoKwN6ER2eAK/3Meqtc21IfroI
RPbsdkKNdTpiKHswwvd49mGr1Lq57YtPDKR/Gg6z405f9ONcn0zdcG/tYPh/MKxy7fU+X+vifhiJ
AQWz2YcT/RvtIfyMEXrxx+Uvu2pDxax3DDokyLcWsfwE3E0/6qAUz8KvkOuG4JwXl1sloTUfA/TH
v6wsHHXVQOi31HB8RGjuMQcYgvoQhYAKCj/mKSZ/VixAE/Lyyn7Teha5MQBsKG5QBFzWX0RcSPJS
SymxtMob/eg9he71N6iIeCYY/Biy66FYNMz9VR9VPkc9Dr+yTZL679bUX38D/gATiRJ6BMtryo1C
tav/R955dMeNpVv2r9TKObLhzVpdbwATjhFBT4qaYFESBe/NBfDre0OZr0oK6YldPe1RVhbJRARw
ce9nznd2Chdp2kyJq98hfbnGCPpDMvmKn/vFVr4ffOug+/Mm3KwT5HjWfsAYIfLIpbz/h0CaeIDh
5LVpqNNR+3HT0Mw4wkJHB3hl9sM5qjM7gLnwXrr7i4eNfsPgNV1RyWh7fryKYpWDVnfWWgqZjv/u
R7xH7/o28fLTvSXYgH6m4CN5OdalNvaMIJKDq/raH/M9ohGkxifzWy0r9lZo/Lhj2FvexPiT7VuY
57ylKxgueZey+oud30BU5awDGXRhLs/uaYzglsjcWKdIfUrvbiZrmLpgHZZ/emdVr3fvu28NSgnc
xzoXvXZCjZ9WNbaYuSGwtKNH0h6ta05rr9vqL8ZuDjBiAClbHJXAOKwLiBnZbbMRu3bz+89w8W1/
+ggXm6DS2fI81GXnactZxPeD9py01x3r+/eXUdZd4Xdf9WL/y1pFleQl7siYZE88KX66kbzsanVd
MP0xyG60YMX4mbL77tp67yuuP/8uNEmwpTIWnbuc7+XtBCi4gsDg4SO3NX1MEH3Dm+76QJDz5sF8
BWqH5lTq1cf3j5zLbeynu32xQ4daxfw2iAhPuc+e8GRyi0DByNXPDpivvqwid5whtxW2pHfq0cTw
+f0E/Nd3g0FNMhZijctdLDLbPtITrIwtPI8S66GRMUMavWR6p6f7rT710xNfW2Qw+ehomhfhtsqg
fF6vKyvd4zpz0O/GzRwM5yyQzonXB+k1ZqJ9oG7wj9EJkN8fq7o4Dv+62cxlg5FHq0hf8Mfnbs32
2DZJ0+GPn5yizHxlBe7tvHpUxLTdONlbjYdh8Ows4mud2wdjwNCnk/t3AuOLHfSvT7Fu0eqaEVBl
+fFTgJwrMzx0Og+jTOwCoSh/LdAtF0bnNuOXqjkn89d33rU1Xvzpzv/7kt/Agt8t+LJaphF3tPbb
u9adO8Qy+nV7xhzXr/46mP/XD24q3Td3lc9gLtskivuLf/2vU/K5rTo25v+9/tm/fu3HP/qv6/qt
vO/bt7f+9Fpf/uYPf8h//+/r+6/96w//EpR90s+3w1s73711Q97/t+/L+pv/tz/8x9u3/8rDXL/9
84/XL0WCA1fXE231f/z9o/2Xf/7hKBqB8b+MZdYL/P3T82vBH27evry1r/k//ue/fXvt+n/+IenW
nxrDkAz1sMMzHLlORYq3v35k/0n5w8IMgWrlWhVl9y3x14z5M8X4c+1/kTvqiCjJ2zg8OkA3335m
/rmOJBiOQ5ETxBF/99834uavhfDXM4recITN56gq/1EOxU2VlH33zz8oW/64YHg5mKVeYyusDBSV
4+jHNarP7WJ3Bc72U6ugc8gUU6ifp1FN4ysxjqL5UpeFY52VYqUlNcdmdHDHb656RblqUhwGG6M8
VX0BbKZwDmORH5LE3JaMunW2fasL7YrR8WCwykdnGD+32gDIIhuDJUq/EBYfFnUJHFs6TUZpupnA
IC+McaRb8A8tLXFmbPBJLdpHkc9XUhfdO/FCYYq5EA1gTYNd95SMN6KjHxPFm67Kt6NY9k4ICiJV
buLBvE1DZOW1gym99tWKkq+OKG5y2TzMXU1qXDRbfUpf22R1PrUOkiO/qFV3rdJKU8sCHF+UbbNi
5ofTsdLkXRY726FP70OnrNy8NO8YpcWBUccyngk+PR1Pcuz4eb/s7cGEFdTli9tIw87opV0/I9Jp
+tuwa7YG/BSGqgLdsh4w2boLs/Sq7Ec4VU6It24MVimBQ2N8SeUaoBteV50gy6X3cDYTzNOXeDvb
5i4T41ZV+0ezAGXk5C9Vbu6xAdy1SXvuNYzUFi18jvJkM2nmoWh0v9DsJ0NSApGoOyyhd72JzGve
2eZD9lqlDY6z9WZRx/0EcFCD5YOnGhtH2XthU4HfSjZKxvFdqrulwnx9WvZ1PR+oTu9GrO4bp76W
O7A6YQmt15pPZia99bHxYkaVP0TVNiNCxQc0sNTqXikwxc6b5yjVMHBuTr3ZX41Kc5jMYleOIJr6
SN5LaXmHNuhhUa07BqP9Sh+3zSjBQgWxJ2NQ3Em4RmbDJjfzR/juZzsRkDlkCxl8j6pfu210eRup
FqO0rYJhojS8xNgh1rHpDdowupq6YBfbXkWlxrOtN6K3ntJQ2UyhGljF/FUPtW1mtOcqFAxtxldJ
pl4Z5vA0RiQjw7JVwmXXAYHTsmzPFNntVGRbrKxfu7SW/DxkBMFyzGfLHF/wFrQ8CSdegyXjQmuE
xOWE+KLWTqBnmP73/RaI7cOUDs9alCt7o7cnT7aGQ6MWG7mh0tdjiO6mjoZ3zoinNMpZ1SXCHP0u
6R7nSXxoJeNKa9JNka1cGElAbcLV1dWtlKCnG6RGqT1hZDb/sBu1/ygluj1uMweUlUNJr3MaXMj6
LggbyQxiEj2va5gZ0voFL30rblylTTGctEV7xoY4cc2xup8WE8SpnX0CNIhIqjfvu86x3DW63aRT
qnlNvGItF4h6bQk8CetybYcMcIPC5mMuDfcZw15uIsmnpulUrzOitykTx6ROXm0dbWlcfcAW70sH
YLJpP3QLZm8wpWqhbWULO90IRJxeOVg0W2SEEgE7tIFNWivY2Cp46oc65oYx+xbmc/Yn5pyPxVLY
6CYaT0nnbdZqWLwlx95Jrpoq2055iF+M6aXKhEZlce7zUTtOKs6AhRV0c3U0Wrxhpe6TUXKEx/l8
p8Tdy4i3swlew5ynY9Ibu7STtp1lg64w3/puMd3Fkrf07XO3bUyfFHeTh9VWEem+UyqGr7u9Q14z
jCDxOqKDrgHGMSQHIcy9HuefHPAMZhk+p9G4iQQ2gqlse1WSnpIlPyYplpR1kd8kjn6q7JxXWtma
Bv+Uptw1cgAE7SKAl2X4PKl3E7BNUZjPQKBBW5Q3xRDvUxy/XWNi+sjJNRiWunIElHq0scz1JhO9
dFZbHSixNlYCJ5OdU9kaUOPaXLq3YIcaS6373w7T/38Ci8/VUPZrmBIlVfl9YLGS7P/nsAKgUv52
+et/RxKm+Se6AAKFVeahU4Ihov07klBk50/GLGgXU3OmKrAGGf+KJKw/+YlGrKDxK2x9/w4kDPNP
fpdmqaYyq6E5DFr+B4HEZY5HNoG5BMautN8si6nJH8MIK41UoxHWQFUoNp9j2G246GUyTry5M1eY
9cQGbN8CeXNftnQyvrtPvwhjLsN9tAzk7Gg21vFpXTaJ3r5P8zjEjTSfWrEPHa3bZ2HMdiEi/Z7X
03qnV3GJ5ja5nYpjoNIgvMcP+PKbdsagGVC5h30hqtg4h3EY3yxUOsF4hKZZePJspg8VadFwSMPK
mHdy1OCMVMtF9l4Cv6aM3wX7rAam01djNY0bQIHsokIzq4tVF4O87CWM6F1bB2gDnxwPRfooW1OK
B0zBregd26uLi67fn0zGYZaCSphJAPvjvXYGDFvloRz3fQw8xQlp4dEUit+410yF1RYlSK2w32lK
XXpyrFel6E+hRMEZ2LHsiyec9bmZNAX+3IIzb8FWt5y+RqNdriy5HpqnYtdw57Q5vQENXKYbWRHV
x8Foq34TM470XpfHXGsj39369fPg4WPTY+QDIVC/qNvTIkOrJg/TntkWw/bArybntpfKikOnlXLL
11q7TgMpwuSzzYfBPveWgjdOJvRsvtUBTZztKdba+7m0C0xEC6F/qJGNly8MMkl0sAer9nHQHsNP
jd6E2U0Cw83YRWqdwIADLBM0JjBSt7fmMccH2YhwGM6MIYEnhU4BJERq3BRtBde6bZaEqFQYIB2N
OXHy1ZYBw9PQ0KXJH0VZ1ECBlC5x0zBzvuA7RyCt5VX8YahUPQST6BRfjVqTHsvMLDcI6ndD3lzr
1nxXVRI2TK2yAhVzEyPikSFE9TqNc1DPVWTH5T7Ja/1jWGKjrRQrJrcxwLlt7CHBBb6JlArwr2Ub
6n5YcjmjHNGEDzTVjGFnqW2R+05JcfL+97vFxQpeXxuLbAepMAagDLJfpDxTVSmVqUTaftIieSNS
xdpNqbWc9YlIYtALXGPnfvzrUPshWf4+07q46LcFzHaBeyAvD5YDF+9q3zTJ4rTY/RgKQM0+Mm2v
6ewQwmequZ0FP2epm/c6+pe7MquUeirFc3aIleK+fqjvqgFiiRUdTIC8r4ZEKja04219G/bJGIJ0
DbGllRsNCKuyGBmCCVX//Psb/fO2jDmYiemLzdfHYPfi8kvECPoczvJ+BNJzwMg6vu8UJbmf5v49
edFlR2e9vwayHIcrWirb08UBJJl6ps+mvuzp3WUqyBUHokNuExrn7Mh7VUsZHWLzbo5dbRo7NYlK
QGvzCsOqq9q2XD4d/t+/vwG/uv9IbJxvbUvNVi4eulYYdC1xuIV+Y/e3GpnobmK0zoCsPYBG7KMY
xNFUCxtwiRq+/f7i+ronXuxRprIamJgyI3bqZU+o4VRclQXLnhaK5vh9LnEck2QnK41tYZpBlwRG
9FotqEv1Ro57iy2F5Flzkj42SugMNHaGTvJ7Y2DuQp/YMJi2Z+Af7/nQftEmw35rCq3EEB+82+q3
WUe496qjhT8bBKgcIBxxaAAWDuZSz+BdBaUmGns/qsLlkC+yBJWlAufh2pXJ/1asBhFF2EugcoZW
HfCLNiWNCBqAR1CoAL1dIckZuNM5Mc9QlXomRYbCeRwTsyEiH+zKeSe0+NXCspCRUKShlIO36MXJ
o2W2hXHzMOwd4Dn2FdRiByiDxcHel5neBz1u0LKrORMb6Cx1OgYSYwdX1R0mDLCkUln2IQ3yT79/
uJelRZY7BnIIODWNIhFNmos3e0DMYEeyvBfdMlIaoD6z6cZdUtsfNRCJUu/sk0Z57QzxngfqrwKg
1TFF5gBUOYwvVdRTXM9rijnuC7o5O6PQmy+jGKH+FWhAK6+ZxnIMGqaGjHNep4A41nBKgROga+Hu
93fh0s95nRtiGAMlq6LhSK47F299nReVw2lb7NbaFPSF/QB7Vg9x0s/lFqcpCL6ckoh/MidmeKJ+
6NLwTI3Er+RhKxs6RGK52w8aDxPKb6mqJdSE5RhFzbarncMcyZWX9O9tC9/Udd+9mX99bI4xpHf6
qsG9WFM6cok+B0e4UzJ1n2bDER+i+1yWhZdaForcXsLjLsk/wo2gtoXdJ2Qxzgu9O+RVypbREEGH
pnHorMw3s363CEazRCMvPu5yNpDa6hgry04xop2TlyczhSqSWJ9mR3uMMALGkkHfOUZxHGrpyAWv
hCkOKV4sBwEc3SyljSg0GJBMg7gYL4PMUIGSAkDDgM8wIUPkR7wl8XRQb8iIMy9v8sqr2XwxI5Wu
slxBDKVqX+NQ0c+1wY5iLZFO2UV7ahJwFfVs36s6kBth38q1LBjQyJwjDjnXtSY/E0dSlhOdslVR
0dDLtr4WTnZTI0xz4wgosjarx6gu92XY39WUr2JVJFj2dw1fHsZVlo4zJQm72nST+ESV5Ri380uj
2l6+VC9aV+OsZGzUbroatfIU6c0mC4tTpcXXUgilRE7ioGic67YxbhMokRZ0MTuP3lm467r8fgGw
7zOObGKksHo4sH5/fH2jxUkMkSn5wVFDaRMpZXyW5DpuPVb0fzjPbXEtNguwPewZ+FjrF9eCzFqo
wyCSgyLURQS2nJaPBoiaL0M8jcdlSoT5zp75i2+HaNkgQ1rnLIxLpWybJWmZVk1ykHI9PNe9rAbp
OEoBXhxW8Psd4FLI+u3b0echzCG+wOfm4oitQBpkOiMQh4pch7pSQeUlQQf+VC1qsVeiCVZEWUiA
2idtAc0dgXnXOKju5UpxzmnXDiLAe62/wf/fbDa//3QX5/9fH27VvxPv0QCyLnKllDKwSUcGm1zg
JieodyO7ctNuMJwaDqArsPRS5ycC8cb7/YUvos1vF7aYJjDBxrFHXva/xlA0tZ6lKUGXrtVb0Wnl
7TJF1anKitRybaMa20BWsMx+J8z9xaMnymUnXmeZESxePA4dklYjRBwfgJqDkjTzcDuNcnyw1MZ6
Z5VdpGDrd0SVQE/F0Uj/FX39+XfBrTaFdhOaSXJoTV18Hjq2Tm9oW+c9w4df3UtmswmiSPOIAy6i
2ELK4gw7GVYzqqFtqdZSMMtUcacm+zAVJtG72r8neqFkc7k/MCTNpMnqgYXm5WLhLH1DFpGJ+NCr
S6q4aR0CcKPs5mZhE+8In6X3NJgXAcW3u8kxanIjrbUqdPEtDTF2Iuys6KADfje68GAlsgMFojKv
8Lmo570tt1ZQKiCnf79Uf7lisEMlvlJ1iwTkx8fIxKMxmnkTQ7YqxMtiA+y0sIPwdHVRb39/qV+t
GEa/eJTI7Dl5L47dCr27neTshN08h+guUrMfN8MSz+9N6P0Ul6xr02R7xz2KQXCe4Y9fSpIGtc6s
OT40Rh6fB4aldqpaNxuncrSgmtT8aggb/TlunDDIDXbKxLDzjWA096UlyfFmCWZp0arlXikrcyfq
anEZcAXIROkgMFv85NxKsebPS+HIgZnGTQN7JY/euWG/2L84nihzfIMTGGv58PtXLA/bbjahYx3C
oQCyCZtpn8ZZvFFHvGRJLFWf1ov2SGYhvXNA/uKl403DHvmbmT/Z+o9XTqCgL87Ajcly+kEMi/Qy
Hfqu6AeXtoH6STjLoEK6jq3lP12PKKrWLUxb/ax/bto7VRcCVwK6N+ga1fZJgDUNJF1IOZX3Zajf
2al/etPpC1OCWLGvQOls4+KLhkuvyhM13X0nlmoX5WNyVJ1aMMZE70aW6u6dR0qasOYGPwQf1IIR
m2pcjpiZsvGP97aFgNtVsWXuewcSzDiLMejDwfHapXU2ZT7lV4uD1Qs4hdxXWkm/0iysN5aqBPE7
kMaFys4uIu2prEfrEc9hkD25Ct1cL6PPIwea30b1DjLnBoH5sK523bXUWXFt8HyGAd6RBAEammSc
K5hwQVsTRlZGBrBPIg3v9b1dO4jNSSHoHOG+m8Dx0WzqFGN4nlW8v+dy/JSJ8mrS8c+uUyJeVhGy
nVkPPWRxD61CvCslnqSKa0hzrQ9s8LqSI1+WKgY27Bn/sWmn1nXm4qBS7Apifa8O6YdI9T7ETYv/
982xkmsbDJZrJapfgH1nxhhYYhRxtXBGgeZYn7O6yAwXHmJtuLQulaA0knSnR5W+48OYX8EvqiDP
M7PDVqypFDfWJJ3mshn1nbvIMva3FbfbsfIP/WBLt/KAWdOEdfcXkKtZGlQQwgKlHczId0ZZ2sdZ
w7MySvh8rah2SmwVfEsNI363q+fkbk4aTESlLjabQNLALTnJlB+aIcyuwrTuglwNF3J1DuUuWXpP
c7Jxi3aB2S9LHbYpbD5vlOTywxSZ6lOCQtYLparPXOCQj6KHUSbVqC8ZIfFyc7jTRf8MRtjxCMDf
xKI9N3XspK5UW/cNROsnO6tE68brBtZqFllHJEJg1T0ubMskAvwHDhL1qHgyQDAlJfUZIIRXoolj
P5f0CIBvpn6Rh2j0WzLLPfDmfKWWlltAuOV1WtJZzGtqlF5YEFy0RL7bWpkZZuuN8ViVzUvRDOVD
TLBzsOUk3wqzEb6yhMmVST/4EAtxxWH+Ns92vB1lYPPtmFmbNGvwfpxKyfRFvdQbLdJxJU5VC20y
lmERC7qaTqJq3tRE03xqnRms91zKDhKmSttYL7/GiL2DSRrXbqWG41Uoy7FX0hO8rvNEfZAmXNjz
eZw2nZQlL7KAdzkJ/bOYKsmPRDR4IeW8D2PcsLaYoFxhjDAW8ao7jcCmb+rIlnaliGlgt4XqT/Xs
eCOlPm80LL5g11enUYs+qnIxb2wUF2gzoG9fJwp5uarH84NJ3eKpM5PwcdCs56h16j25nUkXsOvu
QpjQx56e5V7LoU2YtZHdSdrY+JEct+ROAlIfcwZ0Gvh4dSIbzymR5it1+e5adsaWriNc4rh2rJdI
N8ftArAy2pixNHe+FZbC9uNBFeWORQ90b1zsOXXlapCvZiNCcm6OlKHMeZ17S2de46rIIpfqtvYI
e8UJNFSpVKLYi1JRlB7vV31DKVn9IIWLuiOMqN9qJS3Q9g0tTCkVBngpgbKraZJaa4UC67OkTZbH
SJVD0CMswLtaS+CR5dZyUlpzubakwUI0Eol7QLMltLU+vgXskWzjblWDYrW0Z9dOgxqS6K4oa+nT
VIX6K6YXHBEi1sXtOGnTZqRG+clenOJx7OIlaKlAbmCwRjdRpkV3kSph/x8igC+qqPscmjTvjXGw
j92gTEc1EhNbZTp/kBSAb6iPhTco4OGwJba2iS7y67QWpNRZYrJ/aq/Up9KdEUXSo5MCechEpJ41
jQVOgdD0ezNKD/aYtF9SuArMkmrNeDtqYbsxlz4+OSmdASc0rRc5TadDR77oAxURGy2F9hoPeXE3
dEXi4i5r1WB5Z6BBfbZkbqmi2snHFsEOFAB/jibqAJMBqj0P++WtTZPCjTltd/iaRLu676zdaNvx
V7xBzlDlY+alYOV+iOwxP2tjxXC83mLp3md5/JUuz9c4n7JrhTUTJFMJFdg0kmBpzGEzMnB+Ny16
sRORA3ZPSphB2WVGqAS1YdR3GDr7o2SKt6yzQGvo9Ig8ottmW0aRdWxtZ5J9hlXpgVjttKeVO3KE
1aC3DeOhT9BkGGmZIc6Uu8Et5FIGLY7npTE5dgW3c9YjV0TssS6ulTHCUVWbP4fOFHGEGqIMYpQR
V5lWlBh4zA0raOrrQx5L1gGTBgEgsbM1b4J3d0urDYRQBdu300vFgHqrthn+6E0u7ZRRNpFKGPOG
imvyWIxyj9Q8oeDr91iMb5im7v0hwWCTIohySpBonKJuRIBTyKaeu0WVWqprt9G8N6wSz5Wljjyp
nXBiEUZ/iHRH8q2WbdmIDA42WDLWFyO1u120KG3DRMbIoUaFQD0uRri8OPOofhSFLU5W2BkJIL+E
fo+p6qju9WjYdXo/BJIE+lSKyxxZjhUHag88xVDx2ewsKy98EOpFz4ZgtkFWdyhPHQ1RChylJAuM
xhR37dygoeiIRYDrVhPVkJSp9NAe2FyzWf0ADylhkopJLl+rl872SHOtg1pZ5c5E5eJnScgXwoKz
i3hpxuhzHMXZA+0zxdNnanGuHBHx6EOCBqrXV4FUdNesbVNIm+Aqwc5BKGbxhm/YjDfHdEDYX07Z
3cQMnh9HIt5EUfsS6lGxHTJn/tw53UdlyB5aNTxacYmoCgYaRM9TmaagNsaHvDb28TB2V5JSWTeh
Kby56Xmv8t0wU7dToxQS55h4Zck0w9i2H7SB43buOjzji1xF9NOwe7PsI7XS3VjEWyXVHxetAcbH
qiEA4HYk8BpVcz2FatySs2oXTzoaKLVWPWdhaxtQtMMIzu6xwTs3A34KMtWuso+eI2m9ycp8pbSj
aw5zIM/itZ0i4TmNcZVGij8m4ikeeaCpXT8ZifUoWukpLUW/lSf1bBi95ubwgLymoL9EHl54NGUD
4i0mFmF9UsvXr41IoZbYvtoQJy0tQg7YKftaKzehjforjle9yXjVxxOqL632VDmu/dAeR7epZJjK
Y2yFn0Es1X5hsVHkrWE9QeHFeVSl8g0YWdPcwUQHg0ZpO7YTUN1S8kc53EgUFo9xxBwGzD97k6iZ
tW1H4yWV0T2FCYTIaTc7FmDh9FbkjEBbxnGwQ2rVabqz++61WPSPVi5dCabRbtQwrzdqZRwzU1zF
lj1vazU6VLHTg0M2n9pY2mCk85q3UAVzExJsqCHWUlLUkmZL+XYymvupDwHj5FW9Wwr1YRrNrVaM
J2WQ1t7F1hwb+skFz1hsR1DmCQxn1y6lma03p5ptzbvaqsxNYVg3cSuXfmRNW63VJ7dIIoOnUezV
EvdcW9wlIxtWGjvY6wo+zXQN5B3NVPEqtcW2SbXbsSnudTXbaFlxzy72JS91b2anI+hX3WYp3ixj
cCn+v2mT3vsKbecapnettn5Iq9ark5CDdfK0LAoMlf0j1gbG+nOOcoUp6DTc5kNxzZe/zor+JNnJ
l1KY59nWPTufNkVYf9Hy4T42lHMmEQXU4daOm5sSBileztrrmI/7WiTXYyEFg1N/AFHWkJDYHuMZ
8S2n76s8iTsbLyu3V2xzg1D0VObQkXtruNIHHecuALpUgPMDOhCLenaZ79S8/GTPta8t6jXH3Qcj
58+XImrP4OCNrZAMyM+jzTeO95UwDyPLkrNDv27i5NCXua9VjP842gaRlR9OzjG2ksAEqZpUDZlN
mlkQbzHcnmJAD0sbomU1H52eoMExh3vF6HIEbcXiOwaLAI4RDXfZVDaUlRx3TnRr18cRChbzzVra
wLQirypS0hFxIv6nWAEJICqrF3y1gsyIz0hMNE/Yyq2wxNYJrU+6xYatW6HtN6P41PW9R2V8E9uj
B/f8bObpR/Dum6UFqKuFt71qAMbNjhiPx56SoFhI8paW4JKepNlBfcocTt9sybA/TxkA2j68tnsy
pKk467qKaJ8M2qO0i5YXb8SNk6oRO4jE/XHIF+yi24myfnHksP+adaXh9nbdwNyYsRGtnbt4TqDr
qoancpi46sjSclrrbBOWR0r6UU+7x7JKP6Wj9TGloKdUKDX12CBKcU61ZPnqIPlVFTMNRA8lXnyA
Hva2t4yPGHQhuoQ9qzbTW4lhx9ax0Fk2Wk7TdW42RawHZaUEXW4+aFVCBKgT3aFwdiXB21xTN/Lj
rvfGYQCK6ICyQhffcIyWeyDykJILxaFxr1JDzfqnspnRThjFc1rPMbeTOA/CODlpO37SqMxQrjNV
ty0sycNq/qONaihdX5baGYNUjnaRAMfe14UTIIbFNnSOBNVEiQ28WYCVz+ewcgxXo7VB7zv1ori7
6TGUbuPiPOkZcwxkJgsEU3u4F5rMb/YI/6soDbR2vp7HLtlkWn0y+vyl09iMiYvfGsVG0tHWd5Wm
C3cMUR/ojKV4Qi4ec62+0pWGl9ixt3ledkGsxepmjpsHkDF3tQndeeC48qvVBQXE8KcGNRYKQwlQ
1kR5Zu79ThKj3xjtQ9ktQHmN7FgmWg/QgQfjpP0uMqRdrlcnDJ79XksRc+b6qefzRD0k3gT5hT+X
zX5OmxvVCNMgGee9JLGc8nTeOU2951udFAUsfTepXppwTExNXG7HpfxCGO7pUfnFKpU9aYV0qm06
gVpJItxY0Sldqk9zGKaebPNwzVwEWUbOODYdj8eu/HmpHc7m6RiaPAdZQEI3U9kKpEoq3aHRBgJp
aYL83Apy56EJj6Rj8nnEdsztUDrv1aw8tWij+NvM01vzJlWS/dw3uwzrBtGVz+zS7lQpmzwNOz8c
pw9pLmtIkG1xGNXhq6VI7b6YJYW2QHLQ5PmhnQwvaszntI36k+h6xTMs8ig5pwfdl/VBXSPb3DHn
+7AA11vMqmdWzW7U6RLmrTVuZbrzXidRJ1G6hoyDXd1XxuGp6ZzNaDWw3Y0TgoBjM1QPnZwSRGPT
6UpaSqxodbbb1AYkLJuDrJSrxG0y4SeLdBKaeiDg3Gt6clVF0kkmkHXDccR4VjK8uGcmc6zZClGd
72gVMyYwVLuFmtNOVninhFxjBa2Lx8HpSP9aHdzxEHJ66FLyQoDynHfsCJml30AsBiFez+ZWMtft
aeyPhQADoo3sWrMaLCpTNO0kITPEWlDWgX6D+O7yYbdk0bYttB2KwScbw56ikE/ZOLg2Mb0qGYkn
K80QJDr/2mGyk1vOqpWNdrBS98iG/DweHuwqfVTVeZORYxgEl+7gVDmdbNRTCl1OyuId/pSWsAJG
OdRdQlydFfpVHJcbG8izS+wInaUzXxJpuG075S0No6exWsMCJQzqOvlAfO+HtXEXq0PAufE8TyRP
lS27Ql9Ujxjd8MU0nUZpfhwJGMtOunP0ath3aii7yzzuRzniwOvOU595UrdMvmq+NouxITLbOul0
i/7madQq0vIs3A7zxEs5TKwtGoFFctdnIjlaU5z6ck+mIicROEesRa8Tp6j9ipmSoEz6s7REdTD3
nOzIbORArRrDB2+/C4X09f9QdhZLlitbmn4imYlhKtgMwTSRRZK7mCWXnr6+6FnfLuuyGp88GTtj
S+5r/ejX+tEc83ersw3WRgT9cmuP3WL9MdxqOdcz/xhvXGM/zR7yuT4LYdxl3V2xYPzL8wWgTr+t
Tc1fbchvy2tkbOriL8D6GY+GnlSa/+Ct3m5Fe4KA5hPuY98V41ODYiVcdf/XzCU8l+5v5CH7fMu+
PE0LdiszAzlXY2Rs45eoiBsqXS5khpwxdiv3uZ21aNz6J8Go5NsrZQNO8TUPeP0dmQFr+MOIMMX9
mWT6EqxFXD04kXgr5bG2QNvQsCB9GNx7bowny8Xa5vrPWyqmY2FmhL11fJ02EZFSbO+do/4w9rlU
v6Oc6WzFo7U92av5uk0FjpXuaig7TwxVsmwO3mudU2mm2vlldov6Npvzs25nzpthV88ahzOI0+ZT
61cfV2Fd5tSNt2EYTpWJfr7B3WYM1jtqhzTqB1RdvTfurSHYLraSX9D+V58RXW5mPFl9FkMFHSs9
DWKTqNyEKIJ4cr3EMCQEfEbdypyo9GOqvJfO3xgv66Tv2vvsLO+FhznFKv+k7njXK7s9t9Zoh1O9
7cZW7mZqjDKdIcYfFBhDNXdchB7N6yZrma5uP3Fxs+1+WYUdKaM84B/ifbP1c6fbdrgpHJnp8tBZ
TsUpMu2bDlWtO8Tu0oLgNInKNroj3Pept759uR69JThvzbKn/TceBh0QZs1vnOyI3NbR3BeCTHyv
tthwRP/Ql5Ss6YTyZvKwpZW2X+r6hjMw9odgiQqRwrN1RRIs3hGlUaIswnv7dmWvcvaikEdX6EY4
TGiSfh6PKc9flJXt83449zkxXYEnbjMxG2HhjtfGNve9yQpSwlXkGknqvnj2JeEGGH/cctp7gpiD
MgdvR/aU68FR84c9XRJRMHqME+aBA+TiO1h6WoVZEtKl05WMVhV8Ujy83zbOAKM6pY1IygyftO3s
U01UoaHZx9L9gecClylmPXGNRzgczpk9Ma4TLTtYF9PoY9Usuwx5dkDr+qDxq0Oxc/YYMUY8Bem0
AtymT03n7hf03LyPe9t2GUunW7OOp7z0robbXuY65ZFe9yU7gRxs8A+FjsW4ZQZZy8q6lJO/w44Z
p1nOqTE2h2qFqfdFu7cCvN7rUF3HFXy90n7VxuT+7G+RJBN67acL7+9egm8GKckMLVEq5RrXNRRh
qmPySvdp2ZykZv6yt3S/ufVVr6cvRKXHtRk/KAdpmBKZuQbvpQd5Q5SwqyH+2JOvVa9OrtrOyMxw
oAW30SwSk1UFD9q+Lt3DPOrxUmoYceabOY7HydCvpp4fRNPElq3tRrxA9SqMEI1dXKn6Ms+1EQ91
e2hW79D1xbESU/xzM+vLdODpizZRPjcNRVdDtSuZvnOtzg5ravb3oi6IH1b9k2dX3CTlSXpNsnlo
6bRJabutS+3jJHjIC/OReJ5rJdbHUU8f/FL/XjRieqpJwAd20+/ZUYeUnFjpyVjT12NdDxddNk9I
AfeuNd0YFZak1Mt9k9teIlvLuDhdf9aWgNA8i7QPvkM64m1BZ7L7kJYspKiK7n2+TM9NUJ0WDwo8
QwWs+WWS+cW+Hed92mWvNs+DjxK+NZbLYGcQJls8q/7slMtO07zEnBu8WqX+PndpCKAV66sTVjbD
ZdvsumJLo3ZwDoC9idiaWzNK+JWAv8E56HjN5Nx96iLdwtbQX1yOklqBM6kqohSmhKABKgSgSc21
4gDQcFGt2HVG4sykCzuasj05vXU1yiU96VqwhkKiVfJ/CotbE0diSX9drIsg5yj1n+2paGMfiTXJ
UQiCPa16r3Vu27KXl7aYD4POeQZXcq2m4rsf1O9eo7cH1pBP0Oo5a/H04EzBkzv7P3hdhDZx5b0y
nhon2DkTb1tdqJNdr7fWb19AdI1TN2dvwJXNhaMO6M0Yq2hjll2YX8Jp89g6Ne1xLtW3I8rzarJO
dR01YlJ+icAHfhD1uVjXXTPIO9Ki/WSZh2DM95R11fBaSwzeuVfY5sJFpcnaaSej0D5KHgwwr+0o
9SEuKwbKTDxYgkHNd0czVFtzql2KGRGaXdFr7zbHYeg2vnLrBwiA9kA17TLwWytAbmFqX50xIfwq
mPv7PnVPqaGOGr0Omqffu5Uy1WWpd7Yz7bihLv7AwQTon055FRcM/O68AjSW1i3vMxtIs4+qdRrC
QuvvmT1/zpb5u58r59Wuu5Zhz68jMtFqfpUVg5NbPzUt3lF9Vej30Co4FfOFv1v7JVmqZido6jnL
YP6Qeu4fcvj6uLVaoDqXWZYimPZxDtazkD8D4dTEsD2MbUD0Mc9aUor8RZ/bz2EbW2BbvYgr3XpP
UebR3imibRM36J9DCmEbjavmJNqW+UyFxMoY7YEEiUd/ICK4DLS31W5F2I1OMqvh4Gl9jVq/TlSh
m1G/6G7cMRgDqTgR/T77oVpqjK5MvdkA75qNE+4Hfs+xr5a468Dfact4V1MKzTRRBD6nJtTkYAyh
Ds7lVTVpxK1HM1LPMuKpKwDtKxf+GHdDS3pKV/8tqd6IN94gF0IsXKWFLDp4dVvYyq5NP4XVNbEN
yBWZQfU0B2haB0dLKmKCakfu62z9aOfyaGXi4ivvYjPBEIL3K1tVEmjar2XTMYSK49rl70HLxpWb
AcjgT21QV27nwVx+OXkQHCdKIlczgIKyd802YG2kr7LDyXNN68n4XtvlN0q5SIJIOEU//JTP3T2V
vxVleZmy9ZKVVmJukAzCrNjq8Hp4OZZPEr6iyct2MpOnJh//ZUVxdaCYTtLnbdXzv0FP6GlJj5Pd
vRumqmKRl0HYrOZ5TMu4cBZCCtNd75SJtZWHxRNfrfgZbooCCgkHZvGDc1vG/K8tyq/M6b7cXNtr
xvJU9d2zYS7nAjxuMLGmLmVST0ES4EsC5igeRC2eC5HXYWP2e7emd6Fd0SxOCrRJvGBXuU9z9dp0
/CCgeBH5GzZglzaWAbS90fOT1w9v+ciVHThnO4eaqYb5uTbQkduFtsaDMf4acITv/FwbQj/tzNgZ
62856Z/Aff25XzgkFs9BSsF75LnaD1H81/abYzBnBbYTUhOxPnZww3K61VkNEG2UZ3vruqRkTotk
S8Gn2fhPviz3BbR/aYhkmXTKjLXsmcy6PVd8ZGn9g9b6V2mm/AubezNSDrdud5X3hOXxxBEEGJpm
14WYm05zUD9M2/iHnpZXR+GwnfTil7PNn3YKPtY2XFrVQjjhnFEVI/ykEnMeIbvbNdNW8Tc0WFlA
l6qswRdrbt/eCAThfkh3cOI6xdzpby+at/4KRjgzNYqjble/XZuoyFZtQ+TbQOHSFF9BJ+c4Jbgh
VLJHeUsI8Y9gMNjjevrQHHKIg/LQds5tHGbxNbc9OHl6DDT7JdDSKZYSIzVc5yX9ydYdzfTJ0Rdk
Mv5RiKA8De4gYm3UP9phiVXFCedUyADQoZxkDeqgCalCkXW/FgiK3ZZq18Jb3vqtYl8G/KjX6Rmx
z92y12SubHVRaJaj0jPmBMPDuStlPJvOH6xmMDD6mesq3qzpouR7Y+WAcPbWgL9pl8FXn3q27rvK
fN4QdOxpZXtz1uBhc7fbsNYnUCyuSb0+6TjtAyF2yp32W0BuyqCRUybW3dw5LpxI++Sky93U5BpT
HBYPPQoAYY0PK692RF97XK8lhvfy4vU5s0RAN80kokGaMlzSjk6OwC4OrW9/mL3EbQ2CBiD0yIuf
dKm8yrm4LaucImG33gd/lCknuBd2vytMnSqGlSdVxxoWpob7XLYsANWWtkkDfDIZBoNDIAVysuoo
HRKilHZrZlscTK164/brwjorSNfd7tief9tN+jDp2oeNciR0t+Jzk+1N5NMDvfP3dUGRhmIXXXnZ
/u3q6rOtnF2v9IcNmcphncewgOlf2IvnuhmiWhmHTTi7yZVh7/7ABZs2Rt5G1oDxpJsmeaFtVNVb
7FTKZPJeMbjbsa3Ax5sl4HWGFjP48ByV8mO05S9PwUrqkNRvG6BYN2GO7kQQq8w8mnTuOp049Zy1
qp7+FJs81Z3+V6U/b+rqPKFQu0s7uIu+TzqLPSjbJLV8Zsv/2qcRV98BvAkr9Obvp6D+x8ry0I/p
Je9EvAb6t2sykINEhpNojzJrz1mZPaxIJiPPWt7BLGdIYv9YzLDBhqz/4ORgx4IxGIfMjlITZi2z
Pg174lDtQZjS4nsJlqfab1k5yebvsEbXxXIrqPUzrfTXPC7v7ji8sVOeaenD4D4BrTlHkbtHt5pe
zNqNCI06BchwwlwV+35t0QPhPce45ljVSU/FbalZOvzyhDmmpCRrfXX9nFADtOECHbrKYFq8CYLC
jsty2fOMFdjiyuvkBC8ckQns7HEo5HVq9O/hh4ocC2omCzkfpTE8D1v7hKPnKGR+oDI+dpv5IrYi
NqbmS1jOyUpZ+jwXJ7p9KQw7Dsbp3M3GfplZyqiwPHo502462OCRWULTFzRGs3bRGHQfTlP/QzsO
f91/S9O70DoRm5p6tMbs4CvogqG6jK2x61zj4Ni8572EAU0vvm285r5z3mytC4eMgBtd/qRBVuu9
n7DtZfqF2IrDxrNbl+N1Xgy2C++kJuvJC1Tsdc6zGAnLGVSFecLbD1N+7ucmSbNiL+V8YT+J/Lw4
0lzKUwFTAn9Lx7QKN5gqsk/Za4p9DhSgHC3aJLpvXSai2p5Fasb6BGJbNRrNqpl2hnqNOwqP/Mp4
tUR6qEV7stdsp3f9fZxsJlROh36gmdHmMM/XOq7KNK40IIkOqYum2TtPDq+TRy+Nz8vWowqs1/pc
reJB25he0NNVMdcwkECBBLrem7K4sOcmc+4elJufSdAjBCEFyZp5mus/VToyp6pztfmPwnFPxdgB
eNESaRQAzD9w4MiCC7x+qp3lFT3GhY3uOCM+NlxGGTmPUbvVd2vWrqmXX2piSOwAn9Ig5r+1Dc7b
1Be+xGNQaRdncvblDK7sDZwOaW5cNIC/jmK3xt8eVI26oHar41S1U9Tb6XNVoMKYdWenCoyui5++
iLyYaeC0Hw29PkptZADc2pum1N4stH9tK79AcVm1S/RlBcK4cgzGizSz3bIZ0NE6RC0IIpfFT5iB
tgPcgSFZN3XqbO9pc9pwtcz6UrE8uGqJYDEPQ27xlGlOHjY2b6km+6Py5WWV8qms1tuMPaxdPcgI
46bN2aNXqCak9v3Q2qRpaPJNlyhH+ZyprFjvHT+0zeY2Nv2BT8J3V8y/G6ONt7H4VNt0KPXsBjMR
zWX6jIofNayzX80ZFFXeFQEgeDRomtUupWnu7cG+VZUZrXr6YaI+KDUDo4fz1nXrZSA7o1+sneiZ
tiWeGm4ogTXFe65yMxSDeJw1g4/QXjI1RNW8/R6mNp7a4uIai3crcA85rc4eOHj3quyjKV92cF9c
dHSOlcyFPvuGM2hXp4an5ll7oeDqJrCGaY2jwrRdvKhkIGW78k4QH2cSY6cDLI8BJz+DF2bra+Wy
CWmlc8S34u5nz/pN0oyxn/kZZxCDMOimN0tmuDaDZLTaLcJ6V8Ra1r5utnuzluHqbyy50ljjCTMN
ZividwLzUvpZQGqDZV2Vzq29pS+DBcHia/0lGNhqzG5J+qK8O5PWhCPPhTESZd+66QOb6SHT+pOV
1fvJDn4PZpYEvXZ33Ty2NRgnSVZbGoTm2l5q+WNenqy3tF/fLBeRejfP56oXL8KTtzQbzmSi4CP2
Qg9AE/buESm/jKperpFRDs/4Io4IvJKy6mFYf7I7hP1Xee5JN4fHUgQ/D+jB44oEAXVDUgXYVRYr
7Er3qSNDpWMUQlgR+pP22igCNbLlgS9IhDMhRvYg9x7q+ShYNdagn22qsQm2bnvGqDIRGVo1Dd8Y
GWFYJISW6gR6239T/BzR4BistFlskHbz81TD7uL0G6i1pV1gWscN9WZ9Xoele6Y7d2fmLOrKnY9i
U79slCnx7JX/eGzMCGXWQ0smJxmWFObSaArVxyzi2DxPCMHMHZj48rZysMX2Nmbh0heJnw1aiCim
DWW/DKGGtiPZ0u2uzd1DVwPQBdZpGa1fLjG5Se0yjLlGu2sWtG22sRl3bEcnWaD8cDQ3O+XSIS6H
AlzNBDJf/BwKtkKj1UNj8trX9NrJJ73pPvzCuhQbYKGCHyqmdzitr8m2flXozW5MG3iji2qXQbFe
oHqmZB70311bJbk/Pniu/baRpnzDWc3pNkdMmJHCBMSwYahE1c1tBrpr22FL3My4wfbLUGX1U7Wx
q+m9cTCyDCnTauuxVsudtZQn0+1HeJb8wUIKvUxDdjCX2YzRwh+Lpt8hq3qjwMNOcrc8YPvg8znO
PXAJY9fai7cUHaIELn8UuyszIORFVrngvSsu0nxQRA5COyekA7zrvnpTWv3P7M1vvcg4OdvH3uYc
xP6+E1P1tLnTYzmqQ2s57z2IMDIEQb0wUqpaS7q62Nl9+TgEII3bRF7tUnwZi3O0puG1WdOeh3fy
f3TWt262IzSuuzRYn6vg/yxzYyQySfZVoT78mmVEwREbXSbpr5BHzTDAIaanlUgApaxza/Letam7
21YzrOvsddUFaoTP9kekm6/itewnHvXBaeNcwyJQ1b7YdeiPo1lYXOVz98qJQI64r7PMFz8sot3W
GRFMevuNbcu8LPo2R5qrTTx1eOBbe/xwi+Yt9wv6HufNCGn7znb93Oa7PpVkFRX7UbRlEqwTwcUN
iN82k2LcpnE/oOuQHsApYYb1mk6HivZndhbSZsAtkUKezIlzep5RvDHHf6Vrmixmfch7eSA6648F
Q0TcUOFdtxIBdJfmccP4vJeGrO7lTJtnj0hjsJxfal7HJ2QeB6vqXWBi67nnjfYXnSwqJz8F2lCc
CcitcArl5UnMlAFuq37zh2496mPziq7pOnLsh7D/90lR7uVjLLZS1bDgwKhZ3rMamiSrggnKZIU/
b6qHsdoeKJm6NmvdRJPVnRu53bDEEvqqzSISrgW8P76U9sof9V+2yXBIQRlmOAMYJrfRxgQbDhhU
Xb2nBcbTzhi+rJ+wn2Y4+8CZaHpCZ5E/ddXZiZyPZEDoARbs4gaF5y0rHx6K378oHXEug+LkjIgF
2xxTK7QeWsE1eFlH+5C7PkiImx1aTSd00UcY0trmtybbZ9fsn41pIMGK/dMqoU7NcShiZ8n8S9Oj
9Z4y+Rigwe8W+VHo7GEuE05eklKhuU9zvTpXVIBRsOQyYR18nusMDNnGx4r/MoMt5cjdsma3QqTG
whEk9iL22xFitTKkFdtvWFsr1NFk3bJpe7IQnk4MdOkAR6Qv8Be0Rb6uRvnuOdWJzKODbNUJvTIh
K/1eGJMelbCJ1eQkZe7GhaqoRUDmXpGvlFVLPMngVS31cPKM5a2W5VdZLf/yAEmdtQSnDbsNrIxx
MNfgjdXrrPnVMRjAEVF44sENjqTGo/wdHvN2Tho5HWTunGrb7BFSzPd1MNFIuInVahXDjz7GVYMd
16taKopkfpf0z7SGf3b0at8o41fZGWMbgkxRDNuasQ1qHuckliWF1Nu9aeKQ33zLCG3LeMM5ezLE
QgtQQbWwjQhXE5CDstiehnF7VCq1IryXZ7HKOs71Kr1U9QKhvOJmHVeCDxgxnU0hyRjJUit0bqeZ
zI8QY+SlsyfUHPa+ylFF5/Yc+1X+nPfGu9nWSb14p9p3r96EeUGzTaRp27OGHz/kzYHuYvY4gbK4
BORqIPUMywESfx7Mq97x7+kHe4qQDJThpOkXv4cUcHO0WEEXDImp0jVufGj1ETv4YhWsNBsoi07y
t5u7YDkVstDx7pUcsIXXVYeiaLj4SGWL622pY8ufvnuLQODCjru+iaxhjUvl/MuL6px6ZU7MJuud
aoZjJ5aWqNfhaSXHJBwt49AV1l/XSzHx6foaE1hDXIqVZmErCgdtVarFXA5NPE7GfMs8C+678ckq
QHy95CAGHhCYyaRZDMun7NrfYPsL37c7hXltPLt9zaHmwiyOrvN3XmukUAZvcuV7wDaj1UAo6x9y
XF9qNhW9R21Hw4tvuojk5IUqrT8qL36nYxN7+bS3rH6HbzZCSTIkZP7N3xQWnIeAihFd5NVLamyP
BaS5rhk7d3Iufe2aL4VeXMxSv/s1iF4OSHfm2zHJyM4PW4aYXpVYEoTFJ1tdcVkd7W2sxaNcyqvH
1QzIe+HpymJLJzCnbtVNLekvZS/Pmqed85k3xuwCkpeDiqWn+eT3lfS+Twx/4fcn5Jzx6heXuXAy
CGTrjbHolXThu8q0I7s5fjHLBsqvgiPQgow99FYgYqn+YjgQqRb7G8hmSlpsyffAXnvMvQ6x/jg8
W/aEuMvODvWmnbRBHXOFCj431ZNvjt/16l4nKGzESYfWGR+2JSOmImPvkl5RRqPbPLAIsQSlfLVG
wM3Wcpnq88joMjC2mh+V6MCH5qoIjcYooBQYt7BYHoy1uKdQU8dx6kpOmwwMQWYXfcgPBddZZlaC
tItqX1vtl2uUfxenNk7FmvtRYKpuVyJyB9ha9sVUH6BLvqZKPxZB+USYYv7eZN2Kvi8DmhOf48zv
qPEPkEoz6B9NY14QZRaQuKw/TM3+JG8p3UsCtsJNGKQDjXyUsrugJWMoMtId6Z/x3OXJamAMHezD
ZK4vs9NNhFEAQBILs/f76nW0x7+syO+joc7l6Lws5ZzU3UKShqefESAeia7a/bAu+dBbsSW6FwdL
GXJAnphWYwCWVqMnnec+ePZikzIvn/zR7aHScVEwzF6sDIXmOAW3NoOZF/Nvf+74v+CuSmYWlWd2
srgS3p2FIJ7G/s0tDbjKxuHomyClqimLglK8Cav6lxvNU81AFs5F+wQuu7fS9hh02U1l40FbjGI3
j4hx3K1+H0rMm3ZrsSyuyxf+kjzseLqg3PB9l+wPNXauYs34Q723zxHm1GI9yxSFn8KEY49X/tul
8o1oUDl0RRdNbYbPKX2csWL5G8GAvgRezNqj1zZnLADps12lc9QZ5mfmau4Ooa0ZcxdFTonthMij
i0n+Y7S4/Pdg/GXkHvZFK9iPpA8QsnvTMs6mybV/uxhjEIy2357nxFpujSc1IKKwtfmMd4us7MD5
GAwlIuyekazgbCRb6hqIz6AF1m0MN6wb5P7exO1bApwj11717J1LKXaG+idXKcpN98npPKTNDUIK
0iM/bSF/ucOE9rS27L3pDcbFKAsZZg0rGaiRmyxW/9ilSxErxt5djyIACtA4zkH6QmT5xfdGfsX4
SYiyjEaZn9Mh5atrx4Pq21j23UNTyi8SIfJQEoUWLxXxnqhqQr2dPmgJCZIcksjk7w2HqnnvKh+W
0LVjiLxr4IOOL1p+zIr6e7S6OIBnaVL6eNPpxVbuc1c6Sdq6G6NF+agJ48GdpktJGUFu6PvU8fFr
5nno1JjsClwDaCg7m2wWz0JiPO9HqyRElPqCIE3fWiVOUwEA75ndqbCKSzFaB+Ussd2jNR28eGZQ
GjKByrj+p9kcA4YUh8F2H+RMYZY3rdzF5CB67QkC4QPhAl3dxsT3i4REo76vsJeTWy/6IbPaz3Gw
93Ty8Xsui+M4WnfTM/ZGN1eJ4gRtnO5kIeg0XIBLa3tgO4lby7opqpfqn3T22dy1mvNP9jP9XKLY
ga/ce6nzNxEraq2POQI/O+2/O8tO9MW8t2KLp8316EuWdydDT6TK6+ayPpctIvFK3PPUvfzYzC8s
qNZe+nq0ei0qMvUVVM6ZqMzHyeANKFzvnLJ0VZ5851O8kbd9UT77r6Z8ZhhrZadGPNM0Cqdyencw
bGKlGkkBMY35Ipv0bM7IHdISlV9pAVRxjyUmEPsZcUUHuY5+aVXWW09aHfp0TENQTncS02TkNSTj
+h3ZgYNFcBrW8bNg9b4tCyNUZaqMb8f8t6XTaeNboUHcSYqh+hEOCGbxEblsx6AtFo+5TRwbpfUh
Ctadq4x/JBvHxWhchMqvavXfiFDiABmxvaisIJ2+qSqUU8RxIAD49jvioyCRCC7a6/Z6szYXwFeL
p7p5Hdvt0RIGWprytEIwh7wDyVqa6573bAUpYNlacSGcrG79RLYfK02cnNR80jL61rWxvzq4A59M
RiakQ7V+QCzbhN6wXXn6M9woMt+1s5yAVbKG1CiigO3SISdYnQK/vY+IY0dSTd1M/6d5zV+vbf+6
1viPQ1nszWA+OtUI7ccW3TtPHF1Rb0J1t7+Qhz06oOkwjJdSqdgVvzQvjYdGS6SmwUPwalSStLnx
sHTqbGsVk5vUjv5mR1s2xi3ZMYXT3lzySuFwv6fCPygKyamjYsZDLPHCInaHigsX6Lcw77ILo8PD
llm/AiiesJYLajG6bwDNoCLGEcqknXXYQdTXk77feqgbV7xoVvE9BpqfbH3zTn3c3rWqT+RBt63p
Lybx9Y3GMdPxUExT8KtvCx7YTOBJq2uEgx0mi/7UasOR6QEYrDqAtV3nFGqymaRINt+/EWpJcmIx
kpGjR/Wc/UpnxI/tgGa2OCEuSBx/e8YvnuQBOG0rI2mbr2lbX1CeSCZytLIBz3argEY7G/ZQB0oF
5sJ0otAibxfIg0veSgGA2e6Vbp/qpXlqeO+rtr9P3YLnuHh06y6ZPQU11v/QqBnmpW1XK/sVxGsN
14be7JKHc0qD22w3lyXDw0fgZFqa34WvAMiKTy0XV3PWfHaN4cuGFiKkCY4XBVYx7Jx6fPaV9pHh
wwoLAQ1delBWYly+pnL8vTTrk51pV+mrvV8BJhYibgoL9Ti21rAYtb/6gHCJB/6tYCmPNrT1Xcbv
B4WvjcrI4hNjDyaNcF3hXVdITSU+aCC4tA3YZGbqN2Fk54CGuf3kcTZPPco1b2nRROoWgurB+qxz
ToeqIvm5dhqwxZrAMKFDGQ758rhN+Xwq1Vyd/Nz8CGrjtRuxNEzWcdTt62ohqy6ozIxUZn8JSqYj
1SEoTdch8b0tgUR86lmLb+xybuIv7rfEKvI/1NT8Nz5+m4Aw2zRJBvVIaf2/TfUBrtFuRKhKqK9f
lLF0G7Vi8pDo/8eqG5qoMPzyf1mJ5TmWTWQfAfKEcRnUOvyHk780TAnNr/tHhVAs0qqpOji11MJs
wVhqZq2+//8HaPw3/0gnMFx+KD/NNp3/+HmIG7N0aD1+3rwBFjgCiR9Qfr0gq8617UNWJqTk//pn
EmFn6YGuey5hFP/xM50+W/ROKf9oDdgPiEbIl6ifF3GYCRz9wEe4/Q/RE/9PIMlPJoJL8AqRecQy
GP/xA3vdqjp97r2j+C/OzmRJTqTrtk+EGQ64O0yjj+w7KVM5wSSVRN85PU//L2pyP4VkKas7rEYi
AMebc/Zem5znTwR3gdmcRhaIhhLTj49v7jfMBS/QhuAmHHghRJZeXMuJ2HWRHRievQb/1bLQ9/Ms
hG+yiAWt7HZ4AtgdP3x8Uec3Dsp6Vc8manjNmIV08etYVTodZDU14Rn/ePNuFVWGi7A0/gsVwACW
qlzlhCM2SMVGiKSCTRfqcsDBPqFIMXOPcoit27vKMnFfZ13ymozATHxRMzUpuxi3Y0wbjhyfpFtJ
rGmCy4VCvvxmjSWtG1VXdAbz3rr9+L7cP9wXAxP1lmYrBfji4r6EnxD3MrXeeR6EFR4yT3fLscYO
h6yrgg+wt5cFeVBb+0P7OfHN9wkXJnYebeX/OrfTihlIy2jfa5xDVOBLXC1h2uWPcwHmldOeQQFM
h3l+zscyeypspvlvpI9Y872goD9sUjEExVbNdYqlJMtGZ1sop+qvgibXX7DgeTcC+Uh0LKo62w5e
A+GU9mCNP8KxkjcKqWPxl8/nN4QL71r4/DpwKsKFlvfru27ztCroCYTn2PWcgAOZP/6cgL3yKcUJ
pPEllFD4S1ziXpFXavvxK/nDt6TJQXQ0oTO8mcswybSehIL5ps6+SuQuq/zqM+2Z8kwHFfnRx9f6
07cE6sx2SZECPxVcMHfstJtkXvrhWbXOdBBN+OxmJvs8maDYdabD6jgSJ/fxNf/8dP/fNS9GXOU4
oXaVF55Tmc27AgQbsvseyWs+9Ft3VPgLw9ycF9siYOa/XxrslRAMdeaPSwLxDNG7FEVqnYVyCu+g
GKL3RRTg+/Kz6NnPjAVRpUKwe2wmdx7/MqyE+sOrpRzur4wxZsvfgkM0/UpLkhWAkzcgP4EI8+pm
4XxHxyKO8LIHHRMLp1lXPSPQpycHQ6iJieZeLENtzk7vaGPF14hnke/McTpj3GZfWm4QBsbjKQy6
AmdPkt84xThweijofm6Eq+iJjkFG03R0KzZ/0ciR+0DiTZhj62nLByin7B0wafh0tko1LHRBpvon
XbbgK7HHQMLgQA0vIp8le9AFG6xdBZQnKzoY4XYahkDtQrN0P0OE9+aYZ0mHNDZeYKOEkZ/RhcTV
NiD1YUt/gAU+X5ep19C8LhcQpOwKccV6uI+/UkvtNRJTucxIFGJ1P/nc9XbJo/qaKIviR07mB8WJ
UrGFic2afbLoeT7DsUXgu5S+TwEZiQQTctJjIOjRGvqbOcxXe3af4pYaJVrkzZT1mpao9IS/RzxX
PdtYFO6jBmfFJlu8mlbwEJFS7EWJf7KyzGqPSW316UbUfvJgxqH4ovU0/uzj0c7pbCX+s4Kr8gOr
dkRaUzzqpzjWcCtKPf8wHrggLCiWbbYueYC3HE6SZGtYQ2bc5hpVqmGr/565wq+It2hHQB7kCq/t
doEGJOxrVEX8C/0+kXn/nKpxeHO9YXyfkgn8D0VNmqBuQNGVmHUQVxhE2qd0SF9KjQQDf2/hvvY5
4SR051sqopyyMWgok7QYhxvBESTghoZlFtQTA5mxQS+t5IqG59FKqW9NU4uYSTNUNn5EJqvruFed
hUNtsGmFrTZsRfamsmuUdFHecKAYhCZNZDAJ3Y/EBNT5Ie6Um5mduAJdGXMMwW+DjKHpe3OT+Inf
w9iZlqfFuOWPZYb1SYCKj6qxTXMQCmX2RvacvortghIeyXsYztrRUcUmUPl8DDxRh5ug6CFWphHb
P6ovg/Wp4B3KbdeNXoKwEsf2xqQs7WgdEjJnsnAw+ZbvxOyregK8myR8V/99Mpcu9UDBzsFme3Sx
WQHcE5UxaH8E40NzNYoooyJVB/c5P/Mv08ufNpqAkzVQxxW8Ky/4d0qUhbEADJ4VBr2buCvLUzJ1
j8HKegpaojM+nkt/n8uIT2A7tE5ktuOKi6VjnCI3tSkZIIIoUU1Mbn6u8yVD/ZMk+48vJX5fpggl
QxwHOZ5L+vriWklkQ5SxuNYwVDgZilYxyFomMcz0yTRVV4vU+PYnEpGPsQ0/eTe0WRVvTV3NaCZN
C3NggSiPTFp64ZXvxOqfdPJbxrPoaeiO8TLKLx//6N/ggJ6wVzKgC02SEXD55gv03z3W/P488v8d
R/4/7OfLm+1bVbvJqy7hbOpn6PvIEaNDLP/rOut7iu0LGS0KSCAP7xKk6ZUFEcNzKE9ojCldVqo+
RwrXcjvDIigGaDxz37mHVi5kwHx875f5lJw4AlD/QvMjEM847sULYznvl9n3kzMMigUyAFXOsmmp
8VGxOBn7MzEM3WuR9VF0heS3Z+TYpjlEWU2zv2tF8SjwbGMtqQ02fA9xdYAko5yLU+h0kM04uIsj
qTPIOjPZeVidUsqsx4b/X7+5PsCdPmd7Sk5N3P3nkw6PNJBsULVybMJEL/aGM7N0GbvZ2UI2f9VN
Ew2a3skfQyPDv+zN14f0K3MOExUDB+0SL9GTFw+xLBabe9PZuUqzgCbnOJUWkJcxpzwKHtv+y/zx
+74MyD7HVE5vrqeYJC/uLBlBnrL9ohPYUU70jI2e0aiXZi7uYOJPJ6b9CUECKWAfj5Y/fN0rMZFD
iE+YGnqyXy/cGT17MIZR+jXBnSn7jrq21+yJVJgQCOF17CLqAh9f8/fJMmD60hwkmVJoEa///X9A
qN5A1FEiGppjYzFcO8af977wMLaM1PQUtoq/vMtLAjjhCawBdCV8hETISi/psjauMrvri/lc+5X1
CCZRb4t6fEIJ7ZyijHCmqErLk1Wi7GkjofeDw3r58T3/9pzXn8CEzU8JlM355td77ouF82prKH9G
Yb636+EZg14M1Cn3sD17+mp2vL9kkPw2hLkk4ymAJehI5V/OA5ZeFpqJ9Xz2avoveUz7A5DLdBqc
5G8Bv7+90fVw7ijUS7xO11UXbzTwR69Wg2jP0bRkZ7vW8mUqurqilqz9/USB9S/39ocLgj+C1eyt
VHdSyX59nLamg52Epj8jbyju8Vhjr5dshchTQ6F5XyZe1f5lFP3hcUqmHN+GXk8I7uU62DWajQ6i
8LODjnvX9niTSScfT/hr/hYOsZ5xf5l8SDnwWTkAiio2LupisFDpX6JmznCFZopUsGwJ6K/m1bTo
/1oE5EIoVtYYRYcX6F1cqMrpc3dgWs+u5fOe3L7+uvYmP0+tSU9DWpnnj7+CP7026kZyXZc9ZroL
tDfSv6LWNq9tIc7kQLyK84RXubwPXfnETwyOH1/u94+O5Z2LrZUxIdXlc5QIMwdGbn8Oc3+6LRfE
810LfSmu6T3n3ZDsK4LR6r986r+/Pa4KAtkLBGVA9p+/js2i71k0Z5ubDJwSA6XBeJhP81+KYpcJ
Q0xqXMb3JF8dM0qgL2ZujnxFgFaxP4NxqQmorafj4sXelipXcrBcHx5FW7h7b2yBjCrTbJeJpMHU
A8718VP+w/16HrVcxpLNbstb38L/TOd2MCfRDMfy3PoDypAwQiU+YkX6/7mMB+XOW+PBKFv/ehkp
2xi5Tlme6d/N1Y6QH9p91dDMf7vQv7vDXz8/4a0xDVBngS/7lwDtPJIBdKilPKu+xKsXW17q7E3n
NzcheoxTGJGLRmuEnvVmptwfYSBPBBSzBeHpIcPQWiIgscC4Vj44sb+Mrt92CgCcwAyvFQwmBupU
vz6GViFP9Qq/RHxfLNFhbMasBlDDlnInOMN629rv9VtFzwQYbpEmzueP3/bv0+A6qkGYkwWLrSO4
uD5l38Lv67ChjxelyPtK82bXlnVVuzjeP77Un14Eo9zx1iEu6R1cfEk0VAeR0hM7GwIaUdKjF86L
rtwLZQG6k2RyNil5jk6hk7P2uuzIcXBBWiAwXZgkfjLAce4+/k2/z2CCzRJLOT0TzZJ3caacwrYv
LLOYc5P2xSeMNuO+Rue1GayOGMkKWtd/vp5ylM/07DEUf/vK65qJuSHRAw7/mOzbWkHHrBKIm6Zq
npwwmo8fX89db+B/Bz9HShLapEdNMqBId7lXclwV0+wUAO9E6v4AnI2DK26hvvSzDZpy6pPuRwDg
i9wc2JTv3tBQlCARwO8P1IyH66xedUvDQDcN1UjX3iWda6GjHGT3HleN7dzFVdy2p6QryaD1RaHy
DTrFlt61O/vfM3cgcaMaK/ubm6r5XkrZzXuyJBE+UG6gDNwUBQkogYzwBRTBq1eHjrcDphL/t9w4
zajz9LojZmcMreoyDLuII2MRFrScJwWDKJ1GomOpu2Ml1njmmxbkTUQf8ePHfzm8uChMe5t6jSBj
mXX51697zPsSOjMxORga3G00wWYyMssBJuTWDsWU/R83Nev1OE2xFHsCvuu/h///mbs9mUrRDT43
aWmxGSIxAAGZza60C+cvX/PlmXy91HosXg/G6ynn4tYi4/ax3YHpxdmVyUOciro/gInMnB0blPAZ
1XL4nmg09NsSrU6M2ElY7l+e729TyvorOHuweq4/wr8c3qMswBNauDgm7LojOn8xnCiMCgqfoD1B
+bLI2dtsSVANJSpIzYHKP1OOSuIajUs0+0+p8FuYGov/txj6y4WU3+Zw3qQdwNGdB3Qxt0StN0EL
QLrURCUcBo6nct7O8+C/fTzI4Kb/6VKSrTpJLms1PrjYPKSFtaTKcZyzbTs4hy2WEQKgDIixtqo/
DZpwWa8rx10IpusxGSjN1cJK9p0TWBso084V87AAOh0RtRDCobEzEv7msp+OjDcoPIvj3S9Blh+F
nz7NfiO3/ZLgoHDGxj/4GHuOMc3JtxTuB1Bdv9JvVm85pwre6rnOxuIa/5j/SgRlcuwK2xxk4De7
yY68rYB7dyB7+lsXAe3qURjtE7f1NpnxYWSNhTWfUdYtD34APzkl3fiBvLLgXIkJdocYhsfIg8fl
BpUPmGLsr6Y0bx4xGbyF1ZivRcrGPxWNU977Ii93QTqLDEEuXkfjROamCR1K55mAvDi0GPYrPILf
wLMh00Fjjx6S+XnskVx0C7KmTbwofK8VRRLZCyJdzGx/caIu+i4ccL06s6GoJrPheN9o9zF2lwkE
GcXM8zyz+G1UiRVwmiEzaObXreuM40tD8T/aFCKqb3vXgqk9DTZO13SARAmcRb+X+JFflqSHbRYu
4YH98cohCXt/D1ncoyFdLYTm6vIxcSfrCtt0DJKqCa4jkK+HPoinJ69IMJbGArVjTKpRYk+4yYrp
FBRp8OS6qMIRZJkNSEqC65Kwqg5U/Na0o8bF+RgW5kB5kI+FrcJzh9qLoPLgDWTM8ANnlLi3XMgM
2xbpdHPQkrPNpssFjsZYfxt1YJ3bSf7AKbH2YrzPZRl1P0fI4nd8OPbnWJt+LwhWu43gfAPWGKL+
O0PiahC295OOQ/O5tYMx3DUW5icpF3T0iaw/hSs8kCbcsIHw9qBkmAy7uc2zHn0b9WjUYYu6swcK
PnRU1U+oe9R8srmG77+aDceSsl3kiX9kO+uVtooG2x+GL2Ysg70Jsnm/Hhk3BMRpJNFoOgU48Z2X
u8nzkice8Cbn3lLkrxTNvDYYCC75OoruRUNiBlKX+Ov5XH+vfIj0SKecZdiN1JrHzdSmP6LBwXtN
U2uL5hi5ekS4/BhNzq6bJwgnHIW3kwVhSRnCBrY0Nj00eAQVbGYcci/l0DEwM9fBE9BpVIU7lGmg
PrIGXNsYcG8ZTCPAkPO5Cc0r4zuGOSQP+Zyl22pYC1F5W145OnI+0eTorviu0rOqyy9+N4WfnNK9
kRZ8TdsGQhEFmh5Y/ymdeUEm11diKKKbGbXRhuZH84peJobCXX0NV0aCrGu+ONtHh26LmpMLBDP4
snn/aSwnA3qL402MK7FdjokQ5nOMiPamSg1+3Tp2sK7Psr1hO2q9ioZnRaKv2Q7Z4nxrbbFsnCYN
T5YdkEw2kSC5cfI2wqneV8i7V/Nm3iRfw6BO33wZDrCzLWXUJgFi9BaEkYtiU6ZoKCu3zzGMDdkt
ygRsSW0yx9t00WDncNY+KAezG49wNRvw1+C3V6mfXydzpx4YgVg6MvYIZT62W2d2my++ofVVd85A
HR2eRh5E6aNbdZh8vRG+0EBhUUu4VzBkvQ2TS3AF+5tGoUjm7/D/v09hHJ/cGih0MVfm3Ug73ZWD
Hsgj1OPXwca61htkAQmbeAxnxseRx8MvJk1JFoVwgVmFPMDDAKv+nsZehhURqktrMp6pSCdoFSVF
FLEYuH6yz4Eg9agRD6NXiQf6PCneT1k3dy4ykzur92QIkbFq8YiGZg8DWZKfVn8e7fCdx1Xc1lAY
vlrUo69nO8fx1TftHl+A3qOlE2eVgZ2UQk4HsNz+V5JlxyvbmC+FqKLXmVrTbiACDfdKFKJ4nf1l
x9yWbUfhwrMsk0kc/WCpQO5k082c6vyhwywBMwJ3rSoFda8A4kZfSALTNV6wLUtWtvGmnlFglSjp
ylsSQK6i2Cq3Ud6hnk4nUtryAeh1F5pdGvFQxr6FRmFBf41cQ2e2PEQpwAPDXWxRnk/bJEXTnjLd
w6KGVTM5UXaigg1ZbYQZGWWNR/8hq++piKh2E82wxyLZjds2j1Do9o3YxbI0R5r+Ei4QofSM+vGO
EdmcZbZqK7ENQitOWlgpJL/eFs0IekUu8bFPl5JmISAAlqaH3iVaI6vkcASpPO3gLic/c05GN3QI
m5uRWNpdG3kPItGPekD5ES9cuoh1v+9miAcFMt53u4D7iY60uMuiJnh3cR7vkPtaPC/nc0dffYP7
F+0AMzRq/ak9dD1vYu5wmAV5r7b4PW9wi35daufdnvVPQhSqvavNP6ojhmkSg4ZqP15NfpHBDuhM
+c1ojBa9V39p1ABTnaTsXSiCLzPdQ3zzwXcZyuy2raX7qJyMuTnCVj64mGIjvyKyJaiuK239LFjD
cYB0PyE7t6S/sI1x4LEfGwTLWwt1N6t0+O70PsSwaTQDD7HKv6UjGJU+8uU+pn66Y4PTbewBFyVH
fUJJfMyn4MfqfTBkj3Thuk0eQfCC8vfWYSAlQ6TdIth9SRuJHSB3rsIiLfehR0d+p+1C3OVZ/lSE
zM5h4eFqDFINSECT8ZaAwJzq+UWVrDzziFuY8x/P1gWhpeugQJam9LkB3fRICBxxfgI6YjggoMww
wkDRHOcd3Z8n6QxPZd0A8wWIY4f8pyQsNB4IP1hTe6/nsaInyM6VgcbJ+N5Kneho4r67Gsdh4uy1
mB1LIrcprbchmed9iUqd7bPaz4kNQB7NwVbn0IepwRY7+tc3k13f4Ax+q5IazFNRrEuNeVyapb3G
uoTjWyp+Sjq5+AgibMmCkFSTyq+zCcZN1Uv3SABKuGlrFpfSxgcQ41E8M8na4ALt79Th+Wa0um4C
eCSgityE9dGwwl6XvXzLUP9sMJr/sLryB4zqFhcMUQhV4gyPRlRnYjqGbecDUtSV+yL6WXy3m0zg
ZkqbvZeTLd2T0HZu8voUsBnYM3/NGxMuCl9iauE3TNjXV+u80OvPNbwaVkyOp0phRZO68FfiUrnR
q44zDbLX1q6j29ZHWEYxCmTD2BxiBz+16tjeVMHqIALkmYSLe9cPEf9uDonvYkFZn0S849j5pffK
9si5ozrN5fQD9nmwYRKNn4UdEXkD/FBlzaEpIT2bERmKNy63SgMUyyoPn0C3PBfhwh8Zm7OTAuVo
8lZtZ5Q0UDbKu2ARL2MgfGxwK2TASvmAnPa4OJG3A42T7JIAny6evjMmg3U8NPO2sTnZQ2U55CMh
f2gr8j34xGATj8TQWDaXFu1srhPpVVvRwdeJTO9hTbK+kUrSbFw1RA9hVgxb5flkrliO/ZRx4uXv
tYAuLv1zbbkaEBjtpbLh71iq4bnKoPlRSb1CrzcRAQ8+oq1G95q9PfrukfWpsuov5OcAlxNs+gFu
jlvsa97XVW5whZeA5XB1GsPd5S8ie4XRwAeF0st599FTnflCwm3XpJ+KsBlwG2bZ98bX0YtZ4kc7
qF8LFmf6lv513fXuVla4pUTvmL1uygfdKcw2AawuoN0hzPjuqWtDdFOjRgYnumhHTfuaLJzbcYLG
oEYNrY1AJrXHrgDCCF8VlQvSEAZpxfuhmvodeThg+wD1Y/pY9GlEI4q3BJdgP3D2ho/V3pWm4Uax
c5whvPzAevOjI5l0o2Ys+kbV0c7rQ3OHuap5d/1gRooe9u5rPc1XZiqmvW+Wn0WNKwB7p9OgCWzM
Pm3gkrYWBikZlOiWymkQz8bCwZxNSO7jQkbNtiRbMmbZytLduq3bTFYqyBWakXgqicTZ1IF3KEc3
2UgbEQivIcO5xnH5p5vhFcxarhFmUQ/bWb8hFLw1iaxu86XAum+DEBhK/ma/X4AYF2UCXL/HpOiR
ZTBb5tpLvGkvOaSdpODISRZqdcNRLDsscezDP7G9c5PkB70MjzHYjtWc6+xA34aHqpXfy6B+asic
JW5LvkJvL+60Z/2zlOlDOicU54gUx3A2vhdp377MoXdr+hm6sCcjjGwKsQqyUoeYEn7RWGAJ7WJM
za4dXiVAwG5MumKD8g4gRK8ANtlih8yOVb8kbqspcFAJb1muKEM+W9byKYvTO1iFXBbh2XPbNpxn
utyetioIxY2fmPzRWwLAM5V4NbU5zrD9vzZ6lLc5QTPXfD3efsK2iE+kRVjTkkq7EQE/rYLbcxoS
YuxhkOpdtdS4uRvVHFXu+Lj0eHvegM3FJg0JmKu07osAtgepOCidLKc6+n73GoawC0rkTwerY+e8
tCJkI7j4m5I41xunCq4dNofsnSLmHOJ1ttFiJScwz/0emZZ33ev61rZFce9wvjaxk72UlmvuEYgS
eO3hDHbjsF+POWyK2PJNuvpcUGzfdb77HtQkCTUuzqOk8nAjK/UpHyMADArwY54h4crTdfMZQNO7
gu+Z7xI79tl26ZYqXBNgWYPnqmkbHxYrfIG21uw5EmPoNnW/D6o0OEMzYUqPA9CNLgeY2p/Cowrl
e03AxHaseZRtMvl7iN/F49JhF+/mmj9AKR9s0oLodGpAN2Q/i54MWHBYGExGkJMR85XrmJ4jCVCq
hp0fWzLy/BwKqsA8A7MZcL7up2mc9ksM6sifcYPaSLHODomD+0il7xJL8oFDyY3BILNDPhfS3pvi
g12p97RJq21EEY31dmDSaFW+zf1S7qhJVDvm458WuVObQAbJtvLbR+Tz8cljGpPa3Gui0G9KRbY1
DuFrjDI/s8XKGW5uc2enaEDmEvilVssV6zd8L/Cd2ykkX1e6Dbgyyj44gvGdsbvAtAcOlKyX733Y
lzu7XbG9QfjNqqDRkKoldg5bnmis5YGr4rL0DBlbHbA9Ucq7yMDSCWVO1TbIu12lY+Z7BYaeFgXf
pnLywzJOBEhytvMVNRS3ymBl5dLfZi3c7a5fsCBEorrHB3hTQa84Ija/002THwwMF7INxHXfMRm6
bfsae9CL4uQzs7F/0zSUOtgRsDp0/WO9mFeIBcEG1wHt05Hb7Cs33861zS61vF9oi28W46BdCoOn
MFPAnaPpS4E+cTuPLvsbKyH7zsJCnkWE2bkFYKiu7C1CtFyQl3GA2V3RTquy6HVULJfxZL4NZibu
gbhuPL19cODHPrZwyMhZsx6byMRHGrLNZkzd8ZyhM38iCMtmzR/FmR01x9BSep+sFXsOdfBxYjl+
7Sn5nBs5y8duYBiCUlvFdAXwPUqD161vsUvqr1p6B4eqq9U2oygGO2Up8MbaCBl0YbW3E5osTkoe
EqTcXW6013S4goP3mBCsbYhykXMCGX9uP8itJSkzjIlcx70iqWC0nsogep5mCCUFk/gnthkPRCd9
n1L/xrOZ8RlkL30Ahjpr/G8+4FuYu/GX0ia/ROMU60sbptBUYb7LrOpKTAp1bdFZG6pat7bkcK6q
tL8y9cA30wJljerqExLS8tTZU7tfoik+jVVhP7sE+pEqgbvLIXpgXwNMIJSHXepcIzHwR1ZVQfug
Q9O8IbPldhqD6Ii7DV9XBF6XuuArWBSUJoNuTwRRsq3DAoKTkHgAM7kcZiUBGfB5h2OfB+5DHjvP
npffzTOGPXeevpZx+SXwu2BDGvq7WN0kcw5wRnrOJuMID8AIuAInc4phWU31QBJfVRUDDv/YaW+j
xOKUkDmYCYKvtgVbI19lVZT+3CJKTohAo72Bvj6o6q0Db8Ky1j0O9Vp8HLt+t1ipehLkLRwS4xRH
hTmdc55X7eUgw61t2odSM9JyU4GK9rAXErl1DknShgKbPuQkH24GV9r7hfH7rOb8LaOFs5mc+h9n
1CDwiKR6nKFJ3mMkePO0yra2P9wT5BSgWu6pD+fDFTEBqINjSAbIY4OjTsUjieCEDDolHNemuus7
8b2d1x/lGfpAlK/5/tLXlKD2PiFzJeHlYIRUnwNLXUey/MQS8g8VrjsLEzGxFyo4cdIpsabq8Toa
ZH/Wk0aBuwjvyiI7kyqGeM188cVvDNzdvmXWVSB+VqOoDzTYjJ8i3Sb3LDXNZsiRVmOwcLa+BPxD
+uDKIhwDcIFeemX5Me+QzBzoqumhL2fnDHeq3iZmSW5w8t+NegK32pXqRsw5O2wLXW3JATshNCCL
sIPWRXpQniV2U1B+S/Uc70bFXi4UbA3tgcwY/unJxC28nKY10AeWG8vrPDAixDIM3cqtB0FzwM8f
YpAbBQcD4z4wA6e7VEzPPo53bJp5jtLS/5Zp5ui5so6ArTle0/Nfis+rOGaTqgZvo8puaA3+CGas
9+R2juzP22afkqN5tLwFc11fzfxZ+7FL5p9TzK6CHjg7g4KDtZv106nBIL8dpTfvLFJ7d0PRDMdR
6pcyp5wGaPPJjIYhjnHqFEzNyscHRiVkxTaW0vVumvEowke+b2T57laInY2JzYYYc71R4cpslcig
gwUXZbayaHAdjsjdb8lI825iiFJn7pRHsFb5jS9QLVThvdXUhN+M7lswJfNmKB3gqL37PuVAfdn2
wi8gnAg7r+OcXG0v+yKFSkFA5hvcwPiUNOn0NGsCcSjJ9A+xl1GRk1KjdgPfHMzVfOdEAsfi4NVb
6SPWJQcO3osVfmb6+aoJ9Ny2OgG4I0FpLc0nmbf2GQU6CTtFqU+ygJFLwTatXua5hUtkpvHGU0QW
6LE7WyWchtBVFtWIhWTEablbFImDFedRtqPqK/uSZ1EBGJ8sO9qrcZz32ocXV3A625Q2hYEiHdp7
/ODVIc+WmjltFFeJoyeW1eHoZgqyzJiZnSKrc9em8mGqfI0rfrzRzZoPOtVUat27JrZyckKX6WCN
aYHoP80h46Mbec36gYqa9Dv/FgbeBMGbq9igYngF8zw9txRarzuLfNyyBL1psi5+qSIqV5xg8+ci
CWnSJFgmOz+ZIP2a8rRIBpZSCtCfoRGclkl+onIf4pEOWXICL+Y2mhpcUZsvVMkk1TdR40WvSde5
Zx2UbK8GfZxGezhFhi7UvvKl8yPNvJJ89sX7TJELUFJNDkUVTD+FTswdtNTXRsz1K6F/VLuXOtYo
1TsWLGpSva44MjrJUxg0P2gKAhnVY7VNEh/nsGu5IKPTvNsMQbq6yLD2Tldp66THKUYW7NMA+x7Z
tfc28pUdIuDsbwuFGkrFkeCvary0+5YY79bTbb3nOBhfO0XcXtelY+N6qEiaQvz+WlmxATBcTsBw
vNhaicbOUzhESEsFPb8TZlD24v2Uv3e9NIQdqm5TdfPwMqZVewcV3t9jdgIKQl3rFBoyszjOV4Sv
Nu29l9TDF85QsAKaqb8iNSw8kapp9pKg1gNC3+yKWWaBbelTJC+snyIBjWKt7BLbAdwVei4HxUIO
9SGq2NOMtZXtaeWTGTAFFApj3NCZtPuXMYs76hdxdB2zcz73o5vfTCxVRWA55CFa7vW/MeXwXA3W
E/osOebkI0UoMvfymTyUCI7Fk6jUJ6rb1hkVc43DHeoiuQeEiQcyuSoH+EpOKLIXm14HFSi4sT4V
9S96okIc9u25CNz5NBrcA3FCMxJT/o+4b9297xGRktsWRQe3FNskVC+islt2bZTI2Zz+49U2Ewg5
wNu6ZyOvTESYn1Pbp8XShG6oVmyRShMUqZP8KpiAx8edgUxhGLBeMuYbEZJcQMWA2Fae7A7Pd35u
1LKcbar1W8+FJmshzsGcrpmyMJJRJa7d7Uw0+J1oVASDyBu3HXyxc0KX5TNCsWit/FEXsWrcQLFf
ZfuOP3i0Z9FwlAsSOHgNEQ7uaDPE+QmZzJ3PETjgHcKYiPNPtz54QNQeKVy0RnF2V8PIpFws+OVG
/zu7oWazSPpc/lpbjguvfXAcdODR4HESyOzpOhiW9Fo0TfayjAhZrKZsDqmz7u5CuXwqqfDuLUzq
p2kx6gbgaw3cyY3/Ig64VBXR+kbVtIbQs2tYLRS/6h7iMYuyyeT2OSe2Css3uh4aRZT8vR17Pu/x
Lw3wVTj0q8hlNZQiksetgvHuXwn9/8ge7HrF7HiDACqaDFd8LKhNoKMTYhA2G4v27gNLMokmigXd
5tjUGWJOP/4Nf5BDoOPwXQcFK6HI8qIDrwagFB2uqPNENtRtaRwDkDjG5bSA7Wc2NH7xzQujBGZa
Eaekgs1FHZ0+/g2/CaN57AHKIoVJmp+A2ufXx17hgZctoulzY1IuXc2LXewrV88cSVLLPQSSNY/a
PSATt0QA37N/VHtDyz/8i87pX6H5r69E4y5BmeGhR9e2vvgptQd5JI9BVyg/WwhB9vvw6MiU41s5
sZm4j6QebmZH2HctAeMn2TTtS1BmwWcC1im92U0o/qIVudRISKEC9NMSl3OAbfHSwxEnc6uU7KDx
RxUOpcyT1nAwVf1/lJ3HjtzIFkS/iAA9k9tyXdXeqI20IaSWRG+TJsmvf4f9Nip2owqDwSwGwiiL
Ls29ESdIMTr9GJYv/zwQUl/kebTNUDQvJHW0/2TmWXaIFkFLgEAmk/ae+PhP8XP9OT3UUl+0GGop
+A2nPteoShIciCJ0WBUOpyKZ0jXzS3OOegN0eHrAT6/YPKLAEoVOG+Emnv/jVwxK5hRB0NYOCsPn
OhxzsS1rGGwgpxEcWeAKYzl3U91oJLEr4hBdh+KMzPmTZtLAYM0TRPbD1ALvYPEbyE1q24QlB3lp
uMH75h1EXGYHJxnMTWLGw+9kqEuymsZzonHjy6GRjaPWxD6FfeV46FRZlQ+xdh5amy7x4w1bXych
nEx1KislHeu2KljIa+ONXS4oTyi/q07131rL9XZolXDJ5WqkfBUHV2PB4wrkrJUDonbmdf/8FnKT
LN9EEEJYjPUhGfpnTiwdzTKlDwHN71GI+H3W0ftx5DNKleTMbP/5LWQo20RHCULA96z5p/wzVGxb
0nL1QTt0gTP8nobKTbdVG0YHml/aC4I+wrNOv4bzJ/Tv7IKyTUfqzoWhBMdbvngMFNskW8JcO6AI
ovkzRhr9f8CTlDUVMhGSSlhk0/+qFZ0HRVznIl03hKMvvuuhNnpZsLO/JGXJvsmwq29Dnx0GVN/u
Jzy4M6vaV9dooOFzbSYLJISLFWXAOu03OAcuy2quuU3sAV6MXvXlRQCDguKpw89ZUZoqLk/f3K/e
cdzyiJJ105v7OsePU1IhCBPCpi8FgbMUPgJ1KSprGFApeRUUVuIw52hZ0qtpXJ4e+vMcDUqEJg/y
TBR9CP2Ph3ZiHRAwIxzaGB4ZkX16BKW4JH3i9Dhf3dt/x1m8sXXbsV4baiYKadYWsaSG0CGqDlPV
dzu8Uq8K2dDb6TG/+iBtuCUmzxQ8wJIOUSXokVqtDC/zgd5mpLT32GzT57DS7DPf46fFd/48ELvq
/58BUGke30Y3GbQ84Ix+oOoHKU0IosmlflsDQNhYkVs/uqGf/kTGonYyE+mtBiDtG4UY/ULzGnHG
2fDldWNcRPQ9i/2Xqm+X+AYzrdLwkv5Gej/RugKamI53nPai7elb/NVjhfKAL8uiIcjqcHzdNrHf
zEWaoLbTFzuSuuMdIdiEG3gSfEpA4iBJSf2Zu73c+XGz0Y8j7fKQolrO0rtEWEoBqaQMSCYoqhuR
JYhbpI7AqMFS60+5vgLzVr2aU2vSwmyNw+lr/uKTmWdAZnpsvT6WgONrlqKj8SwmH2Ydm1OaZUJ7
yqDQVWfu7ReP0cCdTNaqa7KqmItP0y51vfADmq+V9NBPW019Wzd0vAzHDL+dvqQv1hO+j3kKQp3L
qjL/lH/WE8REmi8ynwREtx27nRKd+ascwhlKxjF81RhNck5I/GnI2cTkGbBKDCK8sUIcD6mXYTsm
oMQOA+HkZCk01Z/SGFzymDKnvWlGMZ55az7dTgb02I9i+uBMCFvoeEDPk9rY9agX8Elk7TarGk1u
RJEhmGg6cpnPTHifXlKLmjUaZMyDbEuN5dOTVkSYKTI+sFwtgbpOa657QTx3ODr5bTWoeyGLkuM0
ge6ZgjN4+oF+ekcZHTcstA5qKMzwi7s7Us6vEYt4h8TMxX0GVvhJAyF+ZpQvnqFtexBBMPJazLOL
L2HqJ0rzyvAQDIsCl7aMfHJT/AYsBrGw+VPYlDDJT1/ZpxlnvjI+B7yLbAs+HfuA17bmmMYCVrMo
HwJDq1qQDln6MNnIFcDKTv29QYxtdGbcz/twLEP27GOwMYth05xv+T/fSJRVlRFV7XhgQuouRT9a
W+q6YFu1yd/VU+DdaAP9nchJXebASD3nVmE/n774+YYe7cI+Lp5iFd1rLIf+YkoY684WPYeEA3p7
2izKNtZVVYQ3ZCWQbURmMGItq7pMdTmeedSf3XIM7XpM8ThRTNtcThFR0VWTINnwQIDASjbXG0dS
baUMgCxOGO6Vr9dI31IlVsO5+f6rqxZM+CwzuNad5TlSFJLuPRrfw2h37rQZ+zCgSO8hiBIIfX94
eok4JIg1SkCOh+XkjI/lqy+ZgzXf8owjcMXippsTMJ04YuIgdlreS2RaT3GbwnAIMoeOv+uF4pAr
Y3aaqCg+yFymr6cf++ftxfzu4WphV8pswhn9+N0jLI69uVtgfoZ0utFRpIDura1dWqYokbPml9H4
9Q8xlt5mZN6+8GUhNvRRnavMsYYzp+2P+714C9lQQYNjxUC3t7SA2CG7N7vy3UPREpy6hgjuPjnS
Scb1hOq8J72uhVtLlRbcbZD77t7UiWKm3aMjq8rRP2w1g/5iVkXtkzWYxi4qgIepSp++I+mBk6Wp
hhzd2jefckwPj5nyaPFKgsZ/oRPWkeWiYoWgUdUXE6HcpMYkICDtTg+NleUpVMgMHT4iLO5/Swgi
7nqg0IdKozKygzZpwyEKRgs5Aa2/Xeb3s+qUvt8EIXTM/TuDKutKug6WLbckeWcnMpV/GxBN0Mqo
KG26Vje3DK3sTm8BlWyMCRESACJgwqukAsy9TlMhnWtvUtbvIYBRRHZw7IGCRRet1iFL8SWKy3SN
CavZJwqMpkFQFAX1dLgndFvbwruod2NSufcogZCFtjrJbYWZX451UbxmXWVexKVmvyFSxwhkxhCr
+9a8aWSJG6RgnkLeS6VxV9aac+ZM9nkZnaUzDk+dsy7NzsWrOPSD3Zsu8wANQKj/PUmFeUYcKg6G
+uL0a//FIubNVi7Mcq7DS79YXkoBPA7fosXRn6MuerXsIcabcObw5X2xinH0YieHOBYyhr6Y2A1t
6iNSWvGMQFhND45GdNtGq+twWgdNaj4b3hi/t01QEDpoKu8BN5vXrfNEJfkq7mz5ly0SQDf0GASA
NbSaSMcCEiS3bijyYUVOLNm8NGt/w1mxvyvdao1t01mjv5LEZvzOsoYIURUoGPlaMVF3FqBx6y3q
Hd1fa1M2PppSjbcaYPVf9APDd7NSwR9CxsNgSx6UR8WnixVI0qSiysYmT/+BLkW8e0E+ETTRwMzy
Wb0UyIaUNFtwUMU2hRb4iAh6JHXVR/eW0g//65Hyoe/I0iV/gLBJM9qQqetADc3aUWw8q8hu6Xeb
tKPYVf+oCpIAEI8xAwg9u0/q7hWZCRlsPtHhsWk3xncS2NynwAIctnUIyTXIw/ObBxfVWb6ZDCvh
5lRVdYcWnJRCs6VpeiVhUZbc99I51HlsgSWlEVetgWVX55yhH0vWYh4Di8EG7YNG4C9fZTGUlq9F
OjFcLKaYfMJnqZtUKCGNB6iEp+olRFCKJwnuke4MD/RdGgJHoAKi4gRinyAXt5yX0y/9F28jv0Rn
oWH/SGV9sdoQzmzUORmyhz7oOtg6Y6QXZAr1ab21RqLekH3Xqjizun9eYX2L7bFD9wtfNNLn4/Ul
SqUqnFjx8letAkvpEKswJMW4EfHIJBsPzRV9Tc6ueLjPDP3FvgoDHaYanV25AUzAPB7blJrtB4M+
58xVsSKKWBTlpal3WYeMlmwmQjMz8dbiQkhWHZ4e49GdyzPPfi0gS5+++Z8nN6Y0IFSU88GcfDI3
ajmTUYLg5gBEpkFwKXXvVriIqi68PNHHM6N93sr6nEhc74OKYfKwj6988K1OxF6SHSRCuksMOWQA
jmOy97I5oadr6UjTAL0/fYlfDTqjRxFuUVKFInE8aI9LjSzXJjsEmtft/FiGP1UnIkJ0iN/jTMHm
bmZunx70y4fMguGauNAdlOGLqRzhHvuILs8Oet2++zSBt2y1p1WdCKRmOJZmKbZHKlFUXLnc+f1k
NerMJuqrd5w9JCdN+qJzreb4whGfeSofZHaYAoNkt5yUQ88DmWi17g83y4OtE1r1zirH/Ey9wPi8
geQU6AGxMrjlvF/zJ//PyYG4lbSvwzqnMxOTuAnqvj8YWZm/ln1lPfRDg1678pqwJxiy7kzqb2l3
J+zcfh3LOZ3KBTnvr12Eg2RPTmTqCGOOMpOdq+M8rXr052i53WqjRUV9DrL5xW1jx++x2Zs/C2u5
CMfEF09ta+WHJsTU5hArhWcmsbvLIlAOZDgM3tesY9FtZ4z5mQ/k81zoU4WlJOvQSEIevXhX0b0A
6EZCfhBET0U4lgi32WU6J64teQn53zDN4GifflXN+T04WhXoYfgQ23Dw09CDKHX8tKxwsCNDCnUw
69z+a2macdkUbfxYEZcU4rkQ8Q+7ymPcKThxjCo1vskG5esmc/oEa2M2hk+xXqLRStBsHpK+ymJW
99q+8mQwRFt8g94zmbU9evkMk+mZL23+dYtfbziUxsCW8aKzST/+9YkV0JL38W6lValujapHPGy1
5gUXZG1O36mPO3E0FmgkziU+bIn5LGotxipjS0Ts7PODZjrp7xJpCl+0JsVjSVj5nopBCBU9M548
jtPfROChaHYLWf8NSPHddbHbqF1hG2DOczD3wDeAFKylLF1vpTKyauJyNC51dqLXgIarx1J2FnEc
dfMyFrJ4EbkbPNa6Qg9BrPAz9oXp1aRHdUgjVx3CWYqO6iCy9wFEsI0Bm3RLg4Y1xCPZeme3k3Or
osB6N6X09shAynY1JXlClFPpTOsir427oi3Hn5EjKxx0mgaMSYeS+Zdag0HO89QLklrzmZ00oFTw
4t7HQt0Q9zjS/3VXlZd7PdzJgpNYlpd9tIqMZiTxIYtJaSFmwHmO80Q+8svUD9I3gPz3VZNuCrpw
+r622vBahYW9rwY0/CYHX7IhcvUNVmi0TbMSWQhGoCvDIK+7QZMEVcEiyan3Q0iinEUfK0GYrqsq
DD2hI609jWzrVTcxFkPnR+mcy6a5j5MWz83p1+Kr2Q4VAoV3Yz6wLp3xOv0Vjn9pcogQRUriUpVd
kXmWBb9dE7MVYR1RXm7tQpUlkJG+JOaHIuM5iN+n72B+N3ktqffptC31xbuppKGk0klV9f0xBAfs
oCNE/SLwI7PTrlenr/mLRRVAGI0/3wDMBn7u+Ksj2S+Kp4IvweFYvC/13t35ZO+tplhtInidqK1K
89xENTf0F58flAu2DZRR2bfpi2XFJUZK5MqJCU9KTTako+r3VUFBnqwUxJL4Tnt1b3D8mC5Qcbr1
bYIX3Hnx014FO6cbSufGb2z7PucIHlBVLorgwiDhI1pVddXeBFGbGkSgTC7Rc0z47YqPAvpEGxgd
2ThMjHhzCED7z9UWulBsBWf407wtnG/1P4tlJMj2wN2WHqQk4tBCp3iRof/ccfya7o2JVALdIlhT
crzw/NB6PP0glyvOrOeAOS8AJIFH4zccjx5MU2zX1DIOfqw3z7bSh2dpNzVFp1YOc5O/r/X/+O7M
Q861U7aBM09jySOKJqDpwks5UIvRQnasz9bJLF+bXZpdkl3iriWQ19OXuXxfeUU5YsztISCfCDQW
WpFmSL22YR47JFoDxHKISn3jovIPVrgsi3ElYnpIK2mMg3PmtL2cHZYjL17asLKqTi9K0oUSae1M
chmuoHkSfNIX8nHwIVx4deRdYCIptmS7RGfWrK8unKoVqxVTk8ESdPx8U6T4dVvV1kGPqmzPlJls
rQKesCRh40fjkJUVC1wvp+/2ci6ar9mcGXsWGymmh/me/PNKiynNE69RFlRwq7jR0O0+22OW3fut
ab2dHurz+8tQ9Bv8mW0F3GxxexvgwLJvpHVgz0iCOCv3uvAVIfYKXUKcsE6cHm/egf07B82XRn+e
63Lhw9FCPr40ureDmeWdjiWUCBq2pJ5PPiGC9uLMQF+9N/PZlOYNBFM0X8cDFW7pyrgO9YOWE19s
Z3J8qEiDW9mj7T+gQc232ewp8Vyr2TuJ1555bb+4TgNsGMUhZPu8PovhtSl1wTB5xgF7A34XiBcK
nVfgYsE4fUO/eEHZvyEBYF9jIPsxF9eZkETAM7SRU8TA0BR3stybCBJ2ssxJGIy1jhCVGCtuuz49
8heXaM4SH0AbPtX25VtKFEVHru5A3QUYWoa1Kcvfzd7Ov//3YYQDFoqjJ0xNbzHDmmHdOmHTWIfU
cqmwCngZ475SUCPPXM/nT4EVeVYtORxbTCqIx3cSIHPreqXpHuzGabGF4RbBMs2g/jotDLgdowCY
vjl9dV8NCl/XZjfAnI4y8XhQF2UQcJ/SOyjHrK+yrG++ZZGw8ah5ffqoDa15Dny7fGx0UedCBYXS
+SrRgB6PqGIV6noux0OGgLleB20r851rhuocC3I5i30MxIURAQCYmQ738UCCpAqqNwMDkRiV73Q7
Rqo7gj0ntFoTgChO30n6lPyF/84t84CIvgQTtc35cylyqsawSsAuT4RWWTicQGCLTQdN+GJIquG9
tSf5neTtCIcAhrD3Snp1gxAe605Zx/5PEOoYs6IElT7KfatXW2MKhNhZQ9C6a13z05vcHFSOX9Up
R0o9mvNGZVT+Rv6Nv6az3XwrStq4q0a4OYJrUlanyjd3Qu9a9kKjDJ9K1xzAOdkquqwRWKS4fLQw
3bp66hNknAnrVykJGbdwb/3NhK5tyrG2d4gKMHDiadLXeebXl1kYYsQPHKvaAbn9HeOOua+lVO+l
7+beZgpQXANFxCNgtOOrAhJ1aeu1fBn5JfR3DDLeEB4TyVapeNtZBamvSeN+j/3KfHErSnd6Po5r
S4LlmpKWonXm1tO2aPSYANHK3qgycp/DEt9oFUXxW9u2CqVRl31ritK5ttM4YBcpC3frsXPHAzb6
EeeOQHuN6p7JtijHZu8ZQ1lgD+qtjfCS9hqTgvfihvVwbZV2cg8ZCUYOt1/uiPyZc/kmcRWkiYSu
hO2wK+30Txm0f1vVeXdCRfqVm9fTFbXrdA38ilhKOx8vurJRAM7Q8UGmJ2yg4I+3HhXwCLsjfw0q
bZltCK/EXSHz6bJ3mvahk0Fy0ScBJVwcID9kIovrphbm9bxTxq8rBqrVmjBuvUp5F/P7tDYxC8Hg
Lcs5vKqyckxIbXcThmR6BXjo32EPjEQ9+RG+FDAGT6UDyO7M6/9xTFq8/awAc0QQO3xoZouVvPCp
8gKTMg4NLDAKZBOcBIJQZUGbtaQvTtzTWA2vBn4qjqvEz3zXhszbRfD6dehJ1NVMbzRwzE3+yPk2
a/29WUwmuadjmb+E/BVyRVnZabA6Zd09jKD+TZasSngASOK1Wn+6GoRevxq6soObEOeMxMgtnS0h
JN296MZg2gozGf11SOMBa6iwomQjdae8TQejexS43+GYBkMOZarNxLfY8yasKnXqzMCVwcTBWso3
7NfmtwwMDUDQCOHbCMKi3OgApLIrqzfq7mLyu77dRIGAA0DvCfBFq9C0ryqpawYm0SHJIDy44VsW
D7PFx/dgteImiJnofbt54YXU5B6Sp4KN0Ke4mzq3L9akXWgkwDVF+CidQRGEQed2JFPCLv6gkE7s
tY7x8XfT2IG5xSGCCca3e87xoy255V4R11sPP88L+jral8Y4AhyERdbdEkYX4wjM3XgjVdf/dkq/
2rfkxdxogPkEbjlDNHuLrLan1tMw5KrG0Es8rHBcLtgA+NfuFA13plJUSE7PqsttFHOqBayfnQzf
GfBN63gSB2AiJyfz1aHVJrXSiaRIsgs59iWt+xhYz5QMmzrGVqHjRj5TmlpubT7GRkJAPQ9NCpu5
47F9spg0KigjbWNt/GWLsNiGev2i5U20Gfk/iG8c/TP7ti8WLboaIO9NBLm00BebANBLsQu5bTzE
eKWqDcnTvPsjJwOEYRT0z2zelqv/fIVYvOGbUgChibPYvAU6XnyjJKWTvNah3DWpW/r3kQp958BU
VDRrX5Txf9zxz2Py76wUm9Uw/mL975FL+ZOwkQa0nXgA5+btDJmAaPaxwGFIbM8AL78QgjAgZ1WD
7SmVB3dRR9dJtB4Snw1HUvNlk5m84pxJQba1xL6vc6LEZfjo44RcESABKK+7qGkSntlnffVc2SJT
FZ59Baitj9+lhiQdTYcqgQLdKu+I3tM3g6EiJulaPpz+ZD7+rsVMDKyXKgvNA5JJPgrG/xzf2rBv
A6tppwPJLpzQ4V8Vl+EUdd8HPem/D6oJHj1Pepeun7l3kznUjyTOuq+9PsX3mSWHd5H4/a/TP+qL
N419uqfPv4tO1UfL4Z/fNCZB7PDd2IfS7RCwRYLuEXNvFmqrxCc2kQzdiGTU04N+6LmWd4JRaSEb
gsStpRWhUqGrWX08HeKpLdWNP4DtWUOUmb47mkOVq/ertIa8OqbRZYXdwwH+N/pAoYbUeqfcLpx1
mvENrIpO5tklmFPDWQNB0YCjlNRdV2ZvdeZe82oqqpURguExjLTzt5rr5/klZJ3+Kewd49m0Q1cH
t+C0D8koZ4+T5hCcQd+LAsLpi/7yfUceQB2RM/Vn70PIIcIZDFxqEgXwdRx31oyMDOXvWrliHfVN
Td7S1F4Uwvxle73EAspv8wN4H6d/yVfzJ/GElPxY6VBDLL50q5ZOB8WMu9/TaruVY4xVNZdTcwMr
pd+54PrcR4915swc+sWaMefkoPElCwYN2GIO1XIdBghnbRCgvfek2OISnZQhb0ha9yGxo+FKWW58
YRcRlk9LhGc+9S9edWq5zqyEpcRgLks2kpD5lNdrOrQ+No48xpjqROAGSBl/04TZnNt4fT51MBzV
uLkKOEv9jmeWLDf0HqssM4vo9H1PaflDXEykME4pu3H3WSKnrceGa+V0AHtOP+NloxSTA+131kbI
9Dr182W7rYmLsfHchJ5K5GnN3hcpMJi2GmN/G2Eh1Xa6FZLkTjenvsMYA54O0QWbBwPS67kj2OJo
yW+hSEbBymTag+bsLk58mpFWgnydYT+Mlc1L7+rd5VARb3DmCS89Pv8fyJ+nFYvTJV/a4p4zX7aY
Koc908fFwG5k08bgXWNV3g85ujoNe2w+gauc3DvbS27qqoO2NdT7TBiXRe1xV6bxbSzyn2WW+ddd
l56ZbhfLzfwDcdQhQ0KXwTF7Gb030+EjRAzjvknJP8JBO90EfSJ2ATEPZ762pdaPsebdEQJTbjsV
8GVXjQiCLDA4aO3pJbc5HUYO19eEVEPH8drqJg6da71Dg8RhIC6TdsWzg/cyEp9XrGtF8NCsXGnP
if6W0+D/nxHFIR8BNd3F5T4jHQLctYE97F1oEVvMHNyIqU2qvRNp+RsCDvcwdsq/kTUO4gry5S6z
GvkjJwnm/vQ3spgQPn4J94Zwj48i57IUWCPgi01ipyGggxVdaU1Qt/vGGIV20bjD1K0B0nXGmQ9z
ftf/Wfo+BkUlRumPmim7yUXZKiw1SR3HHPZFZ8fhhWgM8HSdYUw/CPtN4l3nxxaqsckKqQ0I0E//
+ZoR56DaYAGA4LHcWYKZs+PcK9Ue+PL0Df1Z9NaYBdwY3al/KuICz+zVPxx9i+tFZ2069JAdHaf0
YoOlu07O8ZF0lsorxF1XJfHWURM82DgBKSY0b1cq217jOb+1cGCso1xpKyOkuuAP7KtDR3NvRGWO
WxRW8dpW2u/TN+SLueno981//s8GyBorMakkHfYycJMdtsweGKyunRvm82Ofd7gsPjSEhI/29ngY
WOJdQuBytR9H15CbisS/fENaQjTuyMAug03S9PVN0kQAASJLIVI4fZmfJx7PmA29GF1YD6geHo+v
UaeMKt0viR2z430728FC3IyoCAztzO7u02dlIgFjUw/VnJg6ThTHQ5GX6KWB3md75JwtOCq3dF6D
ri2MGxOVEjeaYve5zdWn24uSnLFYaGmNcJ4wj8ckid5Lq3Cg71i31MQaytNQLkdjivaz/P8xlGAn
VlM6WCl9IQWN5T/e3vmLQvNJt3ruVC+VOWOvNM6qOmGqVlVuO/ikGyOy5S6V9n88sQiUYzpdWhwo
KMjZXyyeZNbNAjgH9p8tIm3llW30nIBs/Usl41ztaHFXP5ZqXlc26kh2Zjvq8V21J6LlwipwD35r
Nbvc1ZprBWhnY+Ss4kyO+AVGZm/V1yRvnr6hn4fGbIKjx0K2S4DP0neihXUPYEN5hyqfukeSiXBE
uGYQUBrVJx9oSwtTYJ1HhQ2hN4qHM5/LcqvK7nR2+hFVyVdDcOBiq2oPxWhHo0sPYyonYNoB5aXM
+eWM2h1CShopXqPvEtFXl2WgzokAFt8qt/148MUTruUIuCRx6B0P0QjbX+sZImHvmm86RVfzzLUu
ZsCP4fBCIMSnYePBIDh+yiKMyV6XgUNX0cvIsa01UkL6PJ/SMx/JF8+UoCTgPzjR7Nl/cTxQYEdh
kfS2c+jsxHyIVZQH1FKHuIH9BvRg56lSPkELSoHcgaYO/6P3fL6tTEscc+25lWMsZnrBmZNAvcQ5
tGbSYn6Y8ozCOZAca51wYH+Uusqty6kLNbWVkTLP7Da+eqpQLvDcYBvDqraYFpFzSwnK3TnYWt//
5NgJ0s4Jy0bge6imbnP6+1me8eaLdTh7QNX70EkudsJkeoyhg6ifwJ4p2w+OG11TuISTFer2tozU
a5XiFvjvY84iVHwlKNCZMI6fL7SzMHArXiRH9rDVC5AVJDpb4d2Qp7CDVG18A6eSvp0e9atPdY7I
oXrDq8W3ejxqAyExz3udr6WPXyhD6mveXTBTRRZujKGuvjUSFexQlt0av+e5vD3mpPlW/rPDmb8f
+mWmi59rLhAueRlJEzioKyzrYDaW3CEY6vZ9T9ZurOfJO5p4GpJACFNnnbX1+E0zwvyhQINy6RWO
6FeeqKc5TKkIN47R+Rc9lK5veIM8EoULL71KXIjFK7YOLtLWDt+LR1MDz1L91iUwtrd1kL2koF1v
dJn4APNQl+Vun8GDk/HKVLq6zpqBxVAfk/FF68dWrZUb2HTXS/KqYKGvKEA7z8Rj8czsQhQ2Gvma
QBZhau0PVhZsm3FFv2vsbG0TaP0vfWrGe8r4JZC4wlVEFriFCQLU0CgX9XqRdCuCbARQQKOOFQY+
Px92oKnMGj1QmFf7blAxIrWe1CBYHiEEJ4ks04dcPsUVNM9QXZmpMwSEPbjaHjYsaUdNkcaX+WSy
fawy7GurotTc1yk0iRopjdG5jhTtMLwzARzPgYI8W0evG56mXIGIQ6LWY8IxI2pNbRrsCaweiPJJ
BIjCJBrCW78HKbRSbSSTi5oT/bgL/WS6Naxcw0sxpNdTrZR7wbpuh5uso5O2szsZ/0TQWj9x1MZQ
wxpsrksVcRsjz2me+z6ISdbtfchNMZMq+xH6L996WDqgCkWA+tZUARHXSfueaPBsV01MUVkR+nw7
OUCT8j7P7rw0HetVLXL9t6HS6C7tnfKnZ0v7ISzKJL4eO888OKXFJNr1wPGbQie+AecRpPoGzOOU
TdMq5SVapSSu7+xq0F8ME+VDjHKq4yNV2db0Wu6D2bftlg6Dt3UC30dXLariUfGKUJfFOuBs4g4/
y4qelpTk9tUa6SyJyn+YoxeBwiiTbeVM5hr0MnK12rJfJboSWq5ucFfazUyDjjJiNGKvWA8ktNQr
u57Mi6JwxXs0pfa9l3kiv8iD1nuSgP7AdHbam6NP2lWf1GmFJCQh7bFlD6vz1sRBvOG3muAoSY6o
V4TAxe/MO7l5QTJI5N+OWZBNcHZJCNu16MThGNpWcsD3U/zhvUIubejpnTfMcSlWlhDUVpYpcsxE
2W8WGdKw2aDQAjGFasfX02doQaug1dfYFQeCtiJLTNYFnbKC9iS1vJVedfEOMaSAYkl9EwOn1Xg/
S63O7uOx6h9sTtY/6B/b74VIyS4xaq/7rdkBxK/IzPts1zk6ZCpbOmufT2PVDciJeMmaP2aGynSd
pdTFVoO088uU9/7VMGW/p3cQ32qBnz4kAtLgSlVusVO6Vn6n22pTyHW1hzhxw2glxxLasY9WiuyF
ZqvFJOVQEgh2sfQrAILswzZsiIZHjUYfACIDLZUU7HXudE2fHjgOu81masd43Leqmq4sBLjxJm+D
9EFKI6bXiQva78ji20oeFeSoZNDlml1cwq6RxO9X1DwAvAhrMyXBA276liWJVqyETQtAeDkdM0Ko
LwPiP4AWA4Az65YucaXs3r4M44KMCUKJLiMv9dbpqEUXIo6brTUXOCBKxswtzlCtCrAbFzhQs31q
2Pm7IXU4fQHd1T+h0u0VzsHZDgIi+FGPLW+X94ADIXFQGVyxaPWvJXKnQ865FFtw+ydvM3NjdHry
KwFhR0JKnPoHdmdiJbzAxdull7vKxyZliqgEOgszhbq9dWUhrALL7XRXuvIiqHtx+UL7JdtZgZE8
iKGr9zjEaoJ5SLGHxOvazHC0gYddxYe1oY1rR+sIrSvLQ5KTSBO2r44feheUtft1AXcMYW9UE5kD
H7Pg5aRnXzn7pOiaA67eysYsZhNyUQ1j8mRLLTwQ7CW3AHn3U5NG11HWB3ud9TlY+0UXXgUcG5kS
Yht4vpv02aoGxrBquyy+jbvOvPNxsT2Uqk+uYg/edUJk0DZH8rkaupAapoiGdakxw4H/NzedRT5X
EIzoFRx4sSsNYbIGt5Pe6GZsDIXBzS3WsQflrkf6/iTk5D8FVWE9VEGQUAMPgoMurXQP1o3/LFTw
rkV4hno/0C8csJ6QGrqcnpTSsTioerow8sb5mY7NnBeFpGMdt3p1YKHtb7RIipVuVvpWxnYP00GP
fxhZ532jq0VsdmzZkMgjYd7mLhEzlCm4GqsjecIf+Wed+Ib2mNtgPHNf6UCdW3mb6ROPyegNkOlx
uWdNhheoO8O3sNONy6RM3B/Y2X3zDpN37116UV38HpXUL9q+6ubNnh4+UpP3yX8geHmMbXevQ2TQ
8iRaazDoSFIkLGw16Ga+NfNW25DuJJ5GpdpszVebbZEXYPkDlcZWJ8Ap/0ePzOly0IHCe15J4qU5
1T+mzMcA0g6GtgFPLzc1s+ezFw80wImNd/3t0Mz1Nf4HDpFDGfg/0xjKRckGesDrX5rrAEDcWxJi
4et4NvY6HeaUx6Yw9qGYotupzZERtJlGx5ejLtEPOmQ2NZIMvmKfj7bco21dNJO7b5Fjvo41Ke9e
FJdPLb3NlxGwCByaMLAM0s7o4LaxTfZKR8SJN3rD+2SybY1i1/tTZZ6+EaUfP0Wk1cG5j+S0S+vy
RpMp+4rAKcTK8gZp7qB8+vdss41uNVptcZhkixBjRMw0jAH4NrxhHez2mZ4/qCn51jky06gShO6D
HkmZbia9R/RciMS4xlMHJZHGULLREEf/jXXMXCnHhJWwkr8pJ5iVEYfTs1E0LLWD6WmAbR0oglHn
rVktgVt1RvDS6zXQ8p5wzgtU1mBwIddcxAObnaFRRslq6ky/Rl7LvakmezspWtgiKdHWk70Af70U
/UPsltGz0QXhti4Dm8wr7ZlaWlWvnYZQPKfLk5UaUvnTT6vvqeeTHDFM/6PozJZbRZYo+kVEMA+v
gIRmyfLsF8I+bjNPxVDA1/fSy43oG90+PhJUZe7cuZexUZy5+HWKwaFKK9f8wG5QeljtdmSIhrqk
r24z7FdQAVuJUdU7av26wJBiLTzQY7zeEaQR12+KBofCqCuXZDGAtGCBcMEXCK7jRIpNv/Z8Dknn
PBPvzPcwlVr3zhGlpaGdjXHYE2cwBkwEmhpzlQcea8nBCClpByZO5QgkW1Wx7mtR67uFhF5+uXoQ
uFA8Y0sabs/iqG5aVUA2pVNs+i4tu71ZOcqBGbwIi9IyfyW557u5j+FTWEg8xoKTcsA9709kjm4Y
CAAXURcdzRvu2X7NgFSTdV4dTCetH1wVl1jIqgspMlf6bRt0z9qI6sBvqyzEvyjdRs9s0hzXpn8C
VXcvh+GndNv4WSz9rYLg/YYPF0c3K5UlQnZW55FEytviZFnbzSPpd6tZor4xTX1pFyH/pcVssH8F
AxJ3VGlSysqUcHrcJ9lmldK8EI5F+iTJG0NYs9yNIdVNJkAjDEZDLGK4dvIiZ2DeChsTVTIbZ6r8
nNs0e+1no9gDiNqokzz3RkOAbVpX7FXz+euDXVw587n+WPaPDLVLsDgpL0nLlF0kWPi1ZwOLiq8v
Mg9gAxTc/9k3U7OdqbO5gixxtw02VvSRQGF2asI8FieWt6pwaaHf0XwPF+BlPMCzOtwW03iedT2k
vjI39ZDsCPZ4Zcxy47nLo2TKCIdljCsbhy7Y+BhbCyS0Uz3x3j/NhUn+Tmb8p5ny09GUb5cCKsDG
0p8IXuFrIciKVHbzjdhMz++qUtypbFLsvHbM/i8xWNdYT6ugtuwMhx7br0Xu5pHmlQ0HYf0XK3IK
VG+1QziLwC5YATBg2QyxWkdtPH0ohv1HI+v5gwdgVGn2JYcVwIu13BhNeibDawIT1vpKM7xZ0pgA
xMzfZeESnSqNmzl5BTnLGN8Il0vWbl8pVcfy1KyxXL9yyLgkwY9GRGAAmMUh32jJg4FXzf9IsH2h
MHqmlLt1QzKQgs+eFxjW3dTnR3t1PinIjpQLLXWBbkcxa6GhXStKqLWGdZ55Y7fAp/LrgvwPSSDt
/b4x2qBol4sdQ3ibB4ts2/TidvMz0CXKGL18NtXyn7XWOu+OzEKX4MNwRmT01cJNufxaPcSa8Klm
ThGCdjE4E+xdbmvv7Yhk37eRzCZeD4+vrHOo0K15Xnd9NnKFFfYHzJ3vNc2/iJcTvlayA0wYwE0q
pepPcy53gMfwYZrLOR8nLxBtTZI/6Wx8S4VPYAZbVCN1V9aRIwa65U2Nl0s9EweRWlQWo5k+s8JI
Eh+4A9+WWn3oMOuGaqep2xWHkq+4jU3EPmHWo6luB3yiB1edxFGrSYuoerajAVAdk9z8a0z3MOHy
PQ5Z+6Da4X5UhsQ8FI3X/GDRjZ+tPgczaZfFDm3M28xJ9VUr9X8VbOdH1mtyq10H/DDxTU71MLQM
DubnXLJ0rcbeDePjm+bCWEgASOj1n+bJraXyHPaxtx/xoXb2kPspF/ph1N3r0DF/wlV6ShsONDnk
8BIN6va+JOSbDEUZeLry4q4T12utm8e+0g59Ly9wuT8HjdkRZDtW/1Uu7thZindFxsWbSIuCL8l9
NQ3SVYEXvCQy+VeY1XfvOOTjCv4oWtOnylrvUieEQp/IGK003V/r7pSMTrMhI5GcfKO1iN0u28BL
VElavcqv6HhNaBNTRiFuPhFiW+6a2b0zUkupefr3bFHiaOjX9tqtg4vBtSkvQ9KcVyZfDAr4edL4
j4AEAT5lYUHbdWHCpc5uVtpXxaZPQDsUEYQ7c5syMQkSu7D9QV3NYCH6ukvICusNgGyTZn1I15Gh
HNrFV0xz/WoTl2CMNNWCuKURxta2abL1KovmlC/OkSI0NHrvaSD/BFmh+G15XlmxzCNzGgU0ATZ1
KhGrW13rxRWzcnOtNK76pGxyDFrttHNoPbYAOoarYbfV62CSH5+TF7d/jH1+cZfqweyJOCF83Ss3
7FvtoUnmkNuq5EtUFKyEy0EHG6K1GpqNV2e3vGlhBYn8F5KN9m40rgi6AWBhr7TLDhEqkoX23lTZ
D63WsNeSeQNRZl/oC8wZIAwAR0ZfDNrT3Dy+vCR9aivK2TRnxKWYfRnZ0vjOs+FJGYQBPrq4Z2pd
/SpF99tKPlKRJuQ0DG0eCqLlSaYhYQE972mJ6w05B69Kt5Z+q+RRW/JgKgT6K43JPySfExuBXb8O
DCYsEqvbtd31xrBgJNUmEiKGlSuSvsEuwZ6xDUqgM7UJPvBDm3YRkTtv9mBfLWW4geELHYcKAb3m
r27mPPNNmWm7bJremBoetQoyB0nMR2GDmUnni+NK/sAl/mlz4+BUPL3GMuaAwXkhlSR7Wcr8NvVd
vkmnJcG1Nw8+6VCRrEcqx1FGOTPxeKail1r6NvK8qxw/QWIQJl/2ykEHnRti1nhuXOWGn5l4dVAF
dgOHrqlecCA3gcIzUtf4DZZC37ed9+EqUzirk0cZbH01cXFj1hFVbRs59vxWZvFhltOZs+tHTlpI
gX7AQ3EQOdA1R75Dc5pgGqq7xY1D013vk0vMvdXNgQnQBhI51KUEZ1QinWMlq7fCkBCLCg/JJztO
rONlqfJPxwF1Mec+YlEh24ouPztjEmlWezD15g9JC3ZiWchL6vQnPV3/1Ix4SsWgZF7i9qIbkHd6
ouP75kUrK2xVpp5GDOLy0Mlw76SP51bg720VrNMCoz3+6uKIS/V91AlIxfrLfnX2hWIcFanLIm61
aROLgK+CFlWa5leTOirI4uTMSvbZ7hLuzaq9C54mP/HKbZyh3ZF/HmLCP5YZssvkaQ8lp9l6TvJD
1j0VpLUYoeeOIBeQaAwM1SMWVD/PvVBn0TVMZXlPBk4hOytPqTZLVFHv0jhiZ0584lm/162BVqP6
qAb3qS/jM8THt5Ul4tAUzW1BvCyU+Fh06a2L7bO6TgdHum9sFr50fXlZY/Qda3odF0imQs0je0Tc
AXfw3tjtgV3296Yj/8MkeIi/VXP0svV3XaxDPuuSV6z4Hoz0CWvalvCY2m8b4gPc7g0D00Mc2EvN
Bis6mj9akmwXGYvDMJRPnW68xcgHZOjmPuGCUamy1sxk0mdlZI8g9y1auv80Vf/jDn6xteKcji1S
p8F2tAWLiMLsbazEjpPupwdlQwgJVGMFMDMHKkyoDmqotBmEuyzwoI4YgadYv3pXv7D5tcEe9prS
B7h5jOXY7XW/jlvOlLT3gt5qJaqVWZ4g3uySFuSdER9BOygYnecrBK2vWK2aI9cx3NoiPsVVC42j
2FHoU8ZIzmzHiwP2a1+hhF3WjAjizlvkW9xQ+8cuxQDRAZupnxyuISqGJC4CMjDjo0aTxRWQDMdW
b1iJVsC5scbMHVmesNHOPvHecoOl+5Aswwdb3TgAQShUK/HmSsp7xMLe1hnADk1JFi1OcbKm6iVb
5F5v1/7W5EsazYm7VVL7OmQ6fLnZ23qSx0RTh3krTJQGT2m3bqK+2xRDNr9VZLfefrWHp7Tz6I4y
bdlWo/ExKPUYPtZw2GTIKLTIuQ+k3vFZtWIgeCfJiV8T1X0CQGV5VRma7TxtU2m+mRAYIMzyMGGR
PMWOCiZkVGkh1CkN2Jdge3dMTiomdJZTbLi9wIVsp/0PXUYPsto6Ako9imnaNLa+74nbDZtxnW85
uxcfwrGUCJG2C1ahTJtcScA5qPFWQvPwef6MKBdLfZtW5SmJm/UrFe4SrplV7hKLsCx6WakYvgEA
7NrGjQkSgV0el9L5WZFGdptmD1HPZlPFXycVwkVKtqCfqpW1rfOqOU+KsDeJpq8vuQk9uSIWaGMv
5hK4hOm8Gg847mKDRUD81cGwtBpEzGX8adMCGoU5IFd5BMppbEeZfXxPOL7UOc1uq8Z71vUu4oSO
qefcJ2PyggkaIB/JkDRtTxCozlx1M1DEbEuncWFDyd7YZlNHKg8xtOlxs7LAEFoqnvM1d9DdkGXD
zGinKO9jduv0X1TAjtsZTDzmpscos0wJQZnbl4cmF+C1SQgXJOaozWqyj0oW9+PZ8S0zPpjxcKTN
hv3Uqk8le0obApiPzax9Tn38VLQx2qosdhqMEJjduPu1mAEGAF9/aZULEQJNaAmQZVb7ZM/FNddX
YGCmyzH9qIZa9Yz8woDBpDcRiPrLt1bn74oBZ67M9Rs7pdcBmSO0Ou3AHsmJ8SWcT1d+ti1aGIyt
8wI/KapYEgpKM/3IBfTf3CCxr1lOKkqmDwRq4tnWPyrFvjTmsDW6+MKg8xAL696t8iSyccfZ8Ijk
sfqITf3iCDDb5BNpiIqf2OgJzNFdgzkD0ikT0KhmOS1AVVwgVKn245TiWQDC1HKBuC2KOmR0HCq0
uKJSXiiU/xZ9eK3lxO6Ek1O21x0LUcbVStattRQbtxgjVUhIdSWZBnNMDETOqudyoUf9apAr0WHi
7okg7yLQ4PJVrXGvELXDtau8c+KOEaPTk4miEqrChbKmzuRDGvxlW65mPYs3RtE9i0bdLNBLYQBN
+1KxUSUa58IqyX9L5VyAlyDOT8eRhRXk66U7zGNlMvKxlWMia3ozih0jFALg19hU7XYw1ea0lior
XDhqecHtr3Gq1I9RazmXE8O4Z8PErK4lrX3O4FQKcl7xOsfzO/XWusnUkZ9EDNN5Efi7nAEq+riY
QER7FZsjwmuYtnxxrLQZMIfTZyenrayaIQnmOfmHoMTZPqVzpNry3hWCWjrXctTu5J2IAk6/Vblw
66eBLEXmQwqw4H/1TwY6EnLNmkeLzl3hC1yA13mU/WsyPopkAblpQgjle0bYZsGEeJORUiEdiIty
kDTCOI3NSJ95uMa2DIt1nm5SnxTKi8bcqqA7P1cBGZAkZp4TUySRvdrWptRK9WABktjiNM0/Bjxm
51LxysOY8YjWJgJKR/AYpdms+d5INJjBBOPc0A0/613XBSVlOTx7GlgSOOHn9mMHPrlM8o0oexL9
qLDA5vzl3MWdAzxucUo1zNg52QAe5LstuagUp8TRN+VAuIhvpim0STEuii9GEYzCQV0Xvtf21k51
ocuy5kQ71ZG4by0M6qA7c3i39XNGGM0m7guHa1F5A0QhLlWTZi9jMyvP9iiyF6I72S3DbrftVMkI
TWnSgLR6KpsR0THQLVbcatumuWYavjFBdNH9AhuNF4otQ5TKLYfx95FMRb+bEiu/Sw9tecwaIyJp
eQqT2vkcvJ4ozBxljCAxO0yG3iFlzhkv1uxY0Df1ggR1xCK4MjwnjvoP5Hq6LURrHDpbHVCqmVov
dv2m64uO5jE2W5KWUU3T1Yi3jJ0JaBv6wl9ZGgsnWJMgEPp8Opux6mzY1ND9tjKMaNY4t5NYr4Ks
GKooXZT/OsqovQUbPJS2hfaf2fktxSYISCH5HLDWXyum3L7GrAq9o2ak5hhnNPExUtT4wzaUdSun
aTch1zBjU14EHqsQnCHrBdgk3noApHWoxEN2yu2BYF2lpoyRx0YjWavM3bAz7e2gWKxWVdVmMfvN
YOIs1mTKFF8MV6eyo6qvL1rNj7aZ6tp5vtHHelNyOm9ltnaBawjUjMxb4ZY2B9lWCY7D6bgWek3a
YnZSYTr7jmxDA8B2CIxa+ENvQMOdpiQEYMUjKQ3Kn4FZij2PH0wtwM633s+6TmEnrH+rnb4VejNv
HHs6q3Z+EjHkctYQT14jf7PeECzSzcdFK8jkS1VCBY2M6IIq2XPLFIHJYNlPTYSxLn0oLSXsx/hs
Wc1e6Rrs2zlCpzIzFFnsAVKYeYzbodxwYjwRJXoUVs0TbSG0D9OWloDnZnk8PC21eq/l+8Lse0Ly
0pm63xRbMg8zDvX5CU2z+6ev0y1TE2uTDTEDQTH8B8hpA3wkZJfhV+3aqPf6nZpm23Sg/vdW89zI
lgayuqdkNaM9pGqgweKBk/OVDeWd8uIZMi5Gg5ZTVAB8MlZ+N7UsN1AIZDBKcaKzcz5MGTucMbbD
UUJtmznlAIDdmX0hTWVf2PmB5P45TJr2SXOqWznUoem0L3WL6Bd7O/zb59JkYpuq3WXEGOabbb1n
sQHCq7Ux1SlSTS8NGnqMYHVEw+p49ZFpxq9ayL1Ce88WzvJIV2DVRXXPRo863YP3dsz8DUljHxcZ
+bh2c2PmqBF31n1pMwuC4BpwOh5WVfwQzGduxeg4PodaZCT0SWVfG4zAG6wHqatu2650fBiHa1Dp
6ybnwT8nlBYb04wzf7QVeOu9OJZu8w4zddo4Jg3JYz5RVy3ZLkq08GsOdQ/7uey3+TDeO2Wyfe7I
JyChb2w8PVtlfsdbdevy6k+ZkWRiAa2wz1D3i+GUu1RpXtbwhTqgKk3gP0Ftchekdf09Jd2+1mt3
Z7EOasSOADyjlRsw91+GML5x+fBMFh1IyalWfVY7E7+Q+r7rqtNUlwxl4dRDi6Yp7d1hX7EtDZe2
CSpJkrQgW54Lp+j9hK3KlVVlZ5VcU4Ycdv1EP2pb89vAmZNIl6Qa2t3HavOJlfSDlvYvrZa/sFwb
EM6/T3gFtc7btn1h8i8xVeLf3hrCPNPSNlhr6s00A52EdMk+uVod3Kr5FrZ2KozytIhVPySgAcNY
I419ci+zlj5lUMKodrflZNDfMyQidjXzF5rcQLdbUJnltc/5B6rG/yZdQYaaaA9mwmldsNBGIw4N
qhKGtc26PD4fy7hmWXat0P85vQi8Sayd4tbfVVke6QXQDiYZjaI9e4zs4GbHT+hH3103XWu4jd1C
kaLML0hcPxCwvp2lunaPDrDI012qgWVmqstkzHtd5bTXa/3g1s6Bo/W7XYwHbd0BPFlf49rWHp6j
NRzd5D0ZFQQR8OS5YRxZJcTQ5OohEWP/yrh/xy1PYYWokWSU92SZnVP+3nLmdFqFzlRsmNVgaIYP
gW2vcce/ImE8Xo6iuSzOEm+kpTExdmDmVRBxvap7Si2cKqlQNqtWREUC98OW4qbjbjktTXv1hqS6
OpN47wqHl87GEuDJcZ8yYPEU92as9GOLjTsjiY8qJgY9kf+p2QS8rpBnr7C2op13jl3tyMlVgyWz
n1J92GPc5enz0je9EwDB5IpkllobdtuKcBzc9VBb0zfjLbQFUIXZpH14aTPRWpCM2Q2MmPQ+Xl54
R6xt4Sp3kYyU3kvl81Ix4TPGf22TbOXjoW4xIVlL/er13hfQ625Dqj5pKb3egUpI7e3i0Ebbffuq
2uOf2rdvfVZs45ZT0KidM+GFb2nivDtNjmPDRtZfyKZjNpHSHfPB8+HRHhvHruNKZJfxuqwJsn5X
fxKw6wWTWdzxZNz0WP31nOVCWO1ZOG0SmI77pphsNxsrZ2etYGyxZIe1JH5VrYFvd3CfQXFOvg6+
gufb8z481NSLQzPAjN6jZs9frNY+uXP34C2ILPAK3FwZw7xhWP7rLXHCKPlfZ+swZfvqLXNl5LF4
pPuWNUVjUx/VLuG7xKGjRcWofdtW82Xn1EW9i2FBoKL6tmmECUZ4P9bjEdzbcjEHuYfamQTG3JAl
sryPnfZt0kWzyYP/olBphTPtq6i0sLWBU6LXfBoTLwSARw86GMdxoZT1RlHzNOxAD/jphOjKpXPE
HH/QzH6vreg2fdnu+6b7NZLk5tTMGYUy7uYCjPZsetWmmCErmsjy5fSoB9YcmY8rEGe0g0RnHtQu
3WaDwmGnzz5j3edssVjL7T5NsL4ucQxR2pjaYZmxDsFOG31cmn3A9Bue4uxkzMEpKpZGfitec6Hr
+9Ka8Z+uJB+QwEARe24WKJpot13HFNbOoa6zHAKasv4qU4w/GTYZb5T0bCZ+tHyodpULHN2SqNij
3kVWbB1swYPasNBMKTG/Z2VqnZt+jbjwBQRR/scV4xlx5q0crT/bmw52sQRVUv0NGt7Apci1gNIx
7HJ376Ur0EZaxnqwPses3KCTaIfSmL8tJhUbmIo7zERnXiLksSy9D/CN/MQY9/RJ5yS1f90le5s9
svhiaQBUV76HVQ5hCTkTJ+UubhiE0JYCxbbnnaemG7PP2H2L+23DPbS66aF0FiuslmSkqOY2R4A5
2SXy95TkX3QXRyxEe8Wpz3W+rCF0YMW3kVXUcXmZcUDAdWTNFDByZnvYMlKSJNTRgJiq2RpqX5GH
bSfvq8qdSy+SRcjsW/r6f1w3O09L66DqEF0S4bwnJnNow57PojVfSi1Z/NyCYI9cf285gQ/YRLgs
GGZCqURfqEzaIoWJMXKIetZTp74aufq09FO/o5TamWX+LMk0L3tjOaicHfu5WyLu+7824aURmbFZ
u7bbcuNc2aXHPODNh9jW3wma+uT+fWTTwztdDKKhm8uUlfdalCUDqsQjAd3yvcl9Xo0yOzRFzdvE
TaqqqtxkVHmBRqWXF8WdVNo/7siN25ZvarZqPniZb5AHkVLXMuja1AubWR5zfow/cNlJsilCrukf
iEltME7YiBaGKSaD3WBt1y/G8dXGZpXmbs8MfLO1upATgQYwVX9NNsWhxleO7cxDdHHTUKW9p0e/
o6EguI2Y3zRApANXDwJrhp42v3cC2nZp1o/oMn7phb4eH6u5fUzOYcBjB1Lnm7SzJyWPcUgBcDfy
KkoqFd+GYAymiPe6FRyacXwZ8Cv4KiKMP1nTX9uqBEtmxF4Yt1VPz2Y+amFW1XpEVr290RYmjlb8
Wc1Os1NrrCWOU1wKvIq+mVt/ADzv5NfZh1GmJn5gm+uuZ3KnYxvj9eTvBNw8WDr9RLrqXhPJcVnT
L90dLc4jcLpuZ8CiLeVrHDs9SUb6dOpmnDQxJ53BmjQWu7kO8Quh4cZoSKY340V1A1AAQ1C4+a5t
vZlTxNaRX7wQzvZGrtYSEfqxHDTSIAPS7o9ep96zhXliwaFej9kuWdx3XrmDRRwnFaV909v+H/sq
l87Udlxd3s6ZrXBusYbIub/kD8pxlnCYqI0TOVDhAgZ9RHya19wYyfunUFIKnh9RPBwpCPmjDQob
xL1wRiDXk/Wpx3nsw6DBXthkfQDUFcVmMUkAtMiqm2s0gL5BK1B45o0xjdhKQAME+q3P4qARkaON
UFYzLaJmDZOl4NduxytI4g45vPTOKeEwT3q3PkHwUwKQhxF+/huw2yg3H6bRyv7XYmXdFfjJ/VSm
r96ajkGJAJR1+GFT+6WejM1QGOneIMyNdMR+P9QELaTm8m+NU7otJyzz6stB8vTzZLynJiMMHY+G
7McDVVxJOI+56RxmVZ6GMqfxk81T043PY1cclkzZDZlyrTXtKlZJUTT96mtlbwhupyM0vuD9UQDH
5HdQFXJpU+eM21IquH9KlKGRg2mo5xvDhadyxEcwOkRBPCjHNb9YS/Ub0Ctc9MqGCtkuh6bR/oSm
XwT2+NCVaaTpxZc3yEs9MR7gGen8hsc7I4cG+4m3SwvEqowRjTETH2MYHl3CY2DI0dGdCcuHfSva
8cimFQWErZd4rvWrsiizPxljlBgMDtkC29qVboSUG9Hkpt+xmp81slQI0S9wJ3q/wkVPbCROC8a1
UUrnFLRIba9EaC3B0OnRgAwxVhpz2TX5IVnzVJudDGxvwLIWOxFt9FaFFO4PeJTx5Z/wWlsb/F78
P/WMpVKciLGX3wnJy7s5x+mkxKa2X1i8DMyeNTDp/NWivRZqdwaQuRst9VAR1MJY3fzUZV1sZ9m0
297QSuw9NWpl37VXA5w1s/72i7niJq7cp9bSIHAJ47ngpjvrs/KH8e1Z9/onrchOMgcVW5etdlfm
6ubK4Q3TJ08g6QgYr2aOu0X9bgxxm4w636ABHKQdR0urEZvEp2j3S35sjfQVH+DkJ8lUbia9kkzy
WUJt3ew0N7wsDGWhU3jJf5VZAi8oVRPnMZjechBIFhImcrdS0SSl+M+ZiJFYh5WuKzaznyG2xm1s
dc2uFPqpQkDCIIfVpFrqgCIzwP5xs9qZJTJn3SiKGfWE5Hhd11BWWDbnJhdrbVDytEkTIRKToCu7
T3jrjAUG1EtFxUW44NZmal5EWowPBLf0aWD1PeiK/iHgeDLbZG4ajIP3gjve87WCDcyEFCd/sts1
yLVK2xU5nbdHMLXAO+NLxX1pzOxbH5ptl/OfNNP0ajW4HuLKsR41UIa/g4QCvWyYrbrmVRraRSWF
DMeBGj7kOh4VEsFm59APcA7phjZ8CjJI2FvDi0A+pqNWV2hZqz/q8q53WG/kTC5BOWiRk1KpWno9
Pnwlr0Wv3uuennIlPiQwSXb3GSKBEEmxXigGS7TFHJCVwc9d2//mrLhPtfIfzOEGqw7bCC7Tzy0B
G5vW0P5aHDBFKj+lOvxIUb6y+kUQER6uNSEXbNF+4EnQ3uneP9x5CYsL9S6dBtDZfLBau3xN1Wrg
Oq29LdBuEoA9h8k5vsRDF/O1TrS9fqy1n6tJbrWeNb+Z5b6AUvlgCsPDxzRxGimd05mj3FKXLyMu
95ORofal7bfeeAyQ2jH5XXE1+NZMavZksBi+dN+Q3fdY+T/NrPvNDOswes251+0dqWJHN9HvNBZ6
tCKhPe5JVstZ7SLW6hXzBk1PbLya5NNTlkr1FA9plHjuQXLa0qU1e/at74YRh8OgTv7iIUq6U/Mv
Xoofg8+0akysRZPc2op6d0d7xxLZfmIMD6cb/aITzk7zclx9StiPTJWwVP7mvTfAW8+JWqSwJVil
DeFq/GRFBcQ+d6tTyZ6K35sFE1KjeaRQdhwpLv1urFQTIzS8GorQSpy1QDGnrr1kMe0kK19bb5rp
VKr4WhJ26q8q/aWCQ2HBVBZMLePltvyVCG9r3Dyz9Y85w+2vbK3C0U4+s645DB5VDfPf/YpV9Eo2
7DvqT6CAFdy2cz4G84A9A/RGFcRTf1THKdJWDWlFzLjW5geqx9jxoMog9kSY1/r3ENsHobhXj+7c
txdnt3CI+7qCDz+HO6JqcRv0pkZcc9cdRUvch44ZWkObD/M2P/QP6bEQGI4s3TqbhLL7pYORAlzJ
d8uA0Uyrs2EpZ2rveZ+byMGIG1G9MBEYzYTLQ1tItUVoHXEocqARlZgd6AzlPz2bZRTrRfIyeMkU
CKvI8ZDrd9HPF5nNgsIyfmDVsSsUJOW22r6b0IzXQRTnWRHyJoTmFcDN+XuRQbkcZhJ7gq6snG1r
e32A7z5m6Mq2DM+F2v7mwiQ2Tau6wIlT/R85/c657KrqjgyPS6lKnktkiB1djWC+rYuITMskJHA/
3ceWl0dCpPPdI33jhCdt8ELZI2Ky9JoztSCIW2zmxlA3idnR3Ksjh/mKJT1XG7ajmMPlYSpQuYgt
cveWI+QrumgaToluvDtTnB9Kq8GUKbDqpbrefaZrWu3lOEz7PqOV6PR+CJqxhh9TxtZRm2S+8odM
DbbNqunwZPfFkTiH2Qog3RX/BLk5GKAShpxt3nyvhai2y2Sw7SWGPiLqvPtHcJCKvq+NuhlkRsy8
10lvRck6YKYPZsBqSn4sO3zbNFg2u2SkZcBuzy1cj+lDO9NovxlFOZuO4mU7xLN57hbrx6vJMXFJ
dz6UdYHhnBzQC959dLLe/nLNetiuXmwQyqn1GEoNcv4dyxwCs4IhFzSTNe8WzfixvNo8KJ2sjqrs
Bp6rHtCUNGVFr/jYU+iboY4EeWZQUvg1YsNuTkgBzqZF5t4jSgpK9XRiXIitEQlxfi4ZyGxM7kMw
nTLZIR1VUQ4bAuihYjC4WXv2OvpuuLlYFqilgSqRVm/eC7ZatkVhJQGtYY+kPj2mNWP2a68dZgc5
KQO3R8rRZDFkCxMTfx7yk3mXa98fu3kVT3VmuAH0TouHs0kuysogp4jTBOUIlLrvlCWmEqvEB9w0
w4XIp/XiTPPvnKvlyTEa9+GyoOZLy5Wpo4WsqZvi9j9l57HkNrJ22ydCBJBAwkzpTbF8qcwEIZVK
8AkggYR7+rvYo9s6ilb8w2NCLJJg5mf2XnuUyXjnFdZEvxNXasWM/OpCTmiwrAwV9T8Lq1MT0zZe
uV2GbPrFCU82M9EN/q6a03CYflhlwxCiYLrpRRjRlGfgHYzLEuwEwM73QeYowY1CNG2FrIFtQhS/
rMLXLy5LyF1qiqcAliRrUm+5WZo2fpp5D0SBZvx6/9tG+gd7LnAKNt3+NWIDzPK/baS2drOyqdLo
6GKm/GJrT9nYxuqmGr33/36l38EsAYZRl+lLKAPHFySh/GZEbnw0Fl2twmOOr57P1EvSty5pES2V
wVDLDzjv7YMJrPEnMomQxWvHZkSBiXnqi6ShXZ4josj++4/6Ddrwz98kbKzuMCo8UAW/vX1l0eHJ
zoRH8nWYv5KO9dD0DlmMQ95xYeMuqf/GbHCujud/GWdhBJMrGQEQBAclfgdFaAUMp+D4O4kZ5YDL
FvuIRuHZjub+HFf1L9MDFhfXXz9lxilush4XT9j/xbX8P650RpicJQJT9pXl/bvVP7MKIQfDpcFY
MtZ7oH6qP6cirS9Iyq+yDcCk37s5Smig5iD+y6v/z+fOqwfiGkAZBj5ROr97pkMKKrCCyUmKlPY+
cdakX9Q3ZYsaqABGcvg/fs3XNwtOwXVQFwkQCf9+yo1A7qDxa51c280ZRKfpW7kgwmPqggJvlU5d
9vHfr/i/9mhe8so68h1+W7b/O14g1rp2E6WzU1O2/oZQS3p2STq1m0lrEwxes2XPu9T5yW+4zU3B
Yue//4I/fcS8UxioHiWE/D0dqQMZsng5jj6aHgvbP1v4HuctaE9wiEwU4vpv5KU/PNgy8PDM8YD7
jvznI/n/mDJXUWPQ54F1FEKN/gbqWTtvhzK0PpACi5u2MhY5G9aIA6pWVlkzZa6UtcUQS9KKo/3s
L+CF/yE8XB8yooquAd0RsPrfYACgrFphhElO7ARQ4F5Pa0ZStsjkX17oj182i0bb95lLO4H87ZVA
oTKTCiI+66unEelEGL/juZzqVWJEeUx7VrY7l/L+1xB3c4G8tsQT2kx2rv6vB9r1PcsA0g5bCWhT
7r+f9ArmmM08m/eso3gHT2Q8kNX47uRZuXEmavK/PGV/OEZ82yWuREpywqGz/Pv1dOJ1ucjT9GRP
MbdpJEGUrsA8pxopnmXfjRwCu8VOkhfuXz3+5YP/wzPObyuw/St7hgz2396tdhmyhgNzgjRUv3rQ
fUgEMPDOncJN7CIY+++f1J+Obux/PEooNWBMhL+hPBzLrmIsQMkpUsLcFSRh4PNU7nwLshUXYTWI
dXsd+iicJOsWDAGqgZm989hVf/tT/ge/EAS+gFdOeXR9tMRvJygOXuqCSSansdYzY8xCp++qq+pn
1F34inrpPBAJMT0M9bSoDQJDtnS1lFb+l6/gT88+FxkkCp4DQCrBb2dr2AvZwTZLToGN9S3pygon
dmzfc9tne2OZ+mRFec/eskDAwf55VTr6r5TJ62P2253qu2yJmVnzUwd4/u/HsM/rXs5Tn5zEBH4o
yuP0W8AcfM17T/4SsPKnJx5uDJs5cFKc8L+9VBujse0bDNGpQoLT9TP5omzIUFoEw64oibDEfH0W
cBbv//vp+9N7xOMAxQpgKxEvv33Q+eyGtZjYoA9pZaNoaHrpnbj0GptLxVTF5r9fjuLnH1jjbx8r
WVjAY2DHULTI32GOzIhSx8+iIy660WxaJyj3xK2icYqKnNF3alDb2TQp+yu+ZmOs2X7D8SUwc3o0
7rHACoaFdN0OcD3q0XEOncE5Y4cFJrHSy17qnAVcICtn77NsuE24ym6GLNRPPeuYU7T07UOnSsqR
hf02C77OQ99toeFHvs/SsClN/ZNOu8CVgX+jSyz2rYPlbuMWpA9jkWYnWc+9D/xQ7pCUNe6aZXtj
NmnlVVc5TubtCdkcPjxWZNbaEvj6sPVl45Manfi2UVbP7AsrxveBHNxbnJj84E0+ZkhM4wZzXoO1
at61dZee58ZLL1mLFkkPcX/JM+McDC3GKexDD5Fs0tUPTXY1B8/aYlCcMfjrIJ8A8CifCe35ytO4
OGfxNK9tXATZykINePYIECIALCbmL8NZo3rmjaXFbIH/qHYBNo5d1trpLupFcQvvQm3xPpFVjjbH
AKVkuZkFXy67sOM1h+6ziJYR9kahNxjX4lU/MXxWA2IYq53Cn7ShHulggXygXHC/t/kwX9iZ+g9d
IJttadkMvbIUw3ja1T9F5DXWIQ9teSiFNTyZ2MIn79fTZ2cHwxHOLUOLdtH1L6/trDtb1M4z49kZ
g04V3kDS6J9Y2KJeKEPGR2X/RQ8QbEyCWYwCcGD45Ef7uMZgokjhvVGjkGdvdoObQTTogadKV0xS
GriePYNArNDFTk5IbqOKXnsAfAONm9i/DDnUZlBmeopV0tyVVuXeQsSAvu/FyxpGDuEuae2ofZyZ
5dRVxnsebMe8WtNV/Qat4H4py3RH/Iyh40VqMLHhP6nIPKPvSY5eMCJgQpLWbhRyUjDgY7yDNZg/
MAiRGzMVeGGmJdywkOOh6ZA1gpaZdq6K8/srntl6KhpMQGs9+e0dZn5nW2tdsrAY400Q57TGUctM
PYv8xzRitYW9sJpXmfbKI4HbyJD9ilsvSPMXhw3f/dxxAgVUAOiTBxYYiVNj5nDZk0gny77NXaV+
Srala39Cy11jjdpXTpqsYWHqVTPLiRBnfTV0O0mwT5ndvii2by9JwHhbxmlxm/Dx3qOGRKc9JChn
BQRPZU9Dxa2vlvXYYo6IYuzzWkWohOOccdmIPUcRzPIdQjyruwDNkjNW9nFRJEnmVWStqqCL7HUw
jWN9aT2oLlMuX0mowCUzhoQ7WsyOuuoedS4aPCI4V6UlwkMcjle3A3gggNrNgbAX2sprmrNfdskm
r+UTvsKPwmakWLO3ZzCxhDvZ1DtITk+NuLb3LY4cRM/xdqis4QbbdnLQpPFtllkk63BR4UnCw+ew
cnoFN2GIPnriBm4zN+/tDclL5jEKaZXxzqTu0csJ75sDZb1kVPmfhVuTKKGMcp8nLMCo7kAW3FYo
IHl8Z5vweYe98RadNGywKfKCte9cp05RvQC5YL5pynUSEpMMP0L3yS7sU2xKQ+En5YqPC7hMbWU/
R9V0l9ybv1ezZY62loyCcj40RjF6W5mouaSVz9q05q9x7u18bp/CaFLjpcZASUgefg775zK1kTpY
zOPdC0RwiaZwsABN5EeT0Jcq/hAkKlu4L8ldhM30ThI2gJ6wT+fvXhNEa3SkoAC8Frhz70eM5RIP
QXvetT4Obs/CCj0ghHT71L4kJRfNVo2jZEEeIVLPJ42pQSTBZ5Q25tlQ11BVEaAxeo386vXQPSB8
Y2AStjV/b8mOIySpabcw0lpp7sX7VJfyuQ78ZscQdXrKhNPu+qgxW8Jj6tMQXdU3ttt+186s4Kp7
iigRZrOf5cho3vT8oEkhLI8Ni9QMrtOAwpfiy0chTkrbvlMIBZOZ3JaV7xM3K/p5QCEQsLu4wtRu
QrBDuIxCJ7jzLSLQVpVn6ve86P3jaKnuNGhfnwABu1ihhuIQksqCYlP0z2njUaPkDmJKjwXXJ07e
lh1mAg82b/BbYJ5nfC/Y5d3hcexeYmPdhkzbMTnCOmLF4eTsE21t4bbpy+iHNVoIPFj6EKRA4c1y
NgzuZFFFH1XSuCeVolRIC359eZGgOLFaC0PcSHAJnRox8UVUXsJeFReJxPnQILZ/za1s/OZMIfrA
yTIx43qsz80VRljj3vWWbznGi2NTS7P1O9ZLcSLU/cL99axD7hzsi9ZZ10FwSqdwekHUER+mGSdu
Z+R1xjBMxSFn2BbuagB0I5NCzX9dTlZ4M0Rp9hDmxtpLTYS3YzksmUxsjmyx00POmoErIamfmzSU
m07V2Iqlpv4kqu81izqLxGyaa+HH2SmNOSumq4d0W0kPJ98Y58CaKhBJogADvoqNk5W0ahCJm6iI
NrrrszvXma2HtMN9iRa4n7+zncARW/JdIpwEcPuWBte0TDkqZNAqQekfM/sMECSuoqUoG9ZgWt8s
LF+o/ysSQZqSn8FgX5wxSW6QTok78F+0wnUzoFFvy41I6pinYfSPJbmEaz4Msmvj+pngVOsuL4WP
vWt2D3Ch7NeU8T/mq7m7ZGVZP3Y9aN2QyJXH3pbitfEsVGSqwtQ38DNtDK5916Ync6oeWTSB6TuH
FdbjkkzJY1KWn8lYLHcuw5rHEDPotptHjDPeUDzJptFv8+LMlwl+w0YXrXyCk7LsPVgvXJ+F/aP2
2WFmbtZg2zP9gVgB92gBXJs3cRGgbHVb96olUWIHysdamy7ycQv9owXOw4s0cbiy3PT6Wxqjs5ln
9PxjEq6nesguDQiH58KUvyKFoAgRbXSwBoluKcEOs4R+8EzfKdewV/utKAq0y00KPB4S2r4FrnRf
2YSflwgPt207awRoWbUu7LEDw6Gqr4g95naqiGP0pO/tereXe4Go+3tMaQMSHLW04e9GuZewt1pk
/Ur0SXHbFq2Hzlvq6RR2I9ylTFLgjdAQ7tLrLrMVXDgttd12iFz/7NbiqyggwOIou0KbpIT1Lojo
sbXzUQezS/Fms2EpsqDNN0WLMC9wmJM74eKicbXtg+dq664hlAT5jxpxuGEILwJvQ7HofwT9s+V+
hfgXm6EEcth27QZbPo7MbkFdqYhQYKbGrTewtyaEaiOKEkFy1jKGGWFlPA6+w4YiqaKdTAyaJuAN
+N2rbht7rbyJwyHApxQEn0MelBdbE5xWaZHcJ0Mcb4pZapSHk7KPdmXaTVHr4ma0/GBNnGd+W/eT
3k1+h9ucBRrLbS/QXx53I8XErNQ9mt7lc3F90H89j3c4lfVZWszplgKZN8yqEP2KaLN3B07ITYl+
5rtxHXaXUrU/oOIg8U5GfzYbYAAhR3IdDXJF/HD2DVwaav5ZS58/Eu72fBDckTd0A1ywHg5Ce2VQ
qK5J3BA+x+mUXDrWneWqcMJs6xeCVrKRxXselsubwEGFAiS3gZ5UcG3QeMMtmHgtC5TSDhgZ+yWY
U/IQ1awEZ3LKWLKLvrpIcAhb/hduMKwoH0nlQZWFaXMsfUXQFXuTGyfIxV0wW+6BZ9w7zEp671bW
80clhf8+63budn3WZveMb8onP47NXagXua0t4YI11vrSIvw8tcbpz6E1cZwZ5s4vRWI1tzmeoR8u
lh68bV1b79vSCvA6jpjAWzMhRkqD4UGZBmV2NvEebD3BhVOgtBDSjZ2+X1zkpTl07wvmTWGvsfuO
HzPQIEJOfTk8hypvtxT19jrDc3efsLagM4HMwe6DrCKrUfdN39XPmXatPbtl8U7sAKhKRAwTAqEY
Px2jjYthi36z0MSv/VZ439NEd5++O/SvJWoQtKGeNR67gCVqORX6w42yieQp2QjB2+CAJ1zYRfIy
Q2GiXtQGiXXTbvMR89vEQ4zMnARSCGnqZhmb4KuEvvookaY9+mkw7nRQZq/VUA8b4fljyu5OIB/I
89bs9FDJi1MH44MD0QGvoog4Y7B5ON8g5jlblxnj83W2zMHjR5rlOCe0v6483W/A+NTfVZEOO5MS
Qt7JvDv79ZI/WCaRN0ko1IPNwusww0X9kZqELZsI8MIRIcvPHJmwxeFjQ1+iUkBDysWCqaiNDkoH
PBBEre2h5CFAyKrxLg1jdUxzY8pNmyYTJk0HEVXmkC1J4TIQ7Jaw5AxwaeAxcbAiLocRTP28puAr
73vT5+xWR6eo1mm0cMuXpch/LaE3i5VVzcsnuOXiCDJWSA0po6M5LXsefKdNw1MoielOA7yUyTxi
w4D8lIHvKFBIBfFwV7tpQ/QEyWuJDQ3P8luMH7YPOUeIBkXOgvosYYpx05MexflRiW3LrhWD7kRY
QclaGU6M+FmkYsJ6LPQnqWrVeWYO8pxmpNEbP+03ePj7Xd+U3B+yyhE+RR68De6Jyp1/GjLtJEIj
dmdO5ds/HDFP90kXObvmao1mchwfrgg0utC+mlihTole851Hn02W+d51loAlwQsprxb2n+WsdrpE
AGaXQIs6ZEiNCHDZArIxdtWv41a5HLi2aL+yUSVn2SkWnB0xIG8oMtSeQ9Y78x7gQbmBdVgWlqpx
Ws8/FqRKF82Yee3Fpjp1YcozbElvq2NsLnGPrWRK3U+mIXrfqgTbODUWmL7Z3wSizjfxdbABn2pc
d0v4MNGY78clVGd44O2ujpT74gzWDwfo0YMoWjw8lV18szTZ4kO5OJ8LcRrrAkXZPuHNrh0vNauk
ytLXPEmDL7pJ1At91J0Tv+P5RMWCT/YflSky3wxDUZXxo28x9w7QwkbInW+AQoCq9QFYEXRCWM+G
5JszRvqDtB/zmFh+c2lLn3BphXQdBEnZv+A2hVU74V/4CgF731iDJR8y2wKZYPBpulGLEHVmvUhl
7hlsc0iVUKRMDh0khhE5YAH3rs5aB3jPphwLgxcmKPMtG4Jg60ZLw5beHT85fme8PK04L2LxnhUb
3x37auzc09yJBzag/B89X9/WytQbl1Zlw1bcbFFczjc1Fh8AnKbVHN4ie7NT1H9MhQkFj+n748r5
htqlWNUCYZeL/3uF9fythAu61T5DBxb972BFnnB1YnLuuhuPSpZN8/gaMnoCg+mJtW8KZwP72t9M
RP7sNKKP1Zzn97R3XC2F81EKAxA0QZ/kGfsUFvVtt6gHtAmflZGMaYiYnnW8CrXzKMLxbrTxP1Ha
NOulnWBhJfA6PCPkJg0hKgSIqrYWD3YVNyFC/o4ga0oSMSJnRed8cedIUZUNans1H9LsOaRESEYC
bc5JXLkWcjiz3GVXzFaUhx8h5d6hiXSESVzrfbSUO1stT2UNRV3gnqURDDiTFo24InxynfYly91v
5Nc7aIezeA35O9hwYB7iPHxHA/IrbWLwl1eeckF0FmQn9Qyp9gEL8Zdnxy7SY3NudHJopumjIbFs
TQINyPskxyiWyJdeewBwSjK4MxtH6Lik3U6G/mecAZcpreGT5Pjbxi3K1dBjF4lLgfcZ8TE/TmSc
Y/EW+UhpCIOHhJXjdca1wG/QpIbgteZ9rssXCt1NVLf8A5hc10EYHidUVEka32Sh/ctPQN6mVXY9
h+ER1TPx1CohkdGBStE6zrgf0/xnkWEK0+Pio5QM+lXl53fEzKEcLW1/UxhJwhvinlUBcWcVNHO4
lqU6tpXtbaxp+DF0yaX1cSbDAQkPWcdZFQxtgbTWhbqadfVNNEVvQWghWWhJG9E1ueerwEj9A9Lv
fDBh7byxnGq+hjhUP6KqMQfwxYgqA9V77ppV5/BSB159zZ8riEuKPEB5dCUPQGmdO3gE9TYey3oP
xKc7h2K8SkVLjYjI+O55yRb3TucQnVZdGfYoV33/FJrQ3kBwjb8mpxrWQ7zYNzLN6W8bFZT3bDcd
vKKRg+U1B9GDmH7r13J6jeZ2PKslWhR0rKx7xm3ZHxoas5vUQBKSQ2meBisrhvUylT1qLy9eu+zY
/RWzXsJHLdQ0p4Xd4IdfusN5mi3vjQffwV0fEBbqOLlzHDHH4NVrrYNCTL4fm14jBeXrumbgbYu2
9Z8HM823WQXAqyWn69YMXHy5nRZI6iqSRBHUPJgkSynJ3egR7AKMqJH9tl2llLqmsd9ln3LBDoPz
rQpj0EIQFbyfSY6utLMsvQlnkx5DEANrZwlPLFXGDV5qiwLLeaAQ+pH1xQUdzaGOA/B3TkdbEQOo
Ne9wGmCCYOFdKeW+tymkLquK4EaFziPqeYYtqcxX7uj9Cqzwa/By/8aTjJykJ8y6n8177qMjL0M4
ZliZVmAycB1y3q6resQEgbbb1QzPmt57SVJi7PNEvc5TWawXPyyPbly8T8M84fp1nMtSOfNKBNhR
4jR3dh6f0WzQ3CqkTDZO230QDuDBKh93garu4rCk3eib96APfqIHrXbN6L3gAnrQFeUo/Fs/zDpc
jfFhCJYDKo2j7Fv2fznhBHg/VTE+gnKgEsNpZzmwgetcPQ3dAlCvf+oz987uS40JKbv0XnQZh+Rh
8pG/ubV/X3HoYaZTwyZCoGVzImNdbRO01cjN0EQP5mdRtm9O1zAttlqfFlU/V6J/J3b1NuzSdDeH
V28ZeopNWuhgi13RIQT36jHqMcdhUxePiygdirT2q8V2sW5dOcKnsh8XxMh7T9bfhKaqBe29S4NS
7FJ+yxh0GpfqxC7s+EL/GdxateXdhLQW74TtxvdGt95m0VGw8iIDIdu0/jYCjszIJiRLKO6fvSrF
cuy2FfRQsOtTpR5jgWtD1gPINDvacdt89H38Wpe0bi0W4dVQJ3dU0PdidqoVYZf7EtjopojpBjMA
OBBvGPJ12oR8FB39BJkn088swBGaRnb4QusGYnLJ7CO7FzJPm356rv25Pve1gWkU9fKJsZVzKecR
b0/az7Fksh00T9RRjEnwMeyYYCU7JJTkCEctNh4zMyKZsnhly+4T8/EXoixnhapDE1vuOPtFzFBF
OOjxnEIhuJZESBLmVxGq6FhN6DwEIeikz6gOATGmc/iYiop9SXgqZ/p9GsJVMFS3oxwgcLbWWWYV
NfOVu+r6l9LnH7RqSH1SFuWefMDmJFvxhgeKeBvbNbv6CkGXBfVckDHx73tl7xx/ZD80hpdFdh0N
ah2tew+7QZdX1dGpmqduWb5UX3+Uctr3VhA/is5UW4MS/lwohJLFP9ZCRMe7ITY2Q6XyTjBaY4c2
PiKD7tcsZZNz6wO/crBK5IK+km3sdyaIyUukldqpsOuw0k9siaaUwS7b+uWQWOpdjdo9D+U8XfF+
X+QpgMjCtUNcWeJsMCteJxlYBohpAzdG2sgq8bXZFXy9a+mNTwWZwZtulAVEFttsEj8YX1r2Oi+Q
0fudtJpk3/dDdXU/sJVDX7QumYhtcT3BcuYweGAMFUD+Fkxo6vYwd/EHfsTknI3+89zrZLOk0DJb
HzN3TKH3iNTZ4OTv3PdyEBLeF94HAQ+1myUh5aDlSGJmyO5YS7ZxoAAmaFXWYVi2Z+RlAPATknaz
8dmRFpu/Qd2lJW/JT3NMl43zFQJa2jdiDvch7/q46DLZMhzkPOz9n0Mn4CmONn76sGtZoLnlc8TK
lDOtSmE6T9HzkgS/pq79Eh3TXWBI48oRExpkP/soZGXteuHMJ82aGtZ7dvbHIca2RQL45COVof7u
DmTmml03Tu2W9n9ZRyiDN1x34RYJSbvOYpDZvV/72NtZtfpdVh0bcz0SM7MKUFwjg5fotjno7/V1
xuTUJe7WFJRm6Xn7qGh5GEHeIrVk+6NU+KaS8p2QKtzbVWtRmKQM7BL+nRJC84ory2xpsLJN77O4
CnUtt70U0TYgBJpdKZ2b0dOet+7yMQniA4Kg2xdzH+9ghZrt0IOUVPa8xpvgvCwdEJSpMdGKFs4+
o/lOcSh0dbnF5GHz2UnWQhPRc+xsukOX1/VPq9a051kFzgR3c2WF7YENiT6WTeHvZwZf2yqtysOg
IUyB/LTW/pjdsG6tDllY/4xMMDLuIm3A968Vrb8w+U7yYdsRmMTua86YNLjTQbpUpJ5GUZqWNsGZ
vbnUIQbdybfXeoRPmoRzhykXu0NmNY9WzsmExbDRh8rJy7UKavZFuUpxHfX66HvWldHZ+Um4wu0H
e8LxUQMl43wf+AVmVFekvBIY8GKmK06j8dnn0UcEWn7hfCvXEkHYVbNbHhwAYdu8qPJfkazUKXOr
9NCAa9qkCcpTHw/dpnPo61Ev2pyBznRKJjnfjlhsjBDTLrk+7mbUxSYl66qkdbwicofZ38EK7w85
BK4bpxMM62yck0NB32EISzxlMPcfxjk056UrxcUmzvGlIvCAiAnUrJnLfMcrrrB9uC3tylhpvnNM
p4/ZrOatV7v9vXJLanAbbD4mGGCxLYQYM9afTrtgJ+zqun1hkNhgWEREC8x5gbsuWFzDxQV7t7Bg
3gyNxKMoGK0qgX2RYdiy9SyLkV2L3UyFoYX+gKKscUYC0RHb/OIMLt/nqSCi3Sn1Hbzm+ohSZGI2
1/R7zLbZkc5aHZM2d1+y2fPey9JjDE1Cwr6x2RStcF+zc8OKw48A0hrjAq6PQEDEaq1yw0gARXU4
YVjy42LbkvbF1oA0PwTj/h0bXJ6nZoiPAz/6DWyhdB353Md1yEOC92Y6+iERXPmsclgACCxXYMS5
kYEfMg8Yo++znFlfp3V1jIE5rQAgw+Uim26d2QRulyOTsZAV1UNKG7fBbTZgBuNBzskgwQuSQB1z
hnsGe/iEhqnbZqA1IEvDO/bK2ANw5WGR1WjXe9tpQZwP7SZJ7NtBawa+szHjVgBFYkSG0b2l2CZu
wK0fFjXE6NN9Jg/aSaKVa43Xs5gFwbFkIHmgH0pBcvED4Z6MNmnva1wzlOaJk6Ucr35y0VY6r9pw
Ks4pwRub0Wh92zcA8xKoVHQ+uf2D8Uq6XsgY43zxqk3qLrijuXT30TBXjwubXYTVc7YNemFOfTFP
J4P38pzlaXsYU9JjURvmZ1ImPAdpfhCsnYZbhpt2WhPbnrAHBwQ0YE7fdsbMRw8P6cFekpItT+Gt
7HTWuOJTTYPfYJmfYIzA8ejKbZlhqVgbnAz3EtnGE4wAvWu8PMKhaygRx97uWVXZqCh8H0WM25n0
ZkzBRbrd2GEgyPN8Ixf9wrXRfIOrqo6ylQZn2bLcz6XUrzpN253gfLxVy0BDatr2cyqMt8d8Zr3l
HTIJOPHq3FSYxgWp0Y9CY0KwffilPu05mR7tfRJVEvbAXM1b2PftGTun/yplnDzEE5RnLiyBKgG5
yUdQh9QUxcxawgzXft5zK3ATo74Ti2+/Iq+rtoEAjCZyPzgyw3ce6FIKGoWwzX7U8OI2DZSTQzun
+aVGUb0rJJSqdi7MLV11cKaHgAUweS1jFJ8l/V3L0OgjvwZfNMqjlcNHtKnYahC1QimImdurXgvL
EAfgXRdWZViIGwlDd2XIIDmBHljutCe7X25q+4+Vhf2dzjsLb3tLxN9kXADM7UwgsQtEktbbhDFo
27AavttxEw0Ua1iy+qxrT1JM7keJAH2deQzfh9pe7pXllM++WWwweVl6aD0swJVjmTvX7vHfLAi9
VgpzSrXiY6yOGvg2lhZxBYoQRrOaJUjavsHkNiIpxXldDbdQ+EYMQXmCz6zLv0niGk5T5yw3AySK
r863cqaZbP8IeaQog2djWWgXAPmKG91a/Z3NPPLYx451F4LQQIOu/B+6c+c7NyQ/GIevm+ODxq1S
T+n04KprVoBSGHr45Wwr2/EvlRnFo1G+fEKbADop63r2r2a5bflNnix28huG8P3RXzisxsYj+Csu
r5h3zP7vqsEfQhwRDS5gOzPAT8rVyaIA+6bIxDspEdhPdmcRF4LYCSaOKxjL6X7PLNh5ageHtc6U
tZoutfbfgXOmu3Acxkc9LCPfKcIFaJ/EMBZERTJaLLPvEauHm7aR/dmhj7WmkQLX6sWenWoDYzis
GEPk8lHAgnp1uRFfqEPKL77M5lCh0H8gF4lMAfZcjN57LDE3gRDe/RwF/YljrHpCrJLRaprCA3rf
p/UG8mi744vHnE18Tgc8YEifFHOpLVlVQDf6xsAF4DGOjxwow4FhTvDgUGR8WvGgbqhYSNQJGsEh
kDLcFhnaU6cs9Xs321fIaZW9tHOQbVFdFtuy9ooHriiK5kD59VOoGhol5Lv9Yz2Hy9kAX/teumL+
gUMNoXiA7l8RP3TKCs+CZuLlh6GJ8vMAkHYX5FcAVi2DL7uoxkuTSXtvFZ3zqLl6Ma+bjN2lgONp
7DbEa++TbCx0eq8Y8JwRWLhY+bMcvqw/hj8SHMQnDsGCuIrrLlPbbvk4hQpRUxy7VHBZ9NFwhJ5n
qJwXd/KdVaOd5XtReO42SRq+dyfOn0zejt9IuOi+jeiZ71yR5Nj9+1DBtpntH4Wx4J/0bVpvGxuo
UNJ1/ZsTtsm+DpAfzLP5kTfd+EY0KMGoYw6Dr20K95vb91zXBjVRzFwl5VTv4rN2ZMfUrCIp28Yi
C4DJ6zgtNEJYgDuZt5HphAa38B0bfuWQXBrd1p8LgiHJAC2LcLAnLvnX3gjUGX2c3ndmjE7OBDdv
5fFNbawkYWSX+WI6EEUBegvf19ohk2eDYK68JeWpfiVeDSpvNIiXHoLcNqVoezPEcD7XcTZ/VyhD
3ucBmdw4lf7jskyg7kYlftYL4kfGJE5JZSrUTeRW1oNAlvLmo5I9TT2qFdAxknMniK37eBBXAD7s
29Fxh4MbuM6R8ZZ9iIZW3Q5sYw5Ol7eXPIqSdRz30VGzIfyoSDB7aOrcfLfaON7GvWufFmq3jRJ0
p9Ucg0lb3Hlj084eTGBnNyGzOC58mvb/x9F5LTduREH0i1CFPMArQYBZonJ4QUkrCTkO4ny9D/1m
l9daSSQHc/t2nx6rob/LhsU4qNj2OQ378ZSZafJVQUjatrOcuW21VTSK1jsJLqsRSZ7k7PGY2PZe
QW7SNKwyZGpkznZbZzqWlKxHkha6izdRjMh13/P3eSKdUOiFC/RfU9fOM9urK+z+Iuy4vMKTTE6C
7Q0XwpIeOzaTNFA2pbXTeQWjylvrlAkimQgxdEa3k9y3D15nr4+6cv+Hv9asblzUkasji+K4lBVb
Eg6GxwHrHhsba5h3C/hGODyQ9EK/rFNkfn95ki1Zy1QW02UwqmELZ8+ACCQAfjX+3H/66Uz82JM9
6yHRCCwltc6RZnrGei6VBl6a5QsNNVm8i+ekv4L28eDRaCjkg91dhZjfFyObr0ZNAY5b1Shlk+a9
6pVtvmGMc89J7VYny0sJqWZxvX7Hmdud+HmJQyKUQbWxPY0PTO09NRMuLjd3idpO3EN2aV/Pp9gY
56+mW4a7cdGbl5Y2mifcDOqYTQVrfj+uzK2urf2Oa4LL44LwW9Hi+MBAlZxtgQJgz72g3YT6HZ6O
OUtkR7f8sGpj86BJDatb6S2h5syYXzTK1pgOskYGcWk533aaQ9v0vfaRCun6yMSKPTOdajtKCN7h
NWr8mLX60IAeSXA+odGgBBis7ZjSli1UUZQQKlQebh/Wl4VWlAv1lPMeS9lATTlgrLtZauoUd2Zy
UfgySRX2MIgcFSf/UHR0dpdWa//dog+BR4NqHs4NF/FwyYFk0MKunZvKvknzBW0mm6So2q+chSVy
aKWdlxGTvJvXxa/vefKUaTrITJJ8u9xJ4DRkU8cmDhk1sDPDA2+85toeJue074fUvUpztjl0eDhQ
8GFWmJP7W0tWsbSUI8nqn78M+Zeb6Cj/pmycv87BJE8EGpt8QDsIV4xipsTWy5bmUYnaOkl7Xc5U
oYBtlGp8ELlDbcaIZDLcEbn1PgT4w2278tBGTCYBXNAyeBjg50ew39diq5tj+WITDQBxWNH8knXI
DovozXfT0R1gEVp5TDufd3fXKdQA0DPVTzymXY54O49vRR+XSFojBk40uXQ6Dq4g/tsWVDUG1bSk
xkVaOt2CXEGTFfJlkowHKdsMjhcwgVPMXjk+mzgSfsTctpwFNCoMG/3mRwtkVUKfGgltZ7Cxa18e
jYyPymlu6d/5js11xYZlF7yhtgXMXBF1bHzSq1qt5SaWpHUo6EFTjzUlENQCmQO2aAzGvYraXK7P
szst9rbEqYeC2g70HXj0c1ihvZK8Cuqe4D/5auWN28xmSsKDK7rkkOge2+86F8PAMpbiPvaJTMKA
OxB8eRIkmvViO0P1bcuihhTt+JN1WUUnIPMm5WyBW8cudeazSjEcxrr4eeHDYO8HU1IyUKiMbqOR
FuyFBeOwJhc2/ZgMWA7ceMZM6LCV8B2hn1Vu3J/yTqjPmXNPnmcLPfRmw8Czk47zPJ+bttVjsDJa
u4TsypilxOibvNKqqa6tAfYCdY3Rccd02eFKzlQOZ5YK0GHPsnUoN1xdU+OlnXSYshUx03IPqLpu
T+ybHYLPRIurEzkbVoUuwrLiw0e4I0RHGWWAFjTPJ7sw7Tro+zb3TrOP4zSSbT6x+QRxXu5zGLfx
vZw9D5Wk0kFssnbtDKp+yiI/Yhw1mBpJMschIXXdCrW4otoYu7wBGc4asd+0I3YK4r+ySMK6KOvu
RUdeeIyxO1LeY8w9KwmuEHeQn7L+T19TYQSYGS1cemuHEzIsZqP3g3ZqeA7RTMXK0tAKAgpx7rrw
P5ViacQ+t9ePWmMqwN2JWf7i8KQ1cTWy1cBUN1Lj1dUSXWSNZQa2wRf5GriplX5WmYuXLIMc5Oy5
OeV+WHYOln8dow0Bq5p9dDjCt/Op7XEsEDl5yWMO+AX2VbWWSHjlnEsjgjdaffRJj2kgxspZgCLL
8rZ58aYJ4CA6h6nNN37baPFdGEnccbUtGewEd0EUQA458U7gunuX5SzZi5v4w29PptZgvytRf2Mq
0c51MpuvY1vZfqgo5hBBlQ9VusuQbiT701ro+x6JeLo9Q7kcZ6hHHLiNXP9mU+tzzvNy1jFoD5+F
yeECPK4pqaYx3KZ70EfM9mHj2blxZ7Ljt5fDcluLzoEpKColkeHik8GW0zkDrB+wAbldg2anpQ9a
RZUudRMwmsKVhPvcmDuxkKrZkA30WkLdxPfj3qSrsWx9f+CZMfT86uCxGKHvt7i+nThHbPdhtym6
6Pri5MMcSKPRXaz6aVbQX/ZU1hQem554dE8pZtZxS7lRi3TOyGxjLOMeVVCoZM/0kOEqlxJSlKsl
4xTOuV/EUb02IM1TOWvru9kr+sC9pfaw0Zke7Zg49DOWTjq/PvHaqBptmO5W6nNq3Cwx9UQSaJJy
WhH/KKJQeJ+rGE+ELsdSD30ufNYRGx10CfR+pgIfQwUKa6fEfKoUTP4+AAYCJ5t6Gh7IGTmWOPH4
7Bt1G7KvZHQnnGD7GNY6g5WZZpjtj14oFAwQKBs7a5R/mKe80Q4O3kP1sqCjwlhf2r4JZ/6X9HFQ
Rm8cPBgF8wbXTOZGuYq1d3L0yx+/M7N7F7mpY821oAtWnIqt47KxnpT1gN+tTd+qOpXyotw8dUMT
SETOX5WSyTdo0q5O4KMnwTSpS5sXsEFV/i3cdViDSfQpCMvGmtTH4JBcBSou+QmJwDYU+8I24lmE
cMTiOccVtUvdyZj/WWqWPvM+Iy19oINPKuIIZX2ezppeZBM+jpg9oB7nxtbUtb44UnDNBSAwanTN
75WX79lfuP4cunRu/Bui9lZNUMaW90NnAEcdlz39058a8aLnFA3RVz1nN+5EvNa7QY71F750JwcK
Bw6Oyd2Ag1mw6rKPxtxq7GkKZtmw49dLlV9pO+DytEGjNWKgFfHK5YqNRHHLzASa5hkTnGe3czR8
QaB7f9cmBfY0L84MZBqHYnde0FIMtpkWwqjoEZMx1ziVubfMyhKnObtxt/U58eeji95e72Zqee4z
oaU9+f1cKZ7J+CiJE9VcuJsGd0zUWfPiYsi4JVkopZvADVIj+NMqd8LWNGejHanCN/5oRsiGs9IE
4jG3m6X7aGlvciBNtg1inj3b33jUKLvEF5TTCc9x0kJukw6pPiqezPqlKg172nqAwvQ7LYMpsscn
56dnGM7wZa0iJrFQGqIYn+BVudoTSioHbA8w4TvruXmzqIib/AG9B0Ps4LHuAXLSUShgDRQYcg1d
SQpZUtp3Xe8v/xLam0Fr+nNtoFYB8wLlZRF7v0G9SM/vfHeS5ZHo0zJundFe1zB3bxNLQt16FqSp
Vk93Ji5V+BRIRgXoIw3UjmWZc/lARa508cdbzb/Z8U1aVODs62GOgoXhtmPbEkw0mpm8SxdXXPxu
otJ2tlSMW7nrhYedtTBAYhIc8yJXaCPrkoKl4K1/xsyISxbjeMA6yTWGhRFJi3A2ykZtqxG5AZYJ
j6K+rHwdexyGRaj7vl6wFxiNnDIQewKomKmb4QS7LbcjilFQlViQZyGNDkN2onG+wB1T+2txTQ0n
Xh+kb/LWrBV8z7rN+u++qYUZYARnVOoxhlrBVGV05M0D2LYPq2xSubXqqV5o1TJo1MRJIpdg8nWj
DRsnX5dPTeJL3oKkZPMoq8LuIn3MWi7+DfiQTdlMVOawMm3/UlZPryPVfvO2kZ5bEdbsXW9bCGuZ
Qgi0uLqayiELgnTKccqmWi8OC77rCQrvisHQ15RT/JRImNqvK5M8+2ZT2+f8USSa+QH2KmP8ijba
p1wAZaYuUyfwqvPBkdZD6WRI5j74yH7T47UtonJQ6a9nmqQBsknGxa4uV3Q2FrA2u5ipmfvvoUt6
GCRFnLDeIGDqB7ewQHvIR7pAjmKK62fLm40PmVSx2FNQ0MaR/r8NdvY1/80dgWJvc64wBLKwjX/n
cKZSztJ6WC4EfyiCoEucz77bcxPa0XSQVLwAdcxygIrsm5mgmuPTIkcAyarVtfiF+Um0h6yI9Xc8
5oP5uVq+74fM/oXYK0NW2lGLa5YZ+Dn1p7KsWc4kmnymmqE8iFjMT9LWre+5csQPj2T55Nku/o62
ykboueQIDgsYjLPqJWbUOlt7PnwsJCF2Vq7xPhayfB3TbFm2sO5Uu2lkcksW207yFyv83BvX77j9
mbWa930J4hgI2nQ1y7x+zZnKIovJvAqZ73i9Voq3+DayJ4qACurTJewrHsElyYh15UG7zn2Mb9tI
nG1TDDFgr9nCylwvC5BcwQISay++Zcy1lcbWZFx6G7wezTslzUhcZikFJpQb8sa6bRygzO4y5imM
LTd0auy5l4LiG7ROhd7F911r8db3V/XZVD5fznW65NpMOaChJElcGgC9kRLMPC7fkM89CKNNjTdE
+SaqhG7Yw9HBxq12lA7oP5btJ6+DJ5afpsd7dcRQb90bQKMiLzUld7W1XXmr2tprTgPerhs6/eh2
0CKDmBFUbhl4tSQiRBr3h6pX/k4bbZwgSzlqV+WU7SMuvnKLTK6zsLUNN6wbnBnK1/C46fyA0WKP
fVQas3FAvi+OlVP2P0XsN2DPZy2Snt1+8U8BS1f2FVEOicumM5X8673JfQBN66SWiyPG0MYwclv1
9uvDULpUzJKQ1b6wWW/WGoZX+soRvk/cc4UFK713SNFRH8011zyn03LU18uUNHfU0+9lwT7az59U
kkUZHzOzl+8OtjnHf3XHdtcbYLPS4QYyPcmMavOYEgaCtqD7Hbs4IITdOIFRtjBUs+bqh8h1i49i
KM4tjOC2vF8yfBiSMmSjCXxYQGwS3nPnatMJl2SYLN3uwAoHQFNdbVj+/oKTPhZJ+uGN5VPh+q95
XESDtxy6+b23uOUVawhB95416FMeT1HSq1dVFg+89cOsoJIdaj2puDJcYvE24W/qWyzX6lqWGPtb
ypElou3U7d1leBpTjXU17T7ar+dTVUxyguMrMJFLtdXH0AEMI5PEGOS9y/BVtESh0/hodvbj4C+v
JI6/LW7N2K8XHHtGuLqfNVbbqUmvw/JVcH2B1bwZ+h+Qbz6g8Y1hwYenxIhLEdz9Imhzmpe0DrTQ
C4jbjdAuDd2omcGAPje0md0KbWc1kfF1D6tfPdZ4IDbzMAe6GnjJTfzTTbXtscOgGG7YvGzGRATY
488MzzlXaSrKcAXXS0S9Q2Vfb0wumd8R6NjiyKKKN2P2EBthfTXA+I3UC+aMD416sKZ3A969BUdO
n0uKFRHYHFS3cs9hv3Oh2JIdxZUdeqL59u2Uf4Vk6FL8AKmrsSI7fsUS4XdbxSDunpGvdBIaoEaC
LHlyocNlXCaBt+olBjI6V+c5Ktc9iMbtUGlXc6YITHpkYizr4N9+Dzev5MQeuh9JeteFwuuG8x/P
0yye9PTdGZPNgscya+z3pXeOWS1Odapfa3t+bP37hb4789gsPzPJbUtn66JwgpnbWD+QlZ46bgPH
TE5EhQl7kMvi5V5H0vsJqvmwWYo7o81h5CoUKLFnVh7HM30UJEvj5LPm6/Bup6xYId5624aGU6QI
Dr+BkDCvUnIa6ET8TnmaSf9W693+0VyuUBYsor01q/g66vxdkp2L5xWgLy4xy3xwsedpPfSpLy3+
sNxdH9+ndCbw3x0ur3gL1nuW26X/VCYYcDFf04MOoJL+Y+QEPWzjrWKNspzacsf6R1mHjjVa9a3M
INfOWne1XXDx8NlDE9BceTKoFMsgu/GUSR55WhjWfeNfcHu58a/CCCYoZEGY/WiMXUy3Vf7arK9O
e12XV6WCsWDWv+Mz4BsbTl6XDlknWpw9uXxcMW9le9+UryxsenmuZUA8LMw+CcjLDvtRwGuQ2aeO
896x/zxxzajoaHQoxKx+s5Z8+sWpNca9kE0cSeQinFbyLrINaegFRpuS4Kt9DDkRJ5/l7IHUobCD
3ZTZ3Uiral1nGBD+EZzR26O6t+vd+gDgkaIDKgfBMwKt9SmWgIW5+pynU8QE02/soQ48Lft0LrIa
ftiZbjQD70MmBmwJj2nC4oWSemzQxaVs02Pb8ZP6vnOtuZQmDc3h/GGwoVvK4x/TXhzoXA0Xo7+v
0gcDK0qjyMZRP8Zlbt9Y/xADEYUWpvb2PUMv5/GytTNSqmsXb2aiu5xB3+1ivKU5l6MyOffaTyvc
UGV3snDIQED+1NzdhOwmYhZEXWA1ZUQlSpDaQO80iIpdAg0cybnkA220zq7r6sjQk582o9URty/z
J9v3HIY4S9DUJQwfH9KFdtDBOAnvH5lNmpBwm8YiZNEYccd9nKf27NDBJOkTrWrKUEfjOgBWdFP3
AMr7FVvQ7VYeoPttR56qqECs/PjVDzEJGhks67DNFNZAA79HsiOXEw46eqC5Hgw+i+6EnoW/OZ3O
A31UyGLEOd8oK98sOpdTYL0210aeq5ExjAGcJQj1YwSAb6vGfwSUD67+282/aX/NqiRoqbRRe9A/
cBbi1eDpymOh+L8cgDdtTzIDMA5eaBGBPUyLh0WmNJwXzWRSBjEs5P0dnZaiq7WqZX1mOIfe62tr
C8okXRMtZGVA/TsHctLvE3xe3aefafJPtwaWIm2eKOfSxqru72qh2uWkTSX2fafDdosLKrfpPCbg
2TYHI2m6NCSIJ60drQhJ/ed6vg1omCJP+8b+nX1QAbyclYZBNZkIobU00gE6x4ApOl1xZHZYNC3i
Kav2zzZxcZG0mo2JZ7sD97N8ymwvykf6qAbe3Wk+BYJVMtYltJqu+QKQ+Ezyel/PWGR8JV5qfz7c
Yjx1R/8VLGy4CZoKbxcxbszVholHDyrVGTjN8M/M1cS51Xl0JlbMCtNQBcZCksgj8VT41t719HOZ
6N0/zYeSO8T2Tw+EaCOX7NyY3iPb1FNey/vMTV4Xz39suSsHLXQVIlJktzzQcwFNVcE043JKJp20
AJXh2njsl+FBw7DuaIbGYKnvZ1p3pO6+D0U7bBVOrkBYN0/OQukV9OKgUfZ5sQymZQv7m27JT9o7
Px1cWRsIlN2mcY1DhfmQG7NxdrzhuzddKsrgKYwrxOuKu6w5uVjJEpyGvmnJQ+2DtahJ2xEQpS0y
fQFc+O6wNybV0Qep53VnEgYFPXe3jF2cHNH+fkfqWlzhXTC0wx2djRS4I1USgu5f23BMOs/6A/tT
Xv+8e9TZUiFSPNWWvcVMAE9iokRoha5fIBYcsT8wErfpHc13V2lTDpxaX60DSNcQd1zy901n7kcW
Xpus7a+xMXzquba5RSAa45y61p6r62fajBH7USzI478ECpiliVCM3huIB7xYNX79RxSCT4fGLXsh
Um3bm1rM1PD692OTvfMpDmYyJGYOHgLSVSLU1vYofcCzo+rlHtUQwNY6HJLS50n46Zd0X60x4ovz
iJsoUDzEbyvAASgFg5eOUDmC/Tfr5WS6RIdoxA1WXgQsuAz47tajWNSer9B77+3+H0r4Ge96MIP8
BtQRinq9c5v4ywQjufapvWXRFTSm82vwvmT1227y+MBqBx9ZuxXpQV8PrnjPITnrNQ5xi2oFE02L
2hgYigefGEwfVyFq53ZY/yqq81pccdhXHjnjbgt2aiK70LOdHdbmyxy/kxWLvMIMHHeJ8vl5IqbX
ielY8IPaDvK7t621vS2uRdFHsT4FDY1kNtYvF5YxboEECp0JSzOOWPKH3RCJpA1quUPBo8Hi0Zu+
JSFYohsaNV5a/Z4YkTCLgMUEvJMowSOCoaMeL6v73nKJA48DLv6U+O80WUdpsq8owVi4Q04GzZgV
Rwes1BqYgvXhxPvuFgWMr2jLwS1mZbnv8TRRd3C0qX7SygsA4mNDsEHr7SvUFGxSB79Yd/a8vCvS
XbGm7qmX2HL1dHzuWJV6atCZ8/nNEf3diDiAfTEgSxa6JFITugN73gqdwDJGJPH2cw4fOjePuE4f
V3d9HngnMHCRw+eLVM6zXOCUDPjMrXontGbbd8axETF2Oi7HLYSI/Lk0fyoykgY7wmKLRegcY5fq
PzNkjvVFq+8SDL5Mix64cPITM5tIrfHDlfCVm3u3Lc127irOhzJsCXel43PfnsEkXXyPysf5wYQB
MTLYzjQTm4e0gc9dJ2+5iS+wtB5E0xyLvL1jzJ/gtqwdH9f0UlC1NuRMGOU7G3YhXyl4Xr1/Ytz7
Eq9j4//eXMBxer8YhGLkHNWaTbmotxHc7KS6b5tbcWC8cQhRVy1GQ6wTdXVKJ+84Gm8WV2h8WCFI
iLDQ2QUWdymWKPZivjuGPa1Fau+3Z/z5bFsBNMfpFleyax2kcc2Gj0TdJXm37SjYoVEpPiB6P/Zt
ibTIMxCfd463MgUBwn7IZZK7S6zQgmPIEm4L6vgQx99d9iKQKCkbGWbWCPYXNe8bCX/eWTAi0Ljg
QbR1Q2hIY/ngqp+5+ejVQ90yXPCwH3lmYP99y4uzieNieQL3BQRoO+URm0O926XmUypOCdrmwH34
tUZSTjk0qbx+xLyyGCNq17YfQgAgXhNWdZgTgqbKOjnL6uRMYVIwfCFWnqGSIwYDbNq277O48J88
i6pyHsXDvZJHvziwWEv1U46XLjkLEhlZfl/lV8pFNl36Yy9vQ/aXv8oZYPx2MCkgxTr3bskf1vKD
c2KKjzzXwhVJ6yyOxAdZPGh2OM2vVUJkfleoCLT5NJDoDPFLbW5J8iSosvvWNQ+32gurPy40BNtv
Fa/N+q+2LsgcZYfMuIuTPZ3Hi/cxq2OTEESFGHXh86trOw0GMoUAOv6Ml858pY0rlSwGCRCGZs4T
e2c7V7PYrYiIKgBJAGw6c98a84RD0+OhY3Pqtx+l158Rx4KWiSA+VtnXpMRG76kr3Ivh0yvuquoV
SxdF6EEJ1J5CUxwiS08iR1/DNX2J2898/kV/0Buq1GBXc4BMtAjBc863k6vtWq6bbXvVx9AwjilR
D2mpCC09SIu/GL9ctlva33bdLfnBtF8drsDZZMD8Wfn7/mrUZqe4UrHW2VSgFV8Jhg5Zz1yp65O/
aJvFuBhxWPYnkgLcJW9sgxSbPO7P+cu4dT+qoPfPC65IwbVDu6dw26p2ZEFd/wtO+oZW7nqE8f7p
MF4100XDfbYO91nrBBjlQsLpVQNJhpBnpp/07JFcbjlAnl/vhaCb4ke2Q6SLYie4s67pHQYuLNoR
8vMWAwRKAbD1N+kLvth1oCG+INfm5zwOVnTf+ZIux6676M/2/HfzNBNQ+vCZHAB20XxivQylCgZy
lj37BbPXo5KgxlINLy2wBzt/F0lU9nTnpkkoS3uLpEetqKC1jAiblW9HSDdiUmFd/xkTv+Ga5ci0
L632YlXPrlh3GuiQGQKy1fxiDd6Zax56mEK8iqxC6W+p+dggoDOWnk37IKCb6wuKEqgyA68n9D2S
IV+prliV0KQnCaHkFM42yMBpdt8Y7BqdaueBluYxhsrU0E+rzlndR/NKp6RU2l/OC61T6qPqj8T2
nq3sk1DXBsfVyR/GaEhZu68zyG+xX3GUxlzr8b3zm95aq733jPqQGbyzG3tblGcDxYxo+ZC/af57
XGmbbLH28nZXwm8F8vK3GKtgnIcoXdan1SoJtcOTou/h0LsyWJlEaX7dNt2j23mcyMwuiXnCJMbp
gg1Cf8KKBRSEpGnaBpnmb1fvq7efE6ZudoF8Y/hzCcQxKBFUB0XIE8SdKZimtpIIzjElamqJOCJU
uHOmKoqNxzKjUaUc2JjCaCXug0GHTSyP9M482j1PuYpuibiJysS/1NbOTu984zBACWLRxNe6B9G0
II/5zpZdIEmScuPZcqO0cqNXJaP5UZjxhibcyd8nottWiXrQvAdDV182BgWpLsK/j9PHxIJ9s4C9
7w6ZPJJR5+r9OWfvFQz3JgKhqLiIm+adP/9aAJm9ZNk4o7dZNVZk8bOxvhvoCGosjnrXvDTk8dXi
f2D8xy3/2zt/iTNviK+1yt4Vmh/Zdrq38KcXRX7vJQwK1J+spKEXZrqOw3NkbrChnyX5rdsn3iAi
bq2BnIH9Zk4zYUr0EPKjE3Z2iRe5O83NV1G9rUi5lX6vmfuEu0jR3CdoObfEN/iLTT9qOKTWQ+7F
15YP5y2QGZN20FsuIjjpB+rQvYpxaiQVgBMqXrxd775KmOwdTdOUwIQZkUbJZXH4x5r5YC3ecyIo
NfLvJxvmJwb0W4ueGwPZYQGmry8xSljDnXPlFgMnfldl8bZDKAYXQ+9otrVG6m4o72WiCFrdDmCp
1LyLen99EMinbtE99oSNbE4KoT8L7durBswnXD488pBUt5RaDs71gcVPoFXXZqX2qwjcWKO0tdgt
1npIEJU75ANNurtsvQ4aktFHbvPX3WpE0zejP1ObtFMuWPoCHLJm8jeZpwoSIOusvbG8+sujx9VF
DvNWFUdGKkpLEphUxr5hIdvFDN1kGPoDAJB9LaZL079J4oHZASsy8Q9OKOYF/TZaogeOdDMubMYY
IwFnbGosWlO2d8CSUJxIyh8N8bs1Pyi38GF4zcmnN1PcfeDAYO9LCp/mndvWiAbYf+zFyNiXLjXA
C9d8wRW8kdpVN8x9w19TtOOxyot3uGLuph7kaRDyYtbiIemTu9Z0X9LMMREjZE4qi7gNxp2HpR62
QssiK0UWF6RiQUKIjSysK2FLTIFeg8zMJDL2qw3+nfFMWCaVEtp0t4zMWkL9pkOyX8fkieDeB77Y
DilEvCe3tAn+ByL8Kt4tqwvObbZ3mlMdlwZF1KjsnYN8lrl9mCrnMamryCXNbvQuZz/hZWSJB18y
6uujTYjDfstcwpFG07Hu7NajccuEqY6glIW9SiMIV7A9uBnVdOi3ZKoJasNlKdBYNiKD+arrLBg0
081hY3n3VJ3JPZks3v74vkPR95/0pqHK0zgNdjFqcv3PQEYbjeU5p4rlNmfHq37Ml+Qq2/xBJ1/V
QBfeAMWqSTiwJPIY3qSJAcTHoTKh/GBjtVnquw95nj3YOQgPmI2h041YAmZjN/XFtQdhEBko3p5g
8LAt/1qVKMum1z5QAY0bsrJYC7kVWRCylIVZvpoNrpzKRyw3Lb8+yHR6TdHNQrteIN4pXFWUWiMf
NHy8+pLze1QdBTSa3CeJ+SwlNpDO8l7o7Nmmi/+YGfMXLQBfZYedL4nz+6YoX7OY28Ggy6vTcY7H
VnMc4/K7JpHVrFx7G4MwJZ9gE1LpYDO7+e2Hl1t/zgBpLR+/gQGRpM/Mv65U905PvVsOeaEpu38G
Q2uvoVpA5eIpbn47qEcNlRlqZd1SmeZ3guoVrOn8gt8y0pVHymN6a+PqDhPOb24L+zgtHE4uNKQ4
tZdgMNkiZ8Kmf3POf1vwpTrhV3zWj22m/8RNdqVt5bCY4gjJ5g4P4Ba04g/Innv6s3HvDg9c1HvE
ZaroxYykhw8LC5tu4/abPPqT8lNXxw4oHXZQODjdABsQuDbQmP6o76ZFvbWd/23fFsTlik6CQlJ1
+7Snchrc29NCpTHPeQeBFpCFHMdji8w7K4TqQhRpoC0xMzBpNApChzvNyeZdOquTqto7er/YeN48
BENWHDAEAPHw5ItQnEyphfF8cY4rrLCQeigU8cV7y6mCT2cvbFtxBxfnYGr+Kya/g6vxRvHZVOS8
RRPTIBpJI6yXte95n79JKsbRfOVHli57CHF3aubUao3bzsR5d2sPM1hBkIIR2j07qwkL06T0z/8z
8BxOCylZbBlhWUjK1Gj7wipOd4HPXajI6z8gggfR+jvM4X91bl9be3zGv8EMnywPRkN2DB4SCoBL
FlEScPXrC8BmFpjmPT3va7jwMOfD/ZyYXggoddrYzM70YJgvxQCOD7BmEuDJQhGVy1cm7ddkrZ81
O36h70YeadQ82Up9xEN/nJJh51Vm5N5ixKm6Kf7xzsy8z8n22k29EvPvYcX4LWFZx4mmqT8Rqg/7
Kv8HI/Gczjic2KHlYOJ8s/1q2oWFk63/dahqQZ4g8ZklDj7HTSmtSjTmMthIG2Bfbyy3GWPlfOb5
9sqC+jfPtS9Rj49yhbY19F73plFJxMWVT4aVyEilxnvd07o5oKV6BZVTDl6MQLrNC99nUBsWon+G
rjDG5FKt+hmw2MvqdqdUaS+yUy/s0K847pttvKrdsmCjrPFVbpJmeStreTWE4k7D+Uw0+HdgYNl4
LFysZDm0Bqy5GgowMwQKBPgB2smz7CHLKfTD7HrAb/GOz0jn8WI+sioFuCKvZPPP82y+rKYbuSXM
WuiyrUhObj59F5LbNQhWlt/jS7+425HLCrxhbMeLfjJsM9uISjuk0Gbh9vRbR/Dta1pg6PV+aQYg
vly2MIqHue+fzEk7uK72Q+fZyp/mhx8mvouVeYI0L+TqU2XN7ibzUJyQm0XoTvajn080epdcMak4
fLZvaNmYcApPhfbBEMve4kHTZC3zDjnsdTJVoPnTRU7O02hiwugngK94XrL/ODqP3eaRNYg+EQHG
JrlVIJWDJcthQzj8Zs7N+PRzNKu5wNyxrcDuL1SdWhamsm9DBLm5SVSUiPb4tbCiKN9zyFe+1t3L
4Dq6NwV1tUqS8I7z7h0+x7t06/dO42IZWHoqpIf5UT7suoixTGptrDBdIfcgXhPL5II/ZDXBSlya
irzoefXWZc+TSZo7WU5nRPS4AVzfNHmQg5RXYiPTyILwHjCNZ/Xl/jQ9GhA9/XIkFc5YfeVhfFcc
e1dI5yjGgFpRkw7TLj7CvDf+5VP/wT3FXJtJJYsa6RnEEoehve6r5ltjliHDAstFvp1YoJaWukVT
Sr5VMi2KuNw7dTV5s/IDs4mRA6BQjR0M0zjmwQtMuNu2SPBjHgKAEsl41WnSW9M+dPiME65ehRwK
WE7bRsk3jgANWQdM82B8xOYS9xJsZXUVFdUuwFloxcbPWLeJF2ASfw4PIRkuwoT+tWMeH0NTNbof
VNmeUkUBJJYM5EfhnuK6uIrJpWS2/ynlq+Vg1aaIjudgXdm2h81gGcNvGrOfAAHwTHOpQNAHIeCp
mYK6+g9d8CqOG39M2ZcUPD9hgQ/HGlnoH5FVnXAyvLlsVJwQ0FLtHGOLDC7oYjWL5OS1UgymfYif
fGnC0jK68EXMTztR53NTkniIttdW85VGcRwyYwlZqCygqyHBetEiazs2zb4pSA+VXJezB7FzBYuQ
UQsbNP0OC5pL80Oxf+GaraRrXJLZuBkKQ16he+EsfLurl3Dcvm1HW9l1tqvMnJVgeyk67FQ4cF0G
XTN/sOBEzkKQQ7b1auR/c2kvpPHBcP3qDA+9wOQ905x0HINMZ1HHe1K0HHM1oIDAWEdO9pYMHgAu
kIMTY3Yu6ITJaTsu9IR5PstrkF/LiWHIdEk4F6BfSs1BQcE51rfUKdHKnlg86n/a/FeBEGKQjphm
El+jehJkoxXdO0GXi1m8zgkQy0/F8JSCjWdeHQYC4RLUb3VR+oGAucBjn+g542Z0a8Ot67Q9EUOb
lhIAtvVSURlAxjWC4fYILZWhCGmBdnPs6b5VgnU1M0ZYUVBC1gUZC9FblkMHqQ0bxWU2f03ZhFgz
Ps8mMuDQfQB9+I4ZXKtdswdje8uIjYvD9tob+k6Sv+WweFWLkySxsCbAaUrYnkrbPCjYewtQaklF
QoG5Aa8mHLHSuRMyQqCxfZQkfOVmDn58/MzHz0hN1gmbyVH8BrbXdZx2UepXiN87YvOSOF7KKFvF
IG/a0tm0AeNU0wI5Em5jB/l2dbYlRG9F7NF/kjXb+l3HqcmHVg65lw/lqkcWyJ25rXihMkyvdhid
ghHhGDnPcd//SnI71NlgUW1blzAzVmZr+qWl7XB/QsW9QlhFHQa1mlzFIS38Mu62uGHWhcqoYRqc
13JUj2NholJ0zjyn29CJdZrC4Iqc/zm1WpbZJYZp5WbJRbpkezJ0CJIXBxkCmxZUX//4BAV9UZcd
8ZYRJGe/mtO9Sm5p/h2YnwVGA8kYaWDYExXogYb0UPYMBnPtmKY8L1r3Re3p0eLu1fEYpY8J/n3O
SnwxZNUmKJqdIYAX1ufGeUzZiw55tMovam+splDQ+BJyyZ4lRZAQOWJjldbVYjFBW5n1R7f54TpZ
JZGLIM84xMlPOL41nbx3lXp1m2chGcA+e236eJ9ql8xFsKbaxRej/jNE1imKNs5ssZtX0dcq044y
/QVsESsSzBl2lq5EUHl4Xyh4vnAsW8O3ygaSW2NdG8UnUQIMjKMN4mafvgoaRvSSEGOcGswqZ0H/
myIKl/BqHYUtGspmzO9wvpiXkP+3iTWi37IOZJ3N4bIuJo0rgW+LWtzi/F8xd5t+KJi2MHIU43WW
OmSBn2TgSDeHVWats7HxkSr/6+3sOqEEqLpohS8oZPYbhSRDjMNGRhQbqCp6VjCa+mYzokC4ulCq
v8SJt9h1egL22IAxuGvXTFXQIjFRAs6PeB6OC+GI8QE/FqRjFOLiAGcOGe0utrZJ1q6KaCejL1fu
wbxwK7GaYuadDTsnKdY6K7Imf9gQp3RXW9sm+gkt8WHOkzXP3jOipMT93iMWMuktAr78cbjkalvC
eFgPHRqAwlzWXbzOR3QeFXsrgTQDbJL2wQqfH/SWKDrtsL1PytcEonzrmg15jcObY/Pae5pRlhAb
iC93ItZ2nQxWgYMdKVb1ZSonjxh0UvrS4RiCQYFEs1FobcxkV1mmZ7S3Kb0l+MSU7Bqx6g++RHNO
nKtoKy/p/7mFdVAJySvMV7N5d8hX7vzB3DT0uNCO1qDPGCBi/XHg8UyCN0J88qQacfDQAyKy52A7
uz/YBHkz7frDVdKV25SkRQl1nVKek6XsLnBJkJgMH6Es1X435qDniro7zQ6OOkvW26B8HgPTKk6J
bNbrX91iY2nfhuyvGY5Sx6GHjR0AYvUdTPkikqwyor001h0vm9yLH2bEBZjETx1ZSsoN6LaE4cLW
wb+0HO0RRTJaImUPYw1/xFbNVpQnQ7jHLYuEFVSwNfhh4Qu5TiNUu4W2a+KSk5kS5Ty+9+jZ5s08
bobhH1yhRWGus3A/VncaKobdrf3dpyuNDQuB1PaJbaTD6DVZWu1Bmp994Ufo3CavudIdLeAuLgbz
q62/Cc+F7tT3HEMcw9UyDz3M7xmoaMVv07s1niAbsg/s7i4jS8u8OcYWzetEcHq8TIJd0hwbg+H3
tRu8od8K61sfdw7brd6rtC/pIEPFdOEwHM4eWjafyuQMCK5nbRMW+9jBBRpCpvioUGOxJ8MR0UDp
cT3ZJDzSf2JaucUHKOI59yGZjuZFSQ62ArZuFUgmg5ruFTQs/W6qtsQncEN5quEDoB4cj/5Ea0A3
XNAdAdnJmJGzMVcuHXamfyiDShSWLm7mOfsku/OA+8jXh69KO4H3P43VSumXBk9i0lyT/NVE82Kj
UNlpNTN6SFN3nir2ucwOG56oVxZkTTVuQ/3IRDeYDybnQrfOkzOsTNAJcXdWn+kB2rKavgKcC9WZ
7+FSoQFVPiL9IMZvHGpQY1iqjGvsCWtd/MmayTyHCxPKxvIr+POMi6RKlLU7bYsKoRovrLv3THNN
vd4LqWyTOV1P2XDOUu0aKTcVtG0sXt32Ted4BChNDq2+ZsgODqBSSiITVY90e9f4bExPH98q7T3k
K++4aAHwysNM21vNJSeREn6o5pcoKeaXGuLiM7zV0/Qdk5tepL4Vc4/0DPKMF27rFzzl7swjeMiz
T41UDI5L+cI4SB/3VE601q12qtkFMPjON2rnV/tcYJLfCp2gjG49IkVlLg/FvcIMsisbBCHYnpZJ
tbV4s+VRsJDiw7ERXOLj9ifY7kAbWDA0K5UJRJZcndGDXhm562ZkXbyL9ZMdHaA7Vi7SUi8EMpSS
9Imbe2MXh6k56s+E0qe5mABjaH4P1ogWsBeqsQ7CExCOxJu6YzUtUiyIyV2aRyv+GPSbw/Ndbk0I
MRMrxR8BapETbQKrOfA5LBN5R0GgFeuWOEzzKLRHJP/sLwMFP45WRwCm/sWTHKE+TO956SXGkfnv
oma3ZawZALM01MM1zgjZbmyOlheDvTcGFov1lqeTEpGe3OmHQ5NyYSAYnuVW/E9z7hF7zeYFp3qc
3vXPQV1l+XervySlbzmHJ5OC46lnEMKcZuPo+z7h0N6hmEbSvfp/XQoegY0SKvqVNR7s4GJ1B9bL
3Kuc91DXdmqIJ3VfG+vij2IbB6jR7iub0hX0t5+BbsPt3fhVvKVB0pp9mCMwHQ8aw4osYJi1a8A8
oLib1kry01bkGviusw5jP69fbHnSwRyjt4REGy67J+ca80eHUI8Q83xrDm/TsNbUj1ygXlxjnoie
pCSGOSiWKAW4drF9BjuDONr5oDlL+ZS7HTnZ03lf2O+lcyU8T1N2db+ezU1m8RtRwx7G9sojnaOI
1c5dwYZpXQnPYrxEJmxxhMLRaR7VEHxWK94WCqQoyNbHKKauXhBqiSPcqk80osZ0MQamXOy0Fg18
PmS1PYXp0mJ5IVnAEcD6ptRbFRbfuAm6jdD9wCDYhySKBe5MBPvOMuqWiPDYonPRNiayVcAZ24BA
KOgm4y6Ra1T3Rs4Q1AdVQTAGOErqObIBNwRRC0CNzA7AxyL8swtmJ3/o1J5Gk2VTEw5vPmZEfZBj
mkMgxjW1F6KU99A8TpJwlT8VAiSFjcRJaDKKox9fhPK9ME66++LY3HbbYDyqxo8xdB7b9yXkyIT3
Atgs3gXNV/QUY0man6T5KqG9zkD01Mg4gKndyHnew/5aWsk2k5sWomKA3F6yiExVa5VpxinRuy/R
dpugJJMgVl8MdSLuJl8zIjyWklgfzM6HoXJeqIyeR071a+YgdYVW7exIa3ywGOz9Hd4eNZxfW0lX
72rDX1cq3mCq+GaMtlqSXA8Ko4meRoyB4gyfmRP1fjYGXm5MaFTL7YQyxX3uKEdSrh3r16EYS6gy
p6Sgmzv2buzZsIaac1s7MLcr0pWuQuKHwIxigDBKxt+ou9Q5YRD5ApBapLw9BxyjszKfwALiObwk
28HVVZSbOzHjhIGbFgtHeXWNvRa/m3yyqJYRzqKbqLeo+FWDdO2KS/fgVEfV/DWio938msprUdOU
FyvJJTP9heO/sfhGEAFQflYWKD3Ri5S8v/Q7lLg7Areb5bxmJPr+BGgMKyRfoJrNgk7CC5B9hZv4
3rAvTZZondVvxih8ncDAW/ENCW9QXCMgCNZ5fsSSVbFHgC8E1qFCw+ZR3wQAgXjDirVEXfaDBcvq
luKIlBYGabmo1uKjmJYM9AV2oD91H3/b6J7RCL46DIq0JXqyxt4TUd8/+ivfO34c4qrmM7Cpu68U
n0wOCjgDANXrw7McsAFkrKpXxRPlNpR7Wgr2EjF++30I5JX4ZHRI+zHcUAxpDPd8g/Yn2UYoSmY+
dq/7x6GABIM4qm5FwWEBpKy3CmkbTwE4aAb1mNyQ3QF3ocScXvI/lGw289US4BDfdkZZC9xMPK3J
XfkNjmqxAgg37Cp6QeVGIaOj+DgkB/qjmcu+RdSyAEQVA8NfhKfxk/gHH96Hw0sCIroNNeYopLxd
qvHUNdzC+Oo3zvf4kT2Q1ool8uuvFrFZsUj8YQemEK5g8Zkjn46WkB1o88Vx2mavHa/Z/hqiI1lf
tCysn6d5k8Uch5sCYQ6bFWICTrjLom12gRMFbVqimn9P/unNAe9DXGyNEoMsi3BvwvzuElS3yvSN
tiN9zdqQj5U8YoWGyWeLy/zJKi+j714gShNcX3zjJukxf79qjifR0DJFNeixGM+8jJ3HXrzkFkCd
W4ONAX63jcelfk7vYsX75b65G/0P93D9h01hnlf8QnlGHo1YaMDXeqFAQHir3YrPgDIlWVM5bIvv
kK76N7ohczABbRzDX4QxEfMh/pBx5SCsY714QbQxqRdAb7h5q0VwdqGq/4wnm9M2A1Cy4GIDaU53
ahhvzU6K5Uwxbu/RcOhIV4DikJh8x4rQW5dkj+xQQ3HHaCHa6ukCtSHmdARGA4BS8AEHvrytBefs
bldrJ340Md64fZRd5+6UD4v50XzzjxCZU/OwxiUldfXQB7+9AIzIPR1pt/CHdt+zal+m5rlkFbUk
ayhkEExZXC6ecNcXE+mbL7385G5YXCMO5gFRlAVON/RBe7GWfgR9DsDLuoVdMCzs9/bb/sdWkcX3
DWNUjWaeewswNkIbcmQ09OubpH7tr3AEtdJjMAZ5PkrXLufxC7v2eDq7P5n7lb6k/TkFN5IvCBLA
/QL5dMnk6I8bnrKqWLP5LewdlUP9yQDa/QacmTM4D3cYVhlJLuZ3TE9K+FfHXjXtFK9+jM92Ee3/
wtyPox/2l85Cj76MNnnmxe2x5aeFW3Fifzi5MRKIfYnGdFv+xgrytCWR1yxiADzf43uxz3/19+ab
2D/sAfqPwMqAUP110LyIR33LALnFawEXjxUCsXizoFFe5pm+srUn4cAfkr2Vv9fgoM2JU8vyVAXy
L+AVfLfLBmNb7PypOrwk6+QY7MsE20EeirZdo+IlgplH8cEsiiP3VESewZAJzrHb/VZchgNyeqIU
GvuztwxGad84hqjtfJy6MNceVcAekPEtE+2FSA9JSrZWwgRNbu0Cj/vFju8sCKviWJDqNvJl/zHa
k1HxCRnlKUvSVZP7VnBQnBv/w27/qY2zgCgKTvDLLA7QYlZCulSXNG083BrtyYohQKHvtMaj/4Lz
/9EAeMRmX66dynpzY4sUCOfbHP+y6LdAjaIYN8uEHJB/WeRFJb6pnRR5nw0PeqrCuvJJdmf6Y+5A
VR7hAlDX/HQbJCn4GTg5EdXROvQpI+H8WX3VD7MDPFL8Q/UI2OpeIFSWzh/MH1IhUz+VxsoNwD1g
fhloJPsf2NsgBgM/amhmqbuTvYM3b0b7NNE79e4jax2QC/JRiVV8znj9tDkkJd8d3WCb/iw5Af/K
1wh11oDHIWPGDe6nNTbquBkb3F6oLBSNTtF/oiuJEwkNsPjTidVTw53KvzZRFWYjpxj9nH3pi505
g22F8tupm4I2FUQcAvSM/MbmnvTzaXyCq9vqPdKyAxmAPY2MbpW3huTYvCSPz0TqC+ZPYzVsmAzy
3Xydic8MZHCI3L0HBTu3/NQ48Rztao4HqSqPVqdqHeJjrOvLwNwDb2AJ0G6gs9C85/tA54vdz9oW
N/xq7GfctBJvDhiYIYGe7PBYkfkVIG7jkusOkoEm2XiUjNkxFeZulspL3TYo7ThqcI6s6iBB5K5W
Hf+t+DCxU7oVtRsbdwGncBEZbBgpURB1+VjrVdA+8yeAlScg2tr2vQ7nerZORlmuI3RbtqxvCR1d
qajLCUiD2TsbR5JoAB0TiBWzKtRPsEVUvD8RKzsU5g3nrS7O3fRtcpMoCWo62HO2ij4PE6uKD8wm
Z6djzMuElFKHjYbRUX/bQ/5uhYZXRMVG0367hl+rmALt8/DbOhQviULZJN23MPkQIQV0FW+qQRwV
F+0GX6gqmXfuYGbryFXuZdzeCdt5QH5ehlhysa3wkLEqLRUu0gB0RCRxhkkNy3+G6xhpeVGrOGcB
8ji/iOqZXj61ibF2bMoYSwcPmtr6Td7sQrfGwgtrJDX2Ehq6qiCy47lspIXoZ2LQVvySC4Pjh5mu
E3hDFy+dhIU7bTvg1gsgBhNeUH2HurBtCM/gJM0xMLjQU/p55yjOzpmTnWqMr6YOjy8wjzJot66R
bYRdbdxRByupncaiXc1AnonDxViGOAbXA4DZdwSFK9iPlA7c81X9mIPJG1ONrRJdOBJTliwaGKaJ
rss2boIULmApqSPp2txDK/OfsD9m6VvmNouhewlzBDhVeoChB0CbGTbocHa5+nAqTaqp2GRnhp4w
jk2FkzIcfcvQELAbBpADk34nipKzVUXaNoUtv5j0/pEHcpUxU3bV8dp3WBGbkQIMqv7Yop/DsNFB
hOCnuudn1IqO6N5xHrn+j1PAa0N7lUbsVHNWwW+YZZaOLHZGl29YvC+AVL7FKHUMYlXSku5lOoXT
tdavSaiATEQ0OIuOZ1ljHYlFnBS+EyoKqruqhIl9cpkrJjWgbiwGXWfRKJN8w9NSkQUxtgRrOsCS
FnmNzh2nPKmVhEottDb07b55C8Z8p2rTvno6BayQ6fLg6jiyhIOTqnjtCveHfJRtnKV+ln0KXm9r
ab7Bo5oVTFmEp+B1GjIN/jixLFJF2VOg7OmeczOpHaqYBDlrFMSwttVPrCkuNtvZN8LYWgLw+MyZ
xvg4Z3WvSYetnZsvgEFaWoWdWe3hFFi0gg44iQFXnsI8S4Y99hpl7+YdxsAZsXj/2ybi2hpEzMpu
3VIyKjBrg6ZFfeGsI0j1C0fnZOoIlYb+W+8C2ionto9arGyz1jyaMj4GYX4ceL/tRxDKI1s5ptwI
o3iV7E7OMjHvtt49wCy+jglJ2fZXFjMXqjIuMWfxdGnMxA0UvGVsKgVeSsKKfmSTv7iz+2bmwb8y
GryqRh+C5H2HlvUC4Bz2UXXX4Oc1UGNsSIcaWuRaR10+t0tVM9Z1J04Tc18U5lQRaOCwi9GrI7nU
flUm5WOAcsb6gdrSQCOHOLC2GD8quY2u1t1X1p2Gbx1UPKFygjeq9Tg3e0t5rrmg8hSM85uVjmaY
ZK3zMOW+boNlH0xIBtEh1Kn2iN9ZtSL3exHdBkAxyCMeIk+2JPv+pnRuyURgIx+b0jOzbpmuAXV+
L1xn0zvzS4NCPrPRCON8JePrrLP1bJgut6R+TFF5KzQ8voCKlInAj+imVOMPX5NdptFnFYDY2qvS
DpI6OT0rCkRVFi4OULQSV/AULRqsBhr7T4dDYxrvxKKtO0ShQelPesygWveIbaUWNyi1XM4aBTcA
ZjF3OAEs8WtH8VMMP6MMFl1JSZ+Sf2LibKOWix4xVkSr3Hfxh+hYkuYfLrZHUR3z8Ut1TuPwreQH
soJ5orRNhtkGUrBf0Dmj0dtUDkMNdilIHJcmqy2nL72oF7vEfIN/NUVkaeklfhTeanRONIAh0nhA
VYsoVGjOOSlI4kUOR5nEjRg7GNgxJARcOY71JhgmcL/tsrLZcPut6upi5dUK5+CqGCbEcwHed/Ta
qboXTHZSwA2pnn4nHRL0qjOvgFCfD8R6gKooLNefImMVWpIYegeCWxW/EPII8hWv/aKkxhpBAEUz
mIERT11F9a3l+Gzj5mDgMIOldbLsdhXV1UnlPUlcVPaciKw7Fi7jRCyHiELSFzIeVhbc5tEtriWC
C8t9ik0SaPyjF6vx/lkuBr8pzB62GUNXdAtiPiGtpTPwgH/YfDeJa+wo2fa1TrKQPq/76Dlp11nS
c/WmrJa4UsV0RIu8HliHpdNEVBmKSkKCBKlEkbrLOmaqmu3uWiYioh22qBCg3qu7CBPiUOoeRTkW
nolqr2//PXeHrFNWtXuMbU4w1jqFYBddZrdsUvaGVh5l7b6ldfKYh2k79nLVaMm5YkDeJ8NRMPez
VKg3HTBS3NrpnL3amvPdx5Tmjnx1YNjotBEDOs3MiPaOXV3DKn8hAGtrMy8VybDLgnRbjFxakVym
urRWOcKEVhd+EnAOOjXVd+tskZ3sWlmtUpZl/BWQyG1SSVaE2T7g9O6TOEMG3m9ikhZVzpep6LYR
K1sMFQfIAgC17IvQhw8L4gsO0eHIiuIpFwvS4EMoFerhNNuLXmfFE+Y78kqptNLukSdosfE31nDs
G5SH0P4QzH+Ez5F61f6rqPJcxmn/rzwm/AfRpo+CZSi1LSgDOJkM8FJQuiguRKLv5ie+Yi5vmf3T
tnymKcwCWqdQfqno+dPudw55eme+IIgocN1N7kdDv/gMXJ5qNu4lulBYz9G9fVr9Zvg1kHYQ83iE
RuOsBeogmf2xiNdHhv1MjokQ4ccyBRKV3xEPFQzjV9tVCzSCfiTJreIdNGW0VcjpXjp9Sxh2TmuD
bsqtKSDNk/OUJlxQ3S2nuvoIAsZuDqRMHIaxsc1bsTKrf6n2nTPR0TCawHLgIE1JohE6aFVsCAxc
+sjaOYK/MOqpaBgnOithNeaiZiyeQcv/yhuVL/8Yu5eqFz+zFlWvGVqtx5RW2rVBt3OJy3xaGlM/
evU0taecHMUVVYiJYmtAKFoP5qm1bDaSvR2+OYGNst3u3E8DWhyTihmut4Y6bBA68QN8w4DBPLUo
CsZRRCcRst5UG8yd1VQ2Od8oFl/ykjeigfy/Hav4rXdo34G40NBmcejrrX628D6vczGLTQbh9ZQo
Zv+J3ItlvmyYoCezftQlcyEjKItdH3Et2K0b0sKatO3h2DP9bfdjiejRmq9FFD4iQR7Z1Ig3yNHa
mveGi8UgrwK1rgs6X+9eB4DGSMNBX63nkqA3K9XFWiNS6GbPnA5u22aHbLIMbxDVMynddkATRZAZ
kXpNx9pWH3OVfOqC82yUrXXvp3FeEUImdsZIfFnemhszC6npaCQ9ZsEBSxR7YvvQc1W7RswkzmiM
EOtTIA4R0VqnGFAicS/II82QRJhknIKDao8/iV0b2kJ7olSdJHzresEiXJkLOjUGQz0cL+60Vlob
lyzERSs7gWmortaBlg9LAyIi5nnIYEU0Cp9I0ZwD1dDE3U4DfIaW6JjKFSrOo2r8swRrQgXsqN+A
uDrjQ1dw5mk2TFeChTCkdzdIQIimcqVhboEA1fWbUOt3Shpywipm6iMYrF4BVGeXZk5xtyO1ZhpJ
IklwcYlpXlZzG/hm7I4wSsYA31zW5qvMbnhSygCSWuO+pgH++Zqd+DqtY96DpK+pWEZsV63hEJhg
QQrKWtlAPBjmGmkaZmsjcMqTO8Zx75mSuxgBLmaRiXIII3HPSRNoa20emQXx6e94XaYXUPRxz4Rf
/AKcvSCMlxZX0zqN4+9WpgyAHCBqJDrsiUrpfmIkwR9p2/MLK/5Duubqow6MFMq9rMnRkwZfuCjb
5KqA5d0ZPTk1+FDmahpuHADMR8K8PvNVHkht6oHlwOBctKp8x0JeLxzCt9aqU8nDhK+XdZZgKqjq
lN1RhWitMZqz5O5bB+1TP9ckP2YW2d9JogHSUEV1mzjmUbLS3ldTXO4MgPGwKHVlWwxwt7KeVNwe
hCkCsl714bgzmQVmOX24Mm3vhRJbe5KhAHxxS/ICJ4PTb8Q2SwiH4SuVNe67FEmnNWb5j5O32Zns
7GCPZB+LvdlOiYdQA3k6eTwfQWgxeKxhn767Cl8Sa3BaBohxiVzO0TEJzVhcYpwOb7msNa+L2U9P
XY8xuUy5oieT7lpLealqM3yOATbRGXbvq4iicOmQbbwnoNtXJuuIr/bQGaPhO7P9bKXC/CfWFUzg
cfs5JPRQIu6nRWy4oEBC/r9ZNLl8G1AN0IotgrBJF7Lpi9ME/HExJN3HaMQHASmWE6VDMUNY4wFQ
Fs73mAVWjiUAOzTIsG64dK3Ns8OhiEtLKf66iQ0NaQU47pzOOvbkaG/5AHZQOvcpcyi9Jo9S2DfA
8VCCw1eBR29IwFn3FeyJp56c8NAbQpXPMFN/xkrcjMp+DEF2bOYOmreahb7JaOA3r+L8WkJbxVjP
nz/lA7KWNnCXBO+JpeEa95Ts85UN2HcBkjFaVqhKVkGhfwSxO0BcoAPIQ00uqy7/MEL7PQBxk9ll
hB3TGhGvPeMzAEssgqZgQm0MfLy90yqLSHS+G3WISOtEnPU8co6Fg2PdLoYXW50UeHKIv3oNH7rT
UT0NKaqYlIQmftm4qDV2rZ0Rf8Ax/iN0IGfa2rAxj8qZ9twMPVcDVGJacOKo4eclUQRPAxIbTWHY
a4JgG6/F07Kup8Q+1i5bKZ4UdUkOVLSxpAQGZfdvUutbv48oLfqJLK06Lr/gSbTEBhZw/IFAY37P
vhLdLheNbNFhFXxrWpWPNlP5kF0inBogcqI59HWo4k8rahQV9hke2rwfTYU7C/ifb/STBWPHwuQ7
lP/mYZYLjuwbXn7Ln4cuO4wDY/0ZjseGeRGx1DRrWqDVK22a9a/eLlzu0BG0ThQGTPVnGD8BVIiY
jJslWe3aau5RoaaOVTCPigTDq6xWvpPJ+DYKZ/L6tDsGs3XLs3ldleKeI/m/1JiMNpraY6G33GE9
WxIZ7uxsWCg6O3RtXMNhtCFgiYcVPC0TbssF2mLo96wJSiIBnPIwSe1L16I1toyS2a4LAzPsvzpS
rBelDsYjlMVLxczNoHtYUMT1VE467CRLAk5Tkdqo5HJvZcFy2Hjm/oRhyBcU3sCyVzL6hGzYMAH9
CVw6GmMoD4qu/Kpmc8cwIpHVEdLBcKXw1Dy8RhaHQTCOSMND5yNosSbOY9SxV0R0BGo7JOHMAT5G
PiJqI+uCTwPItPYEcLBmxbM0LoQJERAU6ac6kBisQL9wLKZSiDQLQDNNTOegobEFlXxxK+paM+8u
hG84C6GR1icd+dWi1F9JOb7arhpuYDHlSzBrCa5ppLTsiJEkTZi/ywRPOylFP0jZXdhKAQkdVT2u
APrvcQ8z+IJIgYYzKZtTZj39f9EAJ8/q4wX68HNaTsR8aPLiWrT/iKYYKw3iTRU9NVE1cvTYfxVW
jWWW55bPNdSArJb31ICTlU+2ukTfiQ+/D3l8HLRa6NhR+CdAmqrn2TANKa6Wykx+O6K5EWEQq6PU
c7nBYfTsS9NvddbzL3VuP2PJuWuVOAUAtcebwhn2ZO9x0lUFAmiHz6Lvc1q3yjwk7JP3gw1KB5Ht
a8wuPxSaQkdSK2cFsArfIfvJAx6TZK/MznpWnUsy9v+aeHwYjc2Io2C5GJcnyimDbfb8Ygnlc+Ch
XKba+KdH1oGgvkMBfDsutH+oI9V71CoIhyrERmbHqpMz4bvsC83PCHaAaEGgo2A4s5z41X9VpSt0
0LgJcsW6Gkm0Eyrj+0B5ugXkde5LHr88JK+yIm3LTBKg35KclGk82w2ip6GTbM/F/GE0tMcq0mc2
oO61w1INg91qWDePNP/ThBJNtxlRm+OnJVglRWQA9yRfMZKkAhmcwwynHiUmMgfV6M9FQlBEitqE
wJU3G8Pppu/V36yO3vn9KqpwOJ1dLbaKpT9E0FYsWlx9bQrlDY1DdjRH9PLGZD9xRbPBFQp3oed4
AYeSvIZDSL8zvkSY/eMgvLlqx0vjpI/N0SV00aJvt2q3fJDTmG5MM03XeTBPOwcaxfU/js5jq3lk
jaJPpLVKqlKa4pwNmGAmWvxglHPW0/dWD3pybzcY26r6wjn7qLo0r27UjhczpqErxbAHJQ8/1P7T
ZUN0QAmPBtoCix94TM3DsjLyVvS8WkpnZKnStClg17ChsfW8k+YUzp6W117XApFtr/pmYcxuQkSY
mNKnoM/OltZRGcwmPbMrsAca+5YQQGkVH1ngokEzs3sgE3+tJ021am3WSeCNkme3D4sDEWHjglpq
QVgcDQdnt2mzo+ebbK6tkc+vzUI22DXFZxHEX8Jyh2WQGMUShhuEXRIBHVFDihLCJv3JgSwWB3Px
6n+a1PGlJn7Hmo0q7BLWSekA32VON+KOzuxNEvjrND8bNkhZJGUNXz57+ABPd7QMvn0IgBs35zpz
DuFY7nDYjKsmGC91nO91ukklIzbXHE1hah2bprpZWChq592V7fc4aRcf8Ug3SMSFw9Wcxk1ikrs7
5vgppuirCydW1/mmtrPzzAfuTWIlqpgSS43FptbhQxkRxJDhf57Opc+nt47bnxdCsYNuGpISZX86
lusuCr5kEO9BDt78+lJgSa7FmtympV/WOKn0RdvsB+QEk0kcb8BGEABDbazGgZm73jwcRHJSPA+g
OHLvlzgz4IYv3YjsjVkeTA843is9/Y2g+Lk2mK/qnhWvcZMdMpIYlX2H6rTwdOsqOoqM4cE279wH
f4NkwT0WS+rLTZvWC83OD+iqT65xatgdZ85aY3Km++mGCpfVvH3MW3wy7xB6kBviOFqazb9Ubopi
Q1V4DtJ39v6R8r8M86dV3w3hfon8Ak66gJjPWJ7ANS3+iMCiaS39eT8siXD7pzND8Vj2jJl9regG
ZELfsqo7uRiIqI7ltqjfK5N0QE+sY1a0FuKfAdm4aK9ucjBo7hLkkMQG0ZsnbwNYFVWqcwZPKU/l
kdp3kWJsarBsA5BblBakCx4Fzr4dpt6nARVk0FOdwrAUJW2ngFiktxtT38Z0oRrdu4d4bTgQd8AP
IrrY2QXGDuv0zJO/+ObrqN9inlNRVFjMtflPQ2dS7AuwH1N81kqkJsCJwve8tenKIqbG/+rWQzLa
HnnMmRkCzJbTyrPUxiv1hZwn9abCqDmzbhH7UeCVNg4RODYTcnfuZh9CHKj8RYkelaw49gjIobSH
Pa0qHYfJxuleY3c/EXPvpL+xy6yyCPiKgEsbXklE42+m26MYipnwwqvHSHSfWf4ZRjmj1gFY4MCN
94rldep999M7ZqoDNCeG5Yj9VHHPSdys2F10ib9TpFxNdGbom1I+notMvLXWl+vCrSHU/RsIifTJ
YIsY7tnWvskuXn2xewZCsf3ksEyMeM+NZBOKq+0dkrZnEXHrxxPwY+Q/rx7nu+H6/OX9ruAAstOv
KeZvMZ2DlcO/JN9b+wD8vIyrs1aAU0LfIrIfAskXpNY+RZDDVN4cJsH9Y35rBdWUlaxd8iIGRztN
6urCVpjyOyyV1nltqE/jETv/+A/4+jrJUdKpP+HRrzO67CCHd7MMD34PBehhillYpgynoCVaJhcV
+37PupNgjR4m3ki+gHZ7c0d9WUQBnZv//1QTzC/ozR+KiHMu2FoZwPbS2U3y1NnBOmqiz6Yq0Cx2
X7FdLxJbXw1iTey2iUoNjo4u640T8tUmk8IAamG2qKdossOw30/j79C+S3tfSAawvnXq5xkIeYi6
Bc2sYh/N+RvX/rpT7ZYNBGcPUnLrB/z2tUkxi/E5adZvOtwIL2CJ/KoMauXpOe3QDKg74MMnbBDL
vmtfyKMyBdxGHhoirj4NzqUy4s/I081U7tr+7GAh1O1HJe1tJWK0pC2CLNw2FcKLXDszMVgKZqsT
ol3UFQRAs4Xq0dqpfekoIvoABOt0Rx6HYn7UhVr5Qf0U6cOGvIodmHi4IuOSnMGnjhFhiDhCT7SD
aj4C3Az98DdgdXTq4B1/87qWGlZwzg31Fqc7W732UP5tn0TrqmYKarIL8pd5B24C/QQBKKgZKAmp
ynoWJgjFqbHyiqFoZD93DRyP/BTWrzZws8K5NkW/AUz65DsMLjXgczlTNeS71vjb9iM8E+RSevgm
QoKrpwDFlIf3onpKvXvb64tgYD5Ia2mIch0rJhe2v8dZTBogmJJC20FYfknsFgOIu8PEyyiCJA5p
LTLzMzTSk9BmziSVTo3qqf4x+f0JmyZNfHputW1KKFQcfpH/YHO/lTAJYqPeNfZbBX4srpLj1N9I
MyPG+4GwQ9e5oLJtyRRDVWjDr8rd1varQZOZ4gTtGdAx8/TNHSAKLzrG3cEDmCkP5My0akcmfYwg
SF2a9LeP7sK4+siJXIpW81R2uGaYqyHGTbF8AQcKnwfvUYSvpv871IQGVsuMZkt94fN0fbR0jM+Z
9dvjv9FAHCS/E2yyJUkh1yi6jwYa7DdpHgOG0XLkm7h3HDwgHHb28GcTSTixbFi1+bktjy6cLChp
6obeR8b7wtnqbCOd12n46Ptb6CHr4aMmHNkFtgeX6KXxP9vmE9vzk1++tn13k8459x4odkhLeBpH
GCQ0WrQj+NIUSF82pe45I2Jx/NdZ/KgPOgKZarBJNiwAxvJWeL8zOKtA8BZBYI935biMURT3HVUW
BXGpOewZs3OLj64dN4Vuco5Q9AUoBcavon83dDJZ05ewXg7kA5fRFlox/zdJIdY2y/7VI/PISw2B
taOjoYClOO330iGHhU8Ok4bW6XvH15amO2xH9s4cYO1ciRJRyjecJnznp6tRR7WK5PTgRqifnxPv
oQOKBmzci51qtpXz1ldYkZblPGrBCXbV7KvhrFFkDcWW75hoAEpgLRr3guQVN3lT2o+dfAtENt6q
warJzBtTVhNzFdErlkyJ4v4sxC1BQBQ7N6Jllzp+ECNHWcmcR5Svrv5e5fG2AEIt0k8FzTe+6BQg
45aCMOO2Cv1jOKCnTg4m6+mp2YTxj6Fv2+ER2IB7Un4SPF09kPcOwVoakYBVcoyURbjMXTpqsyh3
fYniG8zIwczY2sZdvnUDtJF5WOXLoo9hTyN1jX13R5Eb406BdGa3r4PPsMcTkPf/R26EJsHHpNr4
KFbDRiwV4cMhA8okCq+1lqyYvMEHofRCnYCiUO/6ii20AkmAegM4JL3gcmDizAeMrl/tFXKlyPsK
bHdT2AixK+plEy6QExEaFyGywfzXIJqlVdlrBS6E2oQriBlGOJeePtsxX+ngmQn8+Nb0HDn9ukv0
le+Jg2YiUwmsbRgme0Ev49rqOo3BqRs65MrIDmhdlobzY053MjUYqfh7oHG3FM2Uro8bqxYbEgW3
HSvPhY56N++wknXhmvxhRqfjCoYpSUu07d7OEOlBQAlzwoNhQBbIpiWgwAWHEqzoepHmKyHMJ2ey
SPcJ1v2UP7vBNwkG/NJH2YuzU/3aKIU95hWyjhx4gQ7e3PEAY+0TqM2CqFvGztmLwJIQ6vVnTHXm
tB/m5CJDnC6DtN6KSD9ioH0y2vxbCLaqpkvQGCJ+rdeIdo5521RffQakpgujXdqC3Vl/H3i0K6Nc
02bdXGgnTJmW5WDD6iVcvs+9TaIMIgSnRQqwLpQbD15Wkr5TO5Gu0jFEr7bpQOwxfoqifEuNYu1l
OJOQhhkQAPAisJug5JT1pffKc51bZ5NVmuBystA2MwN7acLXSOMfnRazeuMzXM2PhdP8EccOomF8
AWiwN4piNXFBebm9MY1yW/j9wMJHfsjIOpABtSzFp8/7NjrlUkTVXo1/RLsR97Eo0ua55SnxTeMh
UHvCigYEGOtLCDtLMCdPAhEckp5Vq0NF0s8tVo48hz+ivI1lWqBk8O6gXRYlV03OEqgJjwUKztSl
6aYnRXyFdIZBVRxxlhX9K/noTL71haEkG+qEyKVmReAN8dNeRyBguaxGf1O1xseAuFEwmUOggI4Z
IaxDDdFqdx33L8rLveVHVHPYcHz/LZnHC662nBmx3FFb3sBF2FlnB8iVCvDodCQxKPpaci/IQyLJ
7kCG1lNFmIhVWecK4OVw1k0e0BTYibUOvD8zxjAwvdlatUaisQ4YO6SAJG1veg2hcORNuxWItRz5
ojhQOoqvCjZu6lVLK3wZu3Zr1AQEN+knnldGxNRKYIPGmvUApx70dhbx5IP+OO6361XnGDE1+Oee
tr5BwE1x7kBN5MxYzdV81ddUbO9ELmOrYxvCUUOlNDDgq/jvfA9+NV/ozBErGVH7yM8iDAE8IdkN
TcwgZLinzQZU3yIsxIconFWEd68EXUH+0CLr/bVEwE7QjbF186Th+48gwoGs6SHwLe2zLAH+jWgv
gso7hZY6Bk1C7QuCCmELsQtEH9wbBKPgPSQkdwFDYlnI/JC7yQuBVtdudLZ5DOBD9xhYFM9JzTA4
qMYU27chngyDLAIH9t5k5AiD/uKQT70ZjIb9cP6bBIQFPpc5HD8OcbdISNailIprSLT2i0dh7uaK
tWy28fEC+w4RnrRyyBqt4Riov6E99KjyB3aVycXEzYxOiVkqgPVgK4O3WoOM3eOFCk+NusXFq6qx
nczrq23FOtVBs1eFn24fXDvxWWSPQM4LufaUWsin8/qU5tZldEL49iuPGzaq/KM1YhGtSVtILgav
xknEBiDqiokh1rz4PPpq5Tj7sf0zbNwb41emkIXp8iXrmL5bziYmAwfHRjwz0vxxL9V4SkMNElrE
nzlHFvi/lVa/6EQZwvxRtb3rWNg92QEShxJtySWrDl3wXHjOsnIVpxXFa+5oERNdhLrxb5qGd0AL
qwCLpMkoHzHDl6HF733uP8euuQEmt0P6wpVs3422WuQpUeuJJFQULV1DjMknUUGQqXSspMMhiotV
a1V7qyCzPD5Y9d4TZORMzUsZQpRkNiPanW9xiwrmm9aANBk6a16Vz1Y/0rcAU8ZTnQ4azzSu6wb9
q/7sYYjLiujo5VA8Qu/uSe+iC+yZjrccKrlzRLZOm+kF/gPaymiNOHsz4AS16Jvc2gMpsm/alloF
bXiCDtR/dQRp5/Un6zPUBHyEPMkhgpMpeGsZOicKbx2RcoRprJLi2wYK0FP6+/alpaxMPA3k1iWv
Pzpv1UHgNz96WMcea5aBW79Elukl97y9WMlHzRunbHpzZ+1EX737mYIz1KENagsXgk5Rn5V+6eDi
FjZSZ/MWG2/E2UE1/CxijQ3lx0hhVLe8UybefsT6VF75uIjGbzfEhP6vGvduayzYpiG9Xo3511Bf
Qigkdk5K8dWvfYSnwLd2RnLyvedSv5L6hk8QIjNWHPQKIbLcSfuInItnv9QYE2qdeV2rloWHOMu+
6DyZVRcssYsTtrIkt4bILvrKLl4EaONAgoOFNIHJsFhm0t2SGebxivvpA+/RYsCIiOyyaLYDsitX
/fndG+1dx+gYFAn4KNR7zh+Q5c5h6UHdI+9Waq008fARL/HcUcw/N6TI+HtU1U8aLbYEJ0jFxdCw
rU6ZhxWSN8Zy9l5YgOektIt8D7gtFGu8a+/tDPlGUR0fau3HI7fLR+bwRLIqH/dPVjyb2rWOT2yg
n6phN4kcbSzgDiiEjPKfYhOmnAkXmI6PYZscXojLo0LtlzoMQZCs0tnD3g2tF3PcgydRswU0WoxD
t25Jme+u/ugQ6cfBBOoQzfGiIebVn+s1sLyZbS2bGhkdy3zXfs8CazlTt6yJXw2ktgvWOUWi7/6D
GCydJQLStLqofiVlu2oHCFqLctLq9Am7r0lIdBF9z3u+PxtwEK2/3c3YJiM7B5OBh7MhS+y9dNmt
L6NpBkAZFG6nhoBnMLwA1bdBk4UvtQnSi+Vn8Kf7tmNjG+rD38wORyh8qCMRXw6Rv2lDG2GDfJh4
R9NhdtR2r63/nOD/KKx/KmJRS0SAxYAs78TOT36EA4twqEgqjpaB5pFUlO5qv96R2oZard1N3OuZ
GtGgk69CcYErFs0Jc52KZxcbFp9EWrQHASopk3s1jxUzdY1J8IpNjMHZWzi4+GpysjmGdcpnxsJ/
Xt+tNKwY2PUWVT4QsjexkGBdip7bA8FoYf6tUXGE1EUdX3mt+6rze51E311cbWJ16swPR5HvE+Jy
k1fTaJbauE3gJRZk7TbZoxX4Y7I/AWHSJQUJJNOVEmfBIvLFBrcrR0xuas4O1MEAJkt/UCz4Op5L
jkqXwgt3VDDHvjOf6IdfHABjwN7EtU929kbkOqAFnCZAfjW+96PCAfGROICEmHUlxqlLcWJPv4rZ
eunMhTp/fP6SyArMBxAlnyCNDIUgFMQ+WTUsDSbsP+kHF19e14em7uH2BQd/ThydZ23yt2VoRYgY
Vy9nMFV+WpjvhKMfRgB4o1oAREV49Qyq58lUH3VqPleFw27nWarbULHQZknRx7fG+tcj6Kvy4FRQ
k4acHZ7CRAjYaex/LeuhF+9R86BSTBAl9YQcFILIPPcaB9xtxdwn3Vv519vaUbLFHPJXi4gEC+uX
JKDRC6nCq28LYViBp4ANSJG+dlANPc1dAhj2Mns9Wgj9UW+4wcmMfmIfmMHs0huPdvWcaj8F2wPf
3KRU4g01Rr/yLXACqLNsCTA+Xon8ueN8LSgQG6rR9l4a2R7Zzm3qLoV2JYLig8v+CYEHVShGIugb
Da8heQ9SgaZmjnfhk3HFZzR63DhMacVrHX6hV3ualI2W5t9AuHvFcM4BPxMUK7dmXxGS7+Ex+9q2
/QnsX+KyN/gQ7llh9DAwd2vUsSCQs2lahRFtsgMlhvxok1mMgd3NHcvrGPXojnv0fj1jevkU0XYU
AyNFCoFZa9lZ7zqzQmy5DpOQMb20COHd7Jo66PgUdAAsZmXl401PMM4uYifgTmRtnuhfFaZbQhqe
M+9WEMrosMrU+RnI+aoh2TjEqiBkY6y9a00+3HTdNBiGBqYhJF2N/R9gNAbB34Fs//qmWmuasTN9
lg4jsxF05RU6d3TXC7149D5jevfLLt41bhSu8v2gjhIRqcLum6pdb9zd5J4EcLYcu174bXNE8M4e
5NhMn53xqBwapfl9IL6BUnCRjpj785eKG7vCABQR6ZSoYlVLj38tnz/6VWIbl3xKjmbjrYu+W9W+
fCrku2lUH4R1PhWTvSEEjOIaFSnZZfoYfbAWY8UwrJDXr818uEyE05hURXb0rg/T0e7ug5h+vAoz
Vi1gAzxi+161X2AED4b/T/N5YoMDO0GteHE0jIzmG7HDIGuGVYX5K0ehmU+EXOfWaZDvSUXmXP7i
M4bQXG8XpeVKAduqWYCIUK1reJkRdWfRbYexvwseCVM4oOJ/fVeuSHpGcPAvZYjlJjX1ZrAs/L2U
f/M3XW/ubdgs1ZivBhNmle8vDK1dlv0cIWzy4bF66tSmoIBgF02CBo8ITOJTW2xLjAJoGA4oABCN
ovoAVxtNeIrCfxNbiBRLZ+T4ZxutZBkBbzNvigGTP29eSURH8W5js6to7Oo6+wpLDf4F+yqYvugR
qT1qCwOA3JTzEMHKYWoHPf4BvAlZ9OvWoBIG/WJE2if0ra0WsvOz3OA6ymiWoJHa1v0C813F3gaO
MP0cBE34KmWlb2eVJ1hJlzIjmhjJ8yB2ajhbLlxeWqpUjRu8BaD76wWyY3ah2UdmTGtHfaXjq8BV
TnTtRne+mB3vOjYreXMWWDcTevyU9wT1tMZGWduy/95JyKdG4H9MWfyuER7vpzrxcFScWrYaZ51Q
cmvcFz1EAcC6OmjuVf6bY5UYin7X1webnDu6P0RQ5AEU0JkqXMRBLhnaWgcS9raZbgCMtnYTxI00
bXYJ3oq0cH7yOsJ80txkKYd13NNhl8HELZC7z3qdbFEdYnZmYiCb+v8KhKI+7ohpS85u4B0jma7t
BOIAXSHwfhbEPWpFVjEsjck15Z0cTrLlhNVLA0fpVD5EblzdEldKB46O1rc8WjMiL0u5bAPgB4O9
ScmxQtiGu6T8GFV+6LrJ4MRuom0rYklUToZ12saFW3VAg9nMXxAbrkK7IKIjOPvCZdIc/jbpeHLy
eY1GAJ0u8lvYp/uwAM+UIqHLxVnag40IWfzFUxFsSxZFRhUdgjBHvO17MMe8W4cRlJPDxmcU/AnU
1Eu3q9a+mvZk3RBb4Z5I+UVShgauHnxOeDkewqaB1Fx5B6QZP6OD1c9wI1Tq9W+sIQ/P4XZaRv4P
0eZXbXGHOiPU+aRskfXRvHUslgOX0SDkGUQhU/tOZsY1qQgMzDxJ91cs0yA/WHBylgMxnRjduG4y
spjy7MoigGu61FB9Djiseu7fOoeVJjXtjnyXtKVouPppz1QxQ0rSl3T9ZsqAGidLpEP3rbRLVFNd
SmrANfewtsz08Fbo7Fdro7k0A3xteO81qiJFPkRsWyiS0pNS8mMEMElS4EBY17huWnvXy3bXa8N+
FOJPVMPPFBoX0iwvqeUcFGTEhOGE7hFCW3mfVUvSYOscpOSOUaJB6K9f4mq4h5V8VQjXADXjgasE
EtgYDQ3yda8MT0oUN2WSX694vlwC4fj+ZzPygJHJSNSeZX0TLL/0OnPl9AWYQCJWJVdcPXDQMONH
7xLQ+PRJ/MgkFXwZTqyvs9yk9mqO/ch0tHDjrd6RURON5rur+SXjYWNdYHZG1QfORVsmhCg/lco4
YPj5DKMI0yuoV55DovDywSZ8wju6IA9NemOZjej0M7vYCFgGrltvW8f5JiuLoEGFkb3cg1t2EaOT
c1ul7zqzzkQPJXxA51rrXBuKRZOWuazzkxRho+S8MgU9BEQO3bGJdapnTV7BIlO03sdgJas8fC15
qNGcVgi4uk+kDG86Qdt67F4gsq0L6axLAdkjnPmLJAaIdG+L/i4z5lszKwG4o1P7e4OtPn04qj13
lfkNOI54Wfzfw4HrjSy4H6ECzJGES5WLz4k9KXhfbmlzQIJR1YVaNoX77c1uvpzJNIzOemWk2R6p
FHk+2GZGBHvpqA5hgIqKfTAZH8UKkDY0JYQbYe3/ZZLK2yiZUCn3FIjiNx8H7DouNQ++SnxkXXYN
exaIztzllJn7UEbyEyBWQLj/SdbyjtDlU20i962ZIEJ/+unGdFhNdnsxILbK9lw27saOHGw4CsRo
Ri9CNG9tA6CwOpbDYO2V4aTrLLeIT/Pov0DvqxIRcBq7mKQhPAxMdAy+Gzh/HZcBCI8Y0mxjlUqC
SiT+RjTIkLW8z2JywFUx9ysDHQDAuPZcMAjCeqtt9z0V08Hg8xwCOhy7Tsudy9yDmhaMo59OXOvJ
l0mMto4807XMY6sJYiuIxQibdKVU8rD18g9PDjiDCXJRaNHA2UW1wZcUEE9UPpdN9a254cao0l+k
wh+DoA3nPvmOqnYtpw4rpvzSDHEZgvlSSdO50epPjOMuxcTtLzLtw2nJjmt97dy7XFC5mf25VfHs
jihzR+ZzS63IBDSy/nW+i/hn3fRi7Vveez+hiSZVB9neqwEPEpDn+IClMg9qQU63lSSThndnIkGH
3o5Ff8X1sQ5V0ixH4RqLJgKk3XXcpVI54Ks8+x0dKSHQjpnfzRLPUa1b/lrF/Y+dYfEfRhNmQcaq
2Q+dnalouaMBXElmBAKvoMmPDt+dKPwXiv6dtC0FESg+VI29Mhin6rlEmuLmiOcBu1ZolSbOIUbE
pjM8FxOkPwctCABzg8QSjafB81oSVTAh9WOvSFUw4B7gOvIjICp1eyOVqETwzFfLSykr5JxxNBq4
s0P6Y7OJLdjPUbAl2lM+jW3LJDA/Np03rIIQaUSGlAo4or2UTAF7Lf+nlQOgS6q+QTwpfWLphI4D
hwmevoVvcZhPJUNtZhKxucpE+IsSC+E6AzpIW0wmnmxCClCU7TPmkYOG+TNmj++5JjIgbtdU3xdN
CVW5s/BYrEzpIZJKE2SUVHKU6HtaZSIGhFeHDjL6eOrWuh4xj9Qbw33Uk6RbxVoSXXOcgSvd1qJx
bzIwgytaJBBiB2fo3y235QTwQzc1f+I4TrINbgtLY+dRKO/ACx4vs+T5nEblP2GxsXMyhN2DgzVf
2Jq9FgOuiTGvXlrVNfqqJ1FoX3TaTbeIAgRh0MivIsqM25CTRl9kMnykiWl8Uw2k12Douo1QDaT9
FvlpEsAVqWu6S4noJYh4k1rZ0pFbjCgyrVFrIyINi8fxL5wYshXG/Pj2psNJK4G46zziXRT1R6x3
h9Qpo4uV1ZBpdA6JsC6YQLAiwtYN6tFzY0bMie/yktjeNZ0w2Qbr1srAQHkWWfhjejAgiljOkFyi
vjVb8wDzkZrpJtzfsQW1DH1Tjq27Tb+zWJOLLElx1rp9sxkyQx1ab2gXjk09aYQBu7W667IvNSHL
zaRmwwZCkDT2pEnmESJ9qfMpOAShL4bBal7gTOTfpZL+0bOtGcqoAxzGyrRrlYma24xIggu9Esif
6N51SfhAJ19ao92IlgMi8DHP45bRbI95oalu05BdNDNkih7qB8yob4ChFo1qcDbQqfZQVIy+fJ0c
/Uj4rSIhkxSicIB3UtGR5rHDm94m6yDtPpK4pJPXNJC03qEgsqQGQ1eTHqw4B5dj5X7WEaQFjSXu
7J/hlpoAsUXnUPc2zTgDDwqmgFPgAqyBwZQawy7DQO9X0b2ZAQtDv2x057XEGKLX4z3jLV72M6UJ
OT5GQTzyMuAI4ap8igp9oSdMR6wpuehh9+FpUMLbKNx3BumaPvkToBxt+jEwkSnY27bD/lRJlgKy
4ERnc/fsGMPa0POLN0ggSohv2TVZuzoXH3hTKF0CWjrZTMfOLJEzm4wNMjHuY17KYJtHw8v2teX/
Y5c6si1Lr34j2bznGCgrap4+SzHelGo7ERGVpNqribw5szQyIXqYI3kG8GsqVkGhbq7W7cZofGPM
vvFsln/KXpJLDEOjY/Jjm/+knW4xtVwrK/mpY0luAsn1cWgdiZZAqkCppqxdV5N3VhUkfCT7UNY3
2US7OCkPMscAGbFc0wRK3yBunlPSZXvmKmbIRN2BAoZwYersUxMhwG6Sh9WktIfTdhiaDUc5mvj4
WZXaqin7bVsmr1mPzwpyQgEKzJ3YeCKDTBiWpYywFq5r3xqpmicX1wYbm4CVTcRiBgCoYUJijc2u
W08myz1TRMCOQrPa+UN08oEzUUTBxyKfgIkwfzfjE3uZYZ+Ps/GIbBi3gIIHiy+zE/HFrdlb44aE
bCNQY4RegWU26rHnQiNoLWsX8y8QE+quCuyECtkjqY8MCOLoK2rLf1Ezvna9OwFTz6hwQ8bfA5TA
lcSrHHtyZjGqcp9aggGhS5/samCDCcEhZoiBjYqtbM8B9mUP0EFLBimLoKYSjg1Kw8nwvprUivZl
oUEjL1wWnD7jV2UrINweeTnlxOynaz+qhleEgoobaeyTJZPdn7Z1tGVlKXsH8ByLBy4DGlfGlCIG
0sxR9Y0nnxwUeBYmClnHbYHSODieZCeGGV59G8L+ZMtqWJh5iKqqCEywGAV7j3k0zkSOac9XZREU
Y1q0etzGidmsm8F6GXUCe9zSWztdZTBytchZs68T2WVxaQLmpukxEky0BhkgKOlC39iFo3Mxu2FL
itK+ncS+SlMMedmcjz0enDB5DKqdFnaDBJz/mYQOwsHYiG1ZGD2XiOlYg/WfWD+2shInU1Id5kW7
i8xipRMABE4hASwBY74ybc4jn1BkBGOtPf7TrPG5Hocjwp0AzQQTvpoxC9tBJM1d0N91I0aQHZ0r
/spr6ZvR2YTrUgSk4Mh+p5MNylZbzrl5hsOOoNAWnaneZMn7Y9dFsRSpDhGfBqjuw58yZvQKdn7l
p8ELIy6TmTX14RRG17jinm16tgR9YtariYKc8SvTuShAKOSZCPqiirOor5DP9OYtGtP3VjaQuTiQ
K93dE8XwiDtSKWt8nl7Nb4yiR6Ynd1wQ56rWD1NJuRWWKYK5EadfazT4KKNxlVctARzJ3IPvyMF4
sTlbZvUKjAl4LxsoENa8qP3lt32aqfMqGwYauMBN4T4kazEStxZtgLrSdM/GQH6P3vABMbLm0Lf1
zdjll3Cod7HQDoBlxN4dxoeS5rZlTUyWIrkKtVj1dbSpbDxgo5Zs6nkSqyWQzxkOY+x/OFP42sTG
LYZx2JjBDunoEus9GrPoj0EdSl/7FsTkbmlEwCBcONX+8KUPrUcVHDwbJoI1C5ZnW2Ir1wH3+plk
S99sOyPHyJMfXWgsNBK8PTzHfgOSyrJ3RqdtwKN8E/5zj1H7YhaHUuZBe5BDh+sKeuGEZMk2zH/C
qD/ymRxYspsjYPEORnwzJcV6sF328gWwnsn/rhSBHiwWwIl/NagqJlvs3BYym2q6DVaIinFvwEsF
TtxkEuozcy5KsJbZckUZtGUUC7vLRWOaed05oib3GrHPKoQUZYkxDkWLd02nsWR8F1lbbDAM0HFU
AUnxoBbPEitUTgyIeUYXVinebBJKUhYSFoSFLos3XaoxOjbVxbJNc+W7/kNQQTK33zTNnAcVHFNV
bQdMPAL5qu9ar/PIw5zEY/R1DIzxX1M+rDA4dGH7UgzJVQxgjXQHXS/v0lqgrxVTcjdDd5OheaVa
RK4LLzcAsxtCo3oEBIZ2DI+MEn1MX+5yVhKuBSR1onZKnHWGlrfAHaNGznmR3TqBXjRT24J8y6mO
363Iu02W6QFbcM88QgCqyRZE+qoCcUmYWbPTlJcyFXS1tOkJI7rwP47OYzluLAuiX4QIeLOtginv
WUVyg6AR4b3H1/dB72YmeloSBeDdlzfzZN18UU+7QCmcgZvAkGYfhYE9WwGMwPN2STttV43qR9BQ
wDEjQKZTRIcoG/28/BKmxkA0F2CyWLsiVsDm+uEhLFhxqImbxIzHbE4RwPHdCatG/ZeDx9TwFJYP
ocO9CxagJ6gpqZ99OtyrcLrnwnjjlstDUWgPrTLdWpWfRkzxmECWYuBsrjvdnkfFEXpiJ63fvsmd
9mhMZeer05LVpCpGcdDZf0y+fooIVV2lSZdImmFhtwrEcSulkydSwWBScoY5C+90s01NlQwLjOiC
46lMrKOQNruy0WxiUrsQWkuVdTtAS4eRO9yIL7BdKueTiX+rRWElDeb4VaYInxp7ABDwdKuwmDcl
vq6BtZk1LqFGqR+tjo/eKDR2yiZGlCDf5Dj0dAF4bCFtA581d2XamunfdJpenCnCi55qpa1jphgk
7SDFTMITZ02UzRuV96GlNm5MjaccArCacZfTdwRkyyY+ZJO14b6mrfWg+iBOuObQ9XqtuS1FsEbw
L05eRNlJGjXrTvuSUNL5oTg+DnQp4DMso+tiLK+N0h5KEVRL0L+0pr32bN9Eggo5lJmiGMEycYtA
h951iOImmOwhGnjGUuJ6FAFQINJuhxgJfRB/yPa5AbzOzAr4TOWbviwcWUK3GS8RziwfnWeGCTQD
AK+FBUOte1aNBb8OwK/jYqjpGkCvHs2ocnJD/Ie0xLWVvBUBX2EXybDpxiT6R5LvVem5Sq+eLDhd
kn40mRA4RRI9/ZhA6xgi2CIXozENbKgNxbqJRQPqlzDpWMFGDmlBsvLha8jz8JLRpSrEFefDRLED
uUe8pYRQx3qm3MD6qox604ijk8/TR2ay5mr4V7CQ4vc5pDIhZL86hrG4FVL51pdQDoapwBPLtKMY
nNuFgB0jrITqRj4b2gOCN8WUQRh+Tn0CEz1DSoZPYytLRXUp4N8UChJLfozYEuY0ppSqcJU0/1Kk
s0e466yS91mBrTCIe+ExTaDUCmM+HvoI3EyB1y6N6nwD9GlrWfC3aC1XGgyogli23HkAMeL2L83C
yzp9KxFtWNewp8ecRKLUJ+ea586VBBZEPelmW0q7aMdd/C8L8U74XR54zZAIG3RGXHtG+hP3/RWp
j5kxQYmuFLGn7yjSMWj37SZIwW7Nfs/EmCUUDPbatsTlYxeEzFc6z9ZKVthdE3mpkI1Lk3EDCb9K
aH4aiCEwGjcM08tIgb0tpOgnaTdMuQqJHqXcZuJR4PKaPdvqGCjebPgErFk9Zm901a8qbiEFA/7Q
sWFfGLenCQGTmXIBFXUY0qf4r2INDyLGh+Lo1z91uAfjRVD3p6O+qqlAcnFmazc4YAAFLlZzVTBN
0VFnm0S8Wuk7Ieo6jDe5uYZg/RB8Sn1rNDsAOP30ooqsLM80d3EHnUj6pZ/j4IJ6nFV2WcdQ4wws
6Vg8lyKG6fdEdtLwpxeOOCMqsL1US5jlKajfhHT5TxtheKNCTJOAo9c8TQRHXoCy0pKR1zgY5B3S
IOTPEpZ2KuLEhKVWnYs7iyzcEWKKOdoW6EiB3Ai1MGDgx/DkKOElVhBAUBMItCsSrprVdJ32pFMS
vudvdECq0zYDxwqVRNvQzxGkXsWmsHZ73eEn3221AjuuU9WHIdzEv/wfWzqYJm8ms6ivy/KNnf+0
BOPJzG60kqJwtzX2sbgLSOMam+EQkeywuAussz9wnSAFNS5Hgt2ENtxfBt2e7lMQNVpxMPRtSiw1
9qgpYdcQ5h9Lq4BA3CE+DjX15w/Gy5iSPutXjx9ahwX5pLeQ2qMTvCWVzTtrJ5qB0rt6VqigYDLF
EKPZTHIssuF1yDS3XwCTgbjvoksAJGL+bugkZBUhuykGGtmmtogUEX98o2aeO0DWNeAkyONNp/ou
QSPjCtRY5yn6llQPNbvLV0rvhNlIN7BT6ce4/myf6l0Kz6F4pX59uLCxGt/0dM1rzgFTbwT88hHH
1iHEZcbGKHNmQm4jfAcXIm2mvY90AGDXQS2oM5CqL7haaXKo5mN7UQg7wH2pXgnfjP5fot/JSa/b
ktS5UuP3YWvDL/roqs8sv0n6WTTYaUc/Y4dzrjz6MZ9e24hwsDA+OvlozwKC3VqbHNqcJHaHZOWi
G3iql14c1Z8BiiIGahlXwroiEw0CbuJK+MpJa4dgw9fJi3XTHNjZbRA9sfyZnqSpOBKyDMcfCyki
6EhZdvtoX7VFYyzA6JX62x11jrFijVNK47ne5v2GdQqoFLG3+duDkkuynC2CgjfP5W0U/xrwpMSp
RrsxSFvSE+LCGSPdOYNpxHxKpTJ4GzKsNaePw72+yV0B66o9/ljvBYEILs/qEWMQOGR0W+vXOPOO
9P+W9/CpQBLBg+ZhppWsVXfzcbN8smKqoKoSTmxt/PtE+y3TUy5Ql4HWiD57af46XT3eZvTOejqe
bRwBgMvuyXeVbPV/+Yucl5md49NysvMdxJ3Cv5IaOpre/5o3qOsq7nnLzv9CmpU5CihYffCXhQWr
ae3yiSW4a3YkxNii3SlzR8saDA5mHufdgMPrKWBTmW2k/jh0Wlx42E0MrJaAfV2BEshvC68PRhZe
kTMZLwFmP27dwYnBMA+EI/Hi7cMvykZ0HfSXTaMBc7Y6ueldQLV4gZsBpUQpcyPYqJgUNlaBi7qL
9gp9Dk8N2tbaZPUPgu0a+nZ0qAlsinseeKH5isId1+Q6BLK/Dg8sDwtHxdcPDLvYVXRFV5/Tdew3
WkQpiLOw2rs163AMvzwejEqisAnpn1exrnM93+OKYXCJwVQyNcHiwWIBa2te4YX8tD6C0F16EACD
JDQV2zChmhtweywVE8QrB2/2gtHOnN6yM4cnbn6oBe82Txl6Jykat5VtcvS66E7hWqfRKCdB8UIf
UV7CW1vwR9jBBNMMnJHUAzNDHIDBgws5pRaCryc252Y4yMlVm7zyBw4okbYCZhOO5WInU1WgYyPF
TbNKD/3yK8vlgTLSEvYVmKOVCZp6eTyE4UETCdsBXvpgP36rtM/7axzRWkw8CF/SSjjgVsJF2cd2
/pPLe/UTPlmSbFLdlXh6wjXRcmyM0Xc12/M7/3YwfyPhxchpf9BrgO3Vb/jQGm1bmO6Maf+bpsN0
XM+QQHZatbHUE34j1AN+xYSHZVqGb0Z6RMSD3mzUA3jmktH9lb8TrSIWiY9X5UTiqKkODBtLhKXZ
hv1ZbXk6FLpfVG/sqQOuviMInTrOOaCapmNejQcviqacQJvSKo/tevg0hN8CT2zL54WT+wAIL1MJ
kS1YZFwGrPxizUFaMy7dH/shQOrYSNT0b5C3EvH42v+DqOJp3VXARLuMX6eSC1tNjoBE2SurNsYH
PWAOxYTZUti66um8E49K9ZB4hUXuXhelvJgvBbsu+zjJEUPOPGxd1xx3NVUyPFbZAjNGlvS6wfPP
NNktTTXFpgVXg9vbxxDJo38V/Y0O7TDiEvTRmB+TfsjGnZDtKs0p08PEZVHDfsQz/SWRDDV2/Hzi
T9ZkJJuIJoFCowaa7VOFpv8rkYjhChRRNFm4AnVvpXoJ8KLypJfiTaPnbbzlynaUnLBbZdMOKecU
RZsIbV9RvyQ+l1p/0eP9FJ0ETq52+m4Uaui7R2sqyElLoYFDX47hO0pCh9U+Pw67pTvirig/FewW
Ya2x9yEFmq2kd8TG7Cm+MUHovJ5wlI/BX0IMCzJ6u+NhKP/AvZTBUf1FEssRBMnpLzSDlUiYgGkL
lepNxQ/1S7NRNbhquENkpVuCrO2yDuK+PrEfWZXI+5ld34aX9SfATG/OgeUad//U0IlbHqJX0biQ
rQoWsRfLPAXKSu1wnK54CAhwtMBZmn3Zenl1nbcQ1RN1K8/nJLOV9I3kodjeetgxz8TfNiZPpAfN
TSkJsrrCvqeGCgMT6MvMCb7RtqYtsb+cIfatm1zpKel7nS1CvF+uWfImKp4dLGUQIb/RDAJjnROY
mFwqYmYeL82rumPS7dg4mNoxlw5FvW8+CIWpWMbgFLBnCMCsr0EDtPKzGD5F847BP2x3E0Nv+ym/
zz7HU3KXrV2pcSPaxx2P6L2HJRM+6/7ZvPN70cofA2qI+JddenX5dANFY9M91I7GUe5iXk5WpDdR
YFnqzW+BdiQWiuDfsvqQHwXRwjNuVAYk44vEi/Jl+DeDJpyzRn+d8Cq7HTA/ud7Khzm14xbexREE
rPCbpvym/zWGy+OxgPcEInJMkoG8E+cjJIqVIp/UpSV4vo3gzcuXGl0zTEEmNPhdnxwVPrAtf4Ts
qzDPkflWnyZ4NHxqFKYsfm/8rjuCKuwgJ0A5VAgO3/6/atbXmAFV7ZCn+6rdlkK9kp7mcqtAXz7k
xg8rQE4WGiTH+GDKB0PdkTiMigJbOFzfXd0fJT4OXPQTgJ/1uWNZn7soxmjwk+liTJc7F/hxxCOj
fxTV+6jvRgpDYofmU6yKYCAU+UEeKeU06vHxSZALvXx8y8M1cxN8ibK3Fz+C/DBZ1UbPAICAYVvY
tIAMTG4IlUH9JblNKQDLTk4nMhJ1sum/euvExExECk/7QNB2xocIb8bGP5rh8rWIBJz1iJCxLamX
QtvLoC0xiqNVBM1P2WabSN4V2OKnuX8PifbJ8XYM9tZM/ArtvX0vUEamc4wnrfti44z+WrNOcUkY
L2w2aRfLG4yeZFkiRb5IdbsqrXX5JC/MvIzvk1UI2PBPw/gG2N1zzWp3GtqKWPEdSI7acgehauKe
46pTfg35VJaY/u2U/5FRRT4wgjesc4qvJryokPqpqjCmXYo9BSMBgvbTehrGusYyWnBIb6I7D1ZP
8hZGDqeLTMExs3vUf7bBN2tNYEf6yWIYnK27IT3G8kQaSvtnkEEkELXla9XPwODEg/rHYrbgDggx
nNAQq3VeJZ27Y5t56a2KXXjHpA7Y83LQSJGX84Zjmx3vVe6ByWIekxbHtTvyLROQmgUoNn+gWoeZ
X+FCqa3BIfdTGFfyyDJJhfYgUThBe458mGjcWFI83lw+iVNT24Ehi+FQO0oTc5n8xWwrGx7TCgym
4D0X/mbRBclPay81K8WDaUGOz1J8Un3+BFSsICCO5zH4ATRCdUAjPTvrZvkHnWEfyzp3bCOm9PYh
E/f1gWz6xZsYPqm756v4ZlSJ00jSuikfzIGKsa+mEyztBAOzNH0vIlkcwfMGorVUidIOXqBO3tht
KjW3qD2lDQrkA/+9IJozOZFoK5KbRTZzofBG/9aK2XVxCwQDQxrLOm/66OMHHyg1BOo4YYrjKelW
hX/M/E9aVTHbWIadNqdeAWXE9ux94MTl2YPtpDGagVKpjoK6m37kGj7YPhF2IzMHdauBDQDCvHOJ
mNvTyDmJ7UG7q8o64gcsfhNrpUx4qq9jsimIEwUSZBy7zGwR+PiD/i5zfIlIyqJ0aGSb0TyIbigu
ffAuSieaO3rlTIlCI3HNzT/RqZCvwetgyEfU1zuCvWK6wQe66tBineaFhCQ3FqEk4LO5nXQRiFMG
8e4s0vWNYR9JtLHL/DWibRY1cqoSMphOTOHHMdqoEoU1eErn9q+hMzDrj+WCRbyz3r7j6TiV9WUU
Nkb5kLKOciUKkwZvGNgmdaWb5B91uKmZWmiN9aS+XQ1gbRcf80B9ujCDsCgxdfDRzxVjXfGqVEa1
zqv2kFJgaDYPDQCXVX/J1sx5AZU92zcYPnBP51fV/8z96KxI+SaQFLtEnzShs690s7pOMS3d0z1R
vwzNtJcltFgKuE7So96SJ1/iyliCzJpg4K/mEz6flmHyprf7QQJfKV1UApIRkVMwpS1QPjIrM5n/
ICeRJj2NuvsLgLel01mVvqrxRF2w0XIvmLdCn21Txh6Lda51KrpNYBDTpCFnkO1SJO4ciX9COPOW
+T9p1nlUsjsW/XJymdzK6Vwq8Hd9gx6nAqOiZCODrXTlpVfqWe2GxwQuctXE9beedqyNpysxV555
rtpl12H4rVlAiVX224flNsnDlMu39oqjhBKzMOX2QKWvpOufYqA9wTlxHU2eI2Z6HDeq15TydoYr
05vYoUOfrzkYo7Y+pOaSoQ+fbDEpYBoI0k6y+qEI4kUofLcb22SvdqO4VroCFQSprSrLH7Gbz10H
7MYyqYcaBkV2WdrJzw4aYxq3ePwpImIZkIf0IfeMkNfJbDZLS7DPHEmeJVklWJ9SOdwDobsIQ+8K
mNm1OoMn0ngDnooAuV5s9x1PsfaNJ4YibggDbKp+hvCYiSWvXeIQaao4JWFMVZk71fCBdzkUWSIi
hIDTOl+NiO1plmyixVh+0NsdZxcgEcfHtTyJ19Cw/e9AEg/dYtKFhcDyFvm02ZYq1YhnalckCRkT
BsS8Huh2mtqveNScGR6DDMPIrvOvjs0K2UHtkosnYbgb/ZsufAzCORW8PKGN5sruvtLPoblPe6fD
B7WwcTZcNsribZ4uxXSbYzeKS3tuHo2/TbCjj2DIsy/qnjAt7WQCY/R9wpYrbgn3wELvt4Vkwa9n
vYqJgRYlFilCcom4jiWiC+0EU9p7g6w90ty6z1izamdF2+fqlve4Yype/mDeyJZJiUDt3yfrXne3
NO43uXqvkdFGT6lcfdo35lfTvmbBATkTCfzl7oF5R6ITmyJYhn+E6RkINmGHgPtvOGj4wbFyiT8W
Ll9zK8Ii49hsBmBk7tyvLf67pRx8+laNeKtXdobXEzq0W33R03dnhRmuKGn+rP5Av9zKd3ZAwKP1
Y1V6wuCpV4yWCDBbOEB/+lHcjWd9N9w0ccW9/TOO1/SuuwSrx13xhL2Ybls3ek1X7V5upQM64gWo
lt19MDfxHusftPO8+49iTzbBXFffOAPtCTwF3ZV2sgcj+50cWe/cYfW8qHv3xD0Qcaf4w1NkM7Ng
rTgPT0NZywzAa7xEzV/YOCHDHV1LGX2pdvGHdoKuOxNaXGOX+IT6ScmldYuOknrMQBTE+/5bR/Zz
zZ/4SzkS7FsPdn7LbDoUHGOZFiEJXltHOXZ2dClv6eew557oEhlw4rv/SDbKHrPUrnuSfBHOJorn
rjqiBb+pv5WtTGRFOBTnW3LgkbAx3NrmClnoMB2lA6i8NV1F0YoGeYRiT6Vaatzn3xEAngf6svlg
gwNaHkEi+M6+a5tT9i5cjN/6ncrPdiv+g3PM51FbE77fkvi5axs0pFd8JRZHhPrU2oAF3bLcMXsR
1TM2lH5N/p3fJoOS/8XYu8+QNnBEXtQzGMnG1a6Mf3So5CD/4dT9BA/jky3ommD+W3g37SY/U2e0
y7bA4P6CRzS507vs1h4vmVscxW3pQAnPygfiJhKtf64uw2FwzZXJSKG71m74HY9o3JBL+S547bH4
iPDD4zLcD6FD6VjOSbvS3WJHm7fNG9qty1N1IWhx0SFnVGuMlVtjT52J5tQH4c5Mxl9rsU7W0mlB
S/zw09YW+dW/m+8c84f2aP6UpxkwFC0kK1rubOstPklsINEPVj77GEc7UiR5Fj5RFTQK4WhhuSJS
orssmeNDDWPbQXQG3IH3ZOZH5ZGGdNqDYuPODG1ii2vL7d6yzUzds5e/Khu5kdRscaCmVOeWcJqe
M3M1oigjuN2cohsdPA7D5bP60RE/XBS0Fx2NP/N7sRG9wQk/9L/pq1lXR1YRbL3KvfAUjoGjf45n
1pP29Bk50Sb8genrzTamM5fRXNpVW32fHot9RVhoxQ9kB2trZ5yKTfbst6nN4esxTPEnXdPW43Hd
QpqLv3lHT5Th2PF1jm3M2vIm4Ig+BA/JqfF2rmnT3mJCZrvOduXfyA/cSX+7G/2XjoxAWn3N7+MB
eBZLy0/T/jHPiofhc7O40JzZsa7KU3aXShjcQ3c8+Ygcq4pr6ppYo7rVbuHWvOLym99ZfMN7e1fe
lXtw4jGtbgTiwekqm4j2yw00S8VVbGnPu4FpdRefkm3tjCvNxiSA+cjN3fAO4WtDhaUT2uEfExe7
RTZ5O8ELHtkjffIL3cSdyYdJc1NXu0xes6k2vM3H8t045FvkjmP7Yf3yMUdFnIw11dZu+YsAb9f3
cVves7X5CByAGlCkMUBzY3szt5TT/y2NBevIsRz61KIVo5uLWERQyOMVhvh6qs/VLXJ8m0mRKRsr
I0aIzh5+hovl9BvDAUvzW2wISL2XDx4sNORuNV4kZLpDuk1OxIRc7RtU0h45ceNvMUphy16hfOpO
5wTLfnbTVOtkMywx6e1MvIbnWCK7fRxlR3D4ObEIxe73nn7Wq0t+1+jhtAOPWYN6OCTC8kL8ZTiE
G53rzy+hlJjuUpvnmZOeSZUd0afBPw7OJHTUfF9ui8pdVKtd/2r6o9E/aRZD4UVs9x9oHdFu3Ef/
Co9M9mdwJL0LFPnG8Gza4hlZnqsW/+BH+t3u1a1hrOq9v+FvC1n3KFyRh7k403+BE53dwnrYpBt+
69o/eXBlmcU2wWOcX1eRy8s3AV4jckZ+HifWHifgmfzQ77MbbSpPcEpkSIb9vb71t5ReBB69YRwr
4FqaDfSheUeSvXkmssfhYLxznHJjG8GA4PfSbHZ33VvHiyY4mKBk1VF34o5MPc0Y2Lb4DNFiR6A4
QIPd9nvtxrOW74OthL/LxbchAkvifoeQ9MePE9pEEDrQmna50/8TUIv7zYBMLK1TD9V48SvZk53Z
Y4VYtgodeFrfPORrDrZV/22tU4Tsr+JhQn/ejc/mYuxoT4wsrC/r5KY0TrmtuQRjIlpnsFD1o244
dJefScJj2eWTJz9wzG+gQwP2ro6LBMjpwXpYXbeNDSUk5OFFvHXku0JByIoFnDtv8Cwnb8jKCKPM
yl7wxUcRwfu9OJWX8d586pRf8LdkOjL/jLBSEXWO8tY/CMSJMLB/5y9pH98HZOP1wPsg8+pvCVR8
cMXu+jWhfeuv++XSSNpdRrZtN7iTkN9tDoaGNg+Pi2+EpYYI/hbvkFcpG0Nyx9hJPW0pSzjxkeOR
2dXX/sSRgX64le32k+sSb+p4Ly8We4svTWIJtpKZKLqvIV1NDi7U9JI91V0QuDgbYiyahISf4fKL
3qiUytQduFGur2hrq/xcUHtwHN6KNc65N19Zaaf8HJ71S/OWHdm5sVbM3th3YX8ZK4/vKTKfeIkO
Rmpz77u1t9EJ1ihXoad66DYf2Fe21QFXMEkgT3Tx/2j2tMkuOUvmtbXlEXehIeMndaFV9+O69EYv
EW3x1e3JWU7L0LSi0YSJ4C3dddvi0V+56j46jkOqRTn4npLz4qS5zW55UM4heyNX4rM5bwZmx3XC
YzGzXJGpk1+Vv9YLIIsf7iZsWdfsZoByolk9sZsrhzyUnzMy4Kpl6Jgoh15HiCzBmnuvh2Y6H/g6
ow39MKythQ241OWXKThXiiN11MvRraA0vDHfOIg6fPIEj/dhp3nmD+yuw1LiQlbvMZ7MX/Jn+LYm
aI0H4xZ+83HQHJVeoVWyB0ttt/vUBZeCj4Yp9xNuoavsuH7JJjMHhD6W75fSy2wVK/KGB2F+QxqA
zANTkM0ZJSOPaEth0oa7dGQTy+R7vLeYVtaF4qAIZGjowENWFk1gq2oveoQKXE7C0BMu7RuZd3xq
GCgINoAWlNior4DUS69gGTn4lG1JMG8kOoyPPr7zVcKXj0q37A3qzmqw+fd3HpyaK/D/r2k5Ousz
Oc49dCE8kcwYEM1WPIQQuvgZueOGD0hGT8zSdMu9ge0qYpT/Q8sNzklJ2ja/0Xs+e+o3oB+Bj8Kc
fvtIhguWk20oxt/sKk78a1m/J3v2vwb1r4aDjmkwsaPR13urc0IMKCJbA7sfvdE4IFwD6e05VV9p
uIXKzxaRhVPUYbazYz5IbwOrk019Qi1uc4+y4Ol9ho7LGj6z+z/pr+B9fmBKhJ0CiYCgQ8mXlwvZ
eskFUKFNiVJ4mVG1eTUktkdLL2+XrGkjutHHq78zdlbxgYpkOjc6alKv2P85jvovn/mbdPs7UOWo
3I0s4snYG8qdlL5K0SrcT8N8F5tthEE65D6vpEzW2Y4HukZYm/xi15ErUiTIixnHpExHlzlu6xqd
iv2VVhor1PP8FlpHtJFiQKsmwsECBciQNkpruli14DTkN3/w+K9p9N3nP/jkJyo28z8pZJosbKJC
pXw0VDJ0K/6vE8bYSnnCoySieojTS9ScmvEUTddifkfbWaf5JhL+Eg2TmQPeVehhIQueWXFAsWfD
Es4ip3pZDWlzdhEaNdeUrGmmq7HRlqbyZ267tx4SQdbcfYRhNcBokMIJkTIvgbJV0b3ZCX+Lw6Wy
pnsw6jDKpFUGo6xnhYhPDTlVfQ9TUhDzRWYmajZDzXWLrE576lkIUg7kFWL9IVKWt7KSMSRTk+qI
VwRElAGfo2bFP5No7Aqx/LSU6nOeEexqK8OvhPMwk+jMJny0D8Vmp4itJy+yKQ6ZQKYrYDLpXTXp
Ip/QTxuLRFXTzxo+CUwmllCelAaI4pTg0xQ75Vc04H4ZoyK44E9vIJPWzSh7cKR4SaNOOFGYqfyl
Cv90nJanHO5oVo2/gggkUYhIE4T+u1k2r1ykfFlo33qfWtZGI0waygWkEwkSRdYfYtpCS9qSIgWH
q6bV+BUj/cvIWPkW5uAVOLxWozoDfZpaDjoTl4MyZE4HtcUPQ+NLr9mKiVPS2XSZ5XbV63efUg1Q
Jj1nAukxrWUk60iBTEQy1Ub7FoZmUUAlTJ9UC0XDJeVnT4ifCtNhJ4rCNdY5pUjHbbqJ4FY9TzhO
fI5j0493Mz7XsTApqDSviZp+ZzJqiJ8onz39kELcXrVy2s+givQ4QPzTfIyg+jRileQbUJB5O6Wh
Xu5NPQSN1zdUX0esrSxrl1Ch5tfmd0zWV6JAZZT6f6oyvBKph+YsIubGwh0g/85qUGYyADAL7mfE
YrS8fz1264DlU4DfI50ruI3o2OFnoxEYnoEIt6K0HbW/kh9TE/31ARx5DnShW5ATaP7avWhTOnMD
vlHtOVQ5MQsgnCkHLg9VzGYsaTW0l8ukcX/XpVUqK9sh+lQCupGqctNbPaTNj46+sUj7FimJaUdr
M4waxlbwDBC/oplLBrvOQLwowmdmchS2wk6E15M0FrZIn9B7RU7gNzaRCYhETGw6kobNVrVwZImT
afxVkoSfZBOYlsl7CftEM3g9Cg8f9irkhiIgB5Vd4RBjhPKic21kl9+mt4n1JMZInP4owKg42MAs
MNgqHkujnu0+pnLPCNZpstGDf2XKJzwW+ApX92QaGXlOWWVupnlfSK7E9rsUcSKhGZTbmEyGyO44
8F81nxSZLUrM9kTI0LC0L6BEb5W/AOgsAHd+9aeYMT+EmeyBXFReWXVnI4EiU0VKscbC/F6lMVsR
88y37diM06aehONADT3Rt/iQCdVZ0QW7ldt93DRrSQvv8ohplMMyoN0sy8L3SZOfuCKxToyvUuo+
iQ/z6Wa2SM1XW5Hgzv8vlWLbwBmA3H1NVXqLBxAMYGn3ORGpJhdpnCY/Pe6TCSKiufWZSXzwg36n
MRTt8/oETVjNHzPEcKtPXRX6J24iPfiduBMJy1cCz2kaWl+GWX0ZvICd8RMQE9KgP1Dad4pUSFtM
NtgWqds6Sj7vf59Q0McAGVantLpU/AZS7V5ThInjn0sxAFtVu5CcylqMK6y0E+FjJFcEDpX4zFZP
+DtkLz2r86VfeLoQbmeGY4q8kWCJSNLisipDY20ItD33FRV5qGIFN+RY2lQGjhR9E+jE9yAvavmx
Jo/HnSPvnuDi3KJUoPRsfS43vvLrZ9Zex3Qg6keJi0jKum3uaDD+SQsyxXwFiudCQ6q5tiVjvw7w
HyZjxxeY6bw+iZj0IuqzJekj5mhta87eDKnNWnTb4K1UlmPxBhZIiBW7yj4VVgNMYtlb30Cr4IqL
NKj3bFzPYo+XoqJFnfm5/9BCIt/tm8jWwKCtuhN5YsMt7TbsEkF3niduGflh4NamIEXz+sohK9FM
oVTmQ+KcE3AkS8ouY3WV6s84waLBtyUZ/sk6+GTtvCxmS9ymSwM5cWHuukGFMpEirrSPhIiIwHAr
GN2nDDZUGLK1IjFIpDCo2XeM9zzcpWPxkKhb9C15Ew8YCwr+WhTWJeT/dwV8qib+klAPkcLk8EcE
nGvE14GRYdR6/PZHAQ0K8gJa+FbhVmcU9bmBwDgGOQE4MJAsGsfiMvUxWaFvefYkbHFC8BEpQAvb
k9nCreiOcFodsYItZr6nY2ATTACXofHeTQhWSTUTe6a/TCQWp1YC+AFE1XLZmfi909a0ifbztjI4
cVgmdvcsri/DhA+VQEgZhJ+myvgk6C9Z7cislZgrtOiYMD/2nUwWjrzUiWo7vkYC3MDF1h+QL0vs
dpBY8ucDFB45OBQlFx6iynhzo3hfjOauTIanJFsfoAO8KDPnlZURmy4yJJUQ+1gePRM1h3ZGHBNs
N0tJQh6bOPFhL79XA/UNmkEhcrhJy+kAkuOu5tNPF5XfqqZspZxvM2zuFUzHvVH2oj1Y7aM2SK4R
ZVOD6hUm9ffgc52UtcgVmS8LACYtt4V5+ExwPSxM1pyGCXoSaGoQ88bR6EcskY/AdmDiqC9ABein
fVg4gwjt3lrIWGWI4ho3EVbcAyVhWGCWSJAO3FBSYGv+cAOqFe50dQSQHloRodlTP+e8vd9a+Fcr
6jFmvVuSmLdGjdQrYxiM/bb8AEiLNa2yARdwL7YHDhG+WTkPkR/TLLAxaDFKzZ8ZJJWoPMYUs2jL
14obR4Xvg+xje1P5AQbu1O6wa5DuoBaYpou2c0vzOnd3XblF/r+QGi4ONOCZLFs1wvlb9Fpwv2NA
0B9jFkhAiY0O676dynu59GsDWNsllkeBvI/9CNkrPlekgbV30cJ75AHoWzVMcCMjLW7R+QyDg58p
GC2/z5m6WBrEj9k8xeo5QHFmYpJHuNHniT3SbL1gEvkKWCLKkZda+WF8FAFggsxi/lh3E+jPCy1r
TCl2X2JL3jX+Ibc8mhbIUBT/cXQe3a0qaRT9RawFFHGqBMqSbTlNWJavX5Fz/vW96UmPfF/bElR9
4Zx92DWitR3fcg7dnHWkccg+rewA5n4oT4kLh3Ydcv3Pz9r6N5eHHBArXf2uYnyIQkJnePyDtqAN
D3Qstv4+whg010q1M8xrwk6AfYLlGcBkHHBWvFmW5Sn8nVJuHPEvgq6PxlTzWBoaHbkHyTbpToE4
EfS9tfWjWTyIIli1BcEC7tFQPmrjJZkw+ftaS3jREZDs0PynM8TNM0IdUb6EFspXuEk5jw8LF1hU
LrdxO8NOSxYgrbtUqwHfjbnWxmOvfGO6XNjL027gQ+TAnNDimoOP+GimrqwoeljRhawOOMTL3wqh
Jh3lTJdQ+DQyDUy1NMg2eXHVWB0kpyj0dZqnjHxTwhfxdmOs+WkAF9bMXd0Ow62xIbh4g2FsNdSX
JjXWtEzslJXxbwgp/YNLJPEkLxUJ4huibS2eBbgc407O20x/y6CxHht+DQp1ejtwKCv0eWKP0pBn
upt48xj5NVtlvAzm0R6OqrngSUEiU9Vk72Kv/hd/gzYJ7qiAjRDNDZywvXEIz/NnhDrogp3HTXBP
XfB0TBe4PToTalQVyCArP5l9gDuWj4uqoodmBJ/BV2L2y8fDr2148w2pceIhcuwOiLEpLe2N8192
yD8wdRAtiooPAkC87cuX4WluEguJ3NZu/FZ75/dBA4TYlNNBp4r4xjvtRB7RVlgYHIk1YdX8yxG9
bOhkLY8fYZDm8DEyeQWfOe8b6GX4pvEIkfq0ql0vKNeZssXNQGTdOSU5AI94s56+5K27aL/11fkH
lp1F8iM68+0o9wKxYX4lvO1u/Vd2kKaZ/4Z/CJgImjqhyUQcMV/BerT77C64Zj1sR+5W88ZP+Lfm
RrtpMCuZUZyQfDMSnmYk89/svOd6v/D18vRbUa6ZszGybdltTdMjLHVGxE8m/X8DIQTqV54cdP2U
FpSBK1s9LNQqyuXVeNbxsa1d9jXEAmew5jxW53IzIyFgnsLQ+JtU7fIL0WCrbElTRiHkrhb5wLgB
iK4pPxnhhODFqxVRTxJc5I5DVmY+MYLwxg+cpguA9LA42y81XEfUpdviM1S2UXLK5bk1d3VyiHNP
UW61eiXenGFEwskUeEi1oH617H6hZ7yPX0uFwsou3YPo0+lJVApHgq4vmKvRdhYkHDie8y3MF8Gh
eFEn1CkEoIIU3Lo+idMUlDGhEp71Xyg93hMWKBBsWUaEN/OViGS5JvDB0z4X4fcv+x/nr39qJ2Vf
bpghpTitGaIzUJKfyTX6L7jTczX/Ue07aPENcivWpGAWHgNvyBx81UO8av4QbtKpEe+HUdDai0P7
FIRpQ/GLd4G2zgQCXY4R9CUKCK7f7p0TMzmYrBieFeULGesvMzV0sgF0tK+/qj9uR5Px/TP8IUrT
Q1R1Dx8ZhP7/Qj+8V7vmX6eukPTCUr+pL8EVEC1E3AvqCYZ01dfki72DfG9LfKN6j/2c4N01v429
zfYRZTF2MbmlNTLvwz5/9D/OkawxJuIuSo8VQkDOFUJnSK4en9a12cszDgNKV4c0PP7zF43P7cyi
zn0RN+cRLtRC9gHaPcFQupa+8PkHKGCqZWhKBiNRoRSzNGKefhWfEN7emazw/z6fNH9+QWDnfBRv
9Tn7G7i6PBMjBNN72KK/sPke+bHd0uL5OIyJD35KFm45JPZh1W75KL7Hh/SUs3Yenpa7ib/5RrVX
9w2et1Xs4QKceFWDW7OjroiOxPPdqULCn/aFfsq11t3HyPyVI2F+pGw9J8w9W8MPEJKKY/KwuVtp
3HkAeBaNs3EYadUwUeBc3lJypxygG97R/hclGnMG8jTgDwYsN32DRIODcxuikzmviUHcpQf7Fvgd
66vqUL+V1+zM335kY9BwcKBzvfJ0xpAzihUmHE5R9Kiouq/Enu+jZ/iOCXaRngZfLHN0lN+H6RRd
WSEo6/DYzJvmF5QY5P5z+2M9FYSgXBdfJDrNfvlkpIyMS9Q7zct/hk/cxSES42pb3Ot/C6T54OI2
w3ZyGxdT4AoBdnROyTiDkh2cw3/lzr60V+emJACv1mzDmmlHIiuPPHNzwICzvVGiN0GVxqzq3/BM
OLg4apm3E13xCNHqrzqybYnEDlCyedhpNNg3qwgwrXNgdsq01WLMWHoUqmLayOIFPVaZv2XLg8OI
Y1VOL21Cm+hDqNiQgEuCUjWdoNJEg7MSTP3Bk2HB77R72q9rvDUhUVi9QFbtua6PwDdxX6zeK+vf
IdqxoZDVTkWB8CD2ehUaHMWHxHlk5R/kuqAc8U0A1dqh2JkdD2DMpo9+odXG1c4c+LrTDfHni3uN
SQyL3GRj4k7qLlb41y9qFcil33LeG+F1IQL3CmK6RTftWc3ZJOA7R1FKacX43H1T+1ehPSCwG9k5
SL0u/dRyzggOw/DcwNmGINfvM+sa4RLouDXH+qXqYsqRjcbQmgnZyujM7dipjJpwq7ELYn8zGUiL
/4Pe69lVtcGNPRZsoXpKR0a5ZXLDLStZ7OkaUUUdRjoUIqwB05dAKamGzob9Af0BCedZcV/qLr50
RPpp7UMTbyDnEmajec74g9lEi6tD0JUpQYhOY9vLX8As+Xi01WaTiWFTkFYx1KiLJ7psUeFH0Mp1
90dbZqfeRDdXe2aFlXsftR7xQ+MHkQLcuZJqDTU3xpwtU+3o6RSIwT4dzVcaGOhbfdrWDDKXHAPe
AetHNd9yjMyB11GJNzcj9pFMpSo3evba3ftnYvkU4qO6jVhhsXVrRyh8pBuxiJDnoDq6XMZOfSq0
uzYjNWXhtwDX8OBZgtOzAMaOXDti5QWSnJzWcOLoy4N/M8kPoZFtBv5Q7OKclSymSAEn5vmQNV8C
UrqZbspo3oKG91qHPtzOfdUlz4kszhT9Qls+ZX0omdt2F8W4CYgQyHzrfBP8Lr6L3ynbMdv7xY8K
zJzb2tzTFQaa13yPJ/xAEL8xyiHNKDI0JV57d98Q2AfMzpaJiScQVUcbZV/vVBJZ3lld88JV/ymf
xCvk9xxvFgQD55UqNf12rQ0v/cSyiobxhugRsw2/eLwPeeyY5v7xirPNeR3JHH3QqwBSYTaJbYlc
mMWotZLn5pTeu0P8kDjyKOOO1FLIwKp963U+I8ZIEKgNZnzfTLiAITqgqLDfxw/sJ9leeREMxPH6
PKS+cb8llsT7si/3S48qfLyovrkx7ngPe2XFlQbGAl+lZx2Ko3Fg0YJtYduZnkqwzaXbBZ+9h05z
BDb1Ko+suhAp5lSQOBsWnS97g5lCID+yggIFeZDvxQd6peRZ4vax5Gr8Q0WA0V/bAOihywhWDIyS
aK3esxMis+aXvV32ZbAZubXvvZeel9wyJGuMaJwVaWnBFpUYAt2ObcLRubS/PXzPi7M1PF31UXU3
uH5X6aNpdlwbxD01XPs/lYfRHoPQlVkz69IaN/q0Lm/oavYll8s7Z9zMs34nUROMU4wO3bO2UEAR
eHElHRo/P8FJaJ48D7ZnvFq/2XkxSEKC6xBu6E/av9jYuec83w6fjALalXUXX6QzvPDc7zjRox7T
FZ6HZZ2Dfu9QMFfZ6ufei1DcrSS6W/jpm+ETzj2SYC84OsUmPSmn+G06y27Dk1Vs23EdPCj57yXo
imt7CXbyBiuSRnLfXByYG+vq1Tgn3P/P8hKheV5Hd9aDyck8kCGHwRLf4rUH4vBF2gcUoh2rKsWv
2Myv9P/YhpM9uA82iG/u8U1rj/2rSoD9ujthRlQeyfn/H8KXTmdN6TF/jPvw2uEx3LaH8JdRFOtz
4576EyPwdXOYB4Cn6wbrBqOS5Eb12T5M4oXASVPyPGJxBNkB8VqUmBS8zmG1vAsf+Djjv/6eXlIf
fS5jAshiFa9hP91FYd5ag+A/Rj0hpaEJFbConIszz16COTzGyxDJLwuezVAZJxVFQuBonkjGR2Wc
o+DelMouWn64Ytto0h9GwU6n57CL5KTAq3IkQnIBshDlntO96wAhp2KvY+XuoXG0lI5jzwK1lxT6
UHEHUV8c3X53ZLoLSqQUCe0sdLRil4ZcrKv6VtFCActalp+Wsy0ZPaLjCA8Dfkpou3gKbS1lI/Bl
xQR58NDFu1pFbHuKeDCG7QCZDk1R9hkWvjQvXWrjSeCApK1qCB3ZdC+24+nGPUacFWa7ntZvxgfg
Xmkik2wb0R2ZXG+bKZe7pHwvaka/5aFuDqpCc3SEBiWafdht1eaB/b7U1ybzObgoCo9TuXEqBX88
AGY/iQ5YBgaTSfaLaoBrIJPi2qdXpySypL+E1WFUGVQcJguTHgjstf5AYE3VvUhXtTXAjhpgPb2j
cczGfbHA0+4Rui5EjMDMg5F2yd4rtgeOcVsGhyX4pZEoij2k1QAHiHSdWAHQ6zKjbXJ2BYhzcVGv
QVakgZfPOwz1OwJGoXZ+Qoxw0x1FJI0URj4GDzoFkkt45gmJs5EsrpZ5ycFmG++4l2aGqrwy5Y/U
7ph6KpatWUZoxtGggHe9kYkDQhumJEP9TOOTIvAEYq8S1R3TfgnOYRgeCQo6wigSaxepvku8qxOT
deDbIHB3ncs4SBOoS0Wi/+vciaSIdhM5gH7z0PCSJeOAbQIkdAVxTEbtXlRn8jPWHRLrwGWtM2aC
/UpEgOuy8jXC31qzzE2g6axn4NtG4Ay0yuIPNaqfKG11ck2b9rcb5vJZK6D0pSLdfymxA083KOr9
MPBWxIOb3Aq9ISwjMR6ynqJ93xFLbdsSfIHVBKhlWfZOcfkXT5OBqb03gUEZEuT0RGVum5IUsMow
MXqVWfFJRE7gqSMJYHUxVdiaYIQuEeHuLiSK4bUZWUBGZa39G7OuJs+3I7hOo0DsVKPf6bJCAhNh
4UoTlYg5u3Pe2nbCcF+AEtGqqL2NWcF5lymdZJ7ZEgmh6bpxsrNBDqvIRl0NVtzd91UBBH8uQgjz
LkIbYdN+BSPPgtkKcmojdZrZxnP8d/qsvGeZtky3CkhuDAFtrNdpF34mcZ+Rrzg0721cq/SMk+3s
BAFtW3tInWtcmRnkpNTGNm6AiG9s5ztqUm4Z2yjVfZSRZBhaEYO8MteIgnXMhlo0zZPYObZdwYzM
LPRrbbUIlgAcM6ZlWsU96jBk0sfoHgdueksFISGWJpRiLeHdsfVqDJ+ocjYAncTSPJLkM0Tw6MdY
y1/VrGdyMDCQkx0e2nZBR+pJO+1LN4TiZE4PQMljxKXWA6jIsuKtGyObhkyjl5oSRhvEHVTHsBUq
v1SXF596moC/NZMGn7wwetSC+fRSaCUKfxVkMIPqPP9VJI8k4oIx5D+gLtSl0VSayisM135G45Te
5NDiuplKSNB6nFCTlKpLdT3Z8WtrpbRZpSDeA4iHWn3XprKYIg3bb6DKu4VKlaCVLkVDKuhP+B+c
J0mbce5W1YDDMej2oFAcnOqsod4bWSkMHlNgebrTYfad8TlmqWWdp7yJHrMk/jEdk3+BOvxOFctT
abTilTQopvN1EW9E0b2IsNePc+B0Cn7Ksso2pOQMaMtjTos8sRaKH6moX7nBem3WSOut4xYww6jw
t1IexoXqT7pWNYeIQIITZElOqzgGm0r7k0wMEPQi3TqOw1VqCIZ/YcOeCq6hflPMMrjnRcm8r5qr
6SXkSd42aktKaIsTOZgBI7GvBTg4sFoERf3Bd8dGRgVpvU8VICdMj8WOzNJg0zh5fAtLNyARNAX/
lE+SeL3+WRlsVOAHsnYt3HZXJjOqL1A2I5Fnb2oEPTYJIMTz+NdAVpakQrNRL/3URNdaAnOwi8Fl
4p4Q6aFbOenQE1MH2Yj5XBVTusRoE5tDouNJgYuMKcxdPOjDmBx7lW/enSzxHBotf2qBJC9es5i6
YUghmbcqFz21m6Y+YUNcj1aPbLlTCIZTOShuBLLLi62mw3mIbe2QwcDHXIoJz4iawVOCqkGPyesm
TGc4lBa5cI3l9EdRK92FiL32zWlEgW4l0u2j6w4duvsJTyEcLJQv1KqBTsgakzsTUA0IKZLfgNaJ
oNQZBhrB56QBTVJHjQGETU+t2YlD4pi1/AwZSU9UCvAUeLHvGhl/a30AB0FGEiO1wSVZMZoEMkqC
OOp9w1oegG6cvrhtNL5Cj2tcLseOB6hGQFIWBQVDFy9WnTLU9z254aj2yK629aZ4actCXtQZ7UzA
ZngzskF74QbQvL4D+w67l3SRrtf2vR6huwJHaxxSKxp2MumNc16Oxs9o6Mg3XRtf9TDLbZ5NwzOu
J57qIgxs5tZ1jwxPONSdhT2/9GKuz1Y3QZSdcjRSiZnQVnWa77SN4yDTQAdiVk12qdICcPkk4TeU
6WI0GzIsq5pSp+dsGJkw4aYEJwM0MvazCqnePMB3jAyDyIRShR4WGfIrKybGqKP+GY5psE0I8tpO
6oSKJeix76ZhVGESRjjfCwNSRg8voq0bOHxSlweOTgaJ+QRtaVW1MsEVPcdwoJSeItEFYhHoS5Rg
Ugo0hqF7K0KlpG2JsuGlMiXKtcHg5GxToh6HhBgzLgkKwZqRbT8FDhK7sIhgfZPYAGqxZFxXpcpV
lL3Fzp4cdJG0yBBQkEyjTP/qNiqSHZCtwQ+tDOZHQY6bWRbhXVEtNL0WyXG2EYy0Oi3sF64QCfpq
LIwPmEYLlsZymAa1cTlu9T5MzqMVuqhqUla9o1taR6rcErNzkV6pYdheNqQJ97rJPsRKYKHJ3mQR
mQw6Cx3qpe42aWpqQ5BvGs8Nm3bXpCquwQwyQNYT87iG7Q5xwJ7YVa4AONHlKQnYmz6MaZWh/qKO
ThSkNVFtIREM9MobBNbbrgb0hbShAEzANCZGZ3UKaol0bZDSG5K+9KoaMi8hAgqn1ITcTx9ZoboJ
b6VMsRgN5Yz3HAlLxKgtc8KzA9F5mw0Ca0Avm1Ped1jGi6Y8QcDm1ZxJ4yXXfFB/0iJ4gb+VPERg
G7+Et7efQN/DvarA6Q9N6m9JSeAFGtqjSu34t8JhaeiaIQ7+lEAEPHzwpVdaAxBulZBWFa7qQq8g
tnbho45zE+NLOFRHrXbDdz2Q/w3ooJbSDH9imvLTlcv6TEbDV2uYk+LZYqBTt1igTKT6pDj2LcZk
Uj7jLsp3Mo4jTyNtZhfbDhPiuIbMpau9+yCayT3Uov52zNY9kS4qfaMP+5NhRfiwOpdlCRMRSwaP
qJodxi6OSwJpKxzMbGOGtqAfNH2jjfWidHRdPuminfqTKOP+n97wrq4rLSXGZkQP8ofIKt66pf0d
h2a16YYBdJram3TTHC8XEc1u4QewkHACJuRRtj1bHxVcUhzi6GppMIwNai8uOmoPFoQ6HsWuK7NT
MItmZ5SFeisK2HMs96LU011iKGcJgTd1Uhae2UjyxDqoNd2LQ5aeehM6e0ZstkHIm4Z4U5ppv29G
ExNNiaS8iLPuOqJBWlklSZE83sMd2LB+r/S282yZxwe7HxhlxAOtSB3Oj7IsM16MLB4wbw0TsnCE
nV3RkgPrJhH5GHGwVQ3T3VrQxoH+6copcIGR5HEQ+o1pO7c4ZyEG/arYjUCld3z3ywYhab81a+yA
Y0jTnyMGJbpjDmxxcuU4GzArrKngg58s65cwquLdSAv4WPlo/GfElbgQ0ZV5qHbS72ZkIpQasj9z
Qeue1gC0ctKk35RDnR3coUm9uRnaNyudEB2HY7s2waCicxrds2prySEzmuSolSxV7W5gbEMqeUPx
Pc67UOpQirFnflgDPr2AeLo1j0f/OmvDT2UOYpMrufHM8jg5WMLUDma9tDkGfxeYOPupmMwDK91B
KjpbuiRS2222siZxqdIBzdQKeAyRGNVmMHWL7JlqaQV04qfRNa7jQtHAiA3BleMDEUqMRhm7K2qI
mBTGMU6UhzoKF+1ak370CTGDieYox1FP8vsMEXBNisWrRBRzbNUw3AqRSD+ZbOWoEuG6ayadlrpK
LeOjc8Pwk2jX8S1FpOYpjmM/w2giJ1y6gc8rCZdWlHxV/YgKtx2zyXfLKfiD6ahdrXpZcrt5B0io
Sg4OstjdZPc2E/aSbp+xwFtem2QH6mJg5aB3Bk9yNY5cK2zypzzmQg/L3ni6Mrau+Wzymofsxsnz
pPPF0qhc3aJuiG3KYADOmYNkFTWYqsw0jxa0V3AoDXseVYYpi8a6Vl5yEzA/UozE3jYuk0B0NMNx
7PQJ9K25oCfFiJYCv7JrVu0xrNClxmYUHCyleZ/CqTwPMhpp++3ZhrUd9vs8BaEWhuArVc0YdrDc
dVIsU8qoach/KdoOaCuJuMv9Wna3LhCD19cRqPSuGp07iWYTHIr8X5/XynawZ+dfkqfSU0GLHutw
0A7MTF6tQElflM4c/T4taIM1bvR71LrZc4iTlkmpi6aqpGGtmOK2f3XYhgh2bYdJfFNEn7Udw16g
Ef7hbAE+ogb5JaAL++DRmTc2XykmB2NAWWYsthkj6w+EUJanmMSATUuT8inSwj6ORcQqn8J+QtRb
gjFyJ3yqZb+sRRxtGe11VE/sPSzrVplV/BbScnU8izuzjUKcz1rwFsT4IhQjMMje1cvrrCn6fuwy
eTFKl3VVrNZAjFSIHqOcj8GsMc8itBNMR5x9OIY6m+w/1fElbIvx03JoUywxF95Q4XzrjAWoMgmN
OZshP2bLIgGnJ2odFDaruFJhPRZpyCADnUlb1Rg7wGsYkxxL82ujIDRMU8M/GUQkhUUNGCBRt//x
tQuaLahVVS1Y/9ldyuylSnC8uwyhK+Is1qFjkp5qGRIhWl59Go2S+LE6G4RwS67L0px/FS2f3pqK
FWkuSiDmZjHfcwtuPz7rtjcRqKqAZMa5Zx1qFUC7tKCZXtNMtw9l5+o3Ls6LXprjf06SBWcHZi6z
8UlFw0vZIqaO1f+YIAzfURukO4ZbRIpGGkZ5tOPpC89Yg0B+/htTxF6AfDGqzmSB6HOISQL57KmI
3OnFcjJWkGoeknoDrKPvAvsc9JHxmY1DfowHLTzbaq/5cVEi04yzJZyAysDcOBPJrQMZ9Vu7s+uj
KjoOgRbVpyj4C2tzqr+csYqBtS4SYjMIcCgLQL6cyIwNJhggTPwVx9Z/+6GTb1CurQ+3Nd1r10og
PotkO2/66p0iy/SaqsfB59qmSwiRUTyEY0QXVSDS6kIJqTQP691Qd+GuStTZd4WJmQY2b1lslL4E
weTEafHpDE2J/CgXP5znDFyqUt9XCd6QKsVcAVyCsXKrceGi/8X8beDZDWfjX04juJ5SkgLjcbD2
9RTg0svr30QWzqYbK3CEsh2eikE4aRJT43P8QktrAAgFpcNT7c5sPi3ESU3L4lkvJ+prOz2Cq3b/
LDU0H4qrd8fAqWsMLlAxyPsi5ZJvGRaOxWRN1RRxSl2ZYXhNRwgdCyUUqHfL0ksQwVa27m+cmOLI
CMLek+uAsdVxSc5orr0bvmZm/yei+p86azwa5LSVdTJA00M3MxeoQl2WplYivaxV14Xd7caa+9FO
iZIEc71Se4lnTOyo1NcpzKtRJB/ZbLOwV0mLg0JJmCoSD86mnaPOb6Q9UEjU48mqJxA5ZXfPle6n
cFG6FNbOljgL51Dci7SDOjdQW1BGVdt+iAnAGppka7Gk0ZirGU1wsYiUb5LkzSQUYC1adENTHlzb
KP8NdEStPIidOb/qhN1YGoeZ4kCkUQ8prGK+wvGkhNMJtAKUOsMnXGwbYOAwawSfpkIl6Owdi7T1
GC+mru80u9rjW3gLZLRvXYZjpfbRWfhOZ3evXEakilKJ/AHVC8UOcQ+IJXTHixTtnMwdV89w6m2k
ng0rhyklnj1BLjWZLU0QK64QImLQ34Iye6kyLIsTqzdWbAbL5JJ3VHTi3raGn6vVUUlxC9o1o3UX
sieyCdvjlcYyBPKEnKGLNXK8i1A/quX8SAwTTWG8DizziTrRo6lZu3P7WiwtmsPWysZOEk67DtGv
gYGNic2OOUL3Y4fOGhbwntEXFeyiCwmGa4trQKTtNQu7A03gqybqP8uUtwRhgZpiIR/TF32WEndp
gD3UwIrrfg9hg7sgxmPUAkXV1Ou8LNDcPxEuaLxq36U9WKNb3AqPrEY8y4xXdzrIKhl2noKKqYRf
jKxXZ/bdwyAVvXWwRhKRjAf5PKF6AyPZYNlQrPasoshzrXlvC3aaZHX0b4wrYGoYvAHuZkQzMX9q
5kejPq2cKCIkigcoNUp2ap0tpAuYmX5H+no/+xZ9RW9vMY+w5CL7EruIxqQhG//G+l8NU82+p/kD
YKTiHh2CGwg2DiW0UcP5rlETGeiY2kp8hSyL1dyFhDKv0hZoJIGaajJ7LjmymfodOYRlfukxE2jr
PmeQxTaq6rdyS37Rykp/KKBRiV1L7U1nPRAzgU63WKp09aUgyIPalfS78rcAaxr9VuWPNXNBjNe4
xGCh8NqWGqIN+MDPRGdz1ZdsjWN/VrMvHbIoRfy2qwNk34YXI7uTeHsZe1OTEMq2NgcmAy4LqzH7
T4naLZtSVcKzRD3OmObgmt1JC5AIsjYuvkJS0yOYZWxVh5cCMArVj/bBQb+KCOctx5LimTUAoLrR
JFuoeuracK7xzI8SVeHAIHK2PQtVNwOvWEdqNiyOtqrzo4waeNlwoHE15CUcwb49gX972HA2GgjG
PkCVsdxn6UKl/nHQbQQKK2nDuMbhrz3gLUL54FwXtMUSBdAOCzceFj7Vlsx/xKwfcjAgku2tUwSe
niXCU7uKDbi7oyRBES19TqWMg4gBZlPnf3NlXKYI3A9+orPk6zStbh9BHrac4SeCtRDE+iZQWG4i
s7O7iPVqRKwo77AdYDkgyytkiJFwDTGupn3uuOYCEHEG6Q5uwNgAgQym2HHCxaObh8zN97Y+XFxK
+GEWm0xFAW531PjZ9CmwY42Ow6RaPxNr+DVr+tmNnKOr4oht5n7fucOuDRkaTPxrXX5nrsbvkJhf
dMa3eUH8cZMiUGLa3SHYX1Ogi61TWsZRkg0PN8l5J+Md3ZrZgtyhfMYMbnyFDWiiJDVoSGYOSq1S
sIOy0QATO5eYLdNgPpJbvMyK6bbDddDilHVysNaRddZth6vS0t8MbVGHWj2CKu7H3hT2SpmCGqGZ
ebTahuW1WV+GlBhB2TurvqfmyozMbx2bLXNVI6YkzGCJHuLYG4GoRSkIEKeaofdaP5Ma+w4NSy4w
QIfmXRmlV04DWyjmRtEoFq/Qo8JK6Awcr6FtMpgNXZiddE9B74R7mVcQ0tt7UMB8q9vPfgCFOybT
e26LsyjbQ0CqIM0n/H0RtA23h7nlZPottPjqSufWTuFL5zbH3iRoipmI3wAKjlp2cKoQNz1W9rGb
bEOadSoG31SqC7OGk7CRVEUkNZO+aRcV0s4SA2YZyGcAU3WA9KOK+Cs1sjfZi/eYYI3VmLeepZa+
aLErBaNvGdGJ1LYNs7WNRfKIauRfA+UFz2lxM4AUThgOygQ/kZWnPqnGe7sHdEsdtV7ursruN4mY
zn2PuhyDUMuzw33iIjhNHJCAXEpuH+wE927KxjNe1Cy6jSaJPErGJuQnp2+jxN1clK9hVWAaUa09
OwDf4bFaKf38dOaCT0u8FTpz8YDQb1WKnEmsyQwx2OgjGSm0vbzRIiv/odVBYC3kjt3LjiTNt7kr
DzTm97l0IPAhSjYYaVu4MmNQwpZuvo6qdUpMnCEakZGleyGB2BN9vO9jKFh1cWpMhARl6GUZQDkq
DPqrvZXl+yYhYieHN9PMS8LvQgxoAhZd9SN0GcdOqGmqmeFxqX/3kX2m8tsxOPthJr1Ohf5LBeVb
zfQIUum7LitOJkDbJk2fguPLFNXGDbRDHaJLCFjENODbqesLALuiXoC7XfvnuMmrCYZvDFRk3/O9
1PlBh2ueKE2S1ovtQKzTITFAb7pMEbnVyivRXGhEx+Tu5MVvNJENqPT1q4aGjUYo3PSTWKichd+l
4adi4nSJVfegm4j8CO8eichaNQ6ldqpuqQi31CpHRRn2qSQxOOdJSch5o+P/0RUClMi52xMjSM2j
kdaeVHfCcyiIVPQCMLRZq+01Wz7TAWMVPjTusqzYFDL7l8bzhQ71kdndS9kE+K8VKGUDTgg7Qu8c
MqBISxLRCI3zw0Rblc3NnTC8ygF2kDDuMwV9aRbQGjjIhP5patN/c57f0gSFL6kYfhHnI9jJ+qn3
y1ZpEgcSdA9OUz/MODDOZQ35w2D7tw5NJiJ1xxBVBmHpDZwkfCDTNlH5jgTDJIx9DBKaLqaPrI+6
O57byNgUAlmJPel+NUVUJY7zR4JXSugVhz8LMqQdODKaiCS/Wruardpvh9m8JGFMZ8v+fFxaX1P9
cl04Ua6EwSxNrjdyKIeVFDZsx+Ko2Sn7v3K4jxkDczVSDl1VoPfQgBpJhKUOVO0mZu9bYxqIDej2
QaZ47syBXBX6Vof+Q07ROWJAwenTyBd6Ge05zB1XZsOfmycsUm24KfCMEhn1TL7Ka9pbb7GtelhS
WTr0ww8TvuuouXjEpBJuaH24u6OyXedq/IGtd61FkKuIP5+kuzXt8mnx+llS35HB+hkj7TLU4cXB
+/M/js5jt3Uli6JfRKBIFtNUOUu2nCeE7evHnIrF+PW91JPGA/omS2TVCXuvvYztMd/UjIDAng76
7Ab471MM047mT0s9Bi+YNNjR+7yq83j0BfJR2Ty+zsk5D8bD2jxg3YpBOQzp+K5SYawKN7mNOaCq
LD7TfvzKIvkw5ZQt+wo9cEOln0kCafh/ejv9Lazyv7FVASPg/lf77c128CEQCsfnJX0yHmoK2gec
2xqufSh3xoQLnDxKsEuoaCmuYR7M6s7k4Dy1g7EoPEZADwRoOQ24Y+b5ybEFQn/93dWu3jHTMvkN
/TXP0Xxkk812fdqFA6A1yaQrjNAn1t1lHLnFpZl8ltAWDQPNhmzOPLDXKDPfqqyBnG0ZFzOaTTqd
+UzOYvljaMRqJDbs2RetwLdtKmSZSvkITtz52FuYMlsnmAHg9dtsFAdtmUcTS6IAFEzT/WIbQKtC
jnBLoQdPKr/HAVz8FEb0wweGGhUlpwrmk2HkuxAfaevimKSUmZxsKwzMqYWa/phIrW1n3sjEN7ml
H6PYMWXaY0hsQjJ7ovQ9NFhe8tn9R0rpta3kvo/BP7kxlVDuPczcE46BygeaQO8MVgQQSRZ31soY
WS8qM/2uTVpiwxT+NZgZTbAPxW2QfYd9DcitlXfi048efLqlosLJxmHrEXvADBm26vTAllvtm+Mh
65xl/1oSMaPaB9+/cfBi2BgZGKcuPRe/e+97mzkR/Zm33ltFPmq0tI3XqcKhoSCsglTMzSFZOy6C
43Zu1bEq271kW9h0IQCczDgWFthMJyj+8tC9GUxvt1qGnyniHpKdb+GsX43HUVRN+p0M5L2PiIMn
7sqCgaMgSN4wbALrEEHyRKTEL8Y2eEvY2tsecXyhyRrNYIqQl1jNROoUwdMYB4dQDR9Slz/q4WXX
9K5l3R5Z/t9miKrQ28aTyO1DQqnq1Gy7rRrrj7iEWf7DNubYauY7irkF3ME4Ae3XhmqVIGDOKvyb
arpymD18+CYkY5k/RRzgCxfDmRlFJxE8rIQNIp/aelWBfw9GEswICrBQ5s0aUWVt1FgbNKLSahe0
+qga8Z4Ozm/eJnsjhBk5pe95AfHHNzigC+tXYJuqsVlq37kYJKuyEt7pYTiE+bjzOvcL5/haVcZX
7bbV1dVehkJHRx+tCabZhOa6SL3HShnW1EjMRdatC23CUyRaM7VQU0P3CFxG6k0pN0yf0DfqDhcj
Vra4D37cXv0zAjkRgce/3W0AstOSsqZCFgcpQC4Nxwb2yPi989EQ+7Nct+yyvbx5qQPnldIHiowe
WqRZIzygHE0dSQULm3xCGZRHv+iObIvMRUxcKYSA50q5F9+dr7lCvDgU0W+BqlCNAkIcGE5cVzVl
AdIH2h4cQWxcjwGmWbOIXh3UgcLHcZhaH76khs/jh6nGZHIVoM8emH+ljrFqUmKJyBNIXJtNknpO
O/j2RPoVmhM8xSKJP9n8jnBn5mmE5tVf2h3ZM8q/VE7xTVzSV2V6W0aNv3LwQDb6X2VqXqa5W88U
MUmNHsuPL74DuFTVT7bRvNrRW+ZbQEyxLfnmT9JBdp+43brqrsmD88TkEbU17kSrDyIYjjU6vgpg
YUh0tSHtfVU0T27+8I1hx5TYrueRKULfPCfG9BQg8FHEGaAmWZPAskxBy0zokvqgXVn0cooHJ7aT
DW3plmkbL2p8sUT9qXPnRPTodsazGdWScDnjqNrpnfHqhzfiFMvoaWkEUWMYxIsN8dmuJIaVHPpM
4l0EoYgh0TQtnX8dqeU8Ykk0mqdUjTYiUWOfqex7SsLf1mYFnCQgJ9xgkXb6bQabXZTVru8pgs2e
lrisMQY1w9GwzTN9H46QPnjCwTwsB0y5hapZ9zqSsEBxzx75F1V06kbrnA/iIBM0uQIuWRztB6p0
1hovYY+/vEQYskwwMPRtezM5Mworfp1wPo2CsiR4bNpdwXnpYj0RpkcciMKFYwICah8muppt1p41
0RqFED8fT/doTs2G4OZkG8DSL/MMxjVGH7vO3lJmOMKhIhx5UJAZ4XMcciJNtRfzMaTxM2uZdJ9r
u93a2j8LBwZW4+bNR8q/3sYGNZBUdnQ7KH6TwFBRz9F+Tvlnxg1qewdTTN1zImVjKVF00/gHpvPH
DZEccgm2v0xIebf1vqsRBRPOmTOkMB6fuXGn3yNZIhL9QXtyoaz6NNsNlkyUR7B7nYjsiaBaKyno
aWLmPv+XFElZ3j2NHzs366NnUkfqNPs2iMeRY48LzIPt49ngcFv6Boek7Ix7SnXlvW/p1+QzyjxG
YB3yqm7ClMV0cC+T9NNGG5EkGYANrBchZBmMsDTkNeXU3E7nyVBbAn1QQXClBNxr46C/um54Jftk
F9PPZf2wdxlIDJMd3hMv3+Xz9Dc2A+5DnzlLqgPGPhUSUK2RtT909WJ6HX1LMVJ2300/BpvRRydU
ORenHO1L47GtT7Essxw3QShNAE/myEAInL6mCjlm0ViHvMHA5Jv4OCfvq6uci+31u2SqTjmmFN/P
Tly68O1TUCwJDJconv/FaVAsCfhyLsMIQo934EC2fLLOS9x7ZWDsohHqoHbykyWA6lhlfpmRUoF1
2EaCPS9DxUUlGXox8Wvd/EtqEphb3zyMufPMPX91E4aYJSqBjaEC45D6ORHDAYxFbRZvLPvqfSzd
G6lIFjt4HO+y1ueUyB7CKLddNn/G6H84iDE3WMpqV4GNWSwfg3HjGMYyEC7YJq0A3rvPtZpWj4B7
aQfwbFpzbTf422vmp/HoXAot3wOzew0w7UasDjYJssoWZSOZ2keKPYrCnlJLKbmLPWTTXhfD2zZR
sENaxVw+4S2gjVaKhNuuoC+syAirxdEPyuYL6cvKdHBcke28tHSd31iXuFs4HvsQ87CHA2gKmidu
jC/qtc/RjKgBgnvJr/YNr9g3gd/jJWEdbRKNydnOStThf2wW3TiOErKe7OgpryKkjkbtb+I6r/Ei
o2HrfSbG7iiqJfsC6rTpuc30cGwSt9koS71nNr6uzIhx4iB5J3n6r6HHABdEplCV5UTqluQ7DTTO
YVMTu5oQfMU2k808wmRAyZiN8g262rVoUQN0QJw979401JxZXzm7uA3elItDLQ7QjMBM2NuTWDd9
+pe17FjaaAAcXDzJnC0CpQ82CfystXVPkYfRIzSruoEhI+2ew7DGMexOvMBFm/JJIxt9ioaQP5rQ
ydlTT35GDE6a7We7f/UFZrAmt76VRkuRlRsEh3hspfHqZd57BdatK8jL8Cv9ajn1Hs7ItJJqOFh1
+0hVL3LgJ7pcuXZ99oLuVnVsa0YXh3qWUYor5byM2fDiOxGpTbkbwxU1T77LLMuzBFxIz61Xxex/
FTPn3lRxePetf0+Eey+NdGuwbUgiZh20p/Ruw7QrPR+N9oBad+zCDw60dcycHS8GmcSKnxTRin7K
hXmNh/7iMvsiSso+dZ3QhCwV45EWKABY03ok6pbfpW/tlcXYXnIp8NPYlzLAhF4SHBEoe83fqvYs
oq0ziqdvJxg/IsuCfB3OW0LfvbXHjnhlxlTKc39y8fyQiy0YItUDOlCOof1s9AZlZw1ZnnffnFWw
md35vzn5qKbgloOJSdyRhcrMBN8nGhatC0MRxxG7IeX4iMfu4DA2UA1LzhKzdVX4H/WMKTqN0k+T
ElTEic8V37/QJe6cHKT21IKaC5x5nT08X3E8RNfCabOtZwgAbjM0xyL2bXAY8jjDdPYholMiiCtl
13bmuAVXTlYhUxg2bCisKUjSLbQIzjqSP6rMXQelC0iiKoplJZHWpgXOFaaUlOoRktnYfM8N+WK2
3av6/6DdjN7GKTn6oXxtzTTYikTt0wz2ZHiaK1iejA6iIJ1WtNbtfz64dVnW9z7HkBhImylae2ls
H/YQqvJFHnCwBp7x53k9dmESfUJVM85mp9+mCNMi5IvnKHGpGUKmPGNphiC5pWZdZrnIlfkNQcf6
05bWn+aLWFhh+FVXYPwCbISJe+m6DFw3pkPlpO9GZWqkEmDYigc9kWC/bebO30TavqSjx8PBhRUH
fOtj9emVmFmcGG+yetyng/Q4UokWiGNmWpIFgTNHh/iRIh4WCO2w0U393WmiXazKXRvEX7VmKcOa
9zbEIxJ9c2BhaEiI2dap9qP3gl3ctjBQtzdZxcjRa157v/TJX0jMtZ6GXfM46TxkpeUA0RBx3bJ2
ApS91kZ4BsQqhOiRbLdW7D2ME51FOlzMVKBU827ii02zDKzMBNuube+9Hs4JxhSnKu52afA9F6+6
na6l5xH5V2JcTFJ29DDMFzmZ3LAKzYOWE1HxMKFC+Cuj85HmzrV80H98bBgK5l/V9DfO9GMtoX/Y
REJF/oCyFy+eN9m7rPKjp8mUQIHlS0a2It81dERnPvjk+GT0VpGP1dGMy2PfFd6mUflmNvmTxG0i
CdIofgxjAv/NDtpCo72qckgz0gqIxfDH5wwRYzdV68luiQwLgaRmPfJA1YXJktTx39Rv3pCR/fCp
o8nKdlkKrADEdRZEr2nnaZYxCOtqJhhh8d4SIqIHwv1q73ViZYSnR8rdo1fosnGbqnRvjG3OYWRf
ukw8WRU/YtlZFBkcfwxgkQgzW8xQyIJYcKc6W1kgYZ5L5merXrvPZvt/iDe5hRNshqqGckrxQHmw
c8ghLiOKJ8ZIN9+c6BJp5HwzP8RAv11nxgdnbUPEM3HkvDP0+EA/l4HkMlakHpNrE9jlEoE3ArIB
izzeMgeEEEKsjSvpynyZrsKRXzy38c9cKEChbKkiEBftMKxbWyy9gG2MgtdgemoT1MNfmf9rAS9I
y9vUvdo3BihTHd00w3npq5Xf8QbPqEald2MHhQVVSAo1HleNWoi0CnHsWB8lk96HNq68Iek/vCy/
dBMqxZK6g/lGtG2i+b8m6jcSOXpvRUQ8EiOaNtF3b8Y4vpsyX6cGGQ5Nz8ik7hhDNnnNecai0kN0
zDULQ/FfqXhnmxLHtmyhTCoTgn6Pt7fq2nXpe8SH4QHtoGaEfXCuGvVlmI8xVGweLI8KM1NnaTGA
swX8Yl8y4zIbExqN0x7GJLzMlvEqa17nyV+VI5PbAhSBN5LaPLJc976a/phEJMF2eVHjc5TAOw42
xIGhfNLJtEINpQYc0t2ZHhwLGNUtWNa+/zansf5Xx5X/i1pHkgw6GJsBbR9TFtX95UmcPiN3pbGN
wiwi982pYM7iLwHQlvv9PUdms86G0Hhry2r6yf0Uc68ojPZUhIb4StEMHJ1xHvcjp9rF6hP9Oloj
cOO5bZZGXcAT6W0L86cp8FzJqie5WZvV2kxC6NAOVvBAhOEeShJ3Rowpt3LYD/k54Iw+6bvbjAVn
nSo05l1Q/iccma1ZZk5Ye3X8W1YO/rIKhWHbFdCZtUk8S9y9twXwW2NcJz5OkjQmwLIkFXspjQAk
XK8wUE1VdetbaoWoU+imoL1ZBnyTgVEzw/9oDN6TMf3QyOdOqa8wYxsTzSk+Gbaa8DPY9SU7PhCX
xTOfdotKnHssRo7ctdF07OZZwL5ISbOt8CnljyjnMoEaUhXUTZYDCS8iAJszpoZpmNYa/UfDSM3n
Ny6KgCBAVzk2D+HQEKxIHE/XOUwyWerTuJkP6UCcJ2s+nz/H8eebGEw7Prn248/ujICOGuqflwWw
9SsjgvopjCSblnqYp0skuUoRU8P0oRDy4eoxQnDTB+lSGPSLCODIv9WdQLIgPg1O6SKkTpwMxrXN
Y4WiPSoTxRSk7hiIm/6mJfd6m5WM/GU6i896pI5g5lFdpsJ8TlpbrzPtXZOh/rKQxee9vQ+0d+lB
dfZdjGi78n5x7uDukUy96jneI6B8CQtiFSIMEqM93KqirzZ0J7A+FEl2CVbszi9wuMtPB8nAJGqT
9XNxo4v4nXx2KaAECZGqSbV2suiSOOM+TOBudtY9n8P7LNOvIO0ogvUujvJ74iPeI+A825i636k+
5oIu19wyyVagMI2FtaE/OtX445Rfv5U+HBHPP1sZsSs928ZpqK4zAk90tR+Fbd2EWf65CKAwGjVP
Ujf0WQ3nvX9vZkbvqWm9hZlEWmVdVAlqKLMoEoaE/UDbPbGLm9+roN3biY9GxwpfW7RuBFTBoQbc
kQQtoPjJntYlBdoqlMGTYRjh1qu9+2CyU6Wve8uicd231vvQEwSTtPeSMmrR2XieRc6Jn0bkxyVI
Zk8OMyQuJvb4c4IvJ6l9C11CXy+yEBXJUD5zjyxC1jUm6c7KqRCfWKx2rccbVoUpQ1iMOmVPCTo4
a4+sL1UXfNHyZGRdQI1rLFHA/ot88cNR4j+2udYmJuI07iDXWv2TYSsQOiJhM2aK7p45HUSoOH01
wI6MCN0F+z/61BQTqofeDhPBKp95Ms3ERH9L5lLRdeNblnlM3lsJWt60Dl5UeVs+k10W9P+RWtyc
Gk8/D8Q5MnZsV2i8ICmoDUzOXS2JJ8B8tkphS8rSYDaUggAzeKSCRDNV6feJ5a/yWn6KIb6gR6Xc
KN29zvL+gvJ0iXMwYGlMdOajgysFWrso4C/Me7lqH4FkUepd8NohLjfKeCuq9G+KOAliPYDr6vC8
ajta+jPcjBwHgjdRElXowQZXfMlO/ddJam1OPHXszfC/yZE3P2ICgg8SI+b8MN7bhb1yRA2XF7TF
3MuPxOVPtcuz4/f446NqkehxZQQm2A/L/AhMlCSuhZaZbJbC468jtlWbHP559No5miZl2Mc5Bqkg
PocPRSng1XWYg/NuMvdJp8nGHqs10/jPoR4hCDX4oQe3oa1o6+FA8b/uEZLPORYHIXHZVczIDGG4
uyYqBbMYLe5maKBiqsruarW89bl42CHM9pJycDXsBoZiXsY8pmSmLKii1kJZS4tsGafSd8cBfOET
fyR5CjrmKCxhlqbITgqJVW1GP046ncqwZnNmbtLEhgH66UPb0PauCbu/ym/Spc3moGJoy819y7Gd
8n6BCgx+MoQtWtysGUY6WVpzmZ4lqlNfflWUVGkEcCrwAa04j3BL0CvgwFlREoP7MWEERAS+LyUu
eQh/k99c0YStKYvWWsNICN1F6pob7f2nDeIOrV9VyxeJhih1v9nBPA7dyIUEIA9l7W5gIV6qAfMx
jBHDQ2tsjXBMEcWwBexC8juIRcMYwW0Ai3uEJQ98aipBXTvjSRdAsCQ4B56iuuI46AihsvUpUjEb
/WaVxExpsXXGsAUYigXEedqBeWoQMYXDt0dGHxXHwqIQjl0gs/yyqg+/vankFsWp7mB11ij6AgSy
VqNWSvbrqTbJFZA/g0G5H3CHCnvdV+rWgibgad0UeDmyRi/6tFg6lgIA/MzPzC54VWE0R/TVdv8s
4FqYHh8y8k0DLQuLz8LzxSYuV6jcoUOBp6RLQPWO/kgc3IxYpN7dt+428V/YhbEPmzZe6TDAGdc5
3G/96jlsMOrXxkHrbyEmmVeY2SiWz6KsX+NpmSgeU4uoIhAyrNYDRgLWoYixH0RXxLwPjyuXAUwT
WM2UayXYEJTM9fzSDF814V0S1/o0o1Lnr0Odu7Fzg3xT4z10qvcIalH04M5wakWtuwR7uAmpA1h3
boneRmePPRNshc7NjR98YpPbPRK53cr4dusTxGGDy2NiBxZJ9yJRhGXQQWbcnbm0oPpCMWTxUCEI
Jf8JUpuztAuNRIEEpeZVkjjITqkiSzaa+UTn7FJqAX3T/eZ23hbexZn2k380ocrZKFvdDtoWjDhW
T5iaAzKD0+HSFNk+VTM7DYYw8V7bX+YMNGUu9uncHdtJMDpBV/URsnhxyF7yDkbH6H0VoNvIppec
txNGiIuFwaoPGgqo/6Lmiw/dwyOuO4fbihzFbS6NEsuGXagcPoP0rS47rp9lWr+aGD08dsqkVnrb
GcRGJn4mGFE8fg84EZCBiFSgoMHB8MwpI/rH5pIYsl5t24eVlVwv882UJQToYwQWU1ZPFVQm1A66
/JeT2McXlj+e4RBkGbzp/3rzOabitEGfwWJdsodU3UsY0+YAxlLGQ9wL7JzTr2tgSv4h5Fqg11rM
xcAS+4GoKLc+VHMFesuCX4RdD+d+tCxHkxqvu7qeeApq5zz23bEfu2Oc/M00D206r8YEIhaXEU43
knCjW4Jwz8DfgJt42+fPo0tSYcoy37lEEU8RjR0aBp5xJHZElmZ+x8gVNzMAOEc8JfCEeZVz+ZeC
V5jkSUJkFpZa1+goAto+a/K29RBBPJuegy7YtwaXe/sc1QlpWjBWE1ae4IQL4p+N3Pgqx2BXF3fq
9bPSgHSYVWv4FHHPHvUtT//VkYmS35HEBqcUZ3bwNvlAvJAEbbXLTQXyGemp3rOiOszR8DHUxV/R
yjVOaCCy0dkLgWGOL1NCVBmmJwMNG1KS8zz8n46YhDWTeEgwjCKjCTCY+0cxshjrvyoxF3bLHMoc
llMc/6jW3hhx9hcN1UnaAKP5SGiDFujtzsIF1Y7cZR6H25gy/XCaJXp6BiB/vT2cmuRdtX/GLI8Z
SokR3S6yEWJNxW5EV1fE0XGy/bWr2Dsm/xoDPdqAd9YuLpFPEExCoRK0P76OjwPQ3J5RjN2l/+Z0
2kjCkf3iy9Qa4li2cvU+yPudATnCEQ8xM2Qoy3wLYP3p/osS5jjHwc6mxIjTmnSycG1hQObH4l8h
HopNl6I3trHBPtVGurbS5wmkmMf0Ww3Ycbq/msW2Vbqb2vk3Oj8517/khHDmG6POZ6jHdfScx2I7
VmcqEi4O9tT+a4dgO+8/yuKCWWy0iRNdlXrTMHfm4b9Y9tnN0VtArO2NJwNgjdTzYs4eENfxyFAc
nkW1mP3/ZvUqqmuWf6sYryNpdHayikfwt08F+wZCghRlaw6x32UoVTGfDOKTD7U6gTIIf6N+mWE6
+QFbXGTItrvGWrbMmrMJwbtICCuvkRiHJOaa206wfvID8F4QdiPkxiAi4O4i4vOXI36OhVQM+MIu
hdcNX5LGCu37rvFz1vcNuwp771B8zlTXS7wI8ObBXcRU2sEAJZDtD5W3H/3zAXR3+knQ/NMoLNCv
eJTozncafRfJd5kz0k3qhcOcukyBs2yr4BTCJm6dR7IrVI+pp8Ya0Qq1zrXBj4uupGaxE/BVZ9jO
wOVFQFzIhNXqS4fATkS2lVnwZCrWhXGqfmOSTSY3uz5s3LxDjTOtMH/himMhQRlewYtY1DrZpT5K
MjbpCk/1DBmggmQTz8GzbW+89Ic9HfTO4lbXYgMKYe0zx5BBf3gwpoX5aY7/xYTB2Pivkeb64z4C
5dLYB0ywqxldJ94RjiJe+R6CM0lozNA2bYFEuTeXoeg2AxoICTrBwA1QM+Qzw/cogm8tA+IacVPR
u2FLMdmKUq2m753L9qNQgNB6tSO1kumaHRI05ibslWp+dY3cRbsWC/1ivnvBRAOZfsqejF20I9ZI
g2n5xTImXZRvax2Pf1KE/xTao4ZPwBG/ZCDClXop7Ne8Q/0NOMGIL5lrL4qw34/FtW6Oc/IWcJDF
YGlKH6JcBiOVygv7e9uPC+aE5URX8tJbsKotQG18y3Qly5FBkpcyooNZGij3DIqn0EDuYALgT9Vk
z6uHrdHUX72COhDYRKMIfHek42bhedDttS0+FeKZuW5PJmnSY3Svq/S1MIYNMnGwe1ufmw677iZt
MnxKxDRIA7Eos7Vkh12Ifa69yZz4n8EIrJcoQUSwNRy2jH6x5ixJASda37WVVDCt+vjewlWwo+Je
usVZ4+TzGH65Ir373a21yD0uwVHiP0IPeA7R/2AbO9Xio/MhJ0fWU92pcypeRvufTRHeNu9K4Kb1
b236gZGN8eg6r49SJ7eOcGMnNbamdLaOxhRJC5EQSJg90owc49RHBALyXUykBRup/DAr3pq0/Q3b
ZMNkjyyAPHgdUAfT4G9BmQDYp46MmJUQaGHj0i4v9XyfERn1Y3U1CGBrG3Nd+H25CBmT9X28MpNb
1L2X4X+I8bR1LAXJaikxmljMeq/dUPaverAPs7ja8s4Akdd+2CeVXgtU8r1r7IDTb2RhbqU3rXqW
HGgdKlJJThqFuvLD9yk1NmIWe4cpZtX8Tc03Cpx1htmstaaDygRbiw8d3b3i9Ch3I0R180AELyGG
6DcNXnB4mVKil9fJsYhozxSsV8VLN9OoyIC6D8kfZJKFhMpQR78I4FdslvBZpohZmbwPz2OPVIwx
XGGfNElU0vk3zb9Q9PeyJ9kJaYeO31pSSXLEkx6rDBcjQTKzF2xb7njgCa1Q9A/o/z3FP5lMoO7s
QSAqHwE6frLNvO6aunBix7za29F9hoam+O6mhgpOvNYgqgrxrQn1w+niPc3MAW2GlhvTZ/n9V2Tg
R/Wb8AA3TV+WuPbj2e+iPUNHfgXg3fKaFN55aJ9A1lOgLRT87C5/nhveTRv6JRRvD/0oCuRsZKI4
4Dzam6xKOAo8jF/eN0mas5XtYwNDTobhwxsxDctFaTYvZpXgMdMbTF1LhfzCFRcyknHUKv8WiXOG
zZNkpPaDVz10+GbWhvfm8r6JkdUPsWHGyU+/KvXZ0mFZNawrrr6m23TtjwCiRik0MAqPuaMotsIL
pUDdv9PZaEYRKCFhCkxIgY9o3gRrTvSvELL5b0Y2AZsLnFwNyHkfTUUQ4k3DNdh4NXhtvTGQnDII
PGiXaCIMlmP7zBhvGQO99JgC9wZpRoW7KzE64CXHRkhzE2Y3AcHCFLc2eqi1Y5RI8SZz6TZAxTvt
Dz2rim9NfcNDuW5I9BbQrMSm4nWq+YPd8iVyrgjS4PS2UKW4zKPh8RQcHR+tAlwlfr00TkRIONZR
1vCJJ7npeX5R1Ka8b+nFHmHCWNmmNNYzY3dIYkOJMvQYtnedHfpqjffCKU8uqmZESiCVn+lGVnra
jqLY2u0TmwJZfJt8NjGq9oG/ViLwkiYZ3KhYJ5YvhBEvW0pcY3jLq0umqI90v0I2v0+LR8wrOwTr
O5xpQeTMhvR91OUmaA4zdOGZ4Upcku/n4a8ZSOoN+AH58PISHTmXvJOj669JAzsS+sIKbxfwSJR5
wHlYLTtEsDFKRhIFTK//y+OjENWmZ7k8oa7PM6gCuA9Atpk+ISDZyPI/tUkTiE6N81xXe03Gjkrg
95bySRcFVjLSmiixcyD2odwLFC6jU8A1mm6m0eGv1chAx3M0rbKH3UDgwfnWY7DHgryxuLBJrUyM
YOWEfKFhBHB4Bo/VvQAVWhsJemfpc7F7w4V6emE7XPDkVoldGzmsq1+m5gOlFXvJRQM5VTjjKrZx
ZAM/yMGRCxtjD24kQZwPBgXuabUcxvnLI7p2KkhrYgsSpsE1cc5Z+Pp/AJCGhT43BBjLtVW/2zN6
BGrf0DsWTOatiM927C4pPXopoeFcy/oKqMUi6IZUS9SEB5cYggB/aoqrhwXqFungiqEjj+DJAbkP
WsDp3TNFAeTc/MyAn4Sl7Go5zzICTjYDyxtlCBg12JRlR/yFhcBr3Kio+Ylmgw/ogP5BANVRY0Fw
FcowLAhQ2NOBl8w5u64Tr7BUBIzio5Mb5Azd86a9jGXySEUZ1EXlBhlYWf4HAegzCdN+XTxio+MC
5Z2BGnIJXABZxMB4DeEKnlqbYzaWD+y8eNGNcxsHMEh1SCJKAC+wZbHjtTHaOWQkGm+rqcUWoexj
1+8fxRh+4uImM5KNis7tbWcnB0dG+xR1Q9CRJQqTBvhiQNydiIsroj1euOTQed1WBgPlpITZaM/6
Os4Tb5LCeRqoCcq/i/yyT+Zj6uRYOYqGVECrLtddYXwx2NlVDhPe6SEFmFzywyKPQpOoceGy9dfC
xmJWF5i6QLkwTbPCffHoKQ3raJnOIbamb2Ni8uURot3Z8tvD24o8jpKLIVrBhY0hZMRuktdAVq2D
VXFiFdkqlt89hGazD1c2UuaK3hZfEOGitX1jUXm1quBjHCN2NshuclvESNFj6LoG8t/5scgepl+f
OSVGBWfaDMHwy0D1LfD9nzCeNLoiBJr+w+M1o6PLkHYuo4CJMmKDC66EK62e+cPDQNp5TlpYpNqv
pnOhY2AzCxqyNAeEJn6XkXGmg0dVhNdAocRgh5zPEMgz2a6ENN4aWPAsZ5LGO1ex+GU9um3pYj0U
UKW0wLHUmyFJXhrX4JLAxEHMiTSZ0uB+GUNnH6Matz3oEKhlU/8qDIiGpf86EvKFJh1PBrpD4D+x
IGzaoNiao4tTyGPX3xIcC7LmhX3Yg8xecNghn9djcx9DVPlYpTx2KMa/mBxtw813DNm/tRKQO8GU
oRT1n8HkWYz39Nb3bZiF6cpzeTL9gVQ4T3+Eobfp4cUhirZYPiLNhcHokQZhpymC6OnWO96zBWc/
LpyzkdMXM++O81esFvshgxRh9FSKSGbt8UJLtUpUe7ScFwFbA5UnCQpELKB4SWjgcehRidgsomi4
gq+sqfa5jLfVVL85WPNyrsTxsVRv5R4wD1Y1hupAMFPav7b11kON0ygPyQyLUcNaq+Lhhg1Gpjt3
kpSoBLuVFSW7jFAXWkMqluHU8dJWDTMbd23wbfiWt57at14/6+gVmkCAK5m2MCyvznickpv1P47O
azlSJAqiX0QE3ry2ob1a6pZ/ISSNBBSu8FBfv4d93ZmVNC0oczPzZHtpgEnn4KUqJpVUFc0uFH5E
WyTWEDbDrsZmnuHPMRg0TgXBkgAOPX5mAdvWhSTtMNwa7C8JDaN+NXDFRW67xemzrcf8ojgs5tr3
wn30cZg040kwAUdgX5kFGHwcjG057maqXrj/n2TzNWrd1o2+3JZlgaAuHDeVcjgUEXDkvcEYhuYI
LkO4KHpIfAluhsKZPxXDY5sOzX4JepC8Kive1SZMm4x6GyCj3TI3Wiz9hLHajhBRwu2HQW6phUYU
3MAt8eyq5C3Xu2tBamh5o0tFXnFBAPnlgSfx0Oj9c0lo2kENLrxxj1395M//JAzwof7DLr9yIdYq
Ceelpq4ULbglEZ31UI6wvBqSZUiftjTGrNOSl8bcG7jta9N7ksESWFHy0a53c/c9p2/1SMK78x+0
lGDj1edRS1sX27Z9nvrPLL0m8K8xZK6E026DuOObTaHhDvtC6MCQu41DvM9CAAEkQ+CgX/dO8Bq3
SyOeXVp8yhwoXX/811j0Pk9VC/Q3jk+2LXdxZ/2OIschqZ+Fl762kkbRnHhiFrG21WavNv1U7CbT
ZsZcG3AuODhWM8cl1lLmaOMR9Ma9k+5F4m5IGGoJ8OtBn+/tSfx5sDFZyL1bHk2PPrS5OOrMdUJU
QsNmhMdZvyS1QTrT0lgD9K1OqjxhLqvnFbrRsFUObLVkphx7yVNYZ8uRxKS1rwACCzMhjj5pWuvg
LvITuEhOTmm6Q2HitJ2Vx0xD8DWxwq4gbUBazvsLEV1n7Wb6QFgKEpatS9jBtFUEk30clq3VN/Hj
Z1L7Fxvj3u46mu6zLQAkH3MGMkxaJ2+EGb9lZC84kE/XXGx8ynvLIXKuB8OPKMGCEuKgUgJqi1j/
TOK5NIM1mEo7n6H1TIpi75TNZ+1AzLRm/k4eP7sTRqIi+pPxeGx6B/c1a+5Iq08az/sW5HtfWq9O
EV/rhAxn5H53VkcqrXrJquELbN506LuIllu9vlbyS2OoWzkjv3LMjWRGXd5+BmcVrPjRvJYZrWUG
gOR4flBzca8w+jg5/e3SDD2ZrNtpusX88gkxbiLBIVL3AfTKhX9v4GkzLLFDCQqTTobSZs/MjSfT
b3uiPEzw8wTnQV6Xn2YOfaC1T81EhYBIxptkIIUJKL46rvWcaunJgDVkxeVlqOUy9kNkg0WhM1av
ItI6wnzsepfkh7ZFtDtqcfXX0acQ+PFO50UXuCgZ2zPOSyKUcR5lbd3jPkeiAyjpFdR21wQp3ZrY
uF/8Krf/kmA/02ykgi1SEqg7TOYaSanv0g/dgjTdsEIH4rHuA0TNXE1bx8ihEjjjUz1g9tc7CowK
YdUHzezDIpuRJvvqLbHY3UQTViRa15W+hKccaLhyOdDnXf+BNQ3jHwbWHcyycz0G5GWz70gDeZ/g
8VIZRaxWo7xLnnL9smW7izUqC7TIfpwjwLnRUn5Ed2GoZrgunkVNYlVf28GYuLaZM18Vz2ebcBCv
XWND0JYsOuSlWdO4BdpMiXnuRHcum+JztpMD2Xl0mPE9QEyM4vYtz2hR1zAFkms6OoUY0AcC1iZt
13g0fkYxSfnet/5cx7qmVvOIJ8F+4wvcvJw1YCzkzZiAeiVENpm3ghe2CiOnB4Gg81Bn29Icyv1g
NN90QF5yWfwzE3kyY/NiGbO9yQMj2/k4N0VXvJGPOXaet0ztlm1/+MP+Fsau+eFOGtYD91x1KDWT
jEIy+yHRuY1Cc3V95zRJ4zQ1cIq16qFQzp8+eE/tEB1bs/7wTU6/WtKaAOC5Zo2j9sbasfObEcBU
cozgktt68dr4LQ8AZEHlpQ96mn5ZxcyQ1N0Y1F5owj0MebvLdSZ9XoRt0hHv88AnmJc2znbfAkEZ
1//QqEkNL6qL8dgYffPg1ekl6N2dp5ufgEUKYkjiEw/ScYrlRrONBfq8GiICNvGLP1CpGWASrSux
w/ezaYdsnwJ2DipM/9SjVvX8gatqU0TRq2ktdQn+kZpNktQ20wIRIScUzGWiRtskiXmmgO8OPtJc
u02wKSQNNT0rIYDfR3yDF5om0Vs45w0S0IKo1D4PuL9VBtR5DguWyE5tkI/g4ovb1HYPMyR0zV2C
bCVU3qBtw2rCM0cuqmAJ1v+8jlyFRCok00DQTdOpNDBgbwNVxF3rsiJLF7x+DJ45n2/zBDamT09S
intaicuctEdv8JapLswVF3XHm4OHJLFfQCjQf94b9yIZHnodmrptbys72feey+lDro0gvTQ6RUVj
rKOFwMTiSJp+Ol6DtYitLxWMHi2JX7CeDbwKGVEXZTx0o7zkUZpviBOCWgosjvymn26whlIAYtnz
UXnaP633G9AM3eMYePwYJvw1wlNiSPkcqvpsp9x1TUUTyEBIH/fxvXHGV2ukf6KCbrzGBvhFbu4C
N/Diim5pCe2/bQOpNW/Va+bW7yXydZXQgwFg5Cm1UywyxqaTKPa56Z76oDK2BqsqxDeM8ZMvsEiK
7Ed36AZxrHEbS3JamV5ctK7HH4mqhauAsIRdOuYWOBzXgfp9xEPGRBuhTpt/YukdU/oX9qk7N+i7
VhaO+dKLym1ClO4LrtV62zAPwMGTMezWv4DNUmPgxN0L7v5hjWecfwepnY1RoVPNPU1YVUOqTNPe
k6JhBZrVWbaYTXnFViUsujX5O1YVK2l2vAsvqeTcZDByQNbIrpM9PdYTZ6/KwWvuWsNBbxJSY9qe
he/g+82Tiqic85F1ATstxTl8XAc3IyKUYXLcOjlx7YYQYthDBGEH6E7NTDO4NW0MfORrd3aOjZbF
21YJfUPoaSmciW9T5KVUM/XMQJGeLGwZW5yWEHx41xy3wc4bUNvSdc9J6nEm9+AScDkT8QjowHFu
Jh3JjsZ1rEV+XnVFvOtG5HBSLRwkXY5fMd8jiZmFGhHTYNpyrZU+Io6n1fjijHig+Y7vToNSh1li
F+k0WiX9PCMftfpFxAWNVkK378pKKDda5lYMjKJHPNmcYNLfhjti5lsgkeWFfYD28hQkoaVamATA
Aku+mynKPKwCrVywhO9CtR3/wPLNT5DEUpti6MBUxc6NJiK0cQAXa3TN1aAPr3al2PkH6hjiAX2W
s/2Yg6XTz1Ff7H2j99DVucJGDsxGhDtB/Ljyr+lULjn6Ud7iQdvZ6Qj0SY3/jNT8UgnIkkIJ1hM+
GGOc7hMLV1t7MSwOtlVTiovEEvIKaoflfPR4EG3Fn1GGEGN7x/YtXhzdepkgYyDR4Rt0jOJvEsBa
DIhwvFRodbGGPBCMdb9mp+ACXnNMaAaaqCukD53taOUMBbXpxkcTUGjjFfAgp8Z/C/zupaw8EZJF
OXdVAdRgLt5IIZyUPe4Mp3z2jGaX59Fz5s7Pdqke4qG6DeSVbLizkG0/wMxda8cJtZi+a2NEYPc0
f1u7oEqjmqym5z/FbbTvyios9eQ+2wsnJcMbKfyHhpRzEXCmgi8ejlPDcsSeV3PPI2rwBz1VW2Pq
v0ravaOBrXlU2b53DZw2I3P9zD9Atj2VBqAMxGc2l1yESb3oJEt0eYo1j5x/wKiPUtuZDz/IaCYb
loRJbz1gIX0MtPGnSYqSiYNz1SsPQym3Rygg2Q+lolxWGTvUvXHyAH75JDMAGCuGZlE49fCLbS4n
FusOSfa/lJ2GTEnxTa7pUUTRhzVSXOi3gkXY+2395gpe9AX8Occy++xGZGLTktFmLK9ZBmtk8B+n
maYukPU0EZp47nn2SMpgPzAAUU5pwyDetFn/CgsbghwJPsSolpGO/9TXeOXbVjKhzHbk+zm/iAF/
VJGgduTcAK052KPsHpw5uTT5cDN8h4QXJ3NkiHWR0OeDI++ptrOTXeXF3s6p/nSH+YJXt6TTVL/D
Qti55nAA5v9YqvmnLud3jsx8MliIUOHHiBaLAlhnOa8tI9FOkuWG86mjjY86meF3eL3xvQcOvG+W
doCgRjpJU1VxnKZcOZwMmNdQm4uzZWT3ubDEQ5lmzbrqEYo6HxpWApIZTOR17nt76zJGYdnhzjfp
THa0gB1HaQQrKe7eRa3+kurFl0MSiyxxy3Vf6r/Y3FEInO5QtSNju6nZO45T3Qdqmcn8kYSWgg7G
fsg7Zn86bZ+tbA6B9N/HRAdRluO9hcW6d2uuQkwy122NttkbwV20JJJSjCarLJ/OtRqXpH+O5zT4
CBKPfcYNJxv/TN4CB1LL2kzvOLKQ/2Za3qNaFi3N+Mcc6lH6M0SUJKAVvhn5DulwIzV/Etp4i0r9
FNnOA2P6z3jSXzjUsbIR/OpNFD0FPy4iR76SM5PIWTnfqqOAAwrrBQbIP5K6r03JEaSgSGpsjDfg
JegoMaUfftT+lTmTsRU4yARqU2Yf52H4Tjzf2bJJ9XtMzpuRUkre0onWq37eahC5hrj3WGyRxdgX
2lVsEBZozY4Z+mjhFKHyQWy0TsIus+tzWZenNAAC4TAt5XQLZ6Oc7c+C29m2hVLDjF9wgeFaVdeK
JIaLk3bw58+ooPaTPyerR3ON7+yaAHcbBMYPdpt3wb8cBMwLhIQHG4qeZprjfirZagHjh6NgHJnw
CvUzu/vkgx0oXwyVUdEGV6+Q3oPrcDnG/cUF8jmKepZYmljS5hkMBsE0k6lPrD323POE2V/03P80
YAQgCQHph660sSPjZpX6k7Rs2ilmuY04eSNYNo9uRh/NqP+qOWbKoOPQhXpjIPupmPq9zD14rY1K
Mr/kjN85+TJ8EWq+ep59H/ultECLfpmMMfsn3+h27qffjVs+g13mA9mx/UeWgFVamsQGayMOYa50
Z5zUT1ONmDfhldgyk6b0qkm1U98x2gh8oqs1A6SwM7FmIRPKXaHUc8bblwf4HnpBUDB25yvzKwfI
GWSsrMGEZBXYnFxL71a6JucdZG7yB0H0JjSYKWWAj6PjeYhcl9SHme9cOmoXzgxb2KHJmt2gwYtX
hvryR+9k+zcn4ehcpu7nAN574/O67G1ohxykloVPgiXU0fkgu9PSBVwhFseIYCJHLEZuBJzR3XR2
liRX2hHUH9AU2M05YbjJAzaWJKSMSdnrp86uvecuaSacXyy3Az4azqBSZ5JZYM43rWA96VhUtHEp
DmsQVoh/82QtSmjwUzpWtNbwHprSPhMlfG8MvcCI3fyibxNoI9NfZZjZ0vhU8DCsE4uJbtsT3TdB
mVi83wRHxVqLuZBGufuRUUe9Blt6SOCFUnHGh+ZgiOI1p6gjjZ3QxM7ExyjXHGKwGOAO2WAJdrZd
k1nHDpdvrrf/XJH80+184dPfm5i+b/5uaDd9KJivNCmFau1S2TCM29lg8c2su6Gw044y+mfmHGS1
fKGk+dHOn3AEgJ0lUafhOPDTRSC2SYsk49In1Nr4iXGU2ezHnaswuWlAlyY6CtGvF5jSwq+RIX3O
eAbLhVJlTjcVUIk0Oc9iBmpiRryFAoodfDKYqeU+ta3HpEm3cjRvZS9/8CofIcTiFZPlZ9vq8/L4
/YkGxSSh+YVKPpUF+3KgWDTxjXIv2+x1qtQxqLu32Jp++543O3OCOyD/azG21BylCVaWRq2d4X84
Ike8tq6e6YTg/tiFDgrrlKK2klCABONXIWrlX0snMz8j92SKiVKOsjqte1Dr90SMUaPZh7fRKH9K
dvt1ipJ/K4rpnOZeCceLZh5wCj+guJ/JN/6Bv/nuxzai4c461LoLSzqgqUXISzBW+0SUIZdxrqGd
81DqHpSJoJOX2omapyTRL2CwrkXSQPOMmwO71MZKG4ZnfG3iQ/euw707p+kCyP9JTS3aVr518LA/
o2foPPF++y/g2jlPGBbdHpW/nLiw0wrWdLRp4pNbcklvXnzpR/PEGIcDus6/IaI/HKa/3Oeju+BG
ghOjTvPgR/RUz31DQWNWOGcMsqz+XnATIBBIPrMGTaSTWsBKD5pb1jvLwc5pGcar79VPczYzBqco
HEYdj4ZCj6Nsyf7R7OAGLj3sBvsIuoO5OK6y/ZJdUoy2wyJCHgywMtoVhME0YyJiwkcDkGUWHYVW
xtvcWJ/+gCUqr52rr2kfUqsNhpqyCzNEjFUqqi8Y8ilqRoaZkzBqPN60KXv1knlVS/9gcahWpHlJ
+UV3EdfPqaN2jt5/pbb5NVMGgXrsMM+3f8SU3DD/3OireJPlcAJzQRN0oq/9DHikoGt3VtuOcFnG
l010nD3K2QVFuqklx/x8IBLUDOmtd0xiiiXwEGfb6vWpnOadF6E6mMPMlJx4YhtZ9NY2X92QgFqL
uRupEQ0PNFUv1Ks/mcfImDCwpOa7gs5WWNE2KYJdlqpXEWU3L6Hbqvz2NQzHjndSmbjOjDFHjw6e
Hl7r5N5jcI+QsGjf89gc6V/MFfbfYNfyhkay+9R7XkSTGjqNwyTiIEYZuqQkWyRCs5g9pEUsSXGH
YP+jj1/EszhydgetJTMKLpcAypHNgw7Mimb7/lIV81XMJlNU+aZSxuIF2w8Ce10Ve2m1lJP3n74v
zoHKbpKaqshzjk6qbzt60/OsPPXUEHDQOOSUdDS1+ZahwrYUE+lMg6mibX9T9ZvB0EZJewoY60pB
dxlVv/MiSGc5/WhoZzvpG2FVcm0zfffWG3gETOovZy25Rip+S6p+X7BE1wX9wC3hVmkdxcAhX4cP
4Ft6WFd/RvVVgSyt4uwyZvi/2lrwBvKkbqvKuwSeGYre+JnnKfQ4u/ke99vaaOj+jOi84Qbb5n+9
b++rJGOctYz4X7lprDpp33JMWRX6RKqeAgYnUU2PLw8osYbHuu1D1x/2VTdt28olrztjJrXX9Wi+
zNW0kcWQb7Se3MZSN251L5SxvaXpfDXS4KWK00uExZvl9yGgihvJF1KNBj9EHP1UbqmwuUdJAPRg
IW+wJlObltNhIDtKR53euPbNPO1FwX3MmtgSMzi1phMaA/IXPRIPmolao1OrPSXqu6BIzsSIAoYJ
c2aTNOsorb9ZYx9UwHiinfgcPG/+E/n06yReDt5LA4MkaMCuU4z2BRykGN71pUNDOFgEEclK5MHJ
C0AE1FP1xBg5CLNhuGiO/6lk0azJ/tz8gvSxie8wyqunucJvH1MhymHSZt9EUtEsqBoNhHAvBp2p
WvXO4/DVQxugrSHkZoU/fCb0CDiS/h1hw4XVRYjoEE6F2LoCzxh08wsVXOlGa8ArSAZpXtJfuTKs
el0eA0x9DuJR7xYnQSjdj4oD/OSTVdH5BmrK7EFfWFBsqcUgkFPSsCIcuYFEjy2YcEcKm3xVJ/E7
cGW2Vd01GZZr/E0bRd7OYBXhy2ZKrUOZYNgQ0TsxQ20PKNnojJpUC8i9jED287IKK6aXK9OFP2nP
HF5my8dRNb2YnHUaAyulKo5cAK7LvEx4xMymwCMj1IacKY6tBpEI8auz8H+JGnw2dVL6RkyM8bKW
/4ODWLexcwkqEwY/BqZIp3TYaMxLNnF9api31BbVUTmmTI2dnBCHc2qWqHKpRwSJuHviBRzSszSN
U6xGPmHqmqfy4HLrmDR1NpulId1+MWb3JXLNU95iF1ABOqqqmg22AXQsa9gNGWWyOAoQMp2aNji3
GvZW1/wRywVfWOJJqHV2QzOE53Ye6uGhcCBA9NRCqGaJU6Bvpa55bTrvnijEoKhWB4SM/QT2m3lh
yMiEOgnrNAhVbn03QGMyi194F+veRVwU86uOn6PTknhj45BJG+D3+I1QVtdeBLY/VSF4v4uK2keP
pl/PVl+IUnvDr17hfPekipuDOYrnzu9+wVnh+dYjSspxsvI4sYNjW3RPNEttO73/zieO4Jjj7pkC
MDxZf2OSfAQ4zd3C2XG+o3o+a4qNPgenwKMLPRqOrQVcsnKfGx1FqB/eDRfahd2aL7GazpaVQkby
DkuTWOf1zaqlgQKnoHFpy8bnx1j8ZBZNgGmtXXW/x2ofVx9RZv3EbbJotkuPofRuTHyidWu0O0J4
XDgyOK6WerT08ga67buq+GfVjFS27oB9hivEPfCqp67NinAs3dsADAGNoIyvMR0/lsVy7KUQ2EhQ
2HZKto7iJ/TS8ntu8l8t4OcXATF4ML1EBhcZsRLtpnSTXdbOWxQYUFrZ3WF4ouVYXyfch2NBCOGv
XW5DdtC8O8itbjKf9KK+dy2nQe7ATzYEsg50tGlq0MIzMlzZvK/FEJJnOLZu/YDP+V7a2FESrqb4
WJAK1JbiLOYmcidhSHA2xmZZFCWCT77JAAFOnMLXfQMTN7HWHjKUGOpjm7DKkU7bT0l19Cp1k7bx
LozhYvOXpgAZt7Y/an6XlRsgrEZPIiuuCZEaNY6faqJ+qXdKLp72bGMSCJ64q36MuR3qHf7CucF0
0KPOC9O+60sk0Gnf+sbd5i25caoScV4Q+LIyDr7mKTUtbI1Mg5PYfkDYfTXj6tHynXeq4SCi0a0+
MQXEMp1F0w5K9E8+BkfQAI9GnBC4q8+amb8owTEv0m4VrllvRliYiiND573rjI9DOdwip9lDFz1a
tM7ImJUDz83UUZWhxcVhHseDYGAV9Cb7BP2Do3l37BKzR88woTv20qYaJTlqCb4Jvbm10DvKQvui
GepDMnTQ6RJwgUUiW0fL/o/a6GQfHFrucsgfjTG+ZyO8kd4uHruy3CRZta5xHYpK/+0C6LNOa0He
wnKKlRJeI1uDwdQMp7JLA95MVTAzLTwkHSRcL/sg2ENAc+h4mzASwEirxLhreHAK5Z5jw7sk0fxo
uWSrHO8vzoOfHqkDud15cgf0IqoZbIwnmc1pi0xgoNMbB4CxghgN+uhBH+MzIuDSfP1Pk9OTgemV
spGT6vkJ1BhvKpxydTwt1Y3bJCOYQH0iDu4EJqyMzjnf044jtL3pCaT1riYaX/oMRoZop7LpbkcI
CEMrD2PnXfrSvoBu/BLobwH37MpKT5rVnjMZaEvJDZaS8ezGyd4bQKD6chdl2rOl88jE9N+mpL8A
lqxGZo2rjE0q5hqDaZ9uISGoTK+2TqcBQlPzACM+esb37OyMGBJStiDBjFq5tDUmhwnbQFSnAGLZ
nLFX+UdiiCkTi+JVeSjqQUCHClZ+jSUIy8HWizKGN9Coars3EDSoOBg09YZ8eporRlFiRAWbznK0
wjmf3ybdfvMn8chUZ5Ok43luxq1egumiSZG+NpzCIMO8OeXmzoUPYy3cVp9WPtBoGV0C6Df2q9Mt
c4UUf1EAyHNb5Q6IzYFR0KYq7PQKEUwu2EYo8sJJP0AXVJvZn5srHouYpieMC5aJH9LF+37y4Bas
dWzbjwrWx5kRxRL2msQH3lr/x6wwkivW7V/a8UykZJOcS+4O/iYexfzhu+S/zN5n8ZDeEsUtrBa6
huqsrbJZ4B1JhN8DvXIuM985Ah9zr6Pu6W+xnUQUyTemTwBuBi8QY6CSAEdwU/EWxI5BNGGY726J
ek9Fuesw1iZKg713hhfIyV5xewrIsHE/by1GP422hra3rrPpldxFWOMbTQjX61139dMng77u3tWv
OvZRZcmDHhB7HN/zCumhX6C/GH7spSEJMjj/bYrg/Iz1KkjRY/B9g6FgB4pWIxDLxYnN1Q3LWNB+
cKHBkm3viRWj95uhqnlhOyYQGDCKwgVHXKyCQV/1BWO+wNrQZHgt6RN3dUoGZfGqxeJEpO5o58Vh
iEAo8w732si5yzkJd/osRuBRrf048IbF3ov042NaI9uNrJcQZqkJDOfur83UtgQNgX6GFkEbIlOp
LqK6evhmDd87HGNb9sm8/XTwLeTBK/zKUIfy4jnWC5asTRt0v8qYz9IunmJJHk+lW/q07rTQbZZh
GYn/vdP3TP7jSz3+ST3dt0YHSGRaG80F+8raURRKVFSjVwGnSYTyFeaw00yhMibNlR+N9PlAkpbu
2hd36CVM+mgYldXWSgnWOcEZL+YawQmr2ZRdTK14cerWOUYDG4qme+JEjDsUYn7PANq+DDnlrFLq
i8GF6CCxBSbIBIa7eb6YlbrYVn0SKViBEVMrz6Ml7tLFHmzlbzZ2gJNoM0GDaFJc8EX1uyjRdZ6e
mKsecgVmsql98nHaMWjPv8c0/w0AEYHgmRCgTQ78BLBX40TLGgwL7S7qfvhWQ5Egzw+nsUwPyrXn
U5OZ/RbP5pVrPG/r8pG4iSUA6zbPTVKPX37Vfpnt8GNO3r1pQM8mPVrHHBNhwyLrjvYvY04CXQPI
BEOnUc7llmtUhJ09r8uf6zivd+YAjSqhgGLJxPnRcEdCOXgOJWuN3+G89H13eAi0IHnGDaJ9+uPo
HvW+eK0tJ3v3NRwlbL3VKcmpVFKlCUjVdAEgsuhbuqg3RSLdY9dVP9RZ3UxN4jXxnfwg0sl9QdP+
hcn9L9fzAICngHIZRDQh03LWVoT/SUqVRybB46nhGH6QRVlCTicfhPjjfmrjkDFSjeGAq4UuzDYp
MMOT95fzBHpaOhNjzQiIPT6G7yql+R2uwIl9U64h6P1BFHffuEfw1fPKP/e++snT6S+tyCv78qW0
KKZiecCeNnGe5VXcaVj39sXUax+qTpy9m9YtVVpZd/HrdnxqkoBS5N5M11XDzF6YbI1VNeMti4Mf
6HmExFKPuwiHiplxNhUDuQuGsLJJBrm60zyWfttdLaDM66LiepdUYH/kMKUXel3SXezCDrKzY10p
Zg71AhhzS2P+KvzyV5eGc836pjmLYHwaLdvCfpAVf741slpNRoNgaOHcrwc0OSsmLOEa2DmV4Ml3
HCwoqo6XmAU+nKo2cGeM9ElCOGY8VVUnl18b2yFqWaVYMbwKpA0gpjak/6tHKgvQSg1Rh9i5TVLh
RvuCzuJuqV8E/F83DIuDoEiIbcb2VdW2Tyw7OBiRIbclBM2b6Mz+4AWUtzHkvafCpmsiBqXAn/FG
1slLq8aPPiCM00Wm8ejoRARtUCAcR4d+K4K2J39m96dGFIA9jLaYLzFQ4jCZkxNhahwpsCXAuvfq
4ku722CT/fI0J3+YPR0obqKLFz9wUh6vTlBDZ77VCz+8V8383qi8ga/HcgmmAG9SpKiDJIbEATJS
F6PFRZbrXN1nC4PqFPAAyQRotxOdrLYwIefn5Hl76xmGLzJnbUN1KyjZdmPVfnWl4MgxM1mYvch6
9hVpMIibigFjcEu6RewJ4HPqdEQdDIWyY09c6gxt9tb4jpYlk7hEzfinMbGmUGQPgABM6i4hsLVp
Sipq3bE1CGwAz2+M8a7jJ6Hr0u+7f5GHGwZyULlEoBtC/Wb9HHM03JdaIrfUOn4DVg8oO6mh/WSc
f3uv9raJWaQrss4zwzoujW5c4+nAN7nrpFVc5OwnoW+0Dn646jOGOwu73qdiSQ0syUnBET1ohqtb
MyRUTptu9SyP7wGkxa0x0YiZarhlfdoKVvxqN5nrBKtG7z7crrwGJQO80iQXD6Sk33vmaEHFtN2T
kRvFLjNwxUWeSQa/9rHmpAKeeY0KkU4AVYfM+ezs2NqLVtXvhSp7vMrNh+faIWyO01Dk6F8Zb6YR
nIex/tAsxv15jCZYaaSPM1hQB9+gB7LVcaIM0AZXDNeuWimQtILqz1NQw0egZSvkZ+PBlf1zh71o
n0txwL/F9YgwOlAx+CJ+3N9GhaOYQdQvnsN3WTfvluY/c1W9IxiYq4rZDuZ4cFDDTH+4nrkAO0k8
jdYCAu7j5gfiZsGYL4XA1y9Mg2ZWm9zkTNqWE62hA+hBqH51aAMyYTShWaHN1wNbxI23p5dR98ns
NgnhkyH3j4OdU5i4HJ9xlK+qoknPNk7sFVdB59uMLEg6cwszQNHxAyXL3GKjQkg1OuSH6Y1P6SIt
rKSDic8+KGxCQ1WBE9Rug3+uRvVuZCybos9MXs1OfQw6hVslE+nRNeZPlo1opdf8dFDrtPeWPZlA
e7m2poRwl6zWlB/dUUJeaxAga59nG/jA/MEFEPG3nD86rXK38cxYJWUMdYwT7h+mxa23WJoKc6bU
AfOWtT1B25hTGmt1KLZbVfpPzDT1MKZmgyfSRrtsrEPlWcVWm9h4mFK5uMEMTtkVPUYJVgIKjMii
+P7rkI5qb9n2gTMYT0k3P2C1kGSVoVXKVqHgVWDM2/4R99M55Xi+w/He7zuB/9N344anwtbCqOA0
R/MFZ1ExFkC0OSkFemqErBnOmaL1MezawAcyoGL7UFZRdc7iwdxVU+9Rg5FjLZByBu2NKeeQp4R3
hW7i9NP4A2/ykNjGxH3tCfaTEXWCPZO2ic4yF3ksgAGF/cqrQs8hhNZUBaESnBXhEDjR0VOV2sa6
QCI29JPnB1R4BlNMVifBOoCb3Vjmxt/OuPjJ4+zHyFHMWKOGrdEUVuj47byD48yvnI5wmPwWNlfS
GTwbad/eNIfgoclgJ/emR5e8CgSfEgGuL8CEZbptP+S+5fxKp6gPeF+7NYkVglqZKjZcW8lDTKON
ZynID0rO6c2I1D/ZC2KFuEWfx0ElT65eszE1y1Ur6SOd1QKXMATIdFdz0+LUT6qi1nTO6QEdW17q
YqzxxuHdnmj1reqSjo64d/4su/sxTJHsRPsfR+exHCuyRdEvIgKSBJJpeSOpVCrZOyFk8S7xfH0v
evAGrzuib3dVkeTZZ++1A3g1lLmsaFKG6wl7jeHGUixfk+xs+9BWsoL/m8Q4mWi70ttJpSh2Ih2i
U9rQzurWudxV0L5WCS0vWyIV8YtbNaAZE4dQneW/RpFNeRXQB8EYtxiDpizYGymIfHjj1GJwktBs
tjNzWLgxbwuGx+St6UpY5mVPpK/A20lo9KOvTTrADc956YViC+2bKMIMfSvlVTE3NDBXHdDAOag/
qXljMqxbIg9uiO8fQvnWre1yA5CTerW+7E7W4H+4VdB/2hXYdiXcH4dVMuUfzs0M1fsEvmnFDe4F
e7IDxAzipj2mvFIwkN9TAouERpfQauzIVrPVtg+k24xLG9a/1kJ9zh2VHPmzrl0YX2mFZHMj2foJ
YvQ3xtBm52bRgUa6L6WQ0/oeOEZiW4AIs4gHhdxw2FvZX5yH41EWwc1BsgVWxNJAAp6nE2sabrR8
Ar8F3nTMg5E8twKkUMEPx+ErHvqmfS9MC4pYD9CnAF3Bj+TLjQe2TAywOPkkjHk6NDbYuF/VPEJV
jesBb4WNOXVkk0/Vm4YaIZbzLAlfJl+dkNQGLGFJddA5jWulz8Hgle7DyAs+L8ioTCMxhlLXEacx
FgpsNqy6s243peE19b3vgGJSfAgz9OI04CStLfJZrtqVsqgPKOnllkEddKmkVq3tgydHWQFCCE2I
o/YK3mgDVTtiGt5bq3mkVtVB0ZPqOM40GKU5iayaVOBGewTxMrvCbjxyFyxVYGwLZwT2aDfa+1Dx
jFSbp+EdiGCeWcBzr6WjW7qP1Ms81HI1jRqsbFHwaIaFfk8HyOWsvcdTxTf3IXAozSxZefEFIRv6
tuSGaXZleSsdWCcUUeJoGsMzYD7JmVSwmNcBtko7OENZPTls3d9mrNlAHBrGH+eHuBsV5a35wIFB
uYckq5ZhiWx4r3KbQumkQ3jyn82AkTEDeH+ELwvZIKIJE8hscYpk/GXSDX4dZzLHQnc3DNvQjjoT
NczOn9O+4u4hBlg+Q2Cy5Ijif7Y9BDsECRZOS0w3rTKfPCZAldSNslcPIY56rmEzWcM9A+CXFbBA
j3nrAdVZNIJ+JIVTjcEpL7KSdJR7SbL0W9pcbbyxRtRLIhZHTagFru4IVaCsKqZrk1eXAaVsLRLH
+4YR8k8rC0fl9ITspw/SzsYNpQ1wZTnmHuqh+aqz6CPvpvAaFS2tN1Z3nyftd+KI5yKO/kxdUPsD
7S0gvrP2246kT/xjte6tzcyrmZcUGPX5AxfvxXHOF8Zi6pJjbjmi9fITM90di3IWQnntU3xcOSc3
dL958YR74uJY5LiMbQIfbkSTja8dSrofzY/Cs+4B7xOcHuBhlM5r1XvvhQf2ZsoAKQ/evesNuKmx
Pa/aCXe29jwaBYwAlluQFZ9pRIA3YlER69r9Fb0cjvxPrqJppBSbFwkog6XKyUnE1Qizfl9MhYZB
ZhK0d3KKhMx4mW7ZuqC46OoQWC3o72wsixMkBvdoQN0/THNF2a4xpyRXA+zcRCXT/YTPPEGmWrdG
AapDCELO1og2YxFukJU/nqxy/ChL9x+axV8sqG9c8CxCRMal52brtAvMNcHswGtNbP+3StNGujcc
nB1OxoYlTNyCZDL5I7Pv3tOc6CYRr2Hyr2pSD3xYwYbV/mIc9H/8sjn9D8SNrfLJpaaN1SQQgT5u
PjGiROtRt/Qv6v5apt6PV1D/IeyQhNhU14+GqdmHCpSVrHJuxlLtGWsHizjFdEcc2tYT3zKDjHCi
A61FhwhW/7qndQPjfYIvXJjdeirFvCvGcbyFuHJYs8t4jdkcZUMZV6l8c9eNTUk5FM9BmdWf2JDK
l3gu8HLjd0GxoSlUhD0cUuXXxxgbb72CbBy/mmmn4Bsb8kRQ2fr0U7g5jip5tStveukHTE0ri57E
Teg241NALmRl5GwmmFXZb5rgtKR0OZ7GhaMrXMCormt0hzGjhgy51r5h4BBbhwzWZmEAbgyAzGQy
sJbAeGMbGHC4xEaOxTCaaucRdftKemvEcU52249wZxfsx1a6NMXvjN/rIRkakj9wctnK1TY0QNnL
lM+hCgyg4nQP+bZhwB9B2PuewmbvdI7zaVjVyNPcPOqWHAxqZsPOx1261DjlGoU3xE/KmFOlK2be
U06DcMwPjb8PXqjwplvKMEokE4dshIWfCruiv9V6JiNYFxg0dcj3IVPRX0Mahtg4ZveRprLPnELz
hjeUoozQgF0zlYRJx8R4cjuqnBMrryhvYmOZzVHLq6Svd+yP2Wd0HgE26gTWrPqfG/oXtrZwIRTZ
zDuyhflvxKD+YArrPRqGsS37noOlxs7is49osJ5hH/Qvk58eCrs5S9N7bYsWWGCDH1fIWe0TEwIB
zEY+uRhsQuPAw2H+ZlrWZboZFg57vszduYs9QjsjtB+nPjbUFvCYUqmayLvO7oI9Sru1x+72wIif
P8VM75shB0KZB9PL6KkaEyAdLTy9GztI3cPgivwk1HLcEMEmqlQi5TogYFfKd388l5KXvlxEcguz
T+1jsU/VcPZIQ1AvgIms9pKQ9TXYTkfIX0pB3TvY2DSiUEgEm9m6dxoz2Fe1lM/oozyfUu5mG+dg
SUb1RDZpvsZx92GI+K0wyFoo0iXo9BwKqD/GI4W64y6XyAoZ0tcqB6rP0lXAchYdTbEh4RDh8LYb
6mjehE0taEsiNUQ4JgHfHv4ZLo0Wtmd4dzz+9BVEcB29xH9XSMwsWehfQR5R9w2UYGKJ/AmlPb8l
AfsjvkVcbFPY3WXsQBBFip+xUk+BtG9dlZjITHlGcj0xzk4YInOI1sC57cd4frzqPIn2c7AcFx8R
cHQ+2A6icPSV1QTvddh+R3VabZpgpAeVndpj59blna38hTAhi3Nku83BTE0wpg6GlNSwWhYiNvAs
g/V3P6fdvqtr6aB2OuZ5aM18p0ROYbBTTLvKmOrnhjzmtkGlWBcFY2TVgd9NsPTF9gQQyW/J0ldY
NIwup5ZpHPKzzNojBSQ6wX8U23dCeKAbIinFteo7C5RMiVToplyASWh2H4Gl26tTuOVSweFvaxsa
RhGWPXvzMDuYpeu9S8MhTSO0eSkzoznhuy0OY9q0xwI0EfG+Qa1zrrS4GfCtdbHjX3SUKyiPpXdL
EqN79kyZHwOaUPdsR8KtXbuKDtEseuEC2e15G3NVwTVv4lRou/Z9smHTpbgmYYkElPuODR4F2ZT7
oLTY6hLZOXR1vLx4aowQSNnblvqywM2oDZ71b9FExk67wEumEInSEHzc43JTJdetHhM9LlIWvzSG
4PxuquSI/YZkpqDxeFPo8L2tQRKlDokv/hXkEXUEbERBMCrLZ+KJcflc+KHaxtP82rvlY5IZFeQd
JwBE0NA7yH6MpIdACuiLacse0dkUAxVXVYsUmBNgnTw8pVNWb5TRBrg7ocoDxnyalPPZD5i5KMsj
w0DIEGJQf+1HdZz87tuMVbNubXXRFYPIoKoN1OD0VbeGfw08IkBhO2AAVU3DgQZ+tUW03humtXBG
MZDwy2dXajb1V9Zj6wHjjpRkJeku5N0BhYkgHkGnbpcNsbFtVRPtcubmhTcUg2AJ6rtmFuXN7Z3p
oaV9wMFXw8BPTNWA1TLa0qauUlQPqQr9W0Y1BrfDUNn/6EThTuHS+0IIAq/2H8la/c07EjihwuOz
C3u6a8hgW86zGmL8XgG5MWPbA71pgetOM+KO4WfP2EEjNqUNeSE6aQlxwiGtupeZXrG9TRTpEATj
swxnG3D0XNyEaFJYMZQE7Utt/J8osQ+8SYatW1XhmXHNAVliBPemwFIW+6mzSbv+UpP4W1esBk54
UdJDMPYzL5CeAsSYnGyA3LyyWrN8baQmNWd4Hd8+bgHX4BujOQZdB0PnJXODYJubYIS9Avy8kSDD
Oi03hLA0yMA4PL2+cNnTGaz3YwGE1Qq0ta0saV6NgS02XRLxQSUDADneFvYvFTPda9vaf4VS/Fq7
uDuPRrLoHYjUym/6TZN6Yl3zie5sI6AiOM+pqYMMgSAUtflehF51IYpEJrjFCMvlOiEwVUdEXe3o
WNFnsDELXoD8U9/iKMrYZbjdWYJvJaBV3WPfCFaGisyTcFOYXY7l7QKLt25jtvTjJuhRvu89j7K/
k8rufnPDiy755KqXpsmhZRqNBVclo58WZ2CEbQtmDhlrSojjMYy2IRKe4oMl3lD1nIWErNw9Um0E
W9J9oPrO3WWaLg2DCfc+qhoLiktrn6UmABanPtCOILv20iadTl0PDrhw3VfxMxbdGyk6tp6gCajc
yGK+KsOkyVCr+S6sRLOSjv6Nx+pP+FV4Ryf9/UR9wA3X5LTmopttPZDiADm6Q5g2D0FI8Fiym92a
jcTqNKUxC6xZbYX0J7pFTYK+FkaqDH1uw/q/PmQjDHyLPeBmBsR8penPWERrK4fxZLanyEkYDTpx
GtvghbUEhJE08TD70HjI53LFz/4lJGpD0prpMQ7TpyoV7hvDBO7+hV6jZVgd27y3Vg0LWK6L/s5o
gFoH1FNxHnjBdtbqCyY/tdy23I6sUt5QhKK99JpmT+SKFJ2H1K4I9ZbekmjTRfPhS9ug3Nywz2nk
/cHlSnaczHeUFH+nuWcd/LkDNAm+569ygl9+psyk8p6Gg2hvDfTDuzr7rAPEc4Ybk/jW3O2zKBkO
fC7V3kZ+pGjOKQ78WAf0H3a44KzU2vN9dqQNRymuoGljU8SwyV0YE80EfFtC6Xbsege/qNobQ9Bu
xmoKXu24ozqrxwk+mMog192YT4mWZBh4j2FAbvLisfb7x6wIeAg4nglYFIfaAcFiWNln2yb/IGBm
pPA4XFjONJuycKh1oqPnpa8c3AJ9XZ7iSctzHWqH1jh4WJkLPh/8x68XOc6+ilFR6fXRp3Gqu02O
QL7MRu2mbnDH9NQP3znkA/dlyGOZLKDabozULbHnktu5/VnhCDiKlDiAziDgDmbOfZBVg+Xm2dlQ
sQlgC0R8OBEHK9QbPa+kbcaMxM5UWGeHfq7NFCjvXA4RW7ywpifcxz6bVEMP2SXfui0Pm+miVnMt
hc5duXcucjyhb+9QhO2T7QY9Ts3sw51IOAx9VW0IbD2FfiA3qmBsnbLsNVMNAGiv+hpl+alBtDF+
xY+OowEtZCiszkKzSb4hTnRrFYG47Uf6tZxU/g5+/CcM6IBs9i5xHcDnAuT+ZNToobMmGgeyK9yn
QKXBwUPn62dNMw7tJxQmjO/cA58BXH3IoVP7GL8ryz6oJAmKCxsB1hQxQh1ag9Q7CVnxaONrXlHR
i87vI/Z3nn9O3cUHz/b6UAbY+sy5wgCYtcFDqRMyWRHMF7Ouw13TxOCkoTQYBWNMbl9FJJBcRYxl
trHfUjz/QuLsBTiErSInHT/SA0e29xPVHzckesiQK6Df2gPF2Og9KIqHahy+yFEBGAExTYEjW6qi
bL/rzuEjZY+D+bk/5mm2dYT/4hW1PAWO5M/qkS1bidPepVJQBosh7B5ZXR60XIz4je9tgplvsxiz
1wjd8UNNYcVuFkO/R7xuPXf+Y9gKn2EqE9/pbD/5VEM9c7tQb5QBeTvZI8pPdBNtca40nJlUdw9e
cJ+ovNmAY6E2IpSv7IXIH4rK3zAW4MtoMv95du23kJDHSoY0l1sDZpq0TvNz3DKl1n7NL44dzJ1p
Y79MTE5MYXfFnUyHC0UVXBjQlVxOaPyVCrcirJO5an8Lv62PioXJzk81kDzXZLpujH/YKRZMMCwI
tEicNimctYDfM+FIYsqBSbFvh1Wod+a7WIXYfhK4Xa7z0tHsbYhmeLBNpIrAjKnsFd0LtKU3ldig
P3z+mUzY8272g/HObReKLsSDXVpM7Ypej69eFI+RkwImKrkS1NIdDrmhiNPVuLzFDJqXsok69k6e
g1yKZT/ZzWXwRZc0G0ouBswaGODKkRW3wVV5Xdfc9xl8+RjKIX/m1oqEEZO1S0d9otUlPjVd/AYR
96c0YORYpnyiFsh84t5BUJ9KBboDoNZYWJPttpmefOn+5Nyo6DHh3TYFYulnrvuPakTWDUkcYJin
eYoaL8HP3SVArV3YiCn5EcIfmGESA3UrzY0tJzLbe6c1b8ol8TIaRlXzntbDplDcIvCLZI+1hDcZ
zr0NIlIDKTIfU42ODTpjOwz9my6jgx06TwwydH1PmX0eU4JwfVukG48IysXN6l9nwvDiidJdG4bP
ot/+bkqu9NKkqqNhkeGk6sVsQwEf3CGekzHPZ77nERuswnVaAKOZi7uA/AWOvvxxWnqHCqMacG1V
PYs5FK7aU+es1EftZvEOOWJX9I2xZTWY76Auj6uoBRonlppSlUUnERfgD+MaIleKqID54m3qii8A
K9vc84JHx6v+6XHG4BSizZyUl1ARGSNCTz5mi3pMiqOsAAHMdTcfKj8EIOaPhX5kyGeX2SY5VRTm
8DX4UXNvUSiOGVnqTy1R0jnRi3+zRuvNQqjGTEJYe/zkr8dSBNsGpFSWle1GUdfDY1Y0h4R8zY4u
UO4FeemfGdD7g9RaHy1IXbTVYRkuCuvd5IZDgWLx18VlBKcGn2NuRtbrKKfgPWYttZ5ygiCtrbPD
IBr7gRGdwsScCooqws2Xh7EBl88z2Jk25jVJBMZRsws/bNZ6Vlg/297CJte0CEYabOxoTBqwG0PW
iJR7AD9ChbZuki3SvbOpI/EQ2d27nRS3DJ1rLbB0n4c6JAOXjOowkgbapjEcvFgm3rnl320zCt+i
J9iBNMypA9ji10Cb2LByLA6+yMtzpdhCFxHvurQLPrqORho7NnF+p5Sn5xlVNHwPltJ0H5osH3Py
6CuafuSlp+QEoo22DiJpP8s5dU4xTjCCHs6DbJoCecYsX9ijnS32mVzn2uRmx2p8SC0u0FHrR4c8
kiV2H/LHlmAX2Urf3sVjQ9ArsS92EQ/ncGrUfoRzSv+L98kDDOsxQL1syQX1JIGEFx1Q4D/tUT1h
0n7yRPijDYJ79SwK5FjAP+ZM89sy+GctMQiRB19jR+1MlNbWZYCWdjS98YkB+pt5ddzYU4Jn37G3
FLQYRwvz1Daa24PpRw9xxLGDNp3cGW76O/OT2ZmiBDpe5N0JYw6evLQhx47khBcab+oAszyCV/rW
ucK+REZMfxhzXBsm7SaUmX9JWH9zPljpU7O45JAbschY5NJDLu216Fv6mULQTz0Uj3uaEXmpRmBz
a802nkwHlQnJi+WYVxnKxxSL/xb2iLMqh+A4CpC5CsoWkBX2oaFrGwc2gjQ9q+ZO1PJ5Toa3QHFQ
NcMcH3HYYTuE3M0bd9xXvuQ3E9jcoGpuHXlbbUe/uFFiT58IBuJl74qyJXg/Dcs1ucq8L1UGHmvy
6ER131I0RtS2C/Hsm6xvq7ql1BfLiB9Yz7INzm46nsqK9X+b0WWAMJatmgAjxxCS/7fokvI9Rdtg
rLyToVS7FkN9wYxloU1Me9aZdwMCFnWMxL6bob3Zfiq3A7CEdeHE772pb25aTnde7UOP8ZofURrk
JBbDKjpnsi9mJLm2av/Kng3TZArQBKyOEWdBUZf4t9ft5FPkE0TjZXCHfTPG010ZTtdksj8wCKJ+
BngMPBdYYFp0PLoJwPEQ4jiybcvK3nly3PIl8cynqMRQzWEHA7LzbvxisFd4VXVhFmbE4KKGvosb
BEysSWhz4K8BNthYjeIap71/UFPvDMT1dVpN27GvGVCralgHRmkfOns6muRmV7HToiliFT6nFaHg
ccSKiQNpWRiy0A9NBkdtv9csOfnPLN8sqCYLfiReT7XhHVLN8VxAGVgxx9Pgg0q9Yue2KIDyOKby
JW011LqcK5cW8IJiYEobP0NtdRczQ1Z9lJAMEGsFc0PcXMF7IxMQJvP5QbK2mAlIk5PfZ4shyEvs
b+lYWGZ6DUzCdN47XXxb5LXXmeSYUXa4r7r6iZ3Gu2vPeKfnzFwnTnEGdE8uaJg2bYbVcC48AeEd
Y1FAHNx2x5R2HbQh1zfuR9l8lZn/wG4ER62l7/Q84C5Mx0up2vzBLWkTpQ2ETRpra5oj/w1B/lEG
1qWyQMvYs+IQTvOTEQARJfEhtqz4Ea5a8p0EYKCezx2/I6V+R6EfwjTmr4TgnvoIfGlvj/s8lAUp
kvrgcDWhnYN6Dkd/2176nLDuoQze+u1bG23T+mKzSupxdngNduDGAs2sYZvha2VK3HgGhUy50Kwc
5uEVTNk93dgfjSIfVY9sDxdrVD+F7kG71csMnQgRkJtAHlGwLGkacalSdKO23naTOlCxAW9XcCQ2
sb8lcfmoI8zr0OJPVWQ9z7VR3yNNQxGk/sziF8mDeVae+a/oyDjm4XCJiTM47gRKGHMbUUk4q9Bz
sAF5bDjwWYy6yxgPY7ihgVvuI4taHwwPFr0H3NMqc7hURvQRD/pVuyFEyBhPQDJ2f1XWvbmedVPh
/AwE7ZWk8x15g3wDVO5mzJhie4WWOJeTc8gtxeYiiO2j4XQPOnb3WkSfflfwHHp1e7Sjls4qSzyH
i/8KYyfakI7/ECkp7zCga3vcyn9Nzkcetpy9gqtCLhoyJIhhdvdR03xXOn7jnP0cBBf1ucyRpmGv
p7TISFTfQxwBXeeoJ3zCA9Ql/MkWbkDyXZQp9+Yb01KwSeqso4Okp38888qHJA4NPC/UaEbskY8h
8vOpJt+0If5FcXXKRsPT7YQJ23pALrvXsvs0p/iGA5YWis7bpq5LVr+jr00Kx15jxN0q5R1VIuPH
UpruyYb7tCePA6/fZ+tY4AamJzP19+wKGgznHUOMmN4AGP9ZHYwiqzxOTWjsZ9jvB+JG7tqaI1Qk
pEjZL2c87NBTkHhEhUu3Y4nq/Jh9gxTiuC8awzzjdJtsXOX/q1CuLn1hvBT4bzbpYP10pMex+mS3
DtfwxbfxP8gc4OM8yfc2QqjBHzu9tVHyCiYMBTDNXSD78P9s0ghVkJwDnI+bHLrDpouInbAP5txK
Fep6NPrNKiud8jfEY0StDYu+ObpPrEmeLVXc1+j3/GbbU+UO9lGxSmZao81taPFqeN3Yvco4P0w5
LKY4sE+DZ9PZtdQVLl+hGC1v3bcmBJCo2bLLpGYRLK47eTfZ1l90C9JfFunqca5qtJWWRk2ML6ya
TfvOFOMu7qmDGh260wai0CujiWBzDI57V6mu+eAidfDbpPpusk5TYB+N197ycPjJ0n4Tc0dzlu3N
pxjn+x5bsf/BmYkvsNFDcZstI9vDImC/pWs8QDH1BEVLsM9NZAaQCGJmiJ9lBxUFsn+l62d0NCrt
sCSizuUSf73Ld1Zpe9pltqJH3mrVWwoI4b6BFEQFMGYEQ5hXRubme6w6ZLw0EeU/d7TENh2t7yE3
9aZOBZnfijrVbHTlixsF6dEfZPWrU+ytlEg8U0tpnjQSyYrhef5FP8BwMbK4qVgEQIpwsPHrLHI/
nFx4d1z3Ad/yOY2bYALK6dTVN4XHi+0SUiUDIhTPkrbBQRL3jabpOczK9OyxRbgzHFtd8XcDfTVK
QnClacUYf8L00xrZSkSlDWu/BnmRi86/yIgf+0o4I8IYq3QUQi8yceV1TffrZoL8RdDrcjgxCXJb
tfufpLO9W5EwjvXD6GL7oaK47OIZxxeZqQQuHDoTO6GOyBZqM6Wz/DAtUGgYxdyEW/AIsU0vQm5o
pwJjLuYQK66ooqg0z7q3WMJlLmhpzqYrZYfhP14gHm5bFmAFtZKpTceNx353Z1L3F5Wsw6QZaiBU
BdFHaWxYpUL6XjLwrXG1WfU/iqU0t/cmOjmr6qByb8nNGRHEirxz7vVk4m8Ml1J40/qzG8wXhXQU
VqBppxx9wZIiVv5sMLcPZANWecU0wKg4k+jsrG6nqWbcMM6opY4yB65KQGJXRmCr/CZmcPdx03D3
npLo0hQGw2kUz1sZZuOK93fJx4vY50MhI7hEUp1MDW/1ZwNSZGjnJKRRm85pyE6B88UAIVakq8me
WL/n/kvo+d3nNBXcVmJue3O07ITr+DRV82tLrJ/Y8bFQPnp96KMLzvqjoK8Vt3V9X6r8TYeuOgZ+
5H90ocWcIwkKPFJri8cOzZcj2IriH7sh1minbcDOW6dHKIJMDVB+KGh0SoPEiP0DrhJDpyMwrQ7Z
amho92ui4LtxuvZpxCtM6RFdv2urGfODCVes+8xAYkKFnUqY0V6dD+W+8G2Agh1+sVurp4jLSf2Y
goHjZtvmm6rjBIbuQVRzphNgyMdk27fUSBZN6uMfzO791hUb0CV7HYUwWCNywWz6KcsJxUOpXNC9
Gl68bGGI2qVzb8YSnmJuIPfHl0wyfwwVpEct7BcRmdixozQyeO1SiIL5DhybYH3H1bdhHa0FaUDs
WmPHyyRr3vK4ZcptkCbBD1SaGaOLSHsC12v4liD+Ow2LktaFzCvdWhP7bNIvKBx3wEiRgV3TemKj
Mz2POuiwM7pfvem/EbDBBOkzNrGA7Bbyw0CAko24ZJsCsNd0N1AXNHKzfJfVcCwK3Gu1qm+1QKfs
+CZ4IPPmYPUwGIl5D+SkierWNp6TWWJ3kwPLw5DPGtCNT1ovY3iGaeB7SxgJmrnTUiDPNqUhpoY+
EB1CfieGGZH99KdmEyI+IBQBE1D4DLddVQMMJLoEjz6odl2XPeu4vQCgmSjfJeYaMDtTJsFLlEDU
tQ+4ZahFtJmqDBfpMHCFkPiHGoNtAidXBfuLxGpyDGfrkhk90QZ8X01GFC5tyq/S0vQBed5TwTkL
HvhcZC5lz8nAr0yWzdKDtCylkq+O6XitquqXrZ61iQQvVU17QiSm/jIM2WeaZX8Ymbad5XJ7wvqN
mTTuZtGuoRwXeLRMm7bcaq4JmaFtzp8i1okPGFbMkBMqh3lgTIlKMTPU6pYyGsutn+S4Ev0G6+4W
x9t0g7yCiFvbubxHMaEhiRO2enOTjiYpJVsfZxQ+8eZxNnMNRiYzh3dsdw1hX2CTCW6lZMAsWPAD
T3ybwoGcZjc4CzKb2K3hO1v3NQdXbUU3M+q8R8uJf0bbfqnG9pEhxuHFKx3sOryiRYV7vfIzmLHq
p41Zd/SezD5D1eDsabNXu1DDujKs/GxOcrmhYYINl0FRNiwrMmSX9Qwf+8GpnfHV5yJ0BAiAk6tl
uka9REgqAuOrMHtSAjZZuv0oyIYRXi6Bs7HKPBLSCGk9oiMaBWo0qIUfqCphI+Sxt6UHS19czc6R
XG2y6aAarogIUNEY4zzFWxm/AxrOPm1BjzfeSpOILi4PhftglScY/GIf94bjkW9O7Cp7ElkBWaGs
5T/2YSn1cB3/4QGtfXYgAZo5JQc/ig1DmFFl8E9DEawc1vo77msJ8Oq8vLf5BH64DVq/nm68PXXT
8456pfA3td3pewj88NEacWtkDt3E7MWdvaoV+R2kESrBWVjxtA2uv7XTMLuPcQN+tIRYrog69c0Z
rHYto5wtr1d6RUOPLJyNncV8/aLETOkhoqPeKdrkAQ9Hrr4WedU8T5FfXBSLQPwQA3Eopy3Tp4Aj
5o1vUF9MO17eQQ2CQp0azq6KBI6m0sxpewg8XjhVws2ibmdQ8V1micvstnjTKvqCxSoXgBXmdq77
jbWQPXPhixO4C4qKxxkAf+4Y7I00lO4obU4zIYNV1xkcRZmKsKvBbnR6DE9VN0hGeR2eFR8i3Dmm
12Dww50DP3bVFvFH2VewWRYYe5gvfPVlkHK7MVtHKcyiojO9s1fDdosHBOUkLru9bal7i/ANciJy
/mwlTBiF/TJUNKcmLOPsrO/wHCMAdbonI2XjF4/RRys3opMgQkhMeob8LBn9lRo55DyDawCgwQVt
jttiiKpj7QLAsBdiX27JgfIYbN76/1HSzdSficd/45ThFZA+TXxh+gadguq4hLqoOC65JBsLvZFl
aUyqZOYhYNUd5WvI7VBip7Kh3yCu0Ibba1dMPmaGgZ2cx0aTonec40FFO7s3U/Xtx9J/pgyu+Fcs
i6tiqebwxvRrKqZn1bA/7IrXJB8y0iwtH49jLDFL/V2YyABoMiE5WO7XeWSAEjZ4ODwve+QYf9du
c0pmYr5qipCLmx4Tu8hvripe57wiZR6H7RYv5XDnZwCCvY6H0nLavdVGxtpPsX4yfkUvQnSvQ0hf
KWrDerSsN27rHS9HKw1PWUnYgQVlmh8tI2Bj3jFY7xnQswdfLSSuBr0iaUu161IBGDjr9R2IhnHd
GZzbPJjVvxzLPe2zHA6DyH9kGcKTnYZrQJQOP2v3GQRIS/ks/UfglPGVYuJ604/Jc1LAEWO9BLVw
ieoOzDiHSA7B3qz5T1fx4ssvR+Rw1+v3IcyHdRTx72oZ7IEYQ9iNlxbL1Ek8YpS5zX5LSY2e9Z4C
Zn/V2+1vWRg/hQPDxvXgc4YxvzXuQFyzsuAcqIkare6Ue9zjvRwKTDKIT1wTCL1Z/q+OiQtqcxLr
KpjfhtHBKlc/s9iBQCLDvx7pGwh6Tun60IsHJ2mRzMD6blVtHMvONXbCMJ5VgH92UOwuR3vBKwsR
b2e/egg9Z4E8p3RYCHoYeg7BFn+qI6ATj1H/49JlCWSRTKfrk9WMGybH/yg7jyXXmSxJv0pbrRs2
CAQQANqmZkGtkkymztzAUkJrICCefj7WrGpsrM1m+Vfde1OQRJzw4/65OVjPAbsrtnvDSzDmT9RC
ObxuLIadtPrL5/auDtC9PC+7YgVpuHRS4kkJ71a3EyVuI/csGzsdxWMD/UE4U3tXfArbr3cTvnGS
29F3IUoA7kIo8G3Fi9fnzVZ47UDMCo/44FMBWIcE+6sA0YrTglu1S9W8iyyFp5m0admIj86NuTWN
lHGlf2kgce3jdjtgg4RZHIDnEI5xduzy0iWk/AtPgceTiOg3QLNNij/1qP4zpgDeKEt2DD2WD2Nz
2qsyDfeNG/5lvQamVvZwQ8F/XktDg/UO7IRL/zDsuhqqVT4jY0Vxlhx1NiW7uEcXBkQKTCOoemgf
cCaXnenyEojC3xHcP/hhMC4AEls8iBsP51f+5tQdFQl1bW1Z9wn0eqKueXM/h05xdjv3e274DORa
3ngFPjJw/eel3Kfw6r7FQX0ftZZ5mqJcMUPVzD52hU96YSiN17Dpmw+mI8LjynJ+SCu4HyFQSQLo
LNfLoR7W+ESmA1Xz2EG5H9NPm/r33DJR17mtkk0UkiWWcA8p6uumqEtzNRW30pSErEN8s9BGrf9a
TeHNWomiS3g7PKuYC1BDoIGIkXrF75eeu7jS98nQZ6fBjh89lxcjw1az98z6XQ9Fz8rVRbULomw5
xH52KZSssW3TTU/c2vysIxpqLGWpa+yO70ah8X/U7KLqbtfzlGE7y3cMA47WDj7KoXSjVVeaCGuO
P3BH10i1TMTzNg05ZLJuqLmQR+reHyIyRdTN7kzDsF4UreE7hU9gkcfVzzDcGLOF4+61n3+XVEEs
oQFfKyL+aeN/OWyn1oxbPKdziXqcTthlMm+p7OYXmyWuT7uB262z+pSn2KT9ETgZwlpT3sqUbvea
cdLWEp9JhNI645mpQdgBbzJuYeV55VQ8WMWUv1hy2KHoh4BPdH6NDEu9c6cuV7pupp1FNvVqj+1f
V2HR9eu63jYyZJEYVR7IQFoIegZWMyVKZaR2tGRC/eJ60i6cUf1MNc3jMe+8dSyNt8aN472S6tNm
jwkUwJv3Lu/d9Yh5YjUq/5Ouqu8ujOlbcVErXdxQqGzVi2oSecodb1g7/W2+bsmCNqEcDrLz4g/S
d2sr7LDf+3OzGppq2EbK/MozoBhAmeu93xbuhY3DEXopbU+uEWz7AOmqVZHAaz65xyw1jIUtueTL
IfzyegczrzO8YRG/OrXn7mo+XFteMRfgVyEOQRhhBcI8jov0S2vvCwWaXclEf4/fduXZFQ47IsN7
8xG6Lqzeu31s1BDA+ij4jexoOCu3xbsyDN2K6VotaevWjD86gisw0H2Ts8OICTdshsk7yU7wEVd0
LsQ4yLinGoUim0fDiF7FfIvg05FMqsIiq2zZAhzmfAAIupMUuxLMP0prvBaG8+r7pUr3hq/ErU17
kP09b4KLP/nbBE8ShXCwkqbo0c5vzGNjmxXJyTaiJ7OUF5GqchVSIzfE0NCFxTOnL41LxLm9yEcg
xDDtx2F+QFJEzse2GcUvFnUqqig52GxyDx7uVQdM/i1oAIu8jdAQphiOgALQEPhsQ9pcP9wIFhU8
dRBjIRq08B/SOfrwZusgb6jjGRmh5oOfdTThFuLHS/kowjBYlhlUbOi6ajbXYaLvnSr+EClJq6h5
YqRjK1aMz9RS7cacRRymMB7D5XqmWVYCi8X9ax8cx1ynZfTm993nv9gzuOTIn+k+YasZAjHlYOPe
GX32k2oxdLjEMOHTOb551uyqoGp4lGZK8+xl5WnGsr7Cb432iBNvebPEfhdjwIUj0kdHseYMOWAX
GEWwGjKzbFtdEVAuMAx+IENSrt1OkGud5J7e8UtHf7QGhI8gYC6qqhu3rh4wQkh2vW/sgv8ale7y
mHlunvt3AtjbspOHyk/fi0Y/WUW+S1lauPDngASFLxYx2VRwqc1zd5+bwX7Q3otV5aCSTWBAesjg
YaTJuFZ4dnccvwwRDAALYU7GvSiDK8b2y+z03xMFdDuibQmdZSPP8P6pNV3J60qeEYT9vdPkYuFI
1kkQk/8gO0MTJAq2tVvbXDiAzZdsnrb4XMRqcuJ6TVI52Qxx9UAijj8Uf7lp/kxDV7DBQcUPODPR
VvdhSTiDJino+ylJsDIhQjdRRr6iLIfGgG5S3yHonFee0EeMWxfsmRFgWPWBEmmePEjIuRx/FEq9
nVUV2TRKmlwUOhNl0NPubs6s91jPb46GhKJxhhiu8atyD/FSVX9mFQZrhFQ4sD2/E0NM8Inj5to3
4V+ThE997rIm919NuoSXN7acDG4nCJ+0hU13dDLgyvCxmq2kyR4TIY9M/0ySzyi+CUXkq0lzLU7F
8JgnLJf5DT6CRzP4hJhbk4LrZuIOwkTwEoYNqbzmM4wJdhOI5nsPsI4OTMFLM2qPpt1/V52rFiQf
/4yeiIBTJ09jzMls9zd7ZwwFbOpfHTGlG8cZ4Xxy7VxBFceDQugqQhkiipDcYXgvoN4w0tKJfC2n
kThCjuVE2BZrq+H27aT2I3FaANntps9ug7NTtts4RlANKttZT6yZHsjWwrnwszeT8GLolSg1Yl4a
TvNaCvssbGfjqKYiLKYvxGDv4pY7F4xnuvkcNpg1T51E2OQ1g4JyjYl4R9m5e7ev136nufeY8M+6
MxaNR0mulKzHW2Q568zwDsKxGFjrAU2Zh1zk3uxy1cjW0DIv7DvP02w89H2xthjHyKfz/Y3PRgBn
RAccZjyNP8gY6Ad7YsmIUZi9Te/zw/fG2jVYAIrOAnUoMhK2RXOQojpPA0KpPR5rCfxkKJ5J8j2q
Pl+lhl0BcW3wsELmsOZgR2dgvwqdtD22InkISguLXz1yzjMLi34+eVUhl0PanIJswsdYEmsbonPP
PGC4EGfcGwUqCefPuoEh5hnBZmgBHORpdR+b8UPjW1d2gQjVWJxy9H57iB5oWli7eDcXVq8fg8T7
znvJC5T+ULv4E7fdew5coY3kPVmjS+tzePgg6h2f8lyDHFlDeVvDzyonVFlGZhwJxdITKf0U/tGE
bcF79OxEGLWzLDmTNL4ZB1m5TJl553Gz3VKGvRrgn69dMm7t7F0UtZa0fK2jwHicE+FxdLe85cvv
qvfonPUxR80me2prOsrIPuYFKfqYi0gQD9ssT/7UDJCw9x8Z1F6Vcp9NNf2SVNnQ4m0tcYDMy3kE
UWgG5ZssO9xsTfPt2077ObsxYxyoRX6YcJvVQu4k7PJVLdl6dFUYnRFT5V4O+gUs3EZneDpawUfV
MsOL5F7OuVbDLU/yJ43I7tSEGfQQ3dJY6kQPZLjq2f4CafGPoWwfXCNjZS7jfYMevKxcnyr6yD3z
swGGLJtvK6QBIBl/3YmtHsjfZl237q9J7oSk0kPi8Jft8dUZwa/jRtrhRNmW2txSHPtlGg6hieyb
z8ZpHGcIWLx2OULkUpb+tTejdJd20bqp5dYgYEWU6XlWwUtdN19x6HuUBqbParDPSlTQJJL+zjQL
+gO76Yjf9C/GKIfHwYLjVldrS+jnaU6/oB5eAhILt14bhD3pHgGF3Gf1NDDBJi8xFxncMvE5I3ow
hWgjhdW/8gGku8Ebzo1Zcoebovuoc2hK4elLj8pHgnSCwT/ap+V4runv9Yoe3czUD6ZihxOk/YcA
p73kSvAxSufP9aH3+nCUjwHROcfEC5jN1aE3c+q6eE8tajt5nTtqsRkT15HpeQt4YwPyU4npi2qB
kGGxBdzeHgyFda4riEHHKkSkiFiIjGe7M1iNxf47L36+MPE/xxjgXa+614wOGDlGKoGxT7iwFDzL
gLmmqjcwBfTpEW0qKoOjIbLuEp0+d4icFD8ADQPccQX3v5RxDDTUgoxbHMJm/AwkbYqOMu+nfjhG
lrwfe5YeUbcDfP5zk0JpButwmzjleTCSdd7qPYPMSojsK2T65UUvDFLhuEN8iwoN8BgMtDRLoS+E
e22OVJg07WM4Cuj3A86Jvj4lk/+dljFTkiR467/FkgW1nB5djwI8a/B3oZdseYeMl9E3k51qpLEM
2zhYAtn8msebt8+O603Oi7EBweMsfKT0pcjyHK8v5LLJ7TZ12uOMYgAeZmx4SXFnlt5rIOpNC0eC
awjDLzfRFcjtlez5pdbBvLJxK68xbWzCrnips/I5p3N6mfrFs2cizzpldBA+hKM6ecXyhI0qdOAm
IHil9byZghJiDtUn9lRsCChX6wqWHRidM2bRz9Ypl+NEvag3GSdZ8eFLtD4Dp0PzcV1+dzEWZ0Hk
wM96eh8g8gPDuAQIzJ3GjJzV1RFYcLYMPEce6zw82qODCpnNWxLCn2WHHQLvFRUQXvYT+ulaj/LV
ysWKjWqwHDCRLSZaoUj49snGbcQzuX0cTgWvZ+edUmHvKgBDOOeTg10X0V3o047mTGBAjLwHpMFf
N1zgJyirELHmjVv6KxdYrxvzA/Q5S5Es71+HMFsHU8Y5piigLz2eVZnTXnkS021xK+BuiVKsBi2P
EqLOQkkBOqj2uE7eENMEO7LyJxkhknvtexpHe8JxR+loYOYexUodxl68UBRY+aZKQafiZoupxJ4c
Vo8L6U08ONPPIZqfo6knWsIgtEhunQeBsI6BIUiRek901+7n1o32E3DobgzeZswxwKf7YIOHAotr
Ry0EUvMqjfOD14q/tOU4L4J9VxivWVlLmgqx0aY3fEyfeHybIKtHrS7K56YNE9lX9QMQm71vqDf8
uUf2slcXN8Sy0POzaN0JBlXyJCB8FEy1xDcPqHy4BITLtqsoVyN+F1lELoBX/QR2iTTzZNwJ4e/t
zqlXotNI4dE+Ya+fT9RKRD4XsThzcJbX3hHX09muxK9vWRe7LL+6mdR2QLAwz1t7ORhqx2F2sivu
NfnwNAeB2M3/Gu4BOM1V/4lPgbZLb8LCyh+FlktWns7X+lzLW/8LdlbEJHNFx8S1zgpS9PlvwCVp
SBBnWrKfRZg8ak+9A7TBAavDhyGJjkPEbOb3zbPXdhuUz4cYP9+66diP4Xv94R3DvhdIrJLyIIrs
2RQJiwaXWdJKGiCIdMBOfWxuvbmCKY0/xpAYhdh+Fwsq1Xazzk5uRZ+zj+rocv/UaMHcHIKHGVg7
LS6cCB1vGH6PuznxfvGcvlQyPQWGc2hZWzDg4QWyKi6F0AIxRXTxS6VxQE8D1b1gPFCrGwIzmL7Z
RPmIg0LsqDL/llnINjVlWTgwlmIftQljrtgpQlApTr4Q19ybvkKnOtOs8FuxvePOGq9irN4WCHYR
OHe4m7B8F/kPXIlqMZExU4X1mHg1Lcy9T8nJzRgNhKsb4LYy6B1HXZ5E4pwERRBzwRXRSbC0xvW+
SugCnhr9yKh9HTyxqyv3Gto5fDimiBSIw5BgUE35V8twpLLUoxajiaOvxnf3qRU9OKk+uBDJtjS7
cUOck89QlHwLsTziZ9ybNinUJnTq5QhNeTkCu0r9qfpufC50kUDiRrA4YvDRd5Gg/SVT+kvUbGHD
G6Swziu59ZsU42zTH9mT/I66eIV8Rc6i1B7TSnSQrXLBGtlnwOXe0o6nPzdrg2Pu2ls7bZ8I+oOV
TylYQEw3DqxjoyWKJcV4BuNSN40HJ6YBM/KPNlp2V1govrQXxHACF8Y8PnWiuyCE87Rpk51tlEA6
je7PxMfUBekGpscOaeIFgHizSAwcetxh3uPSPFs3mL+4rVuSyF3PUn60WFD7iNgu1sHQae8No3tm
OXeplHHq3VvXAMWLTd9+QWr9rTsbC5OtKawmjw+0Zcf7YFqahv9oesG4ocKZwzW2zwH7WJE1f8LE
kevTO74Yqvrim5O5sOhUi32uu0WS3fXJDbUOQD+PD0NbfGnH85aWWfl7YiUNtqiII89Z8mq/YEvZ
DL3923t5tlF9GWxgt16zXDXYc8nQhYQNufuji8fw2pfER+k4DjrIfTUPX7d60FHzjHsQmsMQlnSU
lA4GVTQYdgyrwXZ46/IEoNJg3iL2FnjnYBdLfO+bMRPbIPch1lLNLfPi4BKu94VBooCCI1YWK56g
y1F1P32q0nXHAmnD4hjGEjy3bW0GuHZckPuQ3DmpgQNV/xLFbmeSfemr6LEMinNLJXMn5VbO5obC
hGaV+iN4BfPbkjzJo8H8SQVbFFf7wBz7Zsv19NLegOOGu6f7cmZ9Qn54SMKt22IhiUS8Hq0ONgHJ
y7WJX3IJ6nNY6phETT4H4WZwCJpYfM6qkELGqUl2aP3PcZvSMzkmG21aG0SYt9J3jmaYrdppeJlT
2kRLcbXC/Nm3pl8O1md/mr7S1MIaqm1nO0tozAImaB/YJx1la8/51/O3KNakdHr8sVhwAs3gmlRP
fLyYQ7qOzJNHQKg/DkZ9P/gV6ZsUzoVlvScFtDvMPWdy6ZssD5jvaOGK0uKUOu57YaaPnmVGB/z+
TH1FdJ+l8sJO4trZ0CE5rNYdh+ti9oxNNtrboCs/jI6J1Ir+IuXcpZHNyai3c5GfxtQEUUNwBQiA
+6kz+vjI8omSqU9mV+zLKxqg9pR1PJjax0Vl/baSU3/MsK3cvANCZQdLuG/BNOwGUV6cTFccrGxP
Tbp88zzvdlBZVmWNkdohI5s23ZMfNBfcoFu4ZJI9VsqWMAWKEyF7LT18sPei7rcpTpcyMe/NDuKQ
1R37qPw02vreGR28nGTnqOakIxAT8ZCfEJ3/6Mxa6SA5DR3sGFeFj00rqoU7m+9BTRP4rRAUdfUt
wzQ7j+pNJ6K6aD7bZJaRkricMpIT0yZrRqNCJhA/LfYGaBmu82FhVuYnWFMHuNdW9NNS4riM7Spd
uml9mVG68aZxRPGsOrq53PZR8zX1CvOjEpCm8spBZeA+F4Ld4DQal9qyniJEOauK1jxAom2nYF9T
d+CwpGN54d5j9A5Wg0lKl+ACSPk6k8uspwiiT4IW/8yUISYTE/L8+ZCZysFA1my4IwHZRYMMvOhL
1dWWFf0MYazWd9Okz9jUDfpTuWJYvmffkocvZmKbG1/DVa1662qyEtw7gQffEnrHU63io9nKL2OU
RyOfaPItQFQUEw/jqAJJ5uYNOxt8pFNzYqxCsI1WioifmuaNY+Cjk9aWBd/X1ES/VKokuLx4ciQg
Tzwi8wuNrAya9CUpq3HvN94F5gkd6Xyd1Jp2UT0hTg/hQ5+akA2IwDLq0s2r2lu5M+z1JIDWEJTG
sTCCfTzORA0UvUYoujBQo3uzGR8829/7HlVkXZkdAyb9ZTMTTwOK9xpNyCeNth5SCPRZOX14wXyJ
e+sDv/MuJ8e0oLMwWU6ifRxS49WwEantnleUGl/wNopUYxAGXyYrK7zlcFPD7tbKCsALP16/a8BQ
rgnqcvITjGf5gK20LinUzARNIUPw5SaWopPzFthSRMHmAAhf41rv+JTpRgmtO5z7G6gi5bK8EcTJ
Yo3czVoWI03XrnRpP05QM1aNQQMRpmoPwycu++qR+zAgC3517ahuSHUVbsdKPYOr/cAVwd1TvZGc
/rJF8evNIQFW/njN5C6bdxazCJhUoAaV/6Cz8GPOMav0VN2p21u5DLonCiiefZRWupToj2pd6PZE
OFbpDByqGSvaGOxgo40OKdH/qz0WdFOE18Ln/ui1SJ8tq8fQS08gGjvS0axRJC+RZXYj0YvuEIz0
wLfIDLrwWAZXw8Ft2RVKmXHGN7/YbvDmaM6uuecyVLkjEeq6G0DLw2Yf6FryjPpajJx1YySSFYUU
q9qs6XwNEpJRToVZCm/nGgrWOmvKFyV7VFS3Xg9q+jFb/Trm47Ao4Gwygt5MBA1c7trkYYBZRSyx
aZgYxQSSgSy3Mh3/hJQAMqg7icGVW5P6CieC88nIHbrXAb4hL6ZRgwKz5VjhI5nN7MOIzH0bAHuG
nzMV3cvQR2AadbFFmL6Ujnm27Y6B1Jwuju0i+Zdov4piCCT+u2CwEA9JhqA/czXq7+1aIkskPW8d
KgiTbnidYkmeXbPCk53xoRoWiRAZV6g829qCQuDnhwKEK7lbnz7Cwj7U2jxQH77O6/mO68GzLiJ2
+5yYGLXnrUUIAA/rtagdqPMtqMyQxNec2X/VaB0IAEzoEvMdWzugQa6zSAr3FcM1bpnIfwvD4m5G
2qWaAhOQ6Z5qrwm30PI/JFPMJPJkqTrzWZQ4LwUxQw/rJF034QE2y26cg9e0bFG8KM5wBeqpd+ih
ci76IQhX0m9XoOnIaaUU6gU1vSPdhiHshwDYxBOVK7qRh+uhdLeNS+rU6yi4bTL1GGE/ZdnI94Mm
u5jh8UA7QIVHR214CdlLN6i9rTZffLv+dpJJPwQxzb9V799hOAQGCfdame8E2jdTP+48xV2zM4KD
X0s4xmxk4JsmOBrQv5r5WNKpgZWJEi9nBvYb9xzy+PUWXpb+FpX3YGSaorp+uAtb+ed2/obeqx0d
DWebfUyXE0bu2YUOuqT4u6eroxDzCy27kl+0+BFp+2j3ejzZFlHczjSqRaMm+dTG5UvX8BtytMc9
A9gCw1O95IZ/VQ2ifgo513H7H+q432c4OyT5Lfaf2LpM3tdWx5MoGlJYWK1zDwV779P05Lvk20Xv
/YY5m/1gpiYUUL7hBK+joe9jionQTzFpjPWewupHxL1oVWfiJL30FUMuNu2p/PBq8cg/JmEctp8J
NRmhResElRDHgRMjVtO97bDard05hlKfv1q+/pUgOElKjoBK5Q0EUzjfoJFJNuXHrhbGoXOwfWCZ
q9ejSL/MiFvRZMFgSNheYxdM9+GEYF4NeK3DoWXR5GWvTZ68uVY8PNjkKjetHwe7tsbo5BZ89KwC
lTmcIDVaA92tN3vYKUeL2EUDZ65RFa8Q8u/Bw1yGOEVliutpa1qhz12x83bNbHcfRo+l8KamC7et
ud6a2TFs+YW0Au4p6ORvJnVS+TGAhdiXIRUMfbuGKG3AEanEtmmB+kyJ2PcDdI+S8OoZqbPctJLv
1kh6Euc8A/cg6cpTyIJgg78FJPlU1J+RHUS4e8xnFG55B16i3tq0mY4A2OanrhIGe1FJ8LzMhbXL
JkeyCqcpc0//Sf4ikg49cna/WpJpIFycAwyzgOv9MKwjrNhv0KitI+i8aef6XfNWOUN7bXjtHygu
7enTFPWjrediqx2KapOhJU/mJ+cE+QpWGo0DuBsebVbPl1wXFSVHHitV0tXcpoHk8v4UBjm+AqtX
ri99yUSZTbS/+X6b7zRX6QUe19dMqPbB6/s/uLzfA0iZrbZVtA8SbpIsXYyDNRvlHcViwbqQ3TZw
pl+q1fELJP2rrCW1qtyNaAOPXkk2kCatiETPUMlpB0WLrp3suYfXiTm7IEnZPFWoK+RngDlq8Hjr
xiWWUkJ+ETHPrbhbpZl8y9qp3Ha9Ey4pzNjCfWUXONri5lGs3VWnWlksVRz+0DbZHjBcUKNlm4h2
lh/gdOnt5kHXTDdeRBQvygp5sol1rwMLuplwgm6fOoX5QJl5tfLcFvozK5mXMvJn5FQ6ggfaYBjt
OambKpkfjCQFHpaVLyZgn4XKlY/oprjA0djUIPdFL8E8XnQinwI6wGi5Q3DFyE8VomyQSzoDG68U
DnyohBnIVxjgHCRAuym/oWizmmn1yOHlcS6MwSPnOIyNDltFF6MZz+lQnPpKJc8OQWXMIpqJRxqX
NGeoiXpTgK/I32D4cdyb9dGYIJuBeYyIlVL7gMmOt0J+Ywtr8W1PJoYK4Jioln1wNxYcw2kxdNtp
YoTL0pANaZfB6fXF3poSwAhtf9ACaaQe0oCwld4KzUJpbgxcKWr+IFMHBEfHZ6gB9AoJ5yuQoEJG
X84HyWqf+I6ZxtsKwsKdynrSxt5zasbOysW5vB0CNPjAGFnLFcOwyWc9LNww4lI62xYTvqK1yque
VSmPJmH2dVW0j1mbfxBcne/A4L1UJJhW1uwCsbdhmWXCTJ9lPNab0evie6B85npoYFtUJMp2GWLm
1o19sMQBqQfbsb8ccNRr1wLnIbUd/MAb9LdGCH+/ZUdbg3E4uzaEoBZJDTkAUWOECMmJzq+6z6gP
j/hPHAYHMsZvZt4+ldP85MryOa0dvTWavEa9TXp6Prn124XyUSGo5AjT8aFtzHoVKXm2XC3Oojfp
QYoFGXiDGrS2zPZG46Y7s2UG9GlaIAHOgNi7EydXPkBBxCydYH9scNZQJrO02OaghEj2RQ1jRRpA
eoqiCdx2/5BjG/HoM8hDPNsqiQ1M9hx7+KByumsV/IeoegpDBxq3YBYmIN9fW+k8cGina1qCCvzZ
9YXv9xbOZKKYh4eqynYZ+MalTJK9GRQTgxCLvQCU99EDn7bsHBA0foV2opSJJUrgZ9tJW8u1Y3YB
/6mvOaCsdS5vqO0+o9ZG9a+op9PdkJTzLi4zvazi4GlsPQpjTRpAppuVfk6628OGFWFRk/ZvEmqN
OTm9FYdcR3qv4/PZU0O7xtxzA/AkxuvIicYUL8rTJBv2nRj2GZyo0ZqrB3ipzdHUZE+IlT9SzMud
uBH2AumDur5cQh50iRAzcLFs63kEKe7bmN5GGg1xmLLQbQ4ayNjSj7pfKL3lrqzDYlkHybdodb0z
fMOCzeZ1Z0va5rKzCsq/nfhRhkDawoD+VOWV+iNzjXdCjc4RzlO6M9hV0VBmYQDy4hzw6YCwjFmS
/+6NBDumZ5DS4+HSlKH7LCbmmBye95iqeYncfKuOLevTHGlaKRPoCU7NqpOnM71zjMxj+xjjBH5z
VSOosTcJ1xfFdJJQl1Y8HrN16UNOHpLZeiacYn8h77tvgIX/Ku4jO6ayeE9+wdwLDZMDp3F96WIK
m6CbQzXKLQyhpLyJiGD91O/JwH1oCxjDPWmm0G8gQbrGdWoRAijqhkoAL5VcOBVvPhU6wQc7QfGk
ArJ1TK9upEkRcKnGmyNeZQGwGg95cNf7mi1Aakj84KGiOEy7xj6d4/aO/aTP3sP3YPr0vqIS2kaG
S5SQj1xLhh8BdPLqhRkvugWMgcttAniub9Wb13RsAQfZfVZeMrHRbtKXUSPtR2bXXY0yVYd6bmyc
US7J32QMHC78JhvGrpBcwhMraw6uMf1YsS321Ex1oM8m2vdakFTkxMvhu2ygJlWs4kmidNTA0RDv
3vvtiGtJ+s2bzj3+dSkgQFCnTQjWqJj9ZJsPzKzA5Gz7JqJFtOa1twGCYgjGHhDLSwv44SmvuUo7
IErOXqz+yM95m6iyqQ8wFfcGz+KG2LD4xOdAYxfTRJiA6FLMnqthNpx1HcW//Vj9OsRv95H0CFN2
Wl9Fa9whsPXX2EQdUgW7K9gy+UamjLNEzL6rCaJDVPisX3zWQQFlQUu/1uP7XIbylTccBE0nnLcm
Ca4dGlK440Okw01nUu3BGMwMD4N6w5K6WYshczawTYJdlYdqY4M4wTMp0WDToEV+HZ23CYf5O4mR
/I5IDrdewy+hoJBd2GeDF++7BnanauJ414zUQvCYD2+AcLDCb17aGEdN9+p16CqWCbDqoJnwSAHu
xVejAiwaq3vEPAX31Zq2A6v8q2PU6hzwDjo7qJPLHswOL/Rw1FWvj5XjRl8sy7Gg1ZgGs76dLnPP
F0ZyysxD52oa4GZTAr7CYnZr9kWDLcuZp1bZc332srm4b0vF5XtymKo9ciadcrhll3QpAUhU+zFq
4fpNYfhN5DLeDzJ8Hil03is6fB/ayOEvzFybsOryKzQnSgUtdzwZQ8ikp0e0jazMoy1vAfQuJxSM
Oi1qqZVM4ubNH465XTeXW5wXpBuBPZdrgouH+sKSl4Iny22iderOVGm1TYqVwCeJEdihc6x4F/Ks
NZzx0E8ZUy3U5EPixfqu76yrIsu5nAer4vpLFEIAH2YKIcY8mpa9diyMRZFtsu5D3yXu3BHoqKUL
Rb6nh3cpZK6PsJ3iRcD8j5vS6dhdFTmu3IEgTVBNFu8pw1NHZWrrCNST4yQ0mfXzPIOqEJkht57O
HGs6TmZhniHJw/g3sMofBb33y15CTzdRLBllE/uVjWdwb3UiRvHpyPwEiCVU5NrpsmWSYnuCQxrb
Qm/uGsLLeqUzcqwLukiUt+VWalOThduAj2hLty7eM+iJLZ+2BGPFIhTSP7kc6JQtAspoj+WU4U4f
CZ7WpBsdSLIQkop0p2pyAxyKpdFtGSPGzX/SgdiVA7R6zLk5kKG5fK4xk48w60ogxyudtL+NUby2
znAXVzwj5pQek4JmaGotU3GgZpxnRuTqGvl+tvT1H//xP/7X//we/yv8Le/LbEJx+I+iz+/LuOja
f/7D+cd/VP/nf93//PMfyrVdn52w5zqWqUzPcj3+/+/Ph5hH8D//If6TN4gz4DtOeJtb6d10q4w5
oos4BVpgQkP1/+dXw+XoWw5+T4ZkgVb/719NebxzsiTMD9C0WAlZrlgabeleESuC7X//pdT//YPd
vpQjTYmlwPFMx//3L4WC3phhC9ECpmK0M7lCQF4q2nVmY8Ek2jTu/vuvZ/8/v56yuZy4vuJq/O9f
bzBs8b8pO7PduI0tin4RARaLRRZfe+7W2LIk23ohHMfmPM/8+rvo+2K1BAlBEiBBglSTrOHUOWev
jQhZ4Q4TjemPWszirPg2n7zA5XO8+lzLU/E0loK1rExhvh7FRYYbVuWcnqZ6LM7YXrKa4oYMKfSu
H2MW0EeHada+U7G/+/j5hHxvaA9nN96oNoV1MXQO0XYOxnhxCg65xoD44NTy4OUFdPxNZoLzT92b
N2ZZmAfggzhOzhZbPnEvTOsuSE6km/31xz9qealvXodnW47neuBSzGV2/zV7s4C2TirT2Qk3bapx
PqWbUWj7Bs3zVhr6fpIDFt3kRZrfHw/83ttwYd5KS7BsXNMRr0dG9eNqiizpKYgbZ1s4bXqwxjHb
pf70Qn8VrBYtvXVmDPQmgLmkspVjjGfBPb/vrYVUZlXpJ1/onZfhmujXTegSy5/LivjrZbRcho2q
ydNTzSZ6Dlu6hD3k5U9+nH0P2/LF8Mx+XRVLh3XIwfHxC3mzj2jTZZO0LFpr6WE1Lwa307p0othN
Tukk9HXe9vMutkyC9BqF9MdDWe7br+4Ksawypoznios9q+595bTRwIyqfHpEHGfkRIimjrJrZ4Mk
pFOEbgBf0ZPghIj1zSqznlQZ5BCVgGkeYa/jKZ57ZPNwauBEtcca9lHDZZruMetAWqZf0P9xsbOd
P0pOXf4DcZlLHy3nyaElcbHj/G+esOFyrjNE8vUnz/juI7rALxyyGcLTF69TzzLnzAvSU2m07dXA
P5FXy1oaikbzyRwxWzaAXH2yZYp39jCXciQz2gQXA/zl9QxyOlfZg+cnJ5wN8HQxAno+AvQQfUvv
P59zWo1Twb0N+5pyoaLEOBxF/b8UlIl3QX/fmnUM8doEIfzxJ39n2+NNSMfR2nZNcjOvf1jWeElP
s3wETbkd7sg5Duu4C7GvqIZlA7IjYoYesWmM7vfjkf/sqBdbjKsFc9qFrqFt+2KLob0ZdozykhNX
dqrlKhlQ7A2/XasipiWPcxV3LO+hacMrWhNsjOo//gFvF5ZgQQvs9GjAw8r+YrKngzSgmKbW0WkQ
OL8ghSibn7Si+8fZDKcvHw/25mmV4OMICzKQqy2Ld/36RUeRFxaNrzMoMaI/d+S7qI9Tw7MaOh4s
UvFA/rgSLsYLJPG0OmOrE37yyt8+MR9aSeXxh0AEfvHEYI57k2SdPqK28A5Nz30sNAKi76Rxnz9+
3rfLjKEcqlUUdDmzLfn6ceMUa8xJBfpYpdGwo2qp7ps+kvSX+vWPAn7bruUquP140HeWmdQ2HAdh
Wo5L5HWxuA0IX9k4uRRfyVBuysi01nQmFMRDtsN1rW1+1mVTPQVjZVGfUinVLbJ+gZ12t3hBogHu
ya4JCoqnj3/Y27dhWybpAeQRLqGTXLaHvw4QKIYjKkDTZWaJ+Yf0qoLUPR3BlESS/kuJjvw+sRz0
1h8P+/Z7MyxoX/R/jlKus/z7v4YFE0pdlNTfscsxH5mG0CHj26B3aLP8k2317RHJUJiwUfF3TBoE
L/YRQJ2kQFWtj56iVxBvzJwmDCS0s183t6Cd41Ots+Q+qHW1AaQoP9lg33lSoiebbYyARXJ+vX7S
VjkF1cUgOOnWrW6hKtnER0OZ3zqKa8Anr/XtZm5L4kTFtrksZHURoZDnJ5NhlAb5R3roBysS99oW
pGs+/npvt2bbtiGZWIRf5N7si1c6ljTmtmbtHefJccJDXun0pQ47/Vs68Jd2keepH2KgPViBoVef
nAvvzNg/UYDtmQRj2r14RgAAihto4FELikAMhT49EfSD7KsEJbM19zCW7Nn+ZNBleb4+EXhi15U8
ruvanr54YlE3dNE5A46/TXXjFn20K0USHRIr9Xf14H6yKN9syQQ5pDwB1AoGU4z5etJ4oJBLt6Q5
dqZJnU0QNaQ/NMHGA5Z7svuE4m/iAQKV2V7W41IW9LNPvvF7T6w4dwm5CLxM8+JuMzUYe1mTxU+I
eu9bnOoHByjmNzI89XpeBMkfT6l3lskyo8xlL2JXkBeHkD2z+ac9hreDpbCdyKU1/dPFjfdloGHq
138bi5ZExUCKqc/GwGp5/XY1kVab4fd6HCclNsrnXMukEdyGRJ6fbD6Xk5WhOGkkn5EkiDQvz1ZQ
m+OEAXN+FMzYPURuOoZj+SSD2NlakfsDkaj/+J+fzpUK6x5HsDgcebG1kn1k+iqK1FmFHDzKgep7
gaXI9hrd08dDvZmnfx7PxYSOM4TF6F5MEhu0M3z6moK4DJ+xH0fXhQ0eCUPTvgW2NNKB0uoVP1fe
qBlMtmv20yePe7m9Lz8Bz6s/81SxWJZ5/NdJwuQNnSmd0mMh/6Rmiug+zCOfojW9ShVZ3xsMfUC/
AsL45gNO+eeTV7Cs/L93hj/je2y1CBs9Ka2LyMXGqQfeX50ek9HHDTf1svtU0fdTTb5A3DSNGL4l
M6LTLHVbTEUM+jlRKzwhPcrvA22Rfv74F12upOUHuRbbspAOhKLL/bGi6G9ELS9E25mHi6qHhTr3
iPksSej++Hgs8c7Ta8X3W05WxeXhYtnGIY28lckEGA1ZPI9O989k0dmrxgpOEDDptRLUeDyBtluU
rv3QxrNY5xE6PK8eIAr8t5/DMUtQt6w4D6NW27Eu5mNe5AkmVrF7iHptGxjV2AWKp7oP8LAPauRq
nddAw3HcAuupEWVzv0KCIHZjz+IMoxrNlpW8fPyjLjbS5fIiFNs4h55LkH15S+ZyiWH9HNooEtKF
OjthEalksPg/BqIqV2jfsu8fD3kxBf4MqS3qMCx/LpP2xQY3qjSdsnqWFKNa8wdsGxSUXlftpgy4
/sdDXWxw/x+KiUbZVJMF0xe7zRSOYyvCGgkO3ba7EXvyFVZWuBl5wUNYQRNp4nHc/9cx0a+ShxHs
ORxRzkUEr6pR0lPpTIfYqsprDc/kMTccC2RMgVnaAPbTx1/J+GxyLXP5r5XOowrbtVysU23huSz4
1ztNTBOjOSRqPjSpI66Gxgn0mjh+glTnmca0dopskGvFXqB2CR3N9xPCl+geNES3/fgFvP2+Au9A
x2JmEY5wXL7+JYDUs1TRBndo2JB+TWPqfY2MOv2aTVH7SSjy2VAXU8nJgzALu5D0XqrnXa0K77bH
fQeUbAje++PHertSKCuS2mHbcsix2RffNWtdGprsaj7UE+fpanRk81UX9rDrVDF/H2vybJ8cz++M
SAKROzZv0yQauIizZqXA00T2jP7TW9o3QHz4bmecyZv3h05U3Web80XkzBxSy01b/wkKTLxUXn85
tu107OgIBw8S5NVeGQPjitiNMLzJJ/M3yri82zXwkON1X9PW8cnMefPAHv0GNil/i9VjkVp5Pb4I
6ayOBth8KXbod8KmCyYydX/yGq+hyCWtTz7pxem85Or0ctfmaBTI1y6ft0yDxu2N0D2Ug4oe+66I
bsNQhfd15peL20Md3NpOJPfJ7BbPik4p9ckPePPAvHBp8m0tT2qy5xcvvGtq3dotOGPHRPC4o4HW
woVtiJ5Cs6clITLd8D9GzppAQJjMZO5FQtr6z5n5V0TSYIY+wsGzd0Hdd9e91grrwg4qwlQ1V7ZX
u59swZdLVHECE/gQolPLIey72A1Gv+3moIPHFnYj8obFMw61D3dpNu1P1ou4fJ0kTjyL6pEiUbS8
z4v547htiJd01e5ljkFMG4kHW5Y/oAE92XiRYM7hdHt7dq44eKm6uAcVdTvKIjuC+p/BjDajBZO2
gTcyfvKdL18CRyt7suKsY48mJb38+79eOnh71l44zlelCARMCmPAZusFGYA2nzghy+iT8S4jH73c
AimJMLfEn0jrYmK5dR/XWaRbWKftQoacTwhHYHahClqVxfTo1cZt5hi3YTBcd8JoVrorT33R5J9s
0H+e7O9jiSQ8cT7ZW4s8AyWRiycHxZs27YxKoQ51ujU897aMAQN69eIne99BjcutHF/k5Bt5O/r7
zZ2BVAWuxjFx8FpiN8ftU/zMDNqFQLqWISavhb2uxvTJsOtTa5uLx+zZGVF6f7zf/ykf/fXTXRKs
LpUtRGTCIYi/XJytgcy2rDx9nGGJ4l6hTBrsCtAftNYX5fCQOIAg6beYQng8YRj8XEqVQMraiiaO
SpKNjaq+oYWtq9snDx/pFlP5wIJk4tm0dCZK2Ji4lfqq0FiG8J7i/xbbLQ9AhtahrEMI7LyZdTSl
2H4vGu8o+0HcOYv9Vk0/PbacXD6sDHP3j9/YmwvX/98YJQI2GKqp7sVxXDUyoLqLq2NmVfED1QKa
Udu4QSwYJtuQ4jLq7WKMN6zKkPoIlKHSQpvy8a+4WGt/ntpyMU5ntpGiv7w/zyAkzcYq9DHEJpo2
0Hns9iFgKpQRvvr538eiOcYl38R9VsiLbI/NhSmjyOQdq4LFXSFNibbAzeyjHbWINT4e7G2Fj+9J
PoBhmJeUGK3Xuwi7SyoR13jHHALadVpr8dQ7uVw5wJUP0vKMNXfNYkdP93A/D4210iYqKdT0wYGD
PL/ir+6T37TsIxdrZFnVHCUU+IRz+bKr0Amnsou8o6465xt3MX2XofrZlnbQHNIsrJB7063x8Yv4
86AXo3osSsV9h/wemfnXL0KHDh0M0L2OrZWAcRjpNdo5kDK/yniez02Udb+iAj3FQaUViqgZ3fA2
oMnvOqaudjdONOsdhmqMroPKM89YZOISlBTSeYAML15UGAQ/woSJdtMOwnwk9AGSVeeOG+7ziNr+
eZzAAx6prSdg7bD2NL56KcC8DSZD+JEGzED4P8B1wGfTmP5ikh6/IRgpp1uBys7DON0ajqEp65cy
De1+zWEf4XhGtO7clHEduRsdIbLf2ZFb3VDKiu8my5E40LO2QBhOIXp2Nmz6ykNswU4Nvat0NJLh
uIeA1j5MtUuK3nF7yuD5DLDnDKGG/27oY7qOddvgkRDPAKwB+VcRLgp+/W8n59zZOG2NsuDjr3Wx
HknCmtLhM1E7IZnuXBaBu2D0JuEk+tDFpXv0bfQo1iiNLS0p/Sez8b0NyKNGqWC6EDTrP3WOv87Z
oBUd3CUDN1r2uIM3Rt3aoG8Axew80H0t/PvaEykY9kjseh8LbH8Wn5XH3js3yI2SbiBsAPxkXsxO
KUK8ABOa9KkbdFcWnUm/rLoMH4zInqo11pV62+GBgTLGTlDZBpWkJ1POXYNtauvM96WswBs4YVzn
h1bBiVsHg5t+U8ZET08w9Q6idGNp+/JAbuwHPqH45JNd3AOY2Zx2vEWiU+IST11sNPRUJq1dLCdf
7Pc/jL5wfhoAnJ/nOEEtTB0uxC46GbwXy6bB45PBL+bLsn/z+QgYTI98ifzzjf/6hkZOUjIZGn3U
GGjhlahwDkENEI3jCb+w5rOL89tnRdVH8YPGHHIpnnmxhec1CujMaglQAmucuDK7wbfE0704xlWO
pRKOnTYK6boAKUYGPjx8vDreHR4nLlqeiJBJi1xsZe1UNqSF0NTVsAiEIMSghZY+fweD0TSV0b2V
p+mWNgL7k5Hfbt2alUmziKlsUq7mxUc2R5zGgkp7x1ak85GaIwqazoaOeT00NI9zzSvAPeWBJAH9
8TO/OzIxOvkfjg5XXozsjXPF6+z9I9hz54p5XeyruYyuzVp2W1TX9rmFT/DJoBd3gz9zmkwQ8QDb
EUWLi1ygqEbd5VnjHyltwPcJe1ef51TSK4wDDbr6/O7jh1xinddnFLGXK20iIampI15E4E1fhcZA
hHms2lG/xLM2s4NVt2r85NLzdrnQTuaS4nLY9Rw6oV5PIM+qZNNZCfMXKv9LSbMVyhHa8VeExsXT
x8/05h0C96VMyKFrEk5yyXo9Vj6roLYU5OW8a9QeBT7t7tUwhl+yZjbjYySyvF9/POSbx9OmRdGQ
fipeI3XgZf38tRtAGEBchb8dxqkOapZiVvpc073drhxzLJ8/HuwiH+CS/7S4NzoWKRBn2XxeD+YV
VQ1EqUxOVtjW3UYDWZeQuHK/WyfYHt6zXLovevLrr8CjhzNtsMPtx7/gvcclTczuRx6GLo+LN+xD
1VWRV9KzV+T+tR2ZzRGvHufQWADfPh7qzQTlYTmbTXYArtrisuZvlZ2g46ihcS8X0UsgUA2tR1qQ
8k8W3pvVzjgOCgQaRricU/x9/VKz1tSFQfstTWChh/FmGW2wdzBWUOGndTxiai/q4ZMx33uNJMXo
wOPWSYrnYlfFWBw2d4IZWVil9h0WWvpbSnMvYjInozXx4xf57mD0TXDgk3Ngwb9+wBKxSwnhIj05
kSjzLRz26EVLFbpQLubik5rGe1OUE5nzkTiHdO+yRP9aD05fz50YrORUmBgJZ0jev9iBaW/zsa5Q
bNV622IkvZHhWJ905/if3OffHFd8TA4pugVo9eRhL15sbjUgYCy6wEYv6K7QJ3jIJPwCYRP+WmY9
DKtEwE0JpqjefvyW35lG0qHbyCN7tVQsL/bvxjcwPjOD4lR6DUjjngV6mNxKgCtF/5NuhlH06ZUz
O+W3/z6wR+VM0E0o6XK92MhJdUdOKmmjTZBnbpLWAJnFTXc/QWxCXYcMmRzeZwkjsWzbr44PvWQF
uehxc7eZV9br75wYfd/MBm21sXaiI5XUgFuz5wHjDs+6QrwEmOts2bm9H0HJPES9T49jb99//Oxv
Nnx+BdUqcqTKpTf68ldI3IfNACzpyRowpkEgbJpPM/vROaS6A9PFjSG3fDzkO9+Z2zTVOmkSerJx
vH5wXXeDgL6QnSLLxw7DLpEmmWa3HQR21XM4+6scNNbxvw+KVGrJ6pO44O9eD+oVDc5Ufp+dvBhf
t1kUqPRV2p66sCk36KzUUTuNcfh40Hc2YFuRHSNPR/MVB87rQVMwzG2UiuwEeXLq11MDx3Y1GGX3
+PE4uIvxf7qYTOhwHDrPyXFL6VysnZwGMvoSs/BkptqkzLvYqwYphZ8hzRc3LFWOcAKxJ0d5GpTO
BpNsOBepilO6hweDZmVMRXfF6Nu/dVZ5eKaMeDLGgQ+JA2LrlQKeuWpMUbiIaibxEjiqu+9QUu4n
Ftaw7eugPNgacg59skiN8eWyf3uoIqEhzQmSSAA+E7gXPO6eEeXI+6ET/kGrEuJU7BtcXz0bNggF
kcX3Cm+kxrWbk/IbTN4g7qAXESl9cnWFPWWrxHocoedvZul6/1D/6550HfZ4gpeMjjQzTH9hC+Ju
J1Dsj1XVVPsplNLftq2vdq0J0GoPLWqkqa2S/4xSNyNiOUzOV2nsTyc41jHyaiTEMMTjmSXpDyMg
wDF3wVikBmi/FTpw6Ed1rIfvOkPpzIW31v86vQ0Xr8PaCvKJSqLNpCfziNZKbQDVhk/g8PyrnuN+
40zhsEErV++EWCALvt/GZwFx5UuHuSrk1jhRu7HK2kdaI6cznAMgdaAJIUSW1iDgsGWiOVpsK+CP
C5oMN6zx+NfU1fU1+Rrf3YRVG9znSZ191530dpbV4bFFl6u5DZNWgmqxh8ehT4Eg+r0Lo81D4u/s
tWuAjxudfoar6KBA97E0OE5c781njSDzC3alxbEtrOqxSQK2rbrq7qVX+t+yoYzWPK59jO20P0e9
oaGYIoEbWss9KXave5ob5d6J7PFkRKI7BlFGsx1uTGh/e0+UP6y8HTOSNdi5bHCaTGCWUBN/hA9C
Db/w/QGzMavI8duL6qbZhLXP90A7HYE/L/xr3RVGuZmmbNxWtEuf8yYT5xDtd7HtoATqtYcPEEi8
VGdfm0E25bZwvQj3CXCk17k/y3g/ypp7oqsCQyKSmYdipdDBXQWG8vAUDsuDM2bzCZSRr1cyHPpj
pcxxX0VJ+lJVQf1gzN0AQ85LT7kISpDrZfOvkuP8AM+rv5ahAPeVptDq1ji2QS8ybNXGexUN4dkD
bUCNpjLp0tC6puGVXjLnGHTYb28aAMHbKYrEFUln5d4XU1c225Ir33bqwU1ea0+0N8MYOw2AwwGC
ZYH1SWjP4TWJjP5AI7P/tQA+Aaik9clm6zJsb+3cFWcvk8A4VR2YN6quixcuiVb6QJEUkV5axza3
1dnBra+h3Y7KmYdEqav6WzpBPbkFZweFJXAA3K7wFfIPYWKBvqnYTdRjaekOdovZKxe96+yGX/yu
hAuUVWYFpSkcftfC9zbgmAYbBX3okiAbzPnLnFXyERUm53Hbe+tAxCRSygTQTJJZ8ZVbqk7CfB2a
Xd2UQq2j1FVbard43ZLxKcGqj95JZGjV+0hPW/j8eCdjKkUSTqdPUem2iCKURSxs+cOjQZD8gOVk
NWMfk4qDIbtercCuIX0aSxtH8gwpQ17gXIxuLDtBus/PHS4sCLsE3URpOECCdb3+R+7r6I6BYL9M
42IRhbNMcY1ApH7ByLMI1mx881MGwglhdTZAoNFJUx+mLAiualdMB12ZMsTKuZuyczepsEffltvX
bj6KIzqK5MaqoNlqYRRXnt2VT0GCTRTRRXvkwmsdgVGk3/yxLLcRevYvbqzAMfuuvsFOwzkEYjCj
vdHl8yH03Xjnd4bY5RKreqwGHOtHl1EDRlH0rexcCPoSgNBqHuJergQcsmsPvNCBtgTnps/xRlQD
UBfHhfkEvj5fnK+l/UicAYA1xBEKzF+Q0n4F8a/Agbpd49C2kSpau/BQV2bhIi+kVG2Fewrg6Um4
WSLXJTzEQ+4NWm8KcmIQgruM3jHZw22I4pZqHkCO0SLhmSzt4B2B4MauW+cqaiO0vQQNd2NrmId0
qKPbDDbrqQ1z/1vITdZhUw44wTruW1hbmIOLxhxFBd37YMB1NIzYv6ZJtRgcQc2saTR6rEbXvppT
Q22E7pENm1hGCEnTQ9gLrsadrs7UdrOnoBjaa7f13d/STZ0nsDbOnTkXztn2J1ziRORa/yxk8IPp
lsa66I30GaeV2OHu4NNSmVUgABYYpcYauMbTmETWAUFRQMTnoQYnjdjjH6Nl+Em4/U7kt/StUbsl
YKBue3Fr8wkDsNLLUBO5YIV9M7dOU992JeWExl1Fk8Sk7uMw5Z3AjxG5J9KHSNfIZSIuoIoBGgZC
gVFhomsVNpzovKq+KAiLx0n3zk2KhvGTQWkFXCLpi+CIZizq4uQ2qIdfdqT1npPWYT0gbAFIF04s
Xzl9HxqBMBbNlOGmx0GVN33bP4kp3wpXPxtwT0arOBlJeDa8ZD1Y4w1a9LWwipu8N38RjdzR6/XU
ISscsMakaeNfwI0LPQ5gUe57v7y8fZlc59rGqMYMKlpjyrsJ0Mp+TikEYGB1oLn0++hiJ95NL34V
yK1JG9Pa9+jPhjcK22ne5gN69zRv7mjzPUZRfpcExmMjfQxd0cZID6CeeQVpw0K7CW/ZScdN0/Rf
89Q7N4Ei6sPXj7WFfrXddHFxww3g1i/kDrbMpqkV7ebWJlkcGXFL3Li4LweGeZ0V7mNc9v9KtzvV
lDhzT113aXtwUHrXc/kbcNFJdjhV01uUebJAhRN+9wuM2gqVnJUDoKexjhNMHbOavnjxeEJD8a3y
5l9NmvysjMRcwcC/K+uwWseOOuLa1K4wq7lj40C0Vz6IcMIUWFxNUJGAP/nYgAMo8tzpNI/DlWi4
oBj2rjOaLVgLa51MMDIio72ShjhkTXjt9NM2HgpgUPZNVnVHf3SHTSv19VDpjSFL2NINMnq7yR76
LLlqJxzuTGyBsZ9YakRwcvC0CFG+56CTOg+DgsntHxqRburC2ppDDQfKNr6LFIhsyukGhqI6dar6
1rfPQym3GN9+KcnMrv3YnLZUAFZtTYhigNYxk5e51esJW5Uio5bjwaKwYBuCIQQAhWkfDJaf0yC2
kBeMfZvkX1tIM9fcWqEBIggmVkMQZvXpczPgVoNGXPBbfcKfNQmFmzKKC3Ab8s7wpz0NhxBF6+w2
aaMfCAe9ra7TZAtI6DCpeOF/bsYWxzBtNounm312J7x9OM9PbRUfm0WWP+HXkZj8r5JFnoV/BVIN
UIwcNXWKXjxonjBvWkuQbORI/7Gwb1j3bncORXodDsZLZPe/e9f5NwiNfWMW/04LrnlMb6qRNpsw
t59Bp8LJUC9mPh07PZ2Wgp3kwUcXjmVsW7c0WgZru4hu5rBAcA5DrRimU0HlJRzG3eJdyKUmuakq
H8BGcLDFeGx6+xH6/7YZh1MC0tzO8vtiCP/F2/VZEYm2vfwu0dxgYbClVe+nZ8Q7Ufc7OgEOlaLy
n83mxoiR+ofon6x0bStjF3jq6PZxu/WMcYLL2W60GHGrdff07G2AS+0KjVEq6SF+VMF9MrmuiVfw
ov3ih9Ne6+A46mZvWdlJtSXkaBOK6YTOezlmxvWEr0VvNbfamB/BxeOiK7dtDR08cYeDk+Bo2QlY
dXzlKbd/Gk58hzndN0+D66qspwpXF8Qc8xq5IZD84I+pGtOlgFpEvJe337VabNDHX4OSu4UEimXU
zsrm7z4I5DqZ/qUraRt6yYY+2V9pmN8btveTs2td1+4Pe4JbGprgYrg4/5p09a1z472HW4eR9PdV
hKAxLqkwUuEy5+mxgfMElsG6s9xwN7HQME6tHqaERhQPTF6W4FUhnPxW2sVGhbARQDylI5qGnusm
LQVlU5+svIf96K3jxLmqWF+GJqwQTYWSv370C0hyY32riu42i6LHyBcnWsq+qsLaSWU8tC5+yYgI
xxisAnCpqk+3DbQpqpdUcgfQSMPWMovfbjMeELcdwpY9VqdUli1jT2B/O/jhIZvsjZjEfeKlG8S2
Z3oc8AD3YSeNICvmUO3JluSHasoPsLTuyrLeZv64lSb+bkGSrXvRXlld+uQ7vBVdHhv6YEEABddh
w6u3IyWOjVMmwK+rm3Qq7qKUO1AQdc6qbyaKcvglr0zsbnliRKGWdyXa4iHKcHuCAYF5DHDYerRX
hM4PTmVu+sA8llF4KCL8WEJIS5PxDwEbEWufPIZYhllht7dkA7BN4n4OMirM9/Cjb2Ncx8VY71Ul
1/ZogWhjZeYKIo1Md3Ailkr6Wlv4W0KnxPaj7bH0rc6tb29hOe9CSHXcJvq135Y/IzXcV4DsdZid
HJzD5y64CyjskWNM16jGISI22ZcyybF38uyDC+OkCJpjCAiK8md+DvPhHwG7KnSwNOgH2Pe2CfNP
GLuuYMqaWAzY48YUzXUQybMUwE1d70voFQNEBwp4uG8VWIktZJVaMgcrjAKjdkcX/AMxMUrp4N6M
wj2H4o4+w01V5HeTH33pG3fXeu3Z78tnz2x2aZH/mLhHxv58yHR23Xj+E24+xqpsi10+5y+q84Zt
pY09fupHP2gPIlw4KlN3Gk3903PG6BTg/qtk/L1m/mAPWvSADRQ/M0/PQSJ/qRIHk86C5k2rGhmZ
sXzyOkSspRN+izM8AQsT3978dtnS6lpeuzrfozTelCamu91yXISGuzZL/yEWoA5t8Tg78pQMfNzK
oA3P51SkFQ0chTwuRnmNgPlshl/yCv0ZxzhgwnE9ZOl2Sq12J62KuJmWNTcxJqi25cvAhu7M4xYE
77lXwVULMliY45VsMG0FXJVY/U0J4EDJ5Mg62FhgfHwH3HLZOWIztM6xYAOeve4U+SaZmO5WWiT5
ert/cmO5r+csWg9D+5M8xbHsIdobSXuD0fZ3P0nu8e37xoWSdo2s/4pJZ0KfPCYCKKtpycJZjUA6
jCkWOUm6FqLfm6060LgBK3iM5SYHqrsOikpvY8iBe06km7pI8PO2t/OAz0Ms4q2RRQTyUE1MSTa5
ec5wMvQb87elca5rvau64iY61OwE0ryDov5di+muyexnXFGBO1v2sxr0XVJFh6ZzsZXMFjPsQx/B
k41xPKmUQXYLU1l25CQtrzEJ+YJVO6l02FkCU8lNOLdXblHSHW/t3MTcW0P9lffH4P529IOrIi03
DlJYcCm/6iXfTyqs4VZJsWAXmP0Xif9xpMdnq4OcnibNjWBHLppxCwfk1p67Az/8vqySq1HPL2HJ
bOhm/av3S3xi2peKHJShpt/sARuzKfEh6ZAHjWa/Aoq0wRzwPmkTlkdFaOAZB7vI0lUUd0dckzAv
Sh6dsLVA5GTATJKfhlvG4FQH8uRJvNVe+iUd+2/SmR4SBNOrMh1fam0eC0PfcNDQERJCSsGvU0no
n0CljoUzYPlGGIZfebiC2QWUvO/v/ZZdlCTCVTvoLZYw20mVC4gbuluhPHJWsjjHsTde5/j7rAYt
g53XTi9Dm9w2rvud9vddI4xbow6+lQH+Yr7ZuyAIaCUci22dhc9N3S4uXeMx8tWzLcOfoIXYXMBN
SeYS8LYNRskwKEH1mYyX9vY2rbq9aTf3odlhR7SQ7eRNAAvlLidM3jgGSMW8C3eslH6NGcIPmL37
JuhvjIAAv4t+eYn3fSqIHzC89FZOaZ5znetNytf0W5xfKg4i8FDrWIMVmmEakYQA3D3+LAJowJ33
1V32YC6axzYBVSs93NiEET6XXksziWv97sF/Tb46mFxFVqwYNtoYCmUduuGqziiGG1jk6Li4x2vx
7Kj47Ip6pRS+XplVYLS6YHDQQUOtTR7hIN0UKaaGuaZzUZNDJnh5iZrqa5kXe6XkfUu34aq1hoOU
uPkU9XDuuULgYaG23QBpkysBaKDhZznaJERaBC+hqUgE0Z4FyD0f1bHIqhtvGJ5HgLKOmeLRoPd9
nVwbJS6DcSk3LPj5jwlCXxRfzKR8arjOYj+JWWzFRZX+8kdtZccqCdeWaA/2mNw3cXjkmnfVZXN1
GlvcWogWt5MrklXiFadkis5+jbN0aMjHPM9u4gF/oAwCFeXYTWUA4NeJPqbYCa4qU9w24A1XOrZP
bmzD3LLvMq98zOf4DCmI8Izun9m0fyC+e3Tc4FEOC0AaDzhKdynt7B1uIaaG8gknQFV4i/azdetm
cBg9NEFr5Q5XwUC+NXMgcntQBTNQEdgKVwCpmZqiNG8a0FPrBoa13bovk0h2He7OG9+Njirqr/0G
f8ah+JFaHOhaNi+2JDGroODarJlmCh5wyz4VU8QpU/6Po/PakRQJougXIWES91oF5V377nlBbfGQ
uMR8/Z7ah5VWK81sdxVkRsS9cY98ZCfsqsxlI0sWrMvZ8Mnvsm+OKQM74w2s2EIfJlfDEp/5G6+s
3l3y7A9OwnXF9RnSR5/rmjK9zs6T2YrV0lZ/Gj9fLjJYEzZ5tJjpgb1UWkjEzm7wwOhUz3kqX1M9
fxMNUMyZYGPEoQSti3IQ/8gZGEkfihkQlEuWx2crgOdq4CSmkZQzr/7rE/2qxVa7cfqlW5mDe7JV
Ezgj2d5eLG+5asCyU4w0mnKJfZNXPSlWU2vHAfcydqra4B5KxVqUzlWSe6prER3q8A6elVjNGtwo
MDrLRMmIScl28qgIfHN81GwIyFPdfAO42g4WK81af9AwhKzjvv8E+YKRJWOZDqmKL9BM4bLEd3Zp
fB3j6cY+zm+W5kEiip1wYd+1w6ZX3rO7RHsa95rMcpcIeS16apaY/FL9xCZViaNPPymDcH475ZfK
1dtkyIZvApZkNzQFll7tnpXn6GunMUNZutGqZN0u6LP+nEGYtBJzqwFP2CRWecx4OOaMZjWtP2og
naNuXEswTWsTflfR6280V9chTp3vxhG3waZWs4gVocT1yM+zgf9kVUVcf7sF4nShVQ8skSWnNLNC
LJuHARW4SRMaWnIps+pfhlybtx4MUwICEYBg6TkaJXdG0lWpB/6iow8wnqva/lJP3jFxBJUONOAe
phhnYzCLhXSC5K2ySKicvOx7cLlbq4VGRCNBpSDjp1IEc7X9e62RRqp6RokT/sxkeRhi4EpTc8Vx
fUk6b70wpCiWmMyn+ZLOCaSDZn6PDHkyq3Yreovaxd5oxOFaS5vs3Pn+RM3ecPKX/KPw7B87atUa
pFlEoigUxz51AtPTP5jaUgCr9UCKbMHLDmxUrmmVT+gIX2lkuUhm6ZYjM3AI8V5y8yFLZ7WZW5/w
y/hE6Bkcwsx9ZjJA6WPMzwZPO5a7FqqTlwdsETDMhOlbNyBo7oxutyJ3zqfkT8S/djCOJDW9lipi
2ctqlnVrOUdTS4+ApeOwt/OD6w3bbIpPJbEJzORPZjn8dT0438wVLylw6L70DoRVUnOKnzpllXpq
GDNVPEdWhXeVrY2+LdWqcoud01GSVmWanOse8Aqhk1zA83QeteTd1OxfW6gvu6Mzs2r9zIh0N7Q+
+KiRJ6IjUbPPN12iPTRe9ZCZGFknaNupTdh2a7bBos0EbQ8MdfygETWEvL5+zjLziduoDJwhCYqO
lPVSTGdW1U9imDZ126wX1DTHZ7KeJfW34dbmGjf665AZB68iy3yQHM99g3MgGoCOefq/iqH3mkzO
hPqZ8iIdTRQuhMPGpmuIC0qudtrYhF5aS75lRrLhnbkkkfU9Y0BG/MvIu0t+CfHgz5alWJmJ/aG1
1gaj8JPTGyvdwVDY9QMPom7+OTEp/KTIZVKL13U0XdPYq1hDZSKoprdOJ/oNZqy2V7ALx9pea553
JveK/HG0qMmoHtxi0XYmafAwI6MfPXXf4oYXfmBJIcxIA6QClM7Bia1fRRGy6hPz0DE5RphI/ml5
0a3jliVnf+EA9AaaEqknYTX3hOUNeRlU9zm4AV1FmeN54ujxTTmfJxxrKzE6vH4dLD5nBL2xUCdU
rIaHhM4+a3MxkNzH4NMH0eIU5CqmjazDvoiPMwkmUNfQiGT/TeN3XjzjKUujcSUKD97eRMU71c9D
Mk+hYVcPnDowP636k4zOHUIL+jQ7lKuU6JWVbQzkiKr9/3NG2w46qm7CCPcmtzPHqruq7+9JtijO
9ealnXta6KpeZzU1t20JNr/ro2YBt48H59HFB3ivZy+dYz3wcPyYc3qUTh+IgdaC0MtwiMqTEOpU
RPWe3awAxgAkGxdbvXHVp/Z1tBIaT/PB6Ku9V6cvU1m8uWWMEt2k7+yFAjBiIlHb2q4zMOe444VV
/+c55nBqOhp+njlK4BA4fRAhKle9DR5hMbep2z+PzN6qun0FgRK0CVx1lrLOejY8Eh73kyaQHaJs
+c2ifDeAkksLwsyICnY0DQu4d8ksO0BUCK1cT2DNRA+53hw7AwaMS/Cp33hPRvORucW0zpFlodQ4
TC74/8DjGaAwxTld8UiY17ppzKey0q6TRAC3Eo6cpv0u1TIHWIC0wCXaPsxmQtYwyRWwGDsDiQxZ
F4F5w58hGGpY6o2fucDKyJok459QUYHYKRjVWvp712fBpMhjm93xOYnMZ5JBinVjFidPdY+kjJ9n
BmYFWZJ2RIlaG2x0JkrbS70/5NK7el7zYfveehLzYzIUz8niBtXgPvrcDzC0Dn5unyrTAESjQsfM
98ZQGBvHoA3wk4Mq9ZdZMJHMZMkw3xCfTUZMosjGvYRiSZfxv3RefzLLRwyzsYmK9J11j51sG27i
1LFWfGn/FwPkNFpzGIv5DTFpK9U9Opv9OneMqPcKZ2tOIMd9/it4tZuF+341ea5cjWP5SvL23mQw
7Wjuzk3HB6J7H3ugUpafH83WP0wtKr1tX8lbf4pE+2ea0WvpymNdiwtWz2s5AIadSLzmVSXw+mQv
C+aIGKK2JPkxrTfsWr3pcRxIS52Yy6yJ091N5vDXOFi15DK9ZTqI4sa1n+MIpsxYE+YKiHqVzQOx
2BNCVvcSc91oYo4Du46XVZXFJtK1S8NJpbwaHPQ9p07fIr3FLrOw+IDRNW4VjgjJ4o2c0DOU/zCS
UF6bFmiAGrx2QUG+op7L1qKC5mnqGm4AjZYXDnx6z2zR2mMrBNnVKAip4MOYun+EJ1K+AK1lqN0r
OODlbF3iOtq74CG7VgV1FoXFfGcNmeKHbF9wz0UlNgXJy0a7bGOP4vIesONHFUedizHFt5CNE/WQ
JP0ZZMBK1M01sZgfK2mvZK596351H1jGB63TXqQmf5iDXUQEwEql+Uoy41EtIF9lmtec1zaTy77u
FmYhUD1nw1h5RGqQe0tB2pA70b+gLsfrOU7EqpRMB8r6Os+Uza310+sMEatO7pPJ31EsbzNlalh1
vGdDiwh4q99cXbxEE5L2VNuP7MpvVUVZn9qhm/kvqvb/Biv7KtCnmqjcGYs3kjM3C0qLdG/00bcw
q4sexfpaFPlzwc4M+Ev1lQ/UjcbyTwEK0pmgTbXYJIl+rlMVlq5JYm36VqfJw+InG6VYVMxEVwHF
K/4RgP3XLsurQwAxxEn4hCTvT8BZPBDkd4PcosW7+5tB3PFnq//iadlGY6MjHs55WCkzMBzzpUyr
bTkkeBfvmZGJVnySBHLgJpPEVBOji/1s79eeD5FwueFA0td4rVd6rxNvCsIpVJ08VImD1tLJFwNu
sOfER/hfG0WML61TqgXM//5ZHYnVXpUekF6uqpeb6J7Mo/pur03CX+mF+ukn5zTV5n2tYsHVIPaG
mV4TssI3mUQxsw1mSD4EtfiaRzGSjMeCaRuC/Nwsk3FooQhBxlvAPLLeUdabsbLChTEk9DKfJ2g+
GhKyTqatsdxuR/GKTfOh0el/5nbnVPrKAEY+x+VXq6kdUddhJty1sv3vNgM4YTUuliOXKZnvXzEE
gvUdvlGrX0ftU3oGYyUOVT60I0q4BfkAoLU7AxiyOzesOutOIePGbFzcQB4kYZ+SlRfLnMQfnsKH
OK12smNwqGh+SAJ5biPMnKO2AbyISg+vw/OzMyaCM4ZDLjENMco9lUnyihtpo/o50CL7DffnuaEK
gkAadPn4Q6Pw4Y3exW/Be3l3eazfgj2cMM1oxCuDA6i1ZFNl4zGr2k/e/G9Dqa9uTnkG8/UQx9tO
kt3OhwuLz8s+HF6B3HD2hOE8c+lB/yq3RluElb/cgChtuKI2eHV2Y2XcFDJLY3enxMTcMXBJeqAU
tCIg2Yb1uGRjdcQVmgRsA3bruuzbrlvgQyMei/QrKbzDsEyfffkjcxfYhyagblVrwfiIdiR9VUWN
XlJcfEqciOGLXPJAyfxoM/UiL54o+OhsjXClIBToIHhqBF5lVZskNTddOp4XnA5S1K/sP4WpNga+
ALIO0XQNE6gnUdd6dFp315VY6sg44pqB5l5TNAHz2jGx4SJ3x1MEC8+sPIt4bSRcd8iOzsgmd83P
21PeLswNAGyfSX0Ndb9cu/HwZmty38/V3sSh5qT6UxRPf71WchwSSJyZq2F+r2R8Zo3XIJJFhONs
XMbFfKwBIsAvYztFN4lfi7dkIYH4ATGquxc2YtoQ1XLvZdq26H04XQPoW3oK0T10+RfZyBfmAFE3
hrhVnnLXOEXJb0XCvJkRoG3Snpqkow/afJlpDNHE/tn6C+OI6TZanDRtZ8OtzXcRzIcW1PDik+bS
S9KtKdLiBG1mfKeQTLkCaU6Hpv9Aemg2+HS6VQ1y2yR7a0CYAGL1Nw3evyKtokNVZxut9+8jv8Ns
kIoxi7NfOrdcdI+NpZ1Np+B46atbEfWXOKt/m5xByKy2gHW5tlg19qX6ThY4CP5wdRtvw1r7gQBx
/FQf9cwec6NCS9nvmu2S5ELL7s9wc317eHY78c2gnlHaBIbNO6Rz+hg7lDeaRoM1cDYVgdG/1prF
fekx19Clu250yuBW659Mr34Z9egdbvV5YSkxEfI2ef7TMmqPZHPvFKiuzmB3Z0Qkr7XdnJjnLolf
CEK4WYzETUuebHN8HijEGwk7ULZXa3FWWeIB8aDcGpz5ij30AOV0FdtMvJn36A2RJTC8GaGkgWl/
NFF1E3a7n02oTL0XQH16yZf+RTfzx0V6a4sEfQa/SCHyac5iBiHxC7rJvPLr4aN3ZFiJbjNLM0Xy
ICw4TnZdLJ9QyTje9PyBQzBkc6alJ2Rzj+oIz8nSBTEGwj7y32DV1luRcIaBQzFPfdUG+EgPCfZ3
0fr2F2ZIluoU4/Sw9LCqgLzyznXkUWyOVB5RZo9H1wK1h7mRvOCk5ItliIzGx2htPs5AVeeCQoPh
ptd1X53n/syaf6RQDZN7UFAN9JHLKLnTb4NIaZ/5Yu9HMO87KvLPYbAvhFjsXFZG2m4og2SY521Z
OjwSTItNaZ9VTItb+tXjAjW3HPPHvojWpA8RJ9nlh6wpd61I14xPt27UdxgYJIn5EKBYSXkkTeKm
V8Z21uoTUTKrZmYu5rC9qmnVU5HClZD2oz8xJoqGCyPuLbGB1gMuL5xEdo1u4HMeyCrDo+F7zYps
9hVq97FrzU2VVwgB2qpxLMpnsc1KFRAN9ujOMYWGFbay39VO/hQ5jJubKbDT/hZXYKIz9LcKummo
W2M4lpz2dSN6DrMy28K6we4rCfE8lqSZPJisYT8rQjT3BWa8re4hdvCJAlldvLaCMQzAaIdUw8+G
XY0WGivK/xsb8Atg2sw+vjyl0uRTLFjW4SW4vHLN3H/5RvsLbXIbl3LjZHCVc5bmqjvbDsAuM5qz
l0xsC6NTjGIb86KW35oA7GBkm7bFZWGZb61o5kAXzbvB6rKoKYU6xAMzja9dUZ00QCMaCY1F99oz
dKv86A0/VMApErIPuep7qERS3jTcWIlv3kwbSE/fIDswrnEGNFu5Wjpna6XGvnBdeGPLqpMDeaac
WsaQUKlaN6cZQyP+B50DrBJjf+Brs1OHWIkuvlYi7uFqSJhnGgVUyyF5zuwtjQ/aVskTpeVxCAAr
jGUd6Pi2OrTHQXyljWC8mJ0aK7/S2IRDNpzS0t6b3bSsXe2WN1wvrJAVQQH2C6h2/kgqgrUiS+dA
7hTIlsq45HdfXu7Rhbko0GuBXZ0ETvvWT8u1s/29rrSVPi4bfgESEggyka7TrKSJ7dc7Ysn6oWm4
zdgNwKdspKYuAMwSTl0GzxAx9hGbyH6JxabMz0jgS2BYFR0w3agpQTfl2rNmGiG8knWRpUdc2NzD
tf5P8xRPAIX7kgOKHpz30kJHjI3kauYg1EZ5if15A/bktng9QlZSr0fXh2LYrucatdac6FXpXy16
3wlrjMop1ABpSU/zMYcPe8Yi0y/HPo0r1ALx18bK7dZp51MGe0Ye/5SRJv6YZZa/jdfn5JO209l2
u5aJ3Djn72NStST1z5H725GjuBNOFAvACbVs/6nB49+1kXyydVUZ0KopFM9uVrsqWCoXuigJWQ5+
ZE1bDoaS5sEoNOolZZFZBrPKA+pUk78aLEVVvaqYldyV/+sRuzjfotLZpqm5E1H0K/1XoMMBbJBg
Kb29OyKj2XFP1zwqEqb7i7NQgrSDmNZlwocwqT+m9D9OPTyn013QbPsjVdI575tXHfsynlrGNwlk
l2S+VsRn6mSecHXgr3fuBGaXOJVGTmHm82KXInAJw+hIYGgcFeCnDl1LW8+L/2gw1jUEFLze0jfs
ZA2syjMpmhdkwLoF9KF/uQx+YGK4W9YZX0TWX0nywjoKfW4QwytnO0OdZofbvMIlZ9brdmzPsa59
IXlAfnKtYCKgiE3s7cBhPGso0DrtdIv/SmN8AAYqRPz1GeeXn8asfzQkx88oAcobQeSgXraTumV6
8Z3ERhkmg31kLsswKf7zEXf7eliNFXwV1ry4XULcwXybQCxKEJZSW5F5eXHhi6+9hRF3N55a1V2b
hRYool9kmXDNVHmD5zNoEKYxt6K0W7RP81bDVUIzDTVpubSG9WYP6a4u/SPLT6FRyU8SDf/NVQsQ
s7jwBv20+IRRji0vxIe+8tx8G83RQzFpL3Hfwl/i5Ennvg3HJbuMqVwNSDxN631Omrlx0nTv5LRr
rvGceNqrJeAIowvxW+3Y+IZuZq50WqJOVJtxIawu67+Lagm12TmNDLe5prnYihuOSBCHKj6ksmFv
woAjlWy9KiLRLmtCMmCCxq8uvi23bEls+0x7miT3S5fFx7GmtC4xsTMtUDM2BH1gyZ3/RckAf2iu
uJoDbrjsEo+8wAU9dUJugJn3O3NUgaEYs9nUE47twIrQf63Yo9hG6K7aL8O3LqXGIcwLMBsNYBaH
GYEWjF75MtO05qojw1oKSPV8FLHcFxZWQIGJXSAgW7Xx0gB5D1KPJFdTtMdsAZaU5IrGPxIXbKKb
YuD4gRWEvd0/ZPh8ugXjdwHPRsf7U0b/+K1eq6nE74EqubgnJj/PRd/umSLf5i5dAxe8Tg0mwIIx
dRMlKdMbLBisdpwGbAr+4j94VvSRs9KXxm0YOema/f/foWBVYKzZn2zaeyj1ebnHAUg8TfPDLDxc
g9racPV9PPpHrxxCPM0IJ0wdPA7ncjaP+WIFJa/EGjeId1pqBvpAL0bZHp22PKUWufMjrsSi/RJZ
8eLJbEbV6Kqwi8FUyrt0Be1WLGUgsnyfohKtWKDawuPeMSx56CbvU4f0h4lpbVjjA/fHZuyaQGHt
APJD+VziqoIauprVNWICoLxzp1U3pTxWB11eXm8ney80gQcyQjHevIKTPcq0cF6W0KG7ZSvuhbI+
HK3y7LY3VreeZZ3FPBfVG1X83S6F8QnGatNTyS6xPW6ktHE4DQrOFl8nixxIaVdfyedYr+BGJd3a
mJAII/+hGbn3hsle9wl3kPLKjRQZ/at/jbT32nG3dZRivWl2tJlpwPrepp3n5xFPzNIjbMW+PkIp
KwnyWDciYw1GY9ugnYstAX1XEkYOaazvSgfKesc0iLBpiLHc3kyB+Ed5xIMYB5ul8dQ3HqxBC3Ay
HoYBsyBgzKwDXraY6Rv7NRuZqR2Go2Aa4puorZB02q+mwWDu4x7sYUdyau8kWkKKZXCyPjwTPz/s
cAQ0QOgoCBc1IXxkYxe0FhQyGV25TbZN0XJK6KtpSvfSnjft6G0bpjLcwsHEgk2sTy+uMaJFyw4m
n7sViniktnmDzMPuCjqXTb2g1Lz242zN5A8eeQQfJAsapb2LTDwxgtq67DhFfrH1qSGFaa8Vn74d
JR8JFSMrCFjDhnqX3K12JWWwr5oTKg1G2eG7bLHaDdl8m70UvHYexKJ+Luj9Vqol/Z4A/lgfz4SF
r/W2vRLn9bhMO16wdKsmz+CwlQKBWWfS+NwO1j/bmL68GB1EMWXRuxKrcPps2M2lYU8D+2aE391y
oT+J+OJL7ZbN9t+EaWwN6Y7IjmW+NMSK0qny1oxOtdcH51hLsVWpe6w648f1SLLK7wbZu5M0UvG2
IByTwQb1ED6uAg0HzZUY1D4LdV0+yEx7q8w+zJvq0GbdHsj1CsX2XOjthazDTQ+RmvnCT0YyHdfo
umdhSJ+z3ZjionN92ZJri0ZbecXRH7ybGd3Nt9Q+qj+Mou+gM6unWcUfbkbWqHJAruUHg2KESJl/
lQZS3QZUEg6m/9bY4lYl9SXvIsbRwzFl1a6Qw+c9FZ5UoJjUXl7muMcBOPJGT4MIyprngpHoV47v
Zz3GBTpAlsOlqikIPPBXzDJkMIzec2pU+9iMdg7jXH7qZxSeL+UwV3c7xS1lUERjyG/ZFNdy67lk
PLq2tfY99ZJjZU23bGDUVEBf6kwIlurEMgmdh50wCZTOeZIe4MKCtcbK0J7bPv8YbB8NJj52JpMB
xtmP6X3NxWgfvC5e6/bwEA0DLWXHCxLhsEjiCP1arb0KFu40MQcifEGHETfAg7xb+voE+muHMXLB
2tR1WAwbAAwbmGtP1ghXrlAJCOu6SlmJFPM2kva2xYyKcwY7fvNXIF7PCfSmbh7KtdGIY0IQ4KoB
fmWzA7SmRjz4ra/WdlfTSmLxsFX9AxH8zx0fHR+XBt49fg/32S7MJ+qfUyzyv7oaL8LCkj6Xod8p
um3xl9W84pwS1wjHQFpneALxvLUGlPUGy5xQ1dEkmGKj0jjs/PY3qQxa4QJCuhcDffeIycVMCIls
YtaXzi/O3MPt7quTmqqXOXd8Bnpu2DNc5e6CPKNN/b2qf6jM8WrjK5K1E6OhjQcRO8WWwK+jn8wM
IL0zGvFaKzVKUL7bUjKHEBaIV6vPDyNB0aul7zdgvo4tdwya0MXkJIPGHNFJTazLVRszjy5GpP+D
LVoFmKm2UzdA1vOYdfr/iFIIx846qCKlpIRB7kGaCYqh+2EKglRYxAcFIKQ2lmndpvXOkQYO+zS6
e8XwubaVz2afy17lXfpKiS5DVNomrnyfrfLVbREvi9p8zKhxC5m/iDELFDshfJL7qrSA7SxPsApF
IJ1S3+QZwglZmi5BL1ZN9i+y61rri/s+T7uFKXn/1i1cySxYKdTs0X/KTEIZm4QxY1J+Wdzh2KzC
lC4p94o1OaXfSTmeiQLYZE72qPhbdETqYek3sAefRyP77ZN2b8dAyPP56kbd1UnI2XPsB4pBFH6T
m9ZwKIvjcMiHH6nmv6pPt92YX6o5exwb3PTClW8uYllhMFAjFyAw+aw5us4J8syAQ7of52eWVTZV
N4IHj1lUqnldk0z/ap36rKflA0pl0M/5gxUD68jrQ9rLLUooEzj9uGTuW+7B/dMLzLQiPt47oGi2
rsRv7ptW/zD9lCdp/HCVeHG4HbxlPNeS8P5WA4Yrznrv/YEQrG+LQGMt4m8iAPYLE8ZCtZcp4TfT
l2ale0PKzmqGu2+2BfMOyWVWPfmqPYGdGfelzgOCacskm254GccGjJ1gqJ9zFNQ1znSBoa8rf2N+
nLAf+0NdJVstkkency7wMk8atpys0fA/2M3ejOuPZibSO13ynS3MBxW7ENQACzIf8FEwdfXZ82Pq
9xVBp6yPRkPajy+9v5LcVZSRz06fbkTSfGrLuNBn5jozrKneWxnlntly9i8wNMslx0nVi3cCcMdV
r7lOMNC6JkWygT7wxxLbacqL3zobooC92pfKYEdGQ+HKdOM2xuzyVWwhW01krTqFY0PijLSXLxrW
l0rUT4lem4HWjbfI0n7mWbwWw0QllNvbHmVynru/rmYsP+jiTVqgpJgFOQBKNatlQ7tqnqMKH/zc
kwtDi88GzyN+7j5cErYg2M6ZQqJsoCCZzreCHF351nvsVvpOz1GPknZ5F+VwaSIYvln9VpdaWEz5
FzsofHlan22ISf/1Kv85Z+mOwzoNSEo4R1a7XfTyENkt6FzjZVDF99C5+AWifakGtVkyO1TYdZ4M
Yl9XHd4ctJxm08LJ3pfT5IVyUruJeYVtVlWYThTYUVvPK/bJD6PnaQEgIcYnboPRJPXYfqjFwRT9
Y5pYgTFOLltCRghaiuOr/VvGcdso18THzfI3FvhZaUzgloNMsM24HAw04IKrMUr4CeDoOa29E4W7
0hsrsOf2aXHjt84jOlGSxLVqB7U1a7XRpM/xys6l2Vb8leMu5Z5n9vhaC+J6q5ZWD1fdjj8D6J6U
6a3DshK9R/7XTE5F0HmK6QSzppx6k0O9f++6+KizwYvw3R6yIQ/H2GaDcTn3mMwjEz2vThhuwVFP
yZ7D5q//ZJiyZr2+lKgdY6veBOF61DF8UtFUHcYoPxuT2nL750GJ5YbkA8BWzW92d/2448ZtISNJ
S9LicF1zrLkeyoITkZhnF11+xL75btfeJU+yH92ePepm91DKaApANjZHTK+k4tKyJSwJpLV7n7aR
T6U55tEox7e57G9mb20za3jMcxVUeXFxypl3YmLyVzy55bQuYmbjaRqQ8tzjSqB6zRA8vLhDjjOo
UKV1jxrW7snDFRrK+CbMaNOU1skq0Y8RoBjBbUzcl6i93j5Pkkc3NuUm05fuCa+FyTJswfHFyVPz
zPO+D8EgrJMOSpc2udtUJHFjbezxtmFWC+amP+cZI7/ezabg/i+VScPXR7uaJg3tPDsW+G5WRAH+
sKB/cIQbklm8a8zMpgi2dq2BoyBN1AG3m79JJ7XS1fiiO82Dy1O8EinKp57G35nlBTP5ZeJ+sDH0
+Ocz+TN78/mOECWBoKp2LBuOKzsbKgy7+ac3JzePfFGGWdhcB7FcI398rKV2FTPjHm1xOPb8o6vL
GtPgGFY2jpMpXS6FK85MrFYz8OJE6FcIu0eiKFl9I8sglUuzjs2pWUvYeGZOciEFz8WfxtVElzXl
yZVMevzgaMRY4sVQ7WqMnFNavVSFtgIts0v1dmsU05FFjreuRxCD4XN0zek+1N41Gtsudnvphmij
i5avRG1Vkt8qx2NZBavQOok7Vo4W9mss85piHODhzl+dBSFoGe030eItZnfgRsJkFJoGaw2lnX9l
PqGpljM4ayuhgm07uKjGFMDq2GD5eOmMmj1mR39Sjrx/c7iqZsDIqt0SBcuuedMjkgsyLtz403Xq
vTEXOwKlSa9JBqojNrzI6XWRMBX+UGseHg3O8QBq+isN47Vy5SmF0URrqJ2UXfwhOhTraWGjU7Ku
oLhkWet3Ry8JvEbcN0SrXblgNPfUI/ChHqIxeiEn04b7cyuN9En2HQ5TIfQ97gzeXb1ONiwFaIxy
0NijxNzlEb8EJRuPXuLIO6H3xGe5t1tja+f9s9dPfVjiAPEIDZbmTFtknvCw/Ai9ewc7CyBasqWT
d/q7VUT8nBy2FmVpVKbPM16L9Yz7JhfG1rXpZIly3ZToowvMA8cS/xzsnKnePTiqhkhfEvSL6qPi
+0Bv7Me137fftcQyHUXLZiIdnZ40lqtKi/sV5q5xpTE8adVwrhoiYAtCMYKe3VJO3gn31GKlpJpb
1S2r5a+Q3Fkp6t+6SmJnHeczhN6eStMR6sPm+l31SDGDAYg1JmHVy9tryVtSx1zmTDzflXCfKtjA
9EXvS09FMHpgs4ZbfN+cbeP+whbpEOhjGRp5vsVoT8JnarFKitaXda9V5bEipA5RNL1ag7vJmb27
qseKZBYfbqJdtYwYZPxwjjmd7Cn9Hqr01M/zLmKvFdP9eSYBn9xqsL76/fNwyy17U8vGjMt/RdZt
9VI71Sga24RSAH+eetExfa+blvxJEE9fdmbsmooV2WR+zyYVwL9WYZfpzapJste5n86VjotR5CSP
asT6cg59Atv4ieIaN9kw/9qT9Ubp9y82ZzJkxvSsWrVLM+NJ3QO1p3r8Qesa2POb/vTJYodMvDQu
1fTIvhJjQnluWKxhg+44q4TtBo1VW7dl50tvaVTK+wMbjZfOVCFRxm+9ys+9Lrdxp64yr6d1NusZ
plQtwj9C2xJJYa6JPseq02wae8YQpf7j7Mx65ETabvuLkCIICOA2h8rMmm2Xq2zfII/M88yv/xY+
F8dFlTLVr9RqtdySISGI4Xn2Xvu7QPWX0RuyWbz3Ve4/xiYjJJI15lHHoMUzIOWprPBzWqon4u6+
xKYgpLk5jNydTBcZXVj6W/YeWD9m+RyqeNyYDVsDE5z4kN7SPaJ1SXDwrlm0U4TaPKAqoYgxHmZL
PvR2fNtkot41KDqp+99I3/woPE6qXSPZhRT62suTp8Hq2GJN5ce5CQ+R79yTrnQIMyRoBFmiDKJh
ZE/ztiVlHKvRNRh3ClVOcBNW8UFL9W00c2cPy/MhQSaN9pQChTekH9zyd1ggrQEE8lWFuJtrFMEc
ee0YGrQ9U+hIfntWnu1EIT76mKq3SWexQBUIREie23mLbKVnNa99dpq6oXJudZRx40fFuYfeFVoq
8qePlH6up8F7mvL8xdS0J/1kB1zgOAmWmbiEJJkLGjp1+aVmdxxK89pujM0orEdNZjjcrxsj5cvr
5Y/Jym5mD/KKpb6pRh8LS/6anOx5jMSfyofwkPf3TRzfGtn8JXe7R8bXJ4Olw67iW+GRx0CdcMbL
kHjdY9Ow2M5GeD928mc12LzT5ihNmtm5/zW0abxLMT/WiG02nmP9CSLmAk7rnDBukLghjBY0qLsj
HYDrqGE+JEeFcjI6urmkK5PsmwJTM6ZvQmW9nVHLn6oP7nw6tOPwo2O6N4v0jq3kZ8fNHuGJ8801
Be0y7xNBhnDpygdtkTrMIanMqUrac/fFT3M2Bhm0XAwGnvMY6N9ekT30XnmUHVWomaev2P6FFW5k
d+hfClM+1pxTMh8T9Jh/i4L2bglHxKnZILakedVQjoG8YG+DDEtt3X6LnXwPT/HJj/oDffc7ajbB
MgfewRb+pCr1VHlFtQni6tGYpk/s0cdtVJGdAq2CugceU0uXj1AjHvN0+OHSbBRW/OD78griBQ1p
B6tSOgMZHtBPJx194rq5Va3zwFi5DUp5CEwd3bh+D2sgGrqrasw+Z6wGTlIelNnsEQ9sZyfZt2H1
y59r3rg/fNJWy94lqH9lyGKV29/1Zo/Pj06kK8vrcUCIXvb3Gs3YfmBeYiNM4QChlyzH2zRsdtpn
pGQuhYxQo0HyvhmUZ43a/KisCvz9iPfeolUcajQ9+lkSvLHEJd31IjA3gTNfh3CYtwAcvrddckzt
kpqviZgaqHthJg9uxwoQTMM28FF2ZtEtfostzBFEE1hHIuQYxex+743iuugJH2rY2RNlv/dk+6Mr
qRFhqATRELSHLAgfHLd5gDO/0VPxJ8BQxQhrsZzK4VZ3/RPpMhvo2pQB8YG26sbtzH0dU6UKdIIZ
tDriacfOCCIvrD7VHAL4G25lwrxQmd/sloR0Fdzhi94rdsSbAf+CGy9YihQPVluzkY3zH81S3mBZ
QjwVQvoFexF4X7whehkz4yH15z2+vxMMEBro9Hz86R4x1Rf6njfCGa5bl0LEogoKmM+rbh/Q8ktT
xK0gZzdYPE8wr39WMr8SnXWg6Pho0/QTtfS29rA8gCTZNX18nUiyyfvwmBAc3Uj7oZYs7lPT7JXn
BKherSsjtD8mafeCY+8Fl/gptMihx9l/j/3oKDNnV2mQcXTJExOXOuv5Mwn3275i/GYpdVFvwxj+
IirjdwcLI2zCPeNyXpLNsVo5nKzgzFU+zuJMfDRLfB7lSLl+YthMGTQUNiZzvnNaqq6ikAcvK09c
+Ks3pngvquluEftVJLXE3q/Ymf44IqKvFtw1lgQThofWmW9GU3wZM+s6ylwESerogwxqC+S64XgT
x5zmyiRDBWZ/15L3NnPnTk4iSCpcdBcDe6yyM689jGILzX+boJlAW4wau3HRnrkDt2+0t72CG8Y2
bnaze8FdB/SBSYV9KGzNHGUwj3vbaej3fyWAjZi2Jf1Sxyw+kL3OMZcDa930O582sapD4hu6l8R3
PnQq+NQm6mDQDJJQv+a+RUFeMONkv4gV+1wUySEdnUeSZE7TPHA+NrJfIAbsF77o8Nmf8Z2b42eX
TesmaFK5bfX4WFUMVYcejeuVe8npMIjpr0Ylnx5bakYuUZ+1Lb5wKIR+IO4XFwKYklNQCzSK5s72
8IDrEJe6GJhBk52uvK9dmj7FU0CbinVNVAlP3m827A7vi+iLNZbHWJKz1/l4d+bH3JgPYzl9n/rp
5C1GYzz2yBlaLNt59xJJi4O1ta1z6wJl8h1EH9BDASyYPi9I/eX///z/qfcR58RUCyu5ntBzbUtF
cZ06vfyU10wG50E7cmH3/EO8cW0h0KOBQqb+hG3ZWhEtO7A+MJ9c/2gi6KV8khjm72xcGuSmp+G/
hmXBKTIyre4+ZFNG1k+u1INQjTffdg6dVrAG2uWsV+bucOHm/kYmrG/OtS08GWRNe0QBvX4Q/BEy
5IG+gGvG2AZiFFJ8W6NLdbrCXFwfUDhz/gdaL/DGZGZ/sIc6O0RphXGsHzjbRukQfgxmOV7R6kLf
4ZPqMhxcGWaUnUVWPDmVki9NPOn7mFi8Zmcb0h44FaHfMgK8krsha+ofVJqTaDsmoriheEITSKge
akeABJPdpufNkvoZgv0LRCK1wkL+fTseW0bbknIJ9Vo9AFx/c99UjrHY2abithLl/DmwbdpfOaU2
t46ZbzpMrAqbqBfDlkqin3Za0tmjdFHRjyxJsTwoTHD346hbZoQ+oA2ITqTL994g2Yx4U+SxkJf5
x0KY7GjkNEBvbqdin3lZd1slXn1nWDyUTVnZ3YxYEX49vS03To7O7PY3zaD9W8l2skV6C4BCtDHa
kWRihP83DtXyNDTpSLBQbcuCirwaq0VDV5RoQuMIQaO4Kee8Lx+MCjrXcYyIFd2z62XpPf+BrEhU
f69JetnfTwPylVwhtXsnqoBRR1wzzwyxtc3ZDbZJ1NfZIj5nr58M8Az2Y2Cgczt/6dU08PfSCuIr
9c+Fu7ombA8hUkhleSGdMZV8tJALUIZV0xcdFOLCQHOWgbT60jTody2k4r0QpfH6SwNSF2qhrfCU
gSnOqJq6BjSJonZ+Tm7tAlVo6IuPrOg3YRSTl+eE06kJ5PShaDExN3TnOIOFIAKCxJTf3BLCwnEu
ICQNHKugjmT6M/RlCj1D59UfyGkzH4Yqin8GPSTPYwPqTDPztwbhlARQd8/l0Fa7RkX2Xa7mYSdc
s7yfOemxL9ZteFtl83caiCAfMqrtW8PnSNdqsz4ZQe3vfSIelvZdeRwaAi2RJTEULZXVJ1wOpr8o
x2jjlMwis91l+JFHFd7MlU0nLgFXx/ImFcdVT/BdcUZdWDRGeqvEKG+ZmasTJDpUvGQHL73+jK15
FoN+MmkZf8V0lt07aet+nczcOHi6q28MtzReYGRhBIibUN0NlRl+DZCgIzcz3BqpnurAmf/nweMu
b9RWaomqE6uZo29DtmW1TfAFTvyjF0RUSrBp2VeeE+GQO3+xBYm7Hj0sIstqRRo8MRGvR0+m+6go
xiQ+1ZRpyyvHLhPvoFPXfCbSumyOyhrEcJ9G9cwoAOZ2df7yfz/CN9f3bI/TvKZT8Hcd+WfBFMoZ
UULhbfFSyoxl06jvsdOpXTQoeWVxGAIgRJWpGr3fU8kLjkqjYyHrL2XovreawqXWmvQHEMnu3/n8
nxsZrXAkR1VEp87xgB9MVR+TIcaoK3aRUbj5MfTa/gtq0/oQjYIyfJdbTgurqQ3Mo0n0U4lzpox+
pjFZkv/DdOKaCpCyyZMi9eD1SzIwO9up5UYnPlbz1Lpx+RgaHh8CD+3lwgtZIMKrF+JIxUaUeRNI
t70afRVfXFmNNegBi43CJiK+uNgaYQt8KQlz86ZL4oBdXpz4yKGiBNMsNTj7cx+lgfHz/L28M4FD
EDRNboeIOwKwXv/sUnrjZKo2ONmOU2bImjOQF0El9EPTz3Z4cswwk7ukjFR5Yel4Z/52XSUw+pMc
Ril+tY1z7WoSoJ34BM2+rnZi7OdwP7i94KwocoBk53+o+QYTztBbgIlaENci+RBe/9JpdjvIs8Sr
Nb1PZ78bp/QeHDFIabnj7Xc/o0420Da08qAIaecGi3/7o+oB3+78eCiTXdpPxc9+CO34IDF2/jbR
QVxngWgXyEGAUDPNqn4Tak3lfPaa+eP5X7B6YEssx4I5J6bONiUBFqsfADijmeyQTKuI7dUPOEQy
RDAyD198Vqf6wuNazVn/72J8DARKuLwcd9l6/fOppjIaBo8RcxrToOconjXkIfkaV2dGdttPCbEj
BJIUI+jO57K7O/9T11dnx01iOqn0sPMtthUrCrdJI34e8zik1su5onVq80ggU3MVpJrTTAJ8eO6D
9FQ6AEjOX/m9h7xcUTMHmJJopNe/G/NDNDRuCKJXB8ldbHPAzaNibDa+rab/mmChcVe6FrmR5C44
5jqbq6S4NcYx8TlWzwzoZUPw0Yh979oBKHAh3261U+Z1Etez0PHZK5nkkqw+tiHODNNhD4W9cbS+
zvOEUZmKO2ii849PvoGh4otgS04Yq0cVkHj2188PyGORe2OuTw5CTMynielRJzSmxTgdp3pEvxPg
6AsQ7XAIr0wMqE2Kf2lwjKcxjjTbDWp/OOP9Gp5VNqJpzsBPU8wVydz898mPaY/gCxL4yC40V19U
NRdTYrWte5xGSdNeB55+jswQ7Y1IcoOSTMohZ9tPXpAczj+n9QDnfcD45d1LGxqCUKthVjE9+Lq3
7BOW8uZApjNh2hT0EZjhJewt/EZDas8HM0Hif/7KnAZ4Bf+sPhxiafItWa7kjRI04qxg+iIyk4Gu
LyCWRPj3YYu1qrGo+lDvHfKltgn5q+rr5FedVjaEZxnSoDRNEyK7aPXiuJ+UyXlQ5r/iMNZfjUHO
emcF4CPomwUIuQ3hC3truV71XQ+9+xC7No4liL0NSnDfIcSbsUMrzc3CgWqO6LL4xnBaeZ/Vmelt
GiOkfoxx28chlRpof+mpTIgE2+QpdsxOHanqgD9s8Y9V2xAX+LAVDge4RaWB580Me/N6BkITfxAF
4qdtrGqn3diCTiWLcU1xxiOths0aMjJWPfN3W5SUiC3a5l9N2S0wQsfzw61qKrxGph37t1NtQikN
4mSmFteYxh4BkpoO1KjLiY5diE6MvbQMHqpUTS+ziNFXl5m8o7LseNvGrpyfRQ25cZOPbXPXNZiE
dwZzbLSVid/V7PEzSPFAsLoniAwdwY8QIrGUKEcdyqybb5IspEw32/3UnKwujq4XrVyxV8NoPoh4
oFvvxzFC3IFWb4sgFK7bhuzH6Y+hfORUVtkutilfmb+4l+wmGS10BB3F9ttu7pM/7cS+h740hexJ
Sf839mH06W5uUZmfNQ6n/RBJTnJNlaCh71Ize0HvUN/lHOzirc6wXZGWOopsb8VGeJfkRMpcFcot
0ivKAHSjZZe4QP+xQ38y0B8gGKIF3W2U24Ais628nHdJE8P/qtWARtYAF4GZtu+9a+GUIeTONmh+
akV9Cxi2Gr6c/yreTFtsgvDvkmeBCcPTzmraAg2dZbZFYct3ZevsstSlEdUOqPWqukw/t22TP56/
olztvJbPEI7ycqB01BIit5qSrWQKrXGq/ZMRZojl+7iEbGkj5tz4uR/ZyHjt6QZ1OlaiaIyy3w50
7s/UdvTLUA5ke7jWSNkemZsP2bjW/tWgfF/vVFxWX0bX9C+EE79ZQbhdl0nSRT3kWmIdZ6PdZspc
5qgTewBtncg0gJA4Ugm5FB7+N+d2NT9RuLJtUkKJUaHA9XoJSeGRV3CZ/RMiBiqedo97GO0qIs6v
sC9Gj3C5NC235hzB3xlcZNhXbGDAnmoYb8PenVX+1U5diPeZ5QjoeD10aQA8YXBpT/nOqCHJlJxi
qOEmN7x+haXf0yuEjgSARtzgKG5u6VPOH8rUqjdg/f3t+THzJtGIrFaLSiSTNxmizvr85OUBHazZ
D64VflcKdCVFiFnWD8WgviAj7DaOPZbbNuDLHrCMXVo53hmxy/6BgiPFJSKqV4tWPnQku44QvDyg
Fdc0vcGRtvFMu9KDzRKk07HVvjqEeRLv4qLDRwZy7GpMkMUC5s3u05RGJ96s7ZRlG/BDG7Cz8Yfz
j2h9xuSz4iBD+ZfBQ2mYjf7r0VPC5bLzSBDgghP/6xxo/UQAQNSiyMJcRtHIPtCqBEvgpwZ95RJf
2ksE9ulmgE50jWKip0hTxxe2em9HisNRh3Ei2GQpdCSv7yrJzXSOosk4FbY0j0Mt/COus2LuMG1G
c3Zhbnn7oria5FtdqsMu09nrq+GojUJC/AAkzW2BDngiQqyBiyl0Apc1sqt9Y1t/zj/4vyfFfz9b
mw07/Gyp+JnLMXpVCqS46ooR2swpJsX5rggr9CDYDa0CAoPMPmV6sspN2wcq2Btoh9GRlVb6Yqde
9lFRSqb21Rf0CUnnaR7CacJ9FyY62SVjX/+JUjW2x7CjH5hZEf3WUlifqcpBG8JvbNrVFq077MM2
ADRoFPdhZyFPSoK8lCfYIqF566Zd6fwe3Dlky1ka7DJKNSbfSZNwcXOwqAoKvl5abVNvCBIyHgdq
TmY8ms+dTs2n2nVZ4GDRO+5u6Lsq2pr2YEF/SuP895g6Hbak2gm/Jp9pL16pLjCvkmFEX2mN88Ed
MZZsSqvMP4XL80BlmJLPpFmh6WoGxHUbcvoRY8W090XbhgsdoyZkoSpZylHhSghBfjgn90iEVXnI
VFxDg/CDoN1HQ+nCzR4A5yCazUS+FFIQSU7U5j0szkNNStAwTjvFCPxO+AbPtvBwlcJrfeQE3jnb
ETchDHKROXezGmV14USwXjeWYaE4cjNJIpl+k2reG1rWodL+qZ1qOnRkKTX46jN9PD/85LJXXw8/
Ra3ZpQrOzs1Zjfnaa4jPYDo+tfbgx3u2UDRpjYA2CO08u/LLh3H0zWd67MFz1EwmXMYumzBaqEQ/
LOGt9HTww0PAOH9j62+R3+9qk92+R5mD1X41Hw2R62RdTeQd+BhoZonXB9VuThZlR2mw6cU9lQQP
89ya7YX5er3PX568JbTmbKM5z8pVAF2ky65L6wQMlA6yz2DTc6RvFSboKY+7C2/5nV9pOsw4VMc5
TVFZfT3jRFZd9PjcDEqcRbiPBRw8J5rkPpmc+hiWSLrimALC+Uf77jt3bHZPVAs8k+rO66vmpWD3
GxfGCdtq+QQrBapRqZruJRSuRYOGvmveg6h2/SJ9SIU0HuxBFzhVq+HXVCW+dXX+hsz1NL88coc9
BVnq1LYQRb6+IcN3ayI4Q45WLpZUZVngWbLOnyTkk1zcC764YR/No/tsRqH3DYPrSJoSlBMIOaNX
1Jskymv8YMZQXxd4/90N2SwtEbchloWrWYggepZJqD4LjtQ/qjyLp6uoj0zo0U5uog2O2Gljie5+
+DpP5NYOXZLjz//I94YVMD2P4gVlQ0q5r38jmVnDwL7NQCUcdzh/MX6SLGAZn6HNIqg8f7H3xpVL
kqBF9WLpcK62HIGv4yK1bbYccjA3stFfAxPu+QycfTMMLBfkeTuH/+GatHr4YgWxouvSV+fNTuOF
bHOiwjMPcvHO9q4fX+GR8r8gJPWeqBvkH89f9J2RQ39g2UoKTiJ63ZCIByFmeBzuCUm9dUfTmBWi
5JfmAwcjbFrNhR+53koyUpfNvEX/jP+UYjU5eKNSGexcVmt8x7tq8O296Ef70fEFAjXZFdtKgSlw
xiY/wbH4HwYRkZyU90zHYpISq1mx7eoh7nvKbCxEsAsxG2yQjAwHcvLCCzmc7z1ZZiXLEjR7hLee
gPlRwZDiCj/lQ44ytav1tBsjF7+ciuGlNkhnz79K+c6ShzSBnZ6wkJm/CR5VamQypiCMHVHHV4nZ
APqCC7zjMF1BcWuxreqwJxozDrFfyWY/14TSIYIlPwAg/YdCJP6V2QE9vHBjy6e5WiMV0xNvfqmv
8Em9/nR9XYO70uSPFSkyeZn6MR5ts9mmVWmScIXjvXVnj/N1GaNhHHrYLKG8IiJrZvBnctthUrk6
f0/vvB3HYark3C1ZJv/OqP/Umd2A8yqir/SavaV9T2eyuB1bxxgpWHT2Vx0FYDTPX3GZMlYPgUMU
dR7K17yj9aGtI6bGsDsYr/Uo8UqMxiw4TJcc7w4N+OUHZZKqTjEsSL4yzyEhOn/5dTeORqDDwcTm
BUimF9QLr19CQ1CHjy6MuFKUgx8HFUT3qclMmnRdcIDChsJ2pH+Wb5oiMjNQVpbwdk09hfdgOeL/
miHKWQ5AtC2FtvlGOF++vhuS7FRUsEqfIiQWxLQYklSMWJ8YJuMLFAvnQxNK43ThGSwL86t3wMfv
CmQKQrA7Ijf19VUJyuMgMFnq5LStqoFn6+bHFNdTfV2VYVh8sFoxdicnSpr8luITnsoC6GpDeyiL
4gvr2ZuvdbkXi8nXJpbY5a28vpdR0Yc3J61OBvDKbtc0FEK2EwfW4sKU+2bhRNu8tD85HdGGorDx
+kKZyhNv6jPzhE5q2FHXmQ7Kpu/qR4V54QG/GeOK+Y7vidoSY5wqx+tLodAyCGPEX8kLJThF6phY
ywlHQtrUp8Jxw6M39MOHnrrhhaf59kdS+ydaneEkGFXu6s36VdpTOo+JcHDHCN130UaghrUNnwQt
uFdemNzfuxzriLlsAD22gatnygMnBRLNxCmZOliETW9hJaZjB7HHa6Bu/te5g0+F2ZP+EGdd9Ear
55r7Is7GlKTxyqnmdg9zx/jeVlBRtG5MBARAqD0Z4lQL7F5W/8PFWVAU2yBFIWH9aCdvShoQ8IA4
kA1s69IFccSZYp/AXT6wvZyuSABNr5oqnp4ufK9vvxG1lLcQrC2bbZ726/HUy0gneV62p6JufZiG
pq9JsqmG8htTBG71rqlBBw0DTmTpJgFhGrMN3BF8oV/tDcfunsWQE0RhAt4Y4LYr78IdvjcOuDcG
HscAiwrL6xucdE7uaNe0pxT22x6vr3VMU0GQUKDdC4XQd74tl+so7aAfYSCsLjXgWfARfgvIp3Cv
aWEDn6S1RgawKMGBpZAJCgvetWdeSkF+50eyaNO2of5HK89efVtRrQ0rSdVM4GtLL7Q1TeIcFxBW
ncv//hl77Ms4ODJD041dLVJOMrAv8o3phDqgdp5aXN3jHTrW+GfZZP3XC8Nr+dteLwd0JS00jAQl
LkfkZfj9swlQeY2pib4JfOgmjZ9xZyxYzmYGt7APs5mSuFeDo6R032H3q7BlkgqKISHF6HvfJITS
IMeEIXzhIfw9P67vy14apmyZJE3C1avu2khbZe8PJ8+qgZuKKqv3oWOVQJ4zrM0kGZR1DfqzXHT+
fUveWZv76qNN/LBzoYH7dtSxf+XlU9zkgMDJ6/Ujqkyq2hph2Kmhl/o44Kn7Oo5Tvu1DKQEzjvbX
wR1G9MiI48+/nTc7tOWKSApRHZh8+c7q5XAymQI75MqANvqrEW8vVkQ3+jL46PcbCBT789d795dq
ColopZA8rI98/uxGftS07WmqtPepB5q5Qc1qszeV7fyRvjPbNQnEb5upIr+wbr7zWyUPedkM8MqF
Ws3vhoE3BexEd4LgKm4jL2g/scuvcJubhpHsCMsuvQuz+nuXpNOhKRKxXLMhff1i4SSmRdJEE1og
P/xF7424hHIqroM2du8lxaPN+cf7pkOPXFhy/EDUJzmjoCJ/fUGQLnzwvR5PQvlGdp0WLTwsIZrB
PdaBW7Lj9LpiWPBFcroZlVcupjmWdbzMU6v0c+UUIb7/boryD+5gBcDtacdobH6k0e6U78jpP2+c
0LRyZHE95jyqy6sRqMANllFajqcgJz6iwBZyFUfuy5z69YW5ffmbXn/wi2SBTblEBsYXv3r/TehP
YKzj8aTcgPKh5xTYY1QjILWdfwvLgrm+kCM49rCYLkpWtXoJsYp6d/anU5ELfRxK6jjWUEY3RSe8
h7ZMym3GXb6cv+gbCdTy6h2HOZ2JljltfdiCs9BOZVVNpzwyzXCXeBIEXlVZwr/VdmuOL0r4sw1u
J1LRtZZp5cHdtvLPRYi7caOdSX2c/E7hi2ArBwp6ypiBaFNXzRVhTxOeshKfX6G9CcKD28mvC9lp
enDbOri0w/2rZl49QcYEbwthGpGDa7Vzw08No1H1p07puH8YMHrLTdWL0btDJme1944xBaCK4wiU
tV/XHGT9biwIKpk6g2AhS+TBEjiFphAc7jiCwKVv9KFvWcv3VSq8lyGsMJ3bfpy61DGNkIQOeojE
LG9scj/VjWiqvDlSuxPN0UsGl0zijlr7Z2NwIHB2HQD1C8NzNTUuA4WFyGL/R3OUXttqG4YgEOp2
HYUnu+KA+TtPajl8rGN7MZ3RG6jgpqUp6QTUWv/QGaj0hal5tQH5e32eNQcYa0motlYfImZgJWr8
Tse6h+ddddq7IV+n2NVz61/Y2K/X3r/X4kRGEZXSAKWb9dqb1EqVNqR7dF/NvYR6cfA8csembswe
B1+ilWlBaNWBFeKWh24Qx7N74fe+97zpN7mI6ilSuOujoeGqnqIfyRRT3Nq/2jAun8Z+YcUGmWOT
PDjZY7PtuggHK1RXQLfnv9e1RODvM2CbqXntuBvQKb2eJRLqJn3pstFAS09Uw1xJmngWUTfjbVN3
+OudyUaglCYGDmvH4bR8cin8ttsZ+/EzJXM7fpyqmUYcOPihO7SlVfhw7HRcQuYoPFIAPaKXvpy/
7dWK9veu6TyyxkiURpzOXt81QGgdhaUKTigYBIlPMxXttpxGtXMHtCcogEbjwpN6b2BiWhKaHgSV
t/UlVToZ2F0Jh63yASK3zKBhunlz7yWhc+FSyyb7n3nn76+jTLW4fhDwotp7/evU6BCtnI3BiRiW
hNo9WZGThDEZyTK/Mwzax1ZkYQZwUO8Qm6kvKCNXK9RyebQiTOOLaoSnu6pWlGOYiHymRtuEHXZP
FQumLq/3gVKff4vvDT4EszbfHsI421urxrH21chQO+842iKHJJPGiGPDiYwfB/16DaJ7BstCJVU9
N6NRPdJ/QzLHFhJufk82G8KjJnkkeK6yaIPKID/mQ4ZlziQVTx4DlrvdhTt+ZxTwqVLv4Bm5Jkvc
61czuQ6KkDr2jkGZZh+TyIKAXJnFLvT9/Knrpns0Nw2RR51771S9gidiOldmi/e8HAJIC814KrGT
HYNeVxc2lu9NZy7MF/R2lA6YnFf31vttZCijIq8iwcbJAfGE304fRlA4UDDH72kVkMcjp19lkDzG
Nf3i8w9n3Zr6O3AszWtk3V8qrquBk3dRUsyOdo/9wOoIBxEggq4TCYB3BBVzLEaZfBR1Wrs3UQHd
EhwFUy2ICFBDewI00diN/XTV+J2ACICe9Zvq8mLYhqiCMsJyekEiTd4B3sCDLfSN2ceBsSlsVcPU
bDpbXxczyZ1oP+LuqWBYPLlh45kX9lXvfJ2u67gS3Ye0AJysVo15iMBceCUpIGWgv/uJrWD09UR7
mG3oQEab6hNpVbBxIdChnqK2eUm+9N4gXEoDNFx5y/zr9SBsOhY0P58w5bnQcm7r2Uq8q4EW+LSN
REVx9/x7fWeJImQAwRqly+W8vtoSdALTH+JI/5iSM57CkLFivKRVdYPrLdqyl/V3bMzs3yOSmQvf
23u/lLHElakLLbXc17+UuS4GA+EypKWbn1rfhx6KEvTzkMfqwqT73qV4qdSMOd9J5awGrz0V0sFp
6B27ETW+XeT6Oh0VUOABsMX5B/repWjPoAFHsPNW5zZm2ZxNgLOPSRZVL7kgfwv86+jhMAvp1/wP
F8PEJhbBOUqdZbb/p/DhhHlEKgpwexDj010SaOs6zF3naprT7+ev9N448aylwi+ZgN645YrcmjBW
ZXz+Is+n45hbgD49PZuEX+OGP1HfGP1N0g162BbkK1f789d/0xRbdFlsnek4os3ggGW+/qltmoN0
thwk/cXQfuZf6hPvFN1zg6j/VxgZrXHlwcN66Iuw/p7NNeGhrmH8yu0+/BVOvvyj08T6ipgVBuz5
e1OrHctS4Fo0mLRBOfvBjF/+/z+vYXaGaUQwxZkH01KwHUvHfKqcyTEWtCHZfmVig+NNM1N/pueX
6D1oX++TOQVB9hwo8P6b1KwEi+GUEgGgHQ05o3MGMDtdOXbIY6eCeHcdzOZzmoTyJicX+3sdm8Tp
eA2cfzYKthvtkTd1H6A7EbtIW440pSKJaLNPdl0fylBEDxTGvGe/lQoFCZlJzw4QCmdvBuRnbatk
JEBJdbKQx/OP52+H9J8tzyKpo4tAn2b5x3ljV8pTp6wru+TxlAvZwe2S5JebkJy26Wijw7NvVTht
RAN4g3TNlB2phmFDfKA/2Xi1NBgAwgbYKteB7TwlrUvIYj5FPBgOhtQ7mr5HD4xxHMtfB+rkxps7
KeEHOZ2xQVw+fQnrcaoOwGggqPi2PTdXRWvZFAeDfsq2rZMKDpwhoKdNCUUdWmdbDA9j1hOx5wbR
8HkeZ6TX4FPzb1ba5sVGqsDOdjOkQAmZwoe+hCSvrsGU9h5/YtWNf9WFYfY9QFIBtwKZ56nxcuD9
IesoACbP7WnWqazFRZdDVO+kDa7UnatB86tE/ehMQ/ZR54aM9jM68ktGi9U0tbwTttbsdj06VjYz
8OshazfSDwbBkK2UXeyGUBVAbR3GoGMOl3qE689juRZ9j0VcpRz7TYkqg/ZkzN4cXXtUvpnoTWTf
FoioNp28T7mtns6Pt/VeafltaGhcV3tol0xWj9e/ze9juxnMQJ8swghIL4q1+l4KanNbkYeJ2ggr
QMU0pq7XHZ00KXsSODIcstlYh9WFm7FWE+ffmwEgRpMVGYr7Rvfsowz0qHboE9F9Zn0tZwtZmYJm
B2q/Jug6Q9/YOEZ+6IZMAbtKp6ras40k3JJuIOASgoLg9/VVZzo/8Pj08tkgku2bXQ/lCOI4QsSi
RDuKHyBj2I1RTI5HyHP+vOOjSYB0VuEzXhoPopCeUwXIwR2SvY1E3UGHP3OUa81OfnJGMIZHBVE7
+qBTK592dd1NYkfL1zB2UHlCf2v5ibS/NWbRJRBBivBn3UVi3CW5nTQnSWup2mqc6Q8RHZboyjIi
YkaFWUwdVIEswMkr8Tv84Zw9yenCHPymLc5Lpy2PGwjRt2Wxe3v90kt2k8hMCPWc8goDfxCIXaqi
7qjn/snPfHmcrdi8siXESVjFHdQ7pE6z31/6sN6+70U76yHBsdipMeu9vg8Ip10mfQMJVx8kVyKs
QAqXKn+skZot8df9nj3uuDUHYlXPj/t1TZAaA9pZzQGW8gpSutUKmRpodHMyJk7U+lNCs2FcZjBu
9gXQ8e3/cXZey5Ei3RZ+IiIwibstygmZllpqtbkhWm3wJvHw9OdD56YLVVTF/DczEdMzQwFJ5t5r
L1PM6LwtRkBXGpPlsZ7u7SBKmgsCyUxp+bxPb9e0JkYrQx36USYUHadC/FU8xdXn/+W5UgAgX1yk
bhQ7pxdqkASlPQxIvzNA0qvEeg7sbPhpKVq90Wa98rJYO45WKfr/4bHSL7uMxJmcfbhDrPBtE8Zd
6IdOq6CyqonMVkblMKeE0/Q6rj04YxlXHuvH7ZnHufCv7WVY/GEVmaoMG1S+oU+nZwoKg3LmA1u0
XnapgJhdXjmaeu56rq2xW2Io/rHv6afEQbBEJjZ+D3Gwx4BF2LcmNJf4UbKpvVbarHHehd0SuECe
h4Xjd9thJhayu6MWmgzMwPuQtEYX3BGntQnm6LYateF1Ypz1u9dr7NBjS59fugEEeTNyUP5Vx8q8
MSwM4TCIRDwFMoA9o4ZK9UVY9RLE1MeYPQ+lMqibwVaJaldExrk/TE0+4M81B/dxr/TNNjby+Y8s
Iw1uMKH16M8oyoAz47Tdulpti43VR2pyqzV6ck8C2/gzb11zgV5G+OQdTptopC2CRzktIvxWnEar
KaumwnpsUS18kjZRFVhR9aiUlCKi7gLCTD2Sc1Bd5SD131sMoeWu0NQCy78owWlfOtr4nS1CBjfg
ntbnGWwZU7FBas9WqDKFUpXUqtCpzVb+FoYdeedUdPoL35RE1s6Z/akphxmlk0MyH4bFavcdT9mR
y5p0+AfcqIEBFCOH2ILlINaghCXYyN8iKk8qJif4JMtefEuzZHgNKJCduyBuRb5Pig6LCyItCwJr
BkfcJFEYE72uBs5PtDLKk8OB1cKWxASROF5sKDJumpCCEs83gKpGS4+51hBurOnke2/6rBfpl1ip
SfKsU4wc95houd8Zul0Brz4WEvZCNjIWDwSe2BqDqAhRn7MalvCMiPgQuYP9gqak9E0m97uebvzb
5e9ivblBWcDdwQQyZ24EaLcCXSw5Ix4oiYyirG+fu1BTCKXp++yaEc2H5ma5EJOIZYTHzs3tnW5u
mQXSME3oleGZyzsUS5zgbUocRGEkP8axsTdTlS37Ki6zhajFLpNEN6BbQMow4wMQ4ddJUBZ0r8sP
YH2Yvf+u5Uhx4G8I01odZrhcNPUiNPObIsYhsbOnXUMU7XNDdN/R6UtCTYbojRG3erh84Q/H+XJl
in/wONhuSyV3+kRAruvYprzwOUbF05QU/Q7xkkIatp1viYvFpJiIuwyyF+NOgPsgJgk+zo2/l3/H
esW9/wyYfiDRNC7WWs4to6ZoO+hmPtP98mtl9X/MYh4ZKAfmjelO16w2zl5uIbYa4CFotFZ3Hesq
fDqSZ/yZ1oIQcJpsoDHLwIZVIDbCJanYX77Bc0vcAvZGv4wiC4HF6XMm/CNH3uJEfphh607kLDo9
ZJtKdw1A/FCVvz9KG1GmiZ5jYe6dXikazSDXlIhhWqgDNFkYL06ZwAS560lXcFBuFuS27yd8sLBz
7lB6TXF0ZT1TmXCVf+sVfoVOsQIDx2b+xWzk9Fd06lRMJQpf3yZ65XaEpnVAUSI2biIH7GodMnqz
fsAE1MgiD9sVkE4LVUypwJwk3ZOquCInDiNQ+1dkS/wSRZxvyrluttmA0b5JlNEmttPRj8JhySXE
WZiNkYj4NE92c1tB8FLaylcT09hUsysPUZj9xpVg3AYmvYqNMg8KYUKWrNUS6jfz7Vl6NfuFMZXG
Juqq6EEi1NwFaRk9tYHa77WJ3GzEvfzyvOiJU8gUlLpJZgYkHwcEyE+GIrZBqnyfwpiI+khM5JGX
4XOu9iRm48G572P881I3xWzbjEjkGhooK0ppvYoQ8npaJOktYmT9MYnb12IibzUxHaKuoiyDaQn9
W23xD6K7No5JGNl+0tTqAUncsCnqBvY5A/+t1AasRoGOX/WqwEjTrvdkUzjbIho1j09vPiZ1hXm7
qHBbzqww/h4rs3Gn9STx8lYIANK74rMea32yI1E8IGyujTwFZ6NHmQypN+Y1Hrjk7TSebivVPlcG
8jcHqAkN+hlk4EtOEo4k2CRYym2ToiCEKo3iMY/03VxK/P0cMtJg4RBm0kXTEU6W8lhPZfLNIJui
J1raxGxQqLGxEy4eq4tmG6/nMPDsmZSFIJv+XP4yz30wOjqJhSsGaslmeLpUrabKSy0aQ/wc8KEc
TYJ+jYoIIgs981OAFn5nzO2w14vefiLwIT0MKYlGl3/EGVUetB3QaJAbWmrTXePD+GhEciLAg91h
/uYqGFBtWCgOKiCTQdUmixZv6NHqCGxu+qprnsqwKO3HaIZuudiuTyRIBYbabS2no+CKzaAjDUQU
6i/SM5qnoJRaifK7y4j2FsESPamB0VG0FSMhlUJMzDdkaKBZV5OXIAnHp4hCnUCHhsWPeD8M3rRi
Qpqr2XPxLRj0OVqyC0ZWJWcXpuG9heFq17VM3+FC41cfWy8phslLFFKC/WJONOrkAYO76iGcp6Hy
6IRZS3ZZuQ0vF+M+X81EH+4nDUd+LzKanFRJ0zTGm2Zsi7cpzl7IRrDfAmUM820PpXTc4Y0Z3mEJ
VzwPk0J3Yg2FYnkI2Y3lfnBn344m3TjSa6m2HtkN5kvdENiGY0OX42vcT3eBE5Bky46c+3pr2W/Z
bGNK3Ni9kj+PkzrWr/Tm1j2BBE6wK6OYbFIMsPs7sBFRHtA1uSCPeIlbezs22+lTYg+f3Tm9EeT4
tVeOkXXvuWyrlC5L58Ba4dg+XauTZjEdCnO2VUUJDppd/RqpZzcK/F3iB/D5Rovd/0/XxCwEsagA
dl0dXZ2TBlWmL2pmluYDnhE5BtrBRBaCme4FYphtbFrKlcLkTEWkM1D//w+ClnB1fshIzhpRv6Hv
6mUKXFMobnWDMYN5O5vs2142jvg8Gm0Q3tnwXbIrlz+7KQB0MJ6C0rCoxE4ftF6OZZASruTXVm6/
caTuMjvACUUxg1t0W+1fmUfKc9/o+Ns7ZtHe1QL+45V+8czbNkBZ+BkavSkF2umPUGvbhjznIkFw
hmoXBkP1yagy5neOyXyWPm2Dkr69IoFet6gssYVCiVAesg4vfFUjN5lVa5RimU+QhJ9DxH80SFHD
7j2Ivl7e9D44CLxfCu4B3CCaYn09a6CuCxozCXO/lqV5z/5vTeT/unO4a7XOfMutNmVwWRVtdUwh
YaFTjrXwq9sn+aeIpp6YN2wm9m6PiSqnTADiF2L8l17Zmz927fxOkB6KGQG1Go7H6j2EfcE2pJmJ
T2PavBmV4zz01pD/injn3zGPDF+0mThT9L7uUS/JIRJ6O+4qF+vhqprkMZDY9G1MoxUojBoXxwN1
UI2tkSc5gXaFqv8eHMBqdyLhU9NjEEWZM4IlVqwSHlN/BhfWwGfHGgv3sdtjf1WPXfS7Y8/7BViT
ljtFVLrqj/oYkb9VGj2HmaHddFHW49UcNAFieQezA+mkxsNI+sFtrzfTQzLh663pi6O4MYXtDdLG
wR9IMYQuZgzhN/xC4hsnCt175Hzj91aNzKcQN8LXao4ywC6gVCxAyqaBxd1L0otTc/xiMx5hs7by
A5HAsMuzNkq/gTKIO6FNRe+JWEmzLb6GzetAo6tBEM1S38aDgJBu18w+mXiFfokLYTzOkGV+1AP+
O5GqUaWy56vHrIeF6KWK1J/HWMPbFLtDWW1QxGEmAA30aLhIs0kjD34suqC7JHFgkIVxQOGrNcRj
qInfy0nuOSn7L5jdUUC2Dc0/1sPEOvSVlfwstDqN9nC4g/S3MWFuKCyo3DJp4nGTuwT6YE9MWOUm
RtQbPnBcMXVveHu4J5KCresEoF3+Vs58lewD7EWL1hF3gtV+KHBViRbNqk9IFR8CCHjzhaJltqkx
1fqaYcbHbsVGPoAgBckGYOA72P7PoK1WM6DVKkh9pc4r60bJHWf2HHWurSuNwsfb4kJQtxlcIAew
1vJGBZ/JWu2SzB/D0bl1CCHdNKqa7S11VB4vP8GPJ4rtcCVmY8scF5rY6WZaz1Us4mZxdte6+L5y
Wv0JSCh5VfXMfMZNYPrbDhUwNYXyeHv50h/3cdRT7CEcaCAqrrraUid0WzNIC49TGyi/oo544iyI
diNVuWcEODCLGKP1yxc992gta/FHw0MPbrhxer+jkK2RiDT12aVyckma+i/6numrYhTXXHnOnJbc
IDo5xtYqQ3l31XNiI5tlpp6kfqom0c3YmHjhsOEfW3OuDmZvwzeqZ1hsdIRPLglevuyCawj58gWc
dpzLb8DPAuMTDsu15ifF1kMFuUr9StF67rfX8GsfKQE3UEHBMsWE5OnK8j13TZDyBbQx1OUEO33G
blKJgt028dveJtS6yhmbbMrOEo9GGljlbVJARrhyzXcT2/WNwi1jwmtpLrrgVQ0ow6o1pBhTP5AR
1hUBU4/XWlddskHHwiAfNqVwxkud7u2t1dTHaagJL4rU7lmMSk5eTxUPjCzKUD7HiVMuaY7YqudC
z1PfrM30tc1c9cVB5uiSQcOANeT/8qtSajxjOg2C4u7yQn0n+3y4ISgjOmcrQtz1m6sAysumRWk5
hj2Yu5wlC6aayJrexkmKIi0bcpywmjatb7BU1340mItp27bpp1tjoEvchC0eylGcQznok6olgsut
09BrokH9NJZK96cDMs+9mnpn9MJ4St+6JNEfUi3L8N1OOvvG6HScTBSVi2xVV5R3UW6Je45OK7hS
1H0k9qNFWsx50Dgz04Gbd7poalPpF5FVRhJqMn/rhsg5um4OK3qI2xaPLQX6sJdnZMJtpghe9KbO
0vihyor8KHoj+pRMMXEIemrO9k/LVAgqjqra8I2xYox++dWc/bBpjW22EbhDEDBOf2sZmq2iQJ8g
r0yX+zyXOOZXnfWX6UOzIIMLl6JKAFHdwqtEVO5j0V2THp/9EWyaFF5wxjBtWO3cqdDLpRChPYsL
YKSB+LqRNHNvpI7dRqabIe1xtW/IJHrPVsjIFaCl+8tP4twW7sKiwpNxUa+t3RQaN3Dnlhg0v1lo
EnYtCH6UcQ04M741XdEsDXf2348NdGR4QpqoCYFmVwvF7ATRpl2W+1aeBcVWuqFQPb2yiR0yK/yc
YmrCdEmcg8Nx+W7PwBHIfhc7Eg4tDpA1ax+PoLIu4zT37cAgKEdyd/URJMh6cdIJMGQQMp1vGinJ
28iLUP9RxkUBek4p0R4mK56KQ4pX6+c2cKbEK/UqwDAy6wTpHD0wNrOTABQKKVT9y4IX/6I4jd1t
205tmZ66ofnXxiZwWyt2sLXqTCHuuYU54OF6TJrgkIa1nyM8/5oWeX0Xoaa8i63S+gu8n761daKQ
8uXks+o7Tqr9hrNjH9LC1uvNNHfu83LWhkR5JfgcxYNgsJJLK9EIR7OdZFdhpJpAmaC928wDzojq
lLqQinBCijfsspR3OH4Xm3BSoRFkVJ7ORk3snFy1SQ7EWJqjmW3LOpi+Q0EpcLjBimI8WngHaRuK
1krZhAN22ziGNCAvkyz0fh8qRuYHmpYQiRFm9U1f5u3ojS3+ifdSDazfCV4e2LZLa3g1Z6n+rdzU
qY5oXywT619p/iBUlrhrdgDIzlVRWL8NSYfs1TCyCPXqDaxYHSeIPl9eJ6saYyGrQjkCFMAHDqXD
ux/7P3WihZLUsWUc35TM8V5Aq1C2ccQ89IqcjpcvxUDo4wG/uOWD0QmYsZBcTvciYU4IUkWX+cIa
jDvym/Tt2MZiZ+RkuTEzqZ+l1YHqau3CP4jjLyKYbXLqnCo6lBj3PIyZOWzpC4grxqd5N7TooFS1
Tz+NtWvet53MbmHWzEd3hn+E4XgC4uFgB5GSJe8gViFXMsVrsTL+9KPt7iWClluOGbqARth3UVkQ
qN2rKB1dVe6H1sQPBrPIG12pyz3+pXCYO1KhyYwsG2ANckqhwqOas7Am9oi2w001DFOSRKXrYn48
kLoje9Of21G8JVXN6rECcQBxAIuAcU5/SfYQU5IeIlMt9qO+5G8NWM08R3qSPERq5h6SWav2c6wr
ZCfNefMIFN2TcGMjRJmm6GbOJrs6wGLGWlmmziZCwLUl+Tu8I+W5vYsasmNkTVgkgVAl4HeV3vXw
2j05TBr/sdb7WVT8LZXwT99FzdGuhj9RHJMuAbDnx3Wu3tV6iHeT2ukHRSV/qK8igw0DkLBDkrhV
kEBttJERwCSFspMjiZxhQOiVQhDHTdTm856gwsEzjb492mIsdhMZR7sk7IYNTWNDQp81PKglp/gw
QQA01VEHB7elP1XaGB3YUMynZJzjByqIZuvA8t1lKQfKVuRtTHBUiG8EfirUDebUqTxNxyaOY7As
b7Q79ocsi+V9CicTB2dbO1LAAu2L3jJ2ZG0v2iWz8cI556jW6mk49CpTma0MTZP4JkscbHrFba3P
ZHqro8pD713gzVl1vtmE6XkzpYpnQB7ZBZpKbK41b+axgWfEqIECaAFNB9u5cpJ9/Iwc3Gzh5lKD
4G6xdjOWwWi6hDWRRpTOiunHljZvTQOJ1jalvUd9pcq2xlKVMPfDPHRTv2/qzv57+WteF84LlAjO
wsDPhb6LwPH0W+6wl7OH1Iz9EHkYHbyGDOQAuUBC+Ztk91qrY/R8+ZKrvYraZaEuQY7jAEd64qwu
GfZCJr0eZ/4CMB1ErcVPeAd8zQapXwl8+dg90zjTOtOq033hOXl6czzM0sxNNfMhSjDIiRknb0oe
8H/2wF4eIrQVmMLUN9iWnV5HYqiQUswn/tgbcIKAKzHXDLCjekslUQJXaoLV83vf69nvSWFYTLww
XTq92ogOQmiDFhOSlVffE07zP3aZNeEWpF88Xn5X62prWR7vrt4Uybh+rOf0YxUWTOPyxMdekN7R
KC1kGETn5MRQ3yWDOv+eoOW+XL7o+sNYLrqQHmhAMG231oLblCed4VMR+51TaxyleeDVRqRuKrWN
d8SkYeighM6fIDAzzArN9D9We8vlmUXj1cVfWDSrVZOXdGRKXDICz53kRlNc4YX9aG0gh7zYIe4r
dmp11w7V1UuFNbl0yxD2GfQz/38vvf85wNH82BolPoBYlDiSw4Wg4pg0Elx1dpaaml8Z1oU/+U7i
hXLCsBPIHfNkKpjsVg6x/isZdVgTdWHG9qaBnwlvQibOFVL8B97G8jOtxcSBaQ8o0boNScZRGYQG
Sohitt2VCBr2TGgFRkcQdqEH2jvLSPojujuxnRRYSHM/5iRuKSruFzUGBGNhbnNB8NnlJXNunZKN
wEuDd7pgw6ffhE6Wiz2HY0IIfJl+JWUvvqvdcdHAN9WsPUSRVZDOLOK43V2+8AfofHkiuIbiD6WD
0xlitVp60s0g6jmJXxQGGax21e0ClVhvsxs9KXN6Qpql21RpwiMGzqSJKGQs9SJ/NfCaw1LekhsL
6guTMuxoL/82/d08/t+Gnh+HOhsYCH9HNvk1HMQ+25JF00c+pPL+vsOXXW7d1FU2kPTFJllSCWO8
zV/BFnNy/Oyq3RoK2CpMmzH7OYatOPTa0D9hR64yJhap6jAs7KulxlFuyBBXPus5FMXRSSGLmJMK
sI1ZNalnRvjXIL7uRY1tMuSx//NiN1nSRVvxZ6DfORRAUp5ljM3PJo+1vaxt+QZfww5ZI7b9HMMF
9FINIVJkGdmjWUro7ATz+RWW31uDT1DZNO2CAvduoZI6ine+HoU/q7nWboVShojvzWE/11J+QnTf
3vZWWz4Yk4UA2Ymk41XSTJnpagW8gFJan7KGjL1Ul+UNiubylYFpva1hIn2ziin5AWBR/YrVyYb/
4yj38NDCo9ovjvsiqki2nVN7b+YFDfgc2HfD6Orkz5pi2xDu5bnBPPiq1LUt6K15GARmnmlfVXdz
kpsJqLsW7XCuCvmC+ipFjJdmfwKlrZ/VbBllUe9EqCd1qxce5GqBNSQHudxZdVJ+YaNSjnjGaXdK
bel/pqERzVY1sDTcjXqQHIx6mLCGl6S/Yd9p/qiE7HCimaf5MBNN7akRSZmyawjbCy3lCfpT8jSR
t+Rhja3A91cSsSnJX4U3Uc33ZSqDF1fNuu1Qmer9Qk1TcSQPR+SjUtavbmmjH4tAIX4OStl/s6bK
3pq5wOy1qcbfKhk+GN50tXITZLq+TZ2su9XmnpDZqDS2GOLruxBI8W9qZ+WxzvIKon6ePJulHpBU
OasETyYKosmK1Mz7xeP+uRzN4WEQtflgKHH2vRBSu9Xo7hCPLV7xSuJkn0lKCR8JKqVIrywS8JSi
s5ndhYVjeHmy+PUV9UBJGRALrpWp35IcrhwGTFcNz3LGjqT0Ym5vkXywlu0+mzZJnQuxceZGrT0l
7tU34jnjbNPGBWwFJg9eEMp+x7A6O2pBUXkD2q9jYIWY6OHJMXyrG6XDLYM07FQQMoy7nb5rh6a7
yRko5p6srMnysiBrm10XJtXe7KZ8b2uZ9dIJ0mcV4jBv0kw6Nx2Jk7/qQre2vTICAult2O0Da1Y/
Bb1N5BoETN0rHYtJBfpwOI+yDWnKZ8C7mgxRkQKzD928adnWt4zszNuycIf7nJr3rZya2dPJ1yEs
3Z3uIx7QgcEYiQdpGbv7edaVykvDUIduUOkFSorObfcEQ6V3jcg5hvBpn742DcEDaWXhSdNZBC6G
TmE/iDwk8jWYYpN2Scm6YafIzv2VNwVO+LIt9iabBculS2/yygSVL8PhIWamhVEpNyQ6U/0+D7bb
UR30zoMbte2vsEiaFK1NMB1tA6UARA6bYVSajdtBn1y6A4kjchqE9wosjR1LZvyra7K+Zqx75ijC
C4UzEmoxWvj1wNyNUqLdCM7zCWXBw7CFKnBgqPw1djtjL/pa+5o0+jXO9rrSXTZ6oS0s0YWDb609
lqJkymMzl7GvRbi0oKgutWyXg3f8xxywpU4xuQqe/4jVIQgu/cQ/dYrox7GtiyjxK8c2buD66ses
VOJjoxvX8Nl1ScQgdyGDk8WGdQJzhOXP/7lUUQYo2EP6IwJTxZfYYEwa1o7pEWYZHS6flOvHt1yK
wBe47jxExKgrRMOeYOcNDJf9lKk+NGpMiZT7OtaF9h9dGmh+uClmXzaEQE1nfnh6UySDY3BtzYnv
2IN202Batal7snw1I9bRqKXJPXXiYqoHSBUVNpn2AABX6oJzD5b6momFi+obWuDpb6hnrOaLJoh4
sECoApdLstEtZde4Rn3lwa7by+V2qfrotgEvPyqhBvwzC1DEyB/6KNuXQEWC8Pe0PVpYn+0gNNfX
6rEFCP+35Fmu+P7x4c5o8qD105sLFAlOF8C6RIGdITaLhqB5Wuha8q4FExh2xHLOr3D9ejpsM1Wr
H6IQqU5F0yQxrL2kv9ZPrNsZftFCJaNMpOUFRF5ViHZgQmWGiugbFIclVWAwPwpHtgR5kxJe3Sp1
TT4E/ulutykS00IcPk/puL28xM+8dNCGJakJnRivYvUrxpqhxsxoBaZtmFLtcCDNwhmP+RjFV4gr
y/pZvQK0x7oKrdeFQqeu1hfHCJyh2IJiG+D+VFXSAMmrbufp85wTejvpySfwu+T58g2eWWpQsaC6
MgRcGISrqw6aAfpTh6lvofO7F6Q5H+Zsdo5w6dKNavWm9z9cz2Euj7sLQI5YbU9CbSrFcju+ZKOy
P9nVjJENZ+5GpNUXR4/SKwv77O1Byud7otFA+rxa110H9QrzV19HK+dHho6AI5kcQK5hTJ7TrDL/
qwBpWbcg8rRqACh8wasH2lPzIl8pUn+kPv4Ro09ZcAZjo8s69DIjwTykHa0DutDwylo9t4AAl1Hn
A4/RzK2ubJXhbAcDzXAlKYqnYLKoW+LfOhjnFnp8fxzjJffKGevvl9/puQtzDiyKBHpbxEinDxnr
Po0jr818lwrnSauYN9QMhrZTobRfmkaZd2EKfFnRBV/Zk9dVw/KwUc24kMuQ7BPDenpljgpnTkpm
kTyOFxmLwQtGvb/R88g9TEyTPYjB2ZUVfObU4/UyNFh0GJzlq2taWqBRk6YAcaEof/RksgP6ooEa
ryzdc091mdSRgwPaydd5em9jzD8KG55qQN7EjnpZ3pYSvdxA0ITnZuW0q9uJrCiZlFfu8OyVHdgs
4j3pYG2DQG9eyzmD1ULR3eyC0Z6fJt2Yb60ia25hmQFMp3xHqNuyKwYM594ndnxYMGCFhDhzBUiA
28lCwX7Ur7rxmz3MENTrKT4kwg4OMmrT2wZp9pXD9sz75EMFL8MAgee9tkSHbKYFbbbMZYwBf7kh
ivXfjOnT/7jRLiUgux4IEBIeMMjV69Qr/LrIxqbAnXPCiwfm84+Zys5ETKT2UmluemU7WG99ywVR
BPI3DlHo4auvElphGYDiIqc22Qm0oDKfXRh7AHJud4BAf229nr/eYkXCiBv4eLWzT2zBFnUnBzaZ
lAmZAIRw7XuBFoajzcbiJSBL/spKXa+X5R4XYSnEHVxSiXxdfSNa1dQjiem+RQ7MLjW0L3qbtneT
ieYw7WLrk9VePcHOaY5wl8CVd9HQUisZpxetJnZxVQaFbzPl8c1sUAyq0Y7RPlamv504ZpIcxTO5
svAvzB8iaM3aK7OOzXgzdu1VFHR5sP8WDjwEepflgzEMNv51XBOklJ4Spkh8UdUh+RP1VGyNKK3H
TWR08hrl7cxrRl275HWyjpcIgdO7l8Quam0AZojV1nyv6hMZeEkXHCyjSXYJOM+vy4fL2etBzVJB
46hQ16W/UIiMR3vACU61zOxqxAeXPPkdnBnXI3LIufLZnEl2IsmIHgUwG3k2h8rpDWJQZLUuAS0+
0Fb1EwMjZv/k/XGEk4Jq/IjrsMy2UdOnHXZnY/83BeB6i0WSPOszM0tPkWH5qavZoK8s9vW2vLzn
pYfE8mxRva0/MMueaeXRbvr8K9MhZDZ1oLHLNqEtE6+oRudzFLvKLsyH+u/ld7AcaesVRo41Ojvq
U8qX1YqP3L7g9zDPCBq7eq3D7BeGUu0W4arYMF3OX2WUJZ4qBnuX1LM8Xr76uft2yNhavNCAjNdu
qU1fG6gZpthH+vhbkzbyH2yXoo00o/muRDW0waEv3OVDdQ0KPrO9MFxYgrtVzmCOh9OlkNsRutql
B7EGhy1UMckLMOLiKC1pMRwt5cbBs+TKuX/mc16KmUXRI9DavW8//zTwjVF00sh4ze0MSwi68KR/
qZt2NLehyK7G269PPxYVylWHzYxO86OPFESkanJgEvhSoQfbjGol8FUJmquw+plnCfKxCHOZ2wLw
rI4jBRlGU0s39ocBDgm+t822U4rxBgpP7s95Ou2kPV8pTM8NXijV2BbBDGAirYdSBOWgU1cZ5jet
6T53FFHdZlQ6R91ALS/vZICEi0GC3UO86zPg7zxBLkQ8jubUEOsE8ZeYJpZeFc3O18iYNfXm8to+
s7stk2xwmsX5g+L9dIW1WO2URTfBwLRjHj8y9rD30rEiN0Mpav0eNFz5Hw5qCh18XZBXYqC2ZkeL
CS28sJjUlRCadknv4piIB8ZtgEeC1zj2l8u3eGY9o+Hi1dOALbPr1ebREc5ZJkwrfHoH46ZoHOGh
NzcPsar31/buM48T4SjFB+0lB9R670Z1kbqJjhNrquTasYdx8jCqE86hbQ89qzfoiAiMv+uiMNl1
rs4AAenGYfFF3jBEydGXFn/bMSOGuav7TUvk6H9+FvZijYvJC0AWPlCnr3sxVjEr5qO+m+v2U9e6
4x49JZGk9DdXds0zHzbgHzgVpxicgbViVzXyKRqFmvpZIMsvbi1F6SEl66+FRX4c5WHsQMvLeuKZ
M0xbQUeDpsZMJvXcn4q8O4gZj3pF6DsmZNgLi7lf3P2If2s+TzmQNs1gNt4NQVZCRcrtqccQl8BW
122LK896vRaIhQCoQ8OLx/LSma7WnRNUyNmUIffb3CZpr6u7vd506EGKKbq3Sjd9+W/v9v162A3g
OcLzwB/y9N3a7JwtEDY0T8MBTQ+1MXQ9ixlCvFloc82V1nd9Ji+X4yykacEYD7RhdXuMsnAC1RD9
KS5qytEsYDsXcsR30v2MHkzsIBuG3lQwFcRHvb1y9fWZ/H719w54QTnohE9vVrVme67tLvfJCiut
o1t0mOOP7GWPjm52j60+B9+IVDQVxhua/Xj5Sb8Lq/6tRzCXg25N3c/bxYV1TXXgiIF5BsHYr5gv
01iQEW/XBCkOcfhKxDScNAVlptElSIsxqcDkxu3veztNvzluiXnH5Z/zXvJ++DkYu4ETgjN8lOOT
ooP7kYXkDMem2Ougn6IzRT2Z7aygxElKnyKn3aN2CshfqqF+eAyspnvBlMZ9cIo4/D12c/9kBDW0
2Mowx9cEvDbY582AQiagyrtNSsdpPTuKfzQ12QDbqNSNauOOdubs48oZJOLVFu3CVJqfo0yrcI9W
RYOXUpD20M5iBOObxMDnA2qUG74pbq2oHh1vfd8r2CrfuUYU37QZwb8Qq8w+/lEUGYXOUObRkXAX
9cESOCV7Wmg41j5wNeVxMqjN93mvY04STkHQ7E191Pw+HMrvkljEkU3U7VFpU9Z/alNSg70gDaND
EJoanrWzneZHfcq1r8pkRE+k6M3tFhdQyrmhT+b95Xf0oRJ4XzJkP+BSgSQI+uXpgkX8wFzEcdAi
0ozeNJ2j35slTqxSLYZNhcZqE6uDtTVbLJ67nFBZp49d7GeiFJKsg9tuYTLxvqbNW2/Sy69iGQNO
wphRsQ86/VX1jJNY22CPX0SMmCEQO+9x2rN7bQB1pmnlk1kkHpw7HPtrILRvFHp2HRL6nJs9hjQi
3jdqZX9pRRZveU/tvhGVShsRN97cJO0PGIfiE0Nq5wpPaF0OLLfMyA2dOk0MYrDVzjEi4ig7hW1S
KXrzRoYSxyKsIcknN6crY6OPm5SmMgXjteq44DDiO326wzCGGDnUhT8BOu8VORtIXGS+dSej2blt
3R+hiSOri+0rVd25e2RjRhsB355JzuqYD4x+Tky2Z9+Ja/0Wa8lxmyD72ztOf8018eMpxwp6DxVH
8UZ3trqUaDW9o0VlBdWp/ocefH6FJJDh0jMNvxq7vNowvA8Q17sdkCQCEIfaEaHt6VPt8W+ry8rI
8ZwyBcxAkdvzJqtaBxGmGbTzXTjJKdmWuux/UBFEMfkpWnCfK6LJ8VGQk+lJYRV/iXEs7qe+s2oS
6kUpt9gyITNt4ORt4DSIPaM4UW7TRLceqrARPzNEpeZGh5T612KG/Fm3E+cK9fHc06Tdg/lBwYXv
//K9/tN7lQZJ9WnNsUYDYHmuNNngMBM7JtLBg95oq2sA9sdTHBopHyTWCdCYQFROL9jDdcfjkVO8
qWt4TUNU436R6Tdo3/Jd6Sg/g6HODz0CvB3pNeqV2z23/TDCxQ6OUbrgrDy9ehDE3YBzGIunysyf
rYr9HkmFKU6Pl3ffj9ehSsAXiboXLTgAwul1mH1HCALgrgJJDvTQWocZqRBobq9sLh+/eC5k/R9n
59XjNpKu4V9EgDnckpJaUke3Q9u+IWyPzZzJYvj156neG4stNOGzi9mZxcygxIpfeIOM/Tn2nIrV
QInrlaaolAzG+dAFM+UZ9Dqq/oAsth54E5C70CVQQdxVu3n/E98uJCMTh0F0UaX29YppNAyDN6PW
Cl6oVHS2vEewWzuziqVDhM6YU6fBBDz1kKaGi1y4uRmGy51yeSwhvLNn6YZIEdU1vSDJZvT2DUFd
rijsD44owkOjsG2ENQPGRtJvr+QjJ7Wf6vkHQjK1HwPt8N+fhWsLbQFPpiiL5ya3++VCm01XAiCT
TPNhrKO93Sa1uZ+HGMrMvw/E+YS0SYFGNmIuByKfNuiSauk5bsO2QIZHHz+Yag/06P1x1lULGkwy
ewBYy589bQ30RkGzrY2sAk3RDY2y6wi2nzWNbzs3KjprQFU0FUKAC4/o/YGvzSTISHk5GODM32Qv
Rey6TU1RN4lEYwRNjhq1LxCa2ug6X9u30t9EIndtboJVBNI1vCBKDFxkHh1n9oVmL8s93ltmdCyc
KLy1hj4lTUbNCDWUJTm42jxtPNNXYhO+EAdBFc0Gcpn1t3oN7yi+FPEZtH6xR3bPT4TVAdROqUe0
ne2nxaAEiYlsjemFCEcPVGrGWHx+f8rfZLJysSlyYszEREA9lmvy1+0fVvC3FeK+8yCyHyCc6dLk
6rwjoLHvHQQG9ko2zwEQqHxXQp4Lcq4BsIpo82lq9aTBywx6V8UfGWrjxvVydY4InZDslF0kHBMu
f5szzJVS1SNCvAh23gnvntgGbkaZ5MgqLfl+qJEWVnaO13xt930itujYb8rir5NDYgv+xlOp4K3S
25b2VatNdXaeK9UBBGHXdzC0TDKC8rshUD4aZ8O5SVXri9bTEc3mBQ1ltE92kxnhhuCO7pf3l+tK
IILcEQR/kl+6H9C3L6ckz1JryQw9Q5MMvYJKM9NdqizP6pz8jNT+NjPy0R/a6Z6Q9m5G8WYPfOdo
KfNtomp/sEY9dY6D8Y6J9lRTdcdFg1/dK7iepQJOlJdl+7YmqFFq09slNfsus/Dmef8j3gYcbDno
ZwTk5GOkAJff4Dbu3EL4Bg6h6PMnozEbNL69HCHd0n40Cmo2/z4efVXuZupZKJCvxhs7cM1aTTel
pL98yEPX3qeJFu67ROjHZrCHrX177Vmi+AR8huSYouOqTKGYyoBnkCvhEJl5poAanurYS+7GuhGB
jnulgywaQmpePBqPHjjcneeMysYsv43HUaQiJJA8dx6NdcWz1scoalVqz3VUNe4uLww9P4gWehCU
T2XagoCsHg0XhBh4f7Ic8jqZd6wmuY+yZsJIRzki4g40NxLpbQU36NlY6uqAmEn2xcxRh3t/ZddF
kf+NSmYrS340YNe+rxEhal72rXLUxgGlM0Uzqo+hFmsPaZc33zN1Sv8zqszVfLtDD524JHHnAKZm
bPuqtrjxoSO8nTZmfvW8vP4oh8SW/yI0ANT3cn9rKnDSMUkAvUAj3XkVfAI03dq7trKdXd8m5qHU
1WIPcb3dRWHvbAy/WvjX4W0udMZGtBCntcvhc5PHM7HV8IilW/5i2wKuFrXnLwNw2o2hVqHn/76U
WphJ1GMT7K6+1DFTgGKJiYnTnBUf+wlkMJMbFoGJfdfnxTH6c2o58R6WxVYp8Np+Q3iYBjCbXDbf
V19poF7TZYpyLKPC2KUozu5Hrxi+DT2pfmfX7U2W1dHWa3ntg13gPqSA+Fy/ca3C1k9rhnaJTinC
hfpeQ36wDGZiU+Aw6Wzc5lgIAZHs5748Kv24jGDHdbSu4eSN3+MwT1wUgwov8Zm2sqI6LyHRbW2S
GqCpxL8aVYOb+jONmfj7+2dldeu+rhV4Pjzx6OtxUlcTFi7N4I4Whlsx9IFzNxfWwVbS6Ea4afIE
0fRfb0HQfPyHEAeuDTXyN0hZkL/qACYEzoGpPqmpwF5Q6O5nkAvjvZc+zNath+1RF/aP5rAVwl6z
5KFES5VJthNp3spD8ldYk45Nt0CHVY6TEZrlHoWJoaba01svhJ1UhiehoVpnGkr0y8sTxzvS39eW
z/QOeDMxDm+eutbZ2U45uKfOzYXYVVEC91vDU6K5GWHfuucYmy5IpuWCVc80ZGLZG/hqTrTZrPFP
PkK82+dmav4s9cl2cfcUdPDfX9P1IZBTTMsbcSF0VGieri7d1K4Kt6349YjkxYuv41Vl3uM/MsGU
riIEcXGmdl9MU1f0m/dHXsdmr6tLPYSWDth1mlyrW8YD2d3GRNhH0RczKmudk38byzahtzG7yefB
GBSoHEyCCGpvnH7metFSrx3F/KtVgHW+/3PWm1tOBCEiuGwSF/jmq18T595QLygzH124zJlf19N0
GqrMuxlx1PAHO3M25JbXl+zrgLINQSUTPfl1+N4TFUJrib3jPOTec7Ro7e+kWxZ4OuO8cXCvDUVg
LqEIiAea64b8kihdnbZNeKzp/mV+nC9mt0ed3/jtKEm4daVfHQ0FaQmFI5ldF2eaKFz6uRDh0amj
5c510uWDQAPtABJ9i9V8bfdyPmnHguwwvTWmCHGGfGmUMTwuE1j93rQqJG+ANJVz3aHv22MIMvRb
aLtr34caHJEKs4UL7eoazBEyi3uxhMcRiy3o/IRwKNfHXv+Edsbw3/vbcjWYpEBQfKeqRmTCI7VW
QVEVxNSwagdoXCE+W2Wt+bDEYXUzkwVvVIFWk/k6lKyJchL5Orbk5YU3TzQsciRZASbBtkeabga+
nTeBokrNzKFC6COOtqSoX4PIvwsw8gPheFAYJEHCO0+/HLUYBqEWhQduKIqIagl6jTYYqhYJXKMW
86dBdM4LkhqIcZeU3XSIPgNt/rSJ0iwwzOi3C33/wWqaDI6eqcpSqD6N/0214ZW+aZPA+JWiFLcW
qvYPEUJWxS5SdJSOkoaKqSmF5WErxeLBidOxR45XEfW9iR7t5CetgcQLcsOSszQk7nPVuck9YWyV
7YUbaTdQsDpJZ2qUL8kEImAfqwUPEnY0EWiIsOzEjYWVTukvBZyz/RADTvDn1GbgdMqqBs9TtzH8
HkPtH5R00ydyr/bD+xtoda/JVQVGADFd9ksoV8p45K9nLCrQk3HSLjon46SeKTcv50Jk3b6qSueQ
K+jpvz/eKnSV41G0lCfDJEEjd7kcj3xlNGI7xBlpQsk9rKz4xut5x4Yp9I55H6bBnDni1qC6v89q
N/7y/vBvZIPk+MjX8JwRuNog/C7HJ6qNgMog4anWU1MHSTHBcZjQfah8kajLszLGiDVgG9tIXexq
jnd1w7E6xUsRWhtVolWs9zoXf0NGVidqiOyyzjRwFalhtseuDovHQcvswG4QkBClGu87fF6+tpgT
7d+fhivXhkzYaHeSrkJoWq2C6KaOhKmKz7HoxBnbccQj7cUSN3U6DRtfKUOE1QmmXyOhKhxfWce9
nPE2T6ewBk9GU9vOnuxeq37U0RhtPJdvRpFSYZLdI0Eg6OrJfffXPuYsZnEyIpUcwsd8qOgAdH4f
T/YWXPBNxYboFjQCZXAJvYEOtoqI6iaGhF8s0blGLsNm02jxnQ5+s92x44YEpns+37uJO5Y3aPQv
X2JsBO40o8xf1LZYsKfSxTiSn/V0IP5xUakiAapjPRHfwb9kNQV0VmcX+RWK5e6kfuQa1w/s4uRz
Fylbwlev8r4Xi/o6Fkh2WP4207C6lmNnmsw8pDCPxLH2O6VFddbSFO/aEd0YbCLxuvHzwYNlbxcK
8OjGGezbEEGznzoa9z8LY1jOthiyOLAwAHuqCZOjwCOcLikK6XFMYCym/3KxiI9jPrgVbQZ1+O0a
GQV4DUnUlwLCKIqp3YgFp2O06Mko2mCfta5uSukyFtf/enFRY6S+Aw6FTjcCJavZdTsRj/U8ZGdj
LqIOiXe81/2Z1CYLihDdaN/GsXraUffovngQmX8tmFs9v7/C62oEsQw/QvKmeBUtSparc5vg1LlQ
+AKUnDT4vhf97zi2qi+gNh57DL/9AvtAXweHhgI80IFU11/GroKQm1RbLM/1FSIrlzK+ofvtyL9a
nQPEfIawrxBrITOXGrumGzXBnI/5i5ODu9+oA7wdDY1W0hALoUwY+W+U1sRMAKwX4WlSG9oeGdcI
NG8oOcOujZSthsu10ZBOocksr5M3DS/RtX2IyClmTnqDDFNrDbl9SpY2R0ahpcS28ShdEW+ktUoV
GgakSzVtHVqhj54KV4uUk1pM6hetQWkAhOJw5AKbvsXlTMqndt1Q7RM4ej8nXa3O3TLFd0laAUZp
vTx8ytDKsQjd7fi/GRITx0EJS1A8QONR4J2KtEajTxGQvOulf45DLihfg8dQ7/QFnOi/LxeeHWBC
5FJRSl5dD141KnE+9iiSR7S0w8azH1IvynYmWezGUOuAgsj+FQIpgbY87GsvvbzpG2PuDazHNJ40
eoJ5gZtO1uj2k9J5+gM97i4OOnOGxU6sFud3pQXFaON2eHMy+Rk8DHwtYapsaa1OJj7iUeXOVnhy
ULl48Aig0q9zVOPimsYCa0GRHi17Mg/9mKcfp2pq96lW9AchPG23cUnI4u/fdzM/RcKBaXC/Js/r
Cr4zdk4KJdI9TU1kYwzQ0gnyvUrJMa4Y0L1D3UlH7ow6oWUdvI7g58YTeGKXY59hj7ck4KwQp63v
WiXM0422lCmf+9Wvo2hIICBXC43f1b0Rdi6qyohInKfG9MYDMqMQ5fMx+qhPfeHtmzrvKF/S872Z
i9D4byZMJIZ2dAzjuiqP/nSJvnwb1HDK0Vdxxfda1M14RNSqSo9zZy0fimnBkGAe3VDsm4I03c3r
5MvcxZSJjVoPR3/yiHgCJAvCcFeDPPvZkzI91jzMEZJMVimQuRij9ACSZ/6j0kiToCsV7Zi+1TBy
64G3grZoM+9DnDuKi3tfmf6ohnT5JBT4l4FdYfu3scGuXEk4L8EjdrmSoHLJv/9XfLO4ZZsaveKe
9LGt73kGsgKBhUHceVPTbZU+3wQ5bCHqy2DuJB1FUsMvRxvAkdoljj8nRdNj9xBT+NA+x+anJbLa
795oTHGgDaWBZccyILfpcKLGnZeTIu01RJORyBuil16fqF69v7nlMVrvHkIOfhV8cR7hVbpCfjAj
AxihwF+N4Q0CLk8o7eaHshjHINXGrWdna7jVo++haKLPLX6Co6JW6Ac2BYatSvHfOCTi3p7if6yN
yDIFYskGf5LlGGctnZAVoFFoSdMHB2F66ERBcjjOdk0zrki37gl50tZzicYAMRzVdQcE6eUiIwsy
JyjdwIe3dWnpkXT+pNXmrecWVqCVuhUYafmpa4vhmGRZRraMjrE7g7nNe/l/jVCKlVhbc7DOiuQc
wCmW+sncUtTaLn+WJSqQ116FqWEFvgUmpuHMh6JBlg+b83L+pkbR+DkxW/2X2RnW+I9B9OvoyCjL
7BDc9brgKUqnqcoWS0V7HlFV0dIveDoML/Clpk/vb+U3qagcinknhHJNU6r/Xn6ohqAgUq607io4
9vcp93TQR3FDmEw5LtBcBZFBDtIutlN1HyeGc8YzJdq4V95sApn0gzoDMAXbzV2bXiHWO8FwjnEF
8Poe0VJaXfdoubbx/v2vlat2sdkYx+beoqMhX8g1+7UdVDfNIS+ecj3LSt+An4lPoYs4ZdlUH8a0
6284avbz+6O+Ob9yVO5+7MDJiJAlvZxifVLMZAGKe1K7aTgPuYbJsq7Yh7xzkmDSyy0Z7rfjIaiB
dqFcUJnzrq6nqtfNWKmUFrVzJzsQ8xn7CCGrIyrZRYC565Yk/5XxgHZIJhVIE3ouqzjLGfVSc6ql
PxWF034tK61XsSwzZ7LMxAiMMhk2ykVvniGDTcK1S72RBJJX/HJCJ7Hw6FZOe6r1CiAA4Ciz9LvF
XW7yliBzY3O+HY2YSj56aPOTubwaZ/716BlO1FKys/pTBT/yU4os2eext5QTtpzzxv58c+vIx5UO
B0eSdaMMtPqwusEPurSGU6MA7T7HcWJ5x2JJne+piGFM9646fUiBh/+gKbMFc3u7jORPkuyBz6lU
R1stozrqgiJP3J/yOf6W6IjCltVo7TJu42eqKstGDHZ9OKnfADSCzo78+39Na1+EOnSeEOlCs4nw
yhRlGJNhxIZX3yjC6qdzbkFJPL1/Ft/eNBQaDaniwB3gvOkai9arB1i76BgTXA2BpaPigJdZ2dX/
GiMYoFagcNAUlYyRtU4kFmmpm7J0p1pBT9QfkNB6IIgDqyzGYk9XW//3+QSgCISIi5Qrbq29bwyZ
N3VD35zU2hhif5oM7T4fYT8ZeYtql02V+P2pfIupkuQjCrdU8TH+eIOp0o2s7bJkak5jE7dHO1bA
tpTGD5GgR1YYyp++i17oqLdII4p5r0wlfcVJ4FmGHkkJNCSvgpIQ7ZQXrr4ZPF45tVJlh+Iu8AAU
JFeXLhaZTaZnsIOmHDuquoj0x74fEV200ngXLYYICn1UkTdbirt48hw/K/AATCLNCiB8/8edkn62
hYflS6lFG8f8ytaHushpQ0mUY77e+gjaGHlaRvkJR6H06DZFQ5XecFJiaVXfW3m65ZN1Zde/vj70
8nWJIpGT9ddZg4GpmKjtZScLcbLf4IPiQ78Y0c/3N8QrEPbyeSVkgZMFdJwojIrM5TBJBlahzvT8
hOR1/QA2KG782QhLuKd5DhuziavFPIZTPBh3OBhGY6Cgj5z6VW1b2Y1udu7PScMF0ogIsJLCfmy6
NlmwQDSgmyl1PCCQVLdOvk+WKgv3jgbk5Vh3/5+jBHmBTqvMc2h9rr6DUgz+b3GdnkqzqgNy9s8Q
wLwdERSoGrEZlbwpHiAYDosfGBX/A8x/lefAcPBGR58w8q1kuixUH5V0DaE/szwWRVLcF7MWBY6p
RN/zqtjYi2/ZM3J07ijZ42VzrIuoVixAFaOMesIBchx2IaSKJOi8cVGexyYvwod+qd1o187OXD47
VNHdp87S8hHOX9mrCPGp2UeLV1cNiGdweLPduRYbD/76R7624XkjgKIAxOYNXr1NpTWSkLMGRx1B
Anp87ozk/ig674vaCQPoNT3Dr0gXYDfUppPqwATuikcvnuoiyKs2dQ5DOkCdKC2jwbjawZNq4/pd
117+9xMlOgEPHxo7a3Oy1ghzZdCw2WrSBrTLEqnf5pQSjKoBfIvypDr1UZHgEYpiaNLy3miTHT92
ZaGdesGt+P5ZXCfP//s5IA/ZxJIhuW5ZgsWY4zCaveM4ovTfOn14s2BjHcRpooKg0MMTUodToGZG
ieIMRsNCqbSg6uc/3axVuxBD040WjDw1f90Or79IIhfogPM2cj9c3g5GXA2t2jfeccoRTL1NwowK
Y1mpjbMX3RKOh/dn4Opw8JFszg9/rMuZlbCnsBqFd6zMxYGqiDSyTa34pMaN9f+ZbEQ6+DLggbIN
vvo0wExqtgzhMUEpVASVgfhqMDpD+Bg5ZeQEqFJNL1bSGM0+wtD8k9pA1Nv1lWkIPxRapO5hFGEp
mVgItG/MwzrD+9+8U+giskQJgADz8sd5rVMgLk9jk56Vin6oWotoB6BwxPobJ0x/zhPra4+D5rPW
xkTtdNeXhY6JU2gb83RlScAJklMT2VoS2Xv5S2Cj8NZhr3SEAvQTKOx4t1j6dEBh3tu4MK6ORJle
imkAG1ozpDPdhdGYpc4RQScvGOtyRkCauzOspy1w0uoxl9N78VHyp/z1tvapCSjHjpyjMdB0Cpsc
p2aBj5TT4y2rLaq+sZ7XxgNxCRtbtk5Z0MvxnMLMbGqH9jEqaveM9Uvnd2Nqvqi9gmVtHTcbi3bt
JiFbpg4H202arsha6l8fiMdJiM5aZB97rUf4hn/UQGnIUdP0ICIN9W8LPcYxUp2nHrsVcavNXmjt
XATLHF+fDCgcMEqUn3NopV/eP+KrdP516iF8SpQfZ/wNwtpLxFQvNtrBhWFFnydsZVtfuM1yX2J3
dQ933jroSYyEz/vDXlsBBDxQnqBGRNFidZGBi1QaRx8YNrWsh4Xw39eTVjwmIXSg0YJq+v54VzYz
VwoVRVNeLUQmlwugdknijHnrHlNTaI8YbNhAysv5g1OqzsYrtgpF5Ixi3woACxYAgjzrtY6SaNHN
0WUzLzouMyXqwb3fhln7yaoyVO6hV1p/utiOct92aTj6WRxNyb9Vv/73I4hIYBvBe+RPl9+rN5MW
WVHqHlU8cdGCcSLlj2W2rYNEkEAD/v3ZXcXGr6Oh5E+qAAsIcO9qtDx10nkwFPeIOmb7WS/d+K5z
rWUDt3TtFuZkvDoXSukCT+7lv06RkpuucHPNhaVQpD9nfWSYFkuQprKzwBEebnutY+0aguBj7Dn9
PkcVdCtju/qtpIakwPSQ4dFd/ghAEO44W+wkgXhsebJ7O/vdSpgJmuyWFkHxmEW8x7upSJ7oWLnm
DQVIBMXYbochtuPP0zgWf4ywMb+2vZ6W/77RZXtBNo7QnaV8dfnzvNBsccgB3jiUcQ7OuTd3zazW
HxZIkv+26vSwqVNhRYnwp5RQW0u2peNQFeUslNNQesqd1RrtkxnV4vs/7S05CnkXdSMJM0Tob3VX
t4WjRHM+eSe7no1qZ/a4Td1MYez9eX+cNUz1fwMhxCjbtjLDk1fWX7sLf1GnG9vOOwlqmIdBt341
Q1R/oTPt3XWT9kR6UZ11MSyPGMD/pJ2ykJIR1b//M1b38euvYIujg0d9TkJTLn8F5tpuBBjcO1m5
1z/X7dQFWVX/1NyRjsySiLNSKNbGQq5urNdmBSUkgHmQUEmeVq9TpuLe6rlVeCqSujgsTZbv9Yn+
GM29IuhULdo5Qz+fFNFUlF4ANb//yevMhG8msKIThP+a1B9YIxByq6WnrKbeCZZmFd8vTgX9o2jz
vNjNKU1Q4GRK81EhfzEQskCmPIjwvzRPRdUKrMiTqPwYuVO3d1qlvFXDLjI3Jmj1esgfKNF1yANY
WKMACL1clKFrs6wCYHZC1jbds09QSy90957cQP/0/mSs14KhZJzAu/pq+rIOg0cnddw2UeyTl8LE
NXvualwTo8nXBsM6zADMd5rQjB3G5dqDF4ZbUZ+8H/7KMGha8ToiYEdLg54GOKTLTxU0El0zMkJc
jXtcNbKORG1ntM1W/ebaODrtP3mJQK1eg8LDJAa/sEzhEeUOUAsZ4ubBAr5gK9C40qam/wkHVhbY
EBhfp71oUIM6srvynHrYI/ujUdeqb4WJfjtZ0egGM6/no4HxJTAU9Gm+zVY0vIC5ST/3Di0syBZT
8hJlNExRLVQmwxcVNhJBqSgJKfIglsgPx959nsNseoZqoz+lWDbnvla4E/4UOJQC4bCszh/1Pmil
QEm/dB+0aqbCLw32vnH5Ldm+oaz6YEJrO0819hG7KIuK23Sy6K5YCv/ZRZVj3yZ9jY+GNVFeCaAY
9ncCz5rj+ztw/cxyHahcf4DwSHWAfqzbWZHwem3ANPq8uG2r+JXTDbc0S8P0UCh4hPn4eGdl0Ha5
izmBoDTnQ0/taSH3tbYB1l8fPH4K2CiwjVBfyXrc1W0Yl1qBSY9OGR//rqc276pDquiRdD6xPr7/
2a9c5YudLz8bmyUpw0X8vVZgEyBVh1LTpdApDszL58Y1+ltpxL3HW7ZC87v8NegO6pkVQvuloUa7
BLc5glU1ezGXjxVukXngWbB59AU/FBvQcYm/kOKlW4itKx6jIDARKoGtIjkMaweWuaL4Ocwm2rel
6Tx4mLyhj5rtdTMvvptuNd5okyRTiJCIKM+NYy9mLEVVPMkUaBWBm3GLFV3vPPAZRaC16aaBjVyY
9WSiMkTGDF0Ypf3VYzpya1tRg+bPGIbPRkdnv2lz7EviMf85R3Cx3CJPnrVC/An1TPnamAgDuVVu
31cExhu396sC4psfY5I0v3Jg8KO/vNOsvLfqtg7z84BbUL5rnMJIfM2s59hXx9T4aHaVBuTNDOfP
dpNNWMt00LQCtN698DkfuvGTMi/O3ZT0IjmVmd26J1Do0Z8ES3u83/Iu+480E8JWixUIrpOhYUyB
p4QFsV4yLthFRPl/MVIyX0CHpw9Zl7e/gJxaGehwbng/TBYs6CYn3qomr7Ks15MswYVSE5N4eY3+
KAa8zfFKLM65Hg0nihtL0HALUjFyuhNMO20jOF4HL/LmIHWiIQGVlWdsteo9lMmuj7k5YE7kH1Wn
K6U6f7YfFlgbYTJ91+d0y6Rp/WC+jqlT0ERzGqja+iFxQ7edBA6I5zBdkjsPoatzCs7RJyYd/DzT
5x3YHuuWeNv4MCCFuLG5rkwxgQGIYAokNB3NVerjQUz2oHhh19zN4lMrIpBI3mQfsimiZO/ibvj+
NfXm3eTJpCJJa5OiJDTz1XhKNyguvqHIy8zZ+A0se6nuZp6JLT+4K+MQkEkNX9DtlNRXYXcuaLB0
5VKelxoJpL0qXCna1WfQkt//oLdXvMWJZA6xoJDE3FVSV2d2M5FjlGej9ghuWmuqb2qlavEAoyK0
hZV5u1tARyDKI/8AYrhWlJojKZRsqKg+z6i+7EOrs24Xmv2fjL6w8KJbusX4kI8G2OOs18JvHX1N
fWPLyKm7vI6kMyNbFqQOylbrWgSYtUTFFrY4YxPT+2PpdDfgvacdEJzcb4Q57dVF+ssIUe/fn+sr
T7uFUz1kWKSlpGnEqk1iF2WGbBCTLZwFp7V6QpMY/LWflb3xNAkE+Yflq9dVcRDXcXtAhvQf81Ou
JNkdpybBoyAz1NUviDEz7HmA03Nb2MatG9dloLh2/7MFi72xs66tNQ0P+sdcDaCOV0dFK9shA8yM
FaZRYpCLHGa5h9v+JxK180sRduiXuZUHIfvkWOJu++/LDDYSVoYuvVne1E+TGSvOrOVmSAWStQGQ
lenOXpQqObRa1/zR4jB9ggAP3q0vneHl/ZW+ssfAE8ByfAX98QZcPnm5qomCVy87FznC0DelHdqP
1bCkv3vdbUzfWfLuQ69iErbT8gm80vujv70UqV3SQUdBlYSd8305utsVEJV7NTvHGKuhvGGM8Jhd
lJt+iyQZnt1UdBvK+FduEWoDICrRNiWP9VZrHWelWRYJqsBaFKnf+9jykKY2oZJbabj8I0OFLcxY
MANpV8iu+OpqdIuqBPXHvkIPpXcPaKiF0Z0EuGxZKbx9Ttl6ssQCLZn8c72IYYNIZtXjhAdwzN1b
LRobedoZ1AFQTMdPDik+Orwba3dtUGxHkfeWtWrInZdrR8I9plmJgLkOT3CHvDN0DqUxHkJgxwc8
4oh9J+NfE2w40HR9EGagNk5VeN1pi8cIxaWqwTRCyQwMmXKHKp49PI2jp2x839sOu+T+cvVJeXYA
sd4qmVfmsHCMbkRty0wgPGKeFX62Q0c0u6JxlfQe98D+rswX57DkSv6D0ia2l+7otb8xvhrjALTG
ouwUUMJ/lsIIP5l5TiQHPqD7OGCf/ikdCjSs7ChWusO41LAXRWdlW4/IlascRAz1Gk45KThtmst1
cmbbzGO5C+Vp+GXT7njRu9D4U7RKf0bKOQ8DNXLC+ljAQMAEnYPa7jvHTn+9f9YJ6hnp8j0DpgPx
EH4APwk02eUvEaGmD6OqcPagc2GL1ke7spzgLBVGBaVmQF/YaqqdhnftHms//BFjxPeNIlYDtQDG
YKfT95Bc9AYjI0EbGnBAvqBy1MdSEqUpqkDl3/e7TozAucb81rbaDN+NSgngkNgPCfp5N3rruv4Q
cs/0lTvtvaTMftfKPIBzEOHZhax8HJpw3OkNkvhx2YT3sJoE6i5RuYsbrTsINUso0yrjk9SK961Z
789NHsb8VRV/qpCyus1DoR7byUp8cy7d3wb2T0HMrbNH9mLGMNzM9rgt5MeUqvFxcaKvXW2rfmio
9R45sOlmCT0PV7vY/ZDpABgz15geQNU4WPx53a1mNtO51q30NobKWe4Xpy0OyE/FAW55xn7yvB9q
XndP2A8buyR089tOAfiR26PrI+jTYJKZYtCeD2SEKNcFStw0O6vTzd96bKkH9KFqv551Mvc86w9p
PquH2dLKZ2wl2R5ZgrklHYJbwxuGAC6Yeer6dvqkJUADJm0ej3rchf5UW8ahn8efaozLlgWvEn6K
YIVgazwNXung1c77nvq2PaCvm8NzUv2kWJLA6aLBb7GHBKWG6/aEJtRtFTN5bZx5J2eAbDHXg3Wv
qtRXaHrFw695zJuHFh9GaE8hlpCaGgWt0ok6MCJzpjIxaM7HBtIpjqeqepo88UUBCxpYyVQ/VloX
I7zaz3vLDpvjULvzsR7JxpA07e4qGkI+1f3oEGaZ85ilvXZShRXeVO1o7ZcRckGZUdmosqiFJUy3
rqLbstNnTzx6tVWgiWp/ap2x2FWFkh07BWwobuHDRxu11j/Abu3vZBwoJqWVYbxkg6Z/RKL/aewS
MkpEDW7VPEtQpp2pQs1Uf5L+p9t54XlAmduPM91ChwJ0Ym257HxCuhlUnztTytfVXRnrUCiSTj3N
gMBOfanWQVRyxqFl2oGYhoq0FktSu2+cW2syUnASc2We2lhvDtFgJPuom40bc0JwMrFRlucRmu6z
caz3Ojo4X9Fv0XbW7Gp76LfNt7ltvTvwH2HqZ572QytqXM/Bquhf4tKeTykSNgCAi54ErI/ushAC
LrNhfXYaJwQHrbr7coqNHx7BmO+09XyE+KbcJYuBCzsGJQ9eO6mn0RqcmyqpnHuVTf0U9+7yOORO
ccceVx+XebI/hPnUPGhR3+zCRDM/xUaf7BCer041DdvbodZGtMd0dPK7hRy8AnspuvRbViHCOdFM
3y+UuH+XivdYUQN6KMlEbtG//jVk9nhejKa7zRv+UddoWl9pXUSBTcRBEXLugP95Mze+3SEHr43O
fTkpyUvVOva9S9/64AhDO0RcjR+iVDQP1KYwei+4Bad5eYGepfzA31JHXqTiXoqL4iPCEw772o6D
xTLqWwgQ5jHVlRY15ti9F/owP6aUor7as15/bRy3vk0pNPtN21V7Worfytr8Dw3ab01buQ90xbqg
ZyaZw0I7KOB6AqD92s6OTPpjVPb3rlo6W8pcb8ME8N9Uw8mmZEd7XRLnkevaUiNM8Pq5vJtxBELW
BucPtGPnu6Z3iptJjFumd2/hklLBBAUI4HfUJqmBXT41rePNoy0gB2NYYHyBYuFiO6Ly1h2WnlLK
faJnhXrCfqk857mNoUxdJeoRkJu2IJqKVYVv5ipCT7GlfE5LkKt+ITRvq+B0ZW6oRhBdUBQgCF5r
OaSDrbYejnjn2oFaoajzVO84yM6nqWv0h6E3hmcdD94tEWNAiFdeYinnS9Aok9s3XV991Nuix0TZ
7DH99dMsGT57tY4da9mMvlo5Kho+A/vMKlwsHdSyPyOZ4Pyq66FZEDKIC9cv5kR/ydJySANT6HXA
teTe/B9n57UbubGt4SciwBxuSXZUHM1oRvYNMZE5s6pIPv35OFdWS1BjHxgwbDhUs1hctcIfyqH+
WWnqt54XqkB4AepIbpU/0DjqvqetseyQMTIOlJJTGOSt+MdKCi9Eb2t5NgQytjXqtgy00I0zjL4s
YPW104EETd3M9FROBo20CE/jn/XQrDuP7Jobx+v3EFbKGI/B8VThygqXzETEvW4NOmzLH5Euztky
tNILdURiBXfyMn1qG/sX/Vmwkd4s9yuKEHs0xun2MXANfbvMscjqsLTtDb5w30vIUix0FEML4HRU
NuDKULgdd4iHt/s+AZCHGxViFbIrUf7Q1WnMajdGRVjERTmaoayK6R57x/Eru9xEll7+bFwL1L6o
0L0UyNVaJINxr2t/PK3U4hKTjAfXS7RPrjSNW0rhPkR531rDTK6fggIX3QZBKG4hMzu0q4szPd7B
MYJldVTXRX9TdSlgH+Akce7bWtj15hj3s/knbZJ5769uFi6i5lNsXJ9hRFfdqMrpd12brRFSZn6U
CJHui3J1H4QbTGW8tj0N4DnIPyWtlJGh92UQFvjzxkE9l7dmmvS8LifpolGm0y3eks0uK6UXa6vu
3DbepMWDQLq5QBU4FvznYVJn1H2BvuzsVlB1V4m9w7qxiIe1AcntGlpoDnp9IG9RB33p5mc1T/mT
C2zuzNaXT0vf5fcwMyd0fRNEEqvKPvRaXX5NnAr0hF+TQzlaQM+ikyGAsGUny1QPUVRPoz7Xtf3o
ttoO99UWFm0N4GFN/XjIFhUjhC8PCCFqt0Bi9UdtQuNPqtxgqNgZj3qZBogse0wUvWmK8qQun6rK
cHcryIf7oDInPN08WlS1bpQ9TnojpjdFJXiF2tQFJ2BKc1wPQ3WypJxvASv8s/pWh9ZtYj2u8DB5
LcovYtyT65e6d7s9clDg1fQuBT7oq+zUwIWO+wFKSlTTYMXO2+wfcyCdt9B4tO/a0PMyaqQIcz5o
6OJxn2xXNSO65Vz00/QM3iyIDKw4w1wzs9BqhvlJaoZxyOzUPfXrEtzX1mTtHKfSduvk2lHmpfnJ
bFwZOyXJTA4ZJPKsebnRypWMy25Q1uGbihYdmWek+oyj1pEpooAqXtI0qPmGzIFJR1/925cDSWgR
dN+WFMx4lZfQPzWzj8whb9vQY1j7AFWVfxl6RmxNSbXHKTXfl8BiPaC5uhMFbm/FHguGRrbpdkxp
Y1YHfViLPMT8NmniuduuzaFuZBoKJdwTl7kXaZ6HJ/bQradm1XEy8XOLl50mz86KnrK32OjPAtvQ
vyUpnMtlER5tfN3+MnRzerTKxXoOivmfXM+ZYiF8ULx4vZDkeLqoXrJRH5+4tesbBAC7eFaTF4Rt
sdDWR297T8iEMJkGCowASn1ogIpIrSMfkVOt3x1Ret/HNZj/FPqIr7VZKaqAKduBlDe4e3R0q81O
3W4Mga+NF2wmAZm+G/kq45kuZqw0+aW3HS1aO6OE1FqbRuQacxaiLqD2S9m357o2X5Qx+fHaBEZU
9JAFmEPw9i0lD0mB+QP2kvwPtBHggFe0+i8PKQcE6RLvVGu69U0O868hkcUONPKmDBZo/yqaHwec
yvtDoLLya9rCvHLN0nl0/ALsMro68Vy09l5WgxOltosnepr4OyubiSbB3O2UZpq/i146VrjKoNv7
gy6OVrfop7EY2lsbE2lcKOQUG8NEr7OdWrVb54lFc6eMzRkE+9CIf1N7WJ+zCo0Ja0z+XURg7ZVh
N3g+6u2hr/pkb9PJCkcnyEjQGewulsajWekUJcrVDnqv+4+N3cl7bUy8naaBLx2qaX3QWlU9ap2W
7HLhaVroQibIwm6tXsqsvDbr/tvRvaiQaT9uc0UYMzQdLjtGG4mrlpN2Gms9+9KkWgc7W++/Vv0y
/1wNH4h/UvShmxgcHoParWKyuHcAA2y+S8vzxxX7O/U6guYIb4K0RvThkuViZxLHQV/BTe2yNGpn
HJScNRdIYfSi/dYKywiB3NT7Lhu/IY43xx8v/xcXdLkbICl0vmjEw0BWv07iNFAzszfW2bm1lK+h
FSyK33bh2/epaVU3ieGPN6OetPcEeD27l56oPmNeAPBUuOJTk859SJRqqzCwF/Fl0A2VP5apbYd1
UDsvxpQG/zs+ZmvjMgYBHUED+3JokCwk3IOvEeIH0/sDF9+tELVORETn4R+4MRa4DPtHWQgcqgJv
vLJfb1ubaE9v5MC/4hzYI73eriQDJlTaZXqWVVLtDPztv5gpvT+Mutz9x6/mbd8W8iHA+7/qcbyY
i65xottkLwEaUkzjMSqwcm0feMLck5uRZzuSrf94wb8g4suz4DKG4Q9qCVQzXj+ckZZa1btBcipc
kYq70TYyzmHtiOKmU2X1oyo3qxp/0jRwB55YMojsvXAPS9733CQtdmCjh9dkl/jrnZsa3o8mUwsA
D6MVfYgOwLrGyWq2dqzcSeWIvAuawohjeynkZ5eyLnU8TKA0q6Z8pOY+C114edgmGaOPpF9qGga1
tYjQ6Tuo8SAohQyFttq3qeqSve7J3HnUJ/KdcF709fOkuMMivaiwM7bLYB127uxU4E580d+mNVNj
hH3ES9VlzYNYptyjRROY674uTPUl0anzIkryZAQ3YMh277pk0vu5LLqnpGiGh9Ro3SaW+mzgutio
jtYB0o7f4DROfzIB1uRKrNj2//L9gJbdurMbufkSBM6o3OddgL7r9R5VcSbI+mHDm8Zwq81Dp7uK
K89ZbpSczSuN2vfO/V+i4WYIBsfr4mjgf+L641zBTTdLCn9HDU+oCE27ufD/9xkkH7i7cQ1dMF7g
DF+fQo/bj9EuojTks9peQDQ5ehNL4TJvnz4+8W9ghozi/9rZbLpOBuXsRQkrPKzbJy9LTmmyAYI8
V4tdoxyiteQIBZaEXWHZ3X5KKLvIH5nEJUi8DzVV3ce/5O2Elx/yF3sNP3/Tc3/90HI0ldOIBsHp
ul1fKFo9O5QrtllXvvGLdYBvOqip0CeARrC5BWz//D+4ShO5i8VxRwmiLBh/cFM39wSh7kroujio
2yrovgO9JvFhtnnJN/PLdg2kXU5HRlvMs0rESU5m5657F6/G82yuNXngaJ9HJPKuHNSLqntbGowW
fD16ExzYSwhAmkGSrzJTHkvylq/I+xRx5XfFAQz/8K9n5+33FHfjKx/mJQbo76oMFumFMGQjcFqv
t7VLulX3RaaOnqMmMjSzkS96HVQL1aoUtyUcw2+QCOQznRTzGwIQtR71og9eiDm2CjFCx/AduKc1
Me4NmyLxtBCRsd5//PiYbcfoPxHk7+/kkofGu8lgAMF//TvTzkl11A7VEX+v+QsuXQ4DJA88XDFU
+g4p4/4h9XMVdZruh9ZYBVcgZO+sj0UEnF4sa4CzXc5JikTIqppbSf+tq2aK8rxu4yZd1tvFR5mW
/rm/9a6sZYYy3uLsEIupK67BRC6C2bYL+HqCiNpU1rZA83oXMF+dy871xLGzssAN/czzKHI0k4JD
S2TtXvnm3ntoXOw2LhWzh7eHw4XInKM0eURArn+yqy54kAlFPUI45n0JZzNWdFnCzl/HmyGgk//x
O3/zMeLVw3OCHjXxF4QV+fppB9PJjbrRXHrMVXeq9dXCWzFt41l3s8cgGeefTA783crQ//jxyn91
Y14dNy4q4DGgiDd7WAbwr5dO6OaOQgbBUbMTfTgi97G0p3TCePvRzfy2+zf1FkoE2NbG8KuyzPFR
A/x7o5x0QjC3RZImYgBYHcF/K/MYADZuD3OGZORN4PSj/ol/wTxw/dfDWdTlQH2fm4Uz/ahwr2ti
vUksmuGws8noK4zUXFHj9UivGzJCXjWbpn+xfGsDnZHJIn7NGjP62O7KGU5v1gd06n2vag6jq3f/
NIVr/kIfiprKHK18jfJJb36XjpZ2O/DgTUhf10caaVw9Lc49TC3idczG5dRT7SKH9gAVzT2jZXrS
IE1SHWIXn9yhkt7Rc6r3vl1/QS9k13Xr2Sn+rZwQRSvUqX1mG8axXX0I59uk2T+0vRSUdB4aA/Fa
F3l3I20XzesaIvMPJcEge5Bfv4+5bb401up+SeWa/Zqaleys0xAmjUfguSfh2Nm3Kuc3klBKu4pK
z+g1Pj0HT0yv6Gl7dGsm7vRmzVOYHY1ThH6KjMtRG7kgZ+X3D15pFvXJtkX/eUXwiumTb0nyLdMu
H3yTucbzzMTsLqVpja1PaTEl+viAvfmQOV+MqfEE5lyjS3BxvlArqoO0nhKEqrCpH0VfHAt/xE/A
soMrfJd3luI6YaaKHR/QqEtZnyrt2s7LMv/Y0EHZNc1gPGBXaJ3S3i6v3J5vrjBEmFhlG4gjjQ1A
5+KrWd2uLRvHO7r9aAwnxG37dT+jsfa7n5v8j3DMtDr0ebZeK40vKg4IQyzMVnGDkQ3xF68XBoRg
5LkMvOOmpnnUMEAGqzKZe1SLzL3y/eLHx6/v3fW2OoP2/N9G+ev1lnFAA2RgT/UEOL035eJYFT6d
Gdo1dCFc/0okfO8dgqeHz4zmJKnlxe0XgJyv+xVHGEI9aqZN4h/sqkwio7LXXx8/2rtL4ZHI4ADp
C++SPF1UXKXSt/zjKE39JjeCPioqRRtZdu6VKPvecSG8Ml2hMQV4/yKHzaqJCc/i+8fc6UYFQjyr
v+T2vEzME5n8DWpCl4/esVdc2c53Xh+ZOgDIbcTBp3GRS7Z2oklptNrRlon2rWma6U5z8vTZXByJ
abB2rTC4WI/MdQO0BiSwBkcRtM/r4zLWTjcbLoDW3McWrCszJwMKiXhDWLhz/TTNg3WFPfjOisgI
gA2EdWsG4ARfr1gRd4fEcMozWtHuDpEN/bjQEcUjV4hbk5nD/7aj2xOCgQEg9ndY9oatuLa0eN2x
rs413mRuPAEXzjAZ1MV3sqDih58uun34+KBenJ6/m0r2CbbUA9URXBYErijNtRLY01pmSyeU0u+T
kun4wJjhhcZXze2UXJPUfWdbUatB7JzB2DY4vMhIrCz1nDXAys8bFNMqb6juzdXR76RR9McelbL/
7Zr4+4wkP+iOWlxt7mVfo1mTUrleX59FCmerlHPyRaeijOvZRhT8f95PaivEnxnHgxW7PDLBqqWm
tgCeamu05pp09HZBkqbfyEPQwk4c9EFb4xrBdDv5/8mz/p4byh0g9STXsGq2aPSfqm6ypFOCZq/O
nteV/rFNbcZHwMNsEUkxo2k4mk0lN1yCgfJd72MwntUYf1559otM8+/PgKJCwrfRMYF5vv4ZEv2K
dikKfGsnMf/j6fWG4V2gWA/j4v0zF0b/sFYeAIU+mP8fXyq2B1jsEYd41xewJw7NsKD8Xp2tfkEU
J+mtbO/LQQB3kfVPhR7IlU9129LLLQcxTNTFShk84MWCwvMb3Z14VlHX7b0hFLxi7ByxpStr379y
Ub4h5W2BgQ8UdrZnEuYviWDeiqSgO7Ja42rqJp0BIcVS2OUpUQJ9Bjz9cLJBSsT6F/hqdWwqxCki
ML/aHXBB14L1WsN+LudkdAB8STe7sv3vRBEOPPBLmqMOlh4XgdJe1iKtbIDEy5gbjIA9bzfMPyZY
ems4auN8dovBvtqvfOcVkDkQnnFQZSaz/aj/nHprnTsNHZLybAusBsqmaAEAQfg94hOaX3Nofwfi
tzGqac2gA84Rv+QC5hk6qUPblmcD1PBJoPWF1oi9Td+S/lRMMgtX2xqjLusUk7s1Z75oiZ8fB5f3
Dh1gLxq0mFKQjV5sc8uJTuizV2da8iOu2XnQ/KScL8AZtXP08VrvPrBjgQXlqiUXvIxkS5ktQT5W
9dkA8RbN49ydUE/mMRe5pJxyap5qNp19LXzczEtsHJpFT/5nKDFeJs4m6efwzG8OFnhhg5kz33Wq
J4BCW7xJ08h1Gj0KmrG8stg7oyFWA+O7DURQq7t0uLOypbIaYyB4G2jMdEoaO9rY2RGolXaY87Y+
eGuLm1C3PTwm3Xmsma3CEDsP9mM21J+vvIJ33zcAWaDUIJY4d69POIUe24wn6tl38uSod73YC+Q7
9yrJHvGkqjhjwRiXTtGjN90GjEvt4jtNcRCFwSYoKofmYI8goMAHXTOOey/Y08vgZwES5ixepJ1r
1lsmrDzunAZkgY3b+y0MNP9RohgSrjTuj4PM1QFh///HR4COKwo4xF14ExeffTK2bVesnEuAIOst
f0Xt7arl2HOlXfkG3tt/+BkQcBk3GQycXu+/pvfTWKayPLeUnz9LRzCcpLXER2Dno3ENMvRmR2F7
IJ6GwI+1uZ5fWtykpKJDrZb1tK5WfjQCpsjc5NnDrKWKwJY5t9mIfKwNIPXKxb3FjVeX2bYyVKbt
z/ROL89ZkGetkeWecwJNjgI+k0/7hyEMRrgfH+j3npAHhMtMigQVcdvv/0Rss2AoC+HDPQ1VDWhO
93YAj38oqy3AqHJm9r2fDXGSFO6VvuPbL3tj0tgwuWkPk+f+1Yr/z8ogBBA10Ab3JOZAaJCEsdqq
0KD1wmbo/eo8telUHyELGmqniHtnwxULEV6VYLWybpJ2OKsE0OTHG/I2yG6/C5kDtoPiG2Xx1zvS
FJjXYgzqnrJBs45G1bQ055Z7d7a0O9DRWVTQS0eMZjFCSw1GlC6LF3/8G94c8u0noHVKU/jvZOAi
yDguPjx2urinFEg058wQJwzB+mhtrWtytW8Sf5bicPNFMbelXr34nhBL8he8teHTj928W31tRDCv
g/yCQdYzYzp1pWnz3rmmQ4SyNwaXVMcXSZqWmcB5StM69cXGJDVEOX9xmkYePt7BN+k3j8VMjqsD
PyWyn4vHMup6XK3ZZhkPDNWhHnUn1pdUPkl7aNLDCBLWerG12ip2OioOcwxOJ/j98W9451GJw9vs
iKqKZsDFbwDt3WblXHgnWhzIjspR+P8sjFCvmVm/8wppt9Eios6AXXqJF+gnTgXDQPuETeIgdjJw
tArY9ArgDgTQuDz0hSZOHz/bOyeUbj2wAtylGQheromfLfLdPSD4ocOuD+tBwaBzdd1vSrnm08dr
vU21LRqKSEtQhFuMsS5fZr8EwahE6pzg+Y/jTeNU7hxleu4t0TxUw7rrjMTUf9fj7B9hORc/g6SZ
gTTRfVk+0QCdja+OKtz0CBSYEQflj3HNSOPd34icESIhRLNNfOx11BirBj5dLgFONd2URv6ULjHp
d0UT38WGOh1ENNAROthFOd16jZxQxGuAh7WGEXVz8iOt/OEA1Mf/9PHm2e+dDuAIJAQMb5HdvYgl
UzP36ej24EvtwpNNOK8MGMIEjP7jyFg+AwydTRUYRoyz4yqz/B6Cbr70u1Zr3F9daqVj3AZl9mLo
0h25Hchw4wpN2wLBWdR848RE6DpiukS+XS/ExUih0bGGQ2YAIkA3X2mh4fRi/mJbfXrbC4S09plT
9nnUNqggcXgM7FRn4ALNwSuFPYT9ZAX2Dg0MMN9zogVeqMYKpzHAk03j/BpVbn1zi8w1w5Y+qBXW
Ldorp1Xmk7EH5dZBiCj04EVDw/OLkfjFdKYj6DqhXsrKupKhvhNptooTRpjNCJf+wusXPw8M1Qy0
0k623rS/ktxyd0OSszkmx5N0KD3Zddec5NDJGLvQ4MpV8c79TXcYMDPN6U1n/WJ5YwG35XY6QcYz
bkwtNfaBO4z7chFAcMUiYn+cAPvV18ij712T0KspLrc2HEPdi0BeI3QIJ8V2T1xK+bFKDMXUrjI+
O+jiHfzJzh5he2l7wryB/XxmxwZjnt3Hh/udKMTGA6+HLUy37LIGN6zMC4rBNU/+RDqOoIMqlkNR
FdZ8lo2LdMPHy217+Sono/4AB8C8AWUJeGUX37gw03pBs78+FyZol1C4+HberIEznFprBtpdZolE
RR9t8isv+c1z0vpn+kBSgpEItErz9RkzZweV2BqDGQttQzsqgG4CjNUmMKxTAxH9yra+fU7k7sgH
uKW3Mv4yM3MH06waOJXnmn19yo20EKeqGTUa5s1UPAILr47SMLAn+nh/4ZG82WFW5mHJfDbu6OW1
AgwhxzLFKs6qN9odnevlEJhVFasEQQZv0bGdwkbzAGdI/tb8QcaTIf8p4Pd/Gdp6PdkrNZUFyD8u
gfCFTmkET2YhgjEa3WZageeU5gkghH8/tMP4QJLnRa3uVnemkeafKx1RBtDZNmPNRO0IUesZ2uzw
o6jg+qhxWW7qoMTMffYIWvXyb1EyEPRkcr/JN8W5Lc620xexGGY7WvOCbqY+WYR9aaF209v/rK2h
AegczHgYNf1kDChHzdOSnIYa+EfpBlpsrX3/SYg5Z+RiwQMMXZ/ps6y9ioxzgMPkeXX33BLtoxRK
ZpiaWZmHJg3O36sTLCGi5jKakwoArNBIrzpHgJjvvDNw3zREI0eSQNtjSCqonnENaJ7Rhyg31Ekx
oiYql3PeuBD4YLc3+w2YpWK9QELBgZgc5crBA0aOFps8KuM+08ruWSVdEM3tOkfTlOsRulgL0J2m
f9bawrgTC4IIepC2p7wbgFAmKOgf9bbq9thq/0mxrrlbVs041ouHDkrv9yDGTCWhY/rGE8Sh9Y/y
lz5WHMk7mzYe0rvghiONwawChdnqceHWOOrM/Wehm9mNQqno+6IA2y9OLb6qYlI/Mmq3s6kDGkI0
dWtHcjQSt5yilv5A6OYl/ImyUIz85yrW8Rq71VXbfp7GdYlwH0/msGMee7DrXD+sZQPXrU6d/NHr
zHk3WDDnKeK8UFhleutpzrw3ZOMfHCLgucxH8USLqMSDZ5Rx7th/UsZ8Jx+ewClx6/qczV5ycNL8
FvWuOtadwjrZiRNEstbHsDGW5keHoNdLPbHnPXLm4MDLNfRrCvrMmSD6ddAvurxG7h36VzQVafnE
/Y4KEayv7uhOzW9hESYMJvTc0fxOePf5LgAa95hOXJpSav5PS3NssXGyauTqO6GANtryWSOaQnPQ
gk/QS2qbLrnHxAU07o5Apz51rd2fXaoGsDK9vPcXuIrGNHxfIPcc26HDY2MoipMY0IFq/bzZr4hE
nexq1mOyfhVKr24e+AzlwR8FJHjKoTjLMTeSvd88VFY9PwxJxpjaW+ET8kW0D3J2rF0jlwkOwzZB
qxK6ezn2R3owOsRfs8YaNi3LONf06beUfRGVqMV9BeUwRIAUR9j8znxsR5nTT8q+Y9H00x41cXAz
OFMoa8yPpjK1vWck6yMcSv0euPrPrPC/ZmXbHJY0y09QTGn5pEa9nwgEPWJBo4w0HGbO9lpopDS4
ckGUSX+WmKrHVpd4sUiaaefq6t8OE4AnMj3Iu6U9aFHpbB6905Td2InnIYO1mru212jlqW4Bf2lY
YWoQ6RAzj+FLPaMXau9wekKUIe2+5zrPAUtWzvvRptfXFpm4LRJ8tsTQVEc8Oia4KXr+XIwt2FzR
o6SgWRAsiiW5D4pC/XADhUKTM/raDqz5GEt4rPu8aDZHxwTk8ZClcVcWboQpU/44awDiELf3ISam
IxJrqK3t7Wn8bUO1f7TrAi3awBRx01nfBj8xfqxNmTxsBODQ0nTjxvWLIapl4b14akQAKK1elO03
XGdWEmfOYsFHKcU+1Qznzu3gF5ipNUHhX+sD+gj9KbEo+Rub/4kWlN0OIbL5KaHx9LAaeXlI8ana
mWOWNDBTpb8bMXdFxmM2noQBMbpRybDPLGhcQdtaACxI0svcVLHj5Ct/a25aerArktTOI/QnPnl4
cYeDSE18f7MnJ5ihiVF/TE9Nlzq7cfTbX+g0WE/C43SaKu9O3ItF1GuavYMnb50ra/sMST+9f1Ol
RJSCP71Np3WKYXo2t5KZ1bExVIfLdzPtmV8aO6dRz21DPhy2Ovr53pTakZut5lFvUPutcyRHaJag
M6bcPLbsJD9SVE4xytb2zSw4JPaajefOACdjoXS5g7e67jU1wm2DDXpE68I6dgjkxFq56Odqqts7
ZmDV7WhQEAUJkXuYZBKvaGUfrdpQ/O38g895e0ccqxXLRyi3CKCDeMUM3dKhOOOUHHdGO+BtVumf
bUU/zm67FcDNMj7h+Z6HA23JfeLXxdHtZi8qwMx8JovCkG+B/J/nabGEZqHa2Ne6xYo6QvXRmnw8
NoF77rG17veqzakl8tbqIjdvtXgtdHXvI+IaztsYmOGzFlato+9oTtpxLZnFLD2DNc1h38asAKlk
rEtIqv7HWbHEbjK7YANbCPgGJtZ7b5mGZ1lgc4o+hotKGWKkPaPZcFjI2GVrI7RuLMbLIKH0NLn6
bEyyuWUM/ZUjnj/CKJq++NaYn/ROq/YuQ5bHwWjaXQL9Yg8DFLs+fAaiLKe+Mxjo3uajLJ7s2hhf
pgaq+9Lky5kRu5GE8HRxgnfSDraxWxZxo/T8QL9/xq45KblaiVSiHb1z61rNSzUX5gs1c5mFuB0w
gPBmlT2i5Zt9c3M7jR0xLLFS3OglTPp4oF7eqbwcDnURgDGscSO+h+hmwvu0lhigMy5yhvyS2Vl/
l7eLvUNQj8SeS/ZmXvGL69zFD6W7IUhTHm2mO3lUdJWOdcKMGm+LGe4gIuA3/rSav+zZaM5Cl80+
Wfr5kMKU+pZNg72Hqp7tgdRmB2YnQH0lqHYLPzWcLkuFQ8s8DlRQfUHG0GeBH7ujiXle7klgRWL4
FIx6+UxyaDxqxZDerGnihODjm30F0wjI0wLVkP94F1SasavcFYKwwlFu8srpBF9JPQYZzGy+ShnP
4LiIrT1yCt6IaCBQhyfknP29kxXacSyT5YhzSH3EyWPZ6cp1YlcbOgTMiTMjqfeDmtPmTqs77VFZ
VU2XB03EdW5E7FrwHXR7rZENde0b4EXw41PMdlyhF6dCB5blm4kR4f2BkpBWmbflhIR7l9oNnMG6
PpVeZt4PM+lPJ7E3bEEKQJ93+GlB0j4iBensfFDzh3ye1hjMtIwsc/02mWoNISBtOhJz6+6KBWBr
WtTTg63sdIfxgbYrRwjz7moEsTvnJhoSnRtjTVjRwimrAzFgekGgBhnRvnMge5vTPtAr+1PS12U8
9G0HVx/P5qqfaQ9bNtcK8Luoly62B42+xB7g/qNdtvLZ8DXjhu5XboYN7Djo7p16KKgl9mpeux0T
W+zNnc5YwhqqWSSH0nqRcswOjKxbxAEgQd7UKpF71azZGQF7mONC1FGJ1lxcJSm9f4BCO9k6tOMN
a3wySTfuSjR9HlWnshsCQRtZfAO7VqHOMCJkgeaCTL+7ObdnaFZ2cmf32UavG59bfFv03RLUyWFo
13WfMdMhjaqcYz0Y+RlOtDx5HYLg4WL6wogGeotRbq0EnFWYX6TvpfDSXXlQKPTfzrbkcIACOgtG
ejtMrg1E2ztxTJFGKWj8ZOm3TkPWXDJjO6B+Bzdw2hyUdRDA2dzou8rMWkS+nC7UVx/YB5aidPRg
lhOfiuTAtix3+WDaDwxB4A+mHpf8Ouq7QG+CfwioCTKLsz5Gvem2Jxzjh90m8ndcfPiPwAxrKG6V
Ok6KpCPDdO6AaLR7NLTVf9Lqyg7JwNZdjT3hc2lutUNacQah7N72wHixkZ+JW0yZ/VO2yD7qHFeV
YZKtRDm28SE3G8UnPYovhpkHWWQH03zsUac9l+W0RjBAl4M7lAgdWkP1vdWUipHdcA5IqFV3q7Za
SOugKjkB/INZ0y6QZ2v38+xIXPySfth7WLruy66bj1PSfBWjjkgXJKQbf/MPXJyl2YOrTg7lWhTk
ZLRibFmPf6phEkzunGLnykz/rNkW/Sg/f8D4xT+ieyO+u1abIC222PskS5ZQrHjYh/mAlso6TONx
6QcZUjH8buvAPfgCy4s2zZxd3bqIWhMyYnw/0h3Uwum7mtsc2BCRLJja9QsXtPmF+YH8pmpu+EoK
9Wjj6fuQefaQxeumIwzl/HFCxTiEQoUwNvjGO21a6udUuuZxcQfucLyBKeuS4jArt/ukTZi8qRbO
6lJCEMVo76FvYAvG7Vhkp7q0rEekWYxdXpoAL1zhR1OFFHeapPKmK+BrGiO1Yms1zU/KpyBaoQV/
HgzAR5lUEIltJ4GxjptUUIBzUhqo4HCd/sq26y9l2dvr0WuC+pBlUoZrkGFzXQrvSj/iTQuT+ToA
FqwlwLDQTNv++X8mRQHeIfBPEdABnu19SnvZ3rVl7n0bBOOXAAub/cd9iDctvW29bfbmMhNhzH7R
2iKPn4yOO/M8BlNxtFv3QD85Xnt7NwM3OPjL4NzZyWifejoUV3ogb1s99JY8eCeA8pmPXOKztaG2
i3YLN+hfpge9a9oXf1LafS6AblxZ620Pz9gWw9qAQRMjdndrx/xnYwVKQBW+Faj9BQ4MeCDaRYRU
gH2X9YV+KnBGeiBDXZ1QLNUUFrCsodoH0/ePt/u9R0bNma45GFv7zXYPw4AKneHl5x4ZD8x+rCJj
Ghj4e5cC5tr+vtfbQnmNwQWjPRwuLtrh6MYK7OxBqPRqLm6CoJV+qJhVb9K0QdfAxjXX/6PsvHYj
xdoo+kRI5HALVKDKrnJud9+gjuTMIT39v+j/Zly2XGppNKPRjJoCDid8395r/24LZc6v1PDedYN4
1jS9KB6SgYRG5mIQs61fLCa37CD6RvykXzL7bW9JV6rRH14F9ZMOC16l2L+Wi//zRpdBJrt7brID
AUnKvWmM9m1vju3un98Y1TlGDsRhfG+X6r1OYfmj9ZUcSiT3d2Oji/2sTeLWnkP7ymP7aIyyf13H
Jy+Mj/GyizZL9Siz7hxgEvfVpqxw05lKPv7BTk+63qKVdZAUHUawwczYxjmRWVEIQeT2899vGn8W
kSi8QAwUF49WC2UlppIWU0Cy459sQORuU+O3B39jTc7T5xf7YJjyXa7GVgpduGrX//6f9yhGU6G8
wmI3CFUbjqM5KQvojUJ76UuAap4q4ugFDdz0+vl133flmfuo6jN6kLbZ9LLeXniW57nRijA+mL38
GKtV5xV5WkCwntPA7CTN66RCf8SNGv6O074OjGmM9gkFEwAEQ3iNEfn+MSC60NYHwbeDsPnimUu5
os7FMIZB0wl1B1Rm3NRpAuzd7KgiGXG+hVjQX2lRX1rHEE1yVbqbJrUMBDKX5Xars7CRykoYZAKH
f7FY2A2XmaQZHZkJJtL22Zw6cwu6FNCTSA3YGnimtHCIfW7lV2poklvYku45mT26Ie6Ef16g+IEU
ynUcp+QHv6M5lkBoyroOA6PW1Ftklv3vccmUDadV4xzqhfTaEQAYpEgTE1p9VnhFW/h+xjYRPLI0
MpMi77xkxhsxZ/amb4iCwKCzHXpFJmAvbLuTTinmCk3y/WKMrmhtb0OvJC75MkVjUFDMqwnhC21J
V4kKk5Z7KTZbYAVOcqf1U0PggIxagwaKt8A4u7ZIvp9S+QEo0Oj8KBz/LpW8xhgmtNgMJ6jyP7Oc
dDuHI+phSZXZK2vjJcpzlDKWkLxRT+QXQOOzJySOdKs/FwaHHd2iRrjyoz56AehOmRyYGvDsXexQ
5GEeDdoFBKwVUy5ceZDTJ4yjZempOMGvRTuuS9PbvteqncYwxsJCB+qyhTxCfumVljjaGmHKYW4b
+aXRm3HThCLbLLGuXlnE/jbSLi/Ixh4UroY15D2/He965qgZgdFZVve7tCdAB+pOMVPfUGxIEIQP
O+KGLRTCERh9bInL3ASlItNBSNwuGrQvDtkxHMfzhCLl53PkX6fI5c+j6YhCCFAw+5aLbVMxFgiC
Qj3kUDVyuYR2dOmFkuIUa2NHesbX2ug4thytpn9TVa8TVJAvudkk9qaS047z/ZRp7U7tmw4XVquW
qhf20zq67YQCDaF9CSigsbPx5NVK5EKiC+97tbTPOpXqg2WHnO1oa+v6ldX2o/kWtdm6tFvEjVw2
dSPKSYrehmHAVlzaAoCXdlDLpPvYNF96mwRkW176f+6qrlTr9RNbzZj87e2Kk/RWaA5tlBxyBzM7
sQvdZsIKCIRrCc9hW04eTLtrbfOPbhTx6rrRxm8K//jtRftuWjrdSZNDllddMNQqPDv4zl8ls3Xc
2LSz3UTU5O7zgfPRVMb2lt6mSqotEqiLi6qZMqpGzp0a2U0Kc8qvE93cJpBsbrrKGI6FOllPdUgx
pbWALHx+9Q92UrxaC5kCbgTqoMb6TP6zp1CmqFlU1B4HPUxTP+6Gfl3MgLeyh2KxsJzMo+MnnRcy
Oc/w4oRHjnh15W1/NHOtsQd/cQI6oqW3P6LIc84A0ZQcsNILHKUE+H6H6dnsNC3OruzYPsDhrYMZ
MDCbGR2qwMVmpu3LGL5amxwm4hQ2eh1b267TfiFrDKFEhsUNa6N6ShJglIXzMkuy6dLq7bwEtsQm
mtHskJCleKOUtVc+tI8eA8mBa4AMsxQc6LePIVnKFtY+ov+hVFOvHdepm2pw2rtzk6ZXNjQfXAzF
MvIpA6LM6g17e7EyS8jENeHthaY6nAczVb9nBZplgiOXxyuDbH1/F3MjAgmkGMgxOGL93Vv9Z5DR
BApz3CzRITWsYpu35lcZthfVibCjFqJMu6SYQn/qFBwwS9VTmHAqL9aU0tfsq4Tzj258naDZCPOM
kem/vXFaBaAjc863YTVDbKNB8JVY2d5T6vRaXvwH3zaLAY4HDAkYorWLcT0vMPbU1uTb1rX53EdT
7zFrgSWFl+RpfW14QxgWnq7nrcumarq78tw/mNCQSzB7gqVh134pwVZ6TpXtzPUZWWlQWZ25IR98
dnuac5uZ8ozHmdikedp8EaMBTkDRxG6VUPmWOUeHCQaZZ4LFJK+FER+Fce/ZxXxNof7BTsIhGG7d
MjIFYp95+0LUkfWjKVTKYtMiSBcQ6qYD1OaSH5JsrUy/dppZ/7zL0Yhum8Rc1jL1XYGj0uehcBxQ
Su2A5bxYnAIUqJntmmE093PSjh6ErnUaZDPXDVK8USdHvv/81by7Zyzo7GXYOHLHmvw3V+c/XwTu
Vi2WwEcE+hxbravKtTNTkA/bX7JSkrgEslxcm+vfjYZVocS+EJU8s4x5WcESE0X0iBjGgGaXc1PE
1cPUQd9DpfGnqmhkmNOofvvn21xvEvcBZwMkPBffmqXXElmDf1fwfPhDcaL/OtDPerSJX7+15jy+
BlFY/8A375Z7ZE+6VlWYZmDAvx1LOKlAGgqHJDi1B7ozm+mvgky/r5/f1rsphIoUnzQbk5UYirPi
7VVabFQyGSpGEFON9cako08/KjZEEJGnVwVQ72+JiYotLEYKA13bxedhdXltCaKRgijukttCj6Qj
6bnYa/DthWeqUoPqzhH7XdDOattd2SB8dKvwbtiMoVfini82YhINjDQm7xwpuAOcqaGwkmlJ+MRu
6NqK9ME3gV4R0SAyL+bKS9V5lk95I1WxHWRS1t+NIRwgN7aN+jvvghYo0pUr2w7OKR88WzY/FBJW
S4dyeXcZcUtUmYQdaLV8oDv5q8q0l3jqfanonlp4WpkyPYfT/BI5alBKEAqdOA/Kuik9aoQ/mgiT
8aJBEVVix0B10kFhxAr1YJSxs9NHGZBlYQso7AUsxsEJfZGOJzYa3+pyqlxRziVwVHLK9HjZOIsO
oHOMVMOHYiDTPNFkX0dHlXRldQZ3mvmyVgbqKI74uR4IHNlpRXfA5QWPZay+9nLrzWySET4XD44o
UrfupL1Q2syPo7Q9luQQc0iuTBhY9j2VfOqabRhMi3nfmdN+XBpzM8VF/G0hDcuPJvMwqkPLDSAE
Hm1zI811tBtZDNpR96BoHM0KxtJko0kppJvKlE6aeOx7e6cOwDJmeoMeVtdTV5abEkiokBtf7/qg
T6JNsnKx2d78dpr6d93157DXjqaEoVg22k1lqhusuLvIln7pZMtgppD8xsEaalbhQSozTOtZ/FzU
9VmjieQo4nmoyh62G3Upp36hsZLBJnQODi1VBXD84uS0qqaidGVMfxRPfhPWG+DU3tpmHCyd0fJz
5UfDnh9odD32JhIumUINdC5bMlAktPD28juaIhs7lgKliUkp0vPnbjEf134bj+7UyPMtmVZrnNhG
tmOY/dpj3FJpMWg9aal+q5U9nWzOTJxT1aeok49iJCgoL14lK9qMWfm7yMtj2dKvY/vrKixDnaUd
iCK7Kwn59stighWM5G+Gl9v17TYX6R1uUQ4Jy62mhd8tPf2S5ai/wvZV6kOfHtqtPlmPtVkKT47j
H0kMIoLCnGzXFd0n89coi6Mcq9/RoBMyAFYGD8sdKWk1/7XfyMAC0AzWrm62m16PXkYTvLHdNvfw
1e6wwXy3Btu3Ivm2kbrSHSa6fKkuVV6ygqNJFdzkg8IJojqNJrIsO1VcMUy3OcQXq1TvCa4Ak2oB
UNGz3ZBJLzF9onbOX1TQU+aIKzUKN4VReUKPTt1Iv9W2fBmJa5YbT7Zk37ZYZ3V9fsCYMrr1WgWY
h63DAQWX4m6w1FvCBollzqcN/rYtsG0kGH1Q2NQt4/K1MctNKmEHhPdPM3kzK8t2WeJ9WnT3Wg5p
XDi3jJJ9GSW73lSJhMn9xS5v+TMe6dwbLuflPfjfk1RpP+N8eVYkXBZ5ieosdEU8nRtQ7XLSbARl
AJak10k0m6SMg1hNvKKu/FgUx1BIPzihlGgHu1Nai1uFYeQaneGlcNoNSRyo8Z4glB9qoaHPUxkX
0vANYebWTnO/17q7OUeP6GCGGuv9aGreMkSvrd4+zZG4UWJ5TVqzClebzM6rHD4USzrQzLnvaFgT
a4eozdhlZFygy3nOK+lkSeULccEP6LIDyNFbMWgmCizjfpR0f45kX6uMo5UaKAvr38R7FAg7pses
no7Jku/1xHg2a3PXNevrgAsihf1u6tUT0Mznheievh53aRhvmF08x6oe0Mj4qLV+6tKUeI4afqWi
TL2m2Vfl8kXS49FDf7UAJNeh4oO/cRMo1huH2cKeklPktGQ/VaqvWyD11JQWaaUZj7E0ap5ixT4g
Ygkqdax6kJbPxBh8LczixyTM26kG1VANpJmktjsTv8bUqm+LRtvbCfmTmr1RYGcWWbZvbXljc4ux
NUC9rh9aU4xbrbKxb4zxY2ml4HnVZ2UafKmNtoZNwALt9Fq2/0QRTeai2w1lBq86jaj71Syhcmvc
qGn0c6gp8JjD8Kwn4Bjtta08mEQtLR1R4iKwzOhUtINnls4zmUSnxFHvefc3TdmN1PxlSOT1sAZZ
qL4zL9/qQb8vdDn29UK7GxMV60QufUuWxk/yBpnj0m1QVKBvBMdI5XQ/42J0R8JEhqTb2FYcKL1+
O1roiRQqqe14k4cNtfT5UEfxLU1oAijgYudKS26lVQWavZhelSaj60jxXicJpLPmlE5/HAxGHvAW
4cKoKzw5MHlWfmXCeyRHC8lpW/lOPh3wZR/ivjpqcfeU6farHdE26DlgGJF5M4zI5bRoa5LKaKTF
RlijX3SRj2c70Huyq8PqXlNaHrPwmtQ+mMjkQP0EmdF+4/U+ZjFyyZJNS6UzhNmRjbp0iEWS+wAC
j+WSflMLVXWBHPwIYYgzmOU/tpTfDErx21hyxXXaYTubzKHJ7I7G8DqN7MY7xJlyKn5miCBu5ozp
fFaAWS4DPo7xhHnmnDXzMSGA3h3IKPUysfxS7KlF6wEBxZQRHDmmp/T5JqxXe1RvHMqZXmYewSNe
QjcPzR/m1Hzn2O4bA2IZ1WldZ473eADQPSVUOBeN4AkxIl0fFnnbyQTnVPZump0bkRYvAAk85oWn
em5A/La5J4kEFWlWs4oP7W2ujy8h7H8cSWLfWeUfmTxM16gMnU5O2Ptjbt2F83BuEpw3Q1MzzLub
SP4DAu7XWMo/tLqndioZXmN2x0KgqtX1fT9V/mwZGzrCHehPceoLySHnNGOxW6Zv6A95+tV8Z8g1
kocc7XBWbODsoGHT9YHtTvw11rTnbI63yBs24MlldjHSPl0USp4SSpRVqLgUD6CY71VrPBBF+oh1
BKmwae8pBN6RxUovumj82ZZOql2zSuq/ewTJZVHezXrlc5ebvjH/oGA8koTgG112Nw5mIM/Ej/fl
Joueu8E423mCEJnejOF0m3QphWtJtqf2YquG7c4q9QctmbdqZ53scfEJnsRapz1J3XqU12Nw/T01
SfwDSnhupPlLOqFxD7NdlmcvbWPcT3l6F+r2NrVmRqE4z7qOls/66oBfpMa56yzlBPbrZM3mrdGK
U9aqW7G0UMvj/A8H0l/ZODy1xXxDjM65FsjdC0X3NCU6VaQWWV3FESTRt5MaPiHMvit6cnqy6mbM
a78owvOgdRWa7JRnufDxwfSLJ8wG86lxZLZB/b5MWc+dr4laf8vb4rYyzAeC6c/Iu17lFUVezNE9
zK59JsV4BEgiECNmujYic2X8Am1x9uj+PqMeYDlyvrT9TFBN0RJgGaPHbEOBFq98XIR2pvr2mjTq
lhxmPA9ACTZSKe0ov61RiTMmuUxC0Jt5VVRuHGTUa5aRyQqNbuVoptx3RiCDCjR/klFhipE9ctVj
9c/8tJa2FFi9wpR/qen8x1YXRkGcPzhOjwKxj3Ve53ijKtVELLH9GxYeG4dqm0XKSQeXbdNTtEr5
GBs1k7DU/qQWrHoc/s/E5x6iIdxGc/ylgsfuUrVGuNn8GfrsCVHZ3hKWV8J2mHMydwq9pFKtDo/6
VJ+q2g4mUb6UinTo025X8H7XvSy8AoattezBhm3++XhKMRVyIxDBVT5xUVIWOX1KO3b0oCQGxfYV
x5l+VWQawdezO0nxP7/a2m69OHI7FOopZ6AswPB/cbWaDDejp5YVhGGP0GysjXYMlDKZviTllDHY
oU8zfxUdCRWUqfCefH7992c4nEEqh+O/Jixu/O1hvI7R1PUhnPDelp/jWZXYfKpSvMVx0/35/FJ/
W2hv75VTMD1wqlQocZCLvL1WOXYRYrNQChanNYGgWee6tzu+WW3ydTVBvZEbmg9M70mRheJaPSEV
2toV+/x3vD8p8zNW3xnKBwgLl72mruE8a6eWREwKDU9XJ1MrdGEZLn/UqlIFeHw9vlIufv+W1+g3
S1/dfbpia+tb+E/BStSgtLS4JkSmUDggZFZUDofCkqrvWiuYgEjPYvfhzJn9ZKYl0sN/vmOoYjJX
XttQEITeXl7t0KUhf3QCciCGEeBibtzBlnbHuTG/SVNjXbvg3zLw21dNZ5eGCLKZlR10yUBA7LN0
MIlimk+ywbEg/pFTNfWlweG0IaNWnFD1EK2AL0fXibzjbPulHYWN/q9VjoBtOr+Oun/uiyH3XrFj
cIYMgwLmRX0L/0urqKMl7Yuxs2i82flvDl/ZUVGk6IFgFTTX/P1KneR9k2i9KooCJhPsQKCr3j59
nAVw2vUyCkCHi72Ag+KOqZTt8N3K29Yi56DJFd23EoDyId1yrF9ldgUN8X4A8hvoVK3DT1HeZQaz
0TVGlhlpX1v5EoRyBj2vzHncpclSUOPXmAdj8ko+jfzK4NPfV06hFP8l0WIJxk9zMcUVEsiSUaVW
APZfISRt0Nji4AEjDbZXkIbibFYoCWghB2twL/L3omrmp0IplJZyUBirgZRE1X2TpPbPKlNS3TXn
Er1XOvYPXRyXbND1SdxLAE7VUOruKKQuO7MT/mzOY+HallBvaBx8sS1p+JPoBJW7ANwHB+FvUSEy
SRPrWA52WZygg9byPszNcgyqflrpoGDV8oDjTV5z3pyIkBh0AzTmPI9z4fdhY2WbtutIuTapIpRH
JMOTflNPHYZAfOnh5NedlajPuHXNKfj8q34/dTtkUDOnKJAZKP2pb8eVbMTYVac8CubOQckkWf15
EIblg/24Jt98P2VyKROljcayCPdNe3upjhNAaeg2B50snfdVtrS3NQnUW9GPYj/ihr8yZj4ariDY
129V5Yu5HDKQWUVS0ZgPmmipYO+o48qjnXdKqQif9lbnw/5C0j6ycfjnh4oeDfA8l+byl8KMNWVF
kyURBZLeyF6+ys7xDfU3KXSR3eeX+uChqgo4Ej5Kvmrqtm8fKrNR1lUaBr5+0sRDyFVvZKKxfueW
Gj1hNZ2vYdE/molAWIJnpplIVfoSTG1MQHmcpYmCmFvq+IwwJ4qR99gRPl+jhs+Hb0V/u2BCEv0z
bobhmtDjgzHLiKWbaZDzCqpwnSv+sxAuclyMLVDEIKcTtmY4mhj8ErXgpKiXc/Xn8yf811Z9sQwx
nQJFpD9OQ+NS1KO2DlPv0ucB8Q4i3vTS0pOq1Wqi9LA7khmpGPUgkS4php/w3C0Zwz2hSjtLFRbH
7bh27jIqDClnR7WTvKZNMapYuTwxJq1QvxlSYzxocjj/5FBgvBi4qWLX4tTQbHF7M2z6BGvslf3L
B88QjQxsV3TbHM/+hqP+5xmOpJ9RyzDzIMEqey70JiIsHTJg6PaiMh4+f4QfXUwFR4L8Vf4gUlof
xmauEkHClDDlM+UEm3I5uGi7dq5GhX94LbaFJlJJxumlkKEuOtUuSjkPSKoTnYdaC4G6IQsT1mMn
vmu9pbaHCSuKeGiKxX52mmWx/J7UP2dbdLX+ZNTNQoo6FRjbm82uNOlPprW1/fyRvNdSsZgjFEPs
zHfLknYxiDWb7ySb1CyQWqIt3VlKZ4jdsJQ6X251Uj7JMnXOelJPKigPQ3qyRIPFJJwxlpBtJI/u
krXkSw262l/Teb1vz9L+sWkGs7vVaDmtk85/BocAgAWiBXieTPcgilYOyaTr5atWmeY3rOM0BLqy
Ge4boVbmnjV3IxfXJrb3G30Ur9C+mdvY8Kzd+7c/IsI8n+aJlR7YIK7ZJwqlV6Nx+v0s8y1FejFs
FDMudoqcTDvRcMDpNF3eDtRRrsgq382x6y+Bn8YLQ6phXUZL1wjwbBC62SHKBuhSdGn60oVwIb6M
Qzf+pEGS/v58dJjWuu6+mXQQoSBaYKu/MuPYcL29e0sf8rp3ihShcWX6JJvd4Tj+w78EmEp37Qj1
nyPH4JMT+RhGPb6+nl/WLYSPKcoPWqY3c5HuWOUoq/cseRKxWMtXU8F63TpkCiIkoG0xH6mKgvVv
bA4VVlCRzjIAMWBXGxIZSnVPMlOy4TCQJV1LRX/chK1M69husTUiFVnC+bHg7I35rHTRChxVMQTF
rDx1kxKYEBCcXKB3SO4ALtn0uspt2znPXVgfx8bYT2m6ayMEvEo77XA/Nq4WTcfRqYOorH5GqQ6m
b472qihulqr4s5BeF0/xQzFVz00t5hN/xj0cJAIji5qfsLwsNNJsAhJzDMNUFJTYbQftIErnjjWr
3s+pk7rlsGbHE7VjZyLzej27Kazmt5rYz2wQMNUUdCzaxHlNJ7XexM2IPEHANFALZWMpmJRGqfDy
KXyxO+OI2JZpRn9ojIYoXVO4kxXRdJzMveRIGOTr6RE1kbOnqjsT2SnlJQlZ9RzkXRM+tVJxaiP7
6GQh1T85fU4zWplwJHdNSE1zMjZSUh4UZ6Gm2hwd8kFjXZR+GjeqK+fdQ1NKWyAMx7qHr04txe1N
+WlS5J0yqZ3bt/OrJC9bOta+PRS72o5OwuKoIOY7p6LQC4nL7Vi1AZXsnVnsFovabGoogW7ODoEq
HbleU/OlNbttkuihq8aASguOnXVUHyLKcoIWPKgH7TiQH+KZuSTfRLH2Qwa2L/e1eWJjvDVqbokG
sifNQxxkTuI2MzW5Ln7uqzrbO1oVZFN0ozopsPjimOvz7VRpKrHl6fcwZchoyvATBTVkpDkrgiQW
JQCf6hQ1xrfKAZcbqsPGgsVmDCaZc+WpNnFCtub3ps9vUTSd1WECINFqm2QwLdda4n7XGgCnRoAk
vYkJtmiPAzhIZVZfhsyq/aE1PaIBDh2bQrPMtkaRfccT3b4Ae0GyTVLwWNueYatbHTNgkDrRl1FU
xzDRH+iooivlw0wK/XUwpF9xGO2U6KUJl4eypI4ah/cEDuq7IlewVs95F4hcR2UXb0Oq7WAf0qCp
nZMEsci11CrxS2s6J8L0hFP8kheTl2ovntAsH8nKfooELvw4xoktci+P1Js2F4NvzzR6s25rQxDA
gueDuSKJuVBkN15m4gvXlPN5rWlCXt4uNSjKQaUSZm2WaPHaIQ/06fsSVzSktYD/0dec4S5Klh0Z
3n+yhTzeEcN4Nja/h7ndy4N4Wlr91hicDXbe76i+H+1k+ZKq2jP+u2+6QYhxmj4Q3PmIXvyHiind
jM2j1smvaWZuqjJey42QHfp+Z5HPLEv0NiNqo2xnt+Q3bPRM3hh9EvSD6tWY/hcl/1G09JAh5f9G
tLTNJ7HQKC2CODKOZVXd2eyxq6X5XnXazdSqmLIFoIuu22KYX7ML09cBCf9Ows11DKflTPX1G3Gk
HHnK9m7OpPOQ6He0OjqfDJKB1lT2DU3Wc5nEr+OQfW0ghfqQ0L0RQkaXWfcjEAkkbv4QAiTU5idU
/2sPqMXXy+5iVG/NVCMVUcR3emseOXVSB7XTJzNZgCtWsqfYCy+oHJm5LTyJfcYMkqDwkvHY5mzl
fUoC/kDdJYwB8GOc/0K+6qGNO2XTKPodzUUPmewulYa1+emNuf5T6aobIxqpGNfFbzgWB7VuD/U4
8Q4aT5eTsxEP32lTPqZ1R9I2sYyR3tAaEXeJZBOC2uxsFREoorQ926Wfcu88orp2kTG6at0jlMst
ttpCRptReRQ/HkhmvdNCcuhHiaTeYdtlfMRLOR1wmtJUKZ+Hcdmb9goAs+C09+Z4lqVlByLvi4xM
waXPSKK5HR4jJdma8Ug4b3FWsuo2NLs74jHuJWn08orCB+mzmazdzqn+s3esnSM6jtqO17fWpjKm
R5E4PtREL5JBlVClQV3XfGun4qaayCjUeVUCr6U1Yp/sMvlBtZagmuUX6gTmeUoMGBwy2TMhDUye
Rz480df5WXbdJlObr9hDv9I+OeN0upet5kSgxncMybd5oTy32GD0mAMIzJTKmyhVbLK22upqUVKv
Cj05L7+U9NLcaokhXeCkk3KD4Y/ucobpkEu/q0gQ4aJGdOWXra4xLhLqtK2sUusSauYa9hjEaevX
pbLR+hbDS5r+6iN19dMiqEADXg/9AG0hPZVQRlA5HJXQ2ItWHNpxCIyx8qokCuyw3AIF3mhDchTx
6khnbo20GJv28JLAdZMNaWRVll01E4kHQUdxB85Wm34wH6lsPjJv78jY3Y9iPIThKAUGHc4odY6E
5PS+bWD9zsQhHcJulxXiqBFVyRL4k2bSSyjnX+0e8T1ThObaqv09boqXqoYvM1OFcarnvDZfili7
7Q3kAjlT+WxoxzLD6Tivc3EHY6cee08eG+LOWumQSuMDJfhTNsuv+EHp6FBc0Uvt69jBkB9ZfKS+
AOpiDXT8usZ37BnPkEh3IU2mtmERiMJXW1j00qxzM9IVj/RNHYmzUU6baagKN3Q0l7AnY5cb1guF
7Q1SunrtsmEz13YKa6ZkDkQ5I8Bzm4hmv1kaN+ZQHFqI6uEwTlurWNij8v93PezUZZPZaqCkNSCK
xq0Ywqle/FxjCzuACm6o4dbu5Om8GMzIgLOrivCYqP3mUGruRxgg2pqpGt/LhYrfuAOg7aS611jx
d92pj40McSFZMomPhWKgLgWRJN040nSs6jhzm3zxSzBIe7IG9POiGbdtrqBnmkhwU+1Hec6PVi/c
mKRbP+FbUfrwdUY0Qt/idyEjh5mt1ksm+SSYt3QpPJVkoJqR5qshzcaal7IQc+oNjfokuuqXmsnk
y+SrNmEfzsiJdfVWdP2xUewnpcWwDkZMRATtVhKJ9bXWunYYHXQ9+RVKaiCKwcs1JRAokzxhL9u+
qG8SO3kUbN5SK3lR2B+0FXnh8oq4kNNm9tCUHhR9uHYeeidpVFDEm3QbQIusGt6LIssoYiKDBOeh
KrS+yOFY7dM8p85YklWiwmv3Vo4OKDb9m92oj1CdxbGj8eRamTbQMq7k7Mjxwr5S+llLvm+PCHTH
NJK5VqcZ4rnLeprWmFkGmfdA2mD0KNtJeIfpqD7DgKBwGMeWCFbxcxAurRl5VoPc4coveF+h58Ho
iokRC6eygg7z7SllqeWOdgsPxjRi+7WMC/W5hTNlIfXKWziWknxeIqGbj07dhfIudOJaguI2MXGm
TdN7qTNYMg+uJc0b3C0I/M/PUR8dIu21E7M6NsmxuUz0svpp1tjoA65zqnulBm/ggwuMZphpo6pt
JcKvRo+gRkauLGWPEribhV281N7LVXH3+Y/5aBTR0MD4oILJJOXs7cOicDwvbYrFApAvYZxjAlts
a8/V/O82YAPJkgY6GG8e/oKL4dpXnTBnQcaFEYb2fRWis6Kkb+GkmTEtfX5T74qs3BB1TuqPhORR
T7roSwxKPOmQR5MDWxZWqXF9wiZueWYXLeIQ1UrnqbKcvVRX14TGa4Xk7fhfi7rQ/fFOKIzCiwpK
FcfAi0xYDnBRw+e8WLGtipY8jh3Ro7IKVofK/Pyvpd31BaoK2FS2XZCZL1qdfa6aeT1yv5MUolBH
tMhxcNHSk57k/xjCRGFIB+LLXzQ8V2/8xQeepcB8Gx1PfGVNENTmRBjPainltmt1QzdfeZMfDE8y
rSibyejTqbxcDM+2ddQaF1R84LPNCiSXc34ftfmo+Z+PmA+qKQCgTb5ICrM4Mi7uylz0kWlrwjhe
zQleOwu9VlbNm1Su+pvQQez3+fU+GCaQnil2UiimFH9ZzLLIIYhiBZlttSjR3syi4i7KoAPa2eD4
TruUe0MR4b+2yhQDrT1waTpmhKzIF+WbcCla8ie0+ND0+nSMiblcmR2JZxukoatDfJ7JqfeyUr2G
vb24W2TqvL7VaELfQ+Efa13pP6U7lZQ6zamFve9iulBG6JiP9EAz3zJSTkE9jbmkFvUVL/DFK/17
UZTx1DExqOvvmkh5Cpcvplewn3HY3YK6YlekFulJqYsGRc4SX3mlF0P17/VwCdqsfX8tBhcfYSfV
sMps4rS0GbIjGquyGr1YCIQjn4+di2Ly/y9E4xGQNiFMfPFvnyYdd3byQg335iR3Xyr4RSQBmpn9
2FZWqDx8frGL9fzvxdCHsZqrBM6+i1BoQxUZlk17tQ1j63FA4Q4u1bkZzc7YGTUFNoUDFD6DGSGO
XXZXNjnvBw49HaDMfP6006EbvL3VyuzDqAhnaa8gAKhvkxy/st9DN+x9k74zRDloNn86WCSP/3rb
vETSBhy6g+hgLgvhYQTNlFlU3acADt0I0A/HfylazOp/nJ1Hb9xIt4Z/EQHmsG12VLJkOcjeEE7D
UCzGYvz196G+jZtqqOG7mQHGGFeTrDp1whv2k8QtNjRTLNk2ExMEtaFfOud3ujHV1wYiF58fY+HF
69Vy3lCgelVmvZx77VgHXr0IcboVPqMCE4lJIa8NZvBQdEl1Zfz6dicvkzRocEtA9MCTnL91WTJn
FfkUHUldYoqvNq3mz2nkjtfsbN/uZBbiooaZg4gbVpDnC4HmSo2q6aKjMFGuxXbHCcpDOQbxL08I
gKbvf9NLq8FxWlIvphSQas9XiwwNV1wMvuiDNsYN+iF4wjgddVPhXDO5fxt7DFIcrGjI8BYE0uoN
2l2EZFbrm0dHa2m/ceV8tfvaPRRO2j11s+1dCQmX1sP8gWrAXaztvVXCYzGyi+uhsY+jThV4MKLO
x90HtJPa4CsAVh/+w3yNFn1hUfJ7wgKq2gHs+9WdqSpUptHhc44MQaJ+M/ZQf8K0lyAwfBtF20Nd
yeaalPiFj2hzj5CqLsZ+7M/zj1jYiAsXyrCP6MkhvumgOBptIzsGuuemsAyuHIU1K5j4ZyzADuy7
yFopaFYPmczeHEsjZb22q6uwoDAeN16pKC3xOUmepK/3d+jcGx9gLi1A88Btf+tOMX9JEcj9EyRC
PCWD8B6l2Rh7s4C78/6uvhAiYH8BgOHLk7ysP32NopbmIiZxnKh7v+E/C+6Upk/2hTmeyyTOK8ps
A8u7+fb+uheCBFLqjMEYZrAL1i+Gve+1idHqxxk0K5YA06TAzQMzbv/5HsfKFDgbzHvSJRql51+c
sQf9V+CXx1xM044sbWjo+wfwpMbUAjcvEiqn959tVT8sHx2nCv61uIGg7LU6vkXgpp7KKuPYtdip
ApUfxYBBlLSDcDJknIQ1tsuoQftu+YneR+RfyXrfwhl4UlJ6YhXhA8n8VaiqAh8De0+mNz7rxIh6
abW+d8q5pF2YJJmBdquJZrI2dubHqR27RV8YB6nNVBXdfHj/ZaxOHAk//QViGcR4sIUoT56/f6sx
GytWlnYaYTY8IG6W/XDRWNr7QWpe2cvmcp+fVU/Q/GwKRM41u5kC43ytyBDaBKohOOUzWEGITq49
fDbyXDxHg+N/V4agRzplU+3slOpyQa0+N/AFXBc1jTSIEvSgG/tBqFjep9gx4VxoZlC4sxr/5UAf
ZUAP3x7pMJbN+DFXgX1jlGVf799/ZeuosbyzBQdKmCLxRTdi9f26QbZOWpnJjeYgTLGLkiG4y4tU
m48iBdcV9n6J/JEwJxRBpKrLHM/4enou0IMuQ+YZnr/B5kY7+ZljdmHFEHjYTr05iCsv/OJGw/Me
KC63Is6lq4ujMaQ/asqLbxSN7O4zEbC+10CEwAoa/BQIGerhalPWtYdv9uAHP+j0Lg1MAyz4lU2/
Ciiv7wztHYbrxHWc3VfvDAmpCeFg6OU5wp6fqqprtY1KLfXvsiXgI8HGQs+lQYBWz/ke07Up0JXL
I4+dgxFeG08FYlEe0tsw1bTffdd64PDMYr6yKS6cI4s8Z9naC7bFW/78ryJoFGXgJzr6EhXUitDp
u/jgSb18noDRJVfe5cXvGnCEAOQC0HwD5CAbsPtGQ77Da43p5CHeHzYjlPXaRywTMQt9V4JUCe28
TI+jJUHeE0WuBI63GCUiBwoD1Jw0C0zAfOdPrJRWuakVaKfOxfVto6MR8LXNYoRo1DwgN0BpD2Ni
aGcpcTsRyD1TJTrfpREbz/i7OPgSVFMDbt5V/aMs7RabAD0FBlPX2bDxaGGi+xtMytsJOaoXdH5V
jd2un8htsijmdiVsxv/Hm7WBfHIToVnhcT2cP5Q2ylkrIic6pSPzRRH11bbwY/MBNBxQkED98ZHt
PDVeMW1HZvsfShX/u3EmHqn+4sK2OFTb1upG9PE0KpJy1E5JPmTPM0oxkF3RFEZU+xrJ/BUyfhaR
UdBcggNidq8Fp3n+uFVXDklU5TmMw6Ct0SqNnZjBOdiljbRSfd5KFWjlPoYp84LZnnM3qwa6oUAa
Ud74eILZN0nkAcBl4GT8HOOxysOhSa1wmCU017qPv1f4fcJ7dL0kp5pMFr4YApO39djPP9HLYiqT
6QyDQsVQqdrWsYlSRtNgXiMLuzI3hp0Ev8CqWMMHKKDVcGsm9cKn8tzR3LmGO3xjGoGc8ojafXrL
KKN3N+hx5Y9+p3mbqHCrcBzE/DVO7KHdBEAZtO00uS6UFmk3P/uhLz9OKJ1+QzOjZlwUj3/6GW7g
xhyq+GsypEl+Jf14lURcvXT05FC+eE0+3gi+ZDUyG0jwJjdYpDZfVZyq6RgjPfex6Wvnp9KFATwl
NXr4t65KGT3FVZPtG3CC0z4qi/7BQLe+2AaDnF967YnrB6LXITbdJttita3hkZIgK7tLEbBXm1iv
YX+lg1c7m2KMgO30iQ2KJvbucoj5CH8rhdax1gQQ1f3OhSLK3wSRrS5d8k4/aYb0nrko1lVVpFwH
0nJb52iqZ2269eFAJBuMFQwq18otc8T7q/Y/xtAznhzshG4Tt84EhgzfMQWZrjRljsuAGfugxZEw
UIBNjG3WaMFzakTlqYVI+p25iHzwYZRVeB7oeh1KR6fU4MDJBshnBGZCtBKGJBsnJpjrdXpEJB7b
HW3K6HgVQ1xkYYL+l7mtmiZH5N3PGPlOQcJLGJAbuvJJ3wR/UFrUuebCRYEu4a+OkRENOs9auafW
y/0bvGCQIstSZODmOrvSM1kC0NnmQTgEEQ9oNxivBkhvnp9YZGcMb25M72SUFbxguPahFiXT0Z27
+ogh17RrPFDV/mKEqsWafuVJV7mzR5ef5bl06PWBS10j5Oh/Q7syWT4w/jNz6T3o+Wxuy2hCCbtr
m/0sJyBgmbhy2Swxb/3Ur41U2u686rX4Y5A3QzS6+Oc1XfFUjBNUedFYpFEMVh4A3dBoNPQovnKn
LznJalVcj5CJoFlEi2y9qtb0HGGFkVuM+vi+5Sx+8hzMYox48bb3vPoK6O/tt6URRCMMRUesArkD
zr9tYE9DYBTgM7PFvipEIwZNgihO8DaAEu+ofW0kIjvkuLf99DELUJ9GbNGcK33kt5vZX2SyFhQk
eYy1FoyJlQO5NbKzk+8jdhiWovfqj33Tdl9LFEjdK898YTXkRWABLAMAODerLMLo7b6zCEkn3Fj0
H32s4v9i4ECNiK4NAd5koGRKFPq0h+BPkRWvVoJ5pw8JclQnT8tMMAR09by98ovYu5JEvN2sMHUC
blTGbnzGNTXN0UUxK13B1omkqgCnlFmFt4QNEVG4dflT601z2swQCKIrG/bSymSh8P8cSks0hs43
0JBrdj4AiDl2kwJJAXDSPGpROWAppLwt7Tf/2cXr9Mqqb7ctLYIlD2U0hSnja7b6V+pbG6k+SWHC
0clrLICA8o5b7N7dTTGP9Se9y6pbqL/xjmaa/N4PgIGuvPC355QcGIAwpC1a2WhKnT+2jbR/kPf0
UdVklJjOqMHcA8R2fzkzEK/YUtfUsi8tSOfUXCDC5iJYeL4g3I9ESwMtPqFAmpTbIrLGYNPFuVYc
akMfc3LaxTDp/bLz0seFNsPGonOAhNSyv/96zcVcO0EDG+CkkSKiXG+lqLh0/nMRTd+cRMpH374a
C95WGnzW5cws0ogE4HUyqk0qr23cJyDQiPE0GsKAA6ZjQAW8HHcfc4SqPgyhP8v6cwY1dutY8fTr
/Qd/e+fQmwObTKnN5npDbE0BJnegvcTJ7YxDWVjWroKXHaY5CUtl9KStcT3+zCu5++d1+cTLHAat
PFBHqz5Rj16gJ+MqBeZXyC952tjo8hV+WE1DvRHQXsICF7Vd1QzW6f2V3wbFgCpyWZRrnh+wGoxk
wYTBUW5D5nGK9FgC1L+tCk/bJd18rf9z4eXSzDaJ+Fx1zNJWZyeNHKuBzBafQL5396bICoRKgt7/
2KZJUYGFpPuy81BevtNzIKNX0okLe5o5zEJJIFwiOLVaHQJErePEwupCf+iTwb9FcNq7E8mo7YXo
XIxPkEh4/+WunniZeVmECxtZa5fSR1991kmPysCcLO84O5P444xT8zSLSlGOyhqClqeZ7Qv42hg3
JtFW/2ha/ro6R2mRB+SSd9YHioYWHhzN6B1dsy4fsR8LjiO6EDdobGlXrtb14f3fWguUf6HOLnv4
PGK4IBYTodn+0Sz94COdvgr/Tc/VYGr6XvMdikfwBKOy+5PlTfY0WuZj0QLqfv91r/by/34EFyHo
BRAF/OP8RyTIfWi6N/vMM2fnvggmbJb91t9GwLGuLLUKy69LLWp3JC2kLZTO50uBjmbj+DI46qk0
wyaY57u+x9gKY6ToY6mkcXj/0S6+YIbQC2ICl0TGw+cL4myWyCov/GMMNeEuSdCjFj0ZGgw0bz+3
UYmhF6At7JgkbY0424i5an6//yNWR+j1oW2EUtnQS/nhLNv9r2uhQztjUGXjH21f+1O10r2Jspze
z2Jlg0udtTO80nt+f81L35Qsw3uteEinVi/aT3qfWqj0j8iNGFtg+g3QSUQTRFRdc+++dFq5ZkGT
4maNRO/qFYMr0irbbP1jpvw53tBrsm4Dq8V0aqYXXignuO1k4m/LcsyuXLiXnnIZdBAifBwH1scH
h7uorjF5PRq11R66Vu8OtUQVq6ViuLLUcnf/VWm8fkS6aAF33JJ0rwfSWZ82Ctw2EArNSn9mY27/
Rwco3b3/2S6u4jBGcmyI5GTD51slsZFjxQvPP3pu6TmYaOGdR6LkFPLKwbhwEMnEYKoDXyDGvg4C
/tqTVP9NmWath1ZCLQ7+aOUH7pSvNXJIYZXPxvH957rwobAECKhLF7VZMoTz52oS5Y3+aHpHb9bk
Uc9L816vxnpPOXztwrq01EIC5dKiFKY4PF9qRhSbvz5AqWbQafQTtI8VV+QDSZT289+fCml/Xp/L
rkCRYLUUOoGza8XxKRptLLDxFRP+ppo7RMwzLfavtT4vPRkXMRMahkFATpc//+ub1Y1nzbgWchVP
2N7Nlj09+Rq4Xb1IrSvz7ItLBQCVAEdRL7zOV/5aytMzQIkFdN7I0OM93Ub/Nuua8sMUj/6VdsmF
6AhFgJuWKTyF9Vo5AY033MUdBKqEY3UWdp9x+wclvCw5pLqA2aMPWu+9zDUw83//fAw2gdRgVqFz
Ka3ep9Y6kePi6XQ01DDA4zEj51tKvwK33tlAw+L9zXLhxEGQZD+i9b+cgNVVX5V9ggwWJdBsl/2T
rCOcVjv0G4JjP0XJt7iLfH3//pKXXu3SpoDOSnMSfN35hhHBQDuglNoR+rG27fzFZE9BI87i+oM1
2Js4w+v8/SUvBDAKW44DCRTsyPXgVJ8GoxzyITo6s91Wu2ZKUXeMYDBc7dHy21fx+JULuRiOsG/W
PRDIPnqEkUdERemlv3zms/NN68YjklpJn887Vyvi4sodcOFUgHpApJcWInindVHZgVruW8Rdj7ja
ad+12U7+NHM1Z4c5B8a7e/9NrvYLHTyyQoRVFngifZ5XidS/juBAptv2cTOeggnUvwosIGCDKfdz
ksXbDGeyl39fz3cZ/pGo0FnyV5ulK5CqDdwaITdd2M4LgwL3S4IIOAqXvjCqA5bJKFG+v+Zqg74+
44KhI09xF/Tnspv+esaMG5R6bRxOhenRgbGSZjI3COc+jrbToIndqxkm31iWUfj+wpdeLjkhN8Ry
+Nmqq4UjrRib2ENyuWPSCJQ20J5H3ehHRAvcqg41u/r+/oqrg7E8KlAdk+QXmRw4A6tgQ1Boa9xR
vRMmkPlzO9bIsllGNVuH99d5C25n3ywU/qW3BYN4bTdTOtROboSBZjq7ZlinoCWGCRAUs88dJuUl
oM9KHlQP5moyCtgv8+zvJ9w+P73/Q5b98tcBfX1gyjjKcwDLCLqv4l2de01SWUAJOrxv2jvEL1xj
K/HBwLhS4jkbpoUfPdUVVTvU2d7++P7yq7P6v+UZzqHPTB8esP/5F6Yzn0Wq6nC9kb5/rDtIgdxp
8Za859pJvfSkLIQME+VYwFD7fCm82+Ei1Z53mj15b6XbIH3IdTc7KGayITee9jBFyrau3CdvzZ/Y
UaS8hIgFG8UNdr4sc8BOEs7Zw6MlCsiSAoXJpEfnzPQVusaVEDDfa6nNv2191pgwYQ/5M296ke+Y
7U8+FIdR+ldO1qV9ztem2EFuAUu8VQbL9AjrCjOLTpqnTViR0JLcwCHUrmlEX/q+5MgYG4GQBB2z
yihps5ceRyk4FZ3wd2kJubuASv4zMCbvSpV+6ZEWmQ96qLB83ti0OWk5Sk/EgGICrzF2ehEBDzfz
rLharZpvz8wC1eYkAMakrbTEy7/i4aDQu3ET7JNsTUHhpTUC1KMv3MOAMkhIAEVYdGgefad2bzoD
nlEytsmTEbdqn6WV9/T+EXr73NTNoIHMZXNzF62CpOMVIu6RNKHxnzY3UClouGjliAXG++u8/ZTU
IYv8D20fovG6l+Ybsm7NbnZOGR0ZeBOOE3a4HB8RsQm+vL/UW24SfSxkzDEDorhaEDfnb9gyMzey
yTdPKSOGZ0tb9C6l+IaVp/fdkSYepigOHEkN4zDztRYhxQ45XQvDGVuhQG44zaENzP7h/Z/1dsq/
/Cz6xoBH6QO9IcwIN67oTcQO2lBBNT4MiVVg4NtMEyPaaQ4QAgnc6bHR80TeUaNaX3INMNid7khc
kUU3eHE4WQZ8KdRWnJxGt/LlYbQLw8RMuZ3vEgtKzC6opvZelYY2bVUVBT56x3o1vXRt1d/qWsUU
tnGL6k9sedAjHV2KXerGHfL1Ufq9oN2Gk/0cWzL0hJkFYcYgMrkrzTHiHcYNUB5NOvKpr0q3vdcq
rzJPVaWq/7xMOC9VZuBsjKvG/Klv/cwCNihHHDacpHC3MsD2ZYfHz+SFMcLV0+fK7Y3v2lRkBQDw
BGsuozJEjgNPp1/zy7q4JbglKIN5OQCEVpFk0BNKHXBqp3Fk4vQhT/xguuvHklTEwkH7W09cIfdq
Z7HP3AHRXK3IY+bzPFLz0MBzQ+5o7vv5ALshyPe6NhjP72+PdReLywyyGlhPOv3sWnyBznctomq2
YjxvnGY9joYNlVlzyvVysea2cCIOfHTdqy6CvzZbN7MdITeqkuTKJr0ADoTp6Nive3QB1q1eFCIU
ERPWyj5VygaOBioUWamokBgEZxHCK7FmpPHDaKjqj5P6GGfletNJiDSDusvBSoFj85yu3BtYeyw5
dOqWt3oWax+9YJz+GJE/a3dAQsBWyCZxpkdN17XHRnjDy/uv89XE4zw1AaJNAxIgM7U7adn560yV
rk+YexLYBnbvD4mcqIZgxFQ0D32XoLKzSGr+adEkxZM9iKCrYLbc7KxsRJGCgcS+yiQSIFMl1bgb
Rs8aNwN6uh39aZyLEhXTBqvaTN6iooRjk4QqoV0B5TJN4keePwRXP0YXkD3RKQF6fv4QgGy8ys5T
C+VFv7f/i2dk5FEjRooeVrhr/8EWF3XouBoXmfFpQhYisRSWrcI2euYifT3WxwRnuv8sq8AYN8sz
pE3mSPRzGFlWdcox8T2h35Hep4SDIQxUgPKCyRn9oJQDP7yfR4605nrKD3MT3EgYDbH/B2hY9Edv
6v5XOhjgiqZIaF81o8ghxCrNuZdO5f1qtA4zNU+L037fUCLeyM7WzE2ODPW4qwyIpRvPH9wPiN3h
0FYl+mOu65WzB2E2pPtEWLLe9L3dAluJdDA2s5UaqI04ezQIbmQ9hkKVH8DnAIyqO3BZxbSTkaMX
L2MuMWdG80HJcOja6HcBBvW+qNT4NLfu9KcaZftDiq7DGTsN8t9mawTw5rXa7vaR7snPbsBNta0Z
Ff8mw/TsMPJi+NsD6gXpbig0/Usj/cbejK6Kv3rt5NqhMQZWfGA71sXG0tsJQGkSJR3mnEJTmyQY
+E7l3HsdsuVapT9A6sd/gl62cmBI1t63AnVA7aW00CXZ2G45S1jVbnOocsSUW1R5m7QRN5pFksAf
AwvZ0mlTn6zKwHgBHKxhbWXdyOcm1VMdwF4j4rs6nxCNLkrLzTYyh3m3sRvTh71sm5bYKNliV+GX
/SE32im51dy4llvKozgOc3dqI1BnEzz0xM8XDj0zuG6fkvc1/F1mpO+5kNQd86R6vm2tOvnh2p3x
xIG3vg6o0l0zfXztMK+OAkBxet2LCwv5yqrUAHExJw0B+zSMY/8ld6UXbVOIH/G2dawZbDbajt02
TVvRofLDPHiD4Ilo8ZjyLAwSZqnd2nnRPTht7nwDwmZS+KbabdL6gdzoTZXBDJ6ieAyDWGAG7opc
yh2Ghf7vDn90BWk3RYTErzMTIfzJnn4WcP0z1F4R8dpZFdk/kkczYj+aKPzy8f1o9raGBthJ1rCg
YHBnWddZzJs5qKKeT2OAIkJhoepxmxllr0BuqWHcSSMxvqhosv+t07PcSYvu54KTt5nTrWHpueWB
ZwrS6ZSUWf2ZcS9iszxddk1T98L9vODwFhw+bReHOcp5oAtwis8bMxhPMTqmJ60T2d52BYHFqiTq
KRViI6oCU9ilWiW3yCXJL9C2uscZvaH/HDU27Z7GfdqCmhyGf+uTvr4EJu8MgDHb9Lw1ZlqjuPKl
XoxczMxw7pwczQUCk9ZbO5om/r9LSIKXBNO7DEhfiXnnr0I4eWVj3TScHCedPxVzVe1Hx2seNdWZ
Vy6Yt8k/TTzkZel1kXWAIT5fquNAFJpTjicxJItIRGYoUuLMNq+Bad9WzyxEp5CmBRQaaM3nC7Vj
P1qxzyske/C+o7tZTTvLL4PPAb5z5WGYG+vRFW2M8HiVl9bu/dPzijY/jx30n8itllSAT7hOaowZ
jqMxA13QACs7KPwtWhv6nFoYDVj99N2KtDE6zbloO6Qqmjgh0LUgTlGeBW2QJnXr74rOmLSPJTYP
fZjN3hBwK7bg6P3SQBbF9PKJuKil7gcG6f5Jxc6MMLkcR+8AkUrDNqEU1S+1AERSmgm/PU9DfKee
ghhdK0em/zghYdPSCiaJhNDI3OwNW12ijzfZjhhO2RjVp4yZ3mFExXnryvza1Oxtn20BjqFoSE3D
/Mdefdyk1fpc5bY41ZnVA+zkUn9qhXAmxLJ0KOtYT/TdlTx1KUvXX5SmExqWtJ8hgqwTI8MqB+AU
2anHU2kbqzY6qVykoa1jCC0GCXM+KsU2HwwfgVlqviuNmbcBGewwPS82FDa87ppsncW6oKwes1OR
mIIkxKNk8BmFkkCMrYAWSB9KbtKRi+hKIf32zLIon9QFggTmad3CLT2kaxn6gk4s8uhmcDXnUMe+
vEpuuPRVGSgACiTzxMZw9YZtBoeIwCTiJA2VPmuUqWEzZfO2nlpzQ52Izp4zgno1gGz0c6JvpZ0/
j9DLtp00p1DEGCzSVMn2S3AOtcyxrwSvtzGFOS2YCjYBwZn4dR5TgljDiB6kMSK/Ghy8tLWLPyJx
TSTPyuRjbrhkuuCGfhiuVV8ZZy3Pvtp9S2nh05OiXAN0d750hKaJM6qMb4A/RL4XgRjllsyxxcfQ
xj71Svi68MmXeTSpDx+e+dIqTCMjhDyjw3KlifDLNndbZEONIW+jDcQxGxVE4ab5RkePB8ZGgobb
hq6xj4R04piHIlGf9Ubh7NlERdAwb0a1csMsBbh5VM+DfW/7uXgUlTkZ2HdUs9gpo4/yrUGy/AHz
O7iYHbUeothuM18jX198lcjHgHdcRpFrYIFnzJ2mwfRkAqJH+34wo2iX4FLU4uBCl+z/sWeWSso3
QTIAzFzV2DLyg1jJQJyqXqeAzlUvOspWRwXhTJ97/sDNVJGooyBdfzapDZzt+9/ywqcEnUkjDHUW
mlNr60lfC1pDp4Ny8u2xnULT1ByoN4huulfCxIXTsRjSc+lC6KQeWAVlWWDOnpDQEya09OBWeExu
UZfK6vvIC0RyKoe26PZ1Y7TpXdGnVxvXqwcFSkE+B3p5+awWlfQqfLRo/5RObeqUYRMOIWU7TuKb
LItIhP0gEbBEwtYjXzeCRtvFfT0NIeaRaXYwi1zpO31QQ3OK4rz6NHRO8MMwKwzh3v8Wqxi+/ERm
ByCi6KkuMXy1GXysBTtzKI1jrsxnOadlsoX1geVMzH68iXEFlGkvrlwc647+/1YFZLfkuQaNutVh
LiYypT7TjCOydLrCVY/LIxziCa8QpABFEnqm0qNjPytU/IRmOghrZ4vuLhKZOB9qeYRtF53xZLiy
NdcNqOWX0W2gyw52FxWY9bTVgXVVZY4zHTPLgzTR7V0E7n/Lvqw3hkjtWyqTbodyLBwDWO8fCse9
1hu/sGnIDpdbjf4XsW75879a41Skqh1Rw0e7DpDMJnWWtgydizLevf/pX02P/4rgr8/KuSCCo8YE
rXv17VteQMvcdTqKpOIFozE5Huamsj9QZnhWCJdB7KK0Btla6Da2ak38IOrxwCgm2IDs0UJLivQp
Hhpxb04VQjaEFds5vv8rV2f49Uci5bKMmyCNMmY7fx1VWw5Ba9fTkTnbvC/U2N5kVonXKDJS8ycT
I/qbQJF4GAzYriy9Csv/W3qxc12qMtgeq2q7y6zYyl32AtSk8TQk8wyTtsR5YerRjnv/Md1Ln32R
M1vKq0VManWddmWTkrPP0zENauu3U6aPWdnhKNQof1OnaL3VSV5+QOrhYznmz71CWLiKTpM+noq5
v+t0uTFrPOLB8ScSs0n67Lve1u7nDouSAcHq0rqTk3fk2r4zcvkcmdOHdHSeA9Vs9VzeB9ILx/nb
XI+nZpEY4QKc+F8zyR5vvBsbZWU7/1SDkbHG7g4/p02htz/tGC33SodspFkKRlX0YAjcquoRNsyP
GK9QwOlbp84ROa0+zFOxMeM+9PFmS9ruMPbVfTN1O3NxIi2aQR4j2/umdaPYv/9u15Pi1w9JGUkz
DSFC4OOrD0nl7MsO/uYRORu8pzs0iespdegQzh5ODHSGvMQOns20Rh0W/OgenZd8D4yvNa5Evktb
ysLlgSqMm/fNjcBsQA4ownK4i9zyQxuCC+C3MilfrKGYfr7/3KvslcemU4IAEw9OpgYR5PzoBIPe
JKNHfg67dBI7AB0yOnqlk/kIvuPRuo1m19UO/7oo1ihkhPBGUT6Bz3++KAzbqCslOqId4sO00myZ
/shsu2G0U9vGr37MtCt9obePyYoLroJ4Bel57YfgpuDim9icj8j36yKch7m/t1q/egoUwhEbYdva
NSDxhVsT6o5PSIDtAbh3lVgMJtV7aksudiONQi0O/PvU1KrPbdIEWxNvtFOZ+9ems5f2jkt7HAkO
KhIC4vmbLW1fuEPAm+2tVnvooj6tw9rq9B+ayK8Bqt6uhYOHzziUZhsp9zoaFY0zxwjBescEjjQG
rJIgQ1uicXBS7LX6WqH19hMujwVyeZlSsHFWd54p8BYcUFk4GZrdh01p/hKD0l60WW+3hWFf4yZd
XG75cgR2GDNr5KSZIgtqFyksDt+ejY2YRHo7WO7wUFQdCkiJne7fPxSUU8s9tbpsSbqZri95Fh2+
VXwPik4fAid3jwYQik1fjNB60/xIrxu8WnlrOu1DxURtU7CHkdF2bnFt+STJDlF42GGqfmrbiZEb
jp7Btzxzv+ll4TAyT2+saOgfxkptYwtF8FZ3PsfxF9sQL2UgyB4wx0S2tXeRLI718sWzh31JMO+i
7r8qKOuwgel+yqT+kWbFQ1r2O9X+9sf2ZLXGU0sEryp5h0ZTWFrNDlLEL6fRvzt2gTJJoU/7oehw
YmjmZ1uX1XaRltrRZL+tcEXZwBv82elMY0e9+WTH+Q767RMKhQdmR/9pCc39qegQ386xam2S6S4R
wU0+FU8wrOn7G+qeC2iLKObNKOWdk2LinAMor/Q7vGteZuU95bGDxDA+xLUvQ4D9Cdq7Yrl6aoCN
UUFUn6viNnagn6Km+1GDorubTYw6R2+D/sXzPJdPkyW+L1aRqiwxDsWIk7JEwZcqnBd6/sckbeoN
5N8Q24Gv8Tjeu7H+lEbdY4EvsKiT3eDr8I6U8cVr2w6a8/Dg+m3YN9nnWFbfrLlBOxkhsUAe8xEJ
Di4GtUkze0cvCe+0dJtNiXV0EvsrQCcRYn6ibWxz3qU53d4UXnbQInNvITkrMOkDPVShbNd/hN1Q
4/Tnfex1FB6aIuv3BRfXQ6J7uPqkTwbaE/hSJUvCHNDuwrG6tmu8M6d5n/tY4pYemmK+N3xpx+Sl
0xxcmFOxobtXnUy6SRtVwE6eS3t4FI36bvgp+sLjI3a2zxNOo0U5k3pkGsbbsAjhuKcP4Et30ZCY
u6ZOjiXw1mzWGNkwMu4KXFddfNvMIkGntkBRH5jUjNhzvqMpycTB9KnkKxwOEnjmaFl9Yez+omvu
XZqXR2ZMVSgcHfNMbzuZw7fILz8rRGfLQH+aadVC59u6bn/jN8GNy28P85q0Geu6sE/wV8GsYFeI
yQU5M+/dqfmcW/FHxOPTbYq0ziZOJamk5MxFxTwdZDuBFlPjg7XYEpBtqo0x5gazoOarM7T7YSwP
qD/1HwcsY/YlsuX7YJK/BvrurELciLiG2WCvjuXYO9S6GVrW9IAd6aMxRDdz4+afpD//iD2Zb1QG
kMFhELnVY3MXWCOovIkZWaRiePQRcyvEacI2YmbbWBMZeiYwrPYZgNB/HarmiTZHsJMeUsoRGhjb
uYCHjf76CzQEEepdV99ZzqLpNkcIVQRKv420xn0wZtx5dQFZ2u/0bTwJuZ90fT46lcI118btIEYz
clNNGuYJjpXvl7vtGOiQZKamUWHjTT/1ss/CrmPz0+l8NGT6UtrGh8RXNw6JheNjPiFM/gPIkixH
osqKt3D74w0Noi9OBkYN2+iW6R5AxELzngybimqII7UbR1/80f34s+PU6RZz9yrMuvjZ1rwtc9JT
xi+26/G/PE2efLdCenm0ETa3flWmebJrZ9gMaKXu/MrCQSNXJ4hjJrNctPVhxPjMu9NP9uIUV6Om
cBCV/og5b3X0Br0PjaqdH9oAi3E4pPuuNJ5kmZ24If+r8VwAkoTVkSF/N+ialDJ5QiLpLhaI6Mf4
gwypY4MT0DComPvbqacnWKe70kKRnsGZhn0DFFiZ3ZVTeU9DLguZa4I36a2H1M31DdMUe9MrH1c7
nTdXtBUy7O2vohLxLuqyr63jveAy/hS11qcAkfYTVOGwZ74b+yVFuomDOItvTG6CBHAMSgOtGzJs
mMPBxqcUezb2BXcHyvXdzhGlf+861bGP6Pig+I16wo1YcA1GMOxV4t3mMvmVq2nbC+dk1b3YUor+
Vl5/QFvgMCDECjAG69TAhwFayzoNJ+3/mDuTLbeRLE2/Sp7YIwrz0KcyFyBA0jm40ymfpA2OS3LB
MBkGw/z0/TEqsypCWZVRvetFLBTOETSY3fvff6i/qoRCUyW7klQliC9NqDomGX2aP7akaOdBcpYL
UW4JY++uvfiy/ZrfRCbreCH1TYSKQGyyN7YjwglE/OPXZMyfgnz81CVre1AkRKNncmVkaepp9ruU
0PCsIdqSjcj2JJdaHJtCeyyT7M5x1y/GpBMN77Cp9WtyXLFc9trmIPNUHaRnv8qRWLklk3ggBVjC
l0leh4ZU3UYSR7+3G+eSVXWEYuSUpcErwe+MRIjZCLy7mcURCpm9W6OJl73RXvC9j62u/uRby57j
YN+55oWRyaujaRe7Xygq0rdAmZ9Hz3iqhyqHteidmGSf01VeISlhlO2UW6hnx6kxL7oaX4dBkbOl
REwIDokRrjjBlbJImEHsg1PF1jSn3c0WKuwB/mNz0bPt7MlrVqltV3rfhY1g3SHnw7QLFQJ6XWcV
zNthnHZ+0R5dvz+WoiPCZLL9jdEZX9dFfxls856ysw31Rc5R7rtvcHGetDoltAAdcbgO3oSvdQ+g
2thsDvj/YR9rkIeJUmpTM/TdlD0hEY6cLMa/5bxhqCTQLRKMWVf49WF+7YU5EfCbm5SEsPkZ7lWF
hFaE0PpHYrcJICjrJd3ZBfYJIA0jviuV+GxiyBPStCQHIkdOA3PT7TxlBlb96xgmrvFkeKLZ+USd
hN1EhIQvLX9r52yKcsR7Yzb971hs4wGiYf9qjWKr4wsSkSKBcAa/eEeRHV+22Kx4SUOLiloeDgim
8Jug8XFB6/2LIXt/61bNCwhaGmuW/WTW6sXsUiscSmyQ24DFYnXVa0Ziiamax9/cQ1mODzmT+LCz
CheqCSMDQu1p9wjFDeeWsrrRJGQVP7fxGO0N3Oj5Z5uKY69rJ6vRX0fcNEJB5kMN/heBReBfP/E4
t0CMat+3rXMxzPwNq6Wzu2rHURMPKu3vU725x2/jwW2aC+fYEAaOeFalWvGXM2J6zvd0THcjhYeZ
TRq/AaP+crSHoxrkA2anW1NMeUiMutiVhBND1dglQ9cSLate3Cr5TnVjxKnuvLdWfXXy7uT5+eug
lffj1Dzg6P3ZTUyC1YyPrkkORVZ+dAFlkKbIwkjdvVsRx5MSrV7650I6jEUCxC9F131mP/qw2iEP
rWB5AenDL9gYxk0v+0PRlgiBDONl5UNJgazd6ysqz4QHWc4s2LynL6R4fF1Exk8K0bsQ+Q6np49B
s/ONaeTz1loBmA34XD4bSuH7V3MOjokxfkjsTmOmv/q96U4Qbezhs/AHFgFJe/Eg5nM60PG0i3gz
kuoWzW5vW9E4bD5usfVHl8MoIJ7FHfYQpYiO5yQrZxlqkkRsYjmreDEZyFnZ2t/p0nlfgux7207X
Xg4zs4vUjWRmPI9D4ES3BRv60EFDtaDOGWfWgaGxlUs1Rmp0nde2XouIkvJzMmClbFjNaRLqEcjh
2i3+fat1t03D+wKBZ9hAA9T3aTndNXi/xE2Vj1GFuKKyloOoyU/IFqxbbOcOV7mr1+J07XZJSmxE
vtfX+S4PJpZuu/SbXgvarbckU8xWJHdpWbsbR0u+jW7KRUrgVxNP8aKX9sUlrZaNfNsa6p4MrB+k
e3hhMOGG47IFnIVnfAd4CfbQG9uQCZm1bRbLj5xVMS30YP0VtU4ZgEbJgm4YmiohvkilW34JoiXa
8gWq7hhay0iSSKOw2OsZ9oy0cmFhafedG5BQor02XfApHfDeS5xhZzKkA+y1meT4xl3XTa/JPHb3
aVHWUaZWESmjPbfCjKzBp08o1qcmt6wwsITFbuQfXBv7MIMup+/q19pwxCYZ3WHrufQcHGbjg2uM
2sZ1S+NGg/+wwG+3FmEcOy0jY8KV+CCNrnFG9tGGvdW9Wh6xGo4MdlxBcqomAtGrGpecUgxvI7Fe
cV3mDE3d6Zls2Yxaa4XxSgFEXssPV2qP3RIEm3SsxQ6W276Y3S6sCcxhGtnvp7l8dsvxox1sN54V
MqsqEQbdu3tuK2yF3VredfjvwUcDVdSGXEYJq9qyQXGZQEWlQ3S1jj9eXOvSANRzPX5y2oE6m8Rb
VphlR1aN8u8tYi9jteRejIsTzdk8+RgLBn7yWraucSHEF8aAEulhmf1076OrPyAMaL9YiJnMk8YJ
FBDtgfItnV0zGhA0I9UyP9bC+54xsN9mVSJ3fVJY94Hdaa+p1pjROg36o5FN05u0u2lX5oW5K0Wx
xsz1Wcu96e0sV83xkC/jMQmwebullhnneZozmirDH0kHosV46AJniMlEgUTkD7MfiX6YPovebNtN
3g7ki8ya5YR5VvZn6Gv+Xm/G8XFk3lg/zO5MUV6a5ngxRlM96E6d7gYj/XB4jU1R9utzJb3swdVG
8cmBZbVJ6cS/WLlGPwgl+BZQsw6bMmmxTsVQdmdJd9qjYui3tZZkl2wQ9cucOXIHbXPZgXCbXPDU
vXZZ6m0tufhRmebVwfYTHfTdcA8dOYkRbI1gC72OoB67f8JrsKCWJ5ZwNNPsAAYiflhmX9671TA+
GTLtixCHm2KPLlU9LJhmxJ3sgiNBgh7GeJY2nw2wr03GbCoe++ANOmEeq6aYD41em/EEreKR/8oI
BbR8csiz2zKOJ1RrwLAuNkXf7c2WCD1TT71wMS0cYyvN2KjKqu44SVPO+9SJF4GBV9fjo1EIUOBB
sW/CiSWHcwnebbrYO28JhsiXHTrQsRhxqWnacGrpCWmGXShYY35Qwnfo9Vbruqq2CUuFwSWjtnbr
ZNW481rLjZStOWE5BP5Ob+xsxzZuvSxBq7YD1fRFMXW7k6mFsmKW412J4Ulks+EdjNZsoq4uPYQ0
bv0qVtOm3nFRouIX+iiKjA+zuqAQpvKsOw2SxsXzmNi67dgfh8y3IOPp2WmYU/sumBp1+6ruZTU6
v930OqqgWQIzrP1gI+RzS3qefGg/w221t4wH8nPmj+Uuae2p5wxhM2ejSOLan0VMqkqxURazskYq
SYmVy+EwSwoYCS7zOUgYkjteBYMst4gWU5p6maAsfsn6lgGGch2ocgIj12IyluPQmkwNkvwA9yxy
Zs3ACXOlaGqTR7azKKjsaNXW06otn/K+upsCn728mB4oEb76ZvsMev7atC01fXnPO7+60/qjdYZH
tRgruWT+i7a2P0rNPzJWu4mF6UYINX9Fk/A8S8cKwcOvTAhfpB/0G0ulz/bkbutJe6S56Dgdp10m
xZ3ZwZlV3FCR7ssf7sj+m1lbJ8k/HF97wtThZc3zg9E1l9TNAH+Hb91Sx1PZXsh1jjydog85lh72
CrO6Zm4sssLqZ3PFl7vEPFAzL5i4bV3SycK0CmKS7NyosJAaUY5uRq/4UlZJRM5OGVWNcaKfeRhT
+bk0xH1btHfupJFTNz7pPcmuAy8fpqNgC2K1EgzPXGY+zqu99/JlZ5LWvWlXz4wy13/G/7Qlw8e4
SxL3sLjVk9vXcZrR5Y/zfDfUyRGuak85k+0zq/3wdNoRqDjhxAdvV2IH+9V573x5j3IiWgkvC1NH
tuRDcfZ1lgqoNUWwjGFmmMmXdJrGBkynmzfYq9A5D8FLUOjntAMVTGx940zzKzZqkD+D6WrPxXq3
KnOjW9W+zdQtoGtnWaTsTQ52fibGScY0HdAgPRFR/wIznAp3AEpJsQlzvLNuTif4wnGm1LsxGtVm
QLYTyoX1mnruB558R9hLjL5pKJwOeKK2tSZMCuNaNxDnDTLF/P57UFl3wzCfu4GGYLUvgoYw9EaB
Lb3Bd5REcXJlvFsXk31z6x6afd0229aWT1jQYpyNlvuusRuJjWOybqTtFXv8Kb5kKa0Jo4htQVE8
Dy0NrrYdHZCpBiOUmaBGb+nNzVRrZyDiIcxznzBM79BZ9kEbnT1n8GtlgoBAPECDkkZFZ27cgf7C
ThNxMJMy4ywBkEyqapMG3hgXY7WvVgNG9xz1VXm2+vZgps0UVpoezolxbLgzKNincJ7pDOY1eIPd
HUt92vpW9tpN+lPaic/eAm2lWqvd5KhYYMYTalaxk3hVh0y56s0gpAbRWj2S+xV5Vk9bR1PbZ/Kk
za4dJmVN51nEweA8rlQFQ93GAweIqtq4t1MsgkVGFNHKMG81xzfwr4euMOKqXyMMlbJN7XrfyPD4
lATqydPIFIYT6E7Gq+kN3/VZPwxau/Eneb8aDNfa9OrP5XaU7JSCeRifd/rk5BMWL0hocqEdPRLj
o2I05Fa5Nuiyvt4ECV8IKLqQgIBkwj7VmRmPQ3khIPqsGv1ZYyvJS+NxTubNMvlnR9TvsHh2uAcv
ce8sBlsWgm/XriyiyTiToIW93hCTJej20DPtDVTWzRA037rC31qZ+bAk3lcj6eIuK3P6+fXsU+WT
d8Yt1ZTBGq5j8NBU8ovlw4tOMGXd+Hl3WVCThrNHvlU9Fqe+42Yn8+RRg6MP7nbuG21gc2/H+zQo
H5tgkvHYjSJ09ek746h005GyaGYFhDmvEns1qSUCxj3kHoV6vXwl6/6tycohsoepCqu8UJtU4jVJ
pJF738q03BdL+sBo/NUPtPeld2LMNl87X3stk3I7BCkkx4yivQdSlK1/Nk2CnFvD+bhpsAHXbRm5
ZfelEd3dZOXpBkFhcBSsxQ14HwG4HL2bQvPYDq2BnEpi0ljBSo8av+PqFYRTprASRre96jZftGSz
tZpjIgjT1fQfBaBx6PTeCZufH3JCmzCqZ0Rx2ybAjTKYjkIX9Pb9O+I/nlRfSvJ1Q7+3tRt6hyyi
f8g0scTNmp0yT3SbhDhS1IjbMYNsamP3WJE77i/rAVHtgykJKEmSb0kD071e1gspaefR0A5Om2z9
TlTblNaqypE1tu57kK5RIKm8iyDU1mbjjqDdC8F62vxa9NUxuHm+1nWMT9FRtsgWcrt5MIKEcqsl
XTLfoq/iDrMZ85l7nUQJ3MBjVCs82DqaCa3IBMvMWY2ruJ1ZKdgNOXRj49xVqziMZr11rD7GtPm7
I7AqbuUCiF/thl5GM0j30N336XDJK+PErPxDyOVD6HVUGX4VTUa6bfRhLzEZIxExgagbBF80J4t9
WX4TzjTtVtM5DKbIo3R1rjqzC1XWGmQAfd8jMql7cpQwTn2qcaDYOMl6Mpb8vMzazrsx4zzFpu5k
b0s50ZDrTEVSMf5gkrpTVnGs6P9ymhE0BsfMbobQHSYzqtYSUFzhC2xXZ5jFAnioPqEbCI12ohZr
BrVNilvmrFhLGqZB3Y04a7hE8aUEusR4qT1gy7RfE3YJSNevicUtp1OdNB4a0KH9NHn52ViSF2D3
LR3r1zTvSBcUv5ncfdgquy9opjinI5CYONCME9I5tsUVRAb/ADTTgNDJS2IkGy+1GVHZoVHNX0ck
fSHUSWoNiAulRQ6hRdx48qB73Slw5NmdXeM6sCxl0UdKveKferJxEzZGnfzAT3qnPeuFG67pcljM
IkaBeAdDEWiwKeKx9l5l24LylPmDKgVrpgynwIqCYtzn1H5BO8TEGIZzmh/6aXgbXLBJfbo2iR1X
gUfCRXsHRWgOR91+s1ueLcnz6tLnhE1Ld9sntejXzGtzWCHpTr/1gCMZbuayD7ryTubzldP2mpS4
8QUIlJXYjjNNf5Y/93azm4W7rwibUZ6xMzozxDB8443ln3h3/vOQFZe+m1zbR7YNCfuncbWeQkMO
tMLbV9Mk9n7PjJAQRRIlszyeW8v6D+3yv32b/0/6waHLmVBL9bd/59/fasy4kfP3P/3zbw/Nh/zU
dx8f/fm9+ffbU//zoX984t/O2beuVvWP/udH/eFJvP7f3z9679//8I9YYrG6PA4f3XL9UEPZ//YG
fNLbI/+3f/wL6bO8ytPSfPz1l2/1IPvbq6VZLX/5+5/uvv/1F9QTv5s2317/73+8f6943uWjG/7p
4R/vqv/rLzTSv1IPkq+DAwSkDLQUv/xl+vjtT77xq4XLJfRxtnwk7DeOnqy7XvA0/Vf8n0yUwwhs
4ar4N39HVQ+//c3wf4WBSwoS7D0SdQLX+OUfX/0PP9J//Wh/kUN1qclKUX/95T/8A383F0fvCfri
YQp3s+NHUviT9rof8NrGlZkKiTRCr4x1a6iXs7Any/xk5vAgCAzTNCSGySzb6bsKKqP4NnWzMFnA
dPU0w4sqCxYWoaXMSe2CWSNCGb5PVDTrQruNLgh/zDZzRzMPncVLtdjvnMn9LlbNzrjJLIqkES1E
CshuioX2BF++lRNXkBUkFl4FXtNaF1QsmVb2oI2ZsqiWkm42EjhSeZNuB7NbJn1DXBUI/KT0zH8J
OEfaM5kuaCqiGjtQ5zp1dR68THZVOEGI7KEt3ivZiOUHprqV/+YvWI+hnWPorrOTpq6tvio64BKs
OG/qVmeorvLikcOWxuUyMw2brRffzBp9jgNDaM0b3aAmvonfpIxhoOE8DbBdYsT/zEikyK+pSHNA
EZ9q0d1Q8nUU66SmecO9nRdTAjEMC8DbftL7oMw1Bp9BqPJGEXWqT0ufvjmabi/PwIqW+yoFs/r6
jAkl8dgYCPbyovNthk+9MfczA9jWDp6ZrYDhPRDRvbpEXJeZS4OzCmFa3Qbrtnl50HUACKaBBM9M
J98u1u6LiwW3HjDQZ9z1BhiSM2htMqk/O25p4V40o34qyBeoO48cehSM9xgn2mq3rMZoh9Tqtrxb
/EkNPwxiSOurPWW1Q/z0YnoPQ+eLkmQO3UmBAcrKnN1z7udJ0pH6uzo1SeMSg8BrkWVWti1kq0MY
0DTrQ5LhDKNcaOmUvGY30/0mHPpuTE99oITomGJDYN85Wd/kQBBDjcR+lyazYxxl1yfaZybgSxev
zJfEKS9mPMHXQPnDeYT5WG5k1RSgnhzmphmVMjcfG62dye8tJL0RLssZDAPLrHscReZUvOj43c/b
YjBymxoxgTZzXu2qbA4EpSNXc3ut6hnSefYStfR05CK4I8dVusIm3ahAWPmJu9ZxnrRhFMbesdsh
eKc7V9mrD9V4es7TiUbYLWbhX6aiU0kRWXUK9QIu4ARLNVy1xBxPrqen0xkRLkQPIxSZUa7HILVI
uGbk06fn0iV7/eRafS33LD4oKWArnX8faPkN727wQkZeS7yOvXU0dB/RbX5ebGad8frGJGpA/EhH
GGTbBO/t8mF2VmvcWVmR1dvZaAmWzcclNU6r1YLvVJz+3qEfVJsAyEJ3eZEJTjV7bouyO2qlXc7f
cqdZ1Q6mTT+cfD9Duaw5y4AcelhhNkRc19x61JjO4pWI9ym93QTWbdehXUBTPEHiAEyk3q9neS61
JBm3iRkAIRPK5xmbpdPm7sO2WrM6L9Kr5K6iDS+ibFwD3goMDUfe0O9Garx5oscoaFIcAt/JLIAZ
7gyu+62TJRCh2fUOefDL0jL8w/xgvjT1gHg75IvO03tj1auN1MPp6/LkcKP3e1xRHG9X6K1qt+vU
y/ILfZuov03ZmDmnzmoRyqY47w0XPQHVBrqgXCNWvsBGGLw0Mb35ZZ6M6d2bMmUe6qnCoy+WPoAV
V4cJPv75MIkXdhvfNRvqTZeNAOsy1PmoddJgAIk3ZRBNbp0Xn31S5pPv7pRI52OZLDsX59608z45
YWBFtESkxKy7xcV2566j1s7WzuuGSBtqVTbIavBWuBN6607btgiUc/UCVNF0q70j8nAROsim2RWc
D6GFM8HNgN8dOw4G0xPMejo3JRyNBm4t9G3W9ll9bpTX6FcjH3z91DWVW8RuNrGhajjZ90R9G3TE
EF/EQIb8xiOygSELtQ3bDSnaxE9UW84STa4bjEm86rSWq7Jub6R5/j3uP5X17FRz5z8kM3k3953t
2i6pbFgmiSeExG4wbrilh/ZQllmW+GfElk33acrbUamzHDlHurhsg1Qp2goOhrOXyaG+0PAvUxcb
zUwOVGj2i6y+JMidtH2CZZz41NKTJJKGyK/tY1LmfQ//JFcQmOeILIWK2USKssW5dT7W0kP6mkYH
or9dFp7+iHwza80Qq3vPiibTKUp7A4KUigf2c75emKF40T6zQQo/noOmDeJ5IGxo0+C7Ue+Xsauq
j5K4DXS/TqsNutp4JeGfJN5UGenloWzdhotr+TkNFwnh4+RifFKxGVpMbPNZluGsmlztMjvfiym9
2XWX1gzUQ+5CjwNgPpaTziSUQTciJ/jgct3lQ2+mzzoEMy/iNysKnyrdbJ0j1y31Xssp6IQGHNUw
xOUTNGnp3wG5q+ELQkjbFxuocWPDoaJoU8qpke7VWscZk3LPzpe7Ic8s673JNbjTbW8U08kq52F6
6qpBLFFVLjYVCVVSm26wBRmbF0D7CVhjEZphIMoWTM8/OJGz8akset2FMgK3jQNGr8U87WqtKntA
L1cUakcA1+p7O8ccFmXEWl57Y7UrvOEWc6HPw9mYimQp75Y+nywtEmlaQs9glYAHAN7VHVg6e4CN
MNgylx42SeLJ/Ds2eYF3Mtpm1Y3Qcd087WM9GNe8jvncnfFnSpLfrMR+V8lhw4XCxvTIkHThOMJz
/CM/tRcTNRWsrFgU3gVd9tWqUlarKfRdkPQr2VhedsiNYEvZcufjk9QkcMEMFK/gdN4Y2Yif901t
e7dGd4TNARe+bC5z5w1/wsL+uTXhkxK9i9MIVSxuRz8HVwRu39k24q84S3V1NCDTRJ6RlJ+1FBZG
ODlV+vi7ivzvZe/vy9yf+cJkipIpgHMmJHQLZfNPvZBQJoGaKp/jcYYxYXQTQYlTgHHfxsbaalc1
a3+fJQ332r9+39+Cj373mxBnAE0ZvbEHhVd39X9iui5g4bIA3bLWodhkdN+GrkegiB+LOz9ZHSjA
umw8WUUacTUbV4xfa7+gPFu8P/Mx/OkaILA2bN2zyd5Eqerbxu3vv9O1VKUSZCpabZzjfvdYZbii
RVoS2A91K7QLfqwVXhK1V/+ZVvTn9+US4MdKE2SiBaYR/WlZEmwTaL4DOw6wyby6y8o811PUHYFY
ylOjemPL2FX/E+3IT0vsduF//64/p0eag8MwN1WoHxScC/xTu0vrG+tFn8051tax/JMV9t+/n0PD
c8svNH9eYW2tda3LEC7ufZVtqcAMNKeOvdVnKCRGWsj4X6+s24r9aWFBfEdVYP12be2f6MyNIWyF
O5CK4YJWFPpzfl0Goz01Qevvfnur/6fO/n/s1//Q4//L/v//w87+pnv7t390z//U2G/qsq6+Zu+/
b+5vz/hHb+/+Sl+Pdgv/dtJk8Vb/fW//m0EG2sqbbRz67P/s7Q3rVwu/5dvWhzb7JtP4r9be/pXc
RXZFUh1ui8jB9vMfH+5/0drfWvg/LBJ0wdgoIcrl1mMyhD3rT7e8KlSWV0lWRDqGng9MZDPhHXJh
ZWX1KBrZJTCIdUObZexTsXqfFP7h9t6EpOrQcGuQb710fDCa9se6jqhYxh95P6fa4+yQk46nVzJO
UT+62Y/KgsbvzIO2bJfa8JYryfLUDRaeOfKuSCVBNqHMTLPcrgbuOqGGy8ISS6vvxyeJzegamaXe
zi+Vj6AYuDk3ZvOdsBQSjSg8+3rj5Lo7UfCUtO2tQ0rZcVhJ3QgzaaTdtRNjqkjAMMUamlALra9j
rQ/Nj1HJDMCbVgURFqfivO2xTx1CLxgb3GSwgJLXsclXeyNl3l/1W90Oiy5AMFWLasIFyNI8UrFK
Dw1AWusFp8aaj+bOCAYypATyHW9TtwP8uAIpvo5arIUAbRcYpRzwKBLBho8GH1PY9CEh9Q6kgKRM
cRkdZtoC0rK8oeNKjlLvQB21IoOsBOmgiVRf9ukhJ/Ytv8/7YFlfalHoWfpNJ+3qi4eyNg/z0UXW
IzFefHRa6HthPdc+NVch1XuTOCX/Z6glkLAlmMCGnVZ6/pdU5MxnWnOcki/ww2jpKf7sedkOSib5
m70Al5zbzhHpXW/buJ/IsQamt5F7w6G3OUphMttaFyX+XK+vRMBBRlvcIYAoKXviIgE9IEnJMNDV
ei2T2khxpuj19WmY9PZzpvejpTPeq8lNkvZYWbGwceGKseAw0dOIHlZNjb27sa/yxc5VqJV8+vtS
+dV4rAw9KY94cNKcVUBLOmaxq1bEvgZSfijsVNkxKb4oS4j+zO3D6Ip2erQhLPtH2E5GyUzIs8R5
sFesBJxcMmnUfc29w+DJaPdpIDGmsBpn0MHA5fJjAoSZo6qnq3PuVIKRPhTWPsdfQmW1CiH+TesV
Dp3Lgwr42bEqKc0uTYW8I4aR57unYra15c6quC8i5RROXYcCpOo2FR4H3Tv1Sw9ZJ2/sGbLR2ozF
IWhyOuvCdxfkDaLrlnfP05Pmq9F0bR0ZI7qj42rgkxKTFz54R6WaJHlPAf/rJy1hEL/tAwRZsadq
A1pgAr4tlGGOaZixAMZHZ9X9/BuxIoEfKzWZHYO8ICAqLSWX/Q4Tv8k5Ok49QPfXgho637q0DHtR
tkxIha1yLR8LABwBl4R4xIsGXyc7JSrjMa2bBDl4eCsDM4LVD0O4gXFbRD6kSzSuvWksLpzxbqhj
fZ0DlC/DUNUNI4DBd9U+S5JlOvXDmBTXIlULFLBSd7CgVEk7be1Sg6pp1nObk+G3LEfFkIIgFnss
X9JmQVkyozqZYOt5Q3anDI8uDMeZbjnSls7j+4oprLVZh1KSsG4oGO04R80/fJ8b+CTySpaRa6qh
qRhI8XmP/oAXUxaauA94O2GwHEFHkZ5ux5rP/NksFgZGVQZyftC92dfvmDj35ecZjxMjGqu2yhC/
UNce7CJltdSyadqYCBu9RZdjzSktaec3sAxtX7Xwqyp5a4WQZHfXCscd9c3rfP9Jz0168VW66TE1
ZsNi2TbOa1KOg7FJG7tK7xSajgUB7m1aOgHRjPHg6pqHTNqGnaM1jfYZbCeAWtv1UOXNPplDvfLy
Hfzy9hqw1UiWXkJ8rkO8dh+ifQeOTYFrj/S45RSzb3VZRKdQHHFvFiCFzUg8C0PNU9LP9PsOLIW4
9EoD7jOuVM7cwU8Y3WY82b2YO1yk1fSpsxFZLBC/LyqwaArF1NQpsX9TnqiosRMXAQWjzeTclkJ5
Ec7I/RIbhVkkMTBAr97hyPpy45j6vEY0EDhPZPCAi72nr0GxX3FpYzTYmViD7/KUfgsi6wDZM+yS
xFrYI7xmPGCeVsp9gh/7l6kyzfRUOSIo0z3rrmt/9G2mLc+qKStc23qHsVqH4xfz9/4ZktsmNYNL
qotrnxvHGQtrZqLTAWKmBa3DfJpb/wruOTHLYfvzDJgjObDndnY0bwO/xQ1dJuh73dayfVq77QHK
Py3hkBphUztvvXQuqvF3EIkec/bCMKtZNAy0x2hCKMrvYQEqyP6s2capqLKWTdSa7vxUPni18dIV
MN6MBQPLpfyYsvmxXeGsro6Z8kOoj3TW3hFKPEBJ4n0xOhCL1R8MpZywx1bnpE8w5kGOrLCQxnjo
ymIvRyGOvrXqO6dFFsVuxiQXhiubXys2llZ8mprgCHt6DI2+MJnaEhKEJUn6BrA7bHx+kyaV/c4p
Eu9AJFOwM8w6fey5RfEVR1vhhMMkq4fJcIW+NSAo7nTRfE+dSm7EzZio5O6Ix8J9zzSM5HCgrWOP
m59XBs2DQcU5pq+2H/pN/7AIITiooeLMKFkwnsuudZa5W7907kEw+3fKmTdtMQAzcuuAN8+TRpxn
PPFb77hhYYo44h09HpIZEmZ3BKWREJqB63ZeHcBY78yPPp+LhzWbfvxf9s5jS3Ik266/wsU5egFm
kFOHaw8PD51ighWRAloZDPLruVH9SFZm9etaPSYH3YPKqnR3CLNr956zjzdPCZLYGQNO4Z2NMnkS
SxkwsUSmKJgb5ARTHfJ+mg+qbqJQN817Uef205yMyZtR9uVZJ06zJZbRobVu5JdqqZ0DWnT7KKva
CFOr+sDo0228pkf51XpoZMtqu0hmqJ02sJIoM//oBvNaFMUdVNt7vbBsVm2d7QfmuKFRO+4umP33
JI9RtdDY2ohF4ZuX5cWLl2zHbr5tZVqHOkDON9nzXvTpA5duvLN5ppjJzhAemx8k2pQbAj2PgDyO
WhVvahEfddIeM4RxyIOLa+osZw8sN6PV7m5pkyzMhcpO2qn2WVE95Il56mPvm627UwdRNZHMk4Jo
YmY97RORHESSlO+ZkavjmMTfcy+zSCYtnQMz7fKQzcHnIZgMnmnr4I2LG8ayxreO3AQObdJj7spH
HxWTqJ+YrT3nlrw4jbrr4ghBbqTQE/vdZUJfUfSsoQIEKDmqjgx1MuT7yMjNI2MFXuGhcZdNjE73
YFVmi0wiDl5sYBzPdZJ1n0xbDM+x1OaPoEqi5xTbJAo9qdzTkNW02axo1uzalZW/9o2mSoJ0tse7
5M+bTloJGTWTfRfNlKiD6vv3fmimVy/18yf+FcJpiSslPs1JrolWcpPQydtTdvs/Gs9Mj5Ii61jN
QXPfl0v8eYCvd49fVoeRVbk/aaTlD+jY9dadyae5pxbNbX4sLTBcoQPS8aXvPtcJc6hjXUCLv05D
Q+xuXEQ0khkI1V04ZvOCh1NFQX+qqKM/SoOqNLSDXLdb36Uns7PVPDw7SPtZ+QftzSdew0Fv0QW5
6cEZUoQz0u0n52tdpPAYAYJi6R87u/6Szobb//ALM/UOhJ/jJd62cwzfOQxqhbC+s4LYx8JmxY9p
0XGn65byjTFQ7k/o46cUxeGqO+7NXl0rT5lvc6o0O0Fjn01QJDNZSgqXyJjpxUXI3EUCXq6VUl0V
nIi2zGNUd/C6XmNrVj2XASNsW1AhCU3aFnWNQIQcWR+14X7KfGQ2tmDYhO8cG4TR9bfRmHeGC15q
kb0OB04VW17Z6ZUuc35Bp9EcM3ghrIs5O/CInqGMS9T5LltxncvgNEYo6p0ss84sCC+FZydP04T/
qopneUEG57AQm9lJDeap7s3PleWa26kVKerfDgaQLd+0cr7aRePehFc/l7VvfU2Y3pzr0mR7RhSP
06gdj3TFfwTt5N6Yv73Xi/cxDmixyzGfz1maJmHimtXN0aVGCEp3s+OVvSYCq6wjkjQMxmJ8bWbk
zXqp0z0VBm7QoJj3LOJLmJVpsue5LNaTBHxNgiico7b7ZJehDmeiCcRpDBBnppyfKB1Lf2sHTV6y
QVHUcewxjXMXU1JuCA8v2SI64+RO0rxSyDEGaiuPQah9LVpMa63nDXfCi1RYKt/KN4DJk5egMuuL
0zcrDTQvoPM0xdV3I1ymevzekpa0m/0pQ6kaEWIBLROztH5jZUj4Yf6+WLeLaOrvgaN899oghLx+
JJElHObCQpSVPsVS/rBm+0vlDM+9xXBIpDWGqRU6FQ3BFx3Z1SZFDsY23wcMCBysqaX4gtuafd4I
UPir+ux6rDNg8ZE5upyrMbscIfHhDJf3jFbeqP2A83XJVk3xK/PcY0T8EiMd92q4+XtP0JxdUTZk
pnWLbHEX8A+1NZwq0z+sSSebyJrroxvExdmxnBDYChuLQLDVFZmz9/PxHrbRSzX032cTasYyNlcq
L/gepmaIQREgUfOjHLZ/BrWBD3p0cWuhPhViDdZDk1bmC6pciWRJ+6yisTw0SYeCNnVOKjJfiKY+
9C7fA8IqZ85A64MyIkyTdv0tsfCTEulcbyO2kdBzOSPGKWtg5qaEAQCTpAPGlzYmwRxNT1/l5G6V
hwQ0H9MqNBv1msbuq+7QVtZzWiBx6l/wNRz6PMBtYhKcimV8OOmE8ZZiiT01Y/GoF4YruSZmjd1h
Z6kIWDIZlODW74Ohwk44B1OohizYdZURh005v2UZHGmtxK4NDB4llJ8LKAnmK8WL0u2j6Xbmoa5j
czOPldg5ZvstkFa3GX35iDYBvK75YmfBw1BkZ5F0N9sJwgSxz3aEa/zYKNnss7HSR5Gz/pArS9ui
Q4RkWpDNkMTaYbdaMt1M4GYpyp7Q7axz+ZvSNIxNd0Zr6WJucCo8ID0TWUSsd2RK8I8Scwl7w7xf
HO+G2uIkp4pv44OFdHA8bbBaXoIaL7452zjG0vKkDB5zwREtKkpE7pb35rRBHVbS6BkTBk+1N94N
cXGdc/xUnCmgLcVvjj3vTANTZbXkX2kbXDtn/lSgHJzzdtyh1cCQaYpVCoVtVK8WWTi/O6+H0kZp
NIZMhYzQGqlSZ5YXgFGo2FqbcPH1Na2u2JnVNi+ilwGADm6o6tUymrsylsGjTerkae75K9tCzPua
ScS2j4P6Di53c6KOaw+tNdpsOF7/RrXKoLFVGUaywFcn1Q1NFzKHdkp6DoxxsSXmDW2cEmgzCoEI
deWooo92boZTkgOr3jvNPKQcRpvoXff51O/8uFmcI5A9dkUHUqS5Ix58QpmSW+k+SKPhCfW/uNhL
h4JYEjfR0616SX1eoiidfxrctMNsDtMuJivrBoY72vfGgEHKw50OBaIB6hzbhYb+MnRHx9Xlz8Iy
nLOmk3HSJhKRwrX6QyKw+bH4rKQe5m6pz3/EQW3TczgNm4HbbCxjcgBDiMaiLyJmcosZlc45WIJM
XvIy7662MPrPOFNUfchyiyWbZntpkdEdWIc0SIMLzZsxuBZWEZ+qYlztkQEDilNVRjp0F4mpphPm
bRFR8JAk7pw+NdkEfglvjbxbUjspuMCVAgqhBNBHJD8ZJsHmYIwpFFEJndcCjTs0dApmCMYc6C6U
EBPyXj39RDBR7ThWWUfkPBbNQ7ma4NfhgPI8rDZG9ogFar5LrfKllWK5NMKJ34pydLekUKe3WJnd
s6XiRyjWlzn1X4XqFERCytXZxRZYpdFLki177jcnaVe+zxn5v+2KZrQncNCTb72WZfYYxe19ryXe
xb57sBFwbCbHP5ENeW9PSB+BvxJk1R7czvleZM0ZycT7oIyv5eTEG1CS5yUpzF2GLUWV2a2xqnqH
jGEOLTpmW7fsqlC0ADjcDvKFFoyMTdfdxxJrICfRLWJtc09xesWlQo3vZl/UkN4xYtQhfUYiIvP+
6M711c2Ds+E5O0NBnxr8YcZcTEexjIL60XYSTXMPa7gVmya7JJnKfo1C1PA5N2T2svrlPHnOhZXe
Ak4GN6cSGOhpK6xyW1SyRNjy7WzXaujb1RqFSl/gZaQrV5ameY/ICNtmPlyHgHOaQbeYy4J6NU+M
g4uKvbfRFC7Ds8yzXRw3jwrp7QYPW76ZbLAd7ZijejcQ5HavstGgyZccmBlpGeRlaRZB205PjSuR
qUbRaXSblWNuPAR6+dSNcLSGKXrJJPuvLfRnQ2HkXfHXDV2WsLObFX4lDllajZR5+r6HRO9ioF8P
FUiF+4964Hn2onsPo1Q2iR1QnwMqjqditB3stg2DbY91vc+Nk9WLD8MQF1rF8WZxjXcGWV+tVCyn
LM3qrTI4C9f5QzR7d7M7X3VsnpbE/zSN846Q59euEEcaplslOlhbhFAu4PqFWWGKU8elg18QRUx6
PW+8zjZiCezv5TJdyUJ8xE7zyLLzCJv+Nfban45TnGHKPMDPJBy0nG+tyKtDtnAymT31Ex2IDgM5
vHFvMUL5bO3+TkQ9v2WoPs0+Nv85ghRUGSe76DfRkjwMuv7eQJQxJsnr1+2dsT12dU1rlnvrSLnN
6nLLyD0JSSGh4lBPwmg5QeodQT8nQQPfzuqHUdjPReoAhHewOC25+wB8nmlpdPVKHBgApr7lhvkZ
kdEtn9tj3wVs1M4ra3637WrSOZdJ67AZ/U8NjqLCBxkiSkS82DJcoLUBDBBczpsoMuQGhZPAd2ie
4sEgIT1hg20sr3nrNO12q0YN3CiKxbZ55Qre/Gw4Q7sNtT8ds9q8BAMVVRtN58wt9r7dXHKw9bZN
72RBYrFdWsCG0wypjTf/U8kEcRPDBtgHMQ6TWiX4tRgTOPV7l44HisrX2JcHxvUfxYwo3FR3cdF/
S9H681AWL3mGZWGxd2pqbpmStxYiBhvftKVBuM2N7I769GvmZo9FFhE1Q/el1Kh6HAPfPIojWyRr
Adcd5Iiyp+QcVQztjSyNT16TvtQ5zgn0lvExqdWPeohpcXMQpJyxtk2Zgp8oyjCdgo+piz507uxx
rb9gOHrnh2YXtD33qIeO1lopmdFdEkGMs8xwKhn6Yy+QeASNZOeI5qUSwWGYqvrdLp3g3Jep2nRr
zSJGpNRWVj1OOQz+AH1jOGHz3g1L/+BFtD+EqB/Scd5XhhGEZlrsRdS85G73Ztejg3i/Xfae5373
GgBnfVfaIeyqem8b8RPdn2+V4V9HwwLwmHlrwblc0ghfvY/NG5PUo0O3KJzb/qitkYuKnQ0XOE9H
Hb/ocfjMq5oc0yY4+K148dPi1GOA2KjJGPeJtwz+HjPeeHbMIPuItZivYgF5vfFzjd6vFX7OLSnl
tY+abs9lEWemKbQEGBlRD5ltyFAg/2YPgxUOHJM/+7HhnOYGzhs19GKjo6u8Z+Y1y5ON2eEqi74D
p+fSbLAjv382UtJT6GNNd6Vrqm8p3Swdjm0DITcwV6UaktEvuiDhruXgfwmWyfqilK3eaat8rAhS
Nuy16TIkMGhth108IUthHMooxGz/oAqRbpLOePEHWeHEB5MHvSL0ZLqLR4wv/th6Rw6iN6fBzdP1
M+Iy08LXUzrtrk3HrWV4dIaRgmxiwVsamSwDbkCjPOA1odsxoBhxH+3cPltSPTP34zH1/HnvVrl8
QJMD7d/pTKZObbHlciXcJ3fa5PTUN2XroWGruyejbvxNXayRb/6nmZxcLn7+1c28j5r6GJNU7oSy
GVpGjdEnbFVbAOZdydln+nBT7/Oc+MZnp6sPDJLUzrSXY6nNJ9Q+Hwo0Y7I65MAtbKVHp8Ae8k/z
NJlhw7gEYAiQ7Sai1LaYcpyc9RA6oUUm+oPbNw3yVPTLi5cYLr1C/VnnBiY5cesG6163Yt7GZece
464IQkIKu63Lpg4aC1KQkeLNcDlpWVVz8QKC2A1gOqJdPtO7uJWeeic25Dl12mWDhO1jcWfz3lLD
0bLt5wgtF70EOveE354S6Z7AJJ4ncHybZKKGKSNTIf4s1a63NcZEp0kxZQ3zwbP5+vRKHuwZUNg8
ARcKmCB9NdXaYgCjskfi6PyoW+xlvuxxwk1je0Lnmzxj9E6fJ6BxZwd2UCj8cbr5Oiro9ja2+OHy
IG8ZBmU3xkZOtOmw2DpMMoOK5nCSPQ+tiO+t3qgvXdBx3utMYbCA2m3xg1mdWWGsjMyPBSrCZp4B
/Mw8raFftOODWyQOLWy4YrIs47fYSOWd9gldtRbkSMAnpsbas/m69w5dWbLbapv8BLgqQDIJKMcL
QYxnipKV1ykbCzrsfD0hl3bbpS4FVOJPOxpZdGfqVPePYuonmvRLqxvWCOk1dA/pd2wKc7ZOU6po
c7acoMopyH6qIGUTl5W8a2VXPYGIqO4kVpGzJIHpGARG+VOMMr4M1tw+RgisHLS0+UqBsSq7uc6D
b3CbEv8lx4l2ypeqPUEpwIMZtc4u1wHmuBjL35YV0Pos856EsUa5a/OputeiNg6wLsZjJOvuYNlK
XWqLWVmHrUxvZoyW26hp3H3pzdmDMUNU3GSOFhqvuu5fS1nLN3c9c+EG4oIOksNCtWAkhx2WrtwP
+2T3MElH300vNK/M/Wit/sdSorHzIS+85maXnZzR0rinWpFth9pnT089nG1uExWnCGJJaAi/HEPU
xPZl9Wmjio9rAbxNk8Vl6yDfWZCxXKYKRVA/WQUuGNyksdi0C6UY3Z5Xi3mNHw7xmH7FqJO81Y7O
dyWDh2bL8JSOUD4u32MmrlvCKeVjtTZ2IRziE8pl9ikpGHC2IBavWTl11LK+T41iOzeReeODchfQ
74DZMndn0vnaz5i7d3nnKJY+33ma1Q0HbmTFG090cFHxSs8503BvPAvdxUck8ccqKpYVNbYauFAu
AEJlFlk8OaBcyn2EzD3ZGUTRkRElre9RF4znOfZyxMRulG6HKuq+RnQi3gaZryr1urUXuPOpf20A
4gNxaZfsq1Xl09cK05izo5zRq+g9MLq9XQZqKpHy8y7zBTg04CVwu4FuEZxfjFpqjKnvFDgi/Koy
2lkt7c3VSDUX7kPsJawFbhSr8bjUCYVea0aWdwLIdnTStV3Y2PnAVUxEenFwT7z6nNWJLsHIj56i
YsPZ4WfujIMVz4G796CDMg+uRiqpUev8UPT9LHeNDHSxLQIagNi9K7vcpapiXE/AL2WoQpRmbcoZ
6EIYtx5kCUfMxdma/ETvtT3oDxqwXY5ZrmNK02uCnOjhivYzyhV2mNSJDegdTTGpPdpR6ZNb0ST3
qcX2t02hW9EB9qyjh6t2eUKIsj5NSSNGoClyqVBj0z7+XuP+15gcK1Za18WbvI/Lni6qE9scZflD
tBvSVWsbKlqoKPtI5vbOstmgt8DG4XJkWNjLS8KW6zNmcsr2iiofx2I90Qd+d5DfOtex7mENdrlT
fekydN98a1EwG7Eg9OHKa50hjJBq4BDGMB7McHNENTs/+3kQgPAH4LKXIJ3KRz8ZjDLsaBaFgITp
4hh+vdAzQS3Sb2SnsfY5pq5gywDUxvM40kM69YGpf5DWwYjDXMzZ3GLde41GfJGO3zBGDeyFFUPn
6bdysvtm1+iAFMNNUUnUICX+ySdLU1CbuA37Sy+k/40hxzwRIeL107aPIgQ4pmtAJ1FmlF9jNKk/
dT5x6HdNXNCIAnFuHcwSTfUO0o9qtobJnAMwQZ8mWyTpzZ09zmK6G1bJyIHKG+gTR7OEw2jmd/KC
epxuGc+QA6Bytj0kD24QLdOdjbDce/aGyDO2UEHKW0M/I965MZKKsIyLWN2IboISOSN74w72NHgO
Aw6A5E7BhHAufV42D94ULTIshXXRbLMjJyyQxc8ZNZ+6ij4eKGgWQyDbcSMeQwZvMJZGp/LRI01m
03I5M2TQaKEQjox2wEpsuRQKO2uoZAn/zLAmZvUtHIIq64xvSUNGzl2DOIfOB5kEcVhHbfZ9WtC4
rwAwGRKLwA9ta/9xMGoEJCh13AGJTZ5gV0wa2pB5GjBWKs0IH2szj9Mz0qAu5tg1Z6/+Mgn/cY7H
4iNzlm45jV6StC8lwgc0hO4K8DM7UhsxwXtpROiUmMqrlXSp3gBYhPKzqRLgypjYZUcZNFTlF89Y
SyDbwGpEFd75NKhF586fHOWYaWj6YwLtPcmUi1A8Sd6odSV8ayNp40e3Esv3se2jZVuKCPmNNtLl
c54hqg3nqPLtTadV/2G1S4metUzoGerRs9UNgffwk/En3qI64W/cNcGCQwXSunxbRLmKS72WzbSh
m5GH6LKM6YfJFKnFnLx6JpBGEyBsJpDSecGSoaQOzzLsxiKbf9olaoeTVIXt7+qmGIJNMU9LdfGg
sBLqOzZoqSons3G7BxoTdFpm4m2wR3s+tDB25x255dF7QpO3/+og0ujODQQMtY0zfAQb7SmSdDTl
Dg1j7Ol3HMvTCttA5QMiGrzuqRqUeT/XEZanNDYqZ9vNqu43M/QxAIEVfIMAuUpxnBBD7VkN3TA1
hwFuJvmVTMJnzoXUeqV07lzS8NQqTy+6MyTMgBwvR7F8MtxgSqGBMDHuZ6ZfbfsMrOLGSRZ72kdD
2/afmGH67wDEsY62ViG+kQJpfMLc2wzbYC5sDvo8HEwEGrzA+3qYlPNIx0NConRm0hbaqPPsu2w0
1M0mjz0LySlbBDNsG4ONNsYJizT1vbzogAPEdkRi1m11Fa+43D98OYXl9jMxdAh572oZYeBVk5Nf
i5g/uJQKCCVI1hnHRuX7E68F0v4bNd2U7mUnEXqlf1iAdLPQJbOaeqmpO2We3HW0R4BF+a7+Vs4t
Ho+qjWIC5YpZOsAQIrc9zHL1FmH8MjS/Zhm/aZ4f+FPCdPwDPn4EU+jyp+ZgRXn0Edgx5ic0UKV/
MAC8BHt3MBn7LlnSotpSU0UdBuonhRtZAo0gyF1diRiT+a4lfGBgBxyXG8BFEB8FfsJso+xZITRp
EKJwggYsc1ZizWRENcPKITNtd9iPtexpf6mg27k45ueQcDv6dzZdQSwZ2NKHQ9eiFePEXTAQhAFm
ERYkyia1p02LXuA1r+e1b2TMNqLwurPmM2GJjpFsfLuIeZlK5NP3lme32cEORqdflxRRssqwY/+d
dn3VZf9fhTHxpJ4JRlzQGCbnFU3qKi79k16c9PaUNnkut7YHndjz6QDKtkUemtfdnhZxtK9inG05
XyocHQXT+E9i23+h2f9V4fzH56851wwipS3+aZ398+fTUcO15vD5uq2WvZUmw9ETM9oFM5l+/Ocf
hTYeWbyHJpe4kl9/6jJSBDYJoDJLgNERJodjA/HaNo9z/+nff5SFYPi3y0rsi1iNR6R9OH+J7YlT
3rSB9idb/ozqtae7F7cUe842ag3zLus7mlC5ohyZWQiblQjW4yz4m9iRX+Xq68UVxFvQFjZZuDnQ
/yYfp3IuyRGlBRgDKvnIKRKHcMqNYtO0RfXYcTRa/uYTf7UBrJ/Ib4Uw7gsUyRbR9L9eYw6qUcr7
wc/EdAMzafiBEMbcIsj9nCjzsY0R6/37S/3XBwjsHo4GT7r08vy/pA6UU2K3w+hsGZFUW8rDZSML
BDumN+h/SuQRt/9rG/VfLidGMR8PD/x7x5Z4tn/9cXJAezb2BM5HVtZ+TiY/Oy+9bW38mFN9XQTG
37gbfg2r4GLyYeSFCNLPiSvCBP7r57UyISQlrijP/VZmO1i3iNEm+nz/Wcj6Hx/k4ZzhkcWn6vCg
/PpBwdSz9E81Q3tlgoKFmXA/2YO3+/d36rfkxfVjCP4zhXAQ75GZbf/2AuK7SjNAXSRZlo7cV3Um
Drll5yzPXRYq2jhhrPxlw5d4m6s42qGqgJCxUtA9P1mr84lhsQc88d9/r/W2/bIE/va1frutGHf4
sYOT7cAmIcTIEQUsfRnzWhr4RBdHX/M4zh6KKBB/80D95Qaz3nJbeWUw5Vvyjwv2p8W3SZntS5kX
NDxkdVdHc/Awp6b3N5/y+xtCwA1JedJmZMps0/R/i1Ew6R0UDLws5uioFTAtT7eammuzWg23//5S
rnfwz5fS9vFgEWyPJYKL6tm/vf4I8RMDmKygRRcpaivdWRS6Uu3tHm81+3J+nNu/+Xm/X0TeeRIw
yFZaE0ullL89vEqibuf0ToqnYTEpW9xcIdqfGu/vkkN/v45rZpiw2K08kkMD5y/Jkibql67tk701
zUJdHdjcT1hqiRZJ0JwM/7yU/+/4cd6/4zsF7qmBguk/u2sEGxnP4H9vybm+6/p/oJrsuvpf/Hf/
ZcxxzH+wRSOxWkP5aLA6bG7/Bd1wrX9wlzBe2sK0XJf//R9jjuH9g3VboB1lWyYbZrXqwaj438wN
07aIP8LOw2Yi+bP/wJjDo/fLy+CyaLOcrhN37D9/oEF+XVVL4Lbk0Ndg0xh0RBy15+QnyINKXcuh
dPvr5AZgmmk39cWBhn7Tn4zUc/vH1DQqEVqkL5EsbURDdVMC3c0ln6fMPpT+QMPFcXrVvzDFRNbg
RYH8hOCZfJ86WegsJYE1dS9ECMzGvVdHxs+41czw6rSXn4SEwJMrBmCb3IoN8yG2LIVMKaFFy0YW
VdUhd1hRbv6CjxxpNalhq1DFQck9gak4gBH2eMGyIfNrRrFsgLclGhqML9puU+QJvhyLndsK+0cB
jVbcF+uS/9DFnePu7cZtcZxjk202HAKZN5k+xMIdmZA+7QW5pOqeI06bbKe06e2nIKimceuakbFs
JUZzkCNmhtaFRYm4A4yvXbPFck6MV5EbsgtLWnP4E0hJj2gJ59ggVx7wGMb0pBKYASbt5fuiDhog
ZAtgw/yMa6jtw4lUdtTbdEHmg2tBBHmbVBbnh7iyZ8a9k9LeeY4Ys2xnRxXOWw9e94lMZw9NX1x1
9oNl9Wj3zLIyLU63Be2guiPFYN8GbqfPyGHHDpfxaH83BXrYnTOStoGI3XO3M+1Bd+NgqdFbKWlC
tTTxvCVoNYBoH0tTxTKNkJIg2GLDwB3A1OiL6sEfGDUYpggeq0paj24Aeo9QKbtnypn2Lu2RcnW6
Imb3rfcSXsN0a/rR8JGZ90O5LRVL1840h1QcPWSqDvkoqgyQqHIgZ9Zq5eiGonxpftiVAqIviOnO
w4RGcnMEjmwN+1wsyP6m0nd/1rS1EC9YMUMnD2m+dTBUHLt7C4tEffYy0YxgPI08Q44bRLbzgiat
ow9ZO4H1wyiX2T63qa9JM/JpckOmKEkUrGq6jW1Od30/0LGOPPCBwaJDJlTIpoI6svqvpOZYsDyY
S9ByqQGRyj0dv3F+Yxgh5L2ISNo7pKmJgo9O2uKeR2DPtM+yNhNPEvsORBnyTfTWz4q8OtZeCjiE
cVCEmqkex/JJE6uKypWzS2/fBdqNmrC2dIEM3IZUPm1YAif7oWvnMguxhJLg4iGEGICB9Xryjo2m
+UdkRe7jfXPbpX8B92bNpNGX/pSemV5bxYcpSHw/0k3Kp4fAI0njBLuoBAGWx3R1DaLtxb2CqL2c
/ChbxI0nqzMZU8WRxWwaAtRrYprWCjHHXdWgWQKAXjn2tukat7wlruHlO2WpSX8dRlUPx5pZA9y5
uBIIPVLW0d0Q1cWTINx0AVfadkySpGt8kMxOYCJxfMrZIvyw4QrTswYuPyQ4nVGLkZVB3o4B3MGx
zX3L9SS1Ip7FEupSVZ/KhSbAwesDT4GWxPx2iHyjJ+JijZzfZzbRA1CBZdD+QBxaoKrsaZF9MpHn
ytMSRSvZgN4jR0GfFcJXOrjr0LBUqGI82AlyTJcCitoCUZjBqWvrx57z7ecFnswcclJfXYVTW3Ko
xHPBoFL2ubXVNTKo3fBH8nyEBLK6TwWpSOd0oSe+1fC5K4eWFLyWs93Gpjgiw/ze2T7stIYYVPsE
Tq0Qj/jQW+eUTDbsXrFMNAEs3kLng3/RQ2ZXiN7Yxl1bQEDWqvtwR1M7x2Uq9YtZlePjbPlJjXRg
ztwTzF6jeu+dOlHboFfINxO8eMWDR0oSQylWsXy/DLW0nieALEwbanfqw7a3qoTcL2vcx1mW1RdV
0LVmuZYDoAwbtSh6iwqw3zB45c8RgdHTFDgk2Kt47cUGIo9/GkTQdRsF8e1KMC/4gkUmMOrtwi++
Du2ifjC3bL8IPptORxJN5s41iaA/5G5pvtIDT4tLukR5cWyE0BR7EWk3zws4D3PHqrNYu1wx5yvC
dFwQYy29U2RJiHWtLgaE5GToRfu8VAB+NoMxiI4VhHm5BXSzXqQRQg3JrFNvKC3Q11U6ONt6aFwQ
2nTpGJHmVhbvQSlmRqjanHWbCqGnT91L9XlkKA/YCc8SOQLtoOpNHBhvqpqaiio06xfvQpnaI5B2
YF9sMim6NDRWklro51WRvSi7BJC0gajDduWa4Js+A3MkkDEpV1ihAPQrjmKkcdR0or/VBZEGB1wU
PHOVV09LiCMonu+xu8EuGvvR6y6AOmfzAjdKZyCn6IUDTnQa8aWnFfaKk6P1domMbdbnPCN8JpAZ
tjOzKxCiJJj+0ksWB3F8igtjvJu09Mudu5gj2DmSoKAHpbm7gLBgrLtJzZFXs8vIkgADiRogjEh6
CVCJ2no5AXvwUw5fQEWQvE7uT9Po+9fAdpH9w5wwT6wx9SPgupIRbRn7fh0aWC5fRxKar2TVlmLX
8STeqqp3xBXnRa5eyqj2i7AD7t+FyVgM5JmY9llJ3ACmk/Y3t2PijrKIM/mJY1TubaVwjQHmaqy6
h6nOMDJE2EOsbxChgvk0tKPnsegqkMtOZ8wyFIbW1V7LodCvU13r6jQErv/kTKZVncg6kMu9gwNR
HDiUI4j1+Tl6W/fpoA4tKu9u61DSI9Z3ZesO/EHJk2Q7DKAfgKd2wXlhdkSXrmF73UHHJjShYox/
iBeLhycz22bn2x0rueqjW9xkptwMzDcYFopl1o9jLWBbdlLy/940jD9433j0uniMv2uymOanP8rh
/382+J+S20Ad/d+fDR7S9/5/kXdmSXIb2badUEHmjh6fNwKIPjIjM7Ijf2BJJokecPTNbN4A3iju
xN4KSfWKYt0qWn3fL0lGKiOBANz9nLP32v/9f38sC/78X/4sC0zxGy1NWkG3otDElc/Z/8+ywLR/
A5wihcMw7FbA3TB9f2fx6b85JuNdguwN24GnaFHZ/v+6QPzGT0OvZdE0vKEfrP+oLvipKoDQQWOQ
XZVy3KS9+lO3wTD71Eon2JkQalb2SLhO+eWHG3L5o9z+EYPy15auTfDmjcFBHU5qvWTd/ukT0taw
69gGzG9uo12/7XbGVtsCcd/94mN+T5D+R7X/Tx/0c8J0qxrNs0uTYVGlJ2TYlW7xJJOZsDHiKvID
rliZrbPJMp/NAYRx3406rgc1w0s1a/cJVUL9pM0hngDQgCDRdVrqGRhpxnndRD5WFd2W8TLxbm2g
Mul2Xbgs5NkxqkVzDUXlE7qg6QmcepfvCLZOvsSlbLt1BFrYZPkn14P9hJl0Zt4mXQpO+BcmHWa3
0sIC0ABKF7vesIcJh3k3KPgViSnORzPcSi6L2g3FQ0EOUe9a8aPSBbJXzZ07ZrpLmqF/cQvLXikM
i67vorZm+osZHLGSad5yubLUOM9zpHD0eKmGpsdw38Yh1V5paEyXipCrU+EtFnOb1O7qlbck3XsF
cO8zllbG7UNPx58JgfcEuaX4SPVk+rxIwGIatWC9QU7gctBD7fLU0WrptjMo33MqZy0owLv4BihT
gqGIOWw2mEokU/DBwSCyVENuBWMxyWhv5brAHDiaFSIBzQIDB+VOAUuuZX0d8uX3PdQOi4c+0ytC
AxXxAlQhdo1SwHExBLogJIese3NlcuUcTfyKnt0MH144jp/BYjCLMXrvBMYuR1pf5wQsOKQjObO+
5Zh5LYG6Mb8Z3QPmYOL4nIy/DGyteO+wib525HJLv+wdvnPQUn3lc45u3gwaShwzC3Pr5bihUdXc
DL+F4cAJLvqIb1LaB5x16WaMsoGDbtnGDyVz3QggNYfztY6IAXosd+1g2rp7XryleUP47l41ju6n
yiTkp51HTse9jfY0oS56spm7fwJGwc8jMXJ6ohvAxqAcxzhJooiwxY4FThDsxcZn+Jr6Ia8k4TSx
nWXjCgAiUWWdk1uPlV2KXTPV0QcTa35CV1Bs+Ek5MNRUuDffminBaJxicnmmzq4fiCchIgRLe78f
iCdqAyuuLYzdHC22UWwa/kzoTrqy3Vlh6lV6+g4OK99ncTw8Wszj7hrgREgF6/yZOWB5p2GZ3haG
FEdzSLyV0IR3crVGBZqHQx1ToevsXBSOa6cgYvF0Y6VBAFULB7ylgW5GalpevTV25r6Snjzu86bV
dg1WkM+WDrKzYKbPMRSWHkYgGSbXKA0FoRIg754ba65fvaToP2mFF5MUpXOqXbmhGV3QP2RHw7Vr
YEVRIrY5VJUNuyruZ/QFZ5VgdKK+KJ6hZi53S2JBY0encBqSLH2eC8M+gC/BAoRjf4/McfyehfVy
QTs1XNI4+9yb5psXwz8zLZ0uJH7CZS/r8iFdxNkounqXOQl1c0HqFzD1rDsizo8/1WGBm76fDHM/
T4ZzVxaOuJ87j3owmfrkWFAPgBc1vNA7gjmLWAdpe1My1IZHggtkNNTMTm8OvpWMBOxZs20+8Lu6
3jqnffFliIv2opawWlaATkVzGDjqILuKpHgEtSmZMqZZc2U8XfdnWuaIPD1pIJGpVRrh9/Zm4v7a
EN9d0DdWtkuTTsw07qV5N7ZV4htWJD+R6DZcIcTwoidVhtllFLn7TEYqBSIJE9HXAeEkrXWR46nt
+08RPeT7QuDOhQuBLkI4BT9vINJ58kszNtANQZl4TNuQgTHKMNhnqDvkKuo7wvBgppcPGslb1h53
6IyOchHMvlnCn1DE6OJBGHl6lzHgZdjJPfjWgWuytnWh8GD3haWAQ4/NNafHBZBTRqlDTWCKF+CD
3W7yNIszqu0iDaLlwyow9LM8NhELto+SlkYAbkrjI5tBbtaA5CAdtpXxVBrleGeOOkpbdHNvnaWn
z3yfTIodOWU+sT7xnukHGlSJDxSWi4XTVpTR9CSWKgJV7tEiaYlcXtu1V7/O4zy/6TAznuM+Ss5u
7YmntsZKkA1ptLVx2EQEdnaS5Yj2wpio7K7sZXwFYDF9c+YbGCfWJ/djUW39VRNFvAGdieRU6tre
wcW85/tGCAmCfrizsDJsGgJ9L8oth3rVK+3GV3fYmiyYs2eJzvJVt0brpYxJ2FuZTBkZEdXSEg9D
Cf1ti3Uu3WJ10V8H5j4Pjgq1Yw1XJA6E09ZLQBfMYRnIqvg4TUhig7YeiUdXg5efmyEvGNaUS/Gc
zz0EM+kJM0ZbnHTbydO1l7KeDVD/CO0epCMbFD2SFJjEda17auaQOwIvUHKcRvANFuNTmIQQ1LNG
joyABGwDiYvmvKQ9K1qB7ha922Abj8LlIcnTJn5hAG2zBcQCRx0DVUwFUVYXX0rNjPfCnPMXHKgG
+Zoy27RKNk8dZNhLNipGu5xJ8oew98IL6YXlvYHt8KldtO5LqBYJVHieLODgSRski969GXGcnGgU
3JZpfCrrPtX6M3PzXr2JyijOzpT0R548uCOu3tIi4KKIiGhwjaBjafVPCS6aN3c0GHMscYPnSM1o
bHGbu+YOS1ro+nPvTlclPCwPleuGLRtXMuXIpMsJIPzNw78uw7j5GkojH1eGS0DG2i5CY9NPKDeS
cG4pcUZEJFPXm3lgNGW0CyNjOtVlPCeBlikjuzO9vi/WonHnZ5qLFtGe1J2gPp0bxVz2jndpzD77
nhiTdZIibo6DRUTnCnMyRotqISfOVQrJNBzThKWN8/UK3VX+6ggCKEHaOGozmkmxdYFLnENqpOd+
VOrS5S2+q8VObdblzDlGplK+7Bugg4xhu6dqhoC0GZSVf5HFkAeIHSmm0a6nUDct7zs3Hcp+g2dm
mCf0jDWdG+5xuzzbrTs8pkmMPjC3ze/L4MEcUSX5xktfT4JTNH9IxxcBmq/0Nnuw425yA/BNNR1u
CJowhWlqsx4bVfI9dgp1HXu9/kJ5bF0TqNFZ0EVOiiKMOwzNZJrbnR1LM9D0jp2v9EZsYySwLURJ
GSM8/Lr15u4me6dtNtvy21SY8eDHqvU+yABCzTfUJENz8MIn51qJalZCssJi4XQfHORD0FNr1WBl
zL3hW26G8zt3BBvq2GjnjMgEFKuupb4l+YgzvJ9iLdnoRp9b66iY20OYS2It6sLIHiwl26902GaE
XHN9mVHyqnXTgJjHgtuZnY8NbUG80/fWe1HXqiKPqMMZijLQrvZ0iOzER/w5kIhQhx1HqhleH6k5
avlk5pD6wmwqdkRJAMtdEIbeC7LPTpTX0RfCDlG+ObCwXvXGTL+qcuxescuaA+pNt/metxlxQRb5
piurMtWwHvHWbxAf1EGDmpjEkUWA5+LvPmMu5XmtdQOehV2pBG+YV3zVGPjgLtc1cFIcGGLaLp5I
AwP058Pc2R2+NjbdJzk6LBxzNFUYjieMpXi9k/aFKFfOoBruSdajpHpYOBpX5Mk5+jUyY28bZhUn
1ZjRuljFRje9h1UFgJm6nZieCHpNW9HBzrPw9+JjSF6Rf4Ecg3GDGYhkPKsjyAObHFtpiFOwF3N/
rjqJ44g1DRsgzld6R9UsTLR/Y4xHsUEkTZBKitFyRYrmdLfETv6KMLm75p7TvoeIcM5JuCRbM55q
TAZF/1TLMjyYqVt85tCSIbF1rAGXvWpmosva+E4QXXidbMfclh6pTzi8UDxt1EJeKiHMRRi0PUfu
FQp5Gqlary24qvCgvrj4R3BdyuYwxhrMEy3rYF7p/CW3yRLw43MeP6BPcbeG03WvMdnCb/TXq4tb
E35AEHX9Ke3ZszsOnpeyljgmOD3FD+5SWN0KQnN9pqrq7yYdEiug1szyVlLLrHtkfdU+1Md2rxyh
7TS37x5m9Dp5YE3V9MluHIriuLHHQyHADAf6CFSSQ4CaOXMAn/+QeQ3sp3JHwOpThtkznbD+8fAw
K/FvK0AdaKJzzsYS12fdbBQBbMRNE386TTDd8Wpau9LNgGhZibkd3RGPjaqa5MnSjIUhrss+u4Jz
IfZDYvR3FHNErs6gdhva9STe+qyk7r2qGUbuahF/r51FPDhJU/GKY0p70Btj2Xd4rb+MSqqPTB/U
N2C2yT1VQv7s3YwiiSHRl9Fw9qdJpYdIFe29pi3uqklVtx3CWj8K9HsnHV/8xquifBunKrvXs37G
/FUv97ByzC3pUlHQzLyznrqlO6WjWk+qY/9vRn0IakafW9ck4TTFvxfzxHGuq2VmXwcsWjtUJVNA
kEZ/HlQldrETqZ1RdXDVkwFiR2MaxSUlgYaAbESJV91LutcFv9+HHYX1gz706RkYwvDYdpXbsGrk
zhouDf75qo9mn5OopElZUC8AkIiIa67taOc5fXW1mMlsXSqrUwwRYsV5SJ7B60JyZ2cPwqppaNUX
2IxME2js1Nys3grY7WZGizavzCZKnpwZ33wWWdUuXcbqDJJg2lFpmafWNat3FY3FAX0vObXNYPaB
gdI8sOjz7SZ8d8j1rO41L4fszpkA19MZZ7AV8nQcPX0mzMzpjEsDlm0NsUX4Hl2az5oyCAjEr35v
Lgtm1NAYvvTc6XtsM4Ptm6XopzVZnNbOkV53Zzqd2s0wZo8m+KBiFU5lh/9ZzM3OsprqRRNkIZe9
0i82xRBK5Sk+VPDNH/pOlf1KQOFFIEbCGqu0bm57jqZAvkfHhGwsB2wY9dg9jaOYD4qnLwvKcSB/
eeldHM2OCDo1hrsUXmMAbKt9Jd+D2YhlpsNz7nXZCe0lQvqFCYFty+wD1Hzpt1YOxjmLeBcm76rm
x468dliFlVd+0ftqLjd2gj2M0aSM4oDXm+jVtDQZ53lEiaxae4w2oULWT74U2vUeh98hzofxpeXh
QbucV6NgZcmJP6irZM9IgFhjvQqnW+RLY94UuvGZ0BakQAwdT5aNEtnXEtpnyP8R8bOwu5O+Rhea
f5va2VUbqwCO5wvi3RFwQxrKVtlCEduaKSuw2XYqx8s71ldDb6YvzhzhxWzhjj3DP8ucFQ7PUl/F
BFdNNBUqq9j1SSfvNQgG76Y+41B2dO8jYi/i2yZRDwNTgz+j0eb4XlGO7fLZxunmRLM8gUty74Q9
ePfs4FoSpK1KnLVssplWkKWMJzVnDXRBPX61UP77zEqbwHbDXNsxVp+/NlNFeFzjtuFVl622UTlN
JdwaD9BKjPAX0hz5V/kK3ToH4SMhASgShSnEz+xaYieKEAMp1u03d9vs9UBtyvt4k6yHgIRSfaXW
5Tr9hRzwFm/ygyDonz/0J3GOZs5zArA+W43ryQcv4Me+tiYb6MD0d2v/0Rb/l/q8X17iTZ70g57K
5mhGTh+XyJO8v12i4ffnYvvnJbLA+b++xBvl9d9e4k/t1jaTqBZcLpF2zrJp9tERk8HOuxmv98vG
r+6sDZ6E44iFOXyg37Ubz1Iv14wtDv2dtbMKbjz/bm0MX/F9EMG1CUnqUwF5S7465yHWWl+uqYd9
TXzGd7BHu/D8rJ+UWgJ9xaLg/0qU+8sb+TPN2QEfqDXcyOyF2NI9duSNPP7xrDjkt/Kr5Otfkat/
0sz+07Pi/KxTS23OEAY30lrN6+WU+6nf7KpTvMM+c/n3veufid1/vAzsu9RAyBEBPf31SWmnIRNl
drtAIqNeDJ+8ymuxHdY9yDofn8u6/0W3XP+rTO3Pq/vHJ/58dWSbDaRScnUQtXxQtHwQxxN/PC+7
bhfuXB3ojj8Et/eCIcSKwT9f67hOrG1ydX61Fvzql7nJl394UWbGuTKHlbtK9/Y2v3ib7DDtbq8J
LnqcgKtfvyb6T2qon++4c1spfvhIByuFF9Vcf3xaNtj0dgPwbNAfu/pkb+AEbPo1Rq5ik2wcnxoX
vUyzHY9AIf9Qof7vmZ19/dcJViz5/2Zy9t68R/37/OPsDJE2//n+e1SVBZjaIj3E8YjCYnJ0+4b+
LqjTf0POZqN8RkfOkOzmEvj75Ex6v+nsK6CeLdO2DeGyPv59cqY7v9nCNlDbebA+PZth13+gqPtp
A2N+z4+ydGK0kPRx3vhpL+EUyEvCXCswovxaSh1RUgIbsLNS7xfvxy8+Sf9pSWdQlExuwyd5eXyf
ulhfNWk9Gqn78MMX8D9M6szbyPHHzYN7jToQsewNIS4clCt/fSvCoq01r4UZU869ZeEMnXJwCbZW
NgHuptsXSo88sCdOJ26S2r0/FIkaAwr+iaVqcrGkz8jWeHuEAu+VWwb4BmLSQb0UwJpDHwsWgMJI
KfYX2wrz+2ZaagsCpUymozZgO91Y9byku3aqpLqL04oZQxM6g3gEjdyCyIiXWy0STYVY4aMm3DaC
xNSsDXOJ1Y7qsZSbmR5+s2OF02kHN7OdbhQFmh0MTllyAHd6NZ8aejHmPrOV7Ha1G83OjlpltNdS
aE2xMdOGX1Z1VdtflxZs9rq2nCk7uToAaBoUkT3t2WbnZePeEm6CuheAFstCy7/Po2nm61FhlfOj
mPrkRjoT7bdJT9wZdc4YKT/N29p5zGciIKgrvaS8wntomgtkQ/xYCPDS7FSBdh4WDJY0vyGyNkiB
DnEK1PHsTgrzFbiySvtCwlSvQb6Y9XnrcanRbikcG4d2ATHisTYG17zgCwGUHs25+ECwVNmbfsDo
H6iB0gutMIqxky37lNMqE8T+QHczlOtJXxxnU2YFzWctxM54sEkXpN8duRcBbpKzowoho6IiWdcR
bZggV3j/tuGEF3TrKIX8x1WRbpN1OvdPyVCZmT+4kH1RLaTJo+suwBduiSrjgRDLsDrIpLM/Q8Ud
6i0ZMTeqhIthlRaSRAFPCFc6PhuLTRyiSrJKrl3gO7ARMRLPQRQaArkqhFLtc9q6BjCO1IkPoUWr
ZUW08KI92IpG4qOW4PWi4TPLZV3djEVHZ5lvtPglsuZ1SWOIZDmqePOYz1pRXsAFeCONZ0rCDXZd
qlvksb2z8hI9BmzX2tkLKXcQ6UrQO7gh24pssQae1ndnIQP+FA38g+TyojNWLhSbIkB9eksxYoI1
+YasiikgYYidRlWFIdbtklvFGsFAvbPyjGRno/5dr3uDPzvGPi1zu6cxlZHAM9p6hJPfyfOnBWgV
ediZ/TYI0Q6QH+FVEluVgHdPmxvTFNQz6FQDVyHYxcWSb3kT27RHEhEvAdRtOGRdiNJ0ZdiV3QU6
UwSO4zDpv0vmfyhVDRx2e6nw9AfgBAGhuyIn2TTPckc8eRhataMJoSDfVRNIjDsjU0JeCVEFICIQ
Vs/B2GS9zY+Hfbc2W6ujZsn7JD3MeQSREzcw9m6BisuXBEOL9Ty0ZA2NjPTOwAlUtBdNYmkbGxxs
C4hIa22Ethhrr2PTIR8NJcTGfe9UBW+/dMHZksaFg44uTkkTxbGI72kXu5M+7N50umhdpCkM/F1B
zGmq16WPAmkkjLyZRFc5L6ljLdpyycEXzPNJFMiU3e9lO9MGD1yLbPmLE+szjTaByBikmBHbZrPv
YxTeSEtFhTGbDDa8vn5E6mcbuA4jrnUmMjqgbWOF5qVzppGuvFLJvVB8yzemYfQI21y/tPpkjhBW
ZEfse4Hc0BdGg8Sn5j4vq9iR1beS/m5yVw9J2t15GQmq62UYtTu5LC69nHHKhlOjT5677otgKfNh
b82SdhcxW+O3btaB9dGE1slvjSfvKytIj/NTQM7GiGwA0aqlnTyhZCXIec6LGrnDQD9rs2DGDlRr
6G9Y+DNQI1b/CLILsHfad9nR0irILPQppUC3lvDqLXCQoksyRe608jy6X68VvU/8XxUk6W0i8qYP
SrphCZC7m/MM0IOL9W8wI9TIiCIJTNMWW+GPdEi4Lvlh8KvpWX3oRVV/R4ZOHoGdg/U/U2yWBvlD
pWhJFoyYCR1du6GnwcrGKg2N2LJ3qUZmGhTKEdZJX5fKOZiVIXKe5Vb31kaadi6SRUVwI+JyQ+ZB
60W0r5dugIZrld5r6qVNuetVoeZzkSypt04zrXjiu8j3iAUn+25wJQPOoYD4FCyFwsBuZdrQraRr
TgMN+BYqatnpi6L6bmGfZ2YhLRK6C1K2CpIBSoDnObnwMuxVv4K0XL6DqolOjYhNIgaN+AtW3OEz
CWrgesK+mCIkk4iFjQ0MRaawbHfNC9E32Tkj/LxlnBPJ2jdpVlEnuSFqCqcsSHV0BJDylYCRMG4c
Qi1g9XTJ4m0IP9CYjMyJdcGcAACwHwhOXHVxCAkCylvnsfHYMxPqklkM0iFreZd1r0B7jzo/vTCl
uMGkYGK5OZ7RrckEv9qICKVDAOxvtLc4JKq7pq8z3Vco9DIfUjfPRzFYESD1hqdoNTKm4mReMeai
Md5ABF1UZBU+CcSzvmeMQa8liYsRkX8+JbzsXmu7a8YiAwS6W34jpAKrmAPgtowJe69fpq1B8E+9
ymWqWWvFangm12A8ktWF0D8qwkL5heuN1lb0rbGs6THlzS4ZwjS8XTDK1TEGFBJMmIbFkS45IQOG
FffJbhCtR5TAVI2LgxB3JupJNcVIz4wAN1B7FnCE8nNZCaXRqEz0nlz0VkvfDCPG0m0Ntjud/zZr
pjWTzUf2ApgUnpokFU7q41fCiKVuppJVjva0fLdSkilQAPK2+hw6CG74W5iNfJeK0SjMJjXe9any
iEtEkPpatvocbf8GohHmp0HeRepJ/BNjR+/Sn+M5hFHA70/+aZ0a3a+aLT8dW5nMC4FP0GLfwFbG
Mf2vh0mCw+q2yrw0WEhQRnHQ75xCdz+xLiF512klpP2dNPNjWUEIQvaMhuB2CgFYvrUr+EHNLYEz
rM32PztO334vKTBo6dQWDk/4rRr9ofRDbWNLjdzTAHHQfIdC3boUmZyCfoya1b8/Ud/Oyz9I0v64
BcjrsNwKtgj3p5M7E3iTeDuGegvH7vuBpEP6nyo7G6bicFXN7I5J86eH+n9PSfkvrVo3beW/tWr9
V/Gu/vv//FhS/vm//F2O6f2GFJEix9Bx6Arz1mj5s6ik3sRsivObSo7iUudp/rOmNH+DqWuakAFd
is7bn/2jpJSkJ+H5ulWUGL9s+Ez/SUl5exz+8bjwong4lm+STspXiW/x9kb98GR26dxqwq6AE5ou
fF4vrtQdBlmms7FRHdK+gajZl8b9qJf19RdPqvzrs/r7h/PpwoYdxs353Yr244ePTe/Uw43a5jJu
ercZuX0uULKfHEMWBxR2OT2g0Ga6zetVvUgyGu5AITlvZipLFHNNPqwT00tdP4oqXdtBbgVFW7Bn
I5eeZ6SXmptHhDstZIC+aaGlfe7qUB8eQm+OzTMVl0RwMcKM8VaIx70T0h8cS5GsjCVI87AGtJvE
pEaSNYdaa0EvMl5NkjL0jaR9/eo4Tmms03KOrg3T9o9qKHR2XLrnpqvoEvLaycLH8dXR8XdTrS6P
85An4UbH4kHIa8vwe+OCDgaamjEstVFnt8V4X4X2rac/R3b7zBbvgj9utcRE8q+5NntVnWbt8DAi
3dlqDLQIAO7zjTZE3Z2rt960Kct8ctZFq2NuCLHDbkp6HkFKSIffm5hc3shibk6aOWjjIZuttr9g
+rHGc9Q3gKuhxy3tYTA5OKzcuqjUGsaiBwkvtSoR1JGXlT46MUYSRLVYsDNnU8/Wsk3ZZlxv0h+t
hqCJNcNmjm4llujL2OjaociM9hvzReIrapxLbzNDAAYQM98N1Dkr17aKpXufkFhZY7cDU7a2Aeje
EfnWHlqVdbQiFlVvSE4g6oQuzrSNas7BIqz6N9KuLexpoXs70IXxC3TY+DHklH1XQuFAjZQr7ypV
DGbbAfgvA3fMiKKpw3LofFko+S3i8EuFu9x+JFFboMvABXdbZtoiP5F0nUUcaTR4YuCAqZeALFcx
uKWiqB8r1wM6OljJcG7Ber8PXQ04kodqJukoMTqOppzn2mBpFi06DAwnn4qFI+HKrRwX5IcV6dOn
xnbIKUTA0NEbLfXqA5H07UBZs5dlUXgIYzaoNSwFWHFOVhqM9iiZPhQcq0O2tL+PXtqFAhbF0go+
U9WfzGKIUmA2cW+uFh2ZyHpamkJurUXXvy1d3+00Js7wdNx5uyTiXBSWc2QOH56ReWYHpsMF6gTX
vFvyWT7Dz3NfGr3hXCDhWeXIlTqzX7WFRq8gH0koRZMG4YQKFO7IzrHmyN04A20cD47RZrDbLABD
mroIbfv4C38e3re20J6SkU4AceguounMxU+rJu/Qomm4EODqfikq2+OMEgqYNzGdmQWFL3Fj0Ks3
nVloTxQunDBlPb+7eTFtCq+a4YfXMZwSY6yg0nXRYwz4Yieoi1CppDNagGJUYNIMhUjC8hb0wlUE
TL2vnqg9um2t1cadMtvlyBnDudKz6AOLBOkTB6HiaiLr8xflIhUpeLdP5WhIhu2y8peRkVgZa31A
nliDXWqoXqG6qodmqbzHyJXNtGbMxdSjmFOdDTo0v8rM6FpYQ6agHNLMXVih5fVkVgGXBdnn5nNO
ok9b72c8H88TGPet7SXuB9M/ccjobpgrdJLdKeoW6Gh5Wjb3LbzYa51q1WuRYU7aLK0AGyTABr0q
OYuD1sbhRlrOsvNqUF1tRheAczdQG6OMj0JB4126hru4pM4ZfFRxFytkM5wbWt0O5k5am9h18wP8
r26fGYt3zMkg26WdmjFS2tG6JAP7M8ic6MFhK1p3bSb2RQ9DdozdL6UOgiOXg37G6wWfu+nVGb+y
/in1NOdLZHjxwYja6ckWjbEvSPS4sMyMfsP4flPHY3XUoz7dUieC+TY6nubZxvKIRXAD3cz6qtsq
2bYsl36sg7LlPDgfhsJLD5XUF7GOGz5EIHXbNZWNdD0h5QrykDiCIi8uMowAYMM/8D0rhHnOMj4G
rq7Npzgz4wMLaPyV8jhhJIUMGgLVuF0i29mjROi/j95SbYnnERuUoMgxO69cT20S8m22+tHJRQM1
P9H3xkAzC412iEcyjyK8f9YsznVVITCvFFqkuEHDTWZb+9zJQZw8EKxbTWenCeupvC8Yfq/nAobE
gg7tmehA+RGxQM8rRUDraZkRp66VjYfILqXY8TsW97Ip5aWVyuPNrs2Nohgm/0+zkL05yQjiR7af
EBzl7xEFVdC380T+DxT3nN7XKZbG6KP77h+zLELQohVKHZBZogyuNSs7jaERfhBiTilY1J22w8EG
sw5klLUOx5r0Bbcv9xOP5ysCEAFLC5WKVKZ1Tlhrj6auGOiNPTPR1ImeAduZX9nj0udOdN6lpcn5
OkCGRYHQRmgEsvSAH7Vb098x/GUg2FarxpnNRgjfWJS+A/fdbKtFjmjMU2Nd2ebgw5lHDLQQoazF
IeBSEs7O2WCQVMZh/TTBPXo0DXt4AbZOxoXb2hqNXgiu+ySDyryqEctcS3Y29kZG8Ws9sYejOaHB
RX2+7Br8ln40eNW+RRC0bozJCbi0+sPUpmnvJKDdHG7w87jI/OCJJTkswKG3GSAYb9X3ifNapEgH
s5abk/VmDV09n+6seYDkaQMDp+7G7QcIHGlaalY4snRx9iDTPSAXjg/2qEdruyTIrFyAiRtGiVVU
jfYeYrmDvrOQV9yy0fd0oGqdoi68pFMT7jyAqJtMWOM1y4VzRcIn14XTYRopo4Kve9I2TPEhe9Ux
iWgcZOgXw+dlLp9t6WB4ry5u0Henx+lW21a9CUVCWZ+DwBvqovWXDPZg1+vLV4d3+yrrcHmKwbE9
Qw/Lz6aWjp8qjrmraOxHP5KWPOCrSw/0V5sL0SXGJWxy+xOpAv2mHVLkT6S574ykQ9BGavknLa+x
SEy1cQw5YGxm0Q9BC1bxORwGNxhsnTQuWO4Bfe7kfhoE/GzXTVHut+UxntP0Am8xfHQJ9tlXXVi8
4bvxHhMtSYNRDdYVooUO7Z0b5i2q2aVx3hwYJtRHNND1DvRnEYAxQ0AcmpgSVBn62VgJePF5/ti2
EuwjLpa7kPbEIVGkk+FhNXweav2+JhtuVzthhVottXwktOleJTWiKhEPW8X7EyR2p2/MqoOQPwkP
jNfYv6pwwSq65C+hw25r0wdH1cj19W30rW1b90qOmHXskOiucxpPh9zp5Rmn//BeFokTeFlPVr0Y
ziB+2bKd9KXXdMJ2AHji/NS3sKStXYxj4aGqaZYaIko+5VLUj7o1zLfOs7UJXaIO+r7WLswApp1I
kzEI50y7Q8pDUiahDSuvbbpb8or6EF1nvEyQ9n3O/e4+rZS297SZ8x7AN3BqJdifO1rf3gNTM/tM
3xQ2+MBs42UZouLstbN5nLWFzLaSQGOmOXaxjSTNj03jWuOnBtHjqarocqGFU/JeVdpyrBpVvJBF
gqDbqevD4oZfCscx7ztkyQcrWlp9FYVjg1qR93kT95V7MhxV7Bqkw6fcnppX13ayDflwxcmO0Dlq
Xgw5fQzR0T92o1fd4/YEf5BEgzUxyag0SGzWRM8g0fUDN2vesBVkZD/KKf5/7J3JkuPIlUX/pfdo
wzxsCYAgGYx5zg0shkzM84yv7wOmpIpghoIqrVsmK5NUqnQCcDjc37v33JQ9HPXm2J/FETM163Cd
dgN+qYG8n1AZILzp3TbgSJZAgeiSMyjyxtlyoL8JG3G6q0KRzFeRfSQ16zLnOtPR9CgKh8/UqrUd
ayr9Id5FvjNKWb8FYY/VgvgMSvWGFV2R19fuDV3P7+eomtRVQMjROqLFcWUoVcNRpuqLJZhaFIxV
TRoL+/de5LuP9EjfIAnGJGxYvvkchtNCbYfMBA686K+lPhveoFJGD5jWEHQSXYmOlTNEpK0Ms8he
9DKwLms6bpc13iRxRRFQvu/FUnuXOOxRfTbH6b0jWOyKOMHoZxb2vQeLopscrfL51ilLEmrbZFTV
kj5nVRB844J0WO2cm1+9gU4e1tI8ksvQ0ZRzUwNerFeKmvA45PQxVlFLOI0WwSylvFZutSafqPbN
aXlTp20ceosy6S0cxvZa0sfgOZnYWK4ISU3OTU0T72gGVi+RqDYvhWKwbW71XGExs4wRmD+4U8iB
4mB29BQ7yEH4xJvpVAnrs5jmn2diVZJUkdOQfjgzfziQG6HGiUZBm4WliDWZolGXeHI10cLBD8dr
BsmuAz8eqsX9oEQRlAM6k5dBXnVo+tsmv8SxTXBMAoND8shiaTuvyZVRcbhLbNu/P8MfyUh+/1wN
1Bl+Uw7wqnpU2ULcLFZFQORTUAmJZxVjwEmoGK4UX2t+TG0Dsy+axV9aUkJtzioV3qVo9mNtt33d
PqkBh1jb15J8/f3v+qKsoeGAlXFRL+1y5agQaAbDSKiLMGBQ0OKXQIkIdgzLdLrpBKXbW3IovVRE
8p3HfjoU7vdjL5d8VFIBZ6VzTwyDvxxTkqgVcL4mVgcYRdxeJa0o3VlU0DeHUf6/5PY/LPkQplDP
/Hslh/3zpf5cdPvXP/SPsptioOWgzWxKIpYw0dT+Krup0v+qTAwMmiaFFlE0mDz/1HLggjaxQYvY
pOlEiJr+QcthkINuwDPinxOp2lGB+zuFt4NY469pglxEZhiYfRpFWmWpf32uvNF8G8IJP8Qq3fdO
lWzbO0RYt9F9uTFCvBErlZbCXX8vONIJ6ZcmLTqyD0MDQmR6yiqvq2KpNA+PdCQh/XJzCmJ8/aEA
CzEJffk2y4SG434seZ3aYPSsmvcgGppfWh9EboNjw1Vx3N6RXGldBGUqbgihYbeD0JWuLXvOhjYW
oYLEuWWqH54RWaGco9GIOxwQufZUZjopmYREeMia6eYRvk64FfvCPVy28jaKg/Ep5Ii8rVStvVVw
hXqdIBWbPtbUC9yPFMQIK55DOwYUDplOMnx0nDWigkZuZUwyoIlNyC9OF9XyHkOLKbpMkP4ORYV0
j09+xpkZVReZPJuL3qPz/KqW2WJRuVsbyhhvYL+EjyUma5taHGwJcjnWXbV8ifK50+4UgdakGMez
y0lnPOeIJ2EonAaRnOuokC+K3iDXxADtP9VW0bjAbqLzOo8WDzX6Yw+kknE9CSLJCGhF3gL4Gc0K
1hAZPygq1o0UNO4Q1WQ7d2TsMqx5Y4SB6CMzASejAaM4ywCOuEabCVQe5GG8L7M5fc+nkKgj+v/g
Aedc86Suia6FaBgdwgygMVhwUngkqTG6sczM6hAGeCBCObREBl4iWzNnNG8KjZwVBB30MjJYFZLE
Gjcddfo0KgcPuEkkCA7jo9WCGhbnobqmMYkGu6j0HT7i2K3pSu+r1vC3jSr5TzIqhqsxVZofwGk4
vgw1nZe6adQzUfblfUMx0aMgO+86tq9XGm42pw8wta0A8YhIWYg/pNmlW48NcX0bOL8B+XmkN74Y
pCW46mCQk5NH8nguxjiArV7PzpQRXY3a1vo5KKqqc4ALk2sMLDscHazdtL7phPWbXi4bGr6qXmV2
ZpUjQUkkMGZOPIgBfyYB5c/8EG2L3TmY7JJdQeNIKoTaTI6xmSL8vg4lTdxjkRlvFZAmrx1Qnjud
DmS1UrJkfBx1IoHsxbfXODUen9shwOJNJ9b0k01aZPjQNK2sfphQjPcKxB1/HWiq4fP7gpoDXAg9
md45kYtiF+GAs6K5WWNeKJZeHbRar9U6vB91zAGDRDrkUeu213mFu1lAao5wgGAITWn853Hg1Eix
ppSqn0TgGVBH6ILf9ALztR5+DpGBezqB5YQHCCFSPkpC98PQOdCSJDSk8jov9eYxFIe22bb1HFMv
Y7ZlxgYoeDnbPalnQNUoOk1XrJmFts8IuHWxeEy2Mic9ti12YypBkPvSD3sa8j66dEr6gd87MQBy
bc1/zql+j8aoga8pjed2TjlOtUqF2lZCGeYo/phaay0f1F0oGzmU8LAPfmp5LwTraRZSpMSN8gPE
JEE9ePrAhFecQ+6RxSiICJQAKHpFvsSFFA3AwEnUARDftVXDWVg23lMA44GXip2mEoaYxLGjgln/
BRBhfFMTK9wMYAqe8qa2BljAobwhHHRQtxaB5WeYO5pdQLxrjUdHA3jmN9M8XFF66ZeYp9y8CMcg
xTQtgh4qKvnJiqL0aZjZwVN068MHtkGtpwfEtKYm+CN3aKZkWkkI4siEZmUGqNUVpE4nfWReDGaG
2cDyxTOki4XpqVMCWB4qc/m66I8ogSfAzfHfGT9LyezWuSZW19T8khvFTIofIRixDT91xCNvQjt2
hd630D0YzaYZVNm/mGqRJ0F/ELPZdPBvxjiIXpCx0QYpqNg/pwev54w9PMYigAVUJ11wAPhfYwwm
wsVsQdotBlKjYy2AWdE+hb0SOQaBeUiZxildNdrQvsqLEVVeLKmyWghXjVml18tHamm8j5hXjaK+
4zScrJXF2hoVo/wc8Plkeer7RuT8tHhhFSYrsYJ+TYhk0JAxAevp3gyBQQwVKfZyWHU7BSpD6wAS
yKlti7yewcF4S85h+oZDtngeueGoY8akgA4uCnvgg8VtCkzJSRETNi4PMcCvrpAlIgBT5H81xHtx
Mf+ip1FCJzl4grPFHqxEaRq77TxjGj74h8mSSiy3BTLnAFUzd31RhhjFxgoBHtFJZegqliiQW4An
uUuneE9mcOcNCVz97uBbbkO6yte4oqDONVMx/zSIR/4pjvidWXqr8+RggvbZ/26LgzW64jxxZVGT
W1uLc5qTHiZqREkBhKSewyc5blt/cVsLuVW+0XQw38kVwIwNbxBfdhdGtz0/+qLRxGCdLP5tvjpY
uQEdBl4iAtejMiPeBYvnm/ju8gYaYfIaCX31OIDiwM1qkcTXkNC7mxfveN9hn3NCTqGA6hHTnQVR
FW57Cf3FcDCfj0DoCB/To6ciH3w3W1zqCP+1H1WfKdcEGVq7WokLTyFa7n0ag/CdsjOuLCmTxyeD
rs1ZEwVWZg+11D5EwDdapxGUdkOJVnyID955rH80zMiWFF+zoSsv0dHgs28Onns+f8N9ElrtM827
+h6jPvZ8dBbmnVa1GmEGoLUi0CewTt3yYOtvF4e/jLYPW5YvNveCASSFyp0k31BAgwzQHSgBs5FB
DCClQNJ2GXWeH0NS9Re1H2RbSrZABxv83bwBRnkXHogEJjFihS3Jg3DmTxrB70ZQPDFZBTsv+uki
RxE2XZCPnKA2HYzMLdAtSk7Ritl7je3ztgx7OT3vOgqnNM1A4fFOS2jRBiMvd/EiKNvyqNDIajmY
+zMohwbWinLI0UuVnf6Yp2HENKXkAtWJYEtyC9Qc2kgWA8ELRnl8QzpkNBgNVUNy4AfOyNY0bJO1
PKn31N7TGzqSswSZxZd6NH5N8Faa1XzTDIPktgMbYfSHDdFLwliOr3PQDihmq/BNz4eUbaA15Xu4
hIw7d51c26Y6yQhKy6yFI8aDzVaUUjndB3UgnFsG0t4Ph4er3zvfj7ygzyc2XWf1MEzk3hCt6bhL
8pEXYiAkXEIGG5AUfE/JKG3vv//z/zQBcZ6nXa/KlgxmSzaOTskV976d2pYBnNEx2drgeCBj0CYx
uPWs7d93r6hIA0z99xEDhOTR2SKkLBM3wBlW/XpyLeKA1v2GJqDdXojyqvfq8+4yWp+0Oh1JuXWa
XJ9GXQ7lH0oX5dSp4qRzlfE2u9HOCpvPwmpwyht5E3vf39EDlf/TEeZorKNH1iu5X+I3hJDo+h5V
caqKKfeW1rDVbqWN6TTOiK/9Mnb9N8VON22yovyUrE/9kD/PUp9/yDECKoq1XtA0foiKpUzb9LCm
JJtq0clLlv6YpctIEAcWmC6kZ50T8sfby0nXiFuAnTxU2OFO4VnZlujJfXuD5tMp3PkpVk+8GH86
khhTkTgTU8uQGX45SX54pOOE/sLKiVACu3tR7QK3X5FKtKruWs/Yfv9I/7RcLWMtK4iJUxRJxdH1
FXzXR5RY4AGuB1d0VTdy+VbZ/U5ciw681svFD/T9mJ+Lbbz4SFlEWZZRTFsaZ/6jIcUxnhtALhE8
K8FJ095Ba7wm3+cwyv+Xav5H1nSTteXfF2qufqIQzF67t88c69//2D9KNbIFkZoWL7MakRQVT4p1
/1BIUapRgFSjUBI5trAp+FelRvxfVjWMOGj8dA1PJ43lvyRS1v+qJj0omgcG7Z+/67o5TPIPa81i
7KG8JIr8oait0GV9fgnknmgd3+Jj2ToD4FAHiA6nr8FN74x1s5o3gutvehdp80PO9k/O7NY7bR87
fhVRiS1VKR3kN61YTaH69OlV1BbKVjUgfvLY0m/0Lba9tbqW8Y2dXMiX6uinC/40FF+tz0NRW2l7
cljZGrvS2o/OOdskO8GtXXndRk//wdJ2VJBiQaMSJVNc4zlzh4/fQ4sKPV5EA42WniGEFemE0i+A
JAmJ2UzSbVMSiIC7p5pl8Nr+iYLtn7f2aPijB6yOesoUO1yv76VYZj3qBDYFk8JtvZPUwM83V5dE
ZjShJNDVmZ0wED/f3IYINKvX/Ccik3eNl3iKF25O39LlJ394hH+McvQIFUGPY5DFTxr87FF/Fjik
fniPv9gz8ep9N4By9GUoBKMphNx/CnFxBv5Gveyq3xXuf29mPnENB+vYh4+PoYsSaFj/Sdw1F8V1
5A4c5n4NDr1Pm1aVl3u0jb6/qOXef3PXjtsGioAwj5rbU5tCQkSbF2luLt61UDEqIBn1390WHk2F
Az//wwWGhDsLQ+o/EUjuEgPtxo51Yf3gJfP4nj9+f2lfPS8V3zsbh0PEyfL3P4yljIUCXlt4EsyW
Pu65CLk8mX59P8bx53S5no9jLH//wxhYHfQi7ISnBA6P0W4BlyOh8VdhuPt+nOMX9jC72ZJA+YQy
jtb56B3KoKrV1Oueu3DK0f6nlae1pUh0Zx0Nq5F21Y0SR6DhZEKDOeLUVksRt8zhVOj9/vvf8tV9
tXQc1BTSD8vz52uW0MYpTWM9JdUvXb3KtTtyl78f4au7CsqXDQrZPhrch88jaBqyH9j3TzkSs9Eo
7Lr1HR9FFylhJ97pP7ZgywP8ONTRJNFwnxAQDqXTHlzZxsuhrgSbpv7KXylu5iS3vnvqY3Pq6o7m
DHgaX58M40lT6o0pXPSi4fpD6MyyYn9/G6VlyTt+uT9e3NGhSJgsLR0T8yneU0q0Uz7d/VZaS07j
/QYkhGfVtrubzwPHPzH0qWs8mq651Q0IG8wnszFw7G5EvCeifqOgmPr+Er9aMCnymGxoSZ7hPPt5
pqBQEZossp7KmeRL617Mhv9qAA6xJNssnbWjAdSaLIe2M54Kwl9X+OMeibo5/9vXYAGJpMwiy3hu
NPnzNQwzSYcY8Z4M1W2WOuocn7iGL17YTwMcXYMOViosWOOt6MZSAZf/SIe77y/hz5MajUMVvTbC
dt4nYLefr4EqMMhWismr7FfzImTr7jpdm1eshtK0ip61h/lHXVG2PHFhy/z9OL9lRgWqYdLQXCIt
Dq36D6svQVKSYTXA4ZKuuxxrk4R1S7bHIb9NpflSaifv+8s8nm2cmZbdNRt0Tv5L3eTzVRbZrKQl
evZVFZbiDTkT1w2hE8/fD3LcJmW/yygWJRpRW3LAjksZhUXQsaIzSu2sRXsW/GfV5bgfrEZ7cOJJ
vhmFW9BVLobW5MQN/fICPwx99Nr2eA+Lyl8uELOoK/b0QNtSN9YnrvCPsglXqJl8yWjU4hA5Lg61
sl7IxFsji9qbOzOypU3i1e7oysDkNqcoHH+Woo5GO1riATVVlHEZbbB7Z9wTjLmMt2xCs8ARNydB
G19enbU4Gvj3Ysv6PEs0SuhmiOyfolC0GW+JI7BpqNn9f1AU+mNbsMwV7cNYR9fWZ6Ae+X9QCtoG
m1paxWvTaV18uN2qPrmPP17Ul8F0WOkqa6FEafhoA4yz2iRUFUJeRAyt09SFtVKkqty0/Itie1ye
nZgnR4ekw5vAsoJvk/RGFHJHA0a0twnFYUBBka+JTXyuYe45pUFIqYBfpWlheM9Ee0jRpg3lE8vy
4T37vLoQ4YRRaKHzLqWS46+nUY2+1LbLmRBqJh3MG8m/rPxbbQ0/cjOsFxJ4BaAVUU0POG2lbk4d
nE7+hKP3UZ+zIh5HfoLsNUDk5gsfH/4mXY8rEvTeqju1QAp4hpzfEZxT25TFjHW0ui7XzxaPuury
sh6tdvUsG8iDh+X64TjtCxwxUda/LIuR7hhenqmPKDayrboutrlbXmTr5Gp+yKVNFDn3rXfyPT71
e46+kwRo10MYIBBcihImYoA1Zgf4NePDIr+18wuEoqV38nVevo5/TgPwKKbJDgO35efXWVWbXI6l
Plzp59pTCq7WXmqCxZP5Ju/VTbSuTs36P79qy33/14CH+uuHr1pWd6JRBwzIvPvV7qONsYl2gIi3
/ma204t4U91mt7l9ast2JGyjNEhF8OO4R8+7GFRgcT3joi53RBeemRPe9ivoaB7m4sfmxHV+/Tj/
usyjx9mDkDbViulFKEJuC3l85QcS7giY+ieWkeVP+uYJHm8T0DomhCxzYWQ+edTL8/Wy/aVMj/Dy
v6hb/XEjjz4AJjk4KQzAZVHObpZGxNtslxc9R9xT7+iX91CToU+akk6YwNFRglZqgfUE8ukwxqG8
suQGFulkaBDr++QfRd1/W504Btf8vq4Pox0tiLRXEg3X/fIhBeM0r1t/JWlkMLrjZpkm6YviWr/i
jbwex5diq7jpjbi2PFVemZthHz13l9WW6AX0wie/TMs6+McT/vDLjtbJpIJDnxGksJp1tCG+n9yN
IUjZLARzmtdOm9SWjQfh6vuJJX/5pmIhlQjJUWkWHH2fhhngeWGwPFdugvkxeZQ6Wymem/LKqjew
ypMLq2LBoBnMmh06JJFzsIS6GCz65tCdQLgmoHInp7UXBNb3v+6rvQFJVX/9uqP32YIv0RMgTywF
hTevXC8sNxIExHVr/wfL5Be7nk+jHb3OqYVuHfbAsuupt5nbbyrIZgHcuNI+1YFSv3yhl36JrC/J
Lofn8mGFVODxFMR2/36hDeFybLeK+WZmjwHWytm4QSONIQhFcLZKXKIW7GldXqQIoc6FiclIxRUt
2EyMxO3Yv5bzig9Hr68MfTUBQpOvpNHRfkVPQsNx5qq/VlXW+f8AuHfqKo4mbWSlmTRAZed1Gtxu
dODWbErXv2SrOLN7OzkfvvyQfbhrRx8yIx8aa0i4a0tnC8JLuR5pyXYO0VXFVeFE679bZf69YPw1
4nHFNCYcbpIVrlAFOIdAfdutl2JmvotOroRfb5U+jHU02xOzanADcHVLBZ9S2Y36sDx7w6ZdqD4b
6SbT1XUvAVKs7dMP84utscZZ858z8riMaiZ4SVKD0Yexfhp7ybWo4zfKC/WX1YnX+oszmsamFKan
tjRAxaMXjUTDMM1mbuqyDRLUh9/boBlngqP8am+wGNXeqTfuqzPUp0GPSgiNNue9VR/mqrTWhdt/
zp0mg1+2O13M/6Mud9iMfLjKo29ojeCnCZYBiY15SINXAgPOGuSja4Ls7NGuMVJ12j6c/uuN5oex
l6/uh+VlGtpZi8bDxc7r0oJQrdQrxVloiSwk2aOkXCMIS6VNe/pGf/kl+zD20Rcd+aHRFjFj89Xa
jyoSXghvjeCaL43H0W4FQPKmTLe6cF/Io9dcnt5TfP0mmbomqhqkBnK1Pl/+nBF/wj5imWA4s2m6
Lb8m3Ys6d39kWac5XfYreb79DSI9yQT98qv6YfyjN7kQ0073Tcbv18VFzroh4XG2jY2/jeCk5ugA
nMERfuG/9U68WsuV/bGN+DDy0asVp1VhBCGaz2WF7CiSIiq8KNb/QWvzy7X/w0hH75NYVW2O83P5
WnYvy8K/7Ay0XwtlNXBOVXW+fpkolEE+JSIMYMrnJypgSRJl1Hirce17P4AX/T7DTetuXv6trhfy
6KnvzVdL4lKWVaiVUTgwj6ZR3ZptZFSwuDozrB7NUaqduRq1HTVb1QVMF7snnt5XOxCaxBreLLYE
8Ck/X6WmI4z2/YWdkd6Vo+Ro2R1SVhsf721Q5GfaYFzpeUukw4Nm5Pb3g381Zz+Ovfz9D0vGPEhE
IYDOWKXxfuG3DcKlVOxj8XqarRNDSb/fwE/zFF8cXE4KhJZG6/hQjf0wWt5hm65bCdR2LGsJNnC1
lW0Z+CCrkmCWr3lWV2+FFRI7aZKl9SI3FUmPc6OXzyO8Lsfo5fi+46+UtIPC1J0abVHuUNxpHlTi
n+9wAozI2PxIBpoXzMk1ur/ScEISLs7aRuvRcy8eJEf3deNKjuVRtyFqkwWQSsi7Fzi6qp5VURm/
Q75ICYjUjOEurPLR02GJyDZZT4gUcy2ilVpSZdkEaYAdn5RQ/clME+3XjEE6dzMgT5tJGkWAxBjV
SRc1hrbYRSjG7+fQ53ca43wXQZQCyBBPvbrSUOnyfY+r4VwLVOWiY18QOLlixC8zXLmMXEsJYkkr
4hojBHN8UMjLKs4VTSFxoM2CAUH8GBHcIovjXkr1wBMyuY5cddRMwQ7Tsb82EYHyIeKm+46QByLZ
r2YDOUQLYhU2GLFJlxNok5j04SFvHaIiJtMdRrm+muO+ecKX02FHJBxrW5TadBtrRds5VCjzi0Ec
YvC8wJLelbaXRZs84VhaRaWUVK7aW8FDoJrJTRCQD+D0jSKcwX2hImGMU7YV2kHaibo23JXhVHtR
j0DeRhtd3QBziC5xwhXWVaupk2ELWVc++CA6f0pKD39dm9RXcgBqOtsTL4hR1fF1WAMgBEZGzmhd
iPovQSZJljq7r4FbSErhCoF/eo5gVHzPQwyjZNmVAMMSXLmbWc/9M10b85tixpeLAyDi1N2nSuHo
wpgTTaEXwzXE4+gKJT0yWqTU6osWJCBXwMgQrEdkdYOP4FkZ+l9QA7Sz3GpzNPKRAEBfLZWfUGPE
t6aM/R2ESctTxiqn4x+zcVdC87afGkK/EJ5aD6mhNGDMfHU+C4pJP0sz/C6IW5t8180k0JE3XJWO
FqblkzDq8U5fICDQ48gDRC8/StdGY2RnQ6VpzBpVyu8hcM+3ddIz5ctQNJ/FEFZDZRT6BpJtu4mH
URUwckScLfD7QrFMxuhaz7J5r7WGdMUblW6iJNZZF+vQuu2yoL7MouSuraZmnfVVZWDplHvBbSbA
EyjCh/QZmoZ6gcEueur1SdkRHGRc5qUG6D8Ous6ek3GyJxZEW86UYqOUquUUJDsPayImygtBUvtz
Qxyo3+nqBLtR03s7xNJKGFjP2m+FBi4URcRLouIgzUdC2xsZ3A98BcLOOsj94GcyMfE6I62eAzgV
YNWVxLrFnNncWmRvO5Pa9+dCErX7TiuL3rYg/93jStZJTJnH4WfQS+a53GszstgcfTF5DwSW8O5b
9UWQUVdt1CHd1w2gEaL0kmTVhMmIJ6sZbf4rfdjSyLxM1ZKrsQz95yEz1HVijoY3xFW1zQa/2Ukz
mbF9Ko+bphYkQKtJGcAMRe5cMgFy2U1J3L0wMBI7nYbRYYXlKlnNJO5tzEZUthY5WcjOpfR51PKI
zG9zFJ+DJILPLbQxqRWV9jORffMutHKLORwuRiktzqgCymZW3pWGKXiVIU2vMW/Cw9wU4bvizwBq
zWIg36AaleeJTT2ZSZDizsdgrshsU6QbMjWgM8i9Ce5IyskCyyL13gJz7IVtheo5lXCz8GurYEfy
NYU5LYd+3JmpljshgpHX0lzHrFr35Ris2r75mSXyWd3WldsZzXvTyjhKLKa8cK4Lia2L8WtAIkU1
oQHs64tYNh1LH+4xAl9k/bqik2YFFApCIJwzlnDDEVkaVajBRCMrvwStXvmlWa7II8HSinur0Vnr
KqAUK61tbrXkxwBAUlGzPfw+Nw2sn0LKrp2JJBnvgmLUvDYKr2G3T6U7NakXLfuDwU4XmiXO8MFu
pRhjt+WKubkLq+HSykt3Vqn0d6ldzOY103efBsojQOIdvTqoMe2W5uqeb57XBvASxfC6HKKVkft4
HCAyhsFVqV1IaUb+TLhWzR9qJJxnpQla9qJuB3AT4Too48tUGe4a/xEmjYMN6Yc0PJIYCidWdNLx
OZ0Se0L1M0U/C71c6aDz4vBBg8Qhi5kdls+pLL1gK19HmmT78kWrEwFz1mdbvYXiooTkfqASrt4W
y7Y6xg9d0emuMApOgTPKCXT1leUI0E3oFhVBcJbgDCkkDD34VeKwzwBeO7Li97Zf+5Sy2v6mBjHr
GGYmuV3cvcP6DNeZgXinrjdzkzm1EDg9sol6fp3rcYO5ZpOScGXNV631UNO9bHPIF1ZHbLf/HvfE
aCAq2Vuz8IaphYD0+IHDV+TSV3Zpc+FBGkwCzmJRFX40RK2xFjNbZW2+grdWOZI+1CDNqAnGBDyJ
pXFd0/WXohoeDD63VHRJZNlnYnELWfMMy9J2yItrLbrrNcUzrXidKNlNGWIEmdE3N8FZl0OcivGU
JYHd6rAm2UheKnLgmn7nRaH8oFXqfhrMNV/TktuU7yRccYacb3Pf8Px82paC9q6NpLyCw7qiMLBS
amlNjNkaesqlNHWbpGfujIBYi0b6CTLUm/pxC8H4l1Rn16LWbONKFrgryqZTsP5UpR9vkjqtLtIg
f5/iKfFiOGxyUGo7QiFv2WZuy76jE5NVzdM8kYUOPOcHH+wBWJRSvhiNeBU11lVAJydp8rUGn2RV
leLoVkJHAiR7czauptBpThnmhMdYteSNRg6pZ/bVh6G23EFsPKLGcRYQrVWQeCpLsxOJJWa5GJBJ
LE8myZh9+Da1fHbxC4G3G6SfdRRRCJH5zuUGFjG2LIJT98SWzBouxAM5Kg5K5UxIi4RPCDqUvKrM
e0wN6hpHrXpZ1zI4N5kCSm5ZpJ0TTSUMTbYBEBDtCnx2dpFH8LjnpF1lmsYnRDfs1Iczqav+zhiU
YWVghFECKbXHtH0lhn3TleS31NRJm3DInLRY8u+aONyQD8cXrcq1q9FvhbWoQH4qBwJLU4lU2Ski
Ya0ZQDkUFVEvYmaRxqIIIVsTc053IsDJ3Ce0W5zmehW2hrrnDy3fQDZZnilCr8UzWW/8wcRRGoQ5
gcBFKRrXLYTaK7BrqFsJh6J0C5wtDAs4Ahn4Vdv0s3lNwFfvmWMk/4jxMjkzJmcIzWXfvtaQHxpv
LCPZjcYk31IXTrejRCoxYb/w1yZt3vSFpL9O0CY8YhhQWhLzswdQHmLRAoNzzUWrbEPiKR5Wllio
90mbhFQZCmufdBV/aVMqtwH/G4Agn/sthyEWsALXZ9nJMF3w3izFJ19+HjTIKpSYy3wndmVJunJu
egM0jfMEtd+lXkyaQ98YtI8ohs+w4yXHEisxOwuNBow2AbNbkdsDlqk26vtEHKpn+Exp5ujgFUCh
yWG9CSqFr4lURK/tVDcmBBBJ2pF+bHpd71PhB2JSrhErB9dj1CIXjtrUHXlW3UrVZpOYwqy9gSqe
X7D5ljZZJXeuEUQ6oVrEw4+2mc1TaLOt7TQ2XeL4NBRhdNFnRdCsdYxJu7Aci19y6bdnPvGpxC+L
83hXlqL+3oJEXDeJzPsl+Rgjggnx7YrcxPKyKwLpoRAF/WdtDFqx4gxJfGgF++VnD8D0vDOFZA8H
TtiGHKFvh4q7C+Apg0VFLthZDst9H3SN9RD1TXXVaIXiiWxsX2R9VB90o/AfGrD8r2lN6vGqkckW
XLG/TkCvSv5ZZwn1lkhWg42AmnWuxUaOuHtC5nZtFHfPObmyz0wsGis1UDQZNoinxiXpzW3WTRlF
2ra8CaEvXiezH1w2YiqsTezi56iHKjbLFf9PsWnn8xysCuo5vNNSzbmjVKDbmOqcr4ZSjLWVDhk2
94iUk9bNoKCpI1HcDPnA9KHp8HUOhEsimBQHXEx6nwyV+VzqJbQ6QqhQJ88xFsAyTzfIUOIbqymb
/TA1430aFtpZL5A/tsqkRsqx+cQzkWow09rRIGYrJPjbg/IhviJvks/GBoLwKi2lZYWC433Gx2/g
MUH0eAICM+/iVqk4vQDswa5bdO+Vkc6c3aYhwEoYdDfTyBlzg/YBznDWyfdZPZVvFQgD9JciSXRB
qzQ7VqD8uhJkxkvbN/7Y/Icv+tOd2QQQn2PJcPCp45EZOZ/YLdUf9hfg7Qh3I4OqExOLImM7AyTo
rOwSprywQ/zABwSk1CqW1JYME0mOn0j+1jdN0XL8LfSx0DgE9fqrCf18T4vT3BL2pinQnWExQ3XM
HVWHxAMBXd0lo07DosOYjdZQ7tPrPhnrNaXW5LrCl3o5THXwVkNf96Qhix4FQCg3ccZxcibS9WLw
LRVqFhwnvVb8x7yT+QUxIEmaXpRBbIGQwl0mTPHPpEi09dSo3T2ApHJjlWFwriQE0MKDLuxxnJsz
siK1apeOEvQvE2RYyZp7ppEZswqtIX+3QIQTGE6Q21PLmeK2XjgGxEwiyJwWugGH0cwrFuKBTlwE
+zPZ5KDcEoEHUH2faVJ4hsEneYFTXbrFQk8wh2JYDwCkboQCtkLDVwx4pL4ojhgWzDIkhn5hMnRl
9dxEpojgAF6DqI3ybT63QBzgj0sh+1mZnUx/cM5ZBxedeHDUDaEuJna9GO3ofCyeO8EI3sTFiNdb
aoFodcgqRx6NjLTQVAGD7sPjew36xc+H51TE09Rj82vkSb1vFutfGqW4AEngJMo2kPJ8R2K9cIYE
KDoTZ4MYxeJgIRwOdsKir7AWFgebYQ50+3EQaEfi4J91y5Nk0jPOwoNBMTmYFY0mjS8D3ezfZHUq
Ght4U3hn/B97Z7IcuZF16Vdpqz1kgGNwYNGLH0NMZHDOpMgNjDlhnmc8fX9BlarISFWy1duujUzK
FIkAAoD7vfec83ULSL3ZNEpwUcsKQiF21PiBiHGiSGWvVMPRUfTmnnw4+4fJSn8zpzOh9no0EDA7
zrY4xNNYa24fpuDesdl3PJ9cB8fTZlMeZBQqnwvVTqIA15PduGVvk0OeDeDiD+VYJ2D3QnVpLmG5
s3/nXk0u1lcWtmTAcr1Evbwa8tHYK6N9irOa14Hdo+wuhjYVd90y8sqwjbq8znc74vPR1Q5s8ohG
sFAFOkk1En+uLDfmCd7dm4v9DArKOkxUx5+qE+m7TNhkVSf6dx+dXN36qN+0plp/YutkbCKSuLeT
keWaB9FT7uGoEmKfzOYVVAGhuetaE2EbntjjljU2vAYpnBbXlHp620q9Nr1hTms2Z8KsfIpv43lu
M4WYOGsk4UyXj9Ur9TxUIS1WAntqlwLQLARYeZd9urxKEEk9E32fPRdDkl1EoRESuW1jVNeMlH+t
2Rp7qY6zlnwnukD8lra4E2Xa7ObQ4PWJNnlTGwuG1TbtPnFwdQuxjRD5LDb7o6U34zZvEsinLSEb
uERSnUckbWVyMSbcmeW86n4fmSsDzBX1JTdNwj6+FJH+tIa9c4mM8WtCIMLVvADVAMvHsyZWckX4
M/s48jB/r2p7eoDKOPhdg8HBbXgetppJnaSyTrmttgj2V7p9VWXMszs76vfGNIYActr82eAd+a0a
Bn5jWOvObU9d/FymQ3lA69p/r0PC8KrBmGhsEXDmDVXcxB8Nud93mW0NZRiAIKyBhsQcbp4bdwYi
/Ans0m5PM9TJcmOv8fqLk9HU2HSXxkZl/IxP+IMZ3Otv/XcD9qejng82FTGcnkTttgnsLezYF7Lk
fJ6FbXV07qB8bUZ39IojUZ0H0+s/zdviuthEm/UJC+r2Y8XhmV3r549zNjEhAnUpTT5Oesk+yqeE
vox25Mb4+Pf94mjdJHvnMF3rmDT/L4a8p+HBr67F2dBEG3SlJLfrNjwyp9k1WGB7t/PTuz+mQ/9U
vPzXWfgPXdVNvrj/7Cy8/w4xoP7+Lnj9j5/5MwHK+o10I3KWTHTRmol/8F+2Qt3+TZCuTpaTrqFj
IwjvX75CxfkN2dfJOvjqG/zDc/gnzUvTfsO5aOKOs9G+CYvMpr9B8xJnIxo+l8lHQKyNoJBAJvVM
8lDDfM4KE56UephWb/AWr7jLfSz8aQBr2518+C3+XKIboYm/sdGhNY9vLtnNH/flW+P7T+5lkGWM
zTXdMYWNyvpcw71QHtoZYYJM3mjjnwZhZkCOnHZMPjRBnM9yzw91NsNu5NzYRgEqGFPPDazqDd1a
eNWscU4lH0pqiq4R80fjofPRIkfFS3zKtzc0hEn62TVmU4HX+HSCJ5UWc5lgSS/Y3ga6h6M488hq
/fUVRfn+7g0AN/b9EV/lOm/GUUa5amWOqxjocqY99BQXm7VTK5/coSUYF5i1S9Qm21ISDJ4SwXDj
KF32ZNMe98DsAi8uamdj9/28V5akvmiUpUhdZS2yL2NXLbY7ZUJX9ksrjdkNlZH01zBJsztCunuS
RbqpUS7H2WmswC5XMCaqVQAGaRdotinBL2DYnfHKKTSFPf0wjN9FVhOKOU5Dfy+yBrNCxDBBu8Wv
MrZPRbtqZKaHOjGmbpiVWe6ppEMu12VeZC3hempzV6ylYx+k2RkP0TLNsU9LJ/eXYSiPLTnPt3M6
WpQtjvLA4vxok8fnz0ZOnCmxkZNvxD3dp15r0ku2kvq9FSqnpgawW80zrUbezPM0sY4RawKAPDad
wtfoe151s7k8KpR8l3leRem+1Fbja520Dpn9emrcwZpjH6M107ciM5svtLtmKLzdQBknaAYEUSP7
qy4uGok2qokuSoYSqt/nQ0XjQYBWV8myvSukNrR0Og3lEQZVuHoLRp5mZ8dc20NpKf3oOiMR/V6c
vSZWKB0pR8WI8pBOqVjbI83N/kkfKfvp4ljx4jI0JICkTZfwaKJb2dFbL7xEU5Gqjxr3gsjrY5gO
Res7dAh8a45tDyVo6I3jnN8gbFx2i2C33S241RGYFchiGQ+WHrdXTV88Eiudozy9Ilgr9u0Rrlcg
astikk5jiRcOoMki158oEYotW3xScUoo6TWhr3lFpalQ5nutFDi/yqFu79ep6KK7Sh/YiAkwto5H
bIkITLtlA7sK21Mx0SNCb7sDUWfRnRInQ7yBubbcS3XsH5tQshkpTnnTddKRuD8mRD/WJPYQ0DjQ
EmjK4iCyeVC+0D0oj07WqNa+zU2qEbjEV7FQ6B+opLTdA+xqFy8XY/jQNc56p5em8zvc8uWBjav9
NPMyCyhEmn02FPbnRFFwG2AhjbxJm9SHgoT6YE5LuccE1lzOpape2XXWfHacYXmOzCX/lpK8uSc/
ub/qcaVdJ7nNPlObNbqEbDOtTVp16W04AhsrDMV4sQfwfFGZatdRZ63PdK7aWyasrZ9gNDvGidLt
5NzSDnbm+AQIrwF+lqgBs0xuenMF8VlH6i0BPHTdsT+TxK+ZiyvJjN3RyW6oI0bSzm1JvNto4DaX
5roxgelxJxWEWK2SPbRWgXh32LDmDczm7JSdkuZGoNql4tF5Ea6G8uDWbth7W32TbmEijDupTHJn
Tp14McOx8sQUF0TBW8uevnm0r62qpeqMUOlKMwrSQs921liFu2o4GbLyRB0ZkdClSBqbjklF4L7X
ks1L5H+77h2z6Hb22Fa7mOAvMIFhfkhSIBVNkYwbIsTUz79+4f70vkXvqzu2jUWf9rvNsv5ebBDO
TdfAw25ca2yhbjXXlbDv1VwcTNP0l7LcGYl4KhfjKhkeIhCODYnVak8y7Y3Fk0iUnA+1kR7dvZZd
xKCD+jaEoETi+10u6TxZbsXFG5znYlI3bcuryN6GKgWVND1gHe6okDJOCn+m3idy3qqxEjj6NRgl
/xR+asU3djW6c2H7J962s9xSYH2w//5Zqo7i+bQbYccCY4j17v0V0Fnfp8VkjTtZE1KqIBOydbU1
fAtLykqaDgrXD9WM7ze66OPPDnq2sCr2GNoJSV+oaPIHi0G0v6II6wOcUidR4ccOjPe1zfkBzXPZ
TlhUCDcyvmd9ZU9fKHtb+bzE42Xeqx+VUb8+N6Rf7y9omSckBjuc20lUaHkwu5sAoMrlK4P6Xks/
3Bv9HGfD1eT+pT1jn7ac6pnIrpnHWLVCtoLE411PtCcWaOEGDlxgKKyeGycH0OMxBvd5RejBstMw
XsAH/kj0dTrOv8uXPy7y289x+hLebF5I2sZ1HU+1a073zOYfUvMT+bo/fv3I/uUN+/YoZzcs4JuG
ZJnXs539hMAyI1h3p9Ms4MFFbHoj39y/HvO/ldI/qHDeXH7/pX/5X9/LPumXq5fi+//+x/98bd8V
Sa//+z9LJMv6ja4L0hJ5cuaZZGD9q0SS+m8OwktCYh3JvplQjn+XSPI3zKWorYCfmObpxcuz/6ZE
oguBHos2OgK7E9Tqb5RIlnV2Q+oo9pEb8Xo3qbw44plujmTIPnOmSPW7dGzyF9LlGGZmk0XupFNZ
ilutc3Swh7EHPVJPd3GhFpcNfePdksbtQ7QOiFWVKpHXMTu+RzYiNT2hk7CisWiDehUb1tKtsqk/
qLLOgrG0ehqvkd4yplbCeNeUWcKcRqu7oIuq8DJuNG3rhLO8pH+VJR74qc5zasc8qhA/CbNNpZeJ
RvjqPMyX9mKZ31d7cW7yqFG+sv0oPtfqMh1IpU03kGz0AHWaDHo5EXIyr9oNm8duH6Nb8PrGLlxd
omnyxhbGZkjQAIgdo1cDpjzFoTI460s1G8XlBKfrNiVD8mmus/wFVg27LDtsjceJBbByaWkZtyvF
8MaJBax1C6sgl2K0/TpDnkDgYraney2ORasPm6hViyctM8XXYja6TaQ4wKaybL6m5Zjt15TwUxLh
4XSqebxfUmlAVJ3FNUGN/RVo0mIzq3r0mfZiyDiD8Ch/qWgI6siTLheyC7DAK7MIepVsW9kWYi9E
Udybai8DNYyjgz7n41UkNaQBUq2F1yDTAc8rEn80CrFhe7kca6tcAwLnU4Qb47ofysgJDLRkQbgO
Ejhw8awq9Q3BfXCcyl7zVsPq2XsWzH3CyXRxr6Rb8oh0v1YHWbhzjuFA5nhzioJ4PSev143ajEhw
hja7E82q+vGMEGE0liXoe6VFQ2dHmw4NoZfJPD2g4NO/As2ApeJUNcn6cB29QhkhvFh18xkYQbGz
Gj28ztoET7vTHalwNOBJ2JKExWCiEioRtHlJ97afKm8xHOtucAyxg/tpsWFWmcYwcrtpepSJRZkv
LnNe9Sark+iGQ/Yb6mexCUtFDyiM1Ee0RVN/G2fUBNeaNjFA2ssmrZLnwuydzgjofIatfCro7zYN
ON5WQdmjKIpTwy9tGtJVfXOqYGQfa/Icke3PAGhaCw1GmfOw3C0JlWxyYWXsgbWb2pnlDgkgzT5T
jfdZb1YPChTpgILB2IRLqn3KFVnfDlGlMWqYeToyMglJfuwf6dsWLHukud+QioMXpV30ryZir6cm
jsHYou5iAx/be2pqdjXc1SyOWdlejK0uL0NCrkk/Brr0GQDmeFjBqARdbqxX5uSIG9XUsidU3f02
ARJBIOJISggSHf2GWQo4ICq9DIJQY1+Vczax76szQjo1WD3XqZIpzaGe1o48ztVA4tNnpvR6e9Gf
xzwbb8J6yEC5rAYQ4LTeSTw/yIZza9rMsGuhIy3MwWS03DIuro+CM9x2RpND2e7KEtpmuX6Lmxwe
UK+3+wxyxf3UkjVMiB4PZ72I56ZVx0+mEqa6S9xqdsxKs9rnBN5v7QThldmvNeIks7iSg1oFSZLq
NwNI6EdYHCmhsZbSnmQSegSwJJEo5XOkWu6ilM139pLKp5LMQ4pz6i/PVLP2Sx8rydOUwOB1o6qr
72UiDJ+SDqXOmhXpNzSexPyrw6ou7lybICL0WY5bFaamHwNQzphmm+PgRoLUyIDJcncVyzi+yZGs
3To2HIZctLJxDcuswO+U+a2YUIG5pLVQRkB2sAp/mqdq0+t99kUv23BfqxkZcApUKvAy+afKiMYL
cpmNHcZXwFWgqZlJovV4mGvbOnRm2FwJsUzpxhFKe89w07zXVjPcTos0X0JZqIc1xqABeq5+zvW1
0T3dHOKRcryrAu4hZ68nmbUTrEi0XCBx3USmXm6ScnCumijtPusyrrZt04PqG9LM2U6xOX2tFBMF
DxILf0wauLllquyamfggVdOK6zVTYr+qO2yrdh1+JTC73ebVQgGS8A0iziVcth/TVIW9qhf2wSmy
wUenWwbAN9BHTFLnBc4wcz8odbbJiELbdtEy42zsdb6Pvl79OFXLHWP+nNjlKWMWBHmVmXvc3rQ4
tiGaWu141RdqfTHgC7puV3P6PUHOtdeqzvydVM96N5OXA16uSDBVqGV0lTSVcWmXpCYTuCuyH6qe
yp0zKdWzxSsApo4Go7ueInQUcIqP/VJOm57XET6fNjEuUqfQH/Kw7z8VisMwnrnTfAC9mz/mxVgy
tYY15q5MDraJECPY7n66AVTSbgzRaEezUxFoEdV67MwGqx5zbdUp007x0YKmzteyIihnz9+NT0MR
l15JV+WqBsGMjKOsc+Z3trHRO6VJ3FpI4qSVzngZaGJsizyt/cmect6khnJhtSpB4UyGOBfL6MAs
CSv8JFfF2CZzP9le3tCVYVRlrNu1sqbJk6muPFRNr93qeo9gtogKR/O5oZav8Uhc1MJC9YXp4fJj
MNIJy1zZkharM/AP2nqpdlZV5F+jqpnxmlHR3a52XLui1vNrCGkwrCoz94WATz62s3a0ys7ZKjh/
/EJbhwMknnrLhiDatyWCaK0RZImmYz5sMwojz6DhvG0aEG/SnoigxFvwKLWu8m0iezdJFzsX62CY
Fx3DuIt1cuRG0EN5MOio+PiZdHKfQ32TjG0RCOCaV7qimVe1zZcE8zLcG7nZHTUiYLbgvMdgpfvm
R1k+XWbtUGysYql3Qq01MoxX7TM6k+QK3OC4HcNF1O7c1BC2U9Ku/Lpqe7ZsUQNhWAerHVi1FV4s
rajveiwR31S4GcRwJwyIk65ur/u5nMuNUGS1oO6uFHVSLo3QyLRjwRc/+20jEtL98+/0QFD16hnZ
zK6Zy/G+qqTAQCL7yzRqJieo1tgi2GvStS/aNET704jQS7tI7mnzsYxMtSDLm1arq4XqY1W1oT+x
+vvkAtpPU9e80KDRn2UuJjct7WWTKUv+ovJC90gMdjZtbAms+AvvrNFe/LZv+mOW0M6MoWZfSpGp
l2GEnouNXPEY6ur01RppQI+dpBGN6vAU8m7fA5Mfb/pazkenLNJbpGVsU0hF9lebLa1bs1FyZ7tT
rtpsJac50aMba41wxNOVOGVtCeeuLntjX+d1RpfHoh8VWfNBzlbsi8yyfKsd4tnlCy6PuWiyL1KJ
bD8pjeiQFxMJpnYpXQk/4yZu5op+uYYIJHJIitfUEYHYzFwZtPPWKNL1orczmno8qbz29fIJ1fGM
5jNNLwRgP7+oM/OYln2/GTkBuoICorvt9HSrtGGvOnaNenHFR0bO244mDitbHeEOni1gilamH0xd
GbZ13alPSx9W3x1TmgS8doq2m6WyELe8krk8hFEwFKnDzqf+USTpeAirJd8yiJNgyWZnb8e6dtlb
KcHLrZZsDASSN3Ks1H0boSotFgRIqLKHgNSe1ItCG58uWnUfdhwJA00XHrJeI0M2QvcYEg3h2jJj
tpqzlye3cNry52UwFVkUAGzHx5HHaKRY2Y7VMnR4OfL6sHaK5DmbyeLrEgcihgZnLrebe/4XZ6+x
YdrVrZ16Q8niilx79UJNDxHChrTCu22SkX0IUSN7sKqKl+BglBf8dBXoCE1ceonRxjjpWicruQ9X
uO5oJ6ZNspY+m+zuYmZhPqCaV/2xXXt3ihvnpPqw9sy4SW+wEyNoURGOTCxAFpDnrd0qpNjfk4Ag
/n8rwxnRQ+5a7r5HSVW+HT4KWiX/eVqJtiUZk5fzH/hnHW5KeM+C6pYynFfU21Gl5fxG1gjpu4z1
DUxEJy/qn7Aa/oqamNkdjU/EXBjv/12HC/HbabSILwoWkVBPP/c36nDS9t83hugOaByc6MBTrCoB
U2ftPnsaW0FquxqMAzyHICWEqrS8ENvRcCyjREwPioCbcpD5xCoMcNRascpoxvKFvbzxJYrqUD5j
0kqjoHMUpfd0y1pwBTllb82eulT6M0FIxZdw6uYeS2WdYdXvU8dEyKeoWulqTjorVw3oRBTfM/ty
16Tr3FzWHRqQxsPfZNN+5z++1bEcql04tmgSA2TbBip7tYjGYkOGfSSfY1mEzg6pSWKTa6x2rGWY
y/TowmbdLzaLoiDucorSNPzO7k3AI1Z4at7nmGN2ud4zX3KnKGzby1in8/8plJlWTrDCECSeUici
U/0Gd0sx/agvzJPOZw5LcbXU1qQd+35QiM9XeV/sx04UDW160LrL4I4xaB3Dx4NkL8PRhhlt3cil
d+yKbB+haike32ZOuq9IhRDA7yKJ+lLcxAbWFpLkpp7J3KFrTQpEtDp5vWXmvNLO1ltk1nal4jjM
skE4F+0a86xX2M1qT0v5sl0tBe3qZT33n6cn66B5VGZs5Ycok10XVDWsZja/2TJ2TGVCJsXspawE
XGOa0QDOcXcwgMsEG6iuJN2dPmWjzOsOtSzdbl74s2uE/O6pidqNvlgMR8IGsWTt0K7P4uwk2qmy
xfnixE2409hyrdt2GabiJpYOZMtI2qdEyYkMM7czCtvAEVPGacpEEYEf3FqBFAiicuigVbPMOkDO
Zm+jQUe8FgGau84Gm7+bQGIC3CNalr9smVG4KOSqKMhGujEMMtjGbJFBz4yXsnrZhsjhFYyE42B7
A+0uRHFLo7OngklXJHuF/EUVBja/cz9Xqw5dszHWYjsxk+0q210LG+BQoIfCmExPj5OuyWluWHUa
e+h+UzTHWUmB8xTVRpL5xYAvgqaEmkJ9ghYC7mLCfEsDYMiyi7UK40dkYI2y7RbcP8FcLXBUQSu0
T01BE8utR218NqfUWZGmzawvnZUYx9GEteeaXag81aAnsTA4Yon9ySmtu64XyM+KspT2RWv2lGKj
oQvaNaiU942T5fM2n8YlfyrbcY23pAFWJ1eFQ9OjVTrmpKkyL19iDWafl4DfIDaCRpC2zVmRn1ek
yNWtlCEa/HqI2hfW+Va5dApleEnQ1PXbepE4OICWQDYs5yn+ntZJdhfWTV34khaVChFyFhKPA6i8
bSrN6WVVAQchUrZMvm/TGgiokGuh/dAVPZy8ZS54lUDk1h1vClfT2dSCZHYvsRY0vdg383ZzYts+
dKWaG1tpwif1FPoY42VKvPML1TkGTCefkUgjrLSkX7I8kyfasyjbqyqv1VY3sA2j8nZ8EoOJFZsY
qE6XY5FHthsXM+D5kLEtcU/xtOYbAyrjN5yQlFYRaYFQdawWW6amzr2zW+Aw31OTQYxaVa17seva
ye6tGAH1Pl/YHzN4Mnu6XiNApS1qwrT9kRZVvfgWSlBalRYWK+CSMw2SAjAOE6YoMrtPmKlhXFtl
zMxAAVYCVlsBAMiEC9IQDojIlNsZ6OSpKuEVCh3ZaNbAMRpT7NaI2i+IO2TJAdW5YD8JcEJAkTfx
4KxAu0jQJ/TGCiQTbHWnmGqTeApZ3DCi2IzXG3LslnhXtTngkLAylHvyoqxHZ2KG7dphN9u+tBbr
R8iep0a4MOb26TSt6DqDVR3vQTHgiISdju58Xo3OIKEo5DuspyVtMfBZ6ANDU9D9M5uULbeuYLPz
uhQePRP3iXQb2ELllwGFou2OWdEZJMws2YpfStrhodUAd9JlSNnAIRrEc6cAr0kuV4J/44tomozm
Cp1uQUtMavk3MGFrf2yMGn49Fx0bVZc07KWnwraGQw88pkLZqHDjXUTzGEGsR2ZT3Uwr8JdtV89t
uzfUsuQFa2mNDNht1zixxkEsUM7zkO71EE0/IifKsfeLfswDTUKkDNZV0jbt61hLQCVbXMos1em1
hLLvUPMVpdMSuojWwM9gQl/PySoeIotCbwTRc42JYLwzud/TwBmU4jLprFkNaq3QBw9WF8WRUs6j
+hUZ5wkx1EYy4U+WLv0OsjvKvcSoo2/VqKJznxlETzu8rBEm5SjJWEJEr7iiZeWkfwIMZFnaND4m
xSmZIdWI431Q65KXdYSdovRYbvCEqVMpchfBAV6aeRpjtptxwiU11dxMLudacGH7Iiy6y7nH0fQ9
5xNln2pKXNxRCHk75stzX9wrNYP9S6YPRfHScXkZlkPI1d0QZwRkumTK25eFS5dcpLymax/yV1y4
+SimW6Gp8XKlG2GV+1FNaqUnlLCOggjoVB+ksiA7bumF2h8mrcAjZIHNBohi0VdmQNDhpXM0tJ2B
zX56PQqGsPF0b2RZbedXq5FIzEwpuC7PqOZw8I1B7/vbkmb4qdpMFvLgLDkB/XYGp73Am7zaHm8p
A59yy6IUyLiW0k+LgSl00qAuh1xFe5M2Mwygl7RN8piLOKq1V/Rlpd7OlcTnJQRCd2wDpuzdhTVg
PrKQJjOG8LHMjkraqiB3Rrv40RsrnlYqsPm+n/FTXNh5VdKAEmVmbdqKOj4w2mYs3a4ql7xzB17b
DT6AUrdo3koeUR3gMmalmB1MkHWEw33KqsLpj/1Q1uDzqrrP75oxko9xVpXh/WzCVNokuYDXl2tN
lPwOd8sZNmuUpT332sAsE8l/2TxoUarE27QvMYBSf+d13gVJu2Tykg5SEXmxEc4bNbF6XDWRoEOb
M+hmiN+rNHHuomJhv9CxnRNf7RqHHM0LqxNElKzgtzYUseN8rCVf9L09YrPxkrIikymj9e+wJZRd
yXNUjbzmcjaDxIcQF2DjtBmH9XO8Qqn4AQQu503ZV0Vnb9Cwl+3v7WTMP7QpHKE0OhavvG5tWuuq
qrGDALwx1Mnv8lp1gtHMY+kZ/MNA2dW3LYCvUEsvaCkbwzZPu+R37m74VaFOYmLaaLn0Ys2Ix02p
zln+lUlPQQKSXp740ktj9IGNPYueE3KyQftdSGfUNmWOQOXGXqrTyQ8Iz3Ivp/GQX9UGyJwgrMkI
QMe8ZNquxKF4kkWDugryrs/k1nGsPrxQisUIv1HsMsUvyM8MfWMKyeQyjKknMiFicP3Z0WbB0Nmu
TEjqaNLz0TOUyXT2az8P/e8SH7Hq87Um+k7QrB+CdJrsZDOzLhY53f5INjSjJ9Xm09Oc0Ez2lqq0
PlfMW1hR6ylfL6mU1eFeBc6UbDDpo8bgO13RhpkFUZ7wlqJ9ZgE+CkAHZaMLAV6Q+TBZIt0IQ+h4
CvgBz5qVnmeDF5eA69aj3chlFFVe36168U/87X+nypA9HFQRvyhoX+Kzcvb1B/7U3kq4HXCUHEHz
lJaIpGr9E+nBzFllkithfjg0q086jj8LWvu312KVIpMgMxWFydvBsg0lBIe9Q7Yx0Yynn/sbBe2p
XH2jc0BgQUA2QCYVSajFR2S6/VbnwJysxESEtJFU+ORISSM/OySLHq2sX25a+PTbPOuMG9sgKu/N
ZfoLye3ZQPt05JOGwqS+VVGKamfaB7SeupPYxNSL9XkOnyxtdkmb+EgS9NFRzs5Pwi4cGkuOLk7k
7ArX6Sb3oQsEOh4Kr9nz2t86/keB0OfJOq/nJhEUC1vlu3/tR7y9qrDSqUVrjrrcjv7qT1sVYbE/
uo0//9AP8Y7O/M789uvreS6d+emgZxcUzwyTUIUggWU7BOaGhEkqh84LdTd5dl6zhmkmBsOlcuhv
1V165HVuJv4HkqGz9sj5h3iVer/RzSy4JevY4kNMUb7TcdpUGIhk92WYuw+O9NcXmW6MZaiqjqD5
pCp/cyhMQvZYLzqH8sJb+zDvk8P42JOVZ1+HrnDbYzq7H0Xv/tXtJN8c8ySYenNMygozo8HJTUu5
9OyEodyjHe18Ff3gHx3C/5ir+deHQgVFmg95w68p/m8OJa16VVmaGWCqz4p53c2PKqlbv75nTo2x
88ef6kgQKyutU5Ps7BrqUZhb+cDXdcpArVa3A75RfOo2quPixDS38mBvpov6a/F3Y2VfbxQoN7wA
ddp8BEG9v5JattDBfX0wseisOFJOvhQZWK6zzYNoo3xAp/iLE5WGPOlmDCoW/VwaOOfSgkvMibYU
rquxurEt3Vh9SAgt+OCansWFnc7szaFYcN+fWcFGtmC8MLrmKTKXuzLamls9qLfx9tdH+tk3YUtd
UzmaboBQ5IXz/khRG8ckVNByQzNeucpXQWaYtmOofLS+yedL/TBcLpfLfvwkHvPtxCP5we1ztnhY
dDRwgZwo2uigBLXb++OTUhAKPRkst0bSGq5b3fxC2JaL2Ocw2a03Wh98iT+TK14PSCvXUUkIplP8
/oCdrJyxmTrSUqv7BmV2Pox7Gs5eJVv6ZoIhsu2WVr4tbRQQ07h1OmeDRxT8bU5ekrEvukc5v+BU
dYumvP7g2zh9r2+W0n9ejX99uHP3lxV2Rr1WfLiBxCoX4YzXHLpPX5DGF/DbiMa7Hn+krZt/noPK
z2+rG7GLj0v7wbL6l98J8jFuDMxvwjpbBVpMV604gVrTbh9q9pbHG+vm4jEoo9ToXEHwxK9PXDP+
6sTfHPLsNhSVPZRJwSGNI+RoNfaKK4wbqYtWZNKI4O72ws/BDn7wgjx7pP+43m8Oe3YzRKstcURw
9+Vh7o7JkyMNvxJANeUHJ/gXB3JUZt82LyrBZuVMeucA5lV6Z5BMmBtXoT6rNEqY9SJ3Pv/6Sp6+
m7M7CCmTpetYZ4hvQzL4bnVpgPDNY8XnT2s9uhvV5JR2kvqmFtEtAat7n87W1a8P+RffnQM2TqgW
TknAC2cvq0SB0ZxMzPJoAt0m6VU/Wx+c1M83pMkWlt0la7S0YK6+PymAcWjY9MJyizRCoZCaO8Ig
nhiLHDpr/JQIe0cm9e7XZ/XzheSYHA3FJtBPDLPvjznS1aujmGN2pviUgmaXcXJMFfWQ2M2Vamff
fn24ny/i+8OdbqA3S3WHuseYp5wnv5i8FRCvbXxwr59tBrjXMdvhqMLA9coYObvXJQltEjmayZ1h
Hy2JrMmGUoHWLff/9qlA3sAmxrgDN8E5gC6aTbskSM50u1CgM8r2ut5+kPD+F1fr3SFOf//mamXY
E048M9PllpmQZxE2Gedff30aPz+yvABR3vAUkc0vzsuaHIVjXoucmUuMZDZhhNwlFh0ztlPOqn5k
/P3paKz54KWxHGtQSdWfLhqhvBNxS8K1mulqCCtCFsxqq4xTEyi9rnzwOvrp+pmQITXNRniMYBnj
zvvrNzg50oZYVd1hWBm1fC5s/YMjvOYSv3sRnR1CvD9EMuk6wJdTKtvB2tZ7w9N39Izw8CZBuSlv
yg1CtqvqsO7sS/3WBnLR3i4b3ROuuCg/iasILfv/gyZfMzWAgRZrP5tGgiTPljZJjtJALJiK1pkI
giy/0/4PadfVJLfNLX8Rq5jDK9NwwuagXb2wtCsZzDn/+ttY+/NysLwDW3aV7QdVqQfgwcHBCd35
T2it/LhsOrSQfO6FNXRPUGZSWmeG3CF7mmellfocxEP1PPYn8DoirWiWIdo7Fl27l8OysFF9Bf9b
K9Y+1CElNOD2xXVcIGW2mDHvHfD1esXvQaZAw6QHrW0bzLILNYWKNvrPEE9i4Ki0dUxDoCXQG8FV
4+cg6Lb2vOkHLiZzpdP2vqUegWmmNkSvXc3vd+RgeCioaDtymwTRofy3PpsuE88cE1z8UHVhx5cy
CUWHhODFqGCyI9N+DSF4O4cXa0rQ29d4lz8y9ZfnBn4Gxl7pQyd3eRICDAX+Q5gVoBdMHwVMAkqJ
8YcpdHcapgqnCF2al3G/nt1zXObsNn2dVWZLkx5W6k+a6MwYa7wMwVsac3bVReiXvMbSilZFdw7a
DSdMX9uTUJ3avkIcrJYvjYoqVJLxrt0v8yzSxzfUVFkGoQVek+zRqTtBihWQVVHehQXU9YkrOOoe
fQ1+6Qt7XvDy5VZk4JiTMaPnsUV1F9xYGA43k9DVNRhLEXGMhbss9jTEM4ixGiyr80dPQQZpOsZX
hqfa4Jj0iyfeW3XbSD53kbnsUS3R1CEHXLJ8S5X7Vnq7bCGcv/+DN2J1ARc5eDeqBH//RFBQj7rv
sgiHehlj24Pgh/5lCmwiCGRWC+3OwFygX+zje9UjHoZ3NU8sbTrGP4INIlD2/xGUsf3a6pN2NmAQ
jWvezZhYI153xOi4W+IJgvnlQLr9j4hM/ByWJhyUjmVCGTWz6ahafMDABiiPbclpH+Wj4P7LHBSi
QOpDMAmEhI2MOirjQ4YyS4yiwiLB4eTP8V0r62i4e7i8sC8RNAVBXtqksTsiDXr0VjYiDjn6NUF8
jHqDTlwzzDwQuu40pXpVMgN81hXExS4jblrlCpHxHVWjpwbKtAMInHToMfSTeQIZkPF4GWXTZaxQ
GJeR15iZ1xqsS6nuDCKC56y0RYkTfW6CaMiIIH+PYOVLXqRurFSlmclY2iOQcgiYzNB+8BsrWYEw
lkcwwDMtcQhOGYLZSBTnBozGq7pXm9PIcYC89dBPtzKGVG0xPoKJdXQ7weeFjU2QrF/A6nZ5RZs3
12pF9GesYMImT3SzBUylIcNTEzA1Ql5Lf4ceFBqm38oKhW9eML3tp3RFQ51HBiM9ZUBZg9Yieg7a
3hxsDDn55Fo/FFDE0X8ODlTc9uKJT8uzaecrQMYCE4zWiDVS1/aszCDESE9WXz1f3sjN77WCYO4r
fWmGql0A0U7GtZaYh9QE44cucyyQzcD/6Yl0tFbivYhnqcKYIBqtKrXJgVP/IR9EPA3wYrC83sdg
BnSeSj91Lfffi2FTz7QCZYwRoyXgCECCD0PezV58WoLSiXfkhLf+vrmjiGgYuryd3HUyhinK45CD
jpnaCMrN8OyQN/HpoO5yAEfMsjjiadihz9Dj4G6byuf+MrbZL7R1Jv1YquIrrhTQNGLtok/jXqYM
Vrvx7jLihuGY0K1G3gQazuBwZa4WJZqNWalBw2b20U7XhaDK1ADTRn9chtk6dBhnVZGQV0000NPS
5/rQyXOJVlVaHytOE7SxfCUwQUJrg3rWCREe1IVdcIWONm60M0zGbpIlXiZMHs12YpkELR4VWi/B
XIxe+X2sZtbTko+1BXr1TjF59kPPG/PasNAubCBHgAkayEaeL7dHj2IkFVhu73Qu6IYduQbRHViG
CrATmPvRn1Fw2el+6mdXI7fSQj/aJXTGipZczyfMXMz2kFtZFsRLjqkHKJ/O0m5AsY44yKOBo3ac
LLRuLroE0vl27KrjVBuks6U4j3WO49gwM2TldOQ68apVDDaNL2DSfdQJelhldGk00jvGDB0l4T1i
N1GQNUPVXaNldMbRhmBEBesGRvWMfjYdQa41D6x6gmdY8uJfNugt20KqEUrHqon0BBuS4cNrYE3E
MKoZR5mHiX/xBSM2/c6EgoAda2EbTPKg7y6DbngHpAMRX8PTm5DjZNZXqaKALiyA6lNySNGliakF
nuXKG7azxmBuEg3VMstKwY9oCKlbyNEvDbOeYds84ZECOpP+Kq6Tb0NVQ8fbGLxUQqub2oFx/fJK
qYWyFrz+FcyDCHQiklRUOYb8pnlHpxUnku+JCAYt8eUy0uaeov0HiX6Qw5tsBh4D2n2aadRJzL8G
lHIkjOz8DoKFSEOWDeSXWBcbE6GcJiCoCHAIiqwCnkWXIbYMHwl9tPZIqFXLbK0TahyCOaOZyV40
gonZJwE0Grr49t9AGMuIs2xCKz0sow6/JeWVQWS7AzHyZZCtc4WJDQMiRajy4x1y7jhFue4LowJf
TAZyAkm6hmyH3Qo/jaXHrWt5l8G2tk3RQCCDbC4mUtkXawZG2UUccZ7CAgN3pmVHzc94/OMyyJaB
rUHogVvFuK0uQkqcgixh7vYmJn2rw2WEzWVgchv3KsofMmvCmO40wNQMhCnCOB6Yjzu138t4k16G
2VwI2PKQIVUQCCqM9+kqbVHGVJ9wQYQHycTgvcirRWytBPkDA2lYWTfRTnO+V91CmkRszAkUtemN
Gc+Hkk5cEH3U3ctr+QqEqh4yygpoZyAbzwJlXdpFg4otw3D6TSH2T0neQnJWefgNGJCSgigVzVsW
a2DmQsIWExMzSJ+zgzRPQW3izs8zTpV8czUrGMbEQNAlGLUFmKZufqKRzOvN/k5PDE69+2tQg01D
PQ9JeUxffSmxROCF0EXqlNsueomN5FlXop+kr30tTQtbQZerof7r0hEAV5gWU4mdSTRMaLGd7aqe
UW6OssUmqc45QF9vGwqiWzAF6FzDHZybnRk17QzWb/iBDqG90ZaHqWl98Obdg+2l+te+GmCGgQ4K
HCPwgjNXW4HckZZDq9dGcx4GiDQXY4te2HPSVF8PK1AQghoakuvAYQ5rFYupDi51+AQk5W6sqsuP
y9SPnGt6I08K20ZlSoKN40HI7hwes90gTMqIp1m5OJofH6goo/7enyB66/4Ddc+NTwVAOCHapQmG
HoX5VJDcgg4MppAxsgNhRMkFGUMMeU/Qw3igUEegcE0ZQ3lv0I3tPIOlf75y4jJZiFCjC9uWGwiD
zZAvRbfLZV+xvTL0HKC/BgEyGybMGA8Aibc62uL8vTB/xZ25q6SbKLY4KdPNpciyBH4j9Jjhzjhf
yiCDhbxL8MnCmJz6YXbIxCtIbC7lE4Lti9F6iJ6gYxylXsg2aVZra/UDpiAdqyDu5U37Gi7A/lRw
vyEiRq/Xh32uvos4xZY4a2Sy5bnbyZN2n+UauL8bv5Wgblek/mU4acMFnuExdlA1c4OpEbym5hri
T3jegTVEceMMogkgtdTm3BOUvj+JKHbfDRg1Q0Z6WJ7MPnTSsnlT9fbZSiEwYCfRlH4bMdrXuqXU
g8wnBlHjjzQTCvN3PvdqhxjfVtSk0DEojzFEs7SVvgNVydXlTfm4xc6D9fOPQM1h9RHkVCvKRAbE
9C68CyCRQVt7cTWlzog5UA+ItuRYhyQoJg/CaFCQgYqVeKy/CZw2g40kw/kPYZxeZsxGUdO1UsZb
0QPvyF26oxzgUGI6ykdwnHBCIrabEnAUEYdVRgsPnmSMO4J0M4S3eiAqGIhD/at16ifo8gzB4NSn
7kcSlH5zle14ldONC/8MljHDGp2NYTUDFkMYdlbXjtEsoOLiBeMfHdlfv+zn8hjjmSqBQE4ROJRe
UbArXzc9UJeWO92FUpE376cr9NqBTOwf6IjToOULNq5IzICr8IpsdbiNVV2ZZ3T0jmB/nvYpKoug
SHJy2lp21weXbZg6vS9gpoHuVBGEksjjMyac10soQmIPtatu3+7S3ehDEI/LMbjRaQB7WeEwkVoR
TmD8t4BD6RUlFxz1bwYuTFT1fcGVXi8vavs8rNAY64T6IYQz27/QrJfktXmNPcHpfRBe7UC41PAT
mF9TT1ggEiLYRcmgBeHzjRQxZpabGSCzPZRGrqAS44x+FBR3/0A7l4fFbOakEtyZZUg3U3Sqn2h/
D9Dkf9/cES5L5eaBWy2L2cl2ErRQTuhOmu/a8j70oHzSv3M+1xYIIkIEGmh2QVsRc6o7sxANJH//
rKVrKGj+ARYOSPv5umve6M0d5URPnriHnP61rO2vYZlDXhTDkIwlYM0r0JmijxVdTc4SUKrwFAwd
nmhDrYAT7Gw6Trx8cRZwaaORmPl2JINOCziuEcfdmDvFR2YkcSNEccnz0tggz6WYu+KJ10C9eQDX
uMyHhK4m8koNcEdHdGQH7MSBgCvK2IGYLfiLefP/bejnrpL5oqBCyHK1BVp4ZUIlzo5eZU8Jyl34
qJ9mX8J1iLcU1WLgbe/W0UBrDQJkE41EoMM4P4babKjjlAqj3R8W3/DrHegbr/9ZSL5pPisoJp4E
k82yJAlOIVGIh+E1tEIXHudkbIVdn8tBMvV8OZNYg1Nn/HBkLnh+X9Fm8pDEvpKjod+eJXtyJo9S
wxIoDFvP3N2kRvHlhPy9REz3nMOXjTSEGLSBQuReQ/oaF0ToStfyjQZdj84Rj/++3q+jtf5/Xw+s
KOd4ipkaQiFRvCh0OoJZjVjHuB9PDnwreF7DMGchVeWqqCPAQAxSmN4zFaO2RbErzUOGFnbOJ7xs
kRjKOF+TlhtCHg4wk1azq30OuQXpPnoW/c7B65dnL9QeLn0wxqVV8v/sJdkP++whd941FFuqJ8Pl
rIp+iUtATOgbg4QciQmsalb9al/5YNRwujmYnBKOcw4KXvGa/vBLeEyEqy6gxDBonKJCaFavyh9Q
eKLT1tzAlgfEOBBVEDAZG2Jh0/CgQ9om9cI9jttyX7/r0H/DoIuLRkSuVvxlZ4L8xbmVZHKXKrEE
2Mpc7AGEjmBluvzJtt6mK6P/kAVZPVaiSaghyweERkRzgeSC5N/tQ9PrJvJvG+3xNtARu1qa+TGX
wRhhrU5ln8V4K8raiy7FdqFyALaXYtKXB5pFMURwvlnhrGfwvIjOKc/eUJZ2C7KCMYMKLdlf3rTt
iwy9uP+DYk6vFfVitchwFeb3GPWta7C7uihkPlrOe/0Cju5d6aYPvOtz2xg+QZkNVMBorHbgu7T1
OfSrsvOMfOBYw0ahn36kTwzmAEvNLA8StXOMM+3SY3MjHYeA7KDo6MuufpSD8ZvFydZuxyArTOYQ
x4KK4RIoEXw8UyU39nT0MO5BK+glh/pbyXsVb7v5zyUyR3lO5T4bLcBJN8isg+QkvqYzseS7gesT
E/IvLZjbkFuFK459rofc9vuf6MyJrnqDDNECdOqKC//zEVfe8K5NnpWqTJiAmR2tnEHbio+5oPC+
l4L4iewg09a6gyfiuUN8aNJe/WZ88Pca2SaKQk/yMKJZKNoEK/4oByh/QbgeL+QShGCFLXDfI5sv
85XdslI7pB1xIqkNVVBaOLQ2+At0R7gnv9RbpJbnl9AW7eigJO6CuHp32RtsnksZOTdQs6GB6ks4
NICoFWrqsF/wUCRv1sBLkfMAmPjHKi0j0iK8SAQLFRpJcFJSceIRanZfLtLVGhjfOQmmYGUDIAaf
xnNDMPrC7h88+Dfv0RUOXerqugEHo1AZ9E2HwVDMhbdODNWSG9NVbTgY+4kqQfKjks2LYQXKOM6s
mlowhQF0suwGOfLoHbycvuUoO1CaiX7hzcf2rQ1657JdbOYboI7xt2EwznQZQD9e5MBtkN0AtU7u
5TsoyLvjKQmoMkbm8B6vm75thci40gHToSTtYIpoSEhQgiLvZQZtSynXdxAkCrSK67x5tsl4087Q
iSrRDyoeZEd3pMC61gu/9SePPs8h49zgbnzhbOxmmLlaJuNECzCRgz4MoOpukm3FJSiz5Jj2Jc50
9Q9ej5zDwcZImIq00MhNDzj8mSVeF7KrnJYgdaCnnZzC9DTtYhc8QrvxOexs4nKzA5vx++d6JebB
RRDI1DX1MNF+QN5RCYRrZWcdcp83UbpZwFqZ7MddvTqfTSwvU5ZgZ4X2EO6Q4MTw5b1+KmN7PHXf
6wi+m7s6zvFkixY6ZMkWhZpQ7WV7cPyV961TOhibsOd38T26lt3UF3kjrdtRB+pmmJLE6BoKl+ee
qJPBc9oWQG09KgpZPBAvd9QHGXMarWhz7/3tc/I3nMHcxZPQdqJAF0kzncWrccxw94OdztdMR3RT
F1yuvLFkmYfJmI0EMWQw6QFz8KH9fTcFrTd7Ygv7AY0QoLtn5Q8NowgWvqm86wPzpt83VxGnHvJh
nV/vls+lM9dX2gzTCKITmgMlQfMA7SNnOvT75GDtuaHHtmf4xGLuMbDwFmNJsUAC6OB+sTM/3zWB
AfqB9IZ38W9fZp9gzGXWzbliVTRTGOrH2jCduH1N4p+Xfd324cBIGGhywIXDqhZKwpAp5Uyj1UgB
+7RLIJ9qeBV47P49DpKPoNzHwIOE/Of5cRDqphXUEvIOiwK9QvUOdRw/HNAaKdxfBtoySnDdyMiL
g/fiQ4NmHQGAC70z5Bh1jMIIlBzUsCqv3LoZ964g2Nk2kkxqDKq/6e+qQmRCacReej87om2OWjzO
BLSb8KbmZSQ4y9OYfQyzQev0EdhQXd6hd9mN+t/JHcngx8IEjAxhHQwLnn+rxoobdSxF+oaIgwGO
CxHhHuoa3/iJ/i03CSx4SAzji8oXWVCtN5S66hd6eOMgppG87uKBRPWvIFNJXOvxsnlslZTPABlv
sRSJUSvgPsQ8Ue/RjLQaHeI7M0EQY0dv0k715cCENHkHAkIv5z6aNs4bGABBW0QJZzSNrXzFamKC
CFfCegfyrpkhFATujbADC2LO84vbUJaO2VZ0OKBB9vwzlole9Y2CJophqN1GNO7B8v5TFAfJFpV0
X8joCbey10bKXs1YC3SQ3GZp9tKmGClEZ21vqtejOvy6vP0b5ovJakyOg7hQQgclEypHfSg1dY/l
V6BvB43ud7Cwvl+G2Iox0G4B3hS0q6Cpke3OnKJaFPoYJkWvI+kkoeJgiLjtUZf25CO0gH5jKg4x
DSSsLMnCt4WPO9/pRYTWx2C2fw4QL6Ded+qd6Wp38ePyLJ9Kv9hNvAfVVvAPTPR2G9AVRgGQcQRJ
0kexMQNzdIp9s+9uY8QXlZfvFSxTD/hv4M1PtwJkDk6vRZDPWQAoyhBHGJ9kzGlc/nIb950sQX4H
hDvw3Wh7PN9GyQIvsaU1+HDDD5DBfmvA/NuEU3AZZSPapkw6QNLBIoR/zlFqgq40yaKcPvA42rEL
UpCUyUdec/y2Ga5wmJdLJJe9HhF9sPWrxZdBGzRg/KLxFocKAvPD3M3TvoJj4k3QaGdVog8oQWlg
34d+CKg5waP7EvEu2K8cQfDWqw00mVATrHJWvlRAGl6QfvF61BMj8BakO0oxpT+OPnRvXNluZY9f
hN40kc9Vso2kVpoKEH4AdlWXNxAwg2ZhhRnycFBi3uua2jMTVp4tk7F3s617uUYZDI9ALFCyI9/8
WXmzi0cghktci3uiqXlfAmTMX4S0hkpqrK31JOxou8NdeKu7k2PgJQbdT97DaPNAr/aS/vnqLZZI
UM2JRko7vdwatYwBdt68Ie9rMX5RhGybYfRYUVK1N5mY+W0i/8ws2b98oreyc2efip6N1UrAqYh2
3A44GnF7OH0Ie0AjFFGLM+CDjT2aFZHs9ca333l2nSEzziRSIPUG2oy/PL8r2dmDibK66Nt6AD4y
zpW+1fp1Bsf4lGmoTGnu8MlGpzkJJ6iY4A2duMY1yPEhMAJmPrRkQoMgMA4gnw6kfc3Jbm/bDG44
CYM4qLYwX3RSICTYwrvY6QSOL6nU7+umebz8OT/4274eBBRZMNaDtsmPEG71OZW+DtNxwKYuN/Cc
YIpFy+kQCKItHSf0SYAn5ATZUCc59EflV3MFyaZ/kjagn+7Sr2AcqjgaSxVirTiO4S4/kOP4vVft
Ksh3A9gW8ldIMD6X7hzMEc+ctx3B3+tn6QOMMRT1hDqCaA8dZr/d5c6sIYAB2USQ+iFYJTk7vn1O
PwGZWKKfxaXVqFddxMJJu59mF+/ATnT5s/4/F+InCuNQVXOIwnwBCtimZbu/Ri7PAaXdDtJkaCOO
PO7h3Pbgn4CMQ23VeBSm8q8vWLjxAUrvND8qec3O6NzfSI7izYRJCgNkq2iQZfwpNCKTsZgVdGaU
4nVW1X5byjd9WGhuM3dQcCp3nA3dtNAVIHMYxX6Ky0gAoFx9ZLujlyqy+zs0hXvoxr1TDpLX3SkE
ZSbe4OymGzDBEAi6QBBjsa+YPo+XsqD92QVGh4gu2aDzdjir28Sg3K5gfYIajMw4dZBcCyWop/68
f4saDr37Rr8epMt+gWKSTufyaneb/hV8DJibRQ+/KbFPh1RJlDiEsh0yWtI7uEiO4k4+xAHtlSKn
5Ri6800KqUK086GXDyJj37l0FxupWHn9CxgPr06mNjUanqfiQfMhvYo7TNlBm+OGG59u7e8aifFv
EhQLjDL5eCZ9/5MgFIu0tevWpQSh2S9euCFdBpTZriJ9bueZmFgajW/yximQOqOvshaT5nt0vbnz
N64L2HKlqJlhdB65LfyP8TmJMELtbPzAnFxML2AcOMfTLLO1w7CLH3gX9GY6A2CQMcaoKi5IxpOO
VomKjEDvR8gQPNKO0/j7RNAwRUmJh9LhJtTpKWBvKSh5491JhdK+zNIkg2DkC518bnztwbwzXlSn
diIfPK+9XTXYXdpXS9zp9fLp3PyWK1jmcKqRqg5Lhn2tC7ndpznEGwdMJHEmoLbaBZDDA60hkgWq
ZbIpjCTTFyskoCzp3MEt70F6WUI01iYegixEdq2EJJH7D26OLbNZ4zKn0BT6rik64I6L1vqy1cyg
o4z0XaSKxM+tKMecAQlv63Jqbagh6y4SDl1vF2MfBn3ZFI6ltwUvLNi6paF7ZUrI0yI1xzrEIoos
QYqiEQ/K+pkE41WvO8nDhF4UTPVrzvTL+DW/GT8vf2geKBPgKpC+bqwZoDJ5FKTULdGuOsSJfRll
y5zWS2P2W0t7ISUlUFShgpPtjPZqiAty/zsoKhI0YLYFbyUTDyjhoJlUB8VupuJoylEEltuMt5TN
MAcaTZi7Bx8qZvDZHeug/0HaHGHAD+GdEDA+Ew8awg7Ev/ft8A9Y+7ZcwBqQ2bzS7GRVGgA4JMh3
Wd+H9rnLUneoONu3aQpgsqdELhJos5nty6BDa9ZRMtoG2Rk6xJ/qR2hn/44lgLTig8VBN9k6gdSO
0pJTWvO0inZLJ5xavXy4bAbb6/iEkM9fiy00qgadGpsgmK4wNoEEiUe77RWZs5bND7NaC7Nh+djp
LZwFgKBLK3fTvp6g340JkrDnPMu2jW4FRQ/Y6smEKLNS9AFQtNpYoGBt3JtgbJn9fh8dtH3Ds/Kt
pUGNAwTRGv3HpHu8xmtyIVGNCe/eXnFTVXSzODwZ/VuNO+fffy20raMSgTucag+eI839oEGtG2GK
DlmbqgLjWFr6Ya3zvOtWMA2jQ1iCvDzYLJibW9WLkjSpBufwkj9nIMmCBBP6fO7QLuaO73XjUiKa
Z+sZosc+L+7cDBtoUg2D3tBZBKPV+SJ1XYEU3oRhRHKt/kGZb2KUT4UGj9zUJa7mXt7SzRrICo6d
8l0koaXk33C3d5Cnkl70A4r+bo05HN3tDsJddp8+ZveZV+x+J3+wRmZ2eVBjAgU8LBTKT/bSpHaZ
cGKGratkjcCc7qoH1ZpZAyGX8z1oiq+mYeakYXgQzLmeIUsNCUJAKEVt18MxkXjHmW4DG9WtF8Ec
Z0L0HC6cIqBINXutnR7UW9pTDc2F3WVj2PKGayjmJNd9F1eJBVsgcx3oUxvEaDgZVOO/Lol6lJXH
yMKmTye6pAYjBSrmbP6k7Tf96I4b9W+e5c/jxF7BBeqN1VTjYUzTZLMYQK246pzMD10I2J2SH7Ob
BBCX7q67K95kG882mMs4M+rWiui4bwTxQqV9lobyNxzi+oMxvqKO46rQcyBgst2GALVTYkE8Bsst
q0AzAAZaKDfIl3I9XmnFHLXw73oLPT9BdlToV4cpj/5mE0ZDLzXCCjDSskUsU0uFRtHxXJrG+qpI
akgp1y8lkb3LNr5VsccFImN0XsTY/BeG3zKNp3axUHZUd83e8jWo09umW6EYU6CzftrNRzAq8Gsy
m8tbwTLGoEMUzkK9FcdYqfeFari6MHgk5TXibqYt1stjTKKBKnYqCh/Ly68VjG1CAA7c0UNgeLTg
JJ6Ka4Kk8Bikbn+rH/nzZVtWj1YBC1zgSMlobFo4wlzUUub4AZDQeNKV6kHWKs4Fvb2XlmIqlMDl
y+h5l6M5dsjhpwQt8zUtuR66YU86idctTp0363oN/ROHcb3F0MvovMdSaPV4/N4VNmU76F3Zh3Yp
kl3c2TzewuifrxyjCOG0dJqwME0hYBxHfKGjSR0ui3MGtr/R58IYBzw3TafEMt3AILyLXitMqUXQ
aRpfkRB1IKkaHfJvlyE/iAcu7SX106ulqVJeDeoIyMHPHiEY7lQuApzDdJpONPlTQdvT0fdggnxv
3QkMdYZTwlQbB6KOPr5AggKien/5N21Gyuvvy5zJoc+hT0m3Gxma9AeCZV/fx/sIzB1IlajHMch5
Nx/PopjTmfZdWiMRByf3Ih9oIbg5Ljvwb2LkOfGQvuBc6JvB5GqFbPlAiI1FVGvgUTpz2gOtQXoe
iW/RB2VkwVUJ2czrrfGYmE7WQVQl0ZOp3aBQct/fIwEFw+q8PLQVjypx8S54zpH5EOpa2VWhFaki
FkDsyNsiI4jMTQzVcQuyNFS8YL4fdaoVTG3m6I6iMANYqcODdox8VBTBbtDd81vXt2KW9S4yfgf6
pZC+pt06VlenOy0vEjsuM3BEZj0Um+kjS/7JOQocj8A248xh0Y4FNUx5F16Fu27f37c7gvfOcuh+
5JWd8sdTttLb61UyTsiAQveYQyYV6e0WWkpgNjiV++FO4E62bb5x1kiM7xkgrSn3FZCEgBYR0yNU
R/PJSW4K6tFjx9ppz3iDYB4Y9/6V2XLc7ebeGuCORgED7ENso4IJCRYhieDECLFskkBJic+su+lY
VhjUflf2uaiiKlslMKh9VrcIqb38CgXK/bhX34rd7zS/yh9r+WtNzLtHynIIc1M86UZ5b/b9LvJD
H+wq4Bvw+EnYzUO+Wh1zIIZcnBpxBBqEjREf3qKX2l1UXgRK3f2XM75CYW9f3UxrbUaVSYnF3Zzf
NlJnl+Z+SAhkrFtbz63/aBjMCaiKpIf4LpaVNRAPRT+/qgSXzzX9Gy4tibH8mhBZ6wgQJhkzIXJh
o1DnQvI6ICKPuJcHxVymUM2W1ZzGfcv4rQfdqGR904SdKtfO5SVtFgKgoAfKXLAOQZCQuUOhz1zE
oox6AwhDTh3UB9F2JAUTeF/MG+uP4bq+geAi5yLdNsC/Mdk2X0tTu6RR8QYq6ly1obfcPFaxYdqF
qfDKKdt39uf62LbeooLCfa9gfY0/oZk+9TBi2hx7Ounpj2+/MemJDlQDjCGYTcCLiLmxw6To0YRZ
AQ09tnpf2eVvFftRqUCLCMi1oEDIfLAlzc201BqcXhQXJTe7EQVbInb+ggShsav9MTBHXui+kTWB
mIyIt+SfkqfMWe5HIV9MFbWwFORAsiPZ7RNtzYcwwROvAL7xwbB9GtRiTMQAMv5z7nuFKJXbsgEl
FQZZ7wx/OUIa7TSiOYyOWvBKp18vE4BBogpFC7QsWuwsiWE2Y5vLAOuE5IoIiLIMnsLWV2OnELiu
0E8g4xnHrEeXl0S1BnQrgnElrL4X1TFTa47r28QAZSbV49VpQfZ8z8qp0vqmpd+nM67DpvbAsBuB
oIAnEPnVp2MtKxzm5pissUrUBTjFIkFhOvbAEuubC/gTb1LpNOp7jnOi9+y5wz3HY/YuHqd+nui6
IOZ0qPxwTzBdTDvYI4+4PKoAenAugTH3R92ONQkbgCWYdlECSp0EXnYuddKmyVFaZxHGIH3JzAx9
IqRQREMenMTPgyT+FELp6fK+bUOYGpWBghIaSz6gjHi96zPKcWH7k+ppl+nLfwJgSwfg5o/0xQBA
IWuugCiiKt4vI2xatAluVki5gZ5aZT6GEMuV2IZAULvYWUK/aaBEmVTuZRRIE36Jm9HIDp5e0Dz9
mZFj7nRjGaY8rArLHvvSUF/0cRILE9prVWe8FanWSUchhGpZME+y3v0YI6NtrpalkPsfYipO5E3S
JijS2LPZCcttVw2QowctIeTeowmyUKDTMNIgnGsoCshLrdmqHAtDAMprTbebAcqIu97qhx9NK86S
Owxm8VqMY3cSp66+bVCvu0LD4PSzjcHAZ3eV0PYORkUVN5FTiOgloCk3bAGEBs1V07dm+J1YieQq
XaPeV2UOG5PHsY8CUKCKe72b5OlYhWlbXZlqnqWeJopkeRWhbXirkzLMX6tsVKPdTJJR3KNWjqaK
Vu2C2YrTO12iH6PRlH7YpUs0Ialn5E0X2zEE4xPHMmLMwk2SVrphaC2HUICE6USWGrdgnvT1wwTp
KG9S2sqGxAPEnS25v8uHsQeEJQSpoghHtR2i17w0UhDvVPqVofXltT5oxXcM4wya01VabDeYgHhF
H0h+WsDvvSNtN7y25ZTdW4Ku+BMaRG7VyIDK2aSlgUrmQ2OFtymRO0eaC8yxC4PkaaNgOZqW3y5F
pTljQfZCLrznfR6QkkgHaVEUh9R54tVh9ig1yW0dVa9mN1v2IpDmOszy60nUrrO2OUq5OjhxNhMb
RIl3KXy7GqJ5X6vJfhqik6in97U4tMdGqWKvqkBSb4lL7DVyKx37QbcchGTSUQ8N8QQyRd3XckUO
NKtLbVxYpT9UMpTplOwtHIbKndJKdgaT4EWO8u6VHprkMaoNlIvFaT9rEWZ4NfJjiYt7cyCDK44i
7ue+aB21WBKnT+fYztrMH8iiu7lo9P4SiTkSqHihZarUOOoQxSfw4loOwb+LZX5XG7Py07LaQX8Y
Sd0FenHRVEGoYpbSWxCRe3GRGjegN/8RkwSXTpWF9jKNN3I3v6tSZD2mQz9dWcYQ35aqClaPIv4l
iWPlGMrwKmfyfWHOp3LRS6ceLCebUBcbOvSDd5E7V9qxztLc01C5dAy1+YWKtux2VubHS7LvZ/me
lOZrX4DLpVYUDdS9snXVEjVxM6nSbTJBN1fo5ZM2jl634CvN6gORZNuAekHbXbfEj5boGxQdMV42
jMFQCM6snKK5vldG0RdqJYgg/JqMlT915U4c0AYc4giaS1CBkRNNKTdmO7v9/JCJ6LqyqutKid3K
il1ZQZamfgcjphdmtVcbfgrt5kgBeYOWv1vR9JIW8YkMyk8hz3yjJcc6GW+NdhIdvMuCAhtViRpI
NJoByxjQoZrVqd2NcWmDCeulrq2TPIXPZZFeL0oWlHJ01Ih+a/XqYxvGh3FZbvQl+5nIsy9M1WMf
h9dENx56sOdGJqqsdepMuuCNxLgRQ92Vstbt6vlUZ+0xG/JfYopYsr5OOz+unGn+1VvPQybZsmoj
/b1Ydv6WmndL4UCquMl8c7ZzvI6VF1L7Sfxq5uBw6Z3ltjJv5TfpdgJHfAgpAV95l6InLXIX63vz
Ji1wi26uQ3OwgJrcS/So3oN6ETF68aMlz6q0wOPfKxB8EyN3nG+J7Fq5ayk+gXnlNppzJOMqfQpv
apXK7X3rCztGuGOagZAeZuIOILNCNv5BeoYXsocsgwTAsxLty+6xR6+oIkDnQMfTOl9sIUb/gCDY
44xvZGXJExpprwqh+AGRDxf+GhPF3b08Vd9AYuUIw0PbJdBk8CYxvCvBr2/MhT22xp0wxHZUDzcF
OCUhbeSRSPo/jq5rOVYcCn4RVWTQKyJOTo4vlO1rkxFBCImv35592t2qtT2DxAl9+nRT3Yaa5BBq
X1YPmpoNSemkBV/gzQKkNpOoGuL1vRc3g+0xoSlrWuzBc2q1nTFd2+KkStCF0ZwfN0JZ1QXEj5aZ
tho0eOAv9AqFMoTEuYZJjeGFFv6kOx5FC52CfI0XIu7G9F7mGASX5REaF2Fff/XenGjlu21iG895
07wmQBBABzt/t97R3B6lM1JdP5vVlGgQkK+DsYvyKu2hRYg0xjLLi+aa2tCCQhxm1hj5lcRUgq7M
pJOVB57HYDuYiPzFHX9ww/XlX1N8MKIFSHvVUMFk7K3cSKjy++KAVGVsIfyIPYgqrohEoLzrN2vc
bW6GAzX2NqekDecl8Zy479427Le6S8KdmJsMhPzfTqSlkwwIH01i8fuKDWXgsPpj3LJxOJVAvmVY
OmlPHoZAfGuO1Zo6b2UfO20bTnOVGQ1CYsT7HtbSYYPK2f+dqqM+p8VCwTXDNj0424kBwdfhfWnC
Uc1UoqczvciQ36SkpHtjGH6S0yiSDVTA/IRr2P46zWF1gm6I8PArTnl9wU6LW4HVv2/XQ+/u8j6o
bzpIrvCo7xLihWjbhj5bm2hC862wbmbxgEx0IYHKP0s9LPM9pDY0nnbWjnnhOt3Mkg731Yv4lBAh
g/w0r0mx3FtAVSxW36UWTeSSF+GINe0yyb3AWHdbE/THqYYFp067IWw+SmNX3wYozCD/HH0jqdv4
ycoz42JfYkoCa05+FEh5Xgq8tNZoKeKlSUbMfUvqNwcXigoF5Q+dH5wmJuimyakvTqMeWSzA5RXm
KdcjA57CS2gvnOZ4qU2N+stdvWHrLui6SLJjBw3q4tTVR7vMtAlxKKxyj852umihs57l3ISz2PEC
JYEbFWj/OlCDAUcPzevopApPfjiNfDe1YGcjVHA68zsIWny9rt5DmVnNE5iljdgK8zPGYDxUJuNQ
Bhs5a6gI9D1rj0WXaP45J6dKvpDp2FnJ5GQOrkXZvufFy2LEdYkwHJrwH9czUi8h0DKYo9WumfRG
0IuTP3ZBgfB4rN134cR4OLn3by6j3oHCe2gCcpYXC7etTLf2vZp1umj/KhRl9T8JkEWLwE+hRvtp
Nln1V9xN+UesoNgojEP99nUZ9zATVS4164QvMcywhkdZRmJWuCFvkGXTHIrXebs/H7u/n6uUgZdO
cL+K1C0vze/MIg2KWsO9r2JRJ9OLi/9C54b7WVd7q44qH1zMQ+5+bk1iVDuzODUP2C/MEHMoUl+8
DQsa/jX0fkt+7v3IsINOu07Tl6oir6T4P/shdMQJsApH8nnD4ooG0Ynczww3aFQJTlsqxUMVVjj3
WencvfHWbglsjODP2lTU6D97ta+tw+T84IvzNfOBHPdtSIo8FctNuV1oO5GJoDnTRdTglmWWSDGe
DzyVjNgzHvcmHP3MJdHYycSbDDNri+CCztgbP8vyT6LGhn+OfFtWOxZb6mH5Ba6itmsGuVVSJ8cj
SPLypBq4BUJHyi5C7gY9fwVFNRi60zqP1PLefO82+IhwR5iRoSzz+qhAVrKQyTT/vlYHP8/Ajgkq
L6370DRkpKakA4vVafsUBWjoFX+yurfafdKryBrxXFDODke9yaDX739t5K9s5tAjfeROABdbirBZ
FNems2C4dENQyaF8U1bYzztMdVJCW8M79YLiXzq28/t9tcQF/2n5z1glos7qae9okb6eLCPBQeoW
+pgPdzmuEEDB6NXXQ2e4dOTL8kMmz3WHuknKwJdn5fkoD5N2IVHr97Squwux5rDCIlQ133t/DH3V
pnP9qJc28dvf1frHRnxIvS3iXvse9UfNXo31exuqtNwUQiwOg2gn3XAufIWfuahvYBBRpx/dQFoY
MlnDcsz1Ihp1Yz9sXWrnRmDJP6tG2tucEAp60WgYn9yScaWsSIxIhO0Q9C12jw30Hqu6O9ZjVjuj
0OORfffICu5tRQSftnDQzqY8OU7cLPcCClomKqt2V09RWZ3FFpHmgsthLhFRp5LhBE8KsjuS73qS
8i6a3MzVs5V0seIfzRbpoILj3PqaoIjMchkPU8ScOrS9Ek6TVmA3LwQ7I/Oy6/A22e92raWlGSnR
oIyLG8uMfM2NKhJ33dkZE7j31njVHfOtts4l4oBeLCGgURzvTsNYxRrgQQCWe9HlFM2IlkfLevXR
qBVftv1p5I8qd3ATjUBM92f5ARK3gj+PDk5O1xi0Y1owQZ71OZCdfz19hMkz6gornpaY8YPUQzmB
B4X2s9zwqLEygDTbb4fe2zciGrYzGe9tPYH+mk46dEbkp2FTvjFaN29iiogJMh3PGovW/ZVXj0lG
WPl30Q3Y1Jf/mEyYTRcWrc2rzkWiG4cRH6HdipANZ1LvR0RKvucwZSyno4bRmPHaS9qyKWR4lAvW
v3oPTCPzGUT9g/Qr3KE6nnw9brifYt0f7+6IBZkD4bEawMxQO7l9VPZJlzp2LqmlhW3RYoaZ4lui
Tg71hhbbwWwemxFbetwiG6I2rMJnxye1zGDHwt2RMRyM+lizgrbPYnQv8pvgnzr+iFYvKdm+ZmSR
7keKzN0kzbcpHAc8Sxb4aH96mHsMLH+UmoI//BpqozhJj+2IO1KT4XcVgQZJBInILXwdrd8dghDB
5A7XDXINwQYqRkj0s2YQ6ivvbnIWsAKxwI+66nfeEvjvoNCOKkxRFkiKfRXemywOYrl46kfMd9cJ
x+q9cZ1I6CfG9t68I+S89pd2+KxGGeaEutph8Wnvp742BJpIkHrxevfub7fBBXaDnHATdcNhLIvg
6V3zN5PHVP1KdlN8b5nv2nq0+2PjHEZUb/a3iz+WVX3AX0s3LHq6wiTBvwPzMOo7m2FYFi6QYPVG
bVeoOVmq7kpmLTEhn28xzEEv1vLFAYfyvArEvEai/FlbGAtFY/dO8lRDm+xdfTT0udvjljioId5r
h45I14TqNyN/rWWkX3ToSLFoeF3KwOkPC8FWo4OSg+KHUVi08Sbjgjpb1iyBBs+CqyleJ7H3licX
dfjoSmgLP2Up7p2bbR+oXniZ2qfu1KACbVDjZsj8cweZsRb9FShuDNLSh9XcrWYondhz9qRNcOcL
6wUfoFUhyqrSvaCGGp1dB+Bm1h9mAyH2BilpejdWNFqBLUP9t22oJ789KPuzYFyeFcbNvbnAIHhK
jLD406FGCY2F7jB/Oy4d99xCsoc/vcR99WGc2lD9Fym+je2Pp/ySuxdYil/PWx3L54jD3EEZ0XGi
vAl1c+eOF/KGdKijuXstf8Ci4wiwAwVU9cFeVz3xMUBwIOUM/THnleAVyhFN4LUdNE5kvS1IVJKC
dt9mXh6Tn60KV6SENRv8WM+qjy0heUDsTDNTTw8mfwkmWHhBAxu9TFCqRy/TIX1K4KFLT3rcwH3J
0kkmGk+Gh9lBhxx1phfg+5ZoKu7r94p9Iui85DdzurvqZr3XC1i8c/NeQ6i4pK1Npyp09t2CzWQ8
KP6rutheT2MV67fKC3HJFTqUpYu8n/YfxtVwoTyD7Vzkpw0FOao4LwVLxikS9IBu5KNkzw9qz7Bs
YuwtI6jMXa3FHQu16rU292IoQq+i3sV/qc76EpAu4zqVVjrWQXGBfZi/0G5J9SznZ++7SmoZengV
3scqMA8Do2sdIwS/6JJOb1qVduzMPhwnWP81HGLT+HEzRGyAgUY7BvLXuHaXASbySzA32QTghh3s
I/ouO3HAN4s38eqx/eBTu9j1IWuD6bz5sfvYurCbr81PBzYFMAMz0eTzD28c5vDYX96gQXYEnuo1
4eBdGN835OHp7yVEcHOgi/FW/zKN1i4FLucw9BRvg7yO2fLDTx25LoKub7mOvjSqGjuyULxj+l4e
hUW1A5dY3rNAMELG/VINLRntsVwHUbW3ATlNYJ3a+psxLJh+myM7iOJ/EvaTR+8gKPuh4UbG3j84
u+VfdSyBc2371og0I/HsVM5Ut87TO+6n+GUGXVfIp+m7vMlyUtM1P5VlUm+nwb1V29kaH8oPiXMz
85qOOw89cBchQ/oymWUKARHDiKvqYyKwm3ismJ3Zyw1NDM/h3rnBcz4qLPwQsuqStC02S/qdx++6
e/dqGbMZwsH9uwLX1tdug0HtIcA0Bqf2MzFI2+c8KqpLbv+U3qOpAv618MzSs02hdH9xiqOEJrVx
KbfIJIi84QgC6ID1p4LmxYCVq70qMqByPpXeB58g5Ab3MDQI6JEPE0KEoi1ap9BGaR8sCNUX/c8G
8aunPlhWF38MjJmKd3EAVGP+CUTCm1roeqnW6yIpwAMuEzhmrjuCPjpGVwrWf16GOG3fgP1y2lbo
DdMVxCZcgXoMy7uFD6Bi/bUYgM+d5R7agFCYOuAToW43Fxi+xAxdF8aP+/7Rn3MtY4g/dn/YduV+
aKL1SYkSLZ2/5dEAdoaDhpf6RH2Rde/ANIy3/NGZATwXh0zzkunRKeS3wNuP2l/5Orkwyktc5Gh1
si/QJB3Sxgw144oGcY4381Xv9uiE28sKXbIXvF1bNJwrXJ3c2E+H3rpv7+roNz9ecVhZxMQBYBOs
+Ey4flQ3R9GuOkFaaqxxCGPCIJgnEcyjsU+UsbPcQ34s33HWkxGgpX8WVdjKl3Y2oCskqCmgDYNQ
RqKugTtPNteJA/uQi/tZ+xHq9h6t/BqhYs7dtLyXK4TVKzeRn8AutoFOJ1iOqSEFxx3oo8OTabiu
y1/phP01N4PWh5ydGeJFz8nDzlHBAT1I2M9W0hwZFd09nOR+ZP4PuEw7f2InTsGTD7EYz+mjSOHl
3mrJ+sZx1uuJOzAsShvkgVXbC9RcSHpTs3f1H11H1kG5HDbOFkwPDD1G6yQAEojLBo25LZJVWGqh
AjwB5Wcjmv9JBIYhQ7No1Cj0gLH/80zAdu5O36GN7X/W7xkZtU/EtZcYOlnpRHkb8N8VXuVDsEzP
W7udu+WC4bV/lfiWLjAaF94vDoW0CuDCJfS61+6s/evx7D+aEsVIvx/IUXcfXgu0YTivIhuTfoqM
b+vE4XqN5AinGtOIMUzjxX44uweCwgUd/w3n7YIyMWZbaPlJjxb0TMJmTjCTmA0UyjuetUOYv7Ya
tKh6I839GB/MrlPNjtADuT7e0cjxIvHxLAnJi3VAduu+NswM9CDfQkcCrA3UTc+jTrvU2hE4AEo4
a46Nfu/1l6qj7a48WuO753/pU2wzHFOB6zcDDqNNjT3dtwX4/py55/6et6n50jpJAdHb5p7DaPcb
QqDA4MwudJGMiy6dUSUMGoKaqvFgKeoqAuyeIM0UlUFZfkLgG1YgcAHXvVBZH8radc6Hjo4Ss/Pt
1VLtrivHVG2fuoLJFA5L10LIW8XOhma8HyNMWoBnAuWrblr7CxWYYNFZshUAhuyK5u4E1SAYjM4L
0NjI3Z6msTJWyoxy4uGAU7va9eJLk/7Zd+tsBQusZfXF19TOUlpoafAuNpyAeebBH9+r7VUCzs2B
6XBje1m6b88GfG6zhBQ3tyoDgiyPbYMgVywRvriawzuvTaqI+cDoAohde9v8bwXT4//9qbBwCAY4
tbaJSv3TEBm6ug6rYdZrbl2YfOurXTnemyppyWNh+EfxoQ0Xfds13gG9V2gIKKPV16KIC03RfkW+
OWg9g8WVHUyoEbDx0k2XejgargYs8E7yD6e+qjn157PZntbiplRElpMPK6O5hQ7mWBxnrYtskJuH
/sPq74v+3WPv3YL1Qr7z9bcche00XpzZDnhnUrZ+Dvl4lPxNooJdmz7UtZ4aeHFEs0aW9unxM28z
6aWm778JvY5HXHRjJEFjAJm7GVgdNNc9UW89cVJvuXOCTqcMByerbVzXvwZnYpzb/qWHULCVFULs
GGI+79rQy1GYIJvaEow+HZkdD7b6kN7POBRvPiJNbn2QFj2f3qdw46HtBIHYTqYFskFhw1Gp66MB
Pc/m+ZlNeFo2fpCjVuZ4vjOUMvsSQ3zzURDv0aLUGq08ttuTNp0Xey+n96V6rEpGvX7KcweK9u8M
ihJs5i+eqiOJmVDdoDnqaqovx5qAl4oOR2GBolIvLQM/Vt6mPl5dM+6XNrMF7MYFoBEIsg2dONdI
LrDfjQuE7MpWcZV/EKfdOQbalRlC6eiFoDKMFxeAgagR8Av+MYHdBYOjHVl7wDRoNlqr2w2Agzlk
422kR12zKcThgr6C9GbFTk3zoox/jupu8PgIm3HfscPW/vmlwovVBAM6WdfRMkfTYqMdkqmwj+Yw
46Lgy0yvZn1cEGXa3Ihnj8Wt5QV2y3absR5891q6+OVYHuJ19xyoxK5aqbWk5jqEWJQNHRdWturL
tvCaYuqlADaSBlJlwE4afV8u6Jc67T5rf0BHm2e5XKjY1v+sbg5Y08VW3qTKqPZurbJ+QdBXQJyA
a8w1PgyrUqNcqIEZr2q+u7alredRDvULge09aR7ahdfUas9Adgo0lNUoPnk+Yx4qs63eVQOM0YFl
VYuoIocUMQx+o9JbqNyAlbs4C6ahE8yxjIpVuWHImI/F+lGfkNm6Q/8EaxlGH1pZ4go/lFjSFdS7
tQCHyySJRNNn5jCeBNlvIPEgkPr6z6raqwauim4R2Ct868ab6b/2Iwa//NUpu2QZ3NRbMdKy3ld3
Pq0NqNvkuYStsQhjLMWu1nIwnLSrbgy9Ds5/tPekOFYq1YpzTaZwbudDj9bRmHmEw8sth7aAIUVX
pnrzyisr7Tz2xWZj56LhkDWu7tj86Ko6TJJHpld/6MsSzbNxaRfruprzyeX6fSFeRLxjVZthVVvg
tcJf124AQ5gbKr7OaA+ycneiZqHD+ZLyhf/wch6owdo/nMLN4Qz9mG6/6saamR1GUk4Bf0etiGeu
AQxGZJr1m9npt5nIozXA5IPVGHdgaUCt4eL9cW94iKakWJM4cY4QVA9+0HmHodx2eoWl7sVa6aKc
0MHgAaUpg1VhzcykKGqUHJh19ca/oTfjdqypBnBFgPUgMfQrHQjKd87eQQ5QxruY59PozkCV2mjo
eWgVmJDATthXMmgEeqoK86oRE5wNaXZpo2ZFNM6n1C/aPcGr5A8znbwiKnuIoVnJKB8ryn4Ps8HN
PhsCAjsoZQeFH3RORn9g5gBfjDWqYRQv+pE62hbA/zno1g8+X4EaSruhOYBVDBIwrB3NeGve9OJa
5mHXhQKmGlWK2V2p9i35HDcAa9QACIkBlWhfTCsmfbhM1AMnbkOdFrUAJDtqOUlVH00t88asnB99
gYcYc6SOOav1cDWyQh43aOYUaDfQZPhvs3XVumvPZtqsZ9RDPtRRHAwX9XQw66DZPrFCC9nTL+L+
lP6r/ey57Wsxfa0yGVH3z7WDRI5eHlpG1smbdqP14bqSVsB4hz9z5qFZXH2VuP0LQRG/jS22fUOg
ZRY6vf6xAikuTST2Aah86Bc7V/sU/jcAwl4ezO28AsVUb1qf+Zgs1qD7LDJwpj2HgDbflzhLhh5V
a8+N+0lQubefDjmuZuIskU1m6kIxS/+Xq4NB/maMamzQfxvjc/POZf8uAcVZ6E1eN+OfOf5gHsgH
Hvk+NZsiyiGAU/QYWKLTL5090/EmsS9rOmME6lWfCz/M1j7vY7QpQ/1vwJzMy19d0qYGoKIBaPxm
o3cG0tcivB5LK+XGN0NlIed7U1PfRrMxhR5MYdAem/61xixk8l4LVEaVfuRgt4+xbX1oPkZ5wJot
LZKGuZ8qFLMQti7hFHud0K5D0tfyXwVuOWsAGsqH7WNkQghISxE2uCPFbrghPuZ6Tg/zhmnBfBAV
tg/kzotrkISKqUTLUFGOWV2pRIRZ/+tid+HsAfKXTVB42KpEUd7pVqjhlCXHoARPXeGx+GN77Aw3
7FG7ctfJBqgyjZV+KcU/gbTlwAlewxi+HIbIyFnQ1XMADQhLXJTYg94ReO3fYt43/1ptyTjuoRYS
+d6h8DKfXDr/OqmLCyLQVh8aDRNGoGjkWcS9kGXXIdzm3pCy3qOla5/kXJyNdSmoWP1D3YI6r4lP
YYxxMWgPb4R4HFrFqpk+XR3zTOAdtn+dGaT0bZVAlePQ63YyAC5WvbHzDB9jbBb5QHfHEuZmoNT6
nfppyzKcXOQT1WW5Q95BEkumqsnDrbxAWiTstSLwxYJhxJx5ArWyZYcWDvf5MQhYC6TXKcdUWZde
ZDkM5cCCUfn3Os1h/eyAZpyTZsaT+2sD1KlMCCVUv6tp3WSP+5MvAPSfXX+RFsbyMgL6WTQr6432
1ErnSEorkRvg/XE9rd3JGbW41Kqd0ADWToUFEyWT9j12FQeZ6ZgtzY5BJ7cCxIdXpZMscDAWgbtz
pkaYuFXDQecfzw9ZCoyolh+bfDDBjmYO/Fihond6lSyqPpe441KH6CvmPWJBvHKHVPp9vIBgURhI
CY0f+gtiKdCwEUMFkORTHZMlUU+x0N1AF+3vlM+JwSB34ldv2tpS2bkYTJdJ6y6gNIGdRLyEsOky
a99s/dVnUBtKTMW08ui1Je0EPxkVxiLrW8natJgKaMqxT75Vb8/7NnTVFBorSyYwHEwQGlpYp9aY
x7tDUMBRVpGjAotBGF02a/AAWZZda7Ojh/pDgGxhr9YuF9AO7pcwl/7LNlcPXve7CnOhuikjboio
YdqzB3kU/puaP5XygYbOeoISL3RUE6lNy+x6rmJzBfS6jRipaBMucl2KvS1Qwg42y7DdvoOdxpu2
fJgVBrG8u7pV/eYCtygXdASVuYJkYkP6C9iOnEA8atwXfbMPTl0embIAN+Kub/5rNcmTZzzZIRhv
6jOC8hjnk9wLw38WXB+V5V3BKTw4/gD0cEiMYgpt3fzkQ/Wmg783k5y2Cgfp9OEoOswVRqD2LKst
jCzZxk++OZ1bMw/zZXtpNNBLuMh37QhbPOSA0ND0Rz7wUOr+AcYg+3LqL1vZxGXPDgrftVvQrCw2
8PAx89fPsgIM4qCfYm1FZ+DB1jL9kK7aSYQNDcOrVvoZWf+12phxB021P7i/Qz97UaGzLeBTgflN
/yGbJp5XzMonvX1VaDHwJQT+4iCdhI0DdZAA17a7NfNGlcwcVYZiuw/iZLO/IV+CkogIJ8LEaRIP
CVkPkD4Zai/NOjkALYG+wA5+Hl8NeNZZPs1lTQ0M6CDrFXjDADLCjst7UzQRIslWiYyhPRI+wZp1
ARQraRrgOncI+dPVSKGiTJlE5hMwZDV8WlrLaXZAULP5oRlvGvlYzCnN84R1x3HaV6YN7g8HVU4P
h/pjBEier9fCvfcoZKvu297A5tizIrYxrUHXJsCU1BR0WkG6bJCMxVUAbNfYAobk0SzfSYE74A6Y
kVGhxeb0w+yP3kmbCTFPN6nzXKGeXqRxEpsd5RI0MhRGaECd2otLLmIyZc4WNpxRwuawG74rgBA9
mvcE4x0OTFbCSXDFbXeHzDe/TEU5iSbg+Fb1r8j37fIuseQLiGGe913BaZ27AQFeKI8OMI4OCnfQ
nlsW5B//5uk41Q19xQPJfBPF3l4fZuGin4MJc2FRlMZ+fZl0GY49ozpqIAKUwHW1i+FfBwweDbR1
/ElhaJxECJjeW2AmRrUFqUIbTEMMbbkJskEsqjHk2svKjm2F+D4mBC2HWK8GaDUNICmvjbAVEQqQ
BNV8U7kFhHuMNx0DdnWAdlOCty0wgD23XdaRelc6YLWAb6kaNGOXXMKgElel6Q8dLyNNWWG+njVc
Ir2Cm4N8yCVDHxQoiQIPdJPNac71VGV9A6Xduj1J1kKs6gi4feDQq1N81xZNxkAkxZXDiBIgKrvW
foW+BrDJglh7RCMMsiTEH+oETWCkjzgGK2msL0Hg8wgIGU57I5SE9aahfaFTsYBu1PfhUIGxKf6c
De9W26Vghx9Ne76amAVYBhZKXCRoeLYrqVAHgA039FcIze/ZPH9umx8pQgKQbQIOEF5zorr+McbM
A+cMtit0wBxZWPwkOew7IZnkzFs8ERhbNOZ+YBZYsdienRUGfzzG185GE6TAFX4lBFLLM7hQBAZf
G+jRz+ytdIgUgiNfa29OyUMQLqjeoiHDQ/UbTAIAYA6NfHVgpV3iyYsqXTDe5YUFcitGgu4X0WXC
W4DWYM8sph36T3bYAooTQBfugsc3ApkvMNv2whxcAaIwYkVKhtvRQS+mpC+/pbXumxUAcK5Dc1pv
0hEExBzEu8m16Nw58I2CQhsX1Fw9ALgA1dprju0wTWz02TQua4m+4Co3sEY6cJH7Q9611POagzV7
Ye1ho1//9h1AIZFFwk2C+MNRIc/wc9LioVAh0+zzpo3H2nfjWlqBiwfroKUXynwrhaI+fjOGj1pf
g3boRQxYrM7fJ6sNrQ0qnRioqQ3T5VNpbXQE/akALGygJ2rbPPWYAx5eaUSLNALOnD2kREH1XFMF
ph50iWAtKPcO0oWFgcsEnKphEfInZt4e5go+/jbYszAEfAZTy/md4BxWXLEgd5McNE7uHSeQA71y
jGwcxzzyFECrtGLEkKkd6OCZv13bjWnR9jeyNXpM3CIxOuDMWGz9Koh246v4EjauRQd77YhBuOjU
dlqfapvJIxeg39yhHBP1gGrJzGYDiYr4IgbpvQ0V2ujG0MBh9xTqe9iPB2WF7DFP+CZL55DQnUwG
oufS0h70onzSbjlbUAWM5r+O6+iKl+nPXuxvtWDOoLTp09cHdHVbcTBbA+l/cnWQK0BCI8V2kaVx
9r3y1DD9nU8kHef5vtqAbAXAOtkyzBQxrHcG/0nDI4lnDlgXm/t/BgMoBPkAdNn5YkaQrT6zWZi0
wDlQUbEdtCfQpa2TFnAPrEDlVntoDhxqU+6c0QMHHq4ZVAnniGWNJ3EO3aNZ8CLB61mF3PByajqd
CjyJcbvL+vPYrWZQ+NuJ1+43xlMKzb55GDlmnyXvb/+xd2bLcSNXGn6Vjr5HD5YEEpgY+6L24r5K
lG4QpEhhRwKZ2J9+vpJ7bInd0xrfTzjCYZlkoQqVyDzn344/Nnpje1ykdRDiV8tzE7lP4ZIeVJXG
K2M1d/VQPYKUQeA20Sqs1aGOxxc7ir/IVm3ryIXuRhoUZVgwx/reD+rLoB0BQ7PrMTb3bdY9t7Sg
TeI/6VFcZ4N/VRuUh071EPvqoUv9szyIxbZDdJ7nqL7Qm10mXYsG9nRG62RepyLnefL03psByjBM
bh0fUrnMy9t0QCjVZnKd1DlKke5ZpABkTljsrbk5Hxl3ivgZzbV0xUMbmpO0QkYrX6a3wlTbYgoO
rjZXhSUOc1UeutHiXB0V+JTlBxAZzociTQ5yct6GwszHqh8r+L7kFGaYco7mxX3QV9cikDShMZV4
6xfA7kn2XFsNc5lEHkBAiBqhXnNHfk8J+7xolD7TTTMOYGZM14zNlTbUFKEeruda5Ou8Kh+nvke0
ioQ4bPWXMCivBB4N3ER3qq5vcGDQ96MWqkkUdEaWe9vKjQjsxxEoarNo9rgyW3jWJ+daFFl3VuRl
vJssq6UZGS+aTvDCTbNv66WI18B0EF4mo5vszUWpHdDeqjyz/eS2t6Obvmd3cIf2q131YsNcTW+r
RfBlZIAM6rsp+ZBnIO7rdgmDuzoB0AlF86jNlNznNHo3iW3XwbZTw7K365iGcQax/Cgi6YMntJAT
rmd3l8sY5OpIUC3jNcQU3JJHMT1kAyVQk+f4Kht72cyKCpm2iegSHyKgCudPdpC5Ryepwps+i9wL
a/TQZ0dhkW4sWUcfGh3p6aMsSPo5NedW00LB5Dby61U2tKU4sDnI7MUNkp6ZYbX2o22a5sxHZHQp
a4O9vHZmOz6UcW1DwDU0QQhqvPylrbIKcmDJmnNTltORWJdoJxp2xCkGQx29OrgeoxjJUzX2H+cU
jkCnOYSFE6Y7i6ZrY1I2hNjy7AfbGoqHMVHNkaWwrHvXKc+Gefa3TT5F+5TYnUPo6wVPyZyyo6p5
nbchxRIClvm80f6waXpDdJFk4PsBcV9xiIDoto0uSWsOTqBbWNmHKGpDTja33c+eaHb2Yk93rAWQ
fxkNhyZewLLyKd36XhreDpAHPEOg21Feiq07BzFy2O6D6EtgwjlLN9hPaA6YLoCLxjq2gYo3ZfDF
T9KdX0G64/Ao0Vn3uQBdE+JNjtUnT5GxOKEUTgpwEXPRxtRpS9tcBvD6fUm6WemNX5JY3HROfisq
+z6MFwKhaiYdVnVho3HvzyyCHiiZi4DYTkDhqqcG7tqaIlL46DR5e21QvwxO8hYlwafaTF+dIurX
uT8QJoRZxVkFhYcikCRQmT9NeFRhu83oN7dplglCfGXX18dYo9YGrrGLNzzndnDEvp9i89B6TqKt
r9VIZqM5FZiTXXT6DOiakrYfEXu5ZVWkV9bix+omT4KYdjk2sVQPXhPQYqveGsVZXYSSuhYhuV5b
XVqZbdiOItxrWy7uLjVk71+1VR316B1ExKkT+sCW4ZhYVQ/UlDbRvmAQ9cxLO/gUYreBt4/SAQWL
K1XwtowUyfvStGFw8Jv+dGR1rmXgUeqhRH6iymEzzhmCbH4b7ilOjOJoV9U07Ks0GeNjkRZju1aW
CpJzd+mryywI6/QyCufFufcSIV0MNTF1kyJxEMImE0V9tH0Vj+h+GlRSmTMs4zYb5jK+8FwxMJdh
sJbxLiwEaGDua/bJtuw8tfNM0YjjyIegePOSzL9LZefAxOSzM++zXo/yq0pbsMscTxZOi7pz+qPy
CA1d515kWEQ+iOvOJE1QXcx5pYnYzmev3DK7Z4h2g6kdyuRgDJpt0oF4UV1bnn7K/LHW564Xlzhp
CitJY6TdBllAbPfltKttL27XZJ320EcgSmwWno7MVoi2kGfeVOvqXFUezrOa47afbKN4vqJhvBBt
wB5imGrioFEJAQSX2AgyiqqhbhCvFEgAFr8SzRnh3HO8yemH4GNDu8ijQxOMernhiZ0yesBTaKds
A5D3xasCZxtLD4/BXBif3seznHDvUFbZ60QV0WsPpA5MmMJQrTo2o+lQ0PBrlNhp4sPtmKjYzCaf
zCYtalCUcSzsF3xWj5OVVDYdqLQYLxQ2/enel7W6sxMccnd9HtndQ2xI+b51tAfMxFSmtn0Nh26i
qeLYag6pwW50HKoeMUIx08lsZNnUFQ+vmrpNOqZo2IdZLagTai0th4ZinoPjKHU3orlMm5OquMZ6
SKaAIfqGgBX71p3qCc25cg0f03XoeJeqXUrIXKHkrqtAvs61X4pmI9yBu89b84vHtg6rB2NUWh/l
NLvtQflNbo7d0OThRbZYbI0BLGd9Xw+uBYVUiRn0Kkpd65DU4GT7sBYm3xZhpGDLR0f0N7EKG3mu
GgHqkBQV/60aXdt3KteasaUx2adrE5cmOitYOv62kwkMBNxKj31elqKyVraRifPZkj3M6GnWht77
hWiffYEkswsK1W3aqVnQ7gD5+Z/iLnQnvYpbf+kfxGKRD+YKCM6l83ySmEJlt+fjciIN48xV5ikv
ezFeOyqMr0bHm67rMbJntExhl+xGk3Teo+XD+2yT2q70RVXFFZDZqMZPZqxG/LZhGUiYygKq3ccw
lzCkYQoYxDS0boLYO+50sJe5ShGVOIKxsNECXxi6uQtN0Y5Lhqwy8T4YO5mvp96PPxQL5ereHbUK
D/ZSZPemyrPhyplPcPaMx9FaqTbOiSe22BXX/en5Ioo/COyt785++Yg1c0EQWJY9FgtGp4bHmAEP
Oz/vfUICM1vd44L1QeSlz0dxKYG8TeaXyUusjHbWjrZtfwOaM4eXZNarDxnmPf+i6TMneRJWNQU7
qu8RnAZ76rBWKmvaI7sRg4KnRiB0i6LaKR7FqBHhtCrHvWhXSqPcYP0X26kaong7mbhxz5M889u9
r7pWbIfBUp+ioeZonJZW5pfR0HjEkTUYAdZjBrE6DT69U20KDpMwago40UTU8ZmqHYHwwvEWmx57
ytptbEcFwggvXsrDpGjHUFXnASR+I9JwPbYCiKoyk0Nn2k/luCtDJ243IlPF9KSn0otWXhziYiiw
bwJcxIpkqdjPk/zQO7rEjp7TPxy6uD5vjTXum7weDwk6+W6fFLmxdpbQilT72AkSAKUEYBa0yBTZ
Gb61PD34U64ayP0alsxMwhjKHWqvfeQaezpUjqF1dWov03ci4yJsAToHMnKKMX2krPOxlzkDhc+2
jpeYUD/pAW32hoL5XKYTZmAOSKs86KVAjpYOldXvpnjW1llde0mIhKESzGnIpix7jHPNoHofqsXg
DYLfRCJSS/faS53m86w42i6raExezWA4vLFxtpdLl6onk9ooA/KkCx8mFSZyO+emjHBIhthn0V+M
NIo56XXVGfITdHk28cbZJeBvpbq1HZ2MHV0LGvu4RAVAsptVfgG96GvNA8XSJy0m5HC2hwZFR7C4
HmLtsZmdxySfZ32k6HTlJtSh8o5RGJf5Ni3SflJXcKxppVdO4SzjsTNtOu+h6mV37GbCdTe5P40B
wFc4iLOI+wnVQauZnhVlk7SHiM2B1CSt6vYRWDEMLqZa9PZmnmJsyYmMaSONlaF6r9Jh/CpZlPRY
rovhLFFLhci1dBHHlC4B+PNU2Tsb8mvnFRkYDj5lNHZi8ob2FqQOks0jBqtdd1ZhFzBmsw+COtld
viMoL3m15Szcc+VmkwVhJTHWjPEU9femrkqfZ87L5G4efTUiFupNetNMrOltIrzpHv7D25pqsc/J
na03XkprSEg0NG3bNUikAjtxPgjZLh5+jyjMcDh0SAGHO5GXJc6yKZr16Zp9dGcFruieVFemYjO3
nco2ySQZ/uwWPC97diLxFHFfTxL9BFKv9n0LadggHayTReE8G2tO4n3PKnn2lqmL72K/A4GvPFVj
RcgKWClhxbW68coMeoHVWUPz9VWalh0FcrD8LKLuD1EMgbA9JyJhwKfq/MPktSm2IiXCjHgBhskB
HJt1vmkwT6zqD2JHSUGZdGn946L/8WX6z+RN3fwjs8L8/b/49xfVQPIlaffun3+/zJCcGvW1+6/T
n/3z1378o79fN2/1faff3rrL5+b9b/7wh7z+79ffPHfPP/xjW3dZN9/2b3q+ezN92X27CO/09Jv/
1x/+8vbtVR7m5u1vvz6/VhmuYdPp7Ev36+8/Or7+7VdSYezIl2Q0/Mf3F/n9N66eK/745lk///nf
vD2b7m+/Wr74jVUU+mHIuDWGoEhSR8a3f/wo+M12JT+SnmDsYOiTEVIr3aV/+9X/jbQOj9B5/ta1
SaQgY8Wo/vQj8VtEVxQRxuPgNOd/ub/+z7v74cv615f3S91XNyqrO8MLBz9mP/mBE9iuazOewQ1Y
O479LvspCDWdr4MQw5defAym8Casl/u4UW9hgNhLOgB9ThS8kMN2b2JzYSpv2WsLaLJXebRSVvPk
UE8zgEzjvML2lJfIYQY8oycoUIMvl+H4hdlET1M8vFZpTgqAxpmqg4220Gq1HYyuNSHQXERK4TmU
7ioL/YtATcjsCxAemTE31w/v7aq6Is/krpusyyaejw4a1dH3bibLJ82vTq7jAMWEXzlXTeJ8GlCL
Vo6zj9o4XXX4G9ul3ToieovRUvWE1dSew6m/oEVpLk7lEkETTyOaYX/IryKdPQfTcl7Ydb099bq2
0k+8/B6o7vMUh5u8CirgAnXU7CaJoMqduydphq1qi+2ATpHIg7dBL1Q6jffJiJamfj4ybeKmkMmt
G/POLcz2nnvZAPwn9ngQtX8bpbuy2JU5N9CZgCGwIJRm1+pX+rxTkmnuvjFOge0OIy7b62Nt5Z8X
pgqTBbTrG7QzY6pXbQjOASh27qWkxlvW0xD688ZZ0CDyYoFCK2eX1dmUF4A1/N8bd+w+5FLI1eJM
C9hs8axyJMucB5+Zv/CSkjUEe+RfB8r7kHhR+zzpCrI0wIgzMXF8FY1O8aThYP1NqTCFVUZG+750
3qbGTbclAoBKeR6i/lTnr6Lz0y8F432HO2fp4ot+iWl51ACOz9720E7TiVFS7pXnL9m1ntuIKrXG
DWUtD5Zr12fmpHZsa2vZx12HFbuA5p5Lvcr88JNj8mzVJ6o8L+LTbIjFIpmTjPj7QC3RTgbI7uFb
vpaODyFkjZzb1VjcRRQsNzVDVjddaJ35MdYhmTRPUWq7H+kwEFAMg79aTHAWZOFNTqu6shGEaWTE
nbets+WQtk71SUz5LRPPQDVU6WbL0aRZi9kAnNZfmlceMv84KYwzgGMIS2qNPkZ00UZ1Pjxa293V
VU9eiU0OQ7lk9DmG9dp3wUuSIhYfdczcNB+D0BK3T3XRjpuoWIbdJCOszgNaTDVjSzHWMG/wQr66
fVvj9bXn1ejEYleUYbLOrcm7HCeJpLCIsb+omZQbUdy6lfrKk5Mfis7NwECT9sJqR0VKHyoeBRft
2i1yoEHdWXEzQhjXT6UGUJ599GOxhSqkoAGfaEBWpKGceU1FW6eQIWTJdO1Nsr5d8myCWajnXHAW
Dql9nAL0bQSNHADCANawWWOqc9vtnFqs70Dug1F8zsLyNaw7dfRDAGuvaF5GwLIZ4X7cmk8mS568
3LnRCdrxCjVW206Pdt3nmBfcu8CFRzV6gAtMlr1JVX2QpfOhqrIX+IOJ0IQMAULpI6ghvGY39xHC
4NY8TT6kCIX4c+d5NfEBoHox0MtqkEShLJN/P1qwgJksUKDWqtxOvYuJ15YuGCL3uDIorOI0+Zh5
SAdTgnbWjJnWh/SUVuIh31zL0P5sTsE9KZjBqq5iDNz958Xrl0vKAojZybmFlfvaC/8B2F6usR7m
m3GMsvLGjiz9IS/sED+gzC/oRhgT1I75Yyj6+dAJ5Hu2jaBC68TZjKrDB5u65RlVWXIl204CU4ru
qi+i4lz4oUOGTFqSGWyXj0TkLNS7Ierm7CSGdnFcdoWU2bYtGWDQJYSU0zcip86dK91EN2EZbsvA
XHsLa6+UJzty8Rqn1MW2tcCn54ZJlKn1scnEWwsJiKL1saubO8a2kuYTnQxLpcaClFTnuiluxqV4
BCaBanIUbibnVTfIFeB80OvjqvRsbM5SAl6M4fIgxuTWl8kVaAbSTdEeYjPTuuC/qZdjNSDeDfv5
TgJGC8ve9Z31ISysXW41e98rLlswFbSvFEMYhdEw1+LeEHPt+MEVhNFd1jX4oPr0zdj1TrgJlmJz
sLrlvlXhpVciThs7PmBuzEZp+zUd5NYnqmetG+9JpNTOTb6vmDPhdOo2bSP81fa2S9RbeqJXURXE
cdZTKA93+uTzirDtOeFlE/TP0jOXS4LrqyNaCV7gLgcn3A5Sfano6B6JXZu/1mnWXYmkDp+0XOZz
PeIYmpF4cmLS+ZVLU+86/IwpyhN0WRiiGhqpLbq0RxP09YfxhDHVZjl34DLXWpTxxmsTeQjL/FM6
xfR0k7l1QG05meAV+8F5iWnn4ckijXgm6Fap8L/6Wf/ZiU6n6uIe8EWPB3fCQOiG6Y0JCL+ekgxP
Um12pLvs5kIVK5vJUsRNjOWONXUbJnjAnKgjxXVST4Eyn9shv7ebZfroI1wRDWffZC3UCYodFAlY
ti59bnk6+wnSTvesn72PtkEz7VgDNhW389dVzDdtHLbFYkDsoQKKkNnpPrq58lehE35SlUFn4b5E
VfS4+O15HqtkVYziyXUJQCqKhb6pApR3/Tg+q1NPnTWITanh9X4caOVwKjdqODOjSLzbeBnY1htv
vprzJDr5DcxlrMsau3IVrLqU1i6yEO6FU/yJjs7bB22l1t6UnYyE8M1An0w0lR6O/mL2SEqAqwnc
5Bzhbnketnh6qtHBfpG3T41avsa9DRCRS+s2UCXvpFcJZhl39NaZ7+hzHKvBQ20is7c7LJAL3MC2
T20BApwF24IAya3VEXNQ2DNxEBmykcWQ0SSYjLUf5+HF1BpW0ZVkLfTDsFP0JXJObkLbJtuJbIxv
9fH/9wu/Usufspf/92bhLlO/7PVz/fr2y6v65b4vv+8cfv/r39sGEdEBeMxKI57E81wq83+1DfK3
AI6JkT38BzD9VNH/3jZYrvzNDj2XLDVB4xIw++yffYPleb9JJidgE4gYi0jYpfPvNA6npLrv8gtF
4BEuyWUYshOEHrlw/Py70OJoDIXbjRhZckxkhuQAjxosKD5b7eMCr/Hdbfq9a/m+S6Ed+vFyMnT4
vLbPAALPI+bxfXRmpHXXpGNB7FcnrzMj3ZaTNM8FMkq0Vb4X7uAXAHp55BJpk55k1MCJrpHSIVEd
dMJssvVYuircyz7Hu1Dokx8GWrZVsILFGFZPc58Y5DFxYFMMbwWDzDIk2UsxF92GXdMCRxjZ8qcb
FyrCf7RL38FSXTPHGvdW1EFiL+vwRJdEWMDgQtN1v3iqweBt4rG7hi4wyJkyZxLUbr09H2BikCaG
0Sw+E54VmzsXHDq8Kd3Qvqm8PsP1bagpZEgi2QolNEBf4MbeC7cdWW7ZJjfEMaIjGhSOzzKbokdZ
M+NpdTpjISOlaS6GrGluDRmNbzrtdX2q4qBPojZFm2bbiJSw0Xcx7uQC9maX5oX+UpscjXGRNcQi
eMJQ7XhV5oMn1VQb7hg7N6OlLKJ+IAZeGo8807Ww0vZhkdP0UCZQhGOkxy+L2/of+ORZS6M4Wq9+
6mGgtP3au1XtoC4SyH1mq1pV7u7zQPgfpnmJhqdgypEFzWNDVq+bWj2TBXrbzlaVm6NJivoy+dyU
htSIiG0Q6VB1OiccXyJgdNLcv5N9lj+7fQ5M6OSDP+IN5qtY2UmLSKUMFV682ooR9sPMZCSu9EMU
bgarE8kqLuIQo4bMGMxMHNsppcrMiNRdjUt9rdKkaNbzaUrjx0hb/bzxooTysvFnPA3L2KCDGfnS
1lOEekzSy+77wXQv7WD1F163LPFaUl+T3pEWDHizxjD/3JZt226B30tYoqhy42NVtnq4FwHSn32M
sAlmqOuJcsVpgS/SRglEAxBiLChT05NURh0a7Krg1EN7TZcvu2W0lhzhml7Q9iWzQCUUGAmvNQ9Z
uFYo28pNPbsiWIWJCMmM1xKKy9WNACEdUvzRIN0QEVYERLfOUst21tCmmqXt2lW0qyOHfCLEp6zy
qAjRJpC6Hdh77dkL9mYZ49ZVQnLI5FHoiEO7+GO3rcd2mTdFEZ9ec6Hb4eG1SLZj8WDIYz6ZlutA
RKyVMojQBE2mb4eVj48Kc4fWxUcWktvvqF4nxrjadgW10km/20SKTN+1ScYE1eqQlBSog6yKbUbg
PmVrn2GVNgCrX1KxtKipYFo/tUtMcWO3dfzWSfwgGDasCt5Ga3vcEIASIZ102PZWMaUFbdBI0uN6
9IrxZGZKMKCbCZoXINOxHus2zKOdY01DfNBjNee7WA2n9+J3Nd42vFTORjr59FBnCkq7Gify4ELQ
b4aZOwNxabXT4SKEhsMLVBvgiCi2kFU5WeIVuwpqqNm6Y4BF3BV5j+vErU89nQjSmhW5lBnyUsH+
xNfl2isbWR2JP6j3r+0uwHbhED6Qoqz0NHPIfE+Um0SGi3+w9IjYZ+6L0wtD9KBH9oquOlBFKOs4
ZEk209k4FuarOmHbIL8PmiLRtrtsFZSQOF28TpBAQMETXhD5ajulPKnbkYPhlMmVnfS9Y66KTWAC
EgxyadcDCgrdPUwWtdu2qiTusNlxfEpzPw5Q8Q8RO3fuJ3V0hJXsXhdSCevLRSYBGX1Uf96u8l1S
ZqJOkCCJyCa5G4qpPmuqUMpVYoI430xjEaR3ojUCm3Y5eMTnKZfHPREnVZAkV5r0A8B0nOkwzKA9
tsLPOw+l3T6WUQfS0LWDLJ6ErGpzDS9ZZ5uINmJAgz5VmhyT0dLPcPEtAWzA+jVOIjOmn3Xfhxle
5VBkr2XS9D5mJNdPrrSbo0tY0Zkw2D0LCG7Gi9S7dnEDga5dPAwp7pvAm4SLiqNKoqsg1z0wxszT
2K9ru8CO1bldWm9KjM6kIoxRKWmI0H4j3PBlcUYhGNIHei77Vt2I5DEuLACiAliEIEDbk6QX9Vgc
z1odhveLG+SPs4wFnl7d26+L31u4ptogyo9ukSfMNQwz2rg0wo2LzDdtX8ZSwUZllo1ZyEXXKP2y
vWtHaV/Hc4DlyiNr80q5km4oErhLUJXh6oNn8yoy2CaxYErUbQFgz7TB+8Ab9AfPp8/CAu9ihSqr
udf7TGfl1vIqmuJhCmxM2sKZ0dIJf6b9zZaZQPXcoPcZAt9tbkMtpbeN0miKN/Uyo6JcySYjimho
ZfDVpQhGW5tJbO6uqlNziGU5ZK+NYwiYs9oMKdmQNkV/FglqfLRtQKCs9QU1MABPeTcOjeURPaoc
sUncE/o1jZ7E/pSFqMqHwJV3wus4QNI5TBA9p4veDuWUi0M5iCB5TGowLkgg226I6ElbrI7raYpz
PDeVUCOhWWbE+d33OvhomqgcL3019ERcN6mqrmK6lJclk1Z51OXkNLcylj5rlUIHF39LxuJ5O2rZ
7bMshJuzp7pIj8itKmvTJMrhjOgVYcmUADF0ajkVCk5Xe2O8xaZkpx9le9q+F9jnTiBviJr+ceSo
b56HJHGA9eaJUed7NxPS2aHwIiTUTRXWoNmW/wh7//9u4FeXPH6w/v+9G7h/rrvnX9bQFjqrfyAR
fv/T/2kFwt885nVAEzBSkjEG/2oEvN9CD+4gjDxJo/BtOMk/GwH/N0Z6kgRPvedSqEtg/d8JBMuN
fvN8J4RwEPJbK+D9O42A84dOwAGygq0QNmnwrhucSKnvOoHFCfI275Ctib23m98I9WMqIIb0NcFS
twRKrBuGHdqcvdvv7tafNQU/tgQi+PG6tDM/XLcyKcnX0ym0aAZd8DTT0lzp/WRGpPOOUvvDVU6h
8d99OmdJwng4fbr8iAe3uwbeXgNKrfKr6kEzJaD8aWT7u9j7P1zxXbx+lPYoAW2uuFQP9XCZ5Gcm
DzeGSCaSw5EB7//6NrrvMsn/cL1331+edcmcZb3azGfMj6cZ2uEiO8B/XuIwjjfDOrqtHlDrj1v7
PIbjlavg6q/fwp/eY0SdOBU9yK5T0/r9PabbmyiNLeBWT+XbkskQRB15P1ku7o9EV/CPz/mvq4Tv
JtAmU1A2HQfhxmyLZY2VdncK3k+RE2z0Q7rOzqytWJGhtlcPFNZ7XNZn2Fwu1bW1aX9C1PLM/tg8
n5bud2/l3dLloColFAhO1cykt5Ua860tu+CgU2F9/Ot7++5SFDQerTrNOmvGlr7/bjUhzQIRP9lr
kqyy14Gj4wfc1O4R5cXy+teXej+r6du1BBxnCDDhwEy++x7DsFrirGqqzWnMuzkFCq2QPtKNmHX0
XB1xETcbgo7XxJCsEGTYP5ts9Gef9fvrv6MyS+YE2K6FO8RybgrrLvLOIu/+rz/jn10C8WBgC8cN
PMc+/fy77cAXlSOq2NWbsPngCJRHDwRb/fuXYHpwiPiIjZ1d9cdL2GHSaE9QdAMGXs6x/zgZ0rbM
tPnry7x76L59Wd9dxnn3OARpUHJsEH+Ya/sw2d6xc/yfbJ7vZlx8uwQqWUb9uIEbueLdJ/F8PddI
m7jEsTs6h+4w7pyt+9MBP+/36G/XCaUTfVvi7A7vrpOiMiyrigRnsR8u6GzLHWa17XQQm27rERrJ
zEzv5q/v3vtZne+v+W1X/W4hdCgDUbbw2fp5rQ50GZvTGLQ6X7tn6opk7H2zPZ1++N0A9NenCSJ6
99dv4d1+9vs78D3/29ANNzx9wd+9A2yExFgMsyYAEOI1xck0EtlnASTUP4Hf/oi+sYkwY+ifl3q3
6tvR9oraK6oNEUnrZZOu22/z5YiO3g/7+WB+8gT82dI8lTpSSuEzu/bdnuXNiBVVFDQblWWbLHhd
MHv99b1z/uw5jgS8HGiiDIL3E2vHOHJaOdbVprzA/4ttilnGZm8ug5sON+W6uJkZuB7+5Jz740Xp
W0Jp20zKCCnN3tUS0qVUcxKXyRCACNV428RE4RTuTx5sxw1PG+134CxL48cLvbuBOhkw+M82jjGj
ZuwctUUOPzrV5XGcuvLGh3JO1ygHX632lCAq5lPcxEJsVjiLeJtWHh2Uj5o06nFqukOYv1hjhoLV
ywDCCHxHe5Y41COOBd3XjvRhZYgDuU/zA7gzoWR1rzErZenl0vKqiHHHTxh7xxtfqZqkMrMcxnq0
diC+ijS4JHtKsLHPr8yLVQ2pkyKxyH7th5CwfO8kp8WWxXHJcAzLJ7i8I9Np46cFkYVlmnw1nLYA
Z0t7GaLpvXeLrjuUQRNdyBMbnhJnhIk1KS56/AovhZ2TbEjYU7rJvDwlfamd3Y3K4+FjSQIMX/6E
RMtuAR4t5Jf2au4d561ogx6WrAcFq3J53dQzWaF2GT0ZABYiN1uVrQs1o2UUcMtQP0QiB1qe98gy
4XECKydcJfTO8qwIiB5IIjLXwKr6Kavu5noYcPYyFYM4jn4hwSFr7DsGCZCBpdvsIk4AGUra/iut
I0yoNZruxpmx3LU1WQVMQSGSvPXuwtHGoZP1/RaxT71PeBPrnHTYYzvY1Q4RwUB8bIznv3T1mWjc
+TBV0jqaSMptFuv6wuqSaYe6Xq/cPPLPwykkVkVCCr9ZLrHrKi6Wa991qrOk95iKICpFITU4nwzs
7CWzBsNPE+gLeM007QIZWY+LZKbcWlGAjJsTknVnDVb2MLXS+ZzXHWLnfkGfMQEBCGV6fEngEZsl
tMfLKpHEcjDC4n5EZ/JCvktzCKZsekg1YSTYlwDkJER37pPDlQ2d/YjSGicwC3IhzTGvqzWgloJT
bZP/Zu9MkiNXriy6l5pDBsDRTgOIln2TzCQnMJKZib7vsa7aQW2sDlIqiQTDIkxf09JEMvtf5gTC
4c17955LSEPvhPUFPqcRX2bfNc1qHOPuVfRJQ6NO8YCJZogXqp5afVceqrFdxXlrvYixzVFAyaXv
JrJOvklFoMMkrOrKr21531F5u0nTonzSBwtrAEqeS0IiwECFDV12WaECGTRK+lsq5OgJoT3m3aqv
m4sIfs3oGtJcJ5Qs0KwSndXELiB7xEl6mSRm7uhRqa91ZVBfRC3jg/HaamPHnvmA1sWkFoWyyR+0
7+kAy5ZjSnCw44oCm5nS0ddzSYeGPWnPk+K3a/qDnLc8PJBqCTm6RWt1JVUAYWITq44jqi7YWAG0
9T4pIL1bVR1cwH5q8ADpcQRuPxv7a3sgFMlV/Vgh4KOwQuTHUx0QQGEBHuvUWn2vp9F+kXFQuxJ6
lE1ITXyNLAOOphBlRxSBTmO8wEETTsUEsCpHQVWNXnhBsSJgqgZyd4gUCiuBYk5XhpSGTzV15Ftb
lurbHAfHoyCC5A2ZzGzjKnUaoUiBcEEOfHKiQu7lNZ3uiqHBDqYGKpjyoHmQEPFvMPcgnoZ6YAk3
bRJAisicQQF38YVXZuI3hi1+Y1PolMpS4RFt35kaF4VJwWgUQ6Wi6vUN/TVrhkXXoQoKAeY27x+F
PFDlybQpQSMaWtQWpUodt2YcoUgjOGedpPQBhgLA4UTh8A0pm4nf3jaaDctK6xiBVb6Neli9qFXb
b/WZBh4aYF3oiLgQjzLUGY16EaY2y2iECWPG0z90XlWjgFOonCeifLCRCW5zVlqnrSXTRRDb305G
FVzaUlm7auBljulL4mDpXnMfycHwnGRRdRt7KlQIVA27DKHNtpaiaNuasHCYiQQ2JwUVtbEQB0Gj
DGSOkA5YVYAd6XkCJn2oLKjlInInGimkm6TiukKiwgxBBsZnWW+NiCZA6RvW1kBbBS/fF1viSIDs
mj52hUSychRNheoGoTRuJlWyNiwFOeycwdxJpT2gPe7SVWaphCsbdbOfoG9tdMmG21mQHRmIqNwp
JCC5nV2JnVeiwbfq0d9QmWRptaV8R3EyuikpauPFGmB2I24ukLpE+aWUorYIvVy5FV1aQx3rveeM
ZdOJDabl1FFoTYqwIpmj7u+byhx2nYD0Y4EE2Q0YV+CaeuNtlqDiQoTClEi0Acqi6u9iwlyuGimz
r+shiG9V2ZQumTn+uh5EcGV1inQz2Am36gHyUJ6XyXawuvqx1wb70Egj/E2/NAsnyLrqV4sg96aS
6H9M9ADfqFdjcMxp+ZAowa5W9ohwMH2L28orURkPqnZfSi3Ob4NUvo5O0vcuCbVvZtF0v1DCTw+G
Oo7bLoApTikShmssPzfaBKs48SdyIVSrn+FuNU7ipMhfWhyvuzgGrojULrlSB0377tXQhTJ1wAEm
aYGxG3QpxkClgzKfUD1bEb+HbfQwdfEOwPGjUK+nKs5zbRyCVTFRqC9t07tsgJXdaGmNXTYLYNpX
OIauBS//meMTltwwm5BOyhaZMdB6sx7DQ9wVMuXvCZubz98p6f50wV2pXBsJaiyLJCbaRxS8Eoz3
Gb+JmiXRbpa/bjpBWAvHPVDQah4iTPIS/S3MMWY6hVEnb76lFlQ9FR0BkhKp03NVcfrRYsnE443E
4r4mx+omVKCO4LVpfudRGeJhiLscOQ3XXqKKtBFuBW6J68BDdJGHsvgulLalHy4DG5MbK0CtEul3
YCWqfWL3Np+jjTs4Gsp3qU1tXN59Akw0Gv3RhGVSRd8rj22hYt5eWoounByvF3DsTnuBFyIubMT2
KRiwxNqmfVGKVUHFDy1VG/wuaNq6YA+YKwaMZz1ugo0I2DjhCXUXkean95mHIB1ahHcTCatczz+B
U+u2fGEHpMml9tij7BlIxlJU75s0Fd5TC5jzolQMTHNZ7R2qIA83Vmsk+ySALpyz869bv8z3VLrx
daZ6uBsS5JqcPLlapjyTT3+cP6iF/5uQLDtQZL6LJ2jRrVzzBZpxA5C1SpuLaiLETLVK4owiRfyy
JZIDOtqKk2dGF30oJNy1Qz0d1DoA6F9l5QPUvuZapye2wXVRYrXLAKYiVw3Zx0fBmc/oPaeMR+9V
kQsRgUEPRvJ005IlSItHpXCnGLxBWIcQWwS+kSG122ZlZIl/GbVBeV/R2bsLaj16CZnq21TMGU95
T3qJ0ccPkd1zJNPt69J2lO+6z31pxZ8FG640xoOGJWvV9aDa6N11VHsMjlVSruPdyUyT8iiCtPuh
SOIfWKeguvK1IAXsVCaDH9XWlZcHOurgPNjUWTdeyVHRb+jEoTHCgoSgQOXbROozNK+NXdZ7PMeQ
TzWFk503lD9TL5vuc8WqL/Db1de09nMW3JKmfe/3HH/oAdVg21M5+h4PefPqo3sAN0YnZZZtWQXE
E1yT3/C+ljX4Z7vONpVeAwpGaoyQwFYBc0sibgl4kjLrRioZpPLt4CayquhXWCPLAKVJeAZNdHEj
5TJJl4rNzUTpsncTuSQobrWyn/sKuRZRx+qwSWPa5rRfum3Z8i8Numm/NTqwVEFLBPpbNkg705im
Z4SMkKOzqHzi9C+/eyhr4TmCNyE7r4l2g1kOB4yCEOiCmAQbDWp+3gmQAoGZAOiCnFgNQDWnEZug
OaioMbF5wUZHCgvW8ndPNKFL7rdFf1IVT1LQApDoBpi3ij5szYCtspQSJOt5Vq9RW2oXde6rjmQ3
3YPBrYZ7T5Vd2QVxVX1hUEnt+CsmqLeXuGLS66yX+wtrJKqsCXlJEvrMDX9ecVdxkXCaAmcuSt5k
reD93BKczCcdc9gYsDojGZgj47QoWGto826jofch/0Gf0bwY4UPo59u0booVPlBiMuKBhqpq2Ftp
sjipK0P2IAddtqcXFKGDxjXtB/x/M4+vqNABiQlC4kCsAAysSAx5taKhuB+NdsDeLBcXdmcjcMDh
t7KihlNjXWr3hWkNV4C8mellS3ZqCc1vnErkaGGu9GudiOldbtr1c2kh2Un1IHkJA4PV0lCDb3Ub
BU/cQ9INDumeu4NQfw9jN/4MJGHOX6hQ7qAlaTsZF/4+mDzpqtdS+6EeaEGTFent2orIw3gkb0Tp
oZ+kERFidAajdaT4wS/R13B8JBGuefYemkJbokDgZqbjSUI7A1aV2e753NIC1eeHCxAkuA0kzHtF
qtqLos548WNCepReNvJ96+nUwbmp/ggiRmNRBK7YQ9CYBsPV7VLsu8wyVnU3QdKBWbsTzSykDRT1
OpOMjsSWgTAjgO8URmnzh0DFDJ+8IXgzD81YGK8ynd6tN5ntZQQacy1RVv0Re5N/6Nuquutlrf/V
lqLtHbWp05dWbvObVGjmk9mQuzd2qkx8V4JtOGpFfwMgSvruy0Hc8pMKcHNtg5xI66vwAblK/sY9
sXM7cl0al2ZHClE4lslOyy1t0/yROwB5Uq9wd1ovGS1+V45sAixs8gwb+r40Vjm/u3x19bqSRuq9
ho5B3JlMJb+eUAmsx3ICagb9KL0XE1BOpY8l+Ehtrd5KqIGw7Sv22zj6JE0gTd3nzB1O5cXIN56H
lTPhiHUkybZINiHUZQq85EFJUM2tUjTmT1mcC6Lu1HRTqRzsB8KXiU+bOObJHNWdNsqmtZIDDZBU
bbq0OIQijonHm8zshk2E2J1UrKmPtxVFzHeLZXSf+w3xgoWszXQqb+/51rD3WhsNUh/1/o3sy/au
w5z9uw5TwAKcijgE880ixsqRVcYkatKXnoGw+YB1rlENrlpBXvQAh4f0MaH6svUKFPwO+g1iB6uA
ihF6GBIdK7Iu17HH5+vwCZbY05Xp9ySX00WYV5ozygJvaJNL6l1he+1vD7HqL1+GbDqNMmeoIfb9
e0Xv/d1YxvYv31KoIWC/tdcyUuyHUmgGsBEr4dri5c/E8KiX8QCLwCaOleZ3oD8qgAM2kz7anBRr
+cdo1PFTF88Wg163fohYyR4kT8/QkmQauwbqf1ykTB3uneZ8LRuIwtBR5bkinE/6gymosEA4fqkx
ZTzJha/xZofiOTez/LrEwn0fFAFCeT+Evq5EWv+bBjgqPiRS+gZru/RTG3VlbdkIpdBwVaBxQk+1
0WSZIIUaXZ52+KSsXQ6V4YfR4FcK7WgOByjrjdZaxSVNf418JwTIOwM587MhBcq2yRQdJEJIMz31
lYk8sDTZYU2Xvpdg6eYUo1G+G7qyf+LkD6u5jtVxY0dg/UaLspdWKfm+FSBQYjk0bxMvja/URJNu
KyUbNrGtGndRWgZPXGZxpladsg8TgOtZO+G4nNVcw6Ar11y6Qu7nXneR51p4i4y/2+W2jKHEx0Sy
EmrTvakCA2oaNcGd7oXFnT0azWUCaeRJ6vwCD0CrZbDiouQJi5W+i+qGQ0GKR3slWileJ6LAdUpp
hUyCrI+uIGPjuWK3AsyTWb+Mwuhec3ahb2Fatm+51sjvCRjGy87utA0RogVifJLFakr4Lx3wt20/
K9uKMSr2CY7S64K9YQ0zd8CJlU+3fL3DNRObQ6pnjwgUhnbTUH1Ff/1HLmd7sbrr6poQg6pMoTpE
GREe6NoAcdKAPBgIy9ZxHLbXOY4OqhqanHJP09NfkhlwfIPaeLDSEoSvGQ1cvdgSVyFOAlIWanV4
i0Q23basys+Y+nl4YBQ7nFqYqsASAi8MdQwt1OWEHIxOPVbaY2JY0wGnQ3LtBymqDjUT21bIyreu
94h+q32v2TZjo76a7aQ/25bfP2skd2xFAmFOAX0Ax0hAtwoG8InI2CkjtgZRtS2xRoFUYVVlU/yh
dhR7KwOtdSmryn4qUXhOY03SR5iqj5BXxF5MXn+voYH8kUa56egDEWqDLA2XFV3tvYUohrQM4Y9X
1uRNF3oaeVyIJOU3a1+wVQYpgmxhmUDvimaTSEq/yRl4B2QogA6pygdUj/at3avo80swneixhm/Q
hJI9+dPxvmVLJhtuoCwWyMApPAlbLVw2aY/51bhuOHv/pJySsZD7xY2alc167OPilvquSXy5UkKf
a4Pi1S7hh0xD2t4BEq/eK2Ukm7gDKlMlOYuKHJEwwL6YbsE1qK8yC+rBD4nd6ZoRKpNVgk/UJ4NI
ErBWm1hJWQmFSWOfRXitF0TGgWnOL61qEncNOrxbpSZ9BuEZnK+AwEkUOwWOhJ6LQGt7e1lukqdS
xcFcIB1yRIPOXti99i03rO697sV4mzZF/FCA79r4WpA+GeYYXFFdCrd5a8ewHht5jfU7eVN0Egsn
iIZjV5TEWjbeoY2i8MH3OImVRUTAnc+eeC18KrOjz4W05ozuqtgUboZCB+ihJcGBYxbO4llJ20pa
tuVuxEFcrqarkRrlTZBKsRuVsbxup8rahQMFe4TMwZUc5D3/nqeoK2GE1XU5NNl2moBe90rUAvtr
Bg2aXyqUlSI66yLUCkDqQQKmn/uWW0p2vdcVojXiqJB2YcFyhvzZP7AJpve8R7KnpERCyslpMZxy
CBrJ+DuXIXRqlhQ/hqr+O+t1KHoaeRkc5TjzgjjbTsjargKrISfIJCoaDG7Z7ilUlxC1wFmpGDod
P1UoOVdpT6wHhmeKuCmYXLm466qouLTryET465NDBXNlFXiU4btR0KpTO0JE41S7bPqc/4WS1sVS
bTpmh0/bKE3fYcYiEQjNYmso2a+I9LD7TjKq5wZnDrpFG5GprpN0VMECyTyz5m7Y/1T7PN5RDxdw
Dyr7WkFisUXZ2R9COewuEK2HW1NQ/CbAEth8DNZiMGzCMX3BxWeQI8TXf4TYGo7L9Sw53oS4yi7a
WO9vKxn6IfhaxaWr1ABvpbpeJVVPZUTNL4NUAQyY2OWulVCoeZrX3IomAJg2cPyIe0KM81CEt2CH
+l0xTPaFoVGeCgp12gthxGfasl+6Q7qFvpdIdUWDC40Q4XPjsAiZvVZOe82q7uXktjPecpAQTfWz
6c6M9KWR93mkZY+5S9AKJLRimAA/c6it8o8zbby5Y/ap0bUYYCGkKCY63GZkMgDZclNwrSHcFKqb
mW8DBRcPuIoZPegQziWze+iL3V8Z3taFgUrVmoVYizfZpHELzL90dVm7ykfvSmaLoFpatiV8eEB7
ZXIdktOU+eNOZosipfv0X3DkBQtcERoO81krYM494g89YJptoArp9Liwh8mFVXuQq+GZXumR6YI5
HTiEhryLB100E6Ez4IargXMhd0THW1qvquJtsiHfpV0O3zDPzjQwjz2UKmg3I7I2gWUslAlmNIaT
Vyi5m6ukaQOI3olquDv94mYp3nLmgJZCsmZqfAF0gT+/OXlAxlxykPtHS1tZlU661dfyRqzHXXlm
onxp/DI7VI12M+NopqksfqbClullBfjZRXyZ93eJOEz6GUHCrG1ZfAn4fhBkKgJoAEKqz88DqqaU
Pcgc7mT8LCIMDP69nx3YZTYWsTsN6amnX6B6ZFroXLgUVZvfILaczwPm/kQDsEhyt3v3X8U7AdgO
Ob97zUk2WDdIIN6Ya4xka+vGvyWDbBWsvWsClh/U73iez3wG6pFf89MfM0+pD9+BBxK2gxyQu6R5
Ps1aE2/bH4p9seHUcEMWAoK9kI7B9eiSeHVnXRDufOYrOTJpASSoMqgH1C7Kcj5NcYktQaNpZPv5
I0KVHwFe39Ov/MgsQs2pmxp9KIQL9mLKZmlQ+LSOMzebc4K6az1+8Ed/dXqQY8/xcZDFVG0mWAUc
m+k4owxoLBkdeHbmOY5MVW4avCQdFaqmiPnH/PBj+U1kxE0P+EfVJ5inJDF6xeh4lvldr0kYkQv1
vankvzAon7nJgjKrnvR5On8YtO/92moFM6Qva3yTCCNWfpNcgPP95eftRaioT12untn/vspM+MFs
rOaoPvhvS148qpS0ErDZYtYcNhLCWKwiO+PWuLFWYKQJ+HXTjb/R3dM/4dlRxednzSepQurIqL3T
r+ERE2jk6te1O7rUfXb1vryhkHnm/apHJg5eAoQtKk9qGn/EgR9eMLZSNTSnAOzYC9bVcEesJtnA
h+Cx2ddbySFHz12rN6m/jfeQ9FdO6HbXrAlnVoKvWrBZYINSWpdVbIIIfD4/u2hSaZxkHRIsGkSS
Eb4FLpa+B/IWnXST3njOubc97/GLhZc5RfVUg9lnw3L5PGCdDRhO8EMhPvN39Zby9kbbVGdVwUc+
fpMbL4JtiDEmD/d5mDG2uABLNRyRgrTFLo/opfTWlRpV1Zlf8sjnSeAFWvP5eKgpM//m45dSmpIc
anMmYy7bezUQ38Kkv+b8+6jrKkfbiXCMprLO7MfHZo9iqwKpqj3vY4vHi2SATlCSSpjXIxFH6RN8
6zOb8LEh6BUKrLOQfZQ/ir4PEzTSaygYZl66cOVmu7X9RKv/zBjHfqWPYyy+984IcqIpMoxtKjIZ
iM1BdUnd8/T3/ecXWE45lbmmsn4KeyYAffqFJJvuJNDPEvN+K99WePpetDIrXqPOR56V1qnbtkPv
lAMlXIuMojUlysGtcwCMBXqsgwXaDrIpAiQaAsNGaSyTwAlsVybYZBNzF3FMc+rAWO4MHPaXsAb1
Sz0Z2kdsZiB7cNXJb2mf6desfN19VhFV3+DVWk/DoF7FON9A2ygVgSStGmPgB4SYxil7rx+jpVYM
b117urFpjNr/bWG8usTo3/yS8c3vfFv3XromCG4bqgbr1iOsoR0kb5XrcXblB6S0NA1QRk3xIgLd
ihTbZq/JD0rWK7fAVNEGSMZ0KEO/4uoEqV7NkYNAVEoxPmGYL+vOcsaq1N+UaCy+KaNGDwy+bnAD
2oGkriHs7vXKUF4p8EaPOI4zdxotG/JLJPBN+ijDFXotrAbdDwOZwPr0T3t0jlJi4k+Tjygf1TbN
DDvjl1VpP+YNxzj1jLZyadf4w5viO9MNm8UEp8livZIynHlGxjrdbeLr5lK4/TZyjefYMVZkYvz2
HWOH480dt//+k1nCotHOeZGT0uKm5kmqpBTECRFHJb0QaXbo8+Hn6SGOfXwfh1h8FoXeo5tuGEIS
T9aQI/J7n5Qff2EMFkVhaBrW/KXEnWLU0EFoJMkzJZEvfa9AE5twTP7CKDpqRyTmHBy0xQ0oseBP
ATwq3IS2Y1OvAuXGj86suEff1kwPoOqozpvX50UEY2pXBlZfuLjZSYc44Odc+ca30w9ybHPkZqqa
6FE5FojFIEUUcAIUIxRWNkdlN2+OcKrPbo5f1djs+h/HWZxa46KQeq3khaHDS4hgNZz8atqTonGb
bhEOOOZh3W8AhOzTTf8dRYR7+jGPvUt7rqdYeBqxWyxmHk1ANYmpbGE8uOyauwqJyRg/nh7jT7Fk
uepD+WRWcH6Fg7CYFG1RKW0yHzSI5nNJRT4Ye7ENdtW2PbOJzRv8qYEWnyqVf8+INew4fkJykf1m
yt8ya07EgTV5ZjWaf5cvQxmW9ecWLsw/wvMPe3Luo0NpDApEHSEQFlllXfXWEoTdUYc+/fqOThGO
4P8cal56Pwwl5AZUrxVWrndlOfiBryFQXygbY761usMOBtdacXzHuolv61ukLWfGP3Yot2TkMdzQ
OcdZS4IFJltIRVP190/BG/b+odl5m+4wOQgxI2xyBGOjjTHPTM35sRZv2OJYTimFKaPC7Pj82PAa
Gk0rGRZW3CrSocenZ57s2OXb4moLMcpmcf9STxz7warR7LCSbIPH4ZLONu+z2LfX4draI6e/muWZ
q2mN0uemcJJtvjtnBTyyzDCsTjGTyze4lEUdLgNRL+dyVqA8I/YC8Vlm0EElciatSUAOXtvav1KN
bHN6Sh356hnV1gRbARjF5V6gGRwogGBQfCsxwVdWtZ1MvhO1ks5cI4/9htR1kLELlF6Kufjy4x6l
7TAFsx8CGlFSXA6Fvz/9LF8tHroFBkmHzMo0ofmyGKMPpcT0UQ65zQaIBGYWUm038q2GxSN3i1/n
LB5f3x1zhaM+7XgOItQwP09LCxGmV/kStsrWXkXS1tJAlk6H0w91dBBq8izJMvii5Z3frA1cQQ01
Prl4lwlpA9RCTsbfHcyf8Kcf2TTnBrE+P4kcGA1qYgaJvCtID6scWLMem//2iYD3RZnQVNlLKXov
RuFEzXlRoN2yNesy88PHqZYIeDhXJfljlfq8XMzj4LvR4ONxg16s/ZXSIK+Za6+NGz1qmETIenDt
7/Ehd2IHDtdr6aKJwlO1Jm79m3luFn7dej4Pv9hIgRtbo9kxvLbN6C2SLDG42aa7MNz8MrkvN/m+
c2Bs8mHfnNv1vm5FHIgVjbshLWmuMYsnV9PJhDuY5m5a0Kir8vRdiQiTqYiribX+zNJxZDCF6Y/d
h3MRBq7FHVuf9AiMiyhdK3/CE0P21mNFZsx47lp9ZNfBiflhoMW80ZpYV7WSz3rY2O80w9xwTRLn
rt6ke2kLPG9dfLN/nv7qjo/JUkU7TKE1Ic8P/2GnlWYeqCy4YegrSjBPihu/dLtmheIQc61YJ+tw
k38/PebXDcBWTI7KClE3dCmWdTYtkb3K1tqCOpt1qLfWXt/ORZj63z4ZgVERKIFot+CqX3YmPCVQ
ch1WiCvn7wJBUIPUgvBqt+2uuRue2VePHPgYbf4IOS2wty4bL6XoB/bVIXFJYceepuy0PUlXm+gQ
bU+/vSOLP7LoP7+XCbr/S9EMzWel+TTMeX3EMKprVDVrZTs4BMo5BsXyc0bdswMupmVZTYUoYwbs
pGY9EcJiiGKDtsKtxzvTxq6TJ4SVewD6uq3pAZiq9a3SouA//eBHPsNPz704N/ikbHmoZiAizWFw
OA6S1l/3MQQtQulPD/XVHM2iIuatjsWVdXxZJwwijWS1sEr+fBWTC0OU01H0YKarcKs9dGvhwO95
U6RVuY7f/sOx5wPGhy9SnlIa/T5jZ5ccHnAFrsxNjF21WItDct9sg+v56Fs5eGDc00MffcMfnnqx
z5MGq3flwMiR/t5NKtkjCAvi19Z+Pj3OkV3409tdrDnEroBT0Rhn5IhkcicqJNciLO70KF+XNoPK
oaBvYauqyi1s8SJ9YxA6yOHZ4d6vrZgGEy7jR2LE0PhjS1iTE+vSA0LpcnrgP+XdT/syA6uCZgLX
ZQ6dyxNubJRhJFv97MDFTyOt4cMerK322pf4ccEM79or79l2wr15GLZgUjV9PcX7alU4ktue+WO+
bNLz34LiWeOozdlXXryEuOj6LJmRAqEpr1Q7IA4ZA4xBUEWwk3Aenn70L7/sYrTFDBrBqcXVRE2z
ltk9Ku8OQhCQ1vrhPxtmOYGwPwWV2uCv6qJ9j0gN9bsUOlEW/vorA0Fn5AZvcphbrDlB3A9DVQ6p
W6o3TfbUqPsieD89xNFpSjYXI7BVMV/nX/DD994p2H+7yYdeuFEdeE036Es3045GyE66K+6JeN+c
u4LNP/qXCfphyMWKHstqooxpAGfCbJ7McaSSe+6+9WUtmWfChyEWby6S/QypHUxGD7IZZQN+nF8q
sqUGOPTpF3hmJGNxGSpov9idzvtrs18Zs8CzniIIeB00utMD/fluT7y25Xm7N6fRtwpeW72ef6OW
iJFqNWzq12kfrgNXvRXb+DZbz/1q3Jc3Ay3DeMMXfgs/1q2ccGM+nv6L5pd46g9SP08dvjYDAQOP
rm2ruXG3bjfS9jyz4cx0WVahu8gaSljcqRs1ylUxEr9ajZvTT3Js4aATKc+HNc6Fy5ZSZnlFZCMh
AcY5kbFZugqJb2mH2+X0OPPMXr6x+fhEcYmjobHkEBFBCAGuJGQ1s4EuJ3sNfrSvfxfe96D+7esv
p0f7eo6gYMsmZNg48NF6LHcCHHqilKbk71uQBmqp2CuXBH3cdDsQ0IojKOAHa+mndHtuLz/ymzEy
FRbIBZAKlpeWYhhwVtaMLAXpztTLH4N+roT/9WA4Px0nJeBZli5Tkvg8/TCUIlwz+8rFSjttmn18
oLW0Gn/QI+J8Ep49nxxbKj8NuJjvjVUoJeLSdB5wZltg4Q9WXDl3ptO6w6t3MZ+KgjMFnSPry6dB
xeen7C2MF1U7HyOG6MpTbso2cEvyttv2DHHiyNf8aaD5J/2wEZCW2dCvZaBkPzenmx3H6PVfaE4v
frXFHh3WqlQOJjSLmIBbS7+uEOW2zZkd+uzcmN/qh4fxBx1KA00e13wIr/VNufVcsiIO4iCzEvpn
LylHjjncXfmPhUQFQcNiE6XS6acVIfIuHoC1rOx8ygIAx51keB2BYJ3+rM8Nttg+M2uYcE4zDdvi
OqtiZwzzjWTdApJ3PGjppwc7Puk/PNpiJ4U5UsYZLVkXl+xEtDpV8Nr5QzZz8j1PPN8Fwptz68eZ
Z1wic4DU9lqB7NjNgOiu4tq6ISDzQAZMQG5FsSeKcX/6OY/sANirqbFoClgxisOfJ0yKzHhAqp66
inytds8TMfF2deZdfq1+z3P/wyCLWRmj4UbKzCDqnVyt8utqox7ERlsXe8xoK+V7tZOusskZL8VV
65LS+Basz73Yo8vJhz9hMVNltcWCA5CUq8e7jm2p4gJthKshP3fyP/dCF7M0mlRtlGuede4bJslz
lNarOJDOvNJzoyxmp68nKhhKvoWieJz0ZGUF94n5/fTUOP7KACPIMr0LwEafp0aAeXOitkIMzHiN
DWU1VYOrk35jC2l9eqQjxwPmxxzlRIVWpX77eSSzMGCQG4CizDh402XA04W0HnrvlSRX3OcXvnfm
BHdsm55JWMhx0KezcH0ekBgelDRzUQPrgVPC3C61c8WMY0Nwe1EsCutoFZYSocwfMN02XJYSDL57
AgfTa/Kbh3Pf1rEf6eMwi+nW151XC49hgrQ9EIzoiLw8NCCFRdGe+ZXODbWYcyRF2nGopNyvu2TF
SoUVj+0/oivXde7pCXHm5S2LiEFmJGObFbWLVe3gp9N+KI3dXxiCNY8iBTVROh+fp0BOEKXUNNzQ
SxLY/alrVlFSnVlcv5YnWfiQqfxzkPmVftiO0fqYxgC/m5uCcdB3c4mXhGo67Ocq88f2DaQ61FtB
yHH0nV/oh4EIZSEuQ+dpzFF9bax+J3xpcORJ3IRetje0+qyc+OhP9GHExftT7Xzk6M2jdRv2RiAR
0Sb/Fr/McXqSQ0zGlenIG9VVf1T0bZPhsfs275jBy1k149Fp+eEPWbzjELJJGMPnpnDXuYqL36eH
feDU38LtLOfUHdNwul/JFk3e6Rk0P+HiUsOPa3JtYg5Z2vIc3o/BHPzLwIkP4aHPDqQp70PPvv3P
hlksjvooRmQTVM8qiE4iVdyqebO85szn8FXz9Geq/utpFqu9Nhk5eh5+z5E9eYNJ52UuhgxOeIt1
dtu6Fpy+auu70ub04x2fR/8adzFzFWyyOaFFPF72aBbQoBLNPT3C14bd/Ghkh6Di0djHlmccBUSA
nsxDzPTdjFaLRGKCuY6d/JuJ5mU+7Zu37SpkMdsWhvMXyj7QxJA8ohhlczMWXwpECrhQFsPPuVe+
d6MkZ2bI0Vf4YYDFF6DHgNGqljOpbl8V6F0BQJx5g0e/sQ8jLE5P0aj0RqtRYMx+qAfNCZz8l5be
y9w/nWkNp/7B3xAg4XuO35wZ+uhH9mHkxf5GjrZdjhWbjqIZdDofa/Mt9s/UC46/P8RXCP9AkywV
WMaIvnJIeDotvIq71Bma8cwUPP4U/xph8QuJFkRBG4BSnMDnJU3v1NLNJP7SgjRLBWYNIae2xamm
lrRU9408nfld99zIxpkDspPa5txN7I9T5svSZ2N50g3Sdf7kf37cbjqC0b2QLAcO9ApKiPhOuGJT
O8N30jkceZ9fPqubnidlfmBR3dCxGcH0/MMk8f9g9P+aRR/01z98pXN066dU1fs8+/k//52Frx8D
kv75//u/ZFUiktBhUkinGgsrVDD1/5Gsahh/s/5O2kTBMHcq+Ef/R0Y3/2ZTO8PPRo2J4ystlX+R
0RXxN/4ZNHWbTjJWEUQA/0a2KsKu+Qv+MJdo7KPWQF4JswqcKRv556OL1XRVNgk1hsY0x+TgFwfs
0k+wR4p2D8ooqlZ9GI7PKL1xocf2hZaoYp12igVGo5q+j53orzorTC50ETXvSlyNj8RhDOuqyGHb
ZlVyOVol/o4ZvbFCn+85tbCNVWAAMCtI8vChqun8Q8BckbGtzK6+b1OzQtZjhFoLR9JArpjm8r6R
JPPV7H2xrokockI5pVSESBQpVZZsavLTQWwmYgMZz3dRvJhOiJTjUm1znaAxktmvNCtuHOJe0EKl
fL9XVmqYjpJ0+kMt+TSI7FbfCQGuSkppkDoGHIlHP+jNVxB8tbFS/T56sRriyiU7rr+T+O71q6Kg
tLsC7KK9VSF4JFKPpmhTeJ5HWaRpyakLxiJfkfM67oLUCPea7ftvkyrT2Rwa4z0VBJKvGl2CQJ17
ybVZW911JPTxWyHScXTKKCpGFq2qfsv/l7wzWZYTWRP0u/S6yXJmWNQm5ogzz5I2mI6OxDw4Djjw
Ov0o/WL9obzXSgqpdSxrW5s0uzelJADHh3/4vkyVsBJ15X/IIuHzt0CLPQy49tZQVxqYUT012ZkP
ytBCNO6+5m6QkkuFan4VOzU8kqp2PVwuXpehztOY6enIlsPOj9v5WcaTvEPRAX6zF/NeR325bmkd
vQbyUh+92GyvVGpXx6bSHnOL50jIo4g4bgChTXQCk5O2pUmQJsYeaDsI0T3IRNep5TTrUDX+npv3
N2B6Bd3wfndFm0ZLe7Hy9yZItIOiQm1dzoZEV9V1xzF3avSpIFAwPU7u2uMN3Xtc+0MvRbNy4945
0A4qT3MGlMkep2aVe03/1KkGOzekgn1rFsluUiWsNdGYW+FhNveTnDZnmsLXnW6NdSxaaIFtk0BU
L1TCzylic++Xs9wBuLQXOQUibc/q5LcKHCe2TNJH69TW9gV+9fIIP3O6rIzGPbRZmr1MpZ3u88ni
H1ZY3hkuhKtEjAvmYhiooKEKEfetCPsrulcwNdILGa+GcHZelIvtN5KJohk9wEpToCWl4iE+5ZPr
PMal5a8D9jFrM400TMCh33RNIY9W61QNDsSwhkY3z+tEdTGkEjOU9MgHyQ09sQ72sUwWn2m38g5C
2u03UMXyxQ7y6Co1WoVc04Vm4xhWtu3qQT+OwGlxlAFz2galVT3aUxluES3ZFzn9fqe+N8OT7AL1
5Nt6vjPHIV1TY5NftHTB93LXjlk10dPhVjQBQpDdi6BJ45WoCxQ9prFoB5kvMfcyMlfK1pAgRknw
0u30TsVJduFYXXXSug22cRrZJNH4FyQ+Q3Lyy5+r2wBVKmJVut5r0IKGm30WETrTFYuifBDtoHe5
NSZ3Sg7hJUV87QfYTfzxXC+/I4AXfJlTPcZ2KWvsj3lA+4QqumYLzTl5UTUWIt3Bmoxbm9/ujPzB
IDL5Oxl/sM7a4l4ViG7iXGJg0cL++y97U5aSxS5orgEM09YX7Di+sO0Uu7qONEi/kGlUtnG+0Z3R
gPVHHXyZhiG1n+hw3GLnT/14ABbXPJbaHg8aHNpLXZfjY0fyDUqS6ekLLDhggqssvEjIueBvSmcm
3tae11KHdQltsjX2rjGyHWzK5CZN8P7Cy4jsBzFp4E4iCqHJqFk8cVZ1j6n0rBOQxPjFLET2xbRH
ecgQO30CT+9+AsrYupuog+6Vm9BySsc2ig1v2AeJVLsn8CD9hzEvihvh1+FdEBjRPk2m7FaPLs/R
MrPPeVkG+yAquuPfTxSL/X1eujzRLF7ULwJh3pZhPL60QebcqTCvqIBHzyxv8lB5zVYHhTWsYP4F
17Hl9CG4iSlCod3oO6+SyTGfNf+x7+/DaXXyUuMt69c4usZHJyqw5fD6khdtjtGN1rb1ETFS+8GZ
jflgBAyovLdTQHyT85TLEEdbDi7kwh8daJSZ1ZygG0/e2nbLJaCTJPe6mOxNMDfygWye6xNVdOkE
bSerXTt6iG6cAd6Uo3RI5baUyYsI5/aDFmVf7r8P7BiKAqQwNVWnOLe5GzHzjdh2Kg4iixpurgfQ
+P3nKbYOzRZZSvsBtGt3zIBDv0GwpAB9atEmTSP2ZRHTpbZSlq2YMGrhPAU938bUsKdYlWkfoMju
cVEnpvMkUtB1qzjH+Qx0uGSNzNtuBPmmxlctfXsdOx6mZRpj+BlxPD6iewi2dT7zfzq0TvGPZHwM
ioH/yt/fUY4Via9ahjwC1o0HMSSRB0cpk1jK/MG4iOmxOsFVGh+1igL0ixFPuMGIwj2DRWnhxlru
ULJ5BVIYbMIqzy5lN2XGGg/9qA5ByZ/QsrStdStsq4DLUjLNtXBo0CWVXr3rCO98KS0wwWunt61L
M6ydPdAm/HO6ZrkZjcF+CWS/IGzZFy1zN1HNdpTJ2k5BdKeDLcI1GKIZUO08P6B7wodKh0h/7bk2
SsTEplZ2wHi8K+dcfJpl3J88MTcWeBIiL6smwhQLRZUfBziN23ObGf2raQTz2qik/4S4S3/whDae
07jLd/DIaV9La23IYwFl9NjaRnrTZ6L2kB7Z3UdVeY2zIqLoPvBQo3otABAd9MACfJ+m/jhtK6Pq
7ygDtY5S1ND2Rq3uKxmW9wZ8jK++PenXijt4G5N2vrXbLvnYtZN4iAcGZcHLeEnHtoO7PGYHnVgi
W0svi14jvi4Xq7KwL2jU85+YbWN4FRpEJnsg2zpSaJBdN7nVMZ+AIH3S5Rw/cJzLLsuoC68dptZP
WlrGMe6CjCKjZDD3Zd8Xz5Q3Dygs84JvN4mjfWkI9MP4h3G7NrQHgsoq9VVtN/5NlcXjk5k1WKV4
uv6qpkrt0jJoulx3OUB3rHkysXZlZKoT8B59M42uOOLD9VfUyDXPA4g5eIbWCBRozJAaxMwyNKmV
nJbDyn3sVYtn1xUQMWd3nk/17MynZLDVLleNQ2k0m5hybJsdFdkdQ6iPYO5zYi2HdaZETatkKp77
WroaBy1uNnYbs7XxO5muh4yaH6ef/WMMU3GfMXHHrG32RNHsaH1zplC+ec7YXPlDHsCgtxvOamMa
feg8Y8TT05ZVsemNFOmzFbvw0/jf8ZcwKOwPXjO1asNK678FnnKSFaxldJpNLmqwjZl35ZVNdFMY
RXPLLsa/K/NMnrQwp4ceaae1QsvbHG2dNGiG5/zS9QstV8g70YE2CO2MXV4H/UdYo6jfIC57YD/N
Sjob6tTwhgAiuk+om5E7G+biFfQ/3MGpqdQr7vr8cipMOLDSqLdGr+rXPpkNGPquDnYynqX9Osmg
PVl2ystvfOaAgAOAQNRGONlgUpzFeDm0ef5qgKZhLgHLFXJ+vm/YHL2hchjWcgD9FtGFeGD3E15H
oCKpcAE4JSUzVd3UJv3/tb9XTlteW02Ja1vjfLuVHoHBlZRNux969nGO9thYV8bK8kqCobMDJLvJ
HjLolxfNZNEWknbh3rZjMKiNnoqDtHIy7S5coGzIuoPMlVqbgZle1MYILViYxi3kd2oYEtcFm1/Y
a3LY9k1ZsC4z9aa7SejgaMUKaBuI+a0KansTjaV5MZeN+MiHZO1hrnYnHSN+S6G9HYK6eGW4x3dN
V4PQNIfyqEuWPz1O1f3AfqpeFbZS+wQ0z32WDMadhm/+zNIht2JiW1j7TfKoKB/feG3c3rZuYi39
mfN9FHmAXdMR/3s913v6s8SmLqfoLuqC4dKyimld4f+CQ2Pn13aDU9qanfgxmROx9TmZXTF+Ynul
PF+/EYiqkKmndneMoiK+yULQ126OcryYjWo7ENQ/QJuDcKWpnJlxCr7JtrW4O8PbtXp6WUgxu6gd
OYfFg3+VKlN9E5U1fzWyiWJFA3Wp1HO7Rgl69JgnVhL6GkNnUF8ae4o/B05c8J1m/v086vngigpY
Z5SX7XGKwJE1aF6P3hy0xarnu74b5jBt9rFlJ99MJgAUATQrfyqUX5RrSt/S21woBl82waZfdcpI
XrM8SNmEZkW/qZKBFdluNIu74fqIPopi+Dp3c3KTO3P20E2ld59HZFZZyx1nPE2VYR/GcXTuQ6ze
n6LIHeXKab3mAL06fDSGSn8x6k5yrhrRy4p4wFAxpPIWE19e4FCUDUggu3Mes3QubqpiduxtPowE
1eeRFd8Io0Nhqdpeh9ngjLs2MC20rDXT7Kp0ALiu8qYcQLqH0qRBAEbYLWtSp/BlFCCPzXRCm+u0
snk063q8GqRrnVRmyXgF/qt6NW1dtZs2qzlpTJxAbzK3ie44AGdXrH1+fS8nQu57I46bS0zp4LPq
qXzowDLK1VSKdM8yKJ/6tPL3S6/1h8Ca5mhlTql9XUdIaVceMF4TzEmPVtCDzjUmPZT5IaDBJnUM
ur+A6Te70qiLo6YR95AxmbhUPdsq28UUOx51IJJvnjch/8BVQbbNDqOTH4XWLZshcXLdSh3qQrrH
kl3EJ9+q4+sha9JD1+N6N4simgBzhwnswq53PvWEV05tI3WyAbUbXkZsCCoaskx0W4UgIICvoLkZ
KXK/ywyBeJdISfTZCpjBoqkb3kYIQSUK1jFj2phCjl5mbdj1OjOi/gvbPcC9fRjD1o0VcLat0czB
R4QOGRUNXg5oXQPvX3MG1PuitaydWnrk8F+ZPsQthXx4UxdD97Xzev+Chxz2e+BjAxvieOzuAGpz
NKYBmEXWb5MrKtMpPfJT88IMG3EwwgVuWXZteRlbTf0RBGj8TRRdcF0FPfWcbRffyo4Zd6jMukew
WnUBhKbYOskGC+pKRgOlWo7EdeD49bijV77+WBmzemqKuaxRAKg+RTiv1QdfFD7E/DY1r9OsV6xk
A63v+7ZOOOdVqHqPpqGMI/iRGFoy5lUedfMYs+DSuINO7XpwuuoeXLTsdpyFgESN/UTBeV/VL7YT
xPupT9JF0kufXmyWsC1FjlWDt5pZmbjKrSGjUj0zEhCD1MiHfYPjYfSSG20qfSg5pz9qq3YfQ1YH
w0ruZgEp0xj6JwOWO6flWhRfYuVaR5u93luqK+LDiz35Bk9Gu3DN05tOW/bes9N870LxfTCz1HuK
oKRft2hkDo4TzZu+LOIAMHPm7CeLc8oqL+pBsZKHxWUmnA7dsg+hPHGmu4H961VH1Tl0NZUa+Byc
0r/kTCfQi0zqMk3M+CAKK7t2UzTHEmjbPh97PwbWpYdtJtF+msSWrpwuTSkETqfNlBWgYnsnZPlq
h1On3XALUjh7Bl0lT6PRY+oIcst7AAFUfWaTN184eZlfmL2O9zXElF0+TRZghsC+KF0pb1wj0zua
Z8ZxZeAYf7Kjobh0xqrdZtDut7WpAICjDD/SICfhBrslC12dHsH8+Vd94qmXMis8WHZOdCe63t9Q
Hi6Jl0xv7JiSIwju7L6arRnoe6autNUXBxM7xQejGb31SO/FlTtgL5Bm0RxbKxHHCbDoE+um3iY9
OpMW+Pc+KwpQyVUbw1YkIDd9oyowjFdUlKWXJV/Kru+m4hLsQnClda3eerOaD5FnOQ+tGSAOHJn5
6dapyahkNR2gQqndxPHx1lOmu29UD3/Dr8HRZJaxnyeq/laq7qqHmpz/ttZWeDfNQXxLiKLbBWkF
8tsU/S5LIZ0S+jezfWX07rYcNXxnl0IODzDiLrWn4H5yCFiYUjjACInWrud+cj+1cg5Z40OYWACS
DxHBpVtOLhCjloAUWFIfvSqzrDABPnvTFBG9UPkXduC4esqgvYGG0t4UlkETit3gh9v0CT4QQLr1
riimiJpqrvvcJHl6b7tt+JSmwKD1EDrPpQXcnq/R8l5Bg8iboIn8azOPjL1TT/muMsNhy/Yq29Ki
yqbA6/XFNMf62DdYvSth0784Ot0FpcLijrNDNS3n3PGLjZT32NmqeHaN0ji4IT4JjyDqB0M19lsi
U07VaWTelxicl28yu5PKCq6A7IpVFLr9Lh5s+8Xqwu6tBtW4i0BlXzksytGamhnj3qiUJKAESZg9
rpk/BblI9l7dI+nOZJlcRVMePvSRld5/D/X/z8l8fKn7ipPf/VcAL9WPGQyoi3/Kejy1fdx/nn75
G//Od9h/CQSO1F8H5OTJ5ZEs/1e+ww3+4lNaZK6Ctk0Pv9h/5Tts8dd/mV5xxC6tJQQ3uuQ//5dh
O38tlcsWaRRKHalP8v9JvuMs2eH44nutNWwvehrJsJzV0ExCALFE97D1K19RCuqlt4026C6KAXVG
omgfZA9BiN8zv5NI5fZ+TLP8feUQQC41wwvS5Cy/X3vd4DjasLYGx8EZZCg7JeRStlz/8D5u/07c
/Njre1aJ8v06VE/ZZCBd4dnnvRvmUCtCQISHpiHLulXjGDntck7R711HliyCtXFbOjJ5/PNlYXL8
fIPLGw94R+xOaD6i++fs0bJrzZoky+at0WLq2GekLWHZ9CnFSjm9j9kTaQv6EWPpA9Ud6+bVUZ2K
t2VQOfLebFSkxMpszL5FIqQIqfiOIug9ymkb5oNHLHCibj2XHIPcGH/BzjdLzk+tciYw36jXXGul
g2G8atxKr3Cui9tEuwiZhtY/1V3pbOa2D1AiTf2HlM5Wdvs4N+KLLMaX9FkFgZ9vc+m4pKT65L5P
cuDf1mS8ZoONA0hJ44NSHW2wdZvEnxUt2w9s5Cz3uqyHMjo4Spqbxum867wN3gzsPtmqoCn+Ser+
vgcaPRfE3/x0F/kTtenTWg9kZBGXJCB/Hac7pagMPjXdMilHtn1KfV1ue9Mv9rBaa2/dDtIJNqNj
dMWBnXJHOU2eqpCkCfiAp6rVsnPgEy/KbAMDxnMkwRLdWLJvKeiE3rIuKBp7aUfIv6uhN13YHIkc
s89O1vkFxolsxODed9Gx9zpxl4LGczj6+TyDYm4+5aKSn8CHuw9kLLzbTNvBzuAzuqi8gffFcu1+
88vRRo+WsQrkI5VjJpsFelDD5NaekJVpqFOo07V7WSjLu+waj5yJ0xG1buKq2Td9oNRqzBIjJkEy
M3rLTlyCP6qPYxsHG7aN5iHLB3Zhc5dss34O3+JqrK5jo6i+UZ3jYXoay0NloTmpa0qgbbdTG7ef
kmtA7vnB5lDO5iSfEblJ2z5IQ/UbCadsNyFNuLQ4l4BEnsAvUT4a7MKpBw9OQ8VGdZJ9cDwZK6Vy
uTcMIR87u8I3pBug+mHcXvqzpQiMZdozyHMYHJvKfNqXPqFLKqYHun90XX+dB6ivrgljepukcJFX
OPWmDP48yg4Fi1u8DLLsNN1wc5BeQf40bzqjtZdsD4utPdiLoWO+Ds1kupOpGa6TxfGwxkzvj9sc
Z+Jnm6xhv43NWD10YLm3ad6ajKSuecrsWN3T5C3uTG1ZR9XBvF3ZrYo2jBvjpSD0vGlEpA+9GE22
JJ1Sp6HJ+reWrO0dUV512wM4vbbSIv82ya6/5ITpP9sagJ8nNeHHITGHlTkUwQXtXoRSKPHcaawC
hFFlMO4Dk5hSrmT3sYxi71v0XVpvOF59tNmTPHmxUV1E+Ek2Zmulx9QM6KH3EMLoOTOehKXyjQl+
/0AoYWZf22cbZAWInRqruLQGJ7sqC8eHW95UO4T0yRbVanTDNB+vTf7IF+Vb+nLQVnso8yh5Izqf
XtiYV9ZUbkIdx0K3CmI7PYm4YAw7HqD/XA7BBr59dGlNln1d+Slx6DmhEtJZjhBQ1C44qwSYLBrx
Ke4JkWsjH6+VtHixhNTyhW1dnMAfmCcxps5DPhFSjvVsffIJOVynUhIYhVjtriaRsOFSc79HMzBs
2sDxr3HHyQvL6zkqmpPb7X2o6pdh5/cXRKuqvWeN/ZFokPHMqwmzVZJOwQ1BAE6jsIzDvVJxcOh7
F/eTQWipb7VZrAtcDlcNKeRDHuWjIu1pM7XlYV995md3r54kGT5Wo65WTHfk3wtMBC8KqMpFObTe
arbVtJO1ic+EZ7KddZBsa9H7a20k85WePD6M1EweOtyC+YqkXncZGcO4LSOV7gk/tI9+RzB+yGb7
FLns/8JOWackccxd1rTlFZHp/prNZ34L6dt9zpjxbxlr1kXR8LlNCDM20xQwS3tMWXkfRyfbz6tT
qCj986e4R29Yh+GlVXfDTtOkc+wTpoAlMfWNvnHQ4XZnrluZNfh3zPjRUcGDwq1yiG2TGmtLlnBR
Y+cWThL93tkQnErRhNu2dYvPoWEGe595+4gpxLzsO2wAK0LxzmMnJVKL2YguzYicbVGmOO2wwx1t
J+sv60qQ8aH2f59mufVxauNiy7ZnIiKZkPye3Mi6sM153JPNQiYqrHrv2L08yGDyboo+FdSrGl60
T5TZvwwTcPKITN5OevK2EDbcmLAUV7qcXvMeZZeQeBPMoRl3fW1a2D47aRzixNEHbB32DTVweN0o
ldslHVI8v3O8G9q3xENqRc4+z0HvdaOAW0FdJcMuEl90QBFDh8dmU3F2JMlkGW8eYshrhVjwBiFl
+uQQij/i1Kr3dATzgQJ5hv0q4DAVZEiMNHM+UjerLocUoXmDUfHYkXPfuhN59Jb8zzpz3O5IfcxA
+CPRRAAATyAB6ro7O+zzZJOM5bLItgQ76saJn2SS9XrVlinGEt2E+bFWxZJWy0Y+C8YkXb5zF6xM
xtq94WflTR513keIkcYhQOJ0TW2WeC6R11B84vbLEJjtjBS/WT8pu0AT4xMK/lSYANMM2zbobRmc
4tGI2RDsPDiG2Cum2hOHjKxXv15yTt9UEdh6S27fzbahHL18YxRYuLeSIzX+4V4E7TpjE5CsUQaU
1arCDMVkKWz1Vaez3dMQbgQvwtVzv9ZeLG8JPdXkJ7DP4I+Z5jXFXrjFykHIz0aH7GU/5K4HHQ9B
lbkLsVSxr0GEBVN/hpBeKPerKAMUFtRVOKfZj91HlbfkrrBk3OStHPAIxzZW+RI7wqb0YIqsiFnI
U8ws2B1LnUSYRgmOZKuGiNq09rqxqlgv+oTpvTWQ+MRSTOukq9q7LoyIoRkw5ElFyvhxSiz8pmFF
Wm21BFCIRtOxt/MrTV1DVNhYUjWB9qWqwwc/PGBkwBPAafHe8gjxF+zk7E3RYpndypAvc92HKn50
OYHn26HBUIuCR1R6W5CAvCOIVBztcq7dLbGPCfdllik0X2NEsGRyw5G+PCUdc8NfEd6+TpSM13NN
hIvlhXV2R8N6eYX2C0Pp0FGzsXbYiS6CkkXbZOAX+tiwhaEksdJVtJpaTr/sk5qy2c2BUe0N4UsK
ytkyEsclTEboqiyqR5WBB6W7LIvdC4+AkVjnlt9267oNCwIMsrlgf9kYXxyyJtN2oGj1MHE+jtf9
lOlbdndIc83UFc5qzrJF2NnN/tbDpUU91hTgiKjTa0u7xiksRP4kC8v7QO6ZAVGhO7ocjcltVyHD
9IIKBP8G+pC6qKeMyGHWmmorB8/bi4asTN0MjV43lqJ1oVbuuEqbKNyn8Vy6W7Mdhb8V3ZwzOQJQ
p+G3CsJr9I4unipTkGALuvEr6zrmCULk08ZWwThdzYFi3LjEbbGpGxXBoYSQ09qwcbMZnU15RYxu
yqd7zOYddWY7G+uuM4aPBeeF8J7Zjo6GiU9H7tDjMfgdL6DKyq/TgXnB8oeT6AxxgUivujbJacQb
uyMlp3PFt1Z5LJmrjJ3Dc8ZuiHxPXcQPBYrdcSWMimhGGN5VviyPQJ/Sg4nSGe1RBbqk0T7zZdhc
qITYgzVPxc7MC5ckZ0oycMqs7iUPu+p1zs3sQIA4JuDblzur9osXx0yd+5lgfTesWtPAMoGhGaWb
CGvCJrKPsY9QWnaDrpSYbFLormMoYi861cVoPjuJbVUUxsHIX0ZY99EOMzLyfqRf5sLNboxSyGsq
F9K1dLPuKkQUqzd4DOn380YfswefzHDPIuOtpI00moHfml8iWKrVuic6d5/0abD63/40c96oUG/6
mAJ3TTcHx0a7/VqSqt78+TR4Xm8LcCyk0RiOHG2y5NbPKmFr24iEYVccs+NpZJvmRlecGc31pJxh
9/1S/3NCMZ/fyhSmkera9Ev3U2CFUAXxk//4d3nnLyWoV5/bz1Xyf/9P/Zu/9a+AjGP+xQtY+scg
4Lu2u2D9/xWQcYK/CNUEAP+XhmmKVLnWvwtQzb8gbNEqTuTFAbUlCDL8Ox5jir/AosP7XCIpDuWi
3j+JxyxBgR+LT2l7J1pEvwy4GWjB541GWe7mYc6hfsVRq9u6FNKvlRe1e7svga2pXmzVWGYH0eIE
KlyjuP/hef0mWHI2ThdQ5ULksyybLlrSfTyCH+uo7XlcZO5sVMx0MA9LvNfgg977dv3PCGzLhTyw
mwjGqQUOSUX9fKE4H8u5IArBDCu/V3eRMPDmdpUHXvpO4/ZZoGm5FDM6PW9cLFhYUz9fanGbUvzR
IolsKZVJl62GN7rvNG1//4LPXhwJG3u5EhgtLvfzVUxAKvHsIo539saXfk8cB3CHPHZ375OYfvOS
ApzOkFx4URYD5edLIQKVnkmR68oO0VRpMntHXUhr23I6+3sy+f+C8s77t/9+eLwrCnFCAuTu2YAw
21DEY8BtiVP2Vh2Dz9lOjHtnI6hr3EhA+AT5/zwEf/u66PsF2OtAFw3OXpdG9hi7HRk1GmeQ4uGz
p+I5k6s/X+V3zzAAoUvYUywtamfPcAwJDWUpgwKJ4V1X5MfJGjmSvtcMdhZ8/P74CALSbuksMcDz
WvJSNqHhhEuIjiJlqtC6fnydQ2WiTq+N5rWMGo6HOpfRO7f360O0mI54goFDbNUMl9v/of2ut+y8
JeRQrfjGkhvmGeeeyIX19OeH+JtBz2VoyKX+nmfo+WeDXk1T4qtl0LcbchHPxeZ7s8VRP04H+52e
ol9fGJdaLkTvouCEdDZh+Ckb49jjPD/XEFfrfsx3vRyh44xkyv58W7++NMLyBOQJ2qOz4aj188MT
hVNjwMXUHuQqvGrb9JRluvqSDn5+JcvJ+ZSH7rv46F/fGBddMMFMwMDj7LNocQ0okm03w36O0Byz
T3wkmjVu/nxnv7lI4HuMCZAnzLnfv/YfhoUmmAW+lxiK4cLOrb/4+j3FzK+viSnwhyssv+CHK/RB
kNvRxNykiRwJavvi5Fh0Y8iGdAa38ufbee9iZ1NFa6ksNCxGeTxQlU7h0w21jIuq+r2GrOU/9PPk
zl3RW8TGgOFAwuLnu/KbuqJcCAqNDpT5Mc4Kdpqg+R6sekheI0FE/8839rv3hJUSZItNCSQr5c/X
ixpK3aIezFwTyLu0HL/U8fQPvyeqemhvJyvCem8yPZ1N7JHnJpU7EG7WTnERzLX4VAc6vCij6T03
xbm2abEdMMOQaTL5gNlGnd1NR/liHk9U5FD0Pd/0rSOfCTH7u6GsbNpSBoEAL5l2gnDBy+xPUMDF
1UjCw45Eu//zgz2naLDnW7AgpJsgr4KDPN/gWJOolBlH3LZhDE8C793Bs8mckzwJ9rMLhYFCpXhj
UY91rFztELfzoERW1ByskRbQuVsP0ZbWznhnazS/f/55ZwP671/H3ouuI7YrYNp+fu9V3lcltTvl
qnOdNbrOU0UcJU6s957C8t/5YTx/vw4V8WT9GNLg6c4mGzOpy+W0Vq2oiWw/DmJwNpYxmJtBjO02
aitzNVamOhrRYvCbxqcsT/U7nN+zT+r8J5x/Uh0CP8nxrVrxtoyXMm+Kx5QfDO8ma7tPzoCQa/fP
H65PrnHZprugFs4erlI4X/OekERkDxTfhgczpSAhs96ZlJYTxK8P1+WMsIww1pBleflhCjQLHWCw
FyWi9ZZaFuKG7XZKmpBzqDTEFYZHf5up0L1NRkFdBJTALtvmYWRtE2PK3ogO2cbJJxr5rNJCXrSE
22+6dIkN/dPnQaTAxv9DEcayTVgG4w+/E3N2lxFbqFZyivjYmu6C/Ac+dSImf77Q+QTAu+ZKMKAQ
1Fgkmb2zJ2LoaKGos01YCIyk3jYO6TZauY19tzfs1XuAtrPZ8+/LsfXBpEeG3HbO1m/SEGThSpzq
4LCqu37IvOuGTPw/f3z0TlMA5wce0p1zurPuqVasLDSsQ5M+05ljEnbIn8OGcNufH99vbsenAJlu
SZ8sNnP2z++pr/NuoDWSSUFP7q5qo+hIX9zw4R9fhQWO/Qddx3we1jKqfxgN/qTCCVR5TfsVkRo4
rt7KaAz1zsxzXm7ASFgOE95SvcCDOyeWO0XVGQiol4cWU3ZN3feqzLReBQ6c6Ki5anr3WqTjO/f2
6xf581XP1rqyiSMd+TmHmLh8HCOxtDL0j601PtO/+t8YFwR6CPsRjOVJnisfEkpeA0TCqMo8scni
YG0N05pmr3eWit/dE3tuAQDbWZguZ/c0hEHKaAnpJfCpfhbKXfFoP5tBTpzVqr13xuCvCxNbb496
BnySlN2dH5d8XdnBVLMaNkX5tUI0v6HqnFnUcN7jGi9zwc9LE4cxlACMQM6b4nwfTMaOyDIm8tUY
NXvIdc956r1M3JWKzAtfBq9/Hva/u1woFhso+HS2WmcrYRNZOo0bLpfWbzPIgLqK6Tg8xO6eBNg7
D/HXV+ZiHYAA6GCSMHmSP39iGY54o122q5AC1yWlZPBvd2aZf82dpz/f1a+vixl3CXnwlYEVOj/B
cC7rI+zx1EBPzVerSYd1VZdyrWl7emcW/M098TFDKYCxHdBLfTa1d5PM0nQgYNTVcZ2TEiHms+oa
Gkw3WemV9yRTSPP+47tbjGDsjxZ9KlvYn59jRI+kZ8MWWBUNSeiey3zNmKEPSRO17yxdv3mQHgF8
zu5gGBCeLP/+h1mR12mKyeQ4kwVE4V0Z5BeDKuhMdUP5zr7h12ke913AhEG5FyPRX6bOHy5lOIVK
u4SCGoQ1Dq4s4W45rzkf//mzCxciw3dc4y9Kp9jNG3pQOduO/uuyuxvS5iIp37PBnoeNllHOxiLg
DbGxCILg7LnR1BY6/4+081qOG1m26BchAt68AuimESmSovwLQo7w3uPr7yrOiTNsELcR1JmnidGE
squQlZWVuXPvxiLOm5kfXNDIP8bD5S+ulIv8aNMGpSex4xTrsf1nkza1FoG0wi+eM/8X+8doCTR1
EW2mIJAyznMRh1CQ61DyScPoks6qAF2s5QA4XHLzXGqLy1xiZBcFXt343TbMH7ksJkS9etQ1+UAt
FPTwlJS1a+hldxxgIe12fvTG6RGvSkMQ5HLxirLyy29exLozqGNEyDb0B1QUDnkzA/SIawqhtbL8
hTUT4I64mbgwXqVh3YQAlg2K39ElbwTnLJV/tJ5iwx53+etbnpcFFyBldEPod66+vt7SBdFFLmHF
idfWf5rcYUQx9LrkaYA2t68vzjv1xtE5sSe2+cWnrxgbTUuTzF6PJmi04/jIENEeAePrmwK9Kg2i
CdoGyDOsv5WhxhI9Y0c8mBcl9nQpiL9F+Zwqbg6kyUa5rETIZoFWYo/tZmt5tPpU+puid7HOZ8eq
dvrc4DABpL4ZwGVRG3h6+w5SAyBLp8SLsNiqkJdKnZSagCfcCpV6P4+M1jP14ct5I1vebkF5iCEh
77Lm78vzyajqjpRlsCA6NIB96Y5nKQyj2P9pgv2/desND6TfRrGGu1YhiVutJ3M6sw6Y4XBVE1Kg
aBxAMSUD+JiAsQJZ9RlI/NIBPti54Te+FMU7xRSVPEyv62vMfyaM21oQZYZ15FM2f4rMaudTbS3t
pY3V4WLCmyLXxD0Rd4N0UDWdiZlp/mVZ+s9wVAJvTroj4Df//LcTf+tpWsa7APiyEEvFC9eVXnmW
mNyqAD3Qlz+q0fSpzYr3cAk8/I0Z0WWzENCgwXF6koegYSJH4VGVMo2i3zBY6XbJ77+wIUT6mOlE
CHt9kAGIRroJaIxBF5UqTjxWB0B/kW9mWXI8b2rNtycuJS5aGSkQEhUKeqtUxapVp1dmoVtsDFl6
sIYMxG+VQ9FQRVZEUTRP5Mwzik5NeQNZ2Q+aYswsZq25d9WsWcuff4otCzkqIQLAy+F0ax2LFlGp
EpQBLdXTJysG+eWlUKNI7jDXTEBiNBsvkyxJvpR93wN3myL5LiiX4LsexOTFnbEEuV+agtikTiNG
4SF0HxUXljQNeducGUmXeU1Jpq29ZJo7GInzcdIas/Y6vW0U3nthw9yynDt96I7JUGjHUG9bxZ8F
1UjULkV7bw10W3ecd6PqByWCCdk3IZxjuc4N8kyec15lhQu6hJnrQ35RfIFNAWll8049MgbiF95e
QrJxXxAFRHfTgJOI18zpfhcVHmhLOSGoTKvPDKsHfleYjavkffJRi81eZOe1/em8x21aJV+lzskj
lPbFqdVuVIC0SJzTdGkeu0mCViiVc69uiuBQj80vAxz043mTr0ODKUq75DGkMTwO1VOTbdNVFJLI
kZfQ+QAI2x2ACnaAbd5shpNPWVRIaVF3ESt/ccmDeUlisLo0gGL7jhzvirGnK6aBdjZw3dPinEAe
DYm5uOeBAqxv29xUgyHVKIsx9227Y7O8r5kJczmYwPUsP7Dn97LF9GUAc5o8mF/Cfq9h/TrC8xY1
yGU5rTwF9FUQhFhELoOGX5DbZeTKBoq+Q/pjiI3LTGY0sc7lb1mqjTvZ4evPeGIVGq2T/ZWNfJnq
hFx0moAXDQvMH2iSu3Gb7N0lr29JLEGtCw8p+At9/WasF2lMJxUCBhgsqrta1saHPp0d7c2XMeJf
uAv5DKVYed3h6Byp1qR05kHQ/zDH25mC4HmPfLUOk0te5SVFcOE5b6w8so5SxqoLKj2GkxnFoYrk
froK9HY0dx5tm4boBkFJbFLBXjdQiIhmrkj0ajK7DH/mTEk/d5I/nF/OMyfryR0v1sMBFkT+BmWD
VS3EmUym0ApQ2I0/e1Br+AxSUF/yLcRYA7e6hihrTzzuldM9m6QkQsRywGeIlb841L2hjTR8Emrl
CnSt06VVx74EQOP8yratEIgVMhiuZPXUSsrXa1oxvtw3n+vk1xQ+6CSE521sfiNR30bMj+x2fdPP
kdQmFqxoLng5j9exKw3lzgl9FdvZLAraAkoGcolG2ukypjoEn15HBZiZ/kOLr5UpXPohulROdQAf
6r99RWBMgJ3CUkrPZOXeZgtalKlpMARjeBtPUufCXGTurOn11SwW9cLKalFqVTPwa4KQEGrDgpG4
0JKb8Yjy6DNyJoy8HpWVII12+k9bPsFjjncIVSuO1MquUTbySNZBvbuSP5RdcLTK9POihffnN3HT
DOJs1FwoLirWKgtYlDGWE5lbC/Kow9Q/JWENEUu8k2duOR9taQVlU0gwXxWDy7GzaOhS+2iK7FHW
h/dQ7uzxyIsNWUcHnlTAcqhdUu5bRYcaQkMpG0mbe9i/etcxJjP2a72Dxy2r2+k71AWGSYM8qL6M
5MJ7wfb1RmoKw+2UvIm2olx76vzg4UtGZEcewXNHrgiVh5bJj0n7+63fC1wEqQwMvQCr4H4/NVNP
csvN9VzPTJpruYL7xjWA+y48+6GkersxxJE00E6QJWjr6mKdLFJvS8AKYqebYc5qxHTD8BgGSXL5
F5ZQIAW9yHuY3unpsqyGhjbj5CQ1spwavlob+uIG6K51PkI45V6l6XUSRdtNp+cP+Ai3fPVcrGMU
0UybseuxgSCn6WsajI6OfLLGbFcB45EkxS7lx6ACR23r03ypyOEeo/rreMmW0us3+C0OLbTVosES
NaFu0+svtZaHMpSGTCEZSXVV2dOVE745oJxaW3lOw5jRkCmgHOz5+xxdStlTHuzkAa+P4KmJdcxi
Mh82AfpYnQmXJ4/L4kiqKB00O/uT2XLwISxr6VAy9LBzua12kksTxkJesmCi6MvQnjh1n1StskSW
aNZ3DJkUOsPsCQhezGQ5zDyGs2NuddafzVk8YFQqKFT41VUqqtn9aDJUW7g6gM3aSR6MOrootT2K
8VXU/McMcgu0mUC70vw8XRUTWFNZ66SFFlOY9OavdCYy3nTuhAnwJgD1RYuYfvTKRAtvEJxKzFoN
JpOUpVLdh4qke+bUfDxvaH2PPlviqkY8gB4uT6TV896kvQ6GguSAUVB0s/rQhMMrGvoZxqbMWHgt
Te11F8oto7b0Q79M0JbcDlFfQjgHk8qHRFNRQKz1eYbRMs8fgoBa3c5uvNpwLkFRwgR9Bu4SJN/p
hktVJTUDQwNuzmwgF68On0e9cwxfuaqokHJN4D0qb6j1PTHandkhdUjW0gyL32nl596hCm20w6MS
ZQ86o9g73iouvhcXI+8LgWti67kXRZl29Y2ZW6E825InVQMaFJCOMVknpxCpdJyQ980oOddUiMxD
BHfRRZzL8479V6dlZX+1q30aF92scjjBE10VegGd3PhbhWB+x87rr3e6Tu30601qqempplO+DYRY
5RB8GyETPu/Ge2sRv+HFe0A3mGqZHWzEcXfPcPI1BBwH9F6/njez4SQcS8rpNCy5odZg7SGo7EyH
e8TtYdiXIvsWZi+vnZLjEqiM7dR3581t7JzQQKTjwkyHwKCfrsop4PsbLDzEKOTLxpZvorzeWZGI
wCsn5K4V5NggUmi4rZywNMYpyhdMwFNpeotuXSpiRrSH3ymyi72sfWtBL62tXI4ReAscHTXoJu7l
7r5MEK/xBgU2iYu37xzpHl1W0k7QeqtltYGpS5UY6VmG+gg5xL2a5G8bDxDHl6r2vyZWa2EES8og
XaQrP/axpy3SR2amdqYDNvyNW4bop1FbIhtaHR01qqKOiwbEvqxeOgOMX8UHyQ7ez1RMZ+uNWkxi
RSfW1odogbi3YYoLHgIDiu7O7dCnbILfb/40J1bEUX5xVIcE6tk2wQrcP0hQ05C9ouXyRiXZf9bC
m5qmikz6vw7ndl0yDDYIiG/Z+NrS+XqueTazB+cXsxF3eAdyO1EBYc5UEx/wxWLscjIgBGLKt5um
HzQDPs3QMzGX2uwUMdcNgef1vDS0SuHCResGw4KjGpiso/lzlU35RQhpqH5Xd3AwHsC0LeU9LWnN
vHTiLuyuDUlmbl8LQmOvpbkRNFg1KAriIGU4ef0JZROk8cLm8iN8GWGVHkY67ifUkndu/s39pZYp
3qhgN9alpS4sCsh6iesaXBl+VSjRwSij6qIY1eLqLz6lwO2zHvSH1mULFb7VZg5JHjUNABFcodZk
f9HbnRO9EQEZeBCYEMZHABCtHEaDRznWVBA2YT1+1czsR2xQa3/zSrCBIwDSBnuyhuRlCarDjDhX
LsSgiau2ffEFSmj7JnL0fscvN76PAGYLzxTSDOvH/RBoGcTWwi0hN/6lVBMk75CRfKq6OTmcX9WG
00EHSjkJlDNAwLUrMLSRZBV0p9BnZgIqlN5kQ2C4APSY3gz3JEg2vtNLa8/n8cXB1iKVDpVJc6Iz
YAzrho9NYpU732nTBuUXEk60tekbnAaPVDMiE70HUm8If4xj1gRJeFS0FpXG81u38ZXAADDNQ72A
Esq6gd4MqakkLddI4UT9VdqM/SFwRtS1+zzcuRU3vxIveEK8qDSuu4V2rydLBXGl28De7k20JsXL
+QgnytcZMp+dhYmot8peWNi/1lbX/FCZbRBHWAu6YDbdVM7kywVCzSPzzMqFHMsQI9Ii9SVohN6e
mxlEWtZIJASavLqaY7JEtOF5L1R2aHhI+6CZUarGjtNvuYjCqBRDEKZKWFplgEPYDnaqk2RIi/VD
aQd/DuWdhWzkGARXYquYqySkryJSYCfz1OU4hy7XytcuqqzPo5LDL9fNjVW5UwYq1WvyAMj5ea/c
+nhonVBW52UHvE9duf8yds1YiWf0bBVPagcRceGk0WdYnwsvU4zCi2GGvDSKxPDPW95y0peWV9+u
mRaaqQ5uAxMRw1rhTTq+U8LJbwJ5x9LGG4/BETE2ZTE48vr+GgYoRVmPS8ECrZckTY8pA2mX6Zwy
kQvhDzxIEa98zSwOENwvO7fN5haTAFNIpi4JtvN0i/smRioDuLkrWYEF1CihfYY0iKp+V4J5+q5G
TvEUQyn0UKsGqILzu7wVdeiakCaD6aKMtvq+Ux475iKxy71qHCObpCVtfqtWuHNENtfIMxoIJOgw
8v3TNQ5hosbtzDM2tuFkzKpwulwSK7scIHvwWmlMPlbmlEDGMZcfzi9w6+QQucm9KdWg/rOybMBj
49QNsMTI8CLz+2xBmq0hvmX/hJFq54G7tUo0qlS4ALnVZXsVCMByNbFZUUVPgrY/DGibXIyD5bjG
2MIeVodIJMux8WEyhurT+VVuHRZDANLpLTP656wOC5jtrG2ej2nyyYz/wGS0SI/QQe54y+YC0Wmy
aLhyT62LarmppaEKGYWr1YZ5XOjtdW5pI+iROyi0eKUcJgda5vmxhTfs/Aq3giwJNlGQDJ4x7NUt
wrs7cHKJQET3oPQo2YyHxBmznfxyy1vI+3gwcmVgZOUtJcUlpZ5ZIKnLdKN2QEomUBcPqVbOniY5
sPPbk7xzOLbOIBVKRvYobYGNF3/+Io3J1CoKpUgcjsL6NAXKZWlk32YIqc/v4KYZsLMoYIlq5VoZ
UPRpxyzETJKXR0W16C52cI9cnLeytYOiWmaggQiVzjqNseWksIeKHZy0nnmzLIug4u7DaoaklHIp
XEVmmTvuAG/j3vzfaxcBRUmIIYTbcG6uYxlqNHRBoF51R6s334GHCj9UwOguzy9w0wogEsIYwC+m
aU6/VmMjCJUYTOzQbYHkSDAHGQcrcbJoxxfXLXu8nfW8sLRyedRekjpWCV0SVFEQkknKpRogx2nE
kejT2Qclm743sfou0MeLqtVB5adJc5lpU+xFQliB4qV/fvHq1uoVME/PXWoQO6vVt3z4sloE9tLK
IayMJv2om3GEfAta4iMeLEvfJWcxIih1dP43zlkWuCZZV+oGZhHUbhg1ygJMTAEs14bBfNNOEkRb
KOMA5BaUtm5dGbHsm11a/xqZ3AXYldfR4nZ9OJF92FNv3kiO+fn8yl5HUJFs4LIGBWYmmVaHEHZC
gnTJZqt14DtZ/y4a849ZmvrlZP7+C1NYIlwTrBk+PvWgJctAkA4ckSiKNDdOAWWEXLteH5ZXCN7s
pBfPXc3T/JuVvTAngvqL8FI4VRknBcdCHeLLxazpUAzJTaqpHyMtQvQjGxJvcCB1hz75sh3K34Hd
f1Xz6jYrEMjIbOVn1Ta/ylz9TD2hoO2QSFRw586D68s4aGVguWruwJul28DDFgXEHwRZ3jwPd2jQ
vPmKZTHUWXnGiibAOlYinaAXvcZi0mxWdZcwFL5HSSx+1NAMONAfgLlPccsgnHfi2nrO8fk0YpDR
Qzq6ggzkdBuTKe/avgJRn0qD7OWq1twaetTfZ0kNSCOXvpIZhAenRTSoWGTksZTW9Gc7UY9FbY/f
zrvQ1jFUqQnzwuY25Eed/phCW0rJ1ojlWhXkPyIGXEzfyNKk9c/beS51vHAeog+zMSB2QcaDTSGq
nhpSqGFMkLei8zVLSJhlzvy17fSvYhzDrdQErRNzlL60OWrBEHF/mNIwcuNscgS7Te026O3gHJHs
B5o9XTfwzhx71G0OPcJdh94u7WNpDLYHeWTthX3QHeu6mH2rtr4v8De5bdVqXgABndsn41dlIPAB
kLrWJ5QDMiKvW2gFbN9yFXpGplzpOgQBhhy9S6X+Mmy1P5UTvItD+7ZvnCfGe2S/N6bwXaXm9rss
qL5WQ/ote2bFilLLD2WE9ybgHLdF1xkXrZ5eO3PNsZGbEMULod3e7vZ3Vh/SVhWKdIxXcUDJbAB4
nO6vWgwGXTsedlkvJ4/RkmYHqRjHn+c/4yq4PVtRKbNjDDwOVYZTK0sgAWi38N3RTO3LrjUbSIDK
aRk8KCGRh4jDvQnwVbLxj0WdQhCJhgzZ0MpiPEqzM7ZcAL0g3i/CIqMWPlRX4WxVOz66uTg6j0wg
00F/lXUvauYYxcDizLCZLzR9Uv0YRrw7ZCn6O8Nq9+b41/iH/6ztvwbX5ZNmKMcoEyBSoy5tiAy6
p1LLktukkp6CwMp+NV1XPgWyGXtFqMCd2DIdU/by3oj3KtP652dQAhW4b5WIKPblRVw3oe4tinzm
KlYC/buchsFlM/QVDIQ2+qW8Ih9SJ8mrnSfAlsOS+/NaZmKAl8bKKvzalRhapppTpL6cZ1/REtnx
1k3feWFidT9mTJlLdYfvBI0B3WZqdDc8KvWLuDXnh/MHY12y/2cTTcHGQdL6+kUj9eRXnbClg7f+
Q7YBNRGMgLR7DZkYpsAuG06pD5Eo1PtWSUE7XVTrcP5XbC4YRjBOiuAmW2fmw1QpU49cjtvUCMJA
UYtkh6Z+1qu9dti260IsRa2ek8lD4NRnwhphFEfkZXKfuagA+o2pgs2XUUaUvgQVHKsxLD88J12j
ld/3U7TjPeuc9nm/qZBBtkbtjcac2IoXTjt2WaIq0VS4dp9D8hgcp9jkFlMYGJKtFj3C9rtEBpEX
VAXN3vEnJ0HExkbmTIqGd4rdfnj71tMXsmFx54Z79VwZNAVZjxKEopqbkQs1ePXOSSzzC/TQ3ffz
prbOq5hqFVNz4NDWX1nX4Hw0Bwm35vbToUHtgS4jUGm4ISKZrVvTkhiOgwzazztvedPLeWEyrkAk
Jk6uonFKdSsOW2B7w7R0yO/YzYNq184BspvyOGQtvZSYhxJM2MYxj9XinZ0ne7CxrTBN3QA+OOCt
tD1WNx1jKEZBJwIsqNTa37J2Qr+pA3MRedKULplvS6gbHc8vfGvL6eFo6vODl7rTqbdFKRKDiaZR
Q2yU/lcyNspHECTaRRDi/pJe/nZ63fzyZpv0jKA5FkR7vENXARK2bYQjC1pUddO+b6voosjhRiqm
+q4pw9A1gmoneqwzU3GmWCC0dMAdyIrXT5fcRGVOEu+kQTWS+Bgn6vRzIpQEhzaTlV9N2PeRFw1F
8ckZJulg9Vb3x+gmVHvySkGtsgzTYdhxuWdvfpk4Pv8ooEpog1I7hsngdOvtvE7DRkzLKebY+k0v
ScdKCkDP8IBDZnKEkw2iNNQQUp/33uDahaEi6exoV5k+pMfIqpJjAMO/J4X6ZxtY4T3yxPCQInbp
8ghNrns59MOitA6zOud+F0+Zb/bmSBUVEtg2h3ao/1R3+qNUNbJrFnDwLmpwhND0aSiS9CKyGPgt
Uin0rRTBgtL+nMfmNxJ31CpSWMS7QkdQPg6HawT6IJcojB755vRn0lePSTn+BNLQ+2Oro0qcl8BK
8tts0j4NU+SNlnmbJ919rOV/2sw5pkXaun2togC6COkm+aGPmvu0Nb501ZD4jbYX07aOO0me4FMD
6k/tfnXUCjWTzFn86sRGH1R0l0cUmqKIkci5LpT7ZZDHJxgNoTUxxzTRPWZi0W2NgcjtIXs3Tj3F
V0480F6Kk+ugF9X6NNpTwGmQHxA0OE7GFeRrPvQ0Ow63cbVRkAHHKAjxOAuvznrWdago0usZZ1nz
UlDf34sBIdtkhCKXT9wGSfCFeZfQbXKE2dxKBkOnTOHO71iVSDmM/AxSLFDvNGvQcjn1e/HEceTn
SvdSqjdo8N2HgRrcUzRGSbNKgu9OVhkoDtXl5fm48zoxg50UQCLtQ5OZ/DUMBQXL0SjEzdqr8AzZ
yg0p004jecME7LY0gShWQmi3vrwTrbDo2xFOUcMt3bEtviWsaCdFeB2zmeHTBFCbbQRXtcoQEhQf
whCpBTSN0hhNUQTrw0MrT5gt0xIUNROetYoCX1smO8WFjfXxOgIzAdbKgs1sZXouZ2TXJ5UtXMzg
ppLVyYdXWXv7h8IKzVdYkxiRWl/GZmr1WRVxGWeSLHQ7DSWKfaQaur0ZqY2dhJTSomZOYqu/GsnW
65huiyAxKrVCvV606SsToh9MGzZRx+4PpArBxXkfFBt0GvTF9LegjaTXKsgITp1fquHgySwHB4Fk
kdvdOaJa8yirzafzdjZXpgFBx0WALa+jiqLZoSnFXC5lmx4Y8v1WV8kPiX+vLL4eDI5vd3zBKwZc
mflBwb1yui5YZWfLpA+Hgl0IxXXymGv0686vaXPvXthQT20UrcV8uYMNfegJX8x2mrMfj9OOmdcB
WYz7/LuU1d1g6Ij+xkZEwgvjN4IYrZm2opGrdEdl1pU/Rd7w0vmLpRlgy3FFRnLWACw4SRIrDrBJ
kUanGZDESDAuk9tZCGr/hSnRyLQYx4G4a/WlZppjgRMRnZSgaG2vnuKaLMieMleUph7/N2OrT6bW
7Ri1Ou+XQVJ+RuRVblJ0MhIn1k7I2PINi/I0VzrO9wobkiDcotMMp+LQNugWDDdFWTzikTvr2fKN
l2ZEfHzxOMu7qVoYBAIuIccQu3SRcttocnJRZ1bxbjGyYafDsb0s0BmMAzB99OpjwbVhpAPJAUqJ
xcGqZGS5CcJki8ke1HArtNPd/6+p1aeayHCYfmRpae5cMPT5YE/5x7d7g0XqAchQ8F6vu7921+sz
EteY6MzbZk5Kz4icdwvKtv+TnXVmXWmATUYbZ1CHbroY56rzab5MD1FvazunaXPXeLGJ7A0W4HXc
Y3pJimTyW6gMeglVS+RzSjJnrR7882vaCuji9cJ1yJQbj5lTz9MQc2kClb0zwvug0d1AslyriNxQ
+9F2yvG8sU03pwBBHYn8jJG6U2OTM/3HF4rofRHE35F8vVvQqhNloPOWNvfvhSWx7BcHSh9KGcUH
olEY5ncwJiHuGz6dN7GmRhIJJ7ANwEfwSonMbxXx0KopFUnjLkymvnuH/IT2Xsv05pilM7IjjMFc
NNHUe8syf7UiNIGcxukuDFFWkY3Z8Raz0f1JWzRawZl5PerzUxyF9jtUa82d9GrruLPdVDlosDPl
t/rIZa10eTzjuE1DexAFO0udruLmbTMi/+wHCAEQLeB9XyepzjzqhoiVaWE8WBm6zV0/o62sPdYG
l3ZRzjsGN5cFbEcF3EIMW5fwU+idEnvGd82xPhgBgvQMnipGdH/+Q2+bAQHGvC6Y1DX2IpwcJYfP
vHRre2C676uqTq6BjPZ5K1seC5HGf62s4mTU5u0M7xE0Ul0fuLYRfjCartk57VsHEIp7nhJAnQVB
8emxcEC8lsCq0NAx7clrwAUenKWP3rU0cPyh16MdvOPmongVUq+m1gf596m93gnixATO7s5wKpYe
zARUOfWoRIzo7btHrYPSJhkwCITVWUR63kJgnW802ep81Y0I7dSo1uxY2do+5o0B5LEmLptV/JJl
zizoTSpp8/CYVtVDZknIHsxl5oZ29zcZFZUEQQykYXBdTKAwMA2GyKj6DB4YZfSC+B6K0sNf7NwL
K+ITvoiUyyi3QWUIFs+mHa70Mu8vFqR1dhKcrTPEkJqQ+gCQyiDFqZUwG00Z3WZq/JP1Y44Gdq2X
ruI+eHtiYwkuBz4RNLIUfE/tqFWXa0YjvlDjXIB9ux2n5t6ItYvzm7axHMyA56GtR0F1/dwqgmnK
wp5NM+QRGuElV770XccAtWVOH8+bEvu/etmR08BZzqQ7EKU1klarrSpHyZudszVqbJn61ATxX+wa
NxkXmUmyoa3TwTKkirvMfB30SYPj0nVcEv0VZM979KobFVPaZs9lKQpTgO/Fxr7wti5E8lpHbpMp
5WaW/LDkW97C81MpaFPXre42EmqZfmFabXORVktGydKc2sGLgjju3SqpoXzVC1P+eX6Xtz6oAwgU
bJFoyK5PNpieaLIsApWd6GhFyl90u77qC/nXeTMbAYTu5b9mVvF3mEJLBkrHC90amj9SU3Z3URtH
d8UAtnZe0DU7b29zWeI6NgRB1avRUMcOlKbVcB6lVhM6PijMTQC+x8Qyjuctba6MeVyGfGASeFVu
1GNVyyzUP9wJiAgkr57B66yLimMV/DlvaXNNLyytgnC2aHlZLLgQ98Dkw4HtD6197GQ4Cs8b2l6S
YLiC8glO71UsyfW+DPKeJaV6db1k0NhWWgSJvYqYXTfvHME9Y6swzDOgTEwDSrOol981U3E76cu1
wC1zXSIme35l21v478rEn784hVTG4sVxcIsy7lGUj97b43ThRNEOAGordEHTJXCPYBwpXJ6a0SA+
T9KWnGyJ5q+TlicCbbV3J28YEVcx6H/QMnRyVymGYcSi8gVOJpxazTWa9l1jqx/O75f4oasYTHik
qMHVIiYaVp4QSQQr5sdKeJqny9D+GgK4k+MbI5ggPTict7W1Hug4FCrYdA2p3Z9uWoR69BA+32Cq
6VtDfqAn4v9vJsRPePH5nT5REWQmChGC59aPskSZPHXu+nbHqTf3jauLqMCT79W9QuqPwnYroj1d
I0v/DdfHh7pzjoOiov6b7fEpbG6dIFTguqKQvK4DtEYvNzMaoa4CTWkVHEtN8c7v3MbBAe7Bg8NS
xdTkOr1QKiE4n8DNUijdBF4Iwr0mCpxD29c7j47NtbywtPpG6WA4BZBBCgDl0HlobX0zmvj336yG
mp0GvI5R0FXSHLdZNEj5yOdpm6/UzwJUntWnrs/UnW3bXsy/htRTh0tDRtHysoe5tnCWzJtZm3S0
F53O4fkV7RlaHZ4hU0OT6T6SWTu/68vyoTWWp/MmNgI1LvDvWsRPeHF4CstJG0dlLXVevbeW4gbK
/aPdxT+sMn88b2rz+HD9iOFz8sz1CFDQ25mTQX3KeJPhyxSAkuVdqEm3sj65Vv3pvLHNrXthbLV1
ZlIXRaCLzDlQSpQ02vcGgxM7jrB5fl4YWW2eU0XpZAi2zEZznmJL+lTbza9Cc/Zow7Y+EjSnPNgZ
9KQNvnK4xelEQsJH0gznQuJKaChDW+qRZ+JfrAjwG1VM9GvJZ1d33JhJIY9ftq1F8iDJpePiAIWz
9vo7W66ASIXANTBMShfw1OuIol2z1BxVOymGI5JexWPCGLNf56pzZ6H75zmSrO7UV55p+tf33gur
a8ZpoPU1lWmZAAFxYeot0hSHrhxM3UE3W6g3NDV/P42l5VtREl2m/VTd09WoPy4oxF5UpYFO/RAD
Wg4WM3lIQi37kDp5fxPwj8VszqTdh4WSvZG5Q9ShRLYrJs6pPFD2Ot2r3Ag0MHk4GZqPmWcl02NU
p4ead9xOGrXlZSLtUOmFAWRbpwUiYjq1gZc58PeEk30XUu9KzeBzX0p7Hi3IZPnd66/xPGIhBvdf
jxpNctXRFJgNV8kWM/UAXUap16lJX96leU2jIJG7dPTNykIxdmbcXjtGY9Nr/hRpVncn2U2KSswc
zsqFzt80XbSLpkS3kCuF2vu8oUjPwIOZj8VliKB48VjnWrR8VuWgqx87xgs+xFIxJAc1DhC7beGx
C38McplF9Csgh0ndEhFcwKCd0ebpx2WE4+7GHmCj9XstyaxrrXDy744TmfrlrLRh+WhEaWwdo2xS
pZs4U6TZD8JGQV49sgoWqTNW5RaxYN+Yu8WoD8Vkau3gOswdLz/seIrjA4JXc3LfZ46QkOvi+ntR
91l5yAuzU91ilMfM0zsbVyhZSnXVmcWYI49sVek3rUi6EQWhJQrBREl6+B34jjPdaona39VZEH6d
uj5SD3lu2dnlslR5cTEoUlUiRu+Y7SODFWXlwDqcadkFALPlm9GbE/rcMFYYnzOI/UDQTDU0yHHu
yMkhIReKfXNMxur9HI917Ul9tiBoKVv81n6gneW2QO2ya1RriveLEqiq7xDJvqhNkf6Sllr9ko6x
xQZQjPzZmlV3wzPZvCsNDa4LazakKy2b5UscfflWDEtXeI6u95pnFvpQ+FPOf2NS1cpseo9Dj3hF
1Ek97Oc1MJoyyMDKRM3AFEiI79DZaKBV9sK4rFs/oO8McXGbdr/iOc4epAxlYg+a9hZWI3iXPZjy
pvSmt43qTyrpjI3SH5RuVQoXh1wP5h+T0Y5/OnViNKYGgF56zJRZD4rStR5dhqpxp6UWKMC6Tr93
UmsB+2679g7ZuVI59LOp/An70Tk0qOl0bmgxO+nOvM5TzzIiNXGVMJsRIZ7m9tJSe55L5DVpDp5z
GpmwAH+aXnYQ01wp2mQ+hX3H3H829YJNsitxDphoZ/sQ9Xp6o9aNcRyXudE9nZZcBC9eBOdf2Mr9
dVVX89c+qY2nOI5g0JrH4UOutMsn2Q5D3WMd/SUa9GgeV0pPPl0FT6W8JPd1PdYOczdDdugrI/s5
LuHYHE2dKnlWNPavlMVf5nFqvWupn92HahP+6We5upcKgE2oKI+3ulGBEsJvj7ac17GbSwyAlIFa
P6BGV/2so4y3j1VV3VeYgiEUpYTjHOOuGeg1yFHzLtEm42aYgvRJ7S3nPlHbJoFrsIh6v5eQqPb7
KrPeo99syV7UJkbw3lhCXfOREgueemswswPpwXTMVVwa1u1G59Qhuw3GJyr+MDsad3436InBmCmC
8v44K9p1PrURd5PT3JlO1xykIPiqh/03rU4+V1Zbe22rpUjAVSESTwtJ+zjehEt7oZj9Z1hzIcs1
+tSj99Ie8k6zPbj6v8hT3hP4zC/MCnKPKHp+DNV04H6y7jMQOjQZpuI6SMMU3BgzxMVshZ8jPah/
aXMe3ttKHhxmp7qEmcP0DHW4yvJWOvZDwQGySsYX5mS54EMVvO205nsQMVRhO/V1kOmK14Iz99mQ
wJuGekEzvYRcM1CUz3XXtJdNNUr3SRjJTCpGZp+9r4tSva3MUjui42d6OFLsgT+Nb6dhuGIoIXsw
htD6CfP7+Lmu57z+wLWlH0YjGJQru1vkwdOmOr/NtSAP3TwLGiZNptr5MEuqdt1RA+89Jchh4tWK
/+PoypYjxbHoFxEBYn9lSXJ3enf5RWG7bZDEIoSEgK+fk/PU0xPRVXYmSPeeFXkcwSan92bbdCYH
/cv0EBXbJJNinTdT4ceH+E46O56mWxYlA89Rq9AXBAq5XS97kk/4eA9LNAUFRrJzk4SHqFOo6Rtx
ujleXNWrEUdcGz3+umn0QbNQB8XuSZfrdU5LCOHfQ6VUGfd+eEGGCIxyJOxvEoE5ufXHNzI6JHPj
YTspQusnPW7s4ErElvfEv+iWnNy0TREN4xPkQftdvuCeyOSYPm7eePabPsgEjYdqTZftzZjEFgNf
UapOvd1gFKSES2xzC298RoMUFosFnYKGNLdtY2GGZSrI0049BAoZ60N0z07cFA6d1k92osWjIOJ4
RIVcEhbSxOQ0m/CGtugvBxdaVqfrvbyk2/LV1CiPFlLl8ODNpxmwPRroN424QBjrIg5fpW+jKpE8
QSh5Xx/H2T/CW5Zk0ST6XLlpTue2K7ekqTgEapmXwP2S9i5U4MMW7UKpEAk8myUbHRCHY9r3hQIl
lFtoLK9AqeI94u6bvGN4GH33ccEyhc8IDSuOoPhswm0+uJqJXbSgLQNGqdPAoPIluEtyx+82iHTc
tECmxkeqtZeN2ugyScDLtA0Mf578kn28nB0RvARTPBUwNb2hPdrPJxcWbpi+lhKwhTgsMR+LtHZ1
IWqpKybW8ORQtN4n7mxfY1C8GXd0ULpLfJKzhSG15y2i7e2tbSYJ1qmXuRwtwaVMDiieGSqjwv3Y
qCJdhrDceAfpXsOOmmlTsFo3mZ45vmdn9sst8j7VhJpY+GzHrOnxAWP833IRtO2Bt3CgBYPocq8e
k6wTbbUGos4om8+Qy27ZZDqI7ok6BxR3VCNC/4CnysHaCwOZaPg7mV1ksN3J2Xp7aRYhi6DVp6Fz
nmNc3quMP7jfkVzbaI/6cIgm4uaG1vlXE2xjvln5RIfgowlwvKcdVLV1MM6PSI+UBT7++cZTbnet
IX7hKq+gS7fkNu3frbB+OTBLCyaAuKc9l1iReyd3a13Dt0P6EqljEtRjLXPGMMR1JlRZBwg9a1fx
axAOVAjEnufIQPKLRsc/FDOMx9Z/CIf+kHL8p4x6ICq5ssY8yDTe9ZD9Z2iKP0a947yx2nvoYvTT
2aRfS39Kjotr3jxFnxrl+rt48x68eW3QoDMtf4NFpacfMomIys7l+GOSVbLMihblPvPED4EibGdI
tOUOGoMOC3LzMH+FvL7EgdB5Yl08FomzlUb7IeZU7pYagf7VoCf21EMUVXRQq594jXJW2q7zkysH
+tanuGhVEMxPMDP7uzmd+4tEmXuFhhp+XmbSxCXcBOuSt04XJmVv+bg+unLCS4msGrYUadSP+1DG
r17IAo08UfSmZo6K9FDQrffcTMgOR/ToTpcp9Kvad13kowlaIuFEX8UyOm/ajVbgpe5U4IP8qd1w
ytpYQQhtt+YwL3OamcZuOJvHNcdsSzESz7ocZIzBLzQo1Qrx0EYra3L0CTSIZUlktqGicp+m9Wmh
wwc6LkXOUm9571RqStuu4yG9m3yNG6mT6DoCKUiDjNABIS6muwW+uopwCYpQb2oXG3+9IasgKKnj
2R2Xel9vct3Vnj4wWu9h412hTO7BU0nGqrWP3az3O713LMwoYdp9edG2XY2pca5JiNMG+NTcLUkP
SFNLj24n6ssk8LHgU/UOE21gz0FF3ivk5pi2OQoRCGkeGmGuvQxsgWhTvHez8lEQ2DwG29JXaR20
OR1H/IHReXYpdOgwTeQYk/18dhAUx+XiFz2+rt/WTF0Fa+nzlvoGMaWxgsk6UAevBQYvtVvGq4mQ
/clopgbJcc+JK8bXXaAtTERhumbUyn24oHSV6oNw5y1DytPnpOcfCaY9V4gzqTgCnYukqX81ay5s
5AfZyoNq1c53enEONH/YMDDDbtYGGDVxgrhDkmZxOicZCIe6RCYmTk87Y1zCAoTpDa508YS6qyPO
6ALrww+f5Hs724K203Yz4JZziY0xB1PyL+5ksBND+OstTJRrHPz0DR4h8GAYwhYc0KEZDxC47RyD
J3Um45lT+1LTJi3JgoRVgN2evVuZ30NNaF4TyDYz2bdvMvSevaR7RM9u+uCitu4czwLLw7TvCPar
1bg/1hVlMrTzLo3G+i2iOKA7x+NFWKdjpnW710t7Qnuvc3RnHAyNMyyIam7VOeFYMZFy+ogr9qRr
u0LKr89IwUGprlizfkU6capaOJMnemzZViBV8RNPNMbw9kJWJOBjT3Y5ffNWi8Vt2ZMA8/raeF9Y
XpBpYYVBTWbDdujGbYpYJlPOOUSEQcMhzLTAccD+pBleJ563c4Mnv6+dgnlzlDPr88yNmhgWZW3y
MNbx6xLX3piZiAZHwaD5RYsXQhHUeBkFPNNxMzDktArcBSQ+d7FXod6PFUr6TqZc/CRCiLfJJgq5
chOCANDFgtVCpkUEY3e+4d72ePcGZvtEwklmq7c+LM38x8iGe3yIvEzwds4ja5ozlesDxeSaE+s9
bm3il5BkwoABL44Kli9Vt6bgMPjmkWd+aSrjB3TdIg+czl9rrz9FR2rYGAYnr7Xbwq5GHtvZf6xb
VTW0gY7Pps+IREeqdpj8IvqE5/CatDnDOp8bYzm+U42xhU0fizN+o33iv6jBfI8S5P4wKrrgaiTj
zklbJzMTgVmkHcs5ltiF0u4oIqOPiRNLWC69rXTJaE5aesC+2+APeXMNyvXIq0TZOn67ES62/q8n
vPJ4eJEisTmbkg27fbM3a3Os6fAgl/phqjEITb7KeGw/k4Y+KSTwltvI/usxq2fr3B/UNv8jG1IM
tjHtcMShjdxT9aODXAC0zlynOT5DE/i3oAUbLl7ny47JAefgkbEw2CFa+bI0Ii2XkMa5Qf+2QjJe
ParvOqFP/SwxCW6+eoq3oFqT9MdvGMrb1YLIoyF4x+Jz81txWdK5PqFB8B9jS43qYe8Dic1dPrFx
yKNh+zc4cND4NNlTvnaPiDJYdga5YbmbIBa4Y2eLXeKRR8q/LJQjvboP87CzJ39NlgLPcdHV5sTT
us3Aou22hVXAa9p70hI+l97/zyVDidgup2pquPPzCOaSU7u4//F4+ldvvVPiznrZ6uY2+OsHnDK5
cV1VBI2jsaMvbu4aVnHSHuKFn/TWn+AfnXLiRO6t7tJD7wB5EISxDLgOZjKbojRpDgHxKcvLeaQ+
7kR+5FZDF+KRou0QNTPF0VNDB9z+JPmlwj43Q1zhaHygnrMUTrD8IZZcZ1Bt+fsp1F8Kv09kuwU+
T1X6Yv7FNXztdcrKtMVsaOv06ntJ0QbOU1R7pmiH/hHRpDpvx2DnT+jXmelnfG/8MXggMVmiMCa0
B2+mf5Ez8j308EhmbYb9VsNuBJ4B2mMHebPdpn+bkdVwmozAFGyJ/IW3hnVPTJG7Q/kNc84lHqNv
w2WQ49wZSuVEcWbc3jn3FvnmAeKxNe3iikvkCSX4Peg4m2xOmr5ksMle7LSlGLf4Rbj+MawB1wj7
k+rkA0nz/o5OlJ4i/CwZcTjc+mhnNLCD52uSXMcOCy94JF3E8TxldbdsmVg1gkOIeOFN8DhT75FQ
OWUyoCRrPTy+QHhKhUxYoDT0CSF/edeH7NDwRFfJhNMn6LD21Rrrbrx3jATZWrcH9K+/ps5wclSw
j7VzFoocQkoL0SUYfZuwAsiGoqYuwdUwFAQ1Yftki/6tc/2RrlOFYAO8ks1hRZR+hpT0GRDVhkYR
LJdKp89JxJti6WldKIV5w7V7NhCS89Q51RgF8sEHwIQosUqr8LxEYQFuZi3chv8MgxfBj8gPvepU
Bu7ePWjZV8JYm+OK4ZekdX6DyDSZY6aXmsRjtqBqkjrRCQhzNo8+oPABiNfkl6094xUokQxVquib
NvKRaFmkevlp/fHkJDoHgHudSPc0wxyY6rmSZPtgaV1aPy6Xftug7l6fe+MUfotTDQDgZ0hok8eW
QZZpirQL3AoL9SOKpap6iatx4KVKaS5JXTqCICFmKy3IEobCwjGKEf6Po9Vnx3b9Te+4GrYjzEbe
8jIky8fd94puufBZh6aa3CRvGTIUt3czrReIsK+wpsEZmOKxG7uSxMsfzCx30A+RNzXfXnu+vq8J
eQ4l1CrhFJ6QbOhUduifVjxFuWHOfnDHnQ7qOp+j8CFi8aPTdJcJfbyIjWn2gw4+kz7+DnX4gRxo
4CABHpYx1GUaRHvA0sDhpnEsV+12e826g+pqpG4rtSMy+lu9Dq/0dOwsTqjA3fdbDL/l/Jq0/Z7b
4ASO4sIA6TSqu7K0h1IiqiZ0PCJxJjqOzUgzz3P2DUWDM7oXb54J+hKmUAvBrH1IV3rSXn/gNDz7
4wC1JV3XjEXqM6Q279L52NcJ+lIWCG3plG1y3PW9s3e08bO+GZ76Xr1Jf77dhxo8HuMRfQqyxJqM
+oCuq6TeAEiMgNnC11DXpSRX4th9h4F5GdoSl3WdMWc8RD64/WU9oMrqhK/80qj40de8YKlTLht9
kAZXQNIkj400lUNkXic14LQ0bTMsAaDr+vDNgUAshzYB3xFmvlnNV6ifd0hbrDi2fhy4os5bwoMC
B/+DqJ1D13tdzu3wE8PpgsM7I4Tn6bRU6D/PYoFtZwP7J+b/pHA/o7U++0H35rjzU7gtaBVaVvxX
kh34Oj37odlN96iUoPtwxFjUq1Ou/oIZHQXdme9ho4YPbN/pOVeyLudoLtcoKChAHBCn9OaPGsOO
ZHvRRdeZ2q8ttS9JumIj7k7I8DiGi3tUGm2na/LnYovLEA4TZJOimVnnq47iOO+7GIVebonMLxyb
9adDgr9l1s+zgcZl5MF7Mosw31j6S53RySzMCEdG1rYYGkwxFuaRdRNn2boiIyo9+ggaLTs/OIwL
2clY7NYtfF+lyAeK71961y4a/9UhPTDNjg0OmW4EbBjGV0hTy6T/f+XY8uVK/0gWmlN4bpiz/Xnd
VGDTP3uYKJQghWX+Q02wP1j4wYPNHrXu/9YBeFHXsksKyIL5cMLW3wNGRu02086n6kA7+7SSZxQd
voO3wVidFFGj97g+slmut8kzYe40zZcc3cwf7KlGk2o4BShJ9M0LaiEeI6eFxbVWx9HrSyEQz2Tv
+CStZZJbJeNcAWvOJZ3BjVgzFUiKPwD++uZUlEqhHrVLk6clqnPpTHYX0+2GMOw3RGUg12mT+3px
/vN4v2AN659Sl54TtyWFHuvXUGAD7NZ2h1zLItqAwAdzdEnW7WuNwlsqAJIAoNh1eAZyuWK7WCzw
RcQEAIzog2PszQeBxTk0fUV6DW0nxZqChHw3BjQBB/j17ooc7FhgNHzaVg6pyZrNID/QbnFpNvIl
a++7HpDbmepdvejCq4eKRS3qKRV0AsYNKkH945R4ZbKkYFmmHSLUHtooUgB14nMMMqNs66nQfP5p
kIIz6PDKJeZXY8fDQmjBQU5Oy/Q2kO6wNUbhBUUmfWSQLqP1sl/M+K2GAJD26O+VQdwNd+tyIdPV
NWCvRnb29dM8aaCAGznAF4aMgvDR6dinXaNyTKcdFOgPIbiiThWaylOnk9K//6JRsIOX8jR1wX4Y
k8KLnWcE8xwduey9ub4si23Q4qwQdxE8kdgtmgDJMGviHDAOo1LcpjoPpg4vaueK3eTznd7etD/j
3+kpqaVf2q79YyJ5iSC9Lvqgu4uF+LojCR1yrAV9DjruwEHIIAEWD6skTTH2mN+iDb0ZXoj0WQ70
kNAVaYXYUVouStaj+QoJ/n42UvGbyOS6pctPsMWPgcYZ0wrv0dIUBXby18QcDJo4gvrGO4jXy0/w
tI/vLujGdZxvo7nMeI9XWb9aRv5xM5kdhswma6FogmMeGRN2qqgkZYNdMcU6sOKzd7Znx5vwxgyF
4xCIqg39c20DuH5EadCImEzAOEn4ihe/7Jp3WbtVS5I9C/A0JdimmK2ASOZjnJbt1noZhdmZMSyy
Hf9GU83eSFJMflLUTmRBTyAfudVuX9QWfJff2+Y6bRBGjgvwWdN70T4UWNi8ACzK7NHlYW7IBBhJ
Yw7r4+Ey1kzvIJZZT+OKaIMkmqbdOPT8EYqnOvOa+WeuI1kgYLrOvREAYeu6/RfIqwbR5NorWkV4
4YbcXFyikD7kAn2ig/+hmrrPva4u3aD7a53hiEFvj8O5jO33Ii2C56Jq7rdfxb08BppRd5WO64NK
CwhjIRanQF7hidA4v71YYtSA/5mT4zqgj3NMjx6QPGDml0bDsj3UJp8Wsp9lfJDoZxICA1DfTpik
1VSFLUJRPA2+cs6WGVuyN1ThPJRhvOKBdW89WCiK95128mIGbOV+DD7JojnH3Nz/r5/zRSNAbgqQ
Xib6Qjjy1EOrEHt2ghO9PYAXzDgCxWszflnqVPPduY9Wow3WtI6g2LxlLy7iaDO0y567xXz4fLvE
d8oZuwk1HySGJk+NGVyhRxnV4BbGPMHC5fzMFtUTNkCIgXfBh3VmHdnLIMmxSOF0bvcOj4/x7L03
JPqJ0uHS87EE9lE5fQyMGKHe9AooR/ywIdZ5lKLEQi1TKUi64zPZw8uJL80rwL/usN0iEqs7joSd
FxAxJBCPbQ1sQ+2gTwFv0dI/RNcc4g4coTaXwMXpWeOnc+jbWJOcAfOJJ4hyYScIl0q0AJGAAKXQ
EXAnuvXt62BfBiwWvOd5DLBwam8C6BC4IRSeLh8imnPT/04sfqnHaG+G+MFb9KtH1U5P22+t550/
Q24xs3KjTZBx2X0ulD3TeQay9EtnHHIde4rtUC1ju/c1AjoAMfDeE5js8CRP9b9UXnqXVQbXy7SY
n2jQF6RnFdByYzCNu7xXqN/pI1LF1r0gkDHbEmwVaXwEWXIwwlRz8orfuxjE+jT7oJUaYD7my8Rr
qe9PM0mPKjZXSKhOQx28OWR89mDi38AiauufeOidBfYUO49ViHAwv8HMCMwbcKYW6wmh6OeuHgru
W//o6frBrVm5JEnhSqDMXf0SKBfCB36UKS5OZ35ogvUkgE4YjfrcVsUQ2wLzdrYT3ZLvto6yu3ok
ddjeSdG0vrgvU+OdqPfnbu2BbNHJYMCWQAPFCj3CGC+ATyTOwnj+xNvwm0L30jeggUn30K4HE91A
bT43iDej43ThSG6W/XpbfXXa+DEFgpJsTbbemUZKKgayYE0Bx1npH4baqVQ83XzlvyJlFxnUQEwT
G3/3mv3IloZA/KMesEB/6O4fkem+20S+4IQqltbsBuiqVtyZCA3NW2DiE3O/0ticDW1PHm+e0VsP
WRQ4k8i2H9HQvhN0OuaGs0tLGc4H5zllId49exzA/UqDqwwS3N2dYGnCZcpgh0FjZn1iy1aEW3Rl
0YAlZKg8cCZCDKeB0kMoRZFMBqgdCKUGn2bPzvh6bniEzu2y/rVRi8kR5cbT6L71SI2IPfW3EAUc
alWljYbPlEjggPZ5xicj0Naq6xFdCvH2QkNcYA2RaxbR9/GO64XTi1dT8H2mFOO0Z4SqPDCkshiP
MwmwA/9pbuFGNpPz6I/LDTxwyQPvMU4/0WZe+qDOW7O+eQtsPXPclD1gsC0B9gvAt0G5pYtPNsX6
P1vw3dKDNWdq3uQ2HDwy7xr/iRrxhWCGPJaP1vULxD0exYKCakFx82+FQ1UpV4QsrQPa4PsionYX
yebk+9DHJkfDPewxI73iPTyBS9nHfv8quH9cYxSQM9wuqdlBgZLTTT440Zb5IIZV+DpS+6BiR+YA
EBP0CLloXaxGz/mvx9EAfATNHux3CYLbwu3ZHd/nGVcr9o/BsJs7tbDNgSjg29Vxt/02d9d5lf/S
1T+AKshGyFLo1OYod4OcH4Bki4iPGlMwByI8T8CfRfszI5oU+DgcEyATjD/9YN474uGSSBQVp5gF
7743V4roo1DOo0u2A/o23yK9ZL7YsDE/BE5fLgrg6Bg/xmrZN73NWnYw9BbitKxxpkBJora/re3y
edt2Cupb2UdVAy+7256G5Q03xhG3xR+1dUmkkyXuK0vSPZu7s1rnclDTDsjw62amqmsXTPqNLlW4
vTmhrRqkznBfHyIjdsgyQDQfrgsQ2wnGEG9+sU54gXGjEHPyGAAHQZJX1qmvaFwLYIs5Aoku6xAe
wolmNZ3LJRBfLRiUYEIADIKgA51m7RYURBMk0jgIJBJlKL1dg4gzt+WF9//NbUFrn5u+asf9bRyn
ajtMypHEuwnL7glBe7umBoY+2ts8sbNG2xa6OLBUO9jA/aDEwVcoBufuMivAms55CNJ3PaQX0wwf
gFr+W4b6HKDLFDj1gTt3uSLHAwBSvtzCoxAgHJVbNunNscGHz/ipbW11X3JcyaqYqHztVA6b0A6k
RzF4DuDiX4iG8yTF2z75f7OhJwXs03FeEScEXYG0t6BbjwF0Egg2e+pJyDKP86uN57OO5KPiQdlo
ceYDJNSD/9+dE0Erwc0G3vvi9XtUmVRk8GFFM2DtIeIRYwkf0KGFCkh0fcljUmxhffRYd5zoF13E
FZcc+D4G3U6P6TF8hJ1qdw+Ox6/97gfsCejlP+SdK+iHgKgtFOdRH5QtcIBx6XZxPeXUvq4dLqfQ
n3GeQYph+fcCIntY5YmgQnfCZDDRGSZpSA5KdATmKNaCmAopsvh+V2mQqvSZgBLtwMsw7r8FYkZJ
u4tNAgR6ax5CF12ijUb9Ft7d6IU0KKIGYwzhQlimgApcNKiPUGtIVZAmAm46XBpghKG6xvTcNd/j
VEPoBQcl/unHUGHiSPLp8EVQQ1BaNL5vHj/6m8VhlgJQ8MGBcfvQTf7H4CCys4WqAZXK6FFbzwNP
8jg6dQ7BLnozBOuG+1+7xtepDUqEbvwh+veKxJQdQ0GyFBuueH22wXfAodwXS8k3ka2UZn7zZ+Ra
Op4GH/qHPS5LRvXDeLNbaXyOFpE7ky66aQQI1lxaDORJekFZZt6gkbZw2zBD/dDZYMLtIWHMCE47
LaYjxYqVxLCA8QN1G4RMiYyNeKdCclqnD60QZKRalrXEvIDaC3AxLNe59b8jhRt5M8MVo/C/XnTl
XONCSDAIZEmAKTYazVcbqlvgIP9FwqWU4L326HfUQ8UWNiOmomjIDYJA0rDNAGrlvtt0SEjlpfXM
46LFa4fCBaPuiLXYBQ4kLx6rj+vUvI/4q+FTflg7ea7xgVoI+FzD76KWFhmnMlNxUqjpqabfkv2T
oZsHdxIvTMD7B1A74VgxKPHGj79WYdfcP9T1fWHeZwP0PUPmxm84uin+lBn8TET2TY1hSsuv3l3f
E0JuYzj+Y17yGZo3YA9uSVZaUe7uurB5B/D22SQPSy/+9Lq+9l01rdtOqJfUZ/+CetkRLEOSPSMa
759r+3PqQfU3eF+apf/BH5pJ74R8kly19Be9Sfs+Yt9hrEjl6hrnVA1RSlqnAG9mgUut+6WDONcU
g1jvrFc6NewpWVb6qe6PpOj0K2N+svfqe5MpYicAERNWJqjhftTS6QoGGr/oe8yIaiNuKfmUnEKZ
IPFLalEEHGINLTAVuqzx83FJVU4RDb7vlwY7YKAldmjs96tL2sL1xZiJWG9YJcb6tLrhmKW9HvPF
80doplG6WTfJl12ir21FQiuYt8+Y4MvrvDuqTYanbhzEjsbrlw09DjEYyEBngROzX+IgY2v9akZk
n/WOwcRAxsu2RKYaA6CgE9cdpE/LqTGOOYSw/eVAGYadE+PmhnL43k/Lb9YD9Y1cIkgte3AUcC/g
SUCUXEzxx3Qgs+IlfJjX5CmZWQwktfMxhI0lxKEerGIeg0CxJ1XSbOdIwmDlcSREmGGu5in6Erjt
MGuiSS6u0XIObTHYmxrwYP8NTXNhBMZ3FqBDQMp9B84JrWbejYj0cQ6BX4fRXiAsK0eeaYNqVDDr
iXlOerOXLv4KhOlJRnZRogo0/h1sVH8lwEpiQCJ8ojfHAXu6qvEpMv45VebOXTkvLWOnbYwLUOCY
HmP9zfECLATuzpYA2bFZHPRX/NGITMNnWlOfZVBMqgP0v98wDri52pql3Dqst9abg7xJOhB+i8pD
6iLoKzng6/nPJ0NUQXV+6KP20XJZzfH6CKisLxVk6oUfwq0NoQcAViF3IWnPMabbO7P5YleYHsTy
zpAus+fQIKKhp4VSLjGHDoY5kLEyzBGm8Y0OzOjWdQOgL6qQ4zhDsKq5KDYcRywRBzTKnhIXwpKp
mf5DbRFcfVij0R/Yvnha/LJtufB22tWhfjLEfXaT4b9gW+8XEKAx9GEaJIzIn8h3FqTzNYfeHQqp
gk+aRBg3QucYICkzM2yEXXbufj0WeZAK2jibBswEQw9itxd4cmnyRYOOY33dDqRZoSFo9XJAMM+D
jJoLH+R/G1z7ADnNNz7XH9TauPnWxhX+zxukcp93fGu4DySoFgYEpfJmnBjwEOTrrjHyLAzoDqsS
msEoMOe2sQg75PbT0xtyqaFz3LYvEWwEaJLZjfC8FSml12EQF8JwzGF/YdncsXZnzCYgrKx3Ex01
dAgptisPGzfh01ogz2HMA7xaGdfDl6bkecPL3ePFxre4MQjg8TI2yJA9GB94sFU1Ax0I/VsfUJMt
kfsL7GAp16mHnpIOb6mc7i3y4I8oH5D2qttSI7cpE2gV9dYUNTDp/Mt6KG1GG0OkrdmDF49tMXfQ
WKDzdT91yy/2f7tXE3HQvDY/iiTag+zGYiQODgSKeSNtMd1hzqB1gM9DGtKNzhHc11cbJKXE/8i4
hXrFLhg8A3gFIPS5IBfRzVByCK3I7GLovtP6lnjnUDZ+sfWzxaFAoDDG3hxzHLi+cHYgeHbN7OJ2
bkNsybWu6CpfhqX9wmQGWER6VYt+ECSUYLSc66s/YndDhUhmoZLOJfheiUiZXUTp67ZGD7qPfnpk
v6ppKNq2v81Kfo4a8sfBAROJFqSCcWw3hDxLqMqKFI9aYacQBR0NdbJgGU5jR69Bas5qISeuvL0f
mP+xdx7JkSPbmt5KWY0b9SAc6tm7dxAAQjKo9QTGZDKhtcaeehW9sf6QVbcfM4pG9u1x1yQrjRn0
AOBwP/6fX5igy08kSsvrdDJuSKW+663Fr55g5XzqXpMuvJi6dpfH5jGO4zM9q+j7xMNWhMplHYGE
qGq6wfv4olXEc5MFD/PQ36NnfgjlsXFMWTvQLF3LrQTMbH9Xp17bhUMzupMK0hvFSredrR7QaN5o
ofxGV2sV6/PGzvVdbaS8MiQ3TUVQudhJQ1Vsgkszx1oPdZHji27XlBNMd7V+4vyluZJuNqBc1UuZ
0H+SY9ZJGmNoYLLrOF4Kw0Ukiv4b3njN5Ij1+iJPLJjoNCFxd5XdxGTHwXaVPkt8Dk2Zeg6BgaO2
UcNRXeDqng+PIUzqlTbVT2pghS7RXdfBCDZnmm3AAt6b66CuMmcqtMqr8fNkngo6R+1NpVr7diQu
fklz8ZKeCVj4E13KGdZZmz8FU3A5pN3eL+rXnh7XmETCbSDyglFhDe9Xub8OS7jPMhkluJwc0FBd
KFb5Y5bB5ycTMXIvUUQpahLuymI4Nvy8b2h9NNrOL41pazS8m5UPaSdCNdT6eQBNOgZHioHWpbw9
TKldupHeXAxGu9eCcTfzxsPH2ZC4tmgD+kOmGZk3KkXlwpEj55fOuC5Z13Ghfle0JnTxJmb3jiXK
UJ82HGAoZCWDPbroWWenpGVxyvXEAXuNcLs3r0OsA1bVHGxjmznZ0PXxIf1Am/KmaOy9sLGfGkl/
MJWUnoJ/NNlhzUi+srNoT/ggxykppaNbwMoFar8mUe0wNBARsJplDaNIT9viCswQMKcCBxrpxA8i
eq6gYMyctaUg+IYIKnJGlRULhBsuprqjCqcZO3bRTWthjYPL16OSqyN8HcPruPRs4elOHb7LMWl+
y8EwNiaJKIA+XqNA1YAxm3bb2CFiSrWozwK55/BdQs7pTSNGWuWbl53WmdvaLxcL7ytVFcpayY07
O7bkHVKiyZ1bA3dUteBAFym8j3klu20mYgjgHOtrGBGXMtwLB6Ztso4V4N90hmxXVBMif9gg1UjO
wFBL26ExApZP/06l5VnGxnM5AvRbWniPxIHs1xRf/zS5hzx1LdfpLoQr1ikchjR4AeEE/c66ak3p
drbUy94U9zYEQ50efzPEtKUHlUJDNY/tPN/2rXmYMuIujXjhpy+R7VoSu6rE8l3WCv3WUH5uy2HX
QVnUKvOxGqYn01Zl8MZmWmdJxAkCF+xtRGATRJOA+iyb6HYoWu9Zgzo4tV2e9Zp6awQmGQp18UQb
4bwH8UUBMvhe38s3SUjdVxr63Vw0Nw2bvcibnWTSHmzm7XKajIvoVgql8z4P7sLQOPq2xIG9PaDH
OlPrCxuGmaPWcPfL4oB/FMy2VGIZziKnEdFaboCN6/Fo5Dl5ttn4glDKjus70ia29Gb3aIau84L3
yy4PvSGdxWp9J5tUSx3ohpxQtKpG4QNW+ZezPj228JOcWuQ00GpzpKvQujwhzuXCYVYGByiKlYv6
/65NqdYT/xDS5Wv04syCWcmRNqD018IrnfwlWdMf8lB5hYOxbbXw0BfVOQ1gIM+id3qr/VYArbqS
Kl2MdgqTNX6AkeGkOclfiZeG412oxI9F1YL0qtsRJ3/AhXiPG+hZ0cjf9Lgx1r4c3HaFcQY7wONh
05ihNozhmNQ9+ApYrW/ra9Vs3GKGCzam5kFqntoe7l/QpweCqkKiVDRHjgZj1aqyQlWX3WOu/qBJ
xj6F5IIu6EFMqksOzcVAyQCWavG20JDPss5iSY1iYAVB46zRjE3WchhDyRhqOSe++MFfaAai2PeJ
fYuj8qa2Q69R9OtcTmHw6s/xDO8Ocvou5tRtSvrWlsZbAa9u0DNXKeHtwolplHn2yPNCV2DC0xWH
YQq2yFkupDkAdcgf/UzfCqFT7rwWFU0sfKshi8/RQ9+KF7APc5WN7Td25ZtMZvm2YbEa+nVjWl5h
mpc4Bn5vYGDTWJTeqAm9Du/mTLGuaxVoKAtpKTZ0iL22xZd5GKENBYiCkiJeTdGznKbpLWepu4pj
CFshPXARO6EpXaapdR4nPVxH+QZJ3zUAqlsVKqFS5MutY87wqwo12mNL8xvPTjoLig9tgZWQ/jJG
0zHTypbUTZ9WVKgaJuAzhcrcDM9tZWyENFNJSfOjqbDzlHZ4tdjQBiMljKJPIboATgITjZgprh+C
EVqVnFGS9z80dknHGGmsV1W2DUv/ODbpTWEXh9qWZ/pSLadTwocA8bvYbZMOuCbDANZUza1O3pel
kY5l2zJNbTnbS6PoV/QE9kMS0UgrVckL+vwwmhJdnal9DIr6waw1bUPU8EZK2RsM1KwI0HYV5WlZ
dG5laE5EhsIK9mGIwK5LvF7M94Mvm3TSx3CbJZPKy6CqB45st7pc0NhFy4lgKHLsGdZ40T8jwr4c
8AiXej6eR1q3jVFEbvrYv40Mc++X1Lt2eCw7fLxE129ZzO6aFEjfnPYN7eRKU70FQFfDALALTuEg
DQcBFYrjp1uUgtYCF2aHrhVNNGRt0Ca9oo1f5NN5HFuepNeHvObIqicrUUseGhIVKCTaSVjaQhJC
fJPYVr+RNIzQ5Km+nMqJfi7FpD1OWxjVG8Nmo7Cz4rqTRglyb3zIwwnqIPexDGWbaT+kK6UaOois
4R1FlaO0mtcr05NCTQZLkNdes1GZ9JU07aDJoX2jV05QAKoOfYCpl9GJLePsWpm0gddWvSIMcyuF
xuukRLu+pheEZ7lDN3agVuDawsFIN5ZVo8DreP05MpejsiHWETIA7Va346UkStwtk2RfjuY5XTMP
jZyLHhbPeuVxrHIPA4PEEzHbn1xSWM/V1KxsCBOuH44FHf6hdMLETz27tDkOGhI1QuzvdVqdHcRR
t1WsdeTT0BMGxrzhTUZqEdtWQ62oWcDG6ii+GSMbiGjBNpWeGTUzbVRRo3ONimuMjeEE4yoPPKxZ
g9dqvCodwpmxXRl1ZThTIs5Lgt42km9dI4hkK0phPMgdzJ+4nL8HFeqnyK9vaymxHEipYHNByCmk
j658XT+H/72Jw4jdDQoSoE6zEQmbbddyXIgwaMrbnvN4Nt0Vqv1WQotxukw5FmG21QKdr1N4ODuv
Qp1lw6xJgdOvDJBCp0g4rpuio9sf3iJPehW9edOW4kbNzDubmnalUipoot4avbgwl/YgJ5rrIU6f
bEm5nUztm53oE1ob/zCjYuIEXj11A6IAoxwvzZEItlitgNv64bJBHAw2HU7ox8aMcouVnezl2C3N
EBjTjx+Nka+1sIqQ9rljUbyqNmPJyoOmZ49BC0Q++0XoBT7sdUus5cHoVkL1v1GXzyvV9JtNQXj6
iig0flY/wR/Agyh8UoTvWI21pUkmNrZvgE3MyuCCrFGJVsNDJGl3QzXtUz8D6VWvTVHwsGXK45rj
ztSwDI2GcdEIsNAKUo7tz+DvQMHd+FbD/M3nGAqOIrMJyA84OlWoPdkw1VYi7V4J1n4KsKqW1xx8
KYJt8zCgkojhj/phf7Qi7UwM9lYZOSyo5qUvJMB3g9+RhB5l0CGGbob20404I1JkKlspD3b2UF0E
eI8Ah/kIKefuFZwkPkNSVBzsxv4eyUmJqDOBLz+eQ73aEOWkIMSSMKpLQnTAsAAzyX/sBeQ4VAiz
00b1Q9k1z1U0HfFZJgOpjvO1qZaAYnL0XQ2KZp1oVFF0OQdZPhAE3nqyUViOwDlbzaAjQxjnQJTP
7CgVdW4bXxOizH0eIi/Dkw8HrMgt85omgQj7VdTXktMEuG1X/rieITMjBqHHLEG3Z31HjONL9DDb
jhPWVL3KkdYu8AuHL2TqxN+CD2n5WWA13wIVspBtFfw2k3TyKGTb6GGFV4Z8xkFsKyuQFKSq98os
ew46o6ViphhI4pHmmyRvhG9EmEYmZHRNEa9DxaFLUvLgGGb2rYaTLP00nVMsqkzEf5K8BmWIHJLG
IPMkZuNINS03uQppswXQrWiqTCbaGnlydB3+QRMJ3qekNl+HKU1cYDtWfRNkdVJHpJj6oMPOsjJr
nRdZ7ClJ9E3Dm8eRfHzejSKuNnlBGtU4jd8qzn1rAMRbSxZnhiE4zvuJhh8cz6PC2PNFsXBjG+UZ
sq7QfgCZCTpACPJyaTjLjGR0I+j3LPzR4LSpVcGvhdIF3rMtJTbIyPftVzUOLVqFTXDH3ILAYUuT
05m5N2vsIVIFJcWsCRZLE3q8cU/jTpIuSIV/E5OhHZKOw51ejWxfFbQ5IaJuW2QR9IMaHIQOZ7km
ByBx2OCyK7aywVWS8qqKlcmJa524xDjCwwCc8r5JxLWOBuvcVEX+SEKP5Ug2BbQ8lMF5nk4EZ5VK
tzYrEuKZmjW6FHFLKxkUZGRfGVJdcltRX8G0Kde+VoyubPQZX5AaqGyYIWMQDyxHehDvYefB3MZ+
s1+R0QMBJCX/oJmjI76V5q3h68GbQr/uGqdW5vXYjPa6njV16+dd6GpDDTabo0SoCnRVeqR2xPPI
+jpvIU91BT4JVtiV2zLV+iuyYTm6MI88UO83ttvG060ZcUoTfmOqDLsCFP4yaPVp7fttsfWnAiat
kmnruRYvooU7WYcgfKhxXsl3m+CWwRLoBlrpqpExZwx4XWUXtlfZnEwO7Ad41YTPEBM5DsGP1Eyl
713Tj3DqRW0dDD2uXUrd+qkAyNtmhehdKyBWkjZlp90D/LZUGRGkE6X1qwNqcOUy7NLmvDUT60VM
msmdniu4EpIU32IWkj2MocjOInTT1BmZBOdGChovzGBrrxotXFYddu8NhmrjtmD+H5kSnK1Yaih6
TMIwNTofWcFDmRpFIgSzNulRldNxDgUvAuRGarMaPtdkhHs9V/1jN0MtT7WFdVIFC7O7TbYKqVFe
qifDBmIG9Jqwt1QPGzn9rRghFEQFHOBe1gfcFPuSuJQucvOgNg5mAxYwJ8n0NCg1HW6DMkXYqPen
ccJOoo4H6OV5wNGgUpSnGtYlUJSNnlSTm11W1/AVIgNtrEXFKcuqddnEQPF+aKlbLYViMObKcu/C
6Zq/SQe5mUvInATiZND2cJOGACY03uqB0/92yEpjk9TczjQ18tdOafVvVp8N64SAyk07B/1tDoZz
YVjsztwy/4b9Oz/S/2ABr2sErk3DEYguiNdh631eLb3seCSxt1KlRSJnh2dWLtuHKgyw42yaCJeA
IF33kW3tgsiWPVwnOWdBPHTtqm/PkrhDwz/37d4fsuTYVtX4w2+BdDIJFTusl/TCbNFB+E3eHIyM
MKfSiCzSYpTxgocm7TVJSLA8SvNcC+Du2IgTPC1KFOqWDMUzaO9hmuIWad+s3OCfoO/jKprv2lih
xAUfccMqni+gJtNPp4DdqYVMfE1vsQzk2nDA+BuovWd58WdZ2SiBWsC740zbaf4DRDuokxi3lIci
HqS1nGPBURe0fvVeyE5SI3CX01Jmv9Ste40nddONoU7vW+GuCZ/2GUJ3B4F5dyR03t8kqKnWKJxC
ssFLf6+wgiM8jZu17E+KF6s+hxR04MegtLtLgQ7ba8xB2SpaSgBoVEU7vKpSVGNjtKa+nzZdEuT3
uW/RDYAUus7rUNuJqokvhthnbi9UzhShCKY9Gm+85nNaaMbC62bV3OD+4BMAQp+uGcbv1dLXG5K2
PGuCwFyhQzRcktLtg53yvmY+bsJKA2JNnmh8HGhv4p04xhxGtVac1ZUuNtCPq62kAySm7dS5yWBA
Toh0+ZzzyAxPWCf/NTYzdAxptBYwVZDDx8UF1PIrKxL1TafE445+ON0HmPa+i+8XtFkExi5VUp06
vVLB5k/p33go5tjcOvjQ3XqcTfSBZpLR7h86G26MnCKK9+jVVpd6FuSoH7s4PeYWZExmaeoqoR+/
VH5eXccEWm7QYw5y7NJMHDLMFVhqytcUrGE1+FO9K0rN3k2i0j3cjvopAeAqMsRQfpYCakeyf1lL
UXmM+lHrmEd9tumxX/edzpcIVWrRHvu0dsPpfjRS/VpiE4k9aaj1jq8pc37vAChQ6Mu9CtJH5joS
K2HUj43lJ7ab+yZC4zjoZVKvkkY9D3IfBX1FVQekr5i9pzSdNYHP9pT0FhlwBketJGqhONUUCAHr
7vVc2Lm1NYtYsldW2VU3eLokTyiLlWHna3kWrpmkNtRS1UzNM0gIiXTfwwoT55qEA8YVGYUZQsIZ
5/SLSE+1LIUiwHPa4ypTU36KOe6glNWDXsPSoKLx8pJu1GtHKlkAycWu2dHCeOxxPhj0cZEkDeZd
oXeZ7oVTFgf7SEvBQExr8ZNsSm0w1gFaAlYblFd3iRIGL36Z1Z2nD4l9jTMWpLOp1GGJte0iRoQG
O9tOphEjybmJc6Sxipnh1UqryxtcWakms9yaYifqEvh5HGtGRPhyNU+rug3yml7v1A7SW58FgwEp
oBHhudklQNEJiU7FTTAvaVc4KCfW0QqUBHg1sNQn1NK5W7S55c1ywr2VIRyUXp/VVQkk1EfdLhBN
NDuoQzCTGlTkhB7sa+w5rLHggVLOpNq6jiM+i3tkpx5YWMrSmf0y+B5kJv+rWWwNrtWxpm6Sqlo+
RFgmGKk65vUZMVpd4Q7pUhtJcVNZN7h3DLcap9XbccyZzLHREqFblNOsrfpQlHT3s5D2ecwfLAX6
CGWqCTA/Wg+QU8iuyhoFUzCYgLEnMFviIDt2CyErEMBJkoVqbVdkgxzsJN8u0r1JvQCbaDQQM/QW
AtyLkFmyuIJoIt0E7aDjbKapw6tsjnPk/Q8cf1niShnNluG7VooYIflWmTeCUixEmd6QzR20livQ
70nYBvj1ciDX52wVptgkYXERgy+Y0NKBnBA/2nm26+cE0q3uRPTAdCInM59uHRrZn156//E6/mfw
VlwWmGQVefPP/+Lvr9yPOgrC9uSv/zxGr3XRFD/a/1o+9n/+2a8f+udF+ZbftPXbW3t8KU//5S8f
5Pf/Nb770r788hePja+drrq3erp+a7q0/TkI33T5l/+3P/zt7edvuZ3Kt3/8/vKdPdeNmraOXtvf
//rR7vs/fldNS8WX7D/ej/DXj89fMj55HRW/beqX/Pvbb9+L386JhXr74PNvL037j98lTfvDUjTW
VxUAGRttGdPB4e3PH1l/6Jai2rjV8wcWbjm/Klw+84el6wIbVkM2sMKD9vL7b01BJAo/M/4gtspU
QVMUjieI6dXf//VFf3lo//0Qf8txSSiivG3+8fupWTVFq4J4Ajs5jagKdtcT03IJIYOl9tkP+gLp
urxsKEBWHArWTeuRYuY0X2TNaD/tQ/+cTMu9NRiQTHKLa9PVxbru1ExwylJB5DJYZ0PlJHtRwBfz
pLlE4tlDPjhoQz9fkM2VeXSN6OwBdLfbtC6kGkGXjpZ62em22pzrz7owq2Pe9HGwTfp29gIllGDL
xWZHk9IcH6ScUPtiIvC0TybzztLjBAiXdsp3aPbNQwNOVDgI2SCM92kxArmHkt2tDAxjY3esLcgo
fb6sF1Ut94pr4hGkA5QkPcY/KHxUsK85W8cI8fEKYq98KrKi73ZUg8ZjiXYHYhWbhDv5teLNkIhA
zEqzfNAK9hNp0uKnbpTRYKmqcTUgLrXuFZk4Nx5EGSAZmER41VRGa6wASnOQh0lG20/48K6Rhg5Z
h2j6yOn5IhfYHMkHzW6w0pGIA547OKSrmQhKewWOn85OZs0YCjRoHcSKoiQ8trDCp5UuCqoWv0yg
wQzdfRGE9B8A6dIHKZWzc0nN4fOrFlj3CqMBi9N5H8p3tU1PurIHTVr7+cK/niWt3xCCaLm4jPnH
Qrbq4GDkSziSVOWP4ZRIV0qWGa9zRSd1J2lydI6jIt+xkVuohD7b1HlP6yRazcNEvaAG83mkU4tV
OQY8kT6fJQC14E11md8att/eVk1B9EYaky4f11SUANx4aq1MOdEcrU76Yzxr4nw0qG1XSP1o5BMJ
W3hVPU239OvV185SoyslEKPbF3p9r+INuIF9Pd8wLnQJ1c+0BgubZAQJJZPeWk1zRCdZE5hvXSui
NY+GMuTwKqRU6JupXbRbdTRV2O2N3MoW22MgHT3Ow4PUBuV9o9cCNRXsenq9td8/xHGTvM1jHMsr
DKcwxYKQ0xzDuBM/7NnoS69AzH5mRth6ibx6EKGINwKGxBHbsKjBS8dMDrps3uPUCq+0KHRqUjPv
d2Ew0oJSigGlBZUxsER/DHin/POq7uwzmDHxbYaEUbhBlPdHTDhgFQ6LZ1FUg0BapdRIXqVH+lsZ
Y1ek0bWDuG9a8JE5/ya2PCGARpfFZ2hWzEbUQi6esFWtvRHJQ34VQV4jZ2xO242i9OHrkLO1wZ6Y
qTaz2DdfxqFqLuntlM8JdRQFTjBhXldbqX7exlJ2aYtRvWUKlIHbEYz8mNRdfRnr6vBgDNRZq05q
89uk1MXN3DcFWoZBPpNVHUumMWinvV1auLONM40pR8y5scsQvz9lfj9DOVZ0XDMGwdwE88M1xB2l
sd7QhytzZx6tAnQcJaXPPynnabG/K46x2bZbKJPZQZbRPM9hMx71wUQ+Ioly8LAfSF9Kf5HL1smM
wq5o7YcgspA3dH4BnUsZkZwqIQzPrgybS1vlPSrTPNjUeaxvKJ/Usz6OxUFIWPCoqTEvVBmteaaM
tS9rofiPqTQN+14rq20TkCCqZ03ntSKg5Z/Iht7DwyiDPfKbiXphqsqzWSqUbRmk83fSQmxnGPL6
cTTq4i7QFk05VGjQTVo4P2z6OmS1ybqOkG8Yz1HAEfBgDqF/XtJ0KEGta2kjWh8GKh4nG4G17fdu
ivQ9QnLjNi+MBRpQCt9lc2nXYyDUy8Iwq60J29GtzLg8C6NpvtLyuTuaNhaOalWVNwWPGQgp7s7b
zEb9rrfSazUo0ibLJVrwdOVTmtbRZWWpkutrVXpjsT6/1rNUXRd20zr0TmZ6nSYE5Ykjr4G47buI
SfUYOCZdNBmgIVijpd0EbRIixlGKM53uyK5Oh2nPNavfWzvUPEOESFBbv/e3cWLATx2QsG6yuUFz
EdQ1PYe5iVh5kRvuU9Ov1slcFQ9ESELXD/35QpRJcJPZ2SKHbksqNklYSbQqFNu8VAc9+lYmC6rF
ANqOrRcLZSmzycVtVH/b4B1xyDFbQBBrzdsS1do2M8DDHFYr+iV+WUhbq0IIEUukpIDk5tIO2CKF
UZfhNFj79uIT05T2fTo0cgZjh6PdqsaLvl1NRAZNm6mW7LNpRm1nxVZ1bOAuDo4W2R1SSa1btP/j
1OFZbg17rZ5CcE78a2hppcnVmCaa7oDZ5jhOsSkuIhyN7CY98h9nCrWj3uo5EO88Q7qUQfSvG3vo
dzDdZSePx+xhTnFGWtUaC5nTjjmgsh9Zke1GWBLRW+yt7BmYL8dmCZHTUe/9bptO+lS5bavX+gYm
XsRJU4l6iEtDg24olCwB1FOQq7oytaj6wvH6xHuYZGMDv3OZFA5BfItymg6Sh3pk4b36HLJxpQgA
rRnRh+T4duQq9v27YvGvGux9zbX4GL+rgJaxcM0TNr7MVP1/y+FIpTgpusZ4xqCNZVG7mrRNJZtr
3EdWiglXokGeaCJF+XzUE1tqphMe6Ab/wWUhq1ucGKH3SM5JGLZ+wLxFS2Sv9PE5zv9yiv7/h4Lf
FRkh47s7vhw7fjkUeE35v/5njefkbzcveVu8PxD89dm/DgSq9YclTLLUlhRY1TB1ksr+OhAI5Q8L
bq0lG5qmLxHLjPivM4Fi/kGtTufZwGRBVxSTn/3rTKAqf2hETwmSATUyKJhY/86Z4MSDWV+8t1Vh
4ivOK0Ee5Indt5TEwPsAXyuoaisLSL+CB/ju1nzwCpy6bv9tjJO0NvaRTpsXaqt113myJ5zK8eHu
rsJvWI7I5Uo/p3PmaA7QEPZXLTjZF57mCseu92/h6TcwTg4+ap2JCLpP5FA3vcDFp8p3orfqFYuq
do30AkXfVxd94qW9hDYQWM4brwhFGLI4MTg3rUgV0E1pWB71x/ZWgR10Xzzj8Ineyhm99iqtHRls
eGO6n9/uk3f/dGD95Fqp+7GEqxi4zu5KcSFrZ6kYvri6r8Y4WV/QEEnyyNYFpw1d7ryqgaZbof+/
jGIphk6bQeWgvnyLd8kEpTkGGKnQzUmxOKXIjH9IvXneC/UrL3LlZEf4ec84ePMWyqbAbH2ZP+9G
GoLMkqyKkVC+OXm/qnfCgRj9Jp1jkoUdSHs/3WLncaFd6refP62Ppsn7kZf3893I2HKDFySM3GDK
Ydtg/TiD5TBxpuyL6Drlbw/N4vAPOAFBUBP0N09uJ2LiyG9arKxal4NL5BjoVAsHmM/p3Mkl3UjA
U3yjCPvi7TvZAnW05b+Mu9yCd5dYCFNCasO4fqwl7pRn3S4SMw6A8NQMFGbqvB3kqbnwtdk/Uvn0
689v8YfXTVSkzQnJVCCc/zq+34gO6RaodY2PiMHlQ0cI2ofPB1H+9iCXq3w3ysmDnFm+KWEZhW7z
fV6uYn8NaVTssER1+3PTcpInjPtIq0QH8sXYy69+V2P8eYPfDX3yYME7FGnoF1i+vW+pCAMsgj+/
uq9u4ckjVIWshylcS5r9JEoTdqiZjSesyP18mA8vxGRng1dDCaufPClkBKSq4N8Jk6CGqDjRqHr6
fIRTCOzPe/VuiJPHNARDqvQyQ9CFZSfCWfybcVm53Vmxng5q9u/dN0OBQU3Vhzk8KKMNkPfr1MNk
rE3HSAewp6kV/dDK77728vkVndyz0yG0k+VeBUn8c4hYTzbJCLtR6N7nQ5ysjn8OoYNcQ6ym7jhd
Ha26ydoZDb8z2Ys+Ae8s86ocDXoy34f28vOxTmban2MBn1oUP8LST1/Wvq0IwiBewFl6qwO8H2MY
dmP+VbrbV8OcTANk3YkcBErscLik0RIh3IS1BC7w+dWcLAp/u5rla7xb+gZcLhEBMgy2BrAt7tvW
JDWX2D/ti2SyrwY6eUHz1AhKeqhIo+bR6dEtZeLcTrDipBX4+SV9ON/ePaBlsry7pApDxNkQjIRg
5CpRs6swrL+4az8PYO8WtJ+3TSjA57rGtk9d+usYpG0mCCa02JE3DRasNMpCV/4ROqmbbQLA6x/k
hv6Iz21n3CP4d41D5FaHf/8y338F9devEElSV8Uml5nBv1DjZ3yYPh/goxkoQMW5TE6H1tIReH8f
5TitbDlngKrm2Ak3foIWVjVfBXwtp4j3m8PPe0kBxYuLyo316GSmx76GTtiPIKBR+mIsfQmUsZEd
bU0Qmxfs6227p/vY4WJ8I9bZGrwquvjqZp5ujn/7EicXG4LHRYnEl8jPpK3uNt7wUuyDN3zkvOFM
eoa97QC9bD6/w8oyTU6n0ftLP3kphjrBiCSMWbf28SWWeFvbIV1kh0Woa1x/PtZHT1PXZW4y3R1C
zk9mbEVyTRfNLeuJ8djmj2KEvRpp7ueDnG5ef97Gd6OcTMpJigDGQdEd5cLaACIcg03rEWXg1I7k
fnlo+uBNV2WDGcPJyLB4p3+doYEdGFarQKql5W0pG33dbJKN+Tz+kM9w4ViV1+2m+6JjdHpQW67w
lzFPrpC22kRuJJYVjImc+1Adsa9fxS+DSz9lE7lfHZY+mpm/DHhScgwYt2u6ykVOm9bNbyF5PZO/
MmNo7iy3NaAapsV++DdDiv92nSdvZdTp8B2LitJbNFC4Uc+NX0yWD2akKlNxKCoxuLpmnqzTAOAz
FsywdWVjIvvmTcmQRGGw8/mU/HgUXCdpU1oaddWvc0RNzKIw/WmJbfqe9ZTYYYvQ8qtcqtOjy5+3
C8zYEirZZ4p6WuSMviYNMxdT/OjgzbrI4jeSA23Tcrr17EAk4wwff7F+fHRtQNn4FegqAI18Mv+N
fuhtSc8WFcDwoJct7uDyS6SJL27hR281eJ3FwYRsG+rFkyloqtY4TLUKBeuo7lUPlZ437/+cfrnz
1WHso72Vcn0J+DKNhYt5MhpgcCkri0RD3kfb7Jw76eA+sMKm5hDsxe3oSJv5CHttV2zNy2j91fgf
FCqIj0060FhbLJjYrxMmKudKiYkMdvpJ3YT6fY5not/v7eDt84n54Ti6DIAGtEXr+WRiWmqhYJfA
OBgYutgA0I1KHawP9jO2kp8P9eGipRuyRb1CwxsD0F+vyYKmQi8FT+R4F95G2/nQr0oPryfWrGKN
mOir8T6amO/HO3m1mbBlKmFx74yP8a3sJYeQ3txW8uhpuMR9ZK/jXbS2vhj1q0FPbmiXkx/ad1yk
EmmPc+ZvS3XaFE32xbL14YIMbqazlYKccqT+9WZm6NLmEadyR/iewCF4qx2snfm8aHqdxl2kmrz+
Xn6FKONLzO4Eqfi5zLwf++RBTgmHXE1n7OLHom/ZDccFHxG3NYY4XgH/e4Wo+FEjWWVFemD+bO4+
n0kf7bjvxz95sE3GSmrSjkENex9oZ4QFff77P56pIJIaudYqhd/Jy2/oo1ZjF5Y42oXYw0p0mjvp
WqysC176u+Hw1e764fVwjINvzoqj/lzW350VmhoHYRWE2YEkvNE5z3dEnn9+SR8OYSugdvBBODSe
TBctxgYwGVAmtLhdz7Dmx/GLh/LxjHw3xMmsiI2hzvEqWYpX0jpcFeceT3LEKlBX2l7aWwd5Gzv1
OvviBLI87JPqlXLnv6/sZDIEiqRH/5u988iSHEnS9FXmzR71wMnWAKPOSRCPDV5EZAU457jOHGUu
Nh88qirN4GhDZ/Z2NrXIzHIxVaiKior+JHV1XCGCZwtTY1NGn+ghir5FyJBdn8TFvX0Wara3wdOS
3UpGKORvvfmG9E5p3F4PMW+x/t5bgJwkDCwl6sn5h+o7+N9w4Gw1p/NCMUnKik7ogDpIXhx6e7Q1
6NWbaDVxLW3qqaqkcDDAWc1NgXXqhqpozOkW4B3SXXsAvrev99XK55KnSZp/L13VDVBaVIyWPhtg
mNMSkeDt2ygP74Ub+RTulQ1U0CfqlX7XO8WzdROdhK17SL+7LyCsg00gg9fbKDYiyQ5c2ZVUuvBV
Kdy59dFNswxx7h49BkPth9iJw+P6HKN9iWkQ8iorXeWF/XcexJpVZqViUcpO9Iqs+uwjJNmuXJOX
1o1Cg1wSaQYAj5vXsQPc3wbAc4AiiP1+6dnLIKNeoY+QjnEl2WC79QBHKly9AMlTNpx9UcXUQORN
z3C6ocx2IOqT2MSIBrirnXewbkIHF7eduK3s9EWwzdvkrrwxPsXf0eZ2EsH271B+S170lQlYKGSU
d9NXlhbdgnnXftRQLO0SKPasb/w28q2vGVupwiIt+Hl9iy6tFxMGlMU1lrdqa7aAEZ+XlFI28Swy
3tVMJgT4RhvXypcJXvlxWs/izPJpWo6RVFfEMaSN+JwkDmKbB/+1fCz25jF9yPa6o+yVz0Du4h/W
HfQgu7+T7vLVh7K13zH7vGpHlrIafoeOE0+DaoXlvVyf0aV7Cx/vzymdJVbFaz3w7awg44FaBtoR
5j+O64z38lG2NrTnEGTarL+4LK+ZP8NOKfHs3DUTDxXSiJHF0NXxV4De9hb6r3WR/vWD42x8UOYu
A0l6p/aeSCDQ14q/c4tHvI3+hzFm1zCusHqEuhoaE6BUQiDQQWWh/F2shFlqlF2MRb4cC3WZCTuL
OMqDdYsO9rZ3sJKIsCyw/V0KtWOTvGJeEG/S+8QZDtVBfQo/rV2Prq9JbcIPn3+5nLf6Vuj5EYPY
oOd3l5cr5/DyJgdIrOs89/PSchlAhr1VkvTIaeGtgm5Mxjuc0mUrk7k8jD+jzFKJqWh5gUQOIjH5
WxoMdomj5crWmj7Hh+RMXv73QGZZRB8gtgUxIfQn2cbttN4gq2D3Njowd+nTGpR5bUCzXIF9hZuI
I9OWZD8iZJzyT9eHs/b3Z4kiV2jljNOEiSmkYJMnFuH5eoTFnGBML+kaD6Hy/GHFnKwou15F7qwF
azF5UDY/hfrNwzr4eqBpKj58mLNA01DPkk/SWiES3EwVBlHoldxiOmKn2S/PiO0a5On1YEvNEyDm
fw5rttLaQkPnxmBYWNce8ofxhhblp5y7t857Hp2v6+EWd89ZtNmi66SBO6JFtKa+reJ7FNGrtYfk
5ePxLMZsqXmmHrclPXsbSYejeEqe0XTd4YWy1bbdvtgndmAj0WknjxSPcKt3uLXs/ubhePYrZgtS
yctekUp+BWaZ2BZA123i3fXJXCjMLz7d7JQaoKOjuU6InvJq6i1re3WH/dv+epil+5timiKgB41e
kKVNmeRsQfb1UNdoXnPN+Dmc9BMON/fpjfZteCu34i7d5nvswq+HXLgKXEScZXHsxktLmBYljvA3
WSbeVlZxmAx3ct9ymkJmyIO1Uoi/90A/7LuzYc72XW1JELBg5dvVtr5FMPGhvBW34qdsj/7zU/js
PsDTtHlqemxeAsfcXh/xYpl+PsmzfYirAJS2miHDnt/d8f64RcsIYYF9f5qK9Ak8oz8nu9UHg8Vj
4GzUsx05dqhhVBJxjZdxZ+ykA32ZGxxM6N13N2un838xSoW+qfYOS5rVO7qKm0qJFIDd2M3W3Cff
zdNU0U2taK5zhTPa43Zq+f2N5hvNDQMkmTod2vPS3E/KASIHZQF6qfuuwr2lVfHQldey6VLuRo7M
pPAwNYMhXm4VNCV7JcUczq6/dqfBHh3xNGx1W7nBbwkU/6b/jAfXHVD9lTNj6XA6jzv7ik3u+W2L
5hg0OlSfQh6WcBeZNAlG99f1hbqUwc8jzbKr0kSw/Keiv9IQ/a9eE+R2Euvb3wgigaY0p3NbnoMq
9ZzEWqsKizK+rcLPcXvbj1+vh1g8+JDu0Ohvm/ghz6EladXFozndi6fXuT0+Md8scFxo/sE/5Eqx
dmuTpqU9Ty+wm0UFdgVXxPlriAtJosVtg8r0VB+Vg36MjubGs0UK4ZWRLZ0L55Fm+XrUcccAgT6d
C3jX3gbPzX33PNK6ocPNDtN+DbvmCNMq3eR3q3lsSs3XhjlL3Tid5mWRTqn7oSWLjgdjOw10cKZX
YxRoVnbc4nI8m9VZ0hZdWNChwFhVNHjK4Z+5inyIP6xsr+mvXBvUbFtXaT1qLQKZcIVvRgBP48/r
n2xxFKo8vYAAsNMmtPL5CRtLAuKuIX/fH7SNID9oMqQ8dWVTLQ4CRiE9PJCayryZrFW1gQArdWVe
wfDAaRHA6MoZurypzmLM8tAYpzGqZ8QIJcGGyzlZO3N41d2nrNBBpI2T6Ze/McLhyUepNvJFhEj1
fiVHrY10lqOC2vvXHQ1pF7wiXvJwpVe5FmBW3OGR21nuBIcOo0+G8hAXz39nPfz5qWaVXZtXSOPU
0xWgHNAt/aajsWpBlvkbUSCWwq6zFLD1s60q540ujhXFVKWPtzwo7dF+fBFcYXs9zOKZqHHPZNUh
RfqObj8vHzOt0EM4rLaGuFzn0YUEIKDHd6F6ixb/3xrTf4LNH7rdqtEFeEEchDK9N/RINXTa0Ru8
PqSldyDF+nNMc4BVE9alF6FliM688jlyMS0SxpOn0h1v/F0V+hnsqPYmLZRnCKUmJoHhPXrqGA57
9crsLi7Fs18ySx2p0HdKMF0CPKv5jqDE57gxV169FrPTWYjZOkHfVWoGoti4fSoArHQ8oSXB+xt9
2vMpnQZ6tkz4w6kJ0IuB5L+SHpHn8LOInmvuDSubd/kkBoUJ0VwzYBnM0sNoQRaN4kl0de/u812y
H/fFET0Se+05Ulq6x1hnkWZ5gleFuscRhkg5Yg5bXy6EfYYG7r7KJ0Iiz0bYkjaVaO60IUI5IQtq
R85URHugvtmBn4620uEqIgpmfpgIAxu1jaXHvCval7zpzJXKYXGnnv3cWdrp4BtqRsbP9XWudprq
SDQ3Svk1jOWHOl+rWReX1b+jmeK894niKfLENdHi6FbMqPXA0xvpj5WdujgmJOgox/nF4CYulxVW
HrBAgc7Z5t3wuQKqke7MI6Z9e6Z2ui4D/BJ21t+pS1RR5sIM8IV34jlqMOmMqDVSCnJxRIoXXLnZ
TJYfiriS75beWMCXgfSlhaMpH0gJiFNZdQAhD5TVbzx2qd/pONNu8xev32bRBogi6JRts5O4RsYI
n/obPAHcPsBywrZeV6Z7SjezSuni58wKgGrE4LnQSUfdydxP5V9+MwE5aDxv1x/o1In9NQvHJYF/
DEDcmPpys687BF7RhV6P31wuI/fsesGAapyInelGq1VIqPmAt8embk08QXJdEF9K9F3eBg6qDj+v
SNZtvx0RvjWq3rwZG6188stoOGgabXhTVtyvpcJCRUmlrb7moxvda3xubZNaQoVAPRLgEeRl2zSL
8alXoXzneatg7S0p6aSx1z0Feo1wjIF1TqPwliBhtfSLfGo2GzQO6LtCeDxluIc4fd+g9d7jFZBW
MTJyhSo5nVkMBx99HLvgf3Z14yJ+zFMWnia9sesnexP63D1eMGgbKQheZuisowWDupUxgjdxlDEK
HsyxNgFwJpECcV9Gykv0kmMQJMO3BH3CG94HqTZjQ/ewFbTqbNPmtfTcxolyh8PvTwulpa1Q6oVT
FbW8V5qgf67TIHqQRYsHPS/DASkDRjZ2anuQdF5kJS1uKF8TmKioxbbDUW3V4mcitvxTqS/hqLrx
cFua/nCQxIr7Vz9C8ior+RY1WWR/9cHoxEMdl8gYCbn/RyfF+aEvffm5bnDIkhK1ehilUsRFOyyL
7xoQS7QKdKnnEWpsUIenjQIvO0aOVK98lK/lHnsvVD3uEqz6HoAKB8Z9EOQibTO3tOq9htzgY+8N
Y+vkUVwomPakaYwsdVgoxl7K2Xf/xG8un3jymqHdapaLw3ioyFq89dAmEbear8jWneQXvrYLtWIo
bkZUKGSkegrBwz4bheemQF0l4yEuqY1dElrIBoV1qIRbRUyUr4hIcQhZI5LEuBwHG9cQhyNymgUq
x7XcdXYjGtq+ZvpuxiTSXsIGkTPESMxDg4ELok1hhwZx2O24DEVPcpDGj35S6HeGbsZfYSgmz/gc
pU43FQjYKajPnhpLJxdC105zE+mQRlr8KIXIVwO4bx41TSiw0W3kjV8pjbXJ2lA/1pOitBwE5puL
W4YOr6tKEd5NLfW16DFGF7QhtMck13aCVgX/NHSXKZTxQLWrMPN3QSDmxygcBxlpx6h8RhRZPYqF
pG4NuBF/+IJcOo3RNPcxQBUcs1oBATukEfEjDMI7o48KpyMT4d2k67GNqzWpPB+iVwXTzp3SJepd
Iwnm5IcwGc0btdKrjjqM3TFONGuv6JF8iy1efAOaFVl9HB/QzMQVqH91rVrdj5HXGfd56TYPvluE
XwUFuSyzbWXbzFAnqlP8eIYoKQ5ak4/dples+lsWp9a2RCS42hpCDPelMdPuJhwM+buaImVSRb77
WSxyqT0NaCXdIcYU5sguWPUNLSo53Ae9n31Jugw5KeyIt0GXFYc8lxVm1tC+JHIaPKW+ECLngCBv
NQhoJBqiRBbHlyVGPLSpDqXhKfdyU1qPpAD8IKUsQ2zXCx9dscOFI7EyIAsa3l+h6GKwXAovSuom
9+Si4VZAK+mo44pwq4qJ4IhujnpYx4tdRSL8VXjItYmdVO8LJfb2lShae7f1irshGuttGoloBXgx
mkFeLx5w1In3dRbpiJoE9T4rVR+lWi1F0QCTnlBWMkSZ6m5i5rv10awTjGqtpDr5kVryXN76OxkF
/C1CMcgSSGZ4CpG33aWD4u5wC6bHXMuIq0Tu5InmKhVcO0mtql9ZiHTNppV9Yxdht3Prpobw3CG/
uI9Rnv5UNHmEXL0WWeGOBmD+gJQIJktwTbdDLofwy9Jxj35W7sR433JUumKEF3bl3QVdMD4njVB+
FuG+eXYT68oOxVpE1kKzPqno5PwxjnH7BfVDy6lyPDQ6K/P3g+EJOGgGqv8FMbnmFHhCjXxyYiKs
Nuj1Y6UWxpuYNTwadmroOhl6dK+eHgHIa5RQ3gg5ZI3UwnpIwQEN7r7afM/zIBbtTI70T1rq92+l
kIh2I8uTb2iUZVa7KzVMXLysxlkzwHPnOZDwPlbFIdzF2YAIkCu19V73suGxG9+6PKn2tRj2P1Ux
7fbpgKTXBl8p6YtX5vGk2he4nzSTZgEmTL72Gqq59Eg2xzimyMWtJdKKB8Tr3seZEttag21eqo1S
vRUSliB6GLJ89EIZZ+uqKXfovjSnHGcA7A0G3IE8JO62CCFb21wr063uDtathT5EZitGXp000RXu
BllRsC4NshsDRYhjqtTpD8zXPDSBi/G+E1NtMkAOMH8ewvtCS1hW+tBiERi4yUMeDtIRxRH15Gpk
HSXXTKRvEEVHR6PfC01tvPYmJ4OeobAZji4vCUVxJ2mpeCi0CtF5PXadbip8uxiLyCxscqSJU3zM
sS25LZtM20it3BzJAv03DeHGQ615KHtmfrTX/RGFUkWHKGFq5l4TS50Uxu7Let/doTA5ntLIM47y
oGHD1YfAQ1okQJ281qVv8Oq+ZXn7UI2cm7mGNg7mWID4s+9Ilj7UI+MfUj96cT20bMZIf1E4e/CK
SPoN1Hhl4xeB9jAOvXknJD5baRAsu61zFdO4dHI+DU3X1voMQfzSNJA+N7pmsIfRbDDW7CPhj5GF
vk3yLESgt8Qe7Xph+PGaCgkfxLQFovgdanhZhptcyZsQmVdbxNa7E+9htK5EWMCKyECSgRkoaITR
z5juG2cXyCHO21oaWtbkAwxk5XbchA78gJ0B12ILURxLkt0aQHOh4TUFBfoHwAl20Px64WVemWbY
PdilI9r10Rvu4h3ikTuJg+EmPK31dj/emQgHsxOk+zuea1bv5uoInqpnjCoqNL2PIHZ2CIQ1VMrH
j3UZZXYVj6lypjZebDdI1o8IpQzB2/ty+P/SF/+bpubUDfqv9fBe/u//yf7X4/cmvlC9+Nf/7V+q
F6r6D4g8tOX4xwhMYFn1H9ULTfmHBAMdKsf0cGGA6DtTvbD+gRof6r+o4InIpkxA+v+oXmj/UN67
HZqCCjB/2PgrqhfTNe7smoceA8Ib3NlpGtKx5gdd7rUEMownN3jAIMvkRNwBZCnfm+AV3O7n2eQ8
/v6b5/ov8yfDf4XiZosUC+1DY7atRfx3vUrgrhQeRwpj7250ABDiyrYddvKufE7ajZfsPJuz76/e
4j/Eng0zCIu4l5lQu0Eofuie8c0sUP25PsKluYSsy00PBpAJSvFyLjlHBjl1mUtVzO66RLznv/uq
tN23qCxO10PNW1/vAzqPNWtIYRKVwg+mJAvK+knO4jujw/OpqzA/LP0xs/UkeEIiDhskN9kpXvp7
21+oYJ5/zMWhgrOckMRcPeZED3xrSgzcCB9L0ANA6YwU7GKFeyneqteHOsthv0c6PbMxo5wHpnw5
q4bWNWbJcYSwp/elj7O3QZe210PMkvG/QoBxRFnS0EC5XobAhFX3Up/V0dZf9eRH13zlWnw9xMKE
QV+auNwo1RBp1pFT8GTWc5cQ1GMbX+0RBX+iNN7nWMtdj7QwX2eRmLjLwehBUCoxux0RVZypsQia
pN2vh5gDSaYJg1AH91mnayOThi5jNF4iaY0XS9CSm236au1ip//iffqZHLNHFF3s6AFHyBW83tIM
ck0Exy0CO+DwvIxZCWMmdbkv25Ib8h6KoZNTafiwIu+EmiE+qyvx5mI974OEG0Je5FEFQtPsiDby
JI7baVV0p+S+pMnrQDdAKdSZgCSN4510J/4sImy8sf5Zf1Ier8/xwpo0zqPPju7B79Mag1jRLgzN
lvqfrfSmrD6HrgWZ/v1ZpdXHrih16JLaXlxFjugrL5VS4M0irvSjpaVFeT6a2ceLjV4QkpHLorZp
HbwZc9gHaDQ/SLZ/kDcBJLs1hMpaxFkylpIsEpHwE22hcfdhMmzUzFzZaWuzN0sbpS9ZHph02a5q
C0fAcW/KWIGYTbq2Eidg7+yQBicBT9GincCqmG23XisjIVJ6HmwwSBoj7Nik7UCbIjCUe8t0Hasc
79xW3eVitk9zYWWY0zCuRZ/tg6Qdyj7k59kwdbdYY+29NpzsNDM0RFGcDnrBbkzz9fryX9ztoNQU
SYdAggTY5cqMOzTR05CV6QLtG7zU7hCBt7JfrmasDE+bzS6P45RfvCEBU+FSA4fjMlTp9XnY44Ri
i5ZndBvotcZGwmTsraAJsa0UQXjGGSPaN41YfhUkXbCFoRd2Zq+GhzCv0A6CWRPj1+WOR8kU8vtw
UPGm1xt36+sQEuswIVOMcr5TgaQeAt8zntEW8V4ozhHByEX5TvVrhOUFmihvYZgXN7VfYUHJsTs8
1JWnmQ+hEFdHwwlvb9I2vusF0FcbP6Xp2wlWGG8F+rr47ak+Ktul8KCOHk6hcSjdViVcMynBbEDH
AvBRVpEGFtMW+wxFz0/oPEorO3227d4nEwa0xmmNTgqye5eTOcm7jsMkR1uZWHPlfxTaSoD5i+2H
CNMvOMtZePzJbZHGChc19859Cg54vTkQoIeNCDRlnUKwGnCWJBGPTxS3YUhcR4/mKTl4T7C8t/CV
/ntImLUpnK1HKgUh03XiJXUGbrKz5TWG1vw58/ccUoooKlllunxczqHMq3eTD4nCW1Pr9Lf5rry1
Nt2+P+Tb4pYkvZfs8FDa1ttaVp6lzA+BZ5mss6rcF5QpcP5Zcl8rfO7MZuXkXJy/s8HNlqCq5DUt
TmLUyOe11ovVrdRyczmND6OYLUHBlbGW6YgwMce1Hwn8K/9e38EVf1ztS3zMTnwilQuaiBAUemWz
0dAMbFBv7hU7vp3euPtDcGvtw830Crf2jjtvvDCuy1izcYUw0SN1ilU7iAvErAgQnVvD7nbKiaez
bbztDqug5Nnx8h4UhU4TdSjFoJqcrcUhxLdZQJjZVp9wIt0qkqOXm+hZgFtqPeOZhesZXmaSjcqG
LRyzL9fPmYWtoADxhGZNhccJO0cPYp6IiHVL+PZnt6XZelIc5RC+TN9U3/RY9m4ku7b1L56jHK+H
fh/Z2cH6e+R/hp4LVgFq0Zq+mULvuu07jvYUvunvKFocSjavAtR5nhm2PZS/03D4i1Da3+E58VCj
B0lGRX+ZBAQDRBHdKdW28LvCJCuxsMrEvTZI6Tz/naGCVQMCijyG+qGlB7cwUPRRBTOZfNYLVLcp
p+UtxNc7pNSOcNw34b0x2urO3aAtv1nHF84KivfRaqBEUVFE/QcE/OVocbqKWqAPKsZGgaOgcjnm
L/xnuOitUX4+5jju3Sb6N7qJtiCBLyPpwVj2YiSxoN1bJfqG+TtWnYN9fUbXgswOCZdWjZiSM5C3
ei2LL1V1NNs1CNa8JzrN2cVIZiukdyuxTGpG0tnSTkV0SnhGNHBrQRr2dtkammf6a7PtcBFtShRn
B7sRB+mI4QDztjeavW9HW0QZM7s8CJ+E7zjdy7vaFtmM/1RDe40hvLA6LmLPrucjjlqRPhC7lz4n
cX4zQK31vRbrqty5/uE+nk7TnNIjYh9Q1s6BDn3mK4M27QQlurVSUDnZp78eAALg1NjTJ6j87KPp
sosr2jBttUGno4d2j/z1fxZh9qGiNk/GQCGCOzabsLpt25ULz3vSnS0FnSbhJCNJUx602OVS4DnX
soK20lkK3dY9CQ/BIXsWdumxuGddPPk8B1QO9mk8COjHwoleIRuQse8zOECWkztrp8TCbgNXPqkH
6Qq3sPlHw9msgqhb67beJ5hGZpvRqp/l+PX6vC5E4QAkAo4pvH3PaeqCEvspBg0a/oPeBuevfZ7i
P4Ae+/Uw0+TNJhdCA6xHblbTnXI2ubJbDbrudhqTWx8ntpGy9w/l/i++cEzJ4ywMLebLb6jprZ8X
fo+GemZ9k4oGh3FEfLRVpsZUAP3Xw2HRXMap2x5x9SkOIImHxnDcfbNvqZJEvCVuYfrs19SQFnIF
D2BUZLKlgMDWZ/NXiWreSFGr2Wb44jcHHu9tybiRyBjXv9NSfXAeyJjN4OCXcldFfKjOhjMNwGZi
4kaHYm9tG8nJDyjhg17Zqre/8fjevXhYYwEsZCtDopkt6iaj/SDoM2AzVeM1rYHtAQkkK7YQ/Lo+
ynkv8fc6OQsxy1edh9JZEVfTcgyevWo3bNuX4i5GX/MuACRkC6fhRXh08adamd95U+o9sorSscpp
TbZ8v/idHTiZiyh8UKEEJu+rk/UQPiaHGE46Cg4YmO1xklp9ZZyD/D6EnOb7LKSqjZ1Pj4fF+lR8
918HiIzVJ+8m2WZ32o7SbyfYP7uv8T024Q++gRwGAIr99QlfWr7no56y0NlP4G018ui0azav4g6C
Es8gbJ7CsMAAVwVleD3YUkqj5sJF0mD1oDp8GaxUQU6GSG/YeXPSvWEfYX2YCbvrQZYWKc9JvEfr
IENBEF4GKUalH8aU71iI+HHqiZMnP65HmFPif3+3sxDyZYhGrbF27QlR78DxCydMQ2kDu48ukFq0
pjw7eantL/IjXqe2dUp2wpv6fP0nLM0k7XaDSyBlrDRfrGNrmLnfCthTqDp2dfpGaCAxFi9/PQov
jpBK6OzLVA+X4xS8oItkl3GmbrSXK8FpqqegXdvyU+Kap2y0/iddfxgsSNldRskjMWkVrGi5DcBC
vXOPP0c7epQPa7DtpaV+Hmd2d44qv5H9OIK2hydkLIyO1apHIBa2Hqy5W0wTMx8SPVosBCZBqQ9q
vXGBZnftTa8TsXAUw6e0EDe4yj+ovMpFa+ycpbXAPUaUOb8nWc/ZFh5cS1cqoZeBk1tbQ2kdtWhO
Vb5G3l0qFKZHN9DtdJ7Rv7z8TFZZhVXTdDJ+iX51oyR+uk99b3I2wQYZa1N9h5MOAimopDwlOGU+
Xl+LS1/v/dWcdiJE/fmKB34Zpx1oYIwC/KizfaELHsASDreJxGNP4snDz+sBl/LIecB5cgYvrPUj
AXsxOfSydaiFdCX5Lnw5czptqPFQkIY7O5vSuvVH2TclwIgvRXNXqydRW2GHLYYAOCDSLeJ51pxV
514m4usL0MVu2rzYAUTKTkpkBVvZDEf7L08YDn7vmkAovX54Bc7aahy7VJBtS6mhkBroZ7xdj7A0
GHIeZMvpNs3z7+V8KYIW+54kyzhwghoQaKEXwR7pgZXn9OnPzHYvjD2VWaELhHLhLCFNJpmtMTIQ
1+ycHFSq3r7EP0yfhzGgCvoaFGJpVAihg/aHw4ci3Gyh+QhF04+yZHtMQWkP0MKjT5K1Jrm9sJxR
Kp9EjGBNQJCdbd9EcyupDxlUU4GBMz/FxsoGnSM6plPRxOpwukig9fWhEiYXYOmTkvQK/Gu3/lv3
Gezr1rvLvrZb2tc7dVfdcjTu1q4WS42J88DzyrggJ4ZqQmD9rkc0SdrEjnHPIZLfy4e1emmpTES5
j1wLaWlB/ArIoDeGQi5ToDb2YPeQYRnkp/EeBu5J2QqPwuv1Rb9wlhAQhAzInMkqaXZsCala64Fb
8K4Y4aBe9u6LUoIwLDKugr4mNI7qrakHLORansEQOBZ1nm74sJf7LBVLjDctQmJ9aw++vgd5voni
zrHiNTzHWqjp35/Vn1HRRkHg4TDeqTsfOxi0wvTgu+L9RVLk++KEs4O4qoqjD8ppl3E8zW2FKuh4
NG31vd6Csg+HLR7Cm+sfa+GQnAQCqGSgrfCcMps5bajjoGsw9lX3SCC836Yn7Y61D7Tw5vAuRPCf
OLNp09MELYb2PY71dXqqqTeVE/wxuZX6a+TfpQWocXKQWAGFkRcvp06eRPRLC4Kgexfdi1s29ak9
xDcS7LrMwU7cnp7seX9YOU6WroLM5Z9xZwu/stLI7Ct82GHW79Jb+Zcbb6KTtdVfxnsJnhcYcJ7c
HrS1PLaUKXGkmtjUPAR8qKdwasM+NVF49DqqJwFpMgOJu0nKonPqe9GJV9GfiwkM9BfgzuncpE9y
OcNVmyValuvUNsfgfhLr8PbuC0Q22FWW8zca/e/eZ/8ONn3usx2nemUiVK1BRRB/ibtgowR3dbeS
sxbPAoonMJOTyROQx8sgRSAnXMRcDK55UqyPOgQ9Hs9tWnX73+qEzUPwAFd4Zc0sndx/hkUb8TKs
q3eThSEYDC/udhNxwkjuEuM2GvKtWSp2EK2Mc2lrnMebZZVUa0vaCQwzCjBqlY6CkIOad+1CYz/+
jTqBlIJtsDYZ2Inq7MNl0dD1ScZTdw6DSu3t1He34aqq68KQUIvlFsZrBYf5vNnql+moI5mj2EO5
yZ36FljmXnLCB90x7hCYuJVOoqMePGdNz3FpyXC3AG0NkYd7zBxFFg9i1WN6Ob1CwxK2fZs08yPf
hTv1TX6ttyJqkgP0EgCba0l7YcNP6gkmxywawKI5+4qQuYraanLF9s1wk2mPavPl+qmwcMiB9qXE
oymhTWXD5bKUXasyka9T7LEMXy2XAmyQy/sCzYRNHPL4dT3a+1Xosn7l5OYdH4NF+rrKXJ9Ta8pc
jblB2cUv/jiUIp9XxPow/ITxOIlyrqMiPs4gERkaQEI8+6R5Ywfbz1QCuKOgU9P7G29IPqvVXy9g
0UcH4YzeKfroxvwEr31XqH2qIR7ypegQ5/DKgEOLzsrkffxWhJm6KlD7MPWZv02OYi97XU8Y5cHf
1z+nF+DQwd+5PnXAoKWNtleQxlLelJVUIi8G5lWfygs1I+7yl4vE1Lw2yWks2dFn5Wd6jJ79Y+sM
36ND67zvhi15GljRhk42r6JObseIzJhfxdt8tVn/sYqZpOj//CmzE59FrKZxyU+RcvM4euKrKvsH
uiT3XuTewJ7duC6WuVgFHa9P/nLcCWlPFgALP4sbW2IWBq2poPqi75Hq/FkVeKTD6bITs9kDgnmJ
E0vfJFG7vx54oRPLiCmZRInXOGhU0wI/PxS7Vs+akBG3O/3UOs2hsS2YgZ/7I/11b6N9axzrFCJp
W+y28o6yY3dYw3Ys7CHQ4ohMTVJCH1+53BKCYjf4GOx5oJsTLNi7FSmGjxdNyl8YSpNEAptxvktN
jJ9lKVbZQbq+kRpE8qTJnf3n9blcGAf7RuV2DpUF1NdsHdeDMJoYp/NIMDFNYGmn8UqEpQR3EWK+
TvBZdvs8np5CfpPjs08REpfvgmpb4bgGzViYt4tws0I0Nb1QqgrClTV8a2njY0uIwfhK2l6OwsEL
zAI5FXNWu3RSoRe1FgHvNXoHEjiO99UmbVaq+YVnJD6KxklHauPGPu8WWmaCX0gUmZBIg18Joj2j
8F3Ga3oYGqfAE9r41sm5U0Qm3GqKmbaBTpfZPqiTSVxZVx/CMv/RldZJAk3b4X+suWs7YaEU4Ddy
9Zywnpwr8xqkLLW00YzAfMcHGy9AGG3hC+7eCDym9/5950ww4fRuNe7HFDzhybFRmZYvszOrsIZS
ZIfqdIhrJ2w3NGRerR+h4Eg/gn1yrO9jOIKfPOm/EfnjnrkMPGtsjU2EAin223x7fZMp0Ve67iub
Zm1ss4qc5+y4jLVpbNEnWZ+cCvnKbbP3jDVO4MeFfDGYeaO4t7CnG3Iilfkrd55Nlj7o8LuvZ5mF
PsxllFmaodWMltw0nopnUKvdFE/VJ383pQFhX9V2/i21124XC+iwy5izvCMMhZ9XCjEnUdXs1D7S
lLGDLe1vbVPtpocf1Cju1Of6bq06XlkgcyBt2wIv992QOQXfSyV2bPJgpVO8FELHaIcalbw9Ecku
jkDUauQyLjrDDoQXOf7RlmtMzoUABnJUWOtYPMxRB18GiHpI730Y4+bm9Y7LlSwWfl1fFNNPvCx8
0Vg7izD9grNTXCqHqPZKIiRhZ6NDO2iPOeLYVlpvImnVfGn6vfNoExzdmJib0H1n42kDNVVbQzE5
hcz9xF5L/hnsVdSw0+1wU+7WHt8XNrABYxAkGYcqsP/ZBu5LtB2sRkWSI0LzVvsUSca+qQ8xMiLX
Z3FpmROJNhkiF9PwZgOrDc0dSwoVzDtocDrittv2x2DrO+kh/Gxu3IPwlKH0Xdys1cBzks0U8CLy
7AM2aeoh+SBB7YZ2q96pT+pzZ6dHdRvB4v8GuXxbUHfG6CtOYq1r+X9p+ZyPe0psZ8sncdtYaUOi
R/JbK75q4qPuHUzzoTatley1kCIvxjl967NIhSvVZaYww7UWHnrPcMRIOI7+Wj29UCgxnxLvS/Sx
aOfOLzNFkpbiKA/E2en7Sbc92LZIVCLKtFe5NwgrSK3FYZ2Fmw9LNXKrlQiHKM6mC3+Zg+Jo/ur9
dnEnTCpfokY3Esusy9mr4kJWvIjvpL0M2+w+x/AvseVX42kim/lb4+gIqwSid4W5+W7HJ2W6nFhc
rudqyfpgiSCvGZu4z+JNJmyjZ2ujY9l+bG/aU/Ca32O+CUO8/owI52Gt4bs0ZJ5uUJ7lIY8e7Gxp
KoXUN0MiGagt3Afx3vUD/FK/y2sus0vVofFOM5Yog2Aiz4rQMRHCThtEA3OdTYfCrX809zkOLP1u
ZPX40ibcBXucWgxH4wniDzAHL9Jf779qyKTQD6Ujw01QmyU69BFh8+UKQHOq+/CNG+A70B0egvsV
6ZrpE0c/rqe8hfsflSZGvlMDyCLrzZZUHNR106dUnBWvAkBv8H+i4VsfpYMOuv5Bf22wQtYw3VBs
43u+R3Jhk34a1p7YP56QfGEVMiPuKmCt5/VnS8dbVCL6h1Giu3bmZcgUtY30l5PPFIU7xiScptAl
utw+ctuNgpIRwMx+SunXRhMcWqXb6zO6OBTGwVRSWn6QxR1UD83mDG2Kosqdduxe5HQ8/M9CzKqx
rFWsuDcMl2bvaP8/0q6syU6cWf4iIgSI7ZXlrL1vdvuFsNu2BAIEQiDg19/E92Hap0/0iZnvZWIi
eqarJUqlUlVWpsXRzw5BJ5V8buRjSMNmvVvHyWYFhHs1zkOeNEN5JyYLXq8okJ/+aF2wdHbHEGEc
vM9DJEkn+ZdjMG5mV1GeVPMGtF0p+MLSz9dyycLJK8OTed24Fr7JtICVGyXCVxLIC6v4GKiwX2ja
rKChVZ3oJFA1Ve+Ay5BivyQ62u6s3RgVTsiQecAn2ot16ftcsrf+/N1NWi9yQjHKzRN3sII45FEN
qq2xi9siv6pmkNR+voXn3OFPvrfSg6w94L/NKbsET00Hd3B9MFYZ+R0iaLHf/PsaCrBdK4gN5f4V
yHayi7VVO87kcCtZqARySJRP7lzuP1/KOW/AZB7aXAHUUzDp+PdSagYxhaljVpI7/Jo2vRvXIO3+
Dy733sjJ5wE8ingmsnLIo5cPFibc5eBe8LhL6zg5N2C7cjGyj3UUXEVxU0f3VkEvVM7Oedn7ZZyc
nKIDRiMnsDF3CoiQcuMC+U3oy2LuP/8oH1NQfPh3H+XEv6K8HB1GsF/cQPm6B28+iImGcFut3EZV
tPnc2oWtO8WEQLLetk0Oa1Nl7XTTbULJX/83EyfP9BnZzNJP2LkGJoQN8q+WfP/cxNkzic4p3g5A
lULA9W9H5tKr67AsrUQp+dW3WWr17feuuyRnesnMyXUzqL4ioMCGmdn9xjz9ppvyhx8EF1Zz3gP+
Wc3JheO1mhVQN4SQYtl2sTvJW9uVN4FlY6IXXHPtf3EBZAMAc6PX/gGwECyloFYEmTZL5FWGLhh6
DOMyXJjmObd3AIwDDwmQEx7oJ7GmWfqxwsyflURBHosGg7lgY3SouBAKLpk5iTacWT44U2EGiznK
+ksBYa+K+BdKqOth//slsFJe43lMHHDkgLzmb3/zxqqgrYIVmucmVaKhL+FY3dgKLJ2DEjKbh1lj
Gqbl2eeOfgYnsCKrVng63uYfSwDzylE6gGw6NUlx0930yXT0n94kYBjVt4uwj9WfPyzzH2On84gT
7yhyYsbS4LEF3TqUaOqtf2W+Rgcwemwu4arOhaJ3S3NPDrFwnRkKA1iaH5o79Iauy0saRWcabH/t
3imsDzBR8M5FWFDx4r154BFAbcMk1V5BSj2BmE8GQRiguOykv5vqWGVzWmzbbMqi35enRs68zP/+
Y06OuQhnf1xmrHcM9t3v4QW44ExuIbLWP5jUAazm0gafucJAzfJnEB+y3f5peQ+dZ8vMTc3SCnmS
KvNHYoK7nBZRcglgcqZ+BBlt6IqGNnByH6sOS9Qubd4VmJFtbptgN2eYab31voR7eutHsbqJrvlN
yOP6ivIMgqMXngXnF/qP9ZMgIKymhEoBrC8gQopHn1+xxnulIvq2VPmFvODMe3lVDEe3AgDe4CPm
UXQcZQont/68Va0C1HTsXj+2j3yj46srCb66pIxBFZlnw24FS13CtJ+JeO/tn0IfqZhqjWaYlaBY
ZS8mcd0nejGnP4PE+muVpwQBGiOK5SBhZdy4wBCjAJKBxzQReJKbEZS8cX70hlSLlB8u1eTOO9M/
O3zaE+7xjPVLBdsCXDHqaUHz+aU+8HJjpqS/Vrt5Q1K/3QmdlBMa85ec+Uxcwgaj4oPKMjKz01eZ
Fw5lo1WIDZZQwnQM0NP1xYLWWSNQoEPdHcWXD41ZOUbgAyGWlbDvzu/5+0pn7qfyCoXO4MASurMu
gsDODPfD3DuTJxntLAyEjRuYNIfosXyCYMMKEokye1t+1y9AzsaXtdNOacpQ3v3b6MnNGeEFSq0W
Rlf5pBXgQ/fzxt+Q478PdtG6kZhV+6O+clpICSJwY3vG4mltO6hAtjEhLzwMY2+4JLT3IV1D4oSX
rg+4LJ6EH2qREhRUKKZMPPWdJp45GE6cvV88czpuJhCwfJ4AfDjtqzFMqNEAwyV4s51cktCGhVqh
LyDoaOX3tZTXUTQlXZRfyNnPrQkNaLzjQfaNDODEzORqSGvoCHdT2G+aZudaT4XzBWxpqdFT+vmS
Prg+lvTe1klW7SpRTVULW4GyxbUV2NbWKuzfnxs5t2+ADK1ZG7pYH5Lc3HZ8K1QLS2WI8T7+W/o/
lvxfR4p1Je+MnNw7oMQmbS5hBOqAXzhwHM5UXRhM+FPZ/isngw3PDiBsRT1URv9kFe+qHaMtp4mF
PkudUTnXPpj8HqLRh56crdkwbMGw7NWQRPClYx/AhlbLL6gndolNROlnFVhFn3XvOd+bSpI335B5
3gKW5uC1ObjLTwqYGvKvdlIE1ItF/oLHTvlqYRRhQ0bwFVlzze7H0vlWCI/u3B5KFxCxAPPyyi/3
0wvb9tiQku9baF/fR1HP36bAGy/NEH6MXOseAMiCSjxEZzAT/nf6XfZW4Rig8FP1JgCDegqOTMTB
g3/l305V7H4nEJu+3Ps9lTHHiD7MAh8DJu5wHXA4SdgKl0ClPWA8XbQB9XshZflGpn48BoEjrryJ
kv2SU3boBwkXbufgtqxpsBna3pPxbOt8s7AguO49jz+1pZMuJZ3SNipZYjd1/gpOYF/Ezdx2+2Jp
IOawkKa+cvqIvUHs3vwqiMqvKwmOplTMkfc8EL+7tLWrh37wLvCLQq8Ycy/ktK9ibNUK6BPgmMB7
S7cD9/S0pflKI/3j8wN5ydIaFd75MZ4WTKNrxVJekaNw210OtOlg5TFx/202uH42kJqikPZH7v3E
W9xcBr6yPJZ2qsT1fdVVWbvouF0u8XycC2QIzhgwXOcykS/8vSQnzAF8sBcO2MwYS9uPNbuwlD+/
4vT7rAMZICJBb/ADNNHYDOJEIUUfFiIFILcujL9A5o6GLzV40Y6EVxjXCCbwYeclI9+LAr0D4Hpy
o+PGsUzqF8bsRxMEsed0TeL185C44/JNTKBKb41jf4m0N28Lnw3XRU3FfrBEdWC9M/2qTa5+V+AT
VRcWde6ueb+mk6g5GpSTrcjBmhjZ5vS18QiUubMJErVWtf/c687aCvF1gIsFWyU9yXmkEi3KRJqn
jmvFIQRU6l99X20H+2dYjz8/t3XuyvHf2TpJdVCCVrroBw55DbNpVZlMuo+ppy8s6YIZ76Rf59lV
Y1vtyFOO4zpUJK5YC6oSkX2+mnPnFcmAB9QBQbX4T3B8d14Ri5um6HKeDgPQkE4xQb2MH4Vhz2AU
6i4YO3eS3hs72bqFeRawp2vyNno9uGaswOztuZguhbv1c58epwBoO8xVoev3Eb9RgusSpRaeUtE+
g0E+7kBQ1+l0RiBmkdhaVG//yzYGGPFDYwzw4pPESjik9AaHFUis3AMb3Melrx+p1nvphZvPTdl/
WKE/rg+z4cCseesQ9+nRokAqDQXWBzRMu4ncMlzimnrmYLcy2hqymGOLELKBrHKHR+qI4ai+9MP7
CjJdr7iZesjABNGW27446qhYdn4jghsUt8ZNNbQywahitXHGOfy2cMdsrXIJrtvOrSGgUaCKyHqI
I0PG5si0A2Ybnxf5nV1o9So8PTSgAMC8YNz6eZNOcw7WflJpfaWKwn4N+wEMnW6nmnQuqhIMoaGJ
l1xH/sZAQX1bQbsHxZsGZE19LLWxHwMyN88qagUaAJEZXmhuqeFZ5IIYgBodtZ8nnIm6BL46npqu
PA5BaKIn5U2BTvHp0dPXisYM0Nu9iVgLXYK8muM65O0OnUXvpQ5qal0tw9DWd3ZQLcWPYnJV+CYt
qTChoH2Rx7Qsh6vJ693rLpwBW1YyuibIsq4nAiZOrjX52hvwczo6FFdgdy8zwlt+cJpWvjoDzXfF
qMaMFV7+gO+Wy7jPq+mKR7K+FoULmRSmFmiEmP7ewjfZQ//KO7qg99m5ddlDEcGXV2SRCxTW6iLr
ygFqTYHbQSxiaes0NMPDQAzZFwxskBEYE++gryPLmIgFU4u20yUL9FmTuRrBO09FTBgo0KKuTFp0
uHoZREmpmvzo2xD0WRQ12yoXfDNUc5GtwEKzqZ1Q7xenajKl6/FYeTZ0FOuwegqmgaQjdEtiiETI
pJ4Hfl/aEwkyC2nIkobBxK8MdyMMd4QKgFIXv22Wpd/Gw9iIvQvNj3geGbmH1GqfUeF0kDM0ze0Q
1U5KRneAnLoHfQAOqSgx02G9f2uzNZOvk6BpIK7kB/1O5FA/k0uUXzmVEyCARWEyh3ldJlACcb7M
LelBtVNrGEBvvLHL8i6qxjHJJ0ukwoEUF5qn46HtAqj3uFXZAIYE3fNja/f8phbLQMC1HfV+HBZt
cEc7u96TdlXeaTnf5g7Jf+T+qi9PlAeSj2bWh6jgdsraucuQ0YHljkxN2szE2eSGhLuF6xrCFI29
pePoxeEcidTyIh0z7keHxvKh5G4GCYrZHkV1S8nuKC3qXjPHA20Ki+y4DxtQ1pVFkM1sqI8GiLEM
A5ftpl0akbkjKZMmcoIXz6u/ecIEMcgFIbHiOejUyNB+8jDelDi5AvhLjOLF0YNWKW+gcxIXoKLZ
LkrWmQUK0gcKTY7fRTA2IDzoodUDmYENaQ1QORBNinWpx6tZDsOx1Mx+LEMz7cIFemWhvq5MN3/F
+kjKKO3u7d53biTKlI/54FXfG+lMz9TpekhcjcumbmRxx+ls7SdoShVx7UTTXogCPC0AroB1vIfO
lVAVu8fjtn2NgkZeT+5YH51qJFAk9Yz+PtkWvat04+Klk1vPWjRTMjhWBBbiXnRviI9R1sjRSp22
cW8Yt6IlXWw+bUAegYrTzMsERNAQ7Wh5ucc/8o3sW7EzfjT+9GeM1WH2C9Uii9gYz2U1fMy3yscZ
udNPiEhClJhboVSgSejHp9wJhidiFzhWlEzVpm/d6edcyOVRG1UNmTfS4gbqJ3jTOb4W3+hgER0r
25q6uPS7aU6XaIRUz+KIR5fw/hrw1SGRnmj2I4hdgL5FPr1AryejxjT7Yuiqg6jy+gFQlyYpNJ0f
UMGVN9TWHAKG9vIC/ULodEPL9UHYHb9fpWMews6YzZ9/Q6EK4yl5YzYU2jW7ENH8qwQQ/wFc0cWR
QHt5Q90hvxUE/xYGyHyIasKtJfG/IU67qVAm3LLZx5SqGeWGd6GGWlNknnpvoM9Brc1mcfWEyMeb
9M/vE1EbbJq8mw00RlXxgtTAZwkLofLlQngmsyO+JFrp6tbCFPFbGSxiP/EZwkFdMXytMJD7zfYd
axsueX6YWVFmGrFuh/p0IOLJUvXdov3upl5s8oiGh2XHIuCg1fRdaxsId0cL175B/HCPEWjul8SX
ajkyGYZN4iszpgt1p1ugs+asczv9lVW1+I40mz/oAEE8LlZujtifrOF3a2n7rliCNo6GCGSAKMZj
qDq0wi+s6OZ7r1oCcbVUUZ0ZoEsSiL3Qq6rMRbOOaVh71uHejHsr7JLalxhUc4bczUqkbA9qmqyr
EbduEvYLuQsJt17w64Y0tAhEgJqOL2kB0QMVR0XtQ0SrXaJMFgwSb2zqId5khRXOTRfRXRiJDn1n
Jq6XyqUPYMKnTRJaU3jf9RaQSKSAaLeY5v7GzwtzW0XO9CjzuX7rc6luFe2dxBOoiMURFGeeofA2
3bedBubQ1QTBmS3Tg8F8yJPl8uH3NNEWKsKsyx8t3CY6UaPTPPYgk8t00NDH2VnUVzIUPxVQhVlu
AXQHDNyw6wtP/FYQG/rFOxVAE2702wd8E7kRdgUxTbZ47hMLZPniWoF4hF6XnfVd2YGqhGg7LtAP
SCGU5O+hsigguNXYMuaV5ne1247Hou7U0zjKto9r/DpoLvq6uu5rJ3/zvNn7jRyZIrPBpZeAKbTj
STONuGQhBXSc8GWOlV3WmVs41tfZtcAEPoEKJkarZ84UgaYjeJzZgBuJQC8HvLE7Nvfifm4gt4TW
9fw6YuO2kzHjEi8Lr+KS9+FN2CEniW1e8D0mQxkIDyGtdY3kuLsrrJZAbqonV94gKw4iloYelBtd
93y84j29d/gGUhvBo10u/K7Tsrl2ucvhXl21W2wgQmm1DxubPC9gwywjlnB3gPwSqkwbh/ldBjbQ
EfpkTEcbt94EKA2pKQEpNjpkLeKCch0IUUWoH8VdZckvspZhBvJJvce3gDKdb6wjyf3iaBzpvkL7
neyknPPbvmijK9Hn4Q0F6vfA8PkyM+Gn2kLuE4OjxMRezZcOSZintnphQsVTOA7XmJPGGCj002I0
BjBQzL1qs6CPdU8QozL8Z2FGHd0c+iKkz+PCkc3M+OWN61i3GBuiS0yhevUImZPmfo6GGgGhV682
rwzuExn8dOt2yHLluDc1EtEnNHS9+xpKYGnpl/3OFg07EHcY0V/KoZQ4FkF128xF8QBuIVCYirLJ
QlJGN8IxkB6T/jJv8PguRMJGhOi4n4LiKENVPbCxmp5oPzcHszRhJpw5+NK7skwpGFtuzQAoYPxn
DZAYbdJ+rgvoLsq+eughp/KM3iy7Gcmg7jCvK2ncLaLeV1I6+3Boo9s/S6bcddO+79tMLfVPr1Xs
2tL5slEhlCgJZO5SvEHmBY+dDlFeIO7K0qu2kDKptgyMMmu5tzlQDpWnmJQVIgMT+C+N6LEQ49fr
Hx0Vx/+/JByIZjJBq60Vuvy+JtrZCx3M4Poy9QT5QSp2VM1mR3LVXet6CPbI1/xUMYn65MjVT8aA
iY7RIeHHfnZRs587tykyBfKrL6zrIFxYzjxj9ijuRFCSWCvQzHSWVabSmlhmek1TYrN8l+PYGKtR
mavt5prmHOlWyMjDYNnhsZgMdgF38KawJ7jmWAc7Tcf2VdrafXTmZkhYU9IfjcgxaCQgP4Z7NdhA
Q0w/1IEdXA1STTs8cMQvMErUj07J28wzTf+M+7jchnzSB2Esz0+ahdm7Sg7iIRwUbr2hzhV2CJ4J
yckwYwNOhqigcJEwLpc6E/lSfjdljr2VnW0dF5foFy9AfkrGLoS0sNs9yo5H8Z/vMzqYOI6pWaYf
UjPU6Kjom4P04E7Us8yTQXkvldPiphTshF/bGi+sIcpDuobwkiBOTKzZ+71R21bX7Rb6N3LTISql
9dBAXG8RC8Q7S3/jW7+U/AlvqZFKSoTryXUZflSw+8Kt2hkPMLp0eNEO+MMn5lZ30K0dX/IBjt/1
db3qPkZbeEd7QEOG/apV2wDaqxz5xlQUPnDcjUHiVtW0VVPk3/tdaR8ne2i61CEKbDgm4OJ+8afu
mnYseB6sZmjiMrDZdRPx+s0p0NNPXK6Le98Z2yV2HMtCDUm6DEqbGDaPfd/CS7MqO5L2Tus8+QWJ
IPVn0xuv8pfbCRW3b8DigbrNNxHvYltayCmUscIfELRk4LuyMQZakCJMwdCCFmhPerqxokhcDVrS
n2Zc5b+Doq26DFU07ycYiSLQE/EoE6SafvRdEMlMTAX7yRYTCSTsKOMmrBeQhqVu7rySUFrdjvQq
mmI7MPOb26BCuidBPWMcHuycTyEeDOB9ZD2OyGKtWb+H3u9twxdkW+EIJ5pFJW7KTutXeNr0AyoD
BnCUIBhZTGokV3R9A2ylNVtHqSPVH0nFwJ9LpezaJISqKUTnRpnfEopXbkKDofd3VunIfVuSVZiw
bxdAdhyk896Uo3raB0HN9nbXIc8daCRM6uEqU+ClcZcg0ZaeXl3HqK8jJfmLrEf+xeNTK7IGepT9
ppy6OcC8fQfqZeoV+BNkPSE/9ProSjLEyLQ3sulumWu3+PN6LCD0GmzgEBm5MXSG82MtcLlwEXOx
RfTM66Qf+tmOJVI0NxZGIV8ynmuepNVUD63dRqhZuAWiext5Iwj8KS9A6jFX2NMw4PxeBPheKbMo
8tEWwX5DHaftj70YJwz2WK355be1esNsAHPT0EUanFNvDiEMHwbzDVAPfRMvZUPXwnnjdjvTmTK8
Dee2/E7Djn8Jl64A5MSv5zpjZSiGFJdwaO1GA3ULkBmzPjr4LXXbK6eDQqbVc/d2BFP1PqecGmhw
5cRPyznHOBMHFwTkS7XKV5qtOYd6hGDRRpEaMGgqFNdwiFDJNG//SGWQ0Ky/wMbrpavxX2XEQBdo
4zFwrWdWv5g7F6xqI4bLo+J3Y5jTxT2aZk+QCW6KVM5TcBcYNkskO4UYEmEv4xcJptV8z7TA/s0g
FGcoPpIQn9kCPxvCaYDsGQv+UZYYd9lqOkDW1uTtzK6NGDTfmAg/ZL6CB6OiyA79AuWMnYyqYkkI
3vIgVppnY3Z17VpIVVvBfoLnLK+ukMThYzuoGMQDZESfDYecBTzZc15NacN3BC/13hV//lKJg72X
FSl01rcELmFNsnrw2mUI46KCdOOIK9lNLeK2znYZVEXTjoKXLXXL0T50eOe+rMjsMFtQ/li2ssgh
DGwcAbcv0KXDlhlK9xxln+McAIkKKdep3jQLNy9O6Q8+HoE9f7Amr7pqUNN3N8yq3NdwmkaVUkT3
G5sqv9/njYuBu15GQZk1q7+CjiePMjgZboI6Cm/GBg1SJF4hPGNxfFD/jBNKAjEGk0kdl+2I22Gg
5pcnGHSf5ST6o+VYzitCzhoNCDyP0Rm3fWDnSx2P9pTfAiiDA8oRXyDaizOjmm5adgChQvC17kAw
FJdgZX5mDApmNNDj2zKMIkoDCSXu1GWT+SU7KG4m8AMrBfMKMpSlwf8gbdf8Wrk8lkwwze8p/vRv
tRPkD5E/zDNkwToyrDPF9VVFxiED2s3lcVmQ0o9bF3xukH2WBy93o9cSyeq1HeJoQoN40U/+bJXZ
7PfD18F1my94+bCtRq21THJwttF47BU4TF2M5cVmyKNH4awooEhUFi4tVEaOATfVfhxATzEoPT32
PCg3/hDOSKFo1PWxAgVtignF8aaQnnvf5jNeB+E8tGNcLaI7BG7OfikDIBUp3PKol8D/OdKgMGkR
6OGhawrvvqN0Riw2/A2gDvMrcFSXgh3e3kGNvI9LKRmPAclsvnQhrl7Lzl2VFrW93EC1c3rB9kPK
PhgxdY0hkVjNQZvYuEOuUEsJ4EQkvIa0eLX9k0IvmLlKUGrDa3wCMAD5nUFFAS9vtKCq7dgQf+uV
LNq3czvc8zLqbnyC2nrcSm1lXZ5LiLoa/wVqMWEGDB5onETIdgYzDlf1XC1fka3h4Mh8uhWiUgmt
PDRnXG11INIacRAI1L/9Luz2QLN1oGRClb5Wqo+1luE+cHR9HHOIqS7DLLe6nNtdt9hW1irFt9E4
NlAtHeSVn4fDgQVa7hvNUAYxHZi817kUZ3b0lQ4rcfCparZeX1sbYEycFJXb8G0N3Sh3heQg6sg5
UBaxY+/niArY6+eRQayW0y7fO8bz0Vkc3HTi1ZL58JeUmYlvuynw4hIFo0T3Nn+0QQi6K8oI1RZF
xn25gPhR0+o32nrfm8hV+3ZsOhySAh5PCc947XhpKJsmaea8u5t6i9+Hc+0ni7U04M9pgQYLc8iX
2yHGxrqWvaBLDL1hKsRTzU1+hKzPcBQt8AJeKKD+hnODwQI0lTFaAAkfMuJP6V1blxnqz0WCKpuT
jJUxd622nmUkm62KHL2H7HCXeQ5e/eX65hL1gHcZUrvNjOoZZql0VvbwkoCN/TcFklCgHcMIkiE8
rLblWqpB5c38WgIQscUisvp9r1V0VTWTfvVn1pGYOBBMF64rwecQBNuA92aPe8W9J62/pHPd+/tI
Lz8Ly64OM6lo5uBo3/o9XjA+QffRaWS4m3yp8SmsaltBgAu5RG5DQ7yVUA+uCp/sVVeTX0UkS4gK
tL35YYjVZN1clbeaDCyRAD98HS1LQNdQ2s2NtiFtNfjuj6pE7mGzKjyIghdXvT26L0ap+qiiBhBO
TfsvbHTqtAkn/8EMXv5jtqwpK4MaHBuQ9552HhrwYFifMEbIGb+qHN89DtI0P2dvRYui/n9teV6z
GV1oVUyomdw4pdMcUVGC9rbo+u9TF07X7uQPt/gw4c5jfXkH6aVfQEgOh8DTaov32LxrtFhAK5Lz
pAo9/EGQcj5WkY1R5aJRt0W11m2dxYAEUmkLLEgjAruEusyXvvP8F9pxkgWmwZNXBaAiqDuv4AnP
o/BQjCjZ+gwaXLolryi1eLthdOlmWqi3nZXn34edM8c4wTYk0udqM3YsSqD4U6Wao9hNQcZ+vQRL
cARUv02KHFmFwrUWs3ByDvbgQgbEXocPp4Hvah2N25GWIgvZqK+QF40HstgoxxYTjjtCEYaDVd+l
IJgCeY2zzEdat3MGTPP8Zrk2eVPanX9b7TRt8A5Ez9IVTos0BuLVCZJMdlflytswWbI9PLT81pZW
cwQpLBTF57rqYu5UVTqPYZF2xMKAqS2KLRgvxreC9q/2giI60Nl5Mupa7ufF6h8ABG12NTZaxgMZ
xihVjaFf69rBKa30zA7WwNWmBEooi3JFdzUaXQ9Si4sjBPa5di3Gu0BiBFYLxz0li0cHSyPjrXna
ZWBvv+pv5l/TUe2AKISENoB+zo/i8RKC8rzNYNWAAFgdzce/gQlo8syA+XYAJrTt/cAAfEb1cdMp
XJYXWo7n+usoKQMHC/pPzH6d9NfLSpqR9HDQal/eTSjPd0kBfvpZp94N6OpTSJbzCeDmeQf94f4S
O8NZhM578yd9Y22gGT67Ei13DKy7FNQMaCapfQF01BMUKY/NLWadrsrvAQDs8nHaWmBymvAeTqft
9Cwehx+X5K3ONbLf/UF/4JDvu+aY5404xL1TNa6XJoqG4uHClp9rzL83cdJRDogaSlw065ZTFAub
DdKz/lpsoYfxFqYaGHb90Hc7FDwvwaw/zuoDWfPe9Alyb2wmn3Xr1y5pNt0NO9SIDvmhesTALABp
7Bd59GP6dQGfCbiqis2lz31p5Sd4rIYTSxkN88jAUq9oY6i5b93gq1jqC137swfoH7c+5YYSDp2o
U2CP1zYcESxlUQ2Mytvnn/KSlfXn75xldhyBiYDVygq4Ej9E8V2AnfF/M3ICCSCoIVaqwBGZXDSV
AyC9lLpWzSUKzUtrWQPFu7VAZ7OvIGm+YuWaayPx9i42Vas2ny/m0vE6CTdRxbQZIljx0V+2LGi/
zv/lm2AaD4rdwFw5p5M+LSpho0AVGsK5yDfcuJ32g/3981WcP0f/GDmNEmxQroRAHU/duNo7v9uN
e1S3LMvT+RWlxCcwJ6fzcblGReTHJZGls2cI44aAlIJzDKOmf3+nGg/EnAwwLV0ZR2Duo0g92dCl
PgrSny/zrKlVsM7GaPuqbPm3KRm6pZc3qNej6ZN1Y72JQiSGenJfCatfPrd1dkujlb8Az5Z1tPUk
Ngx27pXLBGM6xazZgKLUcb0T9L7doAQ27sKnFpER6qzmUTaxuailds4z39tff/7O/wOky+WAJmoa
5c9V/au9xHPzcewEsfe9gZPd9Mqo9YmGgZWIqNnkL80GbxL/gPi/BfSGZv6m3ZoyKQHp309bfR0+
XII7fxxGO/kb1i/+bpGED8C6D/gbqj3u+mCz6iB3KUZePGi2X6atPedA75d8ElOobAN0qGDOLsWR
Ls6NagmKpfXBYdUFX1137wQYhhHFADw7AFpCeeokkWg5ZH6IAhaaOUtcTsNGdTzGM3b3uZteMBOd
JGa0W6DW7sBM0JYJbzBWw5fYZpdAZ5fMnKQIxVL3RTTCTJET8EeuEhENHk5s8/lqzvj8+02LTtIB
AUQMd2qYcfhjoEDdgX373MLZhfjgrwe1ANgpvRMPiGrmeYZ3LO1LFVulTC3/Zu558r9ZOYmJDtgm
y6CFFbw0EwLmH7QjE0wH/fubGDwC/yzmxMfcVpHKDVpsV/dLVf/H3pks141k2fZXwnKOKDSO7lll
DoDbs6dEdRMYJVHo3QE4+q9/60ZEZoqUSirVqAY1SQslyYsLwOFwP2fvtSUV1etFWT85l+/ek38f
5BsSm13lhcteb1O1m2747CNR+p9cLN/1CDrBjfBSFJ9MebJObpXi/WrSyMmsV7mCbjv7v+xU9xzA
YZhehUX0CDaL55PN4FVzObU0XW1h4Keb79LW+9mL+LtXCyko0BkYwN8AWGs9DLnr9hT2TtnnM/db
P4TXeiMfs4N+dU6Ss44/vnrfMuzOZ/XVEV88M2vjWKMlOGJOYHS9+eA9IrI85sex3ohdeIJ18/Cz
Zft3TxJPTwgh+DtO7BQJXoawlTqfX8e1vBzIVP3xWX3vCFw9sMPYIr81KdeU9Rd7opLY9pdpDZVz
rP8c1v/xaf5/6ZO6/XMq1v/4T/79STULrcSsf/HPf9w0T/JV3z099VePzX+e//Rfv/qP5//kL//6
5M1j//jsH1vZ5/1yNzx1y/2THqr+j2PyHc6/+d/94W9Pf3zK66V5+vvfHj/XOYIrCmT5p/5vf/3o
+Pnvf0M8fR60//H1Ef768fVjzV9ePfbqt32ntFa/fVa/vRqq7/z506Pu//43wzV/ZynFqvTsSvFJ
52KBMz39+aPg97NvyyX3CkY4HCFuj1Rdn/Fnln/+GThN6MYWlFufGVYrWi38zBa/w5xxgF46rg9f
HPz2P7/qsxvy7xv0mxzqW5XLXv/9b0Cfn79DBR8EGs9jpBFtQlrci2k0nPEU8B3HjRycnph6Kh/r
xyU1wvK+1+gUxGZc0tK9RBvopjfjqtIVrz7KovpUen7WntTaGd47qkvZOXsiNbS/DUpyjm7NZtDZ
x8XWrni03dF2PwyjH4Rx7ppNM+2M1DBtTbs37a1bAfk9p+Gq6nb+oHxBKVSoxKK+mrva3ZZLORRA
YyhJE6/tT+h2JttXt7Tqh2m/EPNIowy//7rPMKsQ9zH6iGxnh5YzrXu6xa+DYa5scl0LlJzJKu3u
xgzbrKx5cwSN9bbU3dSl0YhNKrmoz+Sc99bYGNRi8j4nBt5rmmpL1gBmhKDLjXKn6fv6D4ab6Q9p
y5Yk0n0iHqYkc8ddUE1scqZlCtVlI9duFzbINW7zjv7krT+KTNFTTtv5YNb0R+K5lsOpLBBhDDCL
+PFucTqvQ6XR95PajmE7UwlDEG5tUSylVL7tyqneqCBX4cWs0PlSTLDt/I1nLWt9XMusD7dmlSfp
baHTokJ6HZR8LQ3vx76ZJN1G2qi5nrZIVbt2z7yni+0kgSHcgZMexSmY+5XD42IZYrsuc++APLha
b5ARNOT5WLJN9lPZ2Sb9n5lyRlo2NHuFTEAcnjU77E3Mlp75ROJ7d6nq3POjcvVh0U7BGRqdACAv
qbNvU7Pgy5Srq+SdKLPR29LGouVe+u2yHtJ67YJXKleddzel2eSNG4+HbI2mDEbAZjFKYe5NxAX9
BrUcXW9sNoF5T7OBDs1Q1PhSbKXbV4tSvTyySSz6B8foe7kLfXfle9CqGE40fzHaoMAIl6MUWocf
lxGHUGx6hhg3rQ9wZ0NosDHu6KcXlDAIDx6PrUvhH9lPSHcOMqtbnuqgDvvYGrKiiBG4lt3rbFbG
dJKJw3KxbNvaRtVsZldpJdKHAQk1TVopa8SFIjX6d2av8xu7yQkSZd63P2WVrv1YBGPzpeiTtot7
s3bqjQ5nt0Xr3/pzhGAV3ZUJjdzfe1MwLhin6qzA89aJ9Qr/QlBth3yuliN4p4C0wqRyngq5Mj5y
KAPiesSfV0Vz7vtkUfarGxyrMnOCjWhCw956Tt3dImlR+XZtjGV9agW36xWixGC66IcgbCJFgN98
rXwuX9xWhB7E5O3lxi6vu/G+Tyd8TIMHeSOSfmikcZj0Trc3upyeTpd7VRUHk9UvUdAVZhMPKyq0
qF2Gqb6dDBQSUWjmYDrSugg/dnJOGCtOL8fmDeSVVl82jdtEjmHALTATiOCoIYc4qFaa07Q4KyvE
UjCZY09LyZPjRVBQKY4QtaRiowNjzAnxzVtap0NqayQ4vkj0mz4tfa23fS6Lp2lmUYZNbM4GxAa1
O0WqKZCqC9VKI1qY+Mz7XI0VlTzDlGlcmB41tdlCJBLXLl9g51S4uPa4EERK065o3dtRBr4+y7xL
XBuT2+o9pTEnu0TpveDaqbOwYytczbvR6id0omm+jptANkIxUM8aUzrKRLshXKJjTYeIlRZ9p1Rt
Jxo29r102/BL3dmTfwitbEz2rZHay4UdIsh/WOoWm5iPRM6PcqOfEloOJrV3M08IURG69B7mpAmr
PVJjr99mVmWJCMeAoQ+2YyeoyAj/61k0dta7bl56bAtMg1OUd4hT97TxOz8KrZJF/2CaFCiwVCSv
x2HyXtFlWl+Pnp0We1eVUh3Sxi7RQmT9Z8dbmqthor0Q95nbEmFYWKmIbAudyXbp5wEhRioY1Kjr
fDSAZd07UZr0BoJp1uMGimxZoGiw/bXd4ZZPszhE02JHYK+nB0fLkU5/M2c+bWNzmDYG0sl5h55Z
j1cruqTuVo86sC6ayZiGN0kdtu0RTUgrLqhb2qiadNh1aLyaabyf+IbeHVIe+jlJQnPngAR2ka8V
3VBWvIGRLZsu6UETMpuLLq4ntNQ8zassHrKulv1D21mq4DMNlypYbg3TdaYpQJzQuSfOhT0TZHfZ
98781prPew7d+yLd+f4yvJadGCCfBCWNntIPVjueA+KmDrLxFhOTTqasrU8jbnHRb53zOaIapUB2
WdNl7DdzpZZwFyS4FGKvdHPwCK4DE3yGPJhdQUrTDVKvRo3bbgwHfycS0/xMYsxq0ecfA3FrJUkZ
3nnNaEqe1gXe6h9rqF9aKl7ln1hWqS/983Xh8/Xl/9YF5ScENv15eZrmSn69IvQpkPzXq8ld9yQ/
Zb/th/xRsg/6c4l6Xoee/+yfq0jrd88SbKuox/kQBQRruH+uIsXvrADBxPhEbdDdPf/or1Wk+7tP
UIIL/pc/wSTsU0/4axFp/25RK2VdSmQtunPb9n9lDYk1/9kakgBBQQSNT6SgTxjHeS35fNOXe5kf
6omiezLbzlOpGrmhm6VOBejQqxmL5VO1IMKMPH8RBXqlNrvwKrPbZRj+LyadJydlsSjKhp4XrpDm
bg5XtTfIevkihzw49u1Mmse50OPoubka0UV86r2sPWZ00K/ScIR7vCw+zoO+VBva8tkjKof6Nl2F
edEHobubrSS8FUHabIXsq4sqYcXWr60iwKFS5ZEqhnORImO81O4akNFaVRdd3XmfWmPQu5DFwi5D
pLov58raD6mFBCCb1AVbq3JXe+m0qbLQuG1T0znKeaYW7Ch5ykPD/4gr23kfMltdakeu15PssitV
9sRrZ8FHOaykXWviOQy3WWI+LbtbJ8v44ARJGst6Xg419nN09GF4gUm4P/ZDVZ/m3nJ3a47ua5vS
xx5iyDbVtURceCXTbLkOZFjvzwaEI71ZEXelwwQRCsRarr8eWm+ydm0q04vVLcRbpVz3dYvfoNrl
uT/jbspK4w6db7D3WZZ4Ma3x/hIbRy6iwCjBFYR58NkYHdQIXbG8QYbQHoPEqbYsmvxT5ml1NIiv
PPWmIQ59L8xNlrYDCQnF4H4afLO0t8NseaeJeXeOsWG0N8HEjcLmYpjHzHfnTa3t+dQWXbsb65St
77h6l2Nt9jJWWbpu0jojtzeciks7QySYyjZ4xXTbHFO7sdCl9v0+GQf12h6W9Dpxw3WbBXgrosKe
5+ZQN2Nuo9x104uxcHN9tMn3ufYxU+54t/bv7NqvkAxV5s4LK28/1kO5C1C2iXixmnE3ab/aJaOX
ZFs1TsHH0unm26KZw1OmMrUZ1nSN864eGeeDcN6Uw+hdCrO1v4jSKALqeZp+PMJM1Kl9tzUWNwt2
UyLkAb+zb5wKW3v40lE756+dwcLIMhPNUSGTTZEYrVMdvoHObj0Efu1eh5NdPyRlV54mtSZXGMiN
k62ze6TT4tAN8CnuHB9b5FlBMIhoycbZiYJiMNorQnbrGml2uXb7vBLVTbBay10/IsURdtB+rs2M
AJfFk+t4KCCnrdy/DAdWoqW8TTop3+TlPD/1TrE8BEohqExKV13bXaIe1s5i5brYDbnU09q1vCsD
nETV3HZLvPS6fHDxP05ROUwJrODQLW88wMlkx/EIhhHRRUG56bTIj5UT6hj68bTh7psxy+902QwV
waK2aNSM8jx5s5JrcdXPtMuTQu+R3/AbyLw/+ONsvcu0QRYdaWN8feWdkAR9oRJyhzWp+2QEYc6+
ymHzpSd3O04K9QR60q0qO/R6KmjN45DM5FSGtXODmFSw3m+8Ix+8bXi1bzClkC2JGHfjMUq9cDGv
saiGcSDX+cYxUzOaO3m7OvIKJeENN3lf+bJ5apB8bLJCrVGOWeIoUdJgcvfcreSNHWVTe+PqdMCM
h84wyVoXGI6PEWW0m1urTMaNkU42Xye8L5Vomdl894qM2KGN7K4x7E3du9KLyrrRW0oTAWHT6oEl
7I3Zqqd1ceGquOVdl5ev2jx4m4RZfkKNm0VVn4Ynv17TCJLTujWMvontKtzWIepBI6fvpFx5WoPy
gFz+EXSLewX9rtvm5LHvuqrKMdeuNdiGwN+GVWaj0/FVZMhM74wEgwXG5CK217bH32ne9I2f7vWY
Wxc8BZ4bIcnJ2x3GmfyK0Yd9KvPFLfuHt3juhqOwDPOEkmu5gddRVts8mSH7FvoSjeFjzhiNldD9
u0yysO0CNVy3mv0ImFEfX295NJ3pWmbzfKx8HH/F0rPn9hJnj1yUVc/ivvGXxI2aLq/JUarKDdoV
ly2/VW6INym3E7bjrWhbey9MK8Ejpp+UyvwPVO76W5GMzX4WFBLE4K7HNVeb0m/KnSf6elvBCP0y
egW3tYYHdL3m6301IHJo0NRn5p1Uhk9qfcnmAH170Wm6bQMPDSa6T4DmH0ZVumy3xolJ28sPFkpy
gVt2cd/XevSbTeiMBBjkgXnns51BxCvvmJfWU5oPHZbxNNxCxZr3U+BDPSwTBhE4y43QXfo5Af+4
X3WJAqAKy5TnrQiTOcraprkHOtNPuNG6Id+z88gaOMS5c1tzz8t9G/Lm2XsWFZZ4HBEm6WEe72vk
QFHOhDfumPGmfgeSBp8wctD1WMtFfsn0yg1tMRzFo1zqu1F709bP+hUXWJfijRBDYmwpFksGoK/7
x1p1eBs5wvuuxuuuspwAere1g+lezmL50GJ2XE+TSeYlqqawU/vOXvJ022Lkez0GS/eG1VofYMYy
kvGQdyQlbEyf12/ciiA7DhU2vShgVnjbYy7yt+1QYxU0c2NsY7NMOtQmLLyGaB4F9LuySNm7ZKaR
Xjeuj02YCKrL3hixOHqKzRjbMhN8TNhXoo5no60Ppr+q92PbZjvKWK7csHDy0WyuSBJ81YVqM+kq
fdc5zTJHLcKtYq8Zj1c8lOZnSln1bUA88AdjDMUXrDf5fgjL5AFXbvhqcjAEJjlSNPrcor3Aq4qX
yaqy4UNgzwv6s8DF9RqUZKCZlcU3kQ3l49zfFwsOLpydBG/QT87DXSJD3n9TVd23hAh9dhIt3rKh
wSut0r6I2JugEE18HydOm1Sn1eilz+poyC+8cGpuFsvrLvtpCbcawd8pd6uqiVrpjxsWZoDRfKt8
t4RIvMdWhWDS++HJ7mZvK2Vl7klvQ8E9zgnXjjUeayK9yai2bD3sUBtYM+RqBuv8eVoa7zJA3X4p
rHa5XYfQQDqZ1CIyvNo6GPOoXpdBP10ObRjsZG9CKzMoBjXnfnlpBs2h0AFWYcKhjtwZ6yMiYA8J
TmXYd6b0iyOsg/UCQSF9g2VOVGz4Hb62gP2b5P2KhS/Qd97U57dF3YJfWwjCxWkJw29aXftqLlfw
noLseIskzbvUmJfTUujk0Gez8zowrPpDWjnMnEmyXLQ9XgIfOXhsS+LhvLVEcsUW7LqWwRTPlpVs
G7CoSzSrM/TBmGveoK48V4rqyVORkJN5bzlteOWwTWN/2ZJytJZudXBS03tdz1l+1Zje+tErxvJq
hhSjoqRumlM9dp6McpkbdymabzTgXXoJs6E/sFudb9Ded1vbEtXjaBX9e5ksDku3mQ61tVhDzEpZ
7M6pftdWPaT3IaGW1z36xxP1yPW4LNqygaFL57JUmQUG21brF6tSxm0XDIo3SGfGFDHlzZoVThyY
HWXaTiG8NigN/N82sl/+6EucEeb/9T7yzZN8Woen6tke8o9Q0H9uIsPfA6Ik2QwG4G5ctor/2kT6
zu/A6hjHBGmduwDndsNfm0iLrSLdJ15sJHi4lsem9K89pPk7MGL0+iHtAz6SXsWv7CGfdyHcP/uS
nk+fhOhnggg4ztcahcJOkPaiJsVr0CfvjJLScwTTodt/dU3+an983e543pmGO+3751bXOdjIO8dG
0o75+jBjY1FoWnsRg1J2xGaCV/K+FbMcWO90609ymp7vis8HQ8xKd/LcPfbPZKvnB6NZpqka+k58
dgTepY173dTmHnlhPLdiwXmFQnpe5/e/eorAGwljMwO6vNzm8yX4Su0xymaFuECqX+4jhPc13JGo
Gtz+VZbJ+uOPj3W+K//WX/x5hgymM4IMfA0VgOfHsttRazGUIgaBr28Gt9BRvvjZrcFeIm7VMv5Z
JHrWTvzx7ePc8LPSMWM8wvB6cTw1NMNM6GjsYbPu4sz12c8o28goTeZL9fnXz46YR5j7CIDBlr9o
+qaDqNg+UJF0S7bjlLoJcsGYWd6D3LFhUWT+T0bnWUrw8nJSqgGWF4ICEuGLyylHPwwGmx27NKqP
UOw3gY2HRq1sbRzpLfhuNNw8y+Y90Lg/Ofa3T8b54ed5PkPzsMvRAv162PSrnlWRUZdYpAUOYSyc
6RWV/PTkrLgMf3xhz5/1/DxJjeH2YZmlsOL/0ZL8aoj2nfRGzKOklg5nHJpbnfcHGKpcdF7tEAzb
PhgTvfOmKme6+9ec+N95/oNzxIkweUKQQfj++Q58dWRrdtKmNaQTy8auFOEgNm4Nv3OtJ8AatN9+
fLRvzpME6MA5300Kdw7v8edHW5NFF3bBbNP2hb5bitTa+N2aQQpy9dGF0QQ5I9U/Oeg3N/LcyGVq
oyh4PvjLmXRagj4baFbEvhm6m8L2ReTmbJV0t9g/uY/fHgqYqkmH2iUcgMDrF7ooYBkTThIefyEw
AV4UrA1AIvTtVEW9m2Q/S3/+/uEE1AAeR773i8MNTdC6Lcy9OOzr6iHHgRLsEyAh00PeYLL9ycm9
vHmhCSM24H1peRYxRy8RYCM1tiX3FVWfonM2/aibN8wG9b2mdHjh17J4NRml+fDjEfNyQn150BdT
TjNlNM0HO4iLNkiBd1WanS0TQrg2wS7IoYH8+HgvLynHI/eHNy6k2iBgoD4fodApmLRHRujY29Ou
kEOCfd1sL0fW0/v/waEC23UCC38GrYPnh1Jrq/06sEVMqdQ/BNpMtnUQDLdBpn6mN/7uWQVEszJ5
mzaihueHGsV8fhhzskjRVfEe9FR+KpNpXQ/zbNfHH5/Xd24ZCkRUNA5fPuAl+PxgNdy2xlAm6t+c
Pl6khDvvG3sF8IEv59GAXvaTgflyqXS+Z6iAgfGeq9LfCDY6VaVt3QgSwqF/tuypwe5t/ICoul8f
HGQmkLZFMh15Wy+D1MyunXFcEzDvekPVRRMVg1vVu8ujWLr0l3InXGjaXDtELSxLCQYJXnYQ6KXV
6YxJLPaaPLjKZPZIhhpcJaQYPwmF+M5zHTg+eETshx56lxeDY02pW1YkascFl5E9T59ukSimH+RQ
pR+a2oJMBx/tZ6rqFyLcP06QkHPWJh7Ticl0+XyYSE8k/myPhEbXCy0+sIkfWsx0dw0T7A5ZiQI/
1YVxa50Jm0NTXOVMp4dyreiL5MRM/uQt8Z1Ry9dBWoR2NuC/Xiw1oMaYqx5SlhqFs9xMhsLYXBrJ
xsPI+dEh8+CXAgf/PP2zagYjHctGRPTPT59nkHeIMmlGzCskP9NMmOSmNk+szZIUKCZ+/FB+MwOc
ZVN0pYDJWo4w7RdXe6jFaNNMcuM++SNdJOwv6W5On30/y3+yJn2xymeCcUOX9RJYSmQ+yKien9mQ
aArLbeXHniXLUwFCRCETNMZyeNtbWZpcltUw4+ae5mbFlQDTo/3JyT4f0byimAkYWmzQENAzt54v
xleLmtSt26WrCAeSeSPPaKUO9pxefPBD4eLNdzCm+3yTBwYFql+6zN+c+4vllAt2HDah7cSrO7Bh
ozPSYjJOM3nQvWP+2nTEwTxKXvDVHGZ0vAkvHlw3d5dKKLZTKrdNb9tPTU/HG7TRp84flqcfnxk9
0PPn/XuVymW1BQxyNHEsjJH0BC8ua28bKwhHe4z10iz5lS4SXiNNsyDOXnChvCn5n4UKmjeEu1Am
coHSNGXvqAS183XJEzTknvHe6WzpHJdyNJ2tvTrVY9drAIvgRswlWvWEroNOB9kiblgvpK+Znevc
WK5azCvbTbPhiOSgnm6HxQvgb5qTY+D5qDVhKI6Q+b5ySroHqdameDUMZevuEhPD15kMhkKKEOFl
quLJCd3slPMH4tSAJOlPU5dVzomQzCrYD/4ytxSgoeADumomuCpt1X9CIa6hyMIvE404Y1RMrb0Y
R28DE8+G3LtTaNH63WSMwIwDd12s2PbG+VzLV/gMAqI552hORG3vc6POgotapnW6D5YAORuFXYA9
Y1I8QYKBglkaE4wmiliZAdJLzOZpAhWwnrgORrfrm1w8AC2YKFz1reiuVs4ivHZM6YYHYPtme9HY
YNhoN1gm0bOoaLAvmr62I/Q0bnEfUmw9e09hw6SRoeepj8aZOCqaMn2Vb6jNm8FT1djhyq1J2EBj
v6VpObzlfVCHx1aPJTv3Lhghsy1F0r+ppJlP92U15kUer0sI8VQgZSpjdE4kCnT8Z7gppKrQZEFl
QzBYGhZaO+kVZfNojj7shVLy++Fq4is2DMt5KDqwO9E6zxoL5AqpJZpqD3CKDAuEPMKHERfJCcNK
PJVyDBmXrttssbXjPpYNw+QgBsJ5MAQPRnWpOqPuLg30SfaFM/lmeoQgCKpjLRBrfQAwcZZrruAi
7RtTeiZw9kx25U2qPG84iWlMblSO2HOrO6uVFx34JFAqizijWmiyp9v0jKvQnRFcg2CoRTxlnfMe
o7/zvg6z9Jwj5pbmZ+xlEG0SA2aF6oLpyQG+fS5pupm5aTzf6g5FE9RzlDS0JiKKyEfAMOGlnM7Q
JHMV3TsN2XG9mwCyXgELbcx7YbNV5NeSbtoqZ5nVzvDGsr8ui6pwthAszrAeiCWvzVBqb08HxDdP
IeXXfIfAtRn20BD7+UKl3RlmQzH0SRTwEs9kI+6HCdlLfTGl1Yga6J/NbZyacsCN1GQNvdHlrGV0
A69OY7p1tNHjAXN1HWySidFtH8wZUWk0AKgZdi3JD+s9M49E30qBWHbK/JDYRXGTFk6+02VaYSmH
dYJuj6/wIMOuerIWbQKcVWl6sWTrIvZdatf0GtbWgJ7PffxUhis+hGzqTdBbVbheebxzkDdVyr4d
NNyEsKwLSZdhFVdKcq+iyjCB5A1T0QCkoZ5MBaoPui9Dmvr2ZWYM7YDiz9Ror0yruTNnz293A49J
Eg1gg5yjURWquExso10/9mNVER3gF0iGK19zAeRctLSK02DKdqY1A42CRDcs8dlzEAJCRMUftRbP
zcaag0bEGY51zMasksx7DVgOBkV6lr0NkqeJ/G+aXLsha1q6cVPbPHRwNdEr1q2XbQ06I+9h9zmH
xbCLc1WbcC0jN96vtV0ZgHjS9VMKAwQUo+JJjEQLay8qlxUJq1E2wUFIQK2xPaI6iCs/PAvNKsl+
VRqievLMoW1ee/ysZ6OOpPakqm75IkvRtLs6yY3pmh3F/CEr8yDc166m55EGupg2M8d0y62lsmWg
qbQWt24NxoqvUfnu+NGRDlpJCzLup7UR5i0lnKAgHsBb2vuBfq141cLjhTVkZY6PptZN4As5EC32
51UwijvELRLWpjnr7Tg3EALcUixv+xBfJTCuRZI708weGgvRCv8SfMTyuDRV1m3NvKGoasFCQEDW
1p8yo7XDaG0DTPqV09u3KRrsCaw1TbKNjw7SRURLsxWmTqp2g0PfBQKNY92uRtB4sZM31gi2Eybo
wW9EdTXKMEXcyjvgaK92Brs18BKSJuBw5g8l/xeOEwgXAN/KdRbHuSbd6kCrtz0kxWJBslrzsdxU
OYwl9IbO7F/UfZst+7XIeTNlYjgtg8aqpkGhFRdnWCOYg7UDM9SmDkGlyvbH/K3VtKF9k6EoeaWd
Rj0hQKJfvaKIv11ATgYcwK+vZ7vpX/utXocvgKFA6yzh6LyZk2Ct6V5Ybo3vu0ebfOoCV1k7H+pX
Grkq79Jrz6Z9fWOhIhSnmtpWdRpIdEEDavhGB/0vcVJ9clOEpLsGhpLa6drypuu6BglzlfW8n7fN
zDsjJukDoCuKY0aLR1nYus6ntKg1YBKt9GXK+ymPEyNAcBI1VQEzdkJz+1h2i3HDrgmmaJ9b9JrL
MX+Aglvd52J075oGqWKNfpKx4KKZGWBLkQECkivy59ZqLnKv8Y3r1UZrGOnUlN3JUPSID7SCeak7
Cbu6qJoGkd7WBjKeBl+zKpddnpawjEU4FAXCYLDEdx3ZI+mxgUiS3AN9An9a8t54B4GomdhGpLW/
aVZzyu+XKVHXReOY91nuD08p1lkkMUsxiekNP5qrTdUB8/kgGmmPX4K0pBlqFkMnIRozZRwwKy2b
SdE1RggxgrlepbDhcQBpKiG/Vgz2yc/tPGZqwgPLjlm3J8NZV39v5nr04q4dhHstF8s0zjpZkcUr
Dnycs3QI39aT45BVnThMViGrWPWWyCNnvTTMBLTkacppRmvaXqbdeXFNnmi5Mz00w7FVdAOaY3tM
h61O6gDduB7d6w52MQoLtOnha0TaU15tjXHepxX08P3chHP7sECsgn2NWA2SrvSuFXNStDjLk53Z
JayrstwMYa9iR2S32ijkhhrfbsycmSYvCAavqOKEdVDUWIoH087NSLveqaiyh9kTR+XYR9bHaCqU
iW7ePsIRNne5HVxmbk/8V8uMEupORNmQdNtaEK4R1juBRGtjupmzY3d0gNSMHUOWcjfb+srzxgdy
YEVU0hOuTa+Oi2a+bS0Bc1CYB0/La2WkT34VTltyfTNwO8s9oP4yHv3xA0r5ZjcWCogrshfMH0xf
qXGhNatHnfDiNoPrGQZwVOfoc0czPSSuuELsTou/Pc1tyJLZujLX9m7y5Zt1GS9st3FjrTpydNL+
gDjnsizlm3A257Ni7Yqa54PfJ7eytrv94CSPeNBeayrmG2d237omsSWLgXYHWbfrVvf+mt80af0I
dHtf114bhSN8QDm/hyvZbfuKDBLiPU6IzhBDSxrn62dqJHsB9n7XW0CgBhvC4lmssEzoq7w5P7qT
flwN8yNDpN+UGPq2K4ipSGagyX01Dhd6ql+lWtIALtSTyNXJXsp1HyYZKOOzGj0PLfonmfGhV9aj
0BbOD+HwblRf0i544zfhFdVOfi210byFOol6azzpChQWsrAtcZqbYCweNCMpKt2OxXxgHuCvPVbj
fBjRPI92t0NF/6GlXcLMSoZTeyxmRgcT54KXgGJjGQysmArjNQi56W1CtxAmqwXPlTr5pmKVHHu8
Rl4tpSGu08L+hKDmBsKWf8A1YJNP7Oz6ivQbG4NxwnM+96BE2x37gc2CsYOee8rUMof0M5zCihxW
Ig9LhWYRMJmdgrfJLBrW4cKiLLKJDkCJSVZdM+QntM4oCLzaaB4bODK82FlaWLprD4EwbkHJQnrH
AbXNkBxEE+8ANqO9jrMMJDqoaKO0j1aiLxPV7xvyEgYn3TLwrhujvloqY18pd896ZE/HHezXML6e
PHHr5PWdnNYpot3NJwU7GyHC3PqnujH2bD4RRtg3+mygGFozAJyf0sani+8an7tg/WBV6wUg04+m
mX6hKE5M7P9n7rx2HUe2bPtFPCAZtK8S5aWt7d0LsdPRm6AN8ut7sLru7ZM7qzNx3hooFFAoZFKi
yIhYa805Zn6p6vmx1co7ugNXjzUQr8O68WRgGWHgFdndmOk/1OydJ4VOIBU0tY0Ov0sUpwxjMqC0
ZnfKq3jfsEtFprWV0ny0q+Y8etXGk9qXcBAXWKwJIQzJ0ZAGBCZeD49F1B+VTtY2uhME9JtJzzY6
oRDYUcjU7M2gj9gZuhRgvgHE1yzC10YfD0IB9DWzTedWT0ML/i/UFvZubq5EChPNkPf50BMqiFBN
c9UpDItdArqeRtDFc7t9bRqXwnYe9M66abTmhMBuhxj1LU+hHs9yP8BbakqQ7KNxEkW7t5uBUAQ9
vaIDPNquBnt+2kWYcCrhbhCL3vhpfppkfShrog/yvjiUUJZWep0EbjKhL3GTdVfEDI68g+mPV+m2
WzdEq2KhshIOogozqPo5Q6aM1dah9Dab8aE0y2cSvK5uFb7EpraOCTRVufWmTe2JQyd0HD38EJVg
6c7XMapmS8/Po54EMBS3fWfu5zA6ZWY5kvVV3qVRrq1kax19aptomnfMgCD9ViecsayRICRWdB9L
1mlkS+70PW+cW3PozZU9j7iHlP2Fk+stR9UY0KZzm2oGiR+Fc9MY/sGzwXaaIrr3iCNNOnnj40S6
a2Nef5CgbbdWUYw4jvbnprURdg1Ffk7HkZOuZZ31anqvsuho5EvsQqadxi7adhOgKdWVjMJ8v9xg
QL8fcOhsaTieVQTwdgn0sEfhbpuo3uYG8SCJbmoEibUHnFEHzWIFKwcvWhGyIdhPWrwElb8KQ0Mu
2KynroCm4yd9u859zdpWtp6Ya8lOdC6IwYDxWIjupQY1xqJ2pOQl7oDagWXPH+UX3ClLnIh6mCz5
GIG9esr0rL6kaPKGMnnLo+Re5XMRmA6wqZKi7qaZnXI/UJs/lnOfHfuqrF5q353ORm/vyKhAqK11
BZyjfsFR7MXSMXmTpB7bu7w1NO81yggkvbpFZRX34N6m8ZjwFCvubCuHZ8a2oTutDL9R+Y84Uab6
aleO4CiUFmn6tey1huiH3pDiNJLL5r95XkVUinQ8tUFtGop9O0TRG2hk14TUXXfVLkJ/U65iGBGA
Ds3edj7SsM7M27gqjPo8aGaY3RRWKuNbQ5kznDq7J5pgTJzBIMek9JbSJZRvDiFkFzirbb3vRDjP
q8ksyyaoOm7UjU+1X2zoP3IeLOLatoPEGmtSEA26WSAXZwtgdRG7HN4FqOQd04fqyTByVGuGXMob
S3gST0tfKe2Li3MGU7Ig6XOzIKJTDo7JVN424bQUaEU+P5UzwTSrzKfBXq59HSa+IPDiOBOKl74x
rSftziZpXN9p+OrePauD5JWmQ76a+8F7q6eBNbdownQ7dywIaSKau87X6DIWcRgGhduWvMKgsZEn
CSO7afjRMpjnhTqZ0K6AtXqzB4kR6SzarqiB5Ka/ZvpgvJaizanKpfdIAEV+6EfD/Rh8ZV75C9p9
nUfmR9p10Y0bpvMDx0sqgoTRYJDGs0NrXq+e1YC0T/Wp2Kew0g4xfMRzUhXtR2/k4UQ212A1K88v
k2kFmDz7MKuhMoJy5nQfCAoyQCDl4hJKQgphPjxHs/7NdBsPHi18drIAaDiQQ+KUNAYAyW27oUDF
bDjlGYFivWuKGMSvFM4uQm33KDnRv7dIoZfbhAb3MCuXMFLd0OpTJOxlCRiytQv4+C0rqHjmJnbX
CuOS2DqGlfygfgajnTjN3cTY/C6cYAWvLRynh6ocsjlwKoOoljLp/ANKwOomLoV4bi35qoNczNey
jbMvgwcA05AmvlpnMM8cnZOnJGIKfMmRYYYbo7FsMnbwa3HLSKfJsDXSVExrizwaq7ukOXI7lhcj
3loFeud1oXlxiq4uzJu90ebGAYG7uIxjFT+EYa7dh55QP+reNDBOooPZmLzMO7OzvaDOEuOJmN2v
k+tx1Kn2LS2bJkOHzCzrJh+NDR6wfe0Ne6wNt0zlnzOsBKtioEFjxfc5ZZPoAAlYKEGzyTgaIWDD
MX9pHf8rIk7zMEfOpucUpOL4nECCMPvoMKPdXDWzjQbS+YoG+glRwAMQnXkdJoOD0xDrRzKxF0Qv
EMrtNfJL7SHTSNpJtF2kDxujqzclap21ldSnnj4Rjc49SRViy6YCY7B0vzQowtf2pN07bvEcksUU
4Da9xcMAIIR4Ilk3Bo0M4a4iMLQrdzIA9JmivtHCiDXWKY0T3eXDlOq3Vr14g4s9YN8fWmvdWFq1
x6D54kCgDuq0OdkN2uexgFqb+urBbfEydkRZ0lDp+MGELdc0hn8QX72Jh+JbGqkThr+XOExv42Uz
nsveXJcx3rVmqraDbJ6dUNtL2eQg90MsLvJZOPS3ZnUGOLgtajs+ybT+NhdZHuAUvuau263cUXHq
WcSnyVDfaSNfEeUqrfofwOe3Kp23kzbVK4Je1GrMsqfUKgsaF4Z8p2eZX+yZ9OEacfEaq72NtN0N
ogyNkMhRck4xzrvEP/E+mGiGaz6756yABV/46shGlek+GONXReMcEeXRKVLaqxCMs8ILV60++vvZ
tTKcyHkTuH2NZjqvLolqmRvaeB2ciCMssMatEPJeRtYpIiO9SvMzjPB1S5NW76enKVN3eM3xNtdP
jKr3rl59W1pCbZiFxBUMWzPNy1VXRftcj4+5Yx2jQj7bfvjokS24vC0XvfLI7G5vuik540oglrwJ
abSTxSQHMw3mHuuOwZFxcPxwk/VQYzOs9jtKCh40BXYRLeo+9fS1Gxr9qgjde7hT29aZP/KsWauq
2RXKuhCIdxZmuTXs9CZpKcO9urkgnvNBMvsmLWhrWkVD/S7atN+GznQXKzy2Wm7tDHTqK05b1XKi
PI16iU+epzTSjHs4bd+rsAqM0rzFgPrIvvbSUElU4M9Xdmg+s0zs4Lg+gBHAbdjal4Hsm94xHrt4
+Bp62BZGG/1ViKq0XUwdIE1cLz3JqjlkqQ+0U0DPzqdnWgzFSiaDtklLszvm2DBBiL14TRECrp7n
Q+O7yYrFfV5nNKJ22L8NETQxCQyk3UTFqvY8i+XW5+V2OF85Y/pUtvVuaI291KtTE6o7kmT5vSdE
WWGWTcGQUyRLypw0oo3SImq6dK32pNkMkuhpaysMDYgEqIlzPijI8DyWb+aE1Ve5xb2Vs0Uns/aE
Xv3S54lYWeSzr+gcYIL9Zqn3Vs4UAS5hIGIdd/rKtcbHPPdetZmZiu7ssXStdL1YEzS01mLzYjF/
mFvyT3nC4w+T4gir0WGuset27Z1aQiEGDLPIF3zlP6keFzWxHB5v34K0pem8Tm0a7BxWoxHphkO/
FKt421TnMk22MisuRRsOq2kS50QkezVO61mvt5546sJ4ZePesTgJepV8Il1l2vDMl9ACcAr6sYM6
e7SvdC/rG99xv3dopSFeJnsb6EHmWDv0infSLjaElpw4TT9PnJ3L+qPU2wABHkVKRodQ2zr1V0l3
2xP6na5h2pK0snQW8iwnvCjH8KsGRC0P80gKTnFnOOa6V+6qt5Ngecdqki6wnP3Is4coIaI8vIrU
ueDqXye+/hyCK2/z6WyO8sI6bjfaSp9Syrh0r+FsLG9rGrBW5MCefSxN2tyaWpkyPTdltNPK7nZs
X93x1htfpJrOAvZ1ifWmaB/H0cP82J1cTN+rOGPGWFuPWgKSK7lnOWUqz9Yt4qM9jqdMD4/Rwt7O
wr2k9DKIjfcGDmtijvZzqbZY80DQeju/zB4s0kFWVVwjkLepevnpDHlo+oc8tbbU6BiYcFElelDS
bjLd9D4WckN/72iqKtDN6mpX+U2Od1HTtVeQwUej7Wjz7Hw57gQAbFsexjzaF3aHv+mrJk8mBONI
7XJfnX3I2qqdmGjZQeU8ZDiKDS1+jjPIMmS7pD4pFt60mdVHPacIcJ1dEQI4jqf9YNAcifv7vpFX
xaCNRs0NU9ktJ8dTFEYXmdfHJpT7BM88Jcwu5qiYRuUmHSiSNfsmtQ2WRHsd5pg7ehtodRgMhse+
Ph6RI+zSluO25HHBs0k2nNTOzqiYjyQ2qwDKfBOCdvOYuxt2Ix4eQ5tBPXRXy7aYtWZ3favtxkIa
GwH9dk2017Cd6GrdDU1mH1srXOwnr/aAA0ynpRYWvdgVGrEsdMszQevWZG7Xu4m+KyIqCUkccODK
2jwUuXGbhdarSDi8U3wLE0EgG6zk525nexvTX3srbK849pn5pOdTv6WyKI75ANrSdYHXV2mBgzUd
J1AUM2K8nVFBVli3aFmPWZ03Mzt6Pd66uiLTKVWVT5gEtv9THytJootK0ndjNnVwCCqUFSM8YyIh
oBP1MdGn4c7hYdrmaAqGlaRD1a0gWYQHzu+TvSHSvZxobVZgAXKv9QiodRiSeE2AV+xU2X36ZbC1
6qFFG7X3tFEsAxRg/e1YzwdOADg8skY7LHq3nVVy6M3TTtIYldc5B+fUhd6166v4rmvIXVCNKu6j
eckb4ofgsJAk08X2U7xonfA3zKXAi7vU9KiV6JfWHo+bE1Uv6Er3HGMMcYNTT4bHznfJFjIhH9P+
meiXPuuzyX5TM5dSAY8io7o9BqJiemARxmOmjyEmFVsnHcWdtbwQDLEngzdAGRQ9974Ia4G5VMfs
S5OfUX6Yw2ympFjFsYtyx2Lud81USsokbRo6RbO0rV3iEY0z+3W3G6EF3MddBbfZodHC8Jk6/htv
v3GpGuGuC3Jh3ma7DXFPTj5eL3sKTwOxIcRPqeIN0PRMlNxEWd4SE3Z1OME0KyLj0s3QyXnvpqoc
Vm4YaYeBzsOmJuCpXDmZcs9Cxvl15gl4ZDSaBySOzyeb5LNvbVbLr8k0z8whSk88pO5S8sZG1z80
qCz3dHhZWkL4xJCCI5cTJPPg20zZvFJ1qpL3fCTy29VrHK0uZvHVQJ+WOBCPtvoMbkymKR7weaTr
Rq4fTUEq/eLIVKTe6bIr9iND0GshzflRxhE+Oq1chJfDj8SO3jpl3Hoduz1G3XmlJVYaAGQAGWKE
0Ua1XkjCRxgf6R96Z28cMtpUKShpBHMbx8TAm3XGVxGNzLjIiqK4UV/Cglev8In/TT2MyQBKWcBw
uq56VdCuafuvqLSafc9JiiBKqY512GOU7mINM5jy13bsHnK8eKyz9mvvZWSweWPEyQZVQdjaLe+8
VvFCRubGLGL8mrxJU4/hscr75M5i++73Hpbg5BKlVIqw1j21dkV+Fcp4g0n8EKP8xsFdkDIm9RPG
7nkdWUyC4RIt51Xeezf6YRTZ1a+GdNcVzbEeiBactPam7PxHFTM3qBXnocQYd5WhU6474UM8+ISz
zLznuKbjme6pS6ljm2mCMkVQIhVUlMwnibhIJI6vSL05eOaDWi/kVpg9fJM4azfkX13SljGc0xnf
Gqr3AEV1BtPFI6l+ZlAS0mRcFQJ5C5eeVi7GXT0bqJPrVu2VcN8At0wXhxCyumiftLg2NjmBqC+c
GxsmWIzgOW6da4pl0jA4atohZZXjq3cltDeEpmIzp/538DnnPKNk8RbztT3oqDR89naJkmOVFP5H
mdbhyfeltaHY1E6WGcaUh46zjpE24Cy89EMoqRUgW5Esa27Trv6BI/48uxyNbVziKySgX9QQ0z90
+7fQq5gjsaRTIIyPoo49aMOhRxBudaALIlbprCVbvTG3nUtzP5LY5zrj6NjD+5LptMqH9CuHGVcP
OJsqb+d5OWeghiG9E1FNKOs0mZqzSlu0B1bxQFfpYgzmsDLylMI5Ubt5yK690UwBijrIqTNNGDCm
eGzpOIhm/JLW8iGvRYS4XIbTnK56FEwDeVkmWV8OJMZsIgMitqPwxUBF8gwFpz+VU0VNasn3ng7F
tWwz/zVX47CbBWiedOpdAvQKiD068/lNLB2X0FiZcMjzKkUzuvFfkRI6Oz/Boa8zpWa+ShwhzQhZ
hgeGcdnWHKS2sQmtJO9oGroHMYT6BjUBkRLJ6K3bsbP3aHnYyAcT7hOgqmfPKpw7E0PgJmGtXTM9
9D9sbzJ2iDtDcn8dK33qzVFxMRwg5KJ1A7ESZRLXVDnOQNlW4IHjF3F9lmPwvf1TbWXe0fPz8SWx
NBvqgtScPU8DGjkLTSG7nM6ZleNBxGFASrs+kR9SnFP68++xOTvWNo8nDQx8LWhI+jWamooGL0mf
7eSV7ikfiq7GDR6VROvOkl5+GttrmEDph/A1A9ZEHW1ob2XPGg1jjrFsopSOHmJhKyRvhNHNvBns
3N5rpnL3c2YV32i/+aQ6W3m0nvMwvGlo5wMGjNgx6sFNtg12Wwb1IX270k9IHySoIYEZgOVUWV15
w8o932YzBCk+tiLvl5a9vu3xtxzbAuoFY7FsVzOKofNdhjdmUrjjKjI77YJBPP+e1i5UtGoMGUcU
8Vlnpn7V+tb8SNyRhl5h7SYOJrsatQHKEMz1q5QneHkec7HDACHX7lBovDKVt82ElZzHWk5BqofD
uZCjfwGSJj+meXRfS5t0C/KP+PZ63oprCtDoW8vywmnV0YnlqjIOsVAGNolZUWB5Q5+sUZRBw6FD
EPReZDA+H9tjlZnFD68W4psySENW1KZsGBw2KTZJQKSZs4ZJRMFRT8Z9S/jMvlBM0CrGopeCcdDb
sjll69rwGM4bGqTRYEb109BGtfpTOHjq4BIk4XkPppN6ytimovKYS5HScZYcVMlF4S4dCq/vunWk
om4KppoUF+JktOngFV7dreM2bh4k/AgUhWSK0spAb3djtoLHzyYmcNslQ342M7KpFEr2dz8saQN1
ytfuJVO3d9hGOqMzJbzHSdTtt8jjEaHv2pd/OYT870VHhhsDXF7Bbc3LR5E5pP2Dbon2LSxdLQls
gHiXQXMTDTAW0SDrrK4Bg4B1QJMnc/vaccC1oCq0HehbbyxY02tJ6p7ptbfNYIztSoPJ0W4Sval7
Xhrk6NvKTFv6vzMts2UnZN6Ag4QpajlXLN9W5DHFhEWXOjSWbZqHWbkE6zojf1R0asq/CA32wb3U
if/6biurJV0IiceTqNoMU70tqnoL7Cpq7mcPLMt3f7LFeNSzqi+2+jAk8pTmvKiQS4CcBn7VJvHV
ssap/VGT1AL2rk4TKiPfcNQ+dlUVQkeZHGutKwSsp84SqH5WvldLzpFewQqw1XvEWvtOyz1gHhlT
7IABssoe8kxvmg1HwwZxk2nP6TdSUdgumFYSGF44wNzsw0CMuAoAbcRfJ8go7P1+UVhBJOch3pu1
bhyGMSb8IGIZS14RwbbeepCuy8zbJfvtXijG8McmjsS8n9qhIXfHGrT+iF5vgau0eS73JADIDFTI
RD9klg1HxaH1x/wG1E4sWnYOdBB7OmKi25scNDiVkd+O1bkuop4BuB9pm6aHFFVv2gSxBEUdzaLm
JgSdGO4QDlr5uhpN53sWqTE8EAydVTu7qTQeGDqLD7luJfoF5CBdTOFkckZsoSNmZOpG0jSqf9pT
pWPo70OdF7iR9dZ3rnyw+E+k1p/NEYsWWnd9bstiWKX5iyn1Jy103WGJHk2T7pap4vbGHQmjXcsh
bbI/2D5+ln0vF1pE1xhMKER9yNOfbB/kBtG57ELOOfH4RIf1NY6s99Ytqb4QPq6tLu5WoN5ufy9L
Xj7+T5pkripwQGLvQpQsPpuSyJmTmMljxJWq0C+tabYHETnJThsjkkeNliNerjlXyyl8wqbt6g8S
7H9Smjv4WoknsX1mgOLnuxuNeWXlc66t9W6qtMAGnfRmNwTd7hWtpHbNGlaBx9Mn6+H33/vXC2Nk
NTFr4BLwTcCoP18YSFACTpMYBHI6WAJLjU7VBnhGkj4pNY3OBo8+QTwJgYnO4+8v/bNTYvmhl0s7
3Gtsw7pnfPqhpzknQzrxoeSKXN3ZE3FB20pHZbFKaL3eRI3Q/+CV+PUZNnEoephFwGejO/90xWwQ
yKt8FQe1smfawVAWMrpBI+Kv//SrYdkReIgcrILc20+mjEmNdYW8Og88a6id1VhrJHnVteioKkjx
e9GyUM7H31/z11/SFgJaGe4srGe/GH08uA2Zaoych2cS933cPvMCTYi105EejmQjgefyh2v++q7a
wlrcfFhPljXhk0XDg+uoZyWoErS7kA8jkSLlmJOtnUf2aiCsaz/qcXzyka3Of3BI/POl8RmxHOHH
dj6ZFkJWK7c3uLQx5s4dLjz6Tkgf4HxP5Ef44bzqWgQeVuzY+9/f6MWe8PNSgfsF3YKwGWWTd/vJ
4TM3zUQgsLWgrIZ829Eg3nBgqmi6teIPy8I/XcrDf+I5mOsXr+untzNNicHM4yIwGM0yiS+m6pHG
U7uODK3d/v5rGcvn/vy9eCtZDWxeSWF8uhhS3iJJ8qQI9FQ558aRxgk1Sw0BttOPJJfqDx6cXlii
ZrLpoDl9VeiKN44krez3n+QvE9GnT2JhXxZQ02DyOfanRakuel8kc1oEICMzcWCjICtv6o2yXlNz
CejTsErfdJlmNN84K9JGK2s/9vcxRxe16mqjGK/oUItsjWiNUHQUZ/FwKCgs3k1YxvO3eaQQRzec
muOqD8c4PJu9U/VbgKgcdkXVk2soS0g5Af0V8YeF7x9+Vcsjk4/GOcvfLz7DdADw2Vh1ESjfJ53Y
A7lrUP4W3nuEbvIP2+kvF7OBB7KxGAYLA2TCT6+owaBEAJrkXqoyIy5VZWe/z0rgYGX29Pvf7Zfl
lUt5MAo9wcLOYvRp1cNXL/0sNSDpdnlx7zpF/KHLJvnDc/pPX8hnvVkMdqx04tNWqS/aPjk3fKHK
HXGbuIADIZZ5xB+NYf72+6+0PPM/PYmsbzrnAV5CtmXv80JeGJ3AEDfVARToqdtHQmFttO0xc09m
3LTGQW+LIr/7/UX/8uz9+1U5H1sLT4OAE5Z0bO4/v/Z2ZAFazGvMpxYTg7hO0R3Wtt4yAoUMbUNS
DZysrV6pPDhHa05D3GsyBL//FOZyI3/6FDpCWB2jqrVsK3S2f/4UHTIGUTUMpZgN7vAgXHHqLX4K
yBB2Aa0oseKHJuNEmCMypcW+U1FzoNfy0MKZZcZM30afsE+4ZXUaQD6tLKN6jpX1iqnlZE8VUeCR
wIZdy/oPC8jnRwQL6nLnONJB+BGg3H/+5CW7DbJnEh/8RMCQGy0XkSbK08razsifuz/cqV8ux2iL
AwxYEBgPbDufblTioKPW56YPVFhoKAVM6b3NBlX2Lm3qSfvD8//pkcRRzlEJU7TvsskTOPHpEBP5
ddlLM/VIGemMt2pWEO3scI6PPuVy4IVW9Adf7+fXmqfRxA9tLVvQ8sJ9/nomRHPadX0A94r44iwa
P+Im/BtT+78SSD59LTgHDs/ZsnqwqVJlfLpKPBhzAY17COCApKQn2v2pQP0W6XZ4UC5o398/3b/s
dsv1bE5mluAfVpFP10MVhxKUeQEH31whjh7a4nYyxfQaj6I4SdOyf+gysX+0YzjdmqWdYrthAl9w
RG6N77//MMv7/G9vGj8p+QW6zQbPaQrez6f33WMUUta5DgE9HYz1jECN3l9tb/xqSjaEsb6Xttjp
wn8z7f7r7y/9j/cBxzuRIgYlgGd9epxi6pvSoASgae+4gaejESlJEydP+ltXm7ARYLuvneQWbfg5
rpxH2KLTf/7+8JML16CW5tf4bLMlRINQbo6pQRkbJtk8Y7q1IIGvgT/3h99/3X94lmn9c8oxFksx
pd7PK0OvdTW2l45v66BdAAwM7g7nyJ9u6vLw/NsPujzMIFhYhtjfMTF/voyGmNFtUjkGNeZaJpBx
xPAImO7K1OG4caikoebE4RdhJ9WZj3qs3PoLXSOarSWcyN9/50+FwXI855xhmoa37GWOsZyk/83F
PLtkrla5pYLct5pzBhT7VCsYlIxaS0alHk07HvLN7y/6V5rZv92Cv69KQa1zKOAN+7QGV5WDlESA
nDWZ3cb6sJUWrMgqvXes7COV07M7Zz863wjA6bLP2QxUrXbtWbSb4gnMSeh/K8ciqEV6Tuz0VhTR
F4+TGvhy/UqiTLIyVfmhjeqod+Yf9t9fXscF6gxFB8Izzmj98wnDmjVnBt2hAqExp7H80N1Akk+I
Z35y6LGvPQe5aDEhBs/aUvtDdfH5hfzvxUAsr6TBzWNZ+Pnn6pMaTxH6Y1RsOHBwrUomqOTJ2/gt
NLpPMMOD1O1dZv9t+FXhh3xsiHhFk6DP19//iJ/WZOoqTlnU6bjDoTTBvvn5o+hh1qRoM+dgiDLz
o6EBvkPUkgQ1459tafkYIH9/wU87qWUBuxaLH93h1sOr+LQoa67VoiGOvIBfYL50dR9+jGgA7lMT
7uvvL/VpJfjlUp+eT90oS1cnnyLwmVhcQhyHAWF6yX+3lf4j+Pr/0Zye/xWrbuhUhv+f/bTkAP2U
0rPrp09A9b/+wP+D4Tn/sjiXsMTCuuKQvuA6/iaqO8a/WH/ov7gGOBJYY/yvv2F43r/Y/3zairRL
WP0clqi/YXjGvyiw0ZrqOmu25fB4/CcwPD7ZUoT8z7pEAjDeZwOOkw2ag//6zENhRC6ly1h6LRiK
XwzdRjFjl+aRvXa8DIh6t11X55S/kbNv4QDX60a23QnJGFTneYrlKS/IxRhmw3pqJs/ZV77MiKT3
sauLQRCnPOJ0W+HQGdAMTe0xHRtWexKnNsz/3bsm6subNvaS256o8iczE4zDKWnEt7pF427XnX8b
mSPu5wknOYfs0HxAGUQJ0GkMDVdVqrJr07ctx2cxRPdJq+RF6nb2jJ6sW1MTa2vJzb/BcW8FWjln
dzCrspuSpJ8j7KdoLdSgpfSkCD7Bb1vf+lE03PoOlIDGcscreRkQpD3KD0hX1kQITZ4ZSOjbOdIf
IjaN/Vhk7Y0ZptFrq/fdDZHjCbnys6o3Yajib61np9e68eWWeWBxI2EXfHFbF4BDWBTccTccgyYq
jSej6ptbdi5v38xDy4Kuux8NWQx3Xj0iK+rMMV4VlcJf71TYjkY7usWGm+5bJEFbDMHR1awydgKp
Gd3Kk8K+Nag+z2E5drspdXxmZ6X9TvN2CkC2s5bCZglPsWb7b61PD94HAIflkHzuk+W0/jFS2Fq8
NB7ORt3b7xorxCllVn8fujbJIrJUz27mjSAKQudgggi7p+fudLCyx+GD8z98bhBvh6jL8hcJoP9g
YofZe0PZr6EbEU8+Gigt4EdcRiQsyDstBF2zqPP7bmC6Vra9/zXvNW9jDFPLXN6RznaycaDNjHr2
Dmayo91i3IEjkN9DZNavyVD5N4w+5K7oZXYyUssNJNBQdzFpkd1hSh+ZCj6s4eBjPrsdQif52tbS
D6KmyCPUt/liRU8092sUYuRr5AR/oB1bQQy5zuSuqpHEVTYSjaKr9qWYh1swHTJENBnDXk6JTlj7
AvdPHmXWTYebcQOmqcHs5KPm8+GnrJUAbboKmXrHh7DP3FvYVALv3xA/xoWLEGHWVf06oqd8b7o5
bnAum6W76+tiwfrqzA0/Ot2KD7OVLe63KJxfohwq4ir1ckyIyYSQbdNFeY0oBWbZtY8T54dlARVY
lSSGBOlcYiYszcpddzB/SCeYcgd8RWbHB7e3VE2VqsWHKg7LF2WjPEMBZ1v1RoEEwHJOisGL9Jvu
moLd3psSKwApAPEFoL+5sdC+XWNzxAlLxZ4cJo3/NsLBv41ByeMg0SFerIt0UfUZBH8zz4o+mLKJ
yzSzFhTD3J7zRmaPDXE//FxJ5o/B4EYJroUxpn1idP6ZWIzoQ6SmfjF6iROu4wavdKfn3+2EVUJE
YbEvySK5WsPMiKyj9f3iKqv0V3qpKvywWfWi4oJvJmubu6crPpRmJqxLk+sw0sZX/UKfbKGbSMlf
y70sXgwtb150mo0PFLHJuI5BLGuBaGCFuxF/7xoFCvLuOemHp9hnSHkpJzfldXNxx7V2VmiBwX6A
+KSb0uS4oE7lehzNHBeoBrp42xc91Q55Xd23saGTfilM2vegCVJ+565ZNCj8hcn8HmXh8rX++olR
LICirln1KtQ3PTet1qbsOtIFRg8TC0M96Grx0Wi+qT3obpK9+QRF1Lhym+YtsmlqjqrUb7FG2lcT
7yRWhBr0Pf0d+2i12ryx6L4UqD4aVE6JkurRC3X8cBxZuJbeRS/oRNrHLDL6o6zD4qzFnbmxS1/b
63YENMXophuz6PUH05b1SxqRJLUenbC8wwY5P1q2n51J7GKJxaDUfCE+xiJ8bMC+IhOeRVvL1LcE
sQTtEuCCyK9dhpQrrVbNs/JiLKkt78cpF4AHMHxauQiKOp0hGcwzpiKdJHDLLdLvrWVTfpRtaV3n
xkwInsJ6PZ4jMtaMYIDQ/eyZaf0ld2MaZyVUIOb8vd20a1u2hnMSuSa+S1w0JY6MutDYrKhM1iS1
WD1S3n7uv9aV5hAsMBrW8pwNMJHmwZr6w1zIj//i7kyWG0e2NP0qtLupW2ZNFTEQJBe3zIIUqVmh
EBURGbmhQSKCBAkCIAZOZW3WT1D7WteqFrXrN8g36Sfpz0Eigg5RQwS8M9RJs5t5JTEPHD4cP8N/
/hML2DUoCm4tax7NPejpGwsD9PqmAbmzG8du29KX7vyyQXuFptjHXhzeEMf1apDIuCgRGjMtO4kF
xuuCtBjN6aJ0wgamPywpbrgm8QoCOBEoYJlrt0AhNyNa3U919xjYz2B5NWmsWvX3I+gg7rR1Mml2
ZtSmeOf0I1rD+jVbehl8o6WdNzZ4QF+b2jStdRuwsp24Ey89m2s0xroNTIgT2hQ/GngwjVW10Tc9
QApE4aCJoTR1VV/3ooVXF63nVj7YDyD8i5HRq+KRfSZuPLhruTQ0C1vo7268TmsfzWDMkQGoU6X9
iF+NjiOIgSld1ykh48X9FX0RGhSbVFuhW7tZjoyRRh2j6Na3jo3NZ1D8Va7EmdWqnkO2GbPUCVd5
BJ8dRC+CQIOrYHWtBcvV6HiwmoTA3mqW1pnRivwGtD+pNSgxUsdqDuLfxy0jBR5t1gKqDehL/UFb
R3PKVSfz3nRiTK88SnLa4wFh3va6QdczSpziAduPYUO0vmltPqUNDbxw4AXePekmr0dcMroBXrf5
pK3moPubG5f1DybVHkTqtdNkUYvnMCotF1TUzv2bETb3hZHxiEz82uSsBSnPKcXorW4VGPy0rU0G
UXszmoS/z4neA/5sTq829Zl2ndSmc7ixF/OzaaM2+OILrpKVYC3xBX/JRIsWX+qjaPDRn1BESw1t
K+kupxTegkGeAyZYrobjeiv42CDmNaYAewx+uJGsb0I/8X9bzPVaz4gH1U/GIqEabgpj29mAq/cM
3HP8kSmAVSUgQ/7FbIST3sBcNe5gH5isuxoV7O9p5AH/kGdZV1WTyN9yai7Op4tJ86ouGt/RYq8J
9cMs7A2ozGo1/Ot6CCMIdtvnkTaj0nxDsRYNt5bWF0ok/TN9PaDH2UBUpG+0xuy32mxJVKy6wQ1b
htFpc+3r7y1aRZ4tNlX9IllPrVsRlb6gcZU/7yzCcHOqcZdNeckRlg4hpSVpsYZJm4aWNqh+AdcF
+wlsI7iy+iSNr8fpEvb3lOs2bFt0I0jYbIv1ur2YC7KapbauHlNWMna01kQDydkSm95tpcvzJdRi
v1cB2J3pGknjhTmi9jJcuqPfodiPvtZH8ADGgLw/k1drHsdWRIkhfDzRV8utLa8CSIm+tvzZ/Fpb
eYvzmZlyOxBo6qZNd/xBaw421+uW0bzxB9H0Oq3NVmcT6vUvF4KSh1RdcjYd6ZRGzFqbnm+F8xNK
5Wsn4PZAkc41inXi6QYa47p17HvmshvPoRkQALzusmlwaOfm+nSwWNNz0Dc4NqPl4n3SqFXP47qm
daqjhdmtNhrhl3o4aPaqM5facI2iz8nSfdhsZkknmmlrUG6oTs2txscRRl/HbyZcJNyVHZ3y9g5d
CqYAfdf68dxbeseJSfljEEaNcwAsQJvG4Eo6k41GixLN9DuLwWLzZT6KF591A+KfzWCqnY7AZJ2b
dD/4bTkGK002EEs6XsxPW3Qn6NBaMzyu69rkuJlYsw/TRn3irMfJrNNq+v5ps07p09zE6Ito+/hp
LBiSMEnc94FgTVrWg8kHPHH/hhDA5gu8+OElWLQ6JBIb2kwskvXd2HSr11YQ17pQWAXLHn0qkpNR
qlO1uPQnAyzVpgEjQ8fgmVxYs8aGUpDEqlHF20mIK/ShMJv3Qt9vnnhgGE+NaX12oTXTzckGS+Dr
NJitv9YhfOpF8SzyOoAvDCoXotrH5iz0z7ylDizPGOMlDVZrWGDWwVVs1YdVn6pRQBtTKtAXk9Pa
wtDpR0Mlz2SZWO+N0Io1SNJam/vU1PQzo+nNJm16YwWnyQBkXntAV5aHyMCYAMdYPfMHTcB6Jijz
NpRhi7loVbLUjmdxoF01N7ThaS8HxuR4gZfoaJGm38SjltW3qDR8D+vD4MrUYqrTDJPipDbvQgfA
aGHVKF0CudGbmRZoyJE4o6FZJ3BDOeJgUV9OgFHr+p3eGi/uFlxnwQmeBc2j42a87GshFxpo9zCm
XiIdnQy8eYTpP15dLNZhtT3x17RGIX+ZnlFGwWVRa0W9CVdBb6zVp2eAjaMzdwq3wmqGAobRdNFN
DCv6DNPUotUmtU2N1mSO+R3RUqi/WM0wesa+tzpfT2GtrdZX2qk/WFB3PHXn3XSzST5o82ByE/PN
LkxH1etpjb4do1qknUKEs/msgd/lSC+nFy70OtdaaoBqhUjoBJx0chzX4EfAMG91Fq3q2qbx5fSk
MW+l7xdTqyY03oC6rtaADkFRzbq2pqF2Nohd87oxjwyUEOCQDtrG72FHGHfLwdw/gX2rIXhmEsj/
KInteJuwdaInScR9a3q9Fr0ejptj0JnH5oyC3rbVisIhRXMUfzZpmUKteVpLu+C6WtdN/IHjYOmN
j0UXoh6sDsF5SDVZL4SjHHjZZIHxaX12sbnO4bfRr5rAT9vzKF6da+tx85xWit7xDI6k9mq29k9p
d2r+RoO2sLdhDbtmuvTOCHk0evzPOscdpZhIH4BNW9Sgh8AjO6tGrcEl26jRWcYj7WLcqOpYM9AG
jCxITeqc+NNRErS6VoQ3h/IMQSQJojLc4k/12YiLI9GDq2pouDeT0axxSnXYFLYfc31PIAHTd9yM
T8f1ND2FU299jvQpxUKDGiU/Nc/RwyUNsOn3W7sOQigW8BZGneVkVfscJKtlP5w2KCIG/9gJJ83I
sabN8Yd1Qia+UV1G3U1oxmer+qQBFRo9PB6sNST843G0um/NwmmXpKL2Wy1sWPBijE2IfKcRJXBg
DUV704QWmkl8h8u+hA7MdU9onl6tEgaYLj4Ru5ndhKvN3GwPrHr6XktD73hRb4W343jm9qD6hINx
sjJvfZI4F2TnrC7dSjSadVghTYxGbKepuZmL8IHHgaeHjdkapxcGsKAT35/UO6NoZLQ1K1r0tBps
lwNA6RfuChxUNdTwzppgL9t6sIrs6noyuzPH9C6jBw1HIUlHSQTPBb0/I7de7SaRYd62BnF8SmZu
aoNDWfSBJeL3Rlp8Qbe6lWjDa0a95WxWFatnrO9B+E8/wDCChgqny9oZlQYjquEgbRrBVPQ+4Ia+
XrljwKbVjTeC2tQwKGCjQPV4vNrQ5Mw0Qvoqg4mfNQUymxLm85Xltqh+XHct7HzIqcxN41KfN7wT
3yNHQS/m+fwCbo4llEL1ZXpD/jx+jxk/6a7ownuJ/b08pcabkhgOTi+g4vAOBP2cTmJN0z+ZhRvr
BgzlFOg4RHDtcETpdxsCWHjtKFy+SX0vPg69hujhZFFG29EDy+8OzHX8HgLe9TWlw6B2YzqTtg3c
MFqGRQR1cSjWABlH0J8sSK52DJyLrzXLdU1QxFBOGIvUPw98ffzZr6J1mw1Ibo79eeKf1+YtwnLj
eNnDAIExcRpU3QvQ3OMPxHkIjUTVyQ1IqOaZq63NLmzx61vdG4yuNW1Su6PP3eJ0VaWhpxV6i2FC
hPskofsZuE7B27h25yfgtfwP1Xlt6SwXafWiGY6hxAQ39nkaBmG3kerRb1NxsFKIf7rwmnltHBd3
01lsVlSkNZqwcnaiNfC5jgGI/cskqAbHsUkQpkn36d82PgMnCuZeZO+FSzm5WEZr+CWnRjLv++Zy
/JmS5nmfFsKtCFVtLG4sGC27ur+yvjYndIGtL8dYTeynfgtU+DZH9kMx61/bMHQ31IMt6Ollv80p
i79mzdfvgm6xif2rvvS8oF3M+8We9vSwKETLs0F9SJ1o/ZwMz07cJB3S9r6qH9W1LO2bxbn5B/F3
SkFH+d9N88gAD0suRuSG+ZDhIz6/N0tPzcPzr3jrxKmXPP+d517he0tVnUA/MXspafDj06AftUBR
8Pr0vsk+hWkwso45RkvfzROAlV8yDU9nTprFzMkTk1CQ8H0vmEeaqZF7hF5/++Ed97dC3TqqCTBX
owUqaDdHv2QO7OHMBWcXJ5H7kOx31xUpF8rtt1u0cFJ/4FDUj8ggg8r49p5sL2ki6kc6sRGSOWwY
8dmewjd0Jgy8+dKqQWsdgSmyAN2THBOfomowjuAnBycGcCL7/Koz8cx+yJBjJVVDDQ0ICI281XbX
F3aDmf1d15mpX6QTnnx/Amw1cpDl3l+riz7VnAUBZZOOAfqgBdwSdOe3iXlb+kAcg+2i/Lwy0I+4
+sTl1/j+lvuzYNWOKJ7Al9C2qeJdAvvPVwYFvf79ghTwstdsgYKA7xdDVWOLZx+h6fZfvm4cbS9E
yvSyz5vThCxKaeOgdUSBMxC3/CWFxP1ZMGjKbtQ18Ko742H7xD9/CzytCAAQv9I8KMjY2wW6AVLC
IBkv7CTxKd4H1hH5chrHUYyRfd7cNGDc1EtPA4ehBTQDhVB4f6NxxK8pfjHe3ItrXE/gnV6jBZ5e
f431BRQGiub7Yd8/BmbrCFg8+DXRc0p83tw00M+y7CRgE1G81awBGt1+MDb3J8FqHMFQAAKJdHH2
2U77W9IFtHfbrszPX4rVxhGeAti83PQr6gLDPGqKIhqs8e00vDnbELdR1P6UOxJ1uq+SnqZb3nbH
C+94fzdwM4AJJSOH+Zh9ttrnDe0GXL7SZwLfmHYXzMDOAipaCZhI+BCWTunAdhbenJVAW1jqvUqb
yrrwHFEN9D3b7Qd5OwgN2TRJ3eE1bT/ZBnxD24Hyu2ZZ97naPKo1MYewmLfLfUA50CrNotxvd2y2
T3xD00BtyyuN5meuS6zCFm5BzUTN7CsFkyuiRYkVk/RGlYLQjaXNBYNTTwuqrMRw//XrmoietLDF
dtvjDWoDKiMB+5a8HIwjcs8iaLBb5kfHAOQxphKcBm9wBoh+NUpvgeaRKPlA0z0xAxYRJDBATMLO
onxz1yPgs9L7gG7r1OWx2Q1u2v2TYLABCDjjWOaxhbd2HYgAStlbUagBgoi7Cy/7F+bn/jygEbAl
mSFK4rLPm9sGBlV6pU8DjiOF13Sp31vu/WkwmwQaeY7QCW9zGnSM3dLWgV47wgQCnL1zkIpqsW4S
b6QdNKCqNzoN4lSU1gr1IxwDcinfjCQuAWk3EHisUTffpDRz+3lryoEKbVFGU86D0htHhFIg+NH4
V/YpTAM6knI0dt6PJxleYVB+S9Z2xq43zHK5rhNnuaJthvLFL+QpzMcCdunLs+E//iZ6t3+rHcq+
KXK7W9nbQK34+V+lCGyWY937o0g97/0ofTd+9OXdu+8/a/9X0psefIX8l6euE9nRw3id/Sd5Wvna
npE9fvd1NLZ9EnG2v5+G42x8H+g//iaNdG+/PCt540T3tjuRBaOCSwuOZo7v2rkgsThotLJS27Y/
8uyhE49zWdmqK5iIKwreZnYkiVUx4HFaXDS8lNLTQJtFx83liCkwFIy1Y8/ug6G8ZiZWSdnR9iO3
cmn7U2kzCERFWcEcOl8WqmDjngLKqFyIf/Tf3eZjFFOMg5n/uAWM/Mx5O/OHge/E8iST0lIiuShV
wbE4t6GEzweXzYKo1y27cBe0uF9viuqMSGd50ddBlIxZv8iRdgZNNsvL7gfpYdkKNsaFvbGn48dT
ouBcX9pBnL98toQib1J2Ca/sBzt4dERE1qe0ZM4eUFB5+eoKpvjK9obuwpHnQhBRlB6x7dnr4pm2
FKzctRPaXj6+bOkaCpbuxo7sB8ernMWe7Q/l6WgqkT99ZKpowr0tO8832I5uGLoo0FyYmBTSAvmP
P6+Y+64/skPURi4qk6wp2B13Y9sVEy0J1hXsjjt74j6eaTKQ+ZN+fjbubHcp631dhYVxl8K1jllY
VHPwT5Qf88fNvXNgOgTZTdmN98l1Et+e5YKyraFC1Z0laZSGu4O4L51QZU3BuC9S347HbnToCQ0S
A/kjf36j9MPITrz1IV1iiOBC+SdcucOh51S6dpzkwsT8m0Q8n5OOhvjmMD/nAPXH7jTARD8wReSO
oCYkllh2+3Dx2Gu7cpFGrvd//td/xFPx0607HEnKBkIbihHBfpV93J0LZ2H10okTWT6ZQ5IB5eX3
HWz5aZqv+b8cu3awxs1xKx9Sf2gH+RPEMhHcbmQh/rIvRZ3KMKj8S+XOnuL9uTPJPAAxZNYFg2TZ
p1zYqRu501yQeAOBdbUgXM1/9/Nn5cau0rH6Yeza1ThOc3l7z1Cw9n0c5AOSFeiSSztMxgVrZDs1
L+ruQwGRb9D2zhMBoTwu8uN/3+0CMbFwWTf/kgEh+Msiu2gkK/DMcJ++Bt70kDasE1sTGSSAyCal
OlD85BvtqSPxC9ed4Wl/wUBgB1amoaT6VNxPJ5Hj+EUTVUTey6rTK2flPkj3AXD+8mL7Ns3IKzcE
TCOngmVduXLnqUNQPxedHf2agid9pDmrM6z0Ezsp+BwCbFB2ejoI4BRX3s0cKiykZRWK67nj/Frz
pmNH7v29I9vywIdggWw+55Ft5f+6A7w176Q7QGiZH4zk749/95/v/6orSsryNIT0rPwv+S+fsyDb
MKGyIfPtkN3nL6rGLSTwObGddQjD175UFQbOCWEmtnPkhvuSNYEkK7ubz6LCLhPk4qWFxpHtyCEQ
0UOgtNjInudSsgUTqO2yQs+DaFiYAl3BFFykS9uVfB84VMuP9tK5t31ZZUI0XF7u+1lhDkS5Ttmp
/UAdaJSLyRZM5MfLSu3b6dCtvIvseznaSBJUgfB1VJCqInK+u5DEmCvdmYvzXbiXBNa27Lx8xnWs
kGqT/CB67ZSX/MUh/JOLyW5p0YSl7Hivgwqb7p/iStGGqavQazR9ITxw6rijcRJX+un98EBFpCkg
G+Xf5C7173O/OpeWbXfQW6IeNP/dUxb3y9fKu/u0cpXGdi5pT7qCO+Dfbrv97u2n7vH/rIhN5ER+
pV88B7TVqMEwDqaBzkcgEqiKzgfz1GsdurT/PAdSL+1I7I///50d4njuRor4qNAFnYBgLcEq2TxV
kY7pepW+7S3sYSBpdsGsX1YhnKToxRlRt1yU2OWCcb2sYJLDwzSyJbOM8FB5wddMcGSPUmnEwHHK
S77BZZSjZZooWX5+JvY3bHdnJf85Bw6wMvUBud2dBX92J6YIy2FYPm/xCJEjfy94wPl54TtSIv+X
QXyKLiC1rsVl2r3yK0Pb73yMpoekcHSBhD86CD8ot5DqzEBXhQ31YxK7aRSEkuoSxTyPbrsfE7pF
AhzyrbPgUKkBvzsUf9sGG0vJ3SIMDozZwDZ/pGZ+bD7ei5Mgm6SUhkD8LkplTINqO3rjPbKqf+wZ
N9jpo6D4FBpzNSnrp1ECQcNdA7on9c828vCyIcOesQsbkc4S9JujFxtkb9QGWhmvvvygH3udKyeG
/DixZ/K0YcHQ8IHSDasGlxTUDIISRH5OSmRnfetA2+u/9oWu7NE4cu5zSeLKogUMTKAsDUBYEKza
85nu1z7oW0yocu0kYycSVrN0o8EtRcEhtfgGpWQ1XaNxST6qAxba9rG/7sYQevI198Xekvz/cB94
I4KCkjmgwLN7J6A1ktBHd8HeNL3ynqEtdAxaQBIrih2fPBGvlQtSQHYWX8w0vaw22mTc/aGbj06c
MhXgg87YHu7LfHx5/fi83jpheu+5D5Xga4VzWqEXzkgKppvPHctXTvKxQ+cbwgg85uXnKdiBgEyd
KJDjTi87gC+vaycg6S3j3EQjt7J78FuI/qswz/xvc5RLFvtHRWCkY4dO5ZMTDSUrSPQUKvsGxxP3
HtyitONFI82ycrujdZjkYsQ0qAC8ded4bgF6z6ucpJj3kk6xFOiUbuQmBWiooJcoPRnJ2A1CWV03
FJzOO479CbBsWXLzkSWYfjc3XnnuT+x7+RC+nM59+RCeUKUgLRnJ99Jz+3gjkL8qL7bzx/9OnMrw
n84WgSuj/iiJKi/+wvHX0lSIypTSc3Hp3hetAu2xm/jjuwGwUJCMpcuFwnEl4y3MgqngDr8iBz6y
YyIm+QiF/qHULf/xgJX6ymNxZa+DRMZN0TJPhVzPXrq5nGy4oltaWb0DsqwgVMGNccVF+lBI26sI
bl/ZKdq36INqKi6jq2AjtCQogHxOsykWPabKTvG1iyGei8mkqlDsmVRZq9PINH/Mz+/frbKstmmv
Yae5uGzUj8MHP64mbjHzZfiJrqIopu+sH8aO5xVSWYI9p+zq7QIqmfWWSxPTodcUKAuAkM5IhsTB
QpM/5ucXsS+QLXbl0qFUKJeWDVpToIn6AYFxeedBE5E/psSg00Lym7hBeal3gezy6IIvpPSm+OM/
g8pdMPvjvzL00E30x3/7D64cgNRFR8iyDyKd5xZiVLqhwIm6s/1NUY9Cb1B+wB9Hjw64igpAnO4p
pXqVnh1LNgYNdsuPmRJZt2Ag60ryUwQ1SDFI96tuKTjevz8y6GFnLz8Pv7uze/t+KWsMFeCLrQ7t
PzrfDQVao01xwh2WkQTxIRBdfjre3a/lEtkGlTGUGFLp3xAF9ZpABr9wwn9hUPNAiLlskHP/bYSe
B0y3/6susfE9NNyTf5IZxUvBsw/Ft/96b7nNZZV9L7zv79eRzGDwq1KWHggy2ZJQcW6pkMb6yY+m
sHsU2IFZwk4eq6bgIm473shN5cIwBeGkdhAzsZlxcupEG2cULAqV7oI27Pt2+DnuBwZvFyCmKmIU
7dQbgTqWVlCQ+pQd7rEjCBokTJoK8NhZxDTI1Zkq3MZunBTzoIL3sOwkdDbOAwVEuSBxOlS4jT33
Ef5fsPuXHW3PjgLnEJ7t2YTpK0M1PfDGD5K101Rwok/ceyD5BbSpiuLlE5qF+LGzzmdVLN3LQJxX
xFydCPCjLFbFPFATIs+uoBkuuyE6UYBNLW1f7LDyck9pAmtH0iTQoaK83DPq5AvKAaJJBXIT25NH
K1qrlJ3dcycqbDBI7xSIJe9FXFQG7tJcvbzkSztZFHaDCnfz0k3GadE0gYC3/ID7XrCwp8UhK5jj
Sxe9njg+mFk5562pcJEv05UDt08ajfIpENpHU1EafxV4Q+ZEkit4Nsvu5avAt4sxaAVHhIB5Ig9W
hev9BI5GU+EhA2Nb2rKuUHE13whU+zBfp2w7qICX30C/kxZiojAM5s/5+fDiLWHLgrNBR4zycsWJ
Bmci7QkAjQoEZ1ozcn054qXC6+iHhXozYFoKBrywcegiaU/ouoopXjpD+fLQVZRb9ZduAntdcRvT
OLb8XHycipI+ybgEVKhA7rae9AKymWEgu40q0rifBI6HfddxE0lj6EpSmIHPBeWMInlDq/Bq+pAQ
Fo6gClQGBEeOAE9dFSrSqGRXEKjY4ovhwXKgdJNHTw8nFfbcRRAHC2m2of43rbcct8zQ5X/BUNdB
KH395cqPQ1HUZ8KuCmOr34q8y67G/iu8HDbeOqxSVDgfwHPVzu+i9F66gxUoW+ofXCpqsjBa247u
SWDkGlzYOwrueOC0qevJgFoVlGFitNRFxfvDVaFQBJyMcnXqgSTRKgpTO/YaA+1QrEeFl9Ep7A4V
2JnjgO6WheIYFc5ALvcwWFQF3yB8HUUaEBW2O1VzQ1g0UjkRrgI3ckoBuyttZhU8VOfs48L6aSpK
Hq/sSOR9i2AiFXBivNokFuCORJoNFQjiG+KLSSAqNSWLQVdRAr0lXLlwEwqg8RqpG1m4sgZRwVa3
fcpl+iAbU7oSzYcj5g7tYTb8u+CeKqX9FdBVRLMEu+F2fjrsyyA+pAxp35Q/9+d94e1EfXIJf8OD
IxZElAdstcIjckwVgMs2uD03Hlc+udHIPajkqeku/14f+88+QcGF3SaqVED76ioKjjsUo8GHm09B
Zl6ogAn2bdkq0hsKQvtQnSaVLhWMeIupfIxV5JK2uxMTJhn/8V+eM5M80bqK6Hn2Alc2T5DDCoA7
VBQhbF9gewtU/r5NM/3z/tIaVMUpcCD/+Hfc06EDa0Xl2l7YcezAb7j9f/ZOd1T+TvvtMBUcVDZl
C5WP/XfV03dnd2fSeOBQoP+uRfefrGe4TjekfLhPKZl9o767A378OX6JdaAaNPcQniv3Tr+XODwq
39t/m5ddlP1v5+++14lCGswP/X0X9Banf1uvK4naDewZHMej93rmu78K8xGNHFFDK3lSzxKxvjKb
24byu5ALUhGkaUf2RgaXqQCQin0qBQdV1Ep0Ai8oVvqoIBnuPmDXyxwbKkj4ejghD2NRplWo+VGR
9OjZ3lQEdg+ZUA0FFtRJSrsPeQ8rIRGnwAG2DWlraCqwDoKynVCGdJVqotOwOIzJ+ikt/zJ64MaJ
0lxKlgRSUQb2MUqLg9VVnJBPhJ83ED1KC0eZev4CT03DIYX/51x2hyrpy14K+2/zNi67QzQSZd/y
DV59W5ZOGK3sWSBtQRU2bRsYTzFAqcCl6otLJTjosqnottIO0oWT7LR0fgwz+0eBfdwJhBP99wsH
Yit/9M+H7gIVzm2WxxFMZVj84i479BwViIZOEOS8ypLTVVcAazi3IyIyB9ZBBf6/507c/bVV0YOk
R0pYkBfm3LpZms59iB43R3qWpvaVxuXOVgHzsH7UfEkFx1YbUvpDTRaaL/phL9/Qu7FnRRhilwqr
6Buzk+irVeBuUWAUEAiWctOPWYHS787YK5fg1AFasNug2TtcPRwTjPHy30lHAsR8vuGeutNfnrjT
YLlnQubyMiNHRbQyj4nR0QutUcnYlSp3xHZdCAxkQ00F5uM8GAMOQ5O/SwJPqpbRVPSSEYgEkb+5
dZyv0lSpcJcu6KlwT7BJFqzgbHTGEVycZLMOaD5NBeb8xvZma0oxH0+6Cv7vbUF0IQanqSgxu3aW
lY7tHUAmqIBrXLuFOmsVYI1Ptg/3h+yMqIh2XlN1LktVcaOICf7dgWGygKFTofFv3OSBKPVBow1W
s/wU/bxmvLFD0uLiFQ5wa6jpdOIVq88VKHTss5gOJIcblz0mNfzxO2ob+D11PNKr/6PyLia9EkPg
ts0ZCU2DghzalU7qjyX7H7K58otyF0zxbKWdqqsw0e9gjZJHq6IV4l0KWrAwWAU78zPLix0rbJxe
mtC9Kp9XcW3Dt5f/+PN7/zOm2oHbQldhhT9yDOlqX37ENMACALwbs2QmgVNVgRrsiKZ6Inmca5x8
zGLSaZ1do486/V7AntVos/Qy+Hg/QNH9c3MLBwgg/3qBiBMnIA0rHQ0VbRtv07jIVaACpSGy4nLV
k/6yZfaTW+jQf7aX2dkVPD94+CL/+n8BAAD//w==</cx:binary>
              </cx:geoCache>
            </cx:geography>
          </cx:layoutPr>
        </cx:series>
      </cx:plotAreaRegion>
    </cx:plotArea>
    <cx:legend pos="r" align="min" overlay="0"/>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sales'!$A$1:$A$21</cx:f>
        <cx:lvl ptCount="21">
          <cx:pt idx="0">Mato Grosso</cx:pt>
          <cx:pt idx="1">Bahia</cx:pt>
          <cx:pt idx="2">Alagoas</cx:pt>
          <cx:pt idx="3">Roraima</cx:pt>
          <cx:pt idx="4">Sao Paulo</cx:pt>
          <cx:pt idx="5">Para</cx:pt>
          <cx:pt idx="6">Ceara</cx:pt>
          <cx:pt idx="7">Distrito Federal</cx:pt>
          <cx:pt idx="8">Maranhao</cx:pt>
          <cx:pt idx="9">Goias</cx:pt>
          <cx:pt idx="10">Paraiba</cx:pt>
          <cx:pt idx="11">Pernambuco</cx:pt>
          <cx:pt idx="12">Piaui</cx:pt>
          <cx:pt idx="13">Espirito Santo</cx:pt>
          <cx:pt idx="14">Parana</cx:pt>
          <cx:pt idx="15">Rio Grande do Sul</cx:pt>
          <cx:pt idx="16">Rio Grande do Norte</cx:pt>
          <cx:pt idx="17">Minas Gerais</cx:pt>
          <cx:pt idx="18">Santa Catarina</cx:pt>
          <cx:pt idx="19">Rio de Janeiro</cx:pt>
          <cx:pt idx="20">Sergipe</cx:pt>
        </cx:lvl>
      </cx:strDim>
      <cx:numDim type="colorVal">
        <cx:f>'total no of sales'!$B$1:$B$21</cx:f>
        <cx:lvl ptCount="21" formatCode="General">
          <cx:pt idx="0">954.07000732421898</cx:pt>
          <cx:pt idx="1">995.34001922607399</cx:pt>
          <cx:pt idx="2">129.89999771118201</cx:pt>
          <cx:pt idx="3">205.24999237060501</cx:pt>
          <cx:pt idx="4">16885.540064096502</cx:pt>
          <cx:pt idx="5">1283.0900039672899</cx:pt>
          <cx:pt idx="6">2011.77002334595</cx:pt>
          <cx:pt idx="7">1200.10998535156</cx:pt>
          <cx:pt idx="8">998.85000228881802</cx:pt>
          <cx:pt idx="9">1223.0600204467801</cx:pt>
          <cx:pt idx="10">74.739997863769503</cx:pt>
          <cx:pt idx="11">1688.48998260498</cx:pt>
          <cx:pt idx="12">246.08999633789099</cx:pt>
          <cx:pt idx="13">1067.1399765014601</cx:pt>
          <cx:pt idx="14">2599.9700069427499</cx:pt>
          <cx:pt idx="15">4790.6999747753098</cx:pt>
          <cx:pt idx="16">881.34001922607399</cx:pt>
          <cx:pt idx="17">5642.9699707031295</cx:pt>
          <cx:pt idx="18">2730.4199562072799</cx:pt>
          <cx:pt idx="19">13407.5799911022</cx:pt>
          <cx:pt idx="20">345.92000579834001</cx:pt>
        </cx:lvl>
      </cx:numDim>
    </cx:data>
  </cx:chartData>
  <cx:chart>
    <cx:title pos="t" align="ctr" overlay="0">
      <cx:tx>
        <cx:txData>
          <cx:v>2016</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2016</a:t>
          </a:r>
        </a:p>
      </cx:txPr>
    </cx:title>
    <cx:plotArea>
      <cx:plotAreaRegion>
        <cx:series layoutId="regionMap" uniqueId="{5DA1421F-F092-4CC4-8726-F60DC1B22572}">
          <cx:dataId val="0"/>
          <cx:layoutPr>
            <cx:geography cultureLanguage="en-US" cultureRegion="IN" attribution="Powered by Bing">
              <cx:geoCache provider="{E9337A44-BEBE-4D9F-B70C-5C5E7DAFC167}">
                <cx:binary>1HzZcttItu2vOPx8ocp56OjuiAJIUdRgTS6r7BeESlZhzsQ8/c2J89xfUT92NyTLJiFatPv6drRZ
Dy4RBHJYe1x7J/5+1//tLr2/LV/1WWqqv931/3gd1nX+t19+qe7C++y2Osiiu9JW9s/64M5mv9g/
/4zu7n/5WN52kQl+IQizX+7C27K+71//8+/wtODentq72zqy5rK5L4er+6pJ6+qFazsvvbr9mEVm
EVV1Gd3V+B+vPZjk7etX96aO6uHtkN//4/XWT16/+mX+oGeDvkphXnXzEe516IFUlGKtOXr84Nev
UmuCz9fVAVdKI8zJ06hvbjO4c5rIX//z9N2umTzM4/bjx/K+qmAdD/9+uW9r1vD18vWrO9uYetqq
AHbtH6/d8naM0tevosp6j1c8O83ZvXpY5C/bu/zPv8++gGXPvtkAYr5H+y49w+Hih8LADxiFD9EA
xMNHbaPA+QHBQgiJ1SNKMzD2zWY3FI93zYB4/HIGxXVTRgZgfw7G9X8DGL+mt4G9rV4Sxu9UC30g
BEFUS/FJLWaAUH4gKccCKfIZsEedfNSOb5jRbkw+3ziD5dfTn08/oj9+pKWSB5giprSiX7FU7EAJ
SZHm8vEH9EkeHiGZBPuvf708pd2YfLlzBsqF+3OBcnZb21crcGOVfdqbXYb7O3UF8wOBGZguIWZW
SxwgTQnFG1ZtU0m+cTq7Qdm6eYbL2dufCxf3Nox+pKpgcqAl0QgM2DYiFLw5wgTsmvzkaJ7k4FFH
9k5kNxafbpuh4P76c6FwFdlXH+9fHd+a+6j8kQpCAA6kwHPjT85ihgqjB6A8kmryybLNLNe3T2w3
PPP7ZzhdHf9kONnyNsp+oL6QA0UYYVo/KcXM2Qt0ILhkBGP8CBDe1pqr/RP6CjBPN84RgaBqFoH9
VwfDj/kJ+JbD+4/35S3E7D8uP2EHAkkuxJPbB93YzE+4gtBZPmjXo0WTT4N/smjNvbHVq18jyEJe
/drU1tjMNtUrD9Knp1/u8oG7AXNffNoMRe+5/fu1DKadMSC886zm168E0ttZzkbqhvUBkUJJImZb
ojVESppRptDOLTm776M7+2/uwNbN8wUvzn5/JriPNzxf7/RTSFVnKdrDtm/kzhvrdSDOkBqUEDG2
LQNMHijwaBypT0nsTD8/SeWrpzT6+3F//oTZ0heHzxb+vRr7daAROG2BJp+9vW4hDjRmAjEMrn76
QPy1GV89n/XX1XK3vD9/wnzd3rN1v7s392Nzn+6Q8XeQ5O/CfCYE/38z9+tb++ritkl/qIenB5xS
LfTk5acPSOCmlWLiQBClxJNGavAwm0hd//W/3zCp3Rht3jtD5/riGTrfK5X/UWiWVR6VEfiR61tT
/1B80AFFQko0MV3TZ+bh2cN1QpQA07IJDMzor39925R2o/PsATOIltc/F0RnkEWb8PaHgnPAMYPo
65MRe648DMAD9CBIe8BOz1z845RAg56g+3Z/vnHrDJezX38uXFY2+qEEGAaLpRFEVvwTA0ZmFg2i
D66ogsjrEZSZRYP5/PU/1fcj8nTfDI7V+c8Fx2TAbl95t/XtRJy+tA3fSbYQecDBfDEg5B/3fRYT
MMjwGVYE8U80GQSHmwbt2ye2257N75/hdP08Hvhej/P1OIgfYDADCCu+LYsEihhIYQrS+vgB7/uf
XPMM61nm5t3m96/e3Zcfd7Dn3rv/goDo4r40t9kfzd2LBvQ75VQdQDSOBaTUXzDZjIgoe4hdKfxo
p1H/tkntltHNe2fyeQER6Ayf75XP/2hENFE3K/C4wEt9hLCo+aGpNToAgpCTeTDE8VRs0hQuPmIH
pn9Tnb5rTrsR2vGIGVBXP1lcdBHdNtHTPu0KQL5TfyZbx7H8oj9z/wukFcKaKf4pKAI/sAnSNJ+/
/vX03a4J7Ubm6b4ZHBfrn0tvppLNj/W7U4kWMTBnX/Z7054xiIcU4xhz8dkvb+ExTejfqZc/rGS6
cY4I8EU/ryV7Y6FV4iXp/G51UYgDf/651AQ5wiY8UK8loFAMQQ748JmFCNsGae/sduvOzofMYLt6
83PBdgbha/VqBaxu9GI0/514AXmpMWTb0DfzGY9NvKAkoimoEt6gfTfV6VuntRuo7btnCJ2tfi6E
ru/LIMp/pDJhBOCAOmkJWrKJCpUH8PVUgp9le98wh91IfL5xBsL1f3mc9hXL+yiij9526ycPYf52
ZvNiWxZAMDUEUYpmfp/Tg8cq4VNnyiw4e4pmvz6T3UA83bc16/+yHqzZ3L40JX19sd9nltgBZtBk
AlTho1FCkDxvyj+HhgYpMYRlTx0NTy7ssdj0LTPavf1f7vzqIucFox/TeTXLZjb64D7L5wJYjOVD
v+E3X31YJJRxZrd+ilB36scjhuuP/3iNFZidz12M0yO2ItsvWzW75f62qqGjETREQ7EWuHghoApG
OUTG3f3jJchKgSkgkqkJZzVdMhCJhP94DchiSHi0wooRqKhMelfZZrqEDxTFZKoNU8Ql4fhzh+eF
TYfAms879envV6bJLmxk6gqeO/VN5o+/mxbHBZZYE6UJlzBBYNhgsfnd7RW0kcLP8f8JCClFjIVy
e1HE1s3zvDnsKiEqlzs6LlxlAn9tY+pfJmNeXg5W5itmKGrd2ilqT+E0P7dO1xivaVWQuyGS/Skm
ZnSrpBAnaRqSNYuL5pzzKvZ6mraLrmf9uqBZcJSko/yDxTh4V4xx+575tV6PmQ7eqJrUa+v7/p9I
J3hB0iE5wT3ODitVhIdFw9reLW2kzzJc5F4R5eOZU3TdwiqiLuM2zLibac4PfVmZ2GtVPp7IpsmP
ZSTiD6SMgshTrS0qN2lUtSoC3Z3HoSi8HKgux8O66a/CkpFlEGXE0yqULusb07pdyqoF7X3h6bRK
T+kow8Y1RStvQtU1S2VYdzL0Ic4XKAv6o7hllTvygZeujv2QuCZqYLv6Qr0N+4qdsNwv3sQFcvQi
tn25Mo3TlW4AVQmPhTj8LSZjXSxqIdvWG51MSi9VJftDtW1fLzo7hviwESLJ10ElG8dt0ZAWXm3M
mFwyPxq1Wwd8yJYsqP3M7QgtlrwYUeY1SNpriqt+lVdZe4fTmLgFEalnImmWXey3C5pZ6pkRd0dx
ycpVU9fovBRo8FBrAq+SlC7SIa+9uk7i4w7R4LKJw2hVNii4saku1zBS7JYBHd+lDWd/RG3jJC5u
crEckqo7QTnjZ2HGimUYGwR7HNAbyjKz1l3RuXGZcg9pVg7uQLA6krZXrhN28XFhcLcwNMiO0q4I
sEta3XihRvqMmw5doVFF1m2DQeeedfosca0aneNaJk7pJg7iq3gcYLgiVm/GOMlWlgTWU/2gvQLn
zcKkdjwJU2qOqywxH8rCL/7sesG80OmH457i8VLHQXKJO1p5lsT0DLWs88Y2iTyTiSBwi45FF3Vh
60uolWce6H7p+bL03cwUoXKrrDdLEtUj7ECcrA0t6CXFdfLOV2NuXcc66cqpEf2Q+nWytA1tXVuj
6LjJEn2Yqro7DWkmrgOb5McJKZiLGu2YRSDxcKEbE52yfBSnTI39xyRNR693ymGZ1WN/XiXYrOtg
HNcmVfIoj/sMuaKvHK/Xcb1mTZz+ntJRLIYu6BbAyKS5i2obnFTdoJciS6pTrrv83IRanpQOqbhb
6iw7dqQMzjgryptQotR30WCGk7ER7KYQpvhITJ9eOUZX6zLtx+uqK+wfcZLYQx0rsiioqFovaXy6
4LZ1lqSWYoWlyU8FSvHRmKsEu7xQ/LCS/vCuoRnNTv0MDe8ijIZr3+nj87DAMnQDnTTMhbIO/oB5
m12UkUIf6y6QZ34Ydf0ydxrbeX2VBr87xvp2kfEEtIKBZVw4uOVm0RVgW9rMr895X8YnudEs86hA
3LqRSAPhNk4rAjAcLDkZ2MhXEXKCN2kcBPEKE8bDZddoFbtFH9t1VVXofRCg+ly1tCu8ssmU8equ
E6VHWw7/36ZFwt2CJ9G6on4ZejhPO+11lndHyEeBOgxL2yhX+k75bmgNe+swXJSLyveb5Aj6g2Rw
POhwGI9BXMVl2Ye5cx2kee4ctiLVl4XM9SVBpXqPqibCi6AfHGfp0CBcmGA01aJDxP7WRDr70MRx
5Hh5nZSVR6iMxgVpMcvv+prFoBIjCkDYRd+U1xnRzqHflpdIhJ0bZEX2nrCsybxSF/k1840QLhM8
E16Ox/Bt3kXOre1FsEJJ5XujSkFghwBw1R+KPmdLaLG4ZY1z1flJ4bZV6N+0BtMAcKL5EhlB1jCT
8t6iLjmJwrA5CXv/1mRqOaQ+THK8GESyqmMcn3Rpe1iHDn0TxOIsdJyTsRb5eoiDNHFNHjm5K5za
eLHOrpza8Q9tXN+SQuilYUN1FMXOuziI3+MmLRZ6jOPDoazwoQFROfQr0106JimP+l7Iq4yM5KSt
6VUjU7ossWGnOLOBy/NEHMY0Z4U7mhgjzxTEedMwZ1iBnIRvcqvAsmXMhrU72rJY+aMOQhePQ3ch
Qv+DSEvfE6xLlqnG0SHJq/zIGZxhURb2LkGUunnG2EoEZbcqddC9GRnIQV8S5GEWtt4Qjd2hb/PG
JeGQnacgcCcay/QoSNSYuFA+W9dJf2jH8ijt+0XVZ+9G5p/h0ZqVEyWnAgSj74k7pkl6ykf8Gx3S
M2K7swBM/hUeSnBqQtWHVZzUpzEdjvymOktt269DHR45QXYiB37aNOFRO8izwTEXUZGDNKhGHEaq
PgkS+0aWIjzBUWlcBP54QWDxSyeKtKdtsrCls+pjFZx0yr8ISflnFnYXlsVrxfzBbXE/eClqj4Is
P+VBuWJgGj5k9eAsEpw0Lsuc3KMBbLUbIVOSd8ymkoH0kh4sSB+1EEHUOLtpoxqZ5egXybBKSREE
i6pNJXLzHqFVlIZpC2o8KupyM9LeZQ0qwbOmikTgmHlgjqIiCk7LpBhyNyPAAnl938rclSTO/1Bl
3r41bTOIRWeqqjvtxw5UD+qa1ZuCO5FcaGHU71HG+DI3sVo0Fbh4NxepKRYxSpLKjWnHVx1T0bIW
CqYu4ja+6HDVxS4rQAXdMsZl6qLC6KUaY+e8r3kP5k806szQgbldqPurVjtp4SbdSN/ouB/fsno0
l06WxqPXNNrecGjm8gw0MSE3ywQMKFh5CMdwyLLM/ewUOtfCU5qU/QUug+BG5NJ/p+M0uchjWQar
lKrumJKIH9ua2nDh5HV10ac0XIP4je+FJXTVDWN8n6dG90vwu/H7cSyc6wRlWbIoytyIM16ChfJs
RGA2nISVKxWKuQuyHAXLQWfpVaKzznp1qnv7B6aDHyxxwatTmUTiTx8BV+PZWEMYQSNHvS07J7aL
CoLWGnTbrxgYeJSkS1SPUXDk5yLRb8OksxmorCywmw0y/jCGwRhfQfcHWGgRmN56pETDedAko7No
HRZ2EIWg4tSvWXeX5El20xdFX7q4S7HjDrRKzgcVRWufgEwvOjBrxhM0QzddmIFxh0DM3lS9tG8M
aax2KynVDW1HWObYxPU5CfzsSNW+XY+igcc6MkrsgsQEnXWIOx9GXOvT1m/DW9EFOPGiKqgTt/WN
PivsaAI3h+W+ZR0LVkQ21ULVQrxh1NIzGjbhLcFhv2jKpj6XkEgaLwgdDJLjt/qid7LkvGzDaD1W
WVd5kjrhmtYpWUom8pUseX0eBbk8ijCB26PU3tS9RY0bBZzly46XsDxblfZmHOBOVgqYTS9scl4N
qSBulYaWuEnY5suwzPQ78KrVIgDLnrt1CPCRGpPz0Q7BHUmlXWcUh9yLVBpVCyeZhCEP/PHGyKwy
C6ezub71Y0rIsk1pKlZFPYalG9FuvGlTnd8GmWSZi0Ubvh0rZzitcyoWwnTGs4iU3Ms7cg+6b70w
D4OPFVL9Oaa89k8ZJCmukw35ldMUznHCq3FBWWkucgilj2w51sveIXIlkqErFpE/RWMDE8fQOESW
jBZ8XTLfOQzwKK9HPSba3aywbiVsdzYfIPEIP53K+/znP8+ejvo9dCd++X461/flr/P83lzX5f19
fXabz385pdWff/qln21KZj/3PM6S48cTgl/JnF+8+G1pNYVE9OtZ9RP/8yWnnn7/KaUmUNyYWts0
lKQ4pkLCpU8ptYRsG/Qegi1gC4WEFrjPKTVQ7tBvBWcNFNZQ5UUM2JRPKbVDoWQPxRJ4kpZUUAIp
/9PKtzACDmFXUj1PqafuTzJl5xwoZWAot1PqslZ1JIsxdBsVFjdgw8vFWPT8uNEFA5NdxcA2ft6a
HePxrfEEhfOQRMJ/REJDAlQdYDs2U/iGEGtiM4Ru18eQY2pSCesOkmsvaJNk8fJg0+S/8AUC+jvh
YI2ksEDFlNQT9bo5mHEoJGCZbt0xN9FZ4wfyne7r8Ewk9XBRMidepUnFLiDr0d7LI8+W+TAytFsQ
hgT0Eys1W2aZOjWB7CV1o6oVH7smCNYap1HiZgGkgC+PhSfaY7ZMOZ0VmiRlGg3kaHOZeTmUqgzC
3h0KbWC1DbhxuojSNlRnue3D6I1ox98CnYYQ7lbvdFLHKUTqbccWSeoYtX55PtD3tz0dTLCG2Wgg
cOAAE4V60vZ0RCI1pB8udgRex02vTnVk5dvvHoVCWxuQThgBLYQmBDa4IJ5Aih5YiOuZk/uLoZbV
WQtE0dXLo+AJqK29naosoGVQwARWHzzP9jAVuE3cZGnnFkPXnCoRyNpV1q8WxSj4FfGtcYtUtUta
oeJQ9RYvpWrMm8jkCjKIyO7Z22dyBRQY4qA9immYGJ32fmPVQed3/Rj5LbAGWeFC2Nx6bcvEslB9
t3x56dABPVu5xNBjwsEyTcwbBRO0OVQiMsULgUI3ko6/AO+pXQoE1lENHyB/4vzk5fF2LG0iChUG
ZYdqpJ6Te7ziSZYEHbAkw/hB+75cx9qpFhAC7NtFPM19C1UIGaE9Tws6cZ3P1FM5TV2aGkS0G3l1
SDTQDt0YilXIUHCY6TBbijbwLwrbQ4wLOcHCaeDUt2u6xj9qbGk8LSoDfe0vWUaMZpOCvYaynhJw
zAy4UrBd2xseqQaNuoANdyi5tP3wvrQ1XuQyPLXOuIyrWrrZ6C9bHB3VITl7efS5qYTBteSKQdsR
EpzJOdoFqcMMbIU7CooPfT9524fZnZOF68o35QKybe2NqYKu6RfXPDddD8MqTTVlINhyak/bFLKi
1DYtW5a6WMd6HTY1yr2+VumS5zmE12ORn3WGiGUuULAG9tnxaoKitUJ9e7RnKrPtB6EDXpsKruCM
H4JK3XR9Q7XGIInTYVCVh4Y2X9RMtcclR+lK5aw5BDomvB1aoJGqsa3BjMIM+xFdvjyHmeV8nAKn
UhCAH1Ru5jWK0emSnmiImk2WnxeIdpdNMmjqvjzMZLM2pB+G0Xx6aQE0BDIB5nO20iTAesiLuoWk
P3Zqt42pkm4rbPm+gvz6Ixe1EevO0dmwZ+BJgl8aeCZkuUYWiLsGBgYYvNZ2ziJLnHA51CQ9GXBZ
LsIsQ5dOQKurpoqcPds7szDTuuHEB4ESLGWIoXk4kMel0kDFNB6ro8iDEL08ymQr3wjIJ/esdMdQ
0wsHMONwcIFCXWRbmIoeVVCFbDO3tnF5jHKRZZCjl3Z0O+bn3st4ziz1tC4JdgwiuSkmhBbW7cHq
oYijqH0YDKhWl5bAA7p1TlC+iDORXWWC0XDPmDtkCEaDEAvSXQhP+cwRoZRZbn2cuSqp9FlZRsdx
3Jm7qJXJWZEN7EOieRns2dV5pPOw0s1Rp53Y0NEiYhTMeQ71gTITbtkUqQsBUXBcU2BGTHyYOU7k
Wun5uekPFeuHI4wCscdSPMOWwvskFIgSx8C3UjazWTJqizYA2hCIsQZ7tumTw6boE8/vm/T/cahZ
9OFToGCpA+limkfEawDM+xiONB2FuV/CWw9eMsXPAIVVSQEhJCAKcstmW8tJ5CRlo2Fr2YihpOP4
0fswG4DRzoI2V66urAi9Efoeq32oTsqwZRamoSUBQo5NGY+a2aN6pDIJBpG5RMfjeVOy4t2QGgn0
tqGLOmvRScTC4RCVPL4Z5WDPRnTWE4DeR+Xq5V3YhS2clgATDNsIudVsF2RJyh7jyLgOQglfkIKz
0fWHqKwXaqjsuEeLnhl8WLkmFAqjlIkpGNmW54YAbUURxJCprcNzyCPZVRmX5LeXF7UDWgmH3TjI
LCQmRM+MkckplsrJjEugEPMukr2/AAsPxFDWxG9pJJoMCKZC7Rl1x1ZKzGFdkAlAezmZrm/oalTo
QuA2MKChLfW6DNN1lxbA2dWtf/jyAncOBTk2gxSPTWfJtocqsipkguTGDaBCdkijLl8WNQsXIk3j
PUNNtnQmqxKKeJLxKbdEZO7CWMZjkxS9p8pe3I82TRb1KOmpzExCwSLQZu30CHutX6R7hOWZ9wSY
IDYB4w3x0hQibK8y9LlKe0f2XpRy5URLTHoHSHhutP2YipyisyB3fLMYoDjVHw1D74SLLMxtsUdf
d2yBghCJQZonGcQRM2ABbdtkMrFuLUrpyYKYQ5BhZ0lVep8q5F8FtnCWNhz3OdUdcgzNB9BfAI4V
2nvJTI4LO2TYCtZ7ZWnTw7B2zuz4JrJQI+7KjkFlJR322N8dWw4jgjGE9gawS/PwNE54opOkABlW
ul7yKGVeJfxyRZus80zVoCVUJuIjVArlpdxJr16W6107vTn8DPFCRamTdiDXjQ9lflfzXkSLgtWt
ddOi6j/0YcOFCxWI/KaTFJt/A2gIlwjE5QpUWczscqprUfikArshgEwNuzZwWdweU+mfQvWULKzN
buoEYoCXV70LZgnnr7mEWEbCvLflPCty7TBtLFSBOiPcrG76P0Zd4diLrZP/kfl5eF13SeHvGfe5
FYHefa5ApwkYrGcpUB0YCEtzBmDHHV3kBodLbsN8ZTpi1i8v8TmwcGASjplTaLaRDP7ZXmIbxCSq
hti4kWLhuzSH9osxhupX69SjVzld/DYXfbzOusHuEannmwsjKwj6oZMGEgw8M5W+ioe+zoxxGSrw
73WYy3cdzvJ6WQ8lFIb6VDmlV2Z+x/fs7s4lfxmYzISpzUXlRyF4Vr/2B+EmKEVHUE1MD6Oe4BWK
EHFxTZKFI3kMJ9peCm12DQ1vEZEgTHCMlZFpTzY8Ebygq+56BJ7Ikb6ESCaGHMvLRkI+YH/oP5BQ
mz8jhYvLgnAglL57cGiBAkupMFMEXpaxPbghIzMNdTI3SQfCXPCYwRu/CKNrCm0Py6kI4o7YtX4w
rF4eeAfSMLCCd3HBe52g8XS24VCfMqrNQ+P2FMo1S2huAvqxCfKhcGMG16AEYTMNdewh3xdFPY/T
JzoSkgIgciA3gOBje9FhWtc0gdcFut2AqJfY2v9g2jC8iqFbRiTtsvJj/6aK08CFeosmbg4dNgvc
B3s85g7gQcSBv4JzfRzi2pklKaMWiMMHNRstOS1tchH4xL9ghEBtO4/9DzrN+bnKC3v08t7vHBh6
1AB1CO9A9rbX3+VFGYkcDDfU9pplW6po1bVSu7yrkhNTBPywQBG/6nmb//byyHgX7BxMCqSCFIik
6cUGm8IuGYok6NnohVJW1JWDiHxXBA50TVEWJL2HMwydE0BoQarUhSU0UnVxMsReSJJhdLlPhshD
LKPJSWqJClah0yS/o7DJh1NHFk7s+YXYR7M+j4MJMC9wIFbBKQQEhf7tSRdhMqoSKpou1yk3yzxE
Tb/2WdWJ9y9vzw4bP8WiYAMgjRRsnrtpCRGoJaV1gy4fseN1tE7a300IcQ5ZNAqV2Z4B5wQyREOQ
TUDjK4MEB45Z6lnAiMOuh8WRwetHrFY8DGOvC/tobYoMkseywSvtQJ9BUDvOAo0JOo+BZX3btoKd
tTEXy5fXv2ujIY7RDN6XCHTj9DqQTelIx1wiU1nrllGD6gvolUwrr8UDtBO8PBDesdNQTxJTHzaF
owjzKoAoI0g2UjA/cTOSYtEEAlQ8hG6DbhGnfASur6+O6wBVg9dB/fSmz9PxrA0bOy4So5sroGd6
aE9iw3DcNFl26ftAWe2xD/vmOFPT1qdpHaUmd3WZqzuc940rWG1/y+vhO+tekxgwSFDAIIO/B0Zo
JuEi90cBRNvodVBnWDnAc72PjANBZGChN+Plvd+xLKi8QMULjjIDpSrmZq9NBI4r8PFGh806KaHZ
09edfwmtT8H30cbTsqC4BoeqJYTIUMmcebdk7OqyyxMDdkYaKJSz3DM6Cd/F1hovxdx40PpWHnET
88XLi9whyXD+ElJ0KoC3harBtiQnlIeiVRBPVEMb8cMhidLgEFNgMPfs5hQRbWV8E40HhVuotxDQ
4nkOYJl0TFamtQtF/WQxmKxZR2zUMRhzBW0pjIxHHRqqc5+O/llunHZPxjlDU0C9B2j5iR6BhmcJ
rw3YXmiGzVh2KHgfFiZuDyFYUlfwSkGeHVe5aPeQQJNz2FgrpOpcY6A+FIcNhWrXzFiNQDD1EvwA
9GqIrLgoNB/wCvpyagY9UkEc3OEoi8QeLZyQejYonEEXwJVC3D8PFoAN5zLw08FVUZguwZui36Fb
uFkpHkL9lPvVUU9asc8+TZI5HxX0AzIMPhVN53Q/L1modWIGVzrJwpDwnjfJsV+VvxURPo7i5iwq
4ps2L3ro/mqXCQ4N0MbQCPeyFD8DFzaccmCBwGFDGeShULURmvrJ6BPrFzCLZlCeA3zTkg25M7Ua
jnvkaKYwgC0wlqCmU+GdKYiLtuUoj1AimjEe3B4qGOc6r7OTsW+6716QgG4scOVgDyBrnJt9zVkN
Pdh9B43mGXMZNIq/zSMIuo2i/R7XumNB01u8oBoKwQ542FmkE4/R2EcqH1zovMHQ4aLzMYf2cWin
3mPknoEEZw0eOjXgxDBwvtBwseU0gbSs+577kUfygFVLKTrjezIu2sj1zRC165dlYh4yCHg3Ltga
SA0hFYVlqWnhG0IxpibNbcOhRAERCnSXQMQFya6pu99sAdmCGa/GIQ5dGQ+XoeCHSYgKV4j+zz3T
mAzLpoZA7jCZAig2Q9AIBmjalo1pALGjGwykpxvwNk2Wsk1RBG2dPL7NQwl5UpfFKPW4gazNBQeR
3o6pDd9WaSX2+emZCYb3PwH9MEUrQF9C9ZvPTGACnWNNVgGBmbe1WeQh9MdO0hy5dTSWb6CZTh9r
JMQyHBldRdBwvccFzAVgGv/hHWkakhqoiU8WbGMn0riDtklU5FD8Q7FLqsbcVDpRp6FmzZ4q+NwC
Q3JOJ0IAeHAEVfC575a5NSTqK6DhVYXfBzH0lQsoeVwT24Z/+KhN9yxt13iTrYcsiyOAembxY+gG
S6D233m80+15hHC6zJqg8CIqQ0gDymqPcM+VFl6tCgfAgNURE68ENn97Kxub/F/KvmxJTpzr9okU
wSSBbhlyrnn2DeGyy6ABCcTM05+V39Vvd4c7TvRN2y6bBKStvdeUwwQmC8TYvNKdcWV55Lac3v9j
7f5Z3XEZzL1YLgkqBBqvP95YUPWLamA+uKq+fZpGfWR3hEwoS34fQJsab0UfQyvbNKQ3h5VsnnmH
Er5LaWSH3TT1zX+t4X+sof99ogQJfHBYBUDjf79xTF4N9sfQpAJnymG2/paPDBCpSpj4j3r1L884
QOh8CO0GTFxoy36/FMwqbIIFA7plHiNif5LstgXi9f95bF8fMeaoADYxnKDown6/yjD70vkEXaba
3NOwEJbWUMxmnTNl0c3uB+3G8unvr/Ufi/V6Sci5gImCXQV3/cclhSe6Dvh7ynxO3hrMF88C2EcP
6NcN36IJMrvd36/4pyiD/e8uYyTUXS8Ixu/6kf7P1vdr27TriNIzJtx9TDDQ5AGZ/HzygKmUzvjp
giV1rAlYR74uL1KJGaGxf4Ov/u11XtkG/IeFA1rq94+gYCyIKrEsWTdUsCUJMQdPfkT+E7T5t6d7
lcPg+f6vBl2r8P+9VT0nyq5eA1+KQ4X1wa4Va93yGroyAnKBbjFUKJze14sHeJB1YpCF4mVQ1GSV
P6+h8OQUx0P02gvdnd0ahHcQF4r/1Lv921ZC6cAagDoSvcwf6ztYMcL6UCOnM7b0i+fp9sAwx+9j
v0n2qp3nTLASJ6dbhqOhc6Qg9l0rqB00y8o5YlAeTCV0WtD6hPPAi7+/rn/9dMizAPaD+QQD8O+P
UXuWWbICbYQsr/ZSYav6qIeFo/asq87/frHriv/tjMaJhGgNOAUxoIAe/OOdVWjNJwoHUgr8j4f5
2uql2VcQMEd33YDmqAC8v9l7Gncrr0CYVvT/E9fFBsG0Ad4Y9RbAwj9WZ8NCVQUMcz4Exmy3WdkM
sLFRDRnV0GpomitZVKOAG9Lrnv9+8/9oC4BheH54nXIhtPgHET9MU+xqDJopNIhh0cCotVPg5g9q
VSBmurnZE1K36RQyU3jNuCFf4m/78nqG/PHsUfjQF6E8QKv7Z0NtZ6P9bsWdD61aLsFg12JBUXxQ
oV2zkHAvG5LF+4/V9c9igMqOKQkXRuMLw8Dvq4vVFvQ0BZw8xyM7A8uqHtthIoe/39o/SwH6LTxY
IFdXye6fY0lPNuvPbR1kfimXXbtakfd0aOA9VEs+xaP+j7nz3+4KUgo4j69phuBffr8rl5iZSYqu
ALT7VGcQsDBaxBKK1ePfb+x/w+SfLw1TENR/0ZXl/7MxmK2UnQgSXKmeYW0KiX8IyuEzoQIS6NJP
Cl8v35wIzmU079s+goRGSZiQwkVkNeVogOF//ftn+rd1xPCNGJACYAbk9I+C0WOV23a70mxxE2dJ
vUQ7aUqIeNNwNIl9GcZqgVuIeTb+j0bhH5MGtAAUmlbACrB2U0AHvz93uCqHfmxHnOFk8rImCB3M
kfV4r2W35X1D3lF+q4L3qw97iEfy0e9huUxksDNdMn/8/Tn8cxHgwyQe6O0rbggt5O8fxoSbJUmI
0z2Eq+d7jdLPcqqV7P/jef+P7/l9Dfx+oT+aQ8NbK6TBHgomcdhYF2WA5i4qDJ7rsJ7SWE+wYXPp
wR9eH/rJ/iyT8T1o2httIFbXif/Z9g5fdRS8tnwzADUlwam8DhkfPVqEtozToOEr/HFJn06b7+cr
YUG2rtNdU5P/2Dr/3KpQj6BDh8wMW4f+2exJ2mkzt4Gf1QMcQ7D+zuJuIsF6aWAPvDRVsP74+2v6
5/mGC15fEeAwVIY/+z4NPBBmeizX0lF3rBQdLhClRXvRs/Xh75f6txURAHSD3AAwH9iU31dEYCYK
fBgtph49+VRvcEgRM8+ff7/KHzeESQt6SIQ+oo1lUJD82VXGNfVKG8I+Bxpcik9/jcb2S89+op8C
KKDY198vB4F68Mex/ecl4z+qOHduaGtQ2EU7xHeij4NuBKAgI7Bydhkxgu4grpsweidLFXtzRno7
QZrlRrJihplcBfl7NuvAJvt4lDD6KFfGeCMm7uyUcjUnzfs6Vr2CKg0Z8VEMXMTWosmnDYfjAHK7
J26Afdd5y30A9Rx98TT1tcrMukwIWMDZjX4vS8qqtzyHsmOTdTZuoW3rjPYjOKQMx4Ztw2xyxnTX
FY6ghXo/zq4M7g2L+imF3HO2u5bNfdml65aoKY2q2Vt2dVQtcFK28iihIDmvbVCDkGBEnky3haeO
DuxivIpnUaBpOi6ieVzNNI0QvkR+DwP25hVLw7fHAF7ZrHSduKCxMbmeZ37rYO7dbQZG09YHpJZ0
Bqo1VNiT0134mMxef9FiHAsQUmaPdCCoClpbHrvJa3Y1W6as3MomYzpwp6gN1sPSxOTYY6ItBNr9
CxmqZTf4oUsDyemZYtCCf4XM7IsEVO0sEL07FNrmVI0hwxPrbeEjY+GjDz15g9k4+ViWWd1s8bLs
0NKRlw3g1ZxZCOrn3OtjmLsmIp6XLva/STPo3ANmVxCYOACm9WOVaqQW5FvizTcNvAhF0tPmaZ6Y
+CTaog9exPJcg83YIVEB9FY860xSLVMxDd6LKDeXM5/Aag9fn4FuprH2exx2MGdX6Jr781UDHaft
PA1Duq5q+h7OeqhT7pfbnpshTIH219nUndw6pgqO72/hejULxl5X5RrYTe4csfstTNxN1XPvCGu2
umuatnulS7KkZevEBaSOn7ZiGG5H4A0urWF3+0VaT76yuqoUrtEPZ6lJu+aMAItgJFlyj7AhhX9u
S0Olm4uGEy+jEngp9ZfgG+wX7Q0rR7fjqoyfVg1lUlv7/r5aordmKUUKmL0+ceXMVMRNDdzKEnqo
ty362PwKaRixCdKk5A6av7jOx2Vpbojb/AzoCBZZCPvhjtAqKYI5GdZMAmfc24E+DAOsrZ4cWG5N
PRxmoBonzuVurmmxtX3Vp32yzVWxxGah2aj85c2Ygf1oFgnidfPKQpgkzsvOnzFXBcIH3Nx1u2YJ
BjSWPjyJe0h9/MdyRYrIuqh7P5LgK8dfja9eAJAX0yZ+bJofOtsf5KjPRrYvre6+3Ep+As6kGYGm
8cC3BjB6bSDsXJcmXYLuajPongkdXmwMSbSA+bdABXcn1oXBTTS0KYETP3W+rrDj+SupDV5Coo42
mm8kCZ+8up2LsI27YuH+kq2dF93LEl5uLZYMUR0FJElX2V+PCRlX8zaak8i921G8MBG8TzxBjgdU
9xkc7lUelP1R6emCJsmlVm3fUOteorGBWdivEKwRM3DTtQqPHTrswYNLIgjMA2fya2vMnUhEtRMI
SkDf3VQpgJw1jeqmPli+VdnceViSEKYZavYBYeEOU3qfrUZ8QiPcwmgJZ1QFZjYHuQP7VIeEk7WB
hK0k0VvpRznQP3XaNjkggoXOl3aa7rGib/owwAVdUGUlpjBErQwbtqt/GrYA4uCxeQxp8zjU/j7B
8047wGEoGvAWENpEu3JmVTGxLUjFLAGsNvDw53xkYANDHeCOeU3SLvEXIERGpdojHngQ/6eqFYI5
usSkq292Y6XqXdUixaNkSZ3LpEcrYkqKPlVLWGMhzoDzG4kNuR8ad+uv4XLfyA5SBMg+t/tlqvhd
R9Qk0yRRMo+TLzhkz7zhd4tf3mG6fUcZwdoGypJC6f44V8khiQFb6W6+gXrgvgd1lnVwB+2HpWUZ
WIg9/BPpKKPDWkZF4Km7ioenlpZ5WfYFH/t0RJIK+HeGuQ2yj5QJC0mjmX/U3TZmW6/2QBOer/kG
I1tOW1QDaqDqEq/JXkKShmFyu7hteQldf9MG7QNMGzYXHv45DelSt5AkY40+6zU8d73OJyjkBMyN
8MZWd5MUe1WVX0tX1ikYVIkm95qGwJKCT+t944Y4B0IrEMeidnODmWAKGpdNzNvSegoKY8lNt9H3
Zm6+6Q2bqdeI9ukebAvrd2vGjKgQSwkjsB7Wd+7swcgo1drLkW0AB3S9vMBjg7dZdTJt2PZVtczm
keTF1Hpfk1ci/mewGajyrIQnoxrXC+JBgpuuZk++0O+WbcgNYvB/LVw8IvXFpXMndrWsDsapA6p9
Wvr1gbb9iawh3IYcaxmKN/iNo/h7jMSVlcCJPqAxSDev/uHVWxHE0zV95nPbvHBvFzIWalS3vI1u
xrGXY0rX3kcqBBWS52wkpUzZELZ3Xs/tDz2K6mfFeHMOJhfkpA7enNtAjmzOpQY/kWHtXYY+KaaJ
nLZWQd0mlumbjlZXqBnW6USsO0Gxu5zaOywQWSWPA5iRw7i1Lq/I3O/cyGTOiRuBK/RNxv3q3KGe
4VfVrY8fUr7dh0N516iwOaF/yZit95KropUBlrHFEgsg2YzWg1UNaFuw4zh99O08BDveTjduFlls
3OMaTVCe+Lfaa+5jwzq0YpXO0YG6jA9llY192OMHwglj0NTlnqz3BHYHKON5zvvgXjQ+ogBCcVtX
XOKnxakHDDJ2Z593h96KU2lsoUSFzSPh3bdTnyEuYUpXoU9I17hEKolSFcciDbR48xqIdLoJTAeJ
dmh9Eevg3nvEU8wx33Gm0d9o+qMyfSZwTsZb+GZEjzq/YeV4H8ib2em5fglJ30PwJgtJHRicbTeW
Jkvm9dsgVZdWHXlYGds1PXvmNsBJUNk0FsGhCqp9b8tijVQejfMuItGtUSWWctn99Mv6s6LBK/WW
GOeDE3nd+im0mqCkluS+HOM3P9xuB0mnlIpoFw79k5r9R6i0AcgIzNLVS2zXjyaALzXKYtLfJ5pf
NrhoMuq3R5m0l45Jla6Uf+vV9DBHdTEOEUJhklxtYbrI4JAEQ6FbeUbrtQJpg1VJeNXT4ukPTwgk
1ZTB27QCrLW6/KhWc7/525FUNCuD+aHh4X1dLTQN5yWr5+CbRMAS1fYb7xMNTADZWZUR99SVX/B3
ovFag2+JLwHA1jwXjtybxKWh564+NLhcO/87/nBvIKwzywdFHlFXRlGe0OZCw+0F7v8juaKog11u
bbVAPaDuyPizmicsX/+mjdHkQaotAzznFVViLEmhJC4Bs1KLbtc/TbUrqgCaTRvdmw5pRA098Kj8
BR52X0MdkENf1AGZUF+NJz47jl0NB+6L9sxbVa5rypprfoH+okG/ZbJxB2WTnNsxTxweJ206kqpe
4q37LHMbnBWGIDFC+2K/zKNOu7lGVgX6qyiS6UKjE0If5E5F3o2T6zmQUXJwhN+uSKiqiTnLZrw+
5ieyTXukB52WoM/BuhSUbfu5SzhmgekMvdeX19MSZbXeRcI+Uevd68o1B67Fz5aga++qyBak4U9z
3J1sKB9pKH+F24xwtyjTLaLVSHsu0SFgLoY99xO+QbRZ7Am2sm+V354WNPilaQ/YOEdXi3ztxWGs
CACdMVfSFH7fy3S0CMnxqjzE4aXXZQ8OoUQ8CwNbRI/DzIqwG4so7r41JVNpzNTjSsNi0f65nqKC
lvx21u4QwH/UQgcPnB7OlEhl0YYSbuTgUnh4dtMocmDCb8l6vZLHgtQzWCxIZmusK7ptPtJRpmph
P4euLHygEgOSccb5BWluxaC9B28LH5eFB3lgVLxfbfvG4ZnHYeHeBobN0G+nRjYaL8dmUPE9gbNR
EMUPD6ATb0YYhlP4F5eUIhIqjcI5h/MXZQOPAD44bZ/rPnrswhhpG5DTVO5dhQnk3jqvVw6crEKn
5PbU0GcT2jzEz+Cwbkfkwagqr7i7tSI8RkYUVdLfhkucr6vIl3IEV/yFDVBMSAPa2JLWQXeRJMHb
DlNPyH0i2h0EXw92UvfE4s/rm4VuJ4SRPNFGFxaxfIQAhOHtjY1d2rpnhvizIdyel+idzN+t/4QQ
qj004a/DkOwsuq9RYIDmr7T95vWfyP7Bw0NSx9xiPUYvYkR0R5xqhmCQ5aNUF7Ho13BLToNo87hL
UgTSpb69tfMtsc+8TrBi1nweEB01mdy0P1Dr9mG4Hb3Zw6n4QiZEtRB1h6RenTbEv6DRSbe5zCfn
5VP/FUkvQ/xLamybh+E9MegVPH0bWZZJdqm97yPcMOgXM6gsn8Z5ue39slDdmLseCkyQ6vU0pUn3
rnVZhFVw6hAQN/KvCka/mfVF1T4KF1/moL0jw2tZ3uutS5u+vBW6R7jfq60h9WiGIkYY2BaJ3ULX
XEcu1yTATCDhldGwHX0gFuYG2u80GQeQow8RzmTloYlsmmNfHddhRHNAzghR2FXjjw3np9owmOgN
O246ex4OOl7ullLtV/xeYhIEtFW7GkxLgslNKlMAYzjJ8CEadgR8bFghrs9/tOToS+R5fWj45BNu
C4k4sxXTTYeyz3Y+2mlS/UTWSU63aUeio21vfX0TqRNYEHhvohw5YmCqOpvzEKFwybcpqtPeK1ME
9iH50N+11UsV3ZEgQWLO29DsyyjIldut7YfDDNnXCSCHKDmuHs6BMVq6tO5/MPbQYK7tKdmPS4gu
29467e1oVRdMdCc53Xpg97oQc0+DWLkovhAjESWDhKrRDs8xgvlW9lZWyBLsoWv/mMbhttT9a598
gmIHxCEKIcswXevxZFD2Q+QdquaFd+uxZOKBmuhprbxdKc2bH6Dd4QgcFFsxo2UgpUIDPmbjQE7R
NTJjtamhSBM0ODW0Olxdwyq5mbvjRobCNutum9cjhbAJoYRTsQTPU49sguo5mb/W0BRN9NTS982L
8lDdW3Zfjact2XKuCMTZ7IaIPYvEuQeh61qUUDvjfZhr8gGCIwA90XoXJu3JdvMeClJMJ8kppu4c
4CWUdVPlInqiyfQyTvjUzQyxZ1VU+tM0d/G4AlUSlxCLWXXhA5kPNcSJadd+sQBYTCh3FP230C7n
bkOM1Xxmtf/ct+Np7ppdN/UXRGVlDdBxygswmT/R8SN4Klru4Rv5PjEqkQ/U3Qu//Q4q7tF1CwZ8
UAoIC00DQjRYWvkoEvodteAwa9KA4xgeIhj83Bqi1RcVxiuLhlSJX/VqUcADIB4I03i2Pn7YK7sp
X0N2E5TskCT6gv9Hz6TJTW1IprwbAE6HHtSCwWjQNfbeATaPMOWNLE65uO2WYvbjQiEzLsVZljlK
D/643JZrtbPUf5FO4ISJ95HwcNpMxYBIUKvlSYj24jAuA0GZcsOmnLYfytyXlXhG1ufnUs5Zn9QH
7i0pa/sCxyvG5V/hsqHmvE+IJNOlLNqOBTmMcuexRIeLBTlHaJjdMWqbG82Dy7DSR5XMO6ORDdky
juCuZcwaDaEN++h9dq43ga4api/NcBCMvwIG3Tj5Imx7JFwXGie8vy5FOWOsmMOimsI9xrNUR/LS
WpylBFNX9+yrnxLFwg185+NvrDBEm5E+Dm45ERKkdfKjC3w8HXHD53s2xQhoyttmASzlI1PkAVa7
PkMOH/I0kzEvZVs4W+9GiMykwTkBonC/DMvTVMUnEyTPS+xO6L6faPiqEHTXqeoUTzxfvLqI+NOG
qTkwfsHMIcQb3VrAQyhqxM43dupegTLttAmPgf8CpqzO/aG7j8LxPCJq1aw8b8roe8WCZ9YBPfLR
hCJ4j0gQWWGlzvE189WrDmHQvlPPwYhR5zAwI0nr2SnkevL62EwhxMc8RcQaUMJ05nOG+DLUUEh2
4wrTkSmY6naQRafG/AhauicJHrmAcYKJbIifnGeL3gf7GByNtT99U4TlQXk2H8tPKXSMxzgc+Owf
odEu9BbkmONSgL8HBImkBhkiAyvzmIwIILtAYaVBfMzoFc3BYukz+RaNI5bOkI6oN9H2jSD7spyb
i2mHi2J1gRCNFL16miBcCu+sQ56p8gZAS69c7IWssqo61PhN+JfTrUKSGLIz+uAnNHqph1oVYuLH
zH0qA/OOBAhABOs7LO77Knlpe5wWlnwgwew00ykXeGKh9z4glmghHvK+tuNo1LvF3gaCls4yHA/+
kqCYBxh3hWHvMHQhr5ZcVAfobOHDz7KvjwsknoXjq5/3Y/DYrf2vupPIj/HULRKSdCoxFUcs+im9
6DWM2keI/Z6qEne5xvNdC2MWolIew7C5TVr+SVr/UfUTTozlZax3zTTseHxbeePTyB4jNuSVuQvi
d43zw/Uf1IeG2G/y0tfHqsKRFnIM4Srn0Zlvtz10foiEvPGWNad9tJ9qvqsafVjdr7HkeccIjO0i
owgAAR7JxhlF54edtgKxc0WMX0YUkjwcBAlJ6+izLoNdRT/GaYZ+DAkHMt9wkgmUTRL/GspXT2Fq
gN6J4cBldZcnqss8U+6bKjwph3LVHUAE7Jk/njgje9u5x0reUaS7lRHeMZHQzWLFtPIw6CUN3Ngc
GFvXWyivABcBhUJ94ss9FvCx3bacIolTzYd5IPmyfQh1fdDjbtreOHKca9rsMdkfWccPrHqPeXla
9XiWtYR5oEvhj87WJN5L9YlQFvAkQSbr+NBg5CZLCxKXLk9NvT1vvjpNcJGH8lQH5j5C2AKtn0np
nxm7F0hPcdPXVt7xBWcYWiVQ51m17qpuOEiJguLpnDmdb/N4SCRg2PAhQN+sAsjFzE2/PMUVQZP9
vXQsjRGy1EyvdVdlbnoSGNItHqwQp1ACn0DgLtThYktSvSKxEO6uoHtrgiFzyYUOYT6OGFXiPKoP
mhyujntjMfKvXzp8jgDvlGI5A7BIhwD/gPsyHsJAt1/GLnsguRezNd8HCrleE+cyAiM7VIVuwqxV
IXQXiDJePHqYwnuj75v4edZ2byZgmC7twB30/NbQF2qBZVig+OU+JvzbHLf5qP1iAwreOprKDgMs
gKWGnpPpNWi623UCppXovGlKYL1Qfsb24AXznvRr0aNbFqDKhRhOBMnPpZTI9MQoO3TJYzn3CIPA
EWITuy91vTNMHeHAfNIDPQTSHBQjjyWzeyS1CjRg841rzOPcICxDztDOBEAMnNejzvkINaaACTe/
IB7IJ9NGZ2hWD7I1Cgf3yDKI/cRN7WaVI/P5h+o6pIpUb3LoHqE4PLOVFQHhRRtUh3WpTovnf5/a
+H4DDHNo6uSZagyS3NMCABUyT41aRaop/aUnB6jOJsOPyZunY5ugP0Zm95ApWZ3Ak+6XBoM5JyPy
h0Hr7RPSI64P/XQARHoWbbVTDmC0c90j1LZDOnCxHTxXY/QbI42GjB6ipT5sSGZLS+jnkIFQHpAK
8DwNbZBOM39poxnAitk6BEHr3dJ0+96598Znd9GAVqNnd7bEjLbVeCM2xIYkTH2aRIApMLiAD6LJ
aoHMmqr3gF8zfwcqDmeeQOWdL0mo98iIpRmAAkzx5bG8rkgFTgytpbkN1mXOGgm6y83rd62Cj5bH
QO14L+58tXX55AeXLl533RgeN1sNu2sEXj7JBtrKIWiPPq/FDsHQ31oGazrygofz7OxPDGxJ1rd4
txZUU8bLHnbA7raMl0fPxfSh9swJ2t4nTiV6XjojN4USzIag7dFBIL4SoJmEvz+Z0w1B7EDFQgqm
JGwYjFamrG2PJOrZf4oR8PzieIuwQ8Pn8RUBiG58UXjSWORB4I5YDArSoXbgV5pCntFGzPzZ0SUe
EPo0eCB5HNBqWnnHmVftJ6clnApNUiPvtpb0tYmbiFw25LU398B4N/EpltAlPyyxTu6igSnACdgT
l4X24U2XYFmtzvIbj80IsfBATNRIK3/vYeLOgyHBUIqRogC3Up/AbtqPYIzKg5jchHh3Wj6yUZQ2
7Uu9QHxsmxslwi7HfLClGsmYD6T22bEiGz2HpZwPYSP7HZANe/E2ZFcEshFFJ8cIeGfYyR3cYE2e
zOPjiIn2KCoMitzoEDGq1srUA9RWED/osg2RqtmqJ4IBQM1fMwLJkVLp0CbHPJPQe54Z8J3L5lAH
dAlCYtSrKLTTdN41QTIcASkZ5D400xkkM2TtTaKf4wU8JvYUwnInhF1i7qofpL94cUFogkkkiZf6
MtchR8GHNxBtHf611UrWpuNk1DHkC0iSqfIeonbqiwj54k+knM0d1m+Qe1M4Qu5GwfPVfgVMJAKx
Y/1m3iMgfQDcayYM4XF/UCVzhd14eeEli7OI1ZjhkrKRGSJcg7f1ukRnjTE6UqzMjC/lPdfXOrfA
NqICiPRNSKZT28Ud9DpaYsiv/HU9t35f3zZqG73U1bxnaOVQbqLOb44ewMCiaet6XwZe+VmyEAwr
wk36l8qsw4mLGvnXsOkCTEYWv/IWgA+rF4Ax8pLDVg/NxY3G30fTRNNk5bBMUz6Av2L8ZAjQXATV
4UBJkEGeEpATZ0ui8KYKEHS2VtwHH2mWYpQiLtZqbM6zuo4jAJp37WZUEU7ofg2846+UNt+omuOU
gdDZ93QkV9jQf6Z0cllQOgCZalKvwYAstbw2iHYCkwX2ZnOIrSVm0o8R7PO/RDyZzNc9cvjhath5
7dxkQQe4cpDDdFntiIN+qPwn3Rgo98Kpad01oHzGMTsGnfbfVgMCECEsCTwHL1vv3w3K0BMet6pv
OKkUa69GM6VAlNVtWJs8qJeJX1rnKThcQ9/CtQG4EGHJ51CH3vCde/i+dP+lhuCgAr0Bt4VDk0Ga
Sb91pvGi7xCOb0u/i6JtGLojvpVg02CMYtO9bWQrLXKFiYufN+4Y/iL0nYNGu4MXMb3FcRPSX1Ew
0AUsiyI+6LtkG5L1hICgRD2ogQT8JPkccXQjJTW7Ncb5eBkd0VdaSCBrwk+HjSMkOG8VFAug0iiN
9YffMhp+VRHEjJ+WVPHyc4OlFyNCaPkKvonB4Y42GKGvPRKJ21ZF+H7VdhvdzdRvruxyny7o1tI1
Gch2L2zU8JPPOkQMY462S/vmqZZVZcqZH1AAPBHHVyeliZulbdPORBy4HuC3svlQsOUC9EDhqccv
EoMzw5Ree733E4stBkIMTQk+UtrGYug+EFFuxgcWTQs/kkhG7q0s/Z4fdVwF5a8YS3+9W225rO+w
k/fhSTJbDlk/xBWCSKPR0ENlJsewG1shoJhXxnu1HGTdmSF72RYI/kwGeAB7REKD48CuCb05th+0
74L+UcfT0qIRWKBia0bIhuGGZzHIsgGqo9u+61yY/z+OzmO5cRyKol/EKuawFUll2XIOG5Tttpkj
wPj1czTLCdVtSyTw3o1Th3clziSx/uhP/MTbmcmifSxm439I2/fYXBy9E1lMwYUko1hPbTTqYUWK
WqUT9621QIfKputk2olWIxaYx10vhj9+5c6N8UF5MHKYdP4GfRjG334OtDyjhSEZ+48KiQHDpD17
egXuIFaVvWj6MJJHCGLB16G3rfvuBxz4QHRZtnYHpWadETx3ndV6bki0/id9c+5Oc23PjwS2DNZu
aV2V3wdub1Zx1YCBg/hZFuUKdIagTfGo9lgMOGZTJiNcrrasCYHHrm62H/a4cqx2wM88qsAyLMKb
pm31ckOUbZNEM4Jug+078ZaTaBLTe0o4BSvyIUf9l7CzRT0i/DazneoCqztOBaTc34KunPjAvOya
sHNRr4qN9EaJ4ioXZcaSZo4k+ieDYW1tTzJ896O55Cd/aY2OD2dotO67pZIg2zY6SacnrXN6J+rn
tTf/urHx5sjqhe68Bom+ih+rL8aL18OLjDexPBUBzD6JaHbLmmXgXZjSaqYMuyAMvMvKVvvFaej7
r64+z2TcJxqo/nej2lV/gqNZxV2qj0N6pqygSPdGkg9E3ayZuUTDWo7qa+W/au9enXN8bsp1FD3m
er1yQoO0ue5PSCconhBzrdned5FyIgREAplRtLGWbQ1UNpX6cC9Lh+Evbbw8extaSOD3ZPZmZyeE
sryzT27F+Ow0i9vGzpJpFuFnVam3n0Y2eeFUE/4aZoPqZDjzlfwrjVQSfK7TZbJZpiLPI5sehr9V
6POPXRCAj/3EeK9lH0xbaabmfi7TyT4Eve+f1jyRR9MqBZnVSYcUSlOzMV21ICF1Rojav0uhRe84
KJ3HuenM9yCDmCZHk0IAyLr0dZx7RfA/s2rpD04TT3LBUGrIDvCnpOsgD/2hsZGsjZl/h1CNcSYQ
+ok0XdRsNj7e6p6uk/Y7l771TmYDXIQmPe+3NfxhW/MqPji5XTxamBU+0wLtf6/1gLWFPxbMKyO7
MkYQCYOi2+LOmMdFHpDgA8svgz8/tXqg2ewjvpBILGAAwgFhC/KgtACvrrNE/piEy0wby2/mACWB
sLbEZ5hhJhZi8TsqKHZaUfoPrmrH9VmVfUOqRVr/EtWSqUiNNnnpmd+sVFYshnWsZpnekwjb3aeG
1seaEO92Mnwwfr22nuxCKS1Ed12bbGob67IxTedklTvDHV6dakXrhy2VqSSQ9KJYflg52ps+Q7C5
ifuWBd5w7uul2iYm4rpm9K4lybHsk3N9FAVKKr1GCd+sQ/IqHNX/gDcn11qTIu6XhmIFmi8cczyU
ldS2DFXaxvOa9EQYxLrjNqzPjrD6T5aLlIG/OwrUd6HMWy1ycgFGNXbrZs0be5cIw3jtVC/3fTtp
15zbQA/1XJ/KO68QxgXtEh9iifEiX9KMcV6DJRvHA/E/5YMDTve9aNX02nVL1T1aemET2S5G4+Ar
3q3QmrvqgowAXU/FU4kmeO6Cx0UzraNyB2sIDRcd8wZ5i4xSkiPf0JLQUtCo30w1brTKFiJnXIcd
P/7fWNM4kgfBCpjegKxiXLhxanJbt7UZSj7ew+wSx9/5/TkF1HKrHvdIx5KkGcBSCx5hXMAwD5bs
LMJcsJk0rV+FahmD2BD2m9P3EO215VyQoCMp5zK9tikIxmR1r2YHvEmd0XrqTZE8qm7NbtPguKlN
60Ke/UkPShYVhPJhW1lVOKeuvWm74GE1ujOjDfIA4XGOBfP6Ogw+UpB86cJUGNtm6JPIm72JMA/S
HYTNEmfMfOKDmV7XFUa8GB07DKr+3v4/Dd+95SfeVBoz/QhbFHUuSjevw+XjO1E7eOZpHJwr48iX
VjIlJfCNPJzVGiIrJQmraJkBPQb6EVPzxnFWFj/d4FPNGd+sySU1NfdJmauTYzdaxyFp0A/Jog57
PQjFWFYg1Ig0eL03hl/QNFHr+nFuVnfrtD0ShnGYuXtADki0rlnwiyaceFnviET3IHSLNKy4hhBV
PswBKdttxyusFbczHr7ooKus2LozSYVI2k/Qk2lorobgEqzWmASMICI54D1QCsSS8TX2/boJy7T7
mWAN2ppSMK2wn23pSYhi+Tq4qxVKPXXCxbTnmALI4jDj/424b1RUJK3aZcXinAhf03ZIAqYXz75l
v2jKjtFInNpxYu6oCd3uiulaprINey7lsO0mc9NY5gHjV7MbemffpdAec4N0MK8Iq0kzuEk1RFnC
hqDGnO9ZG614dY3PXpKuSToCvFXNB4xZZA0LuywPIOsGQoECXiNhMKmKcoeKA94gG89+4EB9gV3D
xfZnW0g4xsKxDjxVWlhWDElFmr+ZuNzQPHBhJyvVX0Ub2aU6NZX25Jmw6K33nlvA35Dje7LQnE3g
pVf0XS+DDUaxTu2jaOz3lAn+plMww8Tuxoek6dC9WdV4zYN82paDaUV6b0RiruZwCuo3jlwrbjKO
6awgASZAxhguDpSKnqjkkCwmZDX/jizGpA2zrLDBT9iOqhszTOHa72DoblRYuhfih7KiVHk/whzu
jWz5QHX73rbdRz/092bv32XpcA+Ksa0ZiTeK5FK31rTXLDHuK6+GPPTrhThvH4xoeDV68Zj2urX1
VuPeGBdQs0zOf81U+TvLyUAfKabK+WOYVYjTKUqdDUrmdEyYwB6mu4ZQTtVhrkBpN42TJxfPLmii
m3QeC59Y50FZhFeoXI8VCY2gDTJ7BCWTMAtWeaKuabkCOIyPOiLlV4qp1pfetsdHEpys7RiM9aX1
A7Wj7yg/z6OZetDmDRIoeC3Hj+sp75YHvZW8lO5kZPOt0aVDHua9GChzSDJfiNxkS3RVE4m1NgCI
2oojutPlRTrWLrHoXKEvDFGCYau7Yu60V6W7y9bPdBnxQf4kugP95/VskyRoH0ZWLwR+03pUereE
RcYS2gDxxA3rQOQ6AymmDg+tu2R0SOU9dKHy2w37t7kPguQ0i+YdGyLtIWhK36oeHmQql+7AUtzG
g+72p6JivS+KNMpQtGwz6gRtq78rnNmOHLX2W2+wlivxjXYsNGPaguzsk7UF5zXUIRMJChBwg9yv
kR2zUeyW2tM3tVWpPRpuk12o+oKTWu+Ggb42dHTII9YxpKktOCygpUediPKLLPhY+FQNwrHTAipJ
Oi9JT45VnUOYmmZ6nxbDHRglkm4t570beyQPSfpgr3O9CxK7vFn6+QPdM5o/9m2SkcK5m1DTk8uE
IH22opqv67ccJND4OtPXYQ2ge16PesXuD0aZIjhReuzdoM/GAKjumzbnnivuGMTBnSYWMCdYNmJq
986MS1WoQ6GPK+YA/1Oq8aeVC9wuY/MOTQZKoDT5VVl6S704tGVL/1m/teiROpPncL9WXrnBaIJY
i6MeQB4RDxg4a48+J7GabqcnaiZnnUgfDoKwt4pHM0iOnNHRkJo/uWzfyhFou5TrdcAfHrbOwCrQ
NR9e1drbonF+jTkr4sWzf+qUR2gdOj1MZw5oZ+gOZmnh7INmGm8SEjE9JyINYpYerJ1Ob0xIR9I3
R5kiTFBvol+vy9fWMZ4Mv0I8VgSIFZfl7I3FWzHJfWWylS+D/jPpRew3VHEFbpe8uoIDGhlHHjlJ
ADyhyr2ayxOmUu1IqZTc4PGdN5Nd9mc/hz0hsOiBK/akkmkJa2qmiM471hazbr20SBN6yDdTimNJ
QxnBV5880eHolRdzWcJl9u/1XLway3Qdynlv2lDdS2p8WeUCjD9REUUpTbbFTJxGXksoeZ7PJZLm
HJf1RKNS1dQBstghD2l54Mmv0TVlxugidrGA7tzUI28O7YbjKe9l9hKjg4AW9pHpmoD9ALHA0HeX
rvBpMkpx9xU1itDU9M6VZ+zmVMuivrU0Vnl+kqIoXsEn0aP5EralWm2UKS1iUFxU4cq9beQVy9N6
AmJqUSUv93M6/mXmTYrYoLXEUzCG7sQKJdrlXjC5huZkPJAmb8VOaUQUb/H42vNXn5RDRM49fixj
+BVB691jRyb3UoxfS60+iwrKxkS4HyaKhbTvzIdytB6Sst+lAh+mPgVPmZ6DaDj+L3lraFM8VYYZ
CoRwGOikUkoxtmTyfWahzCSe5dS2ogS26ND1YuZqNLstRLa2GaSJ8rLs4tFrne0UVEfCU9TR15BT
W8JYYx3Lzkm1BkRsaf8RE4kMzTdf2sa2+O3g0tL6rzbp2sudSwunjrkCUFMk6X5Y0iPb6H07J/cy
YRCSoOu5N336qXjsWRrjtcv+0Y5VAW/Wh34dP8yVqsK1CyqOOGPYUHP1oCEW87X6To7e2TaNv5kA
ZWxS2hcKuwPnIIIBx96WOSBzWgQx8SVeOCxEOxJomXT9d+Ijhx/J2G9Wq3/0Vnu3+MGPlWZBCA9P
oEdjv2G1v1plcZmDkWLFTH1k2ZzgDjfec+AyiBLWebdZP3BSjHwq/l4gm38Yl2neDreaPd0n4avK
zhO7xANWH+viswSD+Tqh6c4n1dQLrglI9AQMMEhoezK8LZkuu36wyoijic+ltv7pJrJZvdR2KSCm
EUIz2qdy1v/lnvygGxCxZFs9r0l6bazlXa9xWeh6D72mqQeN/y/Uh2yXm+XBm/MTzWInIihoDtRc
/ZpUwaHWFN1PZoZOa2TmaKcAzHh0EhDZKY/HDrlO0ebHfFIHuzHMqKxwNUvPfUxFw+1v+r+imJ5Y
3HccjffC0GZsDvMf0eS3mgDT2mOc/er5fdwJCQN3VWwV4y/X8F0NFxQHJbPhlAR3luEjz9Ie3cQY
IpqVHzxVK6afacuvh+5FfHq3COeBB5LJsuEEnQ7GiAZU6/I9JTguDFCzX5Ne3win8sNOE2ZUreo3
pQIuMubuU2lTjNnxFR8YyjHzXhPDK3POxevcb+o82Iqnool7DaEKUJl2rqdb5WSX7ihkhX1tCTGE
LcKqAuE9+mkdZ9gAL5NcA8at/ELr39FJTCRE048xW+9JzeosKIA8ufwsaG/yMAFyvclbzZAmqjsO
TmCssVGRBxiEah6xSrGAJrZm8Zyn9sMojAdTtPRr2cJEjsrj6y0Oao/c2qQMZjcRdFU72SHNfQWD
zOljV6x9iXpNbW8PJ4fKLSkPxAK8BFpz0np77ykEAb15cISIispn9E2dXd8W6Noqn6uBRrNS4XFY
3Q/IhfdgkXQE5byS6WHJgNmJPh7RT6zbZma5RMLy5Ls5XYS1SKK+Z97Qp33WmFDUgXZKGAXCxtLQ
ciKHUL1znl3n5iZZQBHzn6Yx3A0tRIe6r/oNlRb6ARPBrhhIMOCKyS9+qf3a7oBVZ5DPADvdZia9
RGjuSSJGHTsLgyBKOksi7ZjOvAKxY+lx736LtH0wVRsFav4pre6k+YpXzryTZvU4Au8Gaty15vqe
BUkMQBbP9QpZLpcnSn0jq+RUy83h0zFFGnpTdpzsIQoqW9+xUD+QFI6rytt1TY6QQoRQqjE1aJsV
qSctt+hKfSQhHnnpHK1WdiyX34CaJRRsGM64ep8bf343xKTCcXaelDPspE56ctbd5ACDXC6N6u6o
wvCgs3nsugqHwvyHsQRjI0x0mOTrS50vb4tvPjkt8gFHOiebQJDd1NSPC09RSLblvqGPR4H7Yd5w
7t3MgxurLjJBO+Gn+IKU/enX3rejnPfFdMFBbB4WnIdxYLt7wvVSCuP+55D1aq+y6tBXwOGq77dm
6/4tRsUrLY8VJFhu6/t69TZdP774Zb3PJ/sErH6B+uUhre6yoI4q5e6osygQ17rHLiXMyTA0dG+J
HzpUTxqDXcciQcMRZNN9sIiTov02F87Zutk5EcUgLHL7TweRF0LMY50A9JfzHSCdRN8jtzlPrKYG
a1OnzWNd96+tNV6FoRIymm7GJUEe+oSxerDyXTXMiP0axhb/xUE80Jp33jruSx8FUlMiPEeBnmnd
wbWyc6+PB5Hh0Ox8qHXvwVJ5lAVaPMzJlcGZPIDUf0jbYaeZbZj46B7JGSo3LAGUA9fOqzbfzGMZ
pgKHma+p5rs5mLfLLLbAuCVnGUqElZTkiIP/vkjwWepBBfSR/3iSh+omLEETGFD9XDPpCVlSBmPQ
zTn+awv9k0yPMy3Mr5o+PjrrvMSj72mRkVBQ6E1PljNs5c3UblfvWtFFYPox7idmdJVCDRps1IZl
7StqUPr25sQa48W1EefgctDp9LQ6LJBrm+2Lyr0bxfS1BtMziC4bcXVqzeoIxXPsFR7Lxf/T2eI2
5mrbG0l58rCMd4rGA0qWvTvd02OXhj/RJZ+aaf/No3py8QttrNF9A7N0UDVlf2vGEdn7Bqy3SUhI
grKQBLUxbqR16iXK7t7xjpZyuriy7EM3m9vWK7bL6sBQFiFGtX2q4y6wx4/EEYdMZceUQ6bqgA0d
DwAb1MJfUEn185feWkdzFiHPxzbT1j+jkhGb/tlgougLM5oy6z4x2R8md9yO2XjM9eUPXtHBH51f
yEmG+kEdmHxPNyVZ1aB0VeogqulxMZ9I3H+zdZ2x2o9c/JA3wbmJsp+uQieUk/hsOx3KajolGa2x
5JFwjspnUmEfwOkgEPPhaK9lnFbgOdMNnxQJAmG4EC9ERoE4TqDlEhP1kaOoqHpfvnNRxH1PNUXQ
5E+2KbBByGnrifUajMbrlFLdVa/tPpm1f0Zek+aX1I+BLs6+XpqR6pIXp2ADrJZyq9I2cleXQW50
L/6yfi2ucw0KQBIACsRdvH0tOqTNPNGCCrUHGFHbR88YD+gK2VPqnVmrDYXrrCllBc4HNFG7LXh5
zUjfRYyGjwS3RSkCgjGbOMwpFV/NrzYxvpMGVWmgtgld6TzBOzqcJcfNCjyt27sCakr6RuzPwa6E
x82r5r50aXDg5Tx7XunHJQSOyseftK0esaXe5TjjMBB0h9kU1LV7kZzla2NWB4IVe17QVEdC1pHC
peb9PHTffUMTcNJZe8xWOtosDKumvNOH+uzjrrbU4yjpv0pW85C6yynInQetyj4nVDVdAFOa+/dO
8j5XFEWJ9lRhxLBuv6hrb5OpPcnK3jedjwdOeyJD/6i1855miAtO6HTjYgBuR/vR9PQotXuGXl87
MA534TQFCocduhyj0outRBqs1lcFJWpU4uQnrRVPVfmXFf6zS4RnVGPbiLwxX7amjxOUtYBKzQZE
zGl/SUQuNihqYHxq5jcX6gX0tg/nHPTQFMsTXmdM3zgGsrrA5mTDKHSi+PVbqtcDWJPVQ8HOGVMW
xsMkgpO3tr+Dl39YdXHUjZp3EPbV8jEMdm/6QBJPN167gQhffiGk6FNmfuSDhMAYSe4rxyr2fAzH
eOPhDAlQYlcMWAfQi+Xa+qQZ8iqNJkINi5xgEH/6hFhs7igSQguKGTrwnRde/LhK39pEpxrY32e3
inqfbSqbdiCSIR5P9J6lQWypAjBjka3yb9NCcdaakbR8vHXuBD0hHLyKOqXsk60iq57SO7l65FPP
4LPIDFyoSxY2wx5vrcZivh9T7DyBq5jDaq+5dPTwgu2by6lblLXzXSm3HRWPD7LFWIl/+WdM3Bax
ZZ2ERgdAWOp6/eVhrSSmiHqzsjfzSEflc9HNnngHHfSJNIb3Pk2QDVRJTBT1X6k1Rwa9PYdz7E3f
czsR0eLuxnr9pWA49EAzkmoHZ3zoYX/oDBiwTKCbwKnI+W3Q3DvOJH7n5nGhurnuoL5B8sDML6ki
pLxJhlDO5h5B2KHFXVEUDEB1iVxK9HLnlO02MNQdQY8bfMCbFLuhMzax4y08sPq1JvND8L6Lqr3c
rPAkcEYDo7blD1f9//VzvKgU3NUmKqSoowLXUl3MoWdM9Mfm5QFl0Ca3UC8l6qvVxW4aiZ9wMGji
tKlMd6OV2XM9sQ6qND87uXwPavfCy4GXz9oIkkm8BnMM3g8rOSYqOyXoqX0WLu1nnHQOXTvUEuPC
h3XOKnPf2vhjWQ1Q2u99ij4z33qrEvsnMLpLnXcx2AdjvtvkEShO8VNPzRBCPufbfpZxYQbbfDSR
rPV8X0ZEo9CWxTYs++rYmdl5hoPB/vRQJ1d+qm09w18sk/2n5cYBoVSo1HCxETSKhB9ME69dArEG
3OPJIpqw8jrzrijBjwB/Ale85pqLkPGlmZ6b6SfIkcJ74ISyvBYAQ9BClNfM74U7hkP9KzPvOelc
6vm8e2NWLy7VymKdfhM1bi005M6YxeOA3xjG/JNAAChZjCXADOPNjJA9ujSLD0a1p1eYFCL0qbVR
MNTxELfDR5Zcaj3bDdwsch5+3EZd8IVGZcKsAJ2Nir9xwrXWdx6qrlvP5uqzUATeEZ7kMBTDbvRf
+L2jplgeR3y5tziHZfgavCVWPMjdkJ1o477zmurUJGxoVfZUr8klGOajmqwTAfPnZl0u+GQDK2VU
BOoGxVTFcrI9nZCXhq9zso5MfPd6ksWz70d6C9WRzk/YXTG25cc24L7UxvvUXkh5cC6odgz0pd5l
toG6tfUkVv+7TNxNQjp6gE2TtmbeCv1ZpsZJGH/6Wh7M1T0NzNUtIGCxEPHREWOxkS1HoDd+8hL8
Bo7GEJpvGZDuy+UwuFcYzafUrC6ik5ecPOi2Xq4YLeCZjwHAib9iULkRjMLcUcHOJQgKN7UWnK22
6z15tXrrxfTYk25AqT9537XKftpS4H5zXAqs3fpQOca5GKrv0m+fOZiiuRy2DXFny//djgbNLH4s
M/3rRpcOojwZefq0ZAv2JyBbdyrf3aZ8MwvfCJFFXUqBjlRpT0FGxVfGF7Os23bgBqOpZHvjVZAs
yQ0TCQLH5ERuAhYl9y5zG3aPZmdAlRRFc2oItnTaIvLlAFgHj0Tuu8R/zddz5fE5l/PyV7qlDcuF
J6HTX2vqETyj/0vQQmy0VRKtkH6aDDpZOTxN4PPEtO5VgpZ08tZn4XBvpSbht654625wniOfycSD
5sO/3cl9hkILmYa5ax3iUCssdxl4PGqZx0FqD1Y3X6F/49w2Hrzgc7RXrO1NqCvn1c38m7scRUzB
1mA5nK6YAal+4T9GAVu/mlQkc+wAk0xfWWYOFY6Rqn8UQ/FFp0LotQ+TbvFulEcDBEUSCqj3S6SJ
Pm6R3Ve49StYV1dMW7dNTxZy7cE/DrnB+tKJu7lDpzXKvWfVL0VuHRfsEEvGpRIMWw1VqljxuxEG
YcEH985LJ6b73tPaENzQp21c30KQdob2D49MCCyCVyz7nW37OufTWe/eRhJUkyLhS8yuuiyPmCT3
bJR3mr7u17G6GzGIBYuFCZliV9u9LR2IZiB4WBqCki6LhOE3BwgeJbBzUf6MhHcBi3eHAQ5hsOQP
Y96xspkvuvZmAbHfLGPc9aZCVq896OZ66NL61VUzOSaY6FDxanU8o3AyO+/B6+c9ji6EYAcsOg4n
ZcJ5QvBAv/6tZUVqy7rt1RxTSY/xl2G2PDXzKxfFkUviT5AzYrbaxtdfMj9ANYpScGGHwIwWdMGL
z8XF4hzlwaJiNzdfi3ncpbWxzy11cIdiq8kiNGZuCfhsn+nDwPNEmHKaOVEx+g828Mdsw8L3X3m7
UjAe8ET7F+aXgyPFJhFjbFfZF7PYxpZaaKG5tZHVtoBmHZNgUWtRPRex0xrbFOG0joDXWFjz2pnC
Pj14UZr+iz5kV1YMyC71DBvqvk5mGWzTBOi8m65o287KAdRxkNpIAjFqy445+KI+8/CejySHrNq5
sYM3hcR2SBvsIe6/ucFbP6wR8PQh1+gVwhgKjkxH1eociwKesdfjNLhqk/1uZUiA/QGbJ9Hjnrb1
zD5cSIBokmAL1xHhAQMl/mUr4P6ud4a0/sZBnHogT0178QkYicx2utrVcrSRRzRAbTUi0Q260bvJ
G8/KbR/63I5TVZzzBkl+Y/27USHZbF4n23ibjXpP8dDObKzdKgfIeqLIyIlyZ3kopwC3YB3nCKxX
JzmSxX6U4kvMxR0XHDQfeRQtDfSa8xAYBkLsOubXfrPs7BHQ8oNWoX6TeABpeGAA/O24ZP3v5mrr
JZJczJcFS97sEG/grCgwphyXgh3TTnAyO+L/II2lGG0Gjj5BY0f4DiLTAkFdstqQwgNJ+J8+TGgF
HZPl1utMCOUGEhjymMdOfLQ1pu3h/qZy6lN1XExeYfeZ5CcUV7oZIjGOA4ACs9rVTr8LmEgHsLZI
+BcTVkCqi7VcsuKrk5xEXR1a/p9F/JHNwWSJ5sucWYImaUSrkR/x1X2mU3CgPhACLJ/uK2m9N5rL
TIekgYIRsgKWc5P7oeeeKs3cOvI64M+w9X+kH93J0o7HxftrsD5QZU2uDFwayRV1r86T/W3nWO2L
Oc7JZFiE2Fjp39AuKKUVZOgfSxye3f4ny/GzCu/sUgypSRVVsgMBSy8l07iP/Ju9P60tRl8SrrBo
nXGX7QF5CQHkzFOFPAr2K9/rd0V+EHoaoWjgBOfNcszTIt9VX0VajzGvNIdneD2avLP5biytb7fn
Xl6H5o45+CNBd71wFnAkYHr1bUZYtxu+Sqe/2trNdNmFju+RoCG+3RrJmpN2zEVuEw6kbQUOor+S
j1pPqzAZcoyLw8OsipeKMoehv8HVBckQ6F2MjAApmb51/NX0hd4vVXtO+EAnEyU2znYULWAanGa9
5+NufkzEd5t9cDOF9o3Bc3xIfxupE4fLsPJzrcOyc6r09qEub3NmfKZA77fQ31+n01HOerdYDHzv
acI4pdqvWsdbb5rXzuk+MsP/dIZXcGs9NhexE7m+rZz0DdTtM/Xv57r4U8vyUlc7ycWO0YLEjg8C
ybYmm1CbPZEN9qFP9TkwZCQa40tlwT8pWo6xEzUQYV+KX0239jWJW47XmztdEU/kEsMTBjSsR5jZ
udoqgiOKcyIYx2ptucN4lj368yI++9sjWVTqJcssHzEhRCHCsQV82Mxiv/SbB9VqVQStsUR0L6Ro
dEwdy6X0T07r2wezVSRykD4Vq8I6IWsSJq9CyvtLgua+xkMYdbYiQ8NjuUc0TrSERdBH4SnM9GWX
nBbd6VD5qy6cDQtLiWYvqHf9L2TxX+tSwOEE7adn8uVVxg3SNpvHqmuKrfCWr8kxcPoFMIHajJ25
nj17ky3Jy9C5/JM20Epudpd1doddZwOBypzI0MmaT+mgDQdHQ/4DxEAQ9y3MSXXk+gHbXScD3ptI
0TJMaggKl4lydLItygH+mAomCxnk/bj4j/6YecColcUo1sXCxG+YDka2yZfa3PnpenZBDjlpMegO
zbgbpfuF/l4ycVJ04yWUqNoo6KSXgA3W3/QDEWBg8BvYZNXica4gnDZmYlzNIngYHcBrx90XdEOF
9IWl+CSh1f3hya+HfavzVwCqUsq6df0+mlV9IM7pywco8cBDcimumgZ1utxsP4N1DvrhRlxpzyUD
5dp5Efy3BCFS30gZIZHGMC1NYB2sVXZ9xx+Nlp3PNBFWthlaB5uKWr+LmRemX9M5Xit228kgPCX1
K9i+uccXqF9t0z/w9fwjlsrFfKkdard8mIiBGr3lAZysjnuPkCvLwfmPygN0tWi3jlmevQZgDFrz
eULj6BTzWyYBHHIEiOFsl8jk/OFQZWsAE9syEAbudz+u7rWqGnAv0TcEpntJSKRMtHIcZYSE0RF5
8nWmVpnKfyLnYE/ZocPVLp8NVfzS3HDJS4lDUT0Opv6k+80/e11u1xC4GInDeMjG9uc/js5ryVEk
iKJfRASuMK8SyLtWt9q9EO0G700BX7+HfduIndjVSFCVefPek5ah4J8voj3pAq9qzM/AIYRhCiLw
bsKUKq5NrML5nxZbGj5BsgptSWVQFkjKJl7CorGIK5LlsNx5r0cTBgJIzPsxrq+VFZ2xtv/OpqYf
aEu/+V5/WISnsuWc9LWm3/DJfS7iVrmUJewWRn9q1lENm4Fdq/F6sjV4n8w6ZOMEK1C1w1pGMlpH
ifzUuvmtJY42zvNXuoS/66Df1LoJJygILmWZnvWYY44uJl4NeQwkqJ9TXJXhBlRihwkBhGGljclG
TyBQaJzKa5NXa5V05VcX6M8zL3fBi82vCISq03kZI8PQ9r2BGCwx7jMLxPxWmEA4Rkv9y/Gt+1NL
5oW78tWtWnuFjwybYAJLhobX73SkazjuAMLIoWGv/4sLbDa1tGv8v0S97BqSVo7Bgt1NuzYf/1AA
5K5pdeJYyfAExH7HpJv2KN0ruBNBqkmvXTROM1MQ5/GFAJk5MPj6ykzHr/gHEn5YV+RI+WkqDCqy
6RzZOaF3DT5JMKiU3stMX+raSQBd8uZikBwKOilfOmc74cA1UmXDdGcTDSq3cyaOiQi7bTBVL+WY
fTku8da80rYZHOpVMlJgDuHFqOngQFWvJFiUdajl9HzpsLGC4DFP1rUrrJ+id7mkSi/LitvQVJ91
h/exVBhDsjfRixN6HF1/rrCUwdApTE+2At5zFCjY+MtjnQcXTPinZtSPSaPtDLO3kZY/2CyibrLJ
egY59xgcjBdYf+7F1P+kfXSdelDliX1OEiSeHNP7Et8yI+3WxGghup5t46q/dpr52ebh2yyHV63W
39D1qUNV48ikdKN2Chqz+6vjtt1Hsh29SUfmjROt380Ojvhs3hqR+jd1iIxiwTmS2SbxTIJTrKYy
rEn0wxwc2xA2QEJdw2EZmP2+rWCn4xf8oAszyBoR/7OM+qtKGT6pCeckU7HLKPN7kizl4Yz9VNXh
8yUND0cimmuROvnGZQIZ64XqpTY3joLDQHWSCx7lcGXnYI/1LsaQLUx3uQXeYeskK1KUH3pIPn8G
4iG6Nsee3BEjsgd7EzZ1vp5Ko/abSO55Ts01E/rnWncwPiCmClJDfjrwAJbBxCvdkfAhgh1O4Y2D
6NAm+rfTpqcxJRAAhQj+UeYOflAXwSaqMD6rOuYdfTzGMOw1p/o3q4jzk02hCp0T7zrIlj0rG88t
/35omXu0xj6orGmnDKx4sAVsL6OGerpM0+YEllWdoKsrRXecYFh6sWiv0uoOBjiomTceM84WCkbM
BHI45oaV+3DLyOwkDdtNGIsLxbknpf7Lfiu2Gvcut3eiUIYGi/bErGDXWdzR5cA5O6Udh1MB/wfh
NfZ7Yd+jiHMGdsQucXkmW0Y+AY4fPFPUhuPgR6370SrizQZjE8TBmQzTzo7VJzePD0JhylAqGeNc
Fp0TBdPurPE8SkClq2GiU62szMu6EiiDjqRTowYRM8IlFX/W+C9mOm4lDL/VAdDQqHNiIW9jxNT3
VOFMYsc+fu4cwCKZXbwXOaooETW/56+eLybdqR8QazJ0WNrDxJpItk9DsmHPmrGOwrbbtS4kT5I6
zSlUB1rwCmfOYGMUEzKwb5jD7V0TVAuf+EnXTW2jFdbDTRyVlDTQtLmzoBHqpFrKGEzlUNSq1+Vm
gvub5t5W5wq4SfDP7cH0UJuvsdumm0RDAybnia+xXpgIqKCV4KSRjcJJ1t2bStI9h68JMk6VWJ/V
iOBvYsNnq93GxK2wNrL8XGTpK0YqfpplOVoE80I59BrtkYFPIOLMxwc+T92us5WX2dFvg22+shhr
JZj7O7P6PoGuSssYgLBun9UJ8nxXbGST+vPQe1POElsrWezry5pmA7BjXVYPgAqHqiENKSL1s6vk
npUWe6O232s5fbBwSoWi0jOVV8xHngIiNRNd28Usd8OOEi6s2ImZiGYMviN1wCVudRpAZluhXa+a
pvxg2HAZEIdXIXM+eH/qcxpRIFaWeMxl+9xSFZhFu1dssB7tvFuaz6SMX5RIuZDYfkSRdQ5chf6+
O5qRcdKbqz2hQNHlLHiBtVaVR00BmjKILdHSeVWh2q5bwEYA+jZmM56tguxcnI9fYfnsJs0DiviO
Se6hz+Z7UbZ0OgA2UlZ3WAqKL3Jc3qFbUmb1kf3gmWrWEiuqTgANvSu4zWJ6d9pCkh0U/0QNhjak
B1MRXZlLgFBOLFp8c82jHR4xOdaLS/sxZOF1SoNjxJywh8UC83vFpeTZvf5gKcJvOkWbQM0vHTpC
13+l3XQ2wUQlqfOGJHTtMhfbKjOXrt31/RcT4FVcqdRxdIvmfAqyclgIkd8lSq6n6MoVoQ6/bPKG
72OdFZ+TDfJq0h6CuXusylNZd4fGJt8D/mtV9Lg58FaTETuVrfodqPhkHC5h0+he+tICogynETJB
KClI3fYfKnQziD0Oy1Xgio1ut1454z8bM/uocJhWhJkxcV3CITtOMj7lbrGN2PfalK3FcWvCcAny
16Dq3wzFOmT4a6JBeYOmB2NTXCUFC3quw7vqUB7kPZ6looX02DSRF5gqd38/iW0naGeLbhsZKAJN
8hZgc2C34SFyOw/FBCG2WitBtZ2lA4Pwk20/d2JmOyKmn8HiOcInv0/QAGxwv64yvphY/MziS0VN
0ypcxDh0Wm0Go2EZpBywMefhLht4UqaQPy899kR7yhwiihTvdnlzuXHDMPRME1JC91OSUKUErnCy
z/Hb0JlfKDQow2P3TdXwTJrUg4K8Jax3b23HL237Vmf2L+kLwB7ToRqUP8pWvw+Q1TTnLuEIDn23
yS2XH7zwRDCuc45hsryzb83m3kI/pLWkbsLrFKb/9JSk9hRjLkXGmFN5sFnLsjSDj5o+irt8o1nD
VnOSQ2CS3LKVm4lzOFMYCqcDpk31eSiMRRLmhIA3obGXepOgR4A8E+w/COSpMyk2y8k5d4z0h1J9
gtRJttVMmRvPJ5uTnuF56tUJTzwfYjtkEEVKA2zgTCE2t/Kzq62tqcxUisr8TiQEqVbfKY1yIgf9
JHFChOTImMZOkQfSc4eT+DjZ3XpKmrdwxD2m5jQfwz+DemBtjfgH6jrfRVVw1nCTkRQ7lm55bFwQ
rUHe0YtrwmZw0SdelwIwTlmguLJ1eycCbecYBI9dF0JNrXZrrcnWykgUjVkIPK6Gp7kgY1rpCuSi
4jhCpvT0qXsPy+YtynqOnJEKh3UrWyXjWrTy/hTpyb6mMmdfGyInUD3Y+CvbwOquITTCaU59xPXX
nHVlK8sWa+kCe8jTSfezSNePdK0vQjOJ5mNA4+Yh0ZSuI0L+a3fGPV8On2ZR3qQ9YeZuVr2jX/Cp
tiu9gLYX1c1TFbufU+6O6yEJXmILkE5FK+BG52rBkpN533F8P1ClvcAWK82eDu1g3ikbaN4VjlVl
5ebyUkIDJExnaxBncV9KRR5NTGP06l7JwEyyj7C0vgWAkSoHBYIBZqa6K/H1pZAynGc1f4CC4C1z
yO43x6Kh2Wd+qWLxitI30jewkVC0YbFBMyrplnK13A1ze3Ss7tnFDgcvSEfMnpob0k4CKCiiY4PU
NVJPIcZaLretm5d3FM9y1eEBnaLkWEQTRkx+IhQDIoKVeAsU+LclhLBOs4FlRQ+K1bXWGf6gTR8a
tS7WS042wyW6M9TKtMd7uI1xuq9yKyIqIyDpRJ37FBIxsVLlrUryO8RkSaGpP7HHFOKD9TNp8X5o
GLjZIGGZdEtKMewfkbSyreM0fl/1C6aRwcvI6sxUide5/QfXnNOLU8bkNq3S9NAXVAv6J8NJv20S
1MFfkPoeF8w6yNTTWIPNY1WaPzQLT9s+ByJBv26U6wyxaOViUPGCaCw9Ve/fhG1c5x57TmCbN7dy
acQtheosCQ6CCXOPX9frNGfjyprzd6YrtJ5VPXrOWe3B3LgFLmLBLpzUigptNL+tkZsZU7IHEYQH
e1aphM0mplYs76pjYMnWfhpkesORPtlUxqPklkYS6E1NTDs1LxXLxbdK4NyzqQh9StFblDlbtcd7
xdzgN6xTEpJB89IoqQOEoUnZNx8Bp2H3sRzip0CICy78bRLFVA8YwVDX2q2ZUtP0HX1bXIF/6di9
2OfTo9TdP9bT0AsgOrWYjcqIEW4o+GQleC+c6iIkUwyZrhRPFrLtukzRTmyzx3cRvRAU+4mybNMA
Eesq81nP7QfbHvEsGRH4p2YHoPZqLxNbWkxO5+zDVbSXyTa+e9W5TMpIaRkcZ2JlqCKE3SUpDati
pUKArN0JyMGJztZiOchb3IsX5nxMDyLiArn1Z40XkhfggxuCG5UdITIHybs1iqe6NM5BnOwJXnqF
hc2QQZE5SHz7fAZVextibZdxUIfdMtVoGxo3vhydYjloOfCE4meOuVGlBd0ANNA0zZxLWFEKb861
l2omb2AH7ZZoPvV94EWCdgKwsCqbD6wgI4/Wh2YGa6d1dgw+za2uIxgNYXiKZo0LMUTSZhrzVnAV
xloEl286ZEGOfK/fbbPkAVJpehpql9GZz1G5kFita2t2p77GauWySqBkJJ7141/Du1zMCcYqTeX2
VN9ag6sA7eFdzGy40DvlQi/pBaqCdz7r1iMJ7Em951JfI3CUi5FprcjBk1xqCUbhIBrOTmycTOnu
sEJ4mgn4SLdvganwZlsczSnjc2T3YUCzwV8Yo37H6AI0FtouwHQWlf3GMe4Rjv9wABSi69SygW28
ksq9IpMlJ+Jk5dFt3V8xGjtC9QdCgIQPg5TMBBY868eop+0YwCNn3/Ne1gklQXoDi/KH84NrXgne
BxOrJJmUed3FzVsftPc5eK/j6Zwm41uYybvWJMXG1uFlOEp+S9rR10OMdqlB3cwYXKrq0WrGHD0t
hSRTOmsTlKieY1UnTOAFUzF700x0SnWfmrnwScr4o2nz28nYz6fh2bBI8lVFw0DJZOON0eb/DKu/
t6EWbOtgpJLADUsWK8czjS8fmavGdjxb1KzWPZzqHzXmNkCno0t3I2uF9XojjOIUOu13qGMpc51y
3YZ2ThvC35/Ztzt0H3WvZSAjdZ/GfadqGkuYsDhWef5JBoxisaae5Al9Qv2+802sQaYc+qX6MBic
Od3O1tzjYsOVhb4xLewqrvB1t/hU8MeqXb+XbX1yu/gL1Wwflw2KCNMulglGnqHI7dRWF7jWexfY
exOJO/5Lba2SAGYEr6gbtIe/Gi8GK4hKKthq2xvazsRAWTDrVBqmvqU7amBF2q9+3Bc6wRVt5qUN
2WUSSvA+w94S5Vs2RQslBDP9xHKUlIk/ojEGFajCid1s6trZqdXGDMnX6j9agGGQv5HYIQqx/rcR
QK0Av05SwcAAtLI3n0eJWbzLL2EAPi1pXhj1Ya6D1Uu0Vguyp2GcnmZDPGO13Sp2urdDlH7M1D3P
iptNp0lSmInY+CPPi2NYXvuAhpSTfpPwqKoN1sClwktE7671iVuXX5wIhVBKqtXIV4uZy4D9LE4z
sKA+SfhA7EFAEreINjqEzef6y9V0OAFRsSCBWy64quCbY0qtU91CdFm5TE6ZCkBgyznO46L9E5zL
jCH0D10DlNEGd7cLH/Rvu24W1zkyzgpxJcD5Cjc8pZZCWGetFcN7szSmWG7erAILEDmrj3hAZtGy
58rll7RKZjj2sMJFRq3yZ9C1tEkotnFI9GlU1kFOHslQ7LdyYicKzLvvtux8GUsvCwLu3iFmbYVS
EnzHvwNN0JcjzLCBuG9U48+KvnMdn2GiQN1nCthxF2u2ug5tjZqv8m0j8UXMGGSaO+bT2P5E58II
bpiCpVy2apWcZEhSqEqmUzZl/myy1rfnBm5SfmSpn7ve3JtwYvSIVTxxCvUxqNNjp2AVnExKQ4PV
KehizldNTKg3hyMeowr7SA+OPlqs3kXRryK4yo4Uz/ng3rWKYziM8ASzjEC5sZnEpU5oTjCoToIA
YCmbQ2+QKVBrrDe/aNlrRUXhTrVPGnWMWQo5HgjM91HvfoqmbEgVQ5wQofLujNZzXklKn1b405Bt
iPzinStwsCfW1qXoXBE8p5Ea7F8iwI9yDl5zrf2ZAjQxFJaD3v80BkKwmUbbmRF9QEhSH/BZxLHF
Sg1d/iuKD2UmmeA4zwUdCJvlt/ksjoZ8zm3uKQ37+BDTEtuuduIP3IOOGh7fys1S5WefOa8EP7EU
wSDZinjkOYzV9yTVrsNon512+Bex/4ZT2ikPIhAvlVP9jCqJ9GoZfxl8u2EAcSGKjrkkaWm5O4dm
o4fdXzfMZsrO2ESF/gqG44+Y7SE1LoKcf+Ee4Qa9F+gKemf/BrFyKfiSm3E8WIn5Nlac2k26Z+33
SdhIRFBO21C92SE6hJKfY8nAlTJ2dloPVjIPIAJX3Hjq/LCYrLMOcWt2yPfKcYquNX87DctjQg3l
SqIYwQ4C0nLkEYS01wZezKSs+eiXDBLlxOixxJWaY4udsx15HTJl46Ylby+jYc8yTS9s6dIwNg8a
R9Zc+7qavbiLS4ZDTqNzm4nGZYjKRcvMklHw2mi6dR+aTyoSfpElPoYtGX4NS3KrfOiUJ2BKeM/F
vWaDSgdLkQfmVR2Tw7w4CZV8m1oY8Y0xPPXxl0iYDPNa1awpQHvtK2Vnjzk3nrMtRXE2Z/PsmL+k
Mfjlk1VGunUy6GBsVm3arwmzA0vgmwt/ndldQ656mTLri1G8E2aLmR6aJDtXdkNrb7qGmLnTIcnp
30yhvWTstikqhxp+FwvX3JVelDPm7l4G1KeJG7BU7F0aC4SalNYk2KYGz3tBXaXqXxa3DIt3+GgR
kUMGGahKrwAszkVRbaboixXaG2HbmxEw7eLzxukOdiD3W3S/3GSSabsLlnQ1ooU7g77We7K9dX5Q
GFBkTbOvGfOXC8g3FOhLyn5g3VaDxNY7pwTbuobBr3NRSwB3SYbtzPCwrNAbUBtVxXdh4G8IiWMi
GIXBBjseadRw2yj9QVc/RIFBYDZWJfik2MAc2X4oxgnGKT8/EIDhZSIJM3AYkiCn/NyXE6RYIqJg
8qBpczpzxbdau63hbkJVvfTla64QmnaCyouiU9uYWGuN33ri2uNaqXIEeYWGm0Hu9Kz3p0w+F3Kn
Emxz5W7u98lYe0KBYlEEqDlcO3a2TYbUL8MfB30ihTsi5jtLLTaqQt+wANOtAxCSi2MWGwuzghuF
n44anqbC+GdCIZ9c6M2KVqx7vffCPgRXqr2IvERFblyWLthYnvrh1+TcDDEkqUPma4bJud5Nm7xG
uB91orkN2xFoQkPigdUBYMnJcJybyCcaqJREafnbNNO1Hc8KwB0xBEfdUvwxZgUt6LGYGe44NduW
u9eUz/QLifHtjBGjrd2INldJkypM8yVkO3pskDPUs7Imj4nInfNiM8ydFx2oZXtF1e+RIxl/sKgS
o6Q+VydIlp0pV2kIo1HRPIe8UTnnlBX2bu6+OhfhU7h7KZ/iDqYbtqaUdDoFE/r6XG803iKnzU8t
GVHzEkZQ/Wp6fK2zn0hcsxbh2tWHQX3ReRe12DOVDQcOKv1XEkI61t6acq9E7N+RT5LyIryN7aNI
L52pszRhmVv84GBaVYyDHM0Pl6GBY/pah8NNvCZMZ4hEijHb6ZIxfQ4TOFG9uDdXo700nayTKLtN
G5o+m/8QZivMg+pKhXYWMsCAUcTr8mMOwMRSosoLUTqatkav3s2CNQf2SbU3dEkLr16LvufmraIh
CmekOmrIMeLbTQBikVxT8FrVe4cLwsDEL43Non9q+Sfuuqw+VdNXgY+6IuM1h/+cz6Ai6hlfCrpT
pGAH26LGJQgyAITQWgCnsHx7/IxVINtXpivWuGE6jXJGkm4rmy04x7A+2ws0HCxYArUMuKFFkyiq
Te68tNmL1XgDBmQLKA/5b/qEkwj/TIJ/BuvI2tkbFCww7oXFvn4XjgdWR68Uk5B8WhxKbooud1lc
0KA5jn7DZp7GcDkniPEQSgwNMj4MYxE0/Trirqf+ZE0fRdy+1H03+LUE2/LSC4uNt6OjrHM0DIf5
9SQWmy8r/eb8ZLp73jmEZ9L/NUIg4QDdenMjgKx6usPme2hjiM9W+lcmyrorm79eEfAHVTwAY91h
4iNAnufafdGsWesR0YxFEaCGWX6bISj7Ej4p68LGDfCmg+OGD1fHgCTs5MY8H6YAGBs4GjE5kHK0
d2yU83LkAso+z4jp3ZwN29Ci6akLJIjlF7PClkcSYShWs/6cAats1MSHWU3qH9Zkbx2i1lirTXez
qSSZQryVgqKAmWgRxftcvToqRMeXTtzC4YwqtdJpi5WZVTXz58hEqjeVc1p+DBpRCLyBpLJyEb+1
E2d7BbLNqo5ieFYSxXfwQcId9FiJfbDwNEIto23ypHhXSRJgRIFjtMpp0tBazHKXW+/AwO2ANHLj
FSidRfnRKW8tfhEtbn1bmTHTkB+E3huygEpd3jLui/C5il6F+q5axya4DDJEr7xMUJw7YnsVUzAv
Ad6nTQfqVctmfoc6bP6keLWXEQeETAZ4L6w8ZyiQ7tvB3egp7y5LcHJyr4IlPJn50s9b072XrD2C
Moo1stzrJLgH80erR8KvFzOBDbRllc3ZnT8kiVYsSH5Qjl4MxLqnAUfwLMRlwuoYP2xnn2nPTvkO
yFRYli9hPVrOLgmeLR5AkexnbYNdBxkCU4ejvbMNE+0Cfwlz1cPiP1xMvjLcDSM8XDZgPWL3YjFQ
J83i9pk39htkN5FsDAy9BiPPmDBvdw/YuyRwkrrZKapZK+G3LIvhCZXkZwNpb8gfnSouVJgRy129
ysAtsFUPzU5stGS6u2WvQHoGNmYZXF5O6LwjI0iWKfD+IEcGMdFlfLkka93HbAxPKlBMbUCkU7pD
36SHWhJYqa5lXtK3PzOpPwDPv+VAbKJSXY/xvAbmg6BQrSLmn1rqfuY4Mm0qYOCPCPi2Z05nBoFg
dzVWJPA7tBAz42Yj2NyHVGA0rzXAqnbfsjJrVm7SPIX1i2yvI3HIbFtkxcbRs5844kFVuvI4KmSy
AP4x2V0bmC+DzNhCyf2cWIHD+jRrk6rptsBgb+ObdwfMiol26vL0n0NMohXyicLuoLDepiG+zjXP
NErbFczJJOp4mJ2aSh6Glj0qCsLcsn/ZnDpoxDV5qXHNf2ffqb+mo3pqbIHEogiqpt/ZUO9DMbzO
TnzW2nlrKQhqQ82pWxrfoU0UGNDXnIuVqQC4ZsxORgVacMD5YrMRRwYz9rREJ0f3FyrVrZ98DZmi
+xiZ9VruKtbhALBikUHKtM9qwiSPoKJemrxuqq/GOIKDe1qaZQA2u2BKfFb4sBhyN+fyiwWI2E4w
PbeFr9jDIWUlQdjlb446raXGEspd0g4cr3LVFP2tTUBW87ae4f6hpOUqyp/qtbg9GZi+5wqGf0Ns
exWOqvk3VMeZKtvOz/Osby1EHWc6KVrlD/U1BBojFZZgEW5gdj0kKlbW9pKRbmJxQaADjz0owaak
KUwn44STdSerKzl5ThQ2TXWYo2bsAbGQz1jJvYFFUXWHFJeqN82S26GrH3DOTgIXmNbi9LcfBCSz
ZVMlLa6OA0MYylPlKq9mz1CLgizQo10KD6yQN5Ipv6bi3spqpETMAZOwRm8M14YNxWviYYXdQsUE
XQQTW+BRHN+Zo8IFWJBA0daI4Uw15h4N32cHETsg//WIklH7rlJBjGSc8Iq50cFU3gtmN43yI8di
r6u/FojgTLKyAUWiqc5D9Qonn5ebMt8MDjK2TjqDYrK120mCR0dxHxzOTPTLWK5dm1XWC/kdVHbB
H4vmBETGtKlNzG59t8tHItdNtGcz1UtiBve4O/fVvNHDX04gLOBkLiQ2wJmuyqLyzrhnlJMwzX0O
P6cfnjouCfW5aOw9777q/KgUg3n33javpeC3y/Zp84gIx8fUn0lAlKcOXwLcvxkeXCwSfiok5vH+
X7GwEWRECQXPl+oWw1MGZLzJTJiovktfblUVeuvApgXLqw2iVvKDBGekH5pQ4ypS9mSWxgqZFLO3
Wb1N0escshgopBeJ6AvzG+vD+F8Yfs3PDHbz2ne4EWZs9c6hpYOJibXFBsHG9E5wjp8n8wMClMPA
NyVHdkWyM0lz76PwpuTR6fuhmGjUn5SS9lRTtsBOfbxUttKd8wgvb07rLoy3gK8aH2hRfDv2kwPM
r8bDUJTXkbGgm7229Uers4nc4ske32VyaHFUVayBY9jAp5n+sJETLBCcIPZuuXOdpNmxOXnpuaha
NO7udmy8SWJtlnIlYKYxkl2rLsgp4ljx1G4qsMPdxLSPBCnLG4nozWz50XfL1pNAKTcJLnNafVop
QAROeUydals11pYF7SvVUM8YIV+4JcDHKcyJJ3xf8V72hp+mwbqvUVuiZl2Qx1pGV4RKPPpQ/Lxn
uxdPMfhtDfePI8ZdzgtecgLNkO5mRWdBjHkgrrYDvXLCYLhXA8quKn0lgPQcsxoQTu96nAevnlx4
MAi/kLIitmZFTbditaofZ6QxeNsqHQXTItbKa18OvyrlLpcL/qI22IOo9zrMP8lMuCDVdhCM90Pu
Pqnup0jia8SyhFAqu0rAFG8ocQ24Bdzwk5nTe6qQZVUvJ11oJDFoqYA44uTVofOc2JyNMViWINkS
GT+RTt1bpK3XNvar6xwwDdYKXC2UXVacvA+WjcRh0y3UExsxGFeFq87JwBNm6V8NfrboAR0O8TnV
x8eMsSq1C/Zs1ledsGXeZ1uzN76UhMBP8dqI+SXL/poixKwl30bJPmLNuITEw2sjOapReJWy3XfC
/ReO7lvEjLapVH6T5fq4wVPzw/Te5hyXQv1lfvLXaYPnWJrfT5IFf9UBpj68ohrrYY0N4LUosRe6
izrqULS1M7Bve942ae/jwPAcMz8OQ38pu/q1mRpkp1NqAjfGMuCCzBLWBuC8ogxQW4qDg64UldNz
hJJmmNrWttWnnsWgM4Vrqw7ovsadWM0WBhsS9nuV3waLsb974MDG7zSxe5I0vSWlb1I2c558pzGf
kYMXdNwfMINrGhHGJFxvGjzpaA8Jn8OhRMmGYtc75jnVlljhWZPuQMxJp0YGdKd8R8SieK/sjxlL
e6d/UQFlbF6w898Jw22WKF40Zo+OwyTSkg8InRyChErU0F7FwOUs/pOJ/oZdCIHjrxOMjO2MRjKm
FxPWoZ9fAer93/BMI+FDLb1EgY/f9y/kq5e9uhZcYsTbAYhQW9si2TYErUo4KmWhgZL/GbKXkbVm
g1VvdCJtMrCwLLJ4wGSi5VjncSqvTZl5SW2RJSRxWzaHuW2BZZqAKlmeMXavA/mxQg0ucq58DS2V
O+kEetizG/S1KrrpSBpOrvwhZb6K9JG4v3H9SBTwpoFgtxn8a01S67aeOV+nShBk60AWQaQz1a/K
4D5L8aoLjfQAb/sM51MgHxSYM+yp8Uq72NQ2e1TcZMcN4smZhYHpcIpj/ZB2ROvkE2aGvRk9lsUd
bJnkq42pz1IfQ9I1zjCU96yZad5jFaRAP7L4rYPbsIg/4UmJe79OXXw8+lOY1jsdaX7hEAUDndEE
roKQsK4cpEP10BsHETOIzSJAVy4dNRWaGbdsu6EUoOkH8Cs0yqbC2VjcdArbElke9w84Pi9Z5WeZ
xRqTOSY6fkh7LO4sFqrL0BchIRlAaec+E0TlU9+tDPib4QbDTNsLqBdotuypHvMnlK97GnTkBewX
K1sOIWae/B9rDGytOAh0Pd21ttqsfqjBQpkRTADh5CsdXX6Cly/lI3QKXua8155UkR3Uvv9L5xa+
0fCdkuujmoZlFI3YGsYcsnBqpNZq6KcfaIJP7thfJJ9ync8Z5g2Cn4tDnoJemRduBDCcPBebxm4m
voQ0e8ER116LaQquUV0+HJO13RrbieyCqz6vnzNIWCw76j57AwADe+k4IooAq15qvExR+Evw7VWJ
0j9oIK/IEH/jHFF7a5yetQQRE7Nyzrdr6tek0r5lP9IWGAyHykn2vlFL0stybkGZp2ILXO04gcQO
+KmrpscSLZqKzr3Mtq4gfhCPVytKWrIhyq9hpDcW3cTbOR4ZbgX3nO7Fa/li19IsKwIeIbyV1Hzo
ksN3koRXAXtqW3di24NYXNNGEbAnh78z66DZ7ai5PQEjDoi61f9VKaG2MDNwrwzyYhOrR7e0iXSo
lrIeSs3Fn149qyjWiyp00yG0rSFN8qgI8RHG09ZJg1tfZJtwLg9do+4indO30F8cSkqtMLb6aF+I
9duepgGysVK84ua9MZDv2ce1MmX9r1SBkof6awjjlTx9BF+a3KhQlUPUFC8tRe8qN+BGENgzpHxT
kxR6Tzo9DDV+5I1peUVvcZXDJoyhN6RafyQsCt20w8dob4tlwXhqh1fh4C5ybeC2DExLlZmgyBVE
cZvER3r6j6PzWG7d2oLoF6EKOUxJAgRzpiROUAqXyDnj673g0XP52b4SCZyzQ/fqjlTbcOz3etVt
Wdi4IK3zdZROH2GOPRzsPdY3Y9X5whK9oWOa3bVPGD16Bfpj7dvsyzOGMluJrLM4MDQaEISAU/fi
4QtFyr7IayYwiHkZSSqBQYBb9SQf4ZA01UWTaEgxXWJCF429PEwsHWVnIDm7mrlSHHHMQx49I3ec
L9dcbcAliJJbVrrbq2wbmFFwn5UFn3Cb3kzfv3QhUpNKNnd5nfwEIYPjmkSmlhFAML3ZhbzUkmzl
vl01SvHRacReBQqztFi75cp0GwdWZQA3SKPQ473gceKQimvpikT95X2QTXZRpJGhdHzS0/TZJcGh
b/zvma2k9MO+YvxJ2MbGz6fCUdrW8WRGASXb3ky0a/LDlFA6FrL/Zu4Kj2vYaKK6qZGO4gVNV/2g
FIu6oaRIKXSCVmAUKB5jyeQUkl3gMlgX0J4V3K+k3VaVuYnY1KbCsAVp5VZBvQKggjCwoUZli4CE
aS8I8AAS/VGaLB/kGFPT3MYUNHHpaJxGOab1Ctc1dAHiAwnf0FnTZhtvlLYkdDhmkUBbh5xkwXNk
+cPWR4yvk+w5WQESo/stQ3LqehdNgj0UeP64/QggXCRmsgT70FXUvqgRmV8ckJqviUra5KZ80rXm
DvxpM3TphWTnlUaV6bep00rCOSn/hcjLOg0VON6c9cwXDrzsYo7JiZPJlcN2N4ggN1jHCLnxbGPB
rfKbMX1qmEXE9i6KgkMYwcsU5oxC49rLZ4jFR1+BSNBFu55NXx/hrqQlQIS/nEbjUiqxHegpdD1C
InVkDxMKocgstsY4Iv3Nl5a1nzFWBEWv8P2sGgOzAXVgZoVrWTAoDImCKFvudxUZn773wx95HtMJ
5VbBPIYIp7Z+spHsogbeGsuHIFBsY6TA4mXMYB1GFjszi5+HYYl6nXz6JDZ7ufUhsh6umBkwhOZ5
JnxcVLeN5x0yUyHoCzQKt2irF2tRxt7g/UtbyxkS1SkVYU1ik0uchZ0ZuLVVmaERPnWLOXjM5G7u
jXJuSep9vrS3UuTfiYAOqx1NJLgH0SBWBI8gwChvil3fYzYdj7zYxZvacVNJDznNXDIrFrWO+CGw
yyTeV4Dexfg7zp5FLS2FUf1Shv2IE9PH+KSRxx6j+icTaZn1lNAlg0i0RVwtDug6HDX3EGJ4hl42
FIm1Z/XS1NgSIqAhuUIfyNgYHGMhA+tKqvYqI64SJfjnybC1xgD3xLCUhJSurUJIgOAZgpOp7M30
y2SiTvYPE9DMBr3gJxdpStYibZ0y48rm4JCkZ06SU6NBQcxhYwxUuVktO7PUpuo5wPFQjJBXml+9
e0jMelv9No+aWpMAR5LhfM3aE6/hKqKwnKxgV1H359hIfOK+vPa3lHZxr61qpHva9Esa5dIXpT+Z
vPpFNDEyZLtWemyWGzAjeroaJf9HioOrpPV2Fkb7cCoP6QQtb+Cur7xNZqW26eP0Dt9IrqK+uOhd
9Sv4hEj1FtVAxCoXnwqjKdIidqZJtDF+LXyCG7NQ1h3KvcG4qeCGABiQ0mEgSR8cD8WWRdwPMnrH
4C02YrhDxXcbfKQm2TnMVyREvTKMiGCuWsYZKcAYvKNEVfHngcVBBbAXVHHrBxi+O47VcXxxhK24
wff4oPciK+p2OvnKpyXaQv8B8ZRVH/xa0XeG2niW0fCd6QaplQWGa+Upjfqb03ELRhmCg3joU4hK
bKzk9CL1bx29ik8rAyUTf/WsbbDqg4VxwRhvIpVWPn+tee5mo2cjAbUT7U7c0rK/loJP5tYhZRiu
83I1BYBbCHKI6GTpMQjZ06vEH6kpMVLjgUFLyW/a4hMVpY8MikXfWgA++LCA5riDXL17Qf6FojFG
A6upgGEq4Q0cFkzVopjkpmlb45lmHpMIJ2OOikWk3KMNKxk+1gJuFM7rVERSVSfuNM0bn2GXgasf
FUggbMYbHNqRkh5EZGcmIqmurLAgVSviLNENS4TWwpmBpP+OVAtVeLk12YXwpDc8ginh0i0GJ4Jt
eNSf8YQvmK82ZMndl+HsAnoSZcNryXQb1x4R30RZluAcknUHncBSH3VyxQjf9wdqQxPFsrArfDds
9hF6XwAWk+XGdDloYIl+L8dDgejOj+xGdBld1s2Gi7qH03HSYa9Yn3L50KfPtENUh3Z3Uj9T5Z/G
asTc6trZyCWbaQnnV5gsG2ah+L565QwRchKgdgH4+pbw3OkONlKWhKBIAGdL3OwGHICE1w8JAIoa
yrl6DukanIpTUcFDqP2k42fC9KT+B5dmitbMAaRz3O6VjrgSm3dpxtDXvyqMdoCYrO5GekJ9fMAR
WOT6bdIAXEGxTXaeip2NWnOdsq0L9WDd+8+howQJDgYALw3i981UfoYIhcNKso5I/dzaeKF0wIAr
Q0hLrXbjy5NmG8mnmT0aLkySp+wQHBkbNA0bwLD2/Z2Srlthy/Cc8G87jwqawbUKG7AzR9Kk7lRe
SzVAMiegjWHF/RKqix6+8+FSamAugbEBiTuW7UJNF2UCg3RR1H8Clvb6Q0/XhnigLEynXzOZdZSw
l6CFdGTR7fuMwWVxJ+Q+Si8oBCIBG0v/7AtEyXam/YUhPdFeA+lC6BvSvXgdfkBAMU14TrNcqNxB
1a+0DYEziblSO0cuv+heRUiOXglhEawH6dBV/oSwYORXQ4gAaNO3bKCYgkJAnJWiUgMiBuHdzjA4
Dm9DsodzQU9llMcEUo50y8zvWcxuGIexYv/7maAGFXtbzp3WPCXys5lzJx+wXSbMPIhwpv4Ag7FI
v8U5JmO0Qzb8MvRtLBM+TQKcbBHL/joJzUPa+RtdOHepk0sYWXz1zBiVu2bpAfBeEL2UWOd2gNJM
4iEGT8K6Qiqrdaa/BpUsQx9iW74NmFIk/EMNsyGBhU7UaEtL8YmgZj9xkYZPxEFNvWmDG6EevFqY
8qqfrF91GCm7dVviaYOFAXC9O+n5A8M+12WOchkThc+KnwhelNi8PQ0j+8/iIyOrR+Nk/aXJwT51
HFGXeKjvFKLecbMydbnX8ZknxcBRYyknhs5RAQBtzkRxEhodjbqth+OHVTYnhYgBemDL1U5MP2R+
uji4xPm/FugB1YZw1goo8chYgtQJ5E3Ub5r60g9n/HlbPF2lumaR0nGJBx0C/j9In6HhKqCKofYz
g97jALtDp5dnw+PQ7xS+dIviP65ndy1+zpBMAqRUKdAVKHoin1WEh2ql/IIVEvwthB1pOg7mQ+hI
f1ihMApOAgqwBLo5Lw6u2ZJAuBY6jdsLJhmUh3q8KEy/JHqGKp6eg2B787GG7blID/ggkWGuNTwj
Vrvqvv3pj6CUMHizOjGFzhbxVpCyiO/cJy/oPNZuypQXgvr8ZKEWWPXzuVc8LbRtlURdKL9r2V8F
I+I2NCM+tb44sHW44zHoxpcifPQoaXL1nzJtkHJUoZMZdkY4+WiuTKqw2j9I7QZCTIwakIhbhQck
Ns+Sv5PyW4oZqgHbNP5G2b6S94DwaBYOwBYL43dk2m7wQge3pHdwsfKnB/rJtJ5+4ggYMBmT9u+Y
95/EsPZmwT8VXZ2FdrtPkUNRaFnKERF1bfQzygMqP8wHSiUUs+NhNJ4hmecSJ6GTdeAmYIpsM+07
qb+Mwun8Uxx9aYoTejTcMOZuGMjwH1bp98iTqa75v/JpRarkxcNlb26CjEVLuorVbRTsO9x3guoO
yBUm6RMCQ2OxyAXJRAKOuQHzbrQYrJmpifLoCLPyleREGQMR+qjpmUEvbMRfETNgvRu1A/nqhIuO
418f/DTkGnB3Qi7IrfUoLxGeBT3VOT5NIgxmN/qLebieLDEN5/RKlJKcf9rJxGpBXgpN/60Ld2Xr
khKoRnRFjDGYVpEkaHD8TcmZkVY37Vt1Fcwr5d+oaRilLqevoURf5vJy+t0yVWxGVvBUEVnrPoty
pIGtcEr9Z1p8FgFzZbY1XTodsbWXNa5aZoYc0Jb/CuQf0bpnCXCD+TbaxexJrYel3CcIlYY9w56E
ADZm6CTptZo+fZZShtDt5TBY+dFlzh4Kc66b7qemNfNXcbIZo4Puu2ayBsXvdO0nVloU018J5Hnx
L1S+0xI9B51a7X80xRf+ZIwl0NOTjMkuuh978DdyvR78T7H+EORwa8riEucfj53Fwn9QHjEyzkrl
t+j4QPJ78MeCvL5GQ781O7ye46Lu9mn+Qwm00rTvKf5UWawiLkp/o8BbMSoB7nmqQBvKYMFLOCOQ
1j3tNOiywyZRhx6OVLS5BxBupGH2u3353ZfWdfYwDasmwSEWMDpB5q1hPwCr1Ez3jIMLTyZwRU5l
YpRK1FfsBnuC1wwKCNn2QfrnaDkNmqgqQ5+oAWc/Qvma0K0kudtfE10+sbbIhVOmOYKE+kp56OG4
MNQDGwvl0xB/I57DBDdepgAUQn1Lft8jMG1ssQtT+DGQAIF/kaO7nrp1vGmTsxU9VO+ElwhlRgL+
R3ro9cpsdijNLVZCHcclhyL7fRHhku1z8obQlyrNyaxr2wK6Ud4SXw0DHaChO7m+iUgdM+0GvBG9
7XoarEXZD+qi0d58eEF0Usk8UnWbOAEqqi/+3HDfkjWJ+Mfyjl568ayHqFwabSNJx14/V8VH2sP0
dfz0U50OFWR82SYVYsAngeUgJvdrokEv8r0AuqEiQIDUYJHL2ZXHVWE8suJLouj0LXFlArcUmDey
PZaJbUaG0nAHg9FaBMa2a0glrzZR8xa678G/ALNAXLUC5w2rv4W1Y3eajdonxiqJP4uQ3yV/zJhc
1NAWrX2ofagtiUgkmYeUSkRtokt71yyDgX/xOKG/KvkWq41AJZ3XxjEeGeZC0MuXwhxb1T1E4cL+
x8pOs8jVY6w9LxwuGayzUNQOiqmCW8YItI4kSrB/IuK95NUaAKDYy00/Uv9tsfkONGWtNzuz+NAZ
oYg2EXklxjIaMApC/HmMYFRwm9EAMlJYZ9hxclw5WFEqhNfRyYtI2GYFDb0GsJS6Drg1JmbNtyb4
lD9gjqg6mwrSLjQZ0iY2yHtRs5Nv/k3pDTxFk2wrpHHMewJSWiK4/AVO4L8xWvfNwdR/NC6l+tyP
PyzUl8H4qY4b07MTizKUe4IVqjA+w4BVDg3nshcAdzBWMqGNkSvoGvKmHXYiCv1I2aFCsIZ3BtEA
YX1N1ARrNE8QDyGpGkyqEZGt6HXA0o4WxBG3ZO4fslWX0N2jx/Sro4CgeRSxhY3LVnmiJgsDd86n
GJhP5wR45/OOpyroDbC49u4oOZ7+8KWvlP4VDUWL/qaP32n1M2H/lAxQNKBEWPIyR24FQMYdk6aD
WpwlEMqBTrXAYzExN1k18t8AJFJLQdZEr565SimvS04nOMoaUN7Ijcq72WIJK3ZSwa3ZU8GoG4Pz
qf/AQTASizV9MBaArbrl2WPlmSmXgGld6erlS4fGZzHnBSn0JUmYV+a/An4Su020DUVejIxhUbGu
yu84IuHpOKrO1GNn777wJ8zSMnysNuxgnzSoutkTecFke1iWgL88qvgmg136l6PTb6N9y/SzchBp
LEYegxpoYBwfc+8dUfdJceIYqmMUZwVdFOhsjg2df1mze5+zHYo2NkB26B9NBHb0Qe7q2CKnVZ5m
9iXT1CLXC8q7Ib3l4lxbkOCLxRxVnZc4W5Y1MnL5w2PegQ2BDR/pLulFJ8/F4q9Y6Gb8Z4pjD4J4
BnShT57waXKGfhE3rYb5itVlKMKWxNBQcFgm4bhMQI6ThlAZbmY+SZBnXqjz0YfVQxl+U/CSxg96
AgxYF/MLnpnuO2VyrKZ/fkklQOC8uQyzV4KgtWiefsD1zU9B029NPfWjvxK4wldScKs75hsYXpzu
WvAEVKsSAUirYYbc+hoyhhA63Uqv32pNztdGkj9r/MSahYKwPmbGajhiS1zO6k0JDj/0TJ+rHnBY
q+0GjkaPFoGRhZ/uQvAKU/8nTeRHr4RxH5FtRIcD9xJufh/+iwIe2Xee/RZIWMjn2sTqP3N6Bb8a
6ghZ2CTKCxuXo6URIUbrnq+tmh/rD+SepnAVCry9BjcKS+TmFnWvDjGRaqHuwi59GMcTaVmEKWt4
kgyPfDdHROoMW5ljRRLfrE4S4eAJ21IgCPFGG9Kxpa6mYxvhOEuIRIfpqwVuWxZrKyI7FgqJjq+D
7kCS/unEgPHPYFBjd41q96RjTcPUbI5r3ccP9lQYQmeGausc9/xRnKOg1qzplWDLqoo/Ndh10r5v
vZVIVRImqxBfchp0B1LJRX6hON7F4PSmA4S9tt9ZxVn0dx7LDO+pXVHONf2nLjBveyRQ6bTRyQKa
Lra03yqKKBNpnE4AVRPfyj/C52BYBN1fjo+QeQ8MwIOPwBVUqvykH2mBJuiu6TEXXcI7TLuZjbIY
xJek/4sKGmFWNEutexrFX6XdlWgDPXCpt9uC11IGC3jTpiOYeCtiwnuQWAl4KmXI/BUr3L03o/uO
wm+CNgJswUrnaLmD5AwMEa88S2RjePYJfIKNGHCs25K5LAynTw/asGSXXDPo0zZc4pOO3wTaCELA
mMOUp2PMN/Sr+P9Ga9XWV80cF+Xwmrif+PREDur4ACi6Rh0bs4zVb7R4RK3EDNbljrHallRWB8Yj
yrmFFRDQckGYykRXT3dTePSEjyD/EjqHSZoa34IUk1T26hLWDzdRROe4JpoAYKSBcrVSHU89m+qx
k2yoTGFyqccrK7EuxE/e/IsR13WYL8fZ18QBGXUhkSoulbgmH+N6Pzb/pCJ2K2530F6riWDR/Hs+
AOMUM33IQK985rM1nRGmUs5DTxrb9GUEP4UUb/Xix2TEirWN9ROlRG6cM5oXTGAEKrJR54JCilE5
grkvW+Z9btofopaccKIcyG0jlhGVcfsNfQFV2SZK//1ftD0k8x7gGVQZX69STJk1Z67F0aSjngbB
1XJxdzm9evRUFYxMx5k43/P1BAGO2kUwh2P8kgaOquhA4q+SulZ+roVTxzFNpErHQTPuZcKDSRAw
NY77rayTG7cNtS2JmP0f5J62+DfJQGVg5QHdQNMIIxwlAgrg+DmylQj+pvHPQBTQUkym5V5WEKQO
JDOx72xZpPLK8lSu6/xs0GFG2p/PrFqMsAs+x/gc17c+c2sJOaTrKZfMQgWBaTxXFkIESYlbMEbn
CsYB/U++6gaUpgQqNggbsJpVGC3/tT7+1pvmd/z0oAjmFo+phgDlSqxFghn8A7yVkPE7LjBr6g7S
k+1SzMvXbmf8LAoWOh/cqTqKXZYKWeqo/+Z9hWKGzgzU7Ca0QKBQ7rGOQXKpxjsWCT2Yck7n9lOr
D9Dsg2lDkl1hPpN2C+Qa9RKQqpJOOR2gqCsL8Yzzi+fCPLOnbJs9CKqRiCylPXbC21CO4VPwcNRg
c6qQxbAKjQApJKzMi5q75gifi6AEG/cZjZVZc90tZnyiqQA9XOT3mmF5E4XLWGKXM3d4ZJyiMCDw
CC5KsjUrl0Uq7kwEKvM/UMvPIr3l4uzqw91gN8KXPpAdtA5M+gyA8SMPzbQiECxDXMA9Cd1N8BFu
/ys12x92fh2gxB24Z2xJJ+cD8/fNi00cSDC1v1XlVgzrkT0BpkCVwTV2JZRTqARFgipy3gtUSYvx
EJl3IkuoIVakrqrlA/UOwR518sqxRMETqgH1x86U0IEAKV8rFqpuhQ7h2NKyHv3YaboLiBCqmQM5
sgUvUHZlTycMGrBt2hB20pITBpuC1ycY94HxipTvQP2op99BuFr9j1y4zHFb1NhsNa0W+LhqsGfl
jKheknwLGo8B05I1AAM/hLdOXe50TcOFAanupLIl08JthpMXo49GYLCJb9mQbxb777DYMMAgdRVC
DH/jl/JKnIMB0Cxj5V/H4VaclFuLOlKSZox7tcBgs5ClXQrPJvnLMeSKDqW2hHZ8a9wMhD+9OrrB
r9gdyuaYswH0yn8K1t+OASlNuMj2WEEkvPbVZ+8tKFtT9Y+Pa93yOunmL8yJaMIC3Bcoxy9cIlj3
J2nXt4+oxRXPF4CuD9JI81V/x9U5TI9DfMqmHxVxg8Kmq8Cusg0Yrhg7rbyMFmZRbuOInRBKl25X
o1Fh9KFgMTwX6tU0Kc0qV9a2RW17MEQatrmd6xfnLvjpoAWXE3DLtrOhZ61N8OtZ/6fFLq6NziSc
W9xH6LHggZHkxQQDHnYW3hsCfJP0rQ67UtwHCZ+W9VWOmyY00dPj6T+JxWedFzYADhT0osmNsQl5
5/LeJdAdsso5jtYDopFEAm9B+Cc/gpUcBbCCdD7qxiRAmXYsuY4S5hntpP5FUo568yJ2224iPTHd
pUR5eQVv3D5mQyFu0okcHK6jQb700pl+rojPIS4uxuhLnQ5KPipoEWLbiBWio/qlYN0xc2PTgoqX
U4VzJ0+2wJFYYOwgopCKKQASkjbPnFMGWWZavuXeRpgm04GPHPJtXdsi/9vg/omI9lGDJQrqhsit
lN+NDoH88wJNcPxB0SSyt/X+v+Vt3r9WYdMncV1wi9Xz9L9gTVZrl1RbNaK5C4bvFN5DB3k4p5Zs
UfnVKLsf3XAH2eFYpLuo4jLWbGCpYA//xO5H0+6pcdFRrSJ7o15iNlZ9AK5UyjMrkm5moy3ZR7ek
kpK1Menhisz3dRozqEBrUXswKIMDfiY3JipYD9Nvr9pryS0BPcWYueL8o1r8QruClTyERIOFzCSq
jnqodpl2d1CmuS78t47z0gpwQ/uMzw4k1RCrYkw/NcOKxNtJ3Vv9M8aTpDu6bNcp/gU+lX+wb0dA
lkm8jlAcjxeKP4Vhi3rXq30d87Sv9Y41/kmvXEnpcUzbTSZvAJHQcjp+hKEPCXdexa4FI7Keqjua
JJAFY6isuBEHkgCjmuuvCnHTcpaPyyj7bqLdXIgEKfV6Ly0yedtHryhbR7SBnD6k34zqkzBNbVa6
bfnxaso2Td2IqOA2ZHDWUAAUcz98EhCkKUtL27Mf8rofMzkDsNEMsE/RLTZPUvFkeYdQVtVPvQi8
C70YPQZfwc5Kz1V3lXOy7hzWR0Wi2GZ3ZsCtmDs+Yi+8mtq1QvQaYHydmq0hngXx2HHrI/xhd2My
rZPj317CTIFSDOW4Xxx6H6J2BHS1Pen1MWbILtWnsD2MAL46Bg0EUInzmURwK0O0+Y5dNOGGMbNu
Us0g+IBdJ5FCpn3JWsHQDYgHe48q/pBAoMb6L4tK9GKEE24IPHSwU7A4JLaKTNxdbsLZeDbtAb89
HCuWMJ8FIG3IUwtV46u9CMrZMvClMYLK1bPeXbTk4lMlyPJN/Sy1x9R/E3Ikk0xJD5Nfg+Q+L2Y9
bJnqn+qvvcYO8p9Q8txMA4BcfJTDM8iuPWl5xBzqNJCbpryNHk+4XVgE0/XYkRdTgLGBoF+aYZbU
AuphFFD92WOgndlTyyITbUGy8Zi+mpdY2gnjobc40B61qjozmLICCplQ9P9FJmMXyUmyf4moHBqN
uRfjf9Tw+0iZc2t6W5qA9eOw9FRaZzNHA5k7NeVhqUKBfM9jFXl02QtjeUr4HDg7krPRXyNpNYrn
UD0V0h5UGMVcRIYvy5VUQc5INESzjJQvVNGesio7AD//UtNJGfpS0rQow1VGOgWPvlR8kM8JkXVT
B/uM2joAW1DV4UL17rpmm9OyRgNZh58Wp844XrTsD3+61jsTUje2oyjq5eLE2r/MA4TlzzQnbmjt
USNxPtdcG7Nz55hJP/AZ8F36LSSiQ/c3SePC0qetWpBMPvt+n/wdt4aCUEN+0NFNZKgl8HvjfzeZ
ZIdf6FN4/gF1mt4jsHYiXxC3RQCDI3oX8xHFW15F/9L8xYfKXjjzXw1jOMgq5qwlKAAUpnv535iz
keUmQjuqoOsUWTY/dLpRT2bbxYoB1xKTh63BG6YyTbtAEDVGjiu8UMI3T2Y8rEkpMfAZl66lXwUG
lpW8K8u1yEtX41nNZRcPX4z5MSIwI55HofvJ+0chAkqaIdFSyd0yRtO4Qok9Ctx+DJ59AAltV7pK
T/v0MIpfpdZJFPgTmW8MjCL6b942iBaK+mbnUKY7M0PqgEiDN3XH4MqKwLp+oRuhX4OTmzH3y4mK
2FqsQ/ClxTJKbYarZMcQ3S1eDX4RgMGSdWpbhtMdGVzchJ3N7kF+BnWzs6yXlDxmslkigfo1o+V4
DIJTQb8tpBazshLUcmtX4ims2tVQ/GsRDEgrxdhEMJAnlAyoCok4XgrTM9Kf0XCG6GJVTgZGpn42
EeVjfgkahrDxNlQBsBYvkfVERiaH3jT7BrthpO0rY1sUIWulWxWTpKvQsIg3g91x9FSCOz5qU2TJ
fqyFeGWIp2JCP3VFGmBVOF7Pnua0c58hn6GKUvHuxfA+cDSZOv3HYKvFuGYnaMIXy+mKkN3S8n6E
xlNmGjcCTiRpYOxtI/oQ/aOF5aYs/1WkwvAJMCfwdrAF+Ld0k4MHhmVL/ckQLl9CwHfD6BrgkUu7
T4P9jIfcRX+a6BSREGOl5IKNKXbil+Bf5PKolk9zuMSjU5ib/hilBxoY8CB96EzcT/k7Q0uVxxu8
jEw5+3QlT5e0oSxvbRH3DijleMt6K6ld+YHuTNHdSV83+VUd7FSi2bcHhVVBzeAZmWXefacoUvzs
RkgqjvZLpp9YUzGq7FhxbLMBGO7KHy7QFORho7b3vn3JQMqDbzk+eomrMLn2y0evWUyLpyUXha2p
9UZXz4N+F4FAiNZ3HmNKuMYpxcRgayPja/wuS5XkUMq16j1S3BbmIymOMakPw0YZ/lLPnY0p2qiv
pNAdh38WvrsUMSh/Al4b7ZgN4M44m8nVkfFJx/4PygvyFwYdgdGa8lewEH33VyVB7k7iJM4fpd5k
wQ8q2NC4xnN7swZW4KnHgcKaDziK3lX3g74qzjbznNNPDwNwEaZGgeEUA/03/lK8ol1yysy72F88
PtsUEb+KFN9Gx8p2hw1PtyGOFv+LR26tdmhYzUXMlCvI95jgXw2taYDtoSO3VgAFEiTnEJU/ZFU1
/zShGKc2iD+zX6O2b6Or4e+w/YXFj2D8aiyxEQyy6lc5rutwHZBBHy7VyJXV2zhRODboB+5qiN3X
ab8Kohvk84CGuEFZIs43W0sqktP7lxKGNiY55U+J8VehZGUAjn6EBrFNbnVw6FqOEGslejdmGKpR
EqB6TVHnFFi/nDR0cToO9blrvJWVHUddwbb/Rgu1rvsCFVe9bFXLhcG+6hj1T/HVnCXq9UudvVIv
pZzHtqTHxYyvPZU7/K9qn4UJGNrk56eVZVmzGCnAFQqYmCoq5adpRPFGaO2wzypCBhmWffnxV0/J
UYZnwWCLSthjDjCQwWNA71xIX9VV9lkKP+tbEqFHJjuCl5Sek8tPbR1B3LfDSxBylyuAYl7kUGnW
NM0QRirvn8wUyVg2ylGfeL7dSodH4Yw/4eTKASX+9IKnIrC374cfVX8EoJWILSC/a2EaJ0HYm8Nz
TksZ12FnC5ozwuTGKaLepnzHjHRU3ZpfRPkN+98OXMmcAZ70u179SqONNH56sEdq9eBLxHyfaYQE
PFI9liCUY+YzR0hZnmYTdvquv8psWFYowFhgye1NQR1S8AjSdCWhPekHVT+OyjY2PlOCnXMXPTdy
BeXBjNbLoHivcG5QxAJuWhhoyifeS3MOW31mbEkNbvvJtCeeVz2DfsXOCv6JYGAsYCrwEVd31WAI
9z0l4B+8t5LuRW2nIkzADt2hIgweeMKU4SkruyyhFuURILyBZrqqYHYfNF6MWHfM+ev8U/J9Pc/j
6h0uyiS4KtjAZAqXgQonZrE4+tehvBWxRgH7baYnKSfGdh6zruN2i8QE828KH7n1t4Pyknp4hulK
/xERNcNYacZThHkxTz6D7CeyLlq+VT/9ZmnBq2SCDJ9NxUnLOEBKkZIjMpT5PCksqyFYgEzw9avY
zNQsdFoJFzSdsSfv+i7YdqDkIs5akmkkBImzsn72KzZ+u2pFd1QcAaJZ/szRW47qRcMTEKH4lzM7
zXYC7iyoDepS/pFlV6KNS7xTjPw3E070jSkqbWEGlf2W7Yqd95hRFyDiY9VwskCQ9eSdkp5KIPgn
/CXj1QSXZBKJAgO4iY4LxBL5U22fOubYLf1pN4l7qfsrhStxxKG852NFgd2Oaxwfi+pbmPcfHdpZ
Bn+MNlseBBPLmhauzPI39Wy9p8Lx/wmD3at/DI8Tz9EAOCgSPRcdTiD9FqW10JHctAwg1M9YXpYB
c4VHwhWB9NzBQCAd1Awg2GNU0NAUT0P46EAsJP7VrM/YxBhEat0dPnHtP2PDYMBJA9G6A8oGqYfS
gAvOt1Y+/2VkgvMZaAs4uTvl26hvWcuPnhy6+AAarMc5nnhbpXzj6NTFH3NcqUTp4vCSW0cSSOGe
PL7Jv6E9gWrsumcHlnaw7gNlmSC/QrlY68llxGjXoMoN+FEIiljGjLakmcA3yxXZY1oRbp6V6K/z
KLNF+dF47syGMmx1+hyZZdboFluq13yfDY6lYe9ITzJMGcNVqy2pZ5zgOyPeBeqRvREevp+SHLFJ
YU1MzMsknekAdfWQt4ee1Ox0GxcrQbd9vL/iDq+hmr9qBpmx+Qi0m9m+gToUxnnIb8gTOQzKdM+V
XEW8xvZYUT6f25J/h00rdB8Cb2G/rurSzYJ9yXtep+kqkK8q2nIYg/NFVATu2Nyy5oZeHUjnviw3
zTfXKueQoLzy5uIHdDWLRILAvEIbkhrXbrgwxDcnwPXXVD5wRfVfuoxq7wME1bK8sWJmpcEKM+QO
y8nL4LQhNAG7eeMielIJZJGvXX6TXml8bdpu2XxkbDpFPlWSQL4kk7u1JfZQjG2JzC6OY1T2YXhD
QZTz+zLKYT+Ovte8afRmc95DjVA7xs0qoy5PoB5llrLDeseD/aXvRWudlaf/ODqP3caRKIp+EQHm
sLUkUsHKthw2RDsVcyzGr5/DAWYxwPS4bZmseuHecztk87G4h90u1NaFc8ikvIAsW8dMjGIBDxGm
MCFgHTpuncVwgFW7NhlIzf6iy58ejSOQWt/wMqsZZY+fNhsupKrbxK+929/hpq4ZzRQz27XkBAIX
7lzY/8J9aBuSUWJ0gwRsGUdlvlodcLH8pnbXEe5meLCyrxTgSTb+ltYlrbijGSU1vouABiAviaYN
C9H+kkYf4fQukbBzIL3H0W9jIjJ1D4DtKuKKvXFdV16gUPopH5QI7nJVYvGFmJpTuKgsdigF8dOX
SGwww7LxzvsXMeyyRxSjiTVNAGVX1Ec0xwqSWfRhI8xX1DaN9TbB7ehR9nre71jsZ7YYbvgzqO+6
Pm0EdHi7+6BRnioQmy7yEuhQEVoMkyFUFnOuJnvF2vSvNkxSfNzRHocQQ9sqW3O5VxDsUPxqTPNd
Mnc3w/zFuN7qfzQUFSPh20xan1NtX9jPNeXhaL0O6WFStiO/IH2CDKaxASmtHcfMbKXXtGAMrq14
90DFG/x0kXwbiPuTkoLWgQJ1N41jxbqquSrzEZzRiqYaYwmnYBH5NugWeEpkfYfqpuczWMTS5iYB
VdxWRx65gr0hY5/S+c0ps5giQDZqba6Q4at1zmN2Mknq6pKKo5v0HADH+r/JgYHC+F2imMuPevXk
UHlNqGGRJtQBD7iZnCx1J+j9CaakKYeeUD8x82ntT+01Tr7RdSvqJrFWqng3mo86+TWBIauE0s7L
AlCXj6ree/BcqxedGxlzvzyY44VfMkQF0zstpJOBfT1x4zT8NSO4nOlw81MZsDoPOoIRQObe1m7R
cyIW3PagsGAeqofQImgPNRpeFNRQnPbMFxbJBbp/zpeK9yAbkR70Dywq6ya9p/bs2z1JIaN81e0v
jGz+bOFGAgsrVop5M9FBm6V8mhSA/CNSNv5soZts//nrmJfHeYiounx3EDOQnXSp3WpVwrDuCUcn
9aaz1MDU73nznijNzpIPvNlN/BEWFncWalPn2jsfXYyDk5mU0d8n5rEZZXQXasGMXEBLTl37R7Lh
pkVUp1MYoBIcxbQ1EhMtdnSpSS9v+Pg9BoegSaN2pQCpqBAmmpRnqfWZ5ruuvDTNUWA9iCETG0nx
mmH99zDf1ZqvhJcM/aORb2IKcA/GzkRUd6bbzJUWeTOjFvMxglcn5nI1AJQj734dSf3JhKvS9cQg
+jV7N5W0WHSkPSQkLGH+HP5NZKtF/zxocKwK2di2z5JQray958RLCE5F1/JH4SfMbIEBPw2sG3E8
wEsiQgf9isseek5s9lgshjD+DcThAvWkf9gSKbXrZxKqwo1LkELNBCORnGH0OHibVuaAjoIxi0EW
llenwWT+xLZN2aGjf0G3OPnNxKrEnnG+MHFZ46ws2PKZU4xqEYc/1ilGqCMMBRsPrEf1o0MiBbzO
I3TERrZJkHcV4xuhMds5uY0xe1UujhT9DwYDxNVYx3RrpWvY8slDM53uBTboGZnZ3jQ8BJgZ+tb2
SwvhHTRt+sS6Ikl2OQEok+e3iyn/VUy/nXvFYIW78ho2nINsbmGTmcXVUz6U8F/uPsNZXI3Tax9e
M+3DrD8aoHl0B/OpKE5R8qnr14r0SsEL13DrTSMrSJYrlCMQCib4WBHnDzPDWs+5ct/wTK8S7UXN
7qb8nJN3zTu2rNEm96Gi1mHlmbDqtupwJUB8PunMqXXOx4h7i8BI9oeMXObZPeVjHURMveL2uPjv
KxUVV/ObJu59WlSyEbGMefztVdSM8AkLumpoCU+NdlYJn3GvQ9Y9DcNyg4H1AM+ZynPkVgcyR73o
PUEsrxvoDhXimSK+ArVBnyfbjJlhj0+MPLhVzqBRR91nY7+oLAOwyPILHR4qnn6v557Ry82oKBv2
CiC6WUXbkgkmfUttbgl04MLQkIt/9w0rslYKTmzjuRxqFrf1nwQy5/BUgCnjogaobsTgq+pN3TVb
CN6bGKHi2FPUxCHSzK3VHIfEJLQtvWvNd0KsY0YaUdO81VIQA3QjKsSS22Hch0V1js0Ur477pLKc
qg2a137akETNOOezXL715cNou83k2dwFBbtw20OxurRVQFtiBhj6vtItfhESIKzs/3IjObWW9qug
ZoqG/wUqq47ZpeK+GPaZ7AJQNFww8EIsQyI8HfFRd+sMNQJTU9vDRudz7UUS9x2LjwRolB7/4IwA
qknNFKFP35nWQWdzgCQ1NK+h8+72z2bCcTsEZpsd6ned2mZmkVxiepWOtRLpp9P/b9Yiy1sB23Mk
s7tGQti3BhBjklrSxI+p3AYlegppembAAF6LKXG45ykXxDZnmma77AtnIpBMij/Wms+ttvSGV9O+
xIPHzhgwHhS9IfDQ0PT5Kje/y/JnVlOc/zP8Qb9hs9xWX6gZT0ryHqE+Vz5cSjrqs8b1OzS+6D9j
gbCIpehOa3jMDpUEB2TsVUlukn5UxT+VfXWFSkVdMaS7VIZ1nqz8UbCqoxExi30H+j5DjjdrBImm
z1ZkLpkIKxVNoIttxym/nWryu/EPxEyKOaJBoMY4hr3+Apk3TooZ9OretY1DWjgYrgYqd4Nf9kIG
AxpATeY20CrHm2Z/E9E2I++BZ4//pZVfBrobkm1Z1e+BthiMDsfhnugLgvVJGgzfLEJ9t4LFXYT3
Z81LQMBP9O1MFwpkXXlLXIxEjEBcVDFZ/1rVkB7U1zJNAI1Ra8HJXdKdmACE+XM+vHh6ijGP0hwh
ir4ueZpafgla/F67XCfEnQ8FQlkXUqifZF+In0V366urWQPu42fOVi5yACxyT9LBCo9W22Rjzjxy
bWhg9teD946cICmMtcFGNBDhq6sADNTXKue34vY+nO2nhOEWDJWIZQVHVuquCyhU0S7VdpFlgzx+
jCHiMwidbK1Yx/yYPOs1foTSaX0LiyQJnfxNEwB/Jn9jevdsus+BT+uO+rXh3+pwa6oXdTrkzX78
y8H1uZOyqpGLLL0sWzatvZBfifqD6KvnskCDfplnJB3s1UIkNSeapqTfahiGegZ/Y8zUQJ7S4ce0
akDEGAcOjk6ItMZ3+11W7KUXZllGxTr4DUMtMx9BxK3BR2KGciznSWCeytR547h9kGrUU+QI5zAG
UVO2mwm0fog9YKGI9NYW+VuONFCo5c7RX2Ok+2NWrpevkjNMKSU+puQuIQSKoJbHqdsrLvOkXf5a
KG+d+Fo8BvxTI+gyNk24z+FltWBh5hcl9pFyCnY/Bo/AFZ+OW92cGO0kTPOGSEdtWQGC1DKAXOlY
OSbkSOTwXTF3HkPUKiX7j4lxdErHW4j6NKfLQheWaTupPmooP8Jyn+E9IM7u30QTIPtuJ70Mlzqz
Jo1hbJTteKfI5rSYVNYXUXYBosuMR0MQr3dgijuZwZJPADyOVKoBgM4Z01Jk+AXZHapPuJeX7rJx
Y2eXjARF8UwDQcjDIkTGKC4I9+yZt+NuJITVRZPJDHNcWwzuJVDNl64K4L1YaQCtCdvIxAKm2k66
rxvoNh4KLve7Xp9LfVXh7SlIlAmTFGbPnSu0m1FFfPH39G3yobJ9Fao/smhhB4zvBWWGRwR0a3yV
uEgreba7XVPcJZqA8bel1m5qLqP2jTC3J7pFogcya0nP+O6ZsI/NzG1BaocsjxmL/JYDW3X+R4tO
xsesntuWPYUe6MJ7pptmQmdyVsxRYJrxum7mAL067gZjVFDIPHRaoDR5m5LeL5uryNgiiV1FxlbK
dhZSb66GwWhROZyFjmV/4CoZmergdZU3lbWzSWYxH6DOB2aS28lmPGdc/Fr1fzN42xY+OI53InJO
/biR1r1G5C/dh6s2lN+XVDzL+OhQB+qKR4H9HBlnT14sh/WKevCKx+hk64lO2q4+DA3CqkriNuZW
nJB1CVoxE/4CXRmzY25cG+MvYi2haI9qQdkPew/Lo5X/M7ucGVyBgPtIZjP514lBJ8afaEnBqv7l
FaFtMBkol06ues1IaMO+Hb+V6ZYkI6YwCHm3U1LtmdJp4aVED5Fhp1KcH49DYqKZbNp70/kGWGEc
IIDMUdxAFQPf+JI4fteKdRGl95IcN+0yxsdo/kA0EHvLRF1aDdlk5lo4pJZ67910FdappgqHIe/P
xRYWC2Ymw8Khh1R1UeiF+NZzguXfZmYcHS8eM3W81IJs1XSj2NJHvdlDIoiZgocFxTHeLVRmmo7k
A461/qeBpkkGF/dmoFW7OGI7L8RejS/R8J2i+tcrnZIiCVyLDYLyJjnINSyttli8nEgBFv40m48u
OasZha+P02zXx6c5vLnN3SEOwi5Q/YAFLc8MzKAmo/CknZWsuL+EucyRYKYj8fiN9XVGTFL4Zg/H
vkA6hCDI8gCKoVRPzJvy7nn22hMfCTGeNe+KqazQaRHPZpvYNlc1C7+CLUW0zZ29A3W31PSDUFhg
WzQWvNvJ1dVeUpANUHR8qcwEPUs/a4F2NRozZACTCPAcBrOa0QR10rBi+3FphHDpPzmIFvhdpxIP
Kh94g6sEMwN3EprbDaAdG42q/WGC74nHXWjv6/BtHA9mrfyyP78XbcEq2sZnzyVC7INKLqrgKCBc
bWu7IecL9K8SGbzCD63j11Z3UfqjxR8dK7TRmXbdsC+agSa09wnbDHqdvQS1fIzvYmAwWJE4UeYQ
ubu8/UyUGPOTt87iS+W50AYtB2k6EyrN7reu7u2Wp7f6bJkNEFuOVrliOja/qi6Nt9oTWZ2/zeyG
9fRfh7CmwsKTo4IxC+oNpBhZiOKt8n7d/piMHVtCTGxaxArH2yDu/Bczhgu16Fka6MoEA74Q8m/T
H2c5oSwByM9EvMNYISzyywDThB43lTG2h8H+v1slC5BeTIT22qEf7MjUUooGcT0+mnZsgxr9ia3j
U+fm7dnzUnalZvtewEzCHzDuXGLRdM0ES4CjY+TbmO2nzGyCan7YzHkpl8XLjCzGIx1I0+FcUyIi
b0yY4xs6LjietMxo9whg1k5rb+MZHhJku1o66KWX2chrPIPpjpyNsIgTxf+t9+tGvVtjtCGgkFb+
MfL460wHe2LiCEOT9i8EBmAd8bFICURP2NbkxfCHCY5xWhveozBfV6PtT2WG/cSZfGEbnxaO1oxN
lHtXSmayWTBgNc05PFIU96GAjYnTR47MH8EbGwj+Y5dX29nRjlGds3bFuBLyMWOGWzmSo6ht3hU0
aQ3W8C7cO90X95ZA/FJiYMgK0tsc9RGz/wKKhqvC2cykwKM1D8mxVczqWswGwdL1G87afJLftQ3Z
fyyhGZTYk8gYRBSZxuFakf8mFdCGaTwL3s7CXdTDYpdx0JRWTmeI6YFHtq4HP5LM59lVJFznPQ9N
2eARFzvJDH2Q//LuQnDQmVTxFZHYTw6mbw+ZldVMp8J+LJAF1XvO0BEMc4hpt1u5GUI3mcJ68giX
MJF6CC862Ww3nPqbP3jtSmOnzp99iaGT+VST+5JkOq+cXjEasNYpFpLxJkZoFGqMLHEip413cPOD
Cr7Mrr2gy+Jz3TNry5VPt5n0px5grfMvYj0q8GLmDLASY2WArFUSRPVF6aeY0r1+axfPPYqKMd8Z
Sbd2eZXVeSvQbU/lUUE64jG808E4F8N3Rec+obHRepzewMG5zPnZzU2nn2Hv+XODwZcUBgfac5OB
vi7vEs57uHy8I39FijLdmhBwTB3y8VOFIJ0Y86fEU/eJmpMik6wKPd9nM9MVtKLop8rulY9hR9Yd
jCsuE9QFhiYCJX8m9IbxGhzzqp6xxCxEzm4dZ9pz3UTnZsL9g02mg9Jp23KrDUx/rYKSt7kQELnV
Fzuvnt1yZ9xWGERMRI0li1td3myuR0+j2e3p7uuoIm5MIaX+L5+y6anp+nMckYYJQ85TPVq4AGbR
2mvzNZ1FoBhUSXSiIfsiaqu+Yz0WUUlaryHWwrDlFI3dfq3VxjP9/0saMa13ITscO8jUFFFrD/FD
0VUrgzZVwVKQk30zdZBrYbrZBkhY6a4VA2Y7hiugSx18a8NQdgqdb8cB8jCGoNO9r4EmNeRZTkzt
b2Y3xt3BttVcubq1ZmeO+WalYuEuDdoDI31PrOoR0WRqLHZlrjOz6H2JFQfl5VPf/zrw++aawjmq
oUUw1xf2WRuS9YjsO0OoA8HZX5zZzPF8QwzsPqkftEDm+660N1by4jDWV0hgzKYfK4bMa3xPNbqP
f5YLjqaDeG0kRw9Vs+Jkr6M9fkzKEWHfqKN9dDOS3SBI9kGhVg8SRZC1DwNORlN8l1N66IW36GPX
RVW92M6LLC3IOC1g7FJAwoDxI69e8+q4R8cokW99eg1xWCOeQwGnW7rXSg5XC7F3yJXdcg8baO26
R4vGijCUFNZ1/jo4ziEW3jY3WmQBnGr5dI4U72eqY8h5SJNHJDFNhHPx3nmYNUvqXuBOBAPrFnJJ
fbFS3cteYbZt7WPpbIckZJOOsqEGHUfKA+ZdlPkSp15M22P+wGpdlQmt6yJq4HqEQ21aCR3uu268
p0yn9PSrcxi1J9Yv2bJ0TxpgG5adAlNf3G7TiSw9GRHHmtA/nDWe+64DvoC7oxT/ZsS8oegmNjQN
/nLQSFF10wssN4q1RjGCn78ovpmVjzVZkflP47nfXrxIuAhs0Ya1yTKRVQH7Wm9TMlybsLANLYpq
HGh2pxAycu6cht/1VkHta/DyGIwpyqG4ZUvWZ0i5Rs5ePzwqjsq65ww+s8ZUWb9Fxh2kfO09VxaV
S/Pq4Q5K6F6ig9EhjCEMoDSZP38k2MMNERI/Qh/M9jvuBOuwo+csW+1FXzSgev6d6q/GBKkqLnmK
GHjACsx5vcRilBOY6g48CEFAGpO60fHh3NPuJ3S+QDTq2N0MunFX4GPMCKhgdK97trU5fjWbeznM
QXqG8XZmmx0ty18ejJbfWQPST43V1xBTQKerUNUHhL3mNiF2TKmd5zlO9vAKCRVbXm6yvcG+nvOW
4I+QozJBU2/i2BMeiDOuEk/0vrZIbBHlsGc3fluje8IxWnvNZi7djz4dc8ZZTkDlRxBcypIVcicR
aDacaTSqnnUdI4YFDH5nB1UQD6OOUXaMbi3bdf5Hnssvkqd2sYQDznPNRBbD/N6FQNRIAOfqu0lf
2OrrAbW3VZOdXcDOuTfkkLRYDSuMSLXs4V46T1XxNVu4WhnvtoaH241UtKr1bbwLTg5d390nOBA1
1kNjXvsNnmg1b3aTldCyxhuFxXalH7LpGgp5aIlTzhv1aGDPMMtslVvHMMu3MRHpkPk+jV7uc9cA
gtERjbpPlxw661apOqtAdKkMaPQ+/1PYKqaqws0DDT1fkoUPLe9ZbSHyQo6k44gZGDvGqbkdRLFr
evTzxhTkSCbJjNmk1Hs2kkbdjYOqhazV1J9T77xl9oRI67tkAqkBrnVCfZXIj7w0jonF+pnDKvPk
jbjytcHWu2t01p7zCaDbU8yAolZhIQzlaVHFpwD2SgYO4OpuED8IwXlxLZpkyTZRamsuU0KDjYPu
dj5Ygaa8jHq3ZI78LNnJI/Vso97GpLto1DzF7FDUyaDx7B1p3E9mVr/KaKCveMO7B3o12zhULWVd
bzSz300UJ54MIac9FqmZQlXoEreoU9312NbSSuwGezqYqhtUfRHUS9cDs45ynoQY8gNc3g525KQT
JyDWi1R9p9tClaL6CcJCdYhfYvEQuXa2PGTAzPTkRMLSNUMLUFMf5tMtVInJwUOFz3XnKeDOOLsm
DrQE118R6g8dmy37ibgj+5N9mU4ULOF+fpGWfvg/L9TaUPTyoveBWaGwCInPnctzwmDLbDYur1il
/Ovyi2knQKPZUpFvOsSAQXAGTuqpbhkHNvnfmM5+RbMktfDgRXHgZsV5aIp9DZzB5eMWHBAVmKOi
eUdxSjcgb3z4CRopE9Fc3803s3zuTUoQN2Z3TVGlQCFzW2rFwjtJER5DJz07nbvORvo2EhFrzK5s
e5K0Ccba8BMSCzM98U1Eq16q+rrm7EUMRo02WGUgoHGTYIJ3VP0IbLZsX0wKCe81ibGPhjYSInIc
Kpqehm/zh2WOq8erAR9+i2yLFeJqrMvzgFNTAOQpQtIa2BqGJqsBimKH7cbOZnlQVSNaQfz7tOuq
oxJXUgZFu3fRs2aYrCqYWRZudyAfUI6DEC6N7cBjKd4iGtS4SbnqGRVxPxVVenBJpXIacaSQRFEX
nmLMLmZfbKKYfZUittrkbFtZbSrqckD7yHXbmwyV1wb3rWQrMGKAnhmVTDlncdhtWPQPPbMQNYIz
p21C+ClqMfAOs5XdGPwXIsFWjpFtI5O5yhDuK7KObBtSE9+UbWIle9iS/Aakn3wGqcY7gu+uQkfu
YkY1v8P6k/zAMHnTmDgUQl17oBgK4FJeuaUyCuJwfvNssq2igbszXwus3pbx1QAKi9jmD+pLXqxT
FZ0ffMLerFfDTHEY2pfZUhgREEtjAf9BwbFoRZyJIVcBjssAROwNfsfgNezFhyRpM83RNeYNrwJS
Z9gQIfCPBmEFcoOtOSNkzyjF8OuYSXawbO/HML/SkqpaKHfPsI+DNgaDMWJO1zYTpf8YKS+KRyiF
lEcZ/nXTTx6vJZdjIpb6SDs4ngID7bO1XpPZ2wj1d7B/FSu8qfQXy7y+rf8Me1gJZBJjpjKPNfa1
S5+TNRsQfGsDp4nKnCDnR9WNqw6XfMzZHNNOphwR2HgVdrhQ3YDsdejiWujD7Puw/pg1UE2kSc28
pRl6sSMPQxjWXabErZfRyYfrtAVa4Q7zu4Pcqcc02mnxccIJU0VjECkMNmtzrxlyV2XRwWKvOjav
ZnvqRjY/KmPAMDRxZLNGxe5gQxrCY3XCgbfVVAXphneFFQhjG3MlpTiKhm1u9s+C3bGb4lmIMc7q
LmaignyUcOeg9dBUJKNdwf+UtZsma/7N07hzmKy4fR3YM5o0p+O64NOeyFUAhAAM/Xnq64fjZvvE
na9CZ4bmxDsTG3gJgblXmVfO8aFHN61ORK3aIBnsNIDDHIzjm3CnF4o+JqTqJvWg1RpIIcwSDkRs
FegXMhzo7t6DNaNifhdYMLuQ7IyyAbM4MggSqFJZziJI1lMN6H17m+xTR8+ckdKrhsVfCzX9qUyM
q2DJ1xFc0jLpzOY6KCr1kiJx6DydSNTvWLyyJQ8cBbsEZMe2blD/LrsHWDO9DU3OODT8aaXFOgpO
jDXnQbJyMTkjBkS+wwhlJdKQlKentopfeOlP0xy9uVbKPaHbxWrUHhpTeb1+MGzaOiXgVQRRFTuq
HLGWUv+UBP4Q5rwF3Ps7VQH8bT9C5BfJDzpBqlfxRKGPsQiZ6XmIKLUNG0VMAcoITy0uowzafeIc
Su27FruGu5Fn7mBN7otGGnsDHDof+QSWKEO6hHCeD703/siUgT32tpRslohMSk1wSoLvnahbXOtT
VnFQshmeSpytI4sl7WmJw2kdbiP0fFFS/xQj2Z02TVfWZv6E70BlSN1H1CMcPy4wOc3+GxgfKZM4
hnARGkgHVazdVW2heNJSA42zzDuyXDyl6UoHMy87ulO0BBb64ET9sRB8CVXFallj7YC/ahqXUW2C
ZQpb6HYXkHe7uLHA1gnYFy+jfFPx1sbwgMJpr9XUuyqXfQW7hc3mc8SbWtfWg2SQV0Sc11DizbHz
5dCOoenFzzQ6FyeBhcfiTxprh0JVIbSHFdmTpjK30hkZFAw3w8gIVEU7jpzH8QQmcnD+4mJZ4fLF
LCwQJmtnYBkfgpnAiLCvsdC3Q96ZFH/My1vtMV+Kpl3C+tXDxJsnxV6YbOZkw645X0miwVocB4pd
73KNZD48ptNAbx0533oxPBqOm1zRKbhM9G+G88hqBI7U12UqFtYLC7D6YIhbAeekEP0lm82N20bv
AqijW2aHMW9vPRsDdcp2SsPTtuQ/1OhljPSVL3NvnX/1PB6jxmEgVK0A7G/KgVdVEjkFj08fp83A
9l9fDEKO+2ZGNK5jtS8ARdQZ8hTD+5WZFaNZ7YDtODciCGM8bVqYPxqOG6IIEJTH87OZgvXjMyyF
SvBXsakG79jhFVPn/iWi8J4nfFMp+J8KSF7p88rsnFHgW5BzQHQ9BTvTb81WfdV4SJMKThP4DzIe
CLtFL6c36lvSXDGaeam9q4YSvTolYaZlZ1IcLubwVWWPoZ8Ptcn5WFvPnqFy93wtYS4WUL7KXGsj
lj+wzqr0DvM47ZyqBibnaZtBMlaKsOyL3iMrAJ2iKqES5ScJZcHLPGwPlM11fdcLBC1FHKhE7LUp
0giX+ansDoZjc4UIkkw6CjWaBgvFatgXL9Vkb20Vwa8NgKi29lH+UEOkKEuKCFEInePdS3BJ9TDh
IVgWfQ0WRCZSKLiEYfmpfhxm+yEauW0N49THbmCwc7SKaKWp1b52Rt9s5CGXJTIgJGaMLP/qMD8M
Nc/hcgkOLd7hzDcJtTImFiKO7Q9V8xjSfyL/miVwk7r0AXxzDLFlKnrfmMU+V4ddnM6XsKo2Hrpn
tkBMvtOVOWP7wtlszM8GM7CwczZczOibcthGxFxqn9IjW91bu9BJa9U56S17klTddshV8uwYh1wm
oie/94eHAkMP6XlQjMeZFgo6I+nu3MHWSSRgKiG598LaDR4sRZYwJcSQWnPQ5jA2nFKdM3a4uez8
B7JZojgOdLKWMEuYztI1LC5XWNPFOY8qViIsACPSbNVywF3mHUHSyL68hogHuWvvU9uthwI7gSXY
jVD6NgCDZuUrpyvVkWGaon7OIjdIEvtbDGg21HarmTMH4sZN7ksPkqjtO/0Wa4SMZVuHkuSzQhk3
Ivae1WFfxQ0S418hUeQ7eDUXKYJE+6JV/TlXsado6tlw3MBqKpxc4360QO6nEUkQbL8VRzs2XrgL
DWdj9e1N0WyMc5A7mKg6k8CQdrJJBp/doNPA2n0UWr/JKg5TlIoZE8New1JbbkWLEpaS26qbr3z4
bJBIF94/i9F2V84v3sx62ykDwuNIcc6yz5QbOYonTDljdIgGBrSJ/LLt6F6xfl9ndofFJ2QBb2rD
YkNKMUCr1sPpz25VHIWXrsb87iyWekyJbvys1tk+xyHcswECgsCEjXdtGDgf7ftCOing/KXJtqzf
szk5OPJqQpCJ0+mI2SOo8TR49njOkhlLJ04AROOGOWD6blfJSPm3gAUG96NCMmB0w8s05Qdn0O86
MVuqqB5mxIxstDcSPdDTpMITBOpqD6ghKSxDK18c//MtimZgGvlNc2q0jNWvUocs+wbmRMm31paU
fwMPXddZYHOS8R2VHWlIgrlQG7sMO8wmJIYqDJKYICXSLB3gFWWVBipalLk+1VNxNTQyrlCfFEl+
8XQ4BM4xFTH4qjYn/i5VKEbM5yr+EYVDN4uoL2JLU1uZzwRvP+KQ7EtALrX2FuVMMad2URsDwYB4
a6Y5IRhI+cefzmSaDq1uo4bdXp1spj9VkE4CQzwgcKkf6xa/kFeuw0Ho6Gio0mbvGBX9zUQCnHC0
Kao8Cde+Vml8ctTJ11NrOxQd92eHw8IhvuZsla9zeFEmypnROUtXw/qPiyCvrklpHKao3bm4t2Y0
xq2uXBTXwSrJYJioS6PvzinE6SaCye/N3m4SyBoNwNbLzJnshVTBgkk3pTTdUUBWjhdaIJA8iNFc
1PkhHdVV0797mQyExRUJPW5wmpUkFTHmGOLvY8mEiDvKDosRva5UyL56QH2+IL41ji4RpF2+sxTr
pHBZD0Lw1BN1DkYqzgFKkhFkjXSGi16dSz4x0POqDCbRSowzBV5krdp80ZKjnTMSxosSMzsHuCZ2
tfozERqhs1fLEnXnQUFJARbDnyG929h1+rStFb5krmOyQH9mwb8IHYC9UwT6a7hGjiuuZdv9IcLb
trH1GtVxy3SBXgxTLvrUAYUj1N5OLx/uEuudINbskFElSx+Me0l6w5nKD60F5jLL4+ziY/2X0ae1
i9tFYa+RaeanrsjnPgxflLL95Sg5T411mpLyz3RQBRVoM1V6RXuGIJWyNy3JiO9dT2fQozOs7Ogb
c24IUKqgbZ2Ze9uNDV7o7qtcBNhtjv1RD+1Dl1YAdl2ci1EdvTJIXotS4M0CFvzEnfbUVRiH4s9e
e2+me13NQR+m7OkISh3K3RLdRE/5ZBiR7zjTrxQNpx6lat3URHpCRdcKqmPukx4SOiRyNDAtPeAc
EzaT5Dutyl4a5003eGIaigfDdAAqw0cKoTI5SETGloTagc5VcdmGx417SxVAeXqy7zmrJtgOziAO
ZmaccgJ3wDSZqNn5zmNAfL2oP6ZKf5gecdi0+0ru7DJpgiCBXRlqVpC7ypYB5ooae2tBpUpcNVAo
hBnv+YM+vCSFvqz3cDBg6OLEVbJ2HycTCwybYVOxloJ9ZibvLQs+P+LNL4bBnzhKBdKDqTVPLUB8
6ZT/OjnsNZtWO7fWc1Ydc7h5BsvfQvkLy5eUKDzGs/i0MenoBTG/MwIfYo9ovhgY4uY3UXsqEmwj
bs4iwdFZJS8dOT5WWRLWWuzTaNi69ddAnd+186rv7za1Dd0KznKEbzK9Vfi38KQConm45fhezmiB
BiLPrTtd70eJpy/W9MDAmqxkFdOeFu4x7h4BV5L7WlmACnRYffwsJFKyZBF+rAdAnaFJHpgtn1tR
3dJkuNuFdlMKqMOzAZQE3KNqv4zZ8M8S3baati72yLpR1lVHDWiRvqGEH1Vrr2Z2sy4DB3XA7MmY
Kpk0ZAkTv2mpMW3IfmLFJRZp8Qmo8Q9B5Ld+wn/eae7rUPWfLdyyp6hdAOnaARYnrZKAazQXxg3h
7M1JkMQrI44+ixJFQ69WGTb4Khf3lvpZ45DO+ADz/zg6j6XIkSiKflFGSCm/pbwFCs9GATTIKyWl
/NfP0exmYmK6oUrKfObec/HDKnOE+TbjwamrB+1mR5N0I+mFPxDgzyzi4f5GtwBzSGfzbZbDY215
D7VF3AqZRhJRNQqRRy6GkUkWEy2B8jUp7gtH3UzmeumkBZPycGc36uSUpH1WtIcKaTQyE0cEn42F
ttownkVrXnwLB9sQtQQcJTsLTcxs2Ve79HdRnO50gJQIuY4zUGml8hmIPyQj2GRMbK6jwWSzdDkc
upjdh5FQQ8C8kbp5Smt7axr+i6ppbNps3DZdRI1ooyoja6VwPgMUAXi7fhPKE+JHHt0udjHRTrif
Ya4XqelQKyBhiQRh7yGA6mjJHeoSY0nehjZCbUT7p9oXU0cPdtA/DTShDDRBL0rAcKNCxg45jc9+
p4E0tQzu6IXvC4QgRhYzxdTngK+6EsV8NwYE4vmRojvMd2bbblxqWp2KR6YWRAT2sIWxAk7Dm9L0
zBjDexr8RPZAlij7ModDsU1jepbhjV7zlw4VnxAKs7piOFZDzEchz+SRGb1nv9asK3J8l/mo/8me
3ackR6WeV2OOkjwaz5Jdp4BfzIdDs1wcpnjcumWwMWwHj6G3iQOfYGpgFVBmTdoVRNLrGQKA6OTa
xfvjQXm1kaq4jLu6xHsa+rxfF/4SC4ZWpQrelQUukLLD1Zr9U/PFDeuuitg/dGZNf4FTPBmDFP/6
gqSmLV5A2joynvoczW7lXnHiEX4b4idTgDH+dAcjq3wv24qSzTo39nTSlXuq9Hytivyx6LNdWMAd
k419SKznGBaQ1SKEdRlcIEG32caupkYiUPCku2cy8qBja6WWOWNQXVh4/+YVGFwP7JZKSIYr5u6C
khONfZFe6xiEekkAQC589lQIXxVn52bW9pPHORuHClllhWcUSzKGuyKFUKVQQ6decxJN+9grfSXo
bltRSgCNst6rHLlElXZs6EW2Uo2PH9eFryE3qq/pU63yyR2Ytg7VPVOxK34XjALmayM7A00Wx7rX
0Tup1KWXLL5ay63IuPDZ1xr10RH9m5rK7yAd1nPpnloruTHiZqYEnoWESeC+0Rb3+08fsLZva8IY
Na8hZm3+wYOI4HjqXVbzMeqy3zIqCDMTpwxtulO5PArJo90j/ec/srxgItXqcGt6jIqK6ORQEqU+
ssRasICIGb5rfIkckMSMSKhuM1nBOmPhZGBJi2JKWp9STOHKNuvwuyvKM/r+fUOOQWQhh5Xxr5EN
D5UE/KvEvDMzFMzBZD/HvvzqHfCZKXKuiTIt7j1UilTSoManhnkMOVLe7AZ3Y8eks4QVUzpduvaN
+TBYAxHUmMoczaIhgE+MnyfEqla35VWG1cUdi7/M68n6Bh+romqTyZZgP6felgPxYiI9FsQSc92o
I3UqrgakH6Z/KOlp3OYjRxuo5+i+MeBbe5CwmG+ZOan1ebCyvfS5zowdQb8U+NCebdK6a908szrc
SBjehCvhSoqNh4Jd4mx3a2EiDzLdqzSoL9WEpUTWBz48RGRiMyzOqKzTW8ZLp2GW1zBBLkPB2pT9
RRrWk0o48IvyEmfBtiiNv0yg66lRA/kuIetSR7jCq20AzRDJDV5Rk90aNcrgoyPy0KgyzZKI2PJH
B2HZ3cQ+tPBYtDHNQ4CI936en0cPcqCOBEZ8w9/OVNcjQikzTU6exzoqY/NnmDWC4vEpadprGjyZ
Mj9ERn9KEvuHvLCNctNTZXAh18ZFtqy+LYKsPPRxwCmjKlyNfvURB/FzHU2o0pxzFrCnn1ioE3uL
5gRAAeJwu3wvvPl5+ajUAPzNUFteA+yxWHtYW2WMLqNoxGgb/TUhoIVKqPtO9PcxJksRcEWk1sWB
4pz28y6NAzoYiekl/usVuG1pWxYGv5GaDS1OrK6jcJ41eyzRsSyROAtHH/IIGoo7lefMun36pF6i
R6DQAr0mT5Np7KwOxdBEAJzNTRK3zmM3ZVxTwFJG40ZI713ZO2v25ns3J6WNOvmuJKqzNDuA6VQx
KMj7znwLAwT67JOJqA7w2uFWgjRcuM3VcBhsKMxuoUN/O1KnY7omSrF11nGFGWVKirM2MEK3Duq8
tscIWS4CWB0fZ997KVIC7bBoLh4nRCoHjcOnMcz32hyfO3dRrqhwZwTzph/6T88V/N3xzvPiaw5v
F92iuW5wdcHruYmO5bt27acyrPftDH/LjI5upx9nPnfloEopgEHHdoxE48d3QF8l05Nj+dRdsmSx
l790FSNXN6BkG+7zQHMClo8dvZoLGM4Ky6cuSp8NNz5O3fxSzIJFFP6bKnsqwCYoG/gFq2u2MIyU
wdYZAO+Jm8POCYAB68gQHQgmpMGFJYM+q7852P3purZ+tFDd1d5PnY015BeH0GgZAM0zuuDTpwcR
HPJx5wQQ4FBpjsOP9t84M97NsHsyfQbEBIQ45pM9u6tE0YUP4tYBRZooTR23efRxMLmlfHen4CFm
5FYQCl7TpaAAOMjmEcws9olmY9kvGfgUrh44VayL0AbKSVznETFFzxNTFd5LwvLIxZri2vUvEq23
2Evxbb44g3zEpfNrcRKr5Ilt9bVOnYMzwvVPPpyc9xM5iHK4eWvIwfZwNgv0L0mpT6Y1XggxxF36
Yps5G84EfVnmdufUW2JeUIlHCXkCpJcFBsN2GxGomr7rkA0Q3lYLWovAFMgG+GGceKg8dzWqV+Fo
XHc5vTS4uFoeehkeIvFPwQdsW7WfXKDostMUq1AgZs2328Jq6/2XWr2PGR9RNL0mPepopqQmIBaV
k6CMuXS0GWypmJwRgpsmbvFuxlEXFNCJ4IVkJSAMUNHLrmH+SFLkHqH765iclSUAqwxUIIGCgNF9
GzeY8dXQDQ943LNhIna6O6sM1HgbXDA8XsPB/bS4FqpBvvt1edfAcRj89GUybdLaf4ZGvXgRgOuh
hZWJHJhdkVn2O4HPyUvO5tzjQMJKZgUoILJcMTPNj8oUjKiChS62qQjG8nMCQVzCYcb0khogI0Rj
7IXbgVpklZEQFDqGkKBmKlW41PdpgxrN8ZPHIdJXJ0JCanYO6cgd0Zzs4NnBoGrZyUSfEty1nv0z
L8sW173Ht0F99l2P7r/Mb+9ntYypURjksRPQEeF1qpmnDMPPhLh59og4T4T9WPkN2/RpHUKGsFiT
wJjW7F4tvEFtnfzTVYlUkq886KYrqRvbEbka0/7DhPS6TUhO4BExWv8NVPy7aMjFwhemkHcWTrAK
epCqpea+KCb3PPdobduSPX1b7lBPGetmYnWSsokuEXHfNZYq8W+Amc6KhPOwBHkDu12I7zyakB4G
4d6bur2RtKfA4GCWgvToYh7vxZiDO9JUasWP8F3jXFZszNwBM7Aq0YtmEfmBfaDJHKywbhh6fm8N
69bk+lB1OGglBW6j/zBt3OKKNSszd4KeArQ8edMTw6AC5Cz9Dksonqlc/toThrXJE58NinhKQLe4
Wx4Onz4HxQOyhRGYSNkz3DQt5gcck7e51MQGemdEJfgP4uS+WZBiZs0GzBiudl/drI5RO2MB0A7t
aRghhwyFPHLb0KdMiKgHlz3DILMr0DEPgATo9rmYv4Wq7mXp36qUwXxd8zOj/ntMi+oso3JvV4Rb
e/rRduKjIEvdabNXDZJhwEpUELWGNCD4cJiGNZTsehAAvxL6ZN+GDJy7LlYznPdk+y1RDSbMN6vl
c09r6ACTUR3mHBG68BSyfOuSGMVTENVfASr5wTMwRVh46sBwuQC8iNNyLbKD84Qmw8z/gSFez9mf
r/lKhX8EUHYbh/KL6cEDQRD7NOdy7tMfmEjWtvNs5GaA/dghMdrmPglYVCS5c0i5vO+G4MsG0uxA
KmgwaXlO9c+1zfcum49MIh+dsdpFbfxc+fM2kCOJqoJ5V9T72NOiY5YbVEQCpzqIKsJEVmHaPju1
frKc4r5WQCipVlGlEFqMciydiWLHFDCi9wi4PjNpf6Z9tK5z5yltUD5PVAoTWKg0G1DWoUwdTbLz
fLIPTSyivqyfZRK85BI6tV8Fz7ZhvRDx8Dsw6hi1DzkVWoQXH4B4nN2ph2Pmd8fGMQ4jL3+UF+eo
ai6spja+gc/VE9ch9Fe+ifvcaPdhAvcu5fymsMaSShvt2u+5DeyknQhH45CvwoIBtIORG82d6SYQ
8VJs0xYExLAij12E+0zFJ2lk95M037KSeDhtbok/gEi14BDBuFoeU2AXmUHVN9egw6gKPjAx0/Xg
3ZvwEEfmP45cghiM5rEL1I4rfxuP7qGxjoPjmIBGcvvimhDbyviB6Ohp1ZNV1ZbdVo45mVpMNVGm
mhMaNAcF7jA2ZEpM6XayHAJo9GbM67OVsfbm1yShNX7ocliWoWVsMH9mRHjBuJQjnUM0gNCeuwXb
RQhawYx5HsDA1AaDT+qVCcH5pMSzhcJnMtNzo8EWlxFiC0EtWJGN7NABruUEvS8T87FvzJuTzofS
JHlnMlHb6KwhJtP56Tv/2jbd82iCYNWl8SG19e4X9IH1AgkfUJa6Cs9XoDOO1ArF95iovS7nbaNY
2Mqk2IeYCccisrdD487rIo5fWl/ieOOYl3AawvElnfIXS5Mnwq6eQ8gXC22GU0qr7uDE1ueQ0pOB
/L1PqMq35hBsZw4iV9hUARCdmEuojcJfcKfN7FtF7s//U345vycWmbHRLP6iwH2ujEBvlMBaSgzm
wc/HEzF9lyyZv3wjROQy+y9+gVe9beIj+aq7ETIpNx8mqBHKmYq9t86fPqs5emTGt8tJjayHbh/T
qyGs7J4gHYVgTMN1V5YjLHqYRwamZWVVN9stXkTRc6NP46fZevl+SZrvm8FAdTUcoobDdPCX3jpF
2tGOzLQgF7N5YZRbZAUmRaNCM7fQ68p5Vclw09rDsypSzOMprIi+Ze9klxgK48K6URMvOXPVU+E6
7G2RM2nrlAz+Wz9hcQyzbFii1TjbWvOp0S1fYAxLrIrKi5v5VzsfnBUFBVEd48CyYsInA1rTMNjQ
ej1dRLqYYGvLvMVB2ZwHH8g4f/PPYLHbrX331e3ZT5oD9WtLp38nAvVawKAIBogCeuRDMIRotibp
rEGWE4Y8tP9EgR17wAEDoAeQjd/V36hEnhNjsteiHqE4ypvoh88yrdCAmfTbdhTvoyFjmFSemhjZ
RYLKfSajsLjvwvrHtilhMonzO1DDRZvOBw/qN1WuZvFTg0biR6Ol4Gsd/QkHggNksEqY/kFCeE7s
zrs6SOHxT+WC6z8Hh+alIaqyBKiTzD0Izp3RG8N9YcbU7mMYsztkjJ4U4FLKclcy7U2S7K8HNSfI
8yq6jiwGcoMAZRoVCyYP4rNPFvclUq8kP24cPzjq/rthehEyuMVOm4Q8LeknEHu2TSlLyk8QM48R
udxBSf86c/QKuveu0yxxSh6TKNqWFRbmXF2MbvrySEDLvArAfMee7j4wjeuoh63RqXuR4l5BfxTx
hfHnPAW6fTBq5w5SfqWnle7Nx2nqT643QJn+gpy1NhbpBkvsWXpfdlSciQ/eVZjie7IFBoS3a4e0
iaOOzWJXo6UjdbT9bnT9S1GMw88ik6XHT7bpEliVOtblcaxd1qMAmfygq08jbs6H3kRgYmvwZMyU
EEAAF28qdzp6bZ7eareuMBArNFk5+aXRQzaDxwXn31ZMawklcAmP7RZ4x8gB0+JacWk4YyO4GWWI
B1jJv2Jm55XB9mggowC5wnM03SwkZyi1WK3ykZ5Huhn/Wi2S+09OH6PYFQBnmnd3WHf1tZ2vZrvI
T2ginH1K8HmGSmkFVq9Pd14uNpBMV2n/BNI/ZpMu2abUL7N3cPS75R9qRexCoTZ+U65D9aUi+KNi
KwFojyRBedEe2OTazIpNqOEDBGuEwwNWYBJ+Ou/BHx47VAr6E1cmuxK2PnfV8IoplQFk0m7ho1Xd
BaSVpUC872fWcUt0xsL+5xlC8LqXeARYncblkzWxQEWluqQkXIt+R9OO5zdDFVJGbxE07NBFj30b
9cbv4KDB7pkBLcDzUTmeWWScyZWCMafft5zLVH0leKviMKDd/BPAJwkUYBz0G+El6vtilaKvc63k
ntEmryxdP6epx54v4PG1onSVNqzJBddEy7sr2muO7M/FcZjwdybYBECioGZj6At286tnt0U6YXu2
GmjF6lAHfB7Qpz9j69iKNzb1RIKJ8GQ9Yhxds71m/k72Kqv7lfR2BcRTO4YKjCkwOiiQ5jBwkrfJ
dfdjgxDtTn7y9Zg1Acj+RiG4pIVDC38amYzbXKKs+Oi0VHK/LP/r+rUiOSBmM82WURHZq6gPCcsA
9M6u7ZCXm8RGnUS9QuONu4VLp18Gz6sSla9RvMJ0NnkXiCzzm484PvIYd+2OyQnJZ05/HPstmp+7
hg1afCeolcrqd/ls9akqz465wLRU9VGmB6t90FBCOuwbCROuVT2yHqlWXnnp84fYHFdosMzfhoEu
6ANp3RNyYXTf44zm46qHx8za2nLnRAYJZTuajDvzn0cT7zIUNr29arY9Op502fIgUc6uXnnD5xYA
FKSljeG+lgReaP7otww9Q5sclz095lXks6XzWre3qf6tMswk429F6oFPYxEw7yFarOErzKpDm17p
zBpsCWGA8ACUPujLsryzmb/Q7yA7KU7pNNxMOIwqEUeXpgCHDNcg5oSTz080P9X5qQyQktIyAA+q
+T3gE3j4hd03zPSzfWt8GAevGhuk2FTBQXSHpv3p8vtZ32brhP0DeShvRUT1dgP2RJxCwcxN1Gtz
4gwOYY/OMBPzZ0kABagPFohMjzD+eMAtvjA36PiViniZg8/7wd4k0XpUCL73c7sbIyqZHnX23VAZ
d5hU6FLRu+8WYRZbj9zlbuDpKxPmysgX5VpqZvk3GBAW9PL+K0yfXO9UmBK/or0vF2SGXeKC6TY+
m0t97dMPkee7eYHym90dQR1oZaT+39a6xPLSfRfiUsGBqoNLszx+zFPctan+LOMxUTdj/MAjWeBY
RYkAjG3HoU7IRxZ/ZfW+tl6YCzocJKPNswQiIHvg39auh/9FIXSkgcPakV2MBEJscy5C8tfXBmul
ik7Z7f1toFGjbEwUpuLL6cOnQu46hz8Ai99kA7im6sB1x+LpLpmuE0sp2rCNjhHR9eDSqyf8tuva
wIFhs0RKyJryyHDcOeMHJJItwICVj/stcihgXHrJh8Z5VMkmCnYpEIZZPlrjoWfqMS9JbfolRCXb
zg33594Vy9Ljg4s3zr5if1uP8AWrV22/KgRe4rnIFpoEHodV4Vd3deTSBn9DQ0v6bQr4021PLnfM
QjQjVha9g7WH8EF+jRQbCR9MAomgd5wSMCvw+f19q66JfEuYJ0jYMll+ZS2GwuQoZlimxn3HhTx2
JF3Z6779ARdqt6cxvrDAzhQqpU03IIBPWM6sWp7Q4jFGd831KIN/zXiOp3/a+gKZWqPNVUxasvGc
q9swSJS1+3Rxwo7HegK2F1/HrnmMqnM1zCsS3XZZCkwfFmN4aZO3KP4X4GkY04+I14pjqwc2YVTn
Tu6ADfTxC3oe+z51Hki5CfjNgQAFamviL4z4fBrrzTL/DCqZeR1Y77SwNtRseTLGe8iSaA6KcTvl
eGQeBhSBA8cRrxjRllP2JiPGhSS/jQ9eSU3LJ5IdatoqUkVyDcHmrVkuDCa/zEbvMp5vFW6p8Q4O
UUPxvkKiM13r4cVkHO98CwxacUdu6RME/DurWeAFOcCGKniM9EM5bR0q9hBwHfxg610T38SCvJEo
PRGRO0dcLkVzblAACgCAwEi7dp9jTS7mgGP9GJun1vlpxKcnDj1xGCn5do7N5mVjfmqcMQbqRn0w
k38mGJmueBT61RMWHS/gGofLA7cLu9eSt8ImODNuD5p8WCGCt2wibANYZjrvPRdsNENaSuc4Wpv2
a6rgEBwbX28G6zUXEnHZoXTfW/1QkVVivJdIbELa84bwNTRpPVE608KDOI+IIHHLl5IEl5uTZGsL
uqUbHgUvL6wgGrW1xQWTd9dQooli2MXRUmxl0Ox0CcieJy65LdIKHk8ZWRgT9gtLqoPjyBgQe3o1
IGnG6wDouDjW9OQy/iBeTeVHDyBnmt7S4KUyUXEZL7JfRlZMb+OAyJVHA8QDa3T4BXv2SBy8n46R
A9OyUPFfmuR5LN694LVrWAvtLZZyPgeZM3DvDp8Ok/QC9D7WDrqdiqLy4uYVAqRuTSjctvWbFWJE
TgaoltO5m3q2MdWuzdiGbo0gOmhr2k5MbulKafXfFc9hM+5Btu9mXeyG8mrbmIetq186ey2AgFv7
1ka4A2w+3dve+8LbT6HXoR9rvHczSzbIF1caNSxu3JkwRV+xs+x+TP/qYIFBns7ACdU8Fl/uPxxS
DdADMGid/ySir1bi2MKIGSQQOEYcwA2AQpzXixjKHV49OE5D7O2lqm/KjD9DEnP8WvLwLEYztE3o
CEwk475PCBK74FAp/PHyTnfBhS0n8RbjUdTiqe0ZlAe4OfLFr5G4yQHuxS4mec5MUBYDSYHI+4Fi
l9avgA9qlOBtVehwdjtrh92GQQx8zNWTD/mmcRdTGtFXo2tUF9UoCZ0yRM8SZM/oQwDxAoMqDLlK
vGDfLvKiMo6f0CyzN0XrYSU4YANvN8FpwHeuT4YDlG5cuAeChfGqDq2dE3q73A8JNAvTX/Rdt0rx
APltHh06p36eaqRuAVPhh87R4UHGcIGnKCDQvhqLtUi66i1tawxbE3R2xK0TtVbQJd9j8P8EBPpI
PQXnIfAOo1Ut/MMZg7XDG2DZvNEV+RHamWNo8J1ziErx4HlRtg+Lrj52HqK1SZcISR3jomr3zTfN
EWQRj9xQVIzYItfkFIdfDnFAX31+3LtscN+ISmbJ6A321h2d8BWZA4sFqwWhOrKThYDI/MY7zgVU
f3SS1HPzeA0Ehp2isrzl03wYlN2dDBHVK88mfsobsNG70rwy5KWfmi85XofAaqg2humUUOjlhcQs
499bAYPEmNJqJRv81CwW9xVW4jY1viwLF2XH/YFwgA61WhmNdNdFzaJGsf0obF5ZmXQDg3zoIh3Q
P5fwFDADmZqOpQ+mc3J+fIFOHVgm12yLV1zX1m6UjrVvomY/Jks0UXp0HA8QUTBirbD5feqiv45W
9pYwPMHr6x9mmp0Jgf5k1uzwcIZNC/WQq1azIVc+4MmmW7IMMpZUFZRGw3XJsSCXAIOUj2llAhof
xukfalxSgUlx7ZybJIlTpJCYkxaEWUnK2oSg3OkYnqiPxPZvPdq/GAvCWvf9rq2833LOfqKa/Qg/
GxudEfqJFl9jjL3PZklQtsZX2y72cPFPptFvbIkX5YBDCSjtLXHJyf3q0Apo2QC8U5fUTg5tzDcu
imvhx6A1YtIoOeNm69BS2Oe2/4p4B+ljUF7Yb0k27Dh62uKA43Dbe7TlfrRPwQMnKX5qktlsV2Pq
1EfL0zvLMF6LAa0k8h/EZ8k6bQA7thgoZhdviVteaY4hwrnpY9GQYJ61z4mmX9IBjBWIg0LTwMjP
PBQtaBQTN3obehaJwaYHrUDuen8ajF+YNCMGDUeXzvBtWIntfkUZstR/Zt/VHbs10P+WQTJWbhD8
OGBogORpiTxjFVGqvqToUq4qM7mNGltxk7SinsEscT2zmo2tKmfBpQNQSgwzCFohL9GjfMTrF8WV
kPex8h2gwG0Rgi5cWWUZ2ORLasga3KdeU6GFJW++YZzFlaZyhl9zsYiwG8nXdgfwriHyGLtsY7PS
nNlNf08Jjc6fgfKSEAdv1pIAKVv0Yf8e8v8uo4HAjDrvVvdeAaurSHN2Vmh/w46iQRRT5X/EoYuQ
gSGYF9f39Lo9HFHl64yzwQNCtSx5Or4qe53ZoqXhBy5K09Cyk2AmMs8m4yCmSpJ7RfUsKE9DVvRl
vq69whkoPSIK/Yu2iP4G1eb1VrXSbkRKxRAH9tHJhrTgFhrYUay1bxWw6HDQxWQWI64taUkz5Iz5
pw4YMU+r0ogV47EM+VL4HTrsI4oNZjqbWX5C1jA3U9Eleeeto3wMNWFETog8F9hHRFiAisPZqREK
9oO1Bzup6Ae8sCJfY+X5bAULHjzknTAV2gAQbDWN6m+upSk/lQXlA72ckcbZhJqy6aF02/kceOYZ
gdmYfPjgw4hOFKOKMQKWQRxFAoBxZLMSNMJ4zH+brnZh9msjjcaLkfWZvLenLlya7rT2KTxz/iTE
y9nsLCEl0eg21WeWIuRDneJGSKvLyUPSr2YxsPYm44GJ6Z0tTd9h5zYU6SJpT7z0KbNw0uGd8MFE
dBv8bcFEF59MxQRPxfRtIIKRrFNguRQ58dULqhBkdB8YGSvQkcOD6Z+fNH+jm+bkoIpGTcDl4sic
EKk67WQRl+FnnH7DBuK87z57lsSFxG7AT2yCYa3JD6xV27cFxUIZ5LaYURoU1XjvedSXyA5M08Fc
j/41z7d5PM18e/jgvXB8tssqX+a+zuiH722fJhjuILhNyb/E81OsqJqbtftxUVRiNOPsaA9TL6bF
y6qDxmShpiNqw40XY+eIB8LuWU56+CWZEcq+zzRyDbalidy3JXby4ehJoUjRmuLUY5vcCTcBwFhA
Y8kk9HgrsMiFMbQ0xbYLKjW+Otg5sNKmdpq56JCsyvMobUaUpwIFeEAMG1qghFNezk04xtG+LvOw
Bz8UtT3qac2SBn2iW5nxhh+x8feynmvWLa0rFi1PgQk16kGaLDj+CIEVYJ6ubGhKMf4oysa2bXrI
eg1afPZCngym18LXkRanUndpOW60GCJfXwzLyQt33cVRo7Hr5NaCBQ2n3K6+er+L5gTgk67tD5n1
GqmraRiFwYQYxGBmr3njIgYhiAva3t/IpEnkk5ZhmHebOtTKsB5zyOJoOAX2gO7PZLrfFU+ly8ax
/LW1iNDbpjwhM1B9IymZKbRx4udfdmhn5iXKYrtmzqucEn3YUOOChoFjKhur/yS8IlgSfbXbvYbZ
kMlplzWDDEbkInWM+piyoWdmVmH6szmZReXeh0Fjy6NR1CVJipKv8nm0ekVLi/eMX9pDessuMdIR
D0ORpFH9jkqIJ21VIxDsLyHqF/RnbbYF9eI9R4ZDRNJoswd9jI2YIItp9ko2cr2EkswZinIpmIKl
xIw75n+ox4pT2fmo3pHZ+f2vtHOHrE+PtNnxbdJjRVJv0E6SJqmb68b8Y50ezRd+Nx6FdI6y5BHK
o7LPlmMuUwPoI1zgqZHO2S7OE9M6O2PDtV5zjOMzTF36obqlx9owX/TTi7D9ZRLYNIE492xl5wOI
4xaaIf/z9DS3SX7jK07SUxI0Tv/tmXKcD4ZKcghdsYlhCdK5Gz5ODBY89BCtWe6tuSsCwCJtGXQ7
O8oNqGm5oMH15iKBuFi1scu8dUz9+oaZTEA59FVpJAzD5qbu9wgjgxY2bYpxCKs8i45X3ZYaX6lA
9xhsGJja8dpum9k3uEiwx30Gc8X0lEfYYsYgLdTeTCSmOf3znKIYcEAlUdI8oQsumCROoSA9KpKZ
X78P2k6opvmOBLOQJpoH/JJ5GKJiicpoSNgboVPYFyP55ljI1cyzwxxz0dd5raKgIc7NyVP+hnBW
eX/MoNOEJpmuPRMy4M6RDtnR54Y7XryAWfaRl6Jy2V30DS5eSmx0fVRXkzP9iLonBT4KxGuDcg+R
Xpp2s3cSdpnZbB+yMk9BJwVjhKZ5HCdA9zAZ4LdtoiSs2ZBWMIB4pKeNzQYPmmUE4s/PZ7pGFUxV
EqMa8aMA2EhNLIUaPTvUJKvbAmhr0SRdgkhE9Tk4otyNs91o+uy/C4fDbGuRxOXtfOwc4nvssogp
3MDqfNeWpASeRayw4lvFRPQINxEKTr+sAFl6QCzCswhs9uaG4XfxT4BLvGP9EvfhrhaRnE6Isnr9
QpRIhrmryUrIelgZR3RSlgw5PATX88OUFTboJZMgUIZXKis55SqZEXYdt/8sHuiL1LUy/8Wlbqi0
GkcWDG8spzM6oE2+Kra1bWAGEykqE9ZytGGXOQA78KB77ZunahAD5wXPbH0orbq2T3U0hxVTjshs
p98wbFhSJtY8MZIpuRzX0he8UU3YalSGWWs3xIS01LLCnsv0JW6Ksn3hVVXpatCCxDY/Mbvhyok9
pUeEFCFn9eiM87ltecfN0auitW49bK/YVLrnsrEh+2R+NkoCeXyAZKPvJgQQsgEiF7eLFc+eAO7q
VMdhHAh/LdhHxWeWo12LYVBBL0e1iDjHzZxkOFoOleLd6NhefDHKmjXNwMiy3zQ9W/2tHRrGP9N2
5+Vu6337wQzDDG191aPlgafmRjR7lUlA0VAy0WyNovG+5kRmuD5Kb+gfGcLmwa6wPQ8lq+e1nE1N
5qNqUyIY8gMEt87eOLws9ipzKo7FYbSUw2OoACfWspFw76cso3ALWvkTu03/rw9Uy48TW2QCmFMf
wHQpB/P6H2nnlSQ3kqXrrZTV86AHyiHGpvshECq1pHyBkckktNbYzl3K3dh8yOruykCEBYY1ZW1t
RiZJBxzux4+f8wteJrzTVd0vsIMiyK+luqNvMphg7bBgK6UQfEYXUUyP0B6iXjhKlOf0Gg3iAeA+
dkG+jXuvCmprZXYjFNlYNgEDDpRIh5VtZAL4Rq0VUMyyvLOmAqkR3upm0gsnRxQaK8/aqL9Hla7T
6kMgavLmsJKYYpAS2juraMCkSfTGlUc1UHtwCkZk649jMNJlVRSgU3cRIix3au6GX+CLIK6i1aGH
Mn2RDCA6VGxkBNjxr4VRDg+ma0G6UqrIuzRdk2q3R0ABsgY2nzqvVmS4KnkmrutFhhy3C7f2e1ap
Uez0apby/0M7/AAaT4JRAb2PtiHEvC+y6opvttJD3KexjN9uVHQB1BKPQIUsgdp8R5TMQkgj8QGU
DhSSPg+0VR9RRyxegjjHZEfkqQ+nrgwyYGaklgjs62GDrg6ITwx7dcPHaROwbLDXFB1dTsk2VbQm
UVJ4KtHlxLquhlWHKhKKc1POziqQhKbHVCctBBmlspOG9UCU4R+uugSpHC2qk31a2RmFRuL4sOkb
BXuSGjJ7CtHHxE/YK2WVA0myYDAyeOptUkVBxyBQbYHQPGQKeQO/E43VwQ/oy1RdiCG9gSIETEdT
TlvqeGX93EtApjZJYqJLDctHSFuiuWFdh+S3nRMKL7UvfE/UPxDsb1Nsv+GaQTscBFcj1pXESa2D
R5V8UAsIVaWXeWKZiEQjrotuXBcZ/iPJi46WTdxq6ANnKpbLni4QagHxZGJVGfnoEMJMJLcRMjXS
7dDGcvEBfaW03tZcw6LPLMi0uoNjlAZrW5dk0L9+n5R7S+qk8puRdXioWkPV+V/LpoE4qyAkHvyI
PQT/tlmjgNtB72xQU/wykOuK7m2E01jzI7hd3SJdaWGyKJFRWHs0V4f4ow0IK+Lcyo32uqZ11V30
rpyFLxyfMYtkHJCpAfrW+jRMyQgk97oNDJAEXHjMrCUtLJFOo6oD7q+lSjZJcyvDeN/rGPDiUzgO
PVK4VZhtW0Oo+YNVmqaGzYDdcxNCr8uMuAQHMN3awjR+qmMejqTYJorSrHO/2rvo9QQ/cqVKyQ+K
QMI7wM8x+7L1APh8lFgg/+t05FYatlL82LW5BK5syBRwa6rVizsMJsx+h/pZ8hi1hmo+6loNQBbJ
a+8b+eBYblo6G/o+bnXD++ChFoqvTS3LOb0dv0gJC33vhi7CYnrWBbsWcB3KkE1poNhgx92NyNom
2Oi5nyW3IFspjAaQJC/KuFdydrlJ0Vw0Ak3dtkii6KroSrPeBYBSur3cp5EP6NdLoKV5U9wamyxF
0mw0J7OEuI8y24lLrXM3OWec/8kEF2hD49MT+rORZOfNB7AoFWm7B7+DNkxfDjWIUt1E+Bg9GeRy
dY0G53+4QQDhMifmw95aE0Dp7r4U5pNeTQqSjdPCb/FQYdRz+FgR9KpySvEF4Aw/BqtQ11Tzy8Jc
lbTF5axHEZrCzRh9LNjGDRiu2AczB+LB1nvn99/+8x///dL/l/ea3Wfx4GXpb2mT3EPVqau//67/
/lv+x+9e/Pj774ZpCdWyVFMzVF2TFWFq/Pzl22OQevxh5T9Qwmji3IcXHSOLiUqLUPxgnURura3O
D2QuDDQ9yLuBQsUfPKBmGajIiFy1VmKsfyq5pxSXRVmJeys3E06TpMrC6/NDG+LU2Lppm9ObKqZp
H45tkSB5pc2hqhhdRflPkra55KLVkFp40/o4lnAdmEQ+IoycKPlRsFcds7e1i1hvo61v5jhLsjSo
p+gfLbbKPSuITLyDa2wrIrxsANN5aWZuBq6RoH2xCTQahAYl07wja76iSfOhqPUnKedWidIlkFQE
myXT+zmkWLv4JsieNJLI8aN20un7mAQGCudc3pUoVbgvw20bA6+9zHX675TUiXV99D1s8qcw674r
JkKa5OKg59Ei12BLxr2G97gP+sqAklrfB1ryWsX2NkojYCAFPnwCKnUQyg+NX95HlfhEbMJrTase
z8+9Ip+fe0s5nHvqDJIxTE8dWpmNrKPrdbhN+gB8WNEp0giAn376ZIwKXYoo1MHsIGS+o6jKhjv/
LMbRo7DENZurs64Ji6zs8FGSukc/KaaqmsuBu2tqX7kpNTnc4SOSXiFF2F6cH+942WlCtnTVlE3L
sA172hLvlrxN14ECAO0XpUCvDbeEZ6nHZqILTbE9P9KJN2Mk05QNSEaW/LYB3o3U9p4pS2T2gCna
8pWqEYocFXeWtHVliuGF93x+PEU9nkpTGEjBmLaqabI6vfq7AYsyKCoJ/epVX7TDsIIy/x3oNJI2
ZQNBxuN3hA4zg8vKCnvn/hn6H5EMXTPHU8Zi6WmmNXQYxDRONU2nVK8IBaWow6exsoptqmHkpjYR
OF23/plpMRyCHBI2B9xLCcnipyuj1pp6irwPK+SfYktvFmLpia9gWsjrGQjumqoqZt+7HQrB7QTS
rC5V1pe46mHy1rqpcb1FNRAbDEmz3YUvf2KNkdtMZExTKKYwp+337kOUXp+HlCw1x5WHQHoOehNK
fMl1Mf/e4XAyvJ7/8FOknM80/WLTNgikmq3OorhdViH0UxrvQeNXV1rig1D0vRzgYgblp0Hw3/ah
FLToITzAn1fvzw9/IppoFOmBO8u05Exbnn1pqVGtpK7hTkJEU14t08oAf3GM5q2QNwKQ/q7y+mjd
gxyfqkBqehGBNNycf4oT35mH0FXb0FlyHCmHc45BrKqQboIzBeVKW9Kgeq1k/dii6ptRGAvgT/36
iIZMpmjbhC7wyrMRVdqpKe1+FIjLYafpvYo9OSq9kts0dwgd2QtveGJVWeQGKsOpaKqpswOzBYMJ
xpZ4oiY0l7I2zK9s6BufZH776/lXO84LKIYTsgyhcEwRnw9fzY9SIw81soCqVJqXsCuVZ66J2g61
YbBuevbDpv/x6fyYinW8jJlMkJuqodBemC8jekhkgxoJAf3R+soPUTnTENTfxpOcrR1E/Q4kMLyj
cfhs+vSh7dKud2KCr8mC7vtIDwiwJerxCAwal50+/Ax8D1khOzcWcpcTkVaXZRWPJFPRLHrks/Oz
9owKyBp5Ey2qAU+KjIPgRigqujdjw21oVUpF3qIEaFblLspHcCitQScBKGWAE1MeFiAIdcSvvp+f
w+MlAh5eN1TVVjkGxPy7pW7fxzCfYf/LnXZXj4nyqaFAvvJNo1+I71NQOQw6gKwJqipHqa6YxmwK
7CbkjlyzGpmAoVr7cQgaUR3qplo4sI+XhTB0ZJuEqkO84Tg9XIul3SLQBCiPNnFFO6sogOAPCZXL
kAwNpZuh2SYc6HdlA476V6fzcOhZYA2koPStQuKGXajBNubwgIFDSTA0pXz/y0OZqsHZa5IxkKHM
YqiqdU3J/Xmqx8bgmPs6fFBcKwQs4oYLp9Px5hbMosbyFYK1os++HAJHBqcgeONUy0yIQX0vf+lo
g32QrR5mCMVYBJWS0vflhVTvxLaZRjamYxiBamO+PLXMUMFQyEhhoEZsW+qD33GZVirjypw0M3ts
O6Px+1gU7kZkYM2pohcgNs7PtHL6/f98itlXHUWZdKk35sj+Dd5l0BTjRW+myEH1JaK7QtgbEVfV
DnvHElUnHfEx2Y0eFb4ZlQHbw5LGgDjnCrrBY5sjJjBA8DWQEfrl70QcZDurdAFlQTJ1uPBJHdlk
1O5WbaXggZGP+n3SIzaPzUV/VZgVaVzsg+FZmJ7jvI1hBQcpPhyWSkXocFijkzLZb4C05kZuQlkD
mqetpMSV73VsHB5FqdTfs1wJQ4QrYHYDHE8j9BfgiiJqaof2wqI5Tm4MhdQNQInFDB+tVjoFaVgL
SGCV8gy3o7giy4UQyn8wSlLoABYw06GhyW928OEWJmM66A6j3OHos8ko8qYZ3YkRhu35R1H04XWV
q9VjedXkQ4fLzFojlXHMSC03oBkUMFgyiuD+kKCRsZjgHy9cQ6UcQBZlKpzO1pT/v0srG8DRAXUD
piKowaUWvcwiha0wePVOhptSrcO+pmF+fg6O4y+jaix0WxjIa9uz+Gs1ti8Fk8poPbrylTUB3Nzy
1pLAmxqK3Nz1FUY4iWbGC3M/Te3h1JMDCI3sA8od1dLpud69rWoONNJS7r9d2SL21kQQ+cImFcCz
WPZLQeHUaBxllkXbRhPCmo1GMyXvyHjoMqfqpYZIw3rsgdnkLd4cKNuACaSJe1WrknlvS2Z3rdOD
pesngEtJFgIyWV4+NBN9qLbwiD//BabYP5sJQW4LW46dgD/t7LtjQoA0VxngulGWaEFqWjzcDHBs
r9WmRn44aFEUPD/iFAJnI5o2zGGDShTRx56lmrnql6gZ03zwwlq+1gfb3Le2pSxM+vHKYrpZzxzq
zLypzeYcYQuR41heoDUK+4u6vW2iu+KDC2te6sJEvLJNXd9zcDXT868QfOBRn3/Po69uIIPIlQHI
CqtMU2dHYdO6QA0xEAHgWijGlT1ECHiHnoUcMpxZz7g6P9zRCzMcWSDlB8Hr8uaHS1pqOipUHkZ4
EbizOxVMB28LmKwrBvkqaVX7J8pg3rVkNuH38yMfLaHZyNNEvNtMhp6B7UHWYe33FFxw423hMNcg
CAqEweMh2Cc1XIyF2T2KVwxqT5dgU1ZZTfLsdX2jG6Wiww5djzp1RyexemostG5Mt8ZXVuS0HUVr
dgur6sQ3JSPX+Z9N1IItffiqjZ5rcd2ydstqsqgxh665hIOXo28GXOf8tE5vcLBPDFmV2SRcvmk5
WvMkmJoh8nB1nSADWyHKWujJLYQ08FjnhznxSlSvWTbkTIQmoR6+ku1XKmeQxUQqZoK66sToEnF9
aRbpsLBETwxF1IbVbdtM31G5xEUxASGYBn38IMHlUyldQKe+CgPWHX+cf6sTa/JgqFmQaeSgkmvT
LrlkaiOIbl2mdBUOGAWtAHmR+/Wj79+eH3Ph9eYfDPgE/HFtQDs5MLVbas76Wh9kHO29vl6I2sdl
EUQBNN1m6ZvTVcyeXaIVWVErK03wFqgNDanNUULzmT4jhH5tk7XAHWG4oqWDMPmeHoD+MenlaHf+
fd+ytcMVqrEFCLOKYikWed3h0nETaxyCDJByl5QhUGVD5DfI/cCf0KPsuhOa9M0AVPsZxEN/A2NU
ftSHKr9rDHhDUQjgGRCaDnwlsW/AWKSP5x/veAnAMefSYyMWIBu2Pn2ud2Ep0ORGsxHDXVv0j9sL
LdPS/qvM/QGjHHTENRX1IzVaihCnRqUwB4B2qhXp89t7Xhst8nGE4RjSDB7bcmihsZQlyaR4BuSl
EpgFZ5C8fv1lWcSGJrCCsSgfHL5sp3heRL/WR9ZXU4sbXQ4z/wsWU6N3GzdBEu7KNjPVhQV/HKE0
5lflNNcVkNfzLGr0BAhZdDzWSSugyNFk7i4UuJfRQog6jvUa1wXeaip1s9xn66yl1NYjj+uta+QN
Obm7HhzYeqxGPN4cpUhx13WCikJSv5ZaWsHO+blVjm4tUy3GkFnkgpV0dE3APCQcAh0pikKpOpDG
mDsFZQpVcWT5YlU4EcxQVHQrBVWNcZIrQkwClRKS9oVHOTET5Obwr4nWLG5lWn3v1nQ2+F0GDpGG
XddiczfpIPhJCFyvHYyb3hcv6ogpzvnXPw5rLKh3Y85CKc3kGERymNF7rvyHJMO+HBiIsS99Xfp0
fqgTC+r9UPMmg5Qoiq1VbbAuKC99hIrRbGk2ZwsVtpMvZCt0MdihhIBZYIjzXCqmL7pGjAv7AFdy
4am6qHaCLlv4XsdJGSAA+o+0IgU+t9osX5CE8AZVhdjgE4NW9MPQfhtqYLaj20UPCQpnF00Rcevq
al+YC4PP3pP7taaorBNdszSuH/MmiZdh4gH0DnvDNi+2GVCESy2yg41qAQk4/+HetuC7o+CPsYi2
U0uC00jTDhdmB9FeVXyYqRZmhobv0vwykABWRM9iqa7MHv65oqxR4lPhgthr5C9RR7Z6TAn99kqx
frUL+fZAtA0UTSeNMsU8+46wqgi8apL/Rup+FwPzf1CtAg+bEC2qNq7ynRm00j6vCcgglFMsMhdn
ZbZb/3gGihwc0WCtLWu2c3Qt5vdb2o9uI0gGBri3HIjVKJBczW2KO7YxSRvLpmssfI/ZKfTHyEC7
aB7oCtnxbN0JvUcqS/iU8xW0t1YR8reVE9NKqwGI6cormQPtkvNr4NTb0vjk3NNUqn/a9PN3sSnB
LSaTTMgUfWHl4VUpx26yKz3sixw84VJ8+np0G8cUX/XzA59Y51QOVMr6qkqxWJ5lsAOv70IBoOvq
piitF31QbDBC6vEFjjz/6VcH0+WptEl3Vxh0xGZvGYC2sruKflQTJdFV6qEpPphtfuFBF1ifH+p4
QhmKpNywbMKUZc6OPYPkMU2TgSan4upf5chz9yX1aohb1vBFDXv1IbKRs/rlz8iKoZvF9Ybkkrvr
4WfUC6A03KgBaWhUK0at/6yW2aMBc3Bjw3AweZjd+fecRX0WKyuVfpDFZYf1Ot8mUpVIaDskAKCS
BlGGKLKbDISEhvLu+YGOFwoDaVynaHWxKeZN81yzQAZbEIjUtsYIa8jrNbrP/YPfQB79C0PpdDFU
wUFNSDycxUEfFRG1SObIypBuzFwWlNIyQLBgrv/C9JlkR7QKhUxvfrYix04GMy3oy8hl1V7oWdLA
RjXChXV/6iNZKtNnGxbN2LfC97vd3dhuEBqgzuC0IiLjtGkSJI4OlLn5Cx/JErR66USewFBIxHLO
bPR4QcOKzx5u6IjVlCR4aec/nv9Ix1GShfxuqFnSbI9kyQWQyVVlWL0DPtnd2GPj4y1JIt02un9z
frwTc2jarG+F+KgprMPDRRF5rSuSDNKBmdoowg/CTqWtNeqAh84P9AY8ODyOWXmYxekqinzwYGbL
T9Ex72gHRJP8AXg44onD56rWP1c9Qlu5GtqORyn+U5WAz5Hy5HGKk+jG9XQnAmSngPGiaZb4eKRp
Vn9ZBi3ot8ZuNxxj/aaxMmubCXTiPBFT4mlwny8oFqzNwvwKQQ3eDbQDxK0NGdpz91lpAx/dU+9S
7xUxoe8MmkMIQsdyjk9VrOB35iuOkP2rSGowTdFec9vFSte6aUr7Z2FF8roB0neVq4l1heHW57yN
JhGHAo19NHk8eRBOL6vJTVrXqGPo0aU9IHysyqXnyKNQnKICaHt+gk+E5vfzO69bqzHSV2PRIUsS
4t9DHTB9CqFqrItEte8g/EJakWR1AROgTF/t6KtS4+Okg/Snz+EmoR0XFNhkupXtGEQOcG1qx1gb
1RsdaO7G19Tktu8yc236ob+Pmj6fdO+L57FN612ecSWRYabA+B/hdYaeFj9GdtKg4wBmBnNPS7uP
szxZmqsTUddiwcuUkcjFKFkcrnoLt9RmNJBwoTziXvgdVz0o6JBUiiBE9ez8hzne0kKmlsPZZYNj
4PQ8HGysu5jGI7WeLhpley3bDUB9E69vlLDjANiulYvRWthu8wsiJ9jhqOrhqF5FwlDTJyaQ+MRG
isFIZaIYtidRVi/QAg32eB/DLFa0Goitz4YYVdX3nYYm3MLDHE83a0OhvQFcS5A7zGagH5Quyiae
HHe68Br2Bhh49BK2Iuq17fnJPjkU4DoDlJ1BDWDWvcn1sir9HPmzxjRqNKcKH0F9BQuJEJ0dw1io
NoDbPFr/JF3mFLxopBDUZvEao0Bw4SUt80pAUkf5ejdIFUq4Dndhfm2Z1Fk+pfnnRMPtrv7hohbb
t/5a8nADN9HdwbCQw2QcIH/eAUZdSaWK0sa6tRCA6YD9B/CBnksEacaxxpnGKbyvAOXZ47LTeAj3
x4/NeG9l8rbsMQVIow2UGyCgMYDk/EJDjhTlFgwWUB0tgEspWyQl5GAPq8dJjNta6RHxCrCVEddW
NUnNXEsI2tvfWuR4Up9CvYFLIxIEk+kIUoiodFoTrQxV3BKrkNxAHbVHNt614uuuCYvLxO+/SCBa
POkrSvJxUDqKGxKdv3oQqaBDYsUL8acRn7AO6uqt6e/JP0h0lLeiyXUEmVO5sxpEk1x9PVISNULV
ydCZQfRcH55dCweODz7SDezXQXyEkoM20we9hTePM1oCL+U5xsyXHkquPjYN5AzzssNavCu0VTHe
4VkEqWZlKrcRNjcZdM/+A24hMHYR3IJvgNucSavNh7BvuS8jZtOa8RO3xlG7xb1sxBTZB7EQoTVC
VB/zF0FZKaq/RQ256MZGhT9BY6sV6ATLhZOln2q7uNRtRJui6I4cdqUgXjdGNy02ik2yTSFHgcrW
zQ33Qcg9lxHWzvaXSlgrPi2aUIiQ4uAsNdRy1L2quZeNtNPjbdQojsU2Mh0DWRn31ner2z7edchu
ROXNZMwZstXhRmTeB2R5cR9TsJiUn7riCsUL2f6eIakX7VDvRACoufTxBKnbK2D7Hm6VCJEr2WOv
o3PW3rvtzrPrDWxOnDTudcTwMx8pRsjCI163H9USHcXoKei+YauF0wqSJwrCZN2rN37I6msVFDuI
cbLa+tKIHrFAEvGDGm3bFNttMoAqwOOk+NoTnsrwewlysqixagmCjYAlQkMeAyw4ESOQA9OG3Toi
cz8xAG5z/cKMI8cXaN8Sw9PYQHgN7aX6q2huMXxI0NEJ4Nr2w5fRfs1azsGnGDh8FKUX9JEV986K
vwpktfMUU0lY8EJIH9I0Q/MK9DvUauLSJQKn+xzh1tpYuSFWRU24zY3L1n7w0ZrAiwSuKLzfQYc7
ghtm3OyR1EWJQWzKRl7H3BNq4z7C8a9NrBvgkfyI5CDVt2HLVzI2tnunZmvoJjJSPKr0XXX7e/QH
Nkq5B2sdwZo00NM7HxuPc73DWDU79bShxXcyQKEqaTuEltKgWyt2ay3ExFMRkU4AAHehyPZxhcEY
rLH18FMPAWWFazgJzbr3W//CpXmm3eLXMiofi84WH3797QBOce5Bd+WOM7tzcBzYytgSidMalULg
xvEeLp57d36UN8zOYcLDDUCAzpqQvpo2P817EXpVWbrc7HtxrfsxVBjN0fXqJtM1TJPNOtoYsJx/
WK7wrv2qwggDs+ARpuSqjYp24U536pMi/ajZQgORynQfnvJS6aph7HHhztRguPakCBFt2p4LTbJZ
yZBcgnc2uPuY06lqzStpIh/DIFWY2oRk7KK0+3Bv1j3ywHFafkMqA1pgGbbo/3ZIk5yf7+PzHMj6
1HScUPMWuj+HL1hBr23lDIpD4OKR3eC/ts8TWFOJWy3dUI7zNK5wUwnWFvT2qY8dDiXDSDZdHEhX
eoNTit/o3dMYasZ93+dIqlAh/eXtCJpywtJSE7SnuT0czwrcqh8zJDj9voQ17A+9fY1gsr1UeDve
kLDzdO775tSYs+bvNbFuRDmC/yoT5Xr04aaj5ZCP6z5AAQuztvQ6iznEz3+344VpUiMCWUJPVedi
OX3Xd3dzQaWhayGLUlD1073ilhBeS8+7OD/K8e1jardT3KN3S2FjXmYLx9yAH+XR9RbJByQIbrAB
+tSAgF+XiG4LyfzChchc57q+EAaOdwToc9JMYMMCAKqY7Tso33ZT1fDIR4h+H/zYV29aoVR0D9GR
w4G72/rC97cYtC7VwpZGngVxNOq10PAYWRPQt8sEAY/CxZYMsrO2D31MQCGJmnu3spuFT3pif4BL
m/CaqOtOKIfDT5qrY2QYAeZrCjiEr7XmNXtAOngOKqMWpk4xTPK557/vHEFJ5KHBxc0BSAUVMpBg
h2Mi3iWFmVkjiR7RKtQCxKFtpfAv0f/GPws+3qYTcfBVS9rBoQRsgZ3RsYHvzWqddXW6Of84xzvJ
UqhkAiWlfouwyuxyUSIrCxpP5mlsmrSyW8SbupDp8MG5o/b57DVGsRD/5l31txkwKNBMnVv+mxe5
7JgCjYqP1MouakRmrV0ifYyuLHrbTW0Vt15tc7BkqvbUJq6+NP3TCx0cdm+lQrYwxWyQuvPQQQtR
qszcQDgWzVDdsbTuMUrbD3o4+rAwDeveywd4NiB84wdKqchUKn3dLmGFj2IJTwF8CDgIn1Cha3W4
CABgmgoFFmT3OXgRc9Z8CX/hMG+KXy2GTQNx1HGS0iOT5+HEbDxUGUqaqiXUTG/TxEb42MRpG+/O
r6PjjzobaLasPXigltGhjR7KbrWthqzEJK6NXjJDC68iAx3GRgSodQ4DHoYGsrRdivbg+Yc4XMwW
e1QD60bWoBgAHkmaDmeVkhsu2UoyaUtTcEEnyUA7C4a/RM8Y60r2dRQsVgIOY8jRoGL24pj69D4x
apL2EOE3Tws0LjmpPDbrgtrDTejGXbawaQ9Xz9GQ84QNO5RKkg08Tho5KsWmGPL8pYIq3C9slhPj
UDqhL0IDRqGFOTvxbMMvBfpZ3GsUuI5RLSvPNtIY+/NfbfpX/tyRb2/zfhR1FoIynVCQecWANCDY
lt1AIJAvDRX/3EvBzqv/GO4/D6i51RtV9yXLhzLA5W32y3/cBC9lVmU/6/+e/tq//9jhX/rHXf6a
PtXl62t98y2f/8mDv8i//8/x19/qbwe/2KQUnoaH5rUcHl+rJq7/RSKe/uT/9oe/vb79K89D/vr3
37/9SIJ0jQ1KGbzUv//zRxPrWOUsI5n8N015GuGfP779lvA3n/7//8t+u//WxNmJv/b6rar//ruk
638DhAF0jH9tYkbJrOfu9e1HQvsb5XRA5YRuwJ6cmL//lkIh9vlriv03eE0aWF/KRgatabYJ3g9v
P1PF37Bunxon4HXgtUDY/Nck3P+xEP74PqeZ1Yf7zZiKm/RGAP6QuZvoU8zO7IT97amNjVlyGqKK
rtK3y3cWfX+3e3k3Of8c+T2He14J++dQVIE5HmVbn0MYZAmZC5SfkMO9QOXM9W4Q5UY0cmVvMI/e
lo8JXqTJFvfbNdJ+zvnBD3fFv17zz7FnrxnAL+rBVFMTy5G86B6F/6kw44UNfmouaZVAo6XYPdEd
DwPm2PWT4gJzqcvZTZfIt/y5zxo2DlFZLJXVZwfv22S+H2sWnH2vSoup4g6op35Qs/jG7IyJAEDZ
pPRH/HmS4CEstQSlQ1wKvfTL+fk8+arA0FVgCuTx0/p8n727uYKgecHwuFyua6S0kR1y5IpbmFia
1cOw+cengw0NkokGNhc89XAoU3SNVZJqO0HhfUL55gs+ZAsnwKnVYbMPyNeBghhvRLx3dxFfzwz8
a1gdbf3ZSL53zecgWrgPnJgwEzA9nww0ECPNsnItjDwjx9fGsWpz5es9Za8HHL52OZYc5z/Nifl6
NxITdzhfRhCUWsxuR/9EX6sIAIDeWNhNb5CtPw+Zt29iwochSQEpoh7lQY2XKKLxYsWRd80mfba3
aON+8j68QD+7x8bFie4wdFhAQJ2awenqTfJF8UiZE8IqacyULvfVqWLcb/MBH9pK1Agv9VG/bhGI
WBhv3rmathi6hFz3uUKS/1iE7vdrHKPWOG6nVdFdJrfI9yMmjHb7Ll1nu8hp1pgkruOP8tb3VvZr
/UG7P/8ZT6zJg9Gnz/xuTWLvm9Zmzw4roKQp/UurfNH8X2xzHb3i9BDvBkGpUFY6ep6Ohz8oVsTa
U6UVX2gDLiQlc6jV0UCzeBGb+MQmsC8dsUJwOF7l23ZfrxD8cvDqWKFxc+EurNFT2+D915sFYyXJ
IlmvXdRFG3cX0iBEzHNhpy19olkMLn3F9sqMA62q7YdRHne0FAPAZOnSSpxqWPPtxjqEeWwhDwJi
aPaZRBkh+Yd8IFeCzYgGFOpggwq9jHIp+g1ruxxv3Fbf0mbdpbm08JrTa5wbfbYPuDmXPUwg2RHI
MsVGufPaEMBUla3bDIOLoJecxrKezy//k7sd0oI2VRZxA5qV9eJObslIWJkuYjODlzodslQ2+ggo
7Z8f6Q3d/O793sRlJp0AEESgDjQxW5t/ihOglm6ihtKN5kopbflLkZqY3CC39ygZYbRrGrn8LCmQ
oKShBwPR4yUf5nCbK3gd2Oo07nihWFJ+Gw46ZGajwWvQ8GunDpHZjEc130I+FXs42OajbmnekzAh
L9m5rN5gEliIjeRH+hfkkYurGs8g2r7o3t3VyJVadyF1qwtzHV5fcdm86dHzQ4cpLVDSlewQ5SWp
NC5NMAlbWSulO330jJUKAfm6KrFKUhJ8kA05cu9VXVL2KGH1e+T88suxCpSFnT7bdv9S6qEkA6UH
/u5ssYRhFaEJj9JDZaHnn/8oxMIA8/r60QizwIh7oorJRaw55RqZ6odgr+ytNSLgsN7XeM+slwLJ
4oCzIKmVeaK5Da8k7tIL6zLZew+oTW0S4CaraO0t5qpLUzhbj2QKUmYYjJfUWDz6HRJpC+X6E8oC
5CKkItokpzRdPg4DCt4HKKAMiebgEbPur/NteY128a7f55vimiC9U5xwXzr2l6XJnIXMPz7eu4Fn
kayzqxy9umng/KPiPlcJaJRm4eQ8OX/vxpgtQbosNY0QxqhpYLb2k90t5HJz6MTRW8yWoOSqFfq6
jCBfBnvxPXFQsb3FN2Jt35vr89HpxFh8IkpNk5YIUibzAqeHU2w5oM/uxNfuLt/SIb/G72UFkH+9
VL895sZwA3o/1uy9wnZQI30aq143G0ycul24xpPW6bbapebQ69x0e3+38IKz44XJ1EjouEOgMWOS
Tc7W4hCiLScNUBH0B9mRN5qyhkMdPUqrYGM/outBFzXyN4qTP9YOfsKf/srw4FTp2EEKIqs93Aq6
VtSw/Bm+fek2ylq/xBZ1Hz5N39RYARyjj+dgRPXJW2sX54d+e7PDg4c3/3NobZapA0QTTd9MQ2+7
TePgcXQZfqFVvZacwAlWz9IGEjXP0KMIdDnsrYUM6XgvMjwn3pvswURMPHzz/wto8fSr0smahA4m
JaBZDAU1aAQoferOcJl8NPCXn9JpLIT20U29Ci4iR1+FeFs5+FOvki1O0otRdZZQvC0zWDgoahng
g7U5s0rX46it8wYT6gobGAs54PyJP4a9XbaUUBzmS9NIk6AW3VBaE4hqzd7VCMYS3prCgnbxNv2K
KAcQmeHXP97BILNDwqVUg/EUiNNEfy6LT7jwWICDzi/QeXPl6E1mKwR9fCDONW8CT2qrO/FaekQV
cWPv6p23zZYOpelfm22Hg1eaAsW7y4gZB+kot9O87cxmB5hoU2UO0I+99EH6lqOXvq0dmc34qoeO
WAizJ1bHwdizKDDGOb0rXMKdXvkINfZqUDt6oO3aLpYA8lMMPX5LakTsA9LaeYEb9X9tENNO0KJr
GzlLLMnPf7VTA6hksRT2YNXZ8y6cobphl2Mt4gyDQUXPc0r18/9thNmHitoc3QWNEVzcg8Pqum0X
LjxvQXc2SbTROItAzsEL1GefIzML20ay22ApYL18Kd0F++xR2qYXxS3r4sFfR061RkPNAdd1Uayj
Z3Rhidi32TZ37HW+XjolToRK5KWmHjn0CXArs5SibmHl1BXgI6PHthk5r9GuH9X4+fy8nhiFA5AR
oE5YnIizt5a02EclXsWSKEaZPLd3eWoB21vqvE//zGxyYQbS0+FmNd0pZ8OobjXgitXhcLrDkGsX
7bSdv8cCa/8X3ubfw1BiPtzOAk4pevzIKreZ/VUpmk9YdTi0KhcC4Yn0nLTh3Tiz/KFup6bfNI5x
Y97h64Fm4q4lS4LEXF1jhbJbEkE6ESsmoASkShtkBvfTwxerUMBplKgVYOye/AbIcuUo5pVCxDg/
gacOzfcDzYWeBjxduiriQ3WQFpwqIEPo19G+2NmbBmzNHlM6VLM3+vUftxDvVt5bm/PPcCKYTLhc
lM8QOmHxz46ZwYu1GoMIgWtjs3JV5M+Dn+dHmNcSp0PmYIjZIdN5uI8UUIxZjsGjV22HTftU3GBZ
Zd4ENhcR6XJ4ku6xSVw83k69HB1zuNYTlf5IfSlzWxEElYsG9a66tO/C+2Qfr9114GTlWtoJJ9gu
ZfPqFCjme+/9kNMjvTvjdIGnDTUeFutD8c1/HjbdrvrgXSWb7EZsSf22kvPSfY5vs/vuDks9DPIu
/8ryff8IUxR69wh5W0celfaJ1VCtG69+NGvtIQyLzKn0/2Hty5bjxrVlv4gRHMDplVMNUpVm2fIL
w5bbAAmO4ACSX3+TOjd2q1gM8XTv89LdEXZrCSCwsIZcmdC4+/rrrrk0xFwWiK1xetTlYyRIYSdp
aoJbvTtaFEod8Y6X/xC2+HGC0E4C/AO0UOAXWHiAGvNe41TgO9ZQCKJWHlT5r6+X8VFhu/pun0zo
l5sGNmjXqAaYaCNI3CtHKGugDBzfx88z9DOgfv7U+t8g8o5swT3mkfJGHr/+FdZ2EuV2G0kgwljt
ww1++mxTbzsV6xXTx/AopA8tT+kEWiJP/9zKzBGCshtGMBE9XK5ToYnkkHEx/SIGABhifF3zkPRb
V352/cvdBDTyg+YAxE1ksZsVV/PeEMxCNmAdu1N8eIeS8r2+tw9fr2bNU3+2s3i2OXThdZZxyzfA
fA91ksDtwT4ML2Yl7uvXplaC15ncFWi2eZQUXAqXG5dBxG9q6dydyMBqkT4UtephauoOQy4eNzdg
KGtnAXnMzC2AAPIqlxlj8Ck0YOn1VcUNbaMPSN0dIT0efL2mtUBhbroRBJEuApLFC/5/TaO69vU+
uuboMWJKcLmlqQlOSFnpaBG0jEufKTK56xV9vIVMYXabAzD7/vV6196DzwaXzlnwEYodMDio+X7Q
3X2rbM09rnw5DIGgg6W5QAWCFuLymLhtzyadOcDnl091d4IgmmpuUJWumgBwALn93J5dEnf9NxP0
KxsGss+Z9BK8LihZz1/wk0+CROUEHUNF912j9RmQzIZ8+/qTrC0GPs8BZgDZNNq/lxYMxcwgK6br
PkTgDpOCEnqd7MaRb7TT5x+zcEhA7IH4amb6ASp14ZCGoch7e8JCYkcGlZVhtuEp++UwNMYAVbC2
oBBrqwJwUQUZDlocwO1dropBhwL1KFf3J9CF9uPkx/xFcwv/671b+zoYX5vnysCThrrepZXcBE5r
SLGoDnMq0nnJ7PuvDSwRHfPDC9U7fBoET657FQkDJMxLKPDpPjRloZL7Jl8hGhLSU/m9D1G+jkjU
3OJpjLZSi7XCxGfDy8i4hk9MSQ7DIBAJpgACKYF9xiNSnaEAvdtY5do+Yl5gJvzDIDGKlJf7WBYQ
zEqVCmKVu84f/eHWCLDIl+k8+ebRCJV75flriytvCYrzQMgAmQOaoyXuWylICy0g0N83vOWeGOIn
Q8QAdJVIBZmpdAEBsvZrkyu+FixamELEgDlYkZY1q0IVLrpjMJlT6Y/MgnwEdBUzGYCuxfvvTC2c
Bq97niQUU2yQhmXts9YBoZD8NOgWZd/aJQOVHgFNroVtXML6qBkDm5pINE17awdxdq9Ox1BDt/7r
5aw8koC9zoRNuokC5xWOfWyzRGJgE6fDOf5PNk0isdv6QGt9gAs7i22zityyVeAxYcf9PrdqoEUR
JL/BuehvjXyv3msTLwccK0Bh8IuXJ17HwBSUKBrNj0/8DOWwMDn2++xG29WHMmBh7M8te/QfNhzW
WiqINf5tdxFENW7BIVUKJuvx2EbFrf4nhh7o0Q2tp+ms7RAjQjnW43fmlh9bu+GWjRADdw41nmVt
uB0KLUlzA02vAzkqHlLPm7kIj7HAoD1jWOv4rxwY0F8ErBx4N1G/uNzhpi9zs6wsxDaH5GxH2p7u
4qfJN/w0dIN/UeifIWn/MbZwYISKXGl6CGF32bdMYmA0ObVyw2etnpkPDlbwcMw0h/M9+RQL1Ime
IxGLtY+WYnuAnG2I5rmPUt2u9fDCed1dcpedtoB9ay/332YhQnlpNoYahwVRVx0IFiiNZZZn56fc
vuUj9JGE4Sd8Y51rvvmzvUUAB6llCOtCMsPnSQwg7wHykkFhxn5t4j7+izgBLsV2wKiCWi64vi8X
V/JRQvYRre5KfG8gqlOwOEyHw9cObO3LgWgOWRi6FXjMl8VWJooJk3HoZoIFsAraW8Ayd1qQ3lmB
fRqj7lY7qgHZ02BrNnrd8Mw1Cv66maVs4WayUW1mabu5C636us98uJlfVZRGEB19bkM1wFyx5kN0
Feq0X6955cIj8kLri8DZ4N+LrwgK87p1uwrS0VBbK01Mrn772sDKezpPfSPWt4g5hw2XX06P3cbp
FXRSJ5E+uzECsFEX53qCqDbUlbeeuo9U6DJ+xcuNPj7IulDXvaJTMTtRkQwZlF//wQ9XM4+hi9ju
x3cLXxXbuI2KuN5BWMTSACTEYCHYwi4XWAFYogG4Aw1KZxbwHPNX0vzzABZMuEA4g/TYRg66fMFb
BqVuhmgIjXyN77NKFxA1g7r1159q5dWBmbmqgikxDNIse5OTOuiYOoAZ447t2ve5Awz+W+q1RwkY
tOaZOyOsdsabseFKPrjMFl9tFicAj7eOuR3k8pd76Ji0zysUlnz+arxDA+SRHfpg/Mn3UBmfb0MI
Pw1YkYdKNrqiQeVnPiq839XbarNYfx3FfOgk/OdXWVxFHGIoPAr8KloFbXqqPhOd7VElOVMe32Cy
HHTfoNFpQTn99eav252R9vACwMIv7GYuROaSHgP+gODuMivD4IUBrWUE27nT7QCCecpyF+T7vN99
bXilEosVI2SCkALwL/ACl5tPMJ1UdilW3EeY2g66fee7oLd5HQ6or1PP/NEF7jH9CcL9KNQjhB3R
fqsavHKHgBafaSHg+667XLFgcS1HRnyTAt2cd0g0N0atr2NghL9g44XMDHhFrybyHLCn6VpGcIMs
qFNCc7nWCt9Q/nHdhODeEGTnILoE6mtxjttRmZxMzdEk6DK/wyxekW1YWHNwFyaW50S12niosrkV
IkPiN375wv3Bn+OKIlQOW9CMlX27MLcIRAuHplpTw5xoj2mueQzyeXRIN16hdSsz3xFIoWdO2ssj
KLXaqluTA95rD8FQDJ7ETFXRbRQLV9pI+CgY35qBHsjYl9Gt6+TTwDl3fCNP/uQpaFyUn7OG6Dw7
Vuu/W/uH1Kug5k4gCYIZ8JKMKeTIgTrRwC5ikbtUQKZJuEcNaFoJmVkTGrFf38aVUAC/I1LPGeuJ
d2UZgwhhFp1pJ84HPth+AoTRV77RI/dFWJzZWQYzTLg4bdq9fqc/BE1mBnIX92Q5vzgKFTfUQoW4
DcC7gILMs/sLOu3ar2SXH9pzZnraC9X+F5av7/6l4UVha+r4QJIUhlH9Amsdh+B4vHFpttY2+95P
ETna2ZnALDfWxl90qwsMkP3Vfbej9vSPD/LFYpaF4sGVrj1i3MwX1TPSEK8s7qxxiyVpiSFHUeLS
ysLNML0xDFwXy2/QBnV7r35oXlg0uwFl17R+9aPwt7KLFaDkpc2F31HGmlWNAZtkR/flsb9HUQYP
M1TETK+J5saP8KsTeWxPW9HxxgFZAmn7HvByFqfYU+B7EYkduirZqBSvmfiQ4sNIhWnOg2QXB6SB
oIbIamn7ifKkZ796CIR9fa1XDEDDB/yagJmZcxx8aQDiuEwZ0gz0lnQIYqRkmfLnawvzr3gZQpkX
Fubf4NMZ18TIWypgIU+l32Tn0byvDNOHCrvHtS1x0JVXCMNOcFHgCwXE62o9PfiUSQ+mRrxC4PzB
9Fr+V7IjXv4Moe4bEW0131cu8DzWDiQZHlXA/hcXeBCUZNAVc/yJK6FpvnCQ53TtPks3Cy/XWfSH
DtFc+AMB18eU4udtbG0zngQCFV+gvTkE0FEOh0MSgpl7n746XrxXHspg3Nc3WzHwcshmNog1okD3
/y0vPmBXFNSQuebAAWNu7kQeyKP0iwMJOUSTf7ghAMmIOzOP+t1TEmz5/7Xj89n6/EJ/Oj553GdG
n8I619969dlU7yGF7jh3reNuXIXrt/5ynfO3/mSpjrVWlAZ2uDXTPYQwA5Urh4ltxdOrRxQlOwPQ
KRQMUM1d2MkLoYIXC3YiazcEUGYO+711gMbEjiBvUDaQWqvL+mRuuSxiV26vwVwHKKVM/zijEZhs
M79dvQkYm8alQzXyiuWhyWrdoBzfyXwaw/JcReUJgkLP9sM8bMZC+xAomwNEH5PSS9+C8fc5OQFT
75XIhDW6KpDXWJu6KzMo3Yf80fUsv/YP/U1/TJ6rc3LvhjJqX7uDvt8q+K4tGa0bqP+hkYca7OJD
GrU2dGOu2b42npNsF7ME+n4/9Xaj9rkWHULQcEaCYRJgFlK8PDBTrqTSHFXbzxJPhhYKks6uCsxg
iCacHqZ5aZTs4n1hByZaEL+BOXjSNn6HtZcdCq0oUaIig0zQXDi6FoNFZVIZAJojuk/fkAF+AN0x
hxB/hwDO/In5r68fjpX8D5EmdBPmApALr7d4m7KkbUHDgoizQVcA0JvmZS74tgdtD1UzFL+euwCk
BycZGL79s9rFiEyLl3GrxX79QuILg4QQLMKzvNgy/uxR8VYNjvohz63YL2lp77S+0/6x85mtIMfA
K4z+1fId1nvozkBrLkbX+V0rvoMRNUCpNPx6R1eXgnVgKxFaIq++PEgjoRrBjB1KoU0V9JN80otp
o0u1ZUK/NFH2hpsNth2j2Dv5CgP3uTMI5n+9jmuXhs36tI7FwbBVZua4D7EP3Zd7Pig49YIA+QlS
9A1Lq8uBhwFhDBB2V41FXWLcTMvc2M/GKLOtoNhkrNqysMgyzDLOCwNyXP4wdYmHEuGbam/JBVw7
KuwXmjYzaAht5mUDrMganfQZwX6V6GgbY2t4qHCmeOiAT9QmZev7bNmb//zTS5pP5YBilBH7Boi3
PYe5kDIfe6jzJfFtNtZbacfacfiI98Dm89EDvjQntFSqRY3jYEAn2ZHlT0tCLKf45zWUD21DlGo+
tnL5budKruuDzhR/IiWQQzx9Nsb08PXJXjsNkHlBm8sGpRcmHS+XklPhkKGmih/r7ESKxgDDsa0H
/52RxecBPEo1pavEvq2mjwom3Mtui6d8ax2LvAXUqAZG9rGOhAnXK3L3QUnIRuVs7ZR93qvFzUlq
YDRiFTbGWgARkkYGkN8qeZ3kw9f7dR2CzuqSf3+UxdvnQuZHpyr2i0kNSn6TP5Wm1zm7zMl9K3Oj
r61tbN0SE2KriaZJiIf4Q6bs26KOHEju/Hcmlu8AopmpGbBzBUxwTUZFpf782sTqnUTnFLkDUKVX
ShGsNPPcSVPFBy3ed0ujgdJUP+uabvjnLTOL56YTTaaCZglmRuMHNdv3tkh/gddyYzXrJ+Dv1Swe
HLNqaRKDzNMnaQXWtqG804zybCsaJnrBeFT9myOAaABgbvTarwAL9pRyorg5pph5nIXogqHH0E/d
xjTP2t4BMA48JEBOKAEsfE0xNX2GmT/Fd+3Y4wUGcw3U1wj/F5/os5mFt2FUsRIGza55MTcgUk7q
wstUa6OEep0eA980o0gg2AHZsJmp5/OTY/ZZQioBKySOZSB4QV6dPjtrwmn8DqRv4diNLaZhKhZ+
fdBXgE4zsmqGpyNDvi4BjOAXRHOP0QDqTef63PjDjfX8XgKGkf3YhH3M5/ky4bkwtpxHHFhNEBND
hNB+Ags13Te7fGfdyu/uEYwe0Rauas0VfVraUmaIG/o4VfPSLEfeozd0SseNp2ilwXa5oMUFBkzU
Rt0aC0pezXcTPAKobUg/O4jeI77m0ZD7GlBcmt/cD7knwjFIdlU4hO6f7amRlcz88pdZXHPujFY/
jVhvbx/qP90rcMFhuUt8o3mUgQ5YzdYGrzxhoGb5GMQ3wdSyLO+h86zIschpkCFOEmn8pEr7Hlqi
rr8FMFkpk4IhDpS3UNSbH/hl9DK51VTFdYIZ2eKusPcjWjT9nfnNOZA7y/XE2T2xswNBBfDhhu1m
83J9oX9bXzgBrhRpqimwPoEICbry7JYW5hvh7o8pizfigpV8GUvV0K0AgBc8l8vpH14zlCn0WPnI
VZXEgyTsQ/tUPbGo9W5vyx5DaanXYq407PYzWGoL077iWD/bX0IfCR+gTNrCPopV2iR9w3gmmzH9
Sk/8YpVLgoAWI4ppV8JKHxlQ4UIBJDS/5T5HSi57D8xZ8Y0J5kEesONWTW79MP29w8uecIM01koF
bHNwxYjnCc3n1/zI0kgOfnMS+zFSA6va89ZPBzTmtw7zil/CBqPig8oyIrMl3NN0oHbTCgcbXFKo
7kjoj+WbBa1VIyDWRd0dxZerxmzZu+ADURXFpz/1P+NPCAKEVlDeotBpH6lP9somCGxluB/mPplc
RLQjpBaFXcCkPLpP6TMFgQhAIm6o7dKf7SuQsx7kxTY88JLHElXdS6OLl9NFBkqUCkbV4xjOAB9y
GCMrUm/+ubMDRxjgL6ARQDPvitzbdqfWMeUs66jpqEBWnqq+MsfxTHD8f/0mX4VrCJyQ6VqAyyIl
vKpFlqCgQjFlYJC0KryRgeFEP1jJCyN9NICA5WtjV7d9NoYJNShCQ3UDpBaXkUfjJO5QWpwFyKgg
Y1ieXHfwazfeiNnX1oQGNPJ4Hcg9qP9dmhmMVqKR4uJtcpqoKPaQlEj0b2BLC2Q7bJyJq6OPJX22
tXiUDcGzIatgyxYaPym2puyURPvzz/cNkKE5asNpuApyY6gZKY6YaFA6GO9jf0rr1xT/Y08xr+ST
kcW7I1AuqOISRgRJvjHgOCAJsDGY8EHvcRGTwQb0CUE3DlnW67miv2VE9V7oJwtMfo9ubym5p7VQ
qdtpTmpCn8OxSl0Dv2eel99QT6x9TeWpFWa6Ur60jan/LLJSfbekOo47wNJ0ZJudMf0mgKkh/qoG
oYJ6MYlfkeykb2CnLCK1B1+RMub0oU/1Hwk3yd5oYpSI1bLPvZlf7rfpVNVNoabsUBlu9+C6DXsf
bLPfmiG89lzzHgDIgko8wRddFknTRkl0CRR+IN45YFDP9g3lnv1o3Vp30Mszfqpe/rTd+/2Qn73a
euBjbMRQ84DDImD7W4sXAj0EUlNlmb6rQ9Pf2LbOb82BqIcpJvTYdCWOcDXad2lO7KirGqjLjFob
RxO17VNjmuy5SvVgSskQVG4K+dcij9+SJLO4V4xVfUimogEsQy3yW71x6XsBWOtfiSriU1aCoyng
o2u+dKpVb23tfEKvlgh+URPBG9A7S3IZqYmK1wQJdInTmxoQxiqHHYm5l0+/vr6QW5Zmr/CpaofU
grboWtGAZeoNN6p9DLRpp8Seauz/hSWQOaKQBsd5xX9gxKVtCcWErpVI8XzfgoO7mlqvmrZ4PtYc
GZwzBgznuUzEC5dL0p0YwAdtYoDNQEVHs7yWbizl40csv888kAEiEvQGr6CJS4VkLZHW5OcZcV5z
8KLdqCzDuIY9QEw3Tqn6M4FcC8DzYyxbr9AVGViJlIde2rZn6nXhm83Y+UY//eCDWwWV1LVvbmuO
u8Si3SnJCT90Cs+OtNGHv3IZiz8Z+ETFxqLW3prPa1p4zV6inAwRa/SWqbqLyVthqh50iQdrDJTs
8PVZWLUFFXrQu1lgq1xSWJeCVygTtSzQZxppehT5X02T7Trtt5P3v7+2tfZUQw7yP7YWoQ5K0KJN
GijhNLWMKpH6Q9t4xGw3lrRhxlz060wtg9BGBYUohuvaZaqXUQhEUB5+vZq1+4pgwATqQEW1eKnN
DV9cFEkdswAaetTTk8HvKcTuJH0Bo1C9YWztJn02tti6f63JPYe4y+tkA22HuSp0/a7xGym4LlFq
YQHh1YvSQWELBHV1G4xwxNTlO4W0u3+zjTZG/NAYA7x4EVhxXU3NTqcJAivjSDvjaWryJ9K2B8ic
R1+b0j5Yoa/Xh9lwYNbMeYh7ebUIkEpdgvUBDVNFrpE6k5cTUx61qnR3EsrRNxVcSJT1okaS2mM4
qkkt5yHLB/UNL1MT5NR2d0yz+E3rJtPeKrh9RnGrj7KugkjcOGWR3o/Oj4npcqekk32qaiP/UaKd
6hHaqJ4+qsMNbXUw21gsie+1pBVv3Gy7AhQAmBf0KisugmGMSwM49ba9FUmivTlNB4ZOoxYFBIez
FAyhjoTcdOtakTTMapcZuYXiTQGypgaCZVJ7stWxeBFuxdEAcGX3SmJFdC885qoEqFEXh3HAnchT
4Ku9oYDgTWc70n0W5mC3AT49evqtIB4F9PYgXVr9cs04G73cYdUenUXzNbdzotxOXVfl95qdTcmv
ZDCE814qpcCEQmvx2CNp2t0OZmOcamcEbFmU7klFlHUaVDBxsrZVvzcS/Jx66/DbBGWKUGUVO+pF
Vb7pHYn3SS/6kCZm/IjvBsmgJs6gu+SW+YknRh1IKiYvy2XzoOCbHKgymTcG6H32Rp42kVFZ5a06
lZOvp3kS1mlHAPMw6jTKpioPHNk9dqpUDwkFG6QLxsR7TSCG8VQ+YWpR02t/sirbH7NZ7ZlwT6Wg
QHPr1K/Q4WogSAjRrCK+sbRGv50Ekbss5izqsjEJZ2ChjHLdaQ+TnhWhaPP+JjO1xE9zJ3u2h04N
elVCeKLPS6gUdOwh1QbVDhWEIVPg2AO7lcxwMdzhQNYLhFoyGsvUqryuL/jBcMHmOPZUfSBV34QE
YuNPSiyLu87N9UDtjc4zYhPKSgyycHwk3fz+5nInB6v17aLo/dSymz2PLRGWkxvf6pluw4G5jj86
cZ76Y0z1b2OlNqDayaFEydEbL7Q0vYeaRu/Hg8IDrpugXTOU/ljVdo2hqSyFbDLVxvGm0hp2zvnU
qeDadhvLc5LKvie1lh/UymVhXjG2i3U1/hVboE/xVGGC5KMY26ObMC2g1ViHiOjAcqcORVCMqh7F
UnX2E2vzW9EV2o70vek5o8sDxXRbjzLLPRaKZUWj7EpQzDYoqiuirG9KhRgnqpugTaGu5jVOAcq6
NLHDkXb5jQRiLMTAZRVVE5T/jF5N/cLV7VfTzH+YXNoeyAX7XWbq6NSUjvZsYrzJ12MB8Bfv+ave
dq0IWKGW0CoEFc1uEmUeKqAgfSRmyf4kdl+A8KChgN5VZaRWEqiceqy9Nm3727Hsupu0pdpT6shh
70zMK5z2lMl6/I71qQElpH7QGks/lyhTPkFwPPtZlPrwQvS6edXzforyokzuGRmVwwB558SDVOlw
4DwBTwuAK2Adb6AXy0VGH5DcVm+uXZSnwejzGz3rIYlimbL9OWgKuc/awkCmEysv0Gka/E5XXLAQ
N7x+h390w6LslUCvCuNMoR0yBRN04SOQR6DiNLLUBxE0jcaKpQf8I47KpuJ7abn9b2vEWB1mv1At
UlQN47k0xxmzlPRpROz0u+9YjmEcxYGSR582/XOs292zqiW4VkQdsqipjOH3mJTTUytF1oVmT5Jz
EufI6XSr5T9Ip0AiTmgK1O5Sqx7GYHJ7yBlMOn8yVNacAF/t/NKEcF0PYhegbxFPT50J/lkpi0PS
1dmRQ9P8EVCXwk9aMj6iglueidayXUm06bWicRklY8oeOXRzHqioskenljL6+C8UqjCeEkOuiCQZ
hk/gzb+XAOI/gis6uVGLBn9gdPEdV/Ffjo3IRxWFs1NK/G/w00bAhXR2dISGHpN9GTFoe3pwLfK5
MTvyYuetjCajhSZGzArIU+KncLeyoyKuR+nB/yWvinAt6lNHHSJjrJxQc9nkt6LN7hRMEb+n9sQP
AxvtiNdJ9z0zx/YHNHqUnTPF8XGkCZT14Ov2qE/b3BsUkd9PrVWf80lTn9DwUDSP2wy0mpah7Gxu
7EliaGf4D+PGBc395FulmG4gT+kUviVkH0zEGO6AzhrD2qjb7zTL+U+E2eyxteHEvWTm5vCsQen+
VEqr3SeTXXlu54IMEMV4DFU7ivONJvX4YGaTzW+nzM1DCXSJn0NR7DZLYw6dQ61QDrTGu+k1ilND
irPEoJrexUaYImR7FMOg3PZ4dX2nmdR7R2XKK35cFziKypBU1gxaiBA9EJ6b5Bbz7WpywzKhkDmm
Q5Mj8XIy3JvaJXvHhSTl2FB+mjKDPIIJHxqQjjI4D3WjAImkJll/y4exOVtxIu8yVx+eynjM35u4
FHeCNLpvclTEPLcq0xctq4aHqm6BOTRaFc6ZTsOjxHzIs2Kw7s8wkAoTG7SOnxS8Jq0ver14akAm
F7Z2QZ5GfRLf1S75LYAqDGMFoDtg4Lp9k5j8j9Ck+xerhS08u7eqR3yTMuJaBoE0OpnGM7XL9NVQ
bP7UcKaFTZ3WfjuoreYl6AdA9HKwDppW8cwzCw1yalnL7nOj6m+SvBbPfV9WjZfjx0GS0GqzU5Pr
8btpjuYfxMgEkQ0ePR9MoTXzi6HHIzuw+GbAl7nJtDQPjURXvo+GAibwAVQwHlo9YyhUt4W7hhIW
XiRVhT4D0ik6NvxhLOImQOt6fOuxcbtBQmsHEq4sg+Jw45ydGjGJp0F094DJUArCQ7tnJ7OR9X2i
VGpQZo16a3bQZQvMriBHYbinhvXQEyQPOoP0JLefNIgw3ddtWZwMZjAcrzrbTxoQoSQ7OIWmvkxg
w0xd6jOjS881daxIpxZUaDOzZ54N4ajIyCMbpSEx+CDFRoesgl8Qhi682EX9yKszpfxW5qUTgnyy
PeBbFIGESPeNGlvJjdRL440YibovS8gsNknl3vImds4EqN8jJI6cUA7401ZB7OMZ3JWemTMoguaO
KXbtRGdBJ6fvTpiTxhgog79HYwADxczMogl9rAcVPirEX3NCorfFsUkc8tJPDNHMiB9eGLpyh7Eh
MnkkR8gImZPiYXQ7qHBqjXjTGPRzc720fxt51YWx0I1zjkD0GQ1d8yGvsi5IrbTZa7ygR9XoevSX
YjcN+sTO7ooxSR7BLQQKU54WoaOm7pnrMuNeaU1jhOQbWte0h4v2msFObkpHZI+0z4Zn0ozFUU7Q
duX6aH+DAHMakLigd7IDFBCap1iDA02poBnzhIK1vskeG8ipvKA3S8+92ol7zOuWBHK1PD9kZakf
nK5y7z6WTJhhBE3TVKGY8t9mJehJaeMpEk6mBGqJn4ocZJyQ7NTw8hx+t0zNbAcpkwxCrirkZTEL
fyTMmRCdpxk8A+X4m5I3WIi08vmXdpOb/3kk9A7av5xkO8Ux2EOutvqBtzaEzREGDGGOZv+eiFHu
1VjUpzbv7APiNSsQtER9smfiN6XARHvokEC9fjRQsx9ro0hCAfKrb7Su6zBLRxZSref33E5VrxWg
makVJYUs6kBDCXX4QNVovI9xbaRSiNBoteJEYoZwy6HqY6doDkSXJXYBb3CUaAOOZp/b+5b01Vup
tcaTPhadT4uU/Cp4jEEj3hd7vKt2VJtN+5iDn++2K8WwR4LD/wKjRP6kp6wKTVk0L3iP053DhvbI
pWJafjFRbZ+VHX90OogCIwKLBXYIJ1NWjQOVXNwMnkHhwqesnPKQx1P6U6Yx9rasNeVmMtT21bQR
n6p97ewQG9RPZc1c7+P79Domjj0ip+FX2VLU6AhvimNp4jgRU5HPEuW9oBwmIyBgJ/xe5ciwOjd2
yOzCUxV+YqDFwWqk2FVtXu2gf1NGNbxSkHdFhfoYn7xYpFZkKX+J8jdOS45QEmLnxWAYFH+U0IfE
yKoRCRiZamS0HX7xAYrs923C+te4w8Gvmzw/Z4bp7nA6qiMaMvSvXFQFoL1CL9+pcJ1HhrfR9o0s
G3ZicK0Hq4Y64aB1RR3oqgAbjrQZf5isoT6RmtovnVJAkzm1NXoqXJa/6wl6+r7B2uTB0vtq8nRd
UVBDKg16AO+urXuWpSDTzKB8FTR6pT9bieoeSamRs5lZ092AitsPYpugbrOky6BXWCqIKYRUnF82
F3TWwcYYaKImTgCGFrRAG7UhkeK6/LZrS/Jb9oy2oZ1UGTSupW7+BiORC3oi5oZczYZfTQ0195BD
6f43naTLEbCjjOvThneuT4xYf1OdUqn3agOpVE+z5fhuFKiQHlQ7HzEOD3bOZwcJA3gfoSULtlFl
jvpN9H7vCjYh2nJ6HKKRZ/yc1m37hpM2/ILKgAQcxbZ76qk5gisy5wC7UhmVm7J1RXOjZhT8uaQs
68p3xkI3Afwp4zuVIMv1id011l5J9fJQpWoOpaSmmgDZ0RHOm0OM6mlj2zk9aHWNOLcjs8ChiadM
gJfGmGy/VdrhzdCl+N4TNX4t8559M9lQ8bBQ46qJ0qEebczb16BeJmaCX6HMB8SHZuPelhQ+Mmhk
WdR31NAq/HoNFuCYBTawc2UZSTLi8GMtOHLOxMdkB+8Z537TNaPmlQjRDMhuC8RL0jTkc6kU2WOl
VS5qFkYC7165Zg8Cf8ISkHqMGfbUsRl74Da+V0AVgni0grOPiK5XzU3D+wGDPUol/7KqXLxjNoAa
gWMgDI6JOTpRkzr2eAbqoSm8KS2g3EzLwqj3spapc+eMVfqTODX75kx1AsiJlY95SFOHdwEeYUfZ
Q/pUQGlbo417tCow1t/qtTErRjPjrgdT9SEmjEhocMWqFaRjjHEmBi4I6betiGearTGGegSnbiTU
HDBowgVrcSAcUQZx9SGVoTpy/gEaspc6x98KVQldoMik4FoPlWaS9wZY1XoMl7vJn0JSvfYaNM2e
XTA6JUE5Dva9LelYIthJeOdzSCd/K8G0Gh/+H2lftlyprmX7Kyf2O6foRFNRpyLu6lt3y07b+ULY
TietEAgBkr7+DmTftNPblb5V9UIs1KAFCDVzjjFmKko8PwVB8RTGRzvCa7agz4bhNMTqGTf8WBSg
u6yF30fRZkwQAfI4lghuthpjZKYBRw+GRTHddRqRMzYsrnI9t7GXh7CSUuO4odSzsFRtyvQHdM6S
6oBFHF62C4vBrB9z92bMEM4CPZm492PhoO+UWSG2Xmn+KcOHvWWVnYtl19joEpZk1RViFPfRLK+0
3g2Ykj3E5PQad617XvmL1ocu28IrBmfXYp/7bUJmR0sN84deszwhIES5Jbp9Di8dHtno+9sMZp+9
CoFEnYW2RLB2nY3f3CLoA2wCu+zKkqQ61LDpe6vUqrz7SMqBL3yM7meOz4Num9QeCHcdi8NiWU/9
FXI8SbxEJ8NMQOPobKjhIMXCK0LP0G4A6Z9BwiQwAzHZprOiGTA79P74TMrU7WdMlt3eci33HkPO
NBrY6HmprzDbh06i6WxwZHIOoAw+0Azji9X6+GZ43Uq9AQi1DBa0hcAQAk46/k2aIoKZH4rhSfcD
QkaHzMZ34qVyfGZtEECUO0msBZRXsELRNSowxxufJy0PvSxTkV36+OvfqRsmV3HQK4WwYK3dT5xi
eqjsAUr3QCZmsyK3i2DWeNBzawOH7UjixfcFFqtHJ8KnOddUi+tAWcVSBV1/13tefYudT7oWsLUW
8wSabf5s6Dg0TD3Q8mZjn8Sn0p1QQHFZWZi0YBnZh9lYbYce8hQ9F/LUZWGxCvpIYQnlx20345Cg
XYChOJzljHiXTaKwO4hU3wyzSpftLvSS9JmPAFLZOaJvInh48GPwQwRHz0PRX7V1Ti5b31cYi8fs
CaCO8Tl0ebuYAtduOonxrmAszWaAZNa3bYSp13ISjy9y6uizqB/lNzz+aNuFA1jXIInMuAqbuYM5
5ABbSohOZEdHJr1qbZbQGpyrOUxt2I1LAAOwvhthUcDOGy6oaj3UdrBGCPJ426imv8yKuD1DoE8r
mzVMWMs2Sdg2LcbgG6LFREtg8CDjVEbpZgTH4UBVpe+wWsOHwxJ5XpYVn/sVgXPGE1YLIa0BH4Ld
Q6igjdot0GwtJJkkvIWcdzMhWLQNXUH3QyIJjBCKrRFbs9m02rGWDefZOh6G+ih5zw5BEvW7NBRs
W4sUZpCxhZL3xEtxlSsOIqrKXeDzek06aq2AMXEXsNxGT9PQDXNXZO9KGrs7P43TfRckGBXwrG+G
1K12md8mW3ckATyLvYfA8pVeBugvixSRRdetDMmsgMFoLjonOyG6vb/JixjWFm4P20JD+FH41U+4
9R7q2OPbZkA4Y17n6PG+nS0z6pJFxOp6XqukvZCdlV1GigZzbeka+jkN0GBREuDvRKCNtU36DV5i
b9X5ZXlNszHZI6xPvy8b4AVIVCL6G74bEAvgVAa1ACF87AF/pfMcUSxhf87nsLK586Eax4tGWDcs
ZvWax67Y9nHRLomLXX8x7blK2mNfhqXdSsF6Bi6VWBYdekmYDt13DpFQoB2jGCFDsqhaF5OpBpa3
8VmHEGKblbHVbTvB40NVS3EfqLS1Z7brhevS8xj0HMJwHWbduMW84l3aTaAXinbBNhb6R2451U7Z
lb908WmfBx12MIEN76Nbs2gjAybwKqxqXSEAF9YSidN184Y10azKA3vLW2o/5zErEFSg6cbH0bbq
Zauq4lzYfTpnAD/cDZZVIq4hc+oz4SC0VR94j1WBtYeTVtGuzLP80DmD923knO55XAPCKfzuNh1c
uqgjGVyNCAn/qCxLLouQQmOjcqncEDjgobAuQSPM0uxQuYG379lY/1BkQovC/n+0CKlXg4dYFRI2
kzO3cOs9LErJMSvb7kG2kTx6MujP8WKiDUm74gKhl56BkOx3IRF8jf2Y2tSi1JAVSbJ5FRH8Id9W
+yp2QFXOa36eV5Pd1tUjRCC5sKCCNGBgZ4guc9u1JPjmt5m9DMcaW14eQoqAtiTP5lkSR7t8gMk2
SBGDSzT2PUwtZNMPnr+S2kfMV06Cy6h11QxfsDPPC1WthjaN54j4Uy1EBmO3DzH2ow51uAdUv5nn
CVYVHNPaLI2ku3N6r5+DKQDyoeyzDRXxsB78olxG6SAOWBcNO1s7MMfmEp87hiKQg3nXLiAwBfEa
V6u9Txu1BKZZPVmI/f7Ehad+Wo2UK+wD4bP0SrfBMkbAHo1FZnpRJZysUlakW/TQ4ntTWPUeorB8
XihatbPMraqFGqJ80doWCKZOma+heDE85X5372gY0YHOTuaDoGyrtNVdAQhabygeNENQ336IF7we
/TtKXXyllVDpzuozviqAElrGCfc3FI6uKybKLykEzmfuWtC7IGIEVQvX+wgXhQdLYMVLs0W7hHr7
oTtTz3LPN0AURuA0+xv3MT99hbr7vM1wigEBsDqcj78DE+DkUYD5tgAmNM1lnwL4DOvjquWYLL9w
OX7mX4dJGThYyH+C+zU5XN+hOoqKjYPdoYNW2+JCwjzfznPo0yuxIGeQq194fJZJgJvVxkLoxK/U
GT5F6Lxv/oPfWIwtqHoeg8sdhHVvkoWBM4lvc6CjrhGRcl+fg+t0KB5CANjZSa4tKDlJ7IcXci1v
ylP/+FV4q88c2e/+kIFDvnseLvi8cabwPPgwTZowGpZXXzzyzxzz75v44FEObd4XmGimR+7DWFjD
Xr7ojuUa8TCeooUAhl1cde0GBs8vRQunx/nRff6+6Q/IvaGWQdpOb7vwl/Ki38BGtEt21QmEWQDS
0mf7FMz8Ow09E2hV5auvXvdXd/4Bj1VntsVHgeaxAluQvJmVmA698K7U9Auv/acf0Fu3/qgNVbq+
9N0cz3hyw9llukhjCozK059f5VetTPnvOoty3RKMgKmVCXBVPpb5Qwl1xv9dIx8gATZsiBXP8YlI
D07lEEgvzo+8/kpC86t7mQaKd/eCOJtd5Ws0o0V9HBn23vmqavjqzzfz1ef1YbiJq1SMfYxWAviX
LQuxX9X/5J2AjYeI3cBcuR+ZPg0sYUMJKzQC52K94c0aue2dhz/fxd81L4BnjN4a+ThKpD33GALU
ZQtvVm3dn83K2/PzdJks1D1MiddQTl6ovT7CIvL4VZClT78h0A0BKYXmGKimv78nig1iYvdomnls
FkO5z8fSM+3bRQCD9J9v89OmpoB1DqjtU2TL35tikVeQpIa9Hk6fZTvQVRxhYSikd2+n9Nuf2/r0
kcaTfgG2LRO19cPY0DsJKbREY2IBrlkPo9R+mhPEtlnBBDZsousGIyOis44nVs/GL2OpfdYz37c/
5b/r/yGWy0UPJ+oiTm4q+tx8pXPzd9oJ+sz7Bj48TVLETWALNDAJEdWr5Fu9wp4k2GH8XwN64y+D
VbMei3kBSP9WrsUxuvoK7vx3MtqH/zC98Xc3aWc9sO49/kO1xVwfrqY4yO0ClBeCmO1fy9Z+1oHe
3/KHMcVnTQgPFZpzinLva/eMNzaMpXTnptUXfXV6eh9mNlAUQ+jsAGiJyFMfFhJNhjA/NgcWOnX1
rJD9irfZDNvYzZ+76RfNxB8WZn6rEa3dRTNhU8yzGrSaTM+c9CvQ2VfNfFgi5Jp2eTygmTyxoR85
hYiosXFKV3++m0/6/PuHFn9YDpRAxGQuRTNudgo5pDvw3P7cwqc3EkC/HtICEMokH3pATFNCxqxN
F13BZ1bBFlZwprps/r9r5cOY6EJtsggbtIKd5tyG8g/ckXMwTP77MzF0BN5u5kMf8xpuV17Y4HG1
z7yqYVE9U8z54l4+fSdvjfxNic2t8oJgr7eo2gXvf4SAKP1PHlZIAgQ6gWLqR1B8MuaJHkmVgvvV
pDMvc045g7qtDP/bTPXAg3AYSK++g9AjwHH/Ptj0QSXLsYXT1fUt8OnkZdoGX03Enz4tQEEhOgMN
4L8JsNKu73NCBAx7u+zHpPvd3cRn3aJ+yDbdaYok52z//PT+rnQz3dW7Fj98M7rxnMHx0WKOgNF0
8T14AMhym28HuvBX8Q5aNzdfLds/vUlwemIoBH/CxE4BwcsAbIWdL6RzWh96xFT981191gKeHmSH
QYv8O0mZwqyv3BGWxFYcUgpVzoG+dOt/e5L/nj6zi5ehuPvP/8D5E2sUXImZ+HD6n+fNc30S/PlZ
HB+a/5iq/ir6n7+foubrlRcP4uG3k2UtcqEu+2eurp67vhKmTfyHqeT/b+Y/ns1VrlXz/K+/nhhO
aqT89Zq8/fGvvyC3Okk+/9v7q79mnz1Q1IJlXmT/+D/0medP6LUvF3xX8/mhE//6y/L8f4L3FSPE
SgSyVYyALn/9Y3w2WZHzTw8hQsDamEJ8uFCJ++sfNeMi+9dfjvtPmERRnADzDq/9FM6kmxrEFQn5
J6R2A5DZIwe6XQTMz//3J397DW+v5R91Ty9YXovuX38hnMjvM6fvIywQQsP5mAkmMtRHoWs4gZKs
gPdgkxaZnFV+jOgfiYbDhzmIvlfsTMrbocTm+Ph2arm8O7jFziTHAmYxnV/5BSPnI0TdZxRW9Tvg
A5NlWFfx2ku5ugNe+QC/T3YyxSzmYBSa0hMKPZPWykfrBEFaoJ29jJw8wACWrR7FiliCnFg6xoeU
pd8zoL35vHKLvTfG9flnZWUBRQEh9iRJIMqgOH2S3Do0kZXdJgg2sZJlrrbwBrOr1A3flUCfAxkM
4JnXPwMEY3Qq4P0kRwFDt/bpxi1aCxZYJQClo0vgr/JH5o8JsLMgxAXCE+c8riwsy8PsEX6R89xP
xxvLhqtM0OK/rll0dbqEvnUwZ4VaEXjzfoC68oSlDb+hRc9XlWVFOz8o5VlRwBCoIC74naLomNDg
hy2ipzoWr0VdK4jnmQ3q4ZHm4hlgarHXjthEbeOfVWECqIyLSKZwKlTRrBvcHgJGSAymbFNGC6/b
txnCRkzpDgKenvVeAq8ejYEVUywW1kkNqrmChxtBs6js1j0NdTWvy2xueYRfOGPUXQ3ZSHdA5QAL
NZ22LRNXVVcjeAiQZ+9qsLprLvoa6JlwHotmW8KZe24OJMAOO2ccqB/Zv6bx6Vc4ZUAi4DWjrjtJ
Zm+JcC5254B6OPuO6cs6rMmSVUO+i2pen+zMfSw7nj8OrGhncafFpaRE7GndRYvGibJH3zt4cZd8
Z072WnGoAB5hbfho8tuRvlbMLDhUUt/JVp2Tw8k5dWaNWFcLBDDRO97E8q6yTlAiYbcWfHwwd6MU
YjqoO/mrFEygyTxhalzFmsiLAmCbJRRssB2ZTs3BjUagRQsCD3apXpJe0mn3HUDGdlclw2u6qU6K
KF28lS3wfZnqHay4674OYCp2x+48nw5d6UUbTD7PXlJ154MIu3Pz61e6KWXK/55uikL1JPli4YjI
UL+PSyA/IDjnpHrtQ14STN0PS+1SCVry1il2KhnGZJUqQvde1iWzTDfDbQYD88qH93JNU2+4BdJ/
nIVtwI4mF/b/GVyN/k0/hlAiTut7k1xiWNnEUrgLkAyKZRH53T6FSyKDDggk8PGL0TB8/QXIzqWv
XB+eDVTI/DxYlr2bXJpD3wFM5xZFsct/pcFzPBdF6p8L0qJYMpYIKcrmAWnuRvgD73UUiyWRtbUJ
x6a95/xEQ5Xewfcrdx6BAmo/7vBaCnnMo6qfg/wCfGFY5xjlHDiYQz89lk6eHc0vQAUBpvmVBvN7
Dkw8bJbwC4QLzUW7igsvPRtbKFbmktCn0FnmbBgeW6DDF1xn+dEUCPp2DTvKNfFSNnfSgS04G5K9
OSTaT/aOwrc8ywHW2QFKvKQ0GE7NgEGDWKnaZlk/nBA8R+5SjVjCJVbPk2+z26Y6bIHvRW4DpaJl
WidsmYQZCluRvuAJIhubsh8uxbFNXLqTlxa4aL0ceVRfIawRRP6qjH5r6gKMhMAdv1PS39iUNc9N
Fi0KCZD5rBT7DmI/gLklcICUefHU2fCOgbUh72ISIfw0AW7OzuoLc3DzcNxZsv5mzipaOwvBWrUl
iQsweVI+ZYEPfhHYEDd5AxSbiiDuHiD2Jby2hG5Bt67PeIlQo27i7fy8V/shKl8PagSghOWQbXvJ
kB5rZ+anrqs16pd7wB3UmTlQMjxoKd2Ni21xsPChW3WQ8AmaTE82d9iyw60ylVejp86cplbLLoYj
jvUDI+upfg+Q1KauA4QacDtrlbYW6KC6FtcMTqx51/SALwTFeUVT/6dqxdy1Gu8JztsB8IVOXmNc
v4DwZ7CjZdPP4pY4K+IzMF9jFR7b6WB+NZpbW6vMD1keh8e3EuaXSTP1qVbOylRIgEL4Yn/0IgTw
bquPlQ8UJiFCjdUqKKLY8/++r2irrOFgNFW7qO0EqEGZPJqDF0CE3wKUeZEC7/eSZjLMaWbDkdaN
TjBc5SK8MSuOQAeLpnf4DXPr4DgkGdymUbnKlPKuCofVqzouqp2wYnGZZxr0JkTJeKrFuB1JYt3K
UNhL9PQe/sRbn2KpghE9z7W9ozkAOHGWslmbjf0Bc7C7ZE0x7LoxyK7iQteIAlYPj9Ug7jDb19fY
VkKhFziYlZzA5axBrCSgNtZe3pJJ4IkfCze+FSrLru3aSa/hjV4BNeFemLOhDRFtoYv4ZjAlWs23
qZfDQz6dyjyvLwhF7KDhOosB34tnaVW7q6qiHUilxTntwuKmKTRwfRNhJmfljUni1Z0tLP9kUpSd
7GxAsS9MFrhvP5Ku7o4mTzcCkbwb4uxqGJduOHERZ34AQ9jkwk9NlnYErswIIVLg12ahS9kZ/O2Q
ZTc/sUIdXnL6VLIzOIpbAPz9TVwQoAs4FNWKnAxY+8vkDE711wNQ/NXWo/39W/qIxejagWTizIqo
c7CUtg8gi+QzxyqdVVLH9sH16njrQBSsPngquOJum52Z8RoEcbK1bVBOzABvhvXW0WoZ9PDPvI38
ZSm9WRJYwaalkBIkunfPRwJ4l7Wowyr8oR24T9yMRpfU0mAwyWHclMF3HmNUXclc0ZXbd/Gc4IGf
EQqqXdV3epmKIblFFMCDldLiR5PVTwnmjOucY5azHe4vQjC5ENfDhch3HDHA6bPrNhy8W6Book0D
ecOF1cbebZUNcFc3TbMaeHjbeG6NKWno9l6YNrd9QnZZU/ErC4C3UwrQtUkucyfZOdZPDOUAeYKH
cecH1pXIU/ITdjsMt53zI7dhbQa1sLkpykm4XcYI+6a7uRuU3bIVUX0GbzmkZs37NDkN3LJYuPNs
RjBSrptpS/F2KKdthjktfAAVg7oA1anFBDel15kDtTEshle13z2OQdQ/qLJ9rDs+PEwpFmhJv//4
e5m6Vdm51aeI/+IDz35RNUfOQ6BrA2/XR2MxzsyOxcYLWZQlupgKXOluY0DuNzX19wD3jWGiMUvn
HPBoywY3KkUh6c7YkDr3eRe2c55ycnCTNL8uk/4QC2XfW4qlmHkTsTGng320cPuXFRbie9mGYscJ
v8cAk3dLW9F15xIsWcouXL/bi75u895v65xpX4mlugJKcdqEwt6CcFM4hnBZQ3scI+bvo2Thgs7s
qyjbSSXLHbjgmDkzv4KT0bEiDJOeD/QnNmUH9EEAsfo0uusDjp2BpZ/7otlBDCq5Dy1qzQVChAJi
6vZbPwGomdaJf1ljfp0rQOweQUOam0o6IY9OW1ffotIelsAkOCAIBjE03eC+lgM5BroqrwDjLK42
csyLl5+ABdo7e4TgtMkppY4vexCuwPz70WBxVysgCF0F6WSLV5dkhC5TXgehvwkysOpa58bxgBZo
JRBkXpREC+hlBEuTxpo2usiAPcBKZDWUMr3yMtu9CUHbxR7bukzyBuqwUX7ZZB7W6w6U4IIwi/fU
CeJbjy7dNtqEXrUpvVZfy0YhJiC4R7tglNV5k2C5BuCgs3CsdBLWiLphI0m9KeuI/RzwA9YR9tMu
G6AnWXZNQDybI8iUfd2L4FL6sX4YsXPEoE3HM+y47DPiqnJuVwNQS2F8hYo95EMzYOsRzXkTdlG3
RoAWoDUh9XGcwOJH3QL+0LDywNB711Gvk63jEnlmt51cULu1bp08vSZ+5eM9kegc++iVxVKaziwL
9JJCOBiqANGBdT6YNpoSL2Y2dm533Q9WuGoiQNOV29980S+hs/PB4DD1TOg1AwYHHX6gcT/2zKCE
KnYUyxhLxNjdFywjDeCg5bcU9KUz7AXkttaVWJjhrcZ8OMcHXO/M8Ma8ZidaAs+IrJJL7TtnptRb
JVNKAS33UqkZwnTL2t4Ghy+u6+zQc4kFTQGClodwSesCwgrHbDpYWdeDqatzsaVudfFyanIYT0Hs
MXVg0ajWL+cmKw+4ODgRnH3JcEoiVt4OVQPh/RjqIj6t6dErsZtMGGwgWUsOad+HP2CtfCnqV8O4
7ED5e1c0lcnixQJCoCWyejdQvfwMhxOkJsuDw+J8fLHVmGHMbRBUN3QQaSrg5YNAKL/9AG72VUAU
QI2x3pgzcxApOFdBrEeQBqS4MmleTB/GnDh7kxT9VkljMbiNS2hMFm2bbewQ9C9e+/zSdoruMoV4
4wa2jgSbITpm87dzk61+lTH1qnoYXsu8uw5QzTNl2fYhCtNvHuIrg0cq8VRKncx5Najv4JrfkCnd
aaoUBMDCPld9AbUtW8cb88ZJJE9VGoCjrNvgZIXWyvQLVoXRbsAWaG5KCYwNn1VyfJ9vemdyqsoS
M6mvhXujtOqx2emB6fZS94bKYFzGYx6tTG4SuVgZtB55OQUO1F6KCkhhUxiaTy6CF+bOS+4QpWRZ
NpZ6ObXiBMI+iTOu3KmhrIsBVHZ0v8JHg4iEuZdsdAOyb+JT8Arb2L6sibQvlSqceU2ydG1OTcaI
+NozYg/l1qSZQ1EF32ye6b36VRXxklcsLxAVDXSBuS1T+/h2aHQLujui2EIgO1ULk+HCTX9A3KlZ
A8r0ya6whxjA3ACvBtw8Crv+WZzHRzekWN4zLGdm0IudWAcoLOtSH9qiuzNlzYHEcOcOylc7PpVw
NANrIBfJDtHBQJDQLnnSG0QwTJ78PBHzPLT1OcBpwW70IMfl1G11C1b9uSlRBeH3JIqKm65WxRqk
oH6beBa/jOEHmJkSzQAdlybuH2iVIxgi7uzo51Z/4LyHaLoa9X0fuytMH9aT4BxctTGNrzDdiE09
hUwbnGE41Y6uXq5mVe6mi7z4LhsEWwaQazmMumBnhccBlaij8nHMnk27OfSMZ1Lr4ALM2nBLi5qs
SpF7N4PMbk0Jb/Cu8CzHb4kK+Up4udgBVFtetIyCmdrqYV6yKtjqIgh2Pu/KWdZnNp3XhQv+sjPI
TZhQ5wqjCblgGlREPKgrc2g9zVaYG+3FW5qX5McJRHBkoXKuio4Fu6aDspMpYS5kI7LLPBKe3Ji0
LE3IBZY8M5PJHaia94RocDhLdpawwV2SZgR/shnY2TAdTIb5RcoGGxwMJXOAtrEKNDlUE3bmpsVr
jin4VnkQtbOCyAGb43MmJ0sMNnYkWKHZsNOdYmjJnLcwz5rMrESJTulHEH71wSSVwF+sRl2Fi7FL
g7fyprZJ+mN5sAXUeSX11pQ3V5TUfbm+SUqB0ZzEdubSkWjbhXRGVWMuAQSfnBDoytkCMwxdiunU
pFV8AZZ2czIpoq/YvJjKp0n8vnyZ5v7MasJoY4ZQ6iTFMit5voTiAUbGoNKv5xYW7ZemzH+ZFgRj
vnwZdd/KvI3MIvZfr2VGYi17WMLd6j6BQBwMrJnayMIeTlJgrmgLxG7uk3o4BTCwn/CVXtQyTM/0
VAL0PALkB7RdTWac99mV4/0weaaOuSJA8WpjTpXD3X1GY8hhmQamw3RFhMLJzkwJyHjIGfwEm2Yy
BvtxovZtXDyaM3MISDssWOm3q7e0kVUbmTP3LC9tcVV7zqeVEoc0i1B1a28y/naTldgcnJbe13Wt
tm9JZCqRRsXHdAa+37kU2bt0c7Ff5bskkdvQyRSZ/Up7u7ZJMhV+vwa3wmRvOeS+YfzHaKXdjxIA
6j6T6T0FFHgB9Sf3IOogP5I89hcNKCD3oUgg5SL5j07HkPDJGnE9yJGuncZV21An3gUHTBEhPlCE
PvDYyn44PkyOfsDbixjEnq3tp8kqbnh8PTVrCtaN+7FZ4M7zozc1G+hE3vsFnC/TP4RxFvPt6Lw2
Czaa2vKR+cuiirulFfg3pGnUne2reBUnNiiX01J6jNg3ZrvtpeVRGE6Ue2OSecTjFYX49irG1H5H
FP2sFGaJ11Lm0oLyb5Ly9tKlSlwCPnLDoirc5VogkKCCzmHUt+USxDl2C8w98LJdEOId182t9gaY
dTx+AZGH5EY13xDAobkVrlWd0QJRqU2hsAJZFKs1KGtMueYStmxeL5Gn6gZha/iFTbiaAUxdHbxu
nLm6IieX197NdKbKhJwc2CRvxlS+5P06y2Dpeyv5Zb1f1zT1pFNOmiApn0cNgzFP1+yysPtiXZSE
74OhIftMwxvgjAO5lAG8trAflve96K/zvunSmQKlFrQVbBoq69ZN+v7uw4XglHq9kA+0+goYCnLZ
gf0FW2uYXXkTC0AeoGHnnhCAJTwFNiLClX3hbl9OR8/dFJ7bz6OsjU6+pM0V7UtAtxgkSExtCmmK
XTLlTr6vNc28cmHq2kFpX6CfL8MY/2EOFPLPikbsYMqyMdUrkfdw3k/N0qHIzgc6HF7K2qm+JkCf
H00mOGHOMsMeZInZhizghLPXY5qfD1zqn3SM4KcS4O+XeAqSgwYAOG9zwBKLPOZNlMIB4sg7j9vZ
3G2wOXNlLBb4dotLP0jKFfpqfHQsjt1cUUF/iEsHUrJCb9Kq7I95UEJUqaPqQsoW8hf5YK8RrrTZ
03E4WAMN1vDlN3sQR8HNNT/NAZtyaC6qir0mAoBDornJMrXfSkqvkTMbDrHFyzVyDAkLHrf+y9U+
lAavrN2bi79d4W9tA0WwAR19zSAHAxSDjbkLBz0RXmKf+dsuKp1TnWZqCyQ/lP36zj6ZNDDXZ5pg
/24qJH6RL7IsVmsx1VfKTQ/CiX6a8qYEoePes2l2bpIE9iHLfFTe0pzSRJMzd3QPpqhJKv3oR6iG
GpfBBUGCF2uQ/6uFKaHAHIX6EFRUvA6EJeXl4cvfJQNwXtB5vmnKcjvUvXfDwEjZlU1VLJ0wVd+J
Rbcdz7ybMFZ0F0srX3bTjiKR1Rai7K/lEX+ugGOGFycNo0UAlczJ2r7NE8WO5oBtBDsW0+HttARj
C8w1G3InJcslmGi0eck2ZUBHtDaQ/zg36ZzpfkN9dp/Frb2Ls+YOsjP2heVT5yLsRvuij+oFTJb1
mUkymZ6n6Rw+w2JNpAsJ5Zp12cYruTszNUwZXlH73K5PmPXwbZokKYZ8BgW1cWtOTdmsJuGyFzBK
mzRzcBH25RDTcP9ydZPmQXi7K6z2YP7FgPXerFeTV8yv3Ev4mK21PwSgN40RDMVQYPOWjiodfHXI
LlqJMrqJYQ1izuotrQo54qK2RbE1adVUTo/1NSjE1t7pKlxKQ3NPhg4DLTrClexeXGTpQwGK6zb0
7Br8HYoYpgyMnwKSAY91zQ4sY/Jbj2AYa7ATsw0hTniDqekc8kLdo0w9D93VbS+SIon3LQEv1dSE
FpJimjzgaVVLTmW1T7hil21U95MwUffolt41/F3kGmt4Z2O3PF9Dysq+jfNmYwp4kB4Ye2vXTkbW
mZVDQXWWg21drXqAcPeF1UOiCnrTcHaNLQi5UyK8SVA4KKsV5AKSfTO47bAisI/uJYLd7E2iOfhU
Q4eJc7V4KfOWTVmYIuaLtteuJwLQ86C00RC4wMD7tA5A0Zcz0elh8moggmLlfA8UHW78xBXnpAov
/emM1o1/UTbRzlS0pYdgaFi2m3ou7FsnXQ0vFy2zIb9xM3xoCA0+b9pLEJTZrmtLsW0n813M4r0L
RvLRnKWNp89CzdfmDACA8qoEfHFj9R6iXXftgBCwGlvXEbSxdUj74soUhLP+0DUkerV3eF3Wb8Eb
bfdD503yCTYitQSFAksoQCD56XQUlr0oU6I25hRMWqi98UYfzCk07f4vZ9e1JKuuZL9IEQgj4LW8
N13tX4htsUKAQJivn4Xos6tv330mJuaFKKVSgnIgZa5c6xApo7nWwC08JwggI2//HBemc+mT4qJ9
APKNDgDDOOBBgQIEM910w6DcsphmsFC01xY5WetmXShvNqQWA+EEzs5S50pNo5tmsqEV2VbJM6HY
ylsgEpEefuTC755VxKA7q5JsoZugZW1WIJkrV7rJUluAIyGMtq4s++c0Am+vtHl50L1FFN4GN8pw
T0DnAHKPQvH+MUW88iYBCdROkRGoc9zUL6L30nVOc2du1aZ75IV0j6aqjYONrKduGdxEUKv2Ixx9
Yg7zeIBGsDN6T0Y9UI9x+9+fTJ6Bf6Xf2dUexAkKnDpYT4I1pTz2rjfMu6Qvv8WAteQNYY+9jfVS
EId0qe2m+VgVzH8Dn56/IqgN3HRNJl8SP1vpfhTg9YskBdscqIn7B4uUP0KwwHwrUPIGCpAK2ilA
DZ7AIsOnE9m+eLbzwbh5gtJdhsTWdKLKhGIsZMRebSxXllHZbivWWgvc6eUNjDrlQ0+vztjQljzN
UONZeM5aN1VvpEeU4I0Phg8PZSXhrMKGbh/HRN4MA4mVOONAaiRxDz6DoloAOGJB6GIcUYcdFsAZ
cuqjc4bS8AuVZMG07xBhVR6gnnyrncNKDXs+7rGmqdwufwybtDrq3jbDTcxBVQRq+MLqXJfgHzD9
aBVUMn9leG9b7vhy4VgBfw3B7jd3+p7tdTMRG055/eIIgiIpi7vg+MCgBmioJQom3Y32MutqXxZ5
fPNz1V3wf38LJbwQDcvXBqdypb1ir0YRUNzxM2j/srWL/XD5HSRr9Uw1QfXY2TZ2/XH/HuGJslBN
ke4D5F+1ndlVNTICByBYiMTclb15UabPt2HoWutMMe9BVRYyLp1iP83g1oF65YdDsEfmPP9wRYmL
vfZBiPGQqayU8Rosy4rcIoZHkOTuOo4N9xEoh2AVt0W8tJrcffSKLN8NsgXdx9hrRS4/CRCi6U4z
q/2HqBxmui8cHaKhRVCNGFcJ1fgZVi1gn+hbdgAvAJZFprwCdqtK0PbAZhWMHfQrFJ2yQ5YBKxtT
4q9Ay41ii3v3f85wt6NGFuXn97b209OUVrMlfoTfmcNQTC/S/JCPB91EYJfM/KpwFrqpO7SLbv6r
TcR0zrHb3d3dGqv+mPNvNjNQM2Xhi3XtvjtSI6tm3I3TF0v4fONIfMSqo8lLYoLywEd+bqt7SdP+
iloDzAZjJ0svWSLD5xKVQ5fa5Q/a2qTU3IEMo53rIYyAbLNscrLSvSDsAy5uAOeejerOXWa4zrmT
RblKLRSLZmUvXMj/wMhdp5uRWthrFODnH0ZQCoBtKJanyTE3Sm8LctY3z2qd82Tz6xIAAE9BQyAe
kDyPErAKKD/dg9En3YNT8OMgCZZ3EEKXOE6vs7ADR4p2A5t3swG9wvqzlx4LsBFZxIbh4K/WeUdp
DRffY9UWRJDDyL4DW9S5HuhEK/C3spICTZHFYOgxM/84DRlQ4JHn9v7rEBkCghKDI2jeO9Dc6zub
rH0DDG+QRkq8nTuSbC2bSHq7djy4IROzHHwoS7/CP2oGVg48cyrqzrSPHnP3/pstzCWK/hEUX1e9
R5cekCfLeggQxgus9LHLze6gAMZ9YIgsgkxNHHVLH9rGpOOfEFSZeYMswuj2L4NA3YYZ7wOmM6Dq
4LGqkCGOGBhQrGjthtC1A0dnKda88VNUvo9tgvLhIyf5JmtCUECOB+A17AsosLYmjfyDCYqxBGAM
YtJiIaHQc9KHCGW7p0QmxbEFJqYNBuVNvUAUgqkM1EMrpxLspP30iMT0yNZm3VW38PRiJ99tSgsh
3fRd2UGIzRFsepR+VWWoWqTgiwFnJzqCBpnc3kJNtHK6B6M0viedMvZxlfUPMUn7Y2gXJ92HNVr/
0FqDBxJIDvnZMhR8DiK4lcF5ddYunlunO4Q8QD41OmsbC1B+KyRRG92k2AtdmTX5awv3U4HlkkAS
X085mN33xraNve4lpPl0DXZVllsvRI1MWRrWXv458B4/IMgNGQs3p8DN6p4CJCjVSr+MBv/D3Ykq
a1+AJGhnIRV+n2EaJ9zahXZkShZNHNNDXdvGQXXIYLJAOCs3hl4ZqjTQA0rej27dlNo2OkZZ7Kzu
g7XfvXkfq2dtKteenO+z6Ff3pjm4zd4ZwNaETCsx8/ZCSDw82HkSb1GQz8BwEktE2wPRzgBPdrYg
+hweahK1575zlmA9Ry/1oLpaEx4u9eBphsbbBzGLTrrVuFmIcCa0eHVTTwLZcejDBGm40ba8yuKH
Fhnm8QTaMhh+uUaQgc3vg8A19c1yTLbXJvxB94FPm1mF9etTj3/usi7wtynbwnqKSi6RjWo/mrr3
3tS92lmOznj4fna+j1XS/JhqcoYe084OsL8JCy85IF6SHAq3Tw4jCHnlZdk33brb7009QDfvNlYq
fwtI1+KLPTM7b48IiQnMhJz9bbYqkDOTKnsXkbb57PJ1iD4tpJ1uQVoOa2hnwft+tqndM0TWJysA
ltYMRNzR8n6Vd3c9GRfDYw3aVNDDFWyZFI7YG2bBTm5isrmvQvW9F9+I3/KfPExGin6vvAZuXG4j
ysp14MT1Ixhpf3tGxH8myt0aorNfy6TmS6SB8sOQKPuYEqwsQfgWvI+llmbT9CdwZdvl97QrinUf
JC8h94u3VNqokA8dd6ObbvDGHdd5aWVi7lpmFosKaNk3bhvFzG386owchXP9M5rK4PNo1k6jAc9v
5iDusMrvtS0XATCCC5Vxcu4oKTYNi4ctBz/vCX8NPPX8MnyGJgEgNSxWv8rmpOGEjmTPnNbpK2i+
kgX0mD9GJ8jhAE8DIUQ9Og988lSHTTLTfk6kyCaxgTNOS1TOgGbpOh0SS+zAhgRyvD824F7EauBh
+cmPFlYFJkFnWAekBAmFU7BH4A6jQ8WzfmNaQsxYAVGEmV8H6hCEoj0g67/2CbR+dMtJcvS6+jh5
gml0WALx1U1j9MDI6FoAe/6ZQr+avD08NhEz7LdTc5rIG88zvTSS1lxGDlMf1zFZLSxo84W+gAqU
tZS1DWhY/pl+6p0mjHqJpHGFwIT2noyBP2BBrg36VNNERop9OS23NAckZTW9Md3TemDbrR1Dzu7v
Y3KappOKga7D5dtPl/XpLaZ1Q5YOI+V0Rt3z+RK1IURaNzDjBE8TvHd92ukqAeMErYeFBNOKJwr0
hBV3V32SgEB3XN+545KtLRGhSJq5ajmbLNoMahJzMyZXZ7p598eqFTXV2Hcs87DDdkd3Z03+gOeX
udMtffC4TY/CMeaRE+bZMqCiWaeDZ06nZiNQb1a3NjgOFKlX93H6TCljm0D6+UHbtUmJNDqAi2aL
bYRzns5djqzcPkDaYGzHW7k7y2hk0R/yYX236VeyyOZmHXvHaYKemu2u94abnvTuCwyaWGKtl2Gd
ibPd372NlDGe19iXfnr39tVybOPT6TNeJdgyIuL9ZTgCNeUiacwYP8vxUyEGaMKGXkyfmz5NlClr
icoRPKqhiSlQZXERqK9ZKhYJ5GORc4XmenKSdSvXKbhvjzSL+SYmCdk3iRFtC2ig79pGgWKuGMKd
4/XeDo8bkG6njrfPSJBvFMSfD61063UXddEpySy6MjMrO0e2FyyHIZEXgGIKAGvN4Vq2lC5sMEU9
iK5JUE/R5I8cKaI56yPjCZl6JLBBCfgyBC6yzmHUvcbUG8NyMnoHH95vL2nim6ja3yjXPNpgzP8F
Bp6daRoucmsF9OnASXUGb4/c9qirR4LC765uM35NntN8B6x1juItinKuGlC42IF2sGOCfKp9CHzG
jwPh1T5re7mSjSEgcyfLmfZHPAjP9l89oCIzisD4DfmHAfVCTbwH7BfYrXgIl8hrZC9Rnb/oITkF
dSsJwu9OLIp5CGDHFWxNfNOEWYYowuCekTWFxn3vi3eQuW71m3EqH7RGLXutaF4t6pDbJ3DQYkFW
GfU6NsvmITdBEd+D5vAHDTkuDr/MAWSit0hYv0DD5zyJVBjLXILsneUqOsRlCir12ONPLfMRrxg/
sq66WpwWPzM8amZl0ZAHiyINZVMF/ALwjicRl8PCEW32ajb+Vb8dbuL7FYH/bmf+gKVPIy8lzZxN
b7BuoyoECMKOqrkDqsg3C3BBhMT6Q1PX3SGtbHA86Zf6QEKrO+RSxIeyXN0t+lUUoQ8Q7X8G6Fls
H/JWvGiKyVvbPODFmpm0SopcYdrN9EA9Rc+HdAXaPtAM/e3sTciNFbR9XyxlFzvTVZ8P/0/bfZhy
s2JhJyydC9+R6xK5TdSu58kpQXb81Bd+PL0CB3y/9yPIm/4x6Vft2NSvKAsWnVnSvUurFkBk4S/L
1Ch290Ntex9NQ0jA4e5t7YN/OYz6pUPtciNA/yw837wkNAURK3BD7wps4nMvyIOD4pI+QN/iOSX4
OSJ7LRZGGpRYqbrWo7S8/Ygzepe4qy9tkI9tqz73n1uA7Sd7QqD2YNZgOY8oiB2aNn8TzUH3tTbu
LG7j5mvddPqbQg3Wq0gE3VRUJKvJHAI5J3vjOed1tEvdDgGhmopLHgrQbNYGeZBJnM+Q1R5+ODbf
Q7zAfYkrhyztDMulwEjFhTDwuWqPgNEZUkrZN5b10A3oA/cAEnH7SLiTQvKLqO8+2SNs1v8A3qkB
mtITZ9CYqn1Xlc1S5EH8BhWTde81N/wT7FMiHPHo2+A39UDGCQq5J1DGAZ6TqWsdteQxT+k3MJvS
o+4zqCKzluZyp/17aDWgOqfp17o38zp75aZpAdpmzAYob41bVajmsW7Ssjv0ILWdFShRsFBbiHq3
MLuUEtGF0cFm8uuluO2q6JvmqvuNrv/3SwEw/eNS9MkgMgIIbGODFvfPpbh1BtDS2Ezi6ONSPpoA
UQKwNl0GD9R1yF2+dpysXVmSq2sIHP7caGX8UoRAJeW4Uf1osTOUtMrBaQJaU1K5zq+ulK+4SSdv
jtXn0Gdu8xv2hf0StXDZKQDV4IYMcbDlZU8PiPe0qwZsldfAxOQImscvNqnAzBM47WsxcitL13lU
McU+0EVYWzdZYAZYLHt7cMQJNS8Al7Xs6lH3xV124SzOzinuW49g03w2kZJFXd2wYCHzlniYBlcP
EeArDcsMxKYJiKKTWs6tvGWbpAMmLrGSft4SN0L+JUgOWGoXIPdX0RPWAai969hZd0apldyyoJv6
tIMBWRLU7JEH3RpQNDV0rpjcfYGC1QL5/oPujAJzC9AjYu6EHZO+D6+2ayazCTyJ3ebcCUv3CD2o
8GqNEEqoxfQg7z/4hQHcD9KRq8oy0gMvqvSgO/7W7BqwHIKxCWuQ+5D/cqwe+9hKh3YWElxL44Jp
14nj76WfWvPBtYZjFvT+qQ5QnYJarfi7r/wDV3b87PIh38RpAG5NFJ28DECTVCCXn0amrP4YiY94
rDA1zF3lQjy2UtaG2ohm+7GdrHhcFDsENcQVsTQkVtqS/wiAFW9Swj95eLbcDiUA+YZbCezaA7Xs
3aCYM1DGG2vUPaglMsjlPAIA+1RniGUu7kZA98SJFwGKV0Cdh7yvD1K7BknmRTRW2WVP+C3530E7
mi/MuKyOtPfM4+d+HmdjSgcij8c6D4qtBL4KEGD23o1gMg0YY16/K6GNgW0YTBaIUBfMMNRKjc3O
ytlf/JWIynWVeb++fCWsrHuoIvz5apnVPSC8Yq+1STt/+crvNsfpoj3o0GdGT4HU64ZgJwKJuhWr
iW4h/scbPFKb+dSb8nCve5Exnptl4j7ktZPMQffT76gfWsDg0ARB6mjYmRGA+HEHAtgvvbppOvV/
Od/HAgllPRX/ObM+kRm2/S7LQuhxF6CjNeK0WJhAkK6dgavHFPVcG96iRtvviXqkxHWOhVu96E5t
CkGPimfCY5kM6jE3KQq3y/Sou+5z6U49FwUw5stcurPyo+cRhrExAU7dk7GCshwLKjn21rPWHeKV
tulDGPkMtCijz93xPk7b9DgjyeMVKO8hnNFmv0A9HrwMhF06YqXhLKmuKQKX0SyLDDx0mvZHkUL9
vUWm40WgeAEaSLV6qBOG/aQqyNEQSG23wE3taEbzg6e8AOEcLPVdN1WLgrDyKYxAYmt3kAmDeMnH
aWxyUWnVfzoN4pUfp0GudJh7XqQevCJkywF3YWzi+41TGz4hEKEY4xlMITddAuyXxLK82aJ/kkju
vtOws+Z561oHnkbetRbyVwUm1fduQJU0EQY5FsRrLriVIMaNNxOU9MFu0vbomySZ24BPI+rR0lld
coADPVJcsRv9STPkIMkoSYM6vnxfm7XxhEFr7c+8uFi5di02uglCOtTSybdBemwTuY6z1KORXNhZ
tTAf6wBlITkKqqazuWUAabSAq4vBLHVWEEib6XmET2qwPVs2Qg1mf2PKPw/jZfRRKZac1UDVQB7k
FXSgM30CAG1QudEXwJSP76KsqkWCj+Q5DbGyRkQQgqPjcDd1novMqh7KKLCPoCYN59qOrBW4k1ur
Pg0WHa6R6X4j4IWesUyYu65uh5sbtHPaC3FNAcq+KVcNi9Yb2Ep34lAd1VA92Rzfxxz1Zs8V60Ax
N/oCFRGsZEzbhfb1wqq5AhiJpM3omxXg/kQuxtqq8TQW6Py2zpA6Mz32L6duAaheGDlnK4ASB4BO
P06t/blnOXM3jch6vAYeoG5C20llouxblV+vQXfqQwO1CijJeJCtGC8atdufrwNFaiAezTyFjUAL
kU1Zsx8uSrHr7oewfAplG8c/GdLp9pJbaon9vPHaIdOlHQVFoAIUb/yW5pHcEFVFm8wprBsUfMCc
Nc7FBuSwXRa+8ljZy4yRdK9CW56xy1LT2bweWRmj/gGCdgvvkLFTIaSxZ4jqLH1w3r6Gnr/Rc9kO
ft3YycVIjnKknhII0jaJzW6BQtpYuwwRVHP7pFzUJVPHtoBKUBSnSGEYffpMwcUN5gT2Ao0ccXAY
5BV0MzCCZln5PNlQWbgvpRBvApIvFxO4uEePNUvtBe23cJ+PpYO6WeCZt6grmW11sx+c82Bl7BoG
1H6I8nSvzSqL3C0ycGKhpzbHohsQHxc70EOzF1nRTWdU9Y3Rml/tLL/pQSmUQTaNAN41HK+2NZ0K
mlZRO01JDQZyXDd+ipkyz4Hf/9CDGlRbrI0M/A26iXgA4GpZ5Bz0mSzzQAaTPXulB7w5VgAzfT2E
5TZuPAV4Psbr6SHCNHOzOD0FUK5+MYaNaavmkJu2u6yi6JYAOPse9SxEMXkQHyrw/z34lL5oOykD
E0IFgXnIQzN5kAQP+NHfKVFKHbsOGK2dprombGREHzsK2iLHEPvhSYJk+QJGXDF1pGnqzQjoL07K
Jd7ZiUPwtY8jkhTUaJ0VyzNKefiZ8B6BhrEjpUSCpSlLUOsbtSeCbDzgjLn13hopn9lZwy6J2bEj
gJ5QUB5HVBkeCj4T/dVEGcMR+gGg9i9L8z1T8huPaPlQ87w7uBWEtfUAILmeB7tPbkJIf48ytWSh
7UjaX1OUdd9yhLT3hqQN4Dc4c5lYx0AA6AEFDGuHDZMz+RdS7FBc1j8hyZrtjMLJlvq8VoPqNSAT
gMYhpyLvOJ5SJYPIjBW8ZCUED2TWgO18bEJoactrp775lHsXiUJtbfbVkG3aGlKLugmqL29mD/g+
dLPNl4AIVi9gbOyPdYcUjzankRmuPN63AA8AARva9vcOtDFn2rP2EXvZaa4MDNi7olEf14OaG7EQ
MfG3epCRAO/l+s2IgnRRRBo/T1OD+xsxQtw1dFM2njtDOYU1XQ8wNkFpgMLajnrwUbCP67GrIlxF
jdOu1WAYD75rnVvcQiyrSQEKV93CoiQ4VnjnoKyJIcZnuQJPYvYLP/34F4MYcOa53TdArcx5Qzr7
HOa4A1sRr9eN1WQ3jr0xFDnhW8mt4/jJzxBSnTOjagGESUtQFovc3NjEyq5eLaFLAIb8H079ihhP
/KtEgfGsDDPzVqGGe40fZrIrmCzOORi+EF1HKCcP/VF0Mv7lxtH3wCrcpxZkNkurzIc9knrt0fRi
Z9FBTBt7enBhqCzwsNfEslSKvn7rQJVtEQ52c+g3HswWCxNtN1pU+9pQhzghHug9BIG8arstAnfE
i6qNbppFAu0HLGlUXhgoZeFyMU3rG1AQd4V3TgAUBru5+KHtUW37C8i72VsmJcD85sxCwP8tQmBo
m3NEN6dZTeO1QADgCv4FATxTXeF7zNpdXefhooib/FxZzqJuPevgySQ/64O2xzx8Zo1lb7lnQEmh
RHkmqth4vr676Fc2IeEixbNz6YfUs2cgLeVnpwQgk8QQbfninds83XSUIYKlpxVO7u4Mlx31ObWz
PvDK+QlObwsxG5a3IBYfnBC5e/zTP1UufqpuTJpZgr//QZct3u2ANAM4No4FRK+d646vE/BRq7ME
IclEJlT8xOofsMI/BxbTfG23+IC1DaVjdCToT71VlQGArY3JGGuc4YkHtKyTIFszjp6MTm5mK5uC
d3oajgLGnZ+VP7sctE60LL/HEEF7ySAKs41yG7RrYzP3WL9UZdqtdRMasPas90h1gJJl/FJn+Tag
bvcANqF0A/qRdJnaQfZiGptWSPmMUu/iUnXVk7YyWWe7ROEGwEcnmbTDEn/vfq17DQqCx44l3sEz
a6hZioIsBj9JrswH+g5KBVDCGpt9b8fXChiNLVjtR6phEypETjqkB1Z1Z92rD3g0I5xAUDH3Z5S2
pwlQuyC++ORaOv5hGIr+gFCdOtRxddLVMLJAmMCvzFHhE5UwcennVxI83StloJ5B1oA+VPO77W+D
0v6JYdt77BRIJiExAJaDrqCvQCir2WDyAjvjsn9sO5CEjvYOFSob4huQTbJd4zVIwKjsAHNyLoqs
u1kRtKVHt7hCID32PCQNCou+po7zK3Tt+FJDrfQBEYyzHp3SCHE+8Jes9CDeO68BSLKuPMq6a2Gr
J20WwrNX4BEDvFdEa7sy2n0aGgSiZHiFYOPHqyiEIE/Oq3avX/3vfl96/3W+u1/aNC82cJwoWeLO
HvAKF4KViJRDSwrU8OlBN/Wh6wo+xz2XbgBwCuelk8hTEDTJJQGHEO6uxH5PM9wnuCubMxhYwrMp
QmfqcFoiZnga9hfVlcFRcex+/Kp23tsg/Q1dF+saNgP0RLgy5nombD5euqYIHgRq1fa9kCkkUHAG
xLEuXUv5Y6Z8spOypJO95w504XKFJ2oLvrY6gFLD6A/Gr1VIC/aMAD2URdzOBaAI580TPrcQQXlF
eADwOOa1K+1v+oCxpGA6cMFSAoqLfA1FMfXu/HCM1n5H+DpYMQUQbSVZ9DZYv6aLDQQqFLFh2aTD
mSkhTiFDae0QROmx4km3QdAKVG5WXeyMBBoABjSmD3mD/REKTAD3gkDjCvVDSBuEjC0YsJA3M5XW
vIeg0JMzxAx6FDF7DVwszgGqcb/FYYPKsjT95QYED91x31pVV4Sk4wSgqRC5AAV1Gdo3mxyX/5Nn
4VPVlZAXRQLq0VBsDVxc++rjkYyNAZhbGolfZxj6eIyMJDB/POxakWVrMwt7e1dgBQc0y4RuQSzB
+MC4uL59AEjG20w2DYbRwBTtbsR5uhrVbOcFQcXtyC5BXJ+sFekgZ9U29A0Z+q3ogEpH7Ecc/CAb
5toN3xjgkcoiyAI17RVEft+QUKZvaRvZoCzxM2g0cufl/zYtRH8glToO19MCDQYwOqUdpHMrccjr
RTDSqfgjiUqAUoWDbnrIdSJDPfb846Y9QC8BgI+MhnzBEF9YuwHisBHq0p5KIGSXHKv8g1kBTlGQ
zlj1tiFuDRLmsxq32x+9DVrtKst+e6x8GVTfvtjAby6EmbWnZDBRnWW59rrtS3lFkq+aYwGefYvU
qFJL09+sGvffy8rdxL0FErqxNCtt2FG3dIlV/B8t17A/9ancm1r/OS5yfLFthlF5tPSjG9TaoOlH
Io7IcxfdkMUujxL19mJsadMXj8SwyiOIBR90p/vdZs1wMVsgcaB31y1UxdgFPzOEdLLA2vqNBG2K
mZZk1pvZcBb0PYlJ3SxrQS4Raq5QyTl2VgUQgIQuGtHau74CeQuJ9ijojPY0FJDv/NPUr/7Vpkdo
F31oxmH3ph72NxdIiSc9G4BG/OMvwmEXmfLdL5X1hocDdE/auN4zwA2ekgiUZHww32hZAPNH+26t
myVCwQnP+At099TORvh6oe1tXL5mEJc9MFaBWYAaxl4YZXRMOy6vDZBrH4HmrncASA5F/45H68KR
VfuCnFO8tXrU1QtoqGh7Q3z1ErIh3rpJiWfT6F9F/+VfYxO8sFtUC2Uz6iGLAAEUOgMTmPzJmlME
rYxfRYLKbIul5LEBx8zKdEK2DyEBd3DLFPtpRfPnuFHftS8oJufKBUsK7zzQpAySXaFvnS3wNAHI
1gzPQ4qNoYUvfdZ6orvIEqvwNMUeeTI24Cdax0MUzdvahVw9QlzhpbCXNfAcFz1CH5I2oyAg7KLN
3dbYgJvVDfLi01DdE7oLN6rjy2SqFUJJhECqdTqbxWoTQY4BQcbxYqo/J+llNgtAlnie/NIBzD/4
b1uru1/kh822gvAvBNUdt1oOnVhAhDY9aReKOrlthG8FlUlxxWahMMNdBe41Eag8WbpALa5bN7Nm
OWp4wGE3sHDpJR5UKAq/P9cpQh4IgtggGzCdcjUNiglu410JlPs0yBzkNoGqIco1+n/GlBtGuTpz
lNKxWY+F2gG4o42eFOI0zlwWWNNVwoAcLjSwn6EBixBIDrhB2wKCUBjY/8gslqi6MaBSBJYlbCYg
rwhCL/uAFIEH8eIESxvAcfFmmX2LFdjvUL7ovTh9i1+Jk5lnRhNnH9ThmlK3OrvAiT0Aw4diaYof
PsPTDQLsIn/NzVwedC9qkBB1t4CzGgZe5/OIQCEzrkJ7m5Qv2KHNRFpLRGSwHMt5W22VsGswq6tg
0RrYlPEcqiIU8lU/gzKBnosIflupuiaqrvA4jox5bqCS1AiGaq0Ec7D0ReGx1RRkyenRyC1jKuMO
sCTfAS4FgVmHIzkiSLqBmrxx1lXdzCIg9TJQmqOLwntUz15Q7LrUnX5jL2lAigukK6C+AdL2ra77
rkpV7qDr1H2qDE9KvoEurnHWHnpaPF+b5VRKPk4LKN1yugRVYP+UqMYBRYKhbvoK9XT6GvSIf5tO
D9DXNF7cp+nuV6en06XpkWrwNY5TIX2KlFzKIHsMdNMCz3q+FJakPphiuH/wCmgU6WaLikWEebDy
r5OCbKKgqi82C+tLCrWqjWybbqZQ4VAurWZYgPMIKPE/Lh4VdJFSG1hqPVdaJfzoB9FaT3r3g8A6
CEebysL0gInPwPQDlqmsbGbaR9X+LjHq8IKvX4NErSpunrAe0rjOvqf1kwP40AgB/adH40F1z/9z
jJ4N6Z/6CRPcp/Z+319/nVn3BG57MHJDLXS6qwAf0roOgYuPR7oECYbBK2LgU0ubEgndde5b9R6/
SnaLeNusqVflC50gi1H1fUFBzRLsIXk17xpQc2eorNrrsRCbL9YW9cppPmKV/QXMgkt9au3BGkBd
RB660LAdU3Beuwho8A3MRPTmthlAwPKK18ZNWzzpAjjgYZGaqpreMmh7AwDX4G95d8H/Bbvl+qoH
DOCUBSUhqIOycca2DAaAHbpvd38uyamJmDxpkyL4LxrILy11EzAEaJSBq0JPpk0+66ElD+55JOcw
I5A73toBwcD8fskOvejL0xZHkRjyd0H+6ZKRXkSEcRyuDx4u2UepzIylgXmFmO5vwYkNxmRQt8nG
hL5xcYp5UYczbOTOhPHmWxp3ClDJKnruG2w+VBKIK0TQ5CrwreToVNApBDlev7UReTvENTVWVCj3
Yhh1ueijpn/KC5RM0CD0360YNygsD3839XcGAs4Ia3S2DGUfP9OSvQ3QkNh7GYJiMyNfoCSf7hDU
REw1cFi41wftotwu3CuS5mz+pefevHv/zeYLiZN0TruNiB+i7vvPWT5N+8n6ZTZ9AV9sX711N8Cs
v+oQVGVfLmJyrtIU4qkDAHUWawtUdat+3jdB9hoon0NNNk53DgPcCrUBywFFnI9UxSiezXpIDI92
s8v61VC54VqPcob2h+glOeMbc2/UTTbay2k50KtR+guPOQH2VLd5NBHUmGeGk7wWhpnOKg/E1tj2
nyPqlr+V185LgABwEwlOYT9w4DQSuU1dHxTVTvHNxMPjjdDSnKkwDZ4kaAHnTRr/D2vntRw5rnTr
J2IEvbkt7yWVpJbUN4w20/Te8+n/j6B2l0bTs2OfiHPDIJCZAEsqAyBXrtVeC6Os1oFWFXeqnnP4
a6rtqWt9IGC1vbct6pB1V4drPDFfM6qmtqJLBv5Wo/GL1fOTBum9mvOr6ZhdMopg98FsR2agboQ5
avIjSTgb2T6cP4/zIcbRe2CfLLWFY/7bWzSdxIH6QIqVfAvD2q8i6UCv6nkFJFWx7lCTsu90I9Xu
xpNeFO8dwhRAEbHzx6yaJFU/GlyZ8y2Ww83mk0G2+EngdO186w9VtTqwi366dYk7AN0y0n9Uht0M
Yn6njR/dJJAPt34o9xCDrEFNT88hLsp0F6soMYMNbZaFkzScWU+vJZcg5y6a/v31CcexRyiyJ49Y
XW5DCO8PrzHsSb+JTsMtPr4+CmdcdnCptAZ5kZ41ilTPvZQo+7w0D6Kr7h1KmIVBtJOyRHWqlc2F
pqQjErpE3AyiKS5dNsjHPjXmUNFlTL7ibih60p9BUxlLqbco0vttEcN/mNgxt0EqKxN2EN7om1VE
xHXtrpTAzZYfzLexxDDwMG/iWhkPt/7bc8x9vTVQWJDoCzhd1JMdGcp8yafmp76odclHQri1uvkJ
F+Es+m4RVSrbi7qU4/Wt70+D6vzwn3SV0rBoLIvNbZQ/DSr6yAq8FoA5t8L305i9oVqwkSOHqbLM
uGtkF3b1TPnJ75O3l8q8vvNZTt+Ju04PvzWlUn7u9zvjxYdten8bQvjLjfpk5mFw+NRfy+aDAvPD
4Ta0mHfkbFiOGuhMpynBTlKPl1XmSUMw4ij6XD8bV6hYJ1snLwPo0RR3oai6dBUXU2I+13D581TS
FZJLVqiaw4/R5DFOFyfhB7olUSG6LCUYDioqweRRkProyvygj8Ygr2WQBAeKxPv327n3s4MWpAP6
2JMvme+cZZrlkzeLkN8cVY08Ue9urLatN9HULEq9X5h9D1t7EOkwtyybxE1eQGckF8474Bv4r0Ge
VlzZB5CMNcruXBlaO19ywwcz0RghVD32yPKB86XFu/m3IxjibapxRnYLDsbx6rP5W5k9yyRBpAcV
JzmnDqZT0ZQLRPZGvdZPgnXPJI2XdeWXTtGtyy0o66t6S12Ut2EFBMUXssYWlMVB3Hk/CkrU4Bds
5XsUsqRD2fLDphee8VZ4CUIreIR9k5Gd1so7tQSnnEN3vHKhM/kmW69xJHk/fFrLWNeiiwRN4FnP
umwlDMO663T7e6sBkc76wDtbEvXlvDnVpbCP+q+xDJJvNuoQ0Ox29hFCnf7OQQ53KaaGw3JldmH/
VquJsq5tsC2pEZggSFuNlBQPh3r6PiaX/yL0YHkzmvtK0qNrknXF7CHJ2Z3lj/UXxGWQeIYuYKe0
Sf/YS+kv8RS1FryYuu48ASzzdshUc4helNKT52tfhEPhqb8cQ2kf9TxnecSO68DyCfSYGpxMYOQW
K9ipnLiRdrVNxr7MNQokYMlvNsiX5ktZd//TybmTttBs8obC0+fw907c1ZPyhFKMZ9FSpwi9G4yD
U7UPWgK36zp1DVgRYRdaCZd5YjMsE/IZwzDPLOKcIEw2RpC89aCPOJvQoHGsQYiUVWtdZNlz74SB
bNw/DJUFbN7xk/FzhDAEfx+qHdCir1t+r29zVI5hXSxVceY5hAEY+PvkIqKZ5rhF3J7qNvmnCDHH
vz7VhznCJt1TzuKtLa2ujqqlol+OEJlDmQjttpUGit2m3j41laXRjuNGrmrItxOQYg34IHsI3V0j
FdJK8tv41dFrGFgaeC4a8pavZ+Hj9NVwgn9WojLOZiEYgP8eISzeCauZGscx751rqjTWvdYGL2Ik
2JjGrWI1EBRPA3vkhBeQ8hYXhQzjc25zvjTNrw2GeyjTEM4ptkEohZvIIMNZd22Tr2QJ0yfNybIn
2wq/g832zkNnQ2eQaHx4kEvYCCMs6M0hh+9pIaxJp6VXINXAEEMJ0uhYf6n8YJhDYZ1WVlrih1vh
28W+tA8dFMHFSGGVDw9eAMXqNI2YPqqhLCr1CHo6HiapKjLBg9JuRbNwOCuvdUo4RMBQS869wX4K
EQ6Nqn1yRDXV2wBVwuqqNYA/Oi+yz6ww9Z1cKv7BtoviBAGCA79H0d/rqlKvQt9qnm3oVxYyGjnf
vDy/76wMQoAuv8igz/2FbUhks2A10NGEWLRB2r/cponSAYxJ3PxjmlEmQW5wxD5Po6dN8yz15v8w
ja9DbC2mkeFLml+NmOb2akgh+Ie68ouTmIbDiOHDNLdXM6bl+6uJlHPnWCRKplejJ3r5x1dz+6NJ
Nq88D8BtqZSOLFiCGk9N2CsPip6vRUtc4kZb1qqZXUejMZ7MwP0RVW16FjbyT8PStaJgL4xxF0Sb
eoTNS1j5quxJ5GrFUlhRKDPOfpK8CWMale5VpiBWtMQFjZhtZRreg3BH/SJdtFTinoTRkJB2NxI/
3Qnr0PrWxralcJ5K93jDqpzjQRvEU8J05V6MtHwQoS3Me0+wKt9mKuzuFAErvxPemtMOCyq2k6Pw
8IdOWQHjqrfCaoJ63raFyaHC9BcyOFqc4eezFczXfRS8h4ou9MedJnWnNb3xBAoLQi5XvggTRQ+k
BJIhPczPkgX5uutDmDSnpy57rd6F0DEuSo6HOCXVD32Y6geFXVi6ELeis5gs4u5T87M3XDt+ym7v
P+6f7Z8HFvbY0PWD01KEpMXz/GIW0Y2+JwMKNyTHlKXP8QpbYNhUQSIsq/I5Gf3wqbSU4pmE+Cbl
A0JSfWqp5iWNW+tOtLRB+RYptnMWLfjTykWV2NFJNGGi9ZfwencgxIlkm0PZlNpJO9FsYBQDsOYO
2wEpx+dEQUC80JESF1YDWNm2qIxkLawGWfxdkKLFIayZpZj7jA/GUlhL0qRHrxjkxWytrOg8Kh2J
iWlkviG8O0+yHoWR4mfpnkXRXrSG1AgffQg/Rcsq2/L5CShQ/jz7DsmSvR7WpG0pSO14r+U6xaqD
l3Yn0RZ3FgmjlZWjb//JAFTVf/cWFnHJkouiFPrx1iPu/uEbU2FpGZ46Dyp8blPegue4zQgI5fQn
pxE2koWjRPI+VYaFGqT+WylnwR5cSLqetgxvbZOBXdbr5N4GAvygV/WL6IdH3l1X6BbtRFRRWesh
4G/ewSNzisOy3NcT43BjSdlj65b5ozK0e0fvojvRNdqKSZ5Ja1aiKS426zRTda7CPXYbfVVPJTnC
FmYo9rSKv62mAY0KtYiUBPUoL8tBBq/VD6qCdMUjhLUN1B5Tq/Sq+lKFtnmQOnOvG+AE5z5hSMsg
2oZKjFJupRj6yoWoCNmKDC5i4IIr4TOPY8p+fcnHtlgU45BvIdA19dnejOquC6PgKLxtxco2yqAo
296DKrCP/ReLQ64DXJ3mavAk960Esh52sX6NzKw6Jx6EG6XduW8ol8GRFeTupTd66d5ptF+iX7fh
ug6gUD4i/xM8h2a7n/thYQK79tV2A6jq21RZGH5hHaRahXSxpvSn6ZphI6xGqwUwPg8gjiarGrjB
xdC9L++hbv5kIMMxmdxpMMsbr3FYjxfRVfg5yvL8WxQnsraepnqPZLXTu0pKdqJVaoH/qI++sewT
TZ49fD3t76wEdZvJX59qEGSnc5aVB1ug6DOjwLpLamctjKKrN1x/BbVcOntolhLfm7azEhMID8VT
klUlO97sYTllew/6dyWMRmlTXj/xMytlvQ7G3nyLKaBcF64CEYJmNxyK8v2iaHH+A4JCdBrlH05S
j8siGqULmHv5OEROya4hjd5q6vm1uFF+aHIHKUltJFfZ92N++zRgY8i8PJN2fBUe6lA9ewCjn2UL
iSuYJ5p97eTGQ9D1yNBMYySDs4YKDDZrvYjXfA1Jx8jSx8sYyfqyAhQGp7Zw9Psa8rUa4VVJtfQj
FQH5GhFdBKiovBUeBmQYC9/K/SsA7GzvZ0q0VVW/fe5hrm4oLf/R280XRFuGZ5+Kwy0rIRgOhsp9
MEYbAMLkEXlLHzAsFTHZ96CKOIoelfYsD9TD9UpMobUkZd9TD2AWx/Yvumki1ILyzY5SKO2ZD/Wd
QwrqO0Sg5sI00ewiJ1IinDPUKzFk5f2lhsg+9aY6UakbILaqSL8OajcJPDH0EEHnOWqyeo1GBIb9
wNXXat4OX1v5u3DI+6BZ2ZQ2nkwl9e8LzTYWYmjATHeF1yjPcWFQEJC6JZR/Y/aS8P4WDg3asku2
LNplHJ3uHBS9Ob9OcnGruqHcSwfoszeSUX9E9mKRU539rDeu9dQA4gzCaFiCtI19mxqweuxYScLN
2pTuo3CUG3c5cC5+FS0Vut6e3NqDaOWBc9D7zrgXcV5r36G5YvIOZ5Sgc59bNbMuVHX1zxT6f3eC
2D2LOEezwwXZXf/c+HUPlsqpFkPlJSdhhZxPW8CxXh5FKIBuRKyydDjMs9QJ2mOwL+2FlUN9a9l0
LZ/1aZ7CLPNVHEcVmjM0Fb/l1xRRlK1oRvKQIRSuBFsxlNbzzyoSaFJFE2R/tcmk0V6LZlfyUfa1
olyLWEMp4XIwEC+bJyp7YKS+XM5NY8ipLijqaBPpEWRj0yX4fSdxjDr3qZFX5wthFp2lBfnZrQn7
1ylxqc28xf7rUCL030cWcYjASxszMR9F609DjZECr7znHaj66M9xqnVnBDT7sywjPDIE3v7WL4zi
IvoyJXkoBlPa3bqatkDFRbTJVz+EY/Bu/RQqmvwkPuRQ9n6I/+TmmcNDoBTvHrNR6MSIW4pNHmLY
mHex6JvnLptn0pD6ExVXCBR4VXD2vUg7KlnlbQbTL585KQNWFcb1X3yrUb/o29/lfqpAbJPigbO7
YtfqOhwmtdXfK0giLqHRtb95QMtZNVd/xVH5bYRK7IsNz+8aOafyZMRtjcgJLG99kBvbToZYq+iN
X4UpWUdxsWC1PML5YvNNP93KSdiViwFGyNmu2N0ld1Nvd/O+BSuWgrNo57zULD/1Rf+11cfssZ4u
RVpTrhO2w1FW0uwxLkJ5X3a8G0VT+PkAclpNlS9iCTGgMAdmI4W8dooXbmr7pPpmyH6FIfRMT9aS
Jjkk+WhOEun3CjVzoiUuRhNyylpYwU48Apu9Bu4t6+qN/AmWTQrHS/7SS4p8EFO48tAd1DiqF+IB
xBBVzMo5NIazaEX5wJYuQ6xaNEVUZwxLHSIysjxGvynHPj2bapqeS9NJzrcmZ/l3fZ9IO2FUMpVz
e3ErLlrjOPx02a+30M8unt5wOpRSxyy3AcFxX25JKBpr3Uncx2bQr0h2Sl+tAjgfRx/2yZDj6sHX
wXsLg4nyInC9IABzXIOYVOGJnCMkkttSVTQIBuXmKdM5scgyXfrKLyUlDg4yaR34hkZSLKD1ifet
LeEtykOqqSpApH0exOB58YeEd4Aq/M316nLLOlTeAtKO32LO2cREBgpg64vjhOaSr2bzbqoFmC+x
Tkp9qH1ndzN4SpZAOr9LDbYr1miWEDCgEbh16gq1vSn05ps6DmztiddthMEeFB3cpDyu3DxpTiSZ
2uWQQgSfB7oCkSFISDjTyisYzSc1q4Y3NJ6KtcHyZi8lRfuWLkRv2MvxPqSAZx1m0LlDK/wUoxd5
DWwEYiqr06NzWEP45yeqdgrHUtpmtqSd/OkunPqyYJS2HqeE890f/bK6WYFC17eaFQZ34iKNpKD1
PEvRgmgCkMx+pi/AbIHVkzkIrQ2VtvBkl5Qj8wXf2+/g+S72w0M3UKJsW230zc+aey2QuyeJQ8+D
0aPAoRVu9A3G2WUbDvlr0yvutim8aKvluv2mm/ciTo090CxdWOwls5eeM4is7AgFRqsOtXvX94vV
RPh1TFl/X30n/zFPlticpo0VpTlKGt8ZgGPmpxDPU1EM+dA0dcbXgxOsRASMz6cIJPuz36nKvukb
RF+mxy7JwzpBm7/luVRvJS2Htre27deeDINw8Aq4nGw9dwhKtEMmT2dJHWUNhkd1XlxFKiqZas3R
W9n8FTz1Q5D8FaTUtUhKk6GVASuxLYGlgZxruNh6X65cFbAtCIqzCKEo5QT3UfTWaUOxMu1UvnQI
Ux2awg63dUpRmw/AHdXbOPwLxJaIAb/O90dgsoYpgLxTtZvfscRvgS5BglcEofbc2GV7lKJGY+Gk
qs/CKpoSW+QDHPzKVEagLMkM5x/YgI2xOMVQMMx0wVLtqRcpjLaCKVhQATt6EO78qI3JSkIvLAyf
BhIGNa8+DJRIinKRy3hbW6O/rEkXHCuHFEkwwPiXFxS2jL5EdlWasFZe2ry64GEBKHaPmS4r/H9H
b3arCz3ZFCQPtyKqJH9Cabr1UHPi/eCY3hcRrQ9WtIUzfECTgrFTT/qOIk92D+RkOrtFWHrqjm0n
3qHepazTqdkFPl/VlqRdUMweniiynaORJcv3eZtaKHWV9WtlTDKzQVCcJa+vvphtCw8A4U6dtgdb
LcPZzeAHFi6V0j0Cvc5e26MITppKOzaKvEOZ7y4I6w5+C6udL5XdtrAv96Qyywi10+lys35yFtZP
fp+aIvYWdhtP+LUkG7asy3/UsZcsgWcbd1IKxrcwJATh3Dp/M4Jw04VN9SOoqNigWtV7aKnYO5Rj
mWx8f9BfUD085L5UAgJWEA2yivwaUfG0L3LH2eiOkn9Bew3JNjyCmCU/iZXxUU71ljItT9u6gWQ9
WTIFVZNHoTav1JxIT3WRKFsHFNauKXkDlFDlLYRHKSn3Wa0kZ8nWH/gPKJDQwFTY64188tp+2Cq+
/3rrEnfV5GELBkPhl2r6sKXQ8uWTnxhOeFA+4h9kLd6ILgu2ipu/CKI8CLCj8BUuaZDsewgtEfgt
HslVJI/6RgVA8SguhdzD1TZV6Irm2DnKBQqqo2iJECQv4H1Gi+cg+mzPMngfoVctmvMlkSYOHn0S
ES4eIWkaoFxBg7qUvfdpkvjZ0I3oKtxhiYXKUbaRr5yeA1C/eafU1Pj8dteVBt1vig/3wmMcrXzr
Nf46s63s4JNMXvlWG7xm5WAs5c4wDlkWBK820r6o/WQwmWvOJapBndi1E7wmnttvkHFmizBFSXb0
a4jD4Q4h++4p6cDwTdG3sUWQMyILchvbZGzO09/HDhsjWogo3nH+2uiTaXPVZuVCtR3+eNMFAs6F
4vfdIahAVq3KJDVnAxwkbrURPqJTGYvZUXQNYxxSFSS1p9Asr/Loed/B48PGHHTqXQvj7cnPO+i7
Pfid7DZa65VWvQaIs/KzNXY7S5ehNDCKi4jMKONa5hXFIZWRjecMLkogpUTGdsMGqV0EYSfz1d+k
R9NRRs6mJHXVl1p6FH3i0mdxCj3N3/qEwYOJ94Pf7PzbT4Td+vQAWrcESfr/IRS+7p/hSK3cCGL6
mIXxxHjNBTINbVmW8Mj7KojskzDDNA9VVi+uc8cU5KfxtalBI9+6xBAfQkS70G1ku9zBr4uFsBXD
WB2MjOINMaKYXBgGuDy3jl33y4DT5D4cvSvcPM0z9E9HtvL9vWgBNXzUgiy+E63SK+CmrsxzPygN
LPgQCdYJRVjCGCN0tWihQz8icdw89z71PmDc0oOwogahL5U+50RnskJbU68MNJ13wqpyUA8rd5Bu
hZVaUnvdosqzEVY9UNUNy6R+LaxRIo/biPLolXiMwkiGXd600Uo4e6ZjrI0UjmBpYv4tB9M6fLhl
rTv1lpAEk+9w1B10b2jg6lmzTpXKd6GRVBax56nHWm7ae1Db7b1VV+ViVCpolqbmoBsYgsDZcuqi
gielr+jCd0PSfGWnn92JbnHx41xeykHAOfpv1xYZv4OUui8iUPR3aPMuNZjh7+Uw2ZrjEJNt8hGD
CmBZU4GP1YZvvsppXy6ldDCvMYnUda9rqL3wMdq7YdHszaYvzpHTAMBJ2+qaJEa3HPS4eIVbk59k
ljR9XC1HygoQck9gcHL5kcgjdUoNKesE3Z9lo4K1DLykuqSuC3UE1WjmssgkZ5UbZa3D895Vl0ZP
6kWqtKjMiXDyGfcUX2t7t1XWMAp/LcfUfFFsVEq0APVN0YSj/qBQfnDta1N7MEvv3oN340WvungP
e7+yEs0YqsmlW5jOQTTlxuFMS06fJPLQ92BAXkR343X5rtYsgOjTTKHqwr9g8+svrGalT+p88rMT
9NmdPUi/xAOoVdBui6CSWIoR1GsueiGe6Z1F0GhvIP8KXyTFQy9SR2iwHJ1zluTOuaGuFFYjOChE
82YQTSMOzCP6p8tP/ZmbkxYd67FdcCAob/4Ua5YZv7ua99qkgYJuqUmVVM5fla/Y8+1iIyk3NyNo
/Nmqjw/CKPrB9WwsO8xOTW4nh6zS9bUc1OPXWP+WyGH23fHrdoVGWXYaGjW6j2CLXRgwe38f0+Y+
HRukoBK72jWOm27VuOlfICTYiUiI/Di/45100fzIOIfKoC5FpKSNZPDN+jWAeGAjd52zK+Nefmpt
+2keWubs0/Yq+97j3YDqTzCt5niYDAVQF2ItN+bgV49r46DJnJWGnkTB5PRQjhd/d/S2fQwMV9nL
dhlvyoiCGRupFeEAg1i00mRqpEBBNEh4VN5yHjoxT1Q8FSuQmQBhYW46lXWZn8RdPd3dmmbNWYEe
yCip/pufYqocGog4zysc1uze9TZAm7ESn4M/DR3pzhpmPBPa0f/2BGIoESqexZPzmsPCacrBkfPT
h9lv44RN72xLy32ozBE+DTtY5kZjvyal06xGyBAPoqkjwd7I3itSidmxMTiQFd0IMJP6i0MY6mJb
eSYLxAeaaMAT6m5ou4bKkmkfNmWeMlUO7hErkR4oF3wUbibYAcDLcrMVzSgcjujtjo9JZIyXsLSh
eZnCO462OZWszb1ws/ov0Oi2Lw7brGObWPL8LJpmJIg6Sv1JSmz/yczyrxEkZ2trQrSKizaBXsVd
MuFP2Sy2yQoi3emLEDLrKhzqxc08Cjys8BSd8VDfh3m7qhoTBd84QYtkhC/cMdz2u530+96wAOim
1SPfg8ovN1KfRrvQ34yWQiSDffDjiPbk2g8QILasrt25rQYhUJu1J6ct5U3btflDALUZhDut9KVO
YN4HStj90G11A/UqX64WRUeu141/8e39JrXohtedUSyj3HOudidpVKvxMwo/pbcPw3Dc53UenvUS
BXTq1rujbVXXqmc/BVeAutco3L42RQe/80SjFWnxyZA4hZfIOvzRQ/Gjk1f6+Ytsk5Lq2+QfY/z2
cKYx4IH/nz1gq4EYf2IPm8YwK34u1TgeH+IAemcvTn9xxgG9h54F7Jg5pko7pEPCUDpXUZaANDPi
Rc8Pw0sRo4RmG+BVgP5QnqOZMAK1EYp8SCSd1G5Ko6SlgVITOs684Ytt2qUl7AAcdAxR50LaRCop
kQPpS+/x+8wetf72t4doITInYTmGC509BA/RWRwtx+n8EBnKgi9lN5bo8CgTTw8PkY2dexeM7KbE
1I2uZispUpaZBlLAnao7kW+mdlPcSlNh53w3lXxGEpt729VmP2nqunkIN0rm3gMm32IaU3gI309D
zvO0LG/FmAUkUiTE3RQyOpJ/KZVimzSHd9qcMn2lbvqPHkS/A5R7oicq+mCjOqm0EjbRZwxXxSnc
BzFCRUrywwj/cbiN8L9NIZ5BTJENZXFmLfD0lwrRz5NsDMZTbuSX1LTbO9HS60JeoLIdHEXTsCoq
eyLSk20lGU+ZL7XbquvHVSWV5lOZmGhR2AF4n2mkoRvHOyeWz54lce73YQ7XTS8u54D/b3P0UfXa
A/Iz5XXiauUDGsUgUGzn1A1ojVLsNa40KXZPTlmQH9RqmxqkwD9rmprvMl+D9EX3zqVqhh2VlilX
0aFMZurgHzlQ9FARyjSU2COTxPYs2JKTFtymde+S8k7cC7Qg1cm1wvWYpr2zEn06ggparIV8IeBW
qS7lvk6U9+uhRXB1bt+CWztai9Y8Qh8GXx2puzSUJnSUEUDUdg44b+BMyg3Ho2nLWykOdNLqmWmt
IqdDrVq1io3oNIGO4tj35L3/4winMGrRVWUBeTK/kF0ozl4u6Y/+gGDXYCHkBVMEcNUGmApp1bNo
icvf/ZsIxcBarbI1mCb/pLZ+u/DYi65Rig4OAGLTRz3SvsuB7H/XQjYw8OfVD2aUNIiGZfaqndgQ
lfgMtbzzVQSmSfEe6BvGd2EXgXnm1w+DVD5QZ9ivII/zHtQwgM/FkU3oTve6mlg/E77DFqGXDtfU
RUWURIO0++Sa+Yc808yfualz3geObXatUrAyN9ce5qcff3O9jVpMrkUzeg+ll3wzdLCN3YJkF2yg
kMZHg9nf+6YGEeukuacYobe8GRJF/rMhmwxwF7xHqEPjHRCd0JGH8Qzr0fPJBGVmN34Zffn9rv99
d7Pe7v5/+2UQVcxPMM/BJ2E5TnxXna2nm9Di02+abnnx8wxqI9tOgFOkW+TzzJ+uUn2PM3l4/uTa
VPW7q6QmW6tSzZ9pUMyuFHa9j+q0cnn5u2tmxdZPtUm/o8M+fh717w/w91H/6wMkii19sf3xMfOH
n1CTseqVxwxWDw7ihigrHxoPclJAk+FPfhfB9HrhdyUzWSsMQ33xUlOlIpozP7lQ49eq1Y95roQ/
Kf/86Ze58tS2cbZ1fPvjYMKjl6k5+j2YIgevAzmD6RTMO3e37yDRdpA8Wpc52xvRVEPIq1ajHSp7
6HxAnnhI0hZmem9ItfGY1UO36myTmkrNNx7RWPNPTc/xobBak4sNb8WngEyqfKQyTeNxkDNOIP0f
bJRAJUwXXx/fL61NghJuA9pFpvkbG6FwquX+zaexOLYgv1KsZBd4i1jtaBXbhyr63gPRX0WsLE9G
wgfonw5ukHYrqQ3fHRQlMZYmLNI/XOXIJyT8fnPoOpQXhmmKLkkSSlfrcTV/UQ5WELLOtI2V+FIU
F1mp9AvQap8zqMPsJrrUqR8JomAOmL9ADd/f6FnR7EZ5zCeNt/QRdmTkXsgqfM9DfeNonf7Lzpt9
a8jpt1CD99OKs/aqObm2Qb4OEC6k8CeP1fUcLmkUIxVGEYtwIJz6r1Zv98EwrSLR49zCIDzcDzEY
Qf48F3c0+ntxCV0IKiq57DaSwVHDonPidk81IolBPRpmH+EYSz2CHX19sdscP0gA3+MgUYo2RpRW
R784sORWXzk+lvdGoIVr3gDym6LGX1ooha6IoZUXM5DVhRfkypvBXnkJmQBsE+j7PPm2d+o9S36r
SP9sIDkrdyIcqJJlZeVrxhJ6X7CLW+SUCJ9MqQruSzKY97l73wdldKd4emEvYpWtbuWiKmCS57EX
wm8wOAx08gpah8kHNatsX6lo5OTTAGIUcZE0UIIt+ccdmKvwnoXflaIGay/Jao0IIW96uZbrYwC3
2qZWwPsMA2yOFSXtX0cT/q7ck3415Bh82XF/+JlBilBVg+dGBjLkFyzmkzYyOcdQ4KVXWUaicJ2s
SDyqL/6QfuW3JFnJdmusBxSdLuJSWiZ63I43rCrNldSF6AwtV7tEME6SwIkMmY+w6AlzX14hdcdL
hxClqSrpxxByoORyUroo+58uita/SKZcB8trvpoNe/zE6p0nVvcUxoE7g3A6SbZt2TlHan7qQzGa
9S6oqvwCDmJcS3FkXWsPzAHivuGrm+a//mUSaoGucdT+eZIykGKqbSGgQtLDPTSJ1N8Dp1OWA0CC
jWj2JTXGKMCq+1FyfkkuNfgLYfD1BGRwEV8oyEI3eLp8ChVuIrQnFL6zYJXqkYqyXiWdxAX8Ptpt
c1vWF54V1ce0V9+tol80M7ty2kWfF+dUoWhJ9I3kR+ZRbn7iTlV7NCOVwdt+HH6a01GbE+zR6KnC
s3ltmjg8g5e9ipYydWWuQjXIEMhrx4zP8FwYB/aYHHqU5qs5htFmcANfXwpD4xs6KQk0GG5NcRdp
ZZQiXIb5NsLNR4TcrH9y+VPfPKrkmXB5VnpKvUtdnMRYpTl29nq2fPQSTy6GgpiapxZzzg6id47g
/+kvGjKZm2rizRYXZSLUHqfLrS8wi3tOq6Xtp35PTuMPbiJAC2HVWFhOtavjMIbihoFvflSnY/00
jGjqbQG8vq4PH0aZvecRxXMJ26TU6xucfP/9IT81b68jV5P4KNkvf5z75ibGFhclMyyItaP1pyHF
y8gtvz1AvBuf66zL7wINXcHAd0/ZEOd3dR4lxsLP9aPqjukx8YD/rPsYEJ4lK/vZZYoSd3kbJIu4
GkDyOxZCGgaqnnDL2c5mbkeO2y/LztXWumu+x4hAfk+blQWEdyUeof09YpTlHA3B6dGr4bApFHJp
lmsYR2O6iKa4jFRcABWazOIizJ6WBjsEPc6fXfgmJJskfBQ3ard1JP81KY9sEtuQV3GNiDwya+5d
rEhTvaX+KLrssv/LMLrsBEIDh976h79duNs5muxQaVDEmJulsm6apl8lKVs7GMhoS/rYr4xCJylX
Tm1naqfQ4zyM8PWfq8K5gBe4WK3T/JxueL83P0PDn29+m2J6PEuV7rW4jjpnUSZNvb4lOtVSX7Mp
Aeg/ZUz/j7HzWnIcV7boFzGC3rzKl1SSyrsXRlvQe//1dxGqafX0zDn3vDCYQAJUqSgSyNy5t2yX
hz9zpEZrrfUhTPay1xxrbZGpudgOGXuPwevi3fV9HXTgCWE5siHu560vX9/URGd37BOlIV0Di/f7
dbgnX/9mXOpb3bPti6NWx8GW0qCA5FNfn03d+hk5mb2D568+yyayG/V5cPVLe64ko7WQvX+0pWLo
WPMgVFGN0PeAXzp1Qg1uYeUp1nDxQY83+DdOpkffm84iLV306VPBG2EbNaDeE2M077MxIBY/uxg2
GnuaOnyZaiMhlFh/zuZS3QkvRaS99QGIQYX19XU2EJrRNkebTjgDHLdzBZkxH1zCOpQszmVl8tTV
yn7NQiSF00/57JYd0luOk6aTNQz5L/PM88rJ8tABweUG/r6ON8JrtUNufTUJ/O+VwtHZyc5Nihay
zZanRmxqB3l2PTCiC5Vpf/G9Drt6hPGMuS6NY65YYguDHKKIMwORPOgsdc9KwuqElm5+5cqzqUBY
ym4dZ3d1pZj3c/jVTw7P9R/NPJIYm7XIeiDf1TIqbESiQOzd5d2TX/bIEM2GjzbsHTl5sKkJiflO
VVwXDa2Lmx448Rnd3IwFlofeZJkciuzoUFF6H9qivo9gOrz7q6UJ7ORGCQb0zII4hKWJ5c5aRz1v
WaAZdKrmgzyD0Cs/yV6tV15Dozs5xUpkin8yk6I+500935rxpSnwJhiAfH2wFta/evlN3exjm3gK
9SHRWp9J833Pq7b60P9ugi6O1kag6s/8OOE5+nvvH2OLQv/dWfZavfOhZEp5gk7lH7NLD8OCzp/i
8Wr7b+Ovvf92bdnb1e27bhQNTNmFviucBqEKdlepPbaf+67LFuy655KO2ex49dF9vdtldQF+W0N6
dz5MlJpczjKr4smeKqG6TBrXXPI24tn9h9N1IJSb9mXg1WWo/eky2E2Un1mbQx0L2SjKIMNRV1L9
dqzFTGP2lxn1Bc+lZFQvvbnmoUeRugeiKXAkzIegK/46Mw1wjL/aoP8Htpnkjb+oMwT1PK/wl7UZ
+u/DCLCFLIZ55xlg2AajRZ107hitAAqnKouPFlRWj9T4PjSq6r1TW6qstCBRbhJKO14L8i2yPRlY
5BZkkLbRWOY3fGpzUfVJ9NRvbNMDuj6fGy7bDZVo1wFx9PApyTxtowlkoKUZpZpxrBqogawYjHwM
R7peUI4qpxmSqFuimmPv5Exx1k87JYWAkLrW6H4oVAoS3GqDhDsIkrBAHihFstWEzcBaFL670Du2
9r3oxrVoIP4JpMasp6AT5kXGbTJr0tpJ1x4dflSXTsXPxzXkm/9wZoeEGJJQl6QazpKVUR6kEOnV
bCQsaGZ39Oti2IEtPP9J5pihvY36UDCtR/nLBJHMNjK1DhdT9FTZ+03+0Ris7zxVZRvq+yoEp3No
y5F2W0X2ScQqkAMeVBef3rZhX1Od+ObiIxTGKGgofI6pA1EtTDgkV27dhku+Gf25qSJtL03kdIxn
O64/TWtq9ItZdeM/nK9jxaiHy6uznEqaha9+TiWdC81QNnHUd8sIaFAaVcFeApiuK4Q/zMv7X+Sb
ZpqCP1cNduZRJRXW3tZA/U50dfEtbPNxEUde8tTkKEt4oAJufRUakRpqli2CTSNZGfhMgmmMPmDB
PEJ/ZvzU/ho+KdXncD9A/yJXHPu2oHh/3zkWPKJU/lyXc9c1nTyDU4dngly/+b4WL+rRdddX78ti
8LcloVwxXuwWuuOFNkPfKiQybsfS8VaR0ykfY9Fe8lt5UjdLjxc8oBM3uE184f8PHmYTKB8l2kgy
N3WdA/m3ct1z90t2yT534mUKGGdnkVd9tFPVPSoO8u3sz/Nl0SjxcshgERuiIb53k+9p3ExI9UFm
Is+uB9nWOAH4bdnYXU+v7poSJHtIbkksgZ6DyWtwF36bm9vEYpHnuG0G1bYWvxrjUO0v3U5SGTem
GX679LoChvssKyHrk6O7hNuYXKi5spxpFzZoJEVRjuKEwWNvo1NYuJSNoevRaJdtSzIXssOLk1a4
9jmY4P003BPVieWmoeZ+axjurT0W089CL8COtdNXSk0gDWmy4pGfQr1J54dvPh+kCddf/ogqEC6z
8zxKDp/nqSITQEqArKabV9UpDMJvQSTCl0ABO90PXYWycRO+OH6UHdi8s/efzWxyrRvPzdWlNEkq
dzvT85qVNEt9Lg5zAazKqZKqTjdewooqCO3wpUMUYz3lAMCkc2FOBy/PbrkVssdxLiLwv7sGUlGy
wTKRlk5sM984o5M9FgQc7jRXrL3Zkk1gLvtl5znpTg6gqp3fTaQ9yKlkU2I5zQJIVbuXZslKsUZv
/HH0lHCbqEm4zsBLPHtOnN1Umku9G4/hZzWGdM2ZCE/I3pYV5Mk1vBdpJdA930eqv5GWIK3wVEJf
Ok9zaemQpMwq8TBFTvys58VjoIbe6XMsRZJ22Ee38jrB6NZLwknQX8yX7XJ4543WaKEuYbYyglaa
zzldPiN6mP0uGEZEXmbnQnfAio5fFAdi1bAUhEIh4VgHLqZsY7U7ngsn6hZ63VlbV+shYJ3bZK+K
BJdDldb+OsDqfX1rjuZmchNjQ2EppKCN3VNlUAyruObNJk1XmA5IGV8/aEM2vIxG9Bb7FL7JTnTk
VyUooUevNLwnU/8pW02Q2Hd+nN1Ja+xV6zZCu20hTbiu+xtoJv2lNPOxtzZjB1+xNPk2xpUZjsPl
4nloEFvs4FCVvUpvEeas8rP8KFVL+qlWan4Irnju6q/Sp4uKm2iKoF2PMu4W5I4+0l59oV6Uypja
hNVVQy5oDGzai2rf6oAYYyQYbqK6m9bq3B6r8bJVCyTcCN7v+gy6gzE39A/v3mlz5cMvUecI8qHa
ZWXjvVqqYKXNZcgT12sPCAEAC9CbuhPfyukgwSgoqonMg2sP9oORNe9tqMZvth8uVPZutyKr1XgF
S0py2xh5eivPiGyi0gXJ1TqaqGy8dCMFYAA1kP6qpx78JNR20l1OdOm+2uM8uzQT2xkOOQwVXWrc
FOxqY8NAWcFqjtkssdWMGSJp5Ry8MZOBd7I8lV1d0Fc7R9TH2Cq/kwGZpRXN8l5oJ+oX2A+MoW+x
jRlmBfk6TpYhYIglCSN7e+mHVWapqJp7Fv1YPBgw0R8Il327dAIgqVe6LRZ6kYwrhBdAnM8Hs8nm
XGjTnRDX1tyOPKk9N8lO2GmKVa/bnwMGb/js8MK4PeEqR1/9pdkKMjKdheJn6MZkU1lwHcea56Eo
qnMYO9RgpUOylqY8jMaEkJmRVKts9OzVtU2elSbkl7ZGekb6tY5orAVodshPgN1fvKWjOk9TkXZY
V8LwWEdzucuh9aszOEhCIMJQLx2F0N1FVmjDWqQ6tDeNinKZV93BVmGfq/kg2yPUWdakDAKkHv7W
YY3I59mIDuyuHXZjAM8iqXlboEW76QrUXDvSrCcoEMWKDVf9xbGtpYir/rsT6jwwo7p5bBtH3ToN
Es2RW8T3hQurtnQJn0JLy78nfhQvM6iO7gwDWbpRmZptDqXxo6k1KXeC3X9XJ2PFctn7sLoyWU2q
DXvR1FUHF7a+dack+ktoZE+BqiCX7JXKYy6Cs+l4xuuYFc16VHlqmqiCHeHOHVdqOZjvWqFt5YcI
XNj5CUydTfhJlnauf+MOU7cpC3uqyEMDZKZfN0dph4PbLLNkcFaBpzdHeZAdVxMGBGNtD6N9GSY7
YDZjGnnK0tzcuXlNzQ0TXMdGYQsn7DCYI4o+d9fprh6yTX4UMzR2LbuzvWyKWn2vKnZ1auC22aeW
Vi9YPQNOmBzz0UzTZeSr4/3kZKjoaaW3hO7B3UrzOqDOi6Razs62bSAkipLBWu1OsIuFD+a8gNLa
VGy6qAnWyUzvLQ9VclLhhHqQhnQICvWmV4ptwNpsQfJKfxaIshHGwyxVlzV5PAy3NlTGbKTgYHV7
NHjaGUceRNGZih17Z+i7cqjEySkDcaJyPoRGxMrEws4ncyt7eFaKk5aRCFm4hIvX0EDl8App4uQO
jdgXiXgtSigW4X6OtnWZT+86/BZTH7rPw2gOgJ4LbzkU9vietAUfpGr68xjbwX0qnG+yXdFVdTWm
8PBPojdeVTS4ZTv45GhX+E62ubiJ4oDqQv4UpIRNRe2US5cI1DqPoKWL7ag+l7zIbgaKu5uhrc9Z
VhOrkG0TbdKjmeAXrEbUX/yoRtIirtwvUxx8VKTVH/O2Dfd9FxlrAxFTsJRL2V+1fUl6iVKpHPjg
gxiGH5dxHX9OaHo5Ubau3zTphGhrAWe8bblfChDGMWX+71UR9pDNOwhVe7zpai+8lw66ncxE2BUh
JnSIj60IAYF2ufel79sdhf/Rq44iHcszfdpmedS9tjZ0DfPUqtciWaVpQFeRQjvPv0hWX5fPFCnh
owXLyVMCKvZGDFG5Kc0s/Kj4l8oPnQeTtRJJ2h1sRwPumrkbwAPRt9EBp6xMOqXtGWJEKVUUixDS
WZR4E8oNjYQHs+Ri6++9knjiYgTWRRaa8gYjahFTjddEKDXa3fuLZz+P0Vi2yXk8m9LwRYA+oh2R
poTzksibHQ/HySILqPrVrWKG5NEtmiItoVJMdsiDpja3kJRrkBbgKw/XoXKElZcXD9leqgMly4Mf
NsfJMBvgKoGxtYTlPw3wVcB6Z6EzriXKUxGMw43JYmEJK77P42x0b3uRQzw791p5Zt3lLaFbm3qQ
pQXIttefpKdpOpQGugWkDTiaAxz9A3VPaIwzTT41hMCopryRvflI4V1eJd1GfoSJIo+dr9fFSvam
fh+wGk/eqPEVBzvzBSUxafzAjZouncqLvyRBxhK+n36mMO76qjJ+6Tqq54NaQflQCewNvCEFKnBa
yyY1EeiPDcpjEUfTou5qdOAiHdU5uHVB7pyR9qvfI8Mwlp4WGnd5lXvb0FPPqLFAZJydQX5TC18C
mA967dBm1guclh++XikHCxxf1cbzrsnpkTt7NoJSrNS8RxdC33Zdpu+6Mf3wGytHIFDbmRrCcnwf
qza2lFs0COtFV3b9ix9ay2zoXKhAkM41K79YDKq7jRwVDtxOPFtNuDKN/nsz2sfECs9QHG19u1ny
pa6KAfpxpKrTVNtZjr1pLfHBo+RB0ettVdZfFSB/wH2MYptl+Q/XPrqe8sWDPg4Fqg5lW9fPWZAZ
3yMwDAvP92FfUoOtwxoNVvlwVevhA1T07jGefuRO96RmvbMHO7mIE/J4phs+xJVGalSAIChrMIPi
xhrMZq1Whr2cimShkKAt9Gz+5QOXiFpWuLhNrrG0VVcse6VaOzbk1O2gOwsQr6DY/cheFHEWolc1
gF5qIbPVEd9z3XBHdExB81GZoKFJqVKYr60j+as4kNRWc6maJ6ZuSeF8vtaqAAygFx6cQdtXsTeu
ciWNl/AWbgrhPult6t2oujou9Zz4ld1WX6xUg89ahGhrDj73v+0f66l+65P3iPrelOQ6iuUATbuQ
qEEFu9jC9SkgChRrk+liIHFrLqmhbm9Ubs6FwS457jQ+3LwKCUjmL/SwD5eqYb6EJEgW5KNnUfik
3FTRUkRRtsxLFRRos3FKtn1u780CY/ZXapPSBescSA9rZ1moTbLx257Iv7vL3a9WT51SG9b5YYqL
+6TiWqU2jOtgzKFnfQEjrm50v3jUpi+9OiBg0qUnb/6thakR7OrevueWV3a5FkIeKQRL17gUu1iz
74uu+4gDD0I5SKIW7Zh/OFmM0KPVfZhNtFHmqrIyDpDFc7tdoqr+SjQU1xFYhH7dDr9nbpevnMpe
VbXZs47GU9fbXeB4w3ZAVyDzFijWkDjgr1mpQQ1RkWH1iyZ77FDm43G+TwthrSPBnxS53jceIm/G
dC8qKI1SvQi2BdKlteGtNRZ9a6up3kguoxKKliH1u+1+5O3Aj3etFX29U8uUjJwoHyCOqretD5Gx
CjGyU/ygbq9Y6jV1LXYGVNvPxpNjDOZSMfq7SM3HpXAtKuiajWulKFxAWXfgrjmqdrfpG6IqVejV
G8tXmz0KGaeEkPTkIyATG5q+H59BQTgP1O9yc9t1dRNG4mZUHYcVKFFzHkm70HfDc2W7044XzLTI
yOwvIbgsIbEB2tO598oQB5RUOceQ18VyRLopTf2fbW9PfLnE+hsUjKmRT47o0H1UwHFXfg8PY5lS
bAL/FMjWYJmOWrV5dOL8Rxq03p1rV3MlanTrWKfQM9gtByWlsqrlQcrj7PpqTjANrbuIsvZLxKtt
6yTWl0zzR5RGnVOg8Fc4fsvT2OgePRCui1pJphuFEwFfxaJrnRKBj+Kk2fA7joUfrdTBfVMmYe1V
u1XvB1/ZxiE3Zj/xM281RLErA+FGHXklQ7nvVe6TtMqO2ZiF91QAOccMdVx/sl+plR53aIHftHbs
3cepc3CC5LmmFHNv9tR46armrCOjsN8i3f1qtPl017AHv9ds/1k2uyx6N8rQ9sicGjBdgxdKG6V5
NOzCPVVgNBZOmThviGN6q370ELOYJ6sd/oFWOLxMocWbV8T5UrZng6MhX2/1h8F2rNehuJWztqPu
LceRnxQpNmKp7jC+jZBzLBvDtm5duPVe0qhYyPamo5bGVkgzdbObkgOslG5Kk+abxCLHQBi2prYI
ogm2hHckGfnl/TJJaj8ZF6mU0DGAeNnglZowTr+xIdqYDvXnQZHo66HnDQ1UhiKzXx55R5AkGMpX
ix9+ZQv3zQh++K4/fsDXNpBpLYqdbC5Hygp7sKDIBv3WjPe1uVGDYlcU8MFReWqR4rBT/x4ecn1l
UBt5MMY0vO9bbs3ebwDfVunH4DoT+hGddTNmuoJ65NR9aGjDzv1DFhirPtf/dSC71X5t+Fq5gjYs
X4Qd9SfmDB8snFDdtkNGDdVsIiUc39d9upKd3Qw6NGv/HwNgbI9WnWJS7uJVKel1ROv5B1Pbe4xB
bx77hHcJejXxVprXjquZuaq2i33eh/OAa/vVlGdewCIy+TXTtVfO6fS2ydqlhp8gdGA9nA92nt2H
0YhkitpVqNx/NlEV82cTiLPodiTQDz200e9jR/ua9X3yJNq62ME+ZW3bwKAIu2pfIxGl36rO/CpY
yz4NoVrsosnU1iOybrco6xanWCY1w9Z5zxqI/Log0I66qU8PkW4/GXM7S15vZfuG2NeaPr6maG+N
iM2/iwq2hREF6I01uw0JTEVTZ77AqzmgZemO1OnN7enwnrG6vL9eTg4fEV26XA6CL/UBlrjL5UjW
ewQjOrFv/7qcnGe+7gXz7kNqSZDFmdY2q7O9nUT1XTGNvHYFUmFJPK0DJS3efULGwDDCTw+3h6RR
fh9jqv4/Hj0e0TxHZRH5tEhi+UUVPPZWBNpRhVZXml1pBI/s8p8oz+Hb/LuHKBkg2355SP9odMBp
NryzZac8DJ7z2xxh3Z+jUO82uWgpj+7d+qEs8+aBAqIJepJ82LYplWLLsFBnaZrxTrp4KdXncoR0
lm3XEdIknnRKlU4Q5XatrvrSB+MjNa/xt7+d8FpPvg2p+i9d0rn7q+v/8Wnmef42869rRSXq50AP
Xso5Hd8ncOynkQ6HWRUm6vZqa3kM+7xabvOJogEYS/JVpYckVaKsWMEChObLHDDwtOyzt5UpFzL7
K9UO2jtoaX/vlc4ygvBrvLSus+cFccSxe9EmMKnEmLWlrk/ZrVoriroQrqselM5Q7W1lTCoMbhbJ
W2oMWOcoSOzo2cOIBtdc95rtk65MT4UrDEC/Vv/aKfkLMFv/B2yJfw7y+/pzEM9MuIyFElQNq0P2
1aXTA/0MDX1tQz3yVpVZTDl6TXzPFP0j7+q9bNe1ICWd6+nrZnSGN1QKYpZ4cK3mRj2grGW4gfdG
6QNUmWVZ3GVKbd+ltfgOvVH5TlWwIIOqDjcoYHDHJ1whU94UKjBuYoWskGyWo6da+xwd6N636+gq
84YbaxtQoUaozDJOTWhXsFjXJxHF5qXJh1v9cpbrrOtM8ONb6Ss7pF/bkLKaR13bi0rnZkWcmZQt
y4/7PjXVU2MN09Icq/QblIsanIhfTGHpq0Sp2ltPDbVTnlHG1Ux2+q3r3ynKIizMbbMxRHGUoSEr
G9s72yyPl7hRTNHqbMm+8G+W+MuSnv9h3Dh5cAKHYjgpZH4JH3Xmc5x1I+zmLqoVQWZtwb2b+9JM
AhStTWsTaaK8J5fgLMGAT69tAhNXUPnfMx8qAgiaBTskCDTAS3z1fk0ZuMXnlH3T/j5lmg7Wxgzr
8l5habmsx4P8tAD9gk0Av/JG/mEtyYaLKeNh0nTrodxIZ9bxn861DJ79Mv8YSwHE9BTpNzb8V7dW
3MW30FDoq9pOxdIfTar3fnXI3mubEmgjX87c7QpXozK1nBVbmeHqg0bE/ec9aysuFcB5fQMgll+8
gO98SW7a38onZsbdeZp7feDisK34YbgsWUlMPZRMLlXXvs6TpLS0L/AytbvItAKwQJNpLLPYIkib
D+6N75jvbT54534+eGXqndvE418iCn39Rwe/X2j8KXRNUvfT99cccuS1/Y85EtUdFjr13FttRhyl
NlWuvW+vpWXMTWC2KXjsRPPZQVZ23ufVt/Ek6rPXEA/q7a5ll1/VZ9nWzGfsqkcYL1AmIvqSvzTB
Xq7nqBzzNg6xvS305NO7j/rBvJ4bFf33Zryvzex00HL0bfX9n81ykr/NbeR5tBCKZ4BegmhSSih0
AfujoVAK5EZ143Xyq/ekDNK7wbPMJwXyUdkchdWcRwUZI4UW/mUQf3ADrrsivtaP1T2cNOY5j8uF
tBoQT/djCLYFio6azGTNViYNvYNh+c3RSlxjldmV/wYBxSGIffs7ZQPPQRlaL3+4Cg25TvLjI1R9
lCy2quXflVA/6jNyyinbi6XNGC5pAZmnIgqrX1Bj1x3LzO2PfWv6a6IEkO7pTmXtM9P31yXC9WjE
54KYeV/8GbOjHljbjL0NjcYczPst1KeYNsnwujfKrxNo9aqL3KXWFcUxrgKEhkDiL3kqBF9jGwT/
mGnPYal2uxJCwy1xn+QNzu+1dLA1H/rIUcmPqCggsO1ZnyMbzTgZuq0+D56tLvrS4TFvZc19EcNw
DdlW9Z28eTR09ncyhgZgIOQUithKd2PU6TvpWs2uQCikq9Z39Uc7ETNs2pN8Q7RdX25GEvpbaQqT
skvTD1+SfHIOk0XRo+j78t3RWMfxBCeEznvqcR6uza+hBizixrcM59+GF62/SgbNJuBaB19zL9kU
jiXeIIpNtmaZw44ZdPazAUpUOpQjiIYsrmMSWIJbQxP20kVJ5KuqRhu1yYLLSEsQL8jj0H4WnnK0
o+HgDiaxc9fuH3neXNII0soKoF/zc/GXJR+L0irok1YJIOIhsjah394bvqWdJWJntkYr1i9WpPSX
Pgnuma1r39/HBX95yllmT7tk2dt56iJqXCJD83JTsRrzfnLfLs/ITmTuSnbKlSb0D+Y93/hv68xf
DrJtrC3z3oWoa55KDrnOkLaKvvvcbcbU2B1HbyCCJuLwK/ioncUd8+o4br9VylDsROp0LxWhKelg
ji1yfmE8nQaelseiJiY8GeNlJFDMz5G9XYidPZTZesgrZSM3QUSoiE6KtNjpgMqCZR4SI5S2F/jY
aguIRNrJLEvqxu3BGLz4TAW/CQNdb6+Jw6RPA4/6g5pAAKFHQ0rSZIqfimWhTU69RNE4YYreOUjX
y0jftdfSdYTY7veRIOVvfd15IJd2o89LjtBALaZqiv5e6TSU6EyqBTsgf6//4qFBE7uYMnJCWyo3
knZl62Gya2slW5hl34Oi74nmUmGVgctI7UU/2RmfimxVMpsU8eWXV3k5wOIhe+VdKNNYedwPJ9WB
5jNFAbaMK5ZyBdH9BKalGyXxindR7qnsqd88oZV7y0JmTzbrU5OQv4/ssxztpN1vo4nBfY42xn0U
IrE8pUZ6Z0eqegOjBrfA/JCEXJ6CYGCANMjnJHIUAaE+KH8utlVx+u1qX8cXZZDf2KKrVuRT+zVU
TMHN2FrquzxIczAiipPnttYN7p3eiB5T1H+Q1UHjPegz7T0iTbeUbeyVo0fNjfhv0P4fp4SNvF/L
ob+mDFU13obCvS2VsXoY/HHphJr1JA9U0KzNsbTupRUNxU8BhSVC0zi08aguOyIdO7Tq7ae4H6MN
Sgjg7WfTbpr6JqDU+DJb4dXdcfSVL7JTXgkmwKWZVZSc//Mq0Acqt3LaP67Swi22aCZLhXegq9ep
V2RP2lC3t3nm/aT0mPu6Lvd10QEqmX8AUFNAZ0h48nKTewaxeHiU6svP49dIu63Z3zLS6NToZNbl
XZ3q+rNvjjeaS5S5CKEhnK0GXODV6skiXa12tv6ncXLOX55yHNTEm5ByjkPkaGJNXDx8GhIRLAfq
wd5b30NDOBh+gFpYZsZEXVpNroJAUvCDDP2HzTboXUUnBxTmqFHvPaXrkKKqM0gJb+sTFjs0SJoe
YErUtjEgvLOOfNDlKmMaf17FG5xXOGouV+n8cdYXAdYir9KP9UfmRPbLOPxExQkCMRaHK/n1J6Ac
jrkAbXX5+u18lreFC2H+/snzAZUb/GgvTTnUblt9Jc1fQz+/f4YqWZ1sLA9qcS+p+weyz2dCNOMb
fELjVogp2wgSg29gv2b1o/wOkcdPr7mZCt8Jvj3+yb+8otlL/5tXmPkQ4Skjt8IcgIQi4Zv0YoWq
3EGoB5yB0ok55y53yrkzp18cvknZBqOFOLcVyku/svKsTdWl0dguL2H24UXui/OvOaSbMnv8MUfN
HHJnTh38Mm1M80w+y1u7fTjBAGf593CfEBom6cY6ARYh2XbpGPuDUgzjUR/4ojW2/WcNNPF10DT0
+Z5tFWXN80TyICevYXlbyVGyjZC/D6Y5bi6Ty44oHQ9Z7g3HvLPDW/QtnyvThwyIfZymutFDWuXx
g93XGirPobuQbfJACFRAUCqsDQmW+EG2+cCNSiWGJXduQiCgPYco0V4HZTpE1TCe/GMimAFj1vtQ
VWawEhzDImy28kyJnPpyJua2UJQ9zAl/9f5Hv+ssUA79l/n+o5+8BiVA2SqPE/VG98KlHRXVXduE
CLD3MJF6QV4spCmB4J5qwKDXpWRfZhd5+PuoziMSrudVAbc2yHFDhN3ic61Rj5CDrsIhan/ko+gX
RTY2IEIg5S+8suFSfX+y4qJeJcCI3mMjPErfOCcAB2v6O6LI1YpEH69Gt6/3TdlT9ORb9SOEEKTq
YCz8sZPH6+x9XYhtMFr1Xm/t/lRXLYlbFH/+PntuBjOBx2jyZIyi234yIRT562Z1HZD7ZYdWn22U
dgQ6GpEClbLWjfSR91de6W++osGZUVpOBGHaooyEdrlH87JB+c6eOUqYUro7PgBVVExIpwch/nLK
YmRz9/nzuBFNOZxLdFlWMPvqq1AHuFjp8GUtsnsbMdM71Uw8d2HNCWezi40VSB3HXZQ1ddSDGv00
bIUYq9V529TshrvQHp1lR+LvzQxjOJgoKTfZXBpqpX8P8yFfgEYsn1tULte2cIyjHK5lxj+Gaz5R
0Xm4zvC2s7+EVl7dzVJet56JpLJ8qUjTmU35PpAm1H2fvWbjjreXXr8znmHzHW9l79VZ9lbz+ylu
ybH3FYV7UUvcbF75lM6QLXqyd+dMJyfUqeabbKe+lwRiJ4KbfF4vefZdTFb1La4qCL1V6AOvo0VZ
TucOLNV19KCIU67pBPC8JKVonE9WJTy2L+b84vzNlJ/bSD575d+sz6Y+I43l5/7N+ddYc+5FqeVA
KtO9kwPk7NfxiQ2hk/waruMnDc6nJmp5D8KhC8tikW2KhmjxwBL4bozV9E52dC5YIxSyj7JdHgp+
F4QZ00/ftjSV82cgpUE4IBvrF0jkX/Mc4pKakjt/Sqt31J3HlSgz45hQhXMIldy5uho6dCgog940
wC3f+6y9nYRnLf5DdC7lTfRb+K6PGu2UaPk1fCcdunHSV5BPt7fSQcb35Gqc+N4fAcAyh2bU9JrD
VJHOUOcNSx9oJ91ztOcC1fadDZ/0timNhE2gvYbZN/jqaq6zzFKrOHbE189VwQJEblj+ZeRQUBbo
CgLQ6aCjqFS41GoOvbr11KTaR6laUZM9dWuKZp0nj5UgMQPqCq2IEsRUmD/BB9yxBq0JtJJRDJVe
gQwdxmoNpMmfwxH+QEgCmY8sN8pXYh3RDHRIP8Ik+Ty7tol/aZN+onaUA+IR3gIMLvoQuuh38jaP
AoBGw5i+xlQHHfS+CC+3/xCr7aIxVOdkUJX1oLjOo/RvVFgwBx/qX/njSRgeZ8nvwyfTrY9VKuql
pgXfu7LST6Iw1JcmnfWI3fKxjVTjaUS4RTb7wnIh34qepTXBUnAIq8a9dPYB6iCdDqrgMsWYdWtj
TNqtNDUWWCRAWmMvzVbxv10vJ/Jm3U39/3A5gOEuSaUSmLX1UdS92KHE0SNcpvgPvdOLB2vmwgKu
VYARvRiRRaFzC5hrPQ0eoUfw4G7kjQ/lTJjltOP/UfZlTZLqSJd/pa2fBxtArGPzzUMQ+5L7UlUv
WNWtLHbELsSvnyMnKsnKvt3zzQuG5C5FLoSQ3I+fw4CkrqrNSMZ/HZkXwOGQrzOEtWLNKNda2rk7
wXP/nLDc3WnR4J/LOnTmOyD33Z1U1r/1K0A6AGVTYIF6X2m0+repLziw1cgdQQWHF5t6wB6p7s1o
lyFArxSE4dSBjI+P2g0Ni8vUvy1G6zqMmst8NB4Q2XRlZGD+oz84iGeitd+U4kB/vap261XvhcUl
7zPjJfbGU2gV+r0mDPki5n9opE/iXmigIVGPRFJ66QXKIM1slG7bHXqXJ/N/O+njdgu2kn776dOo
KWPrv/9p6SVG9crzCMnTO29KLnRcpVabFheAoFCKqWxTk802p0/EJ081js69755/jltsypNNDl+Z
YVxfgLMuLzGHXJozGPaL05bRAbjOdl1VXEUlgTuUNYh+yOqaZhl0PYtPnnJuq/hVuDW7JWOa/zDG
rnq2ert+yFJAWGhCNT+Ud5oVDdHaAagsiG6tyTpWBgKkncNRCIqPa0OnxLasj0+G5UMpnEPRKq1c
kDJgedLaHg/jpEGNVyR831SgQpVGGj4AJdWA3AcuPkPW1AT0ZKy5uTb1OLlY+aSd5dCztWvI+Nuf
s0V6Ez0irlLuPZ9VexAQ+A/Y9jcrIRXRnwvRgulUu5YH4QJuPMV2xVZaaLIjNb0sLDZmNiFgqqzW
YAEbnmZmoKWG8ZSl8XAxsvQ7GUOGQhtz+kEm6slRNNC+T52Ijq0EePTnqUM1dYro8TbOMJePQo79
2HZQYFOfhFqInZNqBtJmUzukPzIT5Niu0X+FPlgcQH88fmpbN9rk0qtvUbxq7GyRVKcs86NTARak
HeL40W0N1v+NBz6mxy5JgaVNivhrHNXf9LpP3kwXK+2ozpmc10HsjOKtqqIvhlv2X40Mb63RKJP5
UwDOqG+BMjXnTxlzACXpUxD2jW4hTD2sa/+r7kbym1e/1mGdfk15me8tIE+2wF3Kb614qVmRIRuu
ZXN3pbon/4U5Vvqhm7xH/7P3e/f73IXuBzkIwjax4/IXFou7VlE3JlmcQ94UzwzodMB/4kCWCNU7
1f+PB0vCbAWFtvDB1rTkkLh9shNQbD1e4Rp91oyotzHdC8pyCuxbWyDQZOQBF9W6FzLQHfX5vbgr
i7w5UL+lRrWAZUwrBO6uY6fCRHsZ3Dvu26hr9f4I4WkoUqqLi6A4W2VJMwIG7BU7gB2htOOZOij3
OOSbzcwe8XRhwV9rkeHfHFHNA4dlglH2I4hB8ZlxhfJyMgDykAVp4fc49nrRZQRvblCNXF9Tky6h
MtCd3/WgA0wAnEMUO/3oQ2YXiLdLyuTVm/xGVP6trTjJQJmr5iEfuqMLIB07D9WNhzH1jJPlSgMq
3kYarT/fUluXerpGLoAHizuQN6xefXCP9OTFaj2oulkCHAXkqUm8AJHYhOaK+gi6/O0Un8zzFCCu
x4t3TD5+LDnWNiSOizS2t5oOdUMZ4vyNmjAA3hNVp++/d2pDjM5BKacLCObMnpCOa28j5Ujei+HD
FEsnOVqAyZ56geI0nsmTb46ZFtDtcnHBXHMErJh6oGaBXMLiC8IycLTXJiRRZjuq7a63NA6VMtGg
2+uKISVKuaEZxk2IbgJ595oiwE80pTyK1BEZ6I6s1PzkshjIjy5+if9ZqLJQg9NDHUs2KEcy/dOc
mQQN5k1jDyn4QFN/VajmkqSkJlkh3eTNVkJvLH5eW6Vbsi6GOvYGUMxZ9a5RZQlYMy9T6McnKkig
LipX6LLqIoDV29lFBY4M/GPOVcQMCIxa+UaVnb7GKCsyjB7siV18l3mTDRySUWzIFZvGq+vUM/dV
WgxC1OEQdK6A9M5Q5TU4OXUKw+sxa16q1He2sZWCJ6jGkivsCy1y1A1F3HALsqVu57jQpNWxSCJd
haD42kwBU+mnWPgAl5TFEaxKd+QzoN7Bh/Z5d9RRXIDaAowz3AFrQDxpOTBavb2mTrcbwhu6yzph
BCPOD+sky3dRm4LHx8mNMxNSP8vcu16KyZwgLKraA5RkKrtxD39rXcYpP73Q3cPS9WEWGqz/ng8s
DPBzsyzIyomvRcJO7QQcfYDcpbsZeOat51p+BPNfbGDHQDiDgE7Uh97FN63TEvJZBlBfh3KudaP7
DlAbgqPIpxWhC504IN5/ocDL3KV+9jwneHIdcAXVrENd8TOoZmsk/6GpnAki11p6fIJO1V+logzE
EViD6ih4jwn9B0nu9NCZRoGzE6zQBO4eoTZMNsIIIiLy9/4Q6ruNUQ0DdGDlOPFKN8fvpgZKWEq9
vLdqlQ5ULUvZ3lvkSYgKZSux87p5b5Ft8Uy4iSojwiyECQ7gTWJCv5B1AvpG1g962G3w6biOx7+l
zViuIQ/R3XRTEZ3IFeKY4hmVLMD2IdmNSuGtNdn52hQiwcM7AWahLnQHKSvA0+Mo3X4yUBN6LwqZ
obyBWUc9pZaO+SpOfrtbVuQGQJCVa69ozQ2wwvkVqpU20twwxa4yrxSgcdkWY1gdyhzYN4e/Ssdu
zha2BwEUpRC+7otkXaO0cMYtwSs3yuoVwF/UwADngYBFI3d92SY4kDttCualBHCr0WFdMIPehOsO
K8drzANB2sI2j+/L7i9mSzy35GxEQ6d+2vaBLmWtDSttBGSliMcqYKBB2P85yupdB9UAv0cRfK5X
H0Oj/t3HiG7qggo1pwEwSvyCKnTE9FJUOIVd6+87LY/2fpMMD0UlUDyWRPgPgRAfmgR/8ba8ujJw
4uy9ARhpj5fezjBxRu5AWIfiic7J+bnRahB8jOH8Du9a2SEMaqXiONb2BtRMPd62lcXPM3IACOdy
hRo+HOXoYmhJEDWds62Z+btPGZz0e+dK88awm2u3DozUXjYTRyXtH67Ff5hj9PUGJ9kBaX7KjIO6
EJVQhjj5qVXdumNh1j9iHDLAGgzdb6jQqw0YbbWiyCsDK7aaTTIkKMSm3Zq0decEYvcPfvPujMbR
EJbJZjNv4ahzGLFrQp0bNHKc4peOf8ExEYrlpYuzXxN0o69NZXW9ojmORAnz7pyR83vTUYxCrJ5W
1+1/hkLHjegHIIdsQ5+COPSTDb3a4kxWbE2dDlhOOrMAdQF7CB0WnjpoVpygH+s2K2p7jDtAcUKp
9jTfTpEldygleYgH4LNX5E9mcqeLKFFO69iFtv68dmdj+xoNvb6jlXy2VlWKtwTCngjbKDuOHiec
wNmpYPZ00jq/2raQ93pyoAewAp1m8mZAlUHE4RtIQRPEg3vxjLQ3asgdvEeBiNFPqEj5OMhISxpU
dd3X6048t72/hFec+JDLmzn7g0qhfdOFEKUljOa7lRJBcaOXe0BP+Aq0sMfWwh/bRYL7gh2191Qh
iopUQB3PEDxqgqDiY7Pooo/NGsVLM3qPnDMDCDhXC79QnfVSQd1PMqiLCgw1qjh76Y/KQm4sV0MN
7nt1NtCx13Js1wafnSevoxoo3wTgcphAJIdvTyh9wBoyUI2A599dgYqsP0E76cLUt2n5StUxdguQ
gDXWZJidK+be9Lz7+7FSsreyQx2gjBkYLj3U1hp9pYP8OwEVq+rroU+2y3R8ralJhjB3xO0EVgrl
sLjScJzRdZCiQgRmNbpFuQMHeBrUTQOebuxwTmnLv5Y5t365coNtm/ZmD20EdWHZveB4AoYHSH3d
AKSFCo/KGbF2oW7ZqzXwA0+O8apGE/cLKndotKVDVY9GWxnH6KqQgQMYycmPx3WElPN9hIPoUzPV
CK7aGTtQs7STFvXPwEZQ05js9KZKgb9RvnRJQGY6FQB72GZazsPr3jPn4dgbtrtUTBLHo2IPIRpv
50j7dTkN0cFnPkDRyceOXG8HEcDX5TA095vpi2erGlhtrFp7ncl4uElyrw5QVjhjTyI7de7sCVrU
aqfyNy3P3jSjRL2538otQfuWjXVcOMU+a4ufn/pp+5zZMeRRYFw203Q3LzZqpA0+Z5rMRAoJCpSe
sTUnI7vt/5rZ5a+NCGVQoNnCbhWSrCgDVeF/ivxTDqDpu7u+0fhp6fcaoe0W38WgfFPMEZQI+86v
U9ReDDhQO6v5TZz7FoKxqDpDUATodHpPuhrONbWWQNlCvYA/jdB7M4QCNvEaZqUzrnW8KgLNsyA3
p14hY6mxoGDiYxM41PYw76CUM1kJISOwKZjHZpzxwNTwGgDwDmtgHMXGOa+Bv+Jy2M8tMkB6HubZ
6d2uS6tEvl/Up4Yb+h2qfV+6sGavlaHreDcDLhD1Fnv1Ib0ccDDQnsjqWdMGaiT8qe8jYxmUuK2+
b3ITgOoGbIXXnKYVYo3QJhZd6MKdDgdyPRrWeY0/8GLwujieXZY+kFQAS2UkxcYdBWCiM5K1q3sQ
5QCuDd6VjN/00PK5wcvsesexPZit+WTzG3LxACAxVmRh0NfeGiWUHLXG0rAe18ZTVauyRmCf8b5g
xhPoEP314IOOm6ymyAGx06CcTVan7MKzGZtvZESVEkjvCxfi82qkmq0wwj3Wv+GOupa5Z/+y8deR
lsc7siL13+w9Z0IdphoaDwDZsuhQmHcxVkt6ePF6Q97SzWron+DvsaNOelSR+xEnHSvypJ506qLL
4gsGEiREo6EVJzUfWee+xYc6adI2c4ZT16uwOHJmaQQFLxAqx2s6rvbJGG46IfsAhIZQdEjt+tru
tWdw53gAhloNqizj5n7j1ooJlO53xALavttWfj8klzFhGdDKdTeaayRxUT6D32D+TUG/la1k6mv7
gn56G2S9R1+XX8EohV+GPKOYoTY3rHBYG3vwZCw1Q5OBujwpm/28TnUuqORcP2735EMou099VGs0
/OlHfWYDVkuv+gqVze5sVWP+2jQvZtTIL54hxyNz+hQlwZb8EiIoFvyrF0Ds+rq1IbxGTyg9iHQR
Xe5uobqN6BQ9l8uzG1nMmS2fHuplXFQ7w4qebDAgtNu5JshNzGalD5V/A8EPVGErgIs/QIFoAO/D
nlAxIP3Y+wWLnsitMbEXof7ZDYvTJgdnyQ4xOVYW44zytd/vqK8FSccFDoQAJtviSn2tiwRAVH2Y
QQrEgVbk+3t0ZNvlHnr1z7niVQRQ9nrpidm+fO9s405bp5bwkFpBCGlFnjRm8XHAML4CN7yOeHUq
kuHAcgBE9QxyaT32cLYWTftoisCHDtgvQlDyG7Q3dADSW/YA/vg80LjGH5wsc7d9nDSnAlGqc8WR
35bM7CGWDXoYHJe6HyDX2VICs4qro54I7RsNr+OmeohrBFQmZNHn4YkTAp9a1s1l6PNLlQ3tHYog
dWz3vPgHqtGftdRqniwo9h6sIW+3rZXrX6dMAR7h4FRQ2zSyHCpbcfa3I4eSVQffD5utCb0C8L64
xh4SU+EGxCb5uQAP2Bml+OGmTUr7yfIgiIEcif+2Hw0evvG6wXrf2Q7wc0W4QRY2O4PaDijPP4cU
GbATZtH0KzHo/m0u6l9VzPColzzeliWK7KjWJm1ACiwM96HstNmLKnLyCaxUmlbj/wcM1rkJ3eG5
e6Ysfvfhnvo5JKOq4TxmEV60ZXuxeN7fEeoXGvCXNHe6O2IVfG+RLe41pG+GtHd3vZReMLkgXUEa
DVwb0i4DYmTJQHvx2FoBYyJr4JGEK8u29UOkOFvI16mNch5qFan2wPVtwzemBYF1qsygag0qz1ia
S8nG0lfqKKnIzRO5giQWMYRlVNP1D6LxowNtYOwaIfPGLU9zsVeUQlC4w3ZaRIlcMYvVx3kV1cwv
WpNmJ1o337syoKNO89padvbsUZlZcn89O4NQArUCxVsbdic7Tkq6Yb9v3k3vN/8dH2GL6Nnz7En7
y4nBMBqioJfwa0U/PUh/qC50/gGXcXEwmspH2edv2pq8GR+kldYX6lJ1aV5lVBfPANxoFUns5q20
hKiOep38TbMBMvhM7x6rrMA4Opb3qebh03uZn+gfDiUxc+dLvKLofxpDwuu+Hrz5309dywB6JGw1
wBE9NMxQ8LHWRe+vlwAxBY0B9gH3P/R6ln66o5gx3SmPUQdxEbWWKPXSxA/yE2LaVw+a1u87/6Qj
oOkHtlZZQQxh6m2Mikroo6l2qtq94aDdV/m1XTY6ghhxZ26Ig5ZUP4h3dmm2YojXhi3AK6xW0sUw
0qK5tM2IOyfwuARbkF0gmeHprdjkoMLaEI3jciEaR0MvrtbUzYNMH52vLC0PUJxKvnS5BlyPMRXH
2tYalD6DcIQpcPi7R8usfCt4i7RyzM4ldjanrnIPRHWdKg5sYsN+7/fzLN3GfvXqRV2K4xbzQKgO
GHipZekBvCh+QFtgMBR9tC7OtH3+0NQyucuHxIC6AP/pQL8OmykmH/TCv6Hlya9QHTUUvNjSIqa8
Jq8oFi9a6sgLuLerV583Pz01ly7TieaiwcnU6jvyohCfmgu0gHzX6QzIBMbjxxYbnjVwD0i4ImT7
GDqjf5dlaVAKG+X1ABMPa7tIjK3QjPEyv87jUEanKENK/Jyast5Bys876+BhDFzPcS6hGFFpGFYc
MmooCAkVDaJVty/lECd7oYVIJPS8f+W2uyMHGqlbwrkYmvtxZAlR1sJBPJL7kx6UkQSnwJhV53ww
tVOF5MzWEtn0JKOiWuF8YL7hdDqK8E1HdRPeDqiybsDYMI+pXU07RQKvh1b605NvJ9UK2OBmBxaG
5FCATDI1evkalqzd1VWeobotqV6MIj3Tz+hBNQFQ7Ny66cLKQmU5TlYa2EB/vI/U2rDdGcxP915h
8JfIQ3S3c5vHwsCryp9MHLgMwLgNwwLt+2/kZegV2gY8cdY1lj9x+epwwA0JeonH+fMAHywJKhR0
DNNo0B5xmhPao5baxb2j1zgMgSwSO1fUyyAct4JwmfySI+m7tju/PNgqyKvcGAP1Y9SgrCavQCjr
ogQnaKGgewxd0Ckq0MUwCufxvTWq1sT7FcEzyPbecnj2wbN2vA+eZHv3/HMcCM7CrQeqDxBkHQtI
RD1gr2M9IiyNCjKd24r8y370O9s/oBLFWVGTLsofL8sHZjO8J0H8E2io1tj3ltHfYTXYjgg3gS0T
RUmIhIi5WeTMAldx9h3E3PYjeQAqd/Sl2d5SK1NMze3giW2mpAZcAIbJXx/AMGnZLA9CpZvIzb56
1SGDSEn1Tik0ugjkPIicmYdG6Te+e3DkU+7HCIIU9P3HgfVNprE1B9EQcJhbtHLwjs0tWlb+9Hxv
ke3d89+MG7UxBElpsfcT6Jgj6f+DWByiAuS9eosa1LRLxKnC33tdqu1cqt9WsW9/K0N8T3BKikBt
gYGaCMEzAjtUZD8O1JkGHpkRwXTwwFonDi5FVHIJyP2q9bABmQoqDq1wDhiQNVFNCkEvTfp7LGN1
/SYDl/qdlC+NCwapgE+1dWAAc3+AcY+Rbq4n/EwgrPoN427q+htUBcaToRDgOaQc1RzUoAvNE4mu
XS1jaB6uQ1EWWoCt9phjlf+hSoiYrJznlCfNTpqVvQe/QvsIuLCq60ClsuEAHmN49nORudClnMaP
HlTs3Ifag2YN9uc5QBQUr0z1+imqNes9/pxmYJZs2umV/mgsQ+xTWMYr/VVavbCgtWy8NlHeQMcT
YMh44uHeQvpnE6tiAtev+hWYnpqbNhfmk17ILfUX4D794JaMBciVe54jmuiOgUkYeVl4R+FANkj9
CalLoEZrY+Y+WPCVBxk6hdD3UwnEteqjCwrsIWxk31Oj+D3PMubTPElRaWuoZis671WKSP5rxivk
a730F5iOq1cIkNt7S4XpqRkOYbt2HMkPU2fwVwSTvys6sVubFd4LaFSo930Gmm8qHGs/xgNbk9Hg
YG7jU7g18uhN1JUAayHYxvYMTVIM6PIi/x3dmmu+MsTnv4xuFTiu134zzDjfdFVrnqSdiFvkKcBj
oOg5eIoIT9Z0s4fGWIKEcyI24PHyHnM/uwctm/wmzAnKTtAbOYGX9kN/7Fof+0EydF+qY16OIjww
gMbiZBUlC8wS8cBPsAFnMl1Q50ao8VKgguWy7PQiE+RNdljcMhd0jh/iDwn3VqJ1mzmiQsGTGoQI
G/KjCMUCO1a+DjLtezGaP9NWakgFVxkvN3jXx0gHKsa6oa6aA3ZGNx+qYpeNJVlbt79xev9bEmfg
PwBnEiGwAQGqwXKHJp2u2Ai1ZrISxpqs+iCvVkc5fxpLVgJU01hqJlYGdQ8zRZmFZM2ZLjEIGiHe
bNlJ0PqgG6DOKo3bc9P3YOJfPAvUwIA1qIOgBiAN3I4gaZEZtQFNe3XL49zAWm/l648BybDl5kFW
HgNUSKyx37BvOtoMq2ZpTh+bZEUAGltlZU18JCIKw443nS3vo8ge99pYG+0RpcJImljiHoJ+ct97
AjCiKZdiD9ze3RJ3oGgCxRXsJrdXxdRmm8W6BCl8YH+vUQgyL95aHfkrEIMMD9YYH2ktAnXUiOQW
VHwtG3KWHYf2XBRVzqsfp7NHoqcATmlZtKkB61yNtmzOeu0hE5whCZKE6WHQUnwgGUCFVXoHZK8O
LDLTQ+ELJUYRF092rifnyB3qnUDidNf1Zf9t2NBXoGH82gv52BxFupN1GYRiaAAL2JnO1KNqVhzl
5FSQC7Tix+ZipSM3jSVnai5WGivN/KfV7blIRw4OkLTfDWYM3WtqS5OP4ERXbEkRM38u8V23RD4X
4aFqgoROhDckZKnFTejwtdHyQFqm9gIeOLnRwOB0rvuWX5CFcNZjVZhfvBqyRapkO+zTp1xUH10b
lZQmVyiuN6smd0YQiCr6Giw+K5S84S3oI1u7zgcgfuZ25Bqv4di4px6ploccB/I7X6BWlpwH0ExD
bArJ9M+DvQwkDnjerbXXdS8iTtuzqOPyKTScboPUC4g3fB01uZqF4lbHbZEkgpWzoX/k6UEbEDQP
Bgfqeq7Ev2UZKrXyOpTHCXJmamjRQ+Uw7ri+smNsrFpFhCCODJGd26WDKZOce7mdAwKGL153Gx/I
j8aUsVPuANEd1iNwE5Mo628QpS/XkM/tb3qCWMiq2k4KjYHYEaClgFio9AW5AoVYroEC7GZXqKKD
sV/6PxJ1vAHnh4d4tHkY1dnHsKLkMUVaLJhQzLMjD/Cv+DdDOR3qdjBvKxYV8Vo4YitaaayABGAH
gp23iWuAYjt+rRW0nLqM2DRWkx+aB+p79yBjrWScyWOZw2WZefbd8GX2UBMtnxJJEAxY6besHlzk
vXJ5aApQh9Fd9363WJe7f+vX1j3bQ6jXqn+YWQu6eRLAmmJtpQOjv5v1sgDB0LDRL7SdTVFyS+ZX
O7lXqMVdN4NbraikCbSyiAyiamE31y+BV9c/DQwC7mwo7yoqeJKDcFYSB8ndteZJDwPHRzaj7Cq5
ybTJWn0AQ863lCP8bJ+yDnSbfmwjb9RqQcxR6lVbbfroGsZzXyUIn3pCC3THTs6DbaWPUzY+E+/G
J39oPDxjvyi/9XH8qx2NQzkV7vfMu7eVfKivA25c8BKs35mhgyeuBR09N9zvowCLGcC05BBlzX7M
hHaOHbAtS5mdDB9Efo0zos6/KgXHw8LMXduNkEpWl6gvnJtE+t6+Fsl36oJEm32DPBvO6xARMCeA
SUC2jhN9GaLUTQfxJt2Bh2m8GbDXCQ2wqpe9bdvrsfCtQ2a194vb4ovnSV8zUyh+9x5cdLEDoU0j
AfKni3xEWq3pRiugdVOD/eM59nzUsQx59Zfd9hu9AqvyyrTAbVo444/eLiQ4EFPzKQUKbTPkPLv5
NFMi7etMdRmDZ/D3TDhrFy8yjulMfeo51EUUNceHkDu106xvT2mObzeqnBFkTEBIwkouQVGIBH4h
+Q+wJqGQvbPdWxG2zqEc9GLnQ+vtEQQ5EJdVxU82GDE/+SK94RxMUMPyrn5IQoRpDVZdwPSjPxip
VZ+qNv0FKibjgauLHYL2Ou/tdE8euZv090n9Cu75CcSt7ahvXVcHz53yJQ81I3uf0cQ57xRr/Nc8
YJmNBhiOdnAyg535NAW6NBDeMgUKDUwAsID/wcJgD6Z5N9jyas2Zku8FYGxLKwNZ1di5papelvE4
zMePGWBOd588/O5f5lg+YRlvtWazAZVyC44SqMl74J2F+Ji8AZt4eC9l6d94CQhxAAxJAw/R4oO0
/X5FVhpgYDnZdI4EzbIzoRSShdjLtomVA+SoxkBFacdMa/zbCd0s7w9lCXVwmhBZh58IFloHgCSR
qcHnUrXLUvLCphQa4oltB58Mje/jHWFbh6U/but5jrnuJhK6i5N8ZW+qRrcD6sxx6v3nP/7n//nf
f43/K3rjdzyXES//UfbFHU/Krv2vfxo6++c/kHFR/Yef//VPx7Ec8N5AJYGZtmV7vuXB/tf3h6SM
lPv/6IwQKSIPFXY9swAoqcTWQyr1CcfL+gbx1X5Vq6jMYGXZBpzpoHxVTeUWgZfrmGlQ5HjIEJPa
17nJsV7EHHjVht84Aqy8wBZMW2pmEWIeOAC8QXOofWja8QxFEetCrQqksGfPCp9kGRb3mvtktxXY
ueKR722ndFZzXBfLAN9HRuOsTK9FOpTsHv4iTYqiBWEkIHWukIbmvnEyK5ZuQ93GUcWx+7XnpYgO
q/epXhbgF83vRIYj00azjBppf5ltoTszPsUs0TYMeWwQ4k4/XdMev0Gxrg8aUyLzVI7NtuD+rynT
u2SLWRtfPFOxhDmMOvhoPOucg9r1IbTz71mkiAMcF6RKOmShU415hzEX8ssIbqmhL8Eo36xj5Nzv
W1ugbEnx8SR1+N1VITgZQj0jziyEAo3W2RtdNmxL7BIOKXRnNhmpq0NV1gRxxWsy2OUhi0ILySdU
YoiUQRHMlEHOR6zLJNvLkVo+g5ctwD8Img+25n35fz1ElvsvTxEI0/EQWY7BmP4vTxH4dDMsGIZ2
gIi3f5h3SNCMOZat9+BPdVpA3eUX1PSAGlDnSUtyVebQy1unjMvbTwatTq+GHsoecwLy04hPBhox
ATD6eaoUfBO3IWi6grYH+/AkrOYsbMPYu4k8O3HSnj11qVUsaEXtD7fk2NoTCoIxjC5xXmPzOONs
RQr6f/W8I22T78BXe212uVmzNXUCIHTt1NV3Ajgw4CbIAqq2ekWds7uZJncFoOABoLcDFiVQt9Il
UfF9KGV5m8VgdJAUyHy893JErU9ZNPET8Jr8RE1IxsWohVeWD+Y2OUUFNklLf/ruQX00AU1l6CK6
TuA27Bjabr+XQ+ad4hyAIGQQvVNZxdFWc9NsRX1kFcqF7j45L026owkct7sdGtCVU9e/HWq4Fb5Z
kzkEJWjxjrItjCPgIwASfGirTmp+uABJdPURyiyXMdRePOcp/5yiAvWKdFAqEhftj8JE+UXfRiW4
ldUt/9TGl/raSXcdGFlOdBdplrnnTrKnEctYMkLvqd3IFgRfMTTXTcUsBDSTz+Sq6WvzplOXXtOM
+eL58hnKB+2BuiKIJ+3cqHgbRlecOnXRqyyBxlIjr226M5mbbGwT+Abyob7ZEUdnPLvUQRcGHCee
RpqkYNl4ol4+6iDT6br9549YXOYhH+zLj1Th3bfNM++N5qp9gI3BPZnKQ3ZjtFP+pihgO+QTfuUd
yJx1DrzfoKP2ryzAmlvo2sqTZg8leP61sdmYojoI9RKAP6wALIYai5euyua+gXJTsopq1B6bnYFx
KJHgspbADprNtjWq8VeeJIfOr4e3sO7ORtr3PxGZuysjYdxyT+u3nQ7M7ip3TPM43wrOoZjaQt8e
T5DqnjtAhvjHrekB9RCQA5loBo9NOFLlSb2mPrKSAeSL4OEY60MF7iUzgRzra2e1gGeDWycYkhan
xdrz+rPbF8M5rCFNs24TPNbCjA9tCgn2B/AThjswlz6kyPkgZP3uTXeoZd7k6VdHjPVLxJrpCEnB
OqBmwYZ6b4TQI6Fmj1rerS7LektN/CRAlQ5VtacmqOdr6BZhO0vNiSF01fQjCl/ADPdclUbgygfS
ItNJuaxUFccc3EfUBJTLvkGA/miWMYj5Jg2hpG7AHoys2Jo7J93x36hFl8Qt/pLgUTuTeJmDCriD
I6HUY9F4w2gPvINeK/l2vuFvrRoFqXPTmvgjoC8l68YH6snGKAbEOsu2NJsna5C2Rta66pR+ZoQq
mgAi0hxMS9BcQ0yUX8A38Thbp26sweOFqk6yoti1P4Lyq1stv2ube/d9Fd3VdSUPDip+nkoHWm1h
77NtbjbpE/A+OFjFA/BEqpnVKj/UgS+16ttgHBiCgM3UncDKlDzlAExseRYXG5qpShx+aePkK42c
Z+vztYTiwj21NHA0BSaLq4NdD5u6CtsX38z3jaijFy0poqNZZOWmVVsAD/DPXsePl6Ue6oWEjcQf
MIdRhiK+EEh6kK7k1queZfe16/YgVe/bx3Bq1UGCvbapI4//cZCwpuE2kR3osHXxbClIk0MnIZQx
jRdqRxkb9pMHGnt1gJpdlNE0m3vRgRlntKcn+lkzDoxFnHPtBFkD/gh5qrmfozy4BTdmy5xd5IOg
WnQ2YuRVjD2eh6bNbVCb1wMAmFotQG/PmkthpNcLoJr8KIpkb6FYF0hEZUDqp7ngz391yWsXb1Un
Oiz9gA2X29Bn3Q48VvlaG/hwKwqwe9R9Pu3Tqkruaq/0AwdEbOBbiG7BhFb+srAjAxQ6+eEKL0YI
XucPfjnmuzRl+rErk+HCQYoBMrNMe4YwMcRj1KhkRHFr47wZlp2vQMlSPZeVOW5CUL+diyLKTszp
wACUGTa+wzkyuR7ewitAEG4cUEGfcCjEYVOyyD3qBTT3dAGuKoCTQUeuRLHqqTdWuifFMWSVe9G9
MgXNn9a/NKWpH11ADYNUt4eXHPT6u8LEt0aKdngp8nbaGFOIH15Zu9gHbsIr6n0OAIUVAYYtKl2e
zEyU91MUopJbJZQn4/9Sdx7LlePamn6VEzVnNb2JuOcOuL2TSyndhKHMUtJbgPbp+yOlk1Kqqqv6
DnrQkx2bILAtCWCt9ZvqESJ3+yEppXeIhIGJjmZrX9Xhw1KJjgb5MjBCnuCvBirOLOeo6t3BnmPD
TO3JdVcT2Nc51JyEjqlSF18tJ5s56bT0qNg+7NEHleuotXBpRoJ4FfVWcSUzb7yZBoBZQCJJmRQo
4y8nkqCHThATVnGbRGvTyOGOzdVTVr/8hCQ/m5758NnPPfNWIAjK26UpH2S01ucBy6GhWdlJ1oBn
lr6KcChAzfVtVFOwA9uElSbuyqD6PCsawajKXp+EUTMgpiq77YJFkgYRtWrGV8+5LS0Rtz+bnCWf
ZaXumx6Fpl2zcftqIoXMX6w4YKitET2+0NvYZq99ttp6tyR9oLH/qYcbIcsxKIrpG0YY3pLxf36P
5WiAkF4AOV0+CZoi4S2ktaVl+aRNNdmrBpGH13TzAjEu8PA4khHfLO1LUxcOpIVfj1+76AJLBo96
oBCflATvmOVZ7FUvz5a2HuvrN2ff9VOSRN9LbxHcH6Tsj3YtIZzhYphCdgzSczP790lZR4c2J7f/
a/ty8l3bcricMBSsYs1nV4Sob93zK76+mSK57kIcQF75qM9au00XXBpw1cvv9vynuqqB0JKpP//H
ywmk44xVM7c9pylfj19/YkBCL32eU5tLHy21ThC1i9XiQ7g8ZPN3ej38q7ZReH7a9MPx1cLwXTcV
N6t9HwQeDjjmh7Lskks3S9BbRtkcLNOz38jSV/SoEguNjVncc+kRG+1+xq2jv33W5gUFfp1N0Epi
bMG0KxNzaNtH3mFBvHN0RhO1vTOp59zNg4J5uZn63PnLQW5n3lu9O6z6XOvLHXl8YN5WAlp6Oa6F
Gvv9MGbXmgRyhQWEgjsLQHtztu/Qdf3am7T6IbOz1dIcwW4751OF583cK21xkloGLYteE9vPg3Ab
0vdpNZK5QksCw3ZX7IJZyrmbRZ2XZ1q6EnZNTPmzmXXD2YHBGyBD0/X1RDkaJg7v1P3enfjlNXR1
Cplaymyb1NI1QLagg2y3PWhmcq7XTtbquzYCx7CUifJee3u4nFXG1FkvVSMQ3X86W7edWL1wB+om
EZulsokYaBOvQJ4VKybtwcq/L3NDl4baxaE2wqrV5Otg0MPvf3PeGYvwe3ZZ5pvX8aqVyUuX5/n6
7Xn0NmK86Wrt8u58e/o/jm/DbFbe6h+otZjXwaDyG0e6sVsOVRla18uzhj9MRIp6eW03EW3Evne8
Hhv48/7St55sbH0CTVs1SYeC0uuLRhIB6n7p+esLPnf8+WLo3pzdqjyGYJQf1FYUoAl55mj9yzPv
57N3Z7PEc5/7mdDId3ZWq36GRtEVhSsSQY3er6GQE+PkSjRd6TcOWz9nvfTQfvaASkgPAK6R7yje
SCz18r9mDgymOVGAx7K7d0rk2OYEQkEVxvKdSnH+vm3JMQi0zUDatMfnIhc0VrxNteNS4Hp9+HPz
UinTRP/a2wzd9pR74rTkNl2R47XU6vrqWUBImYZvUVJPB3wuCA80vSsvrptung/fDVkOl9Tn8iws
1eexcWgZ+yF3bL9xk+iSDSxVHYH1Z9yO0F1r0aJbsm14syHyqTegMuiWzN2W9qWbEGa4tRXdPbRy
EgdNya5e96rL1vV1//qzx+su97XH0ibm13DZf7y2Pz8r++GyPMOEpdrC2hpWttqG3RfJxmZBiFn1
gOdxUFCWmEFkpdfX1yOO3mNaIUzlONPXZBL2eTlp6zUOUhNY/gV/Vs99AZAfjQm7mZVHX1HrL32j
hMTh8rrGjD0z8ry+ji39uIxcmv6ifyJM8EcemyTywm/4BO/r9UvRXhOp7ncNElXL4fLwCgBYDhW9
u/37dKNu2e+yjY5uaqQbNZV1SPNs1+T8m5y12ylWSNKq2A+T020Hx9IOiWW2aLGSWyy1cZtE2vBx
xnUecNl90x6yN/+49K+R43ztv7SXCdzMolXMVSthlut2bX4qG1lTmeINaqczPhmaCT47TO+GBgPL
VI1PSu1B/7OK5IiTBh468+G7QWGHAV+qZjtLOtBzipJ9ayccympReBMCX1pBrXS+5JF+qmc4qFWW
R/gC5VdsUSnsxTHymBRX9kKqDogABsXzICWN3edBehVshlqaB3K0iEaKRMHeygseKgyf1FkOve9z
a5fqmdyieFl/GecPpKndB3My3IvbdJa/dFuGG6Z4GZ624fNwCcPheXjespl3EZDZDREhyDrsbetK
r3AYISVZfZZBc5eXQ/AEHGtDAtt71F0lx6WumW5TYZq7WOjmwVI66yoaeomyFLROoSrRxgHKvsal
K1iz8Z9pSWMAnbyE3VTC1hrTorghU6hRJy+DNYL2+Q0EqvxG4CV4ziMNlauqCCgUpONNn4Gfzkrn
6rmtL4xmFQQZ+i4mZ5cuFcqUB2vCcc6zFMbBfh9uHAvUBDITV89to6VvRGkpfzjAGvqcVCdCVcny
xCOh/58WAagiwov1VACLuehxootjmbn2thhqUlRLI+4kYq3YFrvUyYvPlaa7q9wqynM3StLjnfNx
qTW0neOuYlstzgvChL6fvPmDeUaEfXlvnpajLOjGm8AM8H2sPYcAf+6xfP7CsU+xoV6F86/w2h5M
yZvhS3tAzefN8FRepfXtEspYiGFhcVuGlDIIhcZQj3Y1CLZ1P6NUpV6WN6Fib59DpLnH64ClrVHc
lwH8qzkI5Ai58mdFgdZswj0mZM15eaiWlPvrsTPn4QscxdZ9aGqr1xPjnHx/PWxQadmrU31Vkl46
wzffL5fD8iDnCyPuwmwlu9TbQrHj4vnZb7lintu4px7IaO3D2t0s0+oyJQKmSfDQRDlwmRwnzyt2
jTI1z9NynWXjjZE7m+XkMkCS4/SFV5j/MGCZm0Ozp6qNMN5pGbu8+tSQzlo+AJjh4Ubj1ZcjKDxy
+/ezpqbqf5o1qfChV2SoZL9N5s1fZ03HBKvmYca4H5/Zgk2sdb6YlXSMOZ3SGHW1hbdAtuFn2/Ks
Nutrj/xiPl/MmuttZd8UR7udCPKe25YLfD6D5SM6cFocXZYTXTU+RmppYzXYZbWId44wSiwuU+8e
yqxxnioZPx9iIebcaFGzX06qeEfezyCs3MnvlxbpEWQpk3q9HPHJpQ9lRDsthwjVx+tOZi+jSabV
W12kKsQ53qnwKIWG6jCslsMsgEMxFv3LG/fzG6dSPL/x0kOiLzQVxfMb24l3kT/fmMBFIr8wQV5j
KcWtALhqKN74qAwRuMzXE4u3ytLl9cRrWzMDjqafI0y1wpMiBpPfrOrIBqKyWDEHerta2KHPNszv
GhfZo6VteUC57KX3a1s9/8//cDE51p8uJscxLJZhR7M8/U8XEzhYqmWO4e7qzNOhczbhncbEoDeF
8fDzyCpU5P0V/fkcheP+bNXuExps3nU5cb+Tcd/bWuldW+Qu5m160WwGWJzrpXF5QAGG01HzoOWq
OL62a7C3Xse/trMQvrxGIUIVz0a0/lrWylD328rI5WaIydwaYXrMXbvrV3ZdPiyQW2WEkiWG+PCM
xw1c9/nQI5TxddxR98t2fHnoOyNYCWo27A2m0HjeyidRbF1q/UO7VF3dujKv7PmhNGWANyPYjmVs
rLkT2AuMd+cqd1WTATTRcmWnMkMwdXKPfzqextI8VLOJTQdBZofs1+QvM+K7uVGXHRBH2VsthMs4
fu6zdHwz26rzfLoMtFP1Y+7ozq7RKEsOkWZsmspAFoaVO7xUQAgvyxk9d4yNXACftYJmnpd6wTY0
AzxtQzV7YQiYUfr+UM5nRaIm90iH+oNdfSrDyb6bChM65qA5q7Ktxq9zexIX9l1XNvW5d8rPtvCQ
G+kvOPMEyBdhBDTkfbELE8v9pOEkCQk4/oY7Kgz+yesvjoZ6oYG+2wo4YvxtCto3I9XSeBkZQJZY
OrSeSTGmTo9VjqpgNxsBQeFrbjHT6xCvQiXQnP+Z17Zm7rcYBi2dX/vVJ0OU0RkDrfQMYS89l2H/
8vDaZsm6OAX2/XLutfm1a/5z0NI2qcHH5W79X7+gPMSC+vheVmMTw2F7d/jfl/g7FaLyh/yvedjP
br8O+u/dU3n1CKHxfadfxvDSL2+9fpSPvxxs0BSR42371Ix3TwL57v9AUeae/7cn//W0vAoQk6d/
//a9bAs5v1oYl8VvL6dm5Aoqym/mrPn1X07OX+Dfv908Ne2fuj8BU/v3b4rt/m5b0JgsjdDBclRD
++1f/dNyytV+N3TkFjXdM7gMcNv97V8F+/WIYervquHpjud5jmG6jmsRdoiyXc5p7u+GpWqaaxuO
6pId0377z1d/QeE8/yF/jcoxXD7BW1QOiRpgFFBxXJ3PoOmm9+tazWUSqtaYd8ANlcDJNqrRluMl
MntD/6AnqueBeVPIjJ6Coaj7P4SXazgvwujRC1/A/MiP5iiyFNkgqxjUq9ZMYSVRCOL7rFPsLad2
xT2vhIc6tjt2PdbohMrGbaze/iOacJAfUDczRdP5pKcGA5bV2H1SAohtK0CkPSmLkVdB0m8qU8KF
WMlwGdZigfq+HzSDhv0TLO1wSxkWhsGqt0Xm/NGTtXM/eg1CpVRr4iwV61IrWwtCb5l4H3vs2i2P
AklRp485EIPxR26VufvZHU0b3rVRVbka+WZom+KbwPs3A/kP25pUSteLBGqDgaoAyg1Jqw7GR1fH
05LJSosUEvG4EEbfWbFyHcCygpGd9J0sCvIHrVfT5C5EzkxDa7sqS5taR9xYzmUSESQBMu198CHQ
YZ43ftlR3z/gD0AhCKp4JTJ0R3qUtD5bimqOD2GGO/CnIjLBzIEcrLPqRyk6WdyofJv2g0R2d8Cm
tDa9hyApexFeZ6E+2dFazVCbo7Ydkd5qAC3hj3Stqk3RgCC3Na8HHpVOzVc71ghRkAP1huTzKNOk
3XpVXKgPlp0Z1pd4iMo8XUdBCe46qaMYLYu0MsVunLTO9COSmsVhxMqg/aE5qVHemejzWid7HHUH
Nw43InRSVCus0UvO9cG+JG4SUOhBOtcqbTy2h8m6S+PYiLdpAdUCmQ4FnSGbcrzwIyXsg0/xgNbE
bODQdOFZIvoRoVdVuWQtrViCOgA4VeJjjkPcYGmnAokn5UsRhWhxEUBa0Rm2UQxzyhNue+ksDyIb
iK0UwTm3yPAEzopEv62UetD9NC0UCjDU2Fr0wPVSruKCCvBHNaLKuU1bUJMAqYOm1C+TmWfVUTZu
TOVWKrlce65jjuvaQ93ax5M7HI/hZBQzGSMykjNYOsu6xzY2YpWGDeI9irwT8SdXh6/5kIR9Za/t
dIhccGSNCNK1wcImgetlsLcGf0J5uEMrTw37ixZmg9poCOBpGX51+FRPKLc6iLZkdjSBQTJkWey5
+KxoXxNJuyisJB0Fu0rtIzibahqZCC/YlrouBpmlmC0UfbvSM/axP8LObLwtUNA+u6amanQ7I07j
Eg5hbbq7pBtD7TwZtRnv8lZNnKNsRR3spOGY/ccisB17z22RNSclM7Phe2JVbC6KQJWg8dwYDL1i
4X2GifsEVWnN75oYt1AHjABj+cxsZl8OezZSNqk05AgEIiCMZlxTDsUlU4Kg2wa6h51j45aI04+N
MjRPoJ70/DIWs4JUjpFouo47kD0hX7cEXkiFHGOh89BXUJXwSLUGYzugWZeurNa2vzdFVqcrvZHW
rR2OY413cNr2w01VtiOMQb7o0D9WRjmBqLEtWWZnixtd7qOObCqI71rU26mXRfY1wli+/N4jGWdR
MKpRlCMUFO2NGuhae7B7E2bGakr1eVejw7cja9Rr/aPTk8E4lj0uoO4G8+Zq4teRMhkxNTftkdnG
tfVqN+k2E4Gv9mC8XNsMAaCmBuQngPllkn5xy0YL/rD7oLCext4wSU1K3UzQwbHDISuitYgG1U5v
THtoGjAI8dQ4TUtas5xrA4pWOdUhUmtA/nXqCevO8WQfr0UOziHxx0j1oh96k7I++IY9dUbo23bX
sDDoThRQw7PDeMr9qQPIuI1rGZeYqoGzAmbcog3awLYE6hmjUH0LfgO6mt9pbYkI0BS1M43ECQo7
DX3XdZhu/NTxFJjfrCVKMZdNbCc/T9lE4Z43Uhz3Cke73Hiw8qFxyeBrOXbpQFLtij/IMKP7XI62
1624pdv6mAHWCchImU7VfABe1wnqhR3rSLPB/ToU2PfELAwXJy7a8iafIBE2G0A+7qyRLsci/wqg
KFL2gdI50YfadewAeY7RLc1TkCVSYlWWiDYxBrCbXp5pCB4i+jGtkbIdZb1qYI9Ha2lmqaPeYoUS
1wCzTNPBUVy3Uorg/TCF0TXzOV/Px39yUr4wQUbuZvCq2tsMrYXyUDWYRQlgrsnzp2yocAn3rVpp
VbFyMtOAxCNywDmTX9R2xY9ruIky8WsUsA4sdCmZDA0yMMlQZP4gqkRA80j2UR8K2y8ykFAdKCdP
YkKYkPFWRyCIamxTDfNEMe2SlqwypQm1dAB/Wymqq0LotXXidwtxpuq9BrqEElaVCy2zrsLMxT4p
Fe3XqbRNEAyxFXUIQVUCrg4sILblxtQN+l5xTOoNbRIbxmOFgeC0qqWW9mcjG9oep5k2Gtd5ht/O
iQKLi/IwdlVd9RGvxx401ki8owXrOFJT84kVOe7ukbhV7TWei/Odi3wOCcFdqeSZzNeljVbLTkUl
z3V2FnUJvDmVpHS6HNOB1m5WrOvtRevTYMwOo0x6Q4GPHmbR9/kqcap1yBYDDzXg6tJEYczQR3Rt
ssApkj/0eXt31mrSjCgx2nYSyo3qdVNSbvjcjaav3uw6X7Z2vwCs553aG3y163qepeqOzmxqz8nq
9zs5oAfc9R5y9ykZjrK7M3I4kjq09Z0X4CysJU5MysTbsm05uArGgoEttkS3oR8kTrc2s0bfVyWF
nx5Z0RMWm3sUXm5gVrX/ENS/y6rPn9S2EID12MV6LK3vPqlnSyrBSq1u4lAVJ80tQpT4g+yLEmYW
15eVh/+QyH8HGgYvrGtoyJGeV3XD1uw5x/AmjR8JeKRkq4dNN2geaic9uNXeU3DjM9scJyCwOVdx
UHGv/cN/8g7z7uEtwrfVuXNJhtmqxSb/7RvroyHaIg2ajTG16SpuKf6oKtVK8TQCAzeadmWh9QgU
ca30abeyo+5bCTHNn0bUO/7+s7z7DTwNAQXVMR0iBj6Uqc3n3/wGYG6igjik3iRG1NyS7IeNo2Bl
cV3WkXKDqVNu+kPpoOP/P3tffgJ9fk9MDF1X59f49X2nofIU15rLSDLS7+xxGlke0JL1vWjMzrhs
atuqHdX937/ru0ts/uHfvqv3/odvra5qQ6GsLZFpm7YYGzBV2nSjDqCflKnL/uEK++v3I03lerau
gfX/9VvWpdLUdoTyqnRFDNkaHwOoTeZWRfrA1/Dj3vz995tf783NPn8/2BQOQN3ltzXnC+/Nv1nh
BSyKLBQbyN05G/0huRtbrT5jN+bulrf6fxDUX1dPxQfZPD3Jy2P1/0FkbxEM/+Sw/CmwX5VZmX+L
H98G9/OI/8T29u/E9VQHNZPo2XNNgvTX2N6BuWOrTDseE/JcVnyJ7TXjd8O1vHnq8/j/vDne/k9o
b/6uGyQKPI+lgYvIcvX/SWg/h/C/XCSW5VgeFyTvphuGrqneu1tepCJOcozq12rT69dx3sWRc0wg
n2T5bVQVDaaKvqopA6hBdqzOB1F1vblHq7OxCLgVMtBO2F1rVf1jmpBoc7ofiRxC5XawvDBe5VXQ
9WuJ7eCPfEYjWyj6jdsRPuB4RzWVfYMRBOrMGSmwDfSLWNez7aSpQLAUEabjBkCt7O6LKAkxOczU
eviYu2DuKaIl2qA/dm5ZZis2nrJcWYlq92x4MsL22qqy7ERRwEMJvdDC5q6JulAchkmPJl8vusD4
1pVqW/3oBLDInUWoYvo9q+KwlQqket9B/SrbBK3iFHcdMsTmqigSeafO+/ZVBoY7W0HR6y1kzZWZ
vZs5OEEBCQCijO8aSlSa16pIjU+2TWqxbkuTGJEi8jphEsA1Ik0G5Rj0YeQBxOrs7BCZxCE++52g
2gRZWAZQ7AkL/DR0WtAxeVeoGG8OJI/zDekOvVoLmcnwmGR9klwl0hunj2VEFTj8roJy+OpgxArS
srMbIG51rtxatUU+BLs7lz1XWojHCm4QLW1ZeJFvREi/+o2SOe7XMEqQnqj1rg++NlVASM/mzxzG
LSCTIPlsjqRLLnVjRVizmUjirouunKqVKYw432cmS+kauKbSrAN3KKdPjW0k2AEhcFCuEdhUNIjX
Sl1Ohe+pYrrLkE8Kd54u1em+xYjvS6zKzlDhTJfw/guzy3EAR0Y92git1FGEiaQBGd2dQm2fJ2iQ
oeqe8emvMuHm3SnX1CA7mbZLcJaTWlJ3rTEp6cZVwqg7pmYozM0UIgh6MIcpMY+dHdX9rWnWg3ti
LdayNcGzEV1acxpHLqrCi32wjfbBhJdR7ynOZ1iso5Cq+pNajD96kjADgihEddZBBGYdHblQEpK6
Ii6FX7tTP92BukMUNk/VBpnvjK3ZDeAWav6tQnX2jKaJAnwGuiZlZyul5O5HZKrGzo8RxHbOcpQO
6NfKHOJVM1UdkplVQmSduvYIyDxqmvERhmVQfdOqBiU2revi+gTmjJ99IuPunISoguAxhI5W3ivU
YJOt9OIm3Dii1D5BX+7bz7ik6F3ox1wA3a1F3Tv5PgaG526E6PVmhT0j0g9YaWruoRdTb50sq2yd
9ah4ZUw4NtbD5AvV6uXGNrIpu01J4EQHZN4C6waYjRIjCRTTp7YDDyMHVDM8fa1AVSRvBjYyhRdX
OFhkSF0bwZcFTVtu1Akp9kOCIU4Jdl20ri32cRBQuZFtF6R3aShGY51lqmUfWxHU/dbMUGDEJZN6
96cwGseTSCt+O2wgs49hNeoaNm9F0lN9c9r4IDRnNox23WY8EZYO3eOUu4mxmmbkLMk6oVDT1t3h
B/yG0jxHSV5QDdJFW83mPHzek9uOAfeQ7qW5s4s0Lkeyox042q7kM3/R0XWvQE1AgTyqzuCqIDci
mX0ZhgSIQZfXOUwoi33t0UxDrpYSW4V6EzumWn9rVWMICUkbt1p1A/5ziIH0eTGHQihzg22Yqkp8
dxrXvVcTnVh8KmyUxbRBM7hsK+tTkHUtWOaKgs5BFLbA7ZX62OSDzem7TWurigOowHSZa5Fm+EJu
xyt8FVn9Va/LYPDV3El2XYotl8dUU3DpBYlcWYCvpZ9JlXRsSLr2RIyb9RvmLRAnRArpqS3CiExh
hRA36McCcOVAvG+pRr7JgFn9EaGr+s0a0L/zOxt5SNx6hgZWoug/YGqvb8YuGG6EZxAURn1VUiuT
fYLITWUGtrJmk2wElzqLhLNWzEqOGy3V02BDGkCKx6wzUeC3dHXAcdc0MdrFekKke0edvBSkiylm
mJaujv0uCYm3cAFtR+7wJgiMkTnCqTrIJjF670Fg2V977CvBalqRh+kB111T/0AlTxkfRJXlqKBI
S8wAvina5FI+uHqwCnXvJkTUSiYainx2vSJDdgRAZ0AV0u+H2r0j79mvnI7pz9F0iexxH28HS3FW
oLFs3xaVuldNJd6j6Vcfg7wjJESJGSkP67MsrBtRubtCyNuEudCPAXOQJJ06XIImm//DIKlQyAtc
0nOaQ6NyRqM/4J5w7ZTaxyYFL6uNGPOO2VMfD7c1PmBoJEIE6GzxFA7KY2jb14nBykQ2YxWNhjxq
Qlhow8widX1jfiJzhGVUoXXHBp03VOmiEzwjFb0DmDLMZvk2pCzH5IcWuqGkH/rKO7mJ2fkQR3W/
4QLfWAMpahK7eD7xn1RhIXdWGjjHrCLO0vQyvJXcouE6KarU8tu+yK97zY7UrQZMd6dG1R+hlRer
SCHjk3F3bLoUJ1bUVs7RIMqNw83PK5PNi9qcdQxtFNd3K3kNnR5SVlZcjTiU+U0axndlHIMfyawr
Mpjyke3MZ2XUSGYkxrHP03slpoDe81/vuGEjyhfRo1civx0Bwd8FpMx9FL9yv3FKb6tajf4kkdi7
BoqA8PwQbT3kBFdt5hyVPLrTp9y72EN326F55qMRZOzSdhh3DeJOK1lVj6gDmHeoGkUflbzNjxLb
uHU5pBapdSU9ISBg7ZRCmmADSmUVa8W3sSEh71S4kCq1s8aFq1hPhkYpWCohfDQ1/SY69ZJl2dnV
ctxVmDaLuky2XVBBNC4te+ON7mOUhrDvSGz5+tR4q9HIT044JRtW8zX0+nK2hC33gzluYcDd8NP1
Z5NrquzliNxJ9ZRzJ/i9Vu2BFe5lk31sJv1bGdX7BHkeXxfZJbamo2N61tpLxRmN/GSVQkk6SKvY
Il1wk0bqoQ2d7yb28kLttpFBPckLhm0/DNsIyI+OGM4jdt7NHrjZH6mTaH4xgCHrB5HvktH73HkD
qhsjmpA9tIDQKHdDh5OpA9WiVfVV2rsoCenlHfvvDxCDT1bVnEUYoPEXNMhRu+I0JBCSW+ZQPaHy
NLuc4bTRpdtASdU9ZQVu4a6yJ3SKcwxVCrXeVl7o3ZtTXH4okYX5pJp69yE0pPrkFVHwIR4LpCMg
AtmHLilJs2nBiMUzlLX0oa0kuyTEwSFwJy50f0OLTp4xoLE3skXt0Fx6bLtqeHBiN72jS3bjAnpb
F1QkLpFsMF8ik7dl2+0+VY4a7w02Wfti9KqrNp/Cz50Mxqt0TCXUucL+QSItvZGYUa/tETn7K/ai
qcmXJQXmTw3WMHJqxecyog61R+jWtTB8qbA3BtNIIpmCEJqCfTJOzTZrAg/BAfbR3zDqA9pheimA
RBez5WxjNmP3wRrBTfnAhZzxwG3YQVJoMzveWV0MJtHAmcv6WmaxI88JClAJs4RZfolHxW6fXMSO
nF1dZoVmruFMFmG18spGsVdC80I00l0tvI0zwT9d1mzfKAOl7uDH4xALql6tetuqbXMpnEb9OGKb
xUpQmUd1rAu8XGvgXXwJ1OjWrTPzXCdkONhdZURESEXkjQAM1Mpu1TQtP4OJW/PsbqxL9D7Y1+i+
2wbat1KxPyWuVmxMnWITqnYtVrWive4VRIxslOomAw2/jqhizS07PJBlTmHfFtU+EVIwL6aswGgZ
bfMwt1eWzVJcpoZ36INZ9CdJtCMTwn3mmNHdMDQ1tNDROMXhiF4DNnWHplMPZat+LjTUbYdaj1dx
grlIaRofZWN9BTZiX+tO+SEvXe1rRPXmWOYqy7NsyrVl1f2erPiTVw/2NfW3x3JyvvWdGDZ5n47H
JI4j7BrV4tqSuTzlFdlNwS17iZA3YDmN4hV6Sf1DhR4z6MoSyYGkyn9MXjZumcQnDP/iCC29IZsj
iVa7rdCa2EsTzGdiNgoVzUTd9F6XrWPiJ7aOOcbdXpXmLFBs6gh7VOUoQraUPtoQOUuEQPVjMNQL
GznKQHXhUAg1ERtGoRimYHfWnaBZ5Y07c2TI1957hVqerBYhylxiPKYXVXZxbVjwmuz/qKUHxcId
kl1cBMPBK3IXeVX5kZkBA5Te3WbzchEM7VVuWn846MGZhre3AmvVjagE1Fp8FxrGkzaaXxA0/tBq
FIf0uEzQmcphAXTeFxngtRBXMdaaZetRILBMv8j1L7phsc4rnoZDWHm0HeaZPuqmVWETV0+BvVdi
+2qojCtKKx/Z+6EXIyJUIsMH6rm4OXUpJR37otjpY6uLz2bBtiFRtevARPyIRql1B7wyd71W9n6g
jeXe9sLsaMHVQ4iVhUXHBwEoqwVKsr8axvS+6No/RlXADO6rCzuvSzOqkiIGmwAjSA3fTs0fXqnE
ODPZPaukClPSPlBZMfw8nYxNZzQ19rvMoqGxqyJR+31sHZpAvZdhvGttPodttsScnpQAFgMk+83y
e6RN9Rbp1nINgixeOTYxIhIl3jaxQcXHKbgjLeRDK4NOHU0OX40BsUxnZKXs42KlVs0DRlMPEl8f
vxxjMJVlex/IfNemuAQbqqx2BWJeB3iCLRzhSoJQym7lRHEFTdJVyuqw0ZpgWyU6k4aSXHkdKCBt
9PDD6RJvIwolXOHr8jFJ2rMqG31Te3gUSbQbpx5IQtxk96Cvb1V7lgTGbcMf+0LfWGr93TPws+ld
AzbhsNIG9d5MvJsuQwouEtdgIGe1lWHdF3F4WzVGtU36Qu71lPkn0RXSFqJ2ybBk6U1tFuZKiCZd
2Yne9phqt845S4TNKyHUEar2eC7jmR9uFROqU1Rk/zd7Z9Ict3Ku6b/S0Xs4gMzEtAUKNXGmSEpH
G4SoAfM849f3Uzxumyzpktd3272wI3xknSwAOX3v9w5hjllT4fCPYmKcBk2/XnH6gW1xkARA+/QQ
lG8uVCsYK164lblVhILs6AIVBxK4XDq38SHMC2JoDPsJc+jKL6U20CZ07yt7gvqbXy1ZAR3LkPtU
Rk+mWgJdEzGOB9lXYIOrzlw+52P3uGTNFMDVqDapLnKmvgNDvKv3TpvogT2E+Yar0eTTFdKIXOGW
urC9eDPvgkZpGLGd9lN5VS+ABlkePiBxyoO6KB8Nrb4sIuneKRzuMQDgX4m1C06xdCI2A2rcS13X
6gP3uGbXGJPiwLGHJ26rNBoRGBVcBJ320HZjTXJ3o0xI1tAxtuY6ZjUwDsk0PgyBkGzKqQ2fm6Ue
UYD1RrQ162U8uVXW4bd+yGbSTKN6Nfe6hAjjm2U26oEbNzPMlMxItm4Sjvc4qYkLtZ7Sd6UGLwm0
6iFxWERhsvzS+Gi7RR/nIJIogfARC7eDhkIWpAmyFnuHIhJa5T3qmLHDaqbHjMDQzGMPknHodSgi
uWUMu1gMrD+RrEvp0XdLHP4ShZo3UJz69chn1tYpJrId0Zo35CE9OThchYmO2k3lRVZk3RUs8eFL
YVhttUszgy0bsL0wDjSMjF3iJu4F4M3kwsrPI+LucEbxWpcGxaEsiMCyVtnd6J3Qb1YRurdxbC3J
fZ3O3XzI+xUabaLinBdcEkpWtGJH/IqO9SU3mp02JeS4yVLlxiYD6QIpwBbOoqC74AoxBy1x1r8g
TJQBZZWxh86Dix+0ZrF5aQ60ti3geKR3pgZXITGKhwbC40UtzOgpLyZrE6o0uYlavftktNFdtWIo
mjiPou3aQ0VH1lusVm3LJHyI03XL96aStuS3JZ3EttHoWioch73ZMR6Jtb8Lo+Z66GXiy6G7VRA4
cGvENicV1wozG5J5ggpTq53VmT/ytD5Cmfg2ttrXYjYjLC7a4xrnepASFNgW6U2Nyj+AxnCy4lJq
YxWotUSDy6zVzRmzjJaxblnbSMZBTiW6Efagb7mcXg0JZBbbSv9qx+SSFmPvgzOSNJYNeyxfr6zM
PWp4k0KEJAHSGReSkUEUi9Ct7pSJodhQjdnGiHSdU9KNAqcKp0BzqBtStU5e39rymAkjuXGpDG7M
UqQpd6O6At0oEzY9xa9TllGD21U9DBVCKEivp9otdP0aklHqi2y8Gl3qNNzQSl4LMtos1tCUVZeD
ivfOOn6SWRpg8nHXChrgmIZk3qzyPahbhgBauxBh9yjrXvnGiq0TRBDEw1rPJgit91BbsuDyHB4m
q6b3ZGm3br9+RqOHxGoOH1LJ+atET1yCdpPicOfVoCzkCdSYwekoqpOSeOEcN8PS5mQLi1NRcQM0
+1yNzGebDOS4uEtnERjC3MHiuM8n+Ji09Wls2+zrQ6YdjEE8a5q4ACqOvNXSvtHI+mokYj2kSVpt
Wo1auMpuw8W+XKzlCqLpYY2dz/O0BGgGH7tc7AFMN63oDipeMUCe4MvpZZA67X7tMIoMQzq9tj1d
LQqyRNQdi3W+ytMGOybzjm3nztaiR8x7fplmfqzAACLJBSQrlptGZOUuXalMFrv9BQ+k9105PvFt
ibB3ONqdQIQDzzKWnxcnvWuWkIyFUjuofEBoEt+OffWjrsZAm6HbJt3WnJp9V1VAs3xbU0qMXIsN
LffY78yIG0d7L0huHMM+WGd5EAD4Kq1uJ6E+5YnZesrseo+8k9up1OiWhld2Maa+oYrvmaZ/gWR0
ky3NfuhcDmrzkT2/23RV1/gr4mm/npzP9dB6udNHvihGHbDVtm4MyjuqkaXywlBDQRdmAv4rUR8j
4qgs5oCtceZ56nrgdqPqWq9uuSw29SNv8AZf0OMAv7B35n1a6RcuHtleE87H1Mq3jiLd3GkCpcBO
VigWm7UhCX1esOth5X8mDpwsixLmoBupASFafABdpPlcfeuSacel8jFy5I52/TOBw9dAYpdRPnzH
j8JkUuZ4XrRBu2KGNdc3aStvmjyJOfjmDQDhJtPSS+6nX1MrvUNq5GNc+y0qelg9JpaRJowjJeLT
Ba7byQlmT0EdlY/NDUlan+06eaiyNvHgW0b7uGp/VmMExE0hyHXG2NRFcoCiVvjJ7D7PXfjcZyj7
o/hBdu43HjS9gNtzDXtob5xuSnp4GYfDJci5Pxc0/SXUkEDEKKFMUT+Uwt2Nc1l9U4XpHok5bT3M
0EmQmQyWZlrezVkXblz4jf5sznEwrsOtHQJ/CFHdJtOyLTXN9fUk34qwfkBO/6SqyQxE1axb27Z+
2LWFXrorFHGjZrVVWnQP+vO91ByCkw2Nug3bqh6aehIaV62Dq/g01ncmaJG/4I3cGxMvFWuSIYYa
2lXRQz+NX1iq8T6p3Z3TiAcnyQ/DmlcejgHTNraJCNzO2AsfTewjn6NeLFdi7Yk9cLIevl8jnIxP
UsirISSFidcijnRTgARoGXEf0hufpkD2XY0j0iDK5C9OpJk4HBtc+mW4Knh0pf2Jfs16r6plvZL5
0G3izgJsQCo1fNKSwTiAY82XhaW33xPQrN6H6K9qbicnphqU0b8w3Y72iLB7lFaz8VfbqvYbsMrz
2CzAKvYJdBnjkM6IySkeJzr/swj9cElu21wkXtxpD84I3bzkNK5sM/dt0oqjaRhIXm/sPYXojVnj
itcNC+Qy3Vg9tzCboEmmDUkSIMNQQbxIsEpDnJBSywUoR4e/gnaMMEasO5WpoyHbT/T9mKa2s2yt
MpO3cHJg/ZskMZVNg2tMpsd8J2v2UOPjWtXgjw4iS2BBjRoqb9CMOZ+Xwmp5+dlXK7WfcSghEjfG
JU3WmAWJMPwctfEmd6quoPaZn63E/rLEjvbF7KodjaQ20BEkFr1+D9vnuW3kjxjXdtdatY20QQrI
Q/68zLji1bRLNmkjKq8OuWobdDnIdaAIneEib9uEz4czziEf1gcbkTtYYf+lz7RLOxI33Whc9yg6
8a/GBS/qcOQoIwPndQ51r43JqNKSLiFg1SSArr7AJ5t8ypSNvlm/gF3cFHb7DXOKT4lJDCsUtufV
WvRrox33hlKfQrhcYAkg97PMD7G0DrhgHeelgSc7c4cpQr2F/Fm0waB6DLpNrDOycVx2tuLng5Xc
YknXYD2DcZVLB+mr3p4gBhR/WyiO5s+qScpLR+LEMsxTc4DnG3+S9ZR8mst1PJqCRS+cab5xerSJ
Xl8r8dNiIqMRcdIb2kZm6HWtVZl0Mt0ScDhOP40NimFjIHOxczvqvU4XGhuoavKf9Op0pPJaqD+v
JbNlWeoTqs9u5pALeGvlsQmETSoZIuDoKdISedk7cXwwVuhIe6uYa2PL4Wtdm6CyB82u1O3aW2oz
TWtMtPWcFdTaMFlZTumUg7Dz84RcG1yqLC5QJMQGAFmgM1XSD3diHmZA+rXpa/YIifluOYN3eDlm
ooc5aYE5GyqoYnbTX62bcIjLUl42sivvyUAuL+VY2UdZLWLvulrxS0wyuhiNpbkLIViZcGmzjkEN
dCRXy+hofKbYecicaD5kKwmjCCanoxESa5z1rv4IcIZLDDug8UVmg+5jn2GdwCesYkSl7UJjnPYh
DqY7Q6HjrAx6Zdi92VjDEvC2Ceva2hb2kt4SEMdGnJq96H3e0vBYyEo+Waeaq3OIhaWFSrFQrj0A
gmYm1+NUq4Ma+iHAWDS5ALzSt5NBN8orJBw7Z+Xam+ldejAno8flsiHnfKwczvTEJiXEqsP8EGqR
5iNRLyYfNrG6aIhmhRUfVYIk916ShN27WWD0CHHpKuRudW/k3aJ7EQvIa1auYqA9jwb9Gscfoyn5
aox6/FSZPYJ7Gg/1huYpiFA2rT8iOq6bocnlXXkCdgsDKaaTyfRzjOchF9FUv0qLueMu6zjcUZR5
I1J7um2tNV03BLOkVqCDfG2XYY6CrDNbtj7HvF/aG80BJ8GRW3TtieCF3ybdcHs6ir6L9lDi98R5
rJkXluB1HsyFFAZ7O+T3ZtOQwxlCc8eqMxrxDg2l8SPs3Om4RHYGmdgKEf6VYfc1BIl4GmV2YqlX
jUIetRKhWOcSYVPerOlXo8zmryViRDPgOtOfSO+u1m1V4bYzbm8pa5kfQNGAlsDq8BtkTQBU1y3u
Qa5s8QZybZjPgdEAbwJCrktu3UZ2zF5ghVE77dcq5qLX6KFhHxYx7c3kBBfWKht5i7FILkzUE48O
tXpF1EQOyz8sOXCCoQo7jcTwhdQ7e3jpB5cTN6kJn4ddPgyLDGrp9vkmdwEAvc4sVREkyOx0L3Mn
rqEtpDQDx3CzIiy2sZ1ob+JXejRmJ+63vRr7ZwDYjgARo6NLQ25W74LhiuYLzBVOmMSMtNjHORV7
U7ij0jnmTh1fJwbH3yaxxx0IsI1f5qKR0wQR5TSb4hq/ikLKtYSNDXz8oyo1OpSOVp4Cr61hmLdR
MYCimpGilOUP4W5Iqz3BUOHKjXIIZaYCQ3FAb7pyUFaQ4lJF0jRHrkObySwaXMUiJ7mqZnDgbyb0
W/NqqoZ5vuoys/yrS+F986tFTm/EGIyFPIrGHP0QqgYa1r6i0RK6P0W5mL+GZRQ1tIyhzC9cVON3
TjyiSu8Ai0iehwOBBSzxp4ENW2TwZNc79c5EijhuujDKSLCbwJAOg6v3P5UmaHHoq77omzxeH0O8
gjzTqWmjumplx+iz5DsS36EO6t4lYpkgagkbpHDd5R6rGmrOqi+Gi0FI5ztNjmX2If8M82ZAko0K
39IcQvP0EGN/OKm/+mym6CdqGytnxDecvXoBpzqISbavN5pOn8PrkyE55dQV9aWaFox1xhNlZMfN
u0VEYM8xxWjqdBJH6w60jDlkLtsJN0koD5YbrvOlglhuf7LH0NY205wUNzV4RhRYpIeZfhHlUXuD
c2MkcSCVEBLsAYBnN6IAiC9bcgrNiyEr6lt7DlcCdwXZZByzExUWtoGfUu587ZXA7oILzaoJaDtW
yDSk8TaRFmuWDnykWa8bXmcKDRouFMSRSbnsxIbFRSEwCGgstqONGRe9ehx2gjLttO9xrevysoac
A/JhjMBJVdikP+YVjrvXW5X0HTPlQZvKuRu1CgIJTB2sMCnfYon2qQaGzBKXtlKhhy6s7WWaP0EN
wkUMgC19dNZZOHdLNOXPqbl262Gy47h5KCA+wCG0NMp5vYvq2Eu5tIVPmDzOxZURd0nvjfxbZhpm
MUke3hzKjmvQWBZ/2drpCqQ0pEbcwjsHgFp01vLZbE1y6XRnim2Q6rS1IIrH8RN3Xel4WJ430Z1F
ZsePqRnCdVOIEPpNryXrlyyFVOsvZFkor+vb4dlo1gI+axGDGfaTrdobCN7jL9qfJ/uCmH9jULsr
ChXDsOXTKooTudRuOExr0IzMh5elzT91ukjNNnrRTECNjmL8KbAyZoHFY8E9PE2jYy7S5ZcqYDsc
ZJsrYo7qfCSscJnX8sLWqxJ38qmGS1WaKeF1o9vHMOaLVDyNGOAsu0bZ5hJgexB+iwF5h68mJI3u
WGupaDcIPXHJxAl5cv2e6w6AMfbvl5TlSYlsoHSkh2lCd1+OrX69VCGSpyTSSiLSl5bUr4VsuShg
M6ekhq6S72fIUFt2Q8tP9HGs/SwTOEk5C3Uhd71CmpdWMzftiZ6ed8dcRq5iW2zZPmlu0KXoc9ug
3U9Pv9wMqaIbb8armrfh2DTDZ3qYzreQRiO4qpGL76Jwtc9hZtbjxl1yRaHP5KAjULuq2FYjDi93
IB4y83VzyXAXDDtbXaaT1t6otC5TP0m6VdDDVghsem2azQM7bS8v8L+c6g3Se5zY+zIyG864ky4n
N6xh8Vm8fUz2WyihlM0kg+QRf3BRtEaR+FmzoNgoHWdmWUDtv+FONydb2UmIXsmLBKivV1Ayo66w
V+1amcWXHfAIjhiO1X8vlgaNR9mEUYc91SJNf6GR0uwWedIWIfzSep5mnb73zB8XcE03nZ14kSLB
y5/rnRFm4bOrIsRPcKAKZ6fhBuFuMY6k7bumcQNrC1dl7mFDXCX+lBQWSGE8tleNi1lB0KQmuX65
O603vT2K2c/RE6Y4ly0tRJMaIgoVdKUnx1YU/RzAmmHnkGmvusNKBtkA/NW6XWCFg734BX/XDBSo
IJKMqerHXdfAFaPizmkIxhXgnK9EUSdq9hr4Ao9ZtZxwI21RkMKrzliOeSpMbD8clZNLYxTQpzE9
V026U+5JfM2WIgp2GU7sj7jrJ172vxnGjkJeatpQUQ32WqSo4oxBbUjyqHBCIYnKLvR7bFPKrWwa
6KFZRfat0MNtGaFsy/hR/mS260cigbcM55fxrZNVvGtKJf6Wzr5mOIOooVozGR9VM9buSTzubbHA
XdDj+ecrXu8fpBN/GgpuPLR4G06ufc6TJR+NrlJM6JYh2vxa6BTHGuS1TRZlzv37QxkQhs9eq4DY
exIekfho4uDxlrgdJay0EfiTI3+B9TqA7kUNlz1zEzaafpkOuCKh9eM6srAR1sDh3oCy4ANS/lu6
+unlCkc5wMI6GzcF/dmv4OZcYB4ABBj1hXjOuCSO/pxpWIQ2eXnXURqtH4z4Vn5wGpFntVzbETCS
Dds6m04UqmHC+uAxEd14VTr+hAijbyDkfolb/a6JIOu9/6p//6rYRqBosKUFlueI0zt4RZFvizlW
zTiZG1ok5Ybr4cmtB8KObo/93xT5N7L319qb314nQjEHDY8rLVNJNNtvh5Ij3DOSneAUG2nzJZ6d
9LgOilSciKq+yolEf//RTrZTb9YmgynLFkrBPJeIwN+Oh3siJolRyfXcaWQaYA8CGW0G53M++Gp/
GMhGOcOURadqMlHeDuTOA1v/XNG0b3Fxgp8aX89q/DAb4vdhHAekTZiQ95RtvZj+v/pU6K6SdI5U
GuAxKrdllYpdZqiM7blL/RYYx49ah5CHE/+jJDEbVgWmq3g3k6san27nM81iO4w+mEGnz/b2Nb/9
WWefFeEODzuaaUAgGUSMDFLAOhQRy1JDJ7qa/VUWReltHrrigwn12wthv+WzsmQQ5RNncPrzVy+k
TujtS5nlAB6yvKzCxb1dEt3+YJTzFaJQ4yiiFGiZ0tvUHf3tKDrYQU7Dy6CPDlsB0fJ8Q3IQikuk
hpv3Z+z58lcnDRaeQEgiqNptdbb8IeLH5GKh0U3x1eZu1XcGF13ZbtWAtppzGbOg5oPHO3+JrHlH
InRCdmXxtuTZ5G0l7Haq9xTY2aBTtlpZC2l/ru0peP/hzt8jqwN9BacVFiYI2qyz99jpsF+6htRd
Y15Ee2VicXqPpJYwlRjOyfj3q/x/R4/z7Qe6001CoZB871+rawQHGe/uv5bkXH3rq/8Fa7Lrqj/8
vX8Kc0z9HxzRUKwMgZ7mdAL8S5hjGf/gKyG8VEI3LIv//EuYo9n/YN8WcEc5lh0uHszQ/yvMwXMD
GyvzxX6Iw0TyZ/+B5wZT782+YrFps52eOu7If16sQd6uO5KRp6ZNKsc3aHSElNpL/AvLg7K9KsbC
Gq5my3UHH7hpyHcA+mTHaYltkbuka6XwjQry0R72zVjetALezUW2zKnaFc4I4GLiuj880MWE1mBj
Mv4ZwvMpDCrGPtuLXWPuHpZ2WrRruwq1X1HT08OrkkF+FlLJm6ylAeZlRqTpt5FhtNCUYiBaDjIM
P3eZyY5y46zoyKFWW5VxIqqYMLlnbCp2Ln1YFhiOp05FK5YD8GYNxxrhS6+aBHqCI6c8sBqhfuZF
Rq89P235t13UmdZW1TgY+Roy2dqjCKTfpDt1SoeTkx14Qa5Je02J08SbOakHdY9j2jxtLD3U1o1E
aI7liJ7CdWF/LzMP4WtX4zvXW+s+zzTZ+QXQHPqEVI9CIOEMGaRM1n7yIzCpGM8AHXj5Oq/IDqdJ
bnKrP6IaagZ/dsMC9jYoyLKzSMWzngj5jbJdhOUr7d657e3jEtJm2SynXMmnYUnc+yIhseTQRmWn
bg1jgLunF6VuUN3mwEGY1M3VtnGtrj9Ch506VMaT+qEL+LCBOc2YQLXsM5sFeNAiRMfI+42UgFAN
IJ69uk2/FbGDpKlkm4ZIma42KZFTNlk3kyPKW2ek1aDpwr0rS2ncWYQFrAdalSQs8aEt4JHipHSF
zO4Y3wr8Guabepg0B5r5MBabomXrCnR9TMTehqZqbganLVwoqhTk9FqNDN5QmK31T1W2FrHY1tJl
fgyQXO+rNTPGbSZWaH8zrle/KmAtyAtGRNPJhppv7LQ2iqytgUSiwiBe1FPjoeBJoePi+2k+wEnr
wCEr0zV+asW6qGOTOL1OCiggN84URUnqQAXa2GSg69sRxDokr6N1XwKXETpBLA2N4auBMzpeHvQl
gFwqu5FyC+I3LU80I4S8FmFSEeeV6DD4QNJW6ziNswZ8ljapuJfId3CUySOz3zhpnpX7ihSflnyt
JYTNVOFyed/PeQ7LldplUJdub4W1Xxk4wl9xcStqsgDwCFG3XbMUpIN1SXbq0dVUrVBiSDHZ1z3g
X1DCc0X7ZjXr8JBptrFIzy6cOTnSvTbyZ11EsH9BkzKcF+2c6Cy8i4rI77MIVFfThk5ct4ZdrAcn
TFdxw8zqdNpUUWjQm9Yj9RjruhGiQEVdVcNZ8oykNMmp6GrrFGCk2VnQGu3cfx2nthr3Fb0G10ev
JyB6JOyjwRhW+b1oKKe32dR0dJKkpT3nFh4bQZao1txA/FBfZQ1m7aWEfaJ0hi220LwedA1zB1Pp
24b32ftttIjV74u2/FysgAA7e3BtkhIGxG9kLWhDvXctxKzbVIUjwHwv3eYn5NAcVuUARPZZh54r
D2sYnpwNwB4pBR12CKft3csODksJK8bGO0FOCcEoX5ZVNPAXqbX6u4H69suKn8ziU6mfVIVzg7ee
geaCRiWh78amr6BBBeM4s5WEUCDL60Q0SXNMVjDxTW83U2kCSeHXcsSXFTc5aJg/OuX01b42plwd
IsPJxR069MbE51rZxEevMyCAwSo0n/k/2tDscjFom6hrMDnM+rZ7JrusN/frXPQPBIZNdwvZ4hXU
gSW1DgUN8vLbQAxtu3GHFvpmjBYvv7XLGuptzi6WbdexksanGUMWug2VRYRYMxhlXGwMAt6jNE3J
kMpBrdmu5YhRhoItCt+iXKEWjnbxa4JgdD+7Zh1t2uiExboii35p7Zp3Xmsl6sqyHOwLVkl4C6Yz
Tv51bNb2J33L5i/8lCVIR4xbdmDpoh12mVXoj2DgSX6RrGGW72shei57oR2Fn1bsPPSAXWc1gqyl
z5f7CWkS6d06mHka+0jXqnyESB6bYbjNihaDH3zlRtGxg9AvN4rdVK1S83ENSQ0CitpewK8re/eo
+rG27qIBlI4WKd7q0bbgOND8tsnYt7khDODUg2y/TDTlMXZCsxRRNY1t5UWuRlrFXJfcQtNhtS+4
pg4QpE28L7xUii7xNaWzLJyszNOHVhUYJBHgtXJcWTr2TV8MhRGxFxcNBirCmCOxFxPAUY3P9U2V
10u5Q0XBnCvtal59FEHRco3cDe+iaZjs7iJrokW/wDeqJ3soAgs/ouasxV8DUNgjSo6GeF0ZKfbn
LLUdeo4psjO9yyGiEKzoJhdp5EbRIcq16XLupUPSCzkd4QGLiwz3oCSzViwsaOueclRYml264iNv
urAB/FB3IheWqOrXA2YPTkLxhakIlNfZ+qVrw/DoKgvaP54T+oE9proryrKgRVtEjlPhDKyix6kP
46u0aQoRdMxETKIHU1yhvMjahyKsnNzvsokOSDzlo0nvWx1biRpAN5PhxurouMMsoiY/UEZhLy+F
pY1bKJ5tdztXKUKGEHmI8R1HKHc5jM1k46eu2nI4mp22ELun9X257eWY949zVfXlYcTH+d6cdaM8
WAXK5GsTBaLYUZRDiHV4nH5TDcnY7hpY3t3G5EoPWZ9Ie2vkDwpmElkps37rzHnnHld6R6B0Ncdr
YEP1cq5K2vi7aDWYPKne1IGDiV9QtkN4Q9iVLr2R/gbNQrEu/d1UiQUahpT8tz2P00/WG1Ovi6bo
R6+X1nL/ch3+/7XB/6Z45Br9X5cG3rf4rVT/77/wz5pAcrs3sdpD0GlSfwKd/KsmUNY/LFCUk9We
cm0dpPHfNYHzDwpwobuOrmORJ4wTsPOqKKBgUCe1vgO+dPp7/0FR8BZqwFTLpCbGEQAvazCk31wy
Sk2WrFHo7mtdJnCTIvvJnfsYEmi/3LZKS3eY2KlbB3TZf/Wabv+GM15jV2+L15eRkanj/kc9dHI5
P1Xur6AGrUOmkjg47Ir16xz+ZdH9StAKvz+I8dEoZy4gUFncAcum0ZtaL7sOj/aWHPmNG8hdjur7
YG3bnbtZPgAA/jiqrfB8c7juui/l3utnm0JuLlPNqMsdWsjNtOMKBPXBazbzL3mM93mw7M0f7z/q
CzD+b9To7xf6etCzF4rcW2pAKwy6GwJzW25HbAM7H5Vo8tX1u43hV5s1GC61Y3+n79OrofDMZPM3
SPDfRCR/+xHiBEO/+qrLgMFPbPEjpijfw1LxKgfBaPc8zN0HI/35JXPboa7VAVtfHCZfDYWe1UFU
JhnKJyX3OB+S4/i537Mx3kDd8VrSELxu//5L/tN0sl+NeaqwX40ZmUjpC5JePTEu61c3DO1DCssC
qHesDv+ToQCwTWp1ZRjnM9eqVx0S/uhl+lfNvOlm9IAfQdUn3OEV0vjPz0VbwIEUCVLtnn0uGYUk
yAx8LgqOXcWJ4UObeey2WDDCZjJ39tHZThf1d1iA7z+dcXpT57OVRgAboKTCd8+hayNbKrRvp4Xp
TwH0Glals7EDy3N3eUD05uX74/3hQU8eRCxGLuMYTJ8tjhlt5GjDn6CjhqYO+kzs2F6sPyQcme+P
ZJxQt7MnezWUEmdzhIgjpohFJ970Fn9kVkY7c0dtuYs/2GZeFtObkRxbGrptK6l0fKrP3yEMxpij
HwpUemlUnvZdfINNsK+usisYsF8v5XG4XC65vDyKz/luYkl+sLueHR4WvTiLjsAJ7jJOQOTZ7Gkg
+QpJae/VCQTTdUe9kSqJHx1lrUPqo/XBR3yZ868e+J8DwoBDanKCV8/WRIcmmpsYNzdRfWoG5eXD
eED7SaGNc2kmyGFwSLTMd6UzHtdp3LkdHvkOPCLEQTCVDkX32Z6/pThCFE158/53f/mu7/w4eYbG
WmGnaoSt2LHh8OOtW91vjt3jcw9TPoi38Ftv8LGBif40B9Umv6tuxT6+Ihzz/Z/xx29y6vARhK1O
pmxvd6i27MjakbDt0u4QGg6iCawZaZ87nebrfYfEdfpgFrw0BX578FdDnn7Sq01RVM5QJgVDqqsI
Qm/sF9fulvhSqMeTsSG56ICtaebZH2yQZ0v678nwatizyRDhnTdNMbMvR3QzJn+5NhQY8bwi/Hr/
lf5hIJd+PhskqAqXlbMPi1MrJZY72ECMDc6CXNqNNpjWi9x9en+g07c5e5EgxBa9F7p52DudTp9X
L7IhBGceK35/WsvoftSTwm/SdGMauIHYeZ5+Smfr+v0h1R+GNLmG6TS/2BpftulXQ2I7MVYJ7E30
nNVdkl73s/XBQ/0+IWmuCW6XnNFUa/rZJmGGGBYaEheKIo3IeEPCi83KX0TTHztrfEyEsx+zbP/+
U/3+IhmT0Wws9zCg089eJAxQckxjxuxM8Zg21pHsjatU04/0La91J/vx/nC/v8S3w50m0KuX2EGc
UvOUs/Jhsa4uAkH1wVw/u3cw1018/AgiwLkQV79zj0W7N/mHkEWZGc4Vit/Rc4poQ5RP/sHp9YdH
wZYbkzA65hjx2GeHV4QerYxg0CGJEY+Vyg5Sthf/8dt6M8TpJ7x6W3DUWt1oKtNjykweKMF2iPPv
74/x+5JlA6R/ySqyT62/s70hp/OeQ500PSeO9E0iwxON+xIOxui5q/4RZeS30SijLKoo7qDSdvXf
XppuOdOQDljyNtP1EGJlqCGg0MapCbQeC5P3n+23TwSNQWDViV6HJiPNpLfvb3DzGNdhXfeGYfVJ
Qy5gi70/ghTnu8LZEKc/f/WJkknKqglXBMlHa1cfwDb36H58/hOU2/IWTd6de10d1z0Bkndwn732
btmCiXjionwU19EmAQPbpR/cd35bBKbhSGTCL5dGvOvPjjZsdIZhag2dwJvVy7L83ih+AM5+e//h
Twb4b3fhvw3sHLZExdaon69mvDONocgnD1EMPtFWBFEejWO3IV7PvBcnCkCTO2MA7bHZIo8yApsD
8Dopa8dfneSjOuD345XfA1JgYmakSHyxzx67RI1BfUChbHoQ7uC0+hR1hzrA2Ftsiw1C4cNHb/rD
Mc+OdGnH1dpMjOkgrPw+b8ztsIuOdpBCBt5Ft9j1Hqv/dM8+PSZlDgED4B0gAm/nXG5Mk0ojKkbU
0KjRf46o/M3xizunpKa0wfsf+fQve3PSvh3s/EgfUTgUdLF4PuEcQyI9QxtnnqLYYVb7y9F6pGDj
Zo7t5oOV9fvaffOQ5tnabVEf1HRlqB/dDIMm3Udz9MEF8KNHO1u7atWGtWh4NLqAaC6G+Tjj1Igc
qb7EY4x7sKq+tArzJxpMH3zC86KOA+r0eKYSArYF1eT50mkw4ktkSqnxUtQVQbr5P6Rd127luLb8
IgHK4VV5J+fYL0Lb7lHOWV9/i+5zx9q0zuaZngYmAA24TGpxcXGFKs6Sd5PFu6UL8g1G8PLdIZzD
USdj7vOobUHkbRqEShLSaqoCYykihrEwl0WfhhjD9FKDZXXu6EAL3Z4O8UlzQGe4Q9PoI+utum0k
X7tInQSoGSnykAMuWZ5T6a4V3i4bP+Pni1Q8W2AEFbTb+PkTdLih+vsDCq0Lw9C3PciXKdCJIDnv
l6FTADK4xS6+k50QyqSW4vAofViNNYJ6z5d2lxfGBKVsH7PkSTtrMIjGRmu7A94mpztUh9ou8QQB
36Av3PxLRCpeQpkBDkrFMhVcCuZky1a8ByEExiJMwWofxANn/8Mc1H8OmY6EsqiiXYTOe6EUl6AU
h0Vyc+LO8W0rqo5S3F9eGDk63xwk8tI6id0RaZCjt4oA+IEQNUO3x4ToMaakgswxmtFTpOpVyjDf
lYE3imExm1a5QqR8R9Wo4IMBe4UpcCrULvtJPxpxqT1cXtemy1ihUC4jB0Uo5s+wLqm61cC4okDd
gRcY0ecmiIKMCPL3CFa+5UVqUFvIJDMZY3gAI5ThfOhRAv6DlaxAKMuDFAl6XUARYg5hXiMTkg8W
2kFVp9anf9Znpv62uBUU+XQrY0jlVhHSGlClBJ8HuRQQQpoQCmBYwObNtYKhbC4AqYWqt4CpFGR4
6tCMwH8FUQxdRvZ8fCure65iBdPbLgMNjyjboPURhBjna6t5sOqjKjqY2bFxwyt1X7iRq36AEx3e
nT/yvmZf/m6bdr4CpCwQGiQY9kbq2pyl2V3a9Gj01dNliE37W0FQ95UKCraqXQDRTtqVkuh7kLpa
scpk/t/GUWHghH38d7/Zyi4GYajkBu1fZv2XuOfxNMCLwXB6V/PAFeSAS9Y27JoVY2zv3xcoZYxg
oUWnFRJ8Zus0O/5x8Usr9sIj3vq75pYg9qw0J11p+G3/6LL+/3VShsmLGIPvSkBmR+EFTERCbhnu
4mMgdd/H5rJY/HHwKk93Ln/G/2KbX7iUbfZLW4Hu7XOpkospAZ+kEWu7c5I70QTVkDfeXkbc+KAo
RKMWiF55jEDIVHgqRTO4PWthBjdd5Kkq51eZ7Jdy+NdlmK2FGaT/FzzkaHnE/54fOnGGfFNN6mPF
Ea0jWJuv2yBT0azFChAe1IVZeKxzt3GjnWFSdpMs8YKp92o2IVQOxqC2ioPawui/Uu1iOTMelxwE
ME47o5OB4dcEct6oyxTE+eAVQcmW2BBlP/1UzpFQYLngDLEFVwZND0g+TRknpvRAfezOKLh4qpu6
2WlkVlrIR7uETlnRkmPQVwNpsDnkRpb5kMaJMPZjKBiBHlCsC0GcBqY2Z5wMNLksqpA+dO3YVYep
1kJogcZ5rP7zqwtZORW5Trxq0eVPBbhczEExJAR5Epg8rUZ4z/jGkhLWI3bDmJGSQe5F1dDHgdbc
cyNDq2AgYmRyNrV+1jFijml5ea44B8NHi3vZoLdsC6lGHuM16DdH8/45FD68glajDOeGkLtKaEd/
KSEm5OlKROaPg9afxEH1LoNuOEKkA/HUgqfXSQv4OWgl85ilJaDqlOxTaFXnmMm8DLGVCznDoG4S
BdUysBiC7lLjUrsQo19Kn+6DtnnEI2UfJ/0pBif2UNUgdtYg5SdEBeb1G1ZDPbFQ2oLXK6XsJdYm
AfwXOUQDwG271CC0CHMI3jZgNnm5vODNPTXQlIDRLxL8Uid1RqMq5rCJk5h/DSjlCB1LpXgbAeMP
KJtpyC9RpiJhjrOcJiCgm88MUWTl8Cy6vIgtw0dCXwQFCGrVIl3rTPuA02cO27WANkwTH7kSAln8
278DoSwjztDdjVanGfHgc1KeCBtDV7MSq1vnCgqV4IGUUOXHO+TcxHmxRm93JU2YlCww0nuVaWDj
gWA5hv6gsOv88xVhcgvjIijxCAL9Ys36qkb/Gs5TUERmrKO1rvkA6/JlkK3PvwYRz1fUqrws6QRk
CXI0OOf2WO0vI2x9fewW+ocMlD8w23SO0JeShm4wIEzofVOEBl3w/U7Em/QyzOZCDEQJpHFIgBc/
h+kqqPGNKSh4hDjYC3rnFjyrFrG1EqSSNKRhReiY0l61W8Im4RsQ8kpReo0e6H2J8VzwkYMJ5PJa
vgOhqgc1VAntopKOlPH5WrIuBTGzjC0TR+W64PvHJG9PWSPd/wEMpvUEzO2QljAKBuISQRtoOJdd
BPaKefJrHXd+njGq5JurWcFQJqbF6K+uDcA0dfOBRjKn1/tbkCAx6t3fgxpsGup5SMqjGfdbiSXi
6wG8DYBpu+gl1pInVYo+wh76l9CtNCUDzwD5H5eOALjCNKjM1Qy1janq8KFAaotyM1HzDFOVcYC+
3zYERDVgCgI6QOkDpEdNOycZ4gaIly0W1Cz2UwMmJ2G6w5xp9Y99NcDAMSmBjwClHDoUKpA7Qpso
3Cia80zIzNgg0INCDCNN9f2wAgUhKKaTUBNT6VCoivkUavZI3k9Iyl0bIAs/LFC1YwQkG3lS2DYq
UxhxAk3RN9eDxywZj5dGPM1AGqe48d6wJkt974+SBQYDO2FsHt2+BDQCCCdEmi5BeyudH1w9DFuj
AFWLie5XuzsKGBYxYyewQRbmTJmJQOGqsUKX9Qbd2M4zWPL3q3evGC4hV4eAxdi2Wcy9S7pdLvuK
DSMEBHoO0F+DAJkOE+ZpHAxOAtk9P/8o9F9xp3sVNAJig5Ey3VyKCOUwWUGPGe6M86UMYqGg8xuf
LIjDYz/MVgiqyz9YyhcE3Rej9NDmrXFZmGkLdhajhVjkfQh9AgPye5eRvocLMAdZRVFUAoUAgv/z
xfAT6E5mBYQFkEP0xEm5y3IF5HON2wq1rRWpexlu4113jkfZQdXMjd6EeE3NYDBDD20/xoJkx9kQ
6SclB6mvw0k9qJ9R7L4dRqNARnpYHsH7bqVl8yar7RPI7hOMrkVT+jzqUkXkontM+8bCyP9MM67Q
/+Rzr3aICg7A7FiAGxs7JOslZjM6tMCfLm/K5y12Hqyfbwqx7PXhAHkR5qgBMb1z76D8FiIM5Zwm
DFUrNtLxpmwKlrFP/GJydHBWR6ZQm/yhfuYYbQYbSYbzX4SKUDJt1oqarHW0BBfkR358m3pgErUE
KziIB2PHKptvuyMijS6ihQdPMsr+YlTmeaEHotSbpKmxterHEmzO/mDVx+5n4pduc8o8VuV048KH
2X/BUmaI+QEtqGbAYhgMXGC1pTWLZVSsYPyzI/v7l/3CoYxnqkConBCc1plszqxcFURNGO7zwKqG
zuJ5N53Qa4e5qYqZvNl4iOJj4opUZRSHEQxSfqqNZVWaZ3T0jhYKs7sUlcXcghgXaS277f3LNkx+
2LeFYlgck+lgOkAenzJhDG2Cn9Igtatu13qpBw0oNIqzEhTbi1rhUJEaZAOmAI3+qCvaoyPYtdW9
abgwUdV3OVt4vbyo7fOwQqOsc5jbvGpALfeJZryA/vk1djird0Hg4/Gt3bATmGSjvm0kEiLYRUEj
BeHzjeTlAOr2ILUxs53izqfIhhdwI7+4LSxmLMDCojZzkkPcmaCixvJAR/WB9ncfTf53zW1o//MH
NoxxtSxqJ6EXogRiQnZSf1eW96EnhNY/GJ9r61QjIkQUACIctBVRp7rTC15D8vd3LV1BQfMvGRIP
NooTtn6tNrcKQqrkkXnIyY+lP9kaljrkRTEMyVgCVj9lD+AoglCJai0+eKqcFBK2Dm/GLvPbbUU7
ePmCBweXNhqJqW8XYhy9w7wZ4rhr3ZPAKoxpCehUm8nT0piTIxJMr3hkNVBvHsA1LvUh86FGXqkB
LsgnLdGKsFAo9ZiaJ9q8rzDu3s3rYY1GfVHw8Gc5tMIQa52gXZ+Y0SvYSv3SCx7U4+wKuA7xlrJi
l2WuFPcPeXCCbUfAYwbp508OgPNjqMxQBwPLzmj2e9Aju7UHbuar/y0k3zSfFRTlpw29WqAEiFMY
SqFTgQ4Rc/EO42RsvDxXy0Ey9Xw5E19nTT9+OjJ7spNXtJncJyD7gtIlOtYgLGFNDrj8QKhrRcYT
czeJUXw7IX8vEdM95/CQth8CDNqMZrQDA3KDCyKwhSvxWvEgrGDxh39e719/PdCZnONJeqpxhUDw
CHV3iFmNWDWHMTUvb+tW8PxlJN9qMqksVgUUmdFMs9xw0zvID0GCW3gl6DLRwn4Zi2GRGMo4X5OS
a1weDDAT6MBVu9wpPeEueuLdzsLrl2UvxB4ufTDKpVXi/9tLssO0531uvSsotlSPrArTtjtZWQYV
+sZCmSIxgVXNslvtKhcssVY3+5NVwnHOfsEqXpNf/NLCqAhXXqo+hVTzaMp59aBW5c+wX24LcF6w
PhcLiEr2yhyY4YIAC5uGe9UTHUgqQFrUXO7qdzAxaBh0sdGIaLM29LIzQf7i3EoysUulWABsBRKm
wXiuwI192RA3L56vL/Y5y7N6rIBApE7qDAgNj+YCwR7zFkylugO5YUav2vZaUB4CyQuZy6CMsJan
sgdVP96myosqxGYhMwC2l6KTlweaRTFEcL5Zwaxm8LyIzkElaQ7gPm0XMBiArx+Kupc3bfsiQy/u
/0NRp9eAAh7EguEq9B8Qp4qvODOzUch8MKz3+mV2Da+003vW9bm9gV+g1AZKUc5D1JO8cmZILpWd
AxkIhjVsFPqJq/3CoA6w0MziAGEQEvgHXnporoXD4Iee5PGuaKsH0R+fDUa29r84jS9M6hDHnIzh
Eg2bSZ6pgh07YPfgd4OzOMm+fi5Zr+JtN/8FRx3lORX7bDQAJ1wjs46Z8PiKzMSGP8CXA22X+gVK
MAVyq3DFscs60P/F73+hUye66qEwCEUntJXBFUOq8e9HXHnNujZZVipTYQJmdhSoesFgBpeIdewE
P34MPSjFtPbg8HjuQJBpV5z+MD74e410E0WhQvs8Ilko0gTL/ywHO3F1u8ULuZTQnWpyzPfI5st8
Zbc0y1kIEkC+IjZUSZa6B9UoyCosKOT9km+QWp5fApM3o72U2Aviau+yN9g8lyJybhrqpRjFpcOh
wcjTNMIlNI53YfIGiXPr3wFQ8Y9RGhrkgfAi4UBFLUK8Iw0rxgVHzO7bRbpaA+U7QSPFGdkAiMEl
8dzgjy7n/Q8P/s17dIVDOU5+MrhKI286DIZiLry14tTMriFbaMLBmI85NNDYUcnmxbACpRxnVkHS
FNU1XN6G2SBHHr3HmEc0LMlrW4d3CweC1m+t3zM+22a+QV3hUs50GSCpCc020ow7OqA2BW+5F1u9
PR4TH8y2VmaxHq+bvm2FSLnSAdOhIQQRcAxqTA2A4+q9zFokGKGvyrWDr1RM580yfsqbdpoaygL5
oPxetFRL8I0rtXBbd3LI8zyqcRmb2cvl87B9Y6yWSTlRcPhzRs4BVPYm0QSXKsosOaZ9Q2s6/Q+v
R8bhoGMkTEUaaOQmBxz+zOCvCtGGIpufWpXDJ8cgPU5ebGeW6I1PQWdCYpllSJvx+9d6Py+VVZAW
IpCpa+Jhot2AvKPkc1eSZ+xzlzVRulnAWpns586vkBrob4EiGTvLtfvAQ4ITw5d3KgQSTajD/4BK
EMdeHeN40kULVc2bRSImVDsZ9FjN8q61wHBjyeb8zr9HV6KdujxrpPW/2NDn2CJG11C4PI8WoQA1
lm0B1NaB2JNV3IcOpDbuRcxpgMqLee9vn5O/4TTqLp44KGlxZJEk01m8aocMd7+BZKCiW7yd2pzd
scaSRRYmdTEJVcAlVQzMwZXc9nbyWwdCky3sJ/jMQ3ZP0l8KRhEMfFPR6339ut81p4hRD9kOeVCh
xDwq2WnCALOuh6TNMI0gOiE50NBv7icTNdF9v0v24D9inRTys77fY19Y1D2WLlkxlgRrtGYL94uZ
ubnX+BroB9Jr1sW/fZl9gVGXWTfnklGRTGGgHqDKYcXtaxJ/XPZ124cDI2GgyQEXjkT5V4EbMqjk
kGg1kmwdrg4SBJpTpaxxlS0cJB9lVNlF0LXQQQxXNy0nlxm62iUIOMi3qOOA/B6tkdzd5QVtGSW4
bkTk5MB7odJ1jF5OOk2MUccoNF/KF7uRWeXWzbh3BUHPtoXJJINwLp3+ripE0FXjzKV3swPa5ojF
40wk6DQAzRkjkGIsj55vC8C01akjsIu28tC7bEf9n+SORCi3CDoqbITngLI7yCk18ljy5A0R+xBI
Rw0j3ckuFL3YgfXGgQIWzi2G8XlJpTuDlF6TQIO6kMMb+zGJ5FWIC6KCKUKKygpt4+GyeWyVlM8A
yS+0uoGWAsJ0kjaTeSIQ+SEjLUf7+FZPEMSY0Zvgya7o65rJdXYqOjnz0bRxDkQQYqPuhUlMsGJT
PjOWEz1BWxnWO4Tvih44M3enBd1HOeQsv7gNZRAGN3Q4oEH2fKVQU6r6RkITxTDUdsNrd1DQ/gD9
p2DyUrorRPSEG9lrI2Sveqz4apI8ZGn20qYYKURnba/LV6M8/Lq8/Rvmi8lqTI6DDlxAByUVKkdQ
4mnqHsuv5skdx+BHUNXvlyG2Ygy0W4A3Be0qaGqkuzOnqAa/XQyTIteRcBRQcdB43PaoSzvigQ+s
P5iKQ0wDbTfC/MuL8HHnO73wkSENevt7gHg5Qkmm9nRbuY0flifxWLqFN7EeVFvBPzBx22k6Yfmh
H8GgNIxibQbmaBW7ZtfdxIgvKiffQTTCgUI586hufroVIHVwegiW5NUCQF6sTG18FDGncfnLbdx3
ogD1RhDuwHej7fF8GwUD9PeG0uDDDT/TUXtuyspugsm/jLIRbRMmHSCpYBHCn3OUGvpUOJqE0wce
Rzl0fgqSMvHArD2T35YKFc5wqJs1EstejUJ1MNXT4kKq1h8wftE4iwWJI4RjrCB+87SvlkXFmyA/
zKpEHVCCUnh7GFHFL8CMLr5ErAv2O0cQvPVqA2lyebDKGflSAWl4QfrF6VFPjMBbAKkxUEypD6Mr
7SGAYbaiwy5Cb5rI1yrp68JIU8imgW4RD9DyejDa2lQrzJAHAySfL5vJVgB/tkzK3vW27sUaZTA8
ArFAwYxc/aNyICUJSgjTsMHyyQBkGIxOmT+/hLkcQtcCfgti5Fbr4S68Ue3J0vASi2STZTGbB3q1
l+TvVzdhIkCBMAJTKXoWb7RaxAA7a96Q9bUov8jzWaRpPVaUVO11xmdum4gfmSG6jJ3bSEucfSpy
NlYrAaci2nE74Cih3cPpx35mo9CM9pUBH2zs0ayIZK8zvv3Js+sMmXImkVSDRZycBUIdsdhQCrzX
UVbnXVP1wUfGuNK3Wr/O4CifMg2VLswdPtloNUfuKHpoWsQ7T7tKMaAKGW1HR0tmY2Gmcl/aoy/s
akZ2e9tmcMMJGMQBLTr1RScJTNYtvIuZTuD4Ekr1rm6ah8uf8zvP16eDQZEFYz1om/wM4VafU+rr
IB0HbOpyDc8J/Ti0nA4+x5vCYUKfBHhCjpWpWMm+P0i/oMpg8f9L2mDbqL5+C8qh8qO2VAHWiuMY
ePk+PIw/etms/NwbwLaQv87H6Qk6jP4cscx52xH8jUzTB2hjwKsJcQTRbnEVt/WgmawggAHZhA86
dbBKMnZ8+5x+AVJBaT/zS6sQr7rwhZV2H3oXe2AnuvxZt+MysEr/57PSulOyDs72fAFKg0Ens79C
Ls8CpZ23WHCpV5HDPJzEQ3+/gb8AKYfayvHITeV/viB0K/aZAI6d3gaHuqd19h8kR4kEEgIXkK2i
QZbypzoUVsZiltCZUfJXWVW7bSle9wFE5Zq5c1Ou9BgbummhK0DqMPL9BK57DoBi9Zntjl4gJtjf
oincQTfurbQXnO5WClFmYg3ObroBHQyB4CcEMRb9ioGc+FIWpD+7wOhQqAqQVWRN3wubGITbFaxP
qvFN5alaEq4E9dTv+7eo4dC7Z/L1eFv6BYpJMp3Lqt1t+lfwMWBuFj38ukA/HSBVK8WBhKfD4Arv
4CI58J64j33SKxUel0Ngz9epbDdo50MvH3StfzDpLjZSseL6N6A8vDzpCuT98Dzl94qb70vcYZIX
+fk1Mz7d2t81EuXfhLyFgGfy+Uz68ZsgFIs0lavWJgSh2S9WuLH5Qb8ARbqrCGoS8xzqWBqJb/LG
KpA6I6+yFpPmO3S92fMz0wVsuVLUzDA6j9wW/kMFcQk3JgM/fmJONqYXMA6c42mWmcoesrT3rAt6
M2gEmAqSMqIDR2fSR6NERYYj9yMU1x5Ix2n8YwrRMEVIiYfSYibUt8J+KL7h3amROW/6QZ0MHFQi
yORz4yr3+q32Ilu1Fbngee3NqsHukr7a0J5eL/ueTeNZwVIRlxzJ8rBk2Ne6ENtdmoNxfsBEEmMC
aqtdADk80BoiWSAbOp3CSDJ1MYIQlCWdDQr3O5BelpZam6GDIAuRXSsgSWT/DzfHltmscalTCM2K
rimgYGeOi9K6otHMoKOMVC+SeSgQGBGY+IcwuKnLCSKueq/aSDh0UCke+8Dvy6aAjn1bsMKCrVta
0uCWkKdFak6k9ryIIoMTomjEg7J+Cv3x1KtWcg/p6QFT/Yo1/dJ+zW/ax+UPzQKlAlzJKNXGmAEq
hg+ckNol2lWHOGG8fbbMab00ar+VtOfSsASKzFVwsp3WngZIfN1dXss2iowEDREO+zbMJAWDopd9
iABkKg66GEVguYUq0GWQzTBH0mXM3YMPFTP49I51fDSHbY4w4Cf3HoZgfA6d5gA5cLPcQRWcXfTe
cgFrQGrzSh2ScsIAwCFBvsv4MbRPXZbaQ8XYvk1TAJM9IXIRQJtNhVNZn6R6HSXQgw89Darhav2g
CQpj+za/EUgrPlkciATJ+VNOaEdhyQmteVpF3tJxEIAp7y9/oe11fEGI5xCtAgYclRgbB2kkbmyg
H69BXLeXRMZaNj/Mai3UhuVjBxUMgwCJoSl2066e9hnyBlnQM55l20a3giLbunoyIcqE8tMAKFJt
LFCw1u50MLbMbr+L9soOQluX93BrabKE6WTksPFHJ3u8xmtyLpG1Ce/eXrJTGVLmcXDU+rcad85l
pK2vhbZ1VCJwh2OEjipszv2gDEqAMEUdc7OqwDiWlm5Qq+5lmK0OH9SMUJzikZcHmwVleDJ0hsIm
VeAcXvKnDCRZsdmiz+cW7WL2+A5pZ0JE82Q8pW7osuLOzbCBJNUw6K0SfgsqFlNVaemFCcOI4ZX8
F2G+gYCxyzV45KZ2aCs2Y63EI9APoxUcPeW7CFxLyL/hbm9TUDC8qHsU/e0acziq3e252+wufcju
Mqfw/iR/sEamdnmQ47ArEyxUrkJzaSApnjBihi0HskagTnfVg2pNr4GQi/kONMWnaZgZaRgWBHWu
56jIhFQEhFTUZj0cEoF1nMk2XPpA1HGGkFoOF04QUKSandZM9/IN6amG5gLjFbl1vtb7RZ3kGjKD
VWLAFsK59tWp9WM0nAyy9m+XRDzKymNkUGJOJ7KkBiMFMuZsftP26250y4z6tx7G6zVRV3CBemM1
1XgYkzTZzPvQGqo6K3MDW0MfT/JzthNfbb3uqjuxJttYtkFdxplWt0ZExn2jVrWk9kkYyj9wiOvF
Ub6ijuOqUHMgYLLdDGTJKrEgFoPlllWgGQADLYQb5Fu5Hq+0Yo5a+He1lcyCEy055q0gZdHfbMIo
6KVGWAFGWrqIpSsp10gqnkvTWJ+KpPYkrn4pQ9FhOLyt64pwBIGpHGPz3xh+yzSe2sVA2VH2mp3h
Koe+NnW7QjGmQGf95M0HMCqwazKby1vBUsagTlFuoN6KYyzVu0LWbChgOWHKasTdTFusl0eZRJNX
cspzn8vLrySMbeZmDu5o6Ko7pODEH4urEEnh0U/t/kY9sOfLtqwerQIGuMCRklHotHCEuailzPEL
QELjUZWqe1GpGBf09l4akg4dMQkaq5TT7XI0xw45/BSnZK6iJFdDN+zCTmB1i5OfQ7te0L//jUO5
3mLoRXTeYymkejz+gModYTvobdHVDw2SXczZPNbCyN+vHCMfoGF1mrAwRQrBOI74QkWTOlwW4wxs
f6OvhVEOeG6aTopFsoF+cBu9VphSi6DTNL4iIWotLdqX8+fLkJ/EA5f2kvLDspBXgzwCcnCzh/g+
sCobAc5+Ok5HkvypHC2x1B2YIN9bewJDnWaVMNXGqkApgS8A1XBLvrv8O21GyuvvS53JATpwQk62
Gxma9CeCZVfdxTsoaU5IlciH0c9ZNx/LoqjTmfZdWiMvBif3Iu5JIbg5LB74NzHyDIV3Zrv4ZjC5
WiFdPoCi8MLLNfB+16TAUdSZhFyed0EZWTBVQjbzems8KqYTVRBVCeRkKtcolNz1d0hAwbA6Jw9M
ySFKXKwLnnFk6EpCoRSpxBdA7MK3RUQQmesYqmMWZEmoeMF8P+tUq5NZ6zm6owjMAFbqYK8cIhcV
RbAbdHfsV/xWzLLeRcrv9KIRZBzp1jG6OvWUvICqY5mBIzLr7fzzkSV+MI4CwyPQucM5KNqxIIYp
esEp8Lpdf9d6Id47y777mVdmyh5P2Upvr1dJOSFNN7oxHwDJ71toKYHZ4FjuhluOOdm22ee1RqJ8
zzDBkfcVkDifFBHTwwBty8lKoGIJjx5bhqc84Q2CeWDc+ye9Zbjbzb3VwB2NAgbYh+hGBR0SLFwS
wYmFoWGGCZSU2My6m45lhUHsd2Wfi8zLolECg9hndYOQ2slPKFDuxp38Vnh/0vwqfq7lP2uirmAh
yw2pJHjCtfTe7HovcgMX7CrgG3DYSdjNQ75aHXUghpyfGn4EmoyRnmm8QS+1vcisCHTrKbxeE337
qnpaKzOqTFLMe3N+0widWeq7IQnNooA8am78S8OgTkBVJH1fQBLShPK4KaKfX5b8y+ea/IRvbmu1
cZTl12EoKl0IhEnETIhYQBB8tIM08kOI6P47KOoylVskW3MS9y3jcw+6UcF4VjhPFmvrMs5mIQAK
eqDMBesQBAmpO1TkIZ7Ji6g3gDDk2EF9EG1Hgj+B90W/Nv4aruprCC56l0G3DfBvTLrN11DkLmlk
vIGKOpdNuZyahyrWdLPQJVY5ZfvO/lof3dZbVAk39RLW17gTmulTByOmzaEnk57u+PYHk57oQNXA
GIKOebyIqBs7SIoeTZgV0NBjq/aVWf5RsR+VCrSIgFwLCoTUB1vSXE9LpcHpRXFRsLNrnjOF0Mxf
kCCERrA7+vrICt03siYQk+HxlvwteUqdZUjd54suoxaWghxItASzfSSt+RAmeGQVwDc+GLZPgVqM
jhhAxL/OfS8XpZCvbkBJhUHWW81dDpBGO45oDiOjFqzS6ffLBGCQqELRAi2LBj1LounN2OYiwDou
OYUcoiyNpbD13dgJBK4r9BOIeMZR61HFJZGNAd2KYFwJqh9FdcjkmuEtNjFAmUn0eFVSkD3fs3Kq
lL5pyffptKugqR0w7EYgKGAJRH736VjLCoe6OSZjrBJ5AU6xCDZkuR2wxLr6Av7E61Q4jurusp/Y
toUVHrV38Tj180TWBTGnfeUGuxDTxaSDPXJCm0UVQA7OuXc/Xxx1f9TtWIdBA7AE0y6ST6iTwMvO
pE7aNDlC68zDGIRvmZmhhzY3FNGQBw/jp0HgP7hAeLy8b9sQukJkoKCERpMPSCNe7+qMclzQfkR6
ZZXpy78CoEsH4OaP1EUDQCEqNocooireLyNsWrQOblZIuYGeWqY+BheLFd8GQJC72FoCt2mgRJlU
9mUUSBN+i5vRyA6eXtA8/c7IUXe6tgxTHlSFAWX5UpNf1HHiCx3aa1WnvRWp0gkHLoBqmT9Potr9
HCOtbU7LUoj9Tz7lp/BNUCYo0piz3nHLTVcNBWoLYVcEdjRBFgp0GlrqB3MNRQFxqRVTFmNu8EF5
rahmM0AZ0euNfvjZtPws2MOgF6/FOHZHfurqmwb1uhMaBqePNgYDn9lVXNtbGBWV7ERMIaKXgKZc
MzkQGjSnpm/14EdoJIItdY18V5U5bEwcxz7yQYHK79RuEqdDFaRtddJlCN07Cs+HyysPbcMbNSyD
/LXKRjny5jAZ+R1q5WiqaOXOn404vVUF8jEaReoHL12iCUk9LW+62IxDOU4sQ4sxCzcJSmkHgbHs
Aw4SplO41LgF86Sv7ydIRzmT1FYmJB4g7myI/W0+jD0gDM5PJYk7yO0QvealloJ4p1JPmtKXV+qg
FD8wjDMoVlcpsdlgAuIVfSD5cQG/txe23fDallN2Z3Cq5E5oELmRIw0qZ5OS+nI47xsjuElDsbOE
ucAcOzcIjjJyhqUo+c1SVIo1FuGOy7n3vM/9sAyFvbBIkhXWeeLUQfYgNMlNHVWvejcb5sKFzVWQ
5VcTr1xlbXMQcnmw4mwOTRAl3qbw7XKA5n2lDnfTEB15Nb2r+aE9NFIVO1UFknqDX2KnEVvh0A+q
YSEkEw5qoPFHkCmqrpJLoq8YXWriwirdoRKhTCdlb8EwVPaUVqI16CFe5CjvntRADx+iWkO5mJ92
sxJhhlcJfy5xcacP4WDzI4/7uS9aSy6WxOrTOTazNnOHcFHtnNd6d4n4HAlUvNAyWWgseYjiI3hx
DSvEP4uh/5AbvXLTsvKgP4yk7gK9uGiqIFQxC+kNiMiduEi1a9Cb/4zDBJdOlQXmMo3XYje/y0Jk
PKRDP50MbYhvSlkGq0cR/xL4sbI0aXgVM/Gu0OdjuailVQ+GlU2oiw0d+sG7yJ4r5VBnae4oqFxa
mtz8QkVbtDsjc+Ml2fWzeBeW+mtfgMulliQF1L2icWpDObEzoVLNcIJuLteLR2UcnW7BV5rl+1AQ
TQ3qBW131YZutETPUHTEeNkw+kPBWbN0jOb6Thp5l6slP4LwazJW7tSVHj+gDTjAEdQXvwIjJ5pS
rvV2tvv5PuPRdWVUV5UU25UR26KELE39DkZMJ8hqp9bcFNrNkQTyBiV/N6LpJS3iYzhIH1yeuVob
HupkvNHaibfwLvMLbFTFKyDRaAYsY0CHalanZjfGpQkmrJe6No7iFDyVRXq1SJlfitFBCdUbo5cf
2iDej8tyrS7ZRyLOLjdVD30cXIWqdt+DPTfSUWWtU2tSOWcMtWs+UG0ha+2uno911h6yIf/Fp4gl
66u0c+PKmuZfvfE0ZIIpyibS34th5m+pfrsUFqSKm8zVZzPH61h6CWs3iV/1HBwuvbXcVPqN+Cbc
TOCIDyAl4ErvQvSoRPZi/GjehAVu0c5VaA4WUJN7iR7kO1AvIkYvfrbhkyws8Ph3EgTf+Mge55tQ
tI3cNiQ3hHnlJppzBO2UPgbXtUzk9p77wowR7ui6z6X7ObQHkFkhG38vPMELmUOWQQLgSYp2ZffQ
o1dU4qBzoOJpnS8mF6N/gOPMccY3MrLkEY20p4IrfkLkw4a/xkRxdydO1TNIrCxuuG+7BJoMzsQH
tyX49bW5MMdWu+WG2Izq4boApySkjZwwEixeBptkZXM/pQJtajIopb0M/QLPElJqreHElTu+FMOd
UB5QoYkSKzygzynj9kJzm4VXc4R2YTzOT4thlXFuGrrTt1bGgYMH+kJPYCiDS2wTiNQImi0BUq1P
QwaegmB0e2O4F5qXKEAhOIpO4Liwi+RnobUeF73IIqbxlGdOS004Abxg27dMO4nLQ6TUFs9fi3Hj
cSCQT8w6d4LYL8BFiGus3Ema0yaWDC4o+OFSqh09nlCVsMZStBopMDWthOygNwSPav0OC+f7jzR8
LQ3OxLUXVzFExp6jxbDn4L5X0FQlLDb0iDWQKo7wRGh55++ker+oO3xQ4SB3lpHZbe/9H0fXtWSp
jgS/iAicMK8Ie7xr+0J093TjJYwAia+/ee7T7kbszHSDUFVlZmW6JGbd24b9VmdOBImFySHI/+2W
tCRJj+ujSSxxX7GhDBxWfwxbNvSnEsi3DEuSMv9hLLjfmmO1puStZDFp23CcqsxocCVGgjFES4cN
Omfvd6yO+pQWM4XWDNv00GwnBgxf+/e5CQc1UYmZznQjQ377JfW7Nw7y0z8NS7JBCpifcAzbX9Ic
VhJ0fYSHXwkq6gt2WpwKqv59ux6Ys8tZUN90iFyRUd8lvhtibOtZtjbRiOFbYd3MEoE/0tkPVP5Z
6mGZ72G1oYm0s3bcDdfxZpa0v69uJMbEX2SQn6Y1KeZ7C6iKx+q71KLRv+RFOGBNu0xyNzDW3dYE
7DjWiODUadeHzUdp7OpbD4cZ1J+jZyR1Gz9VeWZc7EuwJIjmFMcFJc9NgZfWGi2XeG6SAbxvSb3m
4MBRoaDioYsDaWIf07R/YsVp0COLBzi8i3nK9chApvAc2rOgOT5qU6PefFdv2LoLui6S/NjBg7o4
dfXRLjNtxD0UVrlLJzudtZCsZzk14bTsRIGWwIkKjH8dpMGAo/vmdSCpwpPvT4PYjS3U2bgqBJ3E
HQItsV5X96HMrBYJwtIGbIV5GecIHiqToS+DzT9r6Aj0PW+PRZdo3jn3T5V88cdjZyUjyQiORdm+
58XLbMR1iWs4NJE/rmd+PYdAyxCOVjtmwoyALSdv6IIC1+Oxdt4XEuPh5O6/qYwYgcN7aAJylhcL
p61Mt/a9mnQ6a/8qNGX1PwmQRYugT6FG+2k2WfVX3E3551tBsVEEh3rt6zzsESaqHGrWiZhjhGH1
j7KMlknhhLzBlk0jFJ/zdn8+dm8/VSmHLt3H+SpSp7w0vxOPNDhq9XdWxUudjC8O/hcmN5zPutpb
dVR50GIecudzaxKj2pnFqXkgfmGCmUORestbP2PgX0P3txRn5kWGHXTadRy/VBW5JcX/k/UhWU6A
VQSKzxsWVzSYTuReZjhBo0po2lK5PFRhhRPLSnJ3h1u7JYgxQj5rU1GDfTK1r63DSH7wi4s184Ac
szb0izxd5ptyutAmkYlLc6LzUkNblllLCno+cFUyYM942JtI9DPnROMnE18ywqwtHwd0wt74WZZ/
Ej028nPk27za8bKlLpZfkCpqO2aQWyUlOR5Bkpcn1SAtED5SdhEKJ2DiFRLVoO9O6zRQy33z3Fvv
4YY7IowMbZnLogJVyUIl07z7Wh28PIM6JqjctGahachIjUkHFStpWYoGNHSLP1ndW+0+6lVkDXgu
aGf7o95k8Ov3vjb/r2ym0PVZ5IwAF1uKa7Mork1nIXDphkslh/NNWWE/7zDWSQlvDffEFor/0vGd
x/bVHBfipxU/Q5UsdVaPe6JF+nqyjAQvUrcwx3w483GFAQqoV08PSX/p/C/LC7k81x36JikDT56V
66E9TNrZj1qP0aruLr41hRUWoarpzrwh9FSbTvWjntvEa39X6x8f8EPqbREz7XvQHzV/Ndbvra/S
clO4YvEyfO2kG+QiVuSZL/UNCiJK2OAE0gLJZPXzMdeLaNCNfb91qZ0bgSX/rBplbyMhHPSiwTA+
hSXjSlnRMqAQtn3AWuweG5g9VnUn1mNSO6PQ44F/M1QF57biBh+3sNfOpjwREjfzvYCDlonOqt3V
Y1RW52WL/OaCw2HOka9OJccbPCnY7kixY34qumh0MkfPVr+LlfhotkiHFBzvjdU+msgsl3E/RpzU
oe2WSJq0Art58bEzMs27Dl+T/W7XWlqakVoatHFxY5mRpzlR5cdddyZDgvTeGp86Md9q61ziHtCL
OQQ0ite700CrWD0yCKByL7qcYhjR8mherx4GteLLtj+N/FHlBCfRCJbx/mw/IOJWyOfRocnpGoN2
XAtG2LM+Cdnp19UHhDyjr7DicY65OEg9lCN0UBg/yw2PGisDKLNsOzB33yxRv5394d7WI+Sv6ajD
Z0R+GjYVG6d187aMkW9CTCeyxqI1u4rqMcoIK/8OpgGbevIflwm36cyjtXnVxZLoxmHAj9BuRcj7
s1/vB9yUYi8QyliORw3UmPHKJG35GHI8yhnrX8yF0sh8XqLeQXoVzlAdj54eN8JLse6Pb3fAgszB
F7HqocxQO7l9VPZJlzp2LqmlhW3RgsNM8VuiTw71hhbbwWwemxFbetyiGqI3rMLnxCe1zODHwtn5
Q9gb9bHmBW2fzeh+yW+L+NTxj2j1nPrb14Qq0v3IJXM2SfNtDIcez5IHHsYfhnCPnuePUlPIh19D
bVhO0uU73xmoyfF3FYEGSwSJm3vxdIx+dxhCBKPTXzfYNQQbpBihr581w6eecu+m4AEvcBd4UVf9
TluC/B002lEFFmWGpdhX4b7J4rDMF1f9LNPdIeFQvTcOiRb9xPnenXa+f17Zpe0/q0GGuU8d7TB7
lHmpp/WBtiQovfi8mfPbbUiB3WAn3ERdfxjKInhm1/xN/mOsfiW/KbG3zHdtPdrs2JDDgO7N/nbw
j2UVC8Rr6YQFoytCErw7MA+jvvMJgWXhLLCePWi7Qk3JXHVXf9ISE/b5FgcPerHmLwE4VORVsExr
tJQ/a4tgoWjo3v081TAmu1cPA33uMJwSgh7ivSZ0QLn2qX4z8tdaRvpFh48Uj/rXuQwIO8w+thoJ
Wg6KP4zGoo03GReUbFkzBxoyC67m8joue3d+alH7j66Et/DTluLeOdn2ge5FlKl96k4NOtAGPW6G
yj91sBlrMV9B4sZhLX1Yzd1qhpLELtn7bYIzX1gv+AFaFaKtKp0LeqiB7DoAN5P+MBsYsTcoSeO7
sWLQCmwZ6r9tQ1357cLZnwfD/Owwbs7NAQYhUt8Iiz8dbpTwWOgO0zdx6LAXFoo98uklzquH4NSG
6r8o8W1sfzztl5z9gqX49bzVsXxSHOYOzoiERHkT6ubOGS7+G8qhjuHutfyBik7ggu0poKoP/rrq
iQcCgcDKGf5j5NXHJ5TjNkHWdtCQyHqbUagkhey+zdw89n+2KlxREtas92I9qz62xM8D3840M3X1
YPTmYESEFzywMcsEpXowmfbp0wIPU3rCcAL3JU9HmWgi6R9mBx9y9JlugN+3xFBxX79X7BPB5yW/
mePdUTfrvZ6h4p2a9xpGxSVtbTpWIdl3MzaT8aDEr+piez0NVazfKjfEIVeYUOYucn/af6CrkUJ5
htq5yE8bGnJ0cW4KlQwpEsyATuShZc8Pas+xbGLsLSOozF2txR0Pteq1NvdLX4RuRd2L91Kd9Tnw
u0zoVFrpUAfFBfFh3ky7OdWzXJzd7yqpZejiU3gfqsA89JyudYwr+EWXdHzTqrTjZ/5BSLD+awTM
pvHHzRB3AwI02iGQv8a1u/QIkZ+DqclGADf8YB8xd9kJgd4s3pZXl+97j9rFjoW8Dcbz5sXOY+vC
bro2Px3UFMAMzESTz394EwiHx/7yBg+yI/BUtwl798LFvvEfrv5ewgQ3B7oYb/Uv12jtUOByhGOm
eOvldcjmH3Hq/Ou80PUt1zGXRlVjRxaad7Dv5XGxqHYQEst7FgRGqLhfqqElpwzLdTBVe+tR0xas
U1t/E8iC8bc58sNS/C/CfuroCS5lLzScyNh7B7Kb/1XHEjjXtm+NSDMS107lRHXrPL7jfC6/3KDr
Cvs0fZc3We7XdM1PZZnU26l3btV2toaH8kKf3My8psPOxQzcRaiQnkwmmcJAxDDiqvoYfcRNPFZw
Z/Z8wxAjcqR3bsicjwoLfwhVdU7aFpslbOeKu+7c3VrGfIJxMHtX0Np62q03qN0HYGPw1n5GDmv7
XERFdcntn9J9NFUgvmaRWXq2KbTuL6Q4SnhSG5dyi0wfN284QADaY/2poHnRY+Vqr4oMqJxHpfsh
Rhi5IT0MAwJm5MOIK0LRFqNTaKO1D2Zc1Rf9z4bwi1EPKquLNwTGRJf35QCoxvxbcBPe1EzXS7Ve
Z0kBHgiZIDFz3fmYo2NMpVD952WIt+0ZiF9O2wqzYbpi2R5HoB7C8m7hB1Cx/lr0wOfOcg9vQDhM
HfAToW83ZwS+xBxTF+jHPXuwc65lHPePzQ7brtz3TbQ+JVFLS6dveTSAneFFI0t9pN6Sde/ANIy3
/NGZATIX+0xzk/HRKdS3wN0P2l/5OjoIyksc1Gh1si/wJO3Txgw144oBcYo381Xv9piE28sKX7IX
fF1b1J8rHJ3c2I8HZt23d3X0mh+3OKw84ssBYBOi+EykflQ3omhXnWAtNdR4CUPCYZgncZlHA0uU
sbOcQ34s3/GuRyPASP9sqrCVL+2sx1Too6eANwyuMj/qGqTzZFOdEMSHXJzP2ovQtzOM8muEjjl3
0vJerjBWr5xEfgK72Ho6nhA5pvoUGnegj0QkY39d57+ShOyam0Hrwc7ODPGh5/7DztHBAT1I+M9W
0hwVFdM9kuR+ZP4PuEw7fWInTiGTD3cxntNHkSLLvdWS9U3gXa8nQRBYlDaoA6u2X9BzoeiNzd7R
f3QdVQftctiQLRgfID0G67QAJFguG7IutkhWYamFCvAEnJ+NaPoncTH0GYZFo0ajB4z9n2sCtnN2
+g5jLPtZvydUVJYsVyZBOlnpSEUbiN8VWeV9MI/PU7udu/kC8tq7SvyWDjAaB9kvhMJaBXDhHLrd
a3fW/jE8+4+mRDPC9r1/1J2H2wJt6M/rkg0JGyPj2zoJpF6jOCKpxjRikGmi2Pdn5+CjccHEf8P7
diCZGLIttLyEYQQ9+2EzJeAkJgON8k5kbR/mr60GLypmpLkX4wez61SzI8xAjodvNCJutHw8W0L/
xTqgunVfGzgDPci3kEiAtYG66XnUaZdaOwIHQAtnTbHB9i67VB1td+XRGt5d70sfY5vjNRU4fhPg
MNrU2NN9m4HvT5lzZve8Tc2XliQFTG+be46g3W8YgQKDM7vQQTEuunRCl9BruNRUjQdL0Vf5wO59
lJmiMijPT7j4+hUIXCB0N1TWh7J2HfnQMVGCO99eLdXuunJI1fapK4RM4WXpWgh7q5hsGMbZEIFp
AZ4JlK+6ae0vXGCCWefJVgAYsiuaOyNcgxAwOs1AYyNne4bGylgpM8p9Fy84tasdW7406Z09p85W
qMBaXl88Te0spYWWhuxigwTcNQ/e8F5trxJwbg5MRxjby9x9uzbgc5snfnFzqjLwUeWxbRDkiieL
t1zN/l3UJlW++QB1AcSuvW3et0Lo8f/5VFg4hAKcWttIpf5pLBmmug6rYdZrbl24fGPVrhzuTZW0
/mPm+I/iQ+sv+rZr3ANmr9BY4IxWX4siLjRF2Yp6c9AYR8SVHYzoEbDx0o2Xuj8ajgYs8O7nH6S+
qin1prPZntbiplTkzycPUUZTCx/MoThOWhfZEDf37MNi91n/Zth7txC9kO88/S1HYzsOFzLZgehM
ytfPPh+OUrxJdLBrw0JdY9TAh7M0a2Rpn644izaTbmp63tui1/GAg24MftAYQOZuBlYHzXXvqzfm
k9Sd78LHpFOGPclqG8f1r8E7Mc4te2EwCrayYll2HHe+6NrQzdGYoJraEoo+HZUdD7b6kO7P0Bdv
Hm6a3PrwW8x8OkuRxkPbEQaxnUwLVIPCRqJSx6IeM8/mepnti7RsvCBHryzwfCc4ZbISJL75KHz3
0aLVGqw8ttuTNp5ney/H97l6rEpGTD/lOYGj/TuHowSfxIur6kiCE6obDEddTfX5WPvQpWLCUVig
qNRLy6GPlbeRxatjxmxuM3tB3PgCaASGbH23nGsUF8TvxgWu7MpWcZV/+KTdEQPjygSjdMxCcBnG
hwvAYKlx4RfiY4S6CwFHO39lgGkwbLRWt+sBBwvYxtsoj7pmU5jDBayC9WbFT03zoox/RHU3ZHyE
zbDv+GFr/7xS4cNqgh6TrEO0jGhabLR9Mhb20ewnHBT8MuOrWR9n3DJtbsSTy+PWcgO75bvNWA+e
cy0d/OVYHhJ19yRUYket1JpTc+1DLMqGxEGUrfqyLXymYL0UwEa/gVUZsJNG35cz5qVOu0/aH9DR
5tkuFyq29T+rmwLedLGVN6kyqr1Tq4zNuPQVECfgGlONH4ZXqVHO1ADHq5rvrm1p67pUwP1iwfae
NA/tLGpqtWcgOwUGympYPkU+gQ+V2Vbvqh7B6MCyqnmpIuIXMQJ+o9KdqdyAlTt4F1zDJJhjGRWr
cn2fcQ+L9YM+orJ1B/YEazmoD60scYQfapnTFdK7tYCGy/QTiaHPzBE8CbFf78f9gtLHPqtqrxqk
KjpFYK/IrRtupvfKBhC/4pWUXTL3TuquoLSs99WZTmsD6bb/XMLWeAQaS/GrNR8MknbVjWPWwfsf
7L1fHCuVasW59sdwaqcDw+hoTCLCy8stQlvAkEtXpnrzKior7Vz+xSdj52DgkDWO7tD86Ko6jFJE
plt/6PMcTZNxaWfruprTyRH6ffbdyHePVW2GVW1B14p8XbsBDGFu6Pg6oz3IytktNQ+JEHMqZvEj
yqmnBm//8BZuRHDMY7r9qhtrZnagpEiBfEetiCehAQzGzTTpN7PTb5Mvj1aPkA9eg+7A0oBaw9n9
E27/WJqSYk3iJASuoLr3gs499OW20yssdc/WSmdFQgLiAa0pR1Rhzc2kKGq0HOC6mPGvZ2bcDjXV
AK4sUD1IkH4lgaF8R/YENUAZ78s0nQZnAqrURj0ToVWAIUGcsKdk0CyYqSrwVQMYnA1ldm6jZsVt
nI+pV7R7H5+S1090dIuoZDBDs5JBPla0/S64wc0+GwsMdtDK9gp/kJwMduBmj1yMNaoRFL+wgRJt
C5D/HHTrh5iuQA2l3dAcwCqIBJC1gxlvzZteXMs87LpwQahGlYK7K9W+9T+HDcAaNQBCgqBa2hfT
in0WziN1oYnb0KdFLQDJjlokqeqjqWXukJXTgxV4iLFA6ZiyWg9XIyvkcYNnToFxA0OG9zZZV627
Mj7RZj2jH/LgjkJALuppb9ZBs31ihRa2p1++81N6r/Zz5ravxfi1ymRA3z/VBIUcszy8jKyTO+4G
68NxJK2A8fZ/5iRCs7h6KnHYi48mfhtabPuGQMssTHrssQIpLk0U9h6ofOgVO0f7XLxvAIRMHszt
vALFVG8ayzwwizXkPrMMyLgXMNAW+xLvkmNG1dpz43z66NzbT+IfVzMhc2T7E3XgmKX/y9XB8P8m
UDU25L+N8bm555K9S0BxFmaT1834Zw4/4ANFLyLPo2ZTRDkMcAoGwhKTfkn2XMeXxL+s8QwK1K0+
Z3GYrH3OYowpff2vB0/m5q+O36YGoKIeaPxmY3YG0tfiej2WViqMb47OQk73pqaejWFjDF2EwmA8
Nr1rDS5kdF8LdEaVfhRQtw+xbX1oHqg8YM2WFknD3I8VmlkYW5dIir2OGNdh6Wt5rwtOOW8AGsqH
7YEy8X2IliJscEeK33BCPPB6hCG8YZzBD6LD9oDcuXENkVAxlhgZKirA1ZVqicD1v852F04uIH/Z
BIWLrUo05Z1uhRreshQgSvDUFR6LN7THznBCht5VOCTr4co0VPqlXP4tKFsESfAaaPiy7yMj50FX
TwE8IKzlopY95B2B2/7N5n3zrtWWDMMebiGR5x4KN/P8S+ddR3VxIATa6kOjgWEEiuY/m7gXf951
uG5zt085c2np2Cc5FWdjnQu6rN6hbiGd15bPxRjiotce7gDzOIyKVTN+Ojr4TOAdtnedOKz0bZXA
lePAdDvpARcrZuxcwwONzSMP6O5QItwMklqvUz9tWYajg3qiuiwn/jtEYslYNXm4lRdYi4RMKwJv
mUFGTJm7oFe27NDCy33+GD5UCz7TqQCrrEs3sghHOzCDKv9exymsnxPQhPekmfHo/NoAdSoTRgnV
72paN8lwfvIZgP5z6i/SwphfBkA/s2ZlzGhPrSRHv7QSuQHeH9bT2p3IoMWlVu0WDWDtWFgIUTIp
Y9hV7GWmg1uaiEFHpwLEh0+lkzwgoEWQ7pypASFuVX/QxcfzhywXUFTzj+1/8IUfzRz4sUJHT5hK
ZlWfS5xxqcP0FXzPMuO+cvpUeiyeIbAoDJSExgu9GXcp0LABpAJE8qkOZmmpx3jRnUBf2t8xnxKD
w+7Eq960taWyc0BMl0nrzJA0QZ3ku4nPx8ukffP1V58gbSjBimnl0W1L2i3iZFSgRda3krdpMRbw
lOOfYqvenuet76oxNFaejFA4mBA0tIhOrcHHO31QIFFW+UcFFcNidNmkIQNknnetzY8u+o8FYgt7
tXb5Au9gNoe59F62qXqImu0q8EJ1U0bCWKKGa88Z5FF4b2r6VMoDGjrpCVq8kKgmUpuW2fVUxeYK
6HUbQKloIw5yXS57e0EL29s8w3b7DnEab9r8YVYgYkV3dar6zQFuUc6YCCpzhcjEhvUXsB05QnjU
OC/6Zh9IXR65sgA34qxv3ms1ypNrPNUhoDf1CZfyEOej3C+G92y4PirLvUJTeCBeD/SwT4xiDG3d
/BR99aZDvzf5OW0VXiRh4bB04BUGoPY8qy1QlnwTJ88cz62Zh/m8vTQa5CViyXftgFg81IDQ0PRH
3otQ6t4BwSD7cmSXrWzikvGDwu/azRhWZht4+JB562dZAQYhmKd4W9EJeLA1jz9+V+0krg0N5FUr
vcxf/7XakAmCodrrnd+eTW5U6HwLxFiAv2EfsmniaQVXPurtq8KIgV9iwb/YS5LwoacEBXBtu1sz
bVTJjKgyXLZ7v5xs/tfnc1D6S4Q3wpfTuDwkbD0g+uTovTTrRABaAn1BHPw0vBrIrLM8msuaGiDo
YOsVuH0PMcJOyHtTNBFukq1aMo7xaPF8rFkXQLGSpgGuc4eRP12NFC7KlEtUvgWBrIZHS2s+TQQC
NVscmuGm+R+zOaZ5nvDuOIz7yrSh/RGQyulhX38MAMnz9Vo4d4ZGtuq+7Q1qjj0vYhtsDaa2BUpJ
TcGnFaLLBsV4uS4A2zU+QyF5NMt3v8AZcHpwZHTRYnP84fYHI2kz4s7TTUqeK9TjizROy2ZHuYSM
DI0RBlBSu3EpltgfM7KFjeDU51PY9d8VQAiG4T0BvSOAyUokCa447U6feeaXqajwoxE4vlX9K/J9
O79LLPkCYpimfVcIWudO4AMvlEcCjKODwx285+YZ9ce7uTre6oa54oFivi3F3l4fZuFgnkMIc2FR
tMZefRl1GQ6MUx09kA+UwHG0i+FdexCPBsY68ZQwNCRZFoTeW1AmRrUFq0IbSkOQtsKE2CBeqiEU
2svKj22F+31IfIwcy3o1IKtpAEm5bYStiHCBSFBNN5VbQLiHeNNBsKsDvJsSfG2BAey57bLOr3cl
gaoFekvVYBi75BIBlTgqDTt0oow0ZYX5etZwiPQKaQ7yIecMc1CgJBo8yE020pzrscpYA6fduj1J
3sKs6gi4vRfwq1Ni1xZNxiEkxZEDRQkQlV9rr8JcA9hkxl17xCAMsSTMH+oEQ2CkD3gNVtJYX4uP
nEdAyEjaG+AkrDcNZYVOlxlyI8bCvoJic/kjG76ttkuhDj+a9nQ1wQVYBhZKHBRoZLYrqdAHQA3X
syuM5vd8mj63zYuU7wcQ2wQCILxGorr+MYbMheYMsSu0B4+8WOIkBeI7YZlEpi0efQRbNOa+5xZU
sdienRSIPxHj184GE6LAFXklPqyWJ2ihfAR8bZBHP6u30mFSCI18rb2RUoQQXFC9xUCGh+o1YAIA
YPaNfCWI0i7x5JcqnUHvisKCuBWUoPPl6zIRLUBrqGdm0w69pzpshsQJoItwoOMbgMwX4LbdMIdW
wFegWFGSkXZ00IsxYeW3tNZ9swIAznV4TutNOkCAmEN4NzoWnTqC3Cg4tImFmqsLABegWnvNsR2m
LRt9Do3zWmIuuMoNqpEOWmR2yLuWum5zsCY3rF1s9OvfHgEUEll+uEkIfwQ65Al5TlrcFyrkmn3e
tOFYe05cSytw8GAJRvpFmW/loqiHvxnko8ZqyA7diAOL1cX7aLWhtcGlE4Sa2sAun0prowPkTwVg
YQMzUdvmqcsJdHilEc3SCAQne1iJQuq5pgpKPfgSIVpQ7gnKhQXCZQRO1fAI9ROctwtewcO/DfUs
AgGfl6lFfkckhxVXLMjdpICMU7jHEeJAtxwiG69jGkQKoFVaMe6Qse1p75q/XdsNadGym781euw7
RWJ0wJmx2PpV+NpNrMvXYuNYdIjXjjiMi05tp7FU20wROQD9pg7t2FL36JbMbDJQqHxviSF6b0OF
MboxNGjYXYX+HvHjQVmhekwjfpO5I37ojCaH0HNuKYO8KB+1W85ndAGD+a8TOqbiefyzZ/tbzeAZ
lDZ+enqPqW4rDmZroPyPjg5xBURofrFdZGmcPbc8NVx/F6OfDtN0X21AtgvAOtlycIog60nvPWV4
fuKaPdbFJvbP4ACFYB+AKTufzQi21Wc+LSYt8B7oUvEdvCcwpa2jFggXqkDlVHt4DhxqU+7I4EID
j9QMqhZyxLLGUziH6dEsRJHg86xCYbg5NUmnAleCbnc4Ow/dagaFt51E7XyDnlIY9s3DIMB9loLd
yNqPoW7hHxkMCPG77av3zXdvK1PelXkwaf2NLd0LkDIQuL0feIynLF+/dT//cQceMd8E3Q1pkF9h
BXNld+KwozOsAEOr85pP96ESXwNG0L4g7+Nqn6uFnNgE5aHRPXLCH6Iku9rJ7UhAdF7XUH1Bb3Ys
xAAN7LNGj4WipV3je7LGxFIAyrAwGRkEpHJbt9dygVBqqFxasBpKEfFllwDIDK9JNNXvV8SdQvwM
zbVr2o/Bm57SCtcPiFte7amLGumk5jidGs1OVdemYtVQV1cOfEojDogM47Upi9SVxu/STCrr5rUD
31c8zQxL1NG6uf/H2pktx40ka/pV2uoefbAEtrHT5yITuXETRVIqSTcwLRT2fcfbzLPMi80Hqrsq
CWES3aoxaytrGcn0jAiPCA/33//faJI3wjB5hLpE4oUekXb3gs+plKPLJEKDAoRIAerlD/D3xFSf
xxKkT3+fdy05M9Q13equrIgprLJ9M6Qi3IZJ/K5vGkCrQIitovxqGfGdoEeDbqKHLE3v6cDg3Q9a
KIVRUOlw96IwHWHI7zpSUc5YcsbFwche75U3IgrqqyiM3X0vSQWPke4mrwUfnOeHIh0jd0uajoJX
FfCabKqbuFTI9ibxlax7bxvZvm8aTge1Lb7LSSMcdDW1XSmMrx0CMqDveu99GJBx3xajZTykHgkd
S+Tvyqr3HkMeeveeLKfGrs7a8SCnLg/GgYzl78I2dfIJBcUJVZPr27EzwuwEUS3yGqI33sJH0T8F
LSFQHob0Veby6AwZETLPJqhLdAoBiTV8lI1APSleYt03ga3eSJ0GPtu2It+RzNR+n5d22f9uRjD9
TI9zKS8owYQy8OtN0BaxOHI4mMEX1fAaNMPSUrd3vh+ij4h0Kb7BWZ4qg+weYzeVKcDlPIIA1Gjh
lyIJEooDY5BfV3Hcn6B1sfci50TsXXKonZYabzrbBfKUdM3vg0+NoPRDChaK5e8lHl1O5XMguJIm
P8lSGz11XpafcIVx26hKfNUOg77Lw94++NDuHC29HOkpGXxO1GzYhoVFsASAZbjOS7118qaCushE
8P0IuC862qTodnkZw9ZsTEk3K5GPtl1Y3GxqcRg0ke/lUe4f8AUy/6bdHnN3JJcV9v5O13zrbUvx
gD1EdtsOY7FTB8MFDlu/F01MmnAIfIf2Ex4HqAvQRSOdCiNzndj4qnv+Xk8outPhEYOzbkJBdk2I
Z7NLPmoZHIs9SGEvIi9S3RQucdpY5LcGdf0mht0s1rqvnivuayV8KxL50XJHCKFSlA6TNJLBuDdX
EkQPhMyRAW0nSeGkIQaui5QgUujgNPl6hZF+aRXv2faMj2nVf1ciu9mGeguZEM0qysaINBCBMIGa
4YeeHlWq3VWn52/9IBCQ+Jp1k57cErQ26Ro5eqbnXDZOtO/7tHmU5eDZO73MOjgbqynA7OWoLq9I
XRPSNh1gLzVOIv9OGnU3uw89w+W57FaumT1pucETO2ukTlylkWUS1wIkL7dS7SfVzio6YR1K2RzV
vV/BvX9XJKndgHcQNreOpZO2tDpPShpSTX5uHyKEqAc+WqFPwVVz6va234JgUc3MeB47guRDXBWW
cdTzZrqyalWqqKOkbQz8JItbpxsCANn8NrUn16syrvYs6dtD4nude4r8qCu2mZQZ3rU6NsltYFip
f2tbw6g8ap4wVRpqXOKmDMZBCjaBiNKTrGduB+4nByUVKO3Y7YJ2iN0bTRUtugytNHYPViTIBoZ6
yTlZxLWW7bUqysWpYxAEb5oX6A++WStUYsJBGQ5BU3bm98wvyF2G9GTRaZHWSnPKNEhDt6FmVziR
TsZ1X3m5kdwMYVJCsR0OWrxDu6e1922VKoTJRmfkO68m40V0LWnlh0Dv0vJa1dyYTppI8nwXaHcF
LMCVm7jfp7LmFlu4ThvKR2SUOCy00q52QhSReaX1aZlcZ4lG51nKddv0cpWxv+y2uxGFwRlSoWqi
gFGxSAiObiXgKEraNAe8EgEBGPVE5FeQcw+uE/Ieoh5ryVFoH3OjK8d7dmwf8AacSDvNwiDzPmqJ
oexcU6PHYIgqnbePJinWQSGskrdeFtnfGlLqpAl9KlSbmsOoP0Y8+EuQ2L6nU9up7MgZqrCvHD9K
yaJ0XSR/oc/qXS95icwL1JSQF7LyZpr7OM0eZI8OuYcmtOX6ya1g+X6rlBppJlSZiuKb1dY9jyqu
rfzoV7QbndqkAYwQDbxkHDPO04TNm/W143c+GPZ2yEbQCWlpSgoPimEwTp1Z1h2YSz+fUMUprYdw
ClRQ30CwIr9V+7QHc56pFcNUFV68Y1KMMcVckZn7OiHzdV3qscgdobbMPl9Nj94VqZU8VVXmpyez
H9TimOl5WJ3qNg+tm2CUOBoNqpzpY9qqEiWkRAxkr2xflY5eSp7sYKWiCneRZWdUyztFNPduZuXm
dZYLsg5elPDfLC9T+SELyxLZUhfu023lxpV9FeE6+q42PSoQ1FYa2ufNWCTSRq5MT/kkmQ2V0Ulr
ozzokSg+6wJIZm1EWe0UfT6C3SHlp390a0vty41b6GPzJEYJfjBVUOAca02HicnK5OK6G6eioRuo
WfUhjBvRvVEyy73rFK1/k3a2PIBlsmpv31Verb2TdOo+Oy+Vk/ImSdyElFmXdR+rLunot7Viw6RS
GVFq12mY8xBp6A2EmNpC9QB7u3VpHMww8wGVKAJZWHukXmipoUqZoujGAFilp72vZG940ze6+z4a
CVcPaldm1lEeo+CxSsKgvVOGKZ090OMobbLCDaEnljgVt820v6DiNwx5p6uDHr+jNXMEEBjHDS0W
SKdaJxeBh70eNjokgYGcPdIFq5ORN3WGohICaU6gx94XN6tKZauUsqw7ZHMG6xbO+ux9QPOefpM3
geJ9EFLSG3ui7448De2p7TbLgrw4cRohFNznAqCbbadK9E50JSCcIgvpXpSTrAS5gf9Huz5pbXfX
V26uXnthoBcHPasLsWtbKftotylXYz8WZnhrt7kGHVlOI8C2Cyis9q3O2ymtIi4Ty84jaqKeSN2r
LFUEwAtFG2Xe2H1Q7FzZjgBGaO4YH/uM5xio6tCgiJ8L39p2hSBFlVS9wsu06eNuH1uKWzgiyKL+
Q9nHmr3RXIsuhoj2TRIXbgazlKuHXnhslDKmHT3k/XCs3fS6qKTukIdpd/TAydcHLworaS+JMoPV
3lUMj4SSR2KWbFEVBVf0rYX+Ue/DLKe4n1Ilq3pRVYQ7xF4HW63k/pgoFU9XJdWC8kEEGOEIKENS
RkrU+e8I63Tay5SWwGeXuqMLqZ+pkdpsKgLma9PvaQbmgpTiYzlGwNH8NpGafe8OpXSVpppnAWFI
BDoNQR8E79ywRKhep9RS0RtEfROISGqqbzRfyT8NGVfbbWJ33reqrbi8aeMsbsfazz5UvgwyIPRq
66nPLM/cDWEV23RIWrTPgr/oeCiGsNclV8BPwOXJ0BsHtyR/k6zeyvbU2FEXZGPfjXZEIlkNEj2i
vKiXJRsK14ctxuJyltscRIcxqhpg7S4flHdeOAzliaBTNR2rtDLtZFtuHO78yG/67I4aq5+UGyVS
xu5UV4U/HCjVm/WpHiDXdUK97wwSX1Yrrmzmk1IHT03/KopzrzjaHA6wJpVZWrwjrWgZN30qGtkZ
epe2ZM90eUZWUgDqPfHb7ruJU/LGUlUazrxsTAC5xirgmFiFAH/oE3kvU/zaa1FADoc+ZTB2otfa
4i2ZOopsGjRYxbaWIjmiYjboZFB7uQ73EOV532RzEOp1pga9RMHKpLGmc3u7eazSJNbZc1pg7odO
zzrAQk3l3+c9Pr3zhNY/Uv/QdlUyytfwzqaO5vM0hCSaMm1R50CkDNlT3guzGDX6PWwroMOhBgrY
Pogwjuks6+2hnGw29oNkqKL+kNWxL5yhqLPA8XoT8Wc1Yr8cOInEB5t5nSD6HkW9VNcloGGtqdA6
GUXK50oaPPfQ4CWftbGv3QdXr8nAJ1qW0ooQRFSlhOSm2b0WB5QX8M6UMl+T+H5cEyAb4xpF3U9U
DIaQNcWGYUAn6vxJea13JTsTVgC9AGJyJI6rbejkNE9s0vdiT0hBmHQr/TD6X1/7/+U9Z/c/OCuq
//lv/v01yynyeX49++f/3AZATqvse/3f05/98Wuv/+h/3uTP6WNdPj/Xt5/z+W+++kM+/5/2nc/1
51f/2KV1UA9vm+dyeHiumrh+McI3nX7z3/3h355fPuVpyJ//8dvnb0lA13BVl8HX+rd//uj07R+/
2Ro0DZMC73+d2/jnL9x9Tvjb+8/l5/T//O/Fv3r+XNX/+E0S1t9lFdlwS9FtBdIXC5qT7vnlR7r4
uzExtZjoACCeCafjb39Ls7L2+TNV/bvOX9iTKqCmqSzrb3+rsubHz4y/E7hZNjUieMlsONP+9QVf
Ldefy/e3tEnusyCtq3/8NuO+4OUv86VU+Dht+OUtc8bmwhNIk3KFfpUhD09DWu+rlkY06Xg2Lf+0
etmKbRiwhsKugXoHGdvXnDGDFGlakxjUU0MWA9dHtjO09UMy6Cs0Lj+PB6lMmcSAIBH9s94Mz9E+
8tUkcDR6zeMMdVf3d7qMLw9H+ckKigATQxGyNrKFRuWMzryHoCgqRi9w+r2yN9qpMRhw8n29k51A
3Vr+gepdvrUZ7n9GviMMDKu6CnMqMryyMqcq8erQ6q3S9h0RAS6qD5R5xjVextkx8mKD41+xFA15
U0vMFouiWScqww8cJZHJlT+rxtr0TZ9wxn7zw4KN9pitGqoB4f1rdyBplRqmhAVf2xrqk7afeETj
ayn71jnZv6EEMuNS+8nejMaqLCo96qflqqaiUAsKG/0Di5DSUscVT//ZlKnIuqYJeOBtUlWzoTUu
9NgQQ6D0Ht54pO5kkNTQdfjqmm73xBXzeg4xZBOicnooePyMtMbT5MLUgpgx2cNurJMCroIYvDWp
6M1oJINDW/Flr//Z6U3cQZsc39RVGJhfr5odB3pUAlGjmiWj/GXoNzWVkGys7BVDytIkakJHgtKG
1EnVZ5OoKH0tOoWGAfXtsJ28w/0YvMuv6Qi6/xhDf3x0H+IP//ngUKgyNGX6H5Q4rwfXKVIRxAon
lBK514OqPjSkjpSse7xsZmnVzs3MVq3K5RRyFDy/c9sr1a+3bMQ3lR3cg1M8CW9NI2BpIicxdcS3
VIIDY2YuEcKvgwYn6WkBMY1nI6JJEyoBMtcra/bzoQF1FklpaMYRk7Dl2ZL1qkL0l0/3SL2XlW8T
9fLlmVsxMNdkskUy2qXBHqYwDEYC/vni02ULytLiQAPFRSibGnmqmYMjNwBkeMDtjE/SI0Xmh2JS
YbsbodTYBk8yTTZ38ZXkVNfyw4rl6ZPnm3nSmbE0hXDAkLXX3me1JfnsjsGRX6Et+RGMQgdibiND
rHDqbz36ZFamc2Ezq7Kqwnlnco+Z+jTdZ6yjum20Wm5xT9qq/VTTFFWX3ZvGHpIVv1i0oyE2I0xF
JdiZHb1hrlQmtQgukwaYuKAQZ4x72+1XhrPg6ARJf5gxZhdykDSAvjOJ7QsUWjeqt6n6XMh3Xr/C
TrhshwWSDe59pu/1tKVZbgKcY0PBBX2KwGO5iv+1sWOxabVizeWVBZ9XcUX2LkehTLr9tTXu3yIK
BkblfqJ8sdlSclQRWJQPxZv6OTyIw7qy+Wy9TFaIQ3e6m5E+gqdwdg5Wqk0asLNCylXXcoC2OLVS
Wvgv+/tsFn8yMjuWwkSt/LjASJR/NQ0DIHe1a01o7gPL+WuWpi1/5uZKK2tmUqm0egBfHFKe7TCF
e9lutOzjZUuztTIJF7iEVU1FmEA1VW22hcPG9XgDViDsys/uNGu0QfyKBdTJhYKv/8QfqRhl1ckj
oHkEFQEpA9xZEyBaHAM0nwhGaCaPyNni00uRNVUicwwp/cRjU8iPl4fw08JPk3RmYLbwduD3YVGB
gilqd6+l43sB9ZmKWFit2is7dXksxkSGOelFvMQYZysPJpTqG3lvp4XmqAeGS8H/8mB+2ioMRtN1
mYfiFDeY6mvfGsNRcQXANUdWABYnpKUrZaB/ILDuLxtamjVtOqYJ/LEzXxYQCFE0Zfqd3G/faghY
ul/jPL4lB7ByWM8uwBcfnqIEwGWcOmgYvR5RXcS00bhEeJlGnZs8LwAS4MKu39OUabyxlPDh8sjm
V+4Pi4qmy7pM0QNRstcWYUHtsjTu6K1GeRkEl/feuIJYSmxoIlQewFQPG2Of7NOe1MUaH+uc8fMn
4zNvNCy/sYMU43S4fB12k+DWEG7qzUQ2Wxeb/5CJ+Ic5dq5psHd5Hkwee+aRtmmD+AzxlyZ+jCTz
qundQ09D3OUpXXIWcWZlNqOaGRhyITOoEBhyR+NlLtEWQ8NqRQrtsqmlLXZuajZ/uIsvhhxTvpL+
HiQQGhW0EV62MX9q/5i16brltSibUBG+nrW4pD3FKJXAMRHG1PbJDsRie6Q93AGVdyieqAJsf2ml
TO4/le1toFn52ib8W7WdF2bgiBouq3IABgWQr27c/0yC6sfYGBbXLUeu/qIIc+YRRhxV7QBjoUPV
F3A8PUTByhItT9+Zidkh5VlGTW2RNYreB3fQBOwHsXHv7R0tP5/ju/Yu2Usf1xRDpiU5i2ZfhsW8
IfZGOKughjabvjqKbNP1Q6cF/hb5VIKmbtRMdlZcY8n/zu3MxgbQh9q3wYYCdaqIXX6C5+uoPOjU
L79CzCTflFuOsi+XrS7tL858olnyWDa02K8HByRybA2fCW0CY9MEVy5PbZO0b9hfXTa0PLo/DL3I
spw5B4UnKclHRldz/kKhRUOfkXfNynHx4mM/LZZCsowoU4W+dxYhVWYfy2PBPRm9z08wEm3LPZyD
1N9gMzwpR+NEX8l9fUfzPeBl6ZA4wX7tlbr6HWZRNSoLQwHiL3QkkMPNtihasKFBZkAsYJhNRZek
lacO6e1vquolN8Kvmrux1Sg3xgbwGYUWZyUNlc/daJlk3kV1b6SwfjQADg+iTUhjpcKNnSILCurL
FK4Ol5dqLkfzw+PPJnHmFJpeR53RM4kIDH7PT8On8dp30iOCwROv5L+hSaVOD5r/97JBkPvaDTsR
6YAlsag8GrewzrR7mgbAim5SJ/okoW8CbNjyobyAfiRxwqv0oKxEJYv++ceY4VB//Q2EJHVNAb+Y
k4PgLouv9VoEN03apSHOtvfYhIMx+BiAfuOQXLXHcpffqasCAS+Zg0t2ZpG7nCoqqtbYoYvofXNI
DlTvduYVLWq7auWRsHgyns3ZNKdnezqKUCIIK9hsapfOXtcm7oWPDwztij9OU/PTkBDB5IlPE5U1
f4zUclaYiUe7T+2UN91787q/rjdQ1X3v3nCROpetLQ7qzNhsUHKajUU60E5PY9ZestqDOT5par4y
ddMZ8POQyAqSmBZURGbuRgm1jHvK3I5WqZ8RRtrSt74P6GjJMjpdJPVUgjC9PLDFAFFX/7Q580A3
kBsQZNisdt3O2MZOQrPrR2hTdmypfD+sarNMrvbzIAm8CYapGM0lAkZ4eK3MridXJO3pKMCwt/T/
I3OT7cNoEzyulUsWN7H6h8Gp3HXukGkQSHky9YV19mOZRxujXCtKLrvinxZm6yYSP6GJHgvZd8BI
R/Qaj+pj41Sn6SYxVsKdteHMFkxKFMqjoO94X47J+6DJ6UnWzGzlabkYVKE9/a9lmhfNkpDnWFJN
s7ZtX1Qwyb57z5CEbBB9K07JPj5ksEsNK8+zuRrSj2vmzO5sp5VuLQ/xdE/GJ7go6Q52ZCj8Himu
e4fKGZzhRI03A1gAM+LG1DbSSrAwT0j99AWmo+D8/ApSisxZETrhTX2THCeJMFiXThBcwnk2aWas
6SSsLejsiWEEsVrTgE6IBwGDat12+YrQ7PLh9edSzsKf1o1ie0D33Qmb7qT4zGNBK1awdvAv3mVn
KzeLcPSizcumZOLEYdJ7qI/6QezXxW4Wp0vjhYnCsk5Nd7Y+mkbnUwFbgBPnFd1J4VMAV8rKobgY
AJ/ZmC2J7HUkjuj4csJT4W+h2IDzBov67wjDxOZGP4y77rFOnWS/9ixbHh21b1mmkv4TvkEYmVLk
0TQ6QQMD5qAZWhncUgZEJ/f1LxOzHWYKKqyi4AAG1CRfkdWBfmxTfKqPBb09W5p1r8q38jHe6qcm
WZnYxQvuzPRs7aSmM10PgQPSIBU8ojodZL4LjK4rBvkatTX7O6r33g1AwfDL5VEvrSi1G/LLKml6
gKOvd7Vb+Wafl2Tl4rKMza2mxcPt0EfSjdrU3ikPWqQXLltcWslzizMf6srUDgqZsepDDTt8ts1K
aeVtvTao2cYO8ighlRrxpgDzmilffPtrAK9yOH6+PJQlj2HKLBMlJqryL5ofZ0ciQNiwhSySuhQt
30P6OY1vivB9EMlwZfQrF8DSYUVZyhSqQWJTF7MxGUNijqY7ho5qXMvRHYBL3kdryfk1I7OjCtwl
/DyyHDpdC+6OskMLraCxJk285AHnQ5m9mHrbziw/wcoI6QgcdF71dHldVgzMIRoFwvauC3bOCWgF
a6t7d+3RtzJPc7Evr+5kUG8shinMT+ag3cqtsvUgPl3ZK2t21Ne7Ux9cw3IFDpYkz4iv0IN70vyV
t9yajSkuPXPibowqetQZSxtBI0YrJz03G721fmkoKJWByJiS2bNYMCl8g54GhtJAQ615YBwjAQ4j
cC4v/eJohKbpAHNsxNEm1zgbzVA3ZC2rPHSyCJZQ62vXqoeufb5sZDEINM+sTN/izAohoO0GJQfM
lLqGACzaFdk2es5/L3fqXrlVnuV6AzMl7Qorhhc9m3w5GCedwdmzWTSSLOPhj/gIGN6YBj4IAe6a
A0I/N3EFvvJKOsQ7KC/3K2aX3ibmmdmZH0pprDUi1Dh8DgKmuC2Q2i8wKm/GK/2qR2BoVbxqMdo8
tzjzSqvwI6EZWITRYW/Rc0IhHqasE2zLB97nJAWc9GDc/cVxzryn1rNRKBpWu63/1NPddAgdxMAO
9i1aD7CXHv3DZYtLseH5MGeO1Ls0qhSjEjpK6YJq9bdV2To1xR1TJoflpsd8hEtcd4fjZbvLHny2
orNbmK6KtgxaRuq+G/fDrj3BlH0XIPVBi8ZG3RBnkQys16raa8OdXWKVpRRBAUSKUHiC9rTHbi8d
/j94z+weM+QkNrqAC4CW85fH+6QRFH4d7pOT7BRvLO1YxdDcrpykq047u9iqUaULaNqd7b56Dws5
T6Sv9BGcqhNkumQCm5XjYDH++GMRkdF6fQz5tJdJdIgxnbTwHSQxVo+NlcK769YwWtAN6aGYYHYr
R+yK7+jzdAy0NChqxTD5Q5sJY9sGJbAjpEOIlpxou3uffVThKN0mK/H58tGnEf0A79SAzr4eLBdI
D36EqCGOUrDpdMbmK1n3xZwPpZ8/TMzcxgoi08i6IQTaCZ/bFjR8u4OrZqvt8oP+sVp7Ti2Fqefm
Zu7iJ4Hh2QMjyvJx57sQ94jgrVXKH3W7e395vy9ei3+ObI6RaWi8BfLMJa/5sZPHBlpA5V1uERRf
trPskX/M4Lz8E+XD0NkxF+MA43FXvgvgn/d6aGUEwkj96bKxtUHNb6XMGqygwZhawu8HISFtcVKX
rFx+K35nzG4iRaRGGnmcJcJGPKj5rsLlf3kca343rw7rpjomXskt0O5RzRk3OZBYSCM+aN/jXfC4
esutzdvs0jFVvxiCDnP6cKc32ymdJNBacKSteNIPmvax3EQOjAnby8Ncm8j5lRNJNBpNYX+k5BBt
MUjITv6aidkZUQ5tHnQabt6YUHmqtwlVpL9mYXZExCkRv1YwiLazHQBamxAC818xAcIXLCJSrnNc
hNmXsChMJkSHlI7k3jal8StnqQFW2QJbIhvzh2sYjrVsw1xEIRN5HrgpXXVlsV8+Yp7OBs34h4lZ
pEqLcGf2gIQJGd3D5NDeyT5MBfu19NqiW50Zmp0CskevIlRihFBG/UGpEsdN0l85Pc9MzI6AstR4
F3WMJY4hTss/Tz2gsJqtTdn0TS9N2TTSs1fFiKwhBFucZy/RkTNea8UBqizHP5aQ+R7XajdrEzc7
BqCj9RUd0jrHLml4s2g9tMZf2Y9nEzfb8m0fShlujhMg/YlMhw778OXNsniWnVmY7fjc8jSPwCik
fRYSBvM2IzBohufLRtZmarbpM1j8krxhppCY346lBqXAystjbRizUECkagHidApYofu1CwWNsW6T
26FzeSBLZqgtAcywgbbQk/Paw7Ix12Q5IfdWd+FReNaVGtTfke18uGxmab5oFtARuzZN8DuzuDTz
BlikbHAS8ElTeX+o435lIJPjzLeKJYgETRhaQE/NdmTtesITEdjOTDx5VbPLh2MJFYCCI/zCUHT6
l5CsNyBVmA0lT02j0wpmTPPu83FSJbJ3v2DBACljApSmA2E2FIj8Cno2SIS4VQjPJdSi0ve/ZmFa
rrNzJemCvq1yxoBI6zWZC/jv1hITi+tB8xW4KTRh5fmTYEjTfBw0BjEE0hWyi+YmIBlqFMkbJRl/
5Q4Gu/6HsdmJ38VjLJcBi98gAImMqBArhaGlKJZ2OLqtaMSj1jA7VJrckyolYsJaZD1M7aGoGmTU
oH8tbhLIoi6vztLUTe1c5BVk3GC+J2mTFekQ4bhg3TZBEO1G5amxoZuD5+yyJWU6Rea7xlYBBoAn
peVwjvEcJUrMWpsS+NWH/oNx1dC5huznjQv79Y0J+uEAQdqNcRyO2mYt+lsMcm3mVGawvN7m4Cno
joSSJlQauu3wEnOO13QegFJ5eV2tPA0W36hn1uYIKrMxKr8rsFbteqd7MPfdbnS6Q7Etv0zV0hI1
m0f/3eX5XVzJP0c49W2e77OmM8rUTKcwoUzsjRci1SVJ+if6qpFijFdqHNOd89NanhmbbQIddrMS
qhJu71Tb5vGbgT53dLX3lvhWF2ja7C+PbelIpzdAnzrbZPknVAlkH2NEwxY3R9ncq1AmQu3y8bKJ
pcuJOwO/tCwTXfLZHVjZhQRVWkZKKoFkTaRfYteG6lg2V26nlwD6p6n709Ac+GCandKLdNoGG+2r
8c5Cr3RT/3AQcHBTdhMdiGs4oMUGiZ33FeRUpYMOomM7a/C35V1hTqfmNGIhzwad8pSGhI4XC+LO
oD4QFDvK3SbYoqa3kxF0X7nOlk42+09z88BfTvs6CM0pXIKZyFe+1sMJDh5YRXU13/zCcp6Zmu0G
+nw7T1iY6o3oZBlQm9ZfUnMl5bboM2dGZrtADaXyR/HCksoNCvOQbD9Zub+SGFqeNVOWedvJhDSz
+6C2PKFUKoE59JAncLt3WTO+BQO6zUS0y3yxco4sQgptiwBNNunlp1zy+iDxzMa3XxJD4PpIIqIY
BXbGdwLor6/9Y30LdeTT5cWat12+oDvOTU5n21mMkIclWtJTyVQc2ptKvpW3Gk8dAGpHc+ffoa9Y
yscm2UpX/wYIb3F6z4Y7m95CgYGkVAivB6Sn4n3/AV324MjMwil9mBo/SWGG9c3gABtaRbAtQgDP
Rz4L7lNPybU6wbp7WwJ6lR4Qs+y3UHruhmOUrey/RX+1YHcCwmAJ4vDX05z5Xjk2skqc775Dntew
vkzaLJfXcs3GdJSfLWXd+8ZgFNgwzS9p+abjRO3t9/+xDaELDbSHbk54kNm+G5OehgaTh10ePnh9
dXQRByLqOFy2Mn3T2UFNmYsMBc9Qel/E7AjxQ1NJoLrhaV/v4Kc9mtK4EicsWTBkxdbBdNPFNc+1
pHAsKTwhQ8erqq+aQrcJGpqXB7Hg3TAt0FqqTRkdlv71cgQtlDqtxHIIMgZh8k0NEMpuIYHWPuXm
GkxsYe0xBskC/RITCH82YxAgV0EuoydZgnwIzLsit7aRPKx42OKsQdCn0rpDd4Y+82KhJ+ib6FLo
JIP2Ef6VG8AR3l+0MfPi3O55V6bYkLRnGSZKd3i4vC7Lg6Af0RC87tSXYPlsm0S2n1six0Cqf69S
mNmgTLxsYXExrD8svOC4zyyklKJrxYbeTwtgoR/gHUqtKD34brkSOS0EnoIA4l9DmfeS2IqfCk1m
KHn9ey4jSNI+QWq4hc1hJQpc9OUzQ7Nt77pt3poF0h2h1O/yAHW+HMmHUb2eyIb7lVEtxUavhjVz
MxdGglZYiEh2224Hi/g2KjYJiNjiJI7ADVfMLU6iTaOySmJkwg+83qddnXq9NzC20ou5bt6OHQpB
KE01qEhc9otFzzuzNH2TM7/w4A3OXAWxVCt6LP1yB8fpr3geeC7YZ+hJtecoiAz+wNYPJLQbKAw6
DdydDTRyTpTIX39lKH8amk0aTf+ljOgB52dYyzdisM1ja1vKynCW3A7+CZgFuEPIWM8cQTUb2dAF
w8lztKsahEzQssynghlJv1z3V7x84WlFx/qf5qb1O1ufqo3HvrFpUbbG3N9K1ZTsBwYHy+WuVYgQ
EH7slGjlmlg6LM6NzmayH0QyRCHVuSq7F+OTCx9/3K5mAJac/NzKzPW6dLBEEJJX7Lbjvry3bsc9
5Sw6mPaWI95U+s7bGuytVXD7ksuf251dgkkddnC3M6UctN2uYWfJR3UX7ik5bdLEIXKYJMqv1lCj
SxV5lpITC8gMYcQ86WB4lVtUA7Nqveu/og27748japGw009lXYry8Myuuc/ySv5hc556sP2Kos7U
4S4UM9lZIRqPkR7XVyadEit1nKUe2vPxzVMOsOp6iAgyvumIVJwY8O9VnznNxwTIASyyjrUN9mV7
tPXtWkJnqXNrIsqgm1UleKIf7vU26SC5a3TfjwBZKPvo2ru23qJI0DveEdHuLaIRqKVsXPS1Ntkp
QbL+uhbQwa+cpQuTDQBBqGTr6HRU5k8zk6x51Q0RX0Kq70oBSKfRIO3I2uL58km39E54ZWn2TlCh
2FGjHEr5sahQ9kUE807Jkk2AGHuLoEjZfPPqfm/INmSR9cqJpC7sn1fG7ddzrSWe1DQZxqe5Lihx
vBu/aL/n9z4713B6YOXoQLKX2p3qtLcqnN38/3yPLtjKUbwy39YsH263dJ6PUOI5qW/ujUpzIl/e
urj45dleMzOPY1XdE2hjxE5gdbuy9b6npYKod/r5spmljCjzapqyDacRqNrZeZh1ZqPWujudh1M3
BzqJyGJuqLvRV1GhgcyEuptin3+qkRn+PRdOtZaRWdrCupgKGYCIJ+atmV81cDBGbc8TRBxAZzht
9mZ67Us7NMpwZlC+Hzw0dF46LNaO5aVZPjc98yrbB8cKfhkACgKbvrbJjTu7+4U80Pn47JnHJL7V
JXGLETUiiq8RTk3uytXc9spQ5sBITxlK1OqZxVLsjEQcXZJOmbfilUtZkldjmcW/jWjp2dZ59g4/
3GXr7VDNy7+QrlcO+kvboPemT7fJGlRo8fThxS2TqIF5jird6wPAahKriAbGJw/bqZ7u7znl8l3w
TduWh7WS+kK8xVaQbagZXq6xabLPAqA4kEZDnfxChxJzkqGu0Dj3mjcyTKkW0NbLm3AhJnllbbYH
A6g4VcNXIifpP2neNXTpp9GlV7f2t5cNLfkIrz3KH4QDRAMzdy9F3pQuSS50FFE1zt1jiIJKRCPL
XzIzr342ItdgYScmLis9KDbm0DVXQYIWqwIL+S/M3dmQ5u/9Juj8NDaJ58TYb9Mi3Rr+Vy3sEKtY
OyuWfOLc0sz1U9UfzaTleRRNyYtcG6702NrapaJutDj9asWcUn9tHmdRv4n6UUojR+RUCGRI45fQ
L+F1/f2ykaWL9XxY08/PXF0HbZhoGotFxzFqtM9B/+2ygRWnm3NYhLrvhVXKI9akFb37v6Rd2Xak
Opb9ItZiBr2KKSIcdnhMO/3CSud1MgkESIxf35vs6sowNypYdfvZw0HS0dEZ9+4UOndtWDfzP5hL
RC4OPelLRRx15NX5GP3MhqrDbhmn3leDKlTuklsrAOWd31J9BzCxG23/D5a2FIVQvoDkdcEGtXFg
pgEf108MUA6x4lHRTdBobuFuXbS6yKDpyITDzUQO/usZuUytKtLAHOX7ZAdpAVgDPO3Vhk/5ZGP8
cJm5zGq//Li+vEuqYRuYuCGYjsJU3cq/dQtMGOSFVfhNXNMW4cO81S15KdGPOtQfEau3v2cJZqc7
rGyp/oAQXHhpiNk2Ewhw9WNu0fSw5b9dmiP9InJlBOOy0I0hw0MyePohAVck2IG8emc9WsHogSZF
erXXgeY4EjcW+Pqer+/ppdsAQLMlYoDLjvair0dZCS3jHIjY4KaMb9OR/dBADWEUyj8wHediVrea
TTWThC37CjZbsxtAaq56Tcd3//1qgJVlIQ/qGLqxXs0AnWwAp8gA4G4cZpDY2APYT9MNKZdq2bjZ
NtBUlnuNIfivm9YCXxuT6mBPIE/F3eyjdH2b3XZR7Nc790ljdH4RH+A9ur62i7p5LnVlUJKGCA2t
I0hI4L4tzdDFJ7lDcAMgkDZyHWo/Xhd4STVw19AZgEgdiMQrxUztPC+nGasc+1e09tA6J2Ct+Acm
60zIOjZHx1KrJxbi5dE4KvpLW4MWFjzj11dy6akE/g2wRJeQAu7a1/PKKw1A8hxC0N794Gq7uvs1
xn2kJ7FngKjsurCL23YmbHVMjV6CNCTHMXV6EVp2GhEhfxIt3ri4l4whQnxAjAOGSUXX+tc11eWo
TZrIkRkVGG/XK1FRHTNv19dyKaVgnUtZ3VutcJTEqhCOxe/KqftRg6XFy13a3zAA20YgTgPTH40/
hh3UHQAnx99DQMH1j7gYE55/xLLjZy5Bl8ta1AIpBWDMHMGp3gmaWJR8NO+IzmCbZ0/aVIKXAfSj
dPzMnrZs9AX9wXMHtAJAg6N/bl0knAsnabkDn6RpbQn6cTXiMq2obSX50kgCzkwiN2zMb8jgVakN
MgEnvODaoe94pbMS5FimVLHzWPTe2Vmh8xHfFwcXHQlFgChnDwZBv/jf2/+AAQyOdghA7ueeDI2N
mv6lvP+Xb1mrNMqmk2rjW8xo9FNPpjQJQEq9B3XSYdrEgLmg2V+krTQ7FbCtaYPjNm35kufqq1qB
peG6Tm3JWOk1gqkiAfcT3iNtz+wSnPD2hoTNTVtpbTplejXPEFEdl00zXlMcl03BbHYon7YCxK31
rEK2vlO6smAQVnQZ+BvmjiI+aDaWZC47f00nVw6YwQF+HRuQgv8v/TnU/EUVC69dMp24m8rvxLXz
KG5n3/aaH2aQBQrmdrIAML4+IODv3JAFYu/uytPCAk4nyqJ813rtLdhWN2zXhSjWBusF6tToYSJo
G/xqNea6Q9Nej49Nq9tRuSEV5kXCFAnC65p0KaP9Rc5qU2qAIGCADnJARLrTXBpj9nR8TguvQPpv
BKo5xtwP2fyz2Ug1Xzzys/WtXNUWkJf6sESamDf7q1Oy+yppt7IcWzJWLkDVgycAbCvMdwSYwzuM
1Nsbp3QJO+t8+9bBuZ0kBaaqsQxl1wVLmDSrNAO2g0qlsbcwLe6BvtRvo0alLcJcFLYA5/pZ8/D6
MV5aqbaoC/q7UAlcuwh44gagMTDYUJBZWhV4zB196x27dH3OZehfNbLkQnOku+QGIrnPgvmDZWHh
ycDwMN95YjYaAzaU89IdOJe4fNHZy+lws9X6FJWPNs4fi/rR1H+B4SYwp35jbYsxW1uGc0HL9p4J
mpQqrtoOS+PJ6PMYxOBzSdWu3VjPJc8bwzF/jmllVEGbCAam2cFL/AusquDj1Y6LJ6x4ksJDdVuf
PZq7bVuytby1LenyZStxxy1mUVMVfzExHzNRbeUMLjka58tb2ZLBtVjdLm/GkjOwwiJwqr20D275
Udwa0eSzwBr2bRGxKSqt263p1a07sLYoegtnU+IQEfSLB9Ws5CPTwY58/aZt7eXKpjiDw9AAgjW2
aR/GzRCoTeMP8xxcF7OxmDU4+JzEsdsuRxY7aIvQEvWJ6/9grMIGnrGxQHTryyvzVetH3jXuNEIb
h7S8UacmdLcaSS6u4o+EdWcsQ5bFsXJc4Mlpgg6A8H2ebXiaf7cRSwEfTeDgyQDN9zqrIkBHx/sY
hEtV4tIRMAYgagK5lhLKzYrdZVFo10Td90J4Dt5HOVgaRGXf+LfRF3dVCLt/p6Foh0FlQI9E/Xt9
22ws8IIntqzwj9iVcVIwxAVvD2JZu6+ewZuNxnr9eZpC64AyziYy0t8V/Ku45edntrA0xlQpCcQp
5idjb5l+T/KN6aTfDadf7e1XGSuDVEvAcRJ0DqD5QgORNwbu+gG852Ot7XpbKNSQBGzsEhSGCB+m
rAvsIle9ztbrELm1dOeyUvNtt8i92lX6J6Vq6o4KBrpadcbQOrfn/h2AHiD3Bn8Wpuxq6TW1GN/y
dpo9vZh8YIH5STL4oCi/c+OERDLVbA+k2MoNIvp0n4BnPLAUK/OKoXNOo2nXhwrk7DTvizxKysII
qqxqD5YBqluUcm3QxlpgF+Ta1O+URlPvM8ud3q/bhAu5tiWEQ34INXIX2PAr+2rbvC1UJoGO2Hn8
10Jn0kXmD2OnIOHmvKBX/009uuCgjwa6la6/4Cd+lb2yrrYJbMQ5bZb+OUM5KjGoGYnZpC9CVayd
oZTWiFlp0/pEs//4ZDalBgpOa7qZXCdLggboCRHYXZLIxMhKdH1bLijsl11ZmbE8EWwCUxsAU9O2
oLmZnTCsckPa5L+PI79swbpWjSJaFsvxN1oZuBRx6wMXUcHggwiojZJNNIaNda0HeYCn6ICDHqdd
VuhvGXuAaT03W9AzW0JWTt0oyr7L9QWw1ExpaT3Z+YuoHq4f0G+yk9V1Pz8hd+XHJWDKA+EAVgKA
2SjbdaCpDOxgCSyXLjw0L98AtqvwxJsapiVoh9BpAjzOrbrgf/gMd+E6W1pN123wyqw5DapNi/2W
nLpaBMpm7afzkyRRm/1muMui+Akk422xnwwvTR5MPCWevB1utqK7v3tKiyr9+ZSVAQTl12iqoOf0
DUvzeKPQot1N8Xcu3/Kp3vBYLtR6vwpbmQ02uB3gKzFM5zLjdpySx9LID8ZM/HpiOyOxQSKr6Q/q
PGDNIksBrkBer2vA1nJXxqNSmcFh8IGlidDbbJ8s98MFCE/fl9R25y0ve0vayiAoWUxAAo1z7kOw
u/rpGzjeA9jIIItpxWj5XAJdUvsrPbjB9WX+ByP572NdA4WxGgiT+oIAmTEAOXUVEgt5CPJyalen
ASM/0055Tjb29u8+1pfTXWfaml4HjFuL1epduScSNC5ia17lQu7+q4yVlZgd4fajwABufuQ/rAx5
kgS2T3uIT0s2BHNFWxt52Sz92ciVxVBLtWychXkA7Cc2wk1nN32yUxqK0KYEaKX39i4NUAC9fn4X
ovmv61y5WvaYT3m+sGMMXn1M4rte9/VgeMEMyQ3xiqOGmSBOm26Z5bixw5xm4eY7u6G81rIzZ+5X
mgqmYiQIKlT67Nn0NKp9EAztD74dkgcncCLL03cs2oK7veRmnpukdcKpq0dmGwoES5BK0Gw372zf
eMie0ekXxN6WV7t1wMs2nC2TlHYxGBLS3OqvKTlxI/XI1nXckrGyOokx8Q4gcYBTTKcnzRzeKqsI
SqveX9eaC2HBl41bmZsGeJNNB4BDHzTdcCozqreHij3p01/X5Wxc9HWqqXGadKgHB8uxB69Ivxnu
23UBW+ZrXRg0Rznz2FxW4gP+psd4mocuWt9d4Eo7T/4wgm0g1o3dW/cZ8LGouLM8TkOWRug5AOjC
E1hpfaAhbtzuDXVYA+9MrBlbMcGmlN1Hkaa0R45Hdzd8nQspni8mZI2904F9aEFCWx4fld/MPQUH
t+HziHjZXu28yqbWL8VGB8VWDn3rAtsry0GECawagcfHedIPVojGci8O9TfDW567LQdGXyzw3326
f1voNR2gaSujqFSsU3/AQCFSZSaG7XRqMmr/wNTpzdRR4wDwLhAvhuqRRKzxAGmJtkMWbSV+Nkym
vbIlSZy5cVph4T2Z7uN0plNjBKaU95Xs34a53YgDtvRoZVbKNkchYXkMJe8pGNXorD/3wxbZ3dZt
X1kVOVZ5QTj21xKVFqSY9AvGPKnD61d+Yy3rBE1s8p6ATxS8CFPtO/Fb4wraNNF1IRcqoF/uhLMq
BgqVqcPQYy3qgbzVPbVS33izwuxQeBU6H3/F1PIG4MVktHmqvfhxC5l+a5Ur90UxCjUzOsjns+PS
enaeiWxAfTb+uL7QjTNbNxZpSuf0HUY7fIJO9bmSd4ZwNsY6LjQvfd3L5RvOHs4UjalK0+PEzMg+
6D/KADzsEt7JUpobf4DOMkCFgR263fWlbW3h8vMzsaOeaywvwSAzkbekcSMDjcuoWv3/TLSzCov6
rCGcqzaUPr6tAfrh9O+6pQXXl7JhLtZZFMwWYgZxhDbMgh/Tkng1MYKBaIEdH6xhy1BubdzKWkxl
btuAAQQhfIrmelT6m+ZBdFs9ohc1j6DTBSzL6Hj4/bKfHU/ekTQZGqxpHJ/UvvFiNA9d37UtCSsF
cIi0py6GBFu6B553flNvud+LSfvbk3K2iNXpV1XCOFkcKTNq9yIqIgP479vz4VsrWT0XWZK7ohhb
lIHn7g4UlQdLnTbANLZErA5dUf8vDtTR6FzzvdPxraB+a7NW7wNHwjhtdGzWcBBoqG68UlDWIVRi
IVBC58lz6XAs00D71drURr/m1qt72RL9Oa71OGpXoNaoLgQjALeF1cGQQYkZnWEMGTKTqPaMUe1V
XnrLlI335NKVMjDeAOT+Bbp/PZ7aoPlJQfiAdJIz+zr/sKcKd/e/L/QsaHZ/pKweDUJynYBdFO6U
/ahkzwBBKar99Tt10eE2wNVrGgTwQ2A8/mpVXUGkGB2sJN0jI8V/4zIk9FFSgWK1L5EF24wvL2+e
Y2HvMKqBcfivIk21q4fcMJbASz8YfMD80WgjOdIPg2fpC3yfknQ3yGI490RxhqPZDuidk5YRuIob
Bw6vW0BVaGhacustvsGL34aWIc1a0O/d9fQ8m5t0HieUi2xy79T7Amgq2ffrW74lYmVjlNzVqmrB
eprr7yoG6Muq9PTh858IAQ+fBloXoAGsshesrpXGzidEGkiqURIrcUjyWA8ss/9HdsDA7Pz/yVpM
0ZnlN/PGdUQCFcozYEoFyUQVjZKfCeIMtP8u7S3p4E+ab5WBmfjFfQU87y20j2XT1ob7/BuWTT/7
hroBDMy8ZGucyfYSRQ0r3do1o/2kttXG3V/U8++iwFOPwRXMVK9DVD6lAwd9KrZ26DtKGErJIAUa
I95P9u2YWj91oF8H14/zYmSFecAF1gEwXvY6ssrqwYw5Q/pSBKonHquwAJzq7OFx8vWbLU/r0mai
x3NhgbUXct6V8sBVbec2NhGE6zJg6X1la1FSu7QZfl1f1qVH6lzQSnPyBDTXk4scdCUTAExnwvKJ
WVkb2GeXLty5lJVudGVcl2zGcgYynjQ04FZjBwe1jTeKY/olzUCjoWqjxdFSIfKrEnIA38X9b0Qp
H5Dn++r7qPpZ7zdRGhYP6ROmGf3ZGwP9WN3JJQz1xvvuPn8XHe1O7F3byjZc3l0UGfGGQFvXxXVV
ZmjyjgFwhSbU0KnKxZo+XT/Ai8+HiYLgv2SsozcF2QwQukCGA4p5YDwubKZGFFMd8Gtm2HpVNG7E
vhczweciV7ucY3CjIjNELkwFC7SV8brktx1QECH2OJgbleKLV+9c3uoVjoGGJNQeSpo0XrZr4GKA
CYFhAlj18wDUWFtX/bIW/dnS1e2rO11hmDSAusbBAmln+GBM97U6atAfrz8bWKcJ6A3P2S6xbole
3cc4Lwyt1rG1uQwqMzKLp64EebCNwWu5cSkX/3NtRc93dXUpFcsCpKY+oLmwjnMKmrj+Jpsk2nDn
eCgeykrr9l1T6A0dQLGx1c5+MUV2Ln31BidZqie5hoUOnhst7ZVy9pn83QlteCzAtEj2xNAqshHB
XOgGxyN1dl2WAzh/pubclrkDuQsFnxW2TwYA9cDJwG8V9IAq0YCOigREwOV9HgCI+WUrxX7ZFP7R
rVVU4DosqYfKwXXlvWfB4phWGzjD7rpVWHzGa2e78ill0oKB0sYq1UO2M27krtx3+yIUG/2bG4tZ
F8NLNW7n1MVFmeNTruZ0lC+ZIf3ra9kSsrI2nGhq2nAbWQc4FbEEFm9VT4+6LbfM2mJGrmyauzIz
pWTCahaztlAQzL7wqqfxxvGcqFm4ErdgJC4uC5PZGl55FQhOKyMTx4PTsgbXL8MDVVYfrpHvtHIj
GbUlZGVOCPr7upTj4QUHV9BpU0CGn9LSXq6f0MVn7mwpy1ec3Sk03BkAtlm8FaC0qEz3Mmur+rgl
YmUuYm7JvFlAhqcMWAWq+JbGYmMVW3u1sgy6M2WOXfXohGt7FsquUPdJ3lVgaEFTUbyh1FvrWZkB
Xo/aOC9PzBhrPtqgX8isbg3Jb8lYGQGjkzmAdCCjmhUvqZL7MhEb7uNl7wMGFSCehgG0s9XRV3Hp
FnwBGtZO4psJRtP0yQm0aMZAF5om0BCzRW5z8ZTOBK4Uwa6yqXMwA+2jGSlqyvnO7YtTD6yDjYfi
Yr7aPBO0UofK1aTR/+9D0e5nlxqvSlAGygxPwFn4U/0G+BwvLJIesubJZox+cZ2IzlWQLpoYFV0d
nju0qj4sjkA7PblVAs+58DN93sokL1bmbzbvj5i195gxzODKxUP9TYn0Y7itUxr/nsmZlpYmNnpb
BdnlgK5JXJnzvpRoQxkFZg24ewSE2jFh1juRwzuPt2dhL16Bs+WtTHqjG2OSlwoeqBP/Jn44uyyI
/d7TJqr+1II8IP7W+74lcWXWwTH1L/00+In3uVcqyoZmXnZhzha1fMKZuS3BU1MMyb/eKSRJqQW/
yYJeukcTEU2wECIgyn/WfaQ2TgDRc983+6guX/yzj1hdfADHZNrY4CP0yGGhHmg7EmgP088+aIFt
Uh2q262s1dbOrm5+qY+kQFsuMM1H10/l/CzU5vX6Q7Zx6dZVgUnJikbGI1AuE8ubhikBpj1LaCPL
x/+foJX5l7zVZjJhLcX0UBTgdK9uu25rEhw4Zstl+nLZFgbOJUUKICMLGcaVqki9ydRCpr1fqDag
IhyysxJlDJH6s4JWs7RDMnTiXkquV75UBSZkMLAWDdPYPrR6JzzHcZHYTayZFjGPPcnZuLcTMz1k
lTvsyg5kpn3S8L3VqfyeAM1oX4FcNxwqER/sMY3Dfk76m0St42+zpscv+PvU7zR72KFYC4VNKu2G
p8DF0U1ZB9zqq9OsNVpYm6l9ct1kuG1J74bmqLmBAsZSHEdHtdKcgWoTp78a9GTcdGPcGNRNJKC4
RG6WVOqtATrL2HyvG7vHREVseM1Yl0ejicEurCTJK1NSLEctu+Knw4YYHKX52Pyc0kYcNSREbkGk
0u5TZpQnByMvjII6pfR1reveZzvrvlmppoepMO37Mh8E6EAr1y098Bvy16oCVbqXsyR/4RgIfeym
VDwWriMdWhkKOg4aBFmNN8wc70fXNNr3om8B5zjEzPpwEOTqGBqas6ixEkJJoZj3OiBGQ6uO273a
621KC0zUMk+dqqahFnirgJIwNkFsJTP698HylqZq480pX5KAmh2gXx3Drm03R0Vh1CF4OeonRbra
U55isqA3gRZMZV9VR6kq5i3rFYeO5jSm1MSN81C5ar2uQTu21Wu6h3w4qJ4aYXpq32GrFXRodB4R
HVBIU2l9B2ZkdwM8+nqfsSrfD6zm77Y591EK1LSZDoLNg9eZs+GrhfpdyWNEl6lIo0yxpihry/mp
0kn36aS9+dI1bf/aT2z2GxQ7wwzalXmKPbenxmzdIJbFEJrJZJ8EhhsGirFX86NR2uJV8no6YTXN
J6hHa89KKzFRd5TdIamz4gUHxCJrRoDd547tjaprnwDzk94adZUEmuoox3aKxalUtO6+ayb7WCtu
GSRN14dKrb6zMql2Us7aI1OG8QByU3fXGYTt6iKfdtosgAxvFCTq3R5ul0FGr6tTtow2l2KXxly7
b7kUtwNTtBtc2/hlmvIWRFP2CPKfXuSnPC7iqOvjkWp2L0OAOTkBCKKSwJw7A+VQdaQ5cueRI3vA
KqDgF2lFj9SLLeQ+H12gWEIUyFeQBkYLvbMbLX28BXB8HjGTzaFu1WhCZAqaxHOzikOzRPdlRUw9
MuoUDHqdVu6meuA0s5iI4kFacDyK1q8Fc27xD7tdMfe6N8dWemwJN3zBDKglyMAA5AzkYa+SkwEg
F0xVF6SuPF1Liee2nRvYpNJ2amFZu6JNsqMF6Jz7Xu3H7+7cdI92ohiHrs44FAQlLZm19RHgHcN9
LxQHPmxjeWOeWtEIXOmnJsbEBcBWybGKnGmMpjL1RzEeMl0/tZodur38FkuJQwTkM3oiRSxuAMsV
dDGY7KzswdB/jrG7r8y/eg2Rkd7ttSb9VsTDnZDxkbA4ZOkE6gyX7IANuZMG8ARrGeTz+DooaEIE
eLA+FQe1ZnThI5LmHFTu3rD6MB9bxHFjIJ1hr8fGQQhxN5Yy6tvaoEbshKKfdmiFDRhGB0BrdtQN
41tG9KjALFY32yk1VL4Tgn+0DDwUhtV8xtYIaEpdPSmuE8rCIb4s9ZiOM7Css/4ltq17OYkbFUyo
FLMIITjV7weJPtPeeRhJfWPOto9ShAbytOInSQeMTXDyXVTzA+fGQcvUMSxaPZQtv8nd4THJ633b
20DaS05FV7+qLduB09ylZCpvAaH2xIsRPG/xq66iwmBXKQw8AyQfWoAARdbQ1OyPqvo4NYjWOlLS
CS3lxtipodrpJ0Ul33WZ3tmDafq12d/PeoEJXKPbZ7L9VFLVJ8LeVXPVe4nQp0hNe7fy1dEiBS3b
eMpus6TIn9HfWlDdUSUdQU3hNZb1QByh0dYx3k19xnug6t9KyRHI27akrpxQhZwmEA+Pikm1WXtN
3Y5Dg0RDEzxHZg7oSjUPx9a9U5gFk1afdEZ+9tb4w6mbW1lj7TXQnmBiCmSlXMyd+IX8RNnlhpTk
NGrxCdSibzNRbJ+j+5ymifHYSrJznbmlCPRvh7S9F0C88RrR8kiOte3ZmhWpU0+7HPnE2Ax0tTgl
xDjUVuzHsQgIfIIuLQGAM9gLEU1tUjsDC3RWDT9TtFF7sygiZcqf8yT/3tnjYV7ACm2rODqTG+WM
yCDp5mM7jy9GK25rvX5g08T9TMW/Y0qLZ1FxPbtkN2wybhrB/N4CX0jnpsGoJCcMakVFEn+ODcg8
DBM1OVGCMxW8AwHpwXvZSscHiGPmcaUIhzJDO51etl5vq+AB6PWg4sotEipv5VC+sznzTLykLW8e
eM0BlQXUTqUwMIcP/EYmpzfS8l2Vm5QxFUVduF11Or7wEefMkianpT1/JrXNAXlNgr5WP3sViJuu
5CDPMr0Y4CFJNx2tvtRvQQv8pGXsDSNAg8/tuKcjyR5FWbQU9B1hmgOipi12zoCHHcgqVi0OymRA
v0hDfChOSTXT+eFU2XFSDNWTwG2gs5r+VFNUexyQbyrjxzyrRsRHpQuKrrgjtbk4cHlHrUlo0FoL
gKi+3SnIrNrSqE+qIPwnAzPaX4lNyhsQpeqghNdfW4xKetCQllb4DQ/I5Ecp3KDvlcNcF7MnQLPz
zsypDQo8lOiOmsLMKg4zBihbKEieuI8SDsKum+vWT5RBhG1ng79DaTvKXYFivJbcNARdjtxN7jT8
UqHxCCHfCeNL5aGaRs/maZSTIqhzHWrMoWJ6GxnmtONFCdLmwtZonbG7QeohqfvbdoAFrdrHyeyD
OtXumFreOxXmB/gI0BpLFa1HQKXkdcIQ+AUDLfBa3/hqnkawRwUlguCK6/ca14OUZfldmhBAUIjs
ICwWdkCUIs1O8OwQVzwosgSXJ+eezhfUjj5Hs13GDjNJjmbhmhQBAVptWfaqlsKDl1DTTDHDdIZb
yto30dkhxstDYjMVPCbWz6QSXlZPvjMbr1UmdmSeoTnqd02dQjakL4YiAMGR50G+JGX7OQRbrucO
07vMAROdNMrDZNthKexnwvUX7iScOhlwsPQkEjwOJvM3MFBoKuZdBf+Tsrj5S4vTj8TSv1kg/KKt
1qLOX2vUHaqUOqN7H3fOq2bMdzK30BOXmaEhxVMxaI8l3CJFyfBUJC8On76X+p3dg8NXEfcuI8cZ
KM3IH9f73K2PKDQXdLLIuyj6h8FMkT43/QRhUgFLOOb6zl3KiHV+MynDRNupnGimJk+jyr6rWWbR
JtbhafUmOn7j78lU3c/avFcQA8X68FAS4z5NRvCaDCPqyPp7nrt3FuPvRLjACTKqHvhc2b3Vxp8x
B0WsOenvrpYDUjslftYq95Xb4k1rs72r9hTe/Q/8MKqmhlbjdwvzd02Mp8C1yqNlzC9z2u6VGh3/
ko93mMTegxPmpAAHdeihvtpt7TBfVVI/1+H9TbASXawERQ4RZGK1V3TaoQf8daKDz5Wb91XDQ1Ja
O2LGv4BBE6VzO/iuDuG1UnyWavbRENxqh3QvQAR7TeJponapn2bOPi1dzADXb8HY4PqEd77bYjut
cpnUETlOHdOC7awzWimaQpkGXokBXfPNkPpCAQawaSIjbpkHPdcBdGSqoISZbvTcdHetQu6mooxS
pbrJMZ2MbX7CsEpk9KC+1oUPYpDAsgFO07iETnN/M7vtpyqsGGY1Dc2MP1lcvWdJW+4Iy/6qlSr1
QIHMAwxtPg1Oc5gt9jgJ5xP9uQ+AJfeSmASNUt8MZYLGWIU208co3WB07Cc+KO+gqwDldhXFVb3D
xdm3KZ5usQxpoWm46Pw2A+Zwi2ev485jqSa+gceLwe3qHS1GoGCH4CTay8EOjKYLTKd5L4GVSR27
eJzQNDIy7QYefWDF5K6y6904p36tV/Des9tRNwEyMcOEV7lsaWwMYd+hSVOZXl1M9Pngt9IRHkNZ
YtsreRs084BwM6fFaIOUKMZYYb5jOcDFyAvBuyWZ+tDG5HEqpe7Paoui5Fi8EiBs4q+7V2njMoj5
wJOE0bxpvGKan8D8XnhDKx9qjjh8xoQQH9IREY8N2DRj8B3NgNnAIA+msBl/RuD32BgOVeOKiqR9
Kwy89uihSSdClTQBwkQbaZb63I4NpqsyeMG/bEn8rkj8hLR3PDP2ZpUFiSvujNEBQcmSBe5oXX7i
AgS9YdDZHmmqN8dcQeybGVTN8sjNgFyUdg+8L+4Vjp+nt6M1H9KyeLJKFvBqBjGUSlNS33KnpXX7
bGOgTh3G5yF7z9X3RntixhRxpf4mpRty1Nu6zKWcfLPqd1V8iLzA5lleNqD7Vjdfsg4Ayw5YCTva
aG86COFlRd2qvMvK+NAp6BRuAH7CGqrxOz7cKfyZpC60ZvpNM5j0FWAofsLeRYYx7yuEGKryovTJ
Ls2HgyXRt4H46ghnB1YAswWt6vfi08SAr1NktOI1Khb3oIinrcruTA6ABPuYqj+6Rg/UTvPkaD/2
7XwntDgoGiioyDxVL3A9EO83b4zFgZHoh6YsgGv0mSAcGmwRJPVjqlpHBFXIin3T5nsUESipklOW
8MCt0Kc+wVq2gQW3FuWMcLQAV2ACkEHRPQV8TgkGIhj/boji1lYanDUgarQHE+9yAWbirESYkewn
iblcRbkpSR8m3c8Zb2gxoz2Xzbh1YIBS8diRGPWFKjKwt+CL80aShCmwM1zUt/MloG/VQ248mDJU
jJIaSe8bGhhk9lr+0mXfGeg3XMKDvEnDqbjXGph+O9R6y1eSv0oko60Zgaq55/Wdxm7N4kBc/EGL
EWijKilpuE8MxRvd92XaU6gxnYBBMYDcq05eEvOk6O5jJV9lGVmGgcaF0JVvmK2lIkXA2JrufoIz
TjtzBG+C89PNH0bWgyWJ7Qbk4BEo3rVMDa0kDeysOeT9nZoNh8YAWl7p3LSmcxQywa3qJ7/j8tmZ
0LQM7UIDfQsA7PF7b9V3pT18E+6HYQy0tbMgy2ODTmn3P6R9W3OsuLrkXznR7+wjcZOYOHtHDBR1
d9ku3/uFsJdtgUCAQIDg109Wd5+zu90d7ZmYt+XlC8VN+r7M/DL3NZZ+b1ZpqR4iPe+ysLgNav9u
FqAFZf1EXZQ8kU7zYkknlA1OVmKwcIDxoLP3Q+RtzU1cB0OS19g5qnLroqMo+dWkd4tj0kbN62Wa
dwFMh+LZHVMLQX9PUybu+fQxe3Wq/Ls2eF6Iv/LKmya8EcN+4Qtk3k7aZ+GVU2xCvzj0BKOjLZbR
ZsL9wBvTZDGDLhFW9WsP6eKNnjZeBZkm4XsWdAcXNyHLlVgVPiYix4dhxKdW0y4foOOq3mogUAN0
nFlx9PAwl9q7dSagCAA8dPsRujKRnlwHqMGLqkPo6oJh1ekA59v7vh32k1ZrPfbHpmIJbPfiIIL8
jL+j6qdx6Nsb3UavYwj4jXn6pqDta0Wac6fty0Lzy1m0ses4VRLN8lzw4BXrwRawhUpoZm79zoCb
8FDuFzBd6BsUpWXxmc8NFnEXEQdFNd43FD9MMj2ukON45WbhlvPqiH+jbqqcq7x24BdzxXW97SeD
Chibp2puOuLAetaNh5BhcOakbTpRhvtRfHrVtALVmHSAEOhgT9ks1roJ0gw3T3YFNhss9wXBxjOm
ppZJU8l9UbTHTsPYOGvHVR3Ck6R9KeubTBT3Qz2+2QymAzzfRkBVkDqTYqfFaMKnZzHPTZ7HDPZO
mUwBJLorOA8chgzFLp7LyUft3O38Vl1VkXs0cwCQb1rXFR7uNoxiou2QqKqITfjSUyRsLQUKbJDJ
FQbqskvgt0xy5wNw1tmJqrTCZk9nm2YTOozJS8XowSAFx/blsW2wreIF8fQ9Ld8l1hG0lWuK35gz
iGuH4Gw6u3ccN875D+3SGPDhVTTdhCODHcIKLntxO2GC0LllCvWvP+Dmu3xYZbJNuyZfDxiHkDW2
jMCDN5qxd6Ng+9rl95Z1exTid4H3WFJYXZZiD4ByZUme+tHdwjHVg6mUsN56uLFLO6bIgEucZrqC
Uf5jxZp1VXu7qHmAC0KOtCV943vDAXIWzHtEK5X5ryJ07xEqhSls1KMYfnYkuyx35YEV0RXKjK3n
ts8BuTj05iukIF274h7mB0kU5Ts1enHURSA+UpsD2YgwrckyLKVDmiFgkxeQA5d6naPJr+sfbhts
HI5LDm0r1pTEsLuONGlPj65xd3XTvNM69bJtSZBzkL3B+pDhMpptNNEd5V5aLe4KLV3cO902m2xc
K407CybQGVYqOPaqhlYlmlA21tsGb0Aon/xhwKODxHUsO/7ys5N5q2xSx7o1xzLM09qgCgsBJAS7
DvdMFw02ERM73mNUbAopEoGtEv9ZIQxngVXg0tVJ774L1BgES5aH5h/t9z5z62cKu5ssm5/diG0E
f1CWYXST/HBys9duvmYADZ3gJB1EDBd73T2qeqvIvNMOti9rd2TuN2Gh1g3eecD6MZTBw5ZajkXe
RStc1OGzEfVJaudY6tGilzbvWZ/vbNZ3aRdBVtoP7lnP/SecIbLVTMoTYglRXaFjRvztuyT+o+e3
ZxZOdyLDac9suob++B4+LmcPxu28jd6clp4x8QoDD/sw5GsF3DNiJ0GGuyE8g5NYifraZc8V9pWu
fwmoQeeOVG5a7YTAVudFaNDhZeofIhQFEYe/n3NF7IzBKX8Dm5G1UNV27j6HLFrp0IkbViRBBhih
SEJEv7DqRzMuqZqalOFLP5jiCRsEd4BlveWZuxbByzBO25CfQnTXiIpdF1hOHfZpskeCPGLe6DjE
RhzmGgE8OiF1tlHC2wNWA8i/tWO4Cemwj0Jn0+gOCNt1MOavmLyKS0cinBePUCu3iDTG3OigtmE4
zydX9ICSLsh7+xLZGzzRu3ZZVkHkrMtpOxlnZZeXAuSRJAN4lqdIAs8K1AZd/y7U0TYUzyzK9nM1
HGQuYznomDR1AjOOjSzfRhiHMukCtmdbhXbcQcBEvAT2TuXL/YIkmjHEuyj3OVK2/WbBmnh/yagJ
w5sCVEY3fkDyE1nsbQAhkY+diHkttNlKiRWGwKW0g6Z8GrZc0ph4ty5q6tLFZGB91ds7JuAfKF8z
DCWwaIzV+JhrCNzGuwINfIMLWxR7TwK7KG/xbMcF2PdLBaIWLFz6Sbkm6UAdG281DGhj2MrPtxWs
1wA11g3gAEyJe/c+oJ+ssAeAGbFx8Qe6jxoKi3D5rBu7cTpIQBf1agII3hVbSd9ZDUaklULuaekZ
FBLdzpJgO3o3dXWj2P1UNZt6fMow/q0HAaeXUx08BA1wjiZPxmzDnOjnibUYm6bpIhAefck/12hu
ATqp4MDHR1fp0zwC7+LVSikoC4HExqzZguffQMWZ9qiiC3/aFIXZO+OYZFIOMQR6MDHi52zqr7TC
ngKno01W5WukzO0CTu4qE2xdWW/L0DlnYbNRLmZN8x7EmarPk1IgAqacxC7QhI70WPgoGKIAEOJC
U4comtStfwBqmdJ62AeRdQEPDGEyIPRt7WVYIj1v3eXAn80SdEml1X0WYMkWxv+E8ivfldpf1co8
eBLZp4rPR25ng8Hd0tn0LEiLCY0iL9/daL7rhumYM5KMhALZ1PuAqkMDrkqD6XDU+1AoZDBV65Zu
pmC4ayt8gOpn0XRYkaHPn+951aczHU+6lI9K2TOWzxXeLIBE3bNQ8rCI6ZyrYd80FJ3tx6K7rTtU
96HJcM/ktAmA/4+LXPchWekcHBzselAGFQej+CYyIOvrVqCs70oQJ5w+Q4FxPdlqg17wWtPoCKR2
7aHxIZ0TtxnycH1Ul5ibQBYNXKGhcF7DnzcZrTjATv3OFlW+EXN/hYg+8MnhW9g3IBm8z8nNEoq3
t0XhZsznLHvgWSGwRLWTLuCvcjgOIrwii7+C49GxmDAk2ahNa0dImZ1Ha/sLwlvFOZM3QcY27tzu
w16sYXoTL2Ozz/w5VbxJM2BylODGePCJMklQdPduCVR9pPhxjhJmSqrapOhyVx17UX23m3O48FK+
YnkHd6Us7TvoE0nb3gAvSSseYs39aJxqL1TwODXlWuPUHW1jYfX1PLM4l/xZjo9TMa6ZXLaDHTeX
7X6q1UbbKW0oPF8UdAkuW+sAmXW1TJcouiMUL948XofodPOxWFdlk2QIvCDwiBEoawaxtECJ3a3X
40XqwzXxy3cTQROD986db7AxI212Og4RaCLan8q5jwtxUB1btVGfEI0qwYXDilts8nzZc1LcWL/a
oChMES4WV0DDorlY906UdFIcMzasfQpMaAE/5+2FAbuUZ5uiqU9hhErObdLFzc5LbU+zxdttccP8
FtVeOW8Dm6WN/9FqRL8YvY0w7zEAa/I7dSJt/uaVBl1Ye6i95lYXUapCeEVqPxGlnyKJ7znzcD8G
upvKYt/ZbOULhZnY/h7efUBG3RWBX0qtbmnhbSlBxawKdj/MuDii2jsDMoMuZ84y8IZFyli9YnWU
GPMIryZEhactBghc2mJCJF/BwugUXcaxOwiasmjdNdNmQtRtTjo88zA7NctttTzWDKknWIt8Xa6j
QYFLd+8z5cahJxLdfVJdJLZi4B/bdT+ztYeNmo35XlVm4/biPHTB2hvVgUvyHHnTvlX1NesmJykI
2zQAlplBDqeaDpiVP6ps2EJoBrYV0HhGN86Ae+DPm8j6W9ciu6MTP/TgIw0KJJCoq33DACx0FQCJ
bj8V6AzCNvZYmUp3PDTAkjUJVqNtz0gdOdKlW4OaT1xVXkVsSuU8P9BSQ22QrWvrndoQwicQ/Fss
lAdoW179tjzWAqRR4GyMyhO7/JyDpEKuLmr4p6Cja1MgBLzE8xmFTWp81PaMrxcaHo2qnhhF3vko
97D/2ZeRehR5CGOd2r0isENsp3CzDBDpWJ6Ssb4aZXQbegYlRD/fZTlajAF9Uy2LdSjrW8k9b1cx
VKfAejC9sDT7LofXlwPgtqmDvUQnNS12imc/PGUNgL4ovCpkDQ8wPDIga1Z0pFtJiuc6mn/uJgQP
wM8smQhccQhPveZSLv5SJxsvCRbvcZYEROR8U07yDTbx9+7gDQlpu2e6SIvYag1demSeZJahELCi
TZwqYoeqKvgKaDZNyksjGerHRXkgBBx6uqgqQd4BA9JFtqtndx9avoeq9xmP2w3wzX2Ym9vQgeuQ
E1zD6A4lvnae63L4bAPxIrLqKhxMH/sS6uyOBfEEE7K4q/mrdaenQukP3KkubhZc0rA+M2Q1S4XJ
VFv5LczaXGfrCPpSt+NDa9Dd91EIPUA9P5RjcxJVB1UBHlRgA9Vr4fu4hwVpN6Rqlk2RT1e153cn
ZAJiwW3t06KcrZjKx0CJsy4NuCPRx3njvNilCJFEJmEnMQ0fGIls43kEnzgRAIV1+OiUcpfP9hPI
aRR7VJ27AtRFVwYr4FcaF6ZuASbSOlaEbhcf2g6fgFDTDooAOvIpxh0KY6tctfKipcY0ghHrdmmu
Gg/okp8vtwBYngc/ApZTc7GqMRsaOyN5M0gUWGdV+IR7vAtbsqsXD2oDFomkKEAb0KHf+xgF2DL0
nLZFrvzYZicind0czMvGtOWuAAPbWXYjaKSSRUs3LsvoHZQWUHSWYdCkkzttHL61YNBiFrQIwZuB
3gTY5dGCOnez5vaKShiukwnTbxzK1xSCpc/SAzHls3KIF6ghYs0MmnAKCrxn9d3icomulU6nKK+f
saw9TR68D5oifMAGRbeeXN4i0qk4WxqeIsvoR9XJW5CS125XzPGkJrL13fxgshZYZFaLuJTLLRM4
pwgYoy6VSWmLwhTX1G6z1m5sj/fER1OtPQJqMPTmeDRGYorNP0eqfylFWIEyLVi6yA4UM4ckIffB
LQlMka40EddgPRVI7xY+DSD3ED5wA/UhylU843E1dtdC1WWCISUHgVXZU+4BKwRSwCCZkM9WkHs9
89dWRGWyjA7QnrIUR5ZNPkBKFI5Z752zwAOH7YjVOJZt4hLodIQfvpKleKBMlgmspItE5ApJeR4D
MYJrA0kAhzlHWT37tY+4b4JaG64dDa4JcxN3ER+t6fukc4bdWOsO36vfnZ6dKObg49YFhV5LGgGY
9IZ4ctFFahZUII3RtdplfCUtPysXlt1tiLe8110GtgFmbi6HRkTjTYu4hz6wP3sZxWEUAhlGUElO
tVEQG+yaIPfRqqD1ZT3xYlfBvGohFfbDbAx2/oSHYQHhtuMU0tuioOTWG915ZwxjG+IwPEzSYZCA
CJgrW1zrF15dSjXZmB2Bayqgxj6cPkrST8hCodUGcextQlm3zCunifqfyx5f4/nEOEjQOzvO9LQu
KYIjQzd3Hoc8a9MeAvddNPhyE7j5Iy9dchMEjQsYF9sfKOCiTN0BncBSV8VhcgQQPEQZFRuFomaD
9a97NPU0HOii6+PMcn5nLPPWVLfisaclTxYqMOzb4/xkV1aJL7EOy6kab2VXZ9c8l3VSKDdY6QLa
HtGjMpoDWsS0ygKsLzV6DmemYID5uJMyQn4uAvW2ucmLuy5TdJ2hZYVWKAAdUjRLSr0BjVMXofci
ntjB9jvcj5ACPmDsCdyF1WrfERvh7Q/BFxGmr/rA4t1qORCwXjlrNKf1ZuBVucei7B6HfGnWGfd7
GFt7dFMM3byZOtff9CJA1DzAn53tg/pKd12+QZark5o8U9vKgv+aMhtscem8Q1719rZrB52AVtC7
CU7McThTks6ecVCqRwDh+NAiZrPJ7LVhg1pZCN2eJevo1QByGa865Jp17vAUDEP4GGJB3enGOOkM
HQuulqm707SM3Wmh0XCUiLreNGSpNiVK0zUu7YzHfG6upU/fiBO2eC+bCZUmng4ezpAZWQ+TZpzw
q27W7IilPDqi5GlBRYB16RiWNdf2HM/JZB95PoUH7Ucaq4Jj2k0Wdstu9GfqQ6bmgHPA9QYn2+kV
dZzpY2yd/Efn+/NpJq5/K5kZzpPPUNLgsoTvKPfkYVxyseJeJj48KdxzMHnFC5RDBjNKTeDdcuOo
2w6z2mjspq6P2cBnP278IAJp5PgghS8xgHwpto4b9IesrBAaQkwFRsMCFLkb3Qos1tR35pwptfjx
AP9bicfBERswUvWTLh2DRTiQKSAbc+/yksEePodsbqkipMsClFoDNkOgYqXLfVkQCQ4FlcNT7Qp7
LGyhjhOGUDYLQfGLY+YVFiYDQSVKqfJnQvMcnxEC97TPZX5L1OUOwCf7AcOeOdrtLAMmPMx4331h
pw/ewBZ2hReHgd/Ge/ZS+iUooBKpng9DAEuiOMMoHfz6a22XreigOITQMJvuy8XK16nFbeQ0w+Yj
hgxILzKMUcxB12rfhOe4L60t+4MJewpGIWywfLSjvuPegl+Y7AzegLjhQpMJlokZxK44A2hJI37y
68k59CWamrQBeXXmEWb5AGmBaF+5fhf2u4ApeYqsHdHV0qje6sGxwKunwG2TYkAWfTyqEoP/C3Rx
j5xYtcZemWMDUJF8g2UIg8DbLQF/YeMKSOpUGV+gPaCAQPsymsRK1jN9gG5IgHtuywyepNRr3c1i
5hBsTlRA+yfmBh+tzCEbh2dSGJ4FLatzj9oexuAt5wiHxFQ8oCnIeJudT4vx1dQt+axJgRLEpRKC
GkUNC24aLJ5t0hhGsKsRaHFWvR36aI9wNajN6jHy0HVdpGR8EQs7iGyamvVE/RKNXSXQ5ONy5OfW
Lc0jGQ0+CdctLlWfCXwUiIPF+4RXDPtc4JYfCEnAK+AR3l9BvzG8dgDI0X+3PgqvBsl8LG77RatH
DcmKXoeuCxHBAFt+qJhhCQ34qHOCIVXOIOpVSxwM/HLcuDggblth+1c1YgllVcFIWBX+Svlo4ncD
Y2a5gmyOM8STONFU7RacMygRd6luA2YaPykDiCVvwX41wa3Oy95NSr/iNwtyh9YFaYb7TnldtlVl
bfGyaQlieMjJruMOnGfCbnwfo8bQGBJcYGGBX0ngdIZifp4Z78QbE0QJ/I7LG1kCL1l8w5LOa+xu
Eo1aE9JGn8SIvoViDZMGvp2wBHjRrA/SK/UVyyMI8isEIaJXzL27MQIBoqEpwuyKodGGFSPZ5tg3
z2Upa7U1eqiO0cRKk/rSqiamEyCEEh7IK7TK0IpVeQ7QhNOBJJVPh1sfifdrNi0K4WKDIpso61kC
k1/9JJcIDWuXy4OE9fLagKA+RNkIXm5SdhX4QEejspw2UG7BJ0kKWIUhwvzRQL4QF/NcHfw+X3b9
LKdbzy/4bnIaD4iUm59p5WRbIZopzcoOO6zqy0cKnfDGKuwuBas95MaDboAPs9iVYEMP1EZAMF0P
mAIDP+dV0FE22RB92no0ewJUeYPW3kkgsbDgXqYFoliTb6GxAVSjPX2LlRMpZvPUbSJty01ZwRo7
bAAw9HXlpMyE5q3sfR85QmoMbjPXoeulhAdBPrgWlDFvU2FgMuRSdAujaKPDvAzlPptklgJ4qu+U
xdIyEl8kfgfUMQe8tpY5gshlNv3sVhpqpMYlK28O7KYYQwq2ulcQ9YMCdDzE8EngEHyCNLcyfnCQ
bHKvTemK94XpSsbTMHYPBK/adQtNKU8aJbBA9u6wbxlp7rPOoIvN2qLDDpGTlxpr5M5dCobJkhIE
7wQfkTem2uoFXmRgXjKcLagXu27GyoUAMwyil1D1Xpg2blb/GGk0r7KGlBvNDUIAgpYkCMQBD1rw
Tn5oEeXXmW76k/BZcO2WBK8FLDQUzAZzVNWjktC5mDAf6ssroHvgh3P3sJS8hf6tDE0JkkQAfeoL
z7z6isgn+H/3uHwCg8rQ4hQojMdOhympcRAAAeZQOjlDWyizN9eE0LZ2qIrRvfS7EFjgXW9qmCVV
wfgOX39772hCoLL3x2nd1ZgFEAsIiQhTClvRuPxKjG4kYtdjyxVfZg1Gnc/lM5Vjf8ZcL+uShQmU
N02IDW7uJnYNzWLzPMI2a+MLPSETZO5vi2gikDRM5R1WR3GqUKs/hioHf9MH8mfPRvK2GHJ9DkAo
HqNmGk3cOcS/yZvI+bmpRxfyi1w6iIqyIcWYlqkB0VOAYG9Z4UNubVFMwDeFue9IkhvXtu4BLELd
sq4jbk59V+s72ufmAMHgsh8LZFVCmjzLwzSWRaKV/HUc+T9/2P8lPpqbXydO+n/9F77+AXF9V4jc
fPnyX1fFj67pm0/zX5df+58f++Mv/eu6/ajvIPT9MFev7def/MMv4u//dvzVq3n9wxcgzwoz3w4f
3Xz+6IfK/HIQfNLLT/7ffvM/Pn75K/dz+/HPn17fVVGvit50xQ/z02/f2r3/8ydEW2F25z9/f4Df
vnt6VfjF/129iua1//OvfLz25p8/OV7wDxqELgaRpo9f/4P/A88OgpsJJwGCQgnGnOqmMzl+mP+D
U9heQooPbwvO3YsbeN8Mv3yPkn/4cELyooAizoHDqeSn//5Qf7g//75f/1EP6qYpatPjNL4MW8Ec
PfI8jyB3CDNeHnJ7MVj0+xmzLCo5cPkqbp+Hz+kVzGDKd8WueprWbF88/z8nDvzpgF/mycDXKVNW
OODo6cMI7T/qmXDbRaWb/O76/3aqvz+1LzNeoUtCFAMI6g1ZgAtGv8x1DiQfQO6Da6jCHgsMw+yh
ufE78esj/4cn/veH8chltvB3s1c4EG4iQjUQS+FTpEp9OVCHcYYywzZ1qe6C/MYhwzinYd8tZ+XM
iLor3Vwux5YrWiVeb8EIgCCpdwEdZbgZKHCnhBfFone9hLriGpPI8CP3llFCXIYOsagWtRZknLHd
zi6YbRCnFNPKMgSGdz8Ul6IxbCBgGigUjEBtzkFm8IyXud0EuB3rPi9McBHespWtfXuhmMJ12yC2
O9I6HFbSgZZ3TWdUqWNd9buoG7xHGoz9yscUyFmyHNo/DUDNW0URCx5Vy+i1mi6lgt9kR2GWorof
LegQ3tvwmeoMwgmP2/YOaQHtYex6f9dBzYZ1C3MdqcsjMe5herN8gvKH1GckDMmsVg8ISvVmvncL
Or6KQUU9pAsTaqUa23i0ksTWW9I3+btTKvvYAXnF7kQdNOtctfch7LuOGYwnTQxRNdqdvpj5fSZ0
8MFQ81zpgXgrWxTqR7SMeZv0tK5eOGuzpM97b0cgjNj65qIj04TnAMChnLDeEJ4k0Ny0CweOrKWy
FT56lAl0+VS5dusuuFWInu33FhrDHXR2ZqWkyA95HYT3HqD7c9UytalLB+e59BadlDu9ZBBQYHcT
dF7xtq6OotHZtbbQDIrWQrtVlI2doZsrkS/lDJRfjYB9PwAwQHToFTMUit3i98fQr8arQHTzasGK
fIdCMLpzcE1BREZe+9KaoV+XtQf1u+Z+BN1hhv0uM1rsA79td4NHzBZPaOhj/2r8dbFghHxunDEB
Gk/XY8E5iaU7jFdjkEH754YRdkoXmg53HputhQ9OMpcWnp4zWJGOK2CZbl6yaym0t+e5Lp77pfFP
GNqqXgyoKbou3Hlw0nrUGkW8DyVYVZT3iILU11lO+V1IZ2S65K5XbYGk0JsAHeoRSxd94qBCEZ8Y
FDM009ZHeFurvZ1Vc7bufZS6APow6FKOFlMXIM/v2rytH3wfe33Me6Yw9sDpbWPGESHXEnwkCCBZ
7gOFHj6wobzQhcA3NZIp90rVBYITmzkEnY6n9KCYhwKpCKNHKCPVEnuOVzxCDzutoI2rXxpkjQI9
lWDgAdH+8P3W+7BZB3FA77pQCC8jjSE2alJ/Gj97WEu9ELTKab9EATI+EaMlsAm8KlmDvsrQhN0I
1ky3zLEAMifMD61UU4DqRd5SMGyDwNbnesyig3QAqVgXYqKYRg0GiEILpiDOu6m6wsqY3fQA3DpA
bG2L4aK2DD9LOBQBTp4wr8U1EFSRoeiMR8cJoanm0n9D706Pg+qx31Z5+9hipI0BaFTUSWThFa9m
gIJTTBbC7QoG293oYW6P6OyH7Ce+5iLMnxHCmt+U1NYgCVUIUrqDuuww6xCKS/gXmgVciDUvwVDb
4mCdEeuWwvQnqMVyhqyTj0pgFhE+3mMMAK0GiVfDi37v5i4EWlb4zlOJFLZ+FQFQGgE5DxCQXo5D
VlCe8oNsfB4kTsvMSbo13hOGquEBWVHovasy0G9FHk7vnLAGEIv0z5KgMouGBqOdKPWF3GUObY7E
UcsTaRZ+KntqwKQONZ9j38+Un/ihZjfMBwCShMRKFGYk9+96quXRy808bGU5B1AEQnySLkFwcdnK
XqGrWNkycu5RZYQrE8zqBIDY7BcojHd2nkiXhBCw3FcLyrZvJv+/bPCX3cljKLCZCw9ADsemP27w
QzMGc4Z87xhoALS5I5ghO+z+fqv9y2MElxIpCjnmSL/sgIi4pvmkcQyWY3Y4dyEW2fz9ES5/4cse
67HfHeHLHLWumsH2Po7g1C+jdI+exVCtb4DG1LHI+Telw3fn88WTYXaD0c0vRzPekeknGj79/dlc
Pu3fnE3wpegaG81HjPHCPdtmVexjTrnJx5Qu41M3mo31IAODtvybg35zUsEXPwbs5+HidZebxAZI
msLhWvfFNw/Cn2suPGz/vk3BFxuGHBNXcwWwFRJDufbbY6C7lYHx4t9fvu+O4v3xkTaZgpxxxlGI
6a/oL+On6JGb2/+/o3x5cTAN1OuswFEWDPJ6OwCgZfWNc+zXjKdfX87fXa8vxXAe+QshzgzK8eju
SapvC5E0ZWxjUJXJmIDqTvgbJhT4m4CH3d+f33fPwxebBTTuzagwdg0ocEnLEqMN9XfeKt/dqMtb
/bvmwvUnT7YVLqHPRsCyd+3gQfz4ndXXV2/aP13FL4tDi5EbINk4k4vFWNHHZgeKMUHzDnR7BQl2
CHc8uQeq/s0V/KWF+Lv3+Ms6IVuvs92C8+v3ZiVvRlQQp/x5OulE7P17CfL5rj5lHLLQVfCNidU3
l/Zr39ZVDgyyLocu+jF8nwYhdhFFNRUrgaCjv39S/vpYsOEkETys0LP+8TaOFnh1xXAsSi3kROPK
BgiU9r6xqfvLoyCnnoY8Ii70FX88ChC/hjU9IgX6/Ha0xwZ5b5n/3al8MaX59VH53UG+PvR6yYcQ
9EQcjNKc7NxtjGy21PP7He3pN1vvX58R9l74JflIxf6yTgnjjDSMcDAFaBKTPS3qB8r8b2xi/nIz
Cf99lC/r1BRWUOBA5xRTAWwsB35JBh4LyCF9aKNJVFxB57b5+yfC/eI38tt1/PdBv9ysepwa3xlw
UMSL86TdLcdoXa0FDAvW04OTYh7qVdxLjhSILEa+1yqfds53AaTfXd4v9zLH8mx0h88wrvOb6TP6
0Zy9rVy5N/xOnvDaz/fd5ju/1q9GK3868S/vgoYRQtWNl6sdyQjDG4a0CSbsEHbatgHmzXV7NdVu
mLYhAefqEqS9InANE5F23P79Pfir0+cRZ0HAfThtfHXk0mSQUa6w6sG77P+wdybbbWPLtv2X20cO
FBvARpckWKqmZFHuYMgV6rrG178Jpc9Jmalj3jyve8fIhtMWBQLYReyItWa4EuVkm2UbRC4XhtdH
M+b9Zc6esq2hI7AM8jVqT+ae83s3g3K8p2RQLywzHy6n7y919mwz5EuDl3NHzYrDXnKH3cpNkDoc
ZtQ4vnFzTRN3UE7kwPWH/7+HebaFGL30zLzk0mFBUTXWjHVRdVT0ssT9/YU+2nXf3+PZliFkqLXU
CoCaSuvzqGCPlsmFhfTCJc5RX7aW2KR35+3QsZ/DHovRED293cX/5Xn/x7Athwf6nxO9D3n1Gs54
xj/TxnNu+OdnfmZ6TbK3kowj+6SOM9h2GMY/c76WILFrC8fWsdhQxpxhbz9zvuYfpE+or0APNhyV
zt586t8p3z9Mx5h/pabSvNcBhf2PUr5oDNhK38UttGOd880myUqOhuByzsJ0f4iK2iKIXlK/RBrU
VgHpIZ/j/7FUEd7Xjhq9RnZt/6h7p9m3Aa6GoftulcPaohsOrXBQCFUtxoLOj3SMYU6b7eCse+NS
DaziXiY5WtV80KtrvdESYwkxpvtaD8K7H0C+KAt6izaH0fTLe7CVCQJ9ICeoasV3DcPZs5wK7zsq
dRsHbaVc9X6fHkWdatqihZbyShEvwqBcWcW1F0flixc48U1omtmRlGeZLcusmw66Z+I56zS1oxPf
YDsncgLd3lCDcT+kQ/lipGp8TUYzQoVoNo/g7Sk3iXBAl1uVCdAeO/fXHSLDu9TT44Ow0+4hyEtl
S+nFwXbnBddO1fnHsMGvKjmx0eZjGr4Gfu999Xsjf0ybChGLKa32NEQdpgUtzA9jZUXFQnhet8/H
rr02laBGCMfh9l4ZQmzhyghnxhhnl6liy64keQXHArwH0jOUFC4im3SrZxl+okSgO4im2mAl6fK1
ZaL20aI22WRKEX92UqzX3SQUF1Vjc5Q4TddWGlZuikjgyvbt5nEKgnhtj/G0LXQxrcNYtx9ib0Q6
n6vOxiHHt6RE3a9T3ZdfkPLXR/hizWvtOPmKIn/1OATkw9GoxcoxIhNfkFUqk+OY52aJVoXU7CJv
Tf9QZHH/MLVJThE7VJ+qIjVQ8YaFOxEyQXuaYuATqidWHULP5wgNKhkv097bfhQ8GiEtxTOQUus8
jU2UfcjCaRNoypfJtoBT6Z56VUrZbnsPL4nPzHKHqXUeyMn3LsX1iSSgZaY4sEKsiorU0U97jrVL
Cw23Oc2k7+rGcjYiGcOnEYTfbmot7a5H4XOoU6/BbhJE3SIa8gTrJDXjJLLoX6cr6lUHqGmZOBXy
Y4gbV6NFDjSLJCaJolG3jlW1rtY66DnxLobbTPTxdVmiIhgSs0b4oBGCTrpirDoLH1Dq0NUirOlo
69MRgdz+wAezCgd4a1IXrSzrJk17/6XsW+sKU3i1soZE2ZRJlz4ZsG0eGoF8VE3KBMbXAEwMw5cy
Xvd1oHq7SOmLXH+YrNrQ7ztSNHrxYAmju+uV3qOcnI7lMRd98CwzszyK1pmFMq0RHvDmI4mRWnhQ
M2R1atOIp6Sigd9UBPmmDkv0O2qNdMew+ZHCR4mnII6htIkuNMtnkgbNQDdqrCO6CRon2neAzVy1
AgEnW706qVCHsBgOwXMtdHnT24Zy8Cu1/z5AOrjPOrvY9HWYLQrNGA5mLdUNkozuW8KMcUHrdVs0
KupjS03gxkCNu+YLs6RoidzllRLd+U6ZPKjhyNfEE3DImYLkXfHMrNHEIGcpm2xfx+ROZwpB/z2H
P/4sujbbk4UZbugtTRGftFONiq5XP/VSonLxdO92yqaR1hl15jwIp+KljblAeBFNqGaishpvFDGC
FYswm4ddTc4e9UWMGDhu4Zg3oYWtPzXhOFSxvRCNH0xUd3H3Z8Vk3ZVjg4GnVSQSkS7uHlWjFWuT
XoAvqClqWBSTc2yNBma1oad3XtkbNxCbZOdKMygPeaIjP9fR1mykmGwspQrcI91m0XGy49hO6jVy
AJQKNSw/g7ZjQORDw2CEoy3ZjWGAmNzPovZmmKYI91JfSzy1OrwlrTPi+wal7BcYJVm4M+tIXZn2
0B1FJeJXIEYwz4rIfKhDU3FboYwHM5xm0EMTlq5SIupYdNFYf2pNpXpFGJsHi6hRjOuxxaXgeVV6
KARWJRWhzFoEMctaFplLdlEMBGHVUtqv0AQHlf+g+kaKgQTAyK5SOnSjMkK3W8RdQmE3DdfRWFBQ
71q+/xR3t5rIK4GjxUzv6GFjona3oSOE2sgHzRw0WN31ewvozmMv2mYjfS+mZohNFVtMK2/pWaif
vLSI3TCohi+jMqrLNC39r6MZ4T+FdNDspNJX7qhXxZIrDrdmbTI+SmllrKAKbWiboT/mo6c+Q0Sd
X/kEwwak1VWBFpQwTYvS73GM9LYQeKFCuxz3Sa+3W6fLnW3U2PoqycX4RevUeGs4jY0HN4zuktIv
rrXGAgnhRf5jP0mk8hxOXISZNT4wA0xJK9TdlJIfZayywNjwDXy10A5VIGd2YaZceUoIvq9TdWBy
nraTUDqOloht/ICRXBstQiiAMZVrVFG5Vp1RnIDKZNtspiFSSsB2rAt7TzPMAcYZ+EhvDIxrUY7Z
jqbhL3I0IPgXjbaiB5e2UfMq3zdhYa2zPglWToLZemxH58ZsrNZVtCEnovC6W7+sUzdKtclY205V
fDNTEHV4/qwG4XAyKgcjlcqmaEpxSKfC2XhkBPvlOLtq6sa04KKVME54aI8UWUD2hCB0oLp1cMsQ
2d0YGfaVIp/6W0UTtKbOBiB4RlEqS1k67a3M7WjTO8r4GlL0oTE9Gx5y1nqVG1VC/3e6l2KgCm/0
sY8PJC2w/1KpeMbiAPRuyqJNpTvKjdSq1NXLPLrT47y59xOmQYX80fWtQduG9iAw4SbDvh/SWdNS
W9axjkpQi0nXTju/mjoHRkVeP09zbrgBw7a2ffgyBZqRZRDpAIEQ0G88CLu7Iiv1dS7THIBOjvif
BWqFeJWyreVr2p2CrmhjmK2/UfCn3QRG792HajVtZWAyMD2rjhZTQYlqYzhB9zihQ31soQPgCQvC
Am6nKJe57+GkFNa49PpqWHd9reULp6c90wYhV4CP1giyPZ5AwE1NSsE3kN51CJLhVhZ+cezGPLvv
c1ZZgfxk5Ux5XsMByLXrNMv6fEWWEFak0jcJJyNPVleZrim7rmbBVhrf+Tr0yO9Jl9f51p6b0y06
oek7I5rReEODZh8RY2PdIk4dPrNU6YsBJeoqGdppnUWOfj/VVbA0a0dstEB+Bl7Sb6cmn+4n1PWu
R+xwM6DVvjGcVhMLyjL9Xq30AcWd4vxAnoX0MlGKrZOHysEx0aFbKIJ4FbV2TM20WTlNBnJdoyHg
oqJkfYWRsjx2jYMaVYq2Xxt64CCmszxnkTmRuuU1lVj65z9OkYGglcVaf+mdgk1YM9HBGsZg3OVp
4W17wW4qiTE24C/xSPY1CUUZRf43RWJu6+E7LvKmN4DUxUhrSw0ZJZZCABU0PjrEhT47L5IE5aqk
wnglU3MWt3oF4lZ+S7YyQo0/xropb6pSomuvB2NV+3Gzi5WBLXre9GXaVycBbrPdaCKrERQPHtBJ
CxLdLusZHVLDmLR4U1Jz2eqE1Ui6NXWtE02B5MZ3+KZ+lklXDvwvihO5kdjzD31co6NtKjBXeQXI
ruQTNMQp3Czm0RDhol8da2T+BV/PbvkR1Upz3Ad9HtyLgf2arlrIcQPq5yIAY8KBQG56li637nIU
/XnLl5mM/tEf6v57hUzxXgpcoOxx2d5WK8wCes3993FgLYouwWsuBtTB0PzBilkqLyxXcJ2QYYte
Y4VP5nanHPpR9I95iaIg14hZVJ9HH6caL47gzLvNw0ZeDw4APo0+rWzFKUmiop/2oPUkruGmx93C
r3n7OakVfLhJeCRxHl4HpGCPatN3d1mbg3SgZJ5pq9hrvFWep+q2L21fXb3p1WONN+wT6R1kUpXH
CLLlvRqjb3rTKNdawM5E+RddqBBPvkwzcFFyjiaKEcOD5b3mkZlsBHmjfZ310asqEkI41ZY30mmd
K26cJ4NSMnqtJ75yPfEde4NoLRZBtvKrInlAdpTteySph95KMbnJol8rJVX0twGFMrHZ+ZnSP5KQ
kC5GNweAiCqeqkohTpxl2FU4v1Qxf/2yYGgMDHRDn5Dfvf3rPJkonNYsiFo4U/K4Y9VrGBEBgzke
GUO1XxK1ekCjF2peOFd2yviJp1Y8RRxs7w3Mo7cxq/2wQMAbvQoe2JeoyVCz0N0seK6EQQDYx1b/
qPiid1W7k9dRkCi8+aKY1dHlLAFHf8uV5/CWAUCsyLjjwNiQ9VvGWCFOUjKXaEMPDwF3bMDRGgv4
M7scpFDibgLgWrS8nh4zIjw4xDYQeofwVogSLXxe9lxJhhNqauJ/z1pDsKP7uB876qrRO+vexGaK
y5go3TfLbC+Q4D/g2+Mu6tr3v9W6xrR+W1CQZRrLLkCg3gN7BN3CS8V0opkLoB4/p1xelSMK9KRI
t2GjFY99PY/xVuCBkG8MQWheS5Gr3IFZIBoBfUDQPE9bCMgMmZEfl/hpkTpWAIsXccV4eRvcFTpu
OCu2b6zseWoaYcIah3EdRB2vREZM3J72WvQuKwa0tPz028TNB0aTasxadd8HULpAYM4QVC0U57Wd
zHMeiWi45Pw3r2+sGHVd8ijflsc3w0GsGIxyPDyAltMCbwqkPlq4z+G/wEHKSlzpVe/C7Rl71Lct
11BNRjTuFWaiyuilNEXpQfW6J5NlBiRmlnnxOrakvFG9mtN43pQIi0SPzWsRNG06uIMstcfGike4
cE0kq0OezVxExcENaGtR8F2zdM1teCpsscyT4GowZRkwxK0aVrJl3yZaELJ5+0oNEaC2O9tVc0P9
ZId+a61Gr7Q/seym+gLHsRq/Im6pEOWXzLvrujZm27Dgk6AjBiLzmOa7W5yU2YG2sdNeE6K/sgpv
ogirlx3xm20l7BYYnrDk1JX/NDmp7604d+b8Itwzq6EflS8qx8VdLIlX1ahux0WRqxHH4bj8FGMe
+9Sr4E1aTFF74Yv0NhonzL9+FUYoqQz/xwQ1eCWAQ91Ic2hu4lbJT07u6F8qLRs+eXQE3JUGPmeQ
lsMeymx9bapag6V90LK7kd3olmR5TBpGTzeoynF2EqM63zsj628bZWq1ReMl/YPF1h3D5DWrK68w
VNzeitxpsWbf95omX3JAAQNWPRwCDoekrS5w6ctBjdcoc5I9HHV5U+IzWWemklyn2Of2igj6fYK6
+BNnG3FsSoSKC8yJrA4JpoWFTi4VAQ9klDozsk+6rJgjdm8/MrowFU/kdZfUtoD20gftc6MgwquH
GKZF1VTZimO/si2jovkWi4J24Uqcb9QCxBkKF5CLvj+tpNLkhyqG3ZlMkiR3h6Z3jaWFVmo2QrNF
GjSgXD1Zx9+h7ghuXL1XJ85WW60vm3ulwfcS9fCfF1NYY6yINI/xG1Ww6haKM9tZ+lSb1xkdliet
HyslwXU4Rq9ZbwuAxhFO+GXGuvvoBx0/7dsjoOxMb6Sx9a2KZbThGDV7MGhrJPU6eu0KtlGlbKW9
U3D1v0Q1i40RV9B9K+jQlGGzVu8BNFZbOvgpMBB7JriEv4QFCt9h+6zQHAp/UR0yl7MgMl4UiRT6
z28hAbLS3yBvmbBvW7c9b5WgnZh+ccbayJeo+DcJlRlEud/l3baestBwq75iZayKOFvl4zCv9z15
Srv3nZuuZroLUbGbvO1C/CTLRCYHHkzWtsOXLMr5Agr60WfZN+XRCEr+vxmCSW51QwsZjxxUWsrm
GRqgEEOkNkb0ryfCV7dUg/EhVfMep2okz1Qj5ylEDoGVb5LJ8CVbztt9ZnpPoIAQdN95lob+iGje
B4rSKAdI1er2LZ/S9YQYtZNWeNjSXl6//SXISm4Lru6+UQZsDFXb3YkQtn3VqTySAXK+2bTGnR/Y
3p6h/AYnI34qDcd56i2zO2StEV1HHme2GpH+V4Ggkm7Fqrop4KwdRBbEV3gTSWrxVPayLkBv9EL/
YccjZAevVv0vlV304Dqk9QnWc8RxYPSOeBmsjaJHrTuh+VgAP6ZqEzm1ayd6dGVpfbuqpY+RNfLs
dJ2WsLdtSOxLVJUMO1uzV75RYrLG/nrVp6yoAxazW8SCzn2mqvCyqomqfu/4t6ri1evRT2HjVsDg
ZMWkCzEd7YuoA14QTr6YgUDV3k4Y3filiLVpYM8xdYpeNbMaTqmGhm8C173LFPbpnNO5B/mClPUS
UC+gu8HC3LUYOuSaHKMHb5fLUT8hE0TSVvvwX6O+9D45yVTV27IpvKMSJMOdZVvtTYvnVluE+J6w
zTtsOsvQ8qpnQmrVuoUfT+TPJGeWs1WYw59V0f+rzKDAp/xhzuKD/1ycuXutfqnM/PWZfxVnxB+W
jgaQCg2lXEzSlD5+FmdM6w9VB75BAUZouMvM98UZey7JODafRVZuCir5P4sz4g+Hfqz03TDoi2Ty
J/2f1GYQ/v9SmjExvau6ruqGBczZmAX+v6ogLFkVpdRiDquAIHbgE+7ILRy9Iv8uLQSithbnruZY
X7pWP8K6h0hmTJtKwSjY5tF8WClOGi3A+ravriynPfpRQuKtK479QEO1KpxdNv3XdlRPNFb+lgaM
Z6Oy9iCaVtjm5JKcqL1kWcH/P/Mue5w/2HlgaeZDvmpifySZieXVlEc1TW/aSHnAF3tdeONOmwLg
h8bdoJg03gG2CZdmArqk3RRAGTo8x5RwsFWBGG+aGe9auppwvnuKWLZoyTNDuypaWKV2cUWfW8JF
lDQ+LNkOH2UVvlrDdIjVjFI3hR0SSSd+/UYvqs/g/VcRGtCFEuW7CoC2L4ptMDYnu+4IrGO3Cwci
n/Y7bqCBTxgvtShXdTDurM6/i23/Xvf45oA4SKmCfg93vgonPjPvnQBEzTqJeIAIX0IO9z75ubL6
RlDeL4By69/DjCq/JCRIFOMpU6LPk2cdTF1ftwXZ1z4ASCR7hMtRdzDAMgSKcuoktFGNzh8Jv8zK
EV6pSYp+PGbb4q9Xet98ilB0ojsjEU+QOx/TeOye/tnUrS+Bg8JVDuatlRuffMMpX4cK83eHDxqb
PlgjUHbxCRNRbpI2lKDGa9vZQKsiqa4HbmLX12luGDepE1TRN04wwdcYy3v3oE00RGgnb67bdEO0
pGPVYzkMAgxLrt8Y5hTe4oh21n2dwStVpkdFVzk41klOyU2ZNnRhOPYJNo5sTCp6SsgXraZNcQtM
9RCD+TnISYlcxda1o5VPztq2PKp+fvwjYUVecUgsFmraxw8OB04ytS1Bq1T2pge1zvaLkxOo+rOV
s9ynHQHTVFt7K5R31NZQtZJxo9imNoabhdM2KLX0RQzRfelhF16QFA8xGAYhsizpMLOm4huTzNwN
lBAokhNhThlmdgu7A/sqNsymbB6yFD+CpXbWAqK94eZYTqFtW18AvICDqTx1oZk18aFXwi+B/+UQ
9q4H25mWHNemRT4CXqgV8Kcka7/pbZm5LfRxkr2eWMeJ9JcIuI3rfmb4iRh6fJRDPA1EfK+n+Q9m
TrSNGzofAw8or5SSFNkk/HtJoQIYRBmvvC5/UDw24drJTkkVo9w37euQUBkuHfKsYSJXGtjZ3ijI
TwV55INKGm7hEGf3UxQOmttmYyTujKTDozpYNJGA/wPIqHPw1U/Feiz00h0DhfFtke/qxedQJt9k
1tAESM4Zqrj4Ar6Ihhzjxivrlzr0T0ak3VXUkUm8i9uyHJ7UDIAzrpUHXLpiWSOcWYxwOeoAfKKd
aJ/SNPxSKD5BTBB2yymhcshRPV2/tZPgvHcazLHYmrr/2uBN5zgkM/BAnK06GxbpNJjHHvPKIrSB
6RZZnrhDi1GRRkn6UgqeMWZFPhD4zyFHcGhp6rikVlBRqUi8hZGF7dKW6ue6AyqDCYQwMPVmLNRn
bMfTdTAj1+JBuy/C+kcrzMcxDsmakzVb9b0TJncq9P1PUazKr0NnR1eii8WypNPjEzm/cdsIUBGq
2ifEmT79evNGuVEDCpCD0fk3dgldTy9Ec9PGDgVmU2r3cQZWbOIM99RhO15wQKIVRwgcxtHJwNMP
xA7dkm4Oi8anAOyoI7F4pN1UhXMnOVHjc7o1JsZeYns7WcbfvKClf5ACEnWKalKigfJchOJ7aTQY
EdMnvN4PAE0yzgYcleykIvz00wNR810/xU+DWpfLliYC0aB9Q8VPmMNKZnk+FWqV87xNTRxXwvQo
eh+HtH8TFCkMf1FuvXqk3l3u7WwC3xlTGG7HBzsyXEFjT1LCoDWUdaQUgIcpimIeWCVei6LQYSrr
gH5rs1hjprtxZPcQNgWsyDb4XqtwxPFNNFm9VZrpSEb0Gkyssu0bbjCiSpdX6reA87M5KUAGC+Mk
gmidFtEmRYWsNfk9KSPXqlS38fPvQZJuFeHMuV9C+aF7qCL9QH5kXWK3Kaz21Tbq68kHstJI73Mq
sgfSMrnb2fnXtBQF/SqK8UeGs+qGhJI8VRzQDlWfZ/tR56gfSmouyVRk66YvXGJILDgh7S+KTulc
krNPtdVmn0B6PBdZPWFbNjjhiMRbGaVvg2SLXoIB6AcVv3utKRR2pgRjUqd98aaRnYeoEqAB7U4C
Yf4ww/az5sy76qRvs4S9Sx8cbaXL4K62DB/XRPiVhaBeq7G/hpFBmixOZ3piT/PL2L6XfoBwzWkG
pkZ+svL6c9lFR7WgAw6R8kEU7H2DwgHLyFlBTSeDjW7yyAMEHBwo9X07Gs9qDYdfI5QGKY7ZLPV4
05gi+lXcjQGtOQhCRq151mFYkAfneA5lp9X1L+AOniYTE7tHvxEOGSdd59Adx5O16VKvc3XT8/bk
6vI9OYkNEMxq03elpi6yqci7fd1jL7/3qJUES1AsN2PkO+PeGOtrr0oyUIaptWgCEliOwrlNDjQ9
iEZjY0EfXhpDGOBtp+IZUuFyR5vWP0Y8GusOQ/zC0v3DVMbJAVGDuUh7qh1FVJ7II/7wWpXWIJGt
3Fs5RQnStODUFL3Hqmdq1QGCgPVIk496ozbAdqciGlw4AJQg65CDlGrDY2xqupLTxGvZhg2m+Hpi
uwUUS0O27kudVdmi19GJpm3XreltcoB6cyfptCM5Q6/e4uP/Oy/8jw7x7PeHhe9V9pp+ab/m78Vc
Pz/287ygO38YoMB0x0SChZHv3XlBaH8YJkg2WxCuC8NGn/lTy6X+QanH4kzg6JZp2aptE+X/S8zl
/CGkoc4HBhuSMUKsfyTm0meryDspl4Ag4xiWik3YIOzHw/vreUHv0Oh6Dj1GmlXvAmIIpDWXoNzk
0V7Xi2mruN4Wa8nS+ZRNybVOR/VNtowuKTfPBGW4SFXOTm/iWITb5BF+/RampuPH6+2T2MRocK0d
Re21WNMwZX3xUrM27Zcb/uVSQj+7lGZ7TSep/BB/gzwKr4nb473iVi59rcKTvr3Uvln72xPmuOcA
3pC8Z56wfabiJq5LsjiwT4pncSjCrwH3rmrJ4VOHlXGyqwv10+hAy5r0A0nTC3rRc8GxcM4uf/aC
xWAlDLG3+/U2CUSnTbftaP4ZIYHZ1Bc0xfPDe/dwLU1lRBMZGSbri4Hm5tf3WANkcTB7njDC7etN
vDE2wfbyI52/8u+ucvYKDcWKokr3TmbM4cJ6UYho3h367/78Ve892Uy9313AOPNX5Ypdg+XxThC1
Fr63FbegmX9/hXPf/PmTMuYZ8c7aYluk9/LUO6l70BP3odujKPgBiXhRLbMNc2zTjn+u1P/RaD4/
+988NeNMtGkoqtR81Ts1ZKcKDxCq6WbqYwMlsQwfzepPhe9/vJp2Ns/+doNnwz5A+6f0iXdKrnoX
9o1L0f7G+cwko9dz/vz7p/nR+wI9IHTLmgXtMyXh/cM0htyw4kE5KbJx2xb7KuX88cfvr/FrYsV6
u5/315j//d0Lo6OplQetQhOXYmk3u6TAHwEuLwgumD7OJ+zPC2G3xPRhQXA4m0Oplk3IxfyXNhiz
Z/Rq5cZsIKMIkBM9Tew0+WBEob+qUY5wjC0qh4YIRIpL0qzdBYvER88VubBJ90QmNMvzr/esAWcy
6to5xeUPixZJ5qOM7//5U8Xz6ZiqZK/DYfrrFUyzHLJosk+Zlq8GoF0VZWovgE8Odez3V9I+vpm/
LnU2SBBvgIgO5Klf9q6+rJetWGCuWAArXhgu/r+j517abD4aM+/v7mzMeBnZnNG2T6YBJ1m5AVRA
44ZgNenGpQ30o4X3/ZUIXN6PTmV0TEB5UJWvxJ6olK2722lriPubdBMuOzc4QBd4nK791aVuy5fu
8Wy4ZnDsps6XJ2zyVLi2qkTHYT1Qj7rw/j5a9KFDSF23EZzb+tl6QrkQdk/onIrJXKjOE6me/+oC
tNFB0E4R0Tm7gIC61jStfcq1jCNOFT5naXDBr/nBPcD4QNHPXdAy/tzeSi/frKon72SLWV4Cj/SS
lfGDMf7LBc7uwSq1LMhZ453wwRG3efI56R8vTKPze9BVE/G/oLRMqpt48WzjGoH120iu4fT+qF+V
dN3eJ2t5x2o49+Z4MT9Nn6tyoV56+/P4fb95zVcFNIOznlga8czZjcVgqW2nVumR1ba3Q4W6WXf0
JVDLY6JNt1pzyaD297t05uiaAJ2UvW3NAJ338ylPYd8i54H+GhTqQ4jooG5k8HLhWZ7PHV3lKo6l
G0DndB7l2azNHU/zDboVL6rVmgakivciXER0nLmx7kakvQblCDnWhaUa/8PRfn7ps2nbNWELNGS+
QYeGFmpXFmgELXt94Q7n5/Tre3NIPbGTYVK2wQTNz/n9rqnPGVcFKEd2Jfc0H9K21NzcwdW7pb5t
txeupl+42tkSX7RmaZcOV4OqvhquJv3tenMQSt8kdWuvLlzvw7tzdAIn/tOEfnZ3JqxgGdhcL9qF
2+GI1nBZr+AiP1yOef8WFswvzHx3rbN7g/YIEE1wLTqZbMmxg7JfNe64qpEMXozjPxqYlgHsgbVQ
U3X1bOOP0WKZpUXeA8nvrO/IZxR1WdDNuiE2baPicOFJnh2SCC0cgh1Vk8Keg41zO3IoW3VySi6o
4DEAXvNSgTpcFXaAimxyo5pkZzrRh0ULt/AhLizLb/PsbJQS42gSGySRCBvMr6NUsZGhag1QuNpV
KbmY5gNdekvvaK5pdbfFwmJaC/Qvcyu9Dt7zQmwvHZwufoWz+WhNyBIhm8CW39R0nJ1oWeVCNVqj
Olv2X8tHkd8W+YHWMys6LS5///Tf4uO/3z8hHkbjebKerXbVpNukwPr5/gfmDQINmtR1r/NiZK3s
TZaKZ3pGpDuxznckym/SdXwH8x8Zcrh6ai6bZM+3MUYD7+Ov7zPP83erRmUUVR/Mlf45KSGHJ4T7
G5soZviU1qtpmd0MQIQ3F6fzvIn8/TEAIJGSCENVz86VQtSZHmkAtK1r85QUMAB8t1vkJ/lVvxJb
UruXRv3fd7X5Pv99wbfUwbv7TKtWtSufCzLufjRX4dbehvt0ae287bRMbgCKH9NjtrwUsr3tlr+5
0be15t11816gvOi4LuyllerSMHcVHKkyLvBKrNXn+sJ9fvw6/7rNs9dJha2Xgm6nizyASa1kEU3V
tOukgrj6+4H8t0PnnwPnryudhQnTGMdl2XJjzYpOLfSHXM/hL8hRoA7/Rd5qXrZ+eYFnGwBaRwjg
DXeW7NKHbN1tv07L4qbjiHtpjn74DE2wBsSmlmnIecV+98rIdeNnyfCc9DDQaCWh13OnQsh19GmJ
4wsb21v24W8D5N3VzhbEOmhjs0uZgP0SQOm0bmgVYkJkcYftPEySV8N1fkRbfT0MrxiBXKSXa1xw
dGjb9lfhC2iYXbkmY345wzSvg7/7ZmfrZFzqDdB6vtlkGeTvvBgbYfpVSYNd7WWUfOPKoQ4o734/
sPQPZ6qJ/Q8FDj1gzk/C/dRoVm6zPJe0EV2K+Flrl0b+Uhd3TrW1jSWdvUsWDHqis2bjTHk7WFIy
9Gl6nAfuWNAEvuiW46pZhuuLC9cHcYhJHvff3+5s/Ya6EXZZ0AIjJfG2KdbBOly2yKLXzfJ/sUxe
utrZdE4cGhribZyjnmqXut22XHUu9ehFsbyUPBUfRHQmkb1F7pyiq/H2Xt4Ne6NqWqxL1Z8T2lZu
B+SB8qtMn30s8BOsVpvCDd13sVzFrrcKl+O6uEm2nX6tQE/ZknGlso1HajwO3ZcCoxwHY4D2Fp07
+e9OAzD8IzwpGFjSu+5eCNZ5f9Uufj96Pl6W3t3F2aANnSSFj1zO06l322GVMo+wjdwSKtKk8b/c
yN5d72wjo/Fk7fSoKBdik0KyWBXrYYvAhz5wSyCtq3D9T7PMfy6Ef13xPGMatV4z6gZ3KDbJXep6
u3Y9JzOzfXhxJfw4VHp3rbPRjoycem7E3c0ZfFJlD+LT/O7tZX3ViBc72aaWWHfaLiKXevllfhAa
vx+R52lUcOhjmdhcHY7dCVOa65DHr41X8i+Xhs28e/xtraPYY3HS5vj0Bg59N/jDyaLKPPFQ5zBI
EZ/+DINA4NUr40fzYFCp2VyacR+P1XcXPdtCa3MCx169jVVtbSnHf42dGoiGsf9fHGw+3NneXfBs
D60cXJ3+fEF9039K/C9T1B5qzF1r34VPvKwsStUmfRT+60Dz3bXn7/buCY/U/s1weLvZaV3QQjAw
aEG/GrZvC0n6rBn3uMtpVtBcftAf7mTvrn22o2ectpuc3swc/psr3HwpCu2kVlz5Wm842i2yRfJQ
JDtLecr1YfP/2Duv5MixLNtOpa3/kQZ1IX4dcEmnUzNI/sAiSAa01phNj+VN7C0wMrNIDxa9s/u3
zarKsior4zrUFefsvXZ9cXpP8fmXBPlF1gUkV7wQHy9/SttBYx8xv2BI7mm6zb8m2csGd39gWpdX
ctEt1OkGr/viNEHs5PhHX3IuJ63hWYxPm/oAKoHvGfi5ufG2pHQTw+XmLijEn/o/bsr9mq/eXfnR
GhYlZU66WfFrhmwpkrar7JCv/hutzU9XsHcjHX1PcokiMntzK2/b7/PEP5ecxU/Cvl206aemjE8/
JgplJg+VSqZ8NJrkl4hDc65rWHnrp7G6/3WGG1cYGfmXDslMck/tPz6bEueyLKJTnXO8dfQaVY3V
hCZkrEULtPWbNSiVO5WD2FGz1Ul0qKPlifX0sx0ITWKh0ThGcju3x99/tsKIdA3hDVHHyW0xKK5I
SZBWHBSWN36enYnevDSyxtG1e2FmzteDf7YTfD/20dZ46nGP6jZjJ9F+spRlL12A/Izkq3GyTwyl
/PoCPywBQkY3bFAgBLBtam9txHcTFHQTTGYN6lyglSKGKKI3RDEBSWRWkqziR5ZW5XNuBw0BwRBP
vqvwPmjbY3J6HFBbumanRnct/0lJ2wcZhK1iTrmiuFPf69CJb8eyRcvXeKGqLQp/iq8ksypMN/Bk
/6ypEc8SzkXH3jU8w7xUIxVALo4vTBiJopEwURetrp+VYRG9lLmX1MTgmf0tGJVhbUSTqkK4UCSM
EUQvgmGgyrIhzyMlDSnpjAeigcTPKe/hT6VFlW5GMKv9svL8QFnGZt/kO9gCwd0UePxOc5huoeEL
EtGjER2gUGtyRn0IIyCMdQ0ZnFW+pZlF3yfNwo8kYW8ki0GuM/T+7XCv1Vqan2tCGxO3SX0kVTBk
LXckG2uvJAbm5pQ8sKU+CFK3EON3V9aMil1k3HTPlTJfhg5m1TXp6H6k+wtswj1plrIeLRoSUBq3
lcfRWqKTri4nKP8PqD3aHoGnam7zQow3kcib1qVCmR2wQAFwjopWftGaTkXH0wwRmv8Cd99S72z/
3tet+Nr3oyJ2uxqL6ORTkEY0MKZbqemVHSrz/rYIANCFXWcAoTbN8joo2vBCSEVuXzZCHxFiI0K9
9wTiZUXrlL0Qo/4j7PyKzvbIB2LOGN+gCggktipScPCdGD/J/YH4G7eeqC7quJAuwxkJHEuy/JIF
JTQ6e0LbRR4x/ODJyLwzY2YK51NikirxhhruZuqw8QYglkjFubJnKnHyBijW41T/LmZqcWbxmlmS
ZLm1qSaP2Cx/ep0kzjK80G6jhYQ5aTooZKKk5GdCj71drpX2WpuRyZKE4FBoJGQRZClIC8ZnT5A4
mOXwjbjsz/Dl5I3DjD4u27VvdGYceIUrgqR4kEA27wwLDLeTvTGdBx+ZJsCi9KwvBWDgRleyu2IG
QVfxzIQuAtl6JF+ImF4zNzaGZjWbqB/gSGszUnogzocI+ngIr2AJT0QOm8olX1SyCePIYF6sAqgb
qV9dpPCqGyKwCa6eGdZho3bSsn5jW2sz5prACf1gzujrzhi1nTLjsLNCQMYm+IS0nxmXPc7gbDXV
8o1W6CiOS1+Cqx0VxQEcQXduyj31O2NGcBPN1TnBjOU24o653w5QhXUztlvXAXhnA6wD0j2oJBQz
4LtVcy+E50IiR2sm5aNvyLDAwxkLrnVyfWNX/eiOetedS3HY7FuBhI4Axqy4M8sSAT0e7v7V7xBA
qp0APT7iipq5x6TS8u3PdPKUumqt98m+qg2yP8wEC14dxMNjO7PN+a/0YQt456ku4suhCDyoJSZ6
Z2swSR2FkJ72Xr1TMLM5GAuGTY1zAXv6G1YdkY1d8AJAW09y1J/mTGBvRWyzTMxc9mkmtFtkx23t
N2r7qCSPgChDQC74+h79OOyWmtRE57ZfitdY9azbwM6ggEpB2uGQnPnwKF5AxRcm9AjwCOOPiC/h
fpqZ8po3kT1uEUoNu3nQHkc29d2CRll9PvhTeehrTbluMAGdx2pn+SR7ofy3CBC6s0NZXQdNaShu
ohRKya+FsD5OKoU5AXzAba1EZERwKuWPwlpFzFp3xeAvmq5+TWP1DHcgynKzfqkbIByejZBZOoeq
5Bhy9MMnyrQcw4VGnlmkWq5t9HfTmBzSblXSSbN9CgVBziK9lAjFlZka9W7CmR9oPyUBfKWAWp9X
PnFqlbKsDeY6SCzcjKa+EfFT75c7TU/3NsLixLdfpYRdOy+SYr5IGgknRaDxGbb7RLnV48rpK+Xe
ZKdrkaooB73TkPS4aO2lnFm7oOwv7Ayok06lH9kx9OwrXt994mvfihoXma1tGwzpNFf3rHlrJMxA
Z4KrghRwM/OclozaKPAvC3FQZmmuFax060kPpfOUNFujPlQN0ZhDsPKL6CLB0F9732RJd+U2fFL6
b17KJ6XJEB8ekzF2RlQ/Y/iaExRrSJQ1gnvRz8L51AmKx0RVvhtpvAoFdEr1ADbCNM86stQbko6B
e2g8nKh8TsBGYSK4h6hhLKVBcnMhCtc39B9MR2vDDjCXlK5nS9hDUeIa/s8CqXPaEBGtah6x3pVH
KatBWWxPwjWJf1i2UfuSk8+0SknMzqpqMxHuU80hj8gmqunHVA2bJJA2iaIv7emyse8rupdNpoPv
aZe+6r1EHc5NRCV7e5KeraY4hGp0z+ErXNJXXtLmqhdRb2mhg4NVeqoLjJoY+Sg3iunSUGxy6Iwe
5FNITTBKrDu5MK8quv5KWDlDDTEskZdCF/tUzm88uzgTg0JEX34lwttOaGvLjlaxll4Xge62SICx
np+1Weqg4XZUsr7gA9GQnIILDaG25bXkqqr3otT3I3x4VtOC25RhS8YbrkKMI9Pay8ZtIYkXMSDq
LyaCb3AOaoTu6mG6yvvxQhnbTdzx7gx97OS18lqHpAt2AwmnxU8QK1eyqLdRqUrcFW3TkhxNAICH
eaJKykPiZy9jNMbrKLJc1S/Erk90wufbbYFP0JVSHAbTCHUI+tUTC3a/SHqt+E5A5WVY25c+nZy4
zlYi6risQh6WpdS6k8/enI2rJbXCLYKs2ghYZ2uMFfLZNHn6fV/Zy17GtZIToksilpYbOx9/vhvK
Rb1SokZfROpowRvrgueRiMNNNighzkbltQpDCiEq61xm4lxgy0JYSIfrYBJ6wK4v4Fr9QjuTkjxm
CUGHkpWldeeFNVgHXdcv8EOCNVIpoGS2jakS7BTRPzDjujaEOYfPM8/CxEHfT6i0ECwhhukkHi4w
Q/d2Zq+RVF8GW40ETUhlzY8UOFkLVGGWnG/qoE/xFCWke9QEMcqc9B2yLsXl4DUSVlfrRS7gNbwF
c+ojfiQLTke0yEu4SW9ICi4nmBluU7IjAGOZeXWxlMcJ80Vj6nv+0OJZw3a5tsgOvNQ4h2y83pIy
ck4zo3fyQjavGhJbL4OhRt2aVzRcNDBoQZC365o4KQSZXjqtBj3u8HqH6lOEYRjjjGVBPym65kdV
2Uk9h9+qy3CIsy114WQ7KKixU1JBFuYopk2XK8aPsZEIEfcUlJZtOO7hZRFE7NeVjHkGTIIrIvLK
sGDk+t0bdyUGeLeP25lJMZM83oAgdStDZcVtH2QLkO8twWlqss21mjZpP3jwXt7YCj45BTu5hdMR
68BR+mSwzmPUfhi8RnKtU1BYA0FVj4A3FNeWSzk9C8yaHFA/0Lcytydzh8qs7mLgN49B1SapaxCy
iz9JDaqNX2qsJkoe/mjGqrYWDalCO/JQrHXbeVT4s2wsVoiV/auBdIaNFDaYaIg4xBQhJutONdPm
ukv67MDmW9mkpdouTT8kMYJoIqIarHQaA4dtbSvYdMnDA2CW8NCluY+3DXPvLiiG/KdaEBTrSdA6
8OZMw21RyMZL04B3qmOV70vxbDghI+Jbwp794gJFvXKfk875Wpm9yAGYWS0OCk32XzsIVeetJcX7
KYylbcAR+qYvubtAEdJpTYqydEYAtLb329q+B79WEoSRa2uZDI3vqjHo94aZe/c1ToIfxAiX4KbV
kGwJ9tfxWZYr3lmLq2dbh7LJRkBP2yUh0pqJQZ9E+SaM2scs0e1HXiwaK5VEYnnpyWs9KnBXNmk7
Elc6NcU1hgtKT5PnX2DnkVYWsRLnqIfwHZol/0+5Jm0Q1/0Z6rn0DFM+545CUx20uYQ894UMA9DA
xpGtg4LJsAaulBMZOAfTpE0XWC6rsy9dSBH2cPKik7u4L61Hss2xW5V9gzp5igK2YlmyQYYSXdt1
Ue8B2g93SZCLs07Sff4khQwcRyQRkaV4u3ak1bbPVYCZau2BoMBrgiVmqJswXCSFMs9Qajaesfj1
PKayDR9CGcgERnGSTkw9iV3MJe1LaSYTZ7ex95dh67fX48AZc4P2QThF2qp3aTUWz6XQFfSXctke
/Eard8xA2VUpqYyXNM/8sdmTJ3vjrVX72XcIAaZb6pFJBj3nE6eh+sP+ojD2FZYfa9HKMSG3fjN1
d1JrpxdzTMgO8QMLiE/jK1L0xljJiho96EpgbGosfg1xnwNWlBh+3A+r8aU9LU5ri6tRaBhGYtWt
Z3aAbuTWXib7cRcPABcXLcYRtIZql1x18VCtKLXGVyXe8Yt+JLQe6kCzVvo0/CaptnIdpRwnYZlK
h96z9YMAZHRtVJr3DSYCvyCSW5umF2UQR5LHdkdYVPSKPUesRlAxd6HRAZwqAv9ciw2sQJ3InWGY
6rOyALC5SwbFxFvqTYuCOfdMgCRdBHafvWCiop8SQrh6aDhT3FTkMe2rtkWQOVa6+sBhNAUmANnU
yLuC/ZlqcVBukju7tPt9KpQA/6oRfyetsVjmzcxs6gnIBTOeXBOrJG9qVrGQsu6sOGLYZRD29c9u
KuuXtiixAUJpzFKpvpPFoN5kUyPBypZChcx3GXPXosOPODm2Pse9yCAz2FYGM+SlAoG5p/Mx06XB
lD3LPsihztZzRKt9Ws4U19RcSIlG4KkX2dIPv2N6hkRVyAo91JpgU3XU72oBuSohM4vWGe93vyRq
PdvlmJTPkACB8JlMWDy5jmvHhSkGeyLvygnaYBKEhpsJ3/jWS7QjFxhJAYMq6ujpZ4EfV/4qrqNx
3Jp1El34htU9q2Bwavx6anBr1mOD51LoGaSBkejbbWDLwW1keYOK2ljK23Nb0sqbIUmsn4KV/nKI
SCPONb+dFlY3WOou6LtiRptEGKHA4NR8n9wH21GGNxaqJ92nshX6y1HyAP1ljVVZHPK7ROyyrggB
YnjyWO4TNjj2gnc1PJsaG5egSYPlYvQb89Amnb6V5mjgRQcjld2jWZ+1VaRe12PHlGEBtLhINptI
V9HVtmzysHcZqALtEEwq28nxUthJ/5P4GutpSjUDimsc3eUQMPZZyCYrj7vp0MBGuIYoqV1WQi7u
2DrpK8yd8rrXYzJzAopOWztj3SecVBwmaSJdfAKfAic1TNtHw+hKpkEOTuMCB3x0VZlaQXgZxGI2
Z6rIXQ7f+tNQxdLG9o1u2xWa+S3HhPyAJbfnLKj6+UMdKdUuVTOi1dmnm4cQkdSTobTxU9qGMfG0
+hwGb1lrXSEWe5EWbI2dSCsbFjE8oiStqVV6rWZRuRk8nekT38Sq0MdiF1VRfcfg8jqKOT0R5yWa
c0Mru3VShkBsKhNImPOL6RZVYFG7kDczG4DbNb6YaGBOqC95aUL28cRAaY/TTLNCxvgc9rJKIkHe
swvP+dYgfQJskUmiBFkCcaqw+tsUPKkLu5NqBWnyKQFxnJNk1qlFpYzqQUaBechj+tmANhpC1UFf
ASVKnnTmyJe8bfkTgeXYVw3n4qc3Bhpa1+a18NTpOW/1nsKWXY9OmwdlcEKToHysMlsKyjAg1oah
6aZMPfTYuNN6bTFOoXI191B7YxE4pdOcNYvJ0Vf1Xl/JtJ+T81Ot27c/9V8F2N9GPW5sSmo7f4nK
Vbm01uqy/k7mqsu3sM7P7evMhVyy6Jz0XFmLnXCau2GdXhC2t5oewYiuTysO33QGX/2co45JhM88
E/ycaM8+yuUIvfc3AfIdy4VWem5chlt7119ojo/M4GSTd24efDX4UdNEaTUpqxncO6dPsykdzGCL
2o2uf3WH/lS8/J+z8D8x3NG24O7+exCJ8/q9+n//9d5X+Pc/9FcgqPmHKlQdaTKpKn/iRv4kkeAs
1NFK8OlZaFNn4N7f1kJJ/cOEN/LmgSNuC1U1n9lf1kLzD0vgU5v/OZmGoIIN759Eg378YAHNUzBB
9AvuBLKxompHnZJOz/tgNEmWS/ZkScfb5lZzgazfFRtEG/CrkRSOt+y5XOWEWgdt8Yc31YAGoBmK
qnNk1ehHCf2oQRTY9miNfpQvIogZySKGWX2TzpsKgoWVdatjHp43HP689RCdH1LaYjuiG+lwG5uR
TYwiG5V+GNgUJMT7ZvM2ptZm2PS8tUl1LzizSlU7H4GcQkvKM/FQzFuiWKTZepi3SZnqsWMq583T
kCrFTRj5w0PgW8q21EVzQ0UyXLfs6jddJPRDEfZMrc0I2B6uw0yH9jEqEuRUEQVaq416B2N1XKGS
Ld02rNR945uWjLtZ7W6LJlfudN2c6CCH5SEFfrgS5dhCVajUfP4j1JWpDdHGl6YAv3iIdXiU06VB
62fVlnNtM5tacatJQ7KSo2hadr4/nLdNp+ROSLgcbpwQgkfemeVFw/rEPtDO66VqlETDZCGJIWyu
O0KLDfNqlORkSw3ef/YHX6V5UmSoQLKqwc3t18s+pIw4tLl6y7DWtRlgSKPMr8J5yVIOMmqYLM0m
5cieqj26z3RKXhC9FTkl9HJwvCkTa4Uk0isp7CEiyiokL5Cr2HT1xMTTqPJmtWmjrQl9RPgTmp0t
O8KaJmOhUT0B5TB6bqYGqTv1Vb1MBgMgsK5mTtH2wMb64Zvd6ONanvryKkKYgGu8NABsVdGy0stw
D3TB29a64j2oiWdfDolWP6llid2hr6L2UNW1fgZTXt3XwKfXkiemXVvX9aWADed2kCzZvxKc5fQF
Gbb0Dgz7Wx1P2sbWU5/McToA300d963emzL9qVAdzmV6na7dGekZBQ0K901lnCtKSzmA3PtacWoA
ZIMrib4PnVBtMXeqRa25us5Zg6pEMeA+TysrBTglg17IokJ/5IeIbZJp/ugUQsho1nVlZMMTQd7O
9PIqUIS8B7Q53MATGH+0tZHdGmYRUptO4+HbYDQ9BTuZ3FK3onlz0/v0iKBhW15MCygtaRqKonyy
4DPv2bCV3soXuunx+/zqlpYeOKAREOzCpPpqO4YdTtS1YiOHbtyT4b5uRMtRvyJeUiX+LUfo19Dj
Um/aSerlBW5qjpRCq73Hgf1NtgosyuavFKdM09XSsLwmv1U9VP1rH5oap8rEPodV3htAvBSpfTKN
iQL0pJDAukKFUUNe7pt62wD3onHO25aaG7ZZxeR0RkuKVE7rarxkzswpbEpwvUNNGQnYjbuVqmnF
Sq8Gf194ARQf26vy3pE8INRu1JmSWPHXGTTOwRzEWheF+dhgB/YoqpbKWaCUkk3JfkjslYCDCzMb
zgJzVue/iqyTwC1MwAUxR2tPs0Qup6ZFRXVR1lVzV+clFb5Y83tpDtdtDkrYm06f+cHgwE0mDp0P
0HxJlKD214ncCtApPb4dl/iI9ufkycOzTm9k09M5f4AkRjYrJxF1MyRBr5Pha1lnU+TXO0xz+Gtj
RbAvBcwx9ZeGPc7mJS+zDsHgJ4cslcX1kJcqtqMweegnUdGPjLvgvhs40Bp+mawSqxX5sq/HmFJJ
XUq0z5mZqbch74NdR/3g0MOfXtS2J58B04LiqoNLgQ4Zp8WPqLa0hyqPNWsh0eh8LRQLvYaQyysR
zccFwLdPQZwUG37qgFfG6oAhSaSc0s0w6w2UB9U7jJXMk+CwzeFsDKq5xq3q1fdiiMlmz3NPeUwq
xlhM1oDmx6S97BhjF/ZOVFVpiuYzpV5OZGBGlEPLXBDaefMQdDTXYG3S96DXRTFI9M0Pta6jW1X3
sgtVz6XL2iqTq3mRgiADCwVkVF7dykEXrzS70NyQoJNHn+WT6anraujwgVzFjsbLumsAv4En8msq
gEk23VmBHd72ZWqu1aBsdxrZCviGiSo9J8KUz5NzJkdWO/SS574w88eBG45ObohzGiSytA9NI7+B
9Ru7iVxA1uMh+leppkGnlIiN4X815TuZIt5aeLpGBQjk/+ik2URMRJgk0bIhMu68Kvtp3NhhEdug
SXXDzc3Q2nXITvBnDSBGqdxQOF0SVCOdoVw2rlo4evtM0dt1HyfU/jMLegtgDU2+gmhZg2glXPTV
zEb7lQO58o2ptzyPS5O1xTNUG3geGD+sSqa4xAcoVrZndAdTgwHmApn2txLLCb4UP9l6chqspMwu
nn11sF6MUSZWK9G74dVsg/Cm40cfaiFzGo8bZcOq49Gs6SJ/HcvetMU9JN/6rR+eZ5DQrun/xz9C
qSu/9YBaSUBGorGrFUnaTZk/3Hat2cBGMowM3a9hRWc+kRbbTqljt4f3QG5NVEaAk43wIc96j+yU
rD/AmhcQUlIN/rRv7yotwvHlKerLOPjBi2UlFfWOVB0eTDJGgHD7NmjVSmnuAboGDUgordnQRJfv
I8WPzAXMaPQVcmrKP9K+LS6KtIABX5dgwNcsf/0dXdEGelpZ3WUTTp+rhO3freCoSpa0JM+ALV5c
laahn0EAbWr6YPkk0bD15PoOMciMVKoV9ToFs5u4rdargzuZqaIfKEQrYpfC+nrq47I7INxItz29
+AFIrpXwBZjFbZDHw7Cw8nLKHUUFKuyNAt63ySmbl1VysrwbDxmFkfHQVCLeSMQrpEvA1rRD80ZO
X6pxaIlj7lQOd60h5Y5Ry7LCN63AyenNjDP1W12FR0WNRWSZL86q1IZZlhc9XIupaI1v2Vt1Jh8l
KjWEr1G1yd4qOGlkUAga1OEZir5ZOyW/WXEHyab8w69pttVcE5JazuBx3UE3ldq5aES/xH8urHK6
rvse9UzPRphWTZ2THTyAJX4jdMPeDZ6NXwWpuTbVdwPjzpTXCrjUXL5q30pZOg8W+Nww0C/0qcqe
22benDg8/6Yk1UzTAj6icXjmxHB8du69MVVCm614Fd+Z+kXS3L07nFz+OgO+Byb8rhrVFY4LWODo
BGIUP/b5ldz7ZmwaBnAH12Jrs2kQurGtI4xtbW9PHct/M3Or4PkxK/06YghwKR8VYEE9ghYOWh/l
IOD8ZjN7LwDvO81BVhfdujpvLziBn9Jj/aY7Oxr1SMddjORhjAZXGWH3EGew8Rx9gbvkv+H3U3/T
DR6NdaThBldMKrLNWMzSa505giWTe4uphV6HskE24w6QqC6ipfesOQSexwsK3OB61yce7W9nqY8/
5Nj6EEYCWY7gh+jrais23UZbUzDFvnlypN/e0nkkuDY20BJqxMZcf3gndps10FHjvT1UbYX4c22n
W7KO9s31rJXMl9NDpJ/4MH63VTKmpnAmNkzIgaAzP445UA41bCReb1L5cjcbvgAML8rbZm1uT9zJ
38SZ81jzDGKZChPQ8fXlrOvDGPRErV/BiV/qy3DJWuV0O3S2buqmF5J76kM5OoPzJQoEn4gzZ6cS
zsajWyoPEfLLGlWPNkluknSuskxXwZ9+of8r1fwnncE5dPnfF2rwfv/Hy+t/7L5nr2H1EQT16x/9
s1yjA3XiOKebOFkM4C6CJ/VXuYZUPxyHJPeR4EehhNfmTxAUBMw/TAqekGZl3bZw3TML/FWtUbU/
8KsyBzKOjoQO1+Y/qNYcfXtCJm8QB65QAMqb9Pfnv//u24vrNixT3wKQbPwoIRd3Q3NKm3w0kQg8
7gblINWwNBVwlXw0hBEP+lQodPtEYG3jpN9F8Cm9YUQfES0JgXlBFbnzRbwuQv/q3TP5bH06+g7+
HNsmW17jKyBA8ePl6XTbCNryObWuh0ukQyJc9NfJKn5lo/1EceDn/IncxatTvt7j28o1m9zaWWDP
i0S57uO4UzqhTAiAiyrasDDzl6o7EdZ5NKfMF/Z+gBk6/P65EXIXzoDt0lGsbIvWdVnE7RUBi/WJ
p3dUeQYC83GgY69ANJEfZuezUGeNH3BLLdwZNtlZejebNIrvKuv87DUjYGapbk5OnZ88P1OZKWWK
ENQs3/YD715PAiET1iGDnVMLKylAd4BiBSb9YlYQIqtzcrR/uv9t8AtKZ6lLMNE6H0pkkY3bUAOa
1RknXql5i/GvavivGzKb/lUETfy0mRX3/s43dKuqOvYqR70S6NXY1K4nN90kLgSbFe2nGt2B5pi7
ZJnc6YevB//stQI+zY0AOgBI5OhT8kE5xihfS4cUTmPZeS08pzI+uTieGGbOFH1/iQMIUpWKZu3o
V/13denvbCffmzxvdh5O7LbfTu2w3ogJv9/Uvy/MONph0W+X4yFgGsJ4+uD9bNdl7mCh1O9L59bL
V+HaWChO+TK65m7+Bb3icBPylX9jv3x9h4+9KW/vu6JSXDc1SEwAWz5eO5JG0dHC5C1/zm6LlhgD
B6OX4coPzfdhnTdO8GStinWxO73P/PRbeze2drRqk3xY8i2Y3IVdiGzixtpprr+rLn6k56Hj3XQ7
J5qIxhbfo6vkPPx24so/m1Lejz7//XffWjQOMHZs9Nfyzn4wvo/n4ZLKAPbBft/edufGRjoJEZpn
qd8eu8abzNEELrR81NaqVKXkrMc0CXZmGUxU6ir7EDeBW5UkvQR0qlXA0V2z/PpSP73Sd8MePePG
qAul4yABO/Xeig51fKe3l18P8enEpVm4Y1j8LPhkH28mYmjqWGkAbkrbmbhPw/BeQowcMk99PdDn
1/L3QObRLcx7qVT7nm8Vf/iZZ49O5uVXCcTsr4f5dNaDVKOwkVVoxB4taFFQdbaElttBjeVU7c3Q
/uxNkoyM11y9+3qoT1+Kd0MdzQU4ACTFS+bZZ+1v6vUM4kA0uLFOXNFRY/nPiXzeJrP30VQijT8+
orjQAe/OE7lxXi8JRVlzTo7PiCzZyUiOHRisJuvLKlvbmvv1Fc5X8NtrL1g/uJ2mzB7s48hIcoDh
6yqdVGlcSv3Brn8WMqU+pIGed5dB6f16vH9zqWQwaQpaXut4QifWpe16sOVOvRyXSCDX1tZfe9v5
5CytqzVac6f/9g/tYb9mUiBHqi2Dd2G9+niVGCxCGNVsUby+dToN4Sg+Icm8zKPbE5c3f6+/3c93
Ix3dz74SOUZ9RDX6utlS79ehaj6g6nc6WLoLzwGY+/WIxx+dzZERBCulUf5NZPfRBILOQi4wANVO
nuqoi+1FmdxF48PXgxyvwseDHK0GWWcQzpRNtSMXl/D/U/Ppf/fnz+O/m+8NxNWWATOR5BLDUeC0
B//wFAq2iNtkwyegH61rdIY/jtAA9Y6QCbZOnB/K6lCAj+5tOg8n0ImfPo1/DSOOzvJjXiAiadXW
qTLtFb/FfWYUu0LPv399v46nQK5m7p+z66JuwLRxNEwXBGmPHrdzYr/b5jbsFCYoUKR9hkpJnGIT
fXJRrIcIiGCfERBCPsiHpxOLgAlq5N7JV52rOoj9fkRutwgd8ocO/V5F9nJqt63Oa8X77+jtCjlc
KhroCE6tRzMiSpsg1zy/4zuqtu3P7FbZsxNz8jUpbJtiFeK2p/8y0aNY5qvG+Ocu+/mN0Vhc/v4F
R3MGIdeDXClG42Ts/kyxMzz0j6ivvn39KI9X57dheCNpTTLP8hcfb25qxQYBWEQHxPZwMSRGtcQb
5FIWL6B7gJH5erTfpt/j4Y7uawDgCmYo9zVjnoWKGjwMru5wYtjO+8pkwHANneEkHlX5ZAbR5g/v
r8s8upuWjFJ5tBiXUK8pX5zPyyk9yEUgVsZCX6Ur21W2X1/rp3d2JjlrcAJNpMUf72ykV1WfWVHn
dE2/NXvcOFq8TjDxWM2JHdZx7fnXu2JyHJqlJvN4H4eqiPSrBsEXYt5MK7FSNvrW37YuJbUVvTn3
6+v67FaitlE5z+s2MJijqUxrbKFMvdxSJ8Eql+SI/07MYr+dPOa3RFOEwp6Rw4eQ5xnh/XwcZOZg
ztcz73uai0J2w11zhoeDY5d1RutuHboyDo+TGO75tx9/9pqCxo5ugUKR8mihUeskbnofss2vDddM
6oOcd7Imcoyfentg78c5WnCasYbwVXMPsz3KhUX7GrjPKBDvjVXMVZm3Xz+xzybQWczERM0eyzzm
euYSWTZmUBFclOeroOLaMLClIjyxFfjsxXg/zNFFKVWPv1PlvAjr/B5zYrkgG/rx60v5fAwxczAx
47AofHwzOn8aOxPvnaOU2pVWSTtipZdfD3FMOnp7OOxI/x7jaL2x/MIQYSVXvATRpbntHvSd6qTL
BFvQPfsch1iedbgWZGIu0pdkGSy9pbYNQDomy9Nf26evyvtfc/RK2gWFz84idapxjbW3btfS4ZmQ
7i3qbOc0WubT+ytoAszofRkh3Mf7W48qKREq97f0PHtbRn29DaK2P/GmfPpCUsUC58imEezxx1F6
pWWT3Oic1AL1RvaRwRFvCsxLmbPJ/q5EX/76ct935X6rpswzyVwv+2uko+UtizGkNxNGzGArrbqH
8Lq87peFW+yNeqXfhVco3d3cMZf53tCckVwUi0DChbohD+bENX9+Z//1S47urN1aeTzJXe30mFA7
Q1+EsFy/vtrjVs6vN/fd1R6tAybuEKG0Y+0g7F+ZpX5Rd94uHoeK2BRU2p4v33oKgit8CX1nr+Ii
PVGV+/TBGgxiosg05OOJO8c/7Qc9pwE7Gc6MIHwsSenylPIElfvTewkN16IuxSKhH70/ONJrdIst
H2MfKgvFD261qvsfLN+g/FmITMqtfBAf39HRGDSrxzvv6P65H4w4JggfQyyjeCdWu88uhlvFSNw4
ZKdH081QNEjK7In0rUJd5h7NgS458e4dq0HfXgyw6oaqoDJjZT2aRCY/jhK+BA5QY1e4DXlrO8wF
ydoqdBSQqFS/j/+ftC9bjltXlv0iRpAEx1dOPWuWJfmFIck253nm19+E9lnLbDRvY9v7zRGKcHUB
xUKhkJXZN6rVzD20n7TUVcdZvOcEJw0+9mzVQCaMi5COh3j2CgQB7FmD0lxjG99ziPEWluRUG2Ww
YhBLbjJQ6GGO/BQeAslqXvwH3hJ8CS9cMc9ejao29rXIRD1de8ZmPGrvJ8xUuSKeDZzExTDj3nCU
x2BT7PxH6M2COEvG/F9qiZ5q07YAt89Ll/zi9+AkRBEFOWlIzp3HVwEy2SKNwt7W7vUdRIyfQkgE
aHvjOd/NjvyMri9m1b8PoMsD7xRIBACLQ8d1r3M+pdXKGMIciHS8OuNYZeI8TTAqkoEMBRmyTgEl
iA4SJE+M4wj2sk/ZKTf8kYK1LLEw+RWti/JOaLRQNVukQh94lS78oeeKPWBknBNwax+WAXwE+HRF
LDEL+cjMVAMMN+nRSTc20VZ9Gbemne3ArIK3dMpQybvkr/mF6yJFnqN2xLaeb6kBGTJw+CHCg0Dz
hPDNDEeMHHYOx6+1u+nCDHv7nolUqtC/a2zVAikaxkCK52AT3+TutOW9snA8+romL3bKKOo2NhO1
AUj2h69h1WbBijuBt1OX34JhQrVJ0UE+jOlZ9kohS7Wa5jLK4XiX3p2ecifbiLcppioSD7wGf54M
qTUotKC+wTaxh1ScAGU3qbBGmfoaO/oiOC6e4j2P7P5y9YDioM/SQBzh8fOrtFus3jSl9LW5RhNh
KiGil1KKiOF7lPNYv3l26IewsFND2Y+COzp7gtxloJlWkz7P8bfrYfclL3CesM69ob9iYaUdhqEg
INJB5xS0eHTZvOx9cjHIYMW3EPcE8aSZWtA6BQ+huj+biPn/aqrwPGXKudH0gVds2h4P6PmLIUIs
OcYQH3jp/4yvF+cl9dWgj/RYO0NlfIX8kyDIodDZamyADsJT2sqaTU7qpengckF/G2GcacHQ0ZIY
RtId5N8BFwOy3433XFDRZb44d4apPEUkSLno0OIR9yCeAB/wl+THK+2b8R77ZfqbWZ+g2/XV5Mbw
CxAZZ0GS5F0566mJUNz7G/Ee0+wuSF1QYiebr3+BmFVxyCa4i47hgwqwFv3G6b2Jx/C8+kvQ0kL/
BfBaDMwxW1jITQgya3gt30uvxCu9ehc8oNXk9YfyMXmWXvpDZJNNtRt2PYiott0xwM/xH+LvzV8E
E2aXEFD4CNGEYoqvEAJ8g5aB7SXqFNADAC3ZgcE7093rH+jat0ERTiglAHPES8P50oMpqg36TEC2
yfA0Gk+2Oga7tE05x8/lqQoetoUZ5pDDjGMKtCZA4WDteUYnCMw52uN1T1hs49fnt7DBFggDNN8L
MEKBuWmH8R1HPFU2FarpHA1RGzn8amzl5nTm1dffF8nNbHRgcygjj4LasASUMjmCasmB2i+3x7Ry
Jz23xRT8BPP6UifBVu+14LH2+h0l6S632UY9pY+mG/1sIX+BSV9wbpqO+WQWXuHxmYW/yhH2W4Uc
ON4w8fQnXnDeJzFJhC6KMU1q+/fBNtu3H6kTPQyb2dIGILAt9II3/QNg580jXlFVTiCtx+tv88wy
lIOmBIIyD3bWEXBZg2Up3Pg8+Y1VI4AHSWgW4ShmSzJTnEKtDmAkVjPHLx+G5m00FE79sno0AuL0
jxW2Iguzbih0hQ5KHLV97gBzDVj31sxwKHaOHttUQBDXCLv7oCT62gPm2ooDn5d61Vn6DodiXoRQ
EP37IojLIh4CY/bByw0SIb8QrLl/bzGRcP3r5Flhjq0SJ645QW4WelyAZsRErreZ3us3mqbwXmtX
ThPaRMANH1dW9IIZU5CMrCthxB1JrSENOgH+ToCHCCw94BaFK2kN7AkQakHjS8PEKP37Yu3MJuoy
iCKCdOoE+JZL6ZSFxiKb/zwKkx0f8UGPXebzO7PI7FYPiGAfTbDYUIoxtaT8Q4HrR/oxAj1AKoo8
aaSVZwJgDgEvlkGkKaLFzXxxYSs1aBHkPVqJog2VcQcDWF+E4aCvv+eWAitlBxCO4G5Gk0bFocS8
fwxgZUxk0uCpx4TKAtrcr90mcKHl4WlHwR42wb08WMEGchbgOfypClZzqLkury6yhgJHAoDJUAjj
cgwevFgYcAfUHwvrO1T49nRvjTdwoKCHqj7H+8fA4WW21VhCVsUcAFpHwLycx1IjdXHWZ2kPEpfv
srCbFU7HaOULxD3y9//PFHSxpE5haGJl+6b9lY0ydG6H/ISA4SArV95hEDBAxeKFHzt5QTgwFeBh
rAScw/GuP6J+ATYW801704UAAq6bgERN3gTcNv/jWF1CQ0TkqBREzH75YzrhAdSAZUlLLDI9Fm3l
/HEa0zD+/a8FZhEHNAa6qkduKcW7bLiP9YMucQq/9Q9uYYMpydq6HuNWRCDEO0zzgfk4OM62b4Ga
AB0IXoN55ToBh/DBASCKN3mVcajps2kaexS8Qh+/tgkuFBOEFqIKxCYFOh+a6ciJ6IHdbHt9Ide3
6rddxknQwY6JSOBkIHY7DNju9ah5+wsTFP2NcXad6IQxkeDBuDElWg/Oh3CKrbzitSBW88TCAlPV
TmXRiX3YIVkpgSX3Oai4vkMf2578yCE8dy7QjbheArdq4oQWKZ6B3SoMMCtGl6uICxAAPLTAyH6a
n6KbO5TwXd1oj1VqN6/ya/aDlrv8EnQtgSztM+sZBGJtylmPww4jn1S7JXjFNNv1PePZYFZ0iOsp
xjhYbxMJg8x144B36FnseWboLMLFMQrlDzT6TAiTYGD8PNkmgWROZYXYyKtYaKHBV5PDNHXTVorB
BTfnYuIYpVi7hQaq4xnPTtsGNGI/hqo2PbRFR2tWpf7YxfLgJlBrxejLZI6gCpObYZdOfZJzyqe1
q4Ym4Vig9BBgzbmAs2j52I86isUap3DxIB2iE734/zf09qt7gFdsAGdwBgL3f7429RzVvlCogx2M
GWTEhJ2ejveYxPiLVEofy/8xw1xwRUwYt8gtaLNm4cMsjt+lpvyZB5N3PaLWEg0esaH+A8FwFGmM
mTaWwYxXEJxD44fR+DYw6ZvrFlYeW9HwgeYhUD8AHqDkPF+wstVDLcrQktFvJY9g/kp35y/ANVrv
rr7jPQKswGGAnUOtDrc0TZW/DuBF1QkmRjUPqb32FaJ2s5v/oFQ22i7akb1RO/0vYtNLKO+oWLtg
wy60kSQR7UkIZJ/7aQ4YU68H2AWsHdUuZAe2oac5VHK83vx3J/paLC5N0r8vXE26WYzTBseTWfuG
R+Rqr2DqzE4M8OhxdpF+8mxlvTTFpAQl9KdWFEhnGydlr8sWmHoA8TQbSz3pG/A936b3+XN3CDnR
sxafS7NM8AiTPiTKhEU1gWfVJ5A7gNGM49patlvaYDL3mM85yCWAvKP6jsEManqrBxMEID/tIXxp
PqW9jD00PPNbcatyYEb0919bViaj98pogFAfZafSQhUPbB2K+SOGvpAgYfzlb66ZuDGCw0WS8cYL
/v/zeAGpVlBFChBbWZ+4UMmwwIUM5SBOD3Ztz5ZWmH4lHrJxnc3pK1wDprM4ttv+6fqWrcX90gKT
g2NFjaH5luGaN/tg4CzzX2oxfctArsGLDZ4lJj9K4C6LVBX704BCb6e41akVLf9Hv5cxHls44d63
g1uejDvPKJNJQFCZ992MBWzzt2gAL2/3UGaf15dw9YxHV4PyPH3B+5k1bMGKCfE1+pIHauP5RgHx
GSolt/mOAVm3dbM7JfXwVis7dWLx7yKrLi6sM+uamPHY9BOAfGDNGax2Gigvf/FBOVGc647SL4j9
wuhoF56F6IgX20dq8nYGETJaK6DUPTabZDPuhY28NTil2eqxs7TDRD20MaSgUGmj6NH8pNgm8pED
giltlE8fLzgVwEXiofq47tzqMi6cYzZRG6WgB6ENsMkxea2S/K1Pymei8xTbeWvI7BaIsYIIDRAK
rSMeKKCoDtdR5irt8rxh4r7u5bFr4ZHd6j3o20ErNBTuCJzI9UVbvUIut4r+jsWxOfatWJCadts2
+utw8ncQfdv3bo1hw/zEezThOXVxcOYglRUoOjeE6hAINDF8YrW8BymeFeac9KtIDPKKtqEqAeS6
5Uc/id5YTBzc+LoZDA3j4RVgQZ05QKoW5beaoeDA9XQrqzegzPQICFCvb9DXE/jlN/vbDPMtyTX0
GCQTCTDcyRNkpEAM6DbPCubV8ltjB760V9EZbttfUHyG4BEEtnjFHI20ix8ACSAZjzIAd7ICgVpT
o+poFfyAPNyWTfIek5TTcFr9pgz00CgsUMOr6HkQ5mJb95B9Q7Um3Zv+W1E+deMuzMFEczcOBxJx
F5Vj0GT2rhfR9cXTBC1zKMTB9ITbaEuHlim2GShIxQZ28JDsQ0fE6A6AdIUnudJzdhfelA/N7bDl
fRkroFBTQwvxnyUwmW0G60WoFyrtrjxKHhQXcT8Q3fRWeTN+6M/Rs3JLW/2SG7zmp/qk7+iQ1rQH
+bhn3PCO3PX0vfgtTCZNFX/SUnrmUnFDcKnh5eYAPi7tdnAA2LmnNxVpB2bvv/mgFmaZzAq2L5/o
Bb7bFFozQyEckGvBrzr6nE+Kt/lMag21doLK0kDP29wrJ/2+h4xJO0SuXv+UE8kRhXkjSs/Xv+O1
4na5vzSbLPJsXxoE8tfIs0lUb0Iw4lcjsl/sjN3n5PO6TWsXlKUxNs/WYKYGGg0ts0LaJMKPSQAH
XLPrhV/XnVoBd9GoVQGzxXUWTJnMloVjWeVzicLJP0FuYT/9LJ4TWz8NznSU3hMMWiQfHIurWXdh
kdk8DSpXI3gfUYQCJdJG7hctTe7VruzFhwzqHt6v9ATiRo5Z6shFElyYZbYvkBMA3Evcixq3yAH2
SsEqAqr4zvZvZaoBe+JNQaz2xpdLy+xhOpcmvkF8hI2LdpHQWcFDA03uR4QM2KcIJJchFBW8BXZ1
Gzkj92Fj7SIIrXYRsDa0RDE5eR6v0qhJ+lwTCOrWVvwE+RtopaPacfKDgO68ulEni9iyk6A3zztw
1j+V36aZVAg6ZzUsU9wzdP1jBBlmlsoWuBE2UOZyM5Th17d2PaB+W2OSXV5AqoC0eCbTwMlG6BIn
UFftFPu6mbU3XHwqv+0wn0o0BFk9VFjQ9IiWyMa8lY0vaKjvkJv5RrqPdllvBTvwmrr5ybD71x/l
hpdhV49ylCX4HRjFVVjAmBwMYJ7rsLJ5V1lC/13g9erX3vwxgf3bAvN5+rM5DAG9jYI42UkzmwJj
cPONHfA4OZ1DbPEJmtWTJQNyEIE7grOZPAeZz1QY6qjSwatqF0X8CdWoTTkp2+sbuV4xL1xkPszA
0OPRoMfUsJf3uldtIBJ0n+0o2Ejflc51a2sO6eBTAcIPxLeoAs8/Q1DvDvMMKT+79HcByOKN8vEv
DKCAxdwwOnagzTk3kMvFUMwSmkpJV9tQMcQzOKcFsvY50+bwPxaYD2wkUPuir2G2HosuKF8tJQyp
KIALuRFwVP7NkYR+J6iA6IQVeqznDoHLtEWiRt6Md+1O25hW+kYJQ8A/1Tmg6f1ZP/PuG6unIGV+
w6QJRrt0kTFpjrXStzGdxPN6Z3qHfuL/geDCrbofTwEXfLaWs5YGmagYhhL0sRNyiSiRLXrw4LzV
oBYODeznv4iOhWdMYV7pQRJWMjwL1R9Tig4IJEivW1grxnQgZfH4Bh6mi8HlEgI9XZzShzE0aOwe
JAtOlgjQc2/l9ICBndoJQbx5LwSkeQAtsXB/3fzqSqoKAaoa1xsMr51HS69GOGYnAwUMVCe1OrPl
+dvU8OaR1iNkYYbZsEotZzD9I/HWr6C0/YXAtOeXetsjERY4R2MXLHOcA2c1cyxMMlsnzabmQyAD
2JZWD7xgQGErde3fpKffRljKohkPfb0WY/firvKSuXYN0/ufNogdyBuGBCx9ETaoTqCS0TWfRRvU
YN8UeFrgq5EAogHMKAMzJrFjMvIAvO5c4s1Sm6vbZKoPUKV0/NB8uu7Peigs7DB1wAgOh0HScZ3G
CQkqx9fk3d8QSB5Etix4yVPzX9Di8VyjobK4eyRtSbJGgskKpEn1hEGP7Be/iUrPPbZExjEFhV3y
JXZNf8XCSjP2aaL4JnIFiL4+6x201O1RtDC2n9jjPWjDBQraftEHi1+trp4xC9vMmSxD77BKEjwG
t44B3vVfOkiiQrxz9QeKRZZf6/fpsXkEXIET/6sra0AkANQmKJMJ43NiZHFaiwQYQ40qbaUWZGts
YSg4SZJnhnFvNrqyFyaYITVuOPVzMT366vv1wFyxgajHGzedEzMBZzzfvk6aKgl4cbx+xluh2GGK
wIIcDMeRlX0CNyMQ4WBLxKXxYkYrwbN3KMEIWLc9f9Zf1KFroSqoeonmN2D8jj7+wqvfBtlrjAl1
znjo8UKtg0A7ehKhzsebcFpduIUJZuGCpvIbP1SwcMm2CB61TrRABs4JtJWPa7lwbHaKA2mGaAwW
Th3M/jYSpdTNOqjbRAQflqjUze5v1o1O0QEZCbFdJrClORNjOYNTYl64aT1CnRrDfCKn47MeDr+t
MHHdFCD4bWdYAcf1SZ1RGvohXnjivUmgcspDm61v1G9rzFkfjWaWywOsBZmb3KDSPWAozWu30DfS
OpDMihjamrYVB6RFkyuTFsFhgGFn4HBUglmB8+8qTFqllUpYDYl0HJX2WMs8EPLamXJmg/EsKUxx
bn1EuXYCReE3DMw4Anhzg6diFwAWzJ9+WHsxO7PIFDR+i9f2PIPko3Gqj4ot7TQgvIs9nXlQPmcX
WffW3EBPDnyF1wNzDd0O7gSEpEnlRwBrOF9PsMklpdTBcvAuvQLfNDrpXbmrPdqgaCAgFKPY122I
mTWfGLmO7uIt1MEwAPIX9dXZ72DWXEerwFegNGrnBvk++P3tRHiNyrWPHmU+3qdFMOde8CqYcgTi
9nwc7ab6nP3d0LltEVr9xOm+r24myNPQwwP/KZhwmI9dHTso5I1Y0mGPx37ZpZQpUGHydJvsa8Aw
AU65CVCkDlteq2cNKEJ52/41zewm9F1RjfUwHe7wsPGebCXMUELz4oBnKFu1yTOazZwIWksDS5PM
xo0qBq+i2ASYvq1OefLcD9MT5Nevhyn9T9ivfmmE+T4CNSuMsEJ0BC1qEIjJSWDHakHmCTLNUWs4
Lq3lmKU1ptZXQgEq26KPmRm9OiiNugXdLedAWOtHLneKfe4iZaS0aoRla9xAcGUIz4ILG31QqGFv
AZ7Am/L8HTIp8hHEdY7MeVFe3TMQuIGjVwPfMhuhehiFalBmI2TfoCA9txCXARSPi6elR/XFri3M
MNEIyVy/MyFRBGa/+VkNxh+9Pj1MbXnfyf2bOMrePMteYM5eSfS9VErb60HD85KJzKnVBi1QUpB/
1ir0Mg5FvJEy88/vhTowrv8uJROZugIZx1pK4ONcWUMZ2B2UZK/7sQZzO7PBxGPaqTX4H7COkFKB
EooD/dutvCON1b2iW47JaN6tavVz++0UG5zlrAmhkcOpzBQdpfXdaO6sSv4ZiuamUivvun9r+wQc
HwZGUPiDvUE+P4JmsDhD3BTFmD+MdhsepEx9hD4vJ+bXsv/SCnNRlBWlh7IErPToNTbBSy4V4IxO
rUjgVCh0N9iopwMbmBUGSTbun+fudFEWhAJB9fAPKdF/YHq8NtnFqqHJIhvgc8OxiXVjqV9SGbKU
wdhCurG60ZS7MTrJNceTNROqCBcUOm4mG0wpbkQ9VKqMfLRFtFV64XaAnoSsc45LnhFm95OyH3yI
UiO4lZ+6ekr0T6hY/WGAYanwfocLEuX/vJzobGsD72r4fvr4OJufnQq1nDThfaX0h57tO2OFniqL
C7taBJ2Bm+WIs7fcUfrb9msiD1JEmB7g5YS1VcOzg0GAQ5XAEEL/vjCWCRDHipIaGdwQrTgtLcxF
W+GocrIbzwyTwWu/yENRa0c7hTS5CE1bq8ryl1ipOJcJmiUv1+63O0yqhgKMGucJBNOMetR+okOf
OKABIkc9y6EGPhek2wkjZG97H1D7Pw8ODP4oMuDQmMRlsbUhJRgNfLhYNUdJfxDiR2PmfEcXqQeR
sTTBbFZk5lmY+Q0iQwBhS0v0bdFmz02Ybmoh31x35/JhjBpDmSuC8RE9dIM5kAoo00D1ucOWHYml
WpInOR1wSMAX2tD30xx1g/GxG/+RzrVgXnYTtBafmG0tbpCaMI2E1ocJJYfz8NQSfWhkDR7HIItq
u0OEibGZ4+naqoIuhI796zLqeSZmxmk09VTBxg3lZI3Jm1B8ivqDFP68vqArZkB1QZ//0cYEooZZ
z85owyLoEZr1rL8HWXXMchtixLkVKhXHo5VVQ8+IgCkJk68yHluYVQOn5izQUEw64wA9Dnzc3V2l
ze51j1bN6JgAwpzWytD/XAVN6xN4NBST1bXf6u6dBBUnHa4aAZYLDDVAIens7szhkGV9iwSVCYOr
Z/eZBPbl4vG6JxeFOlhwwN2CLhuwKxRrer5gSY72cxDhRldB0Rwc1dEgP0qKUHP25bIhwNhhYiDJ
gmwUNVQn0376NbkEFAlJZeHd/l64r54yADMIjx378hbJ2GSKPoP04BsaYDMF5yAAVBvpw0AH+CU9
VEcJ8jnjaTrod2lg/8W80blpFsudmPUwaRNSCMQzLU38TtR9l/CYiC9hUYwVproY5DowIWCJzXP1
W2MDJt9tdIr20SZ8N4Bqjd3uUG/+mNyBGpWpGBP6pZRm6DxiCIZ8ShWDd7Zcxo+1AjHOKvsuGSMv
YtbCH60G2pfF3Abmu8/tKGNjFiBVw6eMJvZ7fTedAhcDytjNm/KAAdCn3MWoUv/HSCXq3sIss6Zq
bBZ1H8A9bWoCAKKabzlQHhDds/U05BTUF3UuY4sp3LpShL7gDBf1aqfPeIuoKSfaPoo/UqqwmsZ2
3vAQ16sf/MI/ZvsKQY1mKLOhWJyrnThixHw0OcUizwRTxk2FGUIEESZiZJQgfDCy++tJaz00gKxG
vx6PAyx7Uq8FpEZ/aLSF1LDy7mfdffgDb+r/ElbxtTv/WmGvcLHRaxBugxVKnB4cqj3weA/+FvnK
k18gPfI/+cRy+c96I7YphoAhBN85YXiDZwIInYT2/2aFjbhGacq0I6jjFXkDLZ5TFKLIUUROMcrZ
IJZVtihx3owYNbSzFn3OxOsG3cli77ov9GhiKl58qWAWAbgH87/sWY8OYSYVmoKyoi5SL2yFUzHf
RIVItRMHsMGDAHB73eJaIbO0yAS2nqoyEUg52fFwiBoo3pLvovKtHjituvXDcuEZXd7F1WTuMMAP
jAF6dd+EW9WbTsVze0gP497ckG/oZr0lL9cdu+x60lhHPUMZA0wR7HHnFusir8NaRLXZvkLRtH+i
DXsTDXsAjaOd6AUYygNoxL1udTVKFkaZYMzavCrSDB9YpvZWGd6YuCP7LSdX0MLiIkqgcqXhARFl
LksBgZ6S1Ai0xiVhZmnhT0FJtuowg8e5slrzXSbl7rpXq2G5MMgkWFmcSiOkBrsGsrTibBX9U2sM
ThcetODtuq3VA0QB/b1IIOxwIWNRmY3Z+wqSBsbt95RTp/MgkrPh0a2xwoQqymnc6wjBw5sGFgaW
Wir0VSMdBR3JSdPSB4LOluAWWdEWx0IO/fZZDoLpu1kYvTVm8vRhgLPsOW6g77Krp3SIN12lAcdA
sqo3nTYLoA4KVk5hP6pFexwqAe2kzGzr7ZiV8hGlhRA6hWLqe1Pxiz/FfjGe0E988WnlqVZ1fkQL
sx748eAJs1yWIb8TsbNalXO8r8Y34FfIUgREk6xAZhpr/gBaKtwSQH2UTa+D8nMcOCnpsgv+5dBv
I2yuUIq2xFmLcFPpLEbtUPaxbPOZKc50hzz/azgOEIw036CxeD341qOCQqRw86fK38z3q2PYvdIF
1Nf5sWqsGpP728TNNuktALm3xRMSZLKxGqfaFQ7G8h7iygK/AO/xZKXYADM7gciETjnP2HI0AAeY
ac7VBH1Z0W7jx9l4ve7mqgGqUmSgHalekCdmPVrHugkD9ZxATeRnx5tuWAkTXFRlFJ0SOLgvEF9S
3icY3R0nu4tkS2i3kIq20/jHn3uxNELT5CLu/REgUcj4TlCzjV2lrpxK5eS9VTeoKCGechTlgki7
jDJZLvVmspviR1juch2w2o5TV1zySIBDHjeMf42wbpAsTzGcOH0R+vS+BRnkB3lPh2SMHQiFG6/z
qmOz0zwFqkGBM/3xGytjnybkxTL2ZdPls46WMXKWlYGpJZp4dSd1gTmwDJzBaLLiSQT3Hub8UIYS
4qUGTPgCqTAFUmxrCY+siVjv/YnclkT+bGqesh3PKFPZtO1gtHXbTfYE1t2oL+1Cn6wIwJFIulOV
fBM336/H48rJhW+K3iEB1gMMgbnd6Xou1qWCUuqfFj/Z0El8HifT2se7NMPUNREEDvVASCdbBttA
8UwG3sJdTsNhM5YWmCQ4DXIrTj4c6b34rnkhu/9wyzV2cg9xdnD8CsAeFLt4G0FIfvuLz+S39t0t
fwATL1U7SVWcgP3QB+G5lKrbRpDvqkDhVNvrKwk1UhXXcWAdGD9TLZz9rMgmG/RJbtJD6Z3X/udZ
YBzR5FLQIqmYgCkzc5CoFN+SwOAkkPXF+u0FE+dxbLQKaQWclsWdOCnWFGd2yx1M/4LQsN+wIkHJ
BpwzEBhmQbyGNI1FUyIoBrt05E2+0x/ro2F3ADKENjmMuwqjzsmR7Md9tRO+z27m9C6GuTdcobPV
7+yrqkfOhFoK47AfyLpvzlhUcwsB68YLtuSQgHZReerd/AFMsqJlYo4Pc5T3XWupP65/5ZfvrvTr
WJin+7HIl0I++OVohMjXHjql2r7bQMx9p57i1IJYuxd4hHMKrQbRwiBT38mYrE0h+oGVBzNwWYGB
8K8sAGBJNxaXT0Lr/4VLfpiqoCpLJrRl42c9LZ87M+XcWcjqri1ssMfcDCWasJzBaAqC4Ul9wlXX
jZobEEnbsQhioahzKh+UPX276wpXaTJP6O9kQbSMON1WzXOnhx6pZq9SyG0rl9tpCix1vi39n+MY
4b78gQ7eodAkK+uejOGtGrTHECBZcLM4Zn0bdok15Xd58jLVHa4xj3P7eT0u1v3DzR3dPZTG7H1i
0KQZe4iais5zUvLRzovu/gv17ZW7GJRSf9thoqHuGgUvl8iNvTe40Bf3MNjY7ppN8DweSne2RWfE
E85omW+ae93D1USDnjqBpg/qFZZk3gxEtfOLCHeMPMmsDvdBKy/9U9GThz83BB4dqJZShkO8WZ2H
oxyRHH9GReSjE1KO34P0Pcs5H9Vao5liinGLBqSZvgSfGwmySGwijdZ2br7LHuR3OsDyGVJI1HAs
MHPn32DWyPkLzyBlAgyYgoxtMJ4Fakp8DAjg7O58Z4gLyyx/iDzX1vIFuMcIKGag2Ilu4rlnvqIE
miHUk12SX1l2M3e8x9FVA+CnQ5/SWAEYVy35PwNG9liOn0rzx5ShSLGYREErlJJOiiyjkiDLeWVA
A8We9Y9c/CmN0Bmr3YbT013N5EszTAhElTRESYVLc+MCeFtZEDQNIScGoJUDJHtoTVyRzrWaVKMd
PqpnI+FGcb41OrjzpWDC/ofhe682ljn+MkHIGE2VFY/3ZHj683ADlAtBoGLeH5TS5+ZSE9Skvgpz
lfzUoU6UxmdD5yT2tawARRA0agAUxYYx5eiUGUIu5dgrvXySxzep/Eak179wAyobIpXYgLAA44av
10kyiNQNUMPooC5oX8Wc06Bci2ngQNB5IBLljmVsiKnUVW1B3SCK5zf5w2D+xSsTLuy/TTDhlqaN
1uABbbIj3CNL7UeITwdwwutrRdM/W6YtjTARFphBMbWg7bOT/EeiFVYFeqcCQrAV7+NZ23domeOd
FYrAIFtjFszE62evKsifYDhz4hLUDtK2tzBn8K3OXUIHl/8bStFV9xZWmTU0xrwWUh9WM0tIQX1f
lZZuHjkhvXo2oPUIKR+8CYLWjfq+qIdmoczmIUDAUeYKyal9K/fmF6oeDeWR+8mJtxC5cUXeTfxy
sBd5T8dUJTDXBgYrWbtaFxNlLmBX2fTH0pkx7WXlDm1bN44AdRCA5zGSXluVxydIWnsbOjPOFBaG
UGF0mjY7KCsZ5eYofvZWhXFOzEo/82jW1hptZ9aY8PGNodDiEq42bnhHH7PFb+Fu9mZn3qFR7xnI
w+DXv9Gf/VtRgXhP4PFWey2AMUhFcMYQUJQpzC8oexIqSiXi9ue/FPWz0AH1x51jXksrSyNMvPaT
CcxDDTf9UwDqumP9RMsMzWmczLcgcH3g1xg8k0wGyLpZikDnijtnZlhmO1sztMSuJ5nVntXCLXbi
Z1IUEpQt3JI3yl60lW/Je7/DaAAYvSgZNNmrqeV7OoYT/I+cO57A8VBljpw6bea5oceaOcRuLSmW
UHxcd3A1NsBRCwpeSH8CfXOeAMQkyOtORTFP1J95+VLIN+nISaCrJjCOiz4zNPou7tO+RIRMLZCo
mwyN5vgp9x/rgFPkri7UwgYTfaoYagFYVXFVBat73utWO79eXyieBSbYpkaQ5jGa0Dys6o/Az14m
nZcq6I9kTzQ61v5/C8WOv3bEbFpzhgmpqp9zLTmMCcQ8jfm+Tdq3rpV3OK3/t71ha5pxVDO97rFu
of8uS7c+hGOU9vH6ytH0cs0tpvk0Jc1UV/SgTnvJStPKSQCr6SgbZOBBWsu6bm3t3ATqT4VCnYIe
jsIkdzS3s1JIkexKUI3Us+oMfmpXGQiYeF3QtYhYWmLSqtipQ05KrB2KUltMP4yy5GSfVQsmKg4o
zUNrj+XDkZIkKAeCgPCbj7i5UcrtX6zV4v+n9henv15OpjBM8EASvhPhlkRPuvE6/PHcEc56HPX/
esHUGM0khWlXYf81EOz07UknnZtqTz4Prn2pmYdHGEAVgdfGyDUm8JlA6zoJB5AuT5jlKneFa4JK
pveU/eiAVHx4pjPREkbKNAjnqWCNral+jkv2BGVOYIvbPyYQ/Po1IDKCpAANRSY8urIryikjOHUr
8zYDBEmu5SOQIpw9vIwRqCQC2o2ZLijmauzNR23VRjOHCkTtTfzRt5BMyidOcr1M4JRIDLAjqk6H
mwlzRhS5orW6oM+2hutp5atO09y3guBcD8YVGAPMEMr9DCQDuiHMggVzJCepGYuos+OnULGzBw3E
ZeFju++cySmh//Ct3vz5GAGM4t6IcXwqusdi/PM8TZo2bjAdFobbME0e9ZG4TcAb27zMSjCjG7gV
0bYSIMHnX9qML03LUxlNK2GwpkCzU9yMYgETozGPtOYLW3eeb2EL12voeBsYtWW3ixhZ5M/RPNvl
DCqpUXVyKbF76aXK6kMo3CVaahkzHpWFH9c3cDVMFnaZbDI2eRer0PUGHADlmLwzWwynDZwby+UZ
Ceeg2IWuCd7X8Mh2vpCGb04TVOhne+7VJw1SWAPe2ZQu2kz5c6O3ju4nnCS84hbCAqIuKJGgfsk+
dmkzmdVgHme70cVdTiCzWSROX3jXF+/ykJTPrDCVXqgLahsm8CtVfTAxD+g6ClYy7rMhPJoCr+3E
84nJlGOQQ5NDRIgkPso+obKKSXXGxuA4tZKb4BQ6JYQSAWBU43yzUiJGmVkZsy2o8WmMmkPOVaVb
9UShYyDITGCUZI77SlCGrgTVhh1U3wrcq3ygUbhS4UCF0/KO+ajow8Q/dtijeCQ9ZJnjGkI0JDwR
xXdEuRKtORxPaVa1dkZaYqVl81Qb0bYh6Ukj8mgpGeT+FHW8HzL92KXStvLLU1oB7ls3j6Of7iZZ
fjJNcN2FsWlhtnOTztkJgPLnMRi3eRi+VUpSWrVqHAqllb1wzLaYVDqVZejkNcEbwmRaoQi9+VKz
8KKx8WXxQy7qVx+dJDuUMV5pioIzt33niNUseYVQPsq1L9uzlHhk6jezOHvNXD/q2py6QVznEGMU
vcwfHkfJvG80KDMVU74vOvVVMmgh1UumlWNqA9MCstPr2SkaUGeVMahkyZDqJ/AjiLeCquwaMkCa
IsMvFZXiJWuEvdBmghXM4b2Y4dQNE/wFp2InyS5FgEzZcAzCpLS1Ki7tLM9cJTf+H2df0iSpziX7
V9p6jzUgxrZ+b8EYERkZkZFz5QbLygEhQBKIQejXP49v8eze6rJb1r2qrJxIQDo6x48f92IY+CEg
/GA17pq6ejlDquAGHK23aTIsE270c+bWRTXOfQtR00TP85NH2I+pZfvZnoqBihuIpJ24zYdUwlJe
bPH97EZVPopq39vN0Vg+TUdqydRblydHLZ89dT8nYn3OVN5XsbpoVxwbbmHKcLR3a1zvnMkUW2iW
Z/gt3LnCdxNunLuhDfpkoJWV+TbmxJrIOa3EHEDLe5mDCv0K1YZwrlhFBj3MV7sxb0E8XBiVY97a
fQArZfUoNS+NBfYwdVe77MVyt0mMgTvh9GpAQquqICEM4vDe+jQg5EWdOUU2oqyCkYEk8gF+pRCZ
If7FXyB1CU+6OdX95hbgmT/BD7NPUHsMedeKT9uOvkAbvPU9WH3Wga0Tx41vNuqoxLTj+WqkLtQ6
oZMU5ht08HNeLaelXfbxWu/gavDY2XDVtMZ7W06FNyxHq2pvYcpcTot5bIhdYxhhK8lmQ66Fjyyl
Nc4EIJul4qZLABePCW2Ce4BPObgtEY4Mfdf0QwHHzqwaXHfXC/Mgpb6g1/Vi1/VOclgwB1MHLlaj
3lgYneG8cDNLcqhX9J+m6BCPqt1XMrbSsN4e2mU42s508L3+OLghTaKlfaK6rYET+vgMPBNsqhI2
uWjwU1ng556Vak9et2VLx/c8Wh+p1nGh46ZOOPTjk6mtPgUNL507RjnSriMa3j9i7WacbXdz473F
snoIfZ4QKuHTscyFV/Xv3Is+A0nDpBmjewSRU6uRAhCH67z3xroMGTOJnvxyaNmxJ1DSg9gcAyFr
OBju7Jk9nCwNhVQ/PCtTn0fLwrxFP5WRZ3567TXlQyvaBDczU1tS9+6LkvzE/Blmh7qoCTsqv26S
mvivilofiwo/TT/8CDGprvEaksreikU0l2r2bxbqtVCGG0uL2nk4sF0QyWMdcS+ZY0hte9ZuNN3D
CAGlpMP2TqKhA0OiNZ+dp49evL4t3ArTxV8+rQjnJNy6ISlp1F51Ik7J4MZJXAc3UxDAsU9vhWuW
LHbrnxtj5ebFcEAx92ONgGQvAUmqeLhv6+CLqRia/XL8ZFjSm6j3I0d301nhGAfRwcbdt3G/n32R
QvN8X8ePqxOItJss5I9zfyYBT53OuyhJd/Eg8qZxChgAFPC6yaixEwXxIAGa8yphYhjqzFghhvjn
W968mWo9DypIfVcU7RjkLlaWo4az3+lERGE5ML0byJQqPLQRRsMTvl0sufJDbKg5N9GOuE8blc+t
5RycAYISOt47lQdBnzbj1o9thYkY+pv3nLyHcYsOyQgjPs/dtXgVQ2gXYTCXpsJggfI+oPe4r0HS
G8Rcut5l402F7EBM+2Vgt6zmP536k3L9jrWtm4MY+nMY+3uqpkd3gmqddvOZIhhp/8waaI5KeePA
KjYIu9IliAbTnKjKeup4XzSYPRSqVUkfPlqRymYMiTj6tgUDcRzWhNtQNnHidHB2zJAsEHJIFtmk
vYa6j4cTxgAYkUhhyJ2HbaIhUEniMuhBfJYXY0NvaJsyKBa4/u1mnXUMQb3+pqOXTjQJgn6xVWHJ
nCweWMbi2w1lm3oDupNorrJQYBQHP9BCCZ62qeHHZtGI+V5iYP8YhSavwiaXNcb8whnkp3sBVsSy
1WDlHyd2h/BVzNuY1uSRi2MY3w7js6hB8sC1tuCN42nrQ9uvBbL4ZFpOPVGlrngy2Od4vpvxXbpu
cdLTNKKkHLdPrfa0qVO3eTAYZhmG9xCXn6FrNwz3FXcOtfwK66dGnoS+baY4ddwmcdSjcG+i+tFi
XuLSVxtPOhr6fc/VDVtl3vY40fl5lArkh6pYagKs9t2XF79BRB8beFr7WahcyD7kUfeOYiphTTmH
T0uMCKUu7XJG2pzrespYc9uJj42PBxCKMBz73JKDhUMKZ/GNQ76JHtLIuKk1xknbmpyKC/MDcK22
LIITiL+8TtNhWDLa2UnoPXchJnnq19CZbnr91IguYfZPAeup0O8y8EhzBvljPzrOy94b8K4CmZIw
Gcmz6V/XGvrs+LXy2fL3KJYTy82s+l5WUzrM3/54O7l50Kq88ecECutJR5y0mqoMa7uGycUoDzJi
yRyIvFr6/aBPIzmEVbaF+3XKefcc1KUDKtr2YwRNQu97aMtWsgxallq0y3wcydinvP+KqH3sVZT1
8pM3Ecxc+M5iP0e0ViK7u+mBfIzqKVjho1NdRDgm7lZKyYqOd5k9YxvEWxJN7c4ifbL0IosGK1Wz
Sux+gLjVgbhl28KFR03wYH6E0rgLV5xwAK13TKrhyHSckPrOHiGQ0PV2OruPvfegcELO4sYbvuL+
q2Yls36EApwDlIeEfcp6VyOs94DQXZx/rvhp5vPYPPvi3C431wQOizp1uZNG8ZDacZu59Sngeyzp
xKkBvqvT5h7ofMTcULHgZWn+ZDCA5TVp176O/ZQonH+h3s3zzlUv2r4QoxKOZ8loQhcIa4GmOQVe
wjcva2wvN9Bb690JzhXzqVO04P3PKqpTJC+pFZSjXdKq7L0iXBH/xoPRL3H3tEqWTOOQLhopzFZM
860lH6d1J0d29PoqHSCMXn2jykoW1ezHAK6nwb6r3qFjAxJqUm1uMsGLxMGUd4WDwdlOjN1PGhnX
qQ6WTOOu6gjBI3MgYexMT6BsVOP9hsVi16na2qRybvVyJ8OjHT9o/orcLjB7Eu0GOSNJ+tmS286Z
kiF88Jzz5vuJJdfEqrZdA4xSzWgMRfCsgR0VGb2Mtq/bNBRe8O3KKPfsCuH5zusfq/mw9l2peuja
WM1Rd2vObb9spXk2gC4g/4DgbiHitUUr2jSyH9jyLpudN5GCrocBLkbuXUyschB2QmeWGH7f07dZ
zFnd8IuHP6UOmsSwuph7qBFESE6lmwQNthr1c0XDYx3zrBsRN0Nou76t7k/VnJ3xmyFwRO5jWN91
UEjVVgxu6prhB1Jb4jDacAdVsK89q2ybl9kMh6gbM8XGV5z8mQN9yQ3HdfUKMbdymUXCw12o2R0e
h45+6uG1suxCVDbwk5+U0szzkKaNBqp9Vh7GVdJIPzcyylbyEi26CPFWoGsXuhHO8jmxgm7HbZLE
q5fO7d1kX1j70pubSOvcJl/x8N3P+uAtxcD2IjhEwoLM607KZzo++vLDW/Oa2zgU894qSYPoIBM6
lnAqzTgOcwvDhw6oJzJyk3W+Nc2TH++FnxmgqYgnVH9H+o7FMh3XohffkaVL6D3spup9jOkb5P+c
GlrD0c6Qh1afZYt5CXKNuxYUjDa5Y/0b0c/Kgs6yte+8exaZDDnlznFkEvNgN8LfrVLm2Hdj4jXO
JeT8NCxjMYRwFG9f+fZgAtjQD/POsZydjSPSDarTuNg38KADVQz0HOutEve6fZvkUq6QN4bSI4S/
1C4KP3Wl12RdQkgCbSU0W1NlVdl1Ysvg8xyjdcYTYJWgBQeNsPrBuPcx/9nS86z6BEl/GkmMx29d
rtktjJXLJnh0ox/YWF78wwIYsEEA1tY0WeOXlfGkoiCETx81wiyLYWjAXkZaQ0b7Zqn3HoYFCSVI
oLpSt9WYAIZNFwU/ARVDU73PRyYKr1tLqwJXzEJ+3rbZIFCMYdfZm5sZu93PhN13o0rUxEsPTOlt
lGnEfVx1uI+WL82rnCknAYqWuWt7qHySE2Id+irMND5esdR6FIBATFZENWHVu9Cju2oCsquOo4Wm
AzJAW99XeCrEpmnfbpmPjRyuIBA4aP82HnT0H9cpTKTrJxiBfOqH9Q0HI8h3vpdBlC/z3K0YGlUQ
Viqf3zN21/XNIeZyNyAGdq5dVqiijR8cawQgzb4xqwUXdZotzk3rw43UncoRZ4XgZ9+CD0Ln3y7z
CIlJVvgMwmOMp8YXJau7C6tj8HSOsrltpwWbSKdVV+NScY001dyyuU8lh5jB4Kd9+AYpo6RiXabj
KqWOX4imfo2rMQuxJDiWwKoQtTc7n3te1r7IyNilrYyLOrIKPSEIVRd5fSeInBu04O2G5SYgZWyC
bGRbEXkiW5YG1ulzJvV5JATlyImOupjVi3SG8+K9jrgRLSKkdhY03iESNw8HPvNEuG45QaGZ9ONP
VulSO9DmdUu7qR+u1shDfej0VPp2n0wNKfnU5YH8WtBUDb0J1br/Cs36RDlQjAeyI2cws6WTMtbj
hZw8shWhVCVvRAJqVuaHLXIsmVim3cfbgMCIRbFWp8EXt/h3V1kOKLM+vg/0hq0/Q0d6p+y7aHEB
YBzDGrSHHhGMQxqCRGecMOPq7yB/AA+418rtj6ZSZxupve28WhIitfUX8lOIvCImHMYhznRwnCuD
mvKqVW6O0TDu1mp6QyMqnUGGsa0LsazEj1g6L6rw17qIJ+wA+nxNfkXdAUG57eOTC8tQKYbCqPE2
8DBq38FwGQ7sj6IGStSixqipLiJqFayvHtxodeAw6hWsrg6ktR0Uk+qZeqRQQ5Cwmu6WEJS/je3U
MJY20l6jnHPdmI++W29gUYhQEJCdcNadH9cPdmB9WRLjLPGSOZ74mGuwLme2Fu4A9HqhgiSYsL6T
o73vK1MEPsvJjIxiW+7VEJ+ggFxYw3QgvTnAUBMHsZOZvi9hA7cLxoDlCiW1kO1ONv4nAiGOuerG
AuE1EvMdnDGLkVZprwZQ0phN9tpZn0bavMvWizMl/cNA+7PR7Y410S2bnIwsukRfpQiqGsmOQiJM
nqHmfb95PeQfZfCxuU1q3O2tcRxoBM07cv2C01nJ4rB3p7WXZO7lzSg8IADdLcLJC7rhSNSM+xH1
1ldYKWg5xvTFsgDzKPoV1057jP0W5FO4D6WIoHOmRuswu90d2AhnjJRUyeZyDaeRAAbOVf1Us3BH
pXe9JdywsIfScoKHamovfsj2rauesQXGdPBQj06eoMhbwlMfOchrWF3CJPqHMR7K2QnNiY4MEG8a
BZ5bgxQLNsNKEZp4c8uBgLZdIS0VZ05zpQMvcRL0QCIsh7yReisxrrkXV4bPsu5sXh8pRw0PD9HX
IfTPlRF77vVPDZPtgUzLZVrI22ZFdysRl3ZWIt+CIMzmON51IwdgGVymtcWA6Urq3JUoVYfI72/d
2XaysEa2x6OlymfbrgtofjyF7gxYxX/EZDHM99xTIKYD6sSfliUPSpNDFMhTF4yFNQZQ9u37MPWs
7qUfu4e1RvtzdF6sjT7bfn+3RtsHaew7Cw3/tItcdTuANZdJZ3yiaH2l89BCpcco7KZpOJGe5H63
dRkjwc9ZuhDKttyfseD31TjdQm1kKdGvcTEq03Ux4qy5zMsVOo3pkDuo7BNbQNIP6Ug2Nfxqs2ux
dI1DkVBq3MxmoS5Ah35uvfkJnsJZpCFYXNc8TPxGf01LiP+t5JsP25zprlaQTAaw2C4qn2dBTUI3
Gl1USJYDaeKlVHoDuV/R+BRNwubwVOBNuU6rTAQ8MO9ljBG0nIvNnXO/jf1bRSr/ZYa98KMWRH0L
KBUlcoxAGpChvphpjLNWSL/oZLjlalLbvcfxQIbVM7tAr/ykmFFpYFs+yIABuTjOwN/bVrHCSLZe
uMGh4IYBu1mrcc0F4Kw3dOnUd9g1joVtMYh3e61+zsQeUC1sEwd5FckNBjUGTDP63fo8BcZ+Xziz
gRP51qcdU/qI3dEUdiibDDa29m50+yhTfetlnT0FSXUdYGK9nMpNNCg5Q4COGG710REJlWkSnGVR
WrdWVdAlcK6g4mjm1CcdvKukiUsnFMvOimZSkkoCqxiscI/YCpRuxW6qHbvfkypwgAT0cWbFLitl
GNDCcofwSNsRkFRfdRmv/aDsJ3bVSAYgphzVQ6CDe01Gq4UXsx2zXYWxv33je5fJ7qZL10xTkMeT
/le50ijvbLn1+D04HgCaUdY6D4wWnCVb2FnT0wLV6/YczGt/EzRGl/EGA9BB+MiuJQyDJl6huHI8
nrhrSF5RZ0CErvX6sm4mYPPsGotr2uQQuL+mjUF853l0uGwj0EDX+GMq6mbJtayaTxmu4k7EjnXA
/AxHcY19VgaNJEVk41DH2N8C8KSxxgMzvSksWwfp6qGMZkNf5d4cIOHdVrCcZrvZB1dNj41bTuHW
vYKMr6lzKVBcTo0DZSU50IwQgGXW6q7vNmmDZ8Bc4xNEagMFoYwRP+NGs+sV7aaqk7UF066eA2qn
sGgZT83MJJIU2p36sWp/YPqgxlwxmNM/wm2QGYuglWiHLbvtMLS7wEQqhnV9gvRVkyxqI0vxZJRL
4+zQeMLQhbU6mI1g3sbfKj1ivVV8icV9iEnluoiQoUb7FhtSZiQSzpgPrcSJBU27GS1oz8QkpZ2x
AAXCyiyZO+UYyKaZzk+6ccTen7cqVyttvmbbcpdEaESPdNrsoEMiGc+XivcGSZ6J3Z0lJyc38Rbn
lUuihGEk9la5vXWO+ooAoQoWpG/gry21fEHSu91wLIR7G0YQ6NKGJx9O0PbqIlLRh8b0T2DZ7VGx
MnDer+Ml0g1ROnuhlXdWL25ab3F2bkCDwiEs2FXoEpe1taHGJ8vy06UzJigMDp1wVPbOquzoh4rn
+uDOwkfwCP2bQEUBEm0T3mqbxfnsga7D0N/K1IIEa1sZvGVM18BUzbXSsQnCR/Si7Z0Yp7gM9Yzz
u1tgz7uG3iGeAkDYq2nPNJDjbvT7axNiMWo3a6s6WHoOD9A1C8+U9DQ3m+k/mt6uypnG643BSz52
oahPHrK8w9qwrklgQbw81Ku00NluvXxZOuxLuG8lS1u/mOn61p3IT0fHIu9+FQU5j8VwRNyMcxEq
9YUFu55HEUYfUcDccsP2vp153Ny3bTBmdTR1z6ix69NgAVYjwq7yxe1UjDLQCgKYC4r6GaIH1WVu
ZycR4LEeYS0UnDxbRgp6igOWMgSY4NzBYhgw152BDVgrFWSEmMjtWIV5BUegrI1ncoskaXyeGV2f
gzAW356zqszXnvPeL1CY4y18xLaYV2eLU84yWBDOJxsPs1wiVz7bdYum98DEZTIR4mIfCoYNVLGL
10AWuiYU6JhTR/teBxFE+BZfPxF8KenmiPxo2wmp69isb+Gi3f3YRuzoaNE/di5rcuLr5hn686rF
YYbMsRLWeufVgGXgMTZkbBHt2e2rCOVCOLcvQyfbtDU44mGFPf8Y2pBPuSVgi5cMczfrO+pH63Yj
Q8nSuInmWwYhG2fXNhgKP0lxbdOQYSBJVDXN6yxFq7EL4Xmd2DaUw5N6cbbSg+4AlqFjL+cqoijx
akU9tA2cKcXUof0ZwyJaJPgyUIXxetR0OnSegdoM57FzISOmHSDVFFBE2jRqOvvo4t1ivg3U7TnQ
xdg5VpQyUXXlHDk+BLU6+8ih5lIQQPB01/TLGCUVJLgwISq89uBtaLNQcoUfeDd2X4S0Zg8lVFo4
fEBeZZapSWsUgO+BdHtUSHQ+KNGGZ7JqyBNbMVSeRFU9No7Bywt7oF9DdK085mrKxDKHqDwglbbz
nB6eoJAZQ9FWNXnHGyfKxs64+wZkHWR/sXf1d20jdK9IcEOWTj20itgfzYSmi9VHTeYhnc6lEeMh
ql2a821os9731iyeo7CgrelzuwF4KVFQFzhumh1CZgexJuZshd2NG0Si6SIy1MRIbRGNi0Ha47mO
NTZEbLr7up7RStMVynlDprAIGzY+Np1v9Qlm/sddHw1eTqilnnxeX0vDEKGARrRAExdDhN3aYiC1
lu63WD2WdzJek1pG9mnCMvxAbyI2SR+hk0AJ725aDTfBBDSwIWuUcR7HUaNEb8zgvXpVhVajz+T8
wmQDUzewToElVRK0ikVv5MZu3O4eeXbO5m0XBOwWfkUv1SheoWfxuLK+T1uPG8DyaIP0zoOrmxKq
rWhhwjcYmMKAkeBufm+ImrNOL7tpttuUt83tbJAdYNjwsC1D3lc8zghDW9iw5iGOQgBlkwBG2X9A
BA67ZyJ+aXz0XV133U8zOp6AKzhwzW4u0etmMGhzm1I24m7wwzCxRmlDYEWgT+s2ssRAN02rlsAo
jVmHhtc4EucwXRv7wPVKM+RnGKW/AqUe02i31L5dOJo/wrldAjPoLh2kuTFcGVSJ0RFEsur+1m5H
G1u5eWAaT81RATqerNoHkVqA0/trWflX/IlCDU20+eKQs8Ah60TdlE3t8BSO4Yeh1s6uKFh3kjC0
rsxcsBHpqCdQs3oUjSYzA2YzXKG/UnOe2QRfrWMaJxazPgDHt/uVWyTFiM8nBwtsZ0s0d8I4+jSD
yQOwfEQX3rCK0hQzzoB4zfwO0ZuoJD7lCRIkktYSZzasoO5IXD17WwP0gdUv1/+gNJQ5hi/XYgXK
giSh5YA48fuXyEObFZ9v3eoTZUuUcy27+2i9ooICf7Bq8RFpOjhkQn0pv/4yJBEkDZHpJbWPa7Do
+stcLnPuegdrwI8zZ6AXDvW6VEzVM9EGU7rXtLadUJILHB0Qnp7Wg/QYxmq78YxJVZk2znBarqQO
5EqXLgTQ1YQ132FziXTlKNNFx54CZK1JawjEadrxU5iFpLKv3kjTaIDkyAV7Dyh/124vZgHy2ePI
qCIn1ZgmyUPpfBkqdE5rpCNRPQAhiNEYt8Mxg7c5JLcDdRFQAwU5t0+aIVryqEIR1wfjUy0R01iA
kqQ1l2Bxvx2NrsnKcOi5ytZAaOoPo+oDj+JpBwkd9BCpXcrAegRd8xv5wTE28jBznybSanONtebp
+gEJNVSPu7Lpm9PqU4ZLQPWB0ysobUDwaLh9D2wTJ0FPp9Sq6rfpWnzxK0ciXOqCyhiYuK/3ggxY
zluPNgl7wjFydNc190Nvv3R0x7fvee2yMVA3ckHCqky3r9YRmG3oYphLfCodPgwzsIDW83tY2nDQ
ytbwLESXN0yVi+egP4r3nEg/3vkhdn+t9n3XIs3Wy5JJAMSguHr57MjdFAevG6uzUAbwxdv27TIe
Ax48VbHzuEY1RnUxzuvC8xaF+oe7WWhqCHEAMSc3jfVhASXz2U/Xa/W+RdM6p7rKsWwAhwHg6nG3
/rRmzBalmNB5kkh1vNaCY6ONJguNfQu2MWZJZ6Whet9P6YRfRhn50UXWwZl7K50repgb8x02PR6W
DmSCcbARZfz2Zjj7XHzl3qKSfZc6fBQQ70rncHjx/ejgTi7P2rE/Dc2arx0gcSvG+C0J4JqgbhqY
r6CMffNapRPfJs89zpsMNmYRAA99qGe0VWZ/u6c2/7RbGmUiALGJAhpKxepe2nWzihknQtWCmeFv
oZM6nglSj7nIO0akoxEUGLiHv1SJNQkF/Yg5vW3G7aQ8/66Zgri42rsCGWzHxIq3dx2Iulj64Lva
ukM01Sfk5Z9gIuvCwWNFErTtJxBPErm0duJtBgDqWgO3B76EvlTZy2pNBhxCqXSre9txL8hNpyxW
kOPFPAhLGjp+1XqI86HDtAGNsQfYOo87Rudxzy0LpCJRfUlV/5R2A4kngRrCdeSnq1mcctEcq6ii
aTNUDxFBvSF7dy18Lu8dtrxJYw23rjLXhh/x83oSwNYH84EBSNgCDsBKV7L0N67GvJDVRB/x0r0Z
DFkk2uZL1rlh9wdqLrmyD/+J/fYLtVN4HbN0PFypucCerjoIGoJBWZeSBOhMuexpCo+QfMiQVByc
G5sl5Ahk92Z9FY/mTabWvkYDNv3TYNNvSZN/IeX9wi8U3WjqKZB2GqDfF2L7zhtoFBhFh0ACmqj/
/m//8X//60P/Z/2FArjbasH/jc/9nWj4pP7Pv/9GWdiFBlkEkuFV2AWWl3hIf2HLC+koXgF9T+OH
qGT7K2r86SRN3j7ZDwDc9A5t9xSShvkywJASoSNTO/n0Px+s/vtf8Qt1c/aaXgG/t9NBfsh5Bwmv
ZIv+MBXyG7by3+70F8K3M9OrWvQGJm/wej2mKXWxeE+InX/g1v6WIPqXR/rLutpaiOVJi1wpw0ti
6xfiP/zzS/sdqRwSyVcXcEh4Ec/9ZYn0jVFVFwUQY3hoT+sJ5Lm9b4PAkZASui43V8NZfx+J/J8v
+xtWKrQDbIjqYxIByNkvD1CNtm+66zCc1S3J6r4NEOSJ5j+xeH/z9IjvgpiMIcrAx+DQ3xckYR5d
6giDFapaL9U2vEWhJf7whv41pvDL1v/bRX5h5VMN8LAi6JK5l/Wb3i1zaokExDkM98EnEs0+0Pn2
yJO8dPrfkPMxbwsB/uvgIhSOf1nrXrxZFQiOaJ2MECPVwCUB+4Bx4kx/ICr/9n3BgYEAyols0Ob/
/iTRlAr0AEQHp+eXhxq0hUXynybtfrOprsPD//8av6x14LCGIQ3DYFLswQxtnnZsiE6EDhTqb/r7
f7EA/3KxX5Y9BboZzBaeHA3DUgIziBXAf1v/YZ3/dgX+5TK/rEAUHoNUtrOlWrILABQkzn+aUHN+
ew0P6igRRjQiQNx/fzfh4Cywv8FAF4C3PdYe2dVfIHnv1X7bjykv0WX4w5r/0xV/uStMwAzVJH00
hieTt267ZzH9H0sZQVwEwhi2B4UTDOL/colhMtd2CiavQmvjyG6nyzShtwvRked/Xgi/GXb++5V+
2b8OXXVrIgxFaeNEJaZc0MCgutnzoXdSMc5OGVsBvamvAz22gSsmI87wuCyBd7uAD/aHBXO9r/8W
Tf5y39fxjr+codLTURNfpcpo1xyiqk9RZq+BLDm2xB9u/Lpn/+lSvwxsqtGrlANBy1QXw7ObbrfL
jZ8HCb33in8plt/98/X+cGf/GiT+y50J47WDEVD9mQcYX1xpgyuCY3Wswh//fKHrev/v9wWDW/v/
kXcmy3EjWbp+lbbaIy/mwexWLwJATAyOIikpNzBKojDPM57+flBmpYJQNFGVvbybSlMFSQ8H3I8f
P8P3Yxg1el3ePsKRNzWZChXzuUdAK/8dcYVNqq3xIddGWZjeOitSAAQsUN+/ndSrKbwOwhXC5gXv
DTjIjGLCgsi017ydiGzWJXLxnCyJLDk63u6YPAwWmANTpQxkZbCLexrS8NznbKL5tHhqbexJmgD5
3E6jijrJhNTop/ffy9oIiycWDoYFSo5udCsp9mYsXgHr3b0/xMWXAoIEjSCIruays0sgZ1H4LVZd
avuNHAabWtRtkVzQ+8NcXMpnw8wzPVvKUSLHPvdnTio5sGl1tmVtcsYOKbCV+Vx8ZFCkLIj0Or7Z
wjb1XUZZv8meaerrJPpUUI/3N2ZyNsDC3ARmWwajwDupK2pRhVtOXtK3X7JiBUx78cWcjbOwNV4r
6QCi6PXUETiJWp2Cu4GQ/5rY1sUdwyXvR4O4DLTj7Ytpc0SpwFXRrN/VeCjTcCha4cuYjjdaVdya
YrqCirk0LSoT6dw1aHyDEfJ2vEJTfbPsZuc59KtNqySnKI0+kzHbv/+aLo6D/2oq9H6ayrKJq2nb
0ixiDtxCupOjhhq+16F7/N+NsVhrnlCLBB54RYS0qER+mWpjU1fZytaRLtyUlVn6iq43jjmaf98+
st40p2AKeWSk+J+Lbbqbdv7drObgr0pGXoC3yG/GWti0RJM8c+yYUm9TTkxk8egdqMQ/CDY1L7Zi
K256235Zu3Rfsg7nM1wsinDQehS+WIRBPQcEYpG4Rd5SfBztRSrz3n9rv+pzKvMccZI0kvnaL0o6
oYTUtEJe2g5OrUttoRK43d2sxqweSntu6Y6eR7YCJtHO3ML2nWBnOdNru/dW3uzFNXr2RebHcmYU
zVEqxnyK6LOeCqfJ7kO5cMvx2/vTveitnU93sUqjhpqDpvcp/ZSoaPK9jmrkatTspE/2AP5Et6RI
NdDSI2UN14MQHumxDDZyO/wNg3b+PRaGcwhEjTJIlrEwyS+1Iu09uaMnJ9ac9yd8yaKdj7MwnHKt
qZ1HltSW4tpWm9/19jGk4t/ILMBh8fb9weY/tvSc5j5Ri4Z5mrD1xd4sfX9SqW2cAK43hwxwITFx
gOvG4f1hLm4Qw9RFAg6k6JZdrw2sKEsZ6cg3zOZKJFZIaMKJZYrGxXrlfPthTn6ZkknTtYbVBJC/
MAEWaKqiSThBK+xNaQMVejTBKxMjr4AqmRSLEZjzviFIzMJln1wjv/qQHZsrai1vsgfCEjIAQMtZ
C4BcOtn1s++1MBLYh74eA77XUHW0cmgbb00374d7+N7UZ///bEOmAez5kCIOuxzd4hSptmon2wF1
+Bpv0tFvZYrJ7JmtlN/J+1Jyx/3fCMXBBfz58OeHcPYNVCKPRloxyTH+SI44y4KNtyYzfdHsnI0x
f342hkHtei/PjKOpbQ5Rat4MxKTFYQ1ytva+FtYNw5tJXYZn2ScSdUcyhNL793fFxYmw7ZDrg/EA
EOPtRErZy4J8rrZu5XznF9eppJAl/fr+IBfNiaUZJgcvZ4a4mEYWmI0+mKwJkFu0PmuObD3H5aPY
W9t0zTm6fPyeDbaw1VYH0Z44H0Gja+O2d9WXbexSo20bv9Phg9YxUJh9F60YzMuP8ecMF4/REhNE
xwNeVBXQlSNajh88tf2ait4lEwaFg1w+Th8I5MWqE9Vg6sKZkGYxShh9arkItPV9uPYML72v83EW
78uzcqpWTG5lFoVhFf0TUvOqqaPjUXS5Cj1Ym9Tifamm0GlyOdukgNbH4UmUKJsyzI2irtw1L50z
Bq7KLGNnQaNcnDNVD7H3B/FtPHbAov3rWXNQ3K/hoi5awPNxFsZfVfqgoOUUT+xg0JoVAPAjG3Fd
XMm3+Vcdp8hV5Y26T+x2Y32I7HC7ZgB/HC9LG3z+DRZm3uA4NcIghI3R9BJFi6H4qSZDcaRmTvqU
l6V87JRK2xaBkF9Phcg3UX3aY2Mas4xR6508Lr5mnhi8DrTbbYVJudMooN7VY9Y6FOCJm1yjZ8RP
peY6JQxNkFuqaL8Txu3UmCm6M/2U2haf7MYqCa6pCU4+qbGs7tPCHOhhabWHSKG+huvYdGMFlfCY
guG3Y6Ev90mum09FqudbmoQz22gFfUNMwjhQM4xoOdIzV7lZ5Ju8j3s7rPNiK1GqNde5tnamxcrN
JCGIIpRU53aAmT8i4F6QB4/q62zIRSrRo4oWN026zvSgccagESEaqBb9DdXkivLQa5varys36DTN
peFe3UpV6V1PmSwcSZP2x9qHldXKurJ930jOJuKXl0Y7P5ozXO0gAr61xNRt1XklBCRd/MnNeE59
um86f2NNtZtaxc5E3PH9ES+6tYaEvinBHkkVzcWQ7RSWqqGw9fojBRtOeKTsUXO9W30Lg+lmDVx+
6TA7H21hIyU1rJS0Z7S8+C5R261X/7kSFzGrs/ks3FaASFOX9FxYxcn7VorSqRiKrQ/F4f3ntjKR
JTUooGkoKmSM/UhX3Tg96vXacXIBdv9mJtbChkg0BIxxhgVugJtmFILQdnUvfFCPql3a3qFKN8WX
4SF7tiAczgTH9lRScWHTj7rhnyue88VsHdBgClYxn2TPFs+1pnl/jCaea28PDj2fs/eqHwrXf5Rs
aG72uEGH5u9caM8GXSIeiwSpumHkQjupxm2VeveaGW+HQXB1duf7L/TS6X0+1OJpy2nWWFHI/Kj8
3NK4c0wk0UGIZ+XWfPEA+vkYl3Gb0AjUOuvYAFYbkzfLh4c+U0lERtOh1DwgG/L3oaJRyvOEh/cn
ePGMPRt54ZR7eS/mSUJIQmffNZ23y0Wwqj3XdKCg7w91cXPIGDEJwBpcycUpW9D7VnjqvMstbwvC
61qOh5WD/OIQiiihTUSsXVpuDq8QPTNSOGCLPAo3XdJQbCM9vj+NiwlW3NW/BlmcoZFaQOsQyFOo
u/BBsDbdiS5IO7kNHApFvic30nO+Da7E/Rqk+eKrOht3+ap8oW7jEoe8a0AEVTHMCeuYVJLrrYku
XEzhnU9xfs5nl5heM9OGGTLFe/UouvXOc7qjdlM6FPYc061xN929/1Avho3OR1w4sFTolhItW6zD
6+Ax+aa69INu8+Os3NFvd/mx2aOh6aqnaE/j1V26be7D7Zp8x9rqmV/A+ayjZugNqeXGQ2eQPMb2
MK4J2Fw2mHS/wFOBL0eU7O0YiizUWjpyPRT2dMIHLrdgd9rjZNyiyFchcS1dUyi6YsVWR13MTFYr
MaJsfxYGUXf6cXKMfXgMHO1G2U12ezC36a228kYvmjR4bzNKkqLhpdRxUYpKRIk+DzP71hhfaTEx
4k9Rd5QU0TG6L81acup/mOPPARdOhFb5upHOkRWqtR9jvOnEDvfJ1nMMQo6ysR9PCerh6YpU+uU1
83PUxQFYalRE63PqRR91R6ImftSaFbt58QwieUjm7Yf422IIqUx7ow8x0VRY0s6uVjuAIOYmFLPt
+5vw4lx+DrT0XlS/DBR5nA9zeDClRF2gvrIoLmDE8V7Ohlicp42Rim1bM0Tt8n7MY3PrX5U2fe+0
E1+x4YgK+4ozuJRqERpu1zyHy2Zmlm40IRbMgspvt1+ZabQwzYYNx+lo3LYv09fxu/ZpcnBcqKyl
SWhT+ZvoGV8bnsfT4OZOiGoOklz2+8/60vagMk2h5MgCL7k8DDUz92XKxudDZJZIEVxlVx/k1Svn
pVd6PsxivtrQ9vqozQkooDAC7ThWvLIBLp4V50MsjsNRDLxen2cCpuilfza2mDO73+pfg4fZA/Wd
NSf70n6g5gcFkTlf8wsBtKBiWhNC+I6GWT0WbfCcD+ZJ16rn99/Q5WGodFbRMgU5On9+dhpMUg6X
uCWRAYttGr6G4YtoPL4/xKWLnSn+HGJhlj1NDxIroWyPxoWtoD5VEuya8VsZ+NcJ5dMgy5z3B7y8
HH4OuLjWJQ0NT5FCtmLqKI4OvPzOq0T3fzfGwg5TfqabXWaNNBTHp4pGO9VqVoa4vHl+TmNhEXOk
myWNThabMtevdBDZvhTYZfS1q2cqF6gErwLR8f39eV0MH569rWU2QmhjWcqLORtxklpb/Z45XLgc
bzt+oi7HmY7gUHbYrL9h/c9HXexgMZLLwChZ7XVHv6EUU4pO9hAizfuzm9/8MsZwPsxiF1dJSZlK
zmqX4RRQYm7cFaL1LBb6YylBOTKCcf/+gBeXoiTDBFIlTRR/MYCR3BCyxDIZhIU09dM0/K0BKNjS
FZPus2UIAybBpJcSPg/1UXZIgeC4FiG/6HKg+vLXEIul3qTalKvFDyNu7cvn4TH5UOzVjbkxXPO2
vgOh5pgrN5zL5laCp0ualcvUsgTDT8ADlcCObAgbbnoju4nTfZxw4/zP8ib4wdB+/0VdtINnAy4m
mUMfEEKdmpUOtmg4BHei6d/K6riyzlcnttjUWe5340Dfq63cDu0O+bU9OeONdAxP5q35Sfk3UNKX
dzTxOEQxJXqTlyqL5Ewx+0qOHdlFspO/WJ/m+IVAVbje2vJXejadyA3ctSjsbNZ/2WuyZYD/NtEt
XL7ChjhwXlSY/SYPD0bVX0VSAAHS35VatJIWvjiUKooW121Nt/TFCeOPWueraFLYVu7bjQioFDRo
p+w0uV95f5dGInIOPn3OF4nLEEbqeQPUThhIdf7sS4btjeBgPPoKiqf/fD2eD7S4Btd9LVK1R+s2
GISNmsDDG/KdOK45w2vzme3X2fFvRpNYix5rY8pNW6Nz0hOfzRDR43CN/33JElqmquIIiNTMLi2h
0aYDuAMm1CtGsoXcDp24ru7ff2qXIrqsA0kjNWnotEQsjv6m6ggXz0nu7NScFGfaF3solwTpYFvu
1movLkyJwfDPqBRToH8vll2vktWHQAVHOk7tUAWWI64s7IsjSFwuAacbJO0XxyIZhbQTIpq3Df9F
7R+j7OP7z+vy34dTQV8F14VlWZBYRZTqpzwupfgcS1d1++H9v3/Bqqq8jb/+/uL764U36R2pDsgN
mgW/NU0/h5nQ2xkiWcXK1rxkWhnMpF4LfUaq9xYmXIABgrlhbzZbE9QwklF0YAp28r11FFt7loEq
bdaM3OUH+HPMhTkXgBaDe4DzHQjXef+or4mUXH6A//r7kriIJsLRsOAhMSexS+CuvE7pB8sP/taT
Q6FC0zklLFyVt1agDgIyq6nOa7JJmo3PMNBs/9rPNz0FGxtzG7nR9VpI4eLMzsaU347ZKFUzgHvi
VEqLQ9V/isGgGlz431+AF+wb9/CfM1uYUbhXYqC1vB/PSrdy9aKCTzDV70nqO+8PdHEhkFpF0Z1K
QXQE305HycBNWZC1OX4q+ls/6t2KS3RxJpzUCIhQ9igt+w3CzLIEqWElGACUquDGhzzbSPvcWDGh
lyfyc5yFURvABNBVG4t2h4zx0MIxUVbu0heccHJtKocnLVCSuNRgtLqyzHn7zCQtY0hoUbeRReOl
tLJrUwcm6bfCihm9cJOas3sqDrKMj7c8FYi61nrj026fCs3W8iGXNBtwgbSOO5n+GPYW4NDd31gP
Z0Mu1kPUqlJeVgxpqdQoNDTkpSsv6uKCOBthYXpCK5PTJKowPV177KKGsj/BUYb7RipXNtElD5Jz
m45Gai8sHUGSt4t7lPW8jqIf9qF3BdIAviu4pkCp7ybZ9E5x0+wgAEeu9vj+Q7z43s7GndfqmXfS
9iitZyHjDjAW0wQAmpqCp7Li9E6Iko/h3E2ZmYarkip+f+SLD/ds5Nl6nY1c0HUtC8ic2XkGjOVj
al4J6VWdr9XlXhqGolyNc4vrG9KUb4eRzH4wjZhNnfspZKon2Zi2GmgaYc3Erw20eJL5oMqF2XK/
pnncboX2MBYNjVeFO0BPeP/RXfTBJEmdtTW4+TK1t5MShSyjKhALgjh4aWvbegcoaCd/zW40u6Av
amW4SwbrfLjFQRL4SRL4FZZXIadhCrLry/4B5YdZ3tdO4K5W09FM7wqPCJp4laDF54UAdts1PalL
UV9CaD/nvXiZQ19p8CI6jgCnd5F662wL5KeNI7I3bydirNMRUfbtiO1xrMNaqHX1sS9eMZX+sTfM
hjt+Vo9zfDK2vb2xY+B/Q6zy0ul9PtfF/tAiDYLZbMNF9bPUA35GQi/8+v6bvTiGjNY7Qoci962F
Lz9Rd9OPKi3FM/gVXDfAOScs10JCl2wM1R9/jbIw1FUD6LdUWD65p+/RAQaoDxQCCkpwTGOUPytz
SxLy/Zn9aOtZ3I0pYCO4IeFwGb804oLklQyhZGqVM7r+Swz3+jMUEUengx+RXYdg0TDnV12ifBv5
OLwmq03qP1JTv3wHvoDORYkcwXKbBlomW1WELtKwHcKN+kDpyy0g6E/h4EhO4qQ78UPrGEfVGbfe
du4gh1n7CTCCb3OXsv+GI40/QHPynDRUyai9NRqKHvggdFQEr/SmvfGL2HTRXFi77l542dRvaGzT
WSqZ2p63o0hG1ipFbcyhkOH0Mx+xpt71o+Pll2eLs4H6mQRHctnWJZfmSEEkB1f+vTklB4pGKDW+
1n/EsgJ7Fo3v9jR7i9sAPtmhQvOcXToLw4WrKqsXLL9GUZU1N3+QhVme3UPno1si8mCtNHIIvW9i
UQHqAjos+bKyquendzZrpJSQ+5j7oudMqPbLqgaLmWg9SDtyJNXJuOW0tuud+lnbjy4gBiRl05Pk
asd5AdEjuyu3/b7avv8dFrP95SssjKBUm+LYFlltK9NNH3xolY9hdVuzvt8fRpqtwntTXdi/uJJk
QZyCmhuTaPfPkhNtBTu+mqkLutO58Z3izjJ+urhZXVtrU5w/P3NNQrBU2qTylJODuBsQCs5RYLDh
yO10Bwiio9nDQ+P23HkTd7xCaofkVGQXp/UjZ2nGfnnaCwvtKTn920hE2NKH+Bkm0yZ1JUCuTnwE
vvp5LnKHDLnLwZI+yCcd4PP6Bfzy06BRkxsLvsbSivl61fhqCMrYgHkUGo+lCAyps8NhJaf7Iz71
yxufU2Ro8pHR1BfutkyjfFLMKys6QJ05qg/ddnTbm9gVbkK7caNbYKKNK2/hx6g4yOttVYvj8I+H
TV82MvLUKpIXfPvejdHsqjIsa/j44bUf6y+swIOZ5E9SP+y2VvxawDB0P1pT/71IzKPWAvSpxWbF
MV5Y0D++xWyi5flGQJTl7bdAci6LYejUNqBMcIGoKH9PqVtOtXpTdt/y8iYcv6/stdlf/OXJ/xzy
h7Dg2YLP8mnooKNVP/ZafVNTLKPeVjfAcZ38j4P5/7yhqdQ/6CpfkbmsQj9oFv/87+vwa5XXGOb/
O//aXz/29pf++7Z4zT401etrc/1SLH/yzS/y9/8c33lpXt78w82asBnv29dqfHit26T5F/dl/sl/
98P/ev3xVx7H4vWf/3j5loYQuOoGb6v5x58fHb798x+WpOAY/wWWmQf489Obl5Rf3L5+e61ekv/6
n3/39aVu/vkPQTV+U2iGpKkHC09z5NwV2b/+8ZH5G+EPAxgC0co5Kor1zeBrBvyapP0257+4O6oU
UXJv4/CoEbr58Zn+29ySoFkWQU4kjvi9fz2Iuz8Wwh/v6DIQh7Dl2wXD5qCXevatQBlIMsfR2zWq
jtVk1ilk+6GSqHOIJb2Xvw6dHAVXfdf15bciSy3jRkpntaTyVHYWdPzyqpGkqzKCMFhq2XXepIjN
pNaxS5NjGOq7jFa32jTv1V65onXcbY3syWq7r5XSImQRd+7kR99wi4+TPLmWKVwPWqZv4h5AnhdA
pJvgh2ZGf0Pb4LOcVk99Ml4Jtf/BCiYCU/SFKAjWlOC6h7C762vyMX6wrfNk1/XTwfKQgoiku6DV
7yOPsvLCAkqvfDf88LvVp3eJqB/HuuBqnJY7dYheqnAmnxpHwRI/y3l9K5NKk7MUOT4/3sXpyIfD
KVfEfRxYu7aJPnhWlm+STH+glRYCowoyng4+NequxcBykmY6mK2OVlCdTJtSaPdaI+ybkSKdsrn3
6nKnoZ9CU5WrGsYjkK0HL46usqZDp8ryYOsGyCqF6NBo3yKxQNAN1lXdc8sl93Cjh8DTp2A3mvo+
7rudLDdPeoqUkZV8zhP9AAZwX4XVTaMAUpsU76OfhNtB0Y9pqTqpYj5rguT2obwHCb1vdMq8xr2p
P8YveVRCnC22k9wdBgQHFbR8YKphOLLG9soc+a1wK8Uc35m8n3Lg68N0KIrxSHR634G6L63iVqyR
1fEy1HqN8VqPhdcm0D7rfu60fr6L8VDhgLqGnH+QUqDYSfnRjxQAzuV1ozdXnVQeBz3dZx0STY0v
HoQoe6A26HGSjQcao51c7XZlJ6CFisSeCKC4FqBGxu020ZMn9N1vzLBHmUM0KINvqOpX7ktV3Pmy
QSttJQFMFNrPATjEItDtVmm7jSJP4GKrKz9TeLfFtm+M58iTtoMnu0Y6flc9ZRdr1U3u9TRtBldh
LF9pevvc+VxG2mknedO+RgROieMDXWT3QxrvQFm/1FEhOIlHC4Jh6R8NvfsMW9CwBUi8Gktmg1oj
SlyWBxe1sFw1BvrfNDtEbB+HqP2o+Il00BpzsEWjPZZyuhVLIn0NQPRNZCmwczqY0lTOyhs8zM6p
w/ppHPpPlaBdKWW0TeNZF0boUW2C6rpRjQinp26FUirsXotN/mOWcvO7EKpmt4stpKwsQnq1VUIh
a2rXKwXdDbjo2XVJz5DSTLD0jaDcSFUEcNLsqxswxOFG7/IPw6QjcWrGXxAapEiq0T/UtWVsZu92
Gw2RYpfBLGs5oahXZYgngS5X9pQBbqmw+T0R2g8xzV6bUBCvy7KW7VrzX4e4P4VF+GKq1JYG+Sew
eN9qBCbL6lM9AXtDU6rolZ1ogNP1kYhTcwtEs8GNUMBhR21gGxUSGFsJpr6nAjcMsFvA58wv9Dmf
0ik1qZsobSkad3GlgHgLT40VXpV5vBsSD16MbkfSQI3KZH1IOuU0yJABU8Otx/ykVbBhhfqLlnGE
B8n4IAX15w62s468hj4Op7DR9lEt7GrDRLpCf23qSd9Mhrgjb59sqlJ3uOJuEy/fSX10qKWc5uv6
YHGvaTsk8Wq8g7pEjKMNj32vH9Qg+WIhz6Bn3sfI77Z+D0YwEk07D6PrcEpOYQSSskiTu9BSr3Mz
YUtLO13jv8KQbLQEAYJq6hEvi+E8yQ8DYpt9qn9EBBppi+wubYNDBPF7ow10H1mJgoalKp0QSj2Z
IHPtQadeOi6MGimxKpBcKxat66zSUI2rEuGDgXaoNhWq8+Mw/f/Hsfiat1kzuyl+mGfnjgWIjPf8
iqeq9duX8Zff+NOb0JTfRM589OBMGvpwJnBS/vQmNPM3igaNWal85nC88SYU8TfRBC3GhyjWIoOM
s/wvb0JRf+P/BnlM5QiBI37qP/EmFhc9SuypXUSgFLrJDLiwFv7uKMIgJuikuEZm1E7s6eFd0QvN
LvANYplgiCF0yo3N95lW7pjzVfXM7f1jZGphcYiAw/xym0Y1oVPVnnimoI6ghiVVKp+Qe8OGnb2P
P/2nc4DgIh3zYxzQl5Qz4Jnpv1xspC6vcSdCxR27KGo2hSqgnyGrUH81tUwfrTQX7lK1DB7fH1b/
UUl2NsH5jUPWkJHkhbdjyctH6ylNVKAzPrlCFWhIzJHNx7hCpE2QrRO96KnPDGo5/NIIj/6QF1/U
uql9NzUBbj5IRe2Rz5WwixWIy1qepXlqwzYH+q6tuNNdFDmSA6kf/BrNF6wGwY9UbI5VraLCArRz
RiH3iH9dF1rWw2kfxLug14pHpcNvwv1T6T5oTdeLx/YT3flAHppY1P2ryIcV/oIraMRuXKrEtIU2
eGiDOL8pAad+iTpguShyCp/quuHumyNJ9VJbjfQhaZjjDfq5qbeHfi05hdroN3FlfhN6Q4vg4/bT
U9m3D62PO4lwpW+EW88YHSGgWhkhC9RwvUDZKqraHEO9D38v0NJ4Cj1FOYZGnwJ6BWhs9E2u2xVX
JtMZVKFJ9uH8v7siDmtrX5dp3T5lVV82lHCRiaNXsMisZ69sPe9WLtuqJRFh0bTed8nHagA+vOla
IEWbOChxLNWoMRI770Ayo4LXAAHXG/E+NHVZdSnj4hkkU/F7jLDx73Kiah/kLtfvol4xtwLb6CrT
kZbaDNWkfTfSQfE3SaRSEj0UNbI+A/jl3AruFBSCN32QS66g9Boke1k/NYWu7Su1IeNT+FmxK1qz
nlngAf5SKU6s3rQRT6g05oehQjKpVXOkQGOKgPSpCSBrT9Y3PxuyG19Isu8FDZbHzEK3mrZlkaSI
0OF/N3Du2zG4yZGh3SutGR66NqZNUyU+vC/pS3HKAgmBkdjeSQbE6dbR2Cu2Oorm1hrbEU1nEz2g
pjRt1R/Jk9UxojqCWD428LNh+xYR7aM+sTGEDlBZiXo8DTEXxtsI3a9dShmwPck+anFNn+evU6fI
DhHTCDRyKEUtCjmIySK01SIqFAiV+LErU4LiwDDM8FowS+m2ESrlOvS6/mpUOmXTFzr9pVIw3pdE
/Oyg9bTUTtLRGNx4aJIXJVI0BGAlv+aqq1RIeVRUohlN8UT5bP1A1Zh4L/WyfKgbqNobpeLOz7oR
PiY+tGHakPp9Kw7kG4umro9dEbXfECMX7sXSqu9apRpuZHRbv49l054SqzSelb7AqSj79EHoAuTN
pC4xuU2p1k4Rc23b6xMlrjy/YWdKOPdxXTafU8+fcbm5pDqCqucHJR7VJ90Xsiuvz9FzqeTwAH2+
szvA4Ff9FAlPolzHqA0F/b6s6GpV+jZygrzQ90MhJye5Q/skhbJ8mMoio+ggIc6OluUtZp7OFH7k
a23I/anrZSDxsRd888syvFKoT7UVr7HuLISPNqavhEfRT1jDqh70AHA705HpLTvJo6zcZEYoo78b
TAdSb8H91AGzK7D1t2NXiL/7LSqNvUBnGP4oLzY3uUTGvpYcUbCSEMQN1Q/xiKSr30/y72QI65uw
LGFMyuqgbShGL2/Nemp3gRx2NKijV2CW3GBlhB+wPTRn7IzJm05WY7RXo1xkaHQM7SFRauGZV2PB
ZA5Hajf1FK40wivWrq59c9+iV/yxEDJp31a9lJA8m5JrxEfSfezFAxkeUPz5Bo2I7IWv3XzRS92w
B/DuyLOTDULDQReCjzUxrCt0CXASlRplulzyXZ1n4k69Gbi5OFPhafO97kedjRFKwYemCFELH0qz
OXlChwC1V4e7hMX4aMBgohBhUlDWK5RvVlMjGxqg5xsVVcp9k1RBVpbxnRU32nOExb9jrclXScF2
G0eIOONoYqVxVG2UgrmTGHF2tGpokMbot8CVc8s6yXnTbXtESQ4t0SLHNAXvu9hwzQiVhtIxel1t
NZP8R7U2P9SoUex9RaqcTC5Tx/J99S6Sk8ados48piJ3n6rSkhdqNcydgd0+UIwmndqmGMONkLXq
Y1POir1IPJ1A6Qy3SPUFJ8sa6O9Wo/aUZyKicVTo7MIolj+PlZ+4BFFGsPlBUdF248nIMCLMk5UB
EGwRaIWqtCVKf6N+m7ShSNBV0L1dUEvtx27M04M39uG21EtiBAppTysVr/sUddFWrA5imWeu1BUo
5uWoAHNRKIW9H6g9GqO5cluZHQkhYqFbVDYjx2hUHYEKBayw7Klc5qfCbgYR6GUwAMCUPPFrb3qe
3fRq6mQxolZ1LiNqmgjFTR3n/a1FIOsJOZHq4Jc51YyWzAbVpMzJIEbsxgTBHyGM1M+KpNanLown
rgF5fqCiJnG1MUjtSutSO1K15kAuqdsiMdY3WwCm2k6YmuZeoa80cIIhnQ/ZCox+Xqj+UxlEYOkq
kLuS3RdWjIJ8Ai0aGQK2BWtyU3FCmBuJtfYgGFF6G3uN/rk0BGFvypV1k6K58ZzC30foj1IilsCk
RBv8mvypVpI2dwxElH9P5kiTgFRFBclLTR4FH4dgi+QoAqvpmOviPvLR1LQlK1e/14mp9O5gVtyD
rHLQwf0mKMJTwTGie2u1olnZEU5AgAYk8XXETWnsRkVEqV/7cFLQXwkF86Oo9UhM9QiO3Yn+DGuf
avkuzSNKbjUvJKeYdmL5IjSeb6LHq6Hx0OVSJ20tkCr4NWJsbutgqr41Sa29iqkZO5WUWAgPGL72
WMdVe8TFUG/jquxI5KDckm3S0OicVKdjZTPKfnn0sYLNIe0DGucrmEMoBGoaamcofiFLplRtgHmv
BOPZ8MsZzdVk1X1jedqxEnQZXq9c+o9jIANasrKWahIVkILs4NdLWyPrTSj8iZIX+15R/GFDVDHE
GpRdElFPiGqYrHfWTYInpyAwG7eTW1rsTLu1av9Ri2SA/l2BBIldZXAL3EQOwns/8hJIClOuISBk
jZC6ooh2inTwDJ/dBaUbqclSlRx+RdR3eVCX6HTnhZhxvHDObrmppteV2Xg03jYyGvAqniivuBsy
imJyU/1c4MJQOZX1yKaMlY4SS9MWKVEoU8h2gmhQbdniMuq2Z+QDcPQ0yR7ryCPKRBzOR+cISSiS
+LJRUVpMDGw7qmVxhX9ZCF9VFO9GpH8MeT8KqeDb7Rj1d3h3iG9IITlPxD0iAwHbZjJcPVCjQ4+h
3ypWHt7IvSYcrUSMn8pE1j91U8CCADk+nQYS7BWhwzG/GqrKuKXoqL7Kx6jrNlEl1S6sPX1H1sGC
XNAVKJPLdXvM8lojzFF41g5B4lRzpWoQDVdsphjjWOXZsK2RXbihIF1zR0ESGxuhr+GVc306eUrR
j45Sm8N4TayWdaNpPdo7jZDlpRtEPG5BIdUhUCbYb30EQQ17DBXeUSNVk2A3jdB9TrgvWA9Yu4gO
fLZOudX0nMWv6iaUfCMPO+yCbHRHsRHEKz1A51YKB9l3lEZDYTCeNaYznSMTeQezfo7whgTQ9on/
ITGUcthQyCLsyKjeZwZK6Iqsh3vJD8G7MTdHLXoDe2kVV3VAWkuexoRQYqL9P/LOK0luZOnSGxpc
gxavSFGKRU0WyRcYJbTW2M4sZTY2XxTv3JsZiT9h1a/z1mbdXZ4R8PDwcD9+zgePcKCgqah3T6nX
FT+WVEPjUkPSpJp7MIilkz2ZWmy+X4psQUQVSai6v0MIq0Cx2yu94VD3YfzoNF7/BgEjlzwxGyml
lZGtt/dlNmmfTQYYKU7rIeIDeFj31fAoS4VOMD6hA5a8UXK1fq2MDVACK+kePWq2I+VKCCFu7clB
RJ0jM7znkrH92gD8ieM32s+gLZcCbFBZv4/62PX/F0zrvDeK3hGFw+RYIeh0V40WenBFvdX+l5pb
qNUY8BfTK9cYGKBTLWGGSgPFLwUQJVVvJMGmygoeeTNqdJlQWf7/rBTzP/Z4IJE1rzZ5Hr8334vo
//zv8qwc8/f/+n/tHe1ffADYxk3gkrC3CSzgf9s7oj1jqgx1c83bDrb+0975F3gKeFSovECPQT36
v/UYTf0X80/wf4pKiknr0n5JPUbqP/KAAmMAsEzgOWE6kUmMkhSFyZRHvc9/2R2sOONqspFCNPoc
WHnbM8Y/5VA+Nra7Q+ope3+9aiH56bN5yJN0RloBzhBnz1tLxjIxHIfKha/FyNm1vfdZ4UDfOEa5
AVldMQToidFdGm0w6srjEoBhELOjCkGErafbsdSWfW8vzDG4drxBpyoVmsSaiOggEDHmUnLji58C
Coo+TqNmgVLFbYJxD9xygIbK2oAvP5/gk2rPXysWfUO+HDOtcqNeK4soXCwhiXyj/OxvqOMAT6vv
unfKfmsuY2XvEMQAXUXVDWyLPBMX115tawPaVSABjN0IpdsdjRn90PA6+xtMzvrFp8UzTeo1/l2W
B4qKuMWInDwQpDWeGkIeXvrqffKruHO/J0cVvfa9emxoGR3DY6FsdOBXPxcgAFODyNHRXOlzodMW
hlaXwzhvueHtDAJgV2m0A17s6OygxwgL0gM8wCVoB6oqNeQiOAWkYe+6LL2b9Ykn6RZ6Uyo+Pm8f
RUCDcXlRAzSlVm1eV55iitYjUny0S/Oun34sHnRVSNMo1Y88qHgejmm9Bda83ERddKOJccCViE7C
hU4wBb1u0ChR6c1yxqI3xBnzPZUL/dP1TVxxeswweMd8EHsIKcy5mXaeI6cVTt/stWPwGVTdTr0r
78aP862xAVC5dHpMCUMICoGWlHfSiUmMQ5v3/FL2TOr2U3rs6wkM6NRnGx54+dEoy1OQp2hvaFTF
xZk42Tw1M0urDDQCRtp6j00T3yfJWPyM0eF8rPPZ/IYIMK+h63t5+cUwSqQSLKk2IUQqxJemsZB2
4/ZLgDQBeeJHqlnT/sVGxKyNqSPrQMx9Pu0nKxspZpVhQQ1FsTzmFn86iIBdt3D5mQiBJxbEMk8s
9K6bGsFMbEKrKqQTXYbRXdZNaAuOi7ElkLRlTAoVjd4mnqILib4BqbDOLd9MdaTthiz8dn1V4g+d
B3dW5VpcV8IdaFicrwqxsgI20BYFKLfVvoZJRqbp2u4HvRyiH4GYXbpub8UZXEaSLRRpNZvoK9kL
Ks/Ngt6hFuzW0D9OP8twfuF58sjsHQITWEawM6jZnC8psNHvs8SAwWhmD+5Sqt9K5PceIOprNhow
MnLbEKZoFwBeE6BUpj7PTXULZalwthE+85LlTd+Y9WdKzA46YYWx73jFP8RmhOYl5YKnxZnhLFQf
JxoeRqA2G+4pD3uT86HjB0u4mBaGr0NOcPRZLRDNo40/KsrwSVURDbCNLr2heeIiD9mMO7Spw73e
THAVWyNS5JM9h7uiRvA2YCJyN5Ro86GthILm2HmH699dcui/v47cC6JW0hWGSc93qkj7Ig88HRoV
CxH7rLpHK/4QRvrWLoi/c+LPz3YcZCyYN1LJMmXCNy2CFYPXWuH34Ai+Dupg7nVl0PYD4sfQfRea
PxVae6cEpQNj5PQpSeNxgyxNOlLyT5CPVBerVHwtVCH5WspTnlbZx5gf3N50SdN9MwdHs48v31wY
7sQrgk4giKzzzYUoMk/TnpJEYKAPH3m3WpzcFIyMXzcjTxP9XZnFG0F4GHeIuF5OQqCWjW6KNm7u
e16DziB1w+YAIgjNx7kGNRFa1C6S1rPeRpMKG6Vdx11ySD0ALJEyJ7+oDhnKvUM18nMbZ/VDQ7n9
TQfh55bezqWzUSkAiU6Sxbga3nD+O0Ml6RJqC+BSZjj/jKp7oP/R+AUVk40dEbHk3N2wBEcEU8sQ
27q2tCPKGJg1qselLyZHaL3tTdpt0AQpN92NYmwyC0rRkw+AOVIfOud0yEHbny+MNgRduDxF4Mdz
inf9kNivkSh1NsLayvaByjX4G65tap4uOusnn3nsQzUsdEg7hyr+HMaBRtkh/exVlNuub9/KcqA5
UsEUOnSxidnnhvoy7QYAiQSFcbaORRMEoE+C4cuLrXDBkX9YYBs5JdJd6sytN5cxhePBo1LTZgHc
W5WyJT0iNkXyBPGYsAV6gY2T533NrOiUOFDEpoXI9TGs4OfJOPogh45lUD1WvfUa4caNtV3GGuRu
TqxKdx2688EYOJCHqGH+cQL4t+ui/mOjT589NvzlfkGhh7IfxVh2Up45j+ZCcZVmKv3QhngidHc6
TIZlVhyuf6+1NZFzqx5xhkeSQL+eut+ANCfe4oG+dLr3aOxaPlv7XXNT6qx6aW/44IqzE8vAM5gI
k4CKlk6wMxaGO0Pv51dZ/ruIlnI/zFDMA+bawv+LvyR7CKkWKn7cTdRipDyYjh2VZSOmcBxUN06b
fU5j+2lmVW2gPTi1++P6Nq6ZY54D6gEYoki1JHNVoI9xWGEuLn8hfeuXRbiDdyi0bmiAbWzi5ScD
sOtawNtdLLGT558sCeJQaUS6Cgp/lwcKUAblqOXp79T8dH1Vl5+LEChKHpwyRMrlFwzvsj6YIqRJ
c1DVehUPaJ8yqziq8VZyt7ImDjNz2wCSXZgcJMfo5jqJ44GCUVeGYBYNuiQ0BCpdrfZJbufvaabQ
5n3x6mADYo6f+gAzTvIJQxZxtA0FkEtW0YTuMfM7IULfRlXQbFxdKxtpU8Dn7Q4a3OY4n38yPqem
zhrPmcSlCm/VbvowtFnMvJNXb+QNl2GeCQ+YHdhG4GAEx3NTipm1cRcBqGFe0ESAXrUOvNfMry/f
O6gciQw8cQlT0os9tNLK1DPetpPzQ2R3Q1w9RHmxsRa5bCS8nMQCOhQxLgVxk7RvbVR4ZuMQ5+1s
H9zQyD/Gw60gR7/Jjy5tUHoSG04hjyw9m2QA3hZIK/ziOfM/uY/1sJ3SPBJg5kDJOM9FHO7M1mQ6
VBlGn3QWUvbaWQ6t0zDIkyttcZsrjoHoPRN1v9oGMnGfxUCUro2mwZjNMpkeCJwSqKVZdsdhaFF2
vv41Vk6PeFUijsKDH2YK6fQUsekN6AoQsi3znTs7h7yZAXrECC7DpLr8A2vofov9YS6T1FTysG4K
ctOF9sIzld04hjdK+dvoKTakG0H18pbnZcEFSBndYiDCkb6+2dIFgQ289J042bX17yb39rqgLkr+
DFG+7+ub69u4cnTO7IltPvn01VIUaWmT2ZuRQAHH8TGMuBCvGxG7c34xWehb6AaXE+Un3mjnRiw9
VugZe+LBvGjxzlSC+GuUzymT+0CaXN9rSzvaLZ6qvpByWXg2lkmdaVrQu5Dz2bGqvT63OExJ7L4a
wGVRG/hzfXFrO0gNgCydEq/HGNj54lKlU1Ib8IRfLcA38shqd7Y5PF03subtDiSrGIJrAZGecyN5
PllV3ZGyDA66zRawLxPZDi2+7dx/N8H+x7r1igfSb6NYw13LTI4c5jKvs+tAbwEU2ZCBRuMAigna
WsMJXkWOCktYmT91gA82fGRlGyneabao5GFarq85bpIUJY8OsE51tKds/ieyq41Ptba0UxvS4VrG
kiLXxD0Rd4NygIMEKpNp/uk45o8Q+ardnHRHwG8bEV38Vcn7GV4ieuCJApcsOYg6K9YEmqzw6csf
9Wj61GbF68Fr3l13kXUzosuGIh3VKekSHIIm65CjZQP7T4r5SgMD2SW//oENm+Qcni4dO9JBBiAa
wahTUTUsdao48YiiWGdGezvLkuN1U8+zexfb5qk2bUUhNyvXHJxa93ptRjUwtIYsPThDBuK3yq3k
exU5yFqMeYI8h1V0OkNWppN9pykWfWyz1t66anSRyco/BflwmlPcyTxPpPKH59AiKnWCMqClevrk
xCC/dqnDdI4/zHWt7jGajbdJliRPZd/3wN3QI3sDeVrwzQxi8uLOWgJGemw0A/06jeb8wPTIqPlO
1TC4MeSLCUQoDxWVtvaSGf5gJd7HyWjseteZbaPx3gsboTiee30ILf5QGMfQbBGOmtuogdRuKdq3
zkC3dcN5V6p+jJVC7QJ5kSityblBnqlzzqus8EGXBDf5Ib8pnipmiBvfRrCKmXEm/rcSkpX7gigg
upvM/kEUIqLhyaVUVHigq+SEIORWPsfOFKBfZyNOm/fJRyO2oR7K59r9dN3jVq2Sr1LnJLujfXFu
tRs1IC0wlPjp0nzoJsRVolTN4VwogkM9Nj8tcNAfrpu8PLOCXQFiwr9ziap+brJtuopCEjnyEnrv
AWH7A1DBDrDNi81w8imLcphE3UU6tmBekhisLg2g2H1DjncX9dVdpGkbGyj3tLhtEfel+i7ueaAA
8m2b23owpAZlMUUrXH9sltd1P4Y+BxO4nrNH+/E1g0zHMKgrXx3sp7DfalhfRnjeolD8sUYClC1r
duUkH2XQ8Atyt2SE0Kpv7SH9PsTWbaYi+Vjn6tcsNcaN7PDyM55ZteQIb+ULtMLkotMEvGhY4gdn
QQwqbpOtu+TylsQSrBwQJYK/MOU3Y70oYzrpHvNNRV69qVVjfNens2e8+DJmSBd3IZ+hFIuUxLlf
dh7jhEo68yDov9vjI3orLzVgc8nrvKQILjznZdqtOkLhmxE5mrseIpGHKlL76S4w29HeeLRdbJgw
RDdIdQBl0K+WQjcR0c41eH39DMLxH7kaDs+d5PfXD5hMMEhVAjNUd8TL0KJsINVCvMlW2qoAhQ1r
y24+FHsGKagvQb0vlGeqe7vdOXfXbV443bNJSiJELA98hlj5SZDsLWOk4ZNQK4c0u5xunTreKwA0
/okVAjGSMkxwyyAG5ifNpgVD6vfNZwimp/CdSUJ43cbqNxL1babDyW7lm36OlDZxAoA74OV2vI5h
Myw3TuhFbGezKGgLKBnIJRpp55s11SH49DqCB6Lq37f4Wpma/hRCe+9VB/Ch+5evCIwJsFPNJGOX
BavsFrQo9IxgCMbwMZ6Uzg8yJi2vG7m8msWiTqxIi9KrOlYqG4SEeRPeWrfDbWEkr8bjcviLnAlh
lzuouyCNNvpPa57HY453CFUrjpRk1yobtDIjUe+u1PdlFxydMv28GOHb6+tbNSMm9qnUomTjSFnA
oo2xmqjcWmZjHab+TxLWiPLEG3nmmvPRltZUKAaIeHIxuGQKmoYutY+myD6o5vBaUxBDvL6Si1uJ
D8WTClgOtUvKfVJ0qN04U7KRtLkPNA9pO9h0431tdgNz9XU7fZui3rJpkAfV00guvBVsLzcSiiz4
sqnGUSyhdHXu/ODhy7YyRh7Bc0euGOk+YggfkvbX9VWumBEcywxWCmCVKQue1JPacnM91zOT5h7m
9Dz3LeC+C8/+oNpw/jVjusNDFUQBmY1cXayTReldBVhB7KE2pjaNmG4YPoRBkty+fFl0w0j9xXuY
3un57jkNDW1Ng0JGQY4bfc7aMhc/mOOm27s8T7YqTZdJFG036CjxEnJuYfDcXh2bBvgIGFvGBlKG
pq9pMHpmeN8ZzHYVDLwrCnTC8EtX4Khdc5pvNTW0NxZ9GS/ZUnr9Fr/Fo4UmLRosUROaLr3+0mh5
KCs3JVNIVlLdVe5054UvDijn1iQHbRgzGjINlIM7f5ujWyX7kwcbecDlETw3If79yW1Jra3sc9HH
6uyGxnytF0dSRVRH3Ox35qrB+7CslUPJ0MPG2Zd2kksTli8ag4JIjeeX7D6pXmWJCreD3zFkUsAa
byawtGAmyzsqOd6GOelcPJtzeMDoVFCo8Mv0YoaL3glDtYVvAtisveSdVUc3pbHF9SNFzb9mbAIm
2F30omX2aSawprI2SQsdpjDpzd+ZTGS86NwJE+BNAOqLFrGY5D7/Yq2+sFMFs1aDzSRlqVVvQw0C
BHtqPl43JN+jz5a4qnVua+i0LTlHtGmvg6EgOWAUVEfAMrQZ8oc6dR73SWYtvJam9h6KDtRlR/qh
T1OVLY9D1JfLPi28HsFOfUr82pzn+77P83dBQK1uYzcuNpxLUJQwQZ8JSn4xDH/qv0pVKRCYA9DP
mQ3k4jVfW/GWCN+Fq4oKKdcE3qPzhpLviREp4m4sMrKWZlj2nVF+7j2q0FY7fNCi7J3JKPaGt4qL
76SwwvtC4JrYeu5FUaaVvjFzK5RnW/KkaugKmErAfMRqakP/wQl53UBxfU+FCH6OxTRu4lzd0ly4
OC2SfWlX+xS6l1nncIInuivMAs3l8Zdu0QO57mKXX+98ncb515v00jBTAx6TIYC/EQH5r6Nqvqzf
drGX4jecRDjTYqpl9rARx91bhpPv4eY96EHy5fpSVpyEY0k5nYYlN5QM1h6Cys3MCUfsp+RGidzH
BQ76dkqOS6AztlO/uW5uZee45qla8FJ8xqCfr8orgjQbHDzEKtTbxlVfRXm9sSJxl0lOyF0Lvzkl
C9Fwk5ywtMYpgigF3GXi2kJS81YTM6J9MPuRW2xl7WsLOrUmuRwj8A44OmrQTdyr3dsyMbJ2N2iw
Sdy8fOdI9+iyknYKtsnznWsD21QqMdKzDPURcoi3erIlhr26lhMT0loYwUJRK2DntLGP4VVUPjIz
tTEdsOJv3DJEP4TrRTYkHR0dPqiOiwbEvqrfegNs2cV7xQ1ez1RMZ0fZOKgrAeHMmnyIFs+OGqa4
4CGwfD3s/C5ExTX49eJPc2ZF/IqTozokzhy0CVaClvRqoiF7R8tlSxJ9dS28qWmqoO1yEc7dumQY
bBAQ37LZG3BEmbmxc5k9uL6YNTMomtL5gq+D7rj4gCeLccvJyrKZKd9umr7TDPg0p3bNXGqzUcSU
GwIiwPHg/K8hKYULF6MbLKeoYDfCW/ZzlU1wSOZBZ76pu9itDmTxS/mWlrRh33pxF3b3lqIyt28E
obXV0lwJGvwYUBTEQcpwqvwJVRuk8cLm8iP2avw26x3f5n4asy0W4tX9pZYp3qhgN+TSUhcWhW1V
xHUjGY19VWjRwSqjCtY5vXhZSenvDgvcPuuBhF8uW+hu0jdzSPJoGACImnbvTO6T2W6c6JWowcCD
wIQwPgKASHIYYyqjGBlQ6MDq8YthZ99ji1r7i50SGzgCIG2wJzIkL0vGaWLEGXnzRU18ve2Lp9ZL
3VeRZ/YbfrnyfQQwW3gmNWdawOf+PwRG1sWZcMumcn9q1dT7NmQkn6puTg7XV7XidBayu6LxBiYP
LNm5KYY2kqyq2TnaTQIqlL7KBuiDAegxvRluCRqtfKdTa8/n8eRgG5FOh8qmOdFZ9XHoho9N4pQb
32nVBuUXEk6DxqUMdkkNK7IHl8d1AuGPdcyaIAmPmtEuW4ZWvhIYAKZ5qBdQQpEb6M2Q2gjdc40U
XtTfpc3YHwJvDN7lfR5uDM2tfiUhKMHMF54hdwvd3kyWqmdNTZQ2u4nWpHg5H+FE+TJD5rOxgyLq
SdkLC/uvNemaHyq7DeIIa0EXzLBKqpl6u8xjdmSeWbtRY1X3NVqkewUaoZfnZhB20g8FvUYF/Jls
88RBYrLELGVGnVGL0NrVMFLc5aVubTj9mougbgPamn4EYUly+iFskWo0STKUxfmuQWg4h+rGQlZy
DIIrsVXMVRLSpYiEZPY8QerJM0CttS9dVDmfRy2vugM0lk7lTxmo1B0660DOrx/otY+niwo+dxtj
s3L/L13Grhkr8YyeneKP3pnVrvDS6HNSoieBxGMBHbfa3FpFYu2vW15z0lPLUlrVTAvNVA+3gYmI
Ya3wVTo+aOG0bwJ1w5L4PrKD8sLj4eowOHJ5fw2DQ0bFTUnBwjjkaCIfUwbSbtM5ZSIXwh94kCJe
+YZdHNS8XzZum9UtJgGmkExdEmynFDObuBsn4Oa+4gQOUKOE9hli9rr+TQvm6ZseecWfGEqhd7Vu
gSq4vstrUYeuCYgWMF2U0fRz41Mee/aisMu9bh0jl6QlbX7pTrhxRFbXyDMaCCToMPL9czNDmOhx
O/OMjV0z+pxV4XS7JE52O0D2sGuVMflY2ROSG+Ncvr++wLWTQ+Qm96ZU412cHAseG69ugCVG1i6y
v81O449GvjfdHzBSbTxw11aJxpEOFyC3+oU4EFiuJrbh2faToO0PQ+NCqjo4nm+NLexhdWgdazW2
3k/WsKW4t3ZYUFYSxVA6iVSjzvcXzHbWNs/HNPlkx79hMlqUD3O6VbtbXaADQoiGK/eUXFTLbSMN
dcgofKO27ONCbw+RENfKjrnXVTCrqWFyoGWeH1t4w65/x7UgS/pHFCSDZwxbukUYc0IFSyEQ0T0o
d5RsxkPijdnddStr3kLex5uUKwMjkp+WFJe0emaBpC7TK70DUjKBuniXGiWqlxAS7+CB3ZLjXTuD
VCgZ2aO0BTZe/PuTWwphwShUInE4CufTFKCLZWVfZ2veuENWzYCddRzKohTMJTOiTztmIWaSvDxq
ukN3sYN75OblOyiqZZah06FH9+98Ma6aFO5QsYOT0TNvhr5NnPp9WM0QpVIuhavILnPPH+Bt3Jr/
u3QRUJSEGEK4C+emHMsgp6ULYpF8jk5vP4CHCt9XwOhury9w1QogEsIYwC+mac4X2LjFaCcWEzt0
WyA5EsxB1sFJvCza8EW5ZY+3s54TS5LLj2WS1LFO6FKgioKQTNFu9aD74VpxJPp07kHLpm9NrD8E
5nhTtSao/DRpbjNjineR5YFFU7z99cXL6uzPv0kD8/TcpQaxI62+5cOX1SKwl04OYWU0mUfTjqPq
0BajOeLBqvJN8RYrglLH5D/jnGWBb5N1pX4AbW7thxHKYsDENMBybRjMr9pJgWirymqA3G4KcXdd
WbG6t7u0/jkyuQuwK69Rzur6cCL7cKfefqV49ufrK7uMoCLZwGUtCswMmUmnA3ZCgnTJZut1sPey
/iEa849Zmu7Lyf71D0xhiXBNsGb4+NyDliwDQTpwRKIoMiDMBpQRcu3uIOW+m+EdvG5N1sr5+8lO
zImgfhJeCq+CnbjgWOhDfIvgMh2KIXmVGvrHyIgG38mGZDd4KEBEanTbDuWvwO2/6Hn1CKM67V9X
+1G1zc8y1z9TTyhoOyQKFVy0Y+H6sg5GGTi+niMmDhgIeNiigfiDIGs3z8ObPNpSw7u8gfhM1Fl5
xoomgBwrC3ouyOCwmDSbdbSHLSN8HdRR/MFwl+lAfwDmPs0vg3DeiGvyoPPzNmKQ0UM6usQ1aRuT
Ke/avgJRnyoDBNe60TxaZtS/zZIakEaufCEzCA9eOzMruEDY3mutvZ/dRD8WtTt+vf5R14IQ4gDi
hc1tyI+SvqmxlIprEMuNKsi/Rwy42HsrS5N247w/lzpOcmOiD7MxIHZBxoNNIaqeG0IxzJ4gb0UF
BQ78yc+8+UvbmV/EOIZf6Ym3C+1ReWpzT9kpVf5+ShH4jLMJYnXGW32kAQKcI1L3geFO9w28M8e+
hyaqt5Tp0Luleyytwd1BHlnvwj7ojnVdzHundr4t8Df5bdUauwACOr9Pxi/aQOADIHVvTpq1y4i8
fmEU5TFTq3AHt/adaUIQYKnRQwrJf9gavysveIhD97FvvD+M96j73prCh0pHEi8Lqi/VkH7Nnlmx
otTZh+qM/Axwjsei66yb1kzvvbnm2KgN6lGLpe3qdrO/I31IVxcVQ6H3wMWMBrScuOnFYNG142GX
9WryIVrS7KAU4/jjurtIwe3Zik6ZHWPgcagynH/FJVAAtDv47min7m3X2g0kQOW0DDsoIU3fiMOt
CXAp2fhr0aQQRKKhQjYkWYxHZfbGlgugT3Ny37DIqIUP1V04O9WGj64ujs4jE8h00C+y7kXPPKsY
WJwdNvONYU76PoYR740S9P0by2m35vhl/MO/1/Yfg3L5pBnKMcoEiNSqSxcig+5PaWTJIyIDf4LA
yX42XVf+CVQ7RipYgzuxZTqm7NWtEW9xTZweTeE6lBsYtCVvJCKKfTmJ6zbUvUWRz1zFWmB+U9Mw
uG2GvoKB0J2/6rwi36Vekm8pFa85LLk/r2UmBnhpSFbh167E0DLVnCLdq3n2xVviDW9d9Z0TE9L9
mDFlrtQdvhM0FnSbqdW94lFp3sStPb+7fjDkkv3fb4kwEMwRjD9cvGiUnvyqE7ZM8Na/yTagJoIR
kHavpRLDNNhlwyndQyRaR9DyUdBOkb84XP8VqwuGEYyTIrjJ5Mx8mCpt6hWBzazL6ghF7Xwkg/9s
VlvtsHXXhViKWj0nk4fAuc+E9WSGnsjL1D5DlSPfN7YONl+9n4jiQQXHagzLD89J32rV1/20JeUp
57TP+02FDLI1am805sRWnDjt2GWJrkVT4bt9Dskj4nyxzS2mMTCkOu2DM7XfFDKIvKAqaPfefvKS
2Z/cSblTouFBc9uN8sDa1tMXQvYY7Z/L58pgaAGU4yAU9dyOfKjBqwcvcewn6KG7DZ6ZtfMqplrF
1Bz8PPJXNg04H+1Bwa25/VAmjHugy3m7WH6oVB7KPbQkhuOggvbbXfevVS/nhcm4ApGYOClF45Tq
Vhy2wPYQielussZt3ulu7R0guymPQ9bSS4l5KMGEbR3zWC8e3DzZgo2thWnqBvDBAW+l7SE9DBlD
sQo6EWBBldb9mrWTHfgdmItop0zpku1dxfC2GM7WtpwejqE/P3ipO517W5QWdpUYBjXERut/JmOj
fQRBYtwEIe6vmOUvxILsp+ubvWKTnhE0x4Joj3eoFCBh286GuaBFVTfofVXRDRor2b6Y6jdNGYa+
FVQb0UPOTMWZYoHQ0gF3ICuWny65rWalIt5Jg24l8TFO9OnHRCgJDm2maj+bsO8jhJYLNJ+GSTk4
vdP9trrJmf280gLXL8N0GDZc7tmbpduJ/BTgN7ky+yFfki7y2GEjpuU0e2z3Ta8ox0oJQM/wgPOH
aISTDaI01BDSPe+9wXcLS985k2fcZeaQHiOnSo7IHHk7JTQ/u8AK3y5OAA/pWNLH0qzkvlfDfViU
zmHW53zfxVO2t3t7pIoKCWybQzvUf6o784NSNapvF3DwLnpwhND0z1Ak6U3kMPBbpEq4d4T+Vel+
zmP7K4k7ahUpLOJdYaJsGYfDfWXCqaUWVu+7U/oj6asPSTn+ANLQ78fWvNObvARWkj9mk/FpmKLd
6NiPedK9jY38d5t5x7RIW7+v9Z1uLa0fJ+q7Pmrepq311FUDspbGVkxbO+4keYJPDag/tXvpqBV6
ptiz+NWJW5KY010eZyQQIkYi57rQ3i6DOv6B0RBaE3tME3PHTGyf36A/RCH4+mlYOfUUXznxQHsp
TspBL6rNaXSngNOgvkPQ4DhZd5Cv7aGn2XC4lauNggw4RkGIx1m4OOtZ1xnPvZ5xRiQ0BfX9rRii
6H0yQpHLJ26DJHhi3gWlp9zzdL9SwdBpU7jxO6QHKoeRn0GKBeqdZg1aLuchRzxxPPW50r2U+qum
TN+GgR68pWg8ctyS4JuXVdYbt6rL2+s7fZmYwU4KIJH2oc1MvgxDaTLobQtxs/Y6PEOu9oqUaaOR
vGICdluaQBQrIbSTL+/EKBz6doTTCIp1f2yLrwkr2vCYy/jJDJ/BBWmxjeCqpAwhQfEhDJFa8JM6
jWc4k7MhPLTqhNkyRbCPGQyz1v05b8tko36/sj5eR2AmwFo5sJlJpudyRsFs0tnCxQ5eVao+7eFV
Nl7+obBC85WRHEak5MvYTp0+qyIu40xR89GvLS2K90g1dFszUis7CSmlQ82cxNa8GMk265huiyAx
Ko1Cv1+M6QsTou9txMYOntsfSBWCm+s+eJlNielvQRtJr1WQEZw7v1LDwZM5Hg4CySK3u3dEteaD
qjefrttZXRmi82JoGdiyHFU0ww1tJeZyKdv0wJDv17pKviv8c+Xw9WBwfLnjC14x4MrMD16qwsMq
Ozs2fTjfRcOn7pMPuUG/7vqaVvfuxIZ+vndF6zBf7mHDHHrCF7Od9ryPx2nDzGVAFuM+/12KdDdY
iO9WsRWR8ML4jSBGa6etaORq3VGbTe13kTe8dP7B0iyw5bgiIzkyAAtOksSJA2xSpDFpBiTxDg2Z
ye8c74VTFyL8MkUi3jaM40DcJWV8M82xwIuITlpQtO6unuKaLMhFfE2Upj78g3WdGJM+mV63Y9Sa
vF8GRfsRkVf5SdGpSJw4GyFjzTccytNc6SSxF9iQBOEWk2Y4FYe2QbdgeFWUxQc8cmM9a75xakbE
x5PHWd5N1cIgEHAJNYbYpYu0x8ZQk5s6c4qHxcqGjQ7H+rJAZzAOwPTRxceCa8NKB5IDVZuLg1Op
lg9P2Uy2mGxBDddCO939/5iSPtVEhsP0I0tLc++Goc937pR/fLk3OKQegAwF77UrBT+36825s4WJ
zn5s5qTcWZH3sCzZy/p4zy5+YkfOrCsDsMno4gz60E0341x1e5ov07uod42NZGZ113ixiewNFmA5
p2J6SYlU8luoDHrF2afI55RkzkY97K/v3VpAF68XrkOm3HjMnHuegZhLE+jsnRW+DRrTDxTHd4rI
D43vbacdrxtbdXMKENSRyM8YqTs3NnnTv32hiF4XQfzNdMo3C1p1ogx03dLq/p1YEss+OVDmUCI/
qhCNwjB/A2PSfvbCP9dNyNRIz+4AXThPa5uM8+Jtj1ZNqSkGd2Ey9d0D8hPGayMzm2OWzsiOMAZz
00RTv1uW+YsToQnkNV53Y4myimrN3m6xG3M/GYtBKziz70dz/hNHofsQe5W9kV6tHXe2myoHDXam
/KSPXNZal8czjts0tAdRsHP06S5uNka11lyJQrAKogW872WS6s2jaYlYmRbWOyfLpl3Xz7fJZHyo
LS7topw3DK4uC9iODriFGCaX8FPonRJ3xnftsT5YQX0/MniqWdHLhk3/fmdGf2zmdcGkytiLcPK0
HD7z0q/dgem+L7o++Vb6QnLiCytSnIzavJ3hPYJGqusD37XC91bTNRunfe0AQtDOUwKosyAoPj8W
HojXElgVGjo2qroNuMCDt/TRQ0sDZz/0ZrSBd1w7hhQi6ETADwIpkBSZey+IExs4uz/DqVjuYCag
ymlGJWJE1w/jmiFqHZQ2yYBBIEjZRxCAKOYJUVKx1Oe7bkRop0a1ZsPK2vYxbwwgjzVx2UjxS1U5
s6A3qaTNw4e0qt5ljoLswVxmfuh2/ySjopIgiIEMDMrFBAoD02CJjKrP4IHRxl0Qv4Wi9PAPdu7E
itjZk0i5jGobVJZg8Wza4c4s8/5mQVpnI8FZO6oMqQmpDwCp0I2cWwmz0VaXEq5aY3K+z9HArvXK
XdwHL09sHMHlwCeCRpaC77kdvepyw2rEF2q8G7Bvj+PUvLVi4+b6pq0sBzPgeWgEUVCVn1tFME1Z
2LNpljpCI7zk2lPfdQxQO/b08bqpFc8mp4GznEl3IEoyktaonSofdIaCiOzU2DL9TxPE/2DXuMm4
yGySDUNOB8uQKu4y83XQJw2OS9dxSfR3kD1v0auuVExpmz2XpShMAb4XG3vibV1ot5qJ3CZTys2s
7MOSb/kIz0+l7Za+bk2/UVDL3Be20zY3abVklCztqR12URDHvV8lNZSvZmGrP67v8toH9QCBgi0S
DVn5ZIPpiSYHfXDfTUy0ItUn063v+kL9ed3MSgChe/lfM1L8HabQUYHS8UJ3hua30pTdm6iNozfF
ALZ2XtA1u25vdVniOrYEQdXFaKjnBlrTGjiPVusJHR8U5iYA32PiWMfrllZXxjwuQz4wCVyUG81Y
NzIH9Q9/AiICyevO4nXWRcWxCn5ft7S6phNLUhDOFiMviwUX4h6Y9nBg74fWPXYqHIXXDa0vSTBc
QfkEp7cUS/L/S9qXLEmKa9t+EWYgGsGUxnv38OgjYyKLjIoQjQAJJBB8/V1ek1Mnb1qlvftqVlWW
iQNC2nvt1QSmZ63BLTWBPKwCNrbSL2FiTxBmp5c/fIJ/utgv2zDagL6OQlialcY9DrY722A93HjL
OC4RJvvvd/b7R/ifO7v9/398hUDGqjVJsCz6ymziqrzEs90mZfkHAtTvti7YdN14j+A4Arj878v4
MD6vmxE12Voub9Zv6xvb6k9n8m8ucjuKwf4HWwaT3F9KjDCsbsgXeDLcjn4aDuNxiMnDvz+v2w/9
75EKZkr4y2HJCxkoQNL/vpHSwWYF/VgPn2a74/EbB+HOrU4hszA9KP79Wr+7HwApHhBsTA2B3f9y
LaRHT/zvE4xEOZ3aAjOR/P/vEref8I/Xn5iaIJAZuxC24GXMS1F7NiOLNuMfFvVvnxuOLuwKaPn+
17mC0h8J2+Ntt8fUiAZ/wevjQelkM3kE6b/iT34Kv310N0MFHFcAkn/FAcbQuMOCjNDUg02pZJve
97J/f3K/+XBA90DDQRHvjkHTLy/Hk7fA+RreLJ2nLfhCMNwbSpYUo1F/aDp+ey//uNIv76iZwqQD
ZRAAQD/pDFlbP8Kh+uv/cjeA0XzQ6yAF/aVorkZRTk474/WMwxvwM4aUZ/KtjSB/eGy/v5n/XIj8
94JrOKRobW/gXNslq8gW3JuzidcAk8N/v6M/XeiX9zMJwiOo+1DMxu2d6fv7MVy///0Sv9mosQT+
cy+3n/CPj6ejSTMkBPeiWnmha3eC5f4m1tUH7dvHf7/Ubz8fHD838TnqzF8lQMzEIhGwPoW8Kcxd
AED1euS+c3YDm1L1/O8X++2j+8fFfnl0Ua26jgW3ypl5PZI0xksI4cQfFsJvv59/XOSXh5fIsrHh
zS1z8JPvijrPKh4+Oz/5k23Y714SbE7RsEPoiTH4LwtuTfStIMFL8sNk6+BIGABDU7JBm/h/uCOQ
34BiIr8W9ewvZ9wsHI7mF49tRORB3TqbNQEVjv5pvvO7pYCQihuvAWJSTAH/e9VhF9XDqvCpxnU3
bRDp1T3WkDHnqiXJHUXuX5Y4LvkDvvK3Tf+v594/rvqr4zSo9QrItIsNAsaFTbY6tuKpy6wugmiE
9YZP2oude5rTsi53jbHyiqmGelqRELuVfYic+qkCaZmtUX1fc188NElrTgz/UGhzrH/lnSf+H507
bkjKrdq9Kc6BPAD2+u9n1YbMBycPiwyZjyKjtX0sVVMo9HF/KKN+t8puZQfBLAxEtl/LgtuOmagQ
qyyBfw+38R0H3tVE7MX0zp9W9M1MFr/717fxt8TiJtz/31Ij60qNocASpp5YoyYD6bJsMk1q0981
rcKgoHZ1M+eRpEiMXSC39zflPBg/t6VP9Z0TDw1SYha+eNsAf5PdjqvvlWeYK3H/0g4A6SF4iNq5
23EEinePqvXL9YW4TKtHDXnBQ+V0U12QiiHsdoSPHf+Y3F6UmFfAHKZJe4Tgggyqw7FtntYZHnen
eIIbbW78WtCD3yXte5KUUbBbvJH3j2HZVHRTCkucUyU8Z8kZHzzEq5e0w00GkFWlXXVz31j0Gqqi
s5E/TmkC3fH6EVe2qgoEXi311YjkFiGnK/XeKSP6ou0iTdJudmeRBTrGUuhxK3Kvo25uEY9MZfPD
72o9I0FoLTk4UU7A30HfSezZr4m5U4LxN6tNSYq2pbHYratsu+3kObJHGH0SjY8QVvQygeuw8MUW
BLP1R2gii3xuOFaELwLGfmDQWAUb5KpN3LqoUQtVeTTXs7ws1axU5hixItDSpfitZsI4Kx1BtRMH
pNZ0l9VjhOQJdrJXMnTNp7Mq8trMFcUDABj5c4ykPqFNju760IfXBV1CZ++Lxd1hoa8/umnVXZYE
gfGzqAumLrct/huUqlTEmD1OBuEVpXYM3M8VaDQ9E+DKlMMEFQjH2sFkY4CtcsarXo05w9wZxsVj
oz+rpRL3jkAycQab9hGuRvBdzuCUZ5uTiUP51TgBZKOYDzpnAuCiaAO2fNhwnL80sZDGKBDQ+wya
MnrveXrMMGWQQ2pXdWMBKtW8a2ekoH2PerxD7FzvFWaJvC9u5qQYkKajU06hnUwXdOdNRsOS1KnH
xYIQYruMO0oM2iXUNU0LPqedobAA/7TZaRjT7D3fRt/caOj+hTU3N0ndY3HAiXaJi9IEzYmoIdzM
6zIEWYCRXAlfvBKef3x0zUEqubyZWoXfVVXCQWuZp4fWG9dnN+Y8yHAfZocMemQeS8+gnpbsu3fX
+qrUrBLobiZRGBmKn/PK52ETBUDJRTfEnw1uftdWDT2OwM+unAz8yyyuvDodiE1IUZ7PQSjBEsK6
3cRuq6q0dSAA6RlR90ijkz9VKdD7UCn1G5yCYSgKCCfZVHqYMGtwy+FY+zY8TZY138TQ5FqTcajh
NdiVJjcOIqpzIwW9IL+Zulk51iG7hCsP/BxRYuzb0CkSBcoDu2kJljRct4cAXx1it8HxKbsvaEcr
nespqEPITBEon8+L5x9aO5Y4m5LhLkr0UDiMvQXc/PBV/SLpqLJx9BtEwEmOiKcVRfs8n/g6br3I
vMA1F2a5oWkyzF7GotV+nMGr/9W1rcHGF71CK4hzxAvaDSfNhPOJXgUYOhgy2O7AGt6ANwYNcbdQ
/lIGTH36S8uvsdeyYknkDs4cURaSaS/a0dmYqcMHRHvIF5Z63eJFdejt/OGdlRBVxIk6MBF42Qie
eY4HwjI7qRWZ6T3MNZnnvSg9jLtBzs615qULpWIZGXFRXU/OMur9DXL8ogwLqcrAP63Odpr2ECWI
+3Di9Cec3+cXpZZWPeDYCoo5ZJO3j/XqTplvVXtufdbytBVsgNLEquRhcYh/0MDATeaxFk68fgc/
jmCV42u5rjqVvf6qdB/l6yjjfJlWs8XPB/lOOps6SdY0ivs6Q6xClxMw5Dad7Eg24vHubTQGOUqy
UxmH+6gdENOnsLs5Ht3yxTQHHBsdLjcqH2MW5iDYPW4zvUxJASL8azgMQ0E7PzzDQwRCORJ2VwnD
nGz21QtRDkld2q/HgTD+oNVa7V0J2/KO+GctyNFNRAJrGJ/AD9pvM4tzIpUquV89dfLLLkgbRvvt
ktj1xZh4zvt6Qag68za9GUAltHTOZmjjUxYkkFhYZAoaUl7XtQpTNFNBlrTDXTDAY72Pbt6J64BN
R/jxphFYCg2lChFycZhLQ8lxMuEVadEfDg60lCfLLbykXbPFcIRHN3LIoMGbjhNgeyTQrxp2gRDW
RTV0lf4cbWNZxzAl7/hBTf4B2rI4jcamywY3ydgk2mKNy20NglrqxVC/JJ0LFni/RptQDrAEnoxN
lYPBoUq6Lh8wEspmcCwvQKnoDnb3ZdZWWIy+e2/RTOEZIWHFaRieTbhOe1dXzSaySMuAUOrYV2D5
EpwlmeO3K0g6bpLDU+Mt0dpLlTa6iGPMZUQJwZ8nP2RH7clpgqdgpGMOUdML0qP9bHQh4YboyxaA
LZq9pbXKE+7qvOFSb6tmCY8OQ+p97E7zM8WIN60dHRSupUc5zRCkdrWAtf18FeUoMXXqZCbVTHAo
kz2CZ/qtGcKdKoc8sX1YrHUL6l5ZHXSlTV5xXaZ6qvGenckv1sh7H0bExEJnq9KywwNG+b9mTSDE
vhZQoAV902YeV3HaNmK7BA1PWTWdMKVa09G0IN2T4RQwnFFlE/p7rCoHbS8EZE1Zv5LJhQfbbTjL
16fSNjIPhD72rfNIcXgvkr7VfksyPUc7xIeDNEHLK1Lnn02wqmyd5QPrg7cywPaetGDV8kBN93CP
lDke/3Stk3reCEP83B28nNnWZnPSvc7N7Bd9NbO8aoC4J10t0SJ3TuZyzaHbIV0B1zGJ0SOXWVWh
iGtNOKQtIPRULM2XgTlQ3sD2PIMHkp+Xmn4y1DBetfyAOfSblOrHYIY7MsSXqjR3MqGbDrT/VCOC
N+oc56Xi3l1LkU83x91S+GN8sK558Qb2UA6uv6Grd+dNS4kEndF+9zMiPf2wkrCobN0af028yCqd
G4Fwn2ms98FAqo0h0Zo5SAzaW/jmof4Ka36mQaOzeHaxLGJnLYz2Q9SptVtoGPpvez1WDx1IUXkL
tvqx5ghnZWKZHlzZs5cuwUE7BMH0ADGzv5mSqTtLhLlvkVBTn+xESlpATbDYTDhtGBfdXKvl3pUj
Pkp41VQ2T6JO7UJJn72wCjT8RJGbmjpDpPucrZ3npo1ssUUrdzyPob/lvuvCH61hBRxO9KWxynnR
brQAL3XHHA/yk7vhmAo6gAg9r+V+slOSmnJesTerJUNty1AST7roJUXhFxqEaoVYtNFSlRnyBErY
ssQyXRFRuUsSfrSsf0PGZZNViWdf2yExxSwWtU9uIl/jRsOxaVsCKkgJj9AeJi6mvQb+cGlCG+Sh
XocNNf5yhVdBUDDHmze11Du+ymXDPb2vGN9BxruAmdxhTiWrart01E07v9U7Z4YYJUzaDy9a14sx
HPuaBDmth07NXeNkDze15OC2DT+PDR4Lnqq3H1kJeQ4i8p5BN0e1XSMQgZDyrmzMpZPBnMPaFN/d
NPgICCzvg9V224QHImNK4S+MTpPLwEOHaCJDmexnkwOjuFpaP+/wur6EGdstpKWPa+Ib2JTSASLr
YNh7Ahi81G5BFxPB+7Ni6dDLGudcc0H5ugn0DBFRmCwpm+UutAhdZXrfuNOawuXpfdTTp8SkPRtg
Z7KtYeicxyX/0lV5rlS9l0LuBzFsfKdrToGu71YUzJCbiQClJnYQt4+TlCZTnGLgwAt4YmL3nCeU
S2iAUL1Bld48IO7qgD06R/vwWY/yVUxzzsS4Xg1my5lEx5hhUvKDtjLYNH345dmqKRYafHYllhDm
YCjCLDbo0Kg9CG4bx2ClTkSdajY/cVYmBbFwWAXY7c03KfNrqAnLOAFtM5WdeJGh9+jF7T1ydpM7
F7F1Jzo1aB7GXUvQXy3G/Zzdpoh7MW2SSPGXiGGDbh2vzkOeqFRrsdNWHJHe6xzcCRtD6fQWVs1i
OMU1Wky4nN7jiD1qPi+g8usTXHAQqtssabfAnTgZBJTJIzuIas3hqviOFY0yXJzJAgd89MluzV68
ZUbjZnckQL2+lN4Hmhd4WsyNQUxmWW2QjVvmVMZjVtcgEQZlDWLmDBwH058kxedUZ2IqsfI77uSV
N0VZNft16kYlhURZmyykmj5byj2VmogFh6YC5xcpXjBFGNRZNdBM07Kv4NPa4Cwg9NRSb4t4vyof
pO+kg4tf0jTNyzjHA3zlRhgBIIsFrYVM8gjC7mzFue3V7Qsm20cSjjJdvOXOltN3RVac433kpU0t
piyaTXlicrljqFwzMnv3q4j9ApRMCDCgxRkC+zFwYfIaAt8s8swXSyS9Q9Yt/MDZ9LF0+r1pCYeM
oXcyrl0BuRq5F5N/z8WwLVkJHt+cPMISHa7aYfwF65M6g9ZEZBXa+cyYucY71ShbqvHNOuon0if+
ikrU9whB7vZqYBZHI1EbJxFOakYCsYhQxUQleqGkPTSR0YfYoRKSS28tXKLMUUsP2LcIvuE3VyJc
jzxLhK3j7hRUbN13R+qtV4dn2cRzVo3xit6+3JmlPHDW30nL70aOQmj0h7Sm83tcsocBDrzFqqq/
OtTq6TJ1+2GdfpAVLgarSlpscUgj9wZ+78AXAKkzl3GiJ3ACvy1SsKHidT5mFe+xDx6qKgw2sFY+
27JJChsymhnkbw9wxuNq+Mlj9tBNEpXg6g8PdA22S5x8+mWF8PbBwvKoD17R+Fx90ZxtMvEjEgR/
VJXliB723uDY3GZjpfos6tcfvQMFjc/iHauX9h5WBnZj4BuWuTFsgdvqNKOXuK+jwT9bVsO9uguz
sJ2P/hLbHOs4b7k51gkXKaZom9VWW+A14ua0hOfS+X+5pC9g2+VsSw51fhZBXHIU1v2rpuMPvnZO
gTPraeXltfeXNyhlMuO6Qx6UjkaPbt3MNdW2JmJPbX3Ua3eEfnTMiBO5V94m+84B8tCQqkqB66Am
mxOEJk0hIL5hrotJMR9nYn2oZw1eiEdy0cJqZqTRQ8l6nP4k/mLN/Fj2dIut8Y55js2dwH7Dllyn
YG35uzHUHwPuJ5pbC53nUPjN9IVj+NLppCoSgdpw5snF9+JcBM5DxD2Ti767hzWpzoQKNv6IfJ2J
vdNb4o/BgkRlicCYcN57E/uOHFXvwIeHM2vZ71YOuRHmDOAeO/CbbVf9VaqKQ2migCnMBfwXXsqq
fagGclMov6DOOVMV/TS1DDLsO30xOBFNjds5p26Gv3kAe2zNWrqtJfyEYtwHU5NJp7jsigoy2fM8
rgnKrfrcuP4h5IBrmvkz0fEbnOb9DRsZO0b4LSlxaqj1kc5oIAfPlji+qBYNL+ZIOqd0GlPe2jVt
Fg3jENI81WVwPzHvnjA5pjJgJBUeli8QnmKAJyxQGvYAk7+s7cJqX9ax3sYjdp+gRdvHNdpdunOM
xLCViz3y158Tpz86Q7Cj2jk1A9mHjOVNG6P0LcMtQDYENbUxjoY+J4gJ28Vr9GOZ+FuyjFsYG+CT
LPcLrPRTuKRPgKhWJIqguRx08hhHdZnbjvF8GFBvuPOu6gnJ6sQ5cpQCWe8DYIKV2FYP4clGYY7Z
zJK7Zf3Z914EPWK974Z2SDG7d/dadtvGzHOGI6Y+x8L5CiJTpo4ZnzihKrWImmROdATCnE7KBxTe
A/Ea/ULMJ3wCBZyhiiH6yUp5T7TME20/ha+OTqwzALiXkbQPE8SBiZ62kqxvVcKL2aeF7dYV7O7l
sTNO7gvsagAA30PCyozOFWiZJk/awN2iob5HsNSWW7pVfV0MCcsk4YXTEDjErMWMYUmFwEIVUZj/
Y2v1q4NYvpIbrobuCLWRZ5/62L7ddK/IlgsfdWi2oxtnooKH4vpqxuUMEvYF0jQoAxMsO9UWhNpv
iFluoB8sb3i9Pnf18rrE5DGUYKuEY3iEs6GznfvuYcEqykzl7HpXbXTAeTZF4V1U0XunbM8j8nhh
G1Pueh28xx39GerwDT7QwEECLBYV6iIJoh1gaeBwo1LFot12p6t2P7QcrtvDsCEy+l68Fp/0eGhn
7FCBu+tWCr3l9ByLblfPwREzinMFSKcc2kuVdGBKRNsRGY9wnIkOqlQs9TxnVzIkOCN78eqZoCsg
Cp1BmJ3vkoUdtdftaxaefNWDbcmWJa2i4T1kc9Ym06HjMfJSLIi2bExXqTZd5+wcbfy0K/uHrhte
pD9db0UNloc6IE9BFmiTER/QtlupVwASCjBb+BxqXkhyIc68a1Ew214UOKx5WjlqH/mY7dtljyir
I175uRzova/rvEqcwq7sThocAXEZ35fSbB0iMx5zwGlJIlI0ARjXdeGLA4JYBm4C3hFqvmmYLmA/
b+C2uK3R9WPDbXgmSB3k2PjvGu7s285rs3ruPymULti8U0LqLBntFvnnKW3Q7ayY/jXTX7Jx36OF
n/ygfXHc6SFcLVKF7II/Jat9vYyPfmg2480qJWjfnEblfHGKxbeo0RHQnfoeOmrowHatnrJB8mKK
pmKJgpwBxMHglF19pVHsyGrXtNFlYvPHmsxPcbKgI26P8PA4hNY9DBppp0v87aKLS2EOE6TjwFKz
TBcdUZp1LUWgl1vA8wvbJn93SPBtJ/04GXBcVB28xlMTZmuVfDFHOekMMcKhIovI+xJVzAzxyLI2
JyncJiVDcvBhNFq0frBXlmwkbTbLGr4ussl6hvcvvUsbqR88ZPtKV4cSm0yrABuG9AJqahF3f0eO
2Q9X+gdiWcaguamc9dtrxxyd/slDRTE0JJ8r/44T9A8z9ODBOh+07r6XHnhRK6pzAsii8qGE5T97
lIzaLceNz4Y9a+eHhTwi6PAVcxuU1XEelXqH4yOd5HIdPRNmTll+SOWmfj8fOZJUwzFASKJvnhAL
cR85AhJXPhyU1xVNA3um+YZPMi7jbB4kzQZgzZlkE2YjsxlzOMXvAX/9rFlTDAPiUdskfrARz6Qz
zhvK1ivMsF9glQFfp1XuuHX+8urOog3rHhKXnWJXkFwr/hw26ADbRWzga5lHKxD4YIrO8bJ+LFF4
TRqAJAAoNi3WQCYXdBd2Br4ImwCAEV1woN60b9A4h6bbkk6D28nQpsAh36WAJqAAv9xUkf2scpSG
D+tSg2qypBOGH0i3OJcr+ZDc+8l7+HYmesOtzj3eb6tIIJ5yAE/AuMG2Yf5hjL0itgmmLOMGFmp3
IooGgDr0RDHMKAQfc11PnyVccHodXmqJ+tXMam8Jy2sMJ0c7vvSk3a+lGfCBwpM+MnCX0drurFE/
hz4ApK383WBgd1O7vLBkvLgG0ytVnXz9MI0aKOBK9tCFwaMgvHfa6n1eokIl4wYM9LsQs6J2yDWT
x1bHhX+70SjYQEt5HNtg16s496jzCGOegyPtzpv42dq5RIrzALuL4IFQNy8DOMMssbNHOYxI8TnR
WTC2+FBbt9mMfr3R64v2J/w7O8Zc+sXciu+qiZ8iUK/zLmhvZKF62ZCY9Rnagi7DOG5fYyADB1gs
VknKXHWo36IVuRleCPfZGughYQvcCtGjiLopqg7JV3Dw91PFmq9Yxpc1sZ/BSu8DjT1GNN79zBIE
2MkvQ2tM0JoDRt/4BvF5+TFWu3p1MW5c1HRV5jzhO14kf54r8qM2o9mgyCxTAUYTFPPwmJjHLZOk
KNErJmgHFjx7Z310vBFfTJ87DgGp2rBvdy4B1yuEBinYZALGicNnfPhFW75K7m4FiXdVgNUUo5uq
5i0QyUzRpBCr8FIGsXNVoZFt659IqtkZSfLRj3PuRDPGE/BHFtrtcj5j3uV3c3kZVxAjlQU+azov
2oUNGjYvwBRl8pi9m0oyAkbSqMM62p8Vr/QGZJnlqBZYG8TROG5U39X3YDzx1Cunz4lHMofBNM88
BYBQuG73geFVCWty7eViIHXuhrU5u2SA+5AL9In1/ttQ8i7zWl64QfstnP6AQm+Hzbmg808rZxjP
RdupW7+G2sso0AzebjXl+yHJQYwFWZwBeYUmQmP/9qhEqQH9c00OS488TpUcPCB5wMzPpYY9b89N
NlqymyTdS+QzNQ0KoE6MqKSHcRsKmKJ4GvPKKbUTumSv34ZTX4R0wYJ1rx2mUAzfO2vl2fToyn2K
edKM5Bxzdf9uP6ezhoHcGMC9rOnyxpHHDlwF6s0jlOhij7lgWsNQnBv1MTNnO92U+0g1WiFNawmC
zUX15MKONkW67Km15s2v1zO9jZzRmzDzRig4eYNKoQo9yIhjtqCyGA2X8znNiJ6YA5gYeGc8rFPV
kp0M4gyNFHZnsXNqeqCT91qS6DNK+nNXqwLYx9bpKDBimHqzC6Cc5rPqqc6iBCEWgx2LhiSbeiI7
aDnx0rwc89cNultYYrUHRaqTxSCGBM294MA2hg34KZhbCPYN65o9bTEj1OYcuNg9OX6dw14UJ1kF
zIeOIOVCThDabSMAIgEBSsAjqJ3o2onnfn7q0VjUXZ1RgIWjuDZAhzAbQuCpfWuiKTPd11jRJ66i
nenpnWf1s8eGjR7XL66njT+BbjFVxcrKIK1l+25Z9cimCcjSF5uwybXVA537rVVi52sYdABiqDuv
QWWHlTzyH4k8d261NTheRms+o16f4Z6Vg8uNwpS2WTcgfqeLyJbO7hmGjOkao6tI6AHDkr1pzHaK
n3Hfed8sD5OPsVIJzMd8GLoU+raaSXIYqLmAQnXsefDiEPXoQcS/YoqoZ/9Yh96pQZ8yT2obwhzM
L1EzAvMGnKmb5QhT9FPL+7z2Z//gaX7n8qqwcZy7Eihzy5+CwQXxoT7IBAenM92VwXJsgE4Yjfhc
MVCQbYF5O+uRrfFPwaP0xh5JnGrnJEhat+7TWHpH5n27q9iTNToaFNgSaGCzgI+gqAV8IrEX0ukd
X8NXAt5LV2IMTNo7sexNdMVo87GEvRlT47mGc7PsluviD8e1PiRAUOK1TJfbpJGRbYVhwZIAjpul
v++5sx3oePUH/xkuu/CgBmIaz/Rnp6tPKVgIxD/qAAt0+/b2iEz7U8TyCTtUboXZ9OBVLTgzYRqa
CWDiY+V+JNScDBNHry4fkVsPWhRmJtEs3qJevBJkOmamrs6CVdgfnMekCvHtzYces19pcJSBgru5
DVjK0I4p5DBIzOTHyq55uEaXKurRhPRbDzOTpumPPWP7UDZ5PBqgdhgolXiaXXXC67liCZ2EXb5F
JFA5Itx4VO5LB9cI6g3flgzAoZahmKP+PSESOOD8OOHJNEhr1VwhS4GuTyzEAVYSuaQRe1U3XC8c
nzzOMO8zRaPGXUXYkAWGbGeUx6kE2IE/ms1QI5vRufeVvWIOXNSBd0+Td6SZFz5G58IsL56FrGei
ZdEBBltjYL8AfEuEW7p4sgna/2nGvFt6kOaM5Ytc+71Hpk3pPzDTfMCYIaPyfnb9HHaPh8YioLph
OPnX3GFDIReYLC090uC7PGLzJpLl0ffBj40PpvbQxyh2wXd4xCxlR/3uuan9w0IRQF7hdEnMBgyU
jK3yzonW1MdgeAifFZvvBurIDABijBwhF6mLW+U5f3XYGoCPINmj+rJBcLX1fHLV6zThaEX/0Zvq
6o4CsjkMCur14rjrbp3ay7TIH8ni7zEqSBVoKWwUGcLdQOcHIClg8cFRBddAhKcR+HMjPidYkwIf
h2ICwwTjj5+o9w5YXBKOos2RVsGr703bgehDMzj3Lln3yNt8ibRN/WZFx3wXOF1hB4Cjit7Twe7K
bk5FtTfsGmK35NhTwCQZ1u9VtNm0rpsB7FvZRdsSWnZXHHv7ghPjgNPim828INJJY/e5ipNdNbWn
YZmKfhg3QIafVzNuW2FR6Ze6GML1xQnnbQnXmdrX+8g0G3gZwJoPxwUG2zHKEG96mp3wDOFG3kzx
fQAcBE5eaTt8RGrJgS1mMCQ6L324D0eWcjYVNmg+BCYowQgDGBhBBzpJxRrkRBM40jgwJGqKUHqb
EhZnrqhz7+/OzSK1z02eteN+lY6zFS0q5Uji24Rk9wijvU3JgaGr+TqN1UkjbQtZHGiqHXTgflBg
48uHCspdO/0PY+exHDmSrelXaav1oAfCocZu9yICCMEIajIpNm5UCcAhHFq9zTzLvNh8UdZXdNtd
3E1XZ2WRzCQB93N+2QJrGmctwpdeh9dDql+BWr5nnZwFXabg1EdlXOSKigcAUj5e3as8h3BszTgN
74xJvDqZOhXFtL8sOWad7X273S5lu8UmtIP0iLRlABf/IBreBiFve+f8Hgd5asE+DeOZOCF0BfV0
J8rlSqCTINjsobLdbGMpdTP547n36vtWiTjt87PSSKi1833hRGgluJuE9TJb1YEqk72tHaxoA6w9
Ip68ifEBHQtUQHlZxcq3o9VNrqysvOrkh5zzGy45+L4M3U7F9OjeY6faXYLj+Wu/OCJ7AL18I++8
RT8EojZLzqNKxAU4QDOXOz/ptnJ6XkouJ9cZOc+QYkzqc4bI1kt9sqnQ7ZgMOjlikkZyENMRuKVY
CzEVKbL8fJd6IFXpPYASLeFlMuX8EvlISbvJJgGBXgy3rkmXaNpTv8W76z3ZKUXUMMYIF9w4BCow
aVBvUGvUbWSnHripvk7BCN32xpfnMv1sugShFw5K/un4qDA5khypP2xqCOKJxvfVUlfOOnGYhQAK
DhyYmm7LznnVBpGdBaoGKpXpUVvOWgVb3zuVhs0uejfYrBvmd7H4N10hYkI3fhP9e0Niyi6jILnO
V674/jyJT6FQ7udzrNZ8s0i5cdLfQ73EhtXDh/5mj9sETfuVqXS3SP/szfnW6Pqo7BpAsPS6YCAP
wmvKMrcpjbSRWbgb6ofOAxNuhYRxY3Pa9Xl3JVmxAh8LmDpKMyVkKt9kDe+Ua5+W7rVvCTJqi2xT
2MMT1J7gYphvxsL59Fpu5HXQN4zCb1VexmPChRAwCGwCwRTrNcNH4bZ3wiD/pcalFPBeW/LTq1Cx
uWnDVOTp7UAQSOgWG0CtrWOmJQmpKp6s4X7u8+eSwoWhvSDW+U4YSF6sLLlauvSl4UvjU75dyvqc
8A2dEPCZg7qIWgoyTutN6wdR2z0k8rPO3mrX3IoLiecG8P4CtRPHykCJN3/8Ze+W6eWburzMmfWe
gr5vyNz4cRsz5LOM8DOefUgThqm+/qjM5SWw7bvGbd4yK3h3h19gD2ZsL3Ivlbkr3fQF4O09DW7n
Kv/dL8tzVe67Zd3l7VPoZG8imXc2y1CdPRKN92ZO1Tm0UP1p66PPwm/8oZvaOpFPsm0L+UNv0qHy
sk/Xb+292SecUwmilDAJAW/GnEut/JE6PyeSQawylhvZpdlDMC/yvb08knnZP2eZExys5NJkSuwE
ELGdxQE13Pd9bZRRBo0fVRUzYrvaZlyrLji5dUDiV93nkVCINfqcqdDMUmfbzGG7lUSDH6o5ZQcU
fc0OzX6/mHYRmU7ebHK/X1klmuS0mG6zCau+2c6W06CZpnQzSYOPafY+1oWEVpi3d9/mh1daF1Tb
1g9lo/Od9JePybUUYjDIQGPGiVnNvthkS/I8NGSfVcbAxGA31+vsDftGgIJ2qi+RPs2ndDCGo4vt
bwvKoHeGz82NcvjST6vuJgvqm1wipJYVHAXuBZ4EouR8yacpIbP82b0dl+AhGDMfJLV0GMKaGHGo
hVXMyhAoVvY+SNezV2OwshQJEYMe92PnfeTcdsyaNMn5CS3naIthbxLgweoTTXM05IzvmaBDoK4P
JZwTrWbWnZ2H96MLfu16h5ywrC15pinVqDDrwfAYVMOhNvkShOnVmb3zgjai8e84eclHAFbiA4mo
Tt4ZBuzp0jYP3uCcw3a4cFfGU5Flp7XxIyhwpke//1S8ALONu7OwQXamjS+qGz41kWl8TxPpZBsU
k+0R/e8nxgFz267pHK8l6+1kjWKbBiWE39xuXWkS9BUc+fF8O7b29qjOj5VX3E+q3o/+cg9UVsUt
MvXIcXFrI/QAYM3rnWsXZ5/p9sJsPk0Lpod8fslIlzkoNIg09BQo5YLhWGKYg4yt3S1hGp90YHp3
ZamBvmRLjuOIYLVXebRyHGVBfqRR9hSYCEu6tPumtghXH2s0/YHFk9XnP9k6X6ui2yVu/zDY5qMZ
6G+xLpcLCGiMPsyBhJH6y3OMmXS+9FiZOqpb8S4Dj3HDNa4ESZmbIWuwy47lj5V5FlLByd90mplA
VxC7Vc6TK4MPKUrF+roe7XRBQ1D085FgntvaS6+Vrr9XXPuAnMMn39cvam3M7Vr4e/7lHVK59wu+
pS8DCdXCQFDtNm26DDyEfN3FJ89igO6Y2kBuMAqM2ymdCDtU07vVr+RSo3Nc149crDZo0rBr8LxF
oZQ3WufXdsYxx/6SbcYyK3bDsOYIK5NdJ5seHULIdmWxcduqWyLyHJqt4NXaqF5/9NJ+XHm5K15s
foprhgCelzElQ/Y4OODBU5tk0IHo3yohh83smT9gB3O8dBV6Sql/hXV3aZGHP5JKk/baF3FPbtMm
p1XUWkJqYMLxJ6tQ2jSTj0i7z24tvymisURjQefroSvnH/b/6dB2tkHz2nifB94BspvFKD8aCBS3
aT1F3QXmFIUBPo80pGyMK7ivj0IEcc3/2agJ9co0M3gKvAIIfa7JRTQ3lByiFRlNhu4LrT/Z1tmt
Uydaq3HiULBRGLM3+4oD18mNHQTPLh1NbufCZUtO+r1c6ic9Fx9MZsAitbUv6AchoYTRckxunIbd
jQqRzYRKelvD99ZEyuw8KZ/XxbvtK++rIvu17XRUFNXd2NbvTY/8URswkbQgRZliu7HtxxpVWRTy
qEVT51LQkUpjI2Z9akp5I8Lh3M72SbXWwRGDD7r8RqO0uSsW75FW6ucxuOTVU6xcLcNXPqS3y9Af
K+VfK6XObtnA+6jpIFLrrs1AQmy72JN9fNtb4r0rk5d1Gn/hZ35Jzbnb+qZzgizdmb0BzBx+28vo
HNOpm6PFBunNlDUc1mAENFr3Tmr+wGptlLvuw8o9tl7BK0Nz06KTJiJOGqlil9z5FdF6uIu2UgzH
rl5QutvtG/uXExmu34FyNR91Dv9kKs5JiDE8MOWDUpfB8GISxf+Nbrzl4VBue1vlAUp0SEjSXc0o
97lxiF2FZ1E3yJSZ5zAYbO0+61jVBanu1fSaoqTeOEv7ZidBGlHd9ZDMYHO+3ycc4KO/S9qm3C7a
aeKWPE+eUwFz1D82dnDVz9TFX9pc4nzkAdRygaVcUZ311VuyJHdTMVxJ3X6NcFxznomoQ8gLRkU0
vGwquUtrtM8mHSWknJzwUN1aQf17NcHnFx8z8mgwRFl2nh5rPV13/P7YQX10zlHW3nLwOt7NRiLa
yXAN9bJKkEkrcCQFtG5U/WkpwjrK3O528vorJ5mPK288epw9jWsXb8B4Kh2vjGdLNxEaOXp+YcZd
I3hQ2v62nC6NyCbm9lYGY6iEhgMMRazkcUfrkXN2yXsOp8rNt2CvGWn3/kNKdMCmWZODCnkmO1gf
iegH2VS8ZPMYp1341hnui28VcAry2ueG9TPzPiyzK8oHWaeMAkZXo8oFan+gUe00dQgRiJrlDGNI
L3p9D2YImNOAA80w8ZPI3hskGCu7tpEkn5igsu1sc2KBcKPFtI9M4ZCx85A99gHROKR8vVqVPaPX
8eKBv3p50ekuA7nLija/y2KovMWgCmBUOxyoDjBm1x+6MMVMaev2nJgjy3eNOGf0PYW1Svp3gzP4
h1bWlwjve9sW1s6qvOdQBeYRK9ESrb1HOqqtWegyi/exasyoL4VCAM5a36KIuDPRXmxR2uY7ZQH/
FitiO90smPxRgzQzPQNTaxymzks4PuWzDeVZK++9ngH6Ayf9hcWB7teCXP8i/4V46sFsi2OKVmyw
WIYcdAHpgvwuuO9942kN7LvRF79CBIYuHH83KWjpyWbQsP3rfl2fxt4/LSV1l5666NMvle1OriLb
4PiuWwu+NTXf+3o6DkgWncZ/bablzQ9tE7yxW3ZlnrFBkIJ9yChsQmiSMJ+VC2yH5YxxMNnTtg3r
8+jYT17i06HQ6jdohJsRxBcHyCTjcTQf85S5r/bc51V3jx2Xvai6o+FDD3br4bJNKp09GalxM1bJ
c5p61zI0WNj7E36ss93ehijMtnaLdr/WJ/KjULYVBsdwmW07ke3MDti4na+9qqLPtpw/MEqFqn2m
beIAN3uFZ+ih0rxfYX0aPeOs7PbZ9JmWBtANM2dotT0tAavk3eourz36pG0rKgi01p9hFfqInxB7
udjyVCYnJIpNhPv/uS+Y1nN5SmH5OlefA5SVrLQJo7+T3rv0L5mO+1Kl1hcajEPvpKdRNzcQwECe
etyOQf+pgVYjwzZu57BAyapeUGRsi4rmrzwu0vk5tdSrbnqQXvswk+QPuKCuSAM96878dFXn7aSZ
PA3aO6MOiPlhQ8wwGyo0Ju0IvgJWK0N3Z/tdpFe0YHPhn4zurR/R/iVjcaKoKqVKxdma2eRtetu0
mOrKX4SrvziGd1UgcsEX9CIWO6KH5nZiZABLDXhbIOTLcgg4UjMFrCAgzjrH25c9yxhOxtSp2PjU
i7zIDIS+GvPwiUTlfRumcWe5D5VZoOB139WK7g5x+lGxdfuGewiN+Umgq5vcMrJqdLtoYjprXWP6
vPAV+Oh0xWlakgN2lltjTUAdqldZugchXMadL91AYpFbjVh8zV7GXnyAffibcu4/uZUfS5PjO0TF
6rkPnR/E2vfvSAz87lBgQywaP8yE8UB2c2kFD60NNFSmUIodDHHc9+QyTzOyoQRTUK7VZsnezaIo
ntilnhvWEK5COHChtqlv3BVFcKPyEa2j+Yil7wEANWq0TakU/XI7xQ6/aXCjvfaQ32R2wixYEtkC
JyH8MkHTiscqNOz9WDRMqA4h4CuDytpN733j7YWxMkkZ66tvcfPUYXp/iaFNZkYYy11SfAFsAgtE
zKLal2RGVmWWjOTjb4dbcuvNEOtNUx7SWl7PXfGoQ31qQ3OFl+rZTikfAsQfVNTnA3BNSQCsb/sH
l76vwKEdKwxNSG2zvDJmMW7gBK6mPINIq20jTsbqNPsGrM7Svya6ffFbx9lTNbw3Cu4GDzcrBrRj
w3ha6yFqPGeb0aGwQX2YYrAb8ngU669Jmj5M+pweynyxeRls+8TK9uSaGmIXLyeGoWwbrqjG9fiO
CftuIiPcGPnwKnOGg8IRuR+VfMo8/0rWzLthel0P5HiJYTxwmD13BZC+v1x10MmNY8cXAN1OE8Au
NIWTMZ0EUijWz0jXAmqBv1iYRkG2QMiGoE1uA42vq+VGqSA23PZUtaysbr4RrRHjIbGBQrKjQaQt
IiHMN3kYjHvDIQjNXNq7pV7gcxkmw3k5oKjeeyEXRVjqh8GYDcS96lSlC9JBvo91aoY89lOxsZpp
QMiaPjNUba3eiUdrebOYyVAJ8to7IS6TsTGWIzI5vG9w5RQF4OpwJ5R6JUxsrcoHa3EmXlv7njLM
g5F6X4uVHccWLojM8i1s7MSswN8tnbxiHwQtDryB15+VuZ6tPbWOiAGgW6OBl5Iq8ajO86t69m9g
zWI8chF+WDLrrde5qWICDPJYKK4/s2awXpul24QIJiKZzhqGf6q3aS6LOKxD1kHPYEZQ8sqF6hwQ
jka9FewyCaEnPIJ508eS1iKurY5Z0QmAje1ZfHozF4jowTatkSdq5bGxRYvPNdMPBBujCSZVHnjY
Caa4d3hVBowzc7/x2sbbLrm4qSl62xsyeMAQyVVUoHgwB5Q/ql6/kwb3Uybbp9bIgy2iVLC5JGUL
GbN76bo36L/3Ks243ZAgAep0e5Fz2Q4960JGQFPVj+zj5fKs7fCnRhazHUrrWqflwUlc/jg6Jtl5
k7ocG35LC5x774EUbnXOuu6LAbY/fcKe9CVG/7GvxaNd+s8hM+3GZlRwRHvwRnHrX+hBNpqHSRVv
oWE9Lb7zGebugtdGnlZcTGzgzdswYQrw6vnOn6lgU3YD3DZOdx3mYLDpdME/NpeMW5zsdC+rqPZT
YEypXr2ZP9ZFVYS1L5q1/rJDvpZpvThu+Zr0QOSr1GmcSNTrgdiZkzdshC0/mcvXje3Lbq8pT99Q
hcbvtW/oB8ggSt8sIbdBFxwgycQ+lB7YxGpNEcgak2gzvWSG8zw1y1UhS5Be+8EXmh+2yXjcsu4s
HcfQ7Hm3nQALbRDlhHIFfwcKHuafFuVvtSokOJbJJWC+kOjU4PbkwrR7g7Z7K9nJAmDVrh9YfBmC
Q/804ZJQ6EdlOl4HmXMWU3iwZpYF27+TwgB89/gceRozBp0UcjO8n1HGjsiQaR2MKjmGU3ObkD0C
HCYxUq7DFziJOmMp0qewC78zM68xdebo5ecbpFd7qpwsjFgGQXV5ig8YFWBpyNdRII7DhbBu+6x9
qYfuvcmWa3KW6UBqVbXz7RpQzMy+7UR3u9xhioLlnEzzRBF4H5ueDraC5Gy7RI6MYJyFqFq5URrm
3F49UKLM93nK4pJMPhKwsqiuWkgCkY6bbGyNbZeQtt3IebciZsYMAsdsILfnfMeMIw04zH5gw1qa
LzNz+gv8wvKFTZ36W/AhpzonQfeZ2IiFwkDz2XzaybOUa2NEFd545plF7GBaiBSMZozrsnxPBq9n
YmYYyNUM+WaYeyG9jNDInI6uJeN1aFi6DKtKrtMyfHJIkoVPc9licWVi/jPMHShDtqVpDDFP7ndb
o4VyM5sUmi1BbgWpsvh4a8xl67roD7pM8D7lrf81LUUeAdtx6vsgq4s9Y8V0Jxd1VlAGu0qXKrby
7NMhm2drSHLePa2afaVpo5qX+bNh79sBID4Fpjh7nmCdl7lDHhw/j4Zgzw8rII1tNlfEusL5DWQm
YIAw5FXGdC69fI4y5Pcc/Nm07YugQV+LpAu851AbXJCZlOGXrdIAqrBLnnm2EHCExrId/CpeHe4Q
o0GS4rcUixU5HK8aIe4M45ZW+B+xeM4pH1ju3Gbm+mqQzQmRDQddZsgPWnAQGM56Rw9AvuWCK++5
yqbIyuv7RlnLVrUudYkqI8MAnPJXl4sHFw/WjW+L6pWGnmBrhAzQ5lQnN1WxUJxVW8POb2iI59Fs
8aWIJ6hkUJCZe2UqXCPqRXuP0qbeSUfPkemNJX9AZqC64wmZEzVxHLmJukKdh3Kb+M1xQ0cPApCC
/oNuza7JrfSfPOkmPxZ83QNJrTzXczeHu3Z17IOshjRyphZstsKJ0Gh8VW5mD9TzmO6u6hFPDZqc
hCAd6kNdOOM93bCsLjxHMaj3D9dtF7vBijmlSz95VKajBoW/S3p32UnZ64NcNEpaq3R2ays+RI92
sk1B+HDjfNHvtqAtQyUwTFDptlfyzHjouuoh7e/LNV+2qB/QVVM+Q03kPCW/C78wvodunNHUizY4
ea5qI0bd9k0D5B1KLcYoSKiVhKYcnF8Avz1TRoboxOplc8INbt2lQ9Hd9H4efIjF8flOrw1aCcNQ
T4SFlC9zKspzhm+aOaM00NwYSRenJWrtTeekl1OH23tPoNp80Dz/1zwS7FYcNQw9PmWYDsxHqfmh
LJ1lUILZ+nBU9XK9poIXAXEjs1mLnmvx0iu3suX1sCItL5yL6qRJLsruPj9YtEbFhZtPe4QZyGvS
MbBjYuTcHz0jKMg0GuDRdCfSFMeaupQhi6qk9U5+Bxaw5vnyNlktDLfHmCJC3PvLvBAn0aoJeXmV
sBo0lvXWoroEigrxkzpmdyzbFr1C5uGNDZg4TdMO7joFFC/TwD44BRKDubIu37t0eeBXxsns1hox
J4U4JbI90qQRgAmHt3pi+z9MZe3t85ZvZ1F41ddg9e5nMJbTLqegct+vyfhUgeHcegG3M98y+cj9
XV3Df3CAty0G165jBYIFiQdivW+aC5etZhp7G9u4WOTC9BxUZnhq0oQ4zq7LSAlIit2YhcExyUIz
JnWSPQvhYRQ2Y3/O1YCHfx37KzmV+XXfNPNv2QPplAYudlQvxa3f44OQXdWdvJIyp9rLAtpirPmW
H5px5RjCQOVR+zdOgnYnxJwQO1luMbeUOJ5Be0/Lonqsfav1SH6Ce6WabH3ulcWICz4SpY1ab5Em
w6czwB5tbVJfMwYcA5UznQj+BmofOV7kalp7K7E1ujt22sGRLwjtkE4S3FKftJqMnVkRwdFqqF93
FOY2bzG4m0Vtcl+6wS+Hn9TjMKcu3LfFd01I6DOM7lsM5sM1pfNyn+Om2uFwSukGr+WVxQmO8VR1
O1MuVqxsyZKCD/w6qcPhTuDDjjt/sg6WU1AAmjXZkayqAtfYnO2Y75f9kCfVr0oGsAGIQndVmzpH
0XTqdlKSZ/si5SwwihDa4/DGO5JtoZt1PKy2vyf9QVIAAk/XTfN3c+H1pryvz12S+Bt8iF5EU3p4
Cgve11KSJmx1INb0iarrCXqT7MRZsYw6vTi3jSv2yI+bg+ECJBb9MkT55CFOyFzzhn1kRSfs0v+q
/BIfQ5HtBEoV7PBK3yItvw8y0T4OlpqP8OGwDyjtZUTuF7JZDMYRU1JbbEerQc1fwN/EOOa43Ab0
0MNuXn38gX5eQvdPQ4g2xiwwxcdwtc2dWyYV7sdBFddVgBiTp7SIrFSqj0ZWzYOi0HKPH3MyVQSZ
OJWEK3DU1F8FWMNmkkt71LUTHhfRuDFpR+OSA3DpEjOULAtA7cyUd62R1dfZODsDz9FY7kfi1+V2
kAalSj3eYwm1my6/Zq9wHwwuERUbU+sO/DFN9vcBgAKHvjnaIH10rmOxEl772gUyD6NK+hiNVTKa
tF7lnX2TVBIHfcNUB6Rv+WNsdUOwgM+OjPQBHXAeq1ae9UicWgaEhHP3YdVhFRx8rYxwE9RD80im
S/6Gs9iajtKpynTHQxoiLbX9wj8jQsiNXyOqMHHjGCRg3NNRWGIkXCm8v83cwikLJAL8nK5IlWkZ
P8WqBiRl7eS2qDSYaOKqho36GmglSxC5hC03WqrmkeSDyZ0vlqTJf9buULpxupQqucqcAgzEDy55
kl3tTN4uwUvAaYPz6jm30uRD1mU7xO6Uhw8kYyE6W2oXlVjfX8yIyGDXcFs61EiyN7FHehvFE95s
nLZ+JJWVabKsgkVtsyFHn8daM2PCN5t12bR9UrVwvUs/GT9jmUweooBOpDf+kANF5zQ66cdkvbRd
kaCcB9dBYuXAq0lgv+GWriLdV0G8mjnfWxPBQR2PZdvUQEJjNhwT0WXrFncIYVKTjZ0wRn1NPEcw
a36gjDOFs2tVxseSHjnYJw6Wut6usk6+k9Ln/zoBV0MUDJyp+7xpLh9EWSYYqT1X7ZkarUFHU3GZ
jQzVNcEj6R3Tk8O2+jTPFQ+z8noqdHW9rM5mTEUNu1+m0OeKf3AUuDOSqS4h/Gg3IU6hu6rsLELB
UAKqWBC2xCI7DxdBViKAk4wA19pRl5OZHA0Z6uLKZ15ATTR7mBnGAAPubcpTckkFcUSxT/rJJdnM
sacv05/XLP5fJP5yxNUmni1PRkGBGSH/bPxHwSiW4kzv6OZO+iAS+PcMYgNke1nI3bXcpAUxSURc
KPAFH1k6kBPmx7Aqj+OaI7p1txkcmEvlZClh6/DI/pml97+/5v+T/Og7TUiWrrq//xu//uL70WZJ
2v/LL/9+nX21utO/+3+7fNh//Gf//EF/v61/qse+/fnprz/qf/0v/+kD+fz/+PrRR//xT7+Iufj6
5X74aZeHn24o+j+/CH/Sy3/5P/3Nv/z8+Vmelvrnb398fHPnRlnXt9lX/8c/fuv4/bc/LBto9L8E
C16+wj9+++aj5CP3Ovt//7f7bz7k56Pr//aHIdy/UpZADLhHoL5HcRbRfNPPn7/lOn+1hemS3S2s
QLgwd3/8paJXKuXDLPuvuOfJWTNd8DpMaISjdZoilMvvhX8l8M12AfItk6IRAt/+/RvwTz+q//zR
/aUiG0FnVd/97Q8h/iVrT5gQIpZDVQKxtTaFZP+SH9fpnOmdpOrtAtX9ptMqKGLd9YlOQbORQe1a
YaRfIlkNKrF8K/02Zd7WeGDVkJyMpPX7KGBCCvdl145+3A8XqTT5NBqvFjlZ+EDLHvCIUEK1RuRv
4ML0wnHFNCwDq77qGCBQ+UoN5s7rS8WeUdH/vQnIzRJ7DETzFIFwXXKJO2OZomqci+k2Y++eduRd
XEwsYZ5iiVa5m5NuYE+o4WcvQzbqVRftIqSxO1wht+DMF/zvuEMASHPh6iyZEwvcE0QZIKh6umAT
C9tXo8ZTbjXpfZBoj50fBmF4hJFGF6jthVOlnZ12inNI/4SsSoejSxhEZEZGb3KW0Eg1PymSzz7y
RQA2qra23Y1YRwk8uXgLUUr95eQRay7kjnLI+VMvWclQ0OAkPoklr/ZEBfWvwuy4A/HUXfz1I+tS
vfX6FY8Xh3KWjSPapHrC9GSo3EPoOq8X45Xbqj6iQTuYzrYs0Gw6SsuKPV0yFaJMFs/Yr4lyEEaO
yY2xqYJxcAxnZ64LmulmRhkJDEgvyu3Qavkurcz/Uw6hwc6LcF3PJjvofRvM7V3uZyg0fCu4Gd3g
jlK8O1Tod2Ug2fiGKiXzLUdH++0bCwTi4CX1N+dYASBM7EmPeJiUhZvGlPLbH9quO8nQnBKOtiwk
U6SwG/u+ItQgOK5egHBetc5CcJDdjeH0oKrFqfnsYeVtZ1qms03gN2zy1HMZAThXuVNZod2Dv/wZ
w4oFzd+W/G2JXMoR2F1NBkmp/dlIRV5jCvHK/Mac3HS8GXh80l3VhVl19Aiwsa+gekIZo/TyO+z9
dVtc9yWy1Zj3XWj+hlyL1AlNs7TfvIkUqyNC7jRnD2jwmgayUDPrkDE9QaLyL0TOkACnuVwGkAmo
niP9cq3oNjeTax0EoxfrZLa4RHQjtQtI0dPw4cpcsVZlPveb1gPhCTTzSUYBFJkerTxWYd86A+AE
l1JYKsLsFbq0LSzyUL4ExsAtunpZ2+ydkMDOQ+rkvN3CGquWwJO+MfZVx9dEoDFxP4dmRTOs1m4z
xMjV8naTO3KF8zFDIi/qapiNyGcNJ9ujIgBu0yeikldhWOdtrLjOP5KwnG61VcvbPCjAcHhdWOER
yaXVuchm8O9pNPQbb6fBUaPb6bYPfcp4C+gN++SGhmNusD2HNz57xa/QwLMdWSU5hhwuzWhH6Ewh
YMRQg6qmdjHkJDP0OAh1PzXNMZvAwiDKtUTVmKn2QmytqnuBE89dyvYa/avGOBhc2y3Hb1T23Otb
5RbJZ7+ClEZQxwWCWD933W05A2/clyJIfqE4D+LBy8gpb5jn0Jdm/cUCCq7dB/ztC5N5zpvl8Gxg
I7Ed0oVMw49RApQUW4ULtmtMaWt7j7JvcF47ZrATiIFv7JbO8NdDHwy6Oo2rUeE7YA1HLolE7+Iy
qysCv2TZ3jip8OChGDhGwmo4YuN5IcfqKhC5h4E0TTUmwtkP1z1oqfmZ+2NWHFFQZImNu99mhtFG
CE6u6W/lwRtKzrXJDRFuTQVABcFw9RTswxKcJIJ6WV/wjfnivEwi3NltSdiQbtD4I+Rz9VVHSJl5
vYgyL6/aYeztLVgss1nBcbdHFzGvB4oHQh6ePDeQK5jgEIyBpkgexOQwH8FRhed8qqfdn3MiGham
riZl3qPFHXWN7TBXloYjn0B7km+/zvwHp9duDhzYeLxF5AqSOZSQqAKiYQs9USNTMpiC4KkaE6/Q
Iz7mpUtupcA3c/DbAjOBA6EybVxrHMrHsHfkSDjZUlzMaEGS5urkzFnl3NBDMvsbYfkzz72tWabp
h6zeOMSGcYebLXjRMCo52ouSr564S9d9zItx6myvcVvoOZ2PDz3Y2wKqCZdK/HxRbAgpDf3Noi4p
c5ljLMtHLQZAaRHAZG/zlC0dvb/2rXOGVxe3R7iUxS2nAtJTtThg3SQQKPeXadcVg1w4FuF5Yrta
L8oCc8R4YUzWec2nuYcMsargVNi5Xe6xLaKIFGQrG7vOdP4/e2eyXDeSbdl/qTmi4A7AAQzr9pd9
q24Ck4IS+t7R/tP7ivdjb0EZkSFeUaSlZmVVk7DMCCNBAA5vztl77ZboiwguXX3tRsIY9zOHyeZP
AC70Mzrk4CYV1RS1Td2YBsyOxIhnzpDUPe7tBB/qyik4tTLSqqXdkKoYZFCuDM0f3CbCb/EN5bTv
3awxi/W8bCHoOdqIJSY4sfHGZt6xbk0dCeuyHwBbrcDDDBnKFBla5xSdlyfFqGozXB6eV+0jQcwU
Lq2oIKFrkkgDKT0XNhRRmYPiMkM2X9e9IYdkb8YsGCuHYOL5gN8C1kRGdaVfZVEz6EsPtKuLaClO
n1yA5uaVYfSOvJceEit6xWPEWpAw+pAZslXapJki3nfo9RzsTaOIbWx4kdkgkzGK5qYfknY4EPU0
yvXcc168TWxH6SMsiS68ZdH01GU7A3+66Ls6ombdz4XaTeNoRBetE3fq3KDER+13RNLJmLcG+6wv
uknfup7giOEF/XIyYkf5scUsPWyHknll5ekpkdd9vBxBeW2d+8XMQ4go0EE7f+uIac5JskeX9lh4
A/Nah1R3W3hx6Z8zVVrZO9OZelr1BbKEbWVI8EZx1TZiyyStGmhJ9exEO89gbq0WyFVHLwAz/TrW
Sd4dwP5gjiFsOrFurCCojCthh9YhcXyIF64Ey7X9f+xo8WfZFXo5qICOLZ6dE8DP/++/N+4/nSv+
D9BTDijF59Mf+etcweFBOSYTqAXx2XKBZP/7XOFafzhsOYSyHBJniAhkQ//3uUKKP4jT9SU8Wg4C
rmPxY3+fKxznDyLTFtg7aU822VL+f3KueA6LNvj9LiJH1z8hd1dUnzzK9hEcItl3KzfEfb8FJuPc
TCn6mlUjrbh9A0p+Au7+52InQW+JVRtVkYRqlxhj/tXtsXmn2PppQdKTmMwAVEUf3iZJBmWum7/O
FS6jspXOpmXTQR2WTnlutxUNCE4paDXidV/hhaiyfNwu+cqbH17hX2evH89ay0nqX4fn5Sz57z/z
NM7YzUTTeIanIDnM+ZZjj95QW5kpe6Cmfv0Sz6HZ/1zihABvSTtuUGwmIKKD9B1HGh2sVJzU96//
+uWBvnAHy5D6MQVgKOJA05agA4sF5apJU3A6VOevkOBNu85vv3ZUAi/ddFJvvdpfXNE5uSF8aRqe
nu2g+YVYaVYpoFSixldGbCmMeO6fItUfKyNZ1D4R/22gs2bpwMa6hWBiiKwa7ZK+8bIFYVjb4KOQ
8eOvyA6/9UROI5w9vAK5W5uKNqtr3Y5Wck1o5WOEnC3SgPiqCVg5nNSH168mltt+4QX8lFs50Wwd
DeTPyP7j29js+gVzMtHoR28VqfSLt1TNrK7VqIHDYdvREtlNocZImYj88fW/4hfjWJ6kmmUBXxum
22Tr6CjJ9rY9d8MxojXHvn92dfMf5en8PZaVs4zxHyInQpeg6tRgsOXuWMA/doJFMeOadrz9jfug
/3gymnXhmzDiwnCPxr2bz5Kus6CzeuwgdhzJeubkf0/cL3z1z+srf98GUq7ntwH810QLrNQuNTu9
RiBFMACHvR3tVh//vdMfzL603xiOv/j+zZNchg6xhQWmHJoDStazzhHppWvI+fdmF/PkVkj4rCrf
dlJY8Ol4M0Rx8MlKYnN842N/eVwp/+R9BNQfqjwKnF0YJKjjzEQeGlnNF+WYi/3rL+P7GP35A1L+
SfhLlY9ekrsJM1g3FOdd00Q7yMPwLdhhgvDrHBDGNPLoeOF4xRF53oYGKQpe3dBHL8HxYUDelwL4
BHEkwVYNRopdvvZ2Q0wa7jQ31TEse/+NP/fF12kS9vl87Fi5a01lXUTUAorqszQdTX3HpQD8+tP4
xQP3TkbLXHjaqToRbVWEJ++jwBeGQg1PfjG8C60kd5zfu9BSxvzxU1alFFqwKuzC1J4egLzKT1Pe
wxxN1Xj3O/dCVfT5JTxHZA41ebUjRiQ4B4cdnNchW4K46+vNb11CntwF7WWJn62BCxeo7jgXLiAk
U1n7yraG4+uXOEnZ/Xu2IDPh+W3EwGxswyzTo9cuUUy7yXD7pxmAMwwuz/bQPMw6yfxthzvyIWcP
1SDoiAZA3KWXJejBvLpAlEQVZoY0VnkypdsjFhl4OePpmadJPA7dYB+G0OusN2LrxTLz//xVUc1+
/lcjK8mNeu7CwzQZmpJRkNxE7VxvMr9LN/jPBEep0D7jiEb/1S7VjVVWOn9jcP3i6tbpHsGK8myI
HdkcCig173tqNfwvXNxGRJKB4w7Bvq3qT7kwhn4dw6o8dyM61q+/sJc/Ies07E3bRR5OTevujKCl
GYWbyVsMj1rddXT40jcm3pd30+z0nz9foMy5SCYdHkJCRTbRgJ80zovmtg/xTmdl+9ZO2lp+4c8v
kubC8wuVVYvEnIbSEbNSHtwknBNC5KBGrFp6qdlI1WfQMXZ/nXdtjdbXkv180QamnPAnDFQrABvY
hojuk3R2il0jWpJV1v2UOIQi2n0OdvOQu3pAq1yNqlDWZdGMcfPBM6kJxzsvq8VALTlashqP/tTk
YLRAKo2oe5CKDtk7j/agC9KnR007riovMWu0m35K2VFtKV8OMYI+8pG7/JLv0toLW5plfVPX2BiD
33rpUpwMd8Py2iIyy+EYxxSRm1Sn7/vSRTVf2sUbb/zFmZ/208l0JpIe2HmNBta0K5J97Qkksaqm
9Pfu4HQLl+ZQ7pVFLHYh5qYEW9cM1HzitI7P3YG61huX+cVdiJP1K4jTshNN6FAwaONjjLD2mmlh
fGPaefnbI2/x+WAliSIaq2g0Du6cfeQRAliluALNUpsfX/+6bfHylyfc5d//sAlNmOQLDQnhmBoq
ra8h3kdFerScrJdssSE+EUqgYkDMN1kX+N6N6GJQz6t5mGOwvKlveoM6D9o+zTbV1MN6WBNHQhzC
LiuSESeOhUQ3QULl27oODrjc/PnRROlWfTNR2cjPYULCOXUwzf95CN0uJNlrsJEywjrsRp0Na6QW
SWoeiz5ykicipgbzMqMwHn8xAUAOkFPwW3d02OPAoUnkBQYQe0BlhVbYf7FKG+EB4UCIJK6VXngo
UFJGd2PbCiQJ2jdDb9o2AB0stdNmXaD2dpHzYR/C2jg2COaMTg/W3myHZgxuqwy7Q/TJ8JvWct+n
VKpjZoxErPWYWxs5xmpXdEMMJd8ksrq8CgPUofTdLYroNw0aSMdcNcp2g/rCgPsGOykNQcVe+jZc
/iuken170GVHj3WtvCG1LqmE00jj8T0xGrZWNrM2o4JB4Hrhx4Q8utPwWAbUAlpNYNC5oeoKlU9s
OE5/X08F/dCNabp1M67RJMTBcEkOpW1V50w4zG13IwkbFlw3t8KPrqGTDM1em83kV1spq8DBN5tl
uS4OmvxAn1W2GkMOETDGibmxSM0b6WNmYTi0F3WAK0mu8qI1ukvPbGh+bX03bCDqa0tRd7aw1CO9
MGlKSGMPvcgt4vM4NEoDLgZTjn0Rx4Murue0yZOPptcV+YMbZ9VU345lDGBnjcqYvt8RwWYkeP+q
4Wy+4YmM/bB2vTgfvlpWPgFQzY3UAok82xyy3uHkiKZgm7qlHzUrIZWHiJMGnfYliAbybXdm7UR+
RVm9L0yYRqnnIGREpZUm+6qHFtfdo8S3cufWz1QSGtPWyXt7gVdkczMvxd8oCj3KtVNOgbs9omQY
YTN5LFxpuc/QgRBkJYGhufn53BiVNd2FHU0pgT1ynJtvlEcMBDVkVll1foOCP86iA0lLVu+tYb2x
5j71GqtOv3WobEXfDPRlobmZDdftKOgOQ6NB8aJljrY0XSiFl1u6qZF8T5gV4389+RPLD6YwPCwX
Rs5e+KkyuggQQxV7ak7vi7ZP7Bs4giVY+qRmIb3r/VA3f2aulwuxKlOTniU1rbSeLtDo8r1s/LaW
eLJ5mIrEDFYrYEGHBuXqPIFLZL8Eg5o5YjhaoUsjfSdA4kNWsiarTPTB1EZbh8eIlFe2UnNVmGJT
5T3ZWfsmrqw0WykSR6yOWBc/cvwNi1E3kGgQzH4jsfiPBFRRBU4VVE2pI6MSHxMrNDLzjBCF2Hpq
kmlIg5saMz2iy2bSuDK3pVe4NKebOrMgKfWDa9hACHqrlulOB0kz3cNsb6jmje3ES7+1MrjhI0Tn
OZdYjEiNaYbgbgZ7S59RdkUGY3rFRFBO1kVbuQrksZyJJvT2XV208P8S1JTiKhxw06BJN6XB3x7Q
0wkH2HlJG76z2VnWI2xRujjZbsygDVw1KJYtztB0JpzsGxlocqp3LuFN0YPtVlaBBzPG1d3vMpJ4
rGspTIdecIAwn1Nf5WhrJqqoBqmFuUqWU0HbsMzMsaT+14dVIOjagJalOGklttIPGXVvwFEj6I55
BP+nZEGvwbVaz9w6iYOdagHy195FbiR6dtay40jvEutd0hY+J0JGgxackrCiDT51FrbHVT0ZC7Iw
0UhxzDVZM82XnO+o2jNZeq0kBSEbkP1QSrCyezOyJs2nY9dWbBIUkQwzvBhpaVhLTT825dcoqUz7
C9b8splXfPGRF65qgJAtPqOsbSGVhDpZCmExYX3dJ8kiVJQbn3S61mF6DUOygmJ8IX6ycWUZ6Ee3
AghHfkxucbLYAd/IAxoOU9fZmm5m6rK1RtlUaSBdADsjWE1hYhwIkcp5w2kb2tata2QJ6kCMOwoA
A2sB6+B30ToQeOVPg7sGyN+CbcDwkCbpgY5dC/oVxwtQioBcEIbVUJuJ9TXEEnDNBBSMeG+tMmq+
yqwvsGMX5G6Js1rFglNHOKI01YljgptA/dciNnHJimhXDvo4zkD+bDR8z7nwh+GJvubUfjHqCYoF
EG4aXYI/UYn4sy0W9cx62UTiMiP0qqdHKNHqFC5GJt4hr17SoaVXxeZVPMnaC7urpCd/axvD38Lz
VuXknqz6tDVnwgoLgr7ouaPhzG7i0myr913QQOZaGQ6xPU8J2DPA8/wzKx+FNUVcbjI6iuMIFNQQ
fhiwJYpH/Jp8z6tkMj3MF+0UBg9Nm/rEqyWymME46SRAvwLsRZoLEinvIQso+njo7sFqISiBra+n
+bF1qJM7K133De3T2U1nEqZsIttynqqJnrQ3jBwkUCxItgT7i0zPfefFTg3LwTfYcO1AHuTBhxb5
CoNnjChQbLzZjtCcwki19zgh4vSQcyjS7b4nhaU5ui3RNekmDaRJlL3fRONwnUeoblMSluaGbDyw
YWVp4XRSdYIzR3p5+iFKvd69bVWB73hj96JCIU2nIzbPJh1FVClwwMfTtc35Qh+syDGnR7xfRXUU
QBu8W3wPqiZmLSsz/3bMEx/2TWEVigW7VyasuBUxBw3x2VlR1+IhQBMbPInCLdQddjHVEABjIpjs
4KbEerzpctvvm+0E28O/91PThhbFOBhwpygj8muG/WxGWbSM4Apzc0rHr7/3PCVxFg3kUwr45oC2
n0ZKW5gjIjZyJvEadaLbp7pyoE/cVOaYV/WqzsOovTTLUYCWrckbKwDZZcHU3eR017DN9RrxCW5l
xKHNHo3GaNAZTpFFrDXQZP01mEgNv5iceLQdODizmoVxixYk9338IDUW9tf3xr/YGZ+efE2FK4l2
S3UschQeuWrF1g3M+lAgVT8SMxS9cYb4fqr6+UwqrJNyc+IixRqQpLDdjqEVQLJG/YyAd36f42B5
sNwqMQ8VGSKWgy6sl+AvjC48a+iv33aZO13hEqJu4khmg6X78vrtv3y0Ed8PDD8cDGY28y2DQ+1I
rq0ejZxdyZpwUL7C13//Lx6vODnyIxds0hEa0S73G+/C6mxZHVvfGj8mqE32SR518e8do06runXV
jZlTlS2KDzKSHDNmtm+b6Rvgeefb79wMNbHnpygCdRjwJZXdgLrVNsUpuAcmH7CODhZcEG2uX7/O
yydC87Re2kczWyudUWdspi+WPYqtMkzvkQnxrTLjL4pNrF/Pb8WeCVc0BVuJ0lP6a+E0d16F0y+M
q/f2GBYXesIEHAIZXtOyveTM7r4Rkf7ygDBP+whNNXTjNFdqx+w0bGcNihleRLMbGon80C7f6u68
OLBN8P3PbzAJ2rnoBEnluAWbd8aQVghYdPlGRfv70f+nr5lfvzT6fvhuiiFD2Yheb4e4ybr2cVCe
2wNOkNqgcAZYWB8whpAPANGSyAwEg0qK90Tah3/+xhBB83pSNBBA/Z2imsiErF3QS8j3drHnGfsQ
kP3l65f41T2etkntPBiN3LONnYUCf8Umodk2FCTR9xALMXJgJN4DFkCCTBE+n40MqQpvwZm2b/0B
kof5wkNWy7v94SG3JItJM2mCXZFfDzYr9SS9jxQt5BrDU3uAgTIxWZFhYbdq2HH6I0rDjyV/lpyH
NyawF7/FJbz7+d8wmmmjepH7O9vSJE8mKj7acCjxsQTub17iZFqRnYnHP2GoYo1pKYnTs0mcQV2E
0Kx/c7w6JyWskXwnP66YUvJmrK4sm6yCsa3VZnKHzzGKjA3QZMAjizkXYTmb1wlLj4W6562OwHIz
L7xLe3nHP7zLiB5v2XcR/UP4L2Qrjgae4MbZ1OQZrXILGo3RDFgyOxqL1Iwy6ggx4detMHajgXQ6
WDycrw/s5Rt54U857T7rUWlcZSPiMbAaKfYsuK6SiFASsswSK3Y3mgvMUurujaXpxTnP9OXJGAqi
GD88cQ07UxBkBxNa3aHaI77PHPs9yOzsjXXjZQWJiRT/+UNOTfx0tLED/Mt0MYiVESvh9Z9Ty95N
6BpWtRe1awy5Pkca6tOxrQDlpp6LsM6Y1/wMeTIp+kyCpAOQYX69mb2x2DpMA58DfCBvTF6/eAGn
7V3PsBVFOheXrAaalZl6vqgHHyFERmsyzMjkMeMpP3v9bb+81Jne6UrQuV7ojWpEVhNRRwmQ5pIY
m6Y76LPQIMuxXYm+4UzqG+meit+0VTzGNy7+ou6Da5+8edMgbgqIj9qhmnEuUKwl62ps3jnkS++A
MYtV6bYkenPmemMIvLzsef7pLnOcJfYXxdh26YGc+TH0RQ5uKSaG1x/ny/Mhe//nQ4wmthqm3vR3
bR1MO9HZ75JAZ4dkhHr3+hWWFfrnzxPl9/MrsIzWGWVBWqDVeB8A4nfnxVM+EaDcYZoUS+WP3Ek0
WUnfvPHYXv5C6bI+vybYOmEglkSnPhoUcezJpkjiudUWab96r3VgfHr95n7x+L43TH+YBies5Ko2
aG1SJvQeg95wqJ1XwSevmbyL1y/x8r24p9NbalPNSRVaozJvPLSidXoutD/zONvunNOZemNs/2K2
cU+PTvDeRg4UhrNzSEPY5xz315FpIo+tDXzuduMyueNVIcZwgdqRfFJ8jOIZCnXEuU7eKQ/EuO+P
sKXtzt9xnuWIWHbe1jTC7o1n8fJYcuXJNk0Z1P1J8PV3A9Csh6rCR9Kgdl+PlP2h5RmE9fidpmhn
tAeAUMYb+pWXJzhwrM+Hk6Z/hzZ6hrgdjk0EHdMgcGVQ/keKiwQsF6YCxNhQ5b19/ZV/3z3//M1Q
hnp+wXk2koHoF383Oaba15RfN61MjS0Jw/YWyVlwdCsb2lkMCMibfHXtsofZVD2C9rqYi7c2bC82
0E11+um20PaQk0gKlBSo7/tZfkGqi/ses8Rt65Vwo2XxKbRnWPGGJfZ2lZVvTBovz3vKs54/gHLq
3Y6kIX83NqzbW7v1qnyHNBiOyOuP+OUPV3knM0TRUXoNSFzb0f3DIk4/HqyGN533zVhvX7/EL+7h
dE+vw6ZiTrWMXUjtNdgPswMPB48VFM3XL/Dy16BON/SdY8mAhgSHlsRgZ0Cw3QqTCgBLIFRrF+vK
rmmKYFN44ScR9M0be8+X10B12owH9C5nm0BVtrf4OihQN4Ca/Qv8CwoseNND29QAX6NWv/Ecf3FB
udz+D3OsG0tNMA+dPmnA/cIkRimvS5ihCkXoi1OGu76dk+OQktrwWw/2tA+NTL0Uc8yhNgclswXO
Zq+oYj/4IgEgRJWfBhlJu+NdgAn7+Polf3GT33c7P9xkE855RryUIiqVuLxZiGmP1zlChVs5e1OE
INLicjzzRiN9Y/T84gswl2H7wxXtDh/GgCB5N4AE3kqE95sxpHyDx+wt6dzL8ybZes8v0TgG7ACT
N2f3sXFOHsV0Bl8sAzAEqxbfdLEbnba8fv0J/uJipye7vvTgQYDq3gW1V91Nsai2EW6VTS5m4zLP
cAn4Ii7f2Db96mKnD8/0JigtqEA9nJMPZeJ86QtqSG1BoFUj25kwPZrRr9/YyxsA57sq5ocXpYn3
IpSaTefSGlgBDSyPFMfrva/T8KzvxPjGPb08IFgxn78td5qFBHHjbmNaReQcEIskrdE9Kpqzu9dv
ZXk8P69rzumY66uM6HqvyrZBkvvfaEPBJXCNv17K/3d8/y/pyGUv8G+B70/OjJvPzef//q8vn380
Zvz1Q395Mywbk4X0LJBEJk4LX/FR/uX5trw/cFnT6ZSLoXFxfv/jzVB/mOiuqIyZqBgcfl7+483w
/rD4VY5vY+iwPOWyo/zbOnLzr7f+Lz/+y57v77XKfwaHsn3o45i5LR+MFdtddbLbGpsmg6UzAWva
kh7wFJ5H0dX0Cfr3Ol6bOw+HJQms4mAe3DcG/kllTCkJLwHHuquWW7VowT7/AohAmnhiXNm5Jtt+
lZ71B3s1r8sbeUjeWD1Pjq/fr+XayMcRFCtFE+lkAzLTM02rmbl+OkPesusPYm/sk1W0fetKyyT7
w+OkEAmM0FKcHV2epTgt2QPWH1IgzN/AvBzzM32gsnaQB/eNdUt9L0Y8vw5lU5+hsUABPK76/OGl
wezGRDSRZoTR/quE+PCu9+vqmoWG0hqeD0MfhekG70ordT6JEpxONIBPzGVCa9KqAn0eVmP5zcVR
ejZXmkDPsYziq842xw+Y2nqHQqBGr4EuwgOXFZD/rkLyaGlUym6Bb4sDhnMyC8Sk76ouHO9ynIDm
qqvZImgvywmV1P5V43Xhvnbc/muHauoInFecLTgNOnmtFX9B6GFcRsuuxskMYXI3XZZvzCmoP6aN
6B4cb6hABQctEUxhZB9DtxUHYOEiP0fKITZONNX3jZiJf0izdNsVCakNlmFe99noXZpZ7+1nvMFb
GDnFGX6FYtMDPMJjHddJvmlSArtXIaIbDORNH92aqvVAf5j+BSAO/mHx7zwQOvRls3QA2Q9GDdS6
NG9TlI8Ac2jEXvjtkjWlkavXg9l+htRtHmRj0d/FqwUvOojoVxLXMJEasYX3UbR7j2P/FwM8FECS
CcyZO8bykx80/T4lQmBn4jmE4EQLd49diiC0sokP8YjCFPBzta+c0n2fTwLMgD8QB7+Wo2gOGOOt
Gzn7PuzKXr2j4xh8dJ2p2kKEebTqoN01oE2LK2/Q9X1RVr3YtIlpPlllVz1qH2KJRK0BAWniK5w9
wPv5OD10IWHO1JLrJwA11ZJrHbZX8GqCazm78lyQ+07Cd93pxbCbY37GcRKuO4atjdc7oRhKQzOh
79+G8jjMaXeL0Vaeu8SS3Zd4rD+7mV2+A5RLGBJRTtNtm5X1tU3DWJDzlFsgqGxICgSweyh3U9WR
Z5AgqqDz3p9l2sh2KXZMOtNOjfjSx/pdbmZUde7Rn+v+Y6Pr+Lq26LWuQxA+wOL9Kr+Kom5xAIkS
gGXrOYfBtYzPZhoPxirOuvainQawSYHl5z7gFT9DqUZzBXJNRwoXyVNluE5cIgHcqDDPXWnBnLLb
nt7f6IIXanrDOuskVcQVqJ9i76HepyCowv66jmywpE6Z+wDEhrDzKGZJddv5ut+Fs5V8tEugQl3l
Vu+XeBlYqkURrMe6UoeRfKp0XeWD/mQLR3dHCYbpo3ZUdUF6AvGkKHB2k1Caco+RjI94ED1/VUvR
ic1QLJAJfM6FTy6UXYLHaf3g09wjGtwGhRORpgEdtVxnY9e+R1qUPAnyvWhMBD6JPVOBsQumwhEN
iHx0Rg4leIZ1vfP6Eu0WcWi7Jsri8NBloXNe6WL+0vLRAN0UAspuTFEUhLH07onXHa/QS4mHQU+s
KDKdrzs0uedNFLl6DzgK2lxauCFIBSuuv4nShNkrOMUZ5xOmHKCxImZm0jhOGlrBfe3sHfATiMyL
vD/UJCMi+B0Kc6V6L/8Uo1iz9rLzIn/T5lkH5iDM6nEBSuHxC8OUGKXK9acLSEb6jt0zoFSlnaJY
9W2riSuMgw8Etk7fqsjwHbwf5BVsCfKwnDVUq/QWyWD1lfg7eqW96w1nRel2UCkyIyItqIMan5Zj
R6h7lDeX80y8aet5et8ECZnf+ZACH609/8kAPKZJQGAiXqVDa5IpOkv/nVX0mKiJZRZ3g70g7xrP
zy6k3RtH0g3IRPCgWqyJxDMONU3+aFWoZrbWooz9QwNJ6TAjkDnTSlrnRSuDQ6omAFhjjkesCwiK
0MKtQSs6dfylEr57kyDEi1cuEnpYW5iiACxXtrFECMzXZjQRTAMeizAlu6ZXFpRnZhsXe9CZGFHy
0oUYWUZuuE9TRaATFwgONHeBOg1Ene380hRPjWN5zIEhYX+WKC8GC/f/iNjpPpNYFHA9C/8av0m3
j+fQfpKDQM8K/Pqs8FtC49Vc3xGe0P4Jtj35AIeQIDkARrUfQ4OJo87YAz0Z3ku/vs5KUVK+n4wN
sKbg3Krr6p49gQEaErxcGE/zbd0oOO9kL22GPmkOU2jLGzcy9U4SVUF0cjRD1nUn9dBPsXPmROn4
lBmyPqZzr+/hZxl7PFZDRbCX9K8i36C7ohg5Z3E12MeAv5CIFYSE32IybM7DoqdWZzum8VhD1niw
06ba+rOYCClkFdVTXV2AzwTrRJhOSERFyYspmaLOnDksCDx1sdwHjv7qw+bZWgVwCTG39bWuKnHb
Tiq88djekEcA+DpEpnOoEys62LFJgbCgFbWKHeGZ68L3k3gDu8zax9IlOXtO1Li13KG4K7qQoN7Z
ruF4dm18C+/Q2eduRlztzCe+KvM5e8okrHy8fQt6hoRU5MqVPKupia0Lzy2W5OVKfM2qEFGjEzYL
8TMFBdsQKBKampSFMLDDP5XXZqgdlXtb2QkcbXNETgVlot856FJKCu8pCaK9y1ucfXEVTQNhGkG1
BM51YThemmAQtpKEeYgPsfOQsoB3K0PnwR5jmjiUUPdIoTRIoh+cDApeq5zwmMnZ23WD0Ty0DpEe
eV33DzEUQ73NRK9AmJn1xmlJkDZVKB+Hpp9IziMHGonwzPa0EtkcrbUXgDiY586+6pquPNg6j/fM
L84NtVfjXNLRfgr9oXhCpUhURDX45zEe31U6CmDVFQSVM1AR7XnWO+Vaptg3x6QBgqv66hDDyHsE
4ujQ43KB7Mp8wrPs42JZ4+73j+5UKaYIP10Q/q1/1yOzukKxZVzRcvFIxPLF3cg0/t5iM7YHwdx9
CHRi3k9Fn94m0mrQQfbZrWPXxKgolUJVNuDwnkejPV8Umee8n3Jfw7tro1tbG9a6nTJ9JHNBfSnR
U7GkldoBoysidfCI+vmAHpkWAwZvmH0JhJ0htI2zsPfzaxs23GPeKBpSRRUJUpLqWS0hECGsutKe
1qFQ5JIjn/tswHJ8CAu7v3Wn0P3s1H1xO8ShPrND0V1NfSMbEmonIIOxKx9jG163yu26O8Rl292h
O1PexkOouplxGDy1FHTSTW8RXBSBrGPacOMPUjtkQwWymM6rtpXxemh1HNPGauV52oPRKbymeOgz
VLI7Fu/uT9cEYQI5cT5mohXFujNs0mnHenTOu3aearBJZMaTUT/eJ1WRHYCzhJtq0IsItyLwLhlq
76Ow3PQxTElBdQMdBNcN/q3m6AVASlZiTMXOkaMP1b4iRWeVJJSQV31lyXUONXhro34+ZGKRJ+fp
2RDE+XnOV/HNi9vysjEzRAsz8XJ+6clbIumrO2ccEZiXASzslVRRu51jZhHLjwWrcu1/jBKhidOJ
Zpam0uZp1HbebXVsEljNpH/MSxGcj1aenhezFd4TQ6BJW23gZaSNrL84bhm8E2q037VmF39uHKIp
VRvVN0A+/HeNYVsX02xadx7fHnvWJLLvpzg1jnknybh0WvuyLmBiC9dD7cAezfmraP0f1R/+b2PJ
wVfzKbK/UlmIP3f//V8/1hX++pG/WXLmH5ZrwmWgNgC9QS7H9r/qCvZSPOBkwb7T4zKO9UNdQf7h
2jbiWh9WhGshyKDC1v7NkjP/4LeZDv/SxUrB4fI/qSs8rzlRVhDCkzYMOUzoIOXspfL6QxmN8KvE
oa2ZsJCRHsRSaRVffnggf1UyfiQo/HTSVhJDLnUSm7KwZ542A5eYkjoif3Fl79l57lGALkf6s/bw
xmW+15+fHbWfX+i0Ps3h1PAVKGjklhIUWFV4+YOIoWGt/WDKzkJHcKAko89+xJkCF0oPEsoQlgwE
7LX3ELtp/WBgSXnUlt0CD5I+aepEtdZAqkabtSJUACSLmEyxVQpJ6qCDGZLjRMmYeHQV9R/tPh0f
RoJGswPp7PGXCNKxZiYlxRo40mhchGhsslVqd8HMbGSMX3QRItQ2AvrNy7qu2LTNgemSSBJ7/aqC
XPvU9H1x3Tj4yxC751O+4tAW3VXSNHBNehNTmjXD0dtzu+RqVWMLR8MzBr8FJEPcMEpum9092eTW
Jdrr6hqweEKxnl3eBzZVxnuqFuNNCRz+IvdnwOVgyDTo+DnWn8sxKj8lYZKdLeglLNP25D+UdZQ/
EakyfkKsCmy703G9U3i1SUJBIfygA7Cl+8mIpkuUvcaWXWe54UwXcpoPEBrtAjEJUu57Fy3cXDKp
I4Jmv3VE8sT2QQ82ge6YfoZunXYCGJ9Xi/q+zxDt8hBBpN12qSzPsqkyxHp2M0ICiHH3iOnxSKjr
U/3BE/E9R5wO30vqkh/iB8PwCXuCtZ4t+FU2iv07I6mzuyZ2hz3nceK36/a+MIKAFI/BOwM2DL32
f7g7kyS5kWRNX6UvgCeYh146AJ/CPeYIBrmBkEwS8zzjTn2Kvlh/YFa+9ABdAp3Zu15VSWVlmJvB
TE1N9R8M1HlO+aSmWPo1Kv3xvpIcKsF8c5DiPOqR1KjeFB6lduWneCok9PS5/YvuqKeKsRfblMcy
73+dK9eMuHzjzrLjjMs7E2K0lVpk1huM1dg2LkqD2RHCgnmerKl6S5rJfBKKpjvlKhrZPHRlDTm+
qDuGZpU+60mmfMYfj7/nT0gXquS6qNSjtnuS5LqQN1WfCrkNA0r54hmJfCTXxuIC0QmqI5pfdond
GIn2mOuZuKe35/+Rxyp/gVxp9Jww62Bw4MlWvcH39BSsOSL5JTOq8oEkRDrUqYlcXde3GsLtQamh
p1q35o66j+KMiB5HG90cC5DVhRx9taQgOeBlhrJkraS3FZJYe6kvk5cQ7OKt4OvRLqXoeEMzhIe7
QEnHFMi7BbIqFUNi09iT0PFWJouoT1HhVxmSuhM+eND35XGTUYd4q/TY/ISsXn9IqlrYw4lVv2hQ
aex0tICfKONYIrOIqdqTH3ki7ruebLxU2lh+shBx/CykVoAkowxykZe06t+LoxjfUIMtTQf1K3GX
UJnd9jmPOyMqtHMR9sW5VNr0pYC8dzuFWrzLwjY8dWEcvYzYwx2lorTcOkeeG9OZ/mfsldN9gGr4
fRTEX1pVfUMrdwPoG9uTIBs300Eqs4doEs9K2pR7RBrb2Y++kzGljZsbmnjB59JLLaxOBkU9jINi
3GapId6NjaUj7oZN200KWhMDUMXyyGi1wCcOIkYk77UScfYNCSgjSkaLuL0W9mNha6OuPvBbTcBJ
SRZ/64K0vi+wFpk2oKXRzOrQ7tSdyZfExyCkL7UZ4AA9ZaZStmekgUeZ1pGCIDfISB/JTuzYfQfv
aVFw20qL91HYiOPtoCJ61dd5CDrflz6bRtA9IUvGQQ9xXcHfCRLES29pmuroce9/70hXbK/AMV0r
2vYzUkTKXQpwPnVGoRbQ3U35e53Sy9jvYleGt10tyY/4ueKaW4+icZKEqack1TZwVFCpzx6EzDA1
ntGIykjZJOInSwh/zieR6qCoJHgcCr4AEYk1+NGUpqRhaluohNlUo0wb9tUTbLUGBpjkY2mapKr4
GstCg9eGoOG0qJt5s2n0iSjQtaN0U1Ho7XiuBjNotE6UP+JRiU6ox+GBQ2qoPENt6G/VHseSwNTD
t0aToxe+p4bHLkmno+J4dMiHvHJFqcd1ogq0tnHEzB+exQkjFEDA1KnrCfd3vbTKT2M/jm+yYOUv
QeuHZ7O0xGfobNOBvNnfYRqNuVYSN3QG2tZH+aKIb4EMB0+p2g0/jFHk1RDIg/nHVNTld0FEPRsl
SW0rSbJwMIbIP/C9UQfwPL271XoAN5VlaPeFmXXlpi0E65CUBleTFpjlWRoK6ZOs9dprFlj03dXR
h0k1wIwQH7oMgbJd3CTRLs4V+VM3F9RgLwk35YRwqysadTlh9e6ByheRurwZ8MniDJX9NO7BcCTn
qkvQscmyKYU+goS0jYnGrOIuhM1usGThNeOxj84ydgAPkiFVijtKAnQpwFe41pgeKxKbjiTBSNz0
EP4/46WYfA+oX/dulooh91daZ2fUv4loqR4BBy47XXkUEWu4TaIqeK1lkeY6dPLZlwiROR/nkzL9
lglqcBDVMXlVrQKOTTu/Ugqpem4KU7qP+5lkRE6SPEBd8e6xNsjulLqOnmvkeb95xYRFsjcOmjsV
Ye2Gk9y8KRAaT1KTzWG619Hti4T2TAOrLd7EXEnP1KHbG3YejjumXGt2xqSgUVVVHmMtUMufQznu
3uC84PA04RSBkero4avmq6a6H4vO49mKHcJTIeIvbSNW6OHtaYUDWpRBNmOVgtiHhOMF1XePknq/
Ucx8sHjWecq2BXxih95sRJxSNdoOTatiiFVl/t7zleGEBMoYukJMeXL2WW0RDa7M8QUPCi10hhje
sAPZEwsRqTWs+woxxZ+hMmgnSQyqm07r0YEYxai8g0gIJ8YsiuYNVyeN8oNCfo2x/ZB8MsSUekRQ
GQWYpzDdmenYnz3KUC9tXxT3TVL7RHmdUj81Z+PGV4vCQSsBzygDsZjnfES9dtsVWvJNSrsEAS4d
5lchTtF9OmnWTxYdHdIKD+RuxDdrxOOB1ZDq6YW+Q4fKfoACe6KrP6fOgrRZZPhETm05zOUg/iFe
oqNqOIVcxw960Aymiz3jLIY8YPZJsoe84kZQ8vAnbNjiqW95vdXRpD2FqRTGACuMKMV/whuhpg1j
vdcDSXUFueHmy6wexXDdp0BvI2SC8GZZW2MDKZLrpht16ceQoqTqBEWNKbqAlbbdoazySuKFPqcJ
mxyzLYkIS7/BfDBinxWBZV3VtoS96o9E9cavrIjsarhmnoH+1/GmQV7/R5j0VDnh6grhVsYbT7P9
dKyPXiKZeJhBPnzQCqn+3hTT+EdfjuX9OAao/VY4weOXMzRq4yT0poJN1bbaVyo7Re6mQSO0mAgX
en5IIk0PHY0iQ+YMsK9JqUbY/HY5FdNnNaEI7cVDui+szkPP3er1OzH3mxMCQf632Gv1DrFLi9hT
qdH3IutRFkkiFFflxKx+JnUsPOdawv7XcrXABlrA/EipOrxpk3q8Ebl3Ub3j//tiViH7tZSVorT1
vAjvrcZKv4PiUtFwBz383JIw4OCYWmLkKv3oP4wN3jqoq3rWs9QbBA7ojfDjxqGtC6Q0wvrVayNy
UAGqOvEozB8mUmOErkl/n3zwczuPqgh/MtJ8POCUZvhKYbHQHXjg2Gb4vkwagY9HMmsg8/jowk9J
RZFgo6LnVbkGDUBolFWc41MvzvzEVhzbc95I1KeJaTolb9xeoM2OqLiiRx940PFAPg+IjAX6uDGC
YridAiP51OlR85RYRo0j92wAgebmTg2G8msipu1zKaEXrEZU60laYmsTGhqVh6CoxtchrINbkdrs
0wDReZdZKW5m3QBPf1tMnRy4YZ56bt2ScuPFh/sBHUthqjYFGgWvZt/yxxWpOvYU77c8appD7eEL
uDErBL4dcUyCh6il3YeRQ/MpCIT6rQu8/N4sOwGYfVl+jlrubBon0X1WSjX2iUZIN3BKqYRRcSvP
vKraW8r9qJ6g8KZZYMJiWtn0sw6e3NeHwhCF2ROweRhV0UhcbciHz3qFdAIRRu+P4I+mzpX7CSvK
WCpGco6xTv6QMNjg2Yxi53kYYryzogEHNzaPVTZ4f0ECdgWxMc7KFJRnLPKgtSVehtd4Ovxyg0wx
xsvg2H/1NWRKe8xdiSQ0EJ81QYGbHJjcsxutC8UDtUWIq62g8wIrYZxujBRjcodIat4VJaqR+1IM
fpbGJD4YIT3IjWh13QOtzenQ4CX5rS+k4o9Y7ooftDnCO14JyQuUtW5P0yLeGxDLnWHA6NQv0vpO
ECYTBkjR7DqvlG9ErzZQJW8wiM79ZAd/Ob6T43bcYo4y3VVmoe6mvPJnWrpiW0WONGmE7sRQ4KzM
K0TuXDS1tZ1Jee4GWQvsT42AvK6E7v7U1akKH7QY8GaQ2nNX5OKe5kSxV/IGdYMQirddqQoyAoWJ
mCyt7eFJtsLm09QS3nTfKx/Qq4zOgiV1jzW+nhVRI4HPPfb1ps9bf3TIRKWDP6s+YFUY+VjKlrq/
t5DCftLMQN5RJuxPWJjUG/Ih6Wz5hrzTuNldL6/g+dOmROdVLUV3qFQNUykYK9sxzutxo1Z++GxA
JdnEKHrvo6nPzxJ6KXteWuqpNtX8a0HnD31YpdiZVae2rlIbkqupWrIfEoIPllrNp4TS7y0Ogdmh
44lDOGR33FhI1n9HpF+5xxgwtHMMkR2LKs2XWW9hh+WqfKfi4bGLPKX71rLSd1Ir4PKoIvkwIPXK
zgKO0tyqRlPs4bgVN6oxYjboDVnTO6TltPG1Kn8FcYaeDC6i9zqPIVsZhuCY50P20DZIhkO3Bt2M
yVOFGZgnI6VLamo5fQ+Cw8mlDhRA2TfPPZIAx4LdhxNo35mOMbXmrToYotsUvbeHl927ENXoV6Ic
UG40+gkvCSitk2fqA93UjnKxLsV/xFWdObWWGJ+S2OcsDNZTMT42QArwVqKn9Q25/jHb6uE0dY4C
yQw/INlKT12UqWhgAFCBCgkPe+sVRrfrpMwaUckBxhAkXf9as3mamXsBI4XNZJwnDOgOcTUgvw6R
fgAvgcvUEXXK4NxbikymakonTW+EEGl+ymeYG0SiSWA30YUpwRj/GOrRxH4vlcj3xRTFAW5/BWMC
6MXWCU0EIrBaY21/RN6vfFLkavhGAV0TeL+qHm7GWYxoC9oi8ga3MBroWZlr6b4NG+lOUD3/qwp/
QuVesv7wuYv42olg3mpU2vEMEcbgDqhMtcewHqyH4Y/SqcpM85YGlXXHDS6EblQjv21DTR0pBWmF
8owkUfWzb+Tgk+b5sTOkcN105O6Ffavn4/dqyOmeVmbtPclSLWyLhKJSmPUPpRQq3hqq6D2eDqSP
oVH2pDZq6qIKfGqBKoriPsWqLIg3w5u5qw4IG2+zu2CLnKsbZY68KWxcDlZAnQvk+O+DLkBUaOZh
5oWd8AbPVWc4JE7gCDad66PiFjv98eOK5IIE/ftoM0zyoraqk5pVNBYBPTwhn8cUFac9p7v/TJEA
56xP8Reg810VdLGui4JuHYPRrUymSDln2lYH/yZ1pb2lKE50mLZOfqttdVu56aGbeA/Uu/b9WZIz
G+uEY3uL+FPKwvPfta3iFHwPA3CZ56UOndBd7hRnBEV3rSPZvIcdQfyiOvkh2kwvL/KpKCYXTtPG
d9oViOfqQs4l5ouFnIweF1EcGjbxa++CQXMwULz5c6/QRor4KYm9Si+boWYfLKSxQG5RBiWHUFhI
bTPa0ylxIqfa56dgj4/K/cpOoafw+1jcu7yBZA0Z6MUE66GLRbovTBAowavi4PL7hPGW3TqcBYzJ
7HalWv5L//C32f094nJ2koXDlpQzu8bpHJwpGYj0xOnPuBrsvT2WLBvd6dz5XNCE2FS2wGft7VDb
hU+rCMNFE+LPWHDxYxaoP1wMPSnpmX500HfJvbWNj8N+PiY4n8obinyrkUBeWXED4OblljLGKrf8
kvkHp2nr76V9N0nb6abYlydsc/f+trXRhki34RY1ke3Q13a1628QEXV/ffp/1BX7/9SHSQT5enEO
fkPlunXxv/9XFTb5/3j6ii7bZRMNk6T53/1PE002/8tUMQQARAsMFkYHMe2vJpr0X1AoZ6MmRdFU
/in/1l/C6ZLxXygvYPZNH82iuTN/47+aaIiqK6hjqSa7TiL4wdf4B+Dcxf7VZsa0rKLcjquNLOEA
834zCajitDlegxvYYhszUvCvqzcXS3Oli7bgnyEcvxhjEdeBtrS8JCYsL15aV3RVu7QBfqEZ883y
0NreaLeYFduKjRuf6mgN1oRrl+fiyCx/gb4IiLiJgFVBRsPGPvHrODiYVdrhj/I7QarZIp3mmKuT
nu/jiyilWYjRa4YK0owyMXnCIi6igyarXVXgEX3W3ppn+ljiaw7oOUDw1x7c5iHBDMfcZLu1kLTI
TpYDa4u5kobWTVcycEWRX70TlVMC9f/jT7o2xiLqURQBVtMwRt2/SB6UadxAG/WfyfhCRJqX0JR0
GBK6LFPqfr83C2Pw/bbPcdXIdRLSKfopdMZtp9J8+3g60rzLlx8LnSJOoUj3GnT1+5F6P0Uwv2Qk
9TzaWbepDqqt7esfwu0AZhQ04Ov4nB3DO+Vee/546Gvb5HLk+Xxe5AeJh32hyatsU0PCtCzgVVbq
gLNDxG6N9PfbR6ODrdLSp9iKfgAade+HipQ+9FAtoeTv9O6IZtzcbrZxVuSuHh2dmre40X4Ijrdy
+hZddOgH78ddZK4AQgSEPxkX5W3Y/FnaItGJVhXG2aZu46wy7XmH1XeeMnnnIhO67cdLfHXecACg
HxgG1fPFx/VqtR09A6PQarpHuXfTGGR6zaePB1mSHP6c5cUoiw85Eb5LU2YUDL5fM1S0IPnT9T0M
NmJBtwYSgp+lEjaA1G/8lbGXMfzXAl8MvfiwHbA0SvoMrTavDUBPYGsrB2RtCRefcDYWDAA/0QYa
aW0r6FUZNTIjofPxIl6dCM1u7kroIpq2+FJDN2opPQJQBcjjoYCDPOTnj0dYPqP+/EwXQyw+E9Bx
AHkiQ2B8zU2EOOU3/b502lO+HW/kNa3oxbrpki4CTOHAzUgVi/fu+yMXWk2TDCFA+5GCaPhTKf7w
lK8fz2ixZsshlrJVMtCbP4eIaOXGQ2QHquZ+PMQiOv45BFgKWEQqeccyOppVjaXZSIgfQWYYdA0a
sJWDjg3uH32z8p64umKWrJkkP6qpLQ9rRxuTrEeMbJR8nd4ybvS+PwA8/Gcx4c8pXQyz2AYwFzHA
80GToSuN/GzowOPYjEW2Evrmc3Fxr/w2zDzbi+jexyml+ZxhOvAtdfLaNAbNmXZTKCvmFWsDLQ5o
lmB3iG11ZOvTYHc98AH11oq9TYX78seb4ep+u1i5ebNcTKkU1GHSVUZCYvUhltOHIFgTefiln7Vc
NhBdsgjh2Zjz0vdjoM0GpDVHi0PcUa7M8CYOHPEnBqFOuvN7u/pJd+NndGvZwzG8Fx39horyihTM
tWle/gT5/U8IBaEtI4NpprgIydGXRlv5Ytc2uior7HAig2IufVDFiL6XmDEA6ChHQggG9oFd1tLK
Dvyl4L1cSxIoDq4qycSjxU6nzmqqoRdGv1Lf6DTcT3fqDu/TberGLvJ1++aI4XOb2N6Tuk23JgCm
u7XFXF6Ov87B5Y9YnIMAczEAm/yI7CTs8UNy+6/50f9h8U7uT8KXyW3sbBfsPt6pv7H/5uh7Oeri
UPRVbCIJHBG3jtG96g572sB3uM5TdFkrmF37mhrSDbz9TCK+utixJRWeNsQywZb1tyZ7A+xlY/fq
rExo3nS/fcuLURabchSA66gio0h35s7Y5md/17jGzrfnGsfqo+nKEQAUMJc4FY1S53JOvuXrZkMN
1kYU2ZR22rbexTvjy/BTPEFG26DXtlur7fwK74sZvhtzMUNonKOWR/WvMadtfFOeu426ib72DkSl
XeisPZau7cx3Ay5Sjr4wBZwemOS4a5zsGUTBF5mqYMCDdF5Wn2wYV3OqJx9/yrW1XZzKsNXC0ciR
Dm1VFMWKjWj+M9I3bQcdFBAZB+q9oqopxiJO4+w5+UkLvF/UR6eufgAQQR5aWwkvV/Y9o+iAbwnU
CnnV+zAJSDHPDW+M7Ub+I+1IsQO65ckaUf63KuqfkwEKqcJ9lqUlPhYtTkWgiQkM8yfKBqkjOeVO
sDt7MO12O9kgzHnDr/Fsr81NobqvmVQ2VSDA7+emd30HTipNbGvoP2lFc9P4Ilps6soSLlPSX19K
4ZqTFFjD5IuLLQhrbehxoo1t7ywfZTc8Aqc5/rn9MnvtMXbtbiVdhxmNyQA9DGMxWqO0BTAKnX1x
DPfpLStp+26zMR7AmhzV58EWdtM5dqxDvjfuw+3a+FcSFRk0OahOmu1zTez9ooYwpKWIVjkAA3kX
gLaSvxZed7T8Hx8fsKvjaCIFNEpbmqkvNiai/5IITY5Agoe97Et2GiV2WubHSffXPuC8ZMughQei
Sb5iWshtLu4Z04xCfJOFyI4OwXO4n26AP7uVO8esnCrsamC+tjEvx1scbTZskeCZHdnDW/QMm/Em
AEexF1x10ztARNPvwwsWJyuzXBt0saBthk9QBxDCpqP2huPqHgjrLq/TtTvu2oejbgZ5lweAIS2d
7tIW3/YBKjS+uq4a2P5euTEPxhdP2CDk7Iw5/EJHcrMHf4sX9Md7Zlmo/HUSL8defEj8jxMJ+co5
zFiS0xz681wfUZ+BL2Fj3Nt0YV3vTXHxSQ5Rff6yxrm/ditcjr/4sHVKJMUCOLYDH2OsU2k9rEzw
6k6lIgkDV4G7oc7//CJ517XZSp7Opa3cqcfJwa7iRXikP3zHoX/pb9Zu16vz4Rln/Io48q+wfjFc
XeFTLVNhto063Gm851ukuT+e0tUh8KiAcwLsH1e49zNSUGIK496g/NgKzhTCCB8OH49wNUXQLoZY
7IpI76usw2GX5HVu4CHzDkaQ1is218pROJo34j6yq2268gKZP/ZvUeVi2MVm8AGAhuBZIzsJHy0s
RiCwjlicx19iqJ4fT/Hq2b4YanG2NfxSRLNihkLxeTDxuLmvjBWBt2WJ9c+zZZn8Jzr35JPLDzX0
Hb4EFBHUgsoLySQhKz5qezD7NohkGx+xVxV2ymrgWpQffw0850IkDgZEnqUuh07eUJetOb8C/tTl
QERw1+zqlc/1S6pu+b10dRZLgZGJDMtiglFBSUTScwj0jr6DrXmMdsoGf8EH8pVhOzjlo3UTHwXX
22dfvafmiJUFUrioUyt25saO72grofTKVyVx59VHNc1Ccm5RfEKwCJydRtPDrF8TCeAAYN2qW6kq
Xzl/l4Ms9SwrxSKVDXSQPvVroN+03coz+dq+wRPBkkSKAfgOL/PYsa7k1m9EKMCJ/evRs6O/Kz9v
aPw3SLl4dFnzu9ABt7d2z/7WaCXrVEzN0qW5DQeZbXEC0fIIhFw06ObSZrVuIie1h63o1nb2JNg4
cZyrG+Ml+To6qZMKdnCeKTNP+soCXLkPoWsoIsIyBtWCZdV+AuwEFksIbfb3XkjQwNIMd8YKCuH3
fxwFZnEeeiA4Hym/eQJO4PGUSjZDhCd4KojepvfGjTatLuu1LXM5ziKeZtWEAknNOIa0ER/T1Jkc
bR88V/flzjxkd/lOd5Sd8trLm+SbdUap0h7O0rlYbZSt/Y7F51V7opTV8jsAW2+gp28s/+njFb32
bnm3pIvAquAHHYKtZKp35DIqjvV25HjOdCsfZGtDec5GiW6943J9z/z9JRcn30z9RE9iZpaoIa7q
oz2In6PguSmzf35xXMwPeaf3t6+kI2rpiwxUmk9KgFDbfRQN/49jLJ5hPGH1GFec0KaYZkdgyMPa
csqsXBnmWqHs3Vzk93MhLzPVcR5HubNOzbZ1B2dWW7apeUMs2UPHSJ+HXZZsslsYPft6rz5EL2vP
o4/3JFJ6739EQa++EwZ+xAiuuyzORbVyD1+7FOZwJoPxgtNqzD/gIiWTp6arCHrEtOikgMTN6cMp
/T9T+fxVfGAt/x5lcReaioYPEVLsgGk/ZyFMoMp3Vo7W/DkW1+27IRZRRB+zmQ7DEPqDbAsbo9kE
DgVhe3Smc/awRtG9/l3+ntAiVgjJ4KXixLKl+bdYAtv68vF01v7+IlCgPmHIiGWgh5ZBPjRpsQiP
H49wNSYYcycd+rWIrtv7D29aQ671gxraUgfWAjulpv0uNJ99oOIfDzQvxW8f5mKgxQ5LOwvcLKQX
HAjZWt7JhB6W5T99A0YQxIKPB7tWPIGD/ve0FjsNeR7Q5wbTminaxd10Q4nypeDtDdj5hsrXx8Nd
PT0Xoy02XS+NvBEtRmubU53con1drzWSf4O3/co6LsZYbDXf1JOuomZvy7viIB7TR9VNtr4ruJCN
d+UuRTSvcqln3JM8wtfZFra//ZeX48WvWGxIpagGmA38CmOaKYnI+LTJ9uPFvJKYv/t0i1tqrOtC
E2uGAEq9n2vL2k7dVuttgKs7HxY/FSdqQQjavd/5QzM2UJIZp/k+HoGK7oTb7Eb7Mn6Gp7jNQAmm
/9Gr/D78z+uKh/Pi/HYELkZcnDWM1CpLmDclsj43eS6eaqvcK03kFIDQ2xKRkGG0VhLxXzXQjwZd
nDvk1WB9eoSQ2m1O4DDvqpPoii/5Lralh+jRuxOdyqbVdN8+hY7pfvwtr6bps1TCX4u8OIchTHnI
nkxZ3UnbM/1HFxfMdOPvhuOcpM/gGf0x3a42DK5eAxfjLk7k1FtgrCTGNZ6mrbGV9tRlbsw7wOA2
mMe1aHM1ts3CFiJIV1pLi3xHBxmPfCDJeGu3rrlLv5rHOaObS9E853BjsCd3Lvn9i+IbxQ0DJJk6
X9roZry7tVH3go4akBbUMAb7ut34ULKkTP4380MQ1CTxMDWDKb4fZ6zhIWYF4zRv/RHosIMPmjtj
rgV3vG/Q9nqFlXdeh0lfO6KX4y6+Ylv4QdcJ80vLNF2MKXftBPk2Q1jC+/nxRp1nsDwllyMtoqvS
xikKgfNKaqkd1HibAwm0/pF5wJ/pD+okqGbO97a8BFVixqQojQp11UhOdfSadKdhevt4HlcvPrj7
iLTScaSev4ieWd0nkzm/i+fu3K7f+V8scFwSxmUA2f8vuoHz1v5t4RBBQRkW8Utx2Q3xeuiHXsBB
G4/NQdnrB7zjN74tkgivzOzavYCI1n+PtIjXcF+REcQ2k3sB7sEpfGxv+8cJSVUq3Jww7SdSgQcZ
INmmOK/GsTk0fzTNRegO5amoymwO3XcdUXTaG+480RFax1yjWXsMX92OF3NdBG3RS0SETJirmkMw
HX8UKloYwbiSks1/5aNJLY411tKT1mF+bI/5zQTgafr+8Se7OgsMzumAALDTloj0BPVUL4j4+8GI
pqt8p8mwwdSVQ3V1EiqaQXTiLFVZFpO1ujGiSiKvLOr8pAnRAcDoyh16/VBdjLGIQ1OSJUVOQYt3
pmCjDWR7Zcnl1WDuXOog0qbHCe4pUhrjQ4DSQIwMGDIKw0qMWpvpIkaFjf+fN1odhSjbPRXRSq1y
bYBFcofJQ28hMck04xdDuUvKx3+zH/7+VIvY1BXol7bN/ASoRrvzv+j4qFpIP/6LUTTaGGDkFbD1
i6MqF60uTrPiWq1PJxpKO3QbnwRPcD8e5tqdjxa2PKN0RQgji8nwbCr1SGRza3Che58qJAABPTlH
6qlDPOTjwa6epL8HWza6vbrVBTQ2uQgRiNEw3dLGr/0YOx+Pcg1mgRr3f89pCbBqI3yqY+QHbGw/
X2NvdBthOvoqqtVtsK2jAG1DobvJSuURZVpzEyrRbVrhiBL4ax4QV7fixS+RCV0X9YhMGHolnB8B
vtV+9ULxFd2cla7X2pou9kleImM8Mopd6D8VAFZ6IsCj9v9FnfZySeeJXkyEP5yZAL2YCPKP2ATL
0StaIOhgjSuH9zeh8fmBiLqagsafho6atQgPk5U3U5yQhMo7b1ds0920K2GyFfZaO/KXvtlv98bF
SIs4QVehGRDpZaTCB6cSyKWwy9VM29WF70FzDXXkzttaNLfaiM8ult+NgwDgBD/TGu0Q1SBbQV0T
aWOz2M+EgY3aJdJ9gbjsU9H25krmcPWkXvzcxUnt5RIV8Jyfixe6S0HdkShuVPJzBOm4KdY6j1e3
1V+jmeKy9pnqSiFNDaMl8UnMyfXA0xtrCnRX31Vo9Euk4/xicBPvt1Useb4wAZ2zzfP4WgPVyLbm
oXasHUs7P5cBfglb69/kJaoo82AG+EKfeIkaTHsj7oyMhFycdJS1m1ekFR2flG0l3l3rsYAvA+lL
CUdTfiMlSFJhNWHAVfEXHrvSz3rkhG7x5A/urAlzBNFuuO1W4hkJQ36WIcYYHKUX0bOt55XAOIeb
xY5/93MWCUA9KeA+dcJRf0S2gfQP4WiKSRSe3fUGnTqzvxbD8UjgfwYgbsx1ucXXHUNo6JE/pHZW
yJJveygHZ+4kigkCt43qUdwZMxTtms60KsKXID7hRaJ/RuzBQireiGUdMbrJHzZGPZg3U6tVDwGk
aSjylOFNWfHeKoWNaitmV78hkBXfanxuDTEWoT5kUTts4pDOqGmW08OgWtOmKDrF9nXEsWBnaP1D
iOi8jUt5eYunPOI6kZD9JJ6a7WZqfOquOBQc80HpUWFoEXQbhslG1gybyFJFE9wsx32AKBFaKFG7
bdBstiNaWU4Jx347ZKjrU+cecqyOykRp7D43axvZx1jaGDiGm44yxeGdOTUmAM40Vl7lVO63ALfT
Qxim45dUKLsb+oNkm4mh+y85NvGIhhSN9IjeknI2rfG7lbd06yu9dOqykXeYVg6PDco6d1hH0NDz
cxkSDDCyqVdxbNDpyEpagoKZl/YIzKgI9R7UTi2/p2LH/yoNFZRaLxlPlRmMewmFajsdJkheVS2f
ZDObhI0+Gr24b5KqequFIvijl5Jij8uY/Ni0krWTUrW+m6RKrDdCVJVfNSCWOUoT0kATamqHaUMZ
BVo8Vos2Iqh4fsrD4PQ4dZxTedLvgAqHxm0YFiJlM6+ymp1mCeP94I9oCxRxUirdBn3xpDlWUakY
O6ng3P0wir6oHWTVDe2kWV7SnyJF1hLXN0G1ooSnyNZZCspA20YaGjg3E/IQcr01SwGhl42EJnGJ
72hOIy5tjC1G51W/iZpIQUpGTJW3TpC4hKwpcrB/J9HzDHE8iPFsZD82ct/brWggdMLy3UxprD1F
bWiiUGWa+xahHxc1+H6nGVG/5TEUPyCBmdwHaamfDTzo3mAopo8IoWQOUrXia1p26iOenNIRiWJ1
q3mptM9iLbmXIitwAdy395omlC4qisgT1MgmbvIu0g9NbZiuHIbmZ0/oFB1eV53lbpVZ6nM59CFG
RmNkT2mhbRFHC38YuscSynpd23WUw9hG7PoQRxPaca0RY8cslOpBRMLENeBG/BEIcuW0RtveJgBV
EOHqBHmPPKqyGaYwQvUqLp2eSORtaI0mdjTWhHJUDZ4Vo5O2Sp+q51YSUCSqKSgENgIaA4b044Qu
IIbsO0WP5RPWvckNaNbBDiMNRd/cKNPh2bMahExivzdui8pr7wKvjN4EpZZvza6TcewbAS5lSWKP
cVrielxgvYsTXfMlTzLLrVRUHV1DSOC+tGbW30TI6H9VEXtx6jjwXsWywAVhxE/jHIV6VGwG32pu
KFHJ0S5EY/NT2uf+gWOUumGfl/uikBVW1tBwTc/ChywQovsZo/NQj0LJy0mUiOIpInkbLW7x9DN8
5VZuK+ueEKBvVCnPt6rhR/ee2I+2klo5kAXNOqSR6J0DdIuflMxL8ccNx5PgN+YBu8bwpIqpgJVz
oezrno5dTSD8WfpdvxV7qdkhYOfvalFEr6jzy/MYT42bxWLw2PlJ5oT+IO471OV3TR7rTomIxS6v
1GCXtFp2CkIN51FZyR21aHqWCFeTg9mkkm1YaX0MkJ6kXd4FW1muWrftwnbXS2Z0jCY2czYqHrJ1
MjXmRsYYIvYshD48pYZrJ6l1/TOP8FjZoDNkbOMmQlYkM4TH3tA7ZBuH8aVsi7hAuCW2oi0FwOKu
8hDlD+GauiP6lPDLsmkXClbhJEGTcFWiUXoyxdo/h/+HvTPZjhu5tuiveHketdA3gzdBk0kme4oS
JU2wKFFCj0ATaL/+bfBV2RSrLL2a2wNPbAqJBDIi7rnnnj3n2309iv6DxuwbcZ2VYx6GddviqfBI
vyaN5HnbqulR5Q3ggrYaT7Mvs+PqpoJwR4KwH+fRBw2ZCmUBmvWc2FwddUvarPtJkyNNw9kqkkhW
VvWQOiWGvNEsADu3DGs0fqI/mGNjB7gMxqe2zSstlOSRv7ebbPnUi1oLR8Mo7CYspfSnA5GLdZhK
1ZYR8WTZfa57emRpQKoquZp9ABNPHZ1Urrfz9mkm6eeotGL5amnNfGzWmuH7euv1R/B8lRPlgJ/f
2x5iQQhtwX4orFa/ZTUnh6prtRgiUkd4kJVcV9KsQoilQ9TYm65iUe8ZqOQ1GOdpYVQnMRC05ujz
eGon2Y2hTu4YuutUx5s++3ELd4McnNW/9FNCnULTbYeTrSXiajVM85JxAHnhzj2EAVM1X3y7SqGk
ddv1rDX2qW7s/JB5a3HdkUQHEmKdmrMmT2qSUVb93Can5pTYrDpma3uhgvRwJlWxHEmsdR8Wj53B
2ZO6iOmmk9CRXmgThtrZgwhMZ49C2A++M4GigATH9qqUwEGmgheMVHkbmq4xnrMKLJ/tfrHPlJ3a
HyaZlUcn27wnvIMMSni2d7S13mEJ49dHmG5ysNRG5HmZuufGSrpduxTYQ6a0d6JWOfpn5uo+Q3y5
GTb2zdbu5rjK84qU3KfVWG7Uxv2vBIq8S1K3vNiIUDLZewIrq5eA0XgzyLrcvtnIqLkSdcZPaRV+
OKmW+DgdlHhuFF4SEm+VXC2951ZE387jGq6bB+iiWkrxvPGix3Uri3hpepi6Pz8Y/rlMZQgfx7SP
o/jFavjjMdyjJB8LLyUQcNVIK7tmovUXV/gLrwiIJbRii+IOGteftPeqnZS+kjln3zCBbF5uQREx
H0CMiRPEDIqD7iDQ4ee39ReC135RrH8YnJgOeltepJJQWtloVdhHWqjO0/WqOvjxfNDZGC5+nXT9
55qJyzHZidP9xc/15rzbWht+qoV7hIF7WLILQ8izXPzKlfLnh/XjVfb//VUpXnHK2WU8EiH3DMka
Mkz+6eV7+2/0xT8Z49hH0f5zbPx9Lv9x7J+a52//eCb+Yqxeh1/8/td/JMj7v7nUdrzO1FRM8+0x
8b+HX9jub0ySwl6j6PF/D5f/I/zCcH8DcGbgJrLQN7DTU+f/EX5hmr+55GE4DLa4OO1pffyd8Is3
ggEzxhTVXAZDBERa5y1VGrKVZahZXyJCs4m2WkKzgrJSfhbde4Jdf/EDZ3rwx2qPKAjuV9t5fPv0
A5C4H99Lv+9Vm81lx3HAvck56LGruEVhNV4AxQd788GWyTTIwAMupc2hGCS8i4CG4zpR7vUpR6Zw
rgyJD3IsOOeXfeI2AaeGTu4C6+zVH9cxHZBiEoegAze2UoBrdTRt5VqqqG0GOECUWb223BrKTO33
GlwK/ObNukyOB9uqTe0t9JJ0kH5ketVWZOG4mRIqlxqSWd0IcjfnByPXOZ36JYGNZ3gisqCg1LI+
i6VNhnujLTzvtoIDcFtTbl3OxsCxlvkXqhq9IKoscIzE/MLXTtYeQYS3jLcDQpmkGt9X+eK/dxsm
ckCmeVCSNndoyaZu27vBnNNvfTb2TZRMUjcDv8sY79A0Kt8obVQyR24J/emQkS32tRmKkni7vCUC
3LQGii2zBrPj601phcac6LczgJHsmKS19gUwhj+Flsi6h81dlocqzbw7Gsvz183o7A/cOQG7pKSI
571QykLNbsw72U3yMlWZ3R0GURdknIH0/rCsmz99dBYyQYOVo4oVGJkYGcsdNeamIePZY+AT8P65
rQa4KH4DBCmjJVkHNDzcISLeuLDv3TEvnoyxIPdcL8iVDTPJowi0tGu9cB8oJvpOJF0ZNITt20E7
Tr4XET9tpUFSJp4eGKRwz0FWlcb2kA3r0AZG71HJyywt23Ctt8Z99HsxrpHp00pmv14XepTE/QbN
zEMLF580SdfKhuM4DeoLgZXjpckBIKEyMfIisrKyWGMxe8Xnruq6LrZLihuoTrWRnNdV10/vLCfn
8A3Rph9iov69rxRv1hIQ/k/KxZZ4wAmqbBiNyHdLkMe1oxo3JFW+2A7bLCglp6XfjNBOVwsftTO4
ZgDYPvdCSXJ+FTWrYTmBl1oeduDeNUv+u7VwlU8ZJQDph3UVCd9dLXRIoelh52A8RbvXav/Q+Ho6
RStcJ5+32OPAsmqzox17U6OAt9ykxM9suYgJhc80xVm32TM1A5yZleT8ZP83N9UpfrxC7yJenrqG
SsCnIFMDWlRQOYSqhsswdtTi2kJdKfq+fORFMsZDa6klPwOLVw9hrlzybgCtOHY4QGsjupWixKZg
desyzqkUe3xaBGNyRl/1r5m1dSrwzNb51G0JJ34N7Ns35ZopCQaJIP+M6EcN7xNF2hiVZIAQOpwY
Cl4dPBkRzmY5jxGUI0SeYcFZfNASXbxvOq/wD7pYQGr18w6HTSSVUujYCotBSfS+HjEKvTw0uVQw
ZOZFVLGnN+YYKH3KruoGP29oJk7WccYbxi3yEyGcSM9TszzU2uC2ZJA6qR0aVjEmwWY02koB4WQN
b+RW5Wek1LI+8bgMLdBaab7rCS4tbzTldFWob06ewfNhdIXSHLphlLreZp+JnpBxwqAJsQyNYSaw
3jdLVZ81gy8hmOWIafFCUe1S/nLMiWZOnsRe9xqABCm8ilnPbGsow3UCF/Hi+7aMl4xfajyzMUgS
V3fy1DAXknnhwcGQWbhaMzGM3itQGQN1HbS2mvAURD6YOXbieJcFscozmYVp459nqa0os/qJZG43
dTCH0B9l8No2JBQLZemot9mS3oPeaE4UWa4bpANzXdEyl052b3WD5b8vqsnEi0qCPwWeZasiYErS
HQOvzMb55FcQP2Jbk4YOTb3Suj2fslEH1aEOfrTcuhluplU2eeQT2TOFbbbUcBwFpKonzd0wBFd5
bTeRt5Kv+5mEY4/w7gKz1HOVksUJztmw0+veKIRXo25vpLjkNMqIS5pGQytvpZC9caPPTKecHCQL
41zUdepfO0U/0rxEk8rGsNFKxsoVVIMGit6yxxjPfuUGppZu3tkeo1SejBkZOuxMg3Wraa30PTj3
CXmyWSvrwCnDbQPWSkSfrve8d5vhQCtwEwtPYT9qz5s9iizKOscvzhk4Stug8nIOgJk/ajxUIEVf
5kqWfZwLbb5JjNYKXbpr990MiAB+mZ1F5s50kIarPWPw6zPoeQbA517TzDr0RihWhFz2HaVLLwrr
nWNO/Qc6qKqN+IqyHE1jHXsQHHkVC7OmaJ0WR7ND24I9fgstYS0iavJ1OZgFctJhIk2vvWPmxjVj
P/MXoO7b6rpl4LY5YI2pc53vWBGKLaxzN7PpqsBfP4OHMeXPpFU3RSC6HH/VlLXleMKRWFbHsvag
xIBGzNGXJlHdz1MrzMhfpW5FKVOm9g3NNnc5drlX35cT2Xb3lqnYQLLVS5+MFX0lBmpaWGfVZKGn
pk05WuTlaFrLuHfWNfvGgKsT+mttyTk/TsMsrHgce+dxaIFFXNlyQm612kzW1wloyy9bjrR03leL
3t65CfM5sc1Bpwumri6Z7p57mIxIcs1Me4gUwXN7SZFy2lTq7BGjbAybI0Biib3Gk9AeenNO4raz
tOzR7fble6usGomiRAUZ389s9e0TXVk9JzCZ5rM6GjlDhofR7qx9K5ZLyVL/+2zTf6uBl2qA6un/
Ww1cy159e1sP8Pd/kKrN3whHcCFK7TTmvSD4Vz0AqZqkr522xJF+L0D+KAb4EwAaGoNjTG5Bc97b
738UA85vkK2pBHYQlEZjnmHiv5GE97YWphzRCaoymI5k6hvu9Rtzn1gRpI2p/k7ACAiZ2+HYqAAo
DhZfwkHb8Fc+J3PHcb3u/nBB/K8e94aJgRHltzaxtSbHm14vhAXNzzRobHywWGwtBM9pR5aa87Td
lPlax14KZTHU8lmdVb0UHKSpsTka7AhUc2vsz7QOu6tmgJtxVk5qi1M9Eyc9L9gokBiXR9EI0IU7
ZZW0KPe9Zxd75N9OYa0XeKzDC5pVvGBaCRpehkgSaT4GjlgHtqPey93j9EJ47XoNqq8rsAEFFqSG
LED0ZFRn2tmwRaVGE5gq1Fj4MdN47jWa87FNcrcJTYGkDO9ej+kc7djZ1m0fzZ1FK6CMfBoXbTpY
BmANIJOz90HX0sTgQbTpEBSrld0NnaOcYKYvccxKjmuBkSfu+SDm0Q4qa0fjTnyQG84U2oXpk8fc
7wzd7QWnu72gdacXzC5px+z2pOQRUEwQeHalVK/jtbCkVYCBLJ0zzkgfZJr1erAYABsEIfLXwtjJ
voY3rcT1K5ftTJsy7X3vLwOA0NkUh6QhlTPYhDlBLkk9hOQ5uZKMVaaAhPMuHkTXfMzWUtzpde18
3bppYLM0tfx6lu6O/CXXY6GP1KjrKdPZO7d5JUfVSLfr3E6CoWtUVOb2dlnahICEWd82Dxwz1UNH
WwaJsJiYP+/NjDEmXyeNG8wgfb++nK6KzbSuF8eQWmB2qu2gfNR0nPp1fUCfNb6OnpHf6am1RJO0
e5psAIUJENzecV1VxUZSm0MEN2SR3DQHAXb1PLci0yJu+163yIlHJW0qPCSVZR/hUC/+sc9XFMB1
4atU+Hc8BJ8CTqlQafthsHvLiTttq7bARtJ+LAj8+LYtRaEFfVOXVsxZZLjKitH67m/AK2MMD82l
m3dfTavpHq3MKo5WM81X9TaDHZHgzy7IfvtQ9v4oQ8mcQ1hDF+D8tRQfKZbmu8ouqzDPBd5VflPJ
ddfDx1oAdD/U4zqxO8KNusoWtVxPMzMKfQ5hKfBasD1xZ+f2t7bI+shsTZBpnD0PvaJVWvpUv/AB
qu/8jcsEvpOr+ZitTWL1MXHkeXOXWxT3BBdW6qhzUP46N76ThGa2ZbQN2Uaflrkb8NW67WcoCHBF
hhQC51nvVfa1KkR961uL8cAr0GK5NbvsY9mPPe0UY350ZhM4+ChU81C2tvVuQzf4UqWzdonG2Da0
adR68ltv27t+vlhCa2sc2iit9QkU6iaO1U54DmeLdzN0jWFdo0Us/XFS4NrDbfEkQb5U4MSfWJAx
og5e9VXhKhJ2J6e+0LSV7ng2LFdo1TRzhNXOMfDGijQHqLxhX27mWS+V/5jSYAa/kUgt7PUlIbE6
07JobLPhFlYgUnHVpMe+KQjaT3WDSPTCurCEpa6NytlSVGxz+Dx6645b0ZOPlVjn0wTj4mzAFxHY
9QBn0trNKKXmkGBa9G16KjdjnQCMdu3lJqR+1qbV9ixSzg/z3PQfF6eX71OzM8GalK288HeMrv9C
1GWK2D6k87xcKxId6MICnbhuV3OmgN6RvJZKxofS8zzwEgB7xx3d20A3eGikMx9BJsokYnMhdXfH
/UrH7c7cEQRwB3yLXhJYYLPZdhwOqGDcKu07VH1xUY7FeK0geQXCVuJrN+viWJODCPpi5r2d6/yW
aEHGBM2ueuexPn/tN9Hdy51aDBthO1X13kRda33nq1jP1o44nisA6kPtkXVfSM98l6qSjteORbaz
2eFINq8n7tl4Vn5mxg5CvBOqHapcvPCVZ5Flx3obNuD1fU/+/LbDmLMdy1y5GBNKQugf9R3aTPeD
SKm2TN/V4OQlqNx2ABJjefSB5Y59NmYbAHRJLyTgAuY5Wy9cb8hla1Dv2OjhBSCddNOp26HSUAv9
s/qFNM1qhd0jaQFQe2BXwkJY496DayjvYIYdoLerPu4TH8RCzQn0A6gXousRoBF9+3LAObIW3roe
1174METhY3sFsCdqSTWHZu6PhEibY0K/dVnH07gTts1+zb4jNLgV0GAI3MQxMHdokg3nxvumaJPl
Zq7fGXBKPm4qV1f2C87b3ba0BiZnqfvBn6fzQo7wkIulfoRADwq8N1nIQrU0HgAVelR+lPd9Yh7t
nSIO4hqgeLuzxe0pGUnGh2kQKWX3WK1eQOTyBUoOHAJUbCY8S1xoL+Byd2eYvzrA3f6f2eUfzVjf
yrxRw//8840oStLqHgXMgANz475LZtiPKmWDGcdrFudzxsZVyaPtbShUIkwIydP9Dz+/1q54/t8n
OH/+n38ygsg8DrU9A/PIuWTlvrHbVKKAIDM4n60E/SAz71bz2GkEW+nYMNB7YFmCPfL+7kSpYQIu
dfgP+rFDtfzmDqesqGHTed8nyExO4gf28rlAe3q5tf8WBf/cMbH4pv5zUXCVN0/DP47f+qd8eF0N
/P6Hf1QDPkd7xyWSlfM7zSeNl+OP7oD+m2aS2YC4xv+DcDx8U38UBLr1m2ESp6nRSEK/wjr274LA
MODLQuPCjEeUEsHWf4svi6r84+tpOTrlCu5ij4+I09Lb7VuvGknT0vj9SkBtCMx8JGBgrVV2YAty
vTuPHa+IPWXr6tDWm1tGKud3GUPsE6BZhFExp+yJW5aFeUNlbfPyAF1vtC9nmrheUIzsG7Ggw5lC
QmoaigDdHKxA2tOwXCrkKZwPvkTuy0U+zWeGO4LsQfIYMC1R8l6N2SbGD0U7mtl3p00XMFaLGL87
Dosmw53MYS/nuAp7kuilM8kLDEcF0NFM9e31Njo5nEoddOmNRCq6qUeVX2/DsKp3RreUnMP0vGUc
b/ZBLIcSGNSEr6vL53MaFBBnNrmBe29NR6LmqVEJHAiuYoFo8aXcKbrdhCSMc+qjNY+mijyn1UQ0
oL3VkaZNcgwmURijA1vK0kpy+znTYrBnTy0hfQNsLSIvdWgYcNz0hq+cr9oqGo0GIRTVCkeOs9j3
k8b6GwMim+vzbJfTAgdk49NWEtJ3bpqTLq+nUmx6VGmjZhIi7fZuLGRh5ycya+bxvWWlnhuONUa5
GK0eKHYjBmeKOs3TH4w6WcoDx2w8BbQO9EdSiXAaOIWPzwqg5eBECWjT6Yxgr8I9rAXpIzKcRtNh
arvK/eHW4kZ96pyUEYICy4Bz9IzRV2BlYN5GUMYGvpiWBMM7vbHUyElzN3oAmMvSuOBY5YW2bO0E
uKQ9+ZduVrFnbZu3TIHK+QJgt1V8Q+NiGPUZjK55fVe5M1+Otk2I/MRF+BMNgmo2vxT6Rl0w4lm7
g7/UjnGWWP6T7CujOlZE1I6RU1iiuYQCrkiuGoapvRBLZ2pXizcSWK4JgES37YvdCNndqKKhSrRL
y8htEUvDnsrz3u0FEU1JMftHJ0mSOVgre3vux9p5Vsyv0Q4wEjvqNq2349qmU4PKCV4RHbQ37a+0
CJfHxRLrE4pv4cRr3ws7KqvNUgcrgW7ON5sKfE4oTOZFJTbZHatUgS/PaydtHrJ1SxKqXn/M7wGI
1k7sAxaTEQcqDU/htqjkHge7+9Tm2OGOWeNrXzhIQQaVmMWcBxaTWl61SbL4wDmF9bEefdEds8UF
kNyus884CKWOFRnOZuJahOCGMiXFxMkw74A3x5aBcoVDYbqfafDnkZWIzUQsVfqHXEsaQpYq2UDD
8BH2rWnksUL1vShm6ln+YHv0dbtr40Q4ubhpM9dcDo00c/egeIR2SGUsxneof7XEFTga3qEz+0ld
bkmbPtsGKOwDgBiChu1knlJO4jqHcER/y+QjmRP0W2kBtxWzWa+EOHd5nGi2PPZr68A4FDmoDNm1
SZS282odmr4zuC8hVhpKW99kB6D2+nKqV3s2IX+J0YmGumubC+CF2CAFyPWeBcxN9GMKGGzDeygT
9zhPoONOjWgm52gXrr9FzmTY6nwcumw9tiN/jYFr5PUgTysbF3kNdqks4jVptPS0DFpnRbNTLP35
PNP/eO90hSEv9KkFLYg6DlUu9WdgMQLjax8ZjWmjkWcextQVN8/wWCbt/vbSDsgJLu7darlKV8+C
hYZBtj6NvF1VOAk7MW/TqZB4OyfD4W71Pu0e6tRFIpCiE9e+1mOdshmDqIOMk2txaWV6+7mWjWvc
aKOFz1+z1woUDbCILfKMJnXfLRCli+PQ+YRScbK064t8qsV4aMxBNmEGdFSemUAGEXEH3yoA36aE
sstkS5bj5GrbVsQcF4ck3uBlGQAEZO7HDh9ZhIIjp7hHn57xzVjptkB0RSw6omtvkG92NGLieee+
s7acxEsv+wAPxvWAMNKQybG5Ol19WjRv3p5XRVbIoaAKsw/09GAn5fouPOhUCneOU/fT+ZSYrn6k
ns/bsxIuaoGWL5TvB9h9SSmbsjIfT3w4azoMGKt8dKGpGy6GlgoWz9vCfw/lkGArmRwavgFkubq7
adih5GFoNt85TKqUBKytasKgxaBadpu2XYJVSRoM3J4Dh5qcOIW8bB4sv0MPS4fecXdwlq0CE++n
efC80XZCUQu6057HdpX3q0giHMOC0NvOm5bYNGs0nELJKv8q2ObkoQYD7nRkcCbJFJPf1OdXhcLJ
dmrzvfPNkltr8ciK38W+ovl3qkt/3u7Kqd3MU1EoqjhnZLm8GAuEqiBzG6u4YcnrEXkSiKmxIpb5
WS5Ck0hpTvqNrm0vw6402zYYfRf+H4YbVVzNFrLDsXczbbgs14X4+JGszuLQJr792OppPd76c+UY
bDka9F1Mrfp2MM1EtOhq5fzgpdWSAi1xrfcAC/FPF0UrmlhPqm5l85WOuqRVa48RMwaK2WhHsXZw
e/0S2IXMp29+4p0Ndt5rMdM45T63kQt+Or3eZI+Tbkoos1VhXEivZLMAGrd8seDWJgdNQS8M0hon
ckDrc0UWgW1tBxrz4H1UOnPxJFtvfkhHjdXQYjmU+xgBj1Drd1LisNDViz1t47WRdQ2Z3JLY/UDg
JWt6JT3s28eiSL3mNK0l6D4LsOJDv/kYBlojTbdYAxrFhzE63r6ynnkfZhI9x5NHIu8CBR6DYljX
rUK2W7Lss7SNjdLL0mcnaCYsqjitZOFoB0/NJYA4M+O1MIxlg13J282q3RmQSFVd2+PR04uMIISm
oKVkiQG9TVLi0x2CGgnLg7r6NDEITxhcl5fTsUTLi1DhfHGhRpfoxH2OakrvZVuySBhUiC4LtUIt
QwAa2qjVnVJedKtV6geFY5+B8trLZ7ReVz01C9vDYV2F4mdhdfCVY2SgtmSNHVkHMd1JnuD+9UQb
MFhx1bpZbx3bmePXdYsdir5UV/KjKV0om/u/3w948WBm4kgeRDkcaHq28nbabFIzyMKalzBt5t66
6at6osFVmHglrtyyXfR3A0tYwtBCM2zywaqxg38kII8HzC0UMshrb3VD0KYr0foeP/07OorleDAF
2LlLe9IwntOnHjd++FZHiAU7TAFpveD1RSVomnuovm1zZ3pr3r8vVtNOzxXp5nNHCzLvuyM+gvRZ
da6PjNkwNx8qttEWrb7XuuQ8TfyW7EbggMttMlRNdtZIyfA6P8uyeCiYmtgCTv2jftC1svDj0Yfw
eFcNuH65JZ5c0Gw9KwYsXB07QC41+b3XcNB8rHFsw8DLZDQWegcw1UGFfeJg3nVHKIkg8Cy9XL7M
tJJdevOcyS4l9uL1vHBFId+5s2jvraEj/jQoHSkWNqtVSKwlet491jYDRaGT42sJhUTEv0pA43lh
m6d2GtWOpqqDizE7dDvdrqN5rjmlzV3G0Rb3K8/dTTVtOw2JyW/JFbXpn6yRWw63HB3nYHYjVnZO
yzlUwKLKVZzmpptHG85UOsJ7FcCzr9xo5cuXIYqpldIWNg39YuRhQeZsdLc8mvVQtw8WRgB4W93C
j3+rOSmdFY09FDE800HeVqsppshD6unKETK3U6GaL6sspjOBkHVR9GTefiqrfDAIiREaoKq5Yy2d
O1FaZ5mtGHkxjC3JmWgZ5yz6b2Gu1l1PIXRwb2r958J8h1U9/SN8Uk89Jfrr0vz3P/3DuOf9RvA+
sCrXIwxub8f9UZjTjjNRauhc7eXwbr/7V2Fu2L/5NhQSb89Lxlbnvi7M/d/IrvNYA4Fh7MY98291
6t5IVNTltM1ISqYviIYDC+vHunxjlekKNbFZHM3D+i0/GVDgZChC7Ubc7alq7VVx1HDKxK++rb+Q
xvZ/95Vc9fa6+92/1gPqgfnXZtFkVK51HtBcqXFamb8aQv/VVXikr6+ib6kH4Y67K85JbFQ3ewbt
FDgBM7gPfQgw8PirpOtdx/jZfe2Nylc6h5+NKC5Uq9FWP9AISTH+Fl40cKBiGQ6n/Pjzr9F4kyXx
p+/xzfMrmHBf85zNfj3N8YZ18ZCfpjOyja7qjEDQKfTv6gcqF1oKFwnkJzf4VariX37HUIjJLUeP
R2T68Y7xZi4Y2UQTrWz/caX5eriY5i9eF2OXL//0vf77Km87yuniVC3nSdxbccmR6uATdGSeUYp7
Uf+QhcwcvWQ2M1T7gA3uaIfVqYmXK3kjol8hGP4sZe2d5n/d8NtXF1tJ5Y5WIXGhDNldLeci1lzl
nPWZJR5//njfXApBlR84JwSGVjXGuuw3b1MytA0NjbGmq8akh6P3yYNvZsZ5rpLt+eeXejuh/HIt
8iB0sgYIQ2Eg+cfn6Hk120Td1tHOghxweTKivxvnpyH0n+pz76C10R7LY0L9ZLiQkdGff4C/utfX
13+jEFZuhozJSTkS+m0p7n3z5Jvv/v4lbGLFcTgYDhGo+0d49eO0rVq36oTpMq/9oFvnSfsg1S9G
yv/qLhwPmZMIekL8dyX29SU0L21708Ii15XV1ZrY75fBOzjDr5AEb350Lw/r1WVeBttf3YmTORXb
BnVB0Wtni2aeK/1XCR5vGgovlwDMS4vbIBKHDsaPd2La6LVzbnGJc3WuwwPdRxmMs18tmPpf3QrC
nv/yirM6vLlO1k9tVdd+xQ40XeJDrQ4y9CGMWJGKzXBW5OKYtz9/D14aL69Wk5d7e3XNl1X11den
rJWpNQbOIgZf5BmewKiO5bGBOXKS13VcH5F02f1UCHdbhRkDy/3h5x/hzXr2+ydgTBsFCxePt38r
rz5BZtKrcaa1j9rF3hVfDqEXyhSUsr8a4fizV55FxHP/fak3b303a2bZmCXn3FAjhyoLu2MaO5EK
/ON0JH3zF7+Av3qe+1GHdsQ+9P5i1Xl1ZybwnUT6ThtJjse587xBTf35d/d2vufly/PBSHB84pT0
J5zKnPh6585NHVWX4wna1Aa7djgOV84tvLM1LG/X8+zk/SKV4s+/bFyGHsM2e0wUR7M3ZwmGzmmk
pMYQbVh+6/muTSps8kb0i3szvH2h/fHl/PFCbxb9Pp2aJF+1NZKD5LTvNVSbode62/t5UdUtTVI/
Cxe5PotuxUyIWHlR+ZvdBt5K0H9Wm/gdbRtU80gb3Ji84ouYc/9Umjm29dGf5nOV6pxHdFGFWjfj
mqw8dXDHrDijy+dRB479idymjKqEf7Vp3PlTtXjzrS0l8drdAGSwmcWB+QxUemJ5P6Z5N6/PmMJk
awJNS4WOTjd5qNiEH+4jUYg5srjtBB6VQEnXiEjzswhlydLvSJ0eNvetu/JWo3tnlPgiKqdFpRfT
GmVTOR98ElYu0YWsL6VGyyHwByBWCADZIeUrMICc4nypmq7l4S/bYdQ6xgSYtqYRvI66/o1+yHjm
VSOe9bpwb9pmpRDTKv/jgNFkxQ9E5ESJoyvioy8xCm5xXji9ixTl5MSOOKI4WaWHTJWXziVyqo+G
jLN8XPL6fm3oRIV5ZelDWI6bBg2y1ZiZx+6coF1cJimW4AqT7nXf+91hawyaPfrqhV7XZOGm2/LU
M2h+783oVVU+wmQxneaY8iHCopXJeQdi75A5yxQiZzKtWBn9yWqN9WypXXE++K4b4zgDBqXS5aCI
nQ6MwrcvvGVve7noPd+EYZcHmZQbYVJ6fUrpq4Tsg5KD1KR/GkytuNpTMz4teKVxVy/LAT1dvN/c
Wp9DyQEEFAZdo3sxifxh6VydFq+qIkQHKLOYcwJLDuR1V7iHI3pZeIlSV8UeqXDvkCnzL6KS7Zmz
oDbRAvIOOR6acHZnnLV2hZAzKe19jjQeObyQWzhtRVNj1JDyyTW79LRCKcuHi7KoVjdo50lhRFjL
6cmcK5JXfZCpR79R2ItnJmum7tSvY0An3PtsrqOkete6lK6VbUS0QeRxQ6y5SgdfO5/wyd8gZ3Uf
7IW2eNL2+WVnUYS3uVLXo6YzL5Apvf4uWq344GQplOge7f6iqEQL41Psrn4Ba0gTDuZGv92QT6v6
sqpcGdpFZ8e2vhifzUFrr5yE+VcYcu67tWKyoc10xP3FeqwX3DYcU7L/Ze88liNHknX9KtfOHmPQ
YnE3EKlIJjVLbGBkFQtaazz9/cCeM0OCaUybnu3tXvSmujwjEMLD/RcHiwpX7xlZCGexENDwnmf1
xywFSCMaOfkWuAxXrgzQPuOYXaFrJDmJoZQoLNcwps0wN70hLZvJoRYVXsRZ1MKq15J4Y1n5NByt
sa4zVw4S6RjoiBJSgpqbECtvswquermRfzUw73+KEsoAQq/PmwgGi5fNqlnbigKcxM+1eJuVXb6P
5nK+4OvosKmmt7pCEbJUQ7E/xJJs3IWSMV/pQhY90QErbixRaG6KJigflFlJX3As5Y1iVppoI25R
hM40suWUWkaxo+01Vxnb2Z3kUD6Yedje4xmkbtImnUUHjRVTcbM2tTwcUIPnVu2TC7/KlT9RFvON
UXw3SjtT/Node0PloTBL4j1+sNGOWv6jMgOVikw4QnVYKp6fFMODIo5gsnNAZRQMIxOAp1DL09ZI
YkyUsZv20gzWzlgOszcD838xIlBItmkBSuJY6RydxsPLRKn3p1x3qC4AsEHHJ3DouqkuJXjAX00r
X0SZxTEaDxSSXFW77xG4oD0mwXNJleoeQIe6LThpna4RDDcUx+Fm1uvwklJQ48qhnzswyZWDCYLw
LhZhfad5XN8kvhxeahWVyjwy020jxPGW1gicJot3ppqW4N+nUjko0NrAyijCYaaAF9lakWrkHLV5
yC0ldmdoT7s8y5QjLZaUFVJoLtuy2eoU9wF16uZWL0HjAwBFSB7AJ1Ipgb+ZU8EskPcoZTeMhGkz
y4IJCTUqrjpeg5SmrHFpXWR2voCtQr1p9zM9y40mWNN2KFukOJS42kk+/c/eqpWdX9FQNpsp2MAj
4Gi1YLNCJYivKygo7iiOZYZKv1Q+IolcXFKRa64iv5BulD5rdlI4+D9yjk0noc2C0ym0iLSM6p08
N8NdWxvjrlesdGf6o7kb82I8WJ0/3eRpTecso+lVp+roJLEM4rcG/NsKuXVsxjC5QaRPuGTl0BCg
ZX1l9pJwPVopr+qxbL2iqNLtiB7Mw0AJ/9AKUz3ZQWWUTpj39WtXlNN1LcBWmmHsvcAuQWmmgKB1
LbTcatWQmp5JMnFT+1Vxo4yyelcJFLILva68vqr7b30aqY8GFffXuM7me10Gf9WHDVy72K9sKRF/
tOqsoFRJ38qRZHOY7Gpq+u1IkfpnNwgAcBM93vv0pa/kUVW/IYpWO7kMVtIR1FDfjZqA0ymP+oM1
56pjQtZ3LX2QOUghwPvIFjtaJqMErk5jaJcztJrKMvzLVp+HazVrAskG5BS79E/HIzih7AfpU7kx
ItQU5BJP7gCmNGyvZLLp9IiABucOPCW/U9CC+YK3UuUhr597ZiqVkL0oeKWOnAJOoDeQxrTXRHnT
K6L4QLoXbHO5QFVm9FPtBbRoaTml3qQv2D6D0pwkrakcKZbnH3VN9qMmgiHamSbVd00fzNeRlCQb
GZIGUhFVBLQ66YtvJf0wmrsW6iD2AAD6GPqRDgpWVL4pUtfBXgVlYYqtiXCLEGu3yIfW+9QaLLaj
lV2r8UhNtsss2QmGFMxyPAWU6/u8jr/VPtdCzbq9NMElOIgeQjLVevVnJ9fKBWhUELBAAlG+HcqK
cj8Vv4u67MI/JRRLeuPQVAsd+3YtASijhFycaiz1F7EaZHe5H0ubYIr96xgAoLd8AkRYLfHCCnPf
BQ047PJ0DGFTyf4jKHj/qZuD/qKSdGvT0wc91HRAN2anp/s0pL5ccPN7XVAVe3gpiW1mWrQbUzE/
kHnytMwYUwCblR/USU6fygjKQgm5TeYZeVmxYQcaSdu5Rp21FzXw2QsZjCGlcUl5tQSR8xgS4Owb
8cUQKfRugrGZD3ITYgNX59V9YZntUQNtvmkrqbpIhhwXC0QZAKKiWUHOpw8+jb7Jf5bEEidTuk8I
lgZZxRGkYthcunNijhdRg5EU2nTRI5JpXWvreRpcxl1Y3dXw8G7DRot/gljQt5liCE9KMQRHmmrJ
fWwNpGSadawsR/qmBbyX6KJU0dav9OmgmmC9+yHlaZiLPdUegHy2UGgpB4lhUB6t4uZuLNPkuzVP
VQYvdZyvwl5mMQRxY175Rajt1Bz9iSbvpysxLocN2B36TEOt0WCV2Zu234ztc2tVzb5JUzj8qkRm
54/V78xHJ7OQzOZCyovmCBG34MCtoNjivrwIz9ddkwHdFeNvYMrb5wCWcrIR4T1BaEzMsqEnmdWP
hdFWyEzkYPlRCGlU/EjCGtqvJaN4KygJ2M1MyM1rAd/2Yx1Y4XVs1vFr1ECipimB5giUV+VaKESa
ZJLFy0Tq819G1ii6J8m19WOoJwm7brp9myyB5ApZqt9WHX9o1AzrpdWG+FaBwNTYRT4KO0Of5x9d
YlVumMfVE9m/+MsfLHV21DwQQf638W40qvEg07XHQTKZaCzT+wewoh3i0EBYYY4ARY+GbM+TWrrG
KNc2Qk0ZSl1zvJuU5M8QkLcGgWXCJpSVJyHskJztx2HbS9q4NUKuykpIG9qjiPYMRateNMUiw2W1
/b3Oq4Z3T51fWaXCZJU6lVTYHoC56wREWZId80EcLsxJCh/biEkSKrSc+Hnlbc1DAqSSL3ozhUJv
6YttRejimF2RbIyN1UHwrShdqnHoqfh63cTjEOyhFicAXRJoylFQbLMGhb9eEUbOsRH6I+DPrTCb
ZOrSmN+LYZ/vYW7Fbi5kukvrK3Fzn12EWIhAe4qR60MUeHUczM9mPJZ3k96NnlaL5YXVW9CRQSvb
ZtySNTaVelcCDL2K44qVXnUl3iOj6E5zZYAlKSQcptRG3RWG1fyoTAj2mRamPzEq4rTU5fCx6eLw
iXdItpHTbODtoMh/xqmf0HFSjGWHKtItWF51B1yJkczIugxqZt03I4RRneb+rqvLyEsmE6fQISfN
jCf4p5DjvFgKwldlaFJvQtjXY+xDYJtdBV+Yl5nmSKz5zs4jVjvafjEgbFxi7BD6sNvKs3knCXV3
UTZAwoBQ5cFRq1rxrvM16uC8VL+HMdE4FCUnGvSXYcaHW7MqZd/nJhbT/dzcyoEp7JTWiLwqlORj
LizI42Y08E9OcwqjCwbEayU9aBzonvJ9CwjoWYSXuYUq1F3GbWvBQvKj74k/B4eB7t/tIKrDa1cp
3eDIbZP97MSuuM5A9D4ZIAmup14Wd5mSWmDNO2W47oNB+BaIeOLySRV5U79JmqlDHd1DLi9eeCf2
LvqCUuvS7MiOpp+I38K5MNVN+0ZObmNVvho6yfyZQ8h1RSAYG8GaQyjUcw4NEmqgy65rvBo+wGzr
WoKn3Qz8/jjD6fWmam4TRxjj7E6ZJ8GVhkRo7aZr5BsB7v5BAPD5Mk2B4NS0sME0ViNZeTmxx4uo
dmYxpQUrWOZxpMh9OYd+ei+laFzYWREHT3lSKNtUk7NNLZPYj2i5QI+YSfNEUnWni/PZkzD9vhVk
db40SUKhsifTdW704yauyqB3zHlItjVFzF8mx+geNFkFBkdUL62MBrYfmOMe+AiKAUM8BNdiIFq7
PoumP8i/q5pNVkQSzJ5FOqHAnynRrBYWaY+mWTHOzCEgNQnNACgZuThmDynVly3UpgohgTmlT16H
VIxgryuRW1uT5CU+29dhC1abvpHmPzNCRRfR0g+fRMWiB1UI8m1p+d0fX9b8VzxDUm+eRHKoMQmC
O0kbgt1UJdZrYErUEAQpsDxxDIX7SlH1HflCyrPFL37U4SxfJqPPC2vBD7TkAA9S25OKa5NFptiI
3ye9SZ5gas2oNGjmdyWRMNvyNcS/tVzl1oh8IQTDkEu8O43lWTZGhqtBs3EVYAezPRr4ENEwb3+C
iEifRIRLmVlsaAojL45VDt06LEMZXWWkpsi81OEPdFU0NwA/aRu9j4Tf6qRJnmkha4DiQh2UTuTL
FgQQeF9XrSbOOyDt5q7wa/m73lYwx604v/Z5+GzUziwvAekBRcXCPNvpHbUKXQilbZtLmmOFEdTX
LJDmi1jJ0l0ypcK3CjiSwKt0Em/HvhqeyPxN1W4SedpY8SzsJ5Oyl1pLxb4DB3GbiJFxk/pZciWn
qnADQGfcJAj93sZZFT7xmO02Y91L+yj1013ezfrluGgvjKMmHXl0RbzP/R5PChVOSTUgKwVT08sD
n8qWIrf9i6y05kMWt+Etuq/lrTUBHUrL0XwS+qD8NfadmjtCH6dPqTlou7hpSQqyvkVNrxMSL1VQ
K1tKK8El1bb4qoH26NbcVoiC5earXur9c8Et9BhlVfdSqK34Ky15NvZWr25CBdgqb9QR/lek/uyt
otkOiw5FOcXlPsX28FhyN3h+lwJtBoJ8w+4djyxsklTfmi6qYQTZQvVVs803cQtgQvKub5oscesq
U/dDnCu1A3oEYAwNyIOODISXAF87AtOIqGogJMc7TcteBSMkfZsk42BmVesqRjzy9OJKBBXJ57ap
PowvMWSem45T+UehlQx+mqXd6JvardWbg+t3kebOoMT3ihhO0JFq9SHVzflgyX16DMIMDjaQxW2H
X+JjP4Crhv7lt1vsSuRno5u1H5YZDD+gHPlbJV2IUyDRAL0qrWWH49S4etFQRuz05EbrZra2UI/3
wM/H7zIQugXjJUCmkKX9XKHHMuPtcDCiTH6wKlPZK7M/3OEZr33P4sIAI9oEdGSE8bKmq73HE5v+
tq4gB2XO/nyhQVbjQSRIfzj7wq00gqmDWGPYU1K2AOKlYVMQeCeUSvgU1bJ4MGH+AFmTw5um0k3w
2uL4CJI+3evDmOw7rmS7LkfKYqGIPKgvJLkLB03Yg+jT4V71yW/KKTkHeVBey3nVetOQlDfUdw04
XlIVXVH5LZ+tqk/decy6WyTZ6l/wOJEV7OVqWyMct5kRiYtt7sVsK0uN/CxyoB6CaIBV2U5o7JuV
Cfdj1nGQnvRok0gZJyGQGKRiKt/TSkDo+SLyYiLIfduimnEjNVlzi0xEYFvhjKFiD4yvnQceAp3l
70UQOk+VLCHZB9HfUdpJ2SjWACRPN/tfzaBMNxkad/dlKmEoCOHqSTem8IrqUrRFUg9Y8NiKUH2N
9EWC5+nP8Oamvqyu6rj1D10cR/dAm8CJl4AUSdSt+agEVGangAdpQ47uyt2kXI+lBihHTcMDaZZl
y4vuTSeo+Za3EYk4UNariRrldZgJiRtXCQjHuTZ30UjBHtmh8EoMi4E/50PCUfSoPlZjm2/nuYqd
QYpBwYXtqALHzhR0W5XevIjUUto0YWrZKHHMLmjoZq/BP3YTQIi7qOQ4Q6woOHAJZnfMY7hTBSRi
rYRsMZqLdGul059CBFqnmkLyEMnan3zQFFtWx46kfSDntYJ5OyNCcRWarXqloaZJ44C0b0+hurJL
MS3vZGEEsZZJlJzrbHCnOm0dirjZ3ujF8ravIeBZTWwg0wOjWB5kwQ59yvD9pNCqk3uDt3WmXraQ
cTkGQlgWCvsCZUfV1SsQgKxYIAKRUW51KX+NqzC46wW9/oG1UIDKiIUkjKa1XlkXxib3jYa34fBb
HopkRz0cS6+5to4SEIstOizDIRKj/gKJqWhrKBS/BSqT7pDU+naEL2UHgbLo64kxUklvsknq7CPA
KGnGJgqL/KJLtOGmFgXNS3nbQi6k3xjJVNfrtB6ojMjFZZhJgTumaB2igdY6vuq3N5h+WYu0VO/A
xeucIlKimw7R1V0JQ/QCbTg4t6U8Q53QkzOYlk/dIc2UQX2A2Vlo+vQOPzYOS8TzYrOgvWbWd2J6
0+svhWLxEPzd/od+pOCoP0Ra95iRF5fMlFYMC+B3kf8Yxe/nWl3rRtcqwAoDVM50uI3YIIDQb+fw
qCKzoshubryMFFz8DCu6+F7zNbSR+/uh3P2d8AhF62jKmAsQazWTUB4glKL3o4nqVTH5VyJXBNXS
qqvseZ5so0qPkY9YUTDtRK6osvG+/gWfOqWLqY2mqfIbCEw1VpQ9mm3QMej0uJqEBmIgD79h357p
lZ5YLgp+tSQ6wLsY6KqZiK5t08EtLuFUaajuVOazLPmbfCx2EEy/tzXc5P98ULACcZgFgIAgw0r6
AT+PCCaFVLiFnFJcGFKQ+ePt1zHW+hLL0lQwwsZJVmUH0AX++OkQuhbMikTuny1tya6cbKvhQaZ4
0646s1A+NX7fgtFuJo4Kx271mUqELBsNMLOrJJcLAV45zNoZQMKCbfnQ8l1C8JcvJDldBkj1cTxq
2FeiLy+oMf13GSM3FtwF+YFbZmNC9mq7dPv1BMonloXGgwti6jKDiOh9DFgEMw3AMi3c/lfwrPwa
QQXAY9mrTrpBaO1NK9ObLyjJXwc3M5odoecfE7e5l79ZbnFmG8hL53w1+g8/Ztkn7xADvha2/QCF
yK3d4mnBmvjb4VDuyw1Zw3W4oZRnR3QMjhPOQemteXHekunETtSoS4iI54N2kdbraU6qWBRVmkao
Cj8AVPkeRt2ZjXhiFYHmXDRJGauBZcjHQeZZWAa0jnM3z9FC649aco92h/31dz01jvdBVku1nVEV
Jm2m4wwyoIVXGFr5mXGcWKq8NJgkDRSqKikrGETQxnrSDj5JJpw06S+lj8nxTeObhguhI5byr7YW
/0ZQtrnBgbKgntbyLsMQNGansEKGqlGcCGCEHbTpBeoCr0HRXUSSjOyufOam/Qwz4YOh5SqD+uC/
OON9/GRC2glWGpYL5rAVAMYi7LbTb/RrZDsuKY2IbrYJNuesxs9GXW/NWUCqpSXqYuPQ0okEg6cd
G3dy4YXsmn11fd47a+2UuRyoBucbRw8jNbDp/jjUqC1kWAdh5fo/JVgHO9WhRyMewod232wFB68I
15Ovs2Cb7GcvtjE/7I+cCWdOgs9YsOVngJTWRFkD1yMux9a7k0BpM2GaRQ3CPhjE4Tg8huj2+vc+
7mjZJrtGtvjMbbXc8aujhzVF9VSVNLTWjNVkY9KHPBzqhYDP/jLOHDaLceY5kNuJzW/w4gWwzUwb
DO7juKYE+wZJaHBOKJH56YuYXspgXslxXf/nO8WQTLDmS3qoQrX+GAnsvxiplHLdQrT2cqg8Rulw
JP990DSZ1HYuB3LFc7ZAJ44dAHxocXOuLffYanixmM2ikjKLkTQ9+Ur2FI/KmUv4VAh6hThUQW/n
3lrlirHWJKlpFJUrlLR4ddl6otV/Jsapr/Q+xmq/93oIeyTKkaGUgclExSGsL6l7fn1Ev32B9ZKT
WWsy56diqdYqimDRndS6tHKhkYg3NQqcP9UqL5/hMwHPghPidt04ONVICdeU+sijRDm6TTGXTgke
62CGA53aBgASDYFxI7WmgUEQIomGncYGUoytFWmeP0zVThf68NKvNIwq0rF7QBQSCXQ0MMWXbMi1
Iydff5fXpem2KCt68zjKVwk6lZkzSbWwCRfCumbVjZMlGXdvkICllnQ4c76mb1q9Cf6YyCReKngV
vYptKO4CS/N/9m0Y3rRUDbwO4h4oKcGHGZzkV0EIyQiSWw61x4+PQl0iLeIPqngv5QPC8o0PNkDQ
50MVBTVPJ0m9kJErci1TzZApHBSnanrTmepKe5HiqXyUJpUeWFCU4bWSDvrOGKP+Tqt16ZkCb/wQ
DpRC5sm0DnoU4+I6BSDDJXotnAb9dx2YgPf1pz25Rikx8dMg/31CPspdlutWzpeVaT/C6rFD+Qy2
cu1h9HZOs8801NPxhYCy8XF7Czk6mtBqKxeK3nHxph22sav/SBA27z3rT+DoO/Qp3elMvnhqZKbC
a0UkXyRTWu0+X5AFqRS0Ejl84WeTNoehGH9/PXmnNt/7EKttUWoDuOmWEILyZKKPZTW/Zun734jB
oajoKg70YPg/zh7FqLFvEkwefNirevarTnTbqM8lYSdHghERpxXSbZa6egGlGAzB956xkqDt2DZ2
KF0H8ZkX0MkYhqyDf0Dqj8vr40iQke0xsR1KVwb6NqkH1FftQH/8erpOXY7Qk2RUQFDaRurnYxCU
usgAket5uxyxA94Om3BXnr0cP6OxufXfx1llrUlZCoNaMWHg8NI9zHanuJr36Ua+ybYABxzjgIy+
uGn2CFp8AxHhfj3MU3NpLfUUEwVS6BarlUcTUE4TKlsQDy779rYGYoKZzNcx3ool61PfQo4JmLvF
v2u7466spS5dEo30cnRRdzjoe7QTdvX2nI3zsoa/CrTaqlT+fT1BgcIN0sAWrBdDfMxN3OKgxvpn
TqPlu3wKpZsI/zB1ENdXh1GBkmLc6hSI+rQEeIgSSf3SpTkChuceTyeXCCn4v0ItB9T7xFBs/QIu
eu36V6aDMsFx8KILaaMvr1YXkw2n9SQncMzr5Ka5AdpyJqs6lZSbIvAYXujkceZabx5J3JQVWv+1
FfxxHxxQb9v0GHIDxESSyjEl+i3OOVOJZVirGWZm2d4UUtiHa8IK6uqtqlaEzYHNxBrM7ezMyE49
vlH8VBfnNA73T/XEaRjNBswOJ8k2fBgv6Wwzn+W+O0aeuQdOf7XAM+3ZA+lzXTrpttidowKeOGYI
q1HM5PGNlumqDpeX/owCV16CPAsdE/BZrtNBbXoHRTq7CJ87XHjQkth8vSNP7Hqi4n7LVaAvX/bj
ikJDZVho2BTfKkQsa7Pezgb7RK6FM8/IU9+Qug4wdgWkl2SsroNkAGk7zuHCh6i3gHQvxzLYfz2W
zxQPzTRRIFIU7miZ5ssqxhAJqRGAHHLbDZLvkFmkXbgRb1QoHoVbvp6jeHyeO9YKqT7teBIRapgf
584EhOnXgQCtEkewGJEmdXDy+fD1oE4GoSbPkSzKS9bxMYjR6LCCWmp8YvlLhEKOrYJbBZf/XZDV
u1cM9RY0MUFi/wrxIbtQgUwlhv03olAmxG8MLS1z0eB6f3qRUZMvKmC3LNW8zIPoYW6Ei/JsleSN
KvXxuOC78MZElUlWeUGvzv5aaoHXLLXX1o0fVEgiaL+51rfkUDiJg7vmM8ZpbgCnyqud9vGsx+nn
q+dj+NVFivgMYgVoRZEvIAYR++T+Lj64F7pbXKZ31abY907vFWzs63O33ueriIR4URwWaUnzjFmN
XEY2TNWNrHCzkkZdXWS/pDjAeaeiiaMOZ46OE8FQNrYW3TQNTub66NBmDbcoU0H9tXiCE2O36UMd
jt507ll94taBifku0GrdqG2iyWrFth431i+aYXh59hf1rtlke2Fb27TzH63fXy/V0zE5qmiHSbQm
xGXw725awRrAFSOI6qLg4w5Pkpv87HetDeLQFbaKl3rRpvj2dczPFwCacKTKEuqFdCnWdTY1FTFf
VLuSOpt5aLbmHrk0ijDnVKJPLE/ECkEC0W6BVb/uTPhSKBUayv6uWPxCLNhugVpYJRzA/sjb8My9
eiLhw2Jh2YRkC9yt68ZLpQwj9+qYuul+hJ4m7dR96yEPdDhXWzpx+AOLfvtehm6In4pmYD5rNaBh
zvSNkS17oGo8aTs66Ik6OsXyc0TdswFXy7Kq51KpEgL2QuvNFkQIpdyArXCb6dawoOsUqY2qmZ2g
o2RgVKo22lbqQPB/vWxObMMP417lDYHfyT6oGfxL0KGZYBykXeANCX43qOh+HeozOZpDRVmuOg5X
zvF1nTCM1W6Uojp92xWz29hLdhTfG3gIbtX73lMc3DZeJMGuvOTlv4y9yn3FOaPRHxA7vyR5gBVo
43EIXbX0lEN6127D45L61g4cGPfr0Cdn+N2oV/d8lJhaX41EjrVf/SzbrQqwIHnurB9fxzlx1X+Y
3dWZUyXIuagqcRCp2Rq8iUrBNbEX/zrK56NNp3Ko0LewZBT7TGs1kYE+KtqQQoRtXYSSEhpMsIwf
UhvOOy68o5cf0JorXJAuXwd+K+9+uJcJLGMGTKUKLXzqNh/P1ESvohiJsIWBC59G8Jo/qCpt1eeh
go9bOcGuu/J/WE60Nw7jNuttVfNmdABRyhfcc17bn07B5beAeFZJtcl913bUSdkjML5ICkQGAkxW
iPQ0BBishxH3EWAefj30T192FW21gqYRR6J6pqbZiNwetX+Ln8dd1Db3/12Y9QKC/hTWcgu/qo/3
AyA10O8Yfcd59Pp3AuGlxgveIJlbfckwGcaxrsbMrfBBz59aeV+Gv74OcXKZymjCUEmUabCtE99e
gv6LEzVeYxvZwV3lGnzpZt7RCNkJt+VdjHnhuSfYsvI/LdB3IVcneiLKqYT7JzoTRvtkTBOV3HPv
rU9nybIS3oVYzRzicziWTjio+fgQUTbg47zKwJZapMu+nsAzkfTVY6ik/WL1GvPX5ajEwcM1n2L8
qnq8o74O9LZvv5i2db49GPMUmCXT1njLN0KENajtcdM8z3vUVF35RtkmN7m39KthX16PtAyTDTv8
pvfo5jmINT18/YuWSfzqB8kfDxp2GyrBaNyRgddL4w6vd2F7XrPhzHJZV6Exvh2rLONbxq10VU6B
29fT5uuRnDo46ESKS7JGXrhuKeWolsUWEBJXMeetIVeu1Ix/sh62y9dxlpW9nrElfaK4RGqor8Vc
YgTdpwZbYze3UrtK92rZ2YH2TfG/hc2fQPv5dbTPeQQFWy4hVJ+5hig1rnYBDD2lEub0rysIjTS3
3EuXjRNf97vQpJakUMAPPeG3cHPuLj/xzYhMhQXlApQK1o+WchxhVjZEFsJsZ2jV91E7V8L/nBgu
oyNTQjzL1ERKEh+XH4RSgGs49bpQaedNu08OtJbs6Ts9IvKT6Gx+cuqo/BBwtd5bNH8rwKXZEnDR
toDCH9o8OXdoEbvjs3+xZEXhmYLOifPlQ1Dl4ygHE+JF3S1pxBhf+dJ11YVuhW5x151RnDixmz8E
Wj7pu6eYOuot/VoCpfulOd3uSKO9v9GcXn211R2NdJxQjQZqFmi82qZ2rAHldu2ZG/rs2lhm9d1g
glFDpYEmj2vcR0dtU219V7XHg3IQOQmDs4+UE2kOb1f+wSaJe/qtkfYuHJXOIKsHljscAE+UdgFl
AUmAFzw+T4hgfb2tzwVbXZ+5ichlULAMu/KY14kzRcVGMG+yqnb8UDsT7PSifze01RmC5kiV4O3C
0Ap0k22FKnjjvCmbOQUW9xR42GvX586PM2NcS+ZgKTmoJbBjN8fy0k4a81pM2oOgmaHbCOW+yaX9
15N64gaAXk2NRV3k6SkOf1wwGTDjEah65kriUe5/zMKNZNVn5vJz9XtZ+++CrFZlAoYbKDNB5Fux
totjvZEPKON65R4ymi19q3fCFTqR06Vy1bmS57+E3rmJPXmcvPsJy8S/W6mi3EHBwT6Qp8cvDdpS
zQNaj+wRZff/bkJXqzSeZXUSG8a69A3T9EecNXYSCv9llNXqDLQUMVmJvVCWD4hg2mZ4lxrfvh7J
6SlDGEEU6V2gofRxyhB8NmdqKzU9/SM0FEQ7R1cbZ9tSBO/rSCfSA9YH3QFaoKpM/fZjJKPUcQxG
PR+ln/BFE7GJLQVvHPznBs3aUr8I/DMZ3KlrelHCAo4DPp2D62NAsdBA0ixFDagHToVDbqWeK2ac
CsHrRTIprINVWEOE8mCEdNvyWEI1VNsPlZodxdwfz+2tUx/pfZjVchua3m8UnzBh1h3yJnGUojq0
GIAqqOZ//ZXOhVqtOS2zrCTCC8wFRWpzUkHF4/qP6cr1vft1qDOTty4ihjkKrF1eNi5UtUOQzfux
0nd/IwRnHkUKaqJ0Pj4ugUKZoVi2vNArS/4RzH1rx2l95nD9XJ7k4AOm8q8gy5S+O3XA+hj6aPXL
S0E/aLulxDs7HR32c5X5U/cGUB3qrUjIkfouE/oukMUnmHqN0RiT/Nyaw04JsNBCwvo68vO9rjZn
4cQnP9G7iKv5k61iIvVmaP2GuxGRiHhTPCY/ybJdwVFtlJcdcSO78veavm06PvSPy40Z/jyLZjy5
LN/9kNUcRyibREkzcGVe9q7kwvcZ0D5wmsdou8A5NcfQnf41RVn6b5zBNBx5NrGGTHWdhw9TOAoB
Xh5uGqDwMOSHWLH2kW/dfL1Ql4lcvZ1YQ/8OszoctUmZgE1QPatRdFIyya3bF9Nvz2yHz5int6X6
7zCr016dEV1XVb7nxJ28gaTzcymGjE50A3V227kmOn31NnCFzdfDO72O/h13tXIlaLKFkRG3zh+M
EjWoVHW/jvC5YbcMTabrLqO4qQA3/rg5JCQCNDTBl12o0N5Jfgr4mxsePjGPBpiXJds3bjo74jDb
Yi/xN8o+qIkBeQQxyuWmr8KjSIEulEn4RgE+5F9L6ZkVcnIK3wVY7QAtQRit7shJNeuqBO+KAMSZ
GTy5x95FWGVP8SQNeqdSYMy/ywe8HJ3iVc3uRN6fzuzhKn0fbLB7D3wnaM+EPrn630Ve3W9xmuOf
UHPpSKpOp/OhMV6S4Ey94PT8Ab4C+Ic0yRqBpU/gK8eU0anRVdJnzthOZ5bg6VH8O8LqCykdEgVd
iJTijHzeYovTCNez8rcOpAUqsGAIydpWWU0jqJkW6EW26Hfd8SKbFh2QndC1515ib0yZT2eSBeVJ
0zG6oVD7cUf1SQfZGud1EnoJJERyq7jKpnHGb/4+c8R9cflD3gyMlPUBRXVDx2ZCpuefJIn/71j2
P4qI+vi7PeqigP5/XnPc+abjc/b6f//n/rWGsvb6XhH9n//P/5qV6f8A9qyrgPxBKCydiH9pomNd
LKM8TGsG2r8JIY7V+L9mZdY/lv6whc+vpQPehGH2b7MySfqHhiIn8FSOMRFpX+M/0URfg834XTw3
AWgvgDPYgeJqZ5eyUiaZ1pcQIAaSImdysrsUUXQ95mRW7YGbO3HH3HtruoE1w8TqzANnnZ4xL9za
ZOeWhqodv2O1YXA+bcwEpRM73sOxVen2aV4Hq/4qOlspWUbzbsd8CrWcQe8StMrA0gUyWI0sn36D
g/EmDrrS6RU0wQrjAWu1i6ZCAuzdmrj5669/74y4ZvAtUakTAoZUVcqhFGA/Rg2SGj/LZYAoR7zB
+Kb4YkHxIa3qZtzuhvd1QIhtn8f5PqK6ylawe5DytIkbOxsT6aENy3ozNwjQy8gmev00Jx7s72ib
G63oxEP+/9g7ky1LkSzL/kvOiQVCX6uqBvB67VsztQnLWoS+FwG+vvbzjMowe+ZpumJcNQuPcA0e
IIjc5tx95H1oDMUbfuoG8K5SbTuAY3ibjPPRgPF51RlLhQvUWhVf8ItdgkgXwoYx0fsONEkDt2HM
KfPicS0XTKSzAUeGazWHnbcN6nXoIhNDoBZYRVh/yQOF0H4J1W1YsSFBhJnUd1G0KJOVphInis5g
1GioTOthVanq3yoAkFiSJXYG4gloENamJkbtgFHKquix5zC7R8o0YXDywT09p6j85CZlhGKzTFN9
g+JJPcw5gqqlCI1nRs0/BP0ZQeKUya4oFldvHDku02G0uvzawk7vyUuMDNi6k5VW7DLGfQ8tVJOd
wnRdI0dCQ9tYONmBzXOXD4aBN2pZNml+pLThfIXFF4I7tHPnERlPwxRBp79Vhdt9sTGyNcGJT+UL
BIeWb6rzx9tBVh2YTK9Lr2pUYOYGX7UGpZ5IwmezbJrHyremnml9gOs4CSQUaPSqukMgeban2jPw
qCG3IdYGHSUKvH0HNcPWCMUQE4+t/Y0z5+ObrbKRMKFjAogJdhMmSp8zBuxWawdVsa3izDLzXaAs
1oIo25skx49oE1ZhsPFmyvVJaiUAcOfyXs/5clhEXZ+GpVSbBJs2WkJro+uY5dV2EXQB+KBDmd9O
wyDPhh5w20TrecUm5bBiw2F6oirtN9VW1T4PjayL0Hx2mBJxw+spN5puintfTE6EG0v/tGroe4+N
DbUtFk5awKT1W7F1oXXE4yqC2DTnfNP6/XDK+ix9NJholDtplMuTb6rxQ5f4zJdV1XAmJQ648OH6
PSpYSRHePhM0gq6uTqKYJ+NLFmaAsIrO9I59yWyWmLLxVlI0LiOzV+JJrU2/xKVQyTMWXeujXbvh
RxsOzXPearCybGZbq667Y4E/4CvS+PkppVmIDs3S5nNl8SRmTEOP5Vx013NtmrcBgJ1XbGWWTyle
YN9ygDdHu4ZvNdZrcpeV+IbFOC4StPYwOXd5M+QPiVrkbYXf3OdgmovrtM6R3Q/e+ikd+v5hKoKe
lN0tb2RmDEyK9HSUwhkC78JguVrr/lgVBRZx7orjMJOaD2brMsFRwgmPZgsLax+V6sEHYXI0FB6Q
YJ3bJlKO3pa+u+6QgXmspIqsZGUcB6fsApqhmjZlF35LC0EpAn7x1gTmHPd5hy6vH3G+7KwwBnyT
A3TE/tA3tH9wNXwNN1FNLDSdGjaM5dhUWXpsvabfjmAT49Z3sTWs7OKAG2VywPYVr+AyMxUK2nq5
yrqAln5DGhzjByhp9vTrMcTf+RCovgE81s9b0STlKcuHatdVmSJEbs3XP2+4v+23pDSwzRE9oJvh
wL7kx4OvGzpLqS7yVL/z6u6uEcGTWYoTmrrNUjMFlIm3enFus+k5rcyoc48dRiN9eu/xJTra3yRK
QGF7soorGeLgBjvara5lQT3xIDrv7IgMzvpTpc1d37MVBfvEBNfhu/FQ6UgZQBcls8zmU+bPe1Ma
29C+GwdrMzJC6sn7oEFTWgXQKeYoXB5K8W6h/pyY/nyynpO6czRCxILs9zdHhXP1TS8uZxzCrA0T
SKO7bXfNHgxGGNnAqJ0YTtg759xln4WE5NeLXhysuFcmQeZz0XlXPuPIhrf4gU97q85zmz2Ckve6
4BcZ2MUFKU/+epInVSOGruA925BzGOAEefO6SHVdjuY7uco79waW4ddL1WUGcyvk3s4CHg+luuy2
flxdW1hSFE9W/m5sdNkf+OvmWL+k6X+FnJdKZ+aFpOklhII6Nu40jbElPqv5GIljXW/gSuHp7cQo
ejZsEWf4gIWch2rEeyI/gtvfltLPv+MiTTt3g3whSVxc/STs8jl3XxgL+vHnT/Zvn+/PV7lInpyh
xIbK+Otu501muDRC1sP5NqsVvxWC3nTj/mch8v+dTOlrM9Vjvzx+ZyC0/jnrEbyj/94/KoJFprLP
l3/wzxzJ9f/huIJsh3ppGFIj+leO5IX/wPAAGcc5w3XAbBDH/itHot/JfgvqFVQF+QM/YWimUf6v
/zCE+Mc5p/FCTFnR2J7/7n//z6/z/0i/N/+M14eLf/45fned84r7aXND2QpMBCHDeYiCSP1S0x5o
1TNB4ZtbNfUYJuaMddeYCsjEm26QuAv9bIhiMU9+qQ07AoTkrTQsLWf54i6j8yVN28T/NFpjDls5
NIwxBh+85NEIzN2jPrw09ifge9WXRANH3VFmLKazF3PoppFpmBaczDCfjdsO74IwXs+Q7sjluOuu
2yHv/S52Uyfg3OcfvuEBOzWHRPVuYwNyzBy4rWaVqmpngmX0P+HkloQHjBSyII0cc8jUltaJnV4F
K4WL3WLgN4mDfe06mwGb6jpmSzhHDeVAzFnaI4FtpLFt7K+lTcjxkvig9piz9nCxFBGIGdf85pQj
LrzY7LrEZ9Oc1OIWVqS2bqj0G9lNbeqqOKpBVB3xAXxZKPZK+nnobHBfDpbpBlqT9O79ZQRUuM0H
tB6UtaZuzoavWaNGNz+k/jSE4v7sv6DTNNIjKcFpYNoYQy+4su2eZPfshGr3Q8jpZ1q4ShaTCEH2
Ss7Cxs3yFowfLzuy8rOhXDGy/rCvXKezmd6oGOZNC38Ytg3eF8bwaheLgms6JaSoRKJedsK0uODk
KdcBlLBVCNxTsSVNRzbIzpjXg6k7jtkgHMGDJ/x/6y7td/biEZUl3XCt25A4AQCluzIgXyzhl1B2
ycEiAl8x2J10dS/9sFdRij6vjX1tjdg3OBWWiFxH5jmpjDmFcWGLIWOUCKOQyJw9aNBBoYM9zgfW
+W+X5K6YQOpH2i5yCwNBq+d/7AmOImcR2KcWamyYBQnxH92nsqa21xXtsk/AJGNenKqJKWo7cM4u
4p0ddh+MBC/AoyGN1GR4if/P49ysthHPnbNWzDRD2G8CQLqYMHZbOxGOdmNbZkNXnuzZY84ydtw1
L2Bb1WaRvaWtkxWbaupsuRehmS/Pqjm7CCca3uIBCn9RXK1NIj802dQZ+2Fp/WqLIYgDTLv2+reu
It2LWmWpT4B3Q6Ce82xZ0eBlzo1yl3qK3CEx3lonFUBVQ7HIjQ5r7xFYPWK8CsMPUNTuONvEt/C8
NsucjccuLMp5X2q1lG91r1a5B8wD1riCC+vFvTGQoOXGvHyRmM3lOGKQ5Ub8y7O1R26afIL7ujQP
vp8EL0s7pf1nuWa9AaXTmD5nxaRGOIJnsXhhY12xr2ctv+c4vT8mLQqfjQ9NGzptPwuYNAk9l33u
u/rzag41aLfOc3nfrjctIvLXyvphG3ai8Rao2EqqincU62R1w12LLAsKggdrNhqTrOx307DwevEo
cfa+O04AgCkFqOs8CevPwFTgE4YlsrrIdGfP39QNizCCLQfybjVRZva2A/R/XPpwU3o+82r4iJr6
WlVlGkSywtQ3TsgXGZ6Tei13jpLlNzfNszROHY8uP6R/BY7QnMfwsBiDfKrMtjCi1bSGz0HbhsWT
B/t3PpZLgMVGY7k4wyvF/Px+Xqe8/5FD8cGMQq1dsVWeHxhxHc4FMZFfD4S2ULuHF3C5+QIOWxKs
GKaRLTGVjdomtPa7JA516vr72ZRTFdkZW+hJVYw6bkOnc8VhTU0ovXKAoLcVfLxgeAoNdTmhhGZs
YPobxS5X1extAT8l5sFwzQ5qqW3CnWlrmbTARuUiDxikJwz7N47xNNTC+xBqkmdsLYY52PiYm/5I
LBh2VExUGZxv00vviiIp5FEnS03UNYeFcQTIOjj7MEt4h61e8n7X5/gynxJXwIl18TEMd7ZhABsf
8kbNpPq67jdpouovE/qcIFJFNTiRyJZijSrcEgChWy3UJdJ3JsEzDClwGaCkn12vhhnIq1Qzl3zr
jWXVbV3fKr91y7SON53TCuPEQ9dZNGSdN590FXjTaVwKCQsahslcXaWzAorrUd9r7vUaYgs+YLvQ
Hx1MWdlgPavzt5DU2yzy1SSWTdaWiRE1U6p/pGFaQgmBIQo/2l/02bfar9VmxDgk21rQqNOoyGlx
7hN/HGjcVjXKmE5S5EDD1c13c7aK59QbwDv1PXRhcN2PLus9xxPIqK6zwZvNbWtV9hTjRuHYkVHP
yvzaCCDKDPKmgBuNehny77ObpmWcOTijN8qccpiwQaUPWIDgchGmWcERIkaDqUlOThtitLVZlj6X
N1lVLTZ4SUjtz6A+2axTmOd1zHGjl9jUtTjL7ithx7MGDLjtZcYjdc3SzZiPFDzYsUqqAeJqkEzf
S35R8dLindNeuQwoDSS281g9GS0VhWvHx40aQQZyIZyJ2ZWiZJnc+bnIdNl/Xnh0GZDYECI9U1qy
ikol9AOTZHK5xWO7KXFqbxW2AwYG8NvUcXF2yP3Kae6gh5rjSQOz/N5753Zqs3jgeGdZD91+xO0I
t57ATIb1BrJUKPWTUxRtUN6usDXN+yz3zSl2mjmZNs5kj+MDUHnOn1ZnS71tPV9Di8ejqb8yRr1C
ZqRqzlxXz6G09WXr+5u8mkh/wb0bZ8WVgie6qaVpf877DKqyqWm+xtVYN+BuG39idlX00MrL1vUR
XXIGzDccpNl8ymxVFzcGVnH5VaqC6geuEb4DYM+dn8a5N5wrvIJqUm9RF96ubyjfbZ2+U3WEvfoC
I31i24b53+CxsUsWn0/UNkpk3DMQcLoog28GL0XDtObNiDZC7Pympc/TqdT/IIumTp5md5iLXVaK
lfliq8MyqoYGAi00LXJmjOuJJMocm7p7ttLckHuonHO6RhPjsuWwzfql8K/zsKpS3KWSGcC9N9L1
hZjH7ZJhUz0YTR3ox7RaiBcGwjlw0C1o/l2mvEHkEXORdbADAaZm7Jx50U+BEj4VvroBIVLgMhwS
EvpDzXfUKLY5ZvWD4S41gjbAcEBN66sEih3+qO20ZKccmwpfv2616/5jj/vHDwvqLO3p0GPLG9au
926bFuPzxwG+id4MZWuGW4XhlY83i/RB2Xdj32/1kFi4IoDtmvZlPmQfWd1rZCY2Opa8s0o/lhA0
1Q72dFF+hfFbtdvErjF5KJbOwWSpaeHGYVltTtZH1PfK2tUllbH7AItgbn6i4l3GZT+CMmwdyMXb
pAVxGZHmFdahRqUM65viq7lFc1T4+zD0xuTKqDAS++bReAerl4YOSk2AX4ylOHrMoyCl7vMKix1K
phU0LjwYnRV4ojiGBvC+jvM0fvT7YDI3vFYw/cKSwbTNMcXOdjPnYsUEXpH63avuNQ2daK1HJuCJ
LRFivTYVJkgR4Xy5XqdlaU5P5tDxhy3GFFeSd7pSlHYroFiJOaTHwhs9a7skFCCiAYdlBhW1J3KM
PoT9QRv8QezNBmMGNOErAbd1pGjErDSMbvjnkKP/syn8/9PZ/zgngP99OhvLrPz+czJ7/tf/mcx6
3j8ci0FusDpogASdvf9q+Flm+A8qg1QHMeWksejyV/83mbXIgRmCIblkTCkEC/avXNb1aAaekWw4
FkOapD7z7+Sylw0w+tFAq2j3BefpiN8gC3ikCRdt/HTIFul9kFPSBhFl33qlgrvQs86k+9oQy8nt
WPdd8e/JCEig2VzohtlMFRK3epdtqTl383Lu9TEJ7eFYJFJsO506T5Yc/P1Pr+SfSfzPSftvXUUe
pxW6AeUDEndy83OV6adW3+DCPW/XEZmXxpbklmRd3q9UIOCSJZj3kHV7+XNDTXM65Qk56MFMO2cC
CkxTaffn33LRjWM1oHf5qxbBAwB4eVE1XMTqt9VkrkdDwHkNnLNlk8C/uAgdyYicnI594ad3/9ZF
edZnOgLzd6w7CmaXxFeEDsA8p1odR+lYcZgg+c10KL/zrG0CMN8kciWg+PNFrXOv9qdKyfmqNvqa
c7PbggAXXLxhBmW9rKuK9aghK63M3dXzD45hInBrGcs5soI2O/b2kt9PIqjznWlp3Jvcvhl3csnX
7p0F552rpBe/5zySjKCEH2RRhb5YBR6gZYK5+QjsxKV7jU/nbY/nVQNztwcksbH7oMXajwLJVU/u
FtyOvtXiqqdx23lwMuzxglna/dMCDxxuaKWdj23q6frNZa+NTTX5LTEVhegvndMlxX0mltU9pKJF
sYVfRL3tvHSGWeyfh7GH3GUzZmx3ykBx5FLRFsvde2y5cPnouzUjs9IuVmjukoVlLGWhfNIPx5g3
TDJWdKqlNWBolxThNzktMLDhRMqPUyOwuVFVWP1wW9t4IbKpdxjNHCCv3Tn+8tg0xoB9gzUWB6P0
cMpUo0rFXS5LgethiqUe4P/W+ZTUwMKtKgfZ17lW3mCbRKflrksJ/3YZVTpxnNbSLLZEmMmzx/c3
HXzRc8iFNRXspz8vpr/5bDCedmAZwMFDXXsx2zY3dJZA7dvH2U7Nnc4t/zDn/nrrzKEZTw59j24Z
39O8Xlz0rwXMduGyY6C/YNf9dcGMXYdnI3prUOS9/TqmHsHqECSbHKxaNPgzQNy2C95Zppe7Ml8N
dpTIF20ACJiInH/UT3uVXol8imJEsjNldL8BWAbOPhkzlcSlnbjb1OxsghdrxSWBAovz9c8P+rLg
fr48CEoOK27/PLn46+XXVK5qSRZ8Io1EnSo1yafBsrKneRnfnac/bwAXHyTZIzwV8LAUfS/pkIbn
FA4i8/Uo2qAQkdChd+uUwfCC/GvxjsLOm1PH5t1dD63nHgSwvyQmq26wDWtavAP4dfV7MLu/e/4+
1WSAR+fD6a9ewU/P38Y5LSB/Wo+uHYwPUMBCLMFK241wm8fWa0xlGdnEafjFFiIhNviv4OFvTqq/
xBgXj4SeGUeEZ3o+s9MXj7/jVATg5q7HPFjtkP6/wXFc6CYjzLPWCp6VgUQjtlud/KhGDAtjgPfJ
OUPL8pfOgu0fCYmhIj23CTNYZ2bDiJSPoiVquyR4s2c3+N5VNrDHfLC6s6VXmy7UapXfR6NRERiO
mTGX2/HsWBaPTgEWNchSNW7SJllP5UoROpqaNdURNHb+s+V35AXJaCTJduoF6Rg6BNuLViXKbSVq
tL/aYGQm8pfMu9WjHru4wTruRWVeByRuCnAr/fNTPLcCLheW75y1fQ6COAFU9ddFbBcB4p51mo7h
ZGbBlS2LMASmzsE+1gXpAwNs+AzZ4cwGSvXJKbapgu4nkTPO6tlAu3FMTCW+/PlnndX4l+/2zLLy
zgPo4M8vzh9N3WoNKAcwqL1CQzWtyt8N6uxu8AlHzkdjRKvcWZ8HVzfvXPnvAiA0XegQIRhzGAcX
y2qW7VIV0ldHBCTuAXPR7hvk6ZEXxERGA3NT4cLaicV1b8s2x2fmHE5ZETnQu7DR35SKjN4D6gko
1Ns0TZHD/fpyMD1vQk7b6oBX0DV2G8ep9x6dJINjYfbYrs6aGlI4bMYCu2fAiM9DntyaVFwac9oz
rZIjFBqOk83L9LtNLUQd1TlJU9pRaQpPS2o2cTa+ty2EF/sC+At+NscY/SkHDOVv8aowyrFMRHWg
vH/Mi+na9J2n0jR1nPvUjeRoTLHOyk/gPZmVwho2w8KFKZbhVDaUau2OCDrx3NPgFxtI0odVW3Ok
O3PdBHURRIaB44K1Hiw3PYRlfePl3pWd+V+W0H5JE4SpjescEDNcw4i45oJX2tOn3HWR6g3dnVcb
O11ReV9kgiQi8GhGCEqm1O38qIda6nvldd1WaG3EvdvjdEUZo0FphPVc0xtXRWkhshX2D0mNGTc1
dhR/TZ1NK+3X7twdapfgSTj5g6MDFCKmxjSpCK9FNt+1tvmBOLLbO3qw9iKn3bVW/o8qLO7bCTcl
mXZ5ZC/iOm3rY42Xa4vzqqTSdRhDwMDozEqKegqjzCBodsOsv/Rhci375a1DzVOuzZs9YHTXuDsx
zFfKhqfqdLsiqW4aW94ZCWV+M5PbqgvvAKQ+ZKb1EZe3fVCmhz9/vhcnIyMpzFyJc2ccgSTR7EUI
klLLdHVhlZjvJMYutWp5a5itxAqxrIzHP1+L9O/nreJ8LZpS8AXPMbRnX6I0V5yfxDTp7GRpgSFx
YOb1izsl47dJzup6nfFti/58xb+5u+Dc2/RgNSJeueQ09kUGD7LpspNROsltO5pimytlbJugfU+S
+Bvt+nx3jovEE54xo2WX1P9mpN7mpGV+ash18p1T+cEm80zjtVlFdbRS2qpDXRlUrGd73edGijug
zUH1ZCJ9uc2HftJbMc3jvSRD7t5J0C6/879+HLk3M/EUHqkd/bo95biDeg1P+MQ5nNwMOlDsyh0l
93WZTqVznvAWwJ5dp4v//AbOe/BPx8Nf79z3+cWw5dhsLpWhKtFd6xR5TtDl2O1eM5vwsM5pc9MU
uLczoNyonole5c3vyEv+5tUT5bIT0zf3Ud9ehLnOuZ2LplGeFFJ7iIMlTRZlypOP8fY7q+wiBTvf
Y4i8mf3TJv1HsfPrw7Vh9HeJh21W7zn6K01qn4F1DOL77b//LFHcE0SR5hEHXJx32BLJorIFq7lu
i30tGF5cTGSrGBR9pDlG9C7G4t+kgp4XThjCRbMRIfiefbFw1rEjiyi0PGHBmFOno89f4A1FczPp
5IHwGcvhP9/lRUDx19PkGPV4kMDfAJf9+jRdrQadDH56cnzMKrG39TMzvDLzxrta+127HAMTd+na
au13XuPfrhg6OMRX6I35mH+9MBhsV3llJ08Mm+u39dyG9pswiR2xioc/3+PfrRiUZLxKZBecvOLX
SzWruQag3GnoL0uCWWPujWo3rRKdwJ8v9Ftccl6bHtu7Rc51nr4+3/RPgb9hTKItcNM6dZSrb6fM
Ewch2m4XNqG9bWZRXk1J53yQXZhskYNmp8wNyp2etPfWk+TEi9EULxW9hCOetd5Bt82KdTd2cjml
g63XaxwDG9paX9cqNLdeLrtuN3FMvfPA/mb/4niizIFbBTDuSyuBEpf1xauL7JRMFcNTbWgfc1nI
nVAwWkgsBQ3b0n4hszDeOSD/ZgPjS0OHAwKDUYLLjzurRtLliQdT4BFK09YcTWQQQ4VVacnD/aLD
dQIxPEh/fefd/bYebUrvbGGARTAVotT166vD5S+R6ZgGxwmfa0IfNCXO1nC0QTfBXFH1/3mp/HY6
48hBCYJQkPyQJ325/Ff6YzM13eOg1+aQ4tZ4jbujjhzEJoh02uGdV3oeTeMOfjkcqAXj0IK50JmL
S9n41zvsRwehgfS94xii1lCLVtsRe8+4X/uQ1sdcXq0hahRv7sqNde5s2X568NemPtGgJY1LrENQ
pfZr3Sr/BfR1Eeclww0JDqhnwhlUnrQ9DEuww0xpOq92J/LFQqfaCGLXXaotCULUSsO9bapg3vYt
YSRw+7gbDdLw0TkGLUitmhQiqpB+rFmiIzugTqGS2wW7h2ip1Rccrq9mJ0OikRPxsooYJafjgsv6
+txbxLtAiwyh7xav7JmeHu8aM92YRrO8DsFyMOz5IJBDRakxVIeKWD9uk/q+AsKQBPOG//Z76Gd3
NK5k5GdiU4lx39DCjpYUTYKbLM2OmvvXokWAH4VZ0LrR7OHXV6P/OeAf7Rz4Md6PqhyEitvCG9po
6BorkrbhLLHw0hFLZtPscEXlcWMq+XGcAuPBnPqKYLtIvy3aLfJtUxT91uonL92EyjSOsuh4V27t
73xcLA8WoquzUECW9NBxkHxEGtMPWyQQXrfF7Lflp83lqZuS4irJsd4qRbKSq3MoD9mKWiwsgAtS
s9qsvpj2+EeWsTLM+uOceuI1S2aEF0YzosJuixc9Jp9so4WACvY3xuntkU7WB7/MQkTW2Xe92h+6
Fo1xZLT+Ew4z8jUoGs3E53kD622frCOl1ajLsd1Z66y3dmmeDOpRcnbDbUcT8dSlk7zSnZSb0nDS
TY3m+5s5pWqD17d7zOq6PFZrWe9Dy6jv8rr1+GHUKFGHEFygIjH3rbXU1+Poqmv6oG+YetbPkmDn
FJhZuddepzcWTsJX3tpbJ6n1FYf59wUhy16ZS7fpFep1xFdnkB02xRvdru3OTh06zbnA6bHG7yBl
QTfzjW667yKz7Q21TtjVbWkUJ4OxiL106h/Ss6ztbKggahGKxWg6TBnXgx/ctWUmno3ZGfblgvvu
gM7izdRQKmbtfNU4cjHJkGJASTnvo5Ida0v4cudnebqzV0vdoM8P7tuzoXKtpYrsvhKbuV3CGC0R
rvKuzw0OY3Oj7PSTMKtlF9gTAa+b9NZdZpGXC0cuz7DNx1eUTMnLZPsf0j5sj+R2XoTt5vCIh3h3
Pa6+ebRLC9IeDqqPOJF3GwyUQTgwjhE5dYZwWPDz2sx0P+REmp+pyw93Zqj6yC1beyfb0H9DnoMn
XYogaudJYxlQINU62OCJoesDix5rCbUGCBbNZjKvFjc1r0oPR2jHWwxgyPnCZ9xURRpR3bZfUHeF
W9uv0QPQRT/luqpjvq/2nlKy+GgkqzgQRrTfW8AZc7xMoIGx1u62tSGLDRPWpX+uUHRZxCzH+oJT
ZdLHNQvwsbUzHfmlv95Yvbfe+cbk75c21U8IG1FbMIjyMKLT2MvBxDdJjcYxWcd82wbCP1SwLL7M
TeJ8NmXCEaGlox/UbM87BmXcL8EaVi9qwOiopwK5axAV3qeFjTOZMHQkErXGVZMOXxPPcK9cNHHX
w2TN1yLVM1tlvnw0rMqI3Zpy+mS1eeTgEb7PHF3e5a0mpS4yj/3T/kx9Kj+gMzFewlxmt4VOxa1t
s8ApEHqb0UvzU6Cy/hsmqeh+KrtTD8pOGClYR3kT5nQGwsTz38w8n0/QTcSmnzBRtfM2jyWjx4/T
gAErfvV+G+Nq6rBLFxiO1qLmE1Q9ttmMHW2WdKYOwOwSvNZkXL/3eVZFktP2IOYmPbTj4B9UEMgf
XiNuTRPL2ch2Z+djGmBAa6sGYb3TD340FqX8QZfnh2Sa5c5izWyzua62hudmWyaNph3O1ukjSqbq
oNPQaLdGNpnqULiJtW1dt330PBeuqqe/F8O5E+7QI0K8Rl2hTlP/ug9CvNmZg6QH4vfzEWWy4ghr
H5bedZ/HrA23bl4XSVSbiNEqszZ3hkh9Pg9ko3FSLA7C0JQ9NkIFIfFVF/byNQnnlCPU1fVWMlFy
VdgVJtHO0rGC5rE9ldLwT2ZTaBj0Q4BkZ/TCB1pt4wF6Wo8AE0fmqGfIpYgAB5cGgk3TO9DvXXZU
XLOXStF2hzZCwXcDd2REQzKOmymzTTRACzONti9v0kHZCGJMD94J3uBozBAiLUfXr9ONt7ZpjCcv
Mj7tjqfUQXvm92zLLriZKqq7yv/m5sFwSFerZzpAKQ41KgTienWT9S3EVP0TEi194yeDm0V439Lv
8YRTxuTf02FwxmlrGDU9L1mXUVb4citGK7l2RWHfDr5/xki1aTWyIXj9tmiHUMWh3VltVCBLQHnm
6cd+6WaUVcQiRsjJSDUkFzpKgonNlSG0j4BkMKc2yrxn2msdgpg01z8JvLQPXg4VpciYyIr6LhlS
PhqVfpWpLJ5pn1kxLtrEIRhoo0+dMmurRwZkVr5EhGiK0ALSNgLC/TwXLF48xVenu86RrmJEXzzO
DbIhmWqsvNP+LXHSaj8V4fJ1CIdP1lQ89yK59mV9AIKDBnhVN3WeXzmDekZHdJSTGq4Y5vPvEw89
ZTfyXZWHaaFuJ/A08RRTY3XtYQ3c9x/tieN2GQaMiaoSWGzXsXuz7FPROJHUmB3nzstqd8d0ZNUQ
APA4smGOBIrZqG3djSiYTpqhc4WixW1tZWubTGfdyaJ4stVy28HiiWFT39Vj+gH8PA/ZWq4s9MAo
P7fmoj+jRNdx2LlXwL83KtOvUvFC86B9dTP/RffGa17rcW/O4hYhqB2Vc5DFXUV/iTy8imnKbom3
cBwxzmrF0blzU4taYv85KO0n307t7TRYx9aud/C/IenJa1ut6mqUczymiNyECec/AXmCishcIWhL
P/lqLHgbVD4bRdm7/muFhdKdJ6h8D5207WjyFFJm2e1Rt26CvDY2ykx2BoXFa5lWVZygudtlAnVO
r9y33FR7POb3VTsfltCP1Zw/6LLeSd+9RtNMrTrPD8E4fK5W55NfGleaofx7kZTtTjTudeHpK8n8
/b4V6amRIWLYyXvtpbHL7fRzyThfVCJNvE1shuus3O2uEKgGbIzd0zxinI1Esj2sWF9D49/blbqx
/g9H57HcNrKF4SdCFXLYIhDMlETlDUqyPcixkRpPfz/epWssjyQC3ef8caL9d+KunXv45JrPeIln
G6+dSYE0bjfJ0VuBZjty3zmtvast5ykbVOpJMGUZA15ZvG0Wn0Z90Jvq00TElaMb8wsKdrsFA569
3obcjlWn/kGaGfeF8Tz39d3Uy51R1ndOsb9VYwaSk46hX/f7rf7nUHUK+P/PWM0x1KCdu3L1O532
EKjaoMtp4CaDxijTyNI5PzJ0kDnHDrDa4LtFgmC5vvHD38p6vChu/rdZ7KvEruVW665Our9GNd0z
WuBLotnnLondrH9qMP757Gc/czUf0Pjd5pr4Ta/77DuBV2h1A52n45nb90ddlxd3RUg8aq6904zt
0lAzGIzOdDIns8j8qpQgwNURHYgDnt1Ue71qfl2aeIxNv3HdfVoVX77V6XCtUXUhMbf6qJ5dfuLs
0C72ceax5O4wb9gdjmNDjGa77lbP2CGXCpPVO2dOHtk6ifJtz2ZTUHmgbgJzU1btqw2nXZLZb97I
0ODZ012zRBXaWU0Xl8VDYEkJ4a7a2g5YyfMlhoo9Ma4oWOx/zjZENiXPbV2wjiwX5n/AChdXVNN+
tbqMSiu7IjFB++9qz4uzxF7i/OJdtXwTbXjYz8uvGMcAZHyXufQFDO7VrorvTUctOJgHrv7nUbci
rNXn6UEBajmKBZTcUIJbcVGkF5fligO3j9mw/6xl8ZuNyc0d2ZDW+kpzgqCa2zACoF0qz6Zq3nmF
nnKCKPx+PPYFF6Pk0nRfnpqM/5WisSjS7GgkbCSBwp33kkmCLBGSBzqXia/PPFre4FxdxvJUK77N
Qrw1bfFbzM53AaCntfqGm9piSiEDRXHwSyhh22Z4aeFQsi1Mts6NR8f6rkHn0I9gZuvXfw3S9thz
ktonnBTSVfa7Gp1s02qRqOxXOteYAE2muxpxurLwNnfgRmEmRvrEp4q+Hw93eZ72XKPNYUt0mrpr
tG+90MFQy/G96SXaCav+KDqZ8etkzlP6np10mH8NkBngOlv3h9pRAo8fxUU1RE9S7XfejNkn3acL
Uuexq71owePKKp4uoIkKB3iPd0OR16T1LN+A2oD7LoI0E08j1WhDVl9Xs9x5JZvJ1v3V3Om+0DDi
G+MQYLArImOQN3wltMgb3cUaqy9SxFKfufhfr7lIOoYO27OJwTNBfWDWTNKLWr9VRncytYcl2XPj
qmpElBmZvpNZ/5qv1ktnZ/BlXFdhm7RbYFTzb48ayx825WRiABVCjuQYLkQ5WMNrI/C0S6s8N7kx
BoLqs8grxn1qKfvKbC8mPUSjUSRhV5mXke8nHXsvypFf4GvtD7Lon3QrKaJ8lgdF4XGqcIejPz7w
U100rfZVsepBkXNNrH3WxNiP/zKGB2ba/CUL8MBaoRCXAxNoYEP36Uy/FFv7K5OkCFSXD9eulqgs
2RnnXvDxuG0oN8IJjGI9Jzafg7pkLcia6kRKqzQ+RpKJQVpZU4TaFJwbU5+cWcfU6zxCG4kxsw56
SSwA2ii+loyLwX4qtPwgx35fbluwiOaDU9pfW21XFYnAmbt+FpVqhKnrLsdZn/5zNAULtVQw4AI3
G6p8HVYrSHv7oxjS8bKIkdwAhz1KreCgx6Y76o/JtvJseU9q44xyVw/stt/PJixhNSBuV2HniaMB
J9FEz8bBqR5q8/TeC283O71vttYFQcC5n9pXoRYM0V2v+opRMCs6wvX7zrJ9+CV4UbXN/b5cwnxT
LotBxKOTHQwzP7WpclEZZP1knhHWKlaQjeSv44Mn86M391DFwuff329gTntV451aVKKgBnN5mzzB
+jeYThVOCbeHqeRfDCgfleBEKB3zibCHAlWZtGPa7Tme5vFcL3LvGA+hsKSnQe+v+bAqyAwJFFEJ
FllKvxPVtN/KNB5qY49i8N1tXSwsKvE/0yMnwdcVKw9UrZ+i3OSPwql2lePhhN/SfdU5B2RDYZVN
r25bvOm63JXsGOQwUcbiUcuQ8i77GiwnsLhYA81ZHGzRpr7PmavL2jxlGZ3TeP19Zkfp68L+ypXp
eRDavyJJKdl9jAVaEnVd/sl8Hyad9ZLpU8S98SEfZRetq/qLuRFc7uF3e2jQZ0W+zQyMjVBePLOd
DkJPVH+T82FWUy48cV3HMlDEtoa6/dNv1o7JLMbc94z+5n02SCaxyiSeJAGP5kRirAoRWOcvY7nk
Z2fNilAd2VTUPK2xvXDx5h6tTujZRdQQVKBsaRfJkZsdmY2K8b23wooPM1mU/9xGPehj8WH0JuFl
ExbtbOsO/WL81dD7n5qZH8YhcslN8qdibk4EW96ypr9I0f1XFAtAnXqVLZpxW8t+DKcl8ltN/wGs
n0S3qVFNBqwjnZ1Ee4KA5gvuI6Y346VFseJL1f2duYTnyv6DPCQutvzbURRvJ5kZrDkdA20bv9Pa
zJmBuJAZcsbQru17Nz8SHoaXlFHJNaW5ry0qWoQyHawsB9ZwcYRMrf2YZIYKrCW9OHAi4VZlh4aS
Vh8NC9IHYd8KbTwa9nQtbfe+Jel0KPXc9Z2ej9PcVvaP7aMnI5qxzw7rh3KmN1cere0Fk9zbNpXx
vPQXjXbSSFsrlk3hvDUFUUprN7/OdtlcZ32+q2ZuvWsUeCocziBOGB06qAGZGuc5scNNCHGsdcyG
7bLGmjA+UDskwSBQdQ3OGBvC287mmn1D+19oUAiyTQ8nY6CowbEOtZp4oT6kdtQ0RjiRnKZpGQR8
vqvrOVqTz6l2Xnt3Y7xsoqHvbgQQf5SO9bcwqr84ym5qbXanzhhNf2oIrO6y3Tz1Qa4yxLhiBWOo
8bWXiRN6gjwXS12vbO+32bS/jdIMVq3at2PN+2aqp141TX9bx2hJlqfesGpOkSlue1S1tgjtpQPB
aSlooZ9rtD+mwfhxM3lwFg8r3xL36hQKQW8JtqYrJzsiN9wncZliYHIagw0nHZ6GitADlb7HPNtv
Sa3ES9NcsW7QlUHrSpkm8Gz4wLzFOaA0ilbDwtOBPUwvrTjFS2Wn5CMIUuq3x+MxYZdcjTwuBnEa
CmcMPCe9zg3IAqL6S2vq8aCzglRwFYWSxK2b3smVAG51Xu1qip10O25VAd6O7KmgbFhxRTxbVuCN
DuOEvucAObvWsB+6dVd2kC69St4GTq6vgqiGbeMM0Opjgt2yyonsNq04IbSQkGbzUNkPeM6zmWLk
kWs86NvylJsT47oSGcI463hX13bZ5ciziQnxhcKvDsXOyWHEGOvqKZkkwG3y0vZ2vKDn5n2MTZNi
yXq6tnI8FpVz0ezuPGOlqDIZV+wEmTDBP1Z0LNo116odGPK5mtzdTFYI3ilOjbHd1xKm3k272PAS
XmJRX0YJvl4rv4022Y/9LcgMNZTDdOb9jTPwTS8hDRprEdkrlL9DESbqrmbLSCoahhX919ySeLOb
i9pMlG9PB9mOn63Npd7yh0I4rwPIG6KEHaFQHLzWpR7Wo71uJ2RmEUFW11EvI51VZWmbuKns/Uzy
wlIpB2ucr/o4HiZNxaGEQbhtQ8NUdmOpn2g80nw0dmG9kk45N1oomm7fSmffD+WhTieyRORdXaY9
T1+wpdW9pdG3IzCEoIyooIh2LxN9uJE9RMzIOrw4Zs1NUh0zp402By2dQvPvbusT8zClPOSl/lz2
4lKn8nlUkyeag38WbN87ym3gA/vpz2yt+yRj8neyUFHloWnEGdv4C1LA2DamK6MCYSsqDYSF6URZ
Z2hnq8c8tXiYNg0RJHyG13kzse/q9lNSsZCiKroNxTLdW68+Lg4UOOW5O8WlxMot427EQNfnbybP
g4sSvtOWszBzCJMtnNfhZFXLTlGcSJ/b1M8r9WPuEx9AK1Sl5dcmw2XX7vpyS4JOWHvA3ijd2it+
IvgVj3/B2qsty/Hcf6lpsvmdpr7aHCXNCs601oGrrxUEDVAhAE2iS1IYhfJKkFDELKoEVWbDjiZs
T3gyL1q1JEdV8aSfZmiV3OYhy9cn1pU5gRtKvYKj1L2bU0mLKhJrf0ATAoxRfzQqt201ZOeunPdC
5TyDK7nUU/kziPXPoGxZBGvId9CpBWvx9GRN3os9uw+8LkCbKHmvtJcW86w18bY15Xo0iV3u3O4V
RFc79nP+DlzZnjnqgN60sQ42ZtmF+cWfNoetU1GeZ2LXrbQ6EZFk+X3vXgkZ+k7xxT6Kq0+llLtW
ZDekRfFk6HtvLOIMYAxeawnBO+O14Sda1iSSvXLUSuWz4sEA89oOmSrCqmagzNMnI2VQc+1R99et
JQVKtg+h2QW99m6zLIZu7bswHkAAtAeqaZuB35AAuaWufPfahPCrZO4fhsQ+JhopXx4ojKPeeqkj
UFuanWlNO26osys4mAD9k4mU65KB354lQGNlXDHmmUCaQ1DLiWxtZbjl5vw1G/qfYa6tN7N5ZCx6
bhMM49rwq6wZnOzmpe0aP1Hlin4PrYJVM1+4Ozks0VK3u3RdLPJv5s9MLdx9AV8fdkYHVGczy5og
o8+zJ09p9hgIJ8oeC6hHHYg+5FmLqrR4VefuS2yYa7Et4ypXjY8EZV5lEcC0bekV+mefQNgGo1Ss
SNlyl6mQvhmt29MD9+yKYmNKJ9IFE6jfE2Ezr+QnKUODWr+JVqpjgmFRqWZkMAZSsahbETEBPE1g
WEy9eE0BV8YJ9wO/Zxp+l7Dvwd+JlvpYpwSaaap5zhIdalJowlfBuRws6CHo6M6wCdM3nfUCQPvG
hT+Gvejou+6bf5W5yZB6Nd+GEPNlhs0s995swraY+5Ov1OipIQTkCnSvfpk9NK3CUqI6G+LGyuIm
l594Pg9Gnp7d1TmbTDA+ctNcrpGnKL/Lpt4e9jLZFx9ex8ZV6B7IYGJwwVbbSejLr1V43mHKyp3U
PSgoc9duogF90n96nDyXpJm0H9ktf1DKkUJGPnk5COyv7c1Zi/eyqs5TLs95ZUT6BsmQ6pTaV3g9
nMIBkZRKMDn5LsuzY1uM/+VlebGgmI6Zy9uqFv+8wYitaotUs//QdOqI0qLy/Fbqp/HR42Atl3ZJ
doNVRcZW7Rcn/e7Sx3BTllBIJmbSB85NGMJ/XVl951b/bdPiqWjLSz30d01fTiV4nNCrt3Gpomby
Ig9fEjBH+ZQ26b1MscW3+hDbTX5EUotmcSLQQUtfsavcprl+a3v+R0DxNPJu3UnaugpLUAWtWhxJ
JHsvHrENnnUyC6iZWsz3RkNHbpaKDIU2/oqWgcAtFIFBvNdDa2x+skn9Au4bTgNe6nhxLKQUvEeO
rTyI4n+m2x68mdCEtEuBz2ajhxvOpmuTE8AxatXJ3Po+qpjTgqwrikBv3Rc3q+IS2r/S0miZ1PXQ
Kfl97vuYKz4wlOFJIbE20xN+wvb26KHX5HZbCRVfJ544A/uOrve9j7npOHvNE8bwvx07l7USAjGp
5a+1zV9mAj7WtVxa9eJSQZQnO+QZEdkj+KwNb9dOW82/gE97AV2q81b3LX37cUYgCPszs4UVNkkZ
r+72qjjy1xvhzNYxPZBV98c2MYl26yYCF5MxgFn67fUZ4XMN7vY1G1Detik8q9J6Ma6nT8WaYuFV
+663rqOY0++5G8DJk4OnmK+egks5y4p+D9d5TsZHPaKevFh4VyvbPaSpVx2FLQhZHtXPTizhWnPC
WTUyAHQox6wBdVDSbPXTvP9dICh25D1c6HV7H7aafRnwo5HTHbHPzTCJW6zNlag3HTLe0eYIw8Op
r7Jw1i1iATFlleqJ6yrcjOm8EnNhFIBw5taCvyln4a5fai7jvtbvG4KOOJHaO+mJT5u9XYVsjqBY
XJNqc1QtTDhpulvtKd68NraF8siFkbu5t2w4ke7FSpabrmQypDUyFAMKgNQYnySvdqBZCvUCVQwC
dXaGglnCo/9hSgOR6Zm/JASQKZ5Z7jvX/NSHjKYnEDQAoWde/KhPsks2l1eSuCeSHjrnk7/KlOPd
SnPYlbq6Rq3kSVWxhvmJZt/xB09hTXlr1AKfTBoxkJlHGIfT1ofMancEel/b2Uz3ulK/c/uRDpiX
O/phbvMo/pht8jSpyqeJcsS3t/KLuuFrWkxPU5nc5IIiDcUuuvKq+0es31dXW7thVZ82ZCp7OY9+
CdO/sBfPTSuCZtWIfbBos8rohXvABRvpPM72M+Tai6rrl7TFdt5soVWvOpO3fEEvHJor+Hi7eLzO
0GIa3zxHZfZJaM2vs8JKqpDU7xugWD+ZPT2+Xrjm+kE3x2+rT48DZ+3aTH/LLTs2vfpvTR5vqrRe
UKjdMtO7pZile4M9KN8ylbOn40sHwhc9uQdvol1oc+PJa/5jZXkaxuRc9CmVkOoPXuAmAInEXUyl
B7GdeZU/SSSTgWMsH2CWMySxeyhn2GAta/7i5GDHgjEYRW4GCUZwNTe+NHPiUB1AmJLyZ/GWl8bt
WDnXKuidCq/oci2lQdxE8juPy4c9ind2ylNjlaHIJ6A165AW9sGup1edjKTelUcPGY5frCWpNh16
IPsuMK5ZRn1UE7rNsarPbnXEHFP5SSLfbLcIjRJteIoOfc1hWpwJgsKkxWOJecZKbHHVZbK8V47I
CHb2IMrsMrXqj3hQkTi7XY78+ZBp4i627gVHzyHNin1ikB3Szud0K0Ntar9TwzoaCUufQ6hiZ55L
zQy9cTr1sxYvM0uZMlsHp2DaTYQJHknJmSmgMVrZB6PXf1pt8x/acfhr4l1057zRBawr67Mx5nt3
hS4Q9XnstF1va3vL5D0fMhjQ5Oya2lvhWqfNVAjLy2kKpZh5C9Za3oYJ216unr0GEI5nt6nGy7xo
bBd0JU7Gi+OtodNb93TMoZBX0h1UJxZTcRrmNkryMs6y+cx+Qv5ieViykacCpgT+ds3U9RG/Eq5T
zV5TxgVQwGopwZah+1aziHKHe5roIdZ6eOlW8QInV05QryHu+cCttTcjTfZN2h0Jjtqp/XAbJ5MJ
ldNhEF6omBzmhWzCukrCWgGS6JG6KIq5czLxNjkSAoSXbUAV2MjmVMv0SdmYXtDTkYA79EACJRLo
Jtaz8syeG82FvV/t4mRoRoB6GCRr5mlu/tbJyJy6nurNfU4t+1iOPYCXnAKtBGB+wIEjCy7w+rGx
ljf0GGc2usOM+FizGWWymTCVrbkZs3JJnOLcLNvB9PApiXT+15jgvG1z5kM8kNRztiYrrmZwZdq5
cYsW2lkB+OuL7dC629PaoC4gsPUwkVEUDGZyr0tUGLNq7YgvYIh2k9e0wKmfluazpjaHTCHGARbg
qqxrrJfKf12XfYPismpX6MtKhHHV6I3nTM93y6ZBR6sQtSCIXBZEdwtlB7gDQyK39dibzstmdT4h
AM2Z+Bt8/0sAi7kXhcFTpliPcm/eUiUbDqubnWVGMU0trzP2MJKHICO0qzLnz065tr4GaN+ZGrtL
9q5mKEf5PhN6/tzCcn1Tb69jO+z5TvjsyvlPq3XhNpZf6zbtKzW/wkwEc5XcUfGjhrViqc+gqNlt
nZUQj0Y4uMq50vWYNJsrGSiBVJNPHfVBpWgYPaz3vpdnksB2RIHs0oFpO8NTww2VYk1x7nWh+6lI
n2dF41vozvlKGuG8/REUKE9deba1xbmWuIesTmUPFM6troZgKpYd3BcXXbEfKuZCl33DEsrFauCp
edZejaK8Ere6J3yMAONucYKKgZTtyjlCfJxIlpv2sDwanPwMXpjLt9pmE1Iq64BvxY5nx/jTGqoW
z/w/TiAGvtdP78Rc4dr0otHoCC5FzhAqefe2mfbVWMTF3VhyM02GE2aaR3pGTCbFuXJzz7dmw7is
Krf2Rq6sAcHiKsPZE2w1er9EQ1ndrEmhfJvnQhtzFRNP8sRmus+V4WjkTTyZ3h/xCLgalJttF6Gp
wDhlCTu15+uyOzfZw7w8Ge/JIN8NG5F6P8+nekhfUye7Jrk4rXWJj9jxHQBN2LtnpPxZUA+ZDLRK
3PFFkBkLelUPMKxIjorU/Lc69lHVxXOVeo8HlKBZ3QcBpSAg6dhVFoOOQfulJ9m5ZxRCWOG7k/LW
rsVB5MsTH1BKgIX+xxRZ7KCeDzypsAY9tqmWJDq9GxijqijN0aop+MYClV0wTpVEJXfW/Jfg5wiE
pbHS5qGmNfrjqYbdxekn6Byp9GAijBr1ZnOSYunveZbvdIJkEYDOh3Rbf02UKeHsVP/x2OgByqyn
Tlqh5igpYWubhOpjFrFMnieEYDrJT83yLjnYQnMbc38ZysjNBQnWedn52bAIX0HbEW3JdlPm/qlv
AOg847iMxq/tumrU2AxjtkYo6oK2zdQ27Ybt6JiVKD8shTy5IrNiTECEb+pA5otbQMHWaLQGaExe
+yYku+xFbftPtzTO5QZYuMIPldMHnNb3ZBq/NXqzK9MG3uiy3uVQrGeonimahfqn7+qocMcnxzbf
N5KurzirOd3mgAkzWDEBMWxoa7Q27XUGuus6sUV2rl1h+0koyRsSttnV1EHba3mOlEmaaqg02c5Y
qqNuDyM8S/FkIIVeJpHv9WXWQ7Twh7IldWwd301PN6PCrvbYPvj+LOvm2eklVbqzsxCiB4oIXZNS
leA8ZAl5bYP3SlykxSNKJ4F2jkgH+FDd9X1Vmv/0Qf8hO46Ts3seyDDysb/v0ql+2ezpuRrXfWdY
H+QjjsgQ0mjdkFI1StQ35Y7e5WfhgTRukxd6S/mtLdbBmMRbK5OBh3ciN0su1342AzSuu8ST99r7
/zI3Bmme2Yjp10+3YRlZ4Yi1PicZTmYHhcQ5PZ1eJJEA62qcOsK7/S6xdxshbU2Tv0k1RY3w1T1E
uoVM36ph4lEX1iNGDotA3bjprkd/HMypwVU+92+cCKVfuyrLfPlgEc2uyUPFU7sfbFv6eVG3OVBs
ZeKpwwPfmeOnXbbvhVsmIXoIzW+dNt8NM31AA+F5RlrGY9pVkScnN9xaEL9ttnaiS8JBoOvIHIBT
O2EJSKZ97STP7Cw9ClH1BynkUZ84p+cZxRtz/Hcik2jRm30xZHtNVH8NGCJ/c0vnslUIoPukCFvG
5zjTsvpWzUXuD4g0hGH9rrMcX5B57I16sIGJjfvAG+0uqp80VnEkqa08KQTV4BQqqmM6Z6885iRk
i14eSEx6Q9d0GTn2fdj/27Qub5uLsdhI1pYFB0bNcO4rFUs5SVNQJhL+vK2fxnp7SrXs0sqmDSaj
P7XZdsUSWwepMhNNZxvA++NrZUr+qvtK/qNFCoqY4QxgmOyW2ndsOGBQTf2RkNvu95r4Nqwisltx
coEz0fSQVJstoJ/5kZyPSCD0AAu2cYPC81a1Cw/F7z+trPRUeeXRGhELdgWmVmg9tILSe5WjuS9s
Eu0Iltx3ijpGOun7QWfqP0rW3W19uGuTWCMiP45GBXWqj6IMrSV3z+2A1nvKs2cPDX6/ZJ8l8XaB
zYRTVKRUKPbL3EjrggqQ+Lsii1gH73OTgyET1hTgv8xhSzlyN3ocJURqmJLZx1YKkugZjWRIK7c/
sLbkmqLJIsCa0HOEpxMDHYl26EMX+IvSlm9Sqz4cqz62SOuzbj2iVyZkhbIibVKDCjaxnqyoKuyw
XOt55yBzr5M2zuslnDLvbV0acXS05b3Jqu+qXv4rPCR1xuIdN+w2sDLaXpfeO6vXSXHrgyfAEVF4
4sH1Dl6jo/wVz0U3R2027bPCOjamPiCkmG9SEIVU2ZHREaTeSXUM6xY7rlN3ZBFmxY3Utl2nuSdL
reN21X6rXiNCCWTqkRavhyaoeVi4OSKETO1iXcchv7mG5puG9o5z9qily4lgzRDSDhGukkIOZuX2
IsbteV0TI8B7eUpl1oSFWifnuiHhjtOz342S4ANGTIt6Ml+MaQktzu00k/nhY4w89+aEmsOM6wJV
dGHOoVsX92LQPnSaA5rFOTaufXEmzAuKqSNN2+4KfnyfNwe6i9njCMpiBwyyIPUMyx4Sfx7Mi9rz
8wxkcAVIBiraAtSzO0AK2AVaLK/3RKSviQxbF1p9xA5OQhsrDRGlq+qN/OsUMxk1stDx5lQcsKXT
1/uybLn4lhG8f1ua0HCnn8Gg46k0w35oA0PIsFqt/6iePCVOVQRSsN6trTj06dIFbSleJDkm/mho
+740/tlOgolPVckJXDziUowk97u0tNBWJUrI5dCG46TN19wx4L6JOnRzxNdLAWLgAIHpTJo0kX1l
ffcHbH/h87Ynv2i0uz00HGo2zOJoW//mR9giOTZFVLsOsM1otBDK6mc2yteGTUUdUNtZXuzqNiK5
7Kzk9l+yE/8kYxs6xRQbxrDDNxugJKH/IGnnn7kYT8JLQevTon5NtO25hDRXFUo/Jus8NLb+Wqrl
Wa/Um9uA6BWAdCc+HT3kt7/fcsT0a4UlITUeMZB2epaW8j426XO2VBeHqxmQ98zTlYeGSmBO061X
6hl/V3O5K45yKmbeGL0n+RI1O0tP+8XvKxpcl7oKKgGOyDlD6ZbnubRyCGTjnbHoTaPcdM2VA7s5
fjHDBMqvvQPQQhY66K1AxBL1VbMgUg32N5DNhG450htD9tpD4RDsWI/ibpgT4i4z3zebclTEeihW
VPCFvr64+vjTEHo7QWEjTtp31vhEliQxFTl7V+bQ5jHa7ROLEEtQwkeredxsHZcpzQ2MLoKxVf+s
0x58aKbrXmu1EkqBcQuL5V6T5S2BmjqMExF9qszBELL8rIpiX3Kd5XqdknZRx4Qyftta9W+xGu1Y
ysINPH3tdxUid4CtJS6nZg9d8j3V6qH0qpe8QSnR5r1E35cDzaVf48zvqHX3kEoz6B/FmI4X5AaQ
eEYbl2J+kbeUxKQYp/6WaqQDjXwrVX9GS8ZQpCW7hlrAuS8iqWEMFeaeHMzX2eonwigAIImFid2h
fhvN8R8r8seoradqtF4XylianhQ7srxOCBAPRFftHqxLIQbantL+1cJShhyQJ6ZTGIAzo1Wj3rGf
HHMhrJ2R0R1t2l4fLgqG2bORo9AcJ+/a5TDz6fzHnXu+Cu6qYmZZi9yMFjuDd2chCKdxeLfJ2NsT
kMXRN0FK1VMeeFX6nhr1f4XWvjQMZGSNdi/gsrGRdAevz69k6O6VRSt384gYx96aD0GTpG92Bsui
XL7xlxR+z9MF5Ybvu2J/oFeYnL+cvzQ4cYEwp0nlKUtQ+K2YcMzxwn87164WiLWAruiDqcvxOSXP
M1Ysd8tPvZsBL+bdga6KExaA5G7WROz2mv6V24q9Q2irh9xFgVVhOyHy6KwLMqBJ0PvKvfFXKxzs
i4YXj6QPyCG/Kjln02Sbf2yMMQhGux/HsUKlMMbjKhBRmMp8wru1BKpnfQptTQPsnkFWw9lkbKnS
S7+8Dli31Wy/aZH7OxO3bwVwjlxbqvkHl1JoieaRqxQUuv1i9Q7S5vZ/nJ3ZbtzIlkW/iACniCBf
c1SmUrOs6YWQXBbnKTjz63ux0ECX04YM9+OtWyUmyWAM5+y9NkKKxHde3TD6kA0xSEnhuHvC5KyT
laXRKi45klE1ktvB0Xd1MJDOxLZ3p1EE0AK0Dr0fPGZiOHmAMescP4lI8nUbJZdBE/DqqvZi1NUm
0vVtmUVvECEARoJC2wx5fdWiqlmZVfeSNbMPxbD8sPm7qyYvn+vco0so3Q2NvCvfozo+GMkhTov3
1qk3Pn2WMpg+RdA9EuX9UGcLfVFCtfSzOyO0bmXXnbJAXiSWuQ+Eh18zSVaiwGSX4hpAQ1m7sFmU
g8S437dE1JcuqRF+EDxVY3jsUgrwyq6PqZOe0ta5GJfUHo3WtFGbno1SQ+qLNxafhss0YEUkiLvy
NupFz1OfWIudjVbVkQbCC8IFvWIY8H6RkBhWhAJlOMpiMC9ip3ptge6aJgXdOEsPbevc2MraW3UP
c5oZtBT10UHQaUkKl858y+lkUznO9ZjjgnPma449u8oQn5EmDYU99476yo2OTP6Som8/3SUI/NxA
v9cO+SiDfVOF86abgS0zNm5EjJ5ozK5myfE5qxCJ5+FNEsjTYjM/cUB19pFnridVoSIb3/xcXOrU
vOssvoBUqksiRJDeR8/8iidPWKfR4/xrAB12qX1ypkY8U5YjTuXghtgfBiSY9svUtvoTJN9LG0R8
FmSo/DKHQhXr2NamxH6JuKKmuY5+aRqdJw2tDn06piFaTjcQ06K1IqMIiz/swMYBnIZ1/DLk6H09
DGyhcnuEUBzbn3PQHUF/yo3qBRTVfBEOhOzFW+SyNRvtkDiYKAkP5WjoFQrWnRytz4FI27S1TuGY
XI2T9wRCiQmkxfYyxmmyY2YnxkiB40AA8O7V4KNoIgEu2pvudO3MkoKvsemK8ltbzXdOaKGlyY4T
DeYV38B2yuxpz3c2USngsDXhQjg69fSKbH9DpuhRBPa9ESuKLK2+ErgD7222TEiHCpPIJHYLqpmv
GP0xbpQo2VV91FFWiUuoURWvORNr4Y9H36tuWsSxbWqeZGx+Gqr8oarqh3TaTyblcG/7/UHkLW0/
TtFa3DN1rbVNq7v6QB52J6im02E8ZeO4keGHoYJNUxrbyDDoQ/Bp5BG0ufZiqMdLF5jppoxIJZnd
9Ry3mwp2TCqqaxnRcU78d5KBLsYhdoDps8dDLPHIQeyGVtxqoP0GhRUYtJ/fzrHz4dPiWRXRgFrM
KDj0mLQi2paWSdWbdAdRX3fmfta0bmT4aDjpe+sb3nbW5XOWUsdy8lfkQddzqU92bW5Lg2mmZlB0
nf+hSZxbpXGIJ60gtdKoMVnoY2U0B3YPlMHyC2ptVz3wXaBRUbidPe8aqCXkxLSFkQN2vo8/yHC6
IRAMzWx6RFxAGNT8gF98m/jUaasIdq79LaiKE8qTiB05WlmfsV2NlEZrl+6hSSmVMhemkxEt8nyi
eXBKqiikgFntR9M9FkN5X/Ld55W+6eoBz3F6R7LPtlcjrTFwtmCmMC/Nu2J0v1HxmlZTGd2LjMHZ
Bf5175anIcbDB3AyyOz31BspkKWvRhJe2b3hcdZo3lzaQkCa6PGiwEqbnSjaB280XmJ8WKs0pA2d
KVpWYTu8dVn7fSinezc2riJv3Hs5xcQ03JSpg3ocW+sqbY0fJulsWwb8U8qhnIwmdOQxzweFr4vK
yOEXYw+GRjhN9F0nmppj+CJd81SV1CZj27wOrfjS7wKiZhVzc6dRrqmhQhNpOgiqG+e1SJgdclLr
2kKU1BYLgGGhScuwSYY7MO39MRv7/Ogl9otfWN/qFktD5xxa072aHGTVKZz49Ri7b2GBVXysEZQG
U7P11LyliXivORZfc5YjOW6Q7xFWkb8lduCkBxBGWDBkUAWl9WdTvY9rtG4Rqh4ayyMiLpIlJG0B
DJXeeV435Tq1vOx/IzJ/ShT5L4z0N/AAkH0ejAngAQpL/88XzSw7os1veocRodjayLv8QhSRsYoH
jKV2XJl/gIT87nq+JV14XQsd4TwzHnFjHDSV4npw2ymXhEj8KOUXA7LqxJhfotymKfnXgAQQdsDu
TZMsS3V+TaHjgfzW0Ts4DfYD0AjJsNb9EF70AEdf8BHOf0BP/AYAgYoR8ArIPLAM1tlD1aaT12av
1SG0pPmNdHkwm+PAAlFTYvrx9c39grlwXLhlDpeCF0JM5tm1AOpHU5/kwcGt8V/NM30/10D4JvLI
opXdgJxPvegPgcL2LxyU5aquSRwT0GAuf8Z6kSrpRTnWwQH/eP1m5CVpCUahPWjvtg9LVSxywgEb
pGQjJEwm6AB0Pg72EUUKESIoh9i6vck0tW6qtI2f4wGYiWdVTE3SzMnEi2jDbQIRtwuJNYlxuVDI
Fx/GUNC6kVVJZzDrjKuvH+YS6HMOtmBgot5SbKUAX5zdl+XFaYSH3T1MvWUQwuiqdt5X2OGQdZXw
AUgTnJEHNZXXN0+xp7+PuDCx8ygj+9e5nZTMQEsuXKdwDlGBL3C1BEmb3U05hEdOexoFMB3m6YFA
8PQ+N5nmP8jlNKYbi4J+D6y/9/M1eQoJlpI0Hex1Lu2yO/p1pl6x4LkEQXLK2ZM4ka57t4ZwSnuQ
/MnaNuIXCqkA8r9+KL8gXHjXlsevA6diOWDnfp4iSEssc3oCwSFyXNvnQOYNnyOwVz6lKK5v+jkQ
z0iRcIm7eUb+3tdX/823tGTJ2kopmzcjzt5IUo2WhPkmD56MxSYtvfKJ9kxxoIOK/Ojra/3uWwKb
ZDoWDHlsJMtv+Q9zx0zaUWSFFxyA1Y87qw4enFSnT6MmVrPVLVbHgZjir6/5+6f7f9c8u7/StgPl
SDc4JCKdNjkINmT3HZLXrO/WziDxFwaZPsymMYX/j0uDvbIshjrzxzmBeILoXVh5YhwsaefuTjJE
bwDN4/vy0vDBS7UBUaVEsLuvR2ca/jCsrH9zzc8oMpTDvYUxxmxJhM7Pj1vRrzREUBs4ef3CuWhd
pzzNnO/oWEQhXna/ZWLhNOvIBwT69ORgCNXRmgQjQ1ObM5Nr2ljRJeJZ5DtTlEwYt9mXkpdAZuNw
EfhtjrMnzk52PvScHnK6nyvLkfREBz+laTo4JZu/cODIvXOxW2bYepriFsopewdMGh6drUL2pJQU
Y/VJl81/N0KU95Skzf7RIvOAPShxk5DgfMqTpNJ4wXrse19uAj23nwHCe73P0phsrDaaYaMEoUfE
SYerrUfqw5Z+Bwt8uiwSl1yMuZhBkLIrxBXr4j5+p5baKSSmYp6QKETyZvS46/WchdVl6fb5j6xo
l7CRQrKFiXSJfpXYy+kAxxaB71x4HgVkJBJMyHGHgWAJXvJWU5At9uwuwS01CLTIqzHtFC1R4Vre
FvFc+WBiUbgJa5wVq3R2K1rBfdhwTgtj78JIU6PZx5VBDolVefGtHvr8Valx+CRdxyTBA//Kg4Sr
8gOrdkjoYTSo+yhScCsKNf3QLrggLCiGqdeObosrDidxvNasIUTizApVqmar/5YSTl2uQlRugDxm
kx1nCPoXtmtXoSriH6i30RnKh0QO/Yvj9sPbGI/gfyhq0gR1fIqu6xlQs8Ig0twnffJIpjAnqlbl
znOXpc2W7nxDRZRTNgYNqeMG43BtcQTxuaF+ngg4IegsZYNeGPGRhufeSKhvjWODmEkxVAhhMMiT
tZ1ja+BQ601aYYsNWxbXiIYqlHRhVnOg6C3Vboxex3Q/Yu1T54e4U6wmduISdGXEMQS/DTKGuuv0
KfZir4OxM873s3aKH/ME63Md1B6qxibJQCgU6YsNq/8YmTklPNdH2Qb8yZaE+8ps2vuuVQUrP+8g
ViYh2z+qL73xLecdinXbDm6MsBLHNjm7LO1oHeLIJ7Gm19ma70Rvy2oEvBvHfFd/P5kLh3qgxc7B
ZHt0tlkB3BMWEWh/BON9TaRLmFKRqvybjJ/5h+nldxtNwMkKqOMC3hVnEC5pFbk2AAweJAa9U9SS
dBqP7Z2/sJ78ZkgOX0/jvy5TxCewHVomMtN2rLOlYyBiKjEpGSCCKFBNjE52qLI5Rf0Tx9uvL2X9
ukz5nkAcBzmeS3rq7FpxaEKUMbhWT+6s2uSNZJA1TGKY6eNxLI+zUPj2x7LW+8iEn7zpm7SM1roq
JzSTuoE5MEOURyYt3ODo2ZH8Jxm9hvFsdTR0h2gexOvXP3p53D/N9a5lLmRAB5okI+D8zefovzus
+d1h4N/bD/x72M/nF9MzymaVlS1By52Xou8jSIsOsfjbddZzJdsXgnAlkEAe3jlI0y3y3jamQFyg
MaZ0WcrqEEpcy80EiyDvofFMXevsGjGT6Pf1vf9LDv/p5kng5WUpfgTiGds5e2Es5908eV5MZHkx
QwagylnUDTU+KhYX2nwihqF9ztMuDI9IfjtGjqnrXZhWNPvbxsrvLDzbWEsqjQ3fRVztI8kopvwi
sFvIZhzcrX3aSmSdqWhdrE4JZdZ9zb+vXhyyV3SXsT3VZRy1f33S4ZH6gg2qkrbpiGV3858dUzMx
SxeRkx4MZPPHdhxp0HR2dhdoEfxhb748pPOHiO0eniU4BtcVZw+xyGeTe1PpoUxSnybnMBLibPhD
RnkUPPafUm5/3ZcB2eeYyunNcSWT5NmdxQPIU7ZfdAJbyomuNtEzavlYT/k1TPzxgml/RJBQ/Yke
+JuveyEmcgjxbDD0/9LE//NIW60mF8YwSr/av9ZF11LXJlKQSIURgRBexzakLvD1CP11svSZvhQH
SaYUWsTL//+fa7q9hUDMqmmODXl/aWtv2nqWi7FloKYnsVX84V2eE8AJT2ANoCvhISRCVnpOlyV8
rTHbLp8OlVcad2ASycqrhnuU0PZFmA7OPiyT4sIoUPY0oaW2vc16+fU9//Kcl5/AhM1P8aXJ+ebn
e+5y0sa9RlP+DINsa1b9Awa9CKgTGYRsHtRxst0/ZJD8MoS5JOPJhyVoC+mdzwOGmmeaidV0cIk6
w/BI+wOQy3jR27H62+VvOZzbEvUSr9Nx5Nkb9b3BrWRvNYdwnNODWSnxOOYtWenQarztSIH1D/f2
yxAiB8B2YTW7C9Vd+WcXNBUd7DjQ3QF5Q36Dxxp7vWArNCAzdrubInbL5g+j6DePUzDl/Ev39DkZ
ns0Iba3Y6CAKP9jouDdNhzeZrKrhAn/Nn8IhljPuT5MPd+excgAUlWxc5NlgodI/h/WU4gpNpYPu
afbpr2blOKu/LQJyIRQrfPlo+MlpOrtQmdHnbsG0HhzD4z05XfW+9CafxkYnF31S6oevv4LfvTbq
RmJZl11murMzGNK/vFImr20mzmRHvIp9j1e5uAkccc9P9PdfX+7Xj47lnYstlTFLyPPnKBBm9ozc
7hBk3nhVzIjn2wb6UlTRe87aPt6WhWiqP3zqv749rgoC2fUtyoDsP3/+1POuY9GcTG7StwsMlBrj
YTZOfyiKnScMMalxGVDifHXMKL6yf74MR77cR6vYHcC4VDeJWY372Y3cNVWueGc4HjyKJne2LnFz
60nqej2PJoglFzjX10/5N/frutRyGUsmuy13eQv/mc5Nf4rDCY7lofF6lCFBiEp8wIr0/7mMC+XO
XeLBKFv/fBkhmgi5TlEc6N9N5YaQH9p9ZV9Pf7rQv7vDnz8/y11iGqDOAl/2zgHaWSh86FBzcZBE
6Tl0mNzE3urWq09kCHYXQUguGq0RetZEATdkWUcoRKGYzQhPdymG1gIBiQHGtfTAif1hdP2yUwDg
BGZ4qWAwMVCn+vkxNBJ5qpt7BeL7fA53Qz2kFYAatpQbizOsu668Tr2U9EyA4eZJbD99/bZ/nQaX
UQ3CXCgsPpx2fr4+Zd/c66qgpo8XJsj7yEI0K8M4Vg6O968v9bsXwSi33WWIC/HLdEFDtbcSemIH
nesMJT164Yzsy60lDUB3Io8hg0mCSHMVH5TbpphpaJ9kS9wfx9/oXgPHuf76N/06g1lslljK6Zko
lryzM+UYNF1u6Fkf6qTLv2G0GbYVOq9Vb7QKwwi0rr++nrSlx/TsMhR/+cqriom5JtEDDv8Qb5tK
QscsY4ibuqzv7SCc9l9fz1lu4L+DnyMlCW3CpSbpU6Q73yvZjoxodloA76zE+QE4GwdX1EB96SZz
CWns4vaHD+CL3BzYlG9uX1OUIBHA63bUjPvLtFp0S31PNw3VSNtcx61joKPsRfsWlbVpX0dl1DQX
cVuYEUfAXGYrdIoNvWtn8r6nTk/iRjmU5oeTyOlGCNFO24T47WYpN1AGrvOcBBQi4fEF5P6zWxGt
vQGmEv1dbpxi1Llq2RGzM4ZWdc7VzqNQG4QFzYdRwiBKxmE6htTdsRIrPPN1A/ImpI/49eM/H15c
FKa9Sb3GciUv/ayOMGRdAZ2ZmBwMDc46HGEzaZFmABMyY4NiyvzLTc1yPU5TLMWuBd/138P/f+Zu
VyTCanuPmzSUtepDqwcCMhE5a+b2H77m8zP5cqnlWLwcjJdTztmthdrpIrMF04uzKxW7KLGqbgcm
MrU3bFCCB1TLwVus0NCvC7Q6EWIny3D+8Hx/mVKWX8HZg9Vz+RHe+fAeRA6e0MDFMWLXHdD5W/0F
hVGLwidoT1C+LHLmOp1jVEOx9ImbpvLPlCPjqELjEk7efWJ5hCw7szf+YUk/X0j5bTbnTdoBHN15
QGdzS9i4I7QApEt1WMBh4HgqpvU09d7L14MMbvrvLiXYqpPkslTj/bPNQ5IbcyJt2z6Ypo1z2GAZ
IQBKgxgj0v1br8p077bFsAnAdN3FPaW5yjLibWv7xgrKtH1kHraATodELQRwaMyUhD9C5sc94w0K
z2y7NzPh8XvLS+4nrxbrbo5xUBAn7u08jD37iObkSwL3A6iuV6oXozPsixLe6qFKh/wS/5j3TARl
vG9zU++E79Wb0QzdtQX3btf28qMNgXZ1KIy2sdO4q1R7MLIGcrgPKOvmW8+Hn5yYGodaNfiHkuja
3WT1/V3owuNy/NIDTDF0xzHJ6jtMBi9BORDAreHUXOS1Xdx4VlZs/GSyUgS5eB21HepTHdiUzlML
8mLfYNgv8Qh+gGdDpoPGHj0k8/PQIbloZ2RNJBBLfK8lRRLRWUS66Ml8tcM2/G7Z4HpVakJRjSfN
8b5Wzl3kzCMIMoqZh2li8SO+HSvgOEFmUMyva8cehsea4n+4yq2wuuocA6b22Js4XZMeEiVwFvVW
4Ed+nOMOtlkwBzv2xwuHJOi8LWRxl4Z0OW9LVxV3sTMaR2zTEUiq2r8MQb7uOj8a7908xlgaWagd
I1KNYnPETZaPF36e+PeOswTrAqFcgaQkuC4OynJHxW9JO6odnI9BrneUB/lY2Co8tKi9jnSIX0DG
9D9wRlk3hgOZYd0gna53SnC2WbWZhaMxUh+D8o1DM4ofOCWWXoz7VBRh+zlAFr/mwzGfIqW7rUWw
2lUI5xuwRh923xkSx94y3U86DvVTY5Izv6kNzE9CzOjoY1F9CxZ4IE24fgXh7VYKMuc3U5OlHfo2
6tGow2Z5bfYUfOioyk+oe9R80qmC77+YDYeCsl3oWv+IZlILbRUNttf3r3oo/K3202lLwAx4gtlU
SKLRdFrgxDdu5sQPcxa7wJvsG0OSv5LX09JgILjkfbDaRwWJGUhd7C3nc/W99CDSI52y534zUGse
ViN57GFv472mqbVGc4xcPcymyyEc7U07jRBOOAqvRwPCktSEDaxpbLpo8AgqWE045B6LvmVgpo6N
J6BVqAo3KNNAfaQ1uLbB595SmEaAIadDHehnxncEc0jssilN1mW/FKKypjjaKrS/0eRoj3xXyUFW
xavXjsE3u3BOwoCvaZpAKEJf0QPrviUTL0hn6mj1eXiaUButaH7Uz+hlIijc5XuwMBJEVfHFmR46
dNOqOLlAMIMvm3XfhmLUoLc43kS4Ept5H1uWfooQ0Z7KROPXrSIb6/okmhPbUePZqnlWJPrqdZ/O
9kdjWvPKrpPgwjB9kslGEiRXdtaEONW7Enn3Yt7M6vg98KvkxRNBDzvbkFquYiBGL34QOig2RYKG
snS6DMNYn16hTMCW1MRTtE5mBXYOZ+2ttDG78QgXswF/Br+9TLzsMp5aecsIxNKRskcosqFZ25NT
v3qa1lfV2j11dHgamR8md07ZYvJ1B/hCPYVFJeBewZB1V0wu/hH2N41CK56+w///PgZRdOFUQKHz
qdRvWpjJpuhVTx6hGt57E+tap5EFxGziMZxpD0ceDz8fFSVZFMI5ZhXyAHc9rPobGnspVkSoLo1O
eaZWMkKrKCiiWLOG6ye6DAhShxpxN7ildUufJ8H7Kar62kFmcm10rgggMpYNHtFAb2EgC/LTqqfB
DN54XPlVBYXh3aAefTmZGY6vrm62+ALUFi2ddZAp2ElhiXEHltt7J1l2OJpav+ZWGT5P1Jo2PRFo
uFfCAMXr5M0b5rZ0PVgOPMsiHq29588lyJ10PE2Jym5bzBIwI3DXysKi7uVD3OhyEZ8Y+Au5vmUu
d8eOUWAUKOmKKxJAjmFkFOswa1FPJyMpbVkP9LoN9CYJeShD10CjMKC/ho6mM1vswgTggeYu1ijP
x3WcoGlPmO5hUcOqGe0wvaCCDVltgBkZprVL/yGtbqiIyGYVTrDHQtEO6yYLUeh2tbWJRKH3NP0F
XKAWC1U8D9eMyPog0kVbiW0QWnHcwEoh+fUqrwfQK2KO9l0yFzQLAQGwNN12DtEaaSn6PUjlcQN3
Of7MOBmd6BDWp4FY2k0TurdWrO5Uj/Ijmrl0Hqlu204QD3JkvG9mDvcTHWl+nYa1/+bgPN4g9zV4
XvZTS199hfsX7QAzNGr9sdm1HW9ianGY+Vkn1/g9T7hF3+fKfjMn9UmIQrl1lP5HtsQwjVavoNoP
x9HLU9gBrS4+tMJo0bnVay17mOokZW8Cy3+d6B7im/e/i0CkV00lnDtpp8zNIbby3sEUG3olkS1+
eVkq4zNnDccB0n5Cdm5If2EbY8Nj39cIltcG6m5W6eDN7jyIYeOgex5imX0kAxiVLvTENqJ+umGD
067MHhclR31CSTzMp+DHqq3fp3d04dpVFkLwgvL30mIgJUOkWSPYfUxqgR0gs49BnhTbwKUjv1Fm
bl1naXafB8zOQe7iavQTBUhAkfEWg8Acq+lRFqw804BbmPMfz9YBoaUqP0eWJtWhBt10RwgccX4W
dMSgR0CZYoSBojlMG7o/98Lu74uqBuYLEMcM+L/iIFd4IDx/Se29nIaSniA7VwYaJ+MbI7HDvY66
9jgM/cjZa9YblkRuUxgvfTxN2wKVOttnuZ1iE4A8moO1yqAPU4PNN/SvT6NZnXAGv5RxBeYpz5el
Rt/N9dxcYl3C8S0kPyUZHXwEIbZki5BUnYj3SfvDquyEsycAJVg1FYtLYeIDiPAoHphkTXCB5nfq
8HwzSl7WPjwSUEVOzPqoWWEvi068pKh/VhjNfxht8QNGdYMLhiiEMrb7O22VB2I6+nXrAVJUpfNo
dZP13axTCzdTUm/djGzpjoS2Q51VFz6bgS3z17TSwSzxJSYGfsOYfX25zAudeqrg1bBicjyVEiua
ULm3EJeKlVp0nImfPjdmFV41HsIyilEgG4Z6F9n4qWXL9qb0FwcRIM84mJ3rrg/5Z1NAfBcLyvIk
og3HztfOLZo9547yYirGH7DP/RWTaPRgmSGRN8APZVrv6gLSsx6QobjDfCUVQLG0dPEJtPNDHsz8
J0N9sBOgHHXWyPWEkgbKRnHtz9bj4FseNrgFMmAkfEB2s5/t0N2Axok3sY9PF0/fAZPBMh7qaV2b
nOyhsuyygZA/tBXZFnyiv4oGYmgMk0tbzaQvY+GWa6uFrxPqzsWaZHyQSlKvHNmHt0Ga92vpemSu
GLZ5n3Li5e8aQBfn7qEyHAUIjPZSUfM35rJ/KFNoflRSj+j1RiLgwUc05eBcsrdH3z2wPpVG9Up+
DnA5i00/wM1hjX3NfV/kBke8BCyHi9MY7i5/iOwVRgMfFEov+81DT3XgCwnWbZ18y4O6x22Ypt9r
T4WPeo7uTL96zlmc6Vt6l1XbOWtR4payOltvVV3cqlZitvFhdQHtDmDGt/dtE6CbGhQyOKsNN9S0
L8nCuRpGaAxyUNDaCGSSW+wKIIzwVVG5IA2hF0a07cux25CHA7YPUD+mj1ldDGhE8ZbgEux6zt7w
sZrrQtfcKHaOA4SXH1hvfrQkk67khEVfyyrcuF2grzFX1W+O509I0YPOea7G6ajHfNx6ev7MK1wB
2DvtGk1grbdJDZe0MTBICb9At1SMvfWgDRzM6YjkPspFWK8LsiUjlq002SzbutVoJBa5QhMSTymQ
OOvKd3fF4MQrYSIC4TWkONc4Ln86KV7BtOEaQRp2sJ3VC0LBKx2L8iqbc6z7JgiBvuAve90MxDgv
YuD6HSZFlyyDydCXbuyOW8Eh7UJYHDnJQi1PHMXS3RxFHvwT0z3UcbZTc38Xge1YzLn2BvRtsCsb
8b3wq/uazFnitsQz9Pb8WrnGP3OR3CZTTHGOSHEMZ8NbnnTN4xS4V7qboAu7IsTIJhGrICu1iSnh
Fw05ltA2wtTsmMExBgJ20smCDcpagBCdBNhkWhtkdqz6BXFbdY6DynLn+UgZ8sEw5m9plFzDKuSy
CM8emqbmPNNm5riWfmCdvFhnd+7sA54prWdd6f0E2/+9VoO4ygiaueTrcbcjtkV8Ig3CmoZU2pXl
89NKuD0XfUyMPQxStSnnCjd3Leu9zGwPlx5vz+2xuZikIQFzFcZN7sP2IBUHpZNhl3vPa5+DAHZB
gfxpZ7TsnOfGCtgIzt6qIM71ZJf+pc3mkL1TyJxDvM46nI34Asxzt0Wm5V52qroyTSu/sTlf68hO
HwvD0TcIRAm8dnEGO1HQLcccNkVs+UZVPuUU2zet57z5FUlCtYPzKC5d3MhSfsuGEACDBPyYpUi4
smTZfPrQ9I7wPbNNbEYe2y7VUIWrfSxr8FwVbePdbASP0NbqLUdiDN266rZ+mfgHaCZM6ZEPutHh
AFN5Y7CXgXirCJhYDxWPsolHbwvxO7+bW+zi7VTxH1DKB5s0Izoda9AN6WfekQELDguDyQByMmS+
cmzdcSQBSlWz82NLRp6fTUEVmKevVz3O1+04DuN2jkAdeRNuUBMp1sEmcXAbyuRNYEnecSg5aQwy
G+RzAe29MdqZpXxL6qRchxTRWG97Jo1GZuvMK8SGmkS5YT7+NMidWvnCj9el19whn48uXKYxofSN
Igr9VEiyrXEIX2KU+UxnI2O4OfW1maABmQrgl0rOR9Zv+F7gO9djQL6ucGpwZZR9cATjO2N3gWkP
HChZL9+7oCs2ZrNge/3gwyih0ZCqZW1stjzhUIkdV8Vl6Woytlpge1YhrkMNSycQGVVbP2s3pYqY
7yUYeloUfJvSznbzMBIgydnOk9RQnDKFlZUJb502cLfbbsaCEFrlDT7AUwm9Yo/Y/FrVdbbTMFzI
NrAuu5bJ0Gma58iFXhTFT8zG3qmuKXWwI2B1aLu7atbPEAv8Fa4D2qcDt9mVTraeKpNdanEz0xZf
zdpGuxT490EqgTuH42uOPnE9DQ77GyMm+87AQp6GhNk5OWCotugMQrQckJeRj9ld0k4r0/B5kCyX
0ag/ej0R90BcN57ezt/xY+8aOGTkrBl3daijPQ3ZejUkznBI0ZnfE4RlsuYP1oEdNcfQQrjfjAV7
DnXwbmQ5fu4o+RxqMYm7tmcYglJbxHQ58D1Kg5eNZ7BL6o4NvYNd2VZynVIUg50y53hjTYQMKjea
qxFNFiclFwlS5swn5dYtrmD/LSIEax2gXOScQMaf0/VibQjKDEMslnEvSSoYjPvCDx/GCUJJziT+
jW3GLdFJ38fEO7kmMz6D7LHzwVCntffhAb6FuRu9Fib5JQqnWFeYMIXGEvNdapRHa5Soa/PWWFHV
ujIFh3NZJt1RVz3fTAOUNazKb0hIi4vWHJvtHI7RxVDm5oNDoB+pEri7bKIHthXABEJ52KVOFRID
b2BVtWgftGiaV2S2XI2DH+5xt+HrCsHrUhd8BouC0qRXzQVBlGzrsIDgJCQeQI8Oh1lBQAZ83n7f
Zb5zm0X2g+tm19OEYc+ZxvciKl59r/VXpKG/WYubZMoAzgjXXqUc4QEYAVfgZE4xLK2oHgjiq8q8
x+Ef2c1VGBucElIbM4H/bhqwNbJFVkXpz8nD+AIRaLjV0Nd7Wb604E1Y1tq7vlqKj0PbbWYjkfcW
eQu7WNv5XmJO55znllvRi2Bt6ua2UIy0TJegol3shURuHQKStKHAJrcZyYer3hHmdmb8Psgpe0lp
4axGu/rHHhQIPCKp7iZokjcYCV5cJdO16fU3BDn5qJY76sNZfyQmAHVwBMkAeay/V4l1RyI4IYN2
Ace1Lq+71vreTMuPcjV9IMrXfH/Jc0JQexeTuRLzcjBCyiffkJehKL6xhPxDhevawERM7IX0Lzjp
FFhT1XAZ9qI7qFGhwJ0t92iQnUkVw3pOPevVqzXc3a5h1pUgfhajqAc0WA/fQtXENyw19arPkFZj
sLDXngD8Q/rgwiIcfHCBbnI0vIh3SGYOdNVk1xWTfYA7Va1jPccnnPzXgxrBrbaFPFlTxg7bQFdb
cMCOCQ1IQ+ygVZ7spGtYm9EvPhI1RZtBspcLLLaGZk9mDP/rXkcNvJy60dAH5pPhti4YEWIZ+nbh
1oOg2eHnDzDIDRYHA+3cMgMnm8QaHzwc79g0swylpfc/lJ3HktvIFkS/CBHwKGzpmmyvtpI2CJkR
vC2YAr7+HfTbiGgGGVrMakJdhCtzb+bJn6nHHD2W2hVga47X9Pyn/G0Wx6wSt8bb6Ka3tAb/80es
9+R2DuzPZb1NyNG80uwJc11Xjvxb/Usbj39UxK6CHjg7g5yDtZV2al9jkF8Pjj1uNFJ7N31e91eD
470UGeU0QJtPzdDwimOc2vuqnvn4wKgMp2QbS+l6o0Y8ivCRH2qn+G6ViJ2bJmpWxJh7KzeYma0O
Mmh/wkWZziwaXIcDcvc7MtLs2wii1IEr5RbMVf5GGKgWyuBBqyvCbwbrq6/icdUXJnDUzvquMqC+
bHvhFxBOhJ3XNPeWp0/bPIFKQUDmV7iB0T6uE/U0egTiUJLpHiM7pSLnOB5qN/DN/liO92Zo4Fjs
7WrtCMS65MDBe9GCN6afHx6BnmvpxQB3HFBaU/3qZFI/oEAnYScvvL2Tw8ilYJuUL+Mo4RI1ari1
XSILvKE9aAWchsByNaoRE8mIarqfXBIHS86jbEfdH+xLno0SwLjS9HDrDsO49QS8uJzT2arQKQzk
SS8f8IOXuyydKua0wbiOTU+xrPZXVupClhnSZuOS1bmRifOoSuHhih9uvXrOB1UVlVrrvo60jJzQ
Se20IckR/ScZZHx0I+9p11NRc0Qr7mDgKQjejKKDiuERjKN6lhRab1qNfNyiAL3ZpG30UoZUrjjB
Zs95HNCkibFMtiJWkH6bYj85vFiu6wL6a2gEJ0Wc7ancB3ikA5Yc3464jLoCVySziSqZQ/XNqPCi
V6TrPLAOOmyveu9KDXq/Dxu6UNtSOOZ/SWoX5LNP9htFLkBJFTkUpa/+GF7c3ENLfa+NsXon9I9q
91RFHkr1lgWLmlTnlRwZzfgp8Ov/aAoCGfWGch3HAuewpVkgo5OsXfV+MrvIsPaq60SayZWKkAUL
GmC/Qr2yvw58ZbsQOPvXiUINpeLQ4E/VdtL+jBv7zvZkteU4GN2YeSRvqsLUcT2UJE0hfn8vtagB
MFwoYDh2pM1EY/Mp6EOkpQY9vz1mUPbincq+t53TEHbotquyHfuXISnlPVR4scXsBBSEutY+aMjM
4jhfEr5aywc7rvpvnKFgBdSquyY1LNiTqtlsHYJadwh902tmmQm2paBInmt/jBg0ijazS3QTcFdg
WxwUc6evdmHJnmaotHRLK5/MAOVTKIxwQ6eO3r0MadRSv4jCm4id86EbrOxWsVTlvmaSh6hZNx8x
5fBcG6wn9FkyzMlXFKHI3MtG8lBCOBZPRum+Ut3WDqiYKxzuUBfJPSBM3Hfi66KHr2QGRvqi0+ug
AgU3VlBR/+YpKsRBJw+5b437ocE9EMU0IzHl/xd10toKm4iUTNcoOliFsY4D98UodcmujRI5m9Pf
dqUzgZADvK46NvJuExLmZ1b6ftI8QjdcaayRShMU6cXZta+Ax0dtA5mi4YW14yFbGQHJBVQMiG3l
zm7wfGeH2p2mg061fm1b0GQ1xDmY0z2mLIxkVIkraz0SDX5v1G4Ig8ge1i18sUNMl+UNoVg4V/6o
i2gVbqBIlOm25R9e6aNRc5TzYzh4NREO1qDzivMTUicz30JwwBuEMSHnn3a+8YCobVK4aI3i7C77
gUk5n/DLDeIXu6F6NTn0ucRcW45yWz6aJjrwsLc5CaS6uvH7Kbkx6jp9mQaELFpd1LvEnHd3gTO9
FlR4txom9b2aGvcW4GsF3MmKLogDlqoiWt+omuYQenYNs4XiWFUUDWmYqibTDxmxVVi+0fXQKKLk
b2/Y89lfLjTAZwneschlNpQiksetgvHuQ0L/l+xBr2bMjt0bQEXj/pqPBbUJdHRCDIJ6pdHefWRJ
JtHEZUHXOTa1DTGn53/DCTkEOg5hmShYCUV2Fh14twdK0eKKOiiyoe6KxmwAEke4nCaw/cyGjch/
2kEYw0zLo4RUsDGvwv353/BJGM1t91EWuQ4yF/TYH2qJv+5DiQfekYimD3WTMHQ5Tnq+LS1v5EiS
aNbOd1jzqN0DMrEKBPAd+0d329DyDy7onD6E5sePxMNdgjLDRo/u6d5C/FDZkEeyCHSFK9KJEGTR
BVemk3B8KxSbiYfQ8frb0TT0e0nA+N6pa/niF6n/RsA6pTe9DowLWpGlRsIxXB/9tIPL2ce2uPRw
RPEoXddpofGHJQ6l1Ha0fteUFSlG5x/D8uWfB0LqizyPthmK5oWkjvafzDzLDtEiaAkQyGTSfiU+
/lP8XP+dH2qpL1oMtRT8hlOfa1QlCQ5EETqsCodTkUzpmvmlOUe9ATo8P+CnV2weUWCJQqeNcBPP
//GXDSVziiBoaweF4XMdjrnYljUMNpDTCI4scIWxnLupbjSS2BVxiK5DcUHm/EkzaWCw5gki+2Fq
gXew+A3kJrVtwpKDvDTc4H3zDiIus4OTDOYmMePhdzLUJVlN4yXRuHFyaGTjqDWxT2FfOR46VVbl
Q6ydh9ama/x4w9bXSQgnU53KSknHuq0KFvLa+MouF5QnlN9Vp/qX1nK9HVolXHK5GilfxcHNWPC4
Ajlr5YCoXXjdP7+F3CTLNxGEEBZjfUiG/p4LHM0ypQ8Bze9RiPh91tH7ceQrSpXkwmz/+S1kKNtE
RwlCwPes+af8NVRsW9Jy9UE7dIEz/J6Gyk23VRtGB5pf2huCPsKzzr+G8yf09+yCsk1H6s6FoQTH
W754DBTbJFvCXDugCKL5M0Ya/X/Ak5Q1FTIRkkpYZNN/1YrOgyKuc5GuG8LRF9/1UBu9LNjZX5Oy
ZN9l2NW3oc8OA6pv9wMe3IVV7dQ1Gmj4XJvJAgnhYkUZsE77Dc6B67Kaa24Te4A3o1d9eRXAoKB4
6vBzVpSmiuvzN/fUO45bHlGybnpzX+f4cUoqBGFC2PS1IHCWwkegrkVlDQMqJa+Cwkoc5hwtS3o1
jcvzQ3+eo0GJ0ORBnomiD6H/8dBOrAMCZoRDG8MjI7JPj6AUl6RPnB/n1L39e5zFG1u3Heu1oWai
kGZtEUtqCB2i6jBVfbfDK/WukA19PT/mqQ/Shlti8kzBAyzpEFWCHqnVyvA6H+htRkr7FZtt+hpW
mn3he/y0+M6fB2JX/f8zACrN49voJoOWB5zRD1T9IKUJQTS51O9rAAgbK3LrJzf00x/IWNROZiK9
1wCkvVCI0a80rxEXZJAnrxvjIqLvWey/NIm4xDeYaZWG1/Q30seJ1hXQxHR84LQXbc/f4lOPFcoD
viyLhiCrw/F128R+MxdpgtpOX+xI6o53hGATbuBJ8CkBiYMkJfUX7vZy58fNRj+OtMtDimo5S+8S
YSkFpJIyIJmgqO5EliBukToCowZLrT/l+grMW/VuTq1JC7M1Duev+cQnM8+AzPTYen0sAcfXLEVH
41lMPsw6Nqc0y4T2nEGhqy7c2xOP0cCdTNaqa7KqmItP0y51vfADmq+V9NBPW019Xzd0vAzHDF/O
X9KJ9YTvY56CUOeyqsw/5a/1BDGR5ovMJwHRbcdup0Rn/iyHcIaScQxfNUaTXBISfxpyNjF5BqwS
gwhvrBDHQ+pl2I4JKLHDQDg5WQpN9V9pDC55TJnT3jWjGC+8NZ9uJwN67EcxfXAmhC10PKDnSW3s
etQL+CSydptVjSY3osgQTDQducwXJrxPL6lFzRoNMuZBtqXG8ulJKyLMFBkfWK6WQF2nNde9IJ47
HJ38vhrUo5BFyXGaQPdMwRk8/0A/vaOMjhsWWgc1FGb4xd0dKefXiEW8Q2Lm4jEDK/ysgRC/MMqJ
Z2jbHkQQjLwW8+ziS5j6idK8MjwEw6LApS0jn9wUvwGLQSxs/hw2JUzy81f2acaZr4zPAe8i24JP
xz7gta05prGA1SzKL4GhVS1Ihyz9MtnIFcDKTv2jQYxtdGHcz/twLEP27GOwMYth05xv+V/fSJRV
lRFV7XhgQuquRT9aW+q6YFu1yd/VU+DdaQP9nchJXebASL3mVmG/nr/4+YYe7cI+Lp5iFd1rLIf+
YkoY684WPYeEA3p72izKNtZVVYR3ZCWQbURmMGItq7pOdTleeNSf3XIM7XpM8ThRTNtcThFR0VWT
INnwQIDASja3G0dSbaUMgCxOGO6Nr9dI31IlVsOl+f7UVQsmfJYZXOvO8hwpCkn3Ho3vYbQ7d9qM
fRhQpPcQRAmEvt89vUQcEsQaJSDHw3Jywcdy6kvmYM23POMIXLG46eYETCeOmDiInZaPEpnWc9ym
MByCzKHj73qhOOTKmJ0mKooPMpfp+/nH/nl7Mb97uFrYlTKbcEY/fvcIi2Nv7haYnyGdbnQUKaB7
a2uXlilK5Kz5aTR+/V2MpbcZmbevfFmIDX1U5yZzrOHCafvjfi/eQjZU0OBYMdDtLS0gdsjuza58
91C0BKeuIYK7z450knE9oTrvSa9r4dZSpQV3G+S+uzd1ophp9+jIqnL0D1vNoL+YVVH7bA2msYsK
4GGq0qdvSHrgZGmqIUe39s3nHNPDU6Y8WrySoPGf6IR1ZLmoWCFoVPXVRCg3qTEJCEi700NjZXkK
FTJDh08Ii/vfEoKIux4o9KHSqIzsoE3acIiC0UJOQOtvl/n9rDql7zdBCB1z/8GgyrqSroNlyy1J
3tmJTOUvA6IJWhkVpU3X6uaWoZU96C2gko0xIUICQARMeJVUgLnXaSqkc+tNyvo9BDCKyA6OPVCw
6KLVOmQpvkZxma4xYTX7RIHRNAiKoqCeDo+EbmtbeBf1bkwq9xElELLQVie5rTDz67Euivesq8yr
uNTsr4jUMQKZMcTqvjXvGlniBimYp5D3UmnclbXmXDiTfV5GZ+mMw1PnrEuzc/EqDv1g96bLPEAD
EOp/T1JhnhGHioOhvjr/2p9YxLzZyoVZznV46RfLSymAx+FbtDj6c9RFr5Z9ifEmXDh8eSdWMY5e
7OQQx0LG0BcTu6FNfURKK54RCKvpwdGIbttodR1O66BJzVfDG+NfbRMUhA6ayvuCm83r1nmiknwV
d7b8wxYJoBt6DALAGlpNpGMBCZJbNxT5sCInlmxemrW/4azY35Rutca26azRX0liM35nWUOEqAoU
jHytmKg7C9C49Rb1ju6vtSkbn0ypxnsNsPpP+oHhL7NSwX+EjIfBljwoj4pPFyuQpElFlY1Nnv4d
XYr45QX5RNBEAzPLZ/VSIBtS0mzBQRXbFFrgEyLokdRVH91bSj/8j0fKh74jS5f8AcImzWhDpq4D
NTRrR7HxrCK7p99t0o5iV/29KkgCQDzGDCD07DGpu3dkJmSw+USHx6bdGN9IYHOfAwtw2NYhJNcg
D89vvriozvLNZFgJN6eqqge04KQUmi1N0xsJi7LkvpfOoc5jCywpjbhqDSy7uuQM/ViyFvMYWAw2
aB80An/5KouhtHwt0onhYjHF5BO+St2kQglpPEAlPFVvIYJSPElwj3Rn+ELfpSFwBCogKk4g9gly
cct5O//Sn3gb+SU6Cw37Ryrri9WGcGajzsmQPfRB18HWGSO9IFOoT+utNRL1huy7VsWF1f3zCutb
bI8dul/4opE+H68vUSpV4cSKl79qFVhKh1iFISnGjYhHJtl4aG7oa3J2xcN9YegT+yoMdJhqdHbl
BjAB83hsU2q2Hwz6nDNXxYooYlGU16beZR0yWrKZCM3MxNcWF0Ky6vD0GE/uXJ559WsBWfr8zf88
uTGlAaGinA/m5JO5UcuZjBIENwcgMg2CS6l798JFVHXl5Yk+Xhjt81bW50Tieh9UDJOHfXzlg291
IvaS7CAR0l1jyCEDcByTvZfNCT1dS0eaBujj+Us8NeiMHkW4RUkVisTxoD0uNbJcm+wQaF6382MZ
/lCdiAjRIX6PMwWbu5m5fX7Qkw+ZBcM1caE7KMMXUznCPfYRXZ4d9Lr95dME3rLVnlZ1IpCa4Via
pdgeqURRceNy5/eT1agLm6hT7zh7SE6a9EXnWs3xhSM+81Q+yOwwBQbJbjkph54HMtFq3e9ulgdb
J7TqnVWO+YV6gfF5A8kp0ANiZXDLeb/mT/6vkwNxK2lfh3VOZyYmcRPUfX8wsjJ/L/vK+tIPDXrt
ymvCnmDIujOpv6Xdg7Bz+30s53QqF+S8v3YRDpI9OZGpI4w5ykx2ro7ztOrRn6PldquNFhX1Jcjm
idvGjt9jszd/FtZyEY6JL57a1soPTYipzSFWCs9MYnfXRaAcyHAYvG9Zx6L7zhjzCx/I57nQpwpL
SdahkYQ8evGuonsB0I2E/CCInopwLBFus8t0Tlxb8hLyP2GawdE+/6qa83twtCrQw/AhtuHgp6EH
Uer4aVnhYEeGFOpg1rn9x9I047op2vipIi4pxHMh4u92lce4U3DiGFVqvMgG5esmc/oEa2M2hs+x
XqLRStBsHpK+ymJW99q+8WQwRFt8g94rmbU9evkMk+mFL23+dYtfbziUxsCW8aKzST/+9YkV0JL3
8W6lVanujapHPGy15hUXZG3O36mPO3E0FmgkziU+bIn5LGotxipjS0Ts7PODZjrp7xJpCl+0JsVT
SVj5nopBCBU9M549jtMvIvBQNLuFrP8EpPjuutht1K6wDTDnOZh74BtACtZSlq63UhlZNXE5Gtc6
O9FbQMPVUyk7iziOunkbC1m8idwNnmpdoYcgVvgV+8L0btKjOqSRqw7hLEVHdRDZ+wAi2MaATbql
QcMa4pFsvbPbyblXUWD9MqX09shAynY1JXlClFPpTOsir42Hoi3HH5EjKxx0mgaMSYeS+Ydag0HO
89QLklrzmZ00oFTw4t7HQt0Q9zjS/3VXlZd7PdzJgpNYlpd9tIqMZiTxIYtJaSFmwHmN80Q+8cvU
d9I3gPz3VZNuCrpw+r622vBWhYW9rwY0/CYHX7IhcvUCKzTaplmJLAQj0I1hkNfdoEmCqmCR5NT7
ISRRzqJPlSBM11UVhp7QkdaeRrb1rpsYi6Hzo3TOZdM8xkmL5+b8a3FqtkOFQOHdmA+sS2e8Tn+F
41+aHCJEkZK4VGVXZJ5lwW/XxGxFWEeUl1u7UGUJZKQvifmhyHgJ4vfpO5jfTV5L6n06bUt98W4q
aSipdFJVfX8MwQE76AhRvwj8yOy069X5az6xqAIIo/HnG4DZwM8df3Uk+0XxVPAlOByL96Xeuzuf
7L3VFKtNBK8TtVVpXpqo5ob+4vODcsG2gTIq+zZ9say4xEiJXDkx4UmpyYZ0VP2+KijIk5WCWBLf
aa8eDY4f0xUqTre+T/CCO29+2qtg53RD6dz5jW0/5hzBA6rKRRFcGSR8RKuqrtq7IGpTgwiUySV6
jgm/XfFRQJ9oA6MjG4eJEW8OAWj/XG2hC8VWcIY/zdvC+Vb/tVhGgmwP3G3pQUoiDi10ilcZ+s8d
x6/p0ZhIJdAtgjUlxwvPD62n8w9yueLMeg6Y8wJAEng0fsPx6ME0xXZNLePgx3rzait9eJV2U1N0
auUwN/n7Wv/Hd2cecq6dsg2ceRpLHlE0AU0XXsqBWowWsmN9tk5m+drs0uya7BJ3LYG8nr/M5fvK
K8oRY24PAflEoLHQijRD6rUN89gh0RoglkNU6hsXlX+wwmVZjCsR00NaSWMcnAun7eXssBx58dKG
lVV1elGSLpRIa2eSy3ADzZPgk76QT4MP4cKrI+8KE0mxJdslurBmnbpwqlasVkxNBkvQ8fNNkeLX
bVVbBz2qsj1TZrK1CnjCkoSN741DVlYscL2cv9vLuWi+ZnNm7FlspJge5nvy1ystpjRPvEZZUMGt
4k5Dt/tqj1n26Lem9fX8UJ/fX4ai3+DPbCvgZovb2wAHln0jrQN7RhLEWbnXha8IsVfoEuKEdeL8
ePMO7O85aL40+vNclwsfjhby8aXRvR3MLO90LKFE0LAl9XzyCRG0FxcGOvXezGdTmjcQTNF8HQ9U
uKUr4zrUD1pOfLGdyfFLRRrcyh5t/wsa1HybzZ4Sz7WavZN47YXX9sR1GmDDKA4h2+f1WQyvTakL
hskzDtgb8LtAvFDovAIXC8b5G3riBWX/hgSAfY2B7MdcXGdCEgHP0EZOEQNDU9zJcm8iSNjJMidh
MNY6QlRirLjt+vzIJy7RnCU+gDZ8qu3Lt5Qoio5c3YG6CzC0DGtTlv8yezv/9u/DCAcsFEdPmJre
YoY1w7p1wqaxDqnlUmEV8DLGfaWgRl64ns+fAivyrFpyOLaYVBCP7yRA5tb1StM92I3TYgvDLYJl
mkH9dVoYcDtGATB9c/7qTg0KX9dmN8CcjjLxeFAXZRBwn9I7KMesb7Ksb16ySNh41Lw+fdKG1rwE
vl0+Nrqoc6GCQul8lWhAj0dUsQp1PZfjIUPAXK+DtpX5zjVDdYkFuZzFPgbiwogAAMxMh/t4IEFS
BdWbgYFIjMp3uh0j1R3BnhNarQlAFOfvJH1K/uDfc8s8IKIvwURtc/5cipyqMawSsMsToVUWDicQ
2GLTQRO+GpJq+NXak/xG8naEQwBD2K9KenWDEB7rTlnH/g8Q6hizogSVPsp9q1dbYwqE2FlD0Lpr
XfPTu9wcVI5f1SlHSj2a85XKqPyN/Bt/TWe7+VaUtHFXjXBzBNekrE6Vb+6E3rXshUYZPpeuOYBz
slV0XSOwSHH5aGG6dfXUJ8g4E9bPUhIybuHe+pMJXduUY23vEBVg4MTTpK/zzK+vszDEiB84VrUD
cvs7xh3zWEupfpW+m3ubKUBxDRQRj4DRju8KSNS1rdfybeSX0N8xyHhDeEwkW6XibWcVpL4mjfst
9ivzza0o3en5OK4tCZZrSlqK1plbT9ui0WMCRCt7o8rIfQ1LfKNVFMVf27ZVKI267KUpSufWTuOA
XaQs3K3Hzh0P2OhHnDsC7T2qeybbohybvWcMZYE9qLc2wkvaW0wK3psb1sOtVdrJI2QkGDncfrkj
8mfO5ZvETZAmEroStsOutNP/yqD906rOexAq0m/cvJ5uqF2na+BXxFLa+XjVlY0CcIaODzI9YQMF
/3vrUQGPsDvyZ1Bpy2xDeCXuCplP173TtF86GSRXfRJQwsUB8l0msrhtamHezjtl/LpioFqtCePe
q5R3Nb9PaxOzEAzespzDqyorx4TUdndhSKZXgIf+F+yBkagnP8KXAsbguXQA2V14/T+OSYu3nxVg
jghihw/NbLGSFz5VXmBSxqGBBUaBbIKTQBCqLGizlvTFiXsaq+HdwE/FcZX4mW/akHm7CF6/Dj2J
uprpjQaOuckfOd9mrb83i8kk93Qs87eQPyFXlJWdBqtT1j3CCOq/ypJVCQ8ASbxW6083g9Drd0NX
dnAX4pyRGLmlsyWEpHsU3RhMW2Emo78OaTxgDRVWlGyk7pT36WB0TwL3OxzTYMihTLWZeIk9b8Kq
UqfODFwZTByspfyK/dp8ycDQAASNEL6NICzKjQ5AKruxeqPuria/69tNFAg4APSeAF+0Ck37qpK6
ZmASHZIMwoMbfs3iYbb4+B6sVtwEMRO9bzdvvJCa3EPyVLAR+hR3U+f2xZq0C40EuKYIn6QzKIIw
6NyOZErYxX8opBN7rWN8/N00dmBucYhggvHtnnP8aEtuuVfE9dbDz/OGvo72pTGOAAdhkXX3hNHF
OAJzN95I1fW/ndKv9i15MXcaYD6BW84Qzd4iq+259TQMuaox9BIPKxyXKzYA/q07RcODqRQVkvOz
6nIbxZxqAetnJ8N3BnzTOp7EAZjIycl8dWi1Sa10IimS7EqOfUnrPgbWMyXDpo6xVei4kS+UppZb
m4+xkRBQz0OTwmbueGyfLCaNCspI21gbf9oiLLahXr9peRNtRv4F8Y2jf2HfdmLRoqsB8t5EkEsL
fbEJAL0Uu5DbxkOMV6rakDzNuz9yMkAYRkH/wuZtufrPV4jFG74pBRCaOIvNW6DjxTdKUjrJax3K
XZO6pf8YqdB3DkxFRbP2RRn/445/HpP/ZqXYrIbxF+t/j1zKn4SNNKDtxBdwbt7OkAmIZh8LHIbE
9gLw8oQQhAE5qxpsT6k8uIs6uk6i9ZD4bDiSmi+bzOQV50wKsq0l9n2dEyUuwycfJ+SKAAlAed1V
TZPwwj7r1HNli0xVePYVoLY+fpcaknQ0HaoECnSrfCB6T98MhoqYpGv55fwn8/G3FjMxsF6qLDQP
SCb5KBj/dXxrw74NrKadDiS7cEKHf1Vch1PUfRv0pP82qCZ48jzpXbt+5j5M5lA/kTjrvvf6FD9m
lhx+icTvf57/USfeNPbpnj7/LjpVHy2Hv37TmASxw3djH0q3Q8AWCbpHzL1ZqK0Sn9hEMnQjklHP
D/qh51reCUalhWwIEreWVoRKha5m9fF0iKe2VHf+ALZnDVFm+uZoDlWu3q/SGvLqmEbXFXYPB/jf
6AOFGlLrF+V24azTjG9gVXQyz67BnBrOGgiKBhylpO66MnurM/eaV1NRrYwQDI9hpJ2/1Vw/z68h
6/TPYe8Yr6Ydujq4Baf9koxy9jhpDsEZ9L0oIJy/6JPvO/IA6oicqT97H0IOEc5g4FKTKIBv47iz
ZmRkKH/XyhXrqG9q8pam9qoQ5k/b6yUWUH6bH8D7OP9LTs2fxBNS8mOlQw2x+NKtWjodFDPufk+r
7V6OMVbVXE7NHayUfueC63OfPNaZC3PoiTVjzslB40sWDBqwxRyq5ToMEM7aIEB771mxxSU6KUPe
kLTul8SOhhtlufGVXURYPi0RXvjUT7zq1HKdWQlLicFclmwkIfMpr9d0aH1sHHmMMdWJwA2QMv5V
E2ZzaeP1+dTBcFTj5irgLPU7nlmy3NB7rLLMLKLT9z2l5Q9xMZHCOKXsxt1niZy2HhuuldMB7Dn/
jJeNUkwOtN9ZGyHT69TPl+22Ji7GxnMTeiqRpzV7X6TAYNpqjP1thIVU2+lWSJI73Zz6AWMMeDpE
F2weDEivl45gi6Mlv4UiGQUrk2kPmrO7OPFpRloJ8nWG/TBWNi+9q3fXQ0W8wYUnvPT4/H8gf55W
LE6XfGmLe8582WKqHPZMH1cDu5FNG4N3jVX5OOTo6jTssfkErnJyH2wvuaurDtrWUO8zYVwXtcdd
mcavY5H/KLPMv+269MJ0u1hu5h+Iow4ZEroMjtnL6L2ZDh8hYhj3TUr+EQ7a6S7oE7ELiHm48LUt
tX6MNe+OEJhy26mAL7tqRBBkgcFBa08vuc3pMHK4viWkGjqO11Z3cejc6h0aJA4DcZm0K54dvJeR
+LxiXSuCh2blSntJ9LecBv//jCgO+Qio6S4u9xnpEOCuDexh70KL2GLm4EZMbVLtnUjLvyLgcA9j
p/w7WeMgriBf7jKrkd9zkmAez38jiwnh45dwbwj3+ChyLkuBNQK+2CR2GgI6WNGV1gR1u2+MUWhX
jTtM3RogXWdc+DDnd/2vpe9jUFRilP6ombKbXJStwlKT1HHMYV90dhxeicYAT9cZxvSdsN8k3nV+
bKEam6yQ2oAA/fTP14w4B9UGCwAEj+XOEsycHedeqfbAl6cX9GfR18Ys4MboTv1DERd4Ya/+4ehb
XC86a9Ohh+zoOKUXGyzddXKOj6SzVF4hHroqibeOmuDBxglIMaF5u1LZ9hrP+b2FA2Md5UpbGSHV
BX9gXx06mnsnKnPcorCK17bSfp+/ISfmpqPfN///vzZA1liJSSXpsJeBm+ywZfbAYHXt0jCfH/u8
w2XxoSEkfLS3x8PAEu8SAper/Ti6htxUJP7lG9ISonFHBnYZbJKmr++SJgIIEFkKkcL5y/w88XjG
bOjF6MJ6QPXweHyNOmVU6X5J7Jgd79vZDhbiZkRFYGgXdnefPisTCRibeqjmxNRxojgeirxELw30
Ptsj52zBUbml8x50bWHcmaiUuNEUuy9trj7dXpTkjMVCS2uE84R5PCZJ9F5ahQN9x7qlJtZQnoZy
ORpTtJ/l/0+hBDuxmtLBSukLKWgs/3h75y8KzSfd6rlTvVTmjL3SOKvqhKlaVbnt4JNujMiWu1Ta
/3hiESjHdLq0OFBQkLO/WDzJrJsFcA7sP1tE2sor2+g1Adn6h0rGpdrR4q5+LNW8rmzUkezMdtTj
u2pPRMuFVeAe/NZqdrmrNbcK0M7GyFnFmRzxC4zM3qqvSd48f0M/D43ZBEePhWyXAJ+l70QL6x7A
hvIOVT51TyQT4YhwzSCgNKpPPtCWFqbAOo8KG0JvFA8XPpflVpXd6ez0I6qSr4bgwMVW1R6K0Y5G
lx7GVE7AtAPKS5nz0xm1B4SUNFK8Rt8loq+uy0BdEgEsvlVu+/HgiydcyxFwSeLQOx6iEba/1jNE
wt4133SKruaFa13MgB/D4YVAiE/DxoNBcPyURRiTvS4Dh66il5FjW2ukhPR5PqUXPpITz5SgJOA/
ONHs2X9xPFBgR2GR9LZz6OzE/BKrKA+opQ5xA/sN6MHOU6V8hhaUArkDTR3+o/d8vq1MSxxz7bmV
YyxmesGZk0C9xDm0ZtJifpjyjMI5kBxrnXBgf5K6yq3rqQs1tZWRMi/sNk49VSgXeG6wjWFVW0yL
yLmlBOXuHGyt739w7ARp54RlI/A9VFO3Of/9LM9488U6nD2g6n3oJBc7YTI9xtBB1E9gz5TtB8eN
bilcwskKdXtbRuq9SnEL/PuYswgVXwkKdCaM4+cL7SwM3IoXyZE9bPUCZAWJzlb4MOQp7CBVGy/g
VNKv50c99anOETlUb3i1+FaPR20gJOZ5r/O19PEbZUh9zbsLZqrIwo0x1NVLI1HBDmXZrfF7Xsrb
Y06ab+VfO5z5+6FfZrr4ueYC4ZKXkTSBg7rCsg5mY8kdgqFu3/dk7cZ6nvxCE09DEghh6qyzth5f
NCPMvxRoUK69whH9yhP1NIcpFeHGMTr/qofS9YI3yCNRuPDSm8SFWLxi6+Aibe3wvXg0NfAs1V+7
BMb2tg6ytxS0650uEx9gHuqy3O0zeHAyXplKV7dZM7AY6mMyvmn92Kq1cgOb7npJXhUs9BUFaOeV
eCyemV2IwkYjXxPIIkyt/c7Kgm0zruh3jZ2tbQKt/6lPzfhIGb8EEle4isgCtzBBgBoa5aJeL5Ju
RZCNAApo1LHCwOfnww40lVmjBwrzat8NKkak1pMaBMsjhOAkkWX6kMunuILmGaobM3WGgLAHV9vD
hiXtqCnS+DqfTLaPVYZ9bVWUmvs+hSZRI6UxOreRoh2GdyaA4zlQkGfr6HXD85QrEHFI1HpMOGZE
ralNgz2B1QNRPokAUZhEQ3jv9yCFVqqNZHJVc6Ifd6GfTPeGlWt4KYb0dqqVcq9Y1+1wk3V00nZ2
J+MfCFrrZ47aGGpYg811qSJuY+Q5zWvfBzHJur0PuSlmUmU/Qv/lpYelA6pQBKhvTRUQcZ20vxIN
nu2qiSkqK0Kf7ycHaFLe59mDl6ZjvapFrv82VBo9pL1T/vBsaX8JizKJb8fOMw9OaTGJdj1w/KbQ
iW/AeQSpvgHzOGXTtEp5iVYpies7uxr0N8NE+RCjnOr4SFW2Nb2W+2D2bbulw+BtncD30VWLqnhS
/6PovHYjR5Io+kUE6M0rTbG8quRbL4RG3SKT3ifJr59TWGCBXsz2lFRkZsSNG/fwiKDLsjpghWJi
n8VnpjUMcPs6BTpLvlRf+upkRGE0edRamx4QvYxdrTPMjwFfCSNXO3lqzP6RBp2VYDSEUwcSQkvn
m92mx3Vtuz/ZVpg3p3TcKq6S0XkZCPojpnNSPi11U05z3hUtlpAc2uNIDavy1IhEhHxWnThKyBGd
DwRO/HDuVHoMGSTzrmuZlBs5uxDCdiM+cXIMTSM/sPdT/+O5wi6tqcWTIx+4FKPMAbU1TYEdM1/M
TwOGNNlspNASYkqqHW/PXOIFbZNRDVhXlIC2MsPdjJhJWc14Ei3PV9tJ7DBDuqRYom+ywGn0znej
dOVNrO18N+msv5gfmz+1W8Au0Tpn+quYCYlfmV7N5W6yVJKpzMEKPF4Nf5LYiXjI+n96ics0KAt0
MV8OZnUseO4/NH2Y98wOxFVJvOKeuyQN+ktr17tFVZo/TFtNhFxbuYvcTjN/WBvSjj28UrAX+kgR
kHKQBJKdGLyWAEHqsJCCSD4rDPoIINLwUg0utc6TqqjbnXbY7sNtXMW6H5d2OxkYcEVYjUlxHwZN
MOtkC9qbYPFFA18VyVG5VIeAKi6naoT4/YGbhwAvYG36AHjALj7LPFdq3zUZAbhOxcQMCPUxAf9B
aDEBcHo3MiVuF3M2j6moYUwAJTpmTuEExapksStEHxkPgYNEScHZYsnWr4ndiNlALfeFZlY/2qCS
05cwXf2XLqrpszn4WAchIvhZFYazq2aCA0niQBn0ubTmjwa706GiL2UtePxXjaUeapOa/5cTYQch
RRTegerM9V0nsdntUptd67EmpbtZQ+gsmSno9sbJwFhFLLc1ndTFyUjdE80745dyZyRafnfl1O3Z
EOsA80CxJ4nXNjnhGAPLXcuLFTLGNbMgw+vK9ZBXEGnS8cPyUidG1p6DmtwxjL1ZBzKHfMyah5OZ
fWvt83rqD2z1tibLYiaQi1au+Ys5KOkBsNcQEci73/oiO2flnOxV7uck8OopPSW0jRwJwiQ8387n
0u8IY/DHqRRXMU36k8cW271Z5vwkHPKuc5BBUYXl05dTiobpZjJoFE444v/1cDLgcyXJil/BIi/W
VzAmK+R2MhsN115bWHCz60A4pNzNWN9f3GHzXpK2Nu5tkuRo4ElyUAej2BPrxh/rJflRMnaGZi9R
Y4tYT5IapoqZ1KKy4rB0W6xVvfVdrP2DF4WlIxCj2h64aOeLkg2ur+qtGg3CnMl0UMWXVk7OK1Mt
sNnCMEkiz1z9WtkgZpAp+GmMCfKEt/KfIPc05bkyifGsvEUl1HkcrqW68TVps0Zkumj23MnkBaqW
fE0nVTvmTW5/sc7u6U8sec/O0cm6+u+6DGo8zu30KPbU9BlN3oP/AHh5Faa9V0lkUKo8CxQy6CAp
AgvzpapXkV6NSgjdyX1Zl2UsA97aMsJewMofUWmUOgmb8v/UTN+OUiUU3nEaiJf61n1tpccCyCg1
JSSefgg7Ts83R0gG4GDjbS+S/UNf4/9AEymbxPsuBCkXDQW0ZNe/0YOEgLjPPGWFb+K7MYNCPiiP
fa3tU3fLrttYYSMYS4WJL60u6AeVZLZlhQzuU+fjLXcYW9f9Zu9H7Jgfawfl3clE8zIy23xfCRYh
hyZNDA3aGRPcUZiwVyYQJ87qyJ9Np2zNhO38a0tHDd3GEy8ZtDpy7rNh2xVdc1GGgroisWrXNxw5
6DtSPr0bZbY2+asx1odtGDFirJiZ5JoQ38Zu2ER2+yM9Xy5b/jpZQ6mgEqT2Xc2GoQg3dcb0XLu5
dmanjpREBkN5qGCO/hUqy1wFbYLvGvlvQQfjayLd3rS656qVuqMQbGuRIphNTsBtSbjVpCXvs9oR
Wj4D54xxWRODS3JNLCTFjuwXreE2tbb/Vh7Lvb5sZrQtjLDdvMFbD3uB/PXGne/CbrI3bUrSqGsS
E+aV8oaW1naB1QPFs6Yq9xdZDN9e0f4pHA9yhNyMSHGW4q9TjA5VWrnlR3aDsuNmtxNDNNQlfXOb
8bCBCthJjKreSRu2FYYUa+GBnuD1jiGNuH5TNDgUJl25pqsBpAULhAu+oOc6TmUfDdvA7yHtnBfi
nfke5lLrPjiitCy0xZSEA3EGU8BEoKkxV3ngsdYcjJCSdWDiVI5AslUV63kran2/ktDLh6vHHheK
Z+xIwx1YHNVNqwrIpnSKaOiysjuYlaMcmcH3YVFa5l9J7vl+GRL4FBYSj7HipBxxz/szmaMRAwHg
Iuqqo3nDPTtsAkg1WefV0XSy+sFVcYmFrLqQInOj37ZB92xNXx35tMpK/IvSRbqwSXPcmuEOqu65
HMf/SrdNXvp1uFUQvN/x4eLoZqWyRMgWdR5LpLwdTpatjR5JvzvN6usb09TXdu3lT1YsBvtXMCBx
R5UmpazMCKfHfSKiTUrzSjgW6ZMkb4xhzXI3hlQ3nQGNMBgNsYjh2smLnIF529uYqNLFuFDl59ym
4m1YjOIAICpSZ3kZjIYA26yu2Kvm96+PdvHEmc/1x7J/bKhdisVJeU1bpux9ioVfezGwqPj6KvMA
NkDB/S++mZrtTZ3NFWSJZ9tgY0WfCBRmpybMk/7M8lYVri30O5rv8Qq8jAd4Ucfbahovi66H1Fdm
VI/pnmCPN8YsN567PE5nQTgsY1zZOHTBxufUWiChnerOe39fCpP8HWH800z5x9GUb5cCKsDGMpwJ
XuFrIciKVHbzndhMz++qsn+mssmw89oJ+7/EYD0lelYFtWULHHpsvxa5m8eaVzYchPVvosg5UL3N
DuEsArtgBcCAZTMmah23yfypGPYvjaznjx6AUaU5lBxWAC+2MjKa7EKG1wwmrPWVZny3pDEDiFm+
y8IlOlUaN3P2CnKWMb4RLpdu3aFSqo7lqUVjuX7jkHFJgp+MmMAAMItjHmnpg4FXLT8k2L5SGL1Q
yt26MR1JwWfPCwzrfh7yk705fyjITpQLLXWBbscJa6GhXStKqLWGdVl4Y3fAp/KnFfkfkkA2+ENj
tEHRrlc7gfC2jBbZttnV7ZYXoEuUMXr5Yqrlj7XVOu+OFKFL8GG4IDL6auFmXH6tHmJN+KMKpwhB
uxicCfY+t7WPdkKyH9pYipnXw+Mr6xwqdGtZtv0gJq6wwv6EufO9ZfkX8XK9r5XsABMGcJNKqfrz
kss94DF8mOZ6yafZC/q2JsmfdDa+pcInMIMtqom6S3TkiIFueVeT9VovxEFkFpXFZGYvrDCSxAfu
wLelVh87zLqh2mnqbsOh5CtuYxOxT5j1ZKq7EZ/o0VXn/qTVpEVUA9vRAKhOaW7+NqZ7nHH5nkbR
Pqh2uB+VMTWPReM1/2HRTV6sIQczaZfFHm3Mi5a0+qqV+l8F2/mR9ZreatcBP0x8k1M9DC2jg/k5
lyxdq4l3w/j4rrkwFlIAEnr9q3lyZ6k8h0PiHSZ8qJ095n7GhX6cdPdp7Jg/4So9Zw0HmhxzeIkG
dftQEvJNhqIMPF15dbeZ67XWzdNQacdhkFe43H9GjdkRZDtW/1Uu7sRZiw9FJsV7nxUFX5L7Zhqk
qwIveE1l+lOY1ffgOOTj9vyraE3vlbU9S50QCn0mY7TSdH+ru3M6OU1ERiI5+UZrEbtdtoGXqpK0
epWP6HhNaBNTRiFu3gmxLffN4j4zUsuoeYYPsSpJPA5b+9Rto4vBtSmvY9pcNiZfDAr4+6Txj4CE
HnzKyoK268KEy5z9orRvik2fgHbYxxDuzF3GxCRI7cL2R3Uzg5Xo6y4lK2wwALLNmvUpXUeGcmxX
XzHN7atNXYIxskwLkpZGGFtb1IjtSRbNOV+dE0VoaAzefST/BFmh+NvyvLJimcfmPPXQBNjUqfpE
3ena0D9hVm6eKo2rPi2bHINWO+8dWo8dgI7xybDb6m00yY/PyYs7PMY+f3GX6sHi9UlK+LpXRuxb
HaBJ5pDbqvSrryhYCZeDDjbGWzU2kVeLW960sIL6/C8kG+3DaNw+6EaAhYPSrntEqFgW2kdTif9o
tcaDli4RRJlDoa8wZ4AwAByZ/H7U7kvz+PLS7N5WlLNZzohLMYcytqXxnYvxroy9AT66eBZqXf1V
iu5vK/mV9llKTsPY5mFPtDzJNCQsoOfd16SOyDl4U7qt9Fslj9uSB1Mh0F9pTP6Q/pnZCOyGbWQw
YZFY3W7tfjDGFSOpNpMQMW5ckfQNdgn2jG1QAp2pTfCBH9usi4ncebdH+8lSxhsYvtBxqBDQa37r
ZsmFb0qh7cU8vzM1PGkVZA6SmE+9DWYmW66OK/kXrsl/bW4cnYqn11inHDA4L6SSite1zG/z0OVR
Nq8prr1l9EmHimU9UTlOMs6ZiScLFb3UsveJ513l+AlSgzD5clCOOujcELPGS+MqN/zMxKuDKrAb
OHRN9YoDuQkUnpG6xm+wFvqh7bxPV5nDRZ09ymDrq0mKG7OOuGrb2LGX91Ikx0XOF86u/+SshRTo
RzwUxz4HuubID2hOM0xDdb+6SWi62/PsEnNvdUtgArSBRA51KcUZlUrnVMnqvTAkxKLCQ/IRp5l1
PJEpPzoOqKu5DDGLCmLXd/nFmdJYs9qjqTe/SFqwE8tCXjNnOOvZ9qsK4ikVg5J5TdqrbkDeGYiO
H5pXraywVZl6FjOIy0NH4N7JHs9tj7+3VbBO9xjt8VcXJ1yqH5NOQCrWX/arxReKcVxkLou4VdSm
FgFfBS2qNM2vJnNUkMXphZXsi92l3JtV+9zzNPmpV+4SgXZH/nmICf9UCmSX2dMeSk6z85z0P7Lu
qSCt1Qg9dwK5gERjYKiesKD6ee6FOouuYSbL53TkFLJFec60RaKKetfG6ffmzG9cDAfdGmk1qs9q
dO9DmVwgPr5vLBGHZt/cVsTLQklORZfdusS+qNt8dKT7zmbhazeU1y1B37Hmt2mFZNqreWxPiDvg
Dj4auz2yy/7RdOR/mAQP8VM1J09sf7fVOuaLLnnFiu/RyO5Y03aEx9R+2xAf4HbvGJge4sBBajZY
0cn8T0vT3SqT/jiO5b3TjfcE+YAM3dwnXDAuVdaamUz6rIwcEOS++5buP8vUf9zBr7ZWXLKpReo0
2I62YBFRmL1PVb/npPtvAGVDCAlUYwUwMwcqTKgOaqi0GYS7LPCgjhiBp1h/9a5+ZfMrwh72ltEH
uHmC5dgddL9OWs6UbPCCwWolqpVZniHe7NMW5J2RnEA7KBidlycIWl+JWjUnrmO4tUVyTqoWGkex
p9CnjJGc2Y6XBOzXvkEJu26CCOLOW+V70lD7Jy7FANEB0TzMDtcQFUOaFAEZmMlJo8niCkjHU6s3
rEQr4NxYY+aOLM/YaBefeG8ZYek+puv4yVY3DkAQCtVGvLmS8R6xsLdzRrBDcyri1SnO1ly9ilUe
9HYbbk2+ZvGSujsls59GocOXW7ydJ3lMNHVcdr2J0uAp7c5N1Q+bYsjmU8V26x02e7xnnUd3JLR1
V03G56jUU/hYw2GTQVBokXMfSL3jd9X2I8E7aU78Wl89zwCoLK8qQ7Nd5l0mzXcTAgOEWR4mLJLn
xFHBhEwqLYQ6ZwH7EmzvTulZxYTOcooNtxe4kO20/9Bl9EDU1glQ6qmf56ix9cNA3G7YTNtyy9m9
+OwdS4kRabtg65U5ypUUnIOa7CQ0D5/nz4jzfq1v86bc06TZvrLeXcNNWOU+tQjLopeViuEbAMCe
2qQxQSKwy+NSOr8o0hC3efEQ9Ww2VfxtViFcZGQL+plaWbs6r5rLrPR2lGr69pqb0JMrYoEiezXX
wCVM5814wHFXGywC4q8OhqXVIGKu039tVkCjMEfkKo9AOY3tKHNInlOOL3XJxG3TeM+6wUWc0DH1
XIZ0Sl8xQQPkIxmSpu0OgerCVbcARRQ7Oo0rG0p2ZJtNHas8xNCmp2hjgSG0VDznW+6guyHLhsJo
5zgfEnbr9L+ogB23M5h4zE2PUWaZEYKytK8PTS7Aa5MSLkjMUStqso9KFveTxfEtMzmayXiizYb9
1Kr3kj2liADmU7Nof+YhuRdtgrYqi70GIwRmN+5+LWGAAcDXX1vlSoRAE1o9yDKrvdtL8ZTrGzAw
0+WYflRDrXpBfmHAYNKb9Ij667dW5x+KAWeuzPUbO6VPIzJHaHXakT2SM+NLOJ+u/NO2aGEwti4r
/KS4YkkoKM3sM++h/+YGiX3NelZRMn0gUDPPtv5ZKfa1Mced0SVXBp3HpLeeu02eezHtORsekTzW
ELOpX5wAZpv8Rhqi4mc2egJzcrdgEUA6ZQoa1SznFaiKC4Qq0/5zyv6lB4Sp5T3idl/UIaPjUKHF
7SvllUL5d9XHt1rO7E44OWV73bEQZTxZ6baz1iJyiylWewmpriTTYEmIgchZ9Vyv9KhfDXIlOkzS
3QnyLgINLl/VGs8Vona4dZV3Sd0pZnR6NlFUQrV3oaypC/mQBj9sy9WsiyQyiu6lb9RohV4KA2g+
lIqNKtE4V1ZJ/q2VcwVegjg/nyYWVpCv1+64TJXJyMdWTqms6c0odoyw7wF+TU3V7kZTbc5bqbLC
haOWF9z+muZK/Zy0lnM5NYxnMc7M6lrS2hcBp7In5xWvc7J8UG9tkVAn/iZimC5rj7/LGaGiT6sJ
RHRQsTkivIZZyxfHSpsBczh7cXLayqoZ02BZ0h8EJc72OVti1ZbPXdFTS+dajtqdfhBRwOm3KVdu
/SyQZS98SAEW/K/hbqAjIddsebzq3BV+jwvwaZnk8JZOjyK5h9w0I4TyPSNss2BCvMlEqZCNxEU5
SBphkiVmrC88XFNbhsW2zDepzwrlRWPuVNCdf7YeMiBJzDwnZp/G9mZbUamV6tECJLHDaZp/jnjM
LqXilcdJ8IjWJgJKR/AYpdmi+d5ENJjBBOPS0A2/6F3XBSVlOTx7GlgSOOHnDlMHPrlM86gvBxL9
qLDA5vzm3MWdAzxudUo1FOycRIAH+W5LLirFKXH0zTkQLuKbaQptUoyL4otRBKNwUNeF77WDtVdd
6LKsOdFOdSTuWyuDOujOHN5t/SIIo4mSoXC4FpV3QBT9tWoy8To1i/JiT714JbqT3TLsdrtOlYzQ
lCYLSKunspkQHQPdYsWttm2aa6bhkQmii+4X2GiyUmwZfancchh/n+lcDPs5tfJn6aEtT6IxYpKW
5zCtnT+jNxCFmaOMESRmh+k4OKTMOdPVWhwL+qZekKCOWARXhufEUX9Arme7om+NY2erI0o1U+vV
rt91fdXRPKZmR9Iyqmm2GcmOsTMBbeNQ+BtLY+EMaxIEwpDPFzNRnYhNDd1vK8OIF41zO030KhDF
WMXZqvzrKKMOFmzwUNoW2r+w81uGTRCQQvpnxFr/VDHl9jVmVegdNSM1x7igiU+xoiaftqFsOznP
+xm5hhmb8trjsQrBGbJegE3ifQBAWodKMopzbo8E6yo1ZYw8NRrJWmXuhp1p70bFYrWqqqLVHKLR
xFmsyYwpfj8+OZUdV0N91Wr+apuprp3nkT7VUcnpvJNi6wLX6FEzhLfBLW2Osq1SHIfzaSv0mrRF
cVZhOvuObEMDwHYIjLr3x8GAhjvPaQjAikdSGpQ/I7MUe5k+mVqAnW+9/7ZtDrve+tns7L3QmyVy
7Pmi2vm5TyCXs4Z49hr5VwxGzyLdclq1gky+TCVU0BBEF1TpgVumCEwGy35mIox12UNpKWE/JhfL
ag5K12DfzhE6lYWhyGqPkMLMU9KOZcSJcSdK9NRbNU+0hdA+zjtaAp6b9fHwtNTqg5YfCnMYCMnL
Fup+s9+ReSg41Jc7mmb3o2/zTaipFYkxYSDYj/8AOUXAR0J2Gf6qXRsP3rBXM7HLRup/bzMvjWxp
IKvnjKxmtIdMDTRYPHByvsRYPlNevEDGxWjQcor2AJ+Mjc+mlmUEhUAGk+zPdHbOpykThzPGdjhK
qG2FU44A2J3F76WpHAo7P5Lcv4Rp0941p7qVYx2aTvtat4h+ibfHv30pTSa2mdpdJ4xhvtnWBxYb
ILxakanOsWp6WdDQYwSb0zesjlefQjP+qoU8KLT3bOGsj3QFVl1U92IMqNMDeG/HzN+RNA5JIcjH
tZsbM0eNuLPuS1tYEATXgNPxuKn9fwTzmbt+chyfQy02UvqkcqgNRuAN1oPMVXdtVzo+jMMtqPQt
ynnwLymlRWSaifAnW4G3PvSn0m0+YKbOkWPSkDzmE3XVku2ixCsfc6wH2M/lsMvH6blTZtvnjrwD
CX1n4+nFKvNnvFW3Lq9+lQVJJumhFQ4Cdb8Yz7lLleaJhi/UAVVpAv8JapO7IKvr7zntDrVeu3uL
dVAjcXrAM1oZgbn/MnrjG5cPz2TRgZSca9VntTP1C6kfuq46z3XJUBZOPbRomtLBHQ8V29JwaZug
kiRJ92TLc+EUg5+yVbmxquxskmvKkON+mOlHbWt5HzlzUumSVEO7+1htPrOSftSy4bXV8leWawPC
+Q8pr6DWebt2KEz+IaZK/NM7ozcvtLQN1po6mhegk5Au2SdXq6NbNd+9rZ0Lozyv/aYfU9CAYaKR
xj6710XL7gJKGNXurpwN+nuGRMSuCn+lyQ10uwWVWT4NOX+gavw36woy1Ex7sBBO64KFNpr+2KAq
YViLtvXx+7GMJyHEU4X+z+lF4E1q7RW3/q7K8kQvgHYwy3jq24vHyA5udnJHP/ruuvmphtvYrRQp
yvKKxPUfBKxvZ62eukcHWOTZPtPAMjPVZTLmvW1yPui1fnRr58jR+t2uxoO27gCerJ+S2tYenqMt
nNz0I50UBBHw5LlhnFglxNDk6iERYz9lMnzglqewQtRIBeU9WWaXjJ9bLpxOW68zFRsXNRib8bPH
tte402+RMh4vp765rs6aRNLSmBg7MPMqiLhe1d0zC6dK1ivRphVxkcL9sGV/03G3nNemffLGtHpy
5v6jKxxeOhtLgCenQ8aAxVPcm7HRj6027ow0OamYGPRU/lPFDLyukBevsHZ9u+wdu9qTk6sGq7Dv
mT4eMO7y9HnZu971AMHkhmSWWRG7bUU4je52rK35m/EW2gKoQjFrn17WzLQWJGN2IyMmfUjWV94R
a1e4ynOfTpTea+XzUjHhM6aftkl38vFQt5iQrLV+8wbvC+h1F5GqT1rKoHegEjJ7tzq00fbQvqn2
9KsO7fsgil3ScgoatXMhvPA9S50Pp8lxbNjI+ivZdMwmMrpjfvH88miPjVPXcSWyy/i0bimyflf/
IWDXC2azeMaTcdMT9a/nrFfCai+906aB6bjvisl2s7FxdtYKxhZLdlhLkjfVGvl2R/cFFOfs6+Ar
eL4979NDTb06NAPM6D1q9vzVau2zu3QP3kIvAq/AzSUY5o3j+m+w+jNGyX+drcOUHap34crYY/FI
9y1rjqemPqldyneJQ0eLi0n7tq3my86piwYXw0KPiurbphGmGOH9RE8mcG/r1RzlAWpnGhhLQ5bI
+jF12rdJF80mD/6LQqUVFtpXUWlhawOnRK/5Y8y8EAAePehgHMeFUtaRouZZ2IEe8LMZ0ZVL54Q5
/qiZw0Hb0G2Gsj0MTffXSNObUzNn7JVpvxRgtBfTq6JigaxoIsuX86Me2HJkPq5AnNEOEp15VLts
J0aFw05ffMa6L2K1WMvt/phgfV3iGOKsMbXjumAdgp02+bg0h4DpNzzFxRHMwSkq1kZ+K15zpev7
0prpR1fST0hgoIg9VwSK1re7rmMKa+dQ11kOAU1Zf5UZxh+BTcabJD2biR8tH6t95QJHtyQq9qR3
sZVYR7vnQW1YaKaUWD5EmVmXZthiLvwegij/5fbTBXHmvZysX9ubj3axBlVa/Y4a3sC1yLWA0jHs
cvfgZRvQRlrGerT+TKKM0Em0Y2ks3xaTigim4h4z0YWXCHlMZM8jfCM/NaYDfdIlzey/7ireF48s
vkQaANWV73GTY1hCzsRJuU8aBiG0pUCx7WXvqVlkDoLdt2TYNdxDm5sdS2e1wmpNJ4pqbnMEmLNd
In/Paf5Fd3HCQnRQnPpS5+sWQgdWfBtZRZ3W1wUHBFxH1kwBIwvbw5aRkSShTgbEVM3WUPuKPGw7
+byp3Ln0IiJGZt/R1/9w3ew9LauDqkN0SXvnIzWZQxv2culb87XU0tXPLQj2yPXPLSfwEZsIlwXD
TCiV6AuVSVukMDFGDlEveubUT0au3tdhHvaUUnuzzF8kmeblYKxHlbPjsHRrzH3/26a8NL0woq1r
ux03zhO79JgHvOWY2PoHQVN/uH8f2fTwTleDaOjmOovyue7LkgFV6pGAbvne7L5sRimOTVHzNnGT
qqoqI0GVF2hUenlRPJNK+8sdGblt+a6KTfPBy3yDPIiVupZB12Ze2CzylPPX+COXnSSbIuSa/g9i
UhtMMzailWGKyWA32Nrti3F8Fdms0jzbCwNfsVVXciLQAObqtxFzEmp85djOPEQXNwtV2nt69Gc0
FAS3CfObBoh05OpBYBXoactH10PbLs36EV3Gh17p6/GxmrvH5BwGPHYgdblJW9yVPMEhBcDdyKs4
rVR8Gz1jMKX/qNueQzNJriN+BV9FhPFna/5tW5VgSUHshXHb9Oxi5pMWiqrWY7Lq7UhbmThayZ9q
cZq9WmMtcZziWuBV9M3c+gXg+Ux+nX2cZGbiB7a57gYmdzq2MV5Pfibg5sHa6WfSVQ9an57WLfvS
3cniPAKn63YGLNpSviWJM5BkpM/nbsFJk3DSGaxJY7Fb6hC/EBpugoZkegteVDcABTAGhZvv29Zb
OEVsHfnFC+FsR3Kz1pjQj/WokQYZkHZ/8jr1WazMEwsO9XoS+3R1P3jljhZxnFSU9k1vhx/2Va6d
qe25ury9s1jh0mINkctwzR+UY5FymKiNEztQ4QIGfUR8mk+5MZH3T6GkFDw/ffFwpCDkTzYobBD3
vTMBuZ6tP3qSJz4MGuyFjRgCoK4oNqtJAqBFVt1SowEMDVqBwjNvTFnMVgIaINBvfemPGhE52gRl
VWgxNWuYrgUfu52eQBJ3yOGld8kIh7nr3XaH4KcEIA9j/Pw3YLdxbj5Mo5X902Jl3Rf4yf1MZm/e
lk1BiQAkOvywmf1az0Y0FkZ2MAhzIx1xOIw1QQuZuf5sSUa35YRlXn05SJ5+nk7PmckIQ8ejIYfp
SBVXEs5jRp3DrMrTUOY0/mbz3HTTy9QVx1Uo+1EoT7WmPfWbpCia/+pbZUcEt9MRGl/w/iiAE/I7
qAq5tKlzpl0pFdw/JcrQxME01suN4cK9nPARTA5REA/Kcc0Ha6l+A3qFq17ZUCHb9dg02m+v6dce
e3zoyizW9OLLG+W1nhkP8Ix0fsPjLcihwX7i7bMCsUowojEW4mMMw6NLeAwMOTq6C2H5sG/7djqx
aUUBYeslnmv9SVmVxZ+NKU4NBodsge3sSjdCyo14drPvRM0vGlkqhOgXuBO9v72LnthInBaMa+OM
zilokdreiNBag7HT4xEZYqo05rJb+h/Jmufa7GRgeyOWtcSJaaN3KqRwf8SjjC//jNfaivB78b/U
C5bK/kyMvfxOSV7eLzlOJyUxtcPK4mVgDqyBSee37tunQu0uADL3k6UeK4JaGKubf3RZF7tFNu1u
MLQSe0+NWjl07ZMBzppZf/vFXDFKKvfeWhoErt54KbjpLvqi/GJ8e9G94a4V4ixzULF12WrPylLd
XDm+Y/rkCSQdAePVwnG3qt+N0d9mo84jNICjtJN4bTVik/gt2sOan1oje8MHOPtpOpfRrFeSST5L
qK0rzkvDy8JQFjqFl/6rzPJ/ys5kOW4kXbpPBDMggMCwTeRMJmdKIjcwiaQwBaYAAtPT/ydr9Ze6
rMrusm/3VQ5ExvC5+3HKC5Tt4TymplcNmpHFRCdyt3KiSZX+CkYwEuuwcutKvPzXkEizT2TXHJUW
txUDJAxyWE2qpY45ZMbYPx5kOxMiC9adZXmHHkhO1HUNxwrps26ysdYuR542bQ4MiSHoTt0bfevI
AgPTS8vGRbjg1kY1Lw9Ogg8Et/TtQPQ97sr+OsCJpnyXh1lshugFd3y0cUoSmCkUp83ot2tcOJVz
LAtu3hFgao13ZjNZ4Uvj5T/F0Oy7gv+XZhxfZYPrIakCeT0D5fg7IBQI1aCtht795Dp3NhQyHAf2
9jqu41GBCDYH536g55Db0I5vYYpTcmt4EeBjBnZ1T1vWujFiehId1ptphkugBucQZJxUpajN1Vfy
Wvb2U91zp1zBh8QeZPcNIhIVIhnWC8slRFvOMawM/t21/Zrz8mmsrS86hxusOqQRQtTPPYCNXes6
v1scMGU2vU328GvS6pXoFyAiPFxrChdscX7RJ8H1TkQfuPNSggv1MRsHqrP5Yp12eR+r1cV1Wkd7
SrshAEcByjm+xHOX8GcdufZuEqd9Wz241SJvPnMZvlCl8gMVhocPNXE0HJ2zmaVc2su7m6jT6OZM
+7L2p2giBKTWpJ8rroaNnKFmjy7B8KX7SbP7CSv/m5d3n7krzyZqLr3wj1DFbsJUPHGxEIeVEdp1
nyRaTrQLrNUr5g0uPYn76sGn51g62bfJkB3SKDxPrLbc0poTeesn1022w2CPmyViKBmOzUeylL9c
vtOq8bAWjdPet+yn0PhHQmSnERmenm7mF50Ojk5U4Oqztr1BVcJS+Vn00UDfegFqkYMtYJV2S6/G
r7ysKLEvwupWkVPZ9F6JQuo2Vwplx5ISct9NrGpEQsOrYWlH4aylFHPs2rs84TpJ5GsfjTM3lSq5
V8BON6vN/dLCobBgKovHFnm5VZ8Tg7c1aZ5J/WPOCPt7Uqv0aKdvedech4hTDfrvacUqeg8b9jvT
n9iiVnDfzoWJ5wF7BtUbVZyM/Y1txoOzOoxW9Ixrbb5W9bhHHtQpTiK9LWrxc0j8s7bC+4jb+cZf
guPCIr4RFj78gt4R20nauPcccM1dd6NbcB8CM7TDbH5btMW5v44eS43hSAp58YCyb1SAkYK6kp8t
AqOXVRdXWhfO3vOp8BgHM9w41AuKgPFSNg9ngWrLoNXgUGRBA5WYn7kZTh8in6dDIsr0ZYjSMday
LPCQiyfdz3dTPmsOlsm1Vh27Qgkpt3VO3cjMeB10eZktPT1o7UQl5eZ8LhiUy3mG2BN3qgr2rR/1
Mb77BNGVtAzPhd1+FtoDm+ZUXRwkmfiA0x9cVFdVT4zhcSlV6bNiDHHkVqPRt4U+wLRMtwD3s1Mi
o+KgdTY/RdA3bvGkDdF26hliEnotUC0Acevd3Lj2LvU6Lve2YTFfsaQXdkM6Ch2u2GaaKRfYovAk
Az29MhfNtmMq3O/BmBRnJRtMmRqrXiZE95atWXWazDCe+pyrRCf6IW5MTX+MSuSNM07FyouMDbbN
qunwZPflDTiHWcY03ZUfGm4OBqgUkbMtmp9rqav9MrqkvfTQH0Cddx+Ag2zm+44RXpy7CXpvkD2U
ijhgLgYvJppS3KgO3zYXLJ8sGbQMutsLiesxu87OHK7fSFHBruPwsh+S2bt0i/wV1XBMQujOZ1WX
GM7hgN7h3WdO1vvvoVcP+zVKXKCcTo+h1IXzH0hviL2KDrm4GeV8XBz3l4xq72x1U3VjT93Ac9VT
NDV5U8Vd8ZpT6JuhPmh4ZrSk8DYS129uGQUEu5Yx94mhpOaono3IhdgaGSHOzwpBZuexH1LTOaVH
RkfVoaAbgtJDy0W4WXtyHX03PIRYFjhLU6oErd57Kkm17MtSpjFXw56R+nhVa0z+6a8dZodptAZ2
j4ylSSKybVMPfx7jJ+9pWvv+pptX/VjnbhjT3il5OJv0zloRcsokS5kcUaW+CZTCVCIVPuCmGe5A
Pq13wTh/zoWtbgO3Ca8uC858mVpRHSVjTeHph0mm071XWjP3naSqN8zIrynklAuWleOi/kuwOrcJ
18Yrt8vQTb864dlmJrol39WwGo7zL0u1DCFKppteRBCt9gy8g2ldg70A2Pk2ygInuKkxTVshMrBN
ieKXVfr61UWE3GemfA5gSSKTeuvt2nbJ88JnoAo059f77zHSf4jnAqdA6favFRtglv8eI7W1m6u2
yqKTS5jyC9WeY2OX1LfV5L39+yv9CWYJCIy6TF9CGTi+oAnljyBy6+Ox6Js6PBXk6vlOvTT70acd
piUVjI18h/PePZrAmj6xSYQIrz3KSA0m5nko05br8hJRRfbvb+oPaMNf70nYRN1hVHigCv74+LXF
DU/2JjzRr8P8lXasx3Zw6GIci54Nm3RJ81/MBueaeP5bcBZGML2SEQBBcFDiT1CEroHhlCx/Z7Hg
HHBRsU94FF7saBlukqr5bQbA4uL66+eYcU7afCDFEw7/kVr+n1Q6I0zWEkEo+8ry/jPqn1ulkKNh
02AsmegDUL96uMlE1lywlF9tG4BJf/ZLlHKBWoLkP179f753Xj0Q1wLKMPCp0vkzMx1yoAIrmJ6l
yLjep05M+0VzqzrcQCUwkuP/8c98/bDgFFwHd5EAkfD3p9wI7A6avNbZtd2CQXSW/VArJjymLjjw
Ntnc5+///or/G4/mJa+sI9/ht2X7f+IFEq0bN611fm5V528pteTOLmmndnNpbYPRa3fovGtTnP2W
3dyUCDv//g7+6Svmk8JA9ThCyD/bkXqQIatXkOjj0mMR+0eFH0jegvYEh8hEIWn+i7z0Dw+2DDwy
czzgviP/+kr+P6bM1dQYDEVgnYSoJ38L9axbdqMKrXeswOK2q4xFz4Y1kYBqaks1TJmr2toRiKVp
xdF+/h/ghf8hPFwfMqqKrgXdEbD6P2AAoKw6YYRJz2gCOHCvqzUjKVvk8j9e6B//2AiNtu8zl3YC
+ccrgUJlJhVEfNfXTCPWiTB5I3M5N5vUCHXKBiTbvcvx/veY9EuJvVaRCW1nu6j/rwva9TPLANIO
qgS0KffvT3oFc8xmns1n1lGyhycyHelqfHOKXG2dmTP5fzxl/7CM+LZLXYmU9IRDZ/n76+nU6wtR
ZNnZnhN200iCKN2Aec40VjzLvp9YBParnaav7L96+o8v/h+ecX5bge1f2TN0sP/xabXLkDUcmRNk
Yf17AN2HRYAA79LXpIldDGP//pP6p6Wb+B+PEk4NGBPhHygPx7KrhAhQeo5qYe5LmjDIedbucgey
lRRhNYq4uw59apIkcQeGANfAgu489dV/vZX/wS8EgS/glXM8uj5a4o8VlAQv54JZpuep0QtjzFJn
b3VfNS+4u8gVDdJ5pBJifhybea23GAxR6RopreI//gT/9OyzkUGi4DkApBL8sbaGg5A9bLP0HNhE
39JeVSSxE/uB3T4/GMs0ZysqBnTLEgMH+vNGOfo/KZPXx+yPPdV3UYmZWfNTB3j+98dwKJpBLvOQ
nsUMfigqkuxbwBw85rOn/1Gw8k9PPNwYlDlwUqzwf7xUl+CxHVoC0VmNBacfFvpFUchwWgTjvlRU
WBK+vhFwFh/+/en7p89IxgGKFcBWKl7++KKLxQ0bMaOgj1ll42hoB+md2fRam03FVOX231+Ow89f
sMY/vla6sIDHwI7h0CL/hDkyI8ocP49OpOgms+2cQB2oW8XjFJUFo+/M4LazuaQcrviarbEW+weJ
L0GY0+PingiiYERI426E69FMjnPsDckZOywJiSkvf20KBLhAVs7BR2y4S9nKbsc81M8Dcsw5Wofu
sa8Vx5EVfRuBr/fwd1t4+LHvIxq2yjSf3LRLUhnkN/rUQm8dLXeXdCB9GIu0e4k89zbyQ7nHUta6
MWJ7a7ZZ5VVXO07uHSjZHN89JDIrtgS5PmJ9+fRcT05y19bWwOyLKMbPkR7cO5KY/OBNMeVYTJOW
cF5LtGrZd02f3Sytl13yDi+SHpPhUuTGORquGOdwCD1MsmnfPLb5NRy8aItBcc7gr4d8AsBDvVDa
81VkSXmTJ/MS26QI8o2FG/DGo0CIArCEmr+cZE09MG9UFrMF/mO9D4hx7PPOzvbRIMo7eBf1juwT
XeV4cwxQSsTNPPhy0cJO1x66jzJaJ9gbpd4SXEs2w8zwuR4xw1jdHH5yDfVoBwvkI8cF92dXjMsF
zdR/7APZ7pRlM/TKMwLjWd98ishrrWMR2vKohDU+m8QiJ+8380dvB+MJzi1Di27VzW+v6617WzTO
C+PZhYBOFd5C0hieEWxxL6iQ8ZEavrgDBFuTEhbjADgyfPKjQ9IQMKlp4b2tJyFvvMUNbkfR4gee
K10xSWnheg4MAolCl3s5Y7mNKu7aI+AbaNzU/uXYobZjbebnpE7be2VV7h1EDOj7XrLGMHIod8ka
pz4kuVnPfWW8l9F2zHdrvrrfoBU8rEple+pnDDderAYzCv+5jswL/p705AUTBiYsad22xk4KBnxK
9rAGi0cGIXJr5pIszLyGWwQ5HpoeWyNomXnv1knxcMUzW89lSwgo1rPf3RPmd3aN1grBYkq2QVJw
NY46Zup55D9lEdIW8cJq2eTaUycKt7Eh+xW7XpAVrw4K38PSswIFnADwJ48IGKnTEOZw0Umkk+ff
lr6qPyVqaezPeLkbolGHysnSGBam3rSLnClx1tdAt5MGh4zZ7WuN+vaaBoy3ZZKVdylf7wNuSHza
Y4pzVkDwrO15rNj16zWeOsIRUUJ8XtcRLuGkYFw2Ec+pKWb5CSEe6S7As+RMlX1aa5okiyqyNlXQ
R3YczNPUXDoPqstcyO80VJCSmULKHS1mR331gDsXDx4VnBtlifCYhNM17QAeCKB2e6TshWvltc3Z
V326LRr5TK7wvbQZKTbo9gwm1nAv22YPyem5FdfrfUciB9Nzshsra7wltp0eNW1823URaRyudXiW
8PBZrJyhhpswRu8DdQN3uVsM9pbmJfMUhVyVyc5k7skrKO9bgtp6zTnlf5RuQ6NEbWr3ZSYCjOsO
ZMFdhQOSx3exKZ930I13+KRhg82RF8S+c506Rc0K5IL5plFxGlKTDD9CD+k+HDJiSmPpp2rD1wVc
prHyz6lu+0vhLT+rxTInW0tGQQVfGqMYvatM1F6yykc2bXg3zoNdLN1zGM31dGkIUFKSR57D/lzn
LqqPFvN49wIRXOIpHC1AE8XJpNxLa94IFpUd3Jf0PiJmei8pG8BPOGTLT68NohgfKSgArwPuPPgR
Y7nUw9Be9J1PgtuziEKPGCHdIbMvqWKj2dXTJBHII0zqxawJNYg0+Iiy1rwYzjWcqijQmLxWfg16
7B8xvjEwCbuG96vQOEKamvYrI62NZl98yLSSL03gt3uGqPNzLpxuP0St2VEe05zH6Oq+sd3up3aW
Gq66V1Mlwmz2Q02M5s3AD5oWQnVqEVJzuE4jDl8OXz4OcVraDn2NUTBd6G3Z+D51s2JYRhwCAdrF
FaZ2G4IdImUUOsG9b1GBtqk807wV5eCfJqvuz6P29RkQsEsUaiyPIa0sODbF8JK1HmeUwsFM6SFw
fZDk7dAwU3iwRUvegvA843uBlndPxrF/TYx1FzJtJ+QI6wiJwynQE21tkbYZVPTLmiwMHog+FClw
8EacDYN7WVbRe5W27rnOcCpkJb++okxxnFidRSBuoriEmxo18WWkLuFQlxeJxfnYYrb/Xlj59M2Z
Q/yBs2USxvVEn9srjLAhveut3wqCF6e2kWbn98hLSSrqh5X960WH7DnEF60b3QTBOZvD+RVTR3Kc
F5K4vZHXGcM4l8eCYVu4bwDQTUwKNf9nNVvh7Rhl+WNYGOsgNRXejuUgMpnEnFCxs2OBzMCWkDYv
bRbKbV83xIql5vxJVd/3POotGrO5XAs/yc9ZwloxXzOku0p6JPmmpADWVIFIEiUY8E1inFxxVYNI
3EZltNX9kN+7zmI9Zj3pS7zAw/ITdYJErOJviXESwO2PLLi2ZcqpxgZdpzj9E2afAYbETbSWqkUG
0/p2RXzh/F/RCNIqfgajfXGmNL3FOiXuwX9xFW7aEY96p7YibRKehsk/KXoJY74MumuT5oXiVOu+
UMIn3rW4R7hQ9veM8T/hq6W/5Eo1T/0AWjekcuVpsKX43noWLrK6ItQ38jNtDal91+ZO5lQDtmgK
0/cOEtbTms7pU6rURzqV673LsOYpJAy665eJ4Iw3ls+ybfWPZXWWywy/YavLTj7DSVkPHqwXts/S
/tX4aJi5m7fE9sxwpFbAPVkA15ZtUgY4W93OvXpJarEH5WPFpo980kJ/eYGL8CJNEm4sN7v+lqbo
xiwLfv4pDeO5GfNLC8LhpTTqd1RjKMJEGx2tUeJbSonDrKEfvHDvlDHs1WEnyhLvcpsBj4eEduiA
Kz1UNuXnCuPhrusWjQEtr+LSnnowHHX1FaFj7uaKOkZP+t5+cAd5EJi6fyYcbUCC45Y2vG+ceym6
1Sqb71SflHdd2Xn4vKWez2E/wV3KJQe8CRrCfXbVMjvBhtNxttuNkevfuI34KksIsCTKrtAmKWG9
Cyp6bO28N8HicnizUVjKPOiKbdlhzAsc5uROuLp4XG376Lnaum8pJcH+U08k3AiEl4G35bDovwfD
i+V+heQX21EBOez6bkssn0Rmv+KurKlQYKbGrjeiW1NCtRWlwpCcd4xhJlgZT6PvoFCkVbSXqcHT
BLyBvHvV7xKvk7dJOAbklILgYywCdbE1xWmVFulDOibJtlykxnk41/bJrky3LRtd3k6WH8TUeRZ3
zTDr/ez3pM0R0BC3vUB/eeyNHCaWun7A07t+rK4P+m/g8Q5n1dxIizndWmLzhlkV4l8RXf7mwAm5
VfhnfhrXQbuUdfcLKg4W73TyF7MFBhCyJDfRKDfUD+ffwKXh5l+09HmTcLeXo2CPvOU2wAbrkSC0
NwaHakzjhvBZTuf00iN3qk3phPnOLwVXyVaWb0Wo1h+CBBUOkMIGelLBtcHjDbdg5rUsUEp7YGTo
SzCn5DFqkAQXesoQ2cVQXSQ4hB3/DTsYUZT3tPKgysK0OSm/pugK3eTWCQpxHyyWe+QZ945LLb03
Kx94U2npvy26W/r9kHf5A+Mb9ewnibkP9Sp3jSVcsMZaXzqMn+fOOMNNaM0sZ4a582uZWu1dQWbo
l0ukh2xb3zWHTlkBWceJEHhnZsxIWTA+1qbFmZ3PfAZbz3DhalBaGOmmXj+sLvbSArr3hfCmsGPi
vtP7AjSIklNfji9hXXQ7DvV2nJO5e0iRLbiZQOZA+6CryGrrh3bom5dcu9YBbVm8UTsAqhITw4xB
KCFPx2jjYlDRb1cu8bHfCe9nlur+w3fH4bvCDYI31LOmUx8goqq51O9ulM80T8lWCD4GCzzlwi6W
lwUKE+dFbbBYt92umAi/zTzE2MxpIIWQVt+uUxt8KeirTxJr2pOfBdNeByr/Xo3NuBWeP2VodwL7
QFF0Zq/HSl6cJpgeHYgOZBVFxBpDzMP5BjHP2bnMGF+us2UWHj/SiOOs0H5ceXrYgvFpftZlNu5N
Rgl5L4v+xm/W4tEyqbxNQ1E/2ghexwUu6q/MpKhsIiALR4UsP3NswhaLjw19iZMCHlI2FkJFXXSs
dcADQdXaAUoeBoS8mu6zMKlPWWGM2nZZOhPSdDBR5Q7dkhxcRordUkTOgJQGGROHKOJ6nMDULzEH
PvUwmKFAW52csoqzaGWXV0oUv9fQW8TGqpb1A9xyeQIZK6SGlNFzOVUDD77TZeE5lNR0ZwFZynSZ
iGFAfsrBd5Q4pIJkvG/crKV6gua11IaGZ/kdwQ/bh5wjRIsjZ8V9ljLFuB1oj2L9qMSuQ2sloDtT
VqCQleHEiM8yEzPRY6E/aFWrbhbmIC9ZThu98bNhS4Z/2A+tYv+QVYHxKfLgbbBPVO7yaei0kxiN
0M6cyrd/OWKZH9I+cvbtNRrN5Dg5XhFo3EKHakZCnVMd8zePPto8973rLIFIghdyvFrRP9VS77XC
AGYroEU9NqRWBKRsAdkYuxripKtdFlxbdF/5VKc3sq8ROHtqQH7gyKgPLLLeDZ8BHpQbWMd1RVRN
smb5tWJVumjGzLGXmOrchxnPsCW9nU6IuSQDsZI5cz+YhuhDV6fExjljgelb/G0gmmKbXAcb8Kmm
uF/Dx5mL+WFaw/oGHni3b6LafXVG65cD9OhRlB0Znsouv1mabvFRrc7HSp1GXOIoO6R82NjxMrNJ
qzz7XqRZ8MVtEvfCEPU3qd/zfOJiISf7l8sUm29OoKjK+dF3hHtHaGET5M4fgEKAqg0BWBF8QkTP
xvSbM0X6nbYf85RafnvplE+5dI11HQSJGl5Jm8KqnckvfIWAvW+t0ZKPuW2BTDDkNN2ow4i6IC9y
MvcMsTmsSjhSZocbJIERORIB967JWgd4z1ZNpSELE6hih0IQ7NxobVHp3emD5Xchy9OJm1Ws3kuN
4rtHrybOPS+9eEQB5X/o+fquqU2zdbmqbFHFzQ7H5XLbEPEBwGk6zeIt8h92hvuPqTCl4An3/qRy
vuF2KTeNwNjlkv/eED3/oeCC7rTP0AGh/w2syDOpTkLOfX/rcZJFaZ6+h4yewGB6IvZN6WxhX/vb
mcqfvcb0sVmK4oHrHVtL6bwrYQCCpviTPGOfw7K569f6EW/CR2UkYxoqphedbELtPIlwup9s8k8c
bdp47WZYWCm8Ds8Iuc1CiAoBpqqdxYNdJW2Ikb+nyJojiZiws+JzvrhLVHMqG+vdNXzIZc+hJUIy
EugKVuLKtbDDmfU+v2K2oiJ8DznuHdtIR4TEtT5Eq9rb9fqsGijqgvQsF8GANWnVmCvCZ9fpXvPC
/UZ/vYN3OE9iyN/BlgXzmBThGx6Q31mbgL+88pRLqrMgO9UvkGofiRB/eXbiYj02N61Oj+08v7c0
lsU00IC8TwuCYql8HbQHAEfRwZ3bJEKnNev3MvQ/khy4jLLGD5rj71q3VJtxIC6SKEH2GfMxP05s
nFP5I/Kx0lAGDwmrIOtMaoHfoMkMxWvt29KoVw6626jp+AcIucZBGJ5mXFRpltzmof3bT0HeZlV+
XYfhETUL9dR1SiOjA5Wic5zpMGXFZ5kTCtPT6uOUDIZN5Rf31MzhHFW2vy2NpOENc8+mhLizCdol
jKWqT11le1trHn+NfXrpfJLJcEDCY96zVgVjV2KtdaGu5n1zG83RjyC0sCx0tI3oht7zTWCk/gXp
dzmasHF+IE61X2MS1r+iqjVH8MWYKoN68NwYqXN8bQKvufbPldQlRR6gPG4lj0BpnXt4BM0umVRz
AOLT34RiulpFlcZEZHz3Zs1X914XEJ02vQoHnKu+fw5NaG8huCZfs1ON8Zis9q3MCu63bR2oB9RN
h6xo5BB5LUD0YKbf+Y2cv0dLN93Ua7TW0LHy/oW05XBsuZjdZgaSkByVeR6tvBzjdVYDbi8viV00
dn/DrJfyUQs3zXlFG3z3lTvezIvl/eDBd0jXB5SFOk7hnCbCMWT1OutYYyY/TO2gsYLy57p24O3K
rvNfRjMvd3kFwKujp+vOjGx8hZ2VWOoqmkQx1DyaNM84krvRE9gFGFET+rZdZRx1TWu/ySFjgx1H
51sVJqCFICp4n2mBr7S3LL0NF5OdQhADsbOGZ0SVaUuW2uKA5TxyEPqVD+UFH82xSQLwd07PtSIB
UGve4DTABCHCu6lr963LIHVZVQQ3KnSecM8zbMlksXEn73dghV+jV/i3nmTkJD1h4mExb4WPj1yF
cMyIMm3AZJA6ZL2Nq2YiBIG329UMz9rBe00zauyLtP6+zKqMVz9UJzcp3+ZxmUn9Os5lrZxlIwLi
KElWOHuP72gxeG5rrEw2SdtDEI7gwSqfdEFd3Seh4roxtG/BEHziB6327eS9kgJ61BXHUfi3fpj3
pBqT4xisR1waJzl06H8F5QRkP+tyegLlwEmMpJ3lwAZuivp57FeAesPzkLv39qA0IaT8MnjRZRrT
x9nH/uY2/kPFokeYrh63EQYtmxWZ6GqX4q3GboYnejSfpep+OH3LtNjqfK6o+qUSwxu1q3dhn2X7
Jbxmy/BTbLNSBzviig4luNeM0UA4jpi6eFqFcjikdV8dsYu4c+UEn8p+WjEjHzzZfBOaUy1o730W
KLHP+C0T0GldTid2aScX7p/BndVY3m3I1eKNst3kwejO2646CjZeZCBkm87fRcCRGdmEdAklw4tX
ZUSO3a6CHgp2fa7qp0SQ2pDNCDLNjvbsNu/DkHxvFFe3jojwZmzSe07QD2Jxqg1llwcFbHRbJtwG
cwA4EG8Y8vXahHwVPfcJOk/mzzwgEZpFdvjK1Q3E5JrbJ7QXOk/bYX5p/KW5GRoD0yga5DNjK+ei
lolsTzYsiWSyHbTPnKMYk5Bj2DPBSvdYKOkRjjpiPGZhRDLnycaW/Qfh4y9MWc4GV4emttxxDqtY
oIqw0JM5hUJwPRJhSVi+i7COTtWMz0NQgk77TN1jICZ0Dh+z5sS+pjyVC/d9LoSbYKzuJjlC4Oys
G5lXnJmv3FXXvyiff9BqIPVJWaoD/YDtWXbiBxko6m1s1+ybKwRdlpzngpyJ/zDU9t7xJ/ShKbys
su+5oDZRPHjEDfqiqk5O1T736/pVD827kvNhsILkSfSm2hmc8DdljVGy/CtaiOl4PybGZqik7gWj
NTS06Qkb9BAjyqY3nQ/8yiEqUQjulaixP5kgpq+Rrut9HfY9UfoZlWjOGOyi1q/H1Krf6km7N6Na
5ive74s+BRBZpHaoK0udLWHF6ySDyAA1beDGaBvZpL42+5I/byy96bmkM3jbT7KEyGKbbeoH02uH
rvMKGX3YS6tND8MwVtf0A6oc/qJYMRHbkXqC5cxi8MgYKoD8LZjQNN1x6ZN38ojpTT75L8ug0+2a
QcvsfMLcCQe9J6zOhiR/776pUUh4X2QfBDzUfpGUlIOWo4mZIbtjrfnWgQKY4lWJw1B1N9jLAOCn
NO3m04sjLZS/sb7PFB/JzwpCl63zFQJaOrRiCQ8hn/q0apXuGA6yHg7+59gLeIqTTZ4+7DsENFe9
REimrGlVBtN5jl7WNPg9992X6JnuAkOaNo6Y8SD7+XspK2s/CGc5a2RqWO/5jT+NCbEtGsBnH6sM
5+/+SGeu2ffT3O24/q9xhDN4y3YX7rCQdHGegMwe/MYn3o7U6vd5dWrNdUnMzSbAcY0NXuLbZqF/
0NcZk9Mo0q0ZKE3leYeo7HgYQd5itUT9qevwR52qN0qqSG9XncXBJGNgl/LvKAjNG7Yss+OClW8H
H+Eq1I3cDVJEu4ASaLRSbm5Gzwc+usvXJKgPCIL+UC5DsocVanbjAFKytpeYbILzuvZAUObWRBuu
cPYNnu+MhELfqB0hD5vvTiILzVTPodn0x75omk+r0VzP8wqcCenmygq7IwqJPqm29A8Lg69dlVXq
OGoIUyA/rdif8lvk1uqYh81nZIKJcRdtA75/PdH6K5PvtBh3PYVJaF9LzqTBnY/S5UTqaRylmbIp
zhzMpQkJ6M6+HesJPmkaLj2hXOIOudU+WQUrExHDVh8rp1BxHTToRUWdkToa9Mn3rCujs/fTcEPa
D/aE4+MGSqflIfBLwqiuyHglMODlwq04i6YXn0cfE6j6IvmmYokh7OrZVUcHQNiuKKvidySr+py7
VXZswTVtsxTnqU+Gbts73OtxL9qsgc58Tme53E1EbIwQ8z69Pu5m0uU2o+tKcXW8InLHxd/DCh+O
BQSuW6cXDOtskpNjyb3DUJZ4zmHuP05LaG7WXomLTZ3ja0XhARUTuFlzl/mOV15h+3Bbuo2xsmLv
mF6f8qVedl7jDg+1qziD22DzCcEAi+0gxJip+XC6lThh3zTdK4PElsAiJlpgzivcdYFwDRcX7N2K
wLwdW0lGUTBarQXxRYZh686zLEZ2HXGzOgwt/AccylpnohAds81v1mD1tswlFe2O0vfwmpsTTpGZ
2Vw7HAjb5idu1vUp7Qr3NV88700pjzE0DQmH1kYp2pC+RnMjisOPANIa4wK2j0BAxOostWUkgKM6
nAks+Um562j7QjWgzQ/DuH+Pgsvz1I7JaeRHv4UtlMWRz37chDwkZG/mkx9SwVUsdQELAIPlBow4
OzLwQ+YBU/RzkQvyddZUpwSY0wYAMlwuuuni3KZwW01MxkIkqseMa9yWtNlIGIwHuaCDhCxICnXM
GR8Y7JETGud+l4PWgCwN79hTiQfgyiMiq/GuD7bTgTgfu22a2nej1gx8F2OmnQCKxIiMoHvHYZu6
Abd5XOsxwZ/+/zg6s+VGkS2KfhERzMOrEJplyfLsF8Iu28yQkEACX99L/XZvdLerLETmGfZe22Xy
0BlJsLI0dT+LWRDsSwaSO/qhFCQXLwj3ZLBOe7fDNUNpnhhZyvHqJudOS+dV60/FMSV4Y62Grnvo
BcC8BCoVnU+ufzNeScOFjDHOF7tap9aCO5pLdxuMc3Vb2OwirJ6zyOvN4dAX83QY8F4eszxtdyol
PRa1YX4kZcI2kOZ7XmgIbhlu2ikktj1hDw4IaMScHslhmPc2HtKdviQlW57CXunp3OGKTzsafIFl
foIxAsdDllGZYakIB5wMVwfZxhOMgG4j7DzAoTtQIqpe71lV6agoXBdFjCWH9KRScJGWVBIDQZ7n
a2fpXrg2xCtc1XrvtM6As2xZrnPpdG9dmrYbk/PxoV5GGtKhbf9NxWBvMZ9p77lEJgEnvj6KCtO4
SWr0zewwIegu/FKX9pxMj/aaBJUDe2Cu5gj2fXvEzum+OU6cPMYTlGcuLBNVAnKTT6/xqSmKmbXE
MN77eduqwE2o7mIurv6GvK6KPBMwmpm73p4ZvvFIl1LQKPht9t3Ai1sLKCe7dk7zc4OielM4UKra
uRge6Kq9Iz0ELIDJbhmjuCzpLy1Do8/8HnwhaptWDh/RumKrQdQKpSBmbrt6K7SBOAD7vrAq/cI8
OTB0VwMZJAfQA8ulsx35Z6W6e6s07O903pn/0Gtm/OrEBcBcOXgOdoHAofUe/Bi0rV+NX3osgpFi
DUtWn8n24JiT9VkiQA8zm+H72OjLtdaM8tkdFh1MXpbuWhsLcGVow8XSe/w3C0KvVY05pVrxMVb7
Dvg2lhbzDhQhjGY1OyBpe4HJTSEpxXldjQ9Q+BSGoDzBZybzV4e4hsMkjeU0QqL4la6WM81k+0fI
I0UZPBtNQ7sAyNc8da3WX3Tmkfs+NrSLD0IDDXrtfnfSmi+WT34wDl8rxweNW6WZ0unRqu9ZAXWN
oYc3J6p0wz1XgzJvQ+06T2gTQCdlsmf/OiwPLe/kQWMnv2YI3+/dhcNKCZvgr7i8Y94x+3/UAn8I
cUQ0uIDthhF+Ul4fNAqw15pMvENtevqTLjXiQhA7wcSxTMZyXb9lFmw8taPBWmfK2o4utXE/gHOm
G1+N6taNi+KZIlyA9kkMY0FUJKPFMvsKWD2cWuH0R4M+VpsUBa7Wm1t2qgLGsF8xhsidmwkL6s3i
RnyhDil/eZhiV6HQfyQXiUwB9lyM3nssMSfPNO3rHHj9gWOsekKsktFqDoUN9L5PmzXk0XbDg8ec
TXyOBB4wpk81c6mIrCqgG70Y4ALwNY73HCjjjmGO92hQZPzT4rE+UbGQqOMJk0MgZbhtZmhPjbLs
PuSs3yGnVfbSzl4WobosorKxi0euKIpmr3abJ78WNErId/tbM/vLcQC+9lVa5vyNQw2huIfuvyZ+
6JAVtgbNxM53owjy4wiQduPldwBW43i/elGps8gcfasV0rh1XL2Y14eM3aUJx3PQWx+vvUuysdml
15oBzxGBhYWVP8vhy7rK/05wEB84BAviKu67zE63ytvk14ia4tiigsuCT8ERepyhcp6tyTVWojOW
r6KwrShJBM/diPOnIW/VKwkX8lWhZ75YZpJj9+/9GrbNrH8Xgwb/pG/TJhI6UKFEyv7d8Ntk23jI
D+Z5+M6FVO9EgxKMqnIYfK0orFer77muB9REMXOVlFNdxsfOcCRTs4qkbB2LLAAmW3JadAhhAe5k
9tpJJzS4hWvo8CvH5Cy6tvm3IBhyGKBlAQ72xCL/2lZAndHHdVs5qOBgTHDzVjZPaq0lCSO7zDWn
HVEUoLfwfYUGmTxrBHPlAylPzRvxalB5g9F86SHIRSlF2/tADOdzE2fzV40y5GMekcmpqXRvyzKB
ulO1+dMsiB8ZkxgllalZnwKr0h5NZCnvLirZw9SjWgEd43DueLF2jUfzDsCHfasMa9xZnmXsGW/p
u2Bs64eRbczOkHl7zoMgCeO4D/YdG8LPigSzR9Hkw5fWxnEU95Z+WKjd1rVJd1rNMZi0xZrXOu3s
bvD07OQzi+PCp2kfqr57yPrJ2C+xHXAadsMxM9Pkq4KQtBZKKqotUW0GT/hHj2J1g5MnOflcE+vO
L/BNmoZVRnSN9NmucMZDScj6RpJCd/ZHghEp9/1glyfSiTy9cIH+a8u19U1xdT27O3t2XF7hSSZH
j+0NBWFJjh2bSRIom9La6jzBTeXPdUoHkYyYGFqj3Urq7b3f2vNNX9z/4a81qxuX6cjVkUVxmMqK
LQkHw61HusfGxurVdgLfCIcHkl4UlHXKmD+YnqTAa5nKYjz3RtWv4ewZEIE8gF9NoLrPIFXYj33Z
sR7yGg9JSa1zpJm+MZ/KRQMvzfKFhJos3sYq6a6gfXx4NBoT8t5ur56n3icjU1ejJgDHrWomZaPm
v+qVbb4hjHNPSe1WR8tPMalmcT1/x5nbHvl9sUMyKINqY/saL0ztPzUjKi43d7HajtQh27Sr1TE2
BvXVtFP/MEx68yJIo3lCzbAcsrFgzR/ElbnWtbnbUia4XBeY3wqB4gMBVXKyPSYAtuo80k2I3+F2
zFkiO7oVRJWIzb0mNaRupT9FmqMQv2iErdEdZI0M49Jyvu00h7YZ+OJGhHR9oGNFnpmOtb1JMN6h
NWqCmLV634AeSVA+MaNhEmCwtqNLm9ZQRZmEEKHyeH9ZXyZSUc7EU6odkrKemHLAWA9Kassxbs3k
vKDLxFXYwSByljj5x0RHZ3dpCfvvbn0IfRJU80g1FOLRlAPJIIVdOzWVfR/NF6SZrJKiEl85C0vG
oZV2mgZE8m5eF7+B78tjpukgM3HybXMngdOQjS2bOMaooZ0ZPnjjOdd2MDnHXden7lWayubQ4XIg
4MOsECd395SsYhKEI8nqXzD1+Zeb6Ez+Tdk4f62DSB4LNDL5kHQQSoxCEWLrZ1NzW7zaOkp7nk5E
oYBtlMvw6OUOsRkDI5P+Acut/+GBP1yLmUubYTIO4IKUwX0PP38D+30u1ro5lC821gAQhxXJL1nL
2GHyOvPddHQHWIRWHtI24NvdtgvTANAz1U88pG3O8FYNb0UXl4y0BgSczOTS8dC7HvZfURDVGFbj
lBpnaelkC1KCJjPkyyQZ9lKKDI4XMIFjzF45PpkoEn48JQRnAYkK/Uq/69FCWZXQpwZM2xls7DqQ
ByPjVTkqQf7Od2zOMzIsu+ALtS5g5nqblo1Pel1ma7oPS9I68shBW241IRDEApk9smgExt2yEbmc
n5U7Tva6RKnHBFX05B345HNYkT3jvArrDuM//urFH9aZTZeEBtdrk32i+2y/69zre5axBPexT6QT
BtzBwJebINGsF9vpq29bFjWkaCcYrfPstR5k3qRUFrh15FIn3lWC4RDWxc8TL4O9601JyECxZGQb
DaRgTywY+zk5s+lHZMBy4M4zpkOHrYTuiPlZ5cbdMW+95VNx7smTspiH3mUYaHbSQSl1aoTQY7Ay
mpgidmX0Ut4QmDzppamuwgB7wXSN1nFLd9miSs6WHM4sEaD9jmVrX64oXVPjRYw6TNkKm2m5A1Rd
iyP7ZgfjM9bi6ojPhlWhy2B54eXD3BExRxlkyCxIqaNdmHYddp3I/aMKUJxupMhHNp8gzstdDuM2
vkjl+0xJKh3EJmvX1iDqpyzyA8JRg64RJ3McYVLXrUiLK6KNkcsbkOGsAfmNGJBTYP+VRRLVRVm3
LzrjhVuM3JHwHkN1rCQoIR4gP2Xdnz6nnhEiZrRQ6c0tSsioUEYXhGJsuIdIpmJlaWgFBoU4d134
n8vC0oh9bqcftMZcAHcnZvmLwpPUxNnIZgNR3UCMV1tL5iJzLDOwDYGXz6GbWulnlbloyTLIQc6O
yikPorJ1kPzrCG0wWNXso6MBvl1AbI9jgcjJS6454BfIV5e5ZIRXqlwaG3ij1UeXdIgGYqScBSiy
LBfNiz+OAAeZc5iauvPbBou/hZHELaVtSWPnUQsyAeSQ894xXLfvslSSvbiJPvx+MwmD/a5k+hsT
iXaqE2W+DqKyg2ghmMMLq7yv0m3G6EayP609fdcxIh7vdyjFccb0iAO3kfOfMrUu5zwvlY5Au/8s
TA4X4HFNSTSN4Tbtoz4gto8a386NB5Mdvz3tp/taVIWmR1ApjgwXnQyynNbpYf2ADcjtGjQ7KX3Q
Kqp0qpuQ1hSuJNznxtx6E66aFd5AX2Dqxr4fdyZZjaUIgp47o+/46OCxGFEQCFTfTpwzbA9gty1k
0XXFMYA5kG4Gd7LqJ7VAf9kRWVP4bHriwT2miFmHNeFGgtE5LbONsIw6qiBQyVbkkKEqlxJSlKsl
wxipPCjiTT03IM1TqbT53ewW8sD9qfaR0Zk+6Zgo9DOWTjofn/faLDWzYbJbic+pUbPExBNJoEmL
I7z4Z8EKhfa5itFE6HIo9Sig4LMOyOigSzDvpysIEFQwYW0XTx2rBSZ/FwIDgZNNPA0XcoaPJU58
3n2jFhH7Slp3zAl2gGCtNViZaYYpfvRiYYIBAmVlZ80S7NWYN9reQXu4vEzMUWGsT6JrIsV/kt76
xeiMvQ+jQK1QzWTuJl9i7R0f/fTHZ2a2715u6khzLeiCFaeicFw21uNiPaJ3E+lbVadSnhc3T93I
BBKR80elePINkrSrI/jo0aOb1KXNA2yYKv8W7tzP4eh1KQjLxhqXj97BuQpUXPIbYoFtCPaFbcRd
xOCIxXOOKmqbuqOh/lmLkgH9Pi0teaB9gCviAGVdjSdNL7IRHUfMHlCPc2Nt6lpXHAi4pgAIjZq5
5vfM43sOJsqffZuqJrgjau/RBGVs+T9kBnDUUezpn8HYeC96TtAQedUqu3Mn4rne9nKov9ClOzlQ
OHBwdO4GHMyCVZd9MJTQ2NMU9LJRy8dLlF9pO+DytF4jNaInFfFKccVGorh7ZkJN840RzrPbOhq6
INC9v3OTAntSk6OATKNQbE8TsxSDbabFYNTrGCYjrnEqc2eZleUdVXbnbusqCdTBZd5ebxWxPJfM
09IO/36+LNzJ6CixE9UU3E2DOmbTWmpyEWTcnSyE0o3gBokR/BGLOyJrUtlgb5YiMP5IRsj606J5
DI+pbqb2Q5De5ECaFA3DPFvZ32jUCLtEF5STCc9xIiC3SQdXHxFPZv1SlYY9rn1AYfqDlsEU2aGT
C9ITDGf4slYR41goDa8YnuBVudoTk1QO2A5gwnfWUXmzqIib/JF5D4LY3mfdA+SkJVDA6gkwpAyd
cQpZUtoPbRdM/xLSm0FrBqo2mFYB8wLlZWF7v0O9cM9vA3eU5QHr0zSsncGe5yh37x1LQtx6Fqap
Vo8PJipV+BSMjArQRxqoHcsyVflIRK500cdbzT/lBCYpKnD29ShngoXgtmXbEo4kmpl8SyfXOwft
SKStspYYtXLbeT5y1sIAiYlxzN+4njawLilYCt7zZ8wMu2QxDHukk5QxLIxwWkTKKJtlXQ2MG2CZ
cBV1ZRXoyOMQLELdD/SCvcBg5ISB2CNAxWy5C06Q21IdEYzCVIkFeRaR6NBnRxLnC9QxdTAX19Rw
4vlRBiZfzXqB71mLrPvumtozQ4TgtEodwlArHKuMjDzVg237sMomlWurHuuJVC2DRE2UJHIKx0A3
RNQ4+Tx9ahJd8hokJZtHWRV2u9GHTFD4N+BDVmUzEpnDylT8payeXgei/dS6kb5bYdbsXH9deNY0
RhBoUXU1lYMXhNEpxymbar3YT+iuRyi8MwLDQFuc4qdkhKn9ujLJs282tV3Ov8qIRj3CXqWNn5mN
dikFoMyW89h6aNV5caT1WDoZI/MAfGS36tDaFpuyX9Jf3zRxA2SjjIttXc7M2VjA2uxixkZ1332b
dDBIijhhvYHBNAjvZgGxzweyQA7eGNfPlq+MD5lUsbcjoEDEG/1/GawKtODNHYBir3NKGAxZyMa/
czhTKWdp3U9njD8EQZAlzrvvdlRCW5IOkooHUMcsB4jIvosJKhUfJzkASF6ErsUv9E+e2GdFrL+j
Me/Nz9kKgiCi9y+83WLISjtocc0yAz2n/lSWNcuZRJPPRDOUey/21JO0detbVY73w5Usn3zbRd8h
qmyAnouPYD+BwTgtnUSMWmdzx8vHQhJiZ+Ua70Mhy9chzaZpDetuEatGJndnse0kf/GCnnvlBi3V
n1kvateVII6BoI1Xs8zr15yubGPRmVcR/R3PayZ4i79G9kQQUEF8uoR9xRVc4oyYZy7aWXUxum0j
cdZN0ceAvZSFlLmeJiC5HgtIpL3olhHXVhpbk2HqbPB6JO+UJCNRzBIKjCk34ot13zhAmd1m9FMI
W+7o1Nh3zwXBN8w6F+Zd/L1rLV4Hwbx8NlXAj3OdNrk2Yw5oKEkSlwRAfyAEM4/LN8bnPoTRpkYb
sgQmUwndsPuDg4x72RI6oP9YdpC89r43/TQd2qsDgnrrYgCN2vipKanVZjHzVbW115wEvG3bt/rB
baFFhjEtqFzT8GrJBhNp3O2rbgm22mCjBJnKQbsuTiluqPjKNWNynYWtbbhR3aDMWAINjZvOL7iZ
7KHblIYy9ozvi0PllN1PEQcN2HOlbaRviy/+V8jSlX3FJofEZZOZiv/1YlIPMNM6LtPZ8YbIRjBy
X/V282NfukTM4pDVvpBZr+Yahlf6yhG+S9xThQQrvTi46IiPpsw1T+k4HfT5PCbNA/H0O1mwjw7y
pyXJNhmvmdnJdwfZnBO8uoPYdgbYrLS/g0yPMiPaPCaEAaMt6H7HLvYMwu6cwE020VSz5ur6jesW
H0VfnASMYFFepgwdhiQM2WjCABYQm4T33LnaZMIlGSJLt92zwgHQVFcrlr+/4KQPRZJ++EP5VLjB
ax4Xm96f9q167yyqvGKOIOheWIM+5fG4SbrldSmLR776UVYQyQ61HldcGU2x9zaib+oEkuvlWpYI
+wXhyJKh7dju3Kl/GlKNdTXpPtqvHxBVjHOC4ys0GZdqc4CgAxhGJrExyItL81UIrNBpfDBb+9YH
0yuO42+Lqhn59YRiz4hm97NGajs26bWfvgrKF1jNq777AfkWABpfGRZ8eEKMKIrg7hehyEle0lrQ
Qi8gbleedm7IRs0MGnTVkGZ2D7RVy4jH193PQXWr0UCsVK9Cfel55Cb66aZad8hhmBiu2LyshsQL
kcefaJ5zSmkiylAF19OGeIfKvt6ZXDJ/wNCxRpFFFG9G7+GtPOurAcZvpH6oMl6a5dEa3w149xYc
OV2VBCsyYHOYupU7DvutC8UW7yiq7Mj3mu/ATvm/kAxdgh8gdTXWxo5fkUQE7XqhEXdPjK90HBqg
RsIseXKhw2UUk8Bb9RIBGZmrSm3KeQeicd1X2tVUBIFJH0+MZe2D++dw10qO7KG7Aad3XSxo3VD+
o3lS3pOevjtDsprQWGaN/T51ziGrvWOd6tfaVjcRXCby7sxDM/0onNuWztZlQQlmrmN9j1d6bKkG
DpkcsQpj9sCXxeOeB9z7CVPzfjUVD4bIYeQuTKC8Hb3yMJzIo8BZGiefNT+HbzthxQvDW3/dkHDK
KILDr8ckzFNKjj2ZiN8pt5kM7rHe4o/k8oXJgoW1t2YVX2/aYJtkp+J5BuiLSswyH13keVoHfepL
iz8sd9vFl5TMBP65Q/GKtmC+sNwug6cyQYCL+JocdACV5B8zTtAjEa8X1ijTUZRb1j+LtW9Zo1Xf
ixnm2klrr7YLLh4+e2QCmiuPBpFiGWQ3bpnkxm1hWJcmOKP2cuPfBSGYRyALg9mPxtjGZFvlr838
6ojrPL0uSzgU9PoPvAOBseLkdcmQdTaTs8OXjyrmrRSXpnxlYdPJUy1D7GFR9olBXrbIj0KeQWYf
W857x/7zvWtGREejQyFm9ZsJ/Olnp9Zo9yI2cTiRi2ic8btIEZHQC4w2xcFXBwhyNpx8lrMDUseE
HeymzB4GUlXrOkOA8A/jjC4Oy8Wut/MjgEeCDogcBM8ItDYgWAIW5hxwno4bOphuZfd16GvZp3OW
Vf/DznSlGWgfMq9HlnBLExYvhNQjgy7OpUgPouU3DQLnWlOUJg3J4fzLYEPXhMff0s7bk7kaTUZ3
qdJHAylKs+CNI36MYm7XWP8YBjIUmujaxXvGvJzrZW1nuFTnNl4prLucQd9iMt7SnOKoTE6d9iM8
N1qyB1k4eCAgf2rudmTs5sUsiNrQasoNkShhagO90yAqtgk0cEbOJS+0IZxt29YbQ09+REaqI2pf
+k+27zkMcZagqYsZPt6nE+mgvXH0/H94NklCQm0aexGLxg017k2N4uSQwSTJE61qwlAH49oDVnRT
dw/K+xVZ0L0qD5n7rQduVaZArPz46PsYB40Mp7lfZwvSQAO9R7LFlxP1OvNAc94bvIvuyDwLfXM6
nnryqBiLYed8I6x8NekUp8B6bcpG7tWN0Q8hnCUI9cMGAN96Gf5hUN67+m+rftPumlVJKIi0WXag
f+AsxLPB7cq1UPwfDsCXtsOZARgHLbS3AXuYFo+TTEk4L5rRJAyin/D7OzopRVdrXqb5meYcem+g
zQKUSTonWsTKgPh3DuSk2yXovNrPINPkn271LEVEnizOWcRL3T3U3iKmozaWyPedFtktKqjcJvMY
g6do9kbStGmEEU9aW1IRkvrP9QMb0DBBnvad/asCUAE8zkpDoJqMmNAEiXSAzhFgeq2+cGS2SDQt
7Cmz9s82UXHhtFLGyN3uwP0snzLb3+QDeVQ93+40H0OPVTLSJWY1bfMFIPEZ5/WuVkhkgsV7qQO1
v9t46pb8K1jYcBO0JboXYlTM1YqORw+rpTVQmqGfUdXIudX6ZCZW9ApjX4XGhJPIx/FUBNbO9fVT
mejtPy2AktvH9k8HhGglp+zUmP6Nbeoxr+Ulc5PXyQ9uglo5FNBVsEjh3fJBz4UkVYWjQuWUjDpu
ASLDteHQTf2jhmDd0QyNxlLfKVJ3pO6+94Xo1wtKrtCz7pqcidAr6MVhs9inyTLoli3kb7olP0nv
/HRQZa0gULarxjX2FeJDKmbj5Pj9d2e6RJTBUxhmiNcVtaw5ukjJEpSGgWnJfR2Atahx22EQJS0y
fQFc+O6wN8bV0YWp77cnHAYFOXd3j12cHJj9/Q7Etbief0bQDndUGSlwR6IkPLJ/bcMxyTzr9uxP
ef55e9PZUjGkeKote42YAJ7ESIjQDF2/YFhwQP5ASyzSB5LvrtImHDi1voQDSNfwHijyd01r7gYW
XqtMdNfY6D/1XFvdLRCNcUpda0fp+pk2w4b9KBLk4V8CBczSvMgb/DcQD2ixavT6NyYEnw6JW/aE
pdq2V7WniOENLkOTvfMWhwoPiZmDh4B0lXjL2vYJfUCzs9TThakhgK253ydlwE34GZRkX80xwxfn
hpooXLjE7yvAHigFjZfOoHIA+2/W09F0sQ6RiBvOPAQkuDT47tonWNRWV+i9F7v7xyT8hHY9VCC/
AXVEXj0/uE38ZYKRnLvUXrPoChvT+TX4XrL6Fas83rPaQUcm1l661+e9673nkJz1GoW4RbSCyUyL
2BgYivsAG0wXVxHTznU//1VE5wlUcchXbpxx9wU7MZFt5NvOFmnzWcXveMU2fmGGjjttcvU8YtNr
vfFQ8IvaDuN3f11rO9u7FkW3ifUxbEgks5F+ubCMUQskUOhMWJrxhiV/1PYbLxFhLbdM8EiwuPnj
t8QEi3VDI8ZLq98TY+OZRchiAt7JJkEjgqCjHs6z+y4o4sDjgIs/JsE7SdabNNlVhGBM1JCjQTJm
xdEBK7UGpmB9OPGuvVsB4yuz5fBus7Lc93gciTs42EQ/aeUZAPGhwdigdfYVagoyqX1QzFtbTe8L
7q5YWy7ES6wpPZ2AGqtanhrmzLl6c7zuYWA4gHwxxEsWuThSE7IDO74KrYdkDEvi/ffsP3Qqj7hO
b7M7P/d8E2i48OHzQyrnWU5wSnp05la99bRm3bXGofFi5HQUxwJCRP5cmj8VHkmDHWGxRiJ0ipFL
dZ8ZY475RasfEgS+dIs+uHD8E4pNpNYE0Yz5ys39+5ZmrdqK86GMBOaudHjuxAlM0jnwiXxUjyYM
iIHGVpFMbO7TBj53nbzlJrrA0nr0muZQ5OKBNn+E2zK3vK7puSBqrc/pMMp3NuyefCXgefb/ecMu
kGgdm+D3rgKO08tkYIqRalNrNuGi/sqjspPLRTT34MB45WCirgRCQ6QTdXVMR/8wGG8WJTQ6rAgk
RFTo7AKLhxRJFHuxwB2ijtSiZReIE/p8tq0AmuN0jSrZtfbSuGb9R7I8JHm7bgnYIVEp3jP0vnWi
ZLTIHYjOO0dbmYIAYT/k0sk9JFZkwTFkCbcGdbyP4+82e/EYURI20ivWCPYXMe8rCX/emRAikLjg
Q7R1I2hIQ/noLj+q+eiWx1rQXHDZD9wZyH/f8uJkoriYnsB9AQFaj/mGzaHeblPzKfWOCbPNnnr4
tWaknHJoEnl9Q7wyGQPTrnXXRwBA/Caq6ijHBE2UdXKS1dEZo6Sg+WJYeYJKzjAYYNNavCvvzD/y
LaLKuYr7yyIPQbFnsZbqxxwtXXLycGRk+aXKr4SLrNr0x57e+uwvf5UKYPy6NwkgRTr3bskf1vK9
c6SL3/iuhSqS1FkUiY+yeNTsaFSvVYJlflssG9DmY4+jM0Ivtbo7yZOwyi7CNff32AurO0wkBNtv
Fc9m/ldbZ8YcZcuYcRsnOzKPJ/9DLYcmwYgKMerM+6trWw0GMoEAOvqMl9Z8JY0rlSwGMRBGZs6N
vbWdq1lsZ4aISwiSANh05r415hGFps+lY3Pqi4/S704Mx0JBRxAfquxrXLyV3hFXuPP6T794qKpX
JF0EoYclUHsCTVGITB2OHH2O5vQlFp+5+mX+oDdEqcGu5gAZSRGC55yvR1fbCspNIa76EBnGIcXq
Ia1lwyw9TIu/GL1ctp3Er5i3U7437VeHEjgbDZg/M3/eX8202SmuRKy1NhFoxVeCoEPWipK6PgaT
tpqMsxFHZXfEKUAteWcbpMjkUX+qL+Oe/biEXXCaUEV6lB3ahcBtq9riBXWDLzjpK1K56wHG+6dD
e9WMZw312dxfMuGECOUizOlVA0kGk2emH/Xshi+37CHPzxfPI5viR4p+o3vF1qNmndMHBFxItDeM
n9cIIJgUAFt/k4HHD7v2JMQX+NqCnOtgZu6rzul0aNuz/myrv7umGYPSR0DnALCL5BPrpS+XsMdn
2bFfMDt9U2LUmKr+RQB7sPN3L9mUHdm5aRLJ0l4z0iNW1CO1DAubla8HSDfeuER1/WeMfMI1y5Fx
V1ribFXPrjdvNdAhCgKy1fwiDd6acx75iEL8Cq9CGayJ+VgxQKctPZn23oNurk9MlECVGWg9oe/h
DPlK9YVVCUl6EhNKTuBswxg4zS6Nwa7RqbY+aGmuMaZMDfm0yymru42ayZSUi/aX86B1Qn2W+iOx
/Wcr+8TUtUJxdQz6YdOnrN1nBfLb280oSmPKenTvfNJra7Z3vlHvM4NvdmOvi/JkMDHDWt7nb1rw
HlfaKpusnbzXSuitQF7+FkMVDqrfpNP8NFslpnZ4UuQ97DtXhjOdKMmv66a9ua3PiUzvkphHRGKc
Lsgg9CekWEBBcJqmIsy0YD37X539nNB1swvkL4Y+F0McjRJGdVCE3CCuImCa2EosOIcUq6nlxRtM
hVtnrDaxcSszElXKno0pjFbsPgh02MRypbfmwe645SqyJeJmUybBuba2dvoQGPseShCLJn7WBUTT
xHgscNbsAnGSlCvflqtFK1d6VdKaHzwzXpGEOwa7xGvXVbI8av6joS9fNgIFuZy94BKnt8SCfTOB
vW/3mTzgUaf0/lTZewXDvdmAUFwoxE3zIVC/FkBmP5lWzuCvZo0VWfxszO8Gc4RlKA5627w0+PGX
KfhA+I9a/rdz/hJHrbCvicXeFlqwse10Z6FPL4r84ic0CsSfzLihJ3q6lsNzoG+woZ8l+T3bJ14x
RFxbPT4D+80cFWZK5iH4R0fk7BItcntUzVdRvc2Mciv9opm7hFqkaC4Js5y74xv8xaobNBRS8z73
46vg5bwbMmPcDrqgEEFJ3xOH7le0UwOuAJRQ8eRvO/dVwmRvSZomBCbKsDRKisX+H2vmvTX5z4lH
qFFwGW2YnwjQ7yl6bgxkhwWYPr/ETMIaas6ZKgZO/LbK4nXLoBhcDLmj2doaiLshvJeOIhS6HcJS
qfkWdcH86DE+dYv21mE2sjkpPP3Z0779qkd8QvHh44ckuqXUcnCujyx+Qq26NjOxX0XoxhqhrcV2
suZ9wlC5ZXygSXebzddeY2T0kdv8cfcY0fTN+I+j81puFluD6BNRRdzArSRAQtmW5HBDOfwm58zT
z9JczamaM7YV2KG/7tXNgdokbxFg6VNwyJLKb1L3OSRAxllbZXrY04vF0aXtxs2S+lypKC0JYVIp
25KBbB1w6SbD0OwAgGwLcziWzVtLPDDeYUUm/sEKxX1Bfl4t0QN7uhknJmNcIwFnrAosWkO8NcCS
UJxIyh8N8btSPyi3sGF4jeGnNVLcvWPBYO5LCp/mnefUiAbYH+ZiZOwzQQ3wxDHf5AhettJFVtRt
ya9Jq97Pk/QdrphYFV2778z2qBbmNWzCU6WKexQbKmJEm5DKIm6Dcec6Fd3GlGJXi5DFTVKxICHM
VZtqF8KWmAKtEpmZm0jfzDr4d65npqZSKSENp6nnrmUu/6Iu3M59+Epw7wNfbI0UYr6Hz7QJ/gci
/EvgTbMA5zbqnmTk/lSiiCq57hnIZ7FonGgxXsIidwVpdqURrP2El5ElrnbLVV/udUIc+lssCEcq
Zc24s5595ZkJW2qCUhr2KokgXMr04GlUk6HfkqkmqA2XJUVjWZkxzFdZZsAgqSKBjWWdqTprt2Sy
+Prj+3bMpvmkNw1VnsZpsItumch/CjJar0y3hCqW5z07mGU/mcJLWyVXmXxVCV14BRSrIOHAkMji
8taqGEBsHCoDyg82Vp2hvrgmSXzVExAeMBsdo+6xBIyKNzTppQFh4Coo3pbJxUPX7EueoSyrVnWl
Aho3ZK4xFhI5WRCylKmaPdQSV05uI5arml3s2mh4ROhmjl5MEO8WXFWUWiMflDxeTcb63S81BTRS
uw1D9da22EBqzbrT2bOJJvslVsYvWgC+sho7Xxgk5zLNHnHA6aCT24tRs44HWun3QfZdkMgqZ469
pUKYkidYhVTa6dzd7OrDSrQ/o4O0lvTfwIBI0sfqX50tZ6Oh3i2BvFBm9Y/CpbWRUC2gcrGLq98G
6lFJZcYyM27JVfU7RPVaz9F4x2/pyotFymN4q4L8hAnnX6Kbuj9MLE4CGlIQ6dO6U5kix6ZO/+aY
/KvAl8qEX/FZv1Sx/BuU8YW2ld2kmj4kmxMewA1oxV+QPWf6s3HvdlcO6g3iMlX05oikhw8LC5us
4/YbLPqTkn1dBAYoHWZQODjFGhsQuDbQmHYve8O0vFW1/a0/B8TZjE6CQpLX26ihchrc2+tEpTH7
vIFAC8ii7Xu/QuYdF4Tq1EyjtTQF3IFJo1EQ2p0kIx69aFz2S16d6P1i4vn0EHRxusMQAMTDau/m
wsoUaRjPJ8OfYYU51EOhiE/WW0IVfDRaTlWZJ7g4O1WyH5j8dkLii2IzqUj4ioaqQjSSRlgrrt6T
JnlrqRhH820/4mjaQog7LSOrVqU8ZybGuygszGApQQqu0OJgzCosTJXSP/tPwXM4TKRksWU4WdpS
pkbbF1ZxugtszkJpUvwBEdyZle1hDv8rEv1S6f0N/wZ3+HC6KiXZMXhIKACCLGJLwNUujgCbGWCq
Z3reZ2diM+fhvoWq5QBKHVY6d2d6MNR72oHjA6wZrvFkoYi201fc6o9wLm6SHtzpu2l9GjX3+rJ8
BF3jD2HnWbnqimeMOFqein/gqbH1OehWtSpmYv4NrBi7IixrGO4wNHtC9U6TJz8wEg/RiMOJGVoC
Js5Wq6+ymhg46fJfjaq2TkIkPjXDwWeIiNKqUOJeBhtpBezrjeE219h2PLC/PRhQ/0sS6css+pd2
hrbVNVb9JlFJxMGVJ0MLW3eJlPeioXWzQ0u1UiqnDLwY61aUd/7OdaFoiP4xukIfkEvVihtgsfss
6n20SPe2Xu7M0C847stNMC/eNGGjLPBVrsJyesuK9qKYC2ca1meiwf86Liwri4GLFk67SoE1V0AB
5g6BAgF+gHbyOL7GCYV+mF13+C3e8RnJbC/qC6NSgCvthWz+YRzV+6wKV2Qwa6HLVma4F8nwnbac
rkGwMvzu780kNj2HFXjD2I4nea/oarwyc2kXQZuF29NsDJM/X5LWilxsp7ID4sthC6O4k9j2Xh2k
nRDSL51nM/9vXnw38FfM3CdI80Ku3ufaKFaxheKE3Gw6YtBf7GSg0TvjiEnF4U1/omUDwinsCtVV
MaetxkZTxhX3HXLY86Aua8keju1gvPYqJoxmAPiK5yVeF7q0b0MMublOVZSI9uS1iKJI30vIV75W
7ctoW6o7B3W1SZLwRvLuHT7He2fX773CxjIy9JRoD/OifPT7CFkmNbZGmG6we1CvSWRyxR+ymWEl
rnWpu6h59dZnz5Wp0/2unM+Y6EkD2J6u8yAHKa/ExKaRBeEtQI1n9GX/NAMeEDX9sjpOOFP1lYfx
TbJMv+iso5gCzopKZ6F28RHmg/Yvn4cP9il0bZRKBjWdq1FLHIamM1TNt4KW0YUFkYt8NzNALQ15
h6eUfqtkXhVxubfqanYX6QdmE5IDoFCFGQxqHHrwihDuri0S8piHAKBEMl1VLumtbh56csYJW69E
DwUsp10j5VtLgIasA9Q8GB+xvia9BFtZ3kRF5QckC41Y+5nqNnEDQuJP8RCS4SpMuL/26PExNFWt
/8GV7UpVFEBiyUB+FPYprourmG2OzOY/qbwbFlFtDtHxEjiVabrEDNYx/KYp+wkwAC9cLiUI+iAE
XDmTcFf/4QvexHHjTSnzkoLnJyzI4RgTA/0jtqoTSYY3m4mKFQJaqq1jbNDBBV2sZpCc3CtJQ+3D
/OR1OiwtrQ9fxPKME/UeOyWNh3h7TTnfKByOQzSWkIHKCroaFqwXJTJ2U9Psm4L20I7tcnEhdm5g
ESK1MEFTb7Cg2TQ/JPMXrtmms7VLsmivmoTIK1Q3XIRn9vUajtu3aSkbs878Ss8ZCbaXoidORQLX
Ruha+IMFK3IWghwyjbuW/y2lueq0D8T1qzU+1IKQ98LlpGcZRJ3FHe92omWZqwEFBJoTWdlbMroA
uEAOzsjsbNAJymk7rdQEPZ/hNciv9YwYMl8S1gXol51i4aBgHRtazinRxpwZPKp/yvJXgRBCSMdM
M4uvST4JutGK/p2iy9Ui7ksCxPJT0lypYOKZV4eRQrgE91tdlF4gYC7w2CdqjtyMb2187XtlT8XQ
tuUIANt6LckIkHGNYbg9QktFFKEt0GyOA7dvmWJdRY8xVhQcIeuCjoXoLcuhg9SaieMyW77mbMas
GZ8XHRtwaD+APnzHCNdy3+zB2L5m1MbFYXsdNNXv6N+yGLzKxamjsbCmwGlOmJ52pn6QiPcWoNSS
ioYCfQteTVhio7InZJRAE/soafjK9Rz8+PSZT5+RnDgJk8lJ/Aam2/esdlHqVZjfe2rzkjhed1G2
iUHetKW1bQPkVN0AORLuYgv7dnU2O4jektjj/6RrtvX6nlWTD60cczcfy82ALZA9c1fxQrswvZph
dAomjGP0PMfD8NvR2yEvGoNq07iEmbbRW90rDcUn/QkV9wphFXcY1Gp6Fce08Mq435GGcQoZqWEe
rXs5ycep0HEpWmee011oxSqXwuCKnf+pWq3L7BLDtLKz5NLZdHsiOgTJi4UNgUkLrq9/fIKCe1Gf
HcmWUSRn3vX5ViWvaf4d6J8FQYMOGWlE7IkK/EBjeigHhMFcOaYpz4vSf3H2dLni7uXpGKWPGf59
zkh8NWbVNigaXxPAC+tzYz3m7EWFPFrlF3nQNnMouPhScsmcJcWQEFlia5TG1WAwwbUyG45288N2
skkiG0OedoiTn3B6a/ru1lfy1W6eB8kA9tm9GeJ9qlwyG8OabBZfSP1niKxzFG2txWA2L+OvlWaf
Y/oL2CJGJIQzzCzdiKByyb5w4PkisWyM3zITSHYNp9aKT6oEEIyjLeZmj3sVNIzoJaHGONXQKhfB
/TfFFN7Bq7Ukpmg4mwm/w/lCL6H/bxsrVL9lPcg6k8XFKWaFLYFvi1y8xvm/Yum3w1igtiA5ium6
dCpkgZ9kZEnXx01mONnUeFiV/w1mdp1xAlR9tCEXFKL9RiHNENO47SIOG7gqBkYwivxmIlFgXF1J
1V9ixTviOgMFe0zAEO5aB1UFLxKKEnB+zPNwXChHjA/ksSAd4xAXBzhz2Gj92NglWbspIr+Lvuxu
D+aFXYnRFJp3NvpWUjgqI7Imf5gQp1RbcUwd/4SSeDDn6Zpn7hlxpCT9PmAW0rlbBHz543DN1raG
8eCMPR6AQl/XfezkEz6PirmVwJoBNkn5YITPD3pLJJXrsLlPynsCUb619Ya+xvHNMnntA5dRhhBb
iC83Ktb8vgs2gUUcKZbVddrNLjXotPSl4zEEgwKJZitxtdETvzJ0V2tf5/Q1IScmZdeIUX/wJZpz
Yl1FW7nJ8M8ujINMSV6h3/Xm3aJfufdGfdtwx4V25IA+Q0Ak+mPB45kFb4T45EnV4uChBlRkL8Fu
sX+ICfJmmvWHLaUbuylpixKyk3I8p0vZXpGSoDEZPkJZyoM/5aDniro/LRaJOqOrd0H5XAbmTZxS
2azWv6rBxNJ8HbO/Zjx2Kgk9YuwAEKvvYM5XUccoI9p3mtPzsum9+EEjLsAkfqrYUlJ2QLulDBe2
Dvml9WROOJLxEkl7GGvkI3ZytuF4MoZ70rJYWEEFG6MXFp7onDTCtVsofhOXrMwcUc7T+4Cfbdku
03Yc/8EVWhW6k4X7qbpxoULsbs3vId0oTFgopDZPTCMtpNdkbbSHTv8cCi/C5za7zZXb0Qru4mrU
v9r6m/Jc6E7DwDLEMlyt89Al/J6Bipa8Nr0Z0wmyIfPA/mYjWRr6q6Xt8LzOFKfH6yTwk+bYaIjf
1350x2EnjG918i2mW4NbKV+dhQ2V0IWFOJw9lGw5lckZENzA2CYs9rFFCjSETPFR4cZiTkYiooHS
Y7tdk/BI/4l5YxcfoIiX3INkOukXKTmYEti6TdChDCqqW3BhGfy52lGfwA7lypoHgHq0XO4nSgO6
4YLvCMhOhkbOxFy69MSZ/uEMKnFY2qSZl+yT7s4D6SNPHb8q5QTe/zRVG2lYazyJSXNN8ruO58XE
oeIrNRo9pKkbTxXzXLTDhifqzoCsqaZdqB5RdIPloLMu9E6enGFlgk6I+7P8bA9Q1tX8FZBcqM58
D9cSF1DpI1IPYvomoQY1hqHK5BBPcFTx19Uo8ywuKJSN4VXw55GLOpkqa3veFRVGNV5YfxtQc3W1
3otO2iVL6szZeM5S5RpJrzJo21jc7fZNZXkEKE0PreogsoMDqKSSykTZpd3e1j4b3VWnt0p5D/nK
WzZeALLyMNP2RnPJaaSEH6p4JU6K5aWGuPgsb3UV1Ue5GUTqGTH7yICQp72wW7+QKbcXHsFDnn0q
tGKwXHYvyEHqtOfkxNW6VU41swCE73wr9161zwUh+Z1QKcronQkrKro8FPeKMIhfNhhCiD2tk2pn
8GZ3R8FAig/HxHBJjtubYbsDbWDA0GxkFIgsuVqTC70ysp1mYlzsx+rJjA7QHSsba6kbAhlKafok
zb01i8PcHNVnQ+kzXEyBMTS/B2NEA9gLp7EewhMQjsSd+2M1r1IiiMmt049G/DGqrxbPd7nTIcTM
jBR/BKhFVrQZrObI57BOuhsOAqVwWuow9aNQHlH3Z35pOPhJtFoCMPUvmeQI92F6y0s30Y7ov6ua
2ZbmIAAzNFRDh2RE125NlpYXjbk3ARaD8Zar0hKRnuz5h0WT48JIMTzDrfifYt0i5prNC0n1OL2p
n6O8yfLvVn1JSs+wDk8mBcvTgBCCTrO11P2QsGj7OKaxdG/+H5eCR2CihIt+Y0wHM7gY/YHxMvsq
6z3UNV8OyaTua80p/jhskwDV2n1lcnQF/e1loNtIezdeFe+4ICnNPswxmE4HBbEiCxCz/AbMA467
2ZGSn7ai18CzLSeMvbx+MbuTCuYYvyUk2nDdPznXhD96jHqUmOc7fXybR0eRP3KBe9EhPBE9SUmI
OTiWOAqw7RL7DHyNOtrloFjr7ml3O7Kyp8u+MN9L60p5niL59eAs+jYz+I24YQ9Te+WRznHEKue+
YMLkVMI1kJfohC2OUDh6xeU0BJ/ViHeFBCkKsvUxijlXryi1JBFu1Ccuotp80UZULmZaqwY+H7ba
gYPp2mB40TGAo4D1Tap3Miy+aRv0W6F6gUaxD00UK9KZGPatddSvMeExRWejbXRsq4AzdgGFUNBN
Jj/pHFz3Wo4I6oGqoBgDHCXnOboBtxRRC0CNaAfgYzH+mQXayR8+tWfQZN3UlMPrjwVTH+SY5hCI
yeHshSnlPdSPc0e5yp8MAZKDTUeSUEeK4z6+Crv3Qjup9otlstvtgukoaz/a2LtM39eQIxPeC2Cz
ZBcUT1JTgiVpfur0ewftdQGiJ0faAUzttluWPeyvtZHssm7bQlQMsNt3DCJT2dhkinZK1P5LtP02
KOkkiOUXTZ6pu8kdJMJj2VHrQ9j5MFbWCyej55JT/eo5SF2hVL4ZKY0HFoO5v8XbI4fLve241dvK
+NeXkjvqMrkZra3WNNeDwmiiZxBj5HBGzsyKBi+bAjfXZjyq5W7GmWI/Z5QTLdeW8WtxGEs4Zc5J
wW3uONixa8Iaas5tbcHcrmhXuoqOPARhFA2EUTL9Rv2lzimDyFeA1CLp7SlwTNZGfwILqOdwk8yH
qytJr/aMxgkDNy1WlnS3tb0Sv+t8sriWMc7im6h3uPhljXbtik33YFVHWf/VoqPZ/OrSvai5lBeb
jk1m/gunf1PxjSECoPwirXB64hcpeX+573DE9SncbtaLgyT6/gRojBssX6Ca9YKbhBtg+wq38a1h
Xpqs8TrL38gofJ3AwBvxKxbeoLhGQBCM8/KIO0bFLgW+EFjHCg+by/kmAAjEG1Y4He6yHyJYRr8W
R6y0MEjLVeWIj2JeI+gL4kB/8j7+NvE94xG8WwhFyho/WWPuqagfHsOV7x0/DnNV8xmYnLuvHD5R
Dgo4AwDV68PzOGACyNhUd8kV5S7s9lwpmEvE5O33IZBX6pPxIe2ncMthSEHc8zSuP8kuwlGy8LG7
/T8WBSwY1FH1Gw4cBkDKeifRtvE0gINmkI/JK7Y74C4cMeeX/A8nm4m+WgIc4tuOlLUizcTTmtyk
3+AoFxuAcKNfcReUXjnIqDg+DsmB+9HCZt9ialkBooqB4a/C0/RJ/YMH78PiJQER3YUKOgotb5dq
OvUNuzC5+q31PX1kD6y1Yo39+qvFbFasEm/0wRTCFSw+c+zT0RqyA9d8cZx32b3nNZtfY3Sk64sr
C+PnedlmMcvhtsCYw2SFmoAT6bJol13gREGb7nDNvyf/1OZA9iEudlpJQJZBuDsTfrcpqttk6lbx
aV8ztvRjJY9Y4sLkMcVFfzLKy+TZF4jSFNcX36RJBsLfd8VyOzy0qKgadyzkmZepd5mLl+wCuHNr
sDHA73bxtFbP6U1seL/sN3ur/pEerv+IKSzLhl/YnbFHYxYaybVeOCBgvFVei8+AY0ricHLYFd8h
t+rf6BWbgw5o4xj+YoyJ0If4Q6aNhbGO8eIF08YsXwC9keatVsHZhqr+M51MVtsMQMmKjQ2kObdT
TXtr/E6sFw7j5h4Ph4p1BSgOjck3ogiDcUn22A4VHHdIC9FOTVe4DQmnYzAaAZSCDzjw5W0NOGc3
s3Ks+NHEZOP2UXZd+lM+rpZH880/QmxOzcOY1hypq4c6eu0FYETuqli7hTe2+4FR+zrVzyWjqDVd
QyFCMMficvWEu77oWN+8zs1P9pbBNeZgHhBJWpF0wx+0F07nRdDnALw4LeyCcWW+t9/mP6aKDL5f
CUbVeObZtwBjY7ShR0bBv75N6vtwhSOolC7CGOT5KHVs1uMXZu3xfLZ/MvsrfUmHcwpuJF9RJED6
BfLpGuXojx2eY1XhMPktTJ+TQ/2JAG1/A87MEc5Dn8AqkuRqeSf0JIV/dexWsy+59WN6Xhfx/q/0
/TR54XDpDfzo62ibZ27cHlt+WrgTJ+aHsx1jgdiXeEx35W8sYU9bU3nNIAbA8y2+Ffv8V31vvqn9
Ix6g/giiDBjV76PiRjzqOwTklqwFXDxGCNTiLYKL8jrP1I2pPAkH3pjsjfy9Bgetz6xahitLkH8B
r5C7XTcE22LrT1bhJRknS2NeJpgO8lC0rYOLlwpmHsUHWhRL7qmIXA2RCc6x3f9WbIYjdnqqFBrz
czA0pLRvEkOc7TySujDXHlXAHBD5FkV7JdJDktKtlaCgdTuzION+MeMbA8KqOBa0uk182X+09qRV
fEJaecqSdNPknhEcJOuV/2G2/+TGWkEUBSf4pRcHaDEb0dmcLrm08XArXE82iACF6iuNy/0Lzv9H
A+CRmH3pWJXxZscGLRDWtz79ZdFvgRtF0l4NHXJA/mXQF5V4unKSutuiudBTJcaVT7I76o/ug6o8
wgXgXPPTb7GkkGdg5cRUx9VhSJGE8+fpq37oPeCR4h+uR8BWtwKjcmf9wfyhFTL10k7b2AG4B8Iv
IxfJ4Qf2NojBwIsaLrOcu5O9RTZvwfs0c3ca7EfWWiAXukclNvE54/VzzaEp+WapGtP055ET8G93
j3BnjWQcMjRucD+ttpWn7dSQ9sJlISncFL0nupI6kVADiz+fGD017Kn8ax1XYTaxinGfMy9D4esL
2FYov728LbimgojDgJ7R39jckmE5TU9wdVu9R0p2oANw4CKjGuVrQ3NsXtLHp2P1BfOnMBrWdIR8
O3cy8ZmBDA6xuw+gYJeWnxonrqVc9enQydKjVTm1jvExVtV1oO+BNzAEaLfQWbi85/tA5Ys9LMqO
NPxmGhbStB3ZHDAwYwI92eKxovMrwNzGJtcfOgRNuvE4MmbHVOj+0kkvddvgtGOpITmyqYMEk7tc
9fy34kMnTmlXnN2YuAs4hatIY8LIEQVTl0e0Xgbts3wCWHkCoo3dMKhwrhfjpJWlE+HbMrv6NeFG
V0ryegbSoA/W1upoNICOCcQKrQr3E2wRmexPxMgOh3nDequKcz9/6+wkUoKbDvacKePPI8QqkwMz
6dnpkXlRSDnqMNHQes7f5pi/G6HmFlGxVZTfvuHXSrrA+zz+thaHl0Ti2NTZb2HyIUIO0FW8rUZx
lGy8G3yhqmTx7VHPnMiWbmXc3ijbeUB+XodEcomt8JAxKi0lNtIAdETUkQzrFCL/GaljrOVFLZOc
Bchj/WKqR718ehNj5diUMZEOHjS59Zq88UO7JsILayTV9h00dFnCZMdz2XQGpp8Zoa34pReGxA+a
rhW4Yx+vrYSBO9d2wK0XQAw6vKD6BnVh11CewUqaE2CwoacMi29Jlm8tiS9r011X4fEF+rEL2p2t
ZVthVlt7UsFKKqepaDcLkGfqcAmWYY4h9QBg9h1D4Qb2I0cH9vmqfizB7E6pwlSJWzgWU4YsChim
mVuXqb0KWriApaRWx63NPrRd/hMOxyx9y+xmNfYvYY4Bp0oPMPQAaKNhgw5nlquOp1LnNBXrzMzw
E8axLrFShpNnaAoGdk0DcqBz34mi5GxUkbJLYcuvZnV45EG3ydCUbXm6Dj1RxGbiAAZVf2rxzxHY
6CFC8FPt87NqRcV0b1mPXP3HKuC2oblJI2aqOaPgN8Iya6srfK3PtwzeV0Aq32KcOhq1KmnJ7WU+
hfO1Vq9JKIFMxDS4iJ5nWWEcSUScFr4TLgpOd1UJE/tkoysmNaBuIgZ9b3BRpvmGp6WiC2JqKda0
gCWt8hqfO0l5WisplVopbeiZQ/MWTLkvK/O+eiYFjBB1ebRVElnCIklV3PvC/qEfZRdnqZdln4LX
2xqKp/GoZgUqi3Alsk5jpsAfp5alk3H2FDh7+qdu1imHKqZBzpgENaxt9RMrkk3MdvG0MDbWADw+
c9QYj+Ss6jbpuDNz/QUwSMtVwderPZwCg6ugBU5iJJUnoWd14UC8RtrbeU8wcMEsPvy2ibi2GhWz
Xe+0HBklmLVB0+K+sJwIUv3KUlmZekqlof/WfsC1yorNoxJLu6zVj3oXH4MwP4683+YjCLsjUzlU
boxRvEpmJ+cu0W+m2j/ALN6nhKZs8yuL0YWqjE3MWj1TGgt1AwVvGZNKQZaSsqKfrslf7MV+0/Pg
XxmNblXjD8Hy7uNlvQA4h31U3RT4eQ3UGBPSoYIXuVZxly/tWlY0p+7FaUb3xWHOKQIPHHEx7upY
LpVfGaV8CnDOGD9QWxpo5BAHHAP5UcpNfLX2vjJuXPicoOIJ7WZ4o8pAcnMwpOeYCypPgZzfbFQ8
wzRrncc591QTLPuoQzKIDqHKaY/6nU0rcm8Q0esIKAZ7xEPkyY5m39+Um1syU9jIxyYNaNYt6hpQ
5/fCtraDtbw0OOQzE48wyVc6vs4qU88Gdbml9WOOytdCIeMLqEiaKfyIXqVq+uFr4mcK96wCEFt7
ldqx45ycniUJoioDFwsoWkkqeI5WDVEDhfmnxaIxTzdq0ZweU2hQerMaI1SrLrWtnMU1jlo2a41E
GoCwmD2eAJZ4tSV5KYGfqQtWfcmRPqX/RCfZxlkuesREEY1y38cfomdImn/YxB5FdcynL9k6TeO3
lB/oCuaJUrYZYRtIwV7BzRmP3rayEDWYpWBxXOuMtqyhdKNB+In+Bv9qjujSUkvyKLzV+Jy4AIZY
4wFVraJQ4nLOSkETL3Y4jknsiLFFgJ1AQsCWYxlvAjGB/c3PymbL7repq4uRVxuSg5tinDHPBWTf
8Wun8l6g7KSAG1I1/U56LOhVr18BoT4fCGeEqigM25sjbRMaHTX0FgS3Kn6h5BHkK1n7VckZawIB
FC1gBiYydRWnbyUnZxs3B42EGSytk2G2m6iuTjLvSWLjsmdFZNyxspETiRxiCklf6HjYGHCbJ7u4
lhguDPtpNkmg8U9uLMf753Ex+E1h9jDNGPuiX1HzCWktXYAH/CPmu01szefItq9VmoXUxRmip9Ku
MqRn600ZLbGlivmIF9kZGYel80xVGY5KSoIErUSR7Gc9mqpi2n6LIiLacYcLAeq97EeEEMdSdTmU
E+GZOe0N7b/n7JBxyqa2j7HJCsZYpxDMosvsNZulvaaUx66239I6eSzjvJuGbtMoyblCIB+S8SjQ
/QwZ6k0PjJS0drpkd1OxvoeYo7nV3S0YNirXiBGfZqZFe8usrmGVv1CAtTPRS0Uy+lmQ7oqJTSvq
1qnaGZscY0KrCi8JWAetmtN3a+2wnfhtV21ShmX8FZDITVpJNpTZPuD07pM4wwY+bGOaFmXWl7no
dxEjWwIVB8gCALXMi1DHDwPiCwnR8ciI4mkXC9LgQ0gV7uE024tBZcQT5j59pZy00v6RJ3ixyTfW
cOwbnIfQ/jDMf4RPSb1q/1Wc8mzktP9HHjP5g2g7RME67JQdKAM4mQh4KShdHBciUf3lia9YytfM
/GlbPtMUZgFXp7D7kvHzp/3vEvL0LnxBMFGQupvtj4b74rNwea6ZuJf4QmE9R7f2GfVb4NdA2sHM
41IaTbIWqEOH9scgXp0Q+1GOqRDhx6ICicrrqYcKxumr7asVHkEv6uit4h3Uu2gn0dO9toaWMuyc
qw2+KbvmAKmfrKc14YLrbj3X1UcQILtZkDJJGMbaLm/FRq/+pcp3jqKjEDSB5cBCmtJEI1TQqsQQ
EFyGyPAtwV8YDZxokBOtjTAafVUji2fQ8r/yRubLP8X2pRrEz6JE1T3Dq/WY00q5Nvh2LnGZz2tt
Hia3nuf2lNOjuOEUouPYGjGK1qN+ag2TieRghm9WYOJsN3v7U4MWh1KxwPVWcIeNQqV+gG8YMJin
F0UiOIrpJMLWmyqj7htNZdLzjWPxJS95IxrI/7upit8Gi+s7EBcutFkcemqrng2yz04uFrHNILye
EkkfPrF7MczvGhT0ZFGPaocupAVl4Q8R24LZ2iFXWJ1rezgNqL/tfioxPRrLtYjCRyToI5sb8QY5
WnF4b9hYNPoqcOvaoPPV/j4CNMYaDvrKWUqK3oxUFY5CpdCrubA62G2bHbLZ0NxRVM+mdNMCTRRB
ZsTqNR9rU34sVfKpCtazqWuN2zBPy4YSMuFrE/Vleatv9SzkTMdF0kULDhiimDPTh4Gt2tZilDit
0UKiT4E4RFRrnWJAidS9YI/UQxphkmkODrI5/SRmrSkr5YlStZLwrR8Eg3BpKbipIQwNcLzY09rO
2Np0Ia7arheEhurKCZR8XGsQEQnPQwYrokl4VIrmLKiaIm5mGpAzNESPKlfIJI+q6c8QjAklsKNe
A+LqTA5dIpmnmDBdKRYikN6/QgLCNJVLDboFBlTba0Jl8KU0ZIWV9NTDMFjdAVRnl2ZJSbdjtUaN
pJEkuNjUNK+rpQ08PbYnGCVTQG4ua/NNZjY8KWUASa2x72lAfr5mJu6kdcx7kAw1J5aJ2FWrWRQm
GJCCsrZrIB6MS401jbC1FljlyZ7ieHD1jr0YAy5hkZnjEEHigZUmUBxlmdCC+PR9XpfuBhz62GfC
L34ByV4QxmuDrclJ4/i77VIEIAuIGo0Oe6pS+p8YS/BH2g78wor/kFtz9VEHWgrlvqvp0es0vnBR
ts1lAcu71wZ6asihLNU8vrIAoI+EeX3mqzzS2jQAy4HBuWrl7p0Ieb2yKN9yZKvqDjO5XsZZAlVQ
Vjl2RxWmtUZrzh17nxO0T/9ck/zoWWR+J4kCSEMW1evMMo+T9T+OzmO5cSOKol+EqgYaccucSSVK
1AalUUDOqYGv94EXXtmekQii+4V7z6W9L8eoOEiA8bAoDW2fD3C30p5U3B6EKQKyXmzhuDOZBWY5
Prw2aV5zLbKOJEMB+OKW5BccJaefwjZLCIfcaqWljl2CpNNSafbtZk16JTvbPyLZx2JvNmO8QaiB
PJ08nocfWAweK9inH57Gl8Qa3IYBYlQgl3MNTEITFpcIp8N71lb6povYT49djzG5SLiiR5PuWk/4
VUU9fCofm+gEu/fNDsNg6ZJtfCSge6uN1hlf7amTSm7dyZlbqSD7jgwNE3jUfA4xPZQd9eMikh4o
kID/Ng1Hj28DqgFasYUf1Mmirfv8MgJ/XAxx91AyOtmQYjlROhQzhDWeAGXhfI9YYGVYArBDgwzr
hlvXOLw7HIq4tLT8rxvZ0JBWgOPO7axzT472ngdwgNJ5TJhDGRV5lLbzAjgeSnDwZuPRG2Jw1n0J
e2LWkxMe+oJQ5TNIxbcq7RdZOvfBT8/11EHzFmmwNRkN/GRllD0V0FYx1vPjj9mArKXxvSXBe/ZS
evI1Ift85QD2XYBkDJclqpKVnxsPP/IGiAt0AFmgt8uyyx4ycD58EDepU4TYMS2FeG2OzwAssfDr
nAm1HHi8vdtoi9Dutl7YISKtYvtqZKF7zl0c604+PDti1ODJIf7qdXzobkf1NCSoYhISmvjL1KLS
2bV2MnrAMf4jdCBj2lqzMQ+LifbcDDaeDqjEtODEUcNPS6IIZgMSG01bOmuCYOtNg6dlXY2xc648
tlK8KWJJDlS4s9oWGJTTv7d632z7kNKiH8nSqqLiC55EQ2xgDscfCDTm9/QrNpxiUbcNOqycb00j
eLSp4CF7RDjVQOTs+tRXgcCfllcoKpwrPLTpqEyNOwv431b2owVjx8LkOxS/0zC1C47sF7z81nYa
uvSkBsb6ExyPHfMiYqlp1nRfr1b6OBlfvZN73KEKtE4Y+Ez1Jxg/PlSIiIybJVnt+mrqUaEmrpUz
jwpthldppf2LR/lP5u646ZPu7E/WS5ZO67KwXzMk/7cKk9FOFz0Wessb1pPVIsOd3B0LRfeAro1r
OAh3BCzxsoKnZcJteUBbpPGa1n5BJIBbnMZW/zL0cI0to2C268HADPqvjhTrRWGA8Qja/Llk5ibp
HhYUcT2VkwE7yWoBpwmkNoJc7n2bsxyWc+5PEAR8QeENLHstpU9Ihx0T0G/fo6ORQ3HSDO1HmPUr
hpEWWR0hHQxX8o3IgqfQ4jDwlUIaHrgPv8GaOKmwY6+I6AjUdkDCmQt8jHxE1EbWDZ8GkGl9BnCw
ZsWzpBa2CREQFOmnGEgM1qBfuBZTKUSaOaCZOqJz0NHYgkq+eSV1rZl1N8I33IWtk9bXuu1Xg1J/
1bbqzfFEsIPFlC3BrMW4ppHSsiNGkjRi/i5iPO2kFH0jZfdgK/kkdJSVWgH0P+IeZvAFkQINZ1zU
l9Sa/X/hACfP6qMF+vBrUozEfOjtzbNo/xFNMVYa7Hdh99REpeLocf5KrBrLNMusLddQDbK6fU0k
nKxsdMQSfSc+/D7g9XHRaqFjR+EfA2kq57NhHBJcLaUZ/3REcyPCIFZHq6Zih8No7kuTf2Iysi8x
NZ9Ry7lrFTgFALVHu9wdjmTvcdKVOQJol2fR9xmtW2meYvbJx8EBpYPI9i1ilx/YukZHUmlXDbAK
3yFn5gGrOD5qk7uehHuLVf9bR+oua4cRR85yMSoulFOSbfb0bNna58BLuUx09WeE1omgvlMOfDvK
9V/UkeI1bDSEQyViI7Nj1cmZ8K/oc32bEuwA0YJAR5vhzHLkr/4rS0Ojg8ZNkGnWk4zDgy0Y3/va
7BZon6a+4PXLAvIqS9K2zDgG+t2SkzKqq1Mjehq6lu25PT1kTXsskD6zAfWeOizVMNitmnWzovkf
R5RohsOI2lSfls0qKSQDuCf5ipEkFcjgniY49SgxkTkI2V/zmKCIBLUJgSvvDobTXd+Ln7QKP/j7
BapwOJ1dZe81y7jbflOyaPGMtWlr72gc0rOp0MvL0ZlxRZPkCoW70HO8gEOJ34IhoN9RzyFm/8gP
XjzR8atx0kem8ghdtOjbrcor7uQ0JjvTTJJ15k/jwYVG8WQ2lXXz4m68WgkNXSXUAZQ8/FDnT5ct
0QEVPBpoCyx+4DG1v7adk7eiF/VKuiNLlbbLALtGLY2t7581t3QPtLzOphGIbAdzaJfG7CZEhIkp
fQqH/GJrPZXBbNKz+hJ7oHHoCAGUdvmehx4aNCt/hDINNnra1uvOYZ0E3ih98oaoPBIRNi6ppZaE
xdFwcHZbDjt6vsnWxh55fl0escFuKD7LMPkUtqdWYWqUKxhuEHZJBHRFAylKCIf0JxeyWBLOxWvw
YVHHV5r4GRs2qrBLWCdlCr7LnG7EHZ072zQMNllxMRyQskjKWr58jnoHT3eyDb59CIBbr+A6c4/R
WO1x2IzrNhyvTVIcdLpJU8Zsrjmaosw+tW39amOhaNy7J7uvcdKuAeKRXknEhepmTeM2tcjdHQv8
FFP82UcTq+ti2zj5ZeYDDxaxEnVCiWWO5bbR4UMZMcQQ9T9P5zoU01vP7c8PQrGDbhqSEmV/Nlab
Pg4/ZZgcQA6+Bs21xJLciA25TauganBS6cuuPSjkBJNFHG/IRhAAQ2OsR8XMXW9/XURyUjwpUByF
/0OcGXDD535E9sYsD6YHHO+1nv3EUPw8B8xX/cjLl6TNjzlJjKbzgOq09HX7JnqKDPXLNu8yhH9K
suAeyxX15bbLmqXmFEd01WfPOLfsjnN3ozE504NsS4XLat45FR0+mTuEHuSGOI5WVvsvk9uy3FIV
XsLszt4/NoNPw/ruzK+WcL9UfgInXULMZyxP4JqWvMdg0bSO/nxQKyLc/unMUHyWPWPu3Gq6AZnS
t6ybXi4VEdWJ3JXNvbZIB/TFJmFFayP+UcjGRXfz0qNBc5cihyQ2iN48fVNgVczKvOTwlIpMnqh9
lxnGphbLNgC5ZWVDuuBV4OzbY+pdKFSQ4UB1CsNSVLSdAmKR3m0tfZfQhWp07z7iNXUk7oA/iOhi
dx8ae6zTM0/+Glgvo/6a8J6KssZirs2/GjqT8lCC/ZiSi1YhNQFOFN2LzqEri5ka/2s6H8lod+I1
Z2YIMFtOa982t36lL+U8qbdMjJoz6xaxHwVe5eAQgWMzIXfnbg4gxIHKX1boUcmKY4+AHEr7daZ1
reMw2br9S+IdJmLu3ewn8ZhVliFfEXBp6oVENH5nuj2KoYQJL7x6jESPmeWfY5QzGh2ABQ7c5GCy
vM78r2G6Y6Y6QnNiWI7YzywfBYmbNbuLPg32JilXE50Z+qaMx3OVqb/RhmpTeg2Eun+KkMiADLaY
4Z5jH9r86jdXZ2AglDgLl2VizGdupNtI3Bz/mHYDi4jXYTwDP0b+8+JzvhtewG8+7EsOICf7nBJ+
F8s92gX8S/K9tXfAz6ukvmglOCX0LSL/JpB8SWrtIoYcZhbtcRLcP9aXVlJN2enGIy9Cudp5Mm8e
bIWpeMBS6dyXlvo0GbHzj/+Ar2/SAiWd+Sd8+nVGlz3k8H6W4cHvoQA9TgkLy4zhFLRE2+KiYt/v
2w8SrNHDJFvJF9DpXr1RX5VxSOcW/D/VBPMLevObIuJSCLZWBrC9bHaTLHon3MRt/NHWJZrF/jNx
mmXq6GslNsRuW6jU4Ojostm6EV9tMikMoBZWh3qKJjuKhsM0/qjuLp1DKRnABvZ5mGcg5CHqNjSz
mn0052/SBJve7HZsIDh7kJLb3+C3b22GWYznpNk/mXolvIAl8otpUCtPT1mPZsB8AD5cYINYDX33
TB6VJeA28tIQcfVhcC5VMb9GkW2nat8NFxcLoe781tLZ1SJBS9ohyMJtUyO8KLQLE4OVYLY6IdpF
XUEANFuoAa2deahck4g+AME63ZHPoVicdGGug7BZxLraklexBxMPV2RckTO46BkRRogj9FQ7mu17
iJthUH8Kq6PbhHf8zZtGaljBOTfMtyTbO+bLAOXfCUi0rhumoBa7oGBV9OAm0E8QgIKagZKQqmxg
YYJQnBqrqBmKxs5T38LxKM5R8+IANyvdW1sOW8Cki8BlcKkBnyuYqiHftcefbhjhmSCX0qM3ERFc
PYUopny8F/Ui8x/doC9DxXyQ1tIQ1SYxmVw4wQFnMWmAYEpKbQ9h+Tl1Ogwg3h4TL6MIkjikvcyt
j8jIzkKbOZNUOg2qp+bb4u9P2TRp4sP36l1bQaHi8IuDXzb3OwmTIDGafeu81eDHkjo9TcMraWbE
eP8i7NB1Lqh8VzHFMGu04TfT2zXOi0GTmeEEHRjQMfMMrD0gCj8+Jf3RB5gpj+TMdOaeTPoEQZB5
bbOfIX4I4xYgJ/IoWq1z1eOaYa6GGDfD8gUcKHpS/m8ZvVjBj2oIDaxXOc2W+YnP0wvQ0jE+Z9bv
jP9GA3GQ/EqxyVYkhdzi+DEaaLDfpHUKGUbLkW/iwXXxgHDYOerPIZJwYtmw7opLV508OFlQ0sxX
9D4yOZTuTmcb6b5M6n0YXiMfWQ+PmnBkD9geXKLnNvjo2g9sz4ugeumG/lW6l8L/RbFDWsJiHGGQ
0GjRjuBLM0H6sin1LjkRi+O/3uaPeqcjkJkGm2TLAmCsXkv/ZwZnlQjeYgjsyb4aVwmK4qGnyqIg
rjSXPWN+6fDRdeO21C3OEYq+EKXA+FkOd0MnkzV7jpqVIh+4infQivnXJIXYuzz/14zMI68NBNae
joYCluJ0OEiXHBaeHCYNrdcPbqCtLE/tRvbOHGDdXIkSUco3nCZ8H2TrUUe1iuT06MWon59S/1cH
FA3YeBB7s93V7ttQY0VaVfOoBSfYTXNuhrtBkaXKHd8x0QKUwFo0HgTJK176ZmrfTvolENn46xar
JjNvTFltwlVEr1gxJUqGixCvKQKixH0lWnal4wcxCpSVzHlE9eLp97pIdiUQapF9mNB8k6tOATLu
KAhzbqsoOEUKPXV6tFhPT+02Sr4Nfdep39AB3JPxJ8HT1UP56BGsZTEJWBXHSFVGq8Kjo7bKaj9U
KL7BjBytnK1t0hc7L0QbWUR1sSqHBPY0Utck8PYUuQnuFEhnTveiAoY9voC8/z9yI7IIPibVJkCx
GrViZRI+HDGgTOPo1mjpmskbfBBKL9QJKAr1fqjZQpsgCVBvAIekF1wpJs48YHT95sFErhT7n6Hj
bUsHIXZNvWzBBXJjQuNiRDaY/1pEs7QqB63EhdBYcAUxwwj3OtBnu9YLHTwzge/Anp5id9j0qb4O
fHHULGQqob2LovQg6GU8x7xNY3juVY9cGdkBrcvKcL+t6UGmBiOV4AA07jVDM6Xr49ZuxJZEwV3P
ynOpo94teqxkfbQhf5jR6biGYUrSEm27vzdEdhRQwtzoaBiQBfJpBShwyaEEK7pZZsVaCGvhTjbp
PuFmmIonL/wiwYC/9LcaxMWtfxyUwj7zCtnELrxAF2/ueISx9gHUZknULWPn/FlgSYj05iOhOnO7
d2vykCFOVyXttzLWTxhoF0ZXfAnBVtXyCBpDxK8NGtHOCR+bOdQfIanpwuhWjmB3NjwUr3ZtVBva
rFcP2glTplWlHFi9hMsPhb9NTYMIwWmZAayL5NaHl5Vmd2on0lV6huj1LlPEHuOnKKu3zCg3fo4z
CWmYAQEALwK7CUpO2VwHv7o0hX2xWKUJLicbbTMzsOc2eok1/tFpMes3nuF6fi3c9o84dhAN4zNA
g4NRluuJC8ovnK1lVLsyGBQLH/kuY/tIBtSqEh8Bn9voVisR1wdz/CPajbiPZZm1Tx1vSWAZvwK1
J6xoQICJvoKwswJzshCI4JD0rDsdKpJ+6bByFAX8EdPf2pYNSgbvDtplUXHVFCyB2uhUouDMPJpu
elLEV0hnGFQlMWdZObyQj87kW18apmRDnRK51K4JvCF+2u8JBKxW9Rhs6854V4gbBZM5BAromBHC
utQQnfbQcf+ivDzYQUw1hw0nCN7SebzgaauZEcsdteMDXEa9fXGBXJkhHp2eJAaTvpbcC/KQSLI7
kqG1qAkTsWv7UgO8VBfd4gXNgJ3Ym9D/sxIMA9Obo9UbJBqbkLFDBkjS8aeXCApH0XY7gVjLlc8m
B0pP8VXDxs38emVHz2Pf7YyGgOA2+8DzyoiYWgls0NiwHuDUg97OIp580G/X+/L8+pIgpgb/PNDW
twi4Kc5dqImcGeu5mq+HhortTuQytjq2IRw1VEqKAV/N/xf48Kv5QueuWMuY2kd+lFEE4AnJbmRh
BiHDPWu3oPqWUSneRemuY7x7FegK8oeW+RBsJAJ2gm6MnVekLd9/BBEuZE0fgW/lXGQF8G9EexHW
/jmyzVPYptS+IKgQthC7QPTBo0UwCt5DQnIXMCRWpSyOhZc+E2h160d3VyQAPnSfgUX5lDYMg8N6
zLB9G2JhGGQRuLD3JqNAGPSXRDz1Vhkt++HiJw0JC3yqCjh+HOJemZKsRSmVNJBonWefwtwrTNay
+TbACxy4RHjSyiFrtNUpNP9UdxxQ5St2lenVws2MTolZKoD1cCfDt0aDjD3ghYrOrfmalC9mg+1k
Xl/tatapLpq9OvrwhvDWi48y/w3lvJDrzpmNfLpozllhX0c3gm+/9rlh4zo42SMW0Ya0hfRq8NO4
qdgCRF0zMcSal1zGwFy77mHs/gwH98b4mZvIwnT5nPdM3213m5CBg2MjmRlpwXiQ5njOIg0SWsyv
OUcWBD+11jzrRBnC/DEbZ9+zsFs4IRKHCm3JNa+PffhU+u6q9kxOK4rXwtViJroIdZOfLIsegBbW
IRZJi1E+YoZPQ0vuQxE8JZ61BSa3R/rClew8jK5eFhlR66kkVBQtXUuMyQdRQZCpdKyk6hgn5bqz
64NdklmeHO3m4Asycqb2uYogSjKbEd0+sLlFBfNNWyFNhs5a1NWTPYz0LcCU8VRnSuOdxnXdon/V
n3wMcXkZn/wCikfkP3zpX3WBPdP1V6qWe1fkm6ydnuE/oK2MN4iztwonqE3f5DU+SJFD23XUKmjD
U3SgwYsrSDtvPlifoSbgEfImRwhOpvCtY+icmnjriJQjTGOdll8OUICB0j9wrh1lZeprILeuRfPe
++seAr/1PsA69lmzKG79Clmmnz6K7mqn7w0fnOnQm7sbN/4cvI8MnKEObVBbehB0yuZi6tceLm7p
IHW2XhPjjTg7qIYfZaKxoXwfKYyajk/KwtuPWJ/KqxiX8fjlRZjQ/9XjweuMJds0pNfrsfhUzTWC
QuIUpBTfgiZAeAp8a2+k58B/qvQbqW/4BCEyY8VBrxAhy52099i9+s5zgzGh0ZnXdeaq9BFnOVed
N7PuwxV2ccJWVuTWENlFX9knyxBtHEhwsJAWMBkWy0y6OzLDfH7iYXrHe7RUGBGRXZbtTiG78sy/
oH+jvesZHYMiAR+Fes/9A7Lcuyw9qHvkw87stSZ+A8RLvHcU808tKTLBAVX1QqPFluAEqbgYGnb1
OfexQvLB2O7Bj0rwnJR2ceADt4VijXft3s2QbxTVybHRvn1yuwJkDguSVXnc33n5ZGm3JjmzgV7U
aj+JAm0s4A4ohIzyF4kFU86CC0zHx7BNqmfi8qhQh5UOQxAkq3QPsHcj+9kaD+BJzNkCGi9H1W86
Uub7WzC6RPpxMIE6RHO8bIl5DeZ6DSxv7tirtkFGxzLfc+55aK9m6pY98VcDqe3DTUGRGHj/IAZL
d4WANKuv5rCWslt3CoLWspq0Jltg97UIiS7jr3nP9+cADqL1d/oZ22Tkl3Ay8HC2ZIndK4/d+iqe
ZgCUQeF2bgl4BsMLUH0Xtnn03FggvVh+hn964LgOtqEh+smdaITChzoS8aWKg20XOQgb5K+FdzRT
s6O2f+mCpxT/R2n/M2MWtUQE2AzIil7sg/RbuLAIVU1ScbwKNZ+komzfBM2e1DbUat1+4l7PzREN
OvkqFBe4YtGcMNepeXexYfEksrI7ClBJuTyY81gxN28JCV6JhTE4f4uUh6+mIJtDbTKeGQv/eX23
1rBiYNdb1oUiZG9iIcG6FD23D4LRxvzboOKIqIt6vvJa/9kUjyaNv/qk3ibmubfeXZN8nwiXm7xZ
RrvSxl0KL7Eka7fNfzuBPyb/ExAmPVKQQDLdKHGWLCKfHXC7csTkZs7ZgToYwHQVKJMFX897yVHp
UXjhjgrn2HfmE4P6wQEwhuxNPOfs5G9ErgNawGkC5Ffjez+aOCDeUxeQELOu1Dj3GU7s6cdktl65
c6HOL188p7IG8wFEKSBII0chCAVxSNctS4MJ+0/2zsVXNM2xbQa4feExmBNH51mb/OkYWhEixtXL
GUyVn5XWnXD04wgAbzSXAFERXj2B6llY5nuTWU916bLbeZLmq6pZaLOkGJLX1v43IOiri/BcUpNG
nB2+iYkQsNM4/Nj2r17e4/aXSjFFlDQQclAKIvO8WxJyt5Vzn/To5N/gaCfJFlMVLzYRCTbWL0lA
ox9RhddfNsKwEk8BG5Aye+mhGvqatwIw7OfOZrQR+qPe8MKzFX8nATCD2aU3npz6KdO+S7YHgbXN
qMRbaoxhHdjgBFBnORJgfLIWxVPP+VpSILZUo92jMvIDsp3Xqb+W2o0Iincu+wUCD6pQjETQN1p+
hvQeZgJNzRzvwpPxxEc8+tw4TGnFSxN9oldbTKaDluafIty9Zjjngp8Jy7XXsK+IyPfwmX3tuuEM
9i/12Bu8C+9iYvQwMHdr1LEgkPNpWkcxbbILJYb8aItZjIHdzRur2xgP6I4H9H4DY3q5iGk7SsVI
kUJg1lr29l1nVogt12USMmbXDiG8l98yFx2fCR0Ai1lVB3jTU4yzy8QNuRNZm6f6Z43plpCGp9x/
LQlldFll6vwZyPlqlW5dYlUQsjHW3ncWDzfbtC2GIcU0hKSrcfgDjMYg+CuU3d/Q1htNM/ZWwNJh
ZDaCrrxG547ueqmXv0PAmN77dMq7xo3CVX5Q5kkiIjWx+2bmfjAeXvpIQzhbrtMsg649IXhnD3Jq
p4/e+K1dGqX5cyC+gVJwmY2Y+4vnmhu7xgAUE+mUmuW6kT7/WTE/+nXqGNdiSk9W62/KoV83gVyU
8m4Z9TthnYtycraEgFFcoyIlu0wf43fWYqwY1Bp5/cYq1HUinMaiKnLiu66mk9M/lJi+/RozViNg
A/wmzqPuPsEIHo3gnxbwxoZHdoJa+exqGBmtN2KHQdaodY35q0ChWUyEXBf2Wcl7WpM5VzwHjCE0
z9/HWbU2gW01LEBEZG4aeJkxdWfZ79Q4PASvhCVcUPE/gSfXJD0jOPiXMcTy0oZ6M1yVwUHKv/mb
rrePLmpX5lislQWzKgiWhtatqmGOELZ4eKyeenNbUkCwiyZBg1cEJvG5K3cVRgE0DEcUAIhGUX2A
q40nPEXRv4ktRIalM3aDi4NWsoqBt1mvJgOmYN68koiO4t3BZlfT2DVN/hlVGvwL9lUwfdEjUns0
NgYAua3mIYJdwNQOB/wDeBPy+MdrQCUo/WrE2gf0rZ0WsfOzvfA2yniWoJHa1v8A810n/haOMP0c
BE34KlWt72aVJ1hJjzIjnhjJ8yL2prrYHlxeWqrMHLd4C0D3N0tkx+xC8/fcmDau+ZmNLwJXOdG1
W939ZHa879msFO1FYN1M6fEzPhPU0xobZW3H/nsvIZ8aYfA+5cldIzw+yHTi4ag4tXw9zjqh9LX1
nvUIBQDr6rB91MVPgVVClcN+aI4OOXd0f4igyAMooTPVuIjDQjK0tY8k7O1y3QAYbe8niBtZ1u5T
vBVZ6X4XTYz5pH2VlVSbZKDDrsKJW6DwnvQm3aE6xOzMxEC2zf8VCEV90hPTll680D/FMts4KcQB
ukLg/SyIB9SKrGJYGpNryiepzrLjhNUrA0fpVP2Kwrh5Fa6UHhwdrW91smdEXp5x2YbAD5Szzcix
QtiGu6R6H83i2PeTwYndxrtOJJKonBzrtIMLt+6BBrOZvyI2XEdOSURHeAmEx6Q5+mmz8ewW8xqN
ADpdFK/RkB2iEjxThoSuEBfpKAcRsvhLpjLcVSyKjDo+hlGBeDvwYY75rz1GUE4OB59R+CdQU6+8
vt4E5nQg64bYCu9Myi+SMjRwjQo44eV4jNoWUnPtH5FmfI8uVj/Di1GpNz+Jhjy8gNtpG8U/RJuf
jc0d6o5Q59OqQ9ZH89azWA49RoOQZxCFTN2dzIxbWhMYmPuS7q9cZWFxtOHkrBQxnRjduG5yspiK
/MYigGu60lB9KhxWA/dvU8BKk5r2QL5L2lKsbkE2MFXMkZIMFV2/lTGgxskS69B9a+0aN1SXkhpw
wz2srXI9ei119quN0V5bBV8b3nuDqsgkHyJxbBRJ2dk05fsIYJKkQEVY17hpO2c/yG4/aOowCvEn
avU9RcaVNMtrZrtHEzJiynBC9wmhrf2PuiNpsHOPUnLHmKJF6K9fk1o9olq+mAjXADXjgasFEtgE
DQ3ydb+KzqYoX02L/HqT98sjEI7vfz4jDxiZjETt2fYXwfIrv7fW7lCCCSRiVXLFNYqDhhk/epeQ
xmdIk99cUsFX0cT6Oi8saq/2NIxMR0sv2ek9GTXxaN09LagYDxubErMzqj5wLtoqJUR5UZnGEcPP
RxTHmF5BvfIeEoVXKIfwCf/kgTy06I1lPqLTz51yK2AZeF6z61z3i6wsggZNjOzVAdyyhxidnNs6
u+vMOlM9kvAB3Vujc22YLJq03GOdn2YIGyXnlSXoISBy6K5DrFMza/JKFpmi89+Vna6L6KXipUZz
WiPg6j+QMrzpBG3riXeFyLYppbupBGSPaOYvkhggsoMjhofMmW/NrATgjm4THAy2+vThqPa8dR60
4DiSVfl/DweuN7bhfkQmYI40WpmF+JjYk4L35Za2FBKMuinNVVt6X/7s5iuYTMPobNZGlh+QSpHn
g21mRLCXjeYxClFRsQ8m46NcA9KGpoRwI2qCv1xSeRsVEyrTO4ei/ClGhV3Ho+bBV4mPrM9v0cAC
0Z27nCr3fk0j/Q4RKyDc/yBreU/o8rmxkPs2TBChP333Y6bWk9NdDYitsrtUrbd1YhcbjgliNKcX
IZq3cQBQ2D3LYbD2puFmm7ywiU/z6b9A75sVIuAs8TBJQ3hQTHQMvhs4f12PAQivGNJsY51Jgkok
/kY0yJC1/I9ycsFVMferQh0AwLjxPTAIwn5rHO+eielo8DxVSIfjNFm195h7UNOCcQyyiWs9/bSI
0daRZ3q2deo0QWwFsRhRm61NM/119OoPTw44gwlyUWTTwDllvcWXFBJPVD1Vbf2ledHWqLMfpMLv
StCGc598xXW3kVOPFVN+aoa4qnC+VLJsbrSGM+O4azlx+4tce3c7suO6QLsMHhdUYeV/Xl0+eSPK
3JH53EorcwGNbHiZ7yL+2bSD2AS2fx8mNNGk6iDbezHgQQLyHH9hqcyDWpDTXS3JpOHTmUjQobdj
0V9zfWwiM21Xo/CMZRsD0u577lJpuuCrfOeOjpQQaNcqHlaF56jR7WBjJsO3k2PxV6MFsyBn1RxE
7t4yabljBa4kN0KBV9Dij47ubhz9i8RwJ23LhAiUHOvWWRuMU/VCIk3xCsTzgF1rtEoT5xAjYstV
T+UE6c9FCwLA3CCxRONt8P2ORBVMSMM4mKQqGHAPcB0FMRCVpnsllahC8MxXy88oK+SccTQauLMj
+mOrTWzYz3G4I9pTLsauYxJYnNreV+swQhqRI6UCjuisJFPAQSv+aZUCdEnVp8TC1CeWTug4cJjg
6VsGNof5VDHUZiaRWOtcRD8osRCuM6CDtMVkYuEQUoCi7JAzj1Qa5s+EPb7vWciAuF0z/VC2FVTl
3sZjsbakj0gqS5FRUslRoh9olYkYEH4Tucjok6nf6HrMPFJvDe+3mSTdKtaS+FbgDFzrjhaPB4uB
GVzRMoUQq1w13G2v4wQIIi+zvpMkSfMtbgtbY+dRmv6RH3i8zpLnSxZX/4TNxs7NEXYrF2u+cDRn
IxSuibGonzuzb/X1QKLQoey1V90mChCEQSs/yzg3XlVBGn2Zy+g3Sy3ji2ogu4Wq77fCbCHtd8hP
0xCuSNPQXUpEL2HMh9TJjo7cZkSRa625MWLSsHgd/6KJIVtpzK/vYLmctBKIu84r3sfxcMJ6d8zc
Kr7aeQOZRueQiJqSCQQrImzdoB59L2HEnAYePxLbu7YXFttg3V4bGCgvIo++LR8GRJnIGZJL1Lfm
aD5gPlIzvZT7O7GhlqFvKrB1d9lXnmhymacZzlpvaLcqN8xj56tu6TrUk0YUsltr+j7/NCdkubnU
HNhACJLGgTTJIkakL3WegksQ+lIpu32GM1F8VaYMTr5jz1BGHeAwVqZ9Z1qoua2YJLjIr4D8if6u
S8IHevncGd1WdBwQYYB5HreM5vjMCy3zdVL5VbMipuiRfsSM+gYYatmaLc4GOtUBiooxVC+Tq58I
vzVJyCSFKFLwTmo60iJx+dC7dBNm/XuaVHTymgaS1j+WRJY0YOga0oNNzsHVWHsfTQxpQWOJO/tn
uKUmQGzxJdL97X8UncWS3FAWRL9IEWLYVomKsXGjaHCLmfX1PtrNTHjcYJXefXkzT3bzCjyoUAGX
yAJYA4Mpl6ddQYA+bJKPbgUsTKPdSeajJhgitfNHwa/YHldKE3Z8goJk5JWIVwhH5SappK2UoY7o
S3aR4uEtEKCE90m8H2TaNUP6J0A5GtzHwETmYG/7gfhTo7AUUCre6GzubqY8ubJUXoJJAaKE+ZZd
k75rS/GNbAqjS8SVTumW46DV2Jk1ZINCnPcp38pkaEc5KPatHn6zS53ZluXXsFPYvJcEKBtmnrHI
Cd7Uqr9QEZXlwkPD3lzoAp0QI8yRsgD4tVROVKlPSxh2czK/ILN7gcHyTzVseolhaAwoP4b2rRi5
T6jl2ujZT5sq9CbQXJ/G+pFqCawKjGqqvhta+s6aioaPbB8r7VPpkl2a1QelJACZsFwTRJy+Udrd
ctplR3QVLUZRN6GAYVxYBuPUJRiwu+yf3uVcDxd/mjqPVzme+PSm1oLT1aPf19mjGMlZQU6oQIFZ
CxtPbJAZYlmOhLW1LOPZKWq3sUhtsLGJWNkkLGYAgMoaJNZUGwZ30VjuaWIC7CjWml04JacQOBND
FHws+glQhPm5kU8MuyA+nxbzEdswaQEVHiy5zEFML1bL3po0JGQbETdGHFREZpOReC40gl7Xdyl/
gJpQy6mIE6rYHml9RCBIk8+kr7+Tbn4Mo7UAUy+YcGPk7wlKoKOQVU4DZWUxqvU+10UEQot7siWA
DaYEh5ohBBs11Ys9L7BPY4IOWiOkbKOWSTiVGQ0XOfjscj3Z15UAjbyyWHCGyK+qoQLhDujLqRe0
n6F/azq+IxxUnEjzmNkouz99bwp2o6vGDuA5EQ9SBlxckSnFFEgzr6ovMvn0oMCz0HDImlYPlMYk
8aQM4rTCq59TPJ4MpZm2WhnjqqoiDSxGxd5jlcZR5FB7PhudohhN56rHaZxpndtN+n2WKOyx6sA1
h0ZGctXpWTOuC91laa0B5ubSI2eEaGU6QHDSxaG8i2fzog2TT4vSvl/EfZPnBPKKtR97Pphx9m9S
+2VrdFjA+Z9p6KAcjI2Yz8LoVmOmYw02vhP98JVGPGkK02FZ9btEqxyJAiBwChlgCRjzjWbwPgop
RcYw1hvzt6DPt3aejhh3IjwTKHwtMgvbQSzNQzR+SHKKITs5N/yU1zrUkrMG16WKaMFRxp1ENyhb
bWXtzZNNdgSVsB009UWp+f0YbVXZYi5BxOcC1I7xT50ivYKdd8I8uiNxaWjWzIdLnFzThnO2G9kS
jJnWOgsDOfIr6lwSYRQKNAx9ScO7aGywz4zaM5nz117pIHPxQm4ka08Vw790oJWyJecZtHzFJPlX
SNkHKYhz00qHpWbciuscw9xM0q+XO3KUyeyUTU8BR7bewXf0YNwN3i2rewXGBLwXDwqEvi5qf/lq
71puPpQOQYMUuCZa/xTWYjRubfsId6VmneWJ/h6p4x8IyZqXviF581Be4qndpaJwACwj7q1p/qcq
mt+zJqZLkV6FVnTGNvEagwzYLGReuyqxQgb5HHGYYP8/c4kfXSo/UxiHnRbtsI7aRO/xmCV/CHU4
fY1nlNK7JVABg3Hh1IbTpzT1AVNwdJM1DGs6LM++JlYuAe4NC4UtfecPckmQpzxa0Fi4SPDr4XMc
diCpdGMnD4IHHuWL8p+PFLcvYXEoZQG0B2UaSF1BL1ywLBmy9i3K7Vu5kgNrdnMULH6AEfeWrHIn
w2IvXwHrWcKvRqXQg8UCOPHPDlfFYog7q4fMpnaDRxSiQe6N+FaBE3eFAvUZnYsRrEdbbhiDfKRY
2F0WHtMiGM4JM3nQifuiwUhR1wTjcLQE13yZa+S7RPeJwSCgk6gCkhJALV4tVricEIj5jG71Wnwx
aCjJWUjoEBaGIvWGXEA61tSLbmiaE1rhP5EJEt3e67q1Dyo65mrjT4R4ROyroaU/VslDW8R/cygR
YEz/uvqfHkeHIe7v1ZRdxQmskWTi6+W35Ir4a8Ul+9BiyyvwvDItYteFlxuB2Y2hUf2LKAwdEI/k
Gn/MWO9KVhKWDiR1YXbKTLfAy1uRjlFn3vNi8RxE/KKF6lf0Wy5t+qonwXPRtQDYgnXmIwSgmm5B
rK9qJF4yNGt2msqlzkVutVzTMyS6uGm/qKddoRTOyE1gzPKP0sCerQBG4Hm7Zr22ryf1I2wp4FgQ
ILM5pkOUjX5RfQlzayCaCzBZrH2ZKGBzg+gYlaw41NRNE8ZjNqcI4PjuhE2r/ivAY2p4Cqun0OPe
BQswENSU1M8hGx91ND8KYbpzy+WhKLWnVptuo8qvRkLxmECWYuRsbnrdXibFEQZiJ13Qvci99mxN
ZR+o85rVpCpGcdDZf0zefooIVV2lSZdImmFhtwrFaSdlsydSwWBScoY5C+90u8tMlQwLjOiS46lK
rZOQtfuq1WxiUvsIWkud93tAS8eJO9yEL7BbK+fTmb/VorCSBnP8KnOMT409AAh4ulVYzJsSb9fQ
8heNS6hR6Ser56U3Ca2dsYkRJcg3BQ49XQAeW0q7MGDNXZu2ZgZ3naYXZ47xomdaZeuYKUZJO0oJ
k/DMWRPni6/yeeiojZsy41WOAFgtuMvpOwKyZRMfssnacF/TtnpYfxAn3HLoeoPW3tciWCP8l6Rv
RNlJGrXbXvuSUNL5pTgBDnQp5DUso+tiLG+Myh4rEVRLOLxpbXcb2L6JBBUKKDNlOYFl4haBDr3v
EcVNMNljPPKMZcT1KAKgQKTbjQkS+ij+kO1zQ3iduRXymir8oSodWUK3ma4xzqwAnWeBCbQAAG+E
FUOte1aDBb8Jwa/jYmjoGkCvnsy4dgpD/Ie0xLWVvBUBX2Efy7DppjT+R5LvrdYLlV49WXD6NPto
cyF0yjR+DRICrVOEYItcjMY0sqE2FOsuli2oX8KkUw0bOaIFySrGr7EoomtOl6qQ1JwPM8UO5B7x
lhJCnZqFcgPrqzYavxUnp1jmj9xkzdXyV7CQ4vscM5kQclCfokTcCZl8HyooB+Nc4oll2lEMzu1S
wI4R1UJ9J58N7QHBm2LKMIo+5yGFiZ4jJcOnsZW1oroS8G8KJYmlIEFsiQoaUypVuElacC2zxSPc
dVHJ+2zAVhjEvfCYplBqhamYjkMMbqbEa5fFTeEDfdpZFvwtWsuVFgOqIFYddx5AjLj9K7P08l7f
SUQbtg3s6akgkSgN6aXhuXMlgQXRQLrZlrI+3nMX/8sjvBNBX4ReO6aCj86Ia8/IfpJhuCH1MTOm
KNG1Ig70HcU6Bu2h88MM7NYSDEyMeUrB4KDtKlw+dknIfKPzbG1khd01kZca2bgyGTeQ8OuU5qeR
GAKjccswvY4U2Nsiin7SzmfKVUj0KNUuF08Cl9f8tatPoeItRkDAmtVj/kJX/abmFlIy4I89G/aV
cXueETCZKVdQUY8hfU7+atbwIGICKI5B89NEBzBeBHV/euqr2hokF2e2docDBlDgarU3BdMUHXW2
ScSrk75Toq7jdJfbWwTWD8Gn0ndGuweAM8xvVJFV1YXmLu6gM0m/7HMaXVCPi8ou6xRpnIEVHYuX
SsQw/Z7KThb9DMIJZ0QNtpdqCbM6h82LkK3/yRfGFyrENAk4esPTRHDkDVBWVjHyGkeDvEMWRvws
UWVnIk5MWGr1pXywyMIdIWaYo22BjhTIjVALQwZ+DE+OEl0TBQEENYFAuyLhqtnMt/lAOiXlff5C
B6Q673JwrFBJNJ9+jjDzajaFjTvoDr/5fqeV2HGdujmOkZ/88n/s6GCavYXMor6tqhd2/vMajCcz
62sVReFuZxwScR+SxjX88RiT7LC4C2zzP3CdIAU1LkeC3UY23F8G3YHuUxA1Wnk09F1GLDXxqClh
1xAVH2urgEDcITmNDfXnT8bLhJI+61dPnlqPBfmsd5Da4zO8JZXNO2snmoGyh3pRqKBgMsUQo9lM
ciyy4XXINLdfAZOBuO/jawgkYvlu6SRkFSG7GQYa2aa2iBQRP77RMM8dIesacBLk6a5TfZeikXEF
aq3LHH9Lqoea3RcbZXCifKIb2Kn1U9J8dq/qQ4oukXijfn28srGaXvRsy8ecA6bxBfzyMcfWMcJl
xsYodxZCbhN8Bxciba69T3QAYNdBLWhykKpvcLWy9Fgvp+6qEHaA+1K/pbwzhn+p/iAnve0qUudK
g9+HrQ1f9NnXn3lxl/SLaLDTjn+mHudcdQoSXr22EeNgYXx0isleBAS7rTY7tDlJ7A7JysV38FRv
enlSf0YoihioZVwJ25pMNAi4mSvhW0FaOwIbvk3fWDctoZ3fR9ETq5/5lTQVR0Ke4/hjIUUEHSnL
7p7dW2PRGAsweqP+9iedY6zc4pTSeK53xeCzTgGVIg42/3pQckmWs0VQ8Oa5fBrFvxY8KXGqyW4N
0pb0hLhwxkh3LmAaMZ9SqQzehgxrw+njcK9vC1fAumpPP9Z7SSCCy7N6whgEDhnd1vo1LnxGhn/r
5/BVgSSCB83DTCtZm/4e4Gb5ZMVUQ1UlnNjZ+PeJ9lump1yhLgOtEQP20vxzunqyy+md9XQ82zgC
AJc90u863en/ijdyXmZ+Sc7ryc57EHcKfyU1dDS9/7UvUNdV3POWXfxFNCtzFFCw+uQfCwtW29nV
K5bgvt2TEGOL9qDMHS1rNDiYeZz3Iw6vVwGbymIj9SeR0+HCw25iYLUE7OsKlEB+W3h9MLLwEbmQ
8RJg9uPWHZ0EDPNIOBIv3iH6omxE10F/2TQaMGers5s9BFSLN3AzoJQoZW4FGxWTwsY6dFF30V6h
z+GpQdvamqz+QbDdosCOjw2BTfHAAy+0X3G055rcRED2t9GR5WHpqPj6gWGX+5qu6Ppzvk2Dr8WU
gjgrq73fsg7H8MvjwagkCn5E/7yKdZ3r+QFXDINLAqaSqQkWDxYLWFvLBi/kp/URRu7agwAYJKWp
2IYJ1d6B22OpmCFeOXizV4x27gyWnTs8cctTLfls85Shd5KicTvZJkevi+4cbXUajQoSFG/oI8qb
8NKV/Ah7mGCagTOSemBmiCMweHAh58xC8PXE9tKORzm9abNX/cABJdJWwmzCsVzuZaoKdGykuGk2
2XFYv7JcHSkjrWBfgTnamKCp18dDGJ80kbAd4EMfHqZvlfb5YIsjWkuIB+FL2ghH3Eq4KIfELn4K
+aB+widLUz/TXYmnJ9oSLcfGGH/Xi72887eD+ZsIL8ZO94NeA2yvecGH1mq70nQXTPvfNB1m03aB
BLLXat9Sz/iNUA/4iikPy7wO34z0iIhHvfXVI3jmitH9rXgnWkUsEh+vyonEUVMfGTbWCEu7i4aL
2vF0KHS/qN40UAdcf8cQOnWcc0A1Tce8GU8+KJpyBm1Kqzy26/HTEH5LPLEdrxdO7iMgvFwlRLZi
kXEZsPJLNAdpzbj2f+yHAKljI1Gzv1HeScTjm+APooqn9TcBE+06fp0rLmwNOQISZW957Rsf9IA5
FBPma2HrZqDzTjwp9VPiIyxy97oq1dV8U7Drso+THDHizMPWdStwV1Mlw2OVrzBjZEmvH73gQpPd
2lRT+h24GtzeAYZIHv2bGPg6tMOYS9BHa37M+jGf9kK+rzWnyo4zl0UN+xHP9JdEMtTY8/tJPlmT
kWwimgQKjRpotk81mv6vRCKGK1BM0WTpCtS9Veo1xIvKk16Jd42et+leKLtJcqJ+k897pJxzHPsx
2r6ifkm8LrXhqieHOT4LnFzd/N0q1ND3z85UkJPWQgOHvhwjcJSUDqtDcRr3a3fEQ1F+atgtwlZj
70MKNN9I74iN+av4wgSh8/GEo3wK/1JiWJDRuz0PQ/UH7qUKT+ovkliBIEhOf6UZbETCBExbqFQv
Kn6oX5qN6tFVoz0iK90SZG3XdRD39Zn9yKZC3s/t5j6+WX8CzPT2Elqu8QjOLZ241TF+K1sXslXJ
IvZqmedQ2ag9jtMNDwEBjg44S3uoOq+ob8sOonqq7uTlkua2kr2QPBS7+wA75jUNdq3JE+lBc1Mq
gqyucBioocLABPoyd8JvtK15R+yvYIh96WdXepX0g84WITms1yzZj8vXHpYyiJDfeAGBsS0ITMwu
FTELj5fm1f0p7fdsHEztVEjHsjm0H4TCVCxjcArYM4Rg1regATr5tRw/RfOBwT/q9jNDb/cpvy8B
x1P6kK19pXEjOiQ9j+hjgCUTvTbDa/vO96JVPwbUEPEvvw7q+uoGisame2wcjaPcxbycbkhvosCy
1FteQu1ELBTBv2P1IT9LooUX3KgMSMYXiRflywjuBk04F43+OuGt6vfA/ORmJx+XzE46eBcnELDC
b5bxTf9rDZfHYwXvCUTkmCRDeS8uJ0gUG0U+q2tL8HKfwJtXb2p8yzEFmdDg90N6UnjBdvwI+Vdp
XmLzpTnP8Gh41ShMWXxvfNc9QRV2kDOgHCoEx+/gX73oW8yAqnYsskPd7Sqh2Uiv5nqrQF8+FsYP
K0BOFhokp+RoykdD3ZM4jMsSWzhc330znCReDlz0U4CfzaVnWV+4KMZo8LPpYkyXexf4ccwjo3+U
9fuk7ycKQxKH5lOsimAgFPlJHinjNBrw8UmQC71ieimiLXMTfIlqsFc/gvw0WdXGryEAAcO2sGkB
GZjdCCqD+ktym1IAlp2cTmQkmtQfvgbrzMRMRApP+0jQdsGHCG/Gxj+a4/K1iARc9JiQsS2p11I7
yKAtMYqjVYTtT9XlfizvS2zx8zK8R0T75GQ3hQdrIX6F9t69lygj8yXBk9Z/sXFGf21Yp7gkjFc2
m7RPZB+jJ1mWWJGvUtNtKmtbvZIXZl7G98kqBGz4p2F8A+weuGZ1ew1tRax5D6Qnbb2DUDXxKHDV
Kb+GfK4qTP92xv/IqCIfGcFb1jnlVxtdVUj9VFUY8z7DnoKRAEH71Xo1jG2DZbTkkPbjBw/WQPIW
Rg6ni0zBMbN7PHx24TdrTWBH+tliGFyshyE9p+pMGkr7Z5BBJBC14201LMDgxKP6x2K25A4IMZzQ
EKt1Pko6d8cu97J7nbjwjkkdsOfloJFir+ATjm12etSFByaLeUxaHdfuxLtMQGoWoNj8gWodF77C
lVJbg0PupzRu5JFlkgrdUaJwgvYc+TjTuLGmeLyleiVOTW0HhiyGQ+0kzcxl8hezrWx4TCswmML3
QvhbRBckP6291KyUT6YFOblIyVkN+AmoWEFAnC5T+ANohOqAVnrtrbsVHHWGfSzr3LGNhNLbp0zc
NwCyGZQvYvRK3T1vxRejTp1WkrZt9WQOVIxDPZ9haacYmKX5exXJkhieNxCttUqUdvASdfLOblNp
uEUdKG1QIB8E7yXRnNmJRVuR3Dy2mQuFF/q3Nsyuq1sgHBnSWNZ588eQPHlBqRFQxxlTHE9JvymD
Ux580qqK2cYy7Kw9DwooI7Zn7yMnLs8ebCeN0QyUSn0S1P38IzfwwQ6psJ+YOahbDW0AEOaDS8TS
nSfOSWwP2kNVtjG/YPGbWCtlwnNzm1K/JE4USpBx7Cq3ReDjT/q7zOlNRFIWpWMr24zmYXxHcRnC
d1E609wxKBdKFFqJa27xiU6FfA1eB0M+or7eE+wVMx8f6KZHi3XaNyQkubUIJQGfLey0j0GcMoj3
F5Gubwz7SKKtXRVvE9pm2SCnKhGD6cwUfppiX5UorMFTunR/LZ2B+XCqVizig/X2A0/HuWquk+Ab
1VPKe8qVKEwavXFkm9RXblp8NJHfMLXQGutJQ7cZwdquPuaR+nRhAWFRYergpV8oxrbmo1Ib9bao
u2NGgaHZPjUAXFbzJVsL5wVU9vzQYvjAPV3c1OCzCOKLIhV+KCl2hT5pQmff6GZ9mxNauudHqn4Z
mmmvS2ixEnCdZCe9I0++xpWxBJkNwcBfLSB8Pq/D5F3vDqMEvlK6qgQkYyKnYEo7oHxkVhYy/2FB
Ik16NZr+LwTels0XVfqqpzN1wUbHvWDZCUO+yxh7LNa51rns/dAgpklDzijblUjcORb/hGjhUxb8
ZHnvUcnuWPTLyVV6r+ZLpcDfDQx6nEqMipKNDLbRlTe9Vi9qPz5ncJGbNmm+9axnbTzfiLnyzHPV
rvoew2/DAkqs898hqnZpEWVcvrW3JE4pMYsybg9U+kq6/imG2is4J66j6euEmR7Hjeq1lbxb4MoM
JnboKOBtDsaoa46ZuWboo1e2mBQwjQRpZ1n9UATxKpSB209delD7SdwqfYkKgtRWV9WP2C+Xvgd2
Y5nUQ42jIrss7eTXHhpjlnR4/CkiYhlQRPQhD4yQt9ls/bUlOGCOJM+SblKsT5kcHYDQXYVxcAXM
7FqTwxNpvRFPRYhcL3aHnqdY+8YTQxE3hAE2VT9jdMrFio9d6hBpqjklYUzVuTs38IH3BRRZIiKE
gLOm2EyI7Vme+vFqLD/q3Z6zC5CIE+BansVbZNjBdyiJx3416cJCYHmLfNruKpVqxAu1K5KEjAkD
YtmOdDvN3Vcyac4Cj0GGYWQ3xVfPZoXsoHYtxLMwPozhRRc+RuGSCV6R0kZzY3df65fIPGSD0+OD
Wtk4PpeNqnxZ5ms535fEjZPKXtpnG+xS7OgTGPL8i7onTEt7mcAYfZ+w5cp7yj2w1IddKVnw61mv
YmKgRYlFipBeY65jqehCO8GU9t4ia080tx5y1qzaRdEOhbrjc9wzFa8/mDexZVJiUPuP2Xo0/T1L
Br9QHw0y2uQptavPh9b8aru3RXBAzsQC/7gHYN6x6CSmCJbhH2F6BgI/6hFw/41HDT84Vi7xx8Ll
a+5EWGQcm+0IjMxdhq3Ff7eUY0DfqpHs9NrO8XpCh3brL3r6Hqwwow0lzZ/1H+iXe/XODgh4tH6q
K08YPfWG0RIBZgcH6E8/ifvpou/HuyZuuLd/JsmW3nWXYPW0L19hL2a7zo3f5pv2qHbSER3xClTL
7j+Ym/gc6x+087wHz/JANsHc1t84A+0ZPAXdlXZ6ACP7nZ5Y7zxg9bxR9+6JByDiTvmHp8hmZsFa
cRlfDWUrMwBv8RK1f1HrRAx3dC3l9KXa5R/aCbruQmhxi13iE+onJZfWPT5J6ikHUZAchm8d2c81
f5Iv5USwbzvaxT236VBwjHVahCR46xzl1Nvxtbpnn+OBe6JLZMBJHsEz9ZUDZql9/0ryRbiYKJ77
+oQW/KL+1rYykxXhUFzu6ZFHwsZwa5sbZKHjfJKOoPK2dBXFGxrkEYo9lWqp6VB8xwB4nujL5pMN
Dmh5BInwO/9ubE7Zh3A1fpt3Kj+7nfgPzjGvR21L+H5H4ueh+WhIb8mNWBwR6nNnAxZ0q2rP7EVU
z/Ap/ZqDB98mg1Lwxdh7yJE2cERe1QsYydbVbox/dKgUIP/h1P2ET+OTLeiWYP5L9DDttrhQZ7TP
d8Dg/sJnPLvzu+w2Hh8ytzyJu8qBEp5XT8RNJNrgUl/H4+iaG5ORQnet/fg7ndC4IZfyXvC6U/kR
44fHZXgYI4fSsYKTdqO75Z42b5tPaL+tzvWVoMVVh5xRbzFW7owDdSaa0xyFBzMZ/6zlNt1K5xUt
8cNvW1vl1+BhvnPMH7uT+VOdF8BQtJBsaLmzrZfkLLGBRD/YBOxjHO1EkeRF+ERV0CiEo4XlhkiJ
7rJmjo8NjG0H0RlwB96ThV+VRxrS6Y6KjTszsoktbi23f8n9hbpnr3irbeRGUrPlkZpSnVvCeX5d
mKsRRRnB7fYc3+ngcRguX+sfHfHDRUF7o6PxZ3kvfdEbnehD/5u/2m19YhXB1qs6CK/CKXT0z+nC
etKeP2Mn9qMfmL7eYmM6cxnNpX290w/ZqTzUhIU2/EL2sLb2xrn089dhl9kcvh7DFD/plrYej+sW
0lzyzWf0TBmOndyWxMasLfshR/QxfEpOg7dzS5v2DhMy23W2K/8mfuFO9tvf6b90ZATS+mt5n47A
s1hafpr2j3lRPAyf/upCcxbHuimvsrtWwuAeeuDJR+TY1FxTt8Qa1Z12j3bmDZff8s7iG97bu/Ku
PMIzj2l9JxAPTlfxY9ovfWiWiqvY0oHPBqbVfXJOd40zbTQbkwDmI7dwoweEL58KSyeyoz8mLnaL
bPL2ghc+82f2yhe6i3uTF5PmZq52nb3Wr30+zafq3TgWO+SOU/dh/fIyR0WcjS3V1m71iwBvN49p
Vz3yrfkMHYAaUKQxQHNjezF3lNP/rY0F29ixHPrU4g2jm4tYRFDI4yMM8fXcXOp77AQ2kyJTNlZG
jBC9Pf6MV8sZfMMBS/Nb+gSk3qsnDxYacr+ZrhIy3THbpWdiQq72DSrpgJzoBzuMUtiyNyifutM7
4bqf9dt6m/rjGpPeLcRreI4lstunSXYEh98Ti1Dsfu/ZZ7O5Fg+NHk479Jg1qIdDIqyuxF/GY+Tr
XH9+CaUkdJfaPM+c9Eyq7Ig+Df44OJPIUYtDtStrd1Wt9sNbO5yM4ZVmMRRexPbgidYR76dD/K/0
yGR/hifSu0CR7wzPpi1ekOW5avEHP7Lv7qDuDGPTHAKffy1k3ZNwQx7m4kz/BU50dgvb0c98vnXt
nzy6ssxim+Axzq+byOXlmwCvETsTv48za48z8Ex+6Y/Fjf3aE5wKGZJh/6Dvgh2lF6FHbxjHCriW
1oc+tOxJsrevqexxOBjvHKfc2CYwIPi9NJvdXf/S80ETHExQsuqoe3FPpp5mDGxbvIZosSNQHKLB
7oaDdudZKw7hTsLf5eLbEIElcb9DSPrj1wltIowcaE37whn+CajFgz8iE0vbzEM1Xv1K9mzn9lQj
lm0iB57WNw/5loNtM3xb2wwh+6t8mtCf99NrezX2tCfGFtaXbXpXWqfaNVyCMRFtc1io+kk3HLrL
LyThsezyypOfOOZ96NCAvevTKgFyerAeVrdda0MJiXh4EW8d+aFQELJhAecuPp7l9AVZGWGUWdkL
v3gpIni/l+fqOj3aT53yC/6VTEfmzwgbFVHnJO+Co0CcCAP7d/EmHZLHiGy8Hfk8yHz0dwQqPrhi
98OW0L711/9yaSTtLiPbdj7uJOR3m4Ohpc3D4+IbY6khgr/DO+TVim9I7pQ4maetZQlnXnI8Mvvm
Npw5MtAPd7LdfXJd4pM6Paqrxd7iS5NYgm1kJor+a8w2s4MLNbvmr+o+DF2cDQkWTULCr9H6Re9U
SuXqHtwo11e0tU1xKak9OI0v5Rbn3EugbLRzcYku+rV9yU/s3Fgr5i/su7C/TLXH+xSZT7zGRyOz
uffdu/vkhFuUq8hTPXSbD+wru/qIK5gkkCe6+H80e/bza8GSeWvteMRdaMj4SV1o1cO0rbzJS0Vb
fOsP5CzndWja0GjCRPCS7ftd+RxuXHWfPcch1aIcfK+S88ZJc1/c6qhcIvZGrsRrc/FHZsdtymOx
sFyRqZPfVL/WG0CWINrP2LJu+d0A5USzemq3Nw55KD8XZMBNx9AxUw69jRFZwi33Xg/NdDnydkYb
+mFY2wo+uNT1y5ScK+WJOur16FZQGl6YbxxEHV55gsfnYa955g/sruNa4kJW7zmdzV/yZ/i2ZmiN
R+MeffNy0ByVXqFNegBLbXeHzAWXgo+GKfcTbqGr7Ll+ySYzB4Q+lu/XysttFSuyz4OwvCANQOaB
KcjmjJKRZ7yjMMnnLh3bxDJ5Hx8sppVtqTgoAjkaOvCQjUUT2KY+iB6hApeTMPKEa/dC5h2fGgYK
gg2gBSU26hsg9dJbuI4cvMp2JJh9iQ7jU4DvfJPy5qPSLX+BurMZbf7+3oNTcwP+/zWvR2dzIcd5
gC6EJ5IZA6LZhocQQhe/I3fyeYHk9MSsTbfcG9iuIkYFP7Tc4JyUpF37G78Xi6d+A/oReCks2XeA
ZLhiOdmGYvzNb+LMX8v6PT2w/zWofzUcdEyDiR2NvjlYvRNhQBHZGtjD5E3GEeEaSO/AqfqWRTuo
/GwRWTjFPWY7O+GF9DKyOvGbM2pxV3iUBc/vC3Rc1vC5PfxJfyWf5yemRNgpkAgIOlS8ebmQbddc
ABXalChF1wVVm4+GxPZo7eXt0y1tRHf6ePV3xs46OVKRTOdGT03qDfs/x9HwFTB/k25/B6ocV/uJ
RTwZe0N5kNJXKVqF+2mY72K7izFIR9znlYzJOt/zQDcIa3NQ7ntyRYoEeTHnmJTp6DKnXdOgU7G/
0ipjg3pe3CPrhDZSjmjVRDhYoAAZ0iZpSxerFp7H4h6MHv81i7+H4gef/EzFZvEnRUyTpU1UqJJP
hkqGbsP/dcYYWyuv8CiJqB6T7Bq353Y6x/OtXN7RdrZZ4cfCX6phMnPAuwoDLGTBM2sOKPZsWMJZ
5NRvVkvanF2ERs01JWua6WpstKW5+lm6/mWARJC3jwBhWA0xGmRwQqTcS6Fs1XRv9sLf6nCprfkR
TjqMMmmTwygbWCHiU0NOVd+jjBTEcpWZiVp/bLhukdXpzgMLQcqBvFJsPkTK8jZWOkVkajId8YqA
iDLic9Ss5GcWjX0pVp+WUn8uC4JdY+X4lXAe5hKd2YSPDpHY7hWx8+RVNsUhE8p0BcwmvasmXeQz
+mlrkahqh0XDJ4HJxBKqs9ICUZxTfJpir/yKBtwvY1IEF/zpHWTStp1kD44UH9K4F84UZip/mcKf
TrLqXMAdzevpVxCBJAoxaYIoeDer9q0QKV8WupchoJa11QiTRnIJ6USCRJEPx4S20Iq2pFjB4app
DX7FWP8ycla+pTl6JQ6vzaQuQJ/mjoPOxOWgjLnTQ20Josj40hu2YuKc9jZdZoVdD/ojoFQDlMnA
mUB6TOsYyXpSIDORTLXVvoWxXRVQCdMn1ULxeM343RPip8J03IuicEt0TinScX4/E9xqlhnHScBx
bAbJfsHnOpUmBZXmLVWz71xGDQlS5XOgH1JIuptW/efoPJYbR6Ig+EWIgDdXOtA7iXIXhChpGh4N
b75+E3vZ08ysRALdz1RljYcJVJEdC4Z/VoAQ1B4HpJKcAQWet3Ma2vLg2iFovK4m+jpibeV5+4QI
taBynzFeX40AlUHr/kyjf0+0DpqzyjA3Vl4A8u+9mslMBgBmxv0MSIzm969Dbi1YPgn0HulUwm1k
jh1+1RaG4QmIcKNqu8H6J/mY6uhfJ+DIc6Er7YycYOZvvRRNSmau4IxqLqHJjVkA4Uy5cHmoYjZj
SWMxe7mOFv27rS1S3dj10ZchyEYq5bbzOkibny15Y5H1VAmJaQZv2w8WwlbwDBC/ookmg12nUK+G
8pW5XIWNslfh9SS1hywywPRe4hP4jV3GBFgiRjYdSc1mq5w5stjJLL5KnPCj7gLTcnkvYZ9YDq9H
4aPDXoR0KArjINkWa2yMUF5s2kZ2+U16H1lPIoxE6c8EmCkOMjAPDLaJxtKpplUXE7nniGWabG3x
J1OO8FjhFC5fknGg5Dlnpbsdp0OhbTS231JFicTMQO5iPBkqu2MRvFccKTpblJjtiZIxw7K+gRI9
ymAG0HkA7oLyn+HGfAgT3gO9KH1ZthcngSJTRkaxRML8UaYxWxH3wtl2qodxW43KqSeGHutbfMyU
8mLYyqrRm0Nc10vNCl/0AdEol6Ug3SzLwo/R0t9QRSKdGN6l1n5hH+boprZI3femxMGd/x8qxbaB
O4Bx9y01yS3uQTCApT3kWKTqXCVxGv/0cEhGiIjuLqAmCcAPBq1FUXTIqzM0YTN/nSCGe126MaF/
oiayxe9IT6TMpwSa0zT0vh23/HZ4AVvnR2ATsqA/ENp3jkxIW1Q2yBaJ2zppAe9/lxDQRwEZlue0
vJb8AKn1UhGEieKfphiArWldcU5lDcIVVtqJ8jngKwKHin1mZyd8h+ylJ3O6djNPF8LtRHFMkDcj
WCySpLgsZOgsHYW0564kIo+pWEGHHGvb0kGRYm+FjX0P8qKVnyr8ePQcefsGLm5TSANKzy6guQmM
3yDzDjaiA9U+aTQiKeu2qSXB+Cct8BRzChRvMw2pom1Lhm4p0B8mQ8sJTHVenVVEehHx2Zr2GXO1
NhV3b8aozZvntuIhjflavIMFUmJjVWZfBqsBKrHs0dXQKmhxGQ3aHRvXi9qhpShJUad+7j6tEMt3
81DZGjikVbcqT2y4I92GXSLozstIl5Efe7o2g1E0r68eshLNDEJlPjXuOQVFsmbsM1ZXqf0WJ0g0
OFuS/k+3wSdbl3kxK1Gbzgnk2IXpdUXJZCJluNK8JlhEFIpbxWm/dLChSp8tDY1CIoVBzb5jeMnD
fToUrxpxi4Gnb+MeYUHB12KwLsH/vy/gU9Xxt8b0kFGYHv6ogHOd+NZTMgxWh97+pDCDgrzALHxn
0NU5RXWpITAOIscABwaSReNQXMcuxiv01CdfQxaniM/IAFrYnN0GbkV7gtO6VkvYYu5HOogVxgRw
GRbv3cjAKiknbM/kl6nY4sxSAT/AUFXOO5OgWzcVaaLdtCsdbhyWie1LFlfXfkSHiiFEivDLNSmf
FPtdN1s8axJxhRWdEurHrtXxwuGXOhNtx2mkwA2cZf0Cf1myanqNJX/eQ+HRxbGQNDxYldHmRvGh
GNy9TPo3Tfc+QQf4UeZOCy/DNl1kjFRC5GN59JaYObQz7Jhgu1lKYvLYxkkAe/mj7IlvsBwCkcNt
KscjSI4XMx9/2kg+TcvYaTlnM2zuBUzHgyM7ddV7zWvl4FzDymaK8j1Mqmcf0E7qVrRRqS8LACYN
3cLUfyWoHmYma07CBDkJJDWoeb22yEeUjI/AdiDiqK5ABcinffVQBmHavTeQsWTIxDWuI6S4R0LC
kMDMliAbuKFmwNb8oQOqDHq6KgJID60I0+y5m3Le3qcV/qsM8xSz3pU45r3BwvVKGQZjv5GfAGmR
ppUrwAX0xaueS4QzK+chCmKSBbYOKUap+zOBpFKN1yFFLNpwWtFxlOg+8D42d5MPUGzGZo9cA3cH
scAkXTTtRrq3qX2xjXsU/IXEcHGhAc9k2Wphzt8xrwX3OwiM/gizQAJqbHRY9+1N3ss5XxvA2j7x
fALkA+RHjL3iS4kb2PpQPbRHPoC+RU0FN1DSohadLjA4+EzBaAVdTtXF0iB+ndxzbF4EE2cqJn2A
G30Z2SNN3jtMosAAS0Q48hwr3w+vhQBMkHnUH8t2BP15JWWNKmXVSWTJ+zo45p5P0gIeioJdI1rb
4TXn0M1ZR5r77MPO9mDue3lMPDi0y5Drf3pW9u8k9zkgVrr6Tcn4EIWEzvD4G21BE+7pWBz9bYAx
aC2VcmNal4SdAPsE2zeBybjgrHizbNtX+D2FWLnGbwRdH42p5rM0NFtyD5J10h4D40jQ99rRD1bx
IIpg0RQEC3gHU3mvzHsyYvLfag3hRQdAsn39T2eIm2eEOqJ8CW2Ur3CTch4fFi6wqDxu42aCnZbM
QFpvrlYDvhtrqQ2HTvnCdDmzl8dNz4fIgTmixbX6LeKjibqypOhhRReyOuAQlz8lQk06yokuodjS
yNQw1dIgW+XFRWN1kByjcKvTPGXkmxK+iLcbY813DbiwYu7qtRhuzRXBxSsMY4u+OtepuaRlYqes
DH99SOkfnCOBJ3muSBDfEG1r8yzA5Rg2Ylpn+msGjfVQ82NQqNPbgUNZoM8zdigNeabbkTePkV+9
VoZzbx2c/qBaM54UJDJVTfZm7NR/8Rdok+CGCtgM0dzACduZ+/A0fUSog87YebwE99QZT8d4htuj
M6FGVYEMstwm0xbgjr3FRVXSQzOCz+ArMfvl4+HHNv3pitQ48RE5tnvE2JSWzsr9l+3zd0wdRIui
4oMAEK87ee+f1iqxkcitnXrbaG/8PGiAEJtyOuhUEV94p93IJ9oKC4MrsCYs6t8c0cuKTtb2+SMM
0lw+Riav4DOnXQ29DN80HiFSnxaV5wdymSlr3AxE1p1SkgPwiNfL8VNc27P2U13cX7DsLJIf0Ylv
R7kViA3zC+FtN/ufbCFNM/8N/xAwETR1RJOJOGK6gPVodtnN4Jr1sR15a80fPuDfWivtqsGsZEZx
RPLNSHickMx/sfOeqt3M18vTL0W5ZO7KzNayXVuWT1jqhIifTPp/PSEE6mee7HX9mBaUgQtH3c/U
KsrlxXDS8bEtPfY1xAJnsOZ8VudiNSEhYJ7C0PiLVG35iWiwUdakKaMQ8hazfGBYAUTXlO+McELw
4uWCqCcBLnLDISuyLTGC8Mb3nKYzgHQ/O9vPFVxH1KXr4iNU1lFyzMWpsTZVso9zX1GulXoh3pxh
RMLJFPhItaB+Nex+oWe8DZ9zhcLKLt2B6NPpSVQKR4Kuz5ir0XYWJBy4vvtlWHeDQ/GsjqhTCEAF
Kbj2tiROU1DGhEr49r9Q+LwnLFAg2LKMCK/WCxHJYkngg699zMLvH/Y/7l/31I7KTq6YIaU4rRmi
M1ASH8kl+hfc6Lnqf1T7Llp8k9yKJSmYhc/AGzIHX3UfL+o/hJt0asT7YRS0d8a+eRqEaUPxizeB
tswMBLocI+hLFBBcP+0bJ2ayt1gxPEvKFzLW7xM1dLICdLSrPss/bkeL8f0z/CZK00dUdQsfGYT+
f+E2vJWb+rdVF0h6Yalf1XtwAUQLEfeMeoIhXfk5bo2di3xvTXyjeou3OcG7S34aZ53tIspi7GJi
TWtk3fpd/ui+3QNZY0zEPZQeC4SAnCuEzpBcPTztS70TJxwGlK4uaXj882eNz+3Eos67G1f3Ec7U
QvYB2i3BULoUW2PLX0ABU85DUzIYiQqlmKUR8/WL8QHh7Y3JCv/36ahtpzsCO/e9eK1O2V/P1eVb
GCGY3sMW/YHN98gPzZoWb4vDmPjgp2DhlkNi7xfNmo/ia3gIXzlpp/5pe6v4i29Ue/Fe4XnbxQ4u
wJFXNbjWG+qK6EA8340qJPxu7vRTnr1s3wfmrxwJ0yNl6zli7lmb2wAhqXFIHg53K407DwDPonky
9wOtGiYKnMtrSu6UA3TFO9r9oERjzkCeBvzBgOXm1iTRYO9e++hoTUtiEDfp3rkG25b1VbmvXuUl
O/G7H9gY1Bwc6FwvPJ0x5IxigQmHUxQ9KqruC7Hnu+gZvmGCnaWnwSfLHB3l9348RhdWCMoyPNTT
qv4BJQa5/9R8208FISjXxSeJTtNWPhkpI+Myqo3m59/9B+7iEIlxuS5u1e8Mad57uM2wnVyH2RS4
QIAdnVIyzqBkB6fwV26cc3Nxr0oC8GrJNqweNySy8sgzNwcMODkrJXo1qNKYVf32z4SDi6OWeTvR
FY8Qrf6iJduWSOwAJZuPnUaDfbOIANO6e2anTFttxozSp1A1xpUo7uixZP6azQ8OI46FHO9NQpu4
hVCxIgGXBKVyPEKliXp3YTD1B0+GBb/Vbmm3rPDWhERhdQayat/ztgh8E+9ud76sfvpow4ZClBsV
BcKD2OtFaHIU7xP3kck/yHWBHPBNANXaoNiZXB9gzKqLfqDVxuXG6vm60xXx57N7jUkMi9xkZeFO
as92+NfNahXIpV9i2pnhZSYCdwpiulk37dv1ySLgO0dRSmnF+Nx7VbsXQ3tAYDezU5D6bfqh5ZwR
HIbhqYazDUGu22X2JcIl0HJrDtW9bGPKkZXG0JoJ2cJsrfXQqoyacKuxC2J/M5pIi/9B7/Wdslzh
xh4KtlAdpSOjXJlcccsKFnu6RlRRi5EOhQhrwPQeKJJq6GQ679AfkHCeFO9etfG5JdJPax6a8Qpy
LmE2mueMP5hNNLg6DLoyJQjRaaw78QOYJR8OjlqvMqNfFaRV9BXq4pEu2yjxI2hy2f7RljmpP9LN
Vb5VYuXeRY1P/NDwTqQAd66gWkPNjTFnzVQ7eroFYrAPV9sqNQz0tT6uKwaZc44B74D9rVqvOUbm
wG+pxOurGW+RTKUqN3r20t66Z2JvKcQHdR2xwmLr1gxQ+Eg3YhEhTkF58LiM3epYaDdtQmrKwm8G
ruHBsw1OzwIYO3LtiJUXSHJyWsORoy8PfieSH0IzW/X8otjFOStZTJECTszzPqs/DUjpVrqS0bQG
De83Ln24k29VjzwnsjhT9AuNfIpqL5nbtmfFvBoQIZD5Vvkq+Jl9Fz9jtmG294MfFZg5t7W1oysM
NL/+Go74gSB+Y5RDmlFkaEr85ua9IrAPmJ3NExPfQFQdrZRdtVFJZHljdc0LV/5TPohXyG853iwI
Bu4LVWr65dkrXvqRZRUN4xXRI2YbfvB4F/LYMc394xVnm/MykDn6oFcBpMJsEtsSuTCzUWshTvUx
vbX7+CFw5FHGHailkIGVu8Zvt4wYI4NAbTDju3rEBQzRAUWF8za8Yz/JdsrdYCCO1+ch9JX3JbAk
3uZ9+Vb6VOHDWd1aK/OG97BTFlxpYCzwVfr2vjiYexYt2BbWreWrBNuc203w0fnoNAdgUy/iwKoL
kWJOBYmzYdb5sjeYKATyAysoUJB78Va8o1dKnhK3jy0Wwx8qAoz+2gpAD11GsGBglERL9ZYdEZnV
P+ztsk+Tzci1eev89DTnliFZY0TjLkhLC9aoxBDotmwTDu65+enge57dtenr6hZVd43rd5E+6nrD
tUHcU821/136GO0xCF2YNbMurXCjj0t5RVezk1wub5xxE8/6jURNME4xOnTfXkMBReDFlbSvt/kR
TkL95HlwfPPF/slOs0ESElyLcEN/0v7F5sY75fm6/2AU0Czsm/FJOsOd537DiR51mK7wPMzrHPR7
+4K5ylo/dX6E4m4h0N3CT1/1H3DukQT7wcEtVulROcav40m0K56sYt0My+BByX+ToCsuzTnYiCus
SBrJXX12YW4syxfzlHD/P+U5QvO8jG6sB5OjtSdDDoMlvsVLB8Thk7QPKEQbVlXKtmQzv9D/sQ0n
e3AXrBDf3OKr1hy6F5UA+2V7xIyoPJLT/x/Cp05nTekxvQ+78NLiMVw3+/CHURTrc/OWbkdG4Mt6
P/UAT5c11g1GJcmV6rN5WMQLgZOm5HnExgFkB8RrQ2JS8FuX1fImfODjjP+6W3pOt+hzGRNAFit5
DbvxZhTWtTEJ/mPUE1IaWlABi9I9u9PkJ5jDY7wMkfi04dn0pXlUUSQEruYbyfAozVMU3GqpbKL5
D5dsGy36wyjY6PQcTpEcFXhVrkBIboAsRLnntm86QMix2OlYuTtoHA2l49CxQO0EhT5U3N6ozq7u
vLki3QQSKUVCOwsdrdikIRfrorqWtFDAsublp+2uJaNHdBzhvsdPCW0XT6GjpWwEPu2YIA8eunhT
qYhtjxEPRr/uIdOhKco+wmIrrHObOngSOCBpq2pCR1bt3XF93bzFiLPCbNPR+k34ALwLTWSSrSO6
I4vrbTXmYpPIt6Ji9Cv3Vb1XFZqjAzQoo96F7VqtH9jvpb60mM/BRVF4nOTKLRX88QCYt0m0xzLQ
W0yy76oJroFMikuXXlxJZEl3Dsv9oDKo2I82Jj0Q2Ev9gcCaqnuWrmpLgB0VwHp6R/OQDbtihqfd
InRdiBiBmQcD7ZKzUxwfHONaBvs5+KUWKIp9pNUAB4h0HVkB0Osyo61zdgWIc3FRL0FWpIGfTxsM
9RsCRqF2fkCM8NINRSSNFEY+Bg86BZJHeOYRibOZzK6Wac7BZhvveud6gqq8sMS30G6YekqWrVlG
aMbBpID3/IGJA0IbpiR99Uzjo2LgCcReZZQ3TPsSnEPfPxIUdIRRJPYmUrce8a5uTNbB1gGBu2k9
xkGagbrUSPTf1htJimhWkQvoNw9NP5kzDtgmQEJXEMdk1O5FeSI/Y9kisQ481jpDZrBfiQhwnVe+
ZvhTaba1CjSd9Qx82wicgVba/KJm+R2ljU6uad38tP0kn5UCSl8owvtNiR14ekFR7fqetyLuveRa
6DVhGYn5ENUY7bqWWGrHEeAL7DpALcuyd4zlXzyOJqb2zgIGZQqQ0yOVuWMJUsBK08LoJbPig4ic
wFcHEsCqYiyxNcEInSPCvU1IFMNLPbCAjGSl/Q5ZW5Hn2xJcp1EgtqrZbXRRIoGJsHCliUrEnNO6
r00zYrgvQIloZdRch6zgvMuUVjDPbIiE0HTdPDpZL/pF5KCuBivu7bqyAII/FSGEeQ+hjeHQfgUD
z4LVGOTURuo4sY3n+G/1SXnLMm2ebhWQ3BgCOliv0zb8SOIuI1+xr9+auFLpGUfH3RgEtK2dPnUv
cWllkJNSB9u4CSK+dtyvqE65ZRxTqrsoI8kwtCMGeTLXiIJ1rZpaNM2T2D00bcGMzCr0S2U3CJYA
HDOmZVrFPeoyZNKH6BYHXnpNDUJCbM1QiqWAd8fWqza3RJWzAWgFluaBJJ8+gkc/xFr+omYdk4Oe
gZxo8dA2MzpST5pxJ70QipM1PgAlDxGXWgegIsuK13aIHBoyjV5qTBhtEHdQHsLGUPmh2rz40NME
/K2V1PjkDbNDLZiP90KTKPxVkMEMqvP8RxE8kogLhpB/QJ2pS4Ol1KVfmJ7zjIYxvYq+wXUzSkjQ
epxQk0jVo7oenfilsVPaLGkQ7wHEQy2/KkuZTZGms62hynuFSpWgSY+iITXoT/gPzpOkyTh3y7LH
4Ri0O1AoLk511lBvtSgVBo8psDzdbTH7Tvgcs9S2T2NeR49JEP+YDslvoPY/Y8nyVJiN8UIaFNP5
qohXRtHejbDTD1Pgtgp+SllmK1JyerTlMadFntgzxY9U1M/cZL02aaT1VnEDmGFQ+F0pD+NC3Y66
Vtb7iECCI2RJTqs4BptK+5OMDBD0Il27rstVahoM/8KaPRVcQ/2qWDK45YVk3ldO5XgPeZLXtdqQ
EtrgRA4mwEjsawEO9qwWQVG/892xkVFBWu9SBcgJ02NjQ2ZpsKrdPL6G0gtIBE3BP+WjIF6ve5Ym
GxX4gaxdC6/ZyGRC9QXKZiDy7FWNoMcmAYR4Hv8KyMqcVGjV6rkb6+hSCWAOTtF7TNwTIj10Oycd
emTqIGpjOpXFmM4x2sTmkOh4VOAiYwrzZg96PySHTuWb90bbePa1lj+1QJAXr9lM3TCkkMxbyllP
7aXplrAhrke7Q7bcKgTDqRwUVwLZxdlR0/7Ux462z2DgYy7FhGdGde8rQVmjx+R1Myy330ubXLja
druDUSntmYi95tWtjQLdSqQ7B8/rW3T3I55COFgoX6hVA52QNSZ3FqAaEFIkvwGtMwKpMww0g49R
A5qkDhoDCIeeWnMSl8Qxe/4zZCQ9USnAU+DFvmlk/C31HhwEGUmM1HqPZMVoNJBREsRR7WrW8gB0
4/TuNdHwAj2u9rgcWx6gCgGJLAoKhjaerToy1HcdueGo9siudvS6uDeyEGd1QjsTsBleDWzQ7twA
mt+1YN9h95Iu0nbartMjdFfgaM19akf9RiSdecrlYH4Ppo5803PwVfeTWOfZ2D/jauSpLsLAYW5d
dcjwDJe6s3Cme2dM1cluR4iyY45GKrES2qpW27pN7brINNCBWGWdncu0AFw+CvgNMp2NZn2GZVVT
qvSU9QMTJtyU4GSARsbbrESqN/XwHSPTJDJBqtDDIlN8ZsXIGHXQP8IhDdYJQV7rUR1RsQQd9t00
jEpMwgjnO8OElNHBi2iqGg6f0MWeo5NBYj5CW1qUjUhwRU8xHCilo0j0gFgE+hwlmEgDjWHoXYtQ
kbQtUdbfS0ugXOtNTs4mJeqxT4gx45KgEKwY2XZj4CKxC4sI1jeJDaAWJeO6MlUuhuxsdvbkoBtJ
gwwBBck4iPSvaqIi2QDZ6rehncH8KMhxs2QR3hTVRtNrkxznmMFAq9PAfuEKEaCvhsJ8h2k0Y2ls
l2lQE8thrXdhchrs0ENVk7LqHTxpH6hyJWbnIr1Qw7C9rEkT7nSLfYidwEITncUiMul1FjrUS+11
1NTUgSBf174X1s2mTlVcgxlkgKwj5nEJ2x3igDOyq1wAcKLLUxKwN10Y0ypD/UUdnShIa6LKRiIY
6KXfG1hv2wrQF9KGAjAB05gYndUxqATStV4Iv0866ZcVZF5CBBROqRG5nz6wQvUS3kqRYjHq5YT3
HAlLxKgtc8OTC9F5nfUG1oBO1Me8a7GMF7U8QsDm1ZxI4yXXvFe/0yK4w99KHkbgmD+EtzcfQN/D
narA6Q8t6m9BSeAHGtqjUm35u4bL0tCzQhz8KYEIePjgSy+0GiDcIiGtKlxUhV5CbG3DRxXnFsaX
sC8PWuWFb3og/vXooObSDH9imvKnS4/1mYj6z8a0RsV3jJ5O3WaBMpLqk+LYtxmTCfGM2yjfiDiO
fI20mU3suEyI4woyl6523oNoJm9fGdWXazXekXRRsTW7sDuadoQPq/VYljARsUXwiMrJZezieiSQ
NoaLmW3I0BZ0vaavtKGalY6exyddNGN3NGTc/eo17+qy1FJibAb0IH+IrOK1J52vOLTKVdv3oNPU
zqKb5ng5G9HkFdsAFhJOwIQ8yqZj66OCS4pDHF0NDYa5Qu3FRUftwYJQx6PYtjI7BpNRb0xZqNei
gD3Hci9Kfd0jhnISEHhTN2XhmQ0kTyyDStP9OGTpqdehu2PE5piEvGmIN4WVdrt6sDDRSCTlRZy1
lwEN0sKWJEXyePc3YMP6rdSb1ndEHu+drmeUEfe0IlU4PaSUGS9GFveYt/oRWTjCzrZoyIH1koh8
jDhYq6blrW1o40D/dOUYeMBI8jgIt7XluNc4ZyEG/arYDEClN3z38wYhab40e2iBYwhrO0UMSnTX
6tni5MphMmFW2GPBBz/a9g9hVMWbmRbwsfLB/GfGpXEmoivzUe2kX/XARCg1RXfigtZ9rQZo5aZJ
t5J9le29vk79qe6bVzsdER2HQ7O0wKCicxq8k+poyT4z6+SgSZaqTtsztiGVvKb4HqZNKHQoxdgz
3+0en15APN2Sx6N7mbT+u7R6Y5UrufnM8jjZ24al7a1qbnNMfi8wcc5TsZgHlrqLVHSydUGktlev
RUXiUqkDmqkU8BhGYpar3tJtsmfKuRXQiZ9G17iMC0UDI9YHF44PRCgxGmXsrqghYlIYhzhRHupg
eGjX6vS9S4gZTDRXOQx6kt8miIBLUixeBKKYQ6OG4dowErFNRkc5qES4bupRp6UuU9t8b70w/CDa
dXhNEan5ius6zzAayQkXXrDllYRLa0i+qm5AhdsM2bj15Bj8wXTULnY1L7m9vAUkVCZ7F1nsZnQ6
hwm7pNtnLPCaVxbZgbrRs3LQW5MnuRwGrhU2+WMec6GHsjOfnojtSz5ZvOYhu3HyPOl8sTQqF6+o
amKbMhiAU+YiWUUNpioTzaMN7RUcSs2eRxVhyqKxqpR7bgHmR4qROOvaYxKIjqY/DK0+gr61ZvSk
MaClwK/sWWVzCEt0qbEVBXtbqd/GcJSnXkQDbb8zObC2w26XpyDUwhB8paqZ/QaWu06KZUoZNfb5
D0XbHm0lEXf5thLttQ2M3u+qCFR6Ww7ujUSzEQ5F/tvllbLuncn9TfJU+Cpo0UMV9tqemcmLHSjp
XWmtYdulBW2wxo1+ixove/Zx0jAp9dBUSRrWkilu81eFTYhg13GZxNdF9FE5MewFGuFvzhbgI2qQ
nwO6sHcenWnl8JVicjB7lGXmbJsxs25PCKU8xiQGrBqalA8jLZzDUESs8insR0S9EoyRN+JTld28
FnG1ebTXUj2x97Dta2mV8WtIy9XyLG6sJgpxPmvBaxDji1DMwCR7V5eXSVP03dBm4mxKj3VVrFZA
jFSIHoOYDsGkMc8itBNMR5y9u6Y6Wew/1eEeNsXwYbu0KbYxFX5f4nxrzRmoMhoaczZTvE+2TQJO
R9Q6KGxWcVJhPRZpyCADnUlbWZsbwGsYk1xb21ZmQWiYpoZ/IohICotqMEBG1fzjazdotqBWlZXB
+s9pU2YvZYLj3WMIXRJnsQxdi/RU2xQI0fLyw6yVZBurk0kIt+C6lNb0o2j5+FqXrEhzQwIxt4rp
lttw+/FZN52FQFUFJDNMHetQuwDapQX1+JJmurOXradfuTjPurSGf26SBScXZi6z8VFFw0vZYowt
q/8hQRi+oTZINwy3iBSNNIzyaMfTO89YjUB++htSxF6AfDGqTmSB6FOISQL57LGIvPFuuxkrSDUP
Sb0B1tG1gXMKusj8yIY+P8S9Fp4ctdO2cSGRacbZHE5AZWCt3JHk1p6M+rXTOtVBNVoOgQbVp1Hw
G1bWWH26QxkDa50lxFYQ4FA2APlyIjM2GGGAMPFXXEf/6fpWvEK5tt+9xvIubSOA+MyS7bzuyjeK
LMuvyw4Hn+dYHiFEZvEwXDM6qwYirTYUkErzsNr0VRtuykSdtp5hYaaBzSuLldJJEExunBYfbl9L
5Ee58c15zsCllPquTPCGlCnmCuASjJUbjQsX/S/mbxPPbjiZvzmN4HJMSQqMh97eVWOASy+vfhJR
uKt2KMERiqZ/KibhpElMjc/xCy2tBiAUSJen2pvYfNqIk+qGxbMuR+prJz2Aq/b+bDW0Hoqnt4fA
rSoMLlAxyPsi5ZJvGRaOzWRN1RTjmHoiw/CaDhA6ZkooUO+GpZdBBJtsvJ84sYwDIwhnR64DxlbX
IzmjvnRe+JJZ3Z8RVb/qpPFokNMmq6SHpoduZipQhXosTe1E+FmjLgun3QwV96OTEiUJ5nqhdgLP
mLGhUl+mMK8GI3nPJoeFvUpaHBRKwlSReHA2bVx1eiXtgUKiGo52NYLIke0tV9rvwkPpUtgbR+As
nELjVqQt1Lme2oIyqlx3fUwAVl8na5sljcZczayDs02kfJ0krxahAEujQTc05sGlifKfQEfUyoPY
WtOLTtiNrXGYKS5EGnWfwirmKxyOSjgeQStAqTO3hIutAwwcVoXg01KoBN2da5O2HuPF1PWN5pQ7
fAuvgYh2jcdwTGrvrY3vdPJ2ynlAqiiUaNujeqHYIe4BsYTu+pGinZKp5erpj52D1LNm5TCmxLMn
yKVGq6EJYsUVQkQMumsgs3uZYVkcWb2xYjNZJkveUaM1bk1jbnO1PCgpbkGnYrTuQfZENuH4vNJY
hkCekDN0tgeOdyPUD6qcHolpoSmMl4FtPVEn+jQ1S29qXoq5RXPZWjnYScJx0yL6NTGwMbHZMEdo
v53QXcIC3jH6ooKddSFBf2lwDRhpc8nCdk8T+KIZ1Z9tiWuCsEBNsZAP6V2fhMBdGmAPNbHiel99
WOMuiPEYNUBRNfUyzQs0788IZzReuWvTDqzRNW4Mn6xGPMuMVzc6yCoRtr6CiknCL0bWqzP77mCQ
Gp29twcSkcwH+TyhegUjWWPZUOzmpKLI8+xp5xjsNMnq6F4ZV8DUMHkDvNWAZmL60Kz3Wn3aOVFE
SBT3UGqU7Ni4a0gXMDO3Lenr3bS16Ss6Z415hCUX2ZfYRTQmDdnwN1S/FUw155bmD4CRindwCW4g
2DgU0EZN96tCTWSiY2pK4zNkWazmHiSUaZE2QCMJ1FSTyffIkc3Ur8glLPNTj5lA27cpgyy2UtVt
I9bkFy3s9JsCGpXYRWqvOuuBmAl0usZSpav3giAPalfS7+RPAdY0+inltz1xQQyXWGKwUHhtpYZo
Az7wM9HZXHWSrXG8ndTsU4csShG/bqsA2bfpx8juBN7e/zg6j+VYkS2KfhERmASSaXkvlbw0ISRd
NR6SxPP1b/EmPenrVAWZx+y9NmNvahJC2dbuwGQgYGE1Fv8ZSbtlU2pG8CxRjzOmOQVud7FCJIKs
javPmNT0BGYZW9XhqQKMQvVjvXPQrxLCedWoKJ5ZAwCqG12yheof2xquGs/8GKEqHBhEzv7eQ9XN
wCu1kZoNi6Ot7g5JQQ28bDjQuIroFo9g336Af++x4WwsEIx9iCpjuc/yhUr9LdFthAYraSEe0vjX
H/AWoXyQDwvaYokCaIeFGw8Ln2orKr+d2T6VYEAitreyCvd2kTl7s6vZgAc7ShIU0dGBU6ngIGKA
2ejyb67FbUrA/eAnukZ8na7XHRPIw54cvhNYC2Fqb0KD5SYyO79LWK8mxIryDvshlgOyvGKGGBnX
EONq2ueOay4EESdIdwhCxgYIZDDFjhMuHts9FUF59O3hFlDCD7OzKUwU4H5HjV9MHw52rFFKJtX2
lVjDz9myr0Eiz4GJI7aZ+2MXDLs2Zmgw8bvt6KsILP4NmftJZ/w4L4g/blIESky7OwT7awp0ZyuV
J84R2fBwk+QbGe/o1twW5A7lM2Zw8Rk3oImyXNCQzByUVm1gB2WjASZ2Vpgt83A+k1u8zIrptuN1
2OKUlSVY68S72r7kqvTsF2Et6lCvR1DF/di7jr8yplAjNHPPXtuwvHb1bciJEYx6uep7aq5CFIdW
+myZa42YkjCDJXqIY28EopbkIEBkPUPv9b4nMz1IGpbSwQAdu3djjPZqGthCMTdKRmfxCr3WWAnl
wPEa+y6D2TiA2Un3FPYyPkZlDSG9vYcVzDfdfvQDKNwxm95K37k6qj2FpArSfMLfd8K24fZwt5xM
v5WVPgSRfGyn+KkLmnPvEjTFTOTQAApOWnZwpuM82qlxTINsG9OsUzEcXKO+MWu4OD6SqoSkZtI3
/apG2qkwYKow+glhqg6Qfkwn/cxF8RL1zltKsMZqLNu9Z6qD02JXCseDJ5ILqW0bZmsbj+QRU5Sf
A+UFz2n1KIAUThgOVIafyCvzA6nGR78HdEsdtV7urtrvN5kzXfsedTkGoZZnh/skQHCaSZCAXEpB
H+4c7t2cjWe6qFlsH00SeZSMTchPzl/GCHdzpZ7jusI0YnpHdgAHyWO1Mvr5R84Vn5bzUtnMxUNC
v83IKZnEuswQw409kpFC28sb7RTqH1odBNZOtGP3siNJ82Xu1InG/D4rCYEPUbJgpO3hykxBCXu2
+zya3iVzcYZYREaq4EYC8d7p02OfQsHS1aVxERKoeF8UAOWoMOivjl5RHpuMiJ0S3kwzLwm/CzGg
CVl06dc4YBw7oaapZ4bHyv7qE/9K5bdjcPbNTHqdO/YvFdTBa6bXMI8OQcCKkwnQtsnzH4fjy3Xq
TRBaJx2jSwhZxDTg26nrKwC7jl6Au137J4Ps2QXDN4Ymsu/5rmx+oeSaJ0qTpPVqOxDrdMoE6M2A
KSK3mnogmguN6JjdZVn9JhPZgEavny00bDRC8aafnIXKWR26PP4wXJwuqRmcbBeRH+HdIxFZq0ZS
aufmlopwS61yNozhmEckBpc8KRk5b3T837ZBgBI5d0diBKl5LNLas/pOeA4FkYleAIY2a7Wj5Uc/
+YCxCh8ad1lRbaqo+Jen840O9bXwuyfVhPivDShlA04IP0HvHDOgyBWJaITGHeLMWqnmMZgwvEYD
7CBH3GcKeuVW0Bo4yBz7w7Wm/+ayfMwzFL6kYhyqtBzBTuofu1+2SpNzIkH3JBv96qahuCoN+UOw
/VvHLhMR3TFEjcJY7QdOEj6QaZuZfEcOwySMfQwSmi6lj9RnOxivbSI2lYOsxJ/sQz0lVCVS/pHg
lRN6xeHPggxpB46MJiHJT1sPbmv222F2b1mc0tmyPx+X1tc1P4MATlQQwWCOXK43ciiHVeT4sB2r
s+Xn7P/UcB8LBuZmYpy6ukLvYQE1ihCWSqjaTcreV2MaSAV0+7Aw9sHMgVxX9taG/kNO0TVhQMHp
00RP9DLWzzB3XJkNP26ZsUj14abAM8qipGfypR7y3ntJfXOPJZWlQz98M+F7GK0Aj1hkxBtaH+7u
RLXr0kzfsfWurQRyFfHnUxRsXV/9eLx+XmTvyGD9SJF2CXN4knh/1rEz5jvFCAjs6dBevQD/fYph
2m3501KfwQsmDXb0kld1Hs/SRD4q6uXrnNzrYCzW5gHrVgzKYUjHd52axqbwkscxB1SVxVfaj19R
JB+WmLJ1X6EHrqn0M0EgDf+nd9Lfwi7/GxsdMALuf1vZPDouPgRC4fi8hCTjQVHQLnBue3joQ3Ew
Jlzg5FGCXUJFS3EN82DWz0wOrlMzGKvCZwS0IEDLacAdM8931zER+rffnfLaAzMti9/QP+Q5mo9s
ctiuT4dwALQmmHSFEfpE1d3GkVtcWMlnCW3RMNBsiPrKA/sQZdZbldWQs23jZkWzRaczX8lZLH+M
FrEaiQ1H9kUb8G27Clmm1hLBiTefextTZuMGMwC8fp+N5qm1rbOFJdEEFEzT/eIYQKtCjnBbowdP
KtnjAC5+CiP64QNDjYqSUwfzxTDyQ4iPtPFwTFLKTG62Nw3MqYWe/phIbR133olEWtzSyyh2TJn2
GAKbkMjulL6nGstLPnv/SCl9aCpx7GPwT15MJZT7i5l7wjFQSaAJ9M5gRQCRZHFnb4yR9aK20m9l
0RIblikfgpnRBPtQ3AbZd9grQG6NeCY+/ezDp1trKpxsHPY+sQfMkGGrTgu23G7eXB9Z5yz615KI
Gd0sfP/axYvhYGRgnLr2PfzuvfR3c2L2V956fxNJ1GhpE29TjUNDQ1gFqZhbQ7J1PQTHzdzoc1U2
R8G2sO5CADiZcS5ssJluUPzlofdoML3dtyL8TBH3kOz8GM7tq7EcRdXUvpOBfJSIOHjiHlgwcBQE
yRuGTWAdZpDciZT4xdgGbwlbe9Mjji9askYzmCLkJVYzkTpFcB/j4BTq4UO05Y9evOwtvWupmjPL
/8cZoir0tvFi5s4poVR1FdtuW2H9MW9hlv+wjTk3LfMdzdwC7mCcgPZrQr1JEDBnFf5NPT1wmC0+
fAuSscjvEQf4ysNwZkXRxQwWK2GNyEfZrzqQz8FIghlBATbKvLlFVKkMhbWhRVRaHYKmPevafE8H
9zdvkqMRwoyc0ve8gPgjDQ7owv41sU0pbJatdG8GyaqshA/tMJzCfDz4nfeFc3yrK+NLeU314LV+
hkKnjT4aC0yzBc11lfrLShnW1EjMRdZti9aCp0i0ZmqjpobuEXiM1OtS7Jg+oW9sO1yMWNniPvjx
ev3PCMREBB7/dq8GyE5LypoKWRykALE2XAfYI+P3TqIhlrPYNuyy/bx+UYH7SukDRaYdGqRZIzyg
HE0dSQUrh3xCEZRnWXRntkXWKiauFELAU6W9m/Tmh1wjXhyK6LdAVahHE0IcGE5cV4qyAOkDbQ+O
IDau5wDTrFVEry7qQFPiOEztDymo4fN4MdVYTK4C9NkD86/UNTZ1SiwReQKJ57BJ0k9pB9+eSL+i
5QRPsUjiT7a+I9yZeRqheZVrpyN7Rstb5RbfxCV9VZa/Z9T4KwYfZKP8KlPrNs3ddqaISRR6LBnf
pAu4VKu7Y9SvTvSWSRuIKbYlaf0kHWT3idutq55b8uB8c/KJ2hoPZtOezGA4K3R8FcDCkOhqQzjH
qqjvXr74xrBjCmzX88gUoa+fEmO6Bwh8NHEGqEm2JLCsU9AyE7qkPmg2Nr2c5sGJnWRHW7pn2saL
Gt9sU322uXshenQ/49mMlCBczjjrZnpnvPrhjzjFMnpaGkHUGAbxYkN8dSqBYSWHPpP4N5NQxJBo
mobOX0V6PY9YEo36nurRQSRqHDOdfU9J+Ns4rICTBOSEF6zSrn2bwWYXZXXoe4pgq6clLhXGoHo4
G451pe/DEdIHdxzMw3rAlFtoxbrXFYQFms/Zkn9RRZdutK/5YJ5EgibXhEsWR8eBKp21xkvY4y8v
EYasEwwMfdM8WpwZhR2/TjifRpOyJFg27Z7JeelhPTEtnzgQjQvHAgTULCY6xTbryJpoi0KIn4+n
e7Smekdwc7IPYOmXeQbjGqOPo7K3lBmO6VIRjjwoyIzwOQ45kaatH/MxpPETa5n0mLdOs3daeTVd
GFi1l9cfKf96BxvUQFLZ2eug+E0mhgo1R8c55Z8Z16jtXUwxqudEysZSoOim8Q8s948bIjnlAmx/
mZDy7rTHTiEKJpwzZ0hhLJ+58Uy/R7JEZPan1hcrbavL7NRYMlEewe51I7IngmqrhUlPEzP3+b+k
SIjy2W/xY+eWOvsWdWSbZt8G8Thi7HGB+bB9fAccbkPf4JKUnXFP6a587hv6NfGEMo8RWIe8qpsw
ZTEdPIok/XTQRiRJBmAD60UIWQYjLA25opyam+k6GXpPoA8qCK6UgHttHNqvrhteyT45xPRzWT8c
PQYSw+SEz4mfH/J5+hvrAfehZM6StgFjnwoJaNsia1909eb0OkpbM1L23i0Zg83oowuqnJtbjs6t
9tnWp1iWWY5bIJQmgCdzZCAETl9TjRyzqO1TXmNgkhY+zsn/6ir35vj9IZmqS44pRcrswqUL3z4F
xZLAcIni+V+cBsWagC/3Nowg9HgHTmTLJ9u8xL1XBsYhGqEOtm5+sU2gOnaZ32akVGAd9pHJnpeh
4qoSDL2Y+DVe/iVaEpgbaZ3G3H3inn/wEoaYJSqBnaED45TKnIjhAMZiaxVvLPvUMRbeI6lINjt4
HO9CtdeUyB7CKPddNn/G6H84iDE32NpuNoGDWSwfg3HnGsY6MD2wTa0GeO89KT1tloB74QTwbBpr
69T42xXz03h0b0Ur3gOrew0w7UasDnYJssoGZSOZ2meKPYrCnlJLa3GIfWTTfhfD27ZQsENaxVw+
4S2gjdaahNuuoC+syAhT5lkGZf2F9GVjuTiuyHZe263KH1mXeHs4HscQ87CPA2gK6js3xhf12udo
RdQAwXPJr5aGXxzrQPZ4SVhHW0RjcrazEnX5j8OiG8dRQtaTE93zKkLqaCi5i1Wu8CKjYeslE2Nv
NKs1+wLqtOmpydrhXCdevdO2fs8cfF2ZEePEQfJO8vRfTY8BLohMoSrLidQtyXcaaJzDWhG7mhB8
xTaTzTzCZEDJmI3yHbrardmgBuiAOPv+c11Tc2Z95R7iJnjTHg61OEAzAjPh6Ezmtu7Tv6xhx9JE
A+Dg4i5ytgiUPtgk8LMq+zlFHkaPUG9UDUNGOD2HocIx7E28wEWT8kkjG71HQ8gfTejk7Ou7zIjB
SbPj7PSv0sQMVuf2t27RUmTlDsEhHlthvPqZ/16BdesK8jJk1b7arjrCGZk2Qg8nWzVLqnqRAz9p
y43nqKsfdI9Vx7Zm9HCoZxmluNbuy5gNL9KNSG3KvRiuqHWRHrMs3zbhQvqe2hSz/Cpmzr2p4vDu
G/mcmN5zaaR7g21DEjHroD2ldxumQ+lLNNoDat2xCz840LYxc3a8GGQSa35SRCvtPTeth3jobx6z
L6KknEvXmS0hS8V4pgUKANY0Pom65Xcp7aO2GdsLLgV+GudWBpjQS4IjAu1s+Vv1kUW0fUXx9O0G
40dk25Cvw3lP6Lu/9dkRb6yYSnnuLx6eH3KxTYZIakAHyjF0nI3eoOxUkOV5961ZB7vZm/+bk49q
Ch5zMDGJN7JQmZngS6Jh0bowFHFd8zCkHB/x2J1cxga6ZslZYrauCvmhZkzRaZR+WpSgZpxIrvj+
hS7x4OYgtacG1Fzgztts8XzF8RA9FG6T7X3DBOA2Q3MsYumAwxDnGaazhIhOiWA+UHbtZ45bcOVk
FTKFYcOGwpqCJN1Di+CsI/mjyrxtUHqAJKqiWFcCaW1a4FxhSkmpHiGZja333BAvVtO96v8P2q3o
bZySswzFa2Olwd5M9DHNYE+Gl7mC5cnoIArSaUNr3fwnwa2LUj33OYbEQDhM0Zpb7UjYQ6jKV3nA
wRr4xp/v99iFSfQJtWKczU6/SRGmRcgXr1HiUTOETHnG0gpBcouWdZntIVfmNwQd609H2H8tX8TK
DsMvVYHxC7ARJt6t6zJw3ZgOtZu+G5XVIpUAw1Ys9ESC/faZN38TafuSjj4PBxdWHPCtj9WnX2Jm
cWO8yXq5Twfhc6QSLRDHzLQECwJ3jk7xkiIeFgjtsNFN/bNbR4dYl4cmiL9Uy1KGNe/jEI9I9K2B
haEhIGbbFyWj94Jd3L4wULfXWcXI0a9fe1lK8hcSa9tOw6FeTjofWWk5QDREXLdWboCy196ZvgGx
CiF6JJq9HfuLcaKzSYeLmQqUej5MfLFploGVmWDbNc1z3w7XBGOKWxXPTmnwPRevbTM9lL5P5F+J
cTFJ2dHDMF/lZHLDKrROrZiIiocJFcJfGd2PNHcfyoX+I7FhaJh/Vd0/cqaflYD+4RAJFckBZS9e
PH9yDlklo/tkCaDA4iUjW5HvGjqiO58kOT4ZvVUksTpacXnuu8Lf1TrfzRZ/kvk4kQRpFD+GMYH/
Zgdto9HeVDmkGWEHxGLI8SlDxNhN1XZyGiLDQiCpWY88UHdhsiZ1/DeV9Rsysh8+dTRZ2SFLgRWA
uM6C6DXt/JZlDMI6xQQjLN4bQkTagXA/5b9OrIzw9AhxWHqFLhv3qU6PxtjkHEbOrcvMu13xI5ad
TZHB8ccAFokws8UMhSyIBW9S2cYGCfNUMj/b9K33ZDX/h3iTWzjBZqgUlFOKB8qDg0sOcRlRPDFG
epTWRJdIIyet/BQD/fbcGR+cvQ8Rz8SR+87Q4wP9XAaSy9iQekyuTeCUawTeCMgGLPJ4y1wQQgix
dp6gK5Mi3YQjv3hu4p+50IBC2VJFIC6aYdg2jrn2A7YxGl6D5etdoIa/Mv/XAF4Qtr9TvT7WBijT
NnpsGc4LqTey4w2eUY0K/5EdFBZUU1Co8bi2qIVIqzDPHeujZGqPoYMrb0j6Dz/Lb92ESrGk7mC+
Ee3raP6vjvqdQI7e2xERj8SIpnX03Vsxju+6zLepQYZD3TMyUR1jyDpXnGcsKn1Ex1yzMBT/lZp3
ti5xbIsGyqS2IOj3eHurrtmW0ic+DA9oBzUj7INrVesvw1rGULF1sn0qzExfhc0AzjHhF0vBjMuq
LWg0bnMak/A228arULzOk9yUI5PbAhSBP5LaPLJc97/q/pxEJMF2eaHwOQrgHScH4sBQ3ttk2qCG
0gMO6e5KD44FjOoWLGvff1vTqP6puJK/qHUEyaCDsRvQ9jFl0d1fnsTpE3JXGtsozCJy39wK5iz+
EgBtueyfc2Q222wIjbemrKafXKaYe83CaC5FaJhfKZqBszvO43HkVLvZfdK+jvYI3Hhu6rWhCngi
vWNj/rRMPFei6klubq1qayUhdGgXK3hghuERShJ3Rowpt3LZD8kccEaf9N3jjAVnm2o05l1Q/me6
ItuyzJyw9rbxb1m5+MsqFIZNV0Bnbi3iWeLuvSmA3xrjNpE4SdKYAMuSVOy1MAKQcL3GQDVV1WPf
UCtEnUY3Be3NNuCbDIyaGf5HY/CejOlHi3zukkqNGduYaE7xybDVhJ/Bri858IF4LJ75tBtU4txj
MXLkrommczfPJuyLlDTbCp9SvkQ5lwnUkKqgbrJdSHgRAdicMQqmYapa9B81IzXJb1wVAUGAnnYd
HsKhJliROJ6uc5lkstSncbMW6UCcJ1s+nz/XlfOjOVhOfPGc5c/ujICOGuqfnwWw9SsjgvppGkk2
rdthnm6R4CpFTA3Th0JIwtVjhOClC+nSNOgXEcCRf9t2JpIF89PglC5C6sTJYFxbLyuU1qcy0UxB
VMdA3JK7htzrfVYy8hfpbH6qkTqCmUd1mwrrKWmcdpu1/kMyqC8bWXzeO8eg9W89qM6+ixFtV/4v
zh3cPYKpl5rjIwLKl7AgViHCIDE6w2NV9NWO7gTWhybJLsGK3ckCh7v4dJEMTKayWD8Xj3QRv5Nk
lwJKkBApRaq1m0W3xB2PYQJ3s7Of8zl8nkX6FaQdRXB7iKP8OZGI9wg4z3ZW2x90H3NBl1tumWRv
ojCNTXtHf3RR+OO0VG+lhCPiy6udEbvSs22chuphRuCJrvajcOxH0yr/PARQGI3qu2hr+qya814+
1zOj99Sy38JMIK2yb7oENZTZFAlDwn6g6e7s4ub3KmiOTiLR6Njha4PWjYAqONSAO5KgARQ/OdO2
pEDbhCK4G4YR7n3lPw8WO1X6urcsGrd9Y78PPUEwSfNcUkatOgfPs5lz4qcR+XEJktmLywyJi4k9
/pzgy0mUtNEl9GqVhahIhvKJe2QVsq6xSHfWboX4xGa1ay9vWBWmDGEx6pQ9Jejgbn2yvrQq+KLF
xci6gBrXWKOA/RdJ84ejRC7bXHsXE3Ead5Br7f5uOBqEjpmwGbPM7jlzO4hQcfpqgB0ZEbqb7P/o
U1NMqD56O0wEm3zmybQSC/0tmUtF141vWeYzeW8EaHnLPvlR5e/5TA5Z0P9HanF9qf32aSDOkbFj
s0HjBUlB72ByHpQgngDz2SaFLSlKg9lQCgLM4JEKkpapSn9MbLnJlfg0h/iGHpVyo/SObZb3N5Sn
a5yDAUtjojOXDq400dpFAX9h3otNswSSRal/w2uHuNwo471ZpX9TxEkQtwO4rg7Pa+tEaznDzchx
IPgTJVGFHmzwzC/R6f86Qa3NiafPvRX+N7niUUZMQPBBYsScF+O9Uzgb11RweUFbzL34SDz+VKe8
urLHHx9Vq6QdN0Zggf2wrY/AQkni2WiZyWYpfP46Yltbi8M/j147t6VJGY5xjkEqiK/hoigFvLoN
c3Dedebd2zTZOWO1ZRr/OagRglCNH3rwatqKRg0niv9tj5B8zrE4mAKXXcWMzDAN71BHpckspjWf
rdBAxVSV3YPd8Nbn5mKHsJpbysFVsxsYinkd85iSmbKiitqa2l7bZMu4VfvsuoAvJPFHgqegY47C
EmZtmdlFI7FSVvTjptOlDBWbM2uXJg4M0E8JbaN1DnXY/VWyTtcOm4OKoS0392OO7ZT3C1Rg8JMh
bGnNR3uGkU6W1lymV4HqVIqvipIqjQBOBRLQiruEW4JeAQfOipIY3I8JIyAi8GMpcMlD+Jtk/YAm
bEtZtG1bGAmht0o9a9f6/7UGcYf2r1biRaAhSr1vdjDLoRt5kADEqVTeDhbirRowH8MYMXy0xvYI
xxRRDFvALiS/g1g0jBHcBrC4R1jywKemEtS1O17aAgiWAOfAU6QqjoOOECqnvUQ6ZqNfb5KYKS22
zhi2AEOxgDhPJ7AuNSKmcPj2yeij4ljZFMKxB2SWX1b14bc/ldyiONVdrM4tir4Agaxd640W/XZS
FrkC4mcwKPcD7lDT2faVfmxAE/C07gq8HFndrvq0WLu2BgD8xM/MLnhTYTRH9NV0/2zgWpgeFxn5
roaWhcVn5UtzF5cbVO7QocBT0iWgekd/ZJ68jFik3js23j6RL+zC2IdNO790GeCM2xzud/vqu2ww
1GvtovW3EZPMG8xsFMtXs1Sv8bRONI+pTVQRCBlW6wEjAftUxNgPogfEvIvHlcsApgmsZsq1EmwI
SmY1v9TDlyK8S+Ban2ZU6vx1qHN3Tm6Qb2q8h271HkEtihbuDKdW1HhrsIe7kDqAdeee6G109tgz
wVa0ubWTwSc2ucOSyO1VxrenLhCHDS6PiR1YJLybQBGWQQeZcXfmwobqC8WQxUOFIJT8J0ht7top
WiQKJCjVr4LEQXZKFVmy0cwnOme3sjWhb3rf3M77wr+503GSZwuqnIOy1eugbcGIY/WEqTkgMzgd
bnWRHVM9s9NgCBMfW+fLmoGmzMUxnbtzM5mMTtBVfYQsXlyyl/yT0TF63wToNrLpJefthBHiYWGw
1amFAipf9HyT0D184rpzuK3IUbz6VmtzXbMLFcNnkL6psuP6Wafq1cLo4bNTJrXS388gNjLzZ4IR
xeO3wImADESkAgU1DoYnThmzXzaXxJD1et8sVlZyvaw3S5QQoM8RWExR3SuoTKgd2vJfTmIfX1i+
PMMhyDJ40//11lNMxemAPoPFumYPqbuXMKbNAYyljUXcC+yc06+rYUr+IeRaoddazcXAEntBVJR7
CdVcg96y4Rdh18O5H63L0aLG6x4837wHyr2OfXfux+4cJ38zzUOTzpsxgYjFZYTTjSTc6DFBuGfg
b8BNvO/zp9EjqTBlme/eooiniMYODQPPOBI7Iksz2TFyxc0MAM417wk8YV7lXPyl4BUmcREQmU1b
bxU6ioC2z578vRoiiGfTU9AFx8bgcm+eIpWQpgVjNWHlCU64IP7ZyI2vcgwOqnimXr/qFpAOs+oW
PkXcs0d9y9N/KrJQ8ruC2OCU4swJ3iYJxAtJ0L71uKlAPiM9bY+sqE5zNHwMqvgrGrHFCQ1ENrr6
ITDM8WVKiCrD9GSgYUNKcp2H/9MRk1AxiYcEwygymgCDeX8UI6tR/VWJtXIa5lDWsJ7i+Ec3zs6I
s79oqC7CARjNR0IbtEJvdzU9UO3IXeZxeBxTph9uvUZPzwDkr3eGS5286+bPmMU5QykxottFNkKs
qXkY0dUVcXSeHLn1NHvH5F9toEcb8M46xS2SBMEkFCpB8yPb+DwAze0ZxThd+m9Op50gHFkWX1bb
QhzLNl57DPL+YECOcM1FzAwZyrbeAlh/bf9FCXOe4+DgUGLEqSKdLNzaGJD5sfhXmIti06PojR1s
sHdlpFs7fZpAivlMv/WAHaf7Uyy27dLbKfff6P7kXP+CE8KdHxl1PkE9VtFTHpv7sbpSkXBxsKeW
rx2C7bz/KIsbZrHRIU50U7a7mrkzD//Ndq5ejt4CYm1v3A2ANaKdV3O2QFzHM0NxeBbVapb/zfrV
rB6y/FvHeB1Jo3OSTTyCv70X7BsICdKUrTnEfo+hVMV8MogvEmp1AmUQ/oZ6mWE6yYAtLjJkx9ti
LVtn9dWC4F0khJUrJMYhibnWvjNZP8kAvBeE3Qi5MYgIuLuI+OR6xM+xEpoBX9il8LrhS9JYoX0/
1DJnfV+zq3COLsXnTHW9xosAbx7cRUylHQxQAtn+UHnL6J8E0N21d5Pmn0ZhhX7Fp0R3v9Pou0i+
y5yRbqJWLnPqMgXOsq+CSwibuHGXZFeoHlNPjTWiFWrchxo/LroSxWIn4KvOsJ2By4uAuJAJ2+qv
NgR2YmZ7kQV3S7MujFP9G5NsMnnZw2Lj5h2q3WmD+QtXHAsJyvAKXsRKtckhlSjJ2KRrPNUzZIAK
kk08B0+Os/PTH/Z00DuLR6XMHSiErWSOIYL+tDCmTevTGv+LCYNx8F8jzZXjMQLlUjsnTLCbGV0n
3hGOIl75HoIzSWjM0HZNgUS5t9ah2e0GNBACdIKBG0Ax5LPC9yiCby0C4hpxU9G7YUux2IpSrabv
ncf2o9CA0Hp9ILWS6ZoTEjTmJeyVFL9aIXdpPZuFfjE/+8FEA5l+ip6MXbQj9kiDactiHZMuyre1
jcc/YYb/NNqjmk/ANX/JQIQr9VI4r3mH+htwghHfMs9ZFWF/HIsHVZ/n5C3gIIvB0pQSolwGI5XK
C/t7048r5oTlRFfy0tuwqm1AbXzLdCXrkUGSnzKig1kaaO8KiqdogdzBBMCf2pI9rxdbo9V+9Rrq
QOAQjWLiuyMdNwuvQ9s8NMWnRjwzq+ZikSY9Rs+qSl8LY9ghEwe7t5fcdNh1d2md4VMipkEYiEWZ
rSUH7ELsc51d5sb/DEZgvUAJYgZ7w2XLKIstZ0kKONH+VnZSwbTq4+cGroITFc+lV1xbnHw+wy/P
TJ9l99jY5B6X4CjxH6EHvIbof7CNXZT50UnIyZF9V52+pubL6PxzKMKb+l2buGnlY5N+YGRjPLrN
1Vm0yWNHuLGbGntLuHu3xRRJC5EQSJgtaUaucekjAgH5LibSgo1UfFgVb03a/IZNsmOyRxZAHrwO
qINp8PegTADsU0dGzEoItHBwaZc3NT/PiIz6sXowCGBramtbyL5chYzJ+j7eWMlj1L2X4X+I8Vr7
XJokq6XEaGIx6/1mR9m/6cE+zOaDI54ZIPLaD8ekarcmKvneMw7A6XeisPbCnzY9Sw60DhWpJJcW
hbqW4fuUGjtzNo8uU8yq/pvqbxQ42wyzWWNPJ52ZbC0+2ujZLy5LuRshqpsHIngJMUS/afCCw8sU
Ar18m5yLiPZMw3rVvHQzjYoIqPuQ/EEmWQmoDCr6RQC/YbOEzzJFzMrkfXgae6RijOEK59KSRCXc
f9P8C0X/KHqSnZB2tPFbQypJjnjSZ5XhYSRIZvaCTcMdDzyhMTX9A/p/X/NPJhOou/oQiMolQEcm
+8zvHlIPTuyYV0cnep6hoWm+u6mmgjNfFYiqwvxuCfXD6eLfZ+aADkPLnSVZfv8VGfjR9s30ATdN
X7b50I9X2UVHho78CsC7/+PovJpaR8Ig+otUNQqj8IptOWNjk19UwAVlaZTDr9+jfdvavXsBI034
uvt0cYlz5zw0TyDrOaA91PCzu+w2V7ybJvRLKN4O/lEcyOnIRHEgebTXkUpYChyCX84XTZqzke4j
jUBOSuDDGQkNWw+FXj3rZUzGrPUJda1q7Be2eKQjmURt7V5DcU6JedKM1LzzqgeS38xGc15t3jcx
Iv1QG6ad3OSzrD8abliGgnXF1ld1ftd8CyBqHIUGRuERexSHreCRo4Dq37jZtIwicELCFJiwAh/x
vAlkTvyvELL5Z0Y2HsoFSa4K5LyLp8ILyKaRGqwcBV679TUspwwCD61NNREBy7G5McZbRUAvHabA
vUabUW7vCoIOZMmJEXK5CdKrgGChi2sTLm7tCCdS5Kc2tw1Q8bL55s5aR9dKXclQbioavQU0K+GX
vE6Kv9gunkN5wZAGp7eBKsVmHg7LU3CULl4FuEr8eUs7USEhjaOl4BNPlt/z/OKoTXjfkkdzhAlj
pH6hbWbG7pDEhgJn6DFo7m166MsN2QtZnGxczZiUQCrfuI2s22k7inxrNk8oBVb+pfPZRLjaB76s
hcHL0ungxsU6Ib5QRrxqOOJqw2tWPqY156O2X2Ob3yf5UvOKhmB8BTNXEGtGIX0b28L3qsMMXXhm
uBIV9Ps55GsGmno9fkA+vKzAR84mLzN8/Yo2sCOlL0h4O49Hosg81sNy1WGCjXAy0iigO/1vFh2F
KP0ecXnCXZ+lUAVIH4Bs011KQNIR8T8xaRMIT5W8qXLf0rFTx/B7C+upzXOiZLQ1ccTOgNgH1l7g
cBllDtdouupaR762xQY6nsNpnS5xA0EG56sdvT0RZN9gw6a1Mta8tQz4hQYhwOEZPFb3DFRoo8X4
nS2Xjd0ZHjlPP5iSDZ7eKrFrQolc/TxV7zit0CUfKsipQo7ryCSRDfwgA0cuTII9pJEEdT4EFNin
69Uwzp8O1bVTTlsTKkiQeJdYntPg5X8AUAsLfa4oMLY2hnozZ/wInH0D55gzmTdCPtuxe0y4oxcW
NJxLoS6AWgyKbmi1xE14sKkh8MinJqR6EFC3WAfXDB15BE8S5D5oAdnbZw4FkHOzMwN+GpbSiyFv
VgicbAaWN1oBYFTPL4qO+gsDg9fo12H1Hc4aH9AB/4MAqlOPOcVVOMOIIEBhTwZeMnm2bRmtiVR4
jOLDk+1lDN2zqnkci3hpRRnqxzrT6MBKs18IQB9xkPSbfKmNjnKcdxpuyBVwAWwRA+M1jCtkak2W
2chasPPiua3kdRzAIKmARhQPXmCDsOM0Ed45bCQt2Va9FVuMsovW7x7FGHyQ4qYzEkWlzcxtZ8YH
aYX7BHeD19ElCpMG+KJH3Z2I8gumPV64+NA53dbyBo6TFsxGc24v4zzxJtUkT716gvJvY7/s4/mY
yIwoR17RCmioYtPl2ieDnV0pmfBOixVgsukPCx0OmlSNCxvVvxUmETOVE+oC5cI0zQj2+XKn1Iyj
octDZExf2sTky6FEuzOtL4dsK/Y4jlwM0XI2bAIhI3GTTAFZNQ5GyYqVp+vI+uohNOt9sDaxMpfc
bckFUS6qzCtC5cUovfdxDNFssN1kpoiwokfQdTXsv/MiZA/Tj8uckqCCnPzBG34YqL56rvsdRFOL
rwiDprtkvGZ8dCnWzlXoMVHGbPBIKuHCVU//5mGg7TyjLSysm8+qs6FjEDPzKro0B4wmbpfScdZ6
y6mIrEGNEwMNOZshkKdWsxaW9lrBgkeciSvnXEbiB3l023CLdXBAFZYBjkX5Qxw/V7bGJkGIg5oT
S2dKQ/plDOQ+wjVuOtAhcMsm7kVoEA0L92Wk5AtPOpkMfIfAfyJB2bTGYWsOH2VuHbv+GpNYsBQv
7BIP0nvBYod9vh2r+xjgyicq5aChaP8ierQ1O9sxZP9qawG5E0wZTlH3BibPYLzXbl3XhFmYrB2b
J9MdaIVz2vcgcPweXhymaAPxEWsuDEaHNggzSTBET9deOjcDzn6Uy7OWcS9m3h1lL0Qt9kMKKULr
OSlimTXHR65U67hujoZ8FrA1cHnSoEDFAo6XmAs8CT1OIiZCFBcu7zOtyn1mRdtyUq+SaF7Gljgu
onpj7QHzEFVjqA4EM+H61zTOZlAkjbKAzrAIN6yxzpc0rDcy3bnTpMRJsFsbYbxLKXXhasiJZTh1
vLRlxczG3mj8NlzD2UzNa9/e2vAFmoBHKplrYVBc5Hic4qvRnGtg0hl4qZJJJVVFkw2FH9EWidWH
zbCtsJmn+HN0Bo1jTrDEg0OPnzmBbWtDkpYMt3rrS0HDqF51XHGB3Wxw+myqITvPHBYz7XvhPro4
TOrhmDABR2B/MHIw+DgYm2LYTlS9cP8/qvpr0NqNHXzZDcsCQV04bnPM4TAJgCPvdMYwNEdwGcJF
0UHii3Az5HL6nBkeW3RodkvQg+RVUfKu1n5cp9TbABltl7nRYuknjNW0hIgibj8McgvN1wPvBm6J
Z3eO3jLRXnJSQ8sbXczkFRcEkFvseRL3teieC0LTEjU4d4YddvWjO/1TMMD76g+7/IMNsXZWcF4q
6krRghsS0WkH5QjLq65YhsS4oTFmFRe8NMZOx21fGc6T8pbAyqyuVrWd2u8pfqsGEt6t+6jFBBsv
Lo9a3NjYtq3T2H2m8SWCf40h8yGRzcYLW77Y6Ot2v8sTAQy5XUvifSYCCCAZAgfdqpPea9gsjXhW
YfIpc6C03eFfbdL7PJYN0N8wPFqW2oat+TskGQ5JcUqc+LVRNIpmxBPTgLWtMrp53Y35djQsZsyV
DueCg2M5cVxiLWWONhxAb9xbZZ8V7oaIoVYCft3rsp01Jn8ObEwWcueWBePVhTYXBq2xiohKaNiM
8DiLc1TppDNNjTVAbASp8oi5rMhKdKN+M0vYatFEOfaSpzBPplTEpLUvDwILMyGOPnFcCXAX2RFc
JCenON6iMHHaTotDqiH4GlhhHyBtQFrOujMRXbmyU9ETloKEZQkFO5i2Cm+0Dv2ytboGfvxUaf9C
fdhZbUvTfboBgORizkCGiavojTDjtwqsBQfyaRuLjW923jKInKtedwNKsKCESFRKQG0B659BPJdm
sBpTaesytJ5IUexkUX9WEmKmOfFnsvDZHjES5cGfCodD3Unc16y5A60+cTjtGpDvXWG+yjy8VBEZ
zsD+bs2WVFr5kpb9F9i8cd+1AS23orqU6ktjqFvKgV855kYyozZvP4OzElb8YFyKlNYyHUByOD3O
U34vMfrIjP52ZfiOilbNON5CfvmEGNdBwiFSuAB61cK/1/G06WayRQnyo1b5ymLPzPQnw206ojxM
8LMI50FWFZ9GBn2gsY71SIVAEg03xUAKE1B4kbb5HGvxUYc1ZIbFua/UMvZDZINFIRirlwFpncS4
tp1N8kPbINodtLD8a+lT8NxwK3jRE1yUjO0Z50UByjiPsrbqcJ8j0QGUdHJquyuClHZFbNzNf2e7
+1JgP+N0oIItmBVQd5jMFZJS18YfwoQ0XbNCe8m16jxEzWweN1LPoBLI4anqMfuLlgKjPDGrvWZ0
fp5OSJNd+RaZ7G5J7ZckWlelWMJTEhquWg70Wdt9YE3D+IeBdQuz7FQNHnnZ9DvQQN5HeLzmlCJW
s56dcxZz/bJUsw01Kgu0wLpOAeDcYCk/orvQnye4Lo5JTWJZXZpeH7m2GRN/K57PJuIgXtn6mqAt
WXTIS5OmcQu0mBLz3CXtqajzz8mK9mTn0WGGdw8xMQibtyylRV3DFEiu6SDzpEcf8FibtG3t0PgZ
hCTlO9f8s6V5ic36iifBeuMvuDkZa8CQq5s+AvWKiGwybwUvbOZ6Rg8CQee+SjeF0Re7Xq+/6YA8
Zyr/Z0TqaITG2dQna515erp1cW4mbf5GPubQOs4ytVu2/f4P+5sf2saHPWpYD+xT2aLUjCrwyez7
ROfWM5qr7crjqPTjWMMp1srHfJZ/oneemj44NEb14RqcfrWoMQDAc80aBu2NtWPr1gOAqegQwCW3
RP5auw0PAGTB2YkfRRx/mfnEkNRe69ReaIm977NmmwkmfU6AbVIm71PPJ5gVFs521wRBGVb/0KhJ
DS+qi36t9a5+dKr47HX21hHGJ2CRnBhS8okH6TCGaq1Z+gJ9fugDAjbhi9tTqelhEq3KZIvvZ930
6S4G7OyVmP6pRy2r6QNX1ToPglfDXOoS3AM1mySpLaYFSYCckDOXCWptHUXGiQK+O/hIY2XX3jpX
NNR0rIQAfq/4Bs80TaK3cM7rFaCFpJx3mcf9rdShznNYMJP02HjZAC4+v41N+zhBQtfsJchWQOX1
msYvRzxz5KJylmDx57TkKhRSIZkGgm6aoNJAh70NVBF3rc2KrGzw+iF45my6TSPYmC4+KpXc4zI5
T1FzcHpnmerCXLFRd5zJe4wi6wWEAv3nnX7Po/6xE9DULWtTWtGuc2xOH2qle/G5FhQVDaFAC4GJ
xZE0/pROjbWIrS9OGD2aCr9gNel4FVKiLrP+2A7qnAVxtiZOCGrJMznyG268xhpKAYhpTYfZ0f5p
nVuDZmivg+fwbRjw1whPJX3M51BWJyvmrmvMNIH0hPRxH99rObyaA/0TJXTjFTbAL3JzZ7iBZztp
l5bQ7tvSkVqzZn5N7eq9QL4uI3owAIw8xVaMRUZftwrFPjPsY+eV+kZnVYX4hjF+dBMskkn6IyTd
INIcNqEip5WK/Ky1Hf5IVC1cBYQlrEIaG+BwXAeq9wEPGRNthDpt+gmVc4jpX9jF9lSj75qpP2RL
Lyq3iaSwX3CtVpuaeQAOnpRht/gCNkuNgQzbF9z9/QrPOD8HqZ21XqJTTR1NWGVNqkzT3qO8ZgWa
5pNqMJvyij0UsOhW5O9YVcyo3vIuvMSKc5POyAFZI72M1nitRs5epcRrbpv9XtQRqTFtx8K3d936
aQ6onHORdQE7LcU5fFx7OyUilGJy3MiMuHZNCNHvIIKwA7THeqIZ3BzXOj7ylT3JQ62l4aaZE7Em
9LQUzoS3MXBiqpk6ZqBITya2jA1OSwg+vGvSrrHzetS2tO1zFDucyR24BFzOknAAdCDlzaAjWWpc
xxrk54c2D7ftgBxOqoWDpM3xK+RrRCGzUD1gGkxbrvkgBsTxuBxe5IAHmq/4LmuUOswS20DQaBV1
04R81IhzEuY0WiXCus9mRLnRMrdiYBRc8WRzgol/a+6IqWuCRFZn9gHay2OQhObcwCQAFljw1Yyk
yPzS04oFS/iezE3LD1i8uRGSWGxRDO0Zc761g5EIbejBxRps46EX/atVzuz8PXUMYY8+y9l+yMDS
iVPQ5TtX7xx0da6wgYTZiHCXED8u3Us8FkuOflC3sNe2VjwAfZqHf3psfM0RyJJ8TlhP+GD0YbyP
LFxN5YSwONhWDZWcFZaQV1A7LOeDw4Nozfw3yhBCbO/YvpMXKcyXETIGEh2+Qannf2MCrEWHCMdL
hVYXasgD3lB1K3YKLuAVx4S6p4m6RPoQbEcPss+pTdc/ao9CGyeHBznW7pvnti9F6SQ+WZRTW+ZA
Dab8jRTCcbaGrS6LZ0evt1kWPKf29GwV82PYl7eevJIFdxay7QeYuUslpa+F9F3rAwK7o7mbygZV
GlRkNR33KWyCXVuUfiGi+2QtnJQUb2TiPtaknHOPMxV8cX8Ya5Yj9ryKex5Rgz/oqdoKU/9F0e4d
9GzNw5zuOlvHaTMw10/dPWTbY6EDykB8ZnPJEj+qFp1kiS6PoeaQ8/cY9VFqO/HheynNZP2SMOnM
RyykV08bfuooL5g4yIsoHQyl3B6hgKQ/lIpyWWXsUHX60QH45ZLMAGA8MzQL/LGDX2xxOTFZd0iy
/8XsNGRK8m9yTdckCD7MgeJCt0lYhJ3fxq0v4EVfwJ9zLLNOdkAmNi4YbYbqkqawRnr3Ok40dYGs
p4nQwHPPs0dSBvuBDohyjGsG8YbF+peb2BDUQPAhRLUMBP5TV+OVbxrFhDLdku/n/JL0+KPyCLUj
4wZoTt4OZXcvp+hcZ/1NdyUJL07myBCrPKLPB0feU2WlR6vM8p2VUf1p99MZr25Bp6m4w0LY2ka/
B+Z/Lebppyqmd47MfDJYiFDhh4AWixxYZzGtTD3SjorlhvOp1IarIDP8Dq83vHfAgXf10g7gVUgn
cTyXHKcpV/ZHHeY11Ob8ZOrpfcrN5LGI03pVdghFrQsNKwLJDCbyMnWdtbEZo7DscOcbBZMdzWPH
mTWClRR3b4NGvMQi/5IkscgSN1z3lfjF5o5CINt92QyM7cZ6J6Us7z21zGT+SEKrhA7Grs9aZn+C
ts9G1XtPue9DJECUZXhvYbHu7IqrEJPMVVOhbXa6d08aEkkxRpOHNBtP1TwsSf8Mz6n34UUO+4zt
jxb+mawBDjQvazO948hC7pthOtd5WbQ0/R9zqKtyJ4gokUcrfD3wFeL+Rmr+mGjDLSjEMbDkI2P6
z3AULxzqWNkIfnUGit4MPy4gR/6gJiaR0yy/55YCDiisZxgg/0jqvtYFR5CcIqmh1t+Al6CjhJR+
uEHzV2RMxh7AQUZQm1LrMPX9d+S4csMm1e0wOa8HSil5S0dar7ppo0Hk6sPOYbFFFmNfaB5CnbBA
Y7TM0AcTpwiVD8laaxXsMqs6FVVxjD0gEJJpKadbOBvFZH3m3M42DZQaZvwJFxiuVVU1k8SwcdL2
7vQZ5NR+8t/J6tFc48pt7eFug8D4wW7znvCTg4B5gZDwaEHR0wxj2I0FWy1gfH9IGEdGvELdxO4+
umAHihd9Tqlog6uXK+fRllyOcX9xgXwOgo4lliaWuH4Gg0EwzWDqE2rXjnteYnRnkbmfOowAJCEg
/dCV1lag38xCPCnTop1iUpuAkzeCZX21U/poBvE7TyFTBoFDF+qNjuw3h9TvpfbeaSxUkuklY/zO
yZfhSzJPF8ex7kO3lBZowS+TMWb/5Bvt1v5022HDZ7BNXSA7lntlCXiIC4PYYKWHPsyV9oST+mms
EPNGvBIbZtKUXtWxduxaRhueS3S1YoDktwbWLGRCtc3n+Tnl7cs8fA9dQlAwtKcL8ysJ5AwyVlpj
QjJzbE62KdoHoalpC5mb/IEXvCUazJTCw8fR8jwEtk3qw8i2Nh21C2eGLWxfp/W21+DFz/r85Q7O
0XJvMuLoXMT2Zw/ee+3yuuwsaIccpJaFT4ElFOh8kN1p6QKuECaHgGAiRyxGbgSc0d0EO0uUzdoB
1B/QFNjNGWG40QE2FkWkjEnZi2NrVc5zG9Ujzi+W2x4fDWdQJZhk5pjzDdNbjQKLijYsxWE1wgrx
b56sRQn1fgppBisN76GhrBNRwvdaFzlG7PoXfZtAG5n+MsXMFofHnIdhFZlMdJuO6L4BysTk/SY4
mqy0kAtpkNkfKXXUK7Cl+wheKBVnfGgSQxSvOUUdcSh9AzsTH6NacYjBYoA7ZI0lWG7aOjUPLS7f
TDT/7CT6J6xs4dPf65C+b/6sb9WdnzBfqWMK1ZqlsqEfNpPO4puad33GTjuo4J+RcZDVsoWS5gZb
d8QRAHaWRJ2G48CNF4HYIi0SDUufUGPhJ8ZRZrEft/aMyU0DujTSUYh+vcCUFn6N8ulzxjNYLJQq
Y7zNHpVIo3xOJqAmRsBbmECxg08GM7XYxZZ5jep4owbjVnTqB6/yAUIsXjFVfDaNmJbH7y+pUUwi
ml+o5JtTb1f0FItGrl7sVJO+juV88Kr2LTTH367jzU6ldwfkf8mHhpqjOMLKUs8r2f8PR+SI11Tl
M50Q3B9bX6KwjjFqKwkFSDBu6aNW/jV0MvM9ck+mmCjmKCto3YNavyNijBrNPrwJBvVTsNuvYpT8
W56PpzhzCjheNPOAU/gBxf1MvvEP/M13NzQBDXfmvhI2LGmPppZEnb2h3EVJ4XMZ5xraysdCOFAm
vFadKxnUT1EkzmCwLnlUQ/MM6z271NqMa4Zn/N3Eh+5ti3t3iuMFkP8TG1qwKV1z72B/Rs8QPPFu
88/j2jmNGBbtDpW/GLmw0wpWt7Rp4pNbcklvTnjuBuPIGIcDuuBnCOgPh+mvdtlgL7gR78io09i7
AT3VU1dT0Jjm8oRBltXf8W4JCASSz6xBI+mkBrDSo2YX1daU2DlNXX91neppSifG4BSFw6jj0ZjR
4yhbsn40y7uBS/fb3jqA7mAujqtst2SXZkbbfh4gD3pYGa0SwmCcMhEx4KMByDLylkIr/W2qzU+3
xxKVVfLiatqH0iqdoaZq/RQR4yFOyi8Y8jFqRoqZkzBqONy0MX11oumhUu7e5FA9k+Yl5Rfck7B6
juW8laL7ii3ja6IMAvVYMs+3fpIxumH+udFX8aaK/gjmgiboSKzcFHhkQtfuNG9awmUpf20kcPbM
cuvl8bpSHPOznkhQ3ce3ThrEFAvgIXLTiOpYjNPWCVAdjH5iSk48sQlMemvrr7aPQK2F3I3mAQ0P
NFWXzK/uaBwCfcTAEhvvM3S23Aw2Ue5t03h+TYL05kR0WxXfrobhWDrHOU0uE2PMwaGDp4PXOtr3
ENwjJCza9xw2R/oXsxn7r7dteEMD1X6KjhfRoIZO4zCJOIhRhi4pxRaJ0JxMDtIilqSwRbD/EcMX
8SyOnO1ea8iMgsslgHJg86ADs6TZvjuX+XRJJoMpqnqbY8biOdsPAntV5jtlNpSTd5+um5y8Ob0p
aqoCRx5kLDYtvelZWhw7agg4aOwzSjrqynhLUWEbiokE02CqaJvfeP5NYWijpD15jHVVQncZVb/T
IkinGf1oaGdb5ep+WXBtM1z71ul4BAzqLyctugRz+BaV3S5nia5y+oEbwq3KPCQ9h3wBH8A1hV+V
f3r5VYIsLcP0PKT4v5oq4Q3kSd2UpXP2HMNPOv1nmkbf4ezmOtxvK72m+zOg84YbbJP9da61K6OU
cdYy4n/lpvHQKuuWYcoq0Sfi+cljcBJU9PjygBJruFZN59tuvyvbcdOUNnndCTOptaoG42Uqx7XK
+2ytdeQ2lrpxs32hjO0tjqeLHnsvZRifAyzeLL+PHlXcSL6QajT4IcnBjdWGCpt7EHlADxbyBmsy
tWkZHQaqpXRUdvqlq6dxl+Tcx8yRLTGFU2tIX++Rv+iReNQM1BpBrfYYzd85RXIGRhQwTJgz66he
BXH1zRr7OHuMJ5qRz8Fxpr8kG39l5GTgvTQwSAkN2FWM0T6HgxTCuz63aAh7kyAiWYnMOzoeiIBq
LJ8YI3t+2vdnTbqfs8rrFdmfm5uTPjbwHQZZ+TSV+O1DKkQ5TFrsm0gqmglVo4YQ7oSgM+dmfudx
+OqgDdDW4HOzwh8+EXoEHEn/TmLBhRWJj+jgj3mysRM8Y9DNz1RwxWutBq+gGKQ5UXfhyvDQCXXw
MPVJxKPOzo8JoXQ3yPfwk49mSecbqCmjA31hQrGlFoNATkHDSiLVGhI9tmDCHTFs8ocqCt+BK7Ot
CttgWK7xJy0UeSuFVYQvmym1gDLBsCGgd2KC2u5RstHqFakWkHspgeznZRWemV4+GDb8SWvi8DKZ
Lo6q8cXgrFPrWCnn/MAF4LLMyxKHmNnoOWSEGp8zxaHRIBIhfrUm/q+kAp9NnZRYJyNjvLTh/+Ag
1q6tTIHKhMGPgSkQlA7rtXFOR65PNfOWyqQ6KsOUqbGTE+KQx3qJKhciIEjE3RMvYB+flKEfw3ng
E6aueSz2NreOUZtPRr00pFsv+mS/BLZxzBrsArOHjjqX9RrbADqW2W/7lDJZHAUImbKiDc4u+53Z
1n/EcsEXFngSKsFuaPjw3E591T/mEgJERy3EXC9xCvSt2DYudevcoxkxKKjmPULGbgT7zbzQZ2RC
nYR57JO52Li2h8Zk5L/wLladjbiYTK8CP0erReHawiET18Dv8RuhrK6cAGx/PPvg/c5z0Fwdmn4d
a/5ClNrpbvkK57sjVVzvjSF5bt32F5wVnm8RUFKOk5XHiR0c26J9pFlq04ruOxs5gmOOu6czgOHR
/Bui6MPDaW7ncsv5jur5tM7XYvKOnkMXetAfGhO4ZGk/1wJFqOvfdRvahdUYL+E8nkwzhozk7Jcm
sdbp6oeGBgqcgvq5KWqXb2Pxk5k0AcaVdhFuh9U+LD+C1PwJm2jRbJceQ+XcmPgEq0ZvtoTwuHCk
cFzN+WqK4ga67bss+bEqRiobu8c+wxXi7jnlU9ukuT8U9q0HhoBGUISXkI4f02Q5dmIIbCQoLCsm
W0fxE3pp8T3V2a/m8f0nHjF4ML1EBhcZsUyadWFH27SZNigwoLTSu2R4omVYX0fch0NOCOGvWW5D
lle/S+RWO5qOIq/ubcNpkDvwkwWBrAUdbRgatPCUDFc67aqk98kzHBq7esTnfC8s7CgRV1N8LEgF
84biLOYmaqtgSHA2xmaZ5wWCT7ZOAQGOnMJXXQ0TNzJXDjJU0leHJmKVI522G6Py4JTzTVn6e6L3
Z4s/NHrIuJX1UfG7LG0PYTV4StL8EhGpmYfhcx6pX+pkwcXTmixMAt4Td9WPIbN80eIvnGpMBx3q
fGJYd7FEAmXz1tX2JmvIjVOViPOCwJeZcvA1jrFhYmtkGhyF1iPC7qsRllfTle9Uw0FEo1t9ZAqI
ZToNxi2U6J9s8A6gAa56GBG4q06akb3MCce8QLuVuGadCWFhzA8MnXe2HK590d8CWe+gix5MWmdU
yMqB52ZsqcrQwnw/DcM+YWDldQb7BP2Dg3GXVoHZo2OY0B46ZVGNEh20CN+EqG8N9I4i175ohvpQ
DB0EXQI2sEhk62DZ/1EbZfrBoeWu+uyqD+E9HeCNdFZ+bYtiHaXlqsJ1mJTit/Wgz8rGhLyF5RQr
JbxGtgadqRlOZZsGvImqYGZaeEhaSLhO+kGwh4Bm3/I2YSSAkVYmw7bmwcln+xTqzjkKpqtpk62S
zl+YeT8dUgdyu3yye/QiqhksjCepxWmLTKAn6I0DwFhCjAZ99CiG8IQIuDRf/9PU+KRjeqVs5Dh3
fAfzEK5LnHJVOC7VjZsoJZhAfSIO7ggmrApOGV/TCgO0vfEJpPW2IhpfuAxG+mA7p+PdChAQ+kbt
h9Y5d4V1Bt34laC/edyzSzM+amZzSpWnLSU3WEqGkx1GO6cHgeqqbZBqz6bgkQnpv41JfwEseRiY
NT6kbFIh1xhM+3QLJQmV6eVGthogtHnqYcQHz/ie5VYPISGlCxJMr2abtsZoP2IbCKoYQCybM/Yq
90AMMWZikb/ODoq659GhgpVfYwnCcrBxgpThDTSqyup0BA0qDnptfkM+PU4lo6hkQAUbT2ow/Smb
3kZhvbljcmWqs47i4TTVw0YUYLpoUqSvDacwyDBnirm5c+HDWAu31aWVDzRaSpcA+o31KttlrhDj
L/IAeW7KTILY7BkFrcvcii8QwdSCbYQin8j4A3RBuZ7cqb7gsQhpesK4YBr4IW2870cHbsFKYNu+
zrA+TowolrDXmHzgrXV/jBIj+cy6/Us7noGUbJBzyezeXYdDMn24Nvkvo3NZPJSzRHFzs4GuMbfm
ZrZY4KUiwu+AXjkVqSsPwMfsyyAc8RZaUUCRfG24BOAm8AIhBioFcAQ3FW9BKHWiCf10twvUeyrK
bclYmygN9t4JXiAn+5nbk0eGjft5YzL6qbUVtL1VlY6v5C78Ct9oRLhetO3FjZ90+ro7W1wE9tHZ
VHvhEXsc3rMS6aFboL8YfqylIQkyOP9uDOD8DNWDF6PH4PsGQ8EOFDwMQCwXJzZXNyxjXvPBhQZL
trUjVozeb/hzxQvbMoHAgJHnNjji/MHrxUOXM+bzzDVNhpeCPnFbUDKo8lctTI5E6g5Wlu/7AIQy
73CnDZy75DGxx898AB7VWNeeNyx0XpQbHuIK2W5gvYQwS02gP7V/TTpvCtAQ6GdoEbQhMpVqA6qr
+2/W8J3kGNuwT2bNp8S3kHmv8Ct9AeXFkeYLlqx147W/sz6dlJU/hYo83hxv6NO600K3XoZlJP53
suuY/IfnavhTIt41egtIZFzp9Rn7ykrOFEqUVKOXHqdJhPIHzGHHiUJlTJoPbjDQ5wNJWtkrN7lD
L2HSR8OoKjdmTLBOeie8mCsEJ6xmY3o2tPxFVo08BD0biiac5EiM20+S6T0FaPvSZ5SzKiUWgwvR
QWILTJAJDLfTdDbK+WyZ1TGJwQoMmFp5Hs3krmzswWb2ZmEHOCZNmtAgGuVnfFHdNoiE4OkJueoh
V2AmG5snF6cdg/bse4izXw8QEQieEQHa4MBPAPthGGlZg2Gh3ZOq67/nPo+Q5/vjUMT72bamY50a
3QbP5oVrPG/r8pHYkZkA1q2f66gavtyy+TKa/scYnXtdg56NOrSOKSTChkXWHqxfxpwEunqQCbqg
Uc7mlquXhJ0dp82eqzCrtkYPjSqigGLJxLlBf0dC2TuSkrXabXFeuq7dP3qaFz3jBtE+3WGwD6LL
XytTpu+uhqOErbc8RhmVSnNhAFI1bACILPqmSKp1Hin70LblD3VWN0NTeE1cme2TeLRf0LR/YXL/
y0TmAfBMoFx6AU3ItJw1JeF/klLFgUnwcKw5hu9VXhSQ08kHIf7Yn9rQp4xUQzjg80IXZptMMMOT
91fTCHpayZGxZgDEHh/DdxnT/P4fR+ex5DqOBdEvYgQJgCS4lTflVfZtGGXpHej59X3Ui1nMdMR7
PRIF4ubNPAlX4Mx7s15D0PuDKO69MUfwp+eVvun18p0n019SkVfW9UspKabieMCeNnGf5ae4t7Du
HYqptz6WJnYPXtK0VGll3a1u2vHRxAGlyL1I1pVBs08Fr8aqmvGWRcE39DxCYonPLMKlYkbOpmIg
98AQVopkkGe75qHUbXcvgTKvi4rxLq7A/tTDlNzS65LsIw92kMpOTbWgOTRXwJhXOvNnoctfu3bc
+6w35iYNxsdRKon9ICv+tBw5rSbHsDCUOPebgZ2cjAhLeA52ziXlyXddLChLE11jFvhwqsbBnTHS
JwnhGHmqqs4eXxuvQ7Zl1cKJ4VcgbQAxtTv6v3pWZQG7Uidtdti5Balwp31hz+JtqV8E/N8YxOIg
KGJim5G6XxqliWUHRyd06m0JQfMp7UR/9APK2xB5L0mq6JqIQCnwz/hFNvFLu4wffUAYpwuF8+Da
RAQVKBCuo0O/TYO2J3+m+rNJC8AeTlvMtxFQ4l08x2fC1DhSYEuAde+XW12rboNN9tO33Pxu9m2g
uLGdvujATXi8upQaOvHWXPnh/WLmd7PkBr4exyWYArxJ4UIdJDEkLpDhcuu0uMhym9F9lhhUp4AH
qI6BdrvhWbaFgJyfk+ft5TMMX9acjYLqVlCy7UVL+9mVKVeOGWVh9kP5rBfSYBA3FwTG4Cnursue
AD6nTUfU0VnY7KiJoc6xZn+N7+h6ZBKXaJB/jMCaQpE9AAIwqfuYwNbGlFTUemPrENgAnm+c8WLj
J6HrUvfdT+jjhoEcVF4j0IZQv2ieI66Gh9KK6y21jl+A1QPKThpoPxn3395v/G0simRF1nlGrGNo
9KIGTwe+yX1Xy+K2nnW8007r4oer/kVwZ2HXayqWloEjOS64ogdmuPcaRMLFbZOtneXRJYC0uHUm
GjETC7espq1gxVe7yTw3WBm7+/C68j4oEfBKQS4eSEl/8MUooWIq7+zkTrHPHFxxoS/I4Dcaa06S
wjNv2EIkE0DVIXP/dSqSh7RdmvdiKXu8yubD99QONsd5KHL2Xxm/TCe4Gcbmw5LI/XnETrCySB9n
sKCO2qEHsrVxogzQBleIa/dWmbLSCqo/f4EaPgItW7F+du68un/usBcd8jo94t9iPCKMDlQMvoiO
+qdxwVGMEPWL5/C9bsy7tPQzo+qFhYFYVWg7mOPBQQ0z/eF25gHsJPE0yisIuI/MN8TNApkvgcDX
X5kGZl42ueBO2pYTraED6EGofs1OATJBmrDkTvHngS1i4u3pZbQ1mV0TEz4Zcn0aVE5h4vX6jKN8
VRUmuVE4sVeMgu6XCCUknbmFGbDQ8QMlS2yxUbFIdTrWD9Mbn9JtLbGSDgKffVAoQkNVgRNUtcGP
Z1G9GzrXl6JGk19mtzkF3YJbJUuTk+fM/zg2wpXd8G8Htc56b3knE2gv13KKCXfV1ZryowubkNcG
BMha82wDH5g/GABZ/pbzR2dV3jaakVUSZKhTFDN/CMnUW1ybCnNU6gC9Za0maBtzQmOtDcV2u5T6
EU3T3kXUbPBEKnaXRh4rXxZba+LFg0rl4QZzuGVX9BjFWAkoMCKLovXrkIzLQSp15A7GU9LNd1gt
arLK0CrrdmGDV4Exb/sH3E83CdfzPY73/tCl+D+1FxmeCmXtwoLbHM0X3EXTsQCizU0psBNnx5nh
3lC0Pu66NtBABpZIHcsqrG6yaBD7aup9ajByrAV1PYP2xpRzzBPCu6ktcPpZ/AN/8lmxjbH32hPs
JyPqBgeUtonOMo/1WAADCvuVX+18lxCaqQpCJTgrdkPghid/qZZtZKesiB377OuACs9gisjqxFgH
cLM7V934yx2vfvIo+3ZyNmacUcPWMYXcubqd93Cc+crpCIfJL7G5ks7g2Uj69slyCR4KhJ3cnx48
8ioQfEoWcH0BJiyzlbrLtXR/a7dojnhfuzWJFYJa2VJsGFvJQ0yjwrMU5MelnpMnJ1x+6j4lVohb
9HkclvjRsxteTOY6asV9aHNa4BKGAJnsGyYtbv2kKhrL5p4e0LHlJx7GGn8c3tVEq2/VlHR0RL37
J1X37Yg03qdtCK+GMpcVTcpwPWGvMdw4muVrmp9lAG0lL/mvaYKTibYrs511hmInsjE+ZS3trF5T
qF0N7WuV0vKyJVKRvHh1C5oxdQnVOcFrHEvKq4A+CMa4qzFozsO9lYHIhzdOLQYnCc1mO7uAhZvw
tmB4TN/avoJlXg1E+kq8nYRGP4bGpgPc8t2XQWi20IGNIszQt9J+nXBDA3PVAw1cwuaTmjcmw6Yj
8uBF+P4hlG+9RlYbgJzUqw1Vf3LG4MOrw+FT1mDbtfB+XFbJlH+4FzvS7zP4phU3uBfsyS4QM4ib
csp4pWAgv6UEFgmNLqHV1JOtZqstD6TbrPsuan6dK/W5cHV65O967KPkkVZINjeKrZ8gRn9hDG13
Xh4faKT70ho5bRiAY6TSAUSYx/xQyA1Hg5P/JUU0HVUZXlwkW2BFLA0U4Hk6sebxQssn8FvgTcci
nMhza0AKNfxwHL7ibmi799J2oIgNAH1K0BU8JF9eMrJlYoDFyadgzNOhscHG/aqXCapq0ox4KyTm
1IlNPlVvBmqEuJ5nafQyB/qEpDZiCUvrgyloXKsCDga/8u4mXvBFSUZlnogxVKaJOY2xUGCzYdWd
97s5ix6zwP8OKSbFh7BAL85CTtLGIZ/l6V2lyuaAkl5tGdRBlypq1bohfHK1EyKE0IQ4Gb/kjTZS
tSPm8b1z2gdqVV0UPaWP00KDUVaQyGpIBW6MTxAvlzV244m7YKVDa1u6E7BH2Rr/QycLUm2RRTcg
gvnNAp57rVzT0X2kX5axUat5MmBly5KfZlSa92yEXM7aezrVfHMfAofSwpKVF18YsaHvKm6Ydl9V
l8qFdUIRJY6mKToD5lOcSSWLeRNiq5ThGcrqyWXr/rZgzQbi0DL+uD/E3ago7+w7DgzKPRRZtRxL
ZMt7ldsUSicdwnPwbIeMjDnA+yN8WcgGMU2YQGbLU6ySL5tu8MdpIXMsTH/BsA3tqLdRw2TxnA01
dw8xwvIZQ5slR5z8k3IMdwgSLJyuMd2szgPymABVMi/OX32EOOq5xs3sjLcMgF9OyAI94a0HVOeq
EQwTKZx6Ck9FmVeko7z7NM++leRq408Nol4aszhqIyNwdceoAlVdM13bvLosKGVrkbr+N4yQf0Y7
OCrnJ2Q/c1AynzaUNsCV5Zi7a8b2q8njj6Kfo8e47Gi9cfrbIu2+U1c8l0n8Z5uS2h9obyHxnXXQ
9SR9kh+n8y5dbj/aRUWB0VDccfG+Os75wlhM3ReYW45ovTxitrdjUc5CqGgCio9r9+RF3jcvnmhP
XByLHJexTRjAjWjz6bVHSQ/i5UH4zi3gfYLTIzyMyn2tB/+99MHezDkg5dG/9fwRNzW251U34842
vk+jgBXCcgvz8jOLCfDGLCoS03i/YlDjkf+oVTxPlGLzIgFlcK1yclPxaEX5sC/n0sAgswnauwVF
QnZynW7ZuqC4mPoQOh3o73yqyhMkBu9oQd0/zEtN2a61ZCRXQ+zcRCWz/YzPPEWmWndWCapDCELO
zoQ24xBuUHUwnZxq+qgq7x+axV8iqG+84lmEiK37gZut211hrilmB15rYvu/VZo20r3l4uxwczYs
UeqVJJPJH9lD/54VRDeJeI1z8KhnfceHFW5Y7V+Ng8FPULWn/4G4iVM9edS0sZoEIjAk7SdGlHg9
mY7+RTM8Vpn/45fUfwgZkRCbm+bBsg37UIGyktfuxbpWeybGxSJOMd0Rh7bzxLfMICPc+EBr0SGG
1b8eaN3AeJ/iCxd2v54rsezKaZouEa4c1uwqWWM2R9nQ1qPSgb3rp7aiHIrfQZU3n9iQqpdkKfFy
43dBsaEpVEQDHFIdNMcEG2+zgmycvNpZr+EbW+pEUNn5DDK4Oa6ueLVrf34ZRkxNK4eexE3ktdNT
SC5kZRVsJphV2W/a4LSU8jiepitHV3iAUT3P6g9TTg0Zcq28YOAQW5cM1ubKANxYAJnJZGAtgfHG
NjDkcEmsAothPDfuA+r2I+mtCcc52e0gxp1dsh9bmcoWvwt+r7t0bEn+wMllK9dIaIBqUBmfQx1a
QMXpHgqkZcEfQdj7nqN27/au+2k59cSvuX0wHTkY1MyWnY937VLjlGs13pAgrRJOlb5ceE+5LcIx
Dxr/HLxQ6c+XjGGUSCYO2RgLPxV25XBpzEJGsCkxaJqI70NlYniMaBhi45jfxobKPnuO7AveUIoy
Igt2zVwRJp1S68nrqXJOnaKmvImNZb7EHa+SodmxP2af0fsE2KgTWLPqf27pX9hK4UEoksw7qoP5
byWg/mAKmz0ahrWthoGDpcHOErCPaLGeYR8M7ucgO5SyPSvbf+3KDlhgix9XqEXvUxsCAcxGPrkE
bELrwsNh/mZaNlW2Ga8c9uI6dxce9gjjTtB+3ObYUlvAz5RK1VTd9LIP9yjtzh672x0jfvGUML1v
xgIIZRHOL5OvG0yAdLTw693IMPMOoyeKk9DX44YINlGlCinXBQG70oH343uUvAzVVSR3MPs0ARb7
TI9nnzQE9QKYyBo/jVhfg+10hfqlFNS7gY1NIwqFRLCZnVu3tcN93Sj1jD7K71Op3SJxDlZkVE9k
k5bHJOk/LJG8lRZZC026BJ2eQwH1x3qgUHfaFQpZIUf6WhVA9Vm6CljOoqcpNiIcIlzedmMTL5uo
bQRtSaSGCMek4NujP8uj0UL6ln/Dz5++ghiuo58G7xqJmSUL/SvII/q2hRJMLJG/oZLLWxqyP+Jb
xMU2R/1Nzg4EUaT8mWr9FCp56evURmYqcpLrqXV2owiZQ3QWzu0gwfPj1+dZdJ+j43r4iICj88H2
EIXjr7wheG+i7jtusnrThhM9qOzUHnqvqW6kDq6ECVWeY+m1BzuzwZi6GFIyy+lYiEjgWRbr72HJ
+n3fNMpF7XTt89jZxU6LgsJgt5x3tTU3zy15zG2LSrEuS8bIuge/m2LpS+QMECnoyNLXWDSsvqCW
aRqLs8q7IwUkJsV/lMgbIXzQDbFS4rEeegeUTIVU6GVcgElo9h+hY7pHt/SqawVHsG0kNIwyqgb2
5lF+sCvPf1eWS5pGGPu+yq32hO+2PExZ2x1L0ETE+0a9LrjS4mbAt9YnbnBv4kJDeaz8S5pa/bNv
q+IY0oS6ZzsSbWXjaTpE8/iFC2S/523MVQXXvI1Toeu791nCpstwTcISCSn3nVo8Cqqt9mHlsNUl
snPom+T64mkwQiBlbzvqy0IvpzZ4Mb9lG1s74wEvmSMkSkvwcU/Xmyq5bv2QmukqZfGkMQQXN3Ot
Juw3JDMFjceb0kTvXQOSKHNJfPGvoI6oI2AjSoJRebEQT0yq5zKI9DaZl9fBqx7S3Koh77ghIIKW
3kH2YyQ9BFLAUM5b9ojuphypuKo7pMCCAOvs4ymd82ajrS7E3QlVHjDm06zdz2HEzEVZHhkGQoYQ
g4bHYdLHOei/7US3607qe1MziIy63kANzl5NZwWPoU8EKOpGDKC6bTnQwK92iNZ7y3aunFEMJDz5
7ErttvnKB2w9YNyRkpw020W8O6AwEcQj6NTv8jGxtp1u413B3HzlDSUgWMLmpl1EdfEGd77raB9w
8dUw8BNTtWC1TFJJ6ipFfZfpKLjkVGNwO4y0/EcnCncKj94XQhB4tf9I1ppv3pHACTUen1000F1D
Bttxn/WY4PcKyY1Z2wHoTQdcd14Qd6wgf8YOGrMpbckL0UlLiBMOad2/LPSK7SVRpEMYTs8qWiTg
6KW8CNFmsGIoCdpXxvo/USIPvEnGrVfX0ZlxzQVZYoW3tsBSlgSZu8n64b4h8beuWQ2c8KJkh3Aa
Fl4gAwWICTnZELl55XR29doqQ2rO8nu+fdwCnsU3RnMMug6GzvvcC8NtYYMR9kvw81aKDOt23BCi
yiID4/LrDYTHns5ivZ8IIKxOaJxt7Sj70RrZYtMlkRx0OgKQ420hf6mY6V+7Tv6VWvO09kl/nqz0
qncgUuugHTZt5ot1wye6k1ZIRXBRUFMHGQJBKO6KvYj8+p4oEpngDiMsl+uUwFQTE3WV8bGmz2Bj
l7wA+VPfkjjO2WV4/VmBbyWgVd9i3whXlo7tk/AymF2u4+9Ch7dua3f046boUUHgP09quFFa9r+F
5cf3xezpl7YtoGVarQNXJaefFmdgjG0LZg4Za0qIkymKtxESnuaDJd5QD5yFhKy8PVJtDFvSu6P6
ztvlhi4Niwn3Nq5bB4pLJ8/KEABLsgBoR5g/DkqSTqeuBwdctB7q5BmL7oUUHVtP0ARUbuQJX5Vl
02Ro9HIT1aJdKdf8JlP9J4I6uqGT/namPuCCa3Jec9HNtz5IcYAc/SHK2rswInis2M1u7VZhdZqz
hAXWordCBTPdojZBXwcjVY4+t2H93xzyCQa+wx5wswBifqTpz7qK1k4B48nuTrGbMhr04jR14Qtr
CQgjWepj9qHxkM/lET/7l1CoDWlnZ8ckyp7qTHhvDBO4+6/0GqOi+tgVg7NqWcByXQx2VgvUOqSe
ivPAD7eL0V8w+anllmo7sUp5QxGK98pv2z2RK1J0PlK7JtRb+ddEmynbj0BJi3JzS56z2P+Dy5Xu
OJlvKCn+zgrfOQRLD2gSfM9f7Ya/PKbMpOqWhoN474z0w3sm/2xCxHOGG5v41tLv8zgdD3wu9V4i
P1I055YHHtYR/YcdLjgrvfaDgB1py1GKK2jeSIoYNoUHY6KdgW8rKN2ubHbwi+q9NYbdZqrn8FUm
PdVZA07w0dYWue7WfkqNIsPAewwDcluUD00wPORlyI+A45mARXloXBAslpN/dl36DwJmTgqPw4Xl
TLupSpdaJzp6XobaxS0wNNUpmY06N5FxaY2Dh5V74PPBf/z6sevu6wQVlV4fc5rmpt8UCOTX2ajb
NC3umIH64RuXfOC+ivhZpldQbT/F+pLKpeJ2Lj9rHAFHkREHMDkE3NEuuA+yanC8Ij9bOrEBbIGI
j2biYKV+o+eVtM2Uk9iZS+fs0s+1mUPtn6sxZosXNfSEB9hn03ocILsUW6/jx2Z7qNVcS6Fz196N
hxxP6Ns/lFH3JL1wwKmZf3gzCYdxqOsNga2nKAjVRpeMrXOev+a6BQDt11+Tqj4NiDbGr+TBdQ2g
hRyF1b3SbNJviBP9WscgboeJfi03U79jkPwJCzogm737pAnhcwFyf7Ia9NDFEI0D2RXtM6DS4OCh
8w2LoRmH9hMKE6Z37oHPAK4+1NjrfYLflWUfVJIUxYWNAGuKBKEOrUGZnYKseJT4mldU9KLzB4j9
vR+cM+/qg2d7fahCbH32UmMAzLvwrjIpmawY5ovdNNGubRNw0lAarJIxppCPIhZIriLBMtvKtwzP
v1A4ewEOYasoSMdP9MCR7f1E9ccNiR4yFhrot/FBMbZmD4rirp7GL3JUAEZATFPgyJaqrLrvpnf5
SNnjYH4ejkWWb10RvPhlo06hq/i7BmTLTuG096gUVOHVEHaLrK4ORl2N+G3gb8KFb7Oc8tcY3fFD
z1HNbhZDv0+8br30wUPUiYBhKhff2SKfAqqhnrld6DfKgPydGhDlZ7qJtjhXWs5MqrtHP7xNddFu
wLFQGxGpV/ZC5A9FHWwYC/BltHnwvHjyLSLksVIRzeXOiJkma7LinHRMqU3Q8MSxg7mxJfbL1ObE
FLIvb1Q23lNUwYUBXcnjhMZfqXErwjpZ6u63DLrmqFmY7ILMAMnzbKbr1vqHneKKCYYFgRaJ0yaD
sxbyPBOOJKYc2hT79liFBne5SXSE7SeF2+W5Lz3N3pZoxztpI1WEdkJlr+hfoC296VSC/gj4M5mw
l90ShNON110puhAPdlk5dyt6Pb4GUT7EbgaYqOJK0ChvPBSWJk7X4PIWC2heyiaaxD/5LnIplv10
t1ThF13SbCi5GDBrYICrJlbcFlflddNw32fw5WOoxuKZWysSRkLWLpvMiVaX5NT2yRtE3J/KgpHj
2OqJWiD7iXsHQX0qFegOgFrjYE2WXTs/Bcr7KbhR0WPCu20OxbWfuRk+6glZNyJxgGGe5ilqvASP
u0eA2niwETPyI4Q/MMOkFupWVlhbTmS2925nX7RH4mWyrLrhPW3GTam5ReAXyR8aBW8yWgYJItIA
KbIfMoOODTpjO47Dm6nig4zcJwYZur7nXJ6njCDc0JXZxieCcu/lza87Y3jxReWtLStg0S+/24or
vbKp6mhZZLiZfrG7SMAHd4nn5MzzeeD7xAbraJ2VwGiW8iYkf4Gjr3iYr71DpVWPuLbqgcUcClfj
63NemaPx8mSHHLErh9bashosdlCXp1XcAY0T15pSnccnkZTgD5MGIleGqID54m3uyy8AK9vC98MH
16//mWnB4BShzZy0n1IRmSBCzwFmi2ZKy6OqAQEsTb8c6iACIBZMpXlgyGeX2aUFVRT2+DUGcXvr
UCiOGVmZT6NQ0jnRy3+LQevNI6jGTEJYe4L0b8BSBNsGpFSeV91GU9fDz6xsDyn5mh1doNwLiio4
M6APB2WMOTqQumirwzJcls67zQ2HAsXyr0+qGE4NPsfCjp3XSc3he8Jaaj0XBEE6afLDKFp5x4hO
YWJBBUUd4+YrosSCy+db7Exb+zFNBcZRu48+JGs9J2qepX9lkxtaBGMDNnayZgPYjSFrQso9gB+h
Qtu06Rbp3t00sbiLZf8u0/KSo3OtBZbu89hEZODSSR8m0kDbLIGDl6jUP3f8u20mETj0BLuQhjl1
AFv8WmgTG1aO5SEQRXWuNVvoMuZdl/XhR9/TSCMTG+d3Rnl6kVNFw/fgaEP3oc3ysSCPvqLpR90P
lJxAtDHOQaTdZ7Vk7inBCUbQw71TbVsiz9jVC3u0s8M+k+tcl15koqe7zOECHXdBfChiVWH3IX/s
CHaRnQrkLplagl6pvJdlMp6judX7Cc4p/S/+Jz9gWI8h6mVHLmggCST8+IAC/ykn/YRJ+8kX0Y+x
CO41iyiRYwH/2AvNb9fBP++IQYgi/Jp6amfirHHuR2hpR9ufnhigv5lXp42cUzz7rtxS0GIdHcxT
23jpDnYQ3yUxxw7adHpjednvwiOzs0UFdLws+hPGHDx5WUuOHckJLzTe1BFmeQyv9K33hLyPrYT+
MOa4Lkq7TaTy4D5l/c354GRP7dUlh9yIRcYhlx5xaW/E0NHPFIF+GqB43NKMyEs1BpvbGLbxZDqo
TEhfHNd+VJF6yLD4b2GPuKtqDI+TAJmroWwBWWEfGnnSOrARpOlZtzeiUc9LOr6FmoOqHZfkiMMO
2yHkbt64074OFM9MKLlBNdw6iq7eTkF5ocSePhEMxNe9K8qW4P00Xq/Jde5/6Sr0WZPHJ6r7rkVj
RG37CM++zfq2bjpKfbGMBKHzrLrw7GXTqapZ/3c5XQYIY/mqDTFyjBH5f4cuqcDXtA0m2j9ZWndr
MTb3mLEctIl5zzrzZkTAoo6R2Hc7dhcZZGo7AktYl27yPtjm4mXVfOM3AfQYv/0RlUVO4mpYRedM
9+WCJNfV3V81sGGabQGagNUx4iwo6gr/9rqbA4p8wni6H71x307JfFNF82M6yw8MgqifIR4D3wMW
mJU9P90U4HgEcRzZtmNl7z65XvWS+vZTXGGo5rCDAdn7F54Y7BV+Xd8zCzNicFFD38UNAibWJrQ5
8r8BNtg4reYaZ/x/UFNvLMT1dVbP22loGFDrelyHViUPvZyPNrnZVeJ2aIpYhc9ZTSh4mrBi4kC6
LgxZ6Ec2g6OR7w1LTv5vVm8OVJMrfiRZz43lHzLD8VxCGVgxx9Pgg0q9Yud2VQDVccrUS9YZqHUF
Vy4j4AUlwJQ2QY7a6l3NDHn9UUEyQKwVzA1J+wjeG5mAMFnAA8naYiEgTU5+n18NQX4qv5XrYJkZ
DDAJ233vTfntkNde54pjRstoX/fNEzuNd08ueKeX3F6nbnkGdE8uaJw3XY7VcCl9AeEdY1FIHFx6
U0a7DtqQF1i3k2q/qjy4YzeCo9YxN2YZcRdm032lu+LOq2gTpQ2ETRpra5oj/41h8VGFzn3tgJaR
i+YQzoqTFQIRJfEhtqz4Ea468p0EYKCeLz3Pkda/kzB3UZbwv0TgnoYYfOkgp30RqZIUSXNwuZrQ
zkE9h2u+pZ89p6x7KIN3fodOom06X2xWST0uLq/BHtxYaJg1pB291rbCjWdRyFQIw8phGV/BlN3S
jf3RavJRzcT28GqNGubIOxivflmgEyECchMoYgqWFU0jHlWKXtw1237WByo24O0KjsQ2CbYkLh9M
jHkdWvypjp3npbGaW6RpKILUnzk8kfwwz9q3/5U9GcciGu8T4gyuN4MSxtxGVBLOKvQcbEA+Gw58
FpPpc8bDBG5o6FX72KHWB8ODQ+8B97TaHu9rK/5IRvNqvAgiZIInIJ36vzrv3zzfuehoeQaC9krS
+Ya8QbEBKnexFkyxg0ZLXKrZPRSOZnMRJvJouf2dSby9EfFn0Jf8Dv2mO8q4o7PKEc/R1X+FsRNt
yCR/iJSUd1jQtX1u5b825yM/toK9gqcjLhoqIohh97dx237XJnnjnP0cBRf1pSqQpmGvZ7TIKFTf
QxIDXeeoJ3zCD6hP+Zsd3IDkuyhTHuw3pqVwkzZ5TwfJQP947ld3aRJZeF6o0YzZIx8j5OdTQ75p
Q/yL4uqMjYZvuhkTtnOHXHZrVP9pz8kFBywtFL2/zTyPrH5PX5sSrlxjxN1q7R91qpKHStneScJ9
2pPHgdcfsHUscQPTk5kFe3YFLYbzniFGzG8AjP+cHkaRUx3nNrL2C+z3A3Ejb+0sMSoSUqQarmc8
7NBTmPpEhSuvZ4nq/thDixTiei8GwzzjdJduPB38q1Gu7ofSeinx32yy0fnpSY9j9ckvPa7h+0Di
f1AFwMdlVu9djFCDP3Z+6+L0FUwYCmBWeED24f9J0gh1mJ5DnI+bArrDpo+JnbAP5tzKNOp6PAXt
Kq/c6jfCY0StDYu+Jb5NnVmdHV3eNuj3PLPdqfZGedSskpnWaHMbO7wafj/1ryopDnMBiykJ5Wn0
JZ1d17rC61coJsdfD50NASRut+wyqVkEi+vN/kV1zRfdgvSXxaZ+WOoGbaWjURPjC6tmW97YYtol
A3VQk0t32kgUemW1MWyO0fVuat23H1ykDkGX1t9t3hsK7OPpcXB8HH6qkm9i6WnOkv5ySnC+77EV
Bx+cmfgCWzOWl8Wx8j0sAvZbpsEDlFBPUHYE+7xU5QCJIGZG+Fl2UFEg+9emeUZHo9IOSyLqXKHw
13t8Z7WR8y6Xmh55p9NvGSCE2xZSEBXAmBEsYT8yMrffU90j42WpqP55kyO22eR8j4VtNk0myPzW
1Knmk6devDjMjsGo6l+TYW+lROKZWkr7ZJBIVgzPyy/6AYaLicVNzSIAUoSLjd/ksffhFsK/4boP
+JbPadqEM1BOt6m/KTy+2i4hVTIgQvGsaBscFXHfeJ6fo7zKzj5bhBvLlfoRfzfQV6siBFfZToLx
J8o+nYmtRFxJWPsNyItC9MG9innYV8KdEMZYpaMQ+rGNK69v+18vF+QvwsFU44lJkNuqHH7SXvqX
MmUcG8bJw/ZDRXHVJwuOLzJTKVw4dCZ2Qj2RLdRmSmd5MB1QaBjFvJRb8ASxzVyF3EhmAmMu5hAn
qamiqA2/df9qCVeFoKU5nx8pO4z+8QLxcduyACuplcwkHTc++92dTd1fXLEOU3ZkgFCVRB+VtWGV
Cun7moHvrEfJqv9BXEtzB3+mk7OuD7rwr7k5K4ZYUfTurZlt/I3RtRTedv5ki/miVK7GCjTvtGvu
saSIVbBYzO0j2YBVUTMNMCouJDp7p98Zqhk3jDP6WkdZAFclILGrYrBVQZswuAe4abh7z2l835YW
w2mcLFsV5dOK93fFx4vYF0AhI7hEUp1MDW/1ZwtSZCQLEtKoTecsYqfA+WKBECuz1Sxn1u9F8BL5
Qf85zyW3lYTb3hJfd8JNcprr5bUj1k/s+FjqAL0+CtAFF/NR0teK27q5rXTxZiJPH8MgDj76yGHO
UQQFHqi1xWOH5ssR7MTJj2yJNcqsC9l5m+wIRZCpAcoPBY1uZZEYkT/gKjF0ugLT6pivxpZ2vzYO
v1u3754mvMKUHtH1u3baqTjYcMX6zxwkJlTYuYIZ7TfFWO3LQAIU7PGLXTozx1xOmocMDBw3267Y
1D0nMHQPopoLnQBjMaXboaNGsmyzAP9gfht0ntiALtmbOILBGpMLZtNPWU4k7irtge418OJVB0NU
Vu6tnSh4ioWF3J/c54r5Y6whPRohX0RsY8eOs9jitUshCuY7cGyC9R1X35Z1tBGkAbFrTT0vk7x9
K5KOKbdFmgQ/UBtmjD4m7Qlcr+VbgvjvtixKOg8yr/IaQ+yzzb6gcNwAI0UG9mznP47OazlWZAui
X0QERWFf2xupW2rZoxdCFu8pCvj6WczjjZiZ22pD1c6dufLGRmd6HttQYWd0vwYzeCNggwkyYGxi
AakW8oMmQMlG3GabArDXdDdQF1rkZvvdrvWxLHGvNX7z1FjolIpPgh9k0R3EAIORmLcmJ01Ut5F4
TmYbu5utWR5GvNeAbgLSejnDM0yDwFvCSNDMnZ4CebYpHTE19IH4EPE9McyY7GcwdZsI8QGhCJiA
j89wq+oGYCDRJXj0Yb1TKn9uk/4KgGaifJeYa8jsTJkEhyiBqMch5JbhL6LNVOe4SLXmCmHjH+oM
tgk8uWrYXyRW02M0i2tuDEQb8H11OVG4rKu+KtHSB+R5t5LnLHjgc5m7lD2nmm+ZXXVLD9KylEq/
FNPx2q/rX7Z6YhNbHKot7QmxNQ1XrfPPLM//MDJtlXC5PWH9xkyaqNnq11COSzxapqQtt54bQmZo
m/OnlbRpABjWmiEn1A7zwJgRlWJmaPynjNHY3gZpgSsx6LDubnG8TU+QVxBxG1nY9ygmNCTxhK3f
3FTRJOXbfYAzCp949zCbRQtGJjf1O7a7jrAvsMkUt1KqMQuWfMHTQFI4UNDsBmfBzid2a/jO1kPD
g6sR8ZMZK+9BOMnPKOVLPfYPDDEOB6/tYNfhiLZq3Ot1kMOM9X/6hHXH4Nn5Z+R3OHv6/FWWvl7X
hijO5mQvNzRMsNEyKNody4oc2WU9w8e+OI0zvgZchI4AAXBy9UzXqJcISWVofJXmQEpAkqXbjxbZ
MMLLFXA2VplHQhoRrUd0RKNAjQa18JqqEjZCHntberDaq9uycyRXm24UVMMVEQEqGhOcp3grk3dA
w/mntOjxxltpEtHF5eHjPlgVKQa/JMC94Xjkm1NZ5zcrLyErVI39wT4sox5O8YeHtPbJ0AZo5lQ8
+FFsGMKMOod/GlnhymGtv+O+lgKvLqp7yTvww21Q/Hpt5+2pm5531CtFv5l0p28dBtGDGHFr5A7d
xOzFnb3f+OR3kEaoBGdhxa9Nu8FWZlF+n+AG/NcTYnlE1GmeHC36tR0XbHm9yis7emThbOwE8/WL
b82UHiI6tjufNnnAw7HbPpZF3T1PcVBefRaB+CE0cSinr7JbyCPmjU+wvZoyWc6gDkGhyQxnV8cW
jqbKLGh7CD0OnDrlZtH0M6h4lQvrOrs93rSavmBrVViAFeZ+boaNWMiehRVYJ3AXFBWPMwD+wjHY
G7VQuuOsO82EDFZKGTyKcj/Grga70RkwPNVK24zybXT2eRPhzjG9hjqIdg782FVfJv+qoYbNssDY
o2Lhqy+DlKvGfB1nMItKZXpnr4HtlmgE5TSp1F4K/14QvkFORM6fRcqEUcoXXdOcmrKMk/mg8Bwj
AKl2ICMl8Ysn6KO1G9NJECMkpgNDfp6Owcofech5BtcAQIML2hy3hY7rY+MCwJALsa8QtqY8Bpt3
+/8o6eb+n4nHf+NU0SMgfZr4ouwNOgXVcSl1UUlScUk2Fnojy9KEVMnMj4BVd1ysIbdDiZ2qjn6D
pEYb7h9VOQWYGTQ7OY+NJkXvOMfDmnZ2b6bqO0js4JkyuPKjXBZX5VLN4Y3Z11ROz37H/lCVr2mh
c9IsPW+PYywxy/a7NJEB0GQicrDcr4vYACVs8OPwvPyBx/h763andCbm608xcnE3YGK3iifXL1/n
oiZlnkT9Fi+lvgtyAMGe4kcpnH4v+thYBxnWT8av+MWy1KuO6CtFbViPQrxxW1ccjiKLTnlF2IEF
ZVYchRGyMVcM1nsG9PwS+AuJq0OvSPvK36nMAgycD+0diIZxrQye2/ww648Cyz3tszwctFX82FUE
T3bSjyFROvys6jMMkZaK2Q4egFMmjxQTN5thTJ/TEo4Y6yWohUtUVzPjHGJbh3uz4U/3k8WXX43I
4a437COYD+s45rUKgz0QYwi78UqwTJ2sB4wyT3PQU1LTzu2eAuZgNcj+tyqNn9KBYeN68DmjhO8a
dyCuWXl4Dv2JGi11Kjzu8V4BBSbV1ieuCYTevPhoEuKCrTlZ6zqc3/ToYJVrnlnsQCCxo78B6RsI
ekHpuh6si5P2SGZgfbd+Yxwr5Ro7yzCe/RD/rPbZXY5ywStbVrKdg/oSec4Cec7osLDoYRh4CPb4
Ux0LOvEYDz8uXZZAFsl0ugFZzaRjcjS19RKyu2K7p1/DsXimFsrhc2Mx7GT1XzF3902I7uX7+SNW
kJahkxJPSnj3QzdR4jYyZ9nY6Sge0/QH4UxVnvgUdtAcJnzjJLfj71JUANyFcMG3la++Ktq98DtN
zAqPuA6oAGwigv11iGjFacFU7VE17yFL4WkmbVq14qP3EqamkTKu7C8LJa593G4nbJAwi0PwHMIx
Lo5dXfuUlH/pu+DxJCL6Ami2SfFnPtV/xhTCG2XJjqHHCmBsTke3yqJj60V/uRqAqVUKbij4z8fK
GMB6h3bK0K/1oW+gWhUzMlac5Ol5yKf0kCh0YUCkwDTCWkH7gDO57k2Pj0CUwYHg/imIwnEFkNji
Qdz6OL+Kd6fpqUhoGmvPuk+g1xN1LdqHOXLKi9d733PLb6AY5MIrCJCBmz8/Y57Cq/uehM1D3Fnm
3RQXLneohruPXeOTXhnugNewVe0HtyPC467l/JBW8D4ioJIE0FmuV7rRW3wi04mqeeygzMf002bB
A1Mm6jrTKtlEIVliCe+Uob7uyqYyN1O5lKakZB2SxUIbd8FbPUWLtRJFl/B2dHETBqCWQAMRI/cN
v1926ZN6eEi1yu+0nTz5Hh9Gjq3m6JvNv0GXipWrh2oXxvlaJ0F+LV3ZYNumm564tfnZxDTUWK7l
Pibe+M8oB/wfDbuopj8onjJsZ3nFMOBo7eCnHEkv3vSVibDmBJoZfUCq5UY877OIQybvdcNAHrsP
gY7JFFE3ezANw3p1aQ0/uPgEVkVS/2i9MGZLxzsOQfFdUQWxhgb8WBPxz9rgy2E7teW6xXO6kKjH
2YRdJvfXrt3+YrPE9Wm3cLuHvLkrMmzSwQicDGGtrZYypWWuGafBWuMziVFaZzwzDQg74E3GElae
N07Ng1VMxasl9QFFPwJ8MhSPsWG5/5ipq83QtNPBIpv6aI/dX19j0Q2aptm3MmKRGNc+yEBaCBQX
VjMjSmVkdrzmhvrFeNKtnNH9mRqaxxO+edtEGu+tlyRHV7qfNntMoAD+fPT47m5HzBOb0Q0+6ar6
7qOEvhUPtdLDDYXKVr+6bSrvCsfXW0ct9+uOLGgbSX2SvZ98kL7bWlGP/T6Y241ua72PXfOryIFi
AGVujkFXelc2DmfopbQ9eUa4VyHSVefGAq/55J3zzDBWtmTIlzr68pWDmdfR71jEH53G9w4NP649
n5gH8KsUpzCKsQJhHsdF+jUM/hcKNLuSif6eoOuriyccdkSG/x4gdF1ZvffHxGgggKk4/I3tWF9c
r8O7onW/4XbtrmnrHrj+DDFcAU33TcEOIyHcsNOTfyd7wU/cpXMhwUHGnGqULtk8GkaGTcJLBJ+O
ZFKXFlllyxbgMOcTQNCDpNiVYP5ZWuNjaThvQVC52dEIXLG0aWupHvgSXIMp2Kd4kiiEg5U0xU92
sTCPjX1epne2ET+blbyKzK02ETVyOoGGLiyeOaoyrjHn9qoYgRDDtB/1fENSRM7HthknrxZ1Km5Z
cbDZ5B583KsOmPwlaACLvIvREKYEjoALoCEM2IZ0xXBbCBY1PHUQYxEatAhu2Rx/+LN1kgvqeEZG
aPjh5z1NuKX48TN+ijAM1lUOFRu6rjub2ygdHpw6+RAZSau4feZKx1asHF+opTqMBYs4TGE8hqvt
TLOsBBaL+9c+OY65zar4PVD95//sGVxy5M8GlbLVjICYcrAxd8afanI7DB0eMUz4dE5gXgZ2VVA1
fEozpXnx8+puxrK+wW+N9ogTb71YYr/LMWTgiIez47LmjDhgVxhFsBpyZ9l3Q01AucQw+IEMSbl2
N0GuddIHesevPf3RAyB8BAFzVdf9uPcGjRFCsut9Zxf817rZoUi4z82z+kcAe1/18lQH2b+yHZ6t
sjhkLC08+HNAgqJXi5hsJhhqi8I7FmZ41IP/atUFqGQTGNCgc3gYWTpuXTy7B45fLhFcAFbCnIwH
UYWPGNuvs6O+JwroDkTbUjrLRp7h6rkzPcnnSp4RhP2D0xZi5UjWSRCT/yA7QxMkCra3O9tcOYDN
12ye9vhcxGZykmZLUjnd6aS+kYjjH0q+vKx4oaEr3OGg4g+cudHWD1FFOIMmKej7GUmwKiVCN1FG
vqEsh8aAfnK/I9A5bzyhzxi3rtgzY8Cw7gdKpHnnQ0Iu5PjjotTbeV2TTaOkyUOhM1EG/cE7zLn1
Lxnmd2eAhDLgDDE849ctfMRLt/4z6yjcIqTCgVW8J4aY4BMn7aNqo782jZ5V4bEmD95MuoTXC1tO
hssJwi9tZdMdnWpcGQFWs4002WMi5JHpn0nyGeU3oYhiMw2MxZnQT0XKcpl38Ak8msEvxNybFFy3
EzMIN4LXKGpJ5bWfUUKwm0A0rz3EOqq5Ba/NuDubtvque89dkXz8MxQRAadJn8eEk9lWi70zgQI2
qTdHTNnOcUY4n4ydG6jieFAIXcUoQ0QR0nsM7yXUG660dCI/VtNIHKHAciJsi7WVXl5OZj8RpwWQ
3e1UvlycnarbJwmCaljbznZizXQjWwvnIsjfTcKLkV+h1Ih5bTjtWyXsi7CdneO2NWGx4UoM9j7p
mLlgPNPN57DBbHjqpMImrxmWlGtMxDuq3jt6qtkG/cDcY8I/6y9YNJ4kuVKyHu+x5Wxzwz8Jx+LC
2mg0ZR5ysbfY5eqRraFlXtl3XqbZuClVbi2uY+TTeX3jixHCGRlCDjOexh9kDIabPbFkxCjM3kYF
/PHK2HoGC0DRW6AORU7CtmxPUtSXSSOU2uO5kcBPdPlCku/JVcUmM+waiGuLhxUyhzWHBzoD1SZy
su7cifQWVhYWv2bknOcuLNR859elXOusvQvzCR9jRaxNxxfFfcDwIM54CwUqjebPpoUh5hvhTncA
DoqsfkjM5NYG1iO7QIRqLE4Fer+t4xtNC1sP7+bKUsNTmPrfhZJ8QNkPtYs/Sdf/K4ArdLF8IGt0
7QIOjwBEvRNQnmuQI2spb2v5W+WEKsuVGUdCufZFRj9FcDZhW/AdvTgxRu08Ty8kjRfjICuXKTfv
fSbbPWXYGw3/fOuRcetm/+pSa0nL1zYOjac5FT5Hd8dXvvqulU/nbIA5ajbZU1vTWcb2uShJ0ScM
ImGi93mR/rkzQEIVPHFRe3Nd78V0p1+SKjtavK01DpB5PY8gCs2wepdVj5utbb8D2+k+Zy/hGgdq
kT8m2ueNkAcJu3zTSLYefR3FF8RUeZR6eAULtxtyPB2d4KdqmdFVMpdzrjVwy9PieUBkdxrCDIOO
lzSWe0cPZLRRbH+BtATnSHY3z8hZmcvk2KIHr2svoIo+9i78bYAhq/bbimgASMdfb2KrB/K33Tad
92uSOyGpdEsd/mV7fHNG8Ou4kQ44UfbVYO4pjv0yDYfQRP7Nb+NuHGcIWHx2BULkWlbBozLj7JD1
8bZt5N4gYEWU6WV2w9emab+SKPApDcxeXG1fXFFDk0jVvWmW9Af20xm/6V+CUQ6PgwXHram3lhhe
pjn7gnp4DUksLL02CHvSOwMKecibSXODTV8TBhncMsklJ3owRWgjpaXe+AHS3eDrS2tWzHBT/BD3
Dk0pPH3pUflIkU4w+MfHrBovDf29fqnQzczhZrrscMJMfQhw2mtGgo9ROn9eAL03gKN8DonOOSZe
wHyuT8osqOviO7Vq7PRt7qnF5pq4jU3fX8Eb08hPFaYvqgUiLosd4PbuZLhY5/qSGHTiRogUMQuR
8WL3BquxJPjHh1+sTPzPCQZ4z68fBq4OGDlGKoGxT3iwFHzLgLnm1u9gCujTI9pU1gZHQ2zdp0P2
0iNyUvwANAxwxyO4/7VMEqChFmTc8hS142coaVN0XPNhUvocW/JhVCw94v4A+PxnkUJpButxmzjV
RRvptuiGIxeZjRD5V8Ttlw+9NEiF4w4JLCo0wGNwoaVZCn0hOg7mSIVJ2z1Fo4B+r3FOqOYunYLv
rEq4JUmCt8F7IllQy+nJ8ynAs3RwiPx0zzdkvI6BmR7cVhrrqEvCNZDNr3lcvH120uwKPowdCB5n
FSClr0VeFHh9IZdNXr9rMoUziguwnrHhpeW9WflvoWh2HRwJxhAuv0yiG5DbG6l4U5tw3ti4lbeY
NnZRX742efVS0Dm9zoLyxTeRZ50qPokAwlGTvmF5wkYVOXATELyyZt5NYQUxh+oTeyp3BJTrbQ3L
DozOBbPoZ+dU63GiXtSfjDtZ8+NLh+ECnA7Nx/N47xIszoLIQZAreh8g8gPDuIYIzP2AGTlv6jOw
4Hwd+o48N0V0tkcHFTKf9ySEP6seOwTeKyog/PwnCrLtMMo3qxAbNqrhWmMiW020QpHwVenOa8UL
uX0cTiWfZ+/fZcI+1ACGcM6nJ7sp4/sooB3NmcCAGIUCpMG/bnjAT1BWIWLNO68KNh6wXi/hD1AF
S5G8UG86yrfhlHOOuRTQVz7PqtzpHnkS022xFHB3RCk2epBnCVFn5UoBOqjxGScXxDTBjrz6SUeI
5H73L0viI+G4s3QGYOY+xUo9xl68UBRYBaabgU7FzZZQiT05rB5X0p94cGafOp5f4kkRLeEitEqX
zoNQWOfQEKRI/We6a49z58XHCTh0P4bvM+YY4NMq3OGhwOLaUwuB1LzJkuLkd+Iv6zjOy/DYl8Zb
XjWSpkJstNmCj1Gpz8sEWT0O7tUNmLRhIgducwNicwwM9x1/7pm97KOHG2JdDvOL6LwJBlX6LCB8
lNxqiW+eUPlwCQiPbVdZbUb8LrKMPQCvwzPYJdLMk3EvRHC0e6fZiH5ACo+PKXv9YqJWIg4YxJLc
wVne+GdcTxe7Fr+BZV3tqvrqZ1LbIcHCoujstTbcA4fZnV0z1xT6eQ5DcZj/v9wDcJpr9YlPgbZL
f8LCyj8KLZesPJ2vzaWRS/8LdlbEJHNDx8Rjk5ek6IvfkCFJp4gzHdnPMkqfBt/9B9AGB+wQ3XQa
n3XM3SxQ7Yvf9TuUz1uCn2/b9uzH8L3+8I1h3wsk1pXyJMr8xRQpiwaPu6SVtkAQ6YCdVGLu/bmG
KY0/xpAYhdh+lysq1Q7zkN95NX3OAaqjx/w5oAUzOYS3GVg7LS6cCD1fGN7Hw5z6v3hOX2uZ3YWG
c+pYW3DBwwtk1QyF0AIxRfTJaz3ggJ401b1gPFCrWwIzmL7ZRAWIg0IcqDL/lnnENjVjWai5lmIf
tQljbtgpQlAp7wIhHgt/+oqc+kKzwm/N9o6ZNdkkWL0tEOwidO5xN2H5LosfuBL1aiJj5pbWU+o3
tDCrgJKTxRgNhKvXcFu56J3HoboTqXMnKIKYS0ZEJ8XSmjTHOqULeGqHJ67aj9oXh6b2HiO7gA/H
LSID4qBTDKoZ/9UqGqks9anFaJP4qw28Y2bFNycbTh5Esj3NbkyIc/oZiYqXkMgzfsajaZNCbSOn
WY/QlNcjsKssmOrvNmCgiwUSN4LFGYPPcB8L2l9yd/gSDVvYaIEUNkUt90GbYZxt1Zk9ye84lG+Q
r8hZVIPPbSU+yc71wBrZF8Dl/tpOpj8v78Jz4dl7O+ueCfqDlc8oWEBMN06sY+M1iiXFeAbXpX4a
T05CA2YcnG207L60UHxpL0jgBK6MeXzuRX9FCOdp06UH26iAdBr9n4mPqQ+zHUyPA9LEKwDxdpUa
OPSYYf4llXmxFpi/WNYtaextZyk/OiyoKia2i3UwcroHw+hfWM5da9e4U97SNUDxYqu6L0itv01v
Y2GyBwqryeMDbTnwPZjWphE8mX447qhw5nBN7EvIPlbk7Z8wceQG9I6vdN1cA3MyVxadaknAuFum
+b1KF9Q6AP0iOemu/Boc319bZh0ciZW02KJijjxnzaf9ii1lp5X9q/wi37mqCnewWx/zwm2x55Kh
iwgbMvujiyfw2tfER+k4DnvIfQ0PX6++DXH7gnsQmoOOKjpKKgeDKhoMO4aNth2+ujwBqDSY94i9
Jd452MUS3/tuzMU+LAKItVRzy6I8eYTrA2GQKKDgiJXFhifoenT7H5W52bZngbRjcQxjCZ7bvjFD
XDseyH1I7pzUwIHq/0Wx5Uyyr6qOn6qwvHRUMvdS7uVs7ihMaDdZMIJXML8tyZM81uZPJtiieEMA
zFG1e8bTa7cAxw3vSPflzPqE/LBOo73XYSGJRbIdrR42AcnLrYlfcg3qU6+HhERNMYfRTjsETSx+
Z3VEIePUpge0/peky+iZHNPdYFo7RJj3KnDOZpRvukm/zhltopV4tKLiJbCmXw7Wl2CavrLMwho6
2M5+ltCYBUxQFdp3Q5xvfef/529ZbknpKPyxWHDCgYtrWj/z8+Ie0vdknnwCQuqsjeZBBzXpmwzO
hWX9S0tod5h7LuTSd3kRcr+jhSvOyrvM8f6VZvbkW2Z8wu/Pra+MH/JMXtlJPPY2dEgOq23P4bqa
fWOXj/Y+7KsPo+dGasV/sevcZ7HNyTjs57K4GzMTRA3BFSAA3ueQ08dHlk9U3Ppk/oh9eUMD1JGy
jps5BLiorN9OcuqPObaVxTsg3PxkCe89nPRBi+rq5EPNwcr21KTLtyiK/gCVZVM1GKkdMrJZ2z8H
YXvFDbqHSybZY2VsCTOgODGy19rHB/sgGrXPcLpUqflg9hCHrP6s4urT6JoHZ3TwcpKdo5qTjkBM
xLq4Q3T+ozNrM4Tpne5hx3hu9NR2ol55s/kvbGgCXwpBUVffc0yz8+i+D6morwO/bTLLSEkMp1zJ
iWmTNaNRIReInxZ7A7QMz/mwMCvzF2ypAzwOVvzTUeK4Tuw6W3tZc51RuvGmcUTxrDp7hdyruP2a
lIv50RWQporaQWVgnovAbnAajevBsp5jRDmrjrc8QOJ978K+pu7AYUnH8sJ7wOgdbrRJSpfgAkj5
JpfrXFEEodKwwz8z5YjJxIT8YD7lputgIGt3zEhAdtEgQz/+cpt6z4p+hjDWDPfTNFywqRv0pzJi
WIFvL8nDVzO1zV0wwFWtlfVoshI8OqEP3xJ6x3PjJmezk1/GKM9GMdHkW4KoKCcexnENkswrWnY2
+Ein9o5rFYJtvHGJ+LnTvHMMfHTS2rPg+5ra+JdKlRSXF0+OFOSJT2R+NSArgyZ9Tat6PAatf4V5
Qkc6/z+ZNR3iZkKc1tFNZSZkAyKwXHXp5nW7pdwZ9noaQmsIK+NcGuExGWeiBi69Rii6MFDjB7Md
b74dHAOfKrK+ys8hN/11OxNPA4r3Fk/IJ+1g3TII9Hk1ffjhfE2U9YHf+VCQY1rRWZiuJ9E96cx4
M2xEalvxiVLjC97GJdUYRuGXycoKbznc1KhfWlkBeOHHU4cWDOWWoC4nP8F4lg/YSpuKQs1c0BSi
wy8vtVw6OZfAlksUbA6B8LWe9Q+fMt0okXWPc38HVaRaVwtBnCzWyGzWsRhp+24zVPbTBDVj0xo0
EGGq9jF84rKvn5iHAVnw1nWjuyDV3Wg/1u4LuNoPXBHMnu47yekvW5S//hwRYOUfb7i5y/Yfi1kE
TCpQwzq4DXn0MReYVRRVd+7yVa7C/pkCipcApZUuJfqjOg+6PRGOTTYDh2rHmjYGO9wNRo+UGPw1
Pgu6KcZrETA/+h3SZ8fqMfKzOxCNPelo1iiSj8gy+5HoRX8KR3rgO2SGofRZBtf65HXsCqXMOePb
X2w3eHMGzq5ZMQzV3kiEuuk1aHnY7JquJd9oHsuRs26MRbqhkGLTmA2dr2FKMsqpMUvh7dxCwdrm
bfXqSoWK6jVb7U4/Zje8jcWoVyWcTa6gi4mghcvdmDwMMKuINTYNE6OYQDKQ1V5m45+QEkAGdScJ
uHJrcr+iieB8OjJDqyHEN+QnNGpQYLYea3wks5l/GLF57EJgz/BzprJ/1SoG0ziUe4Tpa+WYF9vu
uZCa09WxPST/Cu3XpRgCif8+1BbiIckQ9GdGI/VgNxJZIlV8daggTHv9NiWSPPvACk/2xofbskiE
yLhB5dk3FhSCoDiVIFzJ3Qb0EZb2qRnME/Xh26KZ7xkPXoYyZrfPiYlRe95bhADwsD6WjQN1vgOV
GZH4mnP7rx6tEwGACV1ivmdrBzTIc1Zp6b1huMYtEwfvUVTez0i7VFNgAjK9u8Zvoz20/A/JLWYS
Rbp2e/NFVDgvBTFDH+skXTfRCTbLYZzDt6zqULwozvAE6ql/UlA5V0qH0UYG3QY0HTmtjEK9sKF3
pN9xCfshADbxRGVEN4poqytv33qkTv2egts2d59i7KcsG3k9aLKrGR4PtANUeHTUlo+QvXSL2tsN
5mtgN99OOg23MKH5t1bBPYZDYJBwr13zH4H23aTGg+8ya/ZGeAoaCceYjQx80xRHA/pXO58rOjWw
MlHi5czAfhPFIY9fb+Xn2W9Z+zcjHyiqU/o+6uSf1wc7eq8OdDRcbPYxfUEYWbEL1UNF8beiq6MU
8ystu5I3WvyIrHuy1TDe2RZR3N406lXrTvK5S6rXvuUdcgafOQPYApenZs2E/+i2iPoZ5FzHUz/U
cf+b4eyQ5LfYf2LrMvleWz1PolhnsLA65wEK9jGg6SnwyLcL5f9GBZv9cKYmFFC+4YRvozE8JBQT
oZ9i0hibI4XVT4h78abJxZ30szcMudi0p+rDb8QT/zEJ47D7TKnJiCxaJ6iEOGtOjMSdHmyH1W7j
zQmU+uLNCoZfCYKTpOQIqFQuIJjS+QaNTLKpOPeNME69g+0Dy1yzHUX2ZcZMRZMFgyFle41dMDtG
E4J5rfFaR7pj0eTnb22RvntWom82ucpdFyThoWswOnklPz2rRGWOJkiNlqa7dbGH3RVoEYdYc+Ya
dfkGIf8BPMxVJxkqU9JMe9OKAmbF3j+0s91/GApL4aKmC69rGG/N/Bx1vCGdgHsKOvmbmzqp/ATA
QhLIiAoG1W0hShtwRGqxbzugPlMqjkpD96gIr16QOqtdJ3m1RqpInPMMPIKkq+4iFgQ7/C0gyaey
+YztMMbdY76gcMt78BLN3qbNdATANj/3tTDYi0qC51UhrEM+OZJVOE2ZR/pPileR9uiRs/fVkUwD
4eKcYJiFjPdab2Os2O/QqK0z6Lzp4AV9+147unts+exvFJcq+jRF82QPc7kfHIpqU92RJwvSS4p8
BSuNxgHcDU82q+drMZQ1JUc+K1XS1UzTQHL5fgqDHF+J1asYrqriRplPtL8FQVccBkbpFR7Xt1y4
3c1X6g8u77cGKbMfbDc+himTJEsX42TNRnVPsVi4LWW/D53pl2p1/AKpepONpFaV2Yg28PiNZANp
0ppI9AyVnHZQtOjGyV8UvE7M2SVJyva5Rl0hPwPMcQCPt209YikV5BeR8NxK+k2Wy/e8m6p9r5xo
TWHGHu4ru8DRFotHsfE2vdvJcu0m0Q9tk90JwwU1WraJaGcFIU4XZbe3oeF248dE8eK8lHc2se5t
aEE3E07YHzOnNG+Umdcb3+ugP7OSea3iYEZOpSNY0wbD1Z6Tuq3T+WakGfCwvHo1Afus3MINEN1c
Bjgam1rkvvg1nMfrkMrnkA4wWu4QXDHyU4UoW+SS3sDGK4UDHyrlDhS4GOAcJEC7rb6haLOa6YaR
w8vnXBjDJ85xGBs9too+QTOeM13eqdpNXxyCyphFBm480rhmBZeaWJkCfEXxDsOP495szsYE2QzM
Y0yslNoHTHZ8FYqFLTyIb3syMVQAx0S1VOH9WHIMZ6Xu99PEFS7PIjakfQ6nNxBHa0oBI3TqNAik
kUZnIWGrYS8GFkpza+BKcecPMnVAcIbkAjWAXiHhfIUSVMgYyPkkWe0T3zGzZF9DWLh3c0Xa2H/J
zMTZeDiX9zpEgw+NkbVcqfWumAe98qKYoXS2LW74Lq1Vfv3iVvJsEmbf1mX3lHfFB8HV+R4M3mtN
gmljzR4QexuWWS7M7EUmY7Mb/T55AMpnbnUL26ImUXbIETP3XhKAJQ5JPdiO/eWAo956FjgPOdjh
D7zBYG9E8Pc7drQNGIeLZ0MI6pDUkAMQNUaIkJzovNUqpz485n/iMDiRMX43i+65muZnT1YvWeMM
e6MtGtTbVNHzydRvl26ACkElR5SNt641m03syovlDeIilEkPUiLIwBvUoHVVfjRaLzuYHXfAgKYF
EuBcEJU3cXIVGgoiZukU+2OLs4YymbXFNgclRLIvarlWZCGkpziewG2rW4FtxKfPoIjwbLtpYmCy
59jDB1XQXevCf4jr5yhyoHEL7sIE5NVjJ50bh3a2pSWoxJ/dXHm9SziTG8Wsb3WdH3LwjWuZpkcz
LCcuQiz2QlDeZx982rp3QNAENdqJ65pYogR+toO0/6PszHYjV65t+yuGnw9xGSQjGDy4vg/KPtWm
SqpS6YWoln3f8+vvYPmllBIkbNgGvL23K5JkNCvWWnPM3t5Is/X5y/6UAcraZPaC2u5SbG1U94Xs
6XQ9xMW8j4q0X5WR/zA2GsNYEweQaWmln+N22WwoEeYVav86xtaYk1OvOeRa1Hst67PDhnZDc88C
4ImNLyMnGlG8KK4mu6beScM+gRM2WnN5Dy+1vjR7tCfIyj9hzMuduBbOBakP7PoyG/Kgi4SYgIti
W8cWpLhv0/Q24mhIhykF3frYAxlbeWH7C0pvsS+qIF9VfvxDNH21NzzDgs2m2xvLdsxVa+WYf8vo
kx0AaQt8/FOVLvrn1DW+ImqUl3Cekr1BrQqHMosGIB1lgE8HEss0S/LXnRHTjqkNVHpsLnURuI9i
Io7J4HmPiZpXpJsX69iiuprDHlfKGHqCrCh1sjvjO0fIPDafIjqBn1xVC2zsTcT1eT5d2VCX1myP
6abwICcP8Ww9Ik5xvpPed58AC/8uuY/sicqiA/oF8yB6mBx0Gle3bYRhE3RzqEaZRUMoKm8kIrR+
9l/jgfvQDjCGe9UThf4AEtRXdJ1aiADyqsYSQCc2F07F5FOB9J+pCYoH5aOtI3p1wx4VAZdqenPE
FzsHWE0PuX/deT1VgMSw6QcPFMZhvWsckjlqrqlPetQ9PA3Tp/MUltAOabhYCfsT15LhpwA6edJB
yke3gDFwuY0Bz3WNetJ1SxVwsNtvpY4nKtp18nnsSe2HZtuejCJRx2quHTqjXJS/8ehLLvwmFcY2
t7mEx1ZaH11j+mlFjjhgM9WCPptw32tAUqETL4YfRQ01qaQUjxKlxQYOh3j3zmtGupZsr37qM82f
bgsIENhpI4I1SmI/u8kGYlZgco6zJNFCXPOaJYDAGIKwB8TyygJ+eJVVXKUliJIbHanf6Of0Niwd
7ANMxb1BW9wQawqf9Dng2EU0EcQguhSx53qYDbmpwuhXN5a/JPLbQ2hrxJRt359EY1yTYOtOkUl2
SOXUrmDLZFs7IZxFYvajnCA6hLlH+cWjHORjFrTyqn78OheB/YUJB0FTBvPORMG1J4cU7FlEfbBt
Taw9CIOJ4WFQbylS1xsxpHIL28Tfl1mgtg6IE3ombXKwid+Qfh3l00SH+VcUI9k1khxuvYZXQEFB
u3BIBx0d2hp2p6qjaF+P2EKwzQcLIBys8JNOauOyx3v1NLQlxQRYddBM2FKAezEaFmDhWN6RzFNw
X61pN1DKP0mjUjc+M+hGkp1cdWB2+NDDZV92/WUp3fA7xXJa0CqaBtOumW7njoFJOaXmsXV7HOBm
0wZ8RYvZ4uxLDrYoZnatouP6rNM5v2sKxeV7kkTVGp1JqyS37AIvJQCJ6jCGDVy/KQh+ILmMDoMd
PI4YOh8UHr73TSj5P8xcm2jV5RWaE6aCljteGUNApNeP5DbSIgt3TAHyXTIQhDoN2VIrnsTSmz9c
Zk5V3y5yXpBuCPZcrgkuPdS3FHkxeLLcOtwk7oyVVlMntBJ4KDF8J5CXJbOQvdaQ47GbUqJaqMnH
WEf9dddaJ4WWczUPVsn1FymEAD5MFIKMeTQtZyMtGotCx6TcR34XuXOLoKOyXSjyHT68K2Fn/SVs
p+jCJ/6nm1K21K7yjK7cASGNX04Wc8rQ6lKZvXUJ1JPjJDCJ9bMshaoQmgG3ntYcKzxOZmHeQJKH
8W/QKn8p8L1fdTb0dJOMJaFs7Hyh4unfWa2IyPi0aH58kiVY5DrJqiGSonpChzRtC525rxEv9+s+
Rcd6gReJ0jtupQ42WXQbsEQbvHXpPYOe2LDaYhorLgJhe1cuBzpmi4AymstiSulOHxGeVqgbJSRZ
CEl5slcVugEOxcJod4QR4/Z/8EBsiwFaPc25GZChuXisaCYfYdYVQI7Xfdz8qo38SyOH66hkj5gT
fExynKGxtUzEEZtx9ozQ7SvS97PVn/79r//z//7vj/F/g1/FXZFOZBz+lXfZXRHlbfOff8t//6v8
7/96+PmffyvXcT1qwtqVlqlMbbmav//j233EFvyff4v/YYLIgb7jmGluJdfTYhlzSV5E5uQCYxyq
/+FodDl6lqTfkyBZkKt/OZrSzJw0DrIjNC1KQpYrVkZTuCeSFf7u/aHU+YMtQ0nbtGkpkNqU3suh
yKDXZtBAtICpGO5NrhCQl/Jmkzq0YCJtGvfvj+e8OZ5yuJy4nuJq/HK8wXAEImSJO0w0pt9qMYuT
5Nt88AKXz/Hicy1PxdNYEtayNIX5chQXGW5YlXN6nOqxOGF7yWqKGzKk0Lu+jVlAHx2mWbtOxv72
/ecT9ltDezi78Ua1KayzoXOItnMwxotTcMg1BsQHp5YHLy+g428yE5x/6t68NsvC3AMfxHFyttjy
iXthWndBciTd7K/e/1HLS331OjzHUp7rgUsxl9n91+zNAto6qUxnR9y0qcb5lG5GoZ1rNM8b29B3
kz1g0U1epPn9/sBvvQ0X5q1tCZaNayrxcmRUP66myJIeg7hRm0K16d4ax2yb+tMz/VWwWrTtrTJj
oDcBzCWVrRxjPAvu+V1vLaQyq0o/+EJvvAzXRL9uQpdY/r2siL9eRstl2KiaPD3WbKKnsKVL2ENe
/ujH2dewLZ8Nz+xXVbF0WIccHO+/kFf7iDZdNknLorWWHlbzbHAnrUsVxW5yTCehr/K2n7exZRKk
1yik3x/Kcl9/dVeIZZUxZTxXnO1Zde9L1UYDM6ry6RFRauREiKaOsmvngCSkU4RuAF/Sk6BCxPpm
lVmPsgxyiErANA+w1/EUzz2yeTg1cKI6Yw37qOEyTfeYtSct0y/o/7jYOuqPklOX3yEuc+mj5TzZ
tyQutpz/zSM2XOoqQyRff/CMbz6iC/xCkc0Qnj57nXq2c868ID2WRtteDvwVebWspaFoNB/NEbNl
A8jVB1umeGMPcylHMqNNcDHAX17OINW50hk8PznibICnixHQ8xGgh+hbev/5nNPFOBXc27CvKRcq
SozDUdT/pKBMvAv6+8asY4jXJgjh9z/5G9seb8JWSmvHNcnNvPxhWeMlPc3yETTldrgl5zis4i7E
vqIalg3IiYgZesSmMbrf90f+s6OebTGuFsxpF7qGdpyzLYb2Ztgx0kuOXNmplstkQLE3/HatipiW
PM5l3LG8h6YNL2lNcDCqf/8HvF5YggUtsNOjAQ8r+7PJng62AcU0tQ6qQeD8jBSibH7Qiu4fZjOc
Pr0/2KunlYKPIyzIQK62LN71yxcdRV5YNL7OoMSI/tSR76I+Tg3Pauh4sEjFA/njSrgYL5DE0/KE
rU74wSt//cR8aGlLj38JROBnTwzmuDdJ1ukDagtv3/Tcx0IjIPpOGvfz+8/7epkxlKJaRUGXM9uy
Xz5unGKNOclAH6o0GrZULeVd00c2/aV+/a2A37ZtuQpu3h/0jWVmaweOgzAt5RJ5nS1uA8JXNk4u
xVcylOsyMq0VnQkF8ZCjuK61zY+6bKrHYKws6lMypbpF1i9w0u4GL0g0wD3ZNUFB8fj+D3v9NhzL
JD2APMIldLKX7eGvAwSK4YgK0HSZWWL+ZntVQeqejmBKIkn/qURHfpdYCr31+8O+/t4MC9oX/Z+S
0lXL3/9rWDCh1EVJ/R26HPORaQgVGd8GvUOb5R9sq6+PSIbChI2KvzJpEDzbRwB1kgKVtT54kl5B
vDFzmjCQ0M5+3dyAdo6Ptc6Su6DW1RqQov3BBvvGkxI9OWxjBCw259fLJ22lKqguBsFRt251A1XJ
IT4ayvxGSa4BH7zW15u5YxMnSrbNZSHLswiFPD+ZDKM0yD/SQz9YkbjTjiBd8/7Xe701O44DycQi
/CL35py90rGkMbc1a+8wT0qF+7zS6XMddvq3reAvbSPPk9/EQHuwBEMvPzgX3pixf6IAxzMJxrR7
9owAACQ30MCjFhSBGAp9eiLoB9lVCUpma+5hLDmz88Ggy/J8eSLwxK5r87iu63j67IlF3dBFpwYc
f5vq2i36aFuKJNonVupv68H9YFG+2pIJckh5AqgVDCYZ8+Wk8UAhl25Jc+xMkzqbIGpIf2iCtQcs
9+j0CcXfxAMEamc7ux6XsqCfffCN33piyblLyEXgZZpnd5upwdjLmix+QtR7T3Gq7xVQzCcyPPVq
XgTJ70+pN5bJMqPMZS9iV7DPDiFnZvNPewxvB0tiO5Hb1vS9ixvv00DD1K9/NhYtiZKBJFOfjYHV
8vLtaiKtNsPv9TBOUqylz7mW2UZwExJ5frD5nE9WhuKksfmMJEFs8/xsBbU5Thgw5wfBjN1B5KZj
OLYf7SBWGytyvyES9R/+8dO5tsS6RwkWh7LPtlayj0xfSZE6q5CDRzlQfS+wJNleo3t8f6hX8/TP
47mY0HGGsBjds0nigHaGT19TELfDz9iPo+vCBo+EoencAFsa6UBp9QU/176WM5hs1+ynDx73fHtf
fgKeV3/mqWSxLPP4r5OEyRuqKZ3SQ2H/Sc0U0V2YRz5Fa3qVKrK+1xj6gH4FhPHkA075/sErWFb+
3zvDn/E9tlqEjZ5tW2eRi4NTD7y/Oj0ko48bbupld6mk76eafIG4aRoxfEtmRKdZ6raYihj0c6JW
eER6lN8F2iL9/P4vOl9Jyw9yLbZlYSsIRef7Y0XR34haXoh2Mg8XVQ8Lde4R88kmofvt/bHEG0+v
Jd9vOVkll4ezZRuHNPJWJhNgNOzi86i675NFZ68cKzhBwKRXUlDj8QTablG6zn0bz2KVR+jwvHqA
KPDPfg7HLEHdsuI8jFodZZ3Nx7zIE0ysYncf9doxMKpxChRPdR/gYR/UyNU6r4GGo9wC66kRZXN/
gQRBbMeexRlGNZotK3l+/0edbaTL5UVItnEOPZcg+/yWzOUSw/o5dFAkpAt1dsIiUtrB4v8YiKq8
QPuWfX1/yLMp8GdIbVGHYflzmXTONrhRpumU1bNNMao1v8G2QUHpddV2yoDrvz/U2Qb336GYaJRN
NVkwfbbbTOE4tiKskeDQbbsdsSe/wMoKNyMvuA8raCJNPI67fzom+lXyMII9hyNKnUXwshpteirV
tI+tqrzS8EweckNZIGMKzNIGsJ8+/krGR5Nrmct/rXQeVTiu5WKd6gjPZcG/3GlimhjNIZHzvkmV
uBwaFegVcfwEqc4zjWmlimywV5K9QG4TOprvJoQv0R1oiG7z/gt4/X0F3oHKYmYRjnBcvvwlgNSz
VNIGt2/YkH5NY+p9iYw6/ZJNUftBKPLRUGdTSeVBmIVdSHov1fO2loV30+O+A0o2BO/9/mO9XimU
FUntsG0pcmzO2XfNWpeGJqea9/XEeXoxKrv5ogtn2HaymL+ONXm2D47nN0Ykgcgdm7dpEg2cxVmz
lOBpImdG/+kt7RsgPny3M07kzft9J6ruo835LHJmDsnlpq3/BAUmXiovvxzbdjp2dISDBwnyaieN
gXFF7EYY3uST+RtlXN5tG3jI8aqvaev4YOa8emCPfgOHlL/F6rFIrbwcX4R0VkcDbL4UO/Rb4dAF
E5m6P3qN11Dksq0PPunZ6bzk6vRy1+ZoFMjXzp+3TIPG7Y3Q3ZeDjB76rohuwlCGd3Xml4vbQx3c
OCqyd8nsFp8lnVLygx/w6oF54bbJt7U8W5M9P3vhXVPr1mnBGSsTweOWBloLF7YhegzNnpaEyHTD
fxg5awIBYTKTuRcJ29F/zsy/IpIGM/QRDp6zDeq+u+q1llgXdlARpqq5dLza/WALPl+ikhOYwIcQ
nVoOYd/ZbjD6bTcHHTy2sBuRNyyecah9uEuzaX+wXsT56yRx4llUjySJouV9ns0f5bYhXtJVu7Nz
DGLaSNw7dvkNGtCjgxcJ5hyq2zmzuuTgperi7mXUbSmLbAnqfwQz2owWTNoa3sj4wXc+fwkcrezJ
krOOPZqU9PL3/3rp4O1Ze+E4X5YiEDApjAGbrWdkANp85IQsow/GO4989HILpCTC3BJ/Iq2zieXW
fVxnkW5hnbYLGXI+IhyB2YUq6KIspgevNm4yZdyEwXDVCaO50F157Ism/2CD/vNkfx9LJOGJ88ne
WuQZKImcPTko3rRpZ1QKdajTjeG5N2UMGNCrFz/Zuw5qXG7l+CInT+Tt6O83twZSFbgah0ThtcRu
jtun+JEZtAuBdC1DTF4LZ1WN6aPh1MfWMReP2ZMaUXq/v9//KR/99dNdEqwulS1EZEIRxJ8vztZA
ZltWnj7MsERxr5AmDXYF6A9a64tyuE8UIEj6LaYQHk8YBj+WUiWQsraiiaOyycZGVd/QwtbV7aOH
j3SLqXxgQTLxHFo6EykcTNxKfVloLEN4T/E/i+2WByBDqyjrEAKrV7OOphTH70XjHex+ELdqsd+q
6afHlpPLh5Vh7v7+G3t14frvG6NEwAZDNdU9O46rxg6o7uLqmFlVfE+1gGbUNm4QC4bJJqS4jHq7
GOM1qzKkPgJlqLTQprz/K87W2p+ntlyM05ltpOjP788zCEmzsQp9CLGJpg10HrtdCJgKZYQvf/zz
sWiOcck3cZ8V9lm2x+HClFFk8g5VweKukKZEG+BmzsGJWsQa7w/2usLH9yQfwDDMS0qM1stdhN0l
tRHXeIccAtpVWmvx2KvcvlDAlfe25Rkr7prFlp7u4W4eGutCm6ikUNMHew7y/JL/dB/8pmUfOVsj
y6rmKKHAJ9T5y65CFU5lF3kHXXXqibuYvs1Q/WxKJ2j2aRZWyL3p1nj/Rfx50LNRPRal5L5Dfo/M
/MsXoUNFBwN0r0NrJWAcRnqNtgpS5hc7nudTE2Xdr6hAT7GXaYUiakY3vAlo8ruKqavdjhPNevuh
GqOroPLMExaZuAQlha3uIcOLZxkGwbcwYaJdt4MwHwh9gGTVuXLDXR5R2z+NE3jAA7X1BKwd1p7G
Fy8FmLfGZAg/0oAZCP8HuA74bBrTn03S49cEI+V0I1DZeRinW8MhNO36uUxDp19x2Ec4nhGtq+sy
riN3rSNE9lsncqtrSlnx7WQpGwd61hYIwylEz86GTV95iC3YsaF3lY5GMhx3ENDa+6l2SdErt6cM
ns8Ae04Qavjnhj6m61i3DR4J8QzAGpB/FeGi4Nc/O3vO1Vq1NcqC97/W2XokCWvais9E7YRkujov
AnfB6E1CJXrfxaV78B30KNZoGxtaUvoPZuNbG5BHjVLCdCFo1n/qHH+ds0ErOrhLBm607HF7b4y6
lUHfAIrZeaD7Wvh3tSdSMOyR2PY+Ftj+LD4qj711bpAbJd1A2AD4yTybnbYI8QJMaNKnbtBdWnQm
/bLqMrw3ImeqVlhX6k2HBwbKGCdBZRtUNj2Z9tw12Ka2ar4r7Qq8gQrjOt+3Ek7cKhjc9EkaEz09
wdQrROnG0vblgdzYDXxC8cEnO7sHMLM57XiLRKfEJZ4822joqUxap1hOvtjvvxl9oX4YAJw/z3GC
Wpg6XIhddDJ4z5ZDg8cHg5/Nl2X/5vMRMJge+RL7zzf+6xsaOUnJZGj0QWOghVeixDkENUA0jkf8
wpqPLs6vnxVVH8UPGnPIpXjm2Rae1yigM6slQAmsceLK7AZPiad7cYirHEslHDsdFNJ1AVKMDHy4
f391vDk8Tly0PBEhkxY528raqWxIC6Gpq2ERCEGIQQstff4Kg9E0taM7K0/TDW0Ezgcjv966NSuT
ZhFTOqRczbOPbI44jQWV9g6tSOcDNUcUNJ0DHfNqaGge55pXgHvKA5sE9PvP/ObIxOjkfzg6XPts
ZG+cK15n7x/AnqtL5nWxq+YyujJru9ugunZOLXyCDwY9uxv8mdNkgogH2I4oWpzlAkU16i7PGv9A
aQO+T9i7+jSnNr3CONCgq89v33/IJdZ5eUYRe7m2QyRka+qIZxF401ehMRBhHqp21M/xrM1sb9Wt
HD+49LxeLrSTuaS4FLueohPq5QTyrMpuOith/kLlfy5ptkI5Qjv+BaFx8fj+M716h8B9KRNy6JqE
k1yyXo6VzzKoLQl5Oe8auUOBT7t7NYzhp6yZzfgQiSzvV+8P+erxtGlRNKSfitdIHXhZP3/tBhAG
EFfhb4dxqkLNUsxSn2q6t9sLZY7l5/cHO8sHuOQ/Le6NyiIFopbN5+VgXlHVQJTK5GiFbd2tNZB1
GxJX7nerBNvDO5ZL90lPfv0FePRwog12uHn/F7z1uKSJ2f3Iw9DlcfaGfai6MvJKevaK3L9yIrM5
4NWj9o0F8O39oV5NUB6Ws9lkB+CqLc5r/lbZCTqOGhr3chE9BwLV0GqkBSn/YOG9Wu2Mo1Ag0DDC
5Zzi78uXmrWmLgzab2kCCz2MN8tojb2DcQEVflrFI6b2oh4+GPOt10hSjA48bp2keM52VYzFYXMn
mJGFVercYqGln1KaexGTqYzWxPdf5JuD0TfBgU/OgQX/8gFLxC4lhIv0qCJR5hs47NGztmXoQrmY
iw9qGm9NUU5kzkfiHNK9yxL9az2ovp47MVjJsTAxEs6QvH9yAtPZ5GNdodiq9abFSHpth2N91J3y
P7jPvzqu+JgcUnQL0OrJw5692NxqQMBYdIGNXtBdok/wkEn4BcIm/LXMehguEgE3JZiievP+W35j
GtmKbiOP7NVSsTzbvxvfwPjMDIpj6TUgjXsW6H5yKwGuFP1Puh5G0aeXalbl0z8f2KNyJugmtOly
PdvISXVHKrVpo02QZ66T1gCZxU13N0FsQl2HDJkc3kcJI7Fs2y+OD71kBbnocXN3mFfWy++cGH3f
zAZttbFW0YFKasCt2fOAcYcnXSFeAsx1spzc2Y2gZO6j3qfHsXfu3n/2Vxs+v4JqFTlS6dIbff4r
bNyHzQAs6dEaMKZBIGyajzP70SmkugPTxY0ht7w/5Bvfmds01TrbJPRk43j54LruBgF9ITtGlo8d
hlMiTTLNbjMI7KrncPYvctBYh38+KFKpJatP4oL/9nJQr2hwpvL77OjF+LrNokClL9P22IVNuUZn
JQ9aNcb+/UHf2IAdSXaMPB3NVxw4LwdNwTC3USqyI+TJqV9NDRzbi8Eou4f3x8FdjD/pbDKhw1F0
npPjtm11tnZyGsjoS8zCo5lqkzLvYq8apBR+hjRf3LBkOcIJxJ4c5WlQqjUm2XAuUhmndA8PBs3K
mIpui9F3fuus8vBMGfFkjAMfEgfE1ksJPPOiMUXhIqqZxHOgZHfXoaTcTSysYdPXQbl3NOQc+mSR
GuPL5fz2UEVCQ5oTJJEAfCZwL3jcfUaUY98NnfD3WpYQp2Lf4PrqObBBKIgsvld4IzWu0xyl32Dy
BnEHvYhI6ZOrK+wpWylW4wg9fz3brved+l/3qOuwxxO8ZHSkmWH6C1sQdzOBYn+oqqbaTaFt+5u2
9eW2NQFa7aBFjTS1Vfb30dbNiFgOk/OLNPanIxzrGHk1EmIY4vHMkvSHERDgmLtgLFIDtN8FOnDo
R3Wsh686Q+nMhbfWP1XvwMXrsLaCfCKTaD3pyTygtZJrQLXhIzg8/7LnuF+rKRzWaOXqrRALZMH3
2/gkIK586jBXhdwaJ3I7Vln7QGvkdIJzAKQONCGEyNIaBBy2TDQHi20F/HFBk+GaNR7/mrq6viJf
47vrsGqDuzyps6+6s72tZXV4bNHlam7CpLVBtTjDw9CnQBD93oXR5iHxVzvtGuDjRtXPcBUVCnQf
S4PDxPXe/KwRZH7CrrQ4tIVVPTRJwLZVV92d7ZX+UzaU0YrHdQ6xk/anqDc0FFMkcENruUfJ7nVH
c6O9U5EzHo1IdIcgymi2w40J7W/vifKblbdjRrIGO5c1TpMJzBJq4g/wQajhF74/YDZmFTl+e1Hd
NOuw9vkeaKcj8OeFf6W7wijX05SNm4p26VPeZOIUov0uNh2UQL3y8AECiZfq7Esz2E25KVwvwn0C
HOlV7s92vBvtmnuiKwPDRiQzD8WFRAd3GRjSw1M4LPdqzOYjKCNfX9jh0B8qaY67KkrS56oK6ntj
7gYYcl56zEVQglwvm5/SHud7eF79lR0KcF9pCq1uhWMb9CLDkW28k9EQnjzQBtRoKpMuDa1rGl7p
JVOHoMN+e90ACN5MUSQuSTpL966YurLZlFz5NlMPbvJKe6K9HsZYNQAOBwiWBdYnoTOHVyQy+j2N
zP6XAvgEoJLWJ5uty7C9cXJXnLzMBsYp68C8lnVdPHNJtNJ7iqSI9NI6dritzgq3voZ2OypnHhKl
rupv6AT17A04OygsgQJwe4GvkL8PEwv0TcVuIh9KS3ewW8xeuuhdZzf85HclXKCsMisoTeHwuxa+
twbHNDgo6EOXBNlgzp/mrLIfUGFyHre9twpETCKlTADNJJkVX7ql7GyYr0OzrZtSyFWUunJD7Rav
WzI+JVj10TuKDK16H+lpA58f72RMpUjC6fQxKt0WUYS0iIUtf3gwCJLvsZysZuxjUrE37K6XF2DX
kD6NpYMjeYaUIS9wLkY3lh0h3eenDhcWhF2CbqI0HCDBul7/Lfd1dMtAsF+mcbGIwlmmuEIgUj9j
5FkEKza++TED4YSwOhsg0OikqfdTFgSXtSumva5MO8TKuZuyUzfJsEffljtXbj6KAzqK5NqqoNlq
YRSXntOVj0GCTRTRRXvgwmsdgFGkT/5YlpsIPfsnN5bgmH1XX2OnofaBGMxoZ3T5vA99N976nSG2
uY1VPVYDyvrWZdSAURQ9lZ0LQd8GIHQxD3FvXwg4ZFceeKE9bQnqus/xRpQDUBflwnwCX58vzte2
80CcAYA1xBEKzF+Q0n4F8a/Agbpd4dC2tmW0cuGhXpiFi7yQUrUV7iiAp0fhZom9KuEh7nNv0Hpd
kBODENxl9I7ZPdyGKG6p5gHkGC0SnsnSDt4RCK6dulWXURuh7SVouB1bw9ynQx3dZLBZj22Y+08h
N1nFphxwgnXct7C2MAcXjTmKCrr3wYDraBixf02TajE4gppZ02j0UI2uczmnhlwL3SMbNrGMEDZN
D2EvuBp3ujpR280eg2Jor9zWd3/bbqoewdqoW3Mu1MnxJ1ziRORa3xcy+N50S2NV9Eb6GaeVWHF3
8GmpzCoQAAuMUmMNXONpTCJrj6AoIOLzUIOTRuzxj9F2+EG4/Ubkt/StUbslYKBue3Zr8wkDsNLL
UBO5YIV9M7eOU992JeWExr2IJhuTuvfDlDcCP0bknkgfIl0j54m4gCoGaBgIBUaFia5VOHCi86r6
JCEsHibdq+sUDeMHg9IKuETSZ8ERzVjUxcltUA8/70jrPZXWYT0gbAFIF04sX3v6OjQCYSyaKcNN
D4Msr/u2fxRTvhGu/mzAPRmt4mgk4cnwktVgjddo0VfCKq7z3vxFNHJLr9djh6xwwBqTpo2fgBsX
ehzAotz3fnl5+zy56srBqMYMKlpjytsJ0MpuTikEYGC1p7n06+hiJ95Nz34V2BuTNqaV79GfDW8U
ttO8yQf07mne3NLme4ii/DYJjIfG9jF0RRtjewD1zEtIGxbaTXjLKh3XTdN/yVPv1ASSqA9fP9YW
+tV23cXFNTeAG7+wt7Bl1k0taTe31sniyIhb4trFfTkwzKuscB/isv9pu92xpsSZe/KqS9u9Quld
z+VvwEVHu8Opmt6izLMLVDjhV7/AqK2QyUkqAD2NdZhg6pjV9MmLxyMaiqfKm381afKjMhLzAgb+
bVmH1SpW8oBrU3uBWc0tGweivfJehBOmwOJygooE/MnHBhxAkedOx3kcLkXDBcVwtp3RbMBaWKtk
gpERGe2lbYh91oRXqp828VAAg3Kus6o7+KM7rFtbXw2VXht2CVu6QUbvNNl9nyWX7YTDnYktMPYT
S40ITg6eFiHK9xx0UudhUDC5/X0j0nVdWBtzqOFAOcZXkQKRTTndwFBUx05WT337eSjtDca3n0oy
sys/NqcNFYCLtiZEMUDrmMnz3OrVhK1KkVHL8WBRWLANwRACgMK0DwbLj2kQG8gLxq5N8i8tpJkr
bq3QABEEE6shCLP69HMz4FaDRlzwW33CnxUJhesyigtwG/at4U87Gg4hitbZTdJG3xAOehtdp8kG
kNB+kvHC/1yPLY5h2mwWTzfn5E54+3CeH9sqPjSLLH/CryMx+aOSRZ6FfwVSDVCMHDV1il48aB4x
b1rZINnIkX63sG9Y9W53CkV6FQ7Gc+T0v3tX/QxCY9eYxc9pwTWP6XU10mYT5s5n0KlwMuSzmU+H
Tk/HpWBn8+CjC8cydqwbGi2DlVNE13NYIDiHoVYM07Gg8hIO43bxLuRSk1xXlQ9gI9g7Yjw0vfMA
/X/TjMMxAWnuZPldMYQ/8Xb9LIlE297+aqO5wcJgQ6veD8+It6Lut3QC7CtJ5T+bzbURI/UP0T9Z
6cqRxjbw5MHt43bjGeMEl7NdazHiVuvu6NlbA5faFhqjVNJD/KiC+2RyVROv4EX7yQ+nndbBYdTN
zrKyo2xLyNEmFNMJnfdyzIyrCV+L3mputDE/gIvHRdfetDV08MQd9irB0bITsOr4ylPu/DBUfIs5
3ZOnwXVV1mOFqwtijnmF3BBIfvDHVI3pUkAtIt7L269aLjbo469B2tuFBIpl1NbK5q8+COQ6mX7S
lbQJvWRNn+yvNMzvDMf7wdm1qmv3mzPBLQ1NcDFcnH9Nunrq3Hjn4dZhJP1dFSFojEsqjFS4zHl6
aOA8gWWwbi033E4sNIxTq/spoRHFA5OXJXhVCJXf2E6xliFsBBBP6Yimoee6SUtB2dRHK+9hP3qr
OFGXFevL0IQVoqlQ8tcPfgFJbqxvZNHdZFH0EPniSEvZF1lYW1sa962LXzIiwjEGqwBcqurTTQNt
iuolldwBNNKwsczit9uMe8Rt+7Blj9UplWXL2BHY3wx+uM8mZy0mcZd46Rqx7YkeBzzAfdhJI8iK
OZQ7siX5vpryPSyt27KsN5k/bmwTf7cgyVa9aC+tLn30FW9Fl4eGPlgQQMFV2PDqnUiKQ6PKBPh1
dZ1OxW2UcgcKok5d9M1EUQ6/5AsTu1ueGFGo5V2KtriPMtyeYEBgHgMcth6dC0Lne1WZ6z4wD2UU
7osIP5YQ0tJkfCdgI2Ltk4cQyzAr7HaW3QBss3E/BxkV5jv40TcxruNirHeyslfOaIFoY2XmEiKN
nW7hRCyV9JW28LeETontR9tj6VudWt/5/xyd127kyBIFv4gAvXltku2t1LIvhKSR6MmiK5qv3+h9
WOBigb2jUTdZWZknI0JYzusEUh23CelHvfhJrfHaALJ3k3JvYw5fhvgSM9ijx1j4bI1DROzKZ5FX
6J08c+vAOKnjbpcAgmL8Wd2SavzWYFclNkoDOcK+N1WYf5qyHmq+siqKAXMKVK07xqlxMzTgpo73
nHj1CNGBAR72rRqV2IOs0hp8BxtEgWm/JgX/RE3MpnR8VdNkw6G4JmcYNHV1maP0WXbOuvf6WyTF
q6d266KuvmbukVm0bEu3PHZe9ILNR1mJvl5XS/VpDd4YNq6ywae+i+J+qyUPjso87CfV/fHsKd3H
2H8tI/to+f6gB60lYAOLH7MqbnFu/FoCg8mgQ/MmqkZHZhIv3sASq7CT96zECVireHur8+OV1rbG
0XGrDZvGgVCR7g6P4yJRHF8V0VOmgTo0tftiG/t85MNtFGJ4EaciUTRwFMbuIcrrNJjPavJcNeyf
cYwDJpz8sSzCudD7taE31M1E1pxcmaHais+RF7q9TCEI3pu04kMPMlhTp4PRIW0FXJXr8iQAHFhG
vuM5CHQwPpENblkMthaMvb2reQEv3rBPI5VOzHA2dJp80pQvTmZs2qVM/XHsf+hT7ISEaK/k/QnR
9keU51e8fe9cKIlrlPINSWdOTh6JAJvVRLIwq1FIJxnDIjsvfE2TG7W3tgQ3YAVPmRFUQHX9uG7c
MIMcuOFEOrV1js/bDJcRz0OmZaFSphTyUE1Ug25y91piMow69U93Mdf13qFtuImOLW8CQ71AUf9w
tfnSleYrVlTgzrr5ao3uJW/SbTc4aCXLhwx7K1N4shnGk8ZS6G4hleWNnBfiiCTkGVU7rXTYWRpS
ySBZ+oNTC9Lx+trJ1Y0+tm/8/vjDo3CK4kNdiMBmFRZcym/76PfTCuu4VTIsWMeqfDbwH6fu9KoP
kNOLvDtpvJHrbgrhgJzNZdjyg19Fkx8md/lMBN+GYXF/ZSTwxPSfDT0oxZr/eAcEaifwkAysB02q
XAFFCpADXvM+5/FoKA08ZWvWZbFKs2GHNQl5UX63k14HkVMCM8l/FEdk4FRH+uR5Frpe8VxM8t2w
56echemVKKbP1lV3teKeOGhIhCSQUvB1Wgb0T6BSu9oeUb5RhuErT1Ywu4CSS3mNet6iNBEO/eiG
KGHC2RIPEDd0t9ry6FkZ9S3LvOlY4fdZja4Rr71+/hz7/Nw5zgfx93WnKWeljd9FjF8sUqUDgoAo
4VSHbZm8dm3/sHRNuzSyXk0j+QEtxMsF3JTBdwl4W4AoGQYlqD6VP6+QZlg0w0Y1u2uiDuiIHmQ7
4xTDQrlUlMmBrYBUrIZkzZMifWQIXzB7N10sT0pMgT+kv17ufcw19QPCS29lC/VWuZUbFHyaUY/5
peEgAg/lZy5YoQWmEU0IwN3TTx1DAx68N+fxDuaiuetzULWGh41NU5JX4fWESRz9T4L/miNrq3IV
WfHE8KLNoFC2iZOs2pJhuIIix83qK67Fm21lN0drV5aF16vUa0SrDwwOe9BQa/M7HKRTXSA1rFyS
iy49ZIqXz7Rr3kRVbyzLuPakDVe9Pm4NA5tP3Y43yRUCh4UVDiOkTa4EoIHGHzGZNER6Fl4S1aIR
RDwLkHs1Wbu6bE7eOL5OAGVttcDR4G5kmx8VgWUwE0bAA7/8L0GQdf2s5uKl4zqLfhJZbMNFlXz5
3dXLXZMnvq71W3PKr12W7LjmHYZyafZTj62FajGcHS1f5V69z+f0FrWYpRPFuFdVecpG/EAlBCrG
sUGjAOB3c3dXoBNcNap27sAbrtzM3DuZCXPLvJSeuFdLdoMURHlG+mdRzS+W7+62E9+N8QGQxgHH
6K4gzj5gC1FdKJ9wAqwGt6hc9LNTwmH02AnyLWc8xCP91tKGyO1BFSxBRaAVbgBS89XUhHrqQE/5
HQxrs3c+Zy1fD9idg8hJd1Yqj1GHn3GsvwqdA901uk/ToDFrQcE1eWa6OX7Clr2v55RTRogndsIu
Ul/WomTBupw1D36XdbV1EVgZT2DFFvowOQqR+Mxbu2X17sCz39sJxxXHZ8g9+lTXlOl1dpr01lwt
bfWn8PPlZoZrwoJHS5ge2UulhCB2toOLRqe656l4TdX8zWyQYs6AjRkOJcy6KAfJj5yQkfShOSOC
cmB5fLUm8lwFncQ0Qjlz678+US9KbLRru1+6lT44R0s2gT3C9nZjcc1lg5adYqRRpAP2TVzUpFhN
rRUHnMvEqWqNcyg1fbO0LwLuqapE3FCHd/SsYDVrdKPI6AydSUYMJdvOoyLw9PFJsTAgT3Xzg+Bq
MxisNCv9XiEQ4sd9/4XyhSBLxjIdoyo+QD3FyxI/3KXxZYynK/s4v1maB4lZbE0H9107rHvp3p0l
2nFxr2GWOyDklei5WWL4peqRTaqSRJ96lBpwfivlL5XLt0kTDZ8ELsluaAoivcqDlWervt3ooSid
aFWybhf0WX/KMEwaib5RkCesE6M8ZHw55ozLalp/1Eg6R1W7lGiafB1/V9Grb1yuLkOc2j+NbV4H
i1rNACtCievCz7OQ/2RVBa6/3SBxOnNVDwwzS45pZoRENvcDU+AmTbjQwqXMqs+McW3eujhMAQQy
AMKlZyuU3Bmkq1INvEVlPkB7rmr7cz25h8Q2qXSwAfc4xXg3BrO5QCdI3ioDQuXkZj+Dw9laLVxE
FAgqBYyfSgLmavv3WoFGKntaiRP5zGS5DTFypam5kLg+J53rLzQpiiWG+TSf0znBdNDM75EmjnrV
bszeoHax1go4XGNpk60zP75RszscvSX/KFzrnxW10kdpFkEUxeLYp3agu+oHXVsKYOkPUGQLHnZk
o8LnqnxkjvCdRobDyCzd8MoMbCDeS67fsnSW67n1gF/GR6BneAgz505ngNJHm+8a33Yidy1WJzcP
2CKgmYnTt25Q0Dwc3U4Fd86j5E/Mz3bQDpCaXksZsexlNIvfGvZBV9IDYuk47K1877jDJpviYwk2
gZ78US+Hv65H55s55kuKHLov3T2wSmpO81+dsko9NbSZKr5HRkV2la2Nvi3lqnKKrd1RklZlmpzq
HvEK0EkO4Hk6jUryrivWr2XKb6vjZmbU6okW6XZoPfRRI9+IDqJmn6+7RLk1bnXLdIKsE7bt1AK2
3eptsCgzoO2Bpo4XNGaNIa+v71mmP3MalYE9JEHRQVkvzenEqvrRHKZ13Tb+wjTN9uisZ0n9ozm1
7pNGfx0ybe9WsMwHweu5b0gORAPSMVf9rGh6+zA5E+pnyot01JlwMThsLG4NcUHJ1U5rC+ilseQb
eiRrnplzEhk/MwFkhn8ZvLvkF4gH/21Zmis9sT6U1lgTFH62e22l2gQKu37gi6jqf3YMhR+KXCaU
2K+j6ZLGbsUaKh1BOb11Kug3nLHKTuIuHGvLV1z3BPcK/jizqEmrbk6xKFsdGjzOyOifmjpvccMD
P7CkEGbQAKkAhb23Y+NXUoSs+kTfd3SOGUwkn0pedH7csuTsLbwA3YFLiVCTsJp7YHlDXgbVow+u
YVeR+niaePV4uphPE4m1lTnaPH4dLj57RL2xUCdUrIaHQGfvylwMkPtofHooWuwCrmLaiDrsi/gw
QzDBusaMSPQ/XPxOi6s9Z2k0rszCxbc3UfFO9X1I5inUrOrGWwfnp1F/wejcMmhhPs0O5SoFvbKy
tAGOqNz932e0rKCj6gZGuNM5nXmtOqv68Zxki+S93ry0c88Vuqr9rKbmtgyTze/6oBjI7ePBfnLI
AT7q2XNnGze+HP/0OT0Iuw/MgasF0MtwiMqjacpjEdU7drMCHAOYbBxi9dpFndrX0Ui4eOo3ra92
bp2+TGXx5pQxk+gmfWcvFIERHYnaUradRjjHGc+s+t/nmJdT03Hh5ztHCRwipw8ihspVb6FHWPRN
6vT3kd5bVbevKFCCNsGrzlLWSc2GJ+Bx/9IEs0OULb9ZlG8HVHJpAcwMVLCtKETA3XNmWAFDhdDI
1QTXTHTL1ebQaThgHMCnXuM+a81H5hSTnzOWxVJj07ngz8HHM2BhinNuxSMwL79p9OeyUi6TYABu
JLxymvanlMscEAFSAge0fZjNQNYIyRW4GDuNERljXQbMa/4bwFDDUq+9zEFWBmsSxj9QUZNhp0mr
1lDfuz4LJgmPbXbGexLpd8gghd/oxdGV3ROU8dNMw6yAJWlFlKi1xkZnIpWdUPt9LtyL6zYfluf6
kzk/JUNxTxYnqAbnyeN8wKG193LrWOkaIhoZ2nq+04ZCW9sa1wAv2ctSfZlNOpKZKGnma+ZXk4FJ
NLNxJ7BYcsv4f3Ref9HLZxhmERM103fWPbaibTiJU9tY8aH9XwzAaTTmMDbnN4ZJGyEf6Gz265wx
ot4r7I0+oRz3+Lfo1a4G6fvV5DpiNY7lK+TtnU5j2lacrZOON9C9Tz1SKcPLD3rr7aeWKb1lXeCt
P0dm+6fr0WvpiENdm2einpdyQAw7QbzmUQV4fbSWhXBEjFFbQH5M6zW7Vm9qHAfCkEf6Mj443e2k
D3+NTVRLLNNbpqIobhzrHkc4ZcYamCsi6lU2D2CxJwZZ3UvMcaOYcxxYdbysqizWGV07XDiplFeD
zXzPrtO3SG2JyywsPhB0jVtJIkKweCMm5hnSu40QymvdQA1Qo9cuKMhX1HOZb1bYPHVVIQ2gcOXF
A58+mC1Ke2hNE3Y1E4TU5JcxdZ/AEylfkNbS1O4lHvByNs5xHe0c9JBdK4M6i8JifriGdPMfbF90
z0VlrgvIy1q7bGKX4vIB2PGiiledQzDFMxgbJ/KWJP0JZcDKrJtLYtA/lsJaiVz5Ub3q0bCM90qn
vAhF/KMPdjYjBFYyzVeCHo9sEflKXb/kPLaZWHZ1t9ALweo5a9rKBakB95aCtIE70b8wXY79OU7M
VSnoDpT1ZZ4pm1vjX6/SRKw6sUsmb0uxvMmkrhDVce+aEgF4q98c1XyJJkbaU209sSu/kRVlfWqF
Tua9yNr7G4zsu2A+1UTlVlvcEc7cbFJapDutj35MvTqrUaz6ZpHfC3Zm0F/K73ygbtSWT4koSKWD
NtXmOknUU53KsHR0iLXpW50mt8VL1lKyqJiZXYUUr/gEgP3XLsurDYAY4yR+Qsj7E3IWFwX5IyC3
KPH28WSAO/5q1V8yLZtobFSGh3MeVlIPNFt/KdNqUw4J2cUHMzJRii9IIHtOMgGmGowu8bOdV7se
RsLlSgJJ9clar9ReBW+KwimUndhXic2spRMvGt5g144P+L/WEowvV6dUCej/fRodxGq3SveMXi6y
F+voQeaRfbdTJtNbqYX810/2car1x1rFQqrB3Gl6eklgha8zwcTM0ugheRjU4ksexYxkXBZM2xDl
53qZtH2LRQgz3oLmkfWOsl6PlREutCGxl3l8g+aDJjDrZIpP5HYzmq/ENG+Nyv1nbrd2pa40ZORz
XH63ityCug4z0/Gl5f20GcIJo3GIHDl0yTzvQiAQre/ww7T6dVS+hKvRVuKlyi/twCTcwHyA0NqZ
EQxZnRNWnfGwkHFiNg5pIBeTsEfJyoOlT+YfmcJbnFZb0dE4lFx+IIHc24gw56isES8ypcfX4XrZ
iRDBicAhh5jCMMo5lknyShppLfs5UCLrjfTnqaEKwkAadPn4j4vChzu6Z69F7+U+xmP9Bu3hRGhG
Aa+MDqBWknWVjYesar948n80Kb+7OeU7mPtDHG86AbudXy4uPjf7sHkEcs3eAcO5c+hh/yo3WluE
lbdckSitOaLWZHW2Y6VdJWOWxuqOiU64Y+CQdFEpKEUA2Yb1uGRtdOAKdQDbiN26Lvux6hb50EjG
Iv1OCnc/LNNXX/4TuYPsQzGxblW+SfuI60j6KouaeUlx9ihxIpovYskDKfKDRdcLXjwo+OhkjHil
MBSoKHhqBrzSqNZJqq+7dDwtJB2EWb+y/xSmyhh4JpJ1jKY+TqAeoq7xZLfOtiuJ1ME44pjB5l5T
NCHz2tKx4SB3xmOEC0+vXAO8NiNcZ8gO9sgmd83P21PeLvQNEGyfoL6Gqlf6Tjy8WYrY9XO100mo
2an6HMXTX6+UvA4BEmf6apjfKxGfWOPVQLKY4Thr53HRn2qECPjL2E5RdfBr8QYWEoofFKOqc2Yj
pg2ZWu7cTNkUvYena0B9y53C7G5d/g0b+UwfIOrGkLTKc+5oxyj5rSDM6xkAbZ3rqQ4dfVDm88zF
kJnYp6W+0I6YrqPBm6btLLy1+TbC+dCiGl48aC69gG5NkRYnzGbGdwrJlCOQy+nQ9B+MHpo1OZ1u
VaPc1mFvDQwmkFj9TYP7WaRVtK/qbK303qPlt581qBizefJK+5qb3VNjKCfdLni99NW1iPpznNW/
TU4jZJYbxLocW6wae0L+JAseBG+4OI27Zq19D0CcPNVHPbPH3MjQkNa7YjmQXLiyezPeXM8a7k5n
/tCop5U2oWFz9+mcPsU25Y2icMEaeDcVgda/1orBeenS11CF4zcqZXCr9M+6W7+MavSOt/q0sJSY
mOI6ud7zMipPsLm3ElVXp7G7MzIkr5XtnOinLolfACFcDVriuiGOlj7eBwrxRuAOFO3FWOxVlrhI
PCi3Bnu+EA/dYzldxRYdb/o9agOyBIc3LZQ00K2PJqquptXuZh0rU+8GWJ9e8qV/UfX8aRGub0DQ
p/HLKEQ8z1lMIyR+YW4yr7x6+OhtEVZmt56FnjLyABYcJ9suFs9MyXi9qfmNl2DI5kzLnZDNPaoj
MidLF8QECPvIe8NVW2/MhHcYOhT92FdtQI50nxB/N1vP+iYMyVKdpJ0eli5RFZRX7qmOXIrNkcoj
yqzx4Bio9gg3wgtOSj5YmsjM+GitzYcZqepcUGjQ3HS77rtznX+z4h0oVMPkAQqqkT5yGCUP+20Q
SeUrX6zdiOZ9S0X+NQzWGYjF1mFlpO2GMkiGed6Upc1Xgm6xLqyTjLnill71tGDNLcf8qS8iH/oQ
OMku32dNuW3N1Kd9unGiviPAICDmY4BiJeUJmsRVrbTNrNRHUDKrZqYvZrO9qijVc5HilRDWkzfR
JoqGMy3uDdhA40bKiySRVTM38HgfiCojo+G5zQo2+4pp96Fr9XWVVwwClFVjG5TP5iYrZQAa7MmZ
YwoNI2xFv63t/DmyaTc3U2Cl/TWu0ERnzN8q7KahaozhWPK2rxuz52VWZhtcN8R9BRDPQwnN5Kaz
hn2XQDR3BWG8jeoy7OA3imR1cdsKxzACoy2jGn424mpcoYmi/L+xgb8Ap83skcuTMk2+zIXIOr4E
h0eumftvT2t/sU1u4lKs7Qyvcs7SXPVw2yHYpUdzcpOJbWHmFKO5iXlQyx/FROygZeu2JWVh6G+t
2cyBajbvGqvLZk0p1DE80NP40hXVUUE0okBoLLrXnqZb5UVv5KEC3iIh+5CrvsdKJMRVIY2VePpV
t5D09A1jB9o19sDMVqyWzt4YqbYrHAff2LLqxADPlLeWNiRUqsbVbsZQiz+xc6BVou2PfG2265Ao
0dlTSoZ7pBoS+plagdVySO6ZteHiw2yr5Bul5HGIACuMRR2o5LY6Zo+D+Z02Ju3F7NgY+YWLTThk
wzEtrZ3eTYvvKNe84XhhhawICrRfSLXzJ6gIxgqWzh7uFMqWSjvnj1xe7nILc5hA+yZxdQic1rWf
lktneTtVKit1XNb8BSAkADIRjt2shE7s1z0QyfrHpeE6EzdAn7IWijwjMEt469J4xoixi9hE9koi
NmV+YgS+BJpRcQPmNqoL1E25cld0LcRX4hdZeiCFzTlcq5+KK/kGULgvOaLowX4vDeaIsZZc9ByF
2ijOsTev0Z5cF7dnkJXU/uh4WAxbf66Z1uoTd1XurwZ334lojMwp1BBpCVfxCIcPO9oi0y+vfS6u
WAvMvzaWTuennUcZ7Gp5/K+MFPOPXmb527h9Dp+0nU6W07V05MY5fx+TqoXUP0fObwdHcWvaUWwi
TqhF+ykHl/+tjPDJ/KrSsFVTKJ6crHZksFQOdlEIWTZ5ZEVZ9poU+l4rFOolacAsw1nlInWq4a8G
S1FVrzJmJXfl/bpgF+drVNqbNNW3ZhT9Cu8V6XCAGyRYSnfnjIzRrLjn1jxKCNP92V4oQdrBnPwy
4ZcwyT+69P/serin02Og2fYHqqRT3jevKvFlMrW0bxLMLsl8qcBnqjBPODrI19sPA7MDTqURU5h5
PNilGTjAMDoIDI0tA/LUoWMo/rx4TxptXc3Egtcb6pqdrIFVeTpF88IYsG4RfajfDo0fnBjOhnXG
FzPrL5C8iI5inxvM4ZV3O02dZkvavCIlp9d+O7anWFW+GXlgfnKMYAJQxCb2ZuBlPCtMoFWu0y35
K4X2ARqokOGvRzu//NJm9aOBHD8zCZDuiCKH6WU7yWumFj9JrJVhMlgH+rI0k+I/j+FuXw+rscKv
wpoXp0tIOphPE4lFicJSKCuYl2cHv7jvLrS4u/HYyu7SLFyBIu6LLBP6dJXXZD6DhsE04VYm7QbX
p3mjkCrhMo01aTm3mvFmDem2Lr0Dy0+hVokviIafc9UixCzOPEH/WnLCTI4NNySHvnKdfBPN0a2Y
lJe4b/Ev8eZJ574NxyU7j6lYDYx4mtb9mhR9bafpzs65rjnaPXGVV8PEI8xciL/Vlo1v7Gb6SuVK
1JnVelyA1WX9T1EtoTLbx5HmNsc0B1txJRGJ4lDG+1Q07E1oeKSSjVtFEO2yJoQBEzRedfYssWFL
YtNnyvMkOF+6LD6MNaV1SYidboGciSGoA0vu/BElDfyhuZBqDjjhsnM88gAX3KkTuAF63m/1UQaa
pM1mUU/Ylo0rQv01Ypdim0F31X5rnnEuFV7CPACz1iBmsekRKMHoli8zl9ZcdjCshYmpnl9FLHaF
QRTQJMRuMkA2au2lQfIepC4kV91sD9mCLCnJJRf/yDwTE10XA68fXEHE2719Rs6nWwh+F/hsVLI/
ZfTJ3+q1mkryHkwlF+dI5+de9O2OLvJ17lIfueBlaggBFrSpmyhJ6d4QwWC14zgQU/AW7+Ya0UfO
Sl8at2Fkpz77/79DwarAWLM/2bQPKPVpeeAABJmm+TabLqlBxdccdReP3sEth5BMM4MTug4uL+dy
1g/5YgQlj4RPGsQ9LjUNfaQXo2gPdlseUwPu/EgqsWi/zax4cUU2M9XoqrCL0VSKx+gK2625lIGZ
5buUKdGKBaoNPu4tzZJbN7lfKqY/Qky+Zow3zo/12DWBJNqB5IfyuSRVhTV0NctLRAdAuqdOqa5S
uqwOOjy87lb0bqgjD6SFor25BW/2KFPCeVlCm9stW3EvlPXhaJQnp72yunUXdRbzvajeqOIfcSmC
TzhWm55KdomtcS2ERcJpkHi2+DhZ5GCUdvGkuMdqhTcq6XxtYkQYebdm5NwbJsvvE84g6ZZrYWbc
X71LpLzXtrOpo5ToTbPlmpkGrO+t23m+j2Rilp7BVuypI5ayEpCH35gZazAK2wbtXGwA9F0gjOzT
WN2WNpb1jm4QsGmMsZzedIH4R7rgQbS9xdJ46mk3Y1ACkoz7YSAsiBgz65CXLXr6xn7NWmRyS+Ao
mIb4atZGCJ32u2kImHukB3vckby1t4JZQkpkcDI+XJ08P+5wBmiI0JkgnOXE4CMbu6A1sJCJ6MJp
smmKlreEupqmdCesed2O7qahK8MpHEws2MTq9OJoI7No0eHkczamBI/UNm+YedhdYc5lUS9IOfte
nPl0/vCRR/hBsqCRyruZmc+0oDYOO06RV2w8akhTt3zJb9+Kko+EipEVBKJhQ71NHlG7kjLYk82R
KQ1B2eGnbInaDdl8nd0UvXYexGZ9L7j7rWQL/R4Af6yOJ2Dhvtq2F3BeT8u05QFLN3JyNV62wmTA
rNJpvLeD8Wlp07cbMweRdFnUriQqnN41qzk37GkQ34zIuxsO9iczPntCuWaz9TcRGvMx3YHsWOZz
A1aUmypPzWhXO3WwD7UwNzJ1DlWn/XNcSFb5IyD7SJJGMt4UwDFpbFAPkeMqmOEwcwWD2mehqoqb
yJS3Su/DvKn2bdbtkFyvmNieCrU9wzpc9xip6S/8yyDTcYz6PQtD6pxtx5QUneOJFq4tM9rKLQ7e
4F716BG+pfaR/X40+w47s3yeZfzhZLBGpY1yLd9rFCMgZT4rBaW6hagkHHTvrbHMa5XU57yLaEcP
h5RVu0IMXw8qPFSgGGovD3PckwAceaKnwQzKmu8FLdHvnNyPP8YFc4Asx0tVUxC46K/oZYhgGN17
qlW7WI+2Nu1cfuo7E55vadNXdzrJKaVRRBPIb9kUV3LjXtIe9S2lfU/d5FAZ0zUbaDUV2Jc6HYOl
PLJMws3DSugECvs0CRdxYcFaY6Up97bPPwbLYwYTHzqdzgDt7Kf0seaitTe3i33VGm7RMHCl7HhA
IhIWSRwxv5a+W+HCnSb6QMAXVBxxAz7IR6SvT7C/dgQjF6JNXUfEsEHAsMa59myMeOUKmaCwrquU
lUhz3kTC2rSEUUnOEMdv/gqG13OCvambh9LXGvOQAAJcNcivLHaAfGrEvdd60re6mqskEQ9L1v8w
gv8545PtkdIgu8ffw7lbhf5M/XOMzfyvrsazaRBJn8vQ6yS3bfMvq3nEeUtcIhIDaZ2RCSTz1mpY
1hsic6asDjpgirVM47Dz2t+k0rgKFxjS3RjpuwsmlzAhJrKJXl86v9hzj7e7r45yql7m3PZo6Dlh
T3OVswvzjDL1j6r+VunjxSJXJGo7ZoY27s3YLjYAvw5eMtOAdE/MiH2lVChB+WxLQR/CNFC8Gn2+
HwFFr5a+X6P5OrScMcyEzjpvMmzMETepiXW5aq3n0VmL1E/colVAmGozdQNmPZdep/cJSiEcO2Mv
i5SSEge5i2kmKIbuH10QRoVFvJcIQmptmfw2rbe20EjYp9EjK0bOta08Nvsc9iofo68UdBlDpU3i
iPfZKF+dluFlUetPGTVuIfIXc8wCyU4Iv8ldVRrIdpZnXIVmIOxSXecZgxNYmg6gF6OG/cvY1Vf6
4rHP025wSj4+dYNUMgtWkmn26D1nOlDGJqHNmJTfBmc4Masw5ZaUu4UPp/QnKccTKIB1ZmdPkv8X
lSH1sPRr3IP3Uct++6TdWTES8ny+OFF3sRM4e7Z1oxhkwq9z0mo2ZXEcDvnwT8j5r+rTTTfm52rO
nsaGNL3piDeHYVmh0VCDCxDo/K55dZ0SxjMDCel+nO8sq6yrbkQPHrOoVPO4Jpn63dr1SU3LG5PK
oJ/zmxEj68jrfdqLDZNQOnDqYcmct9zF+6cWhGnN+PC4AUWzcQG/uWta9UP3Ur5J44cjzReb08Fd
xlMtgPe3CjJc86T27h8Kwfq6mMxYi/gHBMBuocNYyPY8JfzN1KVZqe6QsrOake6bLZN+h+Awq549
2R7Rzoy7UuULQmhLh003vIxjg8bOpKmf8yqoa5LpJoG+rvyN+XHCfuz3dZVslEgc7M4+48s8KsRy
skYh/2A1Oz2uP5oZpHe65FvL1G8ydjCoIRakP+AxwVTlV8+PqT5WBO2yPmgNtB9PuH8l3FUmI1+d
Ol1B0nwpy7hwz8xVelhTvTMyyj295d2/4NAsl5wkVW++A8AdV73i2MHA1TUpkjX2gT+W2I5TXvzW
2RAF7NW+VBo7MgoTrkzVrmPMLl/FFrLRRMaqkyQ2BMlIa/nmwvpSmfVzotZ6oHTjNTKUf/NsvhbD
RCWUW5ueyeQ8d39dTVt+UM03YaCSohdkIyhVjJYN7aq5RxU5+LmHC8MVnw2eJ/LcfbgkbEGwnTOF
oGywIOn2j8QcXXnGe+xU6lbNmR4l7fJulsO5iXD4ZvVbXSphMeXf7KDw4Sl9tgaT/utW3j1n6Y6X
dRpASjhFRrtZ1HIfWS3qXO1lkMXP0DnkBaJdKQe5XjIrlMR1njWwr6uObA6znP84O48lu22uXV8R
qwCCcbrz7qyW1EETlpKZcwDJq/8f6gyOm+rqXf5mLrvc5AaBhRXeUB8afLLP+Th6+2ocTiP9Ctss
in08kmAHTTlt4JNfac8zdhgJ0T5xa4AmsQf7obSuTKt7jCO1k3p0YQnJPdZShK/mn1nrYz24Jjhu
yN9A4KfBoAM3X1URsBmXwEABbnE1BhFvgI+e09gnK3M3olY7e2o+z2743HpIJ1YocW2afjia5XAw
Kp/wCufSbAr+pD7F3PP0Hp9KC7neoqHUA1V34v/B6B6V6aMDWYnaI/2nHp0CofMY0AlgzWrsTIJ6
99K24bWAwcvgu7lK+nSvQxsG43zbATIPTOZ5ZURzCx/1GO05YP7iVwIoaxLlXc60QzfDs4W4HnkM
KxWMxZUO0ls5Dkdu/3SXA7lB+QBjq/p3sqB+XH1wG5yRKlVR4nBdE9Zcj8mCE6CYZ2dteg1888Uu
vbs0Sn4Je/LIm92rvArGHZaN9TWgV1RxKdkiSAJx6S7dNvSpDMe8lrl+nvLuwezUMVH9Y5oOuyLN
7px84kyMdP6yz24+brOQ3ngc71B57kAlkL0mDDy8sGUcJ8lQK7VIDRuL8nDBDEU/W2ZwqHN1o3Lm
xwygaMEdTNCXTHu9cxpFj25oVodEzO1nsBYmZNiM8EXkKdnznPd+11vqRmClS5ncHgqUuIE2dmDb
AKvtprq7TRNafp2bjLvlHwqTgq8LTiVFGrPz5DoDd7NBCvAXBP0rx3L3aBafajOxSYLVqZEgCuJo
uALt5h/icdiIQX8VTv3JZRdvrJjJp4jDn4nydhP6ZdYS2Gh6fPPp/Jmd+WWxEEWBoChOkA31xk76
AsBu+t2bogcPfVGaWcBce2u+D3z9WFbGvTXR7jFmh7DnX7uiKgEN6n1hgzgZ4/kuc61bOlabCfPi
yBL3OOxeI0UJ9Q0tg7ia621ojvW2whvPTFEuJOG580e9GamyxjS6R5MePDgzYiDxVl+cSoCcY1x8
LTJjg7XMKRbNUWbjNUSO57ZjIIaHz7VrjktT+1QbsF3s5q7tg4OwGj7JcByi9KFwPMgqQIW2UdhC
OZrh1yjzPgY4wOZOn5yZQdCs7WerAVsMd+ABhclgb0poDbmd/kh8RFOV0ztbFZHBNi2+qHLc4dVx
APLxtZUlPGZHfB6cavlyoKomjJGH5ogULFzzumNIbqFx4YbfXac8yyk7ISiNek3Ukx3B8EKn12WE
OYAPVVP/KInjO1zTnygY7wu3uonxaKI0NG4GO/uHoUO2HWcYnRV0hYFLFlq/q71o59XWwhAtTvkM
0NwbHjEf6nA0Zl5IZDpwfx4rGX+uuhaEqWWJM+gMzq4oowOkAINWDjP2IDJPacCPIGVj60VOtTj0
3rCWZ7uRRzvtvnjd2O1zECAeosGVOVEWmTdgWH5Zon3BdhaD6AqWTtqKF5UFvCfBVpGWBnn8ZQJr
sZ1A36SWPLo2lSxSroec+eiM54GjrG8OcM5YtJ+cocSRPkfol6nPEC4NPd3prd81P8sKyHQQzIcR
dXRq0rDaFEbYbQB36Y1B86QZ+tuiRgI2QxRj18EtJfKOoKdmFaNqroqHpKx+WxV3Vsz0b1tEobMN
0wmH3o5M07GGV5vrd9MxiuklRqwhCqte2tznnJIy5DKn4/kyWO7nAm9g6qKXuSMj0B62Wf1DuDBn
m7C7g0Xa74TO9zJNjwDtUfiMFVRSZn1J+1QUHhSh4SoIxifVu4eU3rs7dECRzOzVjYx7I0EGGTyc
Y4439hj/7Iv4ppumUwCvFdD97YQCPrrV2PqKZT3c/Ahvaj6YYf4tS9qjyI2bkonGMSIVAJ83fBWA
vrd1g/4kFk8/7ESe6gKKbDS9JOOww/962LeJqDd1lDxN3XhbCFCMVoryqIGsL3HoO2Ybv4KwBE3W
T7/tUT2T+n0LzQkNGR3fDs1wihP5eVgEtcdS/2LW1cPzG/8Ro4JDZn2tXbJpDV+JNmF1W0OsgUF3
PQ0R7AYDqq3bwPkSDYVKvmzYQN+15rBHyvi5G9LbTlTHsB3uq7Qct8kkEkCpRgB+hLIlqCxzi/Q5
UJ36UNsTgKjhuwD1lzMbsrm893URPCQmOySWDeRR12DEo4Hy1Fb0NavUF+zuXhJTYNLcHkfeTmYL
jC6qgi25B9SPWT5FKhk3ZktqYCInrrMbpkeMLjEO3rULdgpTm3tQJTQxxuNsyfvBTm7aXDS7FkQn
ff9rGZiPwqdS7VtJFlI6V36RftFWT4o1VY9zGx3jwL3DXekY5UDQMLIEGcTAyJ7mbYfLOFSjK2Tc
aVS54XVUJ0dHqm+jWbh7tDzvU2DSYE9pUPg6++RVv6MSaA1CIK8qgt3cgAim5LUT1KDtmUZH+tu3
inwnSvEYQKrepr3FBVUCEMF5bucvsJWB27wJyDSdls651dPGTR4UdQ+zK7BU+E+faP1cTdr/MhXF
s+kwngzSHeICp0lwzSQVSpKFYKDTVC8N2XEkzSu7NTajsB4cPMPR/bo2Mk7eIH9MVn49+yivWOqb
ap1Taclfk5s/jbH4pw5QeCiGuzZJbox8fim8/oH99dng6rDr5Eb4+DHQJ5zhMqR+/9C2XLazEd2N
vfxZa5tv2p6kyTC7CF4jm8G7FPNDA9hm47vWP2FMLKBap8K4BuIGMFowoO5PTACu4pZ4iI8K7WRw
dHPFVCbdtyWkZkjfmMr6O6ORP9UQ3gZMaEf9oyfcm2V2Syr51fXyB/TEOXNtybjM/4yRIbp01b1j
4TpMkVQVdCXtuX8JsoLEIEctF4KB7z6Ezm+/zO8HvzrJni7UzOor0r+oho3s6eG5NOVDQ52SB5Cg
x+JbHHa3izkiTM0WsCXDq5Z2DMoL9jbModQ23bfELfboKX4J4uHI3P2Wnk24xMBbtIU/q1p9qf2y
3oRJ/WBM02dy9HEb13inoFZB3wOOqeVUD6hGPBSZ/uExbBRWch8E8oDiBQNpF6pSNiMyrMFPpz1z
4qa9UZ17z165CSt5DE0nvvaCAa2BWPeHesy/5twGblodldnuAQ9sZzfdd1H9K5gbvnigPztWR+4S
Nr9yYLHKG24Hc4DnxyTSk9XVqAGiV8OdA2Zsr4lLJMI0DgB6yWq8yaJ25wTslNyjkRE5YJD8bwbt
WaMxH5VVI38/wr23GBVHDpge50livLHYJd0OIjQ3oTtfRegwbxFw+N716SmzK3q+JmBqRN1LM733
em6AcNLbMADZmcc38C22aI4AmoA6EgPHKGfv+2CUV+WA+VBLZo+V/d6X3Y++okcEoRKJhrA75mF0
73rtPTrzG2cq/wkhVLHDOiinUt84/fAFd5kN6tq0AeGBdura6819k9ClCp0UMmh9gtMOnRGJvKj+
3FAE8BduZEpcqM1vdodDugpv4UXvFRnxRsNf8JJFliKDg9U1JLJJ8aNd2htcS4CnIpR+kb0I/Rdf
x89jbtxnwbyH93dGA4QBOjOfYLoDTPXC3PNauPqq82hELKigkHhe9/uQkV+WAW5FcnYDxfOM5vXP
WhYH0VtHmo4PNkM/0Uh/a+tlAdJ01w7JVSrxJh+iU4pxdCvt+0ZyuU9tu1e+G4J6tQ5GZD+mWf8M
Y+8Zlvg5svChh9l/B/3oJHN3VztIxjElT01Y6tznTzjcb4ea/Ztn9EX9DXv4RdTG7x4tjKiN9uzL
eXE2h2rlUlmhM1cHMItz8WhW8DyqkXb9xLaZctRQSEzmYud2dF1FKY9+Xp158Ks/ZnAv6ul2AfvV
OLUk/q/Enf5xRcxcLbxtLYlMGBxad74eTfEy5tZVnHsAktQpQDKoK4HrRuN1klDNVWkOCsz+7ki+
28ybuwWOIJnwwF1ocqyqN698iGKLmv82BTMBthg0duuBPfM0r290N4NCN4w0bvbyO8Fbh8yBcYW9
L22HGGUQx/3tpIf9HwhgK6ZtxbzUNctPeK9T5lKwNu2wCxgTqybCvqF/TgP3U6/Cz12qjgbDIInq
1zx0IMhLIk7+C1uxr2WZHrPRfcBJ5jzNmvrYyH8hMWA/c6Kjp2CGd26OXz2S1k3YZnLbOeNDXbNV
XWY0nl/tJdVhmDBfjSuOHik1Oxerz8YWLxSFqB+Iu4WFgEzJOWwEGEVzZ/twwJ0IlrrQRNB059T+
a59lX5IpZEzFvSbqlJUP2g3Z4V0Zv1hjdUokPnt9AHdnfiiM+ThW0/dpmM7+QjSGYw+coYOyXfTP
sbQorK1tU1gXVCbfkehD9FAgFsycF0n95b///P+u9zF1YuYIK72awHNtK0VznT69/Fw0BIOPhXbk
ot3zL8UbzxYCPBpSyPSfoC1bK0XLHlkfNJ+84GQC6KV9khrm73xcBuSm76D/GlUlVWRsWv1dRFKG
10+h1L1QrT/f9C6TVmQNHI9aryo8feHl/lgmrF/Osy04GXhN+1gBvV0I/hUwZM1cwDMTaAMJCCnO
1ujRna4hFzdHEM7U/4jWC7gxuTkcbd3kxzirIY4Nmto2znT0GM5yPDDqAt8R4Oqij56MctrOIi+/
uLWSz20yOXcJtnjtzjakramKwG8ZIVzJnc7b5ged5jTejqkor2meMAQSakC1IwSCSbbp+7OkfwZg
/4IikVrJQv75Oj4po21JuZh6rRYA1t88tLVrLHS2qbypRTV/DW2b8VdBq81rEuJND4lVQRP1E7Sl
0vinnVVM9mhd1MwjK1wsjwoS3N04Oh0RYQgZA4IT6Yu9ryXJiD/FPhd5VTyWwiSjkZNGvbmbyn3u
5/1NnfrNrWGxKJuqtvsZsCL69cy2vCQ9ubM3XLfaCW4k6WQH9BYBCtElYEfSiR3+33SoltVwcEdC
C9W2LFSRV3u1bJmKYk1onFDQKK+ruRiqe6NGnes0xtiK7sl6uXo/PiArJao/z8S97M/RQPlKriS1
BzeuEaOOeWaRG2Jrm7MXbtN4aPIFfE6un2r0DPZjaIBz+/jRqzDw59EKxVf6n4vu6lphW0dAIZXl
R0zGVPpoARegDaumFycsxYWN5i4baXXSHKTfHSEV3wUrjbcnDZG6yBGOFZ1zZIpzuqaegZpE2bg/
J6/xEFVomYuP3OjXUZzgl+dG07kN5fSp7CAxt0znqMEiJALC1JTfvAqFhdNcopCkKatQHcmdr6gv
0+jRvd98wqfNvNd1nPwMB5Q8Ty1SZw6RvzMwp8SAun+qdFfvWhXbt4Wa9U54ZnU3U+mRFztddFPn
83cGiEg+5HTbt0ZASdc5ZnM2wibYB1g8LOO76qRbDC2BJbEVLZU3Z1gOZrAgxxjjVESR2e5z+Mij
iq7n2mYSlyJXx/UmFeWqLzhX1KiLFo2R3Sgxyhsic31GiQ4UL97By6w/JzXPE6SfTEbGr5DO8js3
67zXySyMo+/0zbXhVcYzGlkQAZI2Ure6NqPXEAg6cDPDa4DqqR458/+8ebzli9pKLVZ1YhU5hi4i
LWtsjC9g4p/8MKZTAk3LPvhuDEPu44ctkrjr3cMlstxWuMFjE/F29+TOEJflmCbnhjZtdXDtKvWP
TuaZT1haV+1JWVrouyxuZnYBYm6Hjx//5xD+9Xzf9qnmHSYFf+6Rf12YQrkjSCi4LX5Gm7FqW/U9
cXu1i7WSB4tiCAEhukz16P+eKj5wXBk9F9lwyUP3vdsUXWrHwf0BiWTvTzz/14uMVjTioyric+/6
iB9M9ZDgIcauK3exUXrFKfK74QW0aXOMR0Ebvi8st0OrqQvNk4n1UwVzpop/Zglekv9DOPFMhZCy
yUrhevD2IxmQne3M8uIzh9U8d15SPUSGz0Fg0Z4vfJBFRHj1QVypSESJm4h026vdV3PiqnpskB6w
SBQ2MfbF5daIOsSX0qgwr/s0CcnykjQADhWnkGbpwdlfhzgLjZ8fv8s7ARwFQdPkdbC4wwDr7c+u
pD9OpurCs+26VQ6sOUfyIqyFc98Osx2dXTPK5S6tYlVduDreid+epwREf5zDaMWv0jjPrieBtBNH
0ByaeifGYY722hsEtaIoECT7+Ieaf8mEs/UWwURHYNciOQhvf+k0ez3Ks9irtUPAZL8fp+wOOWIk
peWOr9//jHvZorbhKB8VIce9huLf/agHhG93QaKrdJcNU/lz0JGdHCXEzt8mOIirPBTdInIQAtTM
8nrYRI5D53z22/nx41+wWrDFlmOROcemzjYlBharH4BwRjvZEZ5WMenVD3SIZARgZNYvAbdTc2G5
VjHr/z2Mw4ChhMfH8ZbU619HNZOx1j475jxm4UApnrf4IQUOrM4c77afEsWOCJGkBEB3MVf97cc/
df10Mm4c03GlRzvfIq1YqXCbDOLnsUgier3UFZ3bmCcMmdpDmDlUMyniw/MQZufKRYDk4ye/t8jL
Ex1igCmxRnr7uyE/xLr1IiR6nTC9TWwK3CIux3YT2Gr6rw4WDuxKz8I3Et8F11x7c1U0t8YkwT7H
GoiAfq7DRyMJ/CsXQYEL/narTJnPiV3Poo5PrmTiS7I6bDrJDdMlh4LeOFqv8zxBVKbjjjTRx8sn
/xJDhRdBSo4Zq08XEHv2t+uHyGNZ+GPhnF2AmJBPU9OnT2hMC3E6yZwR/E4Ioy8EtEMRXpsQUNsM
/pJ2jS9jEjukG/T+YMYHDXpW+QimOUd+mmauSOf2vwc/wh7GFzjw4V1ork5UPZdTanWdd5pGydDe
CX3nKTYjsDciLQxaMhlFznaY/DA9frxO6w3O90Djl28vbdQQhFpts5rwEDiDZZ+hlLdHPJ0x06ah
D8AMLuFgwTfSmT0fzRSI/8dPphrgE/zr9qGIZci3eLniN4rRiLsS0xexmWqmvgixpCK4izqoVa1F
14d+ry6W3ibKX/XQpL+arLZReJYRA0rTNFFkF52zMO4nZVIPyuJXEiXOq6Hl7OysEPkI5mYhQG5D
BMLeWp5ff3f04N0nng1jCcXeFiR44GLizd5hlOblkaabI/o8uTbcTt7lTW76m9aI6B9D3A5gSGUG
2F9mKhMgwS79krhmr050dZA/7OCP1dsIFrjeCpcCbkFpwHkzo8G8mhGhST6JEvDTNlGN221swaSS
y7ihOePjVkOyBoyMW8/83ZUVLWKLsfmrKftFjND1g2ir2hqukWknwc3UmKiUhkk604trTWMPAElN
R3rU1cTELgInRi4tw/s6U9PzLBLw1VUub+ksu/62tWv3Z9mg3Lgpxq697VtIwjuDGBtvZRr0DTl+
jlI8Ilj9FxQZeowfUYiEUqJcdazyfr5O84g23WwPU3u2+iS+WrBy5V7p0bwXiWZaHyQJQFzNqLcD
EIqu2wbvx+kfQwXAqayqW2hTgTJ/8S75dTpa4Ah6mu03/Tyk/3QTeQ9zaRrZk5LBb+jD4NO9wqIz
PzswnPY6llRybZ2Coe8zM38G79DcFhR2ydbJoV3hljqKfG8lRnSbFljKHErlldmBNgDTaNmnHqL/
0KE/G+APAAwxgu43ymuRIrOtopp3aZug/9UoDUbWQC4CMu0w+FfCrSKUO7uw/eko+luIYSv98vGp
+CtskQTB38XPAhKG77irsIU0dJ7bFo2twJOdu8szj0FUp0Hr1U2Vfe26tnj4+IlylXktxxAd5aWg
dNViIrcKyVY6RdY4NcHZiHLA8kNSoWxpA+bcBEUQ28B47ekadDpUoniM898u6txf6e04z7rSeHt4
1kjbHphbgLJx4wQHrYLA2amkql9GzwwumBP/dYPwuh5B0gM95FlibWfjeO2Ue8SoMzmAY53xNEAh
caQTcsk8/I/P7So+0biybVxCsVGhwfX2CsnQI6/RZQ7OgBjoeNoD7GGwq4A4X9G+GH3M5bKs2ppz
jP6O9oBhH0hgkD110HjTe29WxaudeSje55YrUMcbUJdGgCcKL+WU7+wanEzxKUY13OSF15+wCgZm
hagjIUAjrmEUtzfMKedPVWY1G2T9g+3He+YvRyO8Wi06kQRvPETddf3kFyETrDkIrxR8Vxp0FU2I
WTb3pVYvwAj7jWuP1bYLOdkaytilm+OdHbvkDzQcaS5hUb26tArd4+w6ouDlI1pxxdAbOdIumRlX
+mizhNl06pxAHaMiTXZJ2cMjQ3LsMKbAYhHmze+yjEEn3KztlOcb5Ic2yM4mnz5eonWNybGikKH9
y+ahNUyi/3b3VOhy2UUsMHCBif86h47zBQOAuAORBbmMppF9ZFSJLEGQGcyVK3hpzzGyT9cadaIr
EBMDTZomuZDq/b1TXEod9okgyVLgSN6+VVqY2RzHk3EubWmedCOCE6yzcu4hbcZzfiG2/P2heJrk
rC7dYY9w9vZpMGrjCBM/BJLmrgQHPGEh1qKLKZwUXdbYrvetbf3z8cL/qRT/fWxtEnb0s6XiZy5l
9KoVSHPVEyNqM+cEF+fbMqrBg0A3tEoUGGT+OXcmq9p0Q6jCvQF2GBxZZWXPdubnj4pWMr2voWRO
iDtPex9NE+y7KHXSXToOzT9xpsbuFPXMA3MrZt5aCesrXTnUhuAbm3a9BeuO9mEXIjRolHdRbwFP
SsOikme0RSLzxsv6yv2tvTki5awMsoxKjel33CQ82BxcqoKGr5/V28zXYYrHo6bnZCaj+dQ7mfml
8TwuOLToXW+nh76Ot6atLdSfsqT4PWZuDy2pcaPX9CvjxYPqQ/OQ6hF8pTXOR2+EWLKprKr4HC3r
Acoww5/J4YZmqhli123I6UcCFdPel10XLeoYDSYLdcVVDgpXohAURHN6B0RYVcdcJQ1qEEEYdvtY
Vx662RrhHECzuSiWRgogyYnevA/FWTe4BOlx2il24HfMN1jb0odVil7rAxV4725H2IRokIvcvZ3V
KOsLFcH63li2haLkJkgCmf7L1XwwHNlEygnO3dQwocNLqYVXnzunj7efXHL19fZT9Jo9uuBkbu5q
zzd+i30G4fjc2TpI9qRQDGmNkDEI4zy7Dqr7cQzMJ2bs4VPcTia6jH0+QbRQqXO/mLcy04EPjwLG
xy+2Pov8fs8xyfZ92hzc9qt4pGPPzfsGyzvkY1AzS/0hrHdzuiA7KoOkF/ZUGt7Pc2d2F+L1Os9f
Vt4SjkNt41DPypUBXexUfZ81KTJQTph/RTa9APpWQ4KeiqS/8JXf+ZWmS8ShO041RWf1bcSJraYc
4LkZtDjLaJ8IdPDceJL7dHKbU1QB6UoSGggfL+2739y1yZ7oFvgm3Z23Ty0qQfablMYZ2mr1Ba0U
VI0q1fbPkfAsBjTMXYsBiWovKLP7TEjj3tZOCVO11r+mOg2sw8cvZK7D/LLkLjkFXur0tgBFvn0h
I/AaLDgjSisPSqqyLORZ8j6YJMonhbgTnDi9j+fRezLjyP8GwXXETQmVExRyRr9sNmlcNPDBDN1c
lXD/vQ3eLB0WtxGUhcMsRBg/yTRSXwUl9Y+6yJPpEA+xiXq0W5hgg2MybSjR/Y/AKVK5tSMP5/iP
f+R72woxPZ/mBW1DWrlvfyOeWVqTtxmghJMe5i/ET5wFLOMrarMAKj9+2Hv7ysNJ0KJ7sUw4VylH
GDhJmdk2KYfU5ka2zmtoons+I86+0ZrrAj9v9/g/PJNRDydWYCu6bn31/uy2fkSaE5e+eZQLd3bw
guQARyp4AUjqf6FvUDx+/NB3dg7zgSWVFFQiznogkWghZvQ4vDOQeuuWoTE3RMUvLTSFETSt9sKP
XKeS7NQlmbeYn/GPUqyCgz8qlaOdy20N73hX68Dei2G0H9xAAFCTfbmtFTIF7tgWZ3Qs/odNhCUn
7T3TtQhSYhUVu77RyTDQZuMiQrsQssEGyIg+4pMXXfDhfG9liUqWJRj2CH8dgPlRoc5ghZ8LXYBM
7Rtn2o2xB19OJeiltkBnP/6U8p0rD2gCmZ6wgJn/ZTyq1EgwpiEMHdFJDqnZIvSFLvCOYrpGxa2D
tupEA9aYSQT9Srb7ucGUDhAs/gEI0n8qRRoczB7RwwsvthzN1R2pCE98+aW/wpF6e3QDp0HuysF/
rMyAycssSOBom+02qysThysY7503+9TXVQKGUQ9os0TygEXWzObP5baHpHL4+J3e+TquS6ik7pZc
k38i6r/6zF5IvQroK7sit7TvmEyWN2PnGiMNi95+deIQGc2Pn7iEjNUiUETR56F9zTdaF209NjWG
3aPx2owSrsRozIJiuqK8O7bIL98rE1d1mmFh+kqcA0L08ePX0zgGgS6Fic0HkIQX0AtvP0KLUUcA
Lgy7UpCDj1qF8V1mEknTvg+PqLCBsB2ZnxWbtozNHCkrS/i7tpmiO2Q5kv/qIUoth0C0LYVjc0ao
L9++DU52Ki65pc8xEAtsWgyJK0binNkm4zMqFu6nNpLG+cIaLBfzm2/A4fcEMAUhyI7wTX37VIzy
KAQmS53drlMN4tlO+2NKmqm5qqsoKj9ZnRj7sxunbXFD8wlOZYnoast4KI+TC/fZX6d1eReL4Gtj
S+zxVd6+y6iYw5uTo84G4pX9rm1phGwnCtbyQsj96+IE27yMP6mOGEPR2Hj7oFwVqT8NuXkGJ6V3
9HWmo7KZuwZxaV5Y4L/2uCLecZ7oLbHH6XK8fRQILQMzRviVfFCMU6STYGs5wUjI2uZcul508vWg
Pw30DS+s5t8/kt4/1upsJ8Gu8lZfNqizgdZ5goWDN8bgvssuRmrYsdEnAQvuVxeC+3uP4x4xlwTQ
Jw1crSkLjgskmIlzOvVoEbaDBZWYiR2KPX6L6uZ/jR0cFaIn8yFqXfBGq3UtApHkY4bTeO3Wc7dH
c8f43tWoojhOawIgQITalxFMtdAeZP0/PJwLRZEGKRoJ66Wd/CltkYBHiAPYwLapPCSOqCn2KbrL
R9LL6YADaHZo62T6cuG8/n1G1NLeArC2JNus9tv9NMjYSYui6s5l0wVoGpqBg5NNratvhAjY6n3b
IB2kNUxk6aUhZhqzjbgj8oVBvTdcu38SusCIwkR4Q6PbrvwLb/jePuDd2HiUARYdlrcvODkFvqN9
250ztN/2cH2tU5YJjIRCx7vQCH3nbHk8Rzku+BE2wupRGs5CAPBboHyK7jUjbMQnGa3hASwq5MAy
lAlKC71r37zkgvzOj+TSZmxD/49Rnr06W3HjGFaaqRnD145ZaGea2DkuQlhNIf/7MfbJyygcidBM
Y1eXlJtq8qLAmM6gAxr3Swere7wFx5r8rNp8eL2wvZa/9vY6YCppgWHEKHEpkZft968kQBUNpCbm
JuhDt1nyBDtjkeVsZ+QW9lE+0xL3G+Qoad330P1qaJm4gkJIyCD63rUppjTAMdEQvrAIf+rH9XvZ
y8CUlEkyJFx96r6LHasaAn32rQZxU1HnzT5yrQqR5xxqM04GVdMg/VktOP+hw++sKwL1aGM/7F4Y
4P6968hf+fg0NykQqLzeLlFt0tV2AIadW2apDxpO3es4TsV2iKREmHG0X7WnR/DIgOM//jp/ZWjL
E4EUgjowOfnu6uNQmUyhHfFkhDaGwwi3FyqiF7/oAPx+iwLF/uPnvftLHRqJYKWAPKxLvmD24iBu
u+481Y7/eUA0cwOa1SY3ld38yNyZdE0i4rfNVVlcuDff+a2SRV6SAT65UKv4bhhwU5Cd6M8ouIqb
2A+7z2T5NWxz0zDSHWbZlX8hqr/3SCYdDk0irmsS0rcfFp3ErEzbeAILFES/mL1hl1BN5VXYJd6d
pHm0+Xh5/5rQAxeWlB+A+iQ1Cijytw9E0oUDPzjjWajAyK+yskMPS4hWe6cm9CoyTr8v9SJfJKfr
UfnVQprjWofLPHXKeardMoL3309x8cnTVoi4PeMYB5ofbrQ7Fbhy+s+JE5hWShbPJ+bRXV7tQIXc
YBVn1XgOC+wjSmghhyT2nucsaC7E9uUvvT3wC2SBpFwCA+PEr75/GwUTMtbJeFZeSPvQd0voMaoV
KLV9/BWWC3P9IFdQ9nCZLkhWtfoIiYoHbw6mc1kI56Qr+jiWruLrshf+fVel1TbnLZ8/fuhfEKjl
07suMZ1AS0xbF1voLHRTVdfTuYhNM9qlvkQCr64tEdw4dmeOz0oEs43cTqziK0dmtY/utlV8LSPY
jRvHndTjFPQKXgSpHFLQU04EYkxdtwfMniY4ZRU8v9LxJxQevF6+LspO073XNeGlDPcPmnm1guwJ
vhbANCwH12jnlp8axaMazr1ykuFeQ/SWm3oQo38LTM7q7lxjCpEqTmKkrIOmoZAN+rHEqGTqDYyF
LFGEi+EUmELkcMcRCVzmRp+Gjrt8X2fCf9ZRDencDpLMo49pRDh0MEPEZnlj4/uprkVbF+2J3p1o
T36qPTyJe3rtXw3tosDZ9wioX9ieq9C4bBQuIov8j+Eos7ZVGgYgENXtJo7Odk2B+btIG6kfm8Re
SGfMBmp007IMdwJ6rf8wGaidC6F5lYD8eT5rTQFjLQ7V1uogQgZWooHvdGoG9Lzr3vGv8dcpd83c
BRcS+/Xd++dZVGQ0UWkN0LpZ371po1Rlo3QP7qu9k6heHH0f37GpH/MHHUiwMh0SWk1oRbDlUTdI
ktm78HvfW2/mTR6gepoU3ro0NDw10PTDmWJKOvtXFyXVl3FYtGLD3LVxHpzssd32fQyDFVVXhG4/
Pq9riMCfNSDNdPjssBvAKb2NEil9k6HySDTA0mPVMNeSIZ6F1c140zY9/Hp3sgEoZakBw9p1qZbP
Ho3fbjtDP36iZW4nD1M9M4hDDl73x66yygAdOyepUOYofVwAfayXXj5+7dWN9uetmTxyx0iQRlRn
b98aQWgnjioVnkEwCByfZjraXTWNaudpsCcggEbjwkq9tzEhLQmHGQSdt/UjVTYZ0F0xh60LjSK3
zFHD9Ir2zk8j98KjliT7X3Hnz6+jTbWwfgDwgtp7++vU6GKtnI/hGRuWlN49XpGTRGMyllVxaxiM
j63Yggzggt7BNtO5gIxc3VDL48GKEMYX1Airu+pWVGOUimKmR9tGPXRPlQhClz8EiFJ//BXf23wA
Zm3OHsA421+jxqH2NcBQe/802qJASSZLAMdGEx4/Lvj1BonuGVkWOqnqqR2N+oH5G5A5Ukh08we8
2QAetekDxnO1xRhUhsWp0DmUORNXPHkKue52F974nV3AUaXfwRp5Jlfc208zeS6IkCbxT2H1f5yd
V4+cytaGfxESoSjgtvMwyfaMx+EGeRwIRc7w678HfzceptWtfaQjH2knGiiq1nrXG9Lsk4oFDsiV
WeyiIMifu256gHPTEHnUuQ9O1Vv4iZjOwWzRnpdDiNNCM96UyMlOYS+rK4Xlue3MxfMFvh3QAZvz
6rf1QRtrllaRV6GQcdIg3qC3k8cRKxxcMMcfaRWSx2NMv8pQfUhq5sWXH856NPV34QjJa+TcXxDX
1cLJu1gVsyPdUz9wOuKDiCGCrJWBAe+IVcypGA31Sa/T2r2NC9wtsaNgq8UiAquhPQGacOzGfjo0
QafjCACf9bvV5cWwjWAFZYTl9DqJNHmH8QYabF3emn0SapvCtmo8NZvOln4xk9wJ9yPpnguWxbMb
NZ55pa4683W6ruMa8D4MgcHJ6tSYhxibC68kBaQM5Y9A2RYefT3RHmYbOTijTfUNaVV44+JAB3sK
bPMafencIlygAQauvGX+eLsIm44DLcgnRHkubjl39SyUdxgYgU/bWK8Ady+/1zNHFCEDENaALpd+
fVUSdDqiP8iRwSklZzzFQ0YkaEmr6hbVW7yllg12FGb27xHKzJXv7dydspa4MrjQguW+vVP2ugQb
CJclbbj5TRsEuIfCBP085Il1ZdM9dyleKpgx/Z1hOavFa0+F4aA09E7dCBvfLnLpp6OFKfCAscXl
B3ruUoxn4IBD2HnPcxuzbM4mjLNPKourL7lO/hb2r6OHwixiXvM/XAwRm74QzmHqLLv9P8CHE+Ux
qSiY22MxPt2rUAo/yl3nMM3pj8tXOrdOPLEg/AYb0Du1XJGLCWFVxuev5/l0GnOB0acnZ5Pwa9Tw
N+AbY7BR3SCHbUG+crW/fP13Q7GFl0XpzMQRbgYNlvn2Vts0x9JZOFD6i6H9zB/WE+8U3nMDqf9X
FGutdvDww3rsi6j+kc014aGupv3K7T76FU2B8UemSnyDzIoH7OXfZq0qlgXgWjiYjEHp/fCMX/7+
P69hdoZphDBFz4NoKdyOpWM+V87kaIu1Idl+pbKx400zU35m5qfkHmtf78mcwjB7CS3s/TepWekc
hlNKBIB0JM4ZnTNgs9OVYwc9diqId5fhbL6kKjJuc3Kxf9SJSZyO1+DzT6Fgu/EeelP3EXcnYhcZ
y5GmVKiYMftk1/WxjPT4EWDMewlaw4JBQmbSi4MJhbM3Q/KztpUaCVCyOqMwTpcfz98J6T8lz0Kp
Y4rAnGb5n/NOrpSnTllXdsnjKRdnB7dT6perSE7bdIzR8bNvrWja6A3GG6RrplSkEg8b4gODyUar
JbEBIGyAUrkObedZtS4hi/kU82BoDME7mr6HD4xwHMlfh9XJrTd3hoF/kNNpG8jl09eoHqfqiBkN
DiqBbc/NoWiFDTgY9lO2bZ1Up+GMMHralLio49bZFsPjmPVE7LlhPHyexxnqNfap+XeRtnmxMazQ
znYzToEGzhQB7ktQ8uoam9Le46+IugkOXRRlP0IoFfhWQPO8abwc8/6IcxQDJs/tGdZZWYuKLsdR
vTNs7ErduRokd6XXH5xpyD7JXDPi/QyP/JrQYrVNLe+E0ppq12NiZbMDv12ydmME4aCzZCvLLnZD
ZBWY2jqsQcccrs0I15/Hci3mHgu5ynLsdxBVhtuTNntz7Hsg32z0JrRvgUVUm07eU25bz5fX27pW
Wu4NDo3rSg/uksnp8fbegj6xm8EM5Y0gjID0okRaP0odbG6r55GyNroIYTGNqet1JydVZU8CR4ZC
NhvrqLryY8Rq4/z7YzAQY8gKDcV9x3sOYAZ6oB3yhug+s/aNWUArs3Czw2q/Jug6g9/YOFp+7IbM
wuwqnapqTxlJuCXTQIxLCArCv6+vOtN5RePTGy8akWzf7XooRyyOY0gslt6O+iuWMVRjgMnJiPNc
MO/4aBQmnVX0gpbGw1FIzqmFkYM7qL0NRd2Bhz/TyrVmZzw5IzaGJwtH7fijTEU+7eq6m/QdI19N
2+HKEwVbESjD/t6YRadwBCmin3UX6+NO5bZqbgxGS9VWokx/jJmwxAehxcSM6mYxdbgKZCFKXgO9
wx/67MmYruzB78bivHTG8qiBIH0LQfX29qWXVJPQTAj1nPIKAX8Y6rvUiruTnPvnIAuM0ywS82Ab
OE7iVdzhegfVaQ76ax/W+/e9cGc9KDiCSo1d7+3vwOG0y4xAg8LVh+qgRxWWwqWVf6ihmi3x1/2e
GnfcmgOxqpfX/RoTBGOAOytpYIFXoNKtTshUg6ObkzFxA9afEpqNx2WGx82+wHR8m8/ovCUjoCuN
yfJY3+7tIEqGBwLJTGn5vN/eri0nRitDHfpRKjQTp0L8VbaaZ87/y3OlAEC+uEjdKHbeXqhBEqR6
GJB+Z4Gkl4l8Cpx0+CE1o94Ys1lu09g4jbIQ/f/wWOmXPUbiTM7e3SFW+I4N4y70Q7fVUFnVRGZr
o3acFeE0vYlrD85Y1pXH+n575nEu/GtnGRa/W0W2XoUNKt/Qp9OzBYVBMfOBLVovp9BAzC6vHEM/
dz3PMdgtMRR/3/f0U+IiWCITG7+HODhgwCKcWxuaS/yhYlN7KY3Z4LwLuyVwgTwPieN322EmFrK7
oxaaLMzA+5C0Rg/cEae1CeborhyN4WVinPWrN2vs0GNpzs/dAIK8GTko/+hjad9YEkM4DCIRT4EM
YM9ooFJ9FrJegpj6GLPnodAGfTM4OlHtmkg594epyQb8uebgPu61vtnFVjb/rorIgBtMaD36M4oy
4MxYtTvPqB2xkX2kJ7dGYyb3JLCNP7LWsxfoZYRP3uG0iUZaEjzKaRHht+I2Rk1ZNeXyQ4tq4bFy
iKrAiqpHpaTlEXUXEKbakpyD6ioDqf/WYghd7XNDz7H8ixKc9ivXGL+xRVTBDbin/DSDLWMqNlTG
kwx1plC6pmSJTm2W2WsYduSdU9GZz3xTFbJ2zuzHphhmlE4uyXwYFuvdNzxlRy5r0+EfcaMGBtCs
DGILloNYgxKW4CB/i6g8qZjc4LEqevFVpcnwElAgu3dB3IrskOQdFhdEWuYE1gyuuEmiMCZ6XQ/c
H2hltI8uB1YLWxITROJ4saFIuWlCCgo83wCqGkOdMqMh3Ngwyffe9Gkv1OdYq0nyrBVGjgdMtLxv
DN2ugFfvCwlnIRtZiwcCT2yNQZSEqM9pDUt4RkR8jLzBeUZTUvg2k/t9Tzf+9fJ3sd7coCzg7mAD
mTM3ArRbgS6ymhEPFERGUda3T11oaITS9H16zYjmXXOzXIhJxDLCY+fm9t5ubqkEaZgm9MrwzKs7
FEuc4K0iDiK3ku/j2DibqUyXfRWX2VzUYp9WRDegW0DKMOMDEOHXSVAWdK/LD2B9mP39XcuR4sLf
ELZcHWa4XDT1IjTzmzzGIbFzpn1DFO1TQ3Tfye0LQk2G6JURt368fOF3x/lyZYp/8DjYbksl9/aJ
gFzXsUN54XOMio9Tkvd7xEsaadhOtiMuFpNiIu5SyF6MOwHug5gk+Diz/lz+HesV9/dnwPQDiaZx
kWs5dxU1edtBN/OZ7hdfStn/tvN5ZKAc2De2N12z2jh7uYXYaoGHoNFa3XVs6vDpSJ7xZ1oLQsBp
soHGpIUNq0BshEtSfrh8g+eWuAT2Rr+MIguBxdvnTPhHhrzFjfwwxdadyFl0esg2te4agPiuKv/7
KB1EmTZ6joW59/ZK0WgHmaFFDNNCE6BJYrw4pQIT5K4nXcFFuZmT236Y8MHCzrlD6TXF0ZX1TGXC
Vf6tV/gVJsUKDByH+Rezkbe/otOnfCpQ+PoO0Su3IzStI4oSsfGSasCu1iWjN+0HTECtNNpiuwLS
KVHFFBrMSdI9qYpLcuIwAnV+Rk6FX6KIs00x180uHTDat4ky2sSOGv0oHJZcQpyF2RiJiFdZsp/b
EoKX1pa+ntjWppy96hiF6S9cCcZdYNOrOCjzoBAmZMnKllC/mW9PmuXs59ZUWJuoK6OHCqHmPlBF
9LEN9P5gTORmI+7ll2d5T5xCqqHUTVI7IPk4IEB+sjSxC5T2bQpjIuojMZFHXoRPmd6TmI0H56GP
8c9TnsJs245I5BoaKCtaIV9ECHld5Ym6RYxsfkji9iWfyFtNbJeoqyhNYVpC/9Zb/IPorq1TEkaO
nzS1fkQSN2zyuoF9zsB/VxkDVqNAxy9mmWOk6dQHsincXR6NxpZPbz4ldYl5uyhxW05lGH+Ltdm6
M3qSeHkrBACZXf7JjI0+2ZMoHhA210ZbDWejD1UyqO2Y1XjgkrfTbE1HKw+ZNpC/OUBNaNDPIANf
cpJwJMEmQWq3jUJBCFUaxWMWmfu5qPD3c8lIg4VDmEkXTSc4WdqHeiqSrxbZFD3R0jZmg0KPrb3w
8FhdNNt4PYfB1plJWQjS6fflL/PcB2Oik1i4YqCWbIZvl6psyqwwojHEzwEfytEm6NcqiSCS6Jk/
Bmjh99bcDgcz752PBD6o46BINLr8I86o8qDtgEaD3NBS294aH8ZHI6omAjzYHeavnoYB1YaF4qIC
shlUbdJo8YYeZUdgc9OXXfOxCPPC+RDN0C0X2/WJBKnA0ruddDsKrtgOOtJARK7/JD2j+RgUlVGg
/O5Sor1FsERPGmB0FG35SEilEBPzjSq00KzryXOQhOPHiEKdQIeGxY94PwxejXxCmms4c/41GMw5
WrILRlYlZxem4b3EcLXrWqbvcKHxq4/ls8IweYlCSrBfzIhGnbbA4J5+DOdpKLd0wqwlpyi9hpeL
cZ+vp6IPD5OBI/82spqMVEnbtsabZmzz1ylOn8lGcF4DbQyzXQ+ldNzjjRneYQmXPw2TRncih1yT
W4Ts1nI/uLPvRptuHOl1pbdbshvs57ohsA3Hhi7D17if7gI3IMmWHTnzzVY6r+nsYErcOL2WPY2T
PtYv9ObynkACN9gXUUw2KQbY/R3YiCiO6Jo8kEe8xOXBie12ekyc4ZM3qxtBjl975RhZ957Ltkrp
snQOrBWO7bdrdTIk06EwY1vVtOBoOOXPkXp2o8HfJX4An2+02P3/dE3MQhCLCmDX1dHVuSooU3NR
M7M0H/CMyDDQDiayEGx1EIhhdrEttSuFyZmKyGSg/v8fBC3h6vyoomo2iPoNfc8sFHBNrnnlDcYM
9u1ss29v03HE59Fqg/DOge+SXrn82U0BoIPxFJSGRSX29kGbxVgEinAlv5aZ88qRuk+dACcUzQ5u
0W21f6os0p76xsTf3rXz9q4W8B+v9Itn3rYFysLPMOhNKdDe/gi9dhzIcx4SBHco92EwlI9WmTK/
c23ms/RpG5T07RUJ9LpFZYktFEqE8pB1eOGrGrlJZW1QiqU+QRJ+BhH/g0WKGnbvQfTl8qb3zkHg
76XgHsANoik217MG6rqgsZMw8+uqsO/Z/+VE/q83h/vW6OzXTLaKwWWZt+VJQcJCpxwb4RevT7LH
iKaemDdsJg5ej4kqp0wA4hdi/Keu7M3vu3Z+J0gPxYyAWg3HY/Uewj5nGzLsxKcxbV6t0nUfejlk
PyPe+TfMI8NnYybOFL2vdzILcoiE2Y770sN6uCyn6hRU2PRtbKsVKIwaD8cDfdCtnZUlGYF2uW7+
GlzAam8i4dMwYxDFKmMES6xYKbZM/RlcyIHPjjUWHmKvx/6qHrvoV8ee9xOwRhV7TZSm7o/mGJG/
VVg9h5ll3HRR2uPVHDQBYnkXs4PKVdbDSPrBbW8200My4ettmIujuDWF7Q3SxsEfSDGELmYN4Vf8
QuIbNwq9e+R847dWj+yPIW6EL+UcpYBdQKlYgBRNA4u7r0gvVvb42WE8wmYtsyORwLDL0zZSX0EZ
xJ0wprzfilhT6Q5fw+ZloNE1IIimynfwICCk27PTRxuv0M9xLqwPM2SZ7/WA/06kG1Sp7Pn6Ke1h
IW6VVplPY2zgbYrdYVVuUMRhJgAN9GR5SLNJIw++L7qguyRxYZCFcUDhazTEY+iJ31dTdeCk7D9j
dkcB2TY0/1gPE+vQlzL5kRu1ig5wuAP1y5owNxQSKneVNPG4yTwCfbAnJqxyEyPqDR84rpi6N7w9
3BNJwTZNAtAufytnvkr2AfaiReuIO8FqPxS4qkSLZtUnpIoPAQS8+UzRMjvUmHp9zTDjfbfiIB9A
kIJkAzDwL9j+z6Ct1lOg1TJQvlZnpbzRMtedt64+1/JKo/D+trgQ1G0GF8gB5FreqOEzWetdkvpj
OLq3LiGkm0bX04PUR+3D5Sf4/kRxXK7EbGyZ40ITe7uZ1nMZi7hZnN2NLr4v3db8CCSUvOhmaj/h
JjD9aYcSmJpCeby9fOn3+zjqKfYQDjQQFU9fbakTuq0ZpIXHaQyUX1FHPHEaRPuRqnxrBTgwixij
9csXPfdopVz80fDQgxtuvb3fUVStlQilfHapjFySpv6Dvmf6oln5NVeeM6clN4hOjrG1zlDeW/Wc
2MimqW0myld6Et2MjY0XDhv+qbXn8mj3DnyjeobFRkf40SPBy6+64BpCvnwBbzvO5TfgZ4HxCYfl
WvOjsPXQQa6UX2pGz/32Bn7tIyXgBiooWKaYkDxdWb7nrglSvoA2lr6cYG+fsZeUIme3Tfy2dwi1
LjPGJpuik+KDpQJZ3CY5ZIQr1/xrYru+UbhlTHil4aELXtWAVVi2ViVG5QdVhHVFwNTjpTZ1j2zQ
MbfIh1UUznip0729tob+YRpqwosivXsSo5aR11PGAyOLIqye4sQtljRHbNUzYWbKt2tbvbSppz+7
yBw9MmgYsIb8V36WWo1nTGdAUNxfXqh/yT7vbgjKiMnZihB3/eZKgPKiaVFajmEP5l7NFQumnMia
3sWJQpGWDhlOWE2r6hss1Y3vDeZixq5t+unWGugSN2GLh3IUZ1AO+qRsieDyahVum2jQH8dC6353
QObZtqbeGbdhPKnXLknMB2WkKb7bSefcWJ2Jk4mmc5Gd7oniLsqkuOfolMGVou49sR8t0mLOg8aZ
mQ7cvLeLpra1fhFZpSShJvPXbojck+dlsKKHuG3x2NKgD2+zlEy4zRTBi97UqYofyjTPTqK3osdk
iolDMJU9Oz+krRFUHJW15VtjyRj98qs5+2HTGjtsI3CHIGC8/a1FaLeaBn2CvDKzOmRZhWN+2ck/
TB+aBRlcuBRlAojq5dtSRMUhFt016fHZH8GmSeEFZwzThtXOrYRZLIUI7VmcAyMNxNeNpJlvR+rY
XWR7KdIez/iKTKLfOhoZuQK09HD5SZzbwj1YVHgyLuq1tZtC4wXe3BKD5jcLTcKpBcGPVVwDzoyv
TZc3S8Od/vdjAx0ZnpA2akKg2dVCsTtBtGmXZr7M0iDfVV4o9K1ZOsQO2SV+TjE1oVoS5+BwXL7b
M3AEst/FjoRDiwNkzdrHI6ioi1hlvhNYBOVU3F19AgmSz66aAEMGUan5pqkq8jayPDS/F3Geg55T
SrTHScZTflR4tX5qA3dKtoVZBhhGpp0gnaMHxmZ2EoBCIYWqf0p48c+a2zjdru30lumpF9p/HGwC
d7XmBDtZpxpxzy3MgS2ux6QJDiqs/Qzh+ReVZ/VdhJryLpaF/AO8r17bOtFI+XKzWfddVxm/4Ow4
R5U7Zr2Z5s57Ws7akCivBJ+jeBAMVrJKJgbhaI6b7EuMVBMoE7R3m3nAGVGflAepCCekeMMuS3mH
43e+CScdGkFK5elu9MTJyFWbqoEYS3u0011RB9M3KCg5DjdYUYwniXeQsaFoLbVNOGC3jWNIA/Iy
VbnZH0LNSv3AMBIiMcK0vumLrB23Y4t/4n2lB/JXgpcHtu2VHF7sudL/lJ5yyxPaF2lj/VvZ3wmV
Je6aHQCyc5nn8pdV0SFvaxhZhHr1FlasrhtEny6vk1WNsZBVoRwBCuADh9Lhrx/7P3WiREnqOlUc
3xTM8Z5Bq1C2ccQ89Fo1nS5fioHQ+wN+ccsHoxMwYyG5vN2LhD0hSBVd6gs5WHfkN5m7sY3F3srI
cmNmUj9VsgPVNdqFfxDHn0UwO+TUuWV0LDDueRhTe9jRFxBXjE/zfmjRQel6rx7H2rPv265Kb2HW
zCdvhn+E4XgC4uFiB6HIkncRq5ArqfBaLK3f/eh4hwpByy3HDF1AI5y7qMgJ1O51lI6eXh2G1sYP
BrPIG1OriwP+pXCYO1KhyYwsGmANckqhwqOak1gTb4m2w001DBVJopXnYX48kLpT9bY/t6N4Tcqa
1SMDcQRxAIuAcU5/SfYQU5IeIlMtDqO55G8NWM08RWaSPER66h2T2SgPc2xqZCfNWfMBKLon4cZB
iDJN0c2cTk55hMWMtXKl3E2EgGtH8nd4R8pzexc1ZMdUNWGRBEIVgN+luuvhtW+rYTL4l43eT6P8
T6GFv/suak5OOfyO4ph0CYA9P64z/a42Q7yb9M48ajr5Q30ZWWwYgIQdksSdhgRqY4yMAKZKaPtq
JJEzDAi90gjiuInabD4QVDhsbatvT44Y8/1ExtE+CbthQ9PYkNAnhwe94BQfJgiAtj6a4OBO5U+l
MUZHNhT7YzLO8QMVRLNzYfnuU8WBshNZGxMcFeIbgZ8KdYM9dTpP03WI4xik3I5Ox/6QpnF1r+Bk
4uDsGCcKWKB90UtrT9b2ol2ym204ZxzVRj0Nx15nKrOrQtsmvkmKo0OvuKvNmUxvfdR56L0HvDnr
7leHML3tTKmytSCP7ANDJzZXzpt5bOAZMWqgAFpA08Fxr5xk7z8jFzdbuLnUILhbrN2Mq2C0PcKa
SCNSs2b7sTTmnW0h0dop2nvUV3rV1liqEuZ+nIdu6g9N3Tl/Ln/N68J5gRLBWRj4edB3ETi+/ZY7
7OWcQdmxHyIPo4M3kIEcIRdUUP6mqnup9TF6unzJ1V5F7bJQlyDHcYAjPXFXlwx7USW9Gaf+AjAd
RW3EH/EO+JIOlXkl8OV990zjTOtMq073hefk25vjYRZ2ZuupD1GCQU7MOHlT8ID/swf28hChrcAU
pr7BtuztdSoMFRTFfOKPvQUnCLgSc80AO6pXVRElcKUmWD2/v3s9+z0pDIuJF6ZLb682ooMQxmDE
hGRl5beE0/y3U6RNuAPpFx8uv6t1tbUsj7+u3hTJuH6s5/RjGeZM47LEx16Q3tEqJDIMonMyYqjv
kkGff03Qcp8vX3T9YSwXXUgPNCCYtsu14FbxpFN8KmK/c2uDozQLtrUV6ZtSb+M9MWkYOmih+zsI
7BSzQlv9x2pvuTyzaLy6+INFs1o1WUFHpsUFI/DMTW4MzRPbsB/lBnLIsxPivuIo2V07VFcvFdbk
0i1D2GfQz/z/b+n9zwGO5scxKPEBxKLErThcCCqOSSPBVWcvdWV/YVgX/uA7iRfKCcNOIHfMk6lg
0ttqiM2fyWjCmqhzO3Y2DfxMeBNV4l4hxb/jbSw/Uy4mDkx7QInWbUgyjtogDFBCFLPtvkDQcGBC
KzA6grALPdDZSyvpT+juxG7SYCHN/ZiRuKXpuF/UGBCMub3LBMFnl5fMuXVKNgIvDd7pgg2//SZM
slycORwTQuAL9YWUvfiu9sZFA9+Us/EQRTInnVnEcbu/fOF30PnyRHANxR/KBKezxGq19KSbQdRz
Ez/PLTJYnbLbBzqx3nY3bqsqoyekWbpVWhOeMHAmTUQjY6kX2YuF1xyW8rLaSKgvTMqwo73828y/
5vH/NvT8ONTZwED4O7LJr+Eg9tmWLJo+8iGV9/cdvuzVzlOetoGkLzbJkkoY423+AraYkePnlO3O
0sBWYdqM6Y8xbMWxN4b+I3bkOmNioXSXYWFfLjWOdkOGuPbJzKAojq6CLGJPOsA2ZtWknlnhH4v4
umc9dsiQx/5vG3vJki7ait8D/c4xB5LaSmtsfjRZbByq2qle4Ws4IWvEcZ5iuIBbZSBEiqSVfrCL
Cjo7wXx+ieX3zuIT1DZNu6DAvZfrpI7inW9G4Y9yro1boRUh4nt7OMx1VT0ium9ve9kWD9YkESC7
UeVuy8pWzHSNHF5AUcnHtCFjT5lVcYOiuXhhYFrvaphIX2U+Jd8BLMqfsT458H9c7R4eWnjS+8Vx
X0Qlybazcg52ltOAz4FzN4yeSf6sLXYN4V5bL5gHX69MYwd6ax8HgZmn6svybk4yOwF1N6I9zlUh
X1BfKsR4Kv0daG39pKfLKIt6J0I9acpebCFXC6whOcirvayT4jMblXbCM86402pp/p6GRjQ73cLS
cD+aQXK06mHCGr4i/Q37Tvt7KaoOJ5p5mo8z0dRbPSIps+oawvZCqX2E/pR8nMhb2mKNrcH31xKx
KchfhTdRzveFqoJnT0+73VDa+v1CTdNxJA9H5KNVVb94hYN+LAKF+DFoRf9VTqWzszOB2WtTjr90
MnwwvOlq7SZITXOn3LS7NeaekNmosHYY4pv7EEjxj3LS4lSnWQlRP0ue7MIMSKqcdYInEw3RZElq
5v3icf9UjPbwMIjafrC0OP2Wi8q4NejuEI8tXvFa4qafSEoJPxBUSpFeShLwtLxzmN2FuWtts2Tx
68vrgZIyIBbcKJTfkhyuHQdMV62tdMeOpPR8bm+RfLCWnT6dNkmdCbFx50avt1rc66/Ec8bppo1z
2ApMHrZBWPV7htXpyQjycjug/ToFMsRED0+O4WvdaB1uGaRhK0HIMO525r4dmu4mY6CYbatSTnKb
Bmnb7LswKQ92N2UHx0jlcydIn9WIw7xRaeXedCRO/qxzU+56bQQEMtuwOwRy1h+D3iFyDQKmuS1c
yaQCfTicx6oNacpnwLuaDFGhgNmHbt60bOs7Rnb2bZF7w31GzftaTM28NcnXISzdm+4jHtCRwRiJ
B6qIvcM8m1q5VWFoQjcozRwlRee1B4Kh1F0jMo4hfNqnL01D8IAqJZ40nSRwMXRz50FkIZGvwRTb
tEta2g17req8n1mT44RftfnBZrNguXTqJittUPkiHB5iZloYlXJDorP1b/PgeB3VQe8+eFHb/gzz
pFFobYLp5FgoBSByOAyjVDruBnPy6A4qHJFVEN5rsDT2LJnxj2lU9TVj3TNHEV4onJFQi9HCrwfm
XqSIdiM4zyeUBQ/DFqrAkaHyl9jrrIPoa+NL0pjXONvrSnfZ6IWxsEQXDr5ceyxFyZTFdlbFvhHh
0oKiujDSfQbe8R9zwJY6xeYqeP4jVocguPQT/9Qpoh/Hts6jxC9dx7qB62ue0kKLT41pXcNn1yUR
g9yFDE4WG9YJzBGWv//PpfIiQMEe0h8RmCo+xxZj0rB27S1hltHx8km5fnzLpQh8gevOQ0SMukI0
nAl23sBw2VdM9aFRY0qk3dexKYz/6NJA88NNMftyIAQaJvPDtzdFMjgG13JOfNcZjJsG06pN3ZPl
a1ixiUZNJffUiYupHiBVlDtk2gMAXKkLzj1Y6msmFh6qb2iBb39DPWM1nzdBxIMFQhW4XJKNLrV9
41n1lQe7bi+X26Xqo9sGvHyvhBrwz8xBESN/6KP0UAAVCcLfVXuSWJ/tITTX1+qxBQj/t+RZrvj3
48Od0eZBm29vLtAqcLoA1iUK7BSxWTQEzceFrlXdtWACw55YzvkFrl9Ph20rvfwucqFMKpomiWHt
Jf21fmLdzvCLFioZZSItLyDyqkJ0AhsqM1RE36I4LKgCg/mDcKuWIG9Swstbra7Jh8A/3es2eWJL
xOHzpMbd5SV+5qWDNixJTejEeBWrXzHWDDVmRiswbUNFtcOBNAt3PGVjFF8hrizrZ/UK0B6bOrRe
DwqdvlpfHCNwhmIJxTbA/aksKwskr7ydp09zRujtZCaP4HfJ0+UbPLPUoGJBdWUIuDAIV1cdDAv0
pw6VL9H53QvSnI9zOrsnuHRqo8ve3v4P13OZy+PuApAjVtuT0JtSk17Hl2yVzqNTzhjZcOZuhCo/
u2akrizss7cHKZ/viUYD6fNqXXcd1CvMX30TrZwfWSYCjmRyAbmGMXlSaWn/VwHSsm5B5GnVAFD4
glcPtKfmRb6SK3+kPv4eo09ZcAZrY1Z1uE2tBPOQdpRHdKHhlbV6bgEBLqPOBx6jmVtdWRbh7AQD
zXBZURRPwSSpW+JfJhjnDnp8fxrjJffKHetvl9/puQtzDiyKBHpbxEhvHzLWfQZHXpv6HhXOR6Nk
3lAzGNpNudZ+bhpt3ocK+LKkC76yJ6+rhuVho5rxIJch2SeG9e2VOSrcOSmYRfI4nqtYDNtgNPsb
M4u848Q0eQsxOL2ygs+cerxehgaLDoOzfHVNaQQGNakCiAtF8b0nkx3QFw3UeGXpnnuqy6SOHBzQ
Tr7Ot/c2xvylsOGpBuRN7KmXq9uiQi83EDSx9dJi2tftRFZUlRRX7vDslV3YLOJv0sHaBoHevK7m
FFYLRXezD0Zn/jiZ1nwr87S5hWUGMK34jlC3pVcMGM69T+z4sGDACglx5gqQALercg37Ub/sxq/O
MENQr6f4mAgnOFZRq24bpNlXDtsz75MPFbwMAwSe99oSHbKZEbTpMpexBvzlhig2fzGmV/9xo11K
QHY9ECAkPGCQq9dplvh1kY1NgTtnhBcPzOc/pDo7EzGRxnNpeOrKdrDe+pYLogjk/zhEoYevvkpo
hUUAiouc2mYnMILSfvJg7AHIed0RAv219Xr+eosVCSNu4OPVzj6xBUvqTg5sMikTMgEI4Tr0Ai0M
R5uDxUtAlvyVlbpeL8s9LsJSiDu4pBL5uvpGjLKpRxLTfUkOzF5ZxmezVe3dZKM5VF0sH2V79QQ7
pznCXQJX3kVDS61kvb1oObGL61WQ+w5THt9OB82iGu0Y7WNl+suNYybJUTyTKwv/wv4ugtaut0Xa
sRlvxq69ioIuD/bfwoGHQO+yfDCWxca/jmuClNJTwuSJL8o6JH+invKdFal63ERWV12jvJ15zahr
l7xO1vESIfD27itiF402ADPEamu+182JDLykC47SapJ9As7z8/LhcvZ6ULN00Dgq1HXpLzQi49Ee
cIJTLTO7GvHBJU9+D2fG2xI55F75bM4kO5FkRI8CmI08m0Pl7Q1iUCRbj4AWH2ir/IGBEbN/8v44
wklBtb7HdViku6jpVYfd2dj/UQBcr7FIkidzZma51aqweOxqNugri329LS/veekhsTxbVG/rD0w6
M6082k2ff2Q6hsymjjR26SZ0qmSbl6P7KYo9bR9mQ/3n8jtYjrT1CiPHGp0d9Snly2rFR16f83uY
ZwSNU77UYfoTQ6l2h3BVbJguZy9VlCZbXQzOPqnn6nT56ufu2yVja/FCAzJeu6U2fW2hZphiH+nj
L6NykP9guxRtKjua7wpUQxsc+sJ9NpTXoOAz2wvDhSW4W+cM5nh4uxQyJ0JXu/QgcnDZQjWbvAAr
zk+VrP6Ps/PacRvJwvATEWAOt6KkltTB7bbb6YZwZM5kMTz9ftVzY1GCCO8sZr2L2UWJxeKpE/5g
Mxwt642LZsnKvX/lc5bJjGT0mHDt3sLPXwV8axR9bWS85m4GJQRceNJfm7YbrW1oZqv29svbj0MF
c9UlmFFpXupIAUSqJhckwalWqME2o1qZ6KoE7Wpb/cpe0vmQxFzmtjR4FteRAg2jbWovPg0DGBJ0
b9ttrxTjEQhPfprzdNrVzrySmF4bvJCqERbpGYBEWg6lMMqBp64yzG87y/vQk0T1m1HpXXUDtLx8
qAMoXAwSHAHwTmS0v/MEuhD2OJrbAKwzsb9ENLH0q2h2P0fGrKnH22f7SnSTk2z6NFL5g+T9/IR1
SO2URT+BwHRith8aeyj8dKzwzVCKRn+kG678Hxc1iQ66LtArEVBboqPNCS68aTOpKwE07RLhoZiI
BsZ9gEaC37rO6+1HvHKe4XDx6inA5Ox6ETx6zDnLhGnFidrBOBata/rwza27WNXFWuy+sp0QR0k+
KC+5oJaxG9ZF6iU6SqypkmsHAeLkaVQnlEM7ATxLGFREGMY/9FGY7HpPZ4AAdeNO6iJvGKLk8EuL
P92YYcPcN2LTYTn6z3vhSGlcRF5oZKEDdf66pbCKVTEfPXm57rzvO2/cw6fEkpT6ZiVqXvmwaf7R
p+IWAzOwZOyqRj5Fo6mmpyyoy1evqc3Sh0om1swiL0d5CDtQ8nKe2HOGaYvW0aCpMZNJPT9NRd7f
mTMa9Yqp75iQIS9szkKq+2H/1r5MOS1tisFsfBiCrASKlDuTQBAXw1bP64qVvV6eBWwhaNTB4UVj
WVami3PnBhV0NmXIT13u4LTXN/1eb3v4IMUUPdqll378t3f7th5yA2iOsB/oQ56/W4fI2dHCBuZp
uHTTQ20MPd9mhhBvJGyuXSl9l3eyXI67kKIFYTy6DYvHY5SFEqgG6U/xYFOOVgHauahHdCe9F/hg
5g6wYehPBVNBdNS7ldWXd/Lb6m8VsOxyUAmfP6xqz87cOH1+wiustA9e0SOOPxLLnl3d6p87fQ6+
YKloKYw3NOf59k6/Eav+zkcQlwNuTd7P20WFdQl14IoBeQbA+FQxX6awwCPeaTBSHOLwExbTYNIU
mJlGn0AtRqQCkRtPPAonTb+4Xol4x+2f85byXvwchN3oE9JnuKTj46KD+pEN5QzFptjvgZ/CM4U9
me3soERJSp8it9vDdgrwX2qAfvgMrKZHkymN9+QWcfhr7Gfx3ggaYLGVYY2fEvq1wT5vBxgyAVne
fVK6buc7UfytbfAG2EalblQbb3Qydx9X7lBDXu3gLkyl9RJlWoV6tGq2aCkFqQB2FkMY3yQGOh9A
o7zwh+I1iupT8TaPQkFW+cEzovjYZRj/AqyyRPytKDISnaHMowPmLuqTbaKU7Guh4dr7wNOU58kg
N9/nQkecJJyCoN1b+qidRDiUX2tsEUeCqCdgaZPWv+tSXIP9IA2juyC0NDRrZyfND/qUa5+VyYje
46I3d1tUQEnnBpHM+9vv6CITeDsyeD+gUgElCPjl+YGF/MBcxHXhIlKMHtve1R+tEiXWWi2GTQXH
ahOrg721OiSe+xxTWVfEHvIzUQpI1kVtt7CYeK9x85ZBWv4qjjHNSRAzKvJB57+qmVES61rk8YuI
ETMAYvfNTnv21gZQV4pWPhlJ8eDe4dpfNkJFq1Cz64DQ59wSCNKY8b5VK+e1M7N4y3vq9q1ZqZQR
cevPbdJ9A3FovmNI7a7ghJbpgHxkRm7w1CliIIMtIscIiaPsFcKkUgjrWIc1ikVIQ+JPbk0rY6PL
IKWpTMF4rToqOIz4znd3GMYQIYemOE00nfdKPRtQXOp8601Gu/O6RhyAiUOri52VrO7aMxKY4UaA
t2eSs7jmA0PMiUV4Prlxo98jLTluE2h/e9cVa6qJl7ccJ+jNVBzGG9XZYimz0/SeEpUT1KT6b2rw
+RMggQyVnmn42TrlasHwNkBcRjtakhBAXHJHiLbnuyrQb2vKysjRnLJMkIFm7sybrOpcSJhW0M0P
4VRPybbUa/GNjCCK8U/RgsdcMdscHYV6svzatIs/2DgWj5Po7QaHerOst8gyQTNtweRtwDSYe0Zx
ZrlNE91+qsLW/J5BKrU2OqDUPzYz5BfdSdwV6OO13aTcA/lBwoXuv/xe/6q9SgOn+rThWqMAsH2v
tghwiIkdktpFg97oqrUG9uUtDoyUDxLpBGBMdFTOFxRg3dF45BZvmwZc0xA1qF9k+hHuW74rXeV7
MDT5nYCAt8O9Rl153GvhhxEucnCM0k3uyvPVgyDuB5TDODxVZn3vVOT3cCpMUXq8HX0v1yFLQBeJ
vBcuOA2E83WYfUcQAsCu0pIcqKG1HjFS04RzuxJcLr94FrJl7s9nz1exWCh2vcIUpZLCOO9bf6I9
g15H2e2RxdZ9bwRyF7gkKoi7ane3H/HyRbIyeRhEF1VqXy+YRn3fexNqreCFCkXnyHsku5UzqVg6
hOiMOVXij8BT90liuMiFm6tpuDwp558lhHfOLNMQKaK6pBfE6YTeviHoy+W5/d4RebCvFY6NsCbA
2Ej67ZRs4Evtxmr6jpBMtYmAdmxu78K1F20BT6Ypi+cm0f38RZt1WwAgk0zzfqjCnd3Elbmb+gjK
zL8vxPcJaZMGjRzEnC9EPW0wJdWSU9QETY4Mjz68N9UO6NHtdZZdCwZMsnoAWMufnrYEeqOg2VRG
WoKmaPta2bYk2y+axrOdahWdNaAqmgohwIVHdHvhazsJMlIGBwOc+UX1kkeuW1c0deNQ1IZfZ6hR
bwRCUytT52vnVvqbSOSuTSRYZCBtzQ2iRMBFpsFxpo3Q7Hl+xHvLDA+5Ewb3Vt8llMmoGaGGMsd7
V5vGlWv6Sm7CE+IgqKLZQC2zfFav5h7FlyI6gdbPd8jubWJhtQC1E/oRTWtvkrxX/NhEtsb0AoSj
ezo1QyReb2/5RSUrXzZNToyZ2Aiox/Kd/BX9gxL+tkLed+pF+h2EM1OaTJ22JDT2o4PAwE5Jp8kH
ApVtC8hzfkYYAKuINp+mls8avEy/c1X8kaE2roSXq3tE6oRkp5wi4Zhw/tucfiqVshoQ4kWw80F4
j+Q2cDOKOENWac52fYW0sLJ1vPpLs+tisUbHvmiLv20OhS34G0+lg7cobxvGV402VulpKlUHEIRd
PcDQMqkIim+GQPlomAznLlGtT1rHRDSdZjSU0T7ZjmaIG4I7uJ9uv64riQhyRxD8KX6ZfkDfPt+S
LE2sOTX0FE0y9ApKzUy2iTK/qFP8I1S7+9TIhk3fjI+ktA8Tijc74DsHS5nuY1X7gzXqsXUcjHdM
tKfqsj3MGvzqTsH1LBFworw03TUVSY1Smd42rjh3qYU3z+2HuEw4OHLQz0jIqccoAc6fwa3dqYHw
DRxC0aePRm3WaHx7GUK6hf3OyOnZ/Pt6zFWJzfSzUCBfrDe04Jq1imlKwXx5nwWuvUtiLdi1sdAP
dW/3a+f22rVE8wn4DMUxTcdFm0IxlR7PIFfCIVLzRAM1OFaRFz8MVS18HfdKB1k0hNS8aDDeeeBw
t54zKCu7fJmPo0hFSiB57lway45npQ9h2Kj0nquwrN1tlht6thcN9CAon8q4BgFZXBouCDHw/lQ5
1HWy7lhschem9YiRjnJAxB1obiiS+xJu0IsxV+UeMZP0k5mhDnf7zS6bIv+tSmUrW34MYJe+ryEp
alZ0jXLQhh6lM0Uzyg+BFmlPSZvV31J1TH4ZZepqG7tFD528JHYnH6ZmZG9UbXajfUt6O67s/OJ6
eftRDoUt/0JoAKjv+fnWVOCkQxwDeoFGuvVK+ARoujUPTWk7266JzX2hq/kO4nqzDYPOWVl+8eLf
lrcJ6KyNaCFOa+fLZyaXZ2yrwQFLt+yzbQu4WvSeP/XAaVeWWqSe/z0pvTCTrMcm2V08qWMmAMVi
ExOnKc0/dCPIYDY3yH0T+67X2TG6U2I50Q6WxVor8Np5Q3iYATCHXA7fF09poF7TpopyKMLc2CYo
zu4GL++/9h2lfmtXzV2aVuHabXntgV3gPpSA+FxfuFZh66fVfTOHxwThQn2nIT9Y+BO5KXCYZDLu
MyyEgEh2U1cclG6YB7DjOlrXcPKGb1GQxS6KQbkXb9i2oqQ7LyHRTWVSGqCpxP81LHs32UwMZqJv
t7+VRdR9e1fg+fDEY67Hl7rYsGCue3ewMNyKoA+c2im39raShHfCTeJniKb/GgVB8/EXKQ5cG3rk
F0hZkL9qDyYEzoGpPquJwF5Q6O4ryIXh0UueJuvew/aoDbp3Zr+Wwl6z5KFFS5dJjhMZ3sqP5K+0
JhnqdoYOqxxGIzCLHQoTfUW3p7M+k3bSGR6FhmqdaSjhTy+LHe/AfF+bX5kdcGdiHF4/t42ztZ2i
d4+tmwmxLcMY7reGp0R9N8C+dU8RNl2QTIsZq56xT8W8M/DVHBmzWcOfbIB4t8vMxPxR6KPt4u4p
mODffqfLj0BuMSNvxIXQUWF4ugi6iV3mblPy6xHJi+aNjleV+Yj/yAhTugwRxMWZ2v1smrqi391e
eZmbvb1d+iGMdMCuM+RaRBkPZHcTkWEfRJdPqKy1TvZ1KJqY2cbkxq+90StQOdgE4VfeMP7I9Lyh
XzuI6WejAOu8/XOWh1tuBCkiuGwKF/jmi18TZV5fzSgzH1y4zOmmqsbx2JepdzfgqLHp7dRZkVte
Btm3BeUYgk4mevLL9L0jK4TWEnmHqc+8l3DWmt9xO8/wdIZp5cO9thSJuYQiIB5oLgfyc6y0VdLU
waFi+pduomw22x3q/MZvR4mDtZB+dTUUpCUUjmJ22Zypw2DuplwEB6cK5wfXSeb3Ag20PUj0NVbz
tdPL98k4FmSH6S0xRYgzZHOtDMFhHsHqd6ZVInkDpKmYqhZ93w5DkL5bQ9tdez7U4MhU2C1caBdh
MEPILOrEHBwGLLag85PCoVwfed0z2hn9r9vHcrGYpEDQfKerRmbCJbVUQVEVxNSwagdoXCI+W6aN
+TRHQXk3UQWvdIEWm/m2lOyJ8iXydBzJ84A3jQwsMiRZASbBtkeabgK+ndW+okrNzL5E6CMK16So
35LIvxsw8gHheNAYpEDCO08/XzXve6HmuQduKAzJakl6jcbvywYJXKMS08detM5nJDUQ4y5ou+kQ
fXrG/EkdJqlvmOFvF/r+k1XXKRw9U5WtUH0cfo2V4RUb06aA2ZSKkt9bqNo/hQhZ5dtQ0VE6ims6
pqYUloetFIknJ0qGDjleRVSPJnq04yZuDCRekBuWnKU+dl/K1o0fSWPLdCfcULuDgtVKOlOtfIpH
EAG7SM25kLCjCUFDBEUr7iysdIrNnMM52/UR4ITNlNgsnIxpWeN56tbGpsNQ+zst3eSZ2qt5f/sA
LeKafKvACCCmy3kJ7UqZj/x1jYU5ejJO0oaneBjVE+3m+ZSLtN2VZeHsMwU9/dvrLVJXuR5NS/ll
mBRo1C7n61GvDEZkBzgjjSi5B6UV3Xkd91g/Bt4h64LEn1JH3Bt093dp5Uafbi9/IRsk10e+huuM
xNUG4Xe+PlltCFQGCU+1GuvKj/MRjsOI7kO5EbE6vyhDhFgDtrG11MUup2hb1XxWx2jOA2ulS7TI
9d724m/IyOKL6kO7qFINXEVimM2hrYL8Xa+ltm/XCEiIQo12LT4vXxrMiXa3t+FK2JAFG+NOylUI
TYu3INqxpWAqo1MkWnHCdhzxSHu2xF2VjP3KU8oUYfEFM6+RUBU+X9nHPd/xJkvGoAJPxlDbTp/t
Tiu/V+EQrlyXF6tIqTDJ7pEgEHT15Ln76xzzLaZRPCCVHMDHfCqZALSbLhrtNbjgRceG7BY0Am1w
Cb2BDrbIiKo6goSfz+GpQi7D5tBo0YMOfrPZcuL6GKZ7Nj26sTsUd2j0z58ibAQeNKPIPqtNPmNP
pYthoD7rmED840uliwSojveJ+A7+JYstYLI6uciv0Cx3R/UDYVzfc4rj1zZU1oSv3uR9z17q21og
2WH522zDIixHzjiaWUBjHolj7XfCiOqkJQnetQO6MdhE4nWzyXoPlr2dK8Cja6e37wMEzX7oaNz/
yI1+PtmiTyPfwgDsuSJNDn2PdLqgKaRHEYmxGH9lYhYfhqx3S8YMav/bNVIa8BqSqJ9zCKMoprYD
FpyO0aAno2i9fdLaqi6ky1hU/WvgosdIfwccCpNuBEoWu+u2IhqqqU9PxpSHLRLveK9vJkqb1M8D
dKM3No7V45a+R/vJg8j8c8bc6uX2G152I8hl+BGSN8WtaNGyXHy3MU6dM40vQMlxje973v2OIqv8
BGrjXYfh9ybHPnCjg0NDAR7oQKLrn4e2hJAbl2ssz2UIkZ1Lmd8w/Xbkf1p8B4j59EFXItZCZS41
dk03rP0pG7LPTgbufqUPcLkaGq2UIRZCmTDyL5TWxEQCrOfBcVRrxh4pYQSaN5ScftuEytrA5dpq
SKcwZJbh5GLgJdqmCxA5xcxJr5Fhaqw+s4/x3GTIKDS02FYupSvijYxW6ULDgHTppi1TK/TRE+Fq
oXJU81H9pNUoDYBQ7A8EsPFrVEyUfGrb9uUuhqP3Y9TV8tTOY/QQJyVglMbLgucUrRyL1N2Ofk2Q
mPgclKAAxQM0HgXeMU8qNPoUAcm7mruXKCBAbTR4DNVWn8GJ/vvrwrMDTIh8VbSSF+HBKwclyoYO
RfKQkXZQe/ZT4oXp1qSKXVlqmVCQ2b9BICXQlot96aWX1V1tTJ2B9ZjGlcZMMMtx00lr3X5WWk9/
YsbdRn5rTrDYydWi7KGwoBitRIeLL5OfwcXA05KmypHW4svERzws3ckKjg4qF08eCVTyZQorXFyT
SGAtKJKDZY/mvhuy5MNYjs0u0fJuL4SnbVeChGz+/h2b+SkSDsyA+614XnbwnaF1EiiR7nGsQxtj
gIZJ0MYrlQzjih7dO9SddOTO6BNa1t5rSX7uPIEndjF0KfZ4cwzOCnHa6qFRgixZGUuZ8rpf/Dqa
hiQC8m2h8buIG0HroqqMiMRprE1v2CMzClE+G8IP+tjl3q6uspb2JTPfuykPjF8TaSI5tKNjGNeW
WfinjfX5a68GY4a+iiu+VaKqhwOiVmVymFprfp+PM4YE0+AGYlfnlOluVsWfpjaiTWxUejBsRo+M
x0eyIAi2FcizHx0l07uKizlEkskqBDIXQ5jsQfJMf1QGaRJ0paId0zUaRm4d8FbQFk3qvY8yR3Fx
7yuS72WfzB+FAv/St0ts/1YO2JWQhPMSPGKXkASVS/7zv/Kb2S2axOgU96gPTfXINZDmCCz04sEb
63at9XmR5HCE6C+DuZN0FEkNP1+tB0dqFzj+HBVNj9x9RONDe43Mj3NoNd+8wRgjX+sLA8uOuUdu
0+GLGrZeRom00xBNRiKvDz93+kj36vbhlp/R8vSQcvCr4ItzCS/KFeqDCRnAEAX+cgjuEHB5Rmk3
2xf5MPiJNqxdO2vLLS59D0UTfWrwExwUtUQ/sM4xbFXyX0Mfi0d7jP6xNyLbFIglG/wh2zHOUjoh
zUGjMJJmDg7CdN+KnOJwmOyKYVyerMUJ+aUt9xKNAXI4uusOCNLzl4wsyBSjdAMf3talpUfcbkat
Mu89N7d8rdAt30iKj22T94c4TVOqZXSM3QnMbdbJ/2oEUqzEWtuDZVUk9wBOsdRPJkrRazv/WZYo
QV57JaaGJfgWmJiGM+3zGlk+bM6L6asahsNrbDb6T7M1rOEfk+i31ZFRltUhuOtlw1MUTl0WDZaK
9jSgqqIln/B06D/Dlxo/3j7KF6WoXIp9J4VyTVOq/54/qIagIFKujO5KOPaPCXHa78KoJk2mHedr
roLIIB/SNrITdRfFhnPCMyVciSsXh0AW/aDOAEzBdnOXpleI9Y4wnCNcAbyuQ7SUUdcjWq5NtLv9
tPKtnR021rGJW0w05A25ZL82veomGeTFY6anabEx4GfiU+giTlnU5fshabs7PjX75faqF9+vXJXY
jx04FRGypOdbrI+KGc9AcY9qO/anPtMwWdYVe5+1TuyPerEmw325HoIaaBfKFypr3kV4KjvdjJRS
aVA7d9I9OZ+xCxGyOqCSnfuYu65J8l9ZD2iHZFKBNGHmssiznEEvNKecu2OeO82XotQ6Fcsyc6LK
jA3fKOJ+pV10cQ0ZHBLCLv1GCkhu8fMNHcXMpVs6zbHSS4AAgKPMYtPO7nyXNSSZK4fzcjVyKnnp
oc1P5fJmnPnXpWc4YUPLzuqOJfzIjwmyZK9DZylHbDmnlfN5EXXk5cqEg0+S90YbaPFgVY0fdGH1
x1oB2n2KotjyDvmcON8SEcGY7lx1fJ8AD//OUGYN5nb5GqmfJNkDn1OpjrZ4jeqgC5o8UXfMpuhr
rCMKW5SDtU2Jxi90VeaVHOz6clK/AWgEkx35z//a1i4PdOg8AdKFZh3ilSmKIKLCiAyvulOE1Y2n
zIKSeLz9LV5GGhqNhlRxIAY4F1Nj0XhVD2sXHWOSq963dFQc8DIr2upfcwQD1AoUDoaikjGy1InE
Ii1xE17dsVLQE930SGg9kcSBVRZDvmOqrf/7fgJQBEJEICXELbX3jT71xrbv6qNaGX20GUdDe8wG
2E9G1qDaZdMlvr2Vl5gqST6icUsXH+OPC0yVbqRNm8ZjfRzqqDnYkQK2pTC+ixg9stxQ/nRt+JmJ
eoM0oph2ylgwVxwFnmXokRRAQ7LSL0jRjlnu6qvJ45WvVqrs0NwFHoCC5CLoYpFZp3oKO2jMsKOq
8lB/13UDootWEm3D2RB+rg8q8mZz/hCNnrNJczwA41CzfAjfv4gpyastPCxfCi1c+cyvHH2oi3xt
KInymS+PPoI2RpYUYXbEUSg5uHVe06U3nIRcWtV3Vpas+WRdOfVvtw+zfF2iSORm/fWtwcBUTNT2
0qOFONlv8EHRvpuN8MftA/EGhD2/XklZ4GQBHScLoyNzvkycglWoUj07InldPYENiurNZAQF3NMs
g41ZR+VsHoIx6o0HHAzDwVfQR042ZWVb6Z1utu6PUcMF0ghJsOLcfle3TTxjgWhAN1OqqEcgqWqc
bBfPZRrsHA3Iy6Fq/59PCfICk1ZZ5zD6XDwHrRj836IqORZmWfnU7K8QwLwtGRSoGrGalVw0DxAM
h8UPjIp/A+a/qHNgOHiDo48Y+ZayXBbqBpV0DaE/szjkeZw/5pMW+o6phN+yMl85i5fsGbk6MUrO
eDkcyyaqFQlQxSijHnGAHPptAKki9ltvmJWXoc7y4KmbKzfcNpMzFS8OXXT3ubW0bIDzV3QqQnxq
+sHi1lV98hkc3mx3qsTKhb/8kW9jeO4IoCgAsbmDF3dTYQ0U5LyDg44gATM+d0JyfxCt90lthQH0
mpnhF6QLsBtqklF1YAK3+TsvGqvcz8omcfZ90kOdKCyjxrjawZNqJfwuey///USJTsDDh8HO0pys
MYJM6TVstuqkBu0yh+rXKaEFo2oA38IsLo9dmMd4hKIYGjfcN9poR+/aIteOnSAq3v4Wl8Xzfz8H
5CGHWDIklyNLsBhTFISTdxgGlP4bpwvuZmys/SiJVRAUenBE6nD01dQoUJzBaFgopeaX3fSnnbRy
G2BoujKCkV/NX9Hh7RdJ5AITcO5G4sN5dDCism/UrvYOY4Zg6n0cpHQYi1KtnZ1o52DY396Bq8vB
R7L5fvh72c4shT0G5SC8Q2nODlRFpJFtesVHNaqt/2ezEengyYAHyjH44tEAM6np3AeHGKVQ4ZcG
4qv+4PTBu9ApQsdHlWr8bMW1Ue9CDM0/qjVEvW1XmobYBEIL1R2MIiwlYwuB9pV9WFZ4/+07jS4y
S5QASDDPf5zXODni8gw2mVmp6IeqlQi3AAoHrL9xwtxMWWx96XDQfNGaiKyd6fo8MzFxcm1ln668
EnCC1NRktpZE9p7/Etgo3HXYKx2gAP0ACjs8zJY+7lGY91YCxtWVaNNLMQ1gQ0uGdKq7MBrTxDkg
6OT5Q1VMCEgTO4NqXAMnLS5zub1nDyV/yl93a5eYgHLs0DkYPUOnoM5wahb4SDkd3rLarOor7/Pa
eiAuYWPL0Skv9Hw9JzdTm96hfQjzyj1h/dJu2iExP6udgmVtFdUrL+1aJKFapg8H202arshe6l8P
iMdJgM5aaB86rUP4hv+pgdKQoybJXoQa6t8WeoxDqDrPHXYr4l6bvMDaugiWORt9NKBwwChRfkyB
lXy6/Ykvyvm3rYfwKVF+fOMXCGsvFmM122gH54YVvo7YyjYb4dbzY4Hd1SPceWuvxxESPreXvfYG
EPBAeYIeEU2LRSADF6nUjt6zbGJZTzPp/0aPG/EuDqADDRZU09vrXTnMhBQ6iqYMLWQm5y9AbePY
GbLGPSSm0N5hsGEDKS+m906hOiu32CIVkTuKfSsALFgACPIs33UYh7NuDi6HedZxmSlQD+42TZA2
H60yReUeeqX1p43sMNvYLgPHTRqFY/xv3a//fgQZCWwjeI/8cf68ej1qoRUm7kHFExctGCdU/lhm
0zhIBAk04G/v7iI3flsNJX9KBVhAgHsXq2WJk0y9obgH1DGbV71wo4fWteYV3NK1KMyX8eZcKKUL
PHmW//qKlMx0hZtpLiyFPPkx6QPLNFiC1KWd+o7wcNtrHGtbkwQfIs/pdhmqoGsV29VnpTSkBGaG
DI/u/EcAgnCHyeIkCcRji6Pd2envRsJM0GS3tBCKxySiHd5NefzMxMo172hAIijGcdv3kR29jsOQ
/zGC2vzSdHpS/PtBl+MFOThCd5b21fnP8wKzwSEHeGNfRBk4587c1pNavZ8hSf7bW2eGTZ8KK0qE
P6WE2lKyLRn6Mi8moRz7wlMerMZons2wEt/+6WzJVai76BtJmCFCf4tY3eSOEk7Z6B3tajLKrdnh
NnU3BpH35/Y6S5jqfwshxCjHtrLCkyHrr9OFv6jTDk3rHQU9zH2vWz/rPqw+MZn2HtpRe6a8KE+6
6Od3GMD/YJwyU5KR1d/+GYt4/PYrOOLo4NGfk9CU81+BubYbAgb3jlbmdS9VM7Z+WlY/NHdgIjPH
4qTkirXyIhcR621YQQsJYB4kVIqnxe2Uqri3em4ZHPO4yvdznWY7fWQ+xnAv91tVC7dO301HRdQl
rRdAzbcfeVmZ8MwkVkyC8F+T+gNLBEJmNcyU1cQ7wtIso8fZKaF/5E2W5dspYQgKnEypPyjULwZC
FsiU+yH+l+YxLxuBFXkcFh9Cd2x3TqMU92rQhubKBi1uD/kDJboOeQALaxQAoecvpW+bNC0BmB2R
tU12nBPU0nPdfaQ20D/e3ozlu2ApmSdwr76ZvizT4MFJHLeJFfvoJTBxzY5YjWtiOG603rD2EwDz
rSY0Y4txufbkBcFa1ifjw18VBkMrbkcE7BhpMNMAh3T+qIJBomuGRoCrcYerRtpSqG2Npl7r31xb
R2f8J4MI1OolKDyII/AL8xgcUO4AtZAibu7P4AvWEo0rY2rmn3BgZYMNgfFl2YsGNagjuy1OiYc9
8mYwqkrdWEGs349WOLj+xO35zsD4EhgK+jRfJyvsP4O5SV47hxEWZIsx/hymDExRLVRGYyNKbCT8
QlFiSuRezOEmGDr3ZQrS8QWqjf6cYNmcbbTcHfGnwKEUCIdltZtB7/xGCpR0c/teKyc6/NJg7yvB
b053NW3VJxNa22mssI/YhmmY3yejxXTFUvhrG5aOfR93FT4a1kh7xYdi2D0IPGsOt0/g8polHKiE
P0B4lDpAP5bjrFB4ndZjGn2a3aZRNqXT9vcMS4Nknyt4hG3w8U4Lv2kzF3MCQWtuAz21Y4TcVdoK
WH/54fFTwEaBbYT6StXjLqJhVGg5Jj06bXz8u56brC33iaKH0vnE+nD7sd+4ymcnXz42NktShov8
e6nAJkCq9oWmS6FTHJjn19o1untpxL3DW7ZE87v42esO6pklQvuFoYbbGLc5klU1/WzOH0rcIjPf
s2Dz6DN+KDag4wJ/IcVL1hBbVzxGQWAiVAJbRXIYlg4sU0nzs59MtG8L03nyMHlDHzXd6WaWfzPd
crjTRkmmEAEZUZYZh05MWIqqeJIp0Cp8NyWK5W3nPPEYua81yaqBjXwxy81EZYiKGbowSvuLy3Qg
althjebPEAQvRstkv24y7EuiIfsxhXCx3DyLX7Rc/An0VPlSmwgDuWVmP5YkxivR+00B8eLHmBTN
bxwY/OjPY5qVdVbVVEF26nELyra1kxvxRjOrKdqoQ2J8MNtSA/JmBtOrXacj1jItNC0frXcveMn6
dvioTLPzMMadiI9FajfuERR6+CfG0h7vt6xNf1FmQthqsALBdTIwjNH3lCAn14uHGbuIMPsVISXz
CXR48pS2WfMTyKmVgg4nwm+CeMaCbnSitW7yosp6+5IluFBqYpIvL9EfeY+3OV6J+SnTw/5Ic2P2
a6IgHSOnPcK001aS42XyIiMHpRMDCaisXGOLt95BmWy7iMgBcyL7oDptIdX5010/w9oI4vGbPiVr
Jk3LC/NtTZ2GJprTQNWWF4kbuM0ocEA8BckcP3gIXZ0ScI4bctJ+k6X6tAXbY92Tbxvve6QQVw7X
lS0mMQARTIOEoaO5KH08iMkeFC/smttJfGxECBLJG+19Ooa07F3cDW+HqYt7kyuTjiSjTZqS0MwX
6yltr7j4hiIvM6XDV7DshbqduCbW/OCurENCJjV8QbfTUl+k3ZlgwNIWc3GaKySQdqpwpWhXl0JL
vv1AlyHe4otkD7GgkMTcRVFXpXY9UmMUJ6PySG4aa6zuKqVs8ACjI7SGlbk8LaAjEOWRfwMxXCpK
TaEUSjZUVJ8nVF92gdVa9zPD/o9Gl1t40c3tbLzPBgPscdppwdeWuaa+cmTk1p2HI+nMyJEFqYOy
1bIXAWYtVrGFzU/YxHSboXDaO/De4xYITraphTnu1Fn6ywhR7W7v9ZWr3cKpHjIs0lLSNGIxJrHz
IkU2iM0WzozTWjWiSQz+epMWnfE8CgT5+/mL15aRH1VRs0eG9B/rU0KSnI7Tk+BSkBXq4hdEmBl2
XMDJqclt496NqsJXXLv70YDFXjlZ1941Aw/mx4QGUMeLT0Urmj4FzIwVplFgkIscZrGD2/4nFJXz
UxF2sCkyK/MDzsmhwN32318z2EhYGbr0Zrnon8YTVpxpQ2RIBJK1PpCV8cGelTLeN1pb/9GiIHmG
AA/erSuc/vPtN33ljIEngOX4BvrjDji/8jJVEzm3XnrKM4Sh7wo7sN+V/Zz87nS3NjfOnLXvOxWT
sK2WjeCVbq9+GRTpXTJBR0GVgp3v+3x1t80hKndqeoowVkN5wxjgMbsoN/0Wcdy/uIloV5Txr0QR
egMgKtE2pY71Fu86SguzyGNUgbUwVL91keUhTW1CJbeSYP5HhgpHmLVgBjKukFPxRWh087IA9ce5
Qg+lc/doqAXhgwS4rFkpXF6nHD3ZYoGWTP25fIlBjUhm2eGEB3DM3VkNGhtZ0hr0AVBMx08OKT4m
vCvv7tqi2I4i7y171ZA7z98dBfeQpAUC5jo8wS3yztA5lNp4CoAd7/GII/cdjX8tsOFAM/VBmIHe
OF3h5aQtGkIUl8oa0wglNTBkyhy6eHb/PAyesvJ8lxN2yf0l9El5dgCx3qKYV6Ygd4x2QG3LjCE8
Yp4VvNqBI+ptXrtK8oh7YPdQZLOznzMl+05rE9tLd/Ca3xhfDZEPWmNWtgoo4T9zbgQfzSwjkwMf
0P6PszPrrRNZu/AvQqKYuQX2aMd2nDhxcoMyMo9FMf367yFX7W3LW+fTkY661elmA0UN77vWsz4p
4tM/56qCYeUkqSb309riXhylXVxbRN6YylHEUK/hK+cITpvm5XtyF8cq020Ubl/DL4d2x1dDxubf
qteGMyjnMg71xI3bY4UDgRB0PtR+J10n//X+t86mniu9XM+Q6WA8xB/AT0JN9vKXjLEw1KRrfHvY
uYhFG5Kormc8S5XZYKlR8IXtrokE2bU7ov3IR0yB75tVqod6hYzByefvMWfRA0FGI21oxAHlCuVo
SDckSlc1oc6/H0g5Tsi5pvLGsfuC3I1GC/GQOHcZ/LyD0XteoGLmmaHx5p2f1cWfVlsUOocxPnuY
lY+qi6fI6EDip3UXf8DVNEJ3Seoo7YTcj3qRUabVpoeNFR/YizGcuzJO+asm/dyAsrop41E/9rOd
BdZSe39M4p/ClFlnB/ZiITDcKnakLZTHnKrxcXWTZ9k6ehCbersDBzYf1tj3SbVLvY+FgYCx8Mz5
DlWNS8SfL2+E1c3n1rDzmxQrZ71b3b7ag59KQ9LyzN3s+z/0spUPxA+bURZ75Y3UEH6UzuQFAH06
QjJzAtpLxYkQcl2opV0X2dKw/hipre/hQ7VBuxic3Mti2Oflou8XW9SPxEoyPIqMcEs6BDemr1SI
F8w6yaGfP4sMacAslulopDIO5tY298My/dRTUrZsfJX4U0beEG6NB+XXLlntrO954DgKvm6Jz0kP
smrNQlcmKuiJh0SlRur2DBPqpkl5eH1a+CdXYbZYWmV/0HXqKzS9UvVrmcrurieHEdtTTCSk0JOw
1+TYhmZiLVQmlHA/dZhOSTzV9dPsj180tKChnc3tfSNkCnh1WHa2E3dH1XrLsZ04jYE0lbcNDaGA
6n6yj4vCvS/yQZz00Y4PTT/Zu3XCXFAXVDaaIulxCdOta+i2RMbij/d+a1cwUZ3PvTtVUVNpxVFq
aENJC1efHGitf5HdOt85cUBMyhvT/FooYXwC0f8wyYwTJVCDG70sMsi0C1WohepPNvz0pB+fFWTu
IC0MGw4F6sTW9hj5bOkWVH3eQinf0KM6NbBQZFI/LYjATkOtt2FS841jy3TCcVYNx1oiSZ2hc2/s
2czRSSyNdepTo9snysx2iVzMgzUDnMwcyPIsQvOHYpranQEH5xl+i4jsxRM77Lfdt6Xv/Vv0H3Ee
FL74IaqW1HO0KsaXtHaWUw7CBgFwNXAAG5LbIsaAy9Own9zOjdFB696unlPzh89mLHD7djlifNNu
s9UkhZ2Akju/n/XTZCv30GSN+0FnUD+kg7feq9Ktbhnj+v26zM7HuJy7O5EMXRRnwvqcmkMWAZ5v
Ti0N2xvVign2mAEnX66cwRu0l6PMvxUNEM6ZZvpupcT9p9b8+4Ya0F3NSeQG/vUvVTjTeTU7eVN2
/FHP7PpA6z2gwBZwUEDOEvmfvzDjOxIcvJjcD/WsZV+b3nU+ePSt9+5oin3C1PgxycfujtoUQe8V
s+C8rF+xZ2k/yLc0wIs0zEtpVX0CPOEyrp00XG2zvcEAYR1zQ+uhMafeh9FQy31OKerZWYz2uXO9
9ian0Bx0vWx2tBS/1a31Gwbtt65vvDu6YjIceJI8w0rsNXQ9IdJ+ETmJRX+Myv7O02v3Gpnr9TYB
/TfVcE5TW0f7siTOIif7WrBN8Ielvl1IBAJrQ/IH7Njlthvc6jCP07XQu9dyyY1gAgEC+R21SWpg
L5ea3vWXyRkxBxNYYH7BYuERO6Kz1u3XgVLKh8woKv1E/FJ9LkuHQJm2yfQjIjexAk0lqiKwSh3Q
U2prT3mNcjWoRuFfKzi98WyoRrC7oCjAJviS5ZArR+99EvHOrYu1QtOXuY34kN3Ps+yMOzWY6tEg
g/caxBgR4hsr8YbzZdO4HW5fdX2NyeirgRBlayD0N8iLTD35rUEca91Ngd64OgwfxTizK49IB70e
ziAT3F9tq7oVkEFaeUG1ZMbXIq9VHlqj0YZMS96h6KtfpTb90bN8ygEvYB3JzOInjKP2R9KIZQfG
SBw4Sg6BnzXqmxnnbgBva3kSCoxtBd2WhhbcOCG6IsfV1wwHNmjTzUxN5SQopIVkGv+q+nrdueyu
WXHcbo9hpYjIGJSnklRWvGQGEPeqEVTYlr8qWeyzKbTCDXQgsYo1eRk+NrX1m/os2kh3HvcrRIg9
jHGqfTRcA88qMiKyWiJtO8EX7rkxuxQTjmJgIpwOixpdGYRbuQMe3uy7GEEeaVTAKsa2gPyhTyeZ
Vk4ERVhFeSGNYCzz4Y54R/mFp1yHpl78qh0T1b4q4V4qcLUmm8Go07W/rlZoUUFIxr3jxtpHZzTE
LUfhLoC8b65BOq4f/ZwU3RogFKuQkR6a1SGZnuzgCGBZFVZV3t2UbYLYBzlJlHmWFrSdIaNuNv4m
dTzvvdVJg0VVfIq149GMaMubqbS7XdukawjKzAtjpZJ9XqzOvXL8oYjWpqMAPPvZx7gZx1DoXeEH
Ofm8kV/Nxa2RxB2vy47bUI7JcEu2ZL1Li9GNtFW3b2t30KJegW7OoQJHin89iKuUc5+vLzurUZy6
y9jaEd2YR/1ao+R2hBYYvV4d2LdMB31p56dpHrJHB9ncmUdfPC5dm93hzBzg+sZAEsvSOnRaVXyJ
7RL1hFexh7I1n5pFOwYIwpbdWCR6AFE9CbtM1/bSabQd6asNLtoKwcOaeFGfLlMECH88AELUbpHE
6g/aAONvnDJBU7EVD3qR+ECWXTqK7jCEWVwVj2UpnN2K8uHOL42BTDeXElWli6IjSU8SepOXileo
Da1/QqY0R1XflydzHOdbxArfVs9sYd3G5sOKD5PXMnl5RHpy9Vx1TrsHB4VeTW8T5IPelJ5qvNBR
12NJCSsKrMR5G91DhqTzFhuP9kPrO15GBYow44PGLh518bZU06Jbznk3DE/ozfxQEMUZZJqRBmbd
z4+jJsQhtRLn1K2Lf1eZg7mz7VLbrYNjhambZCejdsbILtjMZJhBQteclxutWNlxWTVkHb6pcNHB
PIPqE0etZacIAVU9J4lf8Q0ZPZ2OrvzeFT2b0Nxvvy4JmvEyK7B/akYXGn3WNIFLs/Yeqyp/GHtG
ZA5xuScpNdsXyGJdpLm6HfpOZ0YuFwxEunE7hqQ2yoPer3kWEH4b19HcbstmX9VjEqhJOScWczfU
XJdM7L5dT/Wqk2TiZSYvO4mf7BWesrtY8GeRbehf4wTP5bIolzK+bn3u2zk5msViPvn5/C3TM7pY
gA/yZ7dTI3s8XZXPqdTlI6t2dQMAsI3maXD9oMkXyvrwtvdMmRgmE39CIwCpDwaoCqdV8hHZ5frD
VoX7Q67+/DfXJbnWRjlxChjSHUp5wdqjw6022ul2cwh8qV1/CwlI9Z3kq4xmqpjRpI2fO8vWwrUV
BabWyhChI+Y0gC4w7Zeia85VZTxPYvCitfZFmHeYBehD8PbNaTzEOeEPxEvyH9AkwgE3b/TfLigH
gHSxe6o03fw69vPvPh7zHWrkjQzma98nih8Hksq7gz+lxZekwXnlGIX9YHs52mW4OtGcN9Z+LHs7
TCyHTPQk9nZmOjOb+HO7mzTD+JN3o20G6+i3e6/X1dFsF/0k8765tQiRJoViHCLRD9Q6m6GZdus8
cNHMLiJjRsHe1+p7YvXrU1rCmDBl/H1RvrmfhFWT+ag3h67s4r1FJSuQtp+yQaexu5gat2YmQxhP
jnbQO917qK12vNNk7O40DX1pXw7rvdZM5YPWavEuU66mBQ5mgjRo1/K5SItrve5/Fd2LEzLlx62v
iGOGosNlxWgzcVXjoJ1kpaef60RrcWfr3ZeyW+Zfq/CQ+Md5FzixYPAIzm4lncW9jRhgy11ant4/
sb9xXgdoDngTpTXQh0uXi5WOJA56E97UNk3CZiZByV4zBQqjU83XRpkiQHJT7dtUfgWON0fvX/6f
LujyaaCk0PmigYehrH65idNQzcyurNJzY06eBitY5X+s3LPuEsMsb2LhyRupx80dE7ye3o2uKj8R
XoDwVDnqY53MXcAs1ZSBby3qc6+LKXsoEssKKr+yn8WQ+P+7PmYr49IGQR1BAfuyaRAvbLh7T2OK
7w33L158pwRqHauQysM3vDEmugzrZ5ErEqp8V155Xq9Lm7CnN3PgPzgH8UgvH1ecIhMqrCI5j2Vc
7gT59p+NhNofQV3O/v1X87pui/kQ4f0/ehwv5qJqHOsWuxcfhhTdeIIKzEzb+64y9uzN2GfbI4/+
/Qv+ExFfjgWHNgz/4ywBNePlzYmk0MrO8eNT7qhEfZCWSBmHla3ym3Yqyp9lsUXVeIOmoTtw1ZJi
ZO+Uc1iyrmMlaYgDky5Zk23srR+cRLg/63RaEHiIRnUBHIB1jeLVaKxocoYpA/KuKAoDx3YTzM8O
x7rEdgmB0syK4yNn7rPSlZsFTZzS+oi7paJgUJmLCuyuxRqPglKNgdJW6zaZ2nivu2NmP+gD+51g
XvT10zCxhoV6XhJnbBX+2u+c2S7RnXiqu00qusaAfdRz2ab1vVqGzKVE4xvrvsqN6XOsc84LOZLH
Et2AGJu947CT3s9F3j7Ged3fJ6Jx6mjUZ0HqYj21lA5AO37F0zj8TRVakytzxfb8L98PatmtOruZ
my9F4LTKPd4F6rtO76CK00HWD5veNMJbbRxa3ZlY8uzlZhpn40qh9q1x/89ouAWC4fG6GBrknzie
nEu86UbBwd+e+kcoQsNuzr3/vQfJB+5sXkMHjRc6w5ej0GX1o7ULlIb9rLZXGE2O7sClSJm3Tu+P
+FcyQ1rx/+JsNq6T4Dh7cYRVLtHtg5vGpyTeBEGuo0WOKPpwLRhCvjnirjCtdj/EHLvYP9KJi0G8
9xWnuvd/yesOLz/kn/Yaf/7Gc39506M0JrtWNcDpqlmfObS6VjCuxGZd+cYvroN804amQp0AG8GW
FrD98//oKg1wF4vtyBFFmS9/slLXd0xC7ZWp62KgbleB+470mo0Pvc1Lv5lXNKs/WsVwpLVFP6sA
TnIyWmfdO2Q1nmdjrdgHSussQeRdGagXp+7t0mi08OtRm2DAXkoAkhSTfJka47Fg3/IFvE8elV6b
H9Dw999dK2t+JKQbX/kwLzVA/65KY5FaCE02Jk7z5WNt43bVPZVOR9eeBnZoRj0+65VfLpxWR3Vb
4DH8iolgfKKSYnwFAFHpYac6/5k5x5oCgtAJfEfuaQ60e4M6j10tADLWeQ/vD7NtGP1nBvn3O1nk
sfFuGAwk+C9/Z9LaiQ7tcDqS7zV/JqXLpoHkoofL+1LfgTLu7hMvm8JW073AlKV/RUL2xvWJiMDT
S2QNcrbLPkkeq7Es52ak/taWM4fyrGqiOlnW28WDTEv93NtqV+YyYxlvSHaI1NDm12QiF5PZ9hTI
9UQRtVHWtonm5VMgfHUuWsdVx9ZMfSfwUtflkKMZHDi0eKycK9/cWzdNit3mpaL38HpwOBiZM0iT
RwBy3aNVtv79GHOoB4Rj3BV4NqOJKkvQequ86X0q+e+/81cfI1k93CfqUYN8QVyRL++2N+xMVLXm
UGMu21OlrybZikkTzbqTPvixnH/ROfB2K03/4/tX/seNeTHcWKiQx6Ai3uJhacC/vHRMNVeq0feP
mhXr/RHcx9KckoHg7Qcn9Zr2e+IuHBFwW4v+d2ka8kFD/Hsz2ckAMLcBSRPSACyP6L8n4+gjNm4O
cwoy8sa3O6l/5A8YB5b/qj+rqug532dGbg8/S9Lr6kivY5NiOO5sdvQlQWqOqsh6pNaNGSEr643p
ny9fG1+nZbKo37NGjz6y2mLG05t2PpV6zy3rg3T09ludO8Zv+FCcqQxpZmuYDXr9p7C1pN2hB68D
6roeaCS5ulqUuYRaRKtM5XLqOO2CQ7vHiuacYZmeNEyTnA6Ji48/QElvqTlVe8+qPsML2bXterbz
76UdQLSCTu3R2xDHZvUwnG+dZu/QdKPiSOfCGIjWKs/am9FyYF5XGJl/TiMaZBfz6w+ZWcZzba7O
52Rc099DvbI7azXApJFEnntStpV+LTN+IxvK0SrDwhWdxqdnk4np5h1lj3ZN1Qe9XrMEZ0dt54GX
gHE5apIFcp687t4tjLw6WZbqPq0Ar+g+eebIfsuwinvPoK/xNNMx+5BQtCbWpzDpEr0/wF59yIwv
2tRkAjOu4RJcjC9oRZWfVEMMqIqYeqm6/Jh7kjwB0/Kv+F3euBTLCT1V4viQRl1ifcqkbVo3Tb1j
TQVlV9e9uCeu0DwlnVVcWT1fLWFAmLjK1hAHjY1A5+KrWZ22KWrbPTqdFP0JuG237mcYa3+6uc7+
KttIykOXpeu1o/HFiQPDEBfmUbGCsRviL15eGBGCyLLRd48bTfOoEYCMVmUw9lCLjP3kefnP91/f
m9fbzhmU5/8Vyl9eb5E9DJCeZ6rHyOndIVPHMveozFCuoQrheFdmwrfeIXp6/MwwJ9laXqx+Psr5
qltJhGGqh2Zax97BKos4FKW1/n7/1t68FBmJNA5AX7iX5um8ZCkdPdM7ytHQbzLhd2FeTpSRx9a5
Msu+NVyYXumuUJhCvH+xh03LgQ7P4nnHzG7lhEI8rT5n1rwM9BPp/PXTAJeP2rGbX3mcb7w+duoI
ILcWB5/GxV6ysWJtHEWjHa0x1r7WdT180OwseTIWeyQ0WLt2MLi4HjvXTdDqs4EVDEXUPi+Hi6zs
dhYOgtbMIxasLVI7RQoJvCHInbl6HObevOIefOOKYATQBuK6NXx0gi+vWDLv9rGwizOsaGcHZEM/
LlREychV6tag5/C/PdHtDtHAIBD71yx75VZcG0q8jqzKc0U2mRMNyIVTQgZ19YNdUP7TSxbdOrw/
UC9Gz7+Hyu4TbamLqsO/PBA4qjDWUhFPaxoNlVCOfh+nMZH3tBmeKXxVrE7xNaTuG48VWg2wcxpj
W+PwYkdipolrrz5Rfm4/0a1y+/LOWG39wyjy7thBKfvflol/98jmB+6oydLmXNY16jUuJsftqrNK
8GwV4xx/1jlRRtVsAQX/n58nZyvgz7Tj0YpdDhl/1RJDWxBPNRWsuTqR7s6Pk+Qr+xBY2LENH7QR
1wym28j/zz7r37jhuIOkns01rpptNvrPqW4wR7tAzV6eXbctvGOTWLSPkIdZKhzVDNNQGnU5broE
Afmu8wgYTyuCP6/c+8VO89/PwKLChm+zYyLzfPkzRvgVzZLn5NYOav7m6tWm4V2wWPdycb/Nueju
19JFoND58//jSyX2gIg95iHe9YXsiUHTL5Dfy7PZLUBx4s5M997YK+QuY/Vrggdy5VPdHunlI0cx
zKxLlDJ6wIsLKterdWfgXlVVNXdCTfiKiXMklq6oPO/KQvnKlLdNDHyguLNdg2n+0gjmriAFHcnV
akebbpIZEVI0Kqs4xZOCz0CmH0k2oETM78hXy2NdAqcI0fxqH5ALOiau1wr3czHH0kbwNTrplcf/
xizCgEd+SXHUJtLjYqK0ljVPSgsh8SIzQQvYdXf9/HPApbcGUpPz2cl762q98o1XwM6B6ZkEVXoy
24/6z6g317nV4JAUZ0sRNVDUeYMACMPvkZzQ7FpC+xsSv81RTWkGDjhD/NILmKVwUvumKc4C1fBJ
wfqCNWJt3be4O+XDmAarZcqwTduJzt2a0V801a/3J5e3Bh1iLwq0hFKwG714zA0jOqbOXp4pyUtS
szO//sVxPkdn1Mzh+9d684ZtEy0oSy17wcuZbCnSxc9kWZ0FirdwlnN7gp7MbS7jkjDKOfOUs2Hv
K+WRZl4Q41Avevw/S4nJMrE3pJ/NPb8aWOiFBT1nvutEjxGFNmSTJqFj13ro17K4crE3WkNcDY3v
1hCBVneZcGemS2nWomfyFjBm2mkUO8rY6RGplXaYs6Y6uGtDmlC73Twh3VmkGc1EIHbm72XaV5+u
vII33zcCWaTUKJYYdy9HOAc9HjOZqGfPzuKj3nZqr8B37qc4fSCTqmSM+TIq7LyDN934tEut/AdF
cRSF/gYUHfv6YEkUUOiDrgXHvTXZU8vgZyESZixebDvXtDMNXHmsOTXKAou091scaN7DCDEkWCnc
H/sxmw6A/f8fHwEcVwg4zLv4Ji4++1g2TZuvjEuEIOstf8XZ25mWY8eSduUbeOv548/AgEu7SdBw
evn8Nb0bZJGMxbnh+PmrsBXNSUpLfARWJsU1ydCrJ4rbA3gagB9zSz2/jLhJ2Ir21bSsp3U1s6Pw
6SKzkqf3s5ZMTGypfZtK8LEWgtQrC/c2b7xYzLYrY2Xa/p/a6eU487O0EWnm2ifU5BDw6XxaP4US
tHDfH9Bv3SE3iJeZLRJWxO15/2fGNnKashg+nFNfVojmdHeH8PjnZDY5GlXGzL7z0j6K49y5Und8
/WVvThoLJzflYfa5/1jx/7kyCgGgBlrvnNTsKw2TMFFbJQxaN6j7zivPQ5MM1RGzoJh2E/PeWThq
YYafCrRaaTuMVjBPMaLJ9x/I60l2+11gDngcHL4hi798InVOeC3BoM4p7TXzKMq6oTi33DmzqX1A
HZ2GObV0YDSLCMypF2GyLG70/m94Nci3nwDrlKLwv87AxSRjO+TwWMninBIk0YwzoU4EgnXh2pjX
cLWvNv5cisHNF0XflvPqxfcELMlbyNbGTy/bebd6mgSY12J+ISDriTbddKVo89a4pkIE2ZuAS07H
F5s0LTWQ8xSGeeryzUkqVDF/tut6PLz/BF9tv7ktenIsHeQpsfu5uC1RVXI1Z4vLuGioDpXU7Uhf
kvFxtPo6OUiUsOazpVVmvtOhOMwROh3/z/u/4Y1bZR7eekecqigGXPwG1N5NWsy5e6LEAXZ0lMr7
ttBCvRZm/cYrpNxGiYhzBu7SS71ANzAqaAZaJ2ISe7UbfVsrkU2vCO5QAMnlvss1dXr/3t4YoVTr
kRWQLk1D8PKa5NmC7+4QwfctcX1EDyoanavjfJ0mx3h8/1qvt9omBUXQEhzCTdpYly+zW3xfTiqx
T/j8pbyp7dKZw1TP3CWc+7Jfd62IDf1PJWfviMs5/+XH9YykierL8pEC6Cy+2FPuJEekwLQ4OP6I
a0Eab/5GcEZAQpjNNvjYy1lDljV+umxEOFW3QxJ6Q7JEbL9LivgOMdRJr8KeitDByovh1q3HASJe
jTysESJs5/hnUnr9AamP9/H9h2e9NTqQI7AhoHkLdvdiLhnquUuk06EvtXJ3rIN5pcEQxGj0HyRt
+RQxdDqUaBgJzo7K1PQ6DLrZ0u0arXZ+t4mZyKjxi/RZ6KMjWR3Y4UYlTNsc4Cw03yg2AF2HdJfY
b1cL82I4wehYgz4ViAjg5k9aIOxOzZ8ts0tuOwVIa5/aRZeFTQ0FicEjiFOdkQvUB7dQVh90g+lb
OxgYaL7nWPPdYJIlSWOIJ+va/i2nzPzq5KljBA11UDOoGtgrp3XMBrFH5dZiiMh1/1mD4flZxF4+
nKkIOnagF2NpXtmhvjHTbCdOHGEWLVzqCy9f/NzTVBOw0k6WXje/48x0dn2c8XAMhifboeRkVW19
Gvt2jIgL9a8sFW+s31SHETNTnN446xeXFwu6LafVmWRccWNoidj7Ti/3xaKQ4KpFRZ4cEPtV18yj
by2T2Ks5XG5lOJq6FxN5BegQT4rlnFiUsmMZi4muXSk+2XDxDt5gpQ+4vbQ907wgfj61IkGbZ/f+
4H5jFuLBI6/HLUy17PIMLszU9fPeMU7ewHYcoMOUL4e8zM35PNYO6Ib3L7c9yxd7Ms4f6ADoN0CW
wFd28Y0rI6kWmP3VOTdQuwTKIbfzZvXt/tSYM9LuIo1HKPqwya+85Ff3Semf7gObEoJEsFUaL8eY
MdtQYisCZkzYhlaYI91EGKsNaFiHGiP6lcf6+j7B3bEfYJXejvGXOzOnN4yyxlN5rniuj5lIcnUq
a6lRMK+H/AFZeHkchSCe6P3ni4/k1RPmytwsO5/NO3q5rCBDyIhMMfPz1IlmR+V6OfhGWUZTDJDB
XXRip4jRPOAZGv9oXj9Ggxi/5fj7P/dNtZ6slTOVicg/KpDwBXYh/EcjV74MpVMPK/KcwjghhPDu
+qaX92zy3LDRnfKDIZLsU6kDZUCdbdHWjKcdU9R6xjbb/8xLvD6TXJabyi8Ic59dJq1q+Z4XNATd
Mb7b8E1RZqmzZXd5pPrZCtcsp5qpDybT/mhCu+msb2sjNASdvRH1UtNPooccNQ9LfOor5B+F42uR
uXbdR6XmjJaLiQ8wcDy6z2Plluw4ezxMrlu1Tw2zfZhgyQwSIy2ywKDA+We1/SUAaj6Gc1wigFUa
26vWVijmW/eM3DcJYOSMbKAtGbAVnJ5IDaif4EMUm+okl9BEx+Wc1Q4GPtzt9X4TZk2RnoNQsDEm
h9lkkwEzSpOHLCdxl2pF+zTFrR/OzTqHw5DpIVysBelO3T1pTS4+qAUggu4nzSlreySUMQT9o96U
7Z5Y7b8J0TUfllUTx2px4aB0XodizJhG7JieeMQ4tP6dvKWLJobkB4syHuhddMOhRmN2QoXZ6FHu
VCTqzN0npRvpzQSp6McyIbZf7Ep9mfJh+plydjsbOqIhoKlbOZKhETvFEDbUBwInK/BPFPlEy38u
I52ssVt9appPg1yXkPTxeA5a+rEHq8r0w1rUeN2qxM4e3NaYd72Jc55DnBsos0huXc2e92KsvYPN
DHguMqkeKREVZPDIMcps629Cm+/k4RM4xU5VndPZjQ92kt1C76oi3c7NkxXbfjhWugxqsdQ/W4Be
z9XAM+/AmaMDL9bAqzjQp/aA0a/FftFmFbh37F/hkCfFI+s7FCJcX+3RGeo/ymSaEHToWaP5nfju
s52PNO4hGVg0x1HzfpmabanNk1WBq2/VhLTRGp80ZlNsDpr/EXtJZVEld+m4oMbdMdFNH9vG6s4O
pwa0Mt145y14FcXQ/1gw9xybviVjo8/zk+rhQDVeVu9XIFEnq5z1iF3/FIxuVd/zGY4HTypM8ByH
ojQj3GjsvPq+NKv5vo9T2tTuip+QL6K5H2fb3NXjMuBh2DpoZUx1LyP+SPelzfxrVETDJkURZZo+
/BnHLg8LaHFfUDn0ISJFiZvfno+NHDPqSekPIpp+WVJTByfFMwVZY34wJkPbuyJeH/BQ6nfI1X+l
ufclLZr6sCRpdsJiSsknEdV+YCLogAXJMdRImDlba66xpSGVC6NM8qsgVD0y29iNVFwPO0efvreE
ADyy08O8W1i9Fhb2ltE7DOmNFbsuGKzV2DWdRilvahf0l8IMEsFMB8w8wi/1BC/U2pH0BJQhaX9k
OveBS3ac99Ki1tfkqbrNY3K2VF+XRzI6BrwpevaUywZtruogKWgmBot8ie/8PJ9+Ov4EocmWnrZD
ay6jER/rPsvrLdExRnncp0nUFrkTEsqUPcwagjjg9h7GxESCWIO2trcG+cfCav9gVTksWt9QUd2a
X3svFj/XuojvNwNwYGq6uHG8vA+rMXef3UkCAErK58nyapYzM45SezHxoxRqn2jC/uC0+AuMxByw
8K/VAT5Cd4pNjvy1xX9E84t2B4hsfowpPN2vIisOCTlVO0OmcY0zdfR2knBXMB6zeFQCY3Q9xf0+
NbFx+U1jIrBgk15kxhTZdrbyt8bG0sNdESdWFsKf+OiSxR30KjHI/U0fbX/GJsb5Y3is28TeSek1
v+E0mI/KZXQaU9aeWBfzsNM0a4dP3jyX5vYZsv10vyfTpMIE/eltMqxDhNOzvh3pWR1rMbWkfNfD
nv6l2Nn19NTU7IeDRoef7w6JFTrpahz1GtpvlYEcoVgCZ2xyssi04uzIoXKIIFtbN7NikFhrKs+t
QCdjQrrc4Vtd99ok8bbhBj3CujCPLYCcSCsW/VwOVfOBHlh5KwUHIj9m5u6HMY5WWNlHsxITfzv/
5HPe3hHDaiXyEcstAHQUr4ShmzoWZ5KSo1Y0Pdlmpf7JmqjHWU27IrhZ5COZ71nQU5bcx16VH512
dsMczcwndlEE8i2Y/7MsyZfAyKcm8rR2McOWqfpoDh4Zm8g998Rad/upyThLZI3Zhk7WaNGa69Od
B8Q1mLc2MM1nLSgbW99RnLSiaqQXs3Q01jSb5ybTHKWSWJeArfpfeyUSu06tnAfYYMAXhFjv3WXo
n8acmFP4GA6UMmCkHa3ZoF/YsY+NBWhdLOK5H7H01Nn0SQxjfUsb+gtDPHvAUTR89kyZnfRWK/cO
TZaHXtTNLsZ+sccBSlwfOQNhmnG+EzR0bzM55o9WJeTzUGN1X+psOdNiF3GAT5ckeDtpcRs7RR7V
k54dqPfPxDXHBUsrM5VqpHtuHLN+LufceObMXKQBaQc0INx5Sh9g+aZfncxKIlv9H2XnsRs3tkXR
LyLAeElOGSqqVMqSPSHkxJwzv/4tetQqCS68SQMNd5tF8vKGc/Zeu5m9cWRFT3HSew3nZX+M02ab
JzYaw5w04luMbiq+T232EDqTIqcMT5Ee1ae4nHUfoB4bexbZ47SQF1eJ2XIGsSpIQ25tojq5G6kq
7fKAHjXZFhPeQSDgR6tb1F/6pBSHXh6KTTDX0zbEKfUadY2+waoebZDURlt6J0h9B1TtGnlqJF2m
IwktU9twgqoTdgx1ZFueaFXC82JzQFbUN/d2K6fPbA6VOylpwuMSBoaDPr7YZDiNkDzNWA35n307
kxQ/EwsG4ZFEuc5Muz1+pfHOjnBm81UO3oSOi7m1BqdgtkADkTo8gHO2NkaUSLs2DeYdySH5jiSP
2ZdHYXhCaioA5swzLVvv8ziFxUnKK+lu1LKcKg9MxGUqek9o+B1kfcnBhgr9iLwIf3xI2I7o5WSf
yMiyLDVQXLI/IAlJmXqTdiDcq1Av8Azm+T41I/W2mdj+VAPxhiVKAezzBj/NDso7UJCGb6Ga38ZT
t3hopgdXU5fXTh0XBwPSypGYSuEnM8LWMMm7sz7qoU/wgeSnLYZ5sSi2J6ZYhSFRCY9owowSTppt
mQO6NwA1YETrysDsrXYbW870+6DOU6+pywqvPpnNWT1RHtZ0lhXkd249CGIPCnn2TMT9Oz0th2fF
kpQj1a9YdQrccdjdq/GccJbYjNNS+XRsiTc3KmV2cqxm7tCk2tswtNGWlnUJHAAT5DEfg2EzFkt0
AGCPc7zvczeFNedlQUjtH6GQP5QG5XhFax9UthunFKbP3ViN0ZGJoHQ1vgG/HKEztIAsYC4M4buI
WT0dNdODk15Hq72ufS7JbZH92c6DbVMuyyaip8M2KjN2eaPEBzzRw96sAII7s2r1ittQW3RjbWHC
WXr1abDMEF+6GLYjhP6bSR8YHKiADj0tPZ+QawVoe9XvQtAoCYWfKHytJLDmAz22LfQ7vIHdmqAs
owCOpkL2MzUqgXwZlSMvFrIPIkWp6OEsZ35Kgi2PZT7FjaqfaYLgHwxNFvmllX1bLuxvTKgBmMVJ
bt1aFeWexPjGXyF/u9nC/4jMMMfilo27bmTTERE6twUaLXaKtFgPUp7pDjuwxc+JJ3xO1fXsEGaM
QSy7NzUyXmLkJ+YtuszWPpqH2q0MMaZOEC3McjzGc6wWI5902z8pamxHrm53066GTntI025xcYDO
W9GkgA61JnsvpXH0wG4YWxBq2WmRFg20DlTJDuEfzppyxjybi8fJGEjxC+pmYxLpukmratp1QfHS
tzKQLkxIR2vND5yNudigqw626ZIk7MkoxehD3v7Jmq6nc2ckvhgi+VHSNepRVnwm+MXawb3p34VW
BqDFZn0TRMHs9AsZ9k7cwFJZmq7dzXUzOJwYfpe5LbZWT+RFGUaGn5cCqDVThkfuR+hjLezex6mM
kQ0xk9lduTyxQKtP9A+G1zFnhc+GfrzTyfQ9R6beRN6ycoSxnN91UIwdLFSAsdE3nqRuzp/DQai7
WTSs4WQDc6wLku00iupe6gh5G0s8q3OKQZSgvXNd4Bb0yjaJ9nmqaXegWRQ/TlWEF6K33C4DxR0G
4XCsEvyaSstZsdSK4ifHJ9tdsAU/Ngrio2gYMRLrRoBjnTQpO0HnNEqogp2l+4ttl9/StNaXnVnY
+TaKhsFZ7IiY67Q3r9QjPpUw6a8jYCFaAg0LxbT1z//TKbLJDsF/CkAHebZ5H9ZDeSrT2Hxtetov
NhE2m3/XIT6V9Nbrrb03QU+ENvtFaYt9fKdUrJmH1u6SnV6KLfVkb6l1f0JusLXmxjjpQavvayoU
V2ogn0s91JZMfCeI8umPXOqzpSbXk3KdbuBfhlu5Kso3qxul27hHunHlWp9reMp6MaINaDTRYhdr
OeY/D7aHBJSRWwHtzzZwwCPRTlxQAfopqhN5n5CMdGaHuhhOP2edk+Cyxmpvd+//ftxf3TI0Z6rm
aGz1T4+7aRoodIoZH2owHoT9aElEN9C2NoIDzLXn+1VtC/IajQtaeyRcXJTD4cb2xNmjUKnHKTna
djlYzkivekXT2lWBG1ddfje5MmdXanifukE8a5peFA/JQEIjczGI2dYvJpNbeui7uv9Jv2T2ms6U
rlSjv7wK6icdFrxKsX8tF//njS6DTHb3XKcHApKUe2GM1qkTY7P9v98Y1TlGDsRhfG+X6r1WYfmj
9RUfCiT3d2Ot97tZm/qTNQfWlcf21Rhl/7qOT14YH+NlF22WqlFm3TnAJO5Kvyhx0wklG/9gpydd
b9GKah/nLUawQaRs4+xQlBRCELn9/P9vGn8WkSi8QAwUF49WC2QlopIWUUCyop9sQOTWr/Dbg78x
J/vp3xf7YpjyXa7GVgpduGrXP//Pe+xHoVBeYbEbelUbjqOYlAX0Rq69dAVANVfto/AFDdz09u/r
fu7KM/dR1Wf0IG2z6GV9vPAsz3Ot5UF0EJ38GKll6+ZZkkOwnpO9aCXNbaVcf8SNGvyOkq7aG9MY
7mIKJgAIhuAaI/LzY0B0oa0Pgm8HYfPFM5cyRZ3zYQz2ddurW6Ayo18lMbB30VJFMqJsA7Ggu9Ki
vrSOIZrkqnQ3BbUMBDKX5XazNbGRykqwT3sc/vliYjdcZpJmdGQmmEibZzG1YgO6FNBTnxiwNfBM
acEQedzKr8TQJCe3JN21U2t0AtwJ//cCxQ+kUK7jOCU/+BPNsQBCU1RVsDcqTT0hs+x+j0uq+JxW
jXOg59JbSwDgPkGaGNPqM4Mr2sLPM7ZA8MjSyEyKvPOSGW9EnNnrriYKAoPOZugUmYC9oGlvdUox
V2iSnxdjdEVrext6JXHJlykag4JiXo0JX2gKukpUmLTMTbDZAiuw4zutm2oCB2TUGjRQ3AXG2bVF
8vOUyg9AgUbnR+H4d6nkNcYgpsVm2Psy+zPLcbu1OaIelkSZ3aIyXsIsQylj9pI76rH8Amh8dnuJ
I93qz4XBYYUn1AhXftRXLwDdKZMDUwOevYsdijzMo0G7gIC1fMp6Rx7k5AnjaFG4Kk7wa9GO69L0
se+1aqcxjLGw0IG6bCGPkF86pSGOtkKYcpibWn6p9Xr066BP/SXS1SuL2N9G2uUF2diDwtWwhnzm
t+NdT201JTA6Tatum3QE6EDdyWfqG4oFCYLwYbu/YQuFcARGH1viIhOgVGQ6CLHThoP2apMdw3E8
iylS/nuO/OsUufx5NB1RCAEKZt9ysW3KxxxBUKAHHKpGLhfTji7cQFLsfG3sSM/4Wmsdx5atVfRv
yvJtggrymok6tvxSTlrO91OqNVu1q1tcWI1aqG7QTevotmIKNIT2xaCAxtbCk1cpoQOJLrjv1MI6
61SqD6YVcLajra3rV1bbr+Zb1Gbr0m4SN3LZ1A0pJyl6EwR7tuLSBgC8tIVaJt1HQrx0FgnIlrx0
/3dXdaVar5/YasbkHx9XnLgzAzE0YXzIbMzsxC60/oQVEAjXEpyDpphcmHbX2uZf3Sji1XWjjd8U
/vHHi3bttLS6ncSHNCvb/VCp8OzgO3+TRGM7kbDS7UTU5PbfA+erqYztLb1NlVRbJFAXF1VTZVSN
jDs10psE5pRXxbrYxJBsbtrSGI65OplPVUAxpTGBLPz76l/spHi1JjIF3AjUQY31mfxnT6FMYb2o
qD0OepAkXtQO3bqYAW9lD8ViYdqpS8dPOi9kcp7hxfUuOeLllbf91cy1xh78xQnoiJY+/og8yzgD
hFN8wErf4yglwPcdpme91bQovbJj+wKHtw5mwMBsZnSoAhebmaYrIvhqTXyYiFPw9SoyN22r/ULW
GECJDPIb1kb1No6BUeb2yyzJwqHV27oxbAk/nNHskJCluKOUNlc+tK8eA8mBa4AMsxQc6I+PIV6K
BtY+ov+hUBO3Gdepm2pw0jlznSRXNjRfXAzFMvIpA6LM6g37eLEijcnEFfD2AqEO50Ek6nuao1km
OHJ5vDLI1vd3MTcikECKgRyDI9bfvdV/BhlNoCDDzRIeEsPMN1kjvsmwvahOBC21EGXaxvkUeFOr
4IBZyo7ChF26kaYUnmZdJZx/dePrBM1GmGeMTP/jjdMqAB2Zcb4NyhliGw2Cb8TKdq5SJdfy4r/4
tlkMcDxgSMAQrV2M63mBsac2gm9b1+ZzF06dy6wFlhRekqt1leEOQZC7up41Dpuq6e7Kc/9iQkMu
wewJloZd+6UEW+k4VTYz12dkJfvSbIVPPvjsdDTn/JnyjMuZWNA8rV/70QAnoGj9dpVQeaaYw8ME
g8wVYDHJa2HEh0HUuVY+X1Oof7GTsAmGW7eMTIHYZz6+EHVk/ahzlbLYtPSkC/Sq3wJqc8gPiTdm
ql87zax/3+VoRLdNYi5rmfqpwFHq85DbNiilZsByni92DgpUpNt6GMVujpvRhdC1ToNs5tpBinx1
suX7f7+aT/eMBZ29DBtH7liT/+bq/OeLwN2qRRL4iL0+R2bjqHJlzxTkg+aXrBQkLoEs76/N9Z9G
w6pQYl+ISp5ZRlxWsPqJInpIDOOeZpd9k0flw9RC30Ol8acsaWSIaVS//9+3ud4k7gPOBkh4Lr41
U68ksgb/ruDZ8IfiRPdtoJ/1aBG/fjLnLLoGUVj/wg/vlntkT7pWVZhmYMB/HEs4qUAa9jZJcGoH
dGcWya+cTL9v/76tT1MIFSk+aTYmKzEUZ8XHqzTYqGQyVIx9RDXWHeOWPv2oWBBB+iy5KoD6fEtM
VGxhMVIY6NouPg+zzSqzJxppH0ZtfMr1UDqSnou9Bt9ecKYqNajOHLLfBe2sNu2VDcJXtwrvhs0Y
eiXu+WIjJtHASCLyzpGC28CZagorqRYHT+yGrq1IX3wT6BURDSLzYq68VJ2n2ZTVUhlZ+1RKu7sx
gAPkRJZRvfMuaIEiXbmy7eCc8sWzZfNDIWG1dCiXd5cSt0SVqbf2WiUf6E7+KlPtJZo6T8rbpwae
VqpMz8E0v4S2ui8kCIV2lO2Lqi5caoQ/6hCT8aJBEVUi20B10kJhxAr1YBSRvdVHGZBlbvVQ2HNY
jIMdeH0y3rLR+F4VU+n0xVwARyWnTI8W3150AJ1jqBoeFAOZ5okmezo6qrgtyjO409STtWKvjv0R
P9cDgSNbLW8PuLzgsYzlt05u3JlNMsLn/MHu88SpWmnXK03qRWHSHAtyiDkklwIGlnVPJZ+6ZhPs
p0Xct2LajUst/CnKo+8LaVheOInDqA4NN4AQeLSEL81VuB1ZDJpRd6FoHEUJY2my0KTk0k0ppFut
f+w6a6sOwDJmeoMuVtfbtij8AkhoL9ee3nb7Lg79eOVis735bdfV76rtzkGnHYWEoVg2Gr8Uqo8V
dxta0i+dbBnMFJJX21hDRRkcpCLFtJ5Gz3lVnTWaSLbSPw9l0cF2oy5lVy80VlLYhPbBpqWqAI5f
7IxW1ZQXjozpj+LJb8J69zi1N5aI9ktrNPxc+dGw5gcaXY+dQMIlU6iBzmVJBoqEBt5edkdTxLci
aa/UESlFevbcLuJx7bfx6G5reT6RabXGifmyFcHs1x6jhkqLQetJS/STVnR0sjkzcU5Vn8JWPvYj
QUFZ/iaZoT+mxe88K45FQ7+O7a+jsAy1pnYgiuyuIOTbK/IJVjCSvxlebts1m6xP7nCLckhYTpoW
vJt68ppmqL+C5k3qAo8e2kmfzMdKFL0rR9GPOAIRQWFOtqqS7pP4Ncr9UY7UdzTohAyAlcHDckdK
WsWfdr4MLADNYOXoovE7PXwZBXhjq6nv4avdYYN5NwfLM0P5VEtt4QwTXb5El0o3XsHRpAr62aBw
gihvR4Esy0oUpx+mUwbxxSzUe4IrwKSaAFT0dDuk0ktEn6iZsxcV9JQYcaWGgZ8bpdvr4W070m+1
TE9G4ppmxpMlWacG66yuzw8YU0anWqsA87CxOaDgUtwOpnoibJBY5mzy8bdtgG0jwej2uUXdMire
alH4iYQdEN4/zWR/VpbNskS7JG/vtQzSeG+fGCW7Ioy3nVCJhMm8xSpO/B2PdO4Nh/PyDvzvrVRq
P6NseVYkXBZZgeoscPpoOteg2uW49nvKACxJb1Nf+3ER7SM1dvOq9KI+Pwa99IMTSoF2sL1Nqv6k
MIwcozXcBE67IfUHary3EMoPVa+hz1MZF9LwHWHmxkoyr9PauzlDj2hjhhqr3Sg0dxnCt0Zvnuaw
v1EieU1aM3NHm0TrljYfiikdaObctzSsibVD1GZsUzIu0OU8Z6V0a0rFC3HBD+iy95CjN/2gCRRY
xv0o6d4cyp5WGkczMVAWVr+J98gRdkyPaTUd4yXb6bHxLCqxbev1dcAFkYJuO3XqLdDM54Xonq4a
t0kQ+cwurm2WD2hkPNRaP3Vpil1bDb5RUaZeU+/KYnmV9Gh00V8tAMl1qPjgb5wYirVvM1tYU3wb
2g3ZT6Xq6SZIPTWhRVpqxmMkjZqrmJEHiFiCSh2pLqTlMzEG33KR/5h6cZoqUA3lQJpJYjkz8WtM
rfomr7WdFZM/qVm+AjszT9NdY8m+xS1G5gD1unpoRD9utNLCvjFGj4WZgOdVn5Vp8KQm3BgWAQu0
0yvZ+hOGNJnzdjsUKbzqJKTuV7GEyo1xoybhz6GiwCOG4VmPwTFaa1t5EEQtLS1R4v3eFOFt3gyu
KOxnMoluY1u9593f1EU7UvOXIZFXwxpkoXr2vHyvBv0+1+XI03PtboxVrBOZ9D1eai/OamSOS+uj
qEDfCI6RyuluxsXojISJDHHrW2a0Vzr9NJroiRQqqc14kwU1tfT5UIXRiSY0ARRwsTOlIbfSLPea
tQi3TOLRsaVop5ME0ppzQqc/2g9GtuctwoVRV3jyXvCsvFLAeyRHC8lpU3p2Nh3wZR+irjxqUfuU
6tabFdI26DhgGKG4GUbkclq4EaQyGknu9+bo5W3o4dne6x3Z1UF5rykNj7l368Q6CGRyoH72qdF8
5/U+phFyyYJNS6kzhNmRjbp0iPo48wAEHosl+a7mquoAOfgRwBBnMMt/LCm7GZT8t7FkimM3w2YW
zKHx7IzG8DaN7MZbxJly0v9MEUHczCnT+awAs1wGfBzjLeaZc1rPx5gAemcgo9RN++WXYk0NWg8I
KEJGcGQLV+kyP6hWe1RnHIqZXmYWwiNeAicLxA8x1e8c2z1jQCyj2o1jz9EODwC6p5gK56IRPNGP
SNeHRd60MsE5pbWdZvumT/IXgAQu88JTNdcgfpvMlfoYFWlasYoPzSnTx5cA9j+OpH7XmsUfmTxM
xygNnU5O0HljZt4F83CuY5w3Q10xzNubUP4DAu7XWMg/tKqjdioZbi3aY96jqtX1XTeV3mwaPh3h
FvRnf9vlkk3Oacpit0zf0R/y9Mv5zpArJA8Z2uE09+HsoGHT9YHtTvQt0rTndI42yBt88OQyuxhp
lywKJU8JJcoqVFzyB1DM96o5HogifcQ6glRYWDsKgXdksdKLzmtvtqRb1apYJfXfHYLkIi/uZr30
uEu/q8UfFIxHkhA8o03vxkHs5Zn48a7w0/C5HYyzlcUIkenNGHbrJ0vRO6ZkuWrXb9Sg2ZqF/qDF
80ZtzVtrXDyCJ7HWaU9Sux7l9Qhcf0dNEv+AEpxraX5NJjTuQbpNs/SlqY37KUvuAt3aJObMKOzP
s66j5TO/2eAXqXFuW1O5Bft1a87iZDT9bdqom35poJZH2R8OpL/ScXhq8vmGGJ1z1SN3zxXd1ZTw
tiS1yGxLjiCxvpnU4Alh9l3ekdOTljdjVnl5HpwHrS3RZCc8y4WPD6ZfNGE2mG9rW2Yb1O2KhPXc
/har1fesyU+lIR4Ipj8j73qTVxR5Pof3MLt2qRThESCJoB8x0zUhmSvjK7TF2aX7+4x6gOXIfm26
maCavCHAMkKP2QQ9Wrzicem1M9W3t7hWN+Qw43kASuBLhbSl/LZGJc6Y5FIJQW/qlmHh28io1ywj
wQqNbuUoEu47JZBBBZo/yagw+5E9ctlh9U+9pJI2FFjdXMi/1GT+Y6kLoyDKHmy7Q4HYRTqvc7xR
lXIiltj6DQuPjUO5SUPlVgeXbdFTNAv5GBkVk7DU/KQWrLoc/s/E5x7CIdiEc/RawmN3qFoj3Kz/
DF36hKhsZ/amW8B2mDMyd3K9oFKtDo/6VN2WlbWf+uKlUKRDl7TbnPe77mXhFTBszWUHNsz/v4+n
FFMhNwIRXOUTFyXlPqNPaUW2vi+IQbE8xbanXyWZRvD1rFZSvH9fbW23Xhy5bQr1lDNQFmD4v7ha
RYab0VHL2gdBh9BsrIxm3CtFPL3GxZQy2KFPM3/lLQkVlKnwnvz7+p/PcDiDVA7Hf01Y3PjHw3gV
oanrAjjhnSU/R7MqsflUpWiD46b98+9L/W2hfbxXTsH0wKlSocRBLvLxWsXYhojNAmm/2I0Agmae
q85q+Wa1ydPVGPVGZmgeML0nRe4Vx+wIqdDWrti/f8fnkzI/Y/WdoXyAsHDZa2przrNWYkrEpNDw
dHQytQIHluHyRy1LtQePr0dXysWf3/Ia/Wbqq7tPVyxtfQv/KVj1FSgtLaoIkckVDgipGRbDITel
8l1reiYg0rPYfdhzaj2JpEB6+H/fMVQxmSuvbSgIQh8vr7bo0pA/2ntyIIYR4GJm3MGWdsa5Ft+l
qTavXfBvGfjjq6azS0ME2czKDrpkICD2WVqYRBHNJ9ngWBD9yKiaetJgc9qQUStOqHqIVsCXo+tE
3nG2fW3G3kL/1yhHwDatV4Xt/90XQ+69YsfgDBkGBcyL+hb+l0ZRR1Pa5WNr0nizst8cvtKjokjh
A8EqaK7555U6yecm0XpVFAVMJtiBQFd9fPo4C+C060W4Bx3e73o4KM6YSOkW3628aUxyDupM0T0z
Bigf0C3H+lWkV9AQnwcgv4FO1Tr8FOVTZjAbXWNkmZF2lZkt+0BOoecVGY+7ECwFFX6NeTAmt+DT
yK4MPv1z5RRK8V8SLZZg/DQXU1wugSwZVWoFYP8VQtIGjS0OHjDSYDsFaSjOZoWSgBZwsAb3Ir/n
ZT0/5UquNJSDgkjdS3FY3tdxYv0sUyXRHTEX6L2SsXtoo6hgg65P/b0E4FQNpPaOQuqyFW3vzWIe
c8cye/WGxsGrZUrDn1gnqNwB4D7YCH/zEpFJEpvHYrCK/BY6aCXvgkwU477sppUOClYt23O8ySrO
mxMREoNugMac53HOvS6ozdRv2paUa0EVoTgiGZ70m2pqMQTiSw8mr2rNWH3GrSum/b+/6s9Tt00G
NXOKApmB0p/6cVzJRoRddcrC/dzaKJkkszsPvWF6YD+uyTc/T5lcSqC00VgW4b5pHy/VcgIoDN3i
oJMm865Ml+ZUkUC96bux34244a+Mma+GKwj29VtV+WIuhwxk1j4uaczv63ApYe+o48qjnbdKofQe
7a3Wg/2FpH1k4/B/P1T0aIDnuTSXvxRmrCkrmiz14V7Sa9nNVtk5vqHuJoEusv33pb54qKoCjoSP
kq+auu3Hh8pslLalhoGvm7T+IeCqNzLRWL8zUw2fsJrO17DoX81EICzBM9NMpCp9CaY2JqA89lKH
+4hbavmMMCf2I++xJXy+Qg2fDd/z7rRgQuq7Z9wMwzWhxxdjlhFLN9Mg5xVU4TpX/GchXOQoHxug
iPuMTtia4Sgw+MVqzklRL+byz7+f8F9b9cUyxHQKFJH+OA2NS1GP2thMvUuX7Yl36CO/k5aOVK1G
6wsXuyOZkYpRDRLpkv3wE567KWO4J1Rpa6q9yXE7quy7lApDwtlRbSW3bhKMKmYmT4xJM9BvhsQY
D5oczD85FBgvBm6qyDE5NdQb3N4Mmy7GGntl//LFM0QjA9sV3TbHs7/hqP95hiPpZ9QyRLaPscqe
c70OCUuHDBg4XV8aD/9+hF9dTAVHgvxV/iJSWh/Gei7jnoSpXshnygkW5XJw0VZlX40K//JabAsF
UknG6aWQocpb1coLOduTVNe3LmotBOqG3AtYj23/rnWm2hwmrCj9Q50v1rNdL4vpdaT+2Zu8rfQn
o6oXUtSpwFjuLNpC0J9MKnPz70fyWUvFYo5QDLEz3y1L2sUg1iy+k3RS073UEG3pzFIyQ+yGpdR6
cqOT8kmWqX3W42pSQXkY0pPZ11hMghljCdlG8ugsaUO+1KCr3TWd1+f2LO0fi2Ywu1uNltM66fxn
cPQAsEC0AM+T6R6E4cohmXS9eNNKIb5jHach0Bb1cF/3ail2rLm+nF+b2D5v9FG8QvtmbmPDs3bv
P/6IEPN8ksVmcmCDuGafKJRejdrudrPMtxTq+eArIsq3ihxP277mgNNqurwZqKNckVV+mmPXXwI/
jReGVMO8jJauEOBZIHTTQ5gO0KXo0nSFA+Gifx2HdvxJgyT5/e/RIcx13f0w6SBCQbTAVn9lxrHh
+nj3pj5kVWfnCULjUngkm93hOP7Dv+wxlW6bEeo/R47BIyfyMQg7fH0dv6xdCB9TlB+0TG/mPNmy
ylFW71jyJGKxlm9CwXrd2GQKIiSgbTEfqYqC9a8tDhXmviSdZQBiwK42IDKU6p4kErLhMJDFbUNF
f/SDRqZ1bDXYGpGKLMH8mHP2xnxWOGgFjmo/7PNZeWonZS8gINhZj94hvgO4ZNHrKjZNaz+3QXUc
a2M3Jcm2CRHwKs20xf1YO1o4HUe72odF+TNMdDB9c7hT+/xmKfM/C+l10RQ95FP5XFf9fMvfcQ8H
icDIvOInLC8LjTSLgMQMwzAVBSVymkE79IV9x5pV7ebETpxiWLPjidqx0j51Oz29yc36txpbz2wQ
MNXkdCya2H5LJrXyo3pEntDDNFBzxTcVTEqjlLvZFLxYrXFEbMs0oz/URk2UruidyQxpOk5iJ9kS
BvlqekRNZO+o6s5EdkpZQUJWNe+ztg6eGim/bULraKcB1T85eU5SWplwJLd1QE1zMnwpLg6KvVBT
rY82+aCR3hdeEtWqI2ftQ11IGyAMx6qDr04txemE/DQp8laZ1NbpmvlNkpcNHWvPGvJtZYW3vclR
oZ/v7JJCLyQup2XVBlSys+d+u5jUZhND2etitglUacn1murXRrSbONYDR40AleYcO6uwOoSU5Xpa
8KAetONAfogrMkm+CSPthwxsX+4qccvGeGNU3BINZFeah2if2rFTz9Tk2ui5K6t0Z2vlPp3CG9VO
gMXnx0yfT1OpqcSWJ+9BwpDRlOEnCmrISHOa7+OoLwD4lLdhbXwvbXC5gTr4Jiw2YxBkzhW3lcAJ
2Yj3ustOKJrO6jABkGg0Px6E6ZhL1G0bA+DUCJCkE5hg8+Y4gINUZvVlSM3KGxrhEg1waNkUiiLd
GHn6jie6eQH2gmSbpOCxslzDUjc6ZsB9YoevY18eg1h/oKOKrpQPM871t8GQfkVBuFXClzpYHoqC
OmoU3BM4qG/zTMFaPWftvs90VHbRJqDaDvYh2deVfStBLHJMtYy9wpzOcS/c3s5/yYvgpVqL22um
h2RlN4U9LvwowondZ24WqjdN1g+eNdPoTduNBUEAC54H5ook5lyRnWiZiS9cU87ntaYJeXmzVKAo
B5VKmOkv4eI2Q7bXp/clKmlIa3v+Q0+zh7swXrZkeP9JF/J4Rwzj6Vj/HuZmJw/909LoJ2Owfey8
76i+H614eU1U7Rn/3XfdIMQ4SR4I7nxEL/5DxZQuInHUWvktSYVfFtFaboTs0HVbk3xmWaK3GVIb
ZTu7Ib/B11PZN7p43w2qW2H6X5TsR97QQ4aU/xvR0iab+oVGab6PQuNYlOWdxR67XOr3stVupkbF
lN0DumjbDYb5NbsweRuQ8G8l3FzHYFrOVF+/E0fKkado7uZUOg+xfkero/XIIBloTaXf0WQ9F3H0
Ng7ptxpSqAcJ3R0hZLSpeT8CkUDi5g0BQEJtfkL1v/aAGny97C5G9SQSjVTEPrrTG3Hk1Ekd1Eqe
RLwAVyxlV7EWXlAxMnObeBK7lBkkRuEl47HN2Mp7lAS8gbpLEAHgxzj/Sr7qoYlaxa8V/Y7mootM
dptIw9r8dMdM/6m05Y0RjlSMq/w3HIuDWjWHapx4B7Wry/HZiIZ32pSPSdWStE0sY6jXtEb6u1iy
CEGtt5aKCBRR2o7t0k+5sx9RXTvIGB216hDKZSZb7V5Gm1G6FD8eSGa90wJy6EeJpN5h06Z8xEsx
HXCa0lQpnodx2QlrBYCZcNo7MZ5ladmCyHuVkSk49BlJNLeCY6jEGxGNhPPmZyUtT4Fo74jHuJek
0c1KCh+kz6aydpoT/Wdnm1u7bzlq227XmH5pTI99bHtQE91QBlVClQZ1Xf29mfKbciKjUOdV9Xgt
zRH7ZJvKD6q57MtZfqFOIM5TbMDgkMmeCWhg8jyy4Ym+zs+ibf1Urb9hD/1G++SM0+leNutbAjXe
MSSfslx5brDB6BEHEJgppTtRqvDTptzoal5QrwpcOSteC3ppTrlEkC5w0kmZwfBHdznDdMik32XY
E+GihnTll42uMS5i6rSNrFLr6tXUMaxxHyX/4+w8etxG1jX8iwpgDltRsXO7nTeE0zAWc/7192Gf
jUUJInyBwZmFz7jEil94Q7UtMnWnNxWElzj+3QTazKcFUAEGvOiaDrWF+ClDZQSUw73qm8e2au+q
vjuZfe7lUXBy/GyPKPBO76L7NpwZ6dytgR5C0+4+R+i6KaboeZWVjZa0kYeCjrrpyK12TWe9Udl8
494+4LF77Nv+zvd7cTLpcAaxe49JTrN1TKjfSXsXd359SGR7r2NVyRP4i2bSZ19JvzkN4HuuCH3j
aM6PsJSf8wJ9mZEqjJt/Sgvrswz1x8YELpBylY+mfp8lMB3H+S6u0dgp+sZT+hK7s0rcxaL/QAn+
KRmVr/BB6ehQXDEy/VtfoyHf8/iIRiLqYnd0/Opy6zojnKE2Pvg0maqSRyDwvzqtTS/Nfi57uuKB
sSuC9tnMht3Q5XLju/oGsyfzkJr2ZwrbO6B0xdxlg2auH1TeTGF1WDkDwNuUAc1+KzMfrE7eVSiq
+10/7G05EaPy/68btFOnXeJoJzUuEKIoNzlbODbkr9m2sEZQYePrsLVrZXieTG5khLPzHPOYoPru
UmpuejRA9NlTNXxVpAbfuEZA240Nr7TDH4Zb3JcKigvRlAgOC8VAQ5wCIR5cMdznRZhsynTaZsgg
HfEaMJ4n3XysUhU804CDm+a8KWN6bzftJsTpdhtxVtTG/zoCGqFv8UcqwGFGu/KiQXlqubcM4T9l
eKBagb7VfJqNBYsyYXPqdaX2sa3z31qi4C+TztiEoz8CJza0x7Zu7kvV+ahWENaREWsDjHZzgWN9
oVcbxw/uDCP67Qvt1MrOS3X11IJM8lpn2jeyeIic6K0leIvt6LNKfFDl+IUrs8SFEpejB6b0TjW6
tXzoAtKogoi36DYgLTJjeBdFlr4NsQxqyYdy3/6i+H1+jNOUOmOGV4mGXrs36+ggxWZ8d0rtDVXn
9r6m8bSxE72jZZwryT3phbNS+plLvucpAt0xHWeumWkGeG5ZT9NLK0lQ5r3DbTB4U5zIf4F0VDyj
AUHhMAzt9jSDn0/+VFmBZ5fAHVZ+wWWFnokxVAsiFkxlFRzmeZYyFUpNu4WJsczQ+ZqFUvtUoTNl
A/VKK3QshfI8Ba1hvblF7SsH3w0LgYrbwMUZl2XjxW5nK0xchZs3crdI4N/Oo64lkc7ciZkZm/jY
LB297GYYdQJ9hOvc/FUtkDfYIhcYjGim9Zq+F5hf9R5GjexcRSRvArmbiSheVK9KLl9u/5hru4iG
BsQHDZlMXM7OJ4vC8ThVMRQLhHwx4+wjtMX2zpiP/04DNoEs6UgHw82DX7DYrk1et9bY4nFh+r7z
mvvgrCjp2zBpRkhLtz/qosjKB1HnpP6ISR71pEVfolPDwUB5NLojZOGV6ucZtmDLc7voAUlUJZ6H
3HaPosjXgMZzheR8/89FXdT94U6o7MJFBSUPQ8SLLLQc0EX1P6Vylm1V9eitr7EeVTRkdajMj/9a
2p0XUFORTSXsQpl50epsUs1Ki57vHYQPQh3QIungpMdPRpT+owkThSEDEV/+oeE5c+MXBzyJEfMt
DTjxuT2goDZGrflJy0TqbOy6q8eVlbyyPfG0omymgE+n8rLYnlXlagUsqPCOY5tIIJdj+hpUaa9v
b++YK9UUBKAtTiSFWRgZi6+yJqPn2hogjudjBNfOBq+V5OMuVvLmwXcB+90e78o2QemZYieFYkrx
y2KWjQ9BEKrAbPNJDY5WEsiXIEEd0Ek6d+tWU3Y01db/11aZaoK1R1yajhkmK8qifONPssJ/Qg/v
ysYY7kNsLmfNjshzTNzQtS58HvGp95JMW5O9XXwtMHWWbyaa0PdQ+ddcV/qrdKfhUqe7Resc65Au
lOm71hs90GRrmzFZUENjLiraYoULvFjS90FBxlPHhKBuXDSR0hhdvpBewXGEYfeI1BVRkSbjJ7WQ
JYicKVxZ0sVWfR8PlqDD2/dOMVgcwloUaJU52GnpI8qOYKyyvPfCtgU4cnvvLIrJ/xuIxiNC2pgw
ceLPZ5OOO5F8q/lHa1DqLzn6RTgBWonzVuW2r364PdjiPX8fDHwYr7mG4eyFhULla8CwHNqrlR/a
bx0Id+RS3Yfeqs2DWVBgU0mg4BmMAHGcrF4Jci43Dj0dRJk5/rTTUTc4/9TcavxA+qM4qgAAisco
ha+8bVA3bLYWfWcU5VCz+a9Gi+TtXz+bRcRtwKU7CA5mWQj3A9RMuUW1Y4zA4SZA6If0XwSTle9H
iVusp0VYsm1GOgjNhnrplD4o6liuNUSufj/GwrPXq25eUKC6Jo87OXXiWLp2OQtxWgU+owkmEmOD
vDaYwUPWhsVK+/VyJ8+dNGhw84Vogyc5n3WZ02dN0tE/EroEJF91VEyfIt8a1uxsL3cyA/FQw8xB
xA0ryPOBQHNFalG1/jHRUK7Fdsd080M+uMEvO0kAmt5e02ujwXGaQy+6FJBqz0fzVYErLgZf1EEr
9Q79EDxhzJa8KTPXTO4v7x6VEAcrGiK8GYG0mEGj9ZHMqh3taIqa8htPzhejK61DZkbtazsZ9sqV
cG08zB/IBqzZ2t5eBDw6Lbug7CvjOChkgQfVbx3cfUA7NRt8BcDqw3+Y1mjRVwYlvudaQFXbhX2/
eDObApVpdPjMI00Qv9sMHdQfL+okCAzHQNH2UBayWpMSv7KIBu8Ioeps7Mf+PF/EzEBcOGtU44ie
HOKbJoqj/tY3AqB7VgTLYOUoLFnB3H/qDOzAvouolYRm8ZHhZE+BVCPGq9uy8DIS42Fj5w2pJT4n
4at0lO4BnXv1GebSDDR3rfq3YmbT5wiB3D9umCSvYZ/YL1Kr1L2Wwd25vauvXBGwvwDAsPIEL8ul
L1HUEhZiEseRvPcb/rPgTin6xJ/p41l04uwsjzewvKtvt8e9ckkgpU4bjGYGu2A5Mex9uw7VWjlO
oFmxBBjHBtw8MOP6n99xrEyBs8G8J1yiUHq+4rQ9qL8CvzymyTjuiNL6irq/C09qiHRw80lI5nT7
2xb5w7zoOFXwr9kNBGWvxfHNXCuym7hQj22NnSpQ+SHpMYiShuuNqgxCr8R2GTVox8o/UvvwnZWo
9xLOwJcS0nNXcX0gmb+4qgrXwcDeltGdwzgBol6iVPZmPuWUC8MwVtFu1dBMFkOrfRjroZ31hXGQ
2oxF1k6H25OxOHEE/NQXuMsgxoMtRHnyfP71Sqv0oNHFaYDZ8IS4WfzDQmNp77iRtrKXtfk9P8ue
oPkZJIica3YzCcb5WL6aiBFUg3tKJ7CCEJ0so/+kpmny5vem871RE2qkYzyW5q5p2jQhV58q+AKW
hZpG5PohetCV8ZQ0gXyMsGPCuVCLoXDHJf7LrjJIlxq+MVBhzKvhQ9q4xp2a5125vz1ly1tjnrMZ
B8o1ReCLbsRi/dpe1mZUaOGdMBGm2Plh7z6kWSSmYxKB6/I6J0f+KNFGFEFkU+YpnvHl+JahB517
9DNsZ4PNjTg5sam1XkETuN+OndYnKxN+daPheQ8Ul1cR59LFw1Gp0hlEYwd3DYXs9hM3YPkoQITA
CuqdCAgZ6uHNJi9LG9/s3nF/UOmdC5gqWPCVTb+4UN7nDO0dmuvc6zi7L+YMCakR4WDo5SnCnh+L
oq3Fpon05t9lS8BHgo2FnkuBAK2e8z2miNFVGotPHloTI7w6GDPEomykt2Gqid9dW9vg8LRsWtkU
V86RTpwzb+0Z22LPf/5XEjQkueuECvoSBdQKz+za4GBLJX8bgdGFK3N5dV1djhCAXACaF0AOogGj
qwTyHXatjicb8X6vGqCslw5imYhZKLscpIpnpHl0HHQJ8p5bZOXiuMQocXOgMEDOSbFAA8x3/sVN
Iwor0l1xai1c3zYKGgFf6jhAiKaZeuQGSO1hTPT1JCVuJwlyz2SJ5nepBuob/i4mvgTFWIGbt5ru
ReZGjU2AEgGDKcu439iUMNH9dcfG3iVyaL6i89uU2O06odyGs2Jum8Nm/H/MrAHkk5cIzQqb5+H8
o8QgJ5H5pn+KBvqLid8V28wJtCfQcEBB3OaPg2znqbKzcTvQ23/Om+DfjTPxSHVmF7bZodrQFy+i
g6dRFuaDOIVpH79NKMVAdkVTGFHtNZL5O2T87EZGQXO+HBCze084tfPPLdq8D/0iTWEcunWJVmlg
BjTOwS5tpB4p01Y2rsj3AUyZr5jtmQ9TU0E3TJBGlHcOnmDGXejbAHBpOKk/h2AoUq+vIt3rJwnN
teyC7wV+n/AeLTtMySbDmS+GwOR9OXTTT/Sy6MrECs0gr6GpVGzLQEMpo6owr5GZUWgb1QjdX2BV
9P4ZCmjR32thOfOpbGvQdpZq9d/oRiCnPKB2H93TyuisDXpc6YvTCnvjZ1bhDX0yfQlCo683LlAG
sR1Hy4LSIo3qZ9d3+YcRpdNvaGaUtIuC4U83wQ3caH0RfAn7KExXwo93ScTFpKMnh/LFe/BxIfgS
l8hsIMEb3mGRWn1pgqgZjwHScx+qrjR/NkqiAk+J1A7+rdVEtJ6Coor3FTjBce/nWfekolufbd1e
Tl878crzA9HrEGhWFW+x2hZ4pITIyu4iBOybTaCUsL+i3i7NTTb4wHa60ABFE9gPKcR8hL+bBq1j
UbkQ1Z3WgiLK3wSRrcwt4k4nrProkb4o1lWF31gmpOW6TNFUj+to68CBCDcYK6hkroWVp4j3F/V/
tKEnPDnYCe0mqM0RDBm+Yw1kulyTKS4DWuCAFkfCoAFsom7jSrhvkernpxoi6Xf6IvLJgVFW4Hmg
KKUnTYVUgwMnKyCfPpiJpJYwJNk4AZe5UkZHROKx3RFjTMUr64Ms9kL0v7RtUVUpIu9OTMt3dEMm
oUduaGVJLy5/UFrkudrMRYEu4SyOker3Ct9aWKfaTp07vGCQIosjZOCmMl6pmcwX0NnmQTgEEQ9o
Nxivukhvnp9YZGdUe6o0+6TmBbxguPae8MPxaE1tecSQa9xVNqhqZzZCFYFQVr50ETvbVPkZnkeH
Wh+41CVCjvo3tCuN4V31Py2V9pOSTto290eUsNu62k9yBAIWJyuPzXznLb/6vZBK2Z2pXoo/umnV
+4OFf17VZq/ZMEKVTyqdMIrGyhOgGwqNquIHK2/6HJMsRsX1CJkIikWUyJajiqrjCDcYuQWoj+9r
zuJH28QsRg1mb3vbLldAf5drSyGIQhiKjlgF8gacr61rjL2rZuAz49m+ykMjBk0CPwjxNoASbzb7
Ug2T+JDi3vbTwSyg+Thgi2au1JEvN7Mzy2TNKEjiGH0pGBM0JuRW34hPjoPYoZcnnV1+6Kq6/ZKj
QGqtfPOV0ZAXgQUwNwDg3CyiCLUzulbnSjrhxqL86IIm+C8ADlQl/loT4CICJVIi0ac8BH+KqHgx
Esw7pQ+RozrZItbAEFDVs/eNkwX2ShBxuVlh6ri8qLTdWMYlNc1UkmxqlAa2ji+bAnBKHhd4SxgQ
EROrzH+KTtPGzQSBwF/ZsNdGJgqF/2eSWqIxdL6B+lQYaQ8g5tiODUgKgJPaUfh5j6VQY28pvzlv
Fl6nK6NebltKBHMcSmsKU8b3aPWv0LdUI2WUiQZHJy2xAALKO2yxe7c22TSUH5U2Lu6h/gY7imny
e9cDBlqZ8MtzSgwMQBjSFqVsNKXOP9tA2t9NO+qozajmmM40vbYHiG39MicgXoHerKllXxuQyqk2
Q4S1WbDwfEC4H6GIXBGcUCAN823m64O7aYNUZIdSVYaUmHY2TLqddl5bXGgzbCwqB0hIzfv7r2nO
ptJ0K9gAJ0GIiHK9HqHi0jpvmT9+M0MpXxxj9S64zDRY1vnMzNKIXMDLYFSMTVoauE9AoEmG06Am
KhwwBQMq4OW4+2gDVPW+95xJlp9iqLFbUw/GX7c//PLNoTYHNplUm811QWyNACa3oL2Sk9WqhzzT
9V0BL9uLUgKWQu0IW4Ny+JkWcvfP47LEcx8GrTxQR4s6UYdeoC2DIgLml8nPaVQZ6PJljleMfblJ
oL14GS5qu6Lq9dPtkS8vRZcsch6UZ54fsGiMxO6IwVFqQOYxs+iYA9S/LzJb7MJ2Wqv/XJlcitka
Nz5PHb20xdmJfFOvILMFJ5Dv7aOWxBlCJW7nfKijMCvAQlJ92dkoLz8oKZDRlXDiyp6mDzNTErgu
EZxajA4BolRwYmH0RHnqwt65R3DafkjCQeyTpLUwPkEi4fbkLr547nnpXBcGstYWqY+yWNZR8XNX
G3X7OJlj8sccxup1SoqGdFSWELRsodVfwdcGuDEldfGPpuXvo3OUZnlAHnlzeaAoaOHBUQ320dLK
/AX7Mfc4oAtxh8aWWHlal4f3f2PNUP6ZOjvv4fMbwwKxGCbCcI5a7rgfqPQV+G/aloCp6djVdyge
7iuMyvZPnFbx66BrL1kNqPv2dC/28v9+BA8h6AUQBfzP+Y8IkfsQij059DMn8zFzR2yWndrZ+sCx
VoZaXMvvQ81qdwQthC2kzudDgY5m4zjSPSqR1LzKnaaHrsPYCmMk/0PeSPVw+9OuTjBN6BkxgUsi
7eHzAXE2C2WRZs4xgJrwEIboUScdERoMNHs/1X6OoRegLeyYJGWNIN4kU1H9vv0jFkfo/aMNhFLZ
0HP6Yc7b/a9noUU7o2/yyjkajvhT1NK68+OU2s9sZYNLnb5T7dx+uz3mtTUlyrDfMx7CqcVEO2Hn
kAvlzhG5EXULTL8COoloQuIXa+7d104rzyxoUtyskehdTDG4IlEYWu0c48aZgg21Jv3e1WtMpyZq
4VljuvetDJ1tng/xyoN77SvnRgdXhIPjwPL44HDnlyUmr0e11OtDWyvtoZSoYtVkDCtDzW/3X5nG
+yJSRXN54+age9mQjruoasBtA6EQevQzHlLjPypA0e72sl0dxaSNZBoQyYmGz7dKaCDHiheec7St
3DYx0cI7j0DJzOTKwbhyEInEYKoDX+COfW8E/LUnyf6rPIprG62EMjk4g54eeFO+lMgheUU6qcfb
33VlobAEcMlLZ7VZIoTz76rCxh6cQbOP9iTkUUlz7VEphnJPOrz2YF0baiaB8miRCpMcng81IYrN
X++iVNMrFPq5tI8FT+QTQZT4+e9fhbQ/02exK1AkWAyFTuBk6UFw8gcDC2x8xRJnU0wtIuaxCJy1
0ue1L+MhpkNDMwjI6fznf61ZWdn6hGshT/GI7d2kG+OrI8DtKlmkr/Szrw7lAlQCHEW+8N5f+Wso
W4kBJWbQeX1VCfZUG537uK3y5zEYnJVyyZXbEYoALy1deBLrpXICGm+4i5sIVCWm3urYfQb1H5Tw
4vAQKQnMHqUXnf11KoGZ//vy0dgEUoNZhcKjtJhPUZu+aeHpdFSbvofHo/nmt4h6BW69k4qGxe3N
cuXEQZBkP6L1P5+AxVNf5F2IDBYp0GTk3assfZxWW/Qb3GM3+uG3oPUdZX97yGtTO5cpoLNSnARf
d75hErenHJBLcYR+LLatM5vsNdCI46B81ntjE8R4nd8e8soFRmLLcSCAgh25bJwqY6/mfdr7R3My
6mJXjRHqjj4MhtUaLb99cR+/cyFnwxH2zbIGAtlH8THy8Mko7eiXQ392uqutYEBSK+zSaWeJLMhW
3oArpwLUAyK9lBDBOy2TyhbUclcj7nrE1U58F5MR/qmmYooPUwqMd3d7Jhf7hQoeUSHCKjM8kTrP
u0TqX0ewJ9Ktu6AaTu4I6r9xdSBgvSb3UxgH2xhnsq//Pp5j0fwjUKGy5Cw2S5shVetaJUJuSmKY
X2kUWJ9DRMBRuHQStThgmYwS5e0xFxv0/RtnDB1xijWjP+fd9Nc3xryg5GtDf8o0mwqMHlajtkE4
92UwzApN7K6ZYPINee57twe+NrnEhLwQ8+Fnqy4G9kU2VIGN5HJLpxEorSveBkXtBkQLrKL0hFF8
vz3i4mDMnwpURyP4RSYHzsDisuFSqEvcUe0TJpDpWz2UyLLpajHph9vjXILb2TczhX+ubcEgXtrN
5Ca5k+VjoBlNluaVEWiJfgQERe9zh0l5DuizkIemA3M1qhnsl2ly9iNunx9v/5B5v/x1QN8/mDSO
9BzAMoLui/uuTO0qLHSgBC3eN/UD4heWupX4YGBcKfGc9aLM8V/Lgqwd6mxnfLg9/OKs/m94mnPo
M1OHB+x/vsJU5mO/KVpcb6TjHMsWUiBvWrAl7lk7qde+lIGQYSIdc2lqnw+FdztcpNK2T5MtH/Vo
60ZPqWLFh4aerMeLJ55GvzH0lffk0vyJHUXIyxUxY6N4wc6HpQ/YSq5z9vCgJxlkyQSFybBD50xz
GnSNiySB+V5KMf02lEnQYcIe8mdadUm6o7c/OlAcBumsnKxr+5zVJtlBbgFLvEUES/cI6wot9k/C
FiNWJJQkN3AIxZpG9LX1JUbG2AiEJOiYRURJmT23OUruKWsTZxflkLszqOQ/XXW0V7L0a580y3xQ
Q4Xlc2HTZkb5IO0kABTj2pW6UzIfeLiWxtlqtqpdnpkZqs1JAIxJWWm+L/+6D/sGvRsrxD7JEA0U
XkojQD26zDr0KIN4XKAIi/bVi2OW1l2rwjMKhzp8VYO62cdRYb/ePkKX303eDBpImzc3b9HikjTt
LAk6JE0o/EfVHVQKCi4iH7DAuD3O5VKSh8zyP5R9uI2XtTRHlWWttZN5iqnIwJswTa/F5fiIiI37
+fZQl9wk6ljImGMGRHI1I27OZ1jXYss3iDdPES2GN13Mepcy+YaVp/3dlBoepigOHAkNAy92RI2Q
Youcro7hjNGgQK6a1aF2te7p9s+67PLPP4u6MeBR6kAXhJnECgpqE4GJNpRbDE99qGcY+FbjSIt2
nFyEQFxrfKmUNJQP5Kj651QABntQTIkrctL2duCNugpfCrUVM6XQ3TjyMBiZqmGmXE8PoQ4lZucW
Y/3Y5KoYt03huw56x0oxfm3rortXREEXtrKy4k+g29AjTUUmu8gKWuTr/eh7RrkNJ/sp0KVnJ1rs
ejGNyPAh1wafOQwqoDxCmvK1K3KrfhSFXWinomiK/+w4Mb8WsYqzMa4a08eudmId2KAccNgww8za
Shfblx0eP6PtBQhXj58Kq1O/izGLMwDgIdZcaqEmKQ48rbLml3V1S/BKkAYzOQCEFjdJr4SkOuDU
TsNAx+k5DR13fOiGnFBEx0H7W8e9QuxVT8k+tnpEc0WWBvTn+aTqqYLnhtzR1HXTAXaDm+4V0atv
t7fHsorFYwZZDawnlX52Lb5A57sWUTWjoT2vniYl8PsNmVl1SpV8tubWcSJ2HXTdi9aHvzbpd5Ph
IzfahOHKJr0CDoTpaBrve3QG1i0mChEKnw5rYZyKxgCOBioUWSk/kxgExz7CK4FQo+BpUJvijxk5
GGelStVKiDR985CClQLHZpttvlex9phj6MjK75U4EB9sdxj/qL4ziQcgIWArZBWa44tQFPFSJXb/
9fZ0vpt4nIcmQLQpQAJkJncnLDufzqhRlBFzTy62nt37QyInKhCMGLPqqWtDVHZmSc0/NZqkeLK7
PnQVzJarnR4PKFLQkNgXsUQCZCxkM+z6wdaHTY+ebkt9GueisAkogxV1LO9RUcKxSUKVECugXLpJ
/Mjzj+Dpx+gCsic6JUDPzz8CkI1dGGmko7zodMZ/wYSMPGrESNHDCreMP9jiog4dFMMsMz6OyEKE
eoNla2KoHX2RrhzKY4gz3X+6nmGMG6cx0iaTn3ST5+t6cUox8T2h3xE9RlwHvec2LsoLGmf0uWlM
+OHdNHCkhWU3jpdq4EY8vw+cP0DD/D9KVXa/ol4FVzT6ifgi1CyFENsI81Gahf2rEi1marYIom5f
kSLeydYQ2iZFhnrYFSrE0o3t9NYzYnc4tBWh8pIqSmHuQZj10T5MdFluus6oga34ChibSY9U1EbM
PRoEd7IcvKTJn8HnAIwqW3BZ2biTvqlkX4dUYs6M5kMjvb6t/d8ZGNTHrGiG16m2xj/FIOsfMmlb
nLEjN/2t1aoLb16URrv3FVt+slxeqm1Jq/g3EaZteL4dwN/uUS+Idn0mlM+VdCpjM1hN8MWuR8vw
1MHVgwPbscw2ulKPAEpDP2wx50xEswndnnXKp85ukS0XhfIEqR//CWrZjQlDsrS/ZagDiq+5ji7J
xrDyScKqtqpDkSKmXKPKW0VVcid0ggT+GFjIlkpb81EvVIwXwMGq+laWlXyrIiVSAOxVSfBQpiOi
0VmuW/FGpjDvNkalObCXDU1PNo2ssatw8u6QqvUY3gsrKOWW9CgIvNQaax/U2QgPPXTSmUNPD67d
R8R9FX+X5it7HqTmgX5SOd3Xehn+sIxWfeXA6196VOnWTB/fK8yLowBQnFr37MJCvLJINUBcTGHF
hX3qh6H7nFrS9rcRxI9gW5v6BDYbbcd2G0V10qLyQz94g+BJUuMxZesYJExS3Btp1j6ZdWp+A8Km
kfhG4j6sHVdulKqIYQaPfjB4bpBgBm4lqZQ7DAud3y3+6A2k3QgREqeMNYTwR2P8mcH1j1F7RcRr
pxdE/0geTYj9iCRz8pfbt9llDg2wk6hhRsHgzrLMs+g3c1CTcjoNLooImY6qx32s5l0Dcqvph51U
Q/Vz44/Gv1V65jdp1v2ccfIGfbolLD3VbfBMbjSewjwuP9HuRWyWr4vXNHWvvM8zDm/G4VN2Memj
nF90Lk7xaaW5wylAx/Qk2iTeG1bCxaIXEvWUArGRpgBT2EaikFvkkuRnaFvty4Te0H9mM1T1nsJ9
VIOa7Pt/q5O+TwKddxrAmG3a9hIzLUiuHKlkAw8zPZwHM0VzgYtJdPqOoonz7xKS4CXB9M4N0ndi
3vlUJGZaGFg39SfTjKaP2VQU+8G0qxfRtNrKA3MZ/FPEQ16WWhdRBxji86FaDkQmzHw4JX04i0TE
akNIHBvaGpj2MntmICqFFC2g0EBrPh+oHrpBDxymkOjB/o7uZjHudCd3P7n4zuWHfqr0FyupA4TH
izTXd7dPzzva/PzuoP5EbDWHAizhMqhRJziO6gR0QQBWNlH4m7U2lCnSMRrQu/G77ovBP01pUrdI
VVRByEVXgzhFeRa0QRSWtbPLWnUUH3JsHjovnuze5VWswdE7uYosimanI/eiiKxnGunOqQnMCWFy
OQz2ASKVwDYhT4pfzQwQiSgm/LZtgfhOOboBulamjP6xQ8KmpRRMEAmhkb7ZBVtdoo83GmbSn+LB
L08xPb3DgIrz1pLpWtfsss42A8dQNCSnof9jLBY3rEWXNqmRnMpY7wB28qi/1klijohlKVDWsZ7o
2pU4dU5LlytK0QkNS8rPEEGWgZGq5z1wivjU4am0DZraPzVpEnmGgiF00kuY836ebNNedRCYJedb
KcxcXshgh6l5saGw4bWWZOs4UBLS6iE+ZaGWEITYpAwOrVACiKFOoAVSh5KbaOAhWkmkL88sg7Kk
FhAkME/LEm5uI11L0xd0Ypb6d70lzEMZOHKV3HBtVWkoAAok8sTGcDHDBo1DRGDC5CTVJnoTpKle
NcbTthxrbUOeiM6eOYB6VYFsdFOobKWRvg3Qy7at1EYvCTBYpKgS7+fL2ROxaaxcXpd3Cn1aMBVs
Ai5n7q/zO8UNBEb0II0R+RVw8KLayP4koaUheZaHH1LVItIFN/RDtfRypZ01f/ti982phUNNinQN
0N350D6aJubQxKwB/hDpPnGTQW6JHGt8DA3sU1eurytLPvejCX1YePpLi2saGSHkGU2GyzWEX7ap
VSMbqvZp7W8gjhmoICZWlG4U9HhgbIRouG2oGjtISIemdsjC5pNSNTh7Vn7mVvSbUa3c0EsBbu6X
U288Gk6avCSFNqrYdxRTsmvUzk+3KsHyM+Z3cDFbcj1Esa1qWiNfX51K5GPAO86tyCWwwFanVgiY
nnRAFH/f9Zrv70JcimocXKiS/T/2zJxJORpIBoCZixxb+o4bNNJNTkWnkECnTZe0pK1m43oTde7p
mZepIFBHQbr8pJEbmNvba3llKUFnUghDnYXi1NJ60hFurSpUUE6OMdSjp2nChHqD6Ka1ck1cOR2z
IT2PLoRO8oHFpSwzzNlDAnquCREdrAKPyS3qUnH56NtuEp7yvs7afVmpdfSQddFq4XrxoUApiOdA
L8/LqpNJL66PGu2f3Cw1hTRsxCEkr4cx+SbzzE+8rpcIWCJhaxOvq24ldkFXjr2HeWQUH7QsbZSd
0jd9dfKDtPjYt6b7Q9UKDOFur8XiDp9/Ir0DEFHUVOc7fLEZHKwFW63P1WPaaG9yivJwC+sDy5mA
/XgX4Aoooy5ZeTiWFf3/jQrIbo5zVQp1i8OcjURKXSzUI7J0SoOrHo+H1wcjXiFIASahZ2uN4h+7
qUHFLxGaibB2POvuIpGJ86FIfWy7qIyH/crWXBag5l9GtYEqO9hdVGCW3VYT1lURm+Z4jHUb0kS7
txC4/y27vNyoSWTck5m0O5Rj4RjAen/OTGutNn5l0xAdzq8a9S/uuvnP/yqNk5E29YAaPtp1gGQ2
kTmXZahc5MHu9tK/mx7/dYO/fyvnghscNSZo3Yu1r5mAmr7reEzCgglGY3I4TFVhPJNm2LoHlyHZ
+VEJsjVTDGzVquApKYcDrRh3A7JHeLpMotegr5JHbSwQsuFaMczj7V+5OMPvPxIpl7ndBGmUNtv5
dBR13ru1UY5H+mzTPmuG+i7Wc7xGkZGaPmoY0d+5DYGHSoNtZejFtfy/oWc71zkrg+2xyLbbWA/0
1GIvQE0aTn04TTBpc5wXxg7tuNufaV1b9lnObE6vZjGpxXPa5lVEzD6Nx8gt9d9mHr3EeYujUNU4
mzJC660M0/wZqYcP+ZC+dQ3CwoV/GpXhlE3dQ6vIjVbiEQ+OP5SYTVJn33WGeJxaLEp6BKtz/UGO
9pFn+0FN5Zuvjc/RYL65TbVVUvnoStsbpm9TOZyqWWKEB3DkP40le7yy7wyUlY30YwlGRh/aB/yc
NplS/zQCtNwLBbKR0BsYVf6TmuBWVQ6wYX4EeIUCTt+aZYrIafE8jdlGCzrPwZstrNvD0BWP1dju
tNmJNKt6efQN+5toh2R/e26XneL3hSSNpJiGECHw8cVCkjk7soW/eUTOBu/pFk3icoxMKoSTjRMD
lSE7NNw3LSpRhwU/ukfnJd0D46vVlZvv2pbScXkgC+PlvXgR6A3IHkVYDneW6o5nQHAB/JaH+Ve9
z8aft797Eb3y2VRKEGDiw4nUIIKcHx23V6pwsInPYZeOyQ5Ah/SPdm7GDoLveLRu/cmyxOFfB8Ua
hYgQ3ijKJ/D5zweFYeu3uURHtEV8mFKaIaMfsWFUtHZKQ/3VDbFYqQtdfiYjzrgK7itIz0s/BCsC
F18F2nREvl9JvKmfuke9dopXt0E4YpMYhlgDEl95NaHuOFwJsD0A9y4Ci14je48MycOuRr4nAtd5
jDRRfKrDyt1qeKP9H2fntRw3lqXrV+moe/TAmxPTfQGbhkknkknyBkFJFLz3ePrzpaZPl5QtKs/U
RUWFJBLI3NhYe5nfbKvcvDSd/dXe0WmPI8FBRUJA/HllK9XM9MliZUelE66HcEwap1EG8U3I8kuA
qv+8Fw4eJuNQmm2k3OfRqGy1NUII1tjEcKQxYC0IMrQlWg0nxVFoLhVa//kIT18L5PJpSsHGOTvz
5AxvwQmVha0kqKPTVvKXbOqFZ2EVO7eU1EvcpF/e7vTkCOwwZs6Rk3KCLKhaJrA4THWV7GzJkv2k
6NN1WQ8oIMVq4v/+paCcOp1TZ4ctSTfT9VOeRYfvLL5b5SBOlpbrGwkIhT2WM7TeJN/Q6wavVu1l
rbuumajZJXsYGW1tj2vLQ0F2iMKDh6n6tusWRm44eloveaq/iFWpMTJPdko4jddz3buRgiJ4J2qP
UfSkStlzZWVkD5hjIts66kgWR2L1bKiTXxHMh3D4VltV47Qw3bdpId7TrLhOqtHru6/m3G2VTrrr
iOB1XVyh0eRUSutBiviiteKrppYok5Ti4k/lgBNDu35SxaJ2T9JSHk32fY0rig1v8PMgMo2dxfZB
jXIP+u0dCoUBs6NvQkxzfykHxLdzrFrbeLmKM2uXL+UdDGv6/lJ/4AByEcXczUVxpSWYOOcAymvx
Cu+a57U37vJIQ2IYH+LGLByA/THau9np6GkANoYlUX2ty32kQT9FTfdegKLrrTJGnbNho3/xaV2r
u0XJXk9WkX1VYRyKESdlSQ9fqtSe6flv4qRtbMi/DrYDx2ieD3ok3iXhcFviC5w1sTeZIryjXnoy
um6A5jxd62bnjG36GBX1i7K2aCcjJGYVm3xGgoODobeTVPXoJeGdlrjpEisbLVaPAJ0yB/MTwVbl
1Utyur0JvGyrQ+ZeQXI2w6QP9FCNst14D7uhwenPuB9FFB7aMh39koPrOhYNXH2SOwntCXyp4lPC
bNHuwrG6URu8M5fVz00scSsDTTHTmJ66OX4eBA0X5iSz6e7VW5lukt2XsJPXSp1us7Z/lcwEfeH5
FjvbTwtOo2W1knqkAsbbsAjhuCfX4Eu9cIplr23iTQW8NV0FRjaMjIcS11Ud3za5jNGpLVHUBya1
IvacezQlmTjIJpV8jcNBDM8cLasnxu7PoqBfJXm1YcZUO5kmYp5puIs8vYRm9dgjOltZ4t1KqxY6
n6vr485srZ3OZ3fyhrQZ6zpnjPFXwazAK7NFBzmz+vrSPuZKdI94fOImSOvYUVKQSha8c2G5LkHR
LaDF+vlaOdkSkG32tjTnErOg9qhNnT/NVYD603g/YRnjV8iW+9ZSfJnou3MX4kbIMcwG++5Yjr1D
I8qOoizX2JHeSlO4W1s9fyjM9S0yitzuU4AMGoNIV4xkz1JmUHkLM7Kwj+DRh8ytEKdxupCZbass
ZOhphmG1yQCE/utUt3e0OSyvMJBSDtHAcNcSHjb668/QEDJHHIbmStFOmm5riFCF1Yv7UGj1a2nF
nVfMIEubg+hGS1b4iyiuG63ucc1VcTuI0Iy060XAPEFTcv90tm0sEZLM0ra90xrLZ7EaU2cY2Px0
Om+lInmuVOkmNvudRmKhmZhPZDJ/AbIkzZGoUiIXbn9k0yB60lIwathGd0z3ACKWgnEnqVRUUxT2
3jyb2btoRo+a1iQu5u61kw7RJ1UwXOak25RPrDbztzyJ70y9Rnp5VhE2V77UsrxVG22yJ7RSPbNW
cNDI+y3EMZlZLtr6MGJM5t3Jg3pyimtQUwiyWrzFnLfeGJM4OlLdrdedhcU4HFJ/qKS7okq3nJDf
GjwXgCRhdSQVX1t0TaoivkMi6SrKENGP8AeZEk0FJyBgULGO+2WkJ9gkXqWgSM/gTMC+AQpskV5V
S3WgIZc6zDXBm4zKdaLnos00RbXH3sTVTmTlyq5Ghr37UtZZ5IVDeuw04xmX8buwUx4sRNq3UIWd
kfluZFYU6TIO4tzcljkJYsAxKA10usOwYXUmFZ9S7NnYF5wdKNcPnpZV5kHX6s0Y0vFB8Rv1hF12
wjVI1uT3sbHPi/hL3i/umGlbpRkzl1L0a2+MAdoCwYQQK8AYrFMtEwZoUzSJswjV5y4k0ezCIMdV
CeBLbXctk4w+Su8aXLRTKzyUC1ZuIWPvtrk1y+ZzeiKZrOMtrm+x3WGIjfeGP0KcgMQ/fg7H9MFK
x09tuDa7Dodo+Ex66SpC9zCbbYRpeFJjbUkgUo2SpY73dSbc5WGy1fT1VZpErOE1glq/hvsVyWWj
qXdlGnW70lCP5Yit3JKUaCBZSMLnYVrZUtm1Tokd/UattdukqFwYI1dJZB0xfmckgs2GZWxnNocd
l8mbMspo2UvNLbr3ntJWn0xl2XAcbFpdvmVkctQE4VbtF5KK6Nnq5JfRkB6qoUhBLRpXTLIP0Vre
A1JCKFvLfaBn+6mWb8VuPA5Dh89WF3uY4OAYocdXYKUUHGYg+6BU4cvyFJxkoeyexr8nL2Liz0Z5
nxSd3+bG11iFsK7h8yGrWWfT9LqfO2v2h3EKzKzZ62a/z+MWC5NJNR2plT6vi/g0qPI1aWdji0s5
u6mpP4PFeRCqCNMCeMT2OhgTutY9DdVaJTig/4d8rIQfJkwpp2Lo6+Q9JhFaOSmMf/PZYagUw1vE
GLMq0OtD/NqwUyzgnROVBLP5GexVAYU2toH1j9huY0CQV0sUqBnyCXQaRnRXivhFRpDHpmgJd1iO
XA3MTf15SiSk+tfRDnXpQTLiOjCxOrHbCQsJs1RMX00JiuWI9sYsm1+R2EYDRED+VRljX0QXxMVF
AuIMevFah3d83iCzYoQ1JSpseTAgiMI7Vm2igtabt1LZm75e1E900CJPUNQHueqe5DZS7CFHBrmx
2CxKWxwTHEvkrr77rh7KdrxJmcTbrZLpQE0YGWBqT7mHKa49N6TVtVACVjFTFY3RXkKNnj82Ubzv
ReFKqcXjiJqGHeP5UNH/c+lFoF8/8XN6BhlVvW4a7VaS02eklg76KuxHIb7pov46Eutr9DZu9Lq+
5RwbbEuLH7u8W9GXkzxqzrdojIKRxENOJoFnwKg/H9Vh3w3lDWKnvhxPqY2NehzkmBMD1QjCoW2w
lu2e9CL8SnYjeZGovTVKda+l7ZVhpsdByK/Hqb5B0ftFD2WM1aT3tg53WZK/txZpkNDhhRHpG73A
jifCWj03D1mpMRaxIL9kbftCPHpXmiG1FWt5otOHXrA0jE5f9rusySECSdLTyocqY2jtRl+QeYb8
kKLNMcF7esXF4/MSJzxSgN5ZnAYoPb0Pgpo6spTOvrLSYJbAc5kElMw07+XZ2ofS+F4id+ox/RWv
ZX0CaKMOL7E5sAlw2vOGeD5EAxVPs8TPUlicrNlVv4lrjeCjZ7456hxGFvYs+rABKIV1PCdZPpe2
UOKIjS1n4S0yAzklWfutWGpvi5V8bZrpvi+HmdlFpLtlIj2Og6W5pw1rm8BB7W6BnTPO7ANJIJSX
3eh2o64dm2rNXFLKl3BASllS6qsp7u5oOdy3i3ndCO0paBivAHgGBxiguInyaVuj/eLVRTq6BeSK
Qll2cYV/QrIg3aJqW1Tl7o0GpWu9DSNsI9KNuM7b1JrYus3SO71gNb6xhJNHKCqDKK90RxPCL6Me
sUgh+GrsKZ7EXL3VcaslkPuN1F3jgfUNdw/DtibUcHRCwCE2pK80XqwN8MbGZkKm+PWimK62dkwL
DVB/WSWSBsBRUoAb2nIXYl/URT5PAmuJJn8CqjvayjLiJFJ3SOz1DHtGSjk7U4TrVrdwKBGOdWt9
iga090JtCGSGdDR7VSY5prRt2+kYzmN7HWV55SbdGrud1ByaWHaVwaROyNaHOlUU21JihWhk7nQV
+TCJKqdvq2MlabETjvrgGzo1B4fZeKNLo+Doei6dYPDvCv1bX8GMIxASPCb0Eh2kUZcO0D4au1fa
o2Jgq6GVVsAK4lM1YYheVKjk5PHwPGLr5VV5ytBUnx7xlk3ItVYQryRA+LV800vhrl0sy4nGKg5A
uW2yWW/tCsMcppH9ZprzRz0f35tB1b25g2ZVhLFE9a4fmgJZYb0qty36e+DR6CoKQ1q6IbtaUeni
MoFycw3rahF9PK8SS4mmnm7wyCkHqmSKn5NMzlu8ajrzWsH20uuW1PBQcaI4mycTYUHLDI95o0u3
mPiCGOjiaLfMZrQx4dXvIAY0rwpkJvlK4ASysPaA+RbNuuwOEJqhasnva2Z8TRjY+0kRlkEfZsq1
pbbCMRJq2V2nQbyTkml6LtV2CvI0k4M8zlaPuT57uZeNQNG72RvSZdyHFjJvJ9cy6TBPc0JRJZkj
7kCUGDetpQ0eniiAiMxhNt24H6aXuJebxkmbAX+RWVA0O03y/gB8zdyI9Tjejcwbq5tZn0nKc1ke
b6VR7m5ErYqCQYreNa7hZHm/Phalkdzowhh/0kBZORGV+KuSCtSDQIJPBjXr4ORhg3QqgrKBUurT
BhZD71dCmNwmQ1w9zYlWBsA2l4AOt8yCR/p9m0SGr5SL6eZRWuxUMxTpvkv6rsUn0QWtYfnA6zDq
UfsHtAYzcnlsCUc5Snb0QOJvitzn13oxjA9SGfWZjcJNtoGX2t0siGZ4bdlae4wEDYTxFGE+SPS+
nITZlDf21jNwwtTr6mze1WIlexOwijv+y10Y0OWDhp+dzzgeU60BwTpPjvt2IzdY6MliZNiLrKAY
WwiS0xVKseUkjTjvI81bYgS82h4djSymCzx0xE0wsfhwLtabShW7NRZrcM2yhQc6ZiMqNXVjTw01
IcWwDgRrTHddbGrUeqtyv3ZNbecdApeM2hpfS4oxMBpFdztV0Ox8sMxArNUkIIwrT4vVdP5ANn3b
MXXblpECs2Iux22O4ImrEvB2UiPXblvlBkQavTrGq6yS7+gwUdELvYuzhA+z6nQh5M5QtgIgjVvD
YGKrN2O/HxJTAYwnJlfDHKlba6q701fVb1epNRunF2EFzSVthrUfVIh8ek7Nkw7NC9hW1Wc8kB4S
c8yDsFGnnjOEYE6gCL3KnGMPV5XM6RRmZXXZlaRYaTns5pIEpqQv82KFDMk1owBBlipYi3VC9zQB
WXxN+oYBRqdrQOVihFyzSVr2QyMzNQjTHdgzV5sFCSXMlaSpCe8IZ65VqO4qrFersHxK+2I7WSax
PJtuSBE+m3LzSPf8WDcNOX1+zZ2P+rR+a7ThrlukFV8y80lYm2+5YO4Zq53IwlQjmJof4SQ8zqWm
2PTD75kQPpWm1TtKFz2qk+5Xk3BHcdFyOk5BUsZbuQUz2/FCuaJZftNH4m+i+FqYvmum8ICow9Oa
pjuprW8jPaH5O3xpl8qb8uYWX2fXEEn6oGOJdt8hVlfPtYJXWPUor+hy54gHCvItIm6+jjuZHRWW
h5Od7mYKVCPSUWc0ste8CF18dnK3qKUr6pmbMSpfcim+brJmq08CPnXjg9jj7DpweTsaY0IQuxVj
eOYy835e1Y2RLoGMW7fTrIbsJrr5iP5pg4ePtA1DfbfoxYPeV16UUOWP87wdqnAPVrUnnUk2idK8
GyLlCFAce+KDNyu2g/2qvbVmeQ1zwl0xL7MjrWzwh+Lsa5XOIteMrWW0E0kOX6NpGmt6Ou3sIK9C
5TxYT1YmHqKWrmCoio42zUdk1AB/WtO9Omfrdu1kR1SKTZN0J4OuQFFw2Zs05PxkhJOkadrBQXrA
ov4JZDgZ7kArJUImTDMOojxdgRf2kq57k0apcAZoO3a5sF8jQ39Hk28PeonRNwWF1tKeqFShtsNM
uq9qgPMSnmJm/9UqlO0wzId2oCBY1duYgtA2xhhZeonvWGLFycoYpyom+aJXPTD7qqn9Ri0fkKBF
OBsu97ZW6xIZx3B1StXINuhTvCYRpQmjCD8jKZ6HhgJX8EeNzlSNEMqMUaOx9LIzVcKBFvFgp6mJ
GaaxaxV1J4zahjP4WMh0QAAewEGJ3KyVHX2gvlCjMN7JYZ5wltCQDIvCiSxj9LKx2BSrBKJ7dvsi
Pyh9s5OjerILQbTnUNrXvBkk7JM9z1QG82o9g+72SnHyTSU5tpP4ELXxi7EAWynWIpi0zosR47EF
JQtKtKptplyVM8SlANC6u8P3yzWUnrKOorZPyith1lU7zCsqz8yzBu1uJSsYqsYbOEC6ovF6NUIi
OE6wIloZ5q3y+Ez/66bNJK/oVxdBpcSpdOMLHh6fQqt7MAQ8hcEE6pN0lI3hqziLu0FoHHMqr1eJ
4VoT3Ztz7o8lkTJmHsbnnT5p6YTECxSaNBb2Bo7xbjZKpd/pKt1lcT0REl4xKLrFAQHKhHpVJbI3
DvktBtGHrhYfBUJJmkt3czg7y2QetLh6A8UToB68eL22SIQsCN+6WihYk3EmAQs7njomi9VugGeq
DlBWZ7DqL21m+koi3yyh8VkKW69N8pR6fj2YZPn4nfFK1bm12uto3dRF+aqY4KJDRFkdM21vF9ik
9mzgb1WN2VXf8rLjeXIngNGn73boa2EguDfjdWTld7U1ld7YjrGti9NXxlGR0+KyKCcZgDmjiDfd
1C0ubdxdapCoV8tnvO6f6yQfXHWYCrtIs86JSrQmsTTSr5syyjfZEt0wGj+alvC29JqH2OaxNYVj
Hub+YEWAHBOS9p6WYtmYB1nGyLmRtPcTB5vmulq6et6+1nG7nZQ0ciAUWvuYvejQ78MAl6PXyQSD
cKgM+FRik8YO7kS3NltWL8OcMgKVMOrNvajyRXOCrVLvwxgzXUH8ltE0trXeuELm51s5wU0Yu0dI
cX5toUZpTftYjKnt+zfIf/xSdZvjr2ubvSqcunfQIvqbRIgXr16Tq8SIWyfEjhQ2oj8mgE1V5B4L
fMfNZd1Bqr2RSwxKwvBLWIN0r5b1Fpe0wygJO60JfbONCz+itCpSaI2N/mZFq2uVZN6ZZQtr7egj
3e4FYz1hPmZ9sbdOmq9V5aFTtC8baAupWt9IVki61eAumfrwq3jDVMZ88kbEUQI1cA/WCj+s7OWQ
UmQCZaat0n18OrMiejf40I21ti3WeDfKla8pvYdo81ctRqq4KRea+EUw9KU70+ke2us+Gm7TQrpi
Vv4el8t7LFZuIZmFO0mRX4vDpkRkDEfEEKCuZb0KWuKZZf4l1qYpWGVtN8hx6kardi8yu+jySgAM
IG56SCZVj48SwqkPFQoUjhauV9KSHpZZCIwTMs7oCOpa8rzkEwW5yFQkisdvTFKDTsn2BfVfSjEC
x2CfqPVg68Mku8Wa0xTv0AVWiwPI4pj2UHUFb8CWmolcrB46P8xOnrPxmlMwDd12RFlDx4ovwtDF
Q0vtBlmmzRoSJQBdH0OFV04kO6kNOKBD82ky0oO0hE+03X0q1s9R2uIuGH8XuXtXu+Q6o5jinHbp
xHiWIF1BnSMsrnRk0A+AM00TOnwKpdAxIpURlWpLxfx5hNJnA50k1wC4kCv4ECrYjYc3otFeWVp5
0Gdduh/YlmXWu113RD/1SkVNWBpF/AM/ia3wKGa6vUbLbpEzDwbiFoQircE688bKOJZNQ5cnT2+6
PGbP5PZkKa6VjZuU3M9qBg8bQ3uO0l0/Dc+DTm9SnO7rUPUKy8DhotkCEZrtUVSf1YbfLvHzaqPH
kKAl6s1Dt4j3idGkoEKiQDzVgCMebvKysdp8W6bzPaftfZijxmdBUO5if5wp+pP0sVfrYI71TYHZ
TGdIgdTKNoLhjjHmF7Q7/3PIikrfia5tQtsGhH02rhYjYMiWkBmbYprijdkzI8REEUfJJPXmRlH+
h7v8X1/m/xO9c+hyJlRl98//5s9fKsS4ofP3Z3/85039Xn7q2/f3/vBW//fpV//9oz//4j8PyZe2
6qpv/flP/fRLXP9f93ff+ref/uCVSKwud8N7u9y/d0Pef78Bn/T0k/+///g33Ge5ysNSv//jjy/V
UPanq0VJVf7xr3/afv3HHyejjf/68fL/+rfrt4Jf898gLb2VX/+27U7/685/8/2t6//xh6AZf2f6
DNYcnVz9JK8Hzmp6//5PuvR3lYEMIG4TcQYFgu4ffyurto9Pvyb+HcswhuQGvW1w3idyXlcN//Nv
8t/Rkzj5JWGahHY3U/v/9yl/elx/Pr6/lUNxW+Ga0v3jj5/B7MKJeq2CIz4XSjNatZ9iLTYCNYyv
FXm8T5T8JscnsVCM5z4zX2DtPU7Ygv+wSP+6/Y+3+xlu9eftzuBkVigLaH5LeqDIZDuNaov1BRL9
z9CJP698hrbRV/QALGY4gSY/cf0WYhpT1sfff+wzzN6fVz9DnJzIL6vQz1bAnL8MJk/0hoCxoDf4
woFRrraTbdFG+uYCXumDZTqXdk71sc4xgdUDbdgPOZOl0HQvfJMT4OFPQMS/v8k5nUpH1++UpEMJ
cSev/joEWUBI3uHk6zC4CroLxKWfoTp/3ub09z/AKNG+o50fD2YwMDmZSsuJSasl6UERX/WwvfBl
PlqmUwz84SZWoetMh0MjaOZNF33N08T5/SqdkV///Phn0TOPIwMO65ptwhX8RYcfUGw9rFnq5qnl
SrP6bZFHXwkbPE+ZmfYAZAuldpJMCKZGxbY7D6/DDL/gtoiu1Ky8pqX1xlv2kszYVEqj8kkgm1vj
fIPw5CUo4wcP9rRIPyxGVJlqy/DHDBTt86xInkHBkMyJjennhVU5A/T9uSqnPfXDLaTBxIoBxfFg
Keprs1wsQInip0jVr9uMNoNErixqsWiT7AdNlaLg+b8iPfx547OwIdVpJRirbAZZdw/ZRBtWsBTP
v3/W0kdb9SxypGVnmiPNt4B61k/68VM3jIHQCs+JQraYl8+KVdnYEDjDGLtF2YCzle3Y/AZJlbEX
iY+gvmrMGi58nI9e0LNQg/Ub3cC60AJxtzzVfuzLtyQaDP9Js1zAwp/FS0ruH31z+XQo/PA8O1pK
9K4nIxBUNPEHPN0Ry36b8PgKdZlRojZi5FvDNTW744o9n9vHS9CFBcPwdtO2o6Pk406L+udcBJF0
4ft/8FKf27bI2lyHUxrqAfNsf97mN7Er3mqH1TF2vZO4+YG+/e9v9dGdzmLUNIWUcjXhIxG3LZNF
zCvd31/5DGn/7w17DnlVp6k+NeDNYHLQzdjQAREcJpw8Qf2YB5eOiQ/OvHNhuVgJTwYmnEpDeFSZ
145x7zLxvRBQPkgN5LOAwvsGGCZdSA0Cc3c6J5RACFDR3v5+jT5a/bNg0iRTYsalxD5XH7p2GycX
EoGPrnsWK9ICsAuoCy3okze1vAkv+Rv/nFj/+UjPwgSiyGs7LZoFsCsFgXDIZ6ZG5m2tHH+/Hh+E
oXNaTjP04lpkhhUoobqF1lBVb+EwUJUq9ixfiHUfbJhzObJ5nqKRIt4MBOWxEoIcvAxaAb///B/l
SOd23PRVirBHf4P9ovilH24t/a5dXZrlbvbAoN0zMIFOHQmBqEsyax886++B7YcAhpdTGvcxL8BS
vJej6izWpW/z0ZXPUosSLBQID10LKn1vMcKOCJC/X6ePnsFZakEbXY0UVLECbGoAPqxbRc8Pa9pd
eK0oKH6V331nuf+wJFm/GL06LvpJUQF+sYpLfS14iZCf0pT3Sc/flKK6FOc+WqWzd3iAjd6ucI2D
brkTwBT85eU/e4lXMaE+jwYjMJZ9QvQUQ+HC8n83pfpFAvw9uflhgQylnhGGka1A+sT+3JZ+5GHQ
ldmzI/sI+AfChZzljNP074Dx/e9/uJGU1uqKUKQVrOlVr37tmsGhEjXX3snMq7b7ttaJHa93f2lX
nWtoScnJh7RTNDrTvd8a5g6SWy9cslf4aNHOia5xR+G2thQkvS86ixc7aWlDY7CZo3n1rg6UC6SC
D3aveHYkA34aa6nStKA9TV6MqbkyO8UPO+w5BGWzIneQJ5eS/A9exHPF+bAnvBpaZQZFclyqfUqg
vRwMTxv1F7vsXENXDY1GsgpZCzpvdCWXyVVQb1S72RY++LoLRdaHj+X0Xv6wxWiUglZumzAQ76BG
bxFnceKj/AkooRfvBrt/+f3m+uDoO3drVLWok626NgPMlOx09cWEzqmxMQf/r13/7G3PASCK6ySR
iBWn7m+PONfsr4lhy/RJ/9otzk5vSKqnrjxvvTbQ9lUy4pXW7dDd2sxpdOGN/2hDnWXuLfpTRhjG
WmBMACrBFocMmopL5h+/ztZNGCg/P2wGc2K0NJkZGGIlBWODl0mnWFt1sbwmhW89lK9VKx9jAUIV
xEIfcMVrmnSvcW4uu1Urn9BpU2zI4nsTcLz7+3X99RbkU53e5B+2YFdhl7osFGXZ5Nbbwps3zOXM
q9kZPXBaN8vmkuDmL88abnQWGgaQEiNSdWagjnRzJ90bjfjC/vvlg+PSZ4f9oKhqJzPNCRRg9yKz
m8ZwG/nt9yv00cVPf//DAhWqkYCtrMKA4YSrW/TC5diJBelClv5dTOw/Ig0f/iwGxC1gnXI19O9p
Omjez+Gu3Ipe/Wkk3ii7+L64la9mD6s+N4cJcN1sfv+9PnoeZ2c/5LdUNXKOhLGDK8vEAszx76/8
0YqdhQMBb1vVYKYHeGyfYyPUpC91979qj//rUGa1zuKAiquzSiVrBFG4Xkvj6AjD4kvRuisW6UIG
9uvij3ucxQFxQNTPAAZI7Jf8/GU6wFVxUOryQJa1QRr8fpW+59W/ePDmWTyAURzjuTDpgQHI2xLr
/RwqB0HVbnHNPNaj9TJqRuVGE04mzLNnW8vryMHT61OUKjdmnKx+RWhw4g5ClJDAsM3q0vv9Z/vg
CZ4LhAhxjjBsTkA3pxaId/Ow4tgLvfOvbb1zmUKMETJ5YrQU1BJyTFgQms2nv/bBzyKBHEdgL1cT
+GCzsbTtYN2MlwzsPnhfzLM4gHpJqRU99a6mNJWdCtm1dRqb/f5zf3Tx09//EGRUPY2GGPU+Ftyb
5udWnv7au3jORBRjdG6xP9CCyCj8VlA8edK/hJVwITh+dHycS52LIiLuncWqTE54Z0h2GAxB5DWg
+SS394SdvM+rC1H+ozU6e/ULzJNA49KSxkYcbCUtvUtqDqfd8as38eyFn+M6ykGlst3D64U3Dalx
7GZedL2/kBZ/cINz7/cQBTK1YBYU6MqLyJBXGWd3VhOXQPn8lzbQaT714way1IRG0ilflcWtrmX2
iRPy+yuf6av9O+QaZwe33OktEiG02TpP3RX38My3vY1S05UQyHbmW9tLOr/fxyO/eA7nFg/iuAq6
AHYCvPzw0JljBb0SUdvsZH2DpZWiomu8auGLJs1fdU3zWxGCCl1QWubik9LW7rrkBwNqjWQkYEXr
+iUqzM9gDw95KsZOKVVPGglIn08bLdKvaIZ/LRfpUVuS3NEBhIxTNTkD4I4iMoExymh9qjdREu1r
OXyEWjv74pTegLO5lP9/tC/OYkqai8geonXG0k6e5CaYpdvqS7jNHB0chC05lStsRTjRF6SvPniF
jLMwgxzOKEyjwAKHqOgn8S2KR3/x0mfpBJNBXFoVgXcoOWbp516+8NZ/FGGMs2xCC5O2VvKOHoW3
sEbKnmdePGITTL2fe4XsXTyQP3oaZwFGK8opVRbdCrA4OEYWcKJ1ucXDdC/Kq+70XXPiMIKdbMt5
N4WGE1rSrqy7r99BtKngaXUmg12kF/H7N++jp3UWlmIgkBWgWzNIpAdD28z6JUHMX7f6Tpzqn6NF
YrYZ4DfRDEBMQKhZ9nOVPbYt0IkC3qZu5F6ipJu4IcWoqIFCsBjhVO6zWbOBurzX0LAcrHrSv5Zu
nGvw44RYGHTz9UBSn6L4SdW86lL2/tH2OVdp0XJx7laBjGCqneZJdTqnOsi3SKpNli36pSdsk0vx
6xQQfxG+zkUeZaIGEoUcI3jDgApB4VeTnUSI7Ch8jdvkQpX6wa441/MVV6pHYj2Sbc0e5oxtIirw
+/0mf+8j/+obnMUHmCNpuoRlGKAafCOgjTmosASLCv7GOor7ubUemmyNbQPqOzD0InWVqXvWx/Eb
XEwEbRQKZz1tX3UxPaJEjui37Am69WlcokM+tldqk+7HuLCbyiLaVfWeLP4WIDtsR2HubPycUVQx
mL+ao+yQG+9kRTpACYCiasG773fyWMCUqf28HBEaWGiRDMAu+7a50mcYL7qJbc6g3OhQpZM6e4C6
HSQTbKoaJvLaWZ+LQfStYt6suXysjOwa+M0bzBVPEUDISwDg1km2LShEYIgkW15Db+rk1UWn9rVs
s2Cs3LEw3CmTXye8UMu27xyxKz6hpSvbphL+X86upDlOnlv/IqoAMW6BBrrtdntK7HhDJW8SEIh5
5tffB68cfVbrliureAGNpHMknfMMp34hQLck5GA35NS51ZObDIXftrpvjtWjrVcPEI9+Stbm9zaA
k6NQRz1ADHn1mqn4WRvgrmUgXlRDoYel6v5Kp+1Q1GMNsBjg1/3YpqipTb9sXG5BL4igWvsdrK0w
2XJAmJrFt4rdRCGN+rL/3vW5b3bzmZo7qUkrH01tjIfRhfr0TtrW0vmstOU3pqY4ta02cGx21DQQ
XzRcYGpp1d9DSwpE52w8gcgOnpitjGDBzo1XNDNqJFlzMOGcYwD23E/dAk1m6w70xFtzte5pbeVB
0uZx0W031Wz6+jT/3uXjVgByCZkCMqGa2uTKW0frh85efqzN9F8DmCCo6YYHgfcSLI/xV6HDFBvL
7wwVEsD3YRFE+zK9NFb/a1PoL6OvQ3jDfB+gtKS26gny1TvPaYFOc/bWz8kR7amLC6dxrYeIvYPa
DnDjWgWqTXea5zxYTPBu+pIdAfRcsWCyJzqQLMDFDN4cK/DR7ttCrJtMQXe0XNmDAfU7tI6wgFfN
uh0yNwbhKtLWRUUhGOhlZzFhML19c1VgChtnZ1l1Dw5oG3kzpTi5dBDVG1SIO5uVEZaGwnxtnmI1
U2/IBFikYxoHtmud1+YtvuJ56Mit1sKgW6+/QVP5oTSNIticFSBy57LfRBZ9/dut2tf6ydgWuD08
SfKpaWGXgTy8hXa+vEAgY/XAG46yfH6GiGOo2NPjsIKhwyCpDdo1NsGannolWTxIPPcATrRPiIUw
BbrzelISHT95mUxVzyhIOjh+rmjFbkHvs0v6huMZTkfEb59wJLQl+U+4V3AHAChS0qTuCpRE2gDa
5yjChOlDCQaDD/o0vR984F0fr3/Wfi7/LNNye7tjFMqMyyqK13N2l9u6b7ssohHA1MT5voySjVWw
V+zQtI+3gl4x50kdelSxOzUgbu+X4yJ5tKhKwrtV5ku2Ioe9V8jBbPRZYN1XMRDXoR4n/ia5OO0H
4U+GyeTuHuWWDJVqbbjzwe1bU0FeJf1BGWQrXvT4/ST44do9ogyRwJzPjKr2uCWXymqQ8yWrSTT2
+zs/PBsE357RBDiQaYym4e+Q/b6+ckTP3f/+4bmZqrslDM0c1O2wK9f/QfHn+oNFBWqTC38nc+wt
A7s+QrUJXFoXBNAeFBoSqvnfbBvuAGN8ayBgsUOUS7IdNvAZAXS5KSxQU6wE1Kd7SEBL1pfoM7lj
/wwp+bJyKJKcBvgMSopHnVUSiIHgoMbrJ9Zm49Iix4eyBlWz8Zg5JfgL8aJk4G3IWmGC2wSvnplC
5G7IdVQq9eKkkqeyhSWbFtd0jK5PlyCDGFxs6zX0YKCrimSNRjS0xOkZ6txozWvU1+flXBYLuFc1
lVxVBdNhcPWFiRWg6JEsiRqQNBV1fNzqtJcsPEEU8vaYMK2G+ifN0dE1AUj+WZgQjJTkj30wPskf
vOj9MiywUkuQZo1oABSJRmuYxepNJpkDwRwbXIz3LbiiVVbZESCxhyEJYRx2sJabVpGMuuj5XKy7
IKhDNR9dLwuEeBP6VOjNkOp3LQUziF7Ah7yimoUy4uZlwcdZc4BTm4ao1O67/GtlAYMLY4WCEUpT
nCBGZSvQP9eQJhaZ3Jro13P7NZmg7rnB/CvqM/2mK8AcVwFqS1ZQuCtDct0SrSBuo3bVNQPzeNtR
MWlMYvcwh0Yo7wII1j6PFHbbBKplS+JGLfg/yRG1KwiZXE8QgtHhkcJwTQe61lCRzrU/hNwCtx3Y
9LRZkoER/XJua16XfLNQIEERv8EJ/hF2qB7RJT/9c+wFJJ33b/qwyc3ZUhuduiH7LxuoTabzs16S
xyrVWYDkE+obyM7ZEthT85bXw8v1AROVRXjxRa0gKnWgzhiNPvRBq8gMtRiSuoFxUTUvPabPxK8O
wFhrh+svFCRV3rFinSwQ+9zWwuTft+D8NFn+tdIR71Vl13bSAaeNNpl6aZy7VZaQRL+YC+dFa9Sq
3TrIFBEg5vsfmdSWcn/CJ5macLFsLv0IL6rJiaBFG2Y4Tk6xeehxnGQHFq1fy9e88CTohWi1Dqgl
Wj315/IXzMXQ7sbpBUz761Mquq7wmNyu61sKGBsu5yfj5Ibjt+ll/aFFZrQGdaj+QjXt+fqbBOHN
42y1RcnpkOAciL5fCH0kaix3Wn5MtlqyLYuuQ7zSeWW0HTU3w43c2LzsjZ3ahx4AwAmBHkLMKpbC
YPY5/mTuebRthaYu0JODDRMPMEKhjwmAQL39YlP5bVjJrkZHwe7dUHhxGRRAVEh8pbIlIUhjPAYX
VV0L6BWsaE1vwUFmh6GATte363Mkeji3f6M31swT+HvR0sHM/J70t13z+LVHczs3/NFq3YGsW4Ri
CComA6TS6iyL28mQxIrogqdzsZ72o7P2LcpMRgSmnnm73VB/8bfWTwFFqHwZBlSUdd+BER9yfTcq
iwbRLzeaT1sIc4hTe54g3e9vkePVz50H/bTeT+5kVVrRnHAbuq0v0FhpceSpS3anbBn1ag0tC9WV
HDkFKZLH6CL6GwU3JTdCw/Kx1s3NY46hytKL4NT/PyDdYmFU0YBRIk87YqyPkoA1hzZIDy4KZd7O
MZhjCyqiEMXDaVH2WtFHcZt96g7jxMoahSBsjanXBfpJP9BDFuhVSHp0A7N4OE8yjKfobdzuv1Sa
DRUZFLjUFYJayAGSe58gZfJu9R2Dlknp7ldy/ZZmMbQKvc49sPLn9ZAUPZ6L9hJkIQi5ocubA12Z
m6Nf29/WJNQhgHn9BaKQfM/UH0LFBRN5JMN7zcXABOQhpJMg2xo5IRTcfNnOIkr876//8JqabLmm
z3gNdBGmgMZtNNzALhAt5fqooyOJ9kYjXVqiUeM2fuBpoRrQvKNtdmAqpPyaU+agnAzIzRioQX5g
qCeakXsvRfbuOfKT/YZH9vb2WpXgbmK/8ZsuIOGIKAIXkCG9QYsvyN5kLUXBQuZRvbvn54giOeCw
eg31B4hWSRG9gkTAI3qHtSy2FLWxqAuTcxr3UXvubggU014mz/DcB/s8B+QA+B4wS1p4ff29Xx0+
GTge3lusGms6AxwKyL/fW8lwSTMUzudBPwN1A1EY46mDRHMNho86qLY/MvNxhlIDGLJQCAAEwutU
5aYfrO9Tbt60iQ2Jmiw5Q43whajFXbZoe+tneVwgm8MgnlVq7as+ZN821OsHmEOtWR+USX/DUmgM
1kS5USGLDH+9eNYz06PtdiZskQDNRAc5Hl7sNDuheg8C2NlCif9QR8ax+wWnHPesYQsc/qSB/fv6
uIqWyb5VfYg3uEXjng9Zm8jRftRb5svBG6In73//8OSVlY6lT0B3glSYMUDKydPXfjJ3/NArNG3d
vkygZ3ppcwYtgK8dmVTu1DFaLlpDe4pLyUMxXGonVgbJlAqu8rygfzeguwEMkRPBRvi2HUDm70Dc
r6Bikx/GRcGm2cVZT+LrI7RvjZ/FCnfOcICDdiDhA9xohx4KhJezN0ZOIxzbhuTv9VcIEjWgiv9O
79LpeVH0SxK5mtcdSVycC9+5mAdoihyg2xHIwB2ffwucCf59jw65Rz1L8J7MZL+gypQGKjTHFit/
2mgOipa06vv5ZuDwIGGDLikdzCmJoCsR1cUvt0cGg8IqVM+uD9nnAYEe179fMsIXMRkZXlDtOvL1
psRYb5L19Tm/1oHnyb8PL9H+byFTDRwydIdxX+p+LQ+WVz4rJ3nBSPQBXESr6ljC3AhTkRR/Bxzw
IIV3fWQ+Pxej5vLvj09os8GHdUyirSYPZerelUYBExtZO0T0eC6uVbVpiG1oewHZhlikFapZdadR
SxJt76zG/w03hwcGk61qXaPQMbH1hPoQg+FMf4EH5t9CIbAjX29yo31MRuc2U6tQJ2YHbXfsU1Bn
e7GN5nZd6tQb2qHx6rry7RHqh6Bjw9Olgjiirb3m0EEaq+lZkUGxROPBpQeNOWgQpKsC8qp5aYcp
ph39282yW44gkHhwsUXHdUm3JoX5TjN5c9K1EF9CGbxnp2xVZUhvwWLkccJQQ0LTqLfTeEigUwkh
3mWzZNdPIkg6PEqYQGxSgxgfHBia5NZs2EXXim8rY3dgzQRz157yqoqsrjJuMmf6j6ltWJjj47pa
j7pZQz8dH+9A/5bM3WHE3I80PUBW6mG2wa9IdPeS5KvmOdl2GloIPhbLTTbmIfzOohKbG6yA7NQb
p+mmGLDvQ8kwTPS5gYLTkEFSHnbzRvE0pQxoikl7Bf0a9t1zNwfMXe7oSGPDhkA5DpoApzQz1E8L
sgaaCwkrB6oEwUQKKAlBjBVtZgX6qslNZ4JVoEJR0h9ccw3Gob6jFFLyJkwnVMX5qWjOn6Ff70Yl
Oxg5njgW9VtG2Tl1IUwOJ7hT4TZQIDYexzZ5Mdd087KyBnbHaP9LCZhqo97BJHq+KdcWDg3UCttF
fxo7aGrabpv7u6Sm2lSXpl++pT0Ug5cCm2PtXsgKpTUbO7xdwwwxI2fWov5SA8oASbMOphjdbyCX
5yhxiictXWDrbp1h9RW7Gz23Vf8AJ4ZvIGjAoqhV78ku1OgCETWRfYghWgk1xPLQtMYxHWHD7Cjl
vVFDtgyqWT3NVsgU5xdDVx4sKL97Bskf9HUOIescwiXmUVm37xMu8ekCuf7eqZsgz/sGirTmndnZ
h96cXxbWPcGqMPcgjxcVWwN0KDlez5eC5ckjbuttZ692YOHqEIJiiK/OogvwKUA4TTYAbDS4/h5B
JPPw23TWq3y0e0hA7R4kTv1SADPFoK5pF9XytV2RB94OQwNhRpVBFjH9Qyt/Kh+v//bPLyn/I2IE
KfRZV2iRAuOS37Z1chl1xRtMtPFhUAdRpvXIFju8/i5BLuKxrXrjQP4R6qLolX1rtdSvNmmFSvRo
bmuEMYWCEmQDucswiVCaeoAD4v0QN4c1SLHwvOpsP1//CMGuwINdm2wzmGNmCqp6vy1IjMBm0YeX
q2SaRUuJu2o3bTLrgFVjU+hRNrAH84j0+kLR7NvWTLYniF7CbWwUnsipblIl6tVzvkI7FsIxKeAn
bmpKzlmCQeLRq1anOd0CicAIJJnn1sQVHj4ZZwDDZUBIATUHxkP/noWaktbEMBHbQDxdmvv6BFz2
dmPM/j7pmm/6Q5SoXnNOSm+MZQlFsMp4pGqXGLW9WKMSZVV1M1hdVDutpAsrmBNn//uHa+DYQdrQ
hJd9nCe/iOWEkMLzLIizUdaH1xeu4Mfz7JgWJUkTQD2cBKjpb4p5GDRVchIQPXr/+4cfn/ezW0KS
OwH68gcDld8mMls50bBwcV1O7kjyAmqwuZF7S3fGBuMx9Zw4kkERPZ8781K3z7Kt6ZVIJa9zcQOh
FvCq4EjwdH3MRY/nwjlZLKu0DDcB+x0CNkeQH+IcurfSDoBo4LlINovGXe06wcCXeQgZ78ia6ev1
ny54NE+IgZIZrHlSJImkTwMoDm6eoq4yIJNg1+Fx2K06tiA7I3rhRQFTkOyxIPWzPoB3Y8IKC45+
3/Rcf7v+IZ/XFCAo8e/iLG13nkBJViKD1T/KrX0puvFPAl3CkkEP322U12ycbnpFBosSdMYhRvfv
CyuchFwgQoBiaWigVEtsq9Wh15zf4wYhVfsVluInurl+ZSnB9U8UzBWPCq0L6qpwskeUpHdjeprL
5689l4uONutLmxWQ3MpXGDAZ/1mz7JIvHCQuMoASV6p0HJRoIy1A0NVrOUMplwxn5nTRxPKnPoM7
wzwmDzgc+tc/R1SMsbhwWZGlaN23WArRtoZ7SRZwYx/mINqp+I2eWSirKgv2Px7VaTVap9oj9r/K
/rkZ/laDSN5ITrWiZ3M732zTzi37VAHLEWYFVecZu+g5k4S9IGPxcE53hQ4iKUucmWtQuizXtxfj
Ls/m15JVX4KlQJLx3/hgMH2ik4ZVBdsE2ERnUIg+9oBbX59k0fBw4b5tUPYbJzw9HSCSWr7uItUz
+fa1h3Oh3ecomkMOGrs0neErBtwLLFXYw9cezu11hVrOwJL3kBJNL3Mar7D6nPQvbqS8I2Q2sWRa
uzmJUBIMHQjXgQoWmcX6aM99fP33C65bPGbT7tmswfUb5anGDfr5EW4OXpZbvo3OcPL7a+/gIjiD
uexMFig0LPrvunwpgAqBTn0NCTOZWJ1g/fCgzbVfrCzTQcDLezhKJQru/0A8kBI8hOufIHoBF7+s
UJpsaHeVK5sFLCGhO0HV1h0lHdR3SMYnZTYeq1mUVKdYpcBqMtg31TBrygrnuLRuFWx6clCYETsu
Tvx6oRyHXv2dpOlzOeR/SLmogTkolyRB9WawCAPaqVj8DEg9vx2cQ+um02F3yhhm8ts1F1hXkF3o
2DpoCyxfvjY6XHKg7qL2jpaiSJiq3xyS++0EmRqovUkWqWj0979/OKpqHbQEi3JIoqE/Nd0l246u
Jrn07BP42cDzycFQwF0yWRKZ1ZtrXBybRkB/wIj0OQU2tIUByfUhEt19DC5RgFtCIJsN1E/z3xQ2
aHwtcXWDko1OvO1h841wOtXHGrRf9MUgByZ5677pf/Z53GGgnnC0yk3gi3fNBTDMtsFrbuC9jQv2
9geS6jKOh2iGuJOBOxEr2w0co0I7mfZ/Hel8RZN9hejhXP4wq2oukhxzlAMW4QBJrlSNAqXxXGaI
K3gBjxad1VVLqwnF/3VZI8OFI8Fm3XT5Fw8WPGJ0oYad2gAEo1tILqxKHprUiNZetjULdv/3Qu+H
6OhpMxOzRXTA4iAfjxaOXm0f2XKmuiBGeNSonlYsHQlabv2BPU9hHcP5J5hulZf8Cfrl4w/QdrGe
4OMF37HD9YW7h98n65aHjCaJnu5APIRl8eZof9dWcul9x6R89mAu3vWZlspcAkbUhcNrTj3w9vZg
zELXH0CFqyFHYvpN9MW44AGjva7UqM0V6CRSA1Z/JMzh8pnAMuH6MIlmhgtvmEiPcF/Evue0+uLl
pH0z8Z9O305AMB4H3F7L4UsyTo7DI0nriVoTA5Mrmhc9qEgH7lDxVrhtK9lERN/CRTkd8yl3NFh1
0sU6O6XuKx1kEnsI8DvlCKNAZExTJgsnQCE4PJy0GbuMTOq+voDEYb8r8PLC9DQBg1lB8XWCPadX
X2RnrHdo3yeLjseUTnBN3BbIkkY2jLZHD8F/cHyYbER2WEfuYQexuocaHIcnLfMdz/T/P6LZgqs0
DzftYYas9yM6hIm7PKpMu99gWg1X7lNn15qnaMabri7RQltJ6AqAhw4PO22Xtl1ZuiWRUqy3hdu/
tBsQMzUNUvjExAzkGbQ31AgsHhJqlj14OOfeG8oKUzGt/E/pS6jxu75pOL+vB4kgl/BQ1DyZZwW9
DbCv+8d6GAPXriTbq+jJ+98/ZF46jYZCE3zpNMTGeEzc5+u/WLg8ucPC0CujMjoq0obuA1exazF+
60AafhqgHladaOAGgAtKXrYni89WJ5dELFfF1R2GXJH91H8fjm2kACJmuB6B8rkSOF8cK+6E4JTw
fO4rLMNsZ24b2S+q9TLFYsEOyGvEEtXK6jLFcOXVDzhtlSkF5Pi1RFvw+hAJ5pnHnsKUg46zuk9H
Dfr+kz1JqgKi3YiHnap6DWi01mBnNbEN7SpxxjPDyTlYIfTnQ1g6YpFGAnh3Xf8QUTGFV4ZVXAe+
hMBOA/q/y9GW2PiqF/vwLvIZuvdfI3A576nhQ2DMLWwMs0VFqXB9S/IBN7HecxqYIP28/h2CAxuP
OF3JkDaKi8UEDXqYw8wBXLCMpJaMkmA5vUflh1/fjdYMp3pM91RdRrfzbGiClewyLzLNZOG8c/Ht
wKxYZ8BGRV3iggNvQrdwJK9wPL1t6uKyttWz7ipHiOvAdRi6jBbMZoPeqi/gxfX+NDW3kCqQQR4F
FQAelQrTExuSZEhiOUxMNVaeZ5RyPZWhsJ7DeLshqSQDiIaVywBgs4N5kOCj0YiJRroeiTJ+n2f6
rQPQ8WvrgjtDrHBlgkEewDYGTK+t+2mDzFD4pUfzmNMU6aqwSZtEXfrI1v9KO66Kr7WReMxpupWG
MW5oCGgsNLfHAh7R2nqqoNjwtZ++z/yH9dxoRB2LxAV0CkSotUt81f1R1ktw/emCaeUBnTDn1YxS
wdOL9VA0j8AHHUaUnFNX5q8gyL68ZuyWmPBScrFu+upPOj7bMuU50Q/f3/dhWJStogBeYNidBddJ
oyxmv6/yZyvbXrvFciXDI/r1XKgrNtMnBwKo0UzzW6s09ChX1layKEUP1//9hDRhJqiaSgKAwXkA
HaaRVCsE+ZWHdM7rOCXNhnJ1sraHwh3POvBCJvyWry8Z0TakcnG6mCCl5TNuxLM/H3bGQ+3TqA8t
DxkxSgOZzMHnM2zzOE5jmzTXLICTMIsafsm5AyCJ1f4oHIh/WK1kgj8fK5sHcQJ5CvPczcH6Zyc7
B8rDutebp+sD9fn8Qg7u3/ktHTUHYTNXIq39kde/7e31a8/dB+zD0odgf9/A6BfV/BLk1ec1+3H9
uaKx2P/+4bk6rPFWeJ1iXpl5X9X0TqU2XBQ1yc8WPX4fpg+Pp7sU1DBhWWolbNlDAmaMMf25/tNF
Q83F6cQcR0UTJY23pgLYUQvSJouvP1q0DLkodTqnh2kxOn3b9FLRQwIalg4Z5HyTtfJF48LtrFAc
qwGXwwvMZPfBXXw1vaMy7c/PzwdoIf876A5AflaRAeRgs9Wn4BbMxe778tzAZ1sz768PkYCCY/PA
SsiJjaA1QBXeasC/gk1CMNneOzHuUAfdH1kpTnA5tXlo5TxkrM8JuO35sXiEFeBw3JXLAPyDvSTU
hrzUZyc3KC5fKwDBsezf0ZsAXFZM0GKiyjjAXWJILVAxvkbosnn8iTsUtNbgHIrTo3LpG3YszOQg
mRDBtPPIEwaIaKk78MjroZ2quMbZZtW925pHNOp8SsFd1fuDOUCmZJ1fyil9ojk0FWuIBxL1qJtw
k5/skLEvnh5th4v93S4dWpr4VquFTCZp22At4EM+Zu2x3Yo6uv7ZglDldV0JDnnTWkGRt5x+GgaM
KqvRU23cAmRTJnoBlwtsm1Cr7wGigEnrhkMH4KwVA99v084MDN3w+mcICgi2w2UE2I2Mi62SNN43
2FWP5mh6mU7a264+Du8Ltnhp8LXyvO1wCaLFTWyCHSmyMko4Ovx2FsUISNb8vf4tghHjMS11q4CU
u6N9EvNpJVOYw0gshWaa7S6SSRekTx5yCgtPqy4qQBx1asRkXG6NwfVqZ5M09wQ7C480ndRpXpMc
AAZnbOGqvKl+M42SwRFEKY8wdbYJ/ooM4LZk+gnotl6lwVTBsjyB3nwmrRB9XkK07X3gPuy7jjak
WzbjC/Yu0nSvfq8C1A1+FWcjUM4qpF+0M/o996nquV9dVTzuFOptTQrneJQQ+sFzl/+q7jvMQq8v
KdH3cHu9nYHM0A92Fhc9NMj62UP30hvtAvxLVgTdclDgKEuYJbnfiV7HxbyOZZWgM7sjWLDdwDFq
DrHWYll5+fPCuW1zsW4QmJF17Y7QdV466wCdwadmCShFScmGK7s6eNdHTbSOuTjfjJqxYl/H41Cg
RW0AaCyzoRDlKx57CvKjojYdvmEK25+7L0h6cH4ATdkd5mDwR+ik3pVfutvYPAg1KdxlMRlSfEa+
m/pPbXhcXcnxVzBCPNSU5Ja+1QVSFQFJaUi9DCKa18dekKJ47J1dONaSK/scq+c11/0RZIu9mf+1
p3Px3Sl6b5SoqEG3tj+mqt575pZGpQpk/NdesA/YhwTSaxMF+glg+8Y5ztPzZqEPJtnqRCPDxbLD
OhDoCTBpEP30nJEFiQHi/Gr413+56GDK6yTqJnHQSu0Ap4OH9kH3i8MW0z97C1372UWj5Iog+gou
hgv0SwBb2WdgfFXZBtLtpdBkgSt6OBe40MiFDDAwk5FR3xugkMxvoy3Bab6X2P+3eQA/3n9nFpK8
VF0dDP/oB8bDriTdOV562v+V/m7t99P0k9f1iNbwo4zXK9j0eInETm96DbZzoG5A+7bR8jB3IdnQ
9VE/er+vT7sgknlEnb6RsckW5DoN/SnVcIN0zCX5R/To/ZzzIRaWZWIswaEJAnNNnK3WZaKZZKMR
PZqLY6uhWVbXsDVfrZcOvO7u6fpoCI5g5v6+Dz+ZthCmngoDp2KICLfLsXKDrk68qnq8/nzR7+Zi
uGtrahqWnsbTskSGad2sLj1cf7Sg1G7zGDrSJJULmdj97AIHG58eZnBT/V0BoQwoFqUakx+a7BYr
iDQeTdcwLZ/qCXWV/di9PY9nDcKq6UHxobwT1PfF6K3xF2+WvBDiwDpaDCrKl2Z6z9ZHC4yK5M/1
QRMEGA+nsybXcB0H853gDJlmij+lt6DgHtiq+nYlSdyCRcVLH66gPu+kXsAyC3pq7Pm0zs5bvZno
Ai8v179DsK54VF1nGU2+zjgdq/Rhhjhzs7Dg+pMFE80LIEIrvCBpRd2IQh9yfmb2Tbr9d/3RonHZ
X/kh2DACtEkA9otbYJxV/Go4CkF1JqxS83D9DaJh2f/+4Q2OOrtAvaFKty03oNJ7K92+ts/zILe6
tWqHVQg2aFRb2SnNbxcZBlD0o/V/f7S5bFqpdRVoq/oPpbo3ZBAa0Vrndl47L4t2ZHUWV0MOdenR
Y7gGzG0DVMIFVM6vjTi3A6t9ooFcBf4ZW8dTNkOuBLUMGctQAMu3efiak0BSrEoQrsRo7UNabs9N
YywQYjN/s2FA8tHWy2x1Vjhpyslo+r/XP0r43v1C8mEdTYtBtk3HJgm9lyON6Yk8aidyUG9kFycB
898m+6R9eAPcjBIlX2D+usN0dsEc5bCfKfQgO8mQZoJw48FtFivNqtUx/2Vb+3b5kAyQe0p6X6Hk
a0HBY9n0wSq3DaLskV3lMEt5TBIQcC1JihP9/P+JZULcbAA2b0thPZKHNIPAn3OvocZ8fZYFmY5H
sG3alA15jxyqsTnoINhZW61vzzJ6qWh/JlxcwzsJvYid3qFdiu/wGrBfLb8FIZD9TXWvvW2Bia2i
VnL2EjSeQGn7d0EZKYOZxIDUt7ueLPRg/8ozzz0Mh+2QWYEJjN5XCxi8KKJDWFZ3KrTjLBeQjnWY
7qo+g8eKIbv5CCDFNg9i09NRr20NZ283ti/V8wAcYx8tMXC31c0YEN/+bsR6vN6wSFbqE4U8j2Rr
NmvpWY21zGbrN2wWe3iDPvbtg2nUUVMbN7AMPKXjHPepVKh+n5pPbhg8fi0tTI3Y7Y6evSxB5kMx
9KDeryGULm5kOUCwB/CItdSB/XOtri4Eb6vQVG+hywYqveFN5Z2bPF6PI0Gg8ig0Y877oc3xDga+
a4dtZhpxlL5JpZgS0Qu4TNAvS12RxUGJ4Dy9drdmqP+pv1n3648xqI/Ja7VB8S8NmlmS1QT7sc6d
2SujqBUyoyKxWCxeFy2wzOzh+lAJUg6vkEiUmqkVQHtR10wAcv1ol8pXCZMkNNGNnhdGtIrCneoR
fKDlVQubMLmnPlx7X6GG7qeBzINeNBvcjq9sptskJVZtP9vP1QCvE0cJmcZiUlIJdUGgzWLzsLSk
n/J2yVFXdNk8+VsBSeIB3StTfx0c43nr6KOrV7fJCLdYKyGF14z4Ytqj7TA6D0u+Hkqi5AFsALBx
9ORU5XPtj5uWecZQwp2ouMnydgtctY2II/PlFCwbHvFGMrLMA0MY2BqU6DLcwxJZbhcsGx7b1mWm
Yi3oQqGGWN7tjkTjT0DnYuoXx476uTedK1+aCPft6ZOsxCPc+r5PB5ouRWzkcXe0wwKijc0LIOTL
ofxBw1ayvQsyEw90S12q7hJmaTy66iuxLXBfNzVUK/NYsf6WqrokmkVjxyUPPe2gTtJj7Noy8Vr2
fWygyQyrtOsBLZp0LldYlaIVeodgsNcZ5yzL37ARXn+0KJrf//7hiIhOUOuqM9gPRmT8JUF6AsPl
b/sKLg0UFTvZGU5QY38/oH54C2a6Z6mFI/a6TKYHm5ZvrTndZS1cDdcVDOjFhhOSpTiSQrLonPK+
/354n1I4K20bgOHnsZ98Hbk9cBsnIuvslasa91WpBqlRv+Wl8qa15WPLppBBF8ZbbRnLXtQq5xFv
eU5cpaqAnqlei+87SaL2S9/9aZ61aAwsiLUnfn2QBdT7PvhJQPEguCzvE+zCSxrXnQddQN+Mk4jc
snuaeut3m3rGd6vzdJ8EQMz7c1j9hPaN1lLPCmuodMqAq6KB56UYK1rYTqISisap6odFvMVJ8N/7
aSPuJYlKEGs8YK7A1XtyweaME+acloE8DjN7dAtXgoEUnah5vFw7udq8rCyNu6DRvfWvGfaRExRw
NTnBHukJoxhkB1kVStDbUrnEkeXuMMwlXqaezJDENNoR6nosw2uIxorLHDA7h8veiMqgTYaDReyT
PjRP/SY7NIkev2f3D2G24XBpAVKLm+VWxW05+xWsStWpDK4nJ8EhgIfRtXVuZW2roeQ+vegL6Jnw
raNoDkmyhCCt8ii6VimKhoLeHwM7CinEswJVm+s//H3P/N9otHjknDXbWQptJxo7ZxV4HDvcjt1l
uxniNrAu+qty2v5kJ/so68l9PlAWj6FD1VRF1S/P48ZKL9qWRfrw2zXKk+HKOoyfzzSUUf+d6SUd
OwVieTTODM3XrW918nctiWSeRQ/fP+vDMiLWtqhLt9K4tFhQ1n+6JQmZK5mLz2fZ4tUPV9igTR2B
9lmFE1Oq/7EbSbdA9Kv3F3741ROMxSrFwjkYCrK3KkzZup7F1heZ8RYvfLj1i6FlK4Xf5QoF+PmZ
NIVnd9+uL1DRb+cCdz++k8VgWczy6k6xu9i0RkgvEQlAQHCqsHjZw2bU9KRDMohYd4S/Im6d7wzB
7bjTA2koQ1mJPoO7JSRaCc3kZl/3dL1dUjgXus5DscrMxASP50F19Ug2JDVIcjf6785NvHx+M13Z
ji3o2Vs8lG5ZoE5YKDjVQRgSyR8n4JDcdbEWZbF+Y//IfdkZ7/NDMAAt/y5UlSVzp1GIIOEM6Q39
ro4+hHmeeJb6pEAx7/qSEs05j6bLikxTzRLds6asX0trhvFK5XoVYL0VVW7LBi6KNuyyVv3OyXv4
uyJ9AM4naQB/fsC0eLhdpeQGhPUASTHXxVtY4xHtZw1WUGvC4XB+ppnk0ijIJjyMLjXWWR2HKo81
awvmZArU8lUyfp8XaiweO9eu69jbCSr0zuzqD1u+nKD0nHps3hj8s+zzog//tWv1s7GxwNetukGv
UnbmES0RLh9URgJ3yZygGqF5/fcJmxXE1V/Mx+m0U+vzk/KmRDubjUiZVPuTP9kheYSdDc+MNIHp
8zsmigT5/3F2XruR49wWfiIBFCVR1K1C5eBst2+Itt1WJEUqS09/Vs3VoM7U+MdcdKMHA1SStLnD
2t9aMRV1uyFhK6B107B8/eFXvfUMX4WIlM3w6nAyaNjPtAmnPNRPNLmYwQdJu0q/lm+geH7G4P5z
OseuxXYw9CyVm6OlUKChb2/Ydl7ZSbP+Sap048tcK+1gBTr7KsOXCZZ9PdlRTz7QtfrhAb5xD1zr
7AS6FbawVb6pGt9EknYHz4f7jyr4r2UK3rwle/r3a3LjWb0W3cH6ccnHBuJKYCnWmUzbMJDLPWcG
aFIANMNOuZteNj9EhhtP7LX4zhvrYp4E6II1JO9Wa33RgPwA9blR7bBrkZ1pZFAvboPrYcGIt9rV
5ts3r305RLao7yfrpUzREKUndH1DpPnhUCX//hPaf81X/uH58a8y+9lJ0eXLCZJXJh4FuuPW7AQ7
u6ircPboXsGOOOwYJ9hEa9wQxsZvo6RzPM2NPnmeXiuruessADQKZDFhm84PDny2qcx0TMwiNz6T
MhGzBxiCP2E3Y+QbJ1/qtclHbLfVw/2EJK0bMhXNo4jaBeTGPB/2VaCTsldfgU8eMz9AVw0WxJNb
w5jvpFR9r+187/vmqWZLHaLuOUwH03gPfDL4JKzJIqs0Ouq4c9c78lnKTMasSCNqZTuR0TelvXCa
po/ZlzuZobBeoPIRtTdEE8vhUbYkU5qtvNTbaWU2wgLAZky7JqwKL3ZY90DhDMXm9Gtw9Ue7ZEkb
VG3YlPi9wNQFs0yLEFKig6+HTe/1UCwZ1wkbDXasSO+zqj8Fo//apcWTEd6OpvOWtBaPAGhOqt7s
UxOsJ0sClNR998jCIco7m7x/LWz8ZhUgziUT8ZhdXpFvJemfUZ2tTFr9sepsPfdyh9aj78uVXKYY
2dN2Ur0Ja//YTAFZp9Qc/AFdkgCIIcXbMukFHKKrddBV67qCB1wKREn7yXA4wC0PrAyUr8aL2knv
bOom9sie3MBe1UFxojV5Lsr/Bt1n1wJKYmfumI4pyjRiIrd4n/7bOiLzr2L3XIxWfbEvQf71DaQ8
2JBWjFHjD4XBrYTlWjTpKR+2NYTgwH3u4svShIRXhU6KBxLr9X+rwNm1XBJiKw2LwTrf9C1/Xdpl
pdPgvrLr7b8Hghux9Foy6Y90aGibQo3Z8W3W+mfW0tdmqXcNUXFA9R8WjI///la3AulVjhBwi8m2
m4uNKLtflW8nlmx+yH3+muX+QzT7f/rMZaz8tICo1NKyjKuBP5WttxP21NzXPbzeHU/ze5CpFZI5
UA/IBSGdTmNMg/yAxYokBStpFj5g0VUfLZV/zBvUM+6ko95ysLVmoZdjQ81rRjLtGpbOcVZ62eMy
zSvulLvR6u/y0QOEtJGbuWvf7K4+ohl+ZrW1Bezphzvuxi94TWWs/Bb47UKVm9yD1jIvoh8l+DcG
i+yavxhYHZt7pIsb8GVO/VpiG9Bs2ea/jmPZNW6Raq9okIqCH6g/yXhvB6/jTwy4W5XQtUZ0GlQJ
x0YkBOKI8efeRHUEhAjcYjh6bU2Uxz91227kT+xqfJ358OWcU8yUwVf3N8DYnCR1g5XKfrJtu9E8
ZNe0RYIzzMqtodjwd9ePsqcltkN4zsc2u5BRLg4tDaZkP87iLpHwH56ba/mo5KAB+62DGYoke9PW
x2pme990bejbWDZoYTKA5krYOPwsC/JDTn0jyb3Wj1oFfBIIFlA3EEzGuoat9mhWQK55xRhRt11x
lsN2/YdhpnujLLqWktYWJ0MJf5RNMyIPaeejaNod7+w6bAsWj5qvakk+ANN5Gnn9XXp8WrX2sleO
dzfb/N2f2Trl2d4T6a9AmbNFUXpWox/aMt0B3b/1nTYqOmsO+8Y5WW7+Vndm42t4y2kzrSa7DRUc
CrJewWFsSoJivteWPM15+93racMrs6mDPOZpttbmp432v6bA/3Rdrzpias6zkgx42rRx7p3JT2PL
syPGxgfFFissDAn50IyrHM45HXAAM7LPlSzYaVraGn4CnYZt7iA28JD4HnNyJAPfjE0p4YVKP4Za
vGOeqVbYIP5vAnvmXZ64vzXDXJItU+9LtC6sestIv6bmmP3E+bjx2F7rZ0U2tChPETdLoJNouuv5
Hyp/UGDfipzX9uJzrkrtzGWJ9Ja7YV6wPznNkApm23IsaWiXFaykuHMElnU/yP6Hc/tWoLjW1RbD
5HFpoWPoruGpMMfjFGZxt2ljVHXbZudjj2aXr34KfLcqlWtlrbUYCEZLDyoze83XNBnTaPrA8s59
Z6Lyl9iTH3W1t6L5tbA2N4BhqIWVm/R3byKaXIA4Q9QeYAcuwksT4UcA/o3k51pnmw0lEGcjkZuL
Npm8QIvQxeoR6uQVD90V25O4xNuRNFTPP3Ucbxzh16pb1/Z8iD/xllO7Jvxc09//nlzd6OBfS23t
oneE411el5XbwvOAgjQn2ruraWh/qhlvHBbXotupF0s3pbbcCPoE3YztJl2zY07cwkymHDf+IOKs
e/7373Pjkb22IM+LzqlgZlduxFR/6KU4A3F4WMRPVIhbP9fl8vwt3EiYX7cB2D+blrW7sZFgdbZJ
FuRfdep8/7dvcFVgyzmfHTGgwLZ8ttOoKjVpT6Vt/xAAbhyi1w7kI2N09tD/Xbds2Pld8pcrSi+j
ydsH1amHurWZf2q23bppr9IefyQZpxzqBIZyOsvFgfnih87hrQtxVaIJWGA12oOMyXa+BtjKqIyF
S7at86d/vwo3Xv9am0vN1LjyYgGy0OGj9fnXjAbppNWna/3oK3mjFXnNl6y06VRlYUjqrj00JUCR
yiN7Vz1QKL7+B8nLjUTmWoxri8pm42VLQx2Gw+VddNK9wK76f1glvnFTXYtxOR62mV4W2gsQiTn3
0DNORdw59lbzYJspDEdqvfEp8X6oaG7V0NfiXN3gxbMA8lMAZt8t9Bz8ixMRyVLwcT0YzGXuvSuq
r7wGca1UEfPVFnS7/xY0/59RuTXwgYzoWJJy15I323xgpkCxEv7v996Nhui1dNf2qmLGcnm+qTGE
RmWpHyZm86iomrXm/XHpf9qnvREsrzW8btthrnAh6ajWjwlbTRMWRMlPlL1bZ/+1aDfFFJ2SHFsF
w4p896dLeQVjovji2wPL5PxHxe6tu+8qFuRgeYtmwqTVtJKGIHAlQ1N+pp75HDq9hYAOV6rrmh9k
IDeuzrV6V45uNesG2gO3tt5ZFtyh4/fhAwYX1rQxoVtVq3+/DW7d49ei3WFpeplVwJk452V1yWfE
E4JctCTN/0A6vRGjr2W6ZQ1kQ2NBCGKPbVhBkUN/aNvcuvzX6tyiLHBVUlz+MRpifSfvsxjWa6sp
SSP2+nN8u/UFLjf3345kslhSEgx1Nn02xen0KORPg4lbGeVfAs6/vXQj8iIIRry0d764S+uVxHq5
iHQyYJqs3pc/+eNPTke3lBvXutxJgdWhp78ETLTcydPHykTZin7Jtynyd+Yr2MnVT+Ocm1/sqqXW
zS0Djwfzgyau0CY/lDsrKeaQHdxHslKJWtu/fuRUesFf0/d/qCqvlbttwZ10aLJiU+YpInXhvWSy
hI+CPcBHud5glH7n9fx9Gd0HW/RNKAq03q1qpOHgNq++xc7Ktw+F7jHvyPzIIm0bFuX4m+XBqZHU
2iuXvGu9ENgkB48W9DRhSt24n/o/Suukcc07q+q9r93HtqWHJc260A6KKWJN9ZYW9quVFhRldOuG
RYXFKoXb6CIs31l2vzE1xpH2a12Xc9jk1j4d0QSsDHvKTLelbn10WoNZRMqiINDwEep4KHl+b5p2
A5u7fe92n7WiXuzTCSzQaVv0tgbPu26iwklRIhBqb+bMe+r8YV3x5WQojfyy+CDLHISzAUYUC3cr
OzuVJZtDzxvPZQ/7jpQVOq4J/HO86l475k5K/qsuxbYU2bFP57203DtSm51L57Vc6JmLAPPcBbry
SXurvtAwmQncCWtq08YhSkVon+xm3u9pTsaI1+a9IeOuE/Mv0xTPQ0o+FiLvem9w9gHUmxGhw2/Y
4v2GoVW5nlzyJObloOZyCPvZMyGBOj+0RqwVuZivOXDIDUkBA+2clpshp3ZUKBaEC+33xFHJ6Pht
mI/8WDkN4M6kVPdlQf3Yb9x3e6LLumTFu+ZYbpeOjJAVH0w5fouJRAFx1raek4CrCDS+L2/2H01m
n1NroJHxJA4F8pL2/k5Xl6E2T2FLUz87zZCG3FKfpbJITBbMa6S2TnZVPso6A0c+G4qIFsMp5TxS
vfWsNd0Nw/gqzLKWXv02c+cPXUDPMf69CKwPJr1gRWyeJ3mbbgOneyyV/ySM++GZbB9gwhTaSxuL
QT0OZoByW9nHHuZmsDYsV9LGIWWBY1cs1h6IgNfJApWWgcztgr64pgHFTrZkySLNegAEdGrGOBck
bmc0wRppbVSBO09U+hkemvuJqm/UD0cIg9+nIRsw/RnvhsFdItOwLdTtGLfZPp783oYnwfCw5Axa
Mao/VSewJjw3vxy3f/AWGYu8vBvhG7f4493UY/oDz6xQWXDQBK1xXdUsg4PyEPdjfi/96aNy7L1V
FydRwiTFGlH/Dly+QMcOKUQX7Fyv2C2T+s5t/7XwIFQ2qXpv5wxNu3opQ/zvD8Gmsx69Q9ZLL5J9
Chdrr9ynyr93+iFZLLYfRInEVZdHQf2nJajBFJLebuiblURbdTWBe9dZ6bnnaGjkzRgSMpi4qqfP
0ek3Wl/sK8pPexYmXgpTr7pCulE3sc+6RfkOvVY0S/kQtMtb3rpfqslhd+19FiP7HbDurGGsFuU1
G6OJz7BFlTqaq+Ill+lzGoh3W0ExoZleD7R/d7vlhQZm69qOCmsLCk61/MohF4k0C2CnKq0dRa/C
yHmVSzvR/bhurcuI0wgDboplQg3iQtAM8Blwm3WewlhvmjF4s/XW2PppIiXCEO41dxgP2ADYUYzi
BCmmcJyUE3tF++wZ8U2zHlPF7tCPMHR1aX4vGisBKLSKstbdQNZxHmm+HoeehAyHXVLZuJYwPJyp
xvhimIq9l2KO3JfgCXb5sbeb3yA8C4w67U2quBtrptCTSA9zUAEvJnUWDtr5yDEZDrmwl8h2+mNJ
rHdtZzwevC4pdAY3Utq8pax6I/ZYboLOKxKpzJ+5hbvsxF9dm0RdsZwc2zkZL19PXbnhJQa3rEp/
ZVVzLMZMQu5ePeRu8+0A3LF09oEQdrdIfVeO2bPs8euQxrlX/pgMVipjr4IjOy+e2TJsukCvqavv
UzolpHXeFqER5i0rEXl10F0u4YWURboEV0xIs8dHwJkwgY3VN4hl1uTjX2l+nJv+N3xpHkdTvBBB
ooJVIpwZbCinonkRi6lDHYCaLYztwxsC/n8lTEJsWr6h6lu1Dlx1raXZSJWt06w6qqDcdvnypngK
Aqp9WkpnPaXiszf+EdtvOzd34lF1Ht4n2xdN/mxnw0mMalc59brJCPrgGMJjoPGgJWsj5HVVqJox
AWRGRrYxXdR2XpKq9i2rjY9DNt8UbTZH0hQQdXRRwKkBoak7lpa3m0xxYqo9DRggdEXwJVwOoDsF
AzpnGJLpy006pDB/7NnDwOwglIPzEWT5XdN6eVhYjgkzLqA7n/0Hgsvr191h6jDph1FhkpH0sWfu
fZrRzSLh/VoDfJQ0Sif4fo9lw52t62JVYoKVx+yPJnH8wgobInN4wkLOYM8DiX0LpyLOua5iTwPz
37T047wQpybwulC57gYmtYcAZ1PAey+kfUZCfxy2tqLgT3Q71yfH8vLrC7FRgw88WvBZDsu37rKT
mQGWo4GCo0uVxuMwrtgidiK1MO1nH8KnuBNbZAJSNBFoE692BjVAIDEOJ85JDnMLzI5nhY47lhGw
a88NYS+sxcNduGUfV9knRrORbIcTKfbctSgWBcS7xZz9wuZvPzWPruYvEtxawI3QnxXQ/i0MY4Up
q0MfNq6Et9MaNLJj4zYxDtTIh+8VAI5luEzusbAENiKDr0BOU9jX/c6i0Dd4ZDpQiTX9/nLYzAPM
UnSQJrNjNnQuYlsauVnwvBGm7huP98h1OsSVbJe7WN9r+yJuAvrQ+ZrEnSDB3sepGObYd4jzCr9H
Uw6fdSfxj2ZYcJMV9wAn4X3GbCVb98jE1Ie2K07VON6lQsCxNTtoOh2s0ftT1Ppe2Pm24ywi3EZU
hooklCa4H63qOEvxnrbFqRT8qKTekrlBEDMmGpkb1c2CG1EU45aDaqGqxVkpBS4/wavR/jgseCK6
itSx13vY5XIk/IsdO6QNco++ql4DOjwPNOuiBadSNOfuoQ0QxNtuMuGoxW8LyLfIqMkNtag3Ze99
SINArcq7wAv2tWbIg2pyUCJ9ycoAoiXa3buDekK/5bPw+UvgtftAcBl2OcOeal/sFOs/u7yQEc73
ewSi36T2Tk0LlaLUbOsvfqLzBY5RCzdx18y7dhy3tdfs014lHmx1DRVv2oMDd+O+9C0Wb23ib6jT
vDKvRUpZLzurQ7Qrml9YQylwzgSHiYgN5o09Hnl3jtIlT5xWrPJ6edGqP4HkfMy08mI5pt/Mrd6d
Ov3Im/boWqMKfTnYkRHzw4CEAK4bxA2DgH5mKZAYZZkoMeiE5w0UlcWhHTKOoy41sccpC7OAPxdN
uRsspN6wrw47CEUmT8TNaPNwtowV0rZe2y3b+GZGJtHLFQbj8ELJXgGV2i8DeeNd+ml341snqrts
8M5LLzv4cUy/OoKJLXdgIC1aMBycfTswSDvrM7yj9po49/CofaK6dkJ/hrn5rLt3UuZbGYzNRznO
RQiz+FhoGaiwL9BkmYmM+FTDhbkazkPdwonZmvYgv0UDTJdXaJUUUPSIXYFNvYbruyxXdQSXz27V
VOVxsqfViEgQLmlDoypz/iifrq3CPBey2rlEPtJ+PA1D+xhw5PwDTVcthMqgCSxlVOYUOO3urUlT
jFDhBzKNNgC+2GmmOqrb9li36hfs0c9wcT5C93PGGtMhS/1DqulRWORhSZ2zPdS7gg0q7KRe5yJw
QqgkDipVCeAOcAQo6Sqd+ntvtN/9AFFLit9eQ2Mwmg8ZTT9nKIFCAf0U1hxj0+VjWE7Dr7Sq5qSB
jj226lxgsay4SyU/d6MduiWJM2wPYx+Wl9u2bR4K5uyYJ16yuSTroKXw2/Kqd0rxuC2wDMZHwPIY
PtjKBBaSO6HvCkcuW5cVsE4qNqTXbTjM8nXwxdMsPRRPiHbIWrfWpEClZPUmXapnuM3tCzzeocmA
eZR+V8W5676ONUbe8+xErkIls5Ttp63mLiJFDwwQisbQ9v009GbGI1k4eNzt4KTGtgh90zw1jn0/
6Pz3MnQnnvOtt/SngU33PpJXp99D7vZF/XLld+o8OxpLiTzKKu8AM4waNUvDYrOMCaMFyLYBUgN/
aI8YEQMEXpx8pk5V1mZJY7d3qoVz19Dar5ixLEkh852Szb5Xkx86i/th8TGPEHp/ByNH5PUqFAl1
MrbiO62mlc3JUcFxI+xMcCgr3kWeylBTabpBFhwks3BPNqyqQskaRFIBRZsFWUON9HqqjEwaq9iX
0l2Aga2auJdk7ZsBVsSdPGmNJUs2Rwu1jnJiZz/Y1U0pcDW8+9S2v7lphnBqEXItUu496m1wN556
Y/8Z7GJT1/NWDTIIaeoc/a7duFkKM71eHB09x1a3OJHT45Naff2QN/BM4I5eFc20tXIXQAUS7FhZ
fJVi+GVy583qO7paKJbJFtKdeQbVvlvtKIbQGaOryfXXuuFrWQVxUPnPupjOBT5crpyED5kb0csR
tFjTpyXTNyconpFb7nu7erHn8jloAdfwg2PX0i0sS2TIWyxQZMtLaaHSMEX+wMiytlxUr3luPZDB
fRty8VROclXVuFcsX/xyl+lsl14ipualKeR5XvCn7U513dwBGrvKkLT1fXteWr1DRR4VrbxbJl+F
KRs1foPyaXBrdudV1hDOfQel32S1IdXlykodkwxoKMb4Ed8Ln95NpffdIOxLbn43s6dCEC8/vX5M
PNUCvV2Vz3Qin7NJfxdMfIFGX+DsSGnUXRh2i7B+627sYksEPCzt/nucIWFjeS+xR1zHooFOxOV8
I1okYKwom5As9oGb6pT1FpwcZ//SoOERM1xEQjdPE0zikEHeN21zoG2T7slcjeEICR7SnQBRzc53
KBaOaYdaXzniyebWYeaQ8opFIids5gN81ZMgz7aOw8Cq66c1JA5J3pA/3UhMtGj7Nc/6eyhMn6Ge
wuIbHU7cs1CLdknQo6KTTtRlaEz4QHFQd95z3nWRUEUbOx7aJlO3DJGi7OhfMnbdZ08pHp0QKkj8
XBT9AD3OB8frNrKc4sBmdjwG6ldXgyeM3XIaYmmXxS71fyHDg8OvgXsR/+o8ujXZkHSTs5+AyQlb
pw1CuyNrb6oHdJzqpPH0SmfBnmLQGIITsFqIgflHsdfe0EfdPABNIlHKoPElA/boqunUlnYRyhHJ
VMWP1HHSlapxMjQoZseOPMFWAs+fJZ61B1EL7p/IoWUaZZztHNdqQnyYPzKo9jBHRxbsZ7sJUOEo
m/UBZe2nITi/VCAfemp/l0x+9v70NDFyIm3/VDfpPfX8JUQddyBBi1htPxWVXmWQ1tUl1shH0f1G
YWxHgSP2jWm2XmdB9zZ4HwHjSVEFe2HhOMcW5/soFGJI5TzyYvp0CX0tmVovvRv5LPR8v8DzkD8J
CzLkXk6xQ/iTQFHr4ImNBizWt1O30pX1NXa+wU3EoVDN9aMmIuSdOGeT78TEbcD/UuyhlHVctT3U
vMFBDd6pR54Z1EO68jzU00LKe+0JnNjF2lEDkF2Q3NumvrPhaR1VuvoqvW5NG//VwdmYl8uXKD87
Ix5yHx1FeAjfUSlK+AfmXVTo4aG+FG555mxm7NwbPOUh6uQi6krv1Z2qA7ebx8KeHgLDMZyBHGdc
Vs4Mui1Si3Mmxn2f1y/eGKwau18TIEqEdpNeZfvO9+67nry2gv4yrr021bKzLxPXCkbkSaaXI8Eu
LTKUd77M54I3K17zTZrPGydF7iuqxOi0iVpDD75VfqCjcXSoeELD5OirzkHhmn46jPzOnWbH7WEG
Mpi/UAsRfhqcZ8NIogb1KjyAH+yye2I9eaZl8a01qMaq5CvLWu54p/YpUuTQQYkoc/uUmlFHktB3
kNwRc6oVSMtnW4g8pBxloefIlzZvd6lBjRXkZuVNBb5K8TpIde8vFQ/RGFnB7wwkL+a+Tk31u67o
lmViZU/trnaWRFRtFhJenF1iUGqnK3DrqhBtwGPH1VYZ/0/ty7dshprezjaDlaEplp49H891Ue5p
0Ozk5ZC9VGhpem+NYtdSfsCxAcF0eq4g1HKC+hRwtg76fpuL+tmU0MVxr4yYzXZ+Q9/bnqLeQneF
BNm2Q5+6XmgZ5hpc827pQ6/Wn52Ua1o2L/VE77IU0RYge2+skqxfYjCazo7L7vKJhAoECXRBEQbT
oDnaPLhDLrubFPyA+Gh/EHSfJBpoBFUsxOVP6VwnNrbrqV8fZw7ZSps+6HqIF6M+IA57MTLY1FKQ
lUOX39hNfS4HtkOP9ddcmth3633roYqB5C4b3bNX9F/QFr8p291k/ryDDcG2slq0hXM0K7O1KND/
EMWmdapLTqZee5w5CNeQPrY8qhawGJHnrcZ2eC2C0iAPhEzfQ8roWcU25RXSRHHZmafWpg3oakDW
h0HA/ZL3T0Fan6CcRRqe4kt43hmP9TF1x+e6GkIIv0gMSesfuGjM0USDtfIs9Cidp7yoeNR6OjbC
wmSrs54NJrsR2vlbmRUvtkLRJdDfEnMV9aY6tNmLScWmLrHFLvPNAByjBaOUiKcTVIFkr1W1Cio0
FXBugYcXw+puj0b1M1LmsC55XNjeZjFZ0hM/lnO/GoXztKDrpIbyG3lrXFb1jqHXsuA/orGHlStO
ziO1uxW6q+eLu4Y369ip3A6MPe9+rMVmkGTVFAtyL3u9WCN4xF56qj2xarIS95N71wmJQ2WKVIlE
ZuKfIw92nSt/2SXAhjxNfOMlHI0rJMjNlpfk6HL/3e/dh8KxXk0NQgipE8PGfeGqmNBq01Rg+HAH
un/Eg1CoDtdwpFt/4O807SJNrW1dybXTwbekaj/gUnscCKvCGnNQFKVDosfu5Nb+bz0ue9Ka7QyM
fzgYeaqFuus8/xAEBgM7B/q9oN4savqWsl3XFt1Cd/Gp/W5jdf6hytu1EHwO58J9Kw0+BVarYCeD
/M2t+60NSx+/yJ9U0J2LGh1JpIhiJuc+ZzG1MWSS4tnHTRLUak/BLBysEjF28e401JIpHQ6iEaCa
tCd03ww6r2SXjkHiOMRBxqw2qVfvert/a9X8PimkIHQmyJI6KwyMvSG+d4ADLZqOaMTRdlzDGeIO
NLdPXj6j27EqrPq5kjjQunqOBgsBPF12fYNhRG7BiMwyGEYwjSRIPSsP5bBuCChQ+S6zVQRBdWz6
gF76ZRhkS6IjDSyVVw4bKccEXMy1mZZhy5HrQdHzgY26LDQ10rGOLth6cf0Qtz+iiqvQEEV3gQTP
nOePdfclLRSyWsRIbQ5tjy/F0/w0eQ12qwEgQp8MAu5w6oEiQr8xsjTPY8X9B7s1rxmrP2xlvnNK
15VqCfqV9DVwip3opqhXAXATInb88psgQFbG3M2+gOqnOpWmfFCuPhR1v+79pUE6lH30uOBJb/lb
Hw4sKIM5bt0x/3C1BxvfZp1p85n31bZvW/xVouxlbp+47nTKMmtb5taOSbrOkA/wrEdYatE0ULHy
030t2mRRZv1/HJ3HcuRIEkS/KM2gEuIKUZpkkUV9gZHdPdAyob9+X+1lbG1nrJusAjIjPJ572Pl/
yi6zSCu73Pdk9dgX7ie26b3mcYaymLsolveutG/NiEpfaQUyYu/ecmsIptiWwUTDwB3dURI4f+M2
JfMmNz9sy3GDVp9DKylMfpFhCiaLaGqatcFOzkZVYYtyjiRd1T6C5Vc3zVlkiOW46eVbJfRTLvvd
bHDSG+tHuYgnXUM6cTyGioXbjQFugWdnTfH2eEV1P9TPW9M/OZ36XRPrW67eJbGBhMuMpNKF3d/W
Mme+6a0VIQXuSzapQzyMB4MJp2yc/2SaPg+tLH3PmZzLpKdnVkP4fcwJQOhQGucJbgoHbUKirUxa
bfnKAQdjJWQ1m2xz7doHqlacbI1xixdMbMUQ/1VDyaAt7ZjYqDmqS6akUiDnu8aDa1hVUInhe8Ka
5evZpvxZ1i9rJv6AHD9uq/Vop+zgo6vjEO1ehmY5qmre556kH8gylAD7cbO2aEYYm1NOT688Tp64
pPVghWmLL0vF9q5M2DIiE+fQztqTMQ5H3pPnjTxDZa5HQ62XseubnakW18/Mto42Ds/Vq9+Fl/0o
CtVupTbP5wjF6tWaxz8qHu9FcbrL3WTwlWfhp6wNlH3npdSLp9wZfCNd7GBNp/9co6cm5QusFhJe
JEPHyF2ms7IUSpZKnrO+eNXMYZeWZcgSxZuJLB+1DZ+vkRrPMnPDRjd+6/m3MZr62Mf2WZgJnZy5
7DiND2WV/2njheddktxn840wfNvrfWewu9fD/CRMPCLwdWIOzYWxwDgTS7ZuBT9QndvHLhuO5po9
mSZot0qXs5gBqrWGUSzk1E9SeHu2S/xu9kbQk8j/io54p16mu7ibjzJOx8DS6ufK3na0QiuWuOWU
8OMNapmeyrk5a962S8kcLWbxshbrrq+nS7m1YW1kDxx3L26XkAvLGdJu1SnxJgBkd/tvXrqom+fd
aKuriSZibsu/jcLVt7UukqlVUYwxfBqGvZsl34YXP2wVv7pWWbtZq21kfZyGyuPjMt7dVJseHPaJ
+8WIbt+xkz7NiZPuOhWUa+0+KMli4HqmotFnqe/qsrkkeh1Zw/i+uTJoMvucKkqozCvt06SlAbko
f2cjXgJsU6VPxnMZ2RmXoNU+jPHy5LW0DyRl/ustO1xSfb+W9/q0eWP78UtjNXmwFIPt59WCvcMY
XkZMc77tuLjG1vxl1XM7UCbPlWNsVmRV6XO56UC9pnxqJvsomu3SWutO8Id1LXSJEuuTMeec2h4C
mD3WbwWz+N4yz1Kja0jH5UIxcHX6bu9VU0jiVB7oTL6WksLJcGlN8UccjI63Na/ZksM88Z7aZbpa
KBLjOI3JVfXdh5Gvb6k1MWMl9h5J2jxYXksQ5QipIHZxkWUR5/m3sRSsxaos356qMigc7ZIOVuqL
nnVo9wiHzIEpmGW332r3n7Ood4HhNrAlYvs4sGpzMuKH/wcijSKug2YtXoatPbdJeWhqrL5kxW0c
/ghHmy12WgqyG2/HLQWHmSXm0ulv3qxbtObxOXahyOrizNt2mfo0lMhNvHHs7BH2gYFhOPXZ91KK
o7PYu6Qg753jFfTXTqLNTF5Rxq94pvmzAF6pkzGE6jQhiGava2aM/uJqyKiK/YquZwYiEX+qogqH
0TkOhX3o8jGyk5aUlv6gFi4ZZeGgar4y5rnNgEZBWMpzNnZPnoNpRE/fUEv/q9DngmkZ2HQZO1rU
1eyTkHK65gwBADb6q2yszxZlYa22QzM7odHaP25aCJ5R86UYjDdDn4YgYTLjmzM7BnVRhFau3tcs
PqFd/kyuXfsmMyc/96oDeYWXsZlFgFHhT9UkKiy61IBDmPb9pBzujNss0uuo17t8Y8ZadQ+2kCFz
1HPeeNbf3FzPk2KYY7Wf0zD+Z/GtmwPz/GJjY6InHjcjiyw5PbVWd8nd5lET7fPCYbZKtR6SWT6V
63aYvIk52gqFYg/tg0a+++wG2tREVsaZ3Oi5czGm7VkO0xlWuNqX3ppHZa2fmHIcHB1rp+ulZjCa
3Ye55n9JOmAFaq2IVNZ2lZecJ+l+AqYctLQamC0NRG01S3rITPYTiLrZVW68BnbKU9vnABxDSk4y
9zVFh9kUfi7zN71LdttaJLtVZdfKGYYDANEcemNdBAtET6Cqlq1Pjn403OU4b4jortum5CKk6V4b
uyKydGM+Va6NLxdmm44ESFRzzqOpPSdrleDlZWnuOkVmYv3rPNvwty4+m2kayW48zRDLqWTui7Tm
p4JUpNT8a3fFg1n3p7QYyZjVIg2AnQog6NtuuNE+MbAaqBPmpIp06szCGH4Kq4d3nJqDZ6Vf0k3f
Z0UORU/Rskw5300jWbCqPZttsrPWejcZ7veazicx1pfeQaVQcX1wNf261GugQwPS6yWIaUbDD2CU
yPHmb8M9acX13os7wFfKDnP9WTmzVPm1cef7sUXORu/mJzjP71JRQZIjGCZqZNZHkCqcf3cf2TsT
KlM5Cbw69hPJ28yyGUCX9B+DJlW4pdZ3sWxs5mU0jnZ9sUp7CbJVA1dw5VMn5+etIOaMyRBnDlJw
LozPSTUvRjw5+LhViAMOf+RkOn6nj341blQ8JkCrnxpOREwatiI7+9ETb7/N274f5xP+FyrnFW91
fNl0pYfov2FsaI+Wl/tWZr00otJhSTnxPSveFeNwdye7X+QHfDZcnQiCX+4Gk9MWF5skjtRZ/lqb
fXUdwIakH8Nes66zypqwtYrnodafZCMDcEUOZrSoyeE6dM6euzxJY/qethk//fidtPPrPG/XpSsZ
3BhkflRisYEmY6aQTUTh9SDNWgtihmdBP6XRoutovGkHmjYVgWX0L9pSnBJT7Bq420RUl67OXxzh
Xh3G+v5A6xRUFf9LrfJqpNtfG4ms2ug7e46WUsVHe56XsHGYrWf3QUwKLBx4fcmMq+lRabIy4ZNl
kpDV7mmz7jQbpm/P0gakCnWLp+47bp0TmughyRvmdrQMunOWU56Fg95pR/InWS+oru1snzLPesrZ
ksiMd3ybO/NsFlseJpNzS+yFZQILf9mYM6Ziy3LojPqD2MY/myiOOJjKcL1PWuzB+Z4ZTrncsH5j
tackw/6zVgfLbUt/MptnOuxr2Y43J+/2jjM/jR3FlUPtvgx2qK/atejjZ5ciUMzVLjU15etpezDS
WT9qWhGJrNlnrn6oSe79J1f90ez5tfiwuE9fmoZpf+HdweniErtUjLNod0v1nrDZ0wF5Jqfj13Y2
yGSZMwXfnB4eou6IxzXg9yzIw6b5HV2CCUZNbTcO1yQs7l/plMiDXQhu9oXiygSpDPOW61bxOkeL
kbfIYoQGWKYJuAh6UfGP0elKjBZNiMDxDO34n2IAsLrgOpVn2oGcra+4mB7nej3kbvkda6z8snL3
yOlHP6c1AcM9E9KtbIJ6Tf5ZKtOjydHiYJXlT14I56BtQAFrRncJqSgdGXkx4ug6Ft5OdnRAU0kK
b2bc0ty+6HiODZQx2yKwnpniOa/LoBFynzB/BLz88cYWcVwD6l+00Nxc32tl4c+NtMK8Xhg3uqBF
GvDGFM2aOkiV/SerlIInZkZaIUaaVf6ASf/Byuogy9NICPFsGvIBYe3i6R4VoXWD93tE7N7V2lQd
MjdmX91cg6u417zJmc/V7lfvJQhnLT1znJlJaKXbk5vwc9EYzBhBNUUjI9o+KJLkdcML2o2kKFca
4VIbyXCFIJRQvsUKfSMbVqSKUSJHieKxBNUi9uAvFcYYJXb7ZDtQ3KrJ+Z3m/sjSjMJP87j1V6sl
mGSIH8ea/IKtyP3MiRWVn/VrbN2rvo3USjZbD4uNOXCiItPKGBG4a4QTlLmxSs7mZBO72FhmtM0K
N7nsnztLu3l5G3SahxBnuWjm2xN7wQIgwQOIW5iZQ9itwoJGjCO7LU48gUvYGU/5/RyOHUpDKJpQ
nxbzpI01c+PpiyANEh6aUGPkZ5jZ30one7HXGIIoyWiLD7LtRASwcuoKHVS257rqjN3oubsqtX5Z
Hrj5pbMd+gKRLLdRHzSCUbjU2orivcou3ehQ3XCIr9CAVzye/9kMPEOna/9kG9qiZ3j3Cs459SmP
P88G39ownvrB+8UN/B839EFh0gvHGvDRkYwna3eMiJG7Jd58kap7ECrs6CoDbbOgvJaMsqHWqGin
buM8iHPnp7adJ2taEakrv8irm8rE/YAxCB1uvTDNe8G1PB1XlV7y0ngYeBkeYs94q+g1fdeTgT7k
LAvQVNBK86kv+oPtooq6XlDL9A9a+kRRDlpYDXdPaRtys8OS1tZnbqURaNiCkkAqWt8aeP315Cg9
Xd85U/vtif7VXtgy7YL4ls2hXNXOKD0vWC04kCz51JvF9t2udpjXdvvGk/vBXh6Es02+ZzThlmXM
l+L2ImRzlx2ndy5lI1pyCZnbX1VHEIhbDYHute+JSQaHjjKZqOIOUYxBaS1vpS0e83jBlCD3oyn3
XpezHVl/txS+DrPxjnkP5cUDf2E661yqjvm/ubHYVFvRk6b1UpO10o7uhciIU6O4WnJTD42YBAQb
ZJvR+Hg1U6e7QTHWvraA9Qh9E2w+MpdgW2NOprRLjnbt5MFYmtM+no32e4qHdZ/m7mPqJK+WNj85
2V1sL/gwTFnvChvo19o2dRoGxr+z056kNm7ITd5NyWUKq6Q/DYxcxJI/ZUvPU5kP3MFM5Uqrv0De
+KOs3kep/2VEYByZmaH3dIQxWMS2uMY1Y+QSCAumLjb+Zpb7n123f3Rlfk2mdpt0qio6JRkWrcW0
3v6vSDDEdbLTGYtbKOfbY+byLU/OX44kGwE8PY0y38l45kNbM6w/NYWiGtGfJxuXvZazjsBltJDD
2mQK4iXuw07p37JGtdVNsLZGIAgSUnMZJ3Gq1mYFr2p2G8bF1ZqOHQuxDiXGY0Pn1lT1uMvltiua
+uSZ3oudJAyb5Fcyp3/iyf0qE0V6sXTO+GDCiRXQdLrDB8m3wndgTxiLWrupxNKJEL6MU5hbdqTz
AfstOIPfoF5wAR50NKfaNh+magpWs/qbejNTy47Se4scqzwXznrLXO9ADOrKMxq/TbpGrKdNicsM
a8nWeecWNn7x3nr1dPHK/OqfBlDs3neJljG0uYVkN25j0Kf2jKo5VdSJRRuQs8+PkqJEZXb8CuQH
7dHESWio9M+6iYBh1bnGaB4AFY5BkdKUxqV9iVfnnFXaBKaA/lA5zrns2zp0Km0O24WDsjAcESSM
rG6O2Vthos020KvSKHLLLFzIo9npnpH7bh9/6dK7SmO7TJl2q6aawkld80xd+9U76MViApEJ4Wt1
ytjsTpPV5i1hutlV7r8+7cIxSRvyEut/9pY9D1b7YfA9J4ZxNunfmO6XL67tMUXOT42s/qjGeCMP
pOARs6PFlc9MwB691nypNv3Au4CdYM13xmzsQICPatJ/qUieYrc8MZb620AZaPOanLN8IbDMLd2d
clYRzv1ohWu/hk2sv+jevIt1KkMyITLObUjAsqiQzqvuiSCQY9V6Q5BJGYkFxa4pSoc8pvvUJlb/
ZqMD5rBzFSBvcLvQQyFW6gtjZ71YH5c2PohCe0sXuomaR5FdRjcxtU/9tl6THiv5RgB1tRiXrF7f
tKzIgtYUCJxDz3Ylos+DONuOjrbsksp+1boWCN28o8MIrLoW3+zefV4HXuncVIjpFLFNF4kpnvZZ
WvrCzS6FhyrKcTHvN5sKKb+3pAW6bjQX9pnwynaH2lj7eqP/OAwAIl2XN2LvHp2FvwJ08l2hR8x8
w/Biz+mS/BQOt54tbFBCFuCspl3sB5avSlYbh9pQUOnUADAp01uhIo2tVNFo5Y/z5n0MLNiI5QBS
lmArgWlYci3qne5Ys1XXBeDyBVuYg9Kw5LlbsjL0VnUobS3b2yNTh7RiYt7FfpvEVEt38FhNWQTI
0txn+VB1clTHbS7m142CM8yQFT4bRiJ9o34br4MzHTrt4Nn/PENuPpMyGRnKvKWieshT680Q26Od
iDdRQLfXREjt3N4kLaou7kzJuyuHiraksoPKpbNuNUP6jlrYrply4o3VzNxdELG/6NxOTf1dGXPM
W5whovXYeCgZ/Q5Q5lzHVIG8Ep/2Ot3ktD7bHcxu5aVXAxjUxy/wWIOKBF2pXs0l68I+s/KwE8nF
ShtvN9wDdbqqGhvcN2bkIBeOru1nTV+CWecHwQckKoWqww6rRN/051SIP1uiXwZrVVcji82dWDYX
Irj/r0mVvvMmVl4PtfOCtHM/q9TvVJmXDqdLMDRAOXpiT2EM87arKH1byYieBEdsQU8Jc6HOdXaa
4ub36h/qqzenMkc+aPHVSnZzlgsMFj38p77NRwQuFAC0FBCNBgxmGp8sNToofcgZa2xePcQrWFWf
Of2T08JU9VnMkznrTCbG4aCv9qnotxuv3dX05F+J2LAaZjB70ynHTXI1l3xvbwDCfHceAU7pKG91
2x3GejslMPlljhBLukK+pqeyX06dsk5c7McuL15WKmBTjFFbb1sgjfZYsIjVHqt3YfET1ckUTgvR
hLUR7xLM1KHhOKE9qig2DTiCtDhoWnwtcue5uMMord1dFJ4LSEpEKmcOXYwHftFVP8aEc8Ud7Zsr
UWXEyjyylcPsJyYy7oinvGW5kVb1vuFixpXYQqrFBVkVVFztqZjq4wa+3PUxGelm9q6V6ivL9FPr
gZA6EI2zVZyn2TpyKKIB5QYsa3XVM+etvsfMcXuT4F+KyxKDjxY5vev2vG5AMGO2z+rk2hAOgqSR
+Zow/hhoGkjl3u+wFlFSNDdHy/ea5RVRA2F1HJbhcdXTHWep8i15P6LH5Sfli6hkDpflXGyCH3xN
ybDvWKc+pKxUzcWKiyd7kCrdL6p4bMg8Me383ro1T7Nr7XqMKSkTuG5bP83UFQy8pt+m4OOjSkWM
cKq3EnuRPRVfQBIHL/OezTpGIuvpbjxC9BTw2VKu+77Wg3nYjhAFz65X/BoLJ4bhzB9Jmw2+lRpQ
UjhpbLbxxTLmeu3qhldUBa6evUwq+a+TVbjFw5n/FKdaVR9qPo7YRPR2ils/5hP6wfzqWEsTlFM2
R53ufbfGt5wEP0CqB2hx10UmAdTkaWyhjjr3GDvpM3r7R5IlO1sfDjMfQ6Pbn4koQFSqzylZS2Zl
y86sh73F9jtODh2yO74tlfYuZudUVHXPgC1+NYo44PkhPlqHDMCNxm6vYLiH5sQGjKc1f0IIHPR0
G3fEa14s1T9WqPh8H8A/o7roGCHGprlpLun3rQvcjyjFGbPPNGggoxEvgjsZOu4Iqn4DNfxBf9VR
I6huGZ+cVzd9yex0R9cWaqUGLw6pFMPiJwNafeHCUy/Az1UNn+lkOOyYgWkaeoYwbNNPu96Bi53P
E9FhTPkhKRpYW/4v7zCjcQPG7utaIzbI8VdDm4I8dwL6syyqhSrCdQBknMk441YoQAva4dSt7Q//
/n1Z8seuoZOE6QorfSEssB2JBOJLn1vyf0hVBhh3HtDgDhNjGiPrea/gYpC6U087WuNiUMG4z246
7CAATzk4a5yqlmdmPXHDM+e3//Hy2KELLcGuCgfxarAiLc1++CA4Q3MMQnNdPdOumz7aczhy4JpK
3tLJCT3hHmp7OKeWxk1dPZmuFZHIH1W9/MMiAsiefH1kyHkcbO07vycabop8x5j1TcZMTkpi7qtu
3NtLlR81IPEGq+jErXBzDJg4bx7Y8JLzDmBTrMJpSD/jZUX0sObDoM8vZpGfkLQdn3COk7HZnyxg
aKItdsWxWkbOqCqnKhUv41q9JSI795p3o9eLtFzcoGNujU6bo5VsLfZYhXRQvUHCnHnDSvbTYx8Z
zenQ5AyMHNbWz6QsNk1p0eqoR9F0R+lYlF51hUuj2s6OsuiyIIoCr2XmXairnS/Mua2vZZ1QRBOg
a7pObWHzA7oRE1L7bZPepUJX0IhNqury2CUJ80wu8KYkSCo2fLPkMBoFwGhrzX2oAxzo8Ur8ZKE/
2p2LiMzKa19OMf0a62Rw2tKLILf2s/kDyBjZXfy1DvW/zVkD0atzbCRvORky7VQ+xBBRExtY25E+
gWv/w6xcnljD/OhFx/eLCI4fyseaEw4VBx4GAAwsyyIi0ahdNrerb07pcfUGnpo632mb2i0Nhm8x
b0HhyZu2opasG6txjXgww9HVkqios6e1b3dC2xi5VP9Sdp9lqrggcZ7KxPvYDPPB7prIU8NxdsfJ
75NqB3LAz+TM/iLTH1sofS9G9F+IQsVAdqjy16nnBdJikDE5PrOUOhgNjScufrCd7GgrJrN0YWO5
7NvW/l4a+9DAO5u6IiZmeFcqZZkApVXNvkzR4dkzLfrdJjc/M1O/etBjbepe15ynudPVPrGbJWqw
OmSCmdFEWyuq9AMA67edW8ztTm4yHN18z3QqJnogHRmU6aC4/RoJNlvMEv4zvTt6B/w16EZb7HCG
yOTf1mkPplmcRUmIplhxS6Hd4p+iLSqLI3lcj5S+pzY3do1FV+rCCzDkOKad/bI2HIKbTMLKUI9S
o1HrRlyv/WBdjBLcxMK2rIDKx3Z8zTC1YAXKfX6TY59Me9mXb2sOcOg4VPp0/IFuT4E3t49ZDm0y
kGdKT9U96nPzhLZ11IYcUHrZ7sZJzE7Ep7o5TiCrp7bq5KkordCmThhc5HLTey/riZz0GbhkzLRu
Z2r2CSPQwxDXr+Wse7umBVK/+5/W8aWerb2u21FLqr2hxJtcDMBcxrNwPDZrbHs6ysw91dqAr8q4
5F5JlQYg7fXWrnFdc6fuCGvaPuO6e3dr8aVp1jeOE8Ca4auZ1x8tQb9L6/qkC3mHla19add4chxj
pnBMRqhzzfN7jdyqVn61CMUoyT9CkhEdd7/TCDuRCPStyUQCmPv03JctrH4rzvHcnYe2PqReTuuW
/B3jPDK06qin6b81QZRd88dVyC2Y1XBr4ZDzyv2gLY2aOv/PZf4s9Q2XSBUYpf5SZPa3OZZ0+6sE
/CjP0KpMNZwTBaZJVyE+TN4hxc/pL0n5IUbcI7a7XrpYQZq0u6mzIltp102mR2NGLFZkSo6i+68j
tm91nL91BYbcMDfD3wR4m1DpLoPxZGoOtEXyOesYjKacJyxzWPJqt48z07cst8CJOuOfayHftUZL
bUHrwDQALDAjwqxQgWV5R9fo6JLX53aOI9Ej+CRZ9TuKNDA8mIJJ0oSXVJduDPs2ZbsUi26g6Tm1
QDOUvqzEU2KSTo+diu5PhkpwLQK5Zbg3pEEBO8IsYlVs4uqiOpoFrkzEDgPTXZ5hxE7wVDF5MY6x
xTJNV7l/yoyyh4PrR4yYp8oBf3zxgriKvjS+aK11Mpbx0THEY10CHqf61S7MqJXGCZnwNNPFBiTO
joGy0ifljJehmr8tpj4GMhYgrRX1BmHfgrszbq7pwgRjVPVLrGUfuEjZWthKDCnM+0Y8a8o0dpZm
fvcVtIZOHHJ7ny0KnURdDXzPxeHU93bglK4KuBafFMbpXs6PkiwTpfR3I2sfjFm+GHIJ66HKGDkg
0jpN8zalMXnjtiopIPG89NJ6XOc2Wmcmpo1omU7SkTc2tuOkiBTGsTqB38qdjzEVu8SYL3bNtzql
TRsURdlhQmkPi6vAGEfApH7iwLBi6vBmrxndOUZuw8Y5+VWf7ivT0EjRbr9kb+wcLdm5FejL7PKV
NXX539zjUM62gzPGOD3x2vO34OCyczvyNHTsksmhnkwHYIVAyC6sZYGbWbfCoXAsH2fHhaz6f63n
fNJSVPAIw69YqQ2mAns3vFK+9nfPstoCzFUh2kkAXolrugTn0wdnZ6viBxE2aK2YU7g1Xpyeanny
5LWwSG2V+nRwRXlKNW9GLFx2IvX4DK1v6qxDPpc/W6mxC7IVdLRgA/fKa0kKBAcmaJ06sO2Dd8XG
rzRQWDlg534h9GDDwnu/6RyUgOUzLyYtMN0GS4TBw1ymx03LGU9Qnora3NdWfzXEvLeHek9T/d4n
w7lxoeGK3HzTOgvEv6nCxR78zXHeJy4l4jBPWlNGFDYH0mlvaD7Hrm2emCPt4y55xbSKl7ZlmAk4
szYFluPVvdZTfuwMGLa0KB6sKpa+p6gb4wTCapPYaKT+0CQ25ep08kA9BMA1MyZWdE39++x0+zXW
I00ZL42zfnRj95uX60VTWh9V0/TgYR1bctOI9MH67N06wj1KZEC2Ut+m8dHw9FcAuuX+S/2ttOo9
H5xDZVJLE3u2Xz272JlpiR95UOMOnDzFigtfa0+YGlTBP6bNBCUXhGQgVEI6esMHzEWGqZxcC3AM
O9OfY2HjmS+gjra7MUGjb6151Abz79ChLUmDB2+7vxMyXb869vzJmvtZM+I/6xRjODC5Nju7grZ0
8unU68mTkPl9DVD3XN3tcSO+SoNRAPcQ3pZWNnur1052CpHh6vqrVpNScN+kTEM0zc1Pz1DUb9b5
rGUNPhOrOuPh/zCkzTh7KPckzcx+66I9zfGuK60ipL78a3LagEckBaLuvEX44cxj3izFsR50TPzx
OH1kpIwTn3B/KU0WaxSreViZ5HkT1YXdtodsXftg8xhfuTob0w1rN7rpU2474aa8N2c1Xya3mzFD
Wn8qe+3vCuy5GxgWqv6z29z3tJ80f+09P7XHj8LEGTUMgIGkdpQyjog1uDLaDuquBTkZSFlUyfcs
VuwYZvvB+nlUxzLhTy6P6UqP0lHKout4b12e/pMC4LfnwrZp44rOfKXuuJIp+mGI7mVhXVtUE+Wh
maSt1IsK6o0CyBjWL1vT9kXCkVJhyvQZI72SmSrxhNsfbR/vxWwtt1xUr/z3Lw4+sUam0ZRhIuBo
89otoUKeP8vRPo0bgzjI9qNjtg//N/vr+nQuxPKbj+K0JoCvTf0rPEeEajRfmmThhS1D4reGADg3
xI1kQTlbRzXbdDIZLMUgf7oc84Na1n9N18BfmNyvvZe9mmOMvJUmb7C/T/Eo/zM3+cu6uDfSRr4K
sKSS4lQfgeHoytucgz6bf9qewYo20HuUPYsq7mn+WFrJQCmvirFQa+Q3vdh+49a4VAWOXqNixYrx
RWv26wpxMQw3MJz8g404u8ktfyqU7Luj/F1ppK1stfOW04NsGIfcbaP+mjFgLt2LtNTJ8ZargKPu
JpK9nRXGm83NzrozFjEjARKOolXkHPSt86YLg6j8bLeW8qEy7T/lNH6Ycv4fZ+e147bSddsnIsAc
bhUoKrXUOdwQHWwWc45Pfwb93fjXsbqBfbOBbRsKFFm1aq05xzRXo6a9SehaJLq0bMvFTYCTpe6n
l9poV/WA4WuUkK8YcoMFpacJRD9LxM06mJfHgTfvrdQLklkHGKWIburqXtc4Z2S5uivDhIFUon6E
loXxVWj6qkvwL8Q1ynMaBkx8UOQHGK8yzrKhjqYS1fuijEt659ItNp+1itwFCfuuLcts1Vg9xs3G
OMmjuUBR+tJXNf5ezlRN3rzQKH9xBrEf1Qw0qsmOoJntCkIg3tn6ZIY3JG6dDcJTdFww0YQ4Eam4
NBjHXJo8A78iptR9I/doNywm1Eg1aNU3w6vRjA9dJG7NQqwjR922ZffpZN2pykjJnTAQF6aXaNQR
plXK7hAxBiqirSXlr8Wk3CWF/qtWlQe6Ne8OSq7BoPOGduCjkvyKM4yvIoLBZ8cp7VcT2oeUhirj
rfJsBcVeQCtw5GErqWG8sDOmiKZEkz+oJexcGHUr9svW5rIJZJatwjZp1MhrYyhRte0jj+9ROsLr
2OR0EABkJAuUcDEruP/IrVktVZvMnwQTFyiiA5WdW7NDNLV5Kq38kEKWWDOAaTF5lGBmSodTc9Oc
pkTfyUb5PAoEMMgZEIXH23gSYGO0V7XgEKo0rI9Z+BwlnD1E1LzS5n5Vx4lSPXuUNeWU+dapM5SP
Asm6QhtwXRfpprEGhmTiVnM4vQXIuwdh77psekQk9Lsb81WNMqQJ7A85tw5t0G7zjEZmL2/bCZ9K
IwNrl7gvrIxEi8xkUy8giSysNGaYl9k3lmgfND85DnJ4JwftEyNyVwvl96zN3ATAzbrxp89Yjj2z
5fRjRAAyDCU8OVG2lpvm3iok18l7AAf1L8XCjC4cC/J8lf5W2EyFQatDKXU8hZY3tcZjAkjE6K2l
qkie3+k7rCQuz/JKjvJ3k7ZWqtAHNEt8jSWYrFHJyAoyjUcLEFZDkjE2XQJ22uxDqDm0kih/K7UG
61BYsgxUKe3wYvrKB/lBwhHW8Bk9xhazpMg4pa0YVyruYTmykpspsh+aNn4KhY33JCjvpJaOV0QZ
ETTlXZWgUnSKL1PTTjFYkBhBA3fWtJm6fI8kGdCQxUwO1Ysu4gBWT7Q1EtEtyzKOV3Irtk4kBh7a
MtgNdc5so20fW914NlO6WBElfis72LCtIGbOE39Rm2/Mkk1PLfsHJ6zJI6/lF6pcjVssWfLPlhhl
OJcPaCqqgBu8FSiW/ZrWioX/eGFmIYVbtKt8ay1yHaG5kBD3G7etSD+SCukMfcQ7yQ+wNGrIroIy
oHdQNvRYh2hJWES509By7kD/gGSKqKAljqnruOo2Lf2VXClRaQokuxPz7r5sH5Cg7i0JAVmT+k+y
wFFMF90YbCQ0dG5jP05WVPK0olM0Y+ZUWEhasGPVA4L+YXBHmvlQtbQtApb7HkNZ2IP1iKbsYGrq
o9wjNGrt+qurcPcMxUkx+hclax51nF9WZS0Zhp5yQ3612tETprxJAgUziPIiEXqoJvnJVIZjlOl4
oZLPforFIe3jgJtdemrVFpdvjwdvurekwkuSVuWKIYDFo/Kr0S1mEs3DwIStiCBmWxwmzfTVdxB5
liJ9ixHlLwrLfqlTdZex2HEG4CfW02c9RP1nByy7tqI9Ii48RDrRJXpfMupMgnBTgd7TsMfZXZEe
Bseq1jYSV6AMq1EWx4KUl6VtcU5UwvKAl20T5Ug1e8d6lO3h3EvOs9Wbb3Zfhm4fdluTEZYeF5vC
iF6YC7JRpAVhMflZs+MvK+DXnSoMpk52aFWHlgP2gCYqQLxkVPBCAQaUFD2Sl3RjpsmDNZDK5eja
YkzGbTMqH00f3Gghk6s61xseQB4HlS5zV/l3iCY8MBheh6ik77M9aTToKM1JXsY6PYQEjqg1FZ+d
Jm9tZ1ylvfI0Vc0R5n+y0NN0QmTgfNkOLPgce55sFsTyRveOkZzVYZYWOdSiqvIr6xRPmbJ+Vn+d
5Ca5g5OOUjrcAOLFEDQ+4J7iX3Oq4pTx4iTj2zgPEbX0kXTpcGlJ5SZkip4qGMZHHg0EjlQ4rYwu
XkeBq87vW9U89QJdEveu1No7zs5rLpebTQFgEgkjlLBnsYdVnAYsVwufWcAypoMSC+0MtuiRYu6p
1+QPWZpPbZ1OXE0UPcUp6oduZEmO7nGJnzqoR8e6BfgwJJzgaR8NdIXNo65nv2wjfS91wAoqtNlh
Mu8oyu21PeanskcgJZnjyjHwkneN8oEj8xQ2FOBdUcL2GRz+PmJwX/U3A0GudBhQ2iYG4tHS/hhK
HyVKZHBwjwaadvabr2fbnHN7IYUnY3BugsF2k0L+cJrwVp7Vxb29KqZ5cm0pSMhK9T61kvWk2/sJ
hbfEqjFl8pEOmKfqw3sPKkEeo0MnnDcztpG+dLd5EqEoKvNm1Ub9SdehEdTzYJfxAZ6S0JNwzjBi
Po1qgCrMqO9iWslYh4ND2QSP6VSrN2k8azIHuTqGU3kjRVnlOsz9bCyCp1Exb6my2Q9ZabOYAVsi
qxy0fIwOo/+KYTHfdmrZLRRqhceysE5DkDJkLtqbFNcfq8b01IjQWik6utm4sH4nOtpHafhyxOim
qfWQ5SELXtcfbNb+OhL9qlbopdpkpzJsXPo5KAWFLi81UdmjeEd/v6mKYuU34dpOIXeQL8XAhCo7
UqFfzfuNr64CkBOOIW0bBTs9XZBDEusHy3jF0w/sJNdwH0SbWs1g9NdvRjCdtSTxgjG8GVPrSCvQ
FemXXGRMR4czT8N9JTpXyaNbhzF0qgU7xQy2XY/Xb+KoxElCO2BZuhkYQ6wk4IMuU84HvU8eNLpb
dii9x6rDXM3Uz1Mw3pkNluU2saNjHTIvbWNswejtSl+7a5IJolonFUsS5N8ju2lv05hfrtNooBtK
f2vnNNx0qyruq0SP3LEHbpNU+15PNzkOcZaLcS+Rr7ToaooAv1tWJl6leElLhfmkipDNVnfNqPvr
SUY81Q7TMtBwgeAWvRNyctf5zl1uWMsEylpW5b9kpg6LKpKf+y6EpQhWsLSK2woXdAdHkSVQnBOO
twuidR9liZWTg88s5/SELo4d2dZMoNTDWPFpJlyaJDy69VAegw4v9WADbkuGG8fg2aHruUAIu2md
/piTzys0UqUm1jlVlb7MSkFjCnF20o8MxW8BCe2zBncwZ7E8xbDJlKNGIldKkacGrHqGrW/Txlra
IoBOY02siUhDpHgTNeWTYZKhLWk2XlTjNNiBvEATdeenLRkZ/ZlvshkL1INTqYHXJLCEDk/IWqkw
kcHOwkzDDy2XeLtlj244cmQiZsxyoyp8WLOuXUohugGcy/ryxE54qwt5I01hjkIyvuudSV3VVCzo
NMgTU5dOCOPQ1/HUQagsaXmWTocsCleCYj9IxARgVYdLwJ6Pscq+rZL6HAorB4XYv3JHPo6i8fS+
3s/7/TC1z0XUPqQsLVXdPHU+s8p2HIM1ygSMNYbyLAHoWtK/IUgtqh3PLPnQuolwD1ljSH/ZcRJm
CsWwZfY5cGvhf6LA3GiJQ6tT/bQ16xG46FmWEJapo0cyxJuW1TuWpA3H3Y09ZA8Nd2irdO912K2t
2HyChPOazV1ANQoPfT23ZOMeGAOcOYuDf6EVNyi/vmBO8l4jAs66HN8i1d+GVfQSOPmvRJreSgOD
osF9vzLl6COZi5omRdcvVTaxOwFybNuxaRml84gyTtdhYO2jpDtwWZ8kxky+YuHjsRVgH/OiEuK8
K2+0wHhSc8PFZbQL9NLNVHk9mtOBoSFms8h1UPlOoL5inRaeUEI3DSdXqewR0KegSW3DpFPXU9I/
DREm67rdEJN27g1jnzcDMjG7qmlwwECkmdBTC2MmV48SOrpllU1rpAu3o2VsaU2/9QUqkiDYzIoN
joCM0PuPFJRZMZn3lSEzFbIA0LXJ2deVh6Qzj2Nh0lmXn6yh+j2ZPWl14xuKcrc31EPR9p6gMeYb
zGGLqNo52fCi4Y5VfLY1NOy0iKo7qQmO6KDi1YBO11eQ0KbWWaGBOSbQj+htn8YwWEt4A6dWPs79
o8iq7tCjb50+ZbZJfI/T8jDgKgXzZYdHos6R6JTHIbKOdAnzJWzJX3EQngrqK2qBVw5sPC6n2AQe
GoRrJ44ONPxp+MDJHfrhtzLqZ8WpYD5o+j32tztLSanhMq9Wy10U9fcTppNlG+sDarT4Ni6qbWkh
UgUxc7QDBR0soWbLiIE9H+fTmLL7LO9ukKhyyBirbYeUGsietTCCEDeYIymLOI6/QEKAw3PKr8qW
zmNn3TsNWGChMP2rsMJMdgxyA5BQXD20mrXRIEiAEnNtdV5eLEVZhxY9giYAmABkQYN+gtsAMXLb
JVQVtr6MegfAKV6zBBg0TIKlFoEa9MPgZBu+40pJ9kKL7ICd8xQwIhyItEQxiBowoFpLrBAdM1rG
dRap2R3I151Aj6b5WHXqAJxoZjuw0VMdFfHg8Tw9o1QaV8wOP8bKPtW1fTepnGH1BoeOJlwzgTKU
E2WIQ7eYUKJ2foXKXdHgflTJmVza+8kPqUyFQHqJR6OH9cfATz3rZvmqMJEAA0dx0GBhKRBlhlH5
VGkOxwylQAkcnAPZZ/I7RS+Zkb+lrY87krmH6LaF1fH1s+CdH+U9M8Z3JxVMDtVTmPWcanFQwK3H
EdF8xhOnYas+FxMSuJzhem5bz8rk6IiTmNmP8qdqQVnU5dBZwQi1V/Ao3bxqsLZMHKP8RBj0ZbN7
fAccieL0d2eRZjjORzJuHgcbvv40dKHitpGOH97Jv8YSfW4di5XVB2je7Z2iOjs4v0hJnCPTwZOh
QcaaGCGodXEIg3RpYSTZWnq3t/ygY3ZFI8UxTH0N1BRTuvaQTeiRLOmsTCGjVeeu6u3nOhO0XmgQ
FcBGCtrJjkS6sONbnqX1R1JCWP8y/OYO0pDaEnddKZteIMvgojDYZCTvjMXWACu478vut24jyGSZ
gfTYz56AYngIUU87jXjTOXGsAASM+zwO/YVMKxiyK9JelqBY8teDDHs6FpQOYwqSsSwTND9Buyo0
c1oMlSbdjFbyEcjWS5ja7cqYnI8URSF+8xuzLtaahcOGNrojcWPbkAf9ii61WOuC9PgsZ9uQ37pQ
29gwuFRhVOvEBlgW+c6ePtC6zuUXwFBbA/BwnpEymGK+6zqbMI5229fwGA1s3eNIDSD56rYhT1Mb
klU7Ah4VurEGa0U/ykIY0Lw1Q45jVkr4wwKmCoe/QG7HZTuInaJTq8sqibad8UsJMHIjMhe0apu+
mj+Dl8oKrpr81lSkY5yyz1oQnMz2TNzoshU5HKoIHWhi3uWwoBp4TTOwu2wYkmRFA+az2tb0zkUF
fES1V0rkH7hXt2FDdFVIA2ShyxKbCU1Cc5TfZEyYS1sdxUIK6nAl+2I/QdiGg0PJNkQHvYiypU/j
R8tprreVDVbXfErHbFNazjNsxV/tKLlD2NzmafegNNoOL9QTwLP3SOEUF6PYimODdaTEleew9yDz
uPFbv0YlVyEQ104WAN8k19tlaY+PFZKF2p81X93J1waKhGB2VoPCSJp023eFV2DrRxfCdCyoX4Wd
3idgRNJE25sYzhYFFgdJHvdwGO6LtjCXYazfWiLZ+Pa0DWP1AcHTjJyyPgjceBMBNfKQofutG3ay
TN1o/bAuAsw6FYlfaqFxbA3fiwR8eW135z5VIF4kuheV8blRmNIrpfo2ROUtsWi/aK/WS45jXlRp
tIAZ/oZO+FxVyR3qkS0Zomubvmk2FexKkgZIIR/ucjV6sHVl3dZmQ9u6uZEa487RMEnbmC3VqiNA
NhCPRi5uKFfp+lb2c07neIU9FgXl8KCESMjpTTpaUSLfozc7UkorfbIMZnGVnTfHtC2fjY6DbsZk
W2URT61f6uCg99edky3ZbmOWH1OicV5Cjt1Zrl5P255ZXjKOrsjNXa+VK6E6S86ma6cY86U5xZyG
1PFdqdnDkQCso9kc5JBJzIJZvBGyTIJrXxzh1grOuFifh06i0nC+cqn7zAbzpUEItqyN2oUx+1u3
sl1tx2s1KHKW0eGrED02eozazCwPKL32iaXv5Vj8Qq90KLLobNXgAYvGWGDR9PD25KhWSWTBz7gb
23QVZAoeUn/2da44mz3JGgcokeF1i6yPoOxe+0CssxqJukjXTOk8iL9VC3+ZHMwssWZ0NWnybbhF
6MzKP3lj4dyNM0cLbScCbU7uyYRUvxqGt8BnytdM+tkfeVSo6z853sNhxkGbhqFbZDYS6zFbEFR2
luZDseTMepk8WWEPeI7z+KRgnlgEDcfFQK0oBezgtwViEMmiSsgcfI8pufWpjjXbvjd6coIM+QvX
2qLRikNKHzJjRVJRhRj0gEQRLVE0Ua5LvYQrowAbjY3daTdONx5DEW4AQFgLOTTPgcQJypxKtjPu
fmkyPOT2t32UvqRjgEce//yyNg23GP1dGMvRiv+hC9sW72KW3PvZLLUwIImFbbZha4xZzweVzZ/0
zFzyRtbzAupd4Fc7w2/XvRStCVrdTj6OaI2u9JCb760f7OOp7VyCD/e6hNxGgevF4f9pqEDTxUAg
ErKY0cOle6X036PSCRc1yrWg089DM7Ct6Wg5hfzYDu1rFqguqmTkmZa8GBTkGVh+36kaG1fyBb9L
4Zm1HrpKXL1JfbzqNaj3iOxXDJIRkjKJJUlqXY/Fyxi28LtN5SFvqKdb7XeUab9gt9wzAgdmaSsl
nQxc/7HF3BTSiJeaKgjk/kGNIvBOxnMRVjgWUpZzmCA7ZxqQc9gicaMImS2jVHVpxJCrfAd4hnac
rOLB92WEMaqJa5fh2YKu2zYTwUNiO1tVs+7GlKcwyeNz0gT3QzsQBoMl1Uqlh8CC45/GVKiMHKLg
Xu0woYZiYrI3fIKpkjg1ZuWSmTbaARwFca2+zYbq1jHnyW6/1v3iEw0wYQVwbMvaea7hjAxyO4OT
ey/B6gH5khkWVTDtFvQnuXyanOq1TtBd+bL8lqYcFJp58J8o56JwvMLHtGCbyq/KMRlbjlyKiGoO
X9hHpevPsNrBCNe+sTTt6oWpNP1fAy9bncZPNCdMFpjhPimxCxK7gw+mTO9jZCRMqZDgchyXmUKs
w5whm2WHeFGjolspoBZdh3vd7Png+AaZ86KWZk6xstm3l3UrtN3YhA9oLZ6EXh9oiXC+NsczHZ0b
CoEAt2x5UyN/RtxjvMcRxMeqgwbuy4e6dj51mnteWsI2kdWBLjN9f8T/A09eBbMx6VeiY3PNTf09
Ckp6ZiGeeGlEhjwJwDSOg5SXTquiKdTbiPUsK4FDZj47XQPExJRfWPVXTlZ/pvVoruWCLnTEJAGY
yR3mMILIFQ5bKGBn2KT4AvSL/EdC9lBJ/aEZdPuzM8xXYTLrNwecM1UlgdxTKDUnqtTyJZODG+pF
5vu9fhsnFMi9H92ntfNHZvJiq8T4WsHozSiayO9fRxORJtMHAkAg+HalC8T5qW/Lx6w09j0sfVUe
3mt5Qn9B7YZY8LMx+DSFpB/SNMVgVt81XfjR6eh2oG42AIQ4TCVqi7acdr8Q8S5RUoqmRuyqblY+
YT9gg+bQLtPYis7jGH9WuMC/DyC6koGmXuQq2SVWyR65qWfybBi/Mf4vajZ1f3r6/vWvJPcoc57T
X/E6URPJrTY/0V2HZ7/vnkqs8d+/9LXsJGWObvzrtXHmJzEdmjl8CAn4OnGDI9KnHXNVD435D1FQ
Vy7Qnyyfv96kTEO79w3yg9WJQ6adKXvN0kFnAgvlVPX9N7mS0aXM7/3Xe7TFBJJ3CrEZhV/kv/aF
V0XJD0FjV3Is/2SE/vXaIqm7qeFG26Bg2BjU21GELkB1E5JHwLSgvv/hjZQ5vPAfCUDKfAv89U6c
1rRRJvZ1Yz4GN9OqXtS/nJv6VXocXeJXPKVZ/berNb//X+8jxKiD0IHfUbKRWzqJH2wc/vb7F/9z
zf/1LS5jk5B9laCVpI39huwTbwUBje7cj1WSFdUUogpjY7rFBqCp9dOVu/YbXWQoxpXWMJUi9KVx
cTxskKrP9zON6SUnvvRl2mFHcjYsaXNc9cMPX/Tak3nx5DfCaaugt4WXvdA08TeFC5ViaT3q1XpY
Kst8JYFe+GGVufJe8sUqoPUFO3sw+PRiTqZ4h4z1/Ze4cuHkixWgZe/0q5QL5xcAufyzbJ8N0P6V
9FyDg1Bvv3+Xa59+Ton764azuyCW64GUaDUzdmkWbiYA9d+/9LUvcPnkgyIEvJCj6zPtc17lrxn9
4MA4D0HzWtkvaNJ++AWuLZbyRYQaTvzQQGTub+Knfv2/4NyQOvLwvywwFGTffyFtvn3+8fzI80X8
62JhcWV/D1qgslOOQFOID0MMH342Fq5dGuqym9L3Jix6FDh0hPKUqk+rIwOt2bCioY8GzIzAsnYm
89MGHDT4unWsRzH+ZEb4SdK/6KA9GCbL6y5R3mcg7y2c1LlgB7Cs9chLEeNBtKZRZio//ExXrp5h
X9zAkTpmvjqjcpMtIXRvwo1xUS3g7f+JXKdB/v3V+/dGYNgX93OVZ7qp+PhT69y8SwtmMrn1oIy2
+/3LX7uRL1ZOXR70JC9Y25RSIUSrOYgw/yGr9coVMmX1//7uqUlnpm6IB0VhaO6wm+7yI4KMJW6B
/iTW/zVsWr5YK2EOJMpUsmz5j+262moeKkn4e5BklvaCKSGm3833V+vqV7pYIYc4qogHx1pY/qaL
5yqeveLo8a7xm7MOr354l/ni//8PDIl6//fCVSn8pmHkXcInGBnI65fzwt8sGpsUSHkRuj9FWv/7
1zeci5vLTwYmSdGcBEpawmIYePyd//yEOBeLJOoBK2Z+FnigJKpt4uKwI5djjYRuna5KQkZ+2KCv
fYuLFdNQYinpaCR7luH5pVenL9//Dqp67ZUvVsiRgcxMlCFoKtNuZxKiNdiMhEVJYyLojqACvJyA
l0Ej6gYQXTglm7L0Pd+C1l9jn4Ync4PsPaMBBzazL2m5h0zC2k2ax26stpsuHld+XCEVI9EnFBtN
9ofDmOoIwbLovUX0S3jRRko4cMpTeIZknS2qNvnsHJ8paEq4DmBDVOf2UemxX4T6uA6m6ibSqk1v
jauyAuc/MV5aaBKC6p5UEcUun6e6fbcAWavKsG8zvGgh0nsmrdMyiuONJFkHw+7u4jjEfJPsZT27
ZZziSsHczJ3lxhUt+6p+kRASFrYOm9t6UTRwtk7EgVD0HXi6eLi1Jaa0ZdDcFmn7OpQaM4fAh09p
cV3GiqZJo+pg8+NznHNA6yINLmODpwJ6Heo44ryX2DTBjFu4Ful+31d2e9YR8aqy9iANxZFkoDUm
8LUoWuAcsvOmO0hm9RxG7Zh8/uknIUsK1GApIYCO5PyBI6grz14FfTwwFwNNVvGBtQj7TKXKn2EH
+E11DCw2wZStDDWm1ad/dmmNgKYBW1+JcDXqEyo3XSGjEdUNbpJT16gg3AfMqY12wqq3Rwi47wmI
K0vr1EOJ74DWanG2LtIK1124Txrn1TC7V6nxn5Wxfa87CZxBRJc5iRsq8VA+1U53m9XTWxVbxzAo
Pa3q9uxoh3pKH31U8U0T8fzYdbyubCaubZq/GI110+r468CRYj/KzpAzkVbGv6yi/N0RiT5iE1RJ
1UAk+BabM4zE8D+DCm9Zo2BbH8EjNRWwbCGClziKYswQDE7ydChW09Cu66mf0YHtq2HY0Urksqun
06OThF+w+5iv03QKo9sE+yhuybu0tB97qdzS/vGhLDaYcAgS6WWLZtvU2hD3I4T/oUQXAYHTMgKU
e5CEdEolOhk9RPUdfveXyCb8iZSVCPHHhLQ30CVXNdI7RQleIm3AIG7w38VIjpqLmSJcc/ab3Xv5
a142nhD5zkrIOEaYQcKP6BxPjfP/VsAazrxm/FXVqIKeH8JO4cmEO/CjSUeBhOC/7frOxbbciHyi
nCED2DeVk6k3xxxiSmSHP+1j1xa2i605Np0mnkgN8QZX/a0+lUtY5Mtp16+mtbbO1sidV9+voVeO
gCCR/u9l0lKH+LGyFF6lr9lnXH8bHBproWz6FZacW2mlvX7/Tte+0sXWrLTyYPchX0mdE0C7A5KS
9fevrF6rwS42sryh9RrJXeRlKZ33PGoOqHsiKIv1WsH/vtAH7SHPg7PuWAwDGN6oXYnxFXBwkd+r
ZbPpfMWjJbaSc2Zafn43TtHTCIMyyDhQ6jVy/yLrfuk9omwA74fvP/aVC2JfbItyGaqVCbvGk9u7
Kn/Oh6//9roXm6KCnjLJy054igrENHNQOQU/dD2ufeT5z/96pmCLJijPG166Ww7Jr4Su+fef+dov
ePE8BaZKb67PcdoMyonUwds0Mg55Pv3wPF17+YvHqaAsCEunFcjVomNRKdtC6jzVLn44bV7pQBj2
xUNUmKGp6Q1e5QQV7VZfh7fSMmF4gUgPuN9Ts+k9bau+AbP8oaS6+o4XT9OkRqWo7DQihNzEd7Mw
Tv6GMtSVlpmn3DaUvutio6eL3PtPP5B1UfIGLTtebYjAm4fwWsKgrtvYQqy+f/UrdbthXRS6mQVR
f6CL4/HEuuE+Xpvb+sVcAOnYBKvphxVofrD+UbZbF8tEgqoa5yOEza5xVlKG5bbHBGeedCgk33+P
K/eZdfFI17IyFNZEHEqRBcsBnX8pHpP44/sXny/1vz7+xXMt2X7i6LofekTfHXH1upnQ4NVY+lcw
opYKEucNIiNehf7u+zdU5tv3X+948bg7KoODWqExwPFcQjErDuoQPdVx8Ihk72kawIhJYIPdClzP
gHwYX8hPbz3/Jv9664sFIdEknbKrCRC0A/NMUnU7psoeRtxrm0kwVosKRhcKwUQ3X6a2Uta9Hnmc
+fm3MEBWeomzusDA6vfnplZ+WP7+tKn/9alUPu1f618WZ4qUiTrgNg3uAOO+zBntzQdmWjc8d7t2
xVl6m/DkaT8959fuqIuVJWkKUL/pJNEDsl6mg0v9vnKW1lFZ1gequqX046nWuHbJL5YUo4zSPpNB
tChG8lrn8Ws+JMuiLvDZNy9oa++1XFvZo7ZtQ+2+CqGWKbXLoPgx1pgPg+d8CYyMPKvSxnei3I56
QdUcA2HqbNs1wC9gNAE4QQjWr6lyNnQeyNnRwmhR15qNZAZJQJqZ21ZrPo1WfmhF8jDHkKahoK61
YbgqNR4+ZN9wZ6YKM3Wfym+aGnmsHSAwYkfHoqC/F9IAqyc8CD39mKdHra/vG0UcJEJNiDNbW0X9
qumyhQVbOih2d0Sl/MMieW0Z+3Np/7o/ILWbSUaIDT2nZpvepst4mT2Rqb7Anb9Sf3o2rjyW5sVa
rAMl7Tn0Cg9Nef4LKB93nVxFy86omEgzYFuOJbDAtHZrZuU6xDGzGv/jDWlerNQWzJ1xYMJIn4uW
hFa25xL6phabZx/0RRDZt5aB5zvvGer+Eka3doZgM04OgbjJl6OKH2Y8VyoR82It9zMEgZpBNZnW
/U1Zh89W7ay/X/auPHLmxSIeJYw8E2COHsORjYYGYdQimFj64vuXN6999It1PMXEDJ1kiL26qkai
3cpdaNteSDsCAOuJaJDnMsBb12pwZFVpzyz1U7TBnMxQAxJPJOIWfPVOjoy3hBTsQdbvDL8GFWxm
RxJOmjWRUzcq7QlXb81TpSOOYbIcAj2YHkNMIDT1b0M//fI14OJhx96nOUxaJwgGhojcSfJd8vEy
FDPkCAGUd5SkgCatTci+ROD6Ou4qEYm3uq9hYI20Fpz2Vp6Ta5kp15PxaEjVNgvsh7C2DyHiqrzw
X7umebaMSVsNev2cMzNWNIeMRbwniQbyK5TDz6F3fnhAruzzxsUPmJOYQDclCTynwEX/HKOSEioH
TOfp+1/wz3jsH9uAcfELFrmpjWZRR5792Ll0dDyxBI2wJrEavT29s58bgFfuReNiB47BwVeohDnZ
GM1egqVfWuSrceL+4ZvMT+2/vsnFNusXQ5uNhj1vaP+rH+MNPcC+xw6J+J3YCNrBAHXc7Ki3aNd2
yU8TwSsPgXGxk6aBKUl2awVeT+CBGr0pyBp++E7zfvWv73SxZZqEeXVazHxc35BB5Kab1h3WxrLZ
1D8s89c++8VGiYu4zjuDw78wSFyrIVP+NPlVrnz2P2vGXxtIFoLTrjQ5IAuuWw+lreEsRxpsEdZA
LmiNw9yvp00EQlAV9g8X7Mo9Zl7cA6VvmUjCMH5oYi9L0Pkwv42S9EPNdO3VL37oXsOADOgh8vyA
gE+UNjr+Sydrf7iDrxTF5sWPnXVAl9TKYBqnhNo2xIgGIFD06Pd0gDWSOPoWpQLqzwiRU7L6/ha7
cgOYFzeAnA1CnWQWmEg2XuG1H8z0p66VduV6GRebe2LrY2I5Kb9GSrg6qUOTPT2Y9nADS5JcvBHH
x/g8NWiYBh2arWBJX+UwSc0yubUH+cTD/D6lxWuUJMc+tvbZUG1kNXQ7jBQSEZmxWnm64YNNhJqA
tYimIZTRfabYNCPZK3ACEdBMYF4cwKzV4HipqrwJRigh31+8a0vORQEBRMEfalQxXmiOn5ST8AKa
B6eix4uxdjUhe9Oy/8fZefVGqq1b+xchkcNtQUVXOdvt7hvkTuSc+fXnwefokxfLFJ/WzdZWS6sw
MJnhfccYj7C/fq0PyccXc4E6e5rgR6O886iFDA8ImlpHtZsLAvRb9zjc9yc0kNZ+akDpt+33lSsu
bM7U2e25QxCmUtr5B1J1t6odO+6xPuHb2Xm7tbP4hxDkq7uabX5SClJB1bSTiqZ3Rid2IOVMbpFH
niZ3uZ1kB8J9WK+07BeGuzpbT2NwEmJHSAbfGEVp+W8d/bdNnDp9A59mO6EEfYZM3jvofbQdEHRl
xp/rr2HpT57+/dMve7EA/ylni6wW+K+EaidJoXP9pxfGrzqbLgmTgp/qtsGhLNIb0+/s0MdAQTBd
rZzz/A++xevXWTpMqLOZM7XYZPTG1JZ/NfeI/g+WreyFh4/+9S5cmfyX7mY+f8IwQcvHRcg5so3y
eRLp1+Vex4qZuy5UvZVi51LBSp3NmV5Upm6mBEzUKbtMw/KeiljKAekE5s5v/RK+JIHdulltYdzs
VTH8EartWZVImq1AnKoDYvaugDlmiE8rD3hhsVVmk4OelIrX50zjmGjPqTjeFF66g9N2r7O2pkr+
HBjFuUd0RXLFSs994YytzGYH8sGzLq8skoFd0Im5BpTLsMm1hsEAuUH+ff3OFka/MpsfPKMbkiBj
iPp9cWx9/Fy+QULL9R9fGpfKbDooKlE1AAMK+/ZNP8FnPCiPwqVzZIcy583auFSmz+mLOe5jffz0
BdeWSVFLJ/+5I/MFKbplwVkqplXwrpKTOx045ZbEs0dX9Z9xL8RO18pOWmVnQglEJyiq+wJkFk1C
2N+Ex3oPgLfcySoZnnGgf1dd+NKJP9JX9ciDLMTm2MCu2BDEAjyczHi7qfVDSCbxqVFSYmBN5ZJ1
qYCvjKyVlSe5NABns9RAt7QmoovRAPVzq2k6v04KbViPrl1kiMFTwXwi4t7Dg583lDiKw/UrLw2Q
2RxG/bWWhk4NDgM4mCr5nqw2rr5e/mR59k3Jg2Z4U3Dz/ztQABrpdqNNG/hEXv9/+fNlefYVNZ7+
fxfBJY0TbqvyXq7/8te7L1mefTlQJrzaitr4kEMCZqo/9YQMIFB2Vn5++kb+PaplefbtyGOuVRlR
5Ycp3TVIcseT9MqW1Pw1rsdDGnbgl8vNGEaOKfhPbjVMEdBwIAQn7yNyKiQ0hmCps5RcerVP7TzC
KaZVHhGS4jfgahTT5PYxLsnvTSxLIXnEQMzj0wPDp0eemLw35ZF8r9y0BbN79ZXJzCEYThySJVBB
ym0lctqAE8sa34PkBO4IQneIndSPT6JZ28Tv3hBfDW+UkgtJNVak3uSKuDdj4EREUPu9eBIE8oci
4Y+c4Xq5/uAWJh35o/X3aToIEFkJbi/877jy7fxu3LjOx8bKCdKNu71+mYVZ53+FJp8u0yaG1xde
FB2Iv7HBUV7MMH8WI6IIg+wb6+RejkvCZTx8tALp6KhPzoIgPeS+cWA5uQyKMNgFfWCkFsLWrKPn
ThydgbjiTARpXBhd6FDP3Sdt3O3CBGC8WR7rGEhQm9f+1oqrs5qNL3UQvhSJ/JbJ4ppMzZIXRt7s
kyfEUSviGJ+vAFBLleVH4inZzWV4paWAJDX1YuYh6bPyJsnFws4UlSgLskmhgG+x2rxEUn+oqMxW
ypugEGVHHCGwlIvrej9iaTLyN8qNG1anRG7uRTirSl/tR7rLGzOIvoXRuPddzcdz64NcE1MS+NDo
q8rD6Fn8fD3YhkqMAZYilBoAwo2g26vgLeFCZMQsau4dgfQ73Uu+F71xwYt5iihzIia4JZHjdyVR
ynJV9S2p+j8wcv8W2nBEEeL4QBQKX8sZ8DTmzOERVetRigBEw/iATarILLuVD42zI/6v5AsbfGun
W9WFV4BYUDT5ieSPFUf3uNpuRkl8HsEm6J36WLnY1w1MgI1G4FLc/2kV48a3oFJwcNs0xXAPVfa2
IR7brwTVsfT+LYdItckm69b10bowWc2F+oqoRalMSjootR12s5ex8W/JyFv59YXujzzX6o/YDDCy
ZdnBMJFrZxaeLssKncFrn8NOQK/pTSGnujDaoxqLe5lc16xY69guXn02E4cFDYNCyTPOUTiEn/+3
jhPd5yfBWdtjLE0qH3vVT197mkVjXeI/P5BaU27ACZfQpzzdackP3qhD4+jkK9nqJH+iOnkeC/Xg
ivUD8pe1zdTCejCX+ku9lFgD9vqDXxdk5/b9jZ6RNyDHz6To7a8Pk4WikjxX+Vu1KBlNXU+Pstsq
O+VgHrudsFcPawK/pbuYzS14RS21qAqQxQAU07i+aJH5I7LMP64k/L5+E+rXWxb54x1+eldhbri+
OErZoQax3FsPokqynkB/ytoMBuH4A2Vpo/R3aJtGHQ0cllUx7hHM+ac6PcrjSy8hNhMgjre3EMJt
w0+3tREDVr2Lshe1fSH3yFYF7ZC0/SXDCx6q7PyqHZnFu2B85YiyAZ+yG4fwNCUzREpgAyPpMX6E
4H7kON9rw+gUxDNcv+Glj3t2MCNQKcKFlqYH3JK3WtjvhCa56y1xZaVb+vnZcaym3N+WHq+sdcWT
FZH3lk90QOnx+l+vatO7/2KnM/cPlK5CuBXhX2hyqrvSd3dyNLyWqvxQYePasIzc0Vx2EAUhT4mk
h1HVJHzRersXYxL+RgSOGNpEzyFaAwyw4JtnFP23qUEfQs/aH8BfrEM9lvd+R2YH6WQywTcIWslX
cXPYJHCpiA/6Y8rKa1Pqe4+oyMDSHkcDC5oe/hSA8gERIXev8Tz8llK5lc3xRSTO2WTztKv9atck
lDuMVD1afhiRI5u/RAIh/npovQcEd9e58BAKmM0NJHWJ2m2DxiJXW7pXFYI1SYl/LMIWJhVZp7IJ
vRyOxB1AOnkjtNj5m8a4FST36MrFN1UoKsJjEnPXRvFR/4AUCp21L5TBt3t4xWB0+28cXyTgS/Sh
RDfKQJtE/rYqiGAtBmgeWn+LufpksQAaof8kQD4FxbPL9O57P9aXQOhvZGX8jdz3xYfwQMm9ORqx
+44U84Uga8SEMejGqgiOvcfEV7UVLrnJNdkgWgkFkzx0qXFM0n3stMkegG4/D6QUWL3yuzGkA+od
3NJUiGLxDshAuW1T1tcySC9pJUP8BTsnd8lNrfbPBkmIGykPv/edJDmh0ZG7qZmPjdscYnLIpidO
swrPKZkphDAE4aUQifBRDYVMiXErpfkpBIKXyJzWIGI8pBZV8loljzYCg0a81F3Q1fdg0i56PD4Q
ynwfavq30I3fe0Ic42zwwJYMBMiUj2Hd/NR05UFN678Ec5bkazQ/5HFgi+JK9xWmX3mQMdLrQBVy
AuosHjrRLu1Fq8EZSCXpIJ24jSPImPRjM0jI3ks9eR5KIwUpEezUQLhHwPugUruNSD10fK8fN9BG
bsO0PeQSufMhKAwCC3FmC6LT4lcT5P5u8shxCs0OpD0f0mwEWlMNj00AfYEVaeca0iOJFprtx+ae
UIO3Ic5+5Qo9Owl6VZpgm/eLPHQ0iXNCVYc3mlb81gLzPTYk9s4EHWhZLu2iLieOovHPmjDBgU2S
UHgAQLQNsSOOipjAuj6hviU+yB2eiqB4k1oTXJH5N5H9W6FA0Nx1/mMppbdGJ5Eapkq7XNfuAzV9
jPn+bVFB7Ul63gne9r5LUk5qDA29436Epm0cXyVQfpCjH7kFKaAjWzZWihtF7E5DDMiuA3wC4aEn
GTJ961IpsZUmeEsrnxzmykidkszLrkxPhqAfPZJUCaTZN1K/J00fIBTZd6U0XjK3egpalSyqwXoy
xnof4slNLXh3hlr/jqv0qYC7vAl87Xnsi8Nokd4zqtFzmU2RLCPp/Vh8NLd/bRqk11bpnvQec6hY
mI9MRk7uESbQEzVIuvWBD+ZNIwpi9MfvRmtOIzKyLTm9h6r9p5cx2RcS4TZStFWmGUXywM42ExRR
GP+USjceRtG6CXPvd595t0PBf5x2/W1EdPOmsJArARuU4u5JH+ubQGP3PmQAhctSflRbCwKsmR+y
hqZ8MEX+xw3ZDDky8K1gjufep/XatTfqlKKapy/DlGIkVyRbIlJKfY5TcJnzHN2n4v9WVPrBkhL+
TWv+j6t1J2uK/KXR4HoZVMXuXq/q7zWpsAqI8ryX61tiP+1O1m5d2g6OF1WHICWp1p04O26vaCCM
pVeMqpewtrYwy8jVJ+cUPQiia60FWtqkv4kG+Vtbo+s0iS5OgVxwI1Jyfggpz223HF+jKCcGtdH0
jRAN36wG8/pAnNtG9pV6StBoCHfz7sROfpUr4W0gMx4AO4rNJm7bm1IeSJjqt6PXxPsgbCJbMXhK
RAueiX/aR9rgsJU4GGgZWhFDt0mvQOGI46nAT6N7coj/aHL1zkpD8kqjnl1dPye5YJOjQM6i9Efx
raOYk7aeTRwyNNLQ45+9XieyN7COcTO8+zpxhSyAu8EaLyRtkxdGKFpUcThMJLKrpZIgIKaan1rO
wQXkiZASG+YRBJIycWh1sacwCi4RQqZcPlVie2g8hTADwvwas2GxwGGeqjsY8D9VPSGpZSSTXiLC
atPDX6wY+WVa71rguW0rpU6fpt9FRbwhf53I3gTjdqelb9EAiw8gC/wPb3Wb/fVWAHgjW4RPWzeJ
nSHSf4lNLtEWv1TMmaFjHsvDlAP5wLpx+G9lLWmuZc6DRiplEpwIfqK1lT+RB3V9O7NwUpCs2XYJ
rKhcSRWnEf0Bu+d2PKhH+U54AHC4aw7SceUqX++jpbllra8kV7CGgrCUPfNTMdr1sdgL9q+RmKj3
8S+Yuk3keE6zdsL7uv4ozb1r1pgINRXAFHjoAM486F+iBjJrn38XDKZCLAzkUd0PZl0SquauXXbB
byjN+0kp64vrhhHj4Wg+pLJjvaW/vYQGylb9W4LUvlft1Bm/sUF6j87DjopUYpcx2GgMfE5+S4F2
RAM/PQl/7Yi0METnnajQlVTPH8C8csQgV34ijxce+Bm/akSnjkGymM1QHHKCfjZ5n1u2hIT80lY5
CpZQl/w7y1zTwi7szOcG2YAYV9Q2nNZy9TVMHnwyCVVj7dmbX9+oLM6O1V0l+FktydGB6tN3GIex
XaXsNBP93GtAVyvVIxbFGJ7MDuFTlNUPo84tN9A+IpEXVLr1xaCzDqrge6QY4B68AnaO9yRQIyU9
4imVivfcpS8phioYQoSB0C1uhzTaeaV5UusuIA3Iu0VjdTL7/M0Uut0wYiYpC4PcDP8ipQGhCyXy
JiDOFM62CmlUYvaRU2h3icqfSRR6mZ7jCug5wsHDhGrJMSERoR9zYkPeX1bi2RokYheI/wjEs0c3
fSyGm1gX/QmBAMs8O5USMD2QErJff0fIuJEt5bXMmhOE5p1iypAlywwLWKaTHdzdaIIGG1rrLr0s
PaeCfN+azc7XlfdBLX5oefYghuVdrv+uE3nl/LdgzJDm44CqETDrYIAAfBe9IwfANcnZR/lB2r8j
3nQgZm+vTztfn6yl+ZCICRqqGsuy9oF8USGCGH2+MsEs/fKs2s3qJ5qewi14QMWlINqbQ/vt+h89
9RO+Ol7OftoYsjoUWhWxuzW+DHA+ykp+970GvmGZOm1G4c7T3lsika5fb/o+vrre9LV+WsO6qtea
0dVSQFPgHqrav8+leKfqIp12tX7tazAl16/0kePx1aWmp/npUrCsSz0ZWcUo20/jtQIrUyY/OQUR
F+QPd34ZkQMBBlaI4l1iJQ9yHJxFcZhyowAc5Fb4ZKC/7Vzw7uNwo0ucJZKo/RbHkGKu/40L6yGO
vn/+jUQ7iYbXutEh8W39RBLowwB/M99UTv2aP7i3ytoQWipezU3KgpqxJ5J0mJiW+aOUGwLgSAmU
NX9fDkxYIN354HXlHoHyd6M3dtdvcOl1z6ovDYd8txhkap8duG4ljPdofjQnsErHNKGA6NnKuPoo
wn31tmc7i6JODWCiXKmzvdvsvT9LB2tb/RpPxl50wm16KVbEFgtaGGnuWtb7zixVQUgPYdOcpEr5
UfTNnWdFf3OoY63nOeCHfnpkYBE3smtIadMN97mKkxe9EF/rUrzHfRjQ+whXBA5fP2Npbm5OOLBm
dc4h1+rUXS3+rrNXMiZpRZ2s7vn6a9S+ljdIc4tz3PTaOJC9fVBLvogWQGQ/dZSpKE1WsIxMRo2G
RFKRUU0yWF/eJTcI22tBO0kZCXGmRGBgDguzJzw4oTNEmoEC2aAQtzJKOZ15Bz5cBuJYYm8v/hhF
4XdLS7XTm8uoQ4YdyPdNUMtefHK+gYvtY9VziWDXbtIISGkMOyPSyGTKB3h1nsbMrqP16LVLUXQH
oeuRbcH7hutAU1g3QHyBmbKiR7nsz1ZPA4NDqd13tBUSvT3WgWu3XUHA3eRHvv4EF7ak1myepSFW
tn1cZXjEOTF2RFFlMrWAOt8KKcfS6xdZekuzyVUdPHSPIo2MhkOh7D1A+t7Ewd7iLEIxCQ/f2gZb
/nIWJ0Tsn9NWYibEHcScROo3EmJ3KZZ3vI7cyz7ZDT+ztS/t602WNHeHCqJbpaQ3UvsMNlME14EC
mQ1vnUiYB8WG8L5b024urLDm9G19WisIrK71mnrLge3Lt0Aon3Gm2tdfytcrrDS3J5qkghA2xjIU
HpEH76P91DMo9+H+v/387J1PgdsZAsbsUITaCUNwXO9AVWZe4qiIz0OR5DsKXNevtWAQlczZe08H
t4M0QQql99e7Lc900RlVTusI+GvFber4T9aWrWr+Or4GZ/cpfCdabUtkxKrMauEz+tiOf3pPaYEv
A0Qo66XcXqzU2LseLhVXtCUipK7f5PTg/r2QkDD/z6HQS2IaDy0P1BciJy7bBzNXHyWxXlkRl35+
tiJm0ugWZh1nhyiw4DkhmSlR1yRrko6lBzRbBvuetFLPCBBejDce3EWLaE4p2sdGuvJ4FuaYuYGx
9CKhKSMu0HKEkTtzF7bYIxu5IisiUQ5dHjthuWbtXXhYczuj1RJeLyo0FhX1rLsHqXtJzdfrr3nh
Qc1NjGYgFyYNhOwQZMFF9rQfnKWZnEtS+Ei4u36NBbGeNPcxSqKuqwqVqUO9I3loOo07FRkn3qXb
kdSwneJUBGct5ORDtvPFyDVmU0FhipoJ2Q4WQm3SnIT8lxgIX+L83hXSka4QgWdB1P2IWmwvqXtb
69G2hSEY1t7Zi+u9r0n7MCodNoQj5G0lAFkAxLQ08J8RIhHLQA1NLT70yuCItE4gnzkjBJptWq55
hha2cZIxm2EUwY2LVKafZkjQmDfB+5TO5R7F36pFEiqxQ/FWcFa3ckuDYLb95iySJeLY42TdGW/q
Frx6Z6vwpx97GyEe6l/30dC3pNuvrGgfeumvXtFscqGm5va+jnVWifIDMJ1vroIhMYI/XGTNq2tm
1UmUE5eSvNXfib1FMUAOkk2RK7aSWWBr+gZmg8xxrC/pzFZK0jtgypElwWna6Ip1r4A16iM8/A2Q
nDiiapm125j2UutWh0iiJTT6N6layPu8jfSjLMoXt1OfLRowQmklkDLMwqagcWm75BIXGgJ4dbjp
C5qysZld6K/nACvooJlAafKyPXV99FNsUJvr3YpOeumtzKZIM6dCInoMNM03j7rYPIujaRcWAUGm
ma8c1pd28cZsohwimlHNIDGaf0WFXZ0Gu3oHd+n4DmWxB3qC/nu/nbYYa5/nwhZj7jYU9UQRrJC5
oMnvS/G7Wv/HO5k7CaNGIhm+qZODeWmIN5MOdHG2wR7aa/p/yVD+KUBsdRHXrriwL5ubBgeDlOg2
YktDUOA2OmSX/BuwMxrNfDHDDej6x+vz54dc8IvPRZ9GyKflPmxLNZkIoliQaoKVkpfkIGe8KMVJ
TqFjbY3tSF4fDYr+hXpV5gTUMokfvcib/BLba5vDpWlcn02sMlo2WdGM9ECZrzyL244G7ya66Edw
HTiIhzMF3ztv3Zi6sOzN3UtKGySVWo8x4k9lR1+s2vs71LQb6eRyk8aflDiR1eCSpXE5mwNrTzUD
lehHqsh1Y0s73aYBN1Gzbe9Z2sZbwHnWca2HsfBp67P5r3PzUYbthlyikgggTyGctu7NkCq7fuic
66Nm6YZm00crar0/4oM7DG5+hiG3D6h4X//ppT9/Nmm0kGbB8UIb8kynE6HHE+BQayApPGXlj194
9XPbEuGqatGpbnooJLpY46/e9Wwt+Hv9z59OM198Th+n+0+fk16oZtZNSrSu/OUTDVUoNxMww+vG
TQsG9vpFlr6WuXnbFP3USqZbkH5Zb8QoM6VaW5zl+kayoX84ooMql37oyjtZemKzOUKOchDylT5Z
i6Vt5KpbM3o2Om3FaLD069O/f3pkhWgGiqTx6+JIrJIkidFGl1D+QqnJVk7TC+N17k0NVYSOoavE
h1FHOYXm1TSer78KZRryX73w2bdND1MRYsWMsUESGZ+NBEBU4FLavUFYuQWdMTPw1mPjkoWdWqKO
AKlb0eX0kJhIkl36BLGrDlLnjSQRCi3fqF3y0FYyedPEWnvaNqhzaMTG1jXGUzzG9y1Y7KY+Utdd
2UIvPZzZhNGKhTuqaRMd0Fc4aYQAXl8ZN0sfw2yayHzw1G1rRIdCfujrC83i2iDQHHqpVGf/8a+f
zRepRcpsSRXpMJYn1fqts3hdf7MLf/zcj0f9kQZNX6Gv1ic8J9D18ieNmFD/qQ0rB72FJz834IGi
lYtCraODD7USaIRH2UyyVn584bNSp/v69FnJnVp69EVR5Vn00rNwZ4613UXW7vrjWThGaMps2GRa
r1v5BI1XTED1VoXKsG/a7VDLdJqEbwaFyUzJ9nU5HEIDVAquTgY0kNRoQhgB5lu5z8U/ZDbKYmNs
SyXDFNzuWnYl35WbzG6Rwdraqb1VD/KNcL+2kn+9OGkfbeJPz5QQfJTepY4ZReOjTp9MmJ6+8eaV
//Fe5p4UFLYNGM7J5+WkZ9Eez9Ims4O98IOvknk936/dyZIxc25MQa7cEpiLDk5o0tZGxEbIiHbS
9e5cB8F9rZOnEivkQtFdTwMi/zs9eTUEJBkKZTvXA9sqaY8rQ2kaMv+eQ7W5lUUT6jRUNc1nBrLF
wc6POdVO5TartvKb6JT75nD9Qguvb25pQdEFfETl6WYInlRQOxqWn0moX327foGFTqg2935w2O0V
f8pziM/SbnTKO3+X2L8ax/vOOcdZEzEvrP/aR8jop3FIVc5UZIiXB6+3jq2LvoqghQS8EehMZfxB
ouOxFfSdPOS20UR/ORgRRBN7k2cAntWolGDC0jMgibXe19czmSbPVkG38FQ56UPvEIzKGarSY/Mf
1cWaPJtntLCM/cCnL27I/tZt212VIyQVzJXWztJfPps9Gl/MwViTzhJIz158HGJxszIWvt4ZaHP4
AbmZpZ7HGCg72937NnhSZaM6jaNCEKi7lVVqYUjPjRVAekbVkxkJ7C/owPbKrZtb0kZyGwdp3f31
W1m6yFSo/DTcRsno5SCbRjWYR1czCSkY7agxz23+cv0K06L0xQzwUUL4dAWpFRsBEll40ETpJ5jT
U1QIE0wguBcsFA6t1o3O9Sst3cv075+uZNaCFKnaNJxySCLiT626rwEujYW1Yh9eupXZdrbsgO4q
BfsGqJWln2P2yZ24492E5r6mRnj9NhaKK9rHavjpPiL4X6qV5ozbPHkzc1AlwiAdtTI8mma6BTto
a4W416R3s+Vka1nbtnsRSPkV2mIPNdwpdQInxGClXrH0VGffP1THSnU7mcw9XHphaOws3GKC/yau
pYt9vZvRPrr7n25XSQQvo7/HjBdbpEcdI+mVrPeVh7n047M5wOokooQMIh0BrG3cpt7kAdr37O/1
V7Uww3zIBT796VWuJtaoSGT8yP47uOP7ROtX/nBJWfjxuXeBRF1VbdBgH2otLRxtqMkw81Chegop
FYUSOnqrnMYxuG3DocKWrtzEhfGUteNNIpR78HVHVfEshNbFYLuFyn+t6j9zYdwlxvikDhEZwqN/
ilXsB74pQXN3f6uRpKF3auywZ7MdSmi1O5nSsQncywrjnakqP0TLHaABFYcAUFgVKq+W6z+kac6u
IrB2rWa811lxn3d4zsIQWBl18W8Nylri/Z903Trjx3wjG/ROyHzVET1D3/hN+LMWzIcOHRZoRbUj
PY/yrCimj6OcHGJXPQ7ZsIcGd84s6I2DicxYkb43sQqUXYFL1FZ/6oQ6ridmv5qYmqw6XqqkBQ6k
Qj1MG1ILBJ/kaTTZG2wQGCPE+jXww2+m1/0iAQDRat6/CU2sOJJp9DZstsceVigg2Gqjw9ua4OTQ
54yqRkmLkiUzsAfErgny23rxPPNHUbvbIgUV3oxvfVXuXF//FoTGnVchna3jdivX4k8pcI9ZK8r2
wICsWuPRVOMtChbRNjxcEXCjG7F2PF/chXGv210zPFWW8hwEyUvWclW3THMbH8TOMOCYRdZtKifZ
zioUtHG6fwbYeiMk9Xtchae0wrDihQ3xM/5wIuKrWlmVlkblbA40uia0Kqtjn0ype2r4700gVCs/
/tEx/mKxmEMgMIPnkSuojHlLejLDuNwLZYekTc02Qljscx/kIpE3jpyFP7GdcFwmuLt362+yhw04
MI1dIfu/5LHE8QKqURTBY5WcfVUzbey29m86vXNtZJ+PRpOeFUX65TbxnSJie3PdYQRFrYqbUMCz
jPa6cwafR+vTR8gyH+ePYdq1Pjz2jbHXkcV3IXaWOtTQIUZ/dTfRyJEWIyIkuq3XmumkgnAGQ3g1
3AE0pBXch3qJf4tDwL4X3M4JR+UwZP2NWiJcUpLHofJ+C3V8X4aGnTXvaYrPuO/fNHkEQhl6l0qO
71BN431Ufio6asywG3e6EAGEFsYjUsGfmhb8TiNQ4IFU/vSn0Osw0uCe8oNm7F3cRA32fazdpZb1
ywvKP2EpErMzkI6YNMKjSWliZV78etol0fifS7GOP6YzoNEe+kTbD6bx4oIkA95s7sw0pFRqjFsj
gbUo9ZdEDpGy6bh9RhGzL992rCmvQsX8QYzN02jA81S1lyYKv3duYkNY9W1wQd+7aNjmWXgjQBNr
ABJVMrc7Wpa2QSa/TUbtXA/Ke1n6l2IotyZ4YMFSgQe6xaYf1GFTQnTbYUzfhZqvYCxNIDoHd22J
riVXX8Sherr+LL7eNKjzjLHYLz1CJlVOJsrzkPREz5uHVgMtCVmVs+z1iyxI4bCp/fOBZ6OVhlqg
TadLYDmOv3Ofx325hcrqECy01pL9+uNXtVlFxpL0Lmi7mIDc6NsIz8801jY9CwNmXpKpgoCIucIi
SZGqDOpWj6SQtNO/rzyerzcx6rwck1uIWGUUwvQEegeKJ0zck+sYWyjlKLs1O97GD1NW93bletPm
6N/zmDqv0AxGrsquyfXic34sf0dbnFcUBG1cI6hXrHCjrOzfl57bbM+riXUTVApxqTU+BqunZM+M
J6/1Ej/OGv++D20u/031FvDoFLokNRvF3IsaQpXpZpAhTzLL/NX4O/4lb1DfJPcUaPbmygP8eqBp
czWwKYqY3ISG2yqYsar05I9rEpIPgf9X9zR7ZFKpDxEhY8GhF4lzVQU3IiAZI1ddlK9WGIh272dP
Q1/dJ1F58hX/oQGGiJkHuV4g/qwL/VGPcK1gfxoy64jZ40mzoCq4ydQu7nunUtJLkKi3JqD1LAl0
DvA51gU99kjSrLBuGqK0KeopxaF9Bq/UbTICoTeeob2UlX5JDGsvyMjKm4DeCKHhOy8DYq70lmlz
LHgU1PQlEYl3xGe8GU1jZSB9/YVo/9LSCrKuQkz3Djim7d5q/zTQH30zdTJBe7j+VSxdQv7nHGVU
kahHtc5gSh90/aVx/3rqu2ZFK5uHr6VinCb/+fOJ62uepZIiGQTfym6nBS+F8Nc1L2Z09icXztq5
XJ5+8KsBNJsFRVMvLVdi1+8XBbHLhQ/QtNPJu42zy6gI26pyHchTR9AJez0d/U2Vi495xd5RTfzf
XVneWAYjognIHO0UUzjpGjlMMWWVzi3u+15eOa5KX/+h6lxrC0Pc7JSWpUcItbOE+44ta0mMcWk9
ykOyC1N/b7bST7HS34lJPZaKsjLfLqx5/xLVEhbdmjifKbAXP7ycPe3YvWSmdOt16Ys0ENRxfUQt
tLjVuTBUU7HG5Tl6jWqgp12VvxtlitXIG/6nDc+1KGPXKSMOKrGW2Xie3+I0yPb9OOh71PvHNFfO
g1wfW2t8yETpaCVdsSliHTY6cGGvM45ZVf4StfZbhGF0wlxvh3bY1aHqXL+Dhfnbmv790wkyT9GR
SAkVbijVcvZDMp20+U+dMXUuM02FcZDUtJ8+N8/WUah41Rp45OvpWZ1LS0HhtqnpZRDNOH2N+vdA
WynjLg7Z2RwBNab2kj5jlUQYOem9+hvv/1Bzwu76I/96nlDn/jxVFcF8R7mw98nsgUgf5D/8JLUj
665t7rrmd2KlK8Pza7WfOvfrqUkwulno+4exM7yjF8bGpq3MZgOo7dbVPTBXafkUJf7KorlQOFLn
zr0YZ8gwdCnt1pPiA186ZLeqXdnjje/4Pyn7W+ne+gtPhXr1f5MkqHPzXlAAkmo1sr9N6cG3ckdl
4Rq9o+uuWRMWhtpcW+wqVhFWLUmWEkZv370x+UCvj4OFT28uLR70AAi84qP1aoZngzNQmhV3MmkA
139+oZKvmrNPu2mIs7KmcmTttGz/oOcgYHad1q6HzTaTN/2rZuerSual5zT9+6eJxJjibS0oqoeS
w2tjwrJth5WJZOlBTZvcTz9dtIbfiE2L7MQb3togdJTAv6cKtL/+oL7eFqj/kgzrg6pXITgDHOMv
mnfu1HNAuVhWuhUVwkIbUTVnO4Oy7grdNamkqfuMVma2CQ7jIdgbF+Nh/Fsd1UP09N9SmVVztjcw
4ZVSbKF221km6KzHNnm9/pQW+k/qXDqsVpz425zHhB3jrOub+om8tY2y106ejXH7/wPGtLB6z3XD
/f9w9h1LkiJNt08UZhACsUWkztKiqzZYVwsIZKDF0/+Hvpsavqa41psxm7IZSEJ4eLgfAUR4ayuc
3r1lXJJB24kCsrVBQSFvNZS3bITQDRWNCybXdbBAlkBdo3GtUHtiEYXCgfQpzOpa3l5Ypz9//fkr
y3sJOO4bHks9RHoa5r+r4YEbG4tv7VvnRflpbTfUDmhsQ2ptKPtbA+SPmAe+FWkHbpZ3zNQ3Zm/t
5y9jQaIFueAY0jzKnSZ/od1G0ruyeZaI3ylKUhkmuDRD7eyGhYCWmklwpLCRckg9bLxk7dcvAoAY
usDM5+ICEWoPjT/p2iUuO/82s4sTn2tNQyBRCG5pRfdmHFBnIubHvz17sfEH2ZrZZKBho8U/I+u8
aR+8EhGX8Ne4gPV6oCfy0I5+SQ52w11qSv/rH71CNuRLrOvUdIqICiXi8Ca7UbvhANPAb1C/d/8N
9MWXmFc+CJj68Qg13DhyILyLdjFyhjzzvv6AldFZAlz7upziEnnPgcKlqcm1q1S6J+RWRrD2+MWW
tcsslV2OXxxpF8Jg2egXW5DZFegEX2JVzSYQMFMu0OGroOAOFy3mwfPuodFdGJhBvdKpJic+BQ9b
6dPqC+ct9yn+FDURJUSvYK1wKXxj3zxFf1xc03P80nozw6F63uI6rYSKpcK+TUSoGaDtHjis7xrY
jVrFrUKLtNzS6lsJE0t4ajVqKVo/pTwIO7uSwnqqsq27zNrpZyx2MmGgzadVFeP008HOg/aFOnQo
pw0+pBBO/x+H38rtYKmqj1o1KUmpy4P+2HgDpNpxycFd3Re7ue4FpwVYx3r5zXSVEIJ0thQRVgpt
XMw/59M6iFHNHmmIsTOp8cF5/TRI+RRCE3PQyjdqWtcAkq1eUMIYNwDHDrqeQiUzqYNf9VLcprHe
O8l8uPQ0mlBtIuFvooyNFvBqdXmBEhDoNsT5XPedbnGXP8CfERL5Dn1sfGMXnYKt8vJaorYEv/K+
k1M54T29C1qcg6vLQX3AR5Y/ilOzt4+y8Lota+6VMCIWYWTo2t7qswS1bJW8IKu95DlE+upqI+lc
e/z8908TahulIFLhU7poOAgowbQcRk//Vq3jS9RrOopBgAseHUKdQqY0d6sJylfR81i+fh3DV7bB
H0G9Tz+fxSoaIDiOrgX4K4au70oIW/dj6/djscv0wkPd8sxGuVGqWknDlsonEY4LCJNhe9es9NPJ
PIJuha3Won92zbQtwYCVOeGLYCtR6SlbasYHg0bXodG9qQNFKas38EYrAXapyS9t046mAT2MfHzk
4a8J0nCTeZd2/9Z65XyRKSUi6blex8nBCm7gveV22r9ZiXC+iK4y6iGwpuPJWt5c7BJ7L9uqlq6d
cHxxI0qg8s3Ad4f5ReVA/hAs5MBDbw/aVA455TcCxYjcnTaq2GuX7qWafqcX+WRbKAKLCoK6WmCh
G2/BzQ0lR9I1v1ER5QdgePwRFUmnAXFU04v3JKzgxp1+6/LhfpyKm4HYG6nQWkRbSu1D7qBQfQrK
Wu+ifxLsgd8C7DOB3rs/neIXvqOHbssTYi1xXCruo3keD3YPQh7JbtnA/TTWdtZwD8PYc9P80MyP
LAndMtmqcKxsp6UEfzK0qp3mVROa4NfwgwX0t2FubKaVZIIt4qeOewGxCZlr1xDEjQTzZaU9fx3c
VupyfxA3n4NbAZmSwiiig1DKGZKnXAdWFN7DQ+hJ6AzBWH339YvWRmhxcWoi9OINE4dAUMFXZCL2
S6tK6vPC3Dhl1kZpERJg/kx7VeJLguw3zCmctNuo+awd+X9IEZ/GSGYRTER7JPHG+5wF6U7oQ3p5
Zt6Wt2DG/9vNcom6pnE8DKMOE6tYp1DOLXvIzkfpxsPXQs8Scq130G9uOvhYtZEL2FMFgiIEo71h
ROI4wipi+JX6gO5u7PWVuVjCrvtBkbJtMBdaRJ24hcs43/iQFTEe/qf98WkygBrPmIhhX9V4s2RA
CjtuHbXxYk+fQz9xa6+9BN+yt+peueRINs7kte9ZJEidMCoy5bAuH3R+LVS57wB3/HpfrFiYQijn
v9kRAJrZKNmE3gSNz0kFPgGUy/KieIP0nCe6ep+h9w/Zfxg3TsWVR0HgKNH7hSJQ/UrqOyPWXBj5
QR7BDs9JgpLe1z9sZcMu0ddFZKdGKec5tDSHSukGtXK6ZtN1EZ/3v51DvsRSVyOL0OadA4/Ruza6
9nVWUM+M4Rem2xDx/foj1i5LS1w1BG+jFPi+/5dGT94MUIZNwYE7GOddvo82gs/aYC2yhiQKx66a
sEAY1F4K+9JU0k+3irZ/6Jp/G6tF3qBIatURhYvpGAejl2n2McgCCLlarHP0iMBoapanresMtij6
IHdJAWmQBg390jKdPI5/M0VQieTJ4JjA/LlWoR+HvNj1Ggy/rAH/caWfTSO+l2bjZny6zagWeb2e
o1E2qV9mQ4XLZ5HVJIQyd28+j2l6ZnGB3gkL/C4CpisN1FmawA/o2ZA7qT4IOKEFlyIvasCLoBs7
wNe5UtV3FQOCMzX2PjDH+y4HnlDXi4dGqFeSpY3PgFPDodD/7JRh7xsreEqb9L0xwKrp2tQ8hiMY
AFjpgAvFdd/tdUDCLlmnw29LFcnGqlnJXpdwc6llEQ2xKw9cy72cPqQgqc0iyabYuFKsxJOlkn9B
9SbvBg03opjdVvr4lJLo7esVv9KS5386Yp8CZD1ogSwzOKy1+Q3Ql333zFK3h6/pC0UDDPh8r2/2
lnHQpyP+CTqf2E9/LDK3DrKVlOJPPvrpB+gTVhAb0aYymhiyKpB9JtCbTc2zReixHNMaLBttS6Zk
5bb057z79DIRhhHvrQm+YtX3eLqDAKzeZn5jh5A0eP56RFf29p989vMrOl5UBLriUJor7gpO3kgd
7qBFvnUAzDHiL7v7T+j69Hx9TCmtTIwXmmPo8860aQOTYuya6xYlaC0MLoHlaqiAdNZ0RNvHzpMH
wFk8dH9OM98KPhub0gRrQ7UIg7gIN2OJ2HGAmdErH+SxCfidSLaK72uPX8bBSovbLOcYqe6MgzGR
l4FtpKcr62iJMI8NSwttggGCRk82VG4MTsNI0p0xXbi5sTVXwsoSQcZIn0+mwPUvzb+VUXEegKUK
laOHbP9PK3UJFdOz0So04KxAhgyvqiOOgnI8h1nb149fiVraIgtCMR5QUhajqIloHLe/ebKRXq3M
qzb//dMOoAwmd8JCySMg8T3UkjowuHA9i6stZvRaCr8EU1s01qJOx8hU3ugbcxQ8Tg+pMwETqh02
i3ZrE7y444xiggyMgjKHDiWJICxdaND4mqF8Q5Yb0WJtqBa3HCLHkVspGiJGcuL8cRhvA+3j36Z3
sXkzGAOUjYHpTTN6BIHhTKTwv3702q9ebNyk7yImG3RZpvYbWEL7MXoL0y2u09+XJVtCu2wjHHg1
pvJQaFcFfDhvt6DE9l8jM1tit+pepkZdljHkbt6q/DpCHt4qX8ARgyzvzzDPfRH//HqAVhYoxA7/
uwVUXHOjARgGxZHeJ87c+hgO4d7c57583LqW/X0a2P9AxISRFX2HfUbgERREv/LKdOxNDdK/r362
xG9JZQma2ZgHk/ZXgMdPeswcAROm1BYbq39tque/fwoUAbT8oYfcpofK+BWxt6k//OPwL3auHnaJ
FSRwLTbehe1UR3bO9tMe/h6Qwjtsa+ytnMMA4P33A+oGtmwRRRyq/dGPXLzGhebBAc4LB4XLyBY7
b6X2x5bArh6F4nricBHleyDHAO1ywncKD4lDFTrQK75EhwylxoZ7gb11Mf/7CcqWCK/BYGMjYcx1
0PZQw71DkD31MKp4TNhOfIhDexXow7tg4jzxXX6qQQ5x7RN7znbB5EmANh7J08ZkzpP2vwkVW2K/
cui8TeDSJgcBg2HNr50mcXHpc7IjHIYGJ/S2oNkrn7xEfIGPESvdjBKAAcCSCUogMnYpqz0jldDs
34pCf+6qf/ueRWxo7bwntEcfDqKm9eS25YvYoSxwhUfM4DQ+0qF9c+1e4CQSOO1TmP0RR9lWpacr
1kFsCQ9TmVk2Uoc7pd70xGN2cAcW6y5V2lmAZmfPFnJdiQa3CovX3ODgxhmHCSriTtDUOw5rMiC6
i7sYvm9ulYPVogfFCecxunTNN8MgkArJXftqx8wz4K3UcG1PmNzBp/xF68AUyOG46aCbwC5hbdd7
YvgieIOIMow7EMqkX0ZY1FNXO2FIXBLyp7gGuYRoeCqfFHcYU6Y3tTB3NILxbYTleZub77BBcnXc
IMsR4nNGJx3eyBRyrwI3d017G0vQSDOla6jjtj95z5ww6I8EOOZp7F1TZbUjpHmyswL2NnpxrILp
NGiwpEsg456qyIH43Em2aI4a2nsPcwox0XstVNNJabC105uwd2obcFu4C1hV866XkVMVhqsyJP6j
HTnA4N7menrKpvR51MdXIToGs5nxSVqFH1joxIKRQI9CNbGbhp0BwlaDkoD8btvluwIU5mjqpzAj
3aWSQJJYLGjdYuTPIdSqwZMU9CeELaC0CmLXpTfTbAdy6zmjVbzLDfU2jNahr7Md6zKYN1i9b7Xq
to0tPyfqBc4vt6EmykNnUFAdFIzmwpZAVI1f9AycwTTJ9lEGQsConQzefQwdlOjqKpqpT+I3y7Pu
Bwt0tGxFX0I4PcP2NIZg19Q5yIEacLR0DAMPCPHKNevQM6B/jwpUcDEifKsJpZjCKo82NXHJ69rX
smqehW6aPopH0BiRtRdM4WWYCDgmynyCb92u7cUtI0Q6pWk/6hbs0zUq/a4BDyEYUNHl4FgWaXmO
p+R3pAKQ3AbipZC3oSM/c8ASdj1aTn5hBociqp6joIbEzRih0FJ/yNk4NLXuJfhuVZcee7sanEDm
BUimHylaYKyAA8vQNU6QRAV0D+UtOFrPNIfUU1FkT5aCBL8AscQdE8tjLYPAy/RO2vKe1u055iVs
dILbOb/RVf0ujMBHjf6iGvrMsupF8cnnZAJjqyXsRCsIJXX0pgy1XdDLI1LeXdQWftQB3QKCO0rK
MvO5hSaFSEQPw2Mdwn1FAxteWEupAOYZWtk7agpPGonvoNwCaT4Cel1VYqJBI7yXEvr9oGZ+q4L+
frbCcqwswSFT8tKRo35RNPjRlF1/0/T5sTTVz2ooofdik4e67FxWGk/CDlDrbJN2SwpxJdrPyc6n
nGDUqOirHp3MqSa3EPe5ye1x40xbSTeWKrUkDChXOlTjsG49IlAEy/6pXgjtmP/+aJTM7MruDNzH
R+5G0vA78a2Ii8evT8CVTGwJIx3roICWN7SOdEQaw+4fcNOsRO3Jvt19/Ya1RGaJI+1GWsZDgkws
Zq4x5xiushzLw94HLR9YHeltieatJK1LGGlZZzWENTngLn1+Dk3Q/Pv0oVGbqdLfyy9sCSa1q5hg
5SRAfZn292SC4mEw/GCT/g2osMTtzKy7ABDZwZEacvNMxt+hO7JV+1m5YCzhpXkrmS1LQC7Ba7Jn
HayPydZGx4ytGxvamG4KBXFnyCmc+Ia436hurr10kU5UuTEOVj9l0JFGHnqV++zI/Gq/Zd2ysmmW
UrU5QzaaEDYrQ4xP9qiOeaRv7MeVpbDUpZ3gCggpdiM5GNCyaGHwYMEPssYa/3pR/+kh/SXRWiJI
kxqiTW0OjGTWBV6pR/u0rfcdUvadXiVvfQWmrKlugsnW3UkbYJI2vSZdAJMWEX2XiM6OpU93nIO6
GxsH9E/OiQ3/+hzUNhMOdjwe4FhSweGEDSDZwyG3sMfKzQAx9jc+YG2AFmHFjESVJdYMO7OMc6iF
k6PZnekV7fg7oOy7huY7TxuA+fT2O3KKRyBZvpc6SpkwmMscGeSBE3T5K6olzwXR87n1tIND2T6E
D3Y2ZSkYuzABqqqj0bbfZcm2hHXWrr/m4l7Ulc0grcDGz4P06EwOaM76TXbRvGxHvC0Z+LWFvyhw
EIgFmVpEMsiv9EeNhqdIWX6d5icx/tCGxk3K4JRM9b/pbbAlMna0S9EGDV7X8xOwPE5unXm8Bdla
C8BLZKywQJ4LLfi60/vwITyU+7miS67ZEaInbuRvlQxWjpIlPhbFxNqaxiA59MM7p1cbaR7rLiR6
+XrFrk28sQhGvGwqnnAEo/xCfvBfKJmBFQKi2s/2bvsjVt8yf92nHCGnFjRPpkr+aRqDX+h1Gg4r
uP8dIf7+tuV29vfGB1siZmsaBZ2tTYBCw7YTRnTxMQmja5KD25LDngYG5mii7b8euLV5WVRC8pqZ
SpYoNZbc9DGInurh7GQMnt5/fP2GlcY0W4Jkg5Tz1OTtTKHCvoBaiJ/ukHKHJx2EEfj63EEl0yOA
JsKxfpNEtXJ6LIGzZqKGGoIR8iDt6RL19KxBtOHrD1p79GL7V1QB8WtqyKPt57iNHIae6ddPXgm7
S6BslQpobkyQ7TFttCmbR8QCFxYQXz98hcrGlnjYFIfdMPQjQN7Q3EbZaDjmt/I+8AQ6r258A10D
mND1r/Zx+DfkGFvKu2Zy1ExDB3iK6bgWOSNwFuoWfhNYYTA//GB7NKE9MCnFG3va+Mg50P/l6F3C
XSkfOiVNZEK0Su+t1GZuWUjqo3Hl1Wn/ozbK82THfkOhAaO0Hxanv6FwG24sjbVoukTATloz9nqG
khGoyoD4mK/6GU4kKJXhMh662yCflRAh5hX0KRARNONN9EdR7Qs13yhx5YPFKjSYK0Qj4lbx1t5d
WetLUGzVVy0qH3jPrNDH/eEQK9+cHFzyBrT8Ci/cwZByyHdfz97K+l8iZEWa8KookaJT9WJ2EJq+
Lft/fPS8Xj4N2FhwpuqyxtbK3qc+cDR+qSD89PXvXhulRUQYLcABY2XhWCifRvshSzZ051fQVmwp
DjKWRq+immFA7qfdbFG1pz4EyXwa+ijPBU65q/aomWzM9nxW/mXvLAVDgKrIacpIfIhF8DoayUMW
VLBjrg4Jjy4weX35erRWCMlsqRyiMy0WJkeRhRxmz9DoVjuK0xx8tsP/ykrii3QAXBazUGpMDiMd
3AaVA57e6t39xges7L7/8bm0KtG28ECGhmp+FHB/gDQ5xKRxeQWNL9rRI39E0aj5Tp3I36pGr33R
YsfDCFiqrqHJISG12/QvZfC9FlvWdCtZwBLF3XeBnci5QTXkt0Z01Gt4B+u3df9jY8DWfjz77+6z
h25AgRO3fG3P4Wnwpu9mDEnsVYfopiN+4EB7Y9OSZy1LW4K6qyK06jGBN1h8pC7mAYJpiMFiz3z1
vv2atW9abPrAsgszKTBmdXkn6SvMCWX67evxWoknS3w3RNBGARpleigHaHPBAD3qj18/eQXVgzv0
f2ciiccCOZ+dHVQlLlokOTzT0akq8vG5j/W9bkfSE/Yo4LToTUkvPVbooddJ8msERMbhPXc6Y/yZ
JIbpjFl8U1L1KMwp8exGf89gJeR8/UNX7lhLkHeUwXCkyNGrgJH3ebJinwgoyzAjGl3SkuOQkt4T
VrgPW7v2/+2Vi5jRtsMEf1AUWkkRMmfIYHNdZ5cpEueoNKF4xXXXLGvYpKmNyVgJI0uw91xACWBk
iS0NwLRMKrjMgRtlB4+JhB0b18UFQXKL1boWdZfo74gBWp63ObCnApbXkn7Xh+yXpFBOmY3tLSO7
b1tImkjzpSWFdPrJ3rr7rX3nvMw/nb1dEEHDrcObFYFliiG716qsPTbmJw3O5x6Lc/QMuo1ZXAll
bBFqiDaEpTnEYHpa36a0dDRhel0+odAS/eOpzBa5hBp0K4f6VXyAYDCHRybYpPHsMhb9nh0FZjho
cQiwXza2wtoXLQKNxWBd0Baz3jPAdvWjAbm6Kn4BZ3jj+SvRZgkYR88iKaoayngU5fxB/dDsjXNy
JUIuseJTj6IkfOaSQzqAnREPzkSPlBkbE73ys5fYcI3QyYBUJaxYcjiuS0hsd+HGpXjt0YtIELfK
gosjbkr5BDt5Vbn61upcuyAsRbWHciq7JCPQlADsvIMxNmiXDWS/DPz7MfW3axXzb/1LMreEg9uy
1jPWWwj09XAFF3yfWz2cNeLpaBTtFdLeW8KEa/fKJcCbD0PITMhNHIpSL3Y4W947Td9FNf3ZRsYF
QsVHnloPUHCAu1x7aAq2K2V+X7ZwaYuiYh+BOjuh0SfiLeG7P4jKv337IgYwGwakEGmEGyQGufT1
nbiEp8Slt+Ye0pagmf4b65stUeFC1jVjA14EvLxfWOTY5NxNsn/s7vw5xD8FTpQWw8BQKLaS8AEe
W2fVjvsptDaysrUVsgBTVaztpsnAVTmuIHxbEKiH9TG0CJqXoEpQyESp8euDdSWALWHQQlUDbVQG
d6b4dRy/y/BxpiLyptp4/sp2XaKgeWAZjbAxCxP/pcQ3fStZWvvdizCAE9mmsWhh8RTqd9Fg+DYb
H+LU3rfE8r4empU0Z4lx1kpWD0GCC16UVrGjVca1SKPSEWnpJazeVxbUAesqd7BBKvfrV65M+xLp
XHGeA+IOq1QNwvN9JiwvhLyNlk/nylZuLYyNJHZt9ObZ+rR4x3gIOgK1O4gan9VZpSe9u/78+hM4
6up/D29/4uunp6cROutCoDjWldbFQItEK/ThXGjVjVbAanmE+D2b7o2UHe0ph6w/P8kg9TikS9Mg
+RaY2QjoRAWKha0cVivosQTHktt7vYPFVFjf0R5lMYPfRhO0YOHf5KRjdWdMCeAbQ/ERKXU7FXAq
0qwYDlgN2aF5HTqmDAD60lCHiSATFYvzEFn7mo0xnH6nOxECjK2RGe8hnkbGbnTVPo5QeHJVMz4O
QLsB6wHB/j66NlV3G1J119P8hhpqdAigEHDDBtTJpiEM9uqbdmhPdlwdsiA+N4n5QwyA5zN47Mpp
uC3D4E6HCBpa8e3OHvO9zkrNSSLY1uZSv0JY6U4o1ODiYSRun44HvZDAvoTNgwa13nPFp73dTrsk
DV9lWMCDVr3XnXE1YOUXwqbOKwdsXkUrj6So5FIev6ZmpHtlQhOno8YRShheYpa7rG8yxyTpzyyS
wk1iy4QauQD5rWl+ZTVsv4l460dSejA3vsouei/q8rFJLPTJ4hPpVbsf894pG6ghC3D045D5tQS4
QBow/xuUcEO9frClcUqsPHSIFVFI707ftCAZd3YQX5Ogt2ewSuV3ClB+ERKvDiqQMBg/9dSgrhyb
jwyf5VqNmEe5/l40/TdVaOfBsm5lJmqXFhIorB5OhGPMR7TZQIIV1DDc0Sa7JtXexWAAQZUy1OJQ
zOB65bBGjz1Oh/taJD+7kt9CbvPcFNlbmFHlmbwfnUEaIeyco/MAnR8A93eqtDNPxWYOmJF87JMo
cuhQ3jVR/czgGu8UXNxVKn5PDZwDUMIejElz67K56+ZzvecDSnJZ9sRDC/+tgfsE9GSuLB+754im
P6ox+UY74OSKjjsxKwtfFNPTkAJSQpD7+TqtHyoLIugQx3ykUn+UlbEPLfq7bMyntrDPMjSf2wpw
FZwNwGP17XvRAYUi7bpyusg8DzIGXlMcEqxAS+jXgqZ7VYC0E5cUbDre7JMhf+ZxApuWPIVQOLSR
O21yKM2+J4T8RkvtLbKDj6KahJOF/GgIwZ4h83xTZdXe6LLnGpQ9JzOhutYnhpsH7QNBKd4Fdu4E
CszN1DRgzAal9IrIcCeWE4+jN+pGFgfdrKo+EqzkHTAdF/hNJrD/mtxGD/0gJbs6b94mAgS9qIM3
VQKOi7I1Qq7YKWL3TpprN2UzhW5XKbT6enxTQH7HSGQZp0eoxRro0+KSCCMT7IfgnPUKWY+8Cww4
h/SGAHWqTh5xryNeAiGh1Gi528u6gI1MqlxjyPtrqAe+1AVxMrt8alS40xttz/reEZo8BQHT3IaM
T9gcV5OQfUwGkEhKZsJIN7qrbetn3rGb0RoOLA+/60lgoEkMS9dMPZc2PY9VFjuqNt9BGdhXITRp
dGHdqRBupsOA4kgTRrdcZa/1ZPiBmPyopA9JYD7EMb2F2g+wU2ngqdLAXT/OHbMb36GAuO9V8KTa
8lElib3nMAt1tWSsnTQEFjVqYHyjKhCsWPA2VMID8PDYGtLvLbBf+773Zy4Haa1rLIcEwp45TD9k
6dr18JpOjQ8l2Rn33r5GqX4maY62BIw9PdpH4scgpLajcXZrm8bH2EvhTU1/btPuRnbijaQV+hjQ
OYPiOK9DF3JTv6XZH1uzheVDBLkP9ARATRO9Ywb89zCp264pPb1poVcPXF5Q9TdGk2eXNDYD3Fk0
mJMlN0YIPZQRErOkwbqo8JNB6UAUSQ04OHS4l/VPhk19iI2/k6T8KCgFNYnejOn0VMHAbFLB2WwL
xwyjR2UXbhjRw6gnCAJx91FI7F5LuA22PixpYElfovJCWOBOMQI6LiDUNrzIjl4Q5X2Zxj/bUvgl
1gkwBtquwp6F6uke+AFPL0OvhgNRpce7MfmZR5B6jI3Ai8re07PYpRG5dHl+b3X8xzibFcBHBA4R
zG2J8WyYFIbJ4XCBWteusuSPskz9sOEPsWl/aPlLAUpfQsVN2rWuaLujOQY7+Iy4/QzyJ6nXI6gp
nUDHP81tRzMTXy8n2HhMzKkUvDzI6FaZcLOeP1Y1a2+zRO1B5PZZ/AuCh6UTqF65Qdv/UMZ418do
leTaRQ5zSEpHdyLtPZCUXoHuRl1LREBROEma77jeuYkxSCeeNPQt0bhOzTn0mr6KYCQklQO1UdBg
g72mkdbTzGYHeeKHkhhwoW9PI5E/AtZ7QRNozmDopyIYdpMe3Vms3Xc2Jpkk7Ak4ml0dUDdtrUfO
jNNUzuIjpPL7sDjpBAfKBEECh5ra5McTN/yqqUMnj9Ahbkzp9hY2NM59hmbrPmQC3bYpzA5li6Uw
2fsCPH82kDuwVb0CMNXRSr1KDT/s0vYsOYBNfzNZtcOHX6Zo74P6Cs7mriHitdZz2FDhpNHD94bX
O2KQO2SUN5zad5T074BBPmVl6OeQIxKq92orASYz35NoPLSEgxtO/YpQ6dVZ80wa9MvN6ZCH6Z7l
0Dqrzeg6GdVLA1X/icUc6UP5XsfRfToSOCjxcjdJchlNiv9dvUoELcTz0iesve8CesxyhS8Co7PR
7BkNe0k4Nlom8p+tnvwq2voSUQLAqHLg6HeBjd+3KgrvA3u4TiAL46P7Y8HjfZXWe0vRXV90P3SN
XE0NKODWtOFFMd42QA8DVzW6yHf2jRIHyZrzlGsfrIowjsx4VEx8l50JfiSN3ITT0TPb7IUGBOra
RfNDj5pbK00fbAAyk07Wrhhq1HFq2bsxif2itW+0kuzKWL6TwThZcf27SI0e0AX9TUSYaFRpX/Fy
RzfTfTJqcCIIwWGd0ZJDBd4ikqoiG+9ykezslH+LKt3v6vEpFoABmw1xupTcS9p5DZXAjIKqodUH
kee5F7TRpdYgyx/pUP+0c8AwSfuDJNVZi4YdrvP+OAHppbr2DIOH4NBHnfUGwGgiYK8MpxcgiHUA
vLM7ghqMAxuM/WDnNwOOQWUmj7IYobNU9oe6Zxdh2LYDCOgdOGR7XD5KP6P1wbDz6pgLgIs7Bj0c
YygDeLbrHHq9gw56uR49FXmXAfabnGN4eqDGZlSXXhjvQdAAnQ0IWtjxU0V66ilbE3OuGeaHHN53
UVW9Fn2/b9jwmzfhxwg/RZ+kenHQRtafGtLX3kDbuzrmexOQtagyL1FrPMUFNBmNZHxpAmBhUkAj
ehJ4vTQ6T2XJlRuF+dxNhJzHTLW/8WfUzRH5kjaTHkWuX5qRV9b9TVz1TwSa0uk4XOuRuklTH6ap
PaSJ8oDS9K0xP3eZGZ7yXo92RtMIH+QWlwbjY9uF76DYZIDgylceBHD/LucQU8z+JnqLYDjk3mBH
v2BPYHl2ALY70Qy4hvPEODRpNrhYkAdi9UCxIg2nyQ4H7UvCxgJK9shiU/MSKPUrnzS4POg7JTPc
Tibqd2N8YgwYMNv+YcTWqcqMY0It6MUb7D4n2o0RC3ixzG4/KJtfjITOowqxzDa/Bmb8TYbcw6K+
RnX4o2S6b4N5WgXNNWf6a5Ol12hsd5EJRD0g0rFr8erRGJIdQv4h6FrYeDcmlE94eeqI/d2u48bP
FNM/6gpTTqO28lmuwx+jvoZj+lS0wc/RjCA9iswxbULfQlVIFP/H0XktN44sQfSLEAGPxith6Clv
XxDSzA68bbjG19/D+ziKXYmEqa7KzMo0n2XmRKWy9rIyT01b/5dY5sZnlgic5y3c/HWve9utGbdn
wagmc/e7teVt8BuLUcNeSSlsrGDdmjOu5BEe8cG6Tgdj4LQxmvmQJhsOWl31u8z+ET3fQ66paFkJ
xDHU1kWJ7G9lTXaPa/Z1IKfm1bRtdLj2r9Zx9VlnP+nJuh5cfeljq1qW+/Voic6pLmXSvs1ZrkfW
anYxlRqDk4n4IEDCV6Xrc1wubbDVxaum50/5HZdNBHkhWyUhyut0ipcBdzsiHAPua2TrKUK/LXnY
0uVzSPMHi7SaaFqX12T2mj3147KRevM1lvYjeRrVucknFYI+DLt07O7JG+12MMeNuSbP2F0V3cl3
3FDhujyhAd2hYw7qlmkLLwcjXhrDCuZNPY32ei09b8Z+wSrKPVWeAxIb0nKlBxfLLpEGzg+SpqBN
XZI0GqJFkJZHi47k11oe00aIx7wb3pr/z3Diuxq0/F0vtibqPe3EdlucanLv9FpKtd/+0qq9LtIr
42HT9mVavyx1vs8aNiwAz4/rWv4ry/5BzbQ2uPVPwr+mGYJ9t+PKdRsbRviSghDtVVpyciQhV/3c
WOMR6c2e5QcybIzH1lhOqV7XgZ3UES/AS6eyM5XYfBhWyj/A/9IPx631uSoernYu1uN5ccogqXwt
D2pDS4NRZFqEQKndJVny7kw5Ns9ld5KTifAx99c4aZffecsjy68CPUv/AJfjTrkxTYoJ0xB2WLqu
vYCAxqaWv2RkLmmbua/5w0lrcBral8blRE3sQ5bi9src8pF00w9FLT9KPXOeGF2zq8nG08lYFvdZ
FnWoV0hkDKFGwg7wxrO9S1Urd6fPkyCnjkAnNjfGgaWddbGjok0eMCI8KNu/dK7zz0A/lPH+dRN2
H+Uaa4X4UyrjKSe9yrL0f/5g+hHhY3Fe1U/b0j7lq5Zel9Eh/KZtb1vOfLfUvtgCJaeHRKSodfpS
MLHafsht/WsstR2atjrkLBuEdmWe/aoW+2l2rf2Ul95hXTOsRKz1ZSvUtVvLiM2FZy2Xd6/b0ToM
I6YnIsuPtaFHuMN5r50PrVj46xSJhXGJ6NXjqNwfe9tkoNksqExFFdUie8iVOJfFhOvMuMldXjX7
EpO2PmmPWzruyd56WO3qD6KV921ZjsrO/1bLulMl035q4R3R0ZN09u3u+6eGJkoH669V50dHpmd7
ssNSFRogzljsykWdNWf91T39iQf9c/SSl6L08Gq7ox6l0UYlEjyr99pomedjxwJNyZoMUa7UUIlN
RdORE9p1dcLsSRqYZnBSFeaVfZMhIzbMfxTlxsZL81LLRsK6dF8VewHOtO6aUn25XnazW3kwnJll
Ab+viNPAr5CQ77ymfPiOSoLV00glG/GdlNvvRtrbrmYVih2lWDOGmBnmsfSS3dY1x2zNb5xnB821
3lMrfUlWk/HP/du7pYdYdfz0Rmh/r756nhE3tgpLyk3gGNBNuNRNHAWgL9XTYGm3umq2EALxqA9Z
zED9n7LyyAaaZq8jSLp0n8j0qfFtLZxE+z2TIIBQdq8ZxtnxqnPeFx++1r+u6W7W9E8tT55JjQ17
OhnWGYPWzjccnZBkG/knJmJYZoyPShXRYpPj1ZRevetXZ1+kag8dFumESInZ/ZePFu8xdUPv9evk
iU9Z90V8d79uXEnDYo+HXtsgVN0BwyuPEXCDCBmyjtmu6nAVMfARJ7E7qHrBJCDhIVbRE/1ilR+6
xeU21oGFs4n7ZjgGsbJS+xaTEU5udys05Vxm4d3zI8VwMF1SRNgjLm8rUSun1S7mnb+MgjjB6YcI
rAq8w476VtvpYzdSDNywLVmrKJcmqLA/iYhyivtaOw7zENN87zszu20us2OXVe/a2qtzLZ2zP6c/
8zZeBfagu6ID1et9qM7M4fot2nImneCi5mZXalsHFGCskb7p+Mb2prfLKmGxvWODKW8OCjXwJEYj
48dite4ePxwLIqUO7NidDQt7XDgNr29OTDUEyxUn5rG3rfE4QQvjOSWAl3aO9NSs+Ra65gNfaHFT
+iEz/8O0JjeDCK9gG/smMGd3IzSr/CwF5PKo7IPUtRHZp7hi67IvpL492Zv/yFZZc3Q1w9vJnFWh
mUT4iUJ16YrtH0nxNSchC4JcZiYzYx5x58oufVX9JG37OS7+g7dYoeehnKdjKVX94qbm15oVb5PP
Jba3Bs+6Nukj3+Ve4L1IzR33UwUUOqztG3f21NpNFU0Np+jYekVsTS3RPGWijnI1elb0fNrxsswD
dyaUW1/mLWg6+eS38jpn6YkP97HYarpjvFkwpdqXXxVqJxKOGscY/o5sD7JN5nvxUhmnfJXnciq/
V1Uf0joN+/uQNpJPy+zNuMLcmxicElLHGxITJ1CeaNWnP5MurkaXHqfFv2x2cdEK+qW57jvS9HIu
ieeGcKEBSQmnugekLjZeODm3OquHG1Bfd8tJKezL4b2wKHh8wvsMPYEtDZdx4ujUlLB3mrdcG2By
s1XomNrqtsnxz7yyjmoAMXamT/BXE/nipWrAfbxsi8aU9VFvvsr8r18aUTMUZ9Nq9rnkgfDTsJjG
YJsYg9v31fDBUPWbTu/e8IgMfR9U1nSU/qeZP1o60WMZuU45Ys2UpbchPc7OHzP1ED6HdvZR+a+Z
VQe5VkUM0XtfHl2cW9bSCsRaXTSTPDmqGAK21eV347JpChk3YLJpLYLcIZgOsDcf/dgCKDGb0On9
uE2ACcnOGQRwdxqSgRiVRRGWDjZtOiGP+eSGk/L2pntziQJY2khLq+ukgbuW8i+hlQHzX4WZsf03
K3rqC0oHzf5ZPaB0b/5T+0kwG79b+0Yn95OZW7hQhVyEVman6wQU2r+zlbDosb5DQeyq6qF18h+E
2AeNNFRl9eFQUSOc9WV11put3CPY9FeaqZYFE2Ov2Xwys8MEyTJ37ZDvcoeleZUTur2KVydXBzWt
P3nJKkauHYzURax0zzc3dsU8fLa+GQDusikLKueuPxkCySL59vP8aI3T1bDNn7Xw32x5cZvnxbqC
kMVyFR+Z3vCsetVl4jr3fWsG/dC+oIYMzNF857x8nGqWukr9t1f1mzUDdFbOfw2dH2Vo+fZYUW27
jQjO6VpoObhLGzIcPpi58+TqM08eOzHQFFibdHlYj1uYgsEVlMmmNqLO/EwskqCMkSSpOqhccZpN
7XlqtdCVzbPsqn2z/mh1F9fS4srhJfM7Sd5eHkMqRFRjxpQ3xe/sAmoiPx851WxeC+udTEmCK2TM
IcNRD9pPqa67gf6hto+VlzOuq1dEpHHl+oeR17uVXthhj6Kh1x61T4M76y8kfhYFXt0pV2i6tpoW
1kz4+dQfDYvkTbgcIFLu16/EVKnp37PWiqq8/pdgawh4H9yd+S32f2lczj4jyuwel2WOESzrmv48
ps2TnXJQFLHNO1x24lzpTaCUf2yIswLvFfeozacO9qEbVGBZ2jHXxSPbxDvCG3Za0ulBt1Z/ec3P
ZSZPvfEPa7BoqsQhK4jVWs33lqiqYvXCinCXcNzadlcvOIwa+cMwk9g1jd9YiKwBcO/naBtPKcvA
O8ssn7oRlky0Bxd6mcgU1USyZ8WbpN2dmRhx2xs/K5mQ+VohMUyfm4HKnDl76WlXtak86C3wY4r7
0Rz/NMXwt/cgicww7xY4KnMJVJ7QxeI3WAFTsaSvmB/o83l6RPVfoS0xcB+y8l/TIAjVfJjSFbuC
i8q/G/Ffvn56iQDKnna9fWsLO5iW7Kmt31Kj4oYpXjUu+WbsBPIEg2tUWu5BbROuaGUk/S8L+668
kVefgx7BJF9oPS2Nc0uyP56JqbWnnyGMOcapupwjdvbQLR+WGZVb8qqvXjy6e9ftqPLYY+p2HSzy
OV0ulkpei7r6o5KU1JeO/nu8aLIRQaNNv4ne7UgfCKsSb2j5ttm8XvYf2sPABi4WyfCoTR6fUd+L
5VNAFsvp19TdICWHXq4YMyZtIAf7VDXgW6O8LY22o08FAUoXYNvPabNp4Sx+W4GTg8nZwYK8/5y4
j0nBnvFdu1840bjUD0wVWvdks9C22ISpGVvgD8wvKrCNayOZlbImMgmXbCeWiUekICcx4uIm3P9W
DNB6gsPWctxt9CvSNmNOY+IrnX1SqwAfcsR1N4+YMcbbWlQR69vxiBPblCe3xlInC6c23flytv6j
4hT3uol3C/cR57CaCbP7k5Ua5y7tD6WrHUuHIMX0tow6r/vPVryaOOVWbhkaMPeLV54zQwvNrCb5
teE6YYGXDgFn7gsFJu6FvU9cM56BV0WrLn7qM2jRmY7QG312blllmFl+A4A5etu4r8d79jb3TjGo
rBHYQOiK8VrXnx43gk2OQrFxPkHoI3ipHrfUeWwK7qEnA3f7mNNyp9X/Glh/1WXExOnhXD4tQCMw
fLt1uGfafaH15+R/Xqt/Zn3ajDeRNfFo2EE/YYrRHuveuU24PXYtDJn/j2CJnes/pXQ1TUcuovPi
ULC9+7yw+Tz2/n7R0vM26cFUfLIzFVbtGGPrGSGxxG3wF0h/vwzjlR9H8+QF2gIQ3ZlXld+DiCx6
JQVdtTYEJIPKuJ82C/EwGdARMARbaFjppTfpk6zkdfXEXoFHWmwOEy+3M2mnG+9BZe+G/a/kH64l
4LWNT8/AQmBujiPYsg+2485+VDZuWLB2CJHFnYDeYanQ3deajIZ6jnsM4LrJC3uKTNF9mz2hps27
QX3tvfk0iJQYifeKw99fKQoWnuT1bkJkUZTAC73/37gmh9mcv8Di8b9wOK3vrobd2VzFty2XV0tq
z/hIMc+xjAnZVOzynvqxtd++YkJschwgLU5fTrcM0LhK4RrThuJFFutU/tRy7XdlXvIGtcautLs7
9nVKYSpIO443sZ4xbKPyzrFLTwSUtfNhgqxiPlSKOCCYh1X4R9Z4YywNtKDX6y90lKiLVGJF7QwI
norfXjCOpJ/b0KKqyeI2nWQo9PWQl/rbVLBrUxGJ67kHknUnpwozid5eeZGdaY+kgX7h2bgDnI3T
YTtXtdybrbyZnvqoaxkPiAH7yd9BMfMYVVCqTrFPN/HjmnXoOX3k+BxOZIGH5uSCkA8PbcP+fzq/
YJrxy/Sr77Ne7AGKiQGrbk4pe96aMY9wIflrttVridv5YItoKsCzcPlxU/0KIhgPI26Mix9NzNVZ
Ox1tYp6EzF8xBXnMhX0biubX6wn98/0X15q+irTe37u0om8pgOZ+xC1wa0S0zXY44TKxq8b+mTnk
UQjvqZCIv3iaZJ7OsRjIjM2BQaVqHzhUXkwahaYrdzqJlZtpxYJ/e6NLo/vk2+3bhFdH0aBCNgBc
c07k2d67xnx2SztsDYcjy35peu99tpe46wi9c7oD8q1QrVY4VW0ZrKZ1rO6PIZHmeOgGWF8EDs4T
qYajZn1/1lpHkZX5qct/Tva3QfghdIcJdgmwFOldEdWAAsvEIFxJZAONHrg1i7TOz6B3t05rxhiL
SWe3+HfEaPkc9eln8eGr2uHL9jRiNwRjj+tk/WmtE+hfy+Fssq+Yc+CdndM4zdQ6ZxpiE5ut3eiS
z6DzRdC/zA+VNuAZYxrvpY59x+Rbd5qQGZgaJeWL4SVIG3iXTm7jfKM0mR70igdab0BlOZ569Cn4
dJAnLFvt7NiYqCinwYYWdypHtZEs0U3YCad7en/As8n/6xsmbEbtuDy7qCEy6Tpxn2S/iA9OE5Mw
aWNkF6RrvK76cJlxV/FNI05EnQe2oxb23VsV6IYF310Mj0OPT4ibv1hax0OPsREdLtB2l+ZTOFNu
94lvAWuxOcJ2PjobsmbD0qzlg2P69uc8qwNX820e6fxMyLCVzb+otqsAhzkUPQn9CUx+H2yZeVRd
6x50Z3qD2XJ2cu3QcVUINwwj4HJYO9tSJM7b505a5GEMG6gghzrEsnvdlPfPAiui1IQOitlFTl+r
scWrXuztEqseGzqvMc7C5lpIL15b+6yV3sUo9WO6pW4wmOaf3lg/lQLpH7RYzOZex5OKxqk/auzI
7iS0W09ekiXpD4acSPvWVNxrRfYHogiRePAqPUNVHqYzCJJnGL9dJx6quXwtvYEmdGF9O43dwoTy
ciJj9TgagcAh0Z7HWREC2IwEPprH1sUJegJrKzqohWoDpmEKXbCQd/p9p5UtCgzdui0mIKRpoT2S
nmC41M29B9DC2Ff/kw4Hd5FYEtuExIvz2iV9D9ox6fo3NxX72lQeJHn6OHteEcnavBkLVEk/H7Ix
Kzh2y0NXbcHaL09Zj8XLCCEJ5xpykAS50E8ESL2Zqf2E0ef3nIzem+MSi65Kb99h57O6rhMCRq20
xVQmHF1uXu9m5E7kCRpssgLGrmfVfQAEppebx1QGyiZlXq+fsamLtnXhApgf3WA7oeOxFW8meNHM
jpki7x+wpikcnkPb+RLpFheaC/Mz3eo1H0NMHgN3nPYs4m+QvAnUaWU+qZYuzHXUFzcx381t5f3t
NXE21YgIAYA/xTG+kVFScz5Iu/uPOSIcJ5bUcXtRfntMm+1I4P3NxdonUyK7urMbN5p4WVvrdzPN
W9Gve759WPXGu2jrayqyiRKo9MdiXsrQExPcl5HZ2EbLs1PZp9TJPgsjeyAN7rukmRpX/U2x4F3z
hVij+JuP25VXkI4pVwjrcPKq5+WtrsedUMuXnUCX6oV6djtxsdLh5qJbcekkJ1DwYbwfW4iVm2F+
xCnnwdElnf4a1eu4Wz157h335A71joBLUG4n1Mz6anhDuPXTocyq8zR0V5Gbh7EZTsZgh1sGk6KJ
8aXc2lcpNdDq5FtfNgxHViYJXxUfzTIdzVX77GrnsVh4FhrbP3h8z4TsOXu1PjY/2Sdb81Eaadxv
/+Do46Kz9p1FUDPKA0rW0XCwnFTLxSxUsPgEYiYzo6Gr9oM+v2y5e8Ti+Yzm9svUl+uE0AdH1Yxx
ocFcLaM3ajeyUxFJK/15TvWniqDZJh1fEe3ZO1NbH0ZGCQ/qq0y1/7wMl6IpHdkQUrdkKI5VyRKd
sovd5iUfja5ea4/5yB+ti+iNl7aAdC6Jc/U0zCp1174unvaSF7Yf9NpC+8+CpN+NRDYur0j8bqlR
nvUpORqGfpT98LRM4ylDn0Te7fLfVJaAOrWYmPHKV5V5IyuVqg4yqt+YiDtuMn3ptYbuu2j/sfyP
k/qmnZREDF5Y/5YCNy7I2XdkCnvPKr+7xBWB2zcXw7CiJBuvBn6MkTXLv+Ziv/rUIE69rYSMLV/b
boIVJIn36GONsTRujG02HrROfVoUztSbtnzRhAeG6VJIRsKF6uo8Ds5V1T2qjBYRi1Ys7znBs+Us
zsnWP+cgZfp0MVwFmwMVNfV72bz78xeEvWENOwKD3Iz2JU3Os4fr3FAGeEjz9ibHJacv67yjp4nI
L9QpKwi98wa0NeR4d7nGD+ZdvqSRWZvBQoOhui3owTA043Y/fsuaSUBe9c0+V2wQ3oUfK/Ijc9re
RnNiUbm9mEI867Z7GjIfHc0QiAKcv+DZtHnARocb6DEXJALGua6b52519wizIKSHiIXa85pqn6rK
Yq2iyercs+6PVyyfXg19eXJrdyZ2fvzbL/nn6iYvjBNkD24S0+6xDGUzoaZyqbktaoCByB0tRd26
0EVtdzY3QaJiZixxtrh7m9nI2aiXb+CfDAtYnYSmmT6oknNCt97tRv4RtXPBByeeIT4DmS1p6HQW
8nYWWl1m7S7j3LXWywqvBOwqdvkEtQHQ+jCNc9ia8PS0qYHrJVHqdDEp91ctydJ9DpDbmctbrquD
J8c2MKzus56HpyQtYlfMJ98afirX/cN2k7Of7m2NgC/pNhib3F4p9o71mCYN9lQdkQk2MoRgrrYH
Hd/bnQkScN668c13tZv0AO/M4bomMFqV1X82hkvnlsuTI+aD65g3sbl/kjuP1jl6EWTe+phO2xz0
C9rGRDNjdkDubZgtQM8tFRoSDxE78X791H61VhYvN+6D3BlyYgjV9tYIcDB4MEhNvi/oiHXmj3lL
76zz8gMsn8N++sSuG1cjn8Hke33NT2m5ujsxVvm+o/c/eI7xANH7Y20dcECmh3ZenfIRcj2rR4TR
aLTKrIz1/I1loCDp13go1JMv75KZQTnPhMbu13R7s/QWVWO28dCv79BB567jyVX+ZVYu2DMDaamn
L7OQJ81r4JZ1pmUDoCsX6W99TzVp5rvpchJt1sr9d9fPDAewNKdDsCqm1XXMwxKkFwdQ3kGL3XaT
wyvXcQHc2mRX1uI/teqnHukl/bGPzo+/aE2XPjfooYfWA94aP0DsIyszkA3LCpAB73ht/OhEJXeJ
j2Gc1vSPRmUzPCX+XrdHLxBeE+l6Hbt61wVFRimx1lBZBaNiqb1r6d20q5UEQxBlXGDiXv+RffZQ
bsCtXuo+t4a/z1zvNZXdno4H0eJ01YZxT+h8HqqqY27nYavM+TCo+ia15c2YjAeykp782XhY3JxT
Y31zenWwMv9RMb5BCd6qBARReF2oW000OOmtMoZQZ3iQGKn0zsDCAC5saFUNiboOS0DNmPaE1AbA
FZ9VOYTOVt5Pq4hQrtOq6fEyWo/uPckndeOkqI/dNF4c9kscQuYYKNHy8pL/Vkl2su3pWWL/Lxcx
sG4sHgD0zuaMnFyUBlS25F23+zmukwX58nDDiq4Jvc77y+bmdeg4hbuyL6Hx1X+bWx3rrNBicMu3
pSclz8ncT2ul7II7e0mRBPodXPTF9Ghnlh5NnnSYKtEotY3+Wd2PeOrZU9bJWzlYBfLmCZ0LGQag
jRAU5dyuEIMMC3WzfbRdcXTgXvQWYwnVtPtFObzAk3ay5Xiz7RZHOfgts9traf0nt7TPfOD/v+vr
3RzgvaQea8lR+R6t5Kp4ouc1ynv/oSWB1uJNCnpTGsiv9MtiGf9NbY7PnW02AALybw53VObyWhX1
b+FBT+mtuGkzibJ3XGOy0lfHzJ+qLPeQOtoVGwbJvna6izCrm+B+2LQIIWU4bJzpoSS2vFm9y9R2
H6Li1hT2RaZ2XCj3j11r/62w7xOlE9QZwp9XZ6EIjKzrZ1XxvejZtabwI6l5tRnEI/7en3LeLoxp
B0aw0PDHZ5NsWaec9otjc5DL2OPjbwoXPlTzvkIhYnvHiergSMQBY4Z8akqRGq3vd6MdK++Orige
LUkkhK7ipYAmngiWyxJYWInSkyY3nx6cbTt6xfZkNmpv9G68WtsNQz9MXdM4dfUQmSvg+wjWmWb1
bhPiWIgpqkosDrwKtefUn1KsB422O2yJ+6S76my47i9CEyDcvCjDpF724EwHP6kvVFHA5MIAx3Uq
WlW13aoxu1hudTJ1+bIIusatl0HjAbqrTbDzkifBBJZ9Qhl5R3BmdDb9etGSot8LS0MefReHDNis
1xmabbF5apexG6AvZpzlNbsG1vesWcdaQEaMLCyPiI/p26KyQ208zrGWW+9Ljrtdpl2dxcV8FT2K
rFMOtb5mo1oMcJLKhLyrMQ9dm3wN5Np+D+USu/58qXIsZuymBPjhv/bR1Za2hH7RybVU67+7nKHT
IHyc/rtIy9NoO8Eq82upvNNMfq00xs9kG54nle+1xth7BarBZokdWX+PiUcFnKdLxorjipCIGJjd
rNZQW7fXWqV7nnQXcQw1Buks+gyg2uVUTS7s/3A2BHIG521bUcsUyxj6ffNglbkP6GKc9GY6pW51
mw1chQBnFkdjp2Pd5aS1BIa/xdIbzd2SpLRA5o8EDetMtUcXGS1wXOFmI5+RyP2mWg+zpnrm69Zw
cVw0Vxc/NQRG6WsPhM8dSl6sZng3hvoBznAOXX17ZxKPu4QVM5Bd2TQvbr0eM5WcVwc0NVmPs7gT
x86VNY5bN/oX2be79T7zGk40rMXHpsyDb/TnIReoP5DGuX2Uwv/NeXmr5F/pAGpNGIBx1PQ1BXqI
qj65sBYcNlq6B6wIU49QzXtMSnGvYgZveuZmyCKnBk2ihx10zQTsaVFb3QNX0GavFnYqQrtV/cwk
gtDDQiuq9PkE0MC5j/QgWwJRZaHoB/rhnhmvD3tr4Za8VtBPvagCR+fHs+DoUkfWk0OfVZ/5PhOx
VJP76Uc+JMwaw74tv+sy//Vr/2FtxbRLpyQYoLNcy3mdhPfj9Ol/tiwga1MSdbpo6zucTYwjm0/4
itZHp0LGqr0irvqdKv1SOUts5eZlrKG0jOrNW8DJJlqWxm3Perq89TlnSGuWZ23sIlacgoaakmz/
6aJ+UrkIxkY9Z7XHtgABJh2MTDK8boaKEPrAFmM/utAkVXg7d3N+rGdO3J4VK98/pAtLa+twnFPz
Nam/cmDY3lL/rSXGdWbCZMkK76SqePQxI03Knm/Q9PDj2r5yqgeBJrMHQK5qb6/yOS7GNao042EY
eA2wHwZDF7FZbf9GDMkDzR+bCJYcKQXaPpqEVdzvIxaOlY8ZdYMaSKJiHKeDVQ5XDXpiYRa609ed
Ob/2jRfNvYcb3p+k6k51thzyqvqULcJY/CIDbfwpu7uoQOc0JVinopaY/r4YLSATGQwAv1laBINi
+QuZMeV+V5tZqHxQlrn62hzv6k1aCHQXrYtCsnjnOPM/qQl2ulrsOLQbaO7wSI7WXjgk2ffOseSS
Y3nM/IicFlYzg5btJ3EZ7pLjCb/jtnNerTtj3+OxMGvOeXDdx87ST3lW7r1eXDXtP3TmO48OIxnF
bzpiCa7Js1ULHJ8KagxjRMPe0LxAx1U7y+6eCmN9Qjm/MxtK+/jHgQ8q2nHbGSXRpxWJsMb6ZqmX
JRX5zltw6Ek0dfbaIXKT9HtT6raKipGNPo6H05uXnTEA+CuGjs7dFQNQMs17v3YBWsm4qIxwtTe2
/NpYM7OL360UQJRKZeJH+aSBF1fHRuJEhv1AvyyPNdlFWZucplrtM77JIlzwYhdKtzPPieWkoeIg
GJzao/Vq+X1brKv7igK47I6VIvQq/kNZYMboFX28ZKyMNs55AnKQ7QSeLhu09TJOPPG9NWTM4Ph1
4Ej3dpOG2wSq7MBJCzDNghuETfBWfBW+/o3M0wVwq/zk6Lp8Paf8asQ/ORkH0L5PNniPo2l8oKAO
cx8a2JhvfouYlgkfJcp71stjNffnKrcee7+bWddqws3Ln2SxDiwpVJFCVzJaw1vOKQdOwy7VOj7C
1kXZoJ1SxRqfnUXj9GGsCu46C6UmFwAH+580VOg09HtbdarQj+Incloq82NV3vtWJjsiMHHIKyPB
G0LLCmAE52y3T5UUJ+HjIMU6Je04egzkAdz5c6b/j7Pz2I2b65boExFgOEzTTuyonOwJITkw58yn
v4u6E3381d2Ap4bRFMNJe1etCu/isl6nEYtoT+GfQ/pNlyQb0Rc73/R26hTYZBbhEXnZMom7h7Gs
qXkk+0zFd9QWO3J9t2GjLFMlmALWooVo3L2hSOuwUptl7jX05zxaYhiMurTgWSrGR+kpT1PeeGHY
T57mvw9+Qksn2JRsLExNQQdqbsyx30nYB1VT2qUY0VQ6R/WocBSgwEqf8aCXaruozfQewPPCyCBl
iXIpOg37JTlVEaVdq3mvIgseGZXEuGd0RcxqnAELPVjK926OcKNvuFC2K2oCYePuluMjPQNiq0bO
Bb04VBYIFjcTx8Ko7hWzOXB+O+qm64wwWoRA2BjRWkoTJ6QYGkjm0pTaW7OnfRy0XABOuYXiSTX3
fgUB3mcEEquXBPxfXdBvwb7WxaeRRlZhjch10LimWrcpcnmd2zkilTy9YWzvi6RI1mrkvw4ahT6A
0nJaIbrXHgZEdyiB+odSUBn0cmndWOlB9wf6mka7HNrs1qr95BYB0y4CNOMXhiMV+R3Svhv8DH+l
sHovQpEyfAZ6n0lxDOXoRkiW7iRlcnKN6DHVir9qhbFJTw6NKk5oo9g0+cNdOah7PMAmX2e2srXg
QXLL3VAoiDz07sCOYZUb5p9aUjMkcikVZvYfCcKYRTZWz1Jk7ZOheUMi6C8qz0JtMwQ3sTwsW4km
BgXHp0BWlKkF/EbJbeMP8q4cjVMytGvK+iy7uouAmVOAmnnvGfQRoYdQ9mSkxpiGBMXYCplKjktO
aaS/LTocU+njVTTqf5pCOiZx+NG02rNa+c8q1ouFVFQ4cFClBHUE+zw3003aYK4N/ewuKrxblA/9
NhHKXy0a/uSS/KS2yibAmZxgiZC64WcVB3ejYm1GKn+8SareabaKUOwuIt1EC4mdTuoQuZFFdWo7
vM8GZ38l2nhd8ZDGHMazbHjxuuoGEYtM7ct/IXjzmU0vyHkmRr3xMXVS8/cbtDxZvyeP3ql7lU7m
dBStzb05bYUV9aUZqxX1i6eUSojKzjePcEdK6svgivHQTo7aXEZC6nUPRV3jntKemJ+8hY+Bedoj
a/K41SOEArJKJT9GwlYymUiucdRGa0nZdWU3QNeHQVtq1UBJ3F96CLxkmguJQrJ8jEC2aH8ChW2P
5IGvpDTeNHgWSX0LHb2RT77L/G27zW3rq4cxmYwIPueA3EBjbMiIJJsHqe/XLlobkbOfHK0Rpf6Q
cebO7tLpkDNAMeXrGJaNLdMzsbvH0a2e/FBZVhR71rmJCJPMvJU5oDQqu4RBoTi6pCerEJvSohj6
bS+FANbiW7nNHQTn4S/Fy37RsIP1rib3uKo5/nioSYatURlbwvLMXSuLD5Tq5Hn7tLnaPN+gBHkw
1fR3PaBBlClc9JCNBYOoGtVN6On2qpTkiPC5kNk4Y0xmLHXQK+k/iUC6b8Z3vaPpmcQsvY0UPZZZ
8uh3EsLs+nksm7VES7D1kGfpLZMWUo/Rk9YKeg0OndGb7dLsMJrwzg5bOpxD+Sos7b3VlW2jD1s8
pfdKaCyzTluHRset2A+4HH71XXOKbQ74ctbt9NZ8RrDwkfJNosxBbz/mb6qmHco226Yy80Js4/sW
7imrBPY1XPNmWb5EsXFsYlRdVqRBQYykD5MCWsX+hyGPwDdS/YdOZamxEnKI/RGicvsy5O2BxIPV
EBnYwbT3UWvWaQAPXyYxAJyJuqk8qmxWzAxX6zdFSvlGsmn25GZ7HGPKMF55nyFU9CpkITmzEXPI
Td9SEZkkVvAZ05VcVewMk/xv3QWEVBjuS+AF72KIsL22Tkr/clGVVJjiXjuyjcDtm9uHQrJRjdnt
WyHV1qIzSICyomCP3Zgw17RYI25/NjrtVo05vyCSqPLUcWV3B34QFq3t6zQz2PUqYm3QAtFpaC4j
rznUvvU45MZ7Kie/TSHoxYqULG1rcocJAAVBppHT3P914/5Rs6T4TlI6jMvSJH2g/dx5Kpr2SltL
EQ050xxMzrllvBzHMmJxTgh4bDKk+YSRZeXTQBSkz5y2iOqSCiaZFZK+ydTUWFY50i4SEvZ5ziIq
Soqv1QCvYIypFWnabWhgTKrVdzJBnGAQVJ2QMTcZ4otE0Hiz04IqT4PHGxUadqGK/AGNmNZJDcRm
gv2X0j9VuryvDQrSVvkH1uAjDUvkgWHtKNVUs2eTgmMReWHIFC/M4k6zips89H5lYf4Mp4H8CTQA
K3xF/WbwAKTZGjrTMc4e+eYxu1NazeWCrs6o/Sx7ARCbIsEY0kByo4xtav4kB0gjYwlhi+9rRyy4
Pg3iSdtjDr/7tiT7og4/khrTs1VhTxB5+bNNW4MpuvtgBdLJRJM1Ussix+ojhKpduap9s6PgZv9M
UMEudFU9YFB+bvMpj5vnrA+U8hvujnSNt8hAB5ubON9c+2fVV5Nu+EYxVcwqYc8BLr9lYtyHvX3U
YO/Zhr4O/e6OcpWNC6j/G7jZSxy4v/qq+oXZoV95TffQNG201TQoQj3i36IpDppfL3uy3kPAV3qG
jdwIzBfdNQ4VTr00eSmS4ceoDne4RaqVyBWmcNPjjIgvMQ9kGhQdfbr2JrbFEXcgboc02kiYJoNU
peYSVYfEjX9FHMmSwMpXY48Ckp7fPcnfW55+s6qjpkPeRvSqht+9YuYEshEeK6t+izpQwn6WHHSQ
mYklHaNc35iRdrRrioSqglemZ2yrDZnpll4XO1T+NxF7LFoS29QtsK0lW1OqcUj1zD9kwHR2bi3D
DEdh12R7ZN2cX8w/HItOtSThnqOM0AWHjsJiFaBXiuxDm6VbO62R0w4bORSUhNSezoVH21g6hNNm
LxLhT48RZ8t2DlevPOYsTxCYmSlG2k9d3P/NSDJFuVosfaHBsk7x9acEnJuhtDRSdOmTg7j2Mgyb
Yc6e09N4KmayHjvv3ufIVkfGwTQtRJC2ziTTdkth+k5VoXqJVfuhzNtV33PSTCbKAa//0QwTmO61
tenox6J7CpJF50W0u4w9raxmlQT+Y5uk6bL3rJeuh0Wv9rsw7FZlVr94rb+J8elt4ziwboSSrjBI
OpQVl/HIPk/XVMNJZcIIsrE86qV0sMhgsHMDT0GjL4SPWLNH4rnwKpbdRqbePrBuGM1tV0t7q+l+
ugF/1GiihbLlR9iDx34I7szC/BhZ7fkBg42C/h6Wxd7S3eeuV26EBitDZc9jcSzv42oTuojbG1rw
opDXap4+1ByYxs58pHGAKNx9osdzH0op1eng1LgFKsvkPgzyQ6LTXZLTW92O75ooeeyn9hahtBs2
qjd9PtDZRwSEz/YgLJqC7bQkV+6Omhm2i6E7hRW1llLGDqrZGyXO7zy/Yc/lb+0QoZyiKne4j5/k
WMYUxUSP3tuxNapccAtSHHlgn+ThIAr7KIuI/NDJLpDC4ojp7XouW4/OQiA6VEG1MNjtGDZPv4/K
v26SHBtROn3m9WtVQYxn11ayyOj4Lcux3Hms8esgF+VGCZhB8nBN6lBDa9Xo+q08SjEdVd49cxfT
LJ4tsCtWaA87uoTYyOkhDjZL3GhCeYnkqSbh46aQXE7//V9r9G4awPVLYfUbTa8eazcj984zVxAt
t2MtYfHPUTKxLUcKKr1JvfqnDEN4MWABll2b3KlBHD3QfqY4mQqn8RE9WiW1HU5wYhEYlOJDwQdb
pQr+7szx+nBv5cldSe9HtozttIgLsnfqmrJQShSAn61N6jShiWJFCHs6SAMhAHBMxrBb/jJGFkM0
VPQFkaDKEF1jX9y7Qn6NPc5r+mC+oePZq0azEan8bFvJnkMHp48CtJkxadWbXj4QGxsuI7mFSSdl
f2J0OVkVhXwNQFYoZVFKbDaD1RJO3LHAaj2FYim+7+jFWonIad2N0FAL/H9ekL61aik7SRP+cHvv
PcX7tSqNYB/3/lHu9Ee8SXdCIESOEeoHffhX142FiaFhKSLvFvqtsQyj4D5hNhZjeG968DCycq+G
8VM+ssVPCsrKI1aztNXX+mSmVLpjIWNVUavyZ4gCXmtA43gGimNN8tjnyTUfHtvDwOh+qqnVrywO
0WB1PI5RkgGMZarm9UG7DM3onnX6RyZVb/6IHN0r11KCFa0u/rTUuxSTjUpYox3lZ6jHKkelT6ds
FIrdVY9muIJsUvoxAtaKUom8ZsfxKMoBcaS/1hQKjJpdFoizh19xj9I7oyzQx9qp5fDXKuVpMIg/
yQXeBQ9eQJpjHy7dnodeIPxF+sZf6r32Wd6zqIzGznIBexYGPZR08G/rFs3YkKq3cj2tawmuo9L2
XpgU712kLwbdsqUl4ahMSYmUK58WlNu0SxPKLc4hHzEsev21gEq1YssOp0LI7CvbZ2T2D1YjbsjI
2NddHi5p1SHrHV8kc3zFHQ7VFB9ZGuGMR56u2aj5uuSpRpuzzouR+o/8Hqm4netwP5QVgV7RsY2h
KI/67x6Pci4MBEVAN1pMbgHmLZN2Y2RV2GXYGbA9QBVcac+5F94mSroZq+Gnq7VP5Fl99CL5FbIc
+Hb9mwOvY7fUJQAl6VsT8apc6fhAo6cmGPdlGa+zSkL7TqC7WfPpYfr0/C0Vm8lGSQscXYA+UFlq
Q/cUlioBnVSCsOV7i1j3G6fpSkReWUfOnb4agua1jHDZR8S5rbVAm7a3KGTZuq4VRGJjhBUjx464
8KM+RPllvo091qbB9t66IjpyOHBS3YVcmd1DsHSyyv4lc1pYqGbosG1DgTvW2zKMH+UccqZv0LsR
vDQrGW/tvOgXSgM2xEjCn9S596iib0vBB0IHdx+A8x66fm/TuF4YanVTgnQuPXvJTm9rYS9qoOaP
fl1uNXCjC7PPpnHw2qoE/oS6EwislIrRLxW9B2WS/kRRtK9KzI5j+9DIhvUIXeQu6/r3uE9PZfcr
BZSCvf9vWHgv9AdfJrhLPbZvXVX+NnKZjEfaCzI7OUR6MTp0C/oTs8aiaElmU5PssUW6XxT9qudg
a+rJNsoUeQHn8QCK4DZEcDLS0xe427GwoXssh0PTNhFtPRULevVkCHXh5dZNpef4WjXHAKbF6Sj5
aZoai1v4wwzKeHOZ33aO0Pz571/obWpduPjk1ZSUUuy+f4dnfyUto13/4n4gKboCulPOMeJm4FR7
1ExbD8i2aDfZDTYgx9sVu3R/ncJ/BnD6eeEvt9GrhU/jB5Re64uFzw4e/hxx9X+uPKUJV/kNxnKe
Ja0bxOWkXR1uA9lR9/omQFuLlmrN4FI33jJapQ5yxssXO8NQnGdKSzSxlKSvkm0whn8ob9EBGMor
wNwzj2keJ51EtGD9AVZfXD3FhdPENDJozl7+w8/9+IQf/PIOLDMTZarzDrSWHYkJpgNQUH/lx899
QvJ01S+/DrRykKQaPqOnsDnIh2rV1dFTZQegtxrgC5yAg/w5SrODn9lXwInquVuakRNt0aZyX0+R
PF7nRFW2Tm2T8FGsIMO0uLdkx9M1D+57rSPsjeU4De1DZarOUNNZMTjStgZ956E5JH2znCrlWFJx
KYmFp+rsWVj99OxJSt3nFn/Q6vJ7OPuopq/4y6NyAYZmo0rIXb/xHsTa21eb9oW+y6q59jLOECVl
9b9XABXnxa0JUVK+H/blcVwln4PCO9UwopCBLLS1vIXxcCUQUDk3JmbzhwEtg0QWPd32b3Tms7/l
rnJQVg6/qWiOS1hWRN9qPy4/vnPvfAZjlegGcVrmWqZyp8qHxHgQ+evln/7+NtR5rnVmKbapyPz0
SNIka/WhoL90+aeV76codZ5sXXqyFckqZ3IrX+J+xSC1SZ57bAnNwl14y/g+fda0K+//+0ek2jMc
a46dELiNkeIWqRcaspuKA1LHhvHKvUyf0f9Ot1DV/vt5IaNP897jOdkysAcPVHFS32R1dWzhxWGZ
Vx6L0XTQnrBGYtqKbekuQmF77fLnHuVsqvEVYkeDkVHv75IbbTVhoQXBMcpnCu/1NevM2ot54b+3
qSJuwEYTZFscOVg9AydrEaYbvr8lwPCEnGNVQRpScv00Nj2ySoabnX9cfsbfs2dVezZHdIlSu33O
tQFvROK1YYtBOlyL9sFMjpcv8f0kof5PMnYUUdFhY7MdTU7oRbNWqjulmIQ7tnP5Ct8ze9V5JraK
LTqXQ5vn0lIYt+sbXQdPEVTaDkX0VrGKfqkO44Nuhu21YXbu05/NDrCxclWSVZJZTDTwZaYfJRCt
vQhQeI7GwR/CHUzQe7MdT4YsnisTbukYg/pMDXfpR3grxXgF6n4mzkudp2IrfWjhy4yy7Yt/zKlg
B8uJso2dYs3ciMWvXVI4w9aOdWmRLq9N/mde6zwiGzObVRqyHm4VhHxStEz92y69J2lpefmlnvky
rdnkMuSe1FfRSBZDBbirKeButca917nPWCQOVq/219bJM9OMNZtmxNhE7H4MWoSOtyUx5s+AYmsp
b6a00+6juIYmPzPrW7PpZBwsWzcNHliHMTgcnbLq1pcf1Se3+5uJ0prNIFYk+rEIuAPVgRG38vZh
vWg248JfqZjMuRVIkSv6l0a2bjfDVr+2AJx7R7PZo29ENRhDzQRtjY6vUykwbtL0LqhcjqA/r9zc
udcz/fuXbYzU6FLthhxNtNtC3skv0d5eF8qq/Rv8Fsfk0X66fJ1z3/Nsb0E6jdnKMj4BechOqeVu
OcE7CmKRrgvuLl/i3Ew/T7x1TdfNQ7WYzj/eFiv/o06fbVevlXXphH9QHv3bdebJt2EWETYOVWxr
/OScWu6SNZXPVxPfx5O2hj195X7OvP55yC0a/jCQ4Apv7doZ/Ef4xocG00DK1iMIr6UEK+euMpsI
OlW2QfA16dZ47vbtKryDNXzbv045oulf/2ZYgSXqF+CXrtzVmXE6j7mFKE7z2UeDPQh5peTaX0Hh
9MqbOffbszkgRhxKYA/J64r+kLKFNYPfl1/5ma/XnC74ZZAIo5alVJvO74GKC+RFqZI1mh7Vv5Yt
fGbBM2dDPWjY2w09p7oC1Rlgj/ylVzeX//ZzD2U2wEe0e/QHZEIJBwggCtY2lWbA5d8+c2RQzdmw
ps6YW2ZcR1t90a6Gl2lVxNB9sG4BqhAGFv+5lqmjTL/4zSRszrcEVk+XK6a4Qe3Tdxh/qFRhyfbU
wdsCIFTSvLEvocEe3/tj/wOE7bWv6txNziNjo1ZN0zEV8bZ+o/Pw4i+ntNV8Hb/ImynQEdPn6vLj
PPMVzENjFY2ast8y4tu4/J2rKYfsXEGsUFw54Z37/dlY9+JiFKzGxGan5jHV7MdR5Ps64Hhx+e8/
86kZs6W+CPwmyRAUbw1pHSDmQEx25ZfPDEBjuqMvA9Dy3aQfagZgmuCSiX51dQE7cadlz5f/8nNr
hzEb4bmhitKq+ZCFo22qZffs4X0JjsXOOuAdCK/cxrkHNBvmeB6NIi9YoTzvb6Jv0fhc/vM/s4u+
GR3z+FejhEINwmL685MbaSGf0h3sFR9sFalz/q26Mx8wyu3EJl/bDgrIbXhINrmj/LA+wGA6xYe9
+7e4WPyG/31VthzllqWlfMT+g+zvU3GlYnBmoZqHxbp+Z6N/5qAzmAeK14X1mkdPY3gqlPbK8Dvz
duaBsfBI6TxmXKGxH4H+SMn+8ts597tTTtiXjzfrKtdNU15OC1xel7c2eqLLv3zmaKbPB7QOpK0U
/HIcHhP/SZGexu6YjX9T6ViZjqS+Xr7MuRuYjWulVFQ3nG4gUdFC/wbF/W+/OxvV8liVFrhA/vxx
M6TPnn/lU9HU7xcLfbqRL0+8D0l4xIkdb6s6fy2y/J60CzQxLSQgz6XV4+XNppCym260H/pIdvIS
V0Xgd/vBjNAxue4LXahwDfIDPqhK84paOqBSdE9oF9ySU2fln3qMVvsEWZLZWhA+invJtk624j5b
EiQDN00+sLI8s+CuLz8tZXos3wxyfTZ76L010H4n96cv8sdG5C+1Ev+yJgF6riA+VrOT6Zq/zYqm
ptb+sBPxREXCXlXotOPJxg8b7OXKn3LuAU///uUBs1cBhyCYyKxnwaGocaQ1/b1gp26m4Hn79+XL
qNPi/t0dz+YSFztYYk4fCCZx8CM6bJAyfVViZMFxWz7TFHKsAgms1ryR8xKTe4PNtVRN+rHKgUbb
bWoBbPJkJxL4y6QEs1ZDwhnM78t/4JllSZ9tSnq/9NAWVPG2BCYSg8MoQJgP6jP+vuXlK5wZevOM
2jQzaQ+HLKlSvMn5Vd1rrvzyuW3NPJY27f2sGnMloYA9rJN1hpJh4b9WG5vQMKRnaM8xm16ZqM7d
xmyiagchFDeRad5m8NNld20N5b/NrmI2ObmDwW/pnMZkepxQvgBT/9ujn81OriFi3Q4J3MMf81BJ
/pp95ZVD0JmRLKbH9GX4ID60Olvjrcr6IR9+j5SSYVmtLv/d57bKYjZPGJpPf7iBPj8F0MerzAkc
3REbqJb74sqG49z7nI1/JYa2bbgMzAgXpE+H2chz5/Kff+6nZ2O+LSxPFdMqHDfJjdcNy0QNTpd/
+txhV8zGawDEsKanEm6tnxFai529EMv00d3BwhRPyRFgyA9wgHtzN1550ef2lfP82YTciThKGWRQ
ShyYcI6B+4D6l7+NNpa5UK+1BaeB9M1MOc+P7U0/SJuKZoEyEqfS/x6RgSTiwcp/wB648mF9buG+
u8hsFANWCFq1YRS3aPJ2o2G568TInuuB6VhpT5zD7nNjeIYuGaxrCcCbXdy2A8d7D1gVaOaICabS
OoRkFrBoF6q9W79DdACdKtAQW5RVi3SVKtDECr2l14FbSO6dkuCrRmpwChjbxOswH9jrnJJrYgfb
0euPntw5Vtlss0Z681S8wFYIWxNeIQhQiRZmm0R/MBO95MBLlwYFXJevCgLASvFljJEGSndNnPQo
wYXbpfBZ8p9+xOhJifjIjF2u0bXPNMyf8c+hvJZCeq6VNE/DBXeJ9FKlu9fd4w500o2/yQ/DXb8s
dp9r6JX+wJmpZh6Dq9SCD16T6NnX93rzW8kcg1bSlfF05lCuTWP4yzyGxwmKJ4a8LUBeSm6b6ET2
lbbEb0gdTNr841Vm85mEa1oYqp9tMV6qKsEzg6khGoPBblBLHkSz1g1UcgUBT3XbPMrkB1258pn1
/XN/+eX+0K4ZOD0nCa4zgIrHBLGKV9adAhPYsZCkb8p3Y1Mu/zXHXdVmk5/qBV1Y4ZqF4P0S6R8l
/lv3WsNPnybn74bvbPZrVTBxw9hF23osbhq3J/TYiIl5k1p/XVaIgwMTbz9IstrDjGM3SwAoS2wr
5Pta2b620x9hpu8zHTFTlMhwwuOoWZQlpCAi94B/jD+CrCM3I7nThf5R1DgUvVz70ES/i0Z01dkU
zCpsLM0ZsG9AuIEE2b7PfkV2fnAxRJpDcJSz6Lc0lKvebYbNaAKGE5ojin4NguQ5BzlNW+iEI3lt
gARqBu1Zr8A5JwUGZFf5R5WFqs7WtzjzZaTHVbSVBGE34reOAxmb4+XP6syQVGcvuSH/zTA9MwJb
uPWbOxkvivmPfaPPnfSXLxb7VByrOU3Mro1NYnoavLXan0Add9O8ffnv/35UKPPdS5xBqxo8BPKd
jckt2iED3Q6gwHoidC5fYToZ/++Xqsx3MH2XRQZZZ9k29zTUHH56gux+agU0P2FjPxlxOujllarY
uduZvWs1q9sceka6Jc59k5b52s/lDzPP9y0yl8v38zmpf3dDs1fetwgjvVSKtypS96JQF6HaP0ZJ
euthHlKLYsvjxGJ7JKx+4eIaH6zntrOdyLAXmYtd2CuI9ystqEsnwwK+3I57AwpJ6I8br8eHSVma
ePODCdhAn9gcqucYncCan+z9uN22EqrxjkksrxzOiKvIFlemyGmm/+7GZnOKKxWdPlhZth1jaW1K
P2QzvPKVfb+jUeY7p8ok+SFg37AFfHLqvX6ZhVjk4dIMQF3Da5m3Z/7++b5JN5EayiaFd6V6y+t3
Lbzyxs9sNRVttldCVqbinyNM1NPQncch25UeyKlH3k3VY8+V/bu85G7s6V/BxnwMhBn4YX1LmsN9
S8gyWaZ243jC3hgVUrvLH+K5253GwJfpwQYhz1xaZVth6su2aciwuHIMOzOK5vuMUgdBNpCLSOg9
CyLy5LJ5KSx8TIV35ZGeu8J0T1/+9nC0atudPjVTsrEBBQ5hW7/9oBiXaoH/4PIDOneR2V6jRWMu
LAX/nTRGtwVCYrDE9V0SyFvNlZMrF/l+AQBR/987yfkAyBPps22L3UwBsvmgav+kPVTmGwjFInIm
amr2SoEFpTl3YALAue2v7CbF9Cd+M94/C9BfXgIMyj5G7zv5EyunFeVNruirqPT3ltw6WdodJNlf
CTKqKmxaogDkSlZYi/OF6WqAJgulBOjDm4VB+MaHNd+5+sZtQFDp5or+DTLp0H3RilBZ2GrxgCth
Cu8AemSO4UvVJcWCEjDNl9AlxtDA6905rT9sTOiLZR2fTJhRbEdvQw/PW1i31IJcqFGohC9/HWeG
jzrVYb/cfdsaQ1Z0MloiXNgxXtjJV3X5p8/UuhR1Wgu//PbYFnpK1ZGaJQHuxhL62IH+tbeHol04
nROspeUv8HrKGu4nY+BuDNeXr3zma1RnM5XX+7pZ18TRVVoFNUtbWyVZQqCqLv/89zVqAIT/va9K
N8Jm1PP4U/+hHeqt7nAP+9C5/PPnXsl0V18emxH4eQHPB4mVCfQJZ+vQjQ+Xf/pMGVlRZzOO0ktu
QMRdtnUtDfZJ3z03DdMNkYybOi9PYW2+Jwa89cY7ZgKEm54+45q/MbV6mzS4XTFMOeZg/YlkjNTt
yI5CLR5hON2NfXUnOoKVFSjBcjUejAYha4zVzu4eOg8YNK4uM/8YaxmfkP3n8v2ce1SzuU2SYLH1
puDjIXLBCA5lc+VBnfuCpsniyzuAURonmqpm2y6TVzpQx5gsZXd1+a8+U0LBG/bfX4d3nvsiSGLE
890a5sdaejDXBHc4ySZdKldaBueezWwfk49j0lQKi0uorUva+lgn/u37/1QVfXk4g1k1baGO2dYa
OHHplXk/+vmz3sXPvRK9ggdaVWO2F2X8fOV5nbmVTyHblwsmuJPLuMQoE+9AVRD1niykcYFtbSk2
pUPMgB8t3Id/61krn/ufL1frklaEXUUeKVZlb1Xldr30i4ijhwYc4fIdnfm8lNkMYpsEDWoeM0hl
Ezdfqbg8PgjpuvJ9fY7mb5a0z3bLlzsgG0VXZQ99YypwCPsLRb5jTnFEMi5xr22Gsl+KGCpkggGB
TBazCNaDeA8huyWA3g4KlTYvIgOj2rlqukmie6haoiLVrm5fLz+Azzv97k+cXvWXP1F0EaZF12CK
DtCZEeB5wjh4MsoIsE3+UWTunziRbnJD2aZq86jIyrq3ILDmMZ6cGvaYWLXVeGUWOfc2ZrNIW8tk
gYRuts3adyXd5dKr3q4v3+e04nx3m7N5xHd9CS4sc3mV/lb9xzIh4sB7KCg19NCELl/jzAbvs2j+
5VHavd6loPmyrQInS/9JMtRW9/7GVXtlPfr/Hf53dzGbStS+TRM96Vg1WhDHHI9Qp5gB4VmNArhD
Lg+YbN8qdpW8UFI2MjwuGR7K2O2wQ9bxL5KtIMyW9q4F/zdCRoTKUEGDhKOqUxXVvAEsgZvAAYx+
kLq2zntVgQ9LWxOV80dtSRwJvRfFtCVcT4UMEKtzqhp2caOE/rKOy2IVd9JfvbPewaEtxkaWd2qq
hqvYG260DuRWmWDKH/UyQ3XYmouk9J+kXnvwdOsVZ8YjtIaTiIhmK6qjWnk/vCx/tOzwoOmcAWNF
v8NHRoYT8lWaMQT7DdYrANJ9roxwIe+EvxpvtBHnRiuGj1Cr1iIdnRaWG25luKmN2MQ5RyazcQwf
+qWShYdRz4hvbO+gDBAvYrt7PnWnzXGCa/428z7N00S0x+2SkhRP0ny2ObtHcfBH6exfWVkuLHKB
FFMjnq7nBnqfum8pPQDzIUSDDIk8OGZGRjwbNWDIP7Gc7CFx/+ngejaK9kcgUpSH4TBhht1AdRpk
NKzbyS9YZo9WrZzCPr/NQFjJTbQTpPpiAC3e6hp/YG28hErOAl/fSJGkYFfhaB+4Eb1k9G+mdzB8
d6/4QGcMj3gaOuEtuZDkZdQgacwr9ZRza+jcWqVAz6haifpDV8POdt1THdY1QQWW48fjtkjsPdCh
Y0WGVivdRor0Vprx4z8NuLmlqFJ0G2c1e+bWePDbm0bRF00HC1F5vvz7Z5Y7eTY3giNqYV8yoEuc
/9CpjpZePFz+6TMtUojN/513JbWV3UH+3JOHTziX12r3ZK2q1WRSaPsFOXVytby2kz03y8/9Pr7w
RqhzrHPtBnXbMt70O4pqnLQW1aZbefBrFtkmFAvrynR7ZiaXZxsrV1Grtu+Zbi0BEBsfa+K9m8A9
Lj+8M7YuRZ7Ng5XfMmH0nCtYSU/MuadKKR91Xb3TMrD4RY9xuKz6E+mACcTH6KVqJpyFuk5JVc8y
aV0Zw50mDdtJOAyihvwQu8K1buCqjz3XXLsmYHbisH6HnngtNT+8siH4fhXCg/rfl57KgQHBLmeB
q+FIFTUgsAjCZ17depHrVBBuLz8gshy+Xe/kuZuoJnoRljAb8qAhWjwS/iGOlGDhe/qLYkWHriQ1
puXSVfRsBEDTwXm3C3AO9KgGbTcozCIpWbOLprLXViPdhm4HSycjF9CQ5V/ER8JfiH2Cr1zYnY2S
yRyzSazH7i+NYOHHnnOA6YvHAphcrtCLVFrQ0572Y+ztmw6TIbQZMm5UAbgl3LdFD1xWWgVGf6fb
xbMl2+pCl8XPEkxC0Gn+ughMJliJmE2wRvz0gKPA9TxY2NLa8tm5iLDayY2+kexoxeMQYEC71xTq
gdAxlPPtw7FN/bt4cP/K/0fZeS1HjmQJ9lfG6h09EO4QY9PzEBEITQY1mXyBMSmgpUN//Z7I7t1O
sqozd6yEVRYFEBAurjhH6U+hqk9BOJ5GFXv83um+GHO+3b0fbHPF5bo10Bqjc7+gJH6B0RciQZPc
FoGzbfgupHzZW+P2B3rSnwfZwRty5U4b2+vUAi6ajOOlZaJ4iqz+XbP7fds3JDaGlKmryC/AAahl
lcjrsXNN1FvMybBW4BhbOmCZsUPxmKwdfcDxaKffdRFv4mo6uQGuAk97qAJy4kNd9seRRuiFlmn3
AeaTnVFiljPV3my1nT0RXZr79qHyzK2b03kBgtsLYfmh4HGrCOwSjX5Ds5GJeWfW4qkyJjBbzW3Y
eh/B1F0mFYo2cMGD7UBEd5rZj9ziPWgTc9VaSIMjjV71FP50YgBjyL2WLnntwdaN90yZq25sMW8R
qAPQTx4cEwQkJQyvBjL2Xz/gf73UYln4+UWqHJZCeVyU2xGzm+wAmRCaUXG+9uzgNzHBf5NF1b82
yZXUfNvdzAjdrIwfY6aXXQR31sZYmgvxKMN9/Js1+F8PluQQP38Y0dsJGG9SEv2MxbCggdt2Id0G
vxkt/80MrXvn4/60LsUUEellUlPtv+18GmU22hJqyN6i6/L36cV/d0e+zJUU8vUaMdpymytWpXYD
zK5MULoSGAAHC6/q1zf+336YL/OmyBtaPM535dwqhSvCd7+FG17wTbtJ7n9XzfwjpvnnhTajzedL
JsooRAdPzYOtX+ejidzOOaAB8ZWZXsKWuvYsB7ynuQAuUxrdMh1uk+QuUE/hcJq0dqnDwC1d+LVz
vUmbkU1yAjnXXXR9sI3M6yj8aKgLKbVq1aNsNRGSo07kF8r1r6/SXy9csDd/Pv3G6+xUJswzjQo+
atj3C50j//jd//k6/lf4Xl794yqo//lv/vxaVlOD9az98sf/OVXvxW3bvL+3Fy/Vf59/9P996+cf
/J+L+LUpVfnRfv2uTz/E7//n8Vcv7cunP0Dyitvpuntvppt31WXtjwNwpufv/P/94n+8//gtd1P1
/vc/XsuuwMJ88x7GZfHHP7+0e/v7H+fi8v/8+df/82uXLzk/5r92L29l8/UH3l9U+/c/NEf+Dcqq
8BxTWoKN0Lmif3j/8SXP+JtrSs/UDV14LnUFfKkomzb6+x/G3wgEWKwHbJjbDj/IUw3G9vwlTf5N
Zx1LD63neiBoPIIu//fcPt2kf920/yi6/KqMi1b9/Y/PY4w0XMfRHf7lmLpuC/3rsrMvm2CqEyjX
wZj2yDKHZF3p+bwhp/u7eqEfYeV/vTznY3m6ZUmd3g3b8iDmfH4KxYyNKhKwdKlg7Q5T38q9iUqB
nRub02qqj3OE88wbopvxjKHpbOejGt1vJRJ6LCnDnZdlBxA6SFmCASJxBG0Wot+EfkQ9x3H6CmIN
pFsO5d0ZmuA6ci0FdsVMjYVOUTE1qfp7YmS/i0R+Xrv9+FSGbtsuTX+eYXh/KvQK7Ih7NcEmG3S5
jScPJXgtoe8llCEu2llr36Vyo99kRf5031ydA7q6Li3pCeNr8p1yiZpQesF9a0GLzmUul0ODDLUs
Udn99Dj/85H5+RH5MrRKyaoLA5IuSdTxqII1+3zfpqzWI2yZfMIgBToYmwAr02neqj63j2hxkT87
o9iOQnWPcQYUXLUNyJfSi17MJIZD9evz+XLBpSMt27D58J5pW9L+UXPy0/QFbzJGoavpq8ZyjJ05
qB5xh11/q7FN7Dujy04j67zfjJxfDupJ27F5bMmVWCZZua95tGnQZyZljL2uPdjvc2O0xOHLemVH
UzqhrHNBEma/vctfL/0/DmuztZcsUW3Gis+X3gFw5uI3NP3IxiwgeqX8zjbcQ6TMmpIUqQD79x99
ohu7vJLh2tNMbaO8lD5pXSFW/V9d+fPZOCbtKVwAW7j8/flsJqQMqWHhMPMss9yorOqWSrlvEL6G
XTAHm4im818f8bwB+mnI+HFERzdNaboMegSWPh+x1UQ/EO8xVmk3DVeOF1prqOlnFKy3E32jfU+L
uv/OpoTNSDPrD78++peX7B9Hh4YgdJs33P66qswccuNWm7hnjrtDlhyO+Q7PY2D6LDrG6Def9S8e
MZfED4Mxn9RjVvj8WXWjZw+QV86qCer51KQALvOEgZE6jdksc3y35u+e6r96vlwOyStuS1v/UwfN
lMalnHPuqKYb8buQk7EntZTstU70rwUos23v5fWhG/pm1wxmdnAgRPt1X6ERsEL7d8Wy4i+u+Kfz
+bLOgtJQprOBuoQE7GI2imNZJgpC2sCENK6ikmwv5WMxdppbaJb7jlzWkE/+4J2qeFdMD0W3MdKn
qtIvc7dY20W0Syb48Z4WPbUhcLVm9AsF2oK3J9VAn6n5Q4wQ76qXMbvtzgErWnwy40XoWxXAU9TR
ZxrJsgzyVxsxYV14F6WHEcsCuhytz3aHfkD6JJx8q0X9KkR9CieMHbKxh+m06+E4a7O6sUvbh6y5
qVN10A11CEX5Gukj+sFoekir4AUn6A4ZR+9XjaktZBOdIL68jWOEsUQ3AfmLVnJN4PWV4OX8AHx2
ARkuydxDyv9YRdFHzhJ0mpMN7NVNK4ITc/4mScq9kZc7vQW0WRsbkV0nULpRX/vJCM3SAdLW5+vY
0ddnEUEbPYIYBNx+11WYjgCUFn0OjYu9Y9GvZTAvFMjpoC5PPL/LvEyPtNsjD6cjozRvgtA9lUl2
JJC1nMasXqVZciBFvoS0R5CZzS6QDx/7+1JrcvaDrEaRQcYz3geJnXKiq7kJm4fBMq7sIHgOm9cC
YUH4rpAtY2e47lLrJFv9UeMb+GDfXPzOSyejnSDtvnWWgaB1om89BN4ptZtfjwTGD0rTl5HI5SVx
oNLw159CNSIqyiHWzhB0ZLg4mLdFlL9NCrB1h0tZVj0CZu0tATDjFPhqvWjTBmIVRwICf+Fn5nMo
2mWMUY6kDmZaQILcgKG/0drwEJTROu7v8ACUqF8HHn+Kn/dtiDepfQVAZHurZOiWRDdXZXQMxiMG
nxxDVOU4flNjLL2wnQTDxfN5c2Xp9UFrPLjYoAXj1LeL1VA9BOMWDxycebXrq3QjESX3nbfWB+cj
GffmbN6HIXXR4EsOcSDPuWTsJFhE3qfBeAUjxxzndne9jF7DkorOyVuV5Td6UnadNgGVS1YN7NIE
KQCGoRP4E8Rk4tgM2Xqi1aNxoHgg2MKPBzF0HoPjDF3TAVmXiNLnpd9ncNNynjeovejGYI6mif3G
qprmkKpdj8NjNwb+wDO7rCKyZ2F5YY9g4SK3BrIfXMWteV3r2bvmVdsx0Ta/vvmfByWIniB8WPaA
c7VZ7smvhShTqpUTOgtvNaHAXorS6W6S8+ujJ223+/WhrB+0jS/PmWcyA2AdtEhkfw0JQiFxO55s
l1tlW5Q0GWqFfg34aDWwPi6g4qa7mEChG2ubAA8fsaPXIXBuAyu5b9JC8yMtOJWWJhelBD07sAat
quDazFsetxqIyNm+RvILIoK4i3rXz3SU8J3Kr8l8bOZs2HQW7o8kM2/MAQIokHh91m/AfzGY+VN9
V4X2wqImJcYiOYhFjRRUpYiYDR4DYwlCHpqvscjdQ0VZgmFqAFLqnVPvI4CCgdQXdZDdVkZ7k9Tv
loP6FqZjsq0Yegsm8TS7apy1FeyTBvZxez3bjyI1lm1a3caT/VTmHwGqCsXUGLgNLwwgQZlftIZ2
kXtyjW4eUjljTD4xckVLEHUrz4O1nTAM59rCsdUqm7oVL/mVXbQ4AsI93C7Y9qBY045yizEg7pis
KKu4jD3Fsz5cmKJF+IE2a44ftXB6MotwG2CQKlFFzTnNFWV7EzM9TiH6afIdr/wizt0YrhFG3wio
POtIS/XF4BnfCRweVRYdGVJvvRbGki5onOhsdLY1OvE4npeFHIJlKMJbVLkP9nzQki28Mm0ZFPNH
1GrPqXwzhl2UP+JLRG80HcsOolF7bDvkXS6fp5VEIXgnkYPGZkPAIrmSaf3Mkm2NYdWf5LQ3A3Vs
gl2JbSw6Sa6lde8W7WWRpAiR0A3A3Yfc7ifaA9RiJMKODwj6kUAjLqcOjYM1tk9zQTqigVBKwWBf
uXSqzxIwj8OTI8FC9iB0IMowxKhAbWPSq4Qjc3tjF+QMRffQ1HehsI4T8Nwpyu7iQDHR+a08zZ52
OZFli4xpp1ykjpX9gy/cx2jashdolosYY9scsEa5jpqL2fkwszvEuRshIipRc8Zie4uglFB6jX+p
W8xWuxOxuBxifJJWt6wrbQFpisUkKtcEf+4cfsiY2Y+yslG7l924Qtm4EJQ1VF6zpK58lbneNpoF
Gauzdwrc5oTWKQh3JZz2WGl7Y35k57QJ1FuSP51Jzyhf14bxTKHCmpLbhVmZN7IurrvJuMgQYkaV
R60E9xkdW2ffSaNej+aDZhqLskZ2IMxN6N3klVqNYb0MM/2QkOgftfJK1WpF3+dRpriuIfSMhr0M
o3QXSftK8UDM2gWCW9jG3zT7Le7ider2/mD7avAWLZFso0P6ZVr4p6LVEEoEg5l6L+dveQbNLrxr
pguo5gu83CDj0dnAYhuk/JY7RItjYEwaChRWpFQuBKLbVG24cO3w1pOw+2qMK958aaNhsTpWG+d6
JWxK2O0F1eGhzqNDqxBlKKEebeNQMnjYKzNPLy04pG5Eqw1Rr360/K5ptqgCbgJdcmvolJmsMgSE
LDcsv/fY5p80iZA3R16daH7fQeWf4hUdssiJNDb8uP8sg1izZlbvJAG21Ixwk6ACD/jEQYthYFDI
pwRB7ehshSZuznVIJpD/CltjtJdWdZ8Y+qrKm001ODy4th8p+8QL+Q6TcmeP4SZTHm/0QCW6quQz
wNl2icvoWHBvE8NZCpQJo9PdorYAISjHuymO1mNDfF3gsK/p6WDycuf8oOY6WhWDJlapjaohq73f
bN7F512FbQnJ5gUap0vUhTzHV6YUKg93cODb+nVT04iGSVQBk3ZDFKq56ppiR7LbPYInxZkxDx2D
OYNDJTL3it0gYXvGk+cSo8ZjD7P8YOMCfanA8S49LWnYgQeKVQKIEiio+bfSUC3VZ11E40zHIAt1
WJiDH0lSl7iUdN+qNcJKejYay96gHKI4w3ZRYI/E7HXC6hjr7jK9mngpYAiIdJ1l9vA4uzZBhCFL
yivd9MrbQpMB4IeBbWGXxSNFupGDAyFr3hlAabqthSIT9OuJ+UsntDzvBT0WAB6hK8sy5Fe2VNfi
/EjPOrg26ftTaOKxo9skOtUWyXwd8+GmTzAoD4ZBAVTpym3oWs46k2fMfugZ5tJuY/sEm6hdtZ0Q
vwl/fynl/MfpecKUOrtHR5KI+rx5HAkTxU6fsDUP9e7QKYXMMpezb4YNyoIiKPaJk6OFKlvrpjNN
a+XMFv6ttn+PIh2o85zZa0dqzi4k+8dQGZr7eTbhcFImYOHH7IZblSMc//VV/Yvtvfevs3a+5m0r
Z2qJh7LlhbkRkBWTZ88CJvmXHocNC5dYJLskixSmiDS02XbT/PybPf6fT8HVDUt4NN4Qp/0T+hB/
Z5hmyMhWXoK+QaWi5XkNsfGFQse0Y2bXRm1lT/TZq40Z06rx6ytwDmD8a7nH62kghdLPm35HWER8
v2z6vaxyNXuEKh2MCFjaVndvIoHrA6vdtNCMDxTEwdLQ3N910/7FcZHEuLbhCGJL9tdSQVxGQoSA
xaFMm+5l7cr+2REsOLuQHspZuWJfYb9Z9rMcnv7Xn/jnI38NaaHRFho9t84Kjlq5s02NhOFsG/se
B8zGbgl2sncYolfLidPH3xz6fDW/XG2JpkyYpiGIe/+oH/gpdJiHmjbYYDV9AMaMuNR3VneZxYUO
AYKjYkBtuKXwbmeW0ylrEoLqpD1zrMHqexzVC31qT2OtIH2e9zf1MrbTCwt5dKO7fhsYmyAqN0Fz
Cdod6vY+iPA+5vuZoWxUKIZSa4Nl9ehW49pmjTlH86PqxdqLgcFL7eBpyteMaTOMbwBoS5rwVWxe
evm08xJ7oVve5RQwKLL+mQ11NGDOxbSQDD0WoaJZR9aHRK4UtN6hLdVm6LAaSmPNLiopUbfVs4vF
Ba8LRfG6u25iuUlx3ur10W5AXsf5Pm26oxM7z/YoiF8bj7Hp7aXEy6Uj/Ouc21/fiS8o2x/P/c93
4ms81eoII09hznNfW4qGFWGN28k7i8YcvX6zrdDbyFHrV7JhKFXZqHzCjen9r8/iy8bu/PI55PKI
JrPV8vSvdfCpk9sFSgqalCwN3YtLIluLTJPAaiV/Mw//xQe2yPnbBHEFmQ/bOZ/LT4+erVmD1RsO
DVVCNVdgy6kHY/L+4dAyG1iCRSG429YHcSk17t0sdMylZ2fT70pbz1mWT++AMHVpWsJmDqPdSD8v
GH46kTLj2QiJda7IlFgXydS2DyqTxaJ3S3ymCcyPX1/kLzRLbvX5dSNa7DjQcB3+8/MBszk3AxbC
JuvQwfSztsIcaOrpeqjq4F0ljROxudHTiyhJzE0QdihYdC3thY9It3zSW98OLxqnppYrn29MabCS
bPzGIqH86xO1GW7/dG0s1kpk1UzyHQS5v+RJEXjUTpl3oT9a2bijIkXo+M7a1MNd2xW385TNbyzW
XWBgSbIqnUpCtRcl8bGhRGSqxwMatTKbe0RF2IzQ0jdlw27ZKx5yyrvOMrFAParGTFBYVNmb29W0
Y0ZdAuuFSercyjTmXrDwPKtI2F5Z1ne7DdM7iGDBa6xmuWFnat4AIpnvkyI0DkUZxAWlLSVEVq/k
wYqncHhMwzzeW5iiHwklG+vBcfVz2/xQvmrVQJNvFwvR0DJjWVit24aRrR1CLFzSSBo666qCGsuK
FJtk5nuDuwbqog+N+RBqlFhNyRBcqqAyvgulpf6krOTFrVxxbyZyumkrpGKTcHFRJXXj3UyWoKJI
Dwq/Di3oN8I2dn0cj4+UMIrjRJPVSRkCVUgQhb5t1e4H0jZvSXcFLni94DovvaEITm0bl08R0PCL
hlH8OMAFXxUpJlTXcGHuCK8UC02d65VyZSaLBHHKdRsjN9mieUmPRjE4w3rm6PqSHax7S4cw+o8q
MPDAjbr+VmdWox+ErJQ/mnq2Dr0ouw6QdVx2gFy+KykxYHcpRchFjhBWS+tDqbFv7rKRN7RyFJZu
K5IrPn9srXD8lNG1NphqKR2MMe3OiepZLdEqqiq9KLrGmFc60opiIN5gBOM3DFs9tjj0Dm0bHNGm
2S9kpELryQylITyfdSNB2jz2gmFXWFEd4eArtbeo1FGAaEnZGSurisNXz+iqZ13TNWqy4R9g6qhs
+d52c/3S9LYADz/K4BJyWvxgZcBGF407U6SbtoLn0Ou9rc1zszIbpKitrowDHhzdbzI6ubO807ez
sswL4D7aHi8u8lNWC35kinBPX0y0QpOXnm0H6sU4iwYrpTUsoZp4I2tEuP1khQAVzH4f2HZ37fUV
NRO10zwFnWkcIseL6UHSVLCWs0yuLYe4YT+9ConnaTcaUn+WLnVS+VhDGnP6UbIoHCy2wLHHx+zi
1PnWmcpYhzCSDqMTlnu71lxrVbOipYJG69eFmZmbBG3HthNjuyZVOxwtyuK4fdhdOrtiJZKxJJpj
L3+2ImqS49YO35SHDU/BLU3pIm/h8roDU2reDWd31tyunXjKVkz9Z3d33t0lYzlcxSOXI0Ox8ZCn
gXmgtxQGbYWJqjBdgqRR0813Heqr76MWutDrHJFRC8aSJV11szUdJpgqbCsqfaZMTRHVdSgH2NIA
m6zTycxvspznDJOw4SxazRH3em9YT82k3GNNncp3lTooahEBRfT8xBW1Kk1j3PWKb0D51pd3XYgo
MXfs7t5iLXJ0ABntM16Om7LX1U0bEwuk+jubroaiNLZyrp3LCO8V2HGUQ7eCG31ECZseIzXne94q
HmBxjn/pdt/eVlOrTplpBD6okBmMF667RRWl54pCVKnlomwi7blvzOzUn49u9y46F6engsdE/x2g
qVpF8WhQzamJxyFNwm8kTvqLQtMnucDwVlMc2w37ubbzbw2kM29RW3Loj0Fk2QfEoDlLieHcI9hG
K4M6lnVW5vkShDSmFKMrssPgaAaGkjAgbI/mVFFh7QblTZp6pCo8OerfgM5Yx0h3i2OUa/KOkplw
N5Ra8dYQn0iXnmvNx5Ibc1OiGH8IUhReYeFmKWY4TLsLp6qL7xml+dzroHTWGKGGXT2PLLliXR5L
KybM0lJ9+b0Xc3xH5T5zzqiqC8on1FUjWmOfkCEhn6H3/QMhaW2nF7p5qGlWR4sezPA147yQ+3QI
qqvRKcaTU5cdACrbG5aejq1ZzXb5YBcVfpkqZw8q25XovOZG5S6N4ZRaFEysWbjWJKv/A0UsU4HP
0YpfBmE5zzUhTqo5ybFW6GaE/eFQNok9J+yyJdIiuZmrySFkWdljjAM5mPtFOBQ2E5g1i0sScO2D
xX9OIMwGY1+hjwYhxlkmcs5IiRD4GQi+TcFlgTtoRCIlk9fJMWdyvME8HgmAtxY0hN4Il3FKwdrS
CyQBAjvx1iN35RZIan1Fu0F7oiVvflDWRMNOSQU4nXDGcNW5gLsXJusprlaFEd4ODY1xUpCsC7se
WVdspBf6ubdhdsN6l+CDYD6ns66BpLZJaQsgsuO5UPdr4R7tsDSWKcLpY9/G7iZWhnPtzkazT2vs
e8xxEs9vYL/NUdDfOC6DZ99X3t7Dko5p00zvI7vEZTEW6Ql1PU7btpyIq7bjI68xabkk0P3OSqmT
7V13Z3ZYuqZiFk+yqaobU28wPcR9cTmIGMtaYIhzUC00H1w+D6WnNlemaSrx3CkeeNNRbJ2jKu4I
qY/ECTPugD8O+sWoiFDJ7MXGWhPifRzq4kroiEZ7plpsW7Z90wvcNyQFBm/LlnntJoBBgUxnjOYt
M1L6fE7GEaVZCWkwtUGQifd6d1GVp1mYVJPeOPi1qweT1oheO1rJSbd29Dp56or4pp7dmbqvxisi
f/r0lta3o76241XRHYpwX5HsCfJuGWpbIb5V1n2o3usKVWy8CKdT0F2JbK8VN3aAM9c4SqNdWRJN
EE9piOJqfk/lazkfameXRN9ZKS4HNe662lzivPMNu6LlhAySrR5DwerhNFjtktDNBlcalURYZEd4
nwR9meJxzTnKLxiVLgdlXWuxWMZ14kdWdq070zIiq4nIOw2f08DCM0ubVo5KED+qaE9zxmtNCZ8q
lmGyV2Hvl4W50sd9Yhq+K2jPsSgXNclqNPBc0iczu89IyGbnjLcAcnHZJZIbkC4lfW3t2C0mWNzB
oL3OLKEXlfEeWeOCifTdFMkqGZm1psAPzesh+h6kdwzdPcs3fp3rw+FZO5p88DQ29UN/oE7oKrbR
N2XwGoonmPbrNO0urLa5GAtn2fG6GEm+HCq/6yo+g2B4utCH9BYp2Qo7Hfyobtno+eMUTEvTyI6T
hkujaS6lym48ahTaQV2jVCcyP5wsbTykKmB+n6ll5kqzWJ/q7liVzgLvUR6ruzxvHhPXozOn2AjY
SHPw0CTKWuC3OoYz2efoA7nhZUFnNRgWJFDJRtcvzYAYd2rdZvAKvISdK5bfEQyVFI1PIdLG1M2V
VtbrKv+eNFdh/mCwNsgQjhcdcBiKQ+23Lg0vJGl9yQK+HXZE8t5FejXpp6gk8TN5C6e2Cf43e7A1
iwQ8TTSQpzHsXSAptNbCy7DMNhk12ga6+TxLryPVLtq6uLQTsJh5CBGQ98yK66upQjVaaJf6fMjZ
ys4aXaRxuSqlXFWBthkzOVwIZqAstOjiS1+jOl93WrsOk2R3rpetMxcVKsMYQ2HsXRme2gQeEWd6
2UfjyanwcnkbnTSCJOzslnJhWwW0B31ZoncXjXM5d/rCGtFNSpqhyYRU1YvHHiO1GJUQ9bEzXnb9
qaTdIY37K04ZOfZjnLw5+tsYZxsitFwArFbuSNI2u+pHItR0eJHA9WevOlnnRICaMLZHp0hQ1hpp
YhOP1UWOZx6dPDt4tRRhurBwesUZ3rXhvKq4Jwhx3c5kP0qEhfq0AD++HbTbZsI7kupomEJSjqGv
ijvWSWQYyhUdblrbbh19k6XjoiFyXAbzEtfqxhraRTwLrrm3cgKDi7xPo/fZuGw9WuddEvAfXfzg
OPuc4H/HjTMPFUJofH0ifcontr731hCsle17BaPft7gV65K8AvVnxUKQ92RecN0cmZfe8dJMRzpE
11nRkD0x71onX5uGtwjHgymGhdZziYPaz8t+WeAnA7WxBO5DOu7BG65NHq0oyZa5lfgIjuv+Lm8f
RpymoP9QxTqLISBTL7JjZBrbukGhnqqliZEtyMR6YH3PpsJXfYMyTCNgm1OK5+kt+dzRXVe2YvVe
LGp1FTbFKuNEEuM9DE+U66/KiraNXII9TRasIpdT9pFDRHL1Q6M/Gu61B+dYdgVeSJ7WN1c/Bt2L
tNZ2eTGEB63uFoa7QV+6tpt+gcYyMGM+dIgwbRvRQcLM5ZlPbu5rBA4bXMNkf9ejc8VSddvlT73l
G8E+GB/Ix/pGcT3Gz3W5K1KUz3W8yms/hqc5aou0BMKWgME4pN42PLPSIDnJQ5KoS7PGjBmfSlRr
9p3ZTngUb/TsW0l6WY8OYXE7McmHg3f2R21C9qopQl8ibjSsmr5FKYIWtP5wbgFi/C0BLOuSD9KQ
uyLz5JhYOtGe226zitjfdP3CTr4VjkGCg3/I9aFGWtrhZZaVB0L4JLqrZd7ieapK3vp6aUc0asS3
TnQXZjeOcZPpV2VGWKOmUCRFTqz7I0UfwTwsS+/S0R60dvJtozlExt0AY0ErdFYwb4P1nofmkrTS
opwZQdo7A09YEd7X/UeTHx2y5E3pgZeoFpV318n4QF4Z6PVT1jwEZrdOvAvdQt8R1ivgDsshHxZe
BCEVkXsbWruqnLeCGg6vuZ5E5NtOdCs66kdi6Zua63vha5EfRk/uAuIIY3aXde9dQgd8HN/m8RFG
0gK1DJ05xUaFag8uiOv7WofuchwmX2t0SlOGpRrfompgl/Uyg/meo6MwL3VyocP0muvbMOiQoxaL
MQgXBRm5Tn+Z2XVVDBGl7iydwFvKePaFvM/oCPWEu8y9dGNR8eRiLdbcq5oMeWgYa1WYm6Kw4LJ7
1KvgQinFVa72lsXylTJEMi0d95rskO8676NH9cSTPrhUmNTL0tyNuM/L2fID9yNuNPoe79vqSbjv
Q/C9xGXNnnthpHKVzRdkIeqRBkrjOWrb5aATav1hpt7GiUMt8Z0sHy0smnY1rSQB2r5EMpF4q4od
REzPTsD2YXjr7I9zTpsIpxm8jDmPi3NTmx9V8ERIZjk5ZHvz/BqXK1vAEMrb5Dtw5zVy+NpgLVkF
76P4IXG/N2e4bmcu8cwuDQqIOl0sjb7jRiMADeq1xjUjN8noGhyb8SOkc6DX7iJoJjHrJ6G9ifI5
SG7y/jpNsZNqiIuhjbpm44tZW+nGDI3qjRreJDI2JPJXhrXVqKgle5mM9207b1o2KLaa/aSjLdU6
9Bm7OGfdUSdXegxVkvbUZxEf5zFcKOgrowfU3GBZxOlEyw4aW2FCNZuR7X5z5KuLMLPzvFXAAGIy
LMWR7ZfdTYavU5FiR0mzshtWmqOyKUVh13JemxhrjwhaWN8kOmGeJrevzzutep72tX2Va8la2Noa
etNqDu8yVaxMV79ECckeBeetVa6oRbm30pEHIvPN8puj3pusvs4wWc5Wvky0ZjezQsm9ne1yUQXl
feExYr9EGSbhq6z9XpkhSclhmyQ3XhYunXlap4bzOGbPdB+uivlWduapp/ep7lk9Ec1Iem9d5qTP
0LVk5ux7JJ+p1NoX5JNoVAwLppjhoatP7EbW1Of7lQ4R7K2orceobJ6matdx6QtJ45fyMMfSKqZ3
CNqPY3SLqRcnMEntO6vch6wwaM7zZhKpTkG2ndZlmtBaIzmEcX8RxrddRhdO53hH6b3KAJWlmNdd
4NGRRdD5WpvlVpbzLkquGrUTIUqFmuSlqT94Y3LZt+W6lMZlnZVXBs0vje3cD4lYGIpKoDyg21yx
jO8WGM3XxoTrMm9WpBzX9ANucpeSkqm9ZhO9DkkID/H/oeg8lhxFtjD8RETgzVYghLyqVH5DlJnG
u8Qk8PTzaXlvm6mWIPOc3w7HcjG3HgqLIuu+ZmsOM9W0gknN3uwi/tW6d1rrtcfYO/zONd16fw7S
YumSSqZnPI+T86UhgWrkNzazQyPXHfghOW32eYmHfb5qx0ZaDPQZ1TWiCkECIsW2T8DrG6lyZ5ZO
0GUT2oNhPQBBHbp02nvJrRZ9aBXuybAaX8+aS/morZYKA7b7gmZxV1LK42rawWjioDSXvazwbntL
qJCQo2onp5/45dR3CENArrqx0EaX+ESFuWLxnqJe/HSUJ6e83Qn5nuwkk3oRK99RwVtNjhXNtai1
li1y30PXI/HEDe9pa2SlZWBZp3IB2WLYbUymXkrQy+o5ARZrvENpOtvR5AorVRWVykOipo1JmNe4
MXF5BdJbsf6Pn0P7ZyvsJV5TgTMOauHHqPgGnW0lEbavNma05ryK+k3RfvthhzQhXPN6u0xdWC8U
jNc0rjrrLocWRHPqm1zoOraDwnB2CC53HoiTaJoQjhMUW9809rTNnGyn5Ot20biRx/HK5XeprBbT
Aq5jjz+n2/vBnAJ239PoyHdsybfOjQ3UP9pJXea3RfsPHY7nF+Q8BV47nh23uwBZ+o79ZZS8ARVX
yORepyH5Gxu5K6X6PGHO5r1n8h3DNn+3S9fyE5mjaeUGzIb+u+pbWu4W5b+VNdHjC4qF8zpVFsF2
yVRurJrjeHHc96QhjGD9E85bvqCNHK6Zlu/k4Gz1+LcS6quuka5fVo2JYifWtsyR33h2rKtb23yX
xERGuCT+5QoCH6zOQ/+pmFDY9m/JPoh+oPQ7MZIxV6qnqqcqoXGeWsqwvb5AyGbsC/VoPdaq1rul
PKLxzD9DDFa/QQZ8XOrsBfxy5/WkV2UOgBQZWIPdhFLkPoTLp1UbP7LW+MmAfXoM+Iwytyq1Dp5W
qJGifRmWc1OYI+Y12/f2HKpiyLYSAKZL11uBgqdMbFI5vc2S5ZtJaw/xlH/YbfZpDgxtaKFXDylH
YTXBwk2oSaDkJOt9D6Vbl0X9aPxlAzI0ujl4vMjfFCOh1vJskdkGOv+XMTZZg3eoe0zVTYaG98t2
Zh4iO+oSNahFfDHn7iyQBUh562uD7vgu6gya6V8McZxncnN4u+vFDG238ovOvgzJjztWW737Q0B1
omLS15t+YyKxyi03UuX3jB6iZlZcObi5VJ5S5mhHuZoERjQD13Pu0jC77rtk/KviNlpYkfRZHPM4
O2edHbUl0WOLe/LmRjDFD+2hbkbmj2nMfNGsaIukvS9lFjKwhDFvZtGp076qsTSVAHWOkpN/SniY
o109V0tChGakMKZGunNceapzZ885s9GJOKnNhV60pQ/Jo/1I1ToaBii2zexkIDV1OvBQV/WPauva
3ag8SucN89AVKNFBVrsuQJe1MGMJyoeL5k+bB8PPUu8bCWh+WZem/BtjPubcRZCsVFAUdjH8NZbC
lZuKp94e9pVeGX4xZ6181Wvqb1A385pVhglwyWmgUu+zIz9W4Y+n6es45a+81NN/s5U1I/u91ZyS
UhoXE5X2vU5i70YOqfupF22ze9hosCt7zncX628joTdOW11JPiCaTeMt8WJG12lR9krL4GKUE0rT
9IH7w+ZfFrOs+ac/fMn2ZFx7xyITp3VjX/W6m57NC+nPJg3odXNPTcAhXpcOoUt2EUn8WXg6L7ep
QsMnIh82leZ8T57nAU7kvuLiDlAKoJihUOetsTgNsE5KSo/uxACe9cvS1VtpDtx6xXpMa7sOOT7r
5wXFyCZDQm0Z8lrY7rEnVWRbwO/8tN4DW0qKQzY5bzZJLZsiaWHuSaS+l4lnvMqEyURPx96Pu8nz
+5yrVnYAu8AjrV72p6wsl92ILDSECDvZ7ng3ZvFVV+tfv062v+ZDVDjJOcmba+bYQZMP3RMleAsY
G65zb1WLwCLqwW/tfL+UKTHVQK4fD5vJZk7SZiMKbP2ThrAGyzEbHwbncC65fAoWjVArzcA1xsan
hTuK7TXMNWEf5SzY9RaMemo5PXdWei64OYWM75Vpv8vGvlT0yM+5uRe5/qkZpRtWCXdp1zucUIa7
Jx771a57NWpZ5ZW6/G9SixzoECZFrKz/qr28jopubdNFH4J5ZMUW/XGyM44ubeuMzqV125tqKnTL
tJjyc7clc0UZuB/mWdtJOa5BMYi/YnAfH6WYiPCr/oZOfXWdWGxRVLZBy6df5YkTuR3q3sYzP7q6
OXkpv9nLSidsk+zJSd1zyVGUqUAxZNocTQcSQclKIxjrXKKxsgH3l1y9uyKfj5WLxFEVk75fl6q9
Uq9EuDFbZmC5DiBz3SBArB+PTgHzu1FEHyVsgjAUGsnFqLyBtTj5Ie0W9Fa5vmTNFuRZDQtTywiN
qQHwmmqzoO7Hu1sPv8a41ltLNTZOySY4l/nfLHUM8BRMm2+WF5dAeUiPnppUepRFNFP2JeqOGAtH
mnoZkBDgLqFhV0QlpHZSL4E22WxplZn/J9TZAtSggPvuSNesT1o7G5EpNe9JE+nUsvsmnDXkHpDr
Q9e7kjFpeYmzLbFCAPz27nTtxToGNRHp29yY6k+ZedYfDgJcCGvbhDowtBo6YtI4NVW2oGDlCgTl
GgbzROwF7+9EHPbRzR+33oMfzL8mqyIgGYkILRLuY6eW0tTQhzgskLFRBg/ZYQDxdSzMcmQk695E
2R4W3cK1U9zJ8JU87/ZwJIKAFyEu7ss0/rNrM9AWiygte0+J+3YuuNSyur6Yoj6x2BKkM98KezzB
kny3sr1ZiXJR5uYIbUbg0kjvmCF2BE+GfM3/cuSLY8ZqNHTJh1vOFiicmrB1A0ZU3vSZuCv5uOX7
pCaPhzW0dBKJ1L8UWsm20qNZ4f1RknQ/OAnx9apehWqB5pqj1gvsYg0bh0wiuyoSTsP60Pa03CcV
G4yxtRLynmI0x9N0dJd/2qOkXtFuRW6wgplgAPbwlo+WPE2dvkSG5/7mg/WdYfjRW2wmTQ8IIPQj
LNHGnBm/sv5zKMzveRgPdHdeMAyN30WelbcEf6u2cZ1JZ32opk3NnoSj/QOxjxDb3nH52xRLLDzd
gxvlgMMHZZnI4NEbujgX62gsS5itNcEqA+RY1mj3pW8JIJjr32ZBpq8BBNW2s/ol3ojQTcZrDeCJ
7nxAHsMxdemqTm83rrm29xz4AXg495RDTyHO2glMqMU/NxehiRMyJFPxpOa9fQcHaUKNiPVgjBld
SovuVhuQCtXKuOWwKK+KxH1itMtOuPqXM3SBYjhbl+XCQQ3Sqi6zU8pPOao/noM1v4irT8aqW+46
ywaH8YLDwb0MJg0Cy3+5AEt6yPKlaE+18C5mM11oLtibqEsDR22noOq1II5hvYv44kme62Fx7p2S
X3uJUFhvv9ysZl7TcgttdywgVdT+W7HVLgdOb4k4rZN7O2hviSBzg9qDKWhigX+q7UfiUJP58YfW
LyNfepT0Gaglbun3umgJAZfNvrQKsY2r+BGaRUGw8IqrMtFk2VR8EG41h7ptBqoLNA3VgzIyNvNP
NevBz22ge/NoeGklfb0Q1zSW65tR6eOfMFqV2o923LLQ7xvXONNEJchiJdNmcqJ4MGG2y1fJ4FPN
61HqT9r4FAOkGYpKDiUJR5axddDcgThGnePe1Q5J+nStEzWqcZ0563ica+6rUkvAd5TpMf3D3oSW
NK17ShjmtkA9wK2HnGVubPTt0NJbl/t0TbM7umMMVBYJso94Mrko3249Oq+FmzxNVv3cZoiyPXMO
Ry2GlBlDe9a22Ey2k15unILLTo7XQWm+WCk5f6t9Cglcz1842pHjSVZi0M8x3ytN9WTWr49IGJk3
l4RC+U1qZd5ezePIM8lXmrLiKtrumJkTFjB7783ujonzqQZmXMopIAT0lKnK4bFC4br0FTvmFgND
ycW1jz2Aq+atn7MwxdFeiWMpICoG/XlM2+NcrcyabXzMiHRW+yEk7pMEaJMjdo5sjHgEb32O8bSp
2pOFx7/uFL/KzcDC86jj4s6JhVZNPaCxN5TNTqFz1C0+OI2REUILodJ2ildZ9BcTLrt+HZpjNTYM
wW5IPMxmITN71qOa/dka3ECT3676mXvbbH0vxeegv3hG1K14OA4ed7Vc9gnRXBMuZuZiE0uGsAt/
IJyuJyFKq3w3h4MTP029bMhKIDoNvdp8LZrXiaOu8v4zbSSMbHkehkVX7mWP4IUNNX9AH97XRISd
yuRjeFfXuTjmaRS7dHzW9L0Co8mhIcsT2QIYmY/QVY+MnVR8dO6nWJ8mLBfDBP41kY2efpB3NFhk
WTJk4KMl3O1P70hBX54a9XVmoVRlz5ptHcxGHBQ+a9Hjjl/u3vriZl0gyCbC2lkMDIji2/ReiAT0
DbCTobB8LeVlrZhXy35bYKCp7pbxqhpsdHHgAc+Ud8s52OO5m/fuw9rY3ZCnB4kkD9gIuTTZPckm
NbHW1A68e8qcyht177PYbwayiOGUi3epX4dGhqVxmCqoE3zqaf4RF3RIDX/lI9VqNHhOzm0WKaDx
FbxDQ1bQEtfRsn576g2CZqfMbNH7BEDOTQ829J75r/H2HhB6P/1z+h0S7qhGGKPxqRRYSZknSx/n
yaYiTkvKetsC5biXPJkef3ngJvui9F3ZBaYCpAVmxoTFl9vIP0o2o8X9TPOfyWakh+sti1NVYphV
AAohArANTXfA6E3pAnVDtpkSNBQ1RC3Ja0Vg5FQjuEy/deDBBv4loAm46M5N9ynwXOAuClpwXiMD
LQJ9IxJ/fSwKdXnCHrOZii99cg9ZXWyTZQ76B47trRD8kbAvmfVmKFGXD4EC0euRZlS89PabQXEG
sjD7zV129cojxhgz085t8tFhVyRn2iTGpx+zfx2Q/sDrPqR7WXzUy8/KIaIRymh1OyM/jHSM2t+Z
Yh/ITeI1iDTsGLrxmprH0QY/SNWNMt4KxQvBhoFPi02R5typ19QovnOx88S2tas3qzsz9IRapfp1
UW6zSQVnzpmVw6I3OAa0TaegcR9+NPKFl1UHWyT5xxZ4Lc7xo2LBfXM9A01JGKt3JAJ+bpsHz/ps
kxfK355Uwm/qJGhX/dJPE1lPGGT0X7WpfMepo1zNdyRXGXq3MZC46egdSTKdz5jPE4ZlDtW6BLJu
pumsdlhc14lkgwcc2+8NJnRkjmc2mmBJZVRKuOOZo6Nbm+NkDgdT1nJfie6uIwexOHG65vGSCz6Z
LwYnj5yytKeNHrZSL3b6wv7v/Oayi4AalYWRkNqRIsaWjGgkS7V+6+WuYPBAdsd0QlIUMxf0/VKI
W9U1h5JDVOLZbrEwjumy5VXeIvnYFpMIeoJuU/fnAX1r/bvLKS76c4J5wlUJJv4GkDyY7kHnJCuY
kXTrVma7GpPKoH4785cm67vh0Odq6aF4yLxEsjMzJ9TiJVAY4bXq0+PhRE3ml9lEhMmw09wlwEG9
QwXIdU3+M3ld3KZW/+55863lWODDIU0x3upjHswVsgf4hb6Fh8C1SRwK7OLix6DIMe1idmndxuVH
4Nts5piipD7SMiOMZwjCub+kBEw2OyFvg/NklZ+uWW1rfGeEobnOvVlA4zhkBfi2NnubCv1hI+sQ
uCJIqtpvSm3T6id9YB95k+pTEbsbttGNYu6LHgWjafBjIN/97nPUIwsiTMmlqP72Y6QUn/Z6mmHO
6jtvYjVM+6bCyLW8j8XbYLeh1yt+kp0HqKQYuJvId8f7mZQf7/F+w0k3hH+6oaXgYsqfJMT3bL06
89ZEMmUYOea5L02v/BSnKHROZ+xmgPCBMDl1XoPeeTaTESFSmIp9N4qgLsOmSYAwv6T23pU0YHDK
xpwEy22tUIkpX5infam9pMqfIf4J1G99tnPWp5LFqpzsqJ4BJnQRJF0TtM146NFYN+4BIUegOn9W
smc5hObfddDpDRQooXIh+VGCvE/Lu6RZqHbPHYi3Nf9mqFoEcXTOVpnho8VfvLpHAXxrYSdCa/OI
J2yUsM4Bwlu49xXy5QUEGPFfGjicd1rKRxCfp9INHLhXQsw3ml3sp7G+LZkBZmb6AumyOX52MAy2
Yh1q9Ugo+Sa2nu0U1h2S91+dIoioIr1/L4qnWLukAyDW8ONiyQdki1fvVlVgVlUSR5UtDxVLdqP2
H4YsbgTHsHnHfsl4sFkqDHmNzpvmRJph321XapC2oYfifWyK5zrNwwUKyC2VnVwksTMKCn1O+buo
L67xlvbVRoiwnm5TdqhoSLK7z359dYzn0nobyh/kC2Z61h6n7vA1l/MlKX5xP+2q5pPSL4QqQa4j
yjHsjc16ww0ti1Mz7KYYdFLbyPlV1o+W53RHGhKf59Vb79wkvhgvLXUqeGlejKTfICk9FAM+/mSP
WoHiAcKob7bYZnwXvY4MnIwJTMkQFpcCJ4n5uxrpxqp8y8C6yVeypoafqDaYCDdzs7VygcVeDx4z
RdsjGsfBakoO9b9afZvohbAv03idlN+KMh/xn+ktfiuuE0n06vS1muemfXbXZwnP+2hDgIACd/fz
X7Y7n9bCCECTjYqTiRgTi6OHRFZNg2d+sp1DzJ5v8cocTYFfup1uBEUFvav62nJhUNDyU+nsXC2s
y84nC7otDrP9RMWTL9eCdSYciz+nfe3Ug04YLXKUuhVv1fJVKmOo608AHzYsXt8da5EHYwOCGf8p
3blQnU2fHvpYubfi2IwezxqN53XUtPTVPZZorqreKrHZwZSO371ebeZseCfgP6iMEy5fCnquwqDz
oYiDtPOCGVCizxuOvGOcVbu6+nJ1sj2Nhxpj2GgMzLg2dyuBC42j8gzkYbxmW91+eSiCtF2vIcHF
hFUxyJZES0g1WEDQqhSMcuoPaUVug3Vz8/Ns//V9ya2q+GmNtHLU2RAFI8Kfp8/hjBRpavcobplu
HxH8xGiCz2uFb6PFrxnd3PzZNN5MB4jKDnFfoeDnGMg6SGFjh/XVl266G1RW5ffMS/Y04WE2pnAH
PV97AIbFHn6t5yXg0mEPYQTtDoKhVU1rf5K8yD2xGOiwE9JMypguvEuRXVBJkopbR3pCxLi1M7IS
U18KL8JlOVx6UFbb248Kdvj3uAw795Txx4X69fD2jvprx3a1fjGHCzqS3FdO2Jwl057/xjScvCSi
LAtXI1ji3XGIAvInKHMdaY9YP50CLyxCUKXZYmwLK/esQ7AnE/O0XkBxzzQORXbe+Y+qAF7tyGxn
QKO7YrNixkGj4rNqP8bS8qs4vtpC/yia86pW20EzwrHDpZTZoapvB/GldJy40jpaE3+LgsLRii2J
YgOJNyJkqD3yB4caTYcQ9RHxf5jqfZQqjBfl+J1X87HraSCr1Wb0a5xflYkjHYzVQklogyWVhrFX
XfnXxSg7qAralSkmf3IuJP411NaxF9RZXiN3aj5lberMpLLhisLhlnuWZBbsX6045Td46b4TSxwH
pqiYKrLu11Udk4Ke9bmqUiQN6b/c1C6zXTdPyNuUiDq1U+yUz3YFfFJhlp8RBMxkwKt2WT9kec9r
rZwXkkjqsnmWpDTts9WOPJuSJq2MMt6BtKmI//fe5OKdQF3dnvMtQ2Vl1/hDh6uSomudiOdAtIXe
6lH2VB0U1IgQZZCDcjdLvK/4SOvB3agVxQsEf3RaHDq1VjKCef85ot/1XhXG5XAWJh9y310yghkB
ofY970nWmO94kp6tknenr26exmjmiTN0MqkEySXuEVl2be8ns8EFv7ZsW8YSjJbzUmWckzqfOqoX
NFbef0ZPS5wqOWrWr6GQz4RNVgCSmP1pGccmN0Aru7yFBv8AryUep9pY066quaavQ/FpVYg3aYLh
e4hpJnoU+xS5ThyjAfu3H9JwmQ+LLINqJeo7tQOzMb/VvELKRNukfTR1wsMfuzyhGJAgTHkiBz3w
OWFwcuVmHbhTHADwlXpYkoTLr1KsxRc7w9A8/Ab9ywoaLme4soJInxiDwvCPmxGCRplvjY61QXD6
w1K6X6jdJ1R53FrLYEHv+217E3hqmt0MhYsD0NgoQ7lJta0+VX7HiUzmz3pK+i/0jOpyQY9iud9W
7ZMy2XeHSr5lA+fppbfOpNA06Vmue2SZXfHSAnEuO28CEe67XQnChLxCjNdy+Ij7sBgeRFMICjbU
NH0xnz/XHF/J8zhFevw2IWysrnZ8Vv8qdGrLk9RDBIXSjjL31PfHFAEN6RB9TuhBwPnSW08uIUL8
aO6yYeRJYFYQna7LCV0IzN5qE4t+iKswKZ+IfpDdsS/2y/Ssyp+uuyTE3bQhS6H3WxITjK7fJu0h
W/9a0jeT4nkynnhkoU11/cUhY4FRqODNHJpA14L2i/+LEJwR0z6bd/5F20ptHNR0J23iObniO4HS
jYeaQf+FdHwdKG0MSONFs6pMd2P8NqrfMaWlkb+ARWfYrjl9z1qw/JPWi+a9rtNutRlQOe9HHTRq
b6N68rx/uhmRiFobd1b0qmKJCivH2g5cD8lnr1/a6r9H50T6WXuofFXF101ENfs6/h7R3+Z/2DtK
8748xWW8VTPEovKmIFUsQTu/jXpXkMLBjzSp68ZC4mkRm5DN/9xsQY786H/xPcPaZGjrDOPZZLXV
Oh2yU2N63OoGV/U2l+hb0M0ttZ/Vv2bFS1OeNeuA3zTOg/4NMZY3oyz4boi5GsikGSKQE725LHm0
Knur5M+yX83cwJscgf80HL1R85ckRK7LTkpSXoLso/5jhZIqpagiKpUwnbZq904MFMEwKbiBZDFr
AmgGtfhyHN8bLrLRaVb9yh8R/fmTm0Saeu4IUG7p5CIta456949/lp4/KXnQlnu72Xvdl9FfRvWi
9oFV8p+iyqi9Oe05I2tBt79AadzhA8MF3euuAlB9FlyocAa49lKOAtJNuCNQHkwr2bvrycpJlWD/
vtr1ExcGfAxCXcN1qOE+xwzg/0FjHA0o17Emf5p8EtUDcH7pUohT5gp33Zvk/OccmfoXOATRL6sT
ISNZH7d0+2RpgUb0Mww3ORPAwSTgVE5DvOVrb38a4AbCOszJVo6IZZ5zsiMEQh2xSdhK5EmvPhKO
vsU9uBDP8riqX6v1sg7XHBUHoBwtnNWuRJpJCeZmKM+ldy8NRBpMc/xvMJJcPxc5QIwIyOCC5ErG
yOtB+4jUsiPLDKFj1fKkFQemHCc+VQjymvwUg8y4m1oL0nlXx/9auNEWsTtSVM/+nVyU4Kzo8Wez
VDtyvWiD8Ak0wZkY5MNH037myOnW+KRNP4o0kdmcChRN1vRZafQihA4uucdR4/n28m9NwrQ+1/DG
xl/OmjK3+0Z1g1JsDTfEPhNnwwbw09e7J3W5pwuPdtb4GDnBqP/jtZ8FJog/k8E8FS8z6tChnFD9
Hwvg5ewzg/oFHujLr87ZwknWj2V1a53UGsDurXFb/AjYjsB1CK82UOfReqijzKYhzO3anT1jJojM
OELQQfg1mWZAmReRfbTT1fkiQCgfnkfi2AjcEO0xs3dobwsuj0bcC2ObQ9E6G6c6I2+j0fQhFBSh
ZqCGubT9GVdXUBQ6y0g0yH8jT013nlg+C7yEbu9s2+V36RVumyaolCYQCWXDY6QPTCbnvgU8K0ku
+aJcPAB+sWxGxYVziveSK+Hdyw9wLdZ0qkzeS5tskhu7sIlJdd25SEck0jRr31h8Ito51aIZIJVN
2rHeU+ajpY2sHKkxGmc53IrlJ0ZW1JPUWoxjKGcKJalCSyv6UimtwfF/610ZdJX1JFz5vgKQtXnJ
PYCzFh3RNABcT3CgtYU5WHEQM9MNFptXe3iY2i0jcktaqvISdzyR1XMZGKI+YPmBge3UX6eTx9Jq
z16VBtZ4xJAi278cLhnxAklSW1QriIle8K9FPei/CRXf8MwZXfRoZC48J96Ma4XTfwzTJH7pUU7p
GrI9LnKNxMF5FFGF6VctDWhs5lVo8jZTge8FxYbEFQj7TTes/+KKss3llFp4cjIiBghBybV7mafb
Fcc13C1obi6DoeR+HLEGeAcdYL+1ACASOxwsGn3md4c2q4zzr+D0du3i7DjyAPEY1rW2q4vxeck/
Y/UDwdeVur1NgQJf5i0jS08gnXq2Aa21cm9IiSAB7L15VuM+KFw4sZgabOkzy6KT/1DjXbIeqAbE
cjfDL1wSm8gsw90mPfQJyZ+xv9JFogZFXx0zzs+K99y2qF5Wv9SKFnl3awEuLuhwZ+VFZpIylRWx
33oUvE2jgyQ0L3aqgqfFzn/SqtiZ7TFRf1eGR8+xuW/I1yG4zX6kclHe0poOGtaDJOQc7HCvO/9N
efvqlmSFF9aewWerk3lmyE9daNsV2EyRSBjhQQt2nqzyTVAmQjKj1kTSo8IqlUZ2t3L5i1c1Wolb
oUio3nhdGRCQKtk4BnYYhFye/tya7jNp9O+92x9mQoTqUT33yRpMDgb9+iR7tHkkVXUIezy8D4Xc
WUkS4UQOl7byZxKeOoyjKgaQ3ij+m+GQ8oHhlArUht1U0Z4tupGy+NR1T1n7XGno6ZcGaqe+pulI
RmJKQsR36o7+mn2ZvX0qaukXGA7wku+6esHEsO4rthGPZJvJm7YUYTO0UhLZrr4be7sZTUVRGMdS
ChafEseudioIcMrU5GF4xsNnbZvuYRAB+CNoSmH3V7N6B//nr2t8MSY2s1LLf5RsQn5d7fgN18J6
61MrGnsYw0Fu0WWgCE032C6pCXjh6XLa/xAZ2iDULguNJgpkWOrFG59d/VdrCDOvWa29NN4vKS8Q
ORIQxAx4iY/oO8bmm4UUoW8g9HDHz5uW+CmV6Xl2sE2kmv6TIlrvOhwcglDLGoYLmLLGVgGnPXgv
seMnzkvNd46ufjfWybFM6ye76LkXUT4RqaSVaTAzDunyU47bRd2vbbstu53rwjQ4Xri4ia/ETGgt
00B+WQhLUyqHWKc2SiQSQOPVFMfFimYOvEcrdWGCJ6jQF3MOvAYDU8CBSNRcCZwRRuA+VyNVhWEF
0GndD7OLb2lFwH4rke8CyFKNZY6wQvZ0iR9SeeIXPA8WFEPWlKhvVmP7LphSEX8r3XNTvjmjCPW4
OeSaGRg9T34rtjqFGh3bWmoan3Xt3HUPzktyyiXOt52xazdM+okJ5ljsJEdzgbQ+pexDdsmuULNd
qaRn04AqyVmeiy59a1Xz8FhT7fJs6C+YNXk5hp2pQ6jFmE6Xz2ylxwGM1wR4mjI0+qda5vtxIobg
kVvQxUNkoMJ3UnveWJnc2nyVeUGIPUPsMGq7VX91M37NtqyXomUZAHUgQ3pPMEeEghygAyi7wfew
dMZNNsaHagJEIM7ZzcMUlSknC8YHBc276L70JT20HIoOEwQwPhNsEjmpGsy19ZI8AnvIZk3zLHQz
QsC0ni9URlismYi9MwnKviVRGSH9yKVY+LUFXqPY26O2XfhvVaUKIg57Z9vgEANZmktoVgPYQvq5
Fg4qNueu2U5kK5zhjjfzGyYCzYD95hEHOkUaTfskrRiljoIGmp8gJmwrTT/Nkm4RGb+SReNnItt7
WnJbXXb9tUuwIvbX3hpPJfSFCzmWdNVZtPZJ4/jpM2YOC+Ek3+qSJmdFzfcS5MiO17NmDPcUzBE3
z04nXkaN052eatexoTQGNZvZ6/ucQvVuTY9TC/OZMlP02WdJSe5c/cbktsmUwGpbnLNaXGJHPBS9
L6rLC5aPG0l6ljV+ehiWkARGlgb95yZhC3U3V87GMs2NM95yfJFNtZyXXBxsO33N6uwk7N7XerkD
V4OcKh85uEGi4Gsp1lPFjVqNkaClSs+ejaUjKodwWXzv1rJboXkXwfv1P2fnsRw5kmXRL4IZAHeo
LUNrMqiCuYGRTBJaS8fXz0HNYqpZbZVm06u06kwGA8L9+Xv3nju0Kxc7lz+ojdOHS/a3eyv3N7Jt
jxbutjF/C6aQpn1GYZPtdBP1hRcue8YiOfMaO1Zn/vqxlcmT4ZrnDiZu4VnsBvraCMdVM2mU9QlN
zmDv5Oe6i+9CmyTuElzv1HCalMhD5cBsoY3inUycD8hAp2Ggviz69kka3WaqtKus6KcMVnMzLRYO
led0BiU+XjPlT/TBECmUEcZH1X+WbdUvNVlSMYv8u0t6YO1pR2NeooNw3RJND3JnJ5fRlyj6ck8z
0dhjNNYe9UQZD40zb3QWQwBoSCdH0DQrUKKazklo2rTSeqadWqTec4GOhoN7KT4bfbaj6tZLmqSX
SK+REHsw802NQePQcQgssFWmWuUtylxgLO7qN9d2Z6RrT1uQosMrP71CoX3tPeRNk/7t+Jq+wOuC
PU0x4NJGugRamDj7lqFRWvRk8PT0aO0JYQxcdndGpLlMt/wPa6w+G9feili7T6mg6rDbq9qz74LG
fY3j5ExLbxG2GI2d6C0gPjhkUN7Y2pOLQ/zOd4xk1Q7xlSxxxkBYKJ0mPQ6CXPGXluRyP/8tKmb8
zVLHLy+CYNlrNSTrOaEILgSSAauivFDxaXAmnArhr/nxVSPwpsKe3QrLCvfwGCOxyb1VFn/1o7nM
xnrrqSezrO6NpHtoqvfQeUqMkdMGGgjMjI4dPU78+7LHIODurWqvYlow9rdhbnXUsV64ldavDKBQ
X3RPJvJew3pqDEVxuwrH72hiAca025YbM+55V0eyWbuG+nCaYMVQo94nEQTEclhlfVFS/6lv1O+0
ZN4HN3rMjJOU+0xH40klVyDinER7mHoGxmm8Mjwb6sij5+EGjlYBPhblQuQsXrsajXL9XNQPfg/E
9aaFEsMHIu70kJrYV4HqlPoiUvAE8oXPWrS2WzpbjkA5+NvL3tPoSedlSIKdFs+zxeraG+GF0dHJ
hOYr2uZ1HA8A+jAWpBtp5OuI769ZFz9ieeRrWfIWOtVqbOqNo9OMz4cnSWHQRR7TB/Zb+huhHp0w
UmFtfSjH+N1k+Ujx+YwJk39Ks8GhFeoxd2SCEwMDUpjGpvHRpsZC6oxTj2klA71NY98Qpy7Hnidd
/XKCtQJtbL+71cEy40VSa3dESKBCeYFkycxjZ0xUXpyGfb9Yhq3zoqX1JraxN9PV7MAOIqDlv7O0
9TZe1FogYHwMhmlJo4awIcYtxDB1GXoD1uss1Q6WR2ca80sZBNCV8+MU2fsIc0zdo55iBVOTdsk4
QBhYtPuDRrUcmo+pdvPlaz87gx6iyaQbTCckWqQZ/mjA8x0m/XnBNsaSGnh2GxM9nN9qhBHwihkU
vyVF+EYz+xA0jPZLPd+4JDTwGtiPozWsWoxV0Ife22T8Hr0Wh5jYcYha8UPufVTX60zVtM1K/1X1
9kfCXn/XifabwFX42jo7Yi6SVTkPx614eg1Nbuu57UygHqpezDoKo9FPPdSBIW4uCh1FXWt7b2KE
p+GW7akGXR0lPtY77MR3s9g0z46gPU9tIR/JCsYuNtNnsvXQV6c2L85Z3xxjv190lPZKe9PAR1cJ
o7z7Qf9KWZ37/ivBrJ5NL5Iuf+ecrMR6aOdQWJNYxZZG6B05vhypklMDA9hoQnpKnybqomGgorPD
lNlznT0Jeo+5i3W8H3c6piHeviVl1tqheOkp/Dv6PDHtTFWMe+AQay8w2WCRBhV4QPk50b1jjRdS
ZR5zIZhf0tt17fzOBqbQgXirDOtYF7TRKZIU7QYeW1l3e8RJ+6D3UFfl66pFpsA7Gg2EWkr9BjTp
FjDP7nFemGG5IpXiULnRZsAW4ISQXeJg41PcVgVvOvKuIg55a7YDR5wi0zdBpu90GgyFSQOwTAbI
SAF9Xe0JX/NttGlqmhNzL6S0/Qo7xK1w4tfCqx78mq9U2d1L5bCLMGUImca5T2hqz2U0H1FE5699
q4o3DWfV+ah5BhKLRd1LPscpu3W+SXE2PY1esgA8Miy7JikWKunECYiHfh6y+mq37sukifPgVMG2
A0G0apLhDXvDrMhZu3n+FeQN7eeJnqNGmZvCm9fDgWkDTKKLQSDIxqjoLomx/Eg6r73raw7xxpRc
dW98zQZ5He2ZU1CLjQZqtcuSldDM8VyO2b3fYoQNhffSGbp37+T2s0yyzySmLQKJpGGqzKhfELqz
MIbngs43K5wxYoih/959xMl4bhvMY23qbNFO4jgO977Es4c+H2I3g/8I890zGtejwVSq1WnsS554
dSj4Msi6s7q/Sm1cBAzR6LjqVrQwmG80pHcL5lHGxOKmpXQbioXXFW9Nm5+D9H2gwdqqeD+Sr8qy
mMWE3WSDv4lcHLFMTSrNru+o5LfRmCF6sja1pGnoEt+nI09qjWah0H5z2LvzGM55ZrAryXGrzGhj
lN6hqfVrTq+sDIeb7+XrxntPejhkfov9tdjVOSN3elPCHPkRlC38uR7hTg3+91Srz0jfqCk7zTEE
Pac0URHWc1E8d1gPczxtHBub7Cnr4exqyIFqWN198xu9cpWyIpNwPDj1OsolIxTEvtpwMTIAAKGv
HV3pHacGMCOZvAiF6ype97H/kjTRFp7+YsBW4fCQtPmMx3A5zuiHELtvjuZAuS7OKwItoRJEUUGf
IDj0+mXm1w8gxOnUNtyNGRNmM0RCjjiyf2RhvepYj7OAzFp6QzG9oIzMFQtpAGA6Hmym9hCpGvGU
FbQwja9CT5dM1Qlu/qysblP47a/au4FbWHftKWUsNM5zGv9lskEr0NDMGASZ/LmlJWqJhzIO9vD7
5zgKDNXhJXG6dU/rG3Yr1SRKQEvfNQWaz4iSI2ypsz4zpB1I55dtCJE64m6X+ok+f0WMVz9jo3GO
moAsYSPRNGbnKL2FJtYRQqCYh8wwrPuBeZShoQfn0pejv8szfU//4ErQ0KVOUNLj4EpA7xLIu2Of
T0pgPhN1dovitQGVjaf8wuQT9SS/WdheLP1kMtCZfO/Lo32aC95MXtZYI3qtje9jrM1JcRvYeEfz
ILvsEuiMvoV5UNGINxcgbkWn2GpXKnsKyqtGqks4tncVmRo6uiW3c/ah6S5d5W8ten6MDAgNPow0
jmK6BaMCkeNK6hv6bymsPBoXHhU+BfGx79yD034b41fI8aUY2EtBtaO5z8iZcsOAPZsRRd4vWi0+
6oIxM2lTQW3s8Qu9mhE1nnTm4D0ElknN+eJaRwxGAgevcsVUx51GHf+hthvragetswl/+cDKCtk/
Njx+ets8BqRREMTMRnAugC35KYPzpn8N5x+HzS/GZ+JkFsBljhyBcRk9/RLkCEK7cpH4AMa8dtV7
jCQs8KO+sTUAjLlISoLcXwrcy45m3xE1ti61ZOtjWLDp2XvGAAybpiWDUEDia4UYQvrDY+16AB1I
zKleneAdLBBDjJcEm3urL6aEyTQKq5qLac6nL/xqwHApcQOinHEkDdwp6BgWUakOLfOay5JS6Wti
wpngrxkNc3kpzcNrY1YU4jQfQrVo4UE01drvAcXoXyNKBcDOK8Mp73xEySktCRNdxjSYLAGMIhmK
TNHVYepR1WdPI6SiUpt0GvYDTh3wUnRxayYYRzyPH0HdHIOixxojIC6lu8oNb9j4goWJXHhyYf2b
EbO+gd69xRkCbv1LSkVr6eW2ta27YEIA1xgLgZwnpLkxAnCYEqjmEmdP4H5rUv9qtexsW+YTYW5n
fYiuqes/A5heCPpWjon9XhrPWpS/pUa3bGuiTpTc6dpnidUWMw/HDwaRtRyPFtoROLpAPiMCODok
5LFaVyGNiIDOcEzc5wSSBat7y9mcggXXAoQfsK6BHK82nfyQ6XzWJ7tBn+Xo9ilVMyHNq54iwbWx
MPwyoPQTexVH7T5R+sma7bGgpgCgIyh0X7NuxJ34q82RcWnOKuy3Pibwofzu3Md6eGLIi4SuwUCE
nhl0TmQcaR0GszyCdmsZLQleH8z7WWjbIG2MOwzDb15RLMaMgh6ncnTRPcJSaUEDiaOoYjPmLJEa
hEJEL/yrtv+QoNPdCI4pKh3jzXDJCed5c9HKhd0aewP6yCOhHQxnf8G4WFYm8uMiWcdZdBpACYzx
S9FXaBSopV1imEI6QQiTJY+oBxf/OXQfnI7FEN0hqpsKgZVHQ5jYnDsXtQ6RWVtUxCVN0MhlCzno
UBNYXigkSGhb2ZLZqf2apu+NfZbcQeRTQXv1eQkrUBqUJeozHAgwmaNd9Gectdep+syRq1sVEDQN
t26yURC+4KrPOPONxlvirpPsGrm8myXQXjck0Ce6N7N3eiki3ekBFXWRHjROZwracugqpHl7E0Or
/hURbsHFETMYIuH5pMM0CebKTnYYBm3BGXQljSfL9+/68Nra29D/yvs3bC4Tp3pDnllo8uklZmLU
rPvszXBoXBBA1z7Z9UsFcyy6WsMVj0bfXImVajUsvvUzZixPsmUjkGCn6zmQZt8E3DDujtytkyPd
oQ1Fz1qVT1n4EvcIXunYIP2Q1vsEuFhtO+dIi6nM4xUorBmRZEwn3ZTg7p8B5gV3fYo4u/c5SdAN
Z9HR2cmwE5To9urm4kproecmPw57fvBkp49acDX9cwRxpfmwcMtnzxaLVm8HS6d7Fs5ScH8ULSI8
1YuMc0MiiXwiYYA6REC5R03q2U8ZVlKJ0pVh1HLU7jHHbBPKIkPFm5qfplpEF28sl9ssuQU1o0Ro
CWX/Sjlnx7gZKOO7s10uBBOTprsm4y+pPn216wVa762Knr0QCXK7zlAhZ+o627JCbRf7pxTH/3BK
WAPHbTbha78jJQLa1ORx3r0m0UEM75A0hLoK77XghSyPLotvpl1TCJv6xaX95sE8j3Y6+o2A6Se8
q3Q5THQTRo435a+o8442usAYYZygw+FqGx0BNwAApkiHlgo/ite2/VAVSFjZyiYm9M2sxNLucuSW
FsgntausDRl5dylDdkXxW5x1BR0J3o2NbPCl9QxUi/juJvB35dUJvvBD1SihE95wtGssWzqnZlyv
PEV7bV7CkU22j0Z/9THAYj4CqEbbHcrPjuEOJJ1hGSavZKggrnGmTzmcKnmYUIGZJQ0XQZTV2o/1
td7R86GtQ1jVLKKH/aRQtzqQbfVtx/HaHeROqa1lvljGUZWPaXqWmAbjjOPAWmVfKPO96CUb7sv6
HLguRJG9UJS6lPhwGadr5/4aYXA7FCnmLqv2BFqvtXFfoIzzbo6aWaiw0/qroEXS/e76b6Rha0GX
2EV6l2Er5VYhpJxVEemdacaPorGWomqe+1qu7NA5jnRawDzvZ20Jz0ORTbfati45PAxG1K+1sEiy
MX/NGQBSSw7KnREv7f0YQTbyeX2uGTfMRlFhYnwHYobqn8kw/rCFpmm89cdKBEsVsYzfVIhFpqME
fJjoDgao6Or2IaUBN4EEzHjtiuQw5XOd8iC8AZ/p/Zg8aVTOc7iSwQE/zGJe0TsxPUuafn0IBNZY
BcOwi4Kjxvgon25t+dEbOI7ixwKzY1K/hf17o+0iBmdWxZTQmpk0l6m/aS5eCQP2RHkyqcWgqyJ+
Hle60yyb4tgXv3OUQN5kL+vw1Usrjvav/XSnzPJcEAQMzQikwz0OIYeRtZ4AfTjmbM5kh48pCSXc
L2W/ZPluDHFKZ7t4fGrFze60h5ggmAwZRCd/5RO7O69bYgbEmTl4uYFM7QViVPllD2+CLC4aZACu
EjTcx7x9DwIuLsauqG9Opg0nTTvhTg2GrahtRpNgZO+jwEDmRUPYvYQoXRNPstHdApPtJDI5BnC8
InDE0elAWO1jJcuVZBpskoLWoqGI1EHMbeWUDf1zTlLJ6Q6EJdFbZLr5b677q443UfIo4D0XtJ11
61ohCc65E3TMlkGC7IVOh3bAuc1Bk/MZ0ibHexYqWRRi3zGIzOYTOGWNhOouqwwjRndjjLlsAlwb
XMui8BZKPghUMRkeI6j2ezNBx4h7wUm/6qzchZV/BK6+T8yzpn3r4twwebQ5nRjFms6G4wf8Fw9D
0z5HojrMTGZG/LrqER+y2iv8/K+Vt/bLYFU792OLeKZdu+MuFcie4jVzQaT+z4F3G5pqmZWs4XxT
Yi4X5HXTZvPW4czKyxHSmu1bLJyFEbEaDgOp8iMtUooWQAwNK2mNYjq1s6UdXUq3O/RU75CsNlNM
7SIJky0LhmlgO6ixxiK8M8pHuFeHoN0Il7teozH3MIlj1cKw56UKbJfYwYk6jID8tLBdMV5hrZ31
3sgqMJSu2ja5J29roaJ3w4B44dEAchchHihPewjwYVpmdRrpH5XdQwm7j+ai0KxFYdkrsJg5KVQx
Qrcy8lYJVi+NkW+FRHmYDgwKlp1bb+ayJ6O5ObFkE5RNjcyRaPbYEA1kfVP0gZWqMHOmjz4phikY
nTjeq4o13AyPYZeuhaHtXWGvJPl/cqZQVcYS1/UWVywjvQlGN9KxBCl9Z66bWjvBjVpV6A/Czl/6
5NPWCDrJfzKMCLEviqdOP+rtLadToMfPkbHTUia3KcsMzZTG+hjw6MmmIvr1VDhcMIFhGtQVY3Fj
ilcF/s6BnzQ48aaoikNXsZ8r83dVDRfQ2wgOKZWj8SFTLjgZvGtw/w9Bqq0cUS4awIckZac8WjLQ
dlRG+wjQCcvV1jfcvfSPkHe3KtjhumUoYEB0bBdSUw/moK/b3FvU3Lgq45SmB0mx8m1nY/vUc96H
mYxfU0wfC+lOWjDgi4QD72lCSBTlvnaFxspMRdgmGmDfp5QLyJEccuYOgfC0g9ZFuNpLRTczCeq3
lJPfoS5c/9w7Ir92SRETrSD9F6Bw/YdeVA5QVN0JmQHwFpd6bCwkTMRLNkUpFZfkxngEf7IWFgxT
UkU3QIUWXNC8XNep+m2wcj7lPXyAVp9OII9+u84EkNWVuz7hSdd6oi/jcB7sx3GU3BmaRgZUpHn2
GX8ZAjorksx8NYxeFNYUFVmtLDS5yHraCWl6HNUDKubef3JzPdu03czfyuOYVWKoi5NjiIhJW+gv
OoJPUfz70V61FQB+iMAbW2cX9bA6rEUWQeqLZ0a0mTf1ujTN4KLTer3zo0rzZ6u6twydQG4kZsU3
skRzlCqjRQ9mjKtrpLnrokrPpVHBDQdIgpe1Ku8hmx8MsqG8ENFRYOPcSL6dmGVt3bitvSgzs/9w
sxaiqyYCdXbLsmcKkKfNVpDnTcdDYsUuAxVAyOHAAEB0SsiyFL6Fol8EWwYJGdyptlHX0VPjBg9k
dq2arjsU+GsvWmbMY7aSLT9uKv1M7YTDAsLISmvzCd1MEe7rKo1Ohq2gNWAwztdmyLXKYzdYAkYq
H6tccI+sGjFx7lsPfGOgfwlgKfxj3jxj7eVw74/jvBkWyC2xexBxpfqCyWXcTfYnHVWnv3NcSQ+5
hzgt6RIkHSOsnmEgG/wY7WNNhyRbBEXwFFs0X3ksGDT+LzWtFJw2K7d8xd4SLmXW+ZvRLRi5Rp5+
DiQ5C5OS2TXUWpdRRlN6LP29dRKhpoGNhOFMrlnMVtj5LQDW1mtaODduEPYoakPntaSx6N01bhbv
uA3Bk+6XLkmkTooRw3Gp4T29cdq10j2tXwVeRk8UorJ9lKGJyanPk01NDs99Qsf3DyE65j9yXSS5
DZ5BH8Ixdf73I7dBGpj+kokgDzn6t9zhwWzi5rfqul1AHLeX1mtHdCuB97Jps3XWhMB98EghKIFu
e3KoHfSGOppM63YsH4Fsvozo4v4QL/GPbAmpowKzpePYphTmj98xy/3JKXrg+n5LN8IfPJxorFKk
kqO0BHbzh9iNf2SbWDo2UeEJnZh4QxhzDMjfYj78KQsmlxVoieQqfEhZh3e5Ps+v0Xas//2bGfLn
V5s/SxiGoTu2EIb1I9sk15WT4dAkuTjqZqsPRux1MeEbyKFi8yKC2CI8Mlln5pwYnfdY3yyNoJow
ylbSmXvORecubKMI/nAR/pF1wmqr267D1gxowPR+XHMD+YDeOuRLZQXIR6bEMGzaa5IGWDqRsfwh
hMuY04n/I1rlx8fN///frrmYM8iSiF4q3HcXaFM+gHNjPcIntYrc6oElCo/2cE3I0xPCZfmUEjFz
zsjg3+/Ij9C3ObFUmpYkW8KjCrd+PmvEjtShpXIXD0EZcEIiw3odx1gIK0zcJ7MI62vZcL/+/VP/
Chn72/f/62PJZtc9OAqSePYfIWT0zV0rDhpvOeGZnTBe28YmqPRdbvkQ+SEh2NXOsocPLQXT7lq7
2hdP49jup2C6BGNwM+bAwqgDENCtK9A4HEa3JHLQen7gPPfk6vla+tO+Krs3a3w0iCKMYvoN1rox
Z0QcHFxag5CUSSAlR6EkOrEIlhXVR2SqNa8lw1TmQgCg5pA2e9SWQLpGD/iwvMuQ/jfFIxCUtdM+
tujOE7r+lVmuLJooRfrgeEt3KC59+tSyvNF2W2YZ8xPjWnX3nKr3ur9tZofnVDLJvIw0YIlOjnHt
xjCFYoYt6X2XHwzSNABr9sN9RCN/LMrVqLlLu+x2wj/ovCcRHjkQkaeu2IX2gZEITeiueJiYqIw6
LwqKHsNEJOVY+tVDJdKL/liwlv37nfz5JP91J6VusVK5BgvWX2/8355kHbq8yxMLPTU36cXrqHDh
LsSrsczTlSZhYcmhig+9MypEhCbCoGZEsig8RElp3/5h6fxrsfr5YP391/mxwPBsGGkWo4xFu+fQ
55X9ulbM7nwm8R91Gmkrz6UjWHeQ7k0aPEewxmSmZb+zMjZwbiPorzRs1ECj2N5Cx//D9fqxzvzv
5SLaiWwnndygnw9+l9CalV3JtEK3aD5GFUeQtkmRK2iCTNeyF/Ef3nDxI6po/khLkFJkkOxHneCJ
/1xrUi0yGplBRRxrt340Q2ATvT9qx8KGbd36lnfxK68lM7VASRJpJMhOXmzD//HNh4S4BbyEzAGd
qnVQv8Sc6ItRrbW4b5HKuhOVfq02vRQVPUs4imES0zDV3OGShyYNAlc2h2boh+0UJnj6WkcDcQUF
V5RzteBQmZnDhHwvl9WvkvM4WRnVV1PZGDXHeflXStFiztI/PCj/7aJIg4tBoKJJBvl8n/722Hbx
SHknfAJsvCyICQSP0zdpAb3s05Gs0MCZY4Z9WcGVlsBr+q7+wxYwP4g/HlRLYo+VpmPZFi/Qf/4C
qtYY8FezbdHOjQMoEQgfGgm7sk703b+/o3Ns1j8+6v9SqX8+c6Zr4+RrEm/p4Y0yNDj5xqSfJpG+
ty3hCIGFaCKOp/f/x6f+7Qr/eBO1ZLKtNrMdhnAWNndj5rK0frKSsIY2Im/mMDkdHr/ACPfvnyyN
/7KrWSxGjmvbFroW8eORj0czlBJZGTKvAs9esagN5P8PleJxM8DU5TRjBhrn4y3tPNo192je7ka8
G/A8FnatrWOYHKydWdgu8obWbpvED3phPMhSNPRkSVKvgZt27l/aLX8hWsLtzd8dro4oK+gynW2T
JTh+MqOPmLaCDx55dPZkZi+H8cHqmru40ReaRbNhRom8VConNbiER0Metg6wzJGc9Mmaoa3O1EK0
/PtIlZeg1h9M2WxjxV9Oy3LTcpq0wn4ZiBAC33NfDesEU21grmx6MdCPmACj+gEa8TGEX40BcFC8
SnI16qdAewvozqfiXribLngsUDPnzsVrSJg6RYx+CxzgTPZ9ZqdkK4BVgj9DZ1ujtHdn+YU37sbm
Gy7ktglxBVbT0bGqp8zl11b1Z53Fpyyn8Q0KWA41Gl2GfMJp3mgrgtZ5Rz++0wvrMDbhMRGcygtS
IoqQKbLzmMCtSlV61ZPsricQuhnhxATGKhpN1Kw48lraCUnxlsxSY6/b+0VLn6JbGlCNJSBvs3A3
E1kLvmftzdZ9rjvjLe/TXUunzREN2WqcY3sOWPa1tBvow/HSzF6d0iVBhj548UupWUr2apu/fddn
BrHzwK/GOcepYaMV71bzklbNoRvxfVG2EqSzUcCr7YRBKDMt1UT3tU7Wdl/RrSKyJjLB31yzdtwN
EgV4u+7JFAIqXMPeFsAsyEPIkbYX6kAS5MIIboQ6oXQfNykVS2bMeGZCqGg1pcmTxSkvLBlIImBx
+/pATiUdyQECWbdhljjqCq3zltaiy18Y5ExHi5eRc9FheLXOXyQoF/5/29rgYHeF/TUQTj2hg2hf
HfVhcHP1+jkGda2GfQyswTMw0G1CxlAu+QV59ln2QOLpf0wgBoCoryr126NyLfDYOtO7A2FbIyot
pQ2prAu/t2YdMqzmtFMxWZLSpJKjpz4BQidqU+q8Y5jLWWgp0JbSwxf2KEghEOEDZt1FGqNhwOgz
ZMgbcKEVmLUc3BagIstZyBh+K3J5xMAdf3L07JigflgM5MSQ5F7tbeY3RgOJ3ngS8ivSzpN7neAu
eLNuHToNo1RmIVpzwFsQBruWdmVSL63orSN3AVtyY4Ikv8hioY/XiAmKBClafpfyW1nGJcJN2/r2
pQW9EGirEVmVSneTRkOfcr3UP4eYxlmVfNA0XxqAO7w+v0UgmacJiR+4IqIpxDykqagtGzyc7dOU
xsQnRIsyvO8rcVPaMfFJXngqjY3mQwJtj6HzNiqkK/XCtt9htSyyGaY9fJLJhSehUocKB6v3gBOp
Kh5qO4WBvnb46RP+CLQzimUE5OFdV1sLO64QJ6H8JjrE9jE835xx06XTWkkqo+k6URC7bopf5k3J
etk22DGZfYc2ArnWX2gFnjIcBY2a52MNbTqrIuJhXOfNo/alHBwKYmlkqKGjjwld9cjkz3APvHXz
w9JGN8YpIenI9nNTPajyHLenBKm0bGmRjyARXrETbf14etC86Rg7mMiXdZuTy+HxUDOGUF69yQDF
hH+olv5LPSuFIU1PsG/oLiej/9yX+3Ii1ZsacekYVkdQeEyXPK5nb4qIomrlJgyqNcoT5Baa3Cub
Ahj7bxDe8M4FCCvawvhDpfBfNzPPpScgPek64kelIMdKqj6iwjZdfTjlmEuerSEdDsKNsD02JQ9n
kMjrv++h/6xTTWGY5P5yOjQI/v1xHu4pTTzqfXepgyHd+HN04dAaH7EurF0U9p///mmcOP/5LflA
m5RhDqJYQX5WqegeVEYLySfskHFFNK2nkHwHnMYSVD/nu4RXvdtJiNFIzyqS2Y+lab1R2u9tSuhM
oVr2dy1WAfhoZowflc5ikO1mmH2Qj9vShX2OE8/GnzTixCjwVfvoEKppRdAjpg4yPpAzFsc2uk8R
wRsoBEroSgHyLaNYhRKLdWQe7NkMTeGAPULJRxJSWYNYvWGrVAy7dUYWbvxlaKcBTDeoYngLHjJ/
XDtIdRL6h7okWMhHWIy6QswjGZzCbLPSvIUhtHZUxp79ncBWaFPmu73+XPm8WezMXkqh5l8LCpNB
iEWrb6qq3jdtvK70cGkX7cItZt8l9Iijnz7bNcAtxt4OuYysduQFcgULrgS6cQADMRiAmGkyA+CA
Dp+JCUOOHIFus5zSJHUOx25FhoFgnJnOWrcSH/8zpAJd81h82YGUQTM1XwNpWRDm4JGV4HEh9waS
HUM31j2bHNpwKBfNIiWIqs71Vd64O8EMOGYeVIZ73TpGxZdLREWGPTGwsdQAmBmPZfBupM8GXnRy
xIakZWT5Co+mGk6pXXFrBb6jYfZd2VC6Kns4jsZ1bL+JAXPjATFGAojHID4UEapa5Mj8Zfw5A1sS
dnKPwZqTo2CJUaox2BA2s+uZtn5xM4AOcAVdCMNdDhI+QjbCcDMIkIEPt5yt2tLWAqMYKXQr12EB
levcHbfolIG4vCu02kT0gcVXVJSdec4znOn6xg5mSuya7OBFZVzD4BZ5p1bHEYUrPUYDM/C3+/J7
yu4Jk1+4vGbm+FnlD0kdzshfXFu/TEcgAjbJGFhTJzK/B9yzDsTvNPzKg3c58IQlYFA2FvbH+GDH
DZR6ZHAY7nS+MgmAd+34rtxnf4TYThxGj7RGibsCLYjFb5BIEKbqIhkhCyJxpvzLZCDtz37vj1Z/
Te09bfbSfoj6i4XsPLEXTM6Am9O2u8v8ClDRR0RxrD4NWu/5Y2O8jQhGQgdN+buwnz38UxmlLM6H
Cd9z3MLPKFeII7UYf21dUzg845gEWnPR8VzgDEHybYBz2HTFKu5fHH+ju48p6izER24Cxi86Zc2v
unxG/VLb/DhGl/MYurFKSJroo1Ehuhl6TTh3xbeqtqZ1BlirI0KN1G7kTW/qD394cbFVpN9hcC5w
3jvhChlAgGMB11VWv2hWDPVGQIRBbmjdkRN0FyPTndKbmnQ0GkScwGpOKBRca+Q/8+Cum+IdAUbs
bgVdDhhHDkhLM/WXxDSjfj4WzBVj6+SkjyplhM5Aehheu6KA0H9B2rW0u35RDP2qF4cmI3ENdUro
07LCsopSPz2bXUWO5ZUN6G7wTiUVYjVm6xK5nH1j+JprLjF1OLCtfYHIpYyfIsPGer4wKGmVzPGZ
fkjzV8iAxSxQqCLPmaMVyFCvW7UbzIMZnRpwMX1KlwiPHDVGmhlYrbaV+CiosnzNXpgllv4cV4eJ
cgAdjHps9JVufUhxdmYxXbyiJklRXrfWPW/TnV5A6yxxA2mvsOkthDeM763ml45ixglfGlzlyBxo
IWxU952ETL1nfB4Lo59BMnyLm4kVBI6Kf5e03z7PTUdyTTm9BMgkZxlncmqDo4DrmaIjETlE2A2k
Qd09O/yMAoWl9q7bOzHe/PqVBHEElB7JToSdMr/oN7m6r/6HsPPojd1Yt+gfegRYLMapOrGDOkhq
qaUJoVZgzpm//i3e0fXxhT0wDNiGddRNVn1h77XtGwOXSCYYTcmyUVo8n92Dh6BTKoLvchsKfRfW
ZwLw1h1LmrZ29gZ7JEesLY10D15Xit0eZrzy3kW/Eqp9ibcacWcxPA/DERE75kqQJdbS7M7Ih/GI
cuzC4sC/vhAGjUHORg+vs1o4u6Jjox8iYsAlrVfTuumabaciEoSVO4Q6pRPcZDjj7ZOGKiJS91Fy
N+BTsAb/0W2JNuMy9f1xQlQegGRvZ6kOOjF9psqoMJade80quYRZpqsvOse47ShXYWrXliYuaNoH
CzKwZ9144rVgJLGRUaL+UgGLqRxk9gqb+o6HmHdmEr+A7R8riT9wqOa1LFI941FtIDto9IoUSSKI
93Jinyg6vjbUbjE0eHauYZW8iCF1ccURG3/I+b+rmFv5GtSOhAGUIORV1kxsLTo4rXls597mE/AN
Eg09Y2KVQ1mZcXEPugnU0t+Ns34BtrTDv+eL5I+Gi5HQCYu/GMwqy0bZTOnd6t4EkoWu5qFGDMZZ
L/tfORx84yscYNNehLdooq1NUWsExBdpG4mjUeeGR7OUVwJ9EVRFlhZ+elA7pPXWSU+hyYYLnU5r
aKKVo3xlzU2QtMYcIDCg/qAgj7pfdZCwWFkecwvRDCQ05+ad0LlKnpW5MMBnMsWgsrkrR+VbEZtW
Qw75FNfwZENkdRcSXabJNYvXWJwM3lhpuh2Ba3NZVL4M6pvVcYn4R2NkUJFMJ8//9rjspVHjBWLM
4NVnKch+BhnYeYjoYvxBLQwvTgsNDg5HfdyrW3968nXuMSRb7Vtj1ljAsdAiLDGEPI9yvPbwX9SP
0ceiVr8VZnO2UH0V2rTzow9RFFvudOYbmHuJscaO2f4GgpPLrpBBFXq817z4sZtzvbys/YkwpjSF
XBpQ1UsHX1X3ogjv3KbPTZLRfMGGQo0F2qKlqyDy9iHCzt1vKvU8YoJM5GJCHY5JOT3r9bo2dhHn
Rhlij1NQpSOAoi/wPtGjIG7+JWuIiGXoKA1eFTuM0QRuA3WdAbZzVj3Cp3jVBW9A+LnkNwFyJY5d
3X93iguulHWvQW5BSh7AeQkSDg3vswceXeu48+tw1/jXJEeizLFi5PY2FS9WVuHNzBcRtocq8170
ClhSp7hFjpyKO4y0S/rMt9A6GgiiG3wSheXG2pb5jOfdBv0uk8cKGPTUcyERassqOojAGs7DHNxd
GcLODhWeLkkRrV1W+gy4yEy8iXGnB/fZ34pdfT/KpW50W9VypXLr2SIFkHYEc9c4pxzUsQhkq4at
ZkGti0xhN2a/XeDA9CjRtAC/pPFT0SX6y4g1PY4wLPkxwSrMGjpqVOLXjGTvSEDUI5LRBCEZwxNz
IOcnXjc++C9nmY/lMuo4U5Szbn/1rQ1gdn7gjtOwCnogF1nOZIVelWDl5N0P30PlV4H0FxEc6pzI
7DWaH6+6hv65nd8o7kNRb9JZBgKlGvfhV+dsa+coJyZXyGiI4cjQ2Nj4Z9XhEIW/VYmrapuXB28o
eaO2Iwe7QagQBtGQ8kcb6fw3YxQgK9x6kbfqUGvFrfGJaIK8qR+JUBA5pdx4WuaCuYUngi5y8F05
/hBuvJ+a7BL5oHJE1L+KvEdi0a/TmCDMilEYwao12Y0uVmLMvVgW9e+pcE1i50a/OWjclWqEQwrd
D7Astp3xAXJlRUY0Eug6+G6Ta5q8eMG3V8xMb0LCH/vIeGWQu8/K5DWmznBmP06HQNR888fnqLxm
1XPQENr2MWo5mSvTKlEpeg1vzUxwQvalORhNsLhVMOeF+pGORLVxyhpSW7UzWkrj/5V/Fine20Rd
FRw4rLiAhYHcmNFcSl4wEpoVluGNOeqDraHKnfEGCLErhGZGC6AAXUQY9Acw1fuk3hJmhdNbOhev
B+M4bQWJQ9VoH02qMzVAo5rUpzjI+FWfBtjDKfs7dfhK7KMWfjYBj1n7AnIZxfdnp37WQbEuW6Sv
iL+lGTxNdGVNWS2kcJhuPhn2R0+qg6LyVTOKfRIGZ8E61s5RwQhjmTOTOHIKDBlyhrXAbuhs0E1V
xFnDm4nXhgVcB3HQZ1y8SHuhQJCVSxxQFmNc8rwLWGMcHgbAISgJ5iK5B+VrbX2zuA4R7RBtpe2d
/kjiQ+k9owf3CbZEY5qah3BmKx0inspiclGrcaktjGQhu5tqHjRGk95nou6z+IAeglco6OBQ12+t
uWua22Q9AZfUs+NMFyUSTObvIRAC9d3umJqc8U8V1n3MnpP4ZACy4GDjLFRew3zDzWnMIYpnTX8x
BdyJHa8G2U+htvbiTUGC76Qh8jvYpavbWxUNSzqsEv094B1RX1D0kfCJXx0oTGjdq3Fb+zk6jQ0x
EwQvqHKH49dHfhcE65ztNXV6gEQSTkbyBhgyMW4J3IDKuox4NbWN11BeLktcmIJjJOcZKkZj2dev
siJfbVtg0yWxp/feZLvxymMnr7I/xwwOp3MdrOsU3acKPXeTmT+afE+SrQ3DiT7M+OHJluwbJWle
HGVNX6IyWiLUJ6yENud5wHqPRLamyX9UYOeT16yfsP3nL/xIWEzF+CDQwZYMNAkRKHi+jZU+wPZa
6RlUbEyhjzYsIA7Y4RGBloc0iZu6OYKj8LjOQddQc5GfDm2514GPvrWaO4plRh5gv22G3yBcEZAa
2bS/IlrazrtpWvjr3htv56eUkfjbNo1OSuRGtlxKRNq+mgARz1bxyIs0Foea+xxWvMZPWAY1ZQpR
yTu6cKmAP95yQCtvESiTXPn2+pUxHb3qQx3f6fFoi1pJEsneHJ7x1HrGsYtdi0l3vKujpT9dahXs
w50pPpf68NFPz0K+yHA3EySyfZF8IKpNko330/IkAf7DKILLDeS96N6pTUd7a9fsKi91tLOFgnyP
+xBAGd3d2nOYp9+IqqtJEqLqkAaNP4inlfhGNOPFb353zZN5d7jXICR1yStswSTgInbZsY3GMxS3
onGr8TC1rxW9dbC2c9jb/5ke803h3OuXE+pR5JnShB9+c2DdeQcddKS+LqE/LQ30nYQ3kGKkxxN4
cZj6kA3eeMH7BhacvyevzGzBGs1bkgvgwAFnHwKw4GCKm4V6lFFbvInsF798tsM1TEFVuMWIt2Kl
IGbPdqp2AUlWW1TXUMC1DTRifUKE+tBedX1JvM0YwgONXQ1sqYhZ5xBYZF7SngwCRkkJeBRtYaPK
51RJ0BUPi5hyrSuOybjFz9ele28kU2klRtR2i7HaAiYz7KNMwRuxH5pO1dzZxW82Lkfk1sPwrE4b
mqdCw7T8n8jOHowphvDk6uXlyhBPTr6kNDNxBSbNRcs2oXExbbKNV6myy3pmAP6+1r9NauDuk/hk
Pq17I18jIgDrPUVr7rwP+X+krFpCJDj5CHxdgN5oLbqDgLGdhuBhMCS+WtG16ihI6DFPzIBLssdV
GDy0B92w5yxHcTGXoqpyoc+3zceivObZo/RPSnL0goSO7juhxGZ6FVluWczNwkNGOKdypkAPwh/d
2zgJ8QBuxDukvCBbb8xoKXomw/4hslcRevumf2M/hcVjyVFPqBw8VxJszXbmw0wgIGWtrErjraOj
G1cgtaS983Xef7Qbi5ANSYz7pN8zoWPWl1bbdBbMcwsEP2r5HCCZTl8Br9nj0ga9AhWZIXQMOmDF
G0BpQXpgZPIXD0fZ7Ox26bd09m7Qg80oHljTgQchtIQOcq0UmwJoHlUeSq/ULb03w+dRWul072gq
mbGrB19sJAJyumV949gPGhD8r0oec3V8ACUDTrl678GGICE4OzRD1hp5f5/sB9tl/VYxpcRHmOz6
ejVUr1ny7SArpSkYUDOuA2fHPb5kDgoLwRwvuv4SADgZb1SUwkaQdQOIRWoKqZiq3IbOdcA4qh2M
/hMDjsmUGxEWT+ECaS8HVho/9vSWYb4ztRfTeRlzNNE7NJGd8iH0gxFe9fyZmyMN3YhfiLujenS6
uyTCCrbV0LqFcqrDk1FeymKPeh947dAs5lqtWlQURVa7CNrnENm7be4inQHSIrUerWpXWI+2Uz1o
1j5Lb0a8FtxgOMcZT+IutV3yoB9a9YR9lqJMj3cG1/iEAFtHT06+L2Ap56ybX03EyX2e84NtfHvj
sddfLH01zN7g9F6BwjX2E9SydOPRWOi3bni2mUUOlzHBeOfaSMr7FWnWgkemyj5sY1kzimw2fPl6
STIUTXP/lTPZovYe7klKSOe7yD6L8DscP6jEy/SYzw/vAWdVBZU7JVUZ6KfueupW1JAkOZ2M9Vjt
9PKtH5eqdk8LwhGTdV2/huGOjVJubiN7D+Rr9kx67iRYCDG9JLgLDyOVDQ7ajm7H/PB8OMtLOd0M
8exhJRG8L24Irxu/aiDunraZ8+L6Ta/g892x4huUD7hhAKz4EznFrTb3nflkKe9j8FXHh1lISgpU
s6nE0dLWZBJ55g4Fw8SaTdkZ/Nv2OMmlNmxoRap7FWAb3OgGH/ASc/x0wtMP6qRlb4RPSu2fG+Mp
tdaYu1jho8NeO/ln124jZzumzLY/WMNQ/DTWsRK33HzU6qPKAB+2Sei/8KgT66JxymSs0bPsiSRz
dcCKOxOmw+Kha928fJUz3JtnQfgfSBCC4Ngz90nyZZNKxhabocZqnGLOFPrW4fk362U26PT/mypn
uVxsJp69xGR9vDC9d1M/9equ54dY0y5Bt+b072SspcM1dtZ69+ob+8y6t+pVDnsr/yR2fOk7PdjQ
xWRuuuGkez7g/Wtu/nIeULbLjrES7ozxuaW3ttSTaVJa3NSu3BlDv/Jgw2TUzEQGDVdNOWjOzOFa
KG9+T0Wy9cW1bu6p/xxQ+QPaLdPnOIW+8NoAkSJDDE2aA0tfgsAncMUguJFYX2LTOf0RJjPG8Ypr
TW8+QtR244I23G0gj+UMIBuyRMESrJx+r4M1n24TLotcX7cavTsqgsLEpeA2BtXEvBPhWRo5fCSN
SLdj7t1p73kEugnGE8GSjObBVmTLsoYZg7SRb6Q0tgzu5jV2jfYYCbNtQWwF87Cv7ZAx8KZtfpLo
CXUGWhUreMA8702sWN3C3GrqJkq2XkPU53WKzzhBE1x7RXT0iy99clPM721wb4dfMcFTKBeFOBTl
C/3HxCSzkYQLPEzzdG+LxD0h1jfcpyRZgffQNgRcmWIFZMOBOF54dNcnEITci71xJCm1w4hcHPrk
ondAzZczgo7tqkrxq1VPNovpiHQkFA7LIUY1vmDtHvdrhQlEkZ+acBcgIIeYB0NSQS/Hc0WfUm9C
smihTAZuRgqDuWJzAqAPDMLOao++5AbaeL5rIsiCezCc+ZUsHKJM+Kr6FhnfYcoVsmzVpSDeTbzX
/qXvPskZXOk0+qRV5eUlTdc5NsSh+I3YtFvKxof52zNcxuAWvdM30AhPLLaDfZ2f7fbs+7vc3zgw
7QxiHrvlHB6eveZMWGcZooX7BL6RrsMc5DCP30oefmtdmvvKBvUA5nYTdStGHFOtPxBxiVu4ogJK
d2qxyewVzEBYUcCBsVNiGfooDZAhu7R6cXgWPfth/rSaEe3l8MDQuRCPbftGBtgzCCTkIytZvmC/
Id6IBfGrpn0aDPfkS2PuuDJn4obCqgsvIbUdj+iJkX8QbpDO8GX46lbWe8N0FeNnQjHA4+4/+MkO
Z2E27k0i4TI3zfZgyipymKw7njpMQUz2bcrUoR5xM1PwrBwgaVC0euMiCVrJe9Yii8Y/FxA2BFof
F/OdYRMU4ur5vpHbjJVjzgMJptNiu2NXRx0p6LwGie1HhEI6iKMsuWrdmpDWh9r8DclJHoj6BSWj
HHS9XGTaTrMfK+EazPz6tZqdGNAUXJQtJ1Mm90hHq1q+R+CCVHSy3pPOrD0Lr9AO0tz1pbHWJhrm
U+hfAibSwILzYB9j4VM4pPEXMbIkJCvPd4T1Yg5agma3a7hz5KUvBbIVPPEdvVRx9qhBiUxvd4mF
lw+ro74lWpdMwAffeG5B+VvFDnzg7HZnDtNHJJmC/WEqWtiPakqn/tO1/HfvNn1s1lwz6Oo5ootS
3acexwaXDe4on4VY5peMDdqlE/yq4upNR129xeSAWERzJ3YANs5e5mGwEn6LA/65DZ9FS4wcoP8q
+mlLjMk+Id1tdwwYUVSZveGRmGK48YAirBLM96MkpKTEQrKsxusoT5X/lGsburSofOWxVu1Pv90Z
cwvPfp+u2L8Tu7jwTU64tqDyRh+mcG15b359VrWnwbhJ7dI2PuuwCUt0tFRqDsvphH8fLHMWfvjM
4DxlP5W87Y2P31o+9uGtKR9JXq6a51jsy/C3sZ4aUMY2WxcCic0fBif/ueiwq8OH4aYhI9wEXAvv
Uc1f/Ooxqb9L55MjYiQRBoAmRladJeyV+ZGc+IHZuoBXKl+I+SHBIxx/Ckie4hBVWHkK2h0LxJ7B
pc9Y6BTSqReS1eoPhQb2h6Wl/ZJLl8HtBurxAI0CRhrWpFWsnwTy7aAla9P4yTuPzGznYknzOR+3
qhkc41zfFM2u1yA0JNwjqo/lqKSaCZ20u6ZkhXJ78DV+pZ7AaFx00DfGpr2PpoeCpEKeeRCBD1lV
6ykazXkta9fgpvI8J5TOEL4KGa80SY1J+rg720qHXmoUTr6rus7ct/QZ7exVTzbSOZMkRdRjInkc
dcJaMhYzBnN1uSCFkOkWDb5Vlj8AEdsd9i8usQbdOXghnTQGWDGQzF5IVmaNH47LIZI6d1duIdZp
1oM5HvWCKWl2qrWNGlwVFnRZNjNXFraTrAw6eis0XTVhNWH8JslXgOY+wVYSPdgJ/A+QWTJk0UaS
ltMyemrQJyUMyjAWLc0asJ2CokYi27kP1n7krBSVs5etrdIfYVbDNq60xgoWV8uQzBcMG9lBsxg2
RrS2AAsTfkvbfvNwThiR40bhV6jULk/pKp2IZOeXxfxF800yX77OpXFvQson/2jlrHZk4zbeK4u2
bPF/GJDR61lo9wVkiQCohLHqLlP96Siu829yaTErNf+qXf2rLOQPOU5AHJeaeMy/7UgZVpk2Nvjt
4MMFsQQQMsLjKcJav1kKb0wyBHReUQV0QquL2sXkPFv9G1E9/rNc5e/aXf5QtmkBklJNfER/yEsd
x8pskgDtZVcjueukU5MPkxUbNsbGv+iU/zDMIN7mRzmSyZBl6Hh0Zm3vf+mUdeIu4kLPlaUf2tQK
TqMQilL0H//8C4lZzvPnx4zaR1WlaiGLVv/4mMG4TIjDC2XZmXjN122ZKf6iUtI23gy6CJ4qVnQX
C8H0wVRZNBONnS3VNPHvjhVq/yLf/R+frq7qjqYZmnQsw5otXP/1Kwd4msOyQHqEXseBITlN0FPI
qEt0XX34l9/b+R+yo7/8sD90TipgMcdu5uyigbm/6BziZ3xJzNtAFOOXhRk2alNimWDZ5E3zU48V
mab+oUvMlQmFxet0KquBDSc7U6uyXPiWR0JTZ78j52QbESrQ9cBEMp/gpSZZGr6xs1NqT6q+Cehr
+iWYS01GC8v3yzSZLnsG8VM+8aRx92VS3oVNuDH8fGMye3DSat2rOdhXKGKwYwVEPEW+EGXJaPdY
RfzBUdXX7TyEwvLiM3mtaOA1iCKQvcwS9PJLbJQU6P2mE9uG23i2jUbVDToSbz5ON+KU1BQwJ4vD
EN5fTRBO5pibTHvsqjnW801FqxnRYgZ1uB7Sm4VBQB/qRUyHabJjmgy0KJSVBQqT6EsvjFVKeJwQ
0V5h92eSnSCHc+gEj7bKkItS3nSYIBg6thw4KPjSl/D6AKrQpbFktVF/hbayar0f6amrIUUvypiX
mSqUC3ZIORwhUNENB8TA6KaoPvRgmEsr5hoDTeveYEelGUhxmpMGTHil1tgMkf33FkCOCrmjBvsr
nVGXrO9gQzICqeKS8RJLIClXPvXfEKbfKLtWmnVQiX1Xp+o1B4z8oKhAfAHyzWkEEriKT6cievNY
cX3RdKaXrBxOmhj5iuI5DScFEkAc8ssUkqT2mXWOa1Q9TJX0UKsM0hlcelXPr2mdUxQvTdJ8Jq2Y
t/XLqotWkAuCFtQP37FGjdak7VFtjk3foBhDD8ibG2CryW74fZdaG66QzK4FH5W0tXXEVDqhZgBI
B7uRRBrxlFSuwiMYs0bMCyr72cxPeMS/vF7/4/RCP2ijDMb4a6viD+kiFVZnhwUHZVV4Nt13RHZu
hdESrhoAjWYSDXU4bOTSGNWnOIOp0DVAIQ0d3T2uoXjtjH7tFpYev/7zn8yy/9cpgwfUMKWBWgMP
2l9PGYX+NGdbR7ppZGxbj3VAJw/mgFrnFQkoDAoUSxeN0QMBeIqOxmPAZi4LUj5R6YNOSeAsg5cm
mqEUrsXqt563KhIPcInm9U3RXlVt6xXAKsaFU22DsHY1QiyyCoDAXaUonMa7QwI1SiiRpRtCwMhP
gnk8h19684dEXAUmZMT1yo7Jr49VnHqMxppEXyM75kRKoDis+XvXbTvIEBnxDk2mrn3+T+SqU77d
lYb2Ilk2nbm2KlYVTL+N+qQIa02p4YEtlQxCYgQ9M4vDmkFZrbpjCN0MgIxgWGfIEw11PXPwi9kH
HaLIZvlRAhjLjXbRB0zRQsQ+5XBGc94l98qbt6/ZsqvY/7bnMcdfkCAz8S/2eJAdOe8T5AH+o2RO
mMCCF+EPyYu9gNOAd6gYgp0FFKvX5aKvUSrMeGUPLvtDkENsl3BTHWZoWzFuiN2UxhN2cSbvzxY+
oYB2zX8vBmdVls+ldapJXAn7XxMwds66VXofdlrsFYR/RaBfI91i1wqLxpRuywB4yB6BGQaS7TRZ
Aal+jzS6ErhLWe7s51UtNHUfHzuDB1J0HrV+nQ8XZbDcon214aP6xrDMVJcEkpRFtyUAQ1nbrnys
cBQhjKE8sNmMsjCagLIvfXOvGHih8QsGcp4jj465lOI7cOh4J/+csVDJ22uQ+XStOspqGmDU5C38
ZKxYl6D8iOkYE+uYK3sRu23woQPFsXJqWPujZtylq2JbG9ZTkD0V4wgNK8No6m2L+lQU1ZVvxEtv
SrLK7EvvNHvbWVd84naHTMg8e+iCHLZY1sH5SYA55jFgr2BFqrRbINDjFPYNrOdYBtrhaY4ULtDV
IMjQYcmjKLNRlzQsCenNWA84T5FGGz6eHHSeNc4q27w2RA3jsZXUoIjwyl1hMqPshxJyHwG9+UD+
pBIbLFvJCxn4js1g36oCpbO/NZHImD1YOzkvhpJfzNCL1HxKTDShOGwqhHxCrHUm2F7yrllbXcMV
w1DHbQTRZOS+JKPBm8z7Ep2gofO8PaTyGcOM6v/abIE5dmQnUR49OdM7Q7KJpVVLu2KrSxVzKpFU
0viW+jeZ2FsTuDk9LzT7B5AlDyHQOsGa1O69m1PXS12G66giKJO5XGtw98NaqjgDsIWY+zrBSgff
tq+2oeWGZJWr1A92iZzQJo6MaYsNqtrjTHnrGBNECIITcSqybwKmF2RKVOPKRxeJfiSIBiJYkb2e
B4JXDcw3WYwyxJlVp3Q9xctQPqe0GYP23qYY/1pcAMI7VeDHM6bFBk+rAb8Mkq2PbtKIPyf1rJM/
5kmQ6C0eBAiA67r/xFbS1SfRIR1iBTUuK3IIcsZHWc2gPOOWuuUI+QQlkYLWJsW9bO8t79TXT3Mk
u2CEMauffB2mSkcXDEQ7NJexoW604l7ZMSGGYjl7ZxyP54oVcJC+x/FZQ3aGmhEPS+MGJSy5iiAu
Fh8ATAkeVVN26/KA8aXvbDaB71b2BSBK0beEdMQAtnzkbCVbjAraAogEbluj3ftaPIfVP1TKp47i
oBr2XEhA4fCtqsz+g6vEIqKIRZBudEzJzXFEkJ5b6MDVz1HcBQJjp32Mw0OW7cSA3xZ5o8aDK3aJ
krhVWjIVhk0x6dtgQHhYjutYWNdwqI6JeJkhojAwV2StIP1lwjMCMNFRIMLn0Xww+FqFwPe3ZgAE
4RgJ6rqIjwbiMNydDE96Xj8kI6hk+HV89ShNuC/VSwC8uKOUSzZZv9dMdpQT8VDrgCG9b6HhQhnQ
Jauo/R4jdiuYTncQZclMGnwGDYxW2RrZmyDbDMDKdd1Etb5Nla3uH5XpWqARD/Unggo9FFBMzrGL
yW3QQtAaEVHlh6rcVgzHRjN4TNCEdGgMlMJH+PweDYmL4aVuHwg8Zl4Hi4Oo+7Wh+RiztZUogfzC
0tGvBdqmIGOvD+cWv1rWP07kU/mJa2Eb5aswiyOpO7TfqNfZbpcdKXgtWdA24rnoKyUiKKSm0D1E
7Wy7k+hbDfY506YUtyr2oWXhh+wIcckxyW+ikweVQ4GoovlfXdfswuoWscqy51oUudZMvEq+7EBz
darkhFlKJHAcTaTsIoiL8SgBEeCdfaIyGSB45CYTwAIp9QWn9YLMiPW8Q5h0B32pNjMOuYYWPn3F
mHOrwdwUEbcrIhyVKSmp2/nOb59qlhcqxr6i+SnLa6CRNxL8aL7j2lPFbOBdpG/gmRX1ty/OvXlu
4psA+9K2JN8Bh8UbxLrAnxGbyOpC4nq8btF5xyDYCpIA/X7HFYeaaEhXXf3M4HhkEAOdJ+T70lV5
aZ1iY8mvuGJ1IZDPADyLdiGFWFUQEBC/dSAxAg8REE+AWVXXUQSLrHzruqvk856kg5iAJIzSbf1f
3d6H3i8hDGnyGQCKnWAKt4KLLrr6FMrN7KDnmcSIGVssyltEU+ISaALi51Oe4/JHTJak5I7OBh/S
tXLF4PL9FGzh8fysEu8sGLvXDNWT4ljzjWhIEWD3euFcaxyCnEylkAlVSM4mSKNOhrQ57AkIFFHU
ZFuJ5wTauIdxbYDx3EOBxifeDASbpyTozL2Nru0IKX+I1X1N/YMjUR/ELoiwr5svDkrVOWhBjtSv
Gg+xkQ7LSXlL1ZZomGo2SPJAsAssdqaRQxoIADsxrMteAWQTOgEcdHxqWxUf0aE1vpyIZFk8lwRN
iPgO/bauO96p/TS+IIQF+nxUkwiTRbNHqrUdAxu8FwkiItyWsXL3upCzuv/s8+5b6w+ZDRxL/0b3
liLN9ym1bcaJ4jHkQhjGLcAnzF/on4KK7GfLvveseHBrrqbvf66t/243xtMsVRPbkKNS9v9hrU67
biottaSwM2NGQpGwz7Wf1HyoWXQIq4mAN1/kbl4o8l/oLn83LeHd0uaBkapatpR/tBud15awnaBV
jFWPgEPlwjMC9GlG5SRuHklz/c+/6d/bG34eAjnGFJYmTf3PHgJPnV+nwDMybhK8QarJ1DjjMPvn
H6Op//MH0anolskIyDL+GDgxoo/0jlQZgq4p9M1pVxBxqQb4hy17j6oKc67hxqH31SSBa0bjq+lf
nKR79032VoYijlItl7o/B7d3WKH8b6kZgP9q5hLML/u2uXSG/VSEHcY65q+6PiJ5BPEoKwuWY3mv
kenGdf44EETrt8lJQaPQ0Z7UABQcv1hlykxyTReZ0XyFAS+w324CMltsiwCdbGKc3BFxjAJaYaMu
AHkqqfKCCNStev5e9QPBpGyH/HmL9dTkaI27W9Oyb0k9857FrKe4ZSYzdIE7mwDlSKichvArYN3O
J4HZMeBeS9x60F9lSIlvkgmYnOGibrRppv1a56xoTmlzZKBd+d4utqMt15hbd/22RRCe6zqY9TFe
W3h9pwhOUayxzmiPnTY8w4x9q2sIfJNDJTsC10c20Ezt3jIj5gnxt13iOetmREDiTJtSTY4pVV1J
1nRs5Lge6ZoMdp7Qx+rqx9OSZcIwWAPl1HF4e845gt+qEcZjqcqDUr8aGLM0NQFXto7L16C07t7E
Hj+JlyaL7pFOPfXcQigfuohcYqZeAkxsXozotoco0juHqrp57d1CwwxSZKP6j7mCdwraGS7uCf+O
x91pkj5JGtHajOPnlqU6p0zwm6TmPvX5JEjx7oMv1WZD57gkSB1CGsyCGB8lf5ui+CtMKvS0bq6U
+158eRHLlFp1tSy8KCxRC6tbVc624btu65+R+Nx+rvuQIFbWlR2SOzH7qKWGd8IEFnJLQR7LrF0Y
xdVv3vrYYiWLjsQELYcKx2mt99bCuVOAqE3Q12ZaccNCtS95yBxGanEKI065/fM79/e5IK/2f71x
8xv5X0PI0O86qw5rdGRzWpmgjzuramm+dt2AnKLHqHkMYXmMq3/+sfrfDk8LECkpV/85UmZax19/
btblAAT6UELZaPyLmmBK9sO83lJrR+DxWL92Uc4HOtCTew4qC6lXQMfypNU2bdZa0WIMlG7LLJcM
xVjqrjPY+W0KW2Ofa030amlB9maEifmT5XnCtEBXYReMPW3XorFM8VTYI2F5ujrsB9k3T0rK8CFv
M8xVedtwtyhtAEbZIrOqjfVuXxTttLfzsrgGQd4+Jm1Dn1QY1bmB2fbDWTB5S0YJrNPtrERPJVPV
tZUGJB0glOJSt4WDEjbJvr2xSv9lTE8GH5/WX8faOvgsAQRCgtlw/hxr57UytGXLnK5lnA2JdnbZ
LFr2wbrSbsc8ZMc+ELF5GWiuQFSODYEt7EAtKgr0PW35FaFJ89B1KFgCGyzKKVsaFERCuY/orahp
7eqExmQREzVfoJ9vWf/OznQS3vuEruwYoZCysZALTOGSVEiHqFyupE+jrV7lOO1JNF1wtAOD+zV4
OcZDpSP1/lF8DGk1iUceYjjSmwPlqUSCZNBHFX2zSMm1HALWVVG9yMZ6lWX7UjNnPa49fjrdm4SP
WOmcJgMoRXmWBCWTWWyxectJUq46Ninxk6d1wOrYq0r+MfBcnDXBr4azqmbG6Jgh4wHC+eyVTZtI
jiJYZUFCiT8iUlo33qFQlL1VsghEBaRP3TKfYN91WEzCn7jBXYQTSvmONM5azIrw8S+q8jgEb2HZ
HiYDXiR2OFvjXyCrhWyRBNumrfaVhf2CcbklnY3lQCUQX4NyyyilFCYlXqa8MIRZ6kzmI4D0yAST
LF+2oGcLxnSh1m2ChLTR/2fvTJrjRrJs/VfKco9sOOCY2jproWCMZARnUuIGRkkU5sEdkwO//n2R
ld2dYuaTXu1fLcpMSSkiCCDc/d57znc45YwtrVO64qP+unTOXVPRdI1AqerVkk67ePBXiPixNaWX
FTz0TiHWQJFyDhuou8dAvKj+a0vbbPR5Xpz7mg5SU2CI8B87mIRL462peF0eHmHg2KGf8MizDR1U
lRn97nsE26u0OzXRI72VUt3k594OjqaZrvfRTw+Do3Ch6QuHDvsYT8duPnXBN4vusmuTo7rLyO20
1TqIXvBlVFgV0pB6jwXUok0fsQW65NRUNBzjM4yjeYoUeOE6IaD71XXldiTuve7NxeiBD4Yn6yMe
R2LmI46MhnnPEnDCg83Zv7idESp6gDi745hvsRGlzS2xV6tQvXgDbrPFYm0Qx3OUtX7ROGZ1uGXa
Yfkbb7q31SGj+sgOcY3E/DQHX2hBThKD4XITWztbihdmikeh203Huj0qNDVn0TR6eWfAZfAYLKR/
jj2DUUWKBVVZlLhHIImHYYlOcv5W04ec2vp6kB9nfW8t1E/Gw1+cH30UN13wyUtIga4xQ52D/his
4rJlKkJHaugBiZB94LcCDQE6ObhbdQhzayddKOqUNV1QHocMtVtaAuDCPk1H7cdrufN3pzZQT6AK
WdHdvwzV6qRy9FCNEHDo6kgUsKwcqcz11TzF04OAsbJDShYdi/qM8XLOdODCGTaDLyy8LM60klXA
972Npk1XCHVsZj9/ZXnmlDnH+bWc7YE9tC9mAMizRwE2tyPBS6MMD60ZvZ9tTX+zlnpOEPh25IAr
8t9NyharWRzmraD7PNOtm2WkbkwwbP34ov3NJFLSkWeuGoIesEP/3Lf/08YbhG3uRDOARp/nhJlN
4D4aNGW7KGugWlRuCNm9L9eql2B3IlzfJtfDjXK1d/vjT/J3xQRjA+mFjHldYHXff5C8H7sBIFRA
MlVe3U6qHIi3rUCH+XbMXtgMPykmnL+OuqX75zd8d+QwFJ5hVCzBRcFJi9vuedtSLtaqZDJxtOOe
s1mFrMpWyNeDefKwNtrIVCqIq8MZEVATuYkkDS5R24Zwi9oOCbm2CFzpzsGKnd1f5Jnoz97u5gqY
rfWk5CJ+8lv83VULQ5BLoQhcBrLvrhpj8dZCKxFd+FbAmXcM+ITnygVeT12ipIbz+pN3/OsgxwfV
QfCgcNnH4Gl9f5+4EF6DwoMJLlmI9BpIhFjVfUe7tdf287/7TISudBx+PXiZvv/7LfzTw2kTZZLQ
qjnTkAkvbT03QzTfnsebGqGl8t2fzeX/cjnhUTqOJKJFcnyxw3e/3DgS2zO5bDedVU545lPlHZ02
t2+mOS0+uTqWIcpgJDeYQKwEIIFr6LbNmXPIymIEbmYjay2jKfxEDDXnHuGVCqIiU4SfMMb+cl4O
PIGr1/f5pCLgCn1/F9w6ckeZM//q4ri6o+R07uJknu88v8W3TIf3aBnL+vrj2yHe0VwjwbsCrQwh
nwRnlcS7d408W2U9j+K6r1LyiXVhfWlqoK3ryrEjbIqkmToUKduhscAWNE78xU08cfrxp/jrPfJA
yUrXJ2GNc/97colVeX3XtBzZHT+2jgDrHBRm1h2cP3IPVSN+ogj5+7cLQvu8qVCnv+sFtK0K0JUt
Yi37ZqviMjtMfmbWtESI0xXW+se/3O89k++O0AG/nQhBtno8i67/To1RnrnCdBQcpL9m5Fikzx1d
EeiPXgi7YJw6n5F8YzinZo6FEDQw/cSpbl7GAblm7ezrPNJfvKimmqHzTefVH5EJ1KrNVgl+zw0g
wOhO+3Nl4UpO++vZZZaodcX0ZsT74C++h205tmmjV9nnRRPUmOZTiScEWgq7d70mGHdZO0nIKwRg
U0jAbCoXSNgyPpqpj55wdvbF6sfX5a+rNdfFZykAFRTYgq7T9w98R5AtI4bEX2dLhTKpV7SsKW9m
9+tEPvOtmCL8rWpm7KUrD4MCfk1kdB0+6qibVccAdYqZ+yWGgGCH0lYUpfosx7N8usmbsxTUIhiP
qrkvD0kjqlvRui2ReX0qHWImGiSvP/6Nvn+uQinZcKXnQcxjcsVS+u65smw1JKFmv0s8XBbWojbV
3PTbQseI7yyamD9+u+8PR399u3e7XZtqMwBWJ7CaOO07Udn+oa/i7NO//y5ehCDLZyOXofduO4Is
HlGjwEywmhB/LDMVWs598JMvyTus8b9+mQDgIBISmnd+8O7amTIMx7GAHtyG5bizguwzd5+RVEWj
fGpitatavp28+wnBI0c0D62GSqxqqyFewiWhMCx5mH4ipPqbO+pJ9FwuxGuI7O+5jyIRgObVyCyX
cNVHvwS8QsJrLgjKIIeOAiQKflJxi/NT/7+rxe8XApkak3gpfGhO8t31bgaUEMD80Aam8fK5Orf4
0jT47Fted59LRsOtqZEbdL3c5mbJLwoR5RekV6AMtkb9+OOb//efxqOZwhDDDmX47tP4WUY3y8Ew
SW+/XpNsJVdJj1vLLlHb96IghNzYkbgWuQ0ETYWduxYEASsCIGFKKHquP1k1vu/u/HF5IjYKLxAc
cH9Xo/3p/GCCqYt163FHqMGYs+QvHPun59nmNJG5Ybwug8G76MOk+MmXW3jnrfDPd4beMfRX6FpA
R5ET2u8aS3kfTIKN1F+bUWcoo0nBslUXnlrXq9cwkfqVyqNs3cwFGWlzSShMZGtn39EMZaRGA++1
SA2ZSm0L5XBJMfmKInRRR4Odf1zarn2afd98jb3evhoC19oEZsKWR0S7f2KwjxJJw/Vh4kU7sI/8
/rqfA/dS9KODQ4X+aWjTwUyxKG7ILZpO7PvDJ1T/EXqvpjuECRNRWeRipyzMj1XhFAjU6VoS7yg2
ofDyjUOiQ4udC/5jMduYJkdOwnnQU60ufY5/XEnOadB1GA6gbCghL8Klj54bvZBi4tfJU2g57RPN
9/yRSZ/aevW08DJat90pE0AWLCWsvVuZ4XIRWptdFIXnDA9PG5utLg6BfsxxQIrGPN/4SvU7oFZ5
usvZ3Biv21G9HevWfCwSt9slOer2EnQJAhYnlpem1nm4LW0ye7IsYKcQAd+IbWHAiS7d4EpEXcx9
93JekmMZp9h+maQUVNW591GbL27q6D1QjYzsBEcj6AIBoR0UzVMdVLh1He2s4txpnoY5YiJnBw4x
mErgTKycs/6uMYgvzFB52BfiWSEya0hubcbIpmlblespjNGVwHqhXO9sQ3RQ4sJaxpqTLCQ+5qq4
VLlLD7HM5k1PJ4mMzGLaAWUc9spJwztd0p1pEuQFXmi8QxfOM9GLEfmvZXI2GXMsYGQASI2ZXvW1
LQf7JXZyIkGsgASXssknND+ptw0MKbKr1BV014tz2EG79MM1mZCEBkwJ+MK51sgeibrEjGMsH/aa
ih+TskQlPXE26xGvi6anHpHhs0NWR7DKl1SordVF8XOVZ859ZprgJ0vxu7I2ZPOhcJYMz+0o8lzO
id8fF7JhHmt8yQgQgTaMjImDmYtl5V4LQmTqoQfGjBb92XO+TTKWT+h+AuTphtCKJiCc8ccr4/nL
/m4x8EM/siPJOuQI592hrioA/RQaFU6RQM4c82psP3jgliVz7nk5sMGpaw2h/XqaBjxiXRlj6P7x
R3DfbxVsx7b0fMcTVIlIj98N66bc8rJEWdG6jkP4KdHBytiUyHjGqlyh7LJvl8Jsi3mARBBsm4gM
bpircUCg0O/q1WYdZfhbSwRWmF7bHD4nKRekO2BrpSXl+5ctgkZiWFlaiNHAlzI2xDVWH8492gCh
Cqf2fxVB//HF/Gfy1tz86wp2//wv/vylaWedJWn/7o//PGZfdNM13/r/Ov+z//lr3/+jf163b/V9
r9/e+uNr+/5vfvcPef0/3v/itX/97g8A4LJ+vh3e9Hz31g1l//ub8EnPf/P/9Yf/ePv9VR7m9u23
X77Qye/Pr8ZMof7ljx/tv/72S8DZ4j/+/PJ//Oz0WvHPNvqt/pL+YzsgW319/8/eXrv+t18sT/zK
RDiwefTRsp97A7/8Y3r714/kr76N3Jv/LiOSL84/qhvdp7/94v1KwwndhE0yA00hN2AL7xg08CPn
V8Dm8LsjZPjMYKF4//LfH/C7O/W/d+4f9VDdNBnF/2+/+Pa7vZnxrWdzTHLC81HJ86Pzz/+0N2fE
skWAyj0gpo77VjRgyzQmk0NOKXY086jeyjmGnecHMzGIpJiml35J0nMaC+dy6rL40ODPwaXMlE3x
+G5MtDRbq4+Gb/WQhbApDaoGTW6425n2OLpW+qX3U7VPq2E6JtE4rQ2cHdRk50LBdGP6OmLcu0kW
aV/2NKk2RjAslCHzVln35SW2FIc5pGpQarNf7ynPCUpybH3VecgNUciUl3gh/C/KGrpN5C3g3jBD
sKeUIKYSkW/Jc24uGaOTt+En00WZRtaNInx3XxtTPLhuUx+gDgefJY6PT1gP3KvOrZfTVOv02BQo
S8Y0/FyfjWdkJdt7y2vPiOfiTCFjPMl5JlnVlZnhCOVy12VRdJmNQ0+jv6wOpodtvGQdJ5Kk7eEq
UG+Vp3r0fIKiU1J76qja0mxX+wTo5UoXLptsBM+Y3uRZ3TRxlkhqODxeLp+bxvMeVJRV5Ybdk7C6
Ii2s2xGV8TZILDKBQjH0VyGTGkm2VyEOXpSFX63RnTbA0eanyOrUPozdElHIRJqwz9IA8GY89LYl
ieeQ8J8gtONFy1FtDIFdAM0xwsdZP3bs41WhrsOJG4Va37L3aYActOocc1BEtRKxmZwRBAtM/cru
UbSlyQKbNAV2FU35lZOCd8ODieZb6nafOK249VXfb+NxaB6cYU5OQPoXZgC1QgvoGNNST6Cz+tAo
j9Dq3Ms6wqWW+RSUGFYdf+k/OhWCNTtjwOdHqCNHjBwbEJcWkAbRoi2j+01zzo/TdTNO4efC1QZS
jonwpKYMVIjZWMFRRBCKl8B9KoYR1TzmqW+ysPLww+B3xTo08bJxux6x3OyhTJliWe+sPg2sQ+50
NOg/jFWQPbiDEAsni/7sbGwSQKRYh6OnOrXEY0i08Ql7QvUYF7o4TM0SH+d4sg5Ol96ZCf8x5O4g
vHUDC8v0XLkkjs0pE1jm1YOljkWXMk7rdbHobVbK8jpcxHzLkZLRmxOqr5WdImKY/XoZd3lRS9x4
OaRtkJ91fRPrun7KCmPeeoj0j3QzcGLGTOxPjo6bx0ULVIyz0zbgpxetVnEc4qQsjdJgOfquePTs
pZlQ/58dG5DGi2vfVfCua76CwIJtl7A13clsX+IPWkVASy+4+zansCCZOfU4zsqRLSXIrIj/9uLg
2BtsqnHebYMKf9kw1R1Rt0Z8TGn+fSh8wDl13vgHtJvfAhyGkZ/oL1YY4Q/gyhyKbsKINTWo/7rW
XzeFjgrQXoSqoG5fLkRUudeh50gkdpimeeF1W039hSCrczvIsbnweUp9RH0na+ijVVgv5tq1E3C5
ur5Z3Ppole41N3lbBnX71iLSvEhzYrKzJSFBMWrwsSU+sJeKy5xO6trrkgG1HarSmK4lPCIQDqTC
tjeiwDdqJZPDx4nu8AcqVrYA1k6+DKggcSE5F1Xv1YgwQEKtUd/AZVfNozTpta2aN2YdDJC84lZn
xb3K8LRFaXbohg6RbJ+Qvge27EPHUrG2rL5F247YNDLTm5WRe9t49WEJi92SiFfX9ryjHYUaER5R
R7ossw3jsuoKJnZAFhR67aQNkP/XaXe2DeK64MixchaO9kVsX5M6mGy7MROXfAt874OBMaI2Is2y
I08f5+Q0kDec7p4FcfJ7KSz7oKU9X1vtXCD8Az+Pna+7mq38NeMZxf7a9R9ThvhM2ZrhpDrDt5Az
8dEmWZT08VONonRfBtCXcjwmK+PHYMmSADnA7D0FM4R3MoTBLBE3TIwjM8HSFwWMvaFYo/Gx11Ip
Z8tpDKS96d6aJg1eaDr3NzIeW3xexN7KwVv2S9YAO2yLjS8Zo5Wjk3wb/ZzbWiEQPS3Zcocx5aFs
my9Jat/WjRWsGl2cUWTLda6Bl0YDXxo1T1/swnocm8K7b5dxYtFGwSNkYSQwtdn7VHVj0DJ+HudL
nYX2bWCN2Y7EmFvWJaiCGfPgNksiQLK52U5hUJ54dHiIaGNdkDoC5VDiTFq6AlFlSewe37c8Yiab
qra9Kxsbu0Ot9JBt61YiSjJL5mKt8bxiqyJ2nq0vxgAByujich4MgP4F/VPGgof7ehiB9niZ5fJN
KIJlX9VMYtNu4YaqcExWYz1XtyM+KuRAPY7yRCfmcyOH2FonimISOlDXv1aNJsuXd/ikKz+8bdKs
sTaecsLpDqrE/KLUNC2HyS4J0rSXSDdb7cyEeSsY2Q9jCFuP0xpwUJGi6NxlOl7OslG235WSYbof
SoVQPmRVeO5hWgZrNVRhvbIzi+QBZhXavjAcvAawnVIScZyjsNqmtpWcWg+YZZxjKSGjiAg8v5ks
oJ++jekbTQ2gd2OpamcHS/NpVAqqhxjRiXNwwiVMaB+xoI2GKjR1ZfJRu7hDPij04iDteB6PfCnt
r7Y3VjchIYYv1hjJbzppkBpHRfyI+i+6n9wEonGWAaRuDTEraVUy0ScxengJHTM/SRUCPCFI7uxA
KQWfpG6vBj8LkGAhvNZTWIJpi+2MSNE6Yv+byvJOTbL96sadfF5mTPxtk4CTT7tBdx/iIEiOFu3y
w0JKH6mvw5Bd+tHUXs/C11c9CSnrbrQs4iRLmEyqps7gYOZfNIEoPiL2gMSqIA3zksObo42P5qJE
vZ5MACxHE3PtOONxJurIM6yBZ0r0CoXbLis3XMzXaW79q3AAhyeFmm+WIbJgZMYVyhK/Epgcx+ah
CPvpalBRyOzezg7SwoDQDlWK3jtsd3kXUiqFSQ6QRYnPI/UmcufScm5txsewK0B1VGlC5202MXKJ
QINpCKVe1eyvKy8Iu1t/6rObvFKADuaxyFahtUyrafGcI5F4+Nyknd+KSi23iXVOGci7eNenxn0I
LVG9JKXLyhnHZAz0xXBBnFO0crAer/2l6C886t8TSshpZYSI10zGgIKYZpkuW8ugWJu8GopXTXYW
qIh6su+Eq6KjO4L+xM+HMY6MZ4BYie0/VCbNjq3tL5/9fCyOZnJEg86hbQ8V4j9iieuMWFVB6EPh
6+SK5mm/67sZG4SX67UjZPk6irz/VMezy9HNEHgrZgJxOSkzkOSAchLVkNxFWHdP/TI1B5Hj5pjn
TjAknWv3qmhSgcHJaZZvgGGsGx1Coq4iba8iZerrBQseJaXG+K+b+QQT0/9Xdf7/y8hfxHke/H+v
I7fD/K6A/P0f/HcF6f8qCd89D6EwFQaEZ/1PBemLX2l02x61G01O2z3/6I8KMvzVc+lz2Kzr4bnb
QVn3RwEpfhWBsM//Y0KIToOu/b9RQPLJvp9Gej5ecAZBAt8yAZM0et5VkLnMlSKOJl2htu2PpHIx
xEEXdIiaeTqO1Yhsqm/LK5RU/o7ZDj00sEz95VBmnGKXOVWXZWXN63ER8lHPob9rIlUg647IBMGW
BCZviisH/1I/3ktQ8QfMBvUF+eGk+jAVvNXJUJ+6NMxuhhyEvlO4GHnmYnG/tp3mHND20U3iTPWK
BiVSlEzGzv1UJjjLessAp2tyODV66DoNqGxM7rLOqKOyveIpR41If7iwoH254hSRDnqBrre4ZfhZ
nOpiLg4OetOVa0aLbmALlzMtMpJak4TAD58ev5bBdN0uNSfmsGwRLwRyJvigLAhoWXVLYt8ztY53
U1V0J4BAycfOHvpTxlnKvTCLIes9NunX7tyTanWk6AWH1QnN2/g56ALCN+Kq4orTKbvQSS0eRTPo
G+Z34U4vaGIcYwevWg74EFvc0Kp3JoZ1jUn2oQ+BiJMzpjup8l3njfWmSefk2mkK7CV0m3t8Wa53
I3JRXcX11MOM9aPtrGrvBRDyfEGJmiPSDO34MrW86FMXJfoUNYuHqHV0SHH2u+iQGOiLYZ6Cy2sH
78VCU3uZF7N/FwdQmnkx8xQU4fRU1rG/x6iPDhMxbk9tcMb36IF6pBZklPZF+axoSOwdqLa7cEQ1
K6LA2lEOJ59wyA3HCXky6n+JTG4hSeeuJzgJTdsQfSkHK1yLce7kh8DHHjSTV7he6nLY+enUHbxu
mbe+P5R3nEDt62xsIiwNjdpWA81dgWPyQrFIBpxs+hzbhYrQRM4lYtMozK2bMfazL12L8gMjGda/
2i3ZFYfMCr4kaDuh4s7JOummzl21i+3sqqZtyKzwUE5XfbOr3WWE7Wyr+GJKiAHFhoFSMSIoEx9h
IU89A8K19Iwm0iea82NUqXllXJZypMdFlO7joQhuwnBwtzwU6UNaBZIvlW3aj5Mc5xfdL7/D150a
tUxbnY8xdtNGr70t0z3eRUiNKomX56R0cEjlIDm6i2xO4mTdJyVWcRonzjUx4P43KVtg83XckwuD
+Yvf1GkC+t5pQzdmLnHNpIWX7oNBmvaDPVvpvknj+tl4mrNanniEv5sgIAIipGvzrCINIZYyY+cQ
Gbyn65EeaWA4nNWr4jp1JjThtIKy/UyAM6iVMbpJKZ2ppe2Fo16Ve/01zjqDA8BKXj23cY/zwlpQ
jUt3VZI/9KCbhQ/pZAW99jEAI0EBnqavtuijK9qAyaubO/ZRDCo5UXXRO7H9gf/v5qrduwlgwroa
+ms5Lvk5QCoInwMjCRiya9OcmqVonk1a8Zup1uPq2YYPZTkZ69Ic+Om+FH3z7OiQeKtZKV6Wa1k9
C6vUz3bedve6hXVPz6xAaOhqaqOAsBbco0sZAqHKhvExZQzVHus5yPm6BUp86LyiQuzDftA9Wv2c
Z7SrQ5JBpskpNaI/jmqg6gZEuEmX9F8n7fjesUJkY6/ElHOfey2Eu+YFs+UlKeLzr/X7LXZkytEb
nAgfoDXD2XxrzcX1JDhagrtxBZxNw3cMdrBj3dtBVnyKaIy16zbS+lPiKXE5mdq+oX2FcG22xUGQ
dj/DEcu8g+ysZS0T2VUEOGsov5lR5iGM7WpfM63jvcCGPcvMdA9FIgYMcnF1Rdw8DqMasIrt4QXr
RD+fnGqw7x1Pkd2cWPmygnVa39LZXB5QEBVX6MdYYpO+059N2cg1ZrMUBmHGs+gRNPY1o6YjcCHL
IUYFASPYD1ZrCDEOUzQJnQSrTlwLP6uMLN0LQjEXYLvLUoOMRpkmgyp/66SnposaT8j1op0MjM2U
DdMV4gHy6kcqkqfQydvPZZCe9cNI3EkRGDyyrT3VCf/SLS33TZFKUZP321YWm9V8Ln6HWg4bOx6W
4UvLNIhGyoTDiOdsTFBaj3Ie9kulXrt5wmwZnHctXxGzTTkeYNm1yiXgMJt15J77zpSpq4B2Unh+
jsuuvfGbkeAPpkQsImEN6733EwufVWlhDNZDzgPcpAveBTdpMSk1TAzoSEGu65A9ohOuCye7GE2I
VpfBXeRdJ2SrPoi5z8Mz+nwsDyMTLbIGq6kMLozsI3EIlqoMv4WiwO4VmJIWVV4yDBNVHt01MhWo
rpPArTZpYKzgXpamlSvasPBiB1rF80aPpWduaNTg98JErkf8O5brhs/JEMYPURZAw4VhVK67GcKg
bFK+Ml42W7Rbz7E3mvk8AWCOaRd+8drQBwpcCp8IJdjNlLiJeCs1Zd2HuXOX52qQpGJUlQ+1UVnk
I0raDNhxEH2ZD3hWzAtbgTkBOocDFpscebWDBQyuklxuws4zHCI8Obz5YdxBaXQHMCTSbhCTxzVV
xYxzYEhytSlytziWS+JD2XddcMOBZrFfNNEjHzo+NoXlEi1PQyDGEiBrU34ecPZsqkjpG9eI5UkY
JVdDuOAg8Jvc2lA42rt+tDvs1LTv16FS9U3SIU531QA/IK9tSOJT5ZMD05KJ2Gl6EyIn9GBJ8vZF
iXTcjCP6tMWrxKm3C0UtMKp9Edjxp3rU6mQsh9wbv8GwLvSI5ljHj3VegraPNbykqajij7gH1IVw
JvM1JU3zMfBdmX4AYWlvq6Cfb9q6rz+OyrFpmMbWkzv2uIiLcPb3MVvvfhRh98glCM+yIGl/kkGL
L1Ca4KH0ynxGxZll1zQuJeRk3z9acrY2E+6LQzHm4dGjZ73COBZusgToR0zhB6Do5LU2iISmf05E
Va3TJeGWlc7kf2plVu8dJtXbMo4II1hEUH20q2m4rKwl2yZTq3fhXDvXQInS/bhYzmU/F/6dk+ru
svXPavexhWYu2MugDzsJJ52w9bBS9oGkLRWJ2PqUzYb5ZStLst2dfOiAr01UuwPbbfvBp/uCF6Qa
5xlVuBLwuMQM/96u0jcEIRjFh+j80GfRMB0mNwxfLBQbewe6ynqUycwLT1nyQktBfwONk7x0Ths8
M2kMLzpfW0R0zZ3+5mf2dGymyPsW1ZU6CVOOh0ridh5o2q+HMEtvBelIpxnL3U0d6+I02JXZ573I
rsauXNZu4PR7JqQtrfNo2dR+q7Z9GYObZIjOaoZ7SXQFzJzM8y/qUk7rTgnGl5ylmZe7fGlJbtvF
IwSurnb52iTTeN0HtnXoPCEwrQIPsoKg/eRBR9lYVQa/WoBqzKfsy7JAFdSVAAlSs3QKYF3A0GKC
DsKejYS9cuWkabiiK0OwopgBrJcTqA9ZUbq2JGmNfQgMIF04iueLoCUrJOG28bh8Ukk3PjsuqNYl
LsSOCTCsWro9H6e0ci+DruYk3Y1qF9GNWUF0ay8858wv7/3qtgi8/G1Oe2CWYU0ugofJTUkOfboC
i0NlnG04kmTXjW7sl8lr8lsmd/WNJ+XyiT5AeyV6Wv4mJ0s0HPv5IZXEMvoNKUKNTw9qQ1/uTM11
mlM61Tk6QWyeC6wCTDeQUYIqWHyHtds2jln1Uop7b0Fb0dZQ/cosWXZu4VWXIhyW7cJJ4FvRVPM3
jznRhrYk2MkO8+gOG7n9CAyk3peTE5+0C7x+JuEO7ObcHDvf+2rVdvOkCHdYNcRd7Gx0iPTfpXnJ
p96/dlsfy6DBffV5kMLBSEjiNCZtuwGS1nH9Y7rQUJo5TFQOihHm2/oqwJ2OA9kSRPzQmp1Ifsfx
cAwXxg7kB7kot6kS34QWDm7ZyL/3x8y6VmkYH6Xo6IC4EiwdKJBkird69G16IkFhNpX0mbkl5+9o
i69ySbP2Mh49XEwc65wHJ0rHh5HtrCG45ByY1oXddC9aNjTYt/BAJDaPbVwqzdE/NZfjmTOX1zOt
4NyZBsyRFpuFHWlYFmBjUuHRiS5dsBUFIx9TsQDDAxzXvevrZzIeiAfypLPsda44fp9HKPejqTj0
pKi/D3MBidbyjMB3NaZrqyBQcViW/laoJr/p+Jtr5UTWqbDpUyY2kEujxPIsmoCwFcInLjNccCcx
uNjPXV1u05xUvM6mD8nBPFqNkTW/hg1KkIBMmeux8O3ziodFnbYwExH8uSe/aMU+7jJ5CpR2WYQg
D61YbWqwmIH7MMWq3hbsyxsTuz05mL3Cvbm0ZB/0vWa/JXotord1EaYe8FNZ0S6EYKXbr8PSGOgn
tIhJFRhsAptYJE4h9cAFybowMZi6bAru96FlHLBpLdrz5P1hK0v854wz16GaXOcYlgBrlO7MQWD3
PvRmKEG3dOMHg4Rtt0Sz/MhAut0s3MO1HKZyT8sDYHIY+AfK0eIeNZGApWsDgaUi21s6iq94jPAs
dom4ZDrncJqJyNjx6wF3dOXukr6JgJlRzbF4Ek8rkFSklMVPXpWwcfROc7Ral85hUgU7jyDpHb2L
+TONBI6+adjtUm8YSDHI5gOvjp/coOrELVW+Oe1EqtxQxSiJWqgzVAsJGW0kFjW9me7bIoB0FILW
afNQv/lFmN7OfQ3s3Jr0emlltzce0zLwrir54s9MgFNko5+jimQOKR3x0W4Dn0CMVBKECgEyNB0J
DdQ7/VZZffdAyT4dGrYgopyERaSvKcYnejfVTWvoBn6IfW+4FkNb4pSK2ru0q7JNmavyIsiNvKsL
WsQORnckcw088cSHRx8nPE6FXNS5fVDyhadnL6N0uHQFSs66zsEtaPxuNJXHjbB7sY4ZS19mJqBu
aAXVWWgBhnMao1+tOa8eZMqslp47X4V+SHpi2I1znod41rrXrryL4g61WNQWrzIw430fFtS9WnSX
TOdNQ2SkBAlXVdb57rnzZ4RhxS1jHlao9pzqtASEvHdlOL8kQ9RfN+zQJ5OlaJOtpUz2Q+a6iMVC
kVwAa2CoK13QKZ1q9lVIT79hiHcwQDdxSM9rn3N++yEgwezKUf+HvTNrshPJsvV/uc9NmQPO9Hrm
MeZQSHrBQlKIGRxn5tf3h7q6rxSZV7K8z21WVpWWWSkO5ziO773X+tYCG8kt1waPWtfnkX0JPrUz
dHezLppbjvEgjcsGxcCEeUdlif1p5sHZVYmdPNVJXzM59WW5L9Ts3g28Gh6rsonAXUYa/29Y4REr
c9ouXZk3G5V7y8yKQCpgbuSlb0M5Nbe2D1AkmWGWuI0C6gIxQjMi1XPwQEGB+RiKXnjb+769tiku
vgv0oNjU+3a8AUVVnipEmC+lwa7reylgU/ypRDvUAW25uBl2HECqaJtVRnIm+Da+p89Da0QbKUyF
fAmGm+R2JhnpgYy/6AbAnYApzaAZm0O5dVXef2tTU+xBxU7nvkFzN09JvR+UUd4btRjehr4zzj7i
9xs7wBeZqUptvc7SsG15sLre4vkO2V0oXJIZtvII1NvzE9DFehqngWzOCMxvZSAqlz8cv67+OJd8
cLpgyfnHfVFSpucBRwKUL7utH0s5xC9eMdWPA/AfcDqMuu7c0sy2Vjm6333YmYSNxpyaWE+PgfKC
/xVIocBaBFJYkH7X2b571UCCX6efxVE//pX/7m3Lf1l4mDD6mP5iJ/B+6m1b/3Kl+OGsoWILgsVp
8O/etmEG/0KvBHjCdPDeoHFGpvXv7rZheaiqXBtOA2G6PrYc/5+0t3+VD6ONsvmjaGyj2BMYrcxF
a/6TOgpDvk/tEGVbO8ofS5OZopUA5AatEmx++mL+rcz6WYn1hytZ77roasBr4GuuxAD+FjOoBa3J
ebBT//7315E2s4efVJCYdUyTwQDeIcsMkMk77xSIYdEgP2xsglanDklBYI+5QT/FgNGXFOnyg1a2
uXXHMHr1k9TtNn2RgIDG1DF2m3T0Pf3KIF9Hu04gc17ljk0AGkU3afRFF0BzLxNmuGgIAMBh5glz
YihmAOc2W8t4NlB35QyDp5m281iZ6gY5Bc1gjcRRPAhs3cO+jWfiwTCJcKq0oUUwZ+7p5RNfMceE
E2Rtae6mUBI0FoQ9fEpTYxHdqTFzKZS8ksB6x+sIr8JrAaosc5XZHmq2Te8wWP1A+SKouHdYUvmw
qq2a7hGtMfbf2vHG7OJbxTRv2NpdErkTPc24ywdbMmUG4nwsCyP/Pg1S5utBNUm7iWKLqIbMC0Tz
NtIXmjg+DZHapHlTew85/URcOgPq40c/MrS+y3mvwLRo3DS7cFzQRFrmJW1FLEK6HkqQO/YoSWBS
qt+0GC6NLyh7CfizqgmmXMCtRoe58Nwl5NK1y4fa7n15Z5HGSJzwlItvLogDd9f1PZgG1dtIAOKC
IpqUH0yCK4m/tDvFgh4IdLTZ83ZlRqdzY4SZHE5uogDwuJF/Bx/hUMBTCLdeFXFYrCM/jba5ol9C
LnYQTHsPCAJoTxVZ7kI86Z7oncts0/vxwtjTafLg+zNn4HyC1kOa7hAydExa93OQRxjm48juuivV
GsNQrU0SlUvQ4sOzPTPfhL+VkbXiY+FuAUIP7UJ+s0V3ZJUK4zNTYZtzeOrFJ+KO6eDQVZ+Ne1cp
1T4YCVv9WUD/pL1m17U8e/MkymM2R0s08sDo+SS9uJDnnO4yVRr9gOGqqR76BWZa0eQLO9QoQWLF
Ni9ZNwMfIRbzFsc1HPxNRYyM7jTo9Fma2SXq+Z9DlxWEKviARortGMmYRGQk2uPGhh4wYmk3DHul
MGiRHT/npNtatl9j2ccbEtk1ALZc7YiJ9GxSj3K3Q5mQldVhcC1KAlRr+dNsW/NTZWTux14IDsZO
OiXEqmYJ6QupHpti7ze1XIIKAXisg9kxP+Y6ZpYSJoJcT8yisHLaELEq+VGVyyHf553PzD2ov3My
h0VI2GUWHU01YyzETFhDcBCAR055lnviKRhkYJyZP8Enq8B+xzd2howfe4sqQpCVTTNtB5110HPc
eSAZqnE41Xl5l6SnKY8wIgb9zDlYTL21MR0dCuhszRxiFEqGa+FNKjqK5fy3c1vN4SfQRuPiFRmF
ehx0Cxg/xNeD+AMyN08/YAljbYwa+q2rFxiv4znxtGlmtzU3YpbpeGe0kUG8wdAWat+k1pKDVknA
j2uMC23lfUg9ZyZsLRcNeJuLKFDo+t9L0HQ+OENHGg50T2uauivo38QEfhW7Uh+72LYcbB00+cpp
E7DYl3ATRJJb36Ppskacj+m/0U6IZgYzCLhFpZJbofiVV72sIvD2IcWuNUpomp7ZIlAppE9gFM0N
mIt8z3QtPLN6w8kcJDd1n6TtTQCK2aIdPBg35jz75OUOHOov2hpRiXU/5ln90ZlMWR093Q1v7WQl
xTEsSwtqYDwGX9lBOoamwkUG2Xv2wNzHdJMns8tHQABUGoR09Okkd3ObdFsFpuZjOQDhM7XTPRhC
oi9KuzY7O0ZFADUyMOLj/QxUMsg3CbszGSMf4FeQM/OpjLgi+hX4RL1PIL93W4S1dXKW87gEaraR
T0onDa0lrW4EfoQggxqjTr2SqEn+sPrEcsy+WUVVf9dWVy5dBo8ehef4pX1nVqVoplsRQck5+5CV
yfAxO3Zpd1HRHlKjpf3pDwOJG/C8lXeSlQ0o2heNFaztNEVXZFP74CRB5EHcGIPLPl/PLZCEkqHD
C5hbXR4YlqnpWiRzGqwZABdP/Bb5MS+i0b3pfbqnjz0SXzKxC0Vd42QGBhHTl5AbfKdJKNRbi9gx
egBL8rcsTPTVeRH72yKlCt3geiQviAgx1eGAy8vXSMfRRVPR7Z3Ejr+Egeo/N/GIQSzsijHC9ZLm
GX1wK0bFwutOo92leQsPlezqLo5MOFdSkxiR+qEi36EscmZjglp8tdirBwxDCSQO6q2ZcFiZGpoU
sMS5A1aRFpAnO1JL2jikjPR1Q4ppW7lg4bySTJTUSZ351aw7xgfxYPGnF9IkfBdsFpkZOZ3yvex8
r4Kab6t2W4Tt4NJVEdWNZoJqbdQQQ8LOQo/1UfQOLXCtWUXQbn36qHHljZAH0c/Vq1lFTrFJpJqw
ejrJPMKOLYDFtvmY8LAHjUvYKs3EYdUyHycqsHWKaVt1Yp7oZXTzSL075TXwQUwWa8VueNV1NRDl
lhAUExWoaTaFHwzOXnQ0/9fz3MODTnpiUJcbnpMLE8K8Zk45zOKcw3hnlu3EXXKgzx4oJkLVMHv3
Frqa4Kh0MUCUK+aC9rVTBEH5uayEMq4G7w0EnahX04+2HZfOxuldf7z+x2RIZwotk9C/2kpZNUkq
CN9oG9MuL4pDMG2bztDlq5MaMI5TwdO64dDRZ6f/CLOB31IV6TZOhBpuulQFtyOEzPSlbKwp2v9H
VkDFcW0db9PArDBAtRo8yIQ1i6BCPj/WJpxK7R/sLOa7YyveBIEbgeOxKS3Adz9QRD8dkHH91E2V
BekWlSF6TNUdvMLyP7EvYWGz1BVj8g3apHNZ5Qjt6gRS5nIKmeJh71ZkbWoxUvfWsvlnx+nlcyFV
8cQCEfBY4Xgrfj64S7pgpiHTbJt503SjOuHcFZk5brsh+hPw5B0D4L++AgttDqwTXhH+u5N7n0YS
lmlCB4hj922fgK50pMqutlQcrqqJt2MCovfHMf5/xVL/h2X0U0WzeHp+Md18eCvf5u4tf/25pvzx
7/x3TRn8y6dWwzkDHMN1eGv/j17Ks/9lywANlY+p36LkZDX/u6Y08dXgUEUF7Ajp8LD9T0UpqEMx
YbCS+efUqkHwTwrKZd39Xwva4jNn7k4N5uGKlXYg3hWUJAiURRhqZx2PbfjRyKKIGKe+1/ufvpM/
VpOOg9XI8ZlrLlfAAe3avy7/XplDl8+0naXB07sZcn/4VMux7BCH6/kPuI5lgf98T3zT1OE8b4sU
LHD9dxfDLtZg6vbsdcMh5z5Szo0qxH7kqMvQcsLux7sWMdOnf3qL2Ex9ZGw+pn1+5mVn+mnn6UsO
qmVCwyzxaMx7TZgO7J9O+xjHZfHl99dafpX3d8hi8nnWJdXzYsf6+VpW3TeNBPxGxRQ3t52TQhOe
vPjOwHhBmNvUH35/vV931eXn494CNGUuoE2u+W6VWBUHA4B7DMbBTCIqoy5lbA42y2fqNuXffn+1
v7s7TwiXPYx6nA7yr3cXdTLnbVU7ayfDu0QjOdCvINmzBxVgu+F44f1hdfJA/+XrxNcmTWzZPua3
d19n2XuB31nYm0oj/xJC3vQtouDQjgGsL0HkpwkZhagdEc0q5w/X/ruvlqYHWsWlObTY5375KduZ
pkMaY+KaUJYl+IhtOvJjEp3suev+8HZc/qxfl02AdnzZcthZ8PO9ewm1unT7OjXttdmFRXym0MRM
URH+kqyGuvO7bev3YbMD7Z6w3f2PgPTuv67x/+4msYAwmQJnETwhUAA9b/kFfno4zBFBB3oGGxyS
lVdrdiXwQJ52zDcKDsZKv7/aX+7TR4NqL78mLkfbeX+ftIOpr1J2m7pNm/spjcyNp+f4EgdOc2RS
621EyRn29xf9yw8Jg8Rka8NBuVz8/U46TH4bdwgx4YcGziZFiIkMBF9Jo6c/mXb/eikH1A3tSfiU
JrSqd75hF+pkYpg8/oxeI/ucIqSu9iMzMnIanJA8kX96Z8vlpIsei/cX76Rff7xO+bVTw31aB22R
k2MWVD5p4sgsnhOF9uAfLtIFVgy6Ag2xazps3+8exh5D4pR4JMpMqbY34L/UB3aD4qHBZ3n2ijJ9
HIxMPP/+Ft9vOe8v+m7LoSYQqussf53Sl9vlXd5gA2JDCGbl73yKlO3vr/f+F+R6DuITyX94+7NQ
f/1KHa9n0+5ZoT0a2F1aduG+UaK+9JgP/uEG8+NSIExRV5sWx+J3e3eFXdsrOJCS7h14B78RIbhp
8iT9uNK7/4+7QhqOnBsnsf8XTJYcl4dx4dNaObIRz62SUxYO83wYR6s4/v5if/OTOUvoF4vFginy
HuJREF6kKP4hhifxkueMKnWvrDkmd1zKV8Mfgj8szPdHpeWLXIDagLXYVaz3unJd5REpBiR0MGqX
NQYkwxs2nl/DMP/9nf3N4vCRrQsof2bA2fDdYhS6RqZGa27tIAPWFKaBe1e1zvQqJx39gUjyd9cy
bdT6NohW4b+/qRCqRDR2zA9dlfjXuIxfC9Pr4Km75h+gNO83Zb4+H6kO9FeOnP5/QWJ/egXMESbP
nOnGOuVrxCBC5J0B8P9zCXnisyrMLFhZfuv/4btcLAe/vPO4bGAFnE2YS6K//MEM+umypUvM1GgR
2UJtPl9ahp+f68QV94oNdsfsslpPrg7oPlnkQncqvQKu7g7ZjJB4nUBy+cNe+jerlo/jmTyQPPe8
9X998OlaC3r7EB7K1J6gasAUDjOiQ11rsr7YSNH+gCn7m9+XLdQFBQeLxnN+mCV+un2eQd4hFShX
Zh5eS3xKyCY31EloboBXpukfnpG/XI6XkrmMqfCFgPt5X+Z2heytru0d6CVVAWQ2aC90JYZvnhcn
fziTvjvls8E4gcN5yQGMK3ka322hXdjgwq1zIk7IAjml5MFW0QbLXda9tERVhpcs70ZGrgPKy5EJ
O4qCP9zsryuaV9SC2OOsvyxsTn/vsXc0h+pJ50ZIrqsqK8Bo6BARuiKKJVzEHe8rFnmyITcNN98/
2iH+cu/vjlNO7zemriziftANZVgB8rpjSkL4UtPa4g+P0LvflIth92Hbw5+zkLDft1QcWDa5rCin
qgSt6Ra8OXIKTw3DV+1109vv7wxgxK9PLF8rGnCfanipih0CBJbP89OSbS1jRmoDFbmZkKVfmzTk
NaIUrgSiJ0xs8PzXhN3Q7YJdUIbldJjNAe+JSFHGYua4dIlrAGW0Svs4Zb2ACDjb+atum4G0q3wU
EygfSEon3cjeOzoBBN91K7Rj35pOBYYYKH/cHdvYKYa7bnL9EvvmYBsbF6Yh0RW2LJN9bmdYraOm
EfKRqM+abCnRL/J6zB8IV1wxDQzk7MCJiTCVpTyprkrIX9Vxbp+mCdvkHpo6aUu2O6JRHRpFD9+s
8/Zr0UTNputItZVIb+TOEE3jMpVAabRiuGibu6qIJBm2Rk/euI/yzlzjtRgX43NF7xJKowNQK5SF
tUemEPvnAgRutPcnf2Ey9X2Jki5M33o1F8k2MwZsQTj+YuOp7+VIjLoVpPOJ74GebAsC9TlLogGX
X1tLfZ25C5QSonTQwfuJqM/KisEBGKUpaJkXcTBuLCwBuC8C7aQPAc7UZE/zVNBpM5pxaFf9WDkF
DnYQRRuMzMJ/y5WFlWklSOciSAwaTde98D4ogmPd9BmVu/b7hdyXhi3OHJEMD1nOFCJZzxPpCDvp
D2a2LiGeYB7nL4NNSnevn+jjj0a2ywxT1/uS8aZ6Fb2HeDdDasHJTpgEBhum/ZzqJYNvHsdmPJcg
cPBJFi4yjzJIyT6UnrH89eClRK1l5AWyLh1HbX36/oTkKJbJQXYWO40eOiO/VOR16ouRVL11JqBV
YG6y3Ii8qdSrxs8Sy9ciQsn6zLoVpSu8M4+tzm4jlJfdSQ59eFuhpgH6rM26PGsrxcHqT5KQ1wEi
CeadeRi/NNrwb6KxLyTxb9r+NEy5/akI6MYbpD9k4ltDTOezDIE1ryrtL3mG43JfIO/ERmGg04dU
+QWacoWPe4XjlpArM7iUjIw8shWl/thEsTHfD83gX+EeKvEgLUpF/m/EI24rexqrHbCorCWVM0/t
rdRmF6xlkIxPILYad49d3BOnAK9qsrPbSnV7P2nbkUQgXUOxN+3hTaaQrdZ2nvN70BGuqu+iNBWK
xcy3+BmZ93TFvsLnA0hiSqDXot0olly4GS3puov6lojMcGB1WwcxxkwLOi8T3a4uqmp+YOcp72SG
m7ZcZLBgrNLbaJHGNlkE3pHz9gLp4iM8l4HO3xArC4Ikqig6T4Cc5V5HVoExe67hbeMUir5mwbxo
8oZWKBxXwXx1eed48M0r665blMpBxjgFS/ZMyGjJb7XKDUG2VTekNOtjzLd0oFpff++iyLMusdHV
3UYqQcReKUx1L0bXq3fkbSyOrR96bCMHFHgJLSSdX9o+h86uvNTsAf83fAHlmNZwNSIfDbEwx5KA
LqcnnHJIQuIRoQ3jn60Xm9bGHH1cDSR8yHo/cUoSD80PmXsb8ZhuupKnaZWZEAGIn1A16IKBJAGd
gDVHglG7aESxkX8qFvH9tMjwsQDXN42RGJ/mwsqNnYFm7GvkT0A/64oncSV/iP6zaSZr2ciUf5Cl
7iAO9iBa4B4GEZnNebnQkg2Zv7miq9WTyz9rKdSR3qAW1HDHM6nAX4aJMdxQUYyfMTNCwS8cbAWn
yG/SYTNyTSfbmngFcXKVc3rnFGkt+Bi55/Rf7BI29crsI/EVHaO4o4XDZJN3xFQ/dNis5GM9W3mx
jczY9k414pDg5NqtzPfLKZgBCySgctWEYmy2/aisicmanF7aoB0gp49TSSCyGl2ANLKWHpP3Znqd
VE4cskgUTVUTD89Tqevia2wgqV3NtR8QT2K31l0krIaAdweiwMaLLHLnkLxgFYDkVu3IQuSr7E3b
vJsNX7lrO1Fmfxzjoa8OHnL+a18GyPQY80VHa8bgQA6lG/ZErnh28pzxt6INMIxGbhj/otkfC50a
B7gY9SFEiEBW7My4bJMnfkamlGkTZl20dTzt5zThzRTL7gQkllyUJk9FeraBylonc9YGrs0IzS/N
P69PXkxVB9Yt3on+sbFV9QatCbgHws/mbupd5XMBr7gZLdU+eXUzd98dK5qZtgS9/WEMfQhyOR8G
VY0FR9w5wTqrzJ2XdUEECi/R0Y1rtUFya44gPE4Fva381AXBaKwmwzO0zS9jR1gmSbSykI1jcts1
hekON4AmPXVFq940WzXyziBWCiLVuh48VotLW9i8SYYoLX7kNlTNJeL9lKxDw4fOQw56SgjBgB7n
NdOTcUvVRAxFm5iAObI+eW4yJIiJ7J17pQyNrb9FDjs5AIY6nGBTEdkm+kw00+qcuMozbmar6aZV
E4lSn4wKoMYBbgYvdTukqoPq2MnoDnotGASQilU24SDJ0OTIoEvTY54NmXmvZRhERxWhRH9Ipsnt
1xnvjY+e6NUC50MTvMHPOSQPQO2rm1TZ4iFOvO4tsisBP2hKBzl84B+RWMEAHB2qVKXVfwdxCTlC
4IUrkROzZRwGJ59AgYLYgBrTMxGdS2mRABFD3F5lXs5iHwibJootrUiloGJu6pNhz7O3F0nTk1pX
d9K5KSdETbicAF6sZ6xlMbyBVrwgrrbVIupmswo4xVYvgVPZ84UQ38KqTihbQ6OBESAs7a4LEfH+
Fm5DopYJXp7pp9VHHWzrwl9VoLkcXAN9Ed8KNyB4nVCTIcm3Rj/uozwxyNFTwVg/T53GvkP0GxPx
qnQxSyZsmvb0ZsVLBOGYZRskuRVirviOGSnpE5wp+tgGZjeSNOmm+TrkHLRSZsWDidwO66N7SvP4
eXTlsbItdA45AJpKHKLCOsphELvE8i+xA+3YqdlRgkbLVdyFelvIfKsCpF7wrDYCwO+O6uhg+WWD
5iord6PVXF23f4apLFcZAA3stlgA1HhXm5K4MEm2aUPqrBG9eeDEtySdxwA9p4eBkK917/WfxzBF
uJMycE1gBDlEULDujHPTcHpsQl7cwsf34QGRSXre+yI6hI68Sr9HAlefxjrgyGxexVzfD175YZ76
M34tZ91U+iHoo/YAyeiCZ/BDMAoiW+LsSs/z2WvDu5KUhX1nh691Hz01dMw39ui8OALP8WQAOirT
N8fJH5j736qoeO3SZI/NDSJgL78N5fhpKjtsozmDcSjYJwhdGIhLKCPzN3oke3Ihk12LqyfprCV6
C1foNACjcsfk6AzN60yaL0uk3WR5wuy3TJxVGff92qv67twMxWPUoLP30upNkvRn4cbfE3FJcgus
m1USkHmRxMbntjJfZWNuAaXYGAKq75H2P3gqIJQWT2ISWQDCFqtWaxJ7kePUhKG1jR3OZ3363LCS
VpmjOcz74mCGxWvej4c+Gne9pXe6HD+j/9+ys14Nrz6mI6uDjXNauQbNxszvODGlxtMQTcNLyLRw
JSdTY+sqkk3OKXnt8hp5nDJD3kSp9RX60O1QRN4hQ/6zDi17hyOK4EdkNCHP+dgeJMQz6oENBlgJ
oCRiaxkD5hl2aiIiKMXzlOOQXevQisI1Nki8LcHEoWxlFWTPEwRGXmOXnEac+cHaLQz1CjA348XO
0cJsNK53adxlGnO+Depvi0KI4yXvAIrRtsEgMB5pUZNuaB3NsLmEIKxVSl1jR1sW3o0yiuuUG/u8
cvacR/bgSbB7d/3T4Mo7OyG0e5iJ5ZQjf5K/s6C2jLV3KpSxp/jEcmPdNiU5k11NDieLGOYJyBPH
+Kb9+bOZk+dj+l8EabI0xdcyza+Vmp8aJN90B24JCsZCj8gP2ZKEX+oX2f2Qie/j7F+mEahKatPU
Nlv0KVGcMowB79pY7TmvAKLzloosDGK19eRU+jIs2qx6yQC0r3aJyW4Ok5OJPZokJ06xbKLw2gWZ
XZhjEORhksi2uKp3s4j7FVUDbkzeDG1a46d39N7Cw6jFcLRHvW/xcLRe9dyjns9CcqY4aZEgn5Yv
tVk/4HvMMT4Sf+6NZ1j/+8T0tjSCrr7XHpRlXgvHfRStvNGGPkMj2+vM/pSnwbWZ60Pf6j3Wo8Mw
mGe7aA4Oos81wSe3QNNODhwDHwZBJAkTsr0tZL2bIIVjWysipYh2yDvM0gNRPAJJk5eQtBh5yRr0
P4Mj/2gFw20NZWFRvzPIRvHoolPBfdMR9QktIdq4lN6WHh5Lq/yAWfAWCvZLbBGamE6bMZefjKk5
c+iEZy/CV5u0zijI1zEISCnyy0DadyT8XddahzmMzsRmDxurL+/TCGdL3chTQG0TTfOeGdARZMy5
cxGvaM25hO5jyT4N48mbMN26d1ZPcoszk+Rkjs4XTq53HFUx2xXuXWqYxDAXxMijrUFCpVeWHT34
MS2mtr5Bx9zfNzGP/0r2TUuCawxJjPbntnGgYPVFfkmHgZOulBdRTZ+rLDqZeQfbIzPOQxvtIBQg
d21LRmEodZA3JgQV2HpHw/EyEiwSMSDHA2B7Ox2pXW6iOUPnbaw4+B9rrzwakh2s7P1oRYKIzfuk
uQoyslcEatbEIIpn8kgEitGuIQzPkLvKEYm1rnkTXQrlwt0lUKx9UUa+Z1M7UfKW2ZbagW0vGOov
E2uQlTw+TrJ+imZvfkZFqK4pALO+TD7lUfIw5nNBohjqppKi7kbPLvk/1OZP5dxlxKGW1YsKvOli
ds6+6/mNcqMtpnbTIdvxD/bSMflUk0lMuEpjGv7HKDOS6NYrKlk84IydhlPCKh75Zpsas5D0Qw9D
V6DH/HucYDv86lSuzVEoLdL0a4lMacmiNWv7PBRJuCRMVe1F1+ictqD5CLlu+ij6FEEas1ZehMZ6
HwErIqJAMCGkLukc95XQ2sy6I7TAVJfesMIMSnxax3cmsmRCjJ2uyFdD4pISJtPSX0qXsP7kCnya
FUtWHVo7nOfVZJWl3lQtX9RNQLWP+lbhEoNcoBwHMRlBSivgj4TLEzIjCX8qYo/Du92DoWf6UD2b
Zg7iy6yX8gbGez2RGFyNxhfPX6AHHWEjBrnFuk45OCZTeafDaSnQinx+LueCzSYLaLCX60CUYLIr
Q55mk3jCT0zri+rFGUl72BvScj/7spUHvj4c3nPXE00y9ey5hSbteFEfrtPE1vdtYNBlJNYDejue
VB5hn19yhco/u8EdwPnMLorxbJmB2W1if/YV2c21Awgr0usgFx8z0ZsfSxvzeF3U/pPftPmxG0zv
tQ9G65Y/gLTdPLJe07aNbrwwnR85XlIRJIwGN2k8u7TmsYGOPRy0sUtxf0uIGLHSGj5A0bx2Zh5O
iPp6qVd+UBI/qy07e7UqzGLk3E9NtbEpyKAvlAaC3CSkEObDczTriCZHZjinFjwMVm1AdFyMC65R
EtIaCl+Qj6ZbXqC5qb0uYgyKte3uI7yGTzi7us8N3MjlawJYeJxH4pBWwjTUObKhGy+cobU39PGn
DEneataxh1/My+2da8rkO/Vzt44SV99PTF7vw8nzKC76oD5WZZ/NG7cyTaitSRscO91gwy1t+0Mj
649iFkW+rps4+9L7PYF2tWVuQre3Lhydk+ckYgp8zfE7hFtTS2c1aePHV+YF64w8cJqKqZLbXMv2
msIdWLG9mPFOFsAh14XhxykQshAVotnk5hH2gn0dhip+DMPceAh9e/yuOsskuA8dzNbiYcaQ6fgb
jGXmc+u2XyfP56hTHRpaNjjIiL+jJ5sP5rbm6Aqg4QAH9o6p/IcM7irySxo0Mn7IKZtsQC4lUIh1
Ni3EjnLLNPulcYOvZu9YR0gF245T0BjHlyQzb6wuOs6A7qCvE8rTu18BRj4jCni0EYeSTd67GyT5
lyaZeBdELyKmxwKrznjMDLHB0outtd+aLZGpqHXWErduR5+IRuehRquw46VSrfrS+6Jx3q1R9D+4
XvEhVC5PgQ/cuCbDBx3wtlYaAEMOzyFCx7/yJjNdK8tWN0YYscfi6TrTXT5OqbiTUA9EXhyyrv1u
NPJGGtXB1dmL23mUbqk+OxpQ5FCY6z4NxkevQU/eImKmodLyg9lOvaYx/B1N7zbui29pNJ6zVL/E
YXqHRxvZc9kRmheraKOnatfX+gMxOIe61vl2zsjo8uoP9hKUOo8XixzTQjkxqHj1bS6yfIM0+jb3
PCLgBrKiI5bcKunVvTFwi2D+aNV/j6IWgwNgd2MichkC5mrIsudUlmRGuGb9mZ5lfnXmmYBSSIxr
A/HCKicDOMrQCNk52LuJdAHEA2eeB2uvLcVnB5UROuLKrcPYGy3v0Ry+jjTOIc6d3AJdJv0b8KM+
SdNiCA6zh5/D9XIExZ0CMJlXV0gtzA0dwLAuacZoht2dbdcPdSTJkw+uVZpfcNqtG5q0qI+fp2y8
70X1WCXqmVH1wRPVt6Ul1IQ46Gfoo1ZKamFbRYdc4DRw5Skq6g9OED7hzYyWp+UqKv+29Jqbdkou
mIkbCCUhjXbiGereSjdzB+fYXBIB3CDcZp3k9skU2VNSsNBGO0SUkh1SX6y90OzIkPUeLB6axp1f
80yvx4q8bfw2SqcXm/xAIhVukoYyHPLIFfFcsEpySC7NJHE09eqz3aTdLnSn+3jMavArcm8O47Ti
tFUtJ8rzIMrPUc0qjQzzwZLjWxUSalBad1AennivvWgqiQrsyMoJrQ+FR1x6YD9mNhBecCLX3q1u
Otd8auP+a+jDeAUZ1sUhCL7GhYCrgAH46bmu9DFDmJ77drqu8+kDLYaCJOLe2Kal1Z7yMn0GyP/i
68WaEc8Y0xEzQ0Vw53VGI2pfUnXZGx07VKmVhxBf+T54kTrg4XY5X7lD+lw2at83JE+I6qzD8T6s
uEV8BTjwM7L3+pwiuabMwZ+v4M56zrVtjGfDYZBET5tUoyREJEBNnPNB8+yYx/Una6HYjB6c+5xX
dDIbz8A9r5DgbGLsOZPTOYCD9Q3kQFPPFAHeOmH+H7di5cnhKc/9j8bMTEW4h9lJV0IU65kSzIit
K7ArpkxfaenC3X21KI7gMh9nVezZ6O7HIDlHfcw7GlHNGDyPnb3uNRmfPH198J/cnctuI8m2nl9F
8OTsA5g6ec8kYG+geNVdKlFVXVUTIiWxmMm830gmDwz4CTz32KMz8Mxv0G/iJ/EXpNjNTLKlqmK6
u9DcG7u3RHVE5MqIFevyr39hTK9AzusE2DFWobbsshE7iun1YE25CmfuIPGC6yAbQxpTqldAz8+W
C/qiSzBkqB/yMfh/qI41LEE6wn5YqivI7Oj63Zl60Kq3HQMqy4V+S/Qyvmkb5iSHWLLT1twzfRH1
PUMbgld8n+gBJdPFJdb0xxLbOYxtyhx6APBwUjwihNTFxE8J0W16CryXWjBcJ4SyJBS5R+t4x1/0
YNME1DJaLRa3Pn2TYIwolman0F1K0aAOKWlLoS+/+t5oSq8KaXyrzozrtuiU2pY+jiV6LPnllbJI
rtHjetqCw2uGGzc7a0EDH97FBGC1KQU5zkOoEOZuLUFzz67ScDpshfndIvtkLu6sxS/JsrxS6REb
eu8piH5YLCyY4vNLMxRNID1yjLH20KJ9pu7eo07JynN105pSXywuPWl8MZ0X9IgfnyW4XrIJU9oc
Y01dUfEWLgfwmHeluTWkb/xIszzCS05MYYGO18urk5PztKDLvTbAR4ftGcppV+qFhJsUc3bvqEmf
+N6Fsox6khLd6pF/40P03pJan2I6i8s0nY9aw3ayGKrxsKUn51AEntHj7FaVnuj3rBSLwXQ59NvL
q7ZLHDwrRY0Vvd5HXoYJ1nI+Oh7duZ0Q0oXw3KAKcLW045XoZ2UMg7GGlVZCwUFwxCnuqR27XZJo
I1BzQ1Z2gOV4CefadeLHF+k4OXM9unl606GDqTib0vF1jpPc0m9muoxK1LtjGEqSQqf767gHiQ73
+uICOMJwlmFuQ6A2hOAeqoikdWXQY9yMXB0tAI2pchWU6YNv9rmN2DxyazXQl5Cc6Rq5Vu89rBfD
RZDIfRVema5WtOYDyAm193Mo3C4ybXwBV+8nmAKvDImQ2jiAdC5oTeGrU11PJXSrkLcrTBfynyme
RGIkXs9MYuU88OU7b6x9Ul2Md5xvVQEQyAWb8LqzlT5wiK99DnQruKAR6AfJL4sBnkVw4c+9ac80
l8EgmgXQ/c8WJTj6FWC8oRy5S6ebgWW98GI/XXGjx4s7U1pK0+5sGbWzS2iQx5eFs0yMXrp0Z1/k
FS2seqR6kogUnlzSUjxX4wtXKufvDTbTwAdTMO8k60qeseqMz7HfS72vylZYEtqMaNfhW5lVdFWD
JImV9iDWvoz0YvY4p5xlBGOWRIvnhSoSKM6qly3i1TkWAHS4Xto6F3i3oRZi9PqzPCEwmtyu/OxD
Ox9bt3kROe/z1GqdLdNlcD9dFahOXgTGguuW13p7BnF3rrb75KXS66mJTw9aSbRItdhuxjT6BVzp
GWaMrN5Aa56ML/K2qbRuFdmVCP+UxEs/SiuF+yYmL7WkSVVJqu4MtuWgHKGEIeSWaM2q9XQpCG7M
VcuHEAfmZ5kTsJRxeu7b6jhWYeKX6IxAkJ9UPrQu8Ee1MQocmBcBRnrSrbekJpFEAl+SedG1oWvN
vbsVlTPDRTrO7508UqlsJNBC8hk//pnTL19HKZ3Fg+UKpgQ9o0uSX7YhgqBS5nJO6dNn5gg+J460
utbhYILJJcJvNbBg0k7oYhLOaUF3BnEFPB7meNo6nxN56MfSGMpcw1uaV2ri+LcrdsADqVGf1sPR
6lKPW/lzBnnok1uuVuQhaCA5mpnC5XXkvBiloCzPiPCiWsbFVId4bWpiQZIPvvOWOkcqni3dL9CS
sj2lGPp/k84anTlx2udpYRFWX5ntQTKDGZWIJVE3g1yJiEwlwQVZkXgoJRTXLkiC3gYJVZ2JM4V0
vBUK4OX8q6tDabmU76yc256uBtCYUV7Sc3RjQXYRZsZlZo0HoDScC+KH1pW1oA6LuraoA7Ar6RsK
3Q68XKbl44IclxfpODfLx3HA0QtgaaUrL10cjEJCgdEWoFMsYUtNs+IJlFZ6VmBJ0Zs+WV7E44Ku
ErnTgjl7Ce2TY5772dxEz+qfCgsWO8ta0Bo7BFUwzvSMM9+KOJBTpa8EDuT2nKSygB2eFu3ue43r
uziz6J/gXk9neIodZWwtu6bq38Ju9rntlCMH5DftLgJY0RLpki4Yq+5UIxO8cHNhr3LuzelXGTLI
dkTL5jxIL+K5VnTLVnZDDevDElKcbrzEHqJUcxjRLJnw03jkzNvRYLHinNNiwlkRPTVxdXRl5oJM
UXGRAjxK8pN0hXITWOKmy88GDUZ6sRQkA1UpWt0AapH+mCbTs4w0nJHLzyneew9ENfWxtIfqOisS
JWOCjJ1ABd7C1GXHpMuB5M3xk+NsebZUzc+aNC6vjWl+HgfwNzqx3PeTWfELdmNKBosUPObWVYyz
3DFlTE19jFtltJdflmrrM0BTtU8h4kSbtq58D5fFEp0q9LkESqPN3Z6A5Oi4QdsOZ/H4st1OtD7O
JtW6ytjBPTRokQ60ARr262I+TvAVVhgnOjm8WR5/haflamViGuu01KCMVnlczh3ih2bxeWxRpaah
0nEQFg90rLQ60KtTPwlRClEQtTNbtdyBlCqD3CS4P03gGs/lC0Off6EJB29gPnvCmKEPIbbp0hpa
lo8NlJKkpwu3A7fZZam0qDDMwB5owYio0rU8V+Yd2Z/hOLvL4Wru3RaUO/ZA1OVEFwjCQEIG5x4R
BzVdPM7iZOTH6hRweTKGUaBD1b87705DRaHsP6NQtaQ81NGn419kUCQf3YT0RFhG+KRa8qUgQnEb
QqP6SXCXDVeqFNNhoDCp3gx8nxdIuzwnMeiUFSQuRp4VLQlGp+1PQAmNYRvirZ5Elpr8amtJfEpK
wvE5yThvoMyTVh9OQtrU0wArH6nzsdQHTVDA7r+wutki18/A8nCRzxULBhgr/WhpgfEeKk6176Jr
u2QP27ZulfIQcOe47AS0VPtQKIslk1EBAkVNPqdDVeg6MV6OMcdtg3Qr4o3QPj7qRlK7+BBTrH1h
tf3FLy7FzNBlJS0DWjUDjJwGppDKcKo/E8wDyuI7SaLHl5KrBlcz4vNfHGVlaAPfKVvUp8cqAck2
vCu9iADvMgFzZ0Hk68NgG9M6Yxpewt6UEMufOTrctvR1UNstmcY8MVRg6dj72CJgjBnLJYrraAEW
1sZT5JlSlz7Xff2spSzNsxVlss+E39pnRqj50+7KH8NSRji/B+0lN0Y8N91BqpNo7CDOCBCJ68K0
6hK4DiOIbZdaHt6guVd33ioHKTSNl3DpEbKXBgX1LRdQlKVXpMW8YUwqhsh3OL6hSNqENlTJW9d0
0/Ans9gcXwbRYkw6InCuJHLqt60iU2zXXBDQCzQIkNVgGIM2ABlCJ5IOLWJRUrnqq3S/1ZKuOacd
q1ZE1sBTNQpK46TszaTx/CpIFu1rOtgmdrlamJ9CfYVHNl7w9JKfqbezUE+eM9QL1qohPU9XkYcR
S0uWvgtRHUyD88LtgiiDVJQIQa+woDcmSZFdRJ4SfLViVX1eyuH4colvyoWBsYmzCaUWwRzYOaGG
aMcltJ6eAgXxkgwaJMC4NKSDPovLyevGskVyXm7NaE2xAvWTEkbVCjjVrOW5qS4pjRopxsxayoOZ
GsGwRwR8cZVgqEJDhJTgTSpolDddTvOyV8bjMaU7Zqs8twKLpvNO5qSjhGY7IApX0Ld1FuDtbpRM
ZfvpKy8Y5O7cv1K8mXW7BMn+pT2GFIloTLt1n5B1+5KFc4rO06VqPZRqnD1PIc8iX9su4HOiQqg9
CfKUMK+XcQQHMYcPJ3M+K0aSpmafx6HZcnu6N3Ou57QobXXisE3AxItjuijRAwdMXuLrtzkGrjY0
gyyfdR1rEaDTqSB+DBUru0vn8gJ6DhoYZX1XSinaNiPg6INImWXEf1eEzMRNSL6BChKyqOEqQn1r
U4sspjb3ZwaBZZ3goRe640vDWPCvqvmy9B/V1iwN7hN4VPSJvtSy9ucZEI8PagShVx9ilSgetHxl
mt7TZVfNJ+1SVxcXkhcVwUCaz93kcuZzUGnz5Eb4ihGF57eatiizr7E0J11NU3kXz6gtG8sz6Faj
Ma2kSkPrUnPrJ5e5poL6odVunGBHWgEaYCAVgLXO8hY8xFeaRxYbgmV36Y18T0rTPqZhCrhJ0Vez
52iWc12QrYwd2ki6FOmcw73oLWF3S50nGLRj7v52EGi9Kfx4zpkSSxC0LRyXk4kacz8Bgs0gckxM
k5y3KfnTexVeXu2CSnh1dVZm89QfABhtQVYSpqITVeb7yZlqWIkHsW5JPASSR0zFedamLTJ9yRw1
4+YAB3FGREzNzxQMDawy15XpCxEH04IEeHva6qdQdRRxP3MBS+DUESxKb8bGoj0eAhyE1iVaKMbE
my4X4/OZhQE11NOoxYYhsjiinaIrXfvumCimangJReSFBJiRrFvYBYTOErzQkKUvc4jMad1A3bhx
y8Ic+Y1qjGpxhMBCS2YbsYiCVYK/FKVWQLtxTv+IhaIQ3VKWTnZjLsaYX8l8lnpvTFSFfYuJBOia
AhMc0bay17u1tQqJXOZj7Bxn8YEI6ydnqn3JzBDvC+BjV8udvBNa5t3rsGSx/N8r5zazqlRAUt4F
KFmtFyVluOt03nAAVy4D6TpTlAxSbsMdthbTsAfhHyae3zJuNSNo99yVHr0BwT6ENDeowpQpbGuT
A1Sr0p0u4JD2YUnuSnkZtXo6feY+66mh4g8RSsq66DA6A2hSqY1ef+79iSlkVSjWoEqgrWiiFHoX
i01HNXdRLiDNk9sOKjBsEanqR6it2Ycl7Ge0XbWy1qLrRvSSfXh96mqlhBC5mNpA1pQNS5YslrYD
Ay9XfmRZbnvaS6Cwf6+X8JEMIgmURQcuMPdmmqrSG7US+3tYoUKRzvGmYAkEfV6d0ZurwKsggevF
S31FOJiWNB7RoAXgr+99NEp2YPJSDEoFkW2toK5cLuIIeLXfs7R5bNCooaW3MM3VHK8ii71fWt44
WV28Puf+m9RV1aDyUpMpPdsr9LFocuNBWOizeUr1HjbnjxwgWNGl2YIYTsJFQvOrN+bcP6u6qolq
PkpPhE6olWhY2jiTPDoQ9MDumuBnVNoDxyt3oPtTvTPXdAiFJMe5bANbXb1RIXF4auqMUEfUYxui
yGBn94zRVmYhM7W88I33VOERdwL60POTMh6o7TEsyRkAD80x9LPXBV0tlxD7luoXcAuqTirbpBym
OvMqTUvNsTTR92/uD3ICxH0MpoigG32tv38qi/oTy6C4XtS6VqfCK1E4HE7Qk0nNkomnU/wDgaes
CxdNNnh9rnrr3PVz8XRoA8g1VHWPem7lBq5Lj5SeNFsaV6kBz/66YTb9MaQL3VlKI2tGzVqxUtx+
nsXGE9z9876RzPI3Xu26iKiqjCkKB8hKi0mTWnS9ppRiWN1UiHCCXjtJPPWciyJ1hmUhQ1mKz6XS
0TsP558lGqUQfMNWJIwWxm2nfeZguiw7eQwf6S041MDrAlqzogGIM2d+HuBYfFHm/mr1vFrgiIMb
nimLTjFeOOMrpTCiYjAF3037rahQSXqEtBXrEV9R31B8BzaQZkGHR+Ac9bdXZzibl7mbanHQg7Nk
BbYMTiQZ9zewvkA5Fr5xne5NpsNcyMUiw8En08a1dkRlEiVqDIiy116G9GTI4ZtrF15IJ8XQ+/D6
DtpTr0xFt2OIPlHsKKOa1qOuPoE2Sg56QACCe9MI6H6RpO4b+/TQA7XRN6LADk2n1q5KSWD7klXK
A0XmgmoTky6rcUScseMtxv7n1x9p745Cv0nYAxxCrmWrrsgDOVcpiCvjHs0lShqNq0tKG3V94ZmX
gqZdPpeyIPDfvz7pumZvd/9jH2uCT8MggMr1WLe1dNpXzB269/RMjYyBE9ODwYt1KSMFqnAUIenv
GV4WfcLzwI5uGWnPc9x57/VVKEKQlVVIAGElClU1ca0Q2a4qnxwYgxqlJKXIDQ6pQbilUk/UU8AM
oQe0dnM1Z5R6WIQ+IFNC7MPlND0n1jLKZvKUHDNxG6mkfMIMo8s5/fE6mhx9dJbaJ4paLvUyovvR
VKUMO07iNxRIfYtQgiokhyGpa6YKpWd15SG3DbBnP+m1XdgcCfWYgDRBnkawjQF/zt+Q1N50pLYw
YKAFgeOBa6cmKNcARy2t0qK3HActkAJKYn1eyXjZw1ka00Lg9fdS25JUlGMqURTdNrnkZf5RfTgo
isMCOierpzi5/DlaLWn/qY+hzWvjLvcsWCrfqOutH2t2I2SOUC5xBYkDV388xXQzwnVFjyaB1tnC
my5sJx1P37hVa48Fz4HBPhPag0sVL6M2izOXV8Esp1YCHpBZr4QF7jIA/TaV9PH50oSs8XUp7t12
Yj4dy0xT+S9apDYfqDiQoOQLMHz9JeDoeRbclYpafnIWanCZKJr+VUpc/Wu2GJd3Sgj7YRcGPEpn
wlYmT15fjLjPdk4ar7RN8zSdCx5rSpBaVV8p3U60MPYlswdlgNxdAVAj9hfrfRqaubBruV9CXR1K
avuzohdPr099UA5UvFsG1dN0eNVq28nBvwllXACC9obZsyQwImHpDh1iQnmswI0QQihnuHdgw6+c
yHjI5vTien0NB84Pr1w1ZXxp3ka9zNbUddmhCAUaTEdW+nAFzgaaFiXdKMyLN27DA3uZ0D9WjixK
inH1qpIuWnlM2UvO0xpgF+iiXn5JqBx5S6hi8+y8ULGZoWBBDXG/U8Rcn6YFmNGEmn/RiymuJQPp
wAEW0nm8o0g0vcSoJKBmOONHVXejK5Z6EZnxI1Ejgq0hTXVfF2/NMRDmOXaGosiWuMsMWVjSO5by
ysw9oDvasue3tfTKK8rZZbykYS+p1pBUqUXQjk3ef31SpfZSX2bFoZYwCjhhNR0MIyxQEpX+3Aq5
W0eaDxKNxrrR7N7QPHuWlB/NlfeV9j09eo9zz+kkVLWsa0EJK8Gp18nH7edwEfRilTZB+uxODaaP
FpZah5q3W/jX3I6yDO3WYnkh5cob9+/ecURg9I3WdAm58X/FxbgjMG3VMlZQd0Cl2iJPo7XHZj90
VPdian4wiLFDEgtcNCgBg3tZ2HpDD9YP5EYZ0HoRmxThoRaqsxduTE0R+GNQbFTgULWakEFtAeig
3qJF9Any3d7MLExy/9n4aUk95EO6ahEt9KTV7esvsaaT8auwsvALqA7HIIf7proUaeylUKtHq958
6il2SgB8CKjF7cWkfwah1qYA8vUJ65tGk7BGRT26gejhq6gp5ZapZWCIp1aPN7C6zuNibC/AANzP
FJpkvz5VTRNo9alq+1OSaQ0oLYDmtclYXI+pOOy1NdPdhJW+izXvNp6EozydTPJrO/4v4l99iuIy
haUs/2f1x2zz83QSCRa6yg/9MCfq8b6YpOX9JCv8l3/15U/3vmUk5nn59o4cb/4Q/dgfvT7QC1Pe
QxlP/ut/eqJ3WC7WRzu7cJctT1yuv5FJiUdbr2j9MK8N4Ns8c/HMyC1ZOsXk4SPsAmAy0+0Xunqq
AEWVUGzrf4jvmerlBf0214Gnf/3BtkJ+TYqVtdvPgYvjmeWp+5TvPjzgPqFyv+X5a2PsPL+inLax
MKEsgRdw/amKQVPXbIJqeyMMWq3+RWL4wz2AOvs2IdRG+F0I2qmsyehlqIc2H56xshWMU0k4uvDN
/yajn2srQJt09E5on5Lpx9bb7ncx4q4UVP3UVOGThGFjI4XNjD/TgcCT/sa98MqBUOk3rLaFv7DZ
DIy4KwbNODVENAL39ScVgyytXeoj9QJ6EQ5MrOeXPV/bDdr6e0WxDO6/n+swQCUjESE67vll/ZRy
Cg688PF337+OMmgThyLs9ZO+f5h2Nkq6dsXsX4t/fAogkSXcQLJMxTTbfXyVdtzcFagJ8+X5f7bX
r9IpcbMnf/z5lVOCBYIFevuQtd1vSKck1WBtlNG84rNROz+RLhRS+Ebj6JVd0D4l8GSQmRVVOZvH
3N0MGAeQWBFMxLtef/4q46D2CJO1Tbvu6gOXLxh9PNej1IF+ittJKOc3A6C2H3T9VIFpGfabl0vj
ZzQWhSd9lBRaqnSKQtDXiYXdfaDL4vHbmFBoDPH56R6fPB6B4qPVonpqCsI2GLQ3zynO/a4ghHaE
nA8kw88nAflbnaXaYfrdTgYQewpUA52noWB3n1szT8FTwLlGImP9+en0oYLbf7Q+VE51eR1GfXn7
9devaRhNWE1cHpvLcaN3fqJrQcZiO1oNyJjABJBM+Dg3gkCwld3QFr3QiHUJflrx+fk8BWiJN4v6
cRuhZZ7iNBLC2l5+9d2gaqeWyDVz/2zE9NPdjuTjrWOvxpZ1yqlH+9MWbPOp60QNI4I0D3+02Q0/
3aEQttLRV4N+Kkvwk/8uhvqhwKaUSJXTYGAjBgzrn8tvon0CuIijPSdFGEuSxnb4/UHr2gGkiyxj
OG4+P5sgCKwJ5MhxtpLO6wZmCNf6y1Oy7XfFQDiFjAKIR3zs9efnuzKh/z3+yjRPIX4F4ynzj/Wn
KgYNi4mMhCKRp1x/fjoliVWrb97NEXcFYeY2bxuHsq4dzVN+LS6R77gkv8Gg+C1O33Vc/3kdoXcn
2U6Y/80/2Iax9wd4CU8L/wo8DuHXyp+KkP1m8I0bJn7+ZyX2ug6i73wpMgo7P1b+Ntv745eHXy/r
Za7dX1UetbKw7TfbX565k9ROn5xy/UX58lQ3dkBeoGuH9rO9G20XgZDfF7mXk/hNWbw26pBcTejb
4fN2KCFCcfUcO/D1ZOk+Rdtx1o6viFsdO+zIJr9zcoec0skJyz65dhMaFlVzMITbjp/pA4Qkk+eT
UW7nk2w73HqDCVfj2OfoMkBq+yfvgglJlMprBXgumg384Qws5ptebddO3cfHiV1JTxEcAvlgcaW+
Mf6hDfxbrmn/AFZzSN///cty1vJdP//2SOweqlcO5V9zJjsT311NtrLcbI7tTwfzhN/24qKMvlz3
tW0hGr/84Tv7xi3R909GMPXZz1G6HUwsWqC4jh16WHBOoAGsbGWB7jl24LMofC5Su3IE1w1pjh34
BgGvO2hv1yhEwb2//fHHX+AdqjqoCEIWkc/XF/zXHTgNoMzxN+bu+v+/XYId4HbcAFtZrt8YVuzr
kt0YSa/dgt0yTovKDhM47GNHHdorm/sjdePtWOv1ilDksUOfpzW1LhDsRw+apfbE346zXqsoVDl6
2NROtqOsBxUZ0WMHvYjS55oIlAZEcFksbDffLm+9WrWBYa8mj3ZYtVFAs26n+XFFcxvUZCBSn8eK
9j2glXQ7zFoEAnd77Kgju3h2T96l9qNot7YZTQyOm7X98cflMAJiVB1VwKmOXfKLBSjWfNIP3HTP
EBQu+bGT/DLJ8pOOHXrbodZC0RsQyudJMKloSkVU+h273pvohE33L9lJ3WnQm9BrVBba4cnZRADG
spNR8fh8AGWksWcaODwPRfh4cp6J56iofoyLNbDmeFm9eyxOroussjNfRm9ge/77fX/Uv//Y7/23
E7GJJml4sncOqN2i0Rd1FQrltcQ81kWPr2+B3Xu8L7KWOOl/juHPYgEQU+ti0FwYYI/RgB+/+zRv
WyW7f7199p0ARcUn+a7vdxQeOfq/YXTinT/Fka3s9AaU47twikLYHkShGRs499B3ZAss9N1h5SbG
ncCJtDuoQvzs9bP2tmXaKWgl8uxuBxIiEGG5Y4ftOvbzdhQxpiZvf/rxS/h+EhePvvt0En09yZ3J
CTUL00oASFOPn6Q3oUKBm5hp3p6vgR3YJfaWRlXTTRSOH/0CIgoqo8q9Iwrujh6WAdZhpa8iqhT+
JqPtyOJdN2FbdO14cvJxkj5Xgh+i9uPYJ+jN3MeoyCs7XhQ8Hztuf1rG+XYYIQajgcX2E6IeEXrP
PxkWbjip6BSjgW3ST13Q9JVhRbj+aGHkjhvFVXUtoCjHjvvAsR/aQc3EtxrwoIb2Y/UQiizxscsd
OrVrwGrgle1vBGKux6+1++v/yScnz/9yPqdXUOXUkc47fvjLSVhWttm6AuZYAV+5j3WrQBaYl6PH
nWRR7lQul3Uv4KPHdR9rUtAauGyvydtM7Yxo4/bJhf4Byrv98cfv3Gu7jPK8uh30Bg7yNYHchbtd
33q5oqrtWPkybG3QBk4xJJbRUy3V1IR/eG0XaF87rKpJCoQbkEO0ElqSzNV2rLWIjQY2242LIV4Z
tQnFvh61JghT307z4/t3oyxbHTejucF2uLUs2g1st3vM/GrKFBra7Sw/vujRpHxyJr5fSwsK+Nax
B2SE6eOcvFtbb9vRhDgUqQFlMZqEk6ldCfCC99hOc4Q8RDbWPrmaRGFlPytyA5poFJFUqu48gL0N
LLqoxY/p6nH8qA9R1eVRBML16E3x6/+KTh6i4Nf/WGe879Jf/3f45MZVWYvK3WMnIiLmZjVZqw0c
mAc7XNX1KPUaxy/4w3TvgGsNbGicbs8N7ZOBnVVsDIgQjl8zaA63ZiArjeR2CWrkbli5X2kiefyC
v+wZ9FT6NzCsGzzaj4vqLm4if7HRoaO98202oDU6bnrygGVUUaLEV48Xx7vHclJ5d9AYw9wAIw00
K8RvZelt5+RQ+PLPCd1SZQFMsxIfFffJAdAVEeUQPbWH16hiO6IncCtv/M3PAMrav6lFeLemiF8e
+RsxGu9C0m9PBLiq7hjI1CPHrWv2Ax7e9620T0fo6i0k0KN74YnvG/QmSoUFdAAWtcb1HSda6E6I
jtVuOOBGR4r2xWrbX7NKlndPN3yfPG7FSaiuGOA6PBUKiGVNhdkRKs89L+r75rgj4zuN6rPAI2hR
bAuvC2xIL3yZf2hhZN+4u9kzdm0jQoQDPSbUkbBuyNT2rWlAqhN93+NcEx2Io5x7tnKEDqWXatup
+J3T4Vsf6NqeOunkcXs2hbEOY5Up/mMB4gd9L4O43n59wMj+1ol+g/Od3EwIr6d7eUuYZ8DsUuej
KrIpYc6+GgjYTPvX3RiHhPQt98fOK9q7H3af5uX62f1Vn20kspnrjN6fcy9uFOKxz1W9G3+Ke88H
0FI9Xnt6budNfaNyeBcCTEwrh7YBn/qd0PrVtcoNODVgP6duEWxP9tpLf+2cf6MMOlGGYNeO3tkk
XU2m0RxXpDJLA04Ii7driDfBeDQRJ6Q8oKS+dfF0QQF1XFmu2sBye5MwsNMKRKYJLMt5ihiq0Pcm
QnD9LK9fpqKG6VjhdleTJ6cq2yZCcAN3D/8vitOPXe3ATqPJIXiN4MY5enDgj08Vz9Fq4EQP3Ues
wxr4rd3AmxtCZRVmk3L74EJXvA0IfhscMJykYLGqwzYhB2pCqtIV5bLHvrNuGhGfqKgGfNrjxz0r
QnRORQgQLBw/7vnTnnKgzLyBcXPbr65WUGYdK92LSVrbYDCiNDAsGAJyTFUcIT0ojh/5ys7ntd3Q
ROjuiq5ZRd00gUvr+AWP/Ghue/UlNyDjKxe9nk9CIHxV/BAEtMcv+6pYTgIQFel0O5bQPrLgPj12
z11H/jMy2Q60HlewTBw/bmjX83kNHBGSj3l1sU2EMf/AGZObiDYSC1nYVV3RxNV8J0C2z9v3tH5t
7QYOyB2Rm6KWX4KFfTvPj1uV96SAas4G1H/HjytONJi9yp5QRH3xsRt4tNaaqRtWswdNeB2juFb+
gq/fwILnNg5dWtkTitKEiBeT5+rlATdvA+ulMeFqEwLZDia2sdLElffBExVGFeOSyNR2mh/fxS/V
BJduOH2Oqm7jfsi4+D0Q9Y2u10eBiWTfdXHgtotdy+TVKNA3Dn4N/bRIHqfVDd2EVzOapPVsWBMI
N3D9EwFEva4VyOhyE2VCmyD1tf00ea57etDzNWHPXUZZNK9IG8J9DRb87bv9o414KOD1J8W6RIri
bxjqOpiP0d8uMf/r3oSoIP9bvopD+ZsmLmzO89fI917CFdsjJtSngcKgXh7OTY4fbS9IhWy//vlO
IMbL3/K1f50C1KUQrKrLG7As32FEPNrurDpwA17Xu5Tau6pl+ea+eTveQ5ng1LefJ5mz3YPrG74B
QVyXtoiwVoZtYsFOUX9pDcSnOpTEVLESagNrpdLjMXquvrMmIhKj1D25or6z4mY0YfHBjFFNDDQR
LoBtYXpyKf5n9O5+dzvAsLj98Y8U39sb+JwETzip5X9hrG1k5Oqro2338aNe2HFVNUBWePyol2U6
LVd1dQbW5/ihN4bpZVSrGZHVBkS8QTkcGLuBjXEJVYLn7IukgXN9ZVfLrOQm6ucw/e1o74gIUq5j
Ywe4WtQ81vZyE/hAwl/P7ryKWZZF/6GjV0ytQFk/001UV91M4ipaWTYbCAPe2Sl+m38oNSVbjYzv
7ZkqchNZpDto09w4JjaRbV/a+vp/FV3yjQ7+iKiEHaM2KiPLDeyOB8d26+FGRWngXD/YM3df0oAm
t4/w49fUg+1SObAdZ2NjNbFiYMXCLKyrOdoObef68TV/WD1ODoijiTj/R3eSQ2i0XeNaHk2ouvOc
4ub4gNMFV7XUgLwvi9DOHBC7G5KH3fXLJvSv21/8uNBHMaXIfnlIl9BTtgm75tp9fiaS1bezfLtc
If8NZdMfq240xDdRjY0c1wMpFx4QEdEcSBjejDe9bfRx8dilfXJJNZX/f//7/8w88dO9+zytKBtC
FvRdbABE9OBSWd26mpBO25UYrSMEG/z2V0e88wm2vFds3/m/9Vw7KnFz3JP3VOrb1ZidqZtrjvdj
79he5D1HJ/8G9tzD+3Or5GL0x9Fgzjj+0S7twk3dCsxGpluBQZ/t4we/s1u+23oCwdLKsmI7ntjM
L3M08O5JvEwPjNyALrmy49ypWSMb0bypu/+6OOBvZI/HRmV3H0GcnNcIYSpz9V8gl9tfvkbC9i4t
HitOcgPWNGB6d1ps4HQdO32kKGR3fzTgzEFRUrh+laSkCbtJrBaexoqp10RiQZTow6IHP2Fl6Cb8
2q5dkqjdKsZdOTdhhXRru6OJeuReRCO7WqVFE3bBdtzDBBxNOF3w9tbpgJvI4cPi+QybblEt69iv
YSi+Oz95Bq+eu7sn5CYu4wv2ce39yU2wsl3bqailqxdoN0HRInKpmSiYrRh0chOsLHfgDPNIMMdW
rBAajWwFf4TZsyZevnRzeNlAj1CEMHerGqQJk31D73xVPFUDIPTzPf4JHgBkuM/283r5D9EjJS/b
QdcuTROotgdcvI18uuzLKDukDJUmkNYbQX10gcHChy1eiKBc2miFvQhBEyQWHbgQ3Mw5+eimU/eg
kodqbivPH99mH0avztDARu5EoV1jUFGaIEDuUtlEUHArgvWWaoJ6YWRXrSLFbMAYJ96Tn/RJp4Ia
KarHuAlM+WZ3YsLkzq//4U+CclcqehMo2vUDXNvMUIUXUTDbROhx8wCbW+DkH4M13Pxfdx9CpcSq
AYfl1/+Bc/88gUzz5Mae21k2wcnb/D/7RXec/INOu3EhuOhtwvonH0bvWmfvzh/OK+uB2pEeg3Ri
hzqRlnAKPcG2y/2jw7hr1P9upx/6bdMUiMaB0sKth9AVzSFefAxiC2i3l4qUNxo27K775V/f/dX2
Af/E2q9N8eexz/WKDP6iRhTv0ql4K9XcYxOxrg55jxomvAmwVie1V9WC/SZIOcQ+rQSYmohddSM/
qrOnNRFp7T9h11c5/5toxjHACXlyBPVdjUetCfDzwPY9kTg4ZEKZ7beU29thyWEB5qESDSAOdfyw
I8KcBMsrW2PdD/x3TfZjnVpE3opQRuUqlUXnvKMHnqTVcNzbEKe3pfshLeqLVZo4IR+Boa5o+FJ5
cdQ8vyWGQ3fBnwOLPFSt/ze8FDbkB1BQ20FUeTlNWHsdCt3qobsGnI2RULfRQWemCTBGJyrmk/xF
f203qPALmuCL6UbCvfzH5YQWNOH0Xw9pySbcvjWgRFCLYwsLLX9oniZqfrpRtIVfVtwRvQHH/8JO
iVUceA9NsA0N3Jm7+26bgCgMKJoQ3Qa23afWQHb3Kd3HTr3ayOkbc4AvtzhVQeUeNquJbjgdclaH
crDWmx7K29fMy9rX0CSxS4W98BuBjoDdPVd2UxPXJSHSSip8n3yl+P7g6ITim5cNun6G66ceYQp/
+7vKQ8Apsd1wf+TavS24s2ixY1xtx9tk4xpIl22jRQD+0BonaxKbkweini50yVUTpomqqIvIoXwS
Tf4uj/wKN5fcBNRE1OyIzMb9ZPK1IqomHIlLUq6PhGGqAzdwNrpOCtSEPM8BzSc3wcpwZ/tBCfHj
vtCb6JC3oV+tRafkJgjtbiaLk67tH6jdaaKg6catsbo2Uc700Q5hGq+a6U3EAW/guK2O2sSNIgT8
ZQLso1Zl2oTGv3PzJ+K3B402yKO2p+jHNeOdHZMwFo9wgMm7GSCEX+e6bUChY59lABQO4xr3ueO+
/47ahETPJj6Jx/988i4j8ZC5qFxx5ZJaEaC2k2f7pFuETsX+h9Pr+JfyEHn4fJWdqjRhoj+Atq2u
tgmk9ENBPW1tsQ3szF94vdixQuCDIgfctpXrOtfQRD78F0y1A7eF0oQVvucYKk1AlsDHUSL/suaK
mUQxVCNVFgJzK9KqW42zK3S6q9MsG9Y12iiDk9L0t8vz/8JAxAGevb9fIGI4iUhQVo5GE6ju+yKr
QdyVJvALIl9c5QWiffV2h/3RHfbXbaFDFIPHbqHdp2kgcbM7XP8FfbaTv3pBrj35eFz//H8AAAD/
/w==</cx:binary>
              </cx:geoCache>
            </cx:geography>
          </cx:layoutPr>
        </cx:series>
      </cx:plotAreaRegion>
    </cx:plotArea>
    <cx:legend pos="r" align="min" overlay="0"/>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sales'!$A$22:$A$48</cx:f>
        <cx:nf>'total no of sales'!$A$21</cx:nf>
        <cx:lvl ptCount="27" name="Sergipe">
          <cx:pt idx="0">Amazonas</cx:pt>
          <cx:pt idx="1">Distrito Federal</cx:pt>
          <cx:pt idx="2">Maranhao</cx:pt>
          <cx:pt idx="3">Acre</cx:pt>
          <cx:pt idx="4">Goias</cx:pt>
          <cx:pt idx="5">Para</cx:pt>
          <cx:pt idx="6">Espirito Santo</cx:pt>
          <cx:pt idx="7">Minas Gerais</cx:pt>
          <cx:pt idx="8">Ceara</cx:pt>
          <cx:pt idx="9">Alagoas</cx:pt>
          <cx:pt idx="10">Pernambuco</cx:pt>
          <cx:pt idx="11">Rondonia</cx:pt>
          <cx:pt idx="12">Paraiba</cx:pt>
          <cx:pt idx="13">Amapa</cx:pt>
          <cx:pt idx="14">Mato Grosso do Sul</cx:pt>
          <cx:pt idx="15">Bahia</cx:pt>
          <cx:pt idx="16">Rio Grande do Norte</cx:pt>
          <cx:pt idx="17">Rio de Janeiro</cx:pt>
          <cx:pt idx="18">Roraima</cx:pt>
          <cx:pt idx="19">Rio Grande do Sul</cx:pt>
          <cx:pt idx="20">Piaui</cx:pt>
          <cx:pt idx="21">Mato Grosso</cx:pt>
          <cx:pt idx="22">Santa Catarina</cx:pt>
          <cx:pt idx="23">Tocantins</cx:pt>
          <cx:pt idx="24">Parana</cx:pt>
          <cx:pt idx="25">Sao Paulo</cx:pt>
          <cx:pt idx="26">Sergipe</cx:pt>
        </cx:lvl>
      </cx:strDim>
      <cx:numDim type="colorVal">
        <cx:f>'total no of sales'!$B$22:$B$48</cx:f>
        <cx:nf>'total no of sales'!$B$21</cx:nf>
        <cx:lvl ptCount="27" formatCode="General" name="345.9200058">
          <cx:pt idx="0">13031.6099831462</cx:pt>
          <cx:pt idx="1">157089.829712868</cx:pt>
          <cx:pt idx="2">76470.560048580199</cx:pt>
          <cx:pt idx="3">12997.519882202099</cx:pt>
          <cx:pt idx="4">164005.350109577</cx:pt>
          <cx:pt idx="5">110203.460065126</cx:pt>
          <cx:pt idx="6">143116.92986015999</cx:pt>
          <cx:pt idx="7">854891.63988811197</cx:pt>
          <cx:pt idx="8">137598.15004205701</cx:pt>
          <cx:pt idx="9">52294.670141339302</cx:pt>
          <cx:pt idx="10">153281.889801085</cx:pt>
          <cx:pt idx="11">31483.720126151999</cx:pt>
          <cx:pt idx="12">63346.300049781799</cx:pt>
          <cx:pt idx="13">7331.5299911498996</cx:pt>
          <cx:pt idx="14">62255.180315256097</cx:pt>
          <cx:pt idx="15">284324.38037690503</cx:pt>
          <cx:pt idx="16">44650.869902610801</cx:pt>
          <cx:pt idx="17">1055954.4787564201</cx:pt>
          <cx:pt idx="18">2006.5800132751499</cx:pt>
          <cx:pt idx="19">424693.29982461</cx:pt>
          <cx:pt idx="20">45093.270026206999</cx:pt>
          <cx:pt idx="21">90866.330232888504</cx:pt>
          <cx:pt idx="22">277452.279841632</cx:pt>
          <cx:pt idx="23">28827.939940333399</cx:pt>
          <cx:pt idx="24">353782.24970249599</cx:pt>
          <cx:pt idx="25">2561862.9095932301</cx:pt>
          <cx:pt idx="26">40833.799982666998</cx:pt>
        </cx:lvl>
      </cx:numDim>
    </cx:data>
  </cx:chartData>
  <cx:chart>
    <cx:title pos="t" align="ctr" overlay="0">
      <cx:tx>
        <cx:txData>
          <cx:v>2017</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2017</a:t>
          </a:r>
        </a:p>
      </cx:txPr>
    </cx:title>
    <cx:plotArea>
      <cx:plotAreaRegion>
        <cx:series layoutId="regionMap" uniqueId="{6D06D041-97EA-42BB-B6C7-34832752629F}">
          <cx:dataId val="0"/>
          <cx:layoutPr>
            <cx:geography cultureLanguage="en-US" cultureRegion="IN" attribution="Powered by Bing">
              <cx:geoCache provider="{E9337A44-BEBE-4D9F-B70C-5C5E7DAFC167}">
                <cx:binary>1H3ZctvGuu6ruHx9oKAxY9XOqTJGkpKs2ZZ9g6IlGfM842127et1d94gL3Y+SJYFtmDCUrxS26xK
4pgE//7nuflfN92/bqK7bfGmi6Ok/NdN9+dbr6qyf/3xR3nj3cXb8iD2b4q0TL9WBzdp/Ef69at/
c/fHbbFt/cT9g2OJ8MeNty2qu+7t//0vfJt7lx6lN9vKT5Oz+q7oz+/KOqrKPe/NvvVmexv7ieGX
VeHfVOTPt+/i7ZAm2/Ltm7uk8qv+ss/u/ny786m3b/6gv+sZ3DcRjlbVt3iW4Q8Ix3GqqhL24cW9
fROlifv4vsQeAD2JIzL//f0H4O+3Mb7gZ450f6Dt7W1xV5bA6f6/0yd3EMAbx2/f3KR1Uo2Ec0HD
P99qxXbwo7dv/DLVH97R0/H42vk9vn/s0pwmwBRfcRc9WXmk5X8One9Mo5A6vSvq5yidmi9FiYBD
qkwECjNyoPIKzxMRzB1f/wCmx++ecU5PozT+4m+fI6qfzCNKMRPSS/3NRKVoTi+99Uyj7NT/pepE
pANJZXmZFaXv6jJVJ0E94ESFV1hFmeUKzvPXf+/V73llenyOUiUbNKak7qWqRBH/P8sOWJMMovKr
rBtsFy8J7AOlv9N7yg8RyiMonMpy4gO/yCP07/Yg++u/H/9uzt7O82NEZHyO4se709+MHzfF3T7k
X+hs1ANVVkSFFeQHYrPyrs2S5AOFEIWXOOHhA7DWO85m4Tg/4MX9UzQn9N+LEw9RQJW+se5u74ot
fOGvUhKGFw4kVhYlSfnm4vldrojKgQCLpijsN00C16Zc0eq7JC3fvPPh39+8q6s0SeO0Lt/oiFAe
P/nzmrP/2ygu6u+ecfFd4Y6HS7bPPc67l0YLBNZalhSZkyiSqOoB4VWBF5R5khzfdf5N+koK7DxM
I2wcXz9D+eGB5/iOH0U0SFlw2mdOoyMiHsgqRwgrUNGEAM1UZVlklXk7+U0q3zwGqy/n+/NvoFA3
rGeIv9SX7YaJE8QJeyCyEgsM1V3Zl6QDFeEvKxD1wSJJj5g9+Ifnp/6xWs5bp+ffQOP93FJ9uEvu
hvoumpHxDz8IHykh+M+68eNtsU28bfpIqzntf6Hr4A5EIgjw4d88B0t2GSUIB7Bekqxw44fwoozU
w5H++p+9Z5rn0ORRijUz8e5LRfIf5YtZZn7hw4lcbJNqLyVeyh0W1JdkmeXJA/WRbEzDLOH+fY5T
JNiVqe/Aif76988daZ45z76AYpF58betxj/KolOoziOJ/r7aiPDceHHqN7aMSeCUL6J4wBFJkmQC
5z6+kP1P2bN0mnmePDxFMeLhL6lk5KIu4KljxJh0Zn/xA1/9jzLjGIcr39iIt/zykTB/nykMwgqV
QBVQWHmgOm3LeKTuooTPPAVkU6787LHmubP7NMWlY/v3UhcdZbtfqC8oh8ljzURVv4U5tJvhlQMR
qTtLREpTxoO8JlF8fI7igw43TunK/2rP8i7auukvraSoB5LEsbwqfyuksJTp4hGq8iKRWGTv9y+8
P1WSnzjRvH58f5Biybuj34slo4/fvtG31Xa0sY/E+QXmi5MPUFNUYL4eS4u7TkWAjghE4Vhx3nz9
/MHmGUQ/T/Hp4nm8/FLV+XGeIB4QxDksUVCZmDpSDoaDVQiPPPm7SZ9KI33mh/fmmPE6nCleU6ZD
32Z3bz7cFbczjlb/MJ8k/qOOFqVwhAFf6ptfGZQqB8hWiaTKjzkD5WZR9xhzOx4ferAgVMrwc4ea
59f0WUo+xwI/xZ+Xyuc/ypvzNLlNk7GC/2OhfWG6oBzIEhkL4D/wshICIBafUNRvxh+cm2rTeKS/
/t/CmeYZM3mU4sv5ye/Fl+MtEjkbbcnyVyoNKkASEZAvSKh0TC2cKB2wKs/xZJJKTHnyk8eZ58rO
wxRfji9/L76MiY7/5Veqi4xiI7oU6mM68CwoFQ4UCf1ZVfzmffhddRlP9Ne/9x9pni9PT1JMOdV+
L6ZMBOzNLeof9a8soHPsgYDqlMp+S+do/ogosBMJioO+3/2LMmcvO9w8p+a+g+LZ8W9WCtG23i/1
OoRD+wmtPiQVu6ZtTOpYwiHXkB8CAbw/NW2LB5lnybfHKC5o734vzTn3Ry+zTW7vRsV5n2LK5ZE6
c+HrCyMB8UBhRRUTNI9eBTHY1Osgy+MIKwosaotzqvPC080zavZLKLadv//N2JbCC8W/0AtxByit
j8X1Rx2h8nEMCkmiLKB59G2SiDJy58sH+gF3Hh+kOYIK4W8VR0ORoESbbXLnF78yZONg1+67s+Rb
JYQybwJmvFTEB1CzhxcVHozi/3MH+wGDqOdpPm1+Lz6d+tva/6UmDgaMyE9pKCqHUxMnQLMwwCUo
4rfOFeV9xvP89e99B5pny+NzFDtO178XO3aN868N3PhxQEgVuWdtETK2RVQebz5oDFXsfdGZ5rkz
8xUUo85/s3DtMr1BFcpPyn2i+sLwAH15TmFhuiaR2Y7uKOg7ivx9SX4uPPipM80zaPIoxZjL36xQ
MCZxv7YAPLYVMcSFhOd7vLzDFYzNKMiICHpYD69HkXgYmrg/0GuaJd8fpDhy+puFAhfb9M3pto5+
aRTAH4g8r0rqOKc1vhB/7TAFk6mcokiPE0v0PPAFZiOWDzWvK9NnKdZc/GYTjxd3hetnvzLFgQ3D
cD1aJTLFEV4+wF+PZR2qdfUTZ/gBHx4PTzPhf3nJ+Qdh/LTevPOR+47FbpNm75IDWDCOQfD8ON8w
VQqRP3gIih+7jJSjfyzM//gk84x4fG7n1C9fY/iP1vmpsz2NYvwY2Zd5b+GACChcYjDowSCxyDt2
iI+KsiwThMaPyf+um/iZE82T/+nJHyL5n5k3oRg2WUf4Lp8GGrLm/fbOT797jyR2iqhH9/VjHni4
vv3zLScrBPbl+1bQ+CU71a359G/y6N22rLAphBkuFQ5dkHkOE0No/qJB0N49vIUCtKIIiiJLqsgT
Tnz7JkGhyMNTqI3KEi+gwoNgAZPfErKbMq0f3uMPeAkuCUPhqJ4KkJbv61OnadS7afKdat/+/01S
x6epn1Tln28xSZY9fGo8qySO05uCNIYdEoeJ3XGCNbvZnmNDCx8m/ycsaz+PXSXXVelLrqpa01Xa
hC4zEAhLgRDxvTKm0zEpzY29KQqEFHbCkBE+10VPWYdRuwk433C63hKDwGzl/LZl240rhnbmu2cL
sEHdHfQeYKsyi9CLQzYJSzVFTwi7oihCt9Q5uzt1JU30tfY8ssK7UOc/Sxr/1fE1/iq0ytV+wDRZ
AVcGaVlBFCFInDCea0LWIR4qWfDUQid8p8npbdEgPP4ubTNUhXDQiE0BiBCQKQDZDXylzKRcJ0qy
ZsvEzML6rEr5coF73Az3poCk8f0JJsHQxp2aBiMFB6tac2apd6vkML5S9U7PtpxW2ZktG4XRmtxK
Rhq9D0sywz8ZlTFBIaKIWXsykmECPUr7KBAbqdCV2jdbL9OSUrAYtdeiMNSqVNFTNdME92PnZppL
YsMTWzvtcqsIKqNSWV0dmgWCENRWn1GeEIHjRGgNyyrj+5MjVWEzFGXoFDp3JkZ6muuKPRjxKjIc
w7GSXitTjeN1eROZ0ZWA+ug+esyJFUw/CIGiIpIFSpXcuiFhX4q5LsWFZDZO7VhKHgrGfijjEtwM
it/BSBSKXSWknBgnpS6ctVvOdDeqnh7J4HdnVnpo1B8DfT9EbgkibO+UqG7lsGHnwQy1Orl2vtZ2
nupJowkfcv3SSS3fljSi57e9IW/GE7REBxFSy71Qb/efZJ69qJ6ryJ8R93OUxVBlX2wyDxaju0ku
s9pMOF0NdMlgr6ttZ6eV7n1WrMzONr61SIU5XSNPsHm4/ikV0jDPoQsyqLDxfV29UDa84W6Kky/x
sa87F81GDwYdqG+Ds+jY/7iA+ZxJmUKndC3ou2wQVSbX2Y16LW37Y99UjEirjfaovmyOpRVjOAt8
H63U1PuMZpJgH0RAEVZAzINYf4pwwZG8YmOYSQzbmt4g6Umhvg8rzyhyxXQ9RQs51WqbytyP6iym
E7AUjyupzEjDwqYVwgcleF+GV0J9uh/ErOHiFU4enZ8ijQ58illDFKEPY6/Ua34jd6Xm+x+YONR8
2Kn9gOZx+Q5oTJemgNKWybm2ha52gXfoqL2eOOlZxAQLJJu1egIBtzj8GwuCu2ACr2hUpgOnmF7S
i/qiq7+2cqgJ0l3KXe3HaFYoJqAoW+AzOUMcrJzrgu2uSrtatZa3YlfKAkbzvkXkWDRfJJ4jPGXl
wkwo2nQ05NJxaRZHjh26WnjIr9wNu648XS40Gf7FSmyVXzCwIwbPxF6E/wA5sfTK0sIhprIvCVyu
x0xvMu17tfyasYnWBK3mOFeJWizIyA9QxWQQBlHQ9KAN+uCXddN2aaGXZm/KVmkra9d21oI26Ixd
2KpR6+1HeQHLWRWQOMzRs4ogw1/tikzVNH4dqghRnLbWG77S4qjUGfk0DS73CwwZ9fUZPSeQKHq2
hZgOFUlHianWraQLvJZfNyavNzZbaY7eswt2i1Y6bHtxqiRIooJ/UKOgDEiURmzGCjAgaSzoaalq
eXQV9Nf70RIorGgglDdIGinr+mQodTY7ZZjrWP78975/hD8JZKS+haSwEqwgDC8RPvtevSB3tATc
Y4Dlo3GsVcBOMcWXKhLyIAqGWg/T93nxPosRfaurNkXva19UNMuNJzAiFaL2aUYEueZqvUj4u5In
HxIp22RCut0PhjaBwAajuRyiLoKFKfY+Up7Qq/G8uG3SvNFDt1mnamB4MFChoLUJa7cirmfYh9N9
ZDuV6XtomH9B+oeJbUGlRCwUPRioHrRjzxqD0z2d+RIYjebrg168b484LdOXom1u9BXPYCK5xJYm
kZC1UhbRqTMv5R23gR4V6/prckmOEInpqZ0Y4SqzfNMxaisZdD4xU6uSdNd4hcSg9vF0AspmdJHY
sQWRKj1B9CeLG8l5L/af4/rjfurOCCZK8YAjYqGEwx92RT9WQokdGB+sVLuTLpIKU5Uzg2GDTOfT
xltQg2fm956XE3AUXb2c9QRlpGsCO2sKunfdGYKOjGE9xpVRZ7BWavhGuoDlsziehktRU2GjIugV
wOVEbUi149GdOkaleaIlaYIVW6pB1q+grMirKo+ddRkjKLuUDYSiaBMlaPSmatdy61kCH9qRyq+V
aiHCemb177EbK2G8BP0AvF1QhVJKRSdCQ+SLwRItshLW7ro2WCO2fGPJmc0YYxRCFQ75vICxADqe
4ytVJEPL1qiT+JoSpVqcLVixZ5nHiA8uHiGIGZF8iOxo5ib2RfISuZNHfMa4pzrJWMPfVIcyFL4z
lcPQiGzfYDMj0ZfyjtEM02rPYzhf4sfCoiJTjoYro7BqXfIAuLRDuzC9VbxYEyHj9+yDQzmcqi8L
PitBw+SoMxistHvGjaAVHyQrBFby5X5JnPEKsJvYQOZYxFiySmGVMgXDyl5R6lGaWl4BoqatFou+
vh/MnGBMwVBIkaKN3YJDvojG+Icm4nIN0/OfXgMDjSqUAgUBTmFXMhp36BtZrEqd5PwZXzAbVWbM
/SC40QbRzEFE+h0G5W8UN5NEv2ALSF9wKq+ba2HD6bEZeZryAXGOrnwitm+LZwJE/zYyPdMx+bVn
dmZkLmvbrKhMT0MxT81Q+GwUv9QrQ7Idu7aZ9zeVWa4rPdN9Y0kBZnkoctx4LQHHYmV/l75lz2Up
x4G+ueOo6zxoy7UX1O2CpMwKJKpYgqgiaOQkSr9bUiNIrgRkah53wbqCr3FBkmo9GXf19sUOz6op
oyUZ62WPkCj3loR9r1SDXOjemrGaa/88P2/NzMiOpNISrvyzah0ZqS6b6ZHE6325YhQdVo1bqafK
As7zlH06CUVZtVbScGCbUm85xWgkQfNZf8m7zkUtU2wpPyDHNSeSui/1xiGWnAsnZeNswr4rtKwJ
HM1x2UuHqB/LNDPbRrXCLF6oys0yVgIQ9GR4tG0oxqY1l7pei2xAjbpDyfM/5YNvOyTHatw+ts7S
EvM16H1KcBICBaYIm9JvyxrK2PpEI653yRfNK9w3bloaV7JQboVC7GpCL3W80mZj7u0eu16vOUG9
9optRpwFbzeHDEgFSCAcplkpc9NlFR+H6lDoYsaZqYPmQBMtyN6zxsOoBhI2zzgiov9CRMqIDG4Y
RNAEJFB9kxmVoDSbQmQjW8mE2qrT1tv2TSlq5dBUKGREptgN7Nl+no1No2dmVVJwBA6dbOg3RdBy
qAapc3AG5XPCaWKqESO3hVYLhJVvx2ve7D4Mx96hS7Tyo3O+RAJuATydGuVV4Ei+ini6sBS7O5K2
x/UqN1m0DYzQ5Ex/oxjChWuna+dC0QoNRW1WI5HGWqI+lgWWDC03kpz2MuOIGIIoDPar40LgNMZJ
SY6P+16jS2fyWj6JLj09NKWNcpWsB4O7QtVXMdTPrVHpZax3Pcr9GiquG3lBlWYjY+xiQtJlXEiD
6Y7dc0QhX4pxjtzXWxeR1Zv+IVkxpnLUtYZzwxmZHR0vpTZzVmIC8l5aJ+EdU0qeqFYwhU7hWrV3
KyeC3nbukjWcUyxF5XhcbYf5SBRfdjGL1UhyBDdsUElXbH8lfuxWqh6viRkartHYyynbHF5IFwUU
ehA7gq27AJVQRTIlQ8JdV7IY75PqdZoo1MaCIs1Z+QkYOvseeJKJYQQwotaajObp6ZVrB+8Ts18t
dVkWMLpPkyecUtCkDdRQLPVMvHUkUG1gtKBmljj1XBewEg82yQpyB9QgKcJxpBCjhEM4HKyj0+PL
xIht9iQ657TQcvT65cZwhKYgr4D/wBAapXlBKCd9LwKaYEenpe6bY101vQw23kLl4jn1VJQ20ZbG
HVBoft6HdhPq9X00dpsLFBH6LNGcyDcjt/3sJ/Vqv0QswRkVYQKnqHhewOUqtd53g+ZKqlZGV0Pw
YT+QGYO1iw1Ftqpt25QXAaU0iSWNZLPibW96OtGCkw7lmN5SI43TEAPr4obTWM1dtJpLmFLhXKc6
YhKXVYMGevJRYSWbCQpFqxTvcD+y83CUsUkP2ikihWsRtAzDeUyti4GiBa0lVLk2qAumd5TqXQ8w
EvQJCIVMxShexQcAEq1Fi19VK9EmZrAJ7P24kOf2YhcOFXnitknCpTVKPOwmPs+s2K40SXOux7rZ
UrOfG89M44ShzfsiN4fC0niWiSiGSZ0NcqRCFDeOzZ51161JjDHEDu37P1kogxi87Z76R965qIfW
qONj3rTUT5s9CUpaqL9wGOZA3rt7kpQrvTLhgDV3Rq55K7OKtXuOUpPVHGYX4RX52Bz6Om/n63bd
hFqwqo9cHMc5Dz6XrxAmFZUZcVRC1Nqo4MsTHaeVYq/V/VpYMT4xq3rQk1g29/N5TmaxEI1hdPQS
MXhOBf9CxlduEzOwNjFao0Gvi527jqpowf0896qqOAVD2eq0FiK3jv1WV332CpUgUxmki/2YzFR8
d2DQAULL8mna91Bzb51qqAke5zqjV+i/SpBa31iOxmZ1ZILV/fsTuVVLGbM5LHgkIDbMrGYVHuVr
DFGY0WKNaSYn3cWOCvh5t+JJTQCrsSpOU61mnUAps1Vsi8fRhWr6d5XWobntrSoEnuqlmlqplemL
dmHO/mDlFz1MtP5Y6ZmuBnzI1H7QIj5yztxVvKm+RIZ/3tqDJrUaiTXUgu3mvMm18gJdVHFBkObl
9Qk8RYaslQSXEYZWj2teG6RMSz3bka39ojQLBFM7uPsNqQ+2BHetgMr2nlS4ABKIseFk5235qVOE
hfhl1jVixOkRCh2ReXHdprIAnQiOpE1iJJ7G6MlKjeEUa0MOdGfVmEgj9PoLch1LOndCLT0cZ4Ve
gezYh0Mwjws56ZQiS4PWVQan1nne15yU0YZmW3lLVYZZkk6gUG4rg8dV+whQhAqjGQHPFatYbuT3
kiQsdWtnvMlYRECGj5QVtWAKFG4VLXKmQ44kFrzu98d1zWMewtVkdzEonDFrEi7xvb9WGTPu9Gie
Wvp1rHRpozvHGN8yQzR4mFLj7YemML9envgY3S7lKncgjnSemJwGI4KN3wNimSmZJmaCJQqu6fjy
kd8rnyOWDRbEdKZNgJlDDpmQCGFFiZvSOK8iJUoESYNSIqtzemKQQ88Y4zbejM4WQ4GZsAMTjpje
RZEGY+p0wt36TRNyfIlWj6r1Osrc17XtmqHeWtIRo7e2e8a1mmuXxpDr/J3IaOVhsYjyLJFxPR3W
sRBoCTyFchClYsC0yAHli1T7LOjhZuSt8knVxxqqeBVsLlxjybLNyhKsqiijdTjOvOxytiR1EDdx
1OhM+Jlj1oOwUDGa0UDkkU/fTwV0ARF7z1NB2aasvsYdJ2hxmxxDYBYmK2f6MBAYTMWiww9OYs9t
F5E+lb08Z+CHg3VzhPgFs7G+Fm5UU9AipJsYieqt3oiNZeWYJSFuOUfUNM4f05rfRT0aoAogEynU
+P4irfKXG0vc/fUEgSJii8JAnTewLRl7GrdngXwok4XAb17hJjCokKwqii6oWAhCsFZswexW7tGg
O5qLwr1rLBWYZ9w5EILCYUAUPXmRQqhs4r7vGgS8TBNcVyESit63ZD8ftDBF5UNSDS5krYLzFrLP
eVY9waWQLEu/C1keSLpsvWbdaCP75af9jm0WxDj9LQooX8rjvsvUVIZoGJcqGePB4dDrAy3Jl0oQ
s3ZiAoGW9Cyt2carYawEV+OaRKuEz0OW6r3jG/wSOs8miVUoFCbW4aFxNYH6jFVVIQlKnYiQC1/r
zyvMyN6oN6yZGK6p6qItXeSRXl5z1/HtGO4uh6BzBmQKn6Kn67KFysUNnB35FLWeFrnX5OWlo10c
KYq2QdEHZQoceeJrRVEaEe9esc0SmJmyMuCMa1AoKyPdG7cKdmTDJWqf5ZCNJA+YSiN9wR/2fd2v
SJBgHjlhQ0PJ2MJMJV8xBrSdViV+I+W2zQvVQlm00waRNEd1wLVm2EZOpSm92qWayJXtOuqbMFny
wnN+EXem4rAqBgjZZ+MsUtI1nYxgsYAXTs/JoX88Jv7lyavKJbgFC/rCyvCB99tLU9oUg184TCq2
utvFRynDrOWoO8MmxitM6RQMleCyjVxWsC0os8be+cB2n0mZ3SVub73cCqCJrRBJxm8yYIdil9NV
wKWen/LwQ90XpXR0zKTb+yHMNFtR8MHdqZj6weABQs5dEFkle5IfoyQjnxCLN1JbNof7gWuU3k15
vdQEmBmHwewcYnWgJUkifiRnFx7PRmLijfCq62jtDmZy6+mBIa39Nb9RCqP5yutjErrkKuYSbMCV
RSwWojyp0tPzauv7UdECLsbaEe3GJll5lmSg0GUV9s959DmbMwVJhbthPbBBVMI9qYWjWDyXbwQV
oWiouK8YMhqp+oQdZRIEz+krluFrXTkWNjKnxascI55qqYnHsi1Z5Ul0llzVh96C9Mx5qSlYiplM
L7eh0IOoKuZZ5T7R5GrReIyWmU4apjAoy90lQxLnASbvUD0w3EETsafka+PIT3XofSxvyIYDDxVL
/ZCeiAtjRuP598GmLHojdErR5wg7hSq1JTfRBfU2kGKdIVh/eU2aiYxRxtUWHHq8Ek+NT8lK5ea+
gImtuAnNqJa0XpTMuluowc7xbAqFqleikY10Nhm7cGWoSUGgV83lfpsyJ/dTCHQGIoiB1yUx0rzB
ibQ8S76Kaf8hlrNhybEsQaLsI2GR9osi+FNmerIWzPy4YjXnttlwN7yeGt7G0d2TfPX30BsJPMli
/dpNmnoAAavkk98K6A6dZ/HNfhizPh5VDThLzM9ij4CiYRWmNRGDsZNXaPzwXtBzHZGSWX5ObdWs
zPhUiCz0ajmjCLXlXGSWrhPoFF1DNejKpscgH4exV63qW+SrQvolCpLe2I/oqEG0ho2rXWgLjSte
dB2pTKpBLQhKK9G6OxrHz7oNY3MrZWFKY9btTOFQUl9KGXFTcSwUXag342wT/yXBCCaxhRsHHZwc
w0XsYf5lP3KzZJwgRzFR6ojbFAGAFgF/nYfJpybMrni5WdDoJRpS3JI4zvVRABlH63irht2vLcwI
r17Rc8MW6xOrKLkvGq6rK2CkV3JjskmkJW1qdpgT2U+02RRyCmek6kS/uqZiU74Yq222fN0eO+tI
GzaNWWDZMDleaposseiZ40wEUjDjdK7XovzloWeJTGip8LwEhfKTTu6zbpKPZaicWQV99qXpWatL
+5d3X8EhLA2j8YphQZlyIHmF8FuMEXAgPV1x4vukzCw+lhcYdN8Cf66zT2AoXeKK1imJCgPorble
qwxixWZ5JWBfLTlR1pkpXLNGe1J97Uy0ugw10JaCuVHSnh1Axo8MofeD4c77ccaJhEhlgaijEnCA
xFtlZbgN+Gih4DSrUwpqaONYIG4BoTx/wlZFo4TAMSRnqvMpzS7rbu0lp2p+2rWHvL9I1AWAKsW7
hkXVF62JMcwZRxxUiznxV+PS8jjbjClIQcfs4GG48QwWqzsYpEstYpKr+NR7n52XJ+1qSTNmhkJx
o+0TCVSKzQIaCXIqjtWVC2J5eob8gDWjE+GTcitf+VfCyVjqJ6Z7nRwXx/J6XNLqN6LRWMr7JZc7
b74nZ6EsaSQ4vRSNPlew4/cpq6Nzc0h6XTppDQzsnI2ZClkz61eMM+yQgLKsQ9g4vJxCbyNJ/dCm
zCFsbai1nbOgUkvMp0yrJ1V9wHXt6G8TK+vls0apjar1Tbm440JisMxgs+Rqv6GdC26n/KXsbJMp
fFV5sLOhX9geY3t5B+sXGF190ztL1abRjj5T2QkDaTtbSE2GaTSUzFJih8xtz6gIQNcN83U/UjPD
XaPUihizRTorPEuZvS7LkyFD4OQcR5fKpr9Lr0JdPm6N/ohsQyxahF8WIM4a9wlEinmSHySdM7qQ
cUqk8s0EvVQhsQqTs4LDONNi62t0rLDmAthR9p5T9AlRin0uF2LAPUNeVJppgmGvyGL03Chr3Tnh
LIxKHy/12mZr41PSUjyMhkyFDkIJSxPlIqbW3POy1LILiEyslbzeGnykuZ9cPT/xjW6xsTGXCEqY
Y8JYG0qi2JzcjQtIJxF5KPhG7wstuMzN2nRXiHaM5JBBdV60xV7jdc4IUZtfcjjzqvIEmjKFjhCI
XhYhz5DlL13IYJmR03A3gt31sRkjDN/P2nmBeoJGGbskrRWGr9Amk/zK5kcSh7Hp1IK+H8xcDxeq
8gSHsm5+68ZFm4Og0RFKIrZ6win3o6GOwb8f3pMzfx03mrvmrhMzOVb05vo2s5cs7KwrR1iCc2AV
F5ff7DKVc1uW8WtQNqlzjWk+M0u1+vt+9zM9mUCg1NMZ1LZ1x2y0RRMwivVxMAaZb2DEumDUBq+z
lxlSHI3DyIGPuyMWmLmEIKWmTFv4uVyjWJumwc1QpnbWCwsJ6XzEPEGRUkxXkYNOGd1Uu+E2spXb
xWo4i9fjsJG8zoz9YjOHkIz7VDDhJ2DMaLwUbRqe41bOdhhSND8yZ+1KCO6yi1cAQACLvWHUtHBt
zi6AhEvbdCAoKoV1ocsNhzb4QsI0p85jcfgRAqVgHa+6+dgN0+WANQMEqILnaWyXmQ6Dy0W817gk
1DtxFdC4YYUa6y5CQcpXMNSwm8G6Wku2qkWfxgtDGhfjPZwl3xVXS/nGrBfESBQusIXBxq+vUCDV
rhCaKhg38azG6LelFn0bgvNW4qY7dheHz+Zs1hQgJRVtmxGR7WFLWMKvUIMXtEaq0GaJl6KWWfGb
YEYF5rnshl7OATNPvO0jVECGpWLqXDA2/mwnmm+4h+nZ4nKmsmkdRGNjDAUavcElC0YcMp7ZV1x0
iIWdwvDimD1jXL48r0ufOdsv/rOUFAUeU9VIb7C8tistjejDzfYKApjS16Qi1rnhQ18u7SPNS8gE
DMWwXMyGtnFgeIvrxuK+QjD14WOxamAIU/jRwHRPlmr/s6ybgKRYRwZVcvxBwmxLJbuW2yKwJXX1
GvP0BIS+smhAo6+RAnAvqHMrHApTUa2/xSB6Ia9tw8TJfDCoCNmTvi5v0sottBJjOwuuY1YScNEA
dpQxM3b/+2lTS8u1GKUdMvQspSE/CfvisOkkw/HUy/34zIvCBA7lgzvc4dASGek0PGRhdNfh1rH5
1TgnwzFWeFleVvbStvkSaqOoTDL4sMr4uCQAmePSpKLHokf8dbmIOvo92vXDTeE2PR53caH7vAul
7JooFBwVtgIXfd0U68xK9Y7VsLYf6t2ZjLX6cWj7o9xqy9HqrI+ZwKZ8MqeEfh6GaAZXhhKb0lcZ
l0R56HM1h+MsMnddbPuL8gLjCgvyP0tZRcTPgXPYLuB5CudQiYOoYHnMGEodupORlgqJzrTpa2Rz
AoZCb1DqrGF6gOELZDjFVdpfOOJ2v2DOoAKpR4973BNTMc64y76a9DnBvDi6n8GKSdfYItDCiCwg
MsOn8ac80fiErUUTjTJKZYi2t0cAZGAiyxnkj2JbVxouQ7JCySl1fvC/vAKrJ4B0GqO6CYYWG3So
ZfG88y/Zch0sbTjNEm4CgiKcW+ZO6XgCCBeuUvdCqlktYpeWcmaUa0o4eokvcMkQQv5aXWzV5sRn
SWTGtZvrPg/FYoWiXL+GbuMWHSYjx58g25UGMsRswMVAik1SMyo6Q3KwzMculFDnxeEJCiXXZark
2NoDlKoQjsUBoaHjocMTbFTecoWlabN5Rj1Bo3y936lxwrWA5sZm+B6R7iGW0qxqxRFNqrUW1xk0
dr/KF4a0RuNKmUXcYYBlZ8zhiDx2BXYp6YWVUJEMUD2eHHVCdVRwS0PIcz5lBwaFWZiq7FA5kHLp
GFcUfsDCjMHoguZepmsXY8HL2w9zHbMdiFRA41TotiexhJGM4+JI0MlawoR3uhl3HoSbwYTVPVFt
UV+eQZ6bbsfdCRBJlaC+jrGGXXriNrkwIzUgu1tyjfmmzohOs3VhjQWK0ubMAMG+rBNPL2+wcu2f
Bivh0MMCyCviq51z/H/Srqy5UpzJ/iIiALG+Ci539b6WX4hy2cUqkFiFfv0cama+tvENM9Xz1B21
pVNKUqnUyXMWa+6iVRBbKpFB5ZGXMR6uJrLWqDz30aPMx/u07gK7seRV8M2sa4tKyqAVv1S8H/tN
V6d0mFa672c3E+Rp6OGB/1QHH83nJbVlL+pJYknHAx77zc1MmWIDsOEG5NAAhglwymWCInXcrbV6
zgFFZt62/5he7KbGBKqxAabTPR42fhY7AzOUbdgc8QwV2AF5QLP578/sTyYXGydtDF5luQ8wfScu
quJhGKf7sfwXme2jX4vvI7FZ7aUC0ZF0qEGMa2mAHasDmSfINKXTrrh0Lsd8tLY4Vq1Us6tMjzEz
44qj1do70N2uHAjn+pEfl2353EV4ZnV2hmVrN4m2MbtXlgUF+qD+hu8AnsCbsnpJZWieQFwXmisv
yudSN4CZgM2DEcb+QujgpllqJ5zJoDb1sFRdqEZA8VbxtPNRvczVH80sorHN0aD3HZipYvVgJ/Jt
cKfbqeM3vTn80KUZKWVGia8iTtyDwY3d3x+6H80vInPqnNFJrBLkn41N6/pY51uD+cH3Rs7Gyoel
XESmazX+1BgFfFSCjjwJem9t/voczM396MgiHsvebsD/gHWUBu1/q7AK5c7ck5b2z+iWYzJ67VY1
r8w3G7cMTq4cLfUqOMV8PbS6eJOpngrzPdX9rbBF9P0SnotG4PgwMILCH+wN5ud8qcDiXCuOYiwe
ZdClR4PZdz5JVmL+XPb/aGVxUTQtayhSH1YG9Brb5KkyanBGlzTTViqUeTeWizcPbGBWGCTZuH9+
dqfPWJJqBNXDzIY0o0L+G6a31ib7smpospge+NxwbGLdltQvpdnZUyK7CUS+l451LbMLs1nx5JwJ
W4cL1jxuZnqLUtzLBmaVXiUDHW2VQbsalRGY7spxuWZksfsFH8ZYdfNXar279kXh/srXTuRzJvBY
iAvSzP/5daKzazy8q+H7GfKT8n/1dk7dsli5i31tZGNDPlqZM8WHtoBdJ72Hm6XE2cv3M/1t92ci
rwGM4F9wF/wxBi0J4FANMITMLn8wxrR81LOiQQb3dJqXnGIumqbSXslu51fuHzOLDN7EdZXqTieD
0mh2emakVLDqKbfEymVizpKfvpmFO4tUzS1m51UhcOlvpPOODn0RggaInFxWFZg2rEm/16RugCgH
UPu/zD4wjcEfaxYewiTuElubzgSjSQwXRXsy3Fstv/PUynf0JfUsTCw2K/MrlrK4RWRoIGzpiLur
O/bQpuW20art9+58fRibjaHMhQjD3Gn2FgdSnU+TZaQ9tuxEqE2NyAh74JCALwy0hDqhvcX42GV8
N8+1YF52m3R0nZjtXNwgNWEaCa0PH0q1n8PTKdyxNR14nIMsquuPGSbG1Iqn51YVdCHzRD4ghsYS
/C0n6bulhY0b+URl8UOrf+nurZG+f7+gZ8yA6mLGGqCNCUTNYj17r0vrZEBoNsr9mTBxYlVQdV5F
U0useHRm1dAzIqCZweSriceWxaqBU1NpcygWvXeEwBw+7v5aOGrzvUdnzbiYAMKc1pmhfyWStosJ
PBrrifbdY9P/JIlYSYdnjQDLBYYaoJDc5e6odGRs6JCgmDZuXHbDDLAv13ffe/Kl+AILDrhb0GUD
dmXGmn5esKJC+znJcKMTXaKBozobzTvD0pqVffnaEFjYWcRAwRImdQfVyXSYfk8bAoqEQlC8299o
N+KeAZhB1tixv94iFzYXRZ9HBvANjbBZgnMQAKqt8eqhA/xUHsXJCMqdvJiO7nWZBP9i3uiz6SWW
u/CbcXImpJAORNmO/kLsQ1+sMRF/hUUtrCyqi9FsEl+M8+Zt3CtvCybfXXaRHbJt+tMDqjXf9Mdm
+9fkDrNRE4M8wJTibr7sARAM+XAbg3eByfO7xlLUF+zF8ORaxJwLf7Qa5r4sJhsw3/05Mi3Z+jVI
1fApo4n9s7meLpINBpSxm5f8iAHQ+2qDUaXhr5FKs3sfzC7W1M79uhkSuOdMbQJAVPtYAeXhGVng
lulKQf2lzl3YWhRuPdcZuPrgoiv2rsJbRDNzoh2y/LVsMvBK50HVriGuz37wH/xbZMhaszNVC4Vi
UYm9LjFiLv2VenTNxKKMm2o/Na0aJnJklCS99djN90nrfGgAi4x+PR4HluxJg5OQBv0hGWilR6v+
velf43Ft6v9cNYpI+I+V5RUu9wan701YmYnTk6M4AI93G++QryLzCdIj/y+fllz+ym31rsQQcKDy
PkzTSzwTQOgk/ftS7ZNPy4hrrZaXPUEdb5lbaPFcZCmKHEtfKUZXNmjJKltznDcSo4YB69DnLKJ+
dEOWR9+v2Hw0LSpe+AJmEcCHMP+7POvRIWRG7VgoK5q6jNJOu6jVZVbrDEMTI9jgQQC4+97iuULm
o8VFYLulbRKN8CnIx2PW5tQmL7r12Iwrrbrzh+UHz+bl/XA1UT0G+IExQK/uUbuyo+mifuiO5VEe
/C15RDfrR/H0vWNfu55zJkI9MzMGQKRyCbpp6qpJGx3VZvc8lXS4nxv2Phr2ABpnez1KMJQH0Mjm
e6tno+SD0UUwsq4SdcnwgTF7oDy99HFHjruVXDEXFl+iBCpXDh4QUeYuKSDQUzJaba5xScqok75r
VrGzRwUeZ0E7/6dJ+P57r86G5QeDiwRr6hP30tlg3xJa6IrWw33njWGfHp3kx/e2zh4gkBQFmSaE
Hb7IWAi/9YfYQtLAuP1h5tTpI4jkbNdGP/6MG31ZRPAD4+HNAQvDkloqjW2vlJqL5OQ45S1BZ0vb
1Kzu6lNtpnH3YCbJ9OLX3kAlM6dXD5xlD3kLfZd9M5Vjvu2FAxwDYWLww44lUlKwcmoHadfdaRQa
2knM75qdZNw8obTQ0rC2fPfgW3H9t9ivOdA/eDJ/4h8+rap0RB9nc2E2AD+e3GOWi3rmT6L3tLNX
jvez8Q34FbIUAdGku0gXZe7EI2ipcEsA9RGbnkfrXY4rKelrF/yPQ/8YWeYKq+44zlqEmz3PYjTh
zD7Gtr+YFU7XyPO/x9N4lW/8H/0a3eT5qJghUrj5mzqmtz6vpYthd+FqqK+rk2hpg8n9XbFh2/IK
gNyr+h4JstjSNhT7OsRY3m0uKPgF1h5PzhQbYGYnEJlwZ86zZTmagAPM95WYAs/Vgy6/U97z99/Y
WQOzSpGHdqT9hTyRDWgduz4MNKqAmsh7vzbdcCZMcFE1UXQa4OD+gvgyqqHA6K6cgj4zqdbtXGi1
lPnb33vx0cicJj/EfSwBEh1NGNH6fGM1IhT2St4768YsSoinHMv6QqTNM2aa3G2noK3fUr6vXMBq
+5W64iuPBLjqccP4j5GlG4RVJYYTpz+EPkNMa6rfmod5SMbbg1C4jfpInNq9E1lQDUrC6a/fWBf2
54T8YRkH3vaVctEyRs6iDEwt2bRWd84uLHKthzMYTVa8LuHeszg/rJGb+CFgItaIwBRIvWsMPLIW
enOIJ3LFifmrbdaU7daMLlJV141e13T9FExg3c0GHtTuRDMARzLj2raqbd6+fB+PZ04ufFPzHRJg
PcAQFrc71630hlsopf63xU+28yT+GifTuY/3o5nFbS6DBpmbaOUUmGAbqB/IuLZwX6fhsBkfLSyS
4DSanT7FcGSI8uv2iez/m1uuDYqbTFBw/GrAHtT7fJdxqu9+rzP5nfvuPv4Ai3gR3WSIvAD7YQzC
c6O0d61mXovEWqm2z68k1EhtXMeBdVj4WTqpilnNpgD0SZtiSDdkrf2/ZmHhiGNyzcmMegKmzK9A
olI/Fom3kkDOL9Y/XiziPM+9ziKdhtOyvtYni045C7rVwfQ/EJrlN2wZ0NIB54wBtci5RvyQJjxj
knXLERRjwENzW+3du+bkBT2ADGlAjnIv8KhVnMhBHsRee1EbFg4bDHNvV4XOzn5nf6p65EyopSwc
jhPTjX2FRfV3+Z61UbIjxwK0i9b9sKluwSSrUx9zfJijvOk7ar99/5V/fXedv44P5uf9+LAQWjXG
XHop8nWETqlz6Ld14Ozti7yk/hYajhFZOYXOBtEHg4v6zsRkbQnRD6w8mIG5AAPhv7IAgOW8sbh8
ksXexmlpg6qsmNCWzR/ckj/0frlyZyFnd+2DjeUxp6BEk3IFRlMQDE/2Pa66m6y9BJF0kOsgFsr6
UMSg7Bm6fV9vrJZF2nBtajr18nIn2ofeTSMiVCQsctWZfDdNCbXVFY/fpcxwX35FB+9YOwZl/b03
/hCjc5cCJAtultBvrtK+oFN1XRVPU9PjGnOnul/fx8V5/3BzR3cPpfHyPjE6hsIeoqaa5zln8tE+
yq7XYcbnimMopf5jZxENTd9aeLlEbhyicUOiKsJgY7dvt8mDPPKNCvRQ4glHUv+Hs/new7OJBj11
Ak0f1CtLknk/0e0+rjPcMaqC0R73QVrx+KIeyO3fGwKPDpRDZ4ZDvFl9/sLMjFT4bVREMTohXL4k
5U9WrXxU5xrNM9gXt2hAmuc32s9GEpbpbebMtd2m2rNb8+c8wPIrnSFR46nGzF18iVmj8F94BnEP
YMAsZGxv4VlilyTGgADO7j4Ox7ymPn/T11w7ly/APUZAMQPFTnQTP3sWW1bieFozBZz8ZuxS9WuP
o2cNgJ8OfUrvDMBYdOR/DHjsjstfVvvXlKFIsZhEQSt0Jp3U/3wDH1OsaVbCgwZKoNzXSn83JHTG
mk270tM9m8k/mlmEQCaMMSsELs3tBsBbQSFomkJODECrEEj2lE6rIp3nalJn7vDNejYGbhSft8YF
d76RTNj/NP052C315W8fhIzZJGgub8h4//fhBigXgsDGvD8opT+bK31Qk8Y2zAnzvkedaMgHz11J
7OeyAhRB0KgBUBQbtihHJ+ZplVFhr1x+b8ofBn8kxvO/cAMqG/ossQFhgYUbsdsUxajPboAaxgV1
QfesVysNynMxDRwIOg/EAC3ZcrxML41edPXsBrGiuK1uR/9fvDLhwv6PiUW4lWXrtHhAm4IM90ju
vKX4dAAn/H6t5vS/LNM+GllEWOIn9dSBti8oqrfCqakAvVMNIVix9vGc23domeOdFYrAIFtbbIqP
18/BtpA/wXAW5hzUDsZuoJgzeGyqDZkHl/8vlKJn3ftgdbGGnqwarYxhlVGtBPW94NT1TyshffZs
QOsRUj54EwSt2+z7h/yjNM7UmCDgZuYKI2xiWkXqaVaPhvLIzRTmO4jcbPS1m/jXwV7kPRdTlcBc
exisXNp1+pxYqoZdazuceKgw7UWrcG5bt6EGdRCA5zGS3lARrRMknXsb+mR8UVh4msDo9NzsmFnJ
Zm6O+n2gAuOcmJV+WKNZO9do+2RtET6xN9ZOzuFqu0mv58ds/THdq0iFao9GfeQhD4Nf/9J9iK90
C+I9yao8+bkAxiAVwRlDQFFmLX4CPpDUsoSO21/8VDcPWg/U3+oc87m08tHIIl6HyQfmoYGb8UUC
6rpTcz+XGU7YhiymELg+rtcYayYXGYD1yshA54o7J/Oo3ymqoCX2fZI527P64NZy4meyLJLwDm6Z
W+ugB9Zj8XPYA9cIRq+ZDJoc7JLGkYvhhPi1WqVIX/HQXhw5Tdkq1c7Hmj/mm8awqFa/fu/g2dgA
Ry0oeCH9CfTN5wSgF0nV9DaKeWK/V/ypNi9LuZJAz5rAOC76zNDo+3Kfjg2iMbtGom4ZGs35fRXf
NclKkXt2oT7YWESfradOAlZVXFXB6l4NLu3U8/cLtWZhEWxTqxlKZhOah6J5TWL2NLlrqWL+IZcn
2jzW/j8LtRx/7Ynfdr6CCUM0D5VTHGUBMU9P3XRF96PvzD1O6//f3ixrGilt5jYD1i2Nf5rGVQzh
GKu7+37l5vTynVuL5tNUtFMj5oO6HAxaliIsAKvpZzbIJIK0Fv3e2rlzE6g/Gwp1Fno41iK5o7nN
uFYi2XFQjTTKDse4DAQDAdNaF/RcRHy0tEirem+PFeFYOxSlgV6+epyvZJ+zFnxUHFCah9bekkLW
KIqEjwQBEbeveXtp8d2/WKsP//5s/8Pp7/LJ18YJHhjaC9GuSHbves/jX88d4azHUf8fLxY1RjsZ
adkL7L8Dgp2hu3BJvymd+3gNrv1VMw+PMIAqAq+NkWtM4C8Cre8NHECuOWGWi+/rjQ8qmSGyDjIE
qfj4MM9EGxgpcyCcZ4M1tpn1czbkQFDmJIG++2sCwT8/DYiMICkwh+IiPHre13xiBKeu8K8YIEhm
Y56AFFnZw68xApVEQLsx0wXFXGd587E7u3X8UYCovc1fhw6SSdW0kly/JvCZSw2wo1mdDjeTxRlR
V5bTuZqrAgfXUxHbYdvedJoWfh+MZ2AMMENm7mcgGdANWSxYojKzKP1cR52d36dWwG4dEJeld92h
D6eQQ//hsdn+/RgBjOLeiHH8WXRvifGvqrJou7zFdFia7tKyuHMl2bTJ2tjm16wEM66HW9HcVgIk
+POXpvClOVVpommljXRKnKDEzSjXMDGar5HW/MHWfc63sIXrNXS8PYzaLreLeCyLVaZUwBWopKQd
VkYRDMaTYM0x1a4Lp6SewqOy9vb9Bp4Nkw92F9lEtlWf29D1BhwA5Zi59zsMp40rN5avZyScg2IX
uiZ4X8Mj2+eF9GJ/mqBCrwI12PcOpLBGvLNZfbadqofW7UI3LlaS8Bm3EBYQdUGJBPXL5WOXo4iy
EyVV0Lr6viKQ2ayLcKij7xfv6yFpfrKyqPRSV7O7tIBfpR2DiXlE11GjhTywMT352lrbac2nRaaU
SQVNDh0hUsQo+zRB68kOZeutOHUmN8EpdErITASAUY3Pm1USPWO+8FSg2fmFzNpjtapKd9YTax4D
QWYCo+TiuBeaNfYcVBtBIh5r3KtioFFWpcKBCp/Lu8VHNT9M/K+d5VEsyQBZ5ryBEA1JL4gVh7op
dKpSeVEy0QWMdISWvL1vvGzXkvLCIaakFoPcn2XLm5G5p740diLmF6UA3Ldp72Rc7ifTvPd9cN2l
uU8x27ktFbsAoPxBJnJXpekPYRWcNrZ3rK3OjFLJdphUuuA8DauG4A1h8mmqQ2+eOxQvGtvY1F/N
unmO0UkKUhPjlb6uhaob+lAXyohqjd+ZTWwGyigiMg1bpauoVc2d66hyk+RNBTFGPWLxeCcN/6Z1
oMxUT9Wh7u1nw5sLqcHwaYWpDUwLmOHgsotsRJ3Fc1DJkrF0L8CPoF9ptrVvyQhpCoafVLfqJ9Zq
B61jGk1UeqMznLppgd/Bqdgb5mZGgExsPCVpwQNH5DxgFdtYlRcJUR0cUh20zBwDUw5XoCo4AqP1
0nUqD2vTe+0r7abNjNsCpKZU9v2DRfIfXZHve72LRFofQZJ2WemVCDgk5evJv+1NL940dbxnenZS
mp0GTarxwBqHB6Md3lhqvnVEe+tTfhv77Y0061NWaZgybPTd6Cc7o1PR5KrhEXoL12Ztm7RSxrUo
HEZFGmuhrWNOLPOMy5GoA2B5T70T472iLVwoV4x1CD7MZz1TL44vbvKUN5tCZw6klNt7Lqut0oAe
Ts1R37J6uJ44xsANt3tWAKHFsUNJDnJ4a3wQSHleqS49HVm2hZABJ/wOeqUgmSH2jT2A6hKadH0g
2WRGwJk/QA+TUdw9xKYs6jdd994BG7ywLUh9Jo4uqWH6xyk1WqqK5moWUq/bscNLkruZwIO/qeLh
ciiGvT8mO6ga3Jc6VDW15lbnXWSJ4aTFxQVEmbfdoO4zoicYRpi2ZNJB11I1eZAmOBPQ2dy2lSop
2sUNTTPnFs2nDbAtHo4MeZ0xEUGxM4yFae5Yre44lzd463rSk2THK0gwO10JLFbWvuSudwXlhWPP
ySEZ8f7UeQe/aYt9zH0tcJPprhjESTe6g22xkzDdlHpD8ZDKIkGf0MavQDNBT1uadyYe+FMe4e89
tm1xaZVTOJTVvvLG+1RKP5J+ltAK/PG0K+K3OnVvSrPxNii7Tnjw/uFLM6zy6brPrBefx3euXVGS
cuh0DH1kxexnZXlvDk9dmjXeLZLIZSFRAhCjkhtmNcnWzXNFZWdvRZGfGAGTHsjmcgCyxEFVxj7X
xaUmwZBqu1etSq4aTcO8Beu2nqVerWIu+fAUrZxjn7cTTZj51PLqMrd7iB3KKCH5qbWTjCbEfm5T
7dfQum+KiR8uJtUltoHG+hQNdXYT9/ZxSK0CzHDNVkv1jSvynePxU+JVFu19UG1b2q5R5V0DAiVa
4vOmniiBkCjUW2nJk+WPL0OlucFgD2+ah3MSat2glFTtvi1rPyDC9KmfOMfOcaDYJ6fIVEPom8nr
lOfbyfKhgKJumwQJSR8cQmNf3BaJ8563Pjj7efOWI6SnOtk3FV43jRGKcSAdzMx94bN9b9cBOM/3
iX8/Gk4dlJ2G+rFnV8SpAqO0blqe7nxRb7LMiCAAEEHrJkyVTluQB9WAOY8cIoauDJXmYoi/v6iy
FxWPV6J1Atuso6JxNiYiy2jFlV1KWnvuVuRyJ0gXtFi0BkLDHf54PWxa28UH1W+UtyPmw5Tyx0Iz
DoYAoYT090ZsgdCnCCvtxzRCRAzvm7cV+en6BV5IGgjxWeauwFYIV49cp9+qGIMFrfULfI/7BCA9
Ufdb07qZqixGdVB3+0HkF3lSvRrJW1rJn4htmR1qwa5c396nbXdvdmCtk+amT5GMpH2VZ+Ac5fxo
QCrWccutSZANup62sfZQVizKMHtYt0VLmXuveW3YY0jEkBcFEIiNGGmlg9nE8ANh7HJFQqfmgg48
C5gEu4+FE0ahMcJRwpBrC5+JBEEl8bcOA/CZ3ygdfENTF4KxwLQvJu1K+iDUY8cyvSnrjCLpR1Ps
bnMj9EUe5v7FhGtb+4LuDpVVG7o1RnHwFwowwadFoKpTNkjkfIsqyD96rtrEbrbhCcb83B7gp9sa
qIhhSoDKP3X5NdJX1E9NkJD7qj65/oVoHusEIA/YmpyXCqstDwUbI1TxtBsuGWm3Mq6o0K/8/rrH
n5JJgZM+DbyUbJvpTbb7NEsCM7tTGGYR4qcL8z147YS4jSvjkPB3N3nI+GUtL7LODwwzo0Z7X5tH
L7nXcoua6bOOlfYE27OqPeYj3xQMJ3p11fAW4Ic4GhKCXu1Pm9/YGTJ6k0HT2g7d1gTtw8Yrf+Iy
RfNs27sPg48M1d4UwxXK5o1MujDPLsr611Q1BwCKMBz7WJCDhkMKZ/HRIL+JFIGnzEBrfFoUapPW
N7ntAGs1hR6UQOzhuesOYgjTUqeu9Vi6mORJnl2jOzL5kNUlzfXXGtJTrl2GwJFuctAf296pH/aW
wF45PCAubcijYs9jAn52/LP8UbP3uCxTzQy15JbHXSD633Zz0Zkbp2g3md1TMKzTkhhB3MUhYjuB
yEXDD9zLae/Um3hgeyEvG3Jw43By92O3qcpHJ9kagKJNPxrAJOSegVs25lunyAMtLUMbRzK+04q9
e6l+Yq0XMv5WZR7EXKqdlr82eFrx9PLI0Plo2gdnhI5OfFO7DTWnLed5VFZlqPf4DPyJel2x0wij
A6tDT2hB27dUZwLkVgdibosCKjxtBw3mezCNm1DFcQVgvQ2NxSmXPiXJtd6AIKFketCb98y6a3FC
9vXREu8+e0/yba79cGtgDnA9JPkbT3YJ0jpDC93E+WfWr6q/arJHu74qhuNcwCGoA7MyAs8Xge4X
oZlcOtUeIU2NBM339nIyD2l/wtxQNGCzZPWgMIBlZUFZPDesoy3OP1fu+n5ntk9SvyGqpRXWMk9p
OoBYCzDNzrFoNVlhplsbBb41ZnZQrugvyzaNKvYae0mA4iXQnG2jb9N4y6zIHZH/moOST375MPKc
do0IBokSZoq6/kLj9924401+slgcCBCjx79xy6JDm+0bB6qnzr6Mf4LHBiBUGk8m7aBFYmDKO8bB
YEyXeX7bSVRcl4kzhBJeJR6SR2iAwtjoHgDZiJvbCcGiJ0E7FTQ2LuRwzd2T7t/J6hm1naP2xNsJ
3qNIei3IRWl0VLh3lnE12TbV+Ei1eNpl6FG2PR6GPGjWQI6KNFaYFs9TJyLL+W1yb2PpMdLztcXu
4/4wsnLbMvDaaNlJluOm0u1twdWjQusC9A9I7hoyXhEVdRF4+l0+/OTZzupIlI4HARUj89on2lbU
Ok37nKrqlqUvfd2HSVbdWPhREiejKk+inoGNwENxyk3qZPjUUnvTpu4p8auwbJA3XXC7vozma5td
Gc3vHInDM+/d5LoEQ6rUfGBTxxB/IdA5DqMJHsTOPrG0bZE99UocvLIJ27x5xskfGuCXnHBcx88g
c9sOfU0rd+fK/BrLIb1XKZ5jTY/qWEf/5DVN09CyUKY1Cqx92sb1Y5pxe6O4F47kyRtk5GJXwGvn
mh7O8p5qTrmrdEL90Qr64rrTb/LiiamjJ+VGJ++++M16ebCGSOT72jl4tQaa1x3nj2lzb/Nf1rhJ
Kh2H4oZpW5IhO3CaNlsolYYVDnMNw4cGoCfcM+nYX6jswfb3tR0qdFORT1L525PXuc+DZoxY/dvT
5BZ8D7su/tn46Qvo/4wEXMPeTpG7Ql7xAvMSZM67GhiMJr7L2QuRj60GnmVtX1q3uadC1JQ7w+DU
r5xdA323uFUnVjbUyowbt6ouxdBEwoWiePFcTXfKgZyp6HeGZux0HJGmE182g36EBh2gYoDnaC9x
fSuLl44P2xH0xmB6BPFXu/PcNxnLkY6DC0qgaQvO1qDV4nCe2FL49QqjdcqqgSrBExw4wpI7Zd76
1WuRXvUtoyj6A49jPH4qNzK/gLDyNnPuTe8HPizL/6GhGTCBAFaXKR39pzGvaJwCEN79SpBmcx+C
BvlTkyag0T4Oyd7CsCBJCQqociuLuKFowwZDCz2B1genOts0eR1Z5bjVYmDFNNTnRRGKGpcxfHX6
ZIZKL/Y9yW/LpqVtV20tIKWnhgdeZcOquPWGd1nFm7w1KLpooTkWh9gmG0K0A4vdUOL/R4QawwUQ
HZMRWa3Wkp1rpbu4Q2e3PTUaHh1QAeryNsaqED0NWDGFNj5kdwSAwMDzb2aBR/9+7FzKTZtiBPKB
ifEFByPAd7YVgpQvtMwpElkbkXzb2tVtnl+XLDv4Fd8J5MDS1LcxbtHKdk4JEpDMf2NWCyrqaTgY
x8KGGqnZbRucFXV1ZWvQQSjti6FvQDGZR3YO4rG8CpRdb/OkvMkTHzidE88uim7ARySDuExgyk9Q
pqqLvGcBr0BmIOyAuS+gMqJxXobSj4PUsKM6S579uAldhESFEBhbZO1J3/Ss2iZ2HZKmDAruR4mn
RbJDEopv+LwnyJwTuOD1LN8oh2x95YRNPkWeVYfDkEE6vQ+5vGoIwXXkMm1k1LdP3BBXg/XcwBFZ
eyjtNHC8gySuF4eqr2htmtsODM2ENa95LLfSADevudWz5G6WRhbJoZTd1tYZ7TKyrbpy4/D3AY+q
rtXhtm4/g7OetgYY49HZ4T2Q2dwI8pxhQy4tMkUub7dVVlNAs0LbLVBjcaqpYu9PAokRQTHGl8Ku
L/DfXawZgMza+HOAN0zsCjzSu1a/9gYTDYyTmwD2wJDBKlBDEO8KJ0wz2jvQH0AD7jk22UnF7ZWO
0l43njUOktrkHfUpSF6REw6N8EPpnPpY4U45c5Wrkyea3Rh3L3iICnqAYXTthmgatb086Ic2ssck
8jt8AenjXPzWSYkOygXzL01IhvJaRKptLhwLo/YlBJehwH5fJ+gSFbhjJKmMvFSLchbfmd5oQGHU
ivIkPpBCN3CZbB9Ti0StcGiepLvBBeRvynetaLY6yl7VGldJpn6xcjxCohCpwCG72hh3tp/c6Y72
rnGMs/hDaFj1rz4B6rLPx8gU6F4PaU0oJqyveaPvWawix843pEdFMQ23rfAvwYAcaaI7EKYOENTE
QWyEirEtZOB2TuPkmxZX6poXO57Zb0iEOObi43+R9l3Ldevalr9y676zGmAEu7r7gWkFaSkn+4Ul
yxbBCDCHr+9BV/XxEs1evGfft+Oj2poCCEzMMMaYCgCvTLR3mIwZVDx087oEJC0h2mGg/XPF43eZ
6rZXS+NY8vx2GtJ9ErNT0lBP64Yd+iqBGUYIdmoEwtoL1LwfRj2H/KM0P0Y1did1/B5TCo2gdq/N
P6CZ4nQ0eacp6Zw2l1eV0FEByE5wJ6/ohiNQm9QPliu/rLCGlqPNXxUFZZ6a/7Ijml7bRgrwKaYP
ufCgrVdXyrFVszugEW5BKQmdUS0GTBoxMcA5jJ6jxNpzqc9LwoIFKXcKNR/DJr03rOSQqvULrkDl
ljry0UYXHHGLdZMzirgmiXYYEv1tmnSksw2aE5lWQrypEti3GCEWxgzXtcYdvU0LVEDTLJBKbXs0
nuHAne2YOSoRCtW+a9G4A13zIGaET9fvSRFd8wI5PGaIvpWWcRtO4lDo+XOcyPSoNd1902nfR4Xd
9Zq4T9ta+KNpWl5r2/usKlCwNO+bPgXBtNciX5VIVUtm5Ce1JdSzIkR7BetCvyUkCqD58WypLcoq
xhOYxRi+p96YojkiT/yhKPJYD9qRmfImM6tAqUwo++a55epK9ppX2WMfof1Z0Vdl5C/EyO96Nn5o
MblT0PB3M6bWpxKoOU/S6pmj9eW2ZQqVnqnGbWrKGy3XfCMbMy/RzB+tVCGUrag/bFE8hFVzgtpI
t0O/RgVVJsts+Nnpvu3m0qnNS58is3eIgKQfwhGviYt5zK6SuL1tCYfzSfVIYg0B4NAvqd4+Y6aw
xwYIFkdRYTlGPPxqOgv/6rXPohxbb8iiGpLJKCymXe23reCTw0fO7mtL645abHe7ehgB7q+5fcMa
QQrMVCjiXd/00hGYgfkgbVDQ/EKMausbqW2cai00XluMF34ahFZ/CigVObJiAA1Ia7ifmsr2UiGN
IJPW6NdNPT7oBTak7PVpbw59cVMnU+2aRDEABjS1e0rL4j1N6ySYZNLfFxMeBdUyk6s+rHpfoJz1
HV26+tPKYqrgWpTinfThj1YjJbKFsSkAXkVwA6JGCTajkfUvjTmR965ICOpEhvKT2Jw/4XbEAbFk
7GGMLdlXas68Ok91LyON6YQzgSnJZbMbRYyU00LREZRQAx0Rq55iB28Zc6NUCQPeYZosiorV1LqG
lmF2lZzsHbVEt1dYq+20UKJWUSrWAb4VVboetymiJD9ooUlRCchtT7HVZCctkweKWlrXPK1QksrD
zCsiw9zlTTJrJKMgVtM6h0BHocceD7siaImd7EPQ/g6xod83JGvus7hpTN9uht/pSlzrt4oaVZ8l
1VGgqWQ0+OY0iCJxRitTmucOqtfprdn2+ZUZT8POHjEAtBQGomuJgUFNESK5onrhqL2lvSHPgAhd
que7KG5Qm09mXxzx2IfA/Rw2mvadrvPyfqxQDVQno3JFFHf+IMP4p7R6cSdsqhzBnymQXOOe7cxY
agEjeNRB++tQPImV6phM+RQoZDDdXkcanZR56OutiYB37IFyakl8MGdNj7FQaKBGeQ0Z3ynypUBy
2cQUykqy5J6moVim9Gr/TrTUfEGZq3qGSK1ZQyijwn+jslbVg3SswxtlNJt91JqcuBjRUt3EbSIR
pPDsJq/C9BvYBxF4xUBOf7PGUnoJg1YisdLklIG022GIlI3R9Q7C10HzWMqUunAq2cV0j8YTSBdK
T8GNSPSx+B4OFc5bWHS2eLDAVI4ChgiVHVJcSOlpTNDKL1OJFwuadi1a0Ppkay7PJgWlQIwyc9qs
phNk06bMcLKqwt1vx9Cvex7/aomido4Y4D3cZiRmhkDSbu/DIp8Q5E22uldkQ/3JHm0/VDXmJKDE
nmo1V25ZHmqoUJkdwjfg17pIviLoHa8KHIQHgkEQ6NJaNwYmQZNehafij/GUPwNld0DGmgDzPtNL
pGohddYtxc+UXFylekf3qsnNgGqJuQ/RJd5FyogcX+u6HypvwaCY8OhYVU32SkjYt9puo6PaCgPO
wzKuzJqZCLQn6zSQxPZbHXCdBP0tr+4QYI19gtkyUxZjqJqquFVsWk/oRZO9qBp7Zw0t3u+sw3je
3tKPdmOihN1P6S03ZbWvjHxuQnRTvW8HJTwqQ2sdoWtm3XIt5/40TvlHnJNw13K7v5rwka8zS0Q3
OqK8Yx8nWexgBHH3GPVSQWc71f2uy3AvMX3L6dLodWrmr06Z4VZU0d6NkJl+YYvyGn7T9oVV179w
YPvbSljsg5mJuhtxvU9tYccPaWpWXsSa7AU5dnRTKiiraYKEfqdmtY00UDFNDBcU0QtED8L7Nm2p
I4BjvcZoIfNGJ5LV0FMscZQhwITJHYmNAcxRNmEMWCpryAglwid2bfkhJgJ5qd1qJwRJ1Uub8P7F
tGzxqdO+9oxBp+95B4W5IsUcsdEuwlul4EXiYQRhe0OwmbuOqfKFRCma3mUi7puJwS/mlkhwgcLk
Xo8hCx1pHNUxGrFDPpgMInydMTxr+JGTtUz7lqYNQtcq7r9b3aAeqpQl13QQ+VOmJrGvGUP8Av35
OsVjhsgxFEp/p0coy2DGWOklnUhv1TxkSBesNn0tM5m66YQnHqOw229lahWNrwiMxXPKNmuHO26w
frySlkxcO2btKYGQDd2nMUjhN1LMbRqtLDWHhXH81kqRDriFmHntEALlcCfq6LjToTuAY0hJdxsy
jhQvqrmOtgFtXLAOyU8bI6KFgx+jqlDNT002WPQFVZvytspUyIgNFJVqjlKEG8d1c2ugi3cCvw3Q
7dYcgiqjCnMTEWa7llEDgloZuS6g5hJoKMHzfZx3FXNCSHCBISr09KiPaLNwbS4/FFmV/dK0dDpA
CZUHtCgRV01dE7sREsB3U6o5MiTeHmuRWrdaP0CeWLGh8iTC8CmmEz6elaP6VbI582jDxhNdayHz
gFTaXqc5ZoJCZgxJWxj7WRFT5lXZpB5igHUQ/dn6PN81ZeheaeaV1mX1Y1pr5CNu0HRRchZ7OsJp
X06iOrJI5X4xlqmXG3rv2S2zAp5OuU9iFC8lEuoAz028h8vMINaU0DEgWTVCJJp3wkNOjNAW3jgo
JaluI3vAhbCn7CGKWrTShhDp/KQ1VmDFSfUUZ4aSO+D8V/uclbqvcaV+NopoTg0tuALOeIAmLkiE
WZ+CkBpJ9VP0euJn0u6dSDJy0+AYfqA3YU9OztBJ4FqRXaUDpgk6gIGVXlxP9KmqBqTo8VTqb3oY
otVoJLJ9TWSMoW5AnaKWFErAKrph1K5IrGYPiLP9pB33ppmcMK/oNazEG/Qsnvokz91ULyaU5dEG
yemjOsQ7qLaihYm5wagplKAEZ+17rNWtlw3dvmlJ6hZpfGonRAcgGx7HrvTzsLA9LUFbeEriR5tZ
KJQ1AjXK/AMicLg9jWbsJgN9V1XtD02LjifKFQXqmlm7Q687wYA2Nd7JWNyVhmU5SiUJBFYE+rRq
LHcgdHM3TDUMSkuUY1xEeBJby+1jciyGnnuIz0ClnwulejKg3RIZJKBD8YTJ7RI1g+w+gzQ3yJVm
6EwDg0hWlJ9IWhFc5fgxGbBrtDbR8UzCg8nqDnV6o9+Fxlx/4lBDE6nfUe1W4JGlLGu8Ji2frcr6
mLiyJyEH6k5qCVpXUxskFcJRXSBn1TkaTVOLMttU1OivREXhEQ0/jWxuO0qifKAcnx76QtFcUHx+
FkCB7YlEc8ey2c+pnHwTKB+RWVdJyLkLjjNKvFP7DtEbttMMXjgIkDQ3knizMQrqTrPDF32MUX1I
otf5H0gNpQ/yZR/0qLIgSEgLlDjx+zumo82K/z9Vw59IW5hfDDJ7YP1cFRT4g+sU/0uLM0zIhPqS
P/8yBBGaayHScyIDNhI2/zK1kH6h6kelxH+e0JLfF1Cvc0UTvmjDBJbuHNamDVJygacDwtNNf5R6
AlptVt2CqSrdmJY33QzqQKx0n1kodMVWVOxxuYTbF0jTRZY8m4hanXTSIE6TVj/F1GmuzMPvWhwP
KJIjFsx1VPmzdHydOlQ+czwZIaPuADaJb0n6a+Ji8HmEcIRFJSoENhrjxKo8TKaF5LZZ3wuogQKc
mztxyTqfhUjicrN6jiR8WmIiJUmne7NTP+mArkmf4NFTazKgQhN9THV0LJjd7CGhgx4iJztpKk+A
a34iPri2J3lsC4M7Ukn9AWdNH6JHBNRQPc52cR7f9AZPYAKqDwWfi9ITAB5xQR5Q28RLkPPGVcLo
ezMnX8WMkbC6KODSRk3cGA5CK3GcxxxtkuQZz8i12ve+YemHLuP7Yvxs+8yrzPpKdghY6yk7hH2F
mq2lgswlftaD9Vi2qAWkupFjpE0BWFlv3QqR+XFS7zqdoj+K7+xIw94bFm5/VB/yLEWYPXSdJ1Eg
BsRV91sq941tvo1J5FnSxFy88ZB21bVZmM+hTZ96FoGqCzqvipm3SNQ/1FFBU0OII4A5/hQrHwqq
ZEbyQ9XT4ZCiae3zIfRxbFAOQ4Erx2qNpvcSInaiQedJItTRUwUTGwmaLNw2FIyNmTq3rQeo3ueN
2+CX8UT7ljHlSNtccduQH9t4+rTiHJs1mNIBHaxCGj9+n4rkZ2fU6gmZ7LscrCcB8S63tcpXw2BH
tVELL63ymzLu/T5DSVyxQb/VTExNqK9iDF9BGvtdT+vBMYj2kuO98TDGjKHgMRyjFm2V1hgfOCl+
kpQzT5gANnGUhlzRq/dpPypBixchTIHMMEaLulSfTFdPVMQdFcJRBgWGQsdfWovesQT/sAt+iqvx
ptaNu7gx7WAe74rKYFo5ij2+D6aIgi43P8MxO7ImukFc/hNI5CGg2FYEQeOhAfDEkV1KHH2cUEDt
I9TtUV9CX2qXy7B3SjxCrlTDB0LVe8SmjWfXkOMFHyRxYl79iobS9ssMbANu4w4kfVvtE95Wh0JR
ACoS4S9ZRz8kiSHxJJBDqFT+VIfEdgsRX4cs5G5cho9MQ74hc7UPjEI+0KT7LielPKn1NDf8NMOP
GoHaejl9gACJsYAlaqW91uVX6gC+kBKzD7vLvk8gWTgDKTovU61sA5qrzejDS+i3BbRT6FmiDHY5
Q3NRe5p1EAYIBnmZqzmozuy6A3cxI8QvPQQVR3pFEke7RmX3qn8TT9N36SqHCA1Yd4tGtgqaPAPl
LfCFIqumqDElcU30+yxc33YEjAJUdAgkoIn6n//xP/7P//oY/mf0CwlwNkai+I+ize9EXDT1//7P
FWVhFRpkDCDDWdgFIy+xSWdoeSFpXYSovrv2I9slh7lq/JM6sZ8+k0cU3IY92u4uJA39rsRASrgO
r97L53+fWP31r1hAN1s9zmvU74lbyg/Z7iHh5YxsgxWyglb+stIF4Ju2fFaLHoHkNd/mZ5pzFYf3
Br5zA1u7ChA929LFuRpTiOVJRZshw51DhlfNeLz80dZA5ZBInqeAQ8JL09XFEcnjqQ4zZkKM4TG9
6W8AnjsYBAAOR9tB1+VqHjhrHJjwL5tdQaVCO4BAVB9MBFTOFhtYV8SYspkMp2Sd06vfSwjysHYL
xbuye5qhApgMEqVpgDj09UBqic67iIFYUYf9fTiW35mliI0v9JumsLj6X4wsUPl8QPEw1NAlU+/7
T37Xta4iHADnQO7DnEg0+wDnOyBO0t3mn4DzwbeFAP9MXITC8eKs6/aohAA4onVSQYx0QF0SZR8g
TmizAVRe/V6YwKChlMMIYPNfdxJNKXMoUdHB6/lLRw6aYkTyFtNu5VLN5OF/2VicddRhpwRhGIhJ
to5haG2zT0p2o/GSQ/1t+PwHB/DM2OLYc1Q3zVbBznHL2knUDOwaxX8ybJzz1RN4ZmZxApF4lLIm
dHQHmdyjgILAeYuhRldt6FBHYaBoMJS4v34bq6Qdxt+A0IXC2wFnT9tHvwDyPtSH8VC5xQ5dho0z
v2VxsSowYMqwkQYaw83kp2p6SGz+b0sZQVwEwhhEh8IJiPgLE2Uzze0UMK8sZSwQ3Tb3TYPeLkRH
Xi4fhBWy81dLi/tLeT+kEwMpapgo24HlggYGH+JDUebUFVVLd7Zi8qtoJvSQCVMxE42WT11n6qcO
eLCNAzOv6y9vcrbumd5x9oZKfWCxPUuV8Sw+sjB3kWb3ptwVuBIbC5/v7CVTC8JmXelhTSFo6Q5B
+aK646m7MnzT4Q968Fux/O6yvY2V/SYSn61MTHpaTgKqP22JwRczbLCHcwyvQ+vbZUPzef97XRhw
S+AYDXBdvm7hiC81MQ2IeRGioCW+Y7iCkxtb+pBbVhauty5kDgECHNAoup30qyk+8XhDYXMleoM4
yCzFBA+igl7zdSEqq0uMi8fLkqnUMxHtjtnDYEPmgOmAgWwYW73TUBqeec4MM58Wu9amITUUKJ+7
eVIBJ5mhNfp2+btsWVjsWDxYNqTkwEa3M7lnKbmCWO/usonVjwIJEswIgg4qWzK7FPQsZNTCq9O2
d9SYOzUxXYJe0GUzq0f5zMy80rOjnGRqGiF/xkulchdUZ1c1Jm/sMApsYz2rWwYVKRuK9CZis4Vv
6rsCsH6GO9PUpyx5k8Dj/YOVnBlYuBvO2pKPCr5JXQGLqtzi5UX79kchN4RpVz/MmZ2FrwlbakIg
ClxPEwNOktYE4G5AyX9r2NbqjUGS95sgrkK04+uHaQWGUkGuCmT9rkaEMg0H2So/xny8MSp5y0i+
IRWztiwgE8HctUB8g0bIV3vS0CNWdnPwHEeV02rZdZIn39Ax21/+TKt2EL8yDdxPpi1JXE3blkym
eHAlvVOTBhi+X0P39N+zsThroVITFB7wiVDSAhL5faotp66KjatDVzJlbR59BdYbnjmQf79uWc/Y
xKcYW4YW/4sM8t20i+7maQ7R5sjIFfEWKNyf2Vr4tMygIRs7LKl3ASdGZfEYHoDEPyguMC+u5mp+
ftv+2Eq617zDudXFoYgHo8eELxxCXs8FgZSgbiFagI+TPQEy7/JX+3s+pzavEUGSgWa+8dcknZhi
1LSGvrTLr1sf2EKN+93dPI1ZP5TuTOlOXkZcBbhEt/ClG3l8Z3vTr3YfbnzZ1TN69ofM23LmFNlI
5SimBDzrSXpNcR+r0i/Hn5eXuxqtnS93cUqTBpiDpo8A/aRANEVhBzRyNRpu1md7CPwRvwRIlRv5
EbCG06DER3AsuaO2wz9waOd/x8JxDpwYgEHiGCuT+l5rdB+qHTg5qeFdXvCaRzu3s3Ccam3oXYgu
qUvT2tWb72b7FAPxbxU2hMPS4LKx+ZctI6eZJ2qDMA8Strm4m2UUTTqwjRME15tDAeFC1MQhuL41
H331gljMJCg4oEW3ZL020IqytRGMfIs1VwS1QpQmvFQFaJzUG+/bb3fy15IYSNcGvCYE8hcuwIY0
lWwyvKAV/E3pQlToiUFeGTXyCqJKDGAxFObCnxhIjIOLe3LC+NWH4thcAWt5UzygLKFCAND2tgog
ay+7efZ3LZwE/ENfjxx/11B1oHIYTrg1N+93eHhp6XP8f3Yhcw7t+RggDrccfXmd6K7uZsGA6fA1
oknPvFUBJnNnbSVxp+5L6o/7f1CKgy7gn82fN+HsL9BRebTyCosc01f0iIuCO+HWmOlVt3NmY/75
mQ0L2PVenTWOprY5JDm7GVCTJsOWyNnW91p4NzjegnYFIss+o8AdqVAovb98+VYXgmuHcX3QeIAg
xteFlGpYcDGjrVtV7CJ5yqmGLunHZSOr7sQ2LIaHF28GWSyj4KwxB4YzAcktUJ8NT7Vf0vKJ9HaQ
bwVH68/vmbGFr7Y7KNqjzoei0cm67X39PUh9YLRd6zsYPph1DFGYfZdsOMz1bfyzwsU22iTD0HGO
D1VxsHKI7UX8ue23puituTCocKCXj6APEsiLU0d0PnXxrJBmw0qcvLVIBNr6Pt7aw7XvdW5n8b1C
WwC1wpCV2QCGVeBP0OaXoY9eCNDlpujB1qIW30tnSmeo5eyTOKiPwzOhgE1ZzNH0jVxz7Z2xEKrM
Y+xsqFEu3pmqh2Lvb8W38dhBLDo6zTMHyX5LLmrVA57bWTh/Xeu5BOUUkdjBAjWLQ8AP3YiTvFJv
xYeJoMjXVUffZ27r2I+JGwdbDvD387L0wed/wcLNW3hOrZjH0MZoegrQYkzeanQojsDM0TdRluqx
0yojkFwRp0kS/CV6BHpsCmKWNRq9J1L5UYSE/xpAtwuUSbszAKDe1WPRegDgEUcY4IxEOW1OOcrQ
KHLTCvQ7ZQymhuWYO9NPuWvjJ7uxyvgJmODsTU9VfZ9LNoDD0hoPiQZ8DdKx6cbmlfKUQ4bfTZW+
3GfCZM8yN0UAknDhWq1iOqhJWAdghjG0HKNnrgSTwhF92rtxLWRAAdWaca6tWxipdjNRDERRSqBz
Owgzv2KAu0QfPKlPxSAIkOhJBYqbQU+FyRtv5A2BooFug99QTT5Rh95w6qiufN4Zhg/CvR7QqgxP
U6EqR7RJ+2MdQSurVU0tuOwkZxfx10cDnR8zZ5DaQRHwqycGbqsWlcLRdIkmv8A+9fm+6SLHnmo/
t+WOYbjjZYurYa1FMUcVxR6qE7Yw2U5xqVsarl5/BGDDi4+APRp+eGsG0GC62RIuX3vMzq0tfCTV
40rLe1gT8pMC221W//4kLtSsztazCFshiDR1WY+ElUzhz5LQaznIIIKKw+V921jIUjWIgzSUSBXO
fgSrbpyezHrrOVkRu/+yEnvhQygIAWNawAM3EDctAAQB7epeedSPulu64aHKHfljeChebCgczgqO
7XUJxIULPqqDfx4ur3e1WwfRYABW4T7RPVvsaw3y/phM2NfeHTxwPufo1TxIP3qiLtTc3NHBHJp/
ktCeGV1KPMoMo+qGEQntpFu3VR7eGywNhkHxTdzOywtce73PTS12W82Lxk5irA/IzwDEnWNGiYdB
PBtZ8+oD9Gcbl3Wb2OJ6XXS4AHabom8mhoe+0NGITKZDaYQQ2VA/hwpEqTBUHi4vcPWNPbO8CMpD
0RORZShJmLh3TRfuBIGsao80HaKgl02tXg4VToxCYA26kotXVoL7JkN9vuV2GEDC66Smw8ZDvmpC
IxSziVBrp8vLEUoSskTDAytFEjtd1gBsQ58uL2O1wYpw9V9GFm9ookuodSjoU+i7+EGxne4aLEg3
u+UegCKf2Q19EQG/IvstkebVT3Vmd/mpIqVu0xIBeddAIqhKoTlhH7OK+uHW0IXVFt75Eud9Pkti
eoPlDVaIJd7rR+LXu9DrjsZN6QHYc8wD6266u7ypq2Wjc4uLABYI3ZKCsoVzeOJP2U/dBx80EMd5
ckcf7MSx2WOGpq9fJ3sQr+7yoLmPg63xHVunZ/4A56tOmqG3aIuMB8wgdUzdYdwaYLPuMMF+gZ4K
9OVQJftqQ1OV2shHpIfKHkx47iML9qc9goxbTOSrMOKangAU3fBim1YXK1P1iiSA7c+DQfSdeZw8
ax8fuWfcaLvJbQ8syG+NjS+66tKg9zZLSQI0vBx1LEuiJYDoYzOLn431AYqJlb4l3ZFqxLO6H81W
c+r/s8Y/BhdBhFFFppXPlRWgtZ9SRNOZG++zIPQslBxVaz9eZ5genm+MSl8/M3+sLh7A0gAi2pxb
L+ZoehSY+NFoNvzm6huE5iE6b7+Hvy1M0DLvrT6GiwbCEnR2vdpBEIQ5MSmCy5dwdS1/DC2jFz0q
uaaO82MOPZiSAhdobhyKFRlxRC9nJhbvaWPlpG1rmKh9fB92bG6jq9IF7x104itcOFSFI80bfEC1
UBputyKHdTczj25kUCyYByp/vX5lYYDCNDs2BE5H67Z9nz7GT+Nt8hC4AFkLkpBTRU7yglgbeh7P
gy+8GFNzMJLLvbzXa9cDyDQNkCMb8pLLx9BgIlIBG58fkXlEiuJru/qgbqaca5/03MxivcbQ9uZo
zA0oiMIooOPY6cYFWH0rzk0snsOR8LA355VApui9f7ECuDO3D8wP/jBHoJG3FWSv3QdgfjBBZO7X
/KUAKoGYNpQY+o4Wq55ky1/EwK5No3q5/IXWzQDprGOWKSRH55+fvQYTFdAlbtHIgBbbNHzE8Tux
ni6bWEvsGPljYuGWQ8PkmZ0BtgfiQqDozxWFds34s+TRKQN8GpJl3mWD68fhj8FFWpc1IDwlGroV
UwdwNA/FXVgR/79nY+GHAT8zWVfYIwjF6XUFop1uNxsm1i/Pn2UsPKLA6GZqgMniAub6AQaRG1Hu
lslHV8+qXJBKCCtIdHxeXtdq+fDsay27EUqbqlTIuRtxTVtX/yw8JFxeGIxvwOV40xFyKDv4rH/g
/c+tLm4wSdSSWyVOe92Bb0hTQNHRPYQizeXVzV9+WWM4N7O4xVVWAqYicNpV6BQAYm7dSWK/EGk+
lRQqRxYf95cNrh5FqkITSKcGIX85wERtULKEZ7JQFjL0t2n4RwYA2DI1BvbZsoQBTYLJLCliHuCj
3BgAwXGrQr4acmDqy79MLI56kxuT0OVvJ27vy5fhKXuUe91hjuWz2/oOEmoe28hw1t0thZ4u2qxI
ppYQjCiDPFAJsSMXCht+fqP6mde9Tgjjom+qw39raF/+UKt+8MzgYpEC6gNKbAKz0kFbNB74HWHR
raqPG+d8c2GLS12IqBsH8F5d7XZodxi/tkfP2KHH+JrdsjftvyAlvX6jUY/DUEwKbvJyyiJ6pnD7
moAf2SWqJ97tt7l+oQAVbrau+gHOppf43N+qws5u/a+7ptoW5L8Z5hYuP2GDOrCQFdx+I+KDVfVX
CeVQgIx2pZFstIVXTemE2Ei3DdM2Fy9MNBpdpGMmhWuLyG0IhEohDdppO0PtN77fmiVUziGfPveL
yLKEkYfhANVOaCDV4iWilhuOkIMJwSuQz//+eTw3tEiD674mQO2Bug0ZBEfPoIc3iB0Zt4LhrfXM
/uvs+WfJRGoS4mxMgrkGmJMheWExhh7HW/rfa57QZrqOQIAAM7v0hFabD5A7wIJ6zcoCKLdDnbiu
7i/v2lpFF+eAGmhNWiYoEYunv6k6lIvnJndx3Vxr3rSXe6hcokgHbcvdFvZiZUkwhvgMSDEN6t+L
Y9fr6OpDgQo60mnuxjrEcsjGwV61QJFcQjjdQtN+8Syio5B3SgLythW96/1TUrxe3q/13w+dCvAq
kC4sYUGkSgDVz7FdmvyW0qu6fbz8+1e8qo6v8a/fv/j7TRlOZodWB5QbDBv6rXn+LS6U3i0wJEtu
XM011wpjDHgtzGcEem/hwhVogMDd4G42AYPUMEZGgYGpuNln62mu8aJCVMnZcnLrG/jH5sKdKxAt
htwDdL65chL9k7k1pGR9A//f76dkUU2EjoYNPSSsiXQZdFd+TfmjHfF/tHOYUGGYeCVshCpfvUDN
OTqruYnP5KJpNr5AA82NTpFwegA2HBYkfnLaKimsruzMpvrVZqNVzQC5J7xKuTxU/VsKGVQLCf/l
A7ji35CH/1nZwo1C94pwo8X3Ce08UKt3HfIJTP/M8si7bGj1IKC1ionuQApijuDX5WgF5KZsKGvj
+anAb301u42QaHUleKkxQASwR7rkG8SFbSu0wUmwIKBU8ZsIyrMN3Qtrw4WuL+SPnYVTGyATAFZt
StwOY4yHFjom2kYuvRKEo9em4/EEBYqS5QxGuytLga+PleRlCiW0pHNUYr2XdnFiJsQko1bZcKMr
mdTc3dMRIKuI8ZavAqqutdlEoNvnShPYEZRLGgdygaCOe4X5FPc2hEN3/+A8nJlcnIek1akoK5i0
dWAUGhDy8o0PtXogziwsXE9sF2qeJRVcT9ceu6QB7E/xtOG+oeXGJVqLIPFug9EI7IVtYiDJ18M9
qqaok+S3f+h9BW2AyFd8pgDq62RO78mbZgcF4MQ3ni5v4up3O7M7n9Wz6KTtMWm9iGF3gMZinkEA
Tc8hT2Wn+Z2SZK/xzKYsmOXraBVftry6uWeWZ+91ZlmCda0qGHPmigJiLK85u1Lyq1ps4XLXzACU
a+DdQvqG0ZRfzVDWD8xKcalFlEOZ6lm1psCANI2y5eK3DC12Ugy6KlmL/BrkcbdV2sMoGxCvpD9A
PeHy1q3GYJTq82wNZL5Y2tdFEaUogAqEB8Fw8NI1gnoHoaCd+lHcGK4EL2rD3JrDOje3eEh4lGU8
quB5NfQ0mKL6kRodMPlhHu/rZtBdraYjy+9kiAoaucowiy+MIbDbbs2TWqv6ooT2Z92Ljzn0lQG9
iA5PgNf7GPXWuTYkP10EInt2O6HGOh0xlD0Y4Xs8+7BVat3c9sUnBtI/DYfZcacv+nGuT6ZuuLd2
MPxfGFa59nqfr3VxP4zEgILZ7MOJ/o32EH7GCL344/KXXbWhYtY7Bh0S5FuLWH4C7qYfdVCKZ+FX
yHVDcM6Ly62S0JqPAfrjX1YWjrpqIPRbajg+IjT3mAMMQX2IQkAFhR/zFJM/KxagCXl5Zb9pPYvc
GAA2FDcoAi7rLyIuJHmppZRYWuWNfvSeQvf6G1REPBMMfgzZ9VAsGub+qo8qn6Meh1/ZJkn9d2vq
r78Bf4CJRAk9guU15Uah2lWCuUhDMMSO/gDoyy2EoN/iwaNe5uU78th61lH3xiAMZgY5NGvfIIwQ
ucil3H8QSCMeADl5bhrq/5e9M1mOHMmy7K+U5B7RGBWASGctYBON8+BOuvsGQh8CUMyDYvz6PmBE
RdKMLFpFlfSqO2MRGUKnK6BQKJ6+d989VNQONw1LxBEWOjbAK6G666hKvQ3MhVPH3XceNvoNh9d0
QSWj7TkcxXCLzqpad0mFjJf/qkecone9dLy8mVuCDehnBj6Sx21dZu1NCCL5cJW/q8tsj2gEqfGV
eMllxasFGt+f0eytb2P8yfYNzHPe0gUMJ09SVt/Z+R1EVf7SkEEV5vjbPfYR3BKdifXzZE3qPUh1
C1MXrMOy7ydW9TJ7r+4alBK4j6UveqmEOm9WNbaYmTNgaUeNpLl0b/har9qd/dU5mzYYMYCUzS+N
jXO+LCB6ZHf1djhrth9fw9HdvrmEo03QaD196qqiXVnz9RA/dNaTbG5a1vfHwxjLrvDRrR7tf2lj
mJo+xy0nJn01PBrrZKut0ovFdUGs+016a20WjJ/Qg5Nr69QtLj9/FZpIbKmc2WaWs72+GwEFlxAY
VvjI7cQaE8S1sxrv1WbgzJttpgtQOxSnklV1efqTc7yNvZntox06tEr6t0FErIyH9BFPpiDfGBi5
rtNzzFe/LiJ3nCF3Jbak9+alwPD59AH8/dmgUZMTC7HG8S4WiUZFtsTK2MXzSLqfah0zpH4lxxM1
3Zf81JsnvpTIYPJR0RRH4bZJo3xWLSsr2eM6c27f99tp012nG+1artQmucFMVG3MLf4xNgHy6baq
o8/hH5NNXzYYebSK1AUPn7s7eX1Ty7rFH19eRal4ZgXuvaz8bAzjbuunvyo8DDdP/jz8XmXeudNh
6NPq6kRgfLSD/nEVyxZtLicCsiyHVwFyrkjx0GlXGGViFwhF+fcc3XLutEHd/yzrazn9fuJdW+LF
NzP/ryFfwIKvFnxRzmOPO1rz8q611y1iGfumucYcd13+8WH+XwduKu2Lu8oPMJeNjGJ19J//fiV/
NGXLxvy/l1/7648d/tK/31S/igfV/Pqlrp6r4z958Iv8/X+Ov35Wzwf/sSmUVNNd96uZ7n+1Xab+
w/dl+ZP/1R/+26+Xv+XTVP365z+ef+YSB65WEW2pf/z5o/3Pf/7DNywC47+MZZYB/vzp9XPOL25/
/fzVPGf/9p//7q/nVv3zH5rt/mbRDElTDzs8zZFLV+Tw648feb+R/nAxQyBbuWRF2X0L/DVjfs1w
flvqX5wdbUSUnNv4eLSAbl5+Jn5bWhIc3yfJCeKI3/uPibj9YyH88YzeN8QhbXm4YHg56KVeYius
DAyTz9HhGrWnZvbaHGf7sTHQOaSGGMwfY28m8cXQ90P9sypy37028oWWVF/WvY87fn2hDOOiTnAY
rJ3iqlQ5sJncP+/z7FxKsStodWs9784erAtaxzedW3z2u/5HY3WALNJ+M0fJT8Li89mcN76nXY1O
IYJ0wCAvjHGkm/EPLdzhmrbBRzNvPg/ZdKG10YMfzySm6AuxANbU2HWPsr8dWuoxUbxty2zXD/Pe
D0FBJMZt3Im7JERWXvmY0lu/u5H83R/y20wX51NbcTTO6509Js+NXJxP3XPN17+aZXtjUkozixwc
X5Tu0nzih+NlaelnaezvOpU8hH5RBlkh7mmlxYHRxjKeDj476a/02F9nat57nYAV1GZzUGvdmaO0
MzUh0qnVXdjWOwd+Ck1VG9t1P2GydR+myUWhejhVfoi3bgxWScKhcX4megXQDa+rduCUS+3hWkjM
0+d4N3niLB36nWmqzyIHZeRnX8tM7LEBPGtkc60sjNRmK3yKMrkdLXGe1/Y6t7xHRzM2gzTPsIQ+
UwKZ13TmiU/pc5nUOM5W29ns9yPAQQuWD55qbByFWoV1CX5Lbo2Uz3dhns0l5uvjvK+q6Zzs9FmP
1X3tVzd6C1YnLKD1utOVSLVfKna+iqhcd1G5S4lQ8QHduGb5YOSYYmf1U5RYGDjXV0qoi96oz0eR
nxU9iCYV6XstKe7RBn2aTfeexuh1afe7utdgoYLY0zEobjVcI9Num4nsM3z3a08OkDl0Fxm8QtVv
3dW2votMl1baxsAwUeu+xtghVrFYdVbXB5Y5YxfbXESFxbOttoNyH5PQ2I6huXHz6Xc7tHap01yX
4UDTZnwhU/PCEd1jH3EY6eadEc5nLRA4K033dJHdjXm6w8r6uU0qbZ2FtCC4vnhyRf8Vb0F3peHE
67BkAmiNkLj8EF/Uyt/YKab/Su2A2H4ak+7JijJj7yhvXOlud16b+VavyfQpDNGDxLfwzunxlEY5
awZEmP26le3naRy+NJpzYdXJNk8XLow2QG3C1TWw3YSgp+202qhWg5N6/MurTfVNk7bX71IflJVP
Sq/1a1zIVLsJa01sYg56q7amZ8hSM176blwHRpNgOOkNzTU2xDIQffkwzgLEqZd+BzSISEqJh7b1
3WCJbrfJmFirOl6wljNEvaYAnoR1uXWGDHCLwuZbpnUPKc1egdT0q7puzVXrRL/GdLiUlXz2bLSl
cfkFW7yfLYDJuvnSzpi9wZSqBmunu9jpRiDi7NLHotnlRKgRsEMb2CaVgY2tgad+aGNuGLNvYT7n
fafP+TKfcw/dRL0ykmmXNhYWb/JS+fKiLtPdmIX4xYhVYoxoVGb/Ieuty9HEGTB3N+1UXjoN3rBa
+90p+ITH2XRvxO3XHm9nAV5DTOOlVM5Z0mq71vVAV4hfqp1FMLv6jrp9FjS1WHPE3WZhuTOGZN8a
Jc3X7d7nXNP1IPFaooO2BsbRyfNhEHs7zr774BlEET4lUb+NBmwEE91blTK5knN2KRMsKas8u5W+
fVV6Ga+0sRMO/9bGLHAyAATNPAAvS/F5Mu9HYJtDLp6AQIO2KG7zLt4nOH4Hzkj3kZ9ZMCxt4xJQ
6qWHZe5qFOil08ptQYk1sbHxU92/KhoHalyTaQ8u7FBnruz1y8f0/53A4kfZFWoJUyJZFq8DC2Nx
evnP44qHrpEFEcabX/kznHCs34gVSCuT2iffSvnpr3DC8X7T8V3ASQz9ADHH8qM/wwkCBjIFdLGR
t+HwiqXZX9GE8ZtHFYZuavqwHOxIjL8TS+DEchBL0N1PPw0aSirJXKBOd81hLBGZy7cZEyhgKpha
BxVmINuhFYLlo/m8hF4RhfsyscK7dK6au6l0q50NjrkPFMCRlQce7Aab6q4AruLh5Bjr7nhpmNj5
tmktLshdmns7qbsbx2mT1bjQGobRHve1BS4uzWb3u50Y0WM9J/1XO1T+fs4pYHjKJH0bhuHvwNWM
NXC89MIYDQgLXh1v687GQ5ZdwKedta5WNRbwV3SE0djmmd5d0se5E+S+42xDty2SVe9V84XbddW5
K0XyzSRsliuPD2CLH5jX7urIH26SWMCqpawDbtLvxvu4sUm1ytxc+R4YUXvsClo5MrulBhFiO5y1
GQBQN+6gwPTuU+wN3cYr7OFiGmOjWus5KOGktwG7OpPTBD4WuqBMZMd0jbUH5LS1L+wqrK+TWtf8
dVKOza7Alw/1uGzkyo6N+DO8AVAjSrh9D0CDDRPyRmN/9/p+JAdbzjE8BYGj5z5q6aMLen3K6pUq
AEjc2aHkG6AiB2t2O1J8twbTqjdOPev5qtPd8sEy2nFXtXn/w8gSEJemyFaFdIvNkIT92spLa1XM
4GmSBq1yp5R+0wiEXnpfgHdzLWudkWNfKZi/54NuRXc4qstd0+nRU5n5zZ6RwKlGRINZ59jfZd/h
JWd0ldhMaTtcAEFzruLcrjdxUujMcWQ9AYkpIN3WWN42GW28vt1MQF0M78xFHBpo8ZCc1zBI14UV
5WfZUEdGYPZ+BzeEPc4pBv1enz2oRH00+dWq1Pi4wwydtXPlpvS1ppru7JJ5Yrg68a7nJM13pRmV
K2+cFrRm1a2LrJwv4gz0MWiM4hudgfXvL0SZGDub89Ey5js/idI7Y7AoIpuJdaX39sLrI8VJ+AkD
E8qHvFV1qe440+cr3v1mFbrwX/KiXj4V+VhsTKlmZiBJ9wW52TvLUOlj6M10PWqllu00pVvfMkg1
m5KvNqBUXZ53eepvM08Nl3j2i4eIFs5zzA3sQO98rVhHrjHd+l0hL6FxiEvI3OPPNMPgYcTHYpOr
ebxpU6PYq2ie92DK3LMqGXN69EbAUaOfqL3dJdmXzII9NS3cSOGD9gh0VUYX7QBBQeRpe+n4Q3VT
xL570Wh4SBAP5fm55rq02uIR+xS7eoaD8FRMF3Mn7KdaFPVPmDzZvVb4LWnAcX5oh7r8TksB6cDE
o9/dEm2/SrvQWjtlr21M5YodaczqUuiAu/GNT43AqT2qLG44PXY0ieaXYa5Pj9LQp4dQG5ObuDag
/EV+2tkBXQzGN8Pp89tGevpPPD3cqzCWcDKJJEva29os+qIVZVjixZ7yViz2SGsNr7tiPdTsLX0e
4lI/NslFVfh2vqJmCAFSiiwSQaf1ImLjsNMLMrnOTupadJ2BLUh2pCadeDN0PoC7ekzKfdu2+tco
0tWN11tDTeyZe8VKESE02Ag5/P8+q1Pc551UAu0Om3hlVNmA5rp04ATBUPS2cVN2qBDxl36c+sL+
pNkGufM2DLv0zCYxG51PfjzNmJEU4q4Z40p7iMjhaNteZP5d7Vb+nak33le97aSxjsZJ0zaaFVEU
JsvRkq0yy8+d9PNvXZJIyA4qJe+B8l/Oa7M37OrHqOyEV2LWQeiUBCDNQw6Odxv2zZ0uaMpFWpN/
NW2Iv6vGr6sHOyygNSAbwpcd9/f4UzVI7bkcAYUCXA1Xs5exYKeI5+p/q8fKJtg2n+1Oux/CFKBt
G4dPfWFYEc/JqjZ6Icw9V9L8KrG4uZBx3F1gzPxc5N5myjh29fPtJNKdSgxYOVm/VbFmXUcJzUea
djFjUbvHEjpLg6KSGD4LDVJO4uf3mgJjUybq2ayFvynsqT2TifaYRMlXo6P515+TZDs1LZYMLJVt
2BbDnVZwShtH4d7n5mxe9Mq678BCbRroNJdGXoKrq1KxJTKzscQuEkNfFbWpXXe2Nu1YJzHEBY+d
LYc0ReKwbLBEnRepizFPw62Iw284kocrYQ/pJvMNuTWrtjrTJvitTV3+IKltBWjm6fuJmoGjYzRc
z+Cnzmgo1DFtjvvVJOdhG5aYeZkxlLWMBXeB+Do7i1JvTuGfWXuVjpCCmzNoMut2zB9nO7wyZkrA
mkwvBQtjHLHPz9Ls0pmNz9aUXZnlcBWx5d8bkAHXCN/Utk1SdZlYEyAe7MPKftyDbTrTovyC3vLL
roN8Nrkch4tbWXOQsDlXbyWWLFFaXrtwpi4MCe+ec1K3Nrn5jSalj7AR6/JG242JF10MXngbmw2J
t+G2tMlHgm4PeoN2q0xf2tKrSydqdjZbw7dcIQpIjbSjcg5M3oqY6qWnpjEfbYzrbVavObKDkHQg
glBG/tRLpRebOazTaZeZmNOs2z7jzFyNur6TWZz1vMY4/QVOMVsY6XeYoNKD6AERjqSDM7ysZXTZ
pDUCr9ykUIDLe+9in2cm1XevqfpPAEPoIhqKth0ux3ng1cOxogWHp0l3DUnR+yJz29lUReKtu5ZP
fFCJrIBQoMOAAvkyOLvB9uSGoz6XLpI+uR2MdgCsVvMKBk1iUFDR68KHDJhQ0YLXwPYnOu+qsCY7
GGJ/vO99LYOOO8zWtZ+M8ydbzcWdhp6CRrHOL5/wt8UnnX5gHcqtYEBhN1sgR+amqcL8slNlfGml
zXhLgil6ErT6P/pJlt5WiQs8PbO8Ae6udM5LZZXxGtBOeztmVrxn+c1f6SOxdsM0J7+qrPDHDd/d
BJharT2kep4DPGyAKF45DTsUpyJYEFivQbLAsDhxQEwAd95MyMLuQYwP5Upl/lh+N6wpjDZGDf/d
TSX+4uTw9BWUA8IIS2rep2bQknLdErQq3u2wJXXi6Gm20dUso7OwEqn/KSZdBRfTwNwUEqGbfJvj
aIYErkp2aFjzY7kyG326ibp01ta9ZseUP3y9vgyVPfxIIcg8jXU9LqhNwCXBZLXpzeRJuQ9N1vR6
YFsrVsLK9achztncCcTKJzIy5XUB58cPWnRVT5zUuM25S9SNicvfmafCcj+Ljr9Wc1G4r03wXFeD
7mjfZkP5l33Yx89iAICHHUKkOBWGhX9Vl3MRkR7xk0/2YEc70+1aANICJo5VwriJu/jZxHd93TWd
uiHB4kKqizVsg/Ww929HLU9vmj6W+7nNBxhRlhbvLZWR/sBfZ+c2jrqRUUWDoWHy60BenhT2CuC9
I8euNoMD7CUo26Z8mid+024EV4P5e3rTTpkwgzaLS1rV477axE3uP/JVbdcROztk0ZjHZyrDvJnL
Kfphghra55YROyvpZXB1tXRZDFUUzk+Fm7cFlOuy8p/DxDLNTZ9Zmdjh4xpjnm8N81Of+dVzlLt2
Hhiijz/NrTZdqsrCiqgYgDfoZoMqYzB/8e6X4K7i6Gere+ONYTkqvLQ5pARaPlX3Wldr56nTzmvL
bgraJqaMHOKsNqNmujCtpwHwSbhEY5MtzivZmBvbqp09dqfaFumV+zD7c+r/UYf7/8fqf3ycrQ+a
51lmr8/Uy5//80ht+r9hJopIXXcMbI2Ey4/+zNC7nLZ57wm2fJfGXMrCfx2pnd/MRWThu55BrRgR
6KsEvWX95lI/5m9C+C5emtH+RoL+sGTHkdqndkBPoEMFARXgsU63UZ6Sbj3HAWSF+ok9HE+wenTO
Ox8ejze3yeZVwuHPAsFrh/yjwpnl0YHg8o/pLi35OK0eHuE704RvV4ALGsaEM6ZvtoI2GdfxV1EP
SfDjwY4Kw0vVA0UF1pQ0PXiuf1ylAxXDAWyxjZ+rAgJPGLmPWP/HZI7VdNvAadxlaWvfcuo55cJ5
dJsvI9OhS11OWFRgvKPbJHmlTE4vWSAhf/0cuiiCaZ9B2c4jjoAf3+Wxn+QyGE2JFuvLJw9Dvedw
TunraLwG3mswIdvkbjs+4xioQFjzrqpyxJRX9PPnyM+oIYj20U9VAjs37AcbbqxWePuPr4fC0usS
oS1Q8PhcDY7sXNQbqVDViNT1OX4EhraQ3TpaJX1ZnmpkfGcUyzMXu28DqzBer8ObdsACpFFJXG9r
VYiNj9te9ZCO7j++l2MhFzdDHZu3bPEK4zzmHlXVWz6bMFEyQB/TQE5TRK4KgHK1a1q9nHszpKJU
Z1BwrFavt95YUn7wuuJaFkDEluP9ibl9s65IgaHVNfE3xsSVBqLDu46GcBhnGYKy4zgDoSTvV31v
i03tjcPm41s/3BkEd04XgoenpouDNC5AS2HvVaU3Fbnn1IK6k1wQ0Xw9ydKTwDpT/I/kT1Kd0GG9
c2tLotAzeNlN/Y2RRuS0TpqnEabF/TR/88MQNp6vtWtCgFOzaBwXJVmZhLHIZ5EOeLQoHL2entap
plAs0WF22i3Sq2kzzLHYxTYs2hzAy0b0UXhblyMxLmcCAHBSkTwbuvCsK3GE9UV7Sg71Ujp/VVq3
mWtP2Dg36yh3TF7qwwkHeqfP8FPiQLPMu3KcvjYl9OLKjS9LDRxZq6h7zLAGDQlw2jxh43u8VTI4
9V7aZ3xXp1T7UsZ9/bQp2MQ5e0UA1NvYhmH6aYzzH1oe79sQyx9O2/5qzrwTQo43W9fLsJhUU4lm
Ybve0VtcNz6Alt4G1uYn/j7ulF6tRuVlG6eqCK/nuroa0G5tKqEDkTfJdyoTxKing1b7eLkfTz+L
jrw2PrIIAcnA8Z06nP45SpNsmjwkHVOPeyu1q/PG0bOdV9ndlnRM/Dz1pJFaqH1so1zhOOt3H1/D
0Z72xyU4lguGCJ8A9vTDS6hnbUhH0ydqLvLqBjuLAYbk5FvBx8Mse9arhcYwwMI4LWGkbOMNf9zH
kkYGFO0aSWxRJ5oK6Any3KAXZfMVnlDxE9FfIfZLs8uphstlBX808NGWUvl6SeKuY2Aew6qnoWad
p1q8mZSZXWDb1qxpStLvtMhq77tWaiem92iHWe6bxlkTvYRFH4p+HA5USeP5pGJopFYStyHLBDvo
9u41WqZT2JV3hnIBLtIZIlCSUxc5epKj3qL0BJqryqQ5p6cZkpZTNOUcDHZYnQgAjnbq5b5c9jEi
uSUmpL3zcDAF4VPK/mUwUq2B1ZAHDFRl6uBwc5Hf58K2TrmbvbOGFp0X6TG6u2zaWQ/H1DO7dMrQ
gAqctv5V08jzJBmKHxL861WdT/Y32NMUoT9euMfbxcudvh51mYlXu1QtbYvtHG3V0CCfaLoagrdv
R+fKIjNSUJrWNBr/6AStinHr2eN0ZuiROLFTvHm2i053cfJwDPKtSGgOL8KVfd1HpA1JjHW04Xdj
uu3qEYH32GX/w6GOog+YOoOwNI6LWSXNVcfD/JXYhg8qPmxOtOW8eaDcFQIiPMnxRDXwJT+8K8eU
Wtp0PlNrzwYlHS2UX+N8IqOdR33lBX5bgl2ffV0/ZdJ1HGM5BIuCxbR0oi4nnmMvTDVbbhpNAtac
n8w3XWPXjyh2XdLbhbVWea9fSDsGM9o4ydPsTthE6lejyaMP9Wb38Qp779m6fAFcwTRytjqaBbcx
m9EwUC9qOMFjDVs79hyEk2zU2ptaWnM/Hu7Nhs+d065KYRSr6SUYOZz0ziRtZenEkFmp4hvOkfZ9
kzTm549HeefRYqbLloqZD11Dxz3nRWUZrqchoTIpxDxKdwwxJxckhvIu+WRJQV9ZPtXeiVHfmUrU
1twXJwEk5McgAln7tTB6oKVIQK3VgJfvHkUOOTss37Yf3+C7Q3HGxtfGg5hxPI11DudXmNBSIypk
W0sO2K4rO16LLEtODLXspQefMOaKIp67COeoQb8A4F7tQJWdO0mR1kjwm1H8msssXavZtS7dvAD7
N5dWt9ewvVr1YZ2dWCxvvp7L0ERKRIbcIyHC4WKJQ8fLRs0dV2BzPU1uDBM+9ko40Kt/ZqKy9Kuo
0sJiPVGcGs+madTidR5X5akOtHemAJNOCv1UbWziiOVpvJoCnnbZ5S7uFko07sqtzWLLGsZOyMt+
ZZ4e3kdlrW3KeD71UX1nHSM+QF/Ah9X1ySEcDlyXU26Uwh5XTVNm21jR5Ttfy5Ia8dAMmBoRv53Y
f9+ZckZkM0TewL50HJ4mqZP6Kfz3gLyG2jgyQ0QvwmZndTl9022HT92YwzRohLeCZZzdf7yu35vp
18MfPfHak5mWDazrLqTMH/h4Ash1basedWDdjt/GuHNEQAWiehowSThlyfru8DTGEJfTke4cu89k
kNnr0GzZNwTJ1Hjoo0WDeG654SXVU9wryvxJpcQAH9/1e48Zw2Bcs4ll0KYeqTzyuvI1e1FAQgRH
tZmrbvw++7jmQsjUqu95WMUPakjrUz1jb3cRE5Xq4itlsmG9OQIpiMPCqZC+WclgravCiDdOGcOd
Gsxi//Etvp1ZGo5ADaLcBnfOvw5Xch8lpmwnKMPSs+PHrEJ+MSdUv3qNLq5WG5JPlRjp2Bum8sSS
eju5jOwR9KOk4YDx0jf36uXFq3IaUdMuNOTa+KLiyn0cjLxSG/SjFIZGILDNCoNTnIf/G7f8r4GP
LSf6SrQhNtAIcFU4ocXVwSVTTcy2cjSNnS51MzCUCWvRdZITILX3Zhv3T6yMXZeUybEvIKIoNYw6
XyLNDfHypsZk+rirmuY3I5zGb2bsF79Lz6jvatMhofS37xsJFDulh589DCPz8FEX5mzT5wR4Nc0m
E3MZx4quwzqWDxayh81SBAlmIyjDaNp9PPA7T5qBPUxU8cl96zBOfarw+grXhdGiXLNB3ET6sYuq
CYWfzc8oQZSAovt2qk5FUW/j9CUdyaGARA5nA4KPw5tGYq2sNM+KYJhocEohXH8r+ji+TxZANPLs
NkzCpzbJUKnmvo/zHgqbtTGeQoe+8+BZ4uSvaDJbfHWOdpJG9iQOX16zuTQvmzK9jUIzvAUjSW27
SsJvYLicGw+D9LOP5/7dgdGo8dQJ71h7h/c/VHUjBQ0qAbW9btM3Hmrk3vUDZ2jTi6KOnG2tS+d+
dPpTVjXvWsUitbc4CuL3+QZvgBPin3brUB1bK3AnIcNARBqqKcumrW9l5AbKCRJaHJWGuEFINSQp
RO3YTKc5cEJzkjSS5lZ6kZWmF+1iXMi+6HFXTZeaW2sJYm1xKs36Ng6miQesJvsDT4RC/+F81TH4
QfS7bPk+BJtNFevduA/tdhBfP34w7+zxSyzKHsAxUtDAcziQ7xKBliZ84mioZkPD/0al/ZciJs4x
152nN/mJAd853HCawIAYTjiyB4oQhyP+X2YrvjfRxDE0C4GDId139GJmc+XqRUsTWCM7Xd2ilcza
VW9MyAk+nmjjnZmmnkTfIUk1w+POD+9bNJLDRsb2k3SziUd9JHjFcUeYQJNnzkyub2zPUeEDkBio
nz6NVTZf9XFXzuu08Lt70jMj8iR7ms67Ls/vwpCU1YmI+tQ1Hr2mfWhlSmYFSO+m8n4Y1dgFwlbl
50pNf7PuRVD80qPFhsz3nozQ8XT8T8x33rktKi9UvDDgIqV6bFTU9KkAMcA3vvDjbp82iD1Dfwjv
kD5Ffy9tvNwWxTWspOibhvR+bMGVzoNqhiqlZ2ByCwrldrUq/DR+TErsGXBMLOhu1Zszp0hOUaHe
Wcm00nJEx4gJPfLxlpFaTix6j3iinXrpbKdUZtHWsBYi+scr+c0ZYEnjUbil3gKX4E2KurRdraDf
QAUU9emVLfJuL9HuJ2zmHrIU25zPBn1qb0JrDq+qQutPnDiPniZuhUtafkmPIHim0/AoL50bxdwM
evQ1rouk3xIseff4HoD3aivRn0gCLQeKV6dbjuqOb5D6wDeHzyZ9jYcvLbZD+ejyHUCrIfL6tvad
ydihy1E2GqkoiX4YMpfixFu4LP03g3rUxhc6FZv/0Z5ENtxxozCDfi3jjIZRXf+CWrjbeU5M/dQJ
27PR7MWp/WmJu45H5f3ghOEsRdPjdL/T2LHvQzUIXI0WejP+5XTpedg2n2uJAWDSXck6eeqrekT9
RQ+xERekjRHCfby43jxcJhwAGHOOPzB5sKMJD9M5NGG0chXd5K008k0be6q0RWo4n1hHRy8Mz5aM
Ja/pUni3F++dw2dbST0V3ZxMwUgF48avVH4x49X7t28I7ujyKWc/4NR4vO37jq3QYI8DQvPcDmyE
4p8qSdBdeNZ44tP6zg0xlEc1lGCHL+zR6TiZ5TxKr5oClDf079h+NVfIx5FTn9jk3jwkeg1elBoe
bD928KOZI2mpxtEJ5cqsIrvduGIowpWb1PQohcUk+/3Ha+I4ZKCtl+oEMcqSXuK2vKMXYs6KrCo7
hxIFEQrqEiIuDruFGj6XNaeFYr6fJ6yj3WS6i4WzTWO9DoQ4hQc/LogJzg7LVkCxmaCRDWiZlldH
RRI7fmeQ9Awip8/SjdtnmDlW5L+eq9jlnDTkCbQep+DUFvCByJ7nrIw/tRn2Tid2iKMtmCsh/bBE
K6QvqX4f0zdSlGNd3pLArHpV0F6HPnZZzfSsybm5Rkznn/u6oKlstq2dRHB94hNwvACW8dkmaHrh
UENNfNnBXs1ElgzIJvUadM+sJ4HZdsVT66feZQwr9kQV/HgH5nBuLQkB8uA6VfDjb7dblQUot5Y0
vNcaX6MEXTkUXu/BLPv4e7gYz3282N4bb9nrOWU5Oo/6aANKUIOl1P6HlTP4/Y3UjWyTd1G9knTk
cQxo2hOL+/ilpQEY4BVZHbHkldjzD6eyK1PVU8miMDZMzrZowpDutLD/8vFdvXmFGIZzL8tlceuj
Of7oiZlRO6Y5zQeL6ttwMAGwMd7RerYlo4V3VbvzpnXRyua51hZnkzbrxReU8DSq2aXa9n2bn1rD
b9bQyxWB5LbpsDLJxh/eOCevnPdD5YHkm3I2lMa87gQp0tQT8sR+9c4cm/icAM7ms7KEZYdD0awi
elow0C37bnHX9Ym4rsh4nXgplyl8/QFdpphzlEmbGF/QN3aYwLySxsBeKkjn5kGNkLFiFLMY5hTh
Bq75D6fuwoePH+ubxboMiZyLnCjVVWrXhzempC5rDGuLAFmb9pRzvvgkyX20pH4b9c3ukdltPx7x
7Sa4DInbJ59N1pFz/JExYizZp46tp6OJ9WtPA83a1Hpj3evkVMKmMIKRJbUHXuau/Gn8nKRyOEHq
ee9xLtUG/mHhUJY6vOuUxgI7kuO4qlVEW5KUg/lg2NrJpM17s7vIYZjflz1o2YVf7XJGNnhpOek5
fSkNO6xBdW1Dc7gfoyujgTZyZhcViu/cxqNOelDUUiWb1KeXOdam5CeJKEs7d11lP7Yyqy+aybRu
EBfKk3q3914ltg7WAOpIYpmj9W1OHGEN1MjBwCv9WddhqQvO8TvXyL1dWg0YZ4qQL2czgnB1Bhu8
kZgi1A6ZWIWDLVAe9CE6LbQ+1qD8zcdL5t2rw/SU3A/nkzfGO5leilKbyDYiy4tpby+jeJ+p0Wfv
maZs/fFgy4o/fAk5/PCx4FuNzwL108NnFhGa9w4dSPQfUzVaT1U24vKCgNm+qRXB0Yb0/lzeOm49
+REF08j5m3ldQSIBSAheUaZOYuHN6syFBQhecM5HYCy2c5nk+Kx5ToaMSlUZmuYIrnUn6YbU608f
3/ybsIAcBl59yykXocWbQrzqe7eJOWgGaBDhWNOotU2pzZ+lU0phph7ynabFkPdg9230vJtPmIC+
3QAZntAT6eyi1T0OqMuhyIx64s5VlY6XpiqnzcimeJdaJY7imD2s6LH/m6iDZboX7RpCT1StJg0D
hw+chnXK0w7p5MHtxAW5rOi+Ur129vHMvt0KiLeYWDJXWNkT9RyO0mpzaQxVbK6MMBm3QK3lunVU
Tu9hOq57t/s/hJ3Hkty4tkW/CBH0ZkqTvryvCUJVKtGB3vPr38o3u+obfWfdLbVSxQSBg3P2Xlv9
j3vnP7c4Po9xBK7jKxXL+GsZd141O7lNVcDYfUpDBCyOHbs5itXjv/9gf3OJ///5cQtC/Wddp/x/
FwZznedtZnh8UjpjbTKFfjDk8OXZGRJoqXuxrpbPLjPO0pr3TW8hoSkIaVTmkoWp7VMA43/997/T
f1tHkOeo9FE/MPb6+2HzjdfNdh2zuaUbeuli7fJKIuINzLHy6pdhTBbcQo5Wu/+jUPgvZRJVH91J
YNMejZy/lUO4Kod+bEbOcDEBOTDMDnNkOt6rvCWfphTvbL9J7Perjj0EaMeo91guvZy8ttabP/79
OfxzEfCXueIFEfPyPP7WXlQm1A/P5HQ3cfX8Stn6nchWRf6/Ekn+hu2xBv7zg/4qDiu/AW9Q8Q4Z
U3YgscEK4WJfCtN4Ts10Clw1YcP2QUilWnrop/q39MZ3o2xuQLIwefX0r6bvvuvSeG2AE9LUzAWn
MvB5f9Ts2KylGxglaSQcXX0wbboercIxwnWd7sr0f+F0//mqoh6hQkdmxqsDUO8/X9XcblU1N4Ye
pgOOIdDXc3Y3kWp2KbEHXsrEWL///Wv65/nGB16/oitAiK7NX7dhRT8QMz3LVXZ2d0wKe7ggSiOY
rnfWh3//qP+2IgyabsgNaPMxTfnPn82oJpv+MCWmGrX8Kd1wSIlqnr/+/VP++oG4aaGH1AhHZ1iC
guTvqtJNbcA3JvY5xuB59qWv1tj8qFn31JOBAsr5+fePQ6Bu/HVs//2R7l+7uN91Q5Mywo6bwb3L
etdoRxoKucVUrl5GrqA7xHUTV29vSVxtDkVfT0izulGs3GGmLkH+Tgy3UXt7dyR9MCg66fKNVC5Z
vyB5Z698X8ekL1ClXTPoofKilc/KaNo4HAeG2z3AUOy7nbbcG6jn7BdN2boqwmpdJgALnN3Ue6En
k772I5QdWw45eTPrJg3tfmSGFHJs1I0ZTl1VtdcVDmgh3Y9zJ437yrF6gnd9ba53jTP3siWZFCxT
YCWztuxSK1lwUjb5MUdBcl4bI2Ug4Yj8VLWbeWrtwblUWuKHlqHsYFyy8nGtpmlE+GLpPQbsTYuX
0t8eDbyyoQTEdqGwqSI1z/5th7l3R0CuhqmXlhoUElRr7LCnTrXmozdr/UVl4xgzkKr2CX+JMG9q
eWwnrdylzkIS/SbL0FFGd7IaYz0spSuOMGfcOKPcv4ghWXaDbnaBkfv22eaihX9FzM6PMOxiV9PR
u2OjLU/JaEIB2vo61mEsfPSmlt9wN/Y+lmUubjZ3WXaUdOJlo3k1QzYe8znSehdz1ySy56V19c+8
GhTxYFseC0wcNNP6MQkU1IJo87T5psSLEHtk+z3Nk5N9CVVTBy/Z8pwyzdhBVGC85c7ASm0FyXQa
tJdMboSQ6QKrPb6+Ct1MWde/XLPFnJ1cA4zPVw20S2TyNAzBuhbTL3NWQxr4kIj2PpCrgG5/Gk7t
qVvHoMDx/WmuV7Ogq7VJpOjdRF0n6v1met1N0vvaEWt2cVeWTftqL94SyKbLLgx19KDJhuF2pN/Q
BSl2tz+i0fJXwKNJwWf0wzlXolkjR9CLcAQBxJpwhgD/3BaYhSovCideaOf0S219MT6xXzQ3jhw7
2HvSfVoVyqQm1fV9slhv5SKzgDZ7evKLrppAL6X0rWphH9Jtsz42PYGG4VZG4Em/Q/PnptG4LOWN
6DY9pDvCIjOxH+6EnXixMXuE7eb0Gff1YD8MA9ZWLR+cqK7S4TDT1Tj5fr6bUzveGsKbg97b5iRe
3Gqxw7HQl7eqGpzvcskZvMIhizOg2ZFs9Zl7lZHptJvbdlcuxkBhqeNJ3CP10R/lCkVkXYp73cqZ
V45/Sr14oUEeT1v2vSmygOr+kI/qXOXNS6Pan24Vv2ln2qFA03jwt5I2eloh7FyXMlhIeMJm0D4L
e3ipXSTRhJvNMTt4d3Ja07ixhiYg+zMLOl0lvPH+q0jBbmlecayt+SYX5pOWNnNsNm4bL74O67LV
rPtc4uVW2RKC6oiRJF1lfz03ZD5N2+xIWN17PWYvTma8T+THBC2q+xCHexIZsj8WarpQJHVBXWyf
7HUv1lhiFtYTwBquw2w6LcxjS4U9aLgkDKN68J2cFIbqLvOyZJcBSqDuLuFE1XTUrbQE6OpvSTi3
GksSYVplV3tDEJbNLR1oYpV9oRFuMFrijErSFHxACbVrbCGcrCUSNimsN6lbEd2/4rRt+QCCxZ4v
zTTds6JvetPgAzsjCSW3MFArw8brqp+GzUAcPJaPpl0+Dqm+93jeQUs7jE0Db4GwS2tHgl0ST85m
BNmc01gt8fDDenNwapvK4Cf2CcVqPSIRC68qAqUJjTmI/rtIiyvDyauCVa92Y1Kku6SB4iEdL41y
r6cUqaRNnapyrLGIM3B+Q2yIdLPqbvXVXO7LvEWKgOxzuwdI69+1opjywPMALLveDw7Zs1/6d4su
77jdvrONsLbpsgQo3R/nxDt4Lm0r1c43qAfue0ZnYYs7aD8sjRMyhdjjnwjG3Dqs0ooNrbhLfPPU
2MSWyT72xz4YIakwf3e4tyH7CJysRtJYzd9pu43h1hd7ugnPV77B6CynzUppNdjFxV29fY4kjcvk
dum25cXs+pvGaB4wbZCYqPHHKaRL7SK80CkVbHHz3PYkVaGQyzA34o1N7iYSJ4pE/iytTAMmqDlF
7pWG4HixP633ZTe48PG8DBxLsZtL7gSTUXbh5Ggboe5GXNXipt3s93IuP9XGy9QD3arbh7rB+t1U
I+EzUMESrsBqWN/9rj5UuRUopUWwDXBAp8sLHhu+zaTNAzI+fpLGqSMLbtvUaD+TJsH/DHXIqDyU
eDKScb2ABzFu2tR50jP1Xjsb3CAH/9fiZ49QX7pgbrNdmieHqisO7PaB1NOD3fQnsZq4DX3WMoo3
/MaW+wt8/2UVONEHCoOAMI5vLd1iw52u9JmvbdPMfb2IMS7G4tZvrJtx7PMxsNdehwphZ7kfOaMg
X8kZzCuKz6+/1ZglvxPHL88G+K9IpMZb120MR7auCyp+R8jauwy9F0+TOG1NgbotW6ZPBRYyLmas
01627jKbtwtCXMcCyRPvcWAychi3posSMfe7bnSgIIoOTrzXl6Gvk9/Jfsa/Jbc6v6nQ6705yLuy
MMsT9Uvo1Ok+94u4yQ2Wcc0SM5BsWnAWC+B4NtNxTh91Ow/Gzm+mm47oabfqHldrQnmi3yqtvHcr
p6UUS1REBdrBjpdJOPZmz2+AiDfqUxtpeboX2B1QxoOQ7437rNRBAZjZbZr4Ob87O/W0Qcb2rPvt
oa8JtK/quMgSXh5g+DT0wddO5G2smTpB17hYhWcFhetmgaGyN61EpNNOTDqEtaP0BesAoA48xez6
O98BV94o+zuBgZtxTrqb+VZlPfs86Sqe9gFvZqfm9MUUfY/gjcwYu2OCs+1GWYXevH4OedEGSSse
VsfZlb3z7NcGJwExMy7wRqj9+76W8WoVkTXOO0tYt1UhWcqy/a3L9CuxjVdbW1zOhy6L0kYP0Goy
klq8ezm6b3A1b4fcJmUvs3bm0D8Vs/6ISpuGDAG5ZvLi1utHaeBLtUJX9Pee8i8bLprQ1ptj7jWX
1skLcm39z76YHmYrjcfBAgrjRcVGHm1uHDxjiFWTnym9VjptWJUyLXlaNPWhZRmkGmm8TSvN2lrJ
j2St7jd9O4rEDqUxP5S+eZ8mix2Y8xKms/GZA1iyVf3p9x70bxN2VlJl93Ynf/B3Unitxqen5zRg
oW9mnbivvC4wte7qQ8Pl2uq/+MV9hbCuWj5seESttKzIs8uLbW4vuP+P4tpFHerltk4W1APFnRh/
J/PE8tVvGpciD6l2bvCcV3aJUYq4yPkIzEoN1a5+mtKOIAU0m7V1X7XQiEr74FvyD3PYfYo6IPIM
PrwRxU+pZV8tFFMGyOOL0qq3RK5r4JRXfoH6sQ1CNPKyOxS1F/n1GHkdj9MuWxiLfc63rjtht+Gs
qATECKVn+2UeVdDOKawK6ivLAoBoWyegD/musLSbLl/PRm55h074tyuEqlRU57wcr4/5SWzTHnrQ
aTH6iKlLbDvbfm49n7vAdEbv9aP1tmRbTXdWVj/ZtXavkq48+Cr73Qiq9jax6liU/tPstqfazB9t
M/9jbjNwNytUDWg10ZwlFQL3Yuy5X/gGKbOcJ2xln4newPokZaxqDrw4xy7NorXPDmMiaOiMUZFX
sd73eTDWQHK0JDI5vNS67JkhSPAsDtMi+zjMTmy2IxzV9rOUThG4TvG42ma8KP2cTlZsS/92Vt3B
wH/UoIOnT48zxSpCa2MLr/KhC/Dw7MAtRvSE37z1+kmaYwRaxWKBzFbWXdxu89EeYcEvzu+hlbFO
V2KAjDPOL9Dc4kFpD9pmPi6Lb0RGVbj7tW7efDzzHBbd2+DwMvTbqcxLxZdTh6j4npjZFIjihwfG
iTcjhuEA/yLhyiChAsucI5y/bBs8Anxwqn5Oe+uxNV1oG8hpku69MD3k3ipKV58+WUKl1O1BUj5X
Zh2Z/B4O62aEB1MkUeKDL83Mo1VlceL1t+biRuuaRYscmRX/8ALEEzSgDQpnarSXXHh822agZfne
y5odgq+HeiruRc2vp2B6txMwkie7VHENlk8ImjB+c1O7XdB0z5Bew8HcnhfrXcy/av0JCNUeTfjr
MHi7muprzLhA+69286n1X7B/eHiQOuaG9Wi9ZCPoDjdQDmCQ5UMWl2xRr+ZGInTWRG7rBQDpAr2+
redbUT/7qceKWaN5AB01VVHVfLPX7QmnOGqzxqn4IiZQLaK4I3RFBaXQLxQ6wTaTW99p0dT/WDlR
cUUWVHUTmea9qKgVNHVr1QBAnUuq/Rpxw1Avhqgsn8Z5ue11GRftGHU9CkyG6uk0BV77rpSMzcQ4
tQDiRv8nweg3O32cNI9Z515mo7kTw6uU92prg7KXt5nqgfu91ilSj3IAXYxmwALSa6+RsrpICfIL
uxyvjMJ29AEW5gbtd+CNA8PRB4szuSDlMCvLY58c12GkOBBnIAq7ZPzeOD/B7AbDFTy8TmdN46Dz
SaSQxX7lv3mVB6At2aVMWjxubnlRxfQYTrn5YA07wTzWTMD16Y+1OOo5PK8PhU/e8+s4B2e2crsh
hGp1djrltEh+wzqJ7G0ip/hYN7e6urGKE1MQvDdWBEeMSVVbR74JFM77nCwoxpoMAPZBPtR3TfKS
WHfC8CDmvA3lXlpGVHS7tfnouEMCQqXlYHnHVeMcGK2lDdL+23EeSu61vS3242JSZde3ndJ2dpLG
Ttae8ulWY7rXmtx7SrBylnsRVQ5KBkLVWA/PLmC+1XmTCSzBHl37xzQOt1L1r733xYidFkcWZ7kk
sD0dTxXbPgzluChf/HY9Sid7sCvraU20nSRaUDcod3yAg9kWz5QMQhYU4GM4DuJkXZEZax1UNjTB
ilNDFYera7jwbub2uIkhrst1t83rkVgRpnfGFC/G89TDJkievflnNau4tJ4aQsg1CxDzfe3cJ+Np
87bILwTibOcGPrRjZeeegW7XsIXWM99HdSUfAI6g9WSnO9NrTnU771GQcjvxTq7dnQ2+BJmS55ZZ
T7Y3vYwTf+tyRuyZxIn6qso795oLJLOLyWIuWvNBzIcUcWLQNj+OQS8GdK9N/Z2pjrSXDYzVfHZS
/blvxtPclrt26i+gssKS7rgN7djyflPxA56ylnt8I78mx87hA7X3md78YhT32LULF3xGCsBCA0OQ
AO+v+WPm2b/YCw6zEiUzjuHBwuDXrSalfpZwvaopSIvsT7rWbOAGHQ9gGs+1zm/WZDtFq+ncGCTU
eJ668M/UTErcpBWhE9oNDacDsGKqXw7Osr7vaJtb3PJGB2x0dtsu8ay7cQEzLuAsCzvbPujjcivX
ZFfb+kveZZww7t7KiGdwpngACVqrHOp5c+m4LtNBmchJmyKbkMjqXibZM6zPr0XOYe+lB19bAqfp
Y45Xrst/zGVjz3mfQJIpmcdN6xgRRrnzKKlwWZCzRcHcHa2mvFG+cRlW+7Hw5l2lYEM2jg+4axnD
kgz3wfnodeecbhlVNaYvBWhYjn8MUOmp+BHO9ih8FStOeH1dYjlzrZjNOCH2letZoKz80tScpUDG
aTroxe+czaIb/J3O/7FiiK5G+3HolpMQJAp7362h83SyG3++dyYXQFPUlAttKR2myANWuz6EwwdP
0xsjmTdxV6e7EZFZXnFOMCjcL8PyNCXuqTK858XtTlTfT7b5WgC6a4vkRGpftGhpbPlPG7dmo9Ih
IB9MvtGtoT3Epibq+aae2le6TDtVmUdDf2FSlkb60N5b5ngeQa1W6zVxwfqVOMaz09I90ilCAe+J
nEGWmRRn98p81ZKDaTTvttZhxCBe2PQgaT2Dig59Pz2Wk4n4mHAWm/AvPZj9OQRfxh6KZNdNuB1V
sVO0O2TRQVV9G429Fx6PPMM44ZB04T51Wh33OtNH41jV9W+9ik15KDSI6PIrz5TLYxwO/qwf0WjH
ajMi7nEBzd8DIJGggiEyEAXiihEA2QWFlWLwMVMrVoeape/kb9Y4snSGYGS/sbZPAftSzuWlaoZL
4aTEJtCkICjJAy7Fd9bCMy20gdbSq5/tszwJk+SQ8h/xLwdbAkkMdkZv/EajF2jsVSY3fu7cJ2lU
7xAgaBGs71jc94n30lxR77X4gGB2mu0pynhipvY+gCVahAbvazuOVfFe827TQQvm3BwP+uKxmRtc
d7PKecfQBa9WXIqW1tniD79lnx4XJJ5x56961I/GY7v2f8B3w4/RilsISQr4dfptOdbvXLNeTat5
ROz3lEh+ytWd7xqMWaBSHk2zvPUa/0s0+mPRT5wYy8uY7sqJQEP3NtHGp9F5tJwhSqo7w31XnB9d
/2HraIj1MpK6OiYJR5rpcwkvIt86+9ttj84PJOSNtpAa01v7KfV3SakOa/dnlH7UwkGvAc3bAEDo
RzrjzKbzXU+EmM117PKvlo0kj4OAKMDU+kqlsUvsj3Ga0Y9BOMijjZMsY9sU7p9BvmoFtwb0Tg4H
rpO2kVe0oVbJfZmYp6Jju2oPDAL2jj6efEfsiU98TPI7G7qbtPiORY5ulhXTAPlXS2B0Y3lwnHW9
RXlFu4guFPuTv9yzgI/NtkU2JM5iPsyDiJbtIyuuD3rcTdubD8c5tcs9N/uj0/oHJ3l3fXla1XjO
0xzzQBvgjw5Xz93nxRdQFuYkRpin7qHkyi2WhiGuvTyRRPi86cVpwkVu5qfUqO4tYAt2+iykfnac
+wx6Skdkq7zzF84wSiVG52Gy7pJ2OOQ5G4qmIqdT0TaPBy+nDWs+GNTNhYFcrLrplyc3ERTZv2Tn
BC6QpXJ6Tdsk7KanjEt6zYPNspNJTKcPcBd1eAZLXq0QC3F3Ge1baQxh513swYzGkauKG1npQYnD
1XFf1Vz51x9lPlu0d2S2nGlYBIPBH9D9VBow0O1PVS97OrmXait/DTZyvdKNcouJ7JDEqjTDpjDR
XYAyXjT7MJn3lbov3edZ1ftqoofZBS2zg96/rewXm1zusaaLL/eu8D9nt4lGpROZMcZNZwd5ywWW
xlJpn72JdIz2dp3oaXmkkJWSXi/KT7c+aMa8F/0a91TLGaPyLBtOAvKzzHOYnlxlh9Z7lHMPDIIj
pPbqvVTprnKKIw7MJwXG3sirQ+GIR+nUe0it15zw+aYrq8e5BJaRz2hnDDoGndazz+kW03fahJse
C43hU9VYZzSrh7ypCg7u0QkR+2U3aTcXEczn76JtoYokb/nQPqI4PDurExvCjxsjORD5flo0/dfU
uPcbbZgDmTnPtuIi6Wsqo0EF87Qq1ixQtv1HkfOT02oavidtno6NR30MsxtqfZ6cmJPul5KLuS9G
+MOM9fae6MH1UU8bdKTnrEl2RUczuuvaR9S2Q0AUwHbQOhIiytFSFGT2wVrSwwaZLZDo52AgyANU
gOdpIH9hmv2XxppprFRbCwha7RYyRfquey91584aKDV6566W3NG2lG+kNnkhhVN8VV7GpKDiA3QG
TbXKYNYkRC4Xo6PvGMVx5mXsvPPFM9UeRqwd0ijgFi+P8roiC2ZilJbVrUHwQ1jmjLu6ef2lCuOj
8aH1e36f3enF1kaTblxad921o3nc6mTYXRF4xI+WaCsHoznqfprtAEN/Ng7WdHjBw3nu6t9c2IhJ
aPhua0ZNoS977IDtrXSXR61z7YdUq05oe58IJ6DmtWe4KbbgbsjYngoCfCVNMxL6lDcHGyB2umKm
zaTELJ01XCqZEoFYo1B8cgE8v3R+A+yw8ufxFQBiN74UPGkWuWF0RxZDgXSoGfzrmCI/U0bM/nNH
XgEJH+OgMeTp6FbbxIXMftKQlnB1KpReCu82ze3X0i0tcdngtZf39Hi37CtbzM77rkXdkUIxOAXt
BN6Jy2L35g1RdFmwdrV/ozkzEAuNwUQKrfy9x8QdGYPHpZQrRcxsJT0x3aw/jNGSh2wizAWgq3x0
xkzWQS/Vgvi4Lm+KzGwj7gdkv0LGfBCp7hwTsRHUIfP5YJZ5v6OzUV+0DXaFkZdZ3OajRb/zGuSB
G6yMvHl8HLnRHrOEi6JfKROMal3ngUarLRa60YYbSNVwVZPgAlDMPzNAciiVHWWy64c5es+zQ3/n
snXsA0oykBjVmsWqI4BuVxrecKSlVMF9KKczQ2Zk7aWnnt2FOSbvFLDcCdgl9670gVwMzY0FgfJb
5LlLeplT02fDxxtIWceftta50wREWRRH018YkpCU8mA1U0/IidE+CTlXd6xfI9Imc0TuZjPnS3Uy
7pjpQ8PUy3kPIH2g3VtNXMLd/lBIp4vrzZcXXzpuaDkpdzhPlnkIwtV4W69LdFZco63CkWGl5/m9
r6773IJtpDAQ6VemmE5N67bodVTOJT/R1/Xc6H16WxbbqJEP7fcOpRzbjdXq5VGjGRiXTZrupaHJ
L+mYTFiBm/QvSbUOJz9L4V9j06WZDIu/0BaaD6tmMDHSvMOWDuWlGyt9b02THXirj2XaJts0SR3/
VAm6uYDqOFA8GOSBYDhxroVl3iQGoLM18XXmkSTKjHnmxmsylue5uF5HaDTvGtLEYnOi+q3wjr/a
dvlpF7MbOAx09r09imvbUH+27akLDdnRyCym4tUYYKlFaQXaiUkW05utA1srqkk9Wtjn/2TuVIW6
6uHw42rYac1chkZLu3LIh+my1iMHPXHQT6qsUO6ZU9l0V0D5zDE7Gq3S39aKASAQFg/PwcvW63dD
UdknHneR3viC7LXmajQrCgZlaWOmVWSky+Rfmk4rcLiaeo1rg3YhsOSzqUxt+OVrBGTpLymCg4Tx
Bm6LjiJDlJN6a6tSs34hHN+WfmdZ2zC0R1IJNsXEyK3aN2JQZQ1XWHTu8+Z3Dv8j+s5BUe7wRUxv
BJaY9h/LGOyFKUshdMZ33jZ46wlAkFc8FIMw/FPuz5ZPNSLtare6nI+XsRPqOhbKYE3owbD5QIKj
pkCxwCgN5Zz60BvHNn8SCzHjVy0Sd/m9YenlikDs38q8ycHhThkM9LWHSNw0hTX8otExdjcTaUCy
JdB4oVoLVm8Q231WW6Rp6U4LYph7dL00b1rROIkMSJw2CNMZLL9LWEQdub1N0FaWT1+P9pssPwps
uTQ92HjS8UcQSzRwS0+1XvvNYnPpEKMp4a8UNG42tB8gyqvxwbGmxT8KK7e6Nyn13j8qNzHkH5el
v96ttVzWd+zkvXnKnVoOYT+4CSBSa6zsQ1JNncPb2GQZivmi0l5rn2Hd2YG9XMeAP8kP79ceJDQz
Dt4aU5vd+sMmW6h/VO60NBQCCyq2ckQ2jBvecRmWDaiObknC6cxobvGuxFkP1h/9iZe4eyNZxcdq
1N5Hb3kuNxdba2UWE3DRwyjWUguNelhCUSvJ/AM/SetwsOqqn/eyEWCBWe5aMf7hR26dGB+Uy0QO
k86fkbCp6adbfJGTGDUlU/dRIjGgmLQWVyvpO8htyF6ENk7wCOlY8HVoTeO8ez4bPi26LNva4zAs
GiV47tib+VxDtP7de8bSnpfKWh4BtowmiWTOkN/5TmeUcVnTA6fjZ5qEK5AZgjbFJdpj1ZkxG30y
McsV65YAPHY0o/mwpo1ttaX9zFKlLcNFOKibRlMBKNs6iRYE3Tq378Rdz7JODPcpYRcs4UNO2g+w
s3V4RPhtZPuh9c32NBcM5f6s6MrBB+aqrcPWQb0qg96dehRXuVQZlzRjguifjLq5s9ye4rubjDU/
e2ujtzycsRbtV0MkQbarNUinZ9HanR11y9YZf9qpdpfI7KRmv/qk1MpvsyumG7djLjJdxfJEBFD7
JEQirVuW0e/ClFZRZVgFMPA2U434wWnoea+Otiww7hNBV/+rHppNe2JGs8nbVJvG9EJYQZEe9CQf
Qd1smbFG46am4dfGr4p3t8rZPgO1TbLDXK+VdqhDm2v/yN72iyfEXFtGEBpSToSASCAzgjY21VS0
ymaljXe9sin+0trNs7exYQj8nizuYu+lHEyXsCTXm57tenWa2F4zYQI/K5XWfOrZ7IZzBfw1zMaB
PMqFr+S3IjYK8LlGlkmwzkWeRxY5DH82qS3fVgEAH/uJ/l71nT/veiM1DotKZ+tIvLJ33vKkPxmm
kjCrkxYplBjIvLoXfgJ1RsrKu00Zi96yUdqPS90a737GYBqOJoEADOvS12npBsD/1KrKG+06nvsV
Q6neE3AWKLIO8tAbSVoLiinzbhGqUc74UjtD00XNZuHjLe/IOmm+8t4z32E2MIsQvev+NLo37ipe
xQc7t4pHE7PCZ1qg/e9ER7O28KaCemXirowRpGeColnyVl+mtT8iwactv47e8tRoPpletefJHokF
E4BwRNiCPCgt6FdXWdJ/G8Bl5sD06sVHSSDNHfgMI8zkCha/JYJiLwrlPThDM23Pg+pqqBZp9QOq
JRuiYbLgpWdevRFZsermqVz69A4ibHuX6qKLhZTvVjJ+UH69Nm5PBFpvIrprmySoLKzL+jxfkq3f
6874apcbWj9sqVQlfk8uiumFpS3etIUBm5M4b5nvjpeuWstdYiCuqyf3XkGO5T65VCdZoKTSKpTw
9TYmr9Ieum/6zcl9JXoZd2tNsALJFzZxfKrsxY6iSgSuW6dnYBDbntOwutjS7D65XKQU/O1Jor4L
/z96zib2MFymdgu2vLb2idT113bo+kPXzOI+5zTQQi3XZnXrFlK/QbvEQ1QYL/I1zSjnBVOyaTqC
/1EPNn26r1WU82vbrmX7aGqFBbJdTvrRG3i3QnNpyxtkBOh6SlYlmuCl9R9XYZinwSFmL9QddMwB
8pY+SiFHvqElIaWgHn6yoXairf8/js5juVUkCsNPRBU0eStAWbacw4ayfW2gydDEp59Ps5tUd2wJ
us/5YwORM67Djh//b6xoHJG+vwKm1yCrGBdunFq/rZqKejg+3sPsEMffet05BdRyyg73SMuSpBnA
UgseYVzAMA9m35qEuWAzqRuvDNRCb6URW29210G0V6Z9QYKOpJzL9NqkIBiT2b6KFniTOqP11Ik4
eaRxL7tNg5TSC/NCnv1J9wsWFYTydK6ZZTCnjrVpWv9hNdozow3ygNjlHPPn9XUYPKQgcmmDlEbB
euiS0J3diTAP0h1iiyXOmPnEB5Fe1xVGPB9ti9rp7t76Pw3fueUn3lQaM/0IWxR1Dko3t8Xl49lh
M7jiNA72lXHkSyuYkhL4Rh7Ocg2QlZKElTfMgC4D/YipeWPbK4ufbvCpSsY3c3JITZUeKXNVcmxH
80g9I/qhPq+CTveDeCxKEGpEGrzeG8PLaZqodP0416uztZsOCcM4zNw9IAckWlcs+HkdTLysdwRh
uxC6eRqUXEOIKh9mn5TtpuUV1vLbGQ9fdNBVlm+dmaRCJO0n6Mk0EKsRcwmWa0QChh+SHPDuKwVi
yfgaeV5VB0Xa/kywBk1FKZiWW89W7/YQxf3r4Kxm0OupHSzCmiPf0PPDjP835L5RYZ40apfli30i
fE3bIQmYXlzrlv2iKStCI3Fqxom5oyJ0u82na5H2TdBxKQdNO4lNbYoDxq96N3T2vk2hPeYa6aAs
CatJM7hJNYRZwoagRsn3rI1mtDrGZ9eTrkk6ArxVxQeMWWQNcqsoDiDrBkKBHF4jYTAp82KHigPe
IBvPnm9DfYFdw8V2Zyvu4Rhz2zzwVGlBUTIk5al8E7jc0DxwYScr1V95E1qFOtUlfXwCFr1x36UJ
/A05vicLzd74bnpF3/UyWGAU69Q8xrX1njLB33QKIkisdnxI6hbdm1mOV+nLaVsMwgz1zgjjuZyD
ya/eOHLNqM44prOcBBgfGWOw2FAqeqKSQ7IIyGr+GVmMSRNkWW6Bn7AdlTdmmMK138HQnTA3dTfA
D2WGqXJ/YjHcG9nyger2vWnaj27o7kXn3WXpcA+Ksa0YiTd09x6dStNes8S4L90K8tCrFuK8PTCi
4dXo4se0082tuxr3xriAmmX9/FdPpbcz7Qz0kWIqyR/DrEKcTl7QeD32ko4JAexxK52HcioPcwlK
u6ltmVxcK6eJbtJ5LDxinQdlEl6hpB4pEhpBG/rsEZSsh1kwixN1TcsVwGF81BEpv1JMtb50ljU+
kuBkbkd/rC6N56sdfUfyTKlu6kKb10ig4LVsL6om2S4PetPzUjqTkc23RpcWeZj7YqDMIcl8IXKT
LdFRdRivlQFA1JQc0a3eX3rb3CUmnSv0hSFKMCx1l8+t9qp0Z9l6md6HfJA/iU5TZeF2bJMkaB9G
Vi8EftN6VHq7BHnGEloD8UQ160Do2AMppjYPrbNkdEjJDrpQec2G/VvsfT85zXH9jg2R9hA0pW9l
Bw9CN297YCluokF3ulNest7neRpmKFq22VDCx3R3uT1boa3WbusO5nIlvtGKYu3/rk61T9YGnNdQ
hyxOUICAG0ivQnbMRrFbKlffVGap9mi4KTz1yy84qfVuGOhrQ0eHPGIdA5ra/MMCWnrUiSi/9Dkf
C5+qQTh2mkMl9fZL0pFjVUkIUyHS+zQf7sAokXRrkvdu7JA8JOmDtc7Vzk+s4mbp5w90zmj+2LdJ
RgrmdkJNTy4TgvTZpIQ2m3+LoQcaX2f6OswBdM/tUK9Y3cEoUgQnSo/cG/RZGwDVXd1I7rn8jkEc
3GliAbP9ZRNPzd6ecanG6pDrI6XEuffZq/Gn6Re4XcbmHZoMlEBp8quy9JZ6cWiKhv6zbmvSI3Um
z+F+LSkXxWiCWIujHkAeEQ8YOGuPPieRmm6nJ2ome51IH/b9oDPzR+EnR87ocEjFj+ybt2IE2i76
9TrgDw8ae2AVaOsPt2ysbV7bv8ac5dHiWj9VyiO0Dq0epDMHtD20B1GYOPugmcabhCSenpM49SOW
HqyddmdMSEfSN1uJOEhQb6Jfr4rXxjaeDK9EPJb7iBWX5eyO+Vs+9ftSsJUvg/4z6Xnk1VRx+U6b
vDoxBzQyDhnaiQ88oSg5nYsTplLtSKkUfaw3kcpkFd3Zk7AnBBY9cMWeVDItQUXNFNF5x8pk1q2W
BmlCB/km+vhY0FBG8NUnT3QwusVFLEuwzN69LuNXY5muQzHvhQXVvaTGl1kswPgTFVGU0mRbzMRp
6DaEkktJ36qVSlzWE41KZV35yGIHGdDywJNfoWvKDBqe2XeA7pzUJW8O7YbtKvdldhOjhYCOrSPT
NQH7PmKBoWsvbe7RZJTi7ssrFKGpcM+la+zmVMvCrjE1Vnl+kjzPX8En0aN5PWxLuVooUxrEoLio
gpV725Aly9N6AmJqUCUv93M6/mXiJkWs0VriKRgDZ2KFipvlPmZyDcRkPJAmb0Z2YYQUb/H4WvNX
lxRDSM49fixj+I39xr3HjkzuZTx+LZX6zEsoG4FwP0gUC2nXigcKdB+SotulMT5MffKfMl2CaNje
L3lraFNcVQQZCoRgGOikUkoxtmT9+8xCmfV4llPLDBPYokPbxTNXo2i3ENnaZugFysuijUa3sbeT
Xx4JT1FHT0NObcbGGulYdk6qMSBiC+uPmEhkaJ54aWrL5LeDS0urv0rQtSftSwOnjrkCUDNO0v2w
pEe20ftmTu77hEGoB12X7vTppfFjx9IYrW32j3asEnizOnTr+CFWqgrX1i854oxhQ83Vg4ZYzNOq
u350z5Yw/mYClLFJaV8o7A6cgwgGbGtbSEDmNPcj4kvcYFiIdiTQMmm778RDDj+SsV+vZvfortZu
8fwfM838AB6eQI/aesNqfzWL/DL7I8WKmfrIsjnBHW68S+AyiBLWeadeP3BS0HUde/sY2fzDuEzz
drjV7OkeCV9ldp7YJR6w+pgXjyUYzNcOhDOfVF0tuCYg0RMwQD+h7clwt2S67LrBLEKOJj6Xyvyn
C2SzeqHtUkBMI4BmtE7FrP+Tbv9BNyBiyaZ8XpP0WpvLu17hstD1DnpNUw8a/12gD9lOiuLgzvJE
s9iJCAqaAzVHvyalf6g0RfeTyNBpjcwczeSDGY92AiI7yWhskevkjTzKSR2s2hBhUeJq7l3nMY1r
bn/h/cb59MTivuNovI8NbcbmMP8RTX6rCRDmHuPsV8fv40xIGLiraPMef7mG7yq4oMgvmA2nxL8z
DQ95lvboJJRLF3X14CqK0fVk2vLroXuJP91bhPPAA8lkWXOCTgdjRAOqtXJPCY4DA1Tv16TTN7FN
B3WrxSIsV/WbUgEXGnP7qbQpwuz4ig8M5Zi41+LhlTnn4rbON3UebMVTXkedhlAFqEw7V9OtcrJN
dxSywr42hBjCFmFVgfAevbSKMmyAl6lffcYteaH172gnAgnR9GPM5ntSsTrHFECeHH4WtDcySIBc
b/JWEdBEdcfBCYw11ip0AYNQzSNWyRfQxEbkzzK1HsbYeBBxQ7+WFQvkqDy+7mKj9pDmJmUwu4mg
y8rODqn0FAwyp49VsvYl6jW13D2cHCq3pDgQC/Dia/VJ66y9qxAEdOJgx3GYlx6jb2rvuiZH11Z6
XA00mhUKj8PqfEAuvPtLT0eQ5JVMD0sGzE708Yh+Yt3WM8slEpYnz5F0EVZxEnYd3eD6tM9qAUXt
a6eEUSCoTQ0tJ3II1dnn2bFvbpIFFFH+1LXhbGghOlRd2W2otNAPmAh2+UCCAVeMvHiF9ms5A1ad
oX8G2Gk3M+klseacesSoY2tiEERJZ/ZIO6Yzr0Bkm3rUOd9x2jwI1YS+mn8Ksz1pnuKVE3e9KB9H
4F1fjbtGrO+Zn0QAZNFcrZDl/fJEqW9oFpxqUgyftojTwJ2oCreG0C8tfcdC/UBSOK4qd9fWEiFF
HECpRtSgbVaknrTcoiv1kIS45KVztJrZsVh+fWqWULBhOOPqfa69+d2IJxWMs/2k7GHXUzheZO1N
DjD0y6VW7R1VGC50No9dW+JQmP8wlmBshIkOErm+VHJ5WzzxZDfIB+zePlkEguymunpceIoCsi33
NX08CtwP84Z972Qu3Fh56RO0E16KL0hZn17lftvKfl+EAw5i8bDgPIx8y9kTrpdSGPc/h6yXe5WV
h64EDlddtxWN87cYJa90fywhwaSl76vV3bTd+OIV1V5O1glY/QL1y0Na3mV+FZbK2VFnkSOudY5t
SpiTYWjo3hIvsKmeNAariuIEDYefTff+Ep8U7bcyts/mzc6JKAZhkdN92oi8EGIeqwSgv5jvAOl6
9D39VvLEamowN1VaP1ZV99qY4zU2VEJG0824FJOHPmGsHky5K4cZsV/N2OK92IgHGnHnruO+8FAg
1QXCcxTomdYeHDM7d/p4iDMcmq0Hte4+mEqGma9Fw5xcGZzJA0i9h7QZdppogsRD90jOULFhCaAc
uLJf6YjHPJZhKrCZ+epyvpv9ebvM8RYYt+AsQ4mwkpIccvDf5wk+S90vgT7kj9vzUN2EJWgCfaqf
Kya9uC8ogzHo5hz/Nbn+SabHmRbmV00fH+11XqLRc7XQSCgodKcn0x62/c3UbpXvWt6GYPoR7idm
dJVCDRps1IZp7ktqULrm5sQao8WxEOfgctDp9DRbLJBrk+3z0rkb4+lr9adnEF024vLUiPIIxXPs
FB7LxfvT2eI2YrWsTU958rCMd4rGA0qW3Tvd1SOHhr+4TT41Yf3No3py8AttzNF5A7O0UTVlf2vG
Edl5Bqy3ICQkQVlIgtoY1b156nqU3Z3tHk1lt1FpWod2FtvGzbfLasNQ5gFGtX2q4y6wxo/Ejg+Z
yo4ph0zZAhvaLgA2qIW3oJLq5i+9MY9ijgOej22mrX9G2Yds+meDiaLLRThl5n0i2B8mZ9yO2XiU
+vIHr2jjj5YXcpKhflAHJt/TTUlW1ihdlTrE5fS4iCcS998sXWes9kIHP+RNcC5Q9tNVaAf9FH82
rQ5lNZ2SjNZY8kg4R/tnUmEfwOkgEOVwtNYiSkvwnOmGT8YJAmG4EDdARoE4LkbLFU/UR45xSdX7
8i3jPOo6qin8Wj5ZIsYG0U9bN16v/mi8TinVXdXa7JNZ+2fIijS/pHr09fjs6YUIVZu82DkbYLkU
W5U2obM6DHKjc/GW9Wtx7KufA5IAUCDu4u1r0CFt5okWVKg9wIjKOrrGeEBXyJ5S7USlNhSus6YU
JTgf0ETlNODlFSN9GzIaPhLcFqYICMZs4jCnVHwVX01ifCc1qlJfbRO60nmCd3Q49xw3K/C0bu1y
qKneMyJv9ncFPK4s6/vCocGBl/PsuoUXFRA4So4/aVM+Yku9kzjjMBC0h1nE1LW7YT/3r7UoDwQr
drygqY6ErCWFS837eWi/u5om4KQ195itdLRZGFZFf6cP1dnDXW2qx7Gn/ypZxSF1lpMv7QetzD4n
VDWtD1MqvXs7eZ9LiqLi5lRixDBvv6hjbZOpOfWlta9bDw+c9kSG/lFr5j3NEBec0OnGwQDcjNaj
cPUwtTqGXk87MA63wTT5Cocduhyj1PNtjzRYra8KStQo45OXNGY0lcVflnvPDhGeYYVtI3RHuWyF
hxOUtYBKzRpEzG5+SR7PNyhqYHwq5jcH6gX0tgtmCXoo4uUJrzOmbxwDWZVjc7JgFNo4//Uaqtd9
WJPVRcHOGVPkxsMU+yd3bX4HV36YVX7UjYp3EPbV9DAMtm/6QBJPO17b4YIQZrMgRZ8y8SGHHgJj
JLmvGMvI9TAc442HMyRAiV3RZx1ALya19Ukz+mtv1CFqWOQEQ/ynT4jF5pYiIbSgmKF9z37hxY/K
9K1JdKqBvX12q6j32KayaQciGeDxRO9ZGMSWKgAzFtlSfgsTxVkjwt708NY5E/REbONV1CllnywV
mtWU3vWrSz71DD6LzMCBumRhM6zx1mocz/djip3HdxRzWOXWl5YeXrB9sZzaRZk7z+n7bUvF40Pf
YKzEv/wzJk6D2LJKAqMFICx0vfpysVYSU0S9WdEJGeqofC666Ih30EGfSGN479IE2UCZRERR/xVa
fWTQ23M4R+70PTcTES3ObqzWXwqGAxc0Iyl3cMaHDvaHzoABywS6CZyKnN8Gzb3jTOK3FMeF6uaq
hfoGyQMzv6SKkPI6GYJ+FnsEYYcGd0WeMwBVBXKpuOt3dtFsfUPdEfS4wQe8SbEb2mMd2e7CA6tf
KzI/Yt73uGwuNys8CZzhwKhtesNV/3/9HC8qBXe1iArJqzDHtVTlc+AaE/2xsjigDNpIE/VSor4a
Pd5NI/ETNgZNnDalcDZakT1XE+ugSuXZlv27XzkXXg68fOYmJpnErTHH4P0wk2OislOCntpj4dJ+
xknn0LUCLTEufFjnrBT7xsIfy2qA0n7vUfSZeeZbmVg/vtFeKtlGYB+M+U4tQ1Cc/Kea6iGAfJbb
bu6jXPhbOQokax3flxHSKLRlsQ2Krjy2IjvPcDDYnx6q5MpPta1m+Itlsv40aRwQSgVKDRcLQWOc
8INp8WubQKwB97h9Hk5Yee15lxfgR4A/vhO/Ss1ByPhST8/19ONLpPAuOGFfXHOAIWghymvm99wZ
g6H67TP3OWkd6vnce2NWLw7VyvE6/SZq3JpoyO0xi8YBvzGM+SeBAFCyGEuAGcabGSF7dGgWH4xy
T68wKUToUysjZ6jjIW6Gjyy5VHq2G7hZ+nn4cWp1wRcaFgmzAnQ2Kv7aDtZK37moum49m6vHQuG7
R3iSw5APu9F74fcO63x5HPHl3uIcluFrcJdI8SC3Q3aijfvOrctTnbChldlTtSYXf5iPajJPBMyf
63W54JP1zZRREagbFFPly8lydUJear7OyTwy8d3rSRbNnhfqDVRHOj9hd8XYJo+Nz32pjfeptZDy
YF9Q7RjoS93LbAF1a+spXr3vInE2CenoPjZN2pp5K/TnPjVOsfGnr8VBrM5pYK5uAAHzhYiPlhiL
Td9wBLrjJy/Br29rDKFyy4B0XyyHwbnCaD6lorzEbX+R5EE31XLFaAHPfPQBTrwVg8qNYIzFjgp2
LkFQuKkx4Wy1Xef2V7MzX4TLnnQDSr3J/a5U9tMUMe4326HA2qkOpW2c86H8LrzmmYMpnIthWxN3
tvzf7WjQzOJFfaZ/3ejSIS5OhkyflmzB/gRk60zFu1MXbyL3jABZ1KWI0ZEq7cnPqPjK+GKWddsM
3GA0lWxvvAqSpX7DRILAMTmRm4BFybnLnJrdo94ZUCV5Xp9qgi3tJg+9fgCsg0dK+TTxX/P1XHl8
zsW8/BVOYcFy4Ulo9deKegTX6P4StBAbbe2JVkg/BYNOVgxPE/g8Ma17laAlndz1Oba5t1JB+K0T
v7U3OM/un8nEg+bDv932+wyFFjINsWts4lBLLHcZeDxqmceh1x7Mdr5C/0bSMh5c/3O0VqztdaAr
+9XJvJu7HEVMztZg2pyumAGpfuFfhj5bv5pU2EvsAFOfvrLMHEocI2X3GA/5F50Kgds8TLrJu1Ec
DRCUnlBAvVtCLe6iBtl9iVu/hHV14mnrNOnJRK49eMdBGqwvbXw3t+i0xn7vmtVLLs3jgh1iybhU
/GGroUqNV/xuhEGY8MGd/dLG033nak0AbujRNq5vIUhbQ/uHRyYAFsErlv3OlnWd5XTW27eRBNUk
T/gSs6veF0dMkns2yjtNX/frWN6NGMT8xcSETLGr5dyWDkQzEDwsDX5Bl0XC8CsBgsce2DkvfkbC
u4DF28MAhzCY/Q9j3rG0mC/a5mYBsd5MY9x1QiGr1x50sR7atHp11EyOCSY6VLxaFc0onETrPrjd
vMfRhRDsgEXH5qRMOE8IHujWv7UoSW1Zt52aIyrpMf4yzBanen7lojhySfzF5IyIRtt4+kvm+ahG
UQou7BCY0fzWf/G4uFicQ+kvKnKkeM3ncZdWxl6a6uAM+Vbr88CYuSXgsz2mDwPPE2HKaWaH+eg9
WMAfswUL333JZqVg3OeJ9i7MLwe7jzdJPEZWmX0xi22sXgtMNLcWstoG0KxlEswrLazmPLIbY5si
nNYR8BoLa14zU9in+y9K03/Rh+yKkgHZoZ5hQ93XSRT+Nk2AztvpirbtrGxAHRupTU8gRmVaEQdf
2GUu3vOR5JBVO9eW/6aQ2A5pjT3E+TfXeOuHNQSePkiNXiGMoeDIdFSt9jHP4Rk7PUr9qzZZ72aG
BNgbsHkSPe5qW1d0wUICRJ34W7iOEA8YKPEvWwH3d7UzevNvHOJTB+SpaS8eASOhaKarVS5HC3lE
DdRWIRLdoBu9m9zxrJzmoZNWlKr8LGsk+bX570aFZLO4TpbxNhvVnuKhnajN3doPkPVEkZET5cz9
oZh83IJVJBFYr3ZyJIv92Mdf8ZzfccFB85FH0dBAr9kPvmEgxK4ifu0308oeAS0/aBXqNokLkIYH
BsDfigrW/3Yut27Sk4v5smDJm23iDewVBcYkcSlYUb00J9ES/wdp3MejxcDRJWjsCN9BZJojqEtW
C1J4IAn/04MJLaFjMmm+zoRQbiCBIY957OKPpsK0PdzfVE5dqo6L4BV2nkl+QnGliwCJceQDFIhy
V9ndzmciHcDawti7CFiBXl3M5ZLlX23PSdRWgen9mcQfWRxMZlx/iZklaOqNcDXkEV/dZzr5B+oD
IcDkdF/25nutOcx0SBooGCErYDnX0gtc51RqYmv31wF/hqX/I/3ori+saFzcvxrrA1XW5MrApZFc
UXXqPFnflsRqn8+RJJNhieONmf4NzYJSWkGG/rHE4dntfjKJnzV2zw7FkFqvwrJvQcDSS8E07iH/
Zu9PK5PRl4QrLFpn3GV7QF5CADnzVN4fY/Yrz+12uTzEehqiaOAE582yxWnp31VXhlqHMa8QwzO8
Hk3e2Xw3Fua303Evr0N9xxz8kaC7XjgLOBIwvXoWI6zTDl+F3V0t7Wa6bAPbc0nQiL+dCsmanbbM
RU4dDKRt+Taiv4KPWk/LIBkkxsXhYVb5S0mZw9Dd4OqcZAj0LkZGgFSfvrX8r+kLvV/K5pzwgU4C
JTbOdhQtYBqcZp3r4W5+TOLvJvvgZgqsG4Nne5D+FlInDpdh5edah2Vnl+ntQ13e5sz4TIHeb6G/
v3aro5x1b7EY+N7ThHFKNV+VjrdeiGtrtx+Z4X3awyu4tR6JJd7FUt+WdvoG6vaZevdzlf+pZXmp
yl3PxY7RgsSODwLJtoJNqMmeyAb70Kfq7Bt9GNfGl8r8f33ccIydqIEIuiL+1XRzX5G4Zbud2OmK
eCKHGJ7Ap2E9xMzO1VYSHJGfk5hxrNKWO4xn2aM3L/Fnd3sk81K9ZJnpISaEKEQ4toAPiyzyCq9+
UI1WhtAaS0j3QopGR+hYLnvvZDeedRCNIpGD9KlI5eYJWVMseBVS3l8SNPcVHsKwtRQZGi7LPaJx
oiVMgj5yV2GmL9rktOh2i8pftcFsmFhKNGtBvet9IYv/WpccDsdvPl3Bl1caN0hb1I9lW+fb2F2+
JtvA6efDBGozduZqdq1NtiQvQ+vwd9pAK7loL+vsDLvWAgLtJZGhkzmf0kEbDraG/AeIgSDuW5iT
asn1A7a7Tga8N5GiRZBUEBQOE+VoZ1uUA/wxJUwWMsj7cfEevTFzgVFLk1GsjWKB3zAdjGwjl0rs
vHQ9OyCHnLQYdId63I2984X+vmfipOjGTShRtVDQ9W4CNlh90w9EgIHBb2CRVYvHuYRw2ojEuIrc
fxhtwGvb2ed0QwX0haX4JKHVveHJq4Z9o/O/AFSllHXreF04q+pAnNOXB1DigofIPr5qGtTpcrP9
DObZ74YbcaU9FwyUa+uG8N89CJH6RsoIiTQGaSGAdbBWWdUdfzRadj7TJDazzdDY2FTU+p3PvDDd
ms7RWrLbTgbhKalXwvbNHb5A/WoJ78DX849YKgfzpXaonOJhIgZqdJcHcLIq6lxCrkwb5z8qD9DV
vNnaoji7NcAYtObzhMbRzue3rAdwkAgQg9kqkMl5w6HMVh8mtmEg9J3vblyda1nW4F5xVxOY7iYB
kTLhynGUERJGR+TJ05la+7T/F0sO9pQdOlit4tlQ+S/NDRdZ9DgU1eMg9Cfdq/9Z63K7hsDFSBzG
QzY2P46poZ+v0gPugrDprM/Yw4Rh2VjgfQlLlbUWUuHy18gcA50gXoW+ZjKoKyBlCy1h1TnYFfFy
OP56EOmCgIAk5sOctfeNk16Qtv9bLUMcWUu/+Vx/KMLTaTnHfW2IKzq5zxu4Vd/GErqFwZ+6IG3J
ZqBrNQsW1yDvE65j6rx4Q1TtGEzplAapnD4Ntb712NHmdf3Kb+bvNh62rbDICYrju7rOLyLjmGOL
yTZjmRESNKx5iDpoS1SiQoRAhGFjzHIrJAkUBqdyYPFqbaSqv1QsnlZe7ooXm2+REColeBlT0zQO
gwkYPCHchwtE/FZZhHDMjv5boluPlh7PC3flq9/07gYdGTJBSZYMC2+kBNA1Oe4EhOFDQ17/m1XI
bNrJbdH/YvVyW5K0SgQWdDft+3L+BQGY9l0vsGPJ8YEQ+z1MN+tRftBQJxKpNoX9DeO0Cg1wHl0I
ITNHiK+vwvKihr/A4Yd0ZZoZPy0NoqJYLqlbYno3yCeJR53R+8bpT8I424QuhWs1ThwKApcvm7Mr
OXDNXNvC7mzTUed2LuyTtBO1i5fmuZ6LL8/H3lo2xq4gh3ojZwbMMbkzWzY4oqo3E7EoQWKU7Hz5
uHXi+GVdnHtVOT/V4HNJ1WFRVNexaz5bhfax1qAh6U0MM8mOI8RTg6SMDJ3KCqfeJu85jTVk/PWp
LeM7RPjnbhYn2Rl70xpcoOUPmkX0bbE4T0TOvYwewgukP4/VMvzkQ3q/DESVS/ciJRBPiej9Zt+y
UuPaZWAhQhS7rBnulWF99mXytk7jq9GKN3B95lDdPMGUbnWlgTH7/wRq20M69XO4CGDeTBrDfvVQ
xBfrzkz130UBMtq3OEc82ziecXDam6VOWhz9ZA7OfUI2gGSu4bCMreHQN2Snoxf8YAsz8Rph/3PM
9qvJIZ90yTkJK3Y3T+WjlLfxcEV+qgvy+WTHwyHt7r7KvXLrw0BmotLD3OXG0VAY6J68Q6OcbNyS
2GOhMgTZtuXfboF3snXkBhflh0jw56+EeNiqL5EnK2xE7uhuk64tg6U226hLpwPPqRXA0D+1wkP4
AJhq4xqK8pEHsI4XXmmFwwcLdrIkVw6iYy/Ft9fn5znHEEAKEflHhT9GcVvF27RB+KwLxDtiPmVk
2Bte87fqgPOLy6BKOifadSJbDlQ2Xnr+/djDe/TmIW6cZa+NVDy4NtleZkvq6Y1NWyVZVq0EV9cq
dVrIsAwzu7+fHHU0iYNaeeMR4+xIwchgIMdTaTplRG4Znh3Z0W4CLW5r3qOsxT/6rWg1Hnxub6kx
hsY37AmuYK8c7uh65JxdcsXhVJH/A/CaRYPtPqYp5wzZEXvp80z2UD4xih80U8yG8xilvf/Ra/ab
S4xNnMUXPEx7N9Mf/DI72hosQ60V0LkUnWMFMx6p8TxNBJVuxoVNtXGKsFA1oQwCSKcFDcJmhEoq
+2zRX6xs3FqSfOsjQUOz4MQC3kaIKQ5M4TCx85A9KY9gkcKt3qsSVBSLWjTwq5c3ke4yjIA1BTgs
66F0Fpztyyi3FEGbQZr0at/7JHni1OnOiT6ygjcoc0YXoZg9xe4Vcbi77+Lmlk/8IIRlbI3KefGl
p+OSJjRtVQ5phAJXS50RUzlWrR6q0pKov1nuXX1tCDeJ//yBmB5m8wC5bb6VBhgwPk90je0tEwEU
tLE5aaZO4yRTj10zsT0nrxIYp5HOZzMD+FvI8Gm121qoFQKzKC9Vkb8ipOKruZWjpWRe/MfReSy3
bkRB9IumCjlsSYCZokiKShuU0kPOYQB8vQ+8d9myRM7c6dt9Whx6leeRjk8g4szHBz5P3a6zxcvs
aM+DbbxSjLUy2fs7s/I+ga5KyxiAsGaflQnyfFdsZJP689B7U06JrZUs9vWlplkH7FiX1QOgwqFq
SEOakfLZVXJPpcVer+33Wk4fFE4pUFR6tvLCeOQpIFIj0dRdTLkbdpRwYcVO7ERUffAdqQEucavT
ADLbCu161TTlB8uGpwFxeBWy54P3p9zTiAGxsszHXLb3lqnAKNq9sMF6tPNueXwmZfwiIvFEYvsR
RdY5cAXv++5oRPpJay72hALFK2fBC6zVqjyqAmjKYG6Jls6rCtV23QI2AtC3MZrxbBVk5+J8/ArL
u5s0DyjiOza5hz6bb0XZ8tIBsJFS3WEJFF/kuLxDt2TM6iP7wWeqWUusqBoBNPSu4Hk2p3enLSTZ
QfOfWYOhDXmDKYiu7CVAKCcWT3xjzUc7PGJyrBeX9mPIwsuUBseIPWEPiwXm94pLybN77UEpwm86
RZtAyZ86dISu/0q76WyAiUpS5w1J6NJlLrZVdi5du+v7LzbAq7hSmON4LRrzKcjKYSFEfpcouZ7Q
xAWhDr9s8obvY50Vn5MN8mpSHyZ791iRp7LuDo1Nvgf816rocXPgrSYjdipb5TtQ8Mk4XMKG3r30
pQVEGU4jZIJQMpC67T9U6GYw9zgsV4FrbjS79coZ/9mY2UfBYVoRZsbE9RQO2XGS8Sl3i21E32tT
thbHrQHDJchfg6p/04V1yPDXRIN4g6YHY9O8SAYW9FyH76rDeJD3eJaKFtJj00ReYCjc/f1kbjuT
52zRbSMdRaBJ3gJsDnQbHiK381BMEGKrtQiq7SwdGISftP3ciJntiJh+BovnCJ/8PkEDsMH9umJ8
MbD4GcWXgpqmVriIcei06gxGw9JJOWBjzsNdNvBJmUL+eenRE+2JOUQUKd7t8tnlxg3D0DMMSAnd
T0lClRG4wsk+x29DZ3yh0KAMj903U8OdNKkHBXlLWO/W2o5f2vZzndm/pC8Ae0yHahB/jK1+HyCr
qc5NwhEc+m6TWy5/8MIzg3GdcwyT5Z19azb2FvohT0vmJrxOYfpPS0lqTzHmUmSMOZUHm1qW5TH4
qHlHcZdvVGvYqk5yCAySW7Z4NnAOZ4KlcDpg2lTuQ6EvkjAnBLwJlV7qTYIeAfLMpP8gkKfOYNgs
J+fcsdIfSuUKqZNsq5GyN55PNic9y/PUqxM+8fwQ2yGDKFLqYANnBrG5lZ9dbW0NMTMpivmdSAhS
rbYTjTiRg75KnBAhOTK2sVPkgfTc4SQ+Tna3npLmLRxxjyk5j4/hn848sLZG/AN1ne+iKjiruMlI
ih1Ltzw2LojWIO94i6umzeKiT7wuBWCcUqC4sjV7ZwbqztEJHrsuhJpa6dZqk63FSBSNXQg8roZP
c0HGtNIE5KLiOEKm9LSpew/L5i3Keo6ckQmHupWtyLgWrbw/RVqyr5nM6WtD5ASqBxt/ZetY3VWE
RjjNqY+4/ppTV7aybHMtXWAPeTppfhZp2pFX64upGkTzMaBx85BoStcRIf+1O+OeL4dPoyifpT1h
5m5WvaM94VNtV1oBbS+qm2sVu59T7o7rIQleYguQTsVTwI3O1YIlJ/O+4/h+oEp7gW2uVHs6tINx
Y2zg8S44VsXKzeVTCQ2QMJ2tQpzFfSmFPBqYxnireyULM0kfYWl9mwBGqhwUCAaYmemuxNeXQspw
7kr+AAXBt8whu98ci4bHPvtLBYtXlL6RvoGNhKINiw2aUclrKVfK3TC3R8fq7i52OHhBGmL21Dwj
7SSAgiJebJC6RuYpxFjL5bZ18/KG4lmuOjygU5Qci2jCiMmfCMWAiGBlvgUC/m0JIaxTbWBZ0YNh
da12uj+o04fKrIv1kpNNd4nuDLWY9ngPtzFO91VuRURlTEg6UedeQyImVireqiS/QUyWDJralR5T
iA/Wz6TG+6Fh4WaDhGXTLRnFsH9E0sq2jtP4fdUvmEYWLyPVmamI17n9B9ec04tTxuA2rdL00BdM
C9ony0m/bRLUwV+Q+h4XzDrIlNNYg82jKs0fmoWnbZ8DM0G/bsRlhli0cjGoeEE0lp6i9W+mrV/m
HntOYBvPbuXyELcE01kSHEw2zD1+Xa9TnY0ra87fmVehdVe06J5T7cHeuAUuYsEunJSKCW00vq2R
mxlTsgcRhA/2rDAJG03MrFjeFEfHkq3+NMj0uiN9sqmsR8ktjSTQm5qYdmo8VZSLb0Xg3LKpCH1G
0ecoc7ZKj/eKvcFvWKckJIPmpRGpA4ShSembj4DTpMpFDvE1MM0nXPjbJIqZHjCCoa61WyNlpuk7
3m1xBf6lo3uxz6dHqbl/1NPwFkB0ajEblREr3NDkJyvBe+FUN0MyxZDpSvNqIduuyxTtxDZ6fBfR
C0GxnyjLNg0Qsa4y7lpuP2h7xLOkR+Cfmh2A2ou9bGx5YnI6Zx+uUF8mW//uFedpEiOjZXCciZWh
ihB2l6Q0rIpKhQBZuzMhBycarcVykM9xb76w52N7EBEXyK0/a3wieQE+uCG4UdkRInOQvFujea1L
/RzEyZ7gpVdY2AxZFBmDxLfPz6Cob0Os7jIO6rBbthptw8ONX47GsBy0HHim8DPH2CjSgm4AGmia
Zs4lrCiFN+fqSzWTN7CDdks0n/k+8CKT5wRgYUU2H1hBRj5aH6oRrJ3W2bH4NLaahmA0hOEpmlUu
xBBJm23MW8FVGKsRXL7pkAU58r12s42SD5DCo6dhdhmd+RyVC4nVurRGd+prrFYuVQIlK/GsH/8a
vsvFnGCsUhVuT+Wt1bkK0B7ezZmGC60TT7wlvUAReOezbj2SwJ6UWy61NQJHuRiZ1kIOnuRSSzAK
B9FwdmL9ZEh3hxXCUw3AR5r9HBiCb7bF0ZyyPkd2HwY0G/yFMep3jC7Aw0LdBZjOorLfOPotwvEf
DoBCNI1ZNrD1V1K5F2Sy5EScrDy6rftrjvqOUP2BECDhwyAlM4EFz/rR62k7BvDIh0TfyzphJEif
waL84fzgmhfB+2BglSSTMq+7uHnrg/Y2B+91PJ3TZHwLM3lTm6TY2Bq8DEfkz0k7+lqI0S7VmZtZ
g0tFOVrNmKOnpZBkSmdtgBLVcqzqhAm8YCpmb5qJTinutZkLn6SMPxo2fzsZ+/k03HWLJF9VNCyU
DBpv9Db/p1v9rQ3VYFsHI5MEbliyWDmeaXz5yFw1tuPZYma1buFU/ygxtwE6Ha90N7JWWK83pl6c
Qqf9DjUsZa5TrtvQznmG8P/P7tsduo+6VzOQkZrPw32nqColTFgcqzz/JAPGsFgzT/IJvaJ+3/hN
rEGmHPpl+tBZnDndzlbd42LDlYW2MSzsKq7pa27xKfDHKl2/l219crv4C9VsH5cNigjbLsoEI08X
cju11RNc670L7L2JzBv+S3WtkABmBS+UDdrDX40Xgwqikgm22va6ujMwUBbsOkXD1rd0RxWsSPvV
j/tCI7iiznxpQ7pMQgneZ9hbZvmWTdFCCcFMP1GOkrLxRzTGoAJVOLGbTV07O6XaGCH5Wu1HDTAM
8n9k7hCFqP9tTKBWgF8nKTAwAK3sjfsoMYt3+VMYgE9LmhdWfZjrYPUSrVWD7DqM03XWzTtW262w
070dovRjpu75rLjZdJokg5kZ63/keXEMy0sf8CDlpN8kfFSVBmvgMuElZu+utYlbl784EQpTlEyr
ka8UM5cB/SxOMwiY5wk/ED0ISOIW0UaHsPlcf7mqBicgKhYkcMsFVxX85thSa0y3EF1WLptTtgIQ
2HKO87ho/0zOZdYQ2oemAspog5vbhQ/eb7tuNi9zpJ8FcSXA+YIbnlFLENZZq8Xw3iwPUyw3b1aB
BYic1Uc8ILOo2b1y+UtaJTsce1jhImNW+dN5tbRJaG7jkOjTKNZBTh5JF/ZbOdGJAvPuuy07X8bS
y4KAu3eIqa0QJcF3/DvQBH05wgwbiPtGNf6s6DvX8BkmAuo+W8COu1i1lXVoq8x8lW/riW/GrEGm
uWM/je3P7FwYwQ1bsJTLVqmSkwxJClXJdMqmzJ8Nan17buAm5Y8stXPXG3sDTowWUcUTp1Afgzo9
dgKr4GQwGupUp6CLOV81MaHeGI54jCrsIz04+mixehdFv4rgKjvSvOeDe1MrjuEwwhNMGYF4ppnE
ZU5oTjCoTiYBwFI2h14nU6DUWG9+0bLXQkHhTtVPHuoYswQ5HgjMt1HrfoqmbEgVQ5wwQ/HujNY9
rySjT2v605BtiPzinStwsCfW1mXoXBE85yE12L9EgB/lHLzmavszBWhiKCwHrf9pdIRgI422Myv6
gJCkNuCziGOLSg1N/iuKDzGTTHCce8ELhGb5bT6bR13ec5t7SsU+PsQ8iW1XPfEP3IKOGR7fyrOl
yM8+c14JfmIpgkGyNeORz2GsvCepehlG++y0w7+I/htOaac8mIH5UjnVz6iQSK+W9ZfObzcMIC5E
0TGXJC0td+fw2Ohh99cNu5my0zdRob2C4fgjZntI9SeTnH/hHuEGvRfoClpn/waxeCr4JTfjeLAS
422sOLWbdE/t98m0kYignLah8myH6BAiP8eShStj7Oy0HqxkPoAIXHHjKfPDYrNOHeLW6JDvxXGK
LjX/dyqWx4QZypVEMYIdBKTlyCMIaa91vJhJWfOjP2WQKCdWjyWu1Bxb7JztyOuQKRs3LXl7GQ17
yjS9sOWVhrF5UDmy5trXlOzFXVwyHHIqL7eZaFyGqFy07CxZBa/1plv3oXFVkPCLLPExbMnwa1iS
W+VDYzwBU8L33LzVNKh0sBT5wLwqY3KYFyehyLephRFfH8NTH3+ZCZthvlY1NQVor30ldvaYc+M5
29IszsZsnB3jlzQGf/lklZFunXReMDZVm/Zrwu7AMvHNhb/O7K4hV71MmfXFKt4Js8VMD02SzpXd
0NqbriFm7nRIcto3W2gvGbttisqhhN/FwjV3pRflrLm7lwH1aeIGLIW9S2MToSblaRJsU53Pe8Fc
pWhfFrcMxTv8aBGRQxYZqEqvACzORVFtpuiLCu2NadubETDt4vPG6Q52IPdbdL/cYJNpuwuWdDWi
hTuDttZ6sr11fhAsKLKm2des+csF5Bua6EtiP1C31SCx9c4pwbauYvDrXNQSwF2SZTs7PCwrvA2Y
jariu9DxN4TEMRGMwmCDHY80arhtRH/QlA+zwCAw66sSfFKsY45sP4R+gnHKnx8IwPAykYQZOAxJ
kDN+7ssJUiwRUTB50LQ5nbniW7Xd1nA3oao+9eVrLghNO0HlRdGpbQystfpvPXHtca1UOYK84MHN
Ine6a/0pk/dC7hSCba7czf0+GWvPFFAsigA1h2vHzrbJkPpl+OOgT6RwR8z5RqnFRhG8GxZgunUA
QvLkGMXGwqzgRuGno4SnqdD/GVDIJxd6s1CLda/1XtiH4ErVFzMvUZEbl9IFG8tTP/wanJshhiRl
yHxVNzjXu2mT1wj3o0Y0t6EdgUdoSDywOgAsOemO82zmEw+olERp+ds006UdzwLgjjkER80S/hhT
QQt6LGaHO07NtuXuNeSd90KifztjxGprN6LNVdJgClN9CdmONzbIGeZZWZPHROTO+WKzzJ0XHail
vaLq98iRrD8oqsQoqc3VCZJlZ8hVGsJoFKrnkDcq55yxwt7N3VfnInya7l7Ka9zBdMPWlJJOZ2BC
X5/rjcq3yGnzU0tG1HgKI6h+NW98tbOvJK6pRbh09WFQXjS+i2rsGWLDgYNK/5WEkI7Vt6bci4j+
HXmVjBfh89g+ivSpMzRKE5a9xQ8OplXFOshR/XBZGjiGr3Y43MzXhO0MkUhzzHaaZE2fwwROFC/u
jdVoL49O6iTKbtOGhk/zH8JshXlQWSnQzkIWGDCK+Lr8GAMwsZSo8kKUjqat3is3o6DmwD4p9oZX
0sKrV6PvuXmreBCFM1IdM+QY8dtNAGKRXBN4req9wwWhY+KX+mbRP9X8E3ddVp+q6avAR12R8ZrD
f85nUBH1jJ8KXqdIwQ62RZVLEGQACKG1CZzC8u3xM1aAbF/Yrljjhu00yhlJuq1stuAcw/psL9Bw
sGAJ1DLghhaPRLPa5M5Lm71YjTdgQLaA8pD/5p1wMsM/g+CfTh1ZO3uDwALjPlHs63fheKA6eiUM
QvJpcSi5KbrcpbigQXMc/YZmnkZ3OSeI8RBKDHUyPixjETT9OuKuZ/6kpo8hbl9qvhv8WiZteekT
xcbb0RHrHA3DYX89mYvNl0q/OT8Z7p7vHMIz6f8aIZBwgGa9uRFAVi3dYfM9tDHEZyv9KxOx7srm
rxcm/EEFD8BYd5j4CJDnuXpbNGtqPSIeY1G0QRqQ30YIyr6ET0pd2LgB3nRw3PDhahiQTDt5Zp8P
UwCMDRyNmBxIOdo7GuW8HLmAsc/TY95uzoY2tGi6doEEsfxiVNjySCIMxWrW7hmwykZJfJjVpP5h
TfbWIWr1tdJ0zzaTJFuIt9JkKGAnWkTxPlcujgLR8aUzn8PhjCq10ngWi5mqmvlzZCPVG+Kclh+D
ShQCbyCprNyM39qJs70C2WZVR3O4i0T4Dj5IuIMeldgHC08j1DKeTZ403xWSBBhR4Bitch5paC1G
ucutd2DgdkAaufEKlM6i/OjEW4tfRI1b3xYzZhryg9B7QwqolOVbxn0R3qvo1VTeFevYBE+DDNEr
nyYozh2xvYotmJcA71OnA/OqZbO/Qx02flK82suKA0ImC7wXKs9ZCqT7dnA3Wsp3lxKcnNyrSQlP
Zrz089ZwbyW1R1BGsUaWe40E92D8qPVI+PXJSGADbamyObvzhyTRigXJD8rRi4FY9zzAETwL82nC
6hg/bGefqXenfAdkalqWL2E9Ws4uCe4WH0Az2c/qBrsOMgSmDkd9pw0T7QJ/CXvVw+I/XEy+MtwN
IzxcGrAesftksVAnzeL2mTf2G2Q3M9noGHp1Vp4xYd7uFtC7ZOIkdbNTVFMr4beUxfAJleRnA2lv
yB+dKi5UmBHLXb3KwC3QqodmZ27UZLq5ZS8gPQMbs3QuLyd03pERJGUKfH+QI4OY6DK+XJK17mPW
h6sCFFMdEOlEd+ib9FBLAivVpcxL3u13NvUH4PnPORCbqFTWYzyvgfkgKFSriP2nmrqfOY5MmwkY
+CMCvu0Z05lFINhdlYoE/g4txMy42Zg09yEV6M1rDbCq3bdUZs3iWRqnsH6R7WUkDplti6zYOFr2
E0d8UEVXHkdBJgvgH5vdtY75Msj0LZTcz4kKHOrTrE2qpNsCg72Nb94dMCsm6qnL038OMYnWlFcG
u4Og3qYhvs41zzZK3RXsySTqeJidmkoehpYeFYEwt/QvG1MHjbgmLzWu+ffsO+XXcBRPiS2QWAxB
1fQ768ptKIbX2YnPajtvLYGgNtScuqX+HdpEgQF9zbm5MgSAa9bsZFSgBQecLzaNODKYsaclGjm6
v1BUz/3kq8gU3cfIrtdyV7EGB4CKRRYp0z6rCZM8gop5afK6qb7o4wgO7ro8lgHY7IIp8anwoRhy
N+fyiwJEbCeYntvCF/ZwSKkkCLv8zVGmtVQpodwl7cDxKldN0T+3Cchqvq1nuH8oabmC8qd4LW5P
FqbvucDwr5vbXoGjavwN1XFmyrbz8zxrWwtRx5lOQq38ob6EQGOkoASLcAO76yFRsLK2TxnpJooL
Ag147EEEm5JHYTrpJ5ysO1ldyMlzotA01WGOmrEHxKa8YyX3Boqi6g4pLlWeVUtuh65+wDk7mbjA
1Banv/0gIJktTZU8cTUcGKYurpUrXo2epRYDWaBFuxQeWCGfSab8GsJ9LquRETEHTEKN3hiudRuK
18SHFXYLExN0EUxsgcdwfGOPChdgQQJFWz2GM9UYezR8nw4iOiD/9YiSUfuuMEGMZJzwirnRwRDv
BbubRvzIsdhryq8FIjiTVDagSDTVeahe4eTz5WbMN4KDjK2TxqKYbO12kuDRUdwHhzMT/TKWa9em
ynohv4PKLvjHojkBkTFtagOzW9/t8pHIdRPtaaZ6SYzgFnfnvpo3WvjLCYQFnMyFxAY486qymLwz
7hlxMg1jn8PP6YdrxyWh3IvG3vPdV5wfhWEw797b5rU0+dtl+7R5RITjY+bPJCDKU4cvAe7fDA8u
Fgk/NSXm8f5fsbARZMQIBc+X6RbDUwZkvMkMmKi+y7vcqir01oGmBcurdaJW8oMEZ6QdmlDlKhJ7
MktjhUyK2duo3qbodQ4pBgp5i0S8C/Nn6sP4T+h+zZ8Z7Oal73AjzNjqnUPLCyYm1hbrBBvTG8E5
/jyZHxCgHAZ+U3KkK5LOJNW9jaY3JY9O2w/FxEP9Kkqep6rYAjv18VLZojvnEV7enKe7qb8F/Krx
gRbFt2NfHWB+NR6GoryMrAXd7LWtP1qNJnKLT/b4LpNDi6OqogaOZQM/zfSHjZxggckJYu+WO9dJ
mh3Nycubi6lF5e5ux8abJNZmKVcmzDRWsmvFBTlFHCue2k0Fdrib2PaRIKW8kYjeTMuPtltaTwJR
bhJc5jz1eUoBInDKY+pU26qxthS0rxRdOWOEfOGWAB8n2BNP+L7ivex1P02DdV+jtkTNuiCPtayu
CJV4vEPx857t3rzG4LdV3D+OOe5yvuAlJ9AM6W4WGgUxxoG42g70ygmD4V4JGLuq9JUA0j2mGhBO
73qcB6+eXHgwCL+QsiJas6KmW1Gt6scZaQy+bZWGgmkRa+VrXw6/CuMulwv+ojbYg6j3Osw/yUy4
IFV3EIz3Q+5eFffTTOJLRFlCKMWuMmGKN4y4OtwCbvjJyHl7KpBlFS8nXagnMWipgDji5NWhc09s
zsYYLEuQbImMn0in7i3S1msb+9VlDtgGqwWuFsYuK07eB8tG4rB5LdQTjRisq8JV52TgCbP0rwY/
W/SADof4nGrjY8ZYldoFPZv1RSNsmffZ1uj1L5EQ+CleG3N+ybK/pggxa8m3UdJHrOpPIfHwWk+O
ShRepGz3nen+C0f3LWJH21QKf5Pl+niGp+aH6a3NOS5N5Zf9yV+nDp5jqX4/SQr+qgNMfXhFNdbD
GhvAa1FiL3QXddRhaGtnYN/2vG3S3seB4TlGfhyG/qns6tdmapCdTqkB3BjLgAsyy7Q2AOeFGKC2
FAcHXSkqp3uEkqYb6ta2lWtPMejM4NoqA7qvfiNWs4XBhoT9XuXPg8Xa3z1wYON3muieJE1vSekb
jM2cJ99pzM/IwQs67g+YwSWNCGMSrjd0PuloDwk/h8OIkg3FrneMc6ouscKzKt2BmJPGjAzoTnxH
xKL4XtkfM5b2TvtiAspoXrDz3wnDbZYILxqzR8dhEqnJB4RODkFCJUpor2Lgchb/ykR7wy6EwPHX
mayM7YyHZMxbzLQO/fwKUO//B880Ej5U06co8PH7/oX86mWvrE0uMeLtAESYrW0z2TYErUo4KmWh
gpL/GbKXkVqzwao3GpE2GVhYFikeMNhoOdZ5nMpLU2ZeUltkCUncls1hbltgmQagSsozxu51ID9W
KMGTnCtfRUvlTjqBHvbsBn2tip41JA0nF39Ima9m+kjc37h+JAK8aWDSbQb/WpXMuq1nzJepMgmy
dSCLINIZylelc5+leNVNlfQA3/YZzqeJfFBgzrCnxivtYlPb9Ki4yY4bxJMzhYHpcIpj7ZB2ROvk
FTPD3ogeS3EHLZP8amPms9THkHSJMwzlPTUzzXusgBToR4rfOrgNi/gTnkTc+3Xq4uPRrmFa7zSk
+YVDFAy8jCZwFYSENXGQDtNDrx/MmEVsFgG6cnlRM6EZcUvbDaMAj34Av6bK2FQ4G4ubTtCWSHnc
P+D4fMkqP8ssakzmmOj4Ie2xuFMsVJehb4aEZAClnfvMJCqf+m6lw98MNxhm2t6EeoFmS0/1mF9R
vm5p0JEXsF+sbDmE2HnyX6wxsLXmwUTX01xrq87KhxIslBmTDSCcfNHxyk/w8qX8CJ3Ay5z36lUx
s4PS93/p3MI3Gr5Tcn1M07CMohFbw5hDFk711FoN/fQDTfDqjv2T5Kdc53OGeYPg5+KQZ6AX88KN
AIaT5+amsZuJX0KaveCIay/FNAWXqC4fjkFtt0o7kV1w1ef1PYOERdlR99nrABjopeOIKAKseqn+
MkXhL8G3VxGlf9BAXpEh/sY5YvZWOT1rCSImpnLOt2vm16RSv2U/8izQWQ6Vk+x9vZakl+XcgjJP
zS1wteMEEjvgT101PZZos6l4uZfZ1jWJH8TjxYqSlmyI+NX19Jmim3g7xyPLreCW83rxWn6xa2mU
FQGPEN5Kajw0yeE7ScKrgD3VrTvR9mAurmm9COjJ4f+ZOmi6HVW3J2DEAVG32r8qJdQWZjrulUE+
2cTq0S1tIh2KJdZDqbr406u7gmK9qELPGoS2NaRJPiqm+RHG09ZJg+e+yDbhXB66RtlFGqdvob04
jJRqoW+10X4i1m97qgrIxkrxihu3Rke+p49rZcj6X6kAJQ+11xDGK3n6CL40uVFTEYeoKV5aht5V
rsONILCnS/mmJCn0nnR66Er8yBvD8ore4iqHTRhDb0jV/khYFLpph4/R3hZLwXhqhxfTwV3k2sBt
WZiWCjtBMxeI4jaJj/Q00GobT/JkNcOBhc0OpHW5TfL5LS6Jh4O9J/pme0Mo1vgNN44z3GSG9BhU
+I/NL0fWzwTKfD1xn5UR0WjEEAJOPUjHDxwpp6psUWAw8yJJ6pFNgVvzSj/COeuaq6nyICV0SQhd
sU/aOLN01DYjzdnNwpXiiEMPeUgkd5Ivt9LowCUo6q5urJ002DagUXCf1RW/4T6/O2F4HWKsJo3m
HMs2+45ihOOWRqYeCSCa/7EL+TRqupVl73V69TaY1F5FOlpaat5Lfb5PI6sygBu0UVjpSQScOLTi
upauMn8Fb3STXXV1QpROL1aevw5ZdJZd+LWwlXQ5nhrkT8o29mE5Vxu97zeBhhRQs+0tFL+lP0yP
1adKC/+hu8LjGvemYuxbrKNkQXNPjnq1ajtGipxBJ+oFUqDylKoOp5C2Ay5DdAHvWcX9Sttt0zj7
hE1tLsYDSKtdE7UeABWMgR0zKlsELEwnIeABZNajdlg+aCmhpuUZU/GIyyf7MmkpT69420IXoD6Q
8g2LNW2xDyb1QEPHxqkyaOuQk1x4jix/2Poo6W3Wgk1RgcQYfuqYnjq5w5PgjxWZP24/CghXmZOt
wT4MDbMvbkT0izNW8y1VSfvS0S6W2b0Af9qPQ36l2dkzmTLDPt/0qnjO6r8Ye9lg4gInm7Nd+MJR
UFydKbtwMu20uD+OCsgN1jGitF/7VOya8m7P7yZhEaV/URSxoYzg0xFLR6F9k9ozxOKnUIdIMCRH
yaZPJqQreRJgwl/Pk32t9dSPrBy6HiWRFraHGYdQ4lQHe5qw/pZr1z0tGCuKoj1yP15nEzZgDizc
eKsJm8GQKoi65343sPFZpzD+1haZTtQHnfAYJpzW/S4muos6eGssH6JI9+2JAYsvYwHrMHHZmbn8
PIglxm0OeSex2SvdN4X1cINmgAjN55nyccU4dEFwLhydoi/QKNyivVVtFY14Q/CX9+5mzIxNrYst
jU076iz8wiatbWiIRuTUXXTwFOVueRuV3JLM+/zR/ulV+ZUJfFj95GDBPSs2tSJkBAFGBXO6CwO0
6XTii139Y3bcN+pDy4sdnRWr1sL8EPl1lp4aQO9K+pUWr1WrrsVkfOjjaSKJGRJ8MuljT3H904m0
LiQjdI0QibeIq2UDuo5EzUsMMbzALxsr1NqzeulaYgkJ0JBS5x2IbAyOsdKAdWVNf9MwVykq/PNs
PLhTRHpiXKsi59XWYCTA8AzBydFPTv7hoKjT/YMCWvigF8Lsqs7ZVuFZpy+4sqU4JJPoJCUzGhTE
EjbGyJRbtNpmsdo0kgOcDMUEeaX7sYaHitbbW/dFauodChxphgtN90S9xk5XxHp2o2PD3F8SIwmp
+wr6n1o9ptL0Wqx75vxDG+U6VNRfjb76VTIjGbJdqwM2yx2YESv3JjX8VtPopprSL+LkFM/1OZ+h
5Y3c9U2wL9zcd0KS3vE/LFeJrK7W0PyIkBIp6TINJKxyyakgTdEWcXQcqo3Ja5ET3DuVvh1w7o32
3QA3BMCAlg4bS/q4CXBsudT9YKPf2HyL7RTuUPXVR2+5Q3cO+oqKqVeDEREtU8u0IAWQwQdGVIN8
HlgcXAAnYSiHMCLwPXCsTtMnR5jHDX4iB31SWFH38yXU313FF/IN4imrPvi1SrgZW/u1TsavwrJp
rawIXOuv6mT943Q8gFGG4KCcZQ5RiY2Vll9V+c/CrxLylIGSSb568Ta47dkluGBPd4VJq1z+rGW5
K6bAxwLqZ+YLdUtreatFSOfWOUcMt/hydRWA2/84Oo/l1q0tiH4RqpDDlCTAnEWK5AQlXkrIOePr
veDRc/nZvhIJnLND92oIcojoZOnWC+ndLcW3VBcYqfHAoKXkN23wiYrSdwrFomssAB98WEBzVr1c
/nWC/A+KxhD2rKZ8hqmEN3BYMFULI5Kbxk2FZ5p5TCwcjSkqFpFyhzasYPhYCbhROK8TEUlVFa/G
cdr49NsUXP2gQAJhM17j0A6VZC8iOzMRSbVFiQWpXBBniW5YIrQWzgwk/b9QtVCFFxuTXQhPes0j
mBAu3WBwItiGR/0ejfiC+WoDltxdEUwuoDtRNryWTLdx7RHxTZRlAc4hXrbQCSz1VsUXjPBdt6c2
NFEsC9vcWwX1LkTvC8BitFYRXQ4aWKLfi2GfI7rzQrsWV4wuq3rNRd3B6TjqsFesh1zc9PGRtIjq
0O6O6iNRfjVWI+ZG105GJtlMSzi/gnheMwvF99UpJ4iQowC1C8DXj4TnTnewkbIkBEUCOFviZjfg
AMS8fkgAUNRQzlVTSFfvlJyKCh5C7Z0Mj5jpSfULl2YMl8wBpFPU7JSWuBKbd2nC0Ff/VBjtADFZ
3Q30hPpwgyMwy/TrqAG4gmIbb10VOxu15jJhWxfo/rLz7n1LCeLvDQBeGsTvq6m8+xCFw0KyDkj9
VpXxQumAAVeGkJZYzdqTR8024oeZ3mouTJKn7AAcGRs0DRtAv/S8rZIsG2HD8JzwbzsLc5rBpQob
sDUH0qS+qLzmqo9kTkAbw4r7JZRnPfjL+nOhgbkExgYk7lA0MzWZFTEM0llefQQs7dW3niwNcU9Z
mIz/zHjSUcJeghbSkkW361IGl/kXIfdhckYhEArYWLp7lyNKtlPtEwT0RDsNpAuhb0j3omXwDQHF
NOE5TXKhYgtVv9TWBM7E5kJtHbl40r2KkBzdAsIiWA/SocvsDmHByC6GEALQpm9ZQzEFhYA4K0Gl
BkQMwrudYnDs/wzJ7k85PZVRHGJIOdI1NX8mMbth7IeS/e8jRg0qdracOY15jOV7PeVO3mC7jJh5
EOGM3R4GY578iFNMxmAHbPhl6NtYJjyaBDjZIpb9ZRyY+6T11rpwahMnkzCyeOqJMSp3zdwF4D0j
eim2Tk0PpZnEQwyehHUFVFbLVH/1KlmGHsS2bOMzpYj5h2pmQwILnbDW5pbiEUHNfuIs9Q/EQXW1
bvwroR68WpjyynfaLVqMlO2yKfC0wcIAuN4e9eyGYZ/rMkO5jInCY8VPBC9KbN6empH9I/9OyerR
OFn/0eRgnzoMqEtc1HcKUe+4WZm6fFXRiSfFwFFjKUeGzmEOAA33ruvENDoadVsHxw+rbEYKEQN0
35bLrZh8y/x0kX+Ost8G6AHVhnDScijxyFj8xPHlddit6+rc9Sf8eRs8XYW6ZJHScon7LQL+D6TP
wFgpoIqh9jOD3uEA+4JOL0+Gx77bKnzpFsV/VE3uWvycAZkESKkSoCtQ9EQ+qxAP1UL5B1ZI8DYQ
dqTx0Js3oSX9YYHCyD8KKMBi6Oa8OLhmCwLhGug0q04wyaDcV8NZYfol0TOU0XjvBdudjjVsz3my
xweJDHOp4RmxmkX7440fglIC/4/ViSm0toi3gpRFfOceeUGnoVolTHkhqE9PFmqBRTede/ndQttW
StSF8l8lewt/QNyGZsSj1hd7tg5feAza4aUI3x1Kmkz9VcY1Uo4ycFLDTgknH8yFSRVWeXupWUOI
iVADEnGr8IBE5knytlJ2TTBD1WCbhn9huivlHSA8moU9sMXc+DcwbTd4of1r3Dm4WPnTff1oWncv
dgQMmIxJu7+I95/EsOZqwT8VVzoL7WaXIIei0LKUAyLqyugmlAdUfpgPlEooZof9YNwDMs8lTkIn
bcFNwBTZpNpPXD2N3Gm9YxQ+NcUJXBpuGHNXDGT4D8vkZ+DJVJf8X9m4IFXy7OKyN9d+yqIlWUTq
JvR3Le47QV31yBVG6QGBobZY5IJkIgHHXIN5NxoM1szURHlwhEn5SnKijIEIfdR4T6EX1uI/ETNg
tR20PfnqhIsOw6fz3zW5BtydkAsyaznIc4Rnfkd1jk+TCIPJjf5iHq7Hc0zDGb0SpSTnn3Y0sVqQ
l0LTf22DbdGsSAlUQ7oixhhMq0gSNDj+xvjESKsdd4268KeV8r+wrhmlzsdnX6AvW/Fyeu08UWxG
VvBUEVnrHotypIGNcEy8e5I/cp+5MtuaNhkP2NqLClctM0MOaMt7+fJbtL7SGLjBdBttI/ak1s1S
vkYIlYY9wZ4EHzZm4MTJpRwfHkspQ2h3cuAvvPA8ZQ8FGddN+65ozbxFFK+HcK97KzNeguJ32uaB
lRbF9DOGPC9+AuUnKdBz0KlV3nedP/EnYyyBnh6nTHbR/di9t5arZe89xOpbkIONKYtznH88dhYL
/165Rcg4S5XfouUDyb78Dwvy6hL23cZs8XoOs6rdJdmbEmihaT9j9FBZrCIuSv6FvrtgVALc81iC
NpTBghdwRiCtu9qx12WHTaIOPRypaP3lQ7iR+snv9vTap9a2dj/2izrGIeYzOkHmrWE/AKtUj18p
BxeeTOCKnMrEKBWor9gNdgSvGRQQsu2B9M/Qcho0UWWKPlEDzn6A8jWiW4mzVXeJdfnI2iITjqnm
CBLqK+WmB8PMUPdsLJSHIf4LeQ5j3HipAlAI9S35fTfftLHFzkzhbSABAv8ih196sqqidROfrPCm
uke8RCgzYvA/0k2vFma9RWlusRJqOS45FNnviwiXbI+TN4C+VGpOal2aBtCN8ifx1TDQARq6laur
iNQx1a7AG9HbLsfemhVdr85q7Y8Pzw+PKplHqm4TJ0BF9eTPDXYNWZOIfyz34CZn17qJyrnW1pJ0
6PRTmX8nHUxfx0se6rgvIePLNqkQPT4JLAcRuV8jDXqe7QTQDSUBAqQGi1zOK3lY5MYtzZ8SRadn
iQsTuKXAvJHtsUxsMzKUmjsYjNbMNzZtTSp5uQ7rP6H96b0zMAvEVQtw3rD6G1g7dqvZqH0irJL4
swj5nfPHDPFZDWzR2gXat9qQiESSeUCpRNQmurS/imUw8C8eJ/RXBd9iuRaopLPKOEQDw1wIetlc
mGKr2psonNn/WOlxErm6jLWnhcM5hXUWiNpeMVVwyxiBlqFECfYrIt6LX40BAIq93PiWuh+Lzbev
KUu93pr5t84IRbSJyCswltGAURDiz2MEo4LbDHuQkcIyxY6T4crBilIivA6PbkjCNito6DWApdSl
z60xMmu+1v5D/oY5oupsKki70GRIm9ggv/KKnXz9OyZX8BR1vCmRxjHv8UlpCeHy5ziBP0O47Oq9
qb81LqXq1A1vFupzf3iow9p07diiDOWeYIUqDPfAZ5VDwznvBMAdjJVMaGPkCq4Med30WxGFfqhs
USFY/V8K0QBhfUXUBGs0VxD3AakaTKoRkS3odcDSDhbEkVXB3D9gqy6hu0eP6ZUHAUHzIGILG+aN
ckdNFvirKZ+iZz6dEeCdTTueMqc3wOLarQbJcfWbJz0T+lc0FA36my76S8r3iP1TMkDRgBJhycsc
uREAGbdMmvZqfpJAKPs61QKPxcjcZFHLnx5IpJaArAlfHXOVQl4WnE5wlDWgvOEqLL7MBktYvpVy
bs2OCkZdG5xP3TcOgoFYrPGbsQBs1Q3PHivPVDn7TOuKlV68dGh8FnNekEJPScK8Mv0V8JNoVYeb
QOTFSBkW5cuy+IlCEp4Og+qMHXb29ok/YZKW4WO1YQd7pEFV9Y7ICybb/bwA/OVSxdcp7NJPhk6/
CXcN08/SQaQxG3gMKqCBUXTI3L+Quk+KYsdQHSM/KeiiQGdzbOj8y5rdeZztULSxAbJD/65DsKM3
cleHBjmtcjfTp0xTi1zPL74M6U/OT5UFCT6fTVHVWYGzZV4hI5e/XeYd2BDY8JHukpx18lws/oqF
bsp/Jj90IIgnQBf65BGfJmfok7hpNcgWrC4DEbYkhoacwzIOhnkMcpw0hNJYpeadBHnmhToffVDe
lP5fAl7SeKMnwIB1Np/wzHTPKeJDOf56BZUAgfPmPEhfMYLWvL57Ptc3PwVNvzV21I/eQuAKX0j+
tWqZb2B4cdpLzhNQLgoEII2GGXLjacgYAuh0C736UytyvtaS/KjwE2sWCsLqkBqL/oAtcT6pNyU4
/NAzPa56wGGNtu05Gl1aBEYWXrINwCuM3UcayY9eCMMuJNuIDgfuJdz8LvgNfR7Zvyz9lyNhIZ9r
Ham/5vjy/2moI2RhHSsvbFyOloSEGC07vrZyeqy/kXuawkXI8fYa3Cgsketr2L5axESqhboLu/R+
GI6kZRGmrOFJMlzy3RwRqTNsZY4VSfxjdRILe1fYFAJBiFfakJYtdTkemhDHWUwkOkxfzV81Rb60
QrJjoZDo+DroDiTpVycGjH8Ggxq7a1S7Rx1rGqZmc1jqHn6wu8IQOjVUW+e454/iHAW1Zo2vGFtW
mX9Uf9tKu65xFyJVSRAvAnzJid/uSSUX+YWiaBuB0xv3EPaabmvlJ9Hbuiwz3Lt2QTlXdw9dYN52
i6HSaYOT+jRdbGl/VBRRJtI4nQCqOroWH8LnYFj47SfDR8i8Bwbg3kPgCipVvtOPNEAT9JXpMhed
wztM2omNMuvFl6T/hjmNMCuaudbejfxTal9KuIYeONebTc5rKYMFvGrjAUy8FTLh3UusBFyVMmT6
ihXu3qvR/oTBD0EbPrZgpXW0zEFyBoaIV54lstHfuxg+wVr0OdZtyZznhtMle62fs0uuGPRpay7x
UcdvAm0EIWDEYcrTMWRr+lX8f4O1aKqLZg6zon+N3E98eiIHdbQHFF2hjo1YxupXWjyiViIG63LL
WG1DKqsD4xHl3MzyCWg5I0xloqsn2zE4uMK3nz2F1mGSpkZXP8Eklb7amPXDVRTROS6JJgAYaaBc
LVXHVU+memglGypTEJ+r4cJKrA3wk9e/EeK6FvPlMPmaOCDDNiBSZUUlrsmHqNoN9a+UR6uS2x20
12IkWDT7mQ7AKMFMHzDQK+7ZZE1nhKkU09CTxjZ5Gf47l6KNnr9NRqxY21g/UUpkximlecEERqAi
G3UuKKQYpSOYu6Jh3rdKun3YkBNOlAO5bcQyojJufqAvoCpbh8nv/0XbTTK/fDyDKuPrRYIps+LM
tTiadNTTILgaLu42o1cP76qCkekwEec7vh7fx1E786dwjH+kgaMq2pP4qyQrKztVwrHlmCZSpeWg
GXYy4cEkCJgax/1G1smN2wTahkTM7gO5p8l/RxmoDKw8oBtoGmGEo0RAARzdB7YS/mccPgaigIZi
Mil2soIgtSeZiX1nwyKVV5anclllJ4MOM9Q+HrNqMcQueB+iU1Rdu3RVScghV65yTi1UEJjGM2Um
hJCUuAUjdK5gHND/ZIu2R2lKoGKNsAGrWYnR8rfx8LdeNa/lpwdFMLV4TDUEKFdiJRLM4O3hrQSM
33GBWWO7l+5slyJevmYz4WdRsND54E7VUeyyVEgTR/2d9hWKGTgTULMd0QKBQvmKdAySczXaskjo
wJRzOjcPrdpDs/fHNUl2uXmPmw2Qa9RLQKoKOuWkh6KuzMQTzi+eC/PEnrKpdyCoBiKylObQCn+G
cgjugoujBptTiSyGVWgISCFmZZ5X3DUH+FwEJdi4z2iszIrrbjbhE00F6OEs+6oYltdhMI8kdjlT
h0fGKQoDAo/gosQbs1yxSMWdiUBl+gcq+Z4n10ycXH24G+xaeOo92UFL36TPABg/8NCMCwLBUsQF
3JPQ3QQP4fZvodlev/UqHyVuzz1jSzo5H5i/r25k4kCCqf2jKte8Xw7sCTAFqgyusSuhnEIlKBJU
kfFeoEqaDfvQ/CKyhBpiQeqqWtxQ7xDsUcWvDEsUPKEKUH/kjDEdCJDypWKh6lboEA4NLevBi5y6
PYMIoZrZkyOb8wKlF/Z0Qq8B26YNYSctOYG/znl9/GHnG69Q+fHV72r81wsXq3vL+Yo5boMam62m
1QAfVw32rJwR5UuSr37tMmCaswZg4Ifw1qmKra5puDAg1R1VtmRasElx8mL00QgMNvEtG/LVYv8d
5GsGGKSuQojhb/yjvBKnYAA0y1j5l1GwEUfl2qCOlKQJ417OMNjMZGmbwLOJPxmGXNGh1JbQjm+M
q4Hwp1OHlf9PbPdFfcjYALrFr4L1t2VAShMusj1WEAkvPfXeuTPK1kT98HEtG14n3fwHcyIcsQB3
OcrxM5cI1v1R2nbNLWxwxfMFoOuDNFI/q5+oPAXJoY+O6fhWETcobLpy7Cobn+GKsdWK82BhFuU2
DtkJoXRptxUaFUYfChbDU65eTJPSrFzJ2iavbBeGSM02t115+an13y204GIEbtm0NvSspQl+Pe0+
WrTCtdGahHOLuxA9FjwwkryYYMDDToOvmgDfOPlT+20h7vyYT8t6FsO6Dkz09Hj6j2L+qLLcBsCB
gl40uTHWAe9c1q0IdIescorCZY9oJJbAWxD+yY9gxQcBrCCdj7o2CVCmHYsvg4R5Rjuqn1DKUG+e
xXbTjqQnJtuEKC83543bRWwoxHUykoPDddTL50460c/l0SnAxcUYfa7TQckHBS1CZBuRQnRUNxes
L8zc2LSg4mVU4dzJoy1wJOYYO4gopGLygYQk9T3jlEGWmRR/cmcjTJPpwAcO+aaqbJH/rXH/hET7
qP4cBXVN5FbC70aHQP55jiY4+qZoEtnbuv/f8jbvX6Ow6ZO4LrjFqmn6n7Mmq7Rzoi1q0dz6/U8C
76GFPJxRSzao/CqU3be2/wLZ4Viku6jiPNJsYKlgDz9i+9a0r8Q466hWkb1RLzEbK78BVyrFiRVJ
O7HR5uyjG1JJydoY9WBB5vsyiRhUoLWoXBiU/h4/0yoiKlgPkh+33GnxNQY9xZi55PyjWnyiXcFK
HkCiwUJmElVHPVStmHa3UKa5Lrw/Heel5eOG9hif7UmqIVbFGN8Vw4rY3Urtn/oxhqOkO7psVwn+
BT6VX9i3AyDLOFqGKI6HM8WfwrBF/dLLXRXxtC/1ljX+US9XktLhmLbrVF4DIqHldLwQQx8S7qyM
VhaMyGosv9AkgSwYAmXBjdiTBBhWXH9lgJuWs3yYh+lPHW6nQsRPqNc7aZbKmy58hekypA3k9CH9
ZlDvhGlqk9Jtw49XUbZp6lpEBbcmg7OCAqCYu/5BQJCmzC1tx37Ibd9mfAJgoxlgn8JrZB6l/M7y
DqGsqh87EXgXejF6DL6CrZWcyvYiZ2TdOayP8lixzfbEgFsxt3zEbnAxtUuJ6NXH+DrWG0M8CeKh
5dZH+MPuxmRaJ0f/OgkzBUoxlONevu88iNoh0NXmqFeHiCG7VB2DZj8A+GoZNBBAJU5nEsGtDNGm
O3ZWB2vGzLpJNYPgA3adRAqZ9pS1nKEbEA/2HmX0LYFAjfR/LCrRixFOuCbw0MFOweKQ2CoycbeZ
CWfjXjd7/PZwrFjCPHJA2pCnZqrGV3sWlJNl4EtjBJWpJ709a/HZo0qQ5av6KLTb2P0QciSTTEkP
k138+GtazLrYMtWP6i3d2vazdyC5q1QDgJx/F/3dTy8daXnEHOo0kOu6uA4uT7idWwTTddiRZ6OP
sYGgX5phltQC6mEUUN3JZaCd2mPDIhNtQbx2mb6a50jaCsO+szjQbpWqOhOYsgQKGVP0f0KTsYvk
xOlvLCr7WmPuxfgfNfwuVKbcms6WRmD9OCxdldbZzNBAZk5FeVioUCD/prGKPKzYC2N5ivkcODvi
k9FdQmkxiKdAPebSDlQYxVxIhi/LlURBzkg0RD0PlSeqaFdZFC2An9/EdBKGvpQ0DcpwlZFOzqMv
5d/kc0JkXVf+LqW29sEWlFUwU90vXbPNcV6hgayCh8WpMwxnLf3gT9c6Z0TqxnYURb2cH1n7F5mP
sPyeZMQNLV1qJM7nimtjcu4cUukNnwHfpddAItq3n1EaZpY+btScZPLJ93vn76wqKAgV5Acd3USK
WgK/N/53k0l28ESfwvMPqNN0b761FfmCuC18GBzhXz4dUbzlZfibZC8+VPbCqfeqGcNBVjEnLUEO
oDDZyb9DxkaWmwjtqIKuU2TZfNPpRl2ZbRcrBlxLTB42Bm+YyjTtDEHUGDiu8EIJPzyZUb8kpcTA
Z1ysLP0iMLAs5W1RLEVeugrPaiav8PBFmB9DAjOiaRS6G91fChFQ0gyJ5kq2KiI0jQuU2IPA7cfg
2QOQ0LTFSulon25G/k+pdBIFPiLzjZ5RRPfD2wbRQlH/2DkUydZMkTog0uBN3TK4skKwrk90I/Rr
cHJT5n4ZUREbi3UIvrRIRqnNcJXsGKK7xYvBLwIwWLKOTcNwuiWDi5uwtdk9yHe/qreW9ZLi20Q2
iyVQv2Y4Hw6+f8zpt4XEYlZWgFpu7FI8BmWz6PPfBsGAtFCMdQgDeUTJgKqQiOO5MN5D/R72J4gu
VumkYGSqex1SPmZnv2YIG20CFQBr/hJZT6Rkcuh1vauxG4barjQ2eR6wVrqWEUm6Cg2LeDXYHYd3
xf/CR22KLNkPlRAtDPGYj+inLkgDrBLH68nVnGbqM+QTVFEq3p0YfPUcTaZO/9Hbaj4s2Qma8MUy
uiJkt7S834Fxl5nGDYATSRoYOtsIv0XvYGG5KYrfklQYPgHmBO4WtgD/lm5y8MCwbKg/GcJlcwj4
qyC8+HjkkvZhsJ9xkbvodxOdIhJirJRcsBHFTvQSvLNcHNTibvbnaHByc90dwmRPAwMepAuckfsp
+0vRUmXRGi8jU84uWcjjOakpyxtbxL0DSjnasN6Kq5V8Q3em6KtRX9bZRe3tRKLZt3uFVUHF4BmZ
Zdb+JChSvPRKSCqO9nOqH1lTMapsWXFs0h4Y7sLrz9AU5H6tNl9d85KBlPs/cnRw45XC5Norbp1m
MS0e51wUtqZWa1099fqXCARCtH6yCFPCJUooJnpbGxhf43eZqySHUq6VfwPFbW7e4vwQkfrQr5X+
k7iryZiiDfpCClZD/2vhu0sQg/In4LXRDmkP7oyzmVwdGZ905L1RXpC/0OsIjJaUv4KF6Lu7KDFy
dxIncf4o1Tr136hgA+MSTe3NEliBqx56Cms+4DD8K9s3+qooXU9zTi/Z98BFmBr5hpP39N/4S/GK
tvExNb/E7uzy2SaI+FWk+DY6VrY7bHjaNXG0+F9ccmu1fc1qLmSmXEK+xwT/qmlNfWwPLbm1AigQ
Pz4FqPwhq6rZw4RinNgg/sxuidq+CS+Gt8X2F+RvwfinscRGMMiqX+W4roKlTwZ9MFfDlaxeh5HC
sUY/8KUG2H2d5pkT3SCfejTENcoScbrZGlKRnM47FzC0MckpHyXCX4WSlQE4+hEaxCa+Vv6+bThC
rIXoXplhqEZBgOolQZ2TY/1ykmCF07GvTm3tLqz0MOgKtv0/tFDLqstRcVXzRrVWMNgXLaP+MbqY
k0S9eqmTV+qlFNPYlvS4iPG1q3KHf8rmnpuAoU1+flpZljWzgQJcoYCJqKISfppaFK+E1va7tCRk
kGHZ04ueHSVHEZwEgy0qYY8ZwEAGjz69cy49y4vssRS+V9c4RI9MdgQvKT0nl5/aOIK4a/qXIGQr
rgCKeZFDpV7SNEMYKd1fmSmSMa+Vgz7yfK9KHR6FM7yDcSX7lPjjC56KwN6+69+qfvNBKxFbQH7X
zDSOgrAz+/uUljIsg9YWNGeAyY1TRL2O2ZYZ6aCuKn4R5V/Q/WvBlUwZ4HG37dRnEq6l4eHCHqnU
vScR832iERLwSHVYglCOmfcMIWVxnEzYyV/1LNJ+XqIAY4ElN1cFdUjOI0jTFQf2qO9V/TAom8h4
JAQ7Zyv03MgVlBszWjeF4r3AuUERC7hpZqApH3kvzSls9Z6yJTW47UfTHnle9RT6FTsr+CeCgbGA
qcB3VH6pBkO4nzEG/+D+KclO1LYqwgTs0C0qQv+GJ0zp77KyTWNqUR4BwhtopssSZvde48WIdMec
vs6Pku2qaR5XbXFRxv5FwQYmU7j0VDgRi8XBu/TFNY80CtgfMzlKGTG205h1GTUbJCaYfxP4yI23
6ZWX1MEzTBb6W0TUDGOlHo4h5sUsfvjpO7TOWrZRH149t+BVMkGGz6bipGUcICVIyREZynyeFJZl
789AJnj6RawnahY6rZgLms7Ylbdd629aUHIhZy3JNBKCxElZP/kVa69ZNOJqUBwBoll2z9BbDupZ
wxMQoviXUztJtwLuLKgN6lx+y/JKoo2L3WOE/DcVjvSNCSptYQKV/SuaBTvvIaUuQMTHquFogSDr
yDslPZVA8Af8JeNV++d4FIkCA7iJjgvEEvlTTZc45tDOvXE7ijup/RTChTjiQN7xsaLAboYljo9Z
+SNM+48W7SyDP0abDQ+CiWVNCxZm8S9xbb2jwvF+hd7u1A/D49h1NAAOikTPRYfjS//ywprpSG4a
BhDqI5Lnhc9c4RZzRSA9dzAQSHs1BQh2GxQ0NPndEL5bEAuxdzGrEzYxBpFa+wWfuPLukWEw4KSB
aFY9ygapg9KAC86zFh7/ZWSC0xloCzi5W+XHqK5pw48e79toDxqswzkeuxul+MPRqYtvc1ioROni
8JIbRxJI4R5dvslP3xxBNbbtvQVL21tfPWWZIL8COV/q8XnAaFejyvX5UQiKmEeMtqSJwDfJFdlj
WiFunoXoLbMwtUX5VruriQ1l2Or4GJhlVugWG6rXbJf2jqVh70iOMkwZY6WWG1LPOMG3RrT11QN7
Izx874IcsVFhTUzMyyid6AB1dZ81+47U7GQT5QtBtz28v+IWr6GavSoGmZF587Wr2fwBdciNU59d
kSdyGBTJjiu5DHmN7aGkfD41Bf8Om1boPgTewn5dVMUq9XcF73mVJAtfvqhoy2EMThdR7q+G+prW
V/TqQDp3RbGuf7hWOYcE5ZXVZ8+nq5nFEgTmBdqQxLi0/ZkhvjkCrr8k8p4rqnvqMqq9bxBU8+LK
ipmVBivMgDssIy+D04bQBOzm9QrRk0ogi3xps6v0SqJL3bTz+jtl0ynyqZIE8pRM7taG2EMxsiUy
uziOUdkHwRUFUcbvyyiH/Tj6XvOq0ZtNeQ8VQu0IN6uMujyGepRayhbrHQ/2U9+J1jItjg2y+cC7
us3alRapsY3r+gSybBEwMQo8eIgwhQkBa9BxyyyGl1i1C5WB1OhMuvzhXhoeUusLXmYxpuxxotLm
QsobO7i1ZnuFm7pgNJOObNfCAwhcuHNu+wv3oSpJRgnQDRKwpeyF8aw1wMWSi9ice7ib7laL3xHA
k7j/zbRTlHNHM0oqHRMBDUBeEk1LFqLtKfKf7vCokbBzID0C/7dUEZmaW8B2OXHFVr8ocmspUPoJ
T0oEc7oqsfhCTE0oXEQWO5SC+OkzJDaYYdl4J+2X163jux+giVVVAGVn1Ec0xwKSWfRhPcxX1Dal
9j3A7WhR9lrWb59uRrYYpvvpxIcsD7YHHV5vnjTKQw5i00ReAh3KR4uhMoSKA87VcCNodnvTYZLi
4/Y3OIQY2ubxgss9h2CH4ldimm+SuWt345txvdZ+JBQVPeHbTFp3kbRJ9V1Bedhrty7aDsKq5wuS
B8hgEhuQTFtzzIxadI5SxuDSnHcPVLzCb+fX3x1xf3VNQWtAgbqqyj5nXVWehXEPzmhOU42xhFMw
9R0ddAs8JbK+XdFu+QwmsbRqh6CKq3zPI5eyN2Tskxm/CWUWUwTIRpXOFdK9K+PYxweVpK4mzDm6
Sc8BcCz/DAYMFMbvNYq5ZC/nM4PKa0ANizShWPKAq+FBE9cevT/BlDTl0BOKGTOfSn9JtyD8h65b
EO1Qm4veQymfRfirAkMWCaUdpwWgXN/zYmPBc82/ZG5kzP31Vu1PfMkQFVTrMJFOOvb1xI3T8BeM
4BKmw+UnV2B1bmUEI4DMrZVeoedELLhqQWHBPBS3rkbQHmo0vCiooTjtmS9Mkgt0/5wvOe9B3CM9
aO9YVBZldI300dFbkkL6+ibrb4xszqjhRgIL680F9aKig1azejYIAPl7pGz8s6mssv3nj2NeHiQu
oursYSBmIDvpVJj5PINh3RKOTupNo4lLVb4m5SMUyrVW3/Fml8HTTTXuLNSmxrk1nk2Ag5OZlNJe
B+axMWV040rLEbmAFB6a6o9kQ7tCVCdTGKAS7L1hpYQqWmz/VJBeXvLxWwwOQZP61VwAUpEjTFQp
zyLtFSXrJjuV5d7DehBAJlbC9BZj/bcw3xWSI7inGP2jktgBBbgFY2cgqjuWdeZKk7yZUYt678Gr
E3M57wDKkXe/8Gt5psJVaVpiEJ2CvZtIWiw60hYSEpYwZ3T/BrLV/B8LGhyrQja21a4mVCuurgnx
Eh6noqk5veeEzGyBAc861o04HuAlEaGDfsVkDz2GOnssFkMY/zricIF60j+siJRatyMJVa5tEqRQ
MMEIa84wehy8TXO1Q0fBmEUhC8sqouWgfgJdp+yQ0b+gWxyccmBVoo84X5i4LHBWpmz51CFAtYjD
H+sUI9QehoKOB9ai+pEhkQJe5xHaYyOzQ+Rdaf9NaMxqDC99wF6ViyNC/4PBAHE11jFZm8sStnzy
0FSj+YINekRmtlEVCwFmjL61eksuvIOyimasK8JwnRCAMlhONZnyb97w25hnDFa4K89uyTnI5hY2
mZqeLeEpuD+JuYOzOO+HW+ueY+mpFs8SaB7dwXhI04MfvmT5nJNe6fHCldx6Q88KkuUK5QiEggE+
ls/5w8ywkBOu3G880/NQ+hLjq1q/xvAhWfuKNdpg3kXUOqw8Q1bdWuHOPRCfM5k5tcz56HNvERjJ
/pCRyziah6Qvlj5Tr6DaT/77XETFVf5GoXkdJpWsTyxjEvyzcmpG+IQpXTW0hFkpHUXCZ8xzFzez
rptuMLAe4Dmj+uib+ZbMUct/hIjlZQXdoUA8k89/gdqgTcJVzMywxSdGHtw8YdAoo+7TsV/kmgJY
ZPpCu7uIp99q/+PoPHYbR6Io+kUEirHIrRWoYEm2JMcN0U7FnPPXz+EAsxhgerrdEln1wr3ncs8Y
xWbUtA17BRDdrKKdlgkmfUtl7Qh04MLQkYt/9zUrsqZVnNjmYzFULG6rvxbInOSpAFPGRQ1Q3YzA
V1Wbqqt3ELw3EULFsaeoiQKkmTu7Pg2xRWhbctPr75hYx5Q0orp+q1pFDNCVqBC73Q3jIcjLS2Ql
eHXcB8FyqjJpXvtpQxI145zPYvnRlw+j6TaT53AX5OzCHQ/F6tJWAW2JGGAYh9Kw+SJagLBt/5eZ
8bmx9V8NNVM4/C9QWXXMLjX3bjoXsgtA0XDBwAuxzRbh6YiPulunqBGYmjoeNrot117Y4r5j8RED
jTKiH5wRQDWpmUL06XvLPhpsDpCkBtZzIN/d/tGKOW4H32rSY/VuUNvMLJILTK+ttFcq+ZT9/2Yt
srw1sD0nMrsrJIR9YwIxJqklibcRldughQ8BTc8MGMBrMCUOtyzhgthlTNMcl33hTASSRfHHWvOx
0Zfe8NlynqLBY2cMGA+K3uB7aGj6bJVZ30XxM4sE5/8Mf3Bbs1luyi/UjGctfg9Rn2sfLiUd9Vnt
bjs0vug/I4WwiKXoXq95zI5lCw7IPIiW3CTjJNQ/wb66RKUiVgzpnkrTvkx29pqzqqMRsfJDB/o+
RY436wSJJo92aC2ZCCuBJtDFtiOLb1lO2278AzGTYI6oEagxjmGvv0DmzbNm+b04uI55THKJ4Wqg
cjf5shcyGNAAajK3hlY5XnXnm4i2GXkPPHv8L037ZaK7IdmWVf0BaIvJ6HAcbrGxIFgfWpPhm02o
706xuAvx/qx5CQj4Cb/l9ESBbGhvsYuRiBGIiyom7V/KCtKDeCmSGNAYtRac3CXdiQlAkD1mw90z
Eox5lOYIUYx1wdPU8CXo0Xvlcp0Qdz7kCGVdSKHbOP1C/Ky6a18+WxXgPv7O6cpFDoBF7qGVWOHR
altszJlHrk0dzP568N6RE8S5uTbZiPoqeHE1gIHGWnB+a26/hbP9EDPcgqESsqzgyErcdQ6FKtwn
+j60HZDHr2OA+AxCJ1sr1jE/Fs96hR+hkM3WxiJJQid/0gTAn8nfmNw8h+5z4NO6oX6t+bcq2Fni
SUzHrD6Mfxm4PnfSVhVykaWXZcumN0/kV6L+IPrqscjRoD/NM5IO9moBkpozTVPc73QMQz2DvzFi
atCek+HHsitAxBgHjtIgRFrnp/0uSvbSC7MspWIdtjVDLSsbQcStwUdihpK2fFCYp1Ixb6Tb+4lO
PUWOcAZjEDVls5lA6wfYAxaKSG/vkL9lSAOVKPbSeImQ7o9psV5+l4xhStHiY4pvLYRA5VftaeoO
mss8aZ+95Npbp74WjwH/VAi6zE0dHDJ4WQ1YmPmuRVuknIrdj8kj8IxPxy2vMkI7CdO8JtJRX1aA
ILVMIFcGVo4JORI5fM+YO08BapWC/cfEODqh481VdZ6TZaELy7SZxBY11DbEcp/iPSDO7t9EE9D2
3b71UlzqzJp0hrFhuuedIpvTZlJZPami8xFdpjwaini9I1PcyfKXfALgcaRSDQB0LpiWQnObk90h
toR7eck+HTdO+pSSoKgeaSAIeViEyBjFFeGePfN23I2EsLpoMplhjmubwX0LVPPelT68FzvxoTVh
G5lYwJS7ydgaJrqNVw2X+82oLoWxKvH25CTKBHECs+fGFdrNqCK++HP6Jv4QbF+V2I4sWtgB43tB
meERAd2YXwUu0rK9ON2+zm8tmoDxt6HWrisuo+aNMLcHukWiB1J7Sc/47pmwj/XMbUFqR1ucUhb5
DQe2kP+jRSfzYxaXpmFPYfiG8h7pppnQWZwVc+hbVrSu6tlHr467wRw1FDKvBi1QEr9Ncb8t6meV
skVS+5KMrYTtLKTeTAT+aFM5XJSBZX/gKhmZ6uB1ba+CtbNFZjEfoMEHZpHbyWY8Y1z8UvZ/M3jb
Bj44jncics79uGntW4XIv3VfXVFTfj8l6rGNTpI60NA8CuzH0Lx47ZMtWa+Io5e/jjJdT3TSTvlh
6hBWBYnbmFtxQlYFaMVUbRfoypieMvO5Nv9C1hKa/louKPvh4GF5tLN/Vpcxg8sRcJ/IbCb/Ojbp
xPgVDSlY5b+sJLQNJgPl0tkVzykJbdi3o7ci2ZFkxBQGIe9uissDUzo9eCrQQ6TYqTT543FITDST
dXOru60JVhgHCCBzFDdQxcA33mO57Rq1zsPkVpDjpj+N0SmcPxANRN4yUW/tmmwya60kqaXeezc9
K/tcUYXDkN/O+Q4WC2Ym08ahh1R1UegF+NYzguXfZmYcHS8eM3W81Ips1WSjOe0W9WYPiSBiCh7k
FMd4t1CZ6QaSDzjWxp8OmiYeXNybvl7uo5DtvFIHET2Fw3eC6t8oDUqK2HdtNgjaW8tBrmNpddTi
5UQKsPCn2Xx08UWkFL5bnGb7PjrPwdWtb5I4CCdH9QMWtLgwMIOajMKTdrZlxf2lrGWOBDMdicdv
ZKxTYpKCN2c49TnSIQRBtgdQDKV6bF21d89z1p76iInxrHhXLG2FTot4NsfCtrmqWPjlbCnCXSYP
EupuoRtHpbHAtmkseLfjZ1e/JyAboOhsW20m6Lndpg3QrlpnhgxgEgGeZDCrm7VfxTUrth+XRgiX
/oNEtMB3nbR4UPnAa1wlmBm4k9DcbgDtOGhUnQ8LfE807gPnUAVv43i0Ku2X/fktb3JW0Q4+ey4R
Yh8EuaiKo4BwtZ3jBpwv0L8KZPAaf2kDv7bYh8mPHn10rNBGOe274ZDXA01ovyVs0+8N9hLU8hG+
i4HBYEniRJFB5O6y5jPWIsxP3jqNnkrPhTZoS6TpTKh0p9+5hrdfnt7ys2E2QGw5WuWS6dj8Ilwa
b9ETWZ29zeyGjeRfh7CmxMKToYKxcuoNpBhpgOKt9H7d/hSPHVtCTGx6yArH2yDu/Bcxhgv08LE1
0ZUpBnwB5N+6P83thLIEID8T8Q5jhbLJLwNME3jcVObYHAfn/26VLEB6MRU4a0k/2JGppeU14np8
NM3Y+BX6E8fAp87N27PnpexKrOY9h5mEP2Dcu8SiGboFlgBHx8iPMTsPqVX75fzqMOelXFb3GVmM
RzqQbsC5pkRE3hgzxzcNXHA8aanZHBDArGXj7KIZHhJku6qV6KWX2chLNIPpDuVG2cSJ4v82+nUt
bvYYbggopJV/HXn8DaaDPTFxhKG1zi8EBmAd0SlPCESP2dZk+fCHCY5xWhPcwiBbl6OznYoU+4mc
tsoxP20crSmbKPemFcxkU3/AappxeCQo7gMFGxOnTzsyfwRvbCL4j1xebbmnHaM6Z+2KcSXgY8YM
t5ItR1FTv2to0mqs4V1wkN0X95ZC/FJgYEhz0tukeI3YfwFFw1UhNzMp8GjNA3JsNat8zmeTYOnq
DWdtNrXflQPZfyygGRTYk8gYRBSZRMFaa/9NAtCGZT4q3s7cXdTDap9y0BR2RmeI6YFHtqqGbdgy
n2dXEXOd9zw0RY1HXO1bZuhD+y/rnggOupAqviIS+0Fi+vaQWdn1dM6d1wWyILzHFB3BMAeYdruV
myJ0axNYTx7hEhZSD+WFZ4fthqy++YXPXWHuxfzZFxg6mU/V2bYlmc4rpheMBqx18oVkvIkQGgU6
I0ucyEntHd3sKMCXOZXnd2l0qXpmbZn26daT8dADrJX/QtajCi9mxgArNlcmyFotRlSfF9sEU7rX
75z8sUdRMWZ7M+7WLq+ymHcK3fZUnDSkIx7DOwOMcz58l3TuExobvcfpDRycy5y/u7XpjAvsve1c
Y/AlhUFCe65T0NfFrYXzHiwf78gfkaBMtycEHFOHfPxcIkgnxvwh9sQhFhkpMvEqN7JDOjNdQSuK
fqroXvgY9mTdwbjiMkFdYOrK17JHQm8Yr8ExL6sZS8xC5OzWUao/VnV4qSfcP9hkOiidjtPu9IHp
r51T8tZPBETujMXOa6TXTI67EoOIhaixYHFrtFeH69HTaXZ7uvsqLIkb00ip/8umdHqou/4ShaRh
wpDzhEcL58MsWntNtqaz8DWTKolONGBfRG3Vd6zHQipJ+yXAWhg0nKKR26/1ynyk/78nIdN6F7LD
qYNMTRG19hA/5F25MmlTNSwFGdk3Uwe5FqabY4KEbd21ZsJsx3AFdKmDb22a2l6j8+04QF7Nwe8M
72ugSQ14lmNL/5vZjXF3sG21Vq5hr9mZY75ZCSzchUl7YCbvsV2+hjSZOovdNjOYWfTbFisOysuH
vv+V8PvmisI5rKBFMNdXzkUf4vWI7DtFqAPBebs4s5njbU01sPukftD9Njt0hbOx47tkrK+RwJhO
P3YEmdf8nip0H/9sFxxNB/HajE8eqmZNpi+jM35M2glh32igfXRTkt0gSPZ+LspXEkWQtQ8DTkZL
fRdTcuyVt+hj13lZ3h15bwsbMk4DGLtQkDBg/LTPXv0i3ZM0C+Rbn15NHNaI51DB6W7d57Idnm3E
3gFXdsM9bKK1614bNFaEoSSwrrOXQcpjpLxdZjbIAjjVsukSat7PVEWQ85Amj0hi6hDn4q3zMGsW
1L3AnQgGNmzkksZipboVvcZs2z5ErdwNccAmHWVDBTqOlAfMuyjzW5x6EW2P9QOrdVXEtK6LqIHr
EQ61Zcd0uO+G+Z4wnTKSr04yao/tX7Jl6Z50wDYsOxWmvqjZJRNZem1IHGtM/3DRee67DvgC7o5C
/ZsR8waqm9jQ1PjLQSOF5dXIsdxo9hrFCH7+PP9mVj5WZEVmP7XnfnvRIuEisEUf1hbLRFYF7Gu9
TcFwbcLCNjQoqnGgOZ1GyMilkzXf9U5D7Wvy8piMKYohv6ZL1mdAuUbOXj+8lhyVVc8ZfGGNKVi/
heYNpHzlPZY2lUv94uEOiulewqPZIYwhDKCwmD9/xNjDTRUQP0IfzPY76hTrsJMnl632oi8aUD3/
TtVXbYFUVU9Zghh4wArMeb3EYhQTmOoOPAhBQDqTulFu4dzT7sd0vkA0qsjdDIZ50+BjzAioYHSv
e7a1GX41h3s5yEB6BtFuZpsdLstfHoyG76wG6Sci8RJgCugMAVV9QNhr7WJix7RKPs5RfIBXSKjY
8nKT7Q329ZI1BH8EHJUxmnoLx57yQJxxlXiq3+qLxBZRDnt287cxuwcco5VXb+bC/eiTMWOcJX0q
P4LgEpaskDuJQHPgTKNR9eznMWRYwOB3lqiCeBgNjLJjeG3YrvM/8lx+kTy1j1o44DzXTGQxzB9c
CER1C+BcvFv0hY2xHlB72xXZ2TnsnFtNDkmD1bDEiFS1PdxL+VDmX7ONq5XxbmN6uN1IRSubrYN3
QWbQ9d1DjANRZz00ZtW2xhMtsno/2TEta7TRWGyXxjGdngPVHhvilLNanEzsGVaRrjL7FKTZLiIi
HTLfp9m3h8w1gWB0RKMekiWHzr6WwmAViC6VAY3RZ38aW8VEaNw80NCzJVn42PCeVTYiL+RIBo6Y
gbFjlFi7QeX7ukc/b05+hmSSzJhNQr3nIGk03MgvG8hadfU59fItdSZEWt8FE0gdcK0MjFXcfmSF
eYpt1s8cVqnXXokrX5tsvbvaYO05nwG6PUQMKCoBC2EozosqPgGwVzBwAFd3hfhBCM7dtWmSW7aJ
rb7mMiU02DwabrcFK1AXT6PRLZkjP0t28kg9W4vrGHdPOjVPPkuKutavPWdPGveDlVYvbTjQV7zh
3QO9mm4kVUtRVRvd6vcTxYnXBpDTXhepmUZV6BK3aFDd9djWklLtB2c6WsL1yz73q6XrgVlHOU9C
DPkBLm8HO3LSiWMQ63ki3um2UKWIbYywUAzRPVKvKtMvtocMmJleO5Gw9JyiBaioD7PpGghicvBQ
4XPdexq4M86uiQMtxvWXB8argc2W/UTUkf3JvswgCpZwv22eFNvgf16ovaHo5UXvfatEYREQnzsX
l5jBllVvXF6xUvvXZU+WEwONZktFvukQAQbBGTiJc9UwDqyzvzGZtyXNUqsHRy+MfDfNL0OdHyrg
DC4ft+KAKMEc5fU7ilO6gfbKhx+jkbIQzfXdfLWKx96iBHEjdtcUVRoUMrehVsy9c6uCUyCTi+zc
dTrSt5GIWGF2ZdsTJ7U/VuY2JrEwNeKthWjVS8TW0OVBRWDUaIMFAwGdmwQTvBTGCdhs0dwtCgnv
JY6wjwYOEiJyHEqanpof84dljmtEqwEffoNsixXiaqyKy4BTUwHkyQPSGtgaBharAYpiyXZj77A8
KMsRrSD+fdp1IQVxJYWfNwcXPWuKyaqEmWXjdgfyAeXYD+DSOBIeS/4W0qBGdcJVz6iI+ykvk6NL
KpWs1YlCEkVdcI4wu1h9vgkj9lWa2umT3DVtuSmpywHtI9dtrm2gvdS4b1u2AiMG6JlRyZRxFgfd
hkX/0DMLESGcOX0TwE8R+cA7zFZ2Y/JfiARbSTPdhRZzlSE4lGQdOQ6kJn4ox8JK9uq05Dcg/eQz
SHTeEXx3JTpyFzOq9R1Un+QHBvGbzsQhV2LtgWLIgUt5xY7KyI+C+c1zyLYKB+7ObK2wetvmVw0o
LGSbP4h7lq8Tgc4PPmFvVathpjgMnKfZ1hgREEtjA/9BwbFoReTEkCsHx2UCIvaGbcfgNejVR0vS
ZpKha8xqXgWkzrAhAuAfNcIK5AY7a0bInlKK4dex4vRoO96PaX0lBVW10m6e6ZwGffQHc8Scrm8m
Sv8x1O6aRyhF257a4K+bfrJo3XI5xmqpj/Sj9DQYaJ+N/RLP3kaJ38H51ezgKugvlnl9U/2ZzrBS
yCTGVDCPNQ+VS5+T1hsQfGsTp4lgTpDxVzXMZwMu+ZixOaadTDgisPFq7HChugHZ69DFNdCH2fdh
/bEqoJpIk+p5RzN0d0IPQxjWXabEjZfSyQfrpAFa4Q7zu0Tu1GMa7fToNOGEKcPRDzUGm5V10M12
X6bh0WavOtYvVnPuRjY/gjFgEFg4slmjYndwIA3hsTrjwNvpQkO64T3DCoSxjbmSUhxFwy6z+kfF
7thN8CxEGGcNFzNRTj5KsJdoPXSBZLTL+Z/SZlOn9b95GveSyYrbV74zo0mTHdcFn/ZErgIgBGDo
j1NfvUo3PcTu/KwMZmgy2lvYwAsIzL1gXjlHxx7dtJiIWnVAMjiJD4fZH8c35U53ij4mpGKTeNBq
TaQQVgEHIrJz9AspDnT34MGaEZjfFRbMLiA7o6jBLI4MghSqVJazCJKNRAd631wn59zRM6ek9Iog
/2ugpj8UsfmsWPJ1BJc0TDrTufLzUjwlSBw6zyAS9TtSL2zJfalhl4Ds2FQ16t9l9wBrpnegyZnH
ml+tNVhHwYmx5jy2rFwszogBke8wQlkJdSTlybkpozsv/XmawzfXTrgnDCdfjfqrzlTeqF4ZNu1k
AXgVQVTJjipDrKVVPwWBP4Q57wD3/k6lD397GyLyC9sPOkGqV/VAoY+xCJnpZQgptU0HRUwOyghP
LS6jFNp9LI+F/l2pfc3dyDN3tCf3rpPGXgOHzkY+gSXKkC4hmOdj740/bcLAHntbQjZLSCalrjgl
wfdO1C2u/dmWkV+wGZ4KnK0jiyX9YYnDaSS3EXq+MK5+8pHsToemK23S7YTvQDCk7kPqEY4fF5ic
7vwNjI+0SZ0CuAg1pIMy0m9CXyietNRA42zrhiwXT2myMsDMtx3dKVoCG31wLH5sBF9KCKyWFdYO
+KuW+TSK2l+msLnhdD55t4sbC2ydgn1xH9s3gbc2ggcUTAe9ot4VXPYl7BY2m48hb2pV2a8kg7wg
4nwOWrw5TrYc2hE0veiRRudJxrDwWPy15lpSqGqE9rAie9AFcyuDkUHOcDMITV9o+mnkPI4mMJGD
/IvyZYXLb2ZjgbBYOwPL+FDMBEaEfbWNvh3yzqRtx6y4Vh7zpXDax6xfPUy8WZwflMVmrq3ZNWer
lmiwBseB5lT7TCeZD4/pNNBbh/LbyIfXmuMm0wwKLgv9mylf0wqBI/V1kaiF9cICrDqa6prDOclV
/5TO1sZtwncF1NEt0uOYNdeejYGY0r1W87Qt+Q8VehkzeeG3uTXyXzWPp7CWDITKFYD9TTHwqrZE
TsHjM8ZpM7D9NxaDkHTfrJDGdSwPOaCIKkWeYnq/bWpHaFY7YDvySgRhhKdND7LXmuOGKAIE5dH8
aCVg/fgMCyUI/so35eCdOrxiYu7vIYX3POGbSsD/lEDyii2vzF6OCt9CO/tE11OwM/3WHbEV5mtr
UcHpCv9BygPhNOjljFq8xfUzRjMvcfblUKBXpyRM9fRCisOTNXyV6evQz8fK4nys7EfPFNw9X0uY
iw2Ur7TW+ojlD6yzaL3jPE57WVbA5Dx9M7SMlUIs+6r3yApApyhaqETZuYWy4KUetgfK5qq6GTmC
ljzyBRF7TYI0wmV+2nZHUzpcIYokk45CjabBRrEa9Pm9nJydIxD8OgCIKvsQZq8iQIqypIgQhdBJ
71aAS6qGCQ/BsuirsSAykULBpUx7mxinYXZeVd3uGtM895Hrm+wc7Txc6aI8VHLcWnV7zNoCGRAS
M0aWf1WQHYeK53C5BIcG73C6tQi1MicWItLZDmX9OiT/VPY1t8BNqmIL4JtjiC1T3m/NWR0yMeyj
ZH4KynLjoXtmC8TkO1lZM7YvnM3m/GgyAws6ueFiRt+UwTYi5lL/bD2y1b21C520EvJsNOxJErHr
kKtk6SkKuExUT37vDw8Fhh7S86AYjzMtFHRG0t25g+2zisFUQnLvlb0fPFiKLGEKiCGVLtHmMDac
EoMzdri67PwHslnCKPINspYwS1hy6RoWlyus6fyShSUrERaAIWm2ohhwl3knkDRtXzwHiAe5a29T
062HHDuBrdiNUPrWAINm7SujKzWQYVqqekxD149j51sNaDZEs9OtmQNx48a3pQeJRfNOv8UaIWXZ
1qEk+SxRxo2IvWcxHMqoRmL8q1oU+RKv5iJFaNG+6GV/yQT2FF1cTOn6dl3i5BoPow1yPwlJgmD7
rUn9VHvBPjDlxu6bq6Y7GOcgdzBRlZPCkHZ2SAafXb/Twdp95Hq/SUsOU5SKKRPDXsdSW+xUgxKW
ktuu6q9s+KyRSOfeP5vRdlfMd29mvS0Ln/A4UpzT9DPhRg6jCVPOGB7DgQFt3H45TngrWb+vU6fD
4hOwgLf0YbEhJRighf0q+4tb5iflJasxu8nFUo8p0Y0eRZUeMhzCPRsgIAhM2HjXhoHz0bktpJMc
zl8S74rqPZ3jo2yfLQgyUTKdMHv4FZ4GzxkvaTxj6cQJgGjctAZM380qHin/FrDA4H6USAbMbrhP
U3aUg3EziNkSqny1QmZko7Np0QM9TAKeIFBXZ0ANSWEZ2Nni+J+vYTgD08iuuqzQMpa/WhWw7BuY
E8XfelNQ/g08dF1ng82Jx3dUdqQhKeZCTeQy7LDqgBiqwI8jgpRIs5TAK4oy8QValLk6V1P+bOpk
XKE+yePsyTPgEMhToiLwVU1G/F2iUYxYj2X0o3JJN4uoL2RLU9nplgneYcQh2ReAXCr9LcyYYk7N
ojYGggHx1koyQjCQ8o8/ncU0HVrdRgTdQUwO05/STyaFIR4QeGucqga/kFesg0EZ6Gio0mbvFOb9
1UICHHO0aaI9K9d5LpPoLMW0NRJ7N+Qd92eHw0ISX3Oxi5c5eNImyplRXlpXx/qPiyArn+PCPE5h
s3dxb81ojBtDe9JciVWSwTBRl2bfXRKI03UIk9+bvf2kkDWagK2XmTPZC4mGBZNuSqu7k4KsHC20
QCB5EKO5qLNjMopV3b97aesrmysSetwg61VLKmLEMcSfx5IJEXeYHhcjelUKyL6GT32+IL51ji7l
J122tzX7rHFZD0rx1BN1DkYqygBKkhFkj3SGi16dSz420fMKBpNoJcaZAi+0V022aMnRzpkx48UW
MzsHuK72lfiZCI0w2Kulsdh7UFASgMXwZ0jvNvedMe0qjd8yMzBZoD+z4V8EEmDvFIL+Gp5D6arn
oun+EOHtmsh+CauoYbpAL4YpF33qgMIRam9nFK/uEusdI9bskFHFSx+Me6n1hguVH1oLzGW2x9nF
x/ovpU9rFreLxl4j1a1PQ2sf+yC4a0Xzy1FymWr7PMXFnyVRBeVoMwW9ojNDkErYmxZkxPeuZzDo
MRhWdvSNGTcEKFXQtnLm3nYjkxe6+yoWAXaTYX80AufYJSWAXRfnYliFLwyS16pQeLOABT9wpz10
Jcah6LPX3+vpVpWz3wcJezqCUodiv0Q30VM+mGa4lXL6bVXNqUepWtUVkZ5Q0fWc6pj7pIeEDokc
DUxDDzhHhM3E2V4v03st3wyTJ6ameDAtCVAZPlIAlUkiERkbEmoHOlfNZRse1e410QDlGfGh56ya
YDvIQR2t1DxnBO6AabJQs/OTR4D4elV9TKXxannEYdPua5ncp60FggR2ZaDbfuZqOwaYK2rsnQ2V
KnaFr1EIM97bDsZwj3NjWe/hYMDQxYmrpc0hiicWGA7DpnzdKvaZaXtrWPBtQ978fBi2E0epQnow
Nda5AYjfyuJf1w4H3aHVzuz1nJanDG6eyfI31/6C4p4Qhcd4Fp82Jh0jJ+Z3RuBD7BHNFwND3PwW
ak+tBduImzOPcXSW8b0jx8cuCsJa80MSDju3+hqo87tmXvX9zaG2oVvBWY7wrU2uJf4tPKmAaF7d
YnwvZrRAA5Hn9o2u96PA0xfphm9iTdbSkmlPA/cYd4+CK8l9rS1ABTqsPnpULVKyeBF+rAdAnYFF
HpjTPjaqvCbxcHNy/arlUIdnEygJuEfh3Md0+GerbldOOxd7ZFVr67KjBrRJ39CCj7JxVjO7WZeB
gxgwezKmiicdWcLEN93qTBvSn0hziUVafAIi+iGI/NpP+M873X0Zyv6zgVv2EDYLIF0/wuKkVVJw
jebcvCKcvcoYSbw24uizKVF09Gql6YCvcnFvic8Kh3TKB5jhhy30EebbjAenKp8aJznopBsZMviG
AP/IIh7ur7p6mEM6i28zH54rUz5VJnErZBoZiKpRiDxzMYxMsphoaShfo+yS2cVVZ64XT43GpDzw
rbo42jlpnyXtYYE0GpmJrXmftYm2Woi71uon18TBNqiWgKPIN9HEzKZ1tnLXV2HsNx5SIuQ69kCl
FRt3IP6QjGCTMbE5j4LJZu5wOHQhuw8RUUPAvDGa+hZX1lYX7ktR0di0ybitO0WNaKEqI2slsz89
FAF4u34jyhPiR56dLnQw0U64n2GuZ7FuUysgYVEaYe8BgGq15A51kViSt6GNUBvR/hXti96oJ8vr
bwNNKANN0IsGYLixQMYOOY3P3m+ANLUM7uiFLxlCEJGETDGbR4+vutSy+WH0CMRzVUF3mPp6224c
atom1p6ZWhAR2MMWxgo4DW9FQ8+MMbynwY+MHsgSZV9icyi2cUjPMrzRa/7SoeITQmFWlQzHKoj5
KOSZPDKjl9ZrxboixXeZjs2P0bP7NMhRqebVmKIkV+Ojwa5Tg1/Mh0OznO2ncNw6ubcRlo3HUG5C
zyWYGlgFlFmddgWR9HqGAKB1xtrB+yOhvFpIVRzGXV0kb0Of9uvMXWLB0KqU3nthgguk7HCahv1T
/Y8b1lllobvv9Ir+Aqd4NHox/vUFSU1bvIC0GyVufYpmt3TOOPEIvw3wkxWAMf6aDkZW/p63JSWb
+Vhb07EpnWPZzOcyS5+zPvGDDO6YUVv7yLyHsIDMFiGsw+ACCbrFNnY11QYCBWk4OyYjT01oropl
zuiVJxbev2kJBleC3SoikuGyuTuh5ERjn8XnKgShnhMAkGoueyqErwVn52ZurJvknA2DAllliWcU
SzKGuyyGUFWgho5lfdTq9rkvmjNBd9uSUgJolPlepsglyrhjQ68lq6J28eM68DWMTdFX9KlmfnMG
pq1DeWEqdsbvglFAf62NTqDJ4liXHb1TETv0ktm/1nRKMi5c9rWiOtha/1ZM+ZcXD+s5d46tGV0Z
cTNTAs9CwiRwX7XF/f7de6zt24owxobXELM2/yIhItiyeDfK+aC65DdXGWFm2jFBm26XDo9C9Gz1
SP/5jywvmEi1TbDVJaOiTB1tSqLYRZZYaSwgQobvDb5EDkhiRgyobjNZwU3CwklgSVMhJa1LKVbg
ytar4KvL8kf0/buaHANlIoc1wl+RDE+lAfi30GZfT1Awe5N1D13jX2+Dz4yRc02UaWEvUSlSSYMa
n2rmMeRIydnxHsaOSWcOKya3u3jtink/mAMR1JjK7IZFgwefGD9PgFWtavOzEZQnZ8z+EtmT9Q0+
tlDlJjFagv3sapsPxItp8SEjlpjrpjhQp+JqQPqhu/ucnsapP1K0gc2sLrWAby0hYTHf0lNS61Nv
Zcn4XiXCJ+iXAh/as0Vad9XUd1aHGwOGN+FKuJJC8ZSxS5ytbq3pyIN052wI6stiwlJiVHs+PERk
2mZYnFFJ12wZLx2H2TgHEXIZCtY670+GMG9FxIGf5acw8bZZLv4SDV1PhRrIdQhZNxqFK7zcetAM
kdzgFdXZrVGjDC46IolGlWmWgYgtfbYRlj1M7EMzyaKNaR4CRLz383wfJeTARmkY8YW7namuR4RS
ehwdpWQdlbD5E3qFoHi8RXV7jr2bbqR7JfpjFFnf5IVtCic+loILuRIno2X1bRJkJdHHAadUZbAa
3fIj9MJ7pSZUafZj4rGnn1ioE3uL5gRAAeJwK3/P5HxfPqpiAP4miu1/hJ3JbuRMmmVfJZHrMjRn
IwuVvZDPLsklucbQhlBIEZxpJI2DkU/fh9mbbqBRvUkg889fk5Nm33DvubwG2GOx9rC2KhhdJonB
aJv87WJAC41QD4MYH1JMliLiisjdex+Kcz4uhzyN6GAcTC/p31GB23Y818XgZ6jZ0OKk6mKE/6LZ
Y4mBZYmDs9CEkEfQUNyosmTWHdInjQ56BAot0GvO7WxbB3dAMTQTAOdxk6S9/zTMBdcUsBRjXQnp
valHf8ve/BiUpLRRJ9/URHXW9gAwnSoGBfk42O9xhECffTIR1RFeO9xKkIaroLtYPoMNhdkt9ulv
DXU6pmuiFHt/mzaYUeasutMWRujeR53Xjxgh61UAq9PzEsrXKifQDovm6nFCpHLSOHw6y/5obfMy
BKtyRcUHK1p24zR+ykDwvdODlOmlhLeLbtHedri64PVcxcDyXQfecx23x36Bv2Un52DQTwt/d+Wj
SqmAQadeikTjO/RBX2Xzs++G1F1OzWKvfB0aRq5BRMk2PZSR5gSsnwZ6tQAwnBvXz0OSv1hBep6H
5bVaBIso/DdN8VyBTVAe8AtW12xhGCmDrbMA3hM3h50TAAPWkSk5EUxIgwtLBn3WePWx+9N17cNk
pbqrY5j7O3cq731Co50IaJ41RJ8hPYjgkE8HP4IAh0rTTN86fOfM+LDj4dkOGRATEOLbz94SbDJF
Fz6J6wAUaaY09YPuKcTBFNTORzBHjykjt4pQ8JYuBQXAyemewMxin+h2rvdagE/h6oFTxboIbaAz
i8tiEFOMPDFNJV8zlkcB1pTAa/8g0XpPZY5v89WfnCdcOn9cTmKVPbOtvrS5f/INXP/sl1/yfiIH
UT43bws52Jvu7Ar9S1brW9s194QY4i599eySDWeGvqwIhrtcrjEvqMSTjDwB0ssii2G7hwhUzb/b
mA0Q3lYXWovAFMgG+NHMPFQy2Bj1JnyN666klwYX1zqn0YlPifhR8AH7Xh3nACi6M2iKVSgQi+bT
7WG1jeFrqz5MwZ8omd+yEXU0U1IbEIsqSVDGXGo8BlsqJWeE4KaZW3xYcNRFFXQieCFFDQgDVPS6
a1h+ZTlyjzj449uclTUAqwJUIIGCgNFDDzeY9dXRDU943ItpJnZ6uFMFqPE+usfweImn4NPlWmgm
5yNs65sOjsMU5q+z7ZHW/j116lUmAK6nHlYmcmB2RXY9HgQ+J5nd2cuIAwkrmRuhgChKxcy0PCtb
MKKKVrrYriEYKywJBAkIhzH5fW6BjBCddRTBAGqRVUZGUKiJIUEtVKpwqR/yDjWaH2ZPU6IvfoKE
1B580pEHojnZwbODQdVycDJ9m+Guld73si5bguAB3wb12e/WBD9F2D8sah1TozAoUz+iI8Lr1DJP
mabvGXHzIok4z4T31IQd2/R5G0OGcFmTwJjW7F5dvEF9m/3opkYqyUceDfOF1I29Qa7GtP80I73u
M5ITeESsPnwHFf8hOnKx8IUp5J2VH22iEaRqrbkvqjm4W0a0tn3Nnr6vD6inrG03szrJ2UTXiLhv
OlfV+DfATBdVxnlYg7yB3S7E7zKZkR5G8VHOw9HK+tvI4mB2BOnR1WIehCnBHWkqtepbhIF1Vzds
zIIJM7Cq0YsWCfmBY6TJHGywblh6+egt99qV+tQMOGgdCtxO/8W0cU0b1qzM3Al6itDylN1IDIOK
kLOMByyheKZK5483Y1ibpfjsUMRTAgbVzfpwhPQ5KB6QLRhgIvXIcNN2mR9wTF6XWhMbKO8QleA/
SLOHbkWK2S0bMGu6eGNzdQdG7YwFQDv0t5OBHDJVzpnbhj5lRkQ9BewZJqe4AB2TACRAty/V8luo
5sGpw2uTM5hvW35m1H9PedXcOUl99BrCraV+8vz0LMhS9/viTYNkmLASVUStIQ2IfvlMwzpKdj0J
gF8ZfXLoQQYugwCrGc57sv3WqAYb5pvb83fPW+gAs9WclhIRupAKWb57n1nVc5S0XxEq+UlamCJc
PHVguAIAXsRpBS7ZwWVGk2GXP2CIt0vxN9R8pCI8Ayi7mqn+YnrwSBDEMS+5nMf8GyaSux+kh9wM
sB87JEbb3CcRi4qs9E85l/fNFH15QJp9SAUdJi3pNz+BZ38MxXJmEvnkm+aQ9OlLEy77yDEkqgrm
XckYYk9LzkVpUREJnOogqggT2cR5/+K3+tn1q4dWAaGkWkWVQmgxyrF8IYodU4BB7xFxfRaO95mP
ybYt/ee8Q/k8UynMYKHyYkJZhzLV2GTnhWQf2lhEQ6d9cbLotXSgU4dN9OJZ7isRD38mRh1Gh5BT
oUXI9ATE4y6YRzhm4XDufOtkePmTsrpLmu6e1dQutPC5SnGZ4nAT2rjPrf4YZ3Dvcs5vCmssqbTR
gfdResBO+plwNA75Jq4YQPsYudHc2UEGES/HNu1CQIwb8thFfCxUeutYxcPs2O9FTTyctvfEH0Ck
WnGIYFxdyRQ4QGbQjN0lGjCqgg/M7Hw7yQcbHqJh/uM7axCD1T0NkTpw5e9TE5w69zz5vg1opPTu
AxtiW50+Eh09b0ayqvp62DumJFOLqSbKVHtGg+ajwJ1MR6bEnO9n1yeARu9M2d65BWtvfk0SWtPH
oYRlGbvWDvNnQYQXjEvH0DkkEwjtZVixXYSgVcyYlwkMTGsx+KRemRGcz0q8uCh8Zju/6zTY4jpB
bCGoBRuykX06wK0zQ+8rxHIeO/vq58uptknemW3UNrroiMn0v8chvPTd8GJsEKy6tn452v0IK/rA
doWETyhLA4XnK9IFR2qD4ttk6qjrZd8pFrZOVh1jzISmSrz91AXLtkrT1z50cLxxzDtwGmLzms/l
q6vJE2FXzyEUipU2wyml1XDyU/dzyunJQP4+ZFTle3uK9gsHUSA8qgCITswl1E7hL7jRdvFbJcH3
v6f8zvKRuWTGJov4m0TBS2NFeqcE1lJiME9haW6J6bsvsuUrtGJELkv4GlZ41fsuPZOvejCQSbn5
MEEZKGcqle9DOH82S/LEjO9QkhrZTsMxpVdDWDk8QzqKwZjG26GuDSx6mEcWpmXlNlcvqF5FNXKj
z+bT7mV5XJPmx26yUF1Np6TjMJ3CtbfOkXb0hpkW5GI2L4xyq6LCpGg1aOZWel29bBon3vXe9KKq
HPN4Diti7Nk7eTWGwrRyr9TEa85c81wFPntb5Ezavc2m8H2csTjGRTGt0Wqcbb393OmeDzCFJdYk
9X1QhBevnPwNBQVRHWZiWTHjkwGtaVlsaOVIF5GvJtjWta9pVHd3UwhknO/8PbnsdtsweAtG9pP2
RP3a0+nfiEi9VTAoogmigDb8ESwhur1NOmtUlIQhT/2PqLBjTzhgAPQAsgmH9jcqkZfMmr2taA0U
R+cqxumzzhs0YDb9tpekx2QqGCbVt12K7CJD5b6QUVg9DHH77XmUMIWD8ztS0722/V88qL+pcjWL
nxY0Ej8aLQUfqwlnHAg+kMEmY/oHCeEl8wZ58ZHC458qBdd/CQ5N5jGqsgyok1NKCM6DNVrTQ2Wn
1O4mTtkdMkbPKnApdX2omfZmWfF3BDUnyPOqhoEsBnKDAGVaDQsmCfE5JIv7PlFvJD/u/DA66/F3
x/QiZnCLnTaLeVryTyD2bJtylpSfIGaeEnK5o5r+deHoFXTvw6BZ4tQ8JkmyrxsszKW6t4b5S5KA
VsgGwPzAnu4hsq2L0dPeGtSDyHGvoD9K+MD4Os+R7h+t1r+BlN/oeaNH+2mex9tATlCmvyBnba1V
usESe3Hkl5dUd8QHHxpM8SPZAhPC261P2sRZp3Z1aNHSkTra/+50+4eiGIefSybLiJ9sN2SwKnWq
67NpA9ajAJnCaGhvDW7Ox9FGYOJp8GTMlBBAABfvmmA+y77Mr23QNhiIFZqskvzS5LFYwOOC8+8b
prWEEgSExw4rvMNwwPS4VgIaztSKrlYd4wFWzt9qYedVwPboIKMAucJzNF9dJGcotVit8ie9M3Qz
4aVZJfefnD5WdagAznQfwbQd2ku/XOx+lZ/QRPjHnODzApXSBqzemB9kKXaQTDf5+AzSP2WT7rBN
aV8XefL1hxueWkXsQqV2YVdvY/WlEvijYu8A0DYkQcnkCGxyaxfVLtbwAaItwuEJKzAJP4N8DKen
AZWC/sSVya6Erc9NM71hSmUAmfV7+GjNcA/SylUg3o8L67g1OmNl//MMIXg9OngEWJ2m9bM7s0BF
pbqmJFyq8UDTjue3QBVSJ+8JNOw4QI99NXoXDnDQYPcsgBbg+agSzywyzuxCwVjS77v+/dx8ZXir
0jii3fwrgE8SKMA46E+Cl2gcq02Ovi5wswdGm7yydP2cppI9X8Tj6yb5Ju9YkwuuiZ53V/SXEtlf
gOMw43tm2ARAoqBmY+gLdvNrZLdFOmF/53bQitWpjfh7QJ/+TN1zL97Z1BMJJuJb9wnj6JbtNfN3
sldZ3W8ceaggnnopVGBMgclJgTSHgZO9z0FwNB1CtBvnk4/HbglADncKwSUtHFr4W8Nk3OMSZcVH
p6Wyh3X537ZvDckBKZtptoyKyF5FfUhYBqB3dm2nst5lHuok6hUab9wtXDrjOnje1Kh8reoNprPN
u0BkWdj9StMzj/HQH5ickHzmj2cz7tH83HRs0NIbQa1UN3/Wv62+beo7315hWqr5Vecnt3/UUEIG
7BsZE65Na1iPNBtZ34/lY2qbDRos+0/HQBf0geM+EHJhDb/Ngubjoqenwt17zsFPLBLKDjQZN/aP
pIkPGArb8qi6/YiOJ1+3PEiUi4usr/jcIoCCtLQp3NeawAvNl34v0DP02Xnd02NeRT5b+29tf53b
P02BmcT8aUg9CGksIuY9RIt1fIRFc+rzC51Zhy0hjhAegNIHfVnXNx7zF/odZCfVbT5PVxsOo8rE
OaApwCHDNYg54TbkJ1qe2/K2jpCS0jIAD2r5PeATSPzCwTtm+sW7diGMgzeNDVLsmugkhlPXfw/l
w6Kvi3uL/QN5KG9FQvV2BfZEnELFzE20W3vmDI5hjy4wE8sXhwAKUB8sEJkeYfyRwC2+MDfo9I2K
eJ2DL8fJ22XJ1igE38elP5iESmZEnX0zNdYNJhW6VPTuh1WYxdajDLgbePrqjLky8kVn62hm+VcY
EC708vErzp8DeVvZDn5F71ivyAyvxgUz7EI2l/oy5r9EWR6WFcpvDzcEdaCVcfS/ba1rLC/ddyXu
GzhQbXTfrY8f85Rga6u/rvWUqatlfuGRrHCsokQAxnbgUCfko0i/ivbYuq/MBX0OEuPxLIEIKB75
b9tA4n9RCB1p4LB2FPdWBiG2u6ti8te3Fmulhk45GMN9pFGj7GwUpuLLH+PnyjkMPl8Ai9/sAbim
6sB1x+LpJpsvM0sp2rCdThHRjeDSm2f8ttvWwoHhsUTKyJqSZDgefPMLEskeYMAmxP2W+BQwAb3k
Y+c/qWyXRIccCMPiPLnmNDL1WNakNv0ao5Ltl4778xiIdenxi4s3Lb7ScN8a+ILNm/beFAIv8VIV
K00Cj8OmCpubNglog39DQ8vGfQ74M+hvA+6YlWhGrCx6B/cI4YP8GkfsHPhgDpAIesc5A7MCnz88
9uqSOe8Z8wQHtkxRXliLoTA5iwWWqfUwcCGbgaQrbzv23+BCvf7WpPcssAuFSmk3TAjgM5Yzm54n
tHpK0V1zPTrRT2fu0vlHu18gU1u0uYpJS2HuSnWdJgdl7TFfnbDm3M7A9tKLGbqnpLlrpmVDotuh
yIHpw2KM7/vsPUl/IjwNJv+V8FpxbI3AJqzmbnAOwAbG9BU9j/eQ+4+k3ET85kCAIrW38Rcm/H06
9921/1pUMss2cj9oYT2o2c6tZR4gS6I5qMx+LvHIPE4oAieOI14xoi3n4t1JGBeS/GYeZU1Ny1+k
OLW0VaSKlBqCzXu3XhhMfpmN3hQ83yreU+OdfKKG0mODRGe+tNOrzTje/y0waKUDuaXPEPBv3G6F
F5QAG5roKdGP9bz3qdhjwHXwg90PTXwTC/LOQemJiNw/43KpursOBaAAAAiMdOiPJdbkaok41s+p
fdv73534lOI0EoeRk2/ne2xedvanxhljoW7UJzv7scHIDNWT0G9SuHS8gGt8Lg/cLuxea94Kj+DM
tD9p8mGFiN6LmbANYJn5cpQB2GiGtJTOabK1vbdcwSE4d6HeTe5bKRzEZac6+Oj1Y0NWifVRI7GJ
ac87wtfQpI1E6cwrD+LOIILELV87JLhc/azYutAtg/gseHlhBdGobV0umHK4xA6aKIZdHC3V3om6
g64B2fPEZddVWsHj6SQuxoTjypIa4DgyBsSe3kxImvE6ADquzi09uZP+Il5NlWcJkDPPr3n02tio
uKxXZ1xHVkxv04jIlScLxANrdPgFR/ZIHLyfvlUC03JR8d932YupPmT0NnSshY4uS7mQg8yfuHen
T59JegV6H2sH3U5DUXkflA0CpGFLKNy+D7sNYkROBqiW890wj2xjmkNfsA3dW1Fy0u68n5nc0pXS
6n8onsPOHEG2HxZdHab64nmYh91LWPtHLYCAu8feQ7gDbD4/evJj5e3n0OvQj3Xywy6yHfLFjUYN
ixt3IUwxVOwsh287vPhYYJCnM3BCNY/Fl/sPh1QH9AAM2hA+i+Srd3BsYcSMMggcBgdwB6AQ5/Uq
hgqmNwnHaUrl0VHtVdnpZ0xiTtg6PDyr0QxtEzoCG8l4GBKCxC44Vgp/vHOjh+ieLSfxFuYsWvHc
jwzKI9wc5erXyILsBPfikJI8Z2coi4GkQOT9hWKX1q+CD2rV4G1V7HN2+1uf3YZFDHzK1VNO5a4L
VlMa0VcmsJp71SkHOmWMniUqXtCHAOIFBlVZziaT0bFf5UV1mj6jWWZvitbDzXDARvIww2nAd65v
LR8onVm5B4KF8aaN3YMfy0MZxgSaxfkf9F3XRvEAhX2ZnAa/fZlbpG4RU+HHwdfxyUnhAs9JRKB9
Y6qtyIbmPe9bDFszdHbErTO1VjRkv0307wkI9JF2ju6mSJ6M26z8wwWDtc8b4Hq80Q35EdpfUmjw
g39KavEoZVIc42poz4NEtDbrGiGpb92rNngPbduALOKRm6qGEVsS2Jzi8MshDuhLyI97U0zBO1HJ
LBnl5O0D48dvyBxYLLg9CFXDThYCIvMbeV4qqP7oJKnnFnOJBIadqnHl+td8nJQ33FoiaTfSI35K
TtjoA8e+MOSln1ruS7wOkdtRbUzzbUahV1YOZpnwwY0YJKaUVhunw0/NYvHYYCXuc+vLdXFRDtwf
CAfoUJuN1TnBtmpZ1Ci2H5XHK+tkw8QgH7rIAPQvIDwFzECh5nMdgumc/e9QoFMHlsk12+MV1617
MI7vHrukO5psjSbKz74vARFFBmuFx+/TVuPFuMV7xvAEr294Wmh2ZgT6s92yw8MZNq/UQ65azYZc
hYAnu2HNMihYUjVQGq0gIMeCXAIMUiGmlRlofJzmf1HjkgpMiuvgXx2SOEUOiTnrQZjVpKzNCMr9
geGJ+pV54XVE+5diQdjqcTz0jfxTL8V30rIf4Wdjo2Ogn2jxZVLsfR5Lgrq3vvp+tYeLHydP/qSu
eFU+OJSI0t4V9yW5XwNaAe10AO/Ufe5lpz7lExfVpQpT0BopaZSccYt76insSy98Q7yD9DGq79lv
OWzYcfT01QnH4X6UtOVhcszBA2c5fmqS2bxAY+rUZ1fqg2tZb9WEVhL5D+KzbJt3gB17DBRLgLck
qC80xxDhgvyp6kgwL/qXTNMv6QjGCsRBoWlgnM8yFj1oFBs3eh9Ll8RgW0IrcA5jOE/WH5g0BoOG
r2t/+m25mRd8JQWy1B97HNqB3Rrof9ciGau0CH6cMDRA8nRFWbCKqNVYU3SpQNWFs086T3GT9KJd
wCxxPbOaTd2mZMGlI1BKDDMIWiEvUVI+4vVL0kY4D6kKfaDAfRWDLty4dR155EtqyBrcp7Jr0MKS
N98xzuJKUyXDr6VaRdidw8d2A/CuI/IYu2znsdJc2E3/njManb8WyktCHOSiHQKkPDHG40fMv7uO
BiI7GeS1HWUFq6vKS3ZWaH/jgaJBVHMT/krjACEDQzCZtg/0uiMcURXqgrNBAqFalzwDH5W3LTzR
0/ADF6Vp6NlJMBNZFptxEFMlh3tFjSwob6eiGuty28rKnyg9Egr9e+0S/Q2qTY5us9FBQkrFlEbe
2S+mvOIWmthRbHXoVrDocNClZBYjrq1pSQvkjOWnjhgxz5vaShXjsQL5Uvw79tlHVDvMdB6z/Iys
YW6masjKQW6T0sSaMCI/Rp4L7CMhLECl8eK3CAXHyT2CnVT0AzJuyNfYyJCtYMWDh7wTpkIfAYJt
ZqP+Lq1jO5/KhfKBXs7K02JGTdmNULq9comkfYfAzGS/QvBhRCcKo1KMgHWUJokAYJx4rAStODXl
n25oA5j92soTc28VY+E8ePMQr0133oYUniVfCfFysfhrSEligq75LHKEfKhTggRpdT1LJP1qERNr
bzIemJjeeI4d+uzcpipfJe2ZzJ8LFycd3okQTMSww98WzXTx2VzN8FTs0AMimDhtDiyXIie9yKiJ
QUaPkVWwAjUcHkz/wqz7a4K8JAdVdGoGLpcm9oxI1e9nl7iMsOD0m3YQ58PgRboOLiR2A2HmEQzr
zmHkbvqxrygW6qj0xILSoGrMg5TUl8gObNvHXI/+tSz3ZTovfHr44GVsXry6Kde5r2/C+KMf8wzD
HQS3OfvJZJhjRdXcrMN3gKISoxlnR3+aRzGvXlYddTYLNZ1QG+5kip0jnQi7Zzkp8UsyI3TGsdDI
NdiWZs6xr7GTT2fpCEWK1pzmkm3yIIIMAGMFjaVwoMe7kUsujKUdW+yHqFHmzcfOgZU29/IiQIfk
NlJS2hiUpwIFeEQMG1qgjFPeWbrYpMmxrct4BD+U9CPqac2SBn1i0Njpjh+xC49Ou7SsW/pArFqe
ChNqMoI0WXH8CQIrwDxD3dGUYvxRlI19342Q9Tq0+OyFpBPNb1WoEy1uaz3ktdlpMSWhvrdcv6yC
7ZAmncauU7orFjSeS6/5GsMhWTKAT7r1fjnFqJG62pZVWUyIQQwW3pY3LmEQgrigH8Odk3WZ86yd
OC6HXRtrZblPJWRxNJwCe8Dw12a6P1TPdcDGsf7jaZGgt815Qhag+lZWM1Po0ywsv7zYK+z7pEi9
ljmv8mv0YVOLCxoGjq08rP6zkFW0JvrqYHiLi6lw5kPRTU5kkIu0KepjyoaRmVmD6c/jZBZN8BBH
neecraqtSVJ0+ChfjDsqWlq8Z/zSEuktu8REJzwMVZYn7QcqIZ60TYtAcLyPUb+gP+uLPagX+ZJY
PhFJxmMP+pRaKUEW8yJrNnKjAyWZMxTlUjRHa4mZDsz/UI9Vt/UQonpHZheOfxyv9Mn6lKTNmvdZ
m4ak3qifHZqkYWk7+y/r9GS553fjUciXpMieoDwq78717XVqAH2ECzy38qU4pGVmu3e+6bjWW45x
fIZ5QD/U9vRYO+aLYX4vvHCdBHZdJO5GtrLLCcRxD82Qf3l+XvqsvPIRZ/ltFnX++FvajllOlspK
CF2pjWEJ0nkQP80MFiR6iN6uj+4yVBFgkb6OhoOXlBbUtFLQ4MqlyiAuNn0aMG81edheMZMJKIeh
qq2MYdjSteMRYWTUw6bNMQ5hlWfR8ab7WuMrFegeox0DUy/den23hBYXCfa4z2hpmJ7yCLvMGBwX
tTcTiXnJ/0q/qiYcUFmSdc/ogismiXMsSI9KnCJsPybtZVTTfEaCWUiXLBN+yTKOUbEkdTJl7I3Q
KRwrQ745FnK18Owwx1z1dbJXFDTEufllzneIF1WO5wI6TWyT6ToyIQPunOiYHX1pBeZeRsyyz7wU
TcDuYuxw8VJio+ujupr9+Vu0IynwSSTeOpR7iPTyfFjkrfDqwmP7UNRlDjopMgmaZmNmQPcwGeC3
7ZIsbtmQNjCAeKTnnccGD5plAuIvLBe6RhXNTZaiGgmTCNhISyyFMtKLNcnqngDaWnXZkCESUWMJ
jqgM0uJg7JD9d+VzmO1dkrjkIcTOIX6boUiYwk2szg99TUrgnUgVVny3moke4SZCwRnWDSBLCcQi
vhORx97cssIh/Y5wiQ+sX9IxPrQiceZbRFmjfiVKpMDc1RU1ZD2sjAadlOvEHB6C6/lxLioP9JJN
ECjDK1XUnHKNUxB2nfY/Lg/0vaNbZf+kte6otDrfqRjeuP5gDUCbQlXtW8/CDCZyVCas5WjD7pcI
7MCjHnVo3zaTmDgveGbbU+22rXfbJkvcMOVI7H7+E8cdS8rMXWZGMjWX49YJBW9UF/calWHRex0x
IT21rPCWOn9Nu6ruX3lVVb6ZtCCxLczsYbpwYs/5GSFFzFltfLPc9T3vuG1kk2x1L7G9YlMZXurO
g+xThIVxCOQJAZKZMMgIIGQDRC7ukCqePQHc1W/Ok5kIf63YR6V3LEeHHsOggl6OahFxTlD42XR2
fSrFG+N7Mr236pY1zcTIctx1I1v9vRdb1o/tBct6t42h92jHcYG2vhnR8sBTCxKavcYmoGiqmWj2
VtXJryVzClwftZzGJ4awZXSoPClRskrZczZ1RYiqTYloKk8Q3AZv5/OyeJvCbzgWJ+Mqn8dQAU5s
nc6Bez8XBYVb1DvfadCNP2Oken6c1CUTwJ7HCKZLPdkXfpn8wXO8tCUOikN+K/qJvcks0doRwdaJ
HH3GVDBML2APMS9cBOM5r4dBPCPcJy4ojUjvdVBt3chpwSJbWhIx4MyIdL6JAuUj3+jdFouZaqZw
HZAG+cWTlfE3DVBoojz7oP9daM9j1Qcgas3mCKuSYZCdR4ewHdCkCXbj9tXJHINOISgi77pkC1tW
20Y69VAAYXlwmjj/hV8EuIrb5wlk+raaUXQ4xMj4aMc/26Cbn2QcYrqydZGcZSyZdiccKEjW0OYz
53VbRapSIkldbxU47hhv7W+lnaLcGEfV/Oc8zj9I4ykwNNL7Yp9jzPtlObH/FdkG4z6LZfJ2i3bK
sJYkHFRgCZzhN1CyEJBGlSIonRkkfcysVa/QEdvvrGwI2fGbOsVT12UKmRmlJYB9Lx/g6qD4JLDX
C1KSNhHLZkfX9uByikg6sCYhKTx3cDmJrutx1UFFgji31uw8BcJ3vZLpZAiQUXSTmLczpwxfWE8V
qBy36KtjrSPFoJFzfN6ZwSaepMfMXmP0keQJJ53lcCGJEAcj37xOdrVtwzHInMgHNI+Zwtrh74Sx
OqcZexk95QTSBxAhcDpKqx6Z43X9ixFIpnZVJeFS4/LxxZ7TPAjvcurbaZP7SR2d0sTvfwD2jzWx
33jNsB3OPq0Rz5XgpvbQo4oU1QKgqvrcVKEEEg1cF27cVATpleLFg2VTji58YOUQuZx4PqAWFE+S
qMoihUOIM5HaxreYke7nsbTaV/hKdb/vacOKDx7IWj/gMaqzbeQJC/VvaqruGIpJdF+BmshQDWc9
pZ/dMGCctQGJZz9lAvBvrwYb3Q68s9mpycsA11U8RoDTeOYXdLteSLky4mSxi6ANjzBX5/ItQoRV
cG81wXjXs7qaTia2VP7N9VnykCwzmBqkb2PKwpSKQMR3YxagJKDhkWqkLOxApzHVQfc3MiVb0dz2
vDwajwBecgqX2YDC1bnaj4HvNE9hJ6VLzEBk6ITgdcmCJjjD6Ta2MvjrLE2+UGJLiNI856k+xvB6
sp/G1jX1QZsJsgPShrCvyMuQzxdViPK/rxe60nwU5XUaG4GubFY2ujUnNP4DARPSHKCfVddiDBx5
9dwegSzI6+SLenDpdiObDe9Yjl6QvCbQQsm16S2rYbeTtjXHgjFxHgMW89SUHUbEdZAhhy6A2BCV
072vxiHbeU2qqgvKVgajGSbJU1cau+EtlwzN/cGHqTu2VVHctlMn+0OGKGU6WqYuUkS/SYUtLVnP
rWVQNUizRa5hCaUpVLQpO3eKdw13XPou0QVG2Pi8iv1sIaJmeEWLoinbE/wdrGFMN/coSj0J+Bie
DLhcz2XB+R9xlmG4bDjzcW9tOUDZ7n638tnTK0Fy2Iz4WxIojF6DH6vAXtWtJb6POCMt0Sr0PdP8
rpU3HWtxSxmI0AxuluKt5TUe0HCVKZo5FA+RZzb//Mf/+J//9W3+M/mjHlU5J6r+Rz1Uj1h1ev2v
f3r//Efzv//X08+//hnI0HfC0JFu4HiuZfvS5Z9/f12zOuH/bP8HJIyhbFJ80SVYTCgtvp1m26qI
e/fmv/9G8v/zjdYf5P/4RrmdzglSM4UqsqBW7e2S6B9tGUZxqlAd6a10JtwmlVb53X//rQP///W9
PRnJ9Te1pYz+7+8dUiAlXcSlageTZvwnxL4RMayGOiSbNiWxhHZghXwUBDkx8mNg72ykidxT6Y3F
PpUNyZI8GsxTvLeQV+WRJ4hKfMJrHNl+fh4Q0yW1krv5f3F2ns1tK9m6/itT8x1zkBqh6p5TdcUg
ihSVZdn+grIckHPGr78PIM+2COqSZ8+eKZYIgm6i0ehevdYb2EaC9sUm0KgRGpRM85aoeUeR5jmv
9EcpY1eJ0iWQVASbJdP91SdYu3gmyJ4klIjxw2bU6fsU+wYK52zelTBR2C/DbRt8t9lmOvV3UurM
dV34GtTZY5C2r4qJkCaxOOh5tMg12JJRp+E97oG+MqCkVne+Fv8sI3sdJiEwkBwfPgGV2g/k+9or
7sJSvDA34bWmlQ+n+16RT/e9pRz2PXkGyejHXx1YqY2so+O2uE16AHwY0QnSCICffnlEjApVijDQ
wewgZH5JUpUH7vRvMY5+CkNcs9k665qwiMoOf0pcdegnRWRVM9l3LuvKU/aFJgeX+IgkO6QIm6vT
7R0PO03Ilq6asmkZtmGPj8S7IW9TdSABQPlFydFrwy3hSeqwmWgDU6xPt/TBldGSacoGJCNLnh6A
dy01nWvKEpE9YIqm+EnWCEWOkj1L0jgyyfDcfTrdnqIed6UpDKRgTFvVNFkdL/1dg3nh56WEfvVF
lzd9fwFl/hXoNJI2RQ1BxuWI0GFmsFm5wN65e4L+x0yGrtnCVYb83K8Zx9DhJKaxqmk6qXpFKChF
Hf4aKy15TDWM3NQ6BKfrVL9SLYJDkEHCZoH7XkCy+OXIqLUmriJvghL5p8jS6zNz6Qd3wbSQ1zMQ
3DVVVczud9Pngt0JpFldKq0vUdnB5K10U2N7i2ogNhiSZjtn7vwHY4zYZiRjmkIxhTk+fu9uROF2
WUDKUls4cu9LT35nQokv2C5mry0OJ/3P0zd+nCnnPU292LQNJlLNVmezuF2UAfRTCu9+7ZU7LfZA
KHpuBnAxhfJTI/hve1AKGvQQ7uHPq3enm/9gNtFI0gN3linJmbY8u9NSrVpxVcGdhIim/LRMKwX8
xTKaNUJeCUD6l6XbhcsO5PiYBVKTqxCk4er0r/jgPvMjdNU2dIYcS8phn2MQqyqEm+BMQblSljTI
XitpNzSo+qYkxnz4U3+/RUMmUrRtpi7wyrMWVcqpCeV+FIiL/lLTOxV7clR6JaeubxE6ss9c4Qej
yiI2UGlORVNNnS2YDRhMMLbMJ2pMcSltgmxnQ994kTn89fSlHccFJMOZsgyhsEwxPx9emhcmRhZo
RAFlodTfg7ZQntgmapeoDYN109MfNvWPl9NtKtbxMKYzQW6qhkJ5YT6MqCERDWoEBNRHq50XoHKm
Iai/jkY5W9sPu0uQwPCOhv6z6VGHtgu7uhQjfE0WVN8HakCALVGPR2DQ2LZ6/8v3XGSF7Mw4E7t8
MNPqsqzikWQqmkWNfLZ+Vq5RAlkjbqJE1eNJkbIQ7IWionsz1OyGLgopzxqUAM2yuAyzARxKY1BJ
AErp48SUBTkIQh3xq9fTfXg8RMDD64aq2irLgJjft8TpugjmM+x/udVuqyFWXmoS5BeeaXRn5vdx
UjmcdABZM6mqLKW6YhqzLrDrgD1yxWikA/py6UUBaES1r+ryzIJ9PCyEoSPbJFQd4g3L6eFYLOwG
gSZAeZSJS8pZeQ4Ev4/JXAZEaCjd9PU6ZkG/LWpw1H+3Ow+bnk2svuQXnpVL7LBz1V9HLB4wcEgJ
BqaUbf52U6ZqsPaaRAxEKLM5VNXaumD/POZjI3DMXRXcK44VABZxgjOr0/HDLehFjeErBGNFn905
BI4MVkHwxomWmhCDuk7+0lIGe5atDmYIyVgEleLC8+Qzod4Hj83YsjEuwwhUG/PhqaWGCoZCRgoD
NWLbUu+9ls20Uho7c9TM7LDtDIfXIc+dlUjBmpNFz0FsnO5p5ePr//MrZnd1EEXcJu6QIfvXu1u/
zoerzkyQg+oKRHeFsFciKstL7B0LVJ10xMdkJ3xQuGdkBmwXSxoD4pwjqAYPTYaYQA/B10BG6G/f
J+ZBHmeVKqAsCKYOBz6hIw8ZubuLplTwwMgG/S7uEJvH5qLb5WZJGBd5YHjOdM9x3EazgoUUHw5L
JSN02KzRSqns1UBaMyMzoawBzdMupNiR73RsHB5EoVSvaaYEAcIVMLsBjich+gtwRRE1tQP7zKA5
Dm4MhdANQIlFDx+NVioFSVAJSGCl8gS3I98R5UII5T8YJQl0AAuYaV9T5Ddb+HBnOmNc6A5nucPW
Z52RZ3U9OCMjDNvzTyLvgusyU8uHYldnfYvLzFIjlFmYoVqsQDMoYLBkFMG9PkYj42yAfzxwDZV0
AFGUqbA6W2P8/y6srAFH++QN6Aq/ApeadzKDFLZC71aXMtyUchl0FQXz031wPP/SqsZAt4WBvLY9
m3+t2vYkf1QZrQZH3lkjwM0pbiwJvKmhyPVtV2KEE2tmdKbvx6497HpiAKERfUC5I1s6/q53V6ua
PYW0hP1vWzSIvdUhRL6gTgTwLIb9uUnho9ZYyiyLso0mhDVrjWJK1hLxUGVO1K2GSMNy6IDZZA3e
HCjbgAmkiLurVMm8syWzvdapwVL1E8ClJAsBmTQr7uuRPlRZeMSfvgPj3D/rCUFsC1uOJwF/2tl9
x4QAaa7Cx3WjKNCC1LSo3/dwbK/VukJ+2G9QFDzd4jgFzlo0bZjDBpkoZh97FmpmqlegZkzxwQ0q
+VrvbXPT2JZyptOPRxbdzXhmUafnTW3W5whbiAzH8hytUdhf5O1tE90VD1xY/b3KTcQrm8Tx3AWu
Znr2FYIPPOrT13l01w1kENkyAFlhlGnqbCmsGweoIQYiAFxzxdjZfYiAd+BayCHDmXWN3enmji6Y
5ogCST8ILpcrPxzSUt2SoXIxwgvBnd2qYDq4WsBkbd7Lu7hR7V8og7nXklkHr6dbPhpCs5bHjnj3
MBl6CrYHWYel15FwwY23gcNcgSDIEQaPen8TV3AxzvTu0XxFo/a4CTZlldEkzy7XM9pBylvs0PWw
VS+pJJaPtYXWjelU+MqKjLKjaMz2zKj64J4Skev832bWgi19eKm1nmlR1TB2i3K0qDH7tt7CwcvQ
NwOuc7pbxys4eE4MWZV5SNh8U3K05kEwOUPk4aoqRga2RJQ11+MbCGngsU4388Elkb1m2BAzMTUJ
9fCSbK9UWYMsOlIxY9RVR0aXiKqtmSf9mSH6QVPM2rC6bZvuO0qXOCgmIARTo4/vx7h8KoUD6NRT
YcA6w4/TV/XBmDxoajbJ1LJfypVpF2wytQFEty6Tugp6jIIuAHkR+3WD592cbvPM5c1vGPAJ+ONa
j3ayb2o35Jz1pd7LONq7XXVm1j5OiyAKoOk2Q98ct2L2bBOtyIpaWkmMt0BlaEhtDhKaz9QZIfRr
q7QB7gjDFS0dhMk31AD0T3Enh5enr3eK1g5HqMYjwDSrKJZiEdcdDh0ntobeTwEpt3ERAFU2RLZH
7gf+hB6m163QpG8GoNrPIB66PYxR+UHvy+y2NuANhQGAZ0BoOvCV2N6DsUgeTv+84yEAx5xNj41Y
gGzY+ni73k1LvibXmo0Y7tKiftxcaamWdF9l9g8Y5aAjrqmoH6nhuRnio1ZJzAGgHXNF+nz3nlVG
g3wc03AEaQaPbTmw0FhK43hUPAPyUgrMglNIXn//YhnEhiawgrFIHxxebKu4bki91kPWV1PzvS4H
qfcFi6nBvYlqPw4uiyY11TMD/niG0uhfldVcV0Bez6OowRUgZNHxWMaNgCJHkbm9UuBehmemqOO5
XmO7wFWNqW6G+2ycNaTaOuRx3WWFvCErd9uBA1sO5YDH20LJE9x1F35JIqlbSg2l4MXpvlWOdi1j
LsaQGeSCkXS0TcA8JOh9HSmKXClbkMaYO/lFAlVxYPhiVTgSzFBUdEoFVY1hlCtCTAKVEoL2Mz/l
g54gNod/zWzN4FbG0fduTKe916bgECnYtQ02d6MOghcHwPWa3th3nviuDpjinL7842mNAfWuzdlU
SjE5ApEcpNSeS+8+TrEvBwZibApPl15ON/XBgHrf1LzIIMWKYmtl4y9z0kufoGLUa4rN6ZkM24cX
ZCtUMXhCmQJmE0OUZVI+3tElYlzYBziSA0/VQbUTdNmZ+3UclAECoP5IKVLgc6vN4gVJCLdXVYgN
HnPQBfUwtN/6Cpjt4LThfYzC2VWdh+y62soT5pnGZ9fJ/lpTVMaJrlka2495kcRNMfEAeoe9YZPl
6xQowlYLbX+lWkACTt+46RF8txS8tcVsO5YkWI007XBgthDtVcWDmWphZmh4DsUvAwlgRXQMlnJn
dvDPFWWJEp8KF8ReIn+JOrLVYUroNTvF+rtVyOkHUTZQNJ0wyhTz6DvEqsJ3y1H+G6n7ywiY/71q
5XjYBGhRNVGZXZp+I22yigkZhHKCRebZXpk9rW+/gSQHSzRYa8uaPTm6FnG8ofzo1IJgoId7y4JY
DgLJ1cwmuWMbo7SxbDrGmfsxW4XeWgbaRfFAV4iOZ+NO6B1SWcIjna+gvXURIn9bLiJKaRUAMV35
SeRAueT0GPjoail8su5pKtk/bfz83dwU4xaTSiZkii63smBXyJETXxYu9kULPOESfPo6dBuHBF/1
0w1/MM7JHKik9VWVZLE8i2B7Lt+BAkDV1UlQWs87P19hhNThCxy63uPfbUyXx9Qm1V1hUBGbXaUP
2spuS+pRdRiHu8RFU7w3m+zKhS6wPN3UcYfSFEG5YdlMU5Y5W/YMgsckiXuKnIqjf5VD19kU5Ksh
bln9FzXo1PvQRs7qb99GRgzVLLY3BJfsXQ9vo54DpWFHDUhDI1sxaN1ntUgfDJiDKxuGg8mPuTx9
nbNZn8HKSKUeZLHZYbzOHxOpjCW0HWIAUHGNKEMY2nUKQkJDefd0Q8cDhYY0tlOUungo5kXzTLNA
BlsQiNSmwgirz6olus/dvVdDHv0PmtKpYqiChZop8bAXe31QRNggmSMrfbIyM1mQSksBwYK5/g+6
zyQ6olQoZGrzsxE5tDKYaUFdRi7K5kpP4xo2qhGcGfcf3SRLpftsw6IYOyW+3z3dte34gQHqDE4r
IjKLJon9eKEDZa7/g5tkCUq9VCI/wFBIzOWs2ejxgoYVn13c0BGrKQjwktZ7OH2TjmdJBvK7pmZB
sz0QJedAJi9Kw+oW4JOdlT3UHt6SBNJNrXv70+190IemzfhWmB81hXF4OChCt3FEnEI6MBMbRfhe
2Im0tgYd8NDphibgweFyzMjDLE5XUeSDBzMbfoqOeUfTI5rk9cDDEU/sP5eV/rnsENrK1MBeuKTi
X8oYfI6UxQ/jPIluXEd1wkd2Chgvmmaxh0eaZnXbwm9Av9V2s2IZ61a1lVrrVKAT54qIFE+N+3xO
smBp5uZXCGrwbqAdIG5tyNCe289K43vonrpbvVPEiL4zKA4hCB3JGT5VkYLfmacshOztQqnGNEX7
mdkOVrrWvi7sX7kVyssaSN8uU2Nrh+HW56wJRxGHHI19NHlcuReLTlbjfVJVqGPo4dbuET5W5cJd
yINQFnkJ0PZ0B38wNb/v33neWo2QvhryFlmSAP8e8oDJYwBVY5nHqn0L4RfSiiSrZzABynjXju4q
OT5WOkh/+hxuEthRToJNplrZDH64AK5N7hhro2qlA81deZoa33Rtai5NL/A2Yd1lo+59/jQ0SXWZ
pWxJZJgpMP4HeJ2Bq0UPoR3X6DiAmcHc09LuojSLz/XVB7OuxYCXSSMRi5GyOBz1Fm6p9WAg4UJ6
xLnyWrZ6UNAhqeR+gOrZ6Rtz/EgLmVwOa5cNjoHV87CxoWojCo/ketpwkO2lbNcA9U28vlHCjnxg
u1YmBuvM4zbfILKCHbaqHrbqlgQMFXViJhKPuZFkMFKZKIZtCJTVK7RA/Q3exzCLFa0CYuvxQAyq
6nmLmiLcmR9z3N2MDYXyBnAtQeww64GuV9owHXly7OmCa9gbYODRS1iLsNPWpzv7w6YA1xmg7Axy
ALPqTaYXZeFlyJ/VplGhOZV7COorWEgE6OwYxplsA7jNo/FP0GWOkxeFFCa12XyNUSC48IKSeSkg
qaN8fdlLJUq4C/bCvLdM8iwvSfY51nC7q344qMV2jbeUXNzATXR3MCxkMRl6yJ+3gFEvpEJFaWPZ
WAjAtMD+ffhATwWCNMNQ4UyzyN2vAOV5xuVF7SLcHz3Uw52VyuuiwxQgCVdQboCARgCSsysNOVKU
WzBYQHU0By6lrJGUkP0NrJ5FbNxUSoeIl4+tjLi2ylFq5lpC0N7+1iDHk3gk6g1cGpEgGE1HkEJE
pdMaaWWo4hZYhWQG6qgdsvGOFV23dZBvY6/7IoFocaWvKMlHfrFQnIDZ+asLkQo6JFa8EH9q8YJ1
UFutTW9D/EGgo0xJk+sQMqdya9WIJjn6ciAlagTqIkVnBtFzvX9yLBw4nj2kG3hee/EJSg7aTM96
A28eZ7QYXspThJkvNZRMfahryBnmtsVavM21i3y4xbMIUs2FqdyE2Nyk0D27Z9xCYOwiuAXfALc5
k1KbB2Hfcr4PmE1rxi/cGgftBveyAVNkD8RCiNYIs/qQfReklcLqW1gTi65sVPhjNLYagU6wnC/S
5KWy861uI9oUhrfEsBcK4nVDuG+wUazjdQI5ClS2bq7YD0Lu2YZYO9tfSmFdcGvRhEKEFAdnqSaX
o25UzdnW0qUercNaWVg8RubCQFbGufGc8qaLLltkN8JiPxpzBjzqcCNS9xlZXtzHFCwm5cc236F4
IduvKZJ64SXqnQgA1VsPT5Cq2QHbd3GrRIhcSR86HZ2z5s5pLl27WsHmxEnjTkcMP/WQYoQsPOB1
+0kt0FEMH/32G7ZaOK0geaIgTNb+dIfntLpWQbGDGCeqrbZG+IAFkoju1XDdJNhuEwGUPh4n+deO
6akIXguQk3mFVYvvrwQsEQryGGDBiRiAHJg27NYBmfuRAXCT6VdmFC48gfYtc3gSGQivob1UfRX1
DYYPMTo6Plzbrv8y2D/ThnXwMQIOH4bJFXVkxbm1oq8CWe0swVQSFrwQ0nOSpGhegX6HWs28tEXg
dJMh3FoZF06AVVEdrDNj29j3HloTeJHAFYX32+twR3DDjOoNkrooMYhVUcvLiH1CZdyFOP41sbUH
HslHBAeJvg4a7pKxsp1bNV1CN5GR4lGlV9Xp7tAfWCnFBqx1CGvSQE/v9Nx4HOsdzlWzVU/rG3wn
fRSq4qZFaCnx26ViN9aZOfGjGZFKAAB3ocj2cYbB6K2hcfFTDwBlBUs4CfWy8xrvyqF4pt3g1zIo
n/LWFs9//+oATrHuQXdljzPbc7Ac2MrQMBMnFSqFwI2jDVw85/Z0KxNm5zDgYQcgQGeNSF9Nm6/m
nQjcsigcdvaduNa9CCqMttD1cp/qGqbJZhWuDFjOPyxHuNdeWWKEgVnwAFPyognz5sye7qNbivSj
ZgsNRCrdfbjKS4WjBpHLhjtV/f7alUJEtCl7nimSzVKGxBJcs8HexxxXVWueSRPZEPiJQtfGBGNX
hd0FG7PqkAeOkuIbUhnQAougQf+3RZrkdH8fr+dA1sei44iat9D9ObzAEnptI6dQHHwHj+wa/7VN
FsOaip3y3A7lOE5jCzemYG1BbZ/82GFTMoxk08GB9EKvcUrxar19HALNuOu6DEkVMqR/+3EETTli
ackJ2mPfHrZn+U7ZDSkSnF5XwBr2+s6+RjDZPpd4O34gYefp7PfNsTBnza9rZN2IYgD/VcTK9eDB
TUfLIRuWnY8CFmZtyXUasYifvm/HA9MkRwSyhJqqzsZyvK/v9uaCTEPbQBYloeolG8UpILwWrnt1
upXj3cdYbie5R+2WxMY8zRYMmQE/yqXqLeJnJAj22AC91CDglwWi20Iyv7AhMpeZrp+ZBo6fCNDn
hJnAhgUAVDF77qB823VZwSMfIPo9e5Gn7huhlFQP0ZHDgbtde8Lz1hi0nsuFnWt5NomjUa8FhkvL
moC+XcQIeOQOtmSQnbVN4GECCknU3DilXZ+5pR88H+DSRrwm6rojyuHwlmbqEBqGj/maAg7ha6W5
9QaQDp6DyqAFySLvR/nc0/d3jqBk5qHAxc4BSAUZMpBgh20i3iUFqVkhiR5SKtR8xKFtJfe26H/j
nwUfb9WKyP+qxU2/IAVsgZ3RsYHvzHKZtlWyOv1zjp8kSyGTCZSU/C3CKrPNRYGsLGg8mV9jU6SV
nTxaVblMhQ/OHbnPJ7c28jPz37yqPvWAQYJmrNzy3zzJZUckaFR8pC7svEJk1rqMpU/hzqK2XVdW
fuNWNgtLqmqPTezo57p/vKCDxW5KFfIIk8wGqTufOighSqWZGQjHohmqLyytfQiT5lkPBg8WpmHd
uVkPzwaEb3RPKhWZSqWrmnNY4aO5hF8BfAg4CLdQoWp1OAgAYJoKCRZk91l4EXPWPAl/4SCr87+b
DBsbYqljJaVGJs+nE7N2UWUoKKoWUDPdVR0ZwUMdJU10eXocHd/UWUOzYe3CA7WMFm30QHbKddmn
BSZxTfg9NbRgFxroMNbCR62z7/EwNJClbRO0B0//iMPBbPGMamDdiBoUA8AjQdNhr5JywyVbiUdt
aRIu6CQZaGfB8JeoGWNdyXMd+mczAYdzyFGjYnbhmPp0HnPUKO0hgm+u5mtschJ5qJc5uYd94ERt
euahPRw9R03OAzbsUEpJNvA4qeWwEKu8z7LvJVTh7szD8kE7pE6oi1CAUShhzlY82/AKgX4W+xoF
rmNYycqTjTTG5vRdG/+VP0/kdDXvW1FnU1CqMxWkbt4jDQi25bJnIpC3hop/7lbw5FVvzf3XATW3
nKi639OsL3xc3mZv/2fvfy/SMv1V/Z/xa3+ddvil/7nNfiaPVfHzZ7X/ls3PPPgi//7v9pffqm8H
b1YJiaf+vv5Z9A8/yzqq/k0iHs/83374j5/Tv/LUZz//+5/fkfPwE4788/fhkXE8ssYYmX9RlMd/
/ffHN99ivvWYQrz8x/+Nfxb+928ffPPnt7L6739Kmv4vGH82zAKLyJH0nvrPf7Q/p48s5V8EkiO+
loonJRCd4ZLAIPYgNKv/Iioaoa22KiijaXwL54fxI4rv/6K8ZegUNFCTQO/H+Oe/u+DubRi83Z2P
edVkMw+GCzGRAT5FtWGSCCIke7zq92EYOy5UBFGq2rjIPyDQZ7v71BncPZCN8lpGymQ88uclxGTt
3VtJLcprvHCnw3aFx/XgPwC7ELftpLSm6+TwDewbzFE/RIMW9jlAaiEVqvc4nSal+KlPxx04K9gQ
Uqt8rHrJvmw1TzxqruWu8oFMkJAq8YiEhX2NO/BXcnZhgWhbsNNaO7n96FxUwJADrXbCcQiF+iL+
3hXSdYaqy4vDpg1tZ7+/wqQnfXBVxGT/OoMx57+gxYUyzPRj4iS1HoOgy8W+QgVk0OONGuTSmkur
PqddvLLD3H9NdTS4g1gJ97DCqtvCjiRUwk3vNTeUW19322dJRqSnwsHi//vNoETSAoqRsUjx+BWl
avzQNPGd6bkY7d7gfUmY6+hG2N0EWAwv+8iuv8ac2kI7+IHyyPfErn6fqkpoX3tyaoR75Jh+9p1b
7Qal2lh5pt9EpoNdsZp62gVTi3VRNkgWTwdxHdBvpnOGSit3uddspuMKskA3tQalENFTmP59alcS
nj599qC7pbpQ4q68rHH0iyCIQyTVRHGntAAkoK1jAm2V2cX0FuWC6iEqR1vjQn//jTQpszuEgn3y
oXaVXbHElbfTizDQDffTgtxJh/fYdKwY/zLHD5Q6+v0BJfoOb9i/Duroed4GXqbsynS4T0xMI9Fu
Ip2TFMkjol1IvBT+a5MSJ9nlUN13sah2iG4gt6lY3quuXWtYTH1FhPb3F5tIih/T3HydPqcE9/uL
noS6oasjEVsq5F/VcZAjwOcv8ZAetgUqeJ8j6RFD7PQFgm15PZ2lj2d1f501dAla4mnfrm20/e6C
uDZXuQcieXo7vahWW+4FspjkDvq7d8fj8muOoNEWEbnfx6evi8BCIfSvcwOer+nrZdZ1l3Vi6Chc
teWtP76UONhtQIX/1JwI1ZHKLG+nv/46Pp01nX94fDo1yPJzfGHYG4fzEpG8rbEtZE4awdL873Be
CvsqDotcCba9g67v2u1FvNM8PL+8IWtevEBK1nrou5exqzUvsU7AYOZGup8+9THugqupPwMvl251
N/kyHQ6ZVrCHqdRlSN5phWJKuXMzfCGUwkKDjL/SGIfEt78gM5NQxoGqyviCp2OuFdaqcz+91CWq
3GoQBJCl/n0sMOrFKPRzW4mc04BK7RQVnyyRfW6BWXwZkD5aCXK2G7PN8i9F8Ribvfs5dNUO9abI
WqAJw20Juj06ePVCgClbGibg8AjVh1WCctQ+VHxvP/1Veo379td0LHIgatFRSLMnmBoPRZUT/mru
TZsjPO13Iv5uKiuUv5rXHFWlZTF4/n46wahziLrqk9DcdKG4Tbos0sbZTS8o4Dk7pedZvvC90evA
1pDNMZpHnF+sCyG5/RWG4c0j1apu6w5DjWsPu+0F29wrdzDzWwginNzhFOImTrpyTI+TJWu4KxyD
ezCeO/unCh1dedUnxoWHOKBMaSUPip0j6hh58acsAX+Fekv7NRb1sxyn2c/Ms+D4JCl6UNUOszuK
VK2jblGpDr6Xo92qLyXdZ1sAoUZLAhsrL7mbXlTfbLdSl3ya3uE6o4D+z3uM39VVkjohIlUowOSx
FT37mDytesLxGyNMpQ1yMjGuz2FyU4T+AjtRbQs/o981Vvj7BWNRsvu+5SzePkALC0Py8ZwhiXCd
ECFk3qq/mV5i0XyDcUj+XnUjA8cOjAW6CAnV8Qytyz4LtXavpnfYp/U3yujBWtpluUCtLsVDnu/X
aqZuksRAZVUtpbWbS5gtDkn1hAMtphtZrX2xjOA2wpPqV48gFJJr2nfUuvCPSsvuiXn9zuo1YxuH
GQDNHL8NoafmvrR7c5+PL9Nf2VCAfAv9a8+3zf2fM6a/pmPT9+OhV9bTFxxXPodNfMvS/olvSTKO
3BT4ImBG2PWjonw4MeSRlxV93UdbKy+riy7xuv30ohkuSrICUU5Ex34fmz6Y3npyhMZ1qxjNg1+Z
z1PEYQzGMquV4hkCvrFvHOidsoWOSt9rODunyTqxg4i6j13hr4J4mOb28Xe0Vq9akowvnVlhNlde
1V6Yv+gxoQozuu8P8jb2R9GmEduVey3+lEaIS3QWNNuyRRsKo6sE9dKkeY2a6jOrffIUaaazkQLF
XHdwp17gEl4OTUi8hO3nyq5xiQtU+6XqPe9JxuzsSQ+pkZSFeje9a3KUpuPSKjZonnNGPhRX7Jui
xfSFzveTOxGPeMonD4K4ZV+4UaLC3WVjJ9TgNi4xI0VvyXrwBMoTfho+T4eK6LNcSbjCjkd6GRuV
Tq7wOeZsINo/nDIp99NnQ1ahZpEJZZuodfBcCDUC0axluHfwTT3HXkO2EORtg7XvyhS21Ti9GZCK
/P0nEWrz9kntdumNktzkQ2Xo2AWJ9CopEPQMfNEQ+3foSZrx75cBoOKVFtdf/hxvCUYvldTBgcQi
kSn1g3xNUpaqmhQqayex5Wt8uu0rOHoiudZ6Ax+E3LuZ5utW98SVLJNFmSb4aVrPlaFfGTUZ8z8z
f0hBGscgydjkcfrNEEOt3rYCDWdpmZiR+WNA8gxXgNi6j6WhpEzTtJvQ+FrYzKrAS3vcBurSRl8t
GG5ELHe7qC4HCBCN80I28Vpy4+BH5iXfHdaMJx8f7rWswOI3gyJBM1yNXmGdpRtEU55ydJJfVDuw
NllCoVjKbe0l8hqMLrIsWzeF+ZJpasKS1KCAYbrZC5LZWy+LigcpSPRHt7BW02EsvpytIv1iKjcX
rdebn3VDeqh8V6Daip2SUSo/fBmYQOya2XMQjqLznf2k1EO5UEForvLKwkMAqcrf93P6BDRMQeCO
KrBgprzMxi3Fn5dw3FRMbwNUqmsjCVCEzlngxuOJBxpHIhheJ3r52hpW/Q1f0Vd0H5tv4xEpBZF6
8MfxOUnee7cSvsMXjg5o6C7K9kVhLlPU3Le11aIcOu1YkCONge4xxHpD7dQrG53aTRLruyJBk8gZ
WKX9AndYat4j7qc3OhUYi6t88UsTj2y3ENeq4/pPoVNfo98qf0Fz1B1x2dVmetvIe4nLv48IxHdd
blbbQuB+1KMEvZL7+LJUBSFLWJrn0kfjvvJdFmCcJQH9EzuBpRIg4Ka06bvseqD2Ta73Fr5+8CK3
ceuwcno69iKWgkjiqMXXLgWbsmvGYLBwatf6XGNKjQvl8LMOsq2T+84XU4pxYBmG9hbOYH2lOznJ
xcTR7xPWVyQZW+tVwWdr+tLgiFdYDTi3hnKz6txMuW49w96lscDrpRF7Y4jCh8wWwcOma/3g7c9K
ceSt3OIwNn0SdoN9j6CGFzrGj4zgDkftH7La+yCTClzNWwTPfDQk9I1BPcLNlWey3eVD3hXVg4bB
3BKpZmM1HYPJZ9154MKIRNbI9LkPmierz6awUCIU0r3jZ8FdiC0vCpTE64C5F4bp2VgPGfYL7gSw
yzYkLTehlg9P1Hd08BNSsTXaLrrNHMI1zdOVpSK5Qt9oVtlsOpFswsRKfzX8QQ4l/SWH2aZ1Uu9J
ZF6wsCH2PtWVcd/p9vCtZefIpB23N+y45BuhYkAgR83wLTGxcGMZftJ6kNBoKKsbs7TKSytCSjYy
sm6vC6ndD3mxDrI0xP0Ybz6wSs4VHMDuRs6RZIjlXHpRfPdJ6FTeeq75ln30WkrdGPyI5K2loFKY
qlw2mt7SGDeaHTfmoi3V8qluJHOdIR+27dX6TEYRLP8cdD+OTIjTlOwokoLvn49MI6z72LI7mxDR
VncwfkT23HrhJ3eItBv2At1VghHtcpreEtbDBQ9wsp2mN5wlt1UurAdg0s79oCs301l/vjSd1csY
pkxfyhoT47O8lnGusZPEu66LjoAmgMqAd2N0GbSmuQfbZe4ldFtxhB/86ipWo7u3t9MnaeE2w8X0
HTIa0eXb++kj3yiqawWvECLvR8dKw5cmytpVB0HrGsfdeK+F7CbJmPafvVxcAyo3fwhRvZ2qI7e7
Kpvq/akuaohvSQcx4KzzbqJ6+9NsHivXD6+VFLvvt1zNNI2pWe5fAkHCyrUIv2HzrO4aOaoeDNH3
N4E9YEbIu+mlQip3bdhDu4zr7vcxLOS/tb5QdtMh6+BLA8HglR1m1UWQ595GNjFxLRK9uJeVoLx3
kffckOsAeBmMCsx/3k8fY8T6+5zpe+TJm9/nvPt3cOxB01uWry3T/aRVjffo1B29Eg7Oooia/mvX
O89kLr1HJYuwa0LK+LavA2OZAozYTHdcWN1j5BrefYAI66NkSutpXKSRaW0btkCL6ayKueGjLym6
XmxqpY49/C5HyNVQqc/90NdsdmpQHJqrPsed0YLf8a319KmDhvjKyDXx9jZWBnlVRYb2drIFtATb
Q195+7SxXAzGMql/eyvZjrGKHKVdq2NDXmlbK6KGes1D4wB50fBRy0aYlh7Hqza35ftEdPJ93wcK
Zmaeezm9nT5oo9GoQm7Cq+nY9BJExie58IYdPO7fX6UKu0597BKCkSskd668//OSDbm87yBbLgzD
7ZfTB6pbtdcqBoD/j7MrW3JVV5ZfRAQgEPDqeXbb7nG9EGvaDEIgISbx9TeR+2z3WWefeyPuC2GV
SgK7G5CqsjJFXhY3VEhA1Rd6BRs7DdiNg5DyFGXR0Q04lvcVljOTcki1Nc7gshwPMlfvxtcc/Agc
6J329K6epnMgZL5gqJ4F5Ac1adjw+T/HzUij+KeXxQ00dOzxPDolCIuIB7GfUhZvcTGcjUdBg29x
CEF3Vep8bSH0so2JVV+iFmSexkMA6tWIqP3Oi0wsGnyzo5dZ7aEGn+JC6n78aCN3hdeH9bOpawkR
jSS64nXTbADuSiHw2XW30hlBZDhdkVW4G9DXRu9p11QoESqSQz/m1SkndboYy5D96NPfxjOrEigo
jiN9slMCWFJe+ivWZIbf8M14kI5c8Vv2r7EOoOMJkZadqGv2JCcJMCrBy8Wqgm7HnNIdQIrIwbep
zedl7kKewumGTRBz54qnif9Ujfasxw91NQdJxmqFd6ONYrd/2UicHZE3DY4VZEeuoJKjO6EgPGI8
zES2hRd/2JBhY2xpEvtPWPJA7gJnqZ0ohkCQPy5jMNaf4qpDpZnowTiMgixIluNgOswnnwlscPB4
mUPfFqtA08NHvzq5Sf7ZYxwfg6EX5KxGwSvo1dj+zWo6GzsSrNBsxOluUM3RgMPprelMGTyUBg2O
Y48HY2IEeMZ+LALQSSb04W9GG9P/6g8KHX0uJor76WxmxoG79/mNKYHA59yHNOwADA90DUQ1LyBn
u+2mZtnikag5jWam19gKiO8C5X0zlqYtqnk++Sdx9NWfJZkHevsg3JhHKJ+gjymrs2Vpnoy0gJKk
aVtYtF+Mz3+1UdqjKM48dR8+jydzE3mfc5knMdQXEAl3i4+4w0InggT3Zsjt7jY0eFfIPMmga1J2
N4oA+w13KSTvguQ0Th4O/i9WUZgDaTl1RmDUuzrkl+kzY8yMIQj6N6apndrdpzwCWNicYDpMMyZe
kZ6MR9hHwwx5AmgyIRjsRbHeyyj/YVrmQH2A4yrmydXD1lcFpJUq95QBMnctifOPg2IHYouBhlTQ
FPxVU5TYHBzJP8qy1NuHyZ88wGvxp71KWHMemvSL3Uz2t7+K42EbgCcWLOP/OYcxmQH/PkdtBfHe
cvwPUdW/eitRvxi1ETsYkg/QXFig2LDdQ1PS7OhnkbcQYz98BE28Tp2h/qVAsoRNpWieOyhJrB3h
6m0wxuSprrt8blz4d2g7pL+ASaiw9qnlU5TY4db2EpSJijp6nk5rHEsBBvd/Py1VfXYk02npGA8f
Xo7ky3SFCM7ifds7n6fVSau3NUS5lnkBXXGLei++EPrdBhvKKortYCWnpXQfVq+V7coL2KARONHu
izGjljFacYACV6izH999zf/JC2+JTy8zdcPrV7Bey4vLdXOphf1ShUWwy8YGsm26LDfgN2fLnNPq
jWAngqcBDfA3LsXbSDqEdUj9RKMuftHiFeXC4g1sNcWJI4c8M04glS43WK2xpek1U9iD+JwCAicv
cprC9oEdBS1gcSCopHbHwr+5dUleppZmsX9zEJN86UGXa/r+bqWI9D08/89xf89pxg0OUytwEUMK
UCDnPo5ldcntNl9DNq7e0074+3RENsDpO/8yUA6qOTdhH23TPqMEGcqYGpDUqkqwaSisN0As2/c/
JkJS6nMiT0mobYHv9YK094BYa5Beid0junawgR+8Adwe3KitYwRHcnd7b/YEYpsE+OQwleHNG7i4
8hawZYSO67kZzUUS7+Kpd8p9raGLwhZmrE2Z/YT/82UQ4RrmKG79q+BhdTC+FZRPVk2Gclvjy7s8
PXe8O9x97WR8huC2ezSdwB06yxR7kCXeNv4CSTh73SfZuauH8S8Odn9dNaACYvgVhnrAj+IyccAS
y/+RiRDiH64zvJPahlS0wObMHaJmgXs3v3gUXPoTgPXoWDV2c1DE2mPv4KAUuRk3ScHaY0ZZtyoU
10D/TSn9rLPXAQ0EVDO6g9VxugY5qdiHaoTIh/loDtiUi32pgZK8G1OX++HcdJnRD8+BiGFmIyG2
uM+R4ZEAXS/p3Qf+4a2RhdybyR8z/Me5La/ZVAp7GMjjdY5n38xhDGM6i7zKgzgnc24l9OG2VZ7E
M7tV9s3YmjYBdTz272ZA7OXZAjILet1Mk2jtJofGCf8y/sbD5/2e2Dw9G1ODfcgy6zVZmiaHxNbJ
7d2DcTUm5oW/At2VmAYTeikKTkqCMKLx0NoPLrnTzED7rOVckyy4X67ftasaQvIvgrEthNfIS1VL
vmOiAIQ7SPQ33+JbFHuQlyDSfBcNVrZU044iHoptO9mNf5NAwhP6OfltRNCCEugrItq+zWJdHc0B
2whI202HR5PZ0O3rlN2vGKsAVQfRjbh3Gx+vS62NZP7Z2OtqhLoMNPjSCFiMKBXvVAf2k+Vx5ylQ
vf0EEqAFQpblyZhMJyEjnyNnmIMF0B1jSMupdENY7c7MCONTF9w+2+UNbz3cm8YEcFUGXZWo35qm
8U1LP4CuK4LSxmYOblmoQ8SD/X12YyM0PajckgdzFR3We7NWT1kxr3AvyDGjtqADObHqQwSKPQbs
u6OhT266c4nK3n4UYKoPKmf1sBVBPcx6medbYysmP2gfPnt+Zu0dVWAqVC8uhsCpzgxcbtNDrnlK
k++5GvttQOxyPigOHd6Kx7O8V80P4PAPFchZXls7c9a01enG953gBa+mMyrZ1I8hIQT/rq58AmN/
tJd+gq3PNLKpF7oa/e/4tSDqyYdiD4b76iLDsp2ZkS4jz8h3+c9YwzsbG1i+NYkG+y3KxMY4kGDT
9K21k1OQdWZlIY6gJ4c8CJBhcp9bbYTIEIOuetxDpExNRmST4k3MUJYB0dA9NKJkt/KnasFBy3hv
jObgQf5uDuQ41GGNz6ObVwHkW93RXrukofsuhmaV8JECi+LcOjCIDc6gAthNWY3ipAvnGwUd6IsX
u80ZSqMXb2pxyPU8MRHuzEAQ2rNrhGW7GecivnUbi+4+KUu77MVNcaN1KDAV8gKOgWqnJGpv5BS+
i6po7/LaPppWIsgIUfJ6bVoAALAr4yrbWC0p5raSHZvXI7au4NQHewFv86txRLIexIF++BnvICpt
t9AZkvtOQY3P7mzvFfV+eo1K2GZpmn1j2QsIhuiNaQ4asEYOOcSDaXY6PKSd3V4a4BZecwSQkbd/
zYTrP+lcPBmfwIWADsAw0GsTpfcKymS2obYVL+4zQKZl2YvSWpsmiOZDlOIQujdNqOxcUJ093GcC
B2/Y1/mr5WArT7KrqwAW66toeIVABt9Cla5YmGaVei1EWVq5Mk3KvGrh2km6DZTUrwykcpBB5/Jg
ekWa3MYgLfBMQOcIeWHRcf3MEK+8KZncZ0ztuDtnbfNW6ZCtS6f056RxgyMXKjiiRBzkdMh6mpbN
XQS1mijFMbLccZ6NDPTXk/fdaAaaMYH+64sptHFXRoNX74myuxl3sJ7sskAeNdRb5kOu5fcMsJay
teiz9rBeirPEgaAt7K77XAsafcgQCzkri6rN0AJxjSrQlelH1aZe5FB/3Gvwr1+JJX8mdlJ/F7VP
wT1TV2eH9fKUjpLfT+RF1atXjvYthCbgrkBi636i2m3mIinGdw/LlSW0TbY17ckCT3p189tSXrVz
gayhuhlLyVACNIrQX5tmp212zDqEg//26EiezGrs7/ZZZqmbDQqkTVZwlIvnmYZonIBoPRZ9T/cR
TTJgAVwgpz45F8PQPTlQLqbGd0yxKo/LEX/lafqk7sY9n/ZY96mCoQQOGIVYpreHfNva79sIKsJJ
fW5kHp7dKF3FtSrfKb7blvtQlfdJzN+TPoI0j9Z0b5o5VNEd3qBUDnIsOeHBzAxqgYZaassKNsbL
beq9RB3TLSq74Qn3+0cCJoh3RMPKtc0dtTJe2VRyiaprfobQQbEOsB+WP1rXQnlSG9fPg+dh15/p
byneKKgyF2wfI/9q7NSr6z0jIkadHiq1AqXdJzD38W2SBGRdAAQM3VmCjMvQ0V9ufBv6Uv30LeyR
OS8/XYs689YgGyyuRVdIla2jPOmsWwpxilbxAEopdvAMlEO8ynqRLUlbBs8hikt2o+qTueklID8+
Vc74ajrdoomuqYTm5zQymQ7p2COoZtkXlUcIOWqXz5Xu6YE5DZZFrrp0Mukgyz7ZiKD0YD7lAaeH
ohBAEjgAFdsMN/Pi0f3vMzzslQhFh6zov6YxfmYaSdqtFaX4P/Mph3A9Kw/ldDBNBHahL1QLf2Ga
psO4mOZ/tVWZM+fY7e4ebi1pPuf8J5sbd7OO4A8beHo4OnYBMesgY2+kivjGV/iJu8HJ33K3qxcR
8nNb0wu6xt9pb4cn00nZU5Gr5FWqwntqAn411pY57s6ViOyZIdSq85VsQRlgeqFkDFzcCE1uD6Kz
O0hzQZpHgeiHQVx1XkhdBTNj5IE/zKym8tZqCFEOaIwMMkG+n6nT3bG0Zbht3eQDqHP/fLdFjQQA
IOzchZ+NSJ6nOfT5ugh4+LZm+6KzPw/KwvJu5sdAVs/un4sEtTZgAoLbCKHMjfTG9VcvMxZgIyjo
2SDGiOshhGTt+BSFtN4yG6G/uy0dgvAow1qsIirBfyuLzIZcYREd70NGcGtCmnr/5xCVAIIySVnN
tW/h7Tt41jqyZTRJ8eThLrDaLF5CziDc9dMBqlQoZPPSbBnVuKNmCa3xzqmdYGZ8zJiH9z/ZklIp
iBNXdF3r0FmChy1dToy2xTwm7Hko3eEAHlVkERBZPCpeHU3LHPrWdaabEIrhZYsswuT2XwZlSYkZ
HwPuZ+Aqea5rZIhTukIhTroOEon4KYHO2Zq3EZvf21au+ZFb5aZoE+/JHIDX8J6IHrdgbooOLjD/
OcAYlutM2sCanswhbSJ6gtyUOPbAxPTx2IX3XqAHY0DDUuBJ64qejJ8ZkUPub+vR4WJaeHvRE7hX
JUFIl33rvDjB5gg2M8p8qosRkZgexfmmCbKk6qhJMCOdP1xtaf/Ih87eZ3Whr5nFNJgExcn0YY2m
rz34HRfZyCNE+JOKz8FxvrI5r8/GJUSN4A4hj3pmnI2NxiqfVwpS5qbpYC90oeTubywQo6+wXKqQ
xDdTju7wo0XNyN70Wlb75Rq8GiqIYQI2JSltsld/H7jGP1BhBfYiKB3gZk2PALdKjUJceKZj9Onu
pzXZC96lkOaW88cM93GoyAlQ9cMsiOdlDjQQPfvQDchg0rjyVyCxAljM9Ayk/uw2TTV5D5MjlEn9
1WOw8Xs0H2PNrG0deHfnxyzm06PpjkG798dhhj3L3HLL/smysvHqlXm2jXEPg6o7U4i2xxX0u33X
37pBO14bK+3PevCXXU/R64QFXTYWh3zoNPg+Qxvu44ymJ9NqgyJBOLOApvDkYSbpMih4JzFLNsZW
1kV27ZFhnk5gLKMdyTWCDHT+GJQo9n3S2NgbE27QfRw57azG+vVF485dNgK3jewFeUklV8hG9Z9N
0/toml7jrCZnvHy/Oj/Gdsr9nOruDDXVnRdjf5MI1JIjXpIfRKDzwwRCXoVF8d20HvZH0wwwzYeN
yi7aAtK1+MNeuEO4R4TEBWYCSk9/n+Uxso7VzHU6b5dCwPOry59DzGlBxHOLmRzXufF+nO3e1qic
gejv9D0AsCQzLwzS5eNcD3czGa/GZ2jj2jvWC7rMQRqxt11BT0Hu0nnUJd0PXX2HACb/xZM8AJoq
lBeoOMpt6lC5jv2seRYl+Su0U/4r7wIo6g7eu8wbvkQaqDyMeecdGcS2wGLL4m8lcvFu2wL0x6kn
f7BBiLWO87eER+KDKa9fksQPNqYZxB/cD/y3XuXurqeuWNRAy35wzxazoI3qM3IU/uXv0Y6Kv46m
/X009yAuJFRP5I/Gg9wbMIKLruDWeXAg59DSbNxy1VQn3Bp460UyeXWtHpAamnW/ZXsycEJf0Vfu
NOy9jVDLXWbh5+gcORzgacjn6BKM1i9N0oJRYfLzU9DY5R5wxkzyhVeG4eV+yEm1S6CPNHvYgHup
ViNP5Bc/R5B6Li1/XMcW2EqBp6LPwB2mh5oXGkwIULOigiYAMzZxd4AMKdRFAUOKLN/dmpafl+gN
zPHu2Qz2uATiC8oq0xhzSO2hv38yg4zt7h3itYmYod7em/eJwuk894923rvL1Kfd53XcrQQL2nJh
5oJyywY6b+32cYX33vuEqVZIGtcITBjvuzGORizIjcGc6j6RzbAvd+TWKQFJWd2/mOnpQxEuG98G
H8ff3+PudJ9OdXSbhpAM+XJZX74ia1pr6VMLVP/T9zI9Xy/RGBKkdWM3y/E2gY9xvF8lYJxDuSBI
MK14Dm0SUfNgpaFPCpAwFn3BtGTrJSIUORguek7vFmO2Qce0mZKrM9N8+GPVmuE9LtUSPNPY7pju
oi2veDW5O9Myh5B7zhEKNCCAANXdMnaqds3G0L2fmk5AvVnTewLsFhY4RqZLMQdzJpSwTrWx5eFh
6iqWHsKBbrGN8M/3c0vZYYUHkPb8j/EqVTYSAeW4fkxgPilRzN0mC4/3CbTj9jswIdzMpA9fYNCq
JdZ6BdaZONvj23tIGeN9jX3pl2/vXaay/y+XX4DVGFtGRLz/GI5AjVzkLcTK77+KZXsvyagh4Tx9
f3OatOjIEpUjeFWzagkUbftUob5m2YEgCPlY5Fybps1PqunVmlEnOTpFxjeZlVv7NrfTreAUMu3g
kN+iejzZ+aEOd3jd5FvN/HBfWHG5AYtwfOgVxC+HFIXJeUGclVuQ4px6EA0Yx1w9ARQjAKx1x4vs
wb7pMR5dq6HFQwPULM8cKaI51an9gkw9Eti+l76NcYCsc5IO75kTTmE5lX5LXPlXmLfZDQrEf9VF
efQsx/3Npb+DqkCA3JqwwEngD+fG6tVWW66FBEU0XIJ2+jNBDfMHYK1zFG85KOdqAIXL/Nex912o
1vfXOKL8OFq83he9Rnlma1fPY6zkzPgjHoR3+2/Q6TUzB4HxG/IPI6p+2mwP2C+wW9mYLJHXKN7S
pnwzQ0oHzC5WnPzws0qABbsoL6If+KZNigJRhBH6jD3K/pWOqm89U1vzZfw6OqFGk77XTlkvmoR7
p75lWJDVNrRFXdleS7cPZpAgHn86CcfF4T9ztLPiBga8333m+i/QtLSXpWq6A4Ql0kMmWbTEM5y/
9BSE0+YsQ30h3BG/CrxqUFPYWlfiIA3lOR3wC8A7nqpMjgu/6ot3t40u5utwF3/fKo6+eUU0YunT
qifpFP5GQyJ909UIECSD083BNyc+COCCCInpA3SZhgOrPY6l4fTRHKyEDIdSVdlBytXDYj6lKfoA
0f7XADOLF0Gxh4tW3L2NLQRerJ0pIh3kCtkwMwPNFJqPbOW4IOswzT/P3ibcXmUxfSOdJ3Zu0H09
/D9tj2FdUIiFl1M2ryJfrSVymygSL/NTjuz4SYsou39qZaH3UVovHybzqZ88zCcHcq6DK5194NQ9
gMhVtJTMFrvHofHCz6ZdKcDhHm3jg7scRvPRdzwJ0odsX4GT4il3GAPSrKu+dcpCri8uofzLlXNl
GXmF9izswFwubBZLrFQD8qxIuJ9wRt8UnupLrwmCba3L6LUH2P5uzy1wTrkNmwHo2yGD25cfVXsw
fb2HJ0vQBuXaNH1961CD9V7llbOpIbW+upsTIOeUtl9L3qRQTx8QEGqc6qlMqmaWNrZ1VWAjmSGr
Pf70Pb4PQb39ltW+tfRA+LuLbVY9WVRNmQx4xNSBFl5QfKeFHhejjoMDdwrvaHGfLUZc7I/I2iNs
pn8C79QCTRlWZ0vb3X6oZbusyjj7iARDnW17w53gnfLKr54jb82wo3yOpEheyr4FPKfoLk3aW88l
c74LRzhH02c7HTi3nVLtjL9OSxvVOa2Gjg1Ggg/WWwWMieW9d5j4r6ykm2fT5NqRw0FHEZsJlCgQ
1Bai3i0pnqRCdGFy8Kj681KCfiUg9n0x/fag//ulAJj+eSnmZEUHOae69aovlxI0BUBL05nyLP28
lM8mQJQArN0vg8fdZSwDvvb9ol9B97W7JMDhz+1eZW8iASqpxIPqZ4+doXLqMp15fQeas8D/PUj1
jod0/uETXc5j5I1u2BfqJWrhilMMfeuNNWbxlkvtHBDv6VdtRNtL7GJyBM2zN8+q2YzHfv8uCFlU
KvCfu8zBPjBAWNs0aezGWCyHewgyVhDZBlyWePWz6YM+7hOnWXFmeG49e0Hz6iIli7q6cUET8Hnh
ZRpfQkSAL04ii1nb5+Wuzxs1J2VPN/kATFxOcj3vrSBF/iWGVFIPBqBSdukL1gGovRvo2XSmjOS3
Ih7ufcbBVhSRDW5dTWtE0dQ4BNXdPapQsCqQ7z+YTiimbAF6RMzdosdc6+TiBS6Umg14ErvNuZ/I
4BiWZXIhE4QS3M66iNkhgsAsluOpWEFflh24qNnBdPxTc2gh1zdjFdYgjyH/4Vg/6wwCUD343XAt
bRCuIDmS/ZARpD/HgIzHItbRqYlRnYJarexH1EUH3nnZa8DHcpOxWKwtFJ28jUCT1P3wOZLR5nMk
fuKpwhQslXWQD8u6IxvHQzQ7yrwcjNhC7BDUqC6IpSGx0kv+MwZWvGUW/+IRegrkTwDk20FdYdce
d0sdxGJOuSjsNeoeuiUyyODiAgD71BSIZS4eRkD3qhMXMYpXhoYj7xuF2aJFkhk6MqiyK17wvxT9
KEZWLtxM1kdHh+7xaz+HuAxSOjZhx6aMxVYBXwW0MP02TNgyAxiDrvpOWkgGGBNhBRILtg3O7ckD
StT0H/w7kDqt6yL8/cefhMoGGt6PPy0lwxXhFW9tTMb5jz/5w+b7Q7ovgBWwtQOk3jDGuypWqFsh
bXpLcB9v8Ept5/dexpO96UXGeO7KPLiWDXR0A5RJ7xxoxAGDA/FqkNGMOzcFED8DmfqfvcbZ9Zv/
cH6MneTmXqAy9XWsOZGb9BqMiEk2J0KznZ0xsXCBIF1Dvrx7Zqjn2vAeNdqRtrpnxwr8owjqN9Np
TIkEAFZlzzIfu+fSdVC4LdnRdD3mMp1mLgfAmD/mMp11lL5OMIyNC3Dq3poqKOVUUMmxt571wZit
jM0ckjSCWtyjbRwf40yHGWeDsGfVeF0A5ZTitx1W8dto0afBIgwyXPWFIXA5Sd/ZeOm0/U/BwCHZ
I9PxVqF4YV4CVH1tcor9ZCeso10htd0DN7VzCqc8hF0YI5yDpX4AVe+FsKh8SdLAnnmDDr8pK/w8
jWc9gWBFfzkN4pWfp0GudJyHYdpdQ5HQ5YinMDbxeuM3dgQR83s8g3bITUuA/fJMyZtX6ReF5O43
JxnIvOwDcuAsDS9NpX7XfY3bYUQtNYT3rKOwwvYJjxLEuPFlYulcvZb1x8i1wNgJ+DSiHr0za8Bi
e0L0QVywG/3lFMhBWnFaLlDHV+4bt7FfMGht/GmYiVXgNdXGNMt0gVo69TGqkG7SwPeXZjSSCzvS
VO5zE6MspERB1f1sAciUEMbk3ZNNSXfuHJBPmnmgG97M+5F4CDW4+ka76DxOl6FTWS05bYCqAbfW
e48XnDkBgDao3NACmPLpW8gaQlv4SV7BuNzsEBF0F2Z4wPxXUZD6KqEDdgx8qOQYO7JW3qzrSXOC
osh4Sd3gu5XG/YwWlbsbmn68BTHkTXRVXSCnPt66oBsXfTjSlenEoT52Y/3icfw95qg3e63pwI/G
F6iIeKUyp18Y3zCp2wuAkUjaTL7QoghmyMWQbTedhkxsev7I/JkZ+w+n7gGoBvUopyuAEkeATj9P
bfw5eIOhF5ha6+kaeIy6CWO3amjPIyH35zWYTnNoGYLMQRe62/tEAdaaj+tAkZpEFDnssBGAZF2g
GvozQCl2M/ysCPQlACWITrbyh73ipFtiP2+/D8h0GcfKQaDCjji/sTJVG6ur003hC3JrY7wAjQsd
kcMOaPLOIaOyLKjF9l3iqTN2Wd39bKFGVsZufnpRRvANwS0rKmXvKaI6y8jpyHsCsl0zF9TRwA/V
0wzJUY7UU15Z6zb36C3ukDY2LmMa7BOdy0UjaXfsRQp8eMaQwrA1e3UImLDDSfk4H6oDFC+QE52a
sR23yzri+cZRIniTVfVRFVb15AIX9xzSdmm8Gt4l+3IqHTRNgXfeoqlVsTVNPfrnkRT0ksSOd00h
bWnMXZEGW2TgqoWZ2p2KbhT2c7uhbumbqp3NYNfNjToNv3hFeTODmOOQTVsB75pMl9e7fj3PsCq+
T+nYFHLAQfaS0c49x5H+aQa1qLZY2wX4G0wT8QDA1YrUP5gzEfdgjS59DWUIvDlWADNzPRYFkybh
Ajwf0/VoK5SzoMjYCSxoyZs9blyvaw+lC25V6LrecgBnv6Uaaj2QKc8ONUHSOnKcN2O3ZOzOVRu7
ByiT5Fdl4QU/+fsSpdRZ4NfHxG/rS07xVzADBNiM5wA/JCcVNSDfLcBAbzoYY+HMAv3FqQus8Oxn
CZhbp6lyJuzZQDJ1RikPP1tcI9AwdTDHUjMCLWHU+qb9yUI2HnDGknzrbbCie0VLn3J3oEcAPUuI
2GFEXeClENFKX1yUMRydNO/nlZTut6JT33nqyGvDy+EQ1KF/HwAk1+vo6fxWVSrao0wtX5iJkLS/
MJR130qEtPe2clrAb3BmmZNjXAHoUVmS7LBh8u/+QlU7FJfpFyRZi50t/GJpzktaVK8BmQA0jnUS
5cDxlpJ0LnoSvxWyrhaqaKOtaYYk2fLGb26Rw8MnhUJtY466sdj0TY2F2TRIyCSceVAhPZhmXy4B
EazfQt/Rx2ZAiseYWeqCpJfrHuABIGATz/sxgDbm7GjaP2Mve5+ryCxnJ1qI7ppBqLkB52pmRVsz
yM6B9wqidkJBBigizV7vU/shQ4wQTw3TVG0YzFBOQe7XA4xNLG2FM6YafBQgSL5PXYsEnJF+v+5G
276C6fTc4xFCSMsACu+GBXGs+Fjjm4OyBsS3NgkqvInpb/zrZ7/BiLUowmD4DqgV+J+twTsnJZ7A
JOXNuiVtcePYG8+Mb622PnRnfyWCAsRZ9wDCMFlveFW6G8+aiNgaxeZ9qNuffvOOsFj2W6LAeAZC
VPdWo4Z7jX/MfCcoZM/KIAgRXUcop0yipfENsvRHTETw0oPMZklkOe6R1OuPbpj5i0G1Ffb04MLo
ijjEXhPLUlXp5mPw1YpYfHjRMc8Pbo+FibHbPap9PSfmJ8QDw2scq4uxe1UcTHjRbmOarsjB9Y8l
TVcKG6UskHa9TxvZxQy/VHjOARS+2KL6aexp40ULIhtvS5UCmN+dEQT8P1IEhrYlR3TzPqtrvwsE
AC7gX6iAZwJ/nm0V/a5pymQhsrY818RfNH1IwH6dl2dzMPaMJ6+0Jd6Wh3aMwiKUZ6KKjZfrh4v5
5FlWsmB4dy6jBPx1YEb0+NmXAGRaENaZ/+FdepxtBtCtze7TVn4Z7OyAHs05jbM5gBvtVxN1BDEb
Wvb+DMU2CXL3uNO/VC5+qW6EiluO2/9gyhYfdkCaARybxgKi189Nx58TcNLOiAQhyZ1MSPzC6h+w
wr8PNHPKtdfjBzY2lI45PmKkLFzVBQDYxphPscYZ3nhAy/qQSf5ihKxhsfIcDlzTNKWLAsYdFAN+
DSVonRwpf2RgEnwrep9swY2cLEyzDKledpINa9NM/MSb6dCqD4VKsremKLexEwxXsAmxDehH2JJ5
cfHm2pu+UuoVpd7iqR7qF2Olqil2eYcHAJ+cVN6PS9zeem16bQfczQPNw0PoNuMKjCPWYozy/EIj
oO88Gcu5MzW19rJLDYzGNilCsPbnLnQcfDayA62Hs+k1B7yaEU6wUDH39yhjZzlQuyC++OIq/egA
TlZ9QKiuOzRZfTLVMEogTBDV7rA1lTCZjMqLFb88KmVcF4sHQB/q+cP2T4OYfqHY9h6HLgbvhRWB
5WAQzjsQyt1sdLnAzljq536o1sY+oEJlY0V2s4RumP0e5xGf+cCcnIUohhtJIYQxDc9qBNKhyYyk
gSDOO/P930ngZU+Nj7A5IhhnM5o5KeJ84C9ZmUH/w9mVLcetI8svYgRBgttr7/siqS3JLwzbY5Pg
vgDg8vU3We3j1mjOmZi4LwwCVQAoqdUEqrIy88F5C0GSdc3jrL9WXN+oGwqtfAUeMcB7y3jNG7Pb
p5FpbOgOwcbfd3HkGyjab7o93f13v0/Wf5zv4Zcq9cqB40TJUu7sAa/wPPxZ8XvH31bW6YGadAEN
cD7Hdy7bAOAUzWsnaU9hqJJLAg4hfLsa/Gua4Xsi91p1BgNLBILvyLkbHIiMz/A2HC7gNQ+PehKq
CRrpfO3C9FcN7tNrpMbgUOfaBMM/ZsLh47VXVfhUolZtP5RtuqB+xLEufcfyl0wHxq5ta3bvH3Jn
x+NC443aga9NhsWS/MH4tYpY5X5BgL7cRl7vAVCEdYskn9uIoLwhPAB4nOt3K/K3AsBYUjAdeGAp
AcVFsc6qQX91foDLm39F+DpcuRog2gaqEu+j/fP+sGGJCkUcWDYpOPZ1WZ4iF6W1YxinxwZSgBsE
rUDlZstqZyZ5uTXdEKg4hfMRCkwA98pYskL9ENIGkesuXGAhn60Uci1DbAc3ZxTuLBPCfQs9bM4B
qvG+iUihsixNf3qhgZfudG5tmitC0iIBaCpCLkAbEaAgalPg8f+VZ9Gt6esUaJ+kfTG1uwYurnsL
8ErGwQDMLarFpzOKQBlPJDB/PDh0dZcdd22c7aFeQSiVO7oFsQTzN8YF8joHgGT8zb2PwDAETCF3
UxTpyjKCbF4ZqLid2CUMLzDW2ujbFe8Ue0eGflv2QKUj9lMeghAkquSGvxjgkdo2kAVS3RVEft+Q
UGbvaRdzUJYE2S6Kcuf1f5s2kvE4p+E0LdBgAKMz1s9RllkeCrkIJzqVYCJRCVGqcKCmj1wnMtST
5S838gC9BAA+bTwWCxfxhbUXIg4boy7tVgMhu8yxyz9YDeAUldGbq4FDfRWiO9ZM4uv2x8DtWdZk
2S/frV9HPXSvHPjNRWll3SkZLVRn2R5fd0PdXpHka+bYgGffYu2vo4Glv9xmOn8vG28jBhskdFNp
VqrcI7WoxEr8WwuM3x9suvDvrX8fFztBuVVjms2cOoifVd4HSI7FOSLPffyMLHZ9bFFhX04t6vrk
kZh2fQSx4BMZve/chSaH1QGJY6bQ/9SN617wMUNIJwvtLYijQZtipbUxG6xsPJfsayIMqZayNC4x
aq5QyTkZmwoIQIMtVNnx3QAtjtiI9yjojPcsKsX+0aS7f+yjEeRCFzXN8mjSsL9zSeNVMrgj0Ih/
/Mto3MVW+zWotf2Ol0O8gBKG3LuAG9ySGJRk+Wi9s7oC5o9B9YGaNULBSZ7lr2bW6x1H+BrS43Dr
RP2Waas4uG4DZgFmmvvSrONj2uftVQG59jvQ3A8OAMlROXzFq3XhtE33ipyT2NoD6urL2rr3KyPQ
r5E7iq2XQE+R/Jv4P/wlDsEL3qFaKJsxH1kEH9XTMzCBtf9y1SnutPmzSlCZbbup8aLAMbOyJk30
yK34watTnKc1K74Ipb+TLygm55Dz9r9DTQg0KWPrXr2izEDAj3daa0XnEQJoiY0/+qzzy/7S1tiF
pynOyPdOBX6itYDm87yTXhrOEOKKLhVfSuA5LjSCLkmXMRAQ9vHm0ac44GZSIS9+H0qWaBJZkuJy
75KT4LJhOM36vprtSgtBjhFBxulhmj+LDG02C0GWeL77pSOYf/C/ba8efhBEUdvGVGLWQBK0WY59
CSXzOD2RC0Od3DbGXwWVSaJxZ1FpRbsG3GtlqKFI6wG1uO68zJ4VqOEBh93oRtD09stFVQXDWaYI
eSAIwkE2YDnQBKVBwsDXeF8D5X4fZI3tNlE8QLnG8NeYeuOyXJ9zlNK5kDEKAPoCoSVN6jkA2rYV
9nRNaTaz0FbhFxNUGVBsA9yg6wBBqEycf1romKPqxhSHFixLOExY5RaEXvyAFIG/SlmCrQ3guPhh
Xf4sNBjtUL7ovzpDh0+Jk1lnlyXOPpTRmjGvOXvAiT0Bw4diaYYPvou3WwE5leKtsIr2QFbUICHq
bgNnNY45pHliowKKvYn4NqlfcUKblalsEZHBdqzIu2arSy5PTaXDRWfiUJYXHJ9d5oOhq05meV2G
v+xUXxMtG7yOY3NemKgkNUNU7OjSdbD1ReGxrSpjmbOjWdjmvYw7xJZ8B7hUDzBkjuRIaaQbSyrz
TFXdrm2A1MtEaQ4VhQ+orb2g2HVJxkBxKKgY1SVH2mRmesBSUt13U+t6F2mr/1AZntT5hk/TkgdN
C5I1tbyXkk/TAkq3vD+CrnB+SrRyQJFg6md6QpqOnoFG/NN0NICeaXq4D9M9no6mo9L0WCv8Gaep
kD5FSi51g0MKdNMC7/p8WdotC8AUkwcHvyo2OTU7VCwizIOdv0wqYxOHjbxwN5KXNLOQJelUP9Oo
cKiXthoX4Dzyjw8Xn5VskTIOLDXNBaGM/BiE8Zomffi1qI6dBaqxMT1g4jMw/YBlKoPWDPloGewS
U0YX/PkJJGo3Qt2wHyJc5zAweXMAH5ogoH9ZCA9Klv/nGJoN6R95wwSPqf1fj/vPM5Ml9LqDWZh6
QemuCnxIaxkBFy8muoQWDINXxMDvLepK2rwA76wt9/hUus9x3qk185tiQQkygarvCwpqlmAPKZp5
r0Q2y1BZtaexQTxWa5v59X0+w66HC5gFl7Q0ebgKUJeyiLw9TRf53SJk4TcwE7Fnr8sAAm6vuDef
qcdvPQAHfGxSUy3Zc2YjUhJaCv+WDxf8v+C0LK80YASnLCgJQR2UTTN2dTgC7NB/e/jnrXFSsdue
qEsb+F80kV9aUhMwBHWuwFVBk1FX4A7JDCFchuQcZgRyx187IBiYPx7ZYRd6POpxtAEFLx4WHx4Z
6UVEGKfhdPHxyAFKZWZuGlpXIx5/lbnBwZgM6rZWWfGsrE4ir2Q0w0HubIAP/lsqoA0HvuH4y6Bw
+NBJWF4babSrMLCTowMBnC3I8YYtR+TtICQzV6zU3sU0Zb0YYjXcigolEyyMgq+2wBcUtoe/lPzu
goAzxh7dXUbtIL6w2n0feRLv/QxBsZlZgAbeZjsENRFTDR032tOFXLQHwUVtpIU7/2R5NB/ef9cX
lJCcgtBWt42NIELd959VPkz7offTbPQAn/o+e5MZYNafMgJV2aeHuDs3aQo5yhGAOtvtKlR1Q7pi
UGH2FuogX0ADHEzuLuBWKCRYjijifIFYJYpns0HgRD7BsPpsWI2NF61plDN2P0pQ3J/xF/OemZds
yMvpcqBX4/QnXnMQW5aeerEQ1JhnppO8VSbEABsfxNY49p9j5tW/tN/Na4AA8CUSnqJhzIHTSNpt
CpWnH6ZTfbPw8ng3WG3NdJSGtxa0gHOVCv1UO027FHZbny1eIfjrWvrQ6RgQMOlvfQ91yDzk4BrP
3bepampNXSbgb3JGt1GcQ++ukIhfTWF2w6nF5oPZT11hrcicqmqPJJy/odbneT6MCXgP2Ce22uRY
TVOTNzWDPAD1gZGxag2GtV913gG9yqsWkFTmnaFo7J+5U9jn8cDr+ncHmQQoIjbxWLazhyfdhSbi
W9gOq9Ung+nhlYDo2vHRn1hWu8Mp+uXRRXcAdJsLGaMy7GGg9QOdPYe5MHePflDuBYdMAjU9PTFd
2HSXWV25AjZUzWtIaCJmPf0slQFy7lr1v38+chx7+2r2yCO2p8cU5P3hZ0x6pN+o0wnrjz8fCmdC
nOAKYwnkRXG0UaR67I2cbavG3VGX7AOUMJOB2nnTFEfsrt2ZzYpx+clATbp05WDu+8K5D6UuZ5qd
7oa6R/pTqNaZG72HIr0/Fpr+w8KBuxaFySbsIAlNYPHHk2ZShgsmwnL+wfyYixzBw7zKJBt3j/7H
c9z7em9AYUHOZ+B0sQ5+6rD7pZqan/qguYx8JAi3Fg8/ciFn6nuMaAtIG8rGzJaPvr+blOPFf+AW
SsPSsalXj1n+blLqQ1bgrQaYc02+n+bsHcsDG3k6zi1sM84KsiSoyWf/wvsp2hpNJc8xttNnuut4
8k01rPncH3fOawy26e1jCvI3lfXiVonYfeqXpntlYH7YPaamdUfEhs1Ugc50WhLYSdTjla17sCEY
sae+MC7HRQL81DqoGgF6NAhSMosbT3RxDawXOiF+Pa3xBJJL7FDtAC+jyWOcLkGOF7RGooK6PCaG
nSWcK/IoYqu7ptrx0RnMpQkkwQ5F4v3v23vvZwdbFMM4J19kvits07wYebNUIKRo2cgT9eHK01qu
0qlZN7yfuX0PtnaRcjC3zFUe5q9AZ+QnxDvAN/BfB0V2/YRzAJKxTtMdW8fW90vlxMBMKCcBVY8/
YvuA+NLst/mPIzDE68JGjOwxWIzjU4zD38LtsU0iIj1QcSLn1IHplJpmrcG9xiU/EOueG776Zdd8
6Rj3To9BZd/KNeqiohV2QKD4CuqTB8pikXXRjxolauAX1ObFlImxazRebLyOnPc6yiHpCI+kVyWy
03ZzthrglCvQHS9C0Jl8M723LDWiHzFa84zb6ckATeCRl125IMOw7Druf9c2INIlpIePnoH6cnw4
LQiqYuDIf42NyL/5UIcAzW7n70Go05+DHgFYWhoclgu3S/p3aeVsKX1gWwpHuECQahspKTxcbKTb
DLn8V5EhyYUPo7ttDZ4+5WVX3z0Mszx78Si/2J6ZrTXoAjZM5/1zbxS/6CmkLV5dzoMXAMuijSls
BNHrxniJYvsLOdSR9StwmH7mVYXtEU5cO2yfgB6zxMEFjNzDDnYqJ1bGRvrI2DeVjQIJsOSrVe23
1dzk4V+diDvZM9tH3pA8YwR/z3QnJ+UJVo9HalnTCN4Nzi5o9dXOwe26LEIHrIhgF1qQy31hN2ly
5DOG4b4yjQtEkq8ckb/3QB8hNmGDxlECIdK02juZZhSeyYBs3H8YWg+w+SDOx88jyCD+fSo9NOFZ
aryvH2u0EGQ7eRYL7muQATDw34vTCDWt8RjxeKrH4p9G0Br/+FQf1khUsUU5S7T0bNnuLc9q954O
+wBlImhrbQwodpt6+8KFgLgex5XZSpBv50CKKeCD/CEJN8qojYUR6+wt4BIMLAo8Fwp5y7cj+QR9
OxzAP2ugMs7HRlAA/z2CsHhDVrdw9mPVB08FU97F1uKVZgIb07hmkLBaBdPEEXLCM5Dy1ieGDOOt
8hFfmta3ByfcNUUCzikcg2Zu7Q6bApx1Tzr/iixh8WIHZfnie8l3YLOj49D5oDPIbfzzQC5hRUaw
oKtdBb6nGVnzzi6eAKkGDDGB9LGV8dc2FsN9KFin2cLO42RNvl0WG9skCIMZzZS01XCNBChWp2Vo
eegmPY8NT0FPh4fJW8i8tQPTa2rWAWLlkqOEgwYM0gguDs5TEOGwUbWPHJFE9TaAKkn7ZCuAP7oo
9Y/YYfKN2bB45/t1fQABQgB+j7q/QOFNLpLYUzcf9CszExo536KqunReCUKArjqZQJ/HM98xkM0C
qwGHJsRMi6J/fSyTFgMwJpn6j2VGEwlyByH2+zK8UOpm9O7/sEzMQWxNy0CE7vdPQ8s8fhqkEOKd
bOP6QMsgGDF8WObx04xF8/unSdmxCzwkSqafhue8+duf5vFLM3z85JUAbstC6cgMW1DnRSU9uzJe
LalFl0zZc2m55dPoKOfFFeGPtNXFkWzIYw3z0EvFloxZJ9KVHMHmRVZ8VfZI5Nr1nKw9DhrHOM/f
yVikTfhkoiCWWnSBRsy6dZ3oSu5QvyhmGpW4BzI6RoUCohxKk2QddOytfN9I7kvxCB9YC3E80Abh
KcF0FZ6cornSUA3mvRewKj9Wqv3ukAJWfiZvO9AQuJNpviePeOjYAjAuuSarC9TzWtcuggrTb8hB
aPEOP79bgfm6pOL3UOpiaheoIpz29M4LUFgg5ArNE5lQ9ICUQD4Uu/uzlKJaQl8cTJrTUze9LTcJ
6BhnDcJDiJLyXZ8UfMdwCitmdEud9WShu0/Nz97g2okhufzH/bP988RkzxzOd4FGEZKd3denVai7
T2JMSG5dAMqKGOEVHIHBpgokwrxtbvkYJy+Nx+obEuKrAv8gSKpPLcs9FZn2ztSyB/YthVD9kVrg
T2tmbe6nB2qCiRYy5L7ogBDHSBxzUDZldcaGmgqMYgCshcN6GAXWY5a7rHncrMjqAFa2rlsnX5LV
QRZ/IwpocZC19Ji7LfGPMSdrgzTpPqoHc3a3tl56HBkktsmKb4joHBneMxlR/GxcsCnaUmsonOQZ
esdzanmNbm4vgAJVt7vvkM9x1oM111B7Hjt81iqOYtUhKroDtenOQ8Jo4UF6cf7JAKgqNLip83Ep
8xNjNd8/eujuP3wzVFh6TmTdJyWfx5KPwfdxqxEglMPfOY1gI5kFLDW3BRtmliji98YsxRa4kGI5
HRnetSqBXeYyv/iAAF95K1+pHzzy4bKFbtGGRtWttxwEfueTmOQhS5pmKyfGYeUZ5bMOm+qZDXob
8C49U9foMxd5JlstqEkXH/s01wqeyD0LFV/IqSSHbEkJxR7N4nU7Tei0UIsokKAezXkzmMBr9YPF
IF3xDMJadby3mqiVpzbx3Z3RuVvuACc4oz66FI1I1wnL5Ey2zOGLEERFkK0owUUMuOCCfO7zuGYs
T9WoawjPD9UaBLouv9vVaG26JBV78vaZV67YwNi6j0AV2Gfxq4cg1w5cne5iiCCr3gCynnQZf0rd
sj3mEQg3Gr8L36FcBo4sUYWn3umNS6BsaNWjn/vguhagUN5D/kfcEldv7/1gYQJ27asfClDV64LN
nLj2doa0QLooUfqjOjWsyOpoW4DxeQDiaLJaIhQnh0dffg8NqxcHMhyTKZwm86LxKUvkeKKuOq4W
doM/CwtSbx3ZVvSMrHZxbo18Q63GFvEzH2Nn3ue2efeIedGfvRzqNpM/n2oQzKAL5m0EtkDqc1Ph
nXMZLMlIXb0TxgtQyxV3D+gyZheoEi9oAfJgEcsXrRlEdw8vaPQF6N8FGZ3GR3n9xM/MGrkUY+++
ZyigXNYhAxGC7SsERfH9wuys+gGCwjw2zB9BLsd5nY7GCZh7cz+kQYNTQ5G+S9Tz25liP2yzAymJ
dPInM44zvPtswMYg83JD2vGNPKyhvUUARt9MDxJXYJ5QWxlUzlV0PWRopjnyIViCCgxs1hwas/ga
Mvapx8fTmJp83gIUBk5tcox7CfI1abgnw/L4HhUB1dK3OQSoUHlLHg7IMGaxV8VPAGCX27hk6dqy
Yn3r+/hVobT8R++rLxBtGW4xKg7X2AmB4WBow6sz+gAgTB5pNI8BhkVFTPldtClC0SPTR3NAPVzP
MhRaG0b5vYgAzELY/pWj0mLNoHyzQSmUfcM/9TlACuo7iEDdmetCsws5kQbCOYNc0JRt9NNKIPvU
u9ZEpe4AsdWm/GmwukngCVMPKeg8R9u0ntLRy3exCPnSqvTwVZvfyaHqhVr4KG08uKyIL7XtOzOa
GmCmcx0pdstqBwUBRdiA8m8sX3N8vslBJR6OT2Zkn8Yx6I6i7t37z4lc3EIqlHtxAH22Tj7yZ8he
zCpUZ9+4Cr0XBRCnSNJhDqRtFvuoAZNjh50kuFlVEz6To6nC+YC4+BO1LND19sitXalViWDH+865
0LhI+2dorrj4hGMW0YU3bZXeCVVd/Q2F/t8DkYVHGhfYfjJDdjc+qlj2wFIF7Wxoo/xAVpDz2TNw
rDd7GgpAN0SsymLY3VeRObTHwL60JSuC+t5cdRr/69M6tdtUiyxLW2jOoMlijbcpRFHW1EzNoVzW
KIhY01R2jz9WnYMmlZpA9rer0hj9JTW7Bv/KsV03SxrrsAZcDg7Ey+4LNT1gpLHZ3JvOUKG6oJbp
KuUpyMami/hzZyCMeu+z0ghq6WSmzsYD+dmjCfavQx6iNvMx9h+noqH/PDONK1HesnJz95lafzfV
mDLwykfRDlUf/TEr7O4IAc3+aJoQHhlEtH30k5Eu1Fey/FoPrrF5dCldQ8WF2shXX5NR/LZ+GkpN
vBKvFSh7P4z/5Ba5w1Ww+rfH3Ug6MXSLYpNrBjbmTUZ997UbdUMakr+g4goCBVErjnGU2ntWttFq
gLztDZEywKqSTP7EtxrqF2P/u9lPFYg6r6+I3dUbzTk4TKTXXxgkEeeg0fW/RYCWY9fc/szS5tsI
KrEvPnh+l5Bzag5OpiVETsDy1ovKWXcmiLXq3vlVu4a3p4sHVss9OF98fNNPt2aedM1sACPk3c78
7lSFRbR5eD8GM4/BmdoVftSyOvR1/1XzsXyW06UuJMp1Ej3sTVaUz1mdmNumw6eRmuQXA5Cjbcs8
0RZigMIcMBsFyGun8eRm6RcrdhOcVzAFL3m+NGwjQJIPTW9U/MJQM0ctujgqQZS19sSGHgGHPQXu
Le8pGvErmKsCHC/Va28wc0dLhObQ7awslTN6AJqizbBzTpzhSK20GnCkK0t2X4RGdc4w5yAiQ5bH
6VfN2BdHyEgXx8YN8uOjiVj+ue9zY0NGVlqI29MtXWwVBHh1+W+PoZ9dIq4QHSpQx2xqgcFZ36yR
UHSWPMjDZzXwJ0h2Gl+9GnA+hD78g2Nm7TXmwHuTwYXyIuB6QgBzLIGYtMATeR9hILlttLWCYFDl
HkqOiEVZcuMr3pQocQggk9YB36AM5gFan0ffdAPeoipBNVULEGlfiQx4XviDhHcAVfh7GMlmjX2o
uQZIO3vPEGejhRwogC1PQZC4c3w1u+epFuB+yThS6oOMg83DELEyB+n8pnBwXPFGtwEBAzQC14Fs
obY3DX34FkEAtvY86lZk8AfGgZs0x0VY5eqAJJOeDwWI4CvBGYgMgYQEZ1rzBIzmi1W2wzs0nuql
g+3N1shr/V7MqDfpzWyboIBnmZSgcwet8EsGvcgn4UMgpvU6nh4TCcK/OLfsQzI2xrr0DfsQT3fJ
1FeK0VhHiBLe7/7Wr5RqARQ6X9teIs50MUakoHlVFtCCUAJI5rjkM2C2gNUzEQiVjoU2eeKUVEHm
C3xvfwbf77I42XUDSpR9aJ1/i0t1sYXZvRgIeu6cHgocdh2m38A4O9fJUL2pnoVrVUfp2q64/87d
C42zsgholi6pt4bbG7cSRFZ+CgVGTyb2JYzjejERfu0L7L+f4qD6cV8s9xFNG1uU5rAiOzsAx9yf
gp6nRTHkVSlZ4ushEAsaAcbnQwrQ+i3uLLZVvYLoy/TYDfKwgdDVe1UZcm3YFWh7pe+/9cgwkENU
g8vJ51WAQbm9K80pltShrMGJUJ2XtakFlUxLIvTWqJ/ipR9E/lMUqGsxmCqhlQFWYt8AlgbkXMPJ
532zCC2AbYGgONIQlJscwH2Uvnf2UC9cqKefOghT7VTtJ2tZoKgtBsAdqrdZ8hOILRoD/Dq+P4SL
PUwNyDuqdqsztvga0CWQ4NUisW/Kb/TeSJWNjZNl3chKTQNH5B04+NlURsDmyAxXH9iAnbE+ZKBg
uNMFGzKyTkaSrokpmKiAAy6STZzqDFlJ0AuT4dNEZLCq9sNEucHYyWyytfTGeC6RLti3AVIkYgDj
X1WjsGWMDWRXjQlrFRXqLQQeFgDF7rmE4D3+vmN0d5M1z1c1kodrGtUgf4LSdO8qEfG+Bm70hUbz
wUvX4AwfoEmBuYvI+A5FnvICyMkUu4Ww9NSd+UG2gXoXWxZTsxMxvqo9wz5BQHt4QZHtfTRkyapt
pQsPSl2NfGudSWZWiPpoRH37xdUaPAAYHshC73yrSe5uDl6w4FJpwj2g1+Wb3tPgXLX2XjFzA2W+
s0hkB34LT98vra812Jd7pDKbFGqn0+Vh/eRM1k9+n5o09jHsMR/5aSQb1tiX/5BZlM8Bz3bORgGM
b+0YEIQLZfXuiGTVJar9IVpUbKBaNbpqVOztmrHJV3E88FeoHu6q2GgAAmYQDfLq6ilFxdO2roJg
xQNWfYH2GiTb4CEybPmRWBmfzYJrlGlF9joUhvfimSiomjxqS72h5sR4kXXO1gFQWBvV4APQgCpv
Rh6NwS6lZPnR8PkVfwEG0hkwFfZcmYdI98OaxfHbo4vu2snDJwZD8itsPqxRaPn6yY+mIw+Uj8Q7
085W1OWBreLhT4NQHgSwI/mSSyHybQ9Cy8Lj9TNyFfkzX1kAUDzTpTZ7cLVNFbrUHLuAnUDhtKcW
DYHkBXifocWzoz4/8hx8jqBXTc37JTcmDh4+iQjXzyBpGkC5Ag3qxox+L5NnN4c76RO5gyUWVI6m
D/nK6TkA6nfPTKLG5487Zwq63yg+3JLHOHrVOlLxsvS9chcjmbyIPS3eymZw5mbnOLuyFOLNh7Qv
1H5KMJnbwSmVQJ34MhBveRT2K8g444gwjTL89NeQJcMZQvbdS94BwzeNfsxNg4IRsiCPuV3MjXj6
77kT5aQzGoVPXLx0+nw6XOmymVl+gF/edAEB54zFfbcTLZBViyYv3LsBHCRhuyIf6mRjfXekrmHM
ElQFGfqQuM2TOUbRd+DxwcYsOuuswXh7iKsO9N0R+J18nS55a7dvAlqteG2N3cbjJigNnPpEI0uU
cc2rFsUhrVOOxxJclICUYmTmKxyQ9EwknYmvflXs3YCNiE0Z1qJv7GJPfXTpy6wAPc2/9ZEhAhPv
B7+78x8/Gvbo4wK0bjkk6f+HoeDr/lcyolZuBGJ6XybZxHiNC8g07HnTgEc+toDIPpAZTPOgyurp
eu+YBsVF9qQk0MiPLpriwxBq19yHbFc4xLKeka0exnbnlCjeoBlpcTIM4PJcB77s5wLR5D4Zoydw
86gb6J/2OMr3F2oBavhsizI7U6uJanBTt+6xH5gCCz6IBGWOIiwyZhC6mmnQoe8hcaxufYx6H2Dc
ih1ZoQbB56yvENGZrKCtkQsHms4bsloI1IOVWxRrsqKW1F9qqPKsyMqFZa2wTeqXZE1zc1ynKI9e
0GPUTj5sKqXTBTlHbuAsnQIcwcbE/NsMrrf7cIu97tTbgCQY+Y7A2oAEDxq4vFTLgrVxCBpJNsui
yNpLU+kLUNv64sm2mY2sBc3S1By4A4MQwRpRFwt4UvTVXfLbkKuvOOmXZ+qmS5xV5twUAnH0P64a
Mn47owhfaSD1d9Dmndtghr+YSb52xyFDtimGGJQAy5oF+Jh0YvfNLPpmbhSD+5QhkbrsuQ21F/wb
bcOkVltX9fUxDRQAOIVun/Lc6eYDz+o3cGvilYwtTZ+18xFlBRByz8HgFOIlUaXWlBpiyxy6P3Nl
AWsporw9FWEI6ghUo7nzujSCReU0koPnvWtPiudyVjANlTkajnzGBcXX9jbUbAlG4a/NWLivzIdK
iS2gvklNcNTvGMoPnnrp2le3iS4ReDdeedtlW1D8swU1M1BNzsPaDXbUNFWAmJZZvBjIQ1+AAXml
bhV11UbaHoDo00qJFYJ/wcfbn6xuyyd1PvMWiL48+4Pxix7AaoVe16I1sBXDoN4OoRcSudGRBo3+
CuRfyavBIuhFcggNNmNwLPMqOCrUlYLVCBwU1HwYqOlkwt1D/3T+qb8MK6RFRznqGQKC5urvxrpN
ifeuHb2pQjDolrqokqrwW8VX7PFx8SEpd2+moPHHUX28kpH6getZeX5SHlTl57uy5XxpCjl+zfi3
3EzK70Es9QIaZeVhUFZ6ScEWO3PA7P19LNSlGBWkoHK/3aggLNZWpvpXEBJsaCSI/BC/wyfpZMep
c0zYYE26b+V3wx6RwXflmwDxwMrsumDTZL35on3/5T61idinH7X+JcKnAao/YtrN4WFKKICGINYK
MwR+eSadnW0iVppEBgomp6mDKPsecK2fhROyrek32apJUTDjQ2qFHMAgli5sEzVSQEEoSHi00fw+
de4eUPFUL4DMBBAWzE2HRjbVge7kdPdouhKxAi5MKKn+kx9zLQQNaFwU1QH27NHTYwJdYid+H/xp
6pQHSzDjuaAd/W9PQFPRUHqWyKwkgoXTkkNgVocPqz/mSVQfrBsvvLbuCD4NX8wrR/lveROoxQgy
xB01OSTYlRm9QSqx3CsHAVnqhgAzUn9ZAoa6zGc3ZIHwD43RAE9Ym0F3CpUl0zlsyjyVlikuECsx
rigXfCY3F9gBgJdNtaZmmgx76O2Oz3nqjKek8UHzMg3vENpGVFK6W3Lz+i+g0dWvAY5Ze5175v1Z
bNvJIepo9Acj9+MXt6y+piA5W3oT3pUu9gR6pbt8wp/isKjzBYh0py9CkFm3ySBnD/NIeFjypM5s
kJek0otWuVDwzXJokYzgCw+cUH/3837bOx4AukX7jO9B9itMrZfRr/m7o1GI5OAcDK0j0K/HAgLE
ntfpTahtEALpEsS3ujFXutPVVYDaDIQ72vgiczDvA0rY/eC+tQL1Kr5cPRQdhVE3/sS397uhoRsu
O6eepxX0NP3OsFGthtco+CmjbZIk47aSVXLkDRTQUbfe7X2vfWp7nKfAFWD9H2vntRy3rm3tJ2IV
I0jedlaruxWtdMOyLZs5Zz79+YjWctta3ufsv+q/QRHABMiWGIA5xxzjyiBx+74te/idZxqt2EgO
loIXXiHq8FcLLYgPfhUUz6pDSGro0n/N8cvCneeAB/6/toCtBmL8mT1snkPUfC71JJnukhB6Zz/J
fuLjgN7DzEN2zLipsh7pkChSjnWcpyDNrGQx8GF4LhOU0BwLvArQH9JzDAEjUBejyIdE0kHv5zBK
VlkoNaHjzA1fbrM+q2AHwNExxr0HaROhpFQNlafB5/vMHrX5+sdFdBCZE7CcooXJHoKL6G1cy0l2
vogcZcHnqp8qdHi0maeHi8in3rsJJ3ZT8tStqecrJdaWuQFSwJuzO5FvJndTHipzYuf5aE75jBU2
945nnO2UueliIc1ImfsYMNuW85zSQtp+mvJ8no7lrZyzhESKgLiXQUZH8C8jU2yTFfBOiznSV5ki
ePAh+h2h3JMtcTmEG93NlJXsk23WeK+5pXcnZ6gJSf42wz8Glxn+u1PIa5CnyMeqPLIWePyhQ/Tz
qFqj9VhYxSkTTncja2ZTqgtUtsNrWbXsmsyemPBkVyvWYx4o3bbuh2lVK5V4rFKBFoUTgveZZ0KZ
drpxE/Xo2wp+v9/O4XnZycMP+P92jiGuXwZAfkJdp55R3aFRDALFcQ/9iAozyV7TylAS7+BWJfFB
o3HIQQqDo2HoxS4PDEhfTP9Y6SLqybTMKGWDNneTB/+AQ9FHRSg3UGKPBYHts2BLQVhwmzWDR8g7
9U7QgtQHz47WU5YN7kq2mQgqGIkR8ULArNY90n3duBjWY4fg6rl+Gdw58VrWzjMMUfjmKv2pJTWh
J40AorZjiL8Bn5QXTdfCUbdKEpqE1XNhr2K3R61at8uNbBRARzEcBuLe/xjCKYxadF3bQJ7EE9GF
8ugXivkQjAh2jTZCXjBFAFdtgakQVj3Kmiz+tG9jFAMbvc7XYJqCg94F3cJnL7pGKTrcA4jNHszY
+KaGavDNiNjAwJ/X3Ik4bRENy51VN7MhaskRann3TQ7M0vJjYGBZ32S/HFjkQXM3KtUdeYbDCoI5
/06PQvhcXFVAd3pl6qn9nvIOW0R+Nt5nHiqiBBqU3SfTPNgXuSHeC2Hi7wPHdjatM7AyF9MB5qfv
f5heZi1n07Kd/LvKT79aJtjGfkGwCzZQSOPjUQy3gTAgYp2JKDUr8peXjlRT/96Rzx1wF3yM0MfW
3yM6YSIP41v2gx8QCcpFPz1NgfpxNPw6uvRejv5/2+UQVZyv4HwOnoTlNPNd9Y6ZbSKbp18IrzoF
RQ61keOkwCmyLfJ54t3T6m9Jro5fPpm2dfNhqujp1q518Z6F5dmUxK6PWd1OrU5/muZ2Yr/rbfYN
Hfbp86x/XsCfs/6vF5BqjvLkBNNDHozvUJOx6lWnHFYPHHFjnFd3rQ85KaDJ6J3vIpheP/qm5YK1
wjg2Jz8TOhnR+PzUUk9e6s68Lgoteif98z2oCu2x65J86wbO75NJi0El5+jXZJoavozEDGYvmH/s
L+8gWXeRPFpXBdsbWdUjyKtWkxNpV9D5gDzxkaQtRXZrKY31kDdjv+odQU6lEVgPaKwFh3bAfSh7
7dnEgbfi04BcqQOkMoX1MKo5HsjgOxslUAlzEZjTR9E5BCjhNqBe5kawcRAKJ1vuP9m0Nm4L4ivl
SvWAt8jVjlGzfajjbwMQ/VXMyvJgpTxA/zbwwqxfKV30YaBpqbUUsEh/97RrnpDo28Wg71FeGOdT
9GmakrraTKvzi3K0w4h1pmOt5EtRFqpWmyeg1QE+qP3ZTDbpczsSROF5wPkFagXBxszLdjepUzFr
vGUPsCMj90JU4VsRmRvX6M2fTtFedZaafY0MeD/tJO/uDbcwNsjXAcKFFP7gs7o+D1cMkpFKq0zk
cCCc5s/O7K7CcV5Fose5hUF4vB0TMIL8eU7eZA23sog8CCpqteo3ioWrYdG7SXdFNiKBQTMezzbS
MFEGBDuG5uR0BXaQAH6Mg0Qp3lhxVl8H5Z4lt/6C+1i9skIjWnMDqK+anjx1UArdI4ZWnUSo6gs/
LLRXi73yEjIB2CbQ93kMHP8w+Lb6WhP+2UByVu3kcKBKtp1XLzlL6KuSXdyiIEX4IJQ6vK2IYN4W
3u0QVvGN5puls0h0trq1h6qAIM7jLKTdaOEMdIsaWofZBjWr/KrW0cgp5gnkLLJQDFCCHfHHHZir
6JaF3z1JDfaVouoNIoTc9GqjNtch3GqbRgPvM46wOdaktL9NAv6uwld+tsQYAtX1vge5RYhQ18Mv
rQpkKChZzKddLPBjaPDS6ywjUbhOVwQe9edgzN74lqQr1ems9Yii00kWlS3Q43b9cVUbnqIvZGNk
e8YphnGSAE5sqTzCsiUqAnWF1B0/HUKUtq6V72OEQ8nDU7qohncPReufBFPuR9tv30TLHj+1B/eR
1T2JceDOIJxO021X9e41OT/NvpxEswvrujiBg5jWShLb940P5gBx3+jFy4qf/+Ek5ALdJ3H395NU
oZKQbQsBFZIe3r5NleEWOJ22HAESbGQVYnDA1l2gX02K+1PxyMFfyI7ATEEGl8mJhCx0g+fi01Bp
JocODIXvLFxlZqyjrFcrB1mA30e77VxXzYVvx811NugfvbJdVnOndrvFUJTHTCNpSbZNxEfOs1zs
5JGuD2hGaqO//X36+Zyu3h5gj0ZPFZ7N+7ZNoiN42XtZ0+am3NPIBhlDde2K5AjPhbVnj4nToxIv
YorizeiFgbmUHW1gmYQk0GC4VOVRbFRxhnAZ3ZcZLjZyyKX3byZ/azvPqvgCLs/azMh3acqDnKsS
U++szz2/W8krl1NBTM1Vy3OeDWTreQT/z2DREsnc1DNvtiy0mVB7motLWyjKW7zVyvZTu69myW9m
coARwaqxsN161yRRAsUNE1/syE6n99M0smp2JfD6ptn/NsvZ+jyjvC7ZNyv1Bhae7z8v8lP18jsK
PU2uFef5r+e+mMm5ZaHllg2xdrz+NKX8GYUddHuId5Njk/fFTWigKxgG3iEfk+KmKeLUWgSFea17
U3ad+sB/1kMCCM9WtauzyTxKHhVdmC6SegTJ79oIaVioesIt57ibcz12vWFZ9Z6xNj3xMUYO5Hva
rmwAvSt5Cd2vGeO8wDUEp8egR+Om1Iil2Z5lXVtzIauymMi4ACo0d8tCdvtGFu4Q9Dh+NuFNSDRJ
2mhe3G2bWP0xK49sUsdSV0mDiDwya95NoilzvqX5IJucavhhWX1+AKGBwWD/y94pve15NNGhyiKJ
sRCVtm7bdlilGVs7GMioK+Y0rKzSJChXzXV3rmfQ49xN8PUf69I9gRc42Z3bvs8H3O/te2QF54Nf
XQktvq0rt0bSxL27qNK2WV8CnXplrtmUAPSfI6ayXRafY6RGa631IUz2stcca22Rqbm/HTL2HoPb
xbvL9zrowBPCciQg7uerLz/f5ERnt+wTZUWaBhbf98twV37+zbjUt7orxNlQq+NgS2pQQPCpr29M
3foZ2ZnYwfNX38gmohv1zeDo5/ZcSUZrIXs/taX+0LHmQaiiGqHvAb906nw1OMDKU6zh4tNehsG7
sjM9em86i7B00aePBV+EbdSAek+M0bzLxgBf/GxiCDT2NHX4OtVGgiux/pjNIbsTXopIe+kDEIMK
6+vLbCA0o22ONp1vD3Dczhlkxlw4uHVIWZzTyuSho5X9moVICqef8tEtO6S1HCerdtYw5H+ZZ55X
TpaHNgguJ/D2dbzx3Va7zq1vJo7/vVLYOjvZuUnRQrbZ8tCITe1aHl0KRnShMu3PtpdhF4swnjHX
pXHMFcvfwiCHKOLMQCQLnaXujZKwOqGlmz+58mgqEJYSrW3vLqYk834Mv9jJ4bn+o5lH4mOzFlkP
5LtaRoVAJArE3m3ePXpljwzRXPHQhr0lJg82NSEw36mK46ChdTbTAzu+QTc3Y4GFymRdJtdFdrTJ
KL0LhV/fRTAd3v7T0gQiuVKCAT2zIA5haWK5s9ZRz1sWaAadqrmQRxB65SfZq/XKc2h0J7tY+Zni
ncykqG/ypp5vzfjcFLgTDECePlgL669WXlM3+1jgTyE/JFrrM2m+57rVVh/636ugi6O1Eaj6Fx5O
eI7+7P00tij0341lr9Xbb0qmlCfoVP41u7QwLOj8SR6vtn8bf+n927llb1e3r7pRNDBlF/qusBuE
KthdpWJsP/Zd5y3YZc8lDbPZ8GKje3q3y+oC/LaG9O5cTKSanI8yq+LNniqhukwax1zyNeLd/cno
MhDKTXEeeDEZam86D3YS5WfW5lDHQjaKMshw1JVUP4y1P9OY/VON+oL3UjKq595cc9GjSJ1rvClw
JMxF0BX/HJkGOMZfbdD/A9tM8sZb1BmCeq5beMvaDL3XYQTYQhTDvHUNMGyD0aJOOneMVgCFU5XF
RwsqqwdyfO8bVXVfyS1VVlqQKFcJqR3PBfEW2Z4MLHILIkjbaCzzK67aXFR9Ej32G2G6QNfnY8Nh
u6Hi7bpGHD18TDJX22g+MtCyGqWacawaqIGsGIx8DEe6XpCOKqcZkqhbopojdnKmOOunnZJCQEhe
a3Q3FCoJCU61QcIdBElYIA+UItlqwmZgLQrPWegdW/ve78a130D8E0iNWVdBJ8yNjEMya9KKpGuP
Ng/VuVPx8nEN+ea/jNkhIYbkq0tCDTeSlVEWUoj0Um0kLMhAq9Sri2EHtvDmM5ljhmA36kPBtB7l
kwkimW1kal2fq35Plr3X5G+NwfrOVVW2oZ6nQnA6u7ZsWW+rSJz8WAVywIvqbNMLAfuaasdXZxtf
YYyChsLHmDrwq4UJh+TKqdtwyV9G/9JUkbaXVeR0jC8irj+q1tTo52rVjf8yvoz1Rz1cXozlVLJa
eOrHVNK40AxlE0d9t4yABqVRFewlgOmyQvhUPX///XzTTFPwedUgMpcsqbB2twbqd35XF9/DNh8X
ceQmj02OsoQLKuDgqdCI1FCzbBFsGonKwGcSTGP0BgvmEfoz46f2z/BJqT6GewH6F7lii0NB8v6+
sy14RMn8uSznLms6eQSnDu8EuX7zPC1e1KPjrC/W58Xgb0tCuWI811vojhfaDH2rkMg4jKXtriK7
U97Goj3Ht/KkbpYuH3hAJ05wSDzf+y8szCZQ3kq0kWRs6jIH8m/luuful+ySfW7HyxQwzs4irvog
UtU5Kjby7ezP82XRKPFyyGARG6IhvnOS9zRuJqT6IDORR5dCtjV2AH5bNnaXw4u5pgTJHpJbAkug
52DyGpyF1+bmFioEbWE7bQbVthY/G+NQ7c/ddlIZV6YZfj/3Oj4M91lWQtYnR3cJtzGxUHNl2dMu
bNBIiqIcxQmD195GJ7FwKRtDx6VRlG1LMBeyw7ORVjjiJpjg/TScE9mJ5aYh535rGM5BjMX0s9AL
sGPt9I1UE0hDmqx44FGoN+n88s3nQlbh+ssfUAXCZDaeR8nh8zxVZAJICZDVdPKqOoVB+D2I/PAp
UMBO90NXoWzchE+2F2XXbN7Z+8/VbHKsK9fJ1aWsElTudqbrNitZLfU5OcwBsCqnSqo63bgJK6og
FOFThyjGesoBgEnjwpyu3Tw7cCtkD+OcROC9OwZSUbLBMpGWToSZb+zRzh4KHA63muOv3bkmm8Bc
9svOtdOdHEBWO89NpN3LqWRTYtnNAkhVu5fVkpVijd74w+gq4TZRk3CdgZf44tpxdlVpDvluvIa/
qDGka/aEe0L2tqwgT47hPslaAt3zXaR6G1nzCSs8ltCXztOcW7pkrWSVfz9FdvxFz4uHQA3d08dY
kiRF2EcHeZ5gdOol7iToL+bTdjm880ZrtFCXMFsZQSvNdU7na0QPs98Fw4jIy2xc6DZY0fGrYkOs
GpY+rlBIONaBQ1W2sdodbwo76hZ63VlbR+shYJ3bZK+KBJdNltb+MsDqPX1rjuZmchJjQ2IppKCN
6MkyKIZVXPNlk1XHN22QMp5+rQ3Z8DQa0UvskfgmO9GRX5WghB7c0nAfTf2nbDVBYt96cXYra2Ov
WocI7baFrMJ13V9BM+ktZTUfe2szdvAVyyp/jXFlhuNwPnkeGvgWOzhUZa/SW7g5q/xGXkrVEn6q
lZoHwfG/dPU3adNFxVU0RdCuRxl3C3JHb2mvPpEvSmZMbcLqqiEXNAaC9qLatzogxhgJhquo7qa1
OrfHarxs1QIJN5z3uz6D7mDMDf3NvbPbXHnzStQ5gnyodlnZuM+W6rPS5jTEieu1C4QAgAXoTd2O
D3I6SDAKkmoi89oRg7g3sua1DdX4RXjhQmXvdvCzWo1XsKQkh8bI04M8wrOJShckV+toIrPx3I0U
gAHUQNqrrnrtJaG2k+ZyonP3pT7Os8tqIuzhOoehokuNq4JdbWwYKCtYzTGb1dOaMUMkrZydN2Yy
8E2Wh7KrC/pqZ/v1MbbKdyIgs7SiWd752on8BfYDY+hZbGOGWUG+jpNlCBhiScBIbM/9sMosFVVz
bvx+LO4NmOivcZd9P3cCIKlXuvAXepGMK4QXQJzPhdlkcyy06U6Ia2tOR5xUzE2yE3aaYtXr4mPA
4A4fHW4YtydM5eiLvay2PhGZzkLxM3RioqksuI5jzfvQL6qbMLbJwUqHZC2rshiNCSEzI6lW2eiK
1aVNHpUm5JdCIzwj7Vrbb6wFaHbIT4Ddn62loTpPUxF2WFe+4bKO5nTnovWqG3CQuEB8Qz13FL7u
LLJCG9Z+qkN706gol7nVLWwV4qaaC9keoc6yJmQQIPXwR4c1Ip8nEB3YXTpEYwDPIqh5KNCi3XQF
aq4dYdYTFIj+ig1X/dUW1tKPq/7dDnVemFHdPLSNrW7tBonmyCniu8KBVVuahI+hpeXviRfFywyq
o1vDQJZuVKZmm0Np/GBqTcqdIPp3dTJWLJfdN6srk9WkCtiLpq66dmDrW3dKoj+FRvYYqApyyW6p
POR+cGParvE8ZkWzHlXemiaqYEe4c8eVWg7mq1ZoW3kRgQM7P46pGxN+kqXI9e/cYeo2ZWFPFnlo
gMz06uYo6+HgNMssGexV4OrNURay41KFAcFYi2EU52GyA2YzppGHLM3NnZPX5NwwwWVsFLZwwg6D
OaLoc3uZ7mIh2+SlmKGxa9md7WVT1Op7VRHVqYHbZp9aWr1g9Qw4YbLNBzNNl5GnjneTnVkPhla6
S+genK2sXgbUeZFUy9lYCAMhUZQM1mp3gl0svDfnBZTWpv6mi5pgncz03rKokpMKJ9S9rEiDoFCv
eqXYBqzNFgSv9C8+omy48aiWqsOaPB6Gg4DKmI0UHKxOjwZPO+PIgyi6IWNH7Ax9Vw6Vf7LLwD+R
OR9CI2Jl/kLkk7mVPbwr/ZOWEQhZOLiL19BA5fAKaf7JGRp/XyT+c1FCsQj3c7Sty3x61eG3mPrQ
+TKM5gDouXCXQyHG16QtuJCq6W/GWAR3qW9/l+2KrqqrMYWHf/J741lFg1u2g0+OdoVnZ5uzmV9c
o7qQPwYpblO/tsulgwdqnUfQ0sUiqm9KPmRXA8ndzdDWN1lW46uQbRNt0qKZ4BesRtRfvKhG0iKu
nK9THLxVhNUf8rYN930XGWsDEVOwlEvZX7V9SXiJVKkc+OC9Pww/zuM6fk5oujletq7fNOmEaGsB
Z7ywnK8FCOOYNP/Xqgh7yOZthKpdvnS1G95JA10kMxF2hYsJHeJj64eAQLvc/dr37Y7E/+hZR5GO
5Zk+bbM86p5bAV3DPLXqtkhWaRrQVaTQbuYnktXX+ZoiJXywYDl5TEDFXvlDVG5KMwvfKv6l8qLz
YLJWfpJ218LWgLtmzgbwQPR9tMEpK5NOanuGGFFKFsUihHQWJd6EdEMj4cUsudj6O7fEn7gYgXUR
hSa9wYhaxFTjNR5KjXbn7mzZz2M0lm1yHleQGr4I0EcUEWFKOC/xvIl4OE4WUUDVqw6KGRJHt2iK
tIRMMdkhC01tDpCUa5AWYCuLy1A5wsrLs4VsL9WBlOXBC5vjZJgNcJXA2Fq+5T0O8FXAemehM64l
ymMRjMOVyWJhCSu+x+tsdA69n0M8O/daeWbd5i2uW0E+yNICZNvrj9LSNG1SA50C0gYMzQGO/oG8
JzTGmSafGlxgZFNeyd58JPEur5JuIy9hIslj5+l1sZK9qdcHrMaTF3J8/WuReT4pMWl8z42aLu3K
jb8mQcYSvp9+pjDueqoyfu06sueDWkH5UAnEBt6QAhU4rWWTmvjojw3KQxFH06LuanTgIh3VObh1
Qe7coAxYv0aGYSxdLTRu8yp3t6Gr3qDGApFxdgPym1z4EsB80GvXbWY9wWn55umVcm2B46vaeN41
2T1yZ1+MoPRXat6jC6Fvuy7Td92YvnmNlSMQqO1MDWE5/h6rNraUAxqE9aIru/7JC61lNnQOVCBI
55qVVywG1dlGtgoHbud/sZpwZRr9ezOKY2KFN1AcbT3RLPmjrooB+nGkqtNU21m22LSW/8ar5F7R
621V1t8UIH/AfYxim2X5D0ccHVf56kIfhwJVh7Kt4+UsyIz3CAzDwvU82JfUYGuzRoNVPlzVengP
Fb1zjKcfud09qllv78FOLuKEOJ7phPdxpREa9UEQlDWYQf/KGsxmrVaGWE5FslAI0BZ6Nj/5wCWi
lhUuZpNjLIXq+Mteqda2gJy6HXR7AeIVFLsXiUURZyF6VQPopRYyWx3xPccJd3jHFDQflQkampQs
hfncOpK/ig1JbTWnqrn+1C1JnM/XWhWAAXTDa3vQ9lXsjqtcSeMlvIWbwnce9TZ1r1RdHZd6jv9K
tNVXK9Xgs/ZDtDUHj/tfeMd6ql/65DUivzcluI5iOUDTLsRrUMEutnA8EogCxdpkuj8QuDWX5FC3
Vyo358Jglxx3Ghc3r0ICgvkLPezDpWqYTyEBkgXx6FkUPik3VbT0oyhb5qUKCrTZ2CXbPqd3Z4Ex
8Y3cpHTBOgfSw9peFmqTbLy2x/Pv7HLnm9WTp9SGdX49xcVdUnGuUhvGdTDm0LM+gRFXN7pXPGjT
114dEDDp0pM7P2thagS7uhd33PLKLtdCyCN9n6VrXPq7WBN3Rde9xYELoRwkUYt2zN/sLEbo0ere
zCbaKHNWWRkHyOI53S5RVW/lNyTX4ViEfl2E75nT5Su7EquqNnvW0VjqersLbHfYDugKZO4CxRoC
B/yalRrUEBUZVr9osocOZT5e5/u08K115POTIsf9zkvkxZju/ApKo1Qvgm2BdGltuGuNRd/aaqoX
gsuohKJlSP5uux/5OvDwrrWir3dqmRKR88t7iKPqbetBZKxCjGwXP8jbK5Z6TV6LyIBqe9l4so3B
XCpGfxup+bj0HYsMumbjWCkKF1DWXXPXHFXRbfoGr0oVuvXG8tRmj0LGKcElPXkIyMSGpu/HL6Ag
7Hvyd7m5RV1dhZF/Naq2zQoUrzmvpF3oOeFNJZxpxwdmWmRE9pcQXJaQ2ADt6Zw7ZYgDUqrsY8jn
Yjki3ZSm3s+2FxN/XHz9DQrG5MgnR3To3irguCuvh4exTEk2gX8KZGuwTEet2jzYcf4jDVr31hHV
nIkaHWzrFLoGu+WgJFVWtVxIeexdX80BpqF1FlHWfo34tG3txPqaad6I0qh9ChR+he21vI2N7sEF
4bqolWS6Ujjw4atYdK1dIvBRnDQBv+NYeNFKHZwXZfKtvSpa9W7wlG0ccmP2E495qyGKXRkIN+rI
KxnKXa9yn6RVdszGLLwjA8g+ZqjjepN4Jld63KEFftWK2L2LU/vaDpIvNamYe7Mnx0tXNXsdGYV4
iXTnm9Hm023DHvxOE94X2eyw6N0oQ9sjc2rAdA1eKG2U5sEQhXOqwGgs7DKxXxDHdFf96CJmMU9W
2/wDrXB4mkKLL68f50vZng22hny91V8Pwraeh+IgZ21H3V2OI48UITZ8qc4wvoyQcywbQ1gHB269
pzQqFrK96cilEQphpm42U3KAldJMadJ8k1jEGHDD1uQWQTTBlvCWICNP3q8qQe1H4yyVEtoGEC8B
XqkJ4/Q7G6KNaZN/HhSJvh56vtBAZUgy+2WRdzhJgqF8tnjwK+E7L0bww3O88Q2+toFIa1HsZHM5
klbYgwVFNui3ZqwvzY0aFLuigA+OzFOLEIdIvTt4yPWVQW7ktTGm4V3fcmv2XgP4tkrfBsee0I/o
rKsx0xXUI6fuTUMbdu4fssBY9bn+14HsVvu14WnlCtqwfBF25J+YM3ywsEN12w4ZOVRzFSnh+K7u
05Xs7GbQoVl7/xoAY3u06hSTdBe3SgmvI1rPP5jc3mMMevPYJ3xL0KuJt7J66bhUM0fVdrHH93Ae
cGm/VOWRG7CITH7NdOmVc9q9MFm71PAThDash3Mh8uwujEYkU9SuQuX+o4msmM9NIM6iw4ijH3po
o9/HtvYt6/vk0W/rYgf7lLVtA4Mk7Kp9jvwo/V515jeftezjEKrFLppMbT0i63ZAWbc4xTKoGbb2
a9ZA5NcFgXbUTX26j3TxaMztLHndlfAMf19r+vicor01Ijb/6lewLYwoQG+s2WxIYCqaOvMJXs0B
LUtnJE9vbk+H14zV5d3ldHL4iOjS+XQQfKn3sMSdT0ew3sUZ0fn79p/TyXnm854x7x6kljhZ7Gkt
WJ3tRRLVt8U08tn1RxTh42kdKGnx6uEyBoYRflg4PSSN8u8xpur/YdFjEc1zVBaeT4sglldUwUNv
RaAdVWh1ZbUrjeCBXf4j6Tn8Nf+08EsGyLZfFtI+Gm1wmg3fbNkpi8G1f5sjrPubKNS7Te63pEf3
Tn1flnlzTwLRBD1JPmzblEyxZVioszTNeCtN3JTsczlCGsu2ywhZxZ90SpXOx8vtWF31tQ/GB3Je
4+9/HPBZT74PqfqXLmnc/dP1f9g08zx/zPzrXFGJ+jnQg6dyDsf3CRz7aaTDYVaFibq91LU8hn1e
Lbf5RNIAjCX5qtJDgipRVqxgAULzZXYYuFr20dvKkAuR/ZUqgvYWWtrfe6Wx9CD8Gi9rl9nzAj/i
2D1pE5hUfMzaUten7KDWiqIufMdRr5XOUMW2MiYVBjeL4C05BqxzFCR29Ox+RINrznvN9klXpqfC
8Q1Av1b/3Cn5EzBb7wdsiZ8HeX39MYh3JlzGvhJUDatD9tWl3QP9DA19LaAeeanKLCYdvca/Z/r9
A9/qvWzXtSAlnOvq62a0hxdUCmKWeHCt5kY9oKxlOIH7QuoDVJllWdxmSi1u09p/h96ofCUr2CeC
qg5XKGBwxyecIVNeFDIwrmKFqJBslqOnWvsYHeju98voKnOHK2sbkKGGq8wyTk0oKlis65Mfxea5
yYNb/XyU66zrTPDjW2krO6Rd2xCymkdd2otK52ZFnJmQLcuPuz411VNjDdPSHKv0O9SKGpyIX03f
0leJUrUHVw21U56RxtVMIv3e9a8kZeEW5rbZGH5xlK4hKxvbW2GWx7PfKCZpda7JvvCPmv9PTVr+
h3Hj5MIJHPrDSSHyi/uoM7/EWTfCbu6gWhFk1hbcu7kvzSRA0dq0NpHml3fEEuwlGPDpuU1g4goq
7z3zoCKAoNlnhwSBBniJb+6vKQOn+Jiyb9rfp0zTwdqYYV3eKSwtl/V4La8WoF+wCeBX3sgf1hJs
OFelP0xWnXooN9KYdfyHcS2dZ7+qn8aSADE9RvqVgP/qYMVdfICGQl/VIvWX3miSvferQ/Ze2pRA
G/njzN2O72hkppazYiszXGzQiLj7uGeF4pABnNdXAGJ54n34zpfEpr2tfGNm3J2nudcDLg7biheG
y5KVxNRDyeSQde3pvElKS/sKL1O7i0wrAAs0mcYyiy2ctPngXHm2+drmg3vTz4Vbpu5Nm7j8S/xC
X3/q4PmFxp9E1yR1Pmx/zSFHXto/zZGozrDQyefeajPiKBVkufaeWMuaMTeB2SbhsfObjw6isvM+
rz7Ek1/fuA3+oF50Lbv8qr6Rbc18xK56hPECZSK8L/lTE+zleo7MMXdj49vbQk8+vXqoH8zruVHR
f2/G+tLMTgctR0+or/9ulpP8MbeR59HCV1wD9BJEk1JCoQvYHw2FUiA3qhvPk1e9JmWQ3g6uZT4q
kI/K5iis5jgqyBgptPCXQfzgBlx3hX+tH6s7OGnMmzwuF7LWgHi6G0OwLVB01EQma7YyaeheG5bX
HK3EMVaZqLwXCCiug9gT76QNfAnK0Hr6ZOpryHUSHx+h6iNlsVUt77aE+lGfkVN22Z5r2ozhkjUg
82REUesX5Nh1xzJz+mPfmt4aLwGke7pdWfvM9Lx1iXA9GvG5j8+8Lz777MgH1jZjL6DRmJ15v7n6
FFMQDK97o/w2gVavushZal1RHOMqQGgIJP6St0LwLRYg+MdM+xKWarcrITTc4vdJXuD8XksDoXnQ
R45KfkRFAYFt938ou7IlR3Vl+0VEMA+veC7bNQ9d9ULs3rsbEJMYhfj6u5S4TXWd3ifOfSGQlCmq
bAxS5sq1nItnZ1i3lunqL2Pg6qGoPTzmnbJ74BkYrkG21fyDvDkbB/cfZAwtgIEgp8Azp9hLNph7
Mm2UKSAUZGqIof3oJ8QMu/6W3hD9IOqtREJ/R83YRtmlHaWveTV5x8lB0WMsRP3uGVjH4QmOEDre
U0/K3VCvoQ5YxG3kWN6f3HkfrfPRcBFwbZPvVZBvuefE30AUm+/sugI7ZjK4LxZQomRQSyAayqzN
kMCKcWsYsbvyoSTyXdfZVu/KZPZ0YsQLqix1X+JAO7tsPPqjjdi574onPG/mNAK1Sg7ol3ouXlv0
WKQWxxi1agAiHpmzTaP+wYoc444QO6olncycW0wT8xiBe1RrGfvdL/llSbMoS7fGsncI9JB1PiJD
armpOZ39MPnf5mfkEJf+mgZppQn6B/sBn/indebVgPpk69gPPoi61FTkssxQ9Jq5v+w2M9TYnWUw
IoIWZ+l34KP2Du6YN8/zxU6r03gfF97w2iA0RQa27CHnl2bT7Yin5Zm3iAlPlpw9AcW8eAqXx3t3
rMvNWDXaljZBiFAhOhkXfG8CVJasqhQxQmoHSYS23gNEQu1cyZL6WX+0xiC7QwW/DQY64W4Qhyme
Rzzqj3oOAgiTjQWSJlP2zFfcmLx2BUXjHFMI70ims2fkuxsylSC2++wJpPwpMr1H5NIOplpypBbU
YpqOiwdtMKBEZ6NacADk7+0PFgZoYsOpRE5oh8qNvF+7Zprv+1YrQ7sWAih6gWguKqxK4DIKNxST
W+KvQrYqV00U8VXzq7weweJBo3QXUhqrysR4q3ug+SygAFtnDZZyHNH9HExLBy0P+Htc36Cyp/0W
xEZ94ziQ2aNuc+py5O+Ze0feXjF88kYM7uJtyRuWQmJ5Kqzi3mW6fgCjBm4B9ZAEuTwKggEDRAc9
JyFHkSDUB8qfue00OP17aS/+vE6qgxsPzRr5VLEBFVNykL2jv9OBmqPFUJys+no/efCExZ4KqP9A
Vgca74kojXeGNN2K+rBXZk+Gz/BtoP9fpwQbudiQ63XKVNezXRr7p1qTzeMYyZWXGs4zHVBBs7Fl
7TxQi438ZwwKyxO1+kzqqwGRjj206t3nTEi2hRIC8Paq6XZde0hQajzPxoN2OMtI+4sG6UpgAlzZ
ZYOS8/+8CugDtRNN++UqPbjFwm5ydPAODO2mCHj5bIxtf6rK4CdKj3Fft/VNyweAStQPANQUoDNE
eHK+yQMLsXjwKLXzz+Pq6fYt9rfwtAad3dptfd8WpvkS2fJg+Igy8xQ0hKrVARe4tASySEurV63/
yY/mvFqSH6iJtynKOY7MM+IN4uLp85jHyWpEPdh7HwXQEE7GH0AtrEprQl1ai1wFAknJD2ToP1xs
g9516OQAhSkN1HtPxSZFUdUdkBLBLkJY7NhB0vQIpkRjlwGEd2dCPmi+iiyyy1WC0XsDR818lSGS
Sl8EsBa6ipDtR+kx91WOP6HiBAIxLA7X9PHnQDmcqxhoq/njdyslbwsuBPX5I88HqNwYsRtqkqvb
9+aamlfXy+cPV61s860TgFo8yFvxiOzzHUI08hv4hOQujqdyGyMx+A3YL6V+VN1D5PFipbpR4TuB
bw9f8tWKKSvzN6u0jECEp0ncCioACYqEv8kKK1TtHoR6gDOgdELl3GmnXHkq/eLhk6Q+MFrEd30D
5aVrVh5rU31lda6PlzD24byK4rvrHGSmKYsvc7SYg3bmqINfFZ1t3yGfFWx8kU5ggHOiB3CfIDSM
pBvWCWARor55QIqjxkd5Nkd80Aa2/XcG0MSL0zSK6gbbKpQ1q4noQJO3YHlbkxf1IeQfAdOcdfPk
NMAKeSyrYDxXg5ueoG/50tgRyICwjzN0nz0WTZU9uqI1oPKc+iH10QEh0BgEpbGzRYIle6S+CHCj
WsvAkqu6IBDQ36VQol2cShNE1WA8+Y+JwAyYYb0PqsoSrATnlKfdjs405rXzWaz60rgWYE74Nfqv
dsssoBz6L/P9qx1dAyVA5brKcv1gBunKZby577sUAuwCTKRBUvGQmgQED3QLDHpDgeyLMqHD715D
gEi4WTUc3NpAjltxOoSXtUYrQQ66TkfW/6hkLEJeyg6IEJDy86DucCkhbp2Mt+scMKL3zErPZJtV
CMCBNf0dosjNGok+vBp90d50tUDRU+S0TyCEQKoOjIU/9nRcZhctj3eJdNobs3fFbdv0SNxC8ef3
2Ss7UQQe0saTkbGTmGwQivy6WX0PyP16gFafa9UuAzoaIgU6ylq3ZEP3V9WY3yLNAGdG7XgMhGlh
zWJjvkeruoPynas4SjAlmXsRAKpQMUE6PUlhT1Nyic3d5edxiLt6vKuhy7IGs6+5Tk0AFxsTfFlh
+eBCzPRet/PADx2VcLaHzFoDqeP5Yd2ijnrU2U/L1RBjdYZgV9jDeJ+60lsNSPx9s9MMHEwoKbex
ubT0xvwnrcYqBBqxfumhcrlxY886k7tRWv/hbkSIiip3E+794P6VOlVzr6S8ToENSWV6qVDTU016
H1AT1H2XUbvz5WkejQbrBWy+8kSjizGNNur9lPXIsYsGhXusR9xMrXxqbyxDgezdXWkiJzTo9jfq
R30vEohDnBwqtV4K3PsMWdVvWdOA0FsHfeDiHdf1dDcAS7V4j1p8WxkmAnhBXqBoHH9Zk+OxPTfV
i/NTk/5uK7+M0v9sqqapkMb0d38yvvraahRKLUekMv17cqDZF//cBaETfQyL/2SA86ljPd6D4NAF
yyIvt7xDtHjEEvheZnpxTwODD6wRFLLP1E8Hjt8FwozFxbavbe3uEkjpIBxQyvYVJPJvVQXikhYl
d9FUNO9Qd5bruC6tc44qnGOqVd5iapmgQ4Ey6KED3PJdlP1pigMn/JfoXIE30afwnWCdcZsb1RK+
I4NBTuYa5NP9iQwovkerccT3vgQA6wo0o3bQHacG6QxdbVhEYtyagWe8cKi2713wSe+62sqxCXQ3
YPZNvvuG763KwuHnAfH1u4ZjAUIblj94jhxlgX6MAHQxmlBU4j5qNUeh7wI9b25YoTeoyZ6GDYpm
vecAK0HEDFBX6DCUIBax/RP4gHusQVsEWpFRTDWhgQwdjNUGkCZf3SH8ASEJyHyUlVW/IdbBFNCh
+Ejz/HK29MV/6CO7uPW0I8QjghAYXOhDmLHY023OEgCNRlm8ZagOOpqCp/PtP2Z6H3aW7t1aqMp6
1Hzview7HSyYYwTqX/rx5HDPyvyz+2T77bkp4nZlGMk/Q92YtzG39NeuUHrEfv3UM916lhBuoe4o
dnyQb7EXak1gKTimTefPgyKBOshgAlUwTyHLYWPJvN9R08ACCwmQ3rqhZq9Ffy+Xi6tuM0zif7gc
gOE+kko1YNbOB29FvIcSh4BwmRY9Ck/Ej47iwgJciwMjOjeYg0LnHmCuzTQGCD0CD+6zQD7WijDL
66UFJDXnm5EG/9MzL4DDIVt3iGrFmlGuNdZ5O1HlwSm1cm+nxUNwKuvInc+A3Pd2Uo3+0a4A6QCU
TYEF6gOl0RrcsUBUwFYjdwQVnKrY1APWSHVvxrsMAXqlIAyjDmR81ajdkltSsuCuGO2LGzWX+cgf
EFkWGhmY/+gDB/FMvA6aUhzo0+O1V4e9HxXnvM+M18Qfj5Fd6A+aMOSrmL/QWJ/Eg9BAQ6JuibT0
2RnKIM08KL22O/Relc7fdton7RZsJf32y9WoKRP7f78aOyeoXnkZIXl670/pmbar1GpZcQYICqWY
amxqsnnM7VPxxVL50b73avm73zKmLK3JrUIzSuozcNblOakgl+YOhvPqtmV8AK6zXXNeqagkcIey
BtEPjXqmWa663kqOvjJuefImvNq6o0GWfzfGjr/YvVM/ZgwQFppQzQ/lnSYkF60dgMqC6NaaRkdu
IEDauRUKQXG5NnJLLMv65GjYAZTCKyhaMe6BlAGPJ63tcTNOGtR4RVrtGw4qVGmw6BEoqQbkPjAJ
LGRNTUBPxroy16aepGc7n7STHHpr7Rky+fh9tlhv4ifEVcq9H1h8DwKC4BHL/iYUUhH9eRAtmI61
Z/sQLqiM58ThVqhFpnVDTT+Lio2ZTQiYqlF7sIENZ5m50phhPGcsGc5Gxv6iwchCoY05fach6slR
NNBep05FZ4UCPPrz1JGamiF6vE0yzBWgkGM/th0U2NSVUAuxc5lmIG02tQP7npkgx/aM/h36YMkK
+uPJc9t68SaXfn2H4lVj54iUH7MsiI8FWJB2iOPHdzVY/zc++JieupQBS5sWyXsS1x963ac/TA9P
2lHtM6uqXiXuKH5wHn8zvLJ/NzK8tUajTOerAJxR3wFlas5XGXMAJekqCPvGdxCmHtZ18K57sfzw
67c6qtk7q8p8bwN5sgXuUn604rW2igzZcC2bu7nqnoJXy7XZp26yHoOv1tfu69yFHqxyEIRtEter
Xq1E3LeKujHNkhzyprhnQKcD/hMXskSo3uH/HwsrjbIQCm3Ro6Np6SH1+nQnoNh6c4Fr9Fkzot7G
9M4oyymwbm2BQJOxD1xU651pgM6oL+jFfVnkzYH6beXVApYxhQjcXXynwkR7ce5d78eoa/X+BsLT
UKRUBw9BcSvM0mYEDNgvdgA7QmnHN3VQ7lWQbzYzZ8TdhQf+WouN4PYG1TwwWCYYZT+CGBTXTDjK
y2kAkIdsxYqgx7bXj88jeHNXfKz0NTXpEKkBOgu6HnSAKYBziGKzzzY07AHxdmaWvFiT3YjKv7Wd
pBkoc9U8ZENndACkY+ejuvEwMt842p40oOJtsHj99ZTautTZGrmAarWYA3lj1eEn81hPX+3Wh6qb
LcBRQJaaxAsQiU1orqhL0OGPU3wZnqcAcT1evGP6+bJkWDuQOC5Y4mw1HeqGMsL+GzVhALynqk4/
uHZqQ4LOQSmnCwjmzJaQjmvvYmVI1svApymWTjK0AZM99gLFaVUmj4E5ZtqKTpeDB+aaG8CKqQdq
FsglLLYgLANHe21CEmUeR7Xd5ZT8UCkTD7qz5hZSopQbmmHchOgmkHevKQL8VFPKo0gd0QCd0Sg1
v5gsA2RHh6DEdxapLNTg9lDHkg3KkczgOGcmQYN52zgDAx8oC8JCNZckJTVpFNJN/jxK6I3Fzm85
29LoMlAn/gCKObveNaosAc/M8xQFyZEKEqiLyhW6jJ8FsHo7p+DgyMAXc+KxZUBg1M43quz0LUFZ
kWH0YE/skvvMnxzgkIxiQ6ZYNF5Mp97y3qRtQYg6GladJyC9M/C8BienTmF4PbGaV84Cd5vYDDxB
NR65wjnTQ466oYgbbUG21O1cD5q0Oh6SSFchKL42GWAq/ZSIAOCSsrgBq9I92Qyodwigfd7d6Cgu
QG0B/AxvwDMgmbQcGK3eWVOn1w3RLZ1lnTBWI/YP6zTLd3HLwOPj5sbJElI/ydy/HIrJnCAsqtoD
lGS403iHP44ufspOL3TvsHR9moWc9V/zgYUBdl6WrbJyqtYitY7tBBz9CrlLbzNUmb+ea/kRzH91
gB0D4QwCOnEf+efAtI9LyGdxoL4O5VzrRg9coDZEhSKfVkQedOKAeP+JAi9zx4LsZU7w5DrgCqpZ
R7riZ1DN1kj/S1MZE0SutfXkCJ2qv0tFGYgtsAbVUfAeE/oPktzs0JlGgb0TRqEJ3D1BbZjGCCOI
iMif7SHUd5egGgboQO66Saib41+mBkpYSr1cW7VKB6qWrcauLbIkRIUaK7Hyur22aGyxTCsTVUaE
WYhSbMCb1IR+odUJ6BvZ3+lmd8Cn47l+9cGasVxDHqK77aYiPpIpxDHFCypZgO1DshuVwlt7cvK1
KUSKm3cCzEId6AxSVoCnJzHbfhmgJvReFDJDWQOzjnpKjY15mKS/zG079lZAkJVrv2jNDbDC+QWq
xRppbizFrjI/KUDjsi3GiB/KHNg3t3qTrtOcbCwPVlCUQvi6L9J1jdLCGbcEq9wo+RuAv6iBAc4D
AYtG7vqyTbEhd1sG5qUUcKvRtbrVDHoTnjeErt+YB4K0RW2ePJTd35Yjcd+SsREPnfpr20c6lLU2
hNoIyEqRjHxlgQZh/7uX3XsuqgF+eRF8rleXIa9/u4zopm7FUXO6AkapOqMKHTE9hgqnqGuDfafl
8T5o0uGx4ALFY2mMbwiE+NAk+Ltqy4upBU6cvT8AI+1Xpb8zTOyROxDWoXiic/Pq1Gg1CD7GaH6H
d63sEAa1mbgZa2cDaqYeb1tuV6cZOQCEcxmihg9bOToYWrqKm87d1pb5q08NuOyvzpPmreE0l24d
GKm9bKYKlbS/mRb/ZY4x0BvsZAek+SkzDupCVEIZ4hgwm995Y2HW3xNsMsAaDN1vqNCrBRgtteLY
L1d2YjebdEhRiE2rNeno7hHE7p/s5tUZ+ZGLlclmMy/hqHMYsWpCnRs0ctzip46v4CYViuWlS7Kf
E3SjL0016vlFczMSJczVOCPja9NVjEJWPYWX5X+GQseN6AcghxxDn1ZJFKQberUlmeTWmjpdsJx0
ZgHqAusxcq3o2EGz4gj9WK8Jqe1blQsUJ5Rqj/PpFNtyh1KSx2QAPjskexomczqIEuW0rlNo66/P
7mxs3+Kh13f0JJ9HOWd4SyDsibCNGsfW44gduHUsLGc6al3Aty3kvZ5d6AGEoNNMfxhQZRBJ9AOk
oCniwb14QdobNeQu3qNAxOhHVKR8djJYSU68694vK/Hc8f8WfnGshlzeztkfVArtmy6CKC1hNK+j
lAhKGr3cA3pShaCFvWltfNgeEtxnrKj9Z44oKlIBdTJD8KgJgorPzaKLPzdrFC/N6D0yzgwg4Dwt
+kZ11ksFdT/JVV1wMNSo4uylPy4LubE9DTW41+psoGMv5dieAz47X168GijfrMDlMIFIDr+eSAaA
NWSgGgHPvxeCiqw/QjvpbKlf0/KTqhOsFiABa6xpYDbmlnfbV92ffaW0fpQd6gBlYoHh0kdtrdFz
HeTfKahYVV8PfbJdpuNnTU0aiHJX3E1gpVAGiym5Y4+ugxQVIjDh6BXlDhzgbFU3DXi6scI5srZ6
L/PK/unJDZZt2g9naGOoC8vuFdsTMDxA6usWIC1UeHB3xLMLdct+rYEfeHKNN+VN3C+o3CFvW4eq
HnnbWQVvXsiVCxjJMUjGdYyU80OMjehzM9UIrjqZdaBm6aQt6p+BjaCmMTnsljPgb5QtHVKQmU4F
wB6OycrZve59c3bH2rDdMTFJbI+KPYRo/J0rnbdlN0Qbn3kDRTsfJ/b8HUQA35bN0NxvslffUTWw
2shbZ53JZLhNc79eoaxwxp7EDnPvnQla1Gql8oeW72yaUaLePGjllqB9y8I6Kdxin7XFP1/6afmc
OQnkUTC4LKbpbH7YKE8HfM40mYkUEhQofWNrTkZ21/89s8tfGjHKoECzhdUqJFlRBqrC/xT5pxxA
03f3faNVx6Xfb4S2W2yXAWXLMMeqRNh3fp2i9mLAhtoN5zdxHtgIxqLqDEERoNPpPelp2NfUWgpl
C/UC/uKh92YEBWziNcxKd1zreFWsNN+G3Jx6hYylZq0KS3xuAofaHuYVlDKmUULICCwKZt+ssqqV
qeE1AOAdnoFJnBinvAb+qpLDfm7RAKTnMTwbXcd1aZfI94v62FSGfo9q39cuqq03bug63s2AC8S9
bb0FkF5eVWCgPdKob08bqJFUz30fG4tT6rX6vslNAKobsBVecpp2hGeENlnxmQ6V22FDrsfDOq/x
AS8Dfpcks8nSB5IKYKmMtNh4owBMdEaydnUPohzAtcG7klW3PbR8bvEyu5xVWB7Mo/nkVLdk4gNA
YoQ0YkFfe2uUUHLUGlvD87g2nnmtyhqBfcb7wjKeQYcYrIcAdNw0aoocEDsNytk06pZddDIT8wcN
okoJpPeFB/F55almK4xoj+ffcE9dy9yzfdkE61jLkx2NIvXf7H13Qh2mck0GgGyt+FCY9wmelnTz
4vWGvKWX1dA/weexo066VZH7EUcdT+RJ3enURYfFFgwkSIjGQyuOaj4anfsWG+qkSdvMHY5dr8Li
yJmxGApeIFRO1rRd7dMx2nRC9isQGkLRgTn1pd1rL+DO8QEMtRtUWSbNw8arFRMone+IBbS9joVB
P6TnMbUyoJXrbjTXSOKifAb/wfyfgn4rCyULtH1Bf70Dst6bQJfvYJTCP0OWcWKhNjfi2KyNPXgy
lpqhyUBdnpTNfn5OdR6o5LwgafdkQyi7L31UazT8bkd9ZgNWS5+/Q2WzO9l8zN+a5tWMG/nNN+R4
Y7k9Q0mwLb9FCIqt/tMKIHZ93ToQXqM7lG5EOogu97ZQ3UZ0iu7L5d6NbcudR77c1ItfXLtDSHc2
GBDa7VwT5KVmE+oDD24h+IEqbAVwCQYoEA3gfdgTKgakH/ugsOJnMmtMrEWofzbDw2mTg7Nkh5ic
VRbjjPJ1rmfU14Kk4wwDQgDT2GJKfa2HBEDMP80gBeJAIdn+8o4dp9xDr/4lV7yKAMpeDj0x25fX
zjbptDWzhY/UCkJIIVmSz2LjgmE8BDe8jng1E+lwsHIARPUMcmk91nCOFk/7eIrBhw7YL0JQ8gPa
GzoA6a31CP74fKVVWvXoZpm37ZO0ORaIUp14hfy2tMweYtmgh8F2qfsOcp0tJTB5wm/0VGgf5F4n
DX9MagRUJmTRZ/fUjYBPLevmPPT5mWdDe48iSB3LPT/5jmr0F43ZzbMNxd6DPeTttrVz/X3KFOAR
Bi6H2qaR5VDZSrI/eg6lxQ9BEDVbE3oF4H3xjD0kpqINiE3yUwEesBNK8aNNm5bOs+1DEAM5kuDH
fjSq6EdVN3jed44L/FwRbZCFzU6gtgPK83eXIgN2wiyaPhSDHtzlov7JEwu3elkl27JEkR3V2rAG
pMDC8B7LTputqCInn8BKpWk1vj9gsE5N5A0v3Qtl8btP59RfQTKKD6cxi/GiLduzXeX9PaF+oQF/
Zrnb3ROr4LVFY0mvIX0zsN7b9VL6q8kD6QrSaODakE65IkaWDLQXT629siyRNbBIo9B2HP0QK84W
snVro5xd7YJpj5W+baqNaUNgnSozqFqDyjOW5lKysfSVOkoqcvNIpiCJRQxh8Wq6/lE0QXygBYxT
I2TeeOVxLvaKGQSFOyynRZzK0LKt+mZ+imrmN61h2ZGem9euDOio4/xsLTtntuBmlj5c9s4glECt
QPGjjbqjk6QlnVi/Tq5D15P/xUY4In7xfWfS/nYTMIxGKOgl/FrRT48yGPiZ9j/gMi4ORsMDlH3+
oq3Jm/FR2qw+U5eqS/O5wc++AbhRGEus5m1WQlRHvU7+0GyADD7Ru8cuORhHx/KBaT6u3sv8SF84
lMTMXSDxiqLvNIGE10M9+PPXT12LA90SjnJwRQ8NMxR8rHXRB+slQExBY4B9wP0PvZ6ln84oZkxn
ymLUQVxErSVKvTTxh/wDMe2LBU0b9F1w1BHQDFaOxu1VAmHqbYKKSuijqTZT7d5w0e55fmmXjY4g
RtKZG+KgJdUP4p1dmq0YkrXhCPAKqyfpMjDSQ3Npm3HlHsHjstqC7ALJDF9vxSYHFdaGaByXA9E4
GnpxGWVevsr00X23WHmA4lT6rcs14HqMqbipHa1B6TMIRywFDr9atJadb0XVIq2cWKcSK5tjx70D
UV0zxYFNbNjX/iDP2DYJ+JsfdwzbLcsHoTpg4KWWsQN4UYIVLYHBUPR5dDGm5fOnppbJXT6kBtQF
qn9c6NdhMWXJR70IbunxFHBURw1FVWzpIaasJr8oFit61JEVcG8Xqz5v/vHVXLpkE81FzunU6juy
ohCfmgu0gNWu0y0gE6wqeWqx4FkD94CEK0K2T5E7BvdZxlalcFBeDzDxsHaK1NgKzRjP8+s8iWR8
jDOkxE/MlPUOUn7+SQcP48rzXfcciRGVhhGvIKOGgpBI0SDadftaDkm6F1qEREJf9W+V4+3IgDx1
W7hnQ/M+e5YQZS1cxCOrYNJXZSzBKTBm/JQPpnbkSM5sbZFNzzIueIj9gfkDu9NRRD90VDfh7YAq
6waMDbNP7WnaMRZ4PbQymJ4DJ+UhsMHNDiwM6aEAmSQzevkWlVa7q3meobot5a9GwU70N/pQTQAU
O7dvu4jbqCzHzkoDG+j3q6fWRu3OsAK29wujeo19RHc7r3kqDLyqgsnEhssAjNswbNC+/0JeRn6h
bcATZ19i+VMl39wKcEOCXuJ2/uoQgCVBhYJuIhYP2hN2c0J70phTPLh6jc0QyCKxckW9DMJxIYTL
5LccSd+10wXlwVFBXmVmWaB+jBuU1eQchLIeSnBWLRR0byIPdIoKdDGMwn26tkbVmqo+JHgGjV1b
bpV9sqxd/5MljV0tf/cDwVm09UH1AYKsmwISUY9Y69hPCEujgkyvHEX+5TwFnRMcUInihtSkg7LH
y/LRciy8J0H8s9JQrbHvbaO/x9NgOyLcBLZMFCUhEiLmZpFbNriKs79AzO08kQWgcjeBNNs7amWK
qbkdfLHNlNSAB8Aw2esDGCZtx8pXkdJNrMyev+mQQaSkeqcUGj0Ech5FbpmHRuk3Xi0q5FMexhiC
FPT7x4b1h2SJPQfREHCYW/TkqDprbtFj5XfLa4vGrpb/4jdqYwSS0mIfpNAxR9L/O7E4xAXIe/UW
NaisS8WR4/Nel2o5x/Q7ngTORxnhd4JdUgxqCzhqIgLPCMahIvvZUbc08MiMCKaDB9Y+VuBSRCWX
gNyveh42IFNBxaEdzQEDGk1Vk0LQS5M+j8VX128zcKnfS/naeGCQWlVTbR8sgLk/wbjHWDfXE/4m
EFb9gnE3df0BVYHxaCgEeA4pRzUHNehA88Sia8PFh+apdCjKQguw1Z5yPOW/qxIiS3L3hVVps5Mm
d/bgV2ifABdWdR2oVDZcwGMM33kpMg+6lNP42YKKnftIe9Tswfk6B4iCktBUr5+Cr63er15YBmbJ
pp3e6EOzMsQ+hW280afS6oUNrWXjrYnzBjqeAEMmUxXtbaR/NokqJvAC3odgempu21yYz3oht9Rf
gPv0k1k6FiBX7qsc0URvXJmEkZeFfyNcyAapj5C6BGq0NmYegAVfWdBApxD6AZNAXKs+OqDAHsJG
zgM1il/zLD5f5kkLrq2hmq3ovEOGSP5bVnHka332E0zH/A0C5M7eVmF6akZD1K5dV1aHqTOqNwST
/1J0YneOVfivoFGh3usMNN9UuPZ+TAZrTYNGBea2aoq2Rh7/EDUXYC0E29jeQpMUA7q8yH9Ft+aa
rwzx+W+jx1eu57cfhpnkm4635lE6qbhDngI8Boqeo2KI8GRNN1tolpUi4ZyKDXi8/Kc8yB5AyyY/
hDlB2Ql6I0fw0n7qTzz7cz9Ihh5Ktc3LUYQHBtBEHO2itFZmiXjgF9iAO5keqHNj1HgpUMFyWFZ6
sQnyJicq7iwPdI6f4g9p5Yei9Zo5okLBkxqECBuyowjFAjtWti4y7Xsxmv+wVmpIBfOsKjd41ydI
ByrGuqHmzQEro9tPVbHLwpJGW6+/dfvgI00y8B+AM4kQ2IAA1WC5Q5N2V9YItWYaJYw1jeqDvIy6
yviLL40SoJp8qZnaGdQ9TIYyC2k1JzokIGiEeLPtpKs2AN0AdXKWtKem78HEv1gWqIEBa1AHQQ1A
GionhqRFZtQGNO3VaZXkBp71dr7+HJCM2so8SO5bgAqJNdYbzm1Hi2HVLM3pc5NGEYDGUlmNpgES
EYXhJJvOkQ9x7Ix7bayN9galwkia2OIBgn5y3/sCMKIpl2IP3N79EnegaALFFZwmd8JiarPNMroE
KQJgfy9RCBperLU6DkIQgwyP9pjc0LMI1FEjkltQ8bUdyFl2FbTn4pi7b0HCZotUZwBOaVm8qQHr
DEdHNie99pEJzpAESSN2GDSGC9IAqLBK/4Ds1cGKTXYoAqHEKJLi2cn19BR7Q70TSJzuur7sP4YN
/QQaq7r0Qj42R5HuZJ8HoRgawAJ2oj31qJq8Qjk5FeQCrfi5uYzSlpt8yZiayyj5SjP/x+72lWBj
BQ4Q1u8GM4HuNbWlWY3gRFdsSbFl/rPEd70S+VyEh/gECZ0Yb0jIUovbyK3WRlutpG1qr+CBkxsN
DE6num+rM7IQ7nrkhfnNryFbpEq2o54954J/Nm1UUppMobjehE3ujiAQVfQ1ePiEKHnDWzBAtnad
D0D8zO3YM96isfGOPVItjzk25PeBQK0sGQ+gmYbYFJLpX539DCQOuN/ttd91ryJh7UnUSfkcGW63
QeoFxBuBjppczUZxq+u1SBJhtLKG/qliB21A0Hw1uFDX8yS+lsVVauXFtUpS5MyUa9FD5TDpKj10
EiysWkWEIG4sRHbulg5LDcm5t3JyQMDww+vukgPZkU+ZuOUOEN1hPQI3MYmy/oAofbmGfG5/2xPE
QnK+nRQaA7EjQEsBsVDpCzIFCrFcAwXYzaZQRQdjvwy+p2p7A84PH/Fo8zCqvY9hx+kTQ1psNaGY
Z0cW4F8JbodyOtTtYN5xKy6StXDFVrTSCIEEsA4EO29TzwDFdvJWK2g5dRmJaYRTEJkH6rta0GCt
ZJzJYpnDszLzFHjR62yhJlquEksQDNjsI6sHD3mvXB6aAtRhdNZdz5bR5exf7dq6t/YQ6rXr72bW
gm6eBLCmRAt1YPR3s14WIBgaFvqFtnMoSm7L/DJO5hy1uOtm8HhIJU2glUVkEFULu7l+Cby6wXGw
IOBuDeU9p4InOQg3lNhI7i41T3q0cgNkM8qOy02mTXb4CQw5n1KO8Ov4lHWg2wwSB3mjVlslFUq9
artlT55hvPQ8RfjUF9pKd530NDg2e5qy8YV4N77YQ+PhBetF+dEnyc92NA7lVHh/Zf6Do+RDAx1w
46IqwfqdGTp44lrQ0VeG99cowGIGMC0ZxFmzHzOhnRIXbMtSZkcjAJFf446o8+el+D/yzmtJbmTN
769yYq6FWSDhN3ZOhMrbdmzaG0ST7IH3Hm+jZ9GL6YesPqxmc3ZWutCFQjcg0qGKXUAi8/v+Judm
0cW2bgaskueD36bWTTi6zq7swydZhUWbeUOejf06JgJiAkyC2Do7+syD6qYivCnP0GEabjrWOp6G
qnrWmqa5GlLX2MdGfX/tdu3L/aSudNHP+u4tWnSBhdGmFoL8aXyXSKsx3SgpXjcl6h/vA8eFx9Il
xTezbtdqgaryQhhom6bW8LU10xENxEg8RqDQ1l2SxzdvrhSO5suVyixAZ/BfV2KvnX4Yg0DuqY9t
jrvILM3xKuQuy1Hc1sco4emG5UyQMUSQRM/yEYlCEvjpmH9FNQkie2Pat71XW/usU9Oti9fbOwRy
MJedyU8miphv+pLesPYCadi8KR9CjzCtphdnlH7UBy0yymNRR38ixaQ95PPB9JC9Tloz2skeiR22
92H5Ee35CeHWelA3tq2iczf3lT3mK+o/rijY5x0DJf/zMuB6NTlAs5S9FWv6KZ+mpTpqhLdED9FA
AMAC/8PEYHZC3HXm+NKa6LN9L4CxjZwZZOs89lKaWS/X8Wzmg3cxMKe7Nz3c5pdrXD/hOt6oRbVG
SrlGowQ3eQfdWczHxhvUxL37cczcGydEEAdgSLR0iBbvR9NtF7JVDtCYTtaNNSKzbE1QIXWPtWwd
Ggkgx3kMLkpbXRjDX17QjpN2n2W4g8sLknX4TrDQ2AOSJFPD50q2y5Xyok8RHuKhaS7fNFSuyzvC
NPbX+qAuL9e48G78XrXZyRfmuqhUcykrE3a9v/3j3/75H9+Gf/ef87s8Gf08+0fWpnd5mDX1H79p
qv7bP8i4zPX773/8ZlmGhe4NLgm6MA3TcQ2H9m9PD2Hmz93/W6N5pIgcGHatbgAoKfqNQyr1ke1l
eUN8tV2Uc1SmM+J4jWY6kq9zce7mo8t1iBUcOR5iYlK7MhE580WQg1et8hurR5UXbMG0kcXYJ+bB
BuAZz6H6oaqHE44ixlmWCkRhT47hPY6Zl94r9qNZF6hzBUO+M63MWlziukwD+c7XKmshnJp0qGx3
+ItUEaSFXgsRdS5IQ+eudhSFHm081WSrYpntynEiosPz+1TNUvRFk7s+Zsu0VgytJO0/xht8Z4bH
QA+VtU4eG0Hc6bstzOELjnXtshIjmadsqDZp7v45xWoTbrhq5fbvJVlCdIOKHo1jnBKkXR88M3mK
/Vk4wLIRVVKxhY4U3dkPST9+GtCW6toMRflqFZBzv6/NHtrSrMcTlt6TPYfgRg/3jCA2CAVqtbXT
mrjbZKwS9hG+M+tYuqvjKisQrvgYdma2j33PIPkEE6OPdBzBxLhM8oF5Wdr25qSWT+iyLfmB8Hww
FefTf3UTGfYvdxGC6dxEhqXpuvrLXYSebsyEoSl7TLzd/WWFhGfMIaudB3cqoxR3lz9x0wM1MO8n
jTGfaQ7teGtlQXb7pkEpo5eGFmePSwLyzYg3DXLEBGD07aUi9CZuPWS6lnWL+vDUG9WpNzVtZ4fj
yQrC+uTMh3KOBS1k+dWp7FibE4RghslDkJQsHi842z5C/n++30nbJFv0al+KTSJKfSUrAQi9VKrz
MwEODNyEbEGqrVzIykt3EYV3KVDwJdDbjkkJ6VZ5COf4Pk5ZzvraoDVYCsQu772EqPUx9qf8CF4z
P8oilnEBXPi55VVzHR79lEXStT760UPWyQvIS2lq779cwK70g2fa7W7sYucYJACCyCA6x6wI/I1i
R/FC1snWfu4iz950vhblmbyAZTe3XYVcuaz6T4dqdsGTNYlumSGLdxjrVDsAHwFI8Ko8V8riqwNI
opc+/dw8XsfI8rXn5ZI/X6JAemW0oIoEaf01FdAv2trP0FaeT/M3ZR7ql0p51qDIcpRnvmKIXW6F
OzniOlY24vdUr8caga8Az3UxKwuBZnL1cVG1pbhp5kOrKNrl4Ljje5wP6r2s8jFP2tp++twNdn9s
5oNaxCEeS9X4UpZnQrfDtSnAN8g+su7Ska0z966skAcdHCd3o7xIqsfDUdbmg4qYTtPs3n7Etctl
yKv261cqePdtkth5ltcqXcDGaE9G4z6+0eopeZ4lYBvyCX8mDWLOag7er1Ph/mUpqrmpqiycUbQ4
weefK1MfIthB8CWAPywAFuPG4kSLrLqvcG4KF34J91g0GuOgSORjOYIdFNWm1orhzyQM941bds9e
2Zy0qG2/E5m7y/xeu80dpd00KpjdRWIJcbic9nmOY2qNvz130Fx9qUAM8adT4YB6WMoOsklewdEn
tlRJWK5knWyVDYgvosMxlPsC7SURYsf6sTFq4Nlo6yy7sGa3WDpOe7LbtDt5JdY0qzrktu5FsK8j
LNgf0Cf0tiiXPkTkfAhZ/+gtz+Ayr5Pos9UP5Qdfr6YDloLlUhZTvSt3mocfiSy2cHk36piVG1nk
m4Aq7YpiJ4tIz5f4FrGclcVJJ3RVtQPEF5Th3heZtrTHB+lFpkrnsmxmHOdoH8kiUC7zhgD9QWQB
wnyTQiip6ViDyVaW5tZRtdxnWZKH0E6/jeionaR5mQUDbm+NOPUYcrym1fu8wa9V9m1czd0YJYTU
S9GY8ndAXzK9GR5kTTz4ARDrON7IqzljiWirb6yKZvbP9GHRLDGRzlFawnONmGh+Rm/i3aV1aoYS
HS9YnbIVsmt7QPKrWVz/r3Xi3LeFf1eWxbi3YPw8ZhZebV7r6ptEVNEjeB82VkEHnmguxuWcH2rQ
Sy3aejl0OkHAamqOqDKFjwmAiU0eB+laXqkIrfxcB+FnOfJytTZZjTgu3MuSgkbTUuhBsTfLbl0W
Xv3BFcmu6kv/gxKm/kGkcbau5yWAA/yzVfl6ceTAF+pNEn9gDv0YEp8Hkh7RlcT4qMbxfWnbLaLq
bf3Om+p5I6F/rCNrPPztoN6YuttwbJDDVvv3xgxpsuROCBrTcJZlP9a73eQgYz9voC5d5kYhqvu+
QRlnMKdH+V3jHIxFkOTKEVuD/B32VJf6HHpwjTZmrVtb30Wgum9MYuRFwBrPoWjmJtLmZQcAUyl7
5O316pxq0csBqGZ+6NNwZ0DWBYk4N5D6qc78+V+6JKXNW9Xy99d6YMPZxnP1ZouOVbJSury77VPU
Pco2mXZRUYR3pZO5SwshNvQW/FuU0LI/DVZkQKHDr3bvBITg1fzBzYZkG0W6emiysDvniGIgZhYr
7zEmxjxmHhUOkFsr61kzzGSBJEvxPivEsPaQfjulqR8fdatBASjWTJ7hhEyuw1t4AQThxkIK+sim
kM3mqPv2QU3x3FN7tKoAJyNHPptilVOrLVRn7A+eXthn1ckiZP6U9kOVCfVgAzVcRqrZfUiQ19+m
gqdm7OvuQ5rU01qbPL783NoELrgJJy13CQAKwweG3RfqeBRxn91PvgeTe04oT1rxBJG7fRfljbsP
ah0THc3SvqjDO5mJDobmZWCAPMFfDVTsWc5RFd3emveGidoT6y4msK/zVnOqBaZKXXgjG6s56CR7
FCwfduiDNqugNXFpRoJ4GfRmdtMk7ng3DQCzgEQSMslQxpcNkddDJwjZVvGYBCtDT+GOzdlT3n7p
EUl+Fj1z8eLnnrhLEAT5vaxKhyZYiXmALOqamRybEvCM7KvUNgmoOb+Nagp2YGu/0OqH3Cs+zYpG
MKqS64kfVANiqk23kVikRmdHrRrhzSW2pUX1/Y8qW8azzNh51SPTtFsWbl8MpJD5iRUbDLU5osfn
u2vL6LVPZltuZdAHGvsvPZwAWY5BUYyFrvv+PRH/y2fI0gAhPQNyKr8JmiL+PaQ1WSO/aVVM1rJC
5OEabpYQ4wwPjwMR8bWsl1WdPxAWvpavXUSNJYNLPrCuPyoR3jHyLHSLlzNZ12N9/ar1TT8lisSu
caXg/tA0/cEqGwhnuBjGkB29+FTN/n1NUwb7NiW2/3O9bHxTJ4uyQVewijUurghB3zqnK76+moJm
1fk4gFz5qBet3arzzhW4avl3u/yojqojtGSIy28sG5CO05fVXHcJU17L1z8xIKGXPpfQpuyjxeYR
ona2lD6E8pDM/6dr8a/qxtpdxFU/HK4Whm+6qbhZ7XrPc3HAMd7leRedu1mC3tTzam8arvVKlr6g
RxGZaGzM4p6yR6i3uxm3jv72SZtfKPDrLDatBMYkpl2ZmEPbPnD3EvFO6YQmavtgkM95mAd58+tm
6lP7Lwc5nfFo9s6w7FOtz7fE8YF5mxFoaVkuazVc9MOY3GoNkCssIBTcWQDaG7N9hxDi1p208n1i
JUtZHcBuO6VTgefN3CtucZKSg+RLrwqtyyDchsQuLkYiV2hJYNju1FtvlnLuZlFneabFy9oq2VP+
qOa9YW/B4A2Qoel6bchH3cDhnbzfm4afriHUyWdqyZNNVDaODrIFHWSr7UEzE3O9tZNWbNsAHINM
E6W99rooW5UxtlcyawSi+5fWsu3q5Qt3oKyiei0zm4iBVuES5Fm2ZNIezPSbnBu62NfONrkR3lpV
uvIG4X/7m3Z7zPxvyVnON9fxqpk05y5N09XrdvQ2QrzpSu38pr09/qfjWz+Zlbf69+RajFtvUPkb
B0LfyqLa+OatPKv4wepAUc/XegPRRux7x9uxgj+/kH3LycLWx9O0ZRV1KChdLxo0CFD3sufPF7x0
/HExdG9OTpEffDDK79W2zkATcmZr/cuZ++PsTWsSuc6lnwGNfGslpbpI0Ci6IXFFIKgS/QoKOXuc
VAmmG3Fns/SzV7KH9qMHVEJ6AHANFrbijuylXn7XxIbBNAcK8Fh2dnaOHNscQMjIwpgLu1Dsv6+T
MYYabTOQNu3hkuSCxoq3qXaQCa7r4ddqmSnT6v7a2/Cd9pi69VHGNp06xWupFWJ5ERBSpuFrEJXT
Hp8Ltgea6PKz48TrS/HNEFmUoU955ufqZWzom/puSG1rUTlRcE4GXlUdG+tPuB2hu9aiRSejbXiz
IfIpKlAZdIvmbrJedqtrw99YinD2bTPVe01Jbq5rVbl0va5ff/S4rnKvPWRdPV/DYf1xrb+c5f1w
lmeYsBQbWFvD0lJbv/vcsLCRCDGzHPA89jLSEjOILHf78nbE0XuMC4SpbHv6Ek21dZKNlihxkJrA
8kv8WTn3BUB+0CfsZpYufetSvPQNIgKH8rr6jD3T07S8DU1xkCNl1V/0j2oD/JHLIom48Cs+wdt8
vUzaa3UsFl2FRJUsysMVACCLiuju/z7cKEzrTbTRFoZGuFFTeQ9pruUYtL+KWTudYvoErbLdMNnd
ZrBNbR+ZRosWK7HFXBs3UaANH2Zc5x6X3Vf1PmvzD7J/iRzntb+szyO4mVmrGMu2gVkurNL4mFdN
SWaKDyjtTv+oawb4bD9+GCoMLGM1PCqlC/3PzKIDThp46MzFN4P8DgO+WE22ZmNDz8ly1q1dbZNW
C/w7H/jSEmql/TkNxLGc4aBmnh/gC+RfsEUlsReGyGOSXNnVjWqDCGBQOA9S4tC5DBKFtx7KxtgT
o0U0so4U7K1c732B4ZM6y6H3fWpuY5E0GxQvy8/j/IU0tXtnTLpzdqrOXMhucrhu1C/D49a/DG9g
OFyGpy2LeQcBme0QsAVZ+b1l3ogChxFCksWnxqse0nzwnoFjrQlgu0/CUVJc6qrpPq4NYxvWwtib
SmfeBEPfoCwFrbNWlWBtA2Vf4dLlrVj4z7Sk0YNOnsNuymFrjXGW3REp1MiT594KQfv0DgJVelfj
JXhKAw2VqyLzSBTE412fgJ9OcvvmUtdnerX0vAR9F4NW2aVAmXJvTjjOuabCONjvw51tgppAZuLm
UjeaYl3npvLdBtbQp4Q6EaqK5IlLQP9fNTWgigAv1mMGLOYswkjUhzxxrE02lISoZCXuJPVKsUxW
qZMbngpNOMvUzPJTNzaExzv7g8w1tJ3tLENLzU4SYULfj+78xVw9wL68N46ylHjdeOcZHr6PpWuz
wZ97yO+f2dYx1NUbf/4rXOu9KXo1XNZ75HxeDY+bm7i8l1sZEzEsLG5zn1QGW6HRF8G2BMG26meU
aiPy/M5XrM1lizT3uA6QdZXivAzgV01BIAfIlV8UBVqj8neYkFUneShkyP1atuc4fIaj2Kr3DW15
bRjn4Pu1WKHSslOn8iYnvHSCb76Tt4M8NPONEXZ+smy62N1AsePm+dFP3jGXOp6p90S0dn7prOW0
KqdEwDQRHpooB8rJcXLdbFspU3WZlsskGe/01F7LRjmgIca5qN3M+C8GyLnZN3qy2gjjHeVYefWp
IpwlvwCY4eFO4+qyBIWn2fz9rKmp4pdZkwwfekW6SvTbYN78eda0DbBqLmaMu/HCFqxCrVvUs5KO
PodTKr0sNvAWiDb8qJNnpVHeusQX0/lm1hx30/RVdrDaiU3epU7e4HMLlo/owGlhcJYNXTE+BWpu
YTXYJWUdbu1az7G4jN1HKLP6aSqa8FLEQsy+04JqJxtVvCMfZxBWaqePsqZx2WQpk3orS3zzZgFl
RDvKIkL14aprkpfRBNPKjahjFeIcn5S5pEJ9dRiWsph4cCjGrH/54H7+4LipLx8sezToC01Zdvlg
K3LPzY8PZuPSIL8wQV7jVYpbAXBVv37lozIE4DKvDdJbRXa5NlzrqhlwNP0YYagFnhQhmPxqWQYW
EBVpxeyJdinZoRcb5jeVUvZI1skDymUvva915fw7/xc3k23+cjPZtm7yGrY10xW/3EzgYMmW2bqz
LRNXQOes/AeNiUFUmf7+R8nMVOT9FXFpI3Hcn8zSeUaDzb3NJ553Iu47S8vdW5PYxbxMz6r1AItz
JSvlAQUYmoPqvZaq9eFar8Heuo6/1vMifLlGVvsqno1o/bW8K32xaAs9bdZDSORW9+ND6lhdv7TK
/L2E3CojlKx6CPcXPK7nOJeiy1ZmIXBH3cnluDz0ne4ta3I2rA0mX78s5aMgNM+leNfKrKtTFsaN
NR9yo/HwZgTbIceGmjOBvcB4d85yFyURQAMtV1YqMwRTEHv8pTyNubEvZhObDoLMFtmvaSFnxDdz
o2g6II5Nb7YQLsPw0kd2fDXbqvN8KgdasfohtYW9rTTSkkOg6euq0JGF4c3tnwsghGfZIlJbXzcS
8FkqaOa5settfMPD09ZXkxeGgBHEb4vN3FpHavSIdOhisIqPuT9ZD1NmQMccNHuZt8X4Za6Pwsx6
6PKqPPV2/smqXeRG+jPOPB7yRRgBDWmfbf3IdD5qOElCAg6/4o4Kg39y+7OtoV6oo++2BI4Yfp28
9tVINddfRnqQJWSH1jVIxpTxoUhRFexmIyAofNU9Znod4lWoBBrzL3Otq+Z+0jBIdr72K496nQcn
DLTiE4S9+JT7/cvhWmc2ZXb0rEfZdq2+dk1/DJJ1k+p9kE/rv/2E8qgl6uNbXoxVCIftTfGf5/Ab
GaL8z+Y/5mE/uv086J/b5/zmCULj204/jeHSLx+9emqefiqs0RRpxvv2uRofnmvku/8FRZl7/u82
/uNZXgWIyfMfvz19T0PEqOqmCr81v700zcgVjTfYq0lr/oCX1vl/8Mdv/z19mvLsqf51zDNgtT9+
U0zrdxyVVRXCi9AMx9BBvvTPssnWf7ddZw5T6ygGmHju/vaPjFV78Mdv4ne6q8J1DbAOhPotJsY6
b+cmxf3d0RxeroauOgbWQ85v//rvvyBxLj/KXyNzhKv9PMViSO/oQjVMG+CNaenmjLl4tcsx+tAt
R8csV1aWFWO+AdZriM+xbgps/AYVoPZqCKsKHarOY8PSL7ux1JuvKgwXrFCIxGrb3IsDb9VGdjx+
U0arCZ8sG87R2nOxTzzanoO+EJkIsrPJAui/ne28YEQ9TNOQ4Vpkg9o2Oz0w3NwnxwL4ZCVKtRaf
sC1F3DUIAzdbF0ahxYiR5GADItLd5cIcO+3Br6eoekYDJnI+ZgP7hlMydWZ6q3lRbbLiNuMpjM6s
aiHZkZyw+v5EHBLp7EXsiGLcKgWK35iyVbbgfREl/pJoY67v7WmwrYdI6EpywvgNqZfIt/GmQVlG
0Q9Z67ToTma6ieFlWlXW/USKZWImDC0EzPRNrA9ZBPdSbXs40qnnnV2dZNMJR3NVO6ep6VTRYtJQ
hHpSCoCSTw7/o3HdV3WkITypB/b0bRBV4G5a0aHuYY9WzaydFnnkz8DDoWrvWQJ7CT6afpvrYKW7
TMVAfLASxXFCzKS9wCv3oKZc0/4cRCMyHbz0XYNdvR20AJdDdJHFhymzgFwhDm81xheXH7lFMTmq
CnHv8/JKzqZSg3nMa1/zNuCDQFcHCgyuHWox7ZzKBEUNhCoMFYtXjIGeru7rXtEvsfSaluUUosC5
wUeufooQAVU+e7riVA9VP9rNZzvQOwzHA0cZPvQiL+1okZp+mJzZpaTJR9Pp3GpcxgT8EpCXLYq0
3HKWftsQ8JxzrI4S48+thCxF/Sc1N1yCGF4yqj6xKMtSBVkTgkLiXQ8AHDFWYzQRfDGc1ioWY2Y0
/RYKrF3dZUkRokBssUYEa8m/XGXI7Bz7aMMwQJ4oFjZpC96aY2FC/ySa9tRljoKu+SzK3/oLizHG
rmsLLXt2YN5hvsFGX/c2VkxofWlXdYCcReMQK0N6IpiirCdkWSS7GlmteIXAtV/sbBfF3KPiWgg2
wVAa22TXqHnsf8pLB9VYYl1iWldWnhhiqVWmr6IOjNyG+VXFBWbaYaXraCejU/T6GA9QLW/VAo/5
r6iez6ODiGCwYwyJ5y7B3OeKWKqwuMbPea+H+KfXU25Yd2oLcwiyRKdPIY7LZspmYeEJX1jr0KtM
5wu5vxojE6DX9UGp8hEIhQ8UXz8MVQ4J3mxGHVEsx2kUBY2PMOjtfVqVJkuJsXOsR1sXfp0sUWA2
sXMQZj6q6GHVvT0gjRG6+YFfpGruOqVH06hSulrcjPjLeWejIgv3BA6o8W4cb+gx0IBCq2GIUCjq
rVkJvz2UnlHkRGU0M72rRsZ97Qt+649qyqO1j0dHH7dQwtrhA3kfa+w2kOGMrlzDUk9KVGFZIxrv
8e82nX3TYQQ2Cy5UY/g9tJ2IDXM9gMj9ZiVBP61M+JHNvjeZzs6I/JPVXMRIjLGyZC2ITeDaDup2
xYrCSkGW2InTBQtkZS3H/xY37jh9cFJ/RK+rmF2nWZkyHYzvc4XYDVn8VHeVRVyoYXeMAhTUv9hC
yctwAU24CBH6UOzswYxUwz+0Yozz+z5X2+LPKe81FV+KoPPrPXrtQ/AQTAB9zIWw/ElzF5D7dMAs
rYsq/AeTG8HM0OWJYugOnRu5xmNJEHd8sAaHAPEK9QjVQT0WHm2yEGwfh8Df4WOWaPeIa2fJx653
C+VjGXs+pkouOqDvexUuy74eay06dVahBWv+CJWzE+VU6oe+sRT9KFi8AK7s0M0OwQ8CE9hkkAKy
DcDqMPnaj7oX32lJo5ffW9OFXao0qtWe43gIxcoxo9CNl0xwcTytsj6zsWSNpwy/kE3sZ9nwrSui
KDs0TdX5p6HCxWFaaLZwxw8pc3eV732EJEBuignb+ZXwGrU6BUajjazObLSOZ/BPEeWAg6zadMFU
CsjXolHXsWhsfUTDWEtL3iFEi7Qm+gIuUonT4/+tNdRt8Zy9a6rn5+b8VPy/sJASQJX+biW1zcP/
+T9+XkddhrwspAzzdxfYjot2qAqeWLVYLb0spEz9d2Goc6iWVzcrmRl9/LKQUjTxu+66llBV09JM
waR9XUlp7u9IqQh2luziEZBXzf+TpZTxFp5qqK5taLplsZwzWbuJeTf7ailVMx+hf4Nx46gZ1uc8
yJxkndeQFRGJzbKq2aBdFXwz/AnET21jN6F6cVVsTTKO/lHxK7tZoYE44k5TV529ZhWv1iuAd3n3
QFB3UHhDNlM5Hqsq4glQlMDcWm4HFF/1HK3A6twl9eh4OSx8nek5XSlEyfFrV4bc2OpkCPpVV+Vl
znSljDD0OrIUt6EBUXyjFnWL2o4bB6MFN9WMgTOLXvnWDTNCERn+wQA5Z5lmi+FHbzZsHntWPzEc
5eHrhFGivjZKGw0oPQ6Hx6kqu5GkRxl1R1iEwT2wUatYK0Vkte+mDIuMZS7GFmtsIDX9mmwFLxwy
+WO6NtBUzXGSVicdClQ+PEbgwZ/ikd3+al6YmAuQQaBC/NEap8XUNPCPjCmGNq8Y+fA1H8O0XcVl
mTRHg4DuVi3c5pOh1l21CP1cQBfAyNwl99lMxG4rNMrDrvOelaJPABMwIfYndUD+eKmY1WyuEw5O
fxJeUmINH+UeK9HUi6E81a3xnhfA4PON4/7RScMyWwLHUfSNOvEWIcKGnhrxWE+xb9sq9754Gp5I
G4xrcZ7C5WiaTirxjXtQ8dVdbCNAtGSLedOZzp0eIwzmOHepA7Jm0WZBWS7jwhm+28oIxai1/OJ7
MHUJ6k8Ziwx86BWoMKXqed/ttqrro+cCrp1D9+50mIG/AriF3Tj7ieXpuI4qZrPDIOrO7R+iDB1N
ru5m1nKoQdgvHLsUw6YsUGFZDchtRGGC8IA95m2+sP0wtJcp/1vgFTGgc5hXQJebkwLspljkvpXG
N2pvIkTYcvugOlQTq9sT3orEoXOIr63zLibxW8DNSM4Nug0qngOWgakA2H1LZcs8eAKE4aTC+2OF
gSRwVlp4oXpJhCZjpvSPtV1QASQq4W/tsq5bALMEuOTjjwBPvopV/4yhcmetc3/Q/D3vTw/v+mEE
oXdnenFUrHyyZDNJpmVlj0yOZ218onvWqs60RNzq7VgbwSJycWfaq5HlQXbJRZt+BMmpuIvJCqty
iyOXO+6QNOPpNrQuq5bq1JTKNqv5zCXPWlksXTXzLFQBzLJFbGiMq0Wse1Oyc1UXIYoiawdlZbeI
wyzBPBr1ovGNzDu4bhFX68iZtCffTfvbXCu829hJgBfyuIh25QHpy05JOJj2Eik7JDEHQ2Gqyav+
tsE0iAQG0i7oIbmKri5qK3Zv7KhXPrhKEUcriDbVPLlAXV8ZcTfxLLdFYbwLcPvEhC5pUr5y05fl
PuwNFASrMPda7CCiytoy/0T1x3LyY/NUqGX+oVDq3jkjuoYUfIpnjkYQMfG/NlOCHSH5tQSdFDuG
mZIOcZvfp4bjo2egoK5mhcZ0KNMKFlwWNnXlLaDgNQ7/ewwjNjhMeO17paxywUqXjSAsBUtNo23J
AmpaFCKYqvvCMVr9Uz2J8mhUjq1sxlqxp13jtHl27CYlM3Z5Jjx1aUwj2WwY2Zm/sr20umG3aZEH
VX2jmzkMdr8exp4pFAthq1xDz8qBdAy2O23tola/xiDDkn3NkfieUQqQarniZtgyQv/nxmtT5jUW
hA2K5KiTdpu2K3pn66YeNSEq1R8Vq7eNOR7mErxMx2GZl1YXIf5v5oc6yAz1jIlcnB6qtoNmp9a5
/x2tgwKmXJmyvjdsx+XmiWMl3uSqzsynZqwBH4weSMeB+Ll7Qk+g3+RN5qz7etDhZAUuAFfklY1B
sBmpU0X3Hh02LN/tIkTZoclNFrl8DZ4iaOK2t/CFMZHwE0YOKgQlXwSw54flaXIx8LzXwT/5t57R
xOPOrpBIWepmT08T5ECKJInudcE2GhNMVpaOH8TRUR/CTL8JfP6+C0OzB+57kafaotGS7DOTWNtt
0kZzPubFwHM7Zimf7ptjXT8No3KsyYya1QKhzrh7aKIwQnaSbfNH180JGjRGQPJ4jPDE2oa6Mo5P
hdHGOKBiwuIv4wAvkWU35bBRQy1lUxK4Y5oAxUaFmy9JPA3F5CAyP7BPzJBJhlrhnpCiG6ZtE4xq
t8bOsddOU9wPzTpC8Ns5JiIW6QxA9tMFCli5sqlVvQ7zBbAKr7y1A00ZthPg6+pbbmmusWgHU1dX
RRnr5bqsVMVF4FQJJ0Qh63B8Z0TIGkKiRgOZO61wEJeIrRCL69RSGr4wkQC3/lOdUi/d2QlKxEuS
BRikEjIiSjHmih8iE6F1+j1SGpoOSdztsgWG4n3Cylv4+pHc7vyX4q6qk9vKdpxiG2iJUc2q6lmD
SQ0ZVWOhAAwjZi3SIlyoPouv206BBrdVQ14YbHsFd5/VDF3NHq1rAB0HVd+cHa8pbRKaYfzd1ppB
vVHItop3wpn6bo5PQA3JI+6+RcWaQaziBBWDY981k7dVFTyegVEFanXAMSWr7jpYf/2uNP1BwDjW
tf4+Mkyr2Y+d3/r3vDQd64zIf1meOmjY7MU6whabcRiU4ESQtrWOiqIA2rKHZsLwJNN749Bl7djc
ozlbR2vH67gbelaUnzH7YL3RI6gHEbUZI3GLmjcRIH621v4KytUP7rIZCbI2tXFKUZ0rUw8HbawP
ojZT2nXmhLl7ZKokKqMSgkKeMSN4tC4UAKursKgrbc0kbeG8gk2SGUBzY25FVIlY0FdfjPqwDJso
bWVYPsF9NYj0O51MqXID7VrfRSYczhMhkGZa/3+2tfiWtxlb7odnP8yz1/FWYZBj/EFH/CVE+75q
/fZp/GXEvwK0+u+qbZrAzRwQe5b5el/xv6g7ryy5kaRLb2hQB8KhXgGESC2YguQLDiW01tjOLGU2
Nh9Y1aczkPFHTNbb9Fs1q2jhDndzE9futf4StmbaJpMpGGHg7L95hSb/JVu6WP7Q0FRLWYL9/1Ro
NfEX/7el8keqTMxCovCBEu0yGvlmdFKYMqUHy9YpAuu6atnUo99mFQwuRFqEF9mYudl46CZE9+Ug
tbswMMsd0hf1JwBjrcvvmc/03xaAyzvLtiF0S6cWbWjLUOebfKYw2l6IQVKZYIQdzCH7qsCjzVrl
vvke/xSl346Hrsb6/qxQlzVG+oQuG5qxWqHSF81U2qQQUx/HrVMSUUdk3wjn6aLKnuyskO4zUYVP
p81S9Ttc4PLFLb6RotBkJAtcb62vtTEXMJ43Uk1fbBfzmGsucld96iSp7MfPVBmAgAaVGV0GY1F+
Z5imCTaZlYvqUSnhNpMdpVSQrYuHRl2K243pWiOlXCqjxmawpvRCJGBxHD2Q7HZr0l1sL2uKkYKp
HxHDBDpY/XhT6gi99sko3wMhL5+0vjYvC+gMvLnurI2fTN3nKJ7JetpENoKrOIis7ltjWWaySSqh
u/Ach48I/BW3QJOk73FP/1tpKulz07QFcW4dBt+A7Cuf0pY1ogHVZ9AiNZXilaI1bpPa+ikNJmp5
aTLMz9XQPYIc28zMUQZmtPXNyZPCiVBzoi2NSpy2Jc1uLyNjiL6i2Wk/R76mXUbmkG06xUx35gB1
ilv3lSCDQLkk3ZNktumOyS90Johomu45Z6ikFY7F+257UpnbL37V+f6dWnV159ENFm469LD3jkFd
OX2n6JTFwmqMv4m4hd0QJPEYOG3XMlJstPJDZBmq2Ji6yR6kc/k1keHHIFDTPwH9M+7jQbO2Etfo
KjdAOjpjPeu/zWzUmG6MRUvRFH1eBbZKTy7s8F6bJkhUw0LZSNqgX6cEI9dtaej7WrRF5pRoae7K
zmoaZ4xDKXDgaeH0Zi0l/qksLiALsLxOFMoebJy2M+YW6uVutn8G+ZjfBuBhf5fQjV3m9pjtcxUe
yKJY5jF1htP1bgpviwVAAS9WdNF3tDCIOTVtX6F451VMFKMvl+bXKg3zTRNPoLnFJFtbewJaWWmW
7TUMDTBKMUkO1KPVTpLk6qnV8vjCH9CJnO2gvjah3pudMB4MaCwKabpj6Hfa0YHlCWZsv6S9WxS/
eI3VRTMCbfsQHkcotvoegdzRpP0BFLaWX/sqa4cSQnArupEsCMxbqdbQ9+uHq0nrCd1LY76FiHx6
AB9gu2Hn65mbZpM5bpKxTb9psaZ3m0AJGopdGuoaSa1wktryOdaC5lEnhHpQEHy6aIgUqY/Wje9x
bqTXNDA7r5T9gSmkUUGDt22aSyqA3c86rqUHubKb+06rx1s1SpPfCJJ216ldmS/aUBaeARncI0pb
IBaUPrWuFFXYO7QD9O1gzApiHJU17iylEl7SVO2XzA+M3/5UKMKThFFcwCIono1AouE6FK2n1Cq6
b4rVQwljNVeo80rPMsgQD4QKcU1dzxttgHYayWljP5Zqeq32Ir7JUoGEEjnJ1oRZfJNCF3SHmw9c
hX/lR2Oqw3U/qPU+S/zwJ9K+0RVEVcBL/NYGdwU9iBVo0aLfxBlmXmVw4TqxPBXBpmt1UrXbHH5p
l4GC+WIUavgw90Z4VeLr76a+lL8GXUmmICXjLUhOPmxhkfwlgZ5eQgSgXILUE5+SSUM0YJjVr2Yi
N7dRVRFiQlqgO5McVndWM3e7UI16r6ZReWtVenWlwq+N7yEp35mzj3pya3ZXRJr5zlDH7iLVGumF
T2PHaPVM1l1D8ZuxyNSwd00TWPuu04vXUsohR4ahGH7ucGYmPm7QIfDRCXEADuDaErujJVup7Xej
MkwXRdQhd3B3hLOpIYWvjRD6VdYzwz9ryBrAUhJsDPZkMzM9taFgTtoMAPpmmAwuRqSEn9oyahNn
rKz22pf6cZP5wIhSDuOT2Xad28fzMqFcaj+hj1AvwxA5sriss5uxbrvbHMKMeztp9ZcYj3/PWVOv
0pLrBva/9CA6xksbCyFrByUK2lWojzdDfmlOQUd/pbDta7VgUmfQYuOio+dORULyf0OhBJuM1oIj
r2BbE7kSPInG+tQwLrRHaKyGYavKPDsIxH2spu1mjnvrMqPetalruAFsSbF2Jn77gkBUQQarnOhG
5J14aqsqZiRU8q8VPxjvUjo11zYMSReaiLvrIodkXIDs2kVoV36Z4Nzb0JieNOhoytqZdF+90pR5
3CF2AoZVVoud0LpqX1mTcZd2kdw6M1WvXdgo3Ws/FdmFPw3RtjKq+1TWOqewM/lmyKbvSSfXF9QQ
8o3Sl+O2g6o0chNKKPsgFMOeap12VwPCvSN/Rfus1WLPbIVxpyua/ClSfYbTk7l0yT56l5RD4tj5
8o/B8oHBDCLz8gTZ66ZQpZ/0DMrbhinAOxtMwLNQkGsImATcyba6JB5K7uW5bCNQ02d0FGOBWrRo
rvsIcfQyK4oLWgXpRp+AGiInRzFI6O0FtWamq7RwaLelPus7iVrkg2aThHrhmC2PbN2PTlGK4LkK
425w6ixa0pDSTi6KJiUBEfHIteBMOjUvhEWzAtZpxt2zu8RvjS8LN+seVLl9m7UpEJp8LHsXAYfl
CMxaDCOYUjw3Wkq51Ixa+2uqMKoPFZ9EB7MX6ZNEEl5sjXo2mVieCkPe0zyuOlex0U9hzFSj6GHV
eryxq9FIPAmeEIR3p0klyexkqybjoVXjJkqW5UBMjRlnScb7a4hmrfOmSLJeZX2YGZZhWvBeDsAT
F4zR3WcgnBlt8aMkcrNerr5JrR9Yuz7RjcrrC6VXtjb1MuIamaGzhkLOzzZt9F9yZiVeraDRcTlD
NPrU0LtkPjgSd+ieg8JpAi1ELCoyIeaFb4TsX6UjH+AF24sMaSC64NTmAT9CVY+MSzvmOe9FF+Le
awnwa1DJEwzOzHNThtRpMBpq4TRqFTxN5HOzawPKnh0x4c494npla+YDrXQf2plyPzC8Njo2Mqh4
g6pPY3cQzfSoGr19mxLJaV5aJx1CKzY30+3sJngid5aSTV8y3+PWuZxDzayG0UMQ+5DAZHOhbzph
MyEYxXGTOADQzIDbZQP9m5pKKB7/CTpiBYQtCCwit53zvPDObmPZym5qq/XBG7SqTZWGSJRPjLRU
AOeaJb6UhDDoktEj852pNnKZOKnMoAazpHwnyWY1M/kodYbrm/B3OGOW5k8MVmmZA3tFoDOXX0ay
m6hm3VJOtdPtJKryahGQln6IrkE+qldNdT/BlhS43RQPiGakeegqkS4LZ45jCHMl6ut/po4vBhw9
pANFdKsOunRJeQ/lvFQ1PvdzyIHIIZK6HqWJWo/NMb0aEfu5s4ikr4opZso5rpVmU/WGQSk/st2i
pLTmlmrTXeZFo49OVPr2LgrmTN8o9SibG7mF1t/L6yIfmYyz7FtNIAI+SYrcMmjajr941+drKusD
Jf0G0YWb2YL7ztF1mDj2rZQX1SaM2W5Jq2DRbelQwALIEKRLl4Nv1Cr1LLltK/VfUvIF+xFvF9fu
xNWptjriWrMrDMsfHKShe/wCIIxLmTr3lRHmyFNGTDt5WqsPMJM03LXc4Ml0YiKHl5hoSHLUIg0+
paZWjQ61EmknbPshp/V+oanQPNB/RX+XtXmiBJ5PQ7m8akL02tR5SrdoEEAPjDuQqI2p7WuC/NL3
mYGzfQN8zSknaLTUwkxfhRIJIHLpTEmnVqSqu5CmESJB2S5sJr87NCPM2u7u0hLhSug3hrblKEJC
COx8VF5EqKm5o6sBfNGcsPYLDM+aG5j+8DqnOkjwTK5upYHhr0qP2xu7gVfM67iByt4YzRZ/IuL+
kUcGCmNa+SEHv1Z+wCc55y7NjOox7CLL+V/mBEjGzztzY2ZTvC3b2QKgqHeMkFamdzobXJpzb5Jd
EzyVrcE6qUBIZiv8b5XsahLsqlpOmh1MI2Ga7t+QMyourYD+b5D0P3C1fxLeFTRu9Y//j0i5/9+6
vGDWBH3Z/7kYc/Ot/paH/+d/FwflmL//q/80ehVgcaAvZGEKi4khherOP41eYf1FqcYSsiYrPPOG
+V/EnKT8tbRw6fUuwBzblCky/Kceo8h/qUvJVV4qKQIeKuMj9ZilGvHmoJBA0UwyFP4ay4Sl3FqK
Cm+qIktzFBqiiscFiZmNHtEMaAy/3mldNsBt2sEpMGbxXq4Ny011KX18s19HiiWrc/rHvG1TudBk
gw1YtuCteW2GOBIawQzJ2V7ZN539InGhd6ZWXH/YkCFrhgwaju4CGMFDQ0EyZnNKFQIPW437oVBm
r4NOAOScEd2cNrUqNC1rwqPLBG6KZVFy44u/XRNg2CSs5xrhntqnirqEGgbcgKeN/LnBqw9nmcBc
sASfJeYOrShFHgazTsVe7KQf6IBtMtffVxftg+T5ZypaRz6SRUVd1ai6qRA+r0CVzMxUhtLTfNHs
XlumibWLIa3UTU129rczOUDdvi2eKUsV7t2ybMUw8FsGFbTVgVBqWw5GytKOfBn/zC+sb/FWHnfC
Qxdl9KptsM2l/emdPPq5bKqfiik0mtKrz0VvE8LelrkpTbeC/WSlhVsqUP2ctnJsDy3VFpQ9UVLj
Sh9+rtGmNBRHHIppCh7aNLmY1JGU1N+cNrMqPv45exQBNc0E/oME8OqYZ1VpS8JeSnTWAAtc1nYA
GmzgQPR8pfJ75pekhwOq6meW934TwaSo7KAlqK0q9rL8N26kU7WkpuRAz6Zowzv8jHikcqE+n17d
kUOPGUYobBU6QdswV4e+mabQpElSOLWnbP2X1AMtclFcDE/TXrs/bev9B8PUYsjgyJMhrXbSjAiM
A4N8HnEDxS3g89l21ZiApwTNeNrU+49GWZ6CPEV7WDBItQ43T04F2BBfwWGAvLup6+gS4b/8R9Sb
yU2VTeJrYutkQ6eNvv9iGMVT4f+xzVNzaLQQ2kzYzbGf/SknlUZJz9dH78NGLLpsQgXYjc/9c9vf
HIuBYlYR5NRQJN122+KHOaS70xbefyZc4BsLyzLfWOgYg9aQKmHkncqR7EQF5DNpO9oEpLOWnlnO
OWMrV1Gr0EpJKqc86JUOEGxxN1Yhrdk0+Hp6VctfdOgFWZWl81wtx4GGxeGqzJJOfzQ2GQX1RvmC
RBORpmVYn1RIqL+jfpl+/DAgSErzEty+gfdd2WO00Ur9Dgqv0qoeomz8UQTTB++TTWRv4phknVOH
e1IPl+QbSGzqPeXmQaRX1lzIXwtrYGbFh8zr9OYtkwYHu7eYol0g/8HBLUi4Q1PtTFkKRBUTSHY8
A1cS1QslZnMLQ5jmtWTxV5FAxkOmXPA6AwW6meWbkYaH5sv1meOprI4MMZ9KeEW7SSciVxmcOPwt
6iQDxoQCxRloKj/LcgppmNYmO5onFupN9eDaagyZRT22F7kOzwEzP9BO5lVKQjsIw4VSyWfUFxSJ
NrT25vRWHf11xF6mAtQPgNZqp6AgyjPfVjOn1YWL4tsl7eZNEKrndmH5e96c5z+7ADiVrh9HmimR
lbNRwiJbsrXc6UB+fOnlXniq1CtAc8d649c5k1Q5xGWSX5iQpY3oZ0TD5emlrq7U+iesrxQcRlR8
9Th3+FrSa5aU6RN4FchKWmDaX0XPbMr2tMVjm2vSa1zCdB3I0Gpzm8bPEiDameNrPaQX9l6J4l0e
q2ec0pJBvN9ccKKEL7bKG7I8L29coJIOVgL6nMFsu5bKpW5YA/opbfLQCoKPQKd2EaOYcB+OgNkc
o6Jnv2EcTd2E0hT/pDqkSZcm1ciXJkpRYaXcftdGS23oo/tBpUADz2ouaHROw+HvDKS4jakt5E41
+Vy2sr2i/1EDM5/PxPprB8C3xpKBFQvYqgpl7KElpG1ENYP0clqPqR439QTtNnd0pV27kzQnPrOw
5Y05PN2YI/Shc06HXBOr95s2BF04uOSoN5j5Q9fHxm1JJ/6MlffHSZiqAVGsaUE/bKtLZ/3NZx66
QA4Q4cqdvoxegshXKDskL8gvJx97DJbdM1VLVk2mVQkkjdVyuiJpe8vmMUBqVd/mte9f2IXffz59
Go5sGg8c8Qfoc66HupzqN8tBasCekOJBKdSmUtOkvuFI4O/OeJ5lU1afZkkmjAW9wMbJqzuIpEAr
Rb60bFpQOapWwicQLzxBotpCNnZTdvqtHI1n1vb+RsKx8cbqyulnDCwNvpmQxATILgAsdduwe6rV
8cVmwz9+Lij0UPajGMtOaqslhlMuWUyYoqWKnGAcWK7aT26R5pvT3+vYmoi5mZUAFm6BEjn8Xr1t
RZwWO3d8s32M5Qb2sVb6plgJdVa1MM6cwSOHHV8GnkGAP1c584fWTBgoLAZ4E6dMs1+MGRVeP9V4
UUnEZ07I8jetTwihFqP/vE3UYlZPEx07KstaROHYL5m1T1+SyHidWFXjK1dmZX0/vY3HzNmMpxh8
K0GotTJX+uoQBSXmIhT/YEIo8sD1632g72iAndnE959MF9xmnUEwLLGTh5sIJi+QUCHJHUUx3MyX
gDJIWyVLfiXi+fSq3n8uPO5S8uCWMc65zmDIyzqmaqRFhKP8pZYR3MNFVoFSi84Fd0fWxGXWDd0k
LmakcnUw2qmKF4w7zqkIILbV6JLQEChVufRidNofaabQ5v3w6gwya+Ij4lZ84uqG+dowGJoEyIXp
OtUFHpv9ivHQ+7D06zNP15GNNCjgk7szvWpwnQ8/GZ9TQTyAdCZGlc3VKyu56ps08nzdrs7EDe8d
sG6QOFFCAhCwOMdDU5JIm6gNAdQIipd7AXHQhnxNfPn43tmQnGtLPQc3tcrY4VUphZqS247m9yW6
66PyKoSp97SVddloOeUEFhZfiMDCAuR+uBhAx7YAiU10l3r+jkb+Nur3P3hSdtnWog1KT+LMoVDe
Py06RTEOPEgrzsWfyP/NA8b0H8OwIW0m35dgxYnyKHBFIwpUh/sB3clmAVeb86Yxa8mBRrzJ95lk
asOCTNZ/NvU4goRR7QA+r0HA3UotVEC1FRdMA4ui3fZ9k7VnfvSR27NklTqT2hoP71JWfvvoglW1
e3VAObPTxYOF1mZWTwA9oopCaKXM/8KaAXBneZl4MN6FYe2IyBbDMo4tJHcYAnQGfmkdxYbkjFM9
8imIicgrdYoZy+T34bIEs0KmWGIJM4rdpvpVZ7anMn/dxr/7MPOg9zx93I5cnQN7yza/+fQl4OWk
MIjsRTj2joiibRDyIJ428v6l0C0QShqPE+UncrRDI7oaSfSM7SVhnpXIFZIffQmziXGdDEgTeqNN
YYRI5chyc8byseXR6lPpby69i3U8O5SV3WWQPDlxZF334LKoDfw+vbijJoRKlE6J1xbr/lQitVJi
AJ5wSoQOvCzUG9cQ/etpI8dOu2nKvLQIZpOBa4c7mGWjXlaoojq9GSFiBuxL2IwlRcxU/NME+x/r
1kdOIP02ijW8tQpB3MrNpXZrVL7aACiCp84Jhx4UU9yDj/GvQxNZy6LIXlvABx//UhTvFGOp5GF6
XV9jmhfsPkkHWKcq9CiboxdRnvlUx5b21sbqcs1DQZFr5J2I2l7aMJMou/04/TBN8Z1JJd+d4nYL
+O2MR1/+1sOwjLwA+LLNHVhwyasNlSdJH0GT5Q59+a0ajs9Nmt8yRP9w+ogcN7N02UyZoHbhs3h7
k5m9S1sIKthA5nPEtQIGso1//gsbBsG5DJUodlYXGYAo8zmAxhwm9qjiREO5AfSH/neaxtvTppQl
FHm3bUyW0lbkrTXWNQeG3ZjnnRgICfQ+ZXa7R5wPAi09/laGZkhRNIvl1NXzVk3Igcz0G02x8KlJ
G+PcU6Mukez6p1gyJW2CeE6FvYqabJMWUaHilAEtVeOzyZhZ7CZm1UsOpBuV7GE0HfZxGsevRdd1
wN0gyLvzkfj8Kny0dtxWn+EOZtYy0Z2KWc5sw8DyoMDOWWsMQGUzU5xSFkgybe051Zxej+2nZV6h
clvB7AL5XlDbvYPqNswGQ9znGhQ8TaN4UxPWTtjMeXNv9nRbzxzeI1U/3SbmNixcONdyHRtkqTxl
ZGVMJE0bRNc2SLm8lpvBqx3jTt3GTuIxXnnmtT3yXuAFlu6mLusK2czhUc5LTiDMgbggJndfIhOi
pTZHeVDJECfUIqNbovPKej594o5aJV6lzkl0R/vi0Go7QLChSNzTZK4/taOE8lAiZ25V5/6mGuof
DAv6n06bfH9njaW0SxxDGENyqB6abOq2pJBEjDwH9iMgbKcHKtgCtvmwGW4+ZVEu01J3WV1bMC9x
BFaXBlBk3RHjXYRdeRGiQnfazLqnRehqYMfi45C7U4Rdv1KG6veJRllMYjDLGer5tuqGAEUM+pCZ
6fnWdCszahv4VenIvfEadOca1u89PLmoTizLbSUVWMtZZQQfhV/zCzKrCB1Zr/ZGn3zr0e9N5QJ4
SiZ/SRNtOHNe33/GA6v62sPr2QzdI7HoOAIv6ufoypwl5pqb+Nxb8j7YwJLJG8anRKpsnTNWszQk
o8o4d4+S1V0la8NDl0y29uHH2CTHZvDKBuvBh1ydy9aWKk1KJhKC7psx3DCv/VEDBo+8SiaFcyGd
X5MbVWEyW3VOpUe3U53ZbQTQxwtfNINxJml7t2GLIbpBMtwyVLDXDRQ8opEpEr2a1CqC75kcMAZH
J/nxzMk/aoYLvGSGOmWDVS3EHg2pKXNQ2LU3udMm9xikoL7kme7s+k55aTSueXHa5rtDt6wM1A19
NRJ6+BUOfUenawMNn5hauRJvi3FvQkcoAdD4N1ZwxAoRDKnp6iQkfL26AUPqdPVLFf8YgwdBQHja
xtHNW+rbCIcR3a5f+imUmtj0Ae6Al3PJjh3EN87c0He+nc2ioL1AyUAu0Ug73KyxCsCnIxULZqZ7
bDhrBQIKYzB7jV1uwId6H18RGBNgp4ogYv9DSPEmqzIa0KKSzQOWDsFNNEIr4aetcWZN75/mZVFv
rKwWpZZVBEsVCAmxC/b6vkcMB6mU7bz5GzkThC4CmS4cYGf6T8dOHskceQhVK67Uyq5e1PJA1EG9
u5Qfi9bfmkXyMmvB/elNPGpGcKWo1CqEA6soYFYGVJ1lXi1R65ux+x0HCJcE0Zk489jhoy2tyDa5
PS2P1QEvhtakoUvto87TT7LobxXJ6s4c8HevEh+KlApYDrVLyn0r71BZEVT7A2Fz5yuoUdo65B1e
Jdq+cOBFHb+OaJgYNMj98nUgFj7nbN9vJNKeYoHq4G2Xcu3h4QcPXzSlNpAETy2xYqhCkCx/ipuf
H/1e4CIIZQz6hPSQ1JWZapQbXq4/9cy4voTNFOJMHbjvTNrvl2cO/5E1qapJogqigMhmXV2s4lnq
LAlYQWS36JDW9TLd0H8K/Djef3xZdMMI/Zd8mN7p4e6ZNQ1tRYkIamT5DwWeLmCKniJYry3Sk3OV
pvdBFG03Qc8f8BHH8l26WEVQFRpWSbGkziC47yoajDa0Uq3GbFceb1HCjRzKjxCgj1tLjNNekQPj
zKLf+0u2lF6/zm+xaaGtFg2WqA6ERa8fER8SZWlXMIWkx+UFbCcXdvBhh3JobXVyasaM+lQB5WBN
X6dwL6W/M/9MHPD+Ch6aWP78jUem1lZ02dLHao2axnyl5ltCRfQ+rfRXasn+Y1BU0qZg6OHM3V/t
JI8mFLkUAMBE0ZehPXFoOFHLFIY9mvUL8wGSFAtHgRdhJs0WOXr7jLnVvfhjziSBUamgUOFXV6Go
ZnWDwVAt7BIANis7ftCrcFdo7ZnzsfKaf5sxcJhgdw1ms1dmmMAaiwpBJ8dkCpPe/AVM7B+74YsJ
8CYA9ZcW8TLJfbhxjTqzU7AAOr3BJCVcK/eBAjm/MdZPpy/4+h39Y4mnGn9CD5cUaZXew61DmpkS
HDAKqlbA4Y1SeGHfQcUUp/pMtjQ2l7DZNoza0g99Hct0vunDrpi9JLe7x1hTUSiEZnG67Lose4A1
oDpXg3i34TyCSwkT9Bm4S5B8h7sBWYFU9wwNOBmzgTy84laPqjPX8N1RXSqkPBOcHpUcav1ODFZr
tEOO5kpa97PXasVLB7uMqzc9UvDpg2AU+8xpXR6+N4UV8gssLlvPu7iUaVffmLkVyrMNcVLZt7lX
hmA+Ihm6DaflhtzWg2RfUiFCV3kW2i7K5OmM/Xe3ZWV/tatdEuXtpHI5wRNd5CLfZtnwU9XpgZw+
Yu+/3uE6tcOvN6qFJhJNUL71M6rsvf9lkMXH+m3v9nL5DW88nIAnqZ9sbERRe89w8uUEP6Tqx59P
L+XIIeFaUk6nYckLtQZr935ppWLkIHZjvJNC62YO5YWFcTv7KmM71d1pc0d2jmeeqgWZ4h8M+uGq
7NxP0t7khEAmvq8t+TrMqjMrWjzw6hDy1sIOR8liabitDmGhD2OYzZgYIDRxZ2HulWVGtPMnJ7Rg
3/r4gt5aWx05RuBNcHTUoOuok9v7ItbSxu0V2CR2/8IQJUt48E3aY+u71fiGkMplpGfuqy3kEPdq
nH1sPGA5clS1/2titRZGsKQ08tk5BWZQV5ulJ2amzkwHHDlvvDJ4P9SrlmhodXXUsAxbHhoQ+7K6
t3uF7uSjZPm3ExXTyZTOXNQjDuHA2voSzbYR1kxxwUMARWcAm3pQO7X/88Of5sDK8iveXFXUpya/
ibHiN4RXIw3ZC1ou+ZkDcHQt5NQ0VVDmfufOrQq5bzgWlmJ97Wlz64lMcy1mD04v5pgZhfRJUI5g
zlRbPuCbxVjFqCONwZRvO47faAY8T1B1MZdanylirhsCy2kj4fyvoVUIF8xa2+tmXjrAZG0Utst0
hEIXKi9xV7WRVW6I4ufinpa0ZuztqA1aeIxk5vY1P9DPtTSPOA1+DCgK/CBlOBgqD1bdywZIYxjI
qfRnnhzdowLnGLxPQ5qccRhH95da5pKjgt1Yl5ZaKFQNvcSva3BlePDRhRu9CMsd4sD5x0pKf+/w
gttnPfB2rssWqhV39RQQPGoaAKK68czRehXNmRt9xKUz8LBgQhgfAUC0OjDaWISRpoKwCarhs2ak
3yKdWvuHDyU2OAiAtMGerCF5aTyMIyPOJQzKcuwwlJq/NnZiXSNq2p05l0e+zwLMXk4mNWdawKuT
4GtIWKfLsaxL64dSwn4LX17xXEJjtTm9qiOHTpepKNF4A5MHluzQFEMbcVpW7BztpgUqhOxAvyhL
+ybTm8FwZg+PfKe31v7cxzcXWwtVOlQGzYlWr7ZQjD3VsVn8GxuUXwg4NRqXa7ALbPah0Vsk1zGE
P/o2rf042CoavNdnDB35SmAAmOahXkAJZd1Ar/vEQF2VZyS3w+4iqYcOFvzBf8i6LDjzKh79SmTw
uPil0rjuFlqdiOeyY02QZNbuSGtyyZy3cKJ8niDzObOwxeutohcW9l9rq+ilL43Gj0Ks+a0PRSxk
1eiLTUOK/JGqwBYnq45Ci9SToBH6eGym42lZI54QaPLqaY6IEtOEGXVGLQLdrWCkuMgKVT9z6I8d
Q4VRKYYgDBW3tDr0EGf3ViIIMqTZ/KY0vYdY0JmFHIkxcK741mWuEpe+8ki+FU9jm3E4hFwpn9uw
NF8GJSvbTTvV8LqOKahUt858IOenL/Sxj4d6HGV1MjvgferhhUahuK2HckmjJzP/rbYCHVmofl9Q
VMrdVNFzN1Lkeo++nH7m1T52SN9aXn27epxppkIB68BExLBWAE3llRKMXu3LZywt32d9QMnwSFxN
Bkfev199bxJR8VJSsNA2KKkl24SBtH0yIdHUQPgDDxK0hL1m5Bs56+Yzr83RLSYAppBMXRJs5+EW
dzVqeSNwcwjfFzkwO6Z9hnCMqn5V/Gn8qiJi8TuCUuihUnVQBae/7zGvQ9eEMBlMF2W01fcdoeM1
Zold7lR9G1oELUn9UzWDM1fk6BpJo4FAgg4j3j9cYx/EatRMpLGRJcKXtAzG/YzOx76H7MFtpCF+
Ko0RMeRhKh5PL/DYzcFzE3tTqrHf3RwdHhu7qoElhrobGl8ns3YGLfOE9R1GqjMJ7rFV6oZQ4QLk
VZetlSMAy4VSb0kVPfabbtPXVrQbetN29KGBPawKFintSH8c9b58Pr3KY5dFXwDp9JYZ/bNXlwXM
dtrUf65p/GxEv2AymqVPU3Kudnd0gSYIIRquvFProlpmaAmaDtShtEo3tjO9vdYpLD3dZnZbwqwm
B/GGlnm2beANO73CY06W8A8vSATPGPbqFWHMybczCUdE9wChE1sdNrE9pBenrRw7LcR9JIw8GRhZ
ndOC4pJSTSyQ0GW8VlEM2YygLh4SrZhcTYIevbVG+czlOHYHqVAyskdpC2z88udvwphULcNACpfL
kZvPo6/sUbj9MunTmTfkqBmws6ZJWZSC+crM0qcd0gAzcVZsFdWku9jCPbL7+A4u1TJdU+nQMzR/
uBhLjnN0LdnBUeuYN0vTMEqcLiinalGNAHShGEWGGC68jefm/94fEVCUuBhcuAXn5tqXGZDuwSND
8DmYMLuChwoeS2B0+9MLPGoFEAluDOAX0zSHC6ytfDBinYkdui2QHC3MQfrGjO00PHMWlXOWVkd+
KOK4ilRclwRVFIRkSLKhPfHd0qNw6dNZGyUdv9aReuWLYVc2AlR+Etf7FPZkN9QRZ6F46Z1evHrs
Nylgnv50qUHsrFbf8OGLcl6wl2YGYSX6NFthRGG5afJBQImfy9JXCQ3PEEodwb/GPUtRcCLqShy0
APzKCcJagYQ6UwDLNYE/XTejBNEWWioAua1EDp2q1CPZM9qk+jEwuQuwK6vC2Wm7ACmp3Bo74xq5
m5fTK3vvQZdggyOrU2BmKmt1O2AnxEkXbLZa+R5qklfhkD2lSeIVo/HzX5jCEu4aZ83w8eEJmtMU
BGnPFQnDUENOCVBGwLPrdkFxMcE7eNran67mYXjDyt6YW5z6G/eSI9wSxTnXQu2j/WxUdCj6+DrR
1KdQC3vHTPvY7e1YdkI53Dd98dO3us+wOt8gEUD711K+lw3M1Jn6Qj0hp+0QS1Rwp9aF60vfaIVv
Ompmw5slLOBhMxzyEwRZ7jT1d1koffiJZTHUWUljlybA2lfm9FzyTmMxSTqpwsENBbd+FUafNGse
N/QHYO5TnMIPpjN+bT3nyNuz2MSpWXR0FzKQw22Mx6xtuhJEfSL1spupWn2ji7C7T9EK9+BI/0xk
EGzsBlWJfJYlr1Maw5usWEWpxhq+nP6ox66hSk2YDJvXkB91+GNybS4kS8OXa6WffQsZcDE8PU3i
xjtt50+p483hwc8xGwNiF2Q82BS86qEhhRrGCHkrXOUTghZOak+fm1Z8XsYxnFKNbTcwBukVCXXJ
lcrscUyC0InSERZsxlud2oh9Dkcoe75mjZc1vDPbroMmqtOlcdNZhbUt9N6Cuz2t3KDz221V5ZNn
VubXGf4mpykbzfUhoHOQdP6s9Dg+AFKXYlR0N8XzOrmWF/+XtOtqjhtXs7+IVczhlaGjsmxJ1gvK
1kgAEwiCAAny1++h7+4du92lrpmdp6lxjdEAEb5wwqaxBc2Cxtn7PgQCApsda0vv6OC9i4QcSxpf
a5l8gN5j5zow9CjcFqLsRLyIsf7W/FTFYjW8ou05yAzgHNdcwU968OtDMvc4NrakcGgInKwfLvZ3
Tj5k7K4VQ9CrcEAR2QDg8fv6unwM0LVDYtdou3pkS90UFp+mH59/xpPL7ecoLsrsGAx4HFQZfh9l
IRYA7RH27hTW8U4NoYQIUGeWMYMkpJ96Jb3EAD8JNv4zoo9CEAING2JDJyOWkzUn04AHQNctYl/K
G9TCR7GncyQu7NGzk0PnEQxkdND/iLoXt0kCPmJyIZXz1oNpQV5CEe/WIlrfBtFwicd/in/437n9
d8DT8okc4XHerCDSoO9iCBmoj85rqutKWB+ERM2bVKr7IHZYZpw60E6EJQM0TexLFO/1mfj1aK5b
B+UGEG0RN+JGXNfll3s9hHQv5+2Mp9gh/qtdU7KToxZQIIznby6yyPs6qVpxIWE8t2ER+yNbBmMA
mcbJqNDXFitpGdUcXud227wkS3lht57dO78McfI+NmCZW73C3oF1HOQ260BdIalczdnD+f7zg3Fa
sv/PtwxX/CWC1j8zGksjvlLrWD7w1u+INiBNBEVAtHsDG3eYA3VZauocQqI9gywfCtr14kbF57/i
7IShCIaTsmqTnUbmoxGO0daKzew7sYFE7bxBBP/ki0vtsPNbF8JSqNXjZCIR+H3P0B5mTMkal9m6
SZOlzWXoApsPTx/c4kRAY7WEyg/SyTQY7Btt2IXdcxrT/lxvVMhWYy3UBFFX/f0HTKqpXIcZeOTp
FiKPZGPKEK+YA8KQHQ3HyAyvFiKIlqMqGOokN0k1pyY21t5i49GJh4d/vvToC8VQcccL90e6MnoO
geQ4EIpuG8LncqzEMami8Bny0Or186HOndeV1bqy5oBDO/3KvgfNx3C0sK3x+vmQQdWALrfDEqTU
EsmQ9mhJjJvRBtov+3zks7scGSboCriJcU+e3MY1qlslHQDbg02J2jYylvdu3CcFxG66zdgM6KWU
SJSghB1sYCzIj3FbXYKNnbumUTeAHhzgrWh7nLx0oKEEHJ0IYEGtIf7WDCYkqQLmgmWWqZcmjy0P
rs2fT/zckqOH47k/E94/dNtYzUNReR5qiNLRb9UknS9AkHhbQrH94fr1V6L98Pkfj4meEWSOV6E9
5KEnFyTUtptx5mhR9XK4gUvHlrfQRuKmv5UdpWlAxIXb4zQyXc8UJghZOsAdEBWfpi5taDedteZJ
sBSqyk0J55UfBlcJKYbGdt4k1ZplbOT8azIaq4h0pN4DZeBT2AqHxPDeqsfxwpb7uZtPXifEpwB+
I1bGepw+knHb11SubDknnIZcasvaCIsAPYMELh3ZBE02CKXBDaHOke+NacwDFz4sibdv/LHesEhU
GwKF/8yi/lMMWOHdEhHokE7wQEMSWh1gRQtTry4qZphD5qo0MGXXIZzYIojAwjOm9PXXXvmPlpB2
GnJo8C4u2UDQ9GPkVb1lEQi/vLZg61TDsKCLn9oy/IbAHW4VNVTEFfcbsFHoeBA+NLVsHug0NvWP
SovHqpt+ANKg82nw965sO8BK2uvGeF9Hw7IpCq/bSt2VHoysm2RT83pIde/Ct3QZ0rKy7zWDb9sQ
PCsxVrn0Lt1p5447grxVTw1Qf9TuT44adxsrnNdfXcUdAnN0l6cZFggMlMi5587dMtrTBxQNIWsS
TnXlZ+DEwuy1BETuErL3zKlH8RUnHtBeFCdPLz3W+2aKDcFpsO9haLAxwR7iaznkaS5suDNPGwoy
wDGugng4C6ewH9YoBfc79Hqm2fayGqjvVzifsodqgkQuPvFAKvIMvguchVo4MKbCBobOMfTC7zgp
keIw4mcgxALqHc0aeLn8/sCtKU5i/6x0L517Jbv6jhKX3KFoPOG4VeQ1aURwG4u+231+7/wZmEGd
FIBEtA9DcPJPYSjw1ZoCvr6s2oXOEDx9ETJdaCSfGQLqtmgCoVgJQbvTx7vyeIS+Ha5TBon1dBr4
twozuhAi/Hlng8PnrUBtLCNwVScRQgXHB0phtZBWfV3O0ExuRloMtsGwXQ0PdHAw/N5N53boqgvF
hTPzQ3YEzASwVhFs0k+Ghs/eYMFKCku4hAQuda6BcyPsM/7xh8IoaL5CNQkUqdPHOKwj3QiGx7ix
7HZK+8BhZQ6rBnWJI3VmJSFKGaFmjsDW/4OS7fclui2riFHncfeweOYFDNGHMIaaaBLrAqEC2X4+
tXWBfr/0V/b3KhuJXusqRvD75rdgi9c2UYINApFFvO7JBq41j7Yrv34+ztmZeYCgY4sAtnx6qzhe
TEOrxOPSDXUBku83eE5+t/DvIsLXg4LjP9/4q64Y4MrgD67aK7/PC6qycxSiDwfzTgqJ6+qx9dCv
+3xOZ9fulzHc38fgQwR+eYIx/FHj+gK3M5zzcjIXhvnzQl7pPn9P5eRtCHwDifaAIeCF4vfq5xrW
w9rIddTGmX3nncN3+1LUf3ZqAbDl2Iqg5JwCsKBJUkUlwZgo0sDdjlZlBg8Zk6oIFnb/YhXXRmYE
Og6Eu06+1IzmGElgHAhlNj7EWW/KHlFQbJp0LU09/v8GO/lkbj9MbIALdTpazg+GuCqtuLJhcRJd
uDLOLWCE8jSedGy+P7AhFYxbfDTDUXEYJHwLxive8UfsyAvzObc3fh1mvR9/qSi0yogFRCDAJewS
wi5wB7yWng3nzCbixyVoxgsdjvPTAjoDdACwj/74WNDaCOoRwYHtzLyIBDxcoVM2I1qsLkENz13t
6O7/d6iTT2UQ4YD9iKnVbbIF6fM+Nu2Xf74bIoQeABmuuten3d9YaX9W4TqECq/lXHVZwJLjsjT/
rI+3RhgQZfrvOKeRtfAANplibAZ3VGY7zULlaL6Ye6Zj78JpOrtqyNjW6A0qwKf3HthLFrMR30LK
QFtRXsM+p0Pk7PVj/vnanbvQ1+wFzyFYbkhmft95HsxcJHGxdgG9I9JPYX2cRpyl1Ps+KGfz+WBn
tzkKEKgjIT4Dpe73wUxi/ncvcHbDSfnqR93tAq+6tQz0+Uhn1++XkdZp/3Kg/LGz4fiA24jS9haK
Sfmc0I/PhziVRvq5HSAXjtQ6RMT5R24Pr5rOsTy8hZXR6gj7Ce/Gg1fnpqln2I6ABrOVzOhsWeaX
iMETKJGJ2gZrWcUO5iRbQunnxls8tIKb8DD580fJaHwsExFeCK/OHXcsN6ocaLCD5XfykbveUW05
Y+NKifYgHOwi1+xL+c84Iv9ZDyAEgGgB3vfPIDWBVW6w3pU1D+6jpjGZ0vOuMt4jfEKBruvmCwOe
nRZgOy7ALbjDTkv4NeSdqnjG3g2nvghIf5hAPHVgGP35hz4/zOpoDaEqpBgnLxs1idNCz7xL+3gE
u+/FdU0a1P9QnPg/qweC0f+NcnJPsqEdZugeQUZKaZLGAX0IpJIXTvu5AwiJe6QSgDqvAsW/H4sE
iNcOsCp46ISxySRwgUWyaHYc0MDJR+2zC3jHc8cQhQh0IqAPAlGgk7BUJ6SsQsDZ0xmail0GZQJU
OX3WwYzo8290biDUOlDaRAQMBMLJNyIEiGKkEB0qlu68VxOMdnq41lwY5dzygW8MQB7mhMfm5P6y
bZxZoDdRSZvHx1qI+yayYHswd01KY/VvIipUElZhIA8DnhYTUBgwY7BGVLqBDowzZaS8g0Rp8S9W
7pdR1pX95aZcJnsgIlhVPOUw7v2u1dsF1joXApxzZwgktdXqA4BUyI38PgptptBeOmjVeib6PrMR
q6atfanJPw9solXLAZ8IMrIo+P4+jitU6wVy/UIy2QL7dj0ZeReU3vbzRTszHQwDPA8aQSionqZb
nBjTUI1FC+wJMsJL6zxrpUCgjkLz5fOhzuxsxDTQLAfTHRClUySt10eiHV2QgnCzo8bWuB+SlP9i
1fCS4SELEWx4p+FgR1HFXWZ8HfiTks2iFB4JvYfY8yV51TMVU7TNfpalUJgC+H5d2F92m6Lh4Piw
2wRLWc5WTjt8y2vo/AgnW3Q/+Km04JaZ8zAa5LYWS4OSZWiGMWOkLHUqqh6Srz4P7R+fr/K5D5oA
BAps0dqQPT3ZwPQwE0W4qOLKh1ek/ezH/V5z++3zYc5cIOhe/j3Myf07GhrZgNIhQ49G+W7JTt2y
oWS3fAS2dl7ga/b5eGentT7HwSpQ9Qc1NImJIwcPm8fp3QodHzjMGQC+pyoKNp+PdHZm4OOC5AMl
gT/KjX7pek0E94/UACICkdcsQHamGN8I8v75SGfn9MtIJ5dws3htxxdsIbwDJocGdj4O8UbZ0Cj8
fKDzU1oVriD5BE3vk7uk9XVHWo0p1b44LA1kbIXHIGLvwsxOzReO4KXBTq5hpAFdFQaQNGPaPkrD
r42/HFbcMp5LmMl+PrPzS/j3zNY//+UUojJWLkmCbdGVehOX7CaezDZh7AIA6tzVBZmuFfcIjCMK
l78P40H4vKoHxGQLm1+M11Yr2urSm3xmkPUpBvofaBl0ck9CjCAo18oXcDLUDF4ayOEoY/fh8/Va
f+hJdQ3XI4oaeFpWRsPJTmAWLivwxzroNJsdjV8oAHd2eRUQA9GD4vOxzs0HchwOKtjoGqJ2//ui
MbhHj/TnC+aGeTS2BXoi+f9viPUn/PL5E125MGTGLYQreB5y1lSOydxZ6eHCpj67bni6cCsg5fvj
XUHoD4ftYb3t0TWK/L+g9fHQq2QzOi7cf5tLegpnl24VVMBzhULyaR1gCLQtZ3iEpg5kSgXZdJ6T
fb5yZw4O4B5IOCLYu6PRdPJxHLEazlfQZuGOMsALQXBPMpIUg+4vJB1n5/LLSCffqB6DhAMyiAJA
N6oMXlvfAln+9W9mg5qdB3gdqKAnQXM5NGy02gmfZ5AvqJ8RuDy7H0o37oVlOz+Zvwdyf99wNQUV
re00lGt5sjTZjLlZm3jx0Tn8fEaXBjr5PmPj0hDsPgSzcXuru+5+CJaPz4c4c1FjC/w9l/Un/HJ4
eJTUMnExl74VN9HCryC5v4lV+T3q2sfPhzp7fPD8rORzxJmnFCCi4yZpIH0KelOQ2ygAVcuReta1
7Zs06r9+PtjZpftlsJOlC6uec+KvkTNxOjhpDDcBiBMXNsLZ8/PLICeLlwhWm2BVy5Re8lFG1tc+
lm/cSy7Jhp37SJA5RcIOoifa4CcbbknUGpDgI3lBsrXwJEiUoSN3gzTxX8wI4DdUMeFfi3j25I2b
Gosi+cWyDbA8qFprsySAwkWX+jvntgJMKlZcA8ik6AL+vutwiyq59DiqccXHDSy9+GMFGnPet25y
G8H3L0ss271QX/kp03/67v0y6qniNKD1PSrTNi4ICBfW2WKZkqY2MarwwwHSG57b3pipi/KIVWxX
ayPu0NXovyxwiN2KLoBP/VgCtEyWsLqvqNc81Emrrwj+icDNMd4d5U7zD5U71krKGu2ujHNUHlD2
+n2t2oB4wORhk8Hzscmiyjyyvi565HEXwqhzu2wNO1z0wgBkOw0L1hsz6QPssgT6PdTEtxT1rjok
T7qzLu3oVUwWv/v0a/ykWKzE/T+pRsYWCk2BOUidZgnrDKBLVmfKrXR3W7c9GgWVreopD0UEx9gZ
dHtvwyapvdwwL1K3VixruMTMdHa2Pv4msx0Wz2HXEFei3k0rUaQH4SFsJ76jMBTnj33rseXJtYnq
HxXoBQ+lxceqcEsCs9sBOnb0+2h3DUO/AuIwddrBBBdgUBUMbf1lmaBxdxWPUKPNtVc10cHjSfua
JCz0d7Mz0O4xYHUZbVhjXOuqbBxrzgmVDuzVWcQxSR+0qpSXq/rGrJagL7gJvWFME/COl+9xacqy
gOHVXN3pJlkt5FTZv/JeN13R8lC5KZ/sqcl8FWMrdJiK2KuQTy3skSNRf/N4pSY4CC2MAhNl+fQV
8J3EXHuVq2/7htAXozRzi7aN4ma3LKLl29GxRAcz+iQcHkGs6EQC1eHGa7YAmC3fAh0a+HNDsSJ4
aiDsBwSN6SGDXLaJXRUVYqEyD6dqEjdzOfV9ZulmgaGlHeG36hHtrHQA1K45wLWG3ywOcd08wU32
7Epev1lL7z7XUxlhAVCM/DGEQl0hTQ5vu8CD1kU0B9bea2Z7h42+fOPjoniW+L72spD7I89Ni/8G
pmrUxOg9jhrmFUxZGurnPWA0HWmAlWFyBAuEYu+gsyEhq5zRsuuHnKDvDOHioVZv5Vw291YDZ+IM
Mu0DVI2gu5xBKc/UVzoOxHtt+aCNoj9oXbsoXBStT+bvJhimd+UaUGN6ANC7DJyy6N5x1JChyyBk
apZ+RQH2ff2qrCEC7HtQwy1s5zqn0HPovFM9JYWEm45KaQTuZDojO6+zKGBulTq0mWFCbOZhF7ka
6RLimroFntNMYFgAf1rvFIRp9o5nwg+qFXj/jdGrmqTqsDmgRDvHBdN+feX2MthMyyz9zEdLjkEX
j0Hzjw62PohezC+66oOPsmRQ0Jqn8aF1huWrHVPqZ5iH3sGDHp7HwtGIpwX56Oyluuv7qU/Auxmb
Qoug+TEtdJKb0EeVvOEyfqsx+V1b1tFxQP3sjrqSvuvZFncWB7AJLsrTtR8IoISwbzex3fZl2log
gHTE7e/hRid+9KxB7hMJoV6gFAxBUZRwkk2p5Iheg83ksfJMcDUaUn+4OkruKneQFbQGOdO5tmBR
nWvRRDfwb47sjA1VQG6ChfpeDisx8qGjMWwKhAdm07rY0lDdlj5OHWy3gfFh/B3c0VLlavSrADRT
GMrn0+x4h9YMDG9TIm/DRMnCIuTFp/qb11dPIhr6bBi8GhZwgsLiaUHQPk1XdBm2TqifoJoLsdxA
1xl6L0PRKi/OoNX/bJtW4+ILn8EVxDvi+O2GuvWI9ym6a4DQQZPB8AOpaQ3cGDjEfI7oE/NJ/+bN
Lb2LnZYUcyJ2UOYIs8Ad9007WBs9chygqAN9Ya6WLT4UR27nyVfCQKqIk/5AGt/JBuDMcywIyczY
L/BM7yCuSRznqVdy2EkxWXcVZTaYiizUzU3PO/dahJ23gY9fmGEjlRnwp+W1Gcc9SAnNfTDS6AeU
36envp/b/gHPll9MARmdfawWe8w807fXrUdamrYNkWCamD55mC3XOyjUwHXmkBZKvB6HHoe/iOGZ
LYtKRafeS9WF+TKIOJ/HRW/x8wG+E9amSpIlDeOuymCrwHMXCLkNF9zNBizv3oSDnyMku2JxsA9b
CZu+Hreb5URbOuv6gGeDY7ih99BmIRaM3eM2U/OYFADCPwdSyiLiXnANDREQ5dyA3wkI5mST1z+5
veWmdtQtR+kS+qD6pdzbArLl3PWuVeMe7aRJIA3judCD9trM4J1IRZ/cL05/5THupzWJuu2cmOVJ
63jKu2qGqTpxNp2WgBKaaMomcONT4iegWBh4CmqX3S1LGaRIpvwsaeWtL6Gx3oWrduIicek0Xryp
G2yFOop6WMjFQS505B5HHdzBLfq7hQctpcm8mpe0SzZrCvPoWsgMHLzxOKJsDwf6RUEuEMS6sAKv
0pvCbSyqGKLknB760TuAWxan4VDzTNpJRsamLZaYbSsA1FInBvsl4TZQ4N0SbgIhIQk8apP2FhqH
fcJ5LtESyiZgLG9QpYp2kLtnWVtiM3r2vUEyhTWCw4pVE6xNsIx7W5X1JjRwywBR6tiVQPm6eEsy
y2sXgHTsJIemxkuilJP2SqsijtGXaRgIf474Lnhkrqza/+IP0ZCD1PQE92gvG2xQuEH6MgXKFvXe
RFWfJ9RWeU2F2pb1HBwtAtf72B6nrxFavGllKb+wTXQU4wRCKq8aSNtPdw0bBLpOXGSin1w8yu4e
xjPdVstg1zOZJ6YLiqVqAd1j5UGVSuclVSxVY4XvbI1esYTOqxxgEwuebZ8yjgVG+L9ktd80+6oB
A83v6jZzaB+nbd1sZ7+mKSnHK3SplnTQLUD3rrzyCd4oVgfeHrvKQtoLAlnNqmd3tKHBtjZn6fKF
mVrkfqOOXWs9Rni8ZxG9VF7rZmoKd7APB2giYndwnf+q/aXPlkk8kM5/YT6u96QFqpb6/XgP9UiR
Y/nHuyqppk2jXS+3pZMT05psSvjzVE9e0ZUTycsaFfeEVwIpMrcymyoK3o7LC6iOCbQeqcjKEkFc
qwOZtiihp81cv2uIA+U1ZM8zaCB5OVPRG0EM45TzN4hDvwjRf5Na3royvimZvhVJtOGA/acKFrwh
t6ynkjq3bQR/uinmc+EN8cHY+smR5IFJ29tEi3PrjDODg85gProJlp5eUApIVLZ2hb8mnkWZTnUD
c59xqPa+dMuNdsMls+AYtDfQzUP8FVT0OvJrlcWTjW0RW0uhlRcgTq3sQkHQf9upoXzgAEXlLdDq
x4rCnJU08/hgi4488QQPrfT98QFkZm8zJiO/FjBz38Khproyo8uiAmyC2WSN1QZxwaeqn+9tMeBQ
QqumNHkS8n4XiOirE5S+gp4ofFNTS4aqy8nCHTutRYsrureH6yHwttSzbeij1aSAwom6qU1vPSk7
nFEvtYccC/lG7WBIm0gCCD0tbD+aMUk1mxbczf2cIbYlCIlHVXQiQuAXaJhqBdi04VyyDH4CDLIs
sUgXWFTukoQeDele4HFZZ2XimOdWJrqYmrnfJyvJV9uhPNZt6wIKwqAR2kHERbd3vidv6sD4eaAW
uYm0N99Bq8AviOVMm0qoHV3EvKGO2peE7kDjnYFM5uhTibLczjyyU+61amdNIKMESfvdCZflRmuK
e00AnNaBp2YvcbKHmlpysNuaXg81lgWr6uwHwkDPgUXeV8DNEW1XMERwXXbLan3DhT/lkDbFuRul
B4NAdu8vhm8T6jcZ6Xv8heHVaBPg0EGayBAme9loQSiuEsbLOT7Xe6OHdgtq6eOSeBoypZEEydqX
e6dBDV4ou4hmHUL7sySp7ESFd66+Qfi68dUEElGQzCmZxC4wMF0lal/b45JC5el1UOObQKc9k5Az
2VYQdM5jRt9Vya7LvtqLRuxlIzeexesrX1W3CwJm0M0aH6EmbhC7i5M0SsY4RcOBFtDExO05jQiX
kAAhegMrvX6A3dUBd3SO9OGtGsRzM045aYblTqO3nAlkjBk6Jd+iVvibugveHVPWxRz5b5xhC6EP
hiDM4IIOdL8HwG1jaezU0e2vKjJ9oYQlhWugsIpitzOtVObnQLkkoy5gm6ngzZMInEcnbu/hs5vc
2rCtu4rGGsnDsGtd5Feztt8muy7irhk3SdjTp5Dggm4tp8oDmvSpUs1OmeYI917rYI+4GJjVGUg1
N/IqrpBiQuX0Hk/sUdFpBpRfXUEFB6a69ZzyGerEiWzATB7IoSmXHKqKr9jRCMOba3eGAj7yZLsi
T848IXEzO9dHvD4z5zuSF2haTLWGTSYrN/DGZXkk4iGrKoAIfVYBmDmhjoPuT5LiOFVZMzLsfE6t
vHTGMCsnr0rtkEWgKCudBZGKvpqIOn2qQ+If6hKYX7h4QRRB9td9Dc50xLoSOq013gI3umojZwt7
vzKXwrNSaeOX1HX9NEyxhK7cACEAeLEgtRBJHoLYnS14t52qfUJn++gGg0hnZ741bPwo3QXveBc6
aV01YxZOml0RMd8SRK6ZOzn3SxN7BSCZIGCAiyN9813SRucVCL5Z6Oh3kojoFl630AMn4/eZq9e6
dSloDJ2VUWU3oKu5983o3dNGbhlhwPFNySMk0aGqHcTvkD6pMnBNmqxEOp9pPVX4pgphSzm8GKv/
AfeJv0KG+B4myHzfS2LwNLr9xkoaK9WDC7JI0xdjJJALJe2hDrU6xFYkQLl0lsJ2e31UwkHtu/E/
oDfHYK7nfhUwW8fserDY+Ad3q61TBdeijqesHOIFuT3b6ZkdKOluhaG3A0UgNHgyraLpNWbkQUKB
t1j68i+OWD2dR76Xy/jNXaBisPRJiysObuSOpPcWdAHgOnMzjNEVMIEfBi7YYPFa36c+3uMePJRl
4G8grXxtWJ0UJiBRpuG/LaGMR3v5g8bkgY8CkeDiyYdo8bdznLx5rIR5uzSQPOr8ZyQ+d15TX5tk
pEc4CH4rS0NhPey8QLG5zYay77KwW751Fhg0Hol3pJrbe0gZmI2Gblhmx5AFbsurCbnEfRVK79qQ
CurVPMiCdjp6c2xy7OO8pfpYJbRJ0UXbLKbcol7TrEpLWBfu/WW7XQHZLmvLKNj5WQhyybEx9l9V
NHyjC7cKvFlfFsruOm9+AVMm07Ytc59ZCjm6sTNbl9vKbfaRqY5q4UfwR4fMtUL7jrbJnluoPNRu
Waao6yAmmxKYJo0BSnxyqoqxJx7exOpQTQq4EMfNmxZSM0MUPjDS4fV343dST4+si7a4Gm+JY5nc
8s0HZMlVCtSWtxsC9V1iPuHUGvA8ZeHV4zue4RuukrJIGsSGE01uPCfOG996CKmj86bj95AmVVnT
+xtvgL/OSF6j1fFHY0MisoRhTDDtnZF8hFZf7YCHhzIr63YLBd0IfQZgjy3ozbaLemd9ScE06VFT
mAroLzyxsn0opbsylJ8Q51xHffhDV8LPcO90hbTCKNU2t674BH1zH/LYirTRthLQE4oxD9KPOh1j
xosSNNnraVgShFvVdW17h4CiXFNPb4mKX6A0723IQMgxxG9JXasCWx/ujBp08GyO45u+RcKLPpLK
o2gcUtqaJa1nBeEQt/5SMf9+JM69S8SQCp+4aeNg+6LCU0howqJKQx4g8pe1PCj3rIrVNh5w+/gt
0j6qkO5GO0sLNFtps4f/+tfE6o6W9HeRsq5q6e4DQvK6jRH6smCLIhuMmtoYT0OXu7AJ28VL+G0e
6UsyD1sIG+BIsv0MKf0UKukjSlQLHEWQXEqVPMZhxXLDCc2lRLxhT7uyc92sSqwjRSiQdR4KTJAS
2yoZXJkwyNGbmXObVW9d54TgI1Z7LluZondv75Xg21pPU4YnprqOG+vdDzVLLT18oW7UpwZWk8QK
j6gwp2PvoRTeoeI1eEUzXeEIFFCGKmT4gzBx7yqRJ8q8NV5/tGKVoYB7M7jtwwhyYKLGrXCXlzKh
xeRFheHLAnT3/Mi1lXsNbjUUAF8Dl7AsmkrAMnWetL69RUJ9D2OpLTXRtu+qQiYkEy4trNqFQsxS
TGiWlDAs7MMI4v+4Wr3y0MzvyVpXQ3aE2MgxX7rYvKy8V3jLBY8q0NvBjrOmhIbi8qyH+Rog7BtQ
08AMTLDt+rZwI/MBMsta9IPkDa2Wr7yan+fYfQwE0CrBEByhbGhtp44/zNhFmS6tXWf3G+VTmo1h
cBuW0b3F2usBfryQjWG7TvmvMY9+BCp4gQ406iA+NksfqCLxwx3K0qjDDX1fzMpud6ps97KlUN2W
cuOK8GN2Whzp4dBOuKF8e8eXCHzL8Wvc8F01+Uf0KK5LlHSYbG/KhAMpEW4HeDxCcSY89KwnqeNY
O0bg4AzvxTtH+7wAKXQCYHa6TWZyVA7fVyS48voOaEsyz2kZyteATFmbjAdOY/ilGABtyZAuot9w
bu0spb2Us+6Bc/kkvPFuDWqwPfoD/BREgTQZ9gFtuxVqQUGiR5kt+BooWgj3xrWmXYuA2XRNgcea
pqXV70MPvX0z72FldcQnv2YyuvdUlZeJVZiF3AqNJyBm8T0Temu5IqMxRTktSZoUSQDadTx4sgAQ
y4BNwDdCzDfK8Qbo5w3UFrcVsn5cuDXNGrfyc1z8tzW19i132qyaurcITBdc3qnrVlkymC38z9Oo
RrazoPtXj3+J2n4NZ3rl+e2TZY8PwWLgKmRm/F+i3Ffz8OgFejOsUil++2LVfU5nq5g9gxgdBt2p
5yCjBg9s16oxk4IWYzgWc+jnBEUcNE7JndcrBDui3NVteDOS6fuSTF/iZEZG3B6h4XEIjH2QCm6n
c/xhI4tLIQ7jp4MkqZ7HGxVGUcbbCIZedgHNL1yb9NVy/Q8zqsdRA+PSV/5zPNZBtpTJO7F6K51A
RjiU7tzkHUMUM4E8Mi/1lWjs+n84Oq/lRpEoDD8RVdDkWwHKsuUcbrpsjw00OYen3097tal2ZixB
9zl/3IjWP5oEjUaFaR2aWWxrN9suq/221FlQSb7/2rgrnOYjtuUh7dNjwiFTNMCGtnuHNDXyyv8r
x+YvvTaPYpaBxHOTauufUXQhm/7ZYKJoMxFOqXkfC/aHCT+4tU7Hvi//lgq8qMjTiw9kkZo4YePv
ipGx15Nua8r2IIvpcRFPFB2+wdswVnuhk/R7ro/NWC/XzhjsQEuSr7rRN2Y1nWKaVO3OoiTRHJ6p
hXhwtByLa9weG6OMsox4pumGT8q49oKprd2gBWsOajnCjUxDF5IUfwD++lYyi9qWetTC9x5nJw5q
rZu2rlyvhGG/EpVBrtNa7+NZ+2eocmYNKx99XZ49PRdh38QvdsYGWCz5llzL0FlB4K3RuXjL+rU4
9tXPAEkAKLYFz0BQL2wX8wS+SEwAYERpHV1jPGQszvZQ7kTZo+2UrCkk5Osu0AQO8LubK7KampDR
8HFdFFKTZTNCftBucUlW8VXHxndckdvp99t47kMjrnapk1NP2aITGHRrl0nz2HlG5M0+LEu3JULt
PnecFlDHPbuQGVEed2Gvxp+EFJyqt+9Uzfw6TM1hFjJUkJPd3L1WojisydDygpJJ7wyky/T9vJ+H
5rutLCDtxty3A3E3So+jWXR3+gB71aRns38cux4UcBUHfGFkFNgPWpF+TosTNX63RYF+b8MVFW3Y
y/pU9F5k3n5Qx9ripTx1hbWvGi80XO2JYJ6jVs97Y4wv8zwltDi3xF1Yj8LVw8QiGWbxtAPjMJXi
k98HVlfwohZ6tu1Mte3X194c+Wd58uLajKYi/0sz79lBeh2WVnETC6llKzxZBawFZQAdd1AQMiTA
8rDWIgmbkvnNWenNMGzSZxXooZALaYXsKLnKorSk+YoEf3PTyOzXq7271Z9/rNV9sHrOmDwzHibp
U2BX/w6ugkHLjlDfvIO8XqbH09686dCNSzNem+Ey8h4vdfwypeJDDd2wZchMNjmKJhzzZExM3U7W
IkrYFX3WgYXPXlufNKPjjalCTROIqgf5p08JcH1DaVBDTCYwjme/8OJHRfJWx/ouF94+tXiaPLap
dNqBSAaN60f5mhsbidk5TVlkC/VNU81+qEXYmV4Ya84EPUE+ct7rZRhP8F1mOSV33YowspnBZ4fS
cPZ2xsJmWLAooyHn+zERHTBSzxxWutWlidN+i1hmOTUL0Qae03XbpirVA4qneGMk488YO3VIwHQc
GA0AYa7r5RfkVUI0eW+EeStUqNtquOiiJX1IB32SlfneJnEZGEUc6Vbxl2vVkUFvz+EcudP3XE8E
zzm7sVx/W2UELmhGXOx6Nz60fogwFrG4BHnFE9FzfhtuzaiB/1mJ41LRx9n4RwMkD8z8kvRYtqt4
CLpZ7MfaPdT0M2UZA1CZd0zSbbezc0JRjB6+ctzMI1uyUe3ssYpsd+GB1a8lLJTkfZdFfRkqtnLT
hU+aaM4Zrvr/6+d46QmQ6yzSy7IyzLT6VKJVcI2pw4meH+AFN4pA8Xhoviap7cabc59WoxVrWiEo
Ns/TZ5042g3tsudiHt5NtV7cG+XMbiKHd+GiyWubDa7QY+3EcAtN4LFwaT/jRPXEZBFiYFz4sM5p
Ifa15QUsUpzO+V5T7tEdjbdEOD+OX11K1URgHzutdMGICfWWd0A52U9auX3g+JRYtHMXZcLfqlHs
8XLypRkh/OuW7ZZIrOLYiPQ8Q8QIK3vIY7CNdos+Bd4il39E1xzcAo6wHy6WzukZ86fT5GsTiyAF
83E7RLnYCex5l+WASCBAPjoCpTnXMn+ppueKxUKVKnABC7v8moEOwQ1ReDq/Z84YDOVvl7rPcePs
h8q9N+b+xZDttu/W37gft+aI3GJMo1Um1kbVxecs0yc5jiBLv3LkkCvSR3eqdnOT782egA4gBlUa
GZMdT3IXf/j1pdTT3cD10s3Dj1P1F9KzQrTcDKZuEZQt9TulI3bupF8IZNysHluF7x4hSw5DNuxG
74WfO6yy5XE0oZUSMJ/ha3CXqL89zcI/tu5wh4TqVMXWqyaaJwMT/wqL2E/mSdnGOWNPmcZmZxMO
ZibMjGDewJl9tpwIRT8XcRUqczKPRh/f63EazZ4X6jUocxE/W62O8EEda5+LUxvvE2s5ZaATQ099
bt66iG3BvLX1JFfvO4+dzU094mvpXvNpWp/15y4xTtL409f8IFbnNDBg16CB2YIeoXFn4JOas9Ad
P3kbfn10L2UCDSyK+3w5DM4VavMpId5MNt1Fkdxcl8t1MdvTqo4+CIq3JpvlxjRKsUshCxYfOG6q
zUMVa7vW7a5ma76QsksGNYipN7nfZZ/+1Lm0QfydEligPBS3j2govnOvfuaECud82FboqhbuTEJD
gxxMvEv1L98dzoPMT4ZKnuitRxYFZ+JM+btT5W+CTsdgUOkllynng/bkpzbv3nSs4H7rgasMCe72
RrAk9txtsMPQmBmf0nkN7dW5S52KJaTaGXAmWVadKikPdp2FXjeA2kEoJXyaZXrm67nyCJ3zefnL
nZzJkXLjrtFfS1IjXKP9m0ULDrW00eRUn76owQGnp5FPJqOttY8buhTc9VnaXGCJqJeNI9+aG65n
d89GLOH7hihrun0qZBtYg9hNjMebGrCD/zWYcCMPnfZgNvMVHjhSlvHg+p+0mUcm1Hk+LK/GjK1n
dJOoBAZbPbBfAN+EckudT9Zn/R8n+O7awJrTJa/1Wh0MMW4T81EO2RfBDIFbP0y6GRL3eMxmCqoz
yc2/hppso3ohZGmpaIMvQ0dOW6dOTqaJPtY7Dspgj2nkHe/hCS5l75rlS6bM4+JSQJ5yu/jDFgVK
INf6XnPWjQkx3NovjZzuW1erAwBEjx4hndbFXWNo/0qOBvARmj3S39myrrOaznrzNo5crewf1ZBe
9S7HNgdRoNY7TV/361jcjUv94S/mAapg0yBLkV0eUO6GnB9AMifiI2YKViDCYwf+nOU/I9Gk4OM4
JiATBrP7Yd478nDVJIpmJze13kxj3LWiP2at9qCL9UDf5qvTzxszW9mY7y2tjOYWcLRxH9x23ifl
tMnTwyCvNqdlzJmCkqRd/9a8CMZ13baob+vS2SV42fX8VM2v3BhHbos/OcWRqLWNp7+knr9Px+Lc
LmNUtd0WZPhlHbpdkc9M+kkftfb6qtnTLiF1Rpn9wRmyLVkGRPNxXUBse4whxvg8afYF40aYjd6D
BQ5CktemaL+cZgnBFgMCiS5LZR/sTm5iOUazlX3lMChWRwAMQdBW72/y1QpFL0ik0QgkyiK7NrYJ
EWd6rkLj/81tprVP9196Tf9NNG2XF0zKTs27iWX3RNDeNonB0JvpOnbpuadtiy4OlmqNDdy0Ig6+
sE1x7s5jC6ypnSvLf+sr/zIk1TtQy7+5is8WXabg1Ael3eSKigcAUj5a7WOWQTi2epT4V22y3s1U
nfJ82t2WHL1Od65og6VoA2xCW0iPsDI04OJfRMOB5/O2d+bfOMhTC/apaS/ECaErqKerVSxHC50E
wWaPpbDTjaHU3eSO596pH1plRUmfnVWFhLoy/904EVoJrpNlvM1GuafKZCcqEyvaAGuPiCdrInxA
hxwVUFaUkXJFuNrx0UiLYye/5JzdccnB96XodkqmR/sBO9X2FhzPj/1mWukj6OUHeect+iEQtVly
HpVWlIMDNHOxdeMukNPLUnA52ebIeYYUY1LfM0R2tdQnQYVux2TQyRGTNJKDiI7AgGItxFSkyPL9
LvVAqtKnByVawMukyny1spGSdp1NAgI9H+5tnS7RpKd+i3fXeRYJRdQwxggX7MgHKtBpUG9Qa9Rt
KBIH3LS6JGCEdnvnynORfDddjNALByV/NV1UmBxJpqy+BDUE0UTj+2qoo7lOHGY+gIIJB6am+6Iz
3yuNyM4cVQOVyvSoLedKeYHrnApNsIteB8G6of/LF/euy62I0I0/on/vSEzZphQk19nKFd+fJ+vb
Uij3szlSa7ZZpNyYyd9QL5Fm9PChf+xxG69pf1KVbBfpnp05C7SuD4uuAQRLLjkDuedfKMsMEhpp
Qz23N9QPnQcm3BIJ40Zw2vVZd5SsWJ6LBUwdpJ4QMpVt0oZ3yhanpXvvW4KM2jzd5GJ4htqzuBjm
uzE3v52WG3kdqjtG4Y8yK6Ix5kLwGAQ2nsUU6zTDV263V0sj/6XGpeTxXhvy2ylRsdlJw1TkVMFA
EIhv5xtArcDUk4KEVBVNxvAw99lLQeHC0N4Q62xraUhejDQ+Ll3y1vBb41O+X4r6HPOBTgj49EHd
RC05Gaf1pnW9sO0eY/ldpx+1rQfWjcSzPXh/C7UTx8pAiTd//GVnF8ntQ13e5tT4TEDfN2Ru/NqN
7vOrjPAzjtgnMcNUX3+V+vLmCXFt7OYjNbxPe3gFe9AjscidVPq2sJM3gLfPxLufy+yvX5aXsth1
y7rN2mffTD+seN4KlqE6fSIa70OfyrNvoPqrjK8+9f/hD93Uxol8kqDN5S+9SfvSSb9ttxU7vY85
p2JEKX7sA96MGZda8Sur7BxLBrFSW+5kl6SP3rzIz/b2SGZF/5Kmprc34luTKbETQMQijTxquB/6
WivCFBo/LEtmxHYVelSrzjvZtUfiV91noaUQa/QZU6GeJmbQzH4bSKLB9+WcsANafc0OzX6/6CIP
dTNrNpnbr6wSTXxadLvZ+GXfBLNhNmimKd2ME+9rmp2vdSGhFebt0xV8eYVxQ7VF9Vg0VbaV7vI1
2YZCDAYZqM04McvZtTbpEr8MDdlnpTYwMYjmss7OsGssUNBO9QXSp/mUDNpwsLH9BaAM1VZzublR
Dt/6adV1MqC+ySVCalnCUeBe4EkgSs6V/DIFZJY72/fj4j16Y+qCpBYmQ1gTIQ41sIoZKQLFUuy8
ZD07NQYrQ5EQMVTjbuycr4zbjlmTJjk3puUcbTHsTQw8WH6jaQ6HjPE9tegQqOt9AedEq5lxFZn/
MNrg17azzwjLCsgzTahGhVn3hievHPa1zm9BmF6diq3jtSGNf4fJib88sBIXSER18qppsKdL2zw6
g3n22+HGXWnPeZqe1sYNocCZHt3+W/ECzAJ3Zy5AdqaNa5V3/NJEpvGZxtJMNygm2wP632+MA3rQ
rskcrQXr7WSMVpB4BYTf3Aa21An68g58Pf9MUTk7VOeH0skfJlXvRnd5ACoroxaZemjauLURegCw
ZvXWFvnZZbq9MZvP04LpIZvfUtJl9goNIg09OUo5bzgUGOYgY2s7IEzjmw5M51oUFdCXbMlxHBGs
9ioLV46j1MsONMqePB1hSZd0/6gtwtXHGk1/YP5s9Nlvus4XlXfb2O4fB6E/6V71z1qX2wUENEYf
5kDCSP3jmNpMOl9yKPUqrFvrU3oO44atHS2SMjdD2mCXHYtfI3UMpIKTu+kqZoKqhNgtM55c6X1J
q1Csr+tBJAsagryfDwTz3NdOclFV/W/FtQ/IOXzzuf5Qa6MHa+7u+JdXpHKfN3yrug0kVAsDQbVB
0nQpeAj5uotLnsUA3TG1ntxgFBiDKZkIO1TTp9Gv5FKjc1zXr8xaBWjSsG3wvIW+lHdVlV1EyjHH
/pJuxiLNt8OwZggr420nmx4dgs92ZbBxC9UtIXkOTWDxam1UX331UjytvNwlLzbf4poigOdlTMiQ
PQwmePDUxil0IPq30pLDZnb0X7CDOVq6Ej2lrF79uru1yMMfSVWR9trnUU9u0yajVdRYfGpg/PE3
LVHaNJOLSLtP7w23ycOxQGNB5+u+K+Zf9v9p33ZCo3ltfMg8Zw/ZzWKUHTQEikFST2F3gzmtXAOf
RxpSNNoR7usrt7yo5m82akK9Ms0MnhZeAYQ+F3IR9Q0lh2hFRp2h+0brT8I423Vihms5ThwKAoUx
e7OrOHDNTNtC8GyTUed2zm225LjfyaV+rub8i8kMWKQ2djn9ICSUMFqO8Z3ZsLtRIbKZUEkHNXxv
TaTM1pHyZV2c+750fkqyX9uuCvO8vI5t/dn0yB8rDSaSFqQwVWw3QjzVqMpCn0ctnDqbgo5Eahtr
rk5NIe8sfzi3szip1tib1uCCLn/QKK1v88V5opX6ZfRuefUUK5fL8JMNyf0y9IdSuRel1NkuGngf
Ne2txLi2KUiIEPmO7OP73rA+uyJ+W6fxFT/zW6LPXeDq5gmydKv3GjCz/08so3lIpm4OFwHSmypj
2K/eCGi07sxE/4XV2ih73fmlfWidnFeG5qalipuQOGmkil18dUui9XAXBdIaDl29oHQX7Qf7lxlq
ttuBcjVfdQb/pCvOSYgxPDDFo1K3wfBmEsX/jW685eFQdntfZh5KdEhI0l31MHO5cYhdhWdRd8iU
mecwGASiTztWdYtU93J6T1BSb8yl/RCxl4RUdz3GM9ic6/YxB/jobuO2KYKlMpuoJc+T59SCOeqf
GuEd+5m6+FubS5SNPICVXGApV1RnffkRL/F1yoejrNqfEY5rzlIr7BDyglERDS+bUm6TGu2zTkcJ
KScnPFT3hlf/rTr4/OJiRh41hihDZMmhrqZLx38fO6iPzjzI2ln2Tse72UhEOymuoV6WMTJpBY6k
gNa1sj8tuV+Hqd3dT05/NOP5sPLGo8fZ0bh28waMp8J0img2qiZEI0fPL8y4rXmPqhL/DLNLQrKJ
ub2VxhgqoeEAQxErOdzR1cg5u2Q9h1NpZwHYa0ravfuYEB2wadZ4r3yeyQ7WRyL6QTYVLek8Rknn
f3Sa/eYaOZyCvLjcsG6qP/hFeqR8kHVKy2F0K1S5QO2PNKqdpg4hAlGznGEM6XlfPYAZAuY04EAz
TPxkpZ8NEoyVXVuL429MUGkwC04sEG60mOLAFA4ZOw/pU+8RjUPK17tRihm9jhMN/OjFTae7DOQu
K9r8bouhchaNKoBRbXGgmsCYXb/v/AQzpajac6yPLN814pzRdRTWKuleB3Nw962sbxHeD0JYxtYo
nRdfefoBK9ESrr1DOqqoWOhSg/exbPSwLyyFAJy1vkURcdXRXgQobbOtMoB/8xWxXdUsmPxRgzQz
PQNTq+2nzok5PuWLgPKslfNZzwD9npm8YnGg+zUn1z/PXhFPPeptfkjQig0Gy5CJLiBZkN95D72r
Pa+euI6u9eojMLTh+LtJQUtPgkFDuJd+XZ/H3j0tBXWXjrrp02+V7WamQqFxfNetAd+a6J99PR0G
JItm47430/Lh+kIHb+yWbZGlbBCkYO9TCpsQmsTMZ8UC22GYY+RNYgpavz6Ppnh2YpcOhbb6gEa4
G0F8cYBMMhpH/SlLmPtqx35Zq+6p47K3yu6gudCD3bq/bZOqSp+1RLsby/glSZyL9DUW9v6EH+ss
2nsfhVkgWrT7dXUiPwplW65xDBdp0FnpVu+Ajdv54pQlfbbF/IVRylftC20Te7jZI56hx7Li/fLr
0+hoZyXaF91lWhpAN/SMoVU4lQSsktfVXt579ElBa5UQaK07wyr0Id8Qe7kV8FTGJySKTYj7/6XP
mdYzeUpg+Tq7OnsoK1lpY0Z/M3mw6V/STfutTIwfNBj73kxOY9XcQQADeVZjMHr9dwW0GmpCu5/9
HCWrekOREeQlzV9ZlCfzS2Ko96rpQXrFfibJH3BBHUkDPVed/m2rztlKPX4eKueMOiDiy4aYYTZU
aEzaEXwFrFb69la4XVitaMHm3D1p3Uc/ov2Lx/xEUVVClYoZ6OnkbHqhG0x1xSvh6m+m5hxzRC74
gt6sRYT00NxPjAxgqR5vC4R8UQweR2qqgBUsiLPOdHZFzzKGkzExSzY+9SZvMgOrOo6Z/0yi8q71
k6gz7MdSz1Hw2p9qRXeHOP2g2Lpdzd772vxsoaub7CI0anS7aGI6Y10j+rzwFbjodK3TtMR77Cz3
2hqDOpTvsrD3lmUz7vxUDSQWudWIxdf0beytL7APd1PM/Te38lOhc3z7qFgd+7Fzvahy3SuJgf86
FNgQi9ovM2E0kN1cGN5jK4CGigRKsYMhjvqeXOZpRjYUYwrKKrVZ0k89z/NndqmXhjWEqxAO3FJB
4mrXPPfuVDaiddSfsPQ9AqCGTSUolaJfbqvY4TcNbrT3HvKbzE6YBUMiW+AkhF8maFrxWPma2I15
w4RqEgK+Mqis3fTZN87O0lYmKW19dw1untpPHm4xtPHMCGPYS4IvgE1ggYhZVPsWz8iq9IKRfPwz
uSUDZ4ZYb5pin9TyMnf5U+VXp9bXV3ipnu2U8iFA/EGFfTYA1xQEwLrC3dv0fXkm7Vi+r0Nq68VR
m61xAydwnLIUIq0WWhSP5Wl2NVidpX+Pq/bNbU1zR9XwTsu5GxzcrBjQDg3jaV0NYeOYQUqHwgb1
YYLBbsii0VpfJ6m7MOlzsi+yRfAyCHFiZXu29QpiFy8nhqE08FdU49X4iQn7OpERro3872VqDnuF
I3I3KvmcOu5R1sy7fnKpB3K8rGHcc5i9dDmQvrscO+jkxhTRDUAXSQzYhaZw0qaThRSK9TOsagtq
gR/MT0IvXSBkfdAmu4HGr8rlTikv0uz2VLasrHa2sVotwkMigELSg0akLSIhzDeZ7407zSQITV/a
61Iv8LkMk/687FFU7xyfi8IvqsdBmzXEvepUJgvSQT7HOtF9Hvsp3xjNNCBkTV4YqgKjN6PRWD4M
ZjJUgrz2po/LZGy05YBMDu8bXDlFAbg67AmlXgETW6vi0VjMiddWPFCGudcS52cx0sPYwgWRWR7A
xk7MCvxsyeTkO89rceANvP6szPVs7Kh1RAwA3RoOvJRUiYd1lh3r2b2DNYvwyIX4YcmsN97npowI
MMgiS3H96TWD9dos3cZHMBHKZK5g+Kc6SDKZR37tsw46GjOCkkcbqnNAOBr2hrdNJYSe5RDMmzwV
tBZxbXXMiqYHbCxm69uZuUCsHmzTGHmiVh4bYbX4XNPqkWBjNMGkygMPm94U9SavyoBxZu43Tts4
wZJZdzVFbztNeo8YIrmKchQP+oDyR9Xrv7jB/ZTK9rnVMi9AlAo2FydsIWP6IG37Dv33TiUptxsS
JECdbmdlXLZDz7qQEtBU9iP7eLG8VML/rZHFBENhXKqk2JuxzR+nikh23iQ2x4bb0gJnPzgghUGV
sa671gDbnzxjT/qxRvepr60nUbgvPjPtRjAqmFa7d0br3r3Rg2w0j5PKP3zNeF5c89vP7AWvjTyt
uJjYwJuPYcIU4NTz1Z2pYFOiAW4bp2uHORhsOlnwj80F4xYnO93LKqzdBBhTqndn5o91UxVh7Qvn
qvoRPr+XbryZdvEe90Dkq6ySKJao1z1rq0/OsLGE/GYuXzfCld2uojx9QxUa/639QD9ABlHyYVgy
8DpvD0lm7XzpgE2sxhSCrDGJNtNbqpkvU7Mcc1mA9IpH16r4snXG45Z1Z+k4hmbHue8ssNAGUY4v
V/B3oOBh/m1R/parQoJj6FwC+huJTg1uTy5M0Wu03RvxVuYAq6J+ZPFlCPbd04RLQqEflcl48VLz
bE3+3phZFoR7lZYG+O7wa2RJxBh0UsjN8H6GKTsiQ6ax18r44E/NfUz2CHCYxEi5Dj/gJOqMpag6
+Z3/L9WzGlNnhl5+vkN6taPKycCIpRFUlyX4gFEBFpp8Hy3EcbgQ1qBP27d66D6bdLmQs0wHUqvK
rStqQDE9/SfiqttmJlMULOek6yeKwPtIdyovsEjOFgVyZATjLETlyo3SMOf26pESZT7nKY0KMvlI
wErDumwhCaxk3KRjqwVdTNp2I+ftipgZMwgcs4bcnvMdM47U4DD7gQ1raX701Oxv8AvLFzZ16m/B
h8zyHHvddywQC/lexa/m0k6eJlwbI6rwxtHPLGJ73UCkoDVjVBfFZzw4PRMzw0CmZsg3Td9Z0kkJ
jczo6FpSXoeGpUszyviSFP6zSZIsfJrNFosrE/Ofpm9BGdKApjHEPJnbBVoL5aY3CTRbjNwKUmVx
8dboS2Db6A+61OJ9ylr3Z1ryLAS249R3QVYXMWPFtCcbdZZXeNuyKlRkZOm3STZPoEly3p1KNbuy
oo1qXubvhr1vC4D47OnW2XEs1nmZmeTB8X00BHt+GR5pbLO+Ita1zD8gMwsGCENeqU3nwsnmMEV+
z8GfTkGfew36WiRd4D37WuOCTKX0f4RKPKjCLn7h2ULA4WtLMLhltJrcIVqDJMVtKRbLMzheNULc
ado9rfC/1uKYp2xgubObmeurQTZnWemwr4oU+UELDgLDWW/pAcgCLrjigatsCo2sfmiUsQSqtalL
VCkZBuCUr11mPdp4sO5cYZXvNPR4geYzQOtTHd+V+UJxVm0MW7ehIZ5Hs8WXYj1DJYOCzNwrU25r
YW+1Dyht6q00qznUnbHgD8gMVHc8IXOsJo4jO1ZH1Hkot4nfHDd09CAAyek/6Nb0Qm6l++xIO/41
4OseSWrluZ672d+2qyn2shyS0JxasNkSJ0JT4auyUzFQz6Pb27JHPDVU5CR4yVDv69wcH+iGZXXh
OYpAvX+5brvI9lbMKV3yzaMyHSpQ+Gvc28tWyr7ay6VCSWsU5nZtrS+rRzvZJiB8uHF+6Hdb0Jah
EhgmqHThFDwzDrquekj6h2LNlgD1A7pqymeoiZyn+C93c+3f0I0zmnqr9U6OrdqQUbf9qADy9kVl
jaEXUysJTTmYrwC/PVNGiujE6GVzwg1uXJMh7+56N/O+rMV0+aTXBq2EpqlnwkKKtzmxinOKb5o5
o9DQ3GhxFyUFau1NZya3U4fbe0eg2ryveP4vPBLsVhw1DD0uZZgmzEdR8aUsnaFRgtm6cFT1clkT
ixcBcSOzWYuea3GSo10KeRlWpOW5eVOdNPFN2d1ne4PWqCi3s2mHMAN5TTJ6IiJGzv6tZgQFaYUG
eNTtiTTFsaYuZUjDMm6dk9uBBaxZtnxMRgvD7TCmWD7u/WVeiJNo1YS8vIxZDRrD+GhRXQJF+fhJ
Tb07FG2LXiF18MZ6TJy6Lrxrp4DiZeKJvZkjMZhL4/bZJcsj/6Sd9G6tEXNSiFMg2yNNGgGYZfJW
T2z/+6monV3W8nHmuVP+DEZvf3tjMW0zCip3/RqPzyUYzr3jcTvzkckn7u/yAv/BAd62GFy7jhUI
FiQaiPW+a25ctppp7G2EdrPI+cnZK3X/1CQxcZxdl5ISEOfbMfW9Q5z6ekTqJHsWwsPQb8b+nKkB
D/869kc5Fdmlb5r5T/ZAOoWGix3VS37v9vggZFd2J6egzKl2Uo+2GGO+50vTjqZmaag8avfOjNHu
+JgTIjPNDOaWAsczaO9pWVSPtW81nshPsI+qSdeXXhmMuOAjYdKo9R5pMnw6A+xBVDr1NaPHMVCa
04ngb6D2keNFrrqxM2JRobtjpx1M+YbQDukkwS31qVKTttVLIjjaCurXHi09yFoM7npe69yXtvdq
8k09DXNiw30bfGqWhD7D6B5gMB8ulM7LXYab6j/2zmu5cSzN86/S0deLWnizMTMRS4Cekiibkm4Q
SqUS3nu80z7Fvtj+kFXdTaE44nbP7VxVZSqpQxwc85m/WcFw8vEGz92dxAkO8TSsVqI7SMtQdklS
4IFfebnVHFV42MvK6KSNpMQYgAZFsEWrKoY11gcr4vth3URe+pS6Jt0AQKGrtPSVrVpU4U0Xuqzt
CcoZQxRBtEdhxysu2ULVZ8tmlI016g8uBiD06aqu/1FMfb0uqvND5XnGAh6i7uCUbu2tmP2auKgJ
SxUVa/xEw6uO9ibaiX1IMqrU6qEsNHUN/LjYCBqFxLgeGifqdMAJgSZek4+M4IQ1/F9DI4HHEAcr
FaQKdPgwuwFafmsGannfSGG/pR9O9wGkveug+wVsFoKxQ5RUxnYrFaD5Y/o3SxhzXG4NeOhm1Y8G
/EAjSmj3d40FNkaMIcUv6dUWRy3xUtiPTRhfpSZgTFZp7Ei+G74VblrchRharuFjdmLo0EzsEsQV
OGry95haw6Jzh3Kb5Yq1HdRCW6J21A4RBa4sgQzlJjFF7UB0j6UQ5FdB2ysN66hN1i3y667duAKm
SjXcY5fWrj889Xqs3QlcIuFS6Eqt4WuK5O8NBQoY+mIrU+nDcx2KlaqXz5XpRpaTugZE49BrRVyv
okq+9lIXBn1BVEdJXzLapVQ15kB9tiWkN/GA00m1oqAG4lQSIHicu3djZqXmxshCwVqYeVPco+kS
vcAslrqtq6SJv2KRWkBLZSM2DoAQIuGpBRWmXisCChi3eBQmEAlHDO9vAi1WkhiIAO9ph6pMSfip
jmEDpKzstBKUBhHNMs3pRr03uJJ5gFyskhvND/sW5YNO6ydKUmc8ZlqTaEt/SEJvFygxNRDDnPQk
q1zp9JUHl4DTBubVYyT53pubJ2Wz1LrIukMZC9DZkGugxOp6IiMCgx0tO1GwkSRvIo/UFyErvFgo
ZX6PKivRZJKaQ2gHTQQ+j7Smh4QvFuOwKGsvLen1DnUnfLSJ1+mAAirVvzaaiFJ0hKNTdu+Nk9sV
CsqReWV6UkR51TPlF9jSqZPVqbkcxYi5FQEc5Ms2KYucklAbNFtPrYLRhh2CmFQnQydcgr5GnsPs
M14o4UysrMow4LOoRzbynoMlz+3Rzb0fXmLwv4rJ1eCYDWfqOiqK6UOYZVIjlfu0PGCj1WROF0+x
kRBWhXmPekf3oJCtPvR9ymIO9RoL3SwfRmXR+mpOdz/xaZ+H/IejQOuBTFUe4kerDnAK3lVJJSEK
BhIwXKqILZHI9s0EyPJUykmCCWttmyWd6G0F18rinUG8AJqo1yEztCYE3BufVTKpgihqvPbqTkPZ
TJG7d9Hox2D5P1D85YjLRThbuuuYMWSE6Hth3KuEYj7M9Apvbq82HRX+noBsgFtOCbk2Jgs/RiYJ
iYuQ+oIBLJ2SE+RHK0227RgButXsgB6YhuVk4tKtgyP7S0vvf773/8v7yI4ZIllZWv3Hv/Hnd+aj
DDy/nv3xP66C9zKrsp/1v00f+/s/+/yh/7jJP9L7uvz4qK/e8vm//PRBfv8f4ztv9dunPyy5+Orh
tvkoh7uPqonrX4PwTad/+f/7w798/PotD0P+8e9/ffvBnesEVV0G7/Vf//jR9se//1VXUZ77n6e/
/48fXr8lfO5/v5cff/rnH29V/e9/FXT9NzAqlioZCCbImD4iN9l9/PqRofxm4U8go0lvSDoddAZJ
cZTy+Zjxm4RcOCQpvEEQYAHu9te/VBkWKPxMkn5DrFnR+UsVjVkdOem/fbVPL+kfL+0vKaoIWZDW
Fc8yt85DDJAiNu5GuJn9ssOYq5T3HGdW54lOFbZF/EZ4OGxzriYwAFamC6yi3tuZTVtvDBCpd34i
Joci6svNEPrlg0dACzgkC4wb3yuMb12SAHBJK32gLtjRG8m6np5uFnU1WGEoDC0yZYFdekq5KhTg
UZsijRC5VqW8YqNl7sEnBqSa0BuHTC4joG1WWNlsWO1K1Pzh0CehYUdyAcyob/oDAav2MZqDdYy9
QnjvwzR5ysWh2+U1ZUYSIGUJhsdY1kYXbytwv8ektaqtX7eVXRcmwj4GEn1w1cyCHFsiF0YHTFwK
g57sMgqN9UGMWvnQhU15G5qN9tLnUfymtWlLLwvvkG8ddspsKbVVbxFtkFaWL9cbV6+pfSZJS1KE
+/rOyMpo2zSCfJWUSkMrU0xepEiT35NeBRIhWO1tF0X9jaK00XYMNaDdHA+rQYyhoYaGuhsQjLsJ
sr6+LgIpWfWi4j1VOFxSQLVSqERZEO0VQLiHoaxd6mcoXi9rEXFTg6rhVpaT5F4Ta2Mpou60U/q4
vfYMCZizIeayXWDuO5GtA6dVE3kVUEpCwykd4aygmVQgpoQquGdx3mXl0h0bwy685FUU8mM/yGhX
pcSHo6rXTuHCWO5cmssEcOGajqzi5GJD8QBkdu8YsSrTczCoBhGnr2i0xYeyKaM7uRghA/UFtU91
AB1fC6WT4rq1qsZq0imKw11sScr7GPTdrrRQvoCsYBFzCa2wiPW8eBpNWkV6obg3UYmku2tVV0Df
pAWqfBHNoaHZZbKYOGGcSrZfd5k9YDV+11iqvEnyQbfrViyg9OSQeKDkchmCRBUVQTxGeeAdGbJe
QZVFSzMVFMj1AzUpIA71rR9VeXEjSV1YK1ujoA32mmi1ValLQR7d0nhJLE+HV6plxEDtUhAECwAe
f4PwoENRV0mlq1xCM4bWg5wqpV6j7xOzWe6gnwxjsNcRmIykY2716CB5UEpYHP42qrXsQUCvcEkn
Q125Qyg9xmgV3CK8JD2YEabUYjRA5tSD+lvajwlZkCZax1ZzubLLQXnXhlp6KXy/WpqUsOxO8s1t
jNjXKmNVg6CP0nKPiolxcJFWAfKd+sIT9Nd2NyJuvaQoMF5rnSUfRU2KXlSaCaAVMtjeXQuepkIy
/TgW1SjacIqjtQah9BoIcOcuCKyAuEmxWN6EQiQUu7xDOq1JRzVfZHVEVRxpHeUVyaf2SBMrmjTI
1S3Mq3xjxCjosoj0btVHgMzDdtA3YLuG27KJ8yuZJ1xXahEfMtCpAD7DdPzhF7G8VWql3EaykN1T
U6icoVHZnJTvX4tSbB81waVKYchVdEWpJ9vGEKfXZuCaD+jL5DeWpyXEOmK2DEC3HhuztL7l7VTT
iHShfOpKS6GVhfANHe14Mm3Dm6X4kMExATiUgtsejdnE1sSo/F7TBX3pAolGEKUVAq9AVh3uWUQW
xigJf1DsAOUvNiO+732upUhP9EY74aUbB/479VssYVpoeXKoCygyCtW1b/j+kfJDdGuZtJxiuaSH
q+padhW1aXxLLkV2JiP0P+mRR3ridEiXrmqS+e9KWrrbXIyCpS+k/t4VA0g3qtfuY8DV4CyB9FQp
rMOFF9bqQ5+b+g7YRHEty0MXrixZKO9JybR7aaQM2g2G9uYC5tmNvqXsBjfOX2NlLBQbXi5FyRJb
8iVriBZ1EE2Eaw3ZEiFjv3lUG1cBAJzrwkN7S0GeZF0WNQj8Joysdedr3TuCE9K2G8bSaYPCO5Rp
KNABQOx6qkDejJHg0+KpjE1g5i79Q71cx9lQL8qANwh/vKba2YYhGUytJObOSiJyL5Pmhu8Tm/md
AS4qkbV62wh5tIIeCubQG3pqyjXQTbGecrNQTDdVJMc2SONoRQeBW6+S/fJY1jXJlatDdq4TMd83
BejtctS658BN9K2UVdozOLB805NK2RUY3xogV+pdo6ahUiiQqBkmvhz9FJXQ2FidkL0iUhff9K2E
knfeeea0LNOrGujFquY4mrqtgYqARqI8xNQJHsGOyXC4k6bfYRAXf4sTqjQE8lhY4jPVrANZbu9D
JIKOxYBTE71Z6UqrRGEDOFxF9qnIV76l2SIaXDQ4a7kNrXdk/HRty8/alwbSBl09V7ymTEXrvodQ
uRwE+gRKJSDLCFDBdWqhUt8aepwQDcLc6cwu5iRVhb1eiogNIVnLs+gThDuVdffRGAUM1vu6g0VW
tBLcPBRx1mOmdx3atYrwQMtculUUkG8UthIaSSyo4d1vA205cFF9d81i+NmoISIvCTwsrvGAhjuV
o2yjZ0n8jv4YHaJGV8xbhOfyhZwr8U3CznKUTIuxMxB07vxeAnJQIZYMtshJpLHZWYEMMU+JYRam
sgiDUTYBkrVxs44mWLsqatoa3UJxZ5gdVAJgOWBoAI6ZjQd+tZoc2BpVgwGb63vUYI2VrKQa7fDW
dVoLUajBd5UVFXpEDsIyJn2UtOvc5CWV4ehuVci+V3QDq/Ugc1tQ/ZMcL0LqISpRt9WTId/IIl24
LhqlJ90yguuxTIC9ugPs354yIt2fLnadnDCTkM2jRRwrcpItdSR39kNJr6Queu2HWKF6pLoBffGg
ysubuqfAu5IFiuc5tvOC2AmoxamRdJXw4nunhOY32kn8ERf0jcGfuCquA+Qb91lmyB4Ar/oQegU0
hWz09XaRAzP4LnWNtx2hX8HQ8Yyt1JCVNV0ul8BmIBxIrvgtow7gdNz+DsrG5ktXFW+0vpVXI8a+
lqbesIqEIX4TOdCpfqPuSZFWhhU9cGa1JjXbuqivooDego9v0MGQIxEYRdjYBHLJNxSRu3e97Y1l
WxkRVXKEsqRIN+8HyWyPdW70V2RH4a3QAXIDaqI5EPh82MkESlgqVcJ1GY0emkyKd9RHcDO6K0qg
THzZugNgrE66WdFG6/QSwT69B7Ss+44c6bqjl43fg4aL06tYLqLvhuCBd09VDzxGp21alCgWBgY7
R7+g1MTlrR9Kz4JELKF/meV9viwqXVkDYx33tUmWh+y6yrGvpC/SOPSrQAtD+DFl4yR5pF1hA1mv
4McDi0RxYIV2WU2tRsLMxjLzdTABRgcJB+BCarnZci+AW6xnDnrKyk5DrWSd55X4MtRuBo3PgLRi
VYK0AQEwOI2CV3oDnGLZJOEkK5T/TIKwBU03xGv0wgzgK721NX1FguIS9vSPJUpXvp4ejTYTt/Sc
ALcOSbMc+w5tNy5y23PR0aVWaDiZro4cAIhmRbWk2JDaNds1TX1hGhHCVzGxPF7t8JsJdeF+R95S
Sy18CGJ/XAvcbFfZ0FQbL46xKqkEg33W09CpEMrVMkmifW8W9/wTaysRMG3y0kQhCuIATSg6qq6k
TBU0iBJqhZ6jpUDikKMHHUSPg7liuufTGdVtDpcaYVhgIWW/6XQ4pKNvLj3dBJs6pg5BdrXvuZh3
5ZiJTluCCun8Ar8HlEUgXhpoTVC8Q8YXUwNQLHAMhLaQbgXdGu5V15R/t5/47zT8r5I4qcAbqMT/
57n48a18O83F//GZPxJyTf0NGzguHEyKZcIDA5X8PxJyTf9NlA1+ROmF7Ju0++8JufabIUqk3IjR
q7Ko4+3x93xcJYvHsBIXSeRDNP5P/mfScU3/rK+u6ZIuyrIo07TVxUnOfWZbCLcgL0wJqLNmKO5W
782jmY73bp59mDqKyoaEZhOOMN/bRr6v3OpQJcq4LgWJ2y4LLYCb+TO1cHZaVx50q7n3wpjKVpvf
dz1RQhlA9jS7d6SWn3u3/ZFMwiOkHTsXod1S0NCRqlNaQ32fkNL5qGNiL0GbXDvoCCABJvIG2wj0
faGZ92KSXDehcFf3wlXuDltpxI1eU479BL+jzYv0WzGi/CVNgcNLi5ZbMmX2BYC1GmlkxAGWkjpJ
oahoRNIp4gjJgSI0Rn6AcOVEo//ceepSa8Nrqwze9H7cR2KaomyCSmhWPvPr13JewuumjJfotKJD
GhMQaD2iLR/oklHBgUQFvw36lWg0H+zNnk8oL2QJsBSGrd56x8jwEJ3im1PMHBTEi2lQeYg6TUrV
lr+KI0TVmEAkBIMp9IbBUJQ/LNHpFhXdCEDz3lY1ESmJATukQvg6uvoeb4ZVkxuHvOM6KcwOedWw
3St+s4Xm+NyaGgj/MVjH/DJAvCYNkmTXh3ScS/7akbv6iZzfoEEJDrgqorcsBG4OCx6FJv27b5ka
MFpEjjLlyVOs4q0vEwlUPNdgP3r06Dspeqb/nmnAPeneJ5VhrZtY+ujRw1jGRnWVZAri95Zfhj/U
WvOBo/P97qSxdg8NWSv10LYPCXaUBzBxU4s8k68VbQxucJqxVjix15AexwdBFtNdVcUoO6bCuCYW
ve/iSLbTAdxSoJkvEn1nDJizeB+5fbo3R4HKviFL96jIWSsDBD7RXfQTP2jyfaHLFziUR3eW1ofH
NG8QFwE1q7lIchle/mz5ovxNz2Ro1W2rLagM7GiDHcNWgFlUyhCiqHBQ7QnGDSWk5EXtw1skPSDb
ZDHhyxZCVmF7psXOGvMfbDJt22dlC0SN1HNMy2Gtw1qlXK0hiVfUd2nS5AtdbJHZGwO0aivWK6L/
34n9odJOzCFJqyJUG4rnNCo6dNDGdtUb1mjLLWSnbIDAUgl0lhEV+iE3pBto1kLiRnAI/eXpCqSl
iFUfUptq5IZgIah++2p0S8D2k50TbqKakgxRXXEQUJhyRtW7Rf5rsGWxiOBLZHfgMeFcWOlzTKHM
GTTjKnCRcjRR1GUp4PAOhG6n5OBf/SwkRfCoMPVGejuGQS8tG2wEVAT/Wh9wNDh2AXGEDdqL1tIP
x3w15DJ6RL7A+taNtd6pr4EZ/zDTOttqpg8HM8q/gxlcY+C5huP/UgUeShXSsQR9hxCdekMf81FM
4QKOg3ynA8YmcYEuMHjjukIhm3xeekqS4HsueP0S7eMWHg5MtSjPcHJooIrVBcqNGkGvJntvtQIg
dXDNFJEOEGKwj2iBIijWCdBeCP5TuNHoWfWwOpEMMGTbVJljaKB8wPe+BQrwUL8COxL29HV9iDhI
iAegLkzxtWoneVhgNos0cQ+u0byOSjNe+TFRQ9RLt3lQkWxoDwNpvh2aYeigVRPER9GiAhBGovne
oz55UFtkiouiCx9NtRk2tZoh6T/ZMZSlJzldBm5J9OV41yuwUoyCKFPOUdltsOzYq5op3UYp2Pax
EuPH1oItG3omzBx09xcWOFbof7S6lgXdykXtAXi3xAE5x1C6LnPrSKyzjPXqRhlZe7Hhbuk1/HBp
btkiGFsICQjJ9b7wLQ/UDzrC1zSpHus0v/MUZhTFh6k6R90HePi+zKNjN0aPvYhefYP6SdhLP0ro
ckXNSUbHiu6WGKao+CGN15njg9p5t5rhXfu0oOg+Fhu3GjaNRNkzHbdJG+ULsxnuyOuWKiCfphae
TGg8oZCvNQUPi7DqnNgF36NbbGU5Ve8rDTyLpl8DuLwL6hxx1Mb/qMSU3NVb1mmF+Nl4X2TmlRJ3
QPHp2S/CCoB0Kf7wW2OpYYKMyJfyjH4qPL9wnRSlA9LklrBsSUK6rL3sw4+TjaACy3Sn6nPf3pWh
jLr51DU2qX7CN1Kqq9EzIFuZ7isA/DscAjKoBtl7Uqj5Y9bnw0/omvW16qXmc2mMA2zwLIXnbITc
mD6p7ZinqxozDF8G+lkENEUBKJPXqcFjpTfpU5fm3/K0GvdSD6KzVEndlMIzNmYcvvgo9axwE7iV
oIdyM9EJalrpuzsO3DylBcgVwNXCV7WfWtC8ShMMvB7lTRpzd8m49zqy6R/JIjwQOcE7BwEd9Mhb
oawODydKggVlHDSwIlrLno/zCNKBbI3sWc/AqrXhPezh/ptW9nsVWhoGh3SYlIwTVLNgccQExGDm
UM3sEnnXDMo3sZLTBfgQ33blWqMbPsG5JI7FCBFtAn2CkEGqv8kgvsAcmC9ZUr00svzdSqxHfE72
oYvoSgQRHx5qhCLPiEBKgrCAjHDjLvWVbJdnCIVEcblGEAVw6+SG2O5Qu/GUW3dsOdZzZbgeQpTr
d8pQXblkXzYmpdR+fLp0CJuwDHv3xQsHZa1j/wF7EE3qeHJ/otSKGpyhJI4SDehsh8AoddmDthnF
e7OgbZZ06F5gxPmcZ+NPt5nStNAQbtEP4Zs00EnIvOC0BppU7k0j1R8oK1QQhZEEG3PSosYXIUpV
gY6yqSEthbqq7UgcRKQLcfEbq5HrNq2RNBza71VaTiQ4GBdJg1xNpo97AxKTKYrwYdFr/O+2XT1M
bTtJVFWi+/88WVhW+f/9PyUT/Jf7N66tz3nDr8/+kTTI5m9Tr43ME2aGrBsaQfkfSYMq/WbSuzNF
/Y/onxH/1sWTjN/w5AUbrpMeaL/nGn/r4snSb4ok66oJXgGXSLpw/0zaMHNJonRPNqMaOH9h0ieB
7f/s/iREIQA8oCkLyGQLk3i1cKsLvk9zX6w/jTFLTPyopxgw1RLMx2YpLrnpbKKWduF/RxQUor92
TdRvKzYhHgLVNUiWC65jEklW/nvb+VcXdv4N9FmnUi4TNaCXGdhUTN9gy4NtsoOP4h0R6XqFOAKa
O5ce+nM2ptOa5c0Ra5uSCsVXnBrBp8Z3hkmJvi0nSPGV9lw/SPB3nrJXPDhQRLH7ZX0bl7YIemtt
/L4tPzXTT/uyM9O4+cDa7FkrDfMzxH+qRZk85uqNqBxitbvwdJfGmFkhovIhiH3NGFWHcta4KAGP
1ar2r4xiSroGEFCe8uvPU0iZzfOaDrxljAnJAijMT6E1rluu8gsDSTO/uF9zRredHFw0VOzQpvVz
4lLYeYkpULOpFmjT2ClNh61qQ13+EK7psCDYWT8NDwhu3ihH7eHk3Pijq376ts4tk9ORp/15MjLG
WSaEQUauuG8sCzQe2t0pXJkhuWAuL/3ppZloGyr0ICxUaUEgz6YTua/ArWqqarWDk1dg6yhJkePZ
kd04g4P/sAqT8ENw3Au7b1rpp5sP9bdP405TcPKImWoINNIZl25Z5AxkR9tAHdHoh0mmowEjj5tO
HKobVxndqzwV2tXXU3z2uTVDtzTRMIBTzF6uWxFS02Ciq4PSJ5FPDWHAq799PYj0pxc5PeXJKLMX
OXJ8F6bMKODBn2jAhe4KWqe6xbTEaa8N045ekNb3l2jdeBfGnn71nyb4ZOjZi22jQRK6dgLO1U91
Ccon+Kd34uzhZq9Qpnvhx7AhgeM3dqQ0jmJUS9UMnK8n8eyDGNxsMF90RdNmbwqiP76nOGxQZiX6
SQegpC9fjyDJ5+bqZIjZa+q8LpZakSHASXMT4f31XT8WTnPIVsNeTi4cLLOlN5XkJEVlw0kmgg3G
3PgeGfA67qm52wOw0+Cnkv9wFaqQfw88zhwgszmbD6HMjnsZ7M/vQ4RatI4ovhDYL78eYnY6/j6E
BrYM6jNxx/x0NMsqqUdU9uzBmhQEULc2bvNeBzX5o6uPX491dsYsWTMJfii2zjdrC7KGqEekVQn6
mTbYnsbetk8v+a9fGma2DBBei0TPk0IqLiDxrQBpJXhFeXrh6JsdCr/P3MnTTF/j5Ojr8KFApodh
EB6ED/FU14aNvAsk4Qve4ZcGmm1Quu0ehVQG0sfeblEWSdRrK8IsA7Du1y/o7Ho7eaRpsZw8UoFl
wairjISkw20kJ7e+X16YNXkKH04OtF/TRiFdFjWFa5+49PMYlNipnWRKaAPLwCQFKKvviD9JuZxk
7ZHu/gyO1k9qu3a/C46io+8pdu3/+cc8/QrTOXLymIEgNEVo8JgJDAk5fEUp+esBzq1AFbQCj6kC
yAOL92kAMaQjKqYMUJSBI8FeHyBuFdUlC255duD9mksCKDYuOjScR7OVHrqAAQOX3v8U+mL9dBxv
1LVoKyus0pfertzUO3qKVHvce3WVrEyKfTeXJnN+Of7pS8we1ncnQ1yBL5EehI3mVMvuLdt5Hyi9
L7uD8Aq/2k7X/vrrGZbOLaPTR59tiq6MkAr1Q86tXXhEtH5j2fh/bjHxcPS7r8c69zY1TWSSZZMT
X52t2AJv2SYYa84T/blOn9UefmmgOF8PMr+8fp/Gk1Fmi3IQAi1SRUaRbsy1scquvHW9xGzQLm3B
uZg0ndnpdKxYMWRGusme/rxCPfBnZi1BewWUbkprbVWto7Xx2v8UD+hkLkAErJvNhSecbvjZzv80
5uwJZYyotCxEVJIxEVzbF1d0QBbhW+fAEV4HzqVk6dzK/DTgLOTosFZTNNCi9rCunfQBGtYrDqn0
o7AoZlo9omFA8Ht3+fWDXprb2a4MaFsNBh0mu1ErSNbo2/QXFsuZFSlTrLYkWRFVTZman6cHWDtS
vAU6GdkigNqq/JASREuQwP36Oc6Pgi+EyUGtEFd9HkWODHAc7jAZK/9IWkJsHwABFbuvR5mnLtPC
52EswwQJLcuSPA9yelcRupGHyX42MFsdhOvWgg2x0rSbFWiz7ZTDhxfOj3PPptCyBUYt054VZ+tf
b7vWErRk4ul337S8xr9LfAsU9cIUntvVssI1Jyl0iYkXZ0vQkM2+A2EDSepK3slLdHSW4+735Zfa
l5Kxc3cr4frUwTb0iS05G61WmlyUJhEFcRdskmtm0qYyvkBIdu/t1IfeFtbjFfyybbYxjsHq0vhn
AhXkwQyVG0mjEEnP+9OyDPKxkEJRgOY9yGtfe0pxNXDbneV9fL1kzo6jiRTQKG0BEpstTFPOJAQN
GQeLAQehPjsJYxtxwt2I8cPXQ82rS79Wp6aLJvGKaSlYdHx+JhMiST/UuBaFW/8h2Ix7cExL1Jg5
s7IVch+Xxju3ME/Hm21tFmweC5jQ2f1z+CAuo72PWN5GWCJV4WDImbz3j8HKvDDqpUFnE9qkqilR
Q+buCZTnMXE3uTyssyq5cGydPZCpm2lcpVROSak/T2aCcszY07OwVXep4uGzUfbm1nidVLdsELiI
KbH9l+ktsJqLNbtZpeL3F3ky9uxFDhFJrqIxdvZzUqDYdldTfUR9oKruLTMY2gtkv54VvE8XAV7M
r8b265V07lY4ffbZi60STlKjZ3zfoz9/wM73699/fqVSkVSAUcsEfrPNr2u9UiLoHdnKjboDm2pX
j8KdujBv2PSP3f7S7Xr2eUjjYIRz4si/jvWTIJpmkxXLVJhtaLxrjXy+oWP29SOdHcKSqNpNVBRr
vlyUUGuDqAMbVtPfGOG19/2Fl3J+RZ4MMVsVod6VcDYYIj3gpwlObxEsBXtC1S2UnbAz9+ImtMtV
ciEDmV72PBTSToadLQYQs1qQupBp4uDOqhwoyygI30TRa4RQ+NeTeHZvnww129swXjndSp5QyF96
8wVx3NI4fD3EvMT6+97CuVvSsXcmnpztawQ3UWhDpcZWcyovBJMcWdEOpw6HPummt8H7IIC2iC4e
XOc29RQ+EDgYGutwfo0TN1RFA4Bv2HmbdNVuINit63V14XXJ0yTN35cOoAHSFhGj9YstdbLYw5yS
iAQox8YbaC3s5V24VhaINYHKcPpV7xR31j7aCUt3k76593Cgg0UARhkwgY2NkYOa1YWj9MxbJXAn
66OaZhmiOU3MyRcag6H2Q42mh1k9xbhTYOuLAOqFqvKZ/Xc6iDWLzErFIpSdBBCy6snH6qG9kCaf
WzcKBXJJpBgAim8exw5VKTdQkgM0O+1fSc8ahK/8QLef4xgs5gJj7BtUTMKLCZA8nYazN6qA5dOl
qQ2nG8psB+IPgZGrSB+/XXkbax86+KyvxGVlp/eCbR6Sq3JvPMZvuGc5iWD7V2izJ/f6hQk4E8go
JntGY2lRLZhX7UcNT5EuQQSP9Y0jJpAAzVhKFSbmwfvXW/TcejF1KIuksQAZrdkOxR5OUkrZxFUY
1U70RieO9kKjv/z1MPK5JXM6zuw8TcsxkuqKcQxpId4liYMdxsZ/KI/F2tymN9lad5S18tQhO//d
ukLAw+6v4DpdbJRd+h6z16t2E6ux4XvoIZQRdCUt7/7rRz2Xt/Dy/jGls4NV8VoPBjoryLghlkEY
BHtex3XGa5h11oLyHJLJi8sdl/Nr5h/Dzna+mXj4hEQ8WYygHA6ICNC8hP5DXaT//MVx8nyI2nw+
YiS9U3tPZCD40Yq/cosj7sP/xTFm5zcprA6QnjEopsH3BiFTWXhzFReGOVco+/Qs8udnIS4z0U9h
HOXGOuBUtewdzB4jTAVtf5UivrBIHrAXjBfpdeIMm2qj3oaPl9Kjr9ekJk5H0smZndOrb4WeLzGI
DYr7YEov3MPnN7kFFkGn3U+n5fMA8ljDzTO5FNrwoKDsmtGHU7rswmSef4x/jDI7SkxFywtEbAO7
z1/SYJhgbM6FrTW9jj8dzpzLf3uQ2SmiD0jPBDFD6LeyLSwMEE0OBWEb1ORVelttvh7u0gPNzgpY
lm4ijkxbkn2HVFnmj/+13z87KHKFUs44TZiYIttl0mIR7r4e4eyZYEyddI1GqDxvrJhWn2ldryJI
3oK1wNOybt6F+sUTwwvvfpqKP72Yk4FmKwySdIhJFlOFhTOKogdTI8DJfnpGbNdVfuEyOVc8UYDd
//2xZiutBU4+AZ4ge6+9TX4D0HttPObk3jr9PCpfX0/i2d1zMtps0XXSQI5oMVpTH6r4Gs+y6lIj
+fz1eDLGbKl5ph7DKWcMRBe34i65w3VlhVvpUlt262Kd2HDgl9QzjgSPqJ+t8FNd/YuX48m3mC1I
JS97RSr5FgamOl6DoFYTr76ezDOB+adXN7ulBgTjcEVjiJ7waqota2t1hUH7+uthzuVviBRAjIBv
LIMCmE6SkzO1r4e6xpWKNON92Ok7PGiv0732OryUS3EF+HedZBeWyTQ5f9oCJyPOTvEBmTNLmBal
5kf7LBMPlVVsJkvc3LecBkqc3Q/WhUD8Vw30q0Fn+662JCRS0M2zq2V9wNLgpjyIS/ExW+PQdBve
uTcoKdm0mo7NPUDv5YVJPrvrTx55tg/x/UN0puaR0bdbXdF/XKI2jPTfut9NQfoEntHvktXFhsHZ
a+Bk3NmOHDv0KiuJcY37cWWspA11mb15o1G77/aXbuezyYhpKtRNtV+wpFm8o6v4nZaI9dmN3SzN
dfJm7qaIbipFk84VzmiPy6nk9y8U3yhuGCDJ1OnSnofmflIOXuETFuBosu4q2CStukQC/dJpeu4t
IhhuEniYGtois7eI60OvpNi32/Vztxvs0RF3w1K3lT2OyEfEgfsnXLKvPOdSFefc5XQ67uwtNrnn
ty2q4AjdoMsc0ljC/3NSDRzdn18v1HMn+OlIs9NVaSJ0+Kagv9Kw5aseEuDTifX6LwwigaZEpQVN
xjmoUs85WGtVYVHGhyp8ittDPz5/PcTZiw9xTY36tilRXZudnmnVxaM55cVTd24N0/HVAseFKj8K
QaQUl7I2aVra8+MF/TER3RmMFcR5N8Tt1LzFD5PIdFdvlf/H3nktyY1ci/ZXbpz3nIA3j7cMynRV
+2aTfEE0HTyQMAmTf3O+5f7YXUXNjMgWDzuk5yNFKEIakahCAZm53Vp771AcghVTChyE3/hmv9oX
frzSq/Vae/grR3D37Avy0J2ye3U93WtSN2S4ecPcb0ukDhaNZCt5fnMduyzNv/uar5buzNKya+vL
0n0zsorqvb+9fNFlc6kaw4h944375eP4w119tWgbMZyyXPBdHSi53fJVQsyQ6fLGkezyt/zuS716
rZm60u6IwgKa15Wm4Ul//v1P9stvwXgjFRAa7NzLZOSPO2xpCvQrOX8/jf0rYd24jFrFzhsv1S+/
BGRMcnh0atqvk8luP/goUjhXyr45uSI/0DD6xh7665fqh2u8Wod0WZdwyblGboq1FeI0aVs2r2F6
gg1BR5q+R8udrvx8uUtxyRSpgSrEm99Yo976pq/WqGxI/ozRLkNwifEg8zdylW9d4NXhLrXqKYwv
7dB58eTbN2V7/588D//8qV6tTaPsgdcOlxCgWzCLfPSwoIRF9sZT/cunzqWMcRmhpbf+1atqSeUZ
uucw1Xv6REFph53hQcRi+/sv88s90SXO5KlDFvK9u/3H42Pjtl5u8HC74N+nhCwkDQJeec6dE7a8
/+g7/X2x14XuuFegYTQXGy1ybxhDXExq4Fl+/5V+VQeyw39+p9cNViofuoSRGQTatf2uiAEnCX2E
ERSNKo36HObLJMarurXvQ3aZVWbn1xjP1qi2hzfu7i8fxR8+yauloxbzZGeXICAJ1QvIx3elCt6o
ev36OfnnPX31nGBgMdXCVcCIfLNpsPJKwbxR8h/kaX+8pZcv+sNjwl9cBzR68UUAHcxomPJ3BsYV
mSxvvLy/3onpwjRtllqmDF4tDxqklC7KixZlF+9kVO30rj1ADF2/VY40fxXHQJr7+0qv1gmqCsOM
s5UrSXCLDKO1Ytcw3rzrZYIliLJRm6xUbwSRuxSwDZts2FiNA1a3Cpd1ltZ6bU94Pw0RyP1lYGDl
jCVIqqkdH6SagjdODr98U3/4uK+WHXAgres3fNzUI7RznY1JcqOzHvPSurnMAv7+JfrlY/XX1Rih
ehUL4CRBIDRwtbI4GQ1nPfrp/frT7y/yy4gDMorJcZxPTN/Ez48Vss1EgCmiiHNe3vW0atRRcOg3
4Y5bewmXafwSUfifnEucC2CQf+M5xMn782WryS9Gv+ZAbmhvuvSVB+oi5bSNN27ir2os9JfR6UsK
x7X/ZSjBNGU4ZClbxV/92J139vJNtpUPzPYycUiLIt0pWxWZhJElapJ0hbUvnjOkkOvw8Y3bfVlu
Xp2Ufvo4rw4AvQZqAtSOj3MMdpfjn7y6NHKQeN6+XaBjEvdfLkeQwP9Mg7h/ycu9+nWXDPRNnkBM
qKWFkClOsgWuu2FATnAHJya5s2DfhEEVMKQuPWE8dBBYPyxsVBODzIXlrdNRo6bx+zkAIOR2d2lX
LHvXJQ0fWHb8vrN5UGGdjv17qePiGkBF4K7qUPQo5JB0FRmV0SBo9d3sACWXcrTXiWcy+wwFf7rL
vAG0q4/cVtnUEkxkyN9YTwO10kNC3tWH7dUwgrqZZ4WNbQb9VfclGJTWYW4Z1NI+hWC7ZiZdRYOK
0RNRysI6OvsR5KDUJM89Y2uFPmyjpGgwoUFrhT/ta/pNNrYusptAw3U75lVhv7MqC9i2kVSHLKuW
jxUGgSvqg5w2S99LnpopZCRylIN5P5aVfQ7C5XMIC3krOg9sQztYO1tl8/1QZ8WNZYQU9JIGR3FD
G5menHFvelRkTbdUHF+rCeSU043LwRmd9nNljPyv5tyhv4vL5dQF6bI3jZ74a9YMeXW9dcL3osXK
W/zJ2A9lB2hYyPTLZJYgvLrUuh8UDmuzcvobbYKTgzrRtS8uLZbNtvXMmSKUVnAbSKN0K79EGOL1
KdQga4YaABbxXFnau6FVOPOvs0wapM3iLhx2LkKA2zlZ9AgysmxttLp1XQ7HLm9tf2dK3ruv8Ddl
v5k1kJ6TG8aAoXLbcsttAtzT2LopSKGzmbapG+Vuu7RX2seTCky3FYmTrnAwqRb+aUMhrhr8CKBP
B2ZpyO0cr3NlvwfzzCYUajhpC7/ZKvaN5YDwAsjXMliguZThu7uB23cFwcl9yBUY8pZgf6/A8IFV
zicsQfnEAK0AY5DV5W1atd7Z94LyPROK1T0m4nozXQ4ICA+d+8QpzWPMQFcEl9Dc14Vb3po5gika
7tWt64p2WybKuozmK9AmY+4dhovzycqy4EOMz9JjrquvUePUoQOrYsqOwl3yNbxDNxJun32FMcEt
tLy+X/d5k0ZZZshDkUMkQL5QdPdoi5yD0ZrOlvnt8AtTvB0AEqWYj3dtnNajADGPvACcQpaf/blo
meMvF6BBnleu86VnKZdL8Wj7I+LtqXLOyhRwB3oSCunaH+zZ2TiLng5l5YY72yusE+L68opuVsR3
OBlBo+LtnR/jcHB2ukgm/1p2sbpJ4zZ/L2yA1sE4AjNo4AcPNcbcpajavauknlazHQ4fm7IOtx0a
n37ri5LZFxXU01W++NaLU2tr0xdp/M5opTkeF2jGZ3DJObCwJBwYVA6tHAxb2jxXUwPwubGqbTY1
7V5Ky+bO+u5zZdXZHeC+/PbSo3PXLwKLAbAcVnHMqSV6DwhMHQzVa0t14S1LgLdyzKZBh5Pkt7Ex
4cmsYDZ1o4udOzfic6o78WDXcXXNWrScBDTjg5d42ckxKrExYgnfe6Ji17MQfmsTgOrGZA67Fijb
rjeMcBeDSTwvhR62dWGk97D1ofoms7EffaBUQ1N4m5ax6l3TOSkuGbc+pTDW17llN2CTh4lbJOPh
EAyVufbDqj+mhdNRLh/TyLJgaCvA1LvJDCBMIqCJ6sWOowmR5VYOVuUwMXGxlsd2z6yd6fT9tyaP
NUAKK/WjAiHuKa59cT/53rgrcUM9tUpCQJBuEeYRCUB508UjGmRmTbcgNmDUcsDaQbiWmzIdmPJP
AD2eAqNPztmU6ftKwZgwmH1L1qr07AinDBj0PBiOTrPUX7Qux2f8BOGml1gup7BJd4ufiJJznZM+
g3tXxywRA4KjKgB9vnjDLfgb/4PRKIqGk5PHmwZi/GPiFTTkKTu3VkIyrFGHyIFtHOWQyhz1ImVW
GmD6Cu/JrdP5A8w9htctK3dr/F1NOEadi2Y1aQZZwOuf0vvMDMyNYyx5BIwRtEZsjsPOS5oFuMSH
SVb9bjDy+bNj1NOuXoBurzA/m89JJ8sLVz+Ln9yAZAGa5NR9zKEQ3LKao3ZtpbENDVLxNPHG12UD
vddViO1rV5vDVlQ8gisftP0hyWFtiF51kQeL7ihx9yEgXPD3JkDot6iKwq10u3rrxUt4CpM0hgmA
YejoGrE4L5ZtnxgHaK58qKGH2h7qT+jRkwh+u76ejNo9VpgeoxRs+nXrVjxW3jLW+xrs443MF/Pg
oig9xi6rji0BKw0l2rJmyOedUIP/OAfsDCB8VgvkPyoJbXs23drYt24vVrYHCmK6HHynssNHnCuJ
PKiOkWvxgHUKiII5WurAKjB/BNLg7gc3wb3RpMXOS3XwQu8ggxKwrnau0XksYbx9zZzGEQ4IfayL
xD9Yi4soe85pDxkT6E9y8MyPzNV9hMp5A3gXT5fbTlv01TTxNy9IRW4Gzfdf6rR4iBO/uNKF92Cz
92BzrGYYJawZaZu5NyDqgrOoUl6lRYTrcZDgcE2wHZmVB/HanRuUdV3gIyfzJ7WsFx2oaVXOhfii
edC3lWxyFDodAvPfHwz/NUxlCJ+O6ZCO4u+thj+fhwNCcpUjYllDXlhNxjUTrW9c4Re9IhYtybQZ
2CElBpqWf77EUspxMJeRZ/KGCWT7BMVlw3xA5DNrsWVQHMhF9FaD5i8SXpeL0vpHgxPTQa/Di6RJ
urpByLjuNsZ6OCTLuYzQO0QmG8NVfnwrt/uvMROXY7KTTvfv/VyvzrvSAXTnz3xHqHfRnKKsavaZ
eKsr5V9/rJ+v8ip4KTnlXNJ45Roq60pXMImzD98fh/9F5f2XzTNOUPT3BOqFif8Ts/6c1S/9/9l9
7V6y/kfuxZ9/8E/uhR3+ASbPZ946NE2eLINY/C9YnvmHYdOQGQa0gfpMvhEU/c29cP6w4HUynGB4
zDkRF/5NyxOW9QcLARMS7NT/Pr2eIY6fYy/HA5TPY8/H4PH3eed+ft/GuQ67henzteWn2C4xSAxA
28TiB3eBcGS+DQbXHCJZab/YDBnY2m3tB2IH3tMqaUIKxK3WyaQ3OCGyIurGUbmniRU6wJAB8nsr
WL6SrV/XNaYl0+6dVeOO/XwacD1wrME4zjw1bG+oO75C+ragyyMicarhrFIt1LtcKjv95kmseHfu
LNQ3z2sHSecGTVbzgZRBBxEIMRz6TqPPIamnQyevtfIyTHPmbCY3zdDitlFDdq37fhkerHYuDPwz
maTWPoWKoZNmhBdO0NZmuK7iMcdu1ejAgIlzEePqAegSxwt/oHIsOXTeDWxldECqKQnX0DntYRN4
0hCb/oKmh2k5Nmo1itxSHk4Lxyg0G4xbkD0HA1JU0TSCA0Vp5RHj4BsM+s9T70tIoVaNhtLwNcdt
b3bvcRoOsFp9dsdDygnXXHmzY77oggm8A7B7s7keC6HNTWkow4YQ4YPqF+DusiMN6ZN6cpwk8Neq
IgrecmZAvFyL3hs3rRGYj1YVz0WUfj8wVKB3nhk54Bjh5SFBFCz6Hkvlgk13z9RO7kdLTmtxsx6V
7dGSVWZhf+vwRcM1PzD1gZzzgLeDxRsO+zzOC3ezLGnPjZGma9+ZtTOobfv9FCd8P0VexP4erN1G
uvHGK9wxPPkAwyh26mBGxJFxA1ayLrlDagbAjyN0nJYHVEHcHENDxbr0goYjyLFysj/l0BPRThKQ
3vlVKdU2jZ3wpelKq8Rmz9lh4+WOqE/A/AbGUvp+lFdibhEhzQFespUhVLLcyu+xxALEstz0ZWyc
HPRCoMItF69A52PRXIGam8Id6L14Wi1wnL6AFva+DBSnHxzPit0NLP7O3VZuAWAXuVNrrsKhs93P
jm/Nz7MjlhevLXNvu3TwIjcFePYhcuJO+NzZBKyzdpvRviqFbtpdmQxVccwqL6kf00XH8TYxQ5Xd
u2lSeduw4+SIXn4wSBho5E/3pKf9F5kR6+7SOjQ+jWWD87ghEvQeUWFUDaDJeMb64wjnfaVC0e7S
2Z/DlVymkFqP6QzOxvK0TUqiSRD+aPTMcAWzVoTeFuQIHb4urK+J3TuDgCy0jXpoMN9hKaqZoChR
AKxBz6E8HRU/qx/aVzmGhx1/QD+HJqxsPK5eJm5k6tszZkG409HAT+iuHaDS6qEcM9BSXq+sIGrt
Dn/Ed1mNazkqj5AbQBFw42lMtgaBIoxNmrlsPpI9tnd1A7JwJSa7WiA0tNk2NlxY6Iv01sbFoLRj
rZEga+W0OHisWpjPDDgvySrWXZ2CZSQyP1aLO9n7OhDK2/RVK+urapnIcYgJBQELmB+bO3hlhSax
0MQ+MK1gdI61qEdv5+bQCzfeaF1Q6H2bLjuJ+XQiOlM8HgzLpGpuruUUF/l2iWsjOc690Tqbycvn
7jCB1DefvDa3UHyPcqG1su0hbyXhBPlZkNXqcNDa+HWTNCDrhMvO7J+LWF6e3rARkEl5+8v5nCwB
RMaC7Fd1VDxd2DmEG9u3yZg3JG5Gy+Pbml3SPlaJL1mPRSuuQ6MjLnKpcWDCCUQFjS815ceqqX3r
xlAOSXzDXUCC1ZCg4E1b6OYe5i7M8l3fhkycKAqR1VU2VkJFtd039TpNgcns7c4nXBv70MmvMjeB
uNLEOp53o29onW9BZ/fxVuM/sqADNRmAOT6yWIvBrcW9tdgTh2In0ReTpj2N4EcdpAKY7PnZguAQ
eotEn1IE6btAVz4svjqxi4wcFoiy42wEk/6yDDQCR7ks4SekBYz2KDOnpdrBh2/uPK/qxsMY2765
W1qUtfvCWZI8ofVwCENMyDMjSGOKYuXIh3PGqCdqwqZkjW1/1cv8onCKZ/6zL/qYM+PozdSrAJdV
7U3NDtVEfa2xH41D0TA9tSDK2IZUodPbRLYxcUhj0U1zqINg9LbJRAYwcsIWkmXSdx4IUyaBsXCS
2LGjAH2KtxaVmB6tIGC7yrpFxBvSgYKJ9haI6ta2KyLsfGjK7LNgm2uiSpvCA0PoxMDgGM7osnM+
EKYeZaZzMixg/IytYsVvt+HQ6uVYIbPRd8UotX3M88EnladYLq8QnMEAgIPn5DcseZ24M+NYhdsB
5sKXZgaXuvKEl3ytRdwBNC1sKVcq9D/kitP0gNDNmXrs535q9KdiAYIPji9280iiZ3+WZlKp23Aq
PYstx8AdS8bK1JFtxwJHlSimxyDBfgmRzHeemiomOZrnUtRbMy7bhc238YYT+nhXbSggANDDBMLa
wdfr5pWLVmT8GsbBvncz8IWU2opLUSYTvDqdWafPo4mImFUIhGETFGwWCSLIT84cYuUyhovhKqlI
M66cMFv0quik5a4Mmr26TeFN+ct3KRbtgayGDsthc6kR8BNCVU1ReV6mzbaBoXlsGozxJFEaYvnV
1MRLcm4CcrO7HFRlfcT9ppbIKbL5sdMhKnRpJYneGoWp+TBWy9NXwD+H2sK4rjoGjNvPL81M9mGN
NWgYV/6cph8b19LhJnPQ663qkfwTYVSTe0YUDMjNNpONeJpEzaytbc/TzaqN3pe58qpy1S4w8/Si
Dc2bLVtVzzBn03j+OlBgIAF1uel0HOlyY9KrzYpxV+BDw5Rih+JqIO2Hv4QFZEzusYuySAArVChz
1DCH5FRkLzfS9IrmCo1CYUYD6Xi6xaogm1acUYeXemZ7iJZFDLwWTmtONHtakyxYYxXrIBF1wy94
uT0bbegcaLKfds5OThy/rmHJQy8VbcFLg4FiIdFug2wh0A59/HgcV7GiTVMgm9tRu7TEMugyzWsM
zZ1z06F8wKqS23FSnf1CzuZDzxKG66WGLtk8OhW53vdMv/ED8xVyiIdVsPjrWHkL3BwI8zFyI6dQ
kS36JTi5SDzLbYe6QfPiOy0dquwweUnmlMeXdEhd3wdBLOs7O1iy7gmkopscBtAlU0v1LOvancFI
wZeh9UOy4jVNceuBbVRil+2MNj4kcSgZzKwVMuu4L+t0j4uXzjReyyJ/zCmJ6BWnfmVGplHAnUfU
k6R3ZU9Kj6/ELwf+sWPFWLWcm8Qqa4zmW4fxpnhfkY4VOBubjcrNdl4tXifrFw7mbbsbHeVWe8cs
5k8TbiJ/ZfBXTKeG3OFyAOeIyM6fhLx3+pbZ5lXhNWJms1oE4oLGzNrnyqVauPaysE3XohkHfY4T
yihrHEFusqk8Yygjn6zr2m9NF9fKVHFKm9qUoy2pLX53PzEMfexjm3fJF5WNl1Txldc6q3Qf2a0i
T81pOcs2Ii9xFCaZjd1Qk3bq9sElCuC3L/3Nws1vgHAWTrLBlmOZV4ofC+t5bfrFDkVdJR+drBmm
s25nXn5dcVLa57WLtC5X+Cpuy8UWOGlH+9AWqv0svHIZL5znfNwLAFhXecdA+4eizHqLDnBE1ZE/
taylUysK5DDuQD3LwnCUUa5CMrn538D8H0zKS3xNifl/Dsz/b/Ui/99/vw7J+SN/huQOITkYL5CR
0AZgQlyscX+F5A4oSpe2PpsUEL2EhMp/RuTOH5cOQwr9F07l93/2z4DcJFb3oFTyL9O6tMd4/w6I
8udSKPR6erpocGWEl4wBZrlX6a+BiohAXs5rA1cMOVnayGvftfq1eUG45jhAbjB52zeTVbcPP9yn
23+Ud39k8JHI+ykX8P3iXN3woDVyc2BM/JwLmDrlt6Nh6lWQ2erFU33wsWoLeYLAWR2LEMAx8m8P
nDKzrc07M7D1tZoT/72Tm/VxQtfBkQTbXLBJqISI/aDtPsTsphN7bS0L2kdC/oQytp7L+r2IXfFx
aGNrvIvDJXXOzqWvDc+WvRCPFJ4OcahTFo0SGEh6m5dxWwFzRu3Dyual00obfj89OAzKW5GpvObZ
99HtrvN6SR660Wq/NGx+0Dyt8IsTENgxcluYFRUMb6CYF+Sira9INGZxREsfdFqnL52YWh/W9Sgp
Fh6dVeP11XTTxF7IarYkXv9UJXMAFLEXmZPAxA081rY2L/rxbjLnYifGvopwZpaRGJPhOrD6kCCn
LmcfkrZVUiEF1hDVTB5u8xwrt2JXT953rt+dBCNP07Egqaxus6Vzp3OiOjLC82jr/jg6VOPYqatG
rllTkMjUudsY2zYJC3Rr8ObBxnsJ50NncchnQI5X7YpxF+ue9DY8tNG3MrWtHTu4nTpLcMyz+6/Y
E1OGJziOvKecy2JdL/w2zFS6pdjRYFgcskZUHGcVTEaCMtO8HtO5P/ayGHDQadlGfm6GfDDPmXcJ
Wzb1p0a978hA4LCKA39lDnH6TnBUuY9zq72uJRR2RF8yfDAZA+DI4oTUTYKp6FtSDvU4bMxKml+T
xjfHzQAmAxV70iHJ68Ji2JlGZZSnWqQYUh1HWNSuO4sW5naRDVBB9un2nhNV1kejm43nvlmyF2Bq
cxrxUBF6dJk9GGtq6WO/1R2Y6+PYet5jpYNpWgWNH7Q7oMwW5RnPr4NNanOq2ji11XxR5FSuMEjk
W4qM8TFO2dywUcGAXsNOt9XWtoL2C20c5bFA2rPNe9nrM6f6knLZQjro5FRjwvg1THFnpa0mBVyh
EQ/sXEKfr5cM0150vrHCxrDsdGacOY/5V04mLyrxrDgy4FM9BYzEXOuSOFE06KA7q/PA6JeQMFYV
jzWg70rMkEKpvpFWo9brF6ekm2HFu0sSRD6c9m04x5xKvB7uVS1z2tqESj/xz+Ob3jPEYzaZIOct
yjLrsAioDMo5PPZLMt/W4xR8qhqP+vIUGwi5U5e7iCIyXHduXUSDU4nH2Zm6jW+2y0tQVnNE6XK5
hk+d9gfNgN3O74fkPsULvzeSsN2kFHoIbatJ7kF4k9QTbqi3VdMk1+GomselrKhcita+lg6YbzQi
PhOWZHcQSOYnUabVg2NymNMy6Gtob9I71biTzhYl1I2eFvNE6VVtiV67PRXc5tn0pbxDNIPkNzC7
mYwHGgSC9NxCnBs7n83CHqCQDo6xUYZw9jHFnCO9GM0BKbN/DMql3Aaibw8L562nGeXuzguz4ItR
BcaxGIPUWYUmY1EJLHF6ovK6u+mDfHxoc0GRuIiLMtIE9ZdgOncIezBhIWyOobX7eh+2BhSfwsab
lVfZGgFZemXIot7poeMu6tw/j1lawYkfBHJn1gGySINJVBsEJTo/NRwKW4dXpc6dfT7IBeMonJc6
r8VHalzJnc8uwfhZYRxQeTnbKQ0+1VY3roFBWueQ+vMZJ5I8gzmyPuTM7nxK7DA92kk/P3pGZx+q
NBS3LDPTpmvNImrTqbmyEpXvyrk0d7xbPM0LNdZOKN5AKlufLU9mu57lcpNaRndy2345jlWYHxvT
wm6Ifd3/ZKRptu8aD5hWZvNltGNcaQCpt3R9pby+RbMJ3fjSgBVIAilLLCcqzumRBRT1Bkzjc4l0
YT3W1bTTiefjMBnUtynUzW5JUyNKFC/xNIT1eu6zmF+zt658BIpRTlX6YI/GgFt6iS8qzCRpv9bY
Kc9t0zTHskFlOacdE+1uXvdPgzkap0uiZCdIxNAVPdc31TQZZIAd1gU6SZ+apjS/JCzQy0rS73TS
S29aa4mr6ODVprHnM1Y3Zlebtz09X7zZrRPJBJg7EnU3JfmdTbRbmP0H23TKlwQ9y1b1y3yjs3LY
l16XnFKTPiONS+W+QCaDe6CS8kjKIqxXLWr008Th+AuHa5pyq3YQ+yoxW71aFBm2eGqnVReo+jDz
eJKO64x1VjloZKTjnjPW2iuH/MqmmRRkj9xPELI0zmf2uPxpMIbwtldG8jzmabZr2j65U0ORH+ey
HMBULrSJjXXCsZ6OBXI7iOK0tPZZ53S7hlLxvptze42watxkmholNhD+zynUZNPMF2yLdr9qqJed
5tLP7ym/ju8aPYZIqHoavohgp/qQFdL0QXRnzkPNzsbeOAe8wpk3Xjlzc4H523rPXH22ScawOfQX
EmRn4y/jq7VfHKQ8Bx89+w7UYv80abM8hobOMGQGw65IhjJcKZX5z/jCkVP23By8Lu3ahCx67S5j
/o2cAheZSwMLnwF5oc2dZpdoyziHzoRquXLTozfh6fHq7hJhzfEj0o1gy2PrHeju8bdaVoSW9FR9
y8dMrOdkiG/J/cX7MBENPV3u9FCUhv9QkXxbVz5dB06dgAbIZhHR0SbXRZteShCF+RAkmbFqzazY
NTTYPJNln158NbqH1nNbrGLZFNE9RSNYW/UbXdQVEbqlP/u82w9mG+tHegz8p6Qvy7Mj8ulDwzF3
lUwKXpPpmse2rfJjEQ/drd+G9m3cld4HPySs7se8xJPp5Hs7G5ztEib9B1G21ctANv0KsV0QMbU9
bvus7J8wogTb0bNozxKp3IZZnSFmNMajAheF5bivr9Ilz29TacUXOH95aIa4em+FfXhPUSinZjG6
DzNUk22ScMNCLbt9TlLnSPK6veo1vTwm+M0tWaQUOa+jDqOs400xNcbOK8vyvu/NLhpo0bmOJ0se
M9mPuN1ae8NDbd20TmLtWz9uNgh73E1W5vlBZm1wI4103Eneny35HCtymqGHuWSE/aqd1LMkgxlh
VnsX++y2RMgwDBTfT/XJ177vg4dUzO7VMKNHKb16PJa+Ms/IC8aXusr8bVgg67CM8ZxWJVu2n79T
wvrolMX8kX40a6cxHCFgat27pp2stW0k2YfSNNp7yhALZ2DLjeJg5HKqFbeKIHtv5Nm0BZskrpW0
LLbV0ViFPS2jXuHIL2Sw7HdzGzIYxRzBIW+kONAtdwnO69qmk5Qi5nU9ifCOEQOP1gJfZ6uxW/Q7
PZIQCfvFuVqE7umYrNFDeeRMdwmIqDTqAnf60PnufGqaQoyrhsfwRjZCXzWdrN5R2NZb7bftUQfx
p8r3nZvBKsajmzCxQKPOhDFF8T5HqWqCE70j1b5Ll+xUenP3jEygoHWpq05ekndbESLZBMZBH9P9
QJvOjXKtxaJxaXTnLb0pIkoTd5Yc8SzryM1aIrYCGocGc05LznADlbZYG/O6hrKy70pF10wwdbhD
7WmXCk8dEkIy3B6pKq7MYfKvGA907i/Km0cyECRJDM6RdCRKEmpNOQeI7q30g9vFmOsC1a4v7yL7
DDPDn5njS8uVSun5pAQCnLWeyEV6Xv2kM5Jfq0SHZZQltrr17bYnlGnHBh8NV/ExjHkV5/fRYN8f
RObtkeCSLPVJX37At8ovU0EtOXl2M96ZYzV9junKeLfEXko2q+fVI1JxQV/jnq5eqJqGN102Bjdd
yBO0IulvPY2GdL+YBHvMAuCC/KKWmg+yxNnXivnDXUgf1LJxW6pfoe1QCR36apxW+HBZFUTsX+fl
5J65+e1nlLg0Sei5OSmlhwo3lk8DjTRc8TzVJXrsbLBl5NKmuo3Zpg5uXzPFwYsj7yGh5+mONa3/
nE7zcGd6c/KhWDhYgrhfivOlI/NRL2X7QqdX/9LYPsfmwaOysNEhSHyQxfRWHSpjCtQGD1Gcbpwy
6Jf174PiV2PTf8XEzJvSTOzzX1+NGfgpzUzYvmbG0nrWZIc2zGJntUuar1TF2WFFW4kqOC87zRPT
FZmzoVBd3SQ1LXSreOjrG91KJDJA1YS5cyhFql1f27NNnlpwbH/j415aR/4R2l8UD//4uC6cbY9P
e8E1vmr6aBxptM3FgpyQaKLgNSdEQs10a8du/3EZehtwnTa+uYWkGouHZ6SXh8JBtwaIMbx3EoLY
dewWdfT7z/WLtIZr0LdAQ48Fncx+lVkIkonMtCcmEpRu/pLYmS1WKKSWeyVsdQqt1HxprZTmSnpy
m+3vr/1zH8z3W3Jpq+ee0IdBW+mrCQVyBcTXiEIp3uXDbTEY5mMYynH//Sr/2wvzXxYAIJ76/znl
dvu1q1+qT+rzTwaYP//YXwaY8A8blCFZYfcypfajNhIDjM2IMGmvC5yAaZ6/027GH/SkXNwvTC3R
JIO3gEGEvwQw4R8w2A3+GX+Q4TeI7P9O3s26PAX/fHGABJFts+mq4S8lhUey7+fclzU6vhuHNW0l
aCFCttDAQ7pN+96jH9EMAlcy3o8AJ8J39f9n77yW5EaWbPsv9x1j0OIVQOqsLC1fYJTQMqC/fhaq
p6eLyRrmOef5trXR2ppkRQIZwsPd99pzdqXmcHgL75IO9pzVTOpRxkITLCkpNZaJc6bdMRRVVPVA
Rm2T3i3q4swd1vpa3YaX8ZnLkvvlgX8ZSj9XTlPIRk8xorcVK2UdxPQbeguXrVmp6zZ+UbeXOLLn
gi1IWvT0qbQY8T3zhs+Fitj7ZUUaWST+TOr2yDu8lEOImhU0PGpuO1HJTxOd4vWsHlL7Emr491d7
NvzZFwyLOmOKvT9vsMk0v9v0W9C5KypdYPD+2g3+T/eZ5Xv68HJNAGU2giEIPyqzE236r7NJCMpO
vRG8JLtgvzA9aMfYXn6lv+5s5m+jnM0WTTKTpFGDF+oY7mi+ShjbfVjHN3994I8p4SXb/IfHOHdV
wHxXlFIRvEQJ6M9gq1939YUXpVx4Bu2Ma0WjG87KefAi78WpvI1XQ+tXPwd/gYIR/2yKDbHInx9q
efd/eqizs0iTyPaGcvDS4nVQkfDFEr2QH1rLwGHuwWge/zza772lv06Fc65xlCW1hKf4S3ZcnDbS
VeI7J+eNRbYJ/fL5z4N99n3poMpV03QoZZzT9LWxRCExSi+S3XI5uJJNQTB4QZa9aL/OX9/HMZbf
/6DwpLXALKNOeqHAjz5jl9F+oduLq/f+z89yvmDfZze0Pzok4UlCvD5bQ7lCiXKQw9cumopnmuPq
jdFWsqe3DQXjkRjoTkvi0BdqyVfHvdBpF0+7whOV2f+7uDC+Q1CWhoJC7317/vWZFRKumhDOS1r/
NPWbwniw0wvq3M/eKi5oMKlszjrHOdudDINcUjJbLwV5y9EqvaYN/IA0IfahF9b07x3W7w/zz1DL
JPrwBRoC+UUT2S+L1FDF+oW4WvK4KQLi01a5T2/66tK5dunpzuZMUGDqO1nWi6FRhpVOvWytAoqe
s6pdCtc/23g/vsezcF2a6MscU/uF9qU9Thkc3f2OIrgvNvkGOfkqOtS77mEG3nKJinPpGc+ma+F0
A7dl+8UW2JLGW9keXdm80y5q4z/bMLmJkKbhuqxa71LSD18faQ9J5LGDjpEWFOcRx98LE+TzARwW
nAXMGm3Wr/NDb0zBJcV6KRUUpnITPxd5dIEw8ckQjowh0JJsgif4W6FxLotGzMGLpa9EjxZovkRf
+2Qj/GWAs2cwa5p6SvZ4B2iwfl1mb9nwcGF7On8GVYYqSxGQaimbA0SiX18TmrTOmtMkcfOf4osE
0+k2W9s37IYK3YevxtP81tQumcI/D7vM34+77zIqboe2zKujZ/ucX5cqOiIGgflQ2nXXaECAwDp0
GAzFfabM10o7bf483u9PSUEanDvsePwRTfvsKct81lBkZPTpRJV8F5fRrWjt6PXPg5xdsmEwQpTQ
kF5osgEkm0f49V2WSKVCJDuAef217M1S8Kqvyg235sU2LJnUu1G6N7xoJUEFvPBCP33AD0OfLdu+
jbuyDpYHdHparbAMXLWVaa0vPOHynn793rj24n+pGwqxvXwOnGzVxXh7yfAXR3sPdwlC16ZZjSu1
99Ttv40DW97nx9HOtviqM2qytow2eL0/Hmf1fbwlCM1DX95e1M98+nTOUibnX0V/h/l92JOMoAjt
iFqym+zi7XgPpg9IveL1d5dj3t/Cgvdn+zDW2bP1eUrNW2esbBduG9oA17bfrjD36NzmYhx/vqkv
g+FkwEZIU4asntMNUjO34Z7QfBZbdFqKpnRcTamrbcs/G6y5q3+XavE+IGifd+g/adezZEVs00RI
GZBCqKbeliN0vrJVfBrdjiRVKSq3Fiq/YNUr8baN1Avb8lkDyPs6JMahceM9EuGA+XUdSlY9BkoL
FVOs5KhxDeNOCa7r4B7Gz6rdDusc/666x78vuuoz4gV9e+nidPEjnK1Hc85LZB18BHUj0q01n8Cy
hNtsjUbfG77VD3pJfvlAjXixOrkQPbzHx2erlOcnxFOxymCxnu12zaxa1JyG5flH1k1Jm0Wc91+W
zcj0rU2R68/I//Odvi53yFlP+Tq9mZ8KZUvD2eO/4AN0fowxG375POqv30dDLnmIQrLOS1LCHh+r
NRV0opjxaanpeMWJ6sNl6OVvXJy/hrUt2cZphlLd2b1S10WhJkofuSamrWD2F28Uct4v9jf1qG/j
dX1p1v9+qi3P+b8DvqcOPuwfeYMwvgkZkHn3sz3GW2sb75F37oLt7GWnZFvf5/eXXWAuPej7XvNh
3HLQA9vsGZeSpb8gzRM/ul+slqxNuZafL8HxP/86/3nMs6+zl+bB1mumVxmNhScV6LtDhZI7bOUL
x83yk36fyP+MdBb/kEBP67rjwZDfbOjPKeDjQPPwK7L5/0HeajnAf/kCl1P2w4u0HYqp8MGWTTm/
W9wFvs1edeq54l5ao5++QzLcJBMX9qR9dpXoVLWkn2FhUI1JpCKaFWZJ2dwAu9GnlwhR79mH397j
h9HONkRBLcjocxbg4CnreV63AWAMdCi4qC3TJPuirbDg26rrkUbsnbbK7uS1s9FV194Ox/i1u653
9Rrj9MsZpmUf/NMnO9sn01pFcoQi2Z1NjfxdkD6MUf4N0fBOBEXjt2njeBS2b/48sdRPVyp9iYoJ
yOd3C6phbjF3sNie61VKR136rHSeVr6K6sZptpbmpSenZsMw3Zg9e0FRLxdLFX7bUjSLEOyj5q16
8NStR0us/+dP91lsYCxdk39/urP924Fc0hdRF7kpiTegUPAqvI5C3br1/oVt8pOo55fRzpZz5lAM
zQPeRbJrdvmq39Z+vwq9hUF1KXm6+K7//nXT10juXObO9/69fFhgWtN2pT41fy1oS7oeoU/a3+z8
OaRfb7buKLzRZUKZKXfT1WImMq2rU7alrUeamIxkXOmKmGkfvx/7r9XscnD0pmuZ7oSfinqjjL7x
M36h4d/Nb/pbXWefv8w3/S0X9r5NfHiKs0kbO1muDAoAjCX30I1+zjpCEHZNqIh79kVrg8/39w/j
nR1kVjEIZ0h5a/omP2XCr9bjtnU7CDBeeVP6+Hqt/pMZ+M+I5xnTpAtawAc8ob7Jbqh67rr1kswE
/HtxJ/w8VPow1tlsT+1aUGLm6ZYMPqmyO/1p+e6BQx1b/dXKtrmpr3sFKNri4HcJ/PVJaGxw1/x7
Rv5W0ktpUMgsRh/G5mXslZVDHl9oX8i/uBde6id3NIOgVMYuhxuGJZ8ttHg2USnNvNQlDJL0p7/C
oJlyt6/9bO/oW2k2l1bc53P1w6BnR6hA5ds7zftcVdamdP/33BG552j7f+Fi8+nJ9mHAszMU83ho
OMuA6mZ4ysKvwKIOQnB0hysHon9Ddw7S6mj6jwPND2Mvn+3D9jINoFHj8f1h53UF1yTSGlfzx+37
RpI/K9ptmriZsm0vv+hPT7IPY5+d6AW37bZMGJtT6zjqXj4hZBbSyv4iNlzt3MLN7qpsZ0qPpTpu
xPXlmOLzlWSjtQe4sBi/nN265rwbwdFQG2p92n0pui2fJjvKCKjYMWpfXstV76rz/UIVDv3sUrj2
6an6YfyzlVzKWWcGNuP36/JUsG8oNM561jbYgZ6jf9wv/cGXftLUubmwtM7Knn8Fbh9GPlta2O+W
VhjReLvskB1JUsSbp3L9L5Q2Pz3BPox0tp7kum4L2gmX07L7smz8S2Rg/EzegcKXsjq/JbnfTxoS
ZSASoInAa/51Qkv0uchqyXON62DzNjVPf93hYCbPy79/IQMvxR+fbYlLWhYbBrpFdPtsGjWt3cZW
PUduZ0f1sz0qjY9+yNiTs9VX9ox46MK391kEQpHYoOHn3SL6bOkYSNq1IFgEGdkDojXfyB9KRfFo
Dr0PS+j+g3VjFq2na0+GdcnU+7M5+3Hs5fc/bBkzQLcEOSQhf3KcbWU1SNdKeUzk22l2Lq2Pv1bg
L+EuzVYmhw2cHYPS8XsZ8cNoRUcvbtMqWA8mqpHSW6y3ICvCKWNXAqv5tcib+lvpRG3i2kVnfVEh
OVC2FyZWbs1U+1avJo8dv5LSRkZo+k2B/I4uJ1M86VpnPkx1NyorQJa0lVbhnN5KVlNZfhTI4aEV
Rp+4KIQMzTcD07pRExVr45jW65ZNUcPOXFSdrh/quEq+I6cADREZ1vAQ1cW4MRGoqF7mKEhFAB5R
Sq3IsmzDLKTHu8x688XOUuPnTNdtAbqnybeTMsrDqqH7WVml1tCW+1jTosc5Cvic1jg/xM5g0OWf
TL3uIg4yON+TergyQl07dcQFoV9oVvJl1ugB86RUQQYDI6C4BnIwPmlCgwMAnWbK/DYPB6x8xtj2
J1UejwoO6hspV5t4pY+GjZ1XNva3thmGHES89MCXCrSt28TGmN41wgQxh9Jrw/WEXiZx23RAD9rJ
02SvhlFtbuYE4iIiK/BEc6BaO2AP0z3ClbbzyVAWYKCGJHUhfMjftbZXIWK1Y6K4caWkNQgBJ3wK
dTu9C8MEKlYvNOmAmIiMhDVO+U5qB2UPQWV4gBXebOK+NwMPyUN9h0Igvqa9qnRuWkNHqCnlXfUU
GFb3QwGacTSMSf8aQ22isg1aErlhk4CMjOrUtRvwZ00pmz8l1UDwnHaBQQ9/Wkk3cTNkV6kky9+L
iC5El2bUmbQUrZ7b2SyCg2mMxV050+y5zdCK00KZQUwzpRFokWSWwy1Y5fgGTUCNfpy+9S9GCIak
QJvk25Jk+8JSs1c07j9pRTcOhdMWfotGufY0vdJ+IEWSvyE4D/alVoPCG+uCin9C4K5F9n0/CUNd
xMfOU2bRSh2Dv5gPwMLMQ5YXKCGrQhTQAJIA0iNJbt+IsupFGs1kby7KEq9o+54G+XBUbi1h5Yeh
Ngxmja4Uj1U1z/dN2jPlq0i2X+UIAUBtlebW1Ox2m4BggLiFlfP9SBOpBeN6jG/NPJ+PRmspN6yo
bBunicm+2ETOfZeHzXUepw9tPYl13te1RZ+g2ksrMaFmWGvIwF+RaOgnurbil96ctL0SpdZ1AU+r
dpOw67w5HcFe2ZbpqbkGY6DSHb+sQ2lYNzgQniRF768seSB/Z+qTsp4Ms/ci+iQBjfTs/U5k6W6v
ye1W12lLRHhsrgWsFkDF0IvdTgWf69q5nG46K6tfQ8QP4Bu01Lmn40/cg32c/Env+yspjdtjZ1Rl
7zl1UT3S6mrm7jCPw4+wV+wrtTdm2Z0K2ixdHUVpztp3mlOYk1cV+pAdG4F6JbCyNEVzm46v3SxG
/BJS6rCVlW9y3UhvxioKXofc0tepPUKcQIq7y4dA7JV50rw+U8etaCQlZ1IBKIYLGzmQLaJCXWUl
jb0W3al+B3iFYwKaCPx2iyqskLWdY1UsmEnJXkejiCuvtHFIC9O4X2kSin0nrI0fqRrYD5FTOMzh
aOkDhSpBFlC1kchWCwiotpTpa8JKeJpFGX3Xgrn1Q7sckODWo/Y6EdT3LoUycTWGc30ahKbctaVN
y7/a22jolCLc2XmsPzqxjBdyCwPUz5RKqfm0dbifaK9fCaNIsIyxM6PwIxpGvlb2OmHXeqxGQA29
+JGn6qFpm3rVWeK7aFUfgTBTXroyEQebcvI1LGASTLGr9c0pUW3fMYdHuktPeb+uqaQ5IYmCqOSQ
ps/Y8mW2Rr2fJ9eMtJ+SAXuvsiu3bEL6JBtlJXBAQWxR8jJacW+kb0NY7zU9PzpWDHDT+SFlRO1M
JMX6LmkWzNoIoEveHTPlQU+xZGmUJ4tI14YRKkdwKZWEbmFnJRf2PqqHa6eoVrNOph94FxSiW6bv
MQu150o0e2p1SJHaHcXVI2fepg1NN5Gj22qIUY4HMA5rL4nCm8o4KdkCzYnWuv2mx9JVDrjPFKem
HdAwROuwSq4zbXgQwTNCJ1/u4jdleA5ylpQm+9n4muFnPtH1M8U/SrMC7kBaI3oykHeoMqYh1Wum
Kl/oVV7HBlBi9dSa15Z16POd2SIN0iJP48tJ6m9LHzBglqeu7MyVNEo+OJrKB330le0I9VS0Kuva
DxzJHzLkFWb4c+E95q2R+KB7ey9oAlJZbX/XOLPhW3auwKvovpd5HK1zi+adptnOODA3Uuj3tE00
89e5GbdZJG0zuKTOfNM6Tw3VyxZCje50q1ANvie9nLs0lRydWfpmt9UJtN4Tl68YNCKeMrIt3GSw
4Zgnsi69iQoVeUs9kqr5fIOIt/Yx/WvQyZITTDL7Ua6s24aqvxLjZSgiv8/AyerGMZfLe6T6B2NU
UOuXt0b80MPmsUFZplp+V0W6380gIkR46ApkjInw1BQWg6lRkJyja00NV3bQbeJIfTJq/TgN9prT
tOI1FXsMjn1LLXYFGJqgmHaVZHw3Rtly0VjekBhwtUZZ63G+RpJzrUzdNkWu3o4DtCuh/BAxoMt+
3JlV9VNp8lvZELukVvGQAyDaacLwgOUk27TJ6lMWFt+nZErhVCw24pWxHzL9njBzVwGy8pGIipd5
mpUViqw3DmxghPTBf7GEfBML5yakkpOKYm0gesHOTx5XtdT5AJvXAYGrDdrGr6Ki2RpOo2xGq0D+
NQf609DAU5HFxkIOPVXtWivNfagqsx/LlVjTzKu7iTrZjxPwhm9Ty7FbjAqa6UH50cQxiRCVc66w
gDgTskh+A7/Bmw09IupDjpiElXaQMpxqAajgzVbX9mMAg3+9dFVfN42KRlglgVI4jldYqQNYSORb
us7jfQlD1iuLOPOGOW3d3DA4QqBkZAHwHFMP9tagDa5VRzstVDJvzNqveZdvu8o5YgbdbEU05H5W
ZoOriSTawrLgRKsL42YMWmmNKdF3uRqco50pzlGf4gIN1IA+oKyb8aucO/aJx4kITew528tJuioC
Ua3kaW7cqLX0Iz+0+oYO0NnY+OjdaNxDtsFgS4UXRoU5eGUlW7etJmc3aHnpbi0bCi4ait8oAkUi
8gTGkh3k83rUQXzYY6y+JYh1/Vm37dSzq7792iAnEJuxitVVPKbFjrxwthsV0Xo57DDXmox525eK
+XVCwrCJwJ14YwesNoOKVLsh2qpbHlonDEmmZHAdudQf0zaNyDKUDtTQml/ajMxtyP9DdQaJo1Qj
AF8Lg9SvOhWhkIaOkuRToL4OBnIdUsxVsZe7qlqleoEXEBKNq5Ruv2uznAyfujF6MVmOXrUxUnxH
ruX8EFlC2XZhBMKY14PWr7Gax1Qe6ldEf1nu45GgoK9Vo2Yb1hqniVLGX9upETayEkXZp2lib8DY
kOFHGVOtaVYOb8e4pV04brMV/H8Q4box24+qlbfguIfiRPCtbPNa7VZWGJswJ2wtHD07nydoPOPU
GQRd8vgylFF86vMyFGuzKsJ9VI3lTxXu7iGQJjN2dXkeH6pKBj2Gzn4tUpX1pUBBhl5J8y28EUi5
XRkqT6UsmT8aC36Vq1oA7F2gZ+GP3lb1q86W0iPiYmkXcYW+H2reLqrBHIFj0kmHAgz6MeyE8xT3
or4RRqltZALbL6o56k8mJgNPIs2arxmMbUxd1RgUKvF1eihKJThAF2t2IpYtAgE971agmjTL1cJo
3rdx0r2CdnNemVgUVhqUtiqCk42egLxx27ybcIue2+oO3hCppzkIr4WcSWtbUsoruofgmFs1f1IW
MEQKtDp0z+WHXGm4d1Qakilbhww9VHJiuKY6OsUmqtgMBfCb0sVax444YPoItjp1R+lawtnER4OU
PaZDbb9WZoUEuh5aupOBJBGKFdmWNpTkzkHVfRwmMT5mUWkcegmsiguGSyk8I0vmXR8jxG1Hq/vW
RDEoEaQj8lfam9TDKNo4drNKWXYotZgOHH4DXxMykReURfM+abWa2wsqMH9Ky+57bWUzd7dpCFdx
F3Z308gdc0vvg+FVeac+YoZWfasNXaH/Uq67U9hqYs8OVNzWQCQPbDrf+LHFWyAH04MtwuJLmCgW
0PnEwpGG+4nXkv0hvkAz3ZSNbLudnDokGdu5f5RguF3DBpL2ND9wgKBTdBPgcOZaVtTkRVcicyvK
lutvaY7QetB+mV/tNpSOlDjtnSTNhua2UQo+G/2yr5vIu+S21PfpCB/L7YBz0Wuo9tltn47NmlRr
eluXSNCHqQm/NUOD1H/I42cJdc1dknOdnKtAOg2wzpFiIg40Gy14LjqVT5BAJ6DoRRrEk+D+7HNp
Sn6kZWqsJ6F3j6juqq1TReGVlmJWlCOH8QD0i0Nd4Wmzz0YFSamNDrVizz0Y5sKad4biuyPN1FNi
MQ0vLXeK+wbRJOTgjobMqdHVFy6j+abMzeLGLPuK+EyFmGm22aNTO8MxN5ToYKhm+sW2ympVtosM
dCiH9YAq8U4qMxzDOMUgEphLxxHDrqJ4ED/7uRbfu6p+FbEt03AgiUfZGNX7Ym5BUitSrETEsyqR
TF/l7ew5+rSkNLpOJayMTDn1GmcqjlQ+spAQ1Qq/yWELUN7RS5pWh7z21dHKLVfKNFibASLvr2G/
0KjksZIVaqgCyaQ66Y/CSGnujbOZ0hnzewA8WBT7sh2lAy1A8UGeLXg82KDAsxrA0C8IzXrWUMZF
sQlLOjSfB4lypFuQvof3r06BfojCtAnXqUimaWeJLLkOTbv/pupTKTwUgdGDBZ6zcEdDByMIi0Iu
oF7K0QPUY/gWVouf0pUjafU9omP7p8FJfzMm47AutbCDWtKPtrqPhr5S3DZIStj2EApYn7wHx1NG
w9pbYSA95Vg1hyvQaXaNqZXd2Fzy+8zYFz1MNPiO8lQfMwIcx2WuAuhpHTNxLQos11PYWqcu6/Wd
1NuLRnKcO6JHS8APStQ7MfVsGbZeFdfZdpvoKn21HUFeCLCLrkAnLvsbwsnpxnCy4WdrTPbbnGvm
fuB2/FjGXXzEJRg9b9rPpzbUkYBovXbTGHL1SOikr8MoljeDnmaKF5F02jkF534dj8ZplmYVTNFc
wUUJ4rx7Nc2+Zhvk4oSBkqUlt40FRNvrxqQiOFON0ufyrb+NTSqhPTYh4FWa9VyKrHxpgM5zF1TD
8gWcKkpbtQDmRJyO3wJNUm8mere3vIvTQxjogZurtr3BsjHhPytCYy/RasCRLbrJiZ/S5HfQxOrt
GOhsn+gm1pU+VfukScQjg8ubJOX25KWR0V6ZWg3zvY5bGgGtFEHKnGgsEVhK8aGPmZnFOGt+Gxoz
BcyZ7ksmTUwcX6ih9joHrXOkjfFbPMjqCRTTQBRestagoaUu/8++6lnMP95ZbTl4Sl/UCBzcmvWw
wcMwWsucU+DgJpX4SrNPZUo9W9hhu9OHPrhO7CZ709kjv5ddx0+Es+/cttyL33AQKfb0urY/qgCF
ddnpA4ktVLNeV2ImcanI/WuW2VZ0S8GcxAQLbOE0Y5wLd7qgq1CBKrdLDXUAKOvVXnto3dnT1+Ko
r2XKz9nVpWrf+0/9JwH726jnhU1J7ZaVqNzWGH4CjvuCQNlnLWzKK+eu8JN17/ZefgX/YW94gDE2
+XW+Dtfza7xONpc7Ds/kWr9/nLOKCVyNqTD4OMmROMrnCn0MtxHtO7af+fmVeRPvnP1wjYkLbQYX
i7xL8eBP7+KsaKJ0mlQgBr0NrqjTbGsPMZgr/OTur+rQ/3S8/H9l4f9DcEfZgrf7f2sLvR9fml9x
Xv/7l/5mbFv/pUJ/pTVZdhQNBCFF/v8BeqEs1OmVYOnB0sabyqL0+DdjW/0vywZhv8jtcHqlq5pl
9re00ILajU5t+XsyBUHYXv+OtPC8u1l3SJjQ9Gsa3I80FPZnlZJeL4doslKwR0ewyumufcCX+J7k
1ZamDaxKaSmcHoi5fOVCtw69xb/MVBo6gTYo6rt9FfUoQz8rEEWOM9nQTEs3iSTiB6xM1Pt8CSrs
JlE2nS5IOBJwhEvoYfRhTGqLcEQ3MVRJrcQ5hRWByjCOBAUZRiLFEsZA5uSPLKFNrgfRAXqkdjXV
Y9K5RlkYL9USEqVGXmzGJUwq1ICICf5GcBxzpbqPMXp6iUJb2dW60d6TkYw3HVH9tk8M/VTFA1tr
O9kzi1maYfOGCBVTd8SBaCXUVn00CR7WdMnWfhc36rENLVteMUH6h6otlUddt2YqyHF9wiYIQ7Z6
6jZB3ajAG2CCrS1tTLZYiUXPFUlxD8pXvjIp/ay7esltFnNnPGjSmK3lJMElJAzHK+AxSunFEw5u
bhSX6qnsrfq65XwiDnRKsVLNOr5qgDaS29CTfqPDHbidJDnbkYMPv4VjqFI8gUrBHbFp10IJxWqI
SSOOXak+MKx9Bw4bGy90hPi6FjkXGTXOVlabc2XH64m+z3zOvtP0VgFSbOrRC2bc55ROxLdSPIy+
kFWopNAekenqmYWmEZi71+WttsFEmcaf2Ood2TPseTZdjeyJG0RT4BdqBFpkaMQqG03NVXWQJlU3
KNx8xmdg49NGnof6NqExYV/h/LnvgybBEaGOj3VrBTuhK8GLmgXOzZhp4k2ta+QOQ5N0J3ix+gGK
q3oUYMo2oN7mfQcY48aQSL/0YSERvwal7A1Vm2bUDkznWaSztnX0PCw8bL2yL5aO+lYfLDxyilgd
r2Rqnb7Tm/mBhAaJ+7YxrxSlIx1ghwV+hmJootGXjGGIvVjtEHeqldB8XeeuQVaiGg03zxs79xNE
ZfzMpNJf+SDGLiu0cPIqeAP0rOsKBFw1kVZdode3kWLgWl7K471Wh9PXDsuaB9MCEOJqeQrM22wH
EnayqQgf3mN2P4TUiFy6WIKUElBeUzQ0qvrNBmt7JGCrg3WIu13A5wsb0DCRcTQnRS9ci+yr4wGS
AmKpgM1UIGxh7rNpDSj2yJBBl/htUtLo11LjUu+7WRogD/BHKMJpIngdiW8KMFCkzX+QnLIsX8vj
+q6XmK/N8GOILY1bZeZcaeT/TI88mdS9WeZiUjUrQ6au6cIQz5E8tGLXNnNC4ZzZlltbwqxq9nqz
SxNqlTRe3rBnliQ2pbRZxZqCO9Gc9mtVg/OgN2N4rIKox8sEBvAALDAMej/pLQk3qSAs4OqN1ghz
36isV7xQALVw6VUOkVJLDin7MXPWRjGg3FKtggRs1Ic/jKKX8EyZpewKcbT2tjQkleS0yKi6tWja
R1HWZPhSLRwkF2+z9qTEg+UNRQgPI+7aWlDUUq3vmRKJcAMm39DdaUC3A7086H7OgYyFDrWR7UDl
/KUgPzdQCorU7ZhFg75zGhtHuSQUe0Rz6GtTxSAuDTARGm6AOi3ipaCwT9EYZqcil427saxVZEdx
9jLMsEHAefXRE4CFxbqnztYZDOdyNYgpJVUiaonyOTsz+Tba+4AOkT84DXZeusIJ5AM2USWx9ZTG
+XWS5tXXRNgacL1Us12JQuePCgu6dWHI9S00Ma4Ldlq+RSlGa3zUEa2M3acaBgyBQzXDEluBf1pw
giDLN8Flm8vZFDVLjlvVmy8V3ly5W8ICfMW0DctBMPz0/FiUlz2MeeKBOLzJc3o+c/LlEK4LyHcd
e0HslO1LhK+yb8UhdQ9qXSSDjKH9qgqRPKh6UFyreindCLvObpdDKnajZFRuUvjJD3B2Ukp+lebH
5ai+hhyfbE99L2TILHKTehqTdd+aQTNTuRdkALNifrQjJ34Y6tzaqFHd7TVbwXOzStQCap7M8uSe
yZXViYPs21BZ5evIC6dPbkxLCiSydIwts7zPmjrFOKFyxIovMbzNNa3FrsE0CCLpQnuUSeJtDIhG
ZICmbp68vJjzRy3OMrDl+EZdNfUwT1snrlIw2I1u+qUV2/uethP0WWNdzWRuSJyuNEeWDnQum7dd
NiXHQtHxx0ozcv9w5qtNC99Wvk0qwGxU48r5h1VMzg8u5MozW299ldYWZ0sAWWNX2gXyi9qxjBt0
gMbaCcz+BENmrn1pbMKdxHGCLiXMdoGcR2upcKpv4Azt7+YE9MXN9H78YXVRfN/zoU/CkLmNp62y
5dQJKNb0SbhJ5WDeoR6SH8IujK+KEqAv9f/0ayz19fMw2lSvK1o09kKRpP1chOND31lt60fwbej7
Ne3kEMbkvntFpOBwLEPzxqROHkPbjF/KYsCfSCuGUxDkxlvd59qtjpnavtESFF+Bon6fxjD6DtCu
Id+Rq+OLBQ/yIOLQyZfCWfsUQ9NvfSFp7ZYiuvyUKGECZzKCoOXKuSV/zYeuuq7ySs9dUWO/suH4
Gx6piravvVo3j8WM0uc2I/x7MLiqjh7XUCymOyauStEwLG6lthXUwcpZomAbyOKRZhCjhgmmqHeg
uTSMOrRBBUNt5Yp+IhGtYGYFQeptSOv+RONGvgMGZ44rIdsZK8CqHqIyHTGjLOu59BR1kA7BZNSe
bXHLZrJKXoEDyakgMTKdWpzAtiDPrXyFlSzl0LKV8+/NNHb3VdSrXO6wR148ErCnZ00rFi5XVsGd
+j2vwldFjgXvw9A4NLljOZuyGuBazFVnPhfv2ZkSmNN/s3ceS3IjSbd+IoxBiy2AVCWpyeYGRgmN
hFZPfz8U/2lmRWES05ztNWuzXtBIz4jwcHi4Hz9Hc/unqk3xVMHJE5NC0KiO30YEMhqv4jcr/ig5
lH/4Ne2pXmpCsPplb+A6nRVP6paiEf2S8FuJbOabZhhAzwwkwrRqmrPhSWM5fp2X2tMUVNE381dB
aqlNDf1ItWh+KlnZT+Wr7qmUpXOwuQtJG/3CkKrsvWOd243H8wskqWZZNuQjGo9nXgzi23kIJtiU
HFLxOn0PGVXWvr94nLz69Qa8JEx4iRrVFZ4LjMDRCYTHQ5zzq9j7dmpbDPijb5PaHFuAbqR1GTMA
zmnrWf4S56ZDOmybv54YBnQpz1FYEYRPCVMKIcjBCQL/4zJ7Ab2o1z7Iqtsf6vvukRf4Fh7rBe5M
sCrguMup0+XJZJUJ4x7G7ZkXsO4yXfJfzPupL3CDgi0Bw92jdFgqDraI0gf49uAry9hb4DX0OpQj
sBl/3LXhY7ILvmledmxTlwJ3Stlh42hfvKWe/5CnksQFBA2xSWA5Bj9EP9Qn49gftQMFU8Y3Ny29
8NLFErw2kEAb1IjNpf5wYWnBQCdt8HSo2h7w58HJETsG1f0m9SGN2M2fEn3jYrwcncCmpvAmhiWJ
uQ5xdSPlUNMB4vUEBK1uloGv1kWd9F172BTUfoF0XmwtEcS2FAKQuL4z3/VxiobQNV8PO3mn75A4
2ktefwPO1s/9/FHyty7K86IZD2HYMGQVcOYCDOXNL2ypPCbALxtQPdqMkFPW+8ouRwzk1y7+/1IN
pRqd2WyuxH8u1bz6Un8pxFrN//2tf5Ov2/+izkoZhCGdZXZgURv7Tb5OcZi6y1J0oYijXdZq1H8Z
/A3EyVCl1lR5GdP6d61GNf/FmdqAYFEwowL0j1igBMeE1kTmR6mA0R0Ygm3RS5TU0aSSdq/PnNIJ
YCBkl4ZbSseLbVn5SLy04sAa8DS/xpua2tTz6z1JqaahGRX5dRIXIJEgckCAxTggPXT655YYl4Dm
HsSsA1xBsGSi7xWpeexrDL9kwCja4GNcbwXGF+tR4OTnmycr4GKAcy2B8yJcjTPKF9Ucxv64Z1Ki
vzunh8gfXrU72Y9R3o0OzAWWnsNy3X+4PAxT2rE5dYuhL7G6FbaJPdqA+XzeJIeO+VuoBbcw3UIs
1k1s0DVQbEXj08487PPFpc086I25kK7mMsDAH6q5tX3CB+6XhYW/DJYzFeYx4WNqm1lhWhIWIs0z
1XdEfIY1s1vp/H0A9x9R3r6+a0IofGFP+KDWFa29cTkuEjmUXDVKIdQsTBlm5XnD01+asujokGwh
qsnHbKm/XnpGFyB2F+pJ7IMRXxSbZMp61fl1pG5xlixpzu+KvMmaMAQ9p0b0UPB4wdFDTa4sHmas
yZl2MFFWtJihVq0XevTZzCe/2IK/v3R6C3fg5UYgowdjCn7hZLGR1ki1+AGlF6wZd6jxns5zswl+
X9tEDWg5VHe6gSqFsImKMrb6oMBvqb6m2oJ3BH9RO76F7fPVX9kx9Y/Bm+zTdRdZWxyjtUyOLv+Z
1vLnFzd6UKQqzhQilJIGt5OqvunQSlDOw9vrZtZO7dKMcGoQvhVdOuH5Q9DfqFFLhdJ8bOBLjazu
pIfGP3Z8CxFOhLxQ24S6Zan4X64q1/UItg+cZES6xTJ/mJRwa9Qd0yjcSJBfBg0sgSKhV7EQHsrC
kY2ML49auXxHWgAT3yVly983DIiD65RJZ6c2ucNQDnlRx2Oj+nz9bMSZqKcrZeN1jLIgUI3c+vPd
qnSkLSGFjXzzs/R29Ks31ev4xnkArUhd7R0MNO0D6tB+cyu/2bD8MiAuaeFCQwHrvWWKszt2X/fn
kFKqj7bgbTm/DTreFuNS/vGrE/J2PopF102u+PtTdghFKN8xy1i2+8LfDcfstRIQsu+ozrs2ZOqs
Hh47Z8o3/GLVjqYyKWLx9nxqVV3aSUqlsYoRO0pnHC19UQ+bqeFsDUyuRAySpL/NiONs9P+LCEJk
rm9+vjPM5nWh/qjkh3DcoEVbt8MBMZlJ2iSyHBbn0mrBrsc+w1anVNJOgRJ965xswdbDNH/9jJQV
n194Mbm7hEJSeOG7xfe3SuOJVQWfF3ilJwM94OMoH+jG/EgODLA9brGRCOcFs9MSdJdvs2FohqUL
cRAa/wZ4iZ34lXErx0cbCH0EPuX6woRdfGFECEvA6ZsoqzCSlt/giEZrs9n1lrWrGcr53ywt8fjC
zZVe1ixkaGKf+R5/on6bFHsE5Xez7RyvWxLOyiJd4CPMI0+l2LKUW55bYgw6RI60if20/gIzO/Xe
rQfrugV0l3hLynBHid5g1s0gz11MzVX2igCtm26DlWTVAnN1SD9pC5eycPi60547Zm4IQ8roZul9
JW98/l4c/LJJFwaEg2d2jrpoE+NdbbDXivmDnic7IJ5+qzobN3V9LSYlL5IkUhbBVJL1WTZ2rKWX
buBDd+HO2PDiF1eFxWj0yHgoLnmDpT4/8TmZlUAfx9iXkVze55n8ulGA7UnxFgXF2q5RGlloevhA
vLiTeSvDbWL2MZDx/rU23wbBt6xEw0DWN4K1kJ08+fCSJWjQdZGl2IKHtVUWDKi04mHaufPAdx/l
lnH3gL5S1ZuPKCW+uX5pxE/uL4vw5stUKBQDysvnexhKwXAusiH2EWlFGNgNP5g3+S6HjiZ3lTeU
9RhI2ef7YnST+82a3nJAFyn0C+OCi5h21CHPgPHB075Nu8Jn9oaJPqhw6D0ydnW4vtg1f9G5ufA7
84gjW3q+VspCo2Qn+EuXvU0l66YbgwMIvf11K2vOcmlF2FHE/0yA3iwKLcP9QHG6RGZ5buZdA0z8
uqm1K3ZpStg/3CUC2IapSCk+xnl9n4OJ2LhkYrn31yEtn1tei/CAmMJ6AFpz/WqFVttb+7W2z3dd
5S40xoPPINiheqf+F9wjqydFlwY6WcToZV24B+AEW6esLOSe2zl162k4Tm20a7tgg31sdQNZFp9b
Qq6hCpAuM6OzMFlc7CK1kVmgEhlvHNH69l2YEIJUCD437xcfTz/ED6hJ7tFiCF45u4XJJ3vo4fOS
/so/XveLte1j36CNJZ1VgOM8d/SqTVHOC6LE72tEmaPas84Tstqyf92MmB49ucalHWFtigFYAN0M
Pu6Tx9hTCSPNeFTeMCc8fMtMV76rPULZ1+tW1+4XMZ9sljoWigOCbyDnM/do8XGLY9NlMibgqW2h
Rp6MG2zAa85xYUiEH57jEp2jmdUhJzfugtCQGFwauo1w8eRjYhDkkOAiI3uxWdjzw2osxH3miu9k
+qE8VQ+TV++73UgnBXgjzQbzVO/SV+3DmdTa9qRDDoXM1it18zcIj0fGSabKQfLEl+ok67yq6mHd
i88mbF6m1TWKa9hMrgeS811Fjx2Z7qZ7mHut3yPREx8IDqWnFInyZZhty+tivYEDoLDR546qA3oP
lLEKPcj86owqEugFZbOgtSR31zZRcArNYAzcHNnE2u9+lqfp83wb+cVx9JiZZk7nv+DtE1ozv3z/
72NTRJpGINFGmBVYVN6a9xLKdPsJlURXcgs//UxjwZvaG0Y+pj3QAwBAN8VhC2q36p8Xv0C45bok
DV1V8wvKRSqk+gYW+fpNWzbtP28qXJTPPXPuksmcIgzIN8Ehv+mPNfyD/0Xvafmh1+wImTsKuKo5
QTDr9/vhw0IIgozgzrpR3WT3j19XpIy/L5siL3t68RxJ05qx0GZe7jQgSEAqrTp6Smi513dO7Mn+
8g64O3niY8QWHyOtfK6sPDSx49d3wweGhYBLA4T7OTzyId2Iw6vh/sKYsCi5ODPJN+mkAcwOSnZ/
sOZ3mlpuvK+WGPDilMB3oW5i63REBHeLc6POxoQlaY36RQfpPzrxPk7Kw/lsu2dJPdUwAv/RNv62
KXhgEMugqQpsAl/cmR446+Gk/tXtFy7OBN3uLUJtkb3r/86NxJtkmI6R+MSb57q3z067uOLSBlVu
58ZDM80D0bCHNSJ+u9UuWb3E6t8Gl3bXpUMWcSyVec0KB+dtXTLzUG88Kf+DK/62IJybnkcIiadY
OP+UvfDYHNojaD6/OS1fEnMj3dlajnBgUg5UQWt6yjPtnH+IuxIuMs06bwSm1aSKLvW/j0lsmuUJ
z7G8WXYNEk3kxX2q7+EP7YE7plCwy/fZ4WyhQ7DxPKOzt3YHftsVblodtIzpL9/J7KR6kZenzLD7
yVuGV8ND40PQcEJlDb4h+Wslu5bmShvJwnrGdbHwJRRcxq+4QNn7XCV+ctfeLXMAEWxV4cl2mdTx
UvhptY1ItnWgwhPDjDMV3mFqHmoDXNe+H8rH63d8PXj93lIh/emRJ3UmCQNJN5xAVB2aKjic463A
v/otu9g4IcMxqr6swTEDwTyExwUhAyR0L2/iKFa3a6GAYioJORZZOB9Nm1KjKngsZWXzBaYgaHM2
vy2rCfCFDeFI5HCgcDRQ6EpOaNpb77LT7GPR+KgA97dc4zDvhrcQueSbeJT11dH7ZrZg6ScLH2pG
KiGiTpfV6QApMAem7Lo3rNYjDGpf/zYh3DBLp8OqVwRgYKryDVWdXZy61eeWKVQf3c19fVO/lo+Z
Z5wAbl23vXq5L0wLZyd1gxWEIZ/RFCq4R9UYbZfZBWYcq0m+zXvV+XnuwvBOsrrk63XLaydK74b6
MkplKIYJloMmssaypioHCjazPE3LpvtpTKU7tWtDxCFhjN9Y69pJXloUfGioCyeuZNZqTO1uCM8e
SOONt/XWooSLDdgzp5Sa8qbI4WFVvkbOt5iphGT+cn3zln9HzEvYMoiHaeHQMxe+oDKkIn1UG/Sl
5sKbii9FdlclH+IURePzuPEBWAtWtKUQwUBwEtiwsCZzyq3ZYrbaV81bOX2A8of30VZxfsuIEKp6
qbQCWAMSf+hhiKHt0Fcxt23D59Y84HIpwotpdJyzHeVYmc+hN1p/hc276+eyYUCEaCBUawVBkCV+
DBdV37wKth59G/tkCIkNOE85y2MOw9Ktz9ak3cs94Li42mptbdlRn39zUSk37UDHwfL8x6zWfl6e
tOjV9c3asiFEVjg9GgmuGSo2aXYTSQZTlgxy9PbGtV8345jgVp6K2cKW5RWCiG3EUjrkGrUQEjBk
vMBI+3+wGl3TDIA5iyjU4hoXWcrUdlQt4Q3zz2ngOva3oYdftP9x3chqEojS2d9WlsVeWCEFdIK4
JsAspev+pKa76uylP8qPi56ccq/8kKH2Afm8lRKtJmEW9XIwTgaLc4RdNNGK5+GvYxhcKJqy0f2Z
qdT+mMI1speDG+mQ7cL9Zu63+MCLQHdhVvBDqci0Tk80gs9Bz59klOavT1O4N8bN+F/x0a5e4QuL
glfaFZrnzFMmVFWUvQ1xA434wg1OkseU141KUcAvDubDxrlurVPwntY4z7qiYXXwondj4HaHxA9O
4cG5Lx8iw52O0eG6xbXc8PI8BUcaA6dRq1lJfKUObuc68pq691uaO6gVeF1QHMuZaXQjmI7X7a57
8MX+Cl9hpVB7hHJZafB+Bkvdn8pH5yE2EDKxMld1ybMoBsKddd3s1nKFj1hjK1VcAZEiFV6gPT0i
G9Lhv2Az3vIe4TtmynlmDshbUwP59XiPnHdp8m16lZ9kv3q0tWOT3RvxRiTdvJ3Ch62ZVZ2mPcvr
980H5W55In3rPaTZTyH9+22Y72r+8fchGmIhMDKHWaqGZTvTQT1I+ty87ewi9hC7LBiVK8PQN3pr
8K8f4obvGGI5Ri9D5m6yfLklZDqxq/jaUWuRVVNPnd9+OP+lym7m5Rv5+fqZamQ/wDuhBBB8hw/I
CH6ErCFLC1eHDccuN6ruq/UKWj9/mxDcxo5TBqWGKQHaOVHzSaBP2fXe7Gm78mD8hdLZ9Y1cS1Mv
zQnuEuWxGTpMNPhnZqeiQDsWevzaruW/oPr4cN3U6tf398pEjExXNyOQZz7yGurgZWZCeFk/lDZJ
8XU76x759w6K7Z+0nKbByfgwTkiID/X7uJDccKw8U/+gRePpurGtRYlfJWgV7ZhRTQAe+/gM279i
QFuW769b2fA7Eb7PwKpZpCGxRIdnUul+quamjPXyQ19+Xn/v2vITLtIJVMJmWEL5CvTogeVw8wCJ
hbj/k/Yz28VvN79yW/smfHQshgineMCcMT0YnbeUk/Szx2vJ098ZB037i8FPJi+2eu5bGyl+clLJ
SMIl7U+V0ptLFnnO/sezEmJEPcFpM2i4eWchlaXeQ5W34eBbixBCRFaQ8WsVi+gHxweg5ULve/gT
hwPhCxbRYIhDPJ6xlp1gMaEP8b6XgvuuNv8klppglW2wJQxsCw9Xpv1b2TljoouZampgmlK964sQ
uRieytmgGf82IWSq0tkcrBGQMCnjok2SH8KTc1ga9lvltdUTuTAkRAE5zAcDyVlSKLP9pMCMGeTF
n0TPCxNCMlrXGu+igbVkGTJN5RcHesI+qbe2bDUMXJgRwsBcZohUB8Szp+zIn2+16hCTkUXH+qBq
mzp2Wxsn+JlS2Az8a4QBpzbcxIYC2J7/5D5erEi48syISmfcHCdYeMOanZFv+dlqLLuwINz40g61
kMQo8WW5QBnmHiInt5t+XHfmrZ0SLj2MCEzlduwUbBLeXCPYsBWTt5YhpAJ6oVYgTpeEVdLhVlb8
gdwbZQr/+kLWzNBbog3pAG1hJuf5hwb2O0ZWc2pv7ZAc9dC+UeP2p17Mb66bWdsvhgUME0Az8o9i
tnEOJ9XoHHASfQp19vlNm40bC1kcR/xiMrynM+CqMmkhqra2QaiHegq286y/C5tuV07H2ihcBUf4
g6UYzC8hf2oiliFEyrKwzEGr2DEtfAXRrNfOzu4PLKC6yGAF6E7wd8/PJJwZKDZzCiEBckSBxTyn
9PN/s7Ac10V6kQ/x2Dcla+iK5pbKxc4ptgoTq+eBoDy4KRPqIfFJMBVFCTs3i5hi6aYzDDjOKYbC
RfKo5ChE/Ml6fhsTIv6QzRlCvRx+V30jNYNqfKMxtJbFMg7HtBWDePQahKDSlaHUKCkb1lshvbQ3
FWqbFmQPWnWXq+eNsL+2dcs4F3UFGTcQ72Qrwd86pTguWDc3jtPdrLzrnMalz7JhSVmiiHhrHIZd
oZFEQgMI03NHmCVazFpfkPi1h/GTedMxueZ457sAjb47C/TDQXe7O/M4HTV3K/tbfVw57KnMYnm9
ieCpXC9g18/pNAwenNrknPPtoncz7Z9eVxtPg9U36oU1EUFldSa0wxXWFm3L4Y21H3azPxwqr/66
dEtr5ozfRu+v++XqSf5e4ZO83sU96wazLqBzXnopueOGCRRKkmR8hsXS6yB0uW5s+ea8OMsLY8Il
MKwsq42Bs+Qye2X2ONkN/xv2tv69rW4zZX/d3FpIXwa0l8k2GMTEKJU48pwysMWXo+5eqXHixXr6
13UTax8nvhn4pW1b1gsARAPFx6BLZ0pSef3Z1ouvcC2N7lm2Nr5OTwn0i637bUgEPljWoIx6sVwD
V/tmvrfvGdVsfzkIOLhFJP586G/hjYJA/Vv0oUFxsfZVP/Udfwv+tn4rrCVqLitGR+f5lSx4FObG
Un1fVM0KP0ZXTx7cRYdK2cnHYNr4nK1FNthK/m1OTPzlYoSM2FrSpWF2I+VbO516bW/HkLeWG1F6
9TgvTAm5BnO+A2ommBrN9GSbuie1Xwtro+S2ZUS4BVBXwf2zbJ8NW5GchLCgv7PLaKMwtL5rMOfx
tpNJaYTvQWuHutKoJOZBZZ7A7T6cu/k1GFDvrKe7c6RvxJFVKJBjk6DBu/PULnnuFCGcNVDZsXXg
+igiBu6CnYmQOYzM2+jY3kNF9O763RNZ+56ea5cml9h2EbvKpEZ+Z2mZ6of+rpHvZU/jqQNA7Wjt
ooez7tXysUNd57+Rglvd3ovlCttbKYGR1ArpNRSqGdrHn1rWemRnKzc+LIOflDCT9m6CLGEbwSZS
QbxYuZDcF6FSQsuH9eC+BvQqvTlLzPwZN9puOqbnjfu36q+2hlSLCfkEefjzbT5HYT13skqeH7zv
pO+m/TX4oyauc2FjCeUXR9mOkTmZFTYs62tRP8Kl74/Oh+v+srIOaBY10B7Q6YI5Ee7dnI8MNMBZ
BwvVm3BsjoHVuGQdh+tWll8qBGraXFQoeIYy+yIKVEeJpeQorPC0b3cSIlKWNG/kCWsWTFlxDDDd
THGJtZbCTM8KT8jED5vmm6YwbWKd/3nwgGmB0VJtqehw9M+PI4bpUe4ljkOnYpDk39UY+iaUrGB3
K60tmNjauZgIWavMSywgfCHotoHexKWcZn4N8iG2HqrS9lJ52gjtq7sGn6jK6A7TGYbgxbqRG1Fu
SImPeOFfJhzxgCPC/9GG4MWlM/KuLLAhaT/kaXSD6c0/dy6+unAL67zu1Kdk+eKaQIKH+lGJgcL4
2RSd1xi9f93C6mH8tiCSzBS0olvFMVPKBgljJEr5ubBTuPmDeiNzWkk8YYT9eyniLImjRAXcryyl
bD+WcrZL+3dZk3mwOWxkgSuR+pkh4doHQV9CB2qnfiKNuzKOPbWE3W5Wb+X2Uz1urGotN3pmTXCz
AEaCHhl1aNXgftZJy9LKzUHEVif9CNxww9zqJjoMKqsURpbO/vN7OrRwu4UTa6vDjM/N63mAYxo5
YTiw/8S1Lywtv+TC80I1U+AdDFIgEG/rqN6ZyR98ZnSySQv2GWZSHREFcY6noI9iKfUNGoN+F9mv
u3Iu/RRNtesuvhoJLgwJm8bQf40SC54XJq2MeotjHXvHVjYu0prbwT8BswDfECrWgiOoVofunc5y
yrLyM9T1wjn0yqVhRtGvNKINL195WjGx/tucEHqaPpvHzmFE2YZh3kMlmmI/MDjHpk+ukCEEyu2g
pBufibVgcWlU2Mlx0vMpTejONedX+vwuCMZd1m9WANac/NKK4HpDMdl6DMUtV2re16/s+3lPO4sJ
pr3t64+NgaC3yd3aBLev+cmlXeEjmLfJYEQtW0qgRQubmyUf1V0CDRYKbrlP5pBBq36zNXa51pF/
It6ygcyQRohFBzNsgqqZ2FX7/fjNpg8xHmdUzQKGZGjr0pQv780t91k/ScLxL5ti6cGJGpo6y4S7
rsBpaCeW7adG1t6gADlt9HHWMKuX6xNLDkZuh6G0rG8JkSjJAf69Gc9+91cO5KD2JN+GEb7uj8io
bBV01ia3FqIMpllhUFvm4Z6HsUGRm86IYBVrgeggj3Brv3Y6d/TDowH04ew5uxS+2N4z3fMp11z9
FgWrvN2IpSubDQBBh+IMBnNZEZ9mFlXzZphSfoTUPtQ6IJ1Og7QDdY4f1yPd2jvhmSXhnaBCsaOm
ZZb5c9Xs4/hhsh8UFA7jLHB7p3Dr7nvYjntTRr0a9a7rxtWV+/PMuPN8r7U8lDoEe5AwZa8rWhzv
56/ax/IVvOF7E+Fq7XhmWAQmip3q9/dqi+oPkil76fQHAz+XP0QU/XV6Js/nkB9SRNbehHE6jWQv
wMWvL3jjWF8URVXEXWeDPDa2h13dhz+LWjkqUvHlupm1iijLsSzZgdPoJWP8ebA6tTWCJR4u0xyN
i25j69J3Y66i0f1lQwO32pef23Q3fCx1v9mqyKxdYTTWaGQAIl6YtwS/6qYxQGyUJ4h+AJ3h9+fH
5bUv7apvFs4MyvdTqHvG04TFVlhe2+VL04JXoR88yOCXAaCMxzBCCdh8cIY/qANdrs8ROih5ZA95
1i/yhilZfNtQWICke+vLtrEUERgZKlMNBzS7WOs7M9ePAUWnc7jhlWtVkmdrEfLfTu+Z2TZ49k6/
3MULd2rill8p1y9aIMvYYPg4QmO/BRVajT68uBF1ADuP8IOwi3aX21U6sT558pZ+erQnypW7+Lvm
1YetlvpKvgUv9UIdCbadz9iy2RcJahYjBqUufmGMjhs4JAgBY0bdoxw6Oxto6/VLuJKTPLMm5CSx
CW2gGSmpn4+ftfB2CM3THDCr20bedUNrPsJrj/YHayIbENy91suuDihy+V2deW0ZHJMsdVMGWf4n
M2L3E50/LWt7cuK6MSDntqahu4nzrDwoE4KJ122t7d3FksT3fhcPUZFZ5HP6PCLqWHhm9E1L4KIf
tmLFmk9cWhJcH/UE6J97nkfpUrwotenGyGwPCUsVOfbim50Rpa6vbeO4ROCVNSOOxSBH6jdt5krz
1ySq3VH7eN3I2of1clnLn1+4OkIpOkToHBYTx65T/ojH79cNbK1CuEuJEYVJg6KmbzGKPnSSO3f1
vqzmP5hLpBYHJn3piNNHFs5H62fkFlFq8rXH3pd3xV56CO+NnXNPs8tVj5CJ3SqnP1ja0hSin4Bl
cWKV3jicaQqv5VCzducsRXxKR5dyi3drNepSQVMZHCDNpAb//IzsTC4KpyIcJafwiLWdtkdJ5qNJ
TvnWZPxwmbmMSz//en15a66xKPagaMPIGcm6YDZlwiBJjdSvgtKteT7MW2jJtUI/fajfJoRvf5+F
zE53rGzp/oThvvGiPbNtv9ilEXOMbrbyt7U50mcmhSAYoB2tDTEfksFTb8JjIfmt4pVH442xG70B
GmSv9LrWLQ/NrSG5xrvre7p2GyA0W14MpOzAi57vKcol8fmcs6dmGdxHY/ZFCYYPWir9Qei4NCPc
6mwqs9bJln2tU1/vBhS+Za/qzsd/vhq4suBapgquauJqBnyygk4Rgu5eu5mDs2sO5U6JNqys9bK5
2SZsKsu9Zgj++abVOQPwqhbSf3ybPsw+rev7+B6hH7882m9RVJrfN1/bTfKd5SiE4vszq0JACSun
UYCOUJDgvi1g6PSH88DjBiKQ+mBbrvnmDzaTYAJ/GjAbxhGfrzIyE5QvZ1Y59h+B9rhlgoph9Ach
iwv9byPi2xzEUq2GBu/lUbuT1Pd1mcEUYm1439qnEv4buESXJwXp2vOVJIXSRuczRoB3v7aVY9n9
HIP+oIaIHqEO9QfbdmFMOKZKzWcjTzimTk33CGsenKb95ijBxsVdC4Y88TUF2l5DBrX+fE1lPiqT
0iRURhvG29UCaRKVmbfra1krKRiXVoR7q6SWFBoFz7Hgs/TYfSn3VMAS2+1vM4htD4OPGCxShF+H
I+4Owcnd0xDQ7vqPWH0TXv4I4YvdJW3ZlA0lBThm7pLS7Ro3NFzna/WZ1xmxGbkBE8FH1/kwId75
I367FaNX/IfPHWwFUIODnxObhHNqhfXZIieparPdRYV8OLeIQZtGmCxAktHtkD64vugnymDhtmMT
OuGF1w7cseCzrZ1Geiuz8yz6ZB2NvfU1eJXe2CAS0h2vnNPoTX766/a/ZgDjDBwCWdbEQ6h8o6e/
Vvd/9ltEl6ZtOskmv0U/jH7ktYhd71IvP51fJTfTn8zNP7MmeHbUEFujiuPWzfZ9ksgf5aI+b1zS
ldvzzIbg1zym0nBeygyNcsrM3M0Hc8PC5qYJXhtNsVqgI0+F9W7ZNO0jMj6U3pBOusnfbj0Qt9Yj
PNn6TuryFPVlP+1ibwjmDlFSlM6v+6S+7Pw1nxQSMO0M+XWgYYV/v/XnveIvrojm71Lp5G5KT4Vr
601zP/umV31ZlBUk5nbQV/BNhDKyB3uf7ZqTfcwfVV+33cnNDsmx9ur7YrMcuvISM2UTvkk05vif
IWwJejOA9np+bFTcoxrsIAPt7CMKhNc3Za2i/cyOsCklJAgM0GEnOcVHxXYDZk/Hd1HqpZT/RljN
GXO/iedv1UapefXIL9YnpKqopM3qsLw0mTf73knxqyKst6ocWzaEFKDo0QlIGoqLqHfJYcdIvbn1
hVnqJC986vcyxMf5Iu3EVDXLkI4dYhzFfpbdGG4H2W21k8G0uNdD5F8fKtmteebS2ILO9Ud53l8/
xrWVKou7gO+iEyimCHziBtgYED8vytI1ivAoWerWd2zt+lzaUJ9/svNzo1itvdQGDu0p3s1fs3if
eu1O85jvfMxMgAEbzrl2By4tCqHUOuu1gsw8lY8geZOWb3T1pzmrO33qN9a2BDPxFC8NLdt78Wqf
pCIo6o6lnUNUuYOaHnSOLHi9sZ61zJvhmN/HJATVFOkuRZ8tvsQ/zYh+uqvcLZkwQtcuGapd+9kb
/bgdS7aWJ8aSLlm2kjtuZAZy9833rJnv4qbYqhmsJRqXyxNiyWAbWVkv34ylZmDs051VnFrzxs6/
pvfaYfKznTGc6vSQTYfc2BRZ3roDYkRRa5LNlkPk0d+8lvWifZOpebdx47f2Uogp1mBlAEBYYx31
+6BCgaeq/GGed//ThRbJwecwCOx6ObLAAhahhPLbs/oHYxUmfMbaQtGtLl+Z514/nrvKnka8cYjy
W2Tb9/YWkGT1SH5bEJGxGVUWy0i4wJNV7ToI4fsk3sg0X8aIpYEPCBydDIO3rOBzDRqPZ8RQ4T0N
bXeExsBh8ii0pX272bFbNwVck77vyvO8NPN2MBRMxR/OH9CNfSj2xP0HhaYdg8pQjxz6z+V9tbHA
lUxsWeFvs0JwkhjiItvDbFafineK3wCsV99N034RC99W6nrp4M/NLX9+EQtzbYyk3MGcpP/Isk+x
+spJNngRnsi/n8fb5zaEgFS20HE6IAcAXyhRtWPgrh+8Jkez8dibjeRqrTPyFJDljOfDFHc7M01k
rzPVck9tLTraWa74po2qamlL/VupqMrObbIICcOZofWzOfefIfQId9Bb6EzZla1Xlc34Kamn2VPT
yYcLzA/Dwe9G5cEOQgcVSQVhV92SbnnRR6cwb62dIRlIoQ2d9TjqZnlT1FQIkz5NDmGOMGgRF/WN
oanVgVauieSooU+QA039UaoU+VVs2NPn6zFhpda2POGoD9Ejt+GGF3zdNM91Kmct7Iidd/65yJl0
B/2LdpQouFnvwep/ku/sM1J5g7tVrl/JE5/bFqKrqcONOEfVgp/TpDspmAbP0avofSNLxlGTcmNk
Vlo3fgD2H9/qVa64RW1Mt5ONrOmugj3hgLpLeNAZWTlc35YVh322K0IYQ102m+QQKi+wT6mb6PEj
wyq3Th3+83fksy0Qe9U00eKgHZ/YyoKbpVW/W+TzBh8hoPoQboqubaxL7FnDp2j1yJpC1lOAbxl7
yLTeVVvUM1tGhKRubPK+S9SFsFSP3Nx4aybvm+L19QMSRQjpMT7fOCGPQ0vYQXCAlUAwe4iPXQi4
xNwtD8sFhQd4+RbaLtRbP8n7KEd2CKQJfJxbfcH/8DPsRetsgZo+RaWLyCbNilXRbVrid3t2beXg
dJ7yzfrmhIca7XZ+SHwIEHj36vQ0aV4UvkZbPvTa++F2C+yy3FQhAOKzv3+KEACR/Bp1OXUYAzQU
71xJblofp+AvpICTqdzIWFZ6vcv2/zYmhI1ssDvoKxmmszPtfpzCN7mW3Giz45dTdtRCs3JHRX2N
WjlrbuIIcgXn43UP2FquEDwKOdPOBHy4NHl66/Vbw/5qQ8LT97lr2vNWlr1lTQgIUhw4vTRzzv3e
+Tb70afxHQ95j+42IvKZm7/LYZdUvkc39u76Mv9DkPx7p0WisKyEYVJdGCDjDCKnrqCwkOxzsnuz
eBwY+ZmO0rtwY29f5ljPTlestFW9Co1bzWrVLj85LTIuzda8ykpf6bkNIUrMVmP3Y8MAbnJ3/mLE
1ElCYp/yOnhcqiHMFW1t5HpY+r2RQsSQczmvrEV5APUTk+emdZx+ZI/RvtmbrgNb6SvzGO1ogF4/
vycE9ZVrKeJczTGZkmRRxxi88i4MHnrVV3fDe2ZIbh0vvVOYCTq7i2L2bro194kb7ze/sxvOayw7
cxGkoqjJZEaCcKHcz97pnuIqXx2G9gff3DuvrZ11MBBNzQ5bdLdraeZllBALTl05ZqYmYbhFVMKN
j/PR9LXX8TuQfrvA28pqtw542YaLZTq5mQ5aizW7+D6Fj2ct8pyt67hlQ4g6oTadkXrmszNH01tF
Hz4VRrrLjfJ03WtWngXPNk4INxV8k1UHwaFf1w1JZeyq9U2RvVWn79ftbFx0sdRUWVU0lIPFcszB
S6MPmv3puoGt8CU2BvWxnc+BvqzEh/6mZzwNPmLe0wtdaee1XzRUX7cgtRu7J+IMzmNanK3l4zTE
0QHMAaQLbzVF9WFD3LjdG+4g4j+mrBrrZiKm5N3XNIrcnhqPam/kOislnmehUlRm6VAfWpjQlo+P
fL6dexepZW0RIfbik9x5aLwbPyUTBMVWDX3rAptC5HAaHa6aho+P9Va9MfYAy71gr37SvOVzt5XA
qEsEvhIqRTlA3ZTGppBZp/qagUJKZTrDdqqrZ675hanT26lztRvIuxBe3Mt3ziGrvEXvOfWzw5Y6
8UbINIVYEgaxHUQFC++d6VUQze5Uaf+PtO9YklzHkv0impGgxJYydEZqsYGVyKIGCBKg+vrxuG/G
Ojs6rcLezK5vV1YhQQBH+nFPHKXOXI1v09rfyANu3aMrs9L2FRoJF2eoxBhCUS1cydM43RK7u/Xa
r6yKmnlVU4Hv6w7cSgpM+iVzlXfp35/8jb1cF2iYI0YKPVHoIixd7LM3GQyhlNnfF/mmA/pvb8K/
agYOZmNO04i9mDv61o2hW8T2m5uWuzriQD7+YaEbTeCLKUP52EXs4RYz/a1dXoUvhl2bpa2xvlj9
IOxW/4kqCemz+cffN3rjzK6BRZah/VFjtCOmQKqvXJ3swb8x1vENeOnfv+Xld/jiOAsAUw054sSc
zNuRH23CeagQnVxac/MPyFkm6DA0O735+9ZufcLLn39ZdiaV1VQtFGQW+pbLILMBXEbX6v9mov2r
tGgsJRXC9HDp2bED6Yc/fhDXSv6+lRvm4rqKgtlCzCDOuA3rIA5FS6OO2slErcRjO3e6ZShvfbgr
a7G0leeBBrBE4wfgenT6pbwf9C2M6Lc3jwLpApVlIB7+8exfjqfStMgniT3N86M5yogBPPT3r3Zr
hasL4FPlLZphBU8FO1HpWHa3wu+LSfsPl/JlE1enz3neCHoJpJys3w5Zndngf78t0nJrJ1fuosyr
YKjnHm3gVZ8gUblzzeUGmcatJa4O3TD/Jw8kADp3YutrcSupv/WxrvyDQMG4kAQfa9oNAFTLqB3C
RiNValKwhK5LFITToS0S60/vhR7wmre87veW6F/HdT2Oqmv0Gs2LwAjIbWF1MGTQYkZnmtMGlUl0
e+asi3hUHBvjhj/57knZGG8Ac/+Fuv96PFUC/GQgfUA5yV9jIn56C8fb/f9v9FzY7P61ypXToLQi
FOqiCKe8B6N8AglKzbd/f1PfBtw2tHodm4J+CIrH/25Vg4GqYfaxk2KLipT4h5chDx9UOKBZHStU
wW7ml99/PN/Ft8OoBsbh/31Jx9TdVNn2JfEiO1tMmD+aPRRHxmmKXHKh7zNyvUcVwz9Tw58OTj8B
O6dcOwmMgCW+6HpQVVgALQXdLb3Bb383QIYs98J+H/zHnMAqi3Ve0C7y6NnvtjXYVMr3v3/yW0tc
2RijCizOL1xPa/duYoC+5W1Eps//zSLQ4bMg6wI2gKvqRdN1hvSqBZkGimohZQZLacVI4jrj/8oO
2Jid/5+1Lqboi+V3Khn4Q44rVJXglEryJTSskP7KkWcA/nuBtxRTvFix2yZOHtdnDj7vW2wfl492
bbi//g6Xj/7ld+gkaGDWS7XGX7woN8yUE3cjZ+/R7PmNt3+5nv+5FHTqUVTGTPV1iiqWYhKQT8Wn
nUYd0gatZIgCzZkYF+84F+4vAvbr5O/H+W1mhXnAC60DaLy868yq7CaHiQblyyExo+GBpzXoVNcI
zikm+1uR1ncfExjPiwqsdxHnvbo8CFX7tWcOknCikqY4c8/K8i4I5fTn79v6zkl9Xejq5lQ5ZK6X
ADVornIQTJeDG1OHuze4z757cF9XubobumVd26zYzkTnOwsAXD5rBKg9u9EcI9/dDAANTQ8QR9fE
kv9+CQWI79j4D6NUDMrzLX+fzbgcY5kVaX1fPGKaMV6jOSEHflKXNDSaz/pcfQw61HfNh3Wr2vD9
10WTET4Et/W6uW6qEiBvBoIrgFBTn7cXa/r49wP81n04aAj+9xrX2ZuBagYEXbCGD4l5cDxe1Ezt
jIUE9GtO2kc8m2/kvt9Wgr8uefWVKwxucLpiyYtSwYXayn691Ld9SBAh99g5NzrF3z69r+tdeWEG
NqTBHHFJcxmVG4kQA0oIDSaAzbhKII1166l/f4v+9UmvXl+nidFg0gDXlSUXSjs7hmJ6bHWZBD6e
PNnYpwPqjci/3WK9tfTVe2RVbVsdwaetVMKdzKkfdQvxYA+D1+rGo7zEn9dW9OtXvXqUhuuCUpNM
ABd2rAohEzfuy0UBhruyqb5vuaW3WtZEhhMkNm7B2b8tkX1d/coH52VB8srCRqcoyC7wSrXGjfoH
CW1HTYJpkfKxAVTkRgbzDRocTurLc7kcwFc3tVaeqnyse5Hgc9P+0QahHjQZxNEABtTIJiAqcggB
t+cqARHz860S+/em8F936yorCPwm7ybu47mKMXJhcRy3T/xp83ercIkZ/3a2VzGlynsoUHrYpbkr
N/Zebdqt3tbpcAO/eWMz183w1mT9WgR4KCu7q8wqnNVzaav473u5tciVtRHUMgspPFQdEFQwBS5e
3i0PxFO3zNrFjPzlowVXZqZVzeDKi1m7SBCs8RDxx3nvR34mL1qJt2re324Lk9kWvLwJBqcrI8PY
5PeNxPMr4aBa/jOwq43V3ihG3VrkypxQ4Pt0IeB4ocGVaGtJ6PRLudbz30/oWzf3ZSuX3+LLmwLg
zgaxzSVaAUuL2ZCodG91H28tcWUumHBVJS8kw0sJrgJzeCnYcGMXt77VlWUg/lL6Hh+BhOvHJlW6
Nrd5pTkUWgAqYjcu9a39XJkB0c3WvF5czMysGDDoZ7qat4bkb61xZQRsrSoQ6WANvhpRzvNzmw83
wsfvow8YVJB42jbYzq6OnrM2qMWFaNi6G14cKJoWj35iZSsGugCaACDmlrjNt6f0ZcGri+DxctE+
ZqBjgJEy2a6nYKzvRnAd3HAU39arnS8LXV0HHljKHv+fo+i3axDar0bSJsaKSMC/6KfGEvwcz02m
IlTN85s5+rf7RHZuQnTRwajo1eEFU2+S6RII9MtjwHNEznVckvVWJfliZf7D5v1rmevosWwwg6su
Eeo/kkg/pmNXhOyfmZzlAmlq5uhWQ/ZyQH9b8cqcj60CDGUeMGsgggMo1A55435QNX0IdnsW9tsn
8GV7VyZdEnvOq9aAg7oTL8MPf1MmLB4jawnNX1ZSJTS+5d9vrXhl1qEx9d/30xZ3Yqyi1jBu3Mzv
Q5gvm7r8Cl/MbQudmnrK/9tPoUgauoibXNzL4OAgo0kuggjI8p9IjNLGHUj0go+bOKrvH/6XX+Lq
4YM4prRmiV+CZH6TksTa0MS6X36NSQ9uE77jx1tVq1tf9urlt2SmNWC54DSfg7hQ69Ngyte/O7Ib
j+66K7AYZS0Vm8FymbvRMi05OO2bPJSqffi/LXRl/pXorZUu2Eu93Nc1NN35Uetbk+DgMbs8pn97
bBcFzkuJFERGLiqMV1dFEVmatSrGuDY9UEX4dOPmxpyi9OcmveVau3zSw1kpQXiszAETMhhYy6Zl
7u97oofI9wMUdnN3DWsmWKREM2+93Cl2JQ+mTashZjrmUmxdbYozBZvRlkNcN534wHbeXLB0XPNx
n5sde1ktwp7x94tYW960QbMWFzbn1l4U4MUhjuoS4Y78brWklXZO4d0FQT4dezoGqTNbQWJAsRTH
oUOrdVaw2rDijwQmY69nJu0wyBWouIbKaUNFehtylsz56KQ3YqKC2ZGcu/ZgSwZ1YSPPXxujwHbM
Vte//GZi0CitZvlrKeRwsFAQOUJIpd8Wjd3e+Rh5aUJIp7QxsbT+WL1Sv7iFRdJicLxzW00D5EB5
ELQR9A3FK+eQSo+qJq+eBQZCH/RSDA914Cs/5LYBxIFEkiWjaRXwH1pK670ee9A5Tqxxf/pIcgmG
htYyk25OQ1obzpmAYjR1O9ZvzZH0RVhjoraJzIVLGbrQrQJLwiwT5uYr8PtQeSsKU0ZrIS5FQMtL
gFfHsGuv16yu7S6FLkf3aKjAeqwKTBaMDtiCQzVyflCm4Ryb0fDD2VnmInTw4iJ0rvpIS8Cx3dEi
EerhkHqSgxOZo8anNoDQ0BEdNFhIC+W+gzNS78FH323LhlfbqenEh+esY1aANW0Np6FZp0g7qx2b
tfluVAzZZTEUWWm4S1b27frICdWffjE6z1r24+u4NGss0exMS9yuMjK8tb+TTh8kTNVT6uSLdzdg
uGEKMfbq/JRGX78q0S132I38hPRoF7kFH5YwmJXe5V1ZP+OAmsxdkWCPle9Fsxl4d6D5KY52x/PE
Mn3j0C9suGsNS5+1XLxDZwRtkks9pkZnfjRtzjdKrdZDY0zzDuKmwUbbtNl0dbVsrHUAM7xd02wM
RoRdNp0j3RXNZbS5HTYFE9a5F2o4To1h7fFs2fOyVD2EprwZ4j/jUN1VrGaZHtkcWt6oUpA5+QkE
ovLEWbWNdqg5hxVq55mvRtAqoOGXWfWI0os3qG01B2CxxFIQX0EZGBB6fzO7ZD6COL7KGqdZU+J2
ACE2BkDilcNZ6rRAX3LqkMzuCijoaavdLN0kwtJthoxNykXgUfdxNzT+Ef+g3tTrSKKVucWhp8KO
h8bGtYQYGIicwTwccbXYIHLBVHVNOx4Rq6BR0Osg8Si3Nmbtupu6z8uDC+qc82iO83uwSv3g5Ya9
010pcEHQ0lJl3x1A3jGdx8HwEcNKN5qrws1m8Eo/SoaJC5Ct0gPP/GXOlraI52HelYTc9ZaXBqN6
YUrhEEH5DEzkwIY9aLkSzaBk55b3Nvk1s2DLnd+jhcyI6K0li5eaTadBsQNtWNoUC6QzAroBN+RG
2eAT7FRSrfPrZACECPJgstQ7s2vCix6RctaEB1vbHdNq7pHHzYnypy1h9m4YhtPcqmzsOzu0mZ8O
47IBFDZpMDoAWbMDse2XkpKsxiyWXr0itE2xGQbxs2+gQ2G78pO5M6gpiXlnBH6qap/GqiUsnFdw
WZfjM/Pcs1qGvQkl1BCzCCk01c+TAs509O9n2u2d1YvRirAgnlb/osWEsQlB3we+3gth76zSnNO6
J6nqxb4Kpoe86rb96IFpL7+rdfdq9s0GmuZBSJf2CAq1R1HP0Hljr8REh8HjBQx8A0o+QIBARSbD
whkPpvmwSGRrmrbhAki5PWszNTW5M0z6TlRx8ibHiTtnPK+kxgSurbel6j+Nwozp4G34yscoH8iS
mcUY8NicXVqHbc+W8ljmdfUEfGsdEt9U4Qxpiki67j31ByvsffvDISv8gUleWiWQyHueCgO1oAu5
LBAeng0ntFbrtQi0wA0aZJjDHTkVqCvNKp374GQ0Lkxad0ca+mt05x9+J4+qw947sD3BxNSoSgWY
O4lr9Ym2y5629G622B2kRd9WanixAPo8LHL7oVd0E/hrHyLRP05Ffx7AeBPJoReZmjsv8iw3M5cx
1BXqicxJiFnf5dTedS6LGRsSiphAFy0IcCbvIkTTOaFXQgW65NOvAjDqaB3qzFiqpyqv3rU379YL
WaHn1gd/CbKqoSrJ9Xro1/nZ7odjR7r7ZllEXJr45xqjh1s0gshrm32z2Hs5NPHoQi9EB0UyG/kd
BrWyOmefs4SYh+2gJze00EyFEEBCR+he9sqPQeJYRsKo06ktAacjbR+NngkdgJEkXBhHFFTe2qn9
aNYycuBJeyHvRSdAlQXWTqO2MYcP/sZGLW+0FxteOWHTmGjqIuzqivlZzDjnJpdV2HrrZ955ApTX
NBk783M0wbgZKAHxLCdiIA/J9XJwx5YcIQv8aJXNG0aAplh4bAxnWj4Mbd2HkO9IiwoUNX298Sc4
djCruN2wMxYb94tKGuPitKHl+D98Xh4WwzYjBd6GcDWLX2aBbo8P8U1j/rmupp2J2dBJresT7ZxL
AFfp0F0GC7fWBSFq7GkDlVVP2d2dOVDxq4Ey2u/co+0eQqkEkvDktceoZIQb0occPxGBmfyghiAZ
R2O3dvUaDZDZ+WicpU9qOEqgo5a0dOvdigHKHhekyoMHhQBho9euj3NjGtJee9DvMHodimBAM97K
95IC5SiC/GThh2pLZEj57jC+1O74MkeeKLKK1klXEVxjgStG+sx2lo2oW4g2154VdmVzmhRJaTce
+wkWlPcPizMmXWGdGrM9+xzzA2IGaY1rDn1EIaUU6cEe8AM2IPDWKGOzKjLYozqkA8UTJ2dLkKRo
yupU5BQUFEO5G9wm1WCUonIziHLHuEjqMsfjqURExIW1Y6wAtiub3Urzg1MHToiEAFDbpnw12yFC
lNCFpeGkxYqwtOnfBu2lGC9PqdeY0DFxf+V8iMpuif3VfuXlsKHriptjvlvmkjZT8WwbAyg4qiqp
LkXZcU2hlhsF0/KhKtBE59K4XzwvbQfviQryLPxchH4JHiySZ4NgyeL8QwyUOoZz4og/w4bJ3xYr
fuYueXEh+BX2Vo8+f2eFwcSL0J+DM9P+q2WvJ1W5wMSVTmqr4bGerIcWYZFhlHAV+bMvlveWnLwR
Gr7GcA4aeljB0oz6cbetgu6ARnMdLi79GOrxfnIKlM+dOEeaVMMSzhXZBJc2YlftF2Nawn5pl7A0
88fZbN7NsnRDyQgirdEB4pe95ws/r9a6NZADMTLdt9Q+F/kMXZNpRh+ZfFRVcHIb8UGHADxBNh/B
z1We3Z59MgGJWGchH4FVgVK7oHHZG2ce9PBpfbkNzDFEdP8Df5jxRYZ8fncxfycZXEHgtgfXXp/X
ot8aHRD/SswnTGJvoQlzZ4AHdRpxfa1j5zexaRRxRRD9LbASmhlJXWEJujRdVGtrN4L+OifQcxXO
mUuR0tbdUIf9AQdNVqz9FAcEi3dG/dma5U9J8ap9qp/BCPaas2UJvZbcraL5dMmwgly/h2JDEFOh
46DH53Tby6TOUOHUMS3Yr6QJuWEZYWNBV2ICal5ORTwY4AB2HFTEXWdHKgKiI8eEJMyyJ5UTbHqD
npa6zQqD7ytMJ+MzP2JYJbNHSF+TIYYwSOJ6IKeRAQ2XddyvQf9pDi6DWS1SpxSPrjDPTd63G9qU
vzuDFxEkkEWCoc3HyZe71W0elsH/BD73HrTkUc5oIo1uP7U5gLFGKJefswqS2fcexWR8QK4Ckts8
Y7zb4OFs+wKue7gMaQE0XOu4L8E53MPtaeE/tGYe23BeDcKu0bcYEgUvhSbRVk1eYkudOL78aMGV
Gfpe/bAANDI31h4RfeIyeuJet5nXIu4IR/ReHmfigGRihQnnlepDZk/pqAHSNJbXABN9MfStCNJj
XBbmRa3oE7lOSDersJ49iBIxjBVWm6YCuRh9pvBbqjHve0YfllaReDV7NCXn+pWCYRN/W78qD49h
WHciz5uwkjKql/URmux1NPXqvhPIw1dMCImpmJHxeKBNs6fYt2yYDQzyYAq7EU9I/B6k7Ycm4+GQ
92+1DW8PDE2x0NAocjBM9Jnlmk/9LDFdVSIK/uMpGus6j3Pan0Rpbx1eJnkwnOzZh0DJpQqsw679
xANIRtsOV28OCyIPlYHct7RDs6yyoARzUaHvxVifDYE/L46zu+6Ktn502yYRfIUwlBkWtDsKvw+7
/snDQJ05zU9T+VGZH9J6bOwlE0b3olSQCvTbdBmEgr643Yc5/ByqGh/PjcoJ6FviPJcaBMs+VAl1
KK03AkF4xcOAt6eyZTttACksQX7SyNASJzGdDPFEiwC3ZvlHZjAfOWgofsHeZba9bjlSDNN4NsZ8
U1TTzlXAbSC/OiDYgRXAbEFvxuPw6WDA16/LkIsOHYszJOLD3mxOjgBBgncozB9aksTUVqRm72Hs
19NgsaSWuKBDGZmkxvNAvi/fmoYldk52sq3Ba/SZIx2avCHJu4fCdA9IqlAVe7HWM5oIIeX5XZmL
JODAqS+wln3iIqxFOyOdXdAVOCBkMEhkQM8px0BEI97toT56hsRZg6LGunfgl2soE5ct0ox8uyjM
5RrGvqVjmutfK3xovQKe26x4dVCAMuHsKEN/gWc2vi304qKZ5mkB7owA/e3qktD35q6y7x2VGnYb
2vkY2xYUZLZW9azL9wbyGwEVSSWLdKnPloTp91JrdGMj/92iGO2uSFSdrehOVnN06h0N8Bd6jEDb
vA2pFDG1jWgOPi7TnoPJwgUcFBPEvbr8OXfuDBI8cPWq2sy1bQAX0kC9YbY2HAokjL0TbBcE46F2
Zugm+L+C6n5uRqgkNZsJNXgkiqe+MVM3LxKvlLtqPJnltJM22PJaf987/mFQOV7VuMRaqCd/AWgZ
twsA+h4E2PP76Han1ptehuCnbU9h75VJWTE7XAq94zD99tImdftM5bJlXnnvcudxydEWrPirRRDy
UJkU5ZpMCBsMVmOwUIN40Ng5HvS2FhFyV0cFh+do6g1BRlEHx0luV0Mlol3SdVq2LkiHwoWMyQxA
/2Alfv4UTJ+LzZPWeezct9V0Yrs+C++c690arIB5G8nAvKNRZp5T7gcTo6MdzKiYcB54MYKFPnCJ
oKpPbaiLCzlldgOYphnsfLffExwCK9o8Lh1MRI7PesRv3U7bQgPH1fzkqEBp4DhZebBxmWtp3xsT
qggoeMju0yNVVNlV6iIGL5seoqsrhlWnPZhvn4ZO7ybZpnIcDqLxI9DuhS4F/Cz4jajfCj1nPsuO
/hg9lN98W55Lq/vRmOKhl/P7ahWXXXQhMYwmokv1UAbuD9iDDcoWbWQxde/0Cr0JG+F+CdKFQSAo
rcs/xSJgxAkkDspmfBIWfthkcoyh43gkzNsEQXPA/0bc1BjHghvgizkGkm+GSSEChvNsxbk3DVDP
klB7PgZnTnJOJsvHeZR/7GaK0WqMepQQLD2f2JKnUrgJw+FVfQlnA3NfmnA8Y6J4FYmm2pVld+gl
iI1ZN8bcAydJ917zM8vLJ83HnzMD6UBQbCiqKlCdSeBpMZrwx54xz22+jQz0TqxKUEgkMZgH9poh
2MW9nBzEzv3W6dpjQ8lBLS6KfFPKG1zuzqOhKWcdtU0ZKu99sKCwtZYIsNFMbjBQxy6C31VUGJ8o
Zz0YtEkaOHtrmRM2IcOY7CQfbRCkYG2nOnQCbhUPxJZPVv27gh1BWpla+BsLA7hWuw+qn3eGQcIi
+CWJFaJ8eKTT2Rt90CHEYNkLuwkThMa93yL+dTQOnwQ6ZlWX9KJINcYhKg6X4drgRlPz45j7O06C
p9nvdwjEH137pbZAdVnnOxQo49ksEoc+rgGmejCV4vGNjYNduzGBBlxkiOkIovyXxhdpw+0tFc9g
QSigtiTPjq33gLNg3oPGLXN+5B55gqgUprARj2L42aj8i7mr935JjwgzNjbp3lzzwtBbxFBBuiP5
E8gPIkqLbTvaIe0pGh/JXKCyQTGt6TOYUp0wCGwGJeDAtUwLJPmc/yKdmxkBPjmwrbApkfIfe1Mk
g3Ugimy5EL8tnthsU5vQOWA/QX3o4zOqDZ2srRXYSbOSGCldOBj9hk1zyFuJk0Un0NBx6x6GlgOr
QieEjXwj8AK86tXRGlcHiuswO876YTA7ZlN74J061F6RcIUozEMhwd32ODNZCjgRFRr2Cy2zssqj
HK4S/2cDMZwVVIFrz6OB/M4RY5gwWTaSf6TfO0b4mwW6G8aWN0L9LA+e29nH6Kb5yyjUTpIi9VE0
NNxTZUBiuNzJ/qXlm9ZcttKA+5rnrbkMmVe2qcCbR1k/BDJYb6w5gJEnSIVL7r2pnJ8qaRxqOc7I
pdVvNhTbmQ190lPASgdNHuQy/AEzBIsXsz5BlhDRFTJmyN/+rkznxXa6B9+bHnOGbS/+dAf88RN4
XB5sELcHHf1pdNYDJl5B4DE/6yJtUfek/ik39aP2HtCTiHN+R/y3Bn6lH95dSyFzhyq31WzzHK7O
pkjQwWXq7CmCAhqA3884mvOCwSknA81ImrfNZun/aEZj6Rmh8MvIZSgjlJEH6Re/+SXGNWknkfj4
T8edwgkOIjBQy/pZMJLm7rsep40XnDxk15CKTUuYU8P/o9iLCT3iQMjQgyP2CgkBHhmZnGVtbu9Q
VkORfzOPXuZZekc9IxOyR4Xtzh2LH5i8CmujgjgvrlBXbSBpjLlR3W48b1lOJB9QSrpU3rt3Op9x
o7fdusYuNdJ62kzKiOf1vUTzqDI1+iyvtEI9y20zZP1bT9KNl7/5lO2WRu+rogorLUNT8AhkHFlV
/xxBHOpXBGV7f9MiHTcgMBGu7vzYFuvTCiWa0cNbrHYFVLYdscImPl00ajzvXKKV0Y+fgPzQGb4N
RUjoY0f5kuZSbaoKFsYES2kPTPmkN0FlhaZ9TxBT1wSTgfw4zI9+Dv7A6gfDUIJPx7AdXwoJgNv4
WCKBF/iwZbmzK9Qu6nvc7bBE9/0SgbQrDJd8bYmKerSOlR1rjTTGj51i04B6DaVGLlAOwJS4/eSg
9MPKeY9iRqgI/oH+kwNh4a1/uJgzowcEdG1/KBeA99aPK8eItcqTpoXuaW0rBBL9djbdzWifeXNu
/aepERkfXxnGv6XOwfRy4u6zK1DnEEU0ssw36MfkdxibtpI1h3j0Rf9cIrlF0al198H4Qlp5WkbU
u4ImblsgC1GJDX2xQZ8/A4ozGRBFl86UlaXaGeMYsarSIQB6IDEKHtg0HGULnwKmo4w1RQqVua0b
mI+Ncjek4pvaMx6YJ7KWYNa0GNA4a/nD1LZoBEyFGRJUE3pzgOGz0CFyUUJcrcQwWyvinbNH1TKx
uN65dCYoD2gv0hB9S20GE2nbaV+g/qxWt48a2T4xFyY7V84fIL+KbS2dmLfq2a6gfdoGyyGYF4XB
3drIBt9NygmJYlD/JnR57PV0KHwzGk0LlU25c612L9Crkuh0GO1vXbbQYGrSzsomVz92DX6B5iMX
PSwy8PnLU9AMyWKNJ1lXL207P8B8xnhZKBL1b3lb7dd8eihavRPCQmb7ucp+Q3Tz5CmGM6umzEX9
f1yrdPDMWBbowYGuB2FQuVdtkFGFZj3vcoT1fY3GSWC9AYFxN81NhlzwTlr0gEptaiPxMXsj7Bj0
cB1El5ibgBYNWKGBcE7BzxuNc74HnfrjXDZFli/DERJ96Cd7P71BoMlg/5kIiyy83g6Bm1J/lmpA
PctDLbHdVgTlr1ofdO4dzdWJwXh0KCcMSYo26+YRUGbjZZ6HS4W3CQu/OrvMz8jS7bwhT0F6E66j
2DFnSdpAJAw1OcvEwdjgiVKRW/ZPpEZVfbTw4wFCmClquEqQ5ca9/94O/XYpwMJrBbFf9GBXYsnQ
A59odt0Z9ZKkCTzY3E9hNLu8dV8mUacSWzfkHOazvFsWPyyq4K0aX6ZyTP1q3eh5zC7ufuJtJucp
ERY4X1rgEoifSheadbxKVkofTQsPbxnvPGS6xVimTS0iBsELExwxOcIana8dqsRkYw94SIOXmk79
W1FgYvDuyHKGY4ba7HTQFG0iazjVyxCW+b7t/bijQ2RKRAkEDCukzIpi3QVmeZ6dJkNQmEBcLGxQ
DaNLmQ4GjfoqPzBfp46FmtCK/py9yxW6SwXLSsFPHkUkR0SyEvaw8vm0zHjd/8XemS1XbqN5/lU6
fE83SXABJ7oqYg7Prn2X8oYhZSq57yBB8rnmDebF5ndsd1Va5UlNR9/OjcNKLTgESeDDf/smbpjT
UO3l896dok3tvDctrV9Uuw/wewxgTU5XXppN8iZyxSmsOatEfdOmwab0yIpsnTDOnQ2d+J4jwf0Y
rIPO02M3RWsnLvHE9vdk94GM2muTvJSqvLFSsbdMKuYy9e+HmcmJi6Mx0DPodOV+BG+Ybny/WvtV
ECr1SFYTrcI3DQYC22pwiCRrIowug5Mdu0PQFAXbrtY7TavbxOx45gk7VctNsTxWPl1PWIucNt8G
QwmXbt9Hpb3yRBy23XerTcOp8OEfm20/+1vBRu2PybEs1M7u49uhc7diLM9kZj4HQh+bsrryO22E
qenvaoBlX9GHs9RneOXPy2jYIzSDbQUaj6ydMXAPnHkXTM7enujd0cVf28GhGxQkUFwVx9oHWOgK
AInuqFNOBl6zEn6+yezxrAZLbk13PU7NLV1Hzq2l20LNh3aZXwS+3mTz/GDlLWqDaFtN4rLxED5B
8O9ZKM/Qtrw6TX5exZBGrrFTZRJOy5cEkspyXGr4J7eztiqlCXjO8xl49UY51Pa+3C6Wd67K4sm3
6Hc+ZkcSeY55UD7GiUewTmVfmMQhNtrbLQMinUluzLG6GLPgxhOKEqKf76KEI8bAuanK0q2XVTeZ
FOJQ+FSnYD24F5b62CVkfRkAt3XlHjNOUnqZ9Gp2vMuoBugLvIs0q8gA45GBrFlbo7XPzPS5CuYv
nabxAHlmoTZJxTHlRtSncvG3OlmJ0F3E45yZEJHzda6zN2Li7+1BDKHZdM/Wkk20rW7RpQfqKYsi
CoEpbkKjCPyzokjlGjTbCvPTQdJrH5dSQAgY1uVJVQl5BwbUptGhmu2jN8kjqt5nHrdr8M2jl6gb
zyB1yHCvCLqjxG+N5yofvjdu/BJHxYU3qH7lZKizO99daULIVl0lXydbP6Vl+86d6lb1wpR61a1P
r+asxJk6FU5DWJtt7I3Yeqma8aFRnO77wEMPUM0P+VhfxkWHqoAHFWygeE0dh3uYms3OLOpllyb6
ohJOd0lPQBbcZnpaSmMf6/zRLePbNldwR3G/SmrjZVpSj05kGXESenjHEtms5hE+UZsAhZX3aOTZ
IZmn7yCnwUpY5W2XQl10ubsGv2qZmKoBTLSqVWla+8VB2+GYEGqtQRFgjVKvuEPeairtci2CpcKN
oOJts9QXtQBdcpLlBoDleXACsJxKxusKb+jKGM03RUeBbVR4T9zjg9eYh2oRqA38IA7TFNrAGvqj
gxVg73PmnBr6yo9NdGlmxmF252WnmvyQwsB2k38dW0EZLm1mr/I8+AalBYruRxhNuuzQKkPuJxi0
le82NMGbQW9cdnmOoMbd3MrpwsoIXDc17jeJ8nWDYOl7LiCmHD8fVgtqiFXrKw7hFhR471d3iy0z
Tq2WvgyS6pll7UkLsg/q1Htgg7L2IlveArMrV9FSyw29jL4WXXYDKXlld+m80qU2946dnKmoAYuM
qniVZ8uNH3NNARhjm5dqYzUUpszptI+aaTf1vCcOh+pWmFCDnphXo1IZLjbnNij7lzz2CijT1N8s
WQfFLJEkJA7cUoyLdN2a8RWsZwnp3ZDTALlH84Fr1IeUqzzjq2LsruKyykNMSgYNq6KnRIAVghT4
SCay5yk279tZvjZxkIfLaID25Hl87kfaAaSkcIx6cRu5Ag7biNfjmDehbaLTiR3v1VzSB8vP8pAo
6TSMk5JOecKHGGFukARIwjny4tmpHNp9m9TapHbUzIlvh/YSvzeq78POGA5j1XZ8r/pm9P6lhQ9+
1dhQ6FVmBQCTYlhpm1Nk67sFpDGn1mkZX81G3pY2kd2Nx1vet10E20CYmy3RiLS8abSV5hzY34rI
YpiShgwjVJJR7ErEBofaTRyOKhx9/d4UK7skvGoxC/bDaHQPjuZhWCDcDtJCepumlnkjRns+KOX7
O9PweZgyw0cCEhOuPDHXL7I4lWpZrQ4mqalAjb2n33Oz1/RCsYod7dib0PK7ZV4bddB/yXu+5vnE
DuL2xkH6rd7mFo0jPTsxHockajY9AvdDMDjZzrWTR5nb5rXr1jYwLtsfFHCab+yBk8BSFemZNmIQ
PFoZpbuSombH+tc9qkoPZ9bSVuezn8g7Nflia7VN/NhbuQwXK8bs23N9WZcXoZOxDme6GG+yroqu
ZJJVYVra7rpN0fbEPZXR7Frpyioil/Wl4sxhzBYMsBwPWRbQP5eGevtEJeldF5XWNuLIilbIhQ5J
62VjiYGDUxdw9jJFfCD22zuOSAEfsD3BXUxteezMKeDt9+CLTL+96N2Jd6uRIGB9aWw5nFa7QRb5
kUXZPh+Spd5G0ukJthbWLh26eac729n1sUurecCfw9S71UXbdcmOXq7GRiVRuS8m+C8dTe6eqRNn
SdFPN10ztCG0QnvQJDGvvNkyN7NQBqV6AAgnh4Y2m3U0XSl/KNcTQrfnzO+siwFymVcduWaVGHID
w+A9eiyoh7ZWxmZGx8Jsqaq71MvYXS5WMJxntLre1eZS7HJK0y1TO/OYz/VV5lhvpuE1vJe1ptLk
6ZDejMxoEjjNpCkvurn1z1nKg3NKngYqAtal81nW7KmXPCd6epSJ9s5aJ2hZFQzV7CKvWw6jM1sO
MjUDzoH5hpPt2rVlGPp9bIzka+c48+Vs2s5N5qvhVjs+JQ3T4n2j3MvOxiWJ11JE8bvIYvvW1SJ9
QTmk8CjVrriRyihvOrzaHOx016/8Qc7OqnbcANLIcCCFT20A5ZLuDdvtz6K8oGmIqQoYjQlQ5G60
C1gs3XfqNirLxVkN5N9mPA5GvIORqp7a3FAswm62AbJR97bMfeLhE2RzSxHQXRZQagtsRkPFos2P
eWpmcChUDk+VHU/n6ZSW5xoTym4xKX4ZMylYmBSCSkqp/ItpJQmfEYH7pk+y5MYsT3eAnOwHzJ4J
x+0oAhMeZt53J570u6yJhV3z4vjw27xnL7mTQwHldPV8GFwiiVYRVjry+qt2WvZxh+IQoWGk7/Nl
yl51w22UVsTmEw8RSC89jCnm0LVOb7Ew7Jdmyvsz5fUWjIJXs3w0Y3snxcIv6GmGNzBtb7FCTWRi
hNiVK0BLGshLp9LGWZ9zqNnUkFe3MsDLB6QF0b62nc7rD65fZpfBNI2caq2g2reDMYFXa9duwnSg
F/1qLHOM/wu6uEdpTuWWvTJhAyiD7I3IEB+Bt50Df7FxuebGKCK5oD2wgED7PNDxOqtm6wHdUAz3
3OQRmaSWaOzdomYPNidI0f7Fc81HyxNk42Qmed5tbOXFbU9tTzB4IyXNIXHFA00h460PjpWOr6pq
zO+VmVKC2FaGoKa0lO9e1yyeTVgr32RXM9HirPtp6IMjzdVQm1VjIDh1naRkcokX/yyOtK632nJy
DnZFzCGf6UhuGztXj+ao+CSybZiqPor5KIiD42+aV4x9zrXzd5ok8AoIU/YX6DeG1w6AnPN341B4
1XTm81dNv7TlY4tkpd16to2IYCCWHxUzkdDAR53hDpvSGOJq3ZgGhl/JjVu5pt0UbP9lRVvCrCgI
Ei5TZ106HOIPg++r5QLZnPRpT2IEujgsXDOUiL0UN66vaifMXcSSN7BftXvTJnlvh7lTyOuFvkPb
1KyH+64UXbQv82riZWsziOEhMQ+dNEie8brx2xjUylohwQULc50iA6dTFv55X4lLWSs3CMk7zq+z
HLxkcZQfdqKeDjquy61pNsF3U8V9g2INp4EzaZYAEcztWSby9sJPAgT5BY0QOSsm4m4MIEBaNEV4
V5QV7Px0NPcJ++ZtnmdVuVftUJwH2s/Vxsmmsl5ZGgghJwN5zVEZrViRJIAm0hrMsHCs4cah4/3W
10up181Qmrsg6v2QkN/2KVsCDqxdkp1lRC9vFQT1WRCN8HK6nNauAzoa5LneodwiJymLiQqjhfmj
Qr6wSue5OHP6ZDn0c6ZvhJPKgzZqASJlJ7dWYUT7OK71Jso7dtiyzx8tdMK7qWR3Sf1K0DceuoEc
5viQw4aeWVMAgmkLMAUffk4U6CjraAi+T9Wojiao8o6jvREisZjgXvSCKFYlezQ2QDWtaG9YOeli
NutuF7RTvssLorG9GoChrwpj4ytPveW949BHqBzdm8g2rO2Sk0GQDPYEZSybTawIGbItTgtj3ARn
8zLkx0hn0QbgqborJ5aW0XTi0OlAHRPgtW2W0Ig8i/QXu2hRI9W2uRazO+3S0bNgq/sSUT8UoCFo
w5eBQ0iNNLdQjnuW+dq+Urkdf1v8tshWehi7B5NX7apBUyrDuoxZIHt7ODa+Wd9HneIUGzVpxw6R
mC8Va+TBXlIfZ0kOwavJEXnzy6Z4IYsM5iXiaqFepm09FjYCTM8NXryyF96mtqPq62gF8zqqzXzX
SkUTALcxQxriwIOmssve2zhIrqK27i9jx3ev7NzktSBCoyRsMKGqHssMnYvykqE6vQJtD344dw9L
Lhv0b7mnckiSGPSpT4V6dUozeyL/u2f6YozKaHFSCuOxa72NWTEIQIA6y43E51iYRW+28tC2dlTF
nF76gwcWeNerirCkwh2/kes/3RutaaKyd0a97Sq8APECIRHgUtjHtS0v4tEO4pUt/OVCLnMLoy7n
/NnKxv4WX6/fhYsfU97UHhvc3Gn/Cs1i/TwSm7Vz4lbTE2Tub9JAm0gadH7H6hhfFtTqj16ZwN/0
bvZFTEF2kw5Je+tCKJ4HtR7VqjNM5zqpA+NLXY028oskM2gVNXkWNi1VAdFbgGBvUeogt54oJshN
8e1vdJIbt1PVAyyibtlWgVSXfVe1d1afqDMEg8txTOlViTR5zs70mKdhW2a/25H//ev0P+L3+vp3
x0n/9//g66+I67s0TtSHL/9+kX7t6r7+rv7j9Gv/+LE//9Lfr5r36g6h77u6eG0+/uSffpG//8f4
61f1+qcvIM9SNd8M7918+94PhfptED7p6Sf/X7/5b++//ZX7uXn/2y+v38q0Wqe96tKv6pc/vnX4
9rdfaG2Fd+fffxzgj+9evpb84v8sXuP6tf/XX3l/7dXffjGE+6vlejZGJP3++z/IX3l2aNxsStOl
UaiJzamqO5Xww/JXaRF7iRSfbAsp7VMaeF8Pv33PMn91SEISgWvRzkGSVPLLf36oP92ff96vf6uG
8rpOK9VzGR/MVoSjB0IIk75DeLwEfXsxFv3oMYuCXILLF6vmefiuX2EGN/KQHoonvfWP6fN/uePA
vwz4wU8GX1eqvGDAUbRnI9p/6hlv3wW5Hf4w/39c6o+X9sHj5dmmRzFAo17Pd5kw64OvczCTAXIf
rqHwehYYH++huna6+PdH/k9P/I/DCPPkLfzBe8VA3ESaatCWwrHoKvVhoA47Qx6xTZ2qOze5Nsxh
nDde3y23pTHT6i63k2w5b2RpFaHoJxgBCJLq4Fpj5u0GC9wplGm6tIc+Q11xhROZPHKxjBniMk6I
abGU29gcZ7bb2YbZhji1cCtnHhje/ZCeikavRsA0WCgYQW1u3UjxjOfJtHO5Hds+SZV7Et7666ly
phPF5G2bmrbdQdt6wzoz0PJurZkqdayK/hB0g3i03LFfO7hAbjM/QfvXAqiJdRD47mPZ+NZVqU+l
glNH57Fa0uJ+nKBDZD95z1YbIZwQcmru6BbQnI1d7xw61GysW/g6NrYM4vFI6M3yHcofqc9o+nRm
ndqBRqlilkc7tcbXeCiDHumCplaq2MaDdWZO1d7s6+SbkZfTYwfyyu5kGRzWZdnce8R3nUcET6oV
omqOO306y/sobt13n5rnoh1MsZ7StPwaLGPShL1VFS/Sb6KwT3pxMBFG7B110pG1pkwAwFFOTGLw
LjPQ3E3nDZJeS3kTO5xRNHS5Luxpby/cKlrP9scJjeEBnZ1al1mcnCWV690LoPvbovHLXZUbXOfS
T5ykbP0SIaBgd4uteS2bqjiP6za6aic0g3Ezod1K83qa0c3l9JcyBktejMC+7wAMiA5FOqNQ7Ban
P/ecYrxw425eL6zIdxSCwZ3BnEJEBqJ5adTQb/NKoH5vpROgO4zY7yLVxkfXaZrDIEy15wn1HPav
2tmmCxbyuTbGEDTe2o6plOYqs4fxYnQjtH+2F7BT2mg67Hms9xM5OOGcT2R6zrAinSzBMu0k96+y
uBVHmbTpc7/UziWmreJFQU1Z29SeB2NTjW1LEe+gBCvS/J5WkO1VlFjyzrNmeroktij2ICnWtcsJ
9Zyly3qSUKG0T3TTGc305NC8rWnFYSrnaNs7lLoAfRhd8nHCdQF5ftckTfXgOOz1K9n7JbYHad3U
ahxpcp3BR0IAZfnRLTnDu5OXnehC8M2WzpTHsqxSGifWswedzlN6VvqCAin1gkeUkeWyEoZIH9HD
6jXauOqlptco6GkGAw9E+9VxGvE+RR3igN62UQgvo7VCbFRvHD1+74mWejE5Km/6JXDp8UkbrZhN
4LXMKuiriEPYdezX+sY3JoBMjX9oXdYpVC/9ltxh77pTdVuNUXCWGUAqk42YaGUFNQYib4IpWCWd
Li5YGaPrHsCtA2JrGsxFTe59z0koAk7W+LVkC4IaRxSdq9EwPDTVMnPeOLtb50PZs98WSfPYYGnz
ARpLywizVKSvakDBGesJ4XZBwHY3Cnx7Zht9zXottzL2kmeasCbXuTVVkISlByndoS47m1sPxSX5
hWqBC5nUiztUU3o2GSPrVon7E2oxn5F1yrGM8SKS4z2uANAqSLyKLPqjndgItKbYMZ5yurD16wBA
aQRyHhCQnsYx1yhP5VlWO9INjcZXl5ld8Z74VA0P9Iri7F3kbvuWJp7+Jk2/BmLJnNvMpDILhhpr
J6V+nB0iw6rPTaNcnsx6kZd5bymY1KGS88pxotIJHa/1r30HACT0zCmjMDMT56632uxcJGoe9lk+
uygCEZ9sFtc9pWxFr+gq1lMeGPdUGd5auXN5CUCsjgsK48M0a7MLPQQs98VC2faJ8//DBn/anYRP
ge3bZABKEpv+vMEP9ejOEf29V6ABaHNHmKFpOPx8q/3LMdxTiRR4Eh/phx2QFtdWolvG8BO8w4mN
WGT38xFOf+HDHiv8H0b44KNui3qYeocRjOplzOxzMWGqdRRoTLWKE/lJ6fDZ9XzIZJhtd7ST02hK
nPvtk+U9/fxqTp/2J1fjfii6xrqVIzZe0rOnqFg5+JTrZNxYy/jUjWo3CWRgaMs/GfSTi3I/5DGw
n3uL6E43yR+QNHnDVdunnzwI/1pz8bD98za5H2IYEhxXcwHYisQw2zrNudt2a0Xw4s+n77NRxJ8f
aRWVyBlnRjFVf2H9Zj/ljFzf/PdG+fDi4Abq2yhllAUjrzgAgObFJ8mxH3s8/f5y/jBfH4rhJHAW
0zRmKMdz+2hu2ps0Dut8Na2gKsMxhOoO5RsOBfkWk2H38+v77Hn4ELPAwb0eS2zXQIHLJs+xNlSf
Zat8dqNOb/UPhwvb0SJrCqbQ8Udg2btmEIgfP4v6+phN+y+z+GFxaLDcgGRzJaeIsbRfqQMUY8jh
HXR7jQTbIx0vO4KqfzKDvx0hfvYef1gnskZ0U7dwff1RrbPrkQriMnnWl20YH537DPL5rrqMJLLQ
tftJiNUnU/vx3NYVBgFZp6HTfvS+6SGOD4FFNbUqYxod/fxJ+euxiOE0AzKsOLP++TaOE3h14TOW
ZU3Iicb15NJQWnwSU/eXo9Cn3vJkYNroK/48Cohf7dc9LQX65Gaczmv6vUXOZ5fyIZTm90flh0E+
PvTtkgwe9MTKHTN1Oc3dTmX13hJOf7B665Ot96+viL2XvCSHrtgf1qlYGaPlBQxWAk3i7GmoHyzf
+SQm5i83E++fo3xYp7RXoMBB57SyYrCxBPzSHOQqRg7poI02g/QCndvu50+E/SFv5I95/OegH25W
NeraMQYGpb24DJvDch5si21MYMFWPxgb/FCv8X0m6QIRrejvtU70wfisAeln0/vhXiYsz6rt+Azj
NrnW34Ov9a3YZ2v7Wt5ll7z28323+yyv9WPQyr9c+Id3oSUIoejG02wHWYB5Q5lNiMOOZqdN4+I3
b5sLXdnepvFMOFfbpNsrDddwRE7j/uf34K8uXwbSd13pkLTxMZGrNYcsSEpWPbLLNhLl5FBVO0Qu
nzxef/XG/DjMh1n2LXQEngCvMTXIPef38RSUEz0Uk/nJMvOXy+mPQ32Y2wr50hTVXJFac9grrrFb
bQqkDmenqHF84+6WJu5EOYGB27f/vcn8sIUILSO3bhk6bSBVc0tsm26E0auKzc8H+qtd98dr/LBl
ODK1BrgCQk2l92U2sEfL4pOF9JMhPkZ9+VbhA++etsPAf0o1FqMpe/jtKv4/zvsLaCj2Cd61/zvU
e1tX3/73/6rS1x/B3n/83h94rxv86pMejRTQdgOb/+Uu/YH8et6vQL6ck8B9Lcgoh2/9J/Lr/0oC
HAiYTxIccZHS5fn4B/IrfuV79FIF8ICUZEP5LyG/1sfqkxh633OBmU0z8Gz04B+OIVKNHRoxO1+D
7CD9LGJBWoNeQi9thoNGjECMQprOL3TlKC7jPDhzCpuuUCON4z23W57mUeiLUabFGeW++mrl3XyP
AHradE1Np3Akm+ezbK1V1hkzIjFbgbUJ9CiJ14xhYxzGGNuryzfR9gCFoq3ob4fS706AZsrW31ie
uunK2jwowyCnQcdi04MOoiot3Z3l5YjavarYkicQH8qiENtp9GMyUzo/TAFrz1HruM4qcu35wpE5
bWEXF/K3NE3rQpYe2EYxune9AXTbBQONTeELd0ZJqmzoRW51Hyfaf40AhSDDY519karQWyPI+6eY
sAm9aprAIppgls5blwbLjEQW1XkTRVEYJWowwjmZmxoKHY0oaEh6cII4fltss9mISXlfS6Ez/O+u
0YdBHRWXp8Z7l5lw54dGlPMctlnWYA1TXf9WZ305bAgT8J+zyPT5raZrMXBVMtRD18B8D4NaZX47
Hu2qEu5bjlWQ7ua4AElyqRFcVbXrEeBMKC4Qp26pFSxB2pIfd8tjG8/tTSvsEpOMiRs9GgDIAju+
XOhlQQ6Y1V1AwqFnrTTSW1pio8GaiUi/8tNqvkianMyA1upD9DfsEc6M2SaOg8vUdk50dePvuHh/
bQrAriDx1UVKiAVBTT2CYhSl+75FvlwuyH+qWanDlJP4GCkfC1Jgz27ocYduPcZ+BpoFhI0HZy/B
YY5Lhj5CTOiic68ZHlTfuGGNE2nXWRgn5r4sEM411sb0OpT5CbbsKZEqVLojr4mwG2SZTYJRp+gT
Pk4RWzu/XNotjjac2X6EKMSzVfu9mvMRYK1MyjAVWpwVmpwh0yrm88po3H2XpdnTXAoiVGaU57kd
lDeGaxmHxJzYv8Q4ItDVE3bD1gyGi9TJ5AXBTeSrjMHiPPUuQHrUJn0Ydbg7+yKerpy4i4/gSM49
ang/PGFgoZVG+iKNxmGtmqI92J2DkHRAUrD1U9ItEuy2WELJ1NgFhUyukn5yMH1nbYF+ovH2Ziu6
74uGrxcyjy5So+uLcHHb6cwx7Gyj6lHfIzg5tUptqn4jS7u6x4MbbPzZEWc5dNRxQMhybJXsH3yh
lxtrGgkIsdz8rLOcZGi3HXDY7GylWyHDdGwkeLJBl2fWiOy0ZYA9Q9Wgno54Mle90HpbTy3CaFfp
bR+jH3BsVR21JvMrTolyyxTfMLIEVX9++rm6kzuwev4kZIukQ4WbvZpRhGooH9z2zuwgcnN7Sm76
dgzO5RicgkEyfjzXp88hgyE4zxurxt/Nye0ll3lFpNUpji7wkqe+7vRWU8nt4g75kulM/KCM0Bjm
WLXXNdFdt+TDVus4b4tbrWETfvtlb85SPEWFRz/qJCdZaVDq69R15rauI70j5oxltO1ikt8UeRfb
WLjLeRoQpbbCkYN63Z+HaQ9H29yXWkx7Oh7Ip7oup3s1xycA3vL0mTsYehtUWXCWgPMBFqYLC28n
lrDVAc2JE9HBgxhTeRc3sP9pUqUk85iRuDPpgbdpzQi9btkv5sM8uu4hbT37OLEIPFmFmX21xNTu
M3DgL1gJ3S9F6nSkTKq02OSWU6GQEbAX3GH/2nBr9winNTxPeVFcgaMGN1IamCYI0brWyG+eenRD
r3mJ0wbMXh1+n9FaFbd56TKjNCJA8mN2TDuP8fTUATzf9EGOV9vE8tRe5cRCNRstCxt810VrFdvO
EISxP0dXkdfoG69qcSMtmj/22/2gZ0nyVDtJPoROkE73TlQg0+L2JU+aevJKa2G/SEN3z85iLHtD
8kDlg0jPcj07D/lvmTk5gtkzHzL9wc/s5ojEnd4WggSQo6qT5FaTmrSWS9PeOaiZ/RWSKlRr3Wx3
IaB+dOUg2ntyeqJbyY5pkyczWLpnTepgiTiSB5sYT2RWTj9Xxxh1bRCaC+8I4Yzm3syQIcdYvxdQ
Aj5eT+mAErUeiJuoU3XIaG39LfcYD3HExGYzpWJjxuIkN7MFUri+Np0HOfBuzA01BfKfQb7Ssqk6
9slJVpd2KLTi3E4XPDkle2TeIb7WTT+96dYXIapirPamyVIdx/F0X+tMbup84R+drpH8J5lwZI38
ld/fI+jM01vdBkwB+wYdqJLIwziZtSjE/NHganmNY5e/pXvAj7456e8aYm64ZqtHt01UHPFNyzoX
tSZwpcL81Ko5M0JLmFO/lyU/gaNd2GFnCmJXxooW9VsClOiqSwZxvVXLNH0tbaOjVfYg7HMIEGfn
V2gmVrpmu4FYEE+yHQayymDRT2u3sZmI6Uigzzr0KaMwg1AMxnLBh1vu3FSlDauTGC49l+akKhEY
osakUNtyyc0vSxsPR8KuGnuVCX/kaqLcvzGqgA/XJhaX5zaLGyNilwQiV63/4Jq1fvZMbTymscq3
MTiAv0qJYGkPxeL7h04Y6dVAVh8nxVaol564FGc1Rr17x6RGpzwPvH56ZAO+pTX4NG8qoxpuygWt
WmvW/dqeNL1J2qC8RS4VvPti1m8VV/BtSrrlWqAzeFHdbN7FIw9lwc14SqdO7Wm5k+11YmPgxlUX
vSHAc1zM96Y4W/zCf2C1jZv1rGXJvhsJ+wBOnV02ua1YT2bLfdDlEt8Fvsyw8ajg0mFp/aJb2zjE
SuJgmJLR2pXDUDz2Xon4DP0p724S45I1SF0ryybLQkxUOJLSqMRBLhr/qsri6cHKmuBtYXb9VW36
/rkNCUMkVz5AAOMzT+xtia78aOlOX82TayJP4kejwW4eRxNp8aqyJ+MQTJkKCUlD+mcPuHnqoHLv
B3LYXPR/moLGXciEWRzyVEYBO9o3zjqLKGLKqWu2EEnYlvUQkXSBTascw6w362OcpubjULe4hbk0
faTawCaOZCkNx6yLbpxh8Q/xOMa7jIUbEavAUIDH1/6Olq79RgBDc+GPuTw5tJs+nKY0ela01PSo
jDGUI+tOex7t2IXm4+v4ayAL8eyhv+nX7LT+N+n1pwgPZZN00WBdvwiazLvwyia6KoyiuaaK8W/K
PGuP2rTmu0EGM246c2wOQifNk50t+blL/in87KkdHo+vJzEX13J4mZKZbgxV1hHVYFgVJk+HeuG+
rj15m+QmIYPCbY2LQaYlgXFW37/h2MvP58Lyw7E16o0xkGCINvz/kHdmyXEj2bYdkacBjv7zRYOI
YE+KlJL6gUlJCX3vaBxzeqN4E3srdG9VkZEUw27+3p+yskxLIgA4vDln77XFczE7tAHbeGmt7wjt
uwtppbz8BuxA73MAwGmTH+ZWMCkuxnw1dnn+XSARYC7JSU6N3fqhYXP0YuU8+HaM6rvIsZ09u5/g
JrLETJ+ZrPa2ZaYCLGdi3ay9XX+03MmmLDmrTJ5x17pxCTKjbbrdOLCPw1jAxroSK+mW62LGa5n6
TfYpq6rustHIq2SqAtA1cW1ATyAivUWoxsYInSMUMrVvc7wMqD7SS2Bw3doxTEFnlag1kTjOhZ0X
1nppJuu2LFiXmXrTUBuTf8DTXSDG8Mpt70POjObSvFywKj3zIckdqmZ1McVJv08VpEy/Lr4z3OP7
RtXI7MyxPEwlyx8S5OphZD8FHcDq+11iR+ohS0Zxj3V/+czS0W4NzbaQTN3ksTdthPtd3N11Di24
Wk3LQxSBn5DpLNd+vdQ7nbbGpqZpfh8pf7ySkvC2qkurlYd24MZqarmTix0/JktibIGWiGvGT2yt
etebXkzQhCjQEOMdoqiIb7NAio2TT2JfLKLajujG90VUqhtnIs168arlBSsAFKZaUICf9BfHsWUY
dTPnsHj0rtPe7H/SCl9+iEznh0ZU3peWANe1i3zaZZ5YtfaM2sIf+7+wWcTffDsu+E4z7wE1xLJ3
jAqIQZSX3UFHYsZOmLQHl057gQemb+7HBRH0LpZW8tNkAsjDOrCDr0XvFeXak156h1eEwZch88Y5
3ovke5b7KZvQrBjwF4ysyFYzsbgLhxSPtCiwwqsluc3tJfukdOk+5EjPwZ4stj1f6EpY+3k+Gohk
Vn+NQHke7aBAsMwiDh7FCMlR1ACB0VPWV7ERj+6agMX2Lh8YRDjXW3yJ2EJpG9Bzuq1IUbK26BmG
nb/MrPgiiPYUemsLNO9oz2Hnm1KD6WKaXZV242K7b8rR3xYBDuZVN6AjZk1S/TYBToL0JtU5O4yu
bR5NlD/XY+vIix4bMk0SNrXfTQt1+4awW04amhPobQaI+J4DMMKZePDqh/aXQwCkcnOlJ2jxca3L
T0pV+PM0ovody2ALtKjydop8+j8hry3YU3Vq3YB7Rw3gBgE+ojQa7C3cQkF61wDxdvSHYJXa4shG
gOYblgh3EAA7zT5jMnE2OrD6DPFTLg6TbyQ/saS4P2XuW/nasmAeeFEg79gMGReOU/X7umidQ8ku
4qsn6/hmzJp0D3+pD01AUUf9QIBYCjOC/XWgvHLRNUeEW7CkwVXEhqAiVRFTdFcYFATyrmpuZ0h4
98ijfHij1RJ9kz4zWKTV+DLTBsWQBkKcaUMHR99JLax6nYlo+Ivtnsf8G8RWtIr7aMm2oln856mg
1wDyK0+u/WkBtMIZcKJiK2UI2dhkwcXUNa7zPlYJgL5R/VDu4F3ykAOgXJqDJMbBWd2XU8PRmEgD
FlmvS65VFJEy46UmRMXG2IugxIBZqq68imVTP8vZjn8ahfJvKn+Qh6ZT8V2rmHHHyqyHtewr5W8c
80jRagwYf2000lC3W+k92F49h9rs6udKLP0TrTyU4nPa0z+uOEv+6Rm0hVYkYJs3aTbAoBlG24x2
dGc551WqdA+m+OW1cuIdjl5uPg2ax5gFVzI2rPpmtFX1EHdGqyCBOyif5gE/lT1U9RfL9uOdHhJy
oBYHXkqMaMfu8B8wMtM9pD3jOpdjhg86E8mVRoW+CYYm+GrMbnI7mT3Ucs7pj5OsnceA1UHI5H4B
/xiIcXgS5L5xWq6N4i+EuPJgsdd7SadKTesAf9wt+qfuyjed9FZN0tq5VprvnK5JP5kZrsQIaPhN
11bYmO0IulpZAEbyAf7ttOSccpSSjD0reVBgP7IV5mYvwmFm6/uR/eu18p0xQJaUioZPt8Rj5Enk
KZ3ur9LEjPcEq2Q3TloWmxYo2y6n/RavsKuNkMAE3g5qS9e2StPDhMRto7NiDjP8oCxf3XihJthP
1tRnnwPfaC/glrbOFiub+wlDQvWNTd5yaedlfmkOU7yrbemHuUZWiK3Suiydtr11BO5b3zNnYA1J
Wj5Z0Vhc2XPVASGVJub+frnGYaMOsajbbQuJhIWuTg8jpbvrIXH7L2VWuPumtqN7Qw3eBpdGS71E
v7BjSrBq9dlDtcgltJIMOjbkhr1ppv6fokG8RTu1uXagMd21ZgGdWGKg0NpVT6ybEyr7pv3cNSoH
eVtMbPm6eAE0mvf6p4+NKUairvCX86WEg9LFFRoyuF9T3b+gmFz2kSvtT50JBCqamfnRRuLqSLJ6
3lpG34ea4+MdXiBn1/RD8Ln0anvPFCl2iwYWDvlKVZ9qvJnbepLBvV78+I4ShQJJUIm9ZwJnyVJ/
Onq1zWxXicHZlvOU/LCcudu4s6rCFHUjOFUKFmZr2HhqEY2sl0E7X0EUwCewguoCK6Hcg7vRd5xc
6g2k9DYc+97bOgOzrGF2wyXMmIjqRZ//xQ48WNul393WRtDdFlI0sFxoPdkbnCfJxohq4EyFjkDT
cd3PTZKnD5bTBU9pOrtgFQL7M/ZOYK2mlu73FNL8rd9EWELzSOzsWudhZWIsYXuVQSav2BS4w4Sn
IZ4OQ1PxjRvo04zZVpfeoo17zg4VQqlez39Zdd4dlNUXnx2Bldo5QrVdiqh/ir6xXtAGcqpOI/Oh
rOLu+E1m922P6D6zEc5HgTOEkLGsL1LBIKrjo7nRjJNrm0UZmr9viAeB0p2CUpsH7HHN/MnPDbwd
9ZC20FjK5DrSiCGHSKb/1Sj639P5+KseKk5+Dz9iQBavOxjHVufvmx7/p4uPOvnqTdPj+J/8q99B
cwKdoucDvyah0DRoXPx3v8Oz/nBcuhWu5XjwN+hY/qffIc0/PNj3ksXfpqfhWK/6HY7zB2Yun+ZD
QIszcPmT/wOl+9s+puDve7aDdeyk4dbECpgG5aHt7EiwUx41tWLrW4Vzp3ONNLLjlNKf62Qe/+h/
hCH/udhJGzGzYK9ymnVD1JnlD2+EpJNDeuekBFlWG8dSzxjfZxldzXRYfixNoVd1j+X3WH3clamJ
e83um9XcsyMai+MBsxlphBRw5lP8NptXr/Duv37Qa+06D/69n+kf//krXY5XmB2uNB8VuLdQ+4lQ
LbMroEAkuzr8+BJvm5H/fhK+fHsJS9ppl/YW2XpFlH/G1qaAxqdZ++njP/9W/PDvP38cUq/vYKrS
iPNN64aykMMNJ0n/wEGgu2nMRYdD0P8YGiu49nLKeB9f8KRp9u8rnkrbRJ8rwc7bCUfXw0BGSWTd
aMC/IrXc1dh7tL/UcyOymH5Pwr9j48FWM7LX+kgbmxILsq2tQDq7OvRb+zlejHHTQRU+Iwv4zRM5
lc/4edOWXmu4+NE86362slvYDU8Jyv5ETc2+0Ql7ZsN8PPM4ju/xnZFunYx0SwPhnoXrhOwg0vsU
zwN2U6E3jUfJIHHz75xxoXgORFUkUzxtBy/RoY5pAerMLJ8+/hW/GcfypIFZRHxt+cDa5KgkK3a2
vQzHbjewCAIcPNWdySd9fyy7zvGfv/pcYhSPSY6iNyy9GZi960TEZJroYNPtP7gPI7BORjMbfGMA
yhPvSHsYlotsoKiJQEDABJswYjAn/3vifuerP8oo3nll5sknSbHeQPQO1zw3BopkRiJWUaz6cAJE
cV2BJd8bI1uejy/2/jMjWf3tM6PDqOkamE7YQhy6GBwzv/YEm75/9tdPbqVg5m4C2yHyw8jnuylJ
o69WRrzFmY/9/XHlBifvI8qgf5UJ1AUk8u7ONgCrd7JZrkB3mbuP7+DXGP3723ADltLXgwpap5+V
XsYMhhnocgCaAA97Rtnu+xTWk8HZ4PXTawmYBLi4NV72MREnMBPQMnZ1CW8HMCikrfLYqoq27iRy
jn6tH06pb6310jWHuB6DMz/33ddpOL/0YK8+AZAzlibIKNnWcdV8k/TsrsDcQ6b6+Gn85oH7J6Nl
qXzlNIMJSzjBXPtsCpsiw0rHIHw/xxACHeefXegovXj91N1amspkVQghcenHsgvkV11SJ+1yd374
J/eC+OPtJXzEErg0sFgFjhtdRnYQXbYxW4J0IB3hH11CntyF8hLpiLxLKHy5w4HyCgQ9w7V2DRDz
w8eX+M16Z59+A+mYaVsY1Dv83sb0FmrhjS8LmDc6Kb7to7peVFYEW8619SPd77773OfJhEm19rG2
qzW0XyfaBUGzrB0BVOSIOzZ7HZb1otLbRWvzaRomez/F/mCdyas1jzP/378qRJdvH74XAC4hLyXe
aw2Ohw5sdpcAC9gUwZBDv4Oe0I2xfWHEXhpW4MbvrLpR5ZnB9ZurW6d7BIta25Q6stvTiVFfRoBx
/D8yRThHJyvHm6IdtqWv+GmmcZ3qidDZ5Gye5fufkGWdfELKrsqYhoEXiqiHpJB4pV+tIXW6D0PV
NPmZiff93TQ7/bfPN7YgSWZaxft4sAiUnmh0pGXV3Y+xUe6Kmlr5x8PPOv7Bv79INFRvL1SDeDAh
zPSHkcS16C7jnBBnG3Iy3H6DvGMGQTQp5BBbVQ6cBNcVkorlqo8MqdEmTybNburHwkw+ZTmqn7Cj
8zhVtBAyYsJCeyxlmu5LT9E+v6TwULnWddXNafcnZcYFNqFftOYEOZUKqOccAt2VU7sZM8rPLUlE
81R89hfsUfkGMxbpYKsG9F2bolwiCit3t1U/T0he0szXA3lCtmXtKM8bdXvXtkHURGdG3PsvXf4K
3341LQvL76uEVuOBDlVy0eUq/zLWpJVju6vOvPF3Z35TypPpDL/74HRtl27pEOuDsrW4MGhN5f/s
Dk63cFSist4lVmxbQe6rgR52E6p94hnpx08luIyPx9Nv7uJ4cH0970c4KrHHxs7e6TG9EDVi3zIt
zGemnfdfw98cwEtWJzMhRlSBluKZR9jeVCPoNqtQxvOZ339idvjX+cP0jl/kq1cNuJtCba2bQy7g
Xd8O9pJU+cFyihFoVWL5A7o4F27WeFfA+fHvzCHVs78irzltORwFhg+qKOrHHFK4Ho8toZn4OQKQ
ye+bwU/SiE0yubUCm7ANGHFesCAekEPz04hlLb/F4AmBpZG2UctHBAt0K3eTbebpEPbDjDJundRl
RpYyBDMne0EENxnXRT4u6XfkENRiQ5EG2UDQCkCbYkJaA2ykuWupVrgzDO4Blde+Kbu43kdUgkhu
0kWePMx9b3beSgVG7Ottl4+t5YbKaKsJ0ZuRURZfOaYxw/YrxKAmawcADKLmfVMEVHy/iqDrLe8L
8VM2VO8pOyZKlBbd89QlAG9K3WVtzL4EDxg5xCZiSk9Vf9fR83CAPaG6j9orQT6w0WzyGH3idWCb
XXSzdPbY71U9GC7hXv6UW9e2C9Nn4fG9MBq2VrGwNq9HMxJI49N+k3h6eqojagG9cizvUrhtgzOA
PERn/NTqioL0xjC8tsP+2EFPnGi5jjYIUSYc5raH2Zs9a7xrvWZ2bgFPHhElCglK0GylbCLHXwVF
gXCCwMKhCFhlm5m+CKkEReXcW5UXzOVGAK2f+itk88KR1Kd7MVz7RgdheBugA6RxoSw3SRFGtO6S
XRiin6h+kkZKQtZlSrlXdBvJlGNfpemkSPDMuzJ7NvyhKh+9tGgQEc41sUvmuhl6B1ZgX9iJyft3
O87mG57IPE5rj1by9AO4lKYbgsfZUv2apiPG8kRmiSbnA1URgjxTuniIId0WCsBMmluFFxqtQ+4J
LPWxMggWyX2HIqCcAAXvmtHJ4+GT27VW6dwHhZvFQm/p4VMqRwGxdItRkZaZxCRk0LJCBNcf7L6b
A3Pts3Dl9a7oTcQS1zJG6QSApxN0HR/iwaRPsouCeel+Uh4R4Etoj1otxD+3A/27l6awRh8Ypsea
+zKqovDHLVwCL/kphjmJjc0iPG8ApYS0Te1UF6NR2za0b2Reb0kkSeSXsiaEFb1ooFl+Lml6+OJK
lOyFXxoxJEkKBcp3l/xT1Y+ZfddWTQ14JmtZSB/GIFbdX4UHXsBc1TmQgomaVt7qqxYpSI41um9l
jCLTh0HkIDFBw9XsO0XnRl+Wiv0SlEfmiOlgxR6cndDMa8ekdkF/hv63oUTfxgckPyVbqaWpDBMC
8igGuLppY9G6xHLaQAys3SBxgg2L0TBhK4+WoJMrSfNiaLac/lwDYDfwh8Z8zqxYFMZFStPAeiEq
acqjuzZtGQLbTit/Hra1X3lRt+paeCn1bpw8YdPkBRgh81BFWac/dfbcUc2be81Lv7eKbs5nYi6X
I6CQGLkB+unDkopcBCs5VMWQwRborVpb8Nc9l3aQXCzEZbsBde9wjRu/68ybeDKAnq7YQ4ANJwqW
KM5p1dtZH38mubsnn4IuemAX4Uwnj/yTdvYtztC51TrFzwKChW7hITtR8ghNziL3y08X7Y5hIZ3K
upWm4QjIqblAvBE2oB2O+pY2Tx1Ij7LW1ZCv6sKYa+p/oIN+AcgXELiIdjPbVY9FjO0esFRq0RHe
JLYryeDC/ItibOtkjhOZ62JMWv+qFBkM77UcONJ79Bdqu26PmZHKJBMqixvCkPRg2QnaJS3sChWK
cqjWrAciV7+XfEcN2RqZD98qmYupIN7JxJH/yUgsrfh07Bbd2jprsgkeqZSWio+b6rmrfyRZY+Ai
76a6owHJidbHKRI3CqljV/Q9MaWxyo6FsBQg7vD1qEuojiE1WdFDR0V9Bug2TeKEmAP6t5F6gs5A
lwXWksXJAg4QNHX0qXrA+YsfHjAdHKaADfxTDicCJlBgxZnY5zo7ykHoo9oWPvoio7umDROhJsoc
j3UQK3dKG8NyAz1561m0fZWvJsNA6LlH9dPTmQ9yp5r540HMsJpaI7N+xH053zIBRbPctFaddD9k
MVYpeAobosBF66Ymp44YW0yuMsdQBKeqoYeH67Uw68juDhRnoGARhG5RIwym6SViQe+/i1ZHyANJ
26E+x090TajE5pHnsj5uImm5OpDY6mklUXVV3ob32LS8eqmYeUludyvzRbZ+PNxkI8z7bSobsXye
mrIBPDvmvbHka7eqyIBZLWQHFHdpbfTNlyHqOj2uUNEWywv0AYKFV/xvUT+Zlk64nIaWKxGO5+4U
/zkB9TCf/Mnje0YzYfjqOe11HD12fR60AZwIaFJlqNCkeKRjFdIo/O1UjoM6uC5eqXGVCJG37aaL
lF6eeoc6ubNSLSqgarV4JCfZK1s3UclTNWKy24Uo0aClJpRAuUoRLnif/dRpJx6hYMNF9zAqoz97
Vy8MnjmhQIFC89hbI+Y5sHduPqf5vuRQpPrduKClOnh9Zmf5Jo8wZJHHhK5xui0Ts8rzNc+oQ3yF
BJyg1FXguS1GpwKuSP5nkvukq/akn3poo0azwVxHpyM1LrRKEqoUXeqm+tbmfKH2VuIY+qnQFUxK
BAG9f5+ZmryIdQWAMbifyyxAAlJZlcuCTXzmGBnQ0FBkovCh+WY+wirzIjJKCFoEO+xAjVszLpdg
2HBJNd8NpR2M3VbPyxJ8CnLDBqDKOACYCyw2CVqG/WIkRXIcwQ0I17xfovETqD85QpMwVG7eNGOe
FS8zpS06qAkbOQP8Q5up/qVtnGoI7hpohA2k4hKB0rVRE8kNnth0ogozMjKK4a502FWRAYoHgfiU
vnYGcGlGNYvb2s+JblurDgLDj0j7jn1F+PlsO/26WSApivsyA+wS3LdZa8oz1ZD3z6Tm6cnXcPMe
dVjZHKqjIK6kgwtT1mj3QMX0wdeAoD/eg/86Vf39TIqM5GQL7hEGNk0zJWYrNYuVJFgY2U2eLl9K
aSOXBzxm7BtloxzW02aUxjoFQnjR6ay9HwpPk/oAbRwjDLPBsfvy8c96/2hD0vfbX7Wwme8ZHC4s
e6N5EiW7knXP0TQ4c9u/ebzmyZHfD8wun2OH6ndAGoc12LI59IE1P2d9F+2yMhnSf3aM+gVaenXE
aZthLpym7ncBJQX0mimzfd/pnySsOT8/fljv3ww1sbcPyywFA76mshtRt9rmQQSBSZQR6+hEeM6s
znka3z8RYmd+ex1suGytVEGdsdPfLWLtty4yItSz47ky42+KTaxfby9hL5X2DJOtBE5C9aNyuge/
AQYap80Xe46Jedcgr2NVVGtatiBhGu/uHz3D0z5C10zDrJfGDZmdpu2ivPracdk4AgOOV8Kuz3V3
3h3YRnDauc2ifiGjvBJhFxfdZzHlzYPKVH2mov3r6P+3r5k/f9LBqibSdvOg4vlV0roNYie6tCcS
KlpB4cz1XJjvg2mjoQC2aiQekTLS/FJbZvzXx4/x3SFi4MV7+/7MJZicqtGCfbwXh+ziKBHjpdjF
bnGWM3Ecbu/c42mb1C4RupS+LUKrcch4Q5S77ShIbm1fubuZAyN4KZJMke7jdbFtTHpNfN8eM2g+
vsdfY+KdH+Ae3+2rT7qf2wmteUf2Qnk72azUWvrPFC3kunAR7C3K1UxWi4doxJ1CTn9iNwWp5GfJ
ZTozgf3mQTsnH8ps5J07mmUQ2pZyV112NOJNWXfvp+QafHyfv7vEybQiB5T+CPZFiHWmpyROzyZz
JvcqroB/fXyJ343XU37LjKAKQStTStnNzQ2CwWo79627IWXrW4oiYxN3oDcTXYFP77F4RNpdNtYs
knMdgePNvPMubfn2XSb0eOsRgVeYuzj7Y3sWW1niFCIdBtmCRUKoIPJjowYai9SMgN0NKci13hTh
LDBoRHXfnXnex2/knZ9y2n0mFVQhyZtF2HdyzDc6r8RGYk0gF8SoC7UeZuI3OJyo4czS9O66YQTy
ZAxFSTplhZNTgTBHcvm83n2YaqRKFb7+XR3b5+As5rG+/c6d/eI1vvpgcsNNfdrYUZiZdDEmtGQr
0x+/5ZYdanQNkNxwCrqCcy0682id2sjaFdTiS8Rfy5r/xl07eUVsgJFEmG6CdrP4c7VFhOV/i0QU
nJm8fvMCTtu7vrBdinREbnfKDtaFoZYrnGgIIQpak3GRE+Wb6vIMT+P9pQ7I1EkzYPD82J/dGVlN
Qh0l8kyyRzj8hSaJMCsycnuSMzrOpIHId1T8oC/yGM9c/F1dxRFw9XbUG/jFKkF2UohqxrmCnp6t
m7n7jKe4CYPCMlc1tl0Yj41Yf/yhv7/swUJ5e8FsXgDc1y5j26MHchGkGu/Nwl6/33x8gfcnK/b+
by9AE9ud9GgEIQANHZqD/TmLVIHi2nDPfJ7vD2L/VF/EMtoSe0ooe9DMn6KiCz1SDL1OuxtniFzE
hlT+DJ8Q5zkbz8Gh3v9C6bK+vSu8eqaoMzs+iFlQxLG1TZHE95qtmyv3i1KR+PqPHt+vhumrL1TP
buy2gtYmZUL/KRqFQ+28ib76nfbPIE7evxfvdHrLbao5uYvWqC47Eu2SFrmuChYeZz9ccjpzz4zt
38w2sLvePrTWGWcOFMIJnR4TZ8lxn9gQIjpI5ZlAd8O95k6Hi9TF/CNpZPvVM6m7IWkknOvkg+sX
2OaCGfU7Hs2Q8yxHxHrAqyvi4cyzeH8sefJkm0YEio/yAOPsZLf2Y9P401XXETY3U/YPkwbk4RRg
fY+oVkORTcQZ/cr7E5x3OuEr+nfwlZcgNOK5SzZOJrJna3KDZ4qLTcW8j3tu3VHlvf94VP1mp0QZ
6u2rWBZk1/ZsBaF2DHfXUn7d9JLI4UKTGYbkLDp4jZ0fIA9Ck9GBe+uxh9k0uJzBVi7VuQ3buw10
vGDHSePV6O6JfUNOIilQUqD+NC7yu0+5aFtEdX6PlYkcHFl9je3FXUtBCojdQL/++Am8P++5/ske
qtajN/S+GYRzx7q9tXu/KUPsyqBgPr7A+/Oe65/MENVA6TVC5xzS/WsIDiMdzHR8DaB2brcfX+I3
93C6p1cxlpII4VMYU3uNdtPikCwfUwE6d658/2uAbPz29QyOJSMaEhxaMnKUTEEyfWFpby2bvFp7
JNKGHVkywDDjryYM/t3Ht/X+Ggjm/e1VsbZiC4tqDihgF7YUqAnHDYIrryvwBLbdiI9R9asKBsGZ
5/ibC8qTC3qpVIaT0emTQitc/DalvCFjhqpcc+M6dYwmfskOUz6cw2X+5sGe9qFNvdTmknKoJZbL
3CqAWqRdLY+BSdbSSJWfBtm6yoEnR3Aw/tFT/bXbefWp4V0oC7Pk2IdcJoYyaOpdPccJKlxCjMlK
9PZOWs8X/izyM1uL33wBxnHYvrqiTWSNmhAkh1MbDVvpaFBuMeUbOeGu/Pim3p83AW+/vUTniKRw
DN6cPabiciiVvsA/V4TCqOxNYML6n52+PkM8+s3FTk92Y+2PyiQwLIxav3nQBJtvCSnyNqW5iGu8
7vM6MNP6zLbpdxc7fXiGr83SQgXqL2P0WGfO97GihtRXFp4x2S/rJaUZ/fFTfH8D4PxSxbx6Ubhm
MnMm/yE8tgaO9nXiWXQD2kORzT0O5nzmnt4fEKyYb9+WpxeCbarB26a0ijZORyCftGbv4NKcDT++
lePj+fuBxjkdc2MDOiDxm2IbZSURJokjb1NP/PdL+d9jy/ht8IB05MfJA3ffum//7/9+//bay/Hf
/9G/sgdsTBaSqABw+DgtIEz925th+X/AgKLTCfTKNMEVsSj+i0Xl/mGgu6IyBpTYhWFoyf+wqPw/
4OAHx8wAaVpQhdlR/g+8Gb9qlf8ZHK4dSJtrH0MN0Djw947fwavxDi6lMKSvsc5vm0P2El8myY3+
2gJBTddGSCCZjUHc3Bt778zAP6mmuK6EfQVSwyOaITAsWrBvr1zMWvPEuLJz24ENJQ57b6+WdX0n
99mZ1fPk+PrrWp6NfBxBsQvvwT3ZgCz0TPMGlsRKXyBvCcc92ae7bJVsz13p7SLGhUyCIawjR9Pj
WZqnJXuZN1OuK+envVOH8kLtqazt5d47s265p+ERXIeyacDQOILMfK769uEROggAqmhhS3ej90Mq
ZX4eg7a5ZaGhtIbnQ4BiNTA/1lbufDVrosOSSQhk7hmtSas5xgc2c/3Ta6r4YmlU0odgW9KbwTbm
P4WoIPAh6jnywLTvh0iKyCtz4xReedXKYdshN91PxVTdDKZWD80Qzw9lgQcWhj9bBFg+5b4boFTA
8seA6njjjwHV1CEZI/PCmRNFJ6+3UjLpLXGdHHc1DumUANm7oSg3OOvb57wzh0fHn5pL9lr9vFJx
Yh9ij/xIohWIaULKYW6cRLf4ChdSLPMi3w5VhhHYEsbtWMz+tVGM/m4ZGqKB3Lm6wK9QbUaVwaip
0zYrN10+HJ8goptmTcxRcm+Q2rwzShJyDY/wOQNz6r1v1DZ92SIH2E7NrdnUgTTuc5SP7UrRiL2C
mjOugXtxdJiM/pvVJ8Zedhb9XbxaMAWihH6lXx50kyLysouq3/kc+7+LyiCFUmC03XhzKr8GEUlL
5I5xyBtdJ1sHtHB32KUErt4u3aczClMvr5td49Tel1KbAx38yRcwXWbyJ3xPW3eSXLSdnY/uZzqO
0bPn6GZbdsOT1UY9UTvdUN34k2o/VXUzmps+M4wXqx6aJxWY+iBRaxwx5XyFC2GbSznrxyG20gtq
yS0pN0ED1cOK+xs3iqNbCRDl0hz1lKF1HUiKr9vSvyAfbSKwnWFrr3HCUAyloZnR9+9jeZiWfLgP
lCUvvWrWn+qlML55hV1/LnVO4DuEL33fF5CIbBrGoHOc0ppXi20s1qYofZS7uTvMW0oY7SWd9/Gi
UKIIc1GhMgqcFvFlgPG53hChG3uHYGnH5w5SyG1r0WslQLQCApsFTXmTJBA6Np1Zz5uo95395Fni
m5Gnk1ilxdATOjjVwOssEuFWUx4UKNVorgTQXRfq9r0giDLzQOp4SWVcetIab7GOgeTqZzIgUWQI
62KQVBFXk9NVICfaioKgG4+3bWIPtNfqMpBrntPgU8yS7v0QqDGMFyt7tuucRMzGa76QOKZJhK+q
aD23UMRmMdn5uikn9RXDuhrgXEzlsyJB8spj4wyXgqwSDbaPco/I5ic8iH6waqU5mBvc1TCEHE4v
QWi5dl0QcRlEX8k5yY1tVJFWQCsdIQSUjqH/grQoezFnB+uqHwXR90ZXGLu8VsJ9qeWTMx95OwlP
NvTHGu0WLt6wS4o03g8Ezl02qlq+w26x9yYVjgRsBUVRwnCl/8nXy3yDXsp8nJRmRZH5cjugyb3s
ksRTuywmLmebV15sYBNM259mbYDmMTnFiUuNKSdeNSTloV3AcdLRCh5bB2+4PyMyr8px30axi+B3
qoyVO/rl1xTFmrWTA9ipDUS6ISHYEPDV2igMPH5xnIOha7xAX5m9rR7YPSflylUw1FbYftV15gCL
8Qgx/gnkJXDwfpSltw04hjjrqCzyeySDzQ9TgktZjZ4/XVS1N1zMsiBkuSsGUlfIEhkAYydld70s
tfVn7/tq10XZAM1myuPLrPWDF1GITq00qowjLq03jmG7MvhsVWMPRzS1zIfJ9iVZzD6mdmmPwBun
FhAS8MeavIVa7Fua/KRyEYBprU0SK/YYrZf9gkDmQrnSuqx6Ge1zV5OkQLhxGw7RaB2U6f1/7s5r
SW7sWNevsl8ACnhzC6BsO7ajmRsE2ZyB9x5Pvz9wZsQqdKmwObo6RwopFGIMs9bCMrkyf1OKtqyV
4bdCsowPEUC8EGNhGQ+TFlIUolmFKjwFgTc9iIgpMhgr+xSUakmvzMuPYh1muzxXIaKkuYHkKcoD
/i6O9RgQsdd5e5q7s/BVgAaTlYvS90pTTM5A3zy2Ck4PvaL6TwNgp+dEhqJgq9CdH+CbtLtw8tXv
ci+BZx04fDKrbpxOn8qnEATxWwtU8bM/m7iDUHJKKyzz2Vpb2InD1H+SrfIhyaWc8v0ouH0ADURB
keaZnECwq7xo7/xwnB5LNHduEcCQIWJH1X70VfmDEYjNVg5l3vBRMPW7yBj1l24MtaMWxMP3RJBL
tM+65lmZFd/gWPWFLXiydR9YAt0VnZVzDItePXj8wtz2ABL+gatzcONnHbU6VROF13KQ/Bc1roqN
NcHKz0DL75uxLG5FvZs6BwlN/whxnA+Tc0QdtcnPPsQNQg/4hzS/W0jVoe0p+ltpqsuHpiikx3rU
/Q8m6Y3dV5XAkVn2+zJS8GrFYRtPY1pRdqhJJg7DlhWFrmwkyi6UjQDVxwi9UMXocTXBrxFvXbUc
XBGzosc097VdilGbY0xscTtPp+R7IvfDK9w+xMewTJeAKxfoVlATczKcG3PcJgvp96TwATVijIOM
oxg326iK6ITjtVjbvqf6b7pZJ6AddeMRvaFuJ4gDcCoLPamtBi4lp/AeC3bWGXzFyZLuAww6mMqC
1pKDzvpwJwbWuJGFIdlOQNZeYi7w1haa1NtBTJP2uSVh7hxhbsLRm6CWXOuaf0jkydy2vVC91JpZ
/IFZTvcSepPYbBKp0++NVixdrY7Graj78mtf4SGltiWCT6EwkZ4WUjIhTGZ6JsSbqVXv26rN9xgW
hTvOF+0DtVfhRqaj/d23+uw7KEXPzoveugnh+NrxIGG4U+QagnaSWd+ge4qNbQx9c4gq/y7Qu2KP
4ET3agaVRo/LMLA3T0c4yxYsFqcLFetgjIXOEWHFwid1rK0nTGjUexBbwj0tF3PDIpSeBo7xTwrJ
GE64avvZayLxecy6+DGSlQocZIeXplo2Pho/sSY5glF6N8GgTrdYPGmIaFrNs8kx8qg2guLUKFMd
RNPTv+XgqbjSsMhE71MKdDSF4vgzeGRaDBC8EXSL8MjssYc5oneWPqip37+mFVaPdlYEyNViTqLf
8k/7W9/M1dFBjw1LR+BzXwXRG1/8TO0esZY2vmpllz32aLYdVV9q78euQkcdaY7iLcFk7xXPPfDe
qVq2+zCv2ydwZ7rpmgBV3QmGwfeagk7sdopRUkcvJ44NI/wsN1qPUpmcjTdFjX6t09eod9DGquWb
GI0aqnVV9tIloGS3XN7tGy6r6RF/0OmQIEqfOa2g+oE9lIN209ZYEaIdMibbfkiH5wj7qH0me75b
9M0Mwi1aNBb70vwCTip+xV5IcQ0PhZiHCv5WdTA9tBtsaYilrSYPVrbrChEcXhRRQra7Asm9tAG4
p4J+3uPSCTw5jY+9F6Y3KbviDzOs87tKTAAtTJ7/YOWm/NhPTfGkIX2Uujn+RVgm6kG9mUJOEcUK
JW7l0voSINX6RfaDiaspV5mNUkXPtglFw2059A9pLnk3g4IuCYrE/rMkG822tCpkVOJKLr9pRu59
lPRB/ViLbfi10nJEWeqg/CA0tfWxElTldpxE5clk75GzRoH6PIaIBqWtHN9GWOvclVkc/C4ZJmgH
cjTtr6L1L9Uf/l+zNISlaVHc+jd1eDZNPPM0vPva5P9DXl/X+f98z//nuU3Oagx//uN/6z+I/0Kb
GpAOL07F4IVL+f4v/QfN/Bfbife1jATELGlNaejvGoNkzH+m4mioIW70pzZE/ZfToaz+i2KAopka
whG6roMH+4Uag6KdV6BolxFa13TLnEUoKHgsOiyYMVsFv7Fzs1Zp8s0ER2/6NvoIOj81JPy56naj
H2u3gIw0/6Gbcp89kcQDfexYN4IS3cBK0D+rQhEgmRb7AqosZqzUwgcRvkPwbZRrTf2KtKWs/daS
i6EHp+G+hYatL4hg/pLIb6QPaswTDKerPC2H33KcpHDgzanpk0pptbaJeYSQ8gZgJdmKUKAQ85GN
HOCn1/a70a8lBBu0DhNcNCr91qFrQhZBilJZN3Gi99aLCYoOg6Q44mWK9JZcPYgWdsUIlcEslj7F
ddVXaA/j/uLdpDpf54s0+5K7PSKYupvoBbW6KFVM/2hWIOjpEoPMfxW0oP7NLxVVRofQU197L9A6
WHK9kDr9CIvutsgmlFyKSANgDO9g+GB0asCNXPvlsBeBZeLhnGbtEZQ1tu42bQMVkWal0pE19ZH6
zTfUDgYLyRt0PDZSlPrqPqTfnnzMaUFZNwPKQ/I2tmQ5/IhR3JQepjhorI2YhB5KPBhh4/kAAJWf
VatdIj/0nKvAxQ3EFTd0zKpyZ5pSHW36rB2bRzVLOpXiOlqiZOE+6rFyGof6PjWTZHpQkqKIDhOC
iHRxOIJE8N2zx4ZPaSXfqhnpM8I7PZ/NF0sEXfuuzKrbPA111GEno7KOvQkNW/U0BbPykrf/n07b
k5Znj2ocYJUtSursZG6UI8bl6VSZz3mYV/ojuoA9jnYg0PAy7gOpTdxRwOJmJ2ZWgL2gPlt89Ajd
iU9jQtXhvo1SITnIeV0+jzkiRYeCCkTzqggoh23RuichV9WKme/L3kBdc5is8ZCpdW19G7vB6h1R
F1Tcoo2sVlxV1gXyoMGLqAdrotEdkL2sdNwULbR0fWPS4mNqclGDNQnQ8pzQIapegiEXeHp4SkCu
UZapvMmBId/5ieq/Uss2IfZlGcZ6eF3hLi82dfggU4jAqk1t5LcgqVPDUc2u+CNqPAjujZgqqQuI
VSt36MoZA+DmaCptMS0aY6f3ZoebXJ8GEZKqlTpB2Qlx4GjDIRkPY6OY6QY5deV3LjXWB/pgvXrf
9RlWW0NoQNnEsVIzD7DLqNyrBTyxja6k1YeuNPNwMxXCOP1eqpDsn4vJMvubpsXe3c6nzBvusagZ
SPiTFOUmpRhCEF9p1T01fo/PQqvPYHa4VoLvWF6jVDuhCocAogyQPsfspQZHoCrCMaSdeh2VyrHt
0w9owgIXs0QoihtINta3KsM+cBYPybriI0rYZX1bzPA9RYDQpCLq7HT1vF7NBHLfXo/xorPcUu5F
rC/pvGTdjRk1MfJSvGFVshwB9fKKWhNtutaXazcfDNWrPzZ+bNQ1d3AW/d4P9Ctd+s9B6/pCitAp
roZ648AcQToT47hKfArzLuEJSyOHwgMVY3znJbQdnVTjB2yVBJrOLplC1d8oclRqHzoy8noz+ogx
ummvlfUOtUAluC0ArgaIpgVW5WYy4mWd1PShY/rh1Lkmmtg5C9VjImV96mUHNcBWtwVL7XxXkRof
LZUeesFTppXWHyAWemNvSVT0dqUAQeZGtoqufh3TMk6O+Le3qO4KDcTrsRLT/ACkWJEcFcfZ18Er
rGQn67mO2aOUIOSfaD0YApkOq7mBXE+yOxiVhMX42CB0zjHYw0MY6nSnxCGUREuKI16pooh5oN6L
3kvX9vrzEKbTS6dDVt5peZzlex/Xe+9ZC5rvij4Wd23fJtB+Aq3UnCySfNWWJcS+N2MztINLCsui
JklBOLSJ00bhwUIqvJ+qJBNudBVtITuRDTTBxphzwrGEZkBKzxP7V6XOOtWGHhgYEJ/RE3GFCPbK
tjSburubsIqpPtQdDfabAqxi+9EDG1YeMh6m6o0I34lXcm1V1c2E6GX3hMO2pj8GkxdCJfBwad2H
yjRmL3nW+L4rm0IwzkyOetxwmquVQ0WoV9jNUxa9BhXehq8lla2Iv1PQUuxtUZu7D+p2jCiXcUxQ
N6WCc9s0yvBJGozCd+vGUP2tgRj6S1aprb9Bnn2Qj7FhTjBVTT309lmhjyLUwiAH4I/iKNWKI2h8
KGipOrGw0jhtG3dI8tHaml6bwYeNtbA/KppCNWXQVCO4E7OyLpweg4puU3VWa2xVj/IjvYlJsgt4
fOoHyfNi61EvOlzZwfTofxkG/1Kq+P+nRzYpHlnff84n7a/BuWnKn//A310q41+KhhsJnSrNBJVm
0G76K4NU9X/pM+zPwCvFQktmlh34O4M0/0V7lC6OSedIBmivktb9nUFKtKnQweSv5I8RZuef+4UM
8hyMgLrZLF9Gm0rUMXbhJy5a2wi8ZlIPF8GGBRnetZ5vfLSGJrgDYDZ+qFQh4vlfqx9MtbJWmunn
7dkfkfU5g4YELM59hbklfdIeQ3uKl5QZwgCbfhu8Lzo2bCF8npNv8eHPbtupGNiC1vI+ymJ8hhpb
EH9npz5YRPeIq24TN3JRk9yh1o207haWj7vmJHYxqoGCCMrTfPt3NIbeK32hL4iKOqY7uf1ORMHP
RYbUHf5QjsE+2Yx77fv1of4QLTjpN86fklfHz6CLCVUFMDooTxN01260Lb04kXKr4yl2+Jvl1K7k
UMDftLfCsXkU99Fdi8J76K70Hs+b+3/O98mPWHJExtbkJaHzI3o/gTnGnWuWtlF/a1EBuj7ey5Os
SfQ7RMT5lCX0SVQFkisUZHFI9B7N43AIj92nZl9szAfPlu3qLsKRY3896KVFizLWv2OyZ08Xrc9r
Jk5jqg0yqo30lTwDMwOhhlDR5SudyMuhsEHTZmsk+tjnoQz02EUxZQ2h1S9oD/XwCWLc2va4+LlM
WTVxTZpFCRfdW8X3Ej1p+VyNa+6w0q2deJO+1lsRBePQ1nbGEe2lm+It9VZ2vzTP1HK1mup8ACqy
ouLiez489IpyNLTnjenAt3HnXWm6xka3rV2y8bdrxnoXBooiLU95UdUMCZeo83BDYujUPhloheg8
Uvk2MFrMRF5CZLCvL5FlR3zehyehVHmxRjA8YYnoemdjeOt0rEp/p+2UTbELdtcj/dhMZ3NoGnT3
iaaoosRBvphDn+aOX0QY00e3kNuFN/lruqFUexff6d+N327pld2Ot+Ohe5U/JbueLbmyfBaXh46F
JGBKHT407XgKIYvVg7Syh9Bkq8Pk77betFO0b5GqQGbWeSlWtBZW4LILSC9d/x8BKXig7IGY9RJC
VyOi0JV9DW43fy5bstu2O+TUyXOjQiaAzl9k0q1JdpnZHae+21m1RU9FtNFZwARPPaT1J2P4GhVo
FJfZCl7rx3c9+RrLH7dkUupejeks2uV26+QY7G5FpzzWr98aRBI26KDZ8kP3B8l18nHY5G7yOKMx
grtxDSp+8ZsAbWFhKCoQ38VCr7I6APEMJyiqD55k7tjeOMPgRoYUA29U1AvWKEjvEBM/vspJyMUy
lLFcyMKUkCqPY1ukAXJPshrR5rJ7yZ2c+iC7M+N+5YBcbOk/5/sk7OKA9CfT6PuA1ZfwCO7CLxZc
5lz+NvlrBKgLgUAZmRyQVIJIVhaIEKs2S6EhrbajDjqQjxiYVG366SaxPl7f0PO3WawgiwiKImmq
gnTSArdTRlM9oJ9OoELxnzoxTGe7NBcdc/qHSYLDw6D/kvzjjx0FcIckE9kXjsYfx/RJFhYKY5eH
vUktJMkfw+geFtLKoN4vSMBeMtkld7Shi+LikNA8y+dABmufYmDC81Dbt533JdenI+iO11A2910c
7391IolJNEPiqJDeAaDgCbWFTxsDsyX5NSr1oxGEd2jeH0OzvBfNeCX1Ut99t/Nw8wI6mcTaCAIV
9Sx2fto7k8XbUF1Z64tkgLWOTgJ4JLps6HlTJTuPAPiB/7MsaWoU5p1uRFRWU5+aLx5W12fuwlAU
kZr1XPNWMGJdXF7+oJkZTmIYMXnyaw42n57sCt1sLcT85yezFevQmqQS8xqWTG/H+rRtg+Tt+jDe
b1kOQEnh3yxrUHaL+cKyI0sKOdEoOqNVEyqeW4f6rWqQb1iT2K7cg++icefrvKLIQRUDfNpy0qAc
9G3UyrZe9vetlwcOejQ7ATTBBp0lYSXau/nTJEPG+JJWhYpk1nJDtVYSyBaMFrtFeGooPyJyvxJh
BkGeH0SLEPOfn3yisFeUvKSPC6hP3xUHyP97fAId/rPJttmHbBs/Wvf5cdrDnX/Er8SuHset4si2
fJO9yve+GwpOtVtDAL7bBHTTwVFy95M0ooS6uNoMVKPbvpJo4U9UZOPkSUq/Y2Px9frSWZBVOBI1
zWBq4SarKkejuNzNo1JL2B/Mpcy+vTV132jobHi1S79Ve5K9PLPLWQ5JqUWAOlTwN3TgsvswK0wq
x+HaO+D99crvoVJAYRr+69ymPv8YGc4GvA94KCN05Fq5rTs86g7YyeU2/lFuuLUOazO9GnNxpStG
kE9lT0w688Pb4GrbducfjQ3279qOxsQ+OOa/embPw+SZQ6uNegcVgfNhJlLfqxFtAhuhCcqWv3ee
amvdZ8yvbLGpNtc/8vyXnd2058GWV3rXyE0aeQQzZfPo4eXoGfEL4iw7KTL+MIXmEQk6BFiMcmVn
vd+7Z4PUFpdhBSqywCSD96MVQxoQcVM1nf9uaIu9i+FeO6UlQ8tqFVvadjgOQKXtQShu67YgD1bz
zxVAABvB9pVPuHzU/dg6/JeKHCDFLmsp31CXjSBhsctT48ejLt2gbumoB4Bh23wrHNaSl/cHwjyb
P8MtdgYqlEFd68ymBRsY5CcsGhYLgr7XZ3R1WMvdAOs3ViqG1Wz7jUIFabgJ74yNapeHdJu9rr1V
Ly+Sn8Na7IQyZMhdSrhoQuTvqZa+XR/Pyt+/pAVloHBrrKh6vIPimylofpNFDtTrMS6fID+/zbIQ
BBICRJdGkG6bHcIndeNvJM/RcDy1fady+obajHL4L4Mu1n5ptVE9GiyIyjUfYUw7/qa5KW5KN+cJ
UjnjXvrwX0ZcXP0eUNAh0hmmxqVgD67qhEdMlBo7sSWnfpFvBPcXa1B/bTIIyBRs4EQs615dngCR
LRikAJ9lDB9rWd9o2fP1gb17iswHJHVpc87dyTTmrXeSAYhdGoboTLEGPd13cT3dWFW/05TiC5KF
QE8LbU2B6OKqPIm4uHaLSo8NqxU6CIC6dIjawURjMjdero/r4pFxEmVxZKRlPplQgrhlikfQsLaG
gZMovf2DILAWydFEkpV3dZESPRJ1rkyG0oFEyvHHG4RLV875iyM5CbJYeX7v9cOEWLDd+WlJJQR/
wa5TddTUh37lAFwLNX+6k8UQo3EixVho2bnCmQd5y6dYPwHfuj5tFy/lkxHNP+MkjIfwJihGwhQa
FR4oJQHyd7r+ZmIrFPXf8uJZKNaS6cvnlI6sNVAemTbIYtmVop/QwzM7O7mttv69fsy2wVb/Du+A
0128XWfnXFznJwEXKxCnL7ATlK7tURm3Ux3f4vD18fpEXvxeJyEW9xWShx1S04QAeXevReYxNnUn
1OWVFbiswP95EsH60Xkv8ixdMvo6MDZqlRKn/EM+ijwNeDEgnr7FwfKAo9Q2dunhr+UYl+fvZ9DF
YsReMMliCnzQqqqD+Drtcyfc+be89Q/V4xwRvsP16Vwd52JhinLfpQ28TNaI9Bl7XFzbrC0oBXc6
osyJUbl42+2KnblZibs21MXabKcaVQ6k+hiqssUkbT+XEUu32URPsl041HQfr0e8sHBMFR0RCgBs
CHUmzp3uQCUYobqUEoiOFuMpXdgXibrPsdq7HubSpoOYhjkSzyxF5n+ex5HHvDIQP0Rm8nZoHca2
N138FBH2dAA1OyWAk90aK+7CjXYWc7FuoimcBmxSRzuyTD/DwRkQCpiPQSuQzk6sV+ScS2tTz1Cb
tfUz77fFa2OmHMLH43XDXlmsn3bIRyQZGW7rNK60VR1IBygzquyYfGce+i0AaWuHBtE2uUP/ZmWy
5492LfpiFU2png4QQkZIVsgp78MpDQa7tLRR2nU063yHOhr8qX6wFMGZdCl+aeq+QaQZCa8Gk03w
Xys/6cIyoyqnU+vkVasYyzK+gEB0r/sAh+Q6cSrpLREr9GDXHrEXo1A1o+sOpksWFwetF08egqvl
aGNEbjqQDLQNfGNhA610zbLl0tqi1CiqOl7pQA4X+2YmYhq00tg3YZCA3xfFz/kUwDHTEKQNNa/e
D3Kn765/2AunA+VAnlqc9KaMu+v5JipUZHzEOag+RDOY002HNWX5S7WQsxiLm0SjW2bhY88cCrgC
yMHvWhsfvbp65ZFyDKP2Drbfp64oB1s0uk0sBZmjNoASr490XqHLFXw60sWDCKtwScqKdEROdtzh
xOyg7X74IfEpfr4e6eKcWoASVNmYk9/FTh3zsI2Ra+SQGH/vaOVIWCH+kwgWmYYsY962zA2VWXJ8
GIigkuBgwo1B9dqOv7TwKejL0L3oVUOCPl8YcesJ5igwXTOdDIA/rDpbF79dH8dakMXKwDp4gHvE
yii9T1F+Z/gywrdrhdX5ly4/vAIu3oL4qwKRWXwOUUZJ3yigKmLna0sSDDd8m4XvxtRy61qbXx8R
AGv44bR4JGn5Yk3aopzEnv3koXIdQvELKuxTV66+SwvsNIh8/m1qbCwVcw4yeanbmqnbFyu6R5c+
DLMFfgj2O4tsMWdtrhiRqBBhQFRNk7CBVqE08ia9PlsXBwJNmgop4s2c4ucDaQoguH2My4EUekfJ
bLYZ1mjXQ1waCaUkkPQasvggWxYhJh9cKSREWwniBzMcj7nnw3bSe/2XA9HVo6KsAMdXTErG54GS
Jm6CTmXK5F57QIT/NUrru6RSnn91PISBJQ+tHPAWqPzzMObke7VnsC+bIDlK47Av0cuN02SlS/5+
2s7DLJaYEepQkCzC4HDyHSDZpjXbRz0yVvrd75MawtDPoyiv0xpdtligAnW6OB/KdRN8Do3oo64E
37EZ2OI5kdmKxTNA/eXW0ey5+TPmUkYO76xuKBo+VFHCvkPtfQK8viYc9v62mYPoMD9MCe7gcgPB
FqvxHyZv8BpSe6POj0MFxVsanhBXL345FSKYAZNZYhuJHNbnayKjdqSlEcfoLJ6NUjDshmDjtStl
qveblSikoIZGcZ04i81ahCL87oni/UBR7gHbWqwgINDurq/vC3VS1jadKYk1zoNwOXM8ZptOGBT8
BYDKO9o2PFrO4Ohv7S2EATd0o5XJW0psEG0OyCE0gy7VH0jN0/eK6fu1lRUy1RxaI82t5GaFHW48
t7GbzZDYJAr3leNv196gF6bzLOz85yeFCtmffKH0CStXiZ2N7XZGu1yfywuLkBBgDsDXkCAv04Rx
6DtLUEBni+Nvmfl72Ji7QnoIQmulZHpxKLIsyaoGxow743wonZxp+BfwybzQv207WITDWkPi4lB+
hljiYrQWQZ6SywLd9sHRkPvUymesIBwLRc/rk/Y+XWA5qDpNUchVFv3Y88GIQ2iJo+YPtgxZEzT2
U5JqmzKstrVUuka25he2sJGbD/LzeIt1UFRjZVY+r6mxtDIwtHjvSIob4lhh3mmpNqYbQWnbW5Fm
92PXWxkV6W56NVvPifPqG2qjH5ETiZAqDob4U28qBTwGtCciHAJ68WucCJn5Tz73yQwtkoOs9DM9
VJgh1YSM0TaQp1dE9n7cYuc52/mkzMvhdHNgMpFHMiGGN+ENJUOECobsDsJtr7mU421kBxzrGO2z
YWM2e4TspdIWb8pPwgrM4EKR4fyHLA49tOmNrJzH2jvSFpfvffgY7xp0cCTHu5Fv8NheSYkuH0eY
OmMdovBeWeIAQjrzImq1JCwIVABqrJ3yNR/sbt855W3zNdrn2+ou2a11Ti9c+Cz7n2EXy7AE2egV
mHTYulfYCU4oRjU5VrGWjP9AZL//sj/jLBbPUAh+Es1x6s3gCnax1U3c6+18p7styOLxMOC8hN+E
U6wWby48RPmYXJG6SnOYZHBxTtWI9CnjCKK3d2jMHmI6i6kTO+kMLXts99fPkfkvezdQ0wCdKqqq
SB1/sYTTcvJExZp7V82h3sW7fqsCFF8rUFwe1EmcRaYG92rASpM4jYtso1s6zTesWxy6+lvBlb5c
H9Tl/XASbXE6dmOdFlX9VzTrc/Sl+hJuBKfddhs0HnAgXC9gzhP1biIpiDCL0JDfwYtF9BWhHhIy
OWjb8S5wOQWQbcoeM2c1F1iLtZjMQfW5M3NvnkwINd9nKSpA/k/Vo+/++gObxXgyrMVM1gNKuXI0
z6T5pk1vHSZHqr6ixHuh6AxPlXeoJgF2AVa02NWNmYkGxd8/e+kaDc0/1MnJXJoTrvmgV48aKVX0
urrJ5792+clOwy42eZZ1XdTnhDXvkhcdHCuoJmfaW06Ds8RB2oh2uF39dpdSBF6+GuLaP4DEi2+H
wAXw0VlmSHkwd8qWygg+nGRx0cepsocNXjnbaJe9rgGoL27A07iLD5l2JXWlirjwRR2soRiowBVl
7GRX3Gsrd+/F6+E02uKLqkmToGZENO/O3EVopH1BtWqf77wX/RbNaq5D3lJOuF1bru/04OY8BWgN
CbIJkMhcksS10VD7IRZ6uz1OW2Nb7rzb4P7/lpJfXD4noRbntGUW0xRF7EJf8TdFCzQ7yTYrB9mF
l+fJcCimnh/Pg1gmVdv/OMjcwY2+ADN5jsKtkgLot5FjGhzUV2DY+LUTWB9XZ3NeFO92yL+HCLvn
PHxeSfjNicxmcNAoX3NBeK50Lz+gmHRsHPHm1/v9p1/PQjHgLKFS8AQTMmmOF3hO48PVCNGkxzPq
+rReSp5/LpJ3PZkYC5ysDAhjTR+E4Q2XQ0fMECIyYTeuqRWvrEhIGedj0lIDg5qOZVJrdnGA2ryT
noKP4rZxeP2urZd5PVz7YIsjrZD/Xi/RoTskz6nzptFsKV7XOkyXj5OTlbFIfUMpjylMMKpR3RaH
Ygvh02nG/eDkHJzjHtbx9U82//BrA1tkuOpUtLEx5ylqWrzoRf7Vb6fHrAxXE9u1QItirwpJW53N
T+2he9Z38ibeeAe22/RUvukt0lb26AJEdNcm9PphQv3ifJUkchNjSkXYwpzszvpUSGsksosXz88v
thR7xN4WcaSECJUIuAA9t7R2W6jSzeD/KtD+xxlMe0gzf/AyFouwVIe8TULeirL2GTM8DPZWAlwe
ChKZoE4oGiyb8chRJZy8ZOeVkNqztlQ9+U6fpE7g/6OLDCzu36EWu9dCQauYZI4K87eQ/ta9YCcu
jcwXy3krP49ba5e78fPa9Xl5MfwMuphAfMhFtQnmV87obYu82Rhp517fT5dzrpOBLTawVI0y7rYs
B+hMu/imepBuur2/U3biVnb1G3nff7JWqrX/4dD4Oa7FJg4FFXKJwWTOz1TJDTeIEIiHbjNtomP5
KV97FV8+5n+GW2zlMZbbpLcIJz1QWc/8TXg/c2L931DHChq7/FznUKhslaM43K5t6P9w7v+MvtjR
RWv42IgRfT6Ks+3PR1z+sHZtXk63fn5MdZEmwNnR8jFkwXRbnDoQbd2Hr/5OiO3a7TYizx1/qx2y
u3+YH/x7jEsQRaZHKToyxJ1BsOLXvHOjrenWvJCxYYR/L6y+Ry6+zAEW/L0hly5Gft2zI+c1VCiO
fsRQx0l1R3jyf1c/UFoeP+MFZwdHzO0n8urd9U1zcV/K1NwM+qVQcZfpENpkcRxwCfX9kx99s7q1
EvlagEX+Y+WWEWgBLxLBokODhFDsFysX6bzs3l2kJ2NYvAMGwRQsFG3nfT/ncx3iwmjDrj/4L96j
J3HmoZ7UxsTBEgpjftNBDIUXXjuzi/MDgi02B4z9mqI1uZ6VXLwYToIuDs6kQN6D7hqXt2VX1MiD
txA+ouUoO5RSxC2aEzf1t3rfOtfXxcV6A2rK/14Yi8N06kofq1LiVlQ3kEZON+kudFq3v432kV05
ibP2eL14tp1EXBylHexQP25YigASIlpQ/lueoN8ppfpOqLu9Vqwe3mtrc3GaNobuYxfPGMWj7OiO
tLfu9WyL4vNmfp6jY4xyZPJ5ZWLnBX9ttS4O0ayQBCsVCKruBtlWXJ82Swrb13eGu//D63Flcyxz
JFiRFkDueYNznlnifSa7yu20RzJ3I0a3Xnw77EI3ceRd/9FrbH+9y3Mxf//5WX9cKie7xieRKcv5
hAkOHXVHZS/cKzvrmG7XGKUXG1gnS/bHXX0SqQrlaUgiZlaoj96OAifkyyf9NseP57b5DVt2YX10
K9tz2bTQMe6elHkJlZvkgO1I/lQ7yM86uFK/iW/BvezGW3GN0no565gV9RV6gjKNy/OTqJHrPq8z
otYbfx842bO/SR31WYanUYv26r1/eZ/8O5yxuIsHoW5EYR7kXOnMvuDsxt2PwthWMx3RjV0c9tZo
yfJazMXFJKHiGWExPx/qyrZ+HPYIN23EmvXj/ahDNh+VPzSoCBbfVN61e/OhPVR3wUo/5HLK83Om
ZwWY0zMf9fMB90d+RnLw99XzYNMTPbaH6GgdVlOPyyfDz2le3GPxlGR9PsfqndHhfrGTbbqr9gby
A/HD2sV/+TL7GWxxmTVjilDtXCn09Btcw5yw/hKF36+fdZc3B5QwZHLQwlmahklCl2BwP2erAVbY
HHXpnWRsiniNrnIpDsVHjAwgPMxl1/OPJJRVjQ55AqpdqVFeeqSPs/U6oJHC0/UBXVqUaN3IFJDR
vYBhcR6oVaPGkEP6GJmxV9LJrdS1duvFvPckxJLb5keDGoZjjK7/X12FwLRlwZ7abXIDbG5e8eyJ
CKSB3a1VJFaGt+S3eWjwNnpP7KwudmCX3aD9J7Uj3EN+yF1i8wFZ8HwK8TSv1D4X5zdEuO84uMgI
D+rW+7Re6L90TBKLExIyPjJzS2SQ1hoKDs7TvHnxCZgzed3lgSRBde0Fx3etl+vL41JL+Szg4rRA
aswoFWOc+USYGVGRVoNj+GjiwsDz7BveZFsZPwKEmd1Y3qSrj6YL+wDHC2SLZsEZTVt2vkI1MiNg
ZYy3898009uMwhNSu9/zLl07Fy+HspB8BG8OVmSRrOURsr6VAoii60q3Eo0nK4POK3aSLSrxAfvi
PbLsXyop+YKI6F6PopckTj7XMZRCkLWtqd73avf79em/sHxhVsMcl5kAEJSLVDloPakqW4ZfjMO2
773fvKJ8ux7iUo4B3ALdFOAqgBqX6MwhKEWhDVlS83Uk3Up0HAyR256+9Ea+ET3nH7DiyGlmaxu8
cESZM+58wyBaaSECV/9JIJ5uPQD2O9PVHsOX6aN8m2+z3bD2oLqU/BMTbLdhzio/y0dwFLVBaIzE
7J3sUB2aDyH5BY4ZB4T0N/p+/Q188dOdBFxsnFbDnbyYCCjKhW30rzI8jetf7sJ9J0uaCL/f4OwG
9ng+jZKF24WlVXw4rGt74xOi98gFDvvrUS5k27OSDpEQ8zL413mU0geVJlmzpg8njnbT7GNEyuSb
1d7z/GsXj4izOIuXSyDnrR74OjKPd9NWRjaog35RbSZHcVLSsbUW38XdfjKsxb2nh02C+GZHC0oT
3a6ni5/F7iR/DtYu2PcaQZzWJxNoLlJNVOUsPJOJ1H2m/LJp6ScG6BbEu1liSn/pt8pxdBH8lTfr
TeiLS+TnKJfXBS7k6NoPxC7K/KGz6tLGob60cYUInevL5OLNdDrMxXo367KVS9pgPAIZoGQHW/N7
sRldHoGQS1zEXVcCriyYpZWlOPmp6peMrd5IzOj/kvZdzY7jSLO/iBH05pVeXkfSsS+M4xp0AD0J
8tffZM/GjoatOPru7Easi5meEkCgUCYrswnwFh51F0oGyMSgc3LvxNy80Fd7Of/1q1wslfKojQcs
kE9HSKRggP3evOG9r7Xwi6KYx4bRYUVp2RxyMfebVP7KLdm/s3M3yhL/OJHz3bhaCTgVAcdtYUcj
bgenn4Rg1g8RtTg9PtjQAayIYq83fPybtOsflhfOJIY4EQVtxn88vyvZ+dlEW130bT0EH9mdJ/0W
9Osf5hY+hfelCZkEfLLBqbfCVg4AWkSeZ+xB3Ju3Npj5AMmsHcxUrgt3CKVVdae6ffvM4IWTMIgD
aa/FF+VQaVAaeBdoQ4DjSyr0U1XXl58/5588X78dDJosGOsBbHKplQxNqygbemzqdIDndCgB5LQP
BdGWNhw4CfCEbEsbojbrbqN81zvNEf8vZYPbh+rvX7FwqOJgTGWEteI6QkJ0TTbDW6faZUiDHmwL
9HXc8qfCHcMxvnecbzuC/1pe0gcYQwSd4NkRxKvJ1/wmoM6oIYAB2USY+RFYJe/s+O17+rfBRXLW
jeLUaLNXnUTmZO2X2SYB2Il+/qy34zLI5v3ns/6m17y6pWDqjiM6wcrM4Gx3e9TyHFDaBZMDl7qP
vbuXc/bQf77Afxuc9/nKYKNCFYsX//mCzE3WuQSOnc6VvDowWvdfFEeRM2GSwgDZKgCyC39qFmB8
YKMCZEYh7vOy8ptCPnTQqHLrsYXWVxHc2dCbJ/TK4OIyih1PiliAQbn8Xe2OX8rY7h4ACveAxn1Q
1pCkfVAI2kz3BmdvugETDIGgCwQx1jKL6SCPVLAZn80wOkR0yS7Yvel76aaNmdt1loqE1OTCqZdT
KhSgnvrr/WUVHHr7PH890VW+QTE5T+fe693d9K/gY8DcLDD8UI1euPNMSRVwfSN16H3pE1wkGzGQ
10k4Y6XIdtpE7njIVLcGnA9YPmqnb3fpLm6UYuXrX7Dw8Co3NV5rSE8hoeTTdYE3TAnikB7uxqe3
9vfa0sK/SbRRjSL9nSa9/UUQikXa2r5xZ4LQ/PteuHHzg/5tUF6iivSxGUfIsv8V39DaYSidzVlZ
g/HrFVBv7vh81wXccqXomWF0HrUt/NciiAOJf9qLUJqAE+cuphcwDkyRmuW2tu6D5Hzvgb4ZNMKY
DpIyMHcC7fNPlwNFC3RkhPl9zO3yMiNOkzdOAJiaSYn7wrlbUJ9vwdLHyUDrgqV0nvNeJtRpLxh0
miefa187mw/Gi+pARcgHz2tnlzV2d8bVEpe//ux7bh6eK7OLy6nGqtpPOfa1YnKzymiCfAMTSXcm
oG7BBVDDA60higWqZS5LGGmuT1ZEQFnSur1bnEB6WTh6ZRMPQRYiu0ZCkcj9P7wct47Ntd3FLTSF
rq1ZC7vQYm982apH0FHGehCrUDCjYMXHnAGJjlXBGzs1O91FwQFCSmzoIB5X1Myx9IbdCwtuvdKK
AbeEOi2UaJYOkcVQa5PieEBCWT2RcNh1upOeObAomOrXHP5tfI8fxtfPH/qe0YVHVKxCr60RRmVy
EaTMLQBX7ZP0Tu5z6zhdL22x31rWCRkpYAUyOXCyrdHs+oSR089ruW1FRYEGzLbgrVzEA0rUa2bR
EQQgnG1MOY7BcpvfW8rNMEcxVczdgw8VM/jLHWshOUgaijDgXfgkBIzPxKs3vcPsYtX0/wfWvlsu
4NrgYvMKs5VVqYfBPkW9y3rrodKRQ0+svLN9N48CmOxnIhcJtNmL7cu7NDOrOB1siCUa+gQuxosh
af/mJIC04jeLA4LFhQOVmkGa6ExrnpVxMLXCttGL88/H4PY6/jYh/9NHNxoYcPT5sAmC6QpDDbFP
Q7CbTpHvrOXmh7lay2LDoG6hN3AWMCQTW275quJrCA2DTre7k5bdPnRXpuajfxXqIsosFb2Hqbnb
yNCwNk4mGFsgfrqK19qqvnfKby1NhfA21Lznf5nzHl/bq6mQqgZH3tspLmSGXMgpbY3uo8Kb8///
tQBbl0GWpUDGYNkcH7te67UIYYo+UIgRgnEsK/yo0u9511vBNA4dwhLU5cFmsTh4qs4KUmcanMML
fcpBkpXYDXA+D4CLucNnVbszEc2T9ZT5xL8Xd94MG+aiGga9Z/3t5aivritTJ3EMI5K9+mtmvoHc
ny9AbhcYB+Jq7s9berMHcmVuOeULlbBmJv+Gu33IQMHwoq/R9HcrzOHobrsWHvJTdslPuceCf1M/
uLa82OVehUhikWKhaknsqc7sIr0TM9xy8tcWFre77EC1Zs6qO1SmK9AU73g/3inD3DOxuNdjzHIp
k2FCYZVd9ZtUuned521YRnXXi1hcZ0J0CCpmswU0qUYPeoZr9ThjqqG5EPx8GG55w2tTi5sM+euk
TC2cBTJWoc6bMAHgpFeN/3VJs0e58hh5VHcZn5dUY6RAxZzNX7T9ph8/3I36b97lv6/T8glm6DeW
vEJiPJfJoNYsQcO6dXI/cg3geNL30U1DHcpS+3Z3b7Lt3tlYPMa5UTVWPI/7xo3uKM2TBD3X/+2D
LfK2KklKplNYwGS7HamKU2BB9xgsb50KgAEw0DJzg/zRrkeWBrmtBv5dbxSbCbIDTV4nyu7R39w0
A8YGBWEFGGmXTSxTy4Ra0ZEu8aHasbQKFKF6KYjs/bxltzr2eEBkjM6LGJv/g+G3yKBAD1HeuZZQ
rywfiqiQQ3VLNGMYkPU8GDdgVLjfk7m5vCuzi8OgQ+jVQr8V11iBaJZquFDJ80h2D4h7s2xxvbzF
kahpqWai8Ht5dK9gbJPaFNzRfWh4c8NJ3LI9QVF4CDO3O+qb+/Nlt049oAIWuMBRktGWZeEYc1FT
QfEDIKHxqCvlWdbKOw/07b20FFOZCVz+GD1vKcCxPYWfErTc17R037f9irTSPbT47LyXrhf07/+1
s3C9rO9kIO+xlLl7PLy1zJ7ZDjpX9s3NrDl5dzbv3sLmv37lGMUIgFXOsTBNIWAcR3yhA6QOl3Xn
Dtz+Rn8vbOGAx7pulUSeNzCMHuLXElNqMXSahlcURJ2pAXyZPv9s8jfxwE97Ofvpq6WpEi17dYDJ
3s8vyTlyShcBzppv+XYu/pSekTr6CkyQn43LwVBnOAWOau2UoJTAF0jRQFRPP/+mm5Hy9fdd3Mm+
o6VE5+1GhSZ7R7Ds66tkFYO5A6USdTOE9N7Ld+9ELW5n1kFWEXUxOLkXeT03giGXF4B/EyPPqYfy
xZ0H/WYwebXCZftASIxJVKHsCITLXxhoDTr3KHyLPigj2V2VkJt1vWt7i5hO1kFUJc03UzugUXLq
TihA4WC1Ho1sxZuVuO498HeuzLKTwDSWKSKDxZZ8TDKCSGpiqO5uQ3YOFX84vr/7VFfHtzIp0FGz
mR6s1NFa28Q+OopgN2hP96Hrt2KW611c+J1OtqJcmNE6VltlgUbZLFOagyMy71z6O8mSv+5chTse
YVk7HCPWDGw+mHIQ7aKgXXWnJiDId6Z1+05LO7s/nnKrvH29yoUTgrxxO9AeJsV1Ay0lMBtsi1X/
INydbLuZ41xbWviensORdyUsCeHcRMw2PbMpd9IDVB0jN3GsQHtCDoJ5YLz7O7O5425v7q0B7mg0
MMA+tAQqmJBgEaCljLCaWDZJoaR0n1n3pmO5sjGf36vzOamiKlsFbMznszwipPboDg3K1bBSP1jw
b8Cv8u+1/GdNi7xHyqmlFLM96aB81qsuiP3IB7sK+Aa8+0XYm5f8anWLC9FTkdfiAGsqRnr4cASW
2p3UexHo7O7/uONXVpavr25mlTaiy6QkYjDSYy21dmGuekimMtbYOrX+x4OxuAElS7uOQRLSzuvS
loHnV5Xw53s9/xN+WtLi5FeEyFpLYIHLmAmRmY1GnRtlcUjEe8S990wtHlO1QbGVznHfNDx3oBuV
rGdNCFS5cn5e0s1GABT0QJkL1iGIAy7eUFmEeKYoo98AwpBtC/VBwI6kkIP3xTxYv/p9dYDg4p2H
9PYB/K/NJczX0tQ2rVXkQKyiqq0WvL6UiWHazFTutVNuv9l/r28J62VlKvBOwfpqnwNMn3kYMa03
3Tzp6Q8f/2LSEwhUA4whmE1ARrR4saOUdQBhlrAGjK3eQab6XzX70akARATkWlAgXHywKaNmVmg1
bi+ai5KbH0TBlohNX1AgNILKH0JzuBe636iaQExGRC75l+Tp4i53UJWfTBW9sAzkQLIj2c3jDM2H
MMHjvQb4jQ+G7dOgFmMiBpDxH//0vUKcyU1Rg5IKg6wPhj9tII22HQAOm0ct7rVO/3xMYAwSVWha
ALJoLWdJDLMeGirDWCukOyIgyjLuKWz9edhnE3iugCeQkcYt1qPLU6paPdCKYFyJyjdWbnKQwv98
i2/aAGXmrMerzw3Zf+5ZwUutq5v5+7TGPqorDwy7MQgK7glE/unTsZYrO4uXA+L0ZapOsMMmyVWH
xANLrG9O4E88ZNJ20Fc/L+v2Wbiyt9i7ZODdyOd1QcxpXfrRimC6eEawxx7Ux+9s4nxx/und/7m4
xftRNUNFIK0NWXZMuyjhTJ0EXva7k5Q3j9xM6yziMEh/VGb6LhUyKKKhDk6Sp14Sv4RIevx5326b
MLVZBgpKaEvyAWVA9q6PaMdFzVdslk6RvfxPBpatA3Dzx/pkwACTNRcK9NC2//zZws0TbYKbFVJu
oKdWFx9DSORSbCJYUCH2PkV+XUOJMi3dn61AmvCPuBlAdvD0gubpr4rc4k03pp7TqGSWPXSFob7o
AxeZCe21sjU+WKa10kaIoFoWjlzW2/chNpp6N01M7t7FTOTkQ9I4FGns0WyF6diWPUNvgUBT3Y05
ZKFAp2FkYTRWUBSQp0qzVTkR+hCU15pu1z2UEYPO6vr3uhFHye17k72yYWi3Im+rY41+3Q6AQf7V
JGDgs9tSaDoHo6KKm8oZRPRS0JQbtgBCg3pXd40ZvRErlVylrdVTWVCcMXkYujgEBaq40iFNzzdl
lDXlzlRpnnmaKJLpVYS24VEnRURfy3xQ42Ak6SCu0CsHqKJR23C0kuxBl+aPUWtK1wfZFHMU9Qxa
t4mdEDVJHctIMAvHJa1wo8ia1pEACVNOpgqvIE276swhHeVxpSltSDxA3NmSuwfaDx1MWEKYKYqw
UZs+fqWFkYF4p9R3htYVe73X2BuGcXrNaUstsWtMQLwCB0K3E/i9A9K0/WtT8PxkCbricwBEjmps
QOWMa1moknFdW9ExI3LrSCPDHLvQS542CJajafQ4sVJzBkZWAhU+aUdDUhBpLU2K4pCKpl4V5Rep
To9VXL6a7WjZk0DqfZTTPRe1fd7UG4mqvZPkI7FBlPiQwberEcD7WkVWvI+3op6dKrFvNrVSJl5Z
gqTeEqfEq+VG2nS9bjkIyaSNHhniFmSKuq9RRQ41q81sPFiF35cylOmU/CPq+9LlWSk7vUmQkaO9
u9Mjk1ziykC7WOSrUYsxw6uR9ylhJ7MnvSsOIt7njjWOyqbU6bIxsfMm93sy6S4Vjc6fYpGigIoM
LVel2lH7ONmCF9dyCP49WeabWpulnxVlAP1hFHUn6MXFvIRQxShlRxCRewnLjAPozd8TkuLRKfPI
nvhwkNvxU5Vi65L1Hd9ZRp8cC1UFqwdLviVxKB1D6V/lXD4xc9wWk144VW85OUdfrG+BB29jdyy1
TZVn1NPQuXQMtf5GR1t2Wyv3kylddaN8IoX52jFwuVSKooG6V7Z2DVFTN5dK3SYcurlCJ2+1YfDa
CV9pVM9Ekm0D6gVNu2+IH0/xMxQdMV7WD2HPBGdUtvFYnZRB9IVKCWMIv6ZD6fO2CMQeMOAIV9Cc
whKMnAClHMxmdLvxnItAlVvlvlQSt7QSV1ZQpak+wYjpRXnlVYafQbs5VkDeoNFPK+YvGUu2pFe+
BJr7RkM2VTocjYaLDvKykGGjSlEDiUbdYxk9EKp5ldntkBQ2mLBeqsrayjx6Kli2n5Q8LOR4oxH9
aHXqpYmS9TBNB33Kv1J59AVeXrok2hPdOHdgz41NdFmrzOG64A3EOIiR7kp547bVuK3yZpP39FvM
EEtW+6z1k9Lh43dnPfW5ZMuqjfL3ZNn0IzMfJuZAqrjOfXO0KbJj5YVUfpq8mhQcLp0zHUvzKH9I
Rw6O+AhSAr7yKcWPWuxO1lv9IU1wiy7VoTnIoCb3El/UE6gXEaOz94Y8qdIEj39SIPgmxu4wHons
WtS1FJ/geFEb4BzJ2GWP0aFSZ7m9547ZCcId0wyFbD0StweZFarxZ+kJXsju8xwSAE9KvCraSwes
qCJA50BHak0nW0iAHxAEexjxjaw8fQSQdscE9g6RDxf+GhPF7Unm5TNIrByhPzdtCk0Gj4vRQwF+
fWNk9tAYD0Kf2HHVHxg4JSFt5JFYckQVbJKlK7wrDDA1FZTSQQ68wLOCklpjeUnpDy+sP0nFBh2a
OHXIBjinXFhL9UNO9mMMuDCS891kOUVCbcv0usbJBXDwQF/oCQxlcIlNCpEayXAVmNSrXZ+DpyAa
/M7qz1L9EkdoBMfxDhwXLkvfmdEEQvyiypjG054FI7PhBJDBNh+5sZOnS6xVjige5KQOBBDIp3ZF
vSgJGbgI8YwVK8XwmtRRwQUFP1wolWcmHF0JZyhkp1Yi2zAKyA4GffSoV5844WL3lZHXwhJsPHtJ
mUBk7DmeLHeMzp0GUJU0udAjNkCqOMATAfIunpRqPekrfFBpo7aOlbtNFxiaz+jzhPlWvQtazW/l
AoD8b9qHsRaUcB9ZoLTnARPKqMOKl2paVeU+RuWbu7EWMusi9fBv2S4ZQu05Zr6W527dJCspg0v0
WsYgLe1miJzN7zrZiU1IOgdYM0zTA7MdSCB8LV+6zK3GxuHI6WTDk/iHFTsWfS7Q/LT2VR9MgAJG
exzD/FvLtoNm09LD5iet06ZHzLToCVD9m3zYMn0dMTs9iQC5QqOeBpbhIm0r2WrIvBrJ94hxM6W1
rdrpLHuM3mLRjaMNqDaENqTKujDcoT7JsVOeB8Nr68DquR3tmyEg3TlHqarwx49Y8GrrGBG3wph2
HESGLQ3rKbPZrk4hwSk6tHSz11hap6cSDDN4f3amFKS5P6PyZJ9sYnRJIM3Z7no8eUaIemkqOHHv
d1lQoe8bO2a21cGoQJz2IrZbLfMtZNPWnpF9JXpKYePw9vI+Ej0JmsKdq3atE+FSy4JjdufxGVN3
NqUeL3YUHNRkT9OdGq+EGn7ITSLDadSwE1xtOPAmc5t+3RKEBLpHkP5RQINRji6zp0oLR+x8ua/a
dZ0DnQ1X0TpNewZAqx0eBuMyyqu0DSCWVmEqzFwVBYSH4qAqY3uyDgIiAnFT5DtCA8E8RNY+4Y9W
vaNKUGsrDccizl8i8thJfhrDDbsy9MfFlZV2LqplEEdLdTlgks36vVlRm8A97lL9pdd8bE5kfDWx
xzQwvLsySs78qOC0xeGUvySN6HTCV4KgLP3iKLIIHvApjpS/ydkq+UXOMv9lKTaZHAiHmvlTV20g
JjrqjpwGbedDDKu8xLHXNyNOyDNo2QTNwXWezvO2m5smCQvg0i2cLxLq8TH7bgpPAKNWeWaJ36dB
/ajj/yFzw/lMk42SeokJLOY20t+mLJCStUz22QXyCw3IHEho9s9lh4R/cI3vuD0w05NUmwoPdf0+
Jp4RO/g7Welq/R5llRaPzzMGVwSQTkTmStLtbIyBaQt5fxmJ4jZsFWtnozrlUwAZI+izZokjsTc2
blJlW2ufWHg7rExUjlnuWiQK++406tRVNU+G02ycrk+BLVspfYj2vG2MQYU542ojQ9FP7gKh2Mu4
yRCzViwc0AZz4wce/+KIsaGfw5+7QfX7KTQw/AJVUVWX7UiJHS3CFgRRvB8zqAWCR0olbqvbrH0C
RNUu6X5oKkcxnk3jVJrwcDuIkSEsM5hH8CopeMkE8zwkWzNaAR1jJ0aYMleWuDfWAQWKVctZiADU
Ncgvnpxz4VyLiadU2BeEs+VOzFbg6zffJ+tXnDWuYTFPr1FczB24TUIeMqpAcOkEpxKB+SZOMJ+3
rdMgBreGsWe9g/9Bi7XJNknnk/Yzbz+rJOjTVVpvNMETh70iBfiQooI85lXvdgMIUNB6NUVXK4/U
eldMt+CHlCJu4tw2+WE0TISHQd5ZXm4yJ0np0VIaN8EgVNKcmVm55piHTXpJuzww8+9B+Soq/Egx
Jz4TPirxkhZP0vAxlUkYTyNcLD6GJexFSTu2A/TM+/QEBJGjsUq3uYImk1J2u0gkXiVKm3KioRpJ
tsJ/KSmevUlzwaDnVZL01ircT0bF6ys8hHlpsxyzxxJyj2E8a8qlGdcSEf2q+GB4FfTTAA9eT24p
HGS+1zQ/684EDFoyIqt8ndZenBz6ybOyIw6H3HnWuI8LfMH9CNod3q6ZFbbUq/WVLq4Gi/pj+5pN
nggoOL4bSy0EkauI+2XtFVrqqkYMpUnFVrNHCzMjTbemuE3qi5oKYSx7Y58hjPMzRfZMQfcSy6f0
oFUB1HtTXHVNfk6VQww/IJLORWkUn3ctoK2ilNAgAMqd0MhBMiJEXjc8mEjUyLuqvknRJYk0nETJ
7uvzHH4AxD1Cn0cEJodmkkMLwa5Bzzo3ZJtvQ6wg8oy4QvHrzi/aLRddXgMHhfQznrDVGBnAM8um
LTM2We+V08GqznlaA/4a1iJ4RvibpDrtVDhp9tzXniUDTNeuMsVJ2UObXGruYeRfRzagOib/KnhQ
qE5XeEP2JLZ9IErbCj8hn4hblAcr3VTwlO2mhShjXO8EtMakJ8advKjdAlvZYfyLGUAaybMTNbfc
THCGUr82RT9rzRDj/ri7FQZktlbrjyWQGeOaT6+Juhe5iJlLRxHcnOToYYZYJeJkV8wcMm3l7DJJ
viL6OV5DxIaJO2d8XFhJxY7oa6tySyndpQVx8jkY3fTRqW/fRBgR0i60pvcGrwj95P1Kn7gTTbVb
ldjLwjaR/jCIe5RFdImFEfrwgytU/Z4bxdrSK0cu8M8itgBKBA7P3ZsiUr8zCCHsWi8fJtA12BOg
GK4lHgTJcszROMttYRcEvsD0aPLdTAH0dxBoewm6KB0oxd6J8czJtu+OxvjZN2ddc6vkJdM1rxf3
RbExmrVlHQZ2zMu3pOJuZDm6sO1Mh5mhKZS20Ad4enG9mf5NJ6jATqATzjxabquY2LN2za/GutTJ
Ny9OY7tR5Bdh2Klsl2nbCtGb+qHD2CphdvsU6y5hzgCRBPOMmoeUnosGgmVuBwpWoxLWZGyCLqEP
ViMEMujzlQJ90KPSvbcoh7ZRYvfN4PXx55BDWMir6IsVhQLSZOPBREIf6QynREMM8ZJqToXn2nLE
kxQ9pdwTjyJ4pAqvfOpiW2PbzsJUo4aQw8EfRmCR+xP3iaNNq6yzBWgWPMj9U91vjG7GopavNAa3
8ExLcab6anpF9NLGobqn+wwRaIYYd4WXv6GgGcuRXwHiVoBaejvI60F2ueYb2sbKA5x5ojziB+Sj
i7Aq1o+IoSptTVG4acSLnIGIPcOTVL9IAxItW+Wu+J1njsE/DDD7F3bVzRHGST/pqEG0oSW55JcI
NkpwLNBt86HpTrVpFTz20KfnOK8mhFMzR/zGE5/76utMv6RvegzFD4cp9fnc4pDXYEbUNC/KXFFe
69XResZzKCK5e4o/gaJr4WBLB6Wq1+JpEAMTDQQNVM7gH9OeLFyhCN4EWtt2pnnKc4eHijuA3ecr
I/KtzylxBzwJw6o0fXGVvE6BFdmWuhLk0BDt2uzsGhJe4MBGLmPH44XxsAxnCjxk6QHDCdzERVjz
QGiD8iJT8JAjzjRsrDdGUnEePgbME4HnJTrJ9VkfT8pL2gHF22QvKYiKYydXnTpxtQ3tMJmMjWq/
R+qrw75KfPGUGC4O+YgMpaOe8Zl/oV0NFcoD0M4k2k8IyBHFGSFQMhoJkAPqnomQPdqOmwLDJtJG
kexEXqeCTwtXSJ5SedOXxDUSxziaj8lB7GyLrlrR4UpYpTY5Qj7M7BzaheIqag/GRxKk3DVwFV6q
xJa3ZeEMqQ8X/Chyp34WkpAWh+JV0+zhK2tBNo0/LrvwDRDQyCubf0sP9FhCRL6zm2xVo3BTbNUd
8i410IA386f+ySg2pemoZM3cIrfrw2T6+mWiLm0esk8KNAVqBnIg8Nnw1EIcHvPLEzjIdqinGplb
Gsei3WTWxRBfYpDgRqgu+lP6XQhOqjuoy2kFcornkj9Uq+6z3VProeud4TkSkZd6SaZ6CoJ3dN/j
Xa84wrblGN5TADDCi/s+Zk5cOAzDdSBVey7xpvUYp1Z+NWgW1N/Zrtj25DcIe8bRa3DKpivpnrQx
t9q6+0p2Mepc0yaXPEEKDDXkjSMqh/oF57P/LiRnGECfJq6jbBVZqTNE+zgO0mlf6qdkOijVZTRd
SzvJUepUawM5MPXwQpo8aHgIAhFJ8pPktbYgN3EZ0DtTuxOSmDaCeucEzXmPKPhDeFW7IM8xWcLW
RnsW9bORcr9oQBzMXkZgbU3hVEqOWtroxuCrfdYFqO2j1iPJMVI/Y+OSJXb73rUrRVxNI0L3R43s
ODippWM8ebIFz+tWAICWGH8iTkRKjFxtRrJCVc50uPHa1iByg3oYEgTkyNsaLmJ0cqROrorQ3u7g
qo/iLxXAL+aYQFkdzcqWGqd/6bco1ci/enjC09g5wzEZHjruoHjQ8gCKmcPaQh7tIysF6j+KXXxt
U4L8cpgnyA3DAcAmHIG0cuOzgh8w+uITKVGfO/ANuAHBMLXFL0LcLncQfPELZF1oP27YhR0iYVXA
/6hsO63jTZl5wwyJ6nOn+eA7CbUzfGhoqdeO2a/oC2oa0nN0obINzcVyJRhBfaEj3jfb2FTCr/ip
1iGUF+h4o8e9egQnaRlmsitID0gQG3+Sn0S6QSacHwfwkj3idk1eeUhwdCJpU2+Zcp5exp2ZfRpk
OxRe0W9RbIIUnwzVj+SkjQ5N9qCWqlJ8hCooQJjH4cy9igWjtFb0bbSLX/Cta8lGSj8HVZjK5+qq
RFZoIaYANwxcmeXRDOo8qyYNNMiHHPW31PQQtzOk8oOHiDnSw/gcDyBWT/SAv6F2MZVOvYfk2FiG
wLij+qi1QV0+DN2vWHPZQyTbuQk6O9nFRY+sixohgkP1ICg+p9iJ8KIiu4eS3CePvlCXyZs3zMSN
0OSDL8Y+vZIQWu65EAzPLb71sG81CBaFGd6BQdj0iLnw6NXZRhc/RRGvDsJlN9Mmu76g6VEp+x5F
gv44Qeti8njixoI7ojwB5mfJa744HEO5QrIopQj0UGP/MmSU7fS1uEYayz6HjwYvKgv6B8bRdFLC
2mlzu/0eoFVe2l09n9rpQLsjmtfmA8cqddRodGi/aA6oVVAu7FyDPtGD8MWw969ZjGCEbUprJ+oX
I0e1oTwM/aoKWO1JH8q+heo1Hkco1ciSj2ZaSzblQd9aCFyQ8Z/wvXVAJqrV5CpmwJCCHiw3awL0
JBoJgfK6XeWlGz3lAriomBRGpo8fpqahoHrIgXQTd9TTDK9/nUNC61HZ4nWj7xN6BqIdTa7GUay1
x5MYeVQ4psIOdQCEcErjS2xjsGNCnXwd75TqxTDfxdpXC3wmguPXoBzmZCnmdJ871PeblX5g5ygP
5cdcCwhIb7NzBKHdDxCBogYnU1fHY0xo2CBKKAU4tTHFxjqIqyzU7i08MySRnCLaw/GVAypwdisa
7qi8jsqaaq8iMkr0zqcnZczXNK7CcXoTR4hM4WOJggt6K1+bkIyzykOnBfVMVPmSk5B/gwXG7sQi
mAgKQ2riRHoN1iAIjDYdqrGePs2isdwfR9mLLAMfOFSTNevfBW4eTD1dDUCB5UV6NIVxrYyCqwjQ
LpY0uzDkrVm9JNMTRzk3Qk2nlabHjn4YKsrn6v9j7MuWG9exLX/lxHlnNQdw6rhVDyKpwRpsebZf
GM5MJzgCIACCAL++l6qqu2/V7YjbL+dEhi1LIkFg7zVtvsvpY9I2mxynPNwGm9rxncnMNRTvugsL
l4fPoC6A2A2Pa/bDYejx3+dTwXAIBXgRrbKw/mdgDujqRljDotc6euD2jbV3zfTUt7shf545/kc/
PPHgr3d9ekLvVQYGyWjdldIt9VzBFpw3J49xjLgiG4kaAY6XUT504hwkHrDAp7z+iLurU/tM3YfD
ZaGPzlX5fMkwykgNyMGc6Fl5Y0UgbhbsI2JPs/+DwfceYfRCfZf5bzUKWzk9xIps9BgWfPkU9XS2
+s2igl16VvoeKwI8OKZfqsj7TPW9Hg423YdZ9mb8bjthoQdTvukDIHOPAayD4XLM3RvL4306P+kc
nU5TivjQESzX3z3uSXA/sBeGoODoQI2549jz9TiUaY3CBKcpsVD0+TjZcWHbD5v+nAR9y7DT1NFH
PqDn89ke03iKQSIgdrR7itOAEkxUGlkl0POsaXYgud43fbapUStrXF+FpEzWgMQPn2mePg8otaao
3pLh4sn7mRytfJ/b58XZivmXuo6RaP/OkSjBlX5JXVdZcEJdj+Zo7Ap/Pnc5dKnocBwMFK17GTj0
sfZRsu2ShFs2DwdiMG7cABpBIJsYzX2HwwXjd7cUW3ZL3LatP/J4uIsDtCsKQenohZAyjAcXgIHp
sOFT/SGh7sKAo7t8YYBp0GwM0XgnAAdrxMYTHI++RwqEw21Yi+jNll/6/sUFv2I3PmLGR9lPx5Gf
1uF31jg8WP1GoJNNYu8Qe942GMROUnIOhcJCwZeRr2F3nrHLDHWwVSnfDlG6IQO/W4PllCXXJsEf
h3lId+ONUNkmbimieR8uooRRtowTjLJ1XyTCYwrWywFszHtElQE76f1jM6NfGr0n5f0GOtrfymXq
tsT/HY1qw/txG9X93gXtMencgc3Y9B0QJ+AaqsOH4e0+aOYiAMfr+h/jMBRDmhYa6RcG7j0bnoZZ
d0U03APZoWgo28l86lqBD7WHtbtrBQajA8tqZ9NWcU63GPBbNelc2BVYeYJ7wT10gjXMqLDKCXHg
GYz1ky9xso0ndgNrOagPr2mwhJ+dmfcLpHcLhYYrzHcWTV9YY/AkxH4i3wqDo499tu3R9ZiqmNAN
WTC3bnoMs1c2gfjVr3Ez7maR7NMFlFb0viTqsvSQbuc3E7bHK9BYjl+j+RTE+7F95Oh1cP8ncszp
uXV7j953uSzVoE4MrWOgdIWbV0dxMQCGNGOz9/tX3Ub7MeVfXAV3CRoO22HpTv1P37UnaXUVpt2H
P8+VUsHDMEfXJVSXRPtPc55WeXpuu7Bsuwi6VszXJT1giHBFxTcGw8m2yZ3peBlrPe/1rH/qRoki
4MNv3IXHWHP0Yz559YPlEI6gpGKK+Y4e3SrtAQzGzqT8x3D0H1Vuz5HAkA/ege6AacAt5Zz+1ql4
Nn1TwCZx0RpbUCeyzZieRLPe+S1M3XO0FLOLyxjEA0pTjlGFHQ93lHYoOcB1seCXYOF2mLrCA7hi
oHqwIP2aGIHyY3yMcQa44N0odZkSBVRpqATTZUTBkGCccObspjfoqVrwVRMYnBXH7DxU/YLduJb7
jA7HHI9SJlQhU1o1DGFo0W6yzwvK/hTc4EruA4OAHZSywuGF8SVgJx4KzMVYqg6D4g2bithbN5j/
vBmXD62uQA0t6YsawCqIBJC1U7hd+zefXpu6HMfSYKhGuwd317jjkH9OK4C1IgAICYLKDC9htM1Z
OcsihSZuRZ1WDQAkxyKKd213Dr1DOh0a9cwoLuJW4+hQh84vl+BA7XlFZg5Fu4EmI3tT0dUbr4yr
ol/uUQ9lSEeJQS76exF2m379hIUWsadfefKzyV7JrecmVyq/FrubUPerLsZBjl4eWUbRJZV3U/SR
JLZogfGK36HSZUivmdsl7CVHEb9OA9y+JdCyCJ0ee16AFDchDnYBVL7M6F3ifZrsBwBCZk/her8A
xXRvHjtkYBY7yH1mu4nlUSNAWx8b3EuOHtUb7vvkM0flPnzG+XkJd/FckVwVCRKz/F+1OwX5bwWq
hkD+2wefa3rfsHcLKC5Cb/K6Br/C6Sf4QC10lWVF2NOqRgAOZSAs0ek38ZH7eJL4VyTvQYGm7ees
Tyo61myLNkV0vwR4srR+TfJhHwAqEkDjV4LeGUjfgO313ER7HfzgqCyseuq7IiNoNmSZYigM2uMw
u3bgQmT6SlEZtf5ZQ90+bUn04WWg8oA1R15lg/AoWxSzCLZuMCn2KtGuI9I3yl4NVjnvARraZ5KB
MslziJYqOLgrxx+xQjLwejHD8AY5gx9EhZ0BuUu3HURCVDZoGdpCg6trnKnA9b/OZCxVCsjf9hua
wlWJonz0o9LDXbYaRAmuusNlyabhPAZJyVC76iQ+CKQyTa3/0JhfBsdWjEnwHmj4RogqqPlm7NQG
GRCReXDmCHnHJh1+z+HTml3bdTdNR6SFVFl6oukhyx/G7CrdQwIh0Nqdeg8MI1C0/FbEveTz3Yjt
tk7FnrO0aBJysYreB8tMC7Nkp26AdN4znyaYtlR4z+mE8Di0im0vPxMffCbwDpJdFUeUPnE7pHKc
mE92AnCxY8FdGmSgsXmVAd2dGgw3g6Q2G93PoWlKmeA8ceOhjvN3iMR2su3rcm0eEC1SMo9uMjOD
jFCH1KBWjkgZ4ebePkYO1ULO/EKDVfZtWkUxRzkwgyr/sUhVdrcOSOE+eeFWJt8EoE4bIiih/V7C
6NEyrJ96BqB/6/rpngbzywToZ/aiAwuGy2Djc95EO7sC3p+WyzJe4snbNl57ZzyAtZJGGKIUFozB
qyjswQe3pOKgkEkLiA+Pymj5JgYtgunOBzdhiFsrTr7+uH3IxoCimn+S/IMbfg5r4McOFX3M3G52
3X2DNW59hL6C7zEz9qtE7G3GtjMEFjTAkdBnZTZjLwUaNoFUgEh+74NZMp3cGj/Z+Gb4lrXaBRxx
J1n75i1DYccExHSzG5IZkiaok/J0l3P5oLwffPn2FaQNDVgxrzmnQ1OMRl+CFrTI8tbwYU8lRaYc
/9Rr+3Zbb2JsZRksfCehcAghaBgwOrUDH5+IDcVEWZefHVQMJhgPysMMkHm+Gwg/p6g/DMQWZInu
aoPsYDaXtc1eVtU+647dteCFur6pdGCqnnu3HuSZZm9OfTqXAQ1V/g4lXhm7vnKrdyCdarfhAuh1
nUCpeBILuWvMkRiUsILwA9ztdxin8ebNH2ELIlaP16Tt3hLgFs2MjqANF4hMCKK/gO1YCeFRn7z4
KznFXXPmLgLciLW+Zq+ttJc0uKlDQG/6CpvytK2lPZoguxVcH22UXqEpPMWZAHoodgGVJfHDTy3a
Nx/6PZXXxeBwI2NWTmYErzABteeHLgJlyVd9yUJ5P4R1Wc/rS+9BXqJNfTdMGIuHM6AMPP+5Frq0
fnbCYJBjI9nD2vTbhvGTw3cdZzQrMwEePh2y5bNpAYPE6Kf40BYKeHA0y5/52N5ZbBseyKvBZod8
+TV400HHaKozkXwLptKK+nzdaEnB37AP2/dbtYArl/7w6tBi4EsYvKOw8Y5PoohxAC7D+NirtXD2
ELumNOuTMBfCf4t63jS5qXBHuLlI82wR6wHRJ0ft5UWXGKAl0BeMg1fTa4CZdVFW1LYrAhB0iPXa
pEJAjHCn7VNP+wo7ydqaA0d7ZLIcNmsKFGvX98B1nhDkXyzBHinKBbc4+QwGsgZZ0UTzRcUQqBF9
6qdHL/+YQ7mv6x0fz5M8tiGB9kdDKueXovuYAJLXy5UmTwyFbDv+ICvUHEdOtwRsDbo2A6Wk55DT
CtFlj8PYXA3Ado/PUEiew+Y9p1gDiQBHVhhvG8qfnHyweN9L7Hl+WMQ3C7V8scHFrKSqLWRkKIzQ
gMZdum202ebyEK9lr3mRc1WO4kcLEIKhed+B3tHAZC0mCS5Y7Yk4ZOFX6AqdVxI4ftT+ovVxmN8t
TL6AGJQ6jlQXXZ1scuCF9hwD4xiRcIfsuXnG+ZM9pj7u6oq+4hmH+WrokSzPIU3Qz2EIM40KlMZZ
9yB9W06MFz5qoBwoQZJ4D0F2FSAeA7R1+iZh6OOdMRh6H0GZWHURogoJlIYgbXUIscHWtFOpvZeF
n4cW+/u0y9FymOUaQFbTA5JKhwquiNJAJOjUo6sjINzTdvVBsLsTspt2eNo2AbDnYTyMeXfXxFC1
QG/pejRjD7XFgEoslZ6dRt1UnovKern3sIj8FtMc7LOdD+iDNs6iwIPcZI37+062B9YjabcbLpYP
CKs6A24XGnl1Tt8NtD9wCEmx5EBRAkTl1y5r0dcANpmx157RCEMsifCHbocmsPIn3IZo10dfJsec
R0DImLQ3IUnY7/uCUb8wM+RGjJWihWLT/I5XPFvDuIc6/BwSdQ3BBUQBDCUJDmjMbHfWoQ6AGk6w
K4Lmj1ypz3XNKpfnG4htNhogvBdXXfczmA4pNGcYu1II8Mgm0herMb4TkUmxWrcyR9h+Hx4Fj6CK
hXtWORB/eouvfZhCiAIXzCvJEbWsoIXKMeBrhTz6dno7HyGF0Mh33lvc6BKCi8If0JDhomY9mAAA
mKK3rzFGaTe48qbdz6B3NY0gbgUlmHzlvt3pAaA11DNzSMrspg6bIXEC6KIT6PgmIPMU3HZa1tAK
5A4UK45kTDs6+VTuWPPDRsuxXwAA1z4yp/1+P0GAWEN4J5OoUGOMuVFIaNOmCJcUAC5AteFawx3m
mbW4NY3z0qAvuNoVqpERWmR2qsehSNP+FKm07FI4+v0fWQwopIrycrUQ/mhUyArznLytoK7kHrlf
vencZcm2s9EmwYWN0dIbF741xhUZ/jLIR491kB2mFQcW6+t3GQ1ltCKlE4SaW8EuX5poLSbInyhg
4QA90TDU+5TH0OE1QTXbYKN5fESUKKSey95BqYdcIowWtMcYx0UEwkUCp+p5hfMTnHcKXiHDe0M9
i4GAt800ir8lJofRKwxyj1ZDxqnTs4Q4MG2miuB2qEnvAbTaaIs9RA6iEGn4PQ7jtKcDe8zX3t/m
Cd0FI3BmGFu/aO496sV8GYJlMWK8dsURXHQZRo/tvTXUVQLQT40ox0wnUC2FBxXgoMozs4XofSgd
2ug+8KBhTx3qe4wf3zQtTg8l8U3mMc7LRIYcQs95KBjkRbX0Hms+owqYwl+j9tEVz/I3mckPN4Nn
cJ78zHyBrm6lp3AIcPzLxIe4AiK0nK4Ptgnus7S59Nx/1zLfT0o9LQSQrQFYZwcOThFkfSyymwwv
36WhgF1MsV8BByiE+AB02fUcVoitvufKhAXFfShMy++QPYEubZHeRqdQBbqkPSJz4NSF9i6eUmjg
MTWjcCY+w6xxE86hewyppjs8nm2pg7Quwnh0m9SCbk84u5/GJdzQbL3oLvkBesqh2Q9Pkwb32Wj2
GC9Cln6EN5kCCPHH9Uvk4Xu2Nns+NvVGeeKRmfEFSBkIXJFvMsb3rF5++Hn9M514xfIQdDekQXkL
C+bCnuKEnZNpARja3i+1eppa/TWhBRU0fpcLuW9NfGEKysNgfK5j/qyb+K5LalJpiM67Dqov6M3O
VE/QwN7OaEld0ZAOz1Mkd5EDUAbDZBXEIJWHbrg2BkKpqU0LyjooRfQXaQCQBVm/85w4Lhh3CvEz
NNdpSJ6nTN2kFWm+idPmStRY9TbZh1Jdeo/s3Tjs9eLhXF048CkvTkBkBK99Q/epDb5Nr9xhnJcR
fB+9hRk2OEe7/imZx3uSpGhCa1TiU9wDdqftF/ME5jKRLgEBQRiEeuIR+T0D2OdVQuljH8RigJlh
umatLlKhpsikuXeMdEU3Di92niFahYQ4m+TPLBkuBB4NuIkeOWMPcGCg74daiCFRMFiw3KcpLUni
vyyAospVYo8b2hXPug3uSd/qu74b6q31vAnNyHISmuAPC7Gb2NrXBWA6EF6qRTc5q9MgA6C943Dn
x/Q6+/nDPGN3CM302x9nUmKuZlRJkvxcMEAG6jtLX7sWiHsxrVnyyCgAnYyIF6ksferQ6D1Q32dJ
pblZdz6r0TA6IJZvJE9j4AkTyIkw8vV5XZKOHxBUi/EaxCZX5FHY59agBBJdB1+l8NfScVTIaJsQ
XRKDCBgz9+EnbXgI6Jg9zG0enrwlgj47z/qm9FKWvwqZS/uW9kj6uTXnnphAwXQ+5Neb1kwD2WNz
SNsfYUJnzAxjMs6rpukwHxGjS7E2sJezwPn1fqiZDwJOoAmCoCbqfkxjO4IcWFtxVMNgD4h1ybdE
YEe0NTDUJWLJ/ZLXkDyNy/zmGnAEsulAWARZs/XQdJWqwYZQe5H/7Humf14oFwcshbWYw2C4M87F
lehsvmsQu7PPYrnCU+Ia7KjcFd2UoViCgMUdhYxNKWaF6KIUA9/3EPf1+xwQXSXkgLTm5Aa6ZaO/
z/Mpw8kWTjsXEbH1V98+Yi0A+U9zsxf1Ciyrs00VR012NSAP8AwB3c67gVShS2rIYfUrmQfAhK5t
SthP0BxgugBcNN5hSnhdDsnPmDbbeATpDofHAJ313BGga4R8p8v4EXFkLFoohWkPXESdphp12jqJ
cwJefx6QbjZEy09akwcddFcy+k9ZvSIQimHS4ch6Hxr3+c5D0ANK5j5BbCdA4XFGDawnhiKSxNBp
4uNNCfthAvqd0+SDKfs76PO56GKDMCGYVYJN0kdQBCIJNO3eLTyqYLvVEotr07YEIb6pntmhllBr
A67x+294zv3kAPt+A5uHlI7mVSz5gsxGdSswrd9reQfoGiXtvEDsFQ5j31y8Na75Q0eTGu1yreqU
P0ciQYvNZ28hd6zPUtS1EJLLwtPNqKpsWki2k366httGIXv/Mo0sn6F3IDlOnSwGbJkt1BtnQE2N
yHc9BlE7/OkAPoU6FODt88ZAwRKmPPleFxTJu0FNWbKPxXw7snToKfAozAyQn/DBlItrIcjGb4N7
qqniONr5aM1ubOhSH/qmX6aCezyhx3Cdx3ObZKw555lbg6eIkjSEoaZG3cSROAjCpiU9O/gxrxfo
fgRUUm1g1qVqjRvqUxQSg7kMxluXx6wnQAO7WGKfnAYd8W2kekEOC74EireItvFjk+oATEznArdr
Z7mkv3kzAbvs4MmC04LpYD7wCKGhRRflCosoBuK6VVQk48l1o0TEdueiocLsHpNvjWIByuRkSURF
NRAvVNdeJN/beGHyGEb1ACdN79GmhrRbQRZQ+/Ngt8yP6qlA1ukM+giIEjaLSOaqImTq07vIMjke
+RjBecZw3M7WVxzPV26WE5kS7CEKU00CaFQyAIJrrQgyikbDBMQrPSQAazwScYdwbleXHfoh8LGZ
33f5XiSLXB/wxNoWPeAttDOdEiDvazQmQVWnETwGrlcxep/IC7JdgLLKLyjv818zIHXAhA0Yqo3G
ZmT3PRp+CSV2Q2NwOyrvS6c6q8qmZ0BRlqX3f8Bn9WI9OvroQFMP44UyMd+u/cD4o0/hkHucu9zX
z7VCyvc1kBFgJkxlmqZfmdEWTRWOLbFvFOxGBzPOECP0Dp1MmQ6CjXh4udVlszTQsBvHV6gTmEy9
AA2Fc8lhSaVeoLlsxE1VzGA9RKaAQvQNAlb8a2iZheachwpfMwzQ8a7jtA4gcwlPt3oE8nWU8UBE
SUKDq4+PFvcvE8vGZ6V4ww6pdeG057Ho1EEb0WWndvWwNSZgOdkTM6EHCmkkDuhV3oTenjLgZLuM
EdVVfZZzsOVLQOaHmmciPXJBgDrQfsR/uZDMf+SdlBhbWiP7tFD1oPK7HksnrnRKwUCAW5lhn08H
MnobX6U0+PTSGczobdaG3MU9mb5iAkmmTnquy8mKFdodQH7xR62z0MpNPcXr/ExWD/lgIQHBueoo
RhJTxv3puKw30rBuQ67eu2Emy33As/qyBJG9Z0vuO2iZMk23i6I6evFi8D4VZf4oT+NYj4DMFr58
qGVc4LfNhiQFU9mDao9hmKMY0mATDGIyU0gh9q61THZpxxuISgKCsbD5Cr4wC7sQNMW0rC1klTR6
VT5193aO69d+Rbm6CxfJs72/9u2TGrvWXAJ3g7MdPI7ehk91h3hiD7tiMd+eL0TxJ4lfxaGLhxdY
M1cIAodhhsUCo1OzQ40BD9u4m2OEBLY+f4ILNgYin8b4KiFKoKhs44H+qLmSQRFI349LoDkuOyOz
nr+2MO/FJzG3AX0n3miTLarvBTgN7Kmm4LwV0wG7EQYFW0EgdMtzFvQvZJEQ4Uy8g3vRH7mEcgPr
v6/saPK6sqoW4ZF2bTztYq4nUhnj8Y/cMByNdp3S7pwbESGOTMAIUCwtiFVrYvROTPU4TLJc9OBE
KWH1HWcBgfAiiFYfPbZtp6r28x7CiKheh73laMegqu4SkPiCNFmxTAQQ1ahsgM50tsOyHbKgnkrS
8t6+SztE+SaqM7gYetg3AVzUHMlSddzRbj8HcoAdvUP/sNc1O07KW3aiY8ueQievd7TvlLf1iORI
ta+DhAJQogBmgRapvr2Db61r9rHtuAC5z8CSKUuUQrmD2muXh8q3+zFQaF0DFrXykbR4E2wBsgNk
FPRL84KyLoa9LDAofCpWrzVC/dII0OasUDAf08bCDIwD0hv2cu0hR2vM6M1bWzvp3TEW0QwShpFg
TkNr2/al7iQG1cegWhS8QeA3IRFhaXgfNYH4dBxH23nMF/pLGYXDGzbO6bzqhr+rxocyoKM6e7Y8
o2nlOjXkcEhmsM9Cf7GgUeyQXjfeQX4CXZ6PeOP2DPB35Lrw85uxQ09AY1/WvAeQHLZj3INejKXE
A4Wlj7SYDIezbwQUHckaRhBrL8IFL7RzTh5QdIZpmcmMR4c8q4euavpmtvwCjrUZ5Sbog3U5aDU1
bgeqPtUH7RCuW3axXRIAX5khdzmuJ6gOtJrNXT8IOu1zbA5ITZKcTS+AFbPkZBmZ/dLZGrZkmtZo
I5XXQvU+Nmb5nWJRoscKQxjOKF9HiFyHEOKYIUQAvrOjv/VBfm2jvgWGA58yNHbERma6AqkDyRYh
BmsqtNf7PRgzFwNBtb7utgjKo7/81JHwyMPWeiCsUhhrltrm85Ni4xDjmYvadOuWmC8QC82qeRAW
a7qiJLJP4D+iSo2rf0TuLCujBq0hQqJB005aQCKV+DR4Jem0RvB75FkLh4OGFNA8km4Y4CyzuZO3
95zzRy8JiX7nemhI6SbN25LaFMOfwx7Pyw47EXnPcV1vEn0KUo/FsQdpmEkDWCf7PvhSnqP1bsYq
+YpWq+vHOtZA4MeIM1gR2h6sFPFqxh+ioQW9gNXJQPPNY9MMGgVysv53EXX/JYohIX4U5EgYiFF1
/pfJa7b2ck6yFvECGCYH4FgVXSlgntiwV7JFSYEy6ez9403/x0/7P+k3f/hHZoX623/g3z+5AMlH
G/1v//zbuYXkVPHf+j9uL/s/v/avL/rbvfhmT1p+f+vzl/j33/yXF+Lv//P9yy/99S//qJhutbvO
39I9fqt50H9/E3zS22/+//7wj++//5VnJ77/+ufXr7GFa1hp2f7Uf/7zR4dff/0zvM1p/08RD7d3
+OePL18jXvnY8j928ov9+v7jF//jwqX+/n+8/vtL6b/+6UXRX7IA4fg5ctf9KAp9xKYs3//4UfaX
OAvCHEAm/odwCoY/1dxe8xdMP8Towyzxk1vk6W2Gm+Lz33+W/AXDVG6hPEFwm0KZ5+Gf//tS/MtN
+7838Q82jw+8ZVr99c9/Dz9B04oQHBIGyIPHe2H3+ddQF89N5hbM+RuWy2ErHtSO6Q3UPVBzVDhm
C/XfhFtF+S0l5j8FoOANUd4iLQRBNRH2mn+fCQFEhUAOFsEfjwLLr1psGn7lrSLTO5yg4ogTY73v
Qb1WGWW1A3S+6P0gOeK0gyiOJGSHnOyjlcWfGG2D2FmFsK99bzQM0UEDZ3PbQX1ar6mFlMAL9twx
tzW9S1+yuIPbeYr67tdoZ/Wm2lpCQMdiSO/MgFkQJcbxAFYHqKg6mJZQau8M06A5JokY2BI1anrL
1ughe4bSCBCa6dYRCWoa1XFA0c7ykZv5kDE/eRd1mzJwlyuaoloG1aqpg5VVpOIt4r33CnKg+0CH
gK0iDJPrIuWSvQY+reFzxq6NuRSONFc1JTrZLHCAo+m/xZyFsK6Cv1zQgAyIsmihqW6X+6Rh/hFt
DyulBynPOq8DNOQY2JtD1Jej5x+zFeEjKh4g95/o1Jy1lhBLx4TDD1GLPtn3y/zKaYM2xIZ2ePMG
f7x4IRvRPWbGAUnXKfRBvmn8FwlxB8wxS+RtsclBCLt6kYHoAwL7aV7qM/czSY8JQ8WivIm9N673
rsE4Jj/XyajwAICjvSw8xWeE8b1DcyWZvpgm6NDSoGzbmZCulzZGFTEBpe7beD2hsOtJ0UjBnpO8
1s8T8jggT+0MoDEZQXGN5wUjU1IfPrFI9ubcrRHEAkkIDU6EAwJ+wnnk1SSde47IHP6cs7C9BhQG
GVQekMaNEpLiSaxPeF89QPA1wq/kyx6EuW86iDPcCjCgjAi37DEgALaTYGFDpb2BxDunM+AysnXT
UjmLS6mzPIdxIu5Yc/Q0Fa8qBkAG8+E6rBC11OatQ+X0vdqug42FjbA6qKVRsOjPSJBfEyMqrld2
SluEPBA2vWFkS7cjzCzncV1aVfE27Y/I/3ntZT5zHJ3xUowpM4eG2u6dB3y5DsAdixZJMGeKZ6q+
YBpiDnXX1D2PszOkpC0z58ZqezELFF6ylTG0toh/8aAub+Nv0TUSoA4ANkdTyJZ1Du0Rmoh9y8fh
N16T6gImF71AtsRqIitrm5ZdW9IRtiHrAD9IcLNaMcAyRYQgjLYYuzr9Qli0etAuFZ89H6FuUNTl
/V5mQww82oMRFPJQ0H8rvDBzNDXvvZyhiI3D5S1ZomaCGkKz517E5GlFi/djoIt/wmQdgZhBqt1d
Disn8mjXHLYUsrLkMHaCfIy1Wb3dAIwYdgWCtVmk4KAQHu2B0TQ6RUm5WtRJMIIyVuNXxOrgxwdT
2KVa7zFyYjz6Phi9Fbna53hJIV/1iMAEzbkdvsAte2Mh+xVydK7zN9pmYELnmvuFDCyIyaBBysQs
GvWQh3iOxMDoTrIuhs0iCE+m68gRZYe+hP+LvTNZjxXJsvW71LiIi4EBxtRbydV3Rzpnwiedhr4z
Awx4p3qKerH6XRl5b0RU3cov55mjyAg1LnfA9t5rrX+zMifd2Mo330a1xPdaiuStchZ7mvyuvzAp
vrKgNuN+kClpttINmQcXuktP5eot09YsxARXpxUXXVqtP5y0jTHoN/ptDnX7kvo9Ce6y7NorNq47
v+hwiZl5LsHVFIHrdpgXIiGRzZLbbvEtgENfY24fkvG5VEodZVbOP8YlD07NSEnUtKE9epFg0Mfh
Qtwjld59G0Y9tuDY29HtdNdZvqwPfrOON1HMmg6v77unlo/5qhyL8XZgvwbh8sH5TlftHOuG8n/D
JK3a2jq/75XHHly/Zykjz+fvGg3ssY0JbpfetJ6qGnuev9SM71Irf8iiHgl2pMmdqdXkbopW+U/p
UGaPky/a6yADHKYru5z4m70fAz31PpQZ3d2QTMkF08NSngf42bFeDRnFVGvUXFwgPHnplE5VlPSH
cu3bV5GRV2MytN7Jrkyf6rhm0OoMnSFMIxWujZbFZPeeDfKPrrTaJXaIDZqjtz8opz4PLo2XXJjQ
86+apJ9OvTjjXpo+vqhDvSJ286OY33V4VlVPpqtw5PipwDoMU2x1SIOa1D4Ckq74UV38pbLGrXHk
BWxa1KUhxbMUaqFD0E58vayt/6YK1d8YvGE4evN4JLTlj0lGKnAZT2Ok7MnXS/bLLqCiiJxV5cNc
ldhN/aVrkBM5FIPtFPjLrzzIkzfMSsNNMEAv2EQrS09pguSA25PQRNGO7rYp5jNKw3WKDXD4qcN2
d44MJzkF6i7XOvGPwaTqb62EXrvpkjS8CaZkvKiWYEHIGQIdHI1f5PqyFQhDm4VpBbqdw6z+ysWc
JzeRn/e//lDA/V4X/bEOOgO4/lCVhJyxLClxAxhdcRwxOfpzGdRkQa6aOfyWcXBV7TEgE8iUnWxM
vhPxl//9d/0VAcfvolRHnAniyJeR+gt1rHLQUEcTfpMJOYLMf1iwl7rRoYUbJCLS3QbQYqTmfwCe
+yvrzPMjdnHxvzPuMPpvC6enrKjVXKpfEwG/MEHumr8VeOo+/7R/NQX/5kdh/L83Ba1+z+v3PzYC
v3/P741AoH5TKuDqitjmLlgxxzX4eyMQSnoE1k5GHjwr8TdC5O+9QPAbV0sQ0SNEPtxetpr9v1ZA
/MY8+/wjzz0CTMZA/VOtALPmP98FPr9ZcmKIc8MiVSS9P98FVA6dCWuKYllxtzCDyyT04zmvn3rX
619N7BbvRWSiX8bGw2nMJuJm08+wnw9hq8RuaH1yX2OK/SM9zwHxqDSXTe6dq/iM8LmqWh6d7QxI
zhto5wm2OtN3RkXJwzxK5sBIzMPVEqT9gyFicd2sXrKpy0X+FCIZXhULXX+KZoxu21w715aK+wnB
VojNyGz3vUqzAqskKfebpCz6r0kWl1SRQfOUl1nfbPuGuCdGfhSsSbiT3XlzFL85XTSdfHZ+neZ6
7r/6tVvinvKLuwks3/OgOjBpklHhsNfAq25shPw4pWFzXydeeSWjenrM2p5HdW7jqzBL0EP0lD7l
KOvXavbTBzOu8/ezfvI9tX77zLO701sao7M/anKYvOXt1aJD7PsySYjKED+4CRyKDLAB7fiArXY6
+ujWGKsWtkRAxFNgwlhvnR+qGMMwk6FqnweqvvCahpUilWyqx2IlttKqqT2E5w1P4kzRQH0uv7H6
+2yJk87el3p4Uq12DyHOyX3td951lEYDqSdsfNFScih5cj3kpRc9lgnxq6l1Y4Z5VBlV0dtD7aXq
Y3KFeRqyaXg3cdzCWor085zRt9JF4eVFJiCUp3qO8IUStedUjmkx2jEgRdeU9nEdq/bgMr190R3o
Ict2lP3KY/qQj2tZbAI3kbtJN+q1GJma1m0QkZstsmc/H8JTk+IsausySIlpmXAXZ4H6ukah3Loe
dtJeqfHCJjmbariz9vPK6Cdl3ypeTnd9kTIMEMnDvMu2+ISrk5PE1IodT2FXtdO9GcL4KKslf1lq
aDDrGIp7683mytQJDamTYT8ocGxtIz84G/LD9K71HPd6CqGMVRzOpB5Ver2E3ciRSKS26QYk11CP
ezHGiqzTkgK+kra86XsQFnMVmJ1JBGC/FS1qN2EiuKBcaPa5ITCXLqpgMjnzjQ1TeXgi8El0GN7W
tU2/9nYMrx0Qx7twJpfZw1h78bPOPA4ST4dboWtvhhlHw6aZneXGnuecl2zX7FrvcQ2N7z1MUYba
9hiS77m3jgWXgRO6f+KQzl5VE/RPcoxn6v8RW0hLPfqzVKR5XBD0B3cY5EuFDHq3dll7NHmfPbgU
BS+uH/ElXTpcuk6sblMT+EQt25INkI1bHd2SOeAuG/DRTZOn964e2ICNKfLNLccOU/+cvRrpqVsb
AW5MtWt/zp3TPDRT1B1xHuJNQti4Coxyj1FXTT/QeltcBXq68EThPo8IPre+Z8GQMOZ4MKKCz6Sd
4j6N++rRzRdeJqPIK8oMdBCT8aeUGcb3th+akynRJXBe8Ze2SZu9ymlsThp563ZdDe35OBu8s9q6
X6xSLPFJvORubdYF4JFp4kcZaz60pZUCvN/ahpuC1vPWkYu5q4u0RQQ1xKSjnPZ845cMY4shD++d
tiZGRQgD0WtIwaXMc10+Nd0a3vfLkB316OA5DqZyenb9UR4oaruvFv4P7J81fhr9odgvvlffJ731
bxdHqWnPwL8HQeXhVYN2CkwHtC6oAMf0Gy86+12bp2Vc3ZvEeDN5qB4GGwUboeHcJ+pV4I27RNzH
LIeZZryd17WodrU16lrj2xMbMfnlwxD6rK5k0pJfBoboSRDN05PUsnxPEmMusq4IHk2Oc3yUznIV
5CtdRjIwH3B6pyVEVSzmyxg4+n1VTotre3D8m2VMMzJXKKqdXMXeDTWjkozIVUvbBJInio4cA+MV
XoiOhLhOkSZ9CEGZ6MWldqYQG3UxgygtkbdzU7M1Z+n6x2Aaef1rOd0J2WqJ6BjU903XBfclYxZ+
pFj4xgCGPIMlewppyp+tHAcatYS9PBXRgr3Ro7pr59J7S8hY7PNMzx+Ls8A8q/v0OyNveADOxGWP
mYKZs4f4zG+c7wITcH0gwDc8QR0wLsNsn9olcV+x6Jw/8tVsnQhOQGccWhArivon8+Z428nKHPKo
X06V9aDDQGe9KAb09qqVy4eY8CT68RBdQEMq7qs+JQI0oIq3SZESW1KEKFtSlaNegH8YPz9y2gIM
qBGNuFZ5wERkBlK3I9KeqWiLzutcJ05OjnOC7ul7icDhK7E1SVRu2id18EdYeIyFzjSGoj+48SLf
lhrRtLFm2nS2q3YcHtEJLXQ+xRXZ72TJ/BvZLxgpFvtVLeRUoN+KnZoncXRb3Z5YZBYeGluxfKQK
mZqNS3wbDOEIn2FuqSiS6S7t8WcVtVj9QxTr7kdQI/BtaEOJqnjV4lz5tXKOHbrbVb1iiEiSWtst
Nt5hbwYg0nNC8j7hTXteY5AcJpce5D187Rtm6jwrmnDYde2KZ1cwrGmaGWoObTdEuZ7luKqNiqON
neU9z6GqDi4HHj0tY0NfV0dvJKy2ZBGB/8WWVx5KAyH7Zn3NXC1QPDFnkiZ0bpUAMuwhIN57SLwP
acVtoF0BazqcxUUezXKbN9V8snMNCAJPd/hkil5y6U3jepnqFV4eQpt5Xdts2g+dSg5R6hWHbiZY
mxVed1mIECDfbIpLukrv0CowIA6mGEhCDY6pPmI5UZgKce9UPfa5YEyPTpSG2ENt8pC7er1QWcCF
mYSmgCSgNDRLjCSkfHP/edQ9iXE3w+XUZhI7CBPL60aGyzaxej4wFRLtJrb9nBxt1GeQlZjOndTM
CHEZannJFZbc5OPg3Kku7Z4wADQPtuUpK5MFj/TaElxvTCtukPJtu+uqdSWOZAf4mm1CVrrxBH2w
4YHNWC3+PltZuRv23rVgVgTh7EniAvULtNYNDlTCp6UdwjuXF0RYmxWhM/ogELJxPYDX8h5WA2kw
QGM8ikx9Y8W1vVgHElfrVJ5RLXl+O8+Rf8tuZEHOiyPi5Gpv/uUODiQ1t1mPhkziRdzmzlUckAAO
16XnozDiqaZN38VDQ1pbRISFdGHja53N/dPEIM3HAjXag+9l2CfFuR9r4sK94GPCSfD5j3jqTM4A
K/K+2rjjEBYB7k3fn4mZ111ygbnJ57psFc0yT7KdNQmW6aJIf9ApV0xCmFm2g2W9JzOQB9sLxGFy
JDn0Ps48KL8rul1VQahUzB6uVR3wL2zSkXvmpyCw5YJ/JOuhbnVP8sAi3+5MWoLiYmT29nnoq9rq
N/IIHdscyNsxH54T3HvhGM6XjeXqUOIMSANbjIM752Bn6KsYdLp8P0XdMY15pWkD8E8xIziWqldH
RVjpypbGuUK5ia/XVqtjQVb3Ta+62zcl7xIVbvWoFhNfux0vLxr5Ejes8WYYiyFBzpzXylBxyKxP
7mTm8ybgjztaHl17bHHdHrGFF7P69jmdjf2pXZ09KFkDcCg45iNX20Pq4Y3Z2DIDtTVVAj7gnM0f
Sgj9ZkKXDwwjFD+Nnum9dPjOliTYlYXa8tz2JOhaQc3iprz1ZS344CjOkrs2H9QNQmS7E0bi5ZE1
MbvOrifJhGa/poM9tDk/5vPrlOj45qHiLSkRmTMR+k8ubuj7ZsSUBTmICNuuTIZk17aY+Wwfpe7O
lRFuG8EnnFLpXSkS9E+FOBdkJWKYW/OmGJFxMrnoqrqS8iVVdXNaA3WuJroFuFWYvLdFUB0lEa6T
aWzx7sqKEs6N1K2KGSHzh/POGOT+d7PykhmX8d76VGulzFheq7vqETmqOYHp4i0Ja7V3VcdC1N40
p88LqsSdfJk2jn22U6n2TYF0aVpXvmjtUCdK3mim0Xyo8vzy+45LAzn+6JNRvvnbfz3fTGWMfS3V
ImcH/fmadpOBKyLjYi7PDmmT9lStyMvlxm27+BqSeLcvcQO8FDS2D+hMyR2TUK7PEjfQu+QN+yiG
JuOzI5T2qqVPAWjxiD07qWTOG03qpsgqsLVt1yHll31IuBb/M7/5XN5yAVArct3RMA4Bd1uJT+1N
Ke6ldcphwGUFFk3YtlP2yikXTAfqbgpgI0c+HisoixnIxQ3Jmzm/w1Lmrfu2P5sGVL4iQlH/JyF4
AQMELmUOvxu8KXwIpqEH50GVngZ9c5JFzvZX3BjcqybF4OAJbuvPB8qEgLxlxzAfScUcWy98qMY4
ZzfZxN/wecu1ul+gYVVdfZEPonu25nyNj5IYkYr5Qe3CQ0e2Ln9B0J2NDOQiDp+3bdsoLpmFL1dV
veRHqTt6CEb38fXnxa2Z92+NikjmROdb088r92L1eHM+PxL16SRqeToQTpg/SsNXf964bJ2gVvcz
rCppOvBmmPl8CbrEO7cmAvyBcbrnQUn/d36+8cQwpuet/Hw8Wt+vjqXjc5UbPOnlVHfAf0zLK/ss
//GMnZ/E2tN2zwwVA5NEa0DxCbiiU5LkhIG5eku3yB4mN5le8MfU+bFEISgPZajUrZsYunGcPuCx
sAbx5mXDWM/7WfXiGRPX4sARLpS+aht8nbETA3KKRJH9FOy5hK27RByx3CfZ9cza24xLPDTHLAyj
u0pkOYd36hh7zNlOEYEf810CyekYIin20Rceu1hygzlxy3eUK9hsdc99d2OMn9YoGHznJuhmKvPS
uNUFUZnmSjv9ehJS2usQfy8wXK+fqN+isOK08DKn5u3RKfaVOk129J0tP6hN891sF+fDpV28LBX1
qgudBVgR8Tfa4bJHhHJGTJ62vh4hTJxkKuu7YllBcqeahJXJ/PTXWkIGk7pyb1UwD7cllOy3uI29
Dy2a+UtC7gqKCuGzIlXzKZWrIc0gYP+vs2juF06jO+XOJCd6rz4bp3HfUKPGPye/sXesRRiJrySV
fQw5uhlwuwEmx84HGuSC5cU4Ez1YFPWvbVoDTcO/S1SXJunCk1V2VFh2D7rsKziGfKj9uESHJnDI
PCdre3JkZk8Vebsv9DbyaehrZkIrMs6OnCfyrJdb+4ul5PPGNH7zxVOaeySCDczVBVpiHWHbsjY6
3nFlJN8G1KudmUsCTnrQzY623zkHNIcfpeymA+FBQPDdKDiWGX77abrulDO0V7oklFGB0AHUkqXV
Qct1vhPRCkejzgZHbxOFoFhFreQPdx9cxBLnQth+eHCGxD4X1uVeWXMD2rsQCddvoZ3zuRQjvm1s
Lc7PGQ/VFwyzdqrriHLsvbER1r6iiHjQNTyVn9Ns4qtT9Oh033iD8i/SUPMYHWijYGi4YC6VZ4r3
qeMYdfpRRZdOmPtfcVEBKSs1pGm0Xh5mfTN6lqVMGhbY6FwVWA7JPOHmWW4XEdjx1UkLSpPSnImw
DRt5ycc3DFY+X4UaDI9mhujcsJ9Hd3Q+Kptw4vYrG56NvAh9diMOkmeWk07tBNYIC95eW82TUXcY
iNplPj/v7dmvaNP4Ftgx2yGk5jT5PIX4Sh4TjZp5Y5pxnD+aouUFOCMPP2WH/gkpkv8/zNmqLjxf
kNdPaFTGjewasQ3zkVjuUqwkAqrcxbS2zivaIGecKxieuX7Lu1DgU7pKAyYZqeLI+fw7WVhIoUDc
6DQBJgAZTjUPss8OkLUEz8zPecpkKTFMXOPBbGurbj7/5dpCem0xQ50GZ573qR6ne3lGXevJ5S2Z
q3GD+unfp1mUnLiUUxx1LfVT78fxi0VIvGpGHyZpQs+GLS77Lp2y3haD6x67oEGgbLLyusCOTcB3
1idluhBshvR+ReWC5zDB6/mho84CwlDhF3ekKZksIPZ0kOHR8QqinQOcV6PbGF8dtumo8oprZPSR
DGg60/cnUX2oe2IpyLFAAErgd01EaBvdkgWnifGvbc0TdRZVf9dMffzQuC6cO7328HnjlCVVGEKX
FCqu1iDYlOamy9PEnrpiQkPL1xRCkZH6FFVc3TguqbUJYNGmrsW7CPT8Vgs//7LO9XCJFJm9tnTn
yb5SjKy3ek2Idc/hSvaRvRuepY2eE1gyi/c2rQWwGHyb5a6wffIFz4U2Fyh5yZOTVfN9GIUj6Ha3
FZu8SgOMtTGHzjYPE/1KSe2Gd35cUflzk3OXc1QE89+2a/1Lmfm0ayF2/Z+/u6D+gV3raaz+qNF4
mL347t81Ghn/Frm+5CGPoe7s1UIh+V2jCaLfQsxLXswCehYleyGy3d/9Wl70m6t8L3BdGbDm7k8i
Df6vKBDoPR5q31l8E/+MSPMXnVKGOMnOvyam0lA+Us2fFZrYKukNFo5YAcPPAG72K0185ZvTv6zE
Sv7wNv0Poqj867bd6OxOC5D/Y+X7MoAK8ZdfpxnJZrZk68oQ3VGFeD35VcwKUCyItge+OhDvoBsH
fJlGLssrTDvF3AmQDCCETDoNSuwWlUfxHo0F88RSn3FkpOL6llBWaVX9xqDPkE5OQjeS0V6mbZZD
xFnLpWQY0xgHG6dFppjvPR49wYtbBQKibbPME/C8eCBDuG7VOa0SQ+AjipZtx9VvmeoPJrHDHWkN
Q5o8F7PcxeWIfcWeR3yFYmb1jd0liXn0iAGo+8pT7n3tjznQXZ5HW7bvSTxnRcOJG3qJ/8HbTrvG
eO2ebVjEuKd2GF+qfI5foiZQcNR9rCOwyUx3PeVd92B8m/7U2cghn0z0g5u4z0ADMBqfFRRjTuVd
VBKeOWRFqb83pgDxUuZd4m98aYic+0y3sPM2GJ84E1AfnNZhsEMu46NjY9+0lU7WP2N0m5/RvtSD
jbX9vnp98IW/PMcn01rnR5AxY9i6QeM/tP3UXqdkK/sDxLjCOxahDL7MyxpPb+FckMpebMeqRMrA
kcXOI7LMpvYKIuHxWKXfusoA7Y7pPjcZmVCW+oggYgYuMqa70ZgX795Y4NIWxYQXCUQHZ5+b0rxt
K4UfCZRlAleJYEwO8H6cYrWbHFwsm6Sk9mMWnY92k1UssGIxwAIjyNNAgrdtlpbddqnXJnqNqTKX
nR+nE9trggWk1Go7YsiWD207x4T3I5nBf57M8NFPznjtD+uabKPBI37P7LhY9o5Vxbe+6vt+T/qh
IqQT115yWTMJY2Idkrw+JpRYBHOGkU16gK7AUtLesb8nYU6yrTIzsigmKpvwUIcDArrfDcV6WK2z
FnAD9ApaIV0kIe3QIObjqcjVtgUsUO2axZPhRqUSDcfTEQkjJsMSg/qUgaclaEAOxIlxSG/zzHHF
ltSa5tL26NoPTSxYDwH7g6s8RuxKN7gBQ/eofQq9jYwSYKmtjEBDUFMIedGvgR32je1xMZWod/zM
degHbl6HxUJcPPAQ44BXsUVY5lqpcNXF29mMPfoCGDvYWggYr1xI3njo5DDnF4Xr1iRbhihgrtXi
7Nya1KZAQ6a0oviboppROPuOcWiOOaRag6/9eybXnsKOoNvXnvOTVrxvkp9DBI6LMsFh/tFq7Vpk
qzSGXCF47G2SBCD5bmUA6mytjzERllwK/9fMpOzwkQvnpelVER+EM2Pd0dQExSFpp/NrCYYGtCAo
O+yaopifm7wlUVjbmXU8ivDBuAHkwraaRgyYL0hBgWJrkGh3ceKQahd56peHmmROt/dsCKHXQ0AD
+uU17kJPidGSK3KtcugekucTH5fnbuiLfBYuAE+6c4cQ6pXAFpdR1PjMkZzAl9UOA90aXDjakrVe
xvL8g8nZgIPxy6G+aEzcMtXM03zZz6NwYN81KY8N1ieREkH5Oo8CSOTI8y8/l96CBCQToDho93PG
nbq3HAznlSj5Ga9ii7bchUypRljXbjMRYNXD8+wYr9nXdQScbxEicA7ngQIQpSnmyV3QHcaYB4Ph
x0or2dysjIRZkZTR8R/qwAPyHw+SBV5knNPHqZybU1eriN0+JkxwyzIoyR5lbySU3Gry2V7Uetzu
qTyHsiPWelKOkWUADEzAT+4DlDdxWKbK7V+QsZvhMPRTVL4hqDfm7jwVznexdNwJBNBck3Z1LPIQ
Ucie/TekKhpAbhgmv+lxVDmoWCXzH1XajQEsOC9Ib7WHZ7PeRA02xE2OwVqBghs9t7xneqU9EFKZ
8k6hP0v8qHVN/R8WesSAunA3Iti6pQJ44w3Msyo4s0CpbVxFG59ddorcbBCVJ8/6SsJ+8nhuNZ1M
X5LSoQcsm6ViDxPaJ8sjRgiTp14r9bR6YfGyRIkEqapH98cajA7Quj6Mi0uvLNIOsSAnXZLFwFD3
s876D1u1iE2548Jq88BKREHVP/Y4D++SJYR459PT3LZe5P7IYgnci1A/zSAxJ79mBc4sV5iQui/J
SziFfAr9SX/xg3xgx1vgQaJjTDPqY67zau8gnNFWzqELI1eKBZSBDBjHWwZP7LMtDHHrKQw8LBw6
ivx9nMVzskPtjFjwFHU5myCmPgp/eWtXYDbOIyjDXttk5iKJqin/0QnDfh+nz0nyT1lXjqdYEpMA
LaBo8oZmBcaCGaJ6tFOH9M2AVGBP9dQc3M3Wj6DP5QqozxRiRZD+wAGSLSp995Zs1fupmgt5UU0y
TF/SphwlGRzX7Rjb4vo4HwxzQmOxqWVr2VliLODdEZfIK9a5yt4EOLbZMIpwXd8mcR1/rKhhFU7B
WXQPURIFXKsUOuihPSuurpjHRcMxxyxmL9y5KbNL0u61s+vSVnBGjC27KikBEtJs1Vxivqw0qsoe
ShxtY4TQD+CD8N8gSZfG3fhiOeq79ylNBU3gMutlOHq5jMSBgD072rwMmZFHffSvboB0yDm8cfZc
ETn4/3cD9/n7+J//8ccW4Pdv+XsL4P5GjR2S11Asuv1bnf97CyDD31zsrC5GOsWvCc7dwf9tAX6L
pPRD5kNU/77LE+APPi33N36aS+MQRbEUKg7+mRbgL2EfeQ5+eJIACNYHKnb5l6XdvhyLoJjdYtNm
eIQw6frNxx/ekP+h7v9vBsXwnEnBMi1dfpcr/vIbCuOThg1BDsljegHH/cI/Osfi9I+yILH317Wo
3p9/0ed///7+mGPcIary76bDoRqedxEafBgNcqWqn0W+tMs2TsBIp/RVzIDmQL7IybCbjmnNXSK7
pQei1atnLPD9s7Mk4QtHCl6EwWOowBSNOq0dcJWx1CRkSN3kMfBV9iEOZBtXCtdltKS9ojCbvhLs
BMvkiKG6oKbPP7IGiAZAu4Q6WM6zc52KGhJ7KUdidp115g9OZp4wTlKznGwl1t2zKjJhqktdizej
S9Poh56m5k4HPbjKfq1BcYyYMB476sgzkpDKcuOvBaQq/lyKbtTCFnaewxR4W4wOWFEppSClWRa4
IJa0uwPHUHD80m69WbIIrwFJ4PtWiPq6ZnURHUURDj2rdaCqtHPWfiPRWZ0EEw9ocXKJEaSymlWN
+fxtFQ4WgxHrBa4vZtQboWM4d+cAxnFxsuWmEIuzZz1qu/ObM6KqZbgMk0IsZ4DZBIkdNOZEnBnT
iUgvg8oD2zhY2bKHzmFsty1HwQCD4TcyZ7Xy5gPuSOqHsfSwUC+dI7aUwiE0S0KJJzyIy002lcMb
XiL6dqxsZPAiurM4sfabjBAsVv+sIFS2enQKXDs6j+xRRYt3tD17ohzwaTnJmZOlH173UXnWBlZZ
vw/JIF+HwWqxwzDIZw7ld4RCXyr95uMn2uq0lse4ErBglribwMT40YU71iMQkUWAGZ5UcbBpycrQ
sjFMF52Sad8YU+5vPVgp5X7iXTux30uxPZGFK9WwqicHM8F1Szr7CiWZk2AMiwmEoK6fw6rxv44w
48CRrS30Tt9nsNhxml4Lz3QsKLC1Q77Sav8bh6Z3qlpBM0UlWzLFT3s2HAxRFTy2YcM0ce7TH21J
HBek9xkXQJJDEt/yeB2IR3SQRVd4L02k+4eGFPAllvhivGQTbmD2+IGAiLpmROLIpE8tWKDoh2rp
/A2ycPEei6wC9pBNj4Hx61u9+OY8SK5e8nPB4aRhcax99tpJ0J8b13ERj/Hg7B3WBMptxcz3QiWK
OQG7N8110VHIMqlYWQeGgOsBqgZb/qbDUr0GLYtdKs38G2eK/BZQbm3rBe80VselD7aOSPKntEhc
8FaJF72QT+lf47wev+Kjx1rgeC1fq0Bx3buLW175KmSDrJPmLBaLhTywNBJNreiCmy633U3vj/UL
dqD1ds2D8ghTO6dRLynLaj88ia4H/UeC65J0q/1VJv16nzXrdF9k5bdREgnNWIchAwC2MIE366Xo
m4cC45RfDz27D/IR4mo7eY+4rAfUtDH72pOph4Q5+/JymX0WqdXUbssQ49LM5zG/ws2Pvzb2ab2u
ctR9noPot95FwESWMEGs+Y2wqeS0C3K7QDdcQvnAa1WUFVVTfkxQQu67NQGQmBvf1aeJZCqsn1S4
j1keE1edmSywTc3vx5umDhbcLsJvym3fFazYmeLFT7EcTi7GLM0q4wIA7XI7SyFZR0cq1g9S8RWg
1fTEHJ4b/RwkB7LsVurFxgQYd2Fp0+908dAnsZZdBd04fk0Va1RqFwzRbiFK9N2Nan7e5OOdBMaX
ASWrjPAeC5NgBzXn0kbAAIHAOw7QHPombR6cJlLB5SAgd4tmdVl3xyP8uV1dD13DrwrQTCnZc8V7
8HPoMUawKavDIQPRq7uTudVPFSAKj9F5WkTUudL9UnrstpxjJwBIFaqWEpHV4sih44LpKeWBvbPU
/RDpTeX/KMnmXfd+RQAkN63/jKpjb6X1kn2mwvxtCLzihc8TKTQSc0nAfmHt69ziYBT0d1udBUBi
3Sadn921Ta9iMpwXkVkBIoV93L8udlnePCK7L9mY5jd4i9xng9p7WZJkJEdXs6KnKgdMQ+MIqyHv
ytuGKcsTa6Dnn9GC52GTebP6sXam/+64NRvMkjA4CHEmQc9FesnnvYKBSMLpNkAHPWjASvfkmlAq
x86JL6s+4mgKMkIhjLTEqxfY4EuTxdDe5IJqvp17GvGHqWF51xEHQnEsW997nQg2PERd4lz1zBoz
FHHTr3uoNhGPgbLNruaZsPzeQH9YLroprtjyUbHhumnW+qXCZLjAK3ZlBjs0H45z7DkA0yEPbclK
pw8iEtrfLzC2Njk++jsj2XVYYg/YCZEDbrOY9L4meVJ9z4Cl2H1Tu8wtRG1oVUFAzJs6LPAa91Po
P7qKi4SdctkX45F63TV4sAAV2ol1JWnZ1x8Nmt6lK5fqi4w7n2yggBXTCf2Mn0rgBOwi8qntmeM3
strbB+N150PgeTarM3wk/8XemSzXjWRb9lfqBxAGR4/p7Vv2jaQJjJJIOHoH4Gi/vhYUmWURzPdC
9qyGVbO0SIqXwHU4/Jyz99oKJRSCNoJcENy122S29BdbkmstdLls01Bl1l1qLJYnq1NfmNsWV39M
ujMrL10gGa27huyOWqkAREeRXLfW1wRf6ZdgsMHbz7Kxk7WaooJQUCcAQ6b6KKBvEIyPygzJBKiC
ANIRmekjZGNZwlAVMqP/UUay+REJOx+ARVcjOWxFZO+6sbFAkkztjVsMEp+W7hyYOU0ZE1Vkj5e6
lLAHjUzZGUyxrivWZhNMz5bvuUx+s5poJcP3ceqJzl8saV32kdije4Ez1Jxp9iWSEiWtEcjNqJKB
iOkvuscrxNbG+Rr+wZi/+mZBSJVkPrQj5YPQLabtV2Bl9nM3KHUHoTFml/dSj305888xvv+N6Bip
oE7Q+qmaUPnseuXm3wVI6O2Ue4DnIICld8Xshh/c9I5AUghN/TRWiNzqkbsh2vnZa4P+IU3ksCly
z/lAPkdbU4Gh2M9dPQKklfyfJPRMDim5VksIvdRjsE17NHqg1juGNazPkv3YrpIP6Rfqceis+nub
zu5jUoiEfF/Q2QVs0Qg4aD8uZAcpnK1hMd5FeoGMc3GoQdZ27AG5V92Gk4aDy+umnzzxPhbwRjaI
tcOfrQEShlI6jl84eC3zOTchuZcxeMvmr4J72kHcEa9WMGZEHvbvObK5N+4IQEjwgNcshCNCfrir
3hNsYVgQR+DQO8sGQbOOi6k9Rbmgt12DBLt3Kct/aHyOP4d6qu8mFJpMoBqfo4Yxagc+ZBTNoHa7
zn0r8O1V22XQjLc6Ul51zGkYk4xWOn25GeF2caSa/Babxazmr+jmzUOUjcVBhX0E6TQcEOFVMXGQ
QRp/z6IOGqSfhew9jZP+UOWgX/s8JefeyoPmI28z46lyc9a/WzEVX4Pg0zu76ZFK5u10NnnvYvbl
Z5+DJmG91hYyTRDwKrkLUf39MGjPBSCAjPmp48CAfazAu7K1hym+n7SHqiDhpfskBp+NY4pHRMjT
2GGC7aekfYm6lDMoUmuH/Sip7meOxhjYOP4+oj5CVsromV9Jy8xcSdTSb1FVwdgbmcpe4zi2OEaY
Yp9n0a/io09e82YRcztakgiKR9fFN7tIK3iVRngXmEl01wpTAuGSZuIRaVDBrkJrs4R70+SKSF7r
TQnFM5UeFEepEKFLP3/tvVQ/5qHfvkVOoq5Ah9DdoDB8Y4zfPdUCiIyT4rTj0ILMPPHdnimqaqaX
MWnljTnFziNIH2cP2k8tzesaAaeae0tucfhG6H44cq/M6Zd8rTNgFOJgqF+CoeOX26I5DTgDF8EC
OqLIYkgdNNBXNuaUy/u0A9Bk+1q/Smm0X3oJ+iygJ49qpq6/pmAM98gA0jsSM1psrH6C/m4uFh6N
FdZXqiqk5lY+0RORGYBSYWTuLXK16hhZQ3tUvmkcjKDT95Nj0vZ3x2r86jU+RbFsvOFU0IvtaeDO
QP0yQUrDBtJ1/pOxMSESVTCI6zhmxPOloy+XxRPWsJbYARCkmzi77VnW4HCRCayg/M3WqhjHGuhP
0ZH1HWTRGyN7Zz8ES0qIIpTgyTXgTK0JvocP4PaJSSsX2DPFnEcFVhtk6/hFHiXAGhGOqxr9zaE2
5Uftz+a9T6+cRzzs+3sLktBRoxf8PiihfmZWr97HbkhuqRLy51BgbEhskR38eqHMjSo9xapobw1j
0ZKgICGUqbaQwbX+xYp0sQsJ9dzLVGW3VtZNO4z/820TKGePqDLe0muyUT9XBE2nw6JDhMlDFUJ0
be15GJOdWJ7BOEaEK0vOdbXIvMe+LWAvsAC3Tim6a48C6CD9WJGuomUDQDFmB3HsggCjAHtqNDvj
oxUm+nXu2N68OKrvrb4DRgLn7qHVFYhhdGikt2DyXIHYBHbLSZTgirygXoAuFuPlqb0Yhk1XPbqB
BMVFZXWRNawyzkPiGsa+tXd5s28jJgk7wRhlpIAmInxsHAw+yh283ZRVsGrAhiZPSFeYssVudUhn
zN0CTPuBSsu5tDTQ3xSeslNf2moPwszpwBf7JLo4LrylnM2HDDH9mpc9vO3RKY+MPGAORKyOM7ao
7getQfuuUSmjmJTo45AuzTeQn7gK6ty6deaZkVtk99877vSt6PAobJzSJDevpXF98EWobxjhqMOU
wMFwfFg7q2gs9bDhWN4cXKYfLwb+mXXZKevOoxha21juTxVIgvsO3QdOn/EXxlhAH2aK4uw7jqbh
Zhh8QtAqgSs6rgf9NAzmdFKsPlBLQx9s/LlDKzv65larAS901MPOxrjxChamrlcupNWlSU+QbuCR
cTr33trzRPaTORlSJjf3X/Ms5lkYw0c1PUCsHHH6V2H53erwhOy8ZEb5Zdsillse7wK7e0ka6xxO
MXI+b4h3ESa8ff+L6tglkTjJvEdsxeLRaBGrAQ5ek/tXzNfJMWtGUuGsKoKFxmTWOSkDMD6gKYuT
aiAurqeNBJwh7TPiE1MTcMOIfAOEeJK/j+0UqJ1bCM77CPuQflbSRtCUzRSxrZOyAzutVvkJmiMC
Hwtfhz/FrkH96kTPmnrDp7fclNZKOoVNinFduSS2IpW8NZyIuGRrWuzJVvgz5l3Et40I+8bFGoUV
2pjkLZDKBp+zR/a2H0/iggYaCaHXh7e8wQHPpa2CWiuabKIV5Cr7CUpY8zFoS7660RKlUgTN1gMM
hW/Qq6YfzVhhzW6CNnq0BIAuRbRbmZTDfY1UP9r8c1dQ/IeD2Hdpe9IbBUvjmPhE/y4GSLOhiOpY
ZqvxC1jKo7VVu/JW7mCQbJFxLrQYMOZ/Gor/Bhn6X//Ap6Gj//cP/WSWxjE1JZ6z4M/XRCce8w0Y
1zU8hZO9VXvv4f/yEhf5xV8akh5HswamJbC3R3VcLtHekMe2/9clssFtfn+J7nIJf/Oef7rET+3W
FqgXYmcukXYOpPRjfC62YLtRrafHebeB/rXz1jZwv24d3dPvOgxXYZWQnrxTd+MeXIaoy/9GbLlR
fB8+0a0YXzZqG+4xUFzzyNh3G7GmHt4Y5jdnQ8bDan5+JjBWIZ5asSlsut8oR367Vj4JR2Z/sNAk
ciOzl2HbHMVG7cT5z7Xi1+uUP4WMr9+tlU/25c9rxf/EMqINyhnC5kYCDVjPl3yTbppDdYGQu3fv
frNSmCn855fGe5cayHJd8VkZ0459ZjL+4QIxar3YG8Ahj5Br1iSrE7fOs9D9hpy0IKj+6RM/X50A
HaxFxdXpDTraNZ/CKDTaDNf5AJ/kEKCn9Db9dnkuGEKsmNTytQ7rhJCoR/93e8Hv/phPOqQJp7PI
By4/PXr7/C7cZafxsDwmM3rYFU2+3+4E1m/uuG/9/dn0J3SDcc31y8u8iw/i0M9iN59JN7l4O/NA
6tvaQAu7S3b+hhp3IL9rP5yjrbf99dX/v6Ok+1F1Jcryh/c4qcq/DsJEwH73D5Oz96b7jx//19TM
C/5AjAbUS3gBGri/CucC8QeqN8sUFp1MTEkLguzfUzPzD9MOGV9ARWCQRVePdYb35hfoTAR/2O4y
gFo0bwF4g/+RcM5GZ/e354e2qG0zujPR+9n0wpxPW5LGc266U0GMj2HQYd/ioK0YPziDbT1aqRkC
srIMIy3OnLnq4SfqWpH9wNMmCWlsmeoVJ9y7OWIwEAKjeQNV0lPogTXXs8mootmehSRs4FgnXk+c
mjv5sbENGg6gP+VsABFY9YypkOmbM8RJZrtT/2pEVQiSu5RDQyQiv+VGZDN8sLOfGDntcEFjN6bZ
1IyY9lJIRizzRdtsrgevzf2foF+S4CVsqqomoCvJM9yIAnv9A76RNHwZHNzxtJhj0iHfilLJ6aMA
6Rx8CSakhiXmRlUsQ5rYc9rvbVCCHlupVOFgWuHkS7P7wVZjXtyNaWeO9gvMLGWOGNqkob5UaWnI
HzLxC3aekPQNhD7kNEXFsxjAFj/EEgn3dQxUVXlEiEOX4gjXSr+7cThKRI9oGjIQhVWvg+yYIW9Z
CGUAKHJKyGHS8RfXoEP3HOeD7SGNdkRRXSfGEOqDcARd3plcTfeoxahJuJE1wpMorWDF3OaYoT25
MfPESxHqSwnFaA1lY5xuTQ5vBBsrBCFkXjrZ3HxD8wVXlfzlEG7WpLOUSHuVlOaz6+VgdxMGasQv
U782/jmtaavfwB912j3Qa2RosvYpBKZgaLsP4Wd29eCQq+aePfJq/VuMaRLelwE2v253eWGN3jUN
UlzNzLlmF1u4LsfZfciSxE52WVmTGLYyDPu99AKFYkUacCNeE+RYIWlwGrDEReMVodIS9Cmpe1Bz
YL91uwqZ/D6ORpeQ7EZHxtdSxuAuZ0e58pJmY2Jt5rANqNggipB1gW2ZZjeKegsPcZla98qoRw4I
GZCIVaAZjWwT24JpmoBbli+mjPxxx2wvpcteQM2zrgzZcnXSQPKmI0fuxeuIXhJkVhhimuVMG0+n
eLbLJe0JnMYFPKHrPhkdmLeD69Rd+NYWfZu8BiC+h+c0HmigeNkog7uBsiLKNnYVzxpTdD5oWBiz
EVn9hcNpzOEnzkc8tUR5iHwmMxPI3l4qX8fX3JPzdPFsXZUHFp8rD7WlmuAmNNIeAYoyBwlL18wk
ZjfDc5fgQY2WdDRLuocWcSjyI+6dJtxFeTPkt6M7A7azkywhYlLUwNjTforFZbapJvZFZ6b+SXdt
He01PJXhhTa87x14LPLmDBYuH39wiJ9BKkam7i5BkJj4LdypS5JVN1dztOG+pkQyVr0dIYzJHdq0
A4miKLmcjHngJWBjJEsNIstYXnOGnf2OAkpaGwixvlhPDU7Md8fGEXOdSpRT+yIAerJJetjhQMZM
+FwptVNfiMuIJ3uxbuC9sQF1jTTl3M7zfjRlXpMW0mj33ouZutEIy7phvFO4K2h6cqHj8KZshqoW
0bK6ygkUqzXRu33k+vvMrFvykQb63kR81bL6MSR0fi+NXTNojgnX6O7MyILN7g0O7qH1nFkIMVcW
47zxZRzE8OZDs7NO1VD8cgIGppq5O1qnU7GmaiXXCUqmpfbop9gIVuaAFCegIIDTmNlWSXHrVWn2
FZCJiH56Q1S67xOiGmpCjXRPRxcvHvMSMZ4cTS+7c7wRdwdznbnxG9raXdUSQ2MI5aujpNMw7Oos
bN0HP9RDsmkL7Upy8KQZyg+rYYhkrGxaSzY9WK9veDFYYDM8goDihBnzjGrZ3CW1TqqrQkJoPgBe
CcxLowov23rJwIYKQ3LWYtULnL4ohWQn2mrtR6WX0T8LfLYbumEhIIgd7xKjnNdu7fkFIb8zqgw+
CPzLjVLQCZ/dYmyC22gUBQ5dx3PIufPQGkoQM5OHOphHuqtPeZ4kUXBFgKeaxyEFwNhey36Zym7p
QMfQGZqEF8PVTxCr0UunLd9sBakW9CEtPZXFtygopHGIDAghjzUFIl2iYAoq5wyfWGviS/CCpfa4
wWxR5GIfM+MlOCws7UnX62boUappJ8988z4TQVJbKwvZjb0ZLPCEznoY51jesp9zeasEmwy8+TSS
wXYMl4Es/XcUvIpuS3UAN1AU7zmGQPrsLm01mLt+7th0HsE7lKiny9qDKcDoIwUouvKgJaJS7Qo2
Q3RxA+JkJrgt5Pc9jMKDHJAursrchsNDblWoCRxL+5zeCOoy+rAkAEPUnPdpp6342USW52/4zpAQ
YK1EZX3mvsW0PpBdS7A8sVJBt8gMYjAjjsra7hvcDyeQnMBlr3iptAPJwYMqvQd77kfrYPgOYciI
Dm37TaXGsIQzAW++MHjshqem6OTEzGJyOJFwSqrjNUK2Xr2Q2Eobm0VpQEXaJNLMnHfeyEn/xNDQ
pM/Dv+HJtUz0QcO+MgoY5pvKk1m7Nyd/Dvy9a3VTK7ZGimW12Gd+5xGkZY7dVQxIhfPjpFPmUBsZ
x7n8sawSX+HqraqGOGz2AETMnW1N2qT88Mv0J1KlkCkuFkSTWGvPA5+9pZ85p9WWv7sR1u/qvE/6
JKymmBIsRkc+jgQRfq69tBw4U+E2g47t34mqf7ALOkmWJc09bNB5LVI/OaUi3HFsgcFBzBQog53I
GJ1EqU/xlDfWQSGX3gyoqs8qA2mZqzt6Z7+rgz+V9stfCuGWgTynWGwj9qczZ+jpxnEMmpFJbLZn
0lNiZMlR/tVAMs36gth3/5cT+X8h3frkDwlC04Ld5eM4MS3bE597NBKJLwfDdNz2owiPohmkYhmT
3rh2uiLcF+gwbugu8qz98+d+doqEKN64WosnN4D1aLqfqjOUp21XZhFAkLnLSOJuj8I0N/7Uvk/e
+GQ35CAy//XLAphDRuyy7L9XAUZNNKS/6wN8ugfo4wRdf9RBnOLwrYtPTZwib2VJHVJvU1s290WS
lIhCotC5RQdl3NUpyh+ymf1K/mZdfv5cboG1fGbwJ9E5+PRlM2wIjQCW5Yb4FuvBm2ZyjJiIpcQe
TjlMFy12qpvM3/QFPi2x5cb/9VPDzze+czFbxq2BsS0nxa2cGriZYr4zR2uEq9znv1lh//XnoQIO
QizK1ucVVgNirj3pNVsdEP7ICUzs9Og6O3OUZGzFWflnuf3fdgCXruJfumPL9SE48QFJ/7q3ztIW
+EtLTgnptDg/220Ji56D/pg+TJ2oLyqE6PD/K/s/VbGLT+y/L+zXVV4V35O3vxb3y7/4d23vgSPH
EIBvhOo5JJvp/5jiqO19G9eKybaD1cFbepv/qu2F/cfCJly2PrRW6F55HP5d2jt/YIhdLM+8GlhE
6BX/J4LYpYT/2yJxXR9Lnlg+zbJtS5gLWvGvi6RFn5QWEZHukDus24RYeumfgCAkeXEvVdlExsQU
3RjLbcCJ1X9sVT84BysyGtLbM6bd9OMhQqn6g1HF0fb7j1SPsXE/umHMLINUI4YwvZd8FCQqrtwR
f9sOkbo/AfoSnBvsKDLLYwbKxMLilFhWvpvFItQxIKZM29LWun/C3ouZG491Pb4UwZADBIhSMVpv
fVDBkePgSdiqS3DDwIEnp2yvXZXnZ0SD2I+SUsTNQyP7uD2Os8U42Sp7TGlA+Tr1QZ4RmECXUgWI
LW/FcaeNfmJEHvYq3wIn9ssHwm5m2oZlqh/M5dy+zjUcNBwleK/xIxs+E7XcJ3cqrsyMt8aMBGIv
sCNArpghEsBF6yp060ztwZWxCcCyyNLROEVDLIlzlJDvjpL0D5IWexWBz8njKlp3I2UBEzf0G9zJ
vjQbfzUaWVJsaXdYatPqXMenNB/S9CbV4TS/VDIzk/iH2RbhN7+EkrxKe6+BkFMXxr1bu/RDUFsF
nLlQZoJeJuOFkqEqQ7kiFQI4O/51P/gGDnKAdm71Q/QNGAUlPYc/Z5x2XVtG6ReH0X5+rRt0d0ft
EBGyKfuKqCIHQFZxyDGSWRt8FUaziYKxml8bz04F5x8CwzdeqQ1AfaFRV0QVh2Y7P+RRJWLoiNpE
cjCY9dfE1D1JUP5UuUTGOX1hbxkaNXILIMmq17XUtj5UAWK9Q8HomXmmkfPX3+RtUPTnQphRfna8
gOKsoLVk7jt7NsgdJpOqP2VO3DrwYookOzrjnDoncGf1cM/ccwzOvItFvqF4tuW1c+ZpYlGVhMuY
geEdF2AmcZthmQMzV25nrmaznJgxBdm4KUBhuS7TfKeWJxYKxEE4exCZ6mAe5ofSbT1+KDOJnG9x
jIk7VXRRt0W0TKhINgJ3O9oFzwVDwcyt8AnSqQL8lPQdMj89ad9Zw+JmOtjMqs9OIaPSCnyIN8nt
IJtmevN9YkK+IyGuQeSAtq/PKM247TNuPv/ctipi+A5+pnoyojlNdzpMmGT78KJeOyMaui8SbWGP
GJkF0N+7sxmkP8B/hcG2bRen/zSEYbIE4YrgOLTzQNSpWxEGO6HGw1UCvAnGYWsu3jnPzuf8PqOB
I4+lLiP3zphHI7lEbcLP1CCbUqBDNVmXGwPZBn2zrkizTRCUvlJI0QVKTCtqiJo35zE0jym6qkoR
ENwFXntgrs4YW3eIYx7Q9MBjyXPTZaDTRtABHBjBDg6asU5fYzlNZ+LQuHcMvPOXWE2QQ4huQUlm
kw2dkHnqU4WZ5PVOZ8rSsX+bkfsine7ysqZZ1xr+Bn/C+AEPs3IugIDLfONZbaeKlZ74e89BN0U8
Q1aYFf4eDv/k0B3tbXfXo4dVX61sWhB2ST7FJ9MfA0AdvtT51xFerNj0BcmHUAw4156cLGa1VEj1
aqhyjll/70x7jClJ0R2s0QcHbY2zrwDzhj8GfdcDnDbV/vCxSD2ZqUUtDrE9PsdiFAQFI919xXTf
iXWMvjM+tqXXThs025DoB1o0/bbzTBJvW9JP2GuVMr7S20FzC0rSWzOCihA6F1DbgLnWD5DD83Kx
8ROW6uIzJuiCYW6/imnXnqlx82HLvtVAfM7a7NyVsaRTqPrgbFsWmb16pN53MVdtcz8XP6UDes8d
G9Rkvaf6C+oe8Jsp0JXHxkEDNPXReNfC7yVTdVBVbK00IvV2wyTZMzYcku3oWmMn9Tdg5PW0FZmV
MazIYt2+YWYKyrVrmeO8oYBoI7x+VYvwwyRX6DD3Tut7q8Yyp2FPniBy/5UNLY8swiiyJ/YIfxG0
D0leEi/uet+GwrLiS+ESgIvijwK//tB4sabnVqGzIK7RJV63SWe5LbR+DqxoHVshIZ3yQafiPIZe
DbZzOPk8Scj/raexDh7oew5rv2f7g6atVyltT6x3OBeztvBWXqsgVThGciDBqz5FBfoMs4sFchn3
iy7duxamU9nq+3SRaCcL9M0wEQkMEfOjmEdvlZb6ajjikhWoPH1g9EfiQG79Srw0mXx0xRSsxJS/
D8l4X89tv5mXEK3ea9/j0XiLPe82tXkzLUgfCWvwJNrWXWkcNRdzaJxXOkeI3UvRn5o8O5S9lOeA
nK09ymteK3lQ7OLaaNj8akmGR/Y4qJAEchJShc6Q6rPA0RzRoqax260DvhOFn5v4tsg/wU4K98Kq
4nvNI0r0cKkyjABDWdwOwpMmKWPa2ZtS/QTkTo6VQccn5+nY9pn3luBWv0gMIVufh5/fTDdPdgXv
MdBt4N2Uvp2kxOqXlzfTSERrk8UJsK3E2y3xCXQwNTSy8YuBhYFIcYC6RfZkJBCCB77rPQ8sZHlX
voVVLW5lMeJ2pmW+Com5XDV+hZrLbax3Mjmy2zkhCmoa5Y7Eh3Td5f7JKOQD1Ljw6o39fW8xN8iq
khTFbpz2TaUi0k3UG55F52Ei3e+FXMrihNtcbfCwubTWjexczpW7N0qNiKisjHUiyu9TQ0PeVx2p
BQTWtqIAl2WLaN1qYp3Lxsy+t715Jc35EojiRqMUuiC7AC0SofgzKtfbhlPwtqhfl4ZPusIDEa4n
uzj78ZxueZtvajvBpBLm1WF0pp3VJXfcOiIZWVNgVbCA1+q94EkAuKkOSDIOuslfMHJ/J2HykNaE
qFttfiWFBMNK6GK/bi9zLVNSCJr0CAefBJjyLpPmsYv9H45ujy2pLuhKCKKOxt0wjjtpyb0lZfGW
GghABhn/zPxUrNDIu/thbIt9OoVf+nA0WNNi7w+zt47tCrY2qe4IQmVnYmpGb7ZhG3jg/P2YCRu1
fXNp42iCi7igZoP2jPYb/wV7qJUyedJ0A9egmTMiZTPQgpCPT36vvBlNceGRAm9CKgzjkDDBpHpE
Btu+mo7VP8a2Nt/DUkaPyVQCAhjtxjv28LnilYjIpA/h22TPncK3nOOS28HdC6ZVawt5DvHTXuAa
t8ce1ehb16vx2U+CjFTEIL8LdKChILvyKnUDqJVOHujKPnhHzoehmkPWocSLc9MRr/2l19F0szAg
1pEovQ8aadmdLtHVe2h7qxvOomAR8o4WGLaSXq81CrMvlWQOdQB2G7jXsVfIbuI8opHMQKhq1wNE
qmaXk5zQHUvO0d8JDve7tRNmZKIHHj2ZrdNM/aOLjZqdv9f+dOQx7Jm3d7mX7FH2kSdte93ofqvy
xNfAcARejqF1qq/JZHjde5CbhAYBAyO7j/SQuEQPF8Ic9tatCONgBXAjvk/ylm+6IsKQVy7tRFh+
E4pMpl6ded+ZXXPFuGO+TEmjeRMo52RONY6TDB8xMI1Uz96m81FcwuYkIIGzDhXRhnlM0+79ttM9
Gl68xQcnBvvMCcnS4WHkXGOtgi4S3yvDe02xwm8d+OcrhA0dzty2u8W5sDU8Da/K7rDzUlVseGTH
Z7rM2TlHfX9IW92yL2a8gQdl7IqY8AzX41VcZXZIWCtRO26aihMbwlMOieFhHJv6rown+5zEE/pI
ROJHlKxHUiK+lILk9LG2knWC52JVOfaLbtxvTq48/G7VY1EF4ptkenMCbsjrGfTbxnXr4UBX/J1I
e++W+dsbYIXvQ9+O22LIplOaJHItPbO8dXWhz4Wiu4kh3b1KK0BAjekZTFA+PKtpCjZ6rhLCI1Xx
MYf5tGMTn0nZTuSOdYndwKYzf48A0T1o+Hzb1CEanooCp3248ISpnzg6FmiMSWzEZz5xqKPsMQ3I
SRwpVyYUZl4RrXH0Rtu8cpBjDFSDiwCNds3Bfa1q3+8vlh8166LBBb1y6Nc+hSCCzm6nIo7i+KOt
UuVXogfxOejhZ61D0oWCMd0nZTQew7KALGHrF3YGyYUF8OB5XURjd1M47k+/DhGchwc3IrxjIuQY
TdgDYVvvYnK+Enb/2AmGQ1ZSpWuOfYQw9eFXHZHck6gk5zXfhQwIXIDhhfWVJC/e84g20VBWJ89n
nxlkP69LorKwZnkHI/FuRmXfMFp54ey3ZJzITTPGz8xzDyDyMkY63tXwsrfOar84JceG1BR4Oa1L
yH/Uoj+WJhBJUcFFJxL04IVxfnIFNGyV82Kx8FO3KM53QTbcjFP2VPbdz8nE8zlj7OLkdW0mk+Ti
hEOAHQGJJs3lA6YCiZqDN/CWNK+YV45MVlCIkNKz7e2mRifPLhrbe2J5AAYm7rGJzCcdJ3vEdYhp
IJ4j39d63xgk+PRO9UMiF93hnqw2YDGSte9RI8YJeyApnATkZsCIyYHHuDZazNH0+M0evU2zGBqz
ISlhRTbPSYxbFSsJ8m5M77rqnlDq7rss7Fe2qdW+HP3+qKEAoLtX+qiG/F7PDFew4cD1nEi5b6Id
5j42DSO9IVi04p0RjuumJ0uzLY14rYrpJU27i6kba1uHBkvJoMoDfsp8JX9qdH1veq25ryrk69NQ
Yh0w6x+47lDgBvY92oQlsfHJScM7JPknS7a3jhuuJbkum6FM4nvV2GqXDqU+WBn7T2rhW3TbOqDD
kmd3tUMIYgs6kAx5CzRCXnT+JU9bj9+UJGCmvelSJR48YxclrtkxkY1yjHgFuAYKYMLODfNmdv1b
1BZHIpX5a4LGWewPi14+OIdEkDrm5OyZAhXHxmCZW5RoBFFOm1n4L24dopC18SnQkn+o/OECn+RK
QifJZsI+pHb84jrT1jQsnMFz9o22wbV1p9e8b5+njPwutBrVJjUtwNJFcGDPUwdMBubW76J8w9Fo
AJo9G2sxcErFtrjQmIeSQWkUs53qobyqiaZBlkdP6PjzrSrKZ2GoSxHb4b1DVtJxwmhAzrU17Som
EcBNwupimoY6co6r97UYiDzo/O6F0yqDxrpJwTkQqXxs2p60S+bQyJpD5BhkZEIppo1TtGDaQpJ0
1vPQRN9r7EJHiYEs3rlqIidaWyp60x1mFjL1FBwS00YIs3bLrCcFXNaY+vpMJLswiXpstpF1hr4o
OMIYBDLSrXpKAh6iKJk+DL60/WT20OVsZ7otPCfaoWNucVOHU5GxdzjdLnZyffCrvj0gxi0+cmG4
J00n44h7gJrLE91eWh3PnwVeolwxd0sC/hGFGoHyXKzq+ZrxBMp9yPjbWXV5xExuNqMCHNIcpvY5
K7L2irujg9dGrtU+zQRbNs32QhwZGIl9EibhmebNEF5zkcfHMseQCXSNAcURf51ee7Pd3pq4w27J
GAnvpPSm5EGRg43EVM/2ZU4cmXODy4ZckMba1zGSn1RwotkbQ4Izxy6dHPwunS46BaD8PAq6M0eI
cdskevxAMFFuKavEATmPoHloEwT4azgAQMNC45HeuwZahUQUeCksZGyWG7/kxeBtIhiut3Fjto+i
ie/Jxz7jLH+2mpZAJCayq8lrnF2ZRE8S7hDfN5W0Z79N6WDtamCLOK5xUo2BeC6K9D6K65tO4yaz
u/bOQcCxgjN6HMmSd8Zih61vW/lmvfda92eeqhOSibe+Mb4VI74UDeRvlrm5Tb3qtSnSW0V09xYZ
Az4+OmYbD+/d2sIVQbk3Iku0GBmbHohaW26xDtkby++QojbZtUsQs/he+rXpkwsjRjhEBdAwvpOD
N1VXLwtPBrGlRjMGK0Jsp12T01EsorC6d1ypae712UbEpslbMoy3AZHyWyOgbkideVhpWEpwhUVy
G1IZ3LqlRQ4MbQXM0SQSsOk5/HWOJxR9uyVUG5rVZZB05YrCNG8QGaVrvHdXyJb0EOgWc1sKd5VJ
Y0+exKVz5CGY+0diI7dxrO4b63+zdybLcSNp1n2Vtt6jDHDHuA0gRjIYnClxAyMlCvPkmPH0/wlW
VpdEZYnW678XVWZpSiUiEBjc73fvuQzAe40o/2TmO1Q3ACbQv0XYPpANN2H/ZNkaI4i3trWOh6Bp
JvvapkQP6OZ+tPGHT7ZGSml5aseGfsYpvE8l71+TECHkzRMdlR258Ak2v1nTEaBjI8fSzTKvgyDo
8GYLi/Om4oQ0+1oNXM9OeEWM5SadxJqWUWDA821O7HPFWJ/BtsNzvc+0vdGLV00TF0jFhPht7YVB
1rOREDtNk7SiOJK9cJVdh7NDZ8l8pPB7v8TuE+DXdR/lD20udgimgRLt3oyXbbmM+OX0cp26are0
VboPQya9jjMeZxOzRNQeCtJ4NMXctJZ1w2PnxtEAtDjND8vKKbe2riPJAiQr5lMjsnKbLuxMZkf9
wAfS+Z4cHvltA0+5vNpd+hh7vstQPlGDctPMIcUVpbY3QVoSUbseuup7XQ1rbQLxmbQba6Qqr6qQ
ZvltrbORugIpNwFCa62IFYe6FVrDDrJbL5PcCwR8M62uR2He5YmlVqbVUv2W2ddjqTEtDY9OQc+k
YRbfMk3/gsnolM3NjkQLL2rrgWc+xS1V21Ag2HV+PbpPNYmf3CVsKooBZ6rn2CeD7R27kbkimIFN
FYeT2Hahvo8G4pzUjlDyYDj1Y9shtxtVS9YKNhfl8g+cwZMLRaDHX0jL5C6t9AvCQtmqCadDaucb
16wvQDCvTRPtZMFiESxNFvvTTJqBO/+pYMJGeQfOQS8y+1Wl4j3qIsPn6qVNxi2LShjgcsu4/jWf
1RWS2GWU99+SuTuXneb3GaE1tZhrNdWnVMlTk5OXnFuKM6UVZBoEz7B5Tu30Jk9DP19QX4oOVw+p
CYgo3HgiPi/g2q2kFJ6QbrIlSXPqYnA4dXIP4YjcSNlEu7hSbzC8kLjZCLKcwTJeJHssaoUPYu+V
ZvXXLrMIMcX3svVe+KLpBd6eK9xDO+O8UtLDyzjsL1HO/alg6C+xhqxFrMX0x9f3pfC2w1RWL2Zh
eYeeyqMVoGh3JUaDWzMtb6asDQMPf6M/WVO8Hpb+2gmRP4SorpNx3pSaRuN7km9EWN9ndvsIT8ha
i6pZNo5jf3dqG5s98Si/Vla1MbXoFvXnW6m5x1EzAJmlznnBuVyQbzkqUM8rWEc3FmoRCbF+1wGk
Ws1Wf9PHWEOpN7iH9P6FWzXeJRRZuI24d5N8T7FrtVKTNm5iZxnczUT/zsHSvfQ16sR8FJSYF3C2
Ovx+jXAzfpJCHvuwbjecFnFgmoIkwMiI9ZBOPtZLsm/mMBj+wDb5ixtp1n6uDRb9VMyb+OhK5455
zXJrVvNylHnfBnFrIzaY8B3utKQ39uhY02Vh6+pbgpoFqbGpATN7sLI3IZbRr11eRHBQ3e7Cg+P8
VSlTvSCrvA7NjKzinEUXsoFMRize4nGi849F6BOkvVY5iaK41e5dCM/bkrdxBQDLp/tvHZFAPLpj
44ClqE+AyNHse+AG+E8W+gutZt0kIylzB2UYK8gqEtylIcTcFLQDUTtuE9SOAceIfWNm5sGQ6o65
H5ep484bu8zkNZ4cGAFWqzN1avKA00W5R0O0LENTh7Pt4GGr2lutqiFh5g3FFe7TTH8jJz97tlPn
tWJ9TDQ7o0WxHhpGjeFTpOIAFCKtHqk+vdqJ82WOXe2L1VZbBknQA8xlV3T6LW6fV9XI77Ez+ZSF
a4F0UApAjjzN06T7NeOSIG0E9JCQpbbBlGNvnTehE17kjUr4+SYKJ/N+uXdizUYrJI6daZR7iVM7
GFddI+YgKlp7FxHX98vIaAObl/pKxQWdpgl5TJL0kBfqC8dLdpWW8qBvli9oF6fCUYRL9bvEahbS
4NXrYs/61TmYSKbxLsTLhZaAcj/JfB9Ley+56Ka5wSc7sYYpQp0YG0LFujc7ESRWnQTZMMxbx+Tj
o5VcA5Bv6Jivkc6YID3r6iwxlI65weJovVVNUl66sqfwbRqbPT7f+E7WY3I3wek4WIKbXrjjdHIB
gaP21qZ4s7mQA4ZB6Ymx0blRWNkVRfONVyIOx+nd0IjoiiheddF6Lfu9VieHhZjS5G/M6vSSStBQ
f13oAlrNc31W9XmauXkzXtsg/JGwezJC8OMeIy2Rl50bx3vaabjmwevUxoaXr00ALOz2GmDu66Wz
TdJ4C9WSqykr2GvjZOV2SscchZ2PJyTghjaxWUDFLq1iwkWdoQ2ivxHAhhHpoSnWPCPkGS43oXes
cvK5+ylRyJwNO6iCFpgfMH14ictSArFoy9t8KstLOVTOAei02HmeVvwAXhddDMbc3IQYrABKJFnL
QY3SrI/z4Gr8TLFL6Ws07bOlbOAUxuPBCBtrnXWe/oBwJruAJ6DxRcJU9fMaEjXiU3nVQQrchsYw
7kJZtVvDVLDvDWZlbVQ6NJN6hQzCmqafwpnTa3rteBCnFqQ9n7PUPxSyko/2ec/VujUnFJLgFgoL
wPVesxKKimtzb/Zdvx4hcVwgXumb0WAatSokHjt3Ydmb6TTfWKMBmT1uBLnmyuWdDiuq9WHe5/sQ
eIivCbcYfdzE5kVD7h1XfFSRW4FNWPhm52Vro4tYiy9W7lW3BplzUlLcQPCcWIqh9jxAphIurURj
8kyuMn6srC5bFwwe6oDhKYpQNi7fIyauQd/k8qY8C7uFEUWBm8n0Kc4ZcDY0vhxT2rtYy7ouaxTT
OonUGa+VvaRLkNdVaq91lK/N3E/ROmstxaPPtW5ndaLcJTzXhIqWqOfouTNkqcwZD6Jrox2W+F0Z
5ksGaBe9boVzIcXBrvr81moaq9iE2NzjNWD08s0IpfE9bL3xMAObxExsk1MeyrB9DlEiHmn3OrvU
qwaa4LAk7rHOZWys8mZJnyHTTs+gNSprzXKmO5veaeTYmAUFFlR7p9zLfAA2DWQJ7HZALSpYiM+1
GiPWd8rgPeHgfF4bDfImIuQC1OE6coDLUlAaKZp4qpiFXgPx09nPYtxZtHz4bDGzgbMY0/hhkZ54
cNmrQ3wwc1z+YckLZ91XYattDWql7Y3Tv8+Dy5GV1Nh12Tbv+5mMFH1ZpMI9BECaTEqzWCeqZFyf
ASpYVpAMEMyK2aJMPWocN9pZAh6ZMbnQM4A/da8IsG0WFEbLlKbvYA6g4YrmC84V3jCJBZ4GJE4+
qQ3eUekecreOrxKD11+QEHVFAXaMnTNr6XKLEeV8NcW1gFAh5QKeRyAff69KjQmlq5U8aW0bAP0m
KnpUVAvIOD5TjUyxL211lqFCCtgpm5aUiBsmL+iA9kz6qwi/lsVFzCsXdpdmFc0RV76bHCE3h8YL
heq5dSRzPU3HNrPKr22K75tPLXJmI0ZvzDNpYWuguLdYF83UVQxaQu9NlLP1o58HUWPL6MucJump
uHHjgQLsFrGIPnY8EFQqwusByJWhZMmWHs2tpXflAG4oyiqi+WhI+97TuzdTE4w49AWCU5DHy0M4
evPKcmvGqJ658MTosuRbMZk0Atad13soCKXEDVJ43nxrdCyo9aor+oteSPcbQ455Ap/r9BN42RAD
jm5rrr5R8JqPEZ7UH102sem39VpvMAVWvHv1Ak/1Op5yVZOPZM6x6iBDxQGW9PrSHGcxXQ5ny8iW
lbciROBMMZvR1G3lBe5x1DKuIWvejABEsDzA0V2mSxNjuXPnDKGjBSP9qacaPSNa2xGWCr+I8kid
+kRG8G6wvfEL9gg824EEQHypqJayLvqsqK+dKVykXwjjouM1O7LD6qfsLmXNR4FqHw0saBZNYNux
Qy5DBm+jxrK+dPEjTTqV9zkKQU2RH9Tp9XhuJLwwbBYKa4OEO7wSh2I1ZvVN4dHAA6kprkGHXtaY
c1A+jAE5qQqb9Pu04HFfdXZF3ZSV8kXpnLoZtAoDCU4dOB5s32JJ9qlGhswSj7FSQT8Sru15nO6w
BrVQLKCJPpC3Fu7NHI35a2pRsr0fnThu7guMD3gIbY3tvN5GNWxuFm3hIyVwU3E04jYhBc5/ZWJg
BogAvS2ULcugoSy+OqBZzDMHO0pZhbcuArVo7fnJUpae+Lo7xg5KdapsjOJx/MhaV7qrBmx2dGOX
Yvk+NmeuHwRo7DedlixfshRTLY1xpQuMq1P9qwHBDz9rEaMZduTo1QmD9/CD8SfZIhrQhmFdewsJ
FYPu5sdFFGdzqdPwMq1RM+CU0+c0velMkZpN9J6ZwBodQeSOXSr/oiYeinPfVxodKEOYf5gFboc9
fXKmu67otPRW+Twt5YWjV6XycY/jpSqtFNjb4HVUUyVwvB8HczTnbWM61rx2hBW+xIi8/bOFSaM9
5+OFCqKUHMGqc9RIcR3LHQRjrYBuSNqiJDYAImzlDU57Ww5Kv5qrkMhTEmmlFbTELnuIiSBM1jzM
2VJjVwGHgBlqw9PQ9hN9oOM7y+h38Gkd50zEUyGtSxsCjzrb0/P2kMuIOD5bax6fDDeYUnS5YzDu
Z6ZfBj08eQmOirz/Jhyapn9ihum+hAwa0VWNXHwThac9hZlVD7Bhc5ONPhfHOZXvmcWmgrpt3aB4
SEiI1gyStYGAYV6mEINPZlqXqZ9ArqPO+D1g02njZO150nbyovPYQAQjFrM2gOsIkGx4z+Xkht1T
aOdg5L2sZCixlE1Wdswj/uCiUEaR+Fkzk9ggvz9xW2DtP7Gmm5KNhJgn18l7BAi0DiqZQcUUmAMl
s/iyRR6hCtG1u2+Uq5LxKBvA9X5LH5PlzwxSmu0sz9kigl9ax7dZxm8d14+HuKZb7la8R5Hw5U/1
1oCb/uqZEeEnPFAUkGn9OblkDzpjXyj4NGbAcwFTG/ZxlfhjUlBBlceDOjZeIrN1k1rWwBtwXE6d
M4jJz8kTwikwZ4XRpMaIwg660pODEkU3rXHN8OSQaWe2+6WiPx75S4HbtMPemf2Cv2utTVRBIhlj
1Q3btsErxo47ZyAYw3qmyk4UdQJOvcEv8JBV81k30mYTU3jVGjRbpoLa4xXddRE3U4F9+spwzCbd
mt5o9edHioBnieM7/cy7/mucwDXPlQqQuBCGpUcUVXxwUINYTZDJMxkAn9ZvHRcFUDYN9lCoIRsk
4nAD8hOMOh/KHy21fBYS+NXh/H58eiEsBpHShNZ8psr+bF5FUSO1ZnH8rimXjZHEw84RM94FmD9v
P/l6/yYe8HeHwhuPLd7Bk+t89Mku9Pr2dQzxzBAqvxL09aw0zGtBFmXu7Z8PZZw/9r+N2+evRTcg
3mBMivBipPXBuB0l3GkD8iev/BnXa4+6FzUs9qwgbDT9Mu1bRKhMsRyZeRDWyOGrnmTBJ6b8X+3q
75/CBZGmezoPbjb0Hz4FK+ei5w6WQdQV4jVjkTj4U6blq7rJy5uWrdHyyRF/jQGcj8h3tT16RXAk
G4794XJioxom3B98TUI3qyod3jDC0NamDV9ipd80EWa9P5/q339VaZkkGhwJtphzfj4HP1nkVTHR
xDmMVsCIpAxYHi4rmWPY0Z2h+6dF/j+68X87nQTFXDI8nrQtEKW/wYcHvGdj3+EpNtLmSwzN67D0
0AbciF19lXvaJ+mGXzkDnEwOZtqOME2c55IQ+K9frYE1BGarZHnuUg62BiGOGW1C53M/+dX+5kAO
yRkuWXKqFhfKrwfypp5H/1QxtFf6cIc/NQaESenan38p4/fDuBSZCWFh3jMd2/xgVCd3laRTZAJF
LODql1UKtoYmAR7PbeorZBxo/+6y4kM80rEVrnFVgC6meYk6EghgYT0xLHYARP75c50RI7/cq2ww
f/5Y5z//6QoiuMOXHSzao+k/fOwyTAFLX0TclhSWWIvVHbMoolo49MQnF9RvJ4TnLT8rtwyhfEO+
n7CfjlwnzPalzHIED1leVuHsXc+J7nxylI93iEk2iUYfk5Eps03d/UgGQTvIGXgZzNFxKxBank4V
ay46FcM4+POpPP+CP59KOoIgZ3s6kQhOqmN+uP0x4sdaWZDRTRsAwSu7aw0WulJtzJ5sNe/lbDc3
n3y9jyeRex5YucF7TNicLfnh4lUSdzu79xTZ2WBSttgZ8K14qp3xk+v343nk7iBfwdvKAf7oWfaH
89jquF/apo83xjQLdYbnp7dEaqkNiPGcDP88lf//kDZevpM7pVy8U8m37ud0jeBFxrn7z5Gc40tX
/Reuybat/ubv/RXMsfR/8IrGYmUI8jTnN8D/BHNs4x/8SgQvTaEbts3//ieYozn/4Lkt8I7yWj63
VnGF/iuYA3NDNw36nojz8DKR/Nm/arX+Wl20H/75Z3gTl94vN4PNQ5vH6XniTvznHQ3y63OlcPsR
CnrlAqusi5Ct9hz/AHlQqmMxwE47TgD1ex+5qaeYntlBv9cSqtJoodbocTEqzEc73DdnnLrAd3OR
zXQ9bAt3QHCxrF7190wxsTU4oSefMDxPFXuyBWUp9oypvZ8VtZVXThVqP6KmY4ZXJb18EtKUp0wx
ADsTgjX9OjIM2trCGImWFxmwz21m8UQ5uQs5cqzVNrVtGFUoQoonMBVbjzksN1g6pG7FKJYX4GkJ
h5rgS2c2CfYEV4752m6E+ZYXGbP2/PzIv26jlg5yswbf6WvEZGtqtF3mTZTj0v5LmYuLvCBhQV2x
xWniYErq3rz1PGrIA1sPtSWQBM1BjugpXhceSmW2Ivja1gGRc3vZ5ZkmW79AmiOfQL1fiCScEYOU
VP+MfoQmFcMM0JGXr/LKq8HPwu5NswOpIWq9Ji8scG+jgsxb24AI8jipNMqoZzZnxr2T6pzDHDJm
CWZL5dZjPyfebZFoDp4+SmnNa8Po8e7pRUl1kU5PbuFX7ThVm8az2+6AHRYiDwQG87su8MPCK53o
IFI8Z4IZedBeWURqukBKRKgGEc9ZoDJuROwSaSp5TGOkTGHHrxi4wxIdXVFeuwOjBk0X9ACW0rix
PRUue0aVkLj5oW3kkeKcdMXM7hovBbyG6VT3o+ZiM++HIigUj661rg8JeGZsqlbQQ2r3sKiyIWfW
amT4hsJsqd/MUgH6E/bcZn6MkFzvqiUzhg1lVdj+oLLZPwAzVZgXjIihk4M139hqKorsjUFEojo4
qahHkHdalmLH9ULTuseT1qJDVpZnvGnFMpsHSk46fde7iNyQKYrSjcsKtbHJUNc3A4p16EBH9JbO
Z0KFbcqrQqN/NqLagOXBXALJpXIaKTcofuP8yDBCyCsRJlVMYQkNYCuUtMU+jMNEh3GRNqm4lcR3
IMpQSdgFbppn5a5yEsAhjIOoTMGNNxa33ZTnuFzZu/TmpdfZIZ1N9CVgAzftooa7DCPEvG6buUhp
4aXWhRldza4VS0w3Obu6Q/yjtztzyb7ZzdLfZ5pjUFTjFO6UHJheG/mrLiLcv6hJ2XRNjxe1irCL
Cto1swhVV9P6VlwpwymWvRumizhxZbXUvqdRaDCb1iPzIdZ1IySBSrqqxrO0ok8FQHnd1nZxim3N
oTjWUFP3PIyKNtCKWQNg/+jc1pLRowSKN6zyW9Gwnd5kYwMJlni19prbMDbWWWIqC+dDaD7LGs16
lVZDTNIZt9jM8LqHn24zdtM3EObxFqloFgt9Xqp8KhZEgK3Te446UsdZ6rSLaT2F8TZh1k1qhgPC
fCe95g1zKP0CY49E9qRjz5X7BfQmZAO0R7aCLk8IV9Fv3eJhKXHFOLATJP08efJlXgSUxvNeq7vp
2d9+WeDJzD479XOqcGoKNpVkLhhUyp5erI727nA9DBOPkhALZHmVCICih2RBEw86pxlL8NQevJaD
2UQ6OHrD+t6ablftamPMzX1kuLm4IYfeWPt4Mp1+LZYJEcDgLrRe+RcdbHa56LUgapu8Z2Kk2ld7
1Dtrt0xFd6+XxXgzG25cYR2YU3tfMCAvX3qrilXg9Qr7ZkwWL792yhrrLWVtWbZZBlj/dxNAFqYN
lT31ftMbZVxAB6erPU3T6kLlqNY8riV8SmXiFsVvQbXQ5TA4xY8Rg9Ht5Fl1FKjorMV6Iot+aGrJ
2xWN8+YRLDz4gkUCNgM64+bPQ7OoN+aWzVfBsVE64nDS17YuVL/N7EJ/QANP8gvaPzLKlYUAWGqH
ThTeUf9T6mueOouxBleZFbmfjAtmrKW3cuoJia5V+YCRPLbCcJMVCsDPatAG0fIEYV5uUMJMN73m
Qw1JjX2vqU7grys772B2Q23fRD0qHSPSzEijTcHrQPPpeeK5zQqhR6fupfoyMpQ/t28I6sK0ZgAt
GHnao6LLqmQVmvaLc8EytccgbcG+WKVSUKKtmTq3hZuVeXqvzAJA0gqiDq8rWwff9MUwS6DbcdEA
UBHGFImdGBGO6lb0pyqv53JLioJrrnSqafFJBEXzFXE32EVjPzrtBSTxWb+AG0UlmEmbd3ogzVmL
rz1S2ANJjsZZxxLgOa3rqeMyc0yJneltjhElJvSXXKSRF0XAYbXxcuqkW6ztRR/DPYiLDHpQktkL
CAvGuqtEH7k1QXT30C483AB+qLuRh0vU7JY9sAc3YfMFVATL62T/0LW+f/Co/6MdwLH1Pc+Y6qYo
y4IRbRG5buVrRC4fxi6Mj2nTFGLdciWeyrK3xJHkRabui7Byc7/NRiYg8ZgPFrNv86AkaQDdSvqT
3TJxx1nEnnzPNipzAqq+tWGDxVO111NFJzNwCi0zvkGE8ub90IyUq0lTlf3BotZB+kLrunLTySHv
Hqaq6uDPerZ7a026Af6xIJkM3j3FVsSmHEOsy9fpgqpPBkV9VoXCabGkx6xvy8Ye+IOCKwmy7aRf
Uw3ceoeF2REqXc3rde1g9XKP0NnzbbScq6FTvanXLl1V61L14SmqU12uBuYbDAvFMnc3YyVoX26l
5P+daRjfuN+49M4Vgd87vbTn2/fl8P/tDf77THNgSf6f9wZ3L2X38l/+S/eikvKX0P5ff/Wv7YEJ
QE+AAoGrh/p1brn9V5Wt/IeLWMROVToUPZ0raf+V2teE9Q+qO0CWWC4SBZcjUsC/dgfCg8hHIZRr
kedHbGK5/2E38KfdwTuH4987ZVYHhuPyVpaIc+xV2Ln+ujlYyM40KW6kwNzKzfyWHARQS241Xz9p
NyEAy/pIxJYZ6Ceb2F93y78d9x0U+JPkQDQhYg+i0wY046uRinmzcOTxp5/kr73Qz3ufD0rP70f5
oAMYS+SGw/nbpXvaIrpT5UOvWNmr9Kq4Vz780236iQrwq4jz+xHPm7GfvpcX95IfjyMuBfmIY0Rj
VwqryLKRjUp/SD453Mf2ro+/n/vh96MtJpqThFal+TCS0F55m+Qw7JptcSziXRgMvndT3JPiHdf6
BXwzE+/q1Z9P8t/+kkDV2c4CnbHssxbz0zdGppycTmhlMMsqXee6Z+A8kp9cLu/S32/X6b+P8lE8
iiY7r4me0Wi6JiMkNx70UbmLwWAF6h6800Fbo2QH2ra6pxp2a/n5oVxPx+qkBc3Fn7/wr/rLXz/x
Tx/lw6jAIZpDHxB2XfTC+KaoxnStOx2KVmxqT/+rQ1HJyQ0O35YovI7I8FG+D9ua8F/fFwRcCt23
iZ3cYwIS+4QOte9/PtR7odxPZ/j9WO9dczCS0DE+jiVct1hwGdRFcEbbtjQf445cVlh3Wt97Kfbu
Rq8DcuM+L8EVSS49/ET8/XBafzv+B/kzd2KWdVpMnyvlL9qtJw+evPvzd/y7QwCAgpxtMIQw9POf
/3Sp4nrDPxwyiXXrR8Pc4yGtuv/dxfH+LYCquMioPNh5qv56CBY4JHNYMATsGNm4Wg9T626w5gd/
/iYfbrqPhzE+aICwf3JeGxVZd6XvJl1S1GR98vD8dSJnvx/C0dF+OFfCQx/+9ZtIS83lyKaLZ2e3
N8AbjxtjLXafPTA/PqPfj8MkzHu/xHk6fDhOrKCjFPT78QYaLsGa4TH1Yc7tzKBbS39kAruT138+
e+LXsdg/v9tPx/zYediZc5mBbCP3M/vVjp7coFhXW4bUQBCvcNpsaVLj7df51Ah0frxmv7L580c4
q8Ef7zZmHEju9JQDfjj/wD9dijFRENseZhXUk4VHBAraeNGRe+8BJ/z5SB+pYH+d4H8f6sNV34y6
zEqZFQFeO38JYh9K6doOuhVm7O28az+5A/7u0jwvdQCgmbQynItAf/5mcq5cHGFY8EhSBYn9fUFy
+uQb/d197DGNYvnEKsk2PzyBx9DDbkiYP8gv+0NOZREo7nbbHu1rSiFnP7ue9/HB/eQ99/tBbcb7
jq4j57oszT6sJZhaIShFog1AT1JmfYONkep48cmNbYgz7/nDpfHrgT6cQIUjkJiXPgcYowC3uKUG
f8atneVhhJR6bXWWR7Kgmr9rzUxzJXD+C1gc1G7BE8bFTTfdD0ZfkOd7YDyCCsVX0lLeIZMJVe69
N4z7LsJfExoahtdmpEmYmAQevTjdScYpawp71aE0k5iyB/6rZemMX/PJHa+hyZTrrGmX3ViO2sbS
rcofhij5EiWIMN/RoKta+jF2CMP0ewysgDprVepsRnldpteNZiluqsoRgRWjKFp5HP1oWaDui3xp
ji7mvTtB8mZ37pW6dIAnBSTnx42nouyyT3PzNdPTc6MV9N0gkWm8iTgFIqgoy6ARpKn58adlg/JE
Yl6LqPXAM2MYb1lj9zuX4bfvFqlzqkv65iAqeV9aKsLZoVJp4eOFKAM+Ori2pE73qQ1puCdRisHb
1lKYKq4k2pzZl6UekekVeJt7PGW3czkMvc9gy2h9Zr76eia9cDtA/PRD1UCqiajJzimuvlLKg9Ja
ClxTgDN8l8IvfzGsCvpFI2/dUW8v86RHx5F2uY34EGB6CCo2gw6GFNqDHy4h5XW5UAcTvOduKhxt
33pInQkzrkutiwBO4aJfiRTvmju5pBQICbtvbDeyTYWGerKEURyiHoYp78GKhdRgfKWzMD16LEC+
TvSH0zgOKoHglPawOIUx+hULkDHQW6e+1QYtuZ8ax3hGPMgDvQftADgDV3zV0tiZq54EvKuPxyJy
urWLpnGHHpa8anlV7+wpme5jVbs0tXokMRzc1ilKDFyiTn+gNUkFNhfk4oOsLAufWvbqxZFNhCMW
fD6yRZrjUKjHgWDWPGfDC+o+OXnPCJctqswZLVrH/tAc1AyUturdZzn3FZFIvYkCzG3gepVWbRfp
qmPUggIamPieiqJuHi26SVZhrZLLBh7VimkoIS9itGoVd0bxQ6v19NHG70M3xNh2F/SJ1HMAqYCu
K82Fk01gf5V7NfP+LC8umfmfAWKYtC2wYs+45Ooj/hy1QfBz7uacRFEdGyBaJ/OpmEJK43QrPniZ
oiLeKeLctyrN2sXLYn5djIiwqEPTiRt6KhBYrAOcosURxczwMxReIoVqiPGAle56zOt29gnk0RhU
JN2tq1kMI5lczOOVNylVBCLKjKvIRndBaoICTjOB20RHNC/xrV1m71k3+jKgEWfZgFca1wW4E7WS
shkOIH0pHK37cp9QLXbBr0N4WM1hckHdNhiONNYHaJ/CuY1h6x5trUgeW6errj1da69xaNb3cpH5
K2oXexS3sch0UEFKngMM8loqcZZBByuQU7cEM7OJAw0g3R2GWXODJ2rRfZNRryRGTblhofLo5Vz/
ehE2pfyB/Y7fGEOIU+NAD1UwDY7JRgH4252bVclO1OYDYBmeGbCXSFjUck172Hgv9cnsVqW55AEQ
BxfwqKYEQYgsHfA42e6a7rN2O9UjBYvaqL06ie0APgYouuGx0sPPdJvX2UrUM3LkuLXaeDUlNviP
lIRBNXelv7SdAFGL4rlKR0crAtO6o7K2PdYhiScvl82dh61kW/Gk9fszIyrWp/F6sVV8CdisDcht
lT4Ie3lwrbC7TXEjfYUVrq4zyr4uLVyguzJx822rpSmeBNf1uRJLH4IDnfCUyR4kGVi/m6R2WMKW
WmOryi3WHMo9lEh7wVIW8w6JDWqAR7CQCYAVcFu2W1rNqlUT2e7WJki31Soi+pK2ntWAurpZ6NQh
845uGMQwjDaL0MhBxUl17NkN7rSGnJ0pBvIkroBhy+xpT8TX2liaN29HSq6obEubnRGKPBg8JXdh
oxweGXO0QXLj0Qp8eWeDfT41ZesFkz4RPNcSo34YvLS61ArZ0rRWGddyKOjFjcfwa8lj089sLstl
oKwuJ9OwE0s73pJMnXaD9CiXDid3R/xsOnh9OF+XdAJta7jeK5yeuGZTEe0y5TTHTiu9qxaH8TWT
X+2SKwcNbQLkxqxLO01ezq56qrs1vH9wPu7Q3o/m5B06bVZnu7ZTk9Mf1Ftf1fNJaSp7gvdrvlKP
7Y1gOkr7RCYVxvWYM05gMXGtwqa6lpMwb+EpO+vKVs16aNRAG19iPjjMcd5SVSx3tpjn7RC38TZM
zziKTP/amQs+sjxaSOgTu5lXzdwO24nYwjNDNnuXZTahUADRRzGZ5lPY9sovBcEdZObY3gGLytDR
YZ55Cx5eF/hX4Nmj4EHaaitSCcq3AOafG6whJNULamjjOeElk87xZBYtMKkytmh4GbrpSnLyv7J8
AiiTgGwWNb1PEUaGdQkXZJUNTFmJ3eBZjPicmhUtF+yV6PNi4rV2c7iPPEUdwPg47/lNBPr3Dj6J
2EDw0+9Z7kXbUlSJwHqcW69MpmrimvQvvEauwBI7G+APoA6LhYAbqx+TCZe+KixD3bZDtJwSgwEG
NpfuR5UyH+bsDdUTZeduQTEi01UIMtp4FYeJva4SXT5Jo++foQYXgaszxaP9LrVu8O+oPXZNj9vR
KzC2Ts03Daav8KMxhzWUztHsMEpX6ZMKeS0Q1wQgb2AGrdB7V5k1mM89DXPE4ifSyO2Su9tirAG+
1yh+F4pRy4+61bnv7YFrBaq6///IO4/m1rUrbf+Vr3qOLuQw+CYESJBUDkcnTFA6CTln/Pp+ILt9
JIgi6t47bE/sura1uDd2WHutN2hxE+xAYJk7NZK6i0j103ukE6WdP0YeAluQTudPYNfAYS6sIEO1
xBr7fZYMgTNKsvcJFW7vqZ3QWC4Rmtl1We0dK9CoO7NFKzIJBOrQ3PwQjMv8kLVhvMERPcRrTcyO
ZJ48LVPG5PvaXLZGBa5LUE5E9qq6i6epcVsR+XJcF5rWMSoEX6qpqy9kswTHH0nKL0tAYaaLQ3vy
jOiiDxUBPaChno4ALpsLzDnLh9wym2tND6irl1J5EffZ5Ggg3bEkzEeFnA9FeYQ5R+8ZNU8lssH+
o1jgpyVHkBqPUMqn2Bwu4MwB4VLC8NOQWm2DEFXiA3AMyvsqHaO7oNaibyFL3U0VQ3hS8t6/jvU+
fogsjDwKzbpGxEL6jElEL274WaHrlfp4VE0Udbo+4WmYiR3VHujoG1hsoK8zw6A8iqjMPWro8RcL
4UK4X/IwYacusxj8qDavvDzQ9vQ4gl2ddeOVGBV0yiqRtlBfaf0jHSuQiJi1Nc8IgaJalSQCBsAS
mR10gp8pzof3uYSsFKz/+jpCx4ADt0RYvvd70h/A8TAZtVSMPsdD3jz7KOrFO4QQ4WqJMZBoxIDS
6lNuNEiN0lGvs12l1aqHPmkF2NySZ7Ih5DEwDEJm3sCArK8r3wpuIJRHv8Jay1F2ghtgV2aj3Aho
kiIPY/Eygb3wA/kARYftXllf+2qUms0gy8MOVYjmeyHg2VDSa/0xgPr93mh9dAeoAnXTPBuEvaFP
01fkVkoHQZPyiexf/AHlRKVfhSwkHfom2oPfH44y3Fp4ovFot2qI426naCjKGsnOmkJlXw0G+kuj
WjjGIONEhwjHxpSnaD8q8e/eJ2/1fcvcRZqsPAlBiwxchxh7J2mDawRclaVA37HPs3oLWlq9gPAr
20jQdw86rxrePVV2hTExk1XoVFI7fsWEDtMlGmrpddaL/YU5SsEnlGi8jVA2BiB4BWkCHhJ2U3ji
7EucbCVcWFyxyNjSMcnGUFvtVotLSpfAWrZqXVm3qJn4h6AeMbH24oymuZ+7ad1AGlEEPB7jwToE
OKe4OEySqWNI/yAGXXYoVTFyMiHVHdQpYyfz2EWFVgrgphk5yoO4S6J1+2xGQ3GPZOowoyoLaOtW
AkEhIqmMGrLGulTvC8McrqJoNpwp22LnYcnrjBMG1agC4vKsqbUKJsGqv5ZmZnKmBsm3MNA5LXU5
+ITxQPDEOyTdyUhn8HZQ5N/D2I0/A0Ex5h0KKqQGlb4XK42RTJ5whSOO9QDslzIEggz7tirCbTwi
oCT1GWkmpLWDhc7+NsKt8JeChe52FKAcM3b0Dsy2LNEOweAFiZy8gYYVsto9n1daIPt8uECjwtfI
k3kvCVV7UdQZEz8mmX+tlTB7Ww/pFpWX6pcgIhqHokRrWP/eT+gE0adUDnhu6/T8p/pOhjy4Vxoj
3JaBJF9ngg7NosawdPZ+pzDqK3G4RX/Mr+3WDOWHZiz0Z2zXC9ebjBZpssbaCpRVv8Te5B/7tqru
elHtf7WAFHobnmD6Da2x/CZVVOPJaDqUBSG17FMlscQNLeT+BnKj8BkVyLjlkyryrmobFXGEvgof
lDbMv/NO7JzOyKQGy3kzvTa9WPwcTLmp7hofdpLdRKp81beSCUtQbx0xsqadYE3B56aekKY0yN8x
wETauxJG6r26hp+aPRlSfg3zb9qOJbxPtJSiFMOEUXBwJ6DxXIMFuRW0TDkKpmR9H0fYnFUGmwiy
0kBWXozs8TysYIMn9NoFy7weKHJfTvjoPkgJKNENinX+U4b4iZtocrqrZBL7gXYsim0TaZ5Iqm63
UTZtpVyK7gRZnS5NklAUJOLxJjO6YRdh89DZiOLGbkUR8wdu3MMBe+NyFxUiKJm09A6ebw4HD44b
Qv9IAdyIvmjtuxQVnToELLkhKyIJZs/eWnDlkBPUrAY1HvxfkDeemENZ56kV5AVe5+KQPiZUX1yv
AHRiB1NSYAocUDGyjUgJncpCGSr22L42WxBpi1qafk9iidxAjnjSKMIyo/ohYPRjee1vD5LQL1+M
ku00iuRQA+jee0nrfaCpsfXLNyVqCILkW1tU3YWHUlH1PflCwrPFy79WwSSj9uvxwoIoZDfkAI9S
g2rLpI0WmWItfhn1On7qYqyt5F4z4QhL2YOAb9aOD4fUpBZ6UD1ilg7vTmN+lg2h4UBryhwlnDP9
Ae3ina/5zbfaz5MnsfBVZnYovuZGll+XmBLdBwUM0I2PsTeZl9r/VlHxQnE4hrqud6HwUx01aWta
oEc2ol+hwxdinVPQ6WuMq0YTJwwWJRMgUCV/0RuEWEIrym48Hj4Adc3iMulCYO2KGKd7vaVWoQuB
5DYZ4l5WEOJBA0xjukC4JdnHYyJ8RvIvFHiVjuLd0JU9WnbURjd1jMgTsDUBhyjKXmol5YdW0fw7
BK4N0NRpfCUnqnBbSRn2ShZyBFFaBk88ZtvdgAQGSAUv2WftpIN3aM0fw6BJ1zy6Qt7nXneR52p4
W5Y9eCZLVLbgxalsKXLTfZeVxnxMoya4g4xQ3Fmj3lwmxWA+CTj0/hi6Vs1soYuSp8TstVnYj6QA
jVbE01q4golSaLDSeTpfUm2LkMcykTHjttoCCzJ/6YWO8h630KcwLdGgURvxBxC14LKzOhXVKDSp
eKMO25oS/rfOggXeg+naIsdYHBLAbNcFdwOi5MkAVz6fbtm9wzULmyTVs8aLsh9aYG9ovmNdJLSj
Y6GVsu/qGk5aVabqoY8ggNqiOqhuQQPyqGPisY3jsL3O/QFKvISUFO80LQWDAFu/HCXjaKZYPCtG
NPD04kpEPI3PvaH6MHyPlGy6bTmVv+bg77fJOEn7wTO1O6tDcdNrQw09AOpyihiMNnQ49THBZ/Jo
yV1y7Qdpeh8jJuu2iih9QmocBVJEORsXtWv52Wgn7atl+v1XtfE8V0nQkZPayHITXwHBGuAV7+g5
InJ5q8e3WjuxtRFBesi4FL/IHUdopTcCCBJZOkylad5OY50djTCVH63SVA7K5PXgr1XtS4qXi43e
oE9HRhguK7raOJ8o9Ld1xR+vzMmbLkCHeDyIBOk3Z1/gSgPaLWNkGjg+Fc0uEQBS5QTeY1kcPIVg
GI8mzP1bq5cD4H06gkS6OHwaEb7CzWmIDy1X8qYqEL3ZBCLsP2RGsYGtR+FgjZp+3ZB7/6ScknGQ
+8WNnJXNduzj4pb67oyhk8rwispv8WyVKCqCDGvvJqmvflTo+m60Ti7dKsk5VMRoiDbci6krS7X8
DNMnPPphj9lmMwL4M0sTLPCkt7tp1DFRk1JOQgVik8IhvNWKlEyl7PJLs5qUu6b1/VsJKM6dBbcb
Yw448n0363VPPQ+B1vIOotgkT6UMhhg3vsFWmlHZKVavfsp1s/tR98p4mzZF/FAkAEB9NUifdGMM
rqguhW7eohygDo2IzpqRfEea4xKZcmTiuqK8qnCjOrZRFD74KJBuyyICMeZzJ14rPpXZ0edBWpOj
OzIE9Zuh0ECjqUmA7K5ubeQ01I6toGYubyMScVRZrqAK+oj4CjFUg1jctlNl7sOBgr1viMGVGODs
HcCdlzeKDqYYBnfmTlMZ2T2uVC7czUG1uzZVpI2kIHIdAsTc1UFiodWPf1MpWPVBw+jPiaNCQISG
4yxSOv/IJQgmtEWYRhUSATVcssUQQJuLiubvXAzQ6DKF+DGUtd9Zr2FzqA4tSXtPzmv5kzvJkXAV
mI16pRlDTOOAtO9AobrcFGJSoMs0DLaPQTMl7LR3xippbIq46cHoxOKuq6Li0kLTxY3Iezagz4RN
4FGG70aFVp3cgVmNU/Wy6XP+ExL+MOrZF0YXoFZWQjNnxQIRCI0CiHP2Czs//74T9Opr00w+XlOW
aoea1kDdzY1d5hk1b8P+p9znCDzniF/jF2hdS0AsXBSG+mMoht0sUB+6hkLxW6AyCXQNJQxg7crG
90FjF4MYVRudIgyZEwTPrSJpxi4M8gyKt4bUgyho24S3rUNXCbs9mep6hbI5lREZ51oUI5whsRCb
EgqUcFWvuVUQh9yYA+lH3OOqk+MceNsaUb8vwI1dQA+pr4ICVS9YIvFKW/Zdd+iFz4dvj6RK1tw7
fNteK0JWr5nTXjOrezG57fTvuQI1tfrZdCuR3jXy3kZa9pi7RAJjSiuGBYAQwtdB/LLSxps7Zm96
oIsAizZeMdFINyJ8rUahc6fgWo2/qIrsZMZ3NB6wdBfoXzzM0qmC0aH+vf874eF76rOtygzEWsxk
k8atJfulo4nqVT56VyJXBNVSHNs2E75BRpkgPNZwpY97tIKiot6e/wUnJlgRNU2VX0BgMNHe/gCa
bV4l0OlxNClLKZX1P30vXOmVnlguCqw9Eh3gXQx00UwEi163QT0UThNq7SYqzWdZgks75Pu0y78g
6JutNDBPDUpW6GxLABBEFujbQRnRCBgXuL2T4+W4Efpkr1TD3fmJm6F4y5WD4w2QNUNlB9AFfhtE
HHLBLEnk/t3SRlfXTl1tK+4Qc9iXKwvlXeN3JuiotJuJA193ZvG8bmgXCGDWWjDkjhJf5v1dohyn
NSfrGduy2Akz+dgANQJXFSDV2xBq0CGwAsLZmfSfRdRvOBL97MgtszNFwWkg5pyfQPnEssAgWJLw
CmMGMeV9GxBbTxqARZI73Q//WfkxgAoIt94BNe8d2gmx3e6M7XRBSf7Gv539yYOtdx079YP82XLy
lW3wwu1ejP7Nj5mX1CssBFr4Tdd3/JjKyZ9mrInn9sfigL6tM3vbU8rbhHQMrmEwb5I7ZEmdNYf7
E4tWoy4h4lAB2kVarqcphqojqjSNLD9/BKjyJQjblY14YhWB5tQMlT4UwAVrsWRhIxY+rePMyQA8
R921Fj/44xqF9NQ4XgdZLNVmqjGf8Uw6ziADGlO0AytbGceJpcpLg0nCcB1fN2UBgwAwrscNFp+O
rE0/pVyNaJ0i02AanzWsYWyxkH801RqB/FRQtjnOM7TdMLiel/OrFdLjEmm2KCE4sEIUOwQYsYHB
fdH3wy8/by9CCf0N/HDPbxLp1Cez4KuD+tCIKy6GKiStYCVBMWMOGwFgrLWT9vqtfmNuxktKI6KD
Q8VOc/5h1OXWnIQKqCNRe7vfIiQvgcHTrmtndMhe9vWhvKGQufJRl7720MlBtsAewpebQ1V/AQe+
muCwyeXQmILS8b5J+Sbc4wmKWdcxeGwOtSvYhl07W/km9d34MG2jjQ3i/JozYeUkeI8Fm38GSGkN
9i64HnHxnZUmFcZJ1MoXDGJ/3X8KnNjGpXrj2+kuvfHstdme7/jF0cOaonoK4RKWorGY7DobYj0Y
wxLwmb+vXcrbO3VXraKCT6wktB7QfDCYaYPBvV2/Y2zyABaw3akLrLG6HHJg3ptXclRVK1/yxE4x
JAifL+khbOTFDJaGIOKrGpVOLloHOVA+hQli7WL0CBme1HYqZqlec+U+PnHsAOCTFaCqUJMBfb0d
XiSmk6gkzGIojU+ekj5Fg7I/vy1OhZhJz9hbSvO9tcgVI62OE9PI0YuCTLbRZeuJVv9KjFNf6XWM
xX7HviuXMKosHVkGJhPmx6C6pO55fiAvX2C55GD2stMkU4GSu4giWHQntRa5SqVsxdsKOuU3tcyK
56jzgWeldeqgM9bDGaOEa0pduKVEOaBtOxV2AR7raAY9ndoaABINgQFWmQntCzVsy9gkkQEjDT8u
bev1qOPCbQku0QvULqGYtI8CoGbTbsNK/J7CL7vm5Ovus6qYfRiqDhneQb6Km0xGDVWqhF3QyugO
WBV0VgSCZ/QIWGpJ9xCag0Lb6LX/G6uN8lJBG/GX2ASzyK7mfeuQlb1tqBpsEf9qQUkJ3ibX4uwK
Fap82yAHvVclL7oWqgJxA69XxQcp66VbD4kSl571BAfTr3g6SeoF7ue4GJtq+jDJvWKXdWdiuF1q
37HHKj5hokAPzM+L4EZJen1vDGF3r1U6PNNwjB6DnlLINJrWUQ8jxclGH2S4RK+F06D7goN0sT3/
aU+uUUpM/DTxBPJRbtNMx9ON9UP7MW9I4+QVbOWSrvFyTrPPoJtzmMA0WZxXQhYmoZ5xTsN7vW4u
cXB2I0f/isT1pttav31b34eO5YzuXx+ZOZvKopdB0W+pjuMJMu7cAi5CvSR8qxGT6vPh5/kQpzbf
6xCLbVFoPbjphhCC8mRCIbfqH5P05W/E4FBUULyZ5WgWhyPFqKGrY6twPCSC9fRHFesbo1pLwk6O
BJEGTiuJxEFdvIAS06pCga67k9B2bHAkkW78aOXEPRkDr0/wD5I8X15vT1wd4nMZmOhmyUDfoC0H
mHlganF+uk5djrPWBGw71AiQB3kbpIgCMkBlREyTyxERfS7HYF+sXo7v0djc+q/jLLLWuCiEXi2Z
MHB4yWFydDu/mg6IPN+mLsAB2zhu+524qw9orn8GEeGcH+apuUQqROIhJM50i8XKowkoJ5gwsPKk
y665q4CYYG5yPsZLsWR56lsS15c0izGwk97OZVtUEMTnRCO5HBxhEx/1g+IG+8ptVy6xeQ2fC7S4
KKn8e/iuQMdB4HAjWN8N8VNmotRuuaO3chrN3+VdKN1EI4+pU1DueTum3AeH0ugUiDrsrsyq3XTV
d+wONx116PPTd3KJkIL/J9R89L7KT3FlgdpphviAXpl2vPGv+214Ie1Qvtt6zrBHT2+LP6Ft3sS3
9S3QlpX4p54CMI8RlHrxtTaXbuetECSsUMQp562A749/bPberjvicw5wDJqcKdFvsY2VpTkPazHD
zCzbm0IK+3BJWJF7r1HVkrAZsJlIO3Y4hqzM7Ly634WgusGBxeH+rp6IPKRZg9nhJHGDx+GSzjbz
iSzodbg1D8Dpr2Z45mbagvS5wefEzfdrVMATxwxhNYqZPL4VBFPeftus8CYxF7MC5Flgm4DPMlxt
FbRq0xoNieC5rf0rWc925wd+YtcT1VLRIzJRJVveBapOQuH5KcU37EM3lVm5E6pzG7kSVp6Rp77h
LKpkcLvxyDAWOx8J4joYpmDmQ1QuIN3LofAP58fynuKhIR1lIt/EHS3TfFnE6EPMdmFkZ06zm3Zo
aW6lfbATb1UoHrlT/FqjeLyfO9YKqT7teBIRaphvv5gJCNOr0PJ2ohbWuuCaam9n0/H8oE4GoSbP
kSzKc9bxNohRQ6e2Gmp8YvFDNHFT6cAG+Jf/LIj5NogY6EhEJASJMJjAmCVXgUzFxuZvRKFMaMjc
pRS9F1HIqMkXFbBblmpeZn74ONXCRbFaJXmhSr3dy3wX3phIbMkqL+jF2V9JDfCaufbaONGjCklE
3kiO9Tk+5jbyqXbyXDpgouBUbSu7+WSsrcL3V8/b8IuLtA1SczQ6wqtuRm/RI/d3sl13oTv5ZXJf
7vJDZ3fbnI19s3brvb+KSIgllbchLWmeMYuRy+lkoGCX5g6EenZznv5AlgFZkpImjtqvHB0ngkks
f+g+5EUQuBYrEym2aPJMBb/C/Gl2WG4w9AoGXOFWkrwTtw5MzFeBFutGxWtDVku29bCzftAMc8Jt
d1HtMZI4CC7uJtvik/Xz/FI9HZOjinYYJhNoZL3dEYLVgytWeGFoG7Rhn7BX+tbtEf+1Z3Ktsk22
4S7/fD7m+wvAkgxSZUmFm8n5tVg3aiJ6yEzjdVhvzWPtmgfNnYsw9V/OjCxDVkAC0W6ZlVoXh6Qn
BVKujbS5xfyHAiCoAWphFXAAu2vehiv36omEj2jzJhRNtjxtprfzWCKhxL06oG9+GKCnSXv1gJ/1
LjquEijnv7TY9ca/vpehG+K7ohmYT7yOaZgzfQNmlltQNVvJRRKEqplOsXyNqHvitgGH/bJA/hVw
sSxLhBmVEi88pxMw70E7TMeLDmwFOsV3hgVdJ08wCvTw2+tcw+tstdZcqQXBf37ZnNiGb37GIm/w
vXaWjOZnZBMvXhgHSetve/yjfOx7zod6T47mUFHmq47DlXN8WScMIhXnB5z7XnbF5NSbOTuKHlAb
C131odsqtrgRv0vCptzG3/9h7DnBeJX7ilNKo98ndnZJ8gArcGPsYuiqxVY5JveNG1zPqW9lw4Fx
zoc+OcOvRr2458PY1LpyIHKk/ejwLm1UgAXYR1pfz8c5cdW/md3FmVNimiCoKnGwW3UN3kSF4JjY
YZ+P8v5o06kcKvQtkLtEbsxaTKSPC6jWJxBhG6ffmjENJljGj6jQgvGHlrDNjiF2Gg5Il/OBX8q7
b3YogVG+16hUKSSdyww31ssQH4B+ZuDCpxG29e/2aLrqc49dlVPa/r698r5adngwjoObdijUbKf4
gP2ULThrQsfvLun5t4B4Vkm1yX3FxSTERddn2C+keCCIG9kKnCmAAKNjBhbsBZiH54f+7ssuoi1W
0DhYRlxN1DRrkduj8u5SpboPm/rhn4VZLiDoT0ElN/CruujQA1ID/S6EdpSFv/5OII0yPkcBydzi
zAliTN+qckidUr5psqdGPhTBj/MhTi5TGU0YKokyDbZl4ttJ0H+7yccsbSfbqm3cgC/dTXsaIXvh
rrjHrm239gSbP/q7Bfoq5OJEj0U5kcYUIS+Ym0/GOFLJXXtvvTtL5pXwKsRi5iLRz4DahSnC0zA/
0ayPsl8ysKUGfbXzE7gSSV/c8wXtF6vTmL82+5WxCjzzKaogluKgfj7Qy749M23LfLs3ptE3C6at
3s7fqEXmsNoMu/oZeatt4Mi3ihvfZtu5Xw378gadQyfescNvuy3dPDvcGY/nf9E8ied+kPz2qmC3
6QAYGLrqVnPjbtvuBHdds2FluSyr0EhuImiX8i3x3sZp1Xe6atydH8mpg4NOpDgna+SFy5ZSZnpF
ZAEhcRQT7T65dKR6+J12sF3Ox5lX9nLG5myG4hKpob7UIUKyzhzrUuFyxTOmTA5q0W587bPifQ7q
37727Xy093kEBVsuId2CgT8rXS92AQw9pRSm5F9XkIrUUnGQLrFruen2AQKttkIBP9gKP4Xbtbv8
xDcjMhUWlAtQKlg+WophgFlZE1kI0r2hlV9w2Pu5Mjrl/WSSWKPfTwMZgeflZEIo1SXR6CsHKu20
aw7xkdbSZvxCj4j8JFzNT04dlW8CLtZ7YxZSCbg0nQPO2hZQ+DEU3nV7w26d4dm7mLOiYKWgc+J8
eRN0noVX+VhvQryo8IZxmiG68qQbpJidMmL7tyuKEyd285tA8yd9FUgd9IZ+LYGSw9ycbvak0du/
0Zye1+Srr7a4o/FuFMrBQM0ixujJ1K4rQLlt8/AP18Y8q68G4w8aKg00eRzjIbzGQtL1HExajspR
5CT0Vx8pJ9Ic3q78ywSiAqBh/u9fhaPSiRh+z3KHA7AVpb1PWUAS4AUPz3gErRwia8EW12dmDhPM
aZZhW1xnmG6PYb4TzNu0xAwr0FaCnV70r4a2OEPQHCnjjJasA0sWVxOFKnhtvyib2fmBEc9vgfBm
7fxYGeNSMkdvsl4tgB0jikuvKa7NGzFujoJmBk6NbXadSYfzK+bEDQC9mhqLKiErRnH47RdMgRkP
QNURFxWv5e7rJNxKVrUyl++hZ/PafxVksSpjMNxAmQki34nVJr+udvJR2anb4gAZbSN9rvbCFeYU
4yUOno609b4H27WJPXmcvPoJi5Uqyi0UnKnEMyL/oUFbqnhA4yA94PjzzyZ0sUqR7FURnmasc98w
Sb5GaT0bLP/DKIvV6WuJ7PsSe6EoHnHu25jBfWJ8Pj+S01OGMIKIiwCAusUJHEDenKitVPT0r6Gh
bKZqcLQB21FF2J6PdCI9YH3QHaAFii/My/p5dYxgwdMKo45QlBEH3zVsIrNC2A6991xjFVHoF773
eD7gqWt6VsICjgM+nYPr7arHxw8kzVzUgHpgl5gll+paMeNUCF4vkklhHazCEiKU+QOk24bHUgLB
99CXanotZt6wtrdOfaTXYRbLra87r1Y8wgRpe8wQ7Vby8tjksaMU7cpXWgu1WHMaNnQxJu68r7sE
s4cMKh7Xf0RXrvu3HcKH3isrk7csIgaZnoxtVtQOVLWjjxb2UOr7v74EQJAAPJSpidL5eLsEcmWC
YtnwQi8t+as/dc0mSqqVw/V9eZKD73WQeUpfLWywPoY+WAiwq65+1PZziXeyWzrsa5X5U/cGUB3q
rUjIkfrOE/oqkMUnGDuN0Rij/NyY/V7xhQGrQeUm9JDMRR97ZTG8xzK+DO1PxMX8yVY+knoztG7H
3YhIRLTLP8XfyLIdwVY36ZVhizvZkb9U9G2T4bH7NN+YwbdVNOPJZflq6Is5DlE2wdG158q87BzJ
ge/To31g159Cd4Zzarah292vxAWTd34FzSNcPGr4uAbPJtaQqS7z8H7EIsFPCYxZ2iHps2OkWIfQ
s27/WRj57afVRmUENkH1rELRSZmNXZrvptesbIf3mKeX7/lnNIvTXp30HDwP33PkTt5B0vk2F0Nw
mLyFOuu2jolOX+X6jrA7P7yTW/3VLC5WrgRNNsd0nuFlj0aBGhRmi+cjvG/YzUOT6brLKG4q4MPf
zqCERICWzCFm9d2MVosQ2bqxje38kwHmZc72jdt2E3KYuYVu/42yD2piQB5BjHK56YvwKFKgC2US
vlaAD3k3UrKyQk5O4asAix2gxQij4Xibwqu/KsC7IgCxMoMn99irCIvsKRqlXm9VCozZF/mo2oGd
/1LTe5H3pz1ts2364O8mFEc8229WQp/cZK8iL+63KMmscqy4dCRVp9P5WBvfY3+lXnB6/gBfAfxD
mmSJwNJH8JXogrM+wqsYk8qhGVeW4OlR/Imw+EJKi0RBGyClOCGflzS9XQs3k/K3DqQZKjBjCMna
FllNLah4O+s5dh9Ncs+LbJx1QPZC26y9xF6YMu+OPgvKE5ZlSDIuk5subiFbVxx98p0EEiK+Uxxl
V9vDZ++Q2uIhv/wq73pGyvqAorqjYzMi0/NvksT/HWH0H3mbNdV4/wuYc/ba/Mggt/pYFX33DHf8
Ofv5/xCq4d/q5f/zfz2TjP+mvUwHVqI5So901jf/tyw6nklAkSRWO18QhIlGvCyvmuD//5eA1RJ+
SeyFucXPdpj7LP8ri67J/410LNAXUFL8jxDp/Cuy6HPC+GcVCZzGBurqPC3ensdGpTZ9oAWGq3rB
NVTW+1BJbhKot2gGfWli86uiZJ+QfXZfTdLtv/7wa53yt9v8T7jFBWp5MnoMgaS7CioKaaluxOIv
gWj+/OXFhtOnVCK7a0xXk5/4+5XRPOaG/+n8z35hvp2apkWFHU2fCo2ewXIbx89cpMW3LbVmY642
X/neRjvKG3Gz3rr6YJqU+Wu9SiEjRFcSLRt0V8NhOhE2smeunIKLlvZ/5klZHOJ6VodiXhYGI+m3
xU9MRVzUAY7yDodop3DXgFNvk+E/YRa3VNzFhlcErem2g7LpM8sO/AKzYqQ8vukIFp7/LB9N0+Io
t1JdHxLJw+xi2Nf+zwTt4vN/eNHH/PPz50vk1QdAptVoRmuK996UXg6wvLLAepziyEkiy5EG9fco
k2t75e2QNNsBEDc6jGh9xILL67JDe8e79uIYS/fUv1Tj7FpQtGd22ddwkOON1CkPQo10aJDscQ7+
S8XaPz95nqRXP9lHAKfKesV0ccMZFCROSlzrgUdU0bAyK9K8l07sgiWHUmpNFTNy2XDHtLg2s9HC
skZ88FX9uorL3wkmKBukPdGgtTD/yKMLJf1L4LU/Y1scG1IR5YIxyaYb1/eCxq5AlXH8cv5bL7Lu
P398cXJgbG6aXTgYbmYmuxAxrLrtsNESvoRKvtOS7Iti0S/2gbt2gZMiGeBjjBOYv3Eycs0OrVVB
/abB/F/5OfPJe2qSF0dN1utZZRWp5orH8anYBYDCS/C21QuycdzH31HfWQn1wSZd9mbqqEnVcOwN
FweeZNPW0pZnxzNqIhtPl79omdZtgqDAQtusP08pfrpNMLq1l37Ji2pfYWmrYCiEXM4XeLvB2o/6
YFMvoYOyNhReH3m6i/bJbjgkN4Ej3mpXMygeOpeTXHlrKfVHkRZnVN8jpuoXHB+heMDiblsHirMy
s/PCPPERX8wdXm1Gte8LrBJ80+3tzkHGIdsIdrMxwKbqnxP3r9U5/7NylyS7QPHg2lvcSq33WR26
XYeXQB4bKwfKB6nBS9Xh1RjYb6OfRCOpgWse53tCcQW3cddAlB/N/rz+X/153JFCVHwl1rn6WFeH
IFxJBD76u4uzAiVgzJzEUnOb8FlFW6lyz3/Tt++vP5O9OCbkKJmqftQs18winMKuEsymEvO2UD6f
//sfbcbFvi/bBtxTbFiu4qkHXXKRg/ZainrIFg7yyln39g30nzEsnQfQu/a7LmRZCsqnXHCTDA2X
VfX9DyZoyahVBTP1mkSyWC887XfewdLvKh4kMGnjx9lTAOFuEAmSArd95bD44Fu/HOmv1pCBwmbQ
BGyAMf2VdSiOrXoJfPSXF6kFolYN1Qtdc3Md6dLIXkfYffQNFqlFzZb1FWE03cizLpISyRQ9uZqi
+nB+Gc153ImTZ1l9jJvRQCh61N1EqjcietZoJQlb4PJzmvKr15NnJc3XzrmPZmmxh1F/Jy+OSbrB
QQo+pce1xfTRH15s4kmEtxv42KgZ40XI6YkP6d+8X1+Sm9drRikGKZ1ky5UeWJ+HbOdvfRSwN4Mt
73Inc4WVnGVReP6z2RYbGgtOCnk+i3OKLhv1Z43b6Vj8MjHSjM3Lqv5NKWwTTHfnP/sHq2opkgOL
d0rrWtHcXmt21BuOXmw3Qvg3J01cvBqCmocbPSfdbXZoRm0DsEz4EM0V9GFbHAt3za/kg9W7pMOL
mAuA5tc0twLctjH68tKslZ1XG7tGUPZIR2+TcC3J/2jKFlvcazheDS1Hjzj8POYXEQft+mE4L9QT
23BJGFE9o5SsVNbcejtXwhMHh5W9uinpNwhOvkJL++gxt4Q2VkjxyVNVYnF8N9oV6BPBDj7LoHOl
bXBsN83X84vrg5NdXGxzVfNrRAwLE1deSFkTcrsopRt7s939vb+/2O2J4gXi1EskYukIlaFBSmzY
IZ67kZU1Xt1HQ1jc3nCLW8sf2PVai5SGEnNeafVRKVAEj/4axeY/G37JSaqkvjFwT9Vcow82dZna
XnKlwCM/P0mn3yn4aC+KAnmRiz5CmaZriLnkdmUzYHxoHdTR2pYRkNY2+5ZX8udA0GcxwGrXDua3
KKy/BYk5IuCTPQ1qhsdpklyAFCnWftW8Bt4tdH7V4mSo8zpIx5FHWdwD7UqxMcLw2rwc4L2ou/Jm
3Kv358d/8kog0CJbb0dr7BDNB0VMy7PHLbIzgpX1d/Ik4E/Pi+bVldCCGq7lvCf1KrWNOMyibcBd
n8//7o/++PzPX/3xVDVCjZqj53pZ6OiW94SPAXqL0kqWviCM/nvV8ePn+Xr194MKyexsMvSXNL27
Vb57x+wgbouHjvNGOQb36a18CaVxNv/DWPV6TSzqo++xOBREWY9UPJN1t6vRMwYgg7P435uxxXEg
YAGnGk1luXJxgXworuJfi/rm/N8+eQ4wW4tzQP0fzr5rOXJdWfaLGEEStK80zTZqtezIvDDGLdCA
3uPrT3Li3rU12ELzHMU8jR6AJoAqFKqyMo1ihiAaHjU05rfaOPqg+txplB+LZQvOI3B2/WdHhItf
Hca5shlSbF2o7djbdF6b0QD9CjMoiGw2kwsIy3+nEdnc0P6VoJFvsiIbzfYuiK7nmJwVwwQ3a/ZS
j+7baNpVQKeqC8DRN0N8qKYoCpmPNCMXJ0n5roJr8EET30BpYj6AJLMMr6+y5Mw7glNA73BfpAwO
3ZnAiOw2TzxO9mlD99eHlxw9R3AFYMbOdYASzajWUIhqWOA0j9dHlv1wwRPoCVX5zB0rUpq9ax4G
9zLm0fWhZT9a8AMKxOXMAqJ1kUka8GEp+S3K9jT42uDrpB+cgAFN8iFxiIUFD6f5tdX/b/Ws/xwy
0coTV1tMMOBEFHTnrUJCfbJ+xpWy4Rw/j2BAEyDYuqpObOpcrAq0ku9tzYujAVptIJvOIRkegoPq
xKoNLy/bAMH0i2pRKJuQkqYg1FUspPR0//rqS5yKCJGZQXTGRguvFSe+XduywKsM+e83y+rvvjTB
WpL6uL0xqQsQyKtuZJE3FRpnZJyD2UgDOMrX6zNIFmetT32cwYXYgDuv8aquHsCI7iEk2/DmAtXV
v0dILFDqHZTFIKGyukPjWDwU+xhd9vmhuQFQH50d7mGrS+FPeeSTWESkl1RHrliKvbgRIvunzhkr
v1U4mGUTEmpsOEOOJvO4Gb9Bp+qXZZq7VoX2B7KgSJmr3whIB/jCznasB5qdjh6r6zdaOD/AO35m
mZr4pYbuVwQgPZv2KO7eIBn+C8pqz+aSMt9a6GWcqgm6DWUA9e7A6PXQjo0LTempXlVJDDC4q1N2
mVS+Ff9LDp4t+JSMqR1pAL7H0k6hhmZZkCIbb/FhZceZIFfkV4FyUN1A38Bpy06J4GbywRqVaVSw
wHHtkzS5Szvji0MLjgaVQWhLEQU2lL7k2Y9e37B6mYcRyU7W4ngNgCFyFOGCNSIn7Hnx7ATre5+F
EFXfbE+V7YbgYMwCrOVkgW5FSbUXCrRcxpc79K2fVJ1bft81L+bUgWeyLefjFNs+RB2PANb9ShzT
0zIlBA+47tERuYiv2bQQhySx21RqbThRqj3Z5n62xo2BPy+HopNE8Eep0+aLgga/qI7BzFUup7nK
nyH3Z3sFuMYt0K5DrHCfNAgxKryB4sYB7VV5ymfTs6v+dz0UmZ/0dhZe/1DJrW0JzmtAH76NbL4V
acY3mnxDM2G1Fb3Ljo8lxBomU6HdoyAimGq/+QbVTVD16HfQeJhcT92h1emQbvmvdchP3Je1nqsP
l7gOrzGTNelV6tSbcxZC18NPFejqxO8JxPquL5bEhkUIlArqEbQfzWbUNCeWgtTZ3CrHgttN8gWC
f6CTmWVLXMaRnjQXJRtAcJ+iNFoNk8dH9TS37lOT88Sz3arxiA2SdGidvEJ85h8oyQBRR/BwtrL2
3YK8j+JaN5Wuh4rlPo4LPbOxvTGa7DQmhddULrxdVQONzO8SC+XXTpmhbDPyR7cHy/vijLqP2PgI
0OC5KG2o7Li7ivdHKLR9A+H3Dlom+yaBcCIoxdEX3zY31jwASQvxEz6QC8QPvbTOn6yijNIJ6tOg
m/d45/4oBnXnFjNkKfSXys5vwTT7nQxOSBToCGg5pFInHWp/M9KJo+bpPA6nTufBMNnvaJOIwHc7
FlC+zfX3KatPZdtDVrorHl1ThzoNiY8QXQvLPiahDSW71i0f3RhiJE2j++ZQPth6eb+U7WO81L94
n4wI2x01nCjQRfWYf6+M5ITmQkC2+1zfFar7g448hDRk5VkDU6Fh0lDk1MYfNh63KejMO5N8o0az
A1s8WgHq2bdyx8tcGoGq/lsLvLfZTufUbJOQacWDqQ37fnAHT0+LwtPodFaa4pmpFFHbYp8XVFDr
ejRBvKSoXlp2d1Y52Z6aDMfKmKDbaCtQrlEARcrrCTmSpA5Nih6AaX7pxha97Jp1W7nDjblYd2ll
ZWibzKBOx0/gc/f1cfrVV2DyV6cdIWNARmRT60x5b9PqHnJ3b0s9/oTICMRfWghgGGANYvHwI9cr
5uP4nXMDQrFVAQWGrqCX2up+cCX9ASjuLqvmb/2ch2qjHskC9Vmrmc9lnbx3U3xAeeriFu1O61zo
lyK3A3lfrfRKtz1OEwRMTAd9/wU72P284MAkj2lPkgAPs8CFzGrpuO8zsU6JguposbB7o41LlI5w
gBfNugGj+j6v1EhbZhWJYAudA7N5oBl/htZA6NTAzqLOeu+Q4pDVI0XkgvYXp1dLj0DOBKzFULPV
oMIB8vsTGW0LlmyA1L06AVJ/g6946ltyozX2wdWrZ22c7wvTyKFXuty0k3NZXyKzvvwDHauv1ZNx
LQh3eBxnUByAmAP8MN9B9eJFGbEM+WhFSTY9FVq/A6/5Q7+kFwsQP581Ni7BKj12Sjx7Dhs7ACea
R9jCjtb6xltRFn5a4gtDT9LSXEEiC0qxIDLw2YW+IzxDdAR+xUeEhFv9LdK7QggAKlpDohEUe0jO
BdDIRRJmR+8Lf4QWANim73q/9q2H6158vdo+uyuEu92B2N+ExyqS11Nym9m6b7ssgoKb/YM43+at
dgPJXbFC0z7eSJ1iTqPag8yia9WAuODFhKjW9Q+QZUlM4dLOoGkHH/YnQz6FFki4rLtyPwTGTt/H
Pt94OEkiA7GzvOBxX6oWx5tvpAdNTaKSdKHSb5142fDCjT0gDREP5WJGZXPg8aW0QKfFg+sLJFv7
dc4P0QBVTaiXxsCBjAM0R/7pk19fG3ed78O4iaq7hVqg7DF2uJWrn8a48QqWJajFJiUncUCoDPXv
CNmmoBxdLza7k9GSnZr9k/D+FjDG97rtfaOubgoCiVkIDgPocsot2yst6GSnd0mSb5wv2fIJZg9a
VVqUTgonpwE+g5TiASqbGxADSaAmci9BsMdNc0jYRKxG1mw4JE4RthCQhLoU17dKYZLXhClYOJTM
zD7TkanU86NKHoum2HFtX6XDRj5K4kEMwbZ10F/QvJjhrFGI9gALOKO9GaV5LfX1aT4X+Uz9sUo3
nqqS7TAEax9ZrusaSeKo7vmzog4PvIKE3PUTLbFCQwjRoYpALJJC30gzf1b199z8VYwb/kMS0BqC
gc/9rEx2DDdrRD2gSGm0gBBUPSUbeyDZY7HxqWsWmpdJaUeAxIY9VIZbCATOp0bZWHXZ+IKtg56z
TqoMVS9rLj3TWokqfVL+qjbpgmQTCDe+o6hmrgx4eVmdE2gOcGpjHxXaXZt9LS1gCGaspLprpxQR
xKBwtBnXGtzErO6uHxzZrxfuazKmZszBfhR14C1u825HVIDa4mX83ZTGxnNLdoIEM3bVJYljzldU
DN0TEFV9hW/93+SaiBR2m1hVpjl2o6Y+xVD/0wNzy2QlqyMihdFsAHQtyLcirv0m5Aa47cBOjxCF
u774EqslgtUuc8YtJEiQxK8RwT/odBWR2zj3n2MvwLS7ftOHS26CeInRqhzef+YtAmPnezXHDyUF
vQacz07ns6ckc2CP9XtW9S/Xv0iWFhGbV7QcJGsOeB2jwR/CpYxMyCc4gRUYF1Xz6IE+Eb8MgbHW
vnbHEcG8F/C3q5bbWNj8u4YVXp1sETlJ3LWI9LUrO26B00aZTL3Uzu2y5ZBk4wrmPGu1WoJVNo4Y
AWK+e0vIhieVhZMiYTdE6IYZT2InagNtt3K6jnsz7BBOspBFW+zgMpMQjFlROUqtPXKJVpf6U/Fj
1WkcM0QvdBP+K1khEZPbtl2TAsaGx/nROLq74Xl8Wd60yIygQbxTfyCb9nT9tEq+RcTZrjp86cox
HKHut+v0t9SYbzVIp/Nq41qWPYf+SPJ8MMISPL6pycHD7O7Ny1rYqXwr6ABOCCBxHk37TRjM6q8/
eQyJaFtoe85AT/Z2NPERtcwmAUCg4j/YWDxDRw+68WraeBZH4sVlLwQyddiwrSMhcWMiBhdZXQvo
FZxoDSLhSLOEPVjD1efreyQbfD0kH1YQtbF6GuMcbqzdQ/qMdDdtvfGAlA0t3NzmUFVopEW+HckQ
ZEx6VvpVkuyb0fiiRYpMArQbVqIhpJkMyMp55g1UYdHDysH+BihC6W9hQGVe9w8w4sMitYMyay30
MSChtFIBN8fmDKFiSPpGjlc9tV4eDJ0f325laWULJ/gAW0f/u9Yg5KkKdqvwJPWgofGSq1u9xhIH
IGJ0Yf21gpeSG6Fg+VBBc8hjYPb3rh8oGWjgv0C6+QzFWA0YJfK4IsY6kNKwOmwCGrpIlHkre/K0
t0KopLMG0eLWtLKPEi576vbDyCAlHyW4GqnXBvpRD/8whpU7AlKOQ7Lvz+MWxlM2m3D7z6Vm81lB
gktdLkYJH7Dx7pO4zD88NR9PGkRzwbywPsn1mzTZuwPiXTdkxffrmyMbXrD2As1CFZSR3SgDujIz
obJoPy8xRMY3eSHXa/YTR/nHU3/4ANei6kD6PzkXAxuQ7RTfSjwzcnZ15PhbN4vM8f+5oz9MAz4H
aAlPmCZnoNRN903Un0rbQ0m5OuioSKK8UW8eLdmqCUE88LQuusr/oG1WYCrbsfqYOEgnA3ID9e8g
CxnyiWbk3m0ie1cf+dkyCi6gs5eyQO8m7hsfbLpkN8CK0AvI4N4ISq7J+1ZJUXKQRVQvRHO6AUly
wGH1yof1mNuIXsnzX0T09kuRc4rcWNTu4vNKtgWp2BOxPf4CNk7PvbfPU7BqC0I3u9V21w/4n6fD
JwsnwnvzRYNis4EeiiU176y4v1AwJHpTr5+BuglHZjy2zII6NpDrvQpGM2Y+QM35Dh2yHJmi9aeo
yqnrrW9jZp6a2G49pBTOU6q9QDL7Npm1tfQzP8yFETCwChRa86r3yTNHvr438sOySrPG3YlRZfIr
opxUysKsLPbQGja9tOFnwuYNoJks7yzSSjs1rcpuNYKa+eXBAH2tcWh/GLXnnlf22v432Gt/XV9X
2TFZr6oP9ubaLd75DUftXHureOJvgzdkI69//zDywgoo441AdxLzR8IAKSePX/vJQvihlyjaul0B
3cPl0kCrWKmfrw8suZ5Fau3BclEaWl0cJfd5f6mcvdJvbKnkKS/29Lc9qhvAEDmR27Q3Tf/cGy1E
fstd3mUhRJ9wabb7pNvSAVuvxs9sRXAyDnDQjk1X3GiLGsr0FifvEOIc5sTr43+ur5XEUQMO+ff2
zq2e5Xk3x5GreRCg2ufnHIoiZjgEPITUX7AF7vj8WwDz+nsePQcbRxJjnsRkPyZlpoG6DOFsZY88
zdCitZn1/fwygArs3xMZ6UzT3hzjqJr6qMp/uB08mPaDO3QjkvncIFDj+nuCoUYhcWCYoOSATVZc
2eO8bZyvz/trIWkn2HGB8n+jTUjmEBqu76X2x3xvecWTctyGjco+QLBoVR0K1qvYijj/p0eAB+Hu
64fpc8NDzuXvlYnTmjsNH+KIV+S+oO5tYUCCodgqh8iGX0OaD55IBe0OsSGjhgSyHZDB2qlJeaul
W1RUApfS/0+kgYL17/EJLxvXyHVsbAUWYs4OU9JdjFr5J1eIH/PllBnNQzw4Nwk0anVigkjJwD3F
Ff5iG/XNMoNDsm/62quq0reH3NPRju3PvIy91NZeM6d4GcrxSdmCYsnWQ3APGnNQIKCLguZV89L0
4z5t03/aaeuVIzEkEVxspcMyU17TPZjuR2+K28aPUSswOnZMFnUL6S05jCJO2CUuikadTfd9TPdO
ZgCobEXXjyOIrrBz/+1AHRElTHgyQnUvh2J8Hd+YNbvoWv68MHaLrplgaptjVpaR1ZbGKXHGn+Cd
2eXm8LAs1oNuVglQCvhJA3qcpzYcsPdDSsNaGe4nG/0Vse5eYlDxgOyPH/sm35v5fEqGbJfQJipw
uXmJaYNUdBxPeY97v63YLtbBQlg7feJ3cbnPjPxxpAxoilF7Rfs19YqpnQLmzrfpADlS2xo8BJoA
p9QTFCxzsgSaCylNB6wEwUhA+h/b5YgysxIQAtpXE10F6tx0fu+aSzD01W2aGmCmUKtXVXG+K5rz
u++WW+g6hUaGEYe8ek9SdqYuGJgcYz5CJe7UDcbD0MQv5kK5l0Av2SuM5icl6FQbdDBD1tOpWJpD
n6XWrpn1x6HlI8A8TebH8CNqXV7qbn6mXX/M5xyXY+VeyNIcdRs3vF3VIU/ImTXIv1SAMiRp00K5
oP0F5PIUxU7+qNH5dtass5ane5en56bs7lldPaNBo/LKRr0jLP+tukBEjWRd4gEVTCsvwroxDnSo
aeAoxZ1RGTfVYIVdmkDRvM8uhq7cW9VSeQbJ7vVl2sXJstPr4QHKq99GPOLpnKBJ1anqIMs6aHJo
5q3Z2mFnTi8zax95l2WeodRRzmugQ8nh+gGVHE8RcVvxtXu1RReuHvMbBvtqrXQGPgUIp9EGgC0N
rs8jsWQRfksnvcwGu6N7Zi8edaqXHJgpptcgeCznr92KIvC27+ui1lSmRA39nZb+uCUh+vkjBSw4
fzvlpZwnXUlzCoxLdtNU8WXQFa83UcbXe9Uri+XAZnt3fZ0kvsgWLka9dqy+ckoFtbLnRqOQd9rM
UMmGFq7G3EDKRU1rJZp3cYTU1H1zju/6fQ1OdIqD55XnLVp0ya0ggl3rhBvMMRMFWb1fFihG3Dzx
XWuLkFd2lIQ7sm7iSQesGpdCh7SB3ZsHuNeXFMU+viRbd4JsEuFiS1WeUt1MlahTz9liegzEMRTw
E5eaG3GWZJFE9KrVak4799gONMk8QWC2DRKlOwMYvgWElGTZIBzz97mti7QihgnbBuLpUt9VR+Cy
+QmaYeuma77p91GsevU5Lrxhv+VQJKdMRKq2sVHZM9hbo6QsT73VRpXTbFRhJXvirH//EHwN4MxT
TKgH7bP4B7Gc3aRRz+paL2Xd7kvWJ/ICNkhJmgDqIRJITZ8rZthr6kYkIFkXRzDsrJvcohmMGOjL
N4ZWfoi9brg92bIIdl2M7kCynCtRBlH4uT3jgvGYeo6djUWRjS/EvKnbJQmvOyVSyeuUn0DUgr4q
aOw+Xl9z2fCCOcezZRWW4cbofgeBzQHND/tsPgybFQDZwguWbOa1u9hVjIUvsp1aj5E1pa/Xf7pk
aLEhBkxmvFQonETc0SAdVO4p6rIFZJLcOiIOu1GHBs3OsF61V05TnTzkpHrSe/TdmEVxY8/Zs57p
79c/5POcAggl/rasAupR4IrFFhuseit485K3w++YZseCOTnEupTXZBhPnbIFi5JUxkFG9/eEUJpc
XCBCgGKp00ABJ6GtlmGnOb8Gnt/09iu0KY4pdyFJqQTXP1GyVyIqtMpTV+0SBAcZvR3ocSqevjau
YB1N0hU2y0G5lS2NFxs/rWnrkS9dJMEygBJXSjr0SsRJAxB0+Qr18CAn/ZlBNXNk2WOXTIM3DfE9
gkP/+ufIkjGiissCL5VWXYOjEPFlt6ZkATf2Y5CyH/NfqJnttrLKkvtPRHVatdaqNhSnotL+zg2f
V2gkrzeiWtnYws032WnrFh1V0OXYekrZegZPvY5tmL3EY4lwTncBDyIpCsTMFVq6wHRsz8Ztlkyv
BSu/BEsBJePf9sHKOk9HDafKQQJ6RD9CoYDq39hd32TZ8gjmzjmY/YYRo9M+85TitbETbyLPXxtc
MO0uQ9LcwtW8z1KIXi7AvUBHgN1/bXDhrsvVYgKWvEv2Dr1MdL+ouT/qX7xITcGUk5HF49JOcYSU
4M4BcR1awSIzXx7s6f+mifhvfkfEbEIIZtLGCQlnXrtBNz2QcvGSzPJtVIbjX9fXSPKkEyGbSTHN
E5nB0DDrv6riJQcqhJZvFSjMtsjqJOdHBG0u3WwliY4GvKybd0Os4P0PxAMp0Idw/RNkEwj2y3Kl
TvpmZbmyIeQYk507LnvXHTYqqH8gGZ8kZUSsZl6keopTCqwmo8Sruvo+yR1QyrtlwPU4VJixd1xE
/HquHPpO/RVT+lT02W9SzGpg9soljpG96S0CEbskn/0ESD2/6Z2wcekYqmUW9hP55ZozWLKJc2Mx
K9TmaktDSbY6gnNI3VntHI0iSUjVZ4dkfjOCpgZsb/uvrf4674c4W2vBJZgXfRz13bFuLwk/uNrG
o2fdwM8WXnQOhoLeJZPFkVm+u8bFsdMI6A9viJ+gjuA1rbsFvZNNJDgK9JaQpFyA+ql/jrsaha95
X56QstGJx++5b0BDvDpUaPtFXWxToEwC/3JEnGg1IrTKTOCLV84FdJjx3qtPhreK//LfzNjs8ZCd
ACEycEdiJRrX7SjXjqb9syWtr2hbIYBscDFgLsspjzPsUaaXOwdIcgXiG54ZZ+nXrh8RLTqpi0ZB
gR5Hy7xEINP3Ym6d2uyLgYWIGJ1Tw6Y2AMGoFpILK+P7mhrR0m1dzauVfXKE/yR6P1hHl9YTMRtY
x1TeZsPBQujVdNBb3exUlxxdETWq05LRgaDk1oXsadxVe+uhDcYb5SV71GJ/eEPbLs5TBkbH/6Me
4b/XkggZjWOdrkA8mGX+7mj/LM3Go1fQTvrPwIK961NaKBNkQlDf71+z1EPf3mqMyc71e7TCVaAj
Mf062up9khxdETAKRa0KubkclcTU8BSF7DLNCGJ7i2ZItjNCgODooHy1DNx7TqPPXkaadxP/aXV+
BILx0OP1WvRfonFyHBFJWo2pNTJ0ckXTrAcQ20HvUP6eu02zccXKvkWw8nTIICeodXGUztbZKXRf
aUGT2NWN5xTDc8fgMc0tWjgJCsER4aT10CZkVNfzBSQO+1WiL29HjyMwmCUYX0ev51512Yqx/kD7
PrFQEVM6khr0KaAljWxrrw0ejD90/DYAZdWuitxwBbG6YYUeh0ct8R3P9P83pNmSp7QIN+1Ybund
gAph7M4PKtPueFqGlFjH1q40T9GMd12dozltwuuXtQR46Iiw02ZumoVRHkdKvtzkbvfScCBmqhSa
oku3Z2ieQXlDjdDFQ3aaZfce4tw7Q1l0/JjipwJlx9h1fdNwNsLP1bQ/W/3VNj/4xyyeJgW1DXRf
dw9VPwSu/f9Y/v+XWkD/OhORCjYdB0NJY3zp2O+N4RC7TxtLKPvJQrDQd8qgDI4Kt6H7wFWsXIzP
LZqGH3uwh63qxG4AuODGZKuz+Gx9BCcCtQY83W3kWuzH7lt/aKJVHMdwPQLmc8gvb7zjZZ8kRAhO
QcwR2nDAOqyd20byI9W6LcZiyQ0oStIR1UqqgmK5svLNSs8FTQE5fi1QFry+RJLfLmJPdZKkw6Su
21Ghff/RHjeyArLbSISdqnoFaLRW42Y1cQ2tLHGQoUbkHCwg+vNBLB2xSCPBvFVEkCVTRGZYxXUy
Rwd2GtD/lY62wMVXvtjhH5LPnXv3tQYu549r+GByUzNyM5lVpAqX9zjr8RLrPKcO3C1IqORaFRGn
C+lprbg4TOCg9zRzChr7aMTVxnZLjtOfS+PDr28Ha1KVBds9lpcBUoM2OMEKdpnmLc5k6b4L9u0Y
taEzYKOiNnbRA2+Ct3Agr7pl3dRVflma8kl3lQPIdSIjBy8jlMz6oLOqC/riOn8c6xtQFWyRmEpe
5yIqdW6IDUoyOLGsBFcDK84TUrmeypBYz6ZdXxO64QFkyyp4AHSzo/MgxkejEBMN6XIgyvBtmtLn
FkDH64YqOxdCDLHYSZuTEmAbY9lP1t3IQTO0+9LQIuaUwl3lNmniqKUPbPlZ2Psy/1oZScScUl4Y
xsBRENDYzuQPuYbWjOVYgrHhaz993fkP57nWiDrksQvoFBqhljb2VfetqObg+uiSbRUBnW1MNaNQ
MHq+hHn9AHxQOCDlTN0tfQWJ9xU5Y3ls5qXr4tx05W86PNlbzHOyH77O92FZFF6mAF5g2Z0Zz0mj
yKF5VGZPVsJf29lyN5ZH9usFU1dspo8OCFCjKc1urMLQo0xZmo1DKRtcuLppzEy0aioxAAbnHu0w
9Ua2QmJHIqRzWoYxrjnS1fHShLk7nHXghUx362fLriGREnY20ZSWTXgRT/4Urh0PlQ8pvJ3lwSNC
wG2L5uDzHbZFHKfBR801c+AkzLxaPB1q5V5qNW+5A/IPq9nY4M/XCsL2fx8jIE8rPnAH558d7Qwo
D+tOrx+v29bn+ws6uL/HLhw1Q8NmpkRa85ZVv2z++rVx1wX7cPRB2N/VdY5xHcgxpk9L8nZ9XNla
rH//MK5e83ShFuqPEzPvyiq9VVN711naxs+WDb8u04fh05UKqh9xLLXibYx3BJ0xxvj7+k+XLbVg
pyNzIMZKCrrndQmwoxbQOtlfH1p2DAUrdVqny2zoFUV8fCnTMEYblg4a5IxvlfJl6yLcrGAcqwCX
wwRm3AP5BVVNeptucX9+Hh+ghPz3ojsA+Vl5ApCDzRY/RW/BlK+6L091ZoeaeXd9iSSJSlsEVoJO
bEBbA1jhrRr9V5BJCEbb+9MYF1ZB+3srFSd5nNoitHLqE9ZlUI2DjEr+MDGvP6zMZQD+GZ4DtiGP
+uzoBvmmarZka0S05QjgMuQjUZorjRDqEj210IrxtYYuW8SfuH2eVpqCwQF3vHQ1O+TmpnapZNtF
5AkDRLTQnSnZd+BOVVzjbLPyzm3MAwp1fpqid1XvQrMHTckyvRQjfUwzcCpWIA8k6kE3C88c7R1j
X4webRGuMs2pgoc4vtVqQJNJmiZYcq57Q9IcGp5X0fVzKDFVR/ACBEHeuJRg5C3G74bReF05eKqN
V8DWlskmEHyBbZPU6jqAKOyx4Qg6AGctWRLoXDszdOjurn+GJL9li8KvkBsZZlsldL9esIseTdH4
Mh6195V9HNoXbPZo8LX0PDRM/3YQDV5iYwZIOBi7dE+H3s6sGAFJ6n+uf4tkxURMS9UoaMpd0T6x
+biQcZdBSIyCM812541Nl9ioCDm1UsOq8hIQRz019mSYb4ze9SqHbxT3JDeLiDQd1XFa4gwABmdo
VG/mql+Pw8biSKxURJg6fIS+IgO4LR6/A7qtlzQYyx6dTuCbTzYzRJ+nEG0Rb+poPeXJhC9Yq0jj
nfqtDJA3+JGfjUA5q6B+0c6o99xR1XO/eqpE3CnY22paGtgUtes9d/5Ztt/mrYZV2fcIVm4naGbo
ejvZ5x04yICWRvXSG+wc/ZcsD9o5VDiFiJe18b6TTSfYvI5jFaMyuyJYcN1AMWra4aztt9LLa6D5
3/k72xZuf4NAjKxtVoSu89JaIXgGH+s5SFOklGzNm9QtvVvZORbsnBsVY/l6joc+R4naANB4S4ZC
5q9E7CmaHxW1bvEN4675vuqC0NB5A5qyDaeg9wfwpN4WX3rb2CIINc7deTYZXHxCvpn6d61/WNyN
8FeyQiLUlGSWzqscroqgSamnXgISzetOUOKiROydnTvWnCnrHqvnJdP9Ac0WazH/a6Ovs36Iq1tF
74wCGTXw1nYHquqdZ3IaFSqQ8V+bYF2wDxN02pgC/QSwfe0cpvGJW6iDbVx1spURbNlhLRroCTBp
IP30nIEFsYHG+cXwr/9yWWAq8iTqJnFQSm0Bp0s9vFX9POT79PdaQte+t9Gw8USQfYVgwznqJYCt
rDswvKqMo+n2kmtbhisbXDBccOSCBhiYycio7gy0kEzvg72B0/yTYv/E+YigOVDypuriYPkHPzDu
Vybp1vHocf1X+Ku033fTj1+XA0rDD1t9vZJLT6RIbPW60yA7h9YNcN/WWrbLXFA2tF3UDd6v69su
sWQRUadzMtTJDF+noT6lGm5Ah2zD/8iGXuOcD7YwzyNjMYImEMzV+2SxLmOabFw0sqEFO7bqNEmq
ygQMzXpp0dfdPl5fDUkIZq7zffjJaQNi6jE3EBWDRLiZD6UbtFXsleXD9fFlv1uw4bapUtOwdLof
5zkyTOu0uGl4fWhJqt0WMXSkjksXNLFr7AIFGz8NJ/Sm+isDQhGkOJTqnrxpW69YiaWJaLqaadlY
jcirrGE3fxrOGohVaaj4YN4Jqrt88Jb916AFtoiq61mb5r2K9KVJ79jyYKGjIv59fdEkBibC6azR
NVzHwX7HiCFpovgjvUELbsgW1bfLDcctOVQi9eGC1ue1qRewzDw91vZ0XCbnveImqsDzy/XvkJwr
EVXXWkadLROiYzW9n0DOXM8suD6yZKNFAkRwheeElqkbpeCHnJ6YfaL85/WhZeuyTvnB2LACaR0D
7LdvgHFW8auhKATWmV1JzfD6DLJlWf/+YQZHnVyg3pCl4/MJrfTekvKv3fOGYMhVY1UOK2Fs4Ki2
kiPNbuYtDKDsR+t//2hz5lqhtSXaVvU3pbwztiA0srMu3Lx2VuTNwKpkX/YZ2KUHj+EZMDU1UAkX
tHJ+bcWFG1jtYg3NVeg/Y8twTCbQlSCXsdVlKIHl2yJ8zYlBKVbGMFdiNHZIC/5U18YMIjbzF+t7
OB9tuUxWa+1GTTkadffP9Y+Szrs+SD6co3E2COc6LknwvRzSfXokD9qRhOpp6+Ek6fy3ybppH2aA
mlGsZDPEX1eYzkqYo4RrTKEHydHZMAaJuYngNosVZtno2P+iqXy7uI970D3Fna+k5GtGIWLZ9N4q
OAcpe2SXGcRSHuIYDbjWhouT/fz/smVC3KQHNo9TSI9kuzQBwZ9zpyHHfH2XJZ5ORLBxbUz6rIMP
1dgUtCDsrKzGt6et9lLZ/UwEu4Z2EmoRa3uHdsm/QWvAfrX8Bg2B7B+qe81NA0xsGTUbsZek8ISW
tr8PlEEZxCR6uL5V9WROQ/tHlnhu2Ic8TKzABEbvqwkMIti8Q1hStSq44ywXkI6lH2/LLoHGirH1
8pG0U9oiiE2ng17ZGmJvd29fyqceOMYumvfA3ZanISC+/c3Y6/vlxKKtVJ/M5EUkW82tuWMVzjKb
rF+QWeygDfrQNff/w9mZ9bqKK1H4FyGBAQOvQBIy7nl8sfZwNmAwGDMZfv1dOU99uScnV/3QUqtb
SrLBLperVn3LdeqNrJ09LAN3aT8mbXoVVH9+NX+4YSz1a2nhgm3QnNWzNzrOIhBDV+bttAbpYn8t
Blw4A5aKtdSH/XNtTgGAt9XaNQ/gsmGU3gkHcQrY/d/30YWNugQiOiNvu4bjO0rMuyocM0OPVHqf
XtWUXPqCRSRota4rW/soERyHV3Vw1+RX/URvp7c+rrfstZpB/EtjOV6JahfOY7I46iunqA17REVC
0zKZtBVTN7v7+6O6EHKWhETbqEuzgmhvo+QAIddbo6vItMsrAe3SjX4JRqRFEQx1j3kg/Wqt5Zrd
5hFce19BQ4/S+JoH/aW3sdj9xuwGkgms2nb0HqsOXie+sS6tMrFFfmV04QKbxVvK0lg78EZz1BWD
chyiuQCSuEP3yiWvne88ziq/D0h1YD3cYimzi1D2+IvzFm2H3r/TfFoJ2+AxbABwcLT2ruJjHfWz
lYVOJ+BOVOwz3sxxYDYb27/my3lh2SwVb3Zm67ErsQ08CyS6DPcwdi22X1g2S22bylyDanShUEMU
p7MjUf8B6VySR8VW5REPh2MVXQ2E5+PpD1FpqXBr2zbt8lQXicMTtfXWxSqL5Qsk5Hol3vJ1c+V4
vxCZlkK3NMjNM8IsTfrAfLU9itnX2VyblbutyvaQm+TKbr707BbBg6QKdJIWz64RLGzK516CyQyr
tL9v6EsvfREraGVYBVHYDN40Is+i0YyD8O8ffWk3//7v/0gR0QlqAnPE9IOzcX7sON1hwuWnecUs
DYiK6loOd6HG/jtB/ce34E23ZUqRYk96cEPYtDw17nDKGrgaThMmoLUHJyRq+FcKyZfylN/n7z++
zyj8KW8kxPBj3w4RQWyPA+lv7GkMxWQmbSXMOHXqdy6Md6sR9005rEtwYcLJuzZlf6lVvlS8cW4H
RlVBPVO9Fs/nIYk6ElHw4R6tTR/TtdqwqF5d21C/z8E/bKilCC7jLcMprNOkViG4gJGbsI19KG/z
NJyevTx0nqkKSWTHUMxH47r6APvGavKQrmtQOq8JVy89+CWKscoLz2emnaNxakbrIpkTFn/9zjaS
9kqgurDXloK5AlfvIcA0Z8JKf6c7+74by/ugCK5oIC9l1Eu9XDME1qinMk1ULEk4/bjrduPHBVxN
drBHesBTjLPVtSrUhd7W0mo940HXjQJfZu7ctZ3km7NCnSTX9BqXntUicsDsHC57PSqDnt2tqO3t
SCcf2vla0nTp48/R/R/bbEZySSGpxc1yrpJGjFEFq1JzEPHfg9OFJGApo2tqTrOmsVByH16Ixngm
fOtyNIeuRIkLYXWpomuMopA5xvsTaEeBQjwaoNr8/Yf/PjP/dzfSpXKOjl6Wgu2UJ/7RhB7HW89b
dTPvu6SJ6Q15NXbzr2znba/15P78oOhSQ4eqqYmqH+eJpOmNNWcb0n0Hjtg5wbUO45/fNMio//2m
ddorA7C8PMkcKyL0qWY/k7CvvOdLH37+s/6xjGw6a1OrKU8ELWNR/1Karcvgyrv481umS/rhBBu0
Qdlgn1XImFLyy5NXugWXfvX5C//xqwcYi1UGRR4MguzBhCmbasuE/svJeLoEH86tdqxsyuF3OYEA
Pz7asgg99fT3BXrpty827jl9t7VTZknJq5PhqcSlPdBL9hXJxoWsgi6xh7K3CFMIBptSbeGviFvn
7wnBeXseD8zX11RWl/6MxS2BWQLMZHle9/l00CmcCwP/rpiumYld+PilqK7u7RlBDUhuSb5VwEI+
vrvBtRP7Qs+eLqV0WoNOWBjI6gCGRPBHBry2TyqxNllC9t4bj67leH9OgiFo+e+FapZsVFYOCBJy
yLBroZaqujXnLKTmgwFi3t+X1KV3vlTTZUVmma5A90yK+lXQEcYrVRBWkPVWuXEQEi6KHuyyJnLy
eQt/V4QPyPmuNID/nGDSpdyuMrgDsB4kKe6kQ13K0LY+akwFNS4cDsfHPLtyabwQTZYyutSZRrPv
Kp5YdI5HNsSmeL3y/P5cqKFL7VwzTX3rMVTo/TEgdzPXO5Ce07Ac5xL+Wd5Rk+6rmaoP6WGBT3O1
R6/yWs5zaYks4kHlMLhLchvVCCtsnwccVoCrv7j3w+48Ws93xruxOU+z2Vcnqc6f/IcTcqmw8+CZ
kTKYPv/WRNkxX9Mq6nbDiq6B1k3D4uXKU720hxchIqUTvDrsDBr2G6JCnYfykazOZvDBql2n3/MP
UDzXMbh/TufoUmwHQ8+icnKUFDgK+lZCt9PaWqnNNanShT9mqbSDFejkVRn+mGDe19qKevMTVasr
G/jCGljq7BiqFRazqjwplddEgnQH14P7T8X9t1kHr+6cPf79nVzYq0vRHawf53xUEFcCS7HJRNqG
gZjvfNoATQqAZthVTtILdSUyXNixS/GdO9Z80gx0wRqSd6M1vklgXoH6XLjt0KXIrlEiqGdH4X0Y
MOItd3Xz4zUvfTFEFqvvtPFcpCiIkhOqviHS/HAoV39/hNbv/sof9o+3yOwnO0WVLzeRvFL2wFAd
NyY72Fm8LsPJJfsKdsRhR30Tk2jKCWFs/DoKMsV6UvLkunJTGeq2MwDQ4Mhiwjad7m34bBORydhs
ZpF4VIgVm1zAEDyN2YzRT+x8rjdNPmK6rR7uNJK0bsiqaBpZ1M4gN+b5sC8DuSr66jvwzIfMC1BV
gwWxdmoY852qqr6TVr73vOaxpnMd4t5z0IdGufe+bvBLqMoio2hk1Pn2bW+LJyEyEVOeRsTIdiwj
r5V0Q6315+SJnchwsZ6h8mG1O0Sa5vAom1c6zdZu6u5k1STMAMBmTDsVltyNbdrdEzhD0Sn9Hhz5
2c7Zqg3KNlQFnheYumCWSRZCSnTw5JD0bg/FUuPYoZJgx7L0Liv7UzB6L13KHxvm7kg6bc3W8CMA
mldl3+zTJthoQwCU1P30yMIhyrtp8v6FW3hmJSDOBWXxmJ0/0d8Ks3/C7WzdpOUvo842Uy92KD16
nliLWcfInra66puw9o5KB+YmJc3BG1AlCYAYqvy2WPUMDtHlJujKTV3CAy4FoqT9ojgc4JYHVgau
r40btVruLOKsrJE+OoG1rgN+IrX5xIt/B92nSwGlaWXOmI4prmlmEzn8Xf+7cUTqLWL3xEejPtuX
IP/6AVIebEgjRqvxysXgUsKyFE26lQfbGtPEgfvUxeehCQGvCrni92YsN//uBk6XckmIrSQsBus8
6Vv/ZW7ntUyDu9Kqt38PBBdi6VIy6Y1kUKRNocbs/G3Weje0JS9qrnfKrOKAyF80GB/+/lWXAuki
Rwh8g4q2m3jCiu6t9KyVIdSV3Od3L/cP0ex/9JnzWHoph6jUkKKIy8F/LFp3xyyt7uoeXu+2K/07
kKkrJHOgHphnhHSqx5gE+QGDFasUrKSJeYBFl300l94xV7jPOFpGvWFjas1ALceCmrcZTb1TNJ3i
rHCzh1lPa98udqPR3+ajCwipEsnUta9WVx9RDL+htbEF7OnKirvwBJdUxtJrgd/mVZHkLrSWOY+u
SvAvNBbpkr8YGB2deqSLCfgyp34jMA3YbGnyb9uxdIlbJNLlCqko+IHyyxzvrOBlvMaAu3QTWmpE
9VAVcGxEQsCOaH/um6iOgBCBW4yPWpuK8vhate1C/kQX7evMgy/nlKKnDL66lwBjcxLECdZVds22
7ULxkC5piybOMCM3Bp74744XZY9zbIXwnI8teiajnB1aFLpkV3tx50j4h32zlI8KHzRgr7XRQxHm
vmnrYznRvdd0behZGDZoYTKA4kqobP9GcPNKTn0hyV3qRw0OnwQTA6gJBJOxrGGrPTZrINdcPkbE
adc+zWG7fqWZ6Vy4Fi2lpLXhm0MBf5REjchD2unIVLvzO6sOW07jUfrrWpifgOk8jn79U7i+XrfW
vK9s93ay/HdvopvUz/YuS9+CqrkxCK6e5eiFlkh3QPdvPbuNeGdMYa/sk+Hkr3XXJJ6Et5xs9Fpb
bVjBoSDrKziM6VXApztpiNOUtz+91IlfNkkd5LGfZhvZXJto/90F/tN7XVTEqinPCnPAbpONfWdr
L40N14ooHe8rOhshb8zQH9S4zuGc0wEHMCH7XAtOT3pua/gJdBK2uQNL4CHxM+bm0Rz8ZFSFgBcq
+Rxq9o5+ZrXGBPG/E9hT97zj/lEMc8xs1r0nULow6i01+w1pjtk1zseFbbvUz7JsaHE9RdwsgE4i
6a73fxFxRYF9KXIu7cWnvCqkPRUF0lvfCXNOf+UkQyqYbYuxIKFVlLCS8u0jsKz7QfRXzu1LgWKp
q+WDdn1hoGLobOCpMMWjDrO4S9oYt7qt2nmYo9nl62uB79JNZamsNeYGgtHChcrM2vgbshrTSH9i
eOeua6Lije3Nq7raS9F8KazNG8AwqpkWSfrRNxFZnYE4Q9QeYAfOwnMR4SoA/0Lys9TZZkMBxNlo
iuSsTTafoUXo4uoB6uS1HzprujfjAl9npmH1dK3ieOEIX6puHcv1IP7EV+p2Y/o3Nfn4e3J1oYK/
lNpavLeZ7Z4/lxZb7rpAQTYn0jtrPbTX7owXDoul6Fb3bO50aomEkUfoZixn1akdteMWZjLFmHgD
i7Pu6e9/z4Utu7Qgz3lnlzCzKxKm60858xsgDg8zu0aFuPS4zq/nH+FGwPy6DcD+SVra7kYlwOps
V1mQf9ep/fPv/oLFBVtM+WSzARdsw6M7iVulNNtTYVlXAsCFQ3RJlhwpJZOL+u+mpcPO61a/XVF6
EWl3H5SnHupWNV0rtl1atIu0xxvNzCc+1AkU1+ksZwfqsSuVw0svYnFFY7DAUtKFjMmyvwfYylQZ
DedsW+ePf38LFz5/qc0ljVaOOFuAzGT4bD3/e0KBVMvqyzGu+kpeKEUu+ZKlbLqqNNAkdTYuihKg
SOWRtSvvCRRf/4fk5UIisxTjWqy06Hie0qgOw+H8LXLVPcOu+v8YJb6wqJZiXB+bbSLngXYOIrHv
u6gZpyzubGsr/WCbVWiO1DLxiOleudFcukMvxblS4cOzAPJTAGbfDdQcvLMTkZml4OO6MJjLnDuH
ld95DeJaUUXUq7ag2/27oPk/RuXG4A/miIqlWexa89VqPtFTIBgJ//vau1AQXUp3LbfkE4bL86RG
Exo3S3mvqeVHvFQb6ffHub82T3shWC41vE7boa9wJulUrRebdK01BkTNa5S9S2f/UrSbootOzBxT
BcPa/OlP5+sVjInis28PLJPzq4rdS6tvEQtysLyZ0ui0Nq0gIQhcq0EVX6nbfA2d3EJAhzfVdeqK
DOTC21mqd8XolJNU0B44tfFOs+AWFb9PDzC4sCaqCZ2yXP99GVxa40vR7jCrXmQlcCb2zbw+5zPs
EUEumlfq/yCdXojRS5luUQPZoAwIQayxDUsocsiVss2l179U5/KC462keP1jNMTyVtxlMazX1nqV
RvTleny79AecF/c/jmRzNoQw0dRJ+kzHqX5g4lpj4lJGueREKpbzIBjx0e7N2V1argXGy1kkVwO6
ydX7/Ct/uOZ0dEm5sdTl6gqsDql/C5hIsROnz3UTZWvyLV515O2a72An1tfaORf/sEVJrZtaCh4P
+gcqLlEmPxQ7Y8WnkB6cB3NdraqN9XaVU+kGv7vvf7hVLpW7LfftdFAZT4o8RaTm7nMmCvgoWAN8
lOsErfRbt/ff59G5t1ivQsZRejfKkYSDo148g95UnnXgske/I/Miw2zbkBfjB82DkxLE2FeO+S7l
bMImOXgwoKcJU+LEve5/VVKulNO807Lee9J5aFtymNOsC62A64iq8jXl1ouRcoJrdOuEvMRgVYVl
dBaW7wyrT5oa7Ujrpa6LKVS5sU9HFAHLhj5mTbclTn202wa9iJRGQSDhI9T5ofDzu0a1CWzu9r3T
fdUVcWOPaLBA9Zb3lgTPu1YRt1NcEUxiJVPmPnbesCn9+dQQEnkF/zTnKQinBhhRDNytrexUFHQK
XXe8KXrYd6SUy7g24Z/jlnfSbm6F8N/qgm0Llh37dNoLw7k162bnkGkjZnLjswD93Bm6ci3ddc8l
TGYCR2NMTSe2WVURyie7ye/3JDfHyK+bd2WOu45Nb43iT0Nqfs6muO3dwd4HUG9GJhk+YIv3AUOr
YqMd85FN86GaiiHsJ7cJTajzQ2PEWJGD/poNh9zQ5DDQzkmRDDmxIl7RIJxJvzftajXaXhvmo38s
bQW4s1lUdwUnXuwp593SZN4UlL9LH8PtwhYRsuJDU4w/TJtRYNobS06rwK8i0Pi+3cl7aDLrJjUG
EjWuwKFgPqe9t5Pluantp7ClqZ9sNaShb1RfRWWYsTmjXyOkcbLK4kHUGTjy2cAjwodT6vtR1RtP
UpLdMIwvrJk3wq1fJ9/+RWbQcxrvjgXGJxVusDYtP1/lbboN7O6hqLxH1jifbpPtA3SYQmtuYzZU
D0MzQLldWcce5mawNizWwsIhZYBjx2djD0TAizZApaUgczugL25IQDCTLehqFs1mAARUqzHOmRm3
E4pgShhJxbHyWCmf4KG516T6wf3hCGHwux6yAd2f8XYYnDlqFN1C3Y52m+Vh5/cWPAmG+zmn0IoR
+VV1DGPCk3qznf7enUXM8uJ2hG/c7I23ukf3B55ZYWXAQRO0xk1Z0wwOykPcj/md8PRnaVt7o+Yn
VsAkxRhx/x188QwdO6QQXbBzXL6bdfWTW94LdyFUbtLqvZ0yFO3quQjxvz8Z1TdydA9ZL9xI9Clc
rN1in1bend0Pq9mg+4EVSFxlcWTEe5yDGkwh4e6GXq0FyqprDe5dZ6Q3vY+CRq7G0DSHJi5r/TXa
fSLl2b6i+LIm1sQzb+p1x4UTdZp+1S2u79BrRZMQ90E7v+at812pHHbX7hcf6UdAuxsJY7Uor+kY
aX+CLaqQ0VTy51ykT2nA3q0KiglJ5WYg/bvTzc8kaLaOZVdhbUDBWc1vOeQikaQB7FSFsSOoVTRi
WufCWsl+3LTGucXZsAbcFKMJJYgLgRrgM+CoTZ7CWE9PaLxZcttY8lGbBcIQ1pozjAdMAOwIWnHM
5DocdWXHLm+f3Ib9kKxHV7E79CMMXR2S3zFlrAAKLaOsdRLIOm5Gkm/GoTdDisNuVVp4lzA8nIhE
+2LQfO+m6CP3BXiCXX7sLfUBwjNDq9NK0sp3Ykkr1CTSwxSUwIsJmYWDtD9zdIZDn1lzZNn9sTCN
d2llfjy43YrLDG6kRL2mtHw1rbFIgs7lK1E1v6YW7rLaf3EsM+r4fLIt+9S4+UZ3ReIXaNzSMn3L
SnXkYyYgdy/vc0f92AB3zJ11ME16Owt5W4zZk+jxdExl31XeuBqMVMRuCUd2nz/ReUi6QG6II+9S
oldma7/OTCLMG8aK5eVBdrmAF1IWyQJcMSaaPX4CzgQNNlavEMsM7eHf0vw4qf4DvjQPY8OfTWZG
nJYsnChsKDVXz2xu6lAGoGazxvLgDQH/vwImIRYpXnHrW7c2XHWNWSWiyjZpVh6roNh2+fxa+SkI
qNZpLuyNTtlX33hHTL/tnNyOx6pz8T3Znqv8ycqGExurXWnXG5WZqIOjCY+Gxr0UtI2Q15VhpcYV
IDMispqmi9rOXaVV+5rVjYdDNk94m02RaDhEHV0U+KQBoak7Foa70w0/0ao9DWggdDz4Zo4PoDsB
AzqnaJLJ8yIdUpg/9vR+oFYQisH+DLL8VrVuHnLDbsLMZ9CdT969idfr1d1Bd+j0w6hwlZnpQ0+d
uzQjySzg/VoDfLRSlVzh73solG9vHQejEhpWHpM3Nivb40aoTJHDExZyBmsazNgzcCrinOtK+jhQ
71UKL845O6nA7cLKcRKY1B4CnE2B37sh6TMz9MZha1UE/Ilu53jmsTg/fcaSavCARwu+imH+kV12
aiaA5UhQwdGlTONxGNd0ZjuWGuj200/mEazEFpmAYCoCbeLFyqAGCATa4aZ9EsPUArPjGqHtjEUE
7NqTMukzbbG5uVP0cZl9oTUbiXY4mXzvOwbBoAB7N6i9n+n046XNgyP9ZwFuLeBGqM8yaP9miraC
zurQg42r6bd6AxrZUTkqxoEaefC9AsCxCGftHLnBMBEZfAdC67Cv+51BoG9wTX0gAmP6/fmwmQaY
pcggXU12k5CJx5ZoRDJjv5m0ulOu3yPX6RBXsl3uYHyv7XmsAnLfedKMO2YGew+nYphj3iHOSzwP
VQxfdSfwL2qYscj4HcBJ+J4xW4vWOVKm+9By2Kkcx9uUMTi2ZgdJ9MEY3V+8lnfMyredTyPTtxCV
oSIJRRPcjUZ5nAR7T1t+Kph/rITcmpNCEGuaaKROVKsZC5HxceuDalGVs72uKnD5TXwa6Y/DjB3R
lWYdu72LWS5bwL/YtkKikHv0ZfkSkOFpIFkXzTiVoil3Dm2AIN52uglHyT4MIN+iptJOKFmdFL37
KRoE6qq4DdxgX0uKPKg2DxVLn7MigGiJdHfOUD2i3vLFPf85cNt9wHwRdjnFnGrPdxXtv7qciwjn
+x0C0YdZuyfVQqUoJN16s7eS+QzHqNlv4k5Nu3Yct7Wr9mlfrVzY6jaEvUoXDtzKee5bDN5appcQ
W71Qt0VKWc87o0O04+oNYygc50xw0CZL0G/sseWdKUrnfGW3bJ3X87Os+hNIzsdMVm4sxvSHOuW7
XaefuWqPjjFWoScGK2rYdD8gIYDrhumEQUC+shRIjKJYVWyQKz9XUFTyQztkPo66tIldn9AwC/wn
rordYCD1hn112EEool0Wq9Hyw8lojJC09cZqaeI1EzKJXqzRGIcXSvYCqNR+HsxXv0u/rG587Vh5
mw3uzdyLDn4c+q0z0bH1bRhIsxYMB3vfDhTSzvoG3lF7adp38Kh9JLK2Q2+Cufkku3ezyLciGNVn
MU48hFl8zKQIqrDnKLJMpoh8XcOFuRxuhrqFE7Oh9yC/RQNMl9colXAoetiOY1JP+fI2y6s6gstn
t1ZlcdSWXo+IBOGcKhKVmf2r8sjG4M0TF+XOMcUD6cfTMLQPgY+cfyDpuoVQGTSBuYiKnACn3b2q
NEULFX4gerQA8MVMM5FR3bbHuq3eYI9+AxfnI3Q/NxhjOmSpd0glOTLDvJ9T+8Ya6h2nQxV2Qm5y
FtghVBKHKq1WgDvAEaAg61T3d+5ovXsBopZgH64iMRjNh4ykXxOUQCGDfgpjjnHT5WNY6OEtLctp
paBjj406Zxgs47ep8G+60QqdwowzTA9jHtYvtm2r7jm1d9Rlz9lUmJugJfDbcst3QrDdZlgG4ydg
eAw/bN0EBpI7Jm+5LeatQzmsk3hi9rINh0m8DB57nISLyxOiHbLWraErUClpnaRz+QS3uT3H9g6b
DJhH4XVlnDvOy1ij5T1NduRUuMnMRftlVVMXmbwHBgiXxtDyvDR0J+pHgtvY7lZwqsaWh16jHpVt
3Q0y/5iH7uTn/tad+9NA9Z2H5NXu95C7fROvWHtddTPZEkOJfpSV7gFmGDXuLIrGzTyuKOEg2wZI
DbyhPaJFDBA4P3m0OpVZm62U1d5WLZy7htZ6QY9lXnGR7yqh9n2lvdCenU/DH/MIofcjGH1EXrfE
JaFejS37SUu9tnzzWMFxI+ya4FCUfhe5VYY7lSQJsuBgNTHnZMGqKhRUIZIyKNoMyBpqpNe6bMRK
GXxfCGcGBrZUcS/MjdcMsCLuxElKDFnSKZqJcRSa3njBrlYFw9tw71LL+vEbNYS6Rcg1zGLvEjfB
ajz1jfVrsHhS19O2GkQQktQ+el2bOFkKM72eHW05xUY325Hd45cafX2fK3gm+LZcc6W3Ru4AqGAG
O1rw74INb01uvxp9R9YzwTDZbHY3fgbVvlPuCJrQGSVr7XgbqfyNKIM4KL0nyfUNx4/LK3vlD5kT
kfMRNBv6yxDpqx3wJ+SW+94qn62peApawDW84Ni1ZAvLEhH6LQYosvm5MHDTaHh+T815Yzi4vea5
cW8OzuuQs8dCi3VZY60YHntzZn1jFe6KafWsuLiZZvzTdqe6VreAxq4zJG19397MrdzhRh7xVtzO
2qvClI4Sz6B4HJya3rqlMYRT30Hpp402JLJYG6ndrAYUFGM8xHfukVtduD8KYV/4zYea3CoE8fLL
7ceVW7VAb5fFE9Hm19SkH5yyb9DoOc6OlETdmWE3M+NDdmMXGyzww8Lqf8YJEjaa9wJzxHXMFHQi
ju8nrEUCRnmhQnO2Dn5TnrLegJPj5J0LNH5EG59FTKpHDZM4ZJB3qlUH0qp0b07lGI6Q4CHdCRDV
rHyHy8Ix7XDXr2z2aPnGYfIh5WWzQE6opgN81VdBnm1tm4JV1+sNJA6rXJm/utFsollaL3nW30Fh
+gT1FAbfyHDyXQN30W4V9LjRCTvqMhQmPKA4iDPtfb/rIlbxNrZdlE10Nw9RRejRO2fsss8eU2yd
ECpIPC6CeoAcp4PtdokodBxY1IrHoHrravCEMVtOQgzt0tgh3hsyPDj8NnAv8r87l2ybbFh12t5r
YHLC1m6D0OrMjavrARWneqVcuZZZsCdoNIbgBKxns4H5B99Ld+ijbhqAJhG4yqDwJQL64FT61BYW
D8WIZKr0j8S203VV42RQuMyOnfkIWwnsP4M9SReiFqyfyCZFGmU+3dmOoUL8mF8iKPcwR0cW7GU7
DahwlE3ygGvtV2Pi/KoCcd8T66eg4qv39KOm5sls+8dapXfE9eYQ97iDGbSI1dYjL+U6g7SuLjBG
PrLuAxdjKwpstleN2rqdAd3b4H4G1F/xMtgzA8c5pjjfR1YhhpT2g8/1l2OSl4JWm7l3Io+Grudx
7If8kRmQIfdCx7bpPzJcam3s2GjAYH2ru7Usje+x8xosIh8K1Vw+SJOFfsduMu3Zseko8L8qel+I
Oi7bHmre4FAN7qlHnhnUQ7p2XdynmRB30mU4sfnGrgYguyC5t5r61oKndVTK8rtwuw1R3ouNszEv
5m9WfHUNu889VBThIXxLBCvgH5h3EZfDfX2+uOWZnUyYuW+wy0Pck3nUFe6Lo8uDb6kHbun7oPHR
nIEcZ5zX9gS6LVKLm4yN+z6vn90xWCur35hAlDDprPoq23eee9f15kvLyFvjWJumnP/D0Zk1x4or
QfgXKUIIhMQrW6/ubru9vxD2OXMAsQgh9l9/s+/LxGwxY3eDVJX5VdbReTiuNRaRJ0W3PVHM0qJC
+ZbbelWyT6WW+7xc926O2jerE9PlfWQNOwtS/ULReHJZ9grB5Em0g4vGNf/j+vSndPujdKYVkcHy
nRGc8MvkvhmfJu3UfmQcwQ9ONbz6I31jlfrXdUg1biuZErLd5NCecpTIoYsWsSmdS27mLmoo+0aS
O86cOkXS8tXJsjJkEm0hd5t3W9pjbtBjBaVJ+aLwq6iPqWmfxVbLEMJIin1nSPLyvY+lr390zQ5+
kaXOYo/a3ZKstkVIpbp61KDVzlPk1tUhZMCnQbaH1oj/tGg+ixU0vVPsJ1JAFMuvXOC9VtWJBf2x
eVyyjw4tz5/JnB0tk2dcGwCm82sNUMsN9CWQ/i4Yx0OZ6TdTgYuTvIp8xz+Knn3bkaHfgrpCg+Iw
QKfWG6vCskOu+bCNIdfdn6Fpdqzq3/XCbkWO0xZB9nyuk2LcYmQ0XV3Pv5ULDVskSEAFxTGYB/2T
I4Mbatnj0mIfkJydXwr1qYGARtHFAi5/zVedOJiuZ0I/rRLYis1fOj3Fm2l/AYe9mybY6yajqcu2
H8ymvlWTf4TG+rVWJhaePlmOLgbIXTF7V67Gv2CLP1vH2xdiPWINwaEmFrJwCbGy2GUK+kem9tat
HzVZ+zHizsFxDfTRyqjekMWIOi+d7fShgsqgDgSmz1EycqIOuaxRJmaPmXlG9jZg6YSqD0bA81aO
r0GuLyBnUYbn+CU4v+K1fsq9+U3XUwjwi8ZAWv/DFo01WliwazmBRum+lqqWkeVdbDICZ2sgbwbO
bgQ5/9AU6t1p0XRl0LeytY5GU59t8W7ybK8rTLE35X5CHCPBopRI5guoQHrq2joNaogKuLeQhxdj
1d0JQvUbSuZQVzJWDt9vpkhGKuJmHdM5c183qE7tVP1D3RpXtT760Fo2/EU0j1jlipvziTlDCnX1
+tiuwdcudmtvQMYef551tp8amvZqQ+3l7DYyI4+Y5xfNs7QvKjxP3m3IGlwqS9RWKGQW+WeWwXHw
mi+nQrChzBNheCIhXKFA7g+yok+eFN9i9F6USz6MRkII1Ynx55Py2piyet/XyPCRLrh/nAdh1g74
Dmd2EJP8ZvkQdYwcdN3s3AF7S2r7iy21TxP161DDB0VTOiXdPFw8LX66eTtRaw4rYvzDyTQXnbW3
gYtzEBgYdi74vUDvt3b51zR2pwk7gLv404lhTwZxrku7yzK5hqvyPiuDnwKjVVgng/rN0+PBwUof
ocrXNhiuSkORRImYrfQ6ln7MHJhMTfYm8JAEuj0xZBZOpMIZu/FbB1oyZ9M56zOkmtgL1DcD5ZUe
8zlIXJe6qJjbfc71cXTGT9uu30uLEoStFFXSQMLAOHsq+BkbaCE6Qohjdt5hM8QNaW5/ZPUGtSNV
RL/VDS60Qa/RRHCA59tx7GFGlASLyIiBGeF3KILat5ajHe56ihSo8lg4bQSgOjZjwB56GYzshnZR
h1gqXk37ppkT5GLuzLJNB4laD0TPLybqitBolGMD2zD14okQjz9OFa+FIAp1gQZvUpZ3PfxtCBrZ
LotR2pztiF9K5uVl4T1mqxFABJ0MAHe4jIgigt4YkU6WcSvFi2PNR+HrX6c1/0rGdnVrKfRK9hG4
6pgNSzS2AeImstgV1T+KA7I25raKDNRPfalM9dJ63VnpcTeKrUc5VPyO+MKTkYiDwAYWtMESj+5c
/nodxxrffld05k851ofRWvyhQtvre2PieculKMihKsnRb9iuQD0gixHHkoVo0MatyE86s8nWmp2v
/lm/LhNaGxUGvLn0lfzE2PSOBjhDsZi7qpZ3U/t3PUKlb2gFGbGXd+UN0ZT5PJrQMOCONigJxN+s
K5B5o9wP3xMy6pw59vLKxS8yTNHkIZoazdrg5yfWNBiLEgckXbUhBMsvM81lwshy2Jz6rSHOUfE+
nRlOerZ+1Au5OhTSiQhgKlbSjBGmBZ7FWmC2J6iax6F+2nR/Fcb+rrn3zdfgnPuAhOsSSaULdn97
y1yGbrA2CCmQL+Vk99kw7hkcTq7FP14Uz0PH6zAQkzhPTnHCaoiwz3ACIHSoyFSOaQoBbYJDW5lo
64VWAAfDSshmdrHN1XRPqFoxyabZPVswxFYN2V871DDaCgPHxs5JW8Ml5QRyvmRPknlN1JDhe8Jo
VuiUmw1n3r6sJfkD5Piyrd7FL7CDD10dDlHzMujlYJt5pwKOfqAsoQT4l83bkhnC2Fzg9AzqwxSQ
c9EOXlx0mMuymZ/WObaM8Fzsu5le2Tgc8J48b8gztO56YHY9j6bXqWsXGZZu1yYbDs81aN9JUP5Y
FKpmRW2u5gSK1as3j39sNj6K4iJVMh9CG3iYp2wZlH3xUjvVVYkhZMXiR2sx/ZOsR02KL7BZkPDC
YTomcplO1rNQsmz+XPbVK3WHtKjrGEsU7y5k+aTT+HxZwZ55KWPtsN92/tVMt4c+80/EzdHJuUuK
03hfN+pPly143jmS+3x8IzDfdk5vGHb3Bhh+Ii5mRMDXkTl2F9gC44xYsnWr8AO1yj+Ycji4a3l1
XaDdtlhOZAZQTTWsWJBTP3kV7LBd4nfzNwQ9EfWXGMQ79bxIMzMfeFaMkUfb58bfUrRCK0bilmOO
H2+wy3StZ32iwZYWyBytZvKyVmvat9O53rq4ZeUTjrsXaXLkwuIM6bbmmAcTAGS5/ZsXk5h5Tkff
3lxoIu62/LehcA19ahJeeA2KMZhPw7CTZf7Nguxpa/Cr08ZLZ9r6kPUxaWgDfFzsXRZ0ehLYJx5W
I3R7g530hUKctDE2qtdWPlmOxcDtjIrGmbmTtrU+506beMP4vkke6dI/FRYlVBnU/nGiRYRclL8z
y5YIY1N1iIznOvFLXIJe9zRmyzXo0D4gKfO/3vPjpXB2a/2oT/Ubth+/aE+raKkGP1TNgvEONryM
GJoLfSExNbaql9VRfmRdPFeCbV7iNcVzvTmAel1+1ZN/IHo7d96aEvzHTAe6xJL1ymaFUzuAAOaP
7VsFL7733BOn6BqKcTmjGLiJ3uyCZoqROKUiB87XUqNwYhKtKeYj9szgbVUttuTAT3ykdrmSxiRn
h2nMb7Y3H0ytb4U3wWNF7D0kaXfvBR2CKEeQCiTNqrJMcJ5/s6XCWqzGC/2pqaNK0HMxeEVIeqxD
e0Q4lAJMwczNbmvlf2Kx7wQDt5HPIbaPA1ZtTix7+n8g0kiyNtJr9TJs3anL671uMeqLrLgNhz+E
o80nKS2A7GbbYSuAw8wcw6XTX6XXLVlVdsokKLK2OuFtO099EXPITXjjsLOH+HsYhvHUl99LTQ5i
8dO8Qt47jlegv36ebG7+CmX8hplp/LcAvKJOxkCogyYEotnrWrIxXCSFjGqxX1EGbkRy8qepmngY
xWGo/L1RY+LnHVJa+r1dcMlYDxNU+quEn6sHaBQIS3kuR3MNBIZGnOINaum/BvpcNC0DNl1mgiam
xT4JzqebggkAYKO/ce19dlAW1mbb61nErPN/ZFERPKPuSzWwN+ZMQ5TDmQndGTsGHVLFnrLva5kd
oV3+TNJvQxeeU6iCZo+8wvOoZxJhUOFPo3MbV6Zg4BCmXT9ZgTvjPpPiNjptqjZ4rI158gmP4aOe
lA68v8pdT5OFmeN1n9Mw/vPwrbsD/Pxqw8bEgFw2ViYen66dZ85K6gsl3fOCw2zldt3nM7/W67af
ggk+2goKxR+6J4p891lGdNKJV+JM1o4SZzZtz3yYTmCFm10drCqpW+cIl2MvHIx2yqBwo9E1H+6q
/iLpACtQW4tIZZo2QX6auPwEmLKnRTPAWxoQtaWXYl+62E9AWp02Mlsjv8BT2ysAHEOBnGTc1yg6
XF2Fiqs3x+TptlZ5utry1ohh2AMgmuNgbKtoAdET2abD1ifhHJhcDvMGEV3KrkAuQlHs6GiqxHPY
fGykj7lcMNvoSACJUnEaXfqcr02OWV4szV2nxM29/0zgs3Az2cktioSb8TiDWC44fF9Ia2FBkIpU
uH99Uz25bX8sqhEZszShANhRAUR9Z4Y72icYVgPqhDlvEgd1ZsWGn8rrwTtOeh94xReXxftskUPR
o2hZJoXvRnMsWKXPbpen3tqmE5PfazEfydieewGVwmbtXlLntrRr5IAGRK+XQ0xjGj8AqyHHu78a
96SXtbsgMwBfUXa468+KM8vWXxvu/DDzkLPRS3UE5/ldW1SQyBGMczvC60OQKjh/87DsxQSVqZ4I
ZnX8K5K34WXDgK7RfwyU23grvO9q2bCZF9Y4tOuzV/tLVK4UuILkV8Pn561CzBmcIZw5kIIVYZ+T
1S8smwTmuG2MCTjMR06uCI0zhs24oeJxAbSGBRMJYtIwVuSXP04e7LZ52/XjfMT8CyrnFbPV2Xlz
rBND/40zRi9eoEKv9F40aRywpDjxAy9Lq3F4TCfLL+QHfGpcnRAEv+QGJqerzj6SOAqx/PU2/yYF
wIa8H+OeerfZljruvOp5aJ0r1zwCroiDGVrUJHAdilMglytn0/e0zZinH7/zbn6d5+22mBrGDUPm
R0MWH9BkBhdSJyi8nrjb0iiDeRb1U5EsjgONtzBA06Yq8lj/QpfqmLsk1eBuc9KcTateBJE3AVs/
HNA6RU2DP7Mrv7Fi++tDIms29J09jpbaZgd/npdYC3jr5cOIKQALR0Ffw+PSPVSass7xycJJKFt5
3LwHzYah78CjA6QKe88m85114ghNdJ8rDd8OLYMjTnxSZTw4hh6QP4n1gvbWzf6xDLyrwpZEeLzj
22zck1ttKs4ncc/9BcsEFvzPRgWbCluWYzE6T2Qb/2ykOmCCqY7Xh9PiD+J7hjklccOG2uuOeYnx
n7XZe7Krw8nVz+iwb3U33oUyOyHm62hQXAnU7svgx85Kb1WfPUsUgWRu0sKlNnSKbs+K2TlQWiWk
1LtSOvsWyb3/8dW5uD1+LXxYuE9ftIbbXwUPcLo6ZxIV40y6dGnec2z2FECekdPx64sNZDJXcME3
0YOHaA3icRn4PQ/koda/o0QwwUjtdsfhmsfV4yudcr73K4KbfUFx5QKpjFWH69bidU4WpjrIYggN
8FwX4CLQiwZ/GIWpMWihYwgcz6Ad/1kYAKsErtMErh/x2fvKqukyt+teyfo7o1j55Sl5wOmHfo7q
COaeC9Kt1lG75v95tnSSSdAsWnn9oyoi9nQDFLCW6C5BKnLBkyCDOLqOVZBygw5oqpHCW7J7ofyz
g5ljBmXM9xBYD0/xpNo60oTvcviPAC9/grGDOE4B9S80djcZBh2vwllzL1btArtRAi2igDemZKZ2
z235jzcFCp4MHmkDMdJt1BOG9J+8so1KVSSEkGeX8ScIa+fACVARenfwfheI3WlLp2Zfygz76uYW
uIq8Ka3gz7Xyqw9yCGcdeuasdPPYK7arzPFzoTGYMQhKLRoZ0vVRleevG2ZBzYgU5YYiXGpDMlxF
EErI3zILfaMcVkgVI4ccRapLDVQLsQd/UWGMSe53V1+A4rZa4Xea+wOWZlRhobIuXL0OwSRDdhlb
5BdslQpLkVlUft4v28yrs42olXxsPaw2+MC5TVyvhEUg1wSToPCNbX5yJx+xi9pzk222mCbn/bPx
6D1QXWRoACHOk9DMtyv2gkWABPdA3OLSHWKzEg80Ypb4XXXEE7jEhl3V4xzOBEpDUDSxMy3ukY4t
fOPpC0EaSHjQMYXlx9zyb+Mge7GnMEEsh7WFD7IzJAGwcjSVA1S2x3VlWDoGMm0K7xfLA7ewFtu+
ryCSKR/qA0UwCi61rkHx3pRnMwpUNzjEV9CAN8x4/vNheMbCdH/KDdpiwIJHBSeOfYHHH88GvrVh
PPZD8Itp4H+4ofcWQ3rx2AJ8FBz2ZCvHBDFy9zyYz9yaJ2Jjg64yopsHymspUTa0FBXtZDacB5kS
P60vrt60QqRuwko1d1uSxwHDEDrcBXGheoJreTqstjirmj0NeBmesoC9Neg1QxnwyBkUlgVQG3Xc
vfZVv/clVFEZRC0v/kBLn1CUAy1shsdMaRfjZgdL2nqfyisSoGELlASkovUdw6y/kx944DipmLrv
gPSv/oIt0xKIb6339WpTVgdBtHrgQMr809GLH0rTCvi1ZqcDvhv85YmIbQoDpuOtLOEvZd2ZcP2Q
Had3XMosWRQHmdvfrEEQiGyGyAm699xFBocDZTK31QOiGKPaW95qn1xUtmAoge9Gl+8Co7Ad2Xn3
LOY6XB0cVA/KCw/8Ge6sODcG/r+7YbEpXaEnTeu5RdZKN8ozIiOO2uJqUa4TswwJCD6QbVjj480t
hLmDYmxDugDrIc5GsPnIXaJtzXAyFSY/+K1Q0Vi70y6bWfc9ZcO6K5S8FCJ/9eh8FeVDbK/wYbi8
TSsf0K+3bfY4DLB/Z9EdOR03yE3B3fJlipu8Pw6wXMiiruXS46lUA+5guHK1159B3oQjb95H7vyF
RcAO8Myg9xiEMXiIbZHsVsJyiYgHpi5jf0tP/vPb7o9j3a/JpffJQVWFTonHVefBrff/VTkG4gw3
DmxxD8r5diklvuVJ/MWR5EMAL44jVynPZnxoa4nRnxaFoh2hP08+puypwjoCCWtBgbUpLYiXrI+N
db55C9XWcYG1aQJBECE153Eix2bVK/AqnW4YXFy96WCwEGtfY/CYObg1bTumim9ppdtj4AYvfp7D
bOJf+Vz8ySb5VecW6cVcnDAHE09YAY1Od/hA8i0JBdgT2KJeOtUY6YQQvoxTrDw/cfABhx1whlBD
vcAFuHegObW++zQ1U7S6zd8imOFaGpTeWyK8+lSJ9V7KYI8Y1BXPaPY2ORSxnj5KXHhYS7nOqax8
zIv33mvgkFf4V/9RAMXysUu0zkCbe5Dsxm2M+sKfoWpODerEqouQs48fpYASVfrZKyA/0B46y2Nm
iz/rRiKYVacWg+YRoMIxqgo0pVntn7NVnMqGTsAUoD80Qpzqvmtj0dA57hYclBUTJMphWd2F23tx
Tmcf0KulKHLrMl6QR5M6AVOh7LMvhwc3zrbzVNJ7M7UonOxNlfbWr8HeqRYXEBkhIW0L2GYPmqx1
7zncTdPI//rCxGNeaOQltv/5W/k8eN0Hw/ecM3Zy0b/B3a9fpB/ARVZHzZs/VrM35IFUeMT8ZJH8
GQ7YJejcl2Zz9ngXME6wqpTNLAUCfLCT84uK5JrJ+ghb6q8GZUDnNT+VakFgmaxlasVK4rkfvXjt
11hnzosTzGnmoDJEJkSJcxskYF01kM4bc0UQyKHpgiEqOU/IAsVOV7VAHtPDtcnsfzMzgDl8ZSPI
G7hd0ENBrHQW2M5OtV6WLtuTir4VC7qJFo8idhndydRd+2295T1GyTcEUDcLO5ft+kbLqow6l0Dg
HHpsV0L0eZSV20HQJc0b/5WaDhC6+0CHIbA6NLv7vXxeB7zSyrUQ01HEapOQKZt2ZVGHRJbnKoAq
iuNi3m0+KiT1aEkr6LrJXPknhFd2KdTGNnS08yNgACSOw++IvbuIBf8LoJPvFnrEjG8YvNhzseQ/
lcCt5xMfKCEW4KyuX+0GLF/lWG0c06FCpdMCgCng3hKbUGylSkZPXeYt+BiwYCPjA5CyHGMlYBoW
RZNemEOLrboSAFdIsIU5qpnHT2Yp6zhY7b72abnzR7gORQPH3GRhl2eolh7gsZ3KBCCLfnj5oOr4
aA/bXM2vGwrOuISs8KlhifTa/urAgDMdDN0H/n8B41sIp4wnzLr3gjRPqvDeGNkufk7eSAW6vUWE
VCp7F2lRbfVgSt4lHxq0JY0fNRKddUcZD4VdsF2zwIk3NjN8d4KI/cXB7aTb74bNGd7iEiJajzEe
lIyhAShzajNUgXglPv11uvNpffYNmN0mKG4MMGiIeYFLC1QkMrV9dZfSxH3pqdiQ/OwVOkiHR6CO
aZpRY/rGTQTkwlH6Yan7Gpi12hN8QKSxUHWwwyp3Nue5IOTPljvnwVvtjZWZm5JlkyCC+3+6sE4a
TFh5PbTiBdLO46yyv1Pjng0mXaJBA8pxcn+KMzBvaYPSt+Ow6JHgiLGgaw5fyEiRUoubP2h/UF+9
icYd8UGTr45jN2e9gMFCD//pbPMBAhcUAGgpQDQ0MJhpvHp2FFD6IGesmXsLIF6BVQ3h019FB6aq
LzM8mbMDZ2Ic9s7qH6t+u+O1u7kB/8shNqzMjeZgOipMk9zcRe38DYAwvrsAAU7FyO9tZ/Zjux1z
MPm1ghCLdAW1Fse6X47Gekdc7AejqpcVFbBLxqRrty3irDtUWMTqj8078fATtfkUTwuiCVuWpTmG
qWMmROyPNslcBo6gqPaUZrdKiefqAaN0vjlbzFyApIRIJeZYYvAgrEzzwyZMrsjRv0sOVYas8CM7
Psxh7kLGHTFT3mG5EW36kEkM43KMhTSLBLJKUHF1x2pqDxvwZdNnyEh3y3da26+ydI5dAIRUgGic
veo0zd4BhyI0IMXAsjY3pxRv7SNmDrc3Evxrcl4y4KOVQu+6Pa8bIJix3JVtftMIB4GkUYaUsD8M
mgak8uB3WKskr/RdULWjXlAlGoTVYViGy+oUKc5SG3r8cUSPy0+BL6LhClyWOPsIfgip5XFvsE59
KLBSVZEVUzzlE7fFbrHVRSPzxPXVo3XT11l6aY/BlAIOnNnWT7eQBIbX9KsrfHyoUiFGiOatxniR
P1VfgCT2QRk8u20GiaxHdxMgRM8CPlvqdde3TjQP2wFEwbMMql+24MRgYv7Iu3IIvYKBksIkjY9t
fBnPcL2aVuMVtZF0ypfJ5v8Mb+ItG074VzGp1rT7Fh9H5kL0FtW9H9UE/WB+Fd6io3oq58Q4wXfH
vvlE8AMUTgQt7rbwPAI1eRw7UEdGHjJRPENv/8jLPPWdYT/jY9CO/5mTCohK8znlaw2vbEnddth5
2H6Hk8MB2Z3dl4a+k1kcq6btYbBlr6zKIjw/iI92QAZgGg27vaLhEZqTMTCe3vwJQmDvFNuYIl7z
7Nn+0kDFx/cB+Ge0ZweDEKPWdyqRft9JwP0QpXDG7EoKGohp8kJwJ4OOOwBVvwM1/IH+6kCNQHUL
++S0yuKl9IsUXVtMawpeHKRSBhY/H6DVVxI89QL4uWnBZ4oSE3bwwCiFnkGY74aF6QW42Pk0IToM
Lj9ICg3WFn8r2M/QuAHG7tqWIjZIhCujU6SUiNCflUlLbBWvA0DGGRlnuBUqoAXdcDRr94N//r4s
6mI0OkkwXXHjLAgL7EZEAuFLnzvk/yBVGcC4eIIGt59g07Cyx3sFLgZSdxHQgzcuDBWMfJbFkIIA
PCrgrFlhOzwz6xE3PHx+/z+8PH4sQUtgV4WAeDV4CS3KH3wQOEMVBoTmtnlGu+6G0J7jEQeua/m9
mEQcELlv/eFUeBQ3dXN1pZcgkT9pev4HiwhA9qj1ApPzMPj0Wz0SDTeLfMcM65vYjJyU3N01Ztz5
S6MOFJC4xqjohFvhLhiYuGAesOFF4R3AmGITT0PxmS0rRA9v3g/O/OJW6ghJW4QI5ziyzf/EAgad
bJkkh2YZcUY1ClUpeRnX5i0n5amnwR29XkIVuYOOuWsHbQ6tsbU4wCqkve0ZEubcO0bJfnqMj4zu
tNcKhpHA2voZKYta1x5aHXsh2hy48FB6tQ2mNJrtJKyHLgtEURR08Lwre/PVAp/b+1rWCYpoDuga
XSddsPkBuhEcUv9t48G5ga5AEZvUtPXB5Dn8TFzgukaQVMZCt8ZhNBIAo50397ED4MDJVsRPVs7F
NxIiMlZeh3zK0K9hnQwmbdGLQG7tZ/cHIGPim+xrHdr/NrFGpLenjOVvChky3VQ/ZSCiJmxg7Ub0
Cbj2P9xG4oll7kdPDL5fiOCYhwoxmhMPDQ48DABggGVZSEK0Tcu5W0N3Kg5rMOCpaVVKN5suGgPf
ZN6iKuB3ukItWTesxmXZ4MajpHlSteV17buU0A2WS/Nfgd1npa3OkDiPdR58bMx98o1OAjscZjlO
YZ83KZAD/ExiDhde/PjEOjsyQv8FUWhhyA6Nep16vEA0AzLGx2cspY5GRvHEZU++KA++hTOLLmys
l13X+d+L9vcavLPrWMTEDO/WFlgmgNKqxb5MYjCz53rod7VyP0vXuQWgx7pC3laFp9k4dpf7ekk0
Rh1KAs9oQltLmuIDANZvN3cYbhfKhTm6hYErGjh6QDpKUKaDxe2nObDZaubgP4vHRO+A+RroRlsm
cIbw/L/N0CfXrU6kRogmWTEtBe0W81Noi+rqgDyuC0rfY6dYqj10pRK8AEyOQ2H8l1XjENx4HjfM
XjhFo2ZGTL32g3dmNXATD2PLFlD52I2vJYZaMAqkQvwmhz6fdryv31YF4FAIVPro+CPHn6Jg7i6l
Am0yIM8UPZW5OLO+Qts60EEBlF62x+Akhp0QnyoVJoG8HrWV4ceq9mIfdcIgIZe7wXvdTshJnwGX
jCU1qUv9IwaBnoasfa1nJ0h1B0j9Mf+0ji/t7O0cx086pNozS974wgDmwp4Fx+NjjW2PjrKUx5YO
mKtiZxXUqNIASAe9l2op3dQ+ENaie8bU3btsyRel3jcmTgDWDF96Xn9oDv2uaNujQ/gDVvZ2td9i
JkewGYVjPoI6p0HYU+RWdfyrg1AMJfmHcGREZ+Z3GsFO5AT61uRCApj74tTXHVj9jpyy2ZyGrt0X
gULrlv8dM5Uw2hycovhvzSHKruqyEr5Fsx3uHThk1cgPtKWJbtU/Cf+ZOxumRJqI1c5LVfrf7lij
2185wI/6BFoVroY4osB00VWQDxfvkMXPGS55/UFGTI/4cj2bzII06dLJeIlv6W3jxYHNEIstMiVH
Yv4ZxPatQvxtG2DIGr4Z5psA3uaodJeBXV0qQFvkn7ODAaNJ4QkrBZa8+t1lhvtWKg84kWH/SQ/y
Xcc61BZoHeAGAAssEWFW2cjzgoNkBl3y+tzNWUJ6CD552fyOpIhYAKZg4mjCa1SXMgP7NpVpgRHd
iDoKtYAe6pA35Jq7SKfHOBW6v/9xdia7jSNdt30iAmSwCXIqieosWbIstxPCXbLvez79Xax/kp9v
OROoSQKVlVBDkRFx9ll7H3NVK2yLQG4h7g1TcIBtYRaxKuZeeqhLigW2TMQOgekuCjFi+3iq6LyI
nWcwTNOu7Y8k5NjDwvWmtJinkgZ/fHxBXEVfai9qYezF0N5KodxmCeBxoJ2tWHcLU+yRCfc9VeyS
xNl2WRvBqZbtoUn7V4Ouj0DGAqQ13EoQ9q2wd3r5ORjoYLR1dvHU8AkXKVMLCxNDCv2+Fs9arYu1
oeqvVQqtoRGHXMy9RUUjUVcF37NxOFWVtZSJXS/ZFk81xunK7G9NskzqWnsUYXEUvXkR5rDKmjSk
5YBIK/P8oQs88satOuEAieelMo3bsS/csadjmisF3Ukq8tzCduzHbo1xLPPhtyL51AbK2hf9wcr4
VbsgL5ZxnJSYUIrtYNdgjC1gUtWxYBge5/B8o4ryxkNuw8bZLdIq2KS6UEnRLl7MSqyl6q/tFPSl
t/nJ8iz51Vc4lMNpK1sPpydee94FB5cVWa6jomMndA41v9sCKywVs1xlZoybWTNWTSyNBc6OA1n1
X4UjnykpUniE5l0ZORt0MfZueKVorGbPcj0tMVet0E6W4JW4phNwPq2Ra6uO3xBhl4XhsQoX4iIr
TsudY55jg9RWU+u2tpLsA9XpEQuHtRI4XEPjlXPWNuqTtylRmQVZKFS0YAPzyWvwYwQHOmhlvWXa
B8+KhV+p4WAlwc4XsaItJyy8804nUQKG5yju1KVu51giBDdzEuwmNaI9wfFUyfRNZlRnofQbq8k2
FNWPld/c5DY0XBzpD2ppgPjn6WqwmsUk5WPHpkQc5l7NE5eDzZZ02ns0n11Z5Cf6SBuv9K+YVvHS
FjQzAWfGPMZyPNrnrIt2pYBhC+L4aKSeuXBqzo2eD2E1mdhoTO2Y+xbH1W7vgHooANf0mBjR1VWP
vSw3o6e5ai0uuRyfyrZ8j5LxoNZq5aZdd3Swjg2RLlytMZ4rO3NxjxIZEI6cbwNvJxztCkA3zF/q
M1XTx6iR21TnLE3s2WZ0rHitBwl+5KZu1+DkAVZc+Fqrw9RQx/zRTToouUJIBkIlpKPTPMFchJjK
ybUAx7BC7c5TLDzzMdTRNBsTVOrWjFut0T+bEm3JFNx40/xMmMH4UjLnz8zYn1XhfYydh+FAZ9ss
rRTaUkbdvtL8k2JG8xig8i6d7XEtvkpBK4B9CG9LYeYbo1L3VgCRYWvaVc1IKZgnKVMQdX3+VtEU
XeRjf6OGOT4TI73Bw/8kTIt2dpNsSJrpF4WN9tR76zIx4hXny0+d1QY8wo8RdfvJxQ+n76J8iHdZ
o2Hi99ruKSRlnPiE+aHUGawRj/p2pJPndJwurKLYhuNYLSeH9pWtMTFdGOvWDk6RJVdT7TzIUb90
dtljhjQ+UmusZgX2pmxoFtbVcznZj0HVqYuxchaB1T7FOs6opgEMJLUjMT2XWIMzre1lVhYgJw0p
i7X/2isjdgy9eGL8PKpj4vPKyS4YqVFKjrLoOs5DGQVfpgLwW7FhW5RxcalfOXecyRR9Ekp5GRjX
5mZEeag6aSvZUC+ziQOQaMYXS1U3sc+SkmLKXNBGupKZauIJt56KytsovTHcR0p65d9fJD6x3Azc
LsREwNLmFJPPCbl/Tlpr30404iDbd1Ivjv+Y/TWtu4mV4T1qlf3oA77m2bviSGVVt/ol9wce2GRF
/FazBM5d4UYyoJyNXd1bVDIhLEVjvpUR5od6GL/yMoe/0NlfKye86q2HvBX4D7C/J681f+mT+c64
uAfSRl5isKSEw6nWAsNRlRcRC33YvxUVjRW1ofZIKgZVzGn+WFrJQEnONW2hQkT3Wjy9e4U4pDGO
XpEyYkW8UJq924pyEMJeChk9MRFn3dnJW4qSPTvKH2uVtJUpkw8RNciEccieJs5fPQbMobyYRr2X
znBW4KjLjmRvOcJ4M7lZjmsxKD0SIOEoakrOQVXIB00RROWH6zExj6lufSRd+6SbvbUadf1VgWtR
UGnZlotbHydL3U/Ptdmu6gHD16iAr5hqgwWlRwRCzwrixvXn5XHgzXuZbv1k5gCjFOimru4NnToj
y8W+DBMaUol4D6XE+BroxqpL8C/ENeQ5ggEdH4h8H+NVRi0bGjCVUO+LMi7RzpU7bD6uAHcBYd+3
ZZmtGtlj3GzMkzpaC4jS576q8fdSUzV584xQ/uwMwc0oMqJRLXYE3WpXJATina1PVnjLxK2zyfAU
AxdMNAEngoorg3nMlWlr4lfElHrTqD3shqRDDaqBVN8ML2YzXrsouLOKwI0csWvL7sPJulOVMSV3
wkBcWNtE5xxhyVJdDxFtoCLaSSV/KSbtkhTGVy20K2rNmwPJNZgob7AD75XiVdQwngCCwWdHlfbV
hPYhRVClvVWepV/cBKQVOOqwU0QYL+yMLqKlIPL7tYKdC6NuxX7Z2ly2AMyy1dgmzRq8NiYlqrY9
8Pge0pG8jk2OgkBARrKAhItZwb0Hbs1qKWxm/iSYuIgiOnCyW9fsEE1tnUqZH1KSJVwaMC0mj5KY
mdKham6a05QYe9Usn8YAAAacASg83sVTQGyM/iIKilCtYX3MwqcoofYIouYFmftFjBNH9exB1bVT
5slTZ2rvBci6hgzo1kW6aeRAkyy40x2qNx+8ewjsfZdND0BCv7oxX9WQIY1vv6u5PLR+u8szhMxe
3bUTPpVGJaxd4b6QGRMtMotNvSBJZCHTmGZeZt/KoL3qXnIc1PCi+u0jLfK1HqpvWZutEwJu3Mab
PmI13lot1Y8ZEZBhauHJiTJXbZp7WShrJ+8JOKi/NIkZPXAkyfNV+ktjMw1MpA6tNPAUyu3Umg8J
QSJmL5dCU7ZeZ+yxkqx5lldqlL9ZyFqphg5olfgaS2KyRi1jVpBlPkiCsBomGWPTZcBOm70HIiet
JMpfS73BOhSWLANVihxeTJ/5oF4VHGENn3FL22JGisxT2gbjSuAeViOZ3E6RfW3a+DEMbLwnfnlR
WhSviGOE35SXKoFSdIpPS9dPMbEgMUADd9a0mbr8BiSZoCFJTw7qxQhin6yeaGcmQbcsyzheqW2w
c6Jg4KEt/f1Q5/Q22vahNcwnK0XFijjit6qDDVv6MX2e+JOz+cYq2fRE2V+dsGYeea0+c8rVucWS
Jf9siVGGunyAqah8bvA2gFj2aqQVif94YWUhB7doX3nSDXID0DxQgPvNuzZI35MKdAYd8aJ4PpZG
HezKL320g7JBYx2iJcMiyr0Oy7kn+odIpogTtEKZ6sZVt2nRV3KthNIMQHYn+t192V5BUG+kAkDW
pN6jGuAoRkU3BxuEBuU29uJkxUkeKTqFGbOmQoK0YMeqB4D+YViPiPmkauk7AJb7HkNZ2BPrEU3Z
wdLFg9oDGrV2/dlVuHuG4qSZ/bOWNQ8Gzi9ZySXN0FNuqi+yHbeBpW4SX8MMoj0rDD0USX6ytOEY
ZQZeqOSjn+LgkPaxz82uPLaixeXb48Gb7qVSbJOkFVwxAFg8Kl+NIelJNNeBDlsRkZgtKSat9MVz
gDzLIH2NgfIXhbSf61TsMxY7agB+YiN9MkLoP9tn2bU1/QG48BAZjC4x+pJWZ+KHm4roPR17nN0V
6WFwZOXaIK6EMqxGNTgWTHlZ2pI6UQvLA162TZSDavaOfFDt4dwrzpPsrVe7L8N1H3Y7ixaWEReb
woye6QuyUaQFw2Lys27Hn9Ln150qDKZOdmiFg+SAPaCJCiJeMk7wgUYYUFL0IC/pxkqTqxyYyuUY
+mJMxl0zau9N79/qIZ2rOjcaHkAeB4HK3FXeBWhiSwzGtgMq6fvshmk0cJTWpC5jAw0hIUdUTsVH
p6s72xlXaa89TlVzJPM/WRhpOgEZOJ+2QxZ8jj1PtQrG8kb3jpmcxTCjRQ5nUaF9ZZ221aasn+mv
k9okF3LSIaXDDUG8GILGK+4p/jVVFVXGs5OMr+PcRNTTB6ZLh0uplJuQLnqqYRgfeTQAHDnhtCpc
vAGBK+b3rWqe+gAuiXtXae09tbPL5Vpnk08wiYIRKrBn2EMWpwHL1cKjF7CMUVDiQD8TW/TAYe6x
19V3VZmrts5gXE0UPcYp9EM3siRH97jETx2pR8e6JfBhSKjgkY8GVGHraBjZl22mb6VBsIIgbXaY
rAuHctu1x/xU9gBSijWuHBMveddo7zgyT2HDAbwrSrJ9Bof/H9G4r/rbgUGuKAyQtokJPFra70Pp
QaJEJoV7NCDa2a+eke1y6vZCCU/m4Nz6g71OCvXdacI7daaLe3tVTHPnWmogZKW4T2XiToZ9M0F4
K6waU6YeUcC2whjeeqIS1DE6dIHzasU26Et3lycRRFGZN6s26k+GQRpBPTd2aR/gKQm3Cs4ZWsyn
UfhQYWZ9iZGSsQ77h7LxH9KpFrdpPDOZg1odw6m8VaKsWjv0/WwsgqdRs+44ZbMfstJmMQ22RBUU
Wh5Gh9F7wbCY7zpRdguNs8JDWcjT4Kc0mYv2NsX1x6oxPTZBKFeaATcbF/JXYsA+KsOnE4zrNJXX
LA9Z8Lr+YLP211HQr2oNLdVmdirNxqWXE6WgofJyJip7iHf4+01VFCuvCV07JbmD+VI0TDhlR4L0
q3m/8cTKJ3LCMZVdo2GnRwU5JLFxkOYLnn7CTnId90G0qUVGRn/9avrTWU+SrT+Gt2Mqj0iB6yD9
VIuM7uhw5mm4r4JureXRnUMbOtX9vWb5u67H6zdRKlFJ6AcsS7cDbYiVQvjgmi7n1eiTq466ZYfK
Wywc+mqWcZ788WI1WJbbxI6OdUi/tI2xBcPblZ5+aZKJRLVOKZZMkH+L7Ka9S2N+uU5HQDe1/s7O
EdwMWRX3VWJE67En3Capbnoj3eQ4xFkuxhuF+UqLruYQ4HXLysKrFC+RVOhPCkA2W+yb0fDcSQWe
aodp6eu4QHCLXgI1uXSec8lNuUxIWcuq/Eul67CoIvWp70KyFIkVLGVxV+GC7shRZAkMzgnl7YLR
ug+qwspJ4TPjnNvACI4ds63pQInDWPFpJlyaTHhc10N59Du81INNcFsy3Domzw6q5wIQdtM6/TFn
Pm+gM1VqYp0TQvm0Kg3GlMTZyTjSFL8jSOgma3AHU4vlKYZNuhw1iFypRFvhs+qZtrFLG7m0A590
GjmxJoKGKPEmaspH02KGtqLbeFHN02D76gIm6uKlLTMy+jPfZDMW0INTqROvycASFJ6QtVKjI4Od
hZ6GF8o14+2WPdxw5KiMmLHKjdD4sFZdrzkKoQZQl/XliZ3wzgjUjTKFOYRkfOmdSaxqTixwGswT
E0snJOPQM/DUkVBZInmWTgcWhStBs68KYwKwqpNLwJ6Pscq+q5L6HAYyJwqxf+GOfBiDZmv09c28
3w9T+1RE7TVlaanq5rHz6FW24+i7kAkYa0ztSSGga4l+wyC1qHa2VsmHNizAPbDGEH3ZcRJ6CsWw
o/c5cGvhf+KAudETB6lTfNi6fCBc9KwqgGVi3DIZ4lXP6j1L0oZyd2MP2bXhDm217q0OO1fG1iNJ
OC/ZrAKKKDz09SzJxj1hDOTMSQr/Qi9uIb8+yZzkvUYAzrocXyPh7cIqevad/CtRptfSxKBoct+v
LDV6T+ZDTZPC9SuVzdgdHxzbdmwko3RuUcapG/ryJkq6A5f1UaHN5GkSH4+tEfYxLyohzrvyVvfN
R5Gba1xGe98o15lQ3dGaDjQNMZtFawfKdyLqKzaQ8AItXKfhtNYqeyToM0CktsmkE+6U9I9DhMm6
bjeMSTv3pnmTNwOYmF3VCBxkICIm9JyFMZOLowJHt6yyyQVduBuluUOafu0LKBLf38zEBiUgLfT+
PSXKrJis+8pU6QpJAuja5OwZ2jXprONYWCjr6qMcql+T1TOtbnyFKF/3pjgUbb8NEMY8kz5sEVV7
Jxueddyxmse2BsOORFRdlMY/wkHFqwFO19NAaFN51hAwx4T0I7Tt0xj6roI3cGrV46wfRbK6wKPv
nD6lt8n4HqflYcBVSsyXHR4ZdQ6iUx6HSB5RCfMl2ZJfsR+eCs5XnAVeKNh4XE6xRXioH7pOHB0Q
/BF8yMkd+uGXNhpnzanIfNCNe+xvF6mlnOGybS3KfRT19xOmk2UbGwM0WnwXF9WulECqRMwcbV+D
g2Wo2TKiYc/H+TCn7D7Lu1sQVYqMsdp1oNSE7MmF6Ye4wRxFW8Rx/EkkBHF4TvlZ2cp57OS90xAL
HGh0/yqsMJMdE7lBkFBcXVtdbnQSJIgSW9tiXl6kprmhRCNofAITCFnQST/BbQCM3HYJpwrbWEa9
Q8ApXrOEMGgyCZZ6RNSgF/on2/SctZJkz0hkB+ycJ58W4cBIS4hBaECf01oiQzhmWEY3i0R2IfJ1
H8Cj6R5WndonTjSzHbLRUwOKeNjyPD1BKo0reofvY2Wf6tq+TIIa1mhw6OjB2kpIGcoZZYhDt5gg
UTuvgnLXdHI/quTMXNr7yQs5mQYB6CUejZ6sPxp+4mxY5YtGR4IYOA4HDRaWAigzjMrHSncoM7QC
Etg/+6pH53eKnjMzf01bD3ckfY+g2xWy4+tn/hs/yltmjm9OGtA5FKcw66lqcVCQW48jovmIJ6ph
WZ+LCQQup7me2/JJmxwDOIme/ah+CEnKoqGGzoqMUHtFHuU6rxqsLRNllJcEJrpsdo/vgJIoTn91
kmmG41yScfM42PCNx6ELtXUbGfjhnfxzLOFz6zhYyd6Hebf3mnD25PyCkjhHuoMnUycZa6KFIOri
EPrpUmIk2Umju5Ge39G7QkhxTMtwCTXFlK5fswkeSSpnbQpprTqXqref6ixAekEgKggbKZCTHYXp
wo4nt1Lvj0wJYf3L8Js7oCG1DC5dqVpbX1WJi8JgkzF5Zyx2JrGCN33Z/TJsgEyWGZIe+9kTUAzX
EHraaYJXg4pjRUDAeJPHobdQkYJJdgXtZQmKFc8dVLKn44Cjw5gSyViWCcyP364K3ZoWQ6Urt6NM
3n1VPoep3a7MyXlPIQrxm99adeHqEocNMrqjcGPbJA96FSp14BoB0+OznG1Dfe1CfWOTwSUCs3IT
m8CyyHNu0IHcOlefCYbamQQP5xlTBlPMd11nM4yj3fU1eYwmtu5x5AygeGLXME9TH5JVOxI8Ghim
S6wVepQEDGhemyHHMask/GVBpgrFn6+247Idgr1mcFZXBRNtO/NL8zFyA5kHSLVNX82fYZuqGq6a
/M7SlGOcss9KEpys9sy40WUb5ORQRXCgiXXJyYJqyGuaA7vLhiZJVjTEfFa7Gu08qAgfEfZKi7wD
9+oubBhdFSKALAxVYTNBJLRG9VXFhLm0xRgsFL8OV6oX3EwkbJODw5FtiA5GEWVLD+FHzxHX28om
Vtd6TMdsU0rniWzFr3ZU1kPY3OVpd9UafY8X6pHAs7dIo4qLIbbi2GQdKXHlOew9YB63XuvVUHIV
gLh+kgT4JrnRLkt7fKhAFmpvZr66k6cPHBL82VlNFEbSpLu+K7YFtn64ELpjfv0S2Ol9QoxImug3
FoazRYHFQVHHG3IY7ou2sJZhbNzJINl49rQLY3EFeJojp+Q7AzdeA58z8pDB/dYNO1kmNno/uIWP
Wadi4pcodMrW8K1IiC+v7e7cpxqJF4mxjcr43Gh06bVSvA5RecdYtC/k1XpJObaNKh0JmOZv6IRP
VZVcoEd2zBB1bXTTbCrYlRSdIIV8uOQiutqG5ra11SBbN7dKY14cHZO0jdlSVB0DZP3gwcyDW46r
qL6V/ZSjHK+wx0JQDlctBCFHm3T0ogTfQ5sdOUprfbL0Z7jKzptj2pZPZkehm9HZFiziqfwSgwPv
bzgnW7HXjVW+T4lOvQSO3cm1UU+7nl5eMo7rILf2vV6uAuEsqU1dpxjzpTXFVENifNNq9nAQADea
zUEOM4lZMItXhiwzwbUvjuTWBtS4WJ+HTuGk4XzmSveRDdZzAwi2rM16TcbsL0Nm+9qOXeEXOcvo
8FkEPTZ6jNr0LA+QXjeJNG7UOPiCVzoUWXSWNfGARWMusGhu8fbkUKtMZMHPuB/bdOVnGh5Sb/Z1
rqjNHlWdAirI8LpF8t0vu5feD9ysBlEPUpcu3ZbE36olf5k5mFki5+hqpsm34Q7QmZV/2o6Fcxnn
HC3YTgBtKvdkAtWvhuHV9+jyNZNx9kYeFc71H5T35DDjoE3DcF1kNoj1mC0YVHZW5qJYcWZeJk9W
2AOe4jw+aZgnFn5DueiLiqOA7f+SRAyCLAqGzJHvMSV3Hqdj3bbvzZ45Qab6iWtt0ejFIUWHzFiR
BFSIiQYUFNESoonjutIruDIKYqOxsTvtxunGYxiEGwIg5EINrbOvUEFZU8l2xt2vTOYW3P6uj9Ln
dPTxyOOfX9aWuS5Gbx/GarTiP1Bh2+ItmJF7L5tRC5MksbDNNmyNMev5INj8mZ6ZK9uR9bwg9c73
qr3ptW6vRC6DVneThyNaR5Uecuut9fybeGq7NYMPbwwF3EYj14vi/3GoiKaLCYFImMUMD5feaKX3
FpVOuKgh1/zOOA/NwLZmwHIG6kM7tC+ZL9ZQyeCZUl0MGngGlt83To3NWvECfpdia9VGuNbi6lXp
41Wvk3oPZL+ikQxISieWSVJuPRbPY9iS321p17zhPN3qv6JM/yK75Z4WOGGWtlaiZOD6jyV9U5JG
tqkliEDuryKKiHcyn4qwwrGQspyTCbJ3pgGcww6SdRSB2dJKFUszJrnKcwjP0I+TLK6epwLGCAvX
Ls2zBarbLgv8a2I7O6HLy5jyFCZ5fE4a/35oB4bBYEmVqXL1JTn+acwJlZZD5N+LDhNqGEx09oYP
YqoUqsasXNLThh3AURDX4nU2VLeONXd2e9fwig8YYIYVkGNb1s5TTc7IoLZzcHK/TbB6kHxJD4tT
MHIL/EmunianeqkTuCtPVV/TlEKhmRv/iXYuCmdbeJgWbEv7qhyLtuXIpYg4zeELe68M44msdmKE
a89cWnb1TFca/dfEy1an8SPihMUCM9wnJXZBxu7ggynT+xiMhC4VCC7luEoXwg1zmmzSDvGiRkW3
0ohaXDvc61bPB8c3SJ8XWpo+xcpm317WbaDvxya8wlo8BkZ9QBKhvrbGM4rOLQcBH7dseVuDPwP3
mG9xROJj1ZEG7qmHunY+DMS9bVqSbaKKAZUZ3R/4f+DJq8hsTPpV0LG55pbxFvklmlmIJ14ZwZCn
gGAaxwHlRWnVdI3zNrCelAk5ZNaT0zWEmFjqM6v+ysnqj7QeLVctUKEjOgmEmVwwhzGIXKPYgoCd
wyaDT4J+wX8UsIdK6Q/NYNgfnWm9BBa9fmvAOVNVCpF7GkfNiVNq+Zyp/i3nRfr7vXEXJxyQey+6
T2vnH8zk2RaM8ZX+uJ2jaCKvfxktIE26DwwAIcG3K9eEOD/2bfmQleZNT5a+UIe3Wp3gLzi7AQt+
NCafplCMQ5qmGMzqS9OF750Bt0PqZkOAEMVUIlrYcuT+IIj3iZZyaGqCfdXN5BP2AzZoinYVYSs6
j2P8UeEC//MAoh9moIlvc5XsEqtkD266tXg2zF8Y/xc1m7o3Pf759X+Y3KPN85x+m9wTNZHa6vMT
3XV49vvuscQa/+eX/ml2kjaPbvzttXHmJzEKzTx8CATcTdb+EfRpT191C2P+l1FQP1ygf2b5/PYm
ZRravWcyP1hMFJl2pt3o0iA6k7BQqqo/f5MfZnRp83v/9h5tMRHJO4XYjMJP5r/2xbaKkr8MGvth
juU/M0J/e+0gqbup4UbbQDBsTM7bUQQXINYJk0eIaYG+/8sbafPwwn+ZAKTNt8Bv70S1po8qY183
1oN/O63qRf3l3NYvysO4ZvzKVmtW/+1qze//2/sEwWgQoUN+R8lGLg0mfrBxeLs/v/g/1/zfvsX3
sUlgXyXRSsrGfgX7xFvBgMb1rMdqyYrTFFCFubHWxYZAU/m3K/fTb/RthmJc6Q1dKYa+NGscDxtQ
9fl+RpheUvGlz9MeO5KzYUmbx1Vf//JFf3oyvz35TeC0ld/bwTZ7RjTxNsWaVIqlfDAqd1hqy3yl
EL3wl1Xmh/dSv60Cel+ws/uDhxZzsoI3krH+/CV+uHDqtxWgZe/0qpQL5xUEcnln1T6bRPtXylNN
HIS4+/O7/PTp5ylxv91wdufHaj0wJVpk5j7Nws1EQP2fX/qnL/D9ySeKkOCFHK7Pss95lb9k6MG+
eR785qWyn2HS/vIL/LRYqt9GqOHED00gc28TP/bu/w3ODTlHHv5vFhgE2Z+/kD7fPv/y/KjzRfzt
YmFxZX/3W0JlpxxAMwjezWB497KxWNulKZbdlL41YdFD4KAI5SmnPr2OTFizYYWgDwNmRcSydhb9
04Y4aOLr3NiIYvzJtPCTpH82iPagmay6XaK9zYG8d+Skzgd2Apb1HrwUGI9Ea4QyS/vLz/TD1TPt
bzdwJMbME3NUbrJjCN1rsI5xUS3I2/9n5DoC+Z+v3r9vBKb97X6u8sywNA9/ap1bl7SgJ5PLqzba
6z+//E838reV01AHI8kL1jat1Bii1RyCMP/LrNYfrpCliv/93VMLZaZuGA8KYWjtsZvu8yNAxhK3
QH8K3P86bFr9tlaSOZBoU8my5T20brXTt1CS5O+RJLO0F3QJMf1u/ny1fvxK31bIIY4qxoNjLSx/
oeKtta29ovR40/nNWYdXf3mX+eL//w8ME/X+98JVKflNw8i7hI9kZIDXL+eFv1k0NlMg1UW4/ttI
63//9U3n283lJQOdpGieBMq0hMUw8Pg7//kJcb4tktADMqZ/5m+Jkqh2yRqHHXM5XBA6N12VDBn5
ywb907f4tmKaWqwkHULyVppbr9zW6fOffwchfnrlbyvkSENmTpRh0FSm381JiHKwaQkHJcKE3x2J
CtjmDHgZdEbdEEQXTsmmLL2tJ0nrr7FPkydzC/aeIcARm9mXSO4hnbB2k+bxOhbtpovHlRdXoGJM
9AmDja56w2FMDUCwLHprgX4ZXrRREgpOdQrPJFlni6pNPjrHowuaMlyHYEOoc/uo9dgvQmN0/am6
jfRq08txVVbE+U+0lxa6AlDdM1VEs8unqW7fJEHWQhtu2gwvWgh6T6d1WkZxvFEUeTDt7hLHIeab
5EY1sjvaKWvFn8XcGTeukOyr+lkBJCxsg2xu+azpxNk6EQVh0HfE08XDna3QpS395q5I25eh1Ok5
+B75lJLrMlaIJo0wiM2Pz3FOgdZFOrmMDZ4K0uug4xjnvcSmScy4xLWI+n1f2e3ZAOIVqn5VhuLI
ZCAXE7gbFC3hHKrzajggs0ZORu2YfPyjJ4El+cJfKgDQkZpfKUHX6uxVMMYDfTGiySo+sB5hn6mE
+hF2BL8Jx8Ri40/ZyhQxUp/x0aU1AE1DbH0VhKvRmKDcDI0ZjVA3uElOXSOIcB8wpzb6CaveDSDg
Tc+AuLKUp56U+I7QWj3O3CKtcN2FN0njvJhW96I03pM2tm91pxBnEKEyJ3HDSTxUT7XT3WX19FrF
8hj65Vavuht2tEM9pQ8eVHzTRDw/dh27lU3HtU3zZ7ORt62Bv444UuxH2ZnkTNDK+EsW5a+Okegj
NkHBVA0gwdfYmsNITO/Dr/CWNRq29ZF4pKYiLDsI/Oc4imLMEDRO8nQoVtPQuvXUz9GB7Ytp2tEq
yNW1kU4PThJ+kt1Hfx3RKYzuEuyjuCUvaWk/9Eq5Q/7xSFlsMOEwSKRXJWLb1Nok7keA/6GCigDg
tIwIyj0ogXJKFZSMnkT1PX7358hm+BNTViLgjwm01zeUtTDTi6b5z5E+YBA3+XMxMkdtjZkidKn9
Zvde/pKXzTYI8r1MmHEMmMGEn6BztiLO/9sB1nTmNeO3U40I0PwAO4OtynAHfjTlGIAQ/Ldd3/m2
LTdBPnGcYQawZ2kny2iOOYkpkR3+bR/7aWH7tjXHltPEE1NDtsNa/BKP5ZIs8uW071eTq7uZC+68
+vMa+kMJSCTS/14mPXUYP1aWwbYyXPaZtbfzD41caJt+hSXnTlnpL39+p5++0retWWvVwe5DvpKY
J4B2B5AS98+vLH46g33byPIG6TVSu2ibpSjvedQcoHsiUhZrV8P/vjAG/Zrn/tlwJM0AmjeiKzG+
Ehxc5PeibDadp22RxFZqTk/Lyy/jFD2OZFD6GQWlUYP7F1n3ZfRA2QS8H/78sX+4IPa3bVEtQ1FZ
ZNds1fZS5U/58PnfXvfbpqjBUyZ52QVbTRBimjlQTv5fVI+fPvL89789U2SLJpDnDS/9/zg7rx1X
0bXrXhESOZwabGOXXTmuE7RSk3Pm6v9B7U+/arMLW+qzVqkXGHjzM+eYnT0kfxNOzS//5rUvuOhP
vi5zNtfnOG0G6Y7UwYc00k55Pl3pT2uXX3SngmVBWFptgFwtOheVdCiEzpXN4spuc+UEQjMXnajQ
Q11RG7zKCSrag7oNHwQ7oXiBSA+432uz713lIP8AZnllSbV6x0VvmuSoDCozjQgh1/HdbLQ7b88y
dCfYmSs9NCx9t8VeTTe5+68+kLFY8votM16tBb47F+GVhEJdtzeDwLl89ZV1u2YsFrqZAVF/4BTH
pcfuwpt4qx/qd30DpGPvO9OVEWjuWN8s243FMJGgqsb5CGGzayxHyLDc9pjg9DsVCsnl51hpZ8ai
S9eiNBTGRBxKkfn2gM6/DF6S+Nfli8+v+rufv+jXgukllqp6oUv03RlX7y4LFHg1hvrHH1FL+Yn1
AyIjXoX+8fINpbn5fnfHRXe3ZAoHtcTBANtzAcVscJKH6LWO/Rcke6/TAEZMABu8q8D1DMiH8YVc
u/X8Tb679WJASBRBZdnV+AjagXkmqXwYU+kGRtxHmwkwVosKRhcKwUTV36e2kra9Grns+fl/YYA4
aomzusDA6vX3TS1dGf4+j6m/+1Uyv/bL+JfFmSRkQe3TTP1HwLjvc0Z78wsz7S68746tw176kNDz
lGv9fK1FLUaWpClA/aaTwBmQ8T6ddqzfHcs2zpJdn1jV2cLVXa229soXQ4pWRmmfiSBaJC35qPP4
Ix8Su6gLfPbNO9raJyVXHHNUDm2oPFUh1DKp3lEofokV6sPgOd99LSPPqjTxnUgPo1qwao6BMHWm
udPAL2A0AThBCNbfqbL2nDyQs6OE0aauFRPJDJKANNMPrdL81lrxuQ2S5zmGNA0D1rUmDFepxsOH
7BvuzFRhpu5T8YciRy5jBwiM2FKxKKg/C2GA1ROeAjX9NVePWk+9aaTgJBBqQpzZ1ijqD0UVDSzY
wkkyuzMq5SuD5Now9vlqv7QPSO16khFiw5lTc0gfUju2s1cy1Te48x35Wt9Y6Zb6YixWgZL2bHoD
F015/hcoH61OrCK70yoq0hTY7LEEFpjWu5pauQpxTK/Gf9kg9cVIbcDcGQcqjJxzcSShlO19CX1T
ifV7D/SFH5kPhobnO+8p6v4NtG5rDf5+nCwCcZM/lhxcqfGsrET0xVjuZQgCFY3VZFr3t2Udvhm1
tb087K10OX0xiEcJJc8EmKNLcWSvoEEYlQgmlrq5fHl97acvxvEUEzN0kiF266oaiXYrj6FpuiHH
EQBY74gGeSt9vHWtAkdWFm6opf4OWn9OZqgBiScCcQue/ChG2o+EFOxBVB81rwYVrGdnEk6aLZFT
tzLHEzu11e8qFXEMleUQ6MH0EmIC4VD/IfTSP54CXDzsmPsUi0rrBMFAC6LdJHg78vEyFDPkCAGU
t6SkgCatTMi+An/nqbirgij4Ufc1DKyRowWrfRDn5FpqyvWkvWhCdch88zmszVOIuCovvI+uad4M
bVKcQa3fcmrGkmKRsYj3JFFAfoVi+HvorSsdZGWe1xYfMCcxgdOUxHetAhf9W4xKKpDZYFqvl7/g
Z3nsm2lAW3zBIteVUS/qyDVfuh0nOm5gg0bYkliN3p6zs+sHgCttUVvMwDE4+AqVMDsbrbkRYOmX
Bvlq7LivPMnca797ksU06xVDm42aOU9o/1k/xnvOAPseOyTid2IjOA4GqLPLzmqLdu2YXKsIrnQC
bTGTpr4uCGZr+G5P4IEc/ZCQNVx5pnm++u6ZFlOmTphXp8TUx9U9GUS7dN/uhq1mN/v6yjC/9tsX
EyUu4jrvNDb/gUbiWg2Z8lrlV1r57Z9jxpcJJAvBaVeK6JMF122H0lRwliMNNghrIBe0xmHu1dM+
AiEoB+aVF7bSxvRFGyg9Q0cShvFDCW5EATof5rdREK6smdauvvjQvYIBGdBD5Ho+AZ8obVT8l1bW
XmnBK4tiffGxsw7oklxpVOOkUDmEGNEABAY9+j0VYI0QnD2DpQLqzwiRU+JcbmIrDUBfNAAxGwJ5
EhlgIlH7gNd+0tNrp1bKyvvSFpN7YqpjYlgpXyMlXJ3UocmcnnVzuIUlSS7eiONjfJsaNEyDCs02
YEh3cpikepk8mIN4R2f+OaXFR5Qk5z42brKh2otyuOswUghEZMZy5aqaBzYRagLWIg4NoYzeZJLJ
YSRzBU4gApoJzIt9mLUKHC9ZFvf+CCXk8stbG3IWCwggCt5Qo4pxQ338zXISXkDzbFWc8WKsdSZk
b0om7C/f61Py8c1YoC7eJvGjcdH7nIWMDwiaOke12zMC9FvvMN4PRzSQ1n4uQOm33ceVO64sztTF
43ljGGVS1gcuVN2taieOd2iO+HZ2/u7aXvxTCPLdUy0WPxkHUmHddrOKZnAmJ3FIypndIo+8TZ5y
O8sOhPuouVKyX2nu6mI+TYiTEHsgGfQxDqXlf5r43y3i1LkPfBnthIroM2TyvqsP8XZE0JUbfy9/
hrWfPP/9y5X9RCD/qWCJrJb4r4R6J0mRc/nSK+1XXQyXwKTIT/W60K3K7MYMejsKMFAApmuUU1H8
xbd4+T5rmwl1MXJmFouMwZjL8q/mHtG/a9nKXnj4rF/voiuD/9rTLMdPMkzQ8nETOEe2UT3PIv2m
2utYMQvPI1XvymHn2oGVuhgz/bjKvFwJGagzVpmG5T+ViVQQpBOau6ALKvIlAXbrZr0l42avitGP
SO1OqgRptibiVB0Rs/clmWOG+HTlBa9MtspicNDTSvGHgmEcE+0pE6eb0s925LTd68ytmVI8h0Z5
GhBdQa64UnNf2WMri9EBPnjeF7UFGdgjOrHQCOUybLjWZDCQ3CD/ufxkK61fWYwPvtGPaZjTRIOh
PHQBfq7AgNBy+eJr7VJZDAdlLaoGwYDCvnvXj+QzusqjcO4d2eGY8+Zau1Tm7vTNGPc5P37pwY1l
cqilw3/uYb4gRbcscpbKeRa8q+X0Tieccgvx7NFTg2fcC4nTd7KT1fkJKIHohGV9XxKZRZGQ7G/g
sf4DwVvebJWMTjjQP1SPfOk0mKir+vAgS7E9tGRXbACxEB4OM95uG92NYBIfWyUDA2sq57zPBHxl
sFauvMm1BrgYpUaqpQ2ILloDqZ9bTdO5OhTaqJk8u8wRg2eC+QTi3seDX7QccZTu5TuvNZDFGMb5
ayONvRq6I3EwdfqRXi1cfT/9yfKiT8mjZvgzuPn/bygIGul3k00Z+Aiv/9/8fFle9KLW1//vJrik
ccJtVb7L5St/v/qS5UXPIWXCb6y4S9yCJGCG+uMAZACBsnPl8nMf+d9WLcuLviNPhVbnoMrdme4a
poXjS3ptS2rxmjSTm0U98cvVZopixxSCJ68eZwQ0ORCCUwwxnAoJjSGx1HkGl14dMruIcYpptQ9C
UnwjXI3DNLl7TCr4vallKZBHDMQ8ATUwfHrwxOS9KU/wvQrTFsz+NVBmM4dgOEkES6AmKbeT4LQR
Tixr9AfJCb2JCN0xcbIgOYpmY4PfvQFfTd4oRy6QaqxYvSkUcW8mhBOBoA4G8SgI8Idi4a+c43q5
/OJWBh35s/T3ZTgIEVkJ3iD8p10FdnE3bTznc2HlhNnG216+zcqo8x+hyZfbdKnhD6Ufxy74G5s4
yrMZFc9iDIowzN+YJ/dyUgGX8fHRCtDRUZ+cBEF6KALDZTo5j4ow2iV1YKQWwtZs4udenJwRXHEu
EmlcGn3kcJ67T7uk30UpgfFmdWgSQoK6ogm2VlKf1Hx6acLopUzl91wWr8nULHml5S26PBBHrUwS
fL4CgVqqLD+Cp2Q1l+OVlkJIaurZLCLos/ImLcTSzhUVlAVsUlLAt1htXmJpcGtOZmvlXVBA2YEj
JCzl7Hn+j0SajfytcuNF9TGV23uRnFVlqPcT1eWNGcZvUTztA08L8NwGRK6JGQQ+NPqq8jD5Fpdv
RttQwRhgKUKpQUC4EfZ7lXhLciFyMIuadweQfqf76Uc5GGe8mMeYY07EBLcQOf7UEkdZnqq+p/Xw
l4zcf0ptPKAIcQJCFMpAK2jwFObM8RFV60GKCYgm44NsUkVm2q0D0jh78H8VPWwMrJ1u1Wc+AWJB
0eQS6V8rie9xtd1Mkvg8EZug9+pj7WFfNzABthrApWT42ynGTWCRSsHGbdOW4z2psrcteOygFlTH
0of3gkSqTT5bty631pXBainUV0QtzmQo6USp7bCbvUxtcAsj78rVV6o/8lKrP2EzwMiW565hItfO
LTxdlhU5o989R72AXtOfIae6MNmTmoh7Ga5rXl6r2K7efTESRyUFg1IpcvZROISf/3OOE98XR8G5
tsZYG1Q+16pfenuWx1NT4T93odZUG+KEK9KnfN3p4Adv1LF1dPhKtjrLnzidPE2l6npi84D85dpi
amU+WEr9pUFKrRF7vRs0JezcYbjRc3gDcvIMRW9/uZmsHCrJS5W/1YiS0TbN/Cr7rbJTXPPQ74S9
6l4T+K09xWJswStqqWVdEllMgGKWNGctNn/ElvnXk4Q/lx9C/X7JIn9+wy/fKioMLxAnKXcbIpYH
60FUIesJ1KeszWgAxx85ljaqYIe2adLRwGFZFZMBwVxwbLKDPL0MEmIzgcTx7paEcNsIsm1jJASr
3sX5i9q9wD2yVUFz024453jBI5WVX72DWbwLp1e2KBviU3bTGB1nMkOshDZhJAPGj4i4Hzkp9to4
OSV4hssPvNa5FxszgEoxLrQsc3FL3mrRsBPa9G6wxCsz3drlF9uxhuP+rvL5ZJ0nHq0Y3lsxpwNK
j5d/varN3/6blc7SP1B5CnAr4F9ocuq7KvB2cjy+Vqr8UGPj2jCN3FFcdhAFIU+JpYdJ1SR80Xq3
FxMIfxMCRwxtou+A1iAGWAjME4r+28ygDqHn3Q/CXyy3mar7oIfZAZ1MBnyDoBW+ileQTUIuFfig
v6asvLaVvvdBRYaW9jgZWND06JdAKB8hInD3Wt/HbylVW9mcXkRwziaLp10T1Ls25bjDyNSDFUQx
HNniJRaA+OuR9TME3N0UwkMkYDY3kNSlar8NWwuutnSvKoA1ocQ/llFHJhWsU9kkvZwciTsC6eSN
0GHnb1vjVpC8gyeXb6pQ1sBjUnPXxclB/wwpFHprXypjYA/kFROjO7yxfZEIX6IOJXpxTrRJHGzr
EgRrOZLmoQ23mKuPFhOgEQVPAsmnRPHscr3/GKbmHArDjaxMf5D7vgQkPHDk3h6MxPuJFPMFkDVi
woToxroMD4PPwFd3NS652TXZIlqJBBMeutQ6JnQfO2vzB0K3n0coBdag/GkNyUW9g1uaE6JEvCNk
oNp2GfNrFWbnrJZJ/CV2Tu7Tm0Ydng1IiBupiD6GXpKcyOjhbmrmY+u1bgKHbH7jFKvwnMJMAcIQ
RudSBOGjGgpMiWkrZcUxIgQvldmtkYjxkFmckjcqPNqYGDTwUndh39wTk3bWk+kBKPN9pOlvkZf8
HIA4JvnoE1syApCpHqOm/aXpyoOaNf8A5qzga7Q/5GlkieJJ9zWmX3mUMdLrhCoUAOosXjpol+6s
NcQZSBV0kF7cJjHJmNRjc5KQ/Zdm9jxURkakRLhTQ+EeAe+DytltDPXQCfxh2pA2chtlnVtIcOcj
ojAAFuLMFkSnw68myMPd7JFjF5q70J7dLJ8IranHxzYkfYEZaecZ0iNEC80OEnMP1OB9TPLfhULN
TiK9KkuxzQdlETmaxD6hbqIbTSv/aKH5MzEk1s6ADrS8kHZxX4CjaIOTJszhwCYkFF4AIdqG2IOj
AhPYNEfUt+CDvPGpDMt3qTOJKzL/SeXgVigRNPd98FhJ2a3RS1DDVGlX6Np9qGaPCf3fFhXUntDz
juRt7/s0Y6dG09B7nkdou9YJVIDyoxz/KCySAnrYsolS3ihifxwTgux6gk9IeBggQ2bvfSalttKG
71kdwGGujcypYF72VXY0BP3gQ1IFSLNvpWEPTZ9AKNh3lTSdc69+CjsVFtVoPRlTs4/w5GYWeXeG
2vxJ6uypJHd5Ewba8zSU7mRB75nU+LnKZyTLBL0fi4/mDa9ti/TaqryjPmAOFUvzkcHIKXxgAgOo
QejWLh3mXQMFMQXTh9GZc4uMbUvO7knV/jvImOxLCbiNFG+VeUSRfGJn2zkUUZj+Vko/uZNo3USF
/2fI/dux5B9n/XAbg27elBZyJcIGpaR/0qfmJtRYvY85gcJVJT+qnUUCrFm4eUtRPpyR/0kLm6FA
Br4VzOk0BJRe++5GnSmqRfYyzhQjuYZsiUgpC9hOkctcFOg+leCPolIPlpTon6zhPzytP1oz8pdC
g+fnpCr293rdfDRQYRUiyotBbm7Bftq9rN16lB0cP67dMINU6805O96gaEQYS68YVc9RY23JLIOr
D+cUPQiia60jtLTN/oAG+aexJs9pU12cgVzkRmRwfoCUF7ZXTa9xXIBBbTV9I8Tjm9ViXh/BuW3k
QGlmgkYL3M2/E3v5Va6F9xFmPAHsKDbbpOtuKnmEMDVsJ79N9mHUxrZi8JZAC57AP+1jbXRYSrgG
WoZOxNBtUitQ2OL4KuGn8T0c4r+aXP9kpoG80qonT9dPaSHYcBTgLEp/lcA6iAW09XzOIUMjTXr8
sz/oIHtD65C0489AB1fIBLgbrekMaRteGFC0uGZzmEqwq6UKEBBDzS+tYONC5ImQgQ3zAYFkDBxa
U+45GCUukYRMuXqqxc5tfQWYATC/1myZLHCYZ+qODPhfqp5Caplg0ksgrDYD+Ys1Lb/Kml1HeG7X
SZkzZNmHqIg38NdB9qYYt3ste49HsvgIZCH/w7+6zP5+KUB4I0uEL0s3iZUh0n+JRS5oi98q5szI
MQ+VO3MgH5g33H93rCUttcxF2EqVDMEJ8BOlreIJHtTl5czKTkGyFsslYkXlWqrZjegP2D23k6se
5DvhgYDDXetKhyt3+X4dLS0ta0MteYI1lsBS9oxP5WQ3h3Iv2L8nMFE/p3+IqdvEju+013Z4358/
SkvvmjWlQsMJYEZ46EiceTi8xC3JrEPxIRgMhVgY4FHdj2ZTAVXzrt12xW8oLetJGfOL50Ux7eFg
PmSyY71nf/yUAspW/aciUvtetTNnemOB9DM+jTtOpFK7SoiNxsDnFLcc0E5o4Oc3EVzbIq000WUl
KvIk1Q9GYl7ZYsCVn5PHS5/4maBuRadJiGQx27F0C0A/m2IoLFtCQn7u6gIFS6RLwZ1lXtPCrqzM
lwbZEIwraht2a4X6GqUPAUxC1bj27s3vH1QWF9vqvhaCvJHk2OX06YOMw8SuM1aaqX4aNEJXa9UH
i2KMT2aP8CnOm4dJ55Fb0j5ikQ9Uec3ZoLJOVMFHrBjEPfgl2Tn+k8AZKfSIp0wqfxYedUkxUokh
RBhIusXtmMU7vzKPatOH0ID8WzRWR3Mo3k2h340TZpKqNOBmBGcpC4EuVMibCHHm4GyrQKMS809O
od2nKj8TFHqVnZKa0HOEg+4c1VJgQgKhn7BjQ95f1eLJGiWwC+A/QvHkU02fyvEm0cVgjkAgyzw/
VhJhekRKyEHzgZBxI1vKa5W3RxKad4opkyxZ5VjAch12cH+jCRrZ0Fp/HmTpORPk+85sd4Gu/BzV
8odW5A9iVN0V+p8mla/s/1aMGdKyHXBqRJh1OJIAfBf/RA6Aa5K9j/ID2r8j3vREzN5eHna+31lL
yyaRABqqW8uy9qF8VkkEMYbiygCzduXFaTezn2j6Co/gEyouhfHeHLu3yz96rid8t71cXNoY8yYS
OhWxuzW9jOR8VLX8M/Bb8g2rzOlyDu587WcHEuny/eb+8d395t76ZQ7r60FrJ0/LCJoi7qFugvtC
SnaqLlJpV5vXoSGm5PKdPjke391qfptfbkWWdaWnE7MYx/Zze62JlanSX+yCwAUF411QxXAgiIEV
4mSXWumDnIQnURxnbhQBB4UVPRnob3uPePdpvNEl9hJp3L0lCUkxl3/jynyIo++/fyNoJ9HwOy92
08DWj5BAH0byN4tN7TSvxYN3q1xrQmuHV0uTsqDmrIkknUxMy/xRyS0AOCiBshbsq5EBi0h3Oryu
3CNQ/jAGY3f5Adc+9+L0pWWT75WjzNlnT1y3EiV7ND+aE1qVY5qkgOj5lXb1eQj33dderCzKJjMI
E+VOve3f5j+Hk+Ra2/r3dDT2ohNts3N5RWyxooWRlq5lfejNShWEzI3a9ijVyo9yaO98K/6nIHWs
832H+KFfPgwscCO7FkqbbnjPdZK+6KX42lTiPe7DkNpHdEXg8P07lpbm5pQNa94UbHKtXt014p8m
f4UxSSnqaPXPlz+j9r28QVpanJN20KYR9rarVvSIjoDIYa4oc6I0W8FymIwaBYm0hlENGWyo7tIb
hO2NoB2lHEKcKQEMLMjCHIAHp1SGoBkoJBuU4lZGKacz7pAPlxNxLLG2F39MovCno6Ta6+150kmG
HeH7pqhlzwGcb8LF9onqeyDYtZssJqQ0ITsj1mAyFSN5db7GyK6j9Ri0c1n2rtAPyLbI+ybXgaKw
bhDxRcyUFT/K1XCyBgoYbErtoaeskOrdoQk9u+tLAHezH/nyG1xZklqLcZaCWNUNSZ3jEWfH2IOi
ymXOAppiK2RsSy/fZO0rLQZXdfTRPYoUMlo2hbL/QNL3Jgn3FnsRDpPw8F1bYMvfjuJAxP572ErN
FNxBwk6keYcQu8uwvON15Fn26W78lV/rad8vsqSlO1QQvTqD3sjZZ7iZEVwuB2Q2eesgYR4Um4T3
3TXt5soMa85968tcAbC60RvOW1yWL2+hUD3jTLUvf5TvZ1hpaU80oYIAG2Maig7Ig/fxfq4ZVPto
/+8uv/jmM3A7R8CYu2WkHTEEJ82OqMrcTx0V8XkkQr7jgOvyvVYMopK5+O7Z6PUkTUCh9P/xb6sT
VXRaldM5Av5acZs5wZO1ZalavE6v4cl7in6CVtuCjLgqs1rpRp/L8S/fKSvxZRARynwpd2crM/ae
j0vFE20JhNTlh5xf3P9OJBDm/7spDJKYJWPHCw2E2Emq7sEs1EdJbK7MiGuXX8yIuTR5pdkkuRuH
FnlOSGYq1DXpNUnH2gtaTIPDAK3UN0KEF9ONT+6iBZpTiveJkV15PStjzNLAWPmx0FYxN+jYwsi9
uYs67JGtXMOKSBW3LxInqq5Ze1de1tLOaHXA60WFwqKinnTPlfqXzHy9/JlXXtTSxGiGcmlSQMjd
MA/Psq/9YC/N4FxB4YNwd/keK2I9aeljlERdVxVOptxmB3lo3o07NYwT/9zvIDVsZ5yK4FyDnHzK
dr5pucZiKChNUTNJtiMLoTEpTpL8lxoIX5Li3hOyiaoQwLMw7n/EHbaXzLtt9HjbkSEYNf7JT5p9
oEn7KK4cFoQTydtKSGQBIaaVgf8MiEQiE2poaok7KKMjUjoh+cyZSKDZZtU1z9DKMk4yFiOMInhJ
mcnU0wyJNOZN+HOmc3kH8Y9qQUIFO5RsBefqUm6tESyW3+xF8lScBpysO+Nd3RKv3tsq+dOPg40Q
D/Wv92joW+j2V2a0T730d59oMbhwpuYNgY51VokLlzCdN0/BkBiTP1zm7atn5vVRlFOPI3lruBMH
i8MAOUw3ZaHYSm4RWzO0ZDbIbMeGispsraSDQ0w5siRymja6Yt0rxBoNMR7+lpCcJObUMu+2CeWl
zqvdWKIkNAU3mVrK+6KL9YMsymevV58tCjBCZaUkZZilzYHGuevTc1JqCODV8WYoKcomZn6mvl4Q
WEEFzSSUpqi6Yz/Ev8QWtbneX9FJr32VxRBpFpyQiD4NTQvMgy62z+Jk2qUFIMg0iyub9bVVvLEY
KMeYYlQ7SrTm33Fp18fRrn8Sd+kEDsdiD9QEg5/Ddl5iXOueK0uMpdtQ1FNFsCLGgra4r8QPtfmX
T7J0EsatBBm+bVLXPLfgzSSXKs423JP2mv0fGSo4hoitzuK1O66sy5amwdGAEt3FLGkABW5jNz8X
b4SdUWimx4w3RNc/Xh4/P+WC33QXfW4hX6b7qKvUdE4QxYLUAFZKX1JXzvlQipMeI8faGtsJXh8F
iuGF86rcCTnLBD96ljfFObGvLQ7XhnF9MbDKaNlkRTMyl2O+6iRuewq8m/isH4jrwEE8njjwvfOv
G1NXpr2le0npwrRWmylB/KnsqIvV+2CHmnYjHT0e0vibgRO5Ci5Za5eLMbDxVTNUQT9yity0trTT
bQpwc2q27T9L22RLcJ51uFbDWOna+mL8671iksl2Qy5RSwDIMxJOO+9mzJTdMPbO5Vaz9kCL4aMT
tSGY8MG5o1ecyJDbh5x4X7702s9fDBodSbPE8ZI25JtOL5IeD8Ch0Yik8JUrP37l0y9tS8BV1bJX
vcwtJapY0+/B820t/Ofyz593M990p8/d/ZfupJeqmfezEq2vfgegoUrlZg7M8Ptp0xEDe/kma71l
ad42xSCz0vkRpN/WOxhlhlRri7Nc30g26R+O6KDKpR565ZusvbHFGCHHBRHytT5bi6Vt7KlbM342
eu2K0WDt6vPfv7yyUjRDRdK4ujiBVZIkMd7oEspfUmryK7vplfa69KZGKkLHyFMSd9JRTqF5NY3n
y59CmZv8dx980bepYSpCopgJNkiQ8fkEAKImLqXbG8DKLdIZcwNvPTYuWdipFeoIInVrqpw+EhNJ
sqsAELvqIHXeSBJQaPlG7dOHrpbhTYO19rVt2BSkERtbz5iOyZTcd8Rit82Bc90rS+i1l7MYMDqx
9CY1a2MXfYWTxQjg9SvtZq0zLIaJPCCeuuuM2C3lh6E5UyxuDIDmpJdKTf4vf/1ivMgsKLMVp0ju
VB1V64/O5HX5y678+KUfj/NHCjRDjb5an+M5CV2vflGIifRf2nhlo7fy5pcGPKJo5bJUm9gNSK0k
NMLn2Eyyrlx8pVup83N96VZyr1Y+dVFUeRa19DzamVNj97G1u/x6VrYRmrJoNrk26FYxh8YrJkH1
Vo3KcGi77djIVJqEN4ODyVzJ9001upFBVAquTho0IanxHGFEMN+V51z9IYtWlhhTVyk5puBu17Eq
+VBucrtDBmtrx+5WdeUb4f7aTP795KR9lom/vFMg+Ci9Kx0zikanzp5MMj0D492v/uWzLD0pKGxb
Yjhnn5eTnUR7Okmb3A73wg96JeN6sb/2JGvGzKUxBblyBzAXHZzQZp2NiA3IiHbU9f7UhOF9o8NT
SRS4UFTXsxDkf6+nr4aAJEPh2M7ziW2VtMcrTWluMv87hmpLK4smNFmkalrACGSLo10cCk47ldu8
3srvolPtW/fyjVY+39LSgqKL8BGVt5sjeFKJ2tGw/MxC/frt8g1WKqHa0vvBZndQgpnnkJyk3eRU
d8EutX+3jv/BPse5JmJemf+1T8jol3bIqZypyCReuv5gHToPfRWghZR4I6IzlekHRMdDJ+g7eSxs
o43/YWMEiCbxZ88AeVaTUhETlp0IkrhW+/p+JNPkxSzolb4qp0Pku+GknEhVemz/pbpYkxfjjBZV
SRAG1MUNOdh6XberC4SkgnmltLP2yxejRxuIBTHW0FlC6dlPDmMibq60he9XBtoy/ABuZqUXCQbK
3vb2gU08qbJRndZRSRBo+iuz1EqTXhorCOmZVF+mJbC+oAI7KLdeYUkbyWsdpHX3lx9l7SbzQeWX
5jZJxiCH+dyqiXn0NBNIwWTHrXnqipfLd5gnpW9GgM8jhC93kDqxFUgii1xNlH4Rc3qMS2EOEwjv
BQuFQ6f1k3P5TmvPMv/9y53MRpBiVZubU0GSiPhLq+8bApem0rpiH157lMVytuoJ3VVK1g2kVlZB
gdmncJKebxOZ+4YzwsuPsXK4on3Ohl+eIyb/S7WygnZbpO9mQVSJMEoHrYoOppltiR20tVLca9JP
s2Nna1nbrn8RoPwKXbknNdypdIATYnjlvGLtrS76P6mOter1Msw9XHpRZOws3GJC8C5eo4t9v5rR
Pqv7Xx5XSQU/p77HiJdY0KMOsfQK6/3Ky1y7+GIMsHoJlJAB0pGAtY3XNpsiRPue/3P5U62MMJ9y
gS8/vS7U1JoUCcaPHPwk7vg+1YYrP1xSVi6+9C5A1FXVFg2222hZ6WhjA8PMR4XqK1AqSiVy9E45
TlN420VjjS1duUlK4ynvpptUqPbE1x1UxbcQWpej7ZUq/1rVfxXCtEuN6UkdYxjCU3BMVOwHgSmR
5u79UWNJQ+/U2tHAYjuS0Gr3MkfHJuFeVpTsTFX5IVreSBpQ6YYEhdWR8mp5wUOWFawqQmvXacbP
Ji/vix7PWRQRVsa5+FuLsha8/5OuWyf8mO+wQe+EPFAd0Tf0TdBGvxrBfOjRYRGtqPbQ8zieFcXs
cZJTN/HUw5iPe9LgTrlFeuNoIjNWpI82UQllV8gl6uq/Tco5ri/mv9uEM1l1OtdpRziQSuph1kIt
EALI02iyN9ggMEaIzWsYRG+m3/+GAIBotRjehTZRHMk0BptstseBrFCCYOuNTt7WHE5O+pxRNyhp
UbLkBvaAxDOJ/LZefN/8UTbetsyICm+n96Gudl6gv4WRcefXSGebpNvKjfhLCr1D3omyPdIg6854
NNVki4JFtA0fVwS50a3YOH4g7qJk0O2+HZ9qS3kOw/Ql77irV2WFjQ9iZxjkmMXWbSan+c4qFbRx
enAisPVGSJufSR0dsxrDih+14GeC8Qjiq74yK621ysUYaPRtZNVWzzqZo+654L83CaG6cvHPivE3
k8UyBAIzeBF7gkqbt6QnM0qqvVD1SNrUfCNE5b4IiFwEeePIefQL2wnbZcDdg9e8yT424NA0dqUc
/JanCscLUY2iSDxWxd5XNbPW7prgptd7z0b2+Wi02UlRpN9em9wpIrY3zxsnoqhVcRMJeJbRXvfO
GPBqA+oIeR7g/DFMu9HHx6E19jqy+D7CztJEGjrE+B/dSzU40mIMQqLf+p2ZzSoIZzSEV8MbiYa0
wvtIr/BvsQnYD4LXO9GkuGM+3KgVwiUlfRxr/4/QJPdVZNj5/+PsupYr1aHsF1EFKACvhJOPc2j7
hbK72yCiyOHrZ+GZBzfXHKb8cquuqwuOhLS1tfcKzVuWgWfc97+YPsKEMgrOlZ5cAzUN7iN5Jxxo
zKgbN1yJYQitjHtABd8ZE3+yGFbgQivfw0n0OooZfE/xQDMJzn5KxbZP2HVmWb8DUf6NShUyOwPU
EdNGuTNRmliJi9+HXSga/3sUc/BjOgNutLs+ZdvBNB59WJLBvNncmFmEUqkxekYKr0WtP6d6BCgb
B9tnVEH2xd5OGHlSKsQPyNjcjwb8PCl7bOLopfNTBw6roQO7oJcuHjyZR0cFbmINDIkqHcMdLYvZ
gMl76chO9UDeyjI8F0PpmbAHViwK80C/sPuBDnYJR7cNiOmbiIUExNIUjs7iui2Ba5H0UR2q+8tz
8X3SQOcaY0lYBhCZpLiZkIch7SE9b+5aBmtJOKviLnv5JQtQONDU/p3wfLSyiAk23S5hluOGG/9h
3JYeXFldCAuttWS/3/yUzSoylsY70XYJBHLj5xF+fqaxlvQsLJh5SaYSAhJzhQUlRVRlgG4NoBSS
dfxlZXq+T2LovBwjLYBYdSCE0RPoXbh4whP34LuGB5dyILuZk3jJ7aTV7a28b0qO/hvH6LxCMxiS
6r6J9yUnuS//xB6YVygIOmCNAL1iRTZZyd+X5m2W8zK1bkRFIJdag8dg9SjZI+Lpa73Ez7vGf8fB
5vDfjLcwHp1El7TGJuZWZQCqTIMBDHmCWcon42P8gN4gt9MbFGi25soEfr/Q2BwNbKoqSG5Kg2EV
iFhVdgjHNQjJJ8D/uzHNpkwr+RBDZEzsehVyrlTxYwgkg8hVF+WTFQnV6cP8fuirmzQuDyEJbxuY
IYLMA7ieUN/rgt/xGKwV0J+G3NqD7HHPLLgq+OnULu57tyLZWaT0yoTRep4Kjgu8BHWBJwGUNCtQ
Nw1Vs4t6UnFoH2Cv1Nk5BKHtwGCPZcXPqWFtFR2w8kagNwLR8E2Qw8Sc9Jbp4Fpwp9DsMVUh7wie
sT2axspC+n6HsP9gaRWdUzimBzswpp3eav82cH8MzczNFXZ7eVcsvUL/N0YZVazyuOZYTNkt54+N
/xHQN2bFK8nD91Ax3Cb/fXzqhyywKFQkhXguuw0Tj4Xy4ZtnMz6FEwtn7V6uTw/8bgHNoqBq8tLy
NWT9YVFAdrkIYWjacejdJvl5JIpXVb4L56k9rBO2PBtDu5LqnayQO9I0/NOV5dEysCIaAc3RjpjK
gTPoMCUoq3R+cdP3+sp1Vfv+h9I51hYe4mZHWhw9SsROGth3SFlLyBiX1p0+pJsoC7dmq72rFX+D
TOq+JGQl3i6cef8B1UIsujXBfEaBvXgNJHLasXvMTe0q6LJHbYBQx+UVtdDipnNgKKOgxkkJvEY1
oKddlX8aMslqyAb/aaNTreqg65QxLioJyx1wnn8lmci3/TjwLdD7+0yS06DX+9Yab3NV21tpV9hF
wuGNDnPhoDP2eVX+Vln7HIMwOtlce0M7bOqIupdHsBC/renvX26QMgOOREtR4YZLtZ6/aqabNT/q
jNE5zDRTxkGjWT9tt8DhQKgE1ZrxyPfhmc6hpbDCbTMzyOFohtvXyF8EWynjLi7ZWYyAa0wdpH2O
UxLAyAnv1R+D/7OaUzaXp/z7OEHn/DxKVdh8x1LZhtDsgSO9kK9hmjmxdd02113zJ7WyleX5PdqP
zvl6NBWjn0dhuBs7I9gHUWLYbWU2NozarnwewOYqK+/jNFw5NBcKR3TO3EvADBmGLkO79UBCmC/t
8ivqVM54DN3wHWV/K9taH/BTQb36Z5AEOifviQJGUi2D9rep3YaWdCkOrjHY+/4aNWFhqc2xxT6x
iqhqoWSpgegd+kcTG/TyOljYenNo8cAFTOBJCKxXMzwYuANleXGtQw3g8uMXKvnUnG3tpoGclTWV
I2u3RfoH9xwAmH23derB9nLd7p+YI1eRzEvzNP39SyAxJnlbCy6quxKX18aEl207rASSpYmaktwv
jy5aI2zUpgXsJBh+tSJyiQhvUAXaXp6o79MC+h/IMB8oryLYGYAx/siCU0dPAuVinXQrKISFNiI1
Z5lBWXcF901U0ug2Ryszt8Vu3ImtcTZux49qT3fx/c9Umak5yw1M+JWi2ILabWeZsM66a9Ony7O0
0H+ic+gwrXDjbyWmCXSME+d2fQ+9NZts2SFwQNz+f5gxLZzec9xwD0R4Y0mc3p3JT3GvblgO2Vo/
1yFv1RfXZIDQjc5qB0yuc2+CLIG6Ru2YgfpAQh0KB8LTYVbX0OZEWu3x8vAXlvcccNzVNBJagPQ0
yD7K/o7ylcW3NNZpUX5Z27Vu+XpkQWqtL7prDvJHRH3PDNUdNYobYmgrX2/p589jQaz6GaOY0izM
7Dp70tuVpHdh88wRv2MYJyKIcWmG2tkVCQAtNWJ/r8NGylaqfuUlS79+FgBY3/pGNhUXFCa30PgT
jlXgsvOzLzs78ala1wokCsEtLfWtEfm6PSrG+8+ePdv4vWiMdORo2KjRn9A8rtoHL0TEOfw1ymG9
7mux2DWDVyg7q6aObgjv8o9eIBvSOdZ1rFupsBIl4uAqvZKbfgfTwF9Qv3d+Bvqic8wr7RlM/WiI
Gm4U2hDeRbsYOUOWupcHsDA7c4BrVxVjVCDv2elwaaoz9Syk5jKxlhEsPX62Za0iTUSb4ReH6kkh
sGz08jXI7AJ0gs6xqkbtM5gp5+jwlVBwh4sWceF5d1drDgzMoF5pl6MdHfy7tfRp8YXTlvsSf/JK
YQVEr2CtcMo9vq0fwk8X1+QYPTXuxHAoH9e4TguhYq6wbyksUDlouzsK67sadqNmfi3RIi3WtPoW
wsQcnloOaoLWTyF2zErPSm4+lOnaXWbp9OOznawQ0OaTsoxw+mlg50H7Qu5alNN6D1IIh//H4bdw
O5ir6qNWrRRKoYmddl+7PaTaccnBXd1jm6nuBacFWMe62dV4FhCCtNcUERYKbZRNP+fLOohQzR70
AHNn6Pyd0uqhF+IhgCZmrxYvumGefUi2un4BY1wfHDvoejIZT6QOetYKdp1EWmfH0+HS6eGIapMS
fCiSr7SAF6vLM5QAQ7chyqa673iNu/wO/oyQyLf1+9rjm/Dgr5WXlxK1OfiVdq0YixHv6RzQ4mxc
XXbyHT6y9J4d6q21F7nbrllzL4QRNgsjfdt0ZpfGqGXL+AlZ7SnLINJXlStJ59Ljp79/+aAWL5gi
JIbShv2OQQmmoTB6+lm1js5Rr8nAegYueLgLNB0ypZlTjlC+Ch+H4vlyDF/YBp+Cel9+Polk2ENw
HF0L8Fe4pm0KCFt3Q+N1Q75JtdxF3fJIBrFSqlpIw+bKJyGOCwiTYXtXpPCS0diDboWt1qB/dk7V
NcGAhW9CZ8FWoNJTNLoR7bgenvtac8cWFKW0WsEbLQTYuSa/sAwrHHv0MLLhngZ/R0jDjcZN0v6s
9UrpLFOKWdxRrYrinelfwXvLadWfWYlQOouuIuwgsKbhyWpWn6wCey9dq5YunXB0diOKofJNwHeH
+UVpQ/4QLGTfRW8P2lS2csiuGIoRmTOuVLGXLt1zNf1Wy7PRMlEEZiUEdVXfRDfehJsbSo5KW3+g
Ikp3wPB4AyqSdg3iqKrlr3FQwo07+dVm/e0w5le9Yq2kQksRbS61D7mDXHYJKGudg/6JvwV+C7DP
GHrv3niInuhG37VrnhBLieNccR/N86i3OhDylPSa9NRLInVj9rcwjD3W9W/VeE/jwCnitQrHwnaa
S/DHfSObcVo1gQF+Dd2ZQH9zY2UzLSQTZBY/NdwLFEtRpto1BHFDRjxRqo+Xg9tCXe4TcfM1uOWQ
Kcl5Hu6YlHYfP2QasKLwHu4DV0BnCMbqm8svWpqh2cWpDtGL5wYOAb+Er8ioWE+NLHSP5sbKKbM0
S7OQAPNnvZMFRuKnHzCnsJN2peazdOR/kiK+zJFIQ5iIdkji+euUBWl24EF6eWLeFtdgxv/sZjlH
XetR1PeDBhOrSNOhnFt0kJ0Pk5WHL4WeOeRaa6HfXLfwsWpCB7CnEgRFCEa7/YDEcYBVRP838QDd
XdnrC99iDrvueqkUTY1voYa6HTVwGacrA1kQ46Gf7Y8vHwOo8ZSwCPZVtTtJBiSw49ZQG8+3+mPg
xU7lNif/V/pS3kpH2SsrZ/LSeGYJUst4qYwZrMt7jZ5zWWxbwB0v74sFC1MI5fybHQGgmQ6CjOhN
6NExLsEngHJZlucvkJ5zWVttU/T+IfsP48YxP9PQ923JOi+XClS/4uqGR6oDIz/II1jBMY5R0rv8
wxY27Bx9nYdWwgsxfUNTtXUhHL+Sdluvui5ieP/tHNI5lrocSIg27xR4eOdY6NpXaa67RgS/MM2C
iO/lQSxdlua4agjehgnwff+bRo/uBFCGTcGO2pjnTbYNV4LP0mTNsoY4DIa2HLFACNRecutUl8JL
1oq2n3TN7+ZqljdIJTGrUIeL6RD5g5uq1t5PfQi5mqS1tVCB0dQkT1tVKWxRtF5s4hzSIDUa+oVp
2FkUfRCpoBJJ4942gPlzzFzb91m+6VQYfpk9/nGpHQ0e3QqjdlI6Xqe6GrqdlqFRNsq/Rq0zh04i
q3EAZe7OeByS5EiiHL0T4nttCExX4sujMIAf0NI+sxOtZ3BC8095lleAF0E3toevcynLNxkBgjPW
1tY3hts2A55Q0/K7mslnJU1qjwCnhkOh+9NKbm1r039I6uS15mDVtE1i7IMBDACsdMCFoqprtxog
Yae01eC3JfN4ZdUsZK9zuLlQ01APsCt3VM3cTL9LQFKbRJINtnKlWIgncyX/XNfqrO1V3Igicl1q
w0OihC+XV/xCS55+dsS+BMiqV31RpHBYa7IroC+79pEkTgdf0ycdDTDg892u3pp8p417/Bd0PrYd
Py0y1w6yhZTiMx/98gO0ESuIDGhT8TqCrApknxXozSbG0VT0fTEkFVg26ppMycJt6fO8+/IyFgQh
7cwRvmLlWzTeQABWa1KvtgJIGjxentGFvf2Zz359RUvzUoGuOJTm8pucKi9KFWygRb52AEwx4pvd
/Rm6vjxfGxJdLw3MF5pj6PNOtGmOj8I39XmNErQUBufActmXQDqrGqLtfeuKHeAsLro/h4lvBZ+N
VWmCpamahUFchOuhQOzYwczomfZiX/v0hsVrxfelx8/jYKlGTZpRzFR7xMEYi1NPVtLThXU0R5hH
3FQDS8EEQaMn7UsnAqdhUJINH0/UWNmaC2FljiAjSpeNBsP1L8l+FWF+7IGlCqStBWT7o5U6h4pp
6WDmKnBWIEMGZ9kqtoRyPIVZ2+XHL0QtdZYFoRgPKCmJUNRENI6aDxqvpFcL31Wd/v5lB+gEJnfM
RMnDV6JbqCW1YHDhehaVa8zopRR+DqY29UgNWw0zU7qDx6couB/vEnsEJlTdrRbtlj7w7I4zsBEy
MBLKHBqUJPygcKBB46lcelwUK9FiaapmtxxFDAM1EzREeHyg9L4frn31/Wefd7Z5UxgDFDXH501S
fQ8Cw1ERzLv86KVfPdu4cdeGRNTosozNL7CEtkP4EiRrXKfvlyWZQ7ssHvS0HBKxy9WzBD6cNmtQ
YuvbyEzm2K2qEwmviiKC3M1LmZ0HyMObxRM4YpDl/RNkmceiP5cnaGGBQuzw3y0go4ryGmAYFEc6
T7Gn1ke/C7bGNvPE/dq17PvPQP4DEWM8zbsW+0yBR5Af/s1Kw7ZWNUi/X/1kjt8S0mR6auE7GHp3
Bnj8oEXEZjBhSiy2svqXPvX09y+BwoeWP/SQm2RX8r8heRm73Q+nf7ZztaCNTT+GazF/ZZZd7skx
3Y5b+HtACm+3rrG3cA4DgPfvAKoatmyhjjhUeYMXOniNA82DHZwXdhKXkTV23kLtj8yBXR0KxdVI
4SJKt0COAdplB686PCR2ZWBDr/gU7lKUGmvq+tbaxfz7E5TMEV49J0MtYMy1U7dQw71BkD10MKq4
j8mGvbNdc2bowztg4jzQTXaoQA5xrAN5TDf+6AqANu6Vh5WPOX20/yZUZI79yqDzNoJLG+8YDIZV
r7Lr2MGlz073cBjq7cBdg2YvDHmO+AIfI5KaEcYAA4Al4xdAZGwSUrk8EdDsX4tCn3fV78Yziw2N
lXWK3qEPB1HTanSa4oltUBY4wyOmt2sP6dC2PrdPcBLx7eYhSD/FUdZV6fUF6yAyh4fJ1ChqocGd
Uqs7xSWWfwMW6yaR6pGBZmdNFnJtgQa3DPLnjFNw4/huhIq47dfVhsKaDIju/CaC75tTZmC1aH5+
wHmMLl39i3MFUiGZY52tiLgc3ko1VbcKERv4lD+pLZgCGRw3bXQTyCmorGqrcI/5LxBRhnEHQpnw
ihCLemwrOwgURwnoQ1SBXKKoeCodJbUJkYY7NjB35P7wMsDyvMmMV9ggORpukMUA8TneCpvWIoHc
K8PNXVVfhgI00lRqKuq4zR/aETvwu70CHPM4dI4h08pmwjhYaQ57Gy3fl/546FVY0sWQcU9kaEN8
7iAaNEe5+trBnIKN+q0ayPEgVdjaaXXQ2ZUFuC3cBcyyftWK0C5z7sgUif9ghTYwuNeZlhzSMXkc
tOGZsZbAbGZ4EGbu+SY6sWAk6Hsm68hJgpaDsFWjJCDeLKt4lYDC7A3tEKRKeyoFkCQm8RsnH+hj
ALVq8CSZ/gfCFlBaBbHr1BlJugG59ZjqZbTJuHzpB3PXVemGtCnMG8zOMxt53USmlynyCc4v14HK
il3LdVAdJIzmgkaBqBo9aSk4g0mcbsMUhIBBPXDavvctlOiqMpyoT+yDZGn7m/gaWrasKyCcnmJ7
8t7f1FUGcqAKHK0+BL4LhHjpGFXgcujfowLln3iIsRpQisnNYm/pBi55bfNclPUj0wzDQ/EIGiOi
cv0xOPWjAo6JNB7gW7dpOnZNFEXYhWHdaybs01VdeG0NHoLfo6JLwbHMk+IYjfFHKH2Q3HrFTSBv
ow/0SAFL2HRoOXm54e/ysHwM/QoSN0OIQkv1Libj0MS8FeC7lW2y76yyt32R5SCZvidogZEcDix9
W9t+HObQPRTX4Gg96hmknvI8fTAlJPgZiCXOEJsuaQgEXsZXpSlu9ao5RrSAjY5/PeU3mqxeGfc9
1OhPstYfSVo+STp6VBnB2GoUctBLCCW1+lURqBu/E3ukvJuwyb2wBboFBHeUlEXqURNNChazDobH
GoT78ho2vLCWkj7MM9Sis+UYHFQluoFyC6T5FNDrygIfGjTCWyGg3w9q5q/S724nKyzbTGMcMgUt
bDFoJ6n7v+ui7a7qLtsXhvxT9gX0XizlripahxT8gVk+ap1N3KxJIS5E+ynZ+ZITDKrOurJDJ3Os
lGuI+1xl1rBypi2kG3OVWiXwdSo1qMZh3boKQxEs/VG9ENox//5olMys0mo57uMDdULBvZb9yqP8
/vIJuJCJzWGkQ+Xn0PKG1pGGSMOt7g43zZJVruiazeU3LCUycxxpO+hF1MfIxCLi8CnHcKRpmy72
Pmj5wOoId000byFpncNIiyqtIKxJAXfpsmNggObfJXe1XE2Vvi+/kDmY1CojBSsnBurLsN7iEYqH
fv+bjNovoMJipzXS9gRAZAtHasjNExG9QXdkrfazcMGYw0uzRhBLFIBcgtdkTTpY76OlDrYRmVcW
tDGdBAridp/pcOLro26lurn00lk6UWZ86M1uTKEjjTz0LLbpnnjlds26ZWHTzKVqM4JsNFbIpAwx
PFiD3GehtrIfF5bCXJd2hCsgpNh5vOPQsmhg8GDCD7LCGr+8qD97SN8kWnMEaVxBtKnJgJFMW98t
tHCbNNW2Rcq+0cr4pSvBlDXklT9amjOqPUzSxue49WHSwsI3gehsm9p4QymouxHfoX9yjC3412eg
thlwsKNRD8eSEg4npAfJHg65uTWUTgqIsbcygKUJmoUVI2RlGpsT7Mzkx0ANRlu1WsPNm+HD18mb
iuY7TWqA+bTmDTnFPZAsb4WGUiYM5lJb+Jlv+232jGrJY65o2dR62sChbBvABzsd0wSMXZgAleWe
N82bKMiasM7S9deY3Yvaou6F6Vv4eZAencgB9VG7Sk+qm24Ud00GfmnhzwocCsSCDDVUUsivdHtV
Dw6hNL0qyQ5s+K32tRMX/iEeq5/pbZA5MnawCtb4NV7X0QOwPHZmHmm0BtlaCsBzZCwzQZ4LTPi6
67fBXbArtlNFVzmne4ieOKG3VjJYOErm+FgUEytzHPx41/WvVD9bSPNIe1LCp8srdunD81kwokVd
0pgiGGUn5Tf9i5IZWCEgqv1pbtYHsfiWaXRfcoRMN6F5Mpbis2kMfqHbqjis4P63h/j7y5rb2feN
DzJHzFZ66LeWOgIKDdtOGNFF+zgIz3EGbksGexoYmKOJtr08cUvfZVYJySpiSFGg1FhQw8MkurKD
sxPvXa17v/yGhcY0mYNk/YTSxKDNRKHCvoBaiJdskHIHBw2EEfj63EAl01UATYRj/SqJauH0mANn
jVj2FQQjxE5Y4yns9KMK0YbLA1p69Gz7l7oE4tdQkUdbj1ET2gQ908tPXgi7c6BsmTBoboyQ7TEs
tCnre8QCBxYQlx++QGUjczxsgsOu77sBIG9obqNs1O+za3HruwydVye6gq4BTOi6Z2vf/ww5Ruby
rqkYVINrAE8RDdciewDOQl7DbwIrDOaH72SLJrQLJiV7IQ8rg5wC/TdH7xzuqtO+lcJAJqSXya2Z
WMQpcqF7aFy5VdL9rnhxHK3Iq3VowEj1t0n1DyjcBitLYymazhGwo1oPnZaiZASqMiA+xrN2hBMJ
SmW4jAfOOshnIUSwaQV9CUQKmvEG+qOo9gWqxwtc+WCxCg3mEtFIccpobe8urPU5KLbsygaVD7xn
UuijXr+LpGeMNi55PVp+uRtsYEjZZ5vLX29h/c8RsiyJaZkXSNF1+WS0EJq+LrofPnpaL18mbMgp
kVVRYWulr2Pn2yo9lRB+uvy7l2ZpFhEGE3DASJo4FoqHwbpL4xXd+QW0FZmLgwwF72RYEUzI7biZ
LKq2ugdBMk8PPJTnfLvYlFvUTFa+9nRWfrN35oIhQFVkekKUaBcx/3ng8V3ql7BjLncxDU8weX26
PFsLhGQyVw7RiBoxg6LIouwmz9DwWt2zwxR81sP/wkqis3QAXBYjl3KId4PeOzUqBzS51trblQEs
7L7/+FyaJWsaeCBDQzXbM7g/QJocYtK4vILGF270Pb1H0ah+0+3QW6tGL41otuNhBCxkW+vxLlYq
p+6eCv+tYmvWdAtZwBzF3bW+FYupQdVn1zzcaxW8g7Xrqvu9MmFLP578u/usvu1R4MQtX91SeBq8
aJsJQxK55S68ahXPt6G9sWrJs5SlzUHdZR6Y1RDDGyza6w6+AwTTEIPZlnjydf01S2OabXrftHIj
zjFnVXEj9GeYE4rk1+X5Wognc3w3RNAGBhplsit6aHPBAD3s9pefvIDqwR363y8RR0OOnM9Kd7Jk
JzUUFJ7p6FTl2fDYRdpWs0LhMmtgcFp0x7gTLsm1wG2F8ncARMamHbVbPvyJY27YQxpdFbq8Z8YY
u1atvaawErIv/9CFO9Yc5B2mMBzJM/QqYOR9HM3IUxiUZQgPB0dplH2fKJ3LzGAbNFbl/eyVs5jR
NP0If1AUWpU8IHafwua6Sk9jyI5hYUDximqOUVSwSZMrH2MhjMzB3lMBxYeRJbY0ANMiLuEyB26U
5d/HAnZsVGMnBMk1VutS1J2jv0MCaHnWZMCeMlheC/1N69O/QodyymRsb/L0tmkgaSKMp0bJhd2N
1trdb2mc0zL/cva2fggNtxZvlgosU7hon8uicsmQHVQ4n7skytAzaFe+4kIoI7NQo6h9UBh9BKan
+WtMCltlhttmIwot4Q9PZTLLJWSvmRnUr6IdBIMpPDLBJo0ml7HwY3IUmOCg+c7HflnZCksjmgUa
k8C6oMknvWeA7ap7Drm6MnoCZ3jl+QvRZg4YR88izssKyng6yvm9/K1aK+fkQoScY8XHDkVJ+MzF
u6QHOyPq7VHf64SvfOiFnz3HhquKPnJIVcKKJYPjuoDEdhusXIqXHj2LBFEjTbg44qaUjbCTl6Wj
ra3OpQvCXFS7L8aijVMFmhKAnbcwxgbtsobsF8f/7xNvvVYx/dZvkrk5HNwSlZaSzkSgr/ozuODb
zOzgrBGNe543Z0h7rwkTLt0r5wBv2vcBMSA3scsLLd/gbHltVW0TVvqfJuQnCBXvaWLeQcEB7nLN
rs7JphDZbdHApS0M820I6uyIRh+L1oTvPhGV3419FgOIBQNSiDTCDRKTXHjahp2CQ+zo18YW0pag
mf6M9U3mqHAmqoqQHi8CXt7LTWVfZ9SJ0x92dz4P8S+BE6XFwOcSxVYluIPH1lE2w3YMzJWsbGmF
zMBUJWnaceS4KkclhG9zBephXQQtgvrJL2MUMlFqvHywLgSwOQyaybLXa5nCnSl6HoY3EdxPVERa
lyvPX9iucxQ09U1eMwtfYaR/JfulrSVLS797FgZwIlt6xBpYPAXaTdhzzyLDXZRY20Yx3ctTs5Dm
zDHOakGq3o9xwQuTMrLVkp/zJCxslhRuTKptaUIdsCozGxukdC6/cuGzz5HOJaUZIO6wSlUhPN+l
zHQDyNuo2XgsLelUjK8ksUuzN32tL4t3iHq/VaB2B1HjozzK5KC15z+Xh0BRV/8+vH3G1y9PT0J0
1hlDcawtzBNHi0TNtf6Yq+WVmsNqeYD4PRlveUL21phB1p8ehJ+4FNKliR//8o10AHSiBMXCkjap
JPRY/H1Bra3WwmIqqG70DmUxTq/DEVqw8G+yk6G84WMM+Eafv4dSXo85nIpUM4IDVq1s0LwObEP4
AH2pqMOEkImK2LEPzW1FhghOv+MNCwDGVpUJ78EeBkKuNNncD1B4cmQ93PdAuwHrAcH+LjzXZXsd
6PKm07MrncvBVgCFgBs2oE6WHsBgr7pq+uZgReUu9aNjHRu/WQ94PoHHrhj76yLwbzSIoKEV32ys
IdtqpFDtOIRtbSa0M4SVbphEDS7qB8XpkmGn5QLYl6C+U6HWeyzpuLWacRMnwbMIcnjQyteq5WcO
K78ANnVu0WPzSr10lQSVXJ1Gz4kRam4R67Hd6nwPJQw3NopN2tWpbSjJnzQUzIkj04AaOQP5ra7/
phVsvxX20g1K4cLc+Cza8DWvivs6NtEniw5KJ5vtkHV2UUMNmYGjHwXEqwTABYLD/K+XzAm06s4S
/BCbWWArZqhDenf8pfrxsLH86Bz7nTWBVUqvlYDys0BxK78ECYPQQ6dz3RFD/Z5iWI5Zs2mWq7e8
7n7JXD32pnktUlY5ei6AwurgRDhEdECbDSRYpnPuDJayqRP1lfUcCKqEoBaHYgbVSpvUWuRSvb+t
WPynLeg15DaPdZ6+BKkuXYN2g90LHsDOOTz20PkBcH8jCyt1ZWRkgBmJ+y4OQ1vvi5s6rB4JXOPt
nLKbUkavCcc5ACXsno+qUxX1TTud6x3tUZJL0wcamPi3HPcJ6MmcSTa0j6Ge/C6H+JfeAieXt9SO
SJF7LB8f+gSQEgW5n6fp1V1pQgQd4pj3utDuRcm3gal/FLXx0OTWUQTGY1MCroKzAXisrnnNW6BQ
hFWVdhsax15EwGuyXYwVaDLtnOvJVuYg7USFDjYdrbdxnz3SKIZNS5ZAKBzayK062rqevsWK8oGW
2kto+e95OTI7DeieM0YeIfN8VabllrfpYwXKnp0aUF3rYu5kfnOnoBTvADt3AAXmaqxrMGb9Qrh5
yJ2RZIpL0Rt1QpOCblaW7zFW8gaYjhP8JmPYf41OrQWenyibKqtfRgUIelb5L7IAHBdla4RctpGK
1dlJpl4V9Rg4bSnR6uswJl/5iJDIEqrvoRbL0afFJRFGJtgP/jHtJLIeceNzOId0nIE6VcX3uNcp
bgwhoYQ31OlElcNGJpEO77PuHGi+JzSm2KlVPNQy2Gi1uiVdZzNVHHyfqE6tDA/YHGdDUbaR0oNE
UhADRrrhTWWZf7KWXA1mvyNZ8KbFPkeTGJauqXwsLP04lGlky8p4BWVgWwbQpNGYeSMDuJn2PYoj
dRBeU5k+VyP3fDZ6YaHfxb5xF0X6NdR+gJ1KfFcWHHf9KLONdniFAuK2k/6DbIp7GcfWlsIs1FHj
obKTAFjUsIbxjSxBsCL+S18yF8DDfcOF15lgv3Zd501cDqUxz5HoYwh7ZjD9EIVjVf1zMtYelGQn
3HvzHCbaUUkytCVg7OnqXch+90yoGz1Kry2Dvw+dYO5Yd8cmaa9Ey16UpEQfAzpnUBynVeBAbupD
GN2+MRpYPoSQ+0BPANQ01tmGTz/6UV63deFqdQO9euDy/LK74nWWnpLI8HFnUWFOFl/xAHooAyRm
lRrrosRPBqUDUSThcHBocS/rHrilexAbf1Xi4j3XdVCT9KshGR9KGJiN0j8aTW4bQXgvrdwJQn03
aDGCQNS+5wK712ROja0PSxpY0heovPwPR9exHDmuBL8IEQQNQF6brr3U8tKFIbNDbwGQAL7+Zb/j
TsTOSCRYqMpKQ7witg0KOgYQN2JJFVVvqPJp3TV/ag7SGecEHAMnW/DNwvU0B38goXOZCCQQLbTJ
TPs3VLB6bFiRVPOW0L6J3Yqc12G4hav/a+5hBcgRQUKEFyvCXhl3EZhc6jPcurIlrH/nuUtL6T81
PPpxhrcRkr7WDa7dquJArQduigw5I/F2J/mTLtlQ1CZK4OPfDdHO4W1KZ4sYD+vtlglZHsTESx/E
/eY/L8JTD3075RByp17zHwwP510xbVNcqO13YuZxa7AqGZxzre8lqTOxJeoGJmUyYrshRI0KGIy7
thsyn65xy3S9a6yDvSUW1x2/l16eThWChOppB7dRyGCL3HGIShwuM9gTP82EIYVeHQ2pfwtvSwpZ
ODvN6HEsdGZp9Rh6Kl8jvGTSei/g0WSicONOhc++x452vpuPkCXdyvFICS4UC0OCncsdmzbWZ+ki
RbkbKmyIJa/jLcQHjXvfw7I1L70A2zZb9vtZ4SjYKB+h8/c0eYRaNRlBUzVhlyyT/o3mKAlrDTX9
1YZi5+v/eKBuhbhAs5lJErwLOiCGCjcNLb+kLzLCyCM6yqvvRo8u2b5Ag3zp5zIdYEcUTFsiwhac
zCEnldkr4kMb7qYLcetE9PKVSOzLud0PZZd7A7zOBK8uli1vEq7+1mt8tA/zl2iqW2cIEpT8ObM1
ORvu4n+f3msULdTzOSWeuq2Fe+iHCb8RFJ3Sie5s2HPr40Prg+FP0fa/UYlz5RIQRqcdEv3OiPH7
WKryVkT6YiEWxi+9HUa/yZdO5OHkZtu4/lKHXLgDFrDiEbIozIMEexi8KhOj38nlFOxrT57s4Px4
S4Xn6LHnyQu+65VDH+lWceu7JuGqf3MLAnftUf7SSj6EXfcUgZDZrrWIAy2A44h6ixvSpKOKrs5M
srmpv4hmx7AR/8aObaAu0M+gwosGSvuOf3xHeZe3xkESQQkN650tqRfoFtFUjb15HII2izr/o1po
ugrz0gSgAXNJdmtHbrW7JtKtwRmFVMMR+2AYhqRQ1Vk4sOWvKNw/owE0TKJ+SbucnEpnGOdTY8H0
mlZ1QsBDsd+qNfwEYbQNEK+MpBcwiCkI3v0jAQazQwxGrqPhqnENTrx9rkcDn6V524vNOwcsinag
gD5CQ5Zj+JjT3hV7Fg3LYQhALl49+OEwPRfIbKc+/Ho1hbycVi/jsPag/banBpkewNjYct4C9lUU
EuxsUNDK1T8uZHOTKXKCe69ZDvsB2XfVsryP25ZLT//zZfljkKeYko6Oe8d421GSTSTaVY+i8XMO
ylq18HOl2EszwpORteZNFuDCdKBGbKRItpqtydS3F5+N/HW1hJxMP6l/+GPg5qh8rerrxEWvP/Mq
mcV2bZbthcBTujP6Iowbt1LsrVX7rp0SsDTT0AynteflcdholTEpgxTiltgtzLNayy9IbHpQcOt3
vyiQ/j3fS8x4zzehCsVQD4mOqv8QTxAmUQG1O3EYUsP9lu1l1+sYB3JPwg0sVrThbpvhon1rPTPC
yR5dbMfPxTT9N1gHKQ80m+oe04l109U0R88DByyKflkTHpeeHVo3hF88824Dca6sCZDFck/7AWx+
Zq17f6owy1TDpeDNR136CQ71pRLl7+zRNILydCnkZfDou+y7S2VUVnEw6kGRbuLQX56ZbjOU/H2x
KsR4Sw7nE38+riT6jkQj037y6I9Y8MrdSi2pN1DkY4hLabqXURV/hlewHkXn2MkyDYEKBaP7JKog
bY2Xi849DmP/X+G5Fj+zAMF5tYmNdO5wex2kfQoxqomafY2+uC7R4GHU8DVSCgcv1nY4wZU8hUd8
rLXa0wW3DR3WfVlYOGhN3c+2Rgfw+R5qYtJNIxCHGjulhZivbY/sHubOfSzU8OL6Pni4/g+Z8PQh
Zz86hdZ75mxz5nXbdn8eI6JzunNbjK9rVTupp90pQ6WGwYlCfBBAwhfjOGvWbmNs++aFOPWtvuOy
RYi8ENsJLMr7UmXbAnc7RDjGeK+p75Qg+tniwZbbx1LWDx7SalKlt5di5UOO+nG2SL35lK3/iDyN
7jTUyiRAH5ZdKad78sZo9660mGvqCtrVcDpGAUsMXJcVOKA78JjjfsS0BS8Hmm0D9eLVmpv09aXl
fIX9gte0Oao8LkjYkLYaPXi47QpB4fwg0BSMJUOSxoBoEVDL080B5dfbHsshDB/raXkd/j/DhV/d
Quo3p7FDOnNyhLotK4nIg5mUqPb2D63ayyZ4my2W5G3ZP299nVcDFBYAzw9at//adn4wK1obuPWr
MLqUFQj7bMKTmywURvAlBUKUm7LFzVEkeOqnwZMHUG9yiB+QYUMfR7odS6fvY7/oU3wAz5OpTqjE
7sOiUf4B/G/zcrBjhKfC4WrHYD1eN8cKS6qI1HFPSRnLsCIpCErjrqiKt0DVsHlup6NQLoiPdaSz
Ytx+VlunXtTFTlX+Ai6HO6XFNBkqmIZAwzJN4xkIaOaS+rlC5hKxbt7jHy5GitvQPw8MN2rh76sS
bq+YW96LSX2jqNUH4VTBDaNrdXGheDrSbWNPoukTpwNFhoZGIuwA3ng+P3e9YTtnVSFy6hDoBOWG
XCDa0ZufNmPxACPCvfGj88SCfxT8oQrf36Rg99HqjDThb2vorUZ6lec5/6LFjVKEj2V119/sNt5q
TcrLJgOE34zj1daY77Y+Cm1shHoowhJsnbkNMbH6UYLX+ke33k9c3+xriA0Sv3NPUdeHuVqZl6u6
5XutK1iJePrZNuYy6TaFcuGJ1OLudSu9/SJhehJW9aGnTgp3OP4yRVgrNpFWabhhXEL06kEa9u1b
K2LiQ6Cimi7tw+qhNuGpbRRcZ6QVu7ob8hYmbXMxHmwpc2RvPWi/+wVp5c1u28H49V+36Z1pMe2X
HrwjJvQkk3+9+/6ZZUjLxfvz+voQiPLkKz9pTUMA4shm127mRAL943DnhoP+IXnx3LQcXm131KOl
Y9qCgufNfEy3dT1MENC0kMkgyhU1VMCmYpiQEzpNfYHZE2lghOKmatwL9CZLhdiw6DFsLRQvw3Mv
BoGty/TZQRcQKL0bWvPJeHX1R7GnwQqxQDR3iNOAXyFCvuse5SMKTBFrTpBKJuE7KeyPRdrbrocU
ChqljNAlwwzz2PJiZ6fhUOn6ivtsT5j3Vnrlc6FdjH/sb2YtB1lVfnCJtT/vL5zTbPBN0qLcxAHF
ugkudQpXAdCX7rZ45Np3g02wQDw4S5VhoP7PeHXqA5qGriMupjIvRHkbIp8kKhy/ViQIgCibE0pP
Ae9O9dy8R2R+0eVuJc4HqYsnpMYmMzoZyBnj0a8tHJ1Ayab1B0zEYJkhH41p0s1HjtfQ8n436yBv
SpNjHZY6CJEKV/avlh6+Y9QNZ3Yuiocfop+b7O5+PTCBhsWX+5lYLFTZAsMrjhHQYhGyVBNmu26C
qwiFjzgSu+NuDjEJCOwhdDgj+sVr3x0Pj5vqBYIzhfdGA4pYWUG+QkUTxaZrQ0xwXkN+z48Ml73L
kCICHXF71YhaOWq/WXfRJkPECapvRGB1wDv8dB7JzpGTRDFgydhCVtFuQ9zB/iRFlFM29+SwrEuG
5juf3OpqGWbHqereiJ7NqRfBKVrL79XKSwh70F0zAdWbI6w6qwDPbyPbCekEZ7MOu5bYCVAA1alj
HfjGzi7fVV3oQb3jA1O2ARhqwJMwGtFvD9K6e/xwFiJSag+N3Yl6sMfFToPPwxFTDYLlmiPmsVc7
cNygDX0qEcCLdg7pqdXwFTokAnxBsqGNEsz8D0oXV4oIr9jKeYjdlVmEZrUfbYjlsjT+XjhEgvYZ
XmDrkjfCsTffRo9QlQ0HRijfiRpSoRWJ8AqF6jw19h+S4nvchBAI4jFjMqOrhDtXdZ677rsYxw+5
RQ988xLOwZxHx9Ka/pmV7qeumlcV4RH7doBn3VjMacTwLuC9iJorc9UBCl30+Io3exz9oUvVgFtU
jrzJPDUimqctzEFoOkOiF6Edb9s6ZitCuZ1ttfEwiVs0istalUf8cO+bb9Qd461iVZLPqGvMLixw
1QR0+ZNQD0JNFvFs6+ix1uLUqvZLm35f9mUy34c0iXxazN4YVzD3FhS3hHDgDQkTJ6A8qXbUr3LC
C53Kg9qis/WbM2nQL639PCFNr8Yj4SzBLjRGUsKxnwFSNxYfnFhHB9JDC6hvutZIKZzb5a3xUPDw
E95naAVsaTlLhauTmNDfEb5dBsDk7mjAYxq7qxXyd9WQo1JAjJMbIfhrSKPwuRuA+/DKprKEfJSv
F1H/RS1Nh6U5ud6Q1wIHIiqTRsnYKozB45umETBU5+qgdx9wRJZ5jjtPHUT04daPnoPosQq5TjXI
miVEb0t5WINft+QgPid+9d5FL5XXxzXpUgzReSQODM4tuvXiUHdn4iJPDlUMBDbN8HfDZdMNRTYA
ky37MK4DBNMB7K1llHkAStwhCeYoGwvAhMjOWULA3WWCDMS0bZqkDWDT5iDksVYsUYbnLrsyRAFs
Y0rK7qIIcNdW/CG0Msb818HM2P+rmhn1BUwH4n9rDiidr799VMQr/bHjKzq578q1yYYqxEC0cifH
QUCh/7N6BYQe+g0riF3XPYxB/Q0i9p4gDdV4c7J0qBGBftaBvvqGHYBNf5aVGSEwoTnx8ZO5E0yQ
PHc3LvWuDiCaNzVCt3X4EtRmb5T+rltIMWqypyUDWemeb053zbp8jJEbA9yFUhaoHNPfFQiSTfEV
1fXBk+pCffdbN9GrL85seNq8CxCyTOjwvXIGnFXenRWe8zyPbjwv4zPYkLEr3Tfcl4+qh6irdX5m
0796K4DOLvhvQOeHMrR9cUhUx8kiglNdGlIDdxkTDIcPbh3cmLPi5EETgzUFrE2mOumlTUpgcA3K
5NDTdHI/Cg9JUFQiSaqPOxYeV5c8qZEkTAxPYuryQX+Tfsp64eHJwUvmRwl8vTiGqBBpDzOmemh+
VgZQE/RziVvNx2fhvSFTEsEVIsMlg6seaD9KdT8t6B96/9DxGuO6eQGJNOtYtJf4vEfBkwn2KAR8
bUk+KN5stCHxs2ng1V3iCanLSEjSY8Kv1XygHpI3scsBRIr39SNgqjTMb9XopV3d/ytgawjwPr47
83vQ/6JxOUUYUVZ22LY1A2HZIc6TLIebX+KiaDIf33A7hafOGWJjosOAOCvgveE9avM2YfswLSb2
PHKonfARauIdwht2pJiceNLdHz7zU1uJ40z/wRosVV24rxrEamn3bURUVaN50iHcJZF2HHf9BodR
Wj8sKxK7lPyChYiOAfd+SJ/eSoiBd57b3iaJLVk47hnWy4hMMUMqZki8kbS7cwuajTP91siErHUH
imH5NCyozFWQC04uxpo6nj3gxyjuB1f+Ds3yN3MsidyknjbsqNwtNnWBLhZ+gx1gKoj0DeYH9Pk4
PWH3X0O2DHAfaOU/LkUQqvugSg27grOpv4bwv1p/8CIElK12s38dGz9WW3Ub+9eSdnhhBp8aHrml
uxD0BIpn1Hpsb6yCK1qbiujTg31XPYhLhIsehEn8Qvq4DcG1qH65C1Nr7pywMMY1jqqLe8SvHqbt
3XPT1hYvjuaZZDljE6o87DEdv4838VRuZ88UL03f/ZqiROrLhP5bnokYwngg6qdwph3SB5KuhTe0
eLU+Pi//F+1h7AMuDovlkSiOn9HJw+0jxLJYqB/XYXGJHHqhYcxYjLFY/GM3AN+S4roNZIc+FQhQ
uQG2/VDWRwvn4W9r4OTg4u6AQD56Kthj0UBnfOfuN0Eqt/4BUwWZbj4EbZuPMDVq42jB/GJin14G
gVmpGlIX4ZKjgphYggpyDCVc3EL2n4YB2ozgMN3KnUW/Inw3w22M+MogL3oTw4cc5LorR8wYxts+
7FLItzMJJzZVF9fBM0cPTm1O8BnY+b3DLc4nhW8L7iPBXrsFZvebV9LTVM77lpFDGyBIsbxu0sHn
/m2bFxdOuR1rE4rN/cbbU0VJ4lY9kl8HPCdY4JVLjDv3GQUmm0M/L5ibrYBXw9GcozLCoIXOVGK9
MVenEVKGFeI3ADAHbmXey3v2Nt6dwaCiU2ADCQvlpe8/OF4ElByNgeJcYaEPwkv3aMvgcWjwDrmI
mX1fy3ZH+n8Dtv5mqhAT5yRre9sAjWDDt9PLPdPuE1x/3PxPuvvn9kdLX8NqyCT141nBFGM89HNw
VXB7nEZsyKJ/CJbYsehWoqsZJuQiBs8BCja/zws2wrGP8o2UJ6ucWDUf0Ewl3Sgz2HqmoFjCbfAH
kH6+LfKCP05XxWOyAYie3Iup70FEHnolg3WVHhCQDFSGffgQxGOTgXUENgQ2oV55nl30SV7xonmY
G+CRHpTDiJfbuWinB/5gqjfq/2vxH8wLsdemH5zCQmAdDhLYcgRsh61R2g4saSA7xCILbwLrHYgK
Wd4TkS79ms0wgJsUT2YUmWb6cmeEmg5vFPV15utxCUvESLx1uPwjjaLgwZO83ymQLJoW8MIc/Sd1
sV/d9RNYPPwvAtzWd1fD6eTq8MsX24snyBN8pDDPQYyJZVOzq2fUDzt+RQYT4lDDAdLD7YvbrQJo
3JXYNZYDiheyWFX73Qs979q6xRc00l3rT3fs61hiU4G048yG+gTDNlTeNWPoiQBl7SJsgrxm3XcG
cUDYPOgwOkDGm8HSgMSz03+CRwl2kSm8dFwBgpfhzxxiHCk/7DKCVVNlY6lEEjp6X7fOq2qgtekQ
icvZHsm6KuiSSoBvb3jqV+QRaaCf8GzcAZzNysWeul7k7iiuLjfvfS+yBWTAWUU7rJhxjDqsVIMm
L234zdw+4cGcBhEuJ2SBJ65iQMiXh3GA/r9cn2Ga8YPp18mrOcwBFCMGrLsGrZjx1cg6hQvJnzt2
Ly3czhc/TFUDPAsuP6x0LkAEs0XCjXGLUoW5uhrVwUfMUyjqF5iCPNahf12a4YfPCP2Lomfmqc+m
7PN7l9bMIwqgm0u4BdohTO3qJwouE7tOzk+YQx7DkN8aAfIXTpOoyzULF2TG1oBBhRkfcKk8u2gU
hqndOUistK6XhfhvLhka3Vvkj68KXh3NABYyBeBa40Ze/ZzR9cRaPxlpgCvLfx5m/rb6WzZNCL0L
pj3oW4nRXqK6sY216x26+zFEpDk8dGNYX8QBnCdKAkfN/n7WxsAgK/PDEf+C6m8A8SN0AkywWwxL
kZmFaQ9QYFMYhDsB2sDgxKyHkDb4XpzpOpFBZrCYDHZbdEeMtg/pqO8twr5qXD59ThC7EWLsYUE1
H3VfYP3rBbib/AvMOeCdXaNxWlHrArVkLmy2dpIhn8HBLwL+y/rQkQWeMS59ax3Yd6jIu68JMQOj
RgnxTHkBagO+pSMbgi8wTdSD0+FAOwNQWVxPM/gp8OlAnrAYySnwYaJiggE2tHCnCsyYiha8Cb/A
7V7eD3ilor+Iuthm9AHD2QUbohIsyOai+gH54KgwCSNtDNkFpc60dpbzCneVyKVZEfZ17Admg959
NLFDPey7m+VxmeETwupnj0w49DA2QocLaHsqa5WsKLd5EXmAtaAcgTofPBtkzSat24uHwI38j3U1
ezzN11Wi83OxDNNQ/qW938VwmAOjp0B/gk3+HNvKPZhpZHsnUK/YbAU7oSfwuDoQNyiN8Ti8ne8Z
JM77p0l4yMNYLFBBXOpYLLOLNfyfB6wIpSYJwJjdhPrU1GbaaXK/hVWPj3XeQE+hj2cheKZH/0Ra
fqatcyhtyeLFdX9nqj+MAdK/kCxc3dyBJxUap/lAoJHdCazdZuQleQL9wVIj0n50Dd61QfYHSBFh
wbFXmTFU1Um5AkHilP5MU/jQre1Lyxc0oRvk22XGGhcrryClmuNqBASOJdqTXA1CAAeJwEf3MDI4
QStgbc2E1UJnAdNgCt1gIR/M+UTaEQwMx7tuLkBI1wP3SPAQw6Xj5hxAC8a+/p8IcHE3hSdgm1Dw
rO4Z0vewdiym+ZWVYd67hmNJXj6unDep6N0r3bAqmdd9JasG1267nzob63m7VTMsXiQWkti5JrhI
4jp0jgiQenVL/wajz6+1kPw1YIhFNy3PJ9j5aMaCBGCURluMygRHlyufWYXciboABxtZAXKaIXVf
AAKjl1tlKWLjI2Xe6Z9gU5daveEBuO/T4gdJwKGKdwt40ayBW4Lev8CapglwDv3gMyxt1hCGzY+6
9rqWCUweYyZVDiG+xZK3wOq0c29mRBfGAvOJl1jv1rHjfzMJT66RICEA4C/hGD+ItOhxPwh/+g9z
RCIVROpwezHReCgHe0Dg/ZXB2qcyYXVhK8sGEj7r0fuxrnttZp3jt0+6mb6FY38pw0qhBBrnsVm3
NuGhwu6LVj5so8Up6PxjGVQfDa0ekAb31aKZktp5NRB49/iFIKP4q6W94BNEx1QbEOvg5NWv22vf
y11otk+/wLrUacwTm8KzVy5XBt4KQyepgIIv8n5tgaw8LOsjnHIeAkeg09dpr+VOc3GaA3ZkS79D
wCVQ7iAhbn+hfEnsrPZt1Z3UMl3C2t3LYTnSxU9shU0KCeVza8cXIQjQ6uLL2SwMRzQmicg078Om
Dq4mH1MfPDYbzsLgR3uO37NA9pyvvXcbFXlhh/eWltls/2FHnzWTl08egprBPEDJOtAAlpNmO7uN
ibcIgZjFitGQmXxx1mdbswMsnk/g3H66znZRIPrAUbXCuDDAXK1CbzRaZKeCJG2cp7V0bh2CZodS
voC05+9coh8kRgmO1Vdbkv94BZciVUoohMy1WJpD10JEZ/xmZ3nxPjjmpeeYjyLpncOZPo8Nls4t
4lw5gVmlw/zLxslz3fhRPJMN7T8EktEkEdm4vYDidy1pe3JUcaDUOYh5uW1KHivwk5B3u/2n2hag
Th8qzHjti6m4hKTS9HGF6ieL8I6bqE+nJ+B9N+M/iP/hpG7J0QiQwRvv39bAjQvL2TfQFHLutV9T
wcKYzcOZUi8tKnmh8GNMvVX8uZv/EqEG4dazLZax7cs4KWwFkcR7iGCNsQ0sg202PGiD/rgZOFNb
sn2iCY+py1BIJMKF+u4kl+Bi+hmsjBEkFtJsbzWCZ9s1PBV2fqqBlDnqTJnBNgerKDXnYniL1k8s
7Km37BAYxCq0L2VxWjlc55Y2hoc0vt7isNXoyyZ+4CRMo8Ycqwahd3wBtwY53lNN8Afrrt7K1O3d
eEODYSYbz8AwCL3er9+2xyQgLo71Tx0UhHfihwb9yFX2VboKQuXx7Ibhk+Oz41JF4NEscdgA529w
Nn0cMBngBXLMBUWIjXPfD0+TZjmIWVhILykEtSddkg/TVRnp0GRN7ORE8gLLpxfqbDfWsxWx8/Jv
3uoPzYpnjBPIHrQCpt2yTcSgwKZiqLkj2AALIndICXbrhi7K3re5BSgqbgUR5wh3b7eSuBud9hX4
J4YFWJ0krls+mBb3hOO9+YP4DfvgDB+cbMXiMxbVVibB5IHeDkErw6w9Vbh3PX3W2CsBdg13tcJq
A0Drg5JrMrrY06NNjRkv0jKYMqTcX0hRlXkNIHdyt9faMXsu5BhTb/ro1+VWlE3GwvUYect3x9gv
1E1Bru5tTYh9yWSxsal9jWIfeI9lMcCeakJkgg8aQrx29sGB7+3OBRJwspN8jRi5Cg7wzl0uusBG
q/Pmj4EydG61OAbhumeBew0t+y3ue7QpcJq44vqxVHaN5w3cxoK4GTQg9zbMD4GeeyahAh4ifsF/
otJ/8TSElxbvQeyoUBhCSe5JAAcLxwZpqPMGHbGD+WO15X3rvH0Dlq+x/YwQu04vtF6Byc+Oro9l
q9kulF2dT+j99zygD1j0fnt2AhxQOYlfd8daYrle9RLEaHC02qrNnPoVYqC4mHW2NOYWiTtlZjHB
E0Jjc13aV88ZwWqsLA69fsM66DRNOLkmOq+GAXvGQNo65fMaiiPhA3bLDqZlCqCrDsuf/p5qMqx3
0+UitZ7G+2f6o4IDWFmjQ/A6TKta1kkLpBcOoPgGPWjbXVxetQMXQDsWu7YP/zPaOc6gXqI/jsDz
w7/oqfNcU/TQy8gBb8l3IPapV1HQhkUHkAHe8US+T2EndkUEwzgyzI+08zE8FVHu+JLHIR9Sx+kz
5kxT3FQoJZ5OjNdgVGzJGynvpl2jQDAEoowbmLj3v2KuHloLuJWX7GmkUV4x/lKKKUfHA9KiupBF
5gidrxPTTZjbcdg6d90vpr8Ksr1SRR+QlXSLVvqwsRq3hn4NZrP3qujRYHzDSvDaFUAQQz4ljjek
S1BeO7okDoYHASOVOVggGIALG7iqVIBdB0tAQlWOkNoYcMVH1y5JYNv7bZUilOuoiZNt0ntk9ySf
kmVF0x8mJc8B9CUBQuYwUILLi4/8pyuqo++rJwH7f7GFC+TG4QMAvZO7gk4ethSrbIFv3Z/XrC82
0JeXK6zohoRP/A/Kzcsy4Rae2rnFGt/8Z1l36KuGZMAtX7cZKXlBxT48jbIL3JkXTRE7d3AxCtWj
X3lOqrgIMFWCozQOzkd3v+JRz27VJK7t4jWgNyvwXJBhALQRC4p2HTUWgxgW+sG+j1NzCLB7cUYY
S5hhzDcT4ANW5OgLefX9EY5y2G+5U07K/rf2yEe94P+/8+tZDeC9RT0mxcFEHK2kNjjRq07rOXoY
kUDr4UuKZ1dQ0K+c8+bR/9RYw+fOdwcAAuKvxu6orcWla/qfhmM95YzhlaxIlL3jGsorXwK3vnVV
zUF19DsoDIq8D6Zz6HbXEO/DR4uQoAwnQ6AeWsSWD5qf1Ti9hx1eTeOfRelnjWG/fk/+09i+K5RO
oM5Y+OPT2VAEJOT6Vdd8bU516VH4Qal58TGIp/j3ftvVnjGm7TGCJTSSTy6yZYNW5Vvg4yIXGceP
bw1c+MCajwwYIj4/KFSHQIAcICvQp1QJqpF+uxvtePV0YGHz6AlEQjgm2xqsiRWC5aoCW1gBpiea
3Fo9BNYeeGNv7mByOrNMe/YKQz+YupZZyZwENFeA7xJYZ1n1OxuGhyZUadfC4oB3YHuq+VjCepCO
094W7OYwc6KM/YBoAgi3btqk6LccONM+KvozqijA5IYCxw06tKrGXjtZnT3WHV1HPP+Ps/NabpTp
1vAVUUUOp5IQis5pfELZM2NyTg1Xvx/myL+2JVV9py4XCOhevcIbBpuscaqaZW7RdB8nG85L5C87
etk7kJFzB6cHZ1OJg+THlWdrEvDoGRxSI7OehWC27ckaFyHcAHlQ12GUwTXQ3ntJ22Y2w4gWwnIL
+Ji8zU1K0MZtv5Yi7WWIULcLpaMxmIivgkdpsoBDrcpgVNs1M8lRZXiXIR4q8kgsG1G818mwNp3+
kEZIzOh5QuOH/3bA1SZ6w/hFxtdyFF8znKGUGPgY1XscJLtWN5aiiY7JaO16/GsbpX3zp/qhGyNP
yhXPikEN5sPaaLL31reIgH13CKE4CoBE2MAs+lGsJDE9ZWPgsdJNwDHEGKCz4DNo1Q67tDOZ/td7
xQbOYDxPArRMPLQrp8pvtSRyaLooOznvdoGZ3vQKqkI0ZwZDgtMhFhFuLUvFmdaN1aqLwQ9IgdSP
hm5YqY4euEh3YMa1mnTgMw1wvy6TV2GePvC4GbM4Xpop2x8ZA4zEkW4xn9skbKy8flHq7JaZYb8y
5emFSnxd+lDM6Ow2ef5oZmIbjv5eGHRTfbHt7XlwbByhcdyUrXNoqmIh5ppXMdxaxK/TqG4cpdrX
kQ36A2icWbkB878+Sm7S5k9j0NTqEADjqKkyAnTtppV/gBa8yqXAo1mxCixMNWeblHiOYgo7PTRD
YJFdDibRQg46owK2JLdIZ8MVsNlCQ07Flm7SqqcSAeihgRUd5X5Ho4FzH+hBOCztNFzZVU0+XFHj
VatKG/gkTynjp8pOl4bMn3ubo2vcQk9eOVB9+rkmglQTOcFrVPvUGrVXJO9ZEn06mXMrCrtbBJ2/
rBlnmZrx1NnWh1EFf/UmZlgb4KhTulNVomyibGE+oSuabY0UGKv0BLjqs0vlQ2oMay1SD23GSEtJ
n62BPllHypKbxV4Ohucq4gwp1GQvtaULxWmZE1P86a9sZ/djZC/bfHwIMwu2AAYmJRMZv36alNEF
6MO0GPnRgSQpRdu57KNt1nPiVlCsHGcTDJDWRL3tA/XJz35FtGErbfwrEoTrVJ/KEgpvN6br1kGM
1E8qniCvmI9LXmqktzaYzIoGcppZ3hj167gVbiopt3XNNkB+mB66vVbT6atFkHwpOW3uMiUHSgG2
jyRB2PN3RMIxdRCjzkEDNaAY226jJfVRYjwxUAvN4+tS7Z+q3HL7ykIN77eflrssHDZRmr41BcBY
9CKXUvuRlDOoQOY0xVgnJZaojhe3Gi2TZlnT+A2DeFmPkL+AGRPuF5karkaHLkuf/poM62h10orW
nSuGEcjiPOOMfgcqvVOhwXEoJrq59R0+Wp5t4GRfGduEV47kMfUjcFqmmiFj2aqzD/UMOe7QOy5K
40mbJ/YVGgu9ZOxr07wrNXkXhYlnVfZRkv6CM19YZBh+a38GLZLgUrPXMhvFp5gYQxmRwxvqB8Zx
6ULTy/tYEfcg5xdqTmhvfxvMg+KinRZKgvVpiiOsIp618XEI7GhhDSj0+NK4t4raNf3gfRrHG2Gn
lGzkcSxOqx8WSk3Df6ToKM1FXNNKJnmvRLkEK7mOU2Ul9AmWX7GW1PDglIIACFIp8R036iT6xek2
b1AiQ36gGoa7DO+isPB3XTZ6IU8y2Cb9YpORbqnufc0IViMHQW1kFqlXwfWmtTzOFAX6sgsoReBV
nNskRozRiqv1EEIZzY19R8uhKTr66U0Otr5Z+5b9PuV4zKD4teFItxadhNoEqOylEcT0NGM+EDLB
U/wrduR3YJ4mDbfU8bemyeMZya/c/mo6ZUO37w0G77ZVlVcQ1KvIYQys9DdOAZiWCh8kyktYNdu0
r/ZppN1VTtlD18pXkxXdN7GoISmk7giupNXq54hTjj4NXCrR3jGtc8Na2gUjND49dNvuVREjs+tw
1UjNQMNB/2qUcWXk5HtTukvBj6InshtS9VWM1suU+AssMFHIS1ybHULKSsOImbNe3KeNvbMdFKSg
U5KOg8cAHsCX34dyfJfWrZsnHKKCxj9F+s2QZWtdVNvQCrbqbNhkVfEBeNkyS4eHqW7peWS7QoV3
1FdbfH03cacscyWaDdaShd75O1OR3LhRu2UZdMznAkZiEIyGvOJdKuZnHShPs994ZTpPgRZ+jGHG
SCda1yQWlqaAA7XW1iS2EvRB1ZK2OUQ0lclROymUAjRYmTPujVrtF62V3yPwvDALlLL0eqkPGvRL
fKoSWrt299EkNnpkdBJTwe5KiGrUgJURLeV7vwS4ITpuVGyrFkPYdLilfGRmgG3VRF0g9H1jI8Hi
F/qhMpt7xer21G8Hw/K9CY0WXQfYmDBayjMvphkaSdbSkvpbSzA+jnpugE65DeJJtXZhgwJ8yA7E
Vi+L+F9DZ94CfW1IjxODrMqegOuAcc21YV2Vsls6JSCVMr9hb++qrMpcNQlfR41GH4LSct4Autce
RkB3IIHEQ63TGQxKye3sfG+EI3NNs1+OfXFrt2F2C4BpmyA0E1amJ1XlHdC+G/gMX1LcfFSxnrN9
RmafWXWI5eRGl2zDy+rs6JvJY65VX2oDscnI9p2qH8FGkTSF4109qjs4wBars1g5WvQg+fV2rBRA
HsawJ2NYlab1t5XUAohcToeZ/CMDGLMopuZZSuxdNnZvQATDRRPYoG3G6CaVx2UvMcSg4fgUyYoy
j4DfaLmtw1He1pN5zMbepa3PsWv4AJipAtQi+ChQH9GNGJU9GagxpCGdZmwDTKWEJad00lcPDsdS
RLpKJuNvV0mHLI0/u157VpvwWYV6sZCqBgYOqJSoTdA+L618nXeQa+OwuEuq4Bbkg9hkuvKlJePf
UpKf1F5ZRzCTMygR0jC+N2l0Nyn2eqLzx5ek650XqwTE7iIxLLCQ0OmkAZAbXlTHfoD7bFL7K8k6
GKqHPKUYL4rxJRiaG0AsMr2v8AXjzWeSXiTnCYxGF0LqpOcfdmB5CrHDj95rhcokcy5FW2tnzamw
or50U7Oif/GU0wlRyXzLBHakpL6Mvj7t+5lRW8pASIPhoWpb2FPaE/EpWIQQmOccWZOnjZEAFJBV
OvkpELaaYCL55kGb7CVt15XTIbo+jtpSa0Za4uEyAOAlM1zIFJzlUwCyVf+OKGx/wA98JeXpuoOz
iOtb7BmdfAx94rfjd7d9qO6nbCYihNQBpQnG2JQBSXYPkhCuD9ZGL8knJ3sCqT8W1NzFXT4XOSMq
pqyOcdk5MjMTZ3ic/OYpjJVlQ7PHLS1AmHjmrawRpFE9ZGwKxTMkI1vF0JQW1Sg2QooRWEtv5b70
AJzHv5Wg+M3ADq13NbuHVU35E4AmGTdmY24wy7O2vax/glTHzztkzNWX5RokyIOl5n/aEQyiTONC
oGyss4maSV3HgeGsaklOMJ+LicYFe7LgqEO9kvmTHkn33fRhDAw9s5Sjt5OSx7rIHsNBApjdPk91
50qMBPsAeJbRE7SAekyB5CrgNSg6kzfHZ9hhdvGdE/dMOMf6Vbe1j95QNp0xbuCU3iuxuSwGzY3N
gUdxHmA5/BZDd0wdCny5GLZGbz0DWPjMWZMgc8DbT+Wbqmn7ui82uUxcSB1437p/LBod+hqseauu
X5LUPHQpqC470VBBTKRPiwZaQ/7Dlgfgm6jhw6By1NgZPsThhKJy/zKW/R7Hg9WYmNDBtI9J69w8
Qg9fxjEAORN13QR02eyUCNcaN1VO+0ZyGPaUVn+YUtowQX1fAFQMGmAhJdGIGHIjejoiM8QKfcZ8
JTcNmWFWfrVDhEmF6b9EQfShjwm0197LmV8umpoOUyq0A2kEbN/S2VeSA2rM6d8qqbUXg4kDlJ1E
O+jGmLnmlQu4/dkctFs1pX4BJNGUuefL/hb5QbRondBgmEHWq+iuyQjEYKC5TIJu34b241iaH7mc
/bF0nVmsnuOlbc/sMB2BgqjQ8GkWX34qHjVbSu8kZYC4LM3QB8bPQ6CCaW80V0oYyFnWaFHn1uly
muqEwznD4LErgOZjRlbUTyNWkCExbZG0NR1MPCskY12oublsSqBdOCTsypJDVK9pvjYjegVTSq9I
025jE2JSq37gCeJFo07XCRhzVwC+yHQGb05e0eXp4HiDQoMu1OA/oGHTOqOBSCbIvxTx1BjyrjVp
SNv1X7QGHxlYAg+MW09p5p49SQqMReCFMSFet6o7za5uyjj4XcTlMzoN+E+AAVjBKxLrMUAgzdHA
mU5p8ciah+xOa7WUK6Y6k/ZeCx1BbJoEU8wAyU8K0tTySY6ARqYSwJYw1A5QcEMGxDO2xxr/iL7G
+6KNP7MW0rPdQE/Qy/q9z3uTED18cgIZeKLJGq5liWeLBKDqUK/a0BpouDnvGSjYhaGqewjKz305
+3Hzno2RVn7H0+Gu8ZaY4GBLC+ab77w3oplxwzeKpUJWiQUFXHlLYNzFwjloaO85puHG4XBHu8qB
BSS+Ir94SSP/t2ia35AdxCrohoeu65ONpqEiJAD/Vl2118J2KfB6jxG+Mgpo5GZkvRi+uW9g6uXZ
S5WNvyZ1vIMt0qz0UiGEWwE1IrzEMpIZUAzM6fqb1NEPsANhO+TJWoI0GeUqPZek2Wd++juhJMsi
u1xNAgQkM797nL83vP1u1SbdALwN61UNvntD5ERkIz40dvuWDEgJh0W2N5DMzGzpkJTG2kq0g9PS
JFQVuDKCva12eKbbRlttQfnfJORYjCQ2uV9BW8s2ltTCkBLEHzxgBqe0l3EBo3Doih2wbuoX6y9l
0bGVJNhztBGGaD/QWGwi8EqJs++LfOPkLXDacS3HOi0hVTC5CBgbS/t4TvYSPX4P2HGO7JTo6tWH
kuMJBWYixcT4aUjFV4GTKcjVahnqGlrWObz+HINzK5aWZg4ufWYQt0EBYTMuyTkDjbdiZe40BPch
JVubmHvLsgFBOgZBph+WuhV6TQPqJVWdh7rsV0JQaWazygGf/9GKMzTdW3s9MI8F9xRliyFIGHeZ
O0ZZ3SqLwsc+y/OlCOyXQaBFr4ptHA+rumhfgj5cp/D0Nmka2Te6kq8gSHq0FZfpRJ5naKrp5TJm
BMVUH4xa2tt4MDilCaegMxZ6CFhTAPFcBA3HbifTbx85N8zudmilnd0N737Ej5ossFCO/Ij24EGM
0Z1VWZ8Tpz0XMEkUjI+4rna24T8PQrnRNbQyVHIem7JcpM069gG3d4zg9Up21TJ/aCmYpsF6ZHAA
KNx/YsZzH0s53eno2PkVKMvsPo7KfWYwXZLzW8NJ77okexTzeAtT2jWJ6o0oRyb7gIDg2e51m6Fg
Px/Jjb+lZwbtYhyOcUOvpZahg2rOWknLuyDsyLnCjRMDlFNU5Q728ZOcypCiCPTgvT1Ho8uFbkEO
Iw/ZJ3nc65VzkPUE/9CZLpCjxZEy2w18Uo/BBiA6NlGzMMl2TIe3L5L6y8+yQ6fXnigC4aoKYDyn
tbNFwcRvWU/1NuCMd6NSr9dKRAQpYxfXoY7RqjmIjTxJKRNVvj2xizALZwvZFTt2xi1TQmjkzBBH
hyNuslB5SeS5JxHCppB8qn/xZU/BTYdw/VK3xVozmsfWL/C9C6wVipabqZWg+JcgmUjLgYJKb5JQ
/9ZxjF4MsgDLoc/u1ChNHhg/05zMda8LAT3aNb0dKjh9EZm04mOdBdvkCvzuwgtEvLPL7K5m9iPb
5mY+xHW8d9qWtlCOFUBYuBZ9mtgCsaLrzlxII0KAwDEew37925w4DMFQMRcEgiqj6JqG+r2vy69p
QL1mjNYbOJ6danZrPZefHTvbUXRQfVRIm5kzVr0T8h7b2HiZyD2adFLxNwWXUzRJzGpAZIVWFq3E
bj3aPebEAwesJmgUS+n9wCzWzvSS0d2EGmoF/y+I8rderWUv6+Jfvgg+crhfq9qMdqkID/JgPMJN
utN1gMgpQP1IxF+GYS4sCA1LPQluUb81l3ES3WdEY32K760APYyi3qlx+lROpPhZRVt5gmqW94Zr
zGRKZThUMlQVtanfYxDwWoc0TmCCONakgDxPbll4pIeRObyruS1WNkU0sjoBZZRkIsYyd/NE1C9j
K7nnnP5VSM1bOAFHD2pXyqCitdXfnn6XYpGoxC3YUS5DP1Y5KCKfvVFodjcCzHCDskkdpgBYG1ol
skvG8ajXI+DI0NUUGoyaU1eAs8ffqQDpXdAWEKl27Cn+eqU+jib2J6UOdyFALyAvoQ/XvuClVwB/
gb7xS4NXUZSCQ2Uyt7aPsGdlMkPJx/C27cGMjbl6K7fzuZbBOqqd4IWgeO8DfTGZli1tCUZljkuk
3ISMoPyuX1qo3MIcCgHDgtd3dVSpVqTs6FToMnll/wzM/sHu9Bs8MnbtUMZLRnXAeqcXyZpeYYej
agqPLE9gxgNP1xzQfEP21ILNcctqov8jfyQqbOc23o11g6FXcuhTVJQn44+Ao1zqJoAiRDd6SG4R
5C2LcWNiN9BlyAxID0AFN9pzGcS3mZKvp2Z897X+CT+rT6Fnv2OOg9Bp/1Dwek5PXwKhJGNjAV6V
GwMeaPLURdOurlO3aCSw7xi6Wy1LD9JnEG7o2Mw0Skbg4AKMkc5SH/vHuFYx6KQTBC0/WKRG2Hnd
UAPyKgZ87ozVGHWvdQLLPsHOzdUibU5vQciSuroKILEpgYpRQkdchImIQX5Zb5OA2jQ6wdtQJQeK
Ay83fJQri3sULL2icX7LVAsL1Yo90jYQuFO7qeP0US5RzgxNZjc6H83OplunrMRC6ZANMbP4nT73
DlT0ba2zQJjg7iLkvMdB7BwG1wtTbW5qJJ3rwFmS6W1s6EUdqvlT2NYbDbnRhSWKeR+89iqGP7Hh
RTpUSsUUS8UQSJnk7yCKdk0N2XHqHzrZtB9RF7krBvGRivxYD79zhFKg93/FVfDCfPBlFndpp/5t
aOo/Zinj8ch4QSaTA6SXgkO3UX8iaiyqHmc2NSsee6D7VSVWgsLWMrJNUijyAp3HPVIEtzGAk4mZ
vg67HQobuMd63Hd9lzDWU6GgN0+mri6C0r5pjBJeq+aZiGlRHWXvlqVxuMW/rKhO15f1284pNP/7
+zf1NrWtfHjyao5LKXTfr/E5XEnLZCte/E8gRVeE7pRzGnEnwqnOpFmOEeFt0a+LG2hAXrCttvnu
ugr/GYHTfzf+9hhCrUIGP0jp9aG+CMng0Z/Drv7vlbc0y1X+IGN56iVtmNjl5EMbbyLZU3fGOgJb
C5bKZXOp62CZrHIPOOPlm53RUDz1lJYYYimZaLJNNMV/aW8xARjrK4K5Z17TqZ10ljCCDUe0+tLm
Ka28LmWQwXD28g8/d/FZfvDbN7CtQq9zg2+g9WQkFjIdCAWJKxc/t4Tk+a7fro5o5ShJLfqMgUJy
UI7NamiTp8aJkN7qEF+gAo7K5yQv9mHhXBFOVM890olyoqP3uSza2ZInGLykKdzcsTAfhQoyzod7
j3c8U/PoXmgDZm8cx3ns7BtL9caWyYpJSdubzJ3Hbp+Jbjl3yqGkwlLSF4FqkLNw+hnFk5T7zz38
oNXl73D2Vc2r+Nur8hEMLSYVkzuxDh50N9g16/6Fucuqu/YxzihKyur/3gGpuCDtLRQl5ftxVx+m
VfZvUwTHFo0oYCALzZU3aDxcMQRUzu2Jk/hhopaBI4uRb8Qbk/niq942HsjK8Q8dzWmJlhXWt9qv
y6/v3Dc/EWOVmAZRLXMvS7lT5X1mPujl6+VL//wY6qmvdWErjqXIXHrCaZKzel8xX7p8aeXnEKWe
OlvXgWwnskpNbpdL2K8QpNbZs4CW0C38RbBM7/NnTbvy/X9+RapzIsdaQidE3MbMYYu0Cw3YTUOB
NJAwXnmWeRn9/3CLqtr/Li9g9HkpAt6TIyP2ECBVnLU3RdscevTioMwrj9VkeWBPOCMhbaWOdJeA
sL12+3Ov8iTUhAq2o9HErg+32Y22mmWhdYxjlH8uvNfPrDNnL+SF/31MFXADNJqo2MDIgeoZeUUP
MN0Mww0GhkfgHKsGpSGlNI5TJ4BVst2c8vPyO/5Ze1Z1TmLEkCmtL0rujfBGor92pBi4w/VgH6zs
cPkWPwcJ9f85YycJHR0Sm81kUaFXnas0d0o1A3cc7/IdftbsVU89sVVo0aUcO7yXnsa4094YBvIU
UaNtQURvFLsSS3WcHgwr7q9ts3NL/yQ6oI1VqpKs4sxigYGvC+MgIdEq9AiE52TuwzHeogl6b/XT
0ZT158ZCt3RKkfrMTX8ZJnAr9emKqPsZOy/11BVbEbENLzMpNi/hoaSDHS1nlW3oFC6xEYpfv6Rx
Bq0d6tIiX14L/mc+66lFNmQ2uzZlI94oAPmkZJmHt0N+j9PS8vJHPbMy7ZPgMpaBJJpkwouhQbir
q9Dd6s37YPCfoUjsbaGKa+fkmTBjn4QZfeoSsh+TEaEXbHCM+TuC2FrK69ntdPisrkmTn4n69kk4
mUbbMSyTFzZADI4nr24G9/Kr+qfb/UOgtE8iiJ3oYqoinkD10IhbBbu4XXTraRGuVEjmPApKkSvm
l2bh9utxY1w7AM59o5PoITq9Gc2xJUDbkxcadArMmzy/ixqfEvT9ysOd+zzz37+lMVJnSK0fU5po
t5W8lV+SneNWyqr/iv7oh+zRebp8n3Pr+SS3wJ3G6mUZnoA8Fsfc9jdU8J4CWGQYorvLtzgX6U8d
b33L98tYreb6J9hA5X80mLNtW1dxay/+C/Lov93n1Pk2LhLMxlEV25jv1Kn1NnPpfL5a8D6eNBft
6SvPc+bzn5rcguGPIwld4Y3TemP4iL7xvoM0kJN6RPE1l2Dl3F1OAsGgyg4SfF2+MZ+HXb+K79Aa
vhWvs49o/hXejCtkicQC+aUrT3Vmn57a3KIozvA5BIM96vJKKbUvncbplS9z7tonMSAFHIphD87r
ivGQk8Ja0Z/Ln/zM6rXmG37bJLrZylKuzfV7pMICeVGazAXTo4bXvIXPHHjWyVaPOnK7UVDVVaDO
EPYoX4S6vvzbz72Ukw0+gd1jPiBjSjiiAKJAbVMZBly+9pmSQbVOtjV9xtK20jbZGIt+Nb7MpyKE
7r19i6AKZmDp32ueOsp8xR+CsHWaEtiCKVdKc4PeZ+ix/0CpoiUr6IP3FYJQWfdGXsKAPb0PJ/EL
Cdtrq+rcQ55axia9mudTrqeb9o3Jw0u4nN1WSzd9kdezoSOkz9Xl13lmFZyaxioaPeWwZ8f3af2n
VHOK7FIBrFBdqfDOXf9krwdpNemcxthm59Yh15zHSS93bUR5cfn3n1lq5slRX0VhlxUAijem5EaA
OQCTXbnymQ1ozk/0bQPaoZ+JsWUD5hksmeT30FZoJ2614vnyLz93dpgnO7w0Vb22Wxay7mnrZjk8
B3BfokO1tfdwB+Irj3HuBZ1scziPZlVWnFBB8JUZGzA+l3/+P++iH3bHqf2rWaNCjYTF/POzG2kh
H/Mt2ishslW4zoW36tZ6gCi31del63ggIDfxPluXnvLL/kQG06s+ne1/s4uFb/i/n8qRk9K2tZxF
HD7I4S7Xr3QMzhxUp2axfjg44J8pdEZrT/O6sl/L5GmKj5XSX9l+Z77OqWEseqRMHgvu0DmPiP5I
2e7y1zl33dkn7NviLYbG9/Ocj9MjLm/IGwc80eUrnynNjNMNbSDSVutcOY0PWfikSE/TcCimr1w6
NJYnqa+Xb3PuAU72tVIrqh/PD5CpYKH/IMX93657sqvlqalt5AL5+dN6zJ+D8MpS0dSfDwtjfpBv
b1zEODzCxE43TVu+VkV5j9sFmJgeJaDAZ9QTlN26koqbYXIeRCJ7ZQ2rIgqH3Wgl4Jh8/4UpVOwi
+YE+qMrwil46QqXgnsAu+DVVZxMeBUSrXQYsyeptFD6qe8mxj47iP9sSSgZ+nn1CZXnmwHUvvy1l
fi0/bHLjJHoYwh4Zv+P7I6rysdPLl1ZJf9szAL1UAB+rxdHyrT9Ww1BT6385mf5ER8JZNeC005nG
jzbYy5Wfcu4Fz3//9oLJVZBD0Alk9rNOUdR5kst8L9qq69l43vlz+TbqfLj/9MQnscSHDpZZ8wKB
JI78iIE2SJ2/Kimw4LSvnxkKeXYFBFbr3vB5SfG9geZaqxbzWGXPoO02txFsCmQv0eGXSRlkrQ6H
MzS/L//AM8eScZKUiLAOwBY06aZGTCRFDqNCwnxUn+H3LS/f4czWO/WozQuL8XDMkSql65KrGkF3
5crn0ppTW9pchEUzlUpGA3t0M7cAybAIX5u1g2kY0DOw55BNrwSqc49xEqj6UdcVP5MZ3hbop8u+
a4/1f4uu+klw8keTaxlUYzIzTlS+EKb+b6/+JDr5pp4aTozhHvyYh0YKXfLKK0XQmZ2sz6/p2/YB
fGgPjsZXlY19Of6ZaCWjZbW6/LvPpcr6SZwwtZD5cIf6/GxAn64KL/IMT1+jarmrriQc577nyf5X
UtS2TZ+NmcCCDJkwm2XpXf755y59suf7yg5UfT6F0y67CYZxmanR8fKlzxW7+sl+jRAxbJmpxBv7
PQFrsXUW+jJ/9LdoYepP2QHBkF/IAe6s7XTlQ5/LK0/9ZzN8J9IkZ5OhUuKhCeeZsA/of4WbZG1b
C/XaWHDeSD9EylP/WGGFUd41DAuUCTsV8WcCBpLpD3b5C+2BKwvrXwr3001OdjHCClGvduziHkze
djJt383M4rkdCcdKf6QOuy/N8Rl1ychtJQTenOq2HynvA8SqkGZOCDCNNgAksxGL9lG199sPFB2Q
TtXBENu0Vat8lSuoiVVGz6wDtpAsvBrjq07qYAqYmywYIB84bknLNXOizRSIQyAPnl13m6KT3gIV
LrAdo62JXiESoBIjzD5L/kImeikRL12aNHB9VhUKACsllCFGmiDdNf1oJBks3CFHn6V8DxN2T47F
R2FuS42pfaFB/kzfx/qaC+m5UdKpGy5yl0AvVaZ7wz3sQC9fh+tyP96JZbX9d4ZemQ+cCTWnNrhK
q7PgNYmZfXtvdH+UwjMZJV3ZT2eKcm3ew9/iGBwnVDwh5G0Q5KXltk6OeF9pS/iG9MGk9X+8y0k8
k2BN66YaFhuIl6qK8cxoaYDG0GA36SWPeucaJii5CoOntu8eZfyDrtz5zPn+L7/89nxg10yYnjME
1xuRiocEsUpX9p2CJrBnA0lf1x/mul7+Vx93VTsJfmoQDXEDaxYF75fE+Kzh3/rXBn7GHJx/2r4n
0a9XkYkbpyHZtFN10/kC02MzxeZN6kO3bgAHRxbcfiTJ2gAyjtMtEUBZQlvB39cudq2T/4oLY1cY
gJmSTEYnPE26RV2jFITlHuIf06+oGPDNyO4M3fisWhiKQal9arrYJhO46mI2ZtUdKM0FYt8I4UYS
yvai+J045d6HEGmN0UEukj/SWK+E343ryUIYTtc8vRIuEiTPJZLTjIWOMJJdE0mgbtSejQY556yC
gOwr/xFloaon51tahDLQ4ybZSDpmN/ofAwYyNMfLy+rMllRPPnKH/5tpBVaCbOEm7O5kuCjWf5wb
/cukv61Y6FNpqpYMMYc+tbDp6eDWan8jddrOcfvy7/95Vyin2UtaoFY1BgDkBweSW7IFBroZkQIT
WOhcvsNcGf//laqcZjBiKBITr7NiUwYaaI4wP6Lsfux11Px0B/rJBNPBqK90xc49zsm3Vou2L1HP
yDfYua/zunTDUv60ynLXA3O5/Dz/gvpPD3TyyUUPMDLIpXSjAnWvKnURq+IxyfLbAPKQWlUbXicU
2wNm9Qsf1vhoP/eD4yWmsyh86MJBhb1fbaO6dDRtxJf7aWeiQhKH0zoQ8DBpS2NvvrcQNjBmbQ41
8MxBh5qf7cK03/QSqPGBIFY2HjXiKnH0KyFyjvQ/PdhJTPGlajBGuyg2Uyq5lvRLtuIrq+znjEY5
zZwaC+eHiLxhg/DJUQRiWcRQ5NGlGRF1ja953p75/ad5k2EBNZQtGu9K81a2H1p85YufSTUV7SRX
Alamwp/DTDTQwJ2nMemKQOQ0wO+mEdBz5fCurHkaZ/4rsjGfI2YGYdze4uZw32OyjJep03mB7qzN
Bqjd5YV47nHnPfAtPDhIyBNLm2KjW8ay7zo8LK6UYWd20WmeURtIkI34ImJ6z4EIPLnuXiobHlMV
XHml5+4wP9O33x5Pduv481KzJAcaUORhtvUnjKppqVbwDy6/oHM3Ock1ejDmuq3Av5Om5LYCSIws
cXuXRfJG8+Xsyk1+PgCQqP/fJylZAPiJiGLTQzdTENl8ULX/hD1UThMIxcZyJulacqXIRqW59NAE
QOdWXMkm9fkn/rDf/zWgv30ENChFCt535ic2Xq/XN6VirJI63Nly7xX5sJfkcKXjUdVA09IrhFzx
CuthvhCuRtRkUSlB9OHNhiB8E6I1P/jG2u+QoDKsFfMbYNKx/6JVsbJw1OoBVsJs3oHokTXFL82Q
VQtawAxfYh8bQxOu9+D14bi2UF+s2/RooRlFOnobB3De4ranF+SjGgVK+PLqOLN91LkP++3p+94c
i2qQwRLBwk7hws68qsuXPtPrUtT5LPx27amvjJyuIz1LDNzNJepje+bXwQ4V7cobvMiVlr+R11Nc
dD/ZA3dT7F6+85nVqJ5EqkCEhtW22NE1WoNqlubaNV5CSFVdvvzPPWoECP/3uRrDjLvJKNN/+A9t
324Mj2fYxd7ly5/7JPNTfXttZhSWFXo+QKwsRJ9gto7D9HD50mfayIp6EnH+j7Pzao4cORPtX9mY
d2iRABJmY0cP5R297X5BsGngbcL/+nuK0l01a7rJXYUUihmRLBRcms+cIwbNj1DcFRvfNWGfDP1d
2zLcoGRcNWV9FjfOU2bDW2+DQ2GBcJP5HV3z547ZbLKWblcaptbO6L4mOo3U3cSKwqhuYDhdToO6
tHrEygJKsK6mvd1SyJrSauf1130ADJquLqf8MTU6fULe6+fn87tLdTK2aRostsGxeHhQLtjRvm6/
uFC/e4KOg8VP9wBGaZqZhlFs+kJfSKCOKS5lf/H5t/5NCIXesI+fDu+8DK0oSyme75cwP5batbNE
3LHOVvlcfJEy+N21OVnHlNOUtUowucTmsiatT+vEv/f8v1cV/XRxRke1XWVMxcYd2XFJ5VxNYXkn
+/RuEMkDeKCFmoqdVad3X1yv35zKeyHbTwfM6E6u05pGmXQLqgLVezbTphlta3NrVa/RDITJzL/+
93LW4n3989PR+qyz4l7hI6VVOVio0mvmYZWw9TCBI3x+Rr95vMTJCOI5iAbNgBFEeejmlUGXxw8k
XV88X+9v8y+mtPd0y09ngBtFGnpAfWNu0SEczoR+yZiytrJpTvfaaqyHuZVChcxoQMDJ4lTRcrSe
YshuGaC3vSDSFiQ4MNTWN/JVllxB1bIUVrume/j8Aryf6a++4vFW//QVrT6hadG3GaIj6swQeJ7R
OHhm1wlgm/JHVfivaaadl7bY5EZ7I3SxHFwIrGVKT04De8xadGr6YhT53d04GUW6RscFEvvFpuie
RL4ttQfZLT8/z+OM86vTPBlHQj/U4MIylqv8xQhv6gzFQXBdEWoYoAl9fozfLPDeg+Y/XUpvkH0O
mq/YCDhZ8jtmqI0M3lLVfTEf/WOF/6uzOBlKjKHLM5n1zBodiGO2R1SnOBHyrFYA7tDrPU22j4pV
JTcUy0ZBj0tBD2Xq97RDNukzZisIs7W37cD/TZARoTIoaJBwVCVRUTMYwRL4GRzA5BvWtWU5GAI+
LGlNqpx/NK7GljC4F46n0fVU6QCx+rVqYBe3Ig7nTVpXi7TX3mTvPoFDm02trm+N3IgXaTCemz3I
rTqjKX+SdUHVYefMsjq81QbzOpDuA50ZN9AazqwENVulDoYKvgVFeeN68d6U7AFTIS/pI8PhRPkq
yRjEfqP7AIB0V4oJLuSlFS6mc3Oic6Ozxh+xqZZWPq07WG50K8NNba1VWrJlctq1HUK/FEW8n2SB
vrG7hDKAXsTzdzzq666kE9wMN0Xw3jyNoj3t5oSkuJLOncfePUmjV9F7z0Vdz1y8QMIx0dMNnMAQ
EvettWtgPkg0cEiU0aGwC/RsxIAh/6R6toPE/drD9WyF+WpRpKiP4/6IGfYjY91SRsO8nT3DMrtx
G3EWD+VFAcJKb5OthdWXBtDqsWnoD2zs+1iUTPDNuZZognYVtvaRn5BLpv7NCfZ26O9ECHTGDtDT
kAnv8ELiy2hA0jhfxFN+N4eetlYJ6Bmq04g/9A3sbN8/a+KmQVTgrsN02lSZtwM6dFA4tDrtIhHa
Y+2kN//WC3faUqSE9OisZs3c2ddhd94KOWt7WIji7vPP/810p5+MjeCIOtiXvNA1nf/QqQ6urK4/
/+jfpEghNn8cdzWj0/1Rf1+Tx7d0Li+N/tZdqMWxSaEbZnjqdDX/aiX7u1H+tN8ntIIJ6hzzXLei
um2eroYtQTV2WjO16hcB/JpZsYqtmfvFcPubkVw/WVj5wlDdMDDcuhZAbPpYs+DJAe7x+cX7TVuX
0E/GQRV2DBgD+wpm0jPG3DMl6hspjUuzAItfDTQO12o4ww6YQXxM7lV7xFkYyxyrelFoS2WPl6Y2
bo6FwyBq8Id4iq51m676NPCdpe8AZkeH9RIH1kNthvEXC4Jfz0L0oH686bke2RDsSia4Bo5U1QAC
SyB8luoiSPy1gnD7+QXC5fDL+U4/7SZqUC/CEmZBHrWoxRMr3KeJiGZhIO+Fm+z7GmtMx6FVcmdH
QNPBeXczcA7kqEZzOwpGkRzX7KxV3tJttYvY72HpFHgBbV1/Rh8JfyENEV/5sDtbUehsszHW0+6v
TWDhp4F9gBNaNxUwuVKQixQd6OnA/DYN3nlPkyG0GRw3hgW4Jd511QBcVltE9nApverO1T1jJnXr
ew0mIerNcFlFDgOshmYTrBEfPdJR4AcBLGxt6YasXKxYbfVWrjQvWXA5LDCg/UMO9cCSNJTz7MOx
zcPLdPTfdKU/Bqq68IPhYlCRx+eOd/mQ8evuXW8bCy7XjUBrjM79jJL4GUZfiAR1fJP7zqbmt5Dy
pS+12+3pSf/eyxbekCu32tBcJSZw0XgYzk0DxVNodq+a3e2ariax0SdMXXl2Bg5AzctYXg2ta6De
Yk6GtQLH2NQBywwtisd45eg9jkc7+aFb0ToqxwvXx1XgafelT068r4ruMNAIPdNS7c7HfLIVBWY5
Q+2MRtvaI9GlqWvuS8/YuBmdFyC4vQCWHwoetwzBLtHo19drGRu3RmU9lmIEs1XfBI335o/teVyi
aAMX3NsORHSnnpahm7/6TWwsGhNpcKjRq57An44FMIbMa+iS1+5tXbymyli0Q4N5i0AdgH7y4Jgg
IClheBXI2D9/wH+91GJZ+PFFKh2WQlmUF5sBs5tsAZkQmlFRtvJs/4uY4G+yqPppk1xBzbfdTozQ
9UK8j5leeubfmmsxN2bWgwx20Rdr8F8PluQQP56M1dkxGG9SEt2ExTCngdt2Id36X4yWv5mhde94
3J/WpZgiQr2IK6r9N+2SRpm1NocasjPpuvw6vfi7O3IyV1LI12nEaItNpliV2jUwuyJG6UpgABws
vKrPb/xvT+Zk3rSymhaP4105tkrhili634I1L/i6Wcd3X1Uzv8c0/7rQZrT5eMmsIgzQwVPzYOtX
2WAgt3P2aECWykjOYUtdeaYD3tOYAZcpRDtP+ps4vvXVY9BfjFoz12HgFi782qlaJ/XAJjmGnOvO
2s7fhMZVGLzV1IUUWrnoULYaCMlRJ/KBcvX5Vfr1wgV788evX3utnciYeaZW/lsF+36mc+T3z/7P
5+G/gtfi8h9XQf39v/n356Ica6xnzcm//v2ifM1vmvr1tTl7Kv/7+Kf/86sf//DvZ9FzXajirTn9
rQ9/xOf/8/iLp+bpw79A8oqa8ap9rcfrV9WmzfsB+KbH3/zf/vA/Xt8/5XYsX//847locyzM169B
VOR//PNH25c//zgWl//nzx//z5+dP2X82fK5fXop6tM/eH1SzZ9/aI78G5RVy3MMaVpshI4V/f3r
+4888TfXkJ6hC93yXOoK+FFe1E345x/ibwQCTNYDNsxthz/kqQZje/yRJv+ms46lh9ZzPRA0HkGX
///dPtykf920/8jb7LKI8kb9+cfHMUYK13F0h/9xDF23Lf102dkVtT9WMZRrf0g6ZJl9vCr1bFqT
0/2qXug9rPyvl+d4LE83TanTu2GbHsScj0+hNWGjCi1YulSwtvuxa+TOQKXAzo3NaTlWhynEeeb1
4fVwxNC0tvNWDu63Agk9lpT+1kvTPQgdpCx+D5E4hDYL0W9EP6K+R1HyDGINpFsG5d3pa/8qdE0F
dsVIxEynqJiaVP01FulXkciPa7f3sxK6bbs0/XlCeH8p9PLtkHs1wibrdbmJRg8leCWh78WUIc6a
SWtepXLDL7Iif7lvrs4BXV2XpvQscZp8p1yiIpSec98a0KJTkcl5XyNDLQpUdj89zv98ZH5+RE6G
VilZdWFA0iWJOh5VsGYf79uYVnqILZMz9BOgg5EBsDIZp43qMvuAFhf5szNYm8FS7UOUAgVXTQ3y
pfDCJyOO4FB9/n1OLrh0pGkLm5P3DNuU9nvNyU/TF7zJCIWupi9q0xFbo1cd4g67+lZhm9i1ok0v
BtZ5X4ycJwf1pO3YPLbkSkyDrNxpHm3s9YlJGWOva/f261SLhjh8US3scExGlHUuSML0y7t8eun/
cVibrb1kiWozVny89A6AMxe/obEMbcwCVqfUsrWFuw+VUVGSIhVg/+6ti3WxzUoZrDzN0NbKS+iT
1hVi1f/TlT9+G8egPYULYFsu//34bUakDIkwcZh5plGsVVq2c6XcFwhf/daf/HVI0/nnRzxugH4a
Mt6P6OiGIQ2XQY/A0scjNprV9cR7xCJpx/7S8QJzBTX9iIL1tlZXaz+SvOp+sClhM1JP+v3nRz95
yf5xdGgIlm7zhtunq8rUITduNrF75Lg7ZMnhmG/xPPrGkkXHEH5xrr94xFwSPwzGnKnHrPDxXHXR
sQfISmdR+9V0UScALrOYgZE6jckoMny3xldP9a+eL5dD8orb0tb/0kEzJlEhp4w7qukierXkKHak
luKd1lrdcw7KbNN5WbVv+67e1r2R7h0I0cuqK9EImIH9VbGs9Ysr/uH7nKyzoDQUySRQl5CAnU0i
PxRFrCCk9UxIwyIsyPZSPhZhp7mBZrlryWX12bjsvYsy2ubjfd6uRfJYlvp55uYrOw+38Qg/3tPC
xyYArlYPy1yBtuDtSTTQZ2p6swaId+XTkN60x4AVLT6peLL0jfLhKeroM0U8L/zs2UZMWOXeWeFh
xDKBLoero92h65E+WU620cJuEaA+hRPGDlnsYDptOzjO2qSu7cJeQtZcV4na60LtA6t4DvUB/WA4
3iel/4QTdIuMo1uWtaHNZB1eQHx5GYYQY4luAPK3Gsk1gddXgJdb+uCzc8hwceruE/6PRRi+ZSxB
xylew15dN5Z/wZy/juNiJ7JiqzeANiuxttKrGEo36utlPECzdIC0ddkqcvTVUUTQhA8gBgG337Yl
piMApXmXQeNi75h3K+lPMwVy2q+KC57feVYkB9rtkYfTkVEY137gXhRxeiCQNR+HtFokabwnRT6H
tEeQmc0ukI8l9ve5VmfsB1mNIoOMJrwPEjvlSFdzHdT3vSkubd//HtTPOcKC4FUhW8bOcNUm5oVs
9AeNX+DEvrn4nedOSjtB0n5rTYGgdaRvPQDeKbXrz0cC8U5pOhmJXF4SByoN//lLqMYK86KPtCME
HRkuDuZNHmYvowJs3eJSlmWHgFl7iQHMODm+Wi9cN761iEILAn++TI3vgdXMI4xyJHUw0wIS5Ab0
3bXWBHu/CFdRd4sHoED92vP4U/y8awK8Sc0zACLbW8R9Oye6uSjCgz8cMPhkGKJKx1nWFcbSM9uJ
MVx8P26uTL3aa7UHFxu0YJQs7XzRl/f+sMEDB2debbsyWUtEyV3rrfTeeYuHnTEZd0FAXTT4kn3k
y2MuGTsJFpHXsRfPYOSY49z2tpPhc1BQ0Tl6i6L4Rk/KttVGoHLxooZdGiMFwDB0Af4EMZl1qPt0
NdLqUTtQPBBs4ceDGDoN/mGCrumArIutYslLv0vhpmU8b1B70Y3BHE1i+4VVNc0hZbMa+od28Jc9
z+y8DMmeBcWZPYCFC90KyL5/GTXGVaWnr5pXboZYW39+8z8OShA9Qfiw7AHnarPck6eFKGOiFSM6
C28xosCeW4XTXsfH10ePm3b7+aHMd9rGyXPmGcwAWAdNEtmnIUEoJG7Lk+1yq2yTkiahFujXgI+W
PevjHCpuso0IFLqRtvbx8BE7eu5958Y347s6ybVlqPkXhanJWSFBz/asQcvSvzKyhsetAiJytK+R
/IKIYN2GnbtMdZTwrcquyHysp7Rftybujzg1ro0eAiiQeH3Sr8F/MZgtx+q2DOyZSU1KhEWyt2YV
UlCVIGIWPAZiDkIemq+YZe6+pCxBGBqAlGrrVLsQoKAv9VnlpzelaK7j6tV0UN/CdIw3JUNvziSe
pJe1szL9XVzDPm6uJvvBSsS8ScqbaLQfi+zNR1WhmBp9t+aFASQos7NGaGeZJ1fo5iGVM8ZkIyNX
OAdRt/A8WNsxw3CmzRxbLdKxXfCSX9p5gyMg2MHtgm0PijVpKbcYfOKO8YKyivPIUzzr/ZlhNQg/
0GZN0YMWjI9GHmx8DFIFqqgpo7miaK4jpscxQD9NvuOZD+K7i/4KYfS1BZVnFWqJPus98YPA4UGl
4YEh9cZrYCzpFo0TrY3OtkInHkXTPJe9Pw+s4AZV7r097bV4A69Mm/v59BY22vdEvoh+G2YP+BLR
G42HooVo1ByaFnmXy/k0kigE7yRy0MioCVjElzKpvrNkW2FYXY5y3Bm+OtT+tsA2Fl5IrqV55+bN
eR4nCJHQDcDdh9y+jLV7qMVIhJ0lIOgHAo24nFo0DubQPE456YgaQikFg13p0qk+ScA8Dk+OBAvZ
gdCBKMMQo3y1iUivEo7M7LWdkzO02vu6ug0s8zACzx3D9DbyFRPdspEXk6edj2TZQjFulYvUsbTf
+cJdhKYtfYJmOYswtk0+a5SrsD6bnDcjvUWcu7askErUjLHY3iAoJZRe4V9qZ5PZbK3IOu8jfJJm
O69KbQZpisUkKtcYf+4UvMmI2Y+yskG7k+2wQNk4syhrKL16Tl35InW9TThZZKyO3ilwmyNaJz/Y
FnDaI6XtxPTAzmntq5c4ezySnlG+roT4TqHCipLbmVEa17LKr9pRnKUIMcPSo1aC+4yOrbVvpahW
g3GvGWJWVMgOLGMdeNdZqRZDUM2DVN/HJPoHrbhUlVrQ93mQCa5rCD2DsOdBmGxDaV8qHohJO0Nw
C9v4m2a/RG20Stxu2dtL1Xuzhki2aJF+GSb+qXDRBxLBYKpei+lblkKzC27r8Qyq+QwvN8h4dDaw
2Hopv2UO0eIIGJOGAoUVKZULvtWuyyaYuXZw40nYfRXGFW86t9GwmC2rjWO9EjYl7PYW1eGBzqND
qxBlKIEebqJAMnjYCyNLzk04pG5Iqw1Rr24wl21db1AFXPu65NbQKTOaRQAIWa5Zfu+wzT9qEiFv
hrw61pZdC5V/jBZ0yCIn0tjw4/4zBbFmzShfSQJsqBnhJkEF7vGJgxbDwKCQT1kEtcOjFZq4Odch
HkH+K2yN4U6a5V0s9EWZ1euyd3hw7WWo7AteyFeYlFt7CNap8nijeyrRVSm/A5xt5riMDjn3NhbO
3EKZMDjtDWoLEIJyuB2jcDXUxNctHPYVPR1MXu6U7dVUhYu816xFYqNqSCvvi8279XFXYZuWZPMC
jdMl6kKe45QphcrD7R34tsuqrmhEwySqgEm7AQrVTLV1viXZ7R7Ak+LMmPqWwZzBobRS95LdIGF7
xpPvBUaNhw5m+d7GBfpUguOde1pcswP3FasEECVQULNvhVAN1WdtSONMyyALddgy+mUoSV3iUtKX
ZqURVtLTQcw7QTlEfoTtosAeiNnrhNUx1t2mejnyUsAQsJJVmtr9w+TaBBH6NC4udcMrbnJN+oAf
eraFbRoNFOmGDg6EtH5lAKXptrIUmaDPJ+aTTmh53At6LAA8QlemKeQpW6ptcH4kRx1cE3fdRWDg
saPbJLyoTJL5OubDdRdjUO6FoACqcOUmcE1nlcojZj/whDG3m8i+gE3ULJrWsr4If5+Ucv7j63mW
IXV2j44kEfVx8zgQJoqcLmZrHujtvlUKmWUmp6UR1CgLcj/fxU6GFqpozOvWMMyFM5n4t5ruNQx1
oM5Taq8cqTnbgOwfQ2Vg7KbJgMNJmYCJH7Ptb1SGcPzzq/qL7b33r2/tnOZtS2dsiIey5YW54ZMV
k0fPAib5pw6HDQuXyIq3cRoqTBFJYLPtpvn5iz3+X7+CqwvT8mi8IU77F/Qh/s4gSZGRLbwYfYNK
rIbnNcDGF1g6ph0jvRKVmT7SZ6/WRkSrxudX4BjA+Ndyj9dTIIXSj5t+xzKJ+J5s+r20dDV7gCrt
DwhYmkZ3r0ML1wdWu3GmiTcUxP5caO5X3bS/OC6SGNcWjkVsyT4tFcRlZFkBYHEo04Z7Xrmy++5Y
LDjbgB7KSbnWrsR+M+8m2T/+n8/45yOfhrTQaFsaPbfOAo5asbUNjYThZItdhwNmbTcEO9k79OGz
6UTJwxeHPl7Nk6st0ZRZhiEs4t7v9QM/hQ6zQNN6G6zmEoAxIy71neVtanKhA4DgqBhQG24ovNsa
xXiR1jFBddKeGdZg9SMKq5k+NhdDpSB9Hvc31TyykzMTeXStu8vGF2s/LNZ+fQ7aHer2zg/xPma7
iaFsUCiGEnONZfXglsPKZo05hdOD6qyVFwGDl9re09RSE+O6H14A0BY04avIOPeycevF9kw3vfPR
Z1Bk/TMJdRAw5yJaSPoOi1Ber0LzTSJX8htv3xRq3bdYDaVYsYuKC9Rt1eRiccHrQlG87q7qSK4T
nLd6dbBrkNdRtkvq9uBEznd7sIhfi4fI8HZS4uXSEf61zs3nd+IEZfv+3P98J07jqWZLGHkMMp77
ylQ0rFjmsBm9o2jM0asX2wy8tRy0biFrhlKVDmpJuDG5+/xbnGzsji+fQy6PaDJbLU8/rYNPnMzO
UVLQpGRq6F5cEtlaaBgEVkv5xTz8ixM2yfnbBHEtMh+2c/wuPz16tmb2ZiccGqosVV+CLacejMn7
3aFl1LAE89zibptvxKXUsHPTwDHmnp2OX5W2HrMsH94By9ClYVo2cxjtRvpxwfDTFylSno2AWOeC
TIl5Fo9Nc69Smc86t8BnGsP8+Pwin9AsudXH141oseNAw3X4x48HTKfM8FkIG6xDe2OZNiXmQENP
Vn1Z+a8qrp2QzY2enIVxbKz9oEXBomtJZy0R6RaPerO0g7PaqajlyqZrQwpWkvWyNkkof/5FbYbb
v1wbk7USWTWDfAdB7pM8KQKPyimyNlgOZjpsqUixdHxnTeLhrm3zm2lMpxcW6y4wsDheFE4podpb
BfGxvkBkqkc9GrUinTpERdiM0NLXRc1u2cvvM8q7jjIxXz2o2ohRWJTpi9tWtGOGbQzrhUnq2Mo0
ZJ4/8zwzj9lemeYPuwmSW4hg/nOkJrlmZ2pcAyKZ7uI8EPu88KOc0pYCIqtX8GBFY9A/JEEW7UxM
0Q+EksWqd1z92DbfF89a2dPk20aWVdMyY5pYrZuaka3pAyxcUsQ1nXVlTo1lSYpNMvO9wF0DddEF
YtoHGiVWY9z758ovxQ9LaclyVGb85JaudWfEcrxuSqRio+Xiooqr2rseTYuKIt3Pl1VgQr+xbLHt
omh4oITROow0WV0oYaEK8cNgaZuV+4a0zZvTXYELXs+5znOvz/2LpomKxxBo+FnNKH7o4YIv8gQT
qitcmDuWV1gzTR3rlTJlxLMYccpVEyE32aB5SQ4i751+NXF0fc4O1r2hQxj9R+kLPHCDrr9UqVnr
e0uWajkYeroKvDC98pF1nLeAXH4oKTFgtwlFyHmGEFZLqn2hsW9u04E3tHQUlm4zlAvOPzIXOH6K
8ErrDTWXDsaYZuuE1aTmaBVVmZzlbS2mhY60Iu+JNwh/+IZhq8MWh96hafwD2jT7iYxUYD4agRSW
t2TdSJA2izy/3+ZmWIU4+ArtJSx0FCBaXLRiYZZR8OyJtvyua7pGTTb8A0wdpS1fm3aqnurOtsDD
D9I/h5wW3ZspsNFZ7U4U6SaNxXPodd7G5rlZGDVS1EZXYo8HR1/WKZ3cadbqm0mZxhlwH22HFxf5
KauFZWhYwY6+mHCBJi852g7UkziKBkul1Syh6mgtK0S43WgGABWMbufbdnvldSU1E5VTP/qtIfah
40X0IGnKX8lJxlemQ9ywG58tiedpOwipf5cudVLZUEEac7pBsijsTbbAkcdptlHifGsNJVYBjKT9
4ATFzq4011xUrGipoNG6VW6kxjpG27FpraFZkartDyZlcdw+7C6tXbISSVkSTZGXfTdDapKjxg5e
lIcNT8EtTegib+Dyuj1Tatb2R3fW1KycaEwXTP1Hd3fW3sZD0V9GA5cjRbFxnyW+sae3FAZtiYkq
N1yCpGHdTrct6qsfgxa40OscK6UWjCVLsmgnc9yPMFXYVpT6RJmaIqrrUA6woQE2XiWjkV2nGc8Z
JmHhzBrNse70TpiP9ajcQ0Wdyg+VOChqEQGF9PxEJbUqdS1uO8UvoHzrits2QJSYOXZ7Z7IWOTiA
jHYpL8d10enquomIBVL9nY6XfV6IjZwq5zzEewV2HOXQjcWNPqCETQ6hmrIdbxUPsHWMf+l219yU
Y6MuUkP4S1AhExgvXHezMkyOFYWoUotZUYfa96420ovueHS7c9G5OB0VPAb6bx9N1SKMBkE1p2Y9
9EkcfCNx0p3lmj7KGYa3iuLYtt9NlZ19qyGdebPKlH138EPT3iMGzVhK9McewSZcCOpYVmmRZXMQ
0phSRJun+97RBIaSwCdsj+ZUUWHt+sV1knikKjw56N+AzpiHUHfzQ5hp8paSmWDbF1r+UhOfSOae
a06HghtzXaAYv/cTFF5B7qYJZjhMuzOnrPIfKaX53Gu/cFYYofptNQ0suSJdHgozIszSUH35o7Om
6JbKfeacQZVnlE+oy9pqxC4mQ0I+Q++6e0LS2lbPdWNf0ayOFt2f4GtGWS53Se+Xl4OTDxdOVbQA
qGyvn3s6tmY12cW9nZf4ZcqMPahsFlbr1dcqc2kMp9QiZ2JNg5UmWf3vKWIZc3yOZvTUW6bzvSLE
STUnOdYS3YxlvzmUTWLPCdp0jrRIrqdydAhZlvYQ4UD2p24W9LnNBGZO1jkJuObe5B9HEGa92JXo
o0GI8S1jOaWkRAj89ATfRv88xx00IJGS8fPoGBM5Xn8aDgTAGxMaQieCeZRQsDb3fEmAwI691cBd
uQGSWl3SbtBc0JI33StzpGGnoAKcTjjRX7Yu4O6ZwXqKq1VihLcDoTFOWiTrgrZD1hWJ5Ew/9jZM
blBtY3wQzOd01tWQ1NYJbQFEdjwX6n5luQc7KMQ8QTh96JrIXUdKOFfuJOpdUmHfY46TeH59+2UK
/e7acRk8u670dh6WdEybRnIX2gUuiyFPLlDX47RtipG4ajM88BqTlot9fdmaCXWynetujRZL15hP
1qOsy/La0GtMD1GXn/dWhGXNF9YxqBYY9y7nQ+mpzZWp69L63ioeeMNRbJ3DMmoJqQ/ECVPuwHLo
9bNBEaGS6ZONtSbA+9hX+aWlIxrtmGqxbdn2dWfhviEp0HsbtswrNwYMCmQ6ZTRvmJGS78dkHFGa
hSUFUxsEmWint2dlcTFZBtWk1w5+7fLeoDWi0w5mfKGbW3qdPHVJfFNPbw19qYZLIn/6+JJUN4O+
sqNF3u7zYFeS7PGzdh5oG8v6Vpp3gXqtSlSx0SwYL/z20kp3Wn5t+zhzxUGKZmFKNEE8pQGKq+k1
kc/FtK+cbRz+YKU479WwbStjjvNuKeySlhMySLZ6CCxWDxe92cwJ3axxpVFJhEV2gPdJ0JcpHtec
o5Y5o9J5r8wrLbLmURUvQzO90p1xHpLVROSdBN8T38QzS5tWhkoQP6rVXEwprzUlfCqfB/FOBd2y
yI2FPuxiQyxdi/Yck3JRg6xGDc8leTTSu5SEbHrMeFtALs7bWHIDkrmkr60Z2tkIi9vvteeJJfSs
FK+hOcyYSF8NK17EA7PW6C8D46oPf/jJLUN3x/KNj3OXcHhWjibvPY1Nfd/tqRO6jGz0TSm8hvwR
pv0qSdozs6nPhtyZt7wuIs7mfbls25JzsBiezvQ+uUFKtsBOBz+qndd69jD649wQ6WHUcGnU9blU
6bVHjULTqyuU6kTm+wtTG/aJ8pnfJ2qZudIs1seqPZSFM8N7lEXqNsvqh9j16MzJ1xZspMm/r2Nl
zvBbHYKJ7HP4htzwPKezGgwLEqh4revnhk+MOzFvUngFXszOFcvvAIZKWvWSQqS1oRsLrahWZfYj
ri+D7F6wNkgRjuctcBiKQ+2XNgnOJGl9yQK+6bdE8l6t5HLUL8KCxM/ozZzKJvhf78DWzGLwNGFP
nkbYW19SaK0F50GRrlNqtAW6+SxNrkLVzJoqP7djsJhZABGQ98yMqsuxRDWaa+f6tM/Yyk4aXaRR
sSikXJS+th5S2Z9ZzEBpYNLFlzyHVbZqtWYVxPH2WC9bpS4qVIYxhsLIuxSeWvseEWd62Qfx6JR4
uby1ThpBEnZ2CzmzzRzagz4v0LtbtXM+tfrMHNBNSpqhyYSU5ZPHHiMxGZUQ9bEznrfdRUG7QxJ1
l3xl5NgPUfzi6C9DlK6J0HIBsFq5A0nb9LIbiFDT4UUCdzl55YV5TASoEWN7eBFalLWGmrWOhvIs
wzOPTp4dvJpbQTIzcXpFKd61/riquCMIcdVMZD8KhIX6OAM/vum1m3rEO5LoaJgCUo7BUuW3rJPI
MBQLOty0ptk4+jpNhllN5Ljwpzmu1bXZN7Nosrjm3sLxBRd5l4SvkzhvPFrnXRLwb2107zi7jOB/
y40z9v+Po/PYbhy5wvAT4RzksCUCM0WJitzgqKURcgEoZDy9P3rhhT3TbYkEqu79Y0MhNH19ZvFZ
Lay+b8YUR50deoLT7yvrzaiGV0B/JjYmvCf3gutWlHmpAy/NcsIhGpVCwp7or71TRbrmbZL5qJvT
Rhn5iOM2rOrRF/STEbXhE+4DHffuTc86j1aal35l5CEFx+34WvXvM52mRP9RFetsphim3ixPqa7t
WkmFetH5Oo1scWlGE/M9S0XYjZLKMAXAtkKK56k9fO7sRo3dMb2LTdtdEymCkh8k1/5Lkifk+kHd
YNuoLGJP8w1TpL+UfxWJSK56lOqH5j575Bxbg6AXkqf111VP8fBtGZFdn6fkqLTDRnO31JdGthw3
1FjGesYvnVCYtktxkHBzefqnW4UKwKGkaxj2N5qdK6Pqbqg+RyPU4kM8v8PHhpp4nrN7W+9FQeVz
mwVVG2bkac7KpqgJYcuJwTgW3i55ZKWR5GQd87y76C3NmNlTTdWa/ar3Cz2KL2r5VUMvq+kxEbeF
Sz6ZvEd/1DZhVy0o9AVxw7CqhwZSBCXuw+lhAeL8rQlYVi1+EQl3BfPk6LR0UntuuzJI2W+GcWPn
X8LRIDj4D1wf1Ui+nVzKsj4C4UN0N37V0/PU1Lz1rW+nGDWym5O+JuWLo72U6rUugTVahCIF5cRq
OCP6iNfJr72Lo7wr/RLamjym2utExoIiVCaY38n4r0p0H1ppU6+cIP2rRk+YSN7a8U9WJweWXNYe
8RLNpvFeBys7wisTev1ZyvdYH6LcO6sG9R1JGxDu4E/VtPFSElIpcu8TY9/U685Ew+HJ58VMQ9tJ
b+aAfiSzQl1xQy/5EdVx9qx9DI4wl6/l8N+Q44DPsluVnchI2lAtgzNHbLukOxAXxOf70yauP09L
qEgVacrkd/Nv2kxsWd8rMd9rejL1iwoXOi0/lbpL4oFyVLGZ42QjYOQG9Xtl62o4ImrV8Z3Y861s
DU3rrcQR6pmuX3nF1kDx5NJarLjXFoY80bSoE/pWCINcdg+9Cl0otXmtuoNhML4iQ4RpGfiuYYdC
1/lv9lBPfKqTi8Kk9Wt9P9N9Xq9GGLt/mVTwPb71zafp/jfF/2q6rNm5N1phBeV6hoVoZwyU2j3t
e39SgVr/30y9y3IHLfGrVX8YtGjazRJYALRjTclE7gUNG0SGZydmfZh+B/vvwWmDcOrx91zxuDgv
rf7XxJ9AMv7iwPZW1TNdrqyACSlvS+iQO6/A4SuT4TMFH9LsPXf/yUe47qD79Mz6GgKiQTV9bRz4
oikAjdtI4TODm+R0jU9y/ktwDozKa0qaScb8ZCq/Zn2P85dqfC4K2kkViotJG3V1GZqrEqjaShrV
LxrePNW2EPmBZuwUFLWwl/n81vfrtmdBsbs1zAdsqcZxLNninGhAJ1d7HFUW9tS7mZ3WOdl0pK/M
HqHmGmMRP07qD6SxCZ1Us5Wy3S/H+nEpzBw8L4g5QHSOpSy1w3p4Kenr7KDYqaQJbMmkOXc2UhS2
lsdsokUeCFrSvuQqMI+s7OfHptWuy6G1r5WSR6atRKQ3BWvyWnYi0F31QiUkOwqdt0YdoEV5M4qZ
B6IM9frL6f6TZftc0mS5GpWfK3K/MqFU3t52+VBN5H3JKWVfQoYJfFX2/xo9gZScdnn+4pWJ76xL
VGjOx1zecR8GYr1Zg/404n1qR6Yn0Ix89KK6gj6jrqXU19CDfEapdRDwSRgVE8EVM70P7RPbSIQ+
P2xUEsF+RWt8pLX8XJr9wEcvLIxfnUdzLFYxdaCg/TSnN5p66QSG1H416kPChIE5z1shUh0B2451
GRNar+XHJBvPSXYbSlw4g+OdLO/HiqmyNNdoiD0cWYDOz8pq7ax63af5VXZ7M6FSoYW81NV3b84v
Y19HtaVd2rK+aphfpO28Tbm50TqUQFWM27xjjB82NJpH2kLXZSUDKMcIP+C2cpGULP0zS3SUQAhP
WX8sFzP0UFgUWXufrTnKVNMKRjV7t4v4R2s/aK3XHmNv/zMLuvV+HaTFk0sqmZ7xPI7OXUMCVU/f
2MwO9bRuwQ/JabPPS9zv81U71pPFQJ9RXSOrCCRgp9j2CXh9M6ncmaUTtNmI9qBfD0BQhzYd915y
FbKLrMI9GVbt61l9KR+11ZPCgO2+olnclpTyuJp2MOo4KM1lP1V4t70lUkjIUbWT043849R3CENA
rrqx0EaX+ESluWLxHned/NdSnpzydifke7KTjOpFrnxHBW81OVY016LWWkLkvoe2Q+KJG97T1p2V
loFlncoFZIthtzaZeilBL6uXBFis9g6l6YSDyRVWqioqlYdETRuSKBe4MXF5BZO3Yv0fvvrm11bY
S7y6Amfs1cKPUfH1OttKIm1frc3dmvMq6ldF++n6LdKEaM1FuIxtJBYKxgWNq866zaEF0Zz6Jhe6
ju2gMJwtgsutB+Ik6zqC4wTF1je1PYaZk22VfA0XjRt5GJ64/C6V1WBawHXs8ed0e9+bY8Duexqc
6QNb8rV1YwP1j3ZSl/l90f5Dh+P5BTlPgdcMZ8dtL0CWvmPfjZI3oOIKGd2nsU9+h3ralpP6MmLO
5r1n8h2iJv+wS9fykylH08oNmPXdd9U1tNwtyn8ra6LHFxRL522sLILtkrHcWILjeHHcj6QmjGD9
lc57vqCN7J8yLd9OvRPq8U8l1TddI12/rGoTxU6shcyR33h2rCdX2HyXxETucEn85QoCH6zOffel
mFDY9k/JPoh+oPRbOZAxV6qnqqMqoXaeG8qwva5AyGbsC/VoPdaqxrumPKLxzK8he6vbIAM+LiJ7
Bb/ceh3pVZkDIEUGVm/X0SRzH8LlyxLGv0lo/GTAPh0GfEaZa5VaB08r1J2i3Q3LuSrMEfOa7Tt7
jlTZZ+EEANOm67VAwVMmNqmc3mbJ8s2oNYd4zD/tJvsye4Y2tNCrh5SjsOpg4SbUJqDkJOt8D6Vb
m+26wfjNemRodHPweJG/KQdCraezRWYb6Pxvxthk9d5BdJiq6wwN7912Zh4ie9cmaiBkfDHn9iyR
BUzTtRMG3fHtrjVopn815HGeyc3h7RaLGdlu5RetfemTf+5QhXr7i4DqRMWkr9fdxkRilVvuTp2+
Z/QQgllx5eDmUnlOmaMd5ckkMKLuuZ5zl4bZdd8mw28VN7uFFUmf5TGPs3PW2rumJHpscU/eXEum
+L45iHpg/hiHzJf1irZosvfllEUMLFHMm1m06rivBJamEqDOUXLyTwkPc7Qnz9WSCKEZKYypkW4d
dzqJ3Nlzzmx0Ik6EudCLtnQRebSfqSp2fQ/FtpmdDKRGpD0PdSX+qbau3YzKo3TeMA9tgRIdZLVt
A3RZCzOWpHy4qH+1uTf8LPW+kYDml3Wpy98h5mPOXQTJSgVFYRf9b20pXLmpfO7sfl/pleEXc9ZM
b7qg/gZ1M69ZZZgAl5wGKvU+W/JjFf54mr4NY/7GSz3+N1tZPbDfW/UpKSfjYqLSvokk9q7kkLpf
etHU24eNBruy53y3sf4+EHrjNNUTyQdEs2m8JV7M6Douyl5pGFyMckRpmj5wf9j8y2KWgl/94Uu2
R+OpcywycRo39lWvverZvJD+bNKALupbagIO8bq0CF2yi0zir8LTeblNFRo+kXm/qTTne/Q8D3Ai
9xUXd4BSAMX0hTqHxuLUwDopKT26EwN4itelFeFk9tx6xXpMhS0ijk/xsqAY2WRIqC1jeips99iR
KhIW8Dv/Gu+BLSXFIRudd5uklk2RNDD3JFLfysQz3qaEyURPh86P29Hzu5yrdmoBdoFHGr3sTllZ
LtsBWWgEEXay3eFmzPIuqvW3W0fbX/N+VzjJOcnrp8yxgzrv22dK8BYwNlzn3qoWgUXUg9/Y+X4p
U2KqgVw/HzaTzZyk9UYW2PpHDWENlmM2PgzO0Vxy+RQsGpFWmoFrDLVPC/cuttco16R9nGbJrrdg
1FPL8aW10nPBzSmn+FaZ9sdU25eKHvk5N/cy1780o3SjKuEubTuHE8pw98Rjv9miU3cNq7wiyv9G
tciBDmFS5Mr6r9rL26DoVpgueh/MAyu27I6jnXF0aaEzOJfGba6qqdAt02DKz92GzBWl536YZ207
TcMaFL38LXr38VHKkQi/6rdv1TfXiWWIorIJGj79Kk+cndui7q0987MV9clL+Ze9rHSiJsmendQ9
lxxFmQoUQ6bN0XQgEZSsNIJB5BMaKxtwf8nVmyvz+Vi5SBxVOer7damaJ+qVCDdmywws1wFkFjUC
RPF4dAqY340iu13CJghDoZFcjMobWIuTH9JuQW+V60tWhyDPalSYWkZojADAq6vNgrof767of4xh
FaGlGhunZBOcy/x3nnQM8BRMm++WF5dAeUiPnut08iiLqMfsLkVLjIUzmXoZkBDgLpFhV0QlpHYi
lkAbbba0ysz/k+psAWpQwH1zJtcUJ62ZjZ05ad6zJtOxYfdNOGvIPSDXh653JWPS8hInLLFCAPx2
7vjUyXUIBBHpYW6M4mvKPOsXBwEuhLWpIx0YWo0cOWqcmipbULByBYJy9b15IvaC93ckDvvo5o9b
78EP5vfRqghIRiJCi4T72KmnydTQhzgskLFRBg/ZYQDxdSzMcmAka99l2RwW3cK1U9zI8J143u3+
SAQBL0Jc3JZx+LOFGWiLRZSWvafEPZwLLrVMiIspxYnFliCd+VrYwwmW5LuZmquVKBdlro/QZgQu
DfSOGXJL8GTE1/yXI18cMlajvk0+3XK2QOHUhK0bMKLyxq/EXcnHLT9GNXk8rJGlk0ik/qbQSraV
Hs0K74+SpPveSYivV/UqUgs01xy1XmAXa1Q7ZBLZVZFwGopD09Fyn1RsMEZoJeQ9xWiOx/HoLn/a
o6Re0a5FbrCCmWAAdv+eD9Z0Glt92Rme+5P31neG4UdvsJnUHSCA1I+wRBtzZvzKuq++ML/nfjjQ
3XnBMDR8F3lWXhP8rdrGdUad9aEaN4I9CUf7J2IfKcPOcfnbFEsuPN29u8sBhw/KMpLBo9d0cS7W
0ViWKFsFwSo95FhWa7elawggmMVPvSDT1wCChO2sfok3InKT4UkAeKI775HHcExd2qrVm41rrs0t
B34AHs495dBRiLO2EhNq8efmMjJxQkZkKp7UvLNv4CB1pBGxHgwxo0tp0d1qA1KhWhlCDovySZlw
nxjNspWufnf6NlAMJ3RZLhzUII3qMjul/JSD+s9zsOYXcfXFWHXNXWfZ4DBecDi4l96kQWD5L5dg
SQ9Z/iSbk5DexazHC80FexN1aeCozRhUnRbEMax3EV+8iee6X5xbq+RP3YRQWG/ubiaY17TcQtsd
S0gVtftWbLXNgdMbIk5Fcmt67T2RZG5QezAGdSzxTzXdQBxqMj/+0Ho38qVDSZ+BWuKW/hBFQwj4
VO9Lq5BhXMWP0CwKgqVXPCkjTZZ1xQfhVnOk22agukDTUD0oI2Mz/1KzDvzcBro3j4aXVpOvF/Ip
jaf13aj04VcajUrtRzOELPT72jXONFFJsljJtBmdXdybMNvl28TgU83rcdKfteE5BkgzFJUcShKO
LCN00NyBOO5ax72pLZL08Ukk6k7gOnPW4TgL7qtSS8B3lPEx/cPeRNZkWreUMMywQD3ArYecZa5t
9O3Q0qHLfbqm2Q3dMQYqiwTZRzzZtCjfrhict8JNnkdLvDQZomzPnKNBiyFlhsietRCbSTjq5cYp
uOym4alX6jsrJedvtU8hgcV8x9GOHG9iJQb9HPK9UlfPpnh7RMJMeX1JKJTfpFbm7dU83nkm+Upj
VjzJpj1m5ogFzN57s7tl4nwWwIxLOQaEgJ4yVTk8Vihcl75ix9xiYCi5fOpiD+Cqfu/mLEpxtFfy
WEqIil5/GdLmOFcrs2YTHzMindWuj4j7JAHa5IiddzZGPIK3voZ43FTNycLjL1rFr3IzsPA86ri4
c2KhVVMPaOyNpnqr0DnqFp+cxsgIoYVQaTvF21R0FxMuW7z19bEaaoZgNyIeZrOQmT3rO8H+bPVu
oE3frvqVe2G2fpTyq9dfPWPXrng4Dh539bTsE6K5RlzMzMUmlgxpF35POF1HQpRW+W4OByf/1WLZ
kJVAdBp6tfmpqN9GjrrK+8+0kTCy5XkYFt1pP3UIXthQ8wf04d1HIuxUJh/De3Kdi2OeBrlNhxdN
3yswmhwaU3kiWwAj8xG66pGxk8rP1v2S6/OI5aIfwb9GstHTT/KOeossS4YMfLSEu/3qLSnoy3Ot
vs0slOrUsWZbB7OWB4XPWna445ebt766WRtIsomwdhY9A6L8Nr1XIgF9A+ykLyxfS3lZK+bVsgsL
DDTVzTLeVIONLg484JnyZjkHezi38959WBvbK/L0IJnIAzYiLk12T7JJTaw1woF3T5lTeaNuXRb7
dU8WMZxy8THpT309RaVxGCuoE3zqaf4ZF3RI9b/lI9VqMHhOzk22U0DjK3iHmqygJRa7Zf321CsE
zVaZ2aL3CYCcmx5s6D3zr/b2HhB6N/453RYJ904gjNH4VAqspMyTpY/zZFMRpzVNImyActxLnoyP
vzxwk31R+u7UBqYCpAVmxoTFl1tPv5Rs7hb3K83/jTYjPVxvWZyqEsOsAlAIEYBtaLwBRm9KF6gb
ss2cQENRQ4iJvFYERk41gMt0oQMP1vObgCbgojvX7ZfEc4G7KGjAeY0MtAj0jUj89bEoiPKEPWYz
Fnd9dA+ZKMJkmYPugWN7KwT/TtqXzHo3lF2b94EC0euRZlS8dva7QXEGsjD73V22YuURY4yZaec2
+eiwK5IzbRLj0w3ZXwuk3/O69+l+Kj7F8m/lENEIZbTarZEfBjpG7e9MsQ/kJvEa7DTsGLrxlprH
wQY/SNWNMlwLxYvAhoFPi02R5typT6lRfOdy68mwsat3qz0z9ERapfqiKMNsVMGZc2blqOgMjgFt
0ypo3Pt/GvnCy6qDLZL8Y0u8Fuf4UbHgvruegaYkitUbEgE/t82DZ301ySvlb88q4TciCZpVv3Tj
SNYTBhn9R60r33HELlfzLclVht5uDCRuOnpHkkznM+bzhGGZQ1WUQNb1OJ7VFovrOpJs8IBju73B
hI7M8cxGEyzptCsnuOOZo6Nd6+No9gdzEtO+ku1NRw5iceK09eMll3wydwYnj5yytKONHrZSL7b6
wv7v/ORTuwNqVBZGQmpHihhbMqKRLNW60MtdyeCB7I7phKQoZi7o+6WQ16qtDyWH6IRnu8HCOKRL
yKscIvkIi1EGHUG3qfvvAX1r3YfLKS67c4J5wlUJJv4GkDyY7kHnJCuYkXTrWmZbgUmlV7+d+a5N
4mY49LlaeiQfMi+ZbM3MibR4CRRGeK368ng4UZP5ZTYSYdJvNXcJcFBvUQFyXZP/TF4Xt6nVfXje
fG04FvhwSFOMQ33Ig7lC9gC/0DXwELg2iUOBXVz8GBQ5pl3MLq3rsPyT+DbrOaYoqdtpmRHFMwTh
3F1SAibrrZyuvfNslV+uWYUC3xlhaK5zqxfQOA5ZCb6tzd6mQn9YTyICrgiSSvh1qW0a/aT37CPv
k/pcxO6GbXSjmPuiQ8FoGvwYyHe/uxz1yIIIc+JSVH+6YacUX/Z6mmHOxI03serHfV1h5Fo+huK9
t5vI6xQ/yc49VFIM3E3ku+P9G5V/3uP9hpOuCf90I0vBxZQ/TxDfs/XmzKGJZMowcsxzd02v/BSn
KHROa2xngPCeMDl1XoPOeTGTASFSlMp9O8hAlFFdJ0CY90n7aEsaMDhlY06C5bpWqMSUO+Zpf9Je
U+XXkH8S9VuXbZ31uWSxKkd7J2aACV0GSVsHTT0cOjTWtXtAyBGozq+V7FkOofm3LXR6DQVKqFxE
fpQk79PyLmkWqe1LC+JtzT8ZqhZJHJ0TKjN8tPyNV/cogW8t7ERobR7xhLUSiRwgvIF7XyFfXkGA
Ef+lgcN5p6V8BPF5LN3AgXslxHyj2cV+HMR1yQwwM9OXSJfN4auFYbAV6yDUI6Hkm9h6sVNYd0je
P5EiiKh2evdRFM+xdkl7QKz+n4slH5AtXr1rVYFZVUm8q+zpULFk12r3aUzFleAYNu/YLxkPNkuF
Ia/WedOcnWbYN9udNEjbyEPxPtTFi0jzaIECcktlOy0TsTMKCn1O+ZsUF9d4T7tqI2UkxuuYHSoa
kuz2q1vfHOOltN778h/yBTM9a49Tt7/P5XxJih/cT9uq/qL0C6FKkOuIcgx7Y7PecENPxanut2MM
OqltpvltEo+W53RLGhKf55O33rhJfDlcGupU8NK8Gkm3QVJ6KHp8/MketQLFA4RRX20ZZnwXnY4M
nIwJTMkQFpcCJ4n5sxrpxqp8y8C6yVeypoafqDaYCDdzHVq5xGKvB4+ZoukQjeNgNScO9V+hvo/0
QtiXcXgalZ+KMh/5n+ktfiOfRpLo1fG+mue6eXHXlwme99GGAAEF7u7nP2x3Pq2FOwBNNipOJmJM
LI4eElk1DZ752XYOMXu+xStzNCV+6Wa8EhQVdK7qa8uFQUHLT6WzdbVIlK1PFnRTHGb7mYonf1oL
1ploKH6d5q1VDzphtMhRRCPfq+VeKkOk688AHzYsXtcehcyDoQbBjH+V9lyozqZLD12s3Bp5rAeP
Z43Gc7GrG/rqHks0V1VnldjsYEqH706vNnPWfxDwH1TGCZcvBT1P0qDzoYiDtPWCGVCiy2uOvGOc
VVtR3V2dbE/jocboNxoDM67N7UrgQu2oPAN5FK9ZqNuvD0WQtu00JLiYsCoG2ZJoiUkNFhC0KgWj
HLtDWpHbYF3d/Dzbv11XcqsqfiqQVg46G6JkRPj19DmakSKNzR7FLdPtI4KfGE3wea3wbbT4gtHN
zV9M4910gKjsCPcVCn6OgayFFDa2WF/9yU23vcqq/JF5yZ4mPMzGFO6g52sOwLDYw5/EvARcOuwh
jKDtQTK0qqnwx4kXuSMWAx12QppJGdOFdymyCypJUnHFTk+IGLe2RlZi6kvhRbgs+0sHymp7+0HB
Dv8Rl1HrnjL+uFTvD2/voL+1bFfrnTlc0pHkvnHC5iyZ9vw7pNHoJTvKsnA1giXeHIcoIH+EMteR
9sj1yynwwiIEVeoQY1tUuWcdgj0Zmaf1Aop7pnFoZ+et/6gK4NXemc0MaHRTbFbMOKhVfFbN51Ba
fhXHT7bUP4v6vKpV2GtGNLS4lDI7UvWwl3el5cSdrKM18rcoKByt2JpQbCDxRoQMtUf+YC/QdEgp
joj/o1TvdqnCeFEO33k1H9uOBjKh1oMvcH5VJo50MFYLJaENllQaxl51p982RtlBVdC2TDH5k3Mx
4V9DbR17gchygdyp/pqEqTOTTjVXFA633LMmZsHuzYpT/gUv3bdyiePAlBVTRdb+uKpjUtCzvlRV
iqQh/ctN7TLbon5G3qbsqFM7xU75YlfAJxVm+RlBwEwGvGqX4iHLe1mFcl5IIhFl/TKR0rTPVnvn
2ZQ0aeUu4x1I64r4f+99WrwTqKvbcb5lqKxsgT+0f1JSdK0j8RyIttBbPcqeqoOCGhGiDHJw2s4T
3ld8pKJ3N2pF8QLBH60WR47QSkYw7z9HdtvOq6K47M/S5EPu2ktGMCMg1L7jPclq8wNP0otV8u50
1dXTGM08eYZOJpUgucQdIsu26fxkNrjg14Zty1iCwXJeq4xzUudTR/WCxsr7z+hoiVMnjpr13hfT
C2GTFYAkZn9axrHJ9dDKLm+hwS/gNcTjVBtr3FaCa/qpL76sCvEmTTB8DzHNRI9inyLXiWM0YP/2
fRot82GZyqBaifpO7cCszW81r5Ay0TZpH02d8PDHLk8oBiQIU57MQQ98ThicXLkpAneMAwC+Uo9K
knD5pxRr8cXOMDQPv0H3uoKGTzNcWUGkT4xBof/jZoSgUeZrrWNtkJz+sJTuHbX7iCqPW2vpLeh9
v2muEk9NvZ2hcHEAGhulLzepFupj5becyGT+rKeku6NnVJcLehTL/baET8pk1x6q6T3rOU8vnXUm
haZOz9O6R5bZFq8NEOey9UYQ4a7dliBMyCvk8FT2n3EXFf2DaIpAwXpB0xfz+Yvg+EpehnGnx+8j
wsbqyY7P6m+FTm15nvQIQeFk7zL31HXHFAEN6RBdTuhBwPnSWc8uIUL8aO6yYeRJYFYQna7LCV0I
zN5qE4t+iKsoKZ+JfpjaY1fsl/FFnf617SUh7qaJWAq9n5KYYHT9NmkP2frbkL6ZFC+j8cwjC22q
668OGQuMQgVvZl8HuhY0d/4nQnAGTPts3vmdthVhHNR0O9nEc3LFtxKlGw81g/4r6fg6UNoQkMaL
ZlUZb8bwbVQ/Q0pLI38Bi04frjl9z1qw/E3Wq+a9reN2tRlQOe8HHTRqb6N68rw/3dyRiCqMGyt6
VbFERZVjhT3XQ/LV6Zem+u/ROZF+CQ+Vr6r4uomoZi/i7wH9bf6LvaM0b8tzXMahmiEWna4KUsUS
tPPbENuCFA5+pFFdNxYST4vYhGz+c7MFOfKj/8X3DGuToa0zjBeT1VZrdchOjekx1A2u6jCf0Leg
m1uEn4kfs+KlKc+adcBvGudB944Yy5tRFnzXxFz1ZNL0O5ATvb4s+W5V9lbJn2W/mrmBNzkC/7E/
eoPmL0mEXJedlKS8BNmH+GWFmlRKUeWuVKJ0DNX2gxgogmFScIOJxawOoBnU4u44vtdfplqnWfWe
PyL682c32WnquSVAuaGTi7Ssede5v/xaev6s5EFT7u1677V3o7sM6kXtAqvk/4oqo+bqNOeMrAXd
voPSuP0nhgu6110FoPosuVDhDHDtpRwFpJtwR6A8GFeyd9eTlZMqwf79ZItnLgz4GIS6hutQw32O
GcD/g8Y4GlCugyB/mnwS1QNwfm1TiFPmCnfdm+T85xyZ+h0cguiX1dkhI1kft3TzbGmBRvQzDDc5
E8DBJOBUTk285VtnfxngBtI6zEk4DYhlXnKyIyRCHblJ2Eqmk159Jhx9i3twIZ6n46reV+t17Z9y
VByAcrRwVtsSaSYlmJu+PJferTQQaTDN8d/BSHL9XOQAMTIggwuSKxl2XgfaR6SWvbPMCDpWLU9a
cWDKceJThSCvzk8xyIy7EVqQzlsR/zVwow1id6Sonv0zuijBWdHjr3qptuR60QbhE2iCMzHI+8+6
+cqR063xSRv/KZOJzOZUoGiyxq9KoxchcnDJPY4az7eXvzWJUnEW8MbGb86aMjf7WnWDUoaGG2Gf
ibN+A/jp6+2zutzShUc7q32MnGDU//HazxITxK/JYJ7K1xl1aF+OqP6PBfBy9pVB/QIPdOW9dUI4
SfFYVkPrpAoAu/fabfAjYDsC1yG82kCdR+uhjjKbhjC3bbb2jJlgZ8Y7BB2EX5NpBpR5kdlnMz45
dwKE8v5lII6NwA3ZHDN7i/a24PKo5a0wwhyK1tk41Rl5G42mD6GgjDQDNcyl6c64uoKi0FlGdv30
N/DUtOeR5bPAS+h2TtgsP0uncNvUQaXUgUwoGx52es9kcu4awLOS5JI75eIB8ItlMyounFO8l1wJ
H15+gGuxxlNl8l7aZJNc2YVNTKrr1kU6MiFNs/a1xSeinVNtNwOkskk71kfKfLQ0OytHaozGeeqv
xfIvRlbUkdRaDEM0zRRKUoWWVvSlUlqD4//auVPQVtazdKePFYCsyUvuAZy16IjGHuB6hAMVFubg
/3F2XsuRG+vSfSJEFFAFd9veN9lsurlBkBwS3ns8/VnQufi1Z5+QIn5dKTQjmgZQqMovc6VmY2am
G8xTV6uZQ+2m3DkJLVVRQjoeZPWQrGSVHYj8MIEtxZdd9sfELM5uGqzM9kggpS9+R8ySMS9Aklrj
WsFMdCe/tqtR/xWj+Jx7Tpa7uZE5dm1v0U4pSf92E/jevcY5ZejY9niR6xAHh7bapYR+RSIZY7Nf
ZUxehAL5vqLYEFxBZb0Y0vz2Uso2x1NgkskJQQwAQYn0pyQK1hOJa2a3qLlRv2oS3o8t0QD3YCDs
FyYChG9tGpNGn+HVps0qZP2LWb0dKz7bdn9g8LjJMn2bxe1tjN498Ybh60rd3iLGgd9HBVuWGiCd
OFuI1nqyl32PIQHtPb8Jr17FDjMxjxrsfsleFp/8m/C2/nSgGpDI3cB84eJbILOks/ZrxieQP73l
RBeJWMV1egxZP1Oec8ukeln8Eikt8s7aRFwc8eEO2r0Pe8pUJsx+07HiaWptLKFRvBUamRYr+gzS
eKuKoy++JjaPrm3xvoGvA7jNmqlclLcUysbDeuiBnKMd7g37u4uKZyeBFR6bezY+awPmmezfjUpf
T8hmWo+FkTlozJknTJcKlQlI5q5QWHoEU6VEhk9m1H+RVd1N4FYoEsoWbpmsAKT2nDgazjAYuVzj
VijnBo3+tXbqwwBEKGvFufanVWcT0M9OfY03D1JVibHHJfsQ91vT93ckkTdjkS4HCE8lwVFBAKSW
8ffADClq2JxSgZpzNtX0m0k3UuidyvIxLG6pjp9+zBntZNcgaGEkBhAiPgKnXU7hL1VbpzjrlzGB
A7Lk2zIbCTFM+5TTiAvZpnO7NUXYbFopiSympeO52wFPRRzLY9JXHHwSErv6KQbgFAp/DjyT4TPX
eTkHRBD+AE1pnP1FmG2Z/y2nybvIjpNZokefWthhv063/IVrbL7UgblrayaGTb/Gl4EjNFgQu6Qm
4M7dZRffmAwtFGqHA41exdiwxMVtb47xpefAzDOO1m7g7ceABwiOBANiNnj+EtO3R8w33FCEvmCg
Rzp+WBTgpwS758EmNhHoxmeAab0sSXBUQC0zJlzIlBmxCmbajXv37KVv3zOuOb76bZv5xyTIHq24
5r2I8wmkkp4Eq4HtkNG/9+16FPupKNZJuXUcJg22uxkdf6l57NAKdgPRZQSWpqU2WKdi5/dYAOWz
qo6juRtY8OZW6lihJwjGF0OEvMYEJmYG0uPm8pkZEQSuI7ETggkrgk7hvKnSewhSAPtFj30XQZZq
LNUyFbK6izdb5cEvuC5TUAJZnS9ezNxaOmhKsfehlbc8ebHbamN4+SHS1UrW3PlFtTYo1Cg5rQVK
vmeZ/WS4zLx6Vjnf/rBCzto5O31foTnG256lOcZaH1D20Zf+NhbhNtGCs5KMSiIOz3EZvBRCHeZj
qpWcpXEnrMnD0WyVwUDNI3Q6vocTPQ5ovArhqQvx6J+yPtq3HRiCmVtQes1O4sK3A2tYmGG/triU
UQzEnk1s0+rbyXh2Qv7MMs17XHAYQHWAIb0HzLHDQY7QgZSdk3sYS/nQ5/JNKIQIzDnboel2ScDK
QvBBw/Nelb+MMTgULIo2OwhkfHaw/s4OxGrIzLs/A3tgswZRuHFCIGB6zQXtd0Ss2RG7ZwjKS7PH
ZYT1I+qrkT8bmWvEe6vV1yPfK00EijjTO8tCh2hgaY4blTZoC8H7FNu42Own3bJ3lsYabrsDf6ED
aIbsN7Qk0CnSyIvH3vRw6mh4oPkJPGBbQfCuErpFeu8ZFs0yrMK9q/sPk8NZfyp9ooj1tTbbU8L4
wmE45pfpuSqsk87yU4fsOUyMk1zVMfDPmoj2PcqR5U1nXTZPAZojaZ6tAV5GeMHWCPRrm1Mag5tN
1cY+olC9nIJjVzD5DNhT1OF7QknukH55cNv6AGC1VZ3DrLp4djU7eu/C4QGL2kUPPcts310CS1gC
d6bO+M/xNwWjuyG1F6ZSC7t9iMhF5ul4HqPqYFnBc5iFp8qql3rdb9HVGE4lMwd35WvkWuLplPJG
TdtdRUuVEd7kWILKAS5L7t0ctxNj3rHi+eqbtUOcy+vHrd0FK95vD2bmbVXTnEzSbUP27k8Bon3K
xibdCwP3hRusOsYiGfMaKxov/PVTo+K77hiXFiZu7pq8DcRGD4Z1PWls62NETv9gZ5eqjRaBRRN3
Aa53qjlNKuyhqme20ITRXsX2J2Sgc9+zv8y75q70djuV2k2V6Cm9Wb8ZJgvHmGUog4ocr5Hwb+hg
mBSKkODj2H0VTdmtNFWwY5bZTxt3wNqTFmFe4YNwnAJPD3ZnO1Pht8y74oCYqB8IGmtPIh71x9qe
X3QmQwBoSGdbIprlOFEN+yw1bVprHdNOLRw/MomPhoN7Ib9qMcdRhfmSxMk1FBUWYhdmvqExaOxb
DoE5scpEK91lkUmCxW317ljOjHTtkAXZdLjFl5uPeF87F3vTJH5sTxNLsi7E00YGXNqASqAFsX1o
GBoleUcHT4dGa00YY+CyOzMizWG65X2aQ/lVO9ZORtpDwg6qCtrDWLnWwq+d1yiKL0h6y6AhaGyH
7z71wQGD8trS7g4J8YVn6/G66aMbXeKMgYhQ2nVy6iW94i8NzeVe9luWzPjrlSAvL31/1WkVJOu5
oQguBJYBs2R7MUbn3p5IKgS/5tt3HIA35dacVliVpIeHCItN5q7T6LsbjFU6VDt3vBtF+aDH7WNd
fgT2PdYHTht4IAgz2lb4NPH/Fx0BAedglocxQoKxfnRjJ3DHusFOmb9SgEJd3t4N7L26ea/1kc3t
Ohh+wokFmNBuU2yNqONZHehmbWv2h9MEK4Y96kMcQkAs+nXa5QX7v/EH9zuSzEfvhE+pflbqkAo8
nuzkckyck2yOU8fAOInWumtBHXlyXdLA4donxzI6EDnz17bCo1w959Wj1wFxfdMCReADE3dyTAzi
q0B1CrEMR3gC2dJjLdpYDcqWLXEO/nbTjyS8Cx6G2N9r0TxbLG+dHlwZHZ0NaL6yqV+H4Qigj2BB
slV6tgn5/TXz6oUsj/xapnoL7HI91NXWFojxWX9XbAza0GX6wPsWfSMQ4ZkgFdHWx2KIPgyWj4Sc
zxAz+Wdr1ttIoS5zRyY4ETCgkdDYNDxZ7LGwOpPUY1rJQG9bW2+YU1dDx50+/rL9zQja2PpwyqNp
RMu40hZUSOBCeYFkycxjr0/svDgNe16+Chr7RUuqbWQRb0bVbMEOYqDlv7O0dRZZ1EpiYHzy+2mF
UEPZEOMWapjaFL8B63WaaEfTRZkm/FL4PnTl7DSF1iEkHFN1uKdYwcZJu6YcIHQi2t1RY7ccGE+J
9uap125OBj2Gk4EajBISLpOUfDTg+ZaQ/rxg60PBHnhOG1M9nL1VGCPgFTMofo/z4B0x++jXjPYL
kW0dGhp4DKynwezXDcEq6EMfTTz8DG5DQkzuOUSt+SIPHq7rTTpWyGaF9zp21mfMu37RyuaHwlX4
2oI3YibjdTEPx81oeg0MLuulaQ2gHmO1nH0Uei3OHdSBPqqvIz6KqtIO7sQITyMt27EbdAROfKJ3
xIkXs9k0S0+gPc9Nrp7oCiYuNtNn0k3flecmyy9pV58ir1u2bO1H7V0DH13GjPIeevGdsDp33XdM
WD2dXhQqf2ufzdh8bOZSWINaxQYhdEGPL0eq+FzDANbrAE3py8Bd1Pfs6KwgYfZcpXeJ9pg5RMe7
YS8IDfH0rdhmbWw2Lx0b/xadJ0LOHPPhABxi4/oGL1isQTkZUL5O+GCbw5VWmadMSuaXaLuOlS0s
YAotiLdSN09VjozOJmlEbuC2VVV7wJx08DsXd1W2KRtsCjyjYU+ppRJvQJPefObZHckLIyjWtFIc
Syfc9sQC7ACyS+RvPTa3Zc6Tjr0rjwKeml3PESdPxdZPxV4gMOQGAmAR95CRfHRd7U6u+W2wEDWN
ibkXVtpuTRziLbej19wtH72KX6m02pfS5i3ClCFgGufc8dReinA+osjW23hmGW1rzqrzUfMCJJaI
uht/DVP61noGm7PpPrjxEvBIv2rrOF+OcSvPQDzEpU+rm9U4L5MmL71d+rsWBNG6jvt34g2zI2fj
ZNm3n9XIzxOao8Y2N4E3L4KeaQNMoqtOIchWL1GX5FB8xq3bLLqKQ7w+xTfhDq9pr26DNXMKKrnV
QK22abyWmjFciiF98BqCsIF0X1pduA92Zj2rOP2KI2QRSCQ1U2VG/ZLSnaXeP+co36xw+kAgBv29
/Yzi4dLUhMeaxN7hnSRxHBw8RWYPfz7Ebgb/IeG7ZzyuJ52pVCMQ9hV3/HjM+WWwdadVd1PasPQZ
oqG4CjNc6sw3atq7JfMofWJx0xLUhnzptvl73WQXP/noEVibMToM9KuyLKYRZTdp721Dh0QsU5NS
s6oFO/ldOKSYnsxtpRANHer7BPakRq+XI95vDnsLl+Gca/j7gh630gi3euEe60rcMrSyIujfPDfb
1O5H3MEh8xrir/m+yhi5o01JY+BLsG3h36sB7lTv/UzV+BWK7Til57mGoOOUJkvKeq4j9x3Rw4xM
G8fGOr2nHZxdDTtQBau7q3/jVy4TVmQajnu72oSZYoSC2Vfrr3oKACDwtJOj3NNUA2akkxejcFVG
my7yXuI63MHTX/bEKmxukiab8RgOxxlxDIj7ZngORscheUWhJVSCMMzRCfxjJ64zv74HIY5SW3M1
ZkyYxRAJO+LA+yMNqnXLepz6dNaiDUVoQSmdKybWAMB03NhM7SFS1fKe5kiY+ncukhVTdYqbv0qz
3eZe86ty38AtbNrmnDAWGuY5jfcyWaAVEDRTBkEG/94giZrysYj8A/z+uY6CQHVwje120yF9w25l
N4kT0BT7OsfzGbLlCBr2WV8p1g6s86smgEgdcrULcUbnL6nx6mZsNMlRA5AlbCREY94chbvU5CbE
CBRxk+m6+dAzj9I1/OB89MXg7bNUHNAPbhQNXasYJz0Jrhj0LoW8e97zcQHMZ2Kf3eB4rUFlkym/
MvnEPclPFjRXU5wNBjqT5367yKeZ5MnkYY00qtea6CEi2hznbz0v3sE4qja9+oLRtzSOYziQzQWI
W6IUm816TO9+cdNodQmGZlHSqSHwLTmtfQgMZ+WM3s5E82NkQGnwcUA4ilALhhFEjqPY36C/JbDy
EC5cdvhsiE9d6xzt5kcfvgOOL3nPuxRUO577lJ4pJ/B5ZzOiyLplo0UnIRkz0zblV/qBvNCrEbLH
U/ZcvIfBMq44X9yqkMGIb5NVLpnqONMgyB9q+6Eq99A66+CXB6wsV91Tze0nmvrJp42CImZeBJcc
2JKXMDivu9dg/nLE/CJyJnZqAlzmyOHr18EVVz/DENoWy9gDMOY2685lJGGCH/X0nQ5gzMFS4mfe
SpJetjVrQdXYptDinUdgwUKzd/UeGDaiJYNQQOKbETOE8vqnynEBOtCYU77a/gdYIIYYLzEx90Ys
p5jJNA6rig/TmE9f5NWA4bLF9alyJpHUc6WgY5hUpdpI5hUfS8JOX5MTyQRvw2iYj5eteXCrjZKN
OOJDMC4beBB1ufE6QDHie8CpANh5rdvFwsOUnCBJGPgypt5gCWAUyVBkCm82U4+yurgaJRXluE2m
/tCT1AEvhYpbMcE4kXn89Kv65Ocd0RgJcSnZl07wRozPXxrYhScH1r8RMuvr0e5NzhBw618SdrSm
KHaNZS78CQNcrS8ldp4AcWMA4DDFUM0VyR7f+dGU+G609GKZxp0yt4vow1vieM8AppcS3co2iN8r
/VkLs/dEb1dNRdXJqPZC+yqI2hLm4fjBILJSw8nEOwJHF8hnSAFHi4U8GjdlgBDhowxH1H1OIFmI
ujeczdmwkFqA8APW1VfDzULJD5jOp12878VsR7fOyTgT0tzyHko+G5PALwNKL7bWUdgc4lGczTke
C2oKADqGQuc1bQfSib+aDBuXZq+DbucRAu+Ln9Z5qvo7Q14sdDUBIvzMoHNC/YR06M/2COTWIlxR
vN4bD7PRtsbaGLUEht/dPF8OKRt6ksrhVbiUpSJBA4ljU8XLmLNEolMKEb7wfzXdpwKd7oRwTHHp
6O+6Q08495uDVy5oN8Qb8EeeKO1gOPsLxsWqNLAf5/EmSsNzD0pgiF7yrsSjwF7aoYYpQAnCmKy4
RV24+M+B82i3LIb4DnHdlBisXARhanMWDm4dKrN2uIgLRNDQ4RVyFFATWF7YSNDQtrYUs1PrNUk+
auuiuILYp/zm5vEQlqA02JaMX0FPgclc7SKeSdbepvIrw65ulkDQNNK68XaE8AVXfcaZbzWeEmcT
p7fQ4dksgPY6AYU+4YORfqClyGQvfHbUeXLUOJ2N0JYDZ8SadzAItIrvkHILPhw5gyFi7k8Upkky
V7bTY99rS86ga6XfTc9bdMGtsXaB951178RcJk71urqw0GTTS8TEqN506btuI1xQQNfcreqlhDkW
3sz+Rkajq2/USjUaEd/qmTCWq3hlY5DgTddxIE1/KLhh3B06OzvDuoMMhWY9Fvc0eIk6DK8oNlg/
lPkxAS4ed619QmIqsmgNCmtGJOnTWRgK3P0zwDx/0SWYszuPkwRqOIuO4E1GnKDAt1fVV0eZS5EZ
fDni+f7dSp40/2Z4lxDiSv1pkpZPn00Wrc7yV3b7LO2V5PqMSERkqpcp54ZYUflEwwD7EAnlHjep
a91ToqQKpyvDqNWgPRCO2cVsi/Qx2lZ8tbHBdPHOcrlL4ze/YpQILaHoXtnOWRFpBrbx7cUqlpKJ
Sd3e4uGXGr+8cd9JvN67MXx2AyzIzSbFhZyOtzmWFWj7yDsnJP77c8waOOzSiVz7gpYIaFOTy3n3
FodH2X9A0pDjTbqvOQ9kcXJYfFPtlkDYFFcH+c2FeR7uBf4Nn+knvKtk1U+oCQPHm+JX2LonC19g
hDFOonA42lZg4AYAwBTp2LDDD6ONZT2WORZWXmUTE/p6dmJpiwy7pQnyadyX5paOvEXCkH1k85tf
xAgdCd6NhW3wpXF1XIvk7ibwd8XN9r/JQ1U4oWOecLxrLFuCUzOpV+6igzYv4dgmmye9u3kEYAkf
AVRDdofys2e4A0mnXwXxKx0qmGvs6Uv151IdJ1xgRoHgIqmy2niR2IgWzQdZh7Kq2UQP+2nE3WpD
thW7luO106v9OO5M48XUT2PxlCQXRWgwSjkObMb0G2e+G76k/UNRXXzHgShykCNbXbb4cBmnW+v8
GmBw22xSjH1aHii03mjDIccZ577Z48xChZ3W3SQSSfu77X6whm0kKrGD9S4lVsqlwkg5uyKShWFE
T7I2V7Ksn7tKra3APg0oLWCeD7O3hPshT6e3yjKvGTwMRtSvlTRpsjF+zR0ASouPozMjXpqHIYRs
5PH43FIumIWjwiD4DsQM1z+TYfJhS03TeOpPpfRXY8gy/jYGRGRatoCPE+qgj4uuah4TBLgJJGDK
Y5fHxymb9ymP0u3JmT4M8V1j5zyXK+kc8IM04hFdyOlZIfp1ARBYfe33/T70Txrjo2x6a4rPTidx
FD3lhB3j6j3oPmptHzI4M0umhObMpLlO3ZvmkJXQYU8UZ4O9GHRVzM/DWtj1qs5PXf47wwnkTtaq
Cl7dpORo/9pNi9EoLjlFwNCMQDo8kBCyGVmLGOjDKePlTHf4kNBQwvUarZc02w8BSel0Hw33Rr5Z
rfYYUQSTYoNo1a9s4u3O4xYbPnVmNlluIFMHiRlVfVv9u6SLC4EMwFWMh/uUNR++z4dLsCvs6rNh
wUnTzqRT/X4nK4vRJBjZh9DXsXkhCDvXAKdr7CpedG++weskNDgGcLyicMQWKBBm81SqYq2YBhu0
oDV4KMLxKGdZOeGF/jU3qWSoA0FB9Radbt674/yqom0YP0l4zzmyszBvJZbgjCuBYrbyY2wvKB3a
keQ2B03OZ1ibbPdZjvEyl4eWQWQ6n8DZ1iio7qpMCWK0b4wxV7VPaoPPMs/d5ageJa6YlIwRVPuD
EeNjJL1gJ99VWuyD0jsBVz/ExkXTfoS81EweLU4ner5B2bA9n//iEmg6ZFhU+5nJzIhfjB3mQ1b7
kTz/a+luvMJfV/bD0GCeaTbOsE8ktqdow1wQq/+z7771dblKC9ZwflNqLpf0dSOzuZtgZuVlGGmN
5j2S9lIPWQ37nlb5AYmUTQsghpqVtMIxnVjpygqvhdMeO3bvkKy2U8TeRVEmW+QM08B2sMca8mCh
F09wr45+s5UOV73CY+4SEieqRWDPTUawXXIPJ+o4APLTgmbNeIW1dvZ7Y6sgULpumviBvq3lGH7o
OsQLFwHIWQZkoFzt0SeHaRrleUA/KtrHAnYf4qLUzGVuWmuwmBktVBFGtyJ01zFRL42Rb4lFuZ+O
DApWrVNt521Pirg5sWRTlM0emSPRnLGhGsj8YdMHVqokzJk8ebQYJmB0ougwlqzhRnAK2mQjde3g
SGut6P9TM4Wq1FekrnekYhnpTTC6sY7FWOlbY1NX2hlu1LrEfxC03sqjn7bC0En/k66HmH1xPLXi
JJq3DKVARM+hvtcSJrcJywxiSm1+9mT0VF1S/XrObT4wSWAa1BVjcX2K1jn5zp6v1NvRNi/zY1vy
Ph+N32XZX0FvYzhkqxwOj+nogJMhuwb3/+gn2tqWxbIGfEhTdsKtpXxtz87oEAI6YbnaebpzUN4J
8u5u9PekbhkK6BAdm6XSxkejF5smc5cVF65MOaUJP87XnmVvLY/9nPtpxMP3FKFjYd1JcgZ8obTh
PU0YicLM027QWJmpSMvAA+x5bOV8eiT7jLmDL13tqLUhqfZiRM2M/eo94eR3rHLHu3S2zG5tnEdU
KyjvBShc9yny0gaKKuyAGQBPcSEifalgIl7TKUzYcSkujEvxJ2thzjAlGVEDxsCEC5oVmyoZf+us
nPesgw/QiOkM8ui3Y08AWR2172LudK2j+jIK5sF+FIXxQtc0OqBCzbUu5Msw0JmhYuarEfRiY82m
Iq1GE08utp5mwpoehVWPi7nz7k4m0m3TzvytLIpYJfoqP9u6DJm0Bd6ypfgUx78XHsamBMAPEXhr
Cd6iLlGHjUxDSH3RzIg2srraFIbhXwXS68ILS82bo+ruKrB9tVWEFd/pEs1wqgwmGswQlbdQczZ5
mVwKvYQbDpCELGtZPEA2P+p0Q7kBpiPfIrkR/9gRy9qmdhprWaRG9+mkDURXTfrjxSmKjilAltQ7
SZ83iociil34ow8hhwMDANEppstSeiaOfunvGCSkcKeaerwN7jhsyUCmt7Ju22NOvvaqpfo8Zit4
5Ud1KS7snUhYQBhZa0024ZvJg0NVJuFZt0ZoDQSMs40R8FllkeOvACMVT2UmuUZmhZk488xHfmOg
fzFgKfJj7jxj7VT/4A3D/DLMsVsS96DiauxyJpdRO1lfKKp2t7AdhYbcQZxWqARxywirYxjIC34I
D5EmIMnmfu7fIxPxlduCQeP/UtMKyWmzdIpX4i3BSqWttx2cnJFr6IqLr+hZmEaV3gKtcRhl1IXL
0t+ZZxloGthIGM70mkW8CluvAcDauHUD58bxgw5HbWC/FgiL7qJ20mjPZfDvwiscmkjthCCG7bCH
d0VtN5tRuFq39t0UTRSisnVSgUHIqcvibUUPz0OM4vsvJTrGf/W6KHobXB0dwjYE//zR26B0Qn/x
RJGHGry3zObGrKP699i2e586bjepNrZs15LsZd2km7QOgPuQkcJQAt32bLN3EDX7aDqtm6F4ArL5
MuCL+5d6if/qllACF5ilbNsylDT++BnTzJvsvAOu7zWoEV7vkkRjlaKVHKclsJt/qd34r24TUxAT
la4U1MTrUp9rQP5W8+FNqT85rEArLFfBY8I6vM/EPL/G27H5599MV3/+avP3krquC9uSUjf/6DbJ
xGinJDRpLg7bOepDEHuTT+QGMqjYPIggtiiPjDepMTdGZx3RN1OjqCYI07WyZ805b52lpef+v3wI
/9V1wmorLMfm1QxowHD/+Mx17AOisemXSnOQj0yJYdg0tzjxiXRiY/mXEi59bif+j2qVP77d/Od/
+8zl3EEWh2ipcN8doE1ZD86N9Yic1Dp0ykeWKDLa/S2mT09Kh+VTKczMGSODf74if5S+zY2lyjAV
3RIuu3Dzz3uN2pEqMMfMIUNQ+JyQ6LDeRBERwpIQ99nIg+pW1Fyvf/6uf5WM/e33/+vb0s0uXDgK
inr2P0rI0M0dM/JrdzWRmZ0IXlv61i/FPjM9iPyQEKxyb1r9p5aAaXfMfeXJ+zA0h8mfrv7gv+lz
YWHYAghoNyVoHA6jOxo5kJ4fOc/dHZFtlDcdyqJ9N4cnnSrCMEJvMDe1MSPi4OAiDUJSpoGUHoWC
6sTcX5XsPkJj3PBYMkxlLgQAai5pswZtBaRrcIEPq0WK9b/On4CgbOzmqcF3HqP6l0axNhFR8uTR
dldOn1+75N6wvCG7rdKU+Yl+K9sHTtUH4e3qOeE5FUwyrwMCLNXJEandCKZQxLAleWizo06bBmDN
rn8IEfKHvFgPmrOyinYvvaPgOQnJyIGIPLf5PrCOjEQQodv8cWKiMggeFBw9uoFJyjbFzcUl0snu
lLOW/fOV/PNO/utKKmGyUjk6C9ZfT/zf7mQBXd7hjoWemhlo8QIXLtyFaD0UWbLWFCws1ZfRsbOH
EROhgTGoHrAsShdTUtI1/7J0/rVY/Xlj/f3H+WOB4d7QkzTCGYt3z0bnVd2mGpndeUziP6sk1Nau
gyJYtZDuDQSeE1hjOtPS32kR6SS3MfSXGjFqoFG83gLb+5fP64915n8/Lqqd6HYS9Ab9eeO3MdKs
agumFcJEfAxLjiBNnWBX0CSdrkUno395wuUfVUXztzQlLUU6zX7sE1z5n2tNooV6rVKoiEPlVE9G
AGyi8wbtlFuwrRvPdK9e6TZ0puY4SUKNBtnJjSz4P57xGFO3QJaQOaBdNjbul4gTfT6MGy3qGqyy
zsROvxq3nZIlmiUcxSCOEEw1p79mgYFA4Kj6WPddv5uCmExfY2sgrqDgymLeLdjszIx+wr6XqfJX
wXmcrozyuy4tgprDvPyP44jEnCb/cqP8Xx+K0vkwKFQ06CCfr9Pfbts2GtjeSY8CGzf1IwrBo+Rd
mUAvu2SgK9S355phT5VwpRXwmq6t/uUVMN+If9yopiIeqwzbtEweoP/8AcZKY8BfzrFFK9OPoEQg
fGg07KoqFvt/fkbn2qz/+lb/r5X6z3vOcCySfHXsrlyyUboGJ1+fxHmSyUfTUI7gm5gmomj6+P/4
rn/7hP94ErV4sswmtWyGcCYxd33msjRevFawhrYyq+cyOQGPXxKE++fvrPT/461mshjZjmWZ+Frk
H7d8NBiBUtjKsHnlZPbyZaVj/38sR243HUxdhhjTI5wPb0nrItc84HlbDGQ34HksrUrbRDA5WDvT
oFlmNdJuE0ePItcfVSFrNFma1Cvgpq3zl3fLW8qGcnvjd0uqI0xzVKaLZbAER3cj/IyQFTzwyIN9
oDN71Q+PZlsvolosNROxYUaJvJRjRmtwAY+GPmwBsMxWnPTpmkFWZ2ohG/7/cCyufiUeDVXvopG/
nBTFtuE0aQbdypcBBL7nruw3MaFa31hbaDHQj5gA4/oBGvHZB9+1DnBQvip6Naq7r737qPOJfJDO
tvWfctzMmX11axqmziGj35wEOJN9j9kp3QpgleDPoGxrbO2d2X7hDvuh/oELuasDUoHldLLN8p46
/Nhj9VWl0TnNEL5BAau+wqPLkE/a9TuyImidD/zje5Gbx6EOTrHkVJ7TEpEHTJHtpxhuVTImNxGn
i45C6HqAE+Pr63AwcLOSyGuQE+L8PZ6txm578PIGnaJd6VCNFSBvI3e2E10LnmsejMZ5rlr9PeuS
fYPSZsuabjXOsR0HLOtWWDX04WhlpK924dAggw6e/xrH2Ur2ahm/PcdjBrF3wa9GGcepfqvlH2b9
kpT1sR3IfbFtpUhnOwKvtmIGocy0xjp8qARd212JWkVlTWiAv7mlzbDvFQ7wZtPRKQRUuIK9LYFZ
0IeQYW3PxyNNkEvdf6PUCaf7sE3YsaT6jGemhAqpKYnvJqe8oGAgiYHF6aojPZUokj0EsnbLLHEQ
I17nHdKiw1/o1UxHi1ahfRUwvBr7LxKUA/+/aSxwsPvc+u4pp57wQTSv9vipc3FF9RyBuh77QwSs
wdUJ0G0DxlAO/QVZ+lV0QOLRPyYQA0DU1+X422XnmpOxtacPG8K2RlVaggw5mld+bs08pkTNkVMJ
WdLSNMYnd/wCCB2P20LwjBEuZ6Flg7ZSLrmwJ0kLgQweCesukwgPA0GfPsXeQAotJ6xlk7YAFVnM
RsbgZ6SXR/Zc8bst0lOM+2HZ0xNDk3t5sJjf6DUkev0u1XeoXSbnNsFdcGffOnQaRqnMQrT6SLYg
8PcNcmVcrczwvaV3gVhybYAkv6p8KYZbyARFgRQtfgr1M5r6NSRN23jWtQG94GvrAVvVmOwnDUGf
7XohvvoI4ayMPxHNVzrgDrfL3kKQzNOExe9/CDuP3diRbIv+0CPAYNBO03sjKaWUJoRSht57fv1b
7FHX7ULVoNBAV+HqKpOMOGbvtcEVEU0hpyVNQW1Z4eGsX8Y4JD4hmOf+pS3kfVAOkUvywksu1ooL
CbQ++NZ7PyBdKeem+QmrZZ5MMO3ui0wuPAnFsC9wsDpXnEhFdi3NGAb6yuJPH/FHoJ0ZOEZAHs6a
0pibYYE4CeU30SGmi+H5bvXrJh5Xg05lND6NFMS2HeOXeR/0clFX2DHZffsmArnanSsZnjIcBdUw
7ccqxnRGQcRDv0qrZ+VnsHAoyIVIUEMHjxFddc/mT9h73rrpYamDO+sUn3Rk81YV1yE/hfUxQiqt
14zIe5AIb9iJNm44XhVnPIQWJvJFWafkcjg81KwhBqdcJ4Bi/H+plv6mntWl0DVHcm+oNp3RX+/l
Nh9J9aZGXFjCaAgKD5mSh+XkTZFBUCztiEW1QnmC3ELRd4NJAYz91/PveOc8hBV1Jv6lUvjby8yx
mQnojm5b8o9KQe8LfWgDKmzNVrtjirnkZnRxt5d2gO2xynk4vUh/+uc79H/rVE0KjdxfukNB8O8f
/XBLaeJQ79sLFQzp2p2iC7taPEJVGtvAb7/++afRcf7vb8kPNEkZphHFCvJnlYruYUgYIbmEHbKu
CMbV6JPvgNNYB9VPfxfxqjdbHWI00rOCZPZDrhnvlPY7kxI6GVAtu9saqwB8NC3Ej8pk0Uu2E8ze
S/tNbsM+x4ln4k/qcWJk+KpddAjFuCToEVMHGR/IGbNDHVxiRPAChUAOXclDviWypa9jsQ60vTmZ
oSkcsEcM+jMJqZxBnN6wVQqW3SorCzv8EcqxA9MNqhjegoPMH9cOUp2I+aGqEyzkIixGXSGnlQxO
Ya5ZXbv7PrR2VMaO+RvBVqhj9ruteitc3ixuZiemUHOfMgqTTsp5ra6LotxVdbgqVH9hZvXczibf
JfSIgxvfzBLgFmtvi1xGTjvyAvkEMz4JdOMABkIwACHbZBbAHhM+DROG3tMC3Sc5pUbqHI7dggwD
yToznrRuOT7+G6QCVXE4fLmBBsEwNV0BaZkT5uCQleDwQe4Ekh2hilXLJYc2HMpFNY8JoipTdZlW
9layAw7ZB+X+TjUOQfZjE1GRYE/0TCw1AGb6Q+59ivgm8KKTI9ZFNSvLN3g0RXeMzYKvVuI76ibf
lQmlqzC7Qy+e+vqXGDA77BBjRIB4BPGhiFCHeYrMXw+/JmBLxE3usFizUhQsIUo1FhvSZHc90dbP
dgLQAa6gDWG4SUHCB8hGWG56HjLw7p5yVRvKSmIUI4VuaVscoPoqtfsNOmUgLp8DWm0i+sDiD1SU
jXZKE5zp6tr0JkrsiuzgeSGefO8eOMdaxRGFKz1EA9PxX7f575hcCJOf27xmWv9VpNeo9CfkL66t
D82SiIA1MgZW1Ins7wH3rDz5Hfs/qfepdzxhERiUtYH9MdybYQWlHhkchjuVX5kEwFndfw72ze0h
thOH0SKtGeQsQwti8DeIdBCmw1lnhSyJxBnTH42FtDv5vR+1+habO8bsuXkN2rOB7Dwy52zOgJsz
tpslbgGo6BFQHA9fgtF7+lyJ9x7BiG+hKf+U5s3BP5VQyuJ8GPE9hzX8jHyJOFIJ8deWJYXDDcck
0JqziucCZwiSbwHOYd1ky7B9tdy1aj/HqLMQH9kRGL/gmFQfZX5D/VKa/HGsLqc1dGXkkDTRR6NC
tBP0mnDust+h2GjGCWCtigg1GLY9b3pVPtzu1cZWEf/63inDeW/5S2QAHo4FXFdJ+aoYIdQbCREG
uaExIydoFiLTHeP7MKpoNIg4gdUcUSjYRs//zYO7qrJPBBihvZFMOWAcWSAttdhdENOM+vmQsVcM
jaMVPw8xK3QW0l331mQZhP4z0q6F2bTzrGuXrdxXCYlrqFN8l5EVllWU+vFJawpyLJ+4gGadc8yp
EIs+WeXI5cw7y9dUsYmpw4Ft7DJELnn4EggT6/lcUNIOeorP9KFrHz4LFi1DoYo8Z4pWIEO9rIdt
p+214FiBi2ljpkR45Kgx4kRgtdoU8pFRZbmKOddyLP0prg4N5QA6mOG5Upeq8dDlyZrEdOGSmiRG
eV0bF96mmZpB68xxAylvsOkNhDes743qQ0UxY/mvFa5yZA6MENZD8xv5bL0nfB4Ho5tAMnwPq5ET
BI6KO4vqX5fnpiG5Jh9fPWSSk4wzOtbeQcL1jNGRyBQi7BrSoGqfLP6MDIWl8qmaW9nf3fKNBHEE
lA7JToSdsr9o1+lwKew7A5dQxhhNybJRGjyf7cxF0CkVwXe5DYS+C6oLAXirliVNUzl7gz2SI1aW
RroHryvFbgczXnlvw18J1b7AW424M++f+/6EiB1zJcgSa2G2F+TDeEQ5dmFx4F+fC4PGIGOjh9dZ
zZ1d3rLRDxAx4JLWy3FVt/W2VREJwsrtA53SCW4ynPHmSUMVEar7MH4Y8ClYg//otkSbcR277jQi
KvdBsjeTVAedmD5RZVQYy86jYpVcwCzT1RedY9x2lJswtVtDE+fXzcyCDOxad554zR9IbGSUqL+U
wGJKB5m9wqa+5SHmnRnFL2D7YynxB/bltJZFqmcc1Rqyg0avSJEk/GgvR/aJouVrQ+0WQYNn5xqU
8Yvokw2uOGLjDxl/uoq5la9BbUkYQAlCXmXFxNaig9PqYzP1Np+Ab5Bo6CkTqwzKyoSLm+kmUEtv
N0z6BdjSDv+eL5K/Gi5GQics/mEwqyxqZT0mD6t9E0gW2oqHGjEYZ73sfmV/8IyvoIdNexXuvA63
NkWt4RNfpK0ljkadGx7NUlYK9EVQFVlaeMlBbZHWW2c9gSYbzHU6rb4Ol47yldZ3QdIacwDfgPqD
gjxsf9VewmJlecwtRDMQ05ybD0LnSnlRpsIAn8kYgcrmrhyUb0WsGw055FNUwZMNkNVdSXQZx42Z
v0bibPDGSnPTErg2lUXFS6++WS2XiHcyBgYV8Xh2vW+Xy14aFV4gxgxudZGC7GeQga2LiC7CH9TA
8OK00ODgcNRHnbr1xidP5x5DstW81WaFBRwLLcISQ8jLIIdbB/9F/Rg8LGrVW27WFwvVV66NOy/8
EHm+5U5nvoG5lxhr7JjNry84uewSGVSuR3vNjY7tlOvlps1PiDGlzuXCgKpeOPiq2hdFuJcmea7j
lOYLNhRqLNAWDV0FkbezEDt3ty7Vy4AJMpbzEXU4JuXkolerytiFnBtFgD1OQZWOAIq+wP1Ej4K4
+ZesISKWoaPUeFXsIEITuPXVVQrYzll2CJ+iZeu/AeHnkl/7yJU4dnXv3cmvuFJWnQa5BSm5D+fF
jzk03M8OeHSl486vgl3t3eIMiTLHipHZ20S8WGmJNzObh9geytR90UtgSa2yyTPkVNxhpF3SZ74F
1slAEF3jk8itTaRtmc+47r3XHzI+lsCgx44LiVBbVtF+CNZwGubg7koRdrao8HRJimi1YaXPgIvM
xLsYdrr/mPyt2NX3g1zoRrtVrY1U7h1bJB/SjmDuGmWUgzoWgXRZs9XMqXWRKeyG9Lf1HZgeBZoW
4Jc0fiq6RG8RsqbHEYYlPyJYhVlDS41K/JoR7x0JiHpAMhojJGN4Yvbk/ESr2gP/5SyyoViELWeK
ctHtr66xAcxOD9xp7Jd+B+QizZis0KsSrBy/e8F7oPwqkP5CgkOdM5m9Rv3jlrfAuzTTG8V9KKp1
MslAoFTjPvxqnW3lnOTI5AoZDTEcKRobG/+s2h/C4LcscFVts+Lg9gVv1HbgYDcIFcIgGlD+aAOd
/3oIfWSFWzd0ly1qragxPhFNkDf1IxEKIqeUa1dLN2Bu4Ymgi+y9jRx+CDfej3V6DT1QOSLsXkXW
IbHoVklEEGbJKIxg1Yrsxg1WYsy9WBb17zHfmMTODV590Lgr1RCHFLofYFlsO6MD5MqSjGgk0JX/
3cS3JH5x/W83n5jehIQfu9B4ZZC7T4v4NaLOcCY/TotA1HzzhuewuKXls18T2vYxaBmZK+MyVil6
DXfFTHBE9qU5GE2wuJUw54X6kQxEtXHKGlJbNhNaSuPPyj7zBO9trC5zDhxWXMDCQG5MaC4lyxkJ
TQrL4M4cdWZrqHInvAFC7BKhmdEAKEAXEfjdAUz1Pq62hFnh9JbO1e3AOI5bQeJQOdgnk+pM9dGo
xtU58lN+1ace9nDC/k7tv2L7pAWftc9j1ryAXEbx/dmqn5Wfr4oG6Svib2n6TyNdWV2UcykcpptP
hv3RkeqgqHzVjGKfhMFZsIq0S5gzwlhkzCROnAJ9ipxhJbAbOmt0UyVx1vBmopVhAddBHPQZ5S/S
nisQZOUCB5TFGJc87xzWGIeHAXAISoI5jx9+8VpZ3yyuA0Q7RFtpe6c7kfhQuM/owT2CLdGYJuYh
mNhKh5CnMh83qNW41OZGPJftXTUPGqNJ9zNW92l0QA/BK+S3cKirt8bc1fV9tJ6AS+rpaaKLEgkm
s/cACIH6brdMTS74p3LrMaTPcXQ2AFlwsHEWKq9BtubmNKYQxYumv5gC7sSOV4Psp0BbudE6J8F3
1BD5Hexio9tbFQ1L0i9j/d3nHVFfUPSR8IlfHShMYD3KYVt5GTqNNTETBC+ocofj10N+5/urjO01
dbqPRBJORvwGGDI27jHcgNK6Dng1tbVbU14uClyYgmMk4xnKB2PRVa+yJF9tm2PTJbGnc99ks3aL
UytvsrtEDA7HS+WvqgTdpwo9d52aP5p8j+OtDcOJPsz44cmW7BslaV4cZXVXoDJaINQnrIQ257nH
eo9EtqLJPyqw88lr1s/Y/rMXfiQspnyYCXSwBQNNQgRynm9jqfewvZZ6ChUbU+jRhgXEAdsfEWi5
SJO4qesTOAqX6xx0DTUX+enQljsd+Ohbo20GsUjJA+y2df/rB0sCUkOb9leEC9t5N00Lf9177e68
hDISf9u61kmJXMuGS4lI21cTIOLFyo+8SEN+qLjPYcVr/ISFX1GmEJW8owuXCvjjLQe08haCMsmU
b7dbGuPJLT/U4Z0ej7aokSSR7M3+GU+ta5zaaGMx6Y52Vbjwxmulgn14MMXnUu8/uvFZyBcZ7CaC
RLrP4w9EtXG8dn8aniTAfxhFcLmBvBftO7XpYG/til3ltQp3tlCQ73EfAiiju1u5DvP0O1F1FUlC
VB3SoPEH8bQU34hm3OjNa29ZPO0O9xqEpDZ+hS0Y+1zEG3Zsg/EMxS2vN+VwGJvXkt7aX9kZ7O3/
TI/5pnDudYsR9SjyTGnCD787sO7cgw46Ul8V0J8WBvpOwhtIMdKjEbw4TH3IBm+84F0NC87bk1dm
NmCNpi3JFXBgj7MPAZh/MMXdQj3KqC1ah/aLVzzbwQqmoCo2+YC3YqkgZk93qnYFSVZZVNdQwLU1
NGJ9RIQ6a266viDeZgjggUYbDWypiFjnEFhkXpOODAJGSTF4FG1uo8rnVInRFffziHKtzU/xsMXP
1yZ7dyBTaSkG1HbzodwCJjPsk0zAG7EfGs/l1NlFbzYuR+TWff+sjmuap1zDtPyfyM4OjCmG8Pjm
ZsXSEE9OtqA0M3EFxvVVS9eBcTVtso2XibJLO2YA3r7Sv01q4PaT+GQ+rUctX0MiAKs9RWvmvPfZ
f6SsWkwkOPkIfF2A3mgt2oOAsZ0E4GEwJL5a4a1sKUjoMc/MgAuyx1UYPLQHbb/nLEdxMZWiqnKl
z7fNY17csvQovbMSn1w/pqP7jimxmV6F1qbIp2ZhlhLOqVwo0P3gR3fXTkw8wCbkHVJekK3XZrgQ
HZNh7xDayxC9fd29sZ/C4rHgqCdUDp4rCbZmM/FhRhCQslKWhfHW0tENS5Ba0t55Ou8/2o15wIYk
wn3S7ZnQMetLym0yCea5BfwftXj2kUwnr4DX7GFhg16BiswQOgIdsOQNoLQgPTA0+YeHo6h3drPw
Gjr7jd+BzchnrOnAgxBaQge5UvJ1DjSPKg+lV7Ip3DfD41Fa6nTvaCqZsasHT6wlAnK6ZX3t2DMN
CP5XKU+ZOsxAyYBTLt87sCFICC4OzZC1Qt7fxfve3rB+K5lS4iOMd1217MvXNP52kJXSFPSoGVe+
s+MeXzAHhYVgDlddf/EBnAx3KkphI8i6A8QiNYVUTFVuA+fWYxzVDkb3iQHHZMqNCIuncI60lwMr
iY4dvWWQ7UztxXRehgxN9A5NZKt8CP1gBDc9e+bmSIJNyC/E3VEenfYhibCCbdU3m1w5V8HZKK5F
vke9D7y2r+dTrVbOS4oiq5n7zXOA7N02d6HOAGmeWEer3OXW0XbKmWbt0+RuRCvBDYZznPEk7lJ7
Qx70rFHP2GcpyvRoZ3CNjwiwdfTk5PsClnIuuvlVh5zclyk/2Ma3N5w6/cXSl/3kDU4eJShcYz9C
LUvWLo2Ffm/7Z5tZZH8dYox3GxtJebckzVrwyJTph20sKkaR9ZovXy9IhqJp7r4yJlvU3v0jTgjp
fBfpZx58B8MHlXiRnLLp4T3grCqhciekKgP91DeuuhUVJElOJ2M1lDu9eOuGhao9kpxwxHhVVa9B
sGOjlJnb0N4D+Zo8k+5mFCyEmF4S3IWHkcoGB21Lt2N+uB6c5YUc74Z4drGSCN6XTQCvG7+qLx6u
tp7y4rp1p+Dz3bHi65UPuGEArPgbOfm9Mvet+WQp74P/VUWHSUhKClS9LsXJ0lZkErnmDgXDyJpN
2Rn82+Y0yoXWr2lFykfpYxtc6wYf8AJz/HjG0w/qpGFvhE9K7Z5r4ymxVpi7WOGjw1452WfbbENn
OyTMtj9Yw1D81NapFPfMPGrVSWWAD9sk8F541Il10ThlUtboafpEkrnaY8WdCNNBPmubTVa8ygnu
zbMgvA8kCL5/6pj7xNmiTiRji3VfYTVOMGcKfevw/JvVIu11+v91mbFcztcjz15ssj6em+67qZ87
ddfxQ6xxF6Nbc7p3MtaS/hY5K7199Yx9aj0a9Sb7vZV9Eju+8JwObOh8NNdtf9ZdD/D+LTN/OQ8o
22XLWAl3xvDc0Ftb6tk0KS3ualvsjL5burBhUmpmIoP6m6YcNGficM2VN6+jItl64lbVj8R79qn8
Ae0WyXOUQF94rYFIkSGGJs2BpS9B4BO4YhDcSKwvsemc/giTGeO4+a2iNx8gam+inDZ8U0MeyxhA
1mSJgiVYOt1eB2s+3kdcFpm+ajR6d1QEuYlLYVMbVBPTToRnaeDwkTQi7Y65d6u9ZyHoJhhPBEsy
mgdbkS6KCmYM0ka+kcLYMrib1tgV2mMkzLYFsRXMw76yA8bA66b+icMn1BloVSx/hnneHVmxbnJz
q6nrMN66NVGftzG64ASNce3l4cnLv/Rxk2B+b/xH0/+KEZ5CMc/FIS9e6D9GJpm1JFxgNk7TvS0S
95hY32CfkGQF3kNbE3BliiWQDQfieO7SXZ9BEHIvdsaJpNQWI3J+6OKr3gI1X0wIOrarKsWvVj7Z
LKZD0pFQOCz6CNX4nLV71K0UJhB5dq6DnY+AHGIeDEkFvRzPFX1KtQ7IooUy6W9SUhjMJZsTAH1g
EHZWc/IkN9Da9TYmgiy4B/2FX8nCIcqEr6zuofEdJFwhi0ZdCOLdxHvlXbv2k5zBpU6jT1pVVlyT
ZJVhQ+zz35BNu6WsPZi/HcNlDG7hO30DjfDIYtvfV9nFbi6et8u8tQPTziDmsV1M4eHpa8aEdZIh
WrhP4BvpOsxBDvPoreDht1aFuS9tUA9gbtdhu2TEMVb6jIhL3MIlFVCyU/N1ai9hBsKKAg6MnRLL
0EdhgAzZJeWLw7Po2rPp06oHtJf9jKFzLo5N80YG2DMIJOQjS1m8YL8h3ogF8aumfRoM9+RLbe64
MifihsKqCy8htR2P6JmRvx+skc7wZXjqVlZ7w9woxs+IYoDH3Zt58Q5nYTrsTSLh0k2S7sGUleQw
WQ88dZiCmOzblKl9NeBmpuBZOkDSoGh1xlUStJJ1rEXmtXfJIWwItD4bzHeGTVDIRs/2tdymrBwz
HkgwnRbbHbs86UhBpzVIZB8RCukgjtL4prUrQlpnlfkbkJPcE/ULSkY56HoxT7WdZh9LsTGY+XUr
NT0zoMm5KBtOplTukY6WlXwPwQWp6GTdJ51ZexrcoB0k2caTxkobaZjPgXf1mUgDC878fYSFT+GQ
xl/EyJKQrCzbEdaLOWgBmt2u4M6Rl74QyFbwxLf0UvnFpQYlMr3ZxRZePqyO+pZoXTIBZ57x3IDy
t/Id+MDJ7c4cpgtJMgX7w1Q0t49qQqf+0zb8d+82fWxa31Lo6hmii0LdJy7HBpcN7iiPhVjqFYwN
moXj/6ri5o4nXb1H5IBYRHPHtg82zl5kgb8UXoMD/rkJnkVDjByg/zL8aQqMyR4h3U178hlRlKm9
5pEYI7jxgCKsAsz3URJSUmAhWZTDbZDn0nvKtDVdWli88lir9qfX7IyphWe/T1fsPYhdnHsmJ1yT
U3mjD1O4ttw3r7qo2lNv3KV2bWqPddiIJTpcKBWH5XjGvw+WOQ0+PGZwrrIfC9722sNvLY9dcK+L
I8nLZf0ciX0R/NbWUw3K2GbrQiCx+cPg5D8XHXZ1+DDcNGSEm4Br4T2q2YtXHuPqu3A+OSIGEmEA
aGJk1VnC3pgfyZEfmK5yeKXyhZgfEjyC4SeH5CkOYYmVJ6fdsUDsGVz6jIXOAZ16Llmt/lBoYH9Y
WNovuXQp3G6gHjNoFDDSsCYtI/0skG/7DVmbxk/WumRmO1dLms/ZsFVN/xRl+jqvd50GoSHmHlE9
LEcF1UzgJO0tISuU24Ov8StxBUbjvIW+MdTNYzBdFCQl8syD8D3IqlpH0WhOa1m7AjeVZRmhdIbw
VMh4hUlqTNxF7cVWWvRSg3CyXdm25r6hz2gmr3q8ls6FJCmiHmPJ46gT1pKymDGYq8s5KYRMt2jw
raL4AYjY7LB/cYnV6M7BC+mkMcCKgWT2QrIya/xgWPSh1Lm7MguxTr3qzeGk50xJ03OlrVX/prCg
S9OJuTK3nXhp0NFbgblRY1YTxm8cf/lo7mNsJeHMjuF/gMySAYs2krSchtFTjT4pZlCGsWhhVoDt
FBQ1EtnOo7f2A2elKJ29bGyV/gizGrZxpTGWsLgahmSeYNjIDprFsDGgtQVYGPNb2vabi3PCCJ1N
GHwFSrXhKV0mI5Hs/LKYv2i+SebLVpk0HnVA+eSdrIzVjqw3tfvKoi2d/x8GZPR6Ftp9AVnCByph
LNvrWH06ysb5N7m0mJSaf9Wu/lUW8occxyeOS41d5t92qPTLVBtq/Hbw4fxIAggZ4PHkQaXfLYU3
Ju59Oq+wBDqhVXm1weQ8Wf1rUR7/Wa7yv9pd/lK2aQGSUk18RH/ISx3HSm2SAO1FWyG5a6VTkQ+T
5ms2xsa/6JT/MMwg3uZHOZLJkGXoeHQmbe9/6ZR14i6iXM+UhRfY1ApOrRCKkncf//wLiUnO8+fH
jNpHVaVqIYtW//iYwbiMiMNzZdGaeM1XTZEq3rxUkiZa97rwn0pWdFcLwfTBVFk0E42dLtQk9h6O
FWj/It/9m09XV3VH0wxNOpZhTRau//qVfTzNQZEjPUKv48CQHEfoKWTUxbquzv7l93b+Rnb0lx/2
h85JBSzm2PWUXdQz9xetQ/yMJ4l564li/LIww4ZNQiwTLJusrn+qoSTT1Du0sbk0obC4rU5l1bPh
ZGdqldYGvuWJ0NTJ78g52YSECrQdMJHUI3ipjheGZ+zshNqTqm8E+pp8CeZSo9HA8v0yTabLrkH8
lEc8adR+mZR3QR2sDS9bm8wenKRcdWoG9hWKGOxYARFPkS9EWTLaPZUhf3FU9VUzDaGwvHhMXksa
eA2iCGQvswC9/BIZBQV6t27FtuY2nmyjYXmHjsSbj9ONOCU1AczJ4jCA91cRhJM65jrVjm05xXq+
qWg1Q1pMvwpWfXK3MAjofTWP6DBNdkyjgRaFsjJHYRJ+6bmxTAiPEyLcK+z+TLITZH8JHP9oqwy5
KOVNhwmCoWPLgYOCL30Brw+gCl0aS1Yb9VdgK8vG/ZGuuuwT9KKMeZmpQrlgh5TBEQIVXXNA9Ixu
8vJD9/uptGKu0dO07g12VJqBFKc+a8CEl2qFzRDZf2cB5CiRO2qwv5IJdcn6DjYkI5AyKhgvsQSS
culR//VB8o2ya6lZB5XYd3UsXzPAyDNFBeILkG9KI5DAVTw6FdGZp5Lri6YzuaZFf9bEwFcUTWk4
CZAA4pBfxoAktc+0dTZG2cFUSQ6VyiCdwaVbdvya1iVB8VLH9WfciGlbvyjbcAm5wG9A/fAda9Ro
ddKc1PpUdzWKMfSAvLk+tpr0jt93oTXBEsnsSvBRSVtbhUylY2oGgHSwG0mkEU9xuVF4BCPWiFlO
ZT+Z+QmP+JfX629OL/SDNspgjL+2Kv6QLlJhtXaQc1CWuWvTfYdk55YYLeGqAdCoR1FTh8NGLoxB
fYpSmAptDRTS0NHd4xqKVs7gVZvc0qPXf/6bWfbfnTJ4QA1TGqg18KD99ZRR6E8ztnWkm4bGtnFZ
B7TyYPaodV6RgMKgQLF01Rg9EICn6Gg8emzmMiflE5U+6JQYzjJ4aaIZCrGxWP1W01ZF4gEu0Ly+
Kdqrqm3dHFjFMHfKrR9UG40Qi7QEIPBQKQrH4eGQQI0SSqTJmhAw8pNgHk/hl+70IRFXgQkZcb2y
Y/LrYRWnHqOxJtHXSE8ZkRIoDiv+t223LWSIlHiHOlVXHn8SueqUbw+lpr2IF3VrrqySVQXTb6M6
K8JaUWq4YEslg5AIQc/E4rAmUFaj7hhC1z0gIxjWKfJEQ11NHPx88kEHKLJZfhQAxjKjmXc+U7QA
sU/RX9Cct/GjdKfta7poS/a/zWXI8BfEyEy8qz0cZEvO+wh5gP8onhImsOCF+EOyfC/gNOAdynt/
ZwHF6nQ57yqUChNe2YXLPvMziO0SbqrDDG0rhjWxm9J4wi7O5P3Zwifk065573nvLIviubDOFYkr
QfdrAsbOWLdK98NO8r2C8C/39VuoW+xaYdGYctMwAO7TIzBDX7KdJisg0R+hRlcCdynNnP20qoWm
7uFjZ/BAis5R61ZZf1V6a5M3rzZ8VM/oF6m6IYEkYdFtCcBQ1rYtjiWOIoQxlAc2m1EWRiNQ9oVn
7hUDLzR+QV9Oc+TBMRdSfPsOHe/oXVIWKllz81OPrlVHWU0DjJq8gZ+MFevqFx8RHWNsnTJlL6JN
43/oQHGsjBrW/qgYd+mq2FaG9eSnT/kwQMNKMZq627w653l54xtxk7sSL1P72jn13nZWJZ+43SIT
Mi8uuiCHLZZ1cH5iYI5ZBNjLX5IqvckR6HEKewbWcywDTf80RQrn6GoQZOiw5FGU2ahLapaE9Gas
B5ynUKMNH84OOs8KZ5Vt3mqihvHYSmpQRHjFLjeZUXZ9AbmPgN6sJ39SiQyWreSF9HzHpr9vVIHS
2duaSGTMDqydnBZD8S9m6HliPsUmmlAcNiVCPiFWOhNsN37XrK2u4YphqLOpBdFk5L7Eg8GbzPsS
nqGh87zNEvmMYUb1fm22wBw7spUoj56c8Z0h2cjSqqFdsdWFijmVSCppfEv9m0zsrQncnJ4Xmv0M
ZMksAFonWJPanXt3qmqhy2AVlgRlMpdrDO5+WEslZwC2EHNfxVjp4Nt25TawNgFZ5Sr1g10gJ7SJ
I2PaYoOqdjlT3lrGBCGC4Fic8/SbgOk5mRLlsPTQRaIf8cOeCFZkr5ee4FUD800aoQxxJtUpXU/+
0hfPCW1Gr703Cca/BheAcM8l+PGUabHB02rAL4Nk66GbNKLPUb3o5I+5EiR6gwcBAuCq6j6xlbTV
WbRIh1hBDYuSHIKM8VFaMShPuaXuGUI+QUmkoLVJcC/be8s9d9XTFMkuGGFM6idPh6nS0gUD0Q7M
RWSoay1/lHZEiKFYTN4Zx+W5YgXsJ+9RdNGQnaFmxMNSb/wCllxJEBeLDwCmBI+qCbt1ecD40rU2
m8B3K/0CEKXoW0I6IgBbHnK2gi1GCW0BRAK3rdHsPS2awupnpfKpozgo+z0XElA4fKsqs3//JrGI
KGLuJ2sdU3J9GhCkZxY6cPVzEA+BwNhpjlFwSNOd6PHbIm/UeHDFLlbiTZkUTIVhU4z61u8RHhbD
KhLWLejLUyxeJogoDMwlWStIf5nwDABMdBSI8Hk0Dwy+ViLw/a0YAEE4RoK6yqOTgTgMdyfDk47X
D8kIKhl+HU89SRPuS/niAy9uKeXiddrtNZMd5Ug81MpnSO9ZaLhQBrTxMmy+h5DdCqbTHURZMpN6
j0EDo1W2RvbaT9c9sHJdN1GtbxNlq3snZbzlaMQD/YmgQhcFFJNz7GJy6zcQtAZEVNmhLLYlw7HB
9I8xmpAWjYGSewif38M+3mB4qZoZgcfM62BxEHW/MjQPY7a2FAWQX1g6+i1H2+Sn7PXh3OJXS7vj
SD6VF28sbKN8FWZ+InWH9hv1OtvtoiUFryEL2kY8F34lRAQF1BS6i6idbXccfqv+PmPalOBWxT60
yL2AHSEuOSb5dXh2oXIoEFU076tt611Q3kNWWfZUiyLXmohX8ZftaxudKjlmlhIKHEcjKbsI4iI8
SkAEeGefqEx6CB6ZyQQwR0p9xWk9JzNiNe0QRt1BX6pNjEOuoblHXzFk3GowN0XI7YoIR2VKSup2
tvOap4rlhYqxL69/iuLma+SN+D+a52zssWQ28C6SN/DMivrb5ZfOvNTRXYB9aRqS74DD4g1iXeBN
iE1kdQFxPW47b92T728FSYBet+OKQ03UJ8u2emZwPDCIgc4T8H3pqrw2Tr625FdUsroQyGcAnoW7
gEKszAkIiN5akBi+iwiIJ8Asy9sg/HlavLXtTfJ5j9JBTEASRrFpvF/d3gfuLyEMSfzpA4odYQo3
gosuvHkUyvXkoOeZxIgZWSzKG0RT4uprAuLnU5bh8kdMFifkjk4GH9K1MsXg8v0UbOHx/Cxj9yIY
u1cM1eP8VPGNaEgRYPe6wVRrHPyMTKWACVVAziZIo1YGtDnsCQgUUdR4W4rnGNq4i3Gth/HcQYHG
J173/8/emW3HjWRZ9ldyxTuiMBhghl6V+SCn0510OudB0guWOATm0QAYgN/pT6kfqw1lZJdERUud
750vuSIYpLvDATO7956zD8HmJQk6a20j3HNCyj/k9kFz/sGRKCbnPMmwrwf3IUrVNWjBmzm/utzE
fjmdLNZTaQ9Ew3SrQZIbgllgcx74NaSBBLATzbrqEUA2oRPAQefbYbDxEV0M/kuYkSyL55KgCSd/
hn6r9cgzdVjme4SwQJ8v7SLDZNEfkGqdzYkC70WCiJOetbn1HI0pa7X5Yurx1TUXlQKOJV7RvZVI
82OO2op2onNM2RCm+QzgE+Yv9E9JR/azVM+GEQ9uze3y+vOz9Y92YzzNnh1gGwptjv3vrNXlOC6t
tFsOdkFOSyhz1LWOC81FrbKLtFsIeIudel83lvcLusuPpiW8W+7aMLJtqTzvXbkxRkML2wlaxdwZ
BBw2G56foE/zu7DY15kXnP78k/5Y3vB6CORoU0jXC8T7GgJPXaxL4BkVOwneIDuga1yxmP38ZVz7
L1+ISkXIgBaQ9N81nGjRZ2IkVYagaw76wXLeEHFpJ/iHpTqgqsKc6+/zNHrpi2QfZPNjEN+Exfgp
Dphb+ZZz6dntiYjX4PYRK1T86rk+4D9NX4L+pRn6m9FXt006Yqyj/yrEjOQRxKPXSViO7bNGppvr
+jgRRBsPxZWFRmGkPNEAFMK42VbWSnItN5Xfv6QJD3A87BIyW5QkQKdaaCePRByjgLaYqDuAPK3S
ukcEuu8M/9+ZiWBSpkPxOsW67Wu0xuPHfmDeUkbBc5UznmKXWYJ0D9w5AChHQuUypS8J43auBGbH
hH2t2OtJPHopR/yATMDiGi7qzl1W2q+8rpr+quwvaWh3cXSeq+yMbWyvR3M2IAivhQCzPuenEq/v
ksEpyl3GGcPl6E53MGOftIbAt4ScZGfg+sgG+mU4yCCjn5C/qhbP2bgiAopw2bV2cVlyqmvJms79
GtcjVZPPzBP6mO7eIrc4KWgGu6CcRhbvKLzO4Le6hPFI2/pg6UcfY5ZrF+DKTvP2MWnlc7Qwxy/y
k4BB90ylXkb7xrE+CyfbEzN1n2Bii3JEtwaiiAkvuu5jNDxLNMwgRXZ2fKwtvFPQznBxL/h3IvbO
gPRJ0ohOgzy/Gxiqs8okfxRlcChjrgQp3iZ5sRUTunBPgtRFSoHZEONj1U9Llr+kRYeedl9b7cE4
L1HGMEXbe7dKbyyGqI0ct1141vNdD/ptJj7XrOc+JIidfGCGtF/ofWjPxTsRAAv5WII89qph4zcP
cf9kcslIFh1JAFoOFU44yE+DxLnTgKgt0NdWbvMRC9Wh5SYLaanlJYw46+PPn7kf+4I82t88cesT
+U0TMo3HUepUoyNb08oc6rhr226Dx3GckFMYjJqXKSyPefvzlxU/LJ4SECkpV1+XlJXW8f3rVmMN
QMCkHpSNPr6xC0zJcVrrM87aGXg8xq9jVnNBJ2ryKERl4YkO6FhdDO5uqAaZbebEGs/o5ZKhmHti
H06q/rikg3+o3T57lG5SPflpEbxVdV3QLRA27ILZUHZtehk4t42aCcsT9nSYPNPfWiXNh3qoMFfV
Q8/eYg0JGGVJZtWQi/HQNMNyUHXbPCRJPRyLoadOavzuuofZ9sZasEQntBIYp6uqRU/llfZeWT1I
OkAozY0emhAlbFG9RnNX/qJNTwYfV+v7trYAn+UAgfDAbITv29q1tqahHejTDbSzIdGuLpvNwDxY
WMPZXKfM2CciNm8miisQlXNPYAszUMmJAn3P0L5kaNIidB0WlsAei3LJlAYFkWM9z+itONOq7gqN
ySYnar5BPz8w/l2d6SS8m4Kq7DJDIaWwkDuYwj1SIUOictmSvvhD9+jNy4FE0w1LOzC4P3wejvmi
E0i936wYQ5om8ShCDEd6c2LdtkiQfOqoxvSbklzLKWFclelNNettVR1aN1j1uGr+Eo5PHnzETrCa
TKAUvWuPoGQyiyWTt5ok5W5kkpLfRu4IrI65qse/Bp6Lsyb5w8VZpekxhkFKe4BwPrVVlInkKIJV
dkgoiWdESqd9dNFY1kG2DAJRAYllPKkX2HcjFpP0Le9xF+GEsl4zl7UWsyJ8/BvbOk7JU9oOF4sP
LxI7nHL5AbJayBZFctYP3aGT2C9ol0sv3MkQKoHzMlkfK45SFp2SqLLuacKcCDrzGUB6ZIJFVZ8M
oGcb2nSpO+6SgrRRTjljQ+uUrvjYvS7ava1Lmq4hKNVusyRmHw3BBhE/tqbkUMJD1y1iDRQpa9hA
pR+k87ntXxvaZmPA/eLeVXSQ6hxDRPCgYRIutb+l4vW4eZwJjh36CZ88W+Wiqkzpd98h2N4k+rIO
H+itFO11tvZ2cDTNdL2PQXI+uC0utO7EpcM+Ruao50st/7DoLns2Oar7lNxOu93K8DO+jBKrQqKo
91hALdr0IVugR05NScMxWmEc9WPYgheuYgK6v3ie2I3EvVf9dDL64IPhyQaIx5GYBYgjw2E+Ywm4
xIPN2T+/mREq+oA49XHMdtiIkvqG2KuNaj/7A26zxWJtcI5rlHX3ucMx26kd0w4rOPXNnd2ep1Qf
6XlUITG/nOULLUgjMBgu15G1t4XzmZni0emaU826PbZoalbRNHp5d8Bl8CAX0j/HnsFoS4oFVVkY
e0cgiefDEl6K+Y+KPqRpqqtBfJy7O2uhfpp8/MXZMUBxo+UnPyYFusIMtQb9MVjFZctUhI7U0AMS
IfsgaBw0BOjk4G5VCubWXnhQ1ClrtCyOQ4raLSkAcGGfpqP287Xc/atTG6gnUIWs6N4PQ7UqLt1u
KEcIOHR1BApYVo5EZN3FbCJz78BY2SMlC495tWK83JUOnLvD6RA4Fl4W12xEKXnem9Cc6txpj/Uc
ZF9YnjllzlF2JWZ7YA/t8xkA8uxTgM3NSPDSKNR5M43+r7amv1hLfVfKwA5dcEXBu0nZYtWLy7wV
dJ8/6W29jNSNMYatn1+0v5hECjryzFUV6AFbBWvf/puNV6omc8MZQGPAfcLMRnoPE5qyfZjWUC1K
T0F274tt2wuwOyGu7ynrhuvW6/ybn7+TvyomGBsIXzHm9YDVff9Gsn7UA0AoSTJVVt6YthiIty1B
hwV2xF5YD78oJtwfR93C+/YF3x05JgpPFeaLPMk5afG1+/6uEIu1KZhMHO2o52xWIquyW+TrcjY+
1kYbmUoJcXVYEQEVkZtI0uASNY2CW9RoJOSdReCKXoMVtd2fZKnTr97u+gKYrfXYisX5xaf4q6um
FMgl5UiPgey7q8ZYvLHQSoQngSU5846Sd7hWLvB6qgIlNZzXX7zij4OcAFQHwYOOxz4GT+v774kL
4dcoPJjgkoVIr4FEiE3Va9qtfWc//bv3hPKE6/Lx4GUGwdev8Jub0ybKJKZVs9KQCS9tfC9FNN+s
480OoWUbeL+ay/9wOeFRuq4gokVwfLHVuw83jsT2GI/tRluFwTOftP7RbTL72sxJ/snrIqFQBiO5
wQRixQAJvIlu25y652mRj8DNbGStRWjUJ2KoOfc4ftFCVGSK8AvG2A/nZek7uHqDgHfqSK7Q99+C
V4XeKDLmXzqKyltKTvc2iuf51g8afMt0eI/WZFmvP/86nHc019DhVYFWKsgnclVJvHvV0LfbtOdW
3PZlQj5xl1svdQW0dVu6dohNkTRTlyJlN9QW2ILajV682Hcuf/4ufvyOfFCywgtIWOPc/55cYpV+
r+uGI7sbRNYRYJ2Lwsy6hfNH7mFbO79QhPz1y0llr5sKdfq7XkDTtBJd2eJsRV/v2qhIz02QTlta
IsTpOtb25x/ua8/kuyO05NM5CmSrz73oBe/UGMXKFaaj4CL9nUaORd3a0XVk99FXsAtGowNG8vXE
OTV1LYSgcuoNp7p5GQfkmpV7VmVh9+KHFdUMnW86r8GITKBqm3QT4/c8BQQY3nbBXFq4kpP+avaY
JXZdyfRmxPsQLIGPbTmyaaOX6fPSEdSYZKbAEwIthd272hKMu2zdWPEXJNgUEjDr0gMStowPk+nD
R5ydfb75+XX5cbXmugQsBaCCpO3Qdfr+htcE2TJiiINtupQok/qWljXlzey9GvKZbxwT4m9tZ8Ze
XeljUMCviYxO46MO9dxqBqgmYu4XTwQEu5S2Tl60z2Jc5dN1Vq9SUItgPKrmvjiPa6e8cRqvITKv
T4RLzESN5PXnn+j7+0oJwYYrfB9iHpMrltJ395Vlt0OsOva72MdlYS3taTnX/S7vIsR3Fk3Mn7/c
94ejH1/u3W7XJN00AFYnsJo47VuntIPzvozST//+q/ghgqyAjVwo/912BFk8pEaBmWDVCn8sMxVa
zr38xUPyDmv8zw8jAQ4iIaF5F8h3124qlBrHHHpwo4pxb8n0mW+fkVRJo9zUUbsvG55OXv0SwSNH
NB+tRhtb5a6DeAmXhMKw4Gb6hZDqL75RX6Dn8iBeQ2R/z310YgfQfDsyyyVc9SEoAK+Q8Jo5BGWQ
Q0cBEspfVNzOetf/z2rx9UIgU2MSL5wAmpN4d73rASUEMD+0gUm0PJdriy9J5HNg+fouE4yGm6lC
bqB7scumJTvJnTA7Ib0CZbA1dg8///L/+t34NFMYYthKqHfvJkhTulkuhkl6+9WWZCuxiXvcWnaB
2r53ckLIJzt0rpzMBoLWKu1tHYKAWwIgYUq09Fx/sWp839358/KEbBS+dDjgflWjfXN+mKTRUdf4
fCPUYMxZss8c+83TbHOaSD0VbQs5+Ce9ivNfPNyOv26F334z9I6hv0LXAjqKnNB+11jKemkcNtJg
O41dijKaFCy71eqy8fxqCxOp37RZmG7rOScjbS4IhQntzj3TNEMZqdHA+5InE5lKTQPlcEkw+Tq5
8lBHg51/WBrdPM5BML1Gfm9fDNKzTuVksOUR0R5cMthHidTB9WHiRTuwD4P+qp+ld3D60cWhQv9U
2XQwEyyKp+QWmUv2/eETqv8QvVetz1XMRFTkmbNvLcyPZe7mCNTpWhLv6Jwqx89OXRIdGuxc8B/z
2cY0OXISzmRPtbr0Gf7xVnBOg67DcABlQwF5ES59+FR3CykmQRU/KsttHmm+Zw9M+tqdX5mFP9N1
jb5MHSALVutYZ145DYfF6bppH4ZqzfDwu8lmq4sU0I85kqRozPN10Lb9HqhVluwzNjfG63ZY7caq
mT7msaf3cYa6vQBdgoDFjcRhqrpM7QqbzJ40lewUjuSJ2OUTONFFD55A1MXc90zMS3wsogTbL5OU
nKo68z9204uXuN0ZUI2U7AS3Q9AFAqJzUTSbSpa4dd3O3USZWz8Oc8hEzpYuMZitgzOxdFf9XT0h
vpiG0se+EM0tIrOa5NZ6DG2atmWxNSpCVwLrhXJd2xPRQbEHaxlrTryQ+Ji1+aHNPHqIRTqf9nSS
yMjMzR4o43DWuom67Qq6M3WMvMBXk3+u1TwTvRiS/1rEq8mYYwEjA0BqzPTK16YY7M+RmxEJYkkS
XIo6M2h+En8nJ1JkN4nn0F3P17CDZumHKzIhCQ0wMfjCueqQPRJ1iRlnsgLYa230EBcFKmnD2axH
vO7UPfWIUE8uWR1yky2J0+4sHUZPZZa6d+lUy18sxe/KWsXmQ+EsGJ7bYeh7nBO/Py6kwzxW+JIR
IAJtGBkTy5mLZWV+A0LE9NADI0aLwey7fxgRiUd0PxJ5+kRoRS0JZ/z5yrg+7O8Wg0AFoR0K1iHX
cd8d6soc0E/eocLJY8iZY1aOzQcf3LJgzj0v52xw7VUHof3KmAGPmC4iDN0/fwve+62C7dgWfuD6
DlUi0uN3wzqTWX4at1a4rSIFPyU8t1I2JTKesSqXKLvsmyWfdvk8QCKQuzokgxvmaiQJFPqqXq23
YYq/tUBghem1yeBzknJBugO2VlpSQXBoEDQSw8rSQowGvpSxJq6x/LD2aCVCFU7t/yyC/uNl+l/x
W339zyuo//Gf/PNL3cxdGif9u3/8xzF96Wpd/9H/5/pr/+c/+/6X/nHVvFV3fff21h+/NO//y+9+
kb//5+uffOm/fPcPAODSfr4Z3rr59k0PRf/1RXin63/5//rDv719/Sv3c/P299++vJYp+47uu/Sl
/+3PH529/v03j54MO8p/fPsKf/748kvJb97XL1/4Q5X+i996+6L7v/9mCf93qsN1UQwDB8nlytw2
b19/5Nu/S+G41PAEEdBwUTweVd31Cb/m/+4EoRAhLSGXEl+uSk3NrGH9meP9zmnLXv8nA5idof/b
v97hd9/W/3x7f6uG8rpOaQD8/TfHEd8fmcBxEwFBScWBPkS0yhv6/jGNJ6+URQN1oyYU4byG92dj
CtLShw69uGSIjSq3eCyt+CGAuX7lMj285s17p9KnzuycOEFmBH64CtP2QZgB4AyrXPwhgBl6sBu/
J1PIR93thEu+h6dTPjXR5D0ia5GPQbIEf8yjCO4dVXnXKsAz1sZO+OCKFGMosTcXQdDUatXoYKmL
fO9RxO7wiSDc6o7rKp6k3443fYZOIOqm+FM0WshpdLiMO93EAgPU3D7nxJ1CfQno3BYCIIuMEQlT
OZ96BLwi6se/7yhpXyaTn5xpvpPbqFa9Jtpdsn2js9t0+VIi+6kQm3kloOiqRhcbzpE6HUwc37h1
DXrLzfxTHuSI9g9uTMboHemTpkUw6nq7wgcHINvZ+2yPwrnNuqalbT7OO1p96SYiX+lTOc7Apo0M
ih3DCQqSNg4/pB528CyCDEgeDavo2Bl1GjSarmnV8zXYH/JW1RmgJMSYfuUxhXQz8hL8In5ZBnSN
aO09rCJ8j5omcR01B53k5RUROuDevTzEOZNacFschBtWJrDhdyVBbKS6ntgOB/wdhOrSOzVCJE/c
o8WtBQFTcIm1dx2Pk4PGa0HZGcm2e2IFgcCZlQEw715NzZtV++POMeV4GOG9E7TkV9e1n+I/jXUr
CAhdeFwUA9w479TWpLq4FXrBATd2g5jRTEcCk1U/3MM7GE5DAkOOeW/n120dMuspqig7d922QLeU
z49D4YK3KlsH0eJc9dXBdpr+zBt8tRkr46dnxZLhyl7EioOIBgf9q9JH0c3E8xhPYqNfD3DbhmTp
B11wWtXZlNzEi5c8cUPNBGglfntnx654+Hq1a8ezDrlqSUwNh2aLujq5sUs7vDCmh5gxZOElGdLL
9IHDBcmNgM8O9eB5cLk0zPIgzg6mZ46OVGxBN8C9/5Abjop1Y0810BqPIUgaiqYhWrFj3jwW+H+s
MFstTB6Mu3XQeGwcD4V7pkZOOL5ZVo2dCxRCuWN4kccWst+K1mfQOcSU6YrIsKbsdjVhP3sHn8NV
NpI6QkJDRXqYmK/UTDKlMGMRY94TyBXjsZ+edYCikh2lP8vDFh9p0DsOej5yXye47/EYQ/6pc7Rf
ccixq0beTfoAPqnByREMTP2eDpRdMYzUlH+4LdCS60mmh9zM4sGxjcUX40Mupc7vPvWGuPKN1PmC
+Urznazy2Cfd64TMqIGLaegDPom+A/5j+PSgpEO837FhViUQg+/zuQsxppEviYxpaEfQDmi+nX2V
5eWDWSbfh/Y+zUg6x5Yxoxom/TTabvSpmwL3c4Ae6ouO+rTbUTyVH6mh5ZsnJXKuhVQasZXRCA5O
p/ZTVfo8wzWfMN4PiKfNRUKeFnove0Y6IF3RPPlBZs44O5bkmLWiD8+7Gvr1hhypYm8zCHY+6CVP
bqrYjq/HBume0Dq6Sia1qNNZI7g6baslfyPceXI30lprtoiAZFS4rvFSyCbKIfHZcnetlSXHOu/E
eeD440NBtM029xM8wL3VQoAaOju853YGXellOfNXWcrPdlagPBeWZ+4JLAjkVtkL4Yq56XC5admE
xK9WLiJdnH4Gtd8E5ESGXXqjOThe4AHBEaLqObmps5AvCmF+f6Y8S13mcEAvgb6py3gOoPyYaFLH
eBHq6AjLuUqaIUCb5PK15Xn4mlcV61edjubNBFaIMDjuzamILXOv7Sr7YhYmsqLU6xe+2IDVY7In
8QFoRkOma+19rZe03+Z2ybw0JzcOgWjDQ2lGrY7CZUWzbc33/fWpNGVY7OK6nO7VUg5XPBL6cy7T
5Ea11XqHeatDRNriweRedFW7Nj5yHkqAgXXDnzNona94F7wXLdvkBl+NeaNXmx5MwWfUwxC/qmB9
NVII7L1JBn5nSrkrLU881O26yIFb3Bs5VucinaKrvG3Urg704qGUV4roNnzZed81W60Bk8UxgUwb
O7Ve7ZiKKJLod5Ubvn5dcWI0ujsxw9FQXZAeVFGmwBWEE14sa4ZenUHEqStV7Ezq8AWQ93df0xXa
MtOHRxtYJOMm/AWdgdRjh0UkbSclyKgWkj95gMmTLafwgqeBN5PyB00/VeexUd5Go/nf1cMwPedW
zWVnns+1l9wA9uKtd4/tdR8F++MHTN0ThBE+ZFyz9n39bROgA/igeSAuaidDXbr+OA9NckPYesMk
1phTcDJgzERjU1ChYjZcfZLduIVM2bWkItq80biDNCR1qC5Fz4fhGVgP7gF3kyGd8kMRpqQa+X5+
aYuiP2NHUIiXeOM6gLODBS68XPfnO4QveJW+fmjKVv62o9aU6CBdl8GqYZKj8o5UZiZn3Ue7TlDg
2yMryQdGIgBHfMFyXTsFF/frCaqcLbZYzVcBo5ybbV6sg8n0+omtkNsrdtc73wgKPgwUPgnaM1jE
fQ5cfRf0qr9lpCH3fWjpu8kM1t3sy+FcGokhp5idy7xxs/uYfsKNVbbelWaweFlGcbQviphBNObz
+BAIBWO/XkOLTeUfhqTq92Si1meEerT7wAGom5ume6qCpLiJBHJ4gmA6UGzVjFkkIMcI9Oj4pcvy
x9htIJFEYX1cQmrnhSxLMFICA1Bk3K3V2DEipmq68KYSykeIgn8wWXDAXRHe6EUY4k+r9A/fysVJ
2VH6c1ittmr2ue1gNW89WdVHF4/rM60qsM7WnG5zCvFN4DTt6ewsatvMpT5Z1ApRoouGFKLuu9Ou
x2JH40JdDOhWTtuxbtHYx+4rIjNkXn5CSwQ/8nlamhQcFEuePRTmsWDTA8JjwluLjXDYljJODm2X
TG9NmOL8Ief+wW+X8krbbfOMEnn5qFKrvXBEmQIKK20of0PX7bHSKRp4iSNvatuGmFcBqb9xEvoY
6NVDeT9YXY+YmOXiFdefYmXT+R8Of9/Z+phMd07DbRmKCWPKiKFhPHHKCpYG3fMASpSR/rpExN5W
+B0HgBgr/ms59+6Vqkz5LLix6JNrmSzACaP2ttAJSIGCDeLzQuNzPIMfKr/Ukb/aFVpRPoSVg6E8
qrvoMSiYaBA5OmIsNJNBVtO06dCcgsbM8AEtbfUQpzhekTDb0bWu0b35kYt1hK0dV6HvT4K7d5Co
Txjxiwe7D2fs9GGaDxuOoxgq42WihohJ3kNgM+ryjRledsk6tqS7nAlifGr8yrEuvy7exgiW9KrB
LQMH0wmuy2XRnzjRsiTZdVipfdym5KKodVMyRYqE0bbxcWwJVR+wXdHf2pLOpDCtUiuhqY/AktS5
dmG8jHZxUkekZ6DEsujQqrTvPhqUrR6H3pF3aneLJvjCr3gBsSQ1eYCzIEjYiptsS2OLllPFZpEA
R8sRiS6cqiKCtOoSwMcEwU5baXMc/Dq6JmYsB3Tqyfgq10N+PcShvHUtvRwhMxQg0AKvQjc+l+HR
9dMETwkJSRySy7bI4FEEmoDockG0Ec8n1oLyYDPLGN+bwiHDzhAYXq2XE1UZufUoY1pgNtBmRtu6
dKtFtueFRpvGdTREHRfKI3SmcEpYEGLp0cXDrtl1BISioAv8fJdyZH9yZ9cJ0bXZhEyMUjnEfljL
toqD/G30vf5VB7V7VojekObmubHZDYYOyoeiQ4td9o7o976zOqzaJjFg85GozE6NREjHHBlIDui2
vhxl9KGMXYPDVIIhDzJXiGNjqrbbtlSaKSVdMSO48YuBfb31CkHrosvjE11lndnK2LWenVZNLrKW
cIF2TFcl31Q2yZofml6Td1fGU5jsS1MZ+BRyIWWktjM4VwWzbLzanFTY/pRdzACcBZYOlaFWRWmh
Y31D7GJhMFGM5XCs2XUsDBpzfmAWLnFEkOMVbEUz1S9hbZxPhghVMOwIGT9MnltTE2ZOl+xUD0qQ
glaP21QOgz7LrI4P3c0FSs9pcEhXs4yMA/LmOwuUapmTAMUt0BVnkIBGc5OWkKa3sZugzbMXrOB7
4dcCo7GIgmmT2RyFN+QGkmBr0kIWG4Z8UXVC0xcHlow7lHh9G9sXNDUT7B+qAeHqZQPWrDZLujOE
BDxYUAysXaK7hcj4uG7Ba04Luhl4u2RFdEUiDmMrg8+proNnhWd7wXU4FW+lTNLHgqLy84JhjVqU
4M9DaQYiu8MQTN3gS4ASWbNUHsTpJaiB9JTTdKYKi5dLbOjEcWn6t9LSQ783TQFokXUPD/GYV08M
/pC8OB6eUu6s8YKi1tkVlejonpaFODM9poFmjOq3eFqaAKtwHAenTVYWTzF5d9mGExZH4Zkijhyd
ZEDshHyzx9Iz9J+CYRkvx94nZ5vg1eEkEen8mKUD69+CAf4kYpCD3XGOR7CaBdMRIHXVYi5ihdzA
ETw7myWlKN+VTYXsMcKdzUAz8+UVQeEY73Q7TdfBlFm3uN6s55AwxIcOYV9Kd9qJbzo67DdWbptb
w8zvjScgeM6QNUlQtwWectQBwJeVmz/MdjB+xAo4vC2GI5ZHcuRx0gO6cERw7YqXcxFxRvMoryhc
IXy37jjv20S1h9Rx48vQCZInhcYSYDCdzxmPbB58npbU3HmWb9/KWauVfsWSJ/3xHEZMeJOznGyW
ygf2H3dqn5k2eOhAGqFj9ibvrIezcTXlo4fSjNbMVact87FthLs10lrVF06dfYYaUuzyVMx3MrVS
ZNeTOKGy9y8mDjNH15Y4MyzoqZXBb9SG2j4JHbytZRax5mSMfJ041tjXaVZsBqyHboPntenYuT9g
fEnO7ZTrFDl+fZE3Zb4N1ITBd+z6eo8UYzwkbj29iVosN9FA4g8cHyjeXoeXJLAb5Ip53RGH6U17
tO/9bdCQNoARstvqrg5vir4gVYhB2ZNTRg1wAj878SMzQktKKZaCUHF4dGJu6s4ceVSyG1euvL4J
a2sSkHshJ6c8OGEJO2ZASljYvf7iW6QVROGUnVUdmSe5v3hwUfPkoirWkSgC4J3r9iFHwco55xSu
L6bQgy/Q4b2+YAsJzlMM2mtY4YLRv0v3vQUDP6yj6EMoLXmLZNi6M3EN/FmBAAtKHinteBTUzsaN
3E8ZYdQXcCQoLmieXTaLWc7pnxEVRhogBL82OtqUvVfsWcF1wir/OK7lM7vGetjmfGyXYJMIcFxW
IxAdClEVxW0zLuKjJ+f+tE10cGL1HpDyKoYUzuMIPDvnrrAs6W7SgKmrO42gKeMs2zhlyUgiaQSs
lHC5duYmO0fvmB/Be0TbrK2z85Cnbw9BoMad5vWc3P1EmRPHg2iiagyqQTz7lHL2gMwPAgJ7OLrF
OsEjh8QhAEzVpd5zhBTorBgpvkcToS3OLXEgpcU9zsbGeqrqEqRVBxDXTtPqjhG1AJ01hJHE+mdc
A3hwGYCLEI7VtacRdSrei7RCK1zmoFHj9t7r+paN1l/MvaOh70aL7qIrZQXxR9GQgpVM3ipn1GC/
l8Lyj16VFfuqW+CjxvF8JGAyumfNrU6UX1ND2IYqx+6X8EL6Jb2UyBW1wdDlkDs1TZVPIDQuDyXT
8LKa1juoDQoPyHaXazDbswgAdonghJwveSsTqk3BunUeRERZKO0r60AjaC1Y5sp5GlSPL7YDpVq1
VEYqsNKD11C9fa2Wsg5GrCTU+kslYJxmCGxwrHaGZpdHN1e41uOSdPS/sDcD6Ay9TRbSVKIISg9f
mwNs4tOzYoMjIJoY8wcQJskNsiD+TJdp3tkyUjaL2qZdY5U2oI61vUfWEU7yZG3UxPlaSa1tsmpC
Jm2z85wNfhHdqsyPb31qlQsCb4PPfl2l9y7tl88oQYkdMjmyMC2se+2t9MCOtit9NSJu/GRAdY1V
RTJzH6AbtQk7HXD62Jbm2MgkPPUsSPbc6O0FdaG+11Lteuw9m9Iz9UVsGnGci2l+7sRq5Z6C+HM1
jDD7w4Y1tc6tXV6p5XKaXBZa9N5o/ugq3MeNv7wEJuQWb8qEgk1NL7n0nXORU6ACT+Hmtl3Or2vt
9qWuquk+56B9lyfcBxx0aHrSN9xTzRJ+4WZctS53SVlQmdveaZ+OIkJaGiOW4mu0AyrfrqXlIJTh
6JwOjO7QUXbDCe1Kssu+zjT+/4DnNzdULvKI//uA5+6//nf9t+svQ1F/O+H589f+NeERzGoYcJLn
rIh2lisY6V8THu93x0Z9wPiGyy+dVX/wrwmPE/4ukfp7zCMDG720x1TmXxMe1//d8yW/yFCG3Zg9
/d+Z8Lwf7/DmkF3YNgNMBIO8oe/HO6UD/d8dVgtEhfakRj3tNJB20dGbl28uzp+zpe9mSe8Ekeug
l5fyfNtDnMicddVjfCP1sFFvxdqK3U12RrpWFB+hBXPI+RBu51PcFLcllvTyNN7kJ+lJ9ovZ6vda
j+CH1373MdOsLaZ1yrX5b9LOa0lua4myX4QIePNaQNn2hk02XxA0Irz3+PpZ6DtxVYXGFEa6elAo
glQljsuTJ3Pn3k2OHlX3rPlfCwi+ro9waS6BO6KxSqsl0f/MyNj1g8zTU4RsIiMPJd7z974pbQc3
RbHS1znHeX4M6NzWrCzne1VaTHNtByX81Vl8Z5BCgHYBVFrpjxlXYvAUlsAPOti8FS/9z7G/KOue
L+biUDWZf6Cj0gFBXq6lmwP3CArMx5IEOifYjCZpyIp4VFub1QkH8Hdl/j9LR45elJhRCyD1VDU/
2zaG1jWkL5nVoPC+9nH2PoAZuL5wS7uD5k0TrDT4Wd48lyZ8FeHn1Gd3tPU3PfnZNd+C6OG6iYUJ
I/DkqFNEVbDEYT8fBVl1T89dTJi1QcsDRZ/+KRzDfd6qK7twYb7OLDFxl5aAeJVKzGm3qw6IDKxN
elKtnCZpcTQ4NeYKRSbc0KWNxkskmmGILBGX2KavdPQ4/Vfvyy8a4x5BftrRg+VY/wzlO+14vtoC
iwnOF3c523KVMGZSl/vokblhv8vpVXMqrU5s8A309RjNmh62NC3JbOMZdDLjFy2F/g4T132+ZAYS
23E77YrulNyXkKnQX7+p9iTO95ENjfkJQpc3cUfK1vqr/qI8Xt8wC3vywvq0zGfbfvD7lIQOJ6ww
NFvqf7XSu+IPK3tlzcj052dG+tgVpS6DM5Nu9IiGOOWlUop3SxDXwD5Lm/J8LmeLFxtA3am4Sba2
aWG93OS79lBv9AdIRQ4w8zvW0V3Zo2sWZ85YSuhOU2sXsafG3Yc0xKrABP63JZq5jdKXLK/MuNCq
2noaURwATBhszCZd2fkzqNSHCzTYh5KByiqHYI6s7jXACBQlof3oYCqNfmYZoicyhDaGcm+ZrmOV
4x28e7CZZvsUWszrw5yG8ekcnFmfnQNgByXMnpwDCvPbWC/3Xsuboa+gkMvItgW9YDem+Xrd6JKH
ATM7MRdYOviXGVA17sSWiISd6UK9M3jwS9ODh3qhqxkrw/tAPJ+NjwYjwi/aVwD0WyJ35mxvll6f
hz31dFu0PFQNhW6EtLS0xPciNYRtxZPgWdBDVIwbsfwG1lKwhaEXdmS3w0OYV2Ad9G5EsbRxEfQx
BZR7ERfcqnoz0dHCn1QDeHDiUc53KtivQ+B7xjOJSu9FM2LDtnJRvoPdrdC2gh+p72GYFze1X6U8
OhV9eIDkSTMfQgH1INrmbm9Q7b7ryeRT4E+L9qaj4h/zxC71kwEEY0dhTXhQR0/fwGAm3VYlwn0S
z2PyHpH7KFNfPYhp2x8yRc9PYxVIKyd9duw+JhNQrcZtDbhW12ebJQypzAPepQQID6uf/y60FQPS
9Avz5Tq3MH3Bmc9SB1luixTBs9Jx79yn4CAdoB21e+jTHJKpzpojWTU4c5JKmSeK2zAk7QFGnlNy
8J4oXGzRR5E3sNevxqprUzjbj0QKQqbr2EtgDdNInsvVGvZ5dqT/s0qEIgpIeDDOxux0yWFdNtTN
6B61AQ/eord4i4r0vj/kW4pZtraX7PBQ2tb72mTOLpxPhuXLxeusKvcFZTKcv0nuawWWFz71665j
cf7OBjfbgqqS16JoYaNGire1XqxuJZab++NPo5htQcGVq77ssCCegoP2E9jqxr/Xd5FjPRrO9cEs
2GKJVB5odFEoFuHI5Yx5GU3gw9Aj8Xfr7vNdf4BfZB9uKEs5zYonlD6vzqWt2bjCdpAjdbJVO80W
xqVuD1P3FnKHnXJSbGUL6Png71cG+Hkv0o2h84ZQDUBU2vTmPj/PQzjUogDGz1afRFvcKpKjw/3+
LGyCrfWMBG+VbSKozO38GV2HY/b135g3DZVm5ImOc94SoioFSLQW8+2vbis56klx4OF7mdZU3/TQ
F2wg2rORlHOU43XTHyO79GSM/G/TyixSnxoPm36iMITabNvYzdY8he905TloqNnB5lXYwuXMN1DD
SU/wz9jX7S+tNhkGkGMaTTFE15cTL9DORZcM1AJWR++CV9A4L4jlJOfU+c/XTS0P1YJ6Agpjg4fc
zIcOAGADRR9RRDolb4hWf4TT8halsDuA50c03TbhvTHaNMhukh1wxVWvOgsoOLOKCLBaM2nDATU7
V7FXVbo/63wqI1bI5ZlUt/IX/tqG7uCVY7Qwrxq9NeoHeBfWpdlY9WCk/SGC5Ux1b5Xou28kwGOH
f754F0ZmlwRqprKY4jNg5nwti69VdTShKrq+arNuIbITU4/+2UhmO6SHwqacSrlcE3BI2ogJPtMk
tbX26PjssrVLafq12XG4sDY5irOL3YiDdBTbad72BmRJdrStMjuzy4PwRfgBUkHe1fbEevkXGF1t
xc0u7I4L27Pn+Rjn0AAN2O6ltyTObwa52/iotVtFvmJp8qGfR0mOiHNAWDtvVoW4Shm06SQo0a2V
Qu+Ufbm+aksGZKJYsm0ArkErXE6jjngMOn7TURvgk4SctpS//W8WZgsVtXkyBgoWXEqPYXXbtisP
ng+nO5sknSQhx5WHPh2ls+XIjMKygrbS2Qpo/JyEh+CQPQu79Fjcsy+efAd8nUM914bP4lg40eu4
zfDY99kuty0nd9ZuiYUjDZie5gyFQja48dklXLdeJdVVjUhen1ADpgHJqp/l+PX6vC5Y4QKcSuVc
C9yIs1ELCqDiBgYku6O64OXWPk/NXdnXK8d6+pnZ5FLpBd/Ay2p6U87MyG5FX5oLW4K6r48IEe6V
Pe3F++rwL0bzXzOkmC/3oaa3fl4AmbfbDPncovma+ikSlWtdMwvhOWHDmZ1Z/FBTDIU/GTv6nfHQ
IBy3b/YtURJF1uqWXoV9uL8+sAVfYUi0WEztFTTq6LP5q0Q1B7rcatRfXvzmEDX0Lhg3Eh7jup2l
S/PckDGbwcGnXQ0wAvsBIKZNwQfNcyc6FHtYlSQHElcitNtwq97+5xXi3UMktb3+DQvOxKAViU4T
UKNs/tk1M3iAytEa0Wx6/DauDIgy+HPdwjyXOF0yFyZm/qrzNGsoYrit1X0Ag+hu2LYvBdIttnEX
WDxEhBPqW4/uFkGfFctLg6MBzVK54/CWHzvr7MLJXNR5ITSDe2dfnayH8DE5xI7rBDYoZ2Gv2cFu
LZqf98h/DPbc5PRJZyZV6sQ+OR4261Pxw38dtt2++uLdJNvsTtsR+u0E+1f3Lb7PHrsH37BhdDr9
m+17/gmTFzr7hLytI49Mu2bHZeU0Xv1s1MpTSMndrgA8rczxkksj5tJNgnudTOpscUs1NYIw1DQ7
b04U7PeRu48yYXd9IRfXkV7eKVGmIZMx8wDFCF5/TFnHgpZyT0crIfl53cJHhm3uM6lY/deEfDlp
DVhkJe8xAbeV3QoncQt0cO8+ukDjN50DMPKltr/KjzGvBeuU7IR39fn6JyzNJOl2g0cgYaw036wj
ELzcbwUNoUYd3np9I8CuGBQv/9wKFceJ6Q8Gh0/t2IIXdJHsMs4UVWQZ8qqmegratSM/Oa75bOpU
NyWOHm1lc4KaHCx+q5Q+moEn/dTcucdfow219cE4Xh/N5J2u2Zld22AiGtkH72Qr9JfFwuhYrXqE
LdVGNOntuqlpI89NkaOle5PJo4NzZiouXGWsvak6EQtHMUTpAqRhkz2oVOUibYVUYGkv8I4RZe5v
GE/mbxng1roCkZ8MC4W1NZQWSc0GbEHmXB/TUqAwFd1ghCDzTIf85aa3yiqsmqYDvNP41Y2SwIed
+h7N6n1mgmyS9J3ly/RihUb1lMS1/Hjd/NLqfVTNJ6JCTZxPaagVcdrlMiWC2gcO5wtd8NAK8nCb
SBR7gI0Ov64bXPIj5wbnzrmMBq0fMdiLaHfJqDcK6UrssLBy5nTbEOPBDcSDdDaldeuP9H5Ltpm9
FM1drZ5EbYUhadEEwAGRbBHlWXMWnXuZ6KaebKGF2wKRR8oEXYgIHgPZDEf7H0+YiZegg1WH2epT
FThrq3HsUqi0LAVRYXjzlO79uoWlweDzoPaZXtOUfy/nC4hi7HtQzdhRB2oAEXoVevZhiFbK6dPP
zE6vKYvgIyWyQPAVzdw7yCpI6UYG4gIxy/UYBpqX+KeJ4g+g9I2+BoVYGpUsMSiVFlQZtaXLUfm+
X5KPsmRAlqhcD6PtRl8kiP2vz93Cdp6YsiwAJHhZcoiXVhLNrSRwj7LdAKTszC+xsXJApQWnZ0KL
Mz0kJAsk6SwSxhdEEKHi9CAyhg/9vXtLtsEWdt1v7Zb09U7dVbdcjbu1p8VSYuLc8DwyLvCJIZoM
MjE/ZOOOtIkd455LJL+XD2vx0ozK5iMLAlMKvpamZZhKPvigzgKmLKWnLhRyEHt7ROltelkcBvkF
YRRbOyFv8yi8Xl+4pWmFNQt+BMSSprTo5cIJqVrrgVtQV4xQ8ix7F6pJd4DTmaegD44U3upm5bG2
4Gspg0FiK8IMC4Jl2rFnY0zFEt01UMp2gnDu4Ot7mYZR0O+OBUPm9dGtmZr+/MxUhFZBEHiQb3Ro
5dSvEhT4evBDQb/rup2lQ6YR6GqySgv7J7ZCT6PXuwo6iqatvteR6SjCAWHktVfEwiVpkqUgkoGa
mHLKbOa0AX6PrhkhLdmbp/+8ptVduV9boKU6wIWd2bTpKV3TYvthx/o2lWroonOC32jc2/5KeLF4
rjVuDhwroDD84uUSyWmse6WFrql7R3PclkN9ag/xjbQvjpnjb117KtlTf1hxWEtPQcb4t93Zxq9g
/Tf7qpaIC+tdeiv/Qb8iOllb/WW8l/bEiCgMbKIHbc2PLXlK3SDE4MyR45nHU7QtSnCko7kTHtWT
sOHpeTMl4Vu7c9AbcOLTv3JgeBbYxaZ7k/zF5QxXbZZoWa4T2xyDe2MnHby9+zLagGi39CGtzOvS
STg3NvmbsxOnomMjVK1BRBB/jbsAVc27ulvxWYt7huAJzCQcElQTZndBEcgJDzEX3SJKivVRt70t
xXObVN0eghkb/eaH4CG+WwP2Ld3cf5uV5lkmV+8ierLBYHhxB5USckfJXWLcRgP9mKViB9HKOJd8
87m9WQCXam1JOoFhoi0A699REHIn1Vz02jiP/yJOwKVAbAgHHa9ndbZwWTR0sB1R6s7Lb5Xa26kP
Nr4/XveTSytn8UZXZYmYQyFguNwePmzpujUJVqHLlzv1LbDMveQgB+UYd8OuuZVOoqMePEdfYYlc
NmzBl2HI2FbmKLJ4EKu+ixge1Am2bPs2buZnvgt36rv8Wm9FBxp2xLwBbK457YUDT+RF6QuKPwKj
OQ2aCaNZbTXov/ooFmfao9p8vT6pC5ccaF9CPDIG2hQ2XM6p7FoIzglUUscyfLVcArBBLu+LEYLq
GHnhlavu4yl0Gb9yc1PHt3i3w8E6D1G0pszVmBeUXfzhx8V4A8uGUx+GXzqryjSuoyI+zyAWGRqQ
vInabp7YyQGWIHGoKXZrIhnmDcmbSvfL9UlcsKFSkAV7p9Dc+4lfufZdofaJhijko+kW53LpAIcW
netWFm4dlRiLrAp8gHQ+z2uTo9jTvdhjRnnw9/WvqQIcona/QaIZGDRdv3uoM/fKu/J63bD8eZNg
mKo+kRfd87zlLzeJqXltkpNYsqM35Vd6jJ79Y+sMP6IDNLXTadjip4EVbchkUxV1EBGxyfB+E2/z
1WT95yjm8lNmNz6bmHaekk+RcvM4euKrKiObQpeJF7k3soJWthtmmzoSV5zPst0JaY8XAAs/sxtb
IiwE7dRzkun7WI9/VQX6LAPBdmI2e0AwaI2gupJE7X5l8qdYYnZkCLBJ40si+Be8wOXkw2KiZ/SW
sIF3+ql1mkNjW7E9vPVH8uveRvuODMAp/DE4xW4r7wg7doe1bPDS/oY3SOQhKE68qTPH65a+W8BW
otqaB7o5aXhorrjYzzc/4S9U0ArwNg7j/JSa8YS3QCXYrnV94pLdFFJqK8Kv63O5MA7ODXxUFHk0
UF+zfVwPwmjGIhz2CZ0yDXxOabxiYcnBXZiY7xNRr90+j6dSSLdV7crOvkQ2kjfEFekWCsKVbbkw
bxfmps1zFjGlphfSzYW5sj7Rdf4htun14YrbXrbCxQvMgm53c/ZA76RCL2otAt5r9E6fwl2DwlXa
rETzC2UkFgVuuQnoQbFlHt1aZjL2URRN5KvBnwThxFH4IUfs9aGhW/R3bXzvkKIvIhOlAoIZOtWG
MLPpM7OliuSH+hCW+c+utE4SaNouhUgIteDrO2ghFOAbeXpOWE/ulflRKEstpVs4MD/wwcYLEEZb
+OqdIrvcpvf+fedMMOH0btXuZxc84cmh+5u2L7Mzi7CGUqSfQydDDBM8kkP2+Gr9nIjTfwb75Fij
W72RvnjS/4flz2fm0vAssUVXYa8GIYbJfm0yJfpG1n3l0KyNbeZeKGfHJcLbjC36ggSioxisctvs
aYP/xxv5YjDzRHFvQZow5Fgq81fePJDKPOiDu2JkIQ9zaWXmZkg1KwrHRbcryqBWuymeqi/+bnID
wr6q7fx7aq+9Lj46Py5viUubM78jDIWfVwo2YTU5ZKf2kaQMFzPpb4QZd1Php7TzO/W5vluLjlc2
yBxI27bAy303ZE7B9xKJHZs8WMkUL5mAeXeKUfHbUyPZhZeDYEUu46JDFVh4keOfbZmsLNmCAQMp
I5HoisIccfClgahPfaEPY9MuvN5xeZLFwp/rjmP6xNn6XFiYvuDMUUvlENVeiYUk7Owqvh+0R+h7
bSulmVJSVoazcAvR7ISLMkR0sMRP40HfLVVbQzG5hcz91L2W/AW1ySZ5TbfDTblbK74vHGCDjkGQ
ZFyqwP5nB7gvPTW2GtW0x0jYatoXVFP3dHVD6G5fn8WlbY4l0mQmdOf/6VI8n8ba0NyxJFCxS8qb
vSNuu21/DLa+kx7CN0jFDsJT5kArcLMWA8+bbCaDF5ZnC9ikqad0iWTigOmbu1Of1GeYD440yMMB
+B0al21B3BlvPLt5CZw1/7+0fc7HPd3QZ9sHlftYgZDBtCP5vRVfNfFR9w6m+VCb1sre+XzXX45z
WuszS4Ur1WWmMMOT9GbvQZ4YCcfRX4unF7coKTsF6BQJA7K5Mzt0s4uo0mBnp+97R8dZtQf9GNjG
XuXdIKwgtRaHdWZuPizVyK1WwlwDlLIL/5gD3dCrco8LTzRmT1JI0cF6I8PFfzmqKi5kxYtYJ+1l
2Gb3+S67S2z51Xiams38rXF0hNUGog/K37lvMcATENDCS8Qj7dKoPlgiyGvGJu5hpsiEbfRsbXS7
sI/QVZ6C1/w+eLS23a5+a47yYS3hu3T4Kd1MPD8UynHwl9aVQuqbIZEMWxruAyTX/MC2yh9yvZL7
XIoOoVuckGCEQXQiz4JQpBrCThtEFKXhe9qimHY097mjOf1uZPegqIbY8d49oIIAj3bxG8zBi7Ty
DUs3uwG1LIku2jsl8uiXY61pLMqCfFIRJLoP33kBfgDd6UNwvyHoNC1x9PO6y1tA4hBpyrRl8/Sz
8HqzLRUHdd30KRFnRVUA6E31ZUr41kcJtdANya/XxmlutTuEbW3jR753iUzTL8Naif3zDckKqzQz
QgEM1noef7ZkvEUlIn8YJToaSjD27aW2kf6x85ms8MbgFqZ+Nb+HZdjoBCXDgJn9ktJvjSY4pEq3
12d0cSiMg6kktORdfbmIg+pNBEomqdAK2ZWxe4F4aqVKtWZidiKzVrHi3jBckr0j8nfUs82+9Fcu
w88ubdJp+Hscs41hwOKKAB5G0iZ8jHqBXV+qID/1VlixtDgcPIzM+xy5nnnWTu5oN5NiKMPiYRcb
UEBVsfMv1uTMwuyVAW1MksK46dr92ARoHYvvopGtjOKzo2K+KNpMoCHKzPMCWBpXstrGaI+lGRVt
ZaiVDRnOkIsOfKI0Qvh7fUxr9mZXTjIireNCYWwrjQCTiW8lTj20BWKs7m08FGvPjqXt8BHvySCR
pxrw5bYupbAT04LtoOjuxuyyH3qH/nj6z3MoYLsmhBnp/gllNnP3cL3Ici/7gj3CiIKyYviqDOHx
+swt7Tc68yhzQQ1O2WluwytNtUdkBVYZ/05NK2WToHrwL7bcuZHZ8gCPErXOEly0e8NnBImgAVVW
dsDaOGbvFsGrFVr2GUfgl9YmTawnIVBXMmdLu+x8GLOTA1cN5NIiNoaiBBES7iCwBFL8NnZP1xfl
cwjKwp8tymx/WW7YwpTMfPkdsp/ViISqtoGENDZhUo6t3XVrK1M3x4QYYiBByoc1mCUPdVrszMx/
/99MzO8Bopmx6pm5FBOR1O3SXPxx3cTimaRyytsBVCliXJdnEkX7JDHDULDLMvsGDRN0P/mPovBW
9tmamdl105RVLDZagBlo2T2t/lWn4U/dMFZGs7wD/h6NcjkaLa+9wNUZjRrmEM/32YOkZPeGINHR
69+F+b/ZAkQDgLmptX8CLBioVauCldDFHLnxlioYNYYW7e5/vkQAxsFDAnIiBTDzNelYtTE9f4Jt
wXYYwaAuKOTX1DXRsaUlOjcz8za+J+iBr2GGwdxkydeggJpN1FdSqNNhv3wJgG+aUCSiDEcO5DWz
FWrjQM1LrKiu2znwMKlvZhujgW1WdlNGGQpaMPq7Y+5vr8/iAtBpQlZN8HTe5p9TAINK8agpfc/p
7OC+uK/s/kZ//ZUBw4i/r8I+pv38aZh/G5v3I/boARETe55jvOTBxjtU+2Sv33bfrBOMHrs1XNWS
KzobmjI7xBN//ZhPQ9PN7pHa0F04rFxFCwW2i9mbw/qAiRrkrRlQ8Kb9gjlwym0gPX9EDUi14eDe
RrYEikuyq8c+2ZTbwQn2+bbfWn/Wu0YWXuaXHzM75pE56O04MN7WOBZ/mjdwwdtsH9hK9dw5MrCa
tQleuMKgZvloxNdgapmn96g8C92QomAREyeVofsidsajqwaWvQYwWcgf6Zii1CSBk/ucdRitfMzd
IqBHNn1IjcNAiaZ90L6aR/VBtzblvXXn309igNDXbevV4uXyQP+2PnMCkZCGoSRgfYQIadPq/q2X
au9qZH0fY3clLlh4LzNUxMTAxvOi+oR5jAqfNIXsCh9vVQFSYsd7ql/yF39Xb25vs5amtHBT01e6
bQ4TWGoN077g8c7tz6GPKvpXNcUwwSZZJY0w6yqv6mpMv5BwuRjlnCCgpkUxRAyEJ/FOAUNMAmSr
fU3siCd5hw5GvEFBpHHqyPFPazm55c309wzPa8IVz1g9LLEdwRVTvo4Un9+Skx/uut6u7srDsBMh
ODxEtR32FObXNvOCX2KCyfhoBjVpiqYzZ282YVqXJhOceVCKd6CnocJe8euLRhTmWEPE1vpUmEVF
DD4QURBs74f8Z/hRgZbSneyWRKdx8mz1IKyCwBaa+zF3ZnIW0Q5Rh1ZFisnuZL1AEQ+BCCARayvt
wx/1G8jZTb5fXcspezS7Ui6Mzm5OixeoKuQYFU9ItgPwUY/DTt+JN//c2cERBvxlUiOmbjFPpBjW
WJtaJ/hOIslkIPONKL75JmS0Tb4SFX4K1wiceOnqwGV5En7KRWZQUJFM6X1Hl9PN4MNwIh/14Iuv
tnAy+7vrG+XTaZ+M0aGGkibKtpBaXG7Gygws2L8j3+FF9ZRk2Z1l9XZh/V8Wx/8nndvSmChA846X
Qe6Z6sxMr9QdhRSLu8msdsjAKMJrIH+FLW3SdFi5lT9tfYZ0bmsWVSOsFPdxji0DjZY7wZCEvRBI
f/75vAEZmqI2dsOnINdFWUswIVl2MpP2Pv8PxNWj+489xTSSMyOze6ckXZC7GUZKNfjqg+NAXGCl
MeEjs31xgLCBjrQ5ZYDJjH5EFWd1g1bK+t4zdc+R21K+02Hye7ZaXUAdF17SZi/BhYq6twkXu3SC
DS3JvpJPLGxJjEJ9G8tC9qWuNPlHGmfiL70Th2EPLE3mtdko428VmBrxV96XItSLgfvGYyd8F2hF
2IlI8O6EIfGe2lD+HkSaelAqlxSxmLXJZuKX+62ZeX6TiqF/zBWrebKsyv8FA3271kP42XNNcwCQ
hUw84iT0hF8eghBKYrkDhe+UvyJgUK/GjRdtjGf9Vn/o443yQ9wkL+u1X/lT1D+ZBR+DmLE5NTjM
ArZAEZEMQAAC1v8OTYMgy8JfIkTuN4YhR7foHIjH0VW9U4WW9l7IB+MhTFRj1+SVlm0GqXZ3o2cY
dxXatq95KDtjqPZObqGiIKWJ+x4EsR5BMZ4Xx2BMoe8dxTS5lSvL+5UCa/0rEEv3Ls7gaEK1xtK+
NKJerE3ttEM/7S74RTWCN9A787pKJyF6WKg8oDN2b6jAx571e9VFJHD8ef1ArlmavMLZPuZp4dVU
rTzHj8WbSMkPLmjTRnA3onL4F5YgcySRhuP8xH+guEgulYLmOUUZcn3fFvEWQUxEMdd4PpYcGc6Z
RsapL5N44XJIsukCfJBGH9hMu8kkfVOvyRV//MR8faaGDIhIqA1+giZ2kKBzbaO8loaKXNxJQaeP
NuT35lsCL9qN6Me0axh92O/d0BN/BAG1A3A9bod2myx0jh503bHtDANFqCK1tQrtSKUdv0e9lTt5
J0tfrVob9oHuNXdBokbHRogQ167k/q+kc8s/MXyi5cr6LN0152Oaec0WyU9knGTG5Il7V31PNXGT
htteR9kiPl7fC4u2TFYHXCxsleos5snKKCdNVCPQoQgb0zuVyV9VFe8b6beZtL+v21q6qpEQ/a+t
WahDCrqsg6rxnYkGPC9Du6+rjarVK0NaMaPN6nWaFKONkre+43NcG0QzYi+HqiTaXh/N0nklGNBA
HUxCkh/O8ey84ovTNChc32ka0JBy0NstUjhR532BUahYMbZ0ks6NzaZu9DQB7OkUvLVaBdeMYHRH
aQj6NXe35NFRJJ9oiKn6fcZvhHBdkmrxHTXKvwhNvSkgqCtqZ8ARe1a0F9R6/2+m0aDFj4IS8OJZ
YBXJYqg1shcQWCknr1Fexip5Uev6mGnm7rop6YMV+pM7RzVUArOmTU3c86OlglRqAsYHGibfWUpo
otShat1JyjNr34ljd5PjQnZxW0JaX7c0R1Whbj7FSS++czNVTuIZ1t6X9OimtoLxoKeRcU9yq93F
TZ7ZtCrGO7kdzO+jL3d7IRyNu7xQku8Z5dSN6lXiRh7E/sarZZhtdD9wHyU0dd4jJBpTKADoF9zk
+iRPMriZAk69rm/LIJDezaqBoVMpytRB+j2EIdTsNqOLitWuU7R8HyuJTvImhayp2mR1J70Y4pB+
KS2ktzep1TVvqiuUzZfIRVMDUCPKz0PPmUhC8NWbPi3Cm8ZAR/K11Hqjdlh6avp1qaLO5YnHzvLy
n5bmxgMCKX5+oLKovSVGogq3Y9PkyaNkxGPwM+iV0vyFQlpJh0KtR+5GDcMGQYtKuSsmpZQB8Yg7
kSjrrhdh4vTrWvxWIRPtyLUZ3QakKbain/snOc2zd7lR3UPQlu3WCzT3mXVzs03lxv2tb2XJXRQo
hdN55biJk656EliToyeM2o0CvQ8yMWG1U3I9u0WSb7TlMAm2RdiowDyUItzFY45iZNc8N2InHgN0
UTYWjImPUkkMsxGjka5FSS7sUc8NlM1bId2ok64eFGhWEdo5Fa4qMyw7LFP3Rpcq+XYs1W6P5rG/
a2IkuCZgYbdLZLM+jjKCWmWNhGesSQHinmb8ihqG6LRiN2zaNsnsZGj8p1DqRWMrEIaMjmn0/m3n
KxbNHWYJoFTh14YsRFe9adPoqFiwOQ6tJz6peVuhIgHPveB26UNjJbIjtgpaHq4WQ44oQRc+qM10
/ybdvuv1GlVW1LFD3aiQTNPLbTZa7q0cywYOzDLtwXQT5D9dT/6K1HgF1U5SY4DaeCqF4aMVt63t
9kLkRIjw2BRP21NeGGjkKHGYAkOSEOnOpcq/T6KxQQnctyp9Ywa58agWUnIUcwud79z3964suj9d
HfqUjVhqkHykQ32yAl9yvHwotkR0sNyJPXJ6gyjv3E40D6NfoyLbpNJebVtEkuD0dwTNqjeer1un
VND13dA1yLCYFUl1ocyKm0xQFZT7NGhTPAu5SDOFsi4MjO3gNclNB2JsS8NlvkODJ9oqrRjaqSUb
b6hifNeizthALtiiPStTqclM6VWjvQm1kBLwV9RGb3Ld1KWDGEPWbAKoaPZjmSVbAQrSZ0SI/D8B
MoUQHlQe0Ls824l5ByoHjbJNHdbt7YAA4E1Ye9JLaHb9wRz9TWrWd3FXDN8YHxJgqlo8SZUu32ek
KV9cxB1+pJncf1HlonqTk3bcJWkWPPrqIBx72UxRqZWt/hhFATwtAFdgHa9q6AHL2HvicZu/W5Nc
XK+0yY0ct2hc61pX/+glQX2Ma0SIYOAWvtRR2tuNLFiwEFdR8Qv/iOJ21gqOnKfKvecLk7C25Pc7
yCPIOA1+aEME7e2G3A+P/MvdZVUeHTrdan/rA2119H6RLRJEifZcL2GP6UL4MhA7/W4bP6EZRzCz
EpqEqn11ZaN5FaWAY6WKfbyrcqX/PQSottRdGTdbrUWbJXAT3nSyXkff1UZAKrWUhL7YhHrRD85o
tehVj3L0ooh+dQd8tUGaOUqPLcQuoG+Jp8dGg3+269IjaqLxKYrd5BmoS2oHtTo8k8HN7lWp9veZ
Ko1vuedmu2AI/edIQqDDK/P4Ga2rbvfxXySqaE9xU+Regpjmk0khLQOI/wxXdHAjppMOjNIgUyny
X6ZB5COWqbkXMv43/DT6MegRo3GIdIzftdnOL0yU7Q0L7U4NTRADybHdqKA0UrkI6n78XmTlxi51
i6Hb4P+CN0IDHe0uU+x3ypCbW8nyR7su6/hBoIv4V2iM0bH3B2MXoVP3LaYh9zsK78LeHF33NHhB
uK3xdQfy04jv9UKZPI61XtwnoyS+UPAQJAQ9fWg1dUXYG5FyUANFusd/KDcWNPfozGTleONlppna
etm1zqgq/QPorAGJsqL+5sVJ9IMw23+uDZz4Jpi4OTZ6LzR/cqGWHoPRQAq6sSADJBlPU7UpmF+9
oBietHg0otsxtpAQBV1iJ36j3sahiyYIbRrC0Su4NxGFNAsUSTIa1eTGVdDLUeTnsu+F25Zb1zar
UXw0RV944+caxxREn0dl4Y9OgOgBmlRBovu2kY/WNgs8eVN5fYXgu2DGnJvCUg+mFRXUnb3obowV
9RkmfBX9eKE3n4pKAImE0FJ7G/VDda+7QfcQW3L/krlD8qtCLvChVCvZ1iIyYhsrz8IvUpz3T3lR
gzlUarQfI2/snzv6Q14FxW/+9L2a07HhFe6LwG1S22Urpy8VZHLb2kjVl0Eey29iE/wuQRVOksjC
Fgxcc6gCLfpTSp31l1+URrkxWj1/Zk2yXSTFdb7xRk159YwsRBTYiF6qyJe2VREWUJWItbQJqAc4
YtjrR0nKo3iDvGC28ePaf0yUvL0JkqJ8bVsUXDcJPxc6gV7Hd1Uiu7/QHdb+ECOrRDZcejZMoYVv
p+gY7eLed296VuYmlsJkqwSy8G1QBJjAe6hg0PLzh20pWjXuWvGaSdRXRJ+B55Q3VNHTkLoV6mbe
8N4ycYgNde24GUc/3oR+Zd6bBTHJBsFI/0hnqAfh4f9h7jya60bSNf1XOmqPuvAm4nYvYI6lJ2U3
CEqkYBM2YX/9PFD1TFEsjTjVdzNL6uicBBKJzM+8xhnTS4Lj9ibDVDOsy169sIa6TBFiqcxTh8tQ
n44XaW/e6ukOqw3nXsvX9KaVdXVppEbK8sIIe8V1LjPLo1tp6rsVNczcS4LUGPKrlirTTk/sNkIN
dEzxjpPY4YidQ2kIGypEsemQNewLnYHre+xRP/LbUqk/1GIzmB0T7J/JTcLJnpSzGuM3O+m18Qn7
Mxx46yW+7rMGV+DN9dcE9XtKeHzRd+9bqRD7+GiUTL4l0rUlCLO6vVzx/PZx9Rou4UlDA03Z72kM
QChOrXKH/bR3q7JHRd+twU0dS+0+c81342bt+t30tjJ05RrakLn6piBkxOakul28QbAh9N0nLcXc
T+i182QInLTiTjeuBIHoAw1d61Zs9qu5nfcHraiSk2oMI/2l2MvDMXPK62rJsju0hZAwLXIMS1Vc
igr8ogq/ttdlR/KdFUEyskX7372s8Yku75IRE1izX6rTd8/iQl+czUwJdzoUW66nASig//0e3IGJ
7JfNrtesMUXqsVN5R282uRrVobuBr4uJUbsWWFvVmDC6Q+Ndf79lM938w3vse7tVPFlNl1wqMl53
HZZ7obqZ/pKD4DSbeC27fMG+W+dYrWJlghEtijJ/WPiaqYvd8B/2z0nB/8RRabOktQXewLqXnf84
JPRh/sPCVnGN9FaoUj8W0lnQ+prEHAma/QezW6aDGnftpRSDcyRes8MOh8FAG9PuKUnARPt0SNJz
vxjU7DFCr7KoQ/zqQ9K2bVTmSxol2ljcYBmt+rJDZqZVlDyslTmJpl6aoaphbRvz2kxK1UWG1KpL
M04Jt9xEvRsUzT1nM4ZzCmfwLtNmluYocM81x+ZTrUnjXl+qIUiq3MTYK4ZoVIzVgXPV2bVWL++E
ozkXQ93NBxKc4hlFCXGv52kTWVPVv+M8zvduOstTMSmWHVRroh3Keiju3KHj1BsEVk24WPG8N3vi
ZODNKEocLoIkrbEfL+IVi+o8Zm7rVlPOq6HK95ZDfKqOGFQTG7T39WbN9f35jDqMY9+c1vlLLRNq
dGbRV6fvnsKmhRn2RHkvxGcUt2XUCT82ggwLJzPX3LbwXGWfmJPqiLd8t2+kaPb439S7ll0pFAPe
owigrn7c5fbOVp67+onVIggla7br2TASPsqS28wom4UEzFxbMtqBC58To7yRWTq+jwcWftsLcVUa
lrdndTQnGjLJs+iaCmhvp9dfk85z71LORicwynLedzM+xXaba+dZG6o21NUONZzJSYvb1Z7bS7NN
nHeDUg3YSDpacll5qfiqZ/T0AwOf5VtbH5vV13VFoYZUG8kR3V0HM1BbIdMssfIMe73RH+xM9U5m
rZlXVmmv1zMVt89g8ZBusycvbX2tVogpuklxvzhFl6B3pUEDzdTMDVFooQXaq725UzyvuBhkbT5N
Y5rIyMmaso2oollPKBJ5yBOlHjbj5fylbx2vjoo5S56wY8eZi1Ma+cakLwYvMA3c+DAzU9qD2nfe
7GvOtHw18OHl8h2xQIdHnfPBJWFA9zHBkRDC3hb1W/R+r6t0JdpyRxbRUpTFVd5K+YmVNn/BZWAC
juLgC+yrguDK3HKAfa3gN11Lr+vPapmgn2vWdYuJ9nfrdnOsMfU2yXID0xl6+6Dken1scuzGUA1q
ViA7uEz61hxTPe0dRyRHrW2JcwfTwyUTN9q+Q5fGWB2smeX8ydCn7uNoqvH7WozpByudmyLCjrXp
d/ncLg58+xbpZdPKuARc1okPLbzi62TGhLef6qq9Tgyt4fJ6bsC1KiZw8KZ6N+EL6IDBX1hy7lrg
KMzuGYugHzYz9ZoQzcCyuiNemixjeqgVLHsbrfGoWRgZu3vjWSMC/maaIeqxlJs5sZNi6O7wvMJE
MYlHGzb7nanrTX/ui3GG2KM007OND/RXuAG4PboGYTBu2Iu763PXWa5APfSVv+aVuRXOK6M9TO2U
u9cuboaPpttivLm2GZATW2ATn+RugdFoW7rKYZxwt0DMOOm9k92YRnOht0bMsZ0a1yNK1cfYTE3M
eKdYtcN8iaEzpWhBTIGUXbzJbC0x7hFF4u06VQCDNosulSwIt6vDuPlulaG60/YDGtlLK/hfWAvi
C7SzErTWI4yHpxsDVbURcrmXfcMdV8dLkabZg4eiU4a9++zcOFOy1AQ7m3Vzoa3jhxql1fiYyIL5
WxAUTyg+qi6PWUGfje0U42T0uViKOXSXvTQH1z1MeKMml1MxyHQ3eXyY2BgkFlQUk1O/4pxxqL0S
T0uVXB5hpWWZpoMQhkKo2hTJEzpncXlBEMfD1qkY+MOU6e+mFDsLVrKlf5pyjbVTpLk8GsX3K615
sY91qWYy6huVJaHMdXlnNevg+lm5rqeRI9kIFdVo9P06dCV2ySa6bPjijtqpJc99vyGz3Wil/LHu
6yy2IETpBcs+o0vHlE2meUwp+5wXBySq76gzRqZrOr3Xc3uwSQL79E6ZrfKioqZv7BKlND658zx2
ocnufqWZnd0f48qAcNfXnpNH1bZekePBt5pFxkkgMK0fKxqkBF4uK2PVbaR//rD5g5isCmx1R06H
wZyerSLRB7+ei/6s6Ir+iS1n2w1UVl5iLpz2jhZj2jlqc3wNUIYXNGV/UbB+Nvyuauf1AAi1wMW5
RWDIz1FlfpckOJiZjhy/rsNYeKFTq7wnRjJPz3Vr24hyx7ESorxChLJWfKHWjOl50/JYoyKR6a3J
pX8WuhPfefawLNiCteqwcYrFRamOKN2DTEz9PFNzG1NZ9NxaW6tPVmx4n3KC1UvN5dUMVrHKBwxV
Mdu2++HjYBjVBzKfZC+pteK6i2ab6Y99h4apAS3Pn4bYuy/0DQXkFaXCoUVl5OykU3kcB+QpBjwt
7/vUyXf24C6EUKbX9n6HBG0IQ3G8ymrLuG1ifKopvgzN6Jdr0Z4cI06euwkglZoZ+Vmujv00mk42
hZkjh7u2yqzb1jQX9uIp/QqoY3p29A5DUs3SDv3MfpfXdZL6QDKrD63L0atosdGFmdDWK3eY5vdM
v3vsnRHWNSQRfDydJtA4Qy6opTgsItW9rGej3H8PoVc4VwGlNrLxGWAA8d1ERYHMmxZUuR8r1d5b
eeIdm6UZbtPca69sldq639RSido4ro9JPtnvcYtxIzB4yDgVbnKY4DhciKVcPxKt8eLU8XxdFGUX
mKVFc8aQSouQ1siLoA4IFbRuewTN1iLJRJVedF3vS1m7R0eX4jzGs0URYqn3Ml+aQ7tqStR0mGF7
41hdzhikX9ixO5wSR9bHSiaUQbAY9u2Nl4LruLyQmBSfbLOr9lYvlB0gUz2kcut+3bZuyl2ueiqE
p5/MxEvOvR2zKzDX78ZEL08pTrZHfbJsOouDEc5puUY26yVMpjndtzMW6TkFo0D2WnqvIQh6yHKP
akunjsd8RfhRmuU32nqPFfa7x2asWl6SjBVvqmmEi7YVujh0BtUStzdzr6S37iLsYFXWCv2cBjSY
G9tcjgttrG2S93SJjV2P0eeDSKf4jK3PcC4a8AKWW+D+xnsDsYCmMtQCLHzUkUvpDU3mEfXnLKDK
pgdjOU03jVTe1V5d7TtPxwbVy9vI0sn68y3nKsRAXkZot1uonsGlklHes0qcZOw/d4iEgnZ0PSxD
Uhcn161UQ+Vtel4dhNj8AhP0Yy8776KsZpyxl6RVfVU3nH1hGDV6Do6zd9J+OnKuGLdqY6/hgs/5
0ZPrU6Zo5WlRSzPSebWv7Z4MxlbpPupV7R5mG8dWfVLKfYkBF7FErPV90NSN65eZrR67VqjPmVfn
mAo0/fRlUpUqapcyv5bqkAQ14IePo6IU+BrWWnUlNaytBtv4UubEHlpSuqciS7OLXhuN91PXiTNO
6UA4pdl/SEZdhJU723fTYMVfFkWZo9wRaGyUupgPFg14FNZnaIRpkl6Uum2ch3qqnhZrQ4tS/79U
LKvajQZeFTM1kys916szFaX4Mi3a/nHGdP7SmO3hmgfjHiy8qm+wXnoGITmcHEt2e/Kx5VDJYkVW
JE6D0rW4IFNdzqWnQVXOqu46K7e6rb5OiEB2UkEFaWRjr3GX+dC3lv3ebFM1cqaKlLdzkCIQrZWl
QRp77ikbKdnaCR5cslE/UWqxDsNomLt5Na390ln2rdvqi88brAVZvpS7sU28AMefMpQpxW4TMfbL
1VmdM1D9JsDKHIgox5qfuLN+0gYDGxBtIx/OQ3oQ0hv3o5kXkZuM8oK4aDypq0Y5Npt53dmKIAd3
fRsiMIV4jb4uZ1M0SwSmefmqGJr6tZPG8k1p5nlHHkjP0ij0hjBGUo8myExuyrizdkmdJ0dWaP65
yZXqjChsF+SLKFs/1csyXEY3C1tVgWCqFdkexYvxa2b2n7SVIjro7DgYpaiPy6r0dwBBq4Ngomt/
UIfRC7tqMj8KofOWlnJJTsqQdrsclFDkxZ15EDS67mpZvEkh0H7WroXehYgRqha68Voikw6WJOIV
adhGqLdf9FfL83zuDiAKXTjN5kH/kt2/hbr7+ZjO5gEBWJ3m44/ABJo8CzDfFmBC09wOCcBnqo+7
tuOwfKPl+LP+OiVlcLDIf8L9etVfz8t6GtWeBVoe85uZ8nwbZOjTLzK0rpCrD43OT2fAzctBwTrx
LXWGnyJ0Xg7/qm8spxaqnlHTcoewbmyyMDSTumMGOuoBR8pzdQ3X6SJ/dACw1/fzXkHJaSYfDuf9
/K64H768ZW/1s0b2iwv67tr6smsOn9dLF+ajG7dDk6JhcffGlP+sMf9yiFcdZUfthpyDZptyk2Jh
tSM86y+LPX4YX91QgmGXd317oOD5pmjhNp2v0Sgvh36F3BsrDK/b7WnnZjTfDAdqRKf4VN5DmAWQ
ljyr97ZvflzRM0GrKtu99bjfuvNXeKwqVZVukgxPBBZaWeMXHIeG87FYxRtd+5++QH8u69faUIVu
zqaeMcdbG04tkjDxBBiVr79+lG+Nsn3+YrEsul7ACNhG2QBXxZcieyxQZ/yfDfIKEqBSQyy7jFdk
NmgqOyC9uu6yq96S0HzrXraN4sW94LPZl+bKMKusLqea3DvblU23+/XNvPV6vdpuvDKR0+Axik1/
WVHwfl3+k2cCGw/HbjBX+mumT0MlbCyoQmOcS7xh+M18HLTHX9/FXzUvABa6fw7yepdIhs6oMahL
Q8Mvj/q3Zmecu+skisPlE6XEB5STw+W8XlIR+fKWydJP3yHohkBK0RyDavrjcxIkiLE6MHRt1L6H
cp9J6JkMbWhXf1u9ZLvLzbBOg9q+OVv+OFTtGrkVV9TrafpE7Sh2nktgKGfjk5qI9//BlHqbfgFp
y0ZtfbU3DFps5evMYDKEazZQlDpvZ4I8NjtKYOPBfWjYGXFnne7ryp/e9FL72cp8Of72+Yv17xAu
5wNN1NCL35XiuXlL5+avtBNm8+UAr2bTyr3GViUDbEJE1S5+X+3ISewT+/8e6I0Z2btmP+VBDqT/
OO/lpXv3Ftz5r2S0V9fwei9JB7DuA9dQHjnrnd3mg9yGUF4sPNvflq392Vp9ecuv9hSzbhw6VAyn
5cXZXPWrrlEploqTnpTRr9fPT7YvKIoOOjsALXGeehVINCk2P2oHFjrRVz+fh13Xpj5p7OF/NIz3
KjAz2xW3dp1hnCYP0gpaTbr6WvIW6OyNu3ntnZutos+8kWGyWEU/crOIqEickt2v7+Yna/7lpHmv
woECREyqC4bR03unQ7qDefv1CD+9ERv9eqQFEMq0Xq0ATySWNaVtEvZ55yt5HSr21dKnwf9slFd7
oo7aZO40jEKmGago/9CODGCY/P2TGB2BP2/m1Rozmk4tDadhutrnrqyoqF4ttfbGvfz0mfw5yF+U
2PQyyy1yvbBsw254coAo/SeT5Vg2RiewEV6D4uMpi9fJKhO4X03iG6l2n9Wo287O32aq2wbCYZBe
TQ3rEXDcP+6og13OxdTSdNVNBT7dfJu09lsH8U9nCygoojNoAP9FgFX0w5BZlqSwd0qfNt3v/p13
1YfVY3ro7zcnOe3469n7q9LNdlcvRnz1zqyNoY2ayYgZhtEi/Gw/ArI8ZsdRhObOO6F18+6tsP2n
Nwmnx0Mh+CdM7AQIXgqwlTqfIwJRXQx4qv76rn42ArOH7DC0yL+SlAVl/UWfqCS28iIRqHKO4o9l
/V8/EJT6f/03f3+tm4VWYipf/fmv6+a5upfd87O8fGz+e/vq//mv//rxT775718OH+XjD39Elczk
cjs8d8vdcz+U8vuYyXO9/c//1w//8fz9Vx6W5vmfvz0+iQzAFQWy7Kv87d8fHZ/++dsmjExy9l8v
R/j3x1ePgm/eP3dJ1jz/5DvPj73852+KYf9uEDkhT6TCMMCNlYmfnv/4yP0dzWCoWhvlDXMtm8Oz
qjuZ8jXvdwyiCGAxf9xETHkqv/2jr+mv8Jmm/W4RexpouelQFliNv/3v67v5I9X7Y9qZkX///Y9q
EDd1Vsn+n7+9jkq4LotLwBoORDUOC6/z/0Y3mkJYI2w7IA3B5o4h7jDGCuwcajWCYOEWGcxVtMkk
JjsXZfj2w4sp+8klfA+WXySlzAusOKStPfi/G7L7VT684Wjcwh2Axx0TOotQqq0IGJZG+PxWdr8d
BL8aansPXgR5rUPVzxRA+TBLupkHepoJ7MLRsE9e7TxUg3LuW31+Y0d/HXVtN4g8LPVZE2Q3sLNX
xxPwFvRcthsEGI9OVRYt+dnDf3xLEwTql0706xnVv8vKv7rPlyO+tn8wK2p7Jd5PvpgL7UGm5HFr
T42P1ijmfMtagC7tsn3lSDXIKU/eUEEuPrk0roK6LceoFY23c6Wcj8qSNecWGhkVgpUUd+zrhTZN
AR3juHSOOfuxgvxJECOFereWi1yjjF4A2LbZa+3IRUaiBfQDgoCmiFd9yd0RCvLijVee0CgG04sY
n/UCnIs/ToO814tWEbukF6p2S11x7D6JbqXI78d0gXsfaB26t8Avq+W6ArfX0blQ2zuxVpRUHas3
HxK6rGlIo5564zBUl12pjbdzPtohHX7lIbHWD25n5eFslvGuwC9qCs1ULsNBam1+ofWacW/HCt4p
LnhJjNTt1rmZAXelQdsqFkCk1EKvSKtX96qfreWDomj1RVnWSX6stNX82oBtED7IffPOQ6opbGns
PInCar8YHQBqgARD+a4AQM471Tryqk/p2gWN3SbnyhZCDWU51Mi30Ul8UAEHbQgWfOKWxFQ+iD6N
12CZ1rE9uClze6psRY6+N4pkDtIC82+Agf04+2L09D7QDdB4l+acy0/GmEmUaVo7Xfw0Vk2gYHSl
Ly2xUmnKGkGxWM137qixFvSyuYzzQSDWThcztOfUDeJEozw7zuXNNOfLYdEBgPUAz8NYpqKPALFP
VcDy2vRPthDc6Mv8auj7NHRHA7qJ3tg2JpeTCNlw1EMiaKjiQiv2uadk6E0rOXgCgxteT7lSt0PQ
OeDr0VJuuvt1Ika9q40haQPdTAoQGE6jR5bbKYFcdfo06pyHjdP1p4yD6U5JsTvbpUq5QDIY5Yc2
dohthcBBrsn6sI3HLJBjQ+d/TtPB14y2IiUp5kH5knlZdQmeUrWPAOSBswyZvIIu3Ja+CtLxflzr
bglKfYwf+tZb74zK8j4aq7U85M3kfprZzCKtqtpjMQj3fUbT4j4hakmCSZvUB1Qy22jOK+dIaNRe
zJWqXrnw99573rCgT7OUT7lKe88AZX0lK3AiGVgDQQ1fI/7vnMze5cRqt/G4AF83FfPRHeYCrYRc
u056e/0M1qS7pRtIa9Kzyss0U/qDM9PJ1KgUBOsyNYdxrbqjKApnJ61V7uYGjL7aWHLyS5Ts/FlD
JNCJV/XguKI9KoAqz9gWNDQ4zCkqHWvdWXVNu6wlTAAZu4AawHOy9MaBiNV7Sgq9C9ycfpLqVuju
5K3ua5106WZoXkApPYfopo8HR5mcgzX1+iMuP3WgT6k4sGEsx5p61xFeRBdJK8EPyrGSCGeX4mCD
dDnUA8Yr9J5UjJ3tajlnrYv7N221JegMKz04VrcePUv0B3fs6kNqdnOk13F5yvJe7FqRjbs1b9T3
v95w/7Lf6pppoEO4+UTAE/qL+HU8t32rASz17bHb2WBgat29V0v9ZFlWuEDHNjP9U7WYV9nwkAjV
b61ju6HCkxubN9Gc8LwdUceu7rXinNLmAyMCkvIiLe5K56C31GOZvMH7LCZ1Rxs2AFsWq5q/OlbQ
i8kfFbDawBgK9T5z5j1Y4sgzrumPhrLHKjG9cUnxZ+GGwph9b7ktdeuNAPK1NgoWICb+SZtd9cak
/Euwb3C+T4vFGbdJO+dGKK0Ijc+9GaIeYqDyZwYoML5xzr056KuDVXHH2M0cBp135QN9PiNcD7za
0bhG2HIHyt+1oH91l+h6/hg/xKLW+7bgORvodkihHF3l/QJot5RvelpsP/XyCP9xQhFN/XGoCkQN
HHvuTYabqGcJ7ihyAnGhYd1UgAx+MzZ67ZD6/eZYv5hSfg85Xws+tfOYqnZMKDgFyvVUJ9/FdraW
jGBdh8sOukWCqHvUh2wRRrQcNEBTwds6OwS3f7nzl9dBYPwySMNIB5GDdGp8CwVKo3zIrXeUDb/9
+pX96dp5Ocqr7NREkXZelO93O4eZYu3MiESO2xSrtwP2jjuW9Ufu+LdyoMvsa1f39Tf5Y8LzY+L0
/2um9BXkmNzyriSrq5dZz6bb9H9Pk3xoDGNGav9H1rWlVtsX/p0jWc7vJmAfyvVbzgMs4c8cyfZ+
R2gCPTYXEgxyyFtk/WeOZFOcJmlgx8W+hvLenzmSrv++5TSb0DeaG5DS9b+TI1kmP/VyRaLejbkR
/GN0w9B4dV9TaV2wfvpEWSAahw7Ycq46bmUHcRrbw2WVZDpYLL1Y1JNTTtAo1BQEedgBVl2+wGUx
vyRJEzufJZiQJOo9RZEARmx8hCQi5/YcqEttfJa6Lb7EUz9LSFhNgdGHzD0LHKiiapWvefmsXAE8
lF6wzs20+hbHXXvRUFZzWtxHTJdznz+emtQZ6kM8dlZtRG2amU4XqAKbmp0aI2bwOXVE7B0ac8lc
oOlqn40RvlVGcnZXxRQ7YBZ24nuissywd6UFxBEoK1FD2RNzYiVOYOtPSdx1FymWvPa72Cm0avKl
nTqU7T09sdQns5SKFSZSWMRnwxxX+tXS2JN2iWCvkl1W6iSK49jr9JpRuAL/PPgjkC7PDI1RA7Z1
6UoztW+cRXpuDQ4GsZ98a3HMWf81q8dNfzsB6+rp8MoSZUIHZ5KkBKe+s5oqBG5foilk2CvnqNH1
HqefqnVhUQy6d+7WlLOwtrIcgFbOw/a1PIMBU0jWX2BkK/R7O5NYaAxJ4fR9VDdxqfTvjWIZe8LB
mBSVSNTOTgWYL06ecu2BQGkFRWG/Bz8ORKtvFSB56tRyzLoeEH0z5renNungP9lEZXHbX0yNR5xQ
pIW1rqiFLt4XcMzxgeJSuu67ZZjETep46JwlAO0AAk2aXPzeFC48Tzq4Ofo/lgoYGRU2gMlARcFQ
qbNt4ZpWbIStgToV34W2UQwun01GkWsFmvobrr0jOIJiodcIqI0SRmntdSCNk7SaiWuLZtnH+Hop
gZ6Mw6YM7poJ/let4bUflBhY0xE0Po43lc1vHud6RVhvBo0o9hPJYF+7/iqg07YRQGlzwvA6zYA8
nkDbNHkKJAoBQ8C+lVpknxKQVAX49dZI9xDZ8+VhrFu9AfcKz/YAraMozmsdpx9qmHC4RCyNI6K5
Xsw2siu7+9QK0j2/GbXxszXl3gpva9agUdqZeTlaUAN8q4+VTw0Gc1nkefoCpsKr7Lte6hhJiqpy
3DOg49kgvjV0zJvmTB5bsIfzvpzGpfxUdfBR9ggX1elOOHBFg07pSdByZV6+pLQg8yAryXJ9/vOs
7cthiD+vsbLUt8gcu++A8CXdY0rbQLlAsnF4BOA6yj1aI/HIs3Nnd1/NU/qcN1lxFzcttF8ntqUK
nmjWnQifOlPd5441Pa7ANMC7t7bF87bAZOq+swrtm6EYMY6f8JjmQAieUTDFq+XtGp3CaJDZC7Jt
Ms7KbgfSmsdbAfbaA3Aa9EChFDBe5LFXPfZmm1e+V86e46vWbDthVbMI/VmqC3ht1blWOwMNlVku
nReWkHMHfyKTmy5GUSaunwp4BEFMvij3QzrBMgeQWz5ZSZ5B/TNtGner3Y2mr6mz9A4LQOl7oTaF
gmiK1j8iROMV93aq2/OxXFwcRWvNkpDuR1OL92gf5923XFB4DGm4t0U0omeMPqk3F8RETtUT2iaJ
1b9DCyBfEPdNCVYUVcmWgMpGZRBaO20ceOBEnf2spoPAQpEt9DQKWjqRZ9IWO2CaVSVR2sPpiHRe
3tgHXg0XIaaEpqBMFytIKI5itiOH1Fk9KJbaZoFiqPj+Nhj7obZjpUt6qLsyBrham8p9X+n2B28i
efbdGCBp6NiL/S3WCtlQMRlLd7tNOwGnCTH7OMVLRdQ1exgLAAPrzb0HchlflGnJux3EjqU5xRai
3JHV5hu3C2QdYMO8HmdS/anqwiQeqy+oFfAGjoXoTWQfFkghMHfc+NRpOEmHpO+F7Wd9WQsIyNBU
L1ZFddNzMk0mQFNZCnCJjlY+tcuwysvWbHTlxKSDa+iz1p5Pk3Dt4SSXIoVZIhQW3hnkLWqx6G25
9c20ehnuZigSdUdTrSo2WBskLEpGLZKUzjjoAPyaMlYwV0+mb+A/Sxp1uhzLSHOWKY7W1anwn2xS
LYu0xmYqi9xwxn3syB5Snqg8esMpRY6wiNv5eoZJ+5DY4OhGtGSvRa2NdxbrHRvOQREXWW/PatRg
jjgEI0Axw1fg/qlfaz1R8sDtEifjX5Y+f54BDpZQ65rkqYaktXVEXDEd1mZNgtJLsoIjRJeKr3ec
nMbaOlq4LF2eIrsChMnPNWBDDyoE5CZIVDUFq6x70xKoU6XDUwa5ZgQztBMz6lKIhidLLa3sYm50
JlaiBdNfzNKNh+eSKyreNZWuNmfLmzQQUQYYvXuloaJwYTqGEI/Qw6DXOzO7kh8vgzU/FNlUdo8L
U5edc7bpJuzSOUXmadSnW3on6XJlmHENU6JpxjIAQ9AkUWKiXLuBKs36epG6il2eJrTnzhaUaerF
TrxoTqu+3UtPgwkORy7u10s8iL10ugcQ27jlFSw+R73JcgdwuImuN9bGgyHlbdVmnD/NlC1V1NjO
JHwBhbY7KxI4fMAuZYojYCCjiJy0cZwwh8JU3WetBwzXL8YOdDVwIeMRIfIyZRJHtQmErGr1dq6d
ARdZHbygXzaWI/2FM2C+5CDN5lNmID9wqeSdmp+T0RXfYDo5aDkKa76Xc6eYZ3izkDE6vSrsXVdT
vovMrh0rcPwVjG8f+k0MYhQyiL2LF4dX1FDKFt5oSgQTFT3NoXdFLTx5iSJGo++cupHlHW0u50MK
nCm+R01iLnZZqa9gRrU2yT5WSeoNSEkVwGRhQpFEqXA62wctyZV0n8tqTlZYEWVT9lGGH45zkXtC
wOo043mnZrZ0ESbSJ26XDJvqgVQnd7pLBFLph55wTv/qNi3Ul2y0ez334RdV7o4uzzhfNg4P+t4d
dTpHWVUjZVBAQvMICZ2+2og/I9scehBuf50obuMiRTQO6/t0dTTvW2UkJTulrEXv7rCGrbqPIEzn
b+hPj2mAExhbXr+2nX1VNyv0834y0e5ASED1ohHbdwfoeeqYlJRl10H2i7X8PK29OYAm7rOPrO7V
V2NjBATXaiXUIs1Mx12lzkX51ZSqaKLYqKoY8azWlJFbN2qs+9SxB+2j7kAv3lUllbEbF90Jbn6g
4l0GZSfb8qox59mK4saZUIiZl0I7IJpgQUeg+KpGZS8LZ+95iHCeFbGY8ZNtrpQPRALKMjSnuEJd
1pxkjuAQdZ/3njbrZLtubcVRP2VFOQamMlnwxeQ8yI9OB48u5LFmxkHXUneI8mlys93MuSjK/8Xe
mSw5bmxb9l9qjmeAo3FgChLsyegjMmMCyxado+/x9W9B9coqFVJl2p3XTDIpkyQa9+Pn7L02MTGR
rF/HZmSgg9Wiswzo4BHIHhxWMmdHrUa1XCIFqfpJb2v+YNUntIG4pwtNaZvwOgyGbXTMnM4xAlTr
2eDjthQdHXNHpDuBavUNn55bbTCt46VGNZSLvcJy422UxKaLVH4xwRj8dYj7/8fZ/7UeAP/fx9lN
nKgfvx5m1//9fw6zjvNfTLtROnjkzZPHu8qz/mfghyTtv+gM0h00mbRyouRP/Z/DrMEZ2GP4RRgr
/wtT8/97lrUdhoE2YzFTCGmvHYv/5Cz7cQBGqoeJRgb4E8mZxDatvZdfBmAyjYRNXlh/SIiIf4v7
ECU/bd8CSI03lznCefu1pJYD8ls0f4TVfezsrHNGfoxlumQBWbrDcf7XT2cQgbFrasZj6JntEbeu
COoxsp4M7Lr7X27J/f9ulP062PzHVJHLaXhkIlNdgMf7xy8FTmFiGOv6Yz6WsX3jsB7fL3Qg6m0b
Ok7OqdtJn0t6mv0pDTmDHvSoJqm10hkq7X7/XdZW0i+tPJ4GC7/s2ovgAsCy/NA1xB8gq7zXl6Mm
ciBmEHGYIODMzDwr3jta3B8bdJ13/9GH0qyg88GBBk23R8PsoyDK6+PK0/tiOHaxZWy8UG8AwHjx
D641Jr1K6lSuFBS//9CPGffrp5okAK3DbkOurZK/3+GsU05SA9Y5joD/IVjIYvrJNkwFbsydwinr
VsmxIRjjvocGk+50BP7vvd2U3S6eU8gBv/8+ztol/eXSr98H5h7tIx47TOcfcwZap+sWirnpCBXe
ZnpdJskNo0ZRxtihNSXRt7tVGmg0SM7QW3r31kmj6nGiWtn8YBExdCMd2Wye5sLNod/mo/Wpipyx
+Gyz1mL36GVFTUUj+muNbSm7T2Ci24dIVMm90lwDN4wTTZ6Pq35QiKBsFuMxs/tkSwkfD4zFUvs+
hwMESANtGSer0a7XBmtClG0cZ4Pk+GFp03YYi5xJdbwGegIY8b7HuLPU3lRl/KkvhRX6Q+7lP+3K
1F6obIpdrpZDr+o7S86PZam1CgZNlx005XjU2x1Oq7sU+gGuz8iN4cyoynpH7Ek2VJ6mgCFsIy13
bs+k5a6OKP92CV06cewXpcMh8urwGaW83R8wyrHJeTAAraff37x/eW0kERFY4z3BrfvIyZ5KJkvw
NczjZEb6bnWJHiZYMTdr8vA2A4Tw67kbtv/Rh/71ALNcAI3m5UH++uFd7eo6WbxmmY620ZivXeRQ
rLYAwNIkBe0gJ/O0VLX7h8f046rMUwqlFETfajNxEQP8/a0ZFyqfLOv0Y9knTL9dEFvWPuySgWAh
MFlBpNcmxYux2JlPg8X69vvf/M9l2bSRg7FZ8fPJEPvw8UsUL8Mczvpx0MLhlIM8emoNI3ma5u5P
Aoy1Y/vxheT0iOqM5A+avh81xZpjZdZMuXUUlZsJ6J6ec7OU277MihX5KMy0PNUs3vUFO7d9EIBf
QN3OMSiE1XYmfb5dUQW/vwD/dv0l3WSDRYDN6a9ZwS+7opnbhsv5aTnapts9wCjyDpOCgeAnSW/+
8LoIOoVJneYGdSbCH7//8L/EGB/WKGZmbBGo/qSBzvjvdx8EBduYbi9HYH+mx/xfYzvOxjKhzDOW
vPIpNot4Y1Zj+DPvbNVuLFcL1xNakr7UBiAXX8R9qzFz6/t0Y00sGP4Av0D6VR26n83Jdn/UOXyC
bdoahDFqZRXN9GoHODydllMYdok2qaBLTM7EnZWt7tkEo9g2KsPlpBaa0H4PJnn03dLhnw1Zcy4I
Oy2Ekd8IjmPoEEzHXwahwIYUoP9GTc86X86Jcxu7sas3ZZ97L0PiYNeNe7f8Uzrjvz1Y0qITw4Wk
kLb1DzuPmbmIe8AgHL0e6sMZa7znbTTJxt4VGceHbko9bGvexAJK98nKAqyVCmhvj637WUO7cQxB
Jn/9/c1dJaEf7y0yLRvErMm3+4jlHulbLXBMIBS2C0ge3cjlrh0OSeW+m/r0qHXeMamNL609ln/4
5H8rgNB0gXxxUe7Dn/7wWE1xNedZLIcjAhL7YNPo+g60oOMGgRIuN4z7CoQ+Yrbtm6pSgwxryiki
NZDyhoffX4V/RPVZ+irrd2nUAyqGhr6uQL+8YJXKS4/dNj9AdLoYszr2jfNohclE1EvT8G6N9JC8
FkmqFxM7Vj23aXjT6biUer/XbStFKNQeAd8cOlnjD4DbXqQcmqKaTpMHI0wvQaP9aVnwPqwL+O74
2mxjzKcs4jf+Ua8KTXUqFDkEIXFMs/6CVe9J6fq4SSV9oxju0WZM1LuGm4s+Bp1gb2C/sNqTKmnV
mjUVdOjYp1ZmWyfrDstoEBFe6/ATi8z1Na28xMZyMOzo4Kni6qTO2Uzk19kzX6LQHBlTWAfEDJe+
0i584Bky0ym1baR6bX1HgtluBLOwmWO4k8p1GEYIWqb07XCC2s5OOuALqhytjbi3mzjb0MYoURpZ
y6ZsVo6NkW8mYf6M6THfKpsVRS6Rta1i87Vep0PV7D4JK32wRheFiD7iNsm8C9iHu8rU36gj6701
tsYeZAK4vVz+zL3svuohlsYRcFJzFpeoKo5F2D1W+XyAN5ocOg+TKTozRVNvwN3qAgBrp/FrA+Ix
bubPNWoetZSfTRIIZWnvRDudB7O4Rla9y8L8WprxnRbS5tcTKI21d9fU9kOiG5+kAOSj/oRv/rAz
YrNxdUusk/FVeMvz+/fnNqKXaYNgVCeP7u8uMor4pulVTGK0yrXH378kHP9+XSrWz2Io5cj1ILhG
Bnz4rEXPctH3Y3IyRgzFK5CqeLH7sPvex9NwWSawr/7vP/Fffh3R9TYnJGr2VVL691/XZElapGWd
nDTC/25Vp4sgHQYtKN3qT5LEf8im118Hr5cyh/pCiL9WiF9WgBKebGZFKj1BdIbeYOXSBdKma6/l
IvKjETFWbYtco2MNe22fahEMPZON6klH+nJL26YfA4BE3X3MCbn+wwHt43v+15fj7G1Q7xGgKj8I
+1O3h4jBFT6xD4dXgK8Dq3JNy32Z+5OyZO8TyPtKIV5vfn8H1jX4l+3hr3suCW9F0gCAjtLj73dg
CMe6srI0pegCIbMfW7MAPheV1zLLU6IR7XJoAt0YnOkPZe6/3HqqXFZi5uZrNMGHMtdax7loGuPT
kA35VTiKIcugxycp6j+5Jj4cwdbfiKmLHDHkzJxGrfW//3LnzSl0a2ByyalxrPEbQ2opwXg0XhP8
59fSNVd/Bsc86oAP+12uMUvNTcHTXFTZvhAV5EHQOv5UZ58YjlG9iy77Q0bav72zHtmzpokIgTy2
Dw/O0tWcIrIxPnViSenTMefPfHslGYV1fKB81rL973/lh4Lir6vJNoqTDLwVXaEPv9Ieh3YMWxmd
LDkGjDZPEjLWWU9L57w0u2o+unojg8Ko/hSd/q9PDBMc6iv0xrzMf7+NIUfswVF1fHKjfPy8rGNo
WZJ8aolFPPz+N/7bE4OSjFuJ7IKdV/z9o8pFX9xEsRK2gPDbgMFXN+z6JUYn8PsP+kddsj6b+GCo
+2m6rQEdf/8kTetFlck5PtW0q2994ogD+Kh655WeGZSTUOc+rK23mLyWADlockpsV+3GfnQ+Nxxy
NrNWZi85s4SjUZTOYazKxdcSXFQprYMA2KhImPDBUAAHpAegD+t617NN/eGC/cv6xfZEm8Om2WHZ
a/vw11cM9kI7wz9ITmGfgySpPPOYxpCexRCBKM46wcBWmS+cLLTD76/g+jd/WMB409Dh2LqLleDj
y53kHcflnguTqQJqWamDDPXbNu/AdHBxv47e0gvgpLFc/nDv/vE84vNblzBT0mf9p8/XK+HNRl3k
HnvL7Ch90JRYARgwjWmCvvwxM+gfb7pp0ZaF0sgRkE6R/fHxX5iPTfR0j+24lIdIDclFeNVIIq/C
O6FV7R9uKZ5F4+O1pRcMvwL3Lbke9EE+rNFNZyE0iKVzBP2G/HYeh6ALUXw0S+Mx+pjUefFQo0DZ
U1tjnWyZMjrIpSxODGg5xoXGwc0j8xVDtHzxTJFtUoW5IbSK6NvAhgbHsTq0sNBMYfTr0w4HS8Bi
A2+7gZqaBxwQ/CrW7FuZu1PQVJSRcIo3dUca3dBZRxdU9rbgCEHYSL5fknD0TZc+xRDeZoHfby6G
r9lYnCcrQaIBIcnnKYIXwsRlM1vLc2NQ72qM0MV4NzsKTnXe3ZU6Zi6tnF9bF+aEOR0Ecig/0tr8
kFPrb6qwuM+16hi6wLG09ocnkzsGV+BOE7HNRQcVXuX+HKFJsMO53NFz/5ZVCPAB6bqV7U9ObgQF
+p+DFZXWgS/j/MxJQB42Vea0MC7q0vBjU7PmjXCirkWfoNebuORye1J96npXe9B7uF+TAG42j3aW
BmWWNYHRYNDceoOuHQHMcK/sQu5kM5YHA9HVKhSICWhvqzl5RBrTtCDcYlitGr4Gvhq5Q3UfZucw
rVpm5eHCWZ1NuU0W1GJeNuwlPavtIkW/T81CbQZNLz5NkSNek3BCeKHBPmEcmr2MXfhualWyUTi6
N8rpH5lkvUlFaCAF+I9xMd/qCo2xr1XyqW7N+NXNyhHKx7qANabk1BExahyB8u4As0DlUPpJox8V
T7YX1AwRT3XUx+eRfF1yCa2IFJBMfAf3Q9QbJ8tjUhTqmC+q2HuGVtylReXwxehRog6huEBFou8r
Yy4uXWcPF+agn/O6L55jip2TC+hyPzo1cKAlTM7O0hineBzPbOY/ZoQs+0GfsUUOqNcRX7k9wQCa
AyRlwYEP9TggpEcONCNwjvBAlxMgg/qHSMBq0uvMUr9SWnbSsEXsY6v4GUOlDSZtcP0KoRhIecb2
m6KV7l2lEvGsTVa7V/Mw7Vp0Fp/1EYb6NFrfxqnUcDJABAZ2JmCx1TxbQsY7maTRzlyM4Yo+372v
IjiBxRgTKNgAvZ+q2dugJQICZ0t+INzz62BG70LP551r9hS8dtgYd4nBuVxY8fzs0Ld4RckUvvSm
fIvISjhytnN8e2rbxxDQ/wWOhn40leHuncrOHklorbeRHjecnUYYukWCcFjw9apEt99SKs0v9OXb
O90bGt9WlbmLK09+Rp4z7JcIQdTOibW5RYFUjO427slsOvDQZwVp8C6CRSjy+hnAkn5WzkAbCrDb
uCnSmde4zLPIp7ttvqDugoEngbJaTNFP6ZhD7AHieU8rWXzSwkUcKCOqHxXM5Wkz942+cQTi5kKL
s21V5UquHQp4/Xg5lpcICH+zKXgAHyszGQkulMvVaGCAShik+7mKxieEjagtMKI8EICW7ONWNzfJ
0GnHcAHDVblCHvKi0r5ORNl90eOQLWIEzvgwTOa0wyhjf3UXL38Z2ngJYAinuxJR4X2UmdFjRAYP
1KuBzJ4yar+FjmafbTRxl7Y3pouASMZSmc6fNCMHIF/QTu+NKvWt1pP7xBrVXVqNHKmzxGH9NL/Q
n0pBTUXai5fGyY0wFnEzTR5wGoTOtnOi9OQOSfMdOCW6n9ysh4fBDLEULF18hRjWQidw5Gc9TadT
y3kRh7Ax7sx0NaP3Kn/sW7BExlBADmsM8HgA5Rdg4qLgFQRQtV2wHW3naKIPgHdJbVXYLT+aFNxO
zG57EFMZHaqulYfBdeOfRJLddD1CRmLak/UpWhNzzaFEWG81LckDmYp/MuX5GeNmuTN4ZoJkKkgX
cOwkwGnU7wbdjR5RMuWHMfK0KtCSXh8OmR0aQWXb1aPj2NtBIykra9dJuMWMCPEafYUiiuSlcb1J
3+KDZAYiCTRAmUwshKoeoGPZz11SeYGdwvz1Cx0xWq4X+k4TEUFJE7LRTUiqBMJQghcIlpfwhYNZ
mPO30JvAaDXQf4MYRwlBVnmxY7EnW4nTZXVSsSZPepmNqZ+2LpKdzvEeGLV1hxQCNALMgvF9g8kl
wzoNPRvBpu4cmPfOOzquyUs+MHbfqoSG77br8g4NSddte6LI0ADNeBpNGV+jdjARxOgO/J+8TNGY
IUSaj7YsyHJbqmijgdXdjKPdnSIL7ZlsWJbtyGZjK+pcfrdTtz1Ei9HgDhgGNjU6BCR82OHy2ZsH
8Y5Ea7zKsLUTv7BIk/EdYakN52847ECoA20NMtFi0jASyPmBgM15sUVm3gDEqnzbVFHesSCQvZFV
rTdsPLM2gPUgS0B55oyPzVxPKKuoRTSPnZFuSCpGHyAgiysmtE8OMl/N11Ta4PZaWnfDMVeeAHUX
ByctSeZIcGT5TR2SO2FTN34D4ZY9Mz6DbTvTiyPIZNWn9okRjB0GmYU3ESHaQGmRkjc2dftpynh4
wx/RYtWXFOmqXkzZ41QiG4qjMd5FUfOZZLd832fe/K312nejz54bEV5kXBwkwQ9+uQxXYmfP8FOe
0REd434Av2mUJOw66CnrjvdKHXpSFQ8iSh+cAddYUUBKQmf2yezZbue2teEmKTzfNanVNo99JOB6
x2O8N1LrZTFrUKs8NRQAXI6knXyBYtavKnsrMtxJkyXZOSqx8RaWth6M7y7OsidzmG91r6Edo9sF
XfEt0taLbMxnAz0wys9An8cvKNHHjVfb5zQyQJqPr/HADU3d6tVO5MvYQBYsxm6vT+KGEBRQzeQm
gGSZL3EOzzcMZYEh4gmU2qpW7Kw7OyJ5LG6+uMp8kmZkBn1rHCsTVIkLazWOL+SODeeORI0uQuQm
SMLZhu4woCLSF3uVcIfftLmotrlkoVCNLV9zwwnvHEHnuyV1F5q1MyBljus96tatmxYaGTNAc2ks
XsjdyMltkUC+BeqcZrA/p/qwz8Jkn1fTYfaIf5nSh1EVu1jaFzTN9KrT9OB27Zd8sd6l0s4rQPte
hKraidK+ZM54jqU77ysRncrYQwzbO69NrO1SM/qisPP5CmniLQRKigrcrs8IVF0Wxvpp6kLLRyJZ
HZZcPE+Dszfz4Wr02jq72DtDzTw55x6P+8HBa2fNysftNrP0KrrZcj5UsnR2uS3v40YH2Y4py2zw
yuJts7kb+VEU6pOFiCtBN0ZegIdSDgOeM901ibOHIf0Faea+Ts2HoSZtSmQ7ImyfWMW+q8LazKx0
FP0CgHz+Q9q9T/P/hzlZ3dZg7Fxlk1+JZgvNW22qJGRjnTZmFkGbZP2IVy4gyw5ttcZ30xDBcn7H
j7/L8u6qucn3YoTQgV3LVdMuD6vvpuqfYtu4kdG8Hapw78b1fYHxz+d89mVQwxGN392Qa0HvVZ/q
qsUrNLkbwdPxwO77RZ/GR3dCSNwZpBMY5nItVFxtOtmfrRUN46tspgOsTuhAJP3sQh2II/oKgHlr
LuKO7e6TrfjjSx41txxVFxJzuw7yweUXx8dydE4DjyV7h3WH3eHUFVBuy2k3eeYOudSWhL9LLJOA
qNdtUtacbNIMhfPSEkYVq4NacNqFsfPidRQNkG6fDLtVWyfOly15UpZvz8RCpVDhdrSVPH/GUHHo
4ggFi/NDLk3gSDCXecpxZLxS/9OsIOwjKsrPpZiDzI5vSEzQ/rvGwyjHvRfKr3hXbd9CG76th/Fr
23UbOuO72B02Q+PeHOCJi0At2FhHtv6HTtgB1upLv44AjQTFAkpuRoJLetVmb59lEw5ceH1rcmeW
fo278M7tOCFN+Q3OEqnEnKA3tHaHYOnVsPNSEbGCaFwfoObKxSg5FqTu6GH3Exi97XfIzrYd4Qib
tPIe4zmBdCMIYGUz8cXAo+U18uZSlkdG+m6l7UtRpl/TQb6nNPSMUiy4qW2qFO9aaRK/hLYtyxgv
LTMU+MzhUrn7TtrvOd059COY2erpR4G0fe/JMPdrE0hmMte7HJ1sURIBopxns0yoAC2quxxxujby
Nlf0jbZx222GvgfD4Xm4y5OoZhstSPQUrS9ytG91K+ihZt1rUc9oJ+z8La2II0hS6jythg9UNcNX
k84M7TpH+E0utY3HT3FRDaXry1J5A2af6BCNSJ27KveCEY8rR/FopJuosYDXeDe0+RaWnu2bjDaY
fadkA7T33YpvifPbZGU7L+NkslTfDbd/Gkm69c2u2WCwSwOzme/wlSQ78jSvdqc+t5CKferiH7Xh
IuloKmzPYMSHEPWBlVNJj3r+oszqbBmrJdlz90oVbQBwWezmuH5OJvuxcmLmZWxX25JsWzD9w9ca
NZbfLNrZwgDattAdW40gnNpunosWT/tsZ5ciIZuhhdAaeGl3INDvoCwQ0kmz7cw03FbKunZ8n6ir
vSBBfoGvtT7OaX0v7DANkmE+wnNrDyQ+YOStjvyqq2Hkvt5OYpMmbBNTHRd77MffKcPB4hffZWEc
OVZo18plEkhwROXXMrqmS/l1DkMyFEjR8B01BlnGmXEgzWZDZbedF+AEZjpdQof7oI9xSWdtTSaD
Ge9jJCHV3CFdAqH2yNm5r8MLxzH9NnSMjdouto8iAwuANoo/C+Oice5TIznOXX3IFqIL2uKNVdqf
SmNHlE+LM3f6lCqSNSLXHU+D6H9KQ8NCPZM7tNBuNvX5uZnsDXSbt7SJuuvYdnADJOcoXTGD7orq
JNbKVnnO/BTmJoSVWRBKVB8gsipfNYjbdabzG1JyY98gfNJHCdhvjaF/rVtvN8iaEBH7iiDgUvfl
c6unFNFVrfuaSRStJlvXrytwycyXmIvqBA3U4HWTRbuOpjhRcB5NKzmXkXbVKWT9cBgQ1mr2Jibz
zccHD/Ojtg6Milufv58QM0lFa/BOjXrV+I01vvRey/GvsaTa9iG7h6UlnylQ3lTLipBJ6x7YA6E7
1ezsNWddnoDM5uN8kOYqFJ7JWBH1LWkmDZkhQBEdsMhIkGCr+sOSRfsmNw8oBl/d0sXCol8z7Fdw
EnyhkeAGGbsPwMT2yG/UTkkPJ/wSHVQlj8iGtirun11yi4SYdxlnDJviktQMAOIR77JvMOWkLd5O
G0OOElu0JQ4JdXWWW+c4LnYuXn/yMbLZF63zOdH6h6Y1fqRh9DqUa1lghEFVJZ+o78Hy24+xgAEb
q7d54vBUuuQBgTXbUKPbGCum66DNLwMFY9Fqj55V9sdWAPBa5uE46BEbXnubumwDux+kqvOlXuwd
ldkec98D+pvXwYRMYmfhvp8nXsp+4tliEJgnjx1YyYuc4nSrd5xU9CQCBCTZeBMvr7bo2dugAFSg
LRGQvI6dHZmNjvG9treKmxmO2k+30I+iS9/MmkxwCKTmNl6qYz2a3w30/udi4MfIbt66YXKfDsU5
ioy7uKivc1v9TNORRp0O7QrNuGPEX0wJwlHo0Q8a62dSJvQg11wMe3I3oz1BQPOZ2ce+zrrHEsUK
SQPu14FNeFDON+Qh+3RJ3qWmebuZmsEmeGhjLN17lFsJNRAbMkVOt3Vy56kaVsJD8xhRKrnWDObX
zt4HUq2OdpzQ1nBxhPSls1YyjaLXEl0lM5HtouJjYdJtQ8OC9KF17lKjO5lOf8sc92kJo/5IfIHr
y5rbaS0T54/lrban75R9UPRX5UxN0rOKl0dMci9Ln+2HkfDeyUoDY1IcNlv5UpCtuJmq4XlwsuI2
iOFJtxL71bDwarA403HC6FAxGpgj8zKEznZp2/aUC8yG5TjtjdZ8Q+0QbpoWVVcju73ZesvFmuJ3
xv5XlxI9XsS2N5uEzAH7mOuhtxVN5AQFOXi9IwPDiBnAJ7s8H4Ip/NTn8rl2F8pL0hzr6m6wx7dM
2t9TU33HUXan51Z1rszO8vti2eGv2Q09sF+dIsYl1Grn5Pjas1BuvRaei61PN07vZFk472ZmbSZD
Hcou532z9HOtw5lepi4Yw/G+Nm2iCap+X9aoah0yscaKDk4Z4MzZLZ3z1jfmFzeej3L0sPKN+1rv
t22r04SZ0xsrOyI33Cf7LMLAJAuTE07U3DcK6AEs8jmJDwtJgfuxKG5YN7Zu642EkgFctfGBeaM8
ojSC1EtKRIM9TGT2PsJL5UTwEVqiHJb18eixS05msk/JUGlS2W08SRJTQWcBUf21tMS+IRA8Vswq
Ui3cl270BFeCdqt8dlS/l9FyWlRKvx3ZU6p7R81t94Ntb7xOUk6IAwvIxbWbQ1NNO6hqGCt0eBs4
uT6noBqWhTXAyE8hdkuVwCSH8B1qEYxjzToqZ23PeXB3vfnENr6py+ycWAQJCi0wW/Mi8K5O5bhL
kGeDCfFbjUuHYucsKTG6XN2H/UzjNnwk12E/oufmfdxblkNZ2t9KIitTJa+GU10GrBQqnveKMwEp
Y/Q/JnQsxi0x1I4e8kX17m6AFYJ3ilWjKw/5zKTejaq96YW8xG1+7Wb667n2tTB6Zz2/ETymAw7v
L7y/+5j+pkcUoYa1CPbKtigYEYb6LueUEaryFGviq7WE+8UprnrRvyMqPc5l96l02NRL/gXi/XND
5w1RAvGBLQuvfc2b6eRMyxmZGTRy79aJLBAcVUia2RfKOQyQF0alHe1uuIkOrr6h41DCIFyWW9PS
dl0mzsWM/w6N3TafigsBBsa2LapDOctD3WTHPOphicxP+tgfePo2S6SeynIOKoAhgDKCVCuSwxyK
5g72EJiRqXmUVs5OQlKBLINFoqXT+knbLXVoHfuIhzwTDyDmr3k0P3R6eO8q/cuI7XuX9xHzwLr/
NtgTkVdU/pL4B30+FkV7wTb+iBRw75j9jVIB2Iqu9mVqySCuTONi15inRg/TptluQu7hbVgs7LvC
uQ8VB1JURXdNOvZPpZefRskIPEEFTEpgkLjZvuow0NUJiULdyUUJXxnjpbUSBibLdpias63GnabJ
QAxlRMSK/jbUoU9Da6vPUOstikvSQetsCTdVax9o9gbRUt7wEzFf8fgb7INecjgeatCw4eJXhv7s
sJQUE32mCcqvmBQDGlqFNGhCMecsANozIKGAWlTbKMJgApx+QYMn82qoMTwReTCTmopWyS1WWb7o
Oa4MIbOhiAQ3ekpPVp9VhDvhjifCVaeNkb+RU0SadhNfqmw4tDrrGbOSa95nX5p2+tZoSxwwNeQb
VPqa2NLf27336Azu2q/boE2cea+MxxLzLMF8wP6z6WQV861yq2c6uiTLDMkr7crywlJH683o8s1C
LTtSv/j9Ijl1atrDoKYvdqTOIJJsv67dG5Chd4JraT9ExTmbZ8JH4zukRfveFAevS/cxjTHmWuOW
fud+KvhF4xQGc62djEz7pHgw6Hktx1hvtyqnoEyie/IIy4PrdMKflhIK1FyuQrMreu3dYkO8bo33
1FwbAYw9UE07FPzmTCM3E9p7bfQIvzLqfsKAnFNIUpbm0YWR+l1N+gSlWbGz7H7HDnVxWxYmmv5h
n+bbjILfGWYajcq8YcyzaGk2G7KBWz/TCEOwhs+DKb41Q26/WEVdUewRuUliCxG5BFwQEF88llXh
h/o8od9Dq2Dn1Bfubm7GYMzLHek0Nvyb4VOsp+4hZV6/rUxCXOApaFeLzujD4M3nKF4Lwh5Eecro
UdCi3/KsBSpKn/Wh+twumGuxLeMq1823EGUescbRZlmiG+OfQ8jAdtPNmh1oS+JSFcrdYlSHTDcf
3JYgJuWBdMEE6tcgbIYJfpJGprVdF8GU6YKIMfKcagpjWir2JmQfAMBTbEybqhevKc2Vrsf9wHXe
uhNB1mT8gZCf3qY+ZMzU5zxnoWA02Rqtr9PnkljQt3RHd6bTcBiR05UG7QsbfretW8JInLr4AZeb
1FjeIIeBmD/H2MwS78UBtkXdH36OzLrcYtONNsLLHwcPTWtra0EeN/vCjvdFMn/C83k0k+jiTvJi
UcEQx/E1mafA07Sv46LfrfayuU7fvIoTVyo8OoOhyQarlnMrxq+wi71jH2dEXXiMoKxducZm1Yv4
UuPkuYYFhO25Gr+hlINCNm3trCHHTJR3ckpfM6UufTJfEmUGYmHIEImcUx1eD5lKOpKztullsiMo
80SOyM8ky642I6ZT7PK26ukPrzH3JKMGulW/GWLKt1GqPL+cxbkLFelj47Ucw11jq8Bc1GGU0XsV
rcUNGcN+YmEmXfvcwBB+khv6ntj1u5Nq5PeMj3lTPxliPEMLp05XL92oggLWrocviTZHdh8V0VMW
YYsvRbN3iuSEpBbNIqGJlhE9Y1e564f8paz5IFrx0cZdqvPsCJ0pgdqUenqCSPaartgGzz5bJHxT
Nw5PhYGO3Mq0edsa3df2vzk7t+Y2ke9rfyKqgIYGbiV0li2fY/uGcjIJzfkMDZ/+fTQ37y9OKqn5
3854Bkk0Te+913oW4MatnxodBvHGDt0edOlgvtHua08tXurdRNwNTpJy7UnjOij+7vjVIRiBJsQ1
kUT5KBpmw2q4JR6YRrSVA1q+Bi9yTlurOk3XdgVIWuU7QjC/5Va8mQZTH2ojeRybZscrfi2M9s6o
/RtlR3zD6lL1S2jNhOyl7VoPrDiBfce2m2aFuek4BuUdxvB/rlmxrgYCMZjZV3cZ35yI/lhd8dIq
Jn9hO422yDM2sEfwWYtgWw1EWOEQx8pCd6lIKnvl2suH19OCkK9Kdm5YRtlO+8uT4c1fiV2VG92T
qOcU36SDSbTWS7f2MRnTMIvfg0YBnytxt2vVorytYuasRhXscD29Gu6w64J8Xzfubd+N8ftYt/TJ
o0NgOE+BgUtZqbTZM+s8R72JAduOHly8q7n0D3Ec5MdOQkU2evOVVJtQF+xwboEMAB3KUZV0HYxY
EZ2ZNF8nBhRbeA+Q+aeXdimol2l+lPPwiNjnIhxwi4WjQb3ZDOM9a9xgeDg1hL6OhA5e+YVJZp54
XYWLIIgezAXM9RWe5Yr+m3HufP1mJvOuKezHBUHHjmSrF+iJd4tcbjtiSOli8Zo0y6PpYsKJ462W
w24Jqp3siHsi3W87Nq5kJlI/uNF0sQ01hxC7Q2ILQaqI/m7m0V5bxDZhft7RgTp7bcpZIiC7lwCf
TtlqNUUAyEggyva177zarRK7jA4aDaF7HnwCqdSNGrPbaVbkcDq198qfcsoJLpnTbjPb1JtqZqWa
WMNWkSUf8QcPYbFE9aaifTJYYCBVAIzDq4qDckmYBnVTjU68t43ihbcfdMAk28p+uYx9982porvB
NF4dlCMruWRvi6pv43S4G7LoMk8o0lDsoivP6+9g/d7qwt222rxbkKns57FfZUz6J+risaw6kvEs
sA/u9krUbeW1XbBA5/GWjzaxHkzbvokrbOflErqFJs7OIHvbdEJH0x+vpoDHmbGYxYdnq1SvQGu+
epqppMmQ+mWhKdYMTkMuWRDqxD7YTv/uNvGxZa/V5fBPtqhj2ZjfdXR9Umf3AYXaRTnBJcYs3Qjq
oGRRJntPzX/aAl8M5j39JoH+x98RhPuDkuWu7UlHARY9B+YHXuByTScSd3F9UGA7kzy5m5FMrj0x
faFnOTIk9g/ko0o+dPkPTg5qLCYGfZc46wgjOOlob5YzsKm2dJii7GMKpofSryk5db4mbhSv6HSb
EXBpi+jr2E9fZN+9UFOeSjcLu2SgteYSTiYPshiebBhJjT8fA2Q4INkzqDY1eiD52GFcc0VxNKP4
dsKqPvr5EXNMvoqi+Vn6aSgytOExOnSdMGnxBgYUTpjn0441lmGLy28GN3hii9wwnT2QFX0zVOZH
dx1F4uz22fLHg7K6x26pH3D0HGKV7iMBO6Qaz/GShdZQvcfCPYqIos8Dqlg758xywqAfTs1o7aaR
oswY3YOXctqNOod+ZLJRTscYoyIyrQ+aV7cqf6AdZ34N3sX2zosFXtXQ96JPiHVjXNAV5762to20
9q7Dc94qJqDR2Xes59R3T4tjAMtLajqkSi5rXcyXdsC2l5jnoKQJx9ot8/5mnCyqC++oB/HgBTr0
Gvcx7hNGyBq6g+ntuiE9tWO1iZJsp9R4pj6Bv5gdJtWzKpiUML/VytRX/EqoiU6uu2yX0grQrrFe
FLpvUtHiYnmMIzvEWs9cujKCtZcYJ0avIe75tV9Yz4KQ3jKuj4CjtmbTXvrB4YTK7tB2QWg4bObp
XIZFHoWFQUuiQepiGM7WU93z4M0MQHjYWlSB5Vyeijm+MxZOL+jpIOC2DS2BDAl0ubNVdqbO3Yyp
JHssPQlLrFEP08ki4zsv/yminnOqPhWLfx+78pj1DQ2veViTl0s6Ge3AngKX9vqxdKdn9BhnKrrD
iPjYkhxl1AhMZSkvYjRuIi89l9NyIAaViPZ4/F469Hmr8sxNPEDqIZvb3eUjfWWvY3eIUuts0Phr
0uVQ+cudLlEXAGw9DDCKiJaLHosMFcZoulvwBRyi/egpTnHqx5lzb5nlQRlgHJgC3Bpa7+zM+FHX
6p0uLqV2jr4sQxiX90F/VnaynRaLcbTJoJYOIi+LrWV0xpbmDhOSedHHxvEeFpe0ZWGXZ/A3+P6n
NVPMfZcKVpnhAnRyeEoN1R60r86zUg95Md+O2MMgDzGMsG6NMbn3Ml2tLJr2tWNRu6gXU6Ec5XNG
qqC8d/2VY1e3fdXu+STcu2z8Vlk1CTHZm16GPQGdt0wmiLeLHlHxo4Ylucwe6aKqix6Jq06IUfIN
wtnsHTSbWxgo69mMXm3UB7lhYfRwX5pmPkMC24IC2cYtp22Fp4Y3VIw1xXssUnsVd/H9aFh8hPqc
aGiE4/KtG+pwqLOztCbvNsM95NYmdWDnXQoCD4eUeDwbrYyV7tucc6FPveF2xo1bMqdmrT2JNLsF
t7oHPgbAuJ68dc6BlOrKOzL4OEGWG/ZMeSxm8iP9wmR+LiSVkJG7B3wrcjd64lslTGs3co0THYNV
0AwvYK5wbQabXtSAS5EzhEZSPy+OvBVTd+MvFLnKmsMBM82VnrGDSXHO/SRYuaMQN9rkrb3AlRUM
WHyjPQcdVY3dTJs2yy/uYFSrnnVh9YmJiSe6ozLdJ0Z7FEm5I8z3W3cFXLXGRUriyInhq1VETR2s
SEc4l+pqXh7ES9TOL0IiUm/G8VS08VPsqdso6U66yPAReyuPhibTu3uk/ATOt2peW3n3iC8CZizd
q6JlworkKI2d79qTR9Pu7nNCbFmggGbtFR1QshOj+prLLEiXlw8NZOeGoxDCipU/EIGo00OXTHfc
oBiAhf3N6dTOQz2/DmaDMuhaTVWQ6Oy65RiVb+IErZqBb2xtUgvuYtJv4M463yP8HOvOtShpk9Cy
Svu6qpnu4vTrkl2X2+sBGDXqzfI0d1PzSM7g1gYkiwB0PMSL/uqgTAlHL//BsrHXKLPu6tkNLc+I
ga0tM6M+ziKuw3pCCGZDfiqnl5mNLXSWnhSaliy9pINgnWT1SrVTtzLQdmyWaLkYY3PXlDToAnGc
evFV+r65KSWHMWkBRZ3QtjnWYl2wHR1VhvLDNeDJpcrdYQICvmnTMp/8lBEscZ5hyxiTx74kWFM9
mFXz6mfinC00CzXzoWz4wkzrfXDE1wK92S2nDbzRWbFNGLGeGfUMm7EzvzV1sUn9/s6TzssC6foW
ZzW727jmhLnWmIA4bFh6o8vqdqR1V9cdmZuJdcu0H0JJUkLYplYzW2tvJQlSptkhvqlUWzHlR1u2
PXOW9E4ghZ6GLtnb02iHaOEPWQV1TPcvTmA7m1Tme2wffD7XvQQyvomN+uxNQPToIjKuiX2YRldZ
QlJI+r0zLtL0itKJGDtvoAN8MX39oo3yh93aH7Dj2Dnr+xaG0Qr7+zYeiodFDvd5r/e1cL/AR+yR
IcQbvSClKglOLbOt0+b3XUCncRmCMJiyd2tyD2Lonsnba1m85Aujs75tRmeNxnUbBfNjEfxbzPXr
OFESMb1+9UuKEc2M2GoSyHCzOgDtpw8xPMwgAbQWpxp496qO5HYB0laWyfNsxqgR3ghwzXhPxs95
O7DUO/eKkcMiUJR+vG3QH6/HWPAqH5tndgQixXyTYp7AeYjXNZnORmDWH9i27PNkLuPakMbAqsMD
Xzv9q8yqFwKqoxA9hLWqvCrZtmOdblvgeSImYyiu800wD364VHT8ltHddnUUth26DuXROJURRUA0
7AsvuqdmITScviVSyKM9sE+PI4o3zvHv0RyRpVzu01btrS7/RzAhWi2k/d4sOQLoJkrDiuPzTlmq
uORjmqxaRBqdcL/qce4fkHnsRdFK2sTiseWJ9idzFZVueoTUlp0MQDU4hdL8GI/qiWUOIbtr5gPE
pGd0TTc92/6K6f9l0NPz4mMsFpGuKHCYqAnvUXfVJoE0xchkZn5eFXd9sdzFlrqp5pIoVNGcSOy5
xRJbrGNjBE0nBe39/il3Zv7Uf4L/6EJB6UZmBkyYZGX0G2w49KDK4ksEt33VWN27IFFXVt3Jp52J
pgdSrZrofiZHOB+bDqEHvWBA/wFz3rzwmUPx+8e5GxMdmh3dHrFgnWJqZayHVnAOnube2acSoh1g
yX1tmP3Ghr6/rh37w1D1o7TbR2vo9Abkx1HkjE7tvstCd0r8c9Wi9R4SdR+gwSe++DUDb7eWnHDS
HEqFIR/GcnZvUAGCv0vVhnLwcSwTesjAmtb4LxOmpWy5S1JtZwapYQyzj6qUTmIgyplDWrZ8Y2oL
1xRNFgBroOcITwcOdBDt0IdOzC8yOT/PVv7Fc4tjhbRe1fqIXhnISruLrcFc50wTi8Hd5KkMM12M
Ww+ZexFVu6SYwkEFz3oqu6NnTS+lyt/zYvpB7DEOwCk4LthtmMpYe3sOXii9ToZfHIKOPiIKTzy4
wSEobZS/3X1aj5tKDXuVusfSsVuEFONl7kAh5XIjakDq9Wz2YVFhx/WKGhahSi9Q27a15Z9ck5gx
bX3NGwuEEp2pKy3eDh265mHqJ4gQlFnvbBuH/OILa+UI6wXn7NGKpxNgzZChHSJcI2Y4qLLloeuX
e60jscZ7eYpnVYapWUTnooRwx+7ZbPsZ8AFHTHfRSDL6OGMszttphPmxwhh5bpwBNYezK1JU0akz
hn6RPqat9cUmOaCcvGPpyxtvwLxgODbStOXRwI+/4slh3MXZ40iXRa45yNKp57AcIPFnYd6YDd+n
hcG1RjKQkxZgnv2WoYBM0WIFTdBtbB3NYeUzVu+xg0Noo6QBUarNoOf/LunlFMhC+wt5tv0685pi
n2UVL76pp9+/TGUo/OGjFWKL4TNs2motujnMtfsjzYpT5OXpeu4o73TVHZp4qtdV1j3McExWvbD2
TSa+Sy/CxGeacAKnAFyKiJJVHWcu2ioiy3k5EJk7WGR9e4LZN6hDP0F8PaV0DDxaYDYnzayb3lRT
f6O3P3G/5UDMpvUoyUpfuZLJYi/d7+MVtgjHhqBm36Nt05OnV/vmq+rnp5JKxWxR27nBzrclIjl1
NhL5D+zEb1FfhUTF7YRot/hm1yhJyD+IqvFjTPtTF8R06+O0eIqs5T5jaG4ahH4M7rktpf2UmdnZ
zs2LX9LRS2nSnbg7dsivv18SxPQ6x5IQiysGUsbn2TVe+jK+V1N+4/Fqpsl7ZnUloTAB5pS1vtVT
9FU706PhGad05ImxG8iXqNkpeqo3fq9N6/vEVRAJcETOGc5+diYeMWGALF44Fj1bnQ9C0ThQm+MX
Ew6t/CI40FpQoYfeio5YZD5ZLoNUQf1GZzPq+NzcB+raQ+oBdiz67lE4A+IuJ9mXi3E0On1INSr4
1NYPvt1/lEBvB0bYiJP2tdvfwZIEU5FQdymPNI9eVncUQhRBEbfWCniz1bxMSW7g6NJxbLVfi7ih
PzQW2cqqrIyRAsctLJZ7a84uEaOpQz+A6DPnhB6CSs5ml+4zXmeJXcTQLoodUMZ3aeXfJ7e0jtmc
+uvA1s02R+ROY2vaZUO5Z1zyPhTmIQvyB8J0UoizzYy+L6E1F7/1I78RidgMlUa6f8ZGe8E6EbTE
VflqG84bvKVoB8U4Xi2xBR2o56PkzRktGYciK9oS0hOOTbqZLYyhnbOHg/k0us0AjIIGJFiYnd8W
z73Tf6dE/tJb+pT37tNEGEvZQLGD5XVCgHgAXbW9Tl3SrhWhiJsnF7seckBWTG1wAFYEU24aT955
zgSsnSOj38uWUTouCg6zZ5Gg0OyH4LZOmMzH4zd/bPivmF3lnFl0mjibSSrm7hQE4dC3LxLG3h5A
FlvfwFCqGJI1KZ4vsSh+pFb1UHIggzVaP9CX3YmoPgRNcgtDd29MVrYde8Q4cim/dDnmTacWFIvz
9I6/JF01rC5Gbvi+c+oHkr7h/CX8UevtUoQ5ZTyfVITCT2PCcfob/t258K11p1PGFc16qBN8TtH9
iBXLX5JT4yvai0l9IKvihAUgenQKELuNZb8l0pBbhLYkyFvD2s2xnYA8OtsdDGgIem9J0H+1Ug/7
ogh2PfSBuU1ujYS9aZDON4kxBsFo/eF5bmikoj/qDhGFY4wnvFtEfgfua2fpeI3dc60KZjaKKnUO
4regpq1bWXJVVsj9PXIXNzmNc+Tas5l84aUUul155SqtU1s+uI2HtLlCSJEG4s2J1VfZEYOUlsLZ
2V5nna08UyuCYOc1XSO5mUR730QT6Uwce7ctigBGgNZhDKKn3J3OPmDMpsBP4qbFulfpKeoibl3d
73Vbh6pt7qpcvUOEABgJCi2ciuamR1WzMuvhNe+WAIph9dXm/7vqiupLU/hMCaUTMsi7CXy645OR
HpKs/OhFEwbMWapo/uFGw5Oj5WOTX+mLEqplkN8bsXUnh+GcR3KfWuYucn38mmm6cktMdhmuATSU
jQObxRNIjMddT8Z55ZAaEUTRS63j45DRgPfs5piJ7Jz1Yq+vqT0tWtPOC0cOSh2pL74ufxgO24Cl
4n3nyDs1uiO/+sy7WIStVx8ZILwiXGhXLAPuLxISw1IoUKajLCdzn4j6rQe6a5o0dJM8O/S9uNie
tbPIPt1odtDKbY4CQaclaVyK5Y7qJKyFuNUFLjix3FL2bGvD/aFa0lA4c2/pr1xaZfJ/8pjbz/cp
Aj8naj8aQT7KZF/qeAmHBdgya+PiJuiJdH6zSMrnvEYkXsSXNJLnq838TIEqdso317NXoyLT70Hh
ntrMvB8snoBMeiciRJDeqy98ihfftc7ap/41gA479D6pqRHPVJXGqRxdiP1hQYJpP2W2NZ4h+Z5s
EPF5lKPyywWNKt5jG5sW+wlxRcNwHf3SrMVLC60OfTqmIUZOF4hpau2RUYTFH3ZgJwCnYR0/xZTe
t9PEEaqwNYTixP6xRMMR9KcMvdGFolpchQMxZ/EeuWzDQTsmDkaRHl9po12hYN1Kbf2YxjHMeusc
6/RGz/4LCCU2kB7bi06ydMvOToyRB44DAcCH34CPYogEuGhnOvOtWCQNXyMcyuq5r5d7EVtoafLj
zIB5xTOwmXN73vGczXQKKLZmXAhH0cxvyPZDbcRHN7IfjMSjydK3Ny7uwAebIxPSodIkMonTgtct
N6z+BDeKSrf1qAbaKkkFNarmNufu2g30MfDrS484ts/Ms0zMH4ZXfffq+rsU/Q825XhnB+PBLXrG
flTRrfvA1rVubUbd9VfkYfcu3XQmjOdc61DGXw0vCrvK2CjDYA7Bo1EoaHP9fmr0yQFmGlaKVJLF
WS9JH9awYzK3vpWKiXMafJAMtNdTIoDpc8ZDLPFEIXZhFLeaGL9BYQUGHRR3SyK+Box4VqWaUIsZ
JUWPySii7xmZ1KPJdBD19WDulpbRjYyfDJF99IHhb5a2+pJn9LFE8YY86Hap2rPdmJvKYJtpWBTD
EHxtSZxbZUmMJ60sEQ42mCzaY210B04PtMGKPb22mxH4LtAoFW8W378Fagk5Meth5ICdH5OvZDhd
CARDM5sdERcQBrU84hffpAF92lrBzrWfo7o8ozxRnMjRygas7VrTGm0cpocmrVTaXJhONFrk5czw
4JzWKqaBWe+06RxLMrArnvuibi9DM+E5zu5J9tmMnmY0Bs4WzBTmpWVbaueZjte8miv14OYsziEK
bkenOk8JHj6Ak1Fuf2S+pkGWvRlpfGOPhk+t0b07jIWANDHjRYGVdVu37B99bbwm+LBWWcwYOvcY
WcX99D7k/bepmh+cxLhRvt75Bc1Ecs2rTKAex9a6ynrju0k624YF/5JRlJPRhI484fdB4eugMhJ8
YuzB0AjnmbnrzFBTx6/SMc91RW8ysc3b2EpOwRAtu8Fjbx5alGveVKOJNAWC6k68lSm7Q0FqXV+6
Fb3FEmBYbDIy7NLpHkz7eMz1WBz91H4NSuu56bE0DOLQm87NLJBVZ3Di1zpx3uMSq7huEJRGc7fx
vWXDEPGhpSy+pZYjOW6SHwqryH8lduCkBxDm2DZkUA9K68+ohADXaNMjVD10lk9EnJIVJG0XGCqz
86LpKkJdfaJd/0xJ+A08AGSfD2MCeICHpf/ni+aWrRjzm/5BIxRbG8VQ7N1SGatkwlhKTL35F0jI
764XWNKB13WlI7ifroe4MYm62uN6cNtpl8RI/GjllxOy6tRYXlVhM5T8z98RhB2we9Mky9L7fE23
TSaz0do/iA77AWiEdFq34xTvR4Cjr/gIl7+gJ34DgEDFCHgFZB5YBuvTl2xNUTTm2HqHmGTTZ09a
YDb1xAuiocX0/c9f7hfMhXDglgkuBS+EmMxP1wKor+YxLaKD0+C/Whbmfo6B8M0tlMUouwM5n/nq
7s8XtX/hoFyv6pjEMQEN5vKfsB7SS0e30k10wD/evBtFRVqCUbY+tHc7gKXqXuWEEzZIyUHINdmg
I9D5ONg1ihQiRFAOcXR7l1lmXeqsT74kEzAT36rZmqRZkImnGMOFkZv0VxJrmuByoZHvfjWmktGN
rCsmg/lg3Pz5e10DfX6GhgiHhYl6y+MoBfji0/ey/CRTeNidwzxaBiGMjtcvuxo7HLKuCj4AaYIL
8qCu9sfuJfHbbxoXJnYez8j/dW6nFTvQNRdu8HAO0YEvcbVEaZ/fzwWER6q9FgUwE+b5MZ/K7KEg
rr74Si6nMV8sGvojsP4xKNbkKaRYSrJssteFtKvhGDS594YFzyEIkipnR+JEth6dBsIp40HyJxvb
SF5ppALI//OP8gvChXtt+Xw6cCqWADv38xZBWmJVMBOIDko4dkBB5k8/NLBXHiWVNJdxidwvSJFw
iTtFTv7en6/+m2fpmiVre55nc2fcT3ckrbUlYb7Jgy8TN8wqv3phPFMemKAiP/rztX73LAEDM4UF
Qx4byfWz/A8Pykx77ealHx2A1eut1USPImuzF90Sq9m3PVbHae7/cs3f/7r//5qfvl9l25EnpBMd
UjebwwIEG7L7AclrPg5rMUn8hVHeHhbTmOP/w6XBXlkWS5394zOBeIboXVpFahwsaRfOVrJEL4Dm
8X35WfzoZ60BUaVCsLtrtJinvywrS/7m1tIO96+MMXZLInR+/rk95pWGGzUGTt6gFPveEdV5ob5j
YqFivOxBz8ZCNSvkIwJ9ZnIwhBq1JsHIaOnNmektYyx1QjyLfGdW6Yxxm3MpeQlkNk77KOgLnD1J
fraLaaR6KJh+riwhmYlOQcbQdBIVh794ouTeOtgtc2w9XXkH5ZSzAyYNn8lWKUdSSkpd/2DKFnwY
Mcp7WtLm+GSRecAZlLhJSHAB7UlSafxorccxkGHULv2PCOF9u8uzhGysXi2wUaLYJ+JkwNU2IvXh
SL+FBT6fytQhF2MpFxCknApxxTq4jz/opQ4eElN3mZEoKHnRPt96veRxfaqcsfiel/01bKSUHGFU
W6FfJfZyPsCxReC7lL5PAxmJBBtyMmAguAYv+as5yq/27CHFLTW5aJFXOhs8RqKuY/kbxHPVo4lF
4RI3OCtW2eLUjILHuKNOixN/b2SZ0e2S2iCHxKr95K6dxuLN8/T0g3QdkwQP/CuPEq7Kd6zaMaGH
avIelPLgVpTe/L11wAVhQTHMdi3avryhOEmSdcs7hEicxUOV2nLUf88Ip65WMSo3QB6LyYkzBv0L
23WoURXxD7x3LabqMZXT+CqccXrXiQb/Q1OTIagIaLquF0DNHgaR7iEd0ycyhamoeq8QX4Y86zZM
5zs6olTZGDRkm3QYhxuLEiTgC43LTMAJQWcZB/TSSI4MPHdGSn9L6w4xk8dSIYTBIE/WFsfewKE2
mozCrjZsWd4iGqpR0sV5Q0ExWl4fGmObMP1I2oA+P8SdcjVzEpegKxVlCH4bZAzNMLTnxE/8AcaO
Xh6WVpTflxnW5zpqfFSNXZqDUCizVxtW/1GZBS08J0DZBvzJloT7ynzeBY5VR6ugGCBWpjHHP7ov
o/FccA/ddd9PToKwEsc2Obu82tE6JCogsWZs8zXPSbupag14N0l4rv77Zu4K+oEWJweT49Gnwwrg
nrhUoP0RjI8NkS5xRkeqDi45H/Mv28vvDpqAkz2gjlfwrvuJfyetsmgNAIMHiUHvrHqSThPd3wdX
1lPQTenhz6+OX/cy4hM4Dl03MtMW1qdXx0TEVGrSMkAEUaKa0CI/1PmSof5Jks2fL2X9+poKfBdx
HOR4Lul7n66VxCZEGYNrjeTOemHRSRZZxyaGmT7RujourodvX1dNu1Mm/ORw7LJKrdu6mtFMth3M
gQWiPDJp14mOvq3kP6n2O9azNTDQndQyuW9//tC/wAEdy7ySAQU0SVbA5ztfoP8esOYPh4m/2038
Hfbz5dX0japb5VVP0PLgZ+j7CNJiQuz+1/es70iOLwThSiCB/HifQZpOWYy2MUfuHo0xrctK1odY
4lruZlgExQiNZx56se3chUS/P3/3f8nhP6HoSFfgZnl8CMQztvh0w3idD8vs+wmR5eUCGYAuZ9l0
9PjoWOxb84UYhv5LkQ1xfETyO7ByzLbZxlnNsL/vrOLewrONtaRuseE7iKsDJBnlXOwju4dsRuFu
7bJeIuvM3N7B6pTSZt01/L33KsheaYec42lbJar/z5UOP2ngckD1pG0K93q6+Z8TUzezS5dKZAcD
2fyx15oBzWDn91HrRn85m19/pM8/IrZ7eJbgGBzH/fQjlsVi8t287FClWcCQc9KEOBvBlNMeBY/9
t5TbX89lQPYpU6nehCPZJD99s2QCecrxi0lgTzvRaU30jK18aubiFia+3rPtawQJ9d/ogb95uq/E
RIoQ3wZD/y9N/H9+0r71ZgfGMEq/Jrhty6Gnr02kIJEKGoEQXsc+pi/w5xX662YZsH15FJJsKYyI
r//+f67pjBYCMathODYV48lu/XnjWw7GlomensRW8Zd7+ZkATngC7wCmEj5CImSln+myhK91Zj8U
86H2K+MeTCJZefX0gBLa3sfZJHZxlZZ7o0TZ08WWtxlt3pd//s6//M7Xj8CGzUcJpEl98/N3HgrS
xv2upf0ZR/nGrMdHDHoKqBMZhBwevONsO3/JIPllCXNJ1lMAS9B2pf95HzC8ZWGYWM8Hh6gzDI+M
PwC56P1oJ95/ff1di3Nbol7idgohP93RwJ+cWo5Wd4j1kh3M2nOfdNGTlQ6txt9oGqx/+W6/LCFy
AGwHVrNzpbp7wacLmh4T7CRqhwPyhuKCxxp7vctRaEJm7AyXMnGq7i+r6Dc/p8uW8y/dM6Ay/LQj
9I3HQQdR+MFGxx12A95ksqqmPf6av4VDXGvcnzYfvp3PmwOgqOTgIj8tFjr9S9zMGa7QTAp0T0vA
fDWv9OL91yYgF0KxwpOPhp+cpk8XqnLm3D2Y1oMwfO6TGOqP62zyRXdtuh/Tqn3881Pwu9tG38i9
vpcddrpPNRjSv6L2TG7bQpzJlngV+wGvcnmJhPvARwx2f77crw8dr3cudu2MWa78/Du6CDNHVu5w
iHJf35QL4vm+g76kambPeT8mm6p0u/ovj/qvd4+rgkB2Aos2IOfPnx/1Yhh4ac4mXzKwSwyULcbD
XM9/aYp9ThhiU+MyoMR56thRAs/++TKUfEWAVnE4gHGpL6lZ693iKGdNlyvZGsKHR9EVYuMQN7ee
ZdusF22CWHKAc/35V/7N93UcermsJZPTlnO9C/+znZvBnMQzHMtD548oQ6IYlfiEFen/chkHyp1z
jQejbf3zZVy3U8h1yvLA/G6uQkJ+GPdVYzP/7UL/ng5/fvws5xrTAHUW+LL/GaCdx24AHWopD5Io
PcGEyUntTdv7zZkMwWEfxeSiMRphZk0UcEeWtUIhCsVsQXi6zTC0lghIDDCulQ9O7C+r65eTAgAn
MMPXDgYbA32qn3+GTiJPdQq/RHxfLPF2aqasBlDDkTK0qGGdde0P3mvFzAQYbpEm9suf7/av2+B1
VYMwdz0sPlQ7P1+ftm/hD3XUMMeLU+R9ZCGatWEca4Hj/c+X+t2NYJXbznWJu+4v2wUD1dFKmYkd
2qLNUdKjF87JvtxY0gB05xYJZDBJEGnhJQfP6TPMNIxP8mvcH+WvemiB49z++TP9uoNZHJZ4lTMz
8XjlfaopddQNhdEu7aFJh+IZo820qdF5rUaj9zCMQOv6z9eTtvTZnh2W4i9PeV2zMTckesDhn5JN
V0vomFUCcbOtmgc7iufdn68nrl/gfxc/JSUJba5DTzKgSff5rGQLqRh2WgDvrFR8B5yNg0t1UF+G
2byGNA5J/z0A8EVuDmzKd2dsaEqQCOAPW3rG4ymrr7qlcWSahmqk726TXhjoKEe3f1dVY9q3qlJd
t0/60lSUgIXMV+gUO2bXYva/ZWIkceP/UXZmy3Eq2xb9IiJIIEl4rVZV6ntZL4Qt2/Rd0vP1d+D7
slVSSHEezz5hUUCSzVpzjlkOpfnLTtzpWkrZTtuE+O1mKTdQBq7znAQUIuHxBeT+s1MRrb0BphL9
b7lxilHnqGVHzM4YWpV5cqTPo1AbhAXNh9GFQZSMw3QMqbtjJVZ45usG5E1IH/Hrx386vLgoTHuT
eo1wXF76yUWHrCugMxOTg6HBXocjbCYt0wxgQmZsUEyZ/+OmZrkepymWYkfAd/13+P/P3O3IRIq2
97hJQ4lVH4oeCMhE5KyZW998zadn8uVSy7F4ORgvp5yTWwu13UVmC6YXZ1cqd1Eiqm4HJjK1NmxQ
gntUy8FrrNDQrwu0OhFiJ2HY3zzfD1PK8is4e7B6Lj/COx3eg8zBExq4OEbsugM6f9GfURgVFD5B
e4LyZZEz1+kcoxqKXZ+4aSr/TDluHFVoXMLJu0uER8iyPXvjN0v66ULKb7M4b9IO4OjOAzqZW8LG
GaEFIF2qwwIOA8dTOa2nqfdevh5kcNM/u5Rkq06Sy1KN9082D0luzIlrWdbBNC2cwwbLCAFQGsQY
ke6PvSrTvdMWwyYA03Ub95TmKmHE29byjRWUaevIPCyATodELQRwaMyUhD9C5sc94w0Kz2w51zPh
8XvhJXeTV8t1N8c4KIgT93Yexp59RHPyJYH7AVTXK9WL0RnWWQlv9VClQ36Of8x7JoIy3re5qXfS
9+rNaIbOWsC927W9+6sNgXZ1KIy2sd04q1R7MLIGcrgPKOvmG8+Hn5yYGodaNfiHkuja3ST6/jZ0
4HHZfukBphi645hk9S0mg5egHAjg1nBqzvLaKq49kRUbP5lEiiAXr6O2Qn1RBxal81RAXuwbDPsl
HsFf4NmQ6aCxRw/J/Dx0SC7aGVkTCcQuvteSIonsBJEuejJ/WGEbvgkLXK9KTSiq8aQ53tfKvo3s
eQRBRjHzME0sfsS3YwUcJ8gMivl1bVvD8FBT/A9XuQiry842YGqPvYnTNekhUQJnUa8FfuSHOe5g
mwVzsGN/vHBIgs7bQhZ3aEiX87Z0VHEb26NxxDYdgaSq/fMQ5Ouu86PxzsljjKWRQO0YkWoUmyNu
snw88/PEv7PtJVgXCOUKJCXBdXFQljsqfkvaUW3jfAxyvaM8yMfCVuG+Re11pEP8AjKm/4MzSlwb
NmSGdYN0ut4pydlm1WYCR2Okfg3KNw7NKP/glFh6Mc5TUYTt3wGy+BUfjvkUKd1tBcFqlyGcb8Aa
fdi9MSSOvTCdv3Qc6qfGJGd+UxuYn6Sc0dHHsnoMFnggTbh+BeHtxpVkzm+mJks79G3Uo1GHze6V
2VPwoaPq/oW6R80nnSr4/ovZcCgo24WO+C2bSS20VTTYXt//0EPhb7WfTlsCZsATzKZCEo2mU4AT
3ziZHd/PWewAb7KuDZf8lbyelgYDwSU/B9E+KEjMQOpibzmfq7fSg0iPdMqa+81ArXlYjeSxh72F
95qm1hrNMXL1MJvOh3C0Nu00QjjhKLweDQhLriZsYE1j00GDR1DBasIh91D0LQMztS08Aa1CVbhB
mQbqI63BtQ0+95bCNAIMOR3qQD8zviOYQ3KXTWmyLvulEJU1xdFSofVIk6M98l0lB7cqfnjtGDxa
hX0hDfiapgmEIvQVPbDuMZl4QTpTR9Hn4cWE2mhF86N+Ri8TQeEufwYLI0FWFV+c6aFDN0XFyQWC
GXzZrHscilGD3uJ4E+FKbOZ9LIR+ihDRXpSJxq9bRRbW9Uk2F2xHjWdR86xI9NXrPp2tX40p5pVV
J8GZYfokk40kSK6srAlxqncl8u7FvJnV8c/Ar5IXTwY97GzD1e4qBmL04gehjWJTJmgoS7vLMIz1
6SXKBGxJTTxF62RWYOdw1t64FmY3HuFiNuDP4Ld3Ey87j6fWvWEEYulI2SMU2dCsrcmuf3ia1lfV
Wj11dHgamR8mt3bZYvJ1BvhCPYVFJeFewZB1Vkwu/hH2N41CEU9v8P/fxiCKzuwKKHQ+lfpVSzPZ
FL3qySNUw8/exLrWaWQBMZt4DGfaw5HHw89HRUkWhXCOWYU8wF0Pq/6axl6KFRGqS6NTnqlIRmgV
BUUUMWu4frLLgCB1qBF3g1OKG/o8Cd5PWdVXNjKTK6NzZACRsWzwiAZ6CwNZkp9WPQ1m8Mrjyi8r
KAw/DerR55OZ4fjq6maLL0Bt0dKJg5uCnZRCjjuw3N5PkmWHo6n1j1yU4fNErWnTE4GGeyUMULxO
3rxhbkvXg7DhWRbxKPaeP5cgd9LxYkpUdtNiloAZgbvWLQR1Lx/iRpfL+IKBv5DrW+ZyZ+wYBUaB
kq64JAHkGEZGsQ6zFvV0MpLSlvVAr9tAb5KQhzJ0DTQKA/praGs6s8UuTAAeaO5ijfJ8XMcJmvaE
6R4WNaya0QrTMyrYkNUGmJFhWjv0H9LqmoqI26zCCfZYKNth3WQhCt2uFptIFnpP01/CBWqxUMXz
cMWIrA8yXbSV2AahFccNrBSSXy/zegC9Iudo3yVzQbMQEABL001nE62RlrLfg1QeN3CX478ZJ6ML
OoT1xUAs7aYJnRsRq1vVo/yIZi6dR6rbthPEgxwZ76uZw/1ER5pfpWHtv9o4jzfIfQ2el/XU0ldf
4f5FO8AMjVp/bHZtx5uYWhxmfta5a/yeF7hFf86V9WpO6i8hCuXWVvq32xLDNIpeQbUfjqOXp7AD
Wl380gqjRedUP2q3h6lOUvYmEP6Pie4hvnn/TQYyvWwqad+6VsrcHGIr721MsaFXEtnil+elMv7m
rOE4QNq/kJ0b0l/Yxljw2Pc1guW1gbqbVTp4tToPYtg46J6HWGa/kgGMShd6chtRP92wwWlXZo+L
kqM+oSQe5lPwY9XW79NbunDtKgsheEH5e2kxkJIh0qwR7D4ktcQOkFnHIE+KbeDQkd8oMxdXWZrd
5QGzc5A7uBr9RAESUGS8xSAwx2p6cAtWnmnALcz5j2drg9BSlZ8jS3PVoQbddEsIHHF+Ajpi0COg
TDHCQNEcpg3dnztp9XdFVQPzBYhjBvxfcZArPBCev6T2nk9DSU+QnSsDjZPxtZFY4V5HXXschn7k
7DXrDUsitymNlz6epm2BSp3ts7udYhOAPJqDtcqgD1ODzTf0ry9Gs7rAGfxSxhWYpzxflhp9O9dz
c451Cce3dPkpyWjjIwixJQtCUnUif07aH1ZlJ+09ASjBqqlYXAoTH0CER/HAJGuCCzTfqMPzzSj3
vPbhkYAqsmPWR80Ke1508iVF/bPCaP7HaIs/MKobXDBEIZSx1d9qUR6I6ejXrQdIUZX2g+gm8WbW
qcDNlNRbJyNbuiOh7VBn1ZnPZmDL/DWtdDC7+BITA79hzL6+XOaFTj1V8GpYMTmeui5WNKlybyEu
FSu16DgTP31uzCq8bDyEZRSjQDYM9S6y8FO7Ldub0l8cRIA842C2r7o+5L9NAfFdLCjLk4g2HDt/
dE7R7Dl3lGdTMf6Bfe6vmESje2GGRN4AP3TTelcXkJ71gAzFGeZLVwEUS0sHn0A73+fBzD8Z6oOV
AOWos8ZdTyhpoGwUV/4sHgZfeNjgFsiAkfABWc1+tkJnAxon3sQ+Pl08fQdMBst4qKd1bXKyh8qy
ywZC/tBWZFvwif4qGoihMUwuLZpJn8fSKdeiha8T6s7BmmT8IpWkXtluH94Ead6vXccjc8WwzLuU
Ey9/1wC6OHf3lWErQGC0l4qavzGX/X2ZQvOjknpErzcSAQ8+oikH+5y9PfrugfWpNKof5OcAlxNs
+gFuDmvsa87PRW5wxEvAcrg4jeHu8ofIXmE08EGh9LJePfRUB76QYN3WyWMe1D1uwzR9qz0VPug5
ujX96jlncaZv6Z1XbWevZYlbSnSW3qq6uFGti9nGh9UFtDuAGd/etU2AbmpQyOBEG26oaZ+ThXM5
jNAY3EFBayOQyd1iVwBhhK+KygVpCL00om1fjt2GPBywfYD6MX3M6mxAI4q3BJdg13P2ho/VXBW6
5kaxcxwgvPzBevOnJZl05U5Y9LVbhRunC/QV5qr61fb8CSl60NnP1Tgd9ZiPW0/Pf/MKVwD2TqtG
E1jrbVLDJW0MDFLSL9AtFWMv7rWBgzkdkdxHuQzrdUG2ZMSylSabZVu3Go1EkCs0IfF0JRJnXfnO
rhjseCVNRCC8hhTnGsflv3aKVzBtuEaQhh1sZ/WCUPBSx7K8zOYc674JQqAv+MteNwMxzosYuH6H
SdEhy2Ay9LkTO+NWckg7k4IjJ1mo5QVHsXQ3R5EH/8R0DnWc7dTc30ZgOxZzrrUBfRvsyka+FX51
V5M5S9yWfIbenl8px/g9F8lNMsUU54gUx3A2vOZJ1zxMgXOpuwm6sCNDjGwuYhVkpRYxJfyiIccS
2kaYmm0zOMZAwC50smCDshYgROcCbDLFBpkdq35B3Fad46ASzjwfKUPeG8b8mEbJFaxCLovw7L5p
as4zbWaOa9cPxIUX6+zWmX3AM6V41pXeT7D9f9ZqkJcZQTPnfD3OdsS2iE+kQVjTkEq7Ej4/rYTb
c9bHxNjDIFWbcq5wc9duvXczy8Olx9tzemwuJmlIwFylcZ37sD1IxUHpZFjl3vPa5yCAXVAgf9oZ
LTvnuREBG8HZWxXEuV5YpX9usTlk7xQy5xCvsw5nIz4D89xtkWk5552qLk1T5NcW52sdWelDYdj6
GoEogdcOzmA7CrrlmMOmiC3fqMqnnGL7pvXsV78iSai2cR7FpYMb2XUfsyEEwOACfsxSJFxZsmw+
fWh6R/ie2SY2I49tl2qowtU+ljV4roq28W42ggdoa/WWIzGGbl11W79M/AM0E6b0yAfdaHOAqbwx
2LuBfK0ImFgPFY+yiUdvC/E7v51b7OLtVPEPKOWDTZoRnY416Ib0b96RAQsOC4PJAHIyZL6yLd1x
JAFKVbPzY0tGnp9FQRWYp69XPc7X7TgO43aOQB15E25QEynWwSJxcBu6yavEkrzjUHKhMchskM8F
tPfGaGeW7mtSJ+U6pIjGetszaTRuts68Qm6oSZQb5uO/BrlTK1/68br0mlvk89GZwzQmlb5WRKFf
FC7Z1jiEzzHK/E1nI2O42fWVmaABmQrgl8qdj6zf8L3Ad67HgHxdadfgyij74AjGd8buAtMeOFCy
Xt66oCs2ZrNge/3gl1FCoyFVS2wstjzhUMkdV8Vl6Wgytlpge6KQV6GGpRPIjKqtn7WbUkXM9y4Y
eloUfJuule3mYSRAkrOd51JDscsUVlYmvXXawN1uuxkLQijKa3yAFyX0ij1i8ytV19lOw3Ah20Cc
dy2Tod00z5EDvSiKn5iNvYu6ptTBjoDVoe1uq1k/QyzwV7gOaJ8O3GZX2tl6qkx2qcX1TFt8NWsL
7VLg3wWpC9w5HH/k6BPX02CzvzFisu8MLORpSJidnQOGaovOIETLBnkZ+ZjdXdppZRo+Dy7LZTTq
X72eiHsgrhtPb+fv+LG3DRwyctaM2zrU0Z6GbL0aEns4pOjM7wjCMlnzB3FgR80xtJDOo7Fgz6EO
3o4sx88dJZ9DLSd52/YMQ1Bqi5guB75HafC88Qx2Sd2xoXewK9vKXacUxWCnzDneWBMhg8qN5nJE
k8VJyUGClNnzhXLqFlew/xoRgrUOUC5yTiDjz+56uTYkZYYhlsu4d0kqGIy7wg/vxwlCSc4k/sg2
44bopLcx8S4ckxmfQfbQ+WCo09r75QG+hbkb/ShM8ksUTrGuMGEKjSXmu9Qoj2J0UdfmrbGiqnVp
Sg7nbpl0R131fDMNUNawKh+RkBZnrTk22zkco7OhzM17m0A/UiVwd1lED2wrgAmE8rBLnSokBt7A
qipoH7RomldktlyOgx/ucbfh6wrB61IXfAaLgtKkV80ZQZRs67CA4CQkHkCPNodZSUAGfN5+32W+
fZNF1r3jZFfThGHPnsafRVT88L3WX5GG/ioWN8mUAZyRjrVKOcIDMAKuwMmcYlhaUT2QxFeVeY/D
P7KayzA2OCWkFmYC/6dpwNbIFlkVpT87D+MzRKDhVkNf793ypQVvwrLW3vbVUnwc2m4zG4l7J8hb
2MXayvcu5nTOeU65lb0M1qZubgrFSMt0CSrawV5I5NYhIEkbCmxyk5F8uOptaW5nxu+9O2UvKS2c
1WhVv61BgcAjkup2giZ5jZHgxVFuuja9/pogJx/Vckd9OOuPxASgDo4gGSCP9fcqEbckghMyaBVw
XOvyqmvFWzMtP8rR9IEoX/P9Jc8JQe1dTOZKzMvBCOk++YZ7HsrikSXkNxWuKwMTMbEXrn/GSafA
mqqG87CX3UGNCgXuLJyjQXYmVQzxnHrih1druLtdw6zrgvhZjKIe0GA9PIaqia9ZaupVnyGtxmBh
rT0J+If0wYVFOPjgAp3kaHgR75DMHOiqya4rJusAd6pax3qOL3DyXw1qBLfaFu6FmDJ22Aa62oID
dkxoQBpiB63yZOc6htiMfvErUVO0GVz2coFga2j2ZMbwv+501MDLqRsNfWC+MJzWASNCLEPfLtx6
EDQ7/PwBBrlBcDDQ9g0zcLJJxHjv4XjHppllKC29X6lijp5KYw/YmuM1Pf85f1rEMavErfE2uukF
rcE//oT1ntzOgf15U28TcjT3hjNjruvKiX9r3rbx9HeM2FXQA2dnkHOwttNuPKsxyK8H6Uwbg9Te
TZ/X/X6Q6qHIKKcB2rzTg2aIY5w688d64eMDoxKyZBtL6XozTngU4SNf17J4tUvEzlpHekWMuVq5
wcJslcig/RkXZbqwaHAdDsjdL8lIcy4iiFIH7pRHsFT5tSdQLZTBtVFXhN8M9os/xtOqLyzgqJ39
OmZAfdn2wi8gnAg7r2Wd2cqct3kClYKAzBe4gdFZXCfj3aQIxKEk091ETkpFTkqF2g18sz+V05UV
ChyLvVOtpYdYlxw4eC9G8MT081MR6LluVAxwR4LSmutHmTXmAQU6CTt5oc5kDiOXgm1SPkxTA5dI
j8OF4xJZoIb2YBRwGgLbNahGzCQjjvPV7JI4WHIeZTvq/mRfci9KAOOjYYZbdximrfLgxeWczlaF
SWEgT/rmGj94ucvSuWJOG8QxttTIstrv7dSFLDOkeuOS1blpEnkzlp7CFT9cqHrJBx0rKrX2VR0Z
GTmh87gzhiRH9J9kkPHRjTynXU9FTXqtdwkDb4TgzVVMUDG8gmka7xsKreetQT5uUYDe1GkbPZQh
lStOsNl9Hgc0aWIsk60Xj5B+dXE2SwaW67qA/jSN4KSIszMq9wEe6YAlx3cibqOuwBU12UyVTFJ9
ExVe9Ip0nWvWQcn2qlf7cTD7s1DThdqWnrT+JKlTkM8+O08UuQAlVeRQlP74V6hYX0FLfa7FVD0T
+ke1e64ihVK9ZcGiJtWpkiOjFd8Ffv2HpiCQUTWU6zj2cA7bhg0yOsnaVe8ni4sMa+94TBor2Y8R
smCPBthbaFbOy8BXtguBs7/MFGooFYeCP1U7Sfsr1s6lo5pqy3EwOrfyqDmvCsvE9VCSNIX4/bk0
Ig1guBiB4TiRsRCNrbugD5GWCnp+Z5hB2Yt3Y/badlITdui2q7Kd+ochKZsrqPDeFrMTUBDqWmeB
JjOL43xJ+GrdXDtx1f/gDAUroB67I6lhwRmpmnorCWrdIfRNj8wyM2xLjyJ5bvwVMWgUY2GXmBbg
rsCxOSjmsq92YcmeZqiMdEsrn8yA0adQGOGGTqXZPQxp1FK/iMLziJ3zoRvs7GJkqcp9wyIP0bDP
/8WUw3PVWE/os2SYk/cUocjcyybyUEI4FneidB+pbhsHVMwVDneoi+QeECbuy/hY9PCVrECkDya9
DipQcGM9Kuo/1EiFOOiaQ+7b09mgcQ9EMc1ITPl/oq6xt55DREpmGhQd7EKs48B9EKXZsGujRM7m
9LdTmUwg5ACvq46NvKtDwvysyjybDUXohtuINVJpgiJVnB39EXh81GrIFJoB68RDthIByQVUDIht
5clu8Hxnh9qd54NJtX7t2NBkDcQ5mNMVUxZGMqrElb2eiAa/ErUbwiByhnULX+wQ02V5QigWLpU/
6iJGhRso8sp02/IP9+Ykao5yfgwHrybCwR5Mhjg/IZWZ9RSCA94gjAk5/7TLgwdE7ZDCRWsUZ3fZ
D0zK+YxfbvDe2A3Vq1nS5/KW2nKUO82NZaEDD3uHk0Bqjud+Pyfnoq7Th3lAyGLURb1LrGV3F8j5
saDCuzUwqZ+Ns3YvAL5WwJ3s6BtxwKmqiNY3qqYlhJ5dw2KheK8qioY0TEedmYeM2Cos3+h6aBRR
8nc27Pmc228a4IsE773IZTGUIpLHrYLx7p+E/j+yB7NaMDtOL4CKxv2RjwW1CXR0QgyCemXQ3r1h
SSbRxGVBNzk2tZqY069/wydyCHQcnm2hYCUUWZ504N0eKEWLK+owkg11WWhLAySOcDnNYPuZDbWX
/3KCMIaZlkcJqWBTXoVnX/+GD8JoHruPssiVyFzQY/9TS/znOZR44GWDaPpQ64RLl9Ns5tvSVhNH
ksSwd75kzaN2D8jELhDAd+wf3a2m5R98o3P6JzR//0oU7hKUGQ56dGWqE/FD5UAeySLQFa6XzoQg
e12wt2TC8a0Y2Uxch1L1F5MlzKuGgPEzWdfNg1+k/hMB65TezDoQ32hFTjUSUrg++mmJy9nHtnjq
4YjiqXFd2ULjD0scSqkjjX6ny4oUo69fw+ngXy6E1Bd5Hm0zFM0nkjraf02mbCdEi2AkQCCT2XhL
fPyn+Ln+fH2pU33RyaVOBb/h3OcGVUmCA1GEDqtCcipqUrpmfmktUW+ADr++4IchtlzRwxKFThvh
Jp7/9182lMw5gqBtHEYMn+twyr1tWcNgAzmN4MgGVxg3SzfVjSYSuyIO0XXofSNz/qCZFBiseYPI
fpha4B2c/AZyk9o2YclBXhpu8L6pgxeX2UEmg7VJrHj4nQx1SVbT9J1oXHx6aWTjqDWxT2FfeX/p
dLQrH2LtcmljPuLHG7a+SUI4mepUVko61m1VsJDX4oVdLihPKL+rbuwfWttVO7RKuOTycaJ8FQfn
U8HrCppFKwdE7Zvh/nEU8pBs30IQQliM/U8y9N+5QBq21fgQ0PwehYjfZx29H9k8olRJvpntP45C
LuVY6ChBCPjKXn7Kfy4VO3Zju+ZgHLpADr/noXLTbdWG0YHml/GEoI/wrK+H4fIJ/Xd2QdlmInXn
xlCC4y0/eQ0U2xq2hLlxQBFE82eKDPr/gCcpa47IREgqYZFN/1et6HJRxHUu0nXhSfPkux5q0TcF
O/sjKUvOZYZdfRv67DCg+nY/4cF9s6p9do8CDZ/rMFkgITxZUQas077GOXAsq6XmNrMHeBL92Jf7
AAYFxVPJz1lRmiqOXz/cz8Y4bnlEyaallr7O+9fZUCEIE8Kmjx6BsxQ+gvHoVfYwoFJSFRRW4jCX
aFnSq2lcfn3pj3M0KBGaPMgzUfQh9H9/aRmbgIC5wqGN4ZER2WdGUIpL0ie+vs5nz/a/1zkZsXXb
sV6LcSEKGfYWsaSB0CGqDnPVdzu8Us8jsqGXr6/52QfpwC2xeKfgAU7pEFWCHqk1yvCYD/Q2o9F4
i602fQwrw/nme/yw+C6fB2JX8/9nAFSa7x+jmwxGHnBGP1D1g5TmeUSTN+ZVDQBhY0dufeeGfvoT
Gcu4azIvvTIApD1QiDH3htLeNzLIT+8b4yKi70Xsf2oScYlvsNIqDY/0N9KbmdYV0MR0uua0F22/
fsSfvVYoD/iybBqCrA7v79sh9pu5yPCo7fTFjqTueEcINuEGqgGfEpA4SFJS/83TPt358bDRjyPt
UkhRbXnqXSIspYBUUgYkExTVpZcliFsaE4GRxlLrz7m5AvNWPVtza9HCbMXh63v+5JNZZkBmemy9
PpaA9/fceB2NZ2/2YdaxOaVZ5hn3GRS66ptn+8lrFLiTyVp1LVYV6+TTdErTLPyA5mvVKPTTtq6v
ak3HS0grfPj6lj5ZT/g+likIdS6ryvJT/rOeICYyfC/zSUB026nbjV5n/SqHcIGScQxfaaGT74TE
Hy65mJiUgFUiiPDGCvH+kmYZtlMCSuwwEE5OloKu/pRicMljymR7qSdv+mbUfHicXFCxH8X0wZkQ
ttD7CyrVGFPXo17AJ5G126zSRrPxigzBhO7IZf5mwvswSG1q1miQMQ+yLRWnb6+xI8JMkfGB5WoJ
1JWtte494rnDSeZX1TDeeE1Rcpwm0D0b4Qx+/UI/jFGujhsWWgc1FGb4k6c7Uc6vEYuoQ2Ll3k0G
VvjeACH+zVU+eYeOoyCCYOS1mWdPvoS5nynNj0IhGPYKXNpN5JOb4muwGMTC5vehLmGSf31nH2ac
5c74HPAusi34cOwDXttaUxp7sJq98jYQRtWCdMjS29lBrgBWdu5vBDG20TfX/bgPxzLkLD4GB7MY
Ns3lkf/nG4myqhJR1U4HJqTu6PWTvaWuC7bVmP1dPQfq0hjo70QydZkDo/Extwvn8eubXx7ou13Y
v5unWEX3GsuhfzIlTHXneD2HhAN6e9osoyPWVVWEl2QlkG1EZjBiLbs6pmYzffOqP7rluLSrmOJx
oliOdTpFREVXzR7JhgcCBFaNvtjIhmorZQBkcZ5wz32zRvqWjt5q+G6+/+yuPSZ8lhlc6/L0HOkV
Dd17NL6HyenceTP1YUCRXiGI8hD6viqzRBwSxAYlIKmwnHzjY/nsS+Zgzbe84Ahc7+ShWzMwnThi
4iB2urlpkGndx20KwyHIJB1/V4XeIR/F4jQZo/jQ5E36/PVr/7i9WMYerhZ2pcwmnNHfjz3C4tib
uwXmZ0inGxNFCuje2t6lZYoSOdO/hPbrV28q1WZi3t77TeFt6KPK80zawzen7X/P+2QUsqGCBseK
gW7v1ALihOzenMp3D0VLcOoaIrh7LxuZTOsZ1XlPel0Lt5YqLbjbIPfdM8skipl2j4msKkf/sDUE
/cWsitp7e7DELiqAh42VOf9A0gMnyxg1Obq1b93nmB7uslHR4m0IGv+FTthElouKFYJGVe9nQrlJ
jUlAQDqdGYqVrUZUyFw6vENY3P9uIIi464FCHyqNSmQHYzaGQxRMNnICWn+7zO8X1Sl9vxlC6JT7
14Iq66pxJZYttyR5Z+dlY/4wIJqglVFR2nTtbmkZ2tm12QIq2YgZERIAImDCq6QCzL1OU6+RF2oe
7d9DAKOI7OBYgYJFFz2uQ5biI4rLdI0JS58lIxhNQVAUBfV0uCF029jCu6h3U1K5NyiBkIW2Jslt
hZUfp7oonrOusvZxaTgviNQxAlkxxOq+tS51U+IGKZinkPdSadyVtSG/OZN9XEYX6YzkrXPWpdl5
MhSHfnB6y2UeoAEI9b8nqTDPiEPFwVDvvx72nyxiarFyYZZzJYP+ZHkpPeBx+BZtjv4cddGrZbcx
3oRvDl/qk1WMoxc7OcSxkDHMk4ldGHMfkdKKZwTCanqQBtFtG6Ouw3kd6NR6FGqK31odFIQOWqO6
xc2munWejEm+ijun+csWCaAbegwCwDStJtKxgAQ1Wzf08mFFTizZvDRrf8NZcX6Mpt2Kre7syV81
xGb8zjJNhOgYjDDyjWKm7uyBxq23qHdMf23M2XRnNeN0ZQBW/0U/MHyzqjH4Q8h4GGzJg1JUfLp4
BEmaVFTZ2OSZr+hSvDcV5DNBExpmls/qNYJsSEmzBQdVbFNogXeIoCdSV310byn98L+KlA9zR5Yu
+QOETVrRhkxdCTU0aydvo+wiu6LfbdGOYlf9WhUkASAeYwbwzOwmqbtnZCZksPlEh8eWo8UPEtjc
+8AGHLaVhOQK8vB8feuiOss3s7ATHk5VVddowUkptFqapucNLMqS517KQ53HNlhSGnHVGlh29Z0z
9N+SdTKPgcVgg/aPRuCfDmVvKG3fiExiuFhMMfmEj41pUaGENB6gEp6rpxBBKZ4kuEemHG7pu2gC
R6ACouIEYp8gF7fl09eD/pPRyC8xWWjYP1JZP1ltCGcWdU6G7KEPug62zhSZBZlCfVpv7YmoN2Tf
9Vh8s7p/XGF9m+2xpPuFLxrp8/v1JUqbsZDxyOCv2hEspSRWYUiKaePFE5NsPOhz+pqcXfFwf3Pp
T/ZVGOgw1ZjsygUwAev9ta3GcPxgMJecuSoeiSL2ivJomV3WIaMlm4nQzMx7aXEhJKsOT4+4c5fy
zKNfe5Clv374Hyc3pjQgVJTzwZx8MDcaOZNRguDmAERGI7hsTHXluYiq9ipPzOmbq33cyvqcSFz1
j4ph8bLf3/ng250XqyQ7NAjpjhhyyACcpuRMZUtCT9fSkaYBevP1LX520QU9inCLkioUifcX7XGp
keWqs0NgqG7nx034c+y8iBAd4vc4U7C5W5jbX1/005fMguFauNAlyvCTqRzhHvuILs8OZt2++TSB
t2y151WdeEjNcCwtUmxFKlFUnLs8+bPZ1uM3m6jPxjh7SE6a9EWXWs37G0d8psZ8aLLDHAiS3XJS
DpUCmWi37qub5cFWhna9s8sp/6ZeID5uIDkFKiBWgkfO+Fo++f+cHIhbSfs6rHM6MzGJm6Du+4PI
yvy57Cv7th80eu1K6bAnGLLuLOpvaXftObnzPJVLOpULct5fuwgHyZ6cydTxxBJl1nSuifO06tGf
o+V2q40RFfV3kM1PHhs7fsVmb/ks7NNFOCa+eG5bOz/oEFObJFYKz0zidMciGCVkOAzeF6xj0VUn
pvybD+TjXOhThaUkK2kkIY8+GavoXgB0IyE/eERPRTiWCLfZZSYnri15CfnfMM3gaH89VK1lHLxb
Fehh+BDbcPDT0IMo9f5t2eHgRKLxxoNV585f2zDEURdtfFcRlxTiufDiV6fKY9wpOHFElYqHRqN8
3WSyT7A2ZlN4H5slGq0EzeYh6assZnWvnXPVBEO0xTeoHsms7dHLZ5hMv/nSll938uuFpDQGtoyB
zib9/a9P7ICWvI93K63K8UpUPeJhu7X23JC9+fpJ/XsS764FGolziQ9bYjmL2v9H2Znsxo1kUfSL
CHAetkzmqHmWvSFs2eY8BskI8uv70L0pZQkSCo1eFAolZjLJiBfv3Xvu2bWazPJTKvvqqJlO8atB
msIbrQn/viGs/EDHIIGKXhoPHsfpRz/2UDS7tej+xKT47sbM7dWutg0w5xWYe+AbQAo2QjSuF6qS
rJqsmY2TTiV6CWi4vW/EaBHH0fXPcy3qZ79y4/tOV+ghiBV+wr6wvJjMqI5F6qpjskrRUR2k9iGG
CBYZsEm3DGjYQzySrXf2sDjXKo2tN1MI74AMpBnCJa9yopwaZ9nUVWfc1EMz/0gd0eKg0zRgTDqU
zD/0GgxynpfJJ6m1WtlJEqWCl00BFuqeuMeZ+a8btl7lTXAna05iZdVMaZga/UziQ5mR0kLMgPOU
Vbm455Op76RvAPmf2r6IaqZw+qGzhuRSJbV9aCUafpODL9kQlXqEFZpui7JBFoIR6MIwyOvu0SRB
VbBIcpqCBJIoZ9H71idM11Uthp7EEdaBQbb1opsYi6Hzo3SuRN/fZvmA5+bzx+Kj1Q4VAo13Yz2w
njvjdeYrHP+K/JgiihTEpSq7JfOsjH+5JmYrwjrSqtnatWoaICNTQ8wPTcavIH7/eg/WZ5PHkn6f
zthSP3s2lTCUUDqpqkEwJ+CAHXSEqF98/MhU2l34+Xf+YFMFEMbgLzAAs4Gfe//WkeyXZkvNm+Bw
LD40+uTuArL3wiVTUQqvE7VVY361UK0D/bPXD8oFZQNtVOo2/WxbcYmR8ivlZIQnFSYF6aymQ1vT
kCcrBbEkvtNJ3RocP5Y9Kk63u87xgjvPQTGpeOeMsnGugt62byuO4DFd5bqO9wYJH2nYdu1wFadD
YRCBsrhEz7HgDyEvBfSJITZGsnFYGPHmEID2n7stTKEoBVf401oWrrf6H5tl6pPtgbutOApBxKGF
TnFfov/ccfxabo2FVALdIlhTcLzwgsS6//yHPN9xVj0HzHkfQBJ4ND7D+6vHy5LZHb2MY5Dp/ZOt
dPkk7L6j6TQIuQ75p07/j8/Oesm1d0oZuPI0znlE6QI03fcKDtT+bCE71lfrZFltzLEoT2SXuBsB
5PXzr3n+vPKIcsRYx0NAPhFonGlFell4Q886dsy1HoilTBs9clH5xyEuy3oO/YwZUiiMWTpfnLbP
V4fzK589tElrtaNeN6QL5cLameQyXEDzJPhkqsW9DCBceF3q7TGR1FuyXdIv9qyPvjhdK3YrliaD
Lej971sgxe+GtrOOetqWB5bMfGvV8IQFCRvfe4esrMzH9fL53T5fi9bvbK6MPWj1K1R0vSf/eKT9
pahyr1cWVHCrvtLQ7T7Zc1neBoNpvX5+qX8/v1yKeUOwsq2Am53d3h44sJh6YR2pGUkQZ+fe1IEi
xF6hS8hy9onPr7dWYP9cg9avxnye7+XCh2OE/P6rMb2VZlmNOpZQImgoSb2AfEIE7fUXF/rouVnP
pgxvIJii+Xp/odptXJF1iX7UKuKL7VLMdy1pcKE928EdGtRqW66eEs+1+oOTe8MXj+0H39MAG0Zz
CNk+j8/Z5bWlcMEwecYRewN+F4gXCp1X7GLB+PyGfvCAUr8hAaCuMZD9mGffMyeJgN/QRk6RAUNT
3MnmYCJI2ImmImEw00ZCVDKsuMPm8yt/8BXNVeIDaCOg237+lBJFMZKrK+m7AEMrsTaV1Zs52dW3
/34Z3wELxdETpqZ3tsKaSTc4Sd9bx8Jy6bD68DLmQ6ugRn7xff79KrAjr6olh2OLSQfx/Z0EyDy4
XmO6R7t3BmxhuEWwTHPRYFPUBtyO2QeYHn3+7T66KHxdm2qANR1l4vuLuiiDgPs03lE5ZndRllP/
WKa+jUfNm4p7TQ7mV+Db85+NKeraqKBRun5LNKDvr6gyleh6JeZjiYC528TDIKqdaybqKxbk+Sr2
90J8MSIAADMz4X5/IZ+kCro3kguRGFXtdDtDqjuDPSe0WvMBUXx+J5lT8gf/ubasF0T05bNQ25w/
z0VO7Zy0OdjlhdAqC4cTCGw/GqEJ72XeyrfBXsQ3krdTHAIYwt5a4XU9QnisO02XBT9AqGPMSnNU
+ij3rUltjSX2/Z0l48Hd6FpQXFWmVBV+VaeZafVoziudUfEL+Tf+mtF2q63fMMYNe9+tEFyTsrq0
gbnz9XGgFppF8tC4pgTnZKv01CGwKHD5aEmxdfUiIMi49K2fjSBk3MK99af0dS1q5s7eISrAwImn
Sd9UZdCdyiTBiB87VrsDcvsrwx1z2wmh3prArbxoiVFcA0XEI2AM84sCEnWy9U48z3wS5jsGGW8I
j4lka1W2Ha2a1Ne8d79lQWs+uy2tO72a540lwHIt+UDTunS7ZVv3ekaAaGtHqkndp6TBN9qmafY6
DINCaTSWj33dOJd2kcVUkaJ2tx6VOx6wOUg5d8TaS9pNLLZ1M/cHz5BNjT1osiLfy4dLTAres5t0
8tJq7PwWMhKMHG6/2BH5s+byLf5FXOQCuhK2w7Gxi99NPPwZ1Ojd+CrVL9yqWy7oXRcb4FfEUtrV
vB+bXgE4Q8cHmZ6wgZp/vfXogKfYHfkzqLRFGRFeibtCVMtpcvrhbhRxvp/ymBYuDpDvIhf1Zd/5
5uVaKePX9SXdas03rr1Wefv1edqYmIVg8DbNGl7VWhUmpGG8ShIyvWI89G+wB2ainoIUXwoYg4fG
AWT3xeP/95h09vSzA6wRQVT40MzOdvI6oMsLTMo49rDAaJAtcBIIQhU1Y9aGuThxT3MrXwz8VBxX
iZ/5psnS26Xw+nXoSfTVTG82cMwtwcz5thyCg1kvJrmnc1M9J/wJEdJWdnqsTuV4CyNoehUNuxIe
AJJ4rSFYLqSvdy+Gruz4KsE5IzByC2dLCMl4649zvGx9M5+DTcLgAWuob6V5JHSnuS6kMd77uN/h
mMaygjI1lP5j5nkLVpWucFbgijRxsDbiFfu1+ViCoQEImiJ8m0FYNJEOQKq8sCajG/dLME5DlMY+
HABmT4AvBoWmPWyFrhmYRGVeQnhwk9cyk6vFJ/BgteImyFjoA7t/5oHUxAGSp4KNMBW4m0Z3qjek
XWgkwPV1ci8cqQjCYHI7kylh179RSOf2Rsf4+Kvv7djc4hDBBBPYE+f42Rbccq/Ouq2Hn+cZfR3j
S2OeAQ7CIhuvCaPLcARWbhYJNU6/nCZoDwN5MVcaYD4ft5zh9weLrLaHwdMw5Kre0Bs8rHBc9hQA
waW7pPLGVIoOyeer6nkZxZpqAeunkuE9A75pvV/EAZiIxSkDdRy0RYU6kRR5uRfz1DC6z4D1LLmM
ugxbhY4b+YvW1Hlp8/faSAjo56FJoZh7f+2ALCaNDsrM2Fibf9p+Um8TvXvWqj6NZv4L4hvn4Iu6
7YNNi6kGyHsTQS4j9LMiAPRS5kJum48ZXqk2InmaZ3/mZIAwjIb+F8Xb+e6/fkMs3vBNaYAwxDkr
3mIdL77RkNJJXqtsdn3hNsFtqpLAObIU1f0m8JvsP1b86zX5/6oUW9Uwwdn+PyGXChbfRhowjP4d
ODdvZ4gcRHOABQ5D4vAF8PIDIQgX5KxqUJ7SeXDP+ug6idYyDyg48o43m8zkkHMmDdnB8g9TVxEl
LpL7ACdkSIAEoLxx3zEk/KLO+uh3pUSmK7z6ClBbv3+WepJ0NB2qBAp0q7khek+PpKFSFulO3H3+
yvz9W2crMbBeuiwMD0gm+dsw/sfxbUimIbb6YTmS7MIJHf5VfUqWdPwm9Xz6JlUf33ue8E5uULo3
iym7exJn3ZdJX7Lb0hLyzc+D6efnH+qDJ4063dPXz8Wk6u/I4R+fac7jzOG9sY+NOyJgS32mR6y9
ZaKFeUBsIhm6Kcmon1/0r57r/E5wVUbIhk/i1rkVoVWJq1lTthyzZWjUVSDB9mwgyizfHM2hyzUF
bdFBXp2L9NRi93CA/80BUChZWG+0231nU5S8A2E9iqo8gTk1nA0QFA04SkPfNTQnazQPmtfRUW2N
BAyPYRRjsNXcoKpOkHWmh2RyjCfTTlwd3IIz3OWzWD1OmkNwBnMvGgiff+kPn3fkAfQROVP/2/uQ
cIhwpIFLTaAAvsyy0VqRkYn41SnX36RT35G3tAz72jd/2t4ksIDy2YIY3sfnn+Sj9ZN4Qlp+7HSo
Ic7edKsTzgjFjLs/MWq7FnOGVbUSS38FK2XaueD63HuPfeaLNfSDPWPNyUHjSxYMGrCzNVSrdBgg
nLVBgE7eg6LEJTqpRN6QD+5dbqfyQllutrfrFMun5SdfvOofPOr0cp1VCUuLwTxv2QhC5gser+U4
BNg4qgxjqpOCGyBl/FXzzf6rwuvfpw4uRzdu7QKuUr/3K0tZGfqEVZaVxR/1w0Rr+a+4mEhhnFJ2
7x7KXCxbj4IrdEaAPZ//xueDUkwOjN/ZGyHT6/TPz8dtfVbPvefmzFRST+sPgV8AgxnaOQu2KRZS
badbCUnuTHO6G4wx4OkQXVA8GJBevzqCnR0t+Sw0yWhYmSx70JzdsxOfZhStT76OPMi5tXnoXX08
yZZ4gy9+4XOPz/8vFKzLisXpkjft7J6zXg6YKuWB5WMvqUaiIQPvmqnmVlbo6jTssdUCrnJxb2wv
v+raEdqW7A6lb5zqzuOuLPPrXFc/mrIMLsex+GK5Pdtu1g+Iow4ZEroMjtnn0XsrHT5FxDAf+oL8
Ixy0y1U85f4uJubhi7ftXOvHtdbqCIEpt50O+PlUjQiCMjY4aB2YJQ8VE0YO15eEVEPH8Yb2Kkuc
S31Eg8RhIGvyIeS3g/cyE59XbzpF8NCqXBm+Ev2dL4P//41oDgUIqJkuntcZhYxx18a2PLjQIraY
ObgRy5C3ByfVqlcEHO5xHlVwJTocxC3ky11p9eJ7RRLM7efvyNmC8PeTcG8I9/jb5DxvBXYI+DKT
2GkI6GBFQ62Pu+HQG7Ov7XtXLuMGIN1ofPFirs/6P7a+vxdFJUbrj54p1eRZ2yppNEEfx5SHerSz
ZO/3Bni60TCW74T95tluDDIL1dhiJfQGfNBP//k7I85BtcEGAMHjvLIEM2dnldeoA/Dl5RH9Wfra
mzXcGN3pfijiAr+o1f86+s6+Lzpr02GG7Og4pc8KLN11Ko6PpLO0Xu3fjG2ebR21wIPNcpBivubt
GmXbGzzn1xYOjE1aKS00EroLgaSuThzNvfJbc96isMo2ttJ+fX5DPlib3n2+9d//owCy5tZfVF7I
g4jdfIctcwIGq2tfXebfP/ta4bL5MBDyA7S37y8DS3zMCVxuD/PsGiJqSfyrItIS0nlHBnYTR3k/
dVd5nwIESC2FSOHzr/nvhcczVkMvRhf2A7qH76+v0adMWz1oiB2zs8Ow2sES3IyoCAzti+ruX6+V
iQSMoh6qOTF1nCjeX4q8RK+I9ak8IOccwFG5jfMSj0NtXJmolLjRNLu/Kq7+dXtRknMtNto1yJeW
6ftrkkTvFW0imTt2Az2xnvY0lMvZWNLDKv+/TwTYiXAppFUwF1LQWP7j7V3fKDSfTKvXSfW5Mmee
lMZZVSdM1Wqb7QifNDJSW+wKYf/HE4uPckxnSosDBQU59cXZL1mOqwDOgf1n+6kWes2QPuUgW//Q
yfiqd3R2V/9u1TyuFOpIdlY76vu7ai9EyyVt7B6Dwep3lav1lwrQTmRU7OIsjvgFZlZvNXUkb35+
Q/99acwmOHosZLsE+Jz7TrSkmwBsKO/YVst4TzIRjgjXjGNao/oSAG0ZYApsqrS2IfSmmfzidTkv
ValOV6cfUZW8NQQHnpWqtqxnO51dZhhLswDTjmkvlc5PZ9ZuEFIySPF6fZf7U3tqYvWVCODsXeW2
v7/42S/ciRlwSe4wO5bpDNtfm7hETu1aRaNiqvnFdz1bAf9eDi8EQnwGNh4Mgve/sp9kZK+L2GGq
6JXk2HYaKSFTVS3FFy/JB78pQUnAf3Ci2av/4v2FYjtN6nyyneNo5+ZdptIqppcqsx72G9CDnaca
8QAtqAByB5o6+Y/e8/W2sixxzLXXUY5xttL7nDkJ1Mud42DmA+aHpSppnAPJsTY5B/Z7oavKOi1j
oqmtSJX5RbXx0a8K5QLPDbYxrGpnyyJybiFAuTtHW5umHxw7Qdo5SdP7+B7aZYw+f3/Oz3jrl3U4
e0DV+6uTPKuEyfSYEwdRP4E9S3mQjpte0riEk5Xo9rZJ1Utb4Bb479dcRaj4SlCgs2C8/32hnSWx
2/IgOWKCrV6DrCDR2UpuZFXADlKd8QhOpXj9/KofvaprRA7dGx4t3tX3V+0hJFbVpPO2TNkzbUh9
w7MLZqouk8iQXfvYC1SwsmnGDX7Pr/L2WJPWW/mPCmd9f5iXmS5+rrVBeM7LyPvYQV1hWUezt8QO
wdB4mCaydjO9yt/QxDOQBEJYOJty6OZHzUiquxoNysmrHX8KPb9b1jClOokcYwz2E5SuR7xBHonC
tVdc5C7E4pDSwUXaOuJ78Rhq4FnqXsccxva2i8vnArTrlS7yAGAe6rLKnUp4cCILTaWry7KXbIb6
nM/P2jQPaqPc2Ga63pBXBQs9pAHtPBGPxW9m135to5HvCGTxTW34zs6CbTNrmXfNo61FsTb91Jd+
vqWN3wCJq11FZIFbmyBADY120aTX+RgSZOMDBTS6TGHgCyq5A01lduiBkqo9jFJliNQmUoNgeSQQ
nASyzABy+ZK10DwTdWEWjowJe3C1A2xY0o76ushO1WJSPrYl9rWwbjT3ZUlMokYaY3YuU8U4DO9M
DMdT0pCndPRG+bBUCkQcErUJE46Z0msaivhAYLUkyif3QRTmqUyugwmkUKiGVOT7jhP9vEuCfLk2
rErDSyGLy6VTyt2zr9tJVI5M0nb2KLIfCFq7B47aGGrYg81No1JuY+o5/dM0xRnJulMAuSljUaUe
Yf7yOMHSAVXox6hvTRUTcZ0Pb7kGzzbsM5rKitDn68UBmlRNVXnjFcXchZ1f6b8MVaQ3xeQ0Pzxb
2HdJ3eTZ5Tx65tFpLBbRcQKO39c68Q04jyDV92Ael3JZwoKHKCxIXN/ZrdSfDRPlQ4ZyauQlVeXW
9AbugzkNw5YJg7d14iBAV+239b3iEaEvi3XAibIRP0vITEsIcvs6jXSWXFXfzdlLQWE0+bZ1FnMD
ehm5WmfZLwJdCSNXN75p7H6lQaclMRqZV28kCS1daHeLua9r139Ll8K+9UrPr/ZVPHgPAtAfmM5R
e3X0RbuY8q5okYTkpD0O1LA6T00WZxGf1QRHSXJEFxICl72x7lTmnmSQNLiey7hc4OySELYb0InD
MbSt/Ijvp/7Nc4Vc2tCLG0+ucSlWmRPU1jQFcsxc2a8WGdKw2aDQAjGFasfbM5VoQdt40DfYFSVB
W6nlL9aeSVnNeJJeXqi3Y7ZDDOlDsaS/iYHT6r0fjdaVt9ncTnc2J+vvzI/tt9ovyC4xOm/8pdkx
xK/UrKZyNzo6ZCpbOJuAVyMcJXIiHrL+t1miMt2UBX2xUAq7OhU89y+GKaYDs4PsWouD4i73IQ2G
qnXrndK15hvTVptGrqvdZbmbpKGYG2jHAVopshf6rZaRlENLIN5lImgBCFKHRRRE8l5j0AeAyEBL
JXxqnRtd05c7jsNuHy3DnM2HQbXLhYUAN4uqIS7uhDAyZp24oIORLL6t4KeCHJVLXWyo4nKqRhK/
X1DzAPAirM0UBA+4xWuZ51od+jYjAN+rmJgRQn2Kif8AWgwAzuwGpsStsif7lGQ1GROEEp1Sr/A2
xaylez/L+q21NjggSmasLY5swxrsxh4HankoDLt6M4QOpy9muvo7Ubod4hxc7SAggu/1zPJ21QQ4
EBIHncGQTWt6aZA7HSvOpdiCh9/VUJqRMer5zxyEHQkpWREcqc780PdiF2+X3uzaAJuU6acN0FmY
KfTtrQsLYRVYbme80JWXQt3LmmfGL+XOio38zpdjd8Ah1hHMQ4o9JF7XZoVjDCx3LS9WxBjXTjcp
Wle2h7wikSYZXpwg8fa0tadNDXcMYW/aEZkDH7Pm4WRm3zqHvB77I67e1sYsZhNy0co5f7CFlhwJ
9hJbgLyHpS/Sy7Sc4oPO/hxvgnpMLmKOjSwJmQ08382nMuyAMYTDWGbX2TiaNwEutrtGTflF5sG7
zokM2lZIPkM5JvQw/VRuGo0VDvy/GY0W+VxxPKNXcODFhhrCZA1uJ7PRaO4NhcHNrTeZB+VuQvr+
4IsleIjb2rpr4zinBx7HR11YxQGsG/9Yq/hNS/EMTUGs7x2wnpAaxoqZlNKxOKhu2RtV7/wo5n7N
i0LSsckGvT2y0U5XWir8UDdbfSsye4LpoGffjXL0HplqEZudWTYk8tQ3ryuXiBnaFHwbayR5Ipj5
3yYPDO2+ssF4VoHSgToP4rrUF34mYzJApmfNgT0ZXqDuyMdk1I1T3uTud+zsgXmDyXvyTl7a1b9m
JfT9MLXjWuzpyT09+YD8B4KX58x2DzpEBq3K040Gg44kRcLCQqmb1dasBi0i3cl/mJUayg1vbblF
XoDlD1QapU6MU/63nprLSepA4T2vIfHSXLrvSxlgABmkoUXg6UXUsXo+eZlkAE5svBtsZb/21/gP
OETKJg5+FBmUi4YCWuL1b8xNDCDuNU+w8I38NvamkGvKY18bh8Rf0utlqJARDKXGxJejLtEPOmQ2
NZMMHlLnoy33GFvX/eIeBuSYL3NHyruXZs3DwGzzeQYsAocmiS2DtDMmuENmk70yEnHizZ58W0zK
1jRzvd9t6emR3wTZQ0paHZz7VCy7omuuNFFQV8RO7YeWJ4W5g/IZ3FJmG2M4W0N9XMSAEGNGzCTn
GHwb3rARdvtKz5dqyR9HR5QaXYLEvdNTIYpo0SdEz7WfG5d46qAkMhjKIw1x9J9Mx8xVcEwIfSv/
U3CCCY0sWZ6MumerlaanAbZ1oAimo7dhtwRuNRrx86R3QMsnwjn3qKzB4EKu2WeSYkf2ymjYTZ3l
58xjeTDVYm8XxQjbzxu09WQvwF9v/Okuc5v0yRjjZNs1sU3mlfZEL63tNk5PKJ4zVnmoZCF+BEX7
rfACkiPkYm01TxW/vGLwqNLKJT/hDUpPi9uODNHoLpmL3wzHhaiAnUSoGlwYYpnJkMIWvjFjtN57
kkb8sCkaFAqjqV0ns0VICxIIn/iCnu04kf1WLIL7kHTeA3hnfoepNLoXligjjdxsjCMBzmDcMBFo
asRVAfFYc06MkJZ2xMTpLIGwVTXnfilq8zBD6OXD1UOPCiWwdtBwBcZR03aqDWxKr9iKLi27o115
2okZfB8VpWP/knDPD0rE5FM4tHisGSXlgHo+nGCObhkIEC6izyY9b3LPjktGSDWs8+pke2m95qr4
YCGrLqLIXDhvu0T3LE1fnfi02gz+Reu2ZuZCc1wacUdU3X05DD9Lv40f+lncViR4P6PDRdGNpbKk
kZ3V+V7SytuhZFna7Ur63RlOX98yTX1s516+pYWy8F+RAYk6qrQpZWUKnB71SbZdpLSvgWNBn4S8
MUQ15m4EqX4yETTCYDRCIoZqJy9yBuZt7yKiSpR1RZWfs5tmT0JZxZGAqK0+ySthNQBs07rCV839
Nwe3uGHNZ/vD7L+39C5B4qQ9Ji1T9j5Bwm88WEhUQnOW+YZsgIL9P/vB1OxgmzhXaEvcuxaOFXME
KIynJsrj/hLzVhXNLel3HL6Ha8LLeICVPtzOtvWgTDOivrK39ZAcAHs8MWa55bnL98mUAYdljCsb
j1Ow9Tq2DpHQXnXHe3+nChv+Tmb9Nmz5zTO0Hz4F1AYZi7gEvMLPAsgKKrv9DDYzCLuq7O+pbFLk
vG6M/xcM1k1sptWmdtwMhR7u1yL3870RlA0LYf0n1uS00YPFjchZJOwCC4BFls0Q6/W+jadXzXL/
cJANwiEgYFRrjiWLFYEXS7m1mvQKhtdETFgbas3w7EhrIiBG/SgLH3SqtG7tKSjgLCN8Ay6XLN2x
0qoO85QyMNcvLDI+JPjR2gMMIGZxyLdGsmbgVeoNgu0jhdEDpdxtNyQDFHx8XsSwHiaRX7iL942C
7IJyoaUuMN19jC00cmtNi4zWcq4Ub+yO8Kn8Zqb9T5JAKkLRWO2maOdrNybhTQ0ObNv02u/UA6FL
lDFm+WDr5Zuz1CbvjswiH/BhpGgyhnrhp2x+rRkhTfimZ14REe1isSa4h9w1XtqRlr1o9zKbeD0C
frLOo0J3lFoOIhvZwgr3lcydH0uafwcv14dGiQcYGMCt1Eo9nFQuDwSPocO056t8nIJN39aQ/KGz
8SsVIcAMXFQjdVfWwREjuuVZj+frWoGDSB0qi9FOH7AwQuIj7iB0pVGfOsS6kd4Z+m5BoRRqfuOC
2AdmPdr6bkAnevL1qb8wamgRlcAdTQDVRZLbfxrbP02ofC+GrF1T7VA/akNin4omaH4i0Y0fHJET
M+mWxYHeWLBVSfW91urfFdnOK+s1ua19j/hh8E1etQpaBg/xcy4xXetxcIvw8dnwyVhICJAw6z9G
IHeOznMo4uA4okPt3CEPUzb002j6N0PH/AlV6WXasKDJIScv0aJuFyWQbxiKchOY2qO/TGyvtWlf
iMo4CSGvyeX+NhjMjki2w/qvs3HH3ly8aDIunvu0KPiR/Cfbgq5KeMFjIpO3wq5+CM+Dj9tzKY6m
d5Wz3EsTCIU5wRitDDNc6u4yGb1mCyMRTr7VOmC3y3YTJLqEVq/zEb2giVwwZRTi9h0Q2/LQKP+e
kVpKzSNeslmL94NY2ptuGXwErk15PSTN1cLki0EBf09avwEk9MSnzBi0fZ9MuNQ7KK190lzOCfQO
+z0Jd/YuZWKySdzCDQd9sTcz6OsugRUmLALZJsN5lb4nIzm0c6jZ9vK9TXzAGGlqbOKWgzCytm2T
LTeyaC7z2bugCI0sEdwN8E9oKxS/Wp5XLJb53p7GnjQBnDpVH+s70xD9DWLl5qYy2OqTsskRaLXT
wePosSOgY7ix3LZ6Gmz48Tm8uOM69vmFutTcqKCPE+DrQbnFb3UkTTInua1KvvcVBStwOdLBhv1S
Dc02qLPbvGnJCurzXyTZGC9W4/ebbiCwUGjtfKAJtZeF8dJU2U+OWsPRSNSWRJljYc5kzhDCQODI
GPaDcaea9cdL0ru2opxNc0Zcmi3KvSutH3k23GlDbxEfXdxnel390oruVyu5pX2awGkY2jzqQctD
poGwQD/vbo7rLZyDJ61byrDV8n1b8mBqAP21xuYfkm8TjsBOLAODCQdidbu0B2ENM0JSY4IQMSxs
kZwb3JLYM9ygAJ2pTdCBn9q024PceXYH98bRhlti+CLPo0KgX/OnblSehbbMjEM2Tc9MDS+MimQO
SMwXvUvMTKquPV9ywTn+2ebWyat4eq15zAkG54XUkuxxLvPbSXT5Np3mBNWeGkLoUHtZj1SOo9zn
zMRjRUUvjfR55HnXWX42iQVMvhTaySQ6N0Ks8dD42i16ZvDqRBW4DTl0TfWIArnZaDwjdY3eYC7M
Y9sFr742RUqfAspg53sTF7fMOvZV2+49Vz2XWXxScrpi7fopJyOiQD+hoTj1OaFrnnwhzWki01A/
zH4c2f5yP/lg7p1ObWwCbUgiJ3UpQRmVSO+iktVzYUkSi4qAlk92MWHHy1LtzUQBdW0rsceokO36
Lr/yxmRvOO3JNps/tLTITiwLeZ164tJMlz96Bp5SsyiZ57i9Ni2SdwToeNE8GmWFrMo20z2DuDzy
MtQ76frc9uh7Ww3pdI/QHn11cYFK9WU0AaQi/cVfnX2nY7wvUh8jbrVtEwfAV8ERVdr29yb1dCKL
kyss2Vdul7BvVu19z9MUJkG5izN6d/DPI0T4F2VG22UKjLWT0+wCL/kJ654K0pmtKPBHIhdo0VgI
qkckqGGeB5GJ0TVKZXmfDKxCblZepoaSdEWD68brD/bEHc/E0XQGjhrVazX4d6KMr0h8fF4wEUd2
39zONC8LLb4ouvS2i90rfZlOnvSfcRY+dqK8XmL6O870NM4kmfZ6vndHmjvEHbw0bnvCy/7SdPA/
bMBDfKvmIsiWX8vsnHJlSl6x4sdgpXdI03bAY+qwbcAH+N0zAqa1OXCUhkus6Gj/NJJkN8u4Pw1D
edeZ1nNM+wCGbh4CF9yXOrZmJpMhlpEjDbkffcvpP0313+zBj65RXKVjS6vTwh3tkEVEYfY8Vv2B
le6nIMoGCAmpxhrBzCyoZEJ1pIZKl0G4j4GH7oi1CTTnl9nVjzi/tsjDnlLOAX4eIzn2hRnWccua
kopgI5xW0rWyy0sSbw5JS+SdFV8Q7aAhdFY3JGh9j/WquWA7Jre2iC/jqiWNozhQ6FPGSNZsL4g3
+GufSAm7XjIQxF0wy+e4ofaPfYoB0AHbSUwe2xAVQxIXGxiY8YXBIYstIBkuWrPBEq0R54aNmT2y
vERGq0Lw3nKLpPuUzMMrrm4UgEQoVAt4cy3lPcKwt/MGYoemJNvPXnHpTNVjNsuj2S7itsnndK8S
f6el7s2QmeTLqWAXSB4TQx/UrrfpNARau/MT/cWlGHL5VHu3DY6LO9ylXcDpKDPmXTVar4NWj9Fq
w8HJkFFowbnfSLPjXrX9AHgnycGv9dX9RACVE1RlZLdq2qXSfrZJYCBhlocJieRl7OnEhIw6Rwh9
Sjf4JXDvjsmljggdc4pLbi/hQu7/KDuP3ciRtF1fEQGaoNsmmd7Jq6QNoZKq6F2QDJqrP0/O6rS6
0IV/M0A3epQuGBHfa93mF7iMGaSVfaQo9SiVWteOue+I2w3rYZnuMrwXP6Rra1tA2jZYpKbWmRZT
56BHm5E2jxXrz9pmcq7u1KLdx1G9vCfSm8MltYtdbBOWxSw7atbKogDs2kS1oBIBL4/H1flRG630
Tk0+oJ6DU2W1KJ2Gi4RswVWil/amysr6rDTprGPDXJ4yQXtySSzQ2pnFHHiE6Txbt3Lc2aEWAfDX
pIalMWjEnIefTZLTRiF64CqfQDkDd5ToooeY7UufkvRuMXjO2s4DnDAR9Zy7eIifEEFTyEcyJEPb
PQ1UZ466iVLEdMOkccGh5KwdUVdbnUVM2/SwXjAwhLaO5nzJXHA3YNkwtRq1zboIb535BQrYcjpT
E4+46UZlFgkhKFPzdMPkArQ2MeGCxBw1aUX2UYFxP5rclS2ig4j6I2M23U+Nfl/gU1oTwHysJ+NN
ddF93kRgq2O+M+gIobMbdb8RQWBQ4LuaG+1ChEAd2pLKMru5d6b8mpkLZWDCY5u+3YYa/Qz8AsEg
mE0koP78YVTZq2bRM1dk5h2e0msPzBHarXHAR3KCvqTn0xvfmgYsjI6t80x/0rbEJBQUIvmRSdp/
M4vEvno+6SCZK0qgFGvb/FFqzqUW/cZqowtE5yGS9kO7jCeZDjv2hlskj91tcernRwqzBd9ITVS8
wtETiMFbgimlpHOMqUYVhZopVfEooUqMn24hHyVFmEYmAbdlXoVQx6HGiCtL7YmL8u/Z7J+rUeGd
cDOu7VWLIcq62vGysed87eXDVpcjTXUFmQZTRAxEhtVzvjCjvtfAleAwUXtPkHceGPTylY31UAJq
h0tb+ufYG7ZQpycBohLq0qNlTZ/Ih7T4sA1Hs5lGaytvH2Wtr2faS+kAUvtCc0AlaveCleTXXLoX
yksA59VxwLACfD23h2koBZSPox3jsWI247JjhVJS+DXUZbPphV6flkLHwoWilgfceR9Uqf8YjIZ9
Obash7RXcHUNae1TSk+lJOcVrXM0vXLfWtapPvCXiGE6zxJ9l9vTij7MghLRTkfmCPAaJg0/HJY2
i87h5NHNGCvLuo+DaYo/AZTY21UybXVnfGhzyV06MzLQ7viViAJ2v0W7cOonwVjIdEVTgE3/V3dv
gSMB1yzZdjY5K1YSFeB1GsbuOR5ul2RJc5MCCOV3BtjGYEK8ycBVIemJi3KBNMIoicTWnFhcQ1OE
+TKpu9FUGteLWmx0qjvfFkkzIEnMrBMh462zOPa6MAr9YFMksUFpmv3o0ZidC80vDkPKEq0EAEpL
8BhXs8lY+QPRYBYMxrlmGn4027YNCq7l9NkzwJLASX9uN7TUJxdxtpZFR6IfNyxqc35nnMWtS3nc
7BZ6mOI5WVM8yG9bcFBpboGiT2WUcBHfzFDokGKc5+9QEVDhVF3nK7/p7J3u0S6LzYlxqiVx354h
6mh3ZvNuqseUMJp11OUux6L2QhGFvJR1kj4N9aQ9OoNMn4juxFuG3G7T6iMUmlYnAWn13GwGQMfA
tLG4VY7DcA0bvhZUdDH9UjYazVy2LFlodxkdfz9ilXc7FdvZw+iDLQ9pbW1JWlZhXLlvvd8RhZmB
jBEk5oRx37mkzLnDxZ5cm/ZNMydBHbCIXhnWiat/UrmebHLZWIfW0XuQaljr2aleTHM2wTyGekPS
MqhpsljRBtqZgLa+y1cLprFQ0TVJBUKXqbOIdHeNU8NcNaVlbSeDfTuOzDJI877cJrP2q+Uatbfp
Bg9Hxwb7T53sLkEmSJFC/NYjrb+WsNwrA64KvKOCUnOtM5j4sNX06IdjactmVGqngGvg2LQnicYq
pM4QewEyiZeOAtIq1KI+PWVOT7CuVnGNGY+1QbJWkXlhK5xNr9lYq8pyPYtu3QuUxcaYwOLL/uqW
zrbsqotR8acdWF0ny9bmUK0LdufNmC5t4FkSNCP1F3pL68PYlDGKQ3VccrMibTE96XQ6r9yxCS0K
tkPKqOWq7yzacJWKQwqsWJKjxfWnh0txpuEHrAW1843/c1lU2Er7c3GSl9ysp7XrqLPuZCcZ0VyO
DfHk1+NX2lkSI910nI2cTL5EJ1TQSokuKOM9p0weCIjlVSIAxtrkhrQUdD9GZ9uu91pbI9/OADq1
CVJkdnqawsQxavpizY5xT5ToUdoVK9oGaO/VhpGAdTPfFk/DXb0zsn0uuo6QvGTi3i/khszDlE19
ugfTbD/NRd2lemyv0z6CEJT9L4qc1pSPhHgZvvS22XZ+t9OTdJP03P/9RZzrsWGALB8SsprBHhI9
MOjioSfnPe2LB64XjzTjIjRo2EUlhU/WwnvTi2JNC8EYDKM8Mdm5P8QYuewxjstWwt02dYueAnZ3
WslRaPvcyQ4k909hXDf3hlveFX0VCrd5qhpAv8jfod8+FwLGNtHby4AwbCWaao+xgYZXey10tdWF
nwQ1M0awuLLGOl7+SA3rS8/HvcZ4jwtnvqUrYHXRvbPVgU531Hu7InsB0thHeUo+rlPfwTkaxJ21
78aEQZC6BpSOh0WXPwnmExs5uO6KTW1rxcxJRVdZUOA10oPE0zdNW7grOg6XoDSXdcbCP8dcLdZC
ROlqcDT61jt5LLz6lc5UtXYFA8mNn6jKhmwXbTvzNvuqo/u56DZZPzy0mnJWnJH3lIS+4Hh6tIvs
AW3VXZuVv7UJSCaStBV2Keh+3p8yj1uan9b8oC5VlYLyn6ASnAVJVX2ouN1XZuXtbOygVuRKimeM
Yk3N/bslrQ9UPqzJvKVSUlX6CmtnvMpHc9+25UlVBaQsPfW0RTOUdl6/L3FL00tbB+VIkrQkW54D
J+9WMa7KBauyu4wcU9bY7zrFPOrY00vPnhOPHkk1jLs3a/MJS/rBSLqnxsieMNcGhPPvYx5Bo/U3
TZcL/iNYJf7rjSXFmZG2RlpTrdVE6SRNl/jJ9fLglfWHdIxTbhWnWS7mIaYaMIwM0tiVd5mM5D6l
JYzb7qZQFvM9JBGxq+lqZsgNTKehKrO4dhn/wK3xlzI1YCjFeDARTutRC23V8lCDKiFYWy/z7fux
rWuaptcS/J/di8Cb2N5pXvVRFsWRWQDsQI3bQTZnH8qO3uzoHvzoo23VtaK3sZ25pGjTExDXTxqw
Pty5vLa3CTDPkl1iUMsMqwsz5j8vo9qblXnwKvfA1vrRzNatbd2leLK6RpVj3DRHSzh48Ws8aAAi
1JNnlnXESoigyTNDIsY+i6h7RS3PxQpQI0653pNldk743OPE7rRIE1asn/Sgr/sfEtle7Q2/8xh6
vBhkfZndOVqPtgFj7NKZV9KI65ftfWKjVEmktl6MfJvH9H44o7wzUbec5rq5+n1cXl0lX9vc5aFz
kAT447BPIFh8zbuzFuax2UGdEUdHHRGDGY+/9FRRXpePZz+3N7KZdq5T7sjJ1YM5de4Ts98j3GX1
+cmL2UoKwcYFyCyx13jb8nDoveVQ2eoDegtsgarCVBk//KRWjBYkY7Y9FJPZRfMTz4i9yT3tQcYD
V++5XPFQwfBZw2dTx5vxtqgbREj2XD37nf9O6XW7JlWftJTObKlKSJzN7DJGO13zrDvDb71rXro0
30QNu6BVuWfCC1+S2H116wzFhgOsP5NNBzeRMB3zxfPlMR5bx7blSMTLeJ2XGFi/rd4I2PUDJfIH
NBl3ZqR/+e58Iaz2LN0mDoTrvWgCd7O1sHdWGsIWe2yRlkTPut3z6/beI1WcamVSX8H69v0fPmjq
xWUYgKP3ubNnT3bjnLypvfUtyDTwc9RcKWRe38+/OlueEEr+ah2TTtmufEm9cetjPDJXtq22Q10d
9Tbmt0ShY2zzwfhw7PrdybgXdR6CBQmKunKEFcYI4VeRGQ3Uvc0X0Y97WjvjwJpqskTm16E1PgRT
NE4e9Be5ziicGu95aYSNQzkleM2bpXggKHj0aQdjO861olprepaELdUDq0QBunLoHBHHHwzR7Y0F
3KYrmn1Xt19WHN+5FTyj1IbdlFOjPQm/XOcTzYoCWL5Qt/vAkgHzcQSijHaB6MRBb5NN2mtsdua0
gtZ9TGcbW277Jqj19Yhj2Ca1MA7zhHSI7rRhhUqzC2C/6VOc3BQenEvFXI8fml9fmPrejXr4NLX4
B01gVBH7Xhpohmw2bQsL62S0rmMOoZqyei8ShD8pMhl/GJnZBHq0rC93pUc5uj2CYg9mu7Uj++BI
FmqNoZmrxPSaFol9rrtly4EvaRDlfzw5nAFnXorB/u346uDkc1DG5e/eQBs455kRcHUM28zb+8lC
aSMjY9Xbb0NarMFJjENhTR82TMWaTsUdYqIzDxHwWJo89PQbrWJr2DMnnePE+fLm9GXyyeKLRotC
de2jX8Y+LGjOREm5i2qIEMZSSrGdaefryVp0Kd63qNvUnEOLlxwKd7bDco4HLtWc5gAwJ6cA/lZx
9s50cURCtNfc6lxl8xLSDqytHGAVfZifJhQQ9DpiM6UYOXV8ZBkJSRL6YNGYajgGaF+ehU07Piw6
Zy6zSLoFZt8w139y3Ox8I6mCsgV0iaX7Ggt4aMuZzrIRT4URz6vMpsEeuP6hYQc+IBPhsIDMpKUS
fKEUjEUajDFwiH42E7e6Wpl+P3eq23GV2okiexzJNC86az7o7B37qZ23nPe/m5iHRqbWemmbdsOJ
c8VLj3jAnw6RY74SNPXG+XvLpqfvdLaIhq4vKi0eKlkUEFSxTwK6vfKV97hYRXqo84qniZNU1/Vx
nXLLCwxuelmeP5BK+5szcu01xYueLsaKepkPKg+2WlWNQdskflhP4zHjz6x6DruRbIqQY/onjUlN
MChkRDNkioDYDZZmeYeOL9cOVpoHZ4LwTZfyQk4EGIAqf9epikKDnxzZmQ/o4iWhznjPjP4AhgLg
NiB+Mygi7Tl6AFhT8LTptZW0bReiukWX8aZn5np0rGJzY87pgEcOpE93o5Pea1mEQooCdysrt3Gp
o9uQ0GCafK0ayaYZRZcevcJKB4RZKVv9bhqdYMmU2AvrbjGTs8gGI0zLytySVe+sjRnG0Y7eysmt
d3qFtMR180uOVnElMvs3BZ4P5Nc5h2FMBHpgh+Oug7kzkY3xePKZKDcP5tY8ka66N2R8nJfk3fQG
m/2IOl2vteiiLcbnKHI7koxMdWonlDQRO52FTRqJ3VSF6IXAcCMwJOFPaFG9gCqAPsi9bNc0/sQu
4pjAL35Iz/Z6XOx5S+jHfDBIgwxIuz/6rf6QzvCJOZt6NaS7ePZeeeQONnGc3CidO7PpPvGrXFph
7Di6/J072eHUIA0Zp+6S3VqO05jNRK/drUsrXADRR8SnuGbWQN4/FyUtZ/3I/KZIAcgfHKqwqbiX
7kDJtbLfzCiLVnTQIC+s0y6g1BXEZhYkANpk1U0VGEBXgxVorHlrSLa4EsAAKf02J3kwiMgxBlpW
U2PLnTWM55y33QxXKolb4PDCPyeEw9yb7XJPg58WUHm4Rc9/R9ntNhM30WjpfDZIWXc5evJVMibP
/pIMQQEAlLboYRPnqVLWus+tZG8R5kY6YrfvK4IWEjF/LlHCtOWGRVa+u0CeqyweHhIBhWGi0Ri7
4cAtriCcR6xbF67KN0DmDP6yONXt8Di0+WFOtV2fatfKMK5yGbkUqS9zKZ01we1MhNY7fX9cgCPy
O7gVcmhzzxk2xaih/ilAhgY2pr6a7iAX7osBHcHgEgVxazmueGMNt9+AWeFilg6tkM18qGvjtzTM
i0QeH3pjsjXM/N3vx0uloAdYI+2qZnmn5NAgP/F3SQ5YlULRWBPxMZblMyXcCEO2jvZMWD7dt7IZ
jjituEA4ZoHm2rxqszatlDVsYwviEBfYxilNK+S6sVVe8hHp2dkgS4UQ/Rx1ov8lPfDEekRpAV27
TZicggao7ZkIrTnoW3PbA0MMpQEvu8Q/SdY8VaIdA8fvkaxF7pYxeqPTFL7q0Sijyz+htbbX6L34
N9WEpFKeiLEfP2KSl3dThtJJi4SxnzFeBqLDBja6vyvZXHO9PVOQuRts/VAS1AKtLt7Msco301g3
m84yCuQ9FWhl1zZXizpruP7mHV5xHZXefWMbNHBJ6zHnpDubk/Yb4duj6Xf3Rp6exoyq2KpojAdt
Ku+8sX9B9MkKJB0B4dXEdjfrH7Ul75RVZWswgMPoRNu5MYhN4lt0ujk7NlbyjA5QreJYFWtlliNM
PibUxktPU83DAilLO4Uf/ypFQXlBoQuUx9T0Fr0EshjpRG4XbjRxIX+5ihiJpV+YuiKR/uwje9hE
dlvvCmmeSgAkBHJITcq5CrhkBsg/7uxmwkTmLmtNE9uOkBy/bWuuFbbDvsnBWllceZq43gISk6A7
tm/0rUML9KCXmo6KcEatDWueb40IHQhq6VOP9T1o8+4G4Phjuk69JBh6/wl1vL8ychyYMSlOK+U0
S5AZpbHLMyZvn2BqiXZmNWreUy3SD7OvN23G/6VW6tmuUT1EpWvf7kAp+g4SCsyihlv1xHW0jItO
ChmKAz28wXUsFRLBJvfQ9fQcMg2t+RbGIMa3hhaBfExXL6+0ZS2rwRwfzBbpzTiRS1D0xtZNuKna
ZjXcdCXPeac/VB0z5UJ8SCBIdl9BIlEhkiC90CxMtPkUkJXB312aX1OaP6hK+0XncI1UBzeCB/u5
IWBj3VjG7wYFTJ6Mb6Pe/xxl8Yz1iyAiNFxLTC7YbPykT4LxzvQ/UefFGBeqXaJ6qrP5Yo1mflfl
YqE6rfwNpd0kAPsuzDm6xEMb8bMqxt5VZDRviyC32kzrr9T2nqhS+QELw+KDTVQDV+dkYiu39fnd
ioq9slLQvqT5MGsfAqkZ4q8FVcPKnkjNVhbG8Ln9oNl9j5T/TaTtV2rZh8Gvz53p7EgVO3qx+cBg
YW4XILTbOYm1HGsXsVbPiDcYeiLrWZBPz7V01E9Rn2xj3zuM7LZMafUev/WDZUVh3+tqNfuAkp6q
P6M5/2nxnZa1QFqkxo2j6Q/e4Owwke0VNDw93eAXrXR3hp+h6tPCboBVQlL5lXV+T996RtQiF1uC
VZqQXo2faV5SYp955anAp7LqRA5DatW3FMqWLcVj3o20UkGhodXQpFGgrKUUU7XNJY0YJ7F8bXw1
MamU0bUg7HS16MyXGgqFGVFZoBro5ab4GgHelqh+xPWPOMPrrrhW6dGO39K2PvQ+txr43/2CVPRK
Nuwr6E+gUSu4aaZsCKYeeQbVG2UQqe6oD2prLAbQipxQrU23qh5rx0Idg8iXYVaZH33kHKTmXX2m
85Uzu7uZTXxlaujwM3pHdCNqgk4YxDW37VE2xH2YiKENsPkwa7JDd4Mec4ngyDbtsyCUfVW4CCmo
K/loIBhFUp4tWztz9572mQAOBtzYVjOMwCBiDg9jJtUWoHVAociGRlRiemAyHD/NdBq3kZnHT70f
q0DaeYaG3HyQ3XQZ00lysYxuterIFXKSchtj3yow46WX+XnS5HgnpeHnlJvzucignA8TiT1BW5Tu
pnH8LkB3H0G64pZhXejNVyYFsWlG2QZulJif5PS756ItywdgeFRKZfxYAEPsmGok/LYpt2RaxiGB
+8k+sv1sK2UyPfikb5zQpPV+OHaAmJheM1gLgrjleqotfR2LluFeH9jMFyTpmV7jjoKHy8JEgnIR
W+TtbVeOz+CiSahi03p1VZQdCrtGlCmR6iWm2b4lS1Lux6FX+y5llGjNrg/qoaI/pojso6HGbOFF
VI1ss6xbNNldfiTOYbIDmu7yT0luDgKoGJKzyeqPJZflZlYWbi/Zd1uizttPgoN08H1jMEWQWhF8
r5vc5QV2wNTsRYA1JTsWLbptBiwHLxlpGXS3Zzaqx+SGnRmM31BR7rrl8rLpo0mc29n+6VfkmHik
Ox+KKkdwTg7oBe0+OFnnvHui6jeLH1mEchodglKLnH/XFn0gSjrkglrZ0242rJ+2X4mD1o7lUR/b
nnXVUTQ1irFkVrz5FLq6r7aSPDNaUngbkeXUJ6AAd90Ac+8BJSVX9URBFyJrBEKcHgsImbXgPKSm
c4x3QEflNqMbgtJDzYK4WTp8HV3b33lIFrhLU6pEWr14yHG1bPLcjgNGww5IXd3YmiH9cpYWscOo
tJ7TI2FrsiHZwligzwN+Eg/j0nXHdlrkfZVaXkB7p83irOOLtkDk5FESgxxRpb5yiwJRiV2gA67r
/kLk03Jx1fQ1ZXpxcq3au6ksuPMlxQLraANrmkLejXY8XkWuTcw7UVmtwMhvLuSYAUtLUVH/j7A6
NBFj4y23a6CbfjG8gw4mGuLvqtkN1fRTKxpAiBx0U/gY0SoxkHcwLou7MQnsfFN2hhJ8qBBNax40
sE6J4i8td+SzBQm5SYb80SVLEppULKelaaPHmc9AFWjK0/vfNtI/2HMJp4Dpdm4VG8Qs/9NGqksr
LZoy8fcWZspfsPZcG9uoOpWjePvvV/oezOJiGLVAXzzbNRyTJpRvRuTGQWPR1ZW3z/DV852KOPnR
xS2ipcJVtf1Oznt7P7ja+IVMwoN47WBGKmJiHvs8bhiXZ58qsv9+U99CG/73nkwdqzsZFYKogm8f
v9KY8Oxu8Pb064C/0o513/QGXYwq6ziwcZfUf8tsMG6O538YZ8kIplfSJ0CQOCjze1CErAjDydn+
DuaMcsCCxd6jUXjS/bk/RmX9e+gJFjdvTz/XjEPUpD0uHq//i2v5X650IEz2EhNT9i3L+7vVP9Vy
01YDhwawZCS3hPpV/TExk/qMpPwm2yCY9KOb/ZgBanajv7z6v753Xt01bwWUnutQpfPdM+1xoSJW
MD7YZsJ4HxsB7Rf1qWhRA+WEkez+jz/z7cMSp2AZqItMIhL+ucoHE7mDxK91sHQrA4hOkh/FgggP
1AUF3iqZuvT9v1/x3/ZoXvKWdeQYPFu68z1eIJKytuJKpoemaJ2QUktmdpt2aiu1tdBVolnD8y51
dnAaTvMhh9j573fwp6+YT0oGquAKYX9vR+qIDFlEhqOPoUfD9g8L3+O8JdqTOEQQhaj+W/LSHxa2
7Qo8cyxwx7D/95X8f5kyN1Gj22eutjfNanRCUs/aea0KT3tHCmye2nLQ6NnQRhxQdaUVNShzWWlr
DLE0rRjSSf8SvPCvhIfbIqOq6FbQ7RNW/y0MgCir1hzMIT7ACaDAve3WQFK6mdp/eaE//tgQjbrj
gEsbrv3tlYhCBZNyfb7rm6cR6YQXveG5nOpVPJjFPumhbDcW1/vfKurmHHltgSe0mfSs+r9uaLfP
bLsk7cBKkDZl/XOll2SO6eDZfGbpRxvyRMYdXY1vRpYWoTFxJ//LKvvDNuLoFnUltk1POOks/3w9
GYsuM7MkOehTxGnq20SUroh5TiRSPE2/jmwCm0WP42fOXzn+5Yv/wxrn2XJ155Y9Qwf7t08rLUBW
T4ETJF71uye6D4kABt65q3ATWwjG/vuR+tPWjf2PpYRSg4wJ71uUh6HpZYQFKD74lTlcc5ow8HlW
1nwhshUXYanMoL2BPhVOkqAlhgDVwAzvPHbl397Kv+IXXNcxySvnenRbWua3HRQHL/eCyY4PYy1n
YMxcJm9VV9ZPqLvwFfW2cU8lxHSv6mmpQgSGsHS1bWvZX36CP619DjKSKFgHBKm43/ZWrzftjmyz
+ODqWN/irihxYkf6Had9uh20oT5oftbDW+YIOOCfV4Uh/5oyeVtm385Ux4IlBrPmUSfw/J/LsM/q
3p6nPj6YE/FDfhYlLy44eMBnj/9SsPKnFU9uDMwccVLs8N9eqo3Q2PYNhuikQoLT9TP9ojBkKC1c
tckLKiwxXx9Nchbv/nv1/ekz4nEgxYrAVipevn3R2Wx5tTnBoKuk1FE0NL0tDhx6jc6hMpR5+N8v
x+Xnf2GN375WurAIjyE7hkuL/T3MEYwoMZzU3+OiG4ewNdxiS90qGic/z4C+kwG1nc6Qsr3F14SD
Nus/cHyZmDkFg3tkYgXDQhq0ilyPejSMXTfgnNG9HJNYIdLnOoOAc+3S2DqQDZeYo+ykUk8+9tAx
B3/p2/uuKriOLPDbEHydQN+toeFHvg9p2BRD/cWknePKwL/RxRp8q9KsddQS6QMs0mxs6Lk3xYNy
RVLWWAFkezOESSnKmxwnFVtKNtW7gCLTAs3E14etLx0fq9GILk2l9WBfWDE+FD24F5yYPPBDNqZI
TKMGc16DtWretHWXHOdGJOe0RYskVdSfs3QwdgMjxsHrPYFINu7q+ya9mYNnqQEUpwB/HcknBHgU
T5T2/MqSKD+m0TQHOi6CdKWhBjwKCoQoAIuo+Utx1lQ9eGOhgS3wj9XGxcaxSVs92fi9mV/Iu6jW
eJ/oKkebMxBKCbmZur8suLD9rYfuM/eXkeyNXIYY16JVPwE+VwoxjNZO3hdjqKAdzLXvuS5YH22m
5jOcqXPfuXazLjQd0CtNMIwnXf1l+qLRdpmn27vC1NTjEGn45J16+ux0V+3JuQW0aBdZ/xZtp111
szaegGdnDDqldyJJo3+EsEW9UHjAR0X/ixnADYcYsxgXQAX45PjbqMZgUtHCe6pG0z6K2XJPymzQ
A0+lLEFSGnI9e4BArND5xp6Q3Pols7Yi+IY0bmr/UuRQoaqG6TGq4uZaaKV1IRGD9H0RLQEZOZS7
JLVRbaN0WA5dOYgnpRvDqzbd1G+kFdwtRZFsqJ8ZmHiRGkww/IfKH57Q98R74Y4ImJCktWGFnJQY
8DHakDWY3QOE2OEw5XhhpsULIeRYNB2yRqJlpo1VRdndLZ5Ze8wbTECBnJz2ipnfWNdSFhAWYxS6
UcZo7Ldg6qnvPCQ+1Bb2wnJepVIUewq3kSE7Jaeem2TPBgzf3dyxA7ncANAnKwiM2Kgxc1jwJLaR
pi9zV1ZfNmxp4ExouWusUdvSSOKALEy5amZ7osRZ3gzdRuxuE7Db5wr27Tl2gbftKMkvMV/vHWpI
dNoqRjlrkuBZ6ZMqOfWrJRhbzBF+hH1eVj4q4SgDLhux51QUs3yQEA9156JZMsZS3y8VTZJZ6Wur
0u18PXCncazPrSDVZcrsVxoqcMmMHuWOGthRV96hzkWDRwXnqtBMbxd5483tQDwQgdrNjrIXxspb
m7NTdHGY1fYjvsL3XAdSrOHtASYWb2M39YYkp8fGvI33LY4cRM/RWpWaOmHbjneSNr5wmc048JbK
O9jk4bNZGX1FboLy33vqBi6plfV6SPPS8OB7jMp4ZxJrLzLK+2a30p5TbvmfuVXTKFENlfU0YQFG
dUdkwaVEAcnynXXK5w144zU6abLBJl+4gWPcUCe/Xgi5AN8ciiD2qEkmP0L28cbrE2xKKnfiYsXX
RbhMraVfY9V050zMH+WsDXtd2kBBGV8aUIxcl4PfnJPSgTateTfGnZ7N7aPnT9V4rjFQUpKHn0P/
WqbWr3YaeLx1JhHcRlOoNIImsv0QM5dWvBEkKmtyX+Krj830alM2gJ6wT+YP0bh+gI6UKADREu7c
Oz6wXCwQtGdd6+DgFhpWaIUQ0uoT/RwXHDTrahxtCHIfkXo2SUwNZux++kkzPA3ca7hVUaAxisb+
1UvV3SN8AzDx2pr3W8BxeDQ1bRYgrZXkXLxLZGE/1a7TbABRp8fUNNpN7zfDmvKY+qD8m/pGt9oP
acwVueqiokoEbPazGIHmh54HmhbCYt9ApKbkOikUvly+HBTitLRtuwqhYDzT27JyHOpmzX5WKARc
uItbmNrJI3YIl5FnuFdHowJtVYqhfsvy3tmPWtUdlHTkgSBgCyuUyncerSwoNs3+KWkEd5TMQEwp
ILg+cfK2cJgxebBZg98C8zzwvQmXd8Xj2D1Hg3bxQNsxOZJ1BMVhZPCJutRw2/SF/1MbNQQekD4U
KXDxhpz13Kudl/57GTfWoUpQKiQ5T1+WxyhOtFbDEDdSXMKkRk187hdnr6/ys43Eedcgtn/NtHR8
MSYPfeCkDRFwPdbn5hZGWOPeFctLhvFi39T2sHY66KUoNqu7hfPrSXqcOdgXtaOsXfeQTN70jKgj
2k0zTtxusG8Yg5ryXQbY5m1qAuhGkELJvy4mzTspP0nvvWzQtrakwtvQDEimIRr2sNjJLoNm4EiI
66cm8eywq2psxbbk/klV32vqdxqN2QzXphOlhyRir5huHtJ1aQucfGOUEdZUEpFk5sSAr6LBSAtG
NRKJGz/3Q9n16f/j6My221S2KPpFjEEV/ask1FiSeye2Xxix49A3BRQFfP2ZOs/33CSSoGo3a831
4IjFesoG3JdogcflD9sJHLEVvyXCSQC371lwS8v0TIMMuklR+ifMPgMEiZtoLauONVjfX1aWL9T/
NYkgXcVrMNlXYdL0gnRKPoD/ohVuuwmNuqp2Mm0TngbjnypyCbd8GWTXJu0rwanWQ1FJH3vX4hzh
Qtm/M8b/mK+W4ZpXVfs8jKB1QyJXnkfbk78710JF1tSY+iZe007j2ndsejJRj8iiCUzfC1ZYz2s6
p89pVX2nplwfHIY1zyFm0HhYDMYZdypfvK7r35dVLNcZfsOuL5X3AidlPbiwXrg+S/ur9dlh5k7e
YdvT45FYAedkAVxbdkkZoGx1lHPTkjRyD8rH2uoh8nEL/a8FLsKrp5NwYznZ7V0y0VkvC3p+k4bb
uZ3yawfC4bXU1b+oQVCEiDY6WpOHbinFDrOGfvBK3+ltYa+OsSxLtMtdBjweEtpBAVd6rG3CzyuE
h7FSS48ALa+3pW0GMBxN/ROxx4znmjhG1/Pd/eiM3kEi6v6TUNqABEctrfl3o9xL2VutXvub6JPy
XpXKReft9fNdOBi4S7lHgWegITxkt12mklw4itouniLHPzut/ClLCLA4ym7QJs+D9S6J6LF78dkG
i0PxZrNhKfNAFbtSIcwLBHNyEa4OGlfbPrpObz10hJIg/2kMDjcM4WXg7igW/c9gfLWcnxD/YjdV
QA7VoHbY8nFkDivqyoYIBWZq3HoTe2tCqHayrBAk54oxjIGV8Tz5gg1FWkd7L9VomoA34Hevhzhx
lXdJwinApxQE31MRVFe7Jzit7mX6mE5JsisXr0d5ODf2ya612pVtX16M5Qdb4jyL+3ac+/3sD7jN
WaCx3HaD/sflbqSYWJrmEU3v+r06Pui/kcc7nKv27FnM6dYSmTfMqhD9ilT5h4ATcqnQz/zRjmB3
6TXqCyoOEu/U+IveAQMIOZLbaPI2xA/nv8CloeZfes/nHwl3ezlK7sgL3QAXrIuD0N5oFKpbEjek
z3E6p9eBdWe1KUWYx34paSU7r/wowmp9lzioUIAUNtCTGq4NGm+4BTN/lwVKaQ+MjP0SzCnvGLWs
BBdyyliyy7G+euAQYv4XbjCsKJ9p7UKVhWlzqvyGoCv2JhcRFPIhWCznyDPuHpfGcz+sfOQflZb+
x9KrZdiPucofGd9UL36S6IewX724taQD1rjvrwrh553SYjyH1sxxppk7v5Wp1d0XeIa+HCw9eNsG
1R5UZQV4HQ0mcKVnxEhZMD01ukOZnc98Bruf4cI1oLQQ0pmhf1wd5KUFdO8r5k1pb7H7ms8FaBAh
p743vYZNoWKKenub47l7TFlb0JlA5mD3QVaR1TWP3Ti0r3nvWAd2y/KD2AFQlYgYZgRCCX46RhtX
zRb9stLEb30l3T9Z2g/fvjONvyvUIGhDXcuchoAlajWX/acT5TPJU14nJR+DA55wYQfJywKFiXqx
10isOxUXBvPbzEOMzJwEUghpzWU1XfBTQV999pCmPftZYPZ9UOW/66mddtL1TcbuTiIfKAql9/1U
e1fRBuZJQHTAqygjzhhsHuIXxDwRO8wYX2+zZQ4eP+pZjnNC+9va7ccdGJ/2T1Nm015nhJAPXjGc
/XYtniydepc0lM2TzcLruMBF/cp0ypZNBnjhiJDlNUcmbHH42NCXqBTQkHKxYCpS0bHpAx4IotYO
UPIQIOS1ecjCpDllhdbVTmXpjElTIKLKBdmSFC4TwW4pS84AlwYeE4EVcT0aMPXLloKvehz1WLBb
NaKst1m0cstXlSz+raG7yI1VL+s3uOXyBDJWej2kjIHmtBp58IXKwrvQI6Y7C/BSpovBhgH5KQff
UaKQCpLpoXWyjugJktdSGxqe5SuMH7YPOUfKDkXOivosZYpxGUmP4vyoZazYtWLQnQkrqFgrw4mR
f8tMzliPZf9Nqlp9XpiDvGY5afTaz8YdHv5xP3YV94dXFwifIhfeBvdE7Sx/NZl2HkIjdmei9u0v
IZf5MR0ise9u1mgmx8nxhkCjCx3rmRXqnPZbfvPou8tz373NErAkuCHl1cr+s1qafV8hALMroEUD
MqROBrhsAdloux63iWocDlxbqp/cNOnZGxoWnAMxIO8oMpoDh6x75jPAg3IC67iuLFWTrF2+VqRK
154x89ZNdH03hBnPsOW5cZ9gc0lGbCVz5nwzDekPqkmxjVNjgelb/F0g22KX3AYb8KnMdljDp5nG
/GDWsDnDA1f7NmqcNzFZXwLo0ZMsFR6e2i5/WT3Z4lO1iu+VOI1tiaLskPJht8LN9Cat8+x3kWbB
D90k6oUxGs6pP/B8omLBJ/u/yhSZb46hqM556RXm3glamIHc+Q4oBKjaGIAVQSeE9WxKfwkT9Z+k
/ejn1PK7q6p8wqUbpOsgSKrxDbcprNoZ/8JPCNj7Yk2W95TbFsgEjU/TiRRC1IX1IpW5q7HNIVVC
kTILOkgMI96EBdy9OWsF8J5dZUqNFyaoipgNQRA70dqxpXfMN8fvgpdHyfMqV/e1YeO7Z1+NnXte
BvnEBpT/0PX7+7bR7c6hVdmxFdcxisvl0mLxAcCpVc/hLfN3O0P9x1SYUPCEvj+pxS/ULuWmlQi7
HPzfG6zn7xVc0Lj3GTqw6P8AK/KCqxOT8zBcXCpZNs3md8joCQymK7e+LsUO9rW/m4n82feIPjZL
UTzS3nG1lOKzkhogaIo+ydX2XVi298PaPKFN+K61x5iGiOmlTzZhL55laB6Mjf+J0qbbrmqGhZXC
63C19HZZCFEhQFQVWzzYddKFCPkHgqwpSaRBzorO+eosUUNVNjXxzXxIsydIifAYCaiCk7h2LORw
en3Ib5itqAg/Q8q9Yxf1ESbxvj9Ea7W3m/WlaqGoS9yzNIIBZ9LaI64IXxyh3vLC+UV+vUA7nCdb
yN/BjgPzmBThBxqQf1mXgL+88ZRLorMgOzWvkGqfsBD/uHbiID3W565Pj908f3Yklm1JoAF5nxYY
xVLvbexdADgVGdy5jSPUrNmw90L/O8mBy1TW9E1y/H3nlNVmGrGLJJXE+4z4mJcTGacp3yMfKQ1h
8JCwCrzOuBZ4B3WmCV7rPpa2eqPQ3UWt4g/A5LoNwvA0o6JKs+SSh/Y/PwV5m9X57RyGR9QuxFM3
KYmMAiqFEsIcTFb8LXNMYb1ZfZSSwbip/eKBmDmUo5Xt70rtkfCGuGdTQtzZBN0Sbr2qOanadnfW
PH1NQ3pVPs5kOCDhMR84q4JJlUhrHair+dBeojl6D0ILyYIibaRvyT3fBNrrvyD9LkcdtuKd5VT3
MyVh8xXVnT6CL0ZUGTSj62xZdU5vbeC2t/y5krikyAWUR1fyBJRWPMAjaOPEVO0BiM9wDqW5SUWr
HhGR9p3zmq/OQ19AdNoMVTiiXPX9u1CH9g6Ca/Izi3raTslqX7ysoL/tmqB6ZLsp8IpGAstrAaIH
MX3st978O1qUOTdrtDbQsfLhFbfleOxozC6ZhiTkTZV+may8nLbrXI2ovdxk67Bj9zfMegkftVDT
3K3sBj/9ypnO82K57zz4And9QFioEIU4GcwxePWUdWwQkx9MN/ZIQfm5bhl4camU/zrpebnPawBe
ipyuez1x8RV2ViKpq0kSRVDzpNM8oyR3omewCzCiDPttu84odXVnf3hjxgU7TeJXHSaghSAquH/T
Al3pYFn9Llx0dgpBDGzFGt6xVDE7vNQWBZZ4ohD6ysfyio7m2CYB+Dsx0FYkAGr1B5wGmCBYeDdN
43yoDFKXVUdwo0LxjHqeYUvmFRvHuP8CK/yZ3MK/uB4jJ8+Vejsu+qPw0ZFXIRwzrEwbMBm4Djlv
t3VrMEGg7XZ6hmfd6L6lGTH2Rdr8Xuaq3K5+WJ2cpPyYp2XG9SvEda3FspEBdpQkK8Te5TtaNJrb
BimTjdP2EIQTeLDax13Q1A9JWNFujN1HMAZ/0YPW+864b7iAnvqachT+rR/mA67G5DgF6xGVxskb
Ffu/gnACvJ9NaZ5BOVCJ4bSzBGzgtmhepmEFqDe+jLnzYI9Vjwkpv45udDVT+jT7yN+c1n+sOfQw
0zXTLkKgZXMiY11VKdpq5GZooif9t6zUuxg6psWW8mlR+9dajh/Ert6HQ5btl/DmLUNPscvKPoix
KwpCcG8eoxFzHDZ1+bzKSlCkqR+F7WKrHM/Ap7KfV8TIB9drf8meqha09z4LKrnPeJcx6HQO1Yld
2smV/jO4t1rLvYS0Fh+E7SaPulfubu2jYONGGkK2Vn4cAUdmZBOSJZSMr26dYTl2VA09FOz6XDfP
icS14bUTyDQ72nPbfI5j8rutaN0UFuHN1KYPVNCPchH1hrDLQwVsdFcmdIM5AByINwz5hl6HfBUD
/QSZJ/PfPMARmkV2+EbrBmJyze0TuxcyT7txfm39pT2PrYZpFI3eC2Mrca0Wg7cnG5fEY7IddC/U
UYxJ8DHsmWCleySU5AhHChuPXhiRzHmysb3hG/PxD6IssUHV0RNbLsRhlQtUEQ56PKdQCG4lEZKE
5bcMm+hUz+g8JCHopM80AwJiTOfwMRsq9jXlqVzo92kIN8FU3xtvgsCprLOX19TMN+6q418rnz/Q
aiH1eV5ZHcgH7O48Jd/xQBFvYzt6394g6F5JPRfkTPzHsbH3wjfsh0x4Xb1hoEFto+3oYjcYiro+
ibp7Gdb1pxnbz8qbD6MVJM9y0HWsUcKfywahZPm/tRDR8X5KtM1QqXqQjNbYoZlnZNDjlqVselY+
8CuBVaKQ9JVsY/8wQUzfor5p9k04DFjpZ7ZEc8Zgl239ekyt5qMxvXOeqmW+4f1+yFMAkYVrh7iy
VOwwK94mGVgGiGkDN0bayCb1e70v+Xm3nmteSjKDd4PxSogstt6lfmDeFHudN8jo496zuvQwjlN9
cz+wlUNftK2YiMW4nmA5cxg8MYYKIH9LJjStOi5D8okfMT3nxn9dxj7drRm0TOVj5k4o9J6ROmuc
/IPzUU3Sg/eF90HCQx0Wj5By0HIkMTNkF9aa7wQUwBStyjYMK3VGXgYAPyVpNzevwrPY/E3NQ1bx
kfyswHTZiZ8Q0NKhk0t4CPnUp7Wv0pjhIOfh6P+dBglP0dj46cNBsUBzqteIlSlnWp3BdJ6j1zUN
/s2D+pED011gSGYj5IwG2c8/S6+29qMUy13PmhrWe372zZRg2yIBfPaRylB/D0cyc/V+MLOKaf/X
bYQyeMd1F8ZISNQ2T0Bmj37rY29n1eoPeX3q9O1IzPUmQHGNDN5Dt81B/9jfZkyirXC3ZqA0K9c9
RKXiYQR5i9SS7U/ThO9NWn0QUoV7u1YWhUnGwC7lz6kgNG+4snRMg5XvRp/FVdi3Xjx6MooDQqDZ
ldK56X4+8NEdviZJfEAQDIdyGZM9rFAdTyNIycZetngTxNs6AEGZOx1taOHsM5rvDIfC0FYxJg+b
785jLTQTPcfOZjgORdv+tdqe9jyvwZngbq6tUB3ZkPSnqiv9w8LgK66zujpOPYQpkJ/W1jf5hXVr
fczD9m+kA8O4i7QB379VtP7K5DstpnggMInd15IzaXDmo+dQkbo9itKssgnOHPW1DTHozr697Q18
0jRcBky52B1yq3u2Ck4mLIZdf6xFUW2boGVfVDQZrqOxP/mudWN0Dn4abnD7wZ4QPmqg1CyPgV9i
RnVkxt8EBrxc6IqzyLz6PPqIQKsfnG/V1kMQdtPsVkcBICwuyrr4F3l1c5c7dXbswDXtshTlqY+H
bjcI+nrUizZnoJjv0tlb7g0WGy3lvE9vj7s2fbnLyLqqaB1viNxp8fewwsdjAYHrIgbJsM7GOTmV
9B2asMS7HOb+k1lCfV6HSl5t4hzfagIPiJhAzZo7zHfc8gbbh9uiNtrKir3QQ3/Kl2aJ3dYZHxun
oga3weZjggEWqyDEaNN+C7ViJxzaVr0xSOwwLCKiBea8wl2XLK7h4oK9W1kw76bOw6MoGa02Evsi
w7A1di2LkZ3CbtaEoYX+gKKsE4ZAdMQ2/ziDq49lLoloF1X/AK+5PaEUmZnNdeMBs21+orNuTqkq
nLd8cd2PqnIZQ5OQcOhsNkUb3Nfs3LDi8BJAWmNcwPURSIhYyqp2jARQVIczhiU/KWNF2hdbA9L8
EIz7D2xweZ66KTlNvPQ72ELZNvK5j9uQhwTvzXzyQyK4iqUpYAEgsNyAEedGBn7IPMBEfxZvYX2d
tfUpAea0AYAMl4tsum1uE7hdGSZjISuqp4w2bofbbMIMxoNckEGCFySFOiamRwZ7+ISmeYhz0BqQ
peEdu1XiArhyscj2aNdHWygQ55Papal9P/U9A99FaxNLoEiMyDC6K4pt4gac9mltpgR9us/koRdp
tHEsczuLWRCcKgaSR/qhDCQXLwj3ZLTLRr/HNUNpnoo843j102tvZctGhXN5zgje2Bnd9/djBzAv
hUpF51PYX4xXsu1Kxhjni1vvMmfFHc2le4impX5e2ewirF7yOBilvhvLZb7TeC/PeZGpo8lIj0Vt
WJxJmXAF0vwg2IqOW4abdt4S256yBwcENGFOjwetl5OLh/Ror2nFlqd0N3a29Ljis54Gv8MyP8MY
geMxVHGVY6nYapwMjx6yjRcYAf2+c4sIh66mRDSjPbKqslFR+D6KGGfQ2cVk4CKdwQwYCIqi2Hlr
/8a10f2Cq9qcPOVpnGXr+rhUXv+7zzK1l5yP98060ZBqpb7nUrsHzGfWezEgk4AT35y7GtO4JDX6
WfaYEGwffqlPe06mh3pMo9qDPbDUSwz7Xp2xc/q/PS9Jn5IZyjMXlkSVgNzkM2hDaopyYS2hp1s/
7zo1uAnTP8jVt38jr6vjQAJGk4UfnJjhiye6lJJGIVT5VwsvbtdBOTmqJSuuLYrqfelBqVJLqe/p
qoMzPQQsgNlVjFF8lvQPiqHRZ3ELvugal1YOH9GuZqtB1AqlIGZut/5dWpo4APe2sKrCUl48GLob
TQbJHeiB9aF3veGfk9n+c21hf6fzzsP70ZLJLy8pAeYOOvCwC0QerbcOE9C2YT39sZMumijWsGSN
+aDuPDk7nxUC9G3uMnyfWnt9bCxRvfp6tcHk5dlRuViAa2HpB8ce8d+sCL02DeaUesPXWJ964NtY
WuQNKEIYzWbxQNKOHSY3g6QU53U93UPhMxiCihSf2VD88ohruJsHsV4mSBQ/g28VTDPZ/hHySFEG
z8ay0C4A8pWXXlnjg8088jQmwnoIQWigQW/8r35wlgcnJD8Yh69T4IPGrdLO2fzkNLesgKbB0MOb
E9e28K+1NvJZN773gjYBdFI+jOxf9XqveCfvLHbyO4bw48lfOaxM5xL8lVQ3zDtm/4+mwx9CHBEN
LmA7PcFPKpo7iwLsV0Mm3l0jA/vFHiziQhA7wcRxJGO5fjwwCxYvahKsdeZc9XSprf8BnDPbh2Yy
z/20Gn5ThAvQPolhLImKZLRY5X8iVg8X1XnjWdDHWrOhwLVGeWCn2sEYDmvGEIX3LGFB/Xa4Ed+o
Q6offszuWKPQfyIXiUwB9lyM3kcsMZdASvdxiYLxjmOsfkGsktNq6tIFej9m7Q7yqNrzw2POJj5n
AB4wZS8Nc6mYrCqgG2On4QLwGCcnDpTpyDAneBIUGd9WMjUXKhYSdYJOcghkDLdljvZUVFX/MSz2
DXJa529qCfIY1WUZV61bPnFFUTQHjd++hE1Ho4R8d3xul3A9a+BrfypHLl841BCKB+j+G+KH7vLS
taCZuMVx6qLiPAGk3QfFDYDVesGPXdbm2uWefbDKQTz3XL2Y13XO7lLC8dS2CvHa+yQbyz57bBjw
nBFYOFj58wK+rG/CrxQH8R2HYElcxW2X2dtO9TyHDaKmJHGo4PLos+MIPS9QOa/O7ItN14v1T1m6
TpymHb+7SIoXXSjzi4SL4ZdBz/zgyLTA7j+GDWybxf4qtQX/ZFRZG3c2UKF0GMZ3Ear00AbID5ZF
fxXdYN6JBiUY1RQw+FRXOr+cceS61qiJEuYqGaf6kJx74Q1MzWqSsm0ssgCY3IHTokcIC3And3de
NqPBLX1hw6+c0mvXq/Z7RTDkMUDLIxzsqUP+tWuAOqOP6w+DNtGdmOHmbVx+qZ2Vpozscl/OR6Io
QG/h+9oKMnl2COaqe1Ke2t/Eq0HljSb5NkKQizOKtndNDOdrm+TLnwZlyMcyIZMzc+U/r+sM6s40
8m+7In5kTCIqKlPZXCKntp4kspR3H5Xs3TyiWgEd43HuBIn1mEzyBsCHfWuEMx2dwBEnxlv2MZpU
cz+xjTmKoVDXIorSbZKM0alnQ/hZk2D21LWF/mOpJImT0bHvVmq3XSPpTuslAZO2OsvOpp096sDO
LyGzOC58mnZdj/19Ps7itCZuxGnY63Mus/RPDSFp15nBUG119V4HXXgOKFb3OHnSS8g1sevDEt+k
FE4V0zXSZ/udN91VhKzvB1LoruFEMCLlfhgdi3Tw4sAufaD/1vqoQtk9+oHbXwM3qR7hSabngO0N
BWFFjh2bSRIo28o52PyC+zpcmowOIp0wMSihDgP19ilU7vJsr/7/8NeG1Y3PdOTRG8rybq5qtiQc
DM8j0j02Ns5oDjP4Rjg8kPTiqGoyxvzR/DJ0eC2zoZyuo6jHHZw9AREoAPjVRqb/jDKD/TgcetZD
QRsgKWlsjjQZiuVSrRZ4aZYvJNTkySExaf8I2ieER2MxIR9d9RgE5n0WuXkUDQE4ft0wKZus8Jdd
u/I3wjj/kjZ+fXbCDJNqnjTLV5L76sznxQ7JoAyqjRtavDBN+NJOqLj8wsdqO1GHHLK+MedEaPOn
VfN4r2e7fetIo3lBzbDe5VPJmj9KarmzraU/UCb4XBeY38oOxQcCqvTiBkwAXNMHpJsQv8PtWLBE
9mwniusukSdrsJC6VeEcW55B/GIRtkZ3kLfDNqkc78vNCmibUdg9EyHd3NGxIs/Mpsbdpxjv0Bq1
UcJafWxBj6Qon5jRMAkQrO3o0uYdVFEmIUSoPN1e1reZVJQr8ZTmiKRsJKYcMNa9Gaz1nCiZXld0
mbgKexhE3pqk30x0bHaXTuf+u1kftiEJqkVsWgrxeC6AZJDCbl3a2r2N5kvSTDZpWXd/ChaWjENr
6zJrRPJ+0ZQ/URgO59yyQWbi5DsUXgqnIZ8UmzjGqFs3FyF446WwjjA5p2M/Zv7jII3LocPlQMCH
rBEn97eUrHLuCEca6u9oHos/fmoz+ZdD6/1THiJ5LNDI5Lekg1BilIYQ2zCf2+c1aJzz4C7zhSgU
sI3Dqp+CwiM2QzMyGe+x3IYfAfjDXbdwaTNMxgFckjJ4GuHn72G/L+XOlrp6c7EGgDisSX7JFWOH
Oejlu/RsD1iEVd1lKuLpVmplGgB6pv6b6EwVDG+N/l32ScVISyPgZCaXTXejH2D/7UqiGrf1NGfi
Ojg22YKUoOkC+TJN9WkYuhyOFzCBc8JeOblIFAl/A9N1nAUkKowb+6ZH2w51BX1KY9rOYWM30XAn
cl6Vs+nI3/lK5LIgw3JLHqhdCTM32Cs2PtnjujjzbViSNXFADtr63BACQSyQHJFFIzDu131XDMur
8afZ3VUo9ZigdiN5ByH5HE7sLjivtk2P8R9/9RrqXe7SJaHBDVR6Su2Q7XdTBOPIMpbgPvaJdMKA
Oxj4chOklvPmemP95Q5lAynaiybnugQqgMybVsYBt45c6sK7SjAcwrrkdeZlcI+jHAgZKNecbCNN
CvbMgnFc0iubfkQGLAduPGM6dNhK6I6Yn9V+0p8LFayfhnNvuBiHeehNhoFmJ9PGmEvbdXYCVsbq
5phdGb1UoCPJL7229WMnwF4wXaN1PNBdKlTJ+VrAmSUCdDyybB2rDaVrJt66yYYpW2MzrY6Aqpvu
zL7Zw/iMtbg+47NhVegzWF55+TB3xMxR9LBlFmTM2S2l22z7vivCs4lQnO6HrpjYfII4r44FjNvk
YTBhyJSktkFssnZVgqifqizuEI4KukaczEmMSd12YiupiTZGLi8gwzka+U2nkVNg/x3KNG7KqlFv
NuOF5wS5I+E9wvSsJCgh7iE/5f0/e8kCsUXM6KDSWxRKyLg0oo+23dRyD5FMxcpSWCUGhaTwffif
68rSiH1ub99ZrVwBd6ey+kHhSWriIvJFIKrTxHipZmAusiRDDrYhCopl62dO9lnnPlqyHHKQd6Ry
KqK4Uh6SfxuhDQarhn10rOHbRcT2eA6InKLimgN+gXx1XSpGeJUpBrGHN1p/9GmPaCBBylmCIsuL
rn0LpwngIHMOaZkbv007/CtEmihK24rGLqAWZALIIRe8Y7hW70NlBvbiEn347WbqBPvdgelvQiTa
pUmN/KW72o3ilWCOYFsXY50dckY3A/vTJrCPPSPi6XaHUhznTI84cNth+Wek1Rec55WxEWiPn6Xk
cAEe11ZE0wi/VU+2Rmwft6FbiHvJjt+dT/NtLWq2MiCoFEeGj04GWY7yRlg/YAMKtwHNTkoftIo6
m5t2S2sKVxLucysPwYyrZoM3MOwwdWPfT3pJVmPVRdHInTH2fHXwWEQcRR2qby8pGLZHsNtWsuj6
8hzBHMj22p+d5sWs0F+ORNaUIZueRPvnDDGr3hFu1DE6p2V2EZZRR5UEKrmGHDJU5cMAKcq3Uj3F
pojKZN8sLUjzbDDW8i77lTzwcG5CZHQyJB0ThX7O0snm6wt+tWvDbJjsVuJzGtQsCfFEA9Ck1euC
5O+KFQrtc52gibAHXdlxRMHn3CGjgy7BvJ+uIEJQwYRVrYE51ytM/n4LDARONvE0XMg5PpYkDXn3
RdPF7Ctp3TEnuBGCNSVYmVlCdn/tcmWCAQJl4+btGp3MVLTWyUN7uL7NzFFhrM9d38aG/0v2PK6i
F6cQRoHZoJrJ/X2xJtY7Pvr5H9+ZVO9BIW2kuQ50wZpTsfN8NtbT6jyhd+uy33WTDcN19YvMjyWQ
iIK/KsOTL0jSrs/go6eAbtIeXH7AlqnyT+kv47Kdgj4DYdk60/oxejhXgYoPfEIssC3BvrCNuIsY
HLF4LlBFHTJ/EubbWc0Q0e/T0pIHOka4Iu6grJvpYtllPqHjSNgD2kkhdtK2+vKOgGsKgK1omGt+
Lfx8r9FM+XNSmWmjG6L2Fk1QJU74l8wAjjqKPfszmtrgzS4IGiKv2uQ37kSyNIdx0M0fdOleARQO
HBydu4CDWbLqcu+E6Sz2NCW9bKz4eonyq1wPXJ41WqRGjKQiPlJcsZEob56ZrWWFYoLz7CvPQhcE
uvdnaTNgT2b2DJBpFIrqMjNLEWwzHQajQc8wGXGNV8ujI2snOJv8xt22TRqZO595e3MwxPI85IGV
9fj3i3XlTkZHiZ2ooeBuW9Qxe+WY2UeQcXOyEEo3gRskRvBvt/oTsiaTa3e/lpH4RzJCPl5WK2B4
THUzq4+O9CYP0mTXMsxzjfuFRo2wS3RBBZnwHCcd5LbBw9VHxJNs3upKuNMuBBRm31s5TJEjOrko
u8Bwhi/rlAmOhUoEpX6BV+VbL0xSOWB7gAlfeU/lzaIiaYsn5j0IYseQdQ+QE0WggDMSYEgZuuAU
cobBvVd9NH+npDeD1oxMI5hWAfMC5eVge79BvXDPHyJ/Gqo7rE+z3nnaXZa48G8dS0rcer7NMquZ
7iUqVfgUjIxK0EcWqB3HkaZ6IiJ38NHHO+238SJJigqcfTsumGAhuFVsW7YTiWaSp3T2g2ukJiJt
jbMmqJVVH4TIWUsBEhPjWLj3A0uzLilZCt7yZ2SOXbLU+oR0kjKGhRFOi9iIql13tWbcAMuEq6iv
6shGHodgEep+ZJfsBbQoCANxJ4CK+XoTnCC3pToiGIWpEgvyPCbRYczPJM6XqGOaaCkfM+Ely9MQ
SR7NZoXv2XR5/9W3TSC3CMFplXqEoc52qnMy8swItu3Dqdps2DnN1MykagkSNVGSDPN2imzRxa1X
LPOnNaBL3oGkZPM41KWr9rbOOwr/FnzIpmonInNYmXb/MlZPvzTRfmbXDqFfY9bs/XBXBs48xRBo
UXW1tYcXhNEpxymbars8zeiuJyi8CwLDyFq98m/FCNP68Ye0yL/Y1PYF/ykjGvMEe5U2fmE22mcU
gEO+XicVoFXnxRmcp8rLGZlH4CP7TY/W9j+OzmO5cWwJol+ECHizJRxBT4qizAYhqSV47/H1czi7
92ImeqQmcXErK/Nk5uX9Gv+askwaIBm7MPPLfEFnYwGrsosZq6n97puohUGShRHrDQKmlv0MC9RB
OtAFsjPGsLwr5iR9dFERGlsKCurQE/+3wU6WYL3pA1BsJ+UKQyAL2/h3Cmcq5iwt+/lI8IciCLrE
efb1lpuQT9NBVPABlCHLASqyn2aCYgr3czcASF5rUQhfmZ+MOkiyUHzHY97Ln4tiWZbL7J8Z21Xq
CmEnhCXLDPyc4kuelyxnIqG7U82QB0ZoTC+dKirfU6EZ/3gldy+mquPvqItkgJ5LjiCYwWAc1rbD
jFomS8vDx0ISYmehS+9D1uWPIU7m2YF1t9abqoueyWJVi/7CFT/3Rrcabn9yuU7bNgdxDARtvMh5
Wj5SpjJPYTIvXOY7Pq+F4i1+jOSFIqCM+vQO9hWv4JxkxLLwol2mNsS3LUWaU2V9CNhrUrAyl/MM
JNdgAYm1F98y5tpCYGsyzK0KXo/mnZxmJC6zlAITynX5Yj03DlBm/YR5CmPLE50amvoxo/gGrXNF
7+LnLoXQsaxl/awKiz9O15roUo0poKEoinQaAM2BEsw0zN+Qz00Io1WJN2S1ZFQJUVL7nYaNe/Up
HRD/KaoVPXrTmP9VLd6rHYZ65SwBjfLMWO64qy31wldVFR4pDXh+0zfiTm+gRdohI2jnMPAKkUeI
NGyDol0tXxhUnCBzPgiXVcvrGy6+3EEmF1nYqpLulhXOjNUS8LiJ/ILerA6tl0uTFCDfZ7tCy9t/
WWhVYM8nwetMtf7if9ksXdlXeCkkLpXOVPKvZ5n7AJrWfp2PmjG4KoaR56q3Xa59rlMxS0JW+MJm
vVlKGF7xgyN8G+mHAgtWfNZI0VEfzTVXPsTjvBOX4xhVJ+rpt13GPtpKX9Yo8RIeM7nt3jVsc5r1
0IfabyWwWXH/BJnuu4Rq85ASBoK2oPs1NQsQwp6cQC+ZGapZc7W9p+vZR9ZnhxpGcJ2f5wQfRkcZ
slTZFiwgNgnvqXZR6YSLEkyWehOwwgHQVBYblr+/4KR3WRR/mEP+kunWIw0zrzfnoJneW4VbXra4
EHTPrEFf0nD0onZ9rHl25avvJhmV7FDrScXl7hwabyP+prbGcr1e8hxjf005codoOzZbfe5fhlhg
XU27j/BrWlQVk5zg+LJl5FJhsTB0AMNIOmIM3Vln+MpqotBxuJMb9dZb84PE8bfCrRn79YxjT3IX
/bPEajtW8aWfvzKuL7CaN337D+SbBWh8Iynw4Skx4lIEdz+z65TmJaEBLfQK4nZjCMeKbtREYkCf
KtrMnoW20zqS8dWDxSpuJR6IzdRPtrj2fOQy/umqcFrsMCiGGzYvmyEybOzxB4bnlKs0FWW4gsvZ
o96hUC9PJleXngh0ODiyqOJNmD2MjaF8VcD4pdi0p4SHZr0q47sE716BIydOOcWKCGwaqlu+5bD3
dSi2ZEdxZbumUX1basz/hWSoU/wAqatSPDV8YImwGmdlENcPyFciCQ1QI3YSvejQ4RIuk8BbxRwD
GZ2r0+TlyxZEo9MXwkWeKALrTDIxihJYz7+Hp1dyZA/dDiS9y2zF64bzH8/TZLyI8bs2RJsZj2VS
qe9zq+2S0tiXsXgp1elWW+eZvjt5V83/JpLbisjWZcUJJjuhGJCVHhtuA7ukG4kKE/Ygl8XHvQyk
9yNU834zZyepTmHkrihQxpZZeRgO9FGQLA2jz5I/h287ZcUr4q3pVDScIkVw+PWEhPmUon1PJ+J3
zNuss5613vUfzeUryoJCtLdkFV96jeVHySG7LwB9cYkp8lXHnie00Ke+hPBD0f02PMd0JvDPNS6v
eAuWM8vt3HrJIwy4mK/pQQdQSf8xcoLo1qGzskaZ93Xus/5ZlaBhjVZ8r7KdCgehuag6uHj47K4M
aC7fS1SKJZDdeMtEN94WknKurCNuLz38XTGCGRSyIMx+VJIf0m2VPqrlodWXZX6sqz1kzPonngFL
2nDy6nTIat6sbcnl44p5y+tzlT9Y2LTdoexs4mFu8klAvmuwH9l8Bom6bzjvNfXPNC4JFR2VCIWY
1W9Sk08/aqXAuOeyiSOJnLnjQt6lq10aeoHRxiT4SgtDjsfJp2hbIHUo7GA3u+Q00KpalgkGhB+C
M2K9W89q6S9XAI8UHVA5CJ4RaK1FsQQszMXiPB09Jph2o/albQrJp3bsiv4fO9ONIOF9SIweW8It
jli8UFKPDTo75nW8qxt+U8vSLiWX0qiiOZx/GWyoQ3n8LW6NgM5Vd5bacxFfJawo1Uo2jvoxLnPb
SvlBDEQUmpna6/cEvZzXi6MmpFSXJtxMRHc5g77rWXqLUy5HeXRohX+1obtrcuoyjQwE5E9B90dk
NyNkQdTYSpV7VKLYsQr0ToCo2ETQwJGccx5oqdb8pik9SYz+1Qmtjrh9mT/ZvqcwxFmCxjph+DCI
Z9pBe2lvmD9kNmlCwm0aGi6LRo877m0a64NGB1NHn2hRUoY6SJcesKIe6wEo7we2oOet3Eb3cwbe
qqhArPz4q+9DEjSdPS+9k6xYAyX8HpFPLsftRfRAeQkknkV9RM/C3xyPh54+KmQx4pxvlJVvZpHL
KbBelWsj71VP6gcbzhKE+sEDwOesww8B5UAXf5vpN24vSRHZNZU26xb0D5yFcJF4u/JayP4vB+BL
25LMAIyDF9rwwB7G2XXuYhrOs2qUKYPoZ/L+mkhL0UVZ1nm5M5xD77WEpQZlEi+R4LIyoP6dAzlq
txE+r+bTSoTuT1R6liJ1Gq3asQ7Xsj2VxlrPe2HMse9rDbZbXFCpSucxAc+6CqSoamKXIF6n+LQi
ROWfbloqoGGKPNUn+3eyQAXwcRYCBtVoJIRW00gH6BwDptGIK0dmg0VTIZ6yCD+qjIuLpNUkjbzb
Nbif+Uuiml460EfV8+2O09E2WCVjXUKraaovAIl3ktfbcsIiY63Ga2lNwTPGUzb0X8HChpsgrO7z
IsaNudgw8Yh2sTYSTjP8M1Mxcm41Jp2JBbPC2Be2NJMkMkk8ZZay1U3xkEdi8yNYUHL7UP3XAiHa
dHNyqGTzxjZ1n5bdOdGjx2xat5q7sl1DVyEiRXbLBD1n01RljxMup2gUSQtQGS4Mu3burwKGdU2Q
BAZLcTvRutOJ+nuf1b2z4uSyDeXpyZkpvYJebFerepgViWlZwf4mKt0n7Z2fGq6sDQTKZlPpUlBg
PuTGLB00s/9uZZ2KMngKwwLxuuAuK486VrIIp6ElK11QWmAtStJ2BERpi4xfARe+a+yNSXW0dmya
zYGEQUbP3TNjF0Y7tL/fgboW3TCPGNrhjk5SDNyRKgmD7l9V0mQ6z9qA/Smff9rcRLZUiBQvpaI6
mAngSYyUCC3Q9TPEgh32B0biOj7RfHfpVMqBY+Wr1gDpSsaJS/62auTtwMJrk9TtJZT6TzEVNs8I
RCUdYl3ZcnX9jKvBYz+KBXn4iaCAKYLhGoP5BuIBL1aJX/+GQvCp0bilzkSqVXVTGhM1vNZ5qJJ3
nmJ7IkMip+AhIF1FxuqoJqUPeHbWcj6jGgLYWvogyi3ehJ9WTvfVEiK+aDfcRPbKS/y5AuyBUjB4
iQiVA9h/uZz3sk50iEZce+FDwILLgK87JsWi6nSB3ntW2x+U8APedXsC+Q2owzXK5aRX4ZcMRnJp
Y9Vh0WVXsvYr8b1k9Vtv0jBgtYOPrHaMOBCXQDfeU0jOYolDXKFaQUbTojYGhmJgEYNpw8JF7XT6
5a+gOq/GFYd95cYZ91ywUxPZuKaq+Vibj1P4TlbMMzPZ1vTZS6f7SEyvMcZdxi+qasjvplMKW9W4
ZFnrheJoVzSSqVi/dFjGuAUiKHQyLM3QY8nvNr1nRLVddj4KHg0WN3P87gjBEt0QqPESyvdI8gw5
s1lMwDvxIjwiGDrK4bjo7zWXOPA44OL3kfVOk7UXR9uCEoyZO+Qo0YxZcHTASi2BKSgfWrhtnlHA
8IK2bD9jVor+Ho4jdQc7leonIT8CIN5VBBuEVr1ATcEmFVjZ4qvT/L6S7gqF9Uy9hMPVU7O4YxXr
S4XOnE5vmtGeBsQB7Is2WTJXJ5Ea0R3Y8lVoDCxjRBKfv2f/IXLzCMv4tujLveebwMBFDp8/pNDu
3QynpMdnrpS+IVRO20i7ygix03E5riFEpPdc/leQkZTYEWYOFqFDiF2q/UyQOZZXoTxFGHyZFk1w
4eQnJjaRQmW5C+ErPTWfWxpnagrOh9ytCXfFw72tD2CSjpZJ5eN0lWFADAy2E83EchBX8LnL6C2V
8QXmytWoql2W1ifG/BFuy9LwuMbHjKq1PmXCyN/ZsBvdg4Lnxfwxhq3V4XWsrN+nCziMz7NEKKab
vFJQKRc1NwY3u24919WzODDcaISoixqjIdaJstjHo7kbpDeFKzQ+LBckhJuJ7AKzU4wlir2YpQ9u
S2vRurXqA/58tq0AmsPYwZWsK0EnXZL+I1pPUdo4DQU7NCqFAaL3ra1zpEXegfi8U7yVMQgQ9kM6
k9wpUlwFjiFLOAfUcRCG303yaiBRUjbST6wR1C9q3jcd/HltxohA44IJ0VZ3oSEN+VVf/03VR7te
y5rhgpf9wDsD++9bmh1kHBfzC7gvIEDOmHpsDsXGj+WX2NhHaJs99+FHiaQcc2hSeX3DvDJLA2qX
0/YuABCzcovSTQlBU2UdHbpir41ulDF8IVYeoJIjBgNscur3yTjyj0yFqnJexf157XZWFrBYi8V9
ipcuOhgkMpL0XKQXykU2TfxPnd/65C99dBPAeKeXKSDFOveudP9Yy/fanineM3UFVyStszgSr112
FVR3nB5FRGTez1YPtPnYk+h08UttnknyyC6Sc63LwbP2Qml3Mw3B6lvBZ7P8lMoRmSNvkBn9MNrS
eTybH9O6qyKCqBCjjjy/ouALMJApBBDxZ7w28oM2rrhjMUiA0JVT3ti+ql3kzF8QEVcbJAGw6UR/
q+Q9Dk2Tl47KqV9/5GZ7QByzayaCcFckX+NqbMSWusKt0X+a2akoHli6KEK3c6D2FJriEJlbEjni
4i7xa1h/ptMv+oNYUaUGu5oDZKRFCJ5z6oy64NdcN+v6Ig6uJO1ioh6dsnpo6Xac/YX45RJ/rn/r
xZ/TQFYfGlfgZJRg/iz89/5K1GYtu1Cx1qhUoGVfEYaOrpy4Upd7axY2s3SUQjdv9yQFuEs+2QYx
Nnncn9OX9Ox+XO3WOsy4Ig2uHcKZwm2l8MmC6tYXnPQNrdzlAOP9U2O8qsajgPts6c9JrdkY5VzC
6UUFSYaQZyLuxeRGLjfvIc8vZ8Ogm+JfV/eeaGS+wZ11iU8YuLBoe8jPDgYIlAJg62+dZfCHXXoa
4jNybVbK62BB952O8bxrmqN4V6e/p6eZgNKHxeQAsIvmE+W1z1e7J2fZsl+QW9HLCWrMRf9aA3tQ
03cj8vKW7tw4crtcdZD0qBU1aC0jwqakzgDpxhhXtyz/pJG/4ZLlyLjNlfqoFHfdWHwBdMgEAVmp
frEG+/KSuiamELMgq5BbDjUfGwR0xtKDrAYGdHNxRlECVSbh9YS+RzLkKxZXViU06XWEUFIKZytk
4Dg5VxK7Rq3wTdDSvMZQmSr6addDUrbetNAp2a3CX8oHLVLqs5YfkWreleSTUNcGx9Xe6gevj1m7
LxPIb2O74CgNudbje+dv2lEWdWtKZZBIfLMr1cnyg4RiRrS8T98E6z0shE0yK9vueVfCbwXy8jcb
CnuYei+el5dFyQm1w5Oi7yFo9c5emERpfnWq5qY3Jicys0sk7zGJcbpggxBfsGIBBSFpGtd2IljO
Yn616j1i6mYXyA+GP5dAHIMSQXVQhLxB9ImCaWorieDsYqKmihF6hAp9bSy8ULrlCY0qec/GFEYr
cR8MOmxieaU38k5tecsVdEuElZdH1rFUfDU+WVLQQwli0cSfdQbRNCOPWZrDLpAkSb4x1W6zCvlG
LHJG850hhxuacEdrGxmNU0TrVTCvkrh+qRgUuvVoWOcwvkUK7JsZ7H0TJN2OjDpX788peS9guFce
CMWVi7gsn6zpVwHIbEbzRhvMzSKwIgvv0vIuoSOsQ7YTm+q1Io+/ztYHxn/c8r+t9hdp04b4Wr2q
fiZYnqrGWwV/epalZzNiUKD+ZCENPTPTNRyeA3ODCv0sSp/dPuEGEdFRenIG6ps8ToQp0UPIj47Y
2Tu8yM1+qr6y4m1Byi3EsyBvI+4iWXWO0HKeiW/wF5t2EHBILUFqhpeah/MZyAxJO4g1FxGc9D11
6GbBODWQCsAJFc6m3+qPDiZ7Q9M0JTBuQqSx47LY/7BmDpTZvEcGpUbWeVRhfmJAf7bo6SGQHRZg
4vIaooRV3DkXbjFw4v0iCZ0GoRhcDL2jiaMM1N1Q3stEYdeiasNSKfkWtdZyNZBP9ay5tYSNVE4K
Q7wbwrdZ9JhPuHyY5CGpbsmFFJzrlcWPLRSXaqH2K7P1UKC0NfNnZQkiROUG+UDodD9ZLr2AZPSR
qvznnjWi8ZvUHqhN8lcdLH0GDlmQ+S/J+wISIOusrTQ/rPlmcnXp+slZsx0jFaUlEUwqaVuxkG1C
hm4yDG0AAGRbGuOxat864oFJgBWZ+AcnFPOC+Bwt0QMHuhlnNmOMkYAzNiUWrTHZamBJKE4k5Y+G
+F3LH5RbWDC8pujTnCjuDjgw2PuSwqd557k1ogH2h70YGftcpwZ45ppvcAWvOuEiSvK24j+T1cOu
SLN3uGL6puy7fW90R7k0rlEbnWpZf40TTUaM6FJSWcRtMO5c57J3DCHxlBhZ3CAVCxLC2HSZciFs
iSnQrJCZmUSGdlHBvzOeGYpMpYQwnuaBWctYf+M+2i5D9EJw7wNfbIMUYrxHz7QJ/gci/Gvoz4sO
zm1SfUErdnOFIioVqq8hnyV668ardovKwtNJs0utztlPeBlZ4mp1jPrioBLiUN8SnXCkVDWsO5tl
Jz0zYWtDUErBXiUQhMvYHjyNaiL0WzLVBLXhsmRoLBsjgfkqiiwYBFlPYWOZZ6rOui2ZLL7++L5d
o20/6U1DladxGuyiV6Xin4SMNkjzPaWK5Tlnh4u4S+fo0tXpVSRfVUEX3gDFKkk4sCQyGd46GQOI
hUNlRPnBxqqy1NevaZpc1RSEB8xGV2sGLAGT5I9tdmlBGHgSirdpMHioinUpcpRl2ayvVEDjhiwU
1kJ6QRaELGUm5w+5wpVTWIjlsmKVQRePjxjdzFXLGeLdiquKUmvkg4rHq805v4e1oYBG6LZRJN+7
DhtIo5ivdPY48WzdEmn6ogXgK2+w80Vheq6y/JGE3A56sbtoDed4qFS7Icy/SxJZ1cK1t5IIU/IE
y5BKe5XZzao/zFT503pIa+nwDQyIJH0i/zX5etZa6t1SyAtV3vxIDK2tgGoBlYu3uPytoR5VVGas
C+uWQpa/I1Qve4mnV/yWnriapDzGtzosTphwflPVUHfjzOGkQ0MKY3W2e5ktcmKo9G9O6W8NvlQk
/IrP+lYn4r+wSi60rQSzbOwg2ZzwADqgFf+B7DnTn417t79yUW8Rl6miNyYkPXxYWNhEFbffaNKf
lO6bMtRA6bCDwsGp29iAwLWBxrQG0R/n9a1urG/1uSDOF3QSFJKi2cYtldPg3l5mKo15z2sItIAs
umHY1ci804pQnRlZbAtzyAxMGo2C0P4kaMnkx9O6X4v6RO8XG8+nh6BPsgBDABAPs3s1Vk6mWMF4
Pmu7BVaYSz0UivhsvqVUwceT6da1cYKLE8iC9cDkF+gCXxSLTUXKVzSSJaKRNMKaSf2etulbR8U4
mm/3kcTzFkLcaZ04tWrpuTPR3vXSxAyWEaRghNYP2iLDwpQp/bP+JDyH40xKFluGm2cdZWq0fWEV
p7vA4i6UpeUfEMHAqC0fc/hfmaqXWh3u+DeY4aP5KlVkx+AhoQDoZBE7Aq5WeQTYzAJTPtPzvrgz
L3Me7nskmy6g1HGjMjvTgyG/Zj04PsCakY0nC0W0m7+STn1ES3kX1PCVvptuR6PmXl3Xj7Bvd2PU
+2Yhe/ozRhyvT8U/9OXE/BxVs96UCzH/FlaMVROW1TRvHNs9oXq3LdIfGImHeMLhxA4tBRNnyfVX
Vc8snFTxr0FVs9MIiU/OcfBpekxpVSQwl8FG2gD7emO5zRjbTQfebw8W1L9pKnwZ5XDrFmhbfWs2
bwKVRFxceTKUqPPWWHovW1o3e7RUM6NySsOLYXd69crPaZeSguifoCsMIblUpbwDFntd9GYfr8Jr
16yv7NAvOO4rJ1xWf56xUZb4KjdRNb/lZXeRjJU7Decz0eDfnoFlY7JwUaI5qCVYcyUUYGYIFAjw
A7STJ8k1SSn0w+wa4Ld4x2ck8nqRb6xKAa50F7L5h2mSXxdZ9/QcZi102dqI9no6fmcdt2sQrCy/
h9d21p2Bywq8YWzHs7iXVDnZGIUQxNBm4fa0jmbw4wuCLYnldq56IL5ctjCKu6ll7eVRCHRd+Efn
2cK/zS/fj/wUC/MEaV7I1ftCmfRNYqI4ITcbrj6qNysdafTOuWJScXhXn2jZkHAKb4X6KhnzVuFF
UyU18w457GWUV1uwxmM3ai+DjAmjHQG+4nlJ7FIV9l2EIbdQqYrS4z15LaIowvca8ZVvZOsyWabs
LWFTO2ka3UnevcPneO+t5n2QeLFMLD0F2sP8uJh2Q4wsk2lbLcoc7B7UaxKZ3PCDOAusRFsV+otc
1G9D/jyZenXXV8sZEz1pAMtXVR7kMOM3MbBp5GF0D1HjWX1ZP+2IB0TOvsyeG85cfxVRchdMY1f2
5lGfQ+6KUm+idvERFqPyWyzjB+8pdG2UShY1vadQSxxFhjvW7beEltFHJZGLIlhYoFaaGOAppd8q
XTZlUu3Npl68VfiB2YTkAChUYgeDGocevCGEG3RlSh7zEAKUSOerzJDeqcZhIGec8uoV6KGA5RS0
QrE1ddCQTYiaB+MjUW3SS7CVRScu611IslBLlJ+56VIvJCT+FA8hGW6ilPl1QI9PoKkqww+ubE+o
4xASSw7yo7ROSVNe9cXiymz8CtWrZhLV5hKdrKFbG4ZHzMBO4DfN+U+IAXhluBQg6IMQ8MRcwF39
hy/YSZLWnzP2JSXPT1SSw9FmFvpHbFUnkgxvFhsVMwK01JjHRKODC7pYwyI5fa0FBbUP85Pfq7C0
lCG66eszTjT4vClpPMTba4iFI3E5jtBYIhYqG+hqWLBuUqwFc9vu25L20J7X5epB7HRgESK1sEGT
77CgeWl+CMY/uGZObymXdFVeFAGRV5e9aNV9Y2hsOG7fhik5RpPvarVgJdhdyoE4FQlcC6Fr5QfW
OZHzCOSQob0qxd9aGZte+UBcv5rTQy4Jea8MJwPHIOos7niv1zuOuQZQQKi4sZm/pZMHgAvk4ILM
zgs6RTnt5o2couezvAb5ZS+IIcsl5VyAftlLJg4KzrGx454SO8bC4lH+k9a/GoQQQjpmmkX/msWT
TjdaObxTdLlZ9dc1BWL5KSieULLxLOrDRCFcivutKSs/1GEu8NincoHcjG9tehkGaU/F0LbjCgDb
2hZEBMikwTDcHaGlIorQFmi0x5HpW6RYV1ITjBUlV8impGMhfssL6CCNYuC4zNevJV8waybnVcUG
HFkPoA/fCcK1OLR7MLYvObVxSdRdR0Xe9fRvmSxexfLU01jYUOC0pGxPe0M9CMR7S1BqaU1DgboF
r6abuiPzTsgpgSb2UdHwVagF+PH5s5g/YzF1UzaTs/4vNLxh4LSLM7/G/D5Qm5cmid3HuZOAvOkq
c9uFyKmqBnIkChIT+3Z9NnqI3oK+x/9J12znDwOnJh9aNRVeMVXOiC2Qd2ZQ84v2UXY1ovgUzhjH
6HlOxvFfT2+HuCosqg3tEuWKo3aqX2nSjvQnVNwrhFXcYVCr6VWcstKvkiEgDeOWIlLDMpmv1Swe
51LFpWieeU6DyExkhsLwip3/qVrZVX5JYFpZeXrpLbo9ER3C9GZiQ2DTguvrl09QZy4a8iPZMork
jFd1udfpS1Z8h+pnSdCgR0aaEHviEj/QlB2qEWGwkI5ZxvMiDV/cPT1G3L04H+PsscC/L1iJb6a8
3oZlu1N04IXNuTUfS36TIY/WxUUcFWeJdAZfSi7Zs2QYEmJT32qVdtVYTDBW5uPRan94nThpbGHI
Uw5J+hPNb+3Q34davFrt8yIZwj57bcdkn0mX3MKwJhrlF1L/GSLrEsdbc9XYzYv4a4VlxzX9BraI
FQnhDCPPHD2sPbIvXHi+SCxr07fIBpK3htso5SdVAgjG8RZzs89cBQ0jvqXUGGcKWuWqM/9mmMJ7
eLWmwBYNZzPhdzhf6CX0/20Tieq3fABZZ3C4uOUi8Urg2yKWL0nxW67DdpxK1BYkR32+rr0MWeAn
nTjS1cnJNTefWx+r8u9o5NcFJ0A9xA65oAjtN45ohpinbR9z2cBVMbKCkcQ3A4kC4+pGqP9SMwmI
64wU7LEBQ7jrXFQVvEgoSsD5Mc/DcaEcMTmQx4J0jENcP8CZw0a7S7QgzTunjHd9/GX1ezAvvJVY
TaF559POTEtXZkXWFg8D4pRsSa6h4p+QUh/mPF3z7D1jrpSk30fMQiqzRciXP4lsXm02jAd3GvAA
lKrdDIlbzPg8avZWOtYMsEnSByt8/qC3VJAZh419Wr2mEOU7S23pa5zeTIPffWQYZQmxhfhyp2Jt
N/ShE5rEkRJRtrN+8ahBp6Uvm44RGBRINFuB0UZNd7Wmekr3smQvKTkxIb/GrPrDL709p+ZV72ov
HX+tUjuIlOSV6qvavpv0Kw/+pG5bZlxoRy7oMwREoj8mPJ5F5y9C/+RJVZLwIYdUZK9hsFo/xAT5
yzSaD0vIHKutaIvSRTfjek6XsrUhJUFjMnyEqhLH3VyAniub4bSaJOq0vgnC6nkMLE6SUdksN/9k
jY2l8TLlf+107GUSesTYASDW3+FSbOKeVUa87xV34Nem9+IHjbgEk/gpY0vJeANaHWW4sHXIL9mz
MeNIxksk7GGskY8IxNzhejJFe9KyWFhBBWuTH5W+3rtZjGu3lHZtUnEyc0U5z+8jfrZ1u87bafqF
K7QpVTeP9nN9Z6BC7O6M7zFzJDYsFFIbJ7aRJtJramvdoVc/x9KP8bktXntlOtrAXdxM6lfXfFOe
C91pHDmGOIZru4g8wu85qGjB77K7Np8gG7IPHO4WkqWmvphKgOd1oTg9sdNwl7bHVkH8vg6TN42B
rn3L885kuzV6tfTVm9hQCV2YiMP5Q8rXU5WeAcGNrG2icp+YpEAjyBQfNW4s9mQkIlooPZbXtymP
9J++OFb5AYp4LXxIprN6EdKDIYCtc8IeZVCSvZKBZdwtdUB9Am8oT1R8ANST6TGfSC3ohgu+IyA7
ORo5G3PhMhBn+sUZVOGwtEgzr/kn3Z0H0ke+PH3V0gm8/2muHWG0FZ7EtL2mxauK58XAobKTGjR6
SFN3nir2uWiHLU/UKwuytp6DSD6i6IbrQeVcGNwiPcPKBJ2QDGfx2R4g2fXyFZJcqM98D22BAVT4
iOWDPn+TUIMaw1JldoknuLL+1zco8xwuKJSt5tfw55GLepEqa2sJyhqjGr/YcB9Rc1W52eu9EKRr
5i75dM4z6RoLLyJo20R/tbo3meMRoDQ9tLKLyA4OoBYqKhNFj3Z7S/lsVU+e32rpPeIrb1p4AcjK
w0zba+2loJESfqjkVzgp1lsDcfFZ3upJ8g7lZtQzX0t4j4wIecqNt/WNTLm18ggeivxTohWD47K/
IQfJ856bE6N1J50adgEI38VWHPx6X+iE5ANdpihjcGesqOjyUNxrwiC7qsUQQuzJTutA4y+7P+os
pPhwDAyX5Lj9BbY70AYWDK0jokDk6dWcPeiVseW2M+viXSKfjPgA3bG2sJZ6EZChjKZP0txbozws
7VF+NpQ+w8UUGEPze7BG1IC9cBsbIDwB4Ui9ZTjWyyYjgpjee/WoJR+T/GLyfFeBCiFmYaX4o4Na
5ERbwGpOfA522t9xEEil21GHqR516RH3f8aXgoOfRKupA6b+RyY5xn2Y3YvKS5Uj+u+mYbeluAjA
LA3lyCUZ0Xdbg6PlprD3JsCisd7yZFoispO1/HBocl2YKIZnuZX8SuY9Zq/Z3kiqJ9ld/pxEJy++
O/mWVr5mHp5MCo6nESEEnWZryvsx5dDe4ZjG0u38vy4Fj8BGCRe9o80HI7xow4H1Mu9Vznuoazsx
IpO6bxS3/OOyTQJU6fa1wdUV9Lefg24j7d36dRIwIEntPiowmM4HCbEiDxGzdi2YBxx3iyukP11N
r4FvmW6U+EVzM/qTDOYYvyUk2sgenpxrwh8DRj1KzItAnd6WyZXEj0L/j6Pz2G0eSaPoExFgZnEr
UaKyZEuWLW8Ip5+ZLObw9H3Ui8EM0NO2FVj1hXvPRb24wjwRPUlJDHNQLFEKcO1i+wx2BnG080ET
y/YpdztysqfzvnA+SvFCeJ6m7Kp+NZubzOI3ooY9jM0Lj3SOIlY7dwUbppW01xbjJTJhiyMUjk5b
Uw3BZ7XibaFAioJsfYxi6uoFoZY4wq3qRCNqTBdjYMrFTmtRw+dDVttTmC4tlhctCzgCWN+VaqvC
4hs3QbexdT8wCPYhiWKBOxPBvlhG3RIRHlt0LtraRLYKOGMbEAgF3WTcJe0K1b2RMwT1QVUQjAGO
knqObMANQdQ2oEZmB+BjEf45BbOTf+jUnkaTZV0RDm/eZ0R9kGPqQ2CPK2ovRCkfoXmcWsJV/qkQ
IClsWpyEJqM4+vFF2H4Uxkl3X4XDbbcNxqNq/BhDt2b7voQcmfBeAJvFu6D5ip5iLEnzU2u+tdBe
ZyB6amQcwNRu2nnew/5aWsk2azcNRMUAuX3LIjJVLS/TjFOid192022CkkyCWH011Im4m3zFiPBY
tsT6YHY+DFK8Uhk9jxz5a+YgdW1N7pxIq32wGOz9BW+PGs5vTUtX72rDv65U1oOp4psxGrkkuR4U
Rh09jRgDxRk+MxH1fjYG69yY0KiW2wllivvcUY6kXAvrV1CMJVSZU1LQzR17N147sIbqc1MJmNuS
dKUXu8UPgRnFAGGUjL9Rd6lywiDyBSC1SHl/DjhG4ZlPYAHxHOsk28HVVZSrOzHjhIGbFguhvLnG
Xos/TD5ZVMsIZ9FNVFtU/KpBurbk0j0IeVTNXyM6OvWvqbwVFU154bVcMtO/cPwbi28EEQDlZ2WB
0hO9SMn7S79DibsjcLtezitGoh9PgMbgIfkC1WwWdBLrANlXuIlvNfvSZInWWf1mjMLXCQy8FV+R
8AbFSwQEwTrP97hlVbwmwBcC6yDRsK2pbwKAQLxhxapFXfaDBcvqlvYRKS0M0nIhV/ajmJYM9G3s
QP/UffztoHtGI/gmGBRpS/RktbMnor6/9y987/hxiKvqz8Ch7n6h+GRyUMAZAKheHZ7lgAMgw5Nv
ytout2G7p6VgLxHjt9+HQF6JT0aHtB/DDcWQxnDPN2h/km2EomTmY193fxwKSDCIo+o8Cg4LIGW1
VUjbeArAQTOox+SK7A64CyXm9Jr/Q8nmMF8tAQ7xbWeUtcDNxNOa3JTf4KgWHkC4YSfpBZUrhYyO
4uOQHOiPZi77BlHLAhBVDAx/EZ7GT+IffHgfgpcERHQbasxRSHm7yPHU1dzC+Oo34nt8ZHektfYS
+fVXg9isWCT+sANTCFew+MyRT0dLyA60+fZx2mZvHa/Z+RqiI1lftCysn6d5k8Uch5sCYQ6bFWIC
TrjLom12gRMFbbpFNf+R/On1Ae9DXGyNEoMsi/D1hPndJajOy/SNtiN9zdqQj5XcY4WGyWeLy/zJ
Ki+j714gShNcX3zjJukxf79pYt2ioWWKatBjMZ55Hbs1e/GSWwB1bgU2BvjdNh6X+jm92R7vl/vu
bvR/uIerf9gU5tnjF7Zn5NGIhQZ8rRcKBIS32rX4DChTkhWVw7b4Dumqf6MrMgcT0MYx/EUYEzEf
4g8ZPYGwjvXiBdHGpF4AveHmlYvg7EJV/xlPDqdtBqBkwcUG0pzu1DDe611rL2eKcWePhkNHugIU
h8TkG1aE3roke2SHGoo7RgvRVk8XqA0xpyMwGgCUgg848OVtLDhnN0euRHyvY7xx+yh7mbtTPizm
e/3Nf4XInOq7NS4pqeVdH/zmAjAiX+tIu21/aPY9q/Zlap5LVlFLsoZCBsGUxeXiCXd9NZG++e06
P7kbFteIg3lAFGWB0w190N5etX4EfQ7Ay6qBXTAsnI/m2/ljq8ji+4oxqkIzz70FGBuhDTkyGvr1
TVK99S9wBLVyzWAM8nyUrlzO41d27fF0dn8y9yt9TftzCm4kXxAkgPsF8umSydE/bnjKqmLF5rdw
dlQO1ScDaPcbcGbO4DzcYVhlJLmYPzA9KeG/Kl7Laaesq/v4bBfR/i/M/Tj6YX/pLPToy2iTZ+u4
OTb8tHBrn9gfTm6MBGJfojHdlr+xgjxtSeQ1ixgAz7f4VuzzX/2j/ib2D3uA/mNjZUCo/jZo64hH
fcsAucFrARePFQKxeLNNo7zMM91ztCfhwB+SvZV/VOCgzYlTy1qrCuRfwCv4bpc1xrZY/FN1eEnW
SRjsy2y2gzwUTbNCxUsEM4/inVkUR+6piNYGQyY4x273K7kMB+T0RCnUzmdvGYzSvnEMUdv5OHVh
rt1lwB6Q8S0T7YWdHpKUbK2ECVq7dQo87hcnvrEglMWxINVt5Mv+YzQnQ/IJGeUpS1Kvzn0rOCji
yv9wmj+1FguIouAEv8ziAC3Gs1uX6pKmjYdboz3xGAIU+k6r1/RfcP4fNYBHbPblSkjr3Y0tUiDE
tzn+y6LfAjWKYlwtE3JA/mWRF5X4pnZS2ttsrKGnKqwrn2R3pj/mDlTlES4Adc1Pt0GSgp+BkxNR
Ha1DnzISzp/VV3U3O8AjxR+qR8BWtwKhciv+wfwhFTL109bw3ADcA+aXgUay/4G9DWIw8KOaZpa6
O9kLvHkz2qeJ3ql371kjQC60d2l78Tnj9dPmkJR8E7rBNv1ZcgL+bd8i1FkDHoeMGTe4n8bYqONm
rHF7obJQNDpF/4muJE4kNMDiTydWTzV3Kv/YRFWYjZxi9HPOpS925gy2Fcpvp24K2lQQcQjQM/Ib
61vSz6fxCa5u5EekZQcyAHsaGd0qrzXJsXlJHp+J1BfMn8Zq2DAZ5Lv5KrM/M5DBIXL3HhTs3PBT
42QttBdzPLSqcm90qtYhPsa6vgzMPfAGlgDNBjoLzXu+D3S+2P2sbXHDe2M/46Zt8eaAgRkS6MmC
x4rMrwBxG5dcd2gZaJKNR8mYHVPb3M2t8lo1NUo7jhqcI14VJIjcVdnx79oPEzulK6nd2LjbcAoX
kcGGkRIFUZePtV4F7TN/Alh5AqKtbd/rcK5n62SU5SpCt+W01TWhoysVdTkBaTB7sREtiQbQMYFY
MatC/QRbRMX7E7GyQ2Fec97q9rmbvk1uEiVBTQd7zlHR52FiVfGBOeTsdIx5mZBS6rDRMDrqb2fI
P6zQWBdRsdG0367m1yqmjfZ5+G0ExUuiUDa17nuYPOyQAlrGGznYR8VFu8EXSibzzh3MbBW5yq2M
mxthO3fIz8sQSy62FR4yVqWlwkUagI6IWpxhrYblP8N1jLS8qFScswB5xC+ieqaXT21irB3rMsbS
wYOmNn6d17vQrbDwwhpJjX0LDV1VENnxXNathehnYtBW/JILg+OHma4I1kMXL0XCwp22HXDrBRCD
CS+oukFd2NaEZ3CS5hgYXOgp/bwTitiJOdmpxvhm6vD4AvPYBs3WNbKN7ciNO+pgJbXTWDTeDOSZ
OFyMZYhjcD0AmP1AUOjBfqR04J6X1X0OpvWYamyV6MKRmLJk0cAwTXRdjnG1SeEClpKKlq7NPTRt
/hP2xyx9z9x6MXSvYY4AR6YHGHoAtJlhgw5nl6sPp9KkmopNdmboCePYVDgpw9G3DA0Bu2EAOTDp
d6IoOVsy0rYpbPnFpPf3PGi9jJmyq44vfYcVsR4pwKDqjw36OQwbHUQIfqp7fkat6Ijuhbjn+h+n
wLoJHS+N2KnmrILfMcssRVvsjC7fsHhfAKl8j1HqGMSqpCXdy3QKp5dKf0lCBWQiosHZ7niWNdaR
WMRJ4TuhoqC6kyVM7JPLXDGpAHVjMeg6i0aZ5BueFkkWxNgQrCmAJS3yCp07TnlSKwmVWmhN6Dt9
/R6M+U7Vpr18OgWskOny4Oo4smyBk6p46wr3h3yUbZylfpZ92rzextJ8g0c1K5iy2GsFr9OQafDH
iWVpVZQ9Bcqe7jk3a7WDjEmQs0abGNZG/sSa4mKznX0jjK0lAI/PnGmMj3NWX9fpsHVy8xUwSEOr
sDPlHk6BRSsowEkMuPIU5llt2GOvUfZu3mEMnBGL979NYr80BhGzbbdqKBkVmLVB3aC+EKsIUv1C
6JxMHaHS0H+rXUBbJWLnqMXKNmvMo9nGxyDMjwPvt3MPwvbIVo4pN8IoXiW7k3ObmDdH7+5gFt/G
hKRs5yuLmQvJjEtMLJ4ujZm4gYK3jE2ljZeSsKKfts5f3dl9N/Pgr4yGtazQhyB536FlvQA4h30k
bxr8vBpqjAPpUEOLXOmoy+dmqWrGqurs08TcF4U5VQQaOOxi9OpILrVflUn5GKCcsX6gttTQyCEO
rCzGj0ruoKt199K60fCtAskT2k7wRrUe52ZvKc81F1SegnF+7elohknWOg9T7usOWPbBhGQQHUKd
ao/4Ha+xc7+3o+sAKAZ5xN3Oky3Jvr8pnVsyEdjIx6b0zKwbpmtAnT8KV2x6Mb/WKOQzB40wzlcy
vs46W8+a6XJD6scUlddCw+MLqEiZCPyIroocf/ia7DKNPqsAxNa8KM3QUienZ0WBqMrCRQBFK3EF
T9Gixmqgsf8UHBrTeCMWbdUhCg1Kf9JjBtX6mthWanGDUsvlrFFwA2AWc4cTwBK/EoqfYvgZ22DR
lZT0KfknJs42arnoHmNFtMp9Fz/sjiVp/nCxPdrymI9fqjiNw7eSH8gK5onSNhlmG0jBfkHnjEZv
IwVDDXYpSByXJqst0ZfrqLd3ifkO/2qKyNLSS/wovNXonGgAQ6TxgKoWUajQnHNSkMSLHI4yiRsx
FhjYMSQEXDnCercZJnC/7bKy3nD7eZW8WLn0cA56xTAhngvwvqPXTtW9zWQnBdyQ6ul30iFBl535
Agj1+UCsBqiKtuX6U2R4odUSQy8guMn4lZBHkK947RclNdYIAiiawQyMeOok1beW47ON64OBwwyW
1slyGi+q5EnlPUlcVPaciKw7Fi7jRCyHiELSVzIePAtu8+gWLyWCC8t9ik0SaPzjOlbj/bNcDH5T
mD1sM4au6BbEfEJaS2fgAX/YfDeJa+wo2faVTrKQPq/66Dlp11nSc/WmrJa4Uu3piBZ5NbAOS6eJ
qDIUlYQE2aQSReou65ipao67a5iI2M2wRYUA9V7dRZgQh1JfU5Rj4Zmo9vrm77k7ZJ3iVe4xdjjB
WOsUNrvoMrtmk7I3tPLYVu57WiX3eZi2Y996tZacJQPyPhmONnM/S4V60wEjxa2dztmbo4nvPqY0
F+2bgGGj00YM6DQzI9oLR76EMn8lAGvrMC+1k2GXBem2GLm0onaZ6q3l5QgTGt32k4BzUFRU343Y
IjvZNa30UpZl/BWQyB1SSTzCbO9wevdJnCED7zcxSYsq58tUdNuIlS2GigNkAYBazsXWh4cF8QWH
6HBkRfGUiwVp8LAViXo4zfZ2r7PiCfMdeaVUWml3zxO02PgbKzj2NcpDaH8I5h/hc6Qumz9Jlecy
Tvt/5THhP4g2fRQsw1bbgjKAk8kALwWli+LCTvTd/MRXzOU1c36ahs80hVlA6xS2Xyp6/rT7nUOe
3pkvCCIKXHeT+6jpF5+By1PFxr1EFwrrObo1T6vfDL8G0g5injWh0ThrgTq0zP5YxOsjw34mx0SI
8GOZAtnS74iHCobxq+nkAo2gH7XkVvEOmm20VcjpXoq+IQw7p7VBN+VWFJDmSTylCRdUd8upko8g
YOwmIGXiMIyNbd7Ynin/Uu07Z6KjYTSB5cBBmpJEY+ugVbEhMHDpI2snbP7CqKeiYZwoPNuqzUXF
WDyDlv+V1ypf/jF2L7K3f2Ytkm8ZWq37lErtpUa3c4nLfFoaUz+uq2lqTjk5ih5ViIlia0AoWg3m
qbEcNpK9E76LwEHZ7nTupwEtjknFDNdbQx022DrxA3zDgME8tSgKxlFEJxGy3lQbzJ1VS4ecbxSL
r3nJG1FD/t+OMn7vBe07EBca2iwOfb3Rzxbe51Vuz/Ymg/B6ShSz/0TuxTK/rZmgJ7N+1FvmQkZQ
Frs+4lpwGjekhTVp28OxZ/rb7McS0aM1vxRReI9s8sim2n6HHK2teG+4WAzyKlDruqDz9e5tAGiM
NBz01WouCXqzUt1eaUQKXZ2Z08FtmuyQTZaxHmz5TEp3BGiiCDIjUq/pWDnqfZbJp25zno1tY936
aZw9QsjsnTESX5Y35sbMQmo6Gsk1s+CAJYozsX3ouapdI2YSZ9RGiPUpsA8R0VqnGFAicS/II82Q
RJhknIKD6ow/iVMZ2kJ7olRFEr53vc0iXJkLOjUGQz0cL+60prU2LlmIi6btbExDlVwFWj4sDYiI
mOchgxXRaPtEiuYcqIZm35w0wGdo2R1TuULFeSTHf5bNmlABO+rXIK7O+NAVnHmaA9OVYCEM6d0V
EhCiqVypmVsgQHX9OtT6nZKGnLCKmfoIBuUbgOrsUs8p7nak1kwjSSQJLi4xzUs5N4Fvxu4Io2QM
8M1lTe5lTs2TUgaQ1Gr3LQ3wz1fsxFdpFfMeJH1FxTJiu2oMQWCCBSkoa9oa4sEwV0jTMFsbgShP
7hjH/dpsuYsR4GIWmSiHMBL3nDSBttLmkVkQn/6O12WuA4o+7pnwi1+AsxeE8dLialqlcfzdtCkD
IAFEjUSHPVEp3U+MJPiRNj2/UPIv0jXLRxUYKZT7tiJHrzX4wkXZJldtWN6d0ZNTgw9lltNw5QBg
PhLm1Zmv8kBqUw8sBwbnolHbDyzk1UIQvrVShWwPE75e1lk2U0FVp+yOJKK12qjPLXffKmie+rk6
+TGzyPlOEg2QhmrL68Qxj5KV9l5OcbkzAMbDotSVbTHA3cp6UnF7EKYIyHrVh+POZBaY5fRw27S5
FUps7UmGAvDFLckLnAxOvxHbLCEchq9Ia9x3KZJOa8zyH5E32Zns7GCPZB+LvdlMyRqhBvJ08nge
QWgxeKxgn364Cl8SaxANA8S4RC4ndExCMxaXGKfDe95W2rqL2U9PXY8xuUy5oieT7lpLealqPXyO
ATbRGXbvmx1F4VKQbbwnoNtXJuuIr/bQGaPhi9l5tlJh/hPrCibwuPkcEnooO+6nRWy4oEBC/r9Z
NLl8G1AN0IotgrBOF23dF6cJ+ONiSLrHaMQHG1IsJ0qHYoawxgOgLJzvMQusHEsAdmiQYd1w6RqH
Z4dDEZeWUvzrJjY0pBXguBOddezJ0d7yAeygdO5T5lB6RR6l7VwBx0MJDt9sPHpDAs66l7Annnpy
wkOvCFU+w0z9GaV9NaRzH4LsWM8dNG81C32T0cBvLuP8pYS2irGeP3/KB2QtTeAuCd6zl4Zr3FKy
zz0HsO8CJGO0lKhKvKDQH0HsDhAX6ADyUGuXsssfRuh8BCBuMqeMsGNaI+K1Z3wGYIlFUBdMqI2B
j7cXjbKI7M53ow4RaZXYZz2PxLEQONadYnh11EmBJ4f4q9fwoYuO6mlIUcWkJDTxy8ZFpbFr7Yz4
Acf4H6EDOdPWmo15VM6052a4djVAJaYFJ44afl4SRfA0ILHRtA1nRRBsvW7wtKyqKXGOlctWiidF
XZIDFW2stgUG5fTvrdY3fh9RWvQTWVpVXH7Bk2iIDSzg+AOBxvyefSW6Uy7qtkGHVfCtaVQ+2kzl
Q3aJcKqByNn1oa9CFX9aUaGocM7w0Ob9aCrcWcD/fKOfLBg7Fibfofybh7ldcGRf8fJb/jx02WEc
GOvPcDw2zIuIpaZZ0wKt8rRp1r96p3C5Q0fQOlEYMNWfYfwEUCFiMm6WZLVr3tyjQk2FVTCPimyG
V1mlfCeT8W0UYlr3aXcMZuuaZ/NKlvYtR/J/qTAZbTS1x0JvucNqtlpkuLPYsFAUO3RtXMNhtCFg
iYcVPC0TbssF2mLot6wOSiIBRHmYWu1L16IVtoyS2a4LAzPsvzpSrBelDsYjbItXyczNoHtYUMT1
VE467CSrBZymIrVRyeXetgXLYeOZ+xOGIV9QeAPLXsnoE7JhwwT0J3DpaIyhPCi68qua9Q3DSIus
jpAOhivFWs3Dl8jiMAjGEWl4KB5BgzVxHqOOvSKiI1DbIQlnAvgY+YiojawLPg0g09oTwMGaFc/S
uLBNiICgSD/VgcRgBfqFsJhKIdIsAM3UMZ2DhsYWVPLFldS1Zt5dCN8QC1sjra8V7VeDUt9r2/HN
cdVwA4spX4JZS3BNI6VlR4wkacL8XSZ42kkp+kHK7sJWCkjokNXoAfTf4x5m8AWRAg1nUtanzHr6
/6IBTp7Vxwv04ee0nIj50NqLa9H+I5pirDTY76rdUxPJkaPH+SexaiyzPLd8rqEaZHV7Sw04Wfnk
qEv0nfjw+5DHR6DVQseOwj8B0iSfZ8M0pLhapJn8dkRzI8IgVkep5nKDw+jZl6bf6qznX+rcfMYt
565V4hQA1B5vCjHsyd7jpJMFAmjBZ9H3Oa2bNA8J++T94IDSQWT7FrPLD21NoSOplLMCWIXvkPPk
AY9JsldmsZpVcUnG/q+Ox7tRO4w4CpaLcXminDLYZs+vlq18DjyUy1Qb/+mRdSCo71AA344L7Q91
pHqLGgXhkERsZHasOjkTvsu+0PyMYAeIFgQ62gxnlhO/+p+UukIHjZsgV6wXI4l2tsr4PlCeboH2
Ze5LHr88JK9SkrZlJgnQ75aclGk8OzWip6Fr2Z7b88OoaY9VpM9sQN2XDks1DHarZt080vxPE0o0
3WFEbY6fls0qKSIDuCf5ipEkFcggDjOcepSYyBxUoz8XCUERKWoTAlfeHQynm75Xf7Mq+uD3q6jC
4XR2lb1VLP1uB41k0eLqK9NW3tE4ZEdzRC9vTM4TVzQbXKFwF3qOF3AoyVs4hPQ742uE2T8Owqur
drw0TvrYHF1CFy36dqtyyzs5jenGNNN0lQfztBPQKF7MprIubtJNZyuloavUcQdKHn6o808zWqID
Kng00BZY/MBjav9suyBvRStrzxATS5W2ywG7xi2NbRAcFSHFjpbXWTcqItvBHNql/nQTIsLElD5H
Q3GylZ7K4GnSs3qJPVDfdYQAGrZ8LyIXDZpVPCIjC9da1tarzmGdBN4oe3GHWO6JCJuW1FJLwuJo
ODi7LYcdPd9ka21PfH5dEbPBbig+ZZR+qrY7elGmSw+GG4RdEgGF2kCKUlWH9CcBWSyNnsVr+GFR
x1eK+js1bFRhl7BOykf4Ls90I+7owvGzKFzn5Ul3QMoiKWv58jnjO3i6g63z7UMA3Lol15nYx1O1
xWEzrdpoOjdpudPoJk0jYXPN0RTn9qFt65uNhaIRd9fovqZZOYeIR/rRQFw4Xqx58jOL3N2pxE8x
J599PLO6Lv3GKU5PPvBgEStRp5RY5iT9RoMPpScQQ8b/eTrnoZzfem5//hCKHXTTkJQo+/OpWvdJ
9GlE6Q7k4C1szhJLcqOuyW3ywqrBSaUtu3Y3IieYLeJ4IzaCABgafTWNzNy19k8gkjPUlxEURxn8
EmcG3PC1n5C9McuD6QHHe6XlvwkUP9cB81U/CnlN22JfkMRoOg+oTstAsy9qT5Ex/rHNOw3Rv9Fg
wT1Jj/rS7/JmqTjlHl310dWPLbvjQqwVJmdamPtUuKzmnUPZ4ZO5Q+hBbojjyLPa79zwpfSpCk9R
fmfvn5jhp279dOZXS7hfZnwCJ11CzGcsT+Cakr4nYNGUjv58GD0i3L41ZigBy56pcC413YCR0bes
mt5YjkRUp8ZGNvfaIh0wUNcpK1ob8c+IbFztLm6212nuMuSQxAbRm2dvI1gVszJPBTylMjcO1L7L
HGNTi2UbgNyysiFd8Chw9m0x9S5GVJDRQHUKw1KtaDtViEVa51vaJqULVejeA8Rr4564A34Q0cVi
G+lbrNNPnvw5tK6Tdkt5TlVZYzFXni8NnYncSbAfc3pSKqQmwInie9k5dGUJU+PvpguQjHYHHnNm
hgCzjXkV2KYfVNrSeE7qLROj5pN1i9iPAq9ycIjAsZmRu3M3hxDiQOUvK/SoZMWxR0AOpfw586rW
cJj4or+m7m4m5l7kv6nLrFJGfEXApY1XEtF4zXR7FEMpE1549RiJHk+Wf4FRTm80ABY4cNOdyfI6
D76G+Y6Zag/NiWE5Yj9TPkoSN2t2F30Wbk1SrmY6M/RNOR/P2ciCtTJUa+k2EOq+R0IiQzLYEoZ7
jr1ri3PQnJ2BgVDqLATLxIT3XM/8WL04wT7rBhYRt2E6Aj9G/nMNON91N+SVD1vJAeTkn3PKa7HE
3i7hX5LvrbwDfvbS+qRIcEroW9Tih0DyJam1iwRymFm2+1nl/rG+FEk1ZWdrl7yIUSjH2by4sBXm
8gFLpRPXlvo0nbDzT9/A19dZiZLO/KcG9OuMLnvI4f1Thge/hwJ0P6csLHOGU9ASbYuLin1/YD9I
sEYPk/oGX0Cnu7mT5skkonML/59qgvkFvflDEXEqVbZWOrC9/OkmWfROtE7a5KOtJZrF/jN1mmXm
aKtRXRO7baFSg6OjGY0vYr7aZFLoQC2sDvUUTXYcD7t5+h27u+HspMEANrSPw3MGQh6iZkMzq9lH
c/6mTbjuzW7DBoKzBym5/QN++9LmmMX4nBT7Nx9vhBewRL6aOrXy/JL3aAbMB+DDBTYIb+i7V/Ko
LBVuIw8NEVcfOudSlfAyytyfq203nAQWQs35qw1nU6spWtIOQRZumxrhRamcmBh4KrPVGdEu6goC
oNlCDWjtzF0lTCL6AARrdEcBh2J50FRzFUbNItFGn7yKLZh4uCKTR87gomdEGCOO0DJlb7bvEW6G
Yfw3YnUUTXTH37xuDAUrOOeG+ZbmW8e8DlD+nZBE67phCmqxCwq9sgc3gX6CABTUDJSEVGUDCxOE
4tRYZc1QNHFe+haOR3mMm6sD3EyKSysHHzDpIhQMLhXgcyVTNeS79vTbDRM8E+RSWvymxgRXzxGK
qQDvRb3Ig0c3aMtoZD5Ia6mr1To1mVw44Q5nMWmAYEqksoWw/Jo5HQYQd4uJl1EESRyGvSysj1jP
j6ry5ExS6TSonpofi9+fsWlS1I/ArTdtBYWKwy8J/9jcbwyYBKnebFvnrQY/ltbZYR5upJkR4/2H
sEPTuKCKTcUUw6zRhl9Md9M4V50mM8cJOjCgY+YZWltAFEFySPt9ADDT2JMz05lbMulTBEHmuc1/
h+Sh6pcQOZFL0Wodqx7XDHM1xLg5li/gQPHLGPzJ+GqFv2NDaGDtFTRb5ic+TzdES8f4nFm/M31P
OuIg4yvDJluRFHJJkseko8F+M6xDxDDamPgm7oTAA8Jh54z/HCIJZ5YNq648ddXBhZMFJc28ofcx
0p0UG41tpLjO4/sw3OIAWQ8fNeHILrA9uESvbfjRtR/Ynhdhde2G/maIUxn8odghLWExTTBIaLRo
R/ClmSB92ZS6p4KIxem7t/lR73QERq7AJvFZAEzVTQa/T3CWRPCWQGBPt9XkpSiKh54qi4K4UgR7
xuLU4aPrJl9qFucIRV+EUmD6lMNd18hkzV/jxhvJB66SDbRi/jFJIfamKL6biXnkuYHA2tPRUMBS
nA47Q5DDwieHSUPptZ0IFc9yx83E3pkDrHtWokSU8g2nCd+G+WrSUK0iOd27Cernlyz40wBFAzYe
1K3ZbmrxNtRYkbzqOWrBCXZRnIsu1iiyRrnhO6a2ACWwFk07leQVN3szlR8n+1IR2QSrFqsmM29M
WW3KVUSvWDElSoeTqt4yBESpuBEt62n4QfQSZSVzHrW6utq9LtONBEKt5h8mNN/0rFGATBsKwoLb
Kg4P8YieOttbrKfn1o/TH13bdONf5ADuyflJ8HS1yHj0CNbyhASsimOkkrFXunTUlqy2Q4XiG8zI
3irY2qZ9uXEjtJFlXJeeHFLY00hd09DdUuSmuFMgnTnddQwZ9gQq5P3/kRuxRfAxqTYhitW4VT2T
8OGYAWWWxJdGyVZM3uCDUHqhTkBRqPVDzRbaBEmAegM4JL2gNzJx5gNG12/uTORKSfAZOa4vHYTY
NfWyBRdIJITGJYhsMP+1iGZpVXaKxIXQWHAFMcOo4jzQZwvrSgfPTOAntOeXRAzrPtNWYaDuFQuZ
SmRv4jjbqfQyrmNe5ik69mOPXBnZAa2Lp4sfa36QqcFIJdwBjbvlaKY0bfLtRvVJFNz0rDyXGurd
ssdK1sdr8ocZnU4rGKYkLdG2B1tdzfcqlDAR73UdskAxe4AClxxKsKKbZV6uVNVaiNkm3SdaD3P5
4kZfJBjwS/+qQT2J+tdBKRwwrzCaRMALFHhzpz2MtQ+gNkuibhk7F68qloRYaz5SqjPRvVuziwxx
Po+G/SYT7YCBdqF35ZeqslW1XILGEPErg0K0c8rbZg71R0Rquqp3nqOyOxseI492rVdr2qybC+2E
KZNXjQ6sXsLlhzLwM1MnQnBe5gDrYsMP4GVl+Z3aiXSVniF6vclHYo/xU8jqLdflOihwJiEN0yEA
4EVgN0HJaTTnIahOTWmfLFZpKpeTjbaZGdhrG18Thf9otJj1G5/h6vlYiPYfcewgGqZXgAY7XcrV
zAUVlI5v6dVGhsPIwsd4NxJ7TwaUV6kfIe/bJCpPTeqdOf0j2o24j6XM25eOpyS09D8VtSesaECA
qeZB2PHAnCxURHBIeladBhVJO3VYOcoS/ogZ+LZlg5LBu4N2Wa24akqWQG18kCg4c5emm54U8RXS
GQZVacJZJocr+ehMvrWlbhpsqDMil9oVgTfETwc9gYCVV0//cXRmu40r2RL9IgIkMzm9WqRmWYNt
qewXwiPneebXn8XzcIHGRXeVSxaZO2NHrAg2dac/RsyNKsocBgV8zBhhbWaITnnXSP/ivNybQcw0
RwwnCN7SRV5wFHdhxHJGbfkAV1FvPttArmRIRqeniUFyr6X3gj4kmuwOdGg91ZSJmLX5XAO8HJ81
gwc0A3ZirkP/z0gIDMxvllKvsWisQ2SHDJCk5c8vERSOou22KmYtW9wkL5Se4auGjZv5tWtGt6nv
tnpDQXCb/SPzikTMrAQ2aGpYD/DWg97OIp5+0G/b+XT8+jnBTA3+eeBa32LgZji3oSbyzvCWab4e
Gia2O5XLxOrYhvCqYVIaEfhq/neBD7+aL3Ruq56ImX3EvzKKADxh2Y0MwiB0uGftBlTfKirVh1ra
Xkx2rwJdQf/QKh+CtcDATtGNvnWKtOX7jyHChqzpY/CtrGdRAfyb8F6EtX+KTHkM25TZFwQVxhZq
F6g+eG8xjIL3EJDcVRgSbimKQ+GkNwqtLv1kb4sEwIfmI1iU17RBDA7rKSP2ratPuk4XgQ17b9YL
jEF/ScRvvR31lv1w8ZOGlAVeqwKOHy9xp0xp1mKUShpItNbNZzB3CslaNt8EZIEDmwpPrnLYGs3x
GMq/sTsMuPJHdpXp2SDNjE8JLRXAergV4VujQMYeyEJFp1a+JuWLbIidLOurbc061cazV0f/nCG8
9Oq/Mv8NxbKQ606ZiX26aE5ZYZ4nO4Jv7/mcsHEdHM2JiGhD20J61vlp7FTdAET1UAyJ5iXPUyA9
295P3Z9ukd6YPnKJLUwTt7xHfTftTUIHDomNZGGkBdNeyOmURQoktJh/5lJZEPzUSnPTqDKE+SMb
a9ezsHuyQiwOFd6Sc14f+vBa+rZbO5K3FcNrYSsxii5G3eQny6J3QAteSETSQMrHzPChK8l9KIJr
4hgbYHI7rC8cyda73tWrIqNqPRWUiuKla6kx+UdVEGQqjSjpeIiT0uvMem+WdJYnB7PZ+yodOXN7
qyKIkmgzarcLTE5RFX3THLEmQ2ct6upqDhP3FmDKZKqzUeGZJnXd4n/Vrj6BuLyMj34BxSPy333h
nzWVeKbtu2Mtdraar7N2vsF/wFsZrzFnb0aSoCb3JqfxQYrs265jVsEbnuIDDV5slbbz5h/rM9wE
/Ap5kiMMJ3P41iE6p5JsHZVylGl4aflpAQUYGP0D69wxVqa+AnLrXDSP3vd6CPzGY4B17LNmGTn1
K2yZfvpedGczfTR8cNLibm6v7fhjcP5l4Aw1aIPKyoGgUzbPUjv3cHFLC6uz8Zrob9TZQTX8VyYK
G8rHxGDUdHxSBtl+zPpMXsW0iqdPJyKE/lVPe6fTV2zTsF57U/ExNucIColV0FJ8CZoA4ynwrZ2e
ngL/WmkXWt/ICUJkJoqDXyHCljsrj9g++9atIZjQaOh1nXRLH3OWddZ4Mus+dImLU7bi0ltDZRf3
yj5ZhXjjQIKDhTSAybBYRunu6Azz+YmH+UH2aDUSRMR2WbbbEduVI/+C/o3rXY90DIoEfBTuPfsP
yHJvs/Rg7hHvZmZ6ivobYF7iuWOYv7a0yAR7XNVPCldsAU6QiQvRsKtPuU8Ukg/GtPd+VILnZLSL
Ax+4LRRrsmv3boF846hODo3y7dPbFWBzeKJZlV/3d15eDeXSJCc20E/1uJvVAm8s4A4ohEj5T4kB
U86AC8yND7FNjDfq8phQB1eDIQiSVdh72LuReTOmPXgSuURA49U09uuOlvn+Ekw2lX68mEAd4jle
tdS8Bsu8BpY3t0y3bbDRscx3rHsemu5C3TJn/mogtX24LhgSA+cLYrCwXQykWX2WgydE53UjBK1V
NStN9kTc16Akuow/lz3fnwU4iKu/1S/YJj1/DmedDGdLl9i9ctitu/G8AKB0BrdTS8EzGF6A6tuw
zaNbY4D0YvkZ/mmBZVvEhoboJ7eiCQof7kjMl2McbLrIwtggfg2yo9m4JGr7ly64puQ/SvNLxixq
qQgwEciKXt0F6bdqwyIca5qKYzdUfJqKsl0TNDta23CrdbuZcz2XEx50+lUYLkjF4jlB16l5dolh
8ZvIyu6ggkrKxV4usmIuLwkNXolBMDh/i0aHXE1BN8e4zvidsfBf1neeQhSDuN6qLkZK9mYWEqxL
8XP7IBhNwr8NLo6IuajnK6/0H03x3qTxZ5/Um0SeeuNhS/p9IlJu4mLoratM2xReYknXbpv/dir5
mPxPhTDp0IIEkunCiLNiEXmzwO2KiZCbXLoDNTCAqRuMkgVfz3PJq9Jh8CIdFS617+gTw/hDAmAK
2Zs41snK36hcB7RA0gTIr8L3fpIkIB6pDUgIrSvVT31GEnv+kWjrlb0M6vzji1sqajAfQJQCijRy
HIJQEIfUa1kazMR/sgcHX9E0h7YZ4PaFh2BpHF20NvHTIVpRIsbRyzuYKT8rjTvl6IcJAN4kVwBR
MV5dQfU8GfLRZMa1Lm12O1chX8eahTZLiiF5bc2vAUNfXYSnkpk04t3hS0KEgJ2m4cc0f7XyHre/
TIoppqSBkoNSpTLPuSQhZ1u53JPeO/E3WMpRsMUcixeTigST6JegoNGPmMLrTxNjWEmmgA1Imb30
UA19xXEBDPu5tZ5MjP64N5zwZMTfSQDMYEnpTUervmbKd8n2IDA2GZN4y4wxeIEJTgB3liUAxiee
Wlx73q8lA2LLNNq9V3q+x7bzOvfnUrlQQfHgsH/C4MEUSpAI+kbLz5Dew0zFU7PUu/CbcdR/8eRz
4qDSqi9N9IFf7WmWFl6ar5Fy9xpxzgY/E5ae07CviOj38NG+tt1wAvuXOuwNHqrzLAl66IS7FeZY
EMj5PHtRzDXZhhJDf7SBFqMTd3Om6jLFA77jAb/fgEwvnmKuHeWIpMggsHgte/OuoRUSy7VRQqbs
3GGEd/JLZuPjk9ABiJhVdUA2PSU4u0rskDORtXmqfdSEbilpuOb+a0kpo80qU+PPwM5Xj+nGplYF
Ixuy9q4z+OVm67YlMDSihtB0NQ1/gNEQgj9D0f0Nbb1WFH1nBCwdJrQRfOU1Pnd81yut/B0CZHrn
wyrvCicKR/l+lEeBiVQS983kbtDfnfQ9DeFs2VazCrr2iOGdPcixnf/1+m9tc1FaPgfqGxgFV9lE
uL+41ZzYNQGgmEqnVJZeI3z+a8Xyq/dSSz8Xc3o0Wn9dDr3XBOKpFHdDrx+UdT6Vs7WhBIzhGhcp
3WXaFD9Yi7FiGD3s9WujGM8z5TQGU5EV37VxPlr9+6jO335NGKtRYQP8JtZ73X2AETzowZcS8MSG
B3aCSnmzFYKMxhu1wyBrRq8m/FXg0CxmSq4L8zSKe1rTOVfcAmQIxfF3cVZ5EthWwwJEjeS6gZcZ
M3eW/XachneVR8JQbVDxP4EjPJqeMRx8ZYhYTtowb4ZuGeyF+Fu+6Vr73kWtK6fCGw2YVUGw0pXO
rYalQtjgl8fqqZebkgGCXTQNGjwiMIlPXbmtCArgYTjgAMA0iusDXG08kymKvma2EBmRztgOni28
klUMvM14lQhMwbJ5pREdx7tFzK7mYtc0+UdUKfAv2FfB9MWPyOzRmAQAxKZaRASzgKkdDuQHyCbk
8Y/TgEoYtbMeK/+gb22ViJ2f6YSXScSLBY3Wtv4HmK+X+Bs4wtznIGjCV6lqbbu4PMFKOowZ8Ywk
z4PYy/HZdODycqXK5LQhWwC6v1lhO2YXmj9yfV7b8iObXlRS5VTXbjT7A+1417NZKdpnlehmyh0/
4zPBPa2wUVa27L93AvKpHgaPOU/uCuXxQaZRD8fEqeTetPiE0tfWuWkRDgDW1WH7Xhc/BVGJsRx2
Q3Ow6Lnj9ocJij6AEjpTTYo4LASirXmgYW+bazrAaHM3Q9zIsnaXkq3ISvu7aGLCJ+2rqMS4TgZu
2FU4cwoUzlVr0i2uQ8LOKAaibf6fQBjqk56atvTZCf1jLLK1lUIc4FYIvJ8F8YBbkVUMS2N6Tfkk
x5PoeMNqlU6idK5+1UK/OBWplB4cHVff6mguiLw847ANgR+M1iajxwpjG+mS6jHJ4tD3s84bu423
nZoIqnJyotMWKdy6BxrMZv6M2dCLrJKKjvA5UB2U5uinzaaTXSxrNAroNLV4jYZsH5XgmTIsdIX6
LKzRwoSs/iVzGW4rFkV6HR/CqMC8Hfgwx/zXniAobw6LnFH4p+Kmdp2+Xgdy3tN1Q22Fc6LlF0sZ
HrhmDHjDi+kQtS2k5to/YM34nmyifroT41JvfhIFe3gBt9PUiy9Mmx+NyRlqT1Dn06rD1sflrWex
HDpIg5BnMIXM3Z3OjEtaUxiY+4LbX+lmYXEw4eS4IzWdBN04bnK6mIr8wiKAY7pScH2OJKwGzt+m
gJUmFOUd+y5tS/F4CbIBVTHHSjJU3PqNDIGaJEusQfetlXPcMF0KZsA157Di5lr0WmrsVxu9Pbcj
fG147w2uIkk/RGKZOJKyk5TiMQGYpClwpKxrWredtRtEtxuUcT+p6p9aj99zpJ9pszxnpn2QkBFT
xAnNp4S29v/VHU2DnX0QgjNGqi1Gf+2c1ON7VIsXiXENUDMZuFrFApvgocG+7lfRSarlqzTor5c8
Xw6FcHz/8wV5gGQyUbVnmp8Uy7t+b3j2UIIJpGJVcMQ1Iy8aNH78LiEXnyFNfnPBBF9FM+vrvDCY
vdrjMKGOlk6y1Xo6auLJuDtKUCEP6+uSsDOuPnAuiptSovxUSf1A4OdfFMeEXkG98hxShVeMFuUT
/tEBeWhwNxb5hE8/t8qNCsvAcZptZ9ufdGVRNCgJsld7cMsOZnR6buvsrqF1plok4APal0bj2JAs
mpTcYZ2fZhgbBe8rQ+UOAZFDsy1qnZrFk1eyyFQ7/zGaqVdELxUPNZ7TGgNX/w8rw5tG0baWOGeI
bOtS2OtKhewRLfxFGgPUbG+pw7vI0bcWVgJwR7sJ9jpbfe7huPYcLw9acByJW/5/hwPXG5twPyIJ
mCONXFmo/2b2pOB9OaWNEQtG3ZTSbUvn01/SfAXKNIzOxtOzfI9Vij4fYjMThr1skocoxEXFPpiO
j9IDpA1NCeNG1AR/uWDy1isUKumcQrX8KaaRuI7DzEOukhxZn1+igQWivdxyqtz5lXr6HWJWwLj/
j67lHaXLp8bA7tugIEJ/+u6nbPRmqzvrEFtF91y1zsaKbWI4EsRozl2Eat7GAkBh9iyHwdpL3c7W
eWFSn+Zz/wK9LytMwFniEJKG8DCi6Oh8N0j+2g4CCI8Y1mzdywRFJYJ8Ix5kyFr+v3K2wVWh+1Wh
BgBgWvsOGATVfGss556p80Hn9zmG3HCsJqt2DroHMy0YxyCbOdbTD4MabQ17pmMax05Rqa2gFiNq
M0/K9NfSqj8yOeAMZshFkckFzirrDbmkkHqi6lq19afiRBu9zn6wCj9GlWs458lnXHdrMfdEMcWH
oqvnMVwOlSxbLlrDCTnuXM6c/mquPOyO7rguUJ4HhwOqMPI/py6vzoQzd0Kfc5UyV6GRDS/LWcT/
rdtBXQemfx9mPNG06mDbe9HhQQLynH5hqSxCLcjprhZ00vDpzDTocLdj0V9zfKwjmbbupDr6qo0B
afc9Z6mQNvgq37rjI6UE2jaKd6Mic9RoZrCWyfBt5UT8x8mAWZCzag4ie2dIrtzxCK4k10OVrKDB
Hx3d7Tj6itThTtuWhAiUHOrW8nTkVK0QWFOcAvM8YNcar9LMewiJ2LDHazlD+rPxggAw12ksUXga
fL+jUYUQ0jANklYFHe4BqaMgBqLSdK+0ElUYnvlq+RljhVg6jiaddHbE/dhoExP2cxxuqfYUT1PX
oQQWx7b3Ry+MsEbkWKmAI1quQAUclOJLqUZAl0x9o/oktZmlEz4OEiZk+laByct8rhC10SQSw8vV
6AcnFsZ1BDpIWygTTxYlBTjK9jl65KgQ/kzY4/uOgQ2I0zXT9mVbQVXuTTIWniF8TFJZio2SSY4R
fc9VmYoB1W8iGxt9MvdrTYvRI7VWd36bWXBbJVoSXwqSgZ5mKfG0NxDM4IqWKYTY0R6Hu+l0vAGC
yMmM7yRJ0nxD2sJU2HmU0j/wA0/nxfL8nMXVl2qysbNzjN2jTTRftRRrrY6kJqaivnWybzVvoFFo
X/bKq2ZSBQjCoBUfZZzrr2NBG32Zi+g3Sw39k2kgu4Rj329U2ULa77CfpiFckabhdikwvYQxH1In
Om7kJhJFrrRyrce0YfE4/kUzIlupL4/vYNi8aQUQd41HvI/j4Uj07pDZVXw28wYyjcZLImpKFAhW
RMS6QT36ToLEnAYOPxLbu7ZXDbbBmunpBCif1Tz6NnwYEGUiFkguVd+KpfiA+WjNdFLO78SEWoa/
qSDW3WWfeaKIVZ5mJGudod2MuS4PnT92K9tintSjkN1a0/f5h5yx5eZCsWADYUiaBtokixiTvtD4
LdgUoa/G0WxvcCaKz0qK4Ohb5gJl1AAOE2XaddLAzW3ENMFFfgXkT+3vmqB8oBe3Tu82ascLIgwI
z5OWUSwfvdCQr/OYnxUjQkWPtANh1DfAUKtWtiQbuKkOUFT0oXqZbe1I+a2kIZMWomiEd1JzIy0S
mw+9S9dh1j/SpOImryggaf1DSWVJA4auoT1Y8h50p9r518SQFhSWuEt+hlNqBsQWP0eav2mnBXhQ
ogLOoQOwBgZTpo+7nAB9UMfv7QJYGAe31eyXimCI1kzvOR+xOyyUJuz4BAXJyIuQVwhH5VNcaist
RR0x5/SsRf3DV6CEd3G073XaNQP6J0A5WtzHwERmYG+7nvhTLVgKiJI3Opu7q62Pa10rzv4ogChh
vmXXZO6aQn2QTWF0CbnSiXY+9kaFndlANsjVaZ/wo4yWcdT9fN+YwRe71IltWXYJWsHmvSBAWTPz
DHlG8KaS25mKqDRTXgzszbmp0AkxwBwpcoBfc+mFpXx1lH43xdMbMvvGt1j+ScullxiGRo/yYxlf
wsq2hFoutZl+N4mgN4Hm+iQyj1RLYFVgVJPmrm/oO6tLGj7SfSSaV9HGuyStDqIgABmzXFNUnL5h
0l4z2mUHdBUjQlG3oYBhXJh769TGGLDb9NdsM66H83Yc2w2vcjzxyVVWitdWw7ar0pd8IGcFOaEE
BebMbDyxQaaIZRkS1spxrNdWyPbJIbXBxiZkZROzmAEAqhuQWBOj79ezwXLPUGNgR5FR74IxPgXA
mRii4GPRT4AizL8b+cRyc+LzST4dsQ2TFpDwYMll9mpydhr21qQhIduouDEivyQyGw/Ec6ERdKa5
S/gvUBPqeCVxQontkdZHBIIk/oi76itup5d+cGZg6jkTboT8PUIJ9ARZ5cQXC4tRVvvMVBEIHe7J
jgI2mBIcaoYQbGRi5nteYB/WCB20QkhZhQ2TcKIzGs66/9FmZryvSgUaeemw4AyQX6UlgXD79OVU
M9pP3z3qlp8IBxUn0jSkLsrud9fZilub0toBPCfiQcqAiysypZoAaeZV9Ukmnx4UeBYGDlnb6YDS
2CSeRK+OC7z6dYyGkyXqcWUUEa6qMjTAYpTsPRZpHEUOteejNimKMUyuepzGqdGu29G8TRqFPU7l
r+2+1pFcTXrWrMtMd1lSGYC5ufToKSFanQ4QnHRRoO+iyT4b/bilRWnfzeq+zjICefnSjz0d7Cj9
HWU3r6wWCzj/bxo6KAdjI7ZlYXStMNOxBhv+Ef3Yilo9GYLpsCi7XWyUnkYBEDiFFLAEjPnasHgf
BZQiYxjrrOlLMadrM41HjDshngkUvgaZhe0gluY+HN41PcGQHT/X/CsvVWDEzwZclzKkBUcMO41u
ULbaYunN0212BKWy6g35Jio+H6spS1fNNIj4XICaIfquEqRXsPNekIU3JC4DzZr5cI7iS1JzzrYD
W4IhNRpvZiBHfkWdi0OMQr6BoS+ueRcNNfaZwXiNp+zeiRYyFy/kWnP2VDH8Jj2tlA05T7/hb4zj
31xL30lBPNeNdpgrxq2oyjDMTST9Or0lRxlPXlF3FHCkyx18Rw/GzeLdsrhXYEzAe9lAgTCXRe0P
f9s/I7NfRIugQQrcUJ1fwVqMxq1VF+KuNJxnfaS/R2v5BSFZ89K3tM3UF+dobHaJqhwAy6h7Z5x+
pTC2HWtiuhTpVWhUb2jiTW2RAZuUdNMsSqySQj5HHCbY/2vP0Uub6K8JjMPWCHdYR12i93jM4j+E
Opy+1muY0LulUAGDceHUBOOHNnY+U3B41Q0MayYsz64iVq4B7g1ywZa+3fZ6QZCnODrQWLhI8PHw
HActSCrT2um9sgGP8kn5z3uC25ewOJQyH9qDGHtSV9ALZyxLlm58qXrzKBZyYMVujoLFdzDimzkt
16PlsJcvgfXMwWctKfRgsQBO/KPFVTFb6s7pILPJtt8QhaiRe0N+VODEbS6gPqNzMYJ1aMs1Y9AW
KRZ2l4PHNPf755iZ3G/VfV5jpKgqgnE4WvxLNk8V8l1sbonBIKCTqAKS4kMtXixWuJwQiHlGV2al
vlk0lGQsJEwIC32ebPpMQTo25Nm0DMMLnOBXZYJEt9+07dIHFR4zWW9HQjwq9tXAMV8WycOY1d8p
0AgwJn9t9WtG4aGPuls5phd1BGuk2fh6+ZTWKv5adU7fjcjZ5HhemRax68LLDcHsRtCofkMKQ3vE
I73CHzNUu4KVhGMCSZ2ZnVJ7nePlLUnHyIn3vJq/9ip+0VxuS/ot5ya5m7H/OpuGD2zBeeYRAlBN
tyDWVxmq5xTNmp2mOFeZyq2Wa3qKRBfVzSf1tAuUwhu4CQxp9l5Y2LMFYAS+b5e0M/bVKN+DhgKO
GQEynSI6RNno5+WnMjUWorkCk8XZF7EAm+uHx7BgxSGTdRIzHrM5RQDHd6c8NfI3B49p4CksX5UO
9y5YgJ6gpiY/+nR4qcLpJVfGG7dcvhSF8WpU9rqW+t2KKR5TyFIMnM11Z7rzKDylJ3bS+u2b3hmv
jS32vpyWrCZVMcJDZ/+2efsJFaq6pEmXSJrlYLcK1HGnpdNGpYLBpuQMcxbe6WaX2pIMC4zoguOp
TJyTkjb7sjFcYlL7EFpLlXV7QEvHkTvciC+wXSrnk4k/1aGwkgZz/CpThE+NPQAIeLpVWMzbGm/X
wNnOBpdQqzRPTsdLb1QaN2UTo2qQb3IceqYCPLbQdoHPmruyXcP2byZNL94U4UVPjdI1MVMMmnHU
YibhibMmyuat5HloqY0bU+uuhwCsZtzl9B0B2XKJD7lkbbivGSszqN6JE644dDe90dyWIlgr+I2T
B1F2kkbNqjM+NZR0PhTPx4GuBbyGdXRdjOW1VbpDqYJqCfqH0bTXnu2bSlAhhzJTFCNYJm4R6ND7
DlHcBpM9RAPfsZS4HkUAFIi0uyFGQh/Ub7J96wBeZ+YEvKbybV8Wnq6h24yXCGeWj84zwwSaAYDX
yoKhNjdOjQW/DsCv42Ko6RpArx7tqPJyS/1FWuLaSt6KgK+yj3TYdGMS/ZLke1RmLunV0xWvS9L3
JlMCr0iiux8TaB1DBFvkYjSmgQ21JZybWjSgfgmTjhVs5JAWJCcfPoc8Dy8ZXapKXHE+TBQ7kHvE
W0oIdaxnyg2cz8qqt406evk8vWc2a66GP4KFFD/nkOqEkP3qFMbqTkn1W19CORimAk8s046wOLcL
BTtGWCnVjXw2tAcEb4opgzD8mPoEJnqGlAyfxhVLRXWp4N9UChJLfozYEuY0ppRSuWqGfynSeUO4
6yzJ+zyBrbCIe+ExTaDUKmM+HvsI3EyB1y6N6nwL9GnnOPC3aC0XDQZURS1b7jyAGHH7l3axyTpz
pxFtWNWwp8ecRKLWJ+ea791aU1gQ9aSbXS3toj138b8sxDvhd3mwaYZE2aIz4tqz0u+4769IfcyM
CUp0JdSevqPIxKDdt9sgBbs1+z0TY5ZQMNgbuxKXj1sQMn8y+W496YLdNZGXCtm4tBk3kPCrhOan
gRgCo3HDML2MFNjbQop+knbLlCtI9Ihyl6knhctrdm+rUyA2s+UTsGb1mL3RVf9UcQspGPCHjg37
wrh9nhAwmSkXUFGHIX2K/yrW8CBifCiOfv1dhwcwXgR1vzvqq5oKJBdntnGDAwZQ4OI0V4Fpio46
1ybi1WpfCVHXYbzpzTUE64fgU5o7q9kDwOmnB1VkZXmmuYs76ETSL/0YhzWox1myyzqFBmdgScfi
uVQxTP9LdC8Nv3vlhDOiAttLtYRdPgf1m5Iu/2mrDG9UiBkacPSabxPBkQegrLRk5LWOFnmHNAj5
t4Slm6o4MWGpVefihUUW7gg1xRztKnSkQG6EWhgw8GN48kR4iQUCCGoCgXah4ap5mq7TgXRKwvv8
jQ5IOe0ycKxQSYwt/RxBuqnYFNbr3vT45LudUWDH9ar6OITb+If/YUsH07SZySyaq7J8Y+c/LcF4
MrNbo6QofN1ah1jdB6Rxre1wjEh2ONwFVtkfuE6QggaXI8VtQhfuL4NuT/cpiBqjOFrmLiWWGm+o
KWHXEObvS6uAQtwhPg019eevjJcxJX3Ojxm/Gh0W5GezhdQePcNbkmzeWTvRDJS+yLOggoLJFEOM
4TLJsciG16HT3H4BTAbivosuAZCI+auhk5BVhL5OMdDoLrVFpIj451s189wRsq4FJ0EfbybVdwka
GVegxjlP0ZcmN6jZXf4kei/MRrqBvco8xfVHe5cvWngO1Sv168OFjdX4ZqYrHnMOmHqr4JePOLaO
IS4zNkaZNxNyG+E7rCHSZsa/kQ4A7DqoBXUGUvUBVytNjtV8ai+CsAPcl+qR8M7ofxPzhZz0qi1J
nYsavw9bG/7S1676yPKbZp5Vi5129D12OOfKkx/z6nWtCAcL46OXj+6sINitjMmjzUljd0hWLrqB
p3qYxUl+D1AUMVDruBJWFZloEHATV8JHTlo7BBu+Sh6sm+bAzW6DulHL7+lOmoojIctw/LGQIoKO
lOW2r+2jdmiMBRj9JH+6k8kxVqxwShl8r3d5v2WdAipF7V1+e1BySZazRRB489Y8jepfA56UONXo
NhZpS3pC1nDGSHfOYBoxn1KpDN6GDGvN6eNxr2/ytYJ11R2/nX8FgQguz/KEMQgcMrqt82OdeUb6
3+U5vAtIInjQNphpNeepu/m4WT5YMVVQVQknti7+faL9jr0RF6jLQGtUn700v861Ge8yemc3Jp5t
HAGAy16SryrZmb/5g5yXnZ3j5+Vk5z2IO4U/kho6mt7/mjeo6xL3vOPmfyHNyhwFFKy+8svCgtW0
bnnHEtw1exJibNFeKHNHyxosDma+zvsBh9ddwaYyu0j9cei1uPCwm1hYLQH7rhVKIL8cvD4YWXhE
zmS8FJj9uHUHLwbDPBCOxIt3CD8pGzFN0F8ujQbM2XJapy8KqsUD3AwoJUqZG8VFxaSwsQrWqLto
r9Dn8NSgba1sVv8g2K6h70bHmsCmeuALrzSfUbjnmlyHQPZX4ZHlYeFJfP3AsIt9RVd09TFdx35r
RJSCeAurvVuxDsfwy9eDUUlVtiH98xLrOtfzA64YBpcYTCVTEyweLBawtuYnvJAfznsQrpceBMAg
CU3FLkyo5gbcHkvFBPHKw5u9YLQzr3fczOMbN7/Kgmebbxl6Jymadau75OhNdT2FK5NGo5wExQN9
RDyUt7bgn7CHCWZYOCOpB2aGOAKDBxfynDoIvhu1OTfDUU+uxrQpv+GAEmkrYDbhWC72OlUFJjZS
3DRP6bFf/ma9PFJGWsK+AnP0ZIOmXr4eyvBKEwnbAR764DB+Sdrn/RWOaCMmHoQv6Uk54lbCRdnH
bv6d6wf5AZ8sSbapudb49oQrouXYGKOvanbnf/zpYP5GwouR136j1wDbq9/woTXGrrDXM6b9L5oO
03E1QwLZG9XWkc/4jVAP+BsTvizTMnwz0iMiHs1mK4/gmUtG90f+j2gVsUh8vJITiaOmOjJsLBGW
Zhf2Z9ny7RB0v8jN2FMHXH1FEDpNnHNANW3PvlqvPCiGeAZtSqs8tuvhw1J+CjyxLa8XTu4jILxM
EiJbsMi4DFj5xYaHtGZduj/2Q4DUsZHI9G/Qdxrx+Nr/g6iyMbqrgol2Gb+eSy5sNTkCEmWPrNpa
7/SAeRQTZkth61NP5516EtWrxiOscve6iPJiPwR2XfZxmqeGnHnYuq457mqqZPhaZQvMGFly0w0b
/0yT3dJUU2xbcDW4vX0MkXz1r6q/NaEdRlyC3hv7fTKP2bhXsn1leGV6nLgsGtiP+E5/aiRDrT2f
T/zBmoxkE9EkUGjUQLN9qtD0fzQSMVyBIoomi7VC3VspLwFeVL7ppXoz6Hkbb7nYjZoXdk/ZtEfK
eY6ibYS2L+SnxuvS6C9mfJiiZ4WTq52+GkENfffa2gI5aSk08OjLsXxPJHRYHfLTsF+6I16E+K5g
tygrg70PKdDsSfuH2Jjd1TcmCJPHE47yKfhLiGFBRm/3fBnKP3AvZXCSP0hiOYIgOf2FZvCkEiZg
2kKlepP4oX5oNqqGtQz3iKx0S5C1XdZB3Ncn9iNPJfJ+5ta34eH8KTDTm3PgrK0X/7mhE7c8Ro+i
WUO2KljEXhz7ORBPssNx+sSXgABHC5ylOZTtJq+u8w6ieiJ3+nxOMlekbyQP1fbWw465J/6usflG
bqC5iZIg61o59NRQYWACfZl5wRfa1rQj9pczxL5101q7a+bBZIsQH5Zrlr6NinsHSxlEyE80g8BY
5QQmpjUVMTNfL2NTdaek27NxsI1Trh2L+tC8EwqTWMbgFLBnCMCsr0ADtPq9GD7+4+i8lhvFoij6
RVSRw6sEAuUsy36hLLsNiJzD189iHmeqZ9qW4N4T9l5bNK8I/MNmM1L0Nl/yc/K5nuKrbG0KjY5o
+255RK8dLJnwUXWP+snPohU/BtQQ8S89dep8dANFY9PdV47GVb5CvBwvcG8ygWWpN90DbY8tlIF/
w+pDvuVYC4+oUSmQjG8cL8q34V8MknCOGvl1wkfRboD5ydVa3k2J/W7gXexBwAq/ScIP/a82Vjwe
M3hPwCJHJRnIG3HaQ6JYKPJBnVOCp8sA3rz4UKNziijIhAa/6eK9wgHb8Cuk37l5jMx7dRjh0XDU
KFRZ/Gz81C1GFXaQI6AcIgT7l/+vnPQlYkBV22XJtmzWhVAtpIc5dxXMl3eZ8cMKkJuFBMnhvTPl
naFucBxGeY4sHK7vpur2EocDjX4M8LM6tizrsxUTY2bwo7lCmC63K+DHEY+M/pmXz0HfDASGvB2S
T5EqgoFQ5Bt+pITbqEPHJ0EudLPhnoVL6ib4EkVnz3oE+Wayqo0eAQABw7aQaQEZGFchVAb1F+c2
oQAsO7md8EhUsdd9d9aBihmLFJr2HqPthA4R3oyNfjRF5WthCTjqESZjW1JPubaVQVsiFGdWEdQ/
RZN6kbzJkcWPU/cMsfbJ7/UQbK0J+xWz9+aZMxkZj280ae03G2fmrxXrlBUO45nNJm3esofQEy9L
pMgnqWoWhbUsHviFqZfRfbIKARv+ZRgvgN0dbVaz0ZitiCXnQLzX5h6EqIlrhqpO+TXkQ1Eg+rcT
/iWliryjBK9Z5+TfdXhSIfUTVWGMmwR5CkICBtoP62EYywrJaM4l7UVXHqwO5y2MHG4XmYBjaveo
+2qCF2tNYEf6waIYnKyrId2G4oAbSvtn4EHEELXmtOomYHDiTv1jMZvTA0IMxzTEap1XSad3bFI3
uZTvFbxjXAfseblopMjNeMORzQ7XMnPBZFGPSbPiejVwlgmMmgUoNn+gWvuJv+FEqK3BJfeTG2f8
yDJOhWYnEThBeo68G0ncmF087lQ8sFMT24Egi+JQ20sjdZn8TW0rGy7VCgym4JkJf5O4AslPai8x
K/mNakF+H6X3QfX5DYhYYYA4HIfgB9AI0QG19Giti+XvdIp9JOv02Mab0NubjN3XB7Lp53cxfBB3
z6l4N8rYqSVpWRc36kDF2JbjAZZ2jIBZGl/zkOwdwfMGojVHiZIOnjOdvLDbVCq6qC2hDQrkA/+Z
Y80ZnUi0FWmVRjZ1oXAnf2tB7TqrBYKeIo1lnTt+du8bB5QaAnUcEcXxlLSL3N+n/hepqohtLMNO
6kOngDJie/bsuXF59mA7aZRmoFTKvaBuxh+5gg+2jYXNQM1B3GpgA4AwrzQRU3MYuCeRPWhXVVlG
fMDiC1srYcJjdR5iL8dOFEiQcewitUXg4zfyu8zhQ2SkLEq7WrYpzYPowsSlC56idCC5o1OOhCjU
Em1u9sWcivE1eB0E+Qz19RZjr5h46EAXLbNYp/5ghCTXFqYk4LOZHbcRiFMK8fYokvWNYJ+RaG0X
2cfAbDOvGKcqIYXpSBW+HyJPlQisQVM6NX81mYFpty9mLOKV9fYVTcehqE6D4BnFTUpbwpUITOrd
vmeb1BarOPusQq+iaiE11pW6ZtGDtZ11zD3x6cIEwqJA1MGhnynGsuRVKY1ymZXNLiHA0KxvGgAu
q/qWrYn7Aip7uq0RfKCezs6q/5X50VGRMi+QFLtgPmlCZ1/oZnke36R0j9dY/TY0056X0GIhoDpJ
9nqDn3y2KyMJMiuMgb+aj/l8nIvJi95sewl8pXRSMUhGWE7BlDZA+fCsTHj+gwxHmvQwqvYvAN6W
jEdV+i6HA3HBRkNfMK2FLl0nlD0W61zrkLdeYGDTJCGnl+1CxO4ciX9COPGW+T9J2rpEsjsW+XJy
EV+K8Vgo8Hd9gxynHKGiZDMGW+jKh16qR7XtbyO4yEX9rl560rI2Hs/YXHnmabWLtkXwW7GAEsv0
twuLdZyFCc239vGOYkLMwoTugUhfSde/xEB7gHOiHY0fA2J6FDeqWxfyeoIr05nIoUOf0xyMUVPt
EnP20IcPtpgEMPUYaUdZ/VQE8STk/qodmnirtoO4VNqcKQijtrIofsR2OrYtsBvLJB6q7xV5xdJO
frTQGJN3g8afICKWAVlIHnJHCXkezdqbU4J96kj8LPEiRvqUyOEWCN1J6LuVgJhdq1J4IrXbo6kI
GNeLzbblKdZeaGII4oYwwKbqpw/3qVjw2sUOlqaSWxLGVJmuxgo+8CaDIotFBBNwUmWLgWF7ksZe
NAvLd3qz4e4CJOL4qJZH8Rwatv8KJHHXziJdWAgsbxmf1utCJRrxSOyKJDHGhAExLXuyncbm+z1o
zgSPQYZhZFfZd8tmBe+gdsrEg9Bfje6uC5+9cEwEN4tJozmzuy/1Y2huk85p0UHNbByPZqPI79N4
ysfL9F5F78Ke6lvtr2Pk6AMY8vSbuCdESxsZwxh5n7Dl8ktMH5jr3TqXLPj1rFcRMZCixCJFiE8R
7VgsrqCdIEp71oy1B5JbtylrVu2oaNtMXfMet1TF8y/mDmyZlAjU/nW0rlV7Sd6dl6nXijHa4Crl
Sh+3tfldNx+T4ICciQS+3C0w70h03qYIluEfZnoKAi9sGeD+63caenCkXOKPhcrXXIuwyLg26x4Y
2Wrqlhb/bCk7n7xV473WSztF6wkdelV+k9N3ZYUZLghp/ir/QL9ciic7IODR+r4sXKF31TNCSwYw
azhAf/pe3AxHfdNfNHFB3/71fi/JXV9hrB42+QP2YrJuVtHHeNauxVraMUc8AdWy20/qJt5j/ZN0
nqd/y7d4E8xl+UIZaI/gKciutOMtGNlXvGe9c4XV80HcuytugYg7+R+aIpuaBWnFsX8YylKmAF6i
Jar/wtoJKe7IWkrJS7XzP2YnzHUnTItL5BJfUD8JubQu0V5S9ymIgve2e+mM/Vbmz/tb2WPsW/Z2
dkltMhQcY64WIQmeG0fZt3Z0Ki7JV7+lT1xhGXDeV/8We8oWsdSmfeB8EY4mE89NuWcWfFd/S1sZ
8YpwKU6XeMcjYSO4tc0FY6HduJd2oPKWZBVFCxLkGRS7KtFSwzZ7RQB4bsyXzRsbHNDyDCSCV/qq
bG7Zq3AyfqsnkZ/NWvwH55jjUVtivl/j+LlqHjOkj/cZWxwW6kNjAxZcFcWG2gurnuER+jX6V35M
CiX/m7J3mzLaQBF5Uo9gJOuVdqb8I0MlA/kPp+4nuBlfbEGXGPPv4dW06+xInNEmXQOD+wtu0bga
n/KqcnnJVvleXBcOlPC0uDHcZETrH8tTv+tX5sKkpNBX1qb/HfbMuCGXci64zT7/jNDDozLc9qFD
6FjGTbvQV/mGNG+bN7RdFofyhNHipEPOKJcIK9fGljgTzal2wpWajK81X8ZL6TCjJX74tLV5/Opf
zSfX/K7Zmz/FYQIMRQrJgpQ727q/DxIbSOYHC599jKPtCZI8Cl9MFTQC4UhhOTOkZO4ye453FYxt
h6Ez4A60JxMflYsb0ml2io06M7SxLS6tVXtPvYm4Zzf7KG3Gjbhm8x0xpTpdwmF8TNTVDEUpwe36
EF3I4HEoLh/lj87wY8UE7YOMxp/pmXui2zvhp/43ftfLcs8qgq1XsRUewj5w9K/hyHrSHr8iJ/LC
H5i+7mQjOltRmkubcq1vk32+LTELLfhANrC2NsYh99JHt05sLl+XYorfdElaj0u7xWju/eIdPRCG
Y7/P09tGrC17AVf0LrhJToW2c0ma9hoRMtt1tiv/Bj5wJ/ltL+RfOjID0vJ7eg474FksLb9M+8c8
Ki6CT29WoTmTY52Vh7yaI2FQD13R5DPkWJS0qUtsjepau4Rr84zKb3qy+Ib39lSeyjU48JiWFwzx
4HQVLyL90oNmqawUW9rybiBa3bwP8bpyhoVmIxJAfLTKVuEVwpdHhKUT2uEfFRe7RTZ5G8ENbukt
efAXXcSNycGkrZKVdhrd2is93uZ98TR22Zpxx775tH45zJkijsaSaOtV8csA3q6uw7q4pkvzFjgA
NaBII4CmY7uba8Lp/+bEgmXkWA55atGC0m3FsAijkMsrDPH1UB3LS+T4NpUiVTZSRoQQrd3/9CfL
6TzDAUvzm3sYpJ7FjQeLGXK7GE4SY7pdso4P2IRW2gtU0pZxouevEUohy14w+dSd1gnm/axXl8vY
62eb9HrCXsNzLOHd3g+yIzh8TixCkfs9k69qccquGjmcduBSaxAPx4iwOGF/6Xehp9P+/GJKeZNd
avM8c9NTqbIj+jL44+BMQkfNtsU6L1fz1GrTfdTd3ugeJIsx4WXY7t+YdUSbYRv9y1082V/BHvcu
UOQLxbNpi0fG8rRa/MHP5NVs1bVhLKqt7/FtMdbdC2fGwzTO5F+gRGe3sOy9xONH1/7J/UqWWWxj
PEb5dRZpXl4YeI3IGfg8Dqw9DsAz+dCv0yrySldwCsaQFPtbfe2vCb0IXHLDuFbAtdQe9KFpg5O9
fsSyy+VgPLlO6dgGMCDovTSb3V17b3nRBAcRlKw66kbc4KknGQPZFscQKXYYigNmsOtuq1141rJt
sJbQd63QbYjAkujvGCT98XFCmwhCB1rTJnO6fwLT4s7rGRNLy8RlajzrlezRTu2hZFi2CB14Wi8e
8iUX26J7WcuEQfZ3fjOhP2+GR30yNqQnRhbSl2V8UWqnWFc0wYiIliksVH2vGw7Z5Uec8Eh2OfLk
G4p5Dzo0YO9yP48AuT1YD6vLprahhIQ8vAxvHfmqEBCyYAG3mjw0y/GdsTKDUWplN/jmUGTg/cwP
xWm41l864Rd8S6Yj82eEhcpQZy+v/Z2AnQgB+yv7kLbva8/YeNnzPsi8+msMFZ+02G23xLRv/bW/
NI243WXGto2HOonxu83FUJPm4dL4RkhqsOCv0Q65peIZ0mp4O4mrzWEJBw45HplNde4OXBnMD9ey
3XzRLvGmDtfiZLG3+NYklmALmYqi/e6TxeigQk1O6UPdBMEKZcMbiSYm4Uc4/6UXIqVSdQNulPaV
2doiO+bEHuz7e75EOXf3lYV2yI7hUT/V93TPzo21Ynpn34X8ZShdzlPGfOIp2hmJTd93aS6DEyyZ
XIWu6jK3+US+si53qIJxArniCv2PZo9eespYMi+tNY/4ChoyetIVtOpuWBbu4MaiLX60W3yW41w0
LUg0oSK4J5t2nd+6M63ureU6JFqUi+8hOR/cNJdpVeyUY8jeaCVxbE5eT+24jHksJpYrMnHyi+LX
+gDI4oebEVnWOb0YoJxIVo/t+swlD+XnyBhw0VB0jIRDLyOGLMGSvtdlZjrtOJ2ZDf1QrC0FD1zq
/Nfk3Cv5njjq+epWmDTcqW8chjoceYLL+7DRXPMHdtduDnHBq3cbDuYv/jN0WyO0xp1xCV8cDpqj
kiu0iLdgqe1mm6zApaCjocr9glu4Uja0X7JJzQGhj+X7qXBTW0WK7PEgTHdGA5B5YAqyOSNk5Bat
CUzy6KUjG1sm5/HWolpZ5orDRCBlhg48ZGGRBLYot6KLqWDFTRi6wqm543lHp4aAAmMDaEGJjfoC
SL30EcwlB0fZGgezJ5FhvPfRnS9iTj4i3dI71J1Fb/P/b104NWfg/9/jfHVWR3ycW+hCaCKpMSCa
LXgIIXTxGa0GjwMkJSdmTrqlb2C7yjDK/yHlBuWkJK3r3+iZTa76AvQjcChMyctnZDhjOdmGIvxN
z+LI/5b1e7xl/2sQ/2o4zDENKnZm9NXWap0QAYrI1sDuBncwdgyugfR23KofSbiGys8WkYVT1CK2
s98cSPee1YlXHZgWN5lLWPD4nKDjsoZP7e5P+st5n2+IEmGnQCLA6FBw8tKQLWdfABHahCiFp4mp
Nq+GxPZozuVt4yVpRBfyePUnZWf53hGRTOZGS0zqGfk/11H37VN/425/AlWOis3AIh6PvaFccemr
BK3C/TTMp1ivIwTSIf28klBZpxse6IrB2ujnmxZfkSJBXky5JmUyusxhXVXMqdhfaYWxYHqeXUJr
z2wk75lVY+FggQJkSBukJVmsWnDos4vfu/xjEr267Aed/EjEZvYnhVSTuY1VqJD3hoqHbsF/OiKM
LZUHPEosqrt3corqQz0covGcT09mO8sk8yLhL9YQmTngXYUOFrLgmiUXFHs2JOEscsoPq8Ztzi5C
I+aakDXNXGlstKWx+Jma9t5BIkjrq89gWA0QGiRwQqTUjaFslWRvtsLfrHAprfEaDDqMMmmRwijr
WCGiU2Ocqj7DBBfEdJKpiWqvr2i38Oo0h46FIOFAbi5WnyJheQsrHkI8NYnO8AqDiNKjc9Ss988o
GptcLL4spfyaJgZ2lZWiV0J5mEpkZmM+2oZivVHExpXnsSkKmUAmK2A0yV01ySIfmZ/WFo6qups0
dBKITCyhOCg1EMUxRqcptsqvaMD9MgZFWIE/vYBMWtaD7MKR4iWNWuFAYKbylyj86XdSHDK4o2k5
/AoikEQhwk0Q+k+zqD8ykfBlobl3PrGstYaZNJRzSCcSJIq0271JCy1IS4oUFK6aVqFXjPRvI2Xl
m5u9m6PwWgzqBPRpbLjoTFQOSp86LdQWPwyNb71iKyaOcWuTZZbZZadffUI1QJl03Am4x7SGkqzF
BTJiyVRr7SX09TwBlRB9Ei0U9aeEzx4TPxGm/UYUhfNb55bCHee1I8atahpRnPhcx6b/3kzoXIfc
JKDSPMdq8kplpiF+rHx15EMK7+asFeN2AlWkvwOGf5qPEFQfB6SSnAE5nrdDEurF1tRD0HhdTfR1
xNrKsjYxEWp+Zb7eeH0lAlQGqfunKv1HLHXQnEWGuW/hCpB/Y9VMZlIAMDPuZ0BiNL9/HXLrgOVT
gN4jmUq4jcyxw69awzA8ARFuRGk9aH8FH1Md/XUBHHkudKGdkRPM/LVr3iRk5gacUc0xVLkxcyCc
CRcuD9WbzVjcaMxeTqNG/65Li0RW1n30pQRkI5WF11kdpM3PlryxSHuJhMQ0g+X1g4awFTwDxK9o
oslg1xmIJ0X4Sk2uwkbYiPB64tpCFuljei/xCfy+TcYEWCJGNh1xzWarnDmy2Mk0vkqc8KNsAtMy
eS9hn2gGr0fuosNehHQoAuOgos0dbIxQXnTaRnb5TXIZWU8ijETpzwSYKQ4yMAsMtorG0qgmu3sT
uWcEyyT29OBfkXCEvwVO4fIajwMlzyEtTW+ctrm0kth+FyJKJGYGxfqNJ0Nkdxz4HxVHiswW5c32
REiZYWnfQInupT8D6CwAd375p5hvPoQJ74Gcl25RtkcjhiJTRkq+RML8LJM3WxHzyNm2r4fRq0Zh
3xNDj/XtvUuF8qjogt3IzfZd10tJC6/ygGiUyzIg3SxNw+eoyQ9UkUgnho9Car+wD3N0U1sk5kdT
4uDO/g+VYtvAHcC4+5yo5Bb3IBjA0m4zLFJ1JpI4jX962MYjRERz7VOT+OAH/VajKNpm1QGasJrd
JojhVpesVOifqIn04HekJxLmUwLNaRJa34ZZfhu8gK3xE2AT0qA/ENp3iFRIW1Q2yBaJ29pLPu9/
FxPQRwEZloekPJX8AIl2rQjCRPFPUwzAVtVOOKfSBuEKK+1Y+BzwFYFDxT6z1mO+Q/bSkzqdupmn
C+F2ojgmyJsRLBZJUlwWRWgsDYG0564kIo+pWE6H/Ja80kCRonuBjn0P8qKW7Sv8ePQcWfsAF7fK
CwVKz9qnufGVXz+1tjqiA1HfSzQiCeu2qSXB+CfJ8RRzCuSPmYZU0bbFQ7cM0B/GQ8sJTHVeHURE
ehHx2ZL0+eZqbSru3pRRmzXPbYN7oczX4gUskPBW7DL9UlgNUIml966GVkGLy2hQ79i4HsUOLUVJ
ijr1c/ephVi+m7vI1sAgrboVeWLDNek27BJBdx5Huoxs19O1KYyieX3lkJVoqhAq8ylxzwkokiVl
k7K6SvTHO0aiwdkS9/9kHXyydpwXswVq0zmBHLswvW5QMplIGK40txiLiEBxKxjtlww2VOjTpSJR
SCQwqNl3DNcs3CRDfpOIW/Qt2Xv3CAtyvhaFdQn+/00On6p+f0tMDxmFyeGPCDjXeJ97SoZB69Db
7wVmUJAXmIWvFbo6I6+ONQTGIcgwwIGBZNE45Kexe+MVesmTKyGLE4LPSAFa2BzMBm5Fu4fT6ogl
bDHzmQyBjTEBXIbGezcysIrLCdsz+WUitji1FMAPMFQt5p2J3zlNRZpoN61LgxuHZWJ7Td/VqR/R
oWIIKYLwy1QpnwT9Q1ZbPGsF4got2sfUj10r44XDL3Ug2o7TSIAbOMv6A/xlsd30Ekv+rIfCIwe7
vKDhwaqMNjd6b/PB3BRx/5Bk6xN0gBul5rSwUmzTecpIJUQ+lkWPWM2gnWHHBNvNUhKTh/eOfdjL
z7InvkEzCEQOvaQYdyA5rmo2/rRR8VI1ZS1lnM2wuRcwHbdG0Yl2bzW3ysC5hpVNDcqPMK5evU87
KWvRSqS+zAGYNHQLU/8Vo3qYmawZCRPkJJDUIGa1o5GPWDA+AtuBiKM6ARUgn/ZmoQzCtHtpIGMV
IRPXdx0hxd0REoYEZrYE6cANJQW25g8dUKXQ01URQHpoRZhmD92U8fa+tPCvUtT9m/VugWPeGjRc
r5RhMPab4hMgLdK00gZcQF9s91winFkZD5H/JlnAM0gxSsyfCSSVqNyGBLFow2lFx1Gi+8D72FxU
PsBgNTYb5Bq4O4gFJumiaVeFeZ7aq65cIv9fSAwXFxrwTJatGub8NfNacL9DgNEfYRZIQImNDuu+
jcp7OedrA1jbxJZLgLyP/Iix1/tY4gbWnqKF9sgF0LeoqeAGSlrUotMRBgefKRgtv8uoulgavG+T
eXirx4CJMxWTPMCNPo7skSbrAyaRr4AlIhx5jpXvh1seACZILeqPZTuC/jyRskaVYncFsuRN7e8y
yyVpAQ9Fzq4Rre1wyzh0M9aR6iZ96ukGzH1f7GILDu0y5PqfXpX+OxWbDBArXf2qZHyIQkJmePyN
tqAJN3QshvwYYAxqS6FcqdoxZifAPkF3VWAyJjgr3ixddwV+zyCwTeU3gq6PxlRyWRqqLbkHsRO3
O1/ZEfTtGPJWy+9EESyanGABa6sKH5V6iUdM/p7UEF60BSTb138yQ9wsJdQR5Uuoo3yFm5Tx+LBw
gUVlcRs3E+y0eAbSWnO16vPdaEtp2HbCF6bLmb08rno+RA7MES2u1nuIjybqypKihxVdyOqAQ7z4
KRFq0lFOdAm5RyNTw1RL/NTO8qPE6iDeRaEn0zyl5JsSvoi3G2PNdw24sGLuarUYblWb4GIbw9ii
rw51oi5pmdgpC8O/PqT09w9RgCd5rkgQ3xBtq/MswOUYVsHkpPIthca6rfkxKNTp7cChLNDnKWuU
hjzT7cibx8ivdoTh0Gtbo9+K2ownBYlMVZM+lLX49/4CbeKfUQGrIZobOGFrdRPup2eEOuiAnceK
cU8d8HSMB7g9MhNqVBXIIEsvnjyAO7qHi6qkh2YEn8JXYvbLx8OPrbrTCalx7CJybDeIsSktDdv8
SzfZB6YOokVR8UEAeDtdcelfmh3rSOQco/Ya6cHPgwYIsSmng0wV8YV32oxcoq2wMJgB1oRF/Zsh
erHpZHWXP8IgzeRjZPIKPnNa19DL8E3jESL1aVFZrl8sU8HBzUBk3T4hOQCPeL0cP4NTe5B+qqP5
C5adRfI92vPtCOccsWF2JLztrP8VLaRp5r/hPwRMBE3t0GQijpiOYD2adXpWuGZdbEeWI7nDE/6t
ZksnCWYlM4odkm9GwuOEZP6LnfdUrWe+XpZ8CcIxNW01dYrW0TSXsNQJET+Z9H89IQTiZxZvZHmX
5JSBC0PczNQqyuXFsJfxsS0t9jXEAqew5lxW54E9ISFgnsLQ+ItU7eIT0WAjOKQpoxCyFrN8YLAB
okvCd0o4IXjxckHUUwAucsUhG6QeMYLwxjecpjOAdDM72w8VXEfUpU7+DAUnindZsG+0VRVv3pkr
CKdKPBJvzjAi5mTyXaRaUL8adr/QMx7D51yhsLJL1iD6ZHoSkcKRoOsD5mq0nTkJB6ZrfinaReFQ
PIgj6hQCUEEKOpZH4jQF5ZtQCVf/CwOX94QFCgRblhHhSbsSkRwsCXxwpecs/P5h/2P+617STlgX
NjOkBKc1Q3QGSsEzPkZ//pmeq/6j2jfR4qvkVixJwcxdBt6QOfiq+/ei/odwk06NeD+Mgvpa2TQv
hTBtKH7vlS8tUwWBLscI+hIBBNdP++DEjDcaK4ZXSflCxvplooaObUBH6+qz/MftqDG+f4XfRGm6
iKrO4T2F0P8XeuG5XNW/rbhA0gtL/SRe/CMgWoi4B9QTDOnKz9FT1ibyPYf4RvH89jKCd5f8NIaT
riPKYuxigUNrpJ37dXbvvs0tWWNMxC2UHguEgJwrhM6QXD289GO9DvY4DChdTdLw+N8fJD63PYs6
66KczHs4UwvZB0jnGEPpMvAUj/8ABUw5D03JYCQqlGKWRsyVj8oTwtuDyQp/+7STvOmCwM78yG/V
Pv3Xc3W5GkYIpvewRX9g892zbePQ4nk4jIkPfgUs3DJI7P2icfgovoZ74Ap7ad+/dMt+f/GNSlfr
Bs9bz9dwAXa8qv6pXlFXRFvi+c5UIeF3c6GfsvRl+zEwf+VImO4JW88Rc4+jej5CUmUb3w3uVhp3
HgCeRXWvbgZaNUwUOJcdSu6EA9TmHe1+UKIxZyBPA/6gz3LTU0k02JinPtpp05IYxFWyMU6+17K+
KjfVrTime373LRuDmoMDneuRp/MNOSNfYMLhFEWPiqr7SOz5OnqFD0yws/TU/2SZI6P83oy76MgK
QViG23qy6x9QYpD79823/hIQgnJdfJLoNHnFi5EyMi6lWklu9t0/cReHSIxLJz9XvzOkeWPhNsN2
chpmU+ACAXa0T8g4g5Lt78PfYmUcmqN5EmKAV0u2YfW4IpGVR565OWDAybCF6KZQpTGr+u1fMQcX
Ry3zdqIr7iFa/UVLti2R2D5KNhc7jQT7ZhEBpjU3zE6ZtuqMGQuXQlUZ7SC/oMcqsls6PziMOBbF
eGli2kQPQoVNAi4JSuW4g0oT9eZCYeoPngwLfiudk25Z4a0JicLqFGTVrmV5CHxj66J3blH99NGK
DUVQrkQUCHdirxehylG8ic17WvyDXOcXA74JoForFDuT6QKMsbvoB1rtu1xpPV93YhN/PrvXmMSw
yI1tDXdSe9DDf92sVoFc+hVMazU8zkTgTkBMN+umXb3eawR8ZyhKKa0Yn1s3sbsq0h0Cu5ru/cRt
k6eUcUZwGIb7Gs42BLlunerHCJdAy605VJeyfVOO2BJDayZkC7XVnKEVGTXhVmMXxP5mVJEW/0Hv
dY2ytHFjDzlbqI7SkVFuEZ9wywYs9mSJqKIWIx0KEdaAycUXCqqhvWp8QH9AwrkXrEvVvg8tkX5S
c5eUG8i5mNloljH+YDbR4OpQ6MoEP0Sn4XTBD2CWbNgaYm2nSm/npFX0FerikS5bKfEjSMWy/Udb
ZiTuSDdXuVqJlXsdNS7xQ8MHkQLcuQHVGmpujDkOU+3oZeaIwZ6m5Ak1DHRHHp2KQeacY8A7oH+L
2i3DyOy7LZV4fVLfHpKpRORGT6/tuXvFukchPohOxAqLrVszQOEj3YhFRLD3y63FZWxWu1w6SxNS
UxZ+M3AND56ucHrmwNiRa0esvECSk9Majhx9mf87kfwQqqnd84tiF+esZDFFCjgxz5u0/lQgpWuJ
XUSTAxrebUz6cCPzRIs8J7I4E/QLTfEKqk3B3LY9COpJgQiBzLfKbP9n9l38jOmK2d4PflRg5tzW
2pqu0Jfc+mvY4QeC+I1RDmlGnqIpcZuzdUNg7zM7mycmroKoOrKFdbUSSWR5sLrmhSv/hCfxCtk5
w5sFwcC8UqUmX5Zu89KPLKtoGE+IHjHb8IO/1yGPHdPcf7zibHOuA5mjd3oVQCrMJrEtkQszG7UW
wb7eJed2874HOPIo47bUUsjAynXjth4jxkghUBvM+LoecQFDdEBRYTyGD+wn6Vq4KAzE8frcA9m2
vgIsied5X+4VLlX4cBA9zVbPeA87YcGVBsYCX6Wrb/KtumHRgm3BaTVXJNjm0K78Z+ei0xyATV2D
LasuRIoZFSTOhlnny95gohDItqygQEFugkf+gV4pfhW4ffRgMfxDRYDRX7IB9NBl+AsGRnG0FM/p
DpFZ/cPeLv1U2YycmkfnJvs5twzJGiMac0Famu+gEkOg27JN2JqH5qeD73kwHdWVRQ9Vd43rd5Hc
63rFtUHcU821/126GO0xCB2ZNbMurXCjj8vihK5mXXC5PDjjJp71M4maYJze6NBd3YECisCLK2lT
e9kOTkL94nkwXPWq/6T72SAJCa5FuCG/aP/e6sraZ5nTPxkFNAv9rHySznDhuV9xokcdpis8D/M6
B/3eJmeu4sj7zo1Q3C0CdLfw0+3+CeceSbDrb83cTnbC7n0b90Fr82TlTjMs/Tsl/7kAXXFsDv4q
OMGKpJFc1wcT5sayvKr7mPv/VRwiNM/L6Mx6MN5pGzLkMFjiWzx2QBw+SfuAQrRiVSV4JZv5hfzH
NpzswbVvI745v09Ss+2uIgH2y3aHGVG4x/v/P4RPmc6a0mP6GNbhscVj6DSb8IdRFOtz9Zx4IyPw
Zb2ZeoCnyxrrBqOS+ET12dw14oXASVPy3N/KFmQHxGulwKTgtiar5VV4x8f5/tedk0Pioc9lTABZ
rOQ17MazkmunRiX4j1FPSGmoQQXMS/NgTpMbYw5/42WIgk8dnk1fqjsRRYJvSq4SD/dS3Uf+uS6E
VTT/4ZJto0Z/GPkrmZ7DyOOdAK/KDBCSKyALUe6Z7UMGCDnmaxkrdweNo6F0HDoWqF1AoQ8Vt1eq
gykbDzNIVn6BlCKmnYWOlq+SkIt1UZ1KWihgWfPyUzedgtEjOo5w0+OnhLaLp9D4j6Pz2G5cx6Lo
F3EtZgJTK0uWZDmUw4TLdtVjAkkwguTX91ZP3qSrqm2JBG44Zx9HsRH4DHOCPHjo8m1rI7Z9zHgw
zMZApkNTVH6k9T4JLoOK8CRwQNJWdYSOrIfnSOxc/5YjzkrL7Ujrt+ADkFeayKLcZHRHAdfbeq6S
baH/1C2jX31su6Nt0RydoEF53SEdNnb3hv1eu6uA+RxcFIvHSa9FY+GPB8C8L7IjlgETMMl+tn1w
DWRSXEd1FZrIkvGSNsfJZlBxnENMeiCwV+4bAmuq7rt01VkB7GgB1tM7+qdyOtR3eNotQ9eFiBGY
eTzRLkUHK9qBY9zo+HgPfukSFMU7pNUAB4h0nVkB0Osyo+0qdgWIc3FRr0BWqHhXLVsM9VsCRqF2
fkCMkGpLEUkjhZGPwYNLgSQJz3xE4uwXd1fLcs/BZhsv5KVboCo/BMl34tww9TQsW8uS0IyTTwEv
dxMTB4Q2TElM+6PyR8vDE4i9ymtumPY1OAdj3goUdIRRFOE2s/eSeFeRk3Wwj0DgbgfJOMjxUJd6
hft3kDNJEf06E4B+q9TfFfeMA7YJkNAtxDEltXvdnMnPWA1IrGPJWmcqPfYrGQGu95Wvn/62This
Y8dlPQPfNgNn4DQhv6jffGeqd8k17frfwSz6p7VA6SdWIv8qYgd+ZFy3B2N4K3Iji6fa7QjLKPy3
pJ2zwzgQSx1FCfiCsItRy7LsnXP9L59nH1P7GACD8hOQ0zOVeRQkpIA1foDRS5f1BxE58c6eSABr
67nB1gQj9B4RLrcpUQwv3cQCMtOt83cqh5Y834HgOocCcbD9cesmDRKYDAuXKmwi5qJBvPb9jOG+
BiXiNFn/NJU1511pDQnzzJ5ICMd1/ceoNIl5yCLU1WDF5WFsaiD4S51CmJcIbbyI9iueeBaC3iOn
NrPnhW08x//gLtafsnTu060akhtDwAjrtRrSjyIfS/IVTfenz1ubnnGOxNYjoG0TGSWueROUkJNU
hG3cBxHfReIr6xS3TORr+5CVJBmmYcYgT1cOUbAi6KhFVVXk4tQPNTOyoHavbdgjWAJwzJiWaRX3
qGDI5E7ZLY+lelIeISGh41n1KoF3x9ar8/dElbMBGBIszRNJPiaDRz/lTvVilyOTA8NALhnw0PZ3
dKRb9PNByxSKUzC/AUqeMi61EUBFWdavw5RFNGQOvdRcMNog7qA5pb1n80MNVf3hqgL8bVB0+OQ9
f0QtWM3PtaNR+NsggxlUV9WvlfBIIi6YUv4B+05dmgKra3a1L6OfbJrVU2J6XDezhgTt5gU1ibYl
1fUc5S99qGiztEe8BxAPu/lqA+tuivSjfQdVXtY2VYKjJUWD8uhP+A/Ok6IvOXebxuBwjIcDKBSB
U5011J8uaSwGjwpYnisGzL4LPsdSheF5rrrsbUmIf1RT8Te2ze/csDxN/N57IQ2K6Xxb52uvHp69
dHRPSywGCz+lbso1KTkGbXnOaVEV4Z3iRyrqZ+WzXlsc0nrbvAfMMFn8rpSHeW3vZ9dpumNGIMEj
ZElOqzwHm0r7U8wMENxabYQQXKW+x/Av7dhTwTV0n6xAx7eq1sz7mqWZn1Oe5E1n96SE9jiR4wUw
EvtagIOG1SIo6ne+OzYyNkjrg7KAnDA99rZklsbrTlT5U6plTCKoAv9UzQnxeuNP47NRgR/I2rWW
/VYXC6ovUDYTkWevdgY9toghxPP4t0BW7kmFQWdfxrnLrm0CzCGqjWTiXhDp4YYV6dAzU4ek85Zz
U8/qHqNNbA6Jjo8WXGRMYfLuQTdTcRptvnk5h96P6Zzqx4kT8uKdkKkbhhSSeRt911NLpfaEDXE9
hiOy5cEiGM7moHgikD25RLYyZ5NHzrGEgY+5FBOen3VmZ8VNhx6T180LhDnqkFy4LhTjyWut4ULE
Xv8qOq9Gt5K50UlKM6C7n/EUwsFC+UKtGruErDG5CwDVgJAi+Q1onRdrl2GgH3/MDtAke3IYQET0
1E5UCBLHwvufISPpB5UCPAVe7JtDxt/KNeAgyEhipGYkyYrZ7CGjJIijPXSs5QHo5upZ9tn0Aj2u
k1yOAw9Qi4BE1zUFw5DfrTo6dQ8jueGo9siujtyufu51nVzsBe1MzGZ4PbFBe+YGcHbjAPYddi/p
IsPoHEY3Q3cFjtY/qjAz26QY/XOlJ/978l3kmzLCV22WZFOVs/nJ25mnuk7jiLl1OyLD8wR1Zx0t
z6O3tOdwmCHKzhUaqSIoaKsGZy/6TghkGuhAgqYrL42qAZfPCfwGre5GM1NiWXWsVp1LMzFhwk0J
TgZoZL4vG6R6i4HvmPk+kQnahh6W+clnWc+MUSf3I51UvCkI8trM9oyKJR6x76o0azAJI5wfPR9S
xggvom87OHyJmxw5OhkkVjO0pYemTwpc0UsOB8oaKRIlEIvYvUcJFtpDY5jKpzq1NG1LVprnJkhQ
rhmfk7NXRD2aghgzLgkKwZaR7TjHAoldWmewvklsALWoGdc1yrp6egzZ2ZOD7hU9MgQUJPOUqH9t
n9XFFsiW2adhCfOjJsct0HV6s+wQTW9IclzkxxOtTg/7hSskAX011f47TKM7liYUTIP6XE8bd0yL
8xSmElWNYtU7SR2eqHI1ZudaXalh2F52pAmPbsA+JCxgoSVjwCKyMC4LHeql4Wl2bBVBkO+6nUy7
ftspG9dgCRmgHIl5XMF2hzgQzewqHwA40eVZBdibMc1plaH+oo4uLKQ1WRsiEYzdZmc8rLdDC+gL
aUMNmIBpTI7O6jFuE6RrJkl2phj1rmkh8xIiYHFKzcj93IkVqix4KxOFxcjoBe85EpaMUVsp0rOA
6LwpjYc1YEy6x2ocsIzXnX6EgM2ruZDGS665sb9VHT/D3yrevDjyfwlv7z+AvqcH24LTnwbU3wkl
wS520B419sDf9QRLQxmkOPgVgQh4+OBLPzgdQLiHgrSq9KGt3QZi65C+tXkVYHxJTXNyWpn+cePk
P4MO6l6a4U9Uij/dSNZnSWY+ez+YrV3kGTr1kAXKTKqPwrEfMiZLkp98yKptkufZziFtZptHgglx
3kLmcu1RvhHNJI+t136JoJePpIsme39Mx0c/zPBhDZJlCRORMInfsmYRjF2EJIG09wRmtqlEWzAa
x107U3tXOkrJJ1338/jo6Xz863a8q6vGUcTYTOhB/iGyyjdSR195GjTrwRjQafYY0E1zvFy8bJH1
PoaFhBOwII+yH9n62OCS8hRHV0+D4a9Re3HRUXuwIHTxKA6DLh/jxeu2vq7tp7qGPcdyL1M7VxJD
uSQQeJVQLDzLieSJVdw67i5PWXq6XSoOjNgin5A3B/FmEqjx0E0BJhqNpLzOy+E6oUF6CDVJkTze
5gZs2L01bj/soqTKj9FoGGXkhlakTZc3rXXJi1HmBvOWmZGFI+wc6p4cWFlk5GPk8cb2A7kJoY0D
/XOtx1gCI6nyON13QSSe8oqFGPSrejsBld7y3d83CEX/5YTTABwjCfZLxqDEFYFhi1NZp8WHWRHO
NR/8HIa/hFHVf3xVw8eqJv8/P2+8CxFd5Q7VjvrqJiZCyk/GMxe0u3M6gFZCFeNam7Y8StOp3dKZ
/jVUM6LjdOpXARhUdE6TPNuRUxxLvytOjmapGg2GsQ2p5B3F97Rs08SFUow98z00+PRi4ulWPB7j
y+KY7yYw3rqyKv+nrPLiGHqBcwzae5vj83uBiYt+rIB5YOMKpKJL6CZEastuk7QkLjUuoJnWAo/h
FX6zNoEbkj3T3FsBl/hpdI2rvLYcMGImvnJ8IELJ0Shjd0UNkZPCOOWF9WZPnkS71qn3sSBmsHCE
dZrcorotEAFXpFi8JIhiTr2dphvPK5J9MUfWySbCddvNLi11o0L/fZBp+kG06/SqEKntLCGinzSb
yQlPZLznlYRL62m+qnFChdtP5byXeo7/wXR0rmF7X3LLagAk1BRHgSx2O0djxIRd0+0zFnit2oDs
QNczrBzcwedJbqaJa4VN/lzlXOipHv0fmeThtVoCXvOU3Th5nnS+WBqtq6zbjtimEgbgUgokq6jB
bGuheQyhvYJD6djz2EmqWDS2rfVcBYD5kWIU0aaTTALR0ZjTNLgz6Nvgjp70JrQU+JVl0PSntEGX
mgdZfAyt7s+czvpskmyi7Y+WCNZ2Oh4qBUItTcFX2o5vtrDcXVIsFWXUbKpfirYj2koi7qp9mwxP
Q+yZ3dhmoNKHZhI3Es1mOBTV37FqrY2JFvG3qFSys0GLntrUOEdmJi9hbKlnawim/ahq2mCHG/2W
9bL8MXnRMymVaKo0DWvDFLf/16Z9imA3Ekziuzr7aKMc9gKN8DdnC/ARO64uMV3YO4/Oso74SjE5
+AZlmX+3zfjleCSEUj/mJAase5qUD0/V0WmqM1b5FPYzol4NxkjO+FT1eF+LCOc+2huonth7hOFT
EzT5a0rLNfAsboM+S3E+O/FrnOOLsPzYJ3vX1dfFsdzDNJTJxdeSdVVut0CMbIgeU7Kc4sVhnkVo
J5iOvHwXvr0E7D/t6Tnt6+kjFLQpobfUO9PgfBv8O1Bl9hzmbH7yvoQhCTgjUeugsFnFaYv1WOYg
g4xdJm1N528Br2FMEqGzb/2a0DDHTv8lcUZSWNaBAfLa/j++do9mC2pV03qs/6JBMXtpChzvkiF0
Q5zFKhUB6amhnyBEq5oPv7OKfW4vPiHcCdelDpZfy6nm165hRVp5Goh5UC+3KoTbj8+6HwMEqjYg
mWkZWYeGNdAuJ+7mF1W60VEP0n3i4ry4Opj+E0UZnwXMXGbjs42Gl7LFmwdW/1OBMHxLbaC2DLeI
FM0cjPJox9Uzz1iHQH75NynEXoB8MaouZIG4S4pJAvnsY53J+TkUJStIu0pJvQHWMQ5xdI7HzP8o
J1OdcuOk58genX1ea2SaeXkPJ6AyCNZiJrnVkFG/iYaoPdnewCHQo/r0an7DNpjbTzE1ObDWu4Q4
iGMcyh4gX05kxgYzDBAm/paI3N/RDMkrlOvwXfaBvA59AsTnLtmuurH5Q5EV7LpmxMEno0ASQuTX
b57ws4vtIdIa0gRSaZW2W9MO6bYp7GUvvQAzDWxeXa+tUYNgErmqP4TpNPKjyvvmPGfg0mj30BR4
QxqFuQK4BGPl3uHCRf+L+dvHs5su/t+KRnA1K5IC88mEh3aOcelV7W+R1GI9TA04wqQ3P5ZPOGmR
U+Nz/EJL6wAIxVrwVMuFzWeIOKnrWTy7eqa+jtQJXLX8F9pp8GZJdzjFom0xuEDFIO+LlEu+ZVg4
IZM127G8RyWTEsOrmiB03CmhQL17ll4eEWy6l795EXgnRhDRgVwHjK1CkpzRXUeZvpTB+M/L2r/2
4vBokNOm28JA00M3s9SoQiVL07BIdmVvr+po2E4t92OkiJIEc/1gjwmeMW9Lpb5SMK8mr3gvl4iF
vU1aHBRKwlSReHA2bYW9vJL2QCHRTo9hO4PI0cOtsobvWqJ0qcNtlOAsXFLvVqsB6pyhtqCMajaj
yQnAMl2xCVnSOMzV/C6+hETKd0XxGhAKsPJ6dENzFV/7rPqNXUStPIhDsLy4hN2EDoeZJSDS2EcF
q5ivcHq00vkRtAKUOn9PuNgmxsARtAg+A4tKUBxESNp6jhfTdbdO1BzwLbzGSXboJcMx7bwPIb7T
RR6sy4RUMbGyvUH1QrFD3ANiCVfsMss5F8vA1WMexwipZ8fKYVbEsxfIpeagpwlixZVCRIzHp1iX
z02JZXFm9caKzWeZrHlHvcG79b2/r+zmZCncglHLaF1C9kQ2Ee14pbEMgTwhZ+gSThzvXuqebL28
FX6ApjBfxWHwgzpxR1Ozkkv/Ut9bNMHWKsJOks7bAdGvj4GNic2WOcLwHaViBQv4wOiLCvauC4nN
tcc14Kn+WqbDkSbwxfHaf2GQPBUIC2yFhXxSz+6SJLhLY+yhPlZc+WXSDndBjseoB4rq2NflvkCT
/7z0jsZrDoMawRo95b23I6sRzzLj1a0LsipJh52FiknDL0bW6zL7HmGQemN4DCcSkfw38nlS+wmM
ZIdlwwr7s40iT4bLIfLYaZLVMb4yroCp4fMGyPWEZmL5cIL3zv4JK6KIkCgeodRY5WMvNpAuYGbu
B9LXx2Uf0leM0QbzCEsusi+xizhMGsrp39T+bWGqRTdVvQGMtORJENxAsHGaQBv1xVeLmshHx9Q3
3mfKstiuJCSU5UH1QCMJ1LSLZSfJkS3tr0wQlvnp5kygw9tSQhZb2/a+TzbkFz2E6psCGpXYVTuv
LuuBnAm02mCpcu3nmiAPalfS7/RvDdY0+230d7hwQUzXXGOwsHhttYNoAz7wT+GyuRo1W+N8v9jl
pwtZlCJ+M7Qxsm9/lyO7S/D2MvamJiGUbRUYJgOShdVU/mdl/YZNqZ3As0Q9zpjmKIPh0YmRCLI2
rj9TUtMzmGVsVc1zDRiF6sd556B/yAjn1ZOmeGYNAKhuCsgWan5cx5xbPPNTgqrQMIhcol2IqpuB
V+4iNTN3R1sz7LOSGvi+4UDj6ieXdAL79gP8e4cNZ+2AYBxjVBn3+0zdqdTfAt1GbLGS9v1rnv5G
Bm8RygdxvaMt7lEAvblz42HhU20l1be3uMcKDEjC9lbU8c4tC29nDw0bcLmlJEERnew5lUoOIgaY
XVv9Wxr/MmfgfvATnRO+ziAcDhnk4VCY7wzWQpy769hiuYnMLhoy1qsZsaK8w1GM5YAsr5QhRsE1
xLia9nngmotBxPmkO8iYsQECGUyx04yLxw2OpawOkWsukhLeLN66tFGARwM1fjl/eNixJiGYVLtn
Yg0/F8c9y0ycpI0jtlvGwyDNtk8ZGsz8bTf5KqXDz1AEn3TGT8sd8cdNikCJafeAYH9Fge5thA79
U0I2PNwk8YeMd3RrQQ9yh/IZM7j/mXagiQrl05AsHJROY2EHZaMBJnbRmC1VvJzILb7Pium201Xc
45QVFVjrLDy7keCqDN1X37mrQ8MRQRX34xh40YM1xy1Cs+AU9h3L66C9GEWMYDKKh3Gk5ir9ct+L
iC1z0yKmJMzgHj3EsTcBUcsUCBDRLNB7w+/ZzveChqXyMECnwc2akp2eDVso5kbZ5N29Qm8NVkJh
OF7TKGAwm0qYnXRP8SjSQ1I1ENL7W1zDfGv7j9GAwp2K+U8VeWdP98eYVEGaT/j7Xtx33B7BhpPp
t3byq0zEUz+nz4PsTmNA0BQzkX0HKDjr2cHZnvfk5tYhl8UmpVmnYtgHVnNh1vDoRUiqMpKaSd+M
6gZpp8aAqePkJ4apaiD92F7+qfzyNRm9PznBGg9T1e9CW++9HrtSPO1DP3sktW3NbG0dkjxi+9Wn
obzgOa2ffCCFM4YDXeAnCiu1J9X4EI2AbqmjVve7q4nGdeHN53FEXY5BqOfZ4T6RCE4LARKQS0mO
8dbj3lVsPPO7msWN0CSRR8nYhPxk9ToluJtr/ZI2NaYROzywA9gLHqsHa1x+xFLzaXmvtctcPCb0
2068iklswAwxXrsTGSm0vbzRXqn/otVBYO0lW3YvW5I0X5dBH2nMb4sWEPgQJfuMtENcmTko4dAN
XiY7fCwCnCEOkZFaXkgg3nljfhhzKFht/dgFCAl0uitLgHJUGPRXh7CsDl1BxE4Fb6Zb7gm/d2JA
F7Poat9SyTh2Rk3TLAyPtfs1ZtGZym/L4OybmfRKee4vFdQ+7Oa3WCV7KVlxMgHadEr9eBxfgdes
Zewc2xRdQswipgPfTl1fA9j12jtwd+j/CVm8BGD4pthG9r3ctMsfFFzzRGmStF5vDLFOx8IHvSmZ
InKr6SvRXGhEp+Imqvo3m8kGtMb2xUHDRiOUrsfZu1M56/2g0g8rwOmS2/LoBoj8CO+eiMh66ASl
trI3VIQbapWTZZmDSkgMrnhSCnLe6Pi/XYsAJXLuDsQIUvM4pLUXzY3wHAoiG70ADG3WagcnSn6U
wViFD427rKzXdVL+VflyoUN9K6PhWXcx/msLSpnBCRFl6J1TBhRKk4hGaNw+LZwH3T3JGcNrYmAH
ef5toaDXQQ2tgYPMcz8CZ/5vqaonVaDwJRVjX+fVBHay/XHH+1Zp9o4k6B5F174FeeyfdQv5w2f7
t0oDJiLtwBA1iVO9M5wkfCDzprD5jjyGSRj7GCR0Q04f2Z5cOZ37zF/XHrKSaHb3zZxRlQjxjwQv
RegVhz8LMqQdODK6jCS/1rkGvT1uzBJcijSns2V/Pt1b38D+lBJOlExgMCcB1xs5lOYh8SLYjvXJ
iRT7P21uU8nA3M6s49DU6D0coEYJwlIBVbvL2fu2mAZyH7p9XFo7uXAgN7W7caH/kFN0zhhQcPp0
yTO9jPNjloErs+PXrQoWqRHcFHhGRZKNTL70VY3hax7ZOyypLB1G882E7zo5Eo9YYqVrWh/u7kz3
q8rO37H1rpwMchXx53MiN0Gkf0JevzBxt2SwfuRIu3zbPAu8P6vUm9RWMwICe2r6cyjx3+cYpoOe
fy2PGLxg0mBHL3hVl+kkbOSjfnP/OufgbKy7tdlg3UpBOZh8em9z21qXYfY0KUBVRXqm/fj1y+zD
8ediNdbogRsq/cInkIb/ZfTy39Kt/pu6VjICHn970T15AT4EQuH4vHxBxoOmoL3DuV1zHWN/b824
wMmjBLuEipbiGubB0r4wOTjPnbEeyogR0B0BWs0Gd8yy3ALPRujffw867PfMtBz+wnhVCs1HMXts
1+d9bACt+Uy64gR9oh4u08Qt7jvZZwVt0bLQbPjNmQf2mhTOn7poIGe71sVJFodOZzmTs1j9WD1i
NRIbDuyL1uDbtjWyzLYVCE7C5TS6mDK7QC4A8MZdMdnH3nVODpZEG1AwTferZwGtijnC3RY9eFaL
EQdw+VNayQ8fGGpUlJytXB4tS+1jfKRdiGOSUmYOip1tYU4t2/kfE6mNFyxbPxMOt/R9FDvlTHss
H5uQX9wofY8Nlhe1hH9JKb12tX8YU/BPYUolpKK7mXvGMVALoAn0zmBFAJEU6eCurYn1Yuvk39qh
JbYcW1zlwmiCfShug+I7HjUgt85/IT79FMGnW7VUOMVkdhGxB8yQYavOd2y52/0JImSdiz++VUTM
tN2d798EeDE8jAyMU1dRiN99FNF2yezxzFsfrROBGi3v0k3e4tBoIayCVFSOyTZBiOC4W7r2VFfd
wWdb2AwxAJzCOpUu2MxAlv9UHD5ZTG93vR9/5oh7SHZ+ipf+zbofRfXcv5OBfBCIOHjiriwYOApk
9gfDJrAOW2Y3IiV+MbbBW8LW3o2I48uerNECpgh5ifVCpE4pb1Mqj3FrPvy++mnvXvae3rXS3Ynl
/9MCURV62/RoK++YUaoGmm23q7H+2Je4UD9sY05dz3ynZW4BdzDNQPt1cbvOEDAXNf7Ndr5ymN19
+A4kY1/dEg7whxDDmZMkj7a8WwkbRD7afWuleJETCWYEBbgo85YeUaW2NNaGHlFpvZddf2ob+z03
wa/qsoMVw4yc83dVQvwRFgd06f7a2KY0NsteBBeLZFVWwvvemGOspn00hF84xzdtbX3psKuvYR8V
KHT65KNzwDQ70Fwf8ui+UoY1NRFzUQybsnfgKRKtmbuoqaF7yJCRelP5W6ZP6Bv7ARcjVrZ0lD/h
2P61pD8TgcfPHjYA2WlJWVMhi4MU4K+swAP2yPh9EGiIxeJvOnbZkWpetQzeKH2gyPSmQ5o1wQNS
aOpIKnjwyCf0ZXUS5XBiW+Q8pMSVQgh4rtvwIsLlqlrEi6ZMfktUhe1kQ4gDw4nrSlMWIH2g7cER
xMb1JDHNOmXyFqAOtAWOw9z9ED41vErvphqHyZVEn22Yf+WBtW5yYonIE8hCj01S+5wP8O2J9Ct7
TvAciyT+ZOc7wZ2p8gTNq1h5A9kzrbjUQflNXNJX7UQ7Ro2/volANoqvKncu8zJsFoqYTKPHEulF
BIBLW33zrObNS/4UwgViim1JOD/ZANl95nYb6peePLjIniOitqa93fVHW5qTRsdXAyyMia62fO9Q
l80tVHffGHZMH9v1MjFFGJvnzJpvEoFPS5wBapINCSyrHLTMjC5plN3apZdreXBSL9vSlu6YtvGi
phfX1p+9Ch6JHt0teDYT7RMuZ53abn5nvPoRTTjFCnpaGkHUGBbxYiY9e7WPYUVBn8mii00oYkw0
TUfnr5N2tUxYEq3mlreTh0jUOhRt8T1n8W/nsQLOMpAToXzIh/7PAja7rOr9OFIEOyMtcaUxBjXm
ZHnOmb4PR8gobziYzcpgyi1bzbo38AkLtF+Ke/5FnTwOk3tWxj76GZpcGy5ZmhwMVTprjdd4xF9e
IQxZZRgYxq57cjgzSjd9m3E+TTZlibxv2kOb8zLEemI7EXEgLS4cBxBQdzfRabZZB9ZEGxRC/H48
3ZMzN1uCm7OdhKVfqQLGNUYfTxd/cmY4dkBFOPGgIDPC52gUkaZ9lPIx5Okza5n8oHqv23m9ONsB
DKwmVM1Hzk/vYYMyJJWdwgGK32xjqNBLclhyfsy0QW0fYIrRIydSMVU+im4af+kE/7ghsqPywfZX
GSnvXn8YNKJgwjkVQwrr/plbL/R7JEsk9njsI/+hdfXj4jVYMlEewe4NErInZL1pfZueJmXu839J
ke9XL1GPH1s5+hQ51JF9XnxbxOP404gLLILtE3ngcDv6hoCk7IJ7qh2ql7GjX/OfUeYxAhuQVw0z
piymgwc/yz89tBFZVgDYwHoRQ5bBCEtDrimnlm4+z1a7I9AHFQRXiuRem0z/NQzmjeyTfUo/V4zm
EDKQMLMXv2SR2qtl/jc1BvehYM6S95KxT40EtO+Rtd919fb8Ngm3ZaQcvjsiBZsxJo+oci5BNXmX
JmJbn2NZZjnugFCaAZ4siYUQOH/LW+SYZeMeVYOBSTj4OOfoa6iDixeN+2yuHxWmFCGKRy5d+PY5
KJYMhkuSLn/TXJYrAr6Ci5lA6PEOHMmWzzaqwr1XSWufTFAH+0A9ujZQHbdSlwUpFViHXWKz52Wo
+FD7DL2Y+HWh+vJ7Epg74RwnFTxzz1/DjCFmhUpga7XSOuZCETEsYSz2TvmHZZ8+pH74RCqSyw4e
x7uv+3NOZA9hlLuhWD5T9D8cxJgb3Nbt1tLDLKYmOW0Dy1pJOwTb1LcA78Nn3c7re8C970l4Np2z
8Rr87Zr5aToFl7L336UzvElMuwmrg22GrLJD2Uim9olij6JwpNRqW3+fRsimoyGFt+2gYIe0irl8
xltAG922JNwOJX1hTUaYtk9CVs0X0pe1E+C4Itt55fZaPbEuCXdwPA4x5uEIB9Asmxs3xhf12ufk
JNQA8qXiTwsrKg+NFCNeEtbRDtGYnO2sRAP+47HoxnGUkfXkJTdVJ0gdLS22qVYaLzIatlEwMQ4n
u16xL6BOm5+7ojenJgubbeu274WHr6uwUpw4SN5Jnv7X0GOACyJTqC4UkboV+U6GxjluNLGrGcFX
bDPZzCNMBpSM2Uht0dVu7A41wADEOYpemoaasxjrYJ928k8b4lBLJZoRmAkHb7Y3zZj/Kzp2LF1i
AAeXN1+xRaD0wSaBn1W7LznyMHqEZq0bGDK+N3IYahzD4cwLXHY5nzSy0VtiYv5pQieXqL2Jghic
vDgs3vgmbMxgjXK/2x4tRVFtERzisfWtt6iI3muwbkNJXoao+zc30Ac4I/Pab83R1d09Vb1UwE/6
ah16+hzJ4ake2NZMIQ71oqAUb9vgdSrMqwgSUptUmMIVdR5FyCwrcm24kFGo1+UivsqFc2+uObzH
TrxkdvhSWfnOYtuQJcw6aE/p3cy8ryKBRtug1p2G+IMDbZMyZ8eLQSZxy2+KaKW/Kdu5pma8hMy+
iJLyHofB7glZKqcTLZAEWNNFJOpW35VwD63L2N7nUuC38S6VxIReERwhW2/D/2t7YBHtnlE8fQdy
+khcF/J1vOwIfY82ETvitZNSKS/jY4jnh1xsmyGSNuhAOYYOizValJ0asjzvvrO0cruEy39L9lHP
8kmBicnCiYXKwgRfEA2L1oWhSBDYe5NzfKTTcAwYG7QNS84Ks3Vdig+9YIrOk/zToQS100xwxY+v
dIn7QIHUnjtQczJYNsXd85WmJrmWQVfsIssG4LZAcyxT4YHD8E8LTGcBEZ0Swb5Sdu0Wjltw5WQV
MoVhw4bCmoIk30GL4Kwj+aMuwo2sQkASdVmuah9pbV7iXGFKSan+P47OazlSZIuiX0REAol7LUN5
I29eCKkl4X1iv34W83Yjbk+rVQWZx+y9dohkNtLfMk0+62330vw/aNfD13GKT24gX1o98XYibg5J
CnsyOM8lLE9GB6GXTBta6/bPBbcui+qpzzAketJkitZea9OFPYSqfJV5HKyeo/06To9dmESfoKkY
Z7PTbxOEaSHyxUsY29QMAVOesdADkNxSsS4zbOTK/Adex/rTlMav4otYGUHwWZVg/DxshLF97boU
XDemw8ZK3rRSV0glwLDlCz2RYL9das9fRNo+J6PDw8GFFXl862P54RSYWawIb3Kz3KeDdDhSiRaI
ImZakgWBNYfHaEkRD3KEdtjopv7JqsN91BT71os+K8VShjXvfYhGJPr6wMJQkxCzjXPlhm85u7hd
rqFur9OSkaNTv/Ru4ZK/EOtbNQ37ejnpHGSlxQDREHHdurI8lL2GLxwNYhVC9FC2OyNyFuNEZ5AO
FzEVKJp5P/HFJmkKVmaCbde2T70aLjHGFKvMn8xC43vOX1Q73QrHIfKvwLgYJ+zoYZivMjK5YRXq
RyUnouJhQgXwV0brPcmsW7HQf1xsGA3Mv7Lu75zpp0pC/zCJhArdAWUvXjxnMvdp6YYPky6BAsvn
lGxFvmvoiNZ8dMnxSemtQherox4Vp77LHb9uMn/W+ZvEfSIJUsu/NW0C/80O2kCjvSkzSDPS8IjF
cMfHFBFjN5XbyWyJDAuApKY98sCmC+I1qeP/Erd+RUb2zaeOJivdpwmwAhDXqRe+JJ2jWMYgrKuY
YAT5W0uIiBoI96ucl4mVEZ4eKfdLr9Cl4y5pkoM2thmHkXntUvFglPyKRWdQZHD8MYBFIsxsMUUh
C2LBnqp0Y4CEeSyYn216ZT/q7f8Qb3ILJ9gMZQXllOKB8mBvkUNchBRPjJHurj7RJdLIuXp2jIB+
29aMD87YBYhnotB6Y+jxjn4uBcmlbUg9JtfGM4s1Am8EZAMWebxlFgghhFi+LenKXJlsgpE/PLfR
95w3gELZUoUgLtph2LamWDse25gGXoPuNL5XDb9F9tMCXpCG41d9c6g1UKYqvCuG89JtNm7HGzyj
GpXOnR0UFlQhKdR4XBVqIdIqxKljfRRP6hCYuPKGuH930uzaTagUC+oO5hvhrg7nvzrsfYkcvTdC
Ih6JEU3q8KvXIxzfdZFtE40Mh7pnZFJ1jCHrrOI8Y1HpIDrmmoWh+FM0vLN1gWNbtlAmGx2Cfo+3
t+zabeE6xIfhAe2gZgS9dynr5lPTlzFUpB8NhwozbS7SYABnCvjFrmTGpdc6NBqrPY5xcJ0N7UVW
vM6TuylGJrc5KAJnJLV5ZLnufNb9KQ5Jgu2yvMLnKIF3HE2IA0PxoOJpgxqqGXBIdxd6cCxgVLdg
Wfv+S5/G6qeKSvcfah1JMuig+QPaPqYsTfebxVHyiNyVxjYM0pDcN6uEOYu/BEBb5vZPGTKbbToE
2mtblNN35iaYe0Wutec80MRngmbgZI3zeBg51a5GH6uX0RiBG89tvdaqHJ5IbxqYP3WB50qWPcnN
Si+3ehxAh7awgnsiCA5QkrgzIky5pcV+yM0AZ/Rx391nLDjbpEFj3nnFn7BkumWZOWHtVdG/orTw
l5UoDNsuh86sdOJZou6tzYHfauM2dnGSJBEBlgWp2GupeSDh+gYD1VSW976lVgi7Bt0UtDdDg28y
MGpm+B+O3ls8Ju8K+dw5cRvM2NpEc4pPhq0m/Ax2ffGeD8Rm8cyn3aIS5x6LkCN3bTidunkWsC8S
0mxLfErZEuVcxFBDypy6ybAg4YUEYHPGVDANk0qh/6gZqbn8h6vcIwjQbiyTh3CoCVYkjqfrLCaZ
LPVp3PRFOhBl8ZbP59ey3PkuBt2Mzra5/N2d5tFRQ/1zUg+2fqmFUD+FFqfTWg3zdA0lVyliapg+
FEIuXD1GCHaykC6FRr+IAI78W9UJJAviQ+OUzgPqxEljXFsvKxTlUJk0TEGqjoG47votude7tGDk
L5NZfFQjdQQzj/I65fpj3JpqmyrnFg/Vp4EsPuvNg6ecaw+qs+8iRNul8w/nDu4eydSrmqMDAsrn
ICdWIcQgMZrDvcz70qc7gfXRkGQXY8Xu3ByHu/ywkAxMotJZP+d3uoh/k8suBZQgIVIVqdZWGl5j
azwEMdzNznjK5uBplsmnl3QUwWofhdlT7CLeI+A89XXV75s+4oIuttwy8U6gMI2E4dMfnSv8cY1b
vRYuHBHHvRgpsSs928ZpKG8zAk90te+5adyFXvzaCKAwGtUPUtX0WTXnvftUz4zeE914DVKJtMq4
NgWoodSgSBhi9gNt98Aubn4rvfZgxi4aHSN4adG6EVAFhxpwR+y1gOInc9oWFGibQHoPmqYFO6dy
ngadnSp93Wsajtu+Nd6GniCYuH0qKKNWnYnnWWSc+ElIflyMZPZsMUPiYmKPP8f4cuLKNdAl9NUq
DVCRDMUj98gqYF2jk+7cWCXiE4PVrrG8YWWQMITFqFP0lKCDtXXI+mqqnC9anrW086hxtTUK2J/Q
Fd8cJe6yzTX8iIjTqINca/QPmtmA0BExmzFddE+p1UGEipIXDezIiNBdsP+jT00woTro7TARbLKZ
J1OPdfS3ZC7lXTe+pqnD5L2VoOV14+iEpbPjM9mnXv9HanF9rh31OBDnyNix3aDxgqTQ+DA595Uk
ngDz2SaBLSkLjdlQAgJM45HyYsVUpT/EhrvJKvkhhuiKHpVyo7APKs36K8rTNc5Bj6Ux0ZlLB1cI
tHahxw/Merlpl0CyMHGueO0Ql2tFtBNl8juFnASRGsB1dXhelRmu3RluRoYDwZkoiUr0YIMtPmXX
/HWSWpsTrzn1evA3WfLuhkxA8EFixJwX472ZmxtLVHB5QVvMvXyPbf5Ws7hYbo8/PixXsRo3mqeD
/TD0d09HSWIbaJnJZskdfhyxrUrn8M/Cl85SNCnDIcowSHnRJVgUpYBXt0EGzrtO7QeVxL45llum
8R9DNUIQqvFDD3ZNW9FWw5Hif9sjJJ8zLA5C4rIrmZFpQrP3dVgIZjFKPOmBhoqpLLqb0fLWZ2Kx
Q+jtNeHgqtkNDPm8jnhMyUxZUUVtRWOsDbJlrFI9WRbgC5f4I8lT0DFHYQmz1kV6bpBYVXr4bSXT
uQgqNme6n8QmDNAPF9qGMvd10P2Wbp2sTTYHJUNbbu57hu2U9wtUoPedImxR4m7MMNLJ0pqL5CJR
nbrys6SkSkKAU54LaMVawi1Br4ADZ0VJDO77hBEQEfihkLjkIfxNbn1DE7alLNoqBSMhsFeJrfvK
+VMacYfGv6aSzxINUWJ/sYNZDt3QhgQgj0Vl+7AQr+WA+RjGiOagNTZGOKaIYtgCdgH5HcSiYYzg
NoDFPcKSBz41FaCurfGsciBYEpwDT1FVchx0hFCZ6hw2ERv9ehNHTGmxdUawBRiKecR5mp5+rhEx
BcOXQ0YfFcfKoBCObCCz/LGyD76cqeAWxaluYXVWKPo8BLJG3Wwa2W+nSidXQH4PGuW+xx0qzG1f
NvcWNAFPq5/j5UhrteqTfG0ZDQDgR35ndsGbEqM5oq+2+zGAa2F6XGTkfg0tC4vPynGFHxUbVO7Q
ocBT0iWgekd/JI52SixSbx9aexe7z+zC2IdNvlNYDHDGbQb3W704FhuM6qW20PobiEnmDWY2iuWL
KKqXaFrHDY+pQVQRCBlW6x4jAeOYR9gPwhti3sXjymUA0wRWM+VaATYEJXM1P9fDZ0V4l8S1Ps2o
1PlxqHN9M9PIN9XeAqt8C6EWhQt3hlMrbO012EM/oA5g3bkjehudPfZMsBUq033X+8Amt18Sue1S
+7KrM8RhjctjYgcWSvsqUYSl0EFm3J2ZNKD6QjFk8VAiCCX/CVKbtTZzhUSBBKX6RZI4yE6pJEs2
nPlE5/RaKAF90/7idt7lztWaDpN70qHKmShb7Q7aFow4Vk+Ymj0yg5PhWufpIWlmdhoMYaKDMj/1
GWjKnB+SuTu1k2B0gq7qPWDxYpG95By1jtH7xkO3kU7PGW8njBAbC4NRHRUUUPe5ma8udA+HuO4M
bityFLu+1o1Y1+xC5fDhJa9V0XH9rJPqRcfo4bBTJrXS2c0gNlLxPcGI4vFb4ERABkJSgbwaB8Mj
p4zol80lMWR9s2sXKyu5XvqrLgsI0KcQLKYsH0qoTKgdVPGTkdjHF5Ytz3AAsgze9F+vP0ZUnCbo
M1isa/aQTfccRLQ5gLEabRH3Ajvn9OtqmJK/CLlW6LVWcz6wxF4QFcXOhWregN4y4Bdh18O5H66L
UafG6262Ix68yrqMfXfqx+4Uxb8zzUObzJsxhojFZYTTjSTc8B4j3NPwN+Am3vXZ42iTVJiwzLeu
YchTRGOHhoFnHIkdkaWp2zFyxc0MAM4SDzE8YV7lTP4m4BUmeZYQmYXRbCt0FB5tnzE5u2oIIZ5N
j17nHVqNy719DKuYNC0YqzErT3DCOfHPWqZ9FqO3r/In6vVLowDpMKtW8Cminj3qa5b8VKGOkt+S
xAYnFGem9zq5QLyQBO2UzU0F8hnpqTqwojrO4fA+VPlv3sotTmggsuHFCYBhjs9TTFQZpicNDRtS
kss8/E9HjIOKSTwkGEaR4QQYzP6lGFmN1W8Z6yuzZQ6lD+spir6b1vS1KP0Nh/IsTYDRfCS0QSv0
dhdhg2pH7jKPw31MmH5Y9Ro9PQOQ394cznX81rS/2ixPKUqJEd0ushFiTcV+RFeXR+FpMt2t3bB3
jH9qDT3agHfWzK+hSxBMTKHitd+uik4D0NyeUYzZJT9zMvmScGQ3/9SVgjiWbmx18LJ+r0GOsMQi
ZoYMZeivHqw/1X9SwpzmyNublBhRUpFOFmwNDMj8WvwrxKLYtCl6IxMb7EOlJVsjeZxAijlMv5sB
O073W7HYNgrbr6yf0frOuP4lJ4Q13xl1PkI9rsLHLBK7sbxQkXBxsKd2XzoE21n/XuRXzGKjSZzo
plB+zdyZh/9qmBc7Q28BsbbXHjSANVLNqzldIK7jiaE4PItyNbt/c/MiyluafTURXkfS6Mx4E43g
bx9y9g2EBDWUrRnEfpuhVMl80ovOLtTqGMog/I3qeYbp5HpscZEhm/YWa9k6rS86BO88Jqy8QmIc
kJir7zrB+sn1wHtB2A2RG4OIgLuLiM9dj/g5VrJhwBd0Cbxu+JI0Vmjf97Wbsb6v2VWYB4vic6a6
XuNFgDcP7iKi0vYGKIFsf6i83fDHBdDdqQdB80+jsEK/4lCiW19J+JXHX0XGSDeuVhZz6iIBzrIr
vXMAm7i1lmRXqB5TT401ohVqrVuNHxddScVix+OrTrGdgcsLgbiQCauaTxUAOxHpTqbeg96wLoyS
5l9Esslkp7fFxs07VFvTBvMXrjgWEpThJbyIVaXifeKiJGOT3uCpniEDlJBsotl7NE3fSb7Z00Hv
zO9VJXxQCFuXOYb0+uPCmBb6hz7+RYTBmPivkea64yEE5VKbR0ywmxldJ94RjiJe+R6CM0lozND8
Nkei3OvrQHT+gAZCgk7QcANUDPn04C0M4VtLj7hG3FT0bthSdLaiVKvJW2ez/cgbQGh9sye1kuma
GRA0ZsfslSr+dIXcRdkGC/18fnK8iQYy+ZA9GbtoR4yRBtNw83VEuijf1jYaf6UIfhq0RzWfgCX+
kYEIV+o5N1+yDvU34AQtuqa2ucqD/jDmt6o+zfGrx0EWgaUpXIhyKYxUKi/s720/rpgTFhNdyXNv
wKo2ALXxLdOVrEcGSU7CiA5mqdfYF1A8uQJyBxMAf6oie75ZbI26+uwbqAOeSTSKwHdHOm4aXAbV
3tr8o0E8M1ftWSdNegyfqjJ5ybXBRyYOdm/nctNh1/WTOsWnREyD1BCLMluL99iF2OeafmpFPxoj
sF6iBBHeTrPYMrr5lrMkAZxofFVGXMK06qOnFq6CGeZPhZ1fFE4+h+GXLZInt7u3BrnHBThK/Efo
AS8B+h9sY+dKvHcu5OTQeKi65pKI59H8MSnC2/qtEbhp3XubvGNkYzy6zaqTVPG9I9zYSrSdLq2d
pTBF0kLEBBKmS5qRpZ37kEBAvouJtGAtke96yVuTtP+CNvaZ7JEFkHkvA+pgGvwdKBMA+9SRIbMS
Ai1MXNrFtZqfZkRG/VjeNALY2lrf5m5frALGZH0fbfT4HnZvRfCHGE8Zp0KQrJYQo4nFrHdan7J/
04N9mMXNlE8MEHnth0Ncqq1AJd/b2h44vS9zfSedadOz5EDrUJJKclYo1Bs3eJsSzRezOFhMMcv6
d6q/UOBsU8xmrTEdm1SwtXhX4ZOTn5dyN0RUNw9E8BJiiH5T4wWHlyklenkVn/KQ9qyB9drw0s00
KtKj7kPyB5lkJaEyVOE/BPAbNkv4LBPErEzeh8exRyrGGC43z4okKmn9TPM/KPoH2ZPshLRDRa8t
qSQZ4kmHVYaNkSCe2Qu2LXc88IRWNPQP6P+dhn8ymUDdxYFAVCwBOm68S53ulthwYsesPJjh0wwN
reG7m2oqOPFSgajKxZci1A+ni/MwMwc0GVr6usvy+zdPwY+qV+EAbpo+DXHrx4vbhQeGjvwJwLvF
Lc6dy9A+gKynQFs18LO77HGueTdN6JdQvB30oyiQ05GJ4oDz6KCzKuEocDB+OV8kac5Geog0DDkp
hg9nxDQsV4VeP+tljMdM+Zi61g3yC1tcyUjGUdu491BcUmyeJCO177zqgcU3s9WcV5v3TYysfogN
085u8lk2Hy0dllHBuuLqqzu/a78FEDVKoYFReMQdRbEVXCkFqv6NzkYxikAJCVNgQgp8QvMmWHOi
f4WQzf9mZOOxucDJVYOcd9FUeAHeNFyDtVOB11a+huSUQeBR2UQTYbAc20fGeOsI6KXDFLjXSDPK
7X2B0QEvOTZCmpsgvQsIFrq4t+Gi1o5QIkV+atNtgIq32m961ia619UdD+W2JtFbQLMSfsnrVPEX
28VzaN0QpMHpbaFKcZmHw/IUnCwXrQJcJf681M5ESFjGSVbwiSfp9zy/KGoT3rfkao4wYYzUL7Tt
zNgdkthQoAw9Be2TSo99ucV7YRVnG1UzIiWQyo90Ixs17UaR78z2gU2BzL90PpsIVfvAj5UIvKRO
Bjcq1onlC2HE65YSVxtes/KaNtRHqt8gmz8k+RLzyg7B+ApmWhA5syF9G1Xhe/Vxhi48M1yJCvL9
HPw1A0m9Hr8gH15WoCPnkrcydP0VaWAnQl9Y4e09Hoki8zgPy3WHCDZCyUiigO70v1l0EqL0e5bL
E+r6LIUqgPsAZJvuEgKSjiz/E5M0gfBcW49VeVBk7DQx/N5CPqg8x0pGWhMldgbEPpAHgcJltHK4
RtNd1zr8tQoZ6HgJp0262A0EHpwvNXoHLMi+wYVNamWseRsr4AsNQoDDM3is7hmo0FaL0TtLl4vd
Ga7U0yvT4oInt0rs29BiXf081e8ordhLrmrIqcIaN5GJIxv4QQaOXJgYe3AjCeJ8MChwTzfrYZw/
HaJrp5y0JrYgQeLdYuuSBi//A4AULPS5JsBYbo3qzZzRI1D7Bs4pZzJvhHy2Y3dN6NELCQ3nVlQ3
QC0GQTekWqImPNrEEHj4UxNcPSxQd0gHNwwdeQTPFsh90AJWb18oCiDnZhcG/CQspTfDepQhcLIZ
WN4oA8Conl8UHfEXBgKv0W/C+jucNT6gI/oHAVSnGXOCq1CGYUGAwp4MvGTWxbataIOlwmMUH55t
L2PontXtdSziJRVlaK5NppGBlWa/EIA+4iDpt/kSGx3lKO801JBr4ALIIgbGawhX8NSaHLORXLDz
4lnV1n0cwCBVAYkoHrzAlsWO00Zo55CRKLytuhI7hLLLrt89iTH4wMVNZiQbFZWZu86Mj5YMDwnq
Bq8jSxQmDfBFj7g7EeU3RHu8cPGxc7qd9AbKSQmz0ZzVbZwn3qQG56nXTFD+beSXfTyfEivDypHX
pAIaVbHtcu2Twc6+tJjwTosUYLLJDwsdCk2ixoXN1l8JE4tZlWPqAuXCNM0IDvnSU2rGydCtY2RM
X9rE5MshRLsz5ZeDtxV5HCUXQ7ScCxtDyIjdJKuArBpHo+TEytNNJL96CM16H2xMpMwlvS2+IMJF
K/POovJmlN77OIbsbJDdZKaIkKJH0HU15L/zssgepn8uc0qMCtbkD97wj4Hqq+e630E0KXRFCDTd
xeM1o6NLkXauQ4+JMmKDK66EG62e/s3DQNp5RlpY2LSfdWdDx8Bm5tVkaQ4ITdwuJeNMeUtVhNeg
QYnBDjmbIZCnst0Iqb3WsOBZzsS1cykj8Y/16K6li3VQQBXSAMdS+UMcP9e2xiWBiYOYE6kzpcH9
MgbWIUI1bjrQIVDLJu5NaBANC/dlJOQLTTqeDHSHwH8iQdi0RrE1h1crl6euv8c4FmTFC7vYg/Re
cNghn1dj/TQGqPKxSjnsULSfiBxtzc72DNm/VCMgd4IpQynqPoLJMxjvqZ3rmjALk41j82S6A6lw
jnoPAsfv4cUhijZYPiLNhcHokAZhJgmC6OneW86jAWc/yq2LltEXM++OshesFochhRSh9VSKSGbN
8UpLtYmb9mRYzwK2BipPEhSIWEDxEtPA49CjEjFZRNFweZ9pXR4yGe3KqXq1sOZlXInjslRv5QEw
D1Y1hupAMBPav7Z1tkOF0ygLyAyLUMMam3xxw3oj050nkpSoBLuNEcb7lFAXWkMqluHc8dKWNTMb
e6vxbbiGs53a1149qvAFmoCHK5m2MChu1nia4rvRXhpg0hl4qZJJJVFFkw2Fn6UtK1YfNsOuRmae
os/RGTSOOcYSDw49euYEtq0NSdpiuNXLrwoaRv2qo4oL7HaL0mdbD9llpljMtO+F++iiMGmGU8IE
nAX7ysjB4KNgbIthNxH1Qv9/qpqvQVNbO/iyW44FjLpw3OaY4jAJgCPvdcYwJEfQDKGi6CDxRagZ
cmv6nBkeSzI0u8XogfOqKHlXGz9uUuJtgIyqZW60SPoxY7UKE1FE98Mgt9B8PfAewS3x7M7RWybU
Lcc1tLzRxYxfcUEAucWBJ/HQiO65wDRtsQ3OnWGPXP3kTj8VDPC+/kMuv7Ih1s4VnJeauFJ2wS2O
6LSDcoTkVa84hsS4JTFmHRe8NMZeR21fG85D5S2Glbm6y3o3qe8pfqsHHN7KvWoxxsaby6MWtzay
bXkeu880vkXwrxFkrhKr3Xqh4oeNvm73+zwRwJDVxsLeZ7IAASSD4aBbd5b3GrZLIp4sTD5lCkrb
HX4ak9znsWyB/obhScpqFyrzd0gyFJLinDjxa1uRKJphT0wDzrba6OZNN+a70ZDMmGsdzgWFYzlR
LnGWMkcbjqA3nlRlXyrUDRFDrQT8utdlezkmfw5sTA5y5zELxrsLbS4MlLGOsEpoyIzQOItLVOu4
M02NM0BsBa7yiLmsyEr2Rv12tmCrRRPh2IufwjybVoVNWvvyILAwE6L0ieNagLvITuAiqZzieMeG
iWo7LY6pxsLXQAq7grQBaTnrLlh0rbWdih6zFCQsKSrYwaRVeKM89svV6hro8dNK+wn1YS+VIuk+
3QJAchFnsIaJ6+gNM+N3FcgFB/JpG4uMb3beMoic6153A0KwoIRYbCkBtQWcfwb2XJLBGkSlymVo
PeGi2FtF81lbEDPNiT+Thc/2iJAoD/6qcDg2nYX6mjN3INUnDqd9C/K9K8xXKw9vdYSHM7C/lalw
pZUvadl/gc0bD50KSLkV9a2svjSGuqU18JUjbsQzavP2MzgrYcUPxq1ISS3TASSH03We8qcSoY+V
kd9eGb5TRet2HB9DvnxMjJsgoYgULoDeauHf62jadDPZsQnyI1X5leTOzPQHw207rDxM8LMI5UFW
F59GBn2gladmJEIgiYbHioEUIqDwZtnmc6zFJx3WkBkWl76ulrEfSzZYFIKxehng1kmMu+psnB/a
lqXdUQvLP0WegueGO8GLnqCiZGzPOC8K2IzzKGvrDvU5KzqAkk5ObHeNkdKusY27+e9sd18V2M84
HYhgC+YKqDtM5pqVUqfiD2FCmm44ob3kXnceS81sHreWnkElsIaHukfsLxQBRnli1gfN6Pw8nVhN
duVbZHK7JY1f4mhdl2IxT1nQcKuloM9U94E0DeEfAtYdzLJzPXj4ZdPvQAN5H6HxmlOCWM1mdi5Z
TPslq3YXakQWaIG8TwHg3GAJPyK70J8nuC6OSUxiWd/aXh9p24yJvxXNZxtRiNe2vsFoixcd8tKk
aXSBkikxz12izkWTf04yOuCdZw8zvHssE4OwfctSUtQ1RIH4mo5WnvTsBzzOJm3XOCR+BiFO+c41
/2zLvMVmc0eTIN/4Cx6djDNgyKtHfQTqFWHZZN4KXtjM9YwcBIzOfZ1uC6Mv9r3efJMBecmq/MeI
qpMRGhdTn+Qm8/R056LcTFT+hj/mqBxnmdot137/h/zND23jwx41pAf2uVRsasYq8PHs+1jnNjM7
V9u1TmOln8YGTrFWXvPZ+hO989D2wbE16g/XoPrVotYAAE+bNQzaG2fHzm0GAFPRMYBLLkX+2rgt
DwBkwdmJryKOv8x8Ykhqb3RiL7TEPvRZu8sEkz4nQDZpJe9TzyeYFRJlu2uCoAzrH3bUuIaXrYt+
b/SuuTp1fPE6e+cI4xOwSI4NKflEg3Qcw2qjSX2BPq/6AINN+OL2RGp6iETrMtmh+9m0fbqPATt7
JaJ/4lHLevpAVbXJg+DVMJe4BPdIzCZOasm0IAlYJ+TMZYJG20SRcSaA7wl8pLG2G2+TVyTUdJyE
AH7v6AYvJE2yb6HO6ytAC0k57zOP/q3Uoc5TLJhJemq9bAAXnz+OrbpOkNA1ezGyFVB5vbb1yxHN
HL6onCNY/DkKX0XFqhBPA0Y3TRBpoMPeBqqIutbmRK5s8PoheOZsepxGsDFdfKqq5Ckuk8sUtUen
d5apLswVm+2OM3nXKJIvIBTIP+/0pzzqr52Api7ltpTRvnNsqo9qrXvxpREEFQ2hYBcCE4uSNP60
nAZpEVdfnDB6NCv0gvWko1VIsbrM+lUN1SUL4myDnRDUkmdS8htuvEEaSgCIKafj7Gg/Wuc2oBnU
ffAc/hkG/DXMU0kf8zmU9VnG9LrGTBJIj0kf9fFTYw2v5kD+RAndeI0M8Avf3AVu4MVO1JIS2n1L
nVVr1s6vqV2/F6yvy4gcDAAjD7GMkcjoG1Wxsc8M+9R5pb7VOVUhviGMH90EiWSS/hMW2SCWOWzD
Cp9WKvKLpjr0kWy1UBVglpCFZWyBw9EO1O8DGjIm2izqtOlfWDnHmPyFfWxPDftdM/WHbMlFpZtI
CvsF1Wq9bZgHoOBJGXaLL2CzxBhYoXpB3d+v0Yzze+Da2egle6qpIwmrbHCVadp7lDecQNN8rlrE
prxiqwIW3Rr/HaeKGTU73oWXuKJu0hk5sNZIb6Mc7/VI7VVaaM1tsz+IJsI1pu05+A6u2zzMAZFz
LmtdwE5LcA4f18FOsQiliBy3VoZdu8GE6HcQQbgB1KmZSAY3x42OjnxtT9ax0dJw286J2GB6WgJn
wscxcGKimTpmoKyeTGQZW5SWEHx41yy7Qc7rEdui1HMUO9TkDlwCmrMkHAAdWNajQUaypdGOtayf
VyoPd2pgHY6rhULSpvwK+RlRyCxUD5gGk5ZrrsTAcjwuhxdrQAPNT3y3GjZ1iCV2gSDRKuqmifVR
Ky5JmJNolQj5NJsR4UbL3IqBUXBHk00FE/829Iipa4JEri7cA6SXxyAJzbmFSQAssOCnGUmR+aWn
FQuW8D2ZW8UvWLy5ESuxWBIM7RlzvrODEQtt6MHFGmxj1Yv+VZYzN39PHEPYs5+lth8ysHTiHHT5
3tU7h706LWxgwWxkcZdgPy7dWzwWi49+qB7DXtvJeAD6NA8/emx8zRHIknxOOE/4YPRhfBo5uNra
CWFxcK0aVXKpkIS8gtrhOB8cHkQ58/8RhhAie0f2nbxYwnwZIWOwokM3aOn535gAa9EhwvFSsasL
NdYD3lB3a24KGvCaMqHpSaIuWX0IrqOV1efEpusfjUegjZPDgxwb981z1UtROomPF+WsyhyowZS/
4UI4zXLY6Vbx7OjNLsuC59SenmUxX8O+fOzxK0m4s5BtP8DM3WrL8rWQvGt9YMHuaO62tkGVBjVe
Tcd9CNtgr4rSL0T0NMmFk5KijUzca4PLOfeoqeCL+8PYcBxx59X0eVgN/qCnamtE/beKdO+g52oe
5nTf2TpKm4G5fuoeINueCh1QBstnLpcs8aN62ZMs1uUx1Bx8/h6jPkJtJz58LyWZrF8cJp15RUJ6
97ThXxPlBRMH6yZKB0Ep3SMUkPQfoaI0q4wd6k4/OQC/XJwZAIxnhmaBP3bwiyXNicm5g5P9L+am
wVOSf+NruidB8GEOBBe6bcIh7Py2bnMDL/oC/pyyTJ7tAE9sXDDaDKtbmsIa6d37OJHUBbKeJEID
zT3PHk4Z5Ac6IMoxbhjEG5LzLzeRIVQDxoeQrWUg0J+6Gq9821ZMKNMd/n7ql6RHH5VHbDsyOkBz
8vZsdg/W9B9H59EdqZIG0V/EOZCQkGzLG5VMlfyGI6klvPf569/lLWYx0z3d6ipI80XEjejSZMPV
UpKEFydzZIh1HtHngyPvqXbSs1Nm+cHJqP50h/mCV7eg09S8wULYu2I4AvN/LPT8UxfzO0dmPhks
RKjwY0CLRQ6ss5jXthUZ54rlhvOpNMZHk8zwO7ze8NYDBz40SzuAXyOdxLEuOU5TrrybLJjXUJvz
O9tKb3NuJ/dFnDbrskco6hQ0rAgkM5jIh7nvna3LGIVlhzvfZDLZMXx2HG0QrKS4ex+05kts5l+S
JBZZ4pbrfmX+YnNHIZDdsWxHxnZTc5BSlreBWmYyfyShq4QOxn7IOmZ/Jm2fbdUc/Uq9j5EJoizD
ewuL9eDWXIWYZK7bGm2zt/xb0pJIijGarNJsuqv1uCT9Mzyn/ocfeewz7m5y8M9kLXAgvazN9I4j
C6k3YXuPelm0DOsfc6jHSs0QUSKfVvhm5G+Ihyup+XNijNegMM+BI+8Z03+Gk/nCoY6VjeBXL1D0
NPy4gBz5qpqZRM5afuuOAg4orBcYIP9I6r42BUeQnCKpsbHegJego4SUfqig/SsyJmMrcJAR1KbU
Oc3D8B15Sm7ZpPoDJufNSCklb+lE61U/bw2IXEPYeyy2yGLsC+0qtAgLtKJjhj7aOEWofEg2RlfB
LnPqu6IuzrEPBEIyLeV0C2ejmJ3PnNvZtoVSw4w/4QLDtaquNUkMFyftoObPIKf2k18nq0dzjZL7
xsfdBoHxg93mPeFfDgLmBULCvQNFzxBiPEwFWy1g/N2YMI6MeIX6md19UmAHihdLp1S0wdXLK+/e
lVyOcX9xgXwOgp4lliaWuHkGg0EwTTD1CY3HnnteIvqLmalPC0YAkhCQfuhKGyewrnZhPlW2QzvF
XG0DTt4Ils2jm9JHM5q/eg6ZMpg4dKHeWMh+OqR+L3WPXuugkswvGeN3Tr4MXxI9P3iecxv7pbTA
CH6ZjDH7J9/odu6n6sYtn8E+VUB2HPXIErCKC0FssLbCHcyV7g4n9dNUI+ZNeCW2zKQpvWpi49x3
jDZ8RXS1ZoC06wTWLGTCap9r/Zzy9mU+voc+ISgYuvMD8ysJ5AwyVtpgQrJzbE6ubXYr06jmPWRu
8gd+8JYYMFMKHx9Hx/MQuC6pD5HtXTpqF84MW9ixSZv9YMCL15b+UqN3dtRVRhydi9j9HMB7bxSv
y8GBdshBaln4KrCEJjofZHdauoArhMkpIJjIEYuRGwFndDeTnSXKtHEC9Qc0BXZzRhhu8oCNRREp
Y1L25rlzau+5i5oJ5xfL7YCPhjNoZTLJzDHnC9tfTyYWFWNcisMahBXi3zxZixLq/xTSDtYG3kNR
OXdECd8by8wxYje/6NsE2sj0lylmtjg85zwM68hmotv2RPcFKBOb95vgaLI2Qi6kQeZ+pNRRr8GW
HiN4oVSc8aFJDFG85hR1xKHcCexMfIzVmkMMFgPcIRsswXLbNal96nD5Zmb7z02if6aTLXz6WxPS
983v3TlNv0uYrzQxhWrtUtkwjNvZYvFN7ZulsdOOVfBPZBxkjWyhpKlgryYcAWBnSdQZOA5UvAjE
DmmRaFz6hFoHPzGOMof9uHM1JjcD6NJERyH69QJTWvg11Y4+ZzyDxUKpEtNV+1QiTfI5mYGaiIC3
MIFiB58MZmpxiB37MWribTWKa9FXP3iVTxBi8YpVxWfbmvPy+P0lDYpJRPMLlXw69Q/FQLFopKzi
ULXp61Tqk193b6E9/fY9b3Yq/Rsg/4d8bKk5iiOsLI1ey+F/OCJHvLYun+mE4P7Y7SQK6xSjtpJQ
gASjyh1q5V9LJzM/I/dkiolijrImrXtQ6w9EjFGj2Ye3wVj9FOz26xgl/5rn012ceQUcL5p5wCn8
gOJ+Jt/4B/7mux/bgIY7+1ibLixpn6aWpLr4Y3mIkmLHZZxraCfvC9ODMuF31aWWQfMUReYFDNZD
HjXQPMPmyC61seOG4Rl/NvGhW9fh3p3jeAHk/8TCCLalso8e9mf0DJMnXrX/fK6d84Rh0e1R+YuJ
CzutYE1HmyY+uSWX9OaFl34UZ8Y4HNBN/g0B/eEw/atDNroLbsQ/M+oURxXQUz33DQWNaS7vMMiy
+nv+NQGBQPKZNWgindQCVro33KLe2xI7p21Zr8qrn+Z0ZgxOUTiMOh4NjR5H2ZLzYzj+FVz6rhuc
E+gO5uK4yg5Ldkkz2t7lAfKgj5XRKSEMxikTEQEfDUCWyDsKray3ubE/1YAlKqvlgzKMj8qoLYaa
VbdLETFWcVJ+wZCPUTNSzJyEUcPxakzpqxfNq7pSR5tDtSbNS8ovuCVh/RxLvZdm/xU74mumDAL1
WDLPd36SKbpi/rnSV/FWFcMZzAVN0JG5VinwyISu3VlvO8JlKX9sZOLs0XLv5/GmrjjmZwORoGaI
r70UxBQL4CFy25r1uZjmvRegOohhZkpOPLENbHprm69uiECthdyN9IiGB5qqT/SrmsQpsCYMLLF4
19DZcjvYRrm/T2P9mgTp1Yvotiq+lYHhWHpnnSYPM2PM0aODp4fXOrm3ENwjJCza9zw2R/oXM439
19+3vKFB1X2aPS+ioIbO4DCJOIhRhi6pii0SoTmZPaRFLElhh2D/Y45fxLM4cnZHoyUzCi6XAMqJ
zYMOzJJm+/5S5vNDMgumqNWbjhmL52w/COx1mR8qu6WcvP9UKrnzdXqtqKkKPHmSsbnt6E3P0uLc
U0PAQeOYUdLR1OItRYVtKSYymQZTRdv+xvo3haGNkvbkM9atErrLqPqdF0E6zehHQzvbV8ralQXX
NqHca2/hERDUX85G9BDo8C0q+0POEl3n9AO3hFsr+5QMHPJN+ADKNnd1+WeVXyXI0jJML2OK/6ut
E95AntRtWXoX3xO7pLd+5nnaeZzdlMf9trYauj8DOm+4wbbZX6+cQxmljLOWEf8rN41VVznXDFNW
iT4R6yefwUlQ0+PLA0qs4bFu+52rhkPZTdu2dMnrzphJnXU9ipe5nDZVPmQboye3sdSN290LZWxv
cTw/WLH/UobxJcDizfJ771PFjeQLqcaAH5KcVFxtqbC5BZEP9GAhb7AmU5uW0WFQdZSOyt566Jt5
OiQ59zF7YktM4dQKubMG5C96JO4NgVpjUqs9Rfo7p0hOYEQBw4Q5s4madRDX36yx99pnPNFOfA6e
N/8l2fQrIy8D72WAQUpowK5jjPY5HKQQ3vWlQ0M42gQRyUpk/tnzQQTUU/nEGNnfpcNwMaT61FXe
rMn+XFVO+ljgOwyy8mku8duHVIhymHTYN5FUDBuqRgMh3AtBZ+pWv/M4fPXQBmhr2HGzwh8+E3oE
HEn/TuLAhTWTHaLDbsqTrZvgGYNufqGCK94YDXiFikGaF/UPXBlWvVmdfEx9EvGod/NzQihdBfkR
fvLZLul8AzUletAXNhRbajEI5BQ0rCSy2kCixxZMuCOGTb6qo/AduDLbqukKhuUGv9NBkXdSWEX4
splSm1AmGDYE9E7MUNt9SjY6qybVAnIvJZD9vKzCmunlSrjwJ52Zw8tsKxxV04vgrNNYWCl1fuIC
8LDMyxKPmNnke2SE2h1nilNrQCRC/Ops/F9JDT6bOilzk0yM8dKW/wcHsW7jZBWoTBj8GJgCk9Jh
qxGXdOL61DBvqW2qozJMmQY7OSEOeW6WqHJhBgSJuHviBRziu0pY51CPfMLUNU/F0eXWMRn6TjRL
Q7rzYs3uS+CKc9ZiF9A+Oqoumw22AXQse9gPKWWyOAoQMmVNG5xbDge7a/6I5YIvLPAk1Ca7odjB
c7sb6uE+lxAgemohdLPEKdC3Ylc8NJ13izRiUFDrI0LGYQL7zbxwx8iEOgn7PCS62CrXR2MS+S+8
i3XvIi4m86uJn6MzonDj4JCJG+D3+I1QVtdeALY/1jvwfhcdtI8eTb+eo78QpQ6WKl/hfPekipuj
GJPnTnW/4KzwfJsBJeU4WXmc2MGxLbpnmqW2ndl/ZxNHcMxxt1QDGJ7svzGKPnyc5m4u95zvqJ5P
m3xjzv7Z9+hCD4ZTawOXLN3nxkQR6od3y4V24bTiJdTTnW3HkJG849Ik1nl9s2ppoMApaF3aolH8
GIufzKYJMK6NB1P1WO3D8iNI7Z+wjRbNdukxrLwrE59g3VrtnhAeF44UjqutH22zuIJu+y5L/lk1
I5WtO2Cf4Qpx873yqWvTfDcW7nUAhoBGUIQPIR0/ts1y7MUQ2EhQOE5Mto7iJ/TS4ntusl/D5+dP
fGLwYHqJDC4yYpm0m8KN9mk7b1FgQGmlN8nwxMiwvk64D8ecEMJfu9yGHL95l8itbjSfzby+dS2n
Qe7ATw4Esg50tBAGtPCUDFc6H+pk2JFnOLVufY/P+VY42FEirqb4WJAK9JbiLOYm1b6CIcHZGJtl
nhcIPtkmBQQ4cQpf9w1M3Mhee8hQyVCf2ohVjnTaYYrKk1fqa+VY74k1XBx+0+Qj49bOR813Wbo+
wmrwlKT5Q0SkRo/jp56oX+plwcXTmR1MAv4Td9WPMXN2Zoe/cG4wHfSo84lwbuYSCZTtW9+426wl
N05VIs4LAl92ysFXnGNhY2tkGhyFzj3C7qsIy0dbyXeq4SCi0a0+MQXEMp0G0x5K9E82+ifQAI9W
GBG4q+8Mkb3ohGNeYFxLXLPejLAw5SeGzgdXjo9DMVwD2Rygi55sWmeqkJUDz83UUZVhhPlxHsdj
wsDK7wX7BP2Do7hJp8Ds0TNM6E595VCNEp2MCN+E2Vxb6B1FbnzRDPVRMXQw6RJwgUUiWwfL/o/a
KNMPDi23asgerTG8pSO8kd7JH7ui2ERpua5xHSal+dv50Gdla0PewnKKlRJeI1uDxdQMp7JLA95M
VTAzLTwkHSRcL/0g2ENAc+h4mzASwEgrk3Hf8ODk2r0LLe8SBfOj7ZKtkt5fmPk/PVIHcrt8cgf0
IqoZHIwnqcNpi0ygb9IbB4CxhBgN+ujeHMM7RMCl+fqfUU1PFqZXykbOuucn0GO4KXHK1eG0VDdu
o5RgAvWJOLgjmLBVcJfxdzphgLY3PYG03tdE4wvFYGQI9jqdbk6AgDC01XHsvEtfOBfQjV8J+pvP
Pbu047Nht3dp5RtLyQ2WkvHODaODN4BAVdU+SI1n2+SRCem/jUl/ASxZjcwaVymbVMg1BtM+3UJJ
QmV6uZWdAQhNzwOM+OAZ37PcWyEkpHRBglm1dmlrjI4TtoGgjgHEsjljr1InYogxE4v8VXso6r5P
hwpWfoMlCMvB1gtShjfQqGqntxA0qDgYDP2GfHqeS0ZRyYgKNt1Vo72bs/ltMp03NSWPTHU2UTze
zc24NQswXTQp0teGUxhkmDfH3Ny58GGshduqaOUDjZbSJYB+47zKbpkrxPiLfECe2zKTIDYHRkGb
MnfiB4hg1YJthCKfyPgDdEG5mdXcPOCxCGl6wrhgC/yQLt73swe3YG1i237UsD7uGFEsYa8p+cBb
q35EiZFcs27/0o4nkJIFOZfMHdQmHJP5Q7nkv0SvWDwqb4ni5nYLXUN39lY7LPCyIsLvgV65K1Il
T8DH3IfR9My30IkCiuQboQjAzeAFQgxUFcAR3FS8BaG0iCYM880tUO+pKHclY22iNNh7Z3iBnOw1
tyefDBv389Zm9NMYa2h76zqdXsld7Gp8oxHherPrHlT8ZNHX3bvmg4l9VNvV0fSJPY7vWYn00C/Q
Xww/ztKQBBmc/20K4PyM9cqP0WPwfYOhYAcKViMQy8WJzdUNy5jffnChwZLtHIgVo/eLna55YTsm
EBgw8twFR5yv/MFc9TljPt/e0GT4UNAn7pqUDFb5qxEmZyJ1JyfLj0MAQpl3uDdGzl3ynLjTZz4C
j2qdx4E3LPReKhWe4hrZbmS9hDBLTeBu7v7aVG8L0BDoZ2gRtCEyleoCqquHb9bwg+QY27JPZu2n
xLeQ+a/wK3cmlBdP2i9Ysjat3/1qa76rnPwprMjj6XhLn9aNFrrNMiwj8X+Qfc/kP7zU419lxofW
6gCJTGuruWBfWUtNoURJNXrpc5pEKF9hDjvPFCpj0lypYKTPB5J05a5VcoNewqSPhtGq3NoxwTrp
3+HFXCM4YTWb0osw8hdZt/IUDGwohuklZ2LcuySZ31OAti9DRjlrVZmLwYXoILEFJsgEhrt5vohS
Xxy7PicxWIERUyvPo53cKhd7sJ29OdgBzkmbJjSIRvkFX1S/DyLT5OkJueohV2Amm9onhdOOQXv2
PcbZrw+ICATPhAAtOPATwF6NEy1rMCyMW1L3w7ce8gh5fjiPRXzUrjOfm1T0WzybD1zjeVuXj8SN
7ASwbvPcRPX4pcr2S7TDj5i8W9OAno16tI45JMKGRdYdnV/GnAS6BpAJlkmjnMst1yoJO3telz3X
YVbvxQCNKqKAYsnEqWC4IaEcPUnJWqM6nJdKucO9b/jRM24Q41ONo3sy+/y1tmX6rgwcJWy95TnK
qFTShQCkKlwAiCz6tpnUmzyq3FPXlT/UWV2FUeE1UTI7JvHkvqBp/8Lk/peZmQ/AM4Fy6Qc0IdNy
1paE/0lKFScmweO54Rh+rPKigJxOPgjxx/00xiFlpBrCAdcLXZhtMsEMT96/mifQ05WcGGsGQOzx
MXyXMc3vcAXO7JvVGoLeH0Rx9417BH96Vqq7XumfLJ7+4pK8sqpeCptiKpYH7GkT51lexb2Bde+Q
T73xoetIHty4bqnSSruLqtvxqYl8SpF7Ea/Lhpl9Itgay3LGWxb6P9DzCInFHncRDhUz42wqBjIX
DGHpkAxyTdk8FqrtHmygzOu85HoXlWB/qmGKL/S6xPvQhR3kpKe61Mwc6gUw5hbW/JWr4tesLPmQ
9k1zl/jj02g7NvaDNP9T9shqNVkNgqGNc78e0OTskLCEa2Hn1AlPvpRYUHQdLjELfDhlbeHOGOmT
hHDMeKoszy5fG9shalmpWTG8EqQNIKZ2R/9Xj1Tmo5VaSb3Dzi1IhVvtCzqLu6V+EfB/3TAs9v08
IrYZOg+6dhSxbP9oBVa1LSBoXpNO9EfPp7yNIe8tThy6JkJQCvwab2QdvbR6/Oh9wjhdIKxHaRIR
dECBcBwd+m3itz35M6c/N0kO2MNq8/kSAiXeRXN0JkyNIwW2BFj3Xl9U5XQbbLJfniGz+9kzgeJG
ZvKifBnzeHUJNXTirV744b1u5vdGZw18PZZLMAV4kwJNHSQxJA6Qgb5YLS6yzOTqPtsYVCefB6iK
gHbL4Gy3uYCcn5Hn7e1nGL7InLUD1S2nZNsNdfvVFQlHjpnJwuwF9rPSpMEgbmoGjP416haxx4fP
adIRdbQ0yo4zcamzjNlb4ztalkziEjXjn0ZgTaHIHgABmNR9RGBr0xRU1LpjaxHYAJ7fWOPNxE9C
16Xqu3+BhxsGclCxRKAbQv2ifg45Gh4KI6q21Dp+A1b3KTupof2knH97r/a2kcjjFVnnmWEdl0Y3
rPF04Jvcd5WdX6pZRTtltRI/XPkZwp2FXa+oWNIDS3KUc0T3m+HBrRkSatnGWzPNwpsPaXFrTTRi
xgZuWUVbwYqvdpO60l81ZvfhdsWDXzDAKwS5eCAl/cETow0V03HPVmbl+9TCFRd4ggx+rbDmxAk8
8xoVIp4Aqg6p/Oyc0D4kra7fc130eJWbD891drA5zkOeoX+lvJmWfzeM9YdhM+7PQjTB0iB9nMKC
OiqLHsjWxIkyQBtcMVx7MIoEScsv/zwNNXwEWrZCfrbu3ap/7rAXHbIqOeLf4npEGB2oGHwRFfbX
UeMoZhD1i+fwvaqbd9tQz1xVbwgGYlUy28EcDw5qmOkPN1MXYCeJp9FeQMB92PxA3MwZ88UQ+PqF
adDMepMJzqRtMdEaOoAehOpX7xxAJowmDHvn8OeBLeLG29PLaCoyu01E+GTI1GlwMgoTl+MzjvJV
mTfxnYMTe8VVUH6LwIakM7cwAzQdP1CyxBYbFUKq1SE/TG98SpfKxko6CHz2fu4QGipznKBO6/9z
Dap3A2vZFBUzeT3L+uR3GrdKmsQn15o/WTaClVnz00GtM95b9mQC7cXaniLCXVW5pvzohhLyWoMA
WSuebeAD8wcXQMTfYv7ojNLdhjNjlZgx1CmMuH8Im1tvvjQVZkypfeYta2eCtjHHNNaaUGy3ulBP
zDTNXUjNBk+kg3bZ2MfSs/OtMbHxMKVycYNZnLJLeowirAQUGJFFUep1iEd9sB3nyBmMp6Sb77Fa
VGSVoVVWrUbBK8GYt/0j7qe7mOP5Hsd7f+gS/J/KDRueCsfYBTmnOZovOIsmYw5Em5OSb8bWjjVD
3lG0Pu661ldABnToHIsyKO/ScBD7cuo9ajAyrAVVNYP2xpRzzGLCu4kpcPoZ/II3eUhsY+S+9gT7
yYhK/8CkbaKzzEUe82FAYb/yyp0nCaE1ZU6oBGfFbvBlcPJ0qbehmSARW+bZUz4Vnv4UktWJsA7g
ZreWufG3HBc/eZj+WBmKGWvUsLWa3N5J1c57OM585XSEw+S3sbmSzuDZiPv2akiCh4LBTuZNjy55
FQg+BQJcn4MJS03Huc+ULX8rmddHvK/dmsQKQa1U5xuureQhptHBs+RnR13N8dUK9L+qT4gV4hZ9
HgcdPblmzcbULFetqA9MVgtcwhAg433NTYtTP6mK2jA5p/t0bHmxi7HGG4d3Z6LVt6wLOjrCXv7Z
TvdjiSTaJ20Ar4YylxVNynA9Ya9xubEU4muSnW0f2kpW8F+TGCcTbVfNdlYpEzuRjtEpbWlndevc
2VXQvlYJLS9bIhXxi1u1oBkTSajO8l+jyKa8CuiD4Bq3GIPmLNgbKYh8eOPUYrCS0Gy2M3NYuDG7
BZfH5K3tS1jm5UCkr8DbSWj0Y6hNOsANT74MQqFC+yYTYS59K+VVMSc0MFc90EAd1F/UvHEzrDsi
D26I7x9C+dat7XIDkJN6taHsT9bof7hVMHzZFdh2Jdx/EimZ8g95M0P1PoNvWnGCe8GeLIGYQdy0
p5QtBQP5hRJYRmh0Ca2mnmw1qrZ9IN1mPHRh/Wst1OdcquTI3/XUh/ETrZAoNw6qnyBGf+Ma2u7c
LDrQSPetFOO0YQCOkdgWIMIs4kUhNxwOVvYX5+F0dIrgJhnZAitCNHAAz9OJNY83Wj6B3wJvOubB
RJ5bAVKo4Ifj8BX3Q9u9F6YFRWwA6FOAruAh+XbjEZWJCyxOPgfGPB0aG2zcr0pPUFXjesRbYWNO
nVDyqXproEaIZT1LwpfZVydGaiOWsKQ6NDmNa6XPwuCV7v3EBp8XZFTmiRhD2dQRqzEWCmw2SN1Z
v5vT8Cn1vZ+AYlJ8CBp6cRqwktYW+SxX7UqnqA9M0sstF3XQpQ61at0QXKWyAgYhNCFOjVewo41U
7Yh5fO+s9pFaVclEz1HHSdNglOYksmpSgZvGI4iX2RV244mzYKkCY1vICdij3Tbeh4o1o9o8De9A
BPPOAp57LWXT0X2kXvRYO6t5asDKFgWvZlg07+kIuRzZezpVfHMfAoeSRmRl4wtCFPqu5IRp9mV5
KyWsE4oocTRN4Rkwn8OaVCDMNwG2Sjs4Q1k9SVT3N401G4hDy/VH/iPuRkV5Z96zYFDu4ZBVy7BE
tuyrnKaYdNIhPPvPZsCVMQN4f4QvC9kgogkTyGxxipz426Qb/GnSZI5F098wbEM76k2mYXb+nA4V
Zw8xwvIZAxORI4o/bXsMdgwkEJyWmG5aZT55TIAqqRtlrx6DOOq5xs1sjRcugN9WgIAes+sB1Vlm
BMNECqeaglNeZCXpKPchydIfx+Zo4001Q70kQjhqw0bg6o6YCpRVxe3aZOsyoJStRSK9Hxghn42y
cFTOV8Z+zcGxs2lDaQNcWZa5+3psv+ss+sj7OXyKio7WG6u/5En3k0jxXMTRn9kU1P5AewuI76z9
rifpE/+zOvfWZeaTmZcUGA35PQfvxXHOF4Yw9ZBjbjky6+URM90dQjmCUF77FB9X8uSG7g8bT7gn
Lo5FjsPYJvDhRrTZ9NozSfcj/Sg86wJ4n+D0CA+jlK/V4L0XHtibOQOkPHoX1xtxU2N7XnUz7uzG
82gUMAJYbkFWfKURAd4IoSJuavdXDM545D/OKponSrHZSEAZLFVOMhFPRpgN+2IuGhhkJkF7mVMk
ZMbL7RbVhYlLUx0CqwP9nU1lcYLE4B4NqPuHWVeU7Ro6JbkaYOcmKpnuZ3zmCWOqdWcUoDqEIORs
TcxmLMINTuVPJ6ucPsrS/WRm8RcL6hsXPIsQkfEwcLKV3QJzTTA7sK2J7f9WadpI94bE2SEzFJYw
cQuSyeSPzKF/T3Oim0S8xtl/UrO658MKNkj7i3HQ/+eX7el/IG5slVeXmjakSSACQ9x+YUSJ1lPT
0b/YDE9l6v3zCuo/hB2SEJvr+tEwG/RQwWQlq+TNWKo940ZiEaeY7ohD27ryLXORETI60Fp0iGD1
rwdaNzDeJ/jChdmv51LoXTFN0y3ElYPM7sRrzOZMNpTx5Cjf3PVTW1IOxXtQZvUXNqTyJdYFXm78
LkxsaAoV4QCHVPn1McbGW68gG8evZtor+MaGcyKobH35KdwcqUq2duXNL8OIqWll0ZO4Cd12ugbk
QlZGjjLBXRV90wSn5Tguy9O0cHSFCxjVdY3+MGXUkDGutW8YOMRWksHaLAzAjQGQmUwG1hIYb6iB
AYtLbORYDKO5lo9Mt59Ib004zslu+xHu7AJ9bNWUpvjV+L3uk7El+QMnF1WutqEBOoOT8jlUgQFU
nO4h3zYM+CMM9n7msN3LXsovw6om3ub2senIwTDNbNF83KVLjVWuVXhD/KSMWVX6QrNPyZbBMQ8a
vw5eqPDmW8pllEgmDtkICz8VdsVwqxtNRrAuMGg2Id+Hk4rhKaRhCMUxu0QNlX3mHJo3vKEUZYQG
7Jq5JEw6JcbV7alyTqy8orwJxTLTUcdWMtQ79GP0jN4jwEadwBqp/7mlf2FrCxdCkc19x+lg/hsx
qD+Yws2eGYaxLYeBhaXGzuKjR7RYz7AP+g+znx4Kuz07pvfaFR2wwBY/rnC02icmBAKYjXxyMdiE
VsLD4f7Nbbkp0824cNjz5d6du9gjGjlB+5H1saW2gNeUStXEuevtPtgzabf22N3uueLn15jb+2bM
gVDmwfwyearGBEhHC2/vxg5S9zC6Ij8JtSw3RLCJKpWMciUI2JXy3X+eS8nLUC5DcguzT+1jsU/V
ePZIQ1AvgIms9pIQ+RpspxTOL6Wg7h1sbBpRKCSCzWxdZGsG+6p2nGfmo7yfjrPTNs7BkozqiWyS
forj/sMQ8VthkLVQpEuY07MoMP0xHinUnXa5w1ghY/S1yoHqI7oKWM6ipyk2JBwiJLvdWEd6E7a1
oC2J1BDhmAR8e/hnuDRa2J7h3fH601cQwXX0Ev9dMWJGZKF/hfGIurRQgokl8jeUtn5LAvQjvkVc
bHPY32VoIAxFin9Tpa6BY9/6KjEZM+UZyfXEOMswZMwhOgPnth/j+fGq8yy6r9GSLj4i4Oh8sD1E
4eg7qwneN2H3E9VptWmDiR5UNLXH3q3LO1v5C2HCKc6R7bYHMzXBmEoMKalhdQgiNvAsA/l70Gm/
7+vakUw7pXkeOzPfKZFTGCyLeVcZc/3cksfctkwp1kXBNbLqwe8mWPpiewaI5Hdk6SssGkafU8s0
jfnZybojBSRNgv8otu+E8EA3RI4jnqqht0DJlIwK3ZQDMAnN/iOwmu5JFm65VHD429qGhlGE5YBu
HmYHs3S9d8eQpGlEYz6UmdGe8N0Whyltu2MBmoh436jWOUda3Az41vpY+g9NlCsoj6V3SxKjf/ZM
Jz8GNKHuUUfCrV27ig7RLHrhANnv2Y05quCaN3EqdH33Ptuw6VJck7BEAsp9pxaPgtOW+6C0UHWJ
7Bz6Ol42nhojBKPsbUd9WeBm1Abr5rdoI2PXuMBL5pARpSH4uKflpEquWz0mzbSMsnjSuATnd3Pl
TNhvSGYKGo83RRO+dzVIolSS+OJHcI5MR8BGFASjslwTT4zL58IP1Tae9evglo9JZlSQd2QAiKCl
dxB9jKSHYBQwFPMWHVFuipGKq6pjFJgTYJ09PKVzVm+U0QW4O6HKA8a8zkp+DSNmLsryyDAQMoQY
NDwNkzrOfv9jxqpdd7Z6aCouIqOqNlCD09emM/ynwCMCFHYjBlDVtixo4Fc7htZ7w7QWzigGEp58
tFKzrb+zAVsPGHdGSVaS7kL2DihMBPEIOvW7bIyNbafaaJdzb154QzEIlqC+a7Uob+4g5/uO9gGJ
r4YLPzFVA1bLZDs2dZWiuk9V6N8yqjE4HYbK/qQThTOFS+8LIQi82n8ka5sf9kjghAqPzy4c6K4h
g23JZzXG+L0CcmPGdgB60wHXnTXDHcPPnrGDRiilLXkhOmkJccIhrfoXTa/Y3iaKdAiC6dkJtQ04
Whc3IdoUVgwlQfuyMf5PlNgHdpJx61ZVeOa6JkGWGMHFFFjKYj+Vm7QfHmoSf+sKaeCEFyU9BNOg
2UAGChBjcrIB4+aV1Znla+s0pOYMr/+PozNrihbZougvIoI54bXmQaucS30h1E9JZkhIpl/fi37t
uLdbrSLJs8/ea/Pp4xbwDT4xmmPQdTB0XnM/iraFCUZYlODnjRQZ1uu4IcSVQQbG4+kNbZ89ncF6
P7GBsFqRsra15ZqPxsAWmy6J5BCkAwA53hbOLxUz+q3rnL8yCPi26kSfRyNd9A5E6iBs+02bCXvd
8BfdOUZERXBRUFMHGQJBSHbF3o5FfSWKRCa4wwjL5TolMNVIoq6OPNb0GWzMkhcg/9ZbImXOLsPX
Zxd8KwGt+h77RrQyAmmebD+D2eVZYhdZvHVbs6MfN0WPCkPxMrr9nRs4+rcwhLwWkx+8tm0BLdNo
LbgqOf20OAMlti2YOWSsKSFOxlhuYyS8gD8s8Ya65ywkZOXvkWolbEn/QvWdv8sVXRoGE+69rFsL
ikvnnF1FACzJQqAdUf7Yuw7pdOp6cMDF675OXrDoPpOiY+sJmoDKjTzhozJMmgxVMN/Ftd2uXE/9
JmP9Z4d1fEcn/f1EfcAzrslpzUU33wqQ4gA59CHO2ksUEzx22c1uzdbF6jRlCQusOdjabjjRLWoS
9LUwUuXocxvW/80hH2HgW+wBNzMg5kea/oxFtLYKGE9md5Jeymig7dPYRa+sJSCMZKnA7EPjIX+X
R/zs37aL2pB2ZnZM4uypzmz/xjCBu3+h1yg3ro9d0VurlgUs18VwZ7RArSPqqTgPRLSdVfANk59a
bsfdjqxSbihCcu+Ktt0TuSJFJ5DaA0K9lVgSbapsP0LXMSg3N5xzJsUfXK50x8l8R0nxT1YI6xDO
GtAk+J6/2ot++Zoyk7r3NBzIvTXQD++r/KuJEM8ZbkziW7Pe5zIdDvxd6r2D/EjRnFce+LIO6D/s
cMFZBWsRhuxIW45SXEHTxqGIYVP4MCbaCfi2C6Xbc5od/KJ6bwxRtxnrKXpzEk11Vo8TfDADg1x3
az6lyiXDwHsMA3JblA9N2D/kZcRDwPFMwKI8NB4IFsPKv7ou/YSAmZPC43BhOdNuqtKj1omOnte+
9nAL9E11SiblnptYebTGwcPKffD54D9+hfS8fZ2gotLro07j1OhNgUC+zEbdpmlxx/TUD9955AP3
VcxjmS6gWj3K4Dl15orbufNV4wg42hlxAJVDwB3MgvsgqwbLL/KzESQmgC0Q8fFEHKwMbvS8krYZ
cxI7U2mdPfq5NlMUiHM1SLZ4cUNPeIh9Nq2HHrJLsfU7HjbTR63mWgqdu/bvfOR4Qt/iUMbdk+NH
PU7N/MOfSDgMfV1vCGw9xWHkboKSsXXK87c8aAFAi/p7dKsvBaKN8St58DwFaCFHYfUWmk36A3FC
rwMJ4rYf6dfyMvd3CJM/24AOyGbvmjQRfC5A7k9Ggx46K6JxILvifQZUGhw8dL5+VjTj0H5CYcL4
zj3wBcDVhzvoYJ/gd2XZB5UkRXFhI8CaIkGoQ2tw1c6FrHh08DWvqOhF5w8R+7UIz5m/+ODZXh+q
CFufOdcYAPMuulQqJZMlYb6YTRPv2jYBJw2lwSgZYwrn0ZY2kqudYJltnVuG5992cfYCHMJWUZCO
H+mBI9v7heqPGxI9ZCgCoN9KgGJs1R4UxaUeh29yVABGQExT4MiWqqy6n0Z7/EnZ42B+7o9Flm89
O3wVZeOeIs/lv9UjW3YuTnufSkE3Wgxh98jq7kG5ixG/DcUmmvk0yzF/k+iOH8EU1+xmMfQL4nXr
WYcPcWeHDFO5/ZPNzlNINdQLt4vgRhmQ2Lk9ovxEN9EW50rLmUl19yCi+zQo2g04FmojYveNvRD5
Q7sON4wF+DLaPHyZfecWE/JYuTHN5daAmSZrsuKcdEypTdjwjWMHc2c62C9TkxPTdnR552bDlaIK
LgzoSj4nNP7KALcirJO57n7LsGuOAQuTXZgpIHm+yXTdGp/YKRZMMCwItEicNhmctYjvM+FIYsqR
SbGvxirUe/NdEsTYflK4Xb73qmn2Nux2uDgmUkVkJlT22voV2tItSB3QHyH/TibseTeH0XjndwtF
F+LBLiunbkWvx3dvlw/SywATVVwJGtcfDoUREKdrcHnbM2heyiaaRJyEh1yKZT/dzVX0TZc0G0ou
BswaGOCqkRW3wVV53TTc9xl8+TNUQ/HCrRUJIyFrl43qRKtLcmp1coOI+68yYORYpvtELZD5xL2D
oD6VCnQHQK2xsCY7XTs9ha7/r+BGRY8J77Ypspd+5qb/qEdk3ZjEAYZ5mqeo8bL5uvsEqJUPGzEj
P0L4AzNMaqBuZYWx5URme+915nPgk3gZDaNueE+rYVMG3CLwi+QPjQtvMp57B0SkAlJkPmQKHRt0
xnYY+puq5MGJvScGGbq+p9w5jxlBuL4rs40ggnL18+bXmzC8CLvy14YRsuh3ftqKK71rUtXRssjw
suDV7GIbPrhHPCdnns9DIYgN1vE6K4HRzOVdRP4CR1/xMC29Q6VRD7i26p7FHApXI4JzXqmj8vNk
hxyxK/vW2LIaLHZQl8eV7IDG2UtNaZDLk52U4A+TBiJXhqiA+eI26fIbwMq2ECJ68ET9qcYZg1OM
NnMKREpFZIIIPYWYLZoxLY9uDQhgbvR8qMMYgFg4luqBIZ9dZpcWVFGYw/cQyvbeolAcM7KrvpSL
ks6JXn7OCq03j6EaMwlh7QnTvx5LEWwbkFJ5XnWbgLoeHrOyPaTka3Z0gXIvKKrwzIDeH1yl1NGC
1EVbHZbhsrTeTW44FCiWfzqpJJwafI6FKa230Z2i94S11HoqCIJ0jsoPg906F0Z0ChMLKihqiZuv
iBMDLp8w2Jm25mOa2hhHTR1/OKz1rLh5ccTCJle0CEoFNnY0JgXYjSFrRMo9gB+hQlu16Rbp3ts0
0r5IR787afmco3OtbSzd56GJycClY3AYSQNtswQOXuKm4tzxs21GO7ToCfYgDXPqALb4NdAmNqwc
y0NoF9W5DthCl5J3XaajD61ppHESE+d3Rnl6kVNFw+dgBYruQ5PlY0EefUXTj3vtKTmBaKOsg512
X9WceacEJxhBD+/itm2JPGNWr+zRzhb7TK5zXfrsJMF4ySwu0LIL5aGQboXdh/yxZbOL7NzQ2SVj
S9Arda5OmQzneGqD/QjnlP4X8cUDDOsxQr3syAX1JIFsIQ8o8F/OGDxh0n4SdvxPGQT3mtkukWMB
/5gzzW/L4J93xCDsIvoeNbUzMmus6wAt7WiK8YkB+od5ddw4U4pn33O2FLQYRwvz1FbO3cEM5SWR
HDto0+md4We/M1+ZnWlXQMfLQp8w5uDJy1py7EhOeKHxpg4wyyW80pv2becqjYT+MOa4Lk67Tezm
4TVl/c35YGVP7eKSQ27EImORS4+5tDd239HPFIN+6qF43NOMyEtVgs1tFNt4Mh1UJqSvlmc+urH7
kGHx38Ie8VbVEB1HG2RuAGULyAr70Nh3jAMbQZqeg/bObtyXOR1uUcBB1Q5zcsRhh+0Qcjdv3HFf
hy7fmcjhBtVw6yi6ejuG5TMl9vSJYCBe9q4oWzbvp2G5Jte5+A6qSLAmlyeq+5aiMaK2Osazb7K+
rZuOUl8sI2FkvbhddPaz8VTVrP+7nC4DhLF81UYYOYaY/L9Fl1QoAtoGk0CcjCDo1vbQXDFjWWgT
05515t2AgEUdI7HvduienTBztwOwhHXpJe+9qZ79rJruRBNCjxHtP7syyEkshlV0znRfzkhyXd39
VT0bpsm0QROwOkacBUVd4d9ed1NIkU8kx+vgD/t2TKa7Kp4e08n5wCCI+hnhMRA+sMCs1Dy6KcDx
GOI4sm3Hyt578vzqNRXmk6wwVHPYwYDU4plvDPYKUddXZmFGDC5q6Lu4QcDEmoQ2B/4ZYION1QZc
45T4hJp6ZyCur7N62o59w4Ba18M6MirnoJ3paJKbXSVeh6aIVfic1YSCxxErJg6kZWHIQj82GRyV
896w5OTXrG4WVJMFP5Ksp8YQh0xxPJdQBlbM8TT4oFKv2LktCqB7HDP3NesU1LqCK5ey4QUlwJQ2
YY7a6i9mhrz+qCAZINbazA1J+wjeG5mAMFnIF5K1xUxAmpz8Pl8MQSJ1flzPwjLTK2ASpveuVflj
kdde5y7HTODE+1o3T+w03n1nxjs95+Y69cozoHtyQcO06XKshnMpbAjvGIsi4uCOP2a066AN+aFx
P7rtd5WHF3YjOGotdafmAXdhNl6roCsufkWbKG0gbNJYW9Mc+TlExUcVWdfaAi3jzAGHcFacjAiI
KIkPe8uKH+GqI99JAAbq+az5HgXB72irS5wl/JMY3FMvwZf2zrgvYrckRdIcPK4mtHNQz+GpH0dk
LynrHsrgrd++c9A2rW82q6QeZ4/XoAY3FilmDceM32rTxY1nUMhU2IqVwzy8gSm7pxv7ow3IRzUj
28PFGtVPsX9Qfv06QydCBOQmUEgKll2aRnyqFH3ZNVs9BQcqNuDt2hyJbRJuSVw+KIl5HVr8qZbW
y9wYzT3SNBRB6s8svpE8mOdAmJ+lJuNYxMM1Ic7g+RMoYcxtRCXhrELPwQYk2HDgsxiVzhkPE7ih
kV/tpUWtD4YHi94D7mm1OVxrQ34kg3pTfgwRMsETkI76r871zRfWcxDPL0DQ3kg635E3KDZA5Z6N
GVNsH6AlztXkHQorYHMRJc7R8PRFJf5e2fIr1CXPoWi6oyM7Oqss+yVe/FcYO9GGVPKHSEl5hwFd
W3Ar/zU5H3nYCvYKfhBz0XBjghimvpdt+1Or5MY5+zXYXNTnqkCahr2e0SLjovoeEgl0naOe8AkP
kE75L1u4Acl3UabcmzempWiTNrmmg6SnfzwX1SVNYgPPCzWakj3yMUZ+PjXkmzbEvyiuzthoCNVN
mLCtC3LZvXL1lzklzzhgaaHQYpv5Pll9TV+ba3vOGiPuNgjEMUjd5KFyTf/kwH3ak8eB1x+ydSxx
A9OTmYV7dgUthnPNEGNPNwDGf5aGUWRVx6mNjf0M+/1A3MhfW7NERUKKdPvljIcdeopSQVS48jVL
VO+f2bdIIZ7/qjDMM0536cYPws8a5eral8Zrif9mkw3WP016HKtP/qxxDV9DB/+DWwB8nCf3vZMI
Nfhjp1sn0zcwYSiAWeED2Yf/55BGqKP0HOF83BTQHTZaEjthH8y5lQWo63IM21VeedVvjMeIWhsW
fbO8T63JPVtBed+g3/Od7U61PzjHgFUy0xptbkOHV0PoUb+5SXGYClhMSeScBuHQ2bXUFS4foT1a
Yt13JgQQ2W7ZZVKzCBbXn8Sz2zXfdAvSXyZV/TDXDdpKR6MmxhdWzaZzZ9rjLumpgxo9utMGotAr
o5WwOQbPv6sD3X5wkTqEXVr/tLlWFNjL8bG3BA4/t3Ju9qxpznLEfEpwvu+xFYcfnJn4Als1lM+z
ZeR7WATst1SDByihnqDsCPb5qZsDJIKYGeNn2UFFgexfq+YFHY1KOyyJqHOFi7/e5zOrlTPtcieg
R97qglsGCOG+hRREBTBmBMM2HxmZ25+x1sh4WWpXn/5o2dtstH6GwlSbJrPJ/NbUqeaj7776MsqO
4eDWvyrD3kqJxAu1lOZJIZGsGJ7nX/QDDBcji5uaRQCkCA8bv8ql/+EVtrjjug/4lr/TuIkmoJxe
U/9QeLzYLiFVMiBC8axoGxxc4r5yml7ivMrOgi3CneE5wSP+bqCvRkUIrjKtBONPnH1ZI1sJWTmw
9huQF4Wtw6sr+bKvbG9EGGOVjkIopIkrT7f6189t8hdRr6rhxCTIbdXp/6XaEc9lyjjWD6OP7YeK
4konM44vMlMpXDh0JnZCmsgWajOls3wxLVBoGMX8lFvwCLFNLUJu7GQ2xlzMIVZSU0VRK551sVjC
3cKmpTmfHik7jD95gQjctizASmolM4eOG8F+d2dS9ycr1mGuGSsgVCXRR9fYsEqF9L1k4Dvj0WHV
/2Avpbm9mOjkrOtDUIglN2dIiBWF9u7VZOJvjJdSeNP6c1rMF6XrBViBpl3gqSuWFHsVzgZz+0A2
YFXUTAOMijOJTm3pnaKaccM4Eyx1lAVwVQISu0qCrQrbhME9xE3D3XtK5bUtDYZTmcxbN87HFe/v
ij8vYl8IhYzgEkl1MjW81V8MSJGxU5CQRm06ZzE7Bc4XA4RYma0mZ2L9XoSvsQj11zSV3FYSbnuz
XHbCTXKa6vmtI9ZP7PhYBiF6fRyiC87qo6SvFbd1c18FxU3FfnCMQhl+6NhiznEJCjxQa4vHDs2X
I9iSyT+nJdboZF3EzltlRyiCTA1Qfiho9CqDxIjzD1wlhk7PxrQ65Kuhpd2vldFP6+nuacQrTOkR
Xb9rqx2LgwlXTH/lIDGhwk4VzGjRFEO1L0MHoKDGL/bcqUlyOWkeMjBw3Gy7YlNrTmDoHkQ1ZzoB
hmJMt31HjWTZZiH+wfw+7Hx7A7pkr2QMg1WSC2bTT1lObF+qwAfdq+DFux0MUafy7s3EhadYGMj9
yTV3mT+GGtKjsp1XW5rYsWUmDV67FKJgvgPHZrO+4+rbso5WNmlA7Fqj5mWSt7ci6ZhyW6RJ8AO1
YsbQkrQncL2WTwniv9eyKOl8yLyu3yhin232DYXjDhgpMrBvWk9sdKaXUUUaO6P/3ZvhjYANJsiQ
sYkFpF7IDwMBSjbiLtsUgL2mv4G6oJCb3Xe3Ho5liXutCZrnxkan1HwSPJBFe7B6GIzEvAdy0kR1
GwfPyexid3MHlocxf2tANyFpvZzhGaZBKJYwEjRzr6NAnm1KS0wNfUAeYr4nhinJfoZTu4kRHxCK
gAkE+Ay3um4ABhJdgkcf1Tut8xeVdFcANBPlu8RcI2ZnyiR4iRKIeuwjbhnBItpMdY6LdBi4Qrj4
h1qDbQInVw37i8Rqeoxn65obPdEGfF9tThQua6vvylL0AQnxVHLOggc+l7lP2XM68C1zq3bpQVqW
Uum3ZjpeB3X9y1bP2kibl6qiPUHaU38dhvwry/M/jExbbfncnrB+YyZN9Gx3ayjHJR4t06Ett54b
QmZom/OXnag0BAxrz5ATao95YMyISjEzNMFzxmjsbsO0wJUYtlh3tzjepmfIK4i4jVO49ygmNCRx
wtY3P9U0SQVuF+KMwifePsxmocDI5Obwju2uJewLbDLFrZQOmAVLvuBp6FA4UNDsBmfBzSd2a/jO
1n3DwdVY8tmUWjxYXvJvdJzXeuweGGI8Xryuh12HV7Rd416vwxxmbPCvS1h39MLNv+KgxdnT5W9O
GQzr2rCKszm5yw0NE2y8DIpuy7IiR3ZZz/CxL17jjW8hF6EjQACcXB3TNeolQlIZGd+l2ZMScMjS
7UebbBjh5Qo4G6vMIyGNmNYjOqJRoEaDWviBqhI2QoK9LT1Y6uordo7katONhmq4IiJARWOC8xRv
ZfIOaDj/cmx6vPFWmkR0cXkEuA9WRYrBLwlxb3iCfHPq1PmTnZeQFarG/WQfllEPp/nFI1r7nMgF
aOZVHPwoNgxhRp3DP43taOWx1t9xX0uBVxfVvcNf4B+3QetXqFbsqZued9Qrxb+Z408/QxTGD9aI
WyP36CZmL+7tgyYgv4M0QiU4CyuetsEPt04W5/cJbsCPjhDLI6JO8+wNVrd2ZcGWV1SibOmRhbOx
s5ivXwN7pvQQ0VHtAtrkAQ9LXz2WRd2+TDIsrwGLQPwQA3Eor6uyp4gj5sYnqK6mkyzvoBZBockM
b1dLG0dTZRa0PUSCF06dcrNouhlUvM4t+zr7Hd60mr5ge1XYgBXmbm76jbWQPQs7tE/gLigqHmcA
/IVnsDdSULpl1p5mQgYrrQ2OojyQ2NVgN3o9hqdaDy6jvIrPAX9EuHNMr9EQxjsPfuyqK5OPqq9h
syww9rhY+OrLIOXrMV/LDGZRqU1xFg1st2RAUE6TSu8dK7i3CN8gJyLnz1bKhFE6r0NNc2rKMs7J
e43nGAFIq56MlINfPEEfrX1JJ4FESEx7hvw8HcNVMHLICYNrAKDBBW2O22KQ9bHxAWA4C7GvsNyB
8hhs3ur/UdLPgz8Tj//Gq+JHQPo08cXZDToF1XEpdVFJUnFJNhZ6I8vShFTJzEPAqlsWa8jtUGKn
qqXfIKnRhrtHXU4hZoaBnZxgo0nRO87xqKadXcxUfYeJG75QBld+lsviqlyqOcSYfU/l9BK07A91
+ZYWQ06apePP4xlLzFL9lCYyAJpMTA6W+3UhDVDCBg+HEPkDx/i78ttTOhPzDSaJXNz2mNjt4tkP
yre5qEmZJ3G3xUs53IU5gGCheSgtr9tbnTTWYYb1k/FLvtq2fhti+kpRG9ajZd24rWtejlYWn/KK
sAMLyqw4WkbExlwzWO8Z0PNLGCwkrha9Iu2qYKczGzBw3qs7EA3jWhuc2zyY9WeB5Z72WQ6HwS7+
uVUMT3YaHiOidPhZ9VcUIS0Vsxs+AKdMHikmbjb9mL6kJRwx1ktQC5eo7sCMc5DuEO3Nhl89SBZf
fjUih/ui38cwH9ZS8rNaBnsgxhB245XFMnWyHzDKPM9hR0mNmtWeAuZw1Tvdb1Ua/0oPho0v4HPG
Cd817kBcs/LoHAUTNVr6VAju8aKAApMO9heuCYTevPhsEuKCypzsdR3Nt2H0sMo1Lyx2IJC48V+P
9A0EvaB0fejti5d2SGZgfbdBYxwr7Rs72zBeggj/7BCwuxydBa9s28l2DutLLLwF8pzRYWHTw9Bz
CHb4Uz0bOvEo+38+XZZAFsl0+iFZzaRlcjQH+zVid8V2b3iLxuKFWiiPz43FsJfVf8Xc3jcRulcQ
5I9YQRRDJyWelPDu+3aixG1kznKx01E8NtAfhDNVC+vLcsPmMOEbJ7ktf0qrAuBuWT74tvIt0IXa
W0E7ELPCIz6EVAA2McH+OkK04m3BVC2omhfIUniaSZtWyvrsRMLUNFLGlf1lkYNrH7fbCRskzOII
PIflGRfPra5dSsq/DHzweA4i+gJodknxZwHVf8YUwRtlyY6hxw5hbE5Hv8rioxLxX657YGqVhhsK
/vOxMnqw3pGbMvQPw6FroFoVMzKWTPL03OdTekg0ujAgUmAaUa2hfcCZXHem4COwyvBAcP8UxtG4
AkhscxCrAOdX8e41HRUJTWPvWfdZ6PVEXQv1MMdeeRGd+JkVz0DROwuvIEQGbv6CjHkKr+57EjUP
srXNu0kWPneohruPW+OTXhl+j9dQafXJ7YjwuG97/0griM8YqCQBdJbr1dAMW3wi04mqeeygzMf0
02bhA1Mm6jrTKtlEy2GJZYlThvq6K5vK3EzlUpqSknVIFgutbMNbPcWLtRJFl/B2fPETBiBFoIGI
kX/D75dduqTuH9JB53eDmzwHgg8jx1ZzDMzmox9KzcpVoNpFMl8PSZhfS99psG3TTU/c2vxqJA01
tm/7j4kYP4yyx//RsItquoPmlGE7y08MA47WDh7l2BFy01UmwpoXDszoPVItN+J5n8W8ZPJuaBjI
pf8QDpJMEXWzB9Mw7Def1vCDj09gVST1v2FYGLOlJ459WPxUVEGsoQE/1kT8MxV+e2yntly3OKcL
B/U4m7DL5MHad9UvNktcn66C293nzV2RYZMOR+BkCGuqWsqUlrlmnHp7jc9EorTOeGYaEHbAm4wl
rDxvvJqD1ZqKN9sZDij6MeCTvniUhu1/MFNXm75R08Emm/roju1fV2PRDZum2SsnZpEo6wBkIC0E
mgurmRGlMjJXrrmhfjOetCtv9P9NDc3jCd+8beIY70okydF3/C+XPSZQgGA+Cr672xHzxGb0wy+6
qn66OKFvRaBWCtxQqGz1m69S567wgmHr6eV+3ZIFVbEznJwuSD5J323tuMN+H85qM6h62Evf/C5y
oBhAmZtj2JbiysbhDL2UtidhRHsdIV21vrTwmk/inGeGsXIdhnxniL8D7WHm9YZ3LOKPXhOIQ8PD
tecTEwC/SusUxRIrEOZxXKTffR98o0CzK5no7wnbrroIy2NHZATvIULXldV7d0yMBgKYltGvdOVw
8UWLd2UYug23a39NW3fP9aeXcAUGum8KdhgJ4YbdMAV3TmfxiPt0LiQ4yJhTjdInm0fDSL9J+BHB
pyOZ1KVNVtl2LXCY8wkg6MGh2JVg/tmxx8fS8G5hWPnZ0Qh9a2nTHhz9wJfgGk7hPsWTRCEcrKRJ
PrvFwjw29nmZ3rmGfDEr52plfrWJqZEbEmjols2ZoyvjKnlvr4oRCDFM+3GYn5AUkfOxbcrkzaZO
xS8rXmwuuYcA96oHJn8JGsAibyUawpTAEfABNEQh25C26J8WgkUNTx3EWIwGbYVP2Sw/g9k+OQvq
eEZGaHjw844m3NL6F2Q8ijAM1lUOFRu6rj+b2zjtH7w6+bQyklZSvXClYytWjq/UUh3GgkUcpjCO
4Wo70yzrAIvF/euePM/cZpV8D3X39T97Bpcc+bNep2w1YyCmvNiYO+WXnvwWQ4cghgmfzgvNS8+u
CqpGQGmmY16CvLqbsaxv8FujPeLEWy+W2J9yjBg4ZH/2fNacMS/YFUYRrIbcWfZtXxNQLjEMfiJD
Uq7dTpBrvfSB3vFrR390DwgfQcBc1XU37kU/YIRw2PW+swv+U352KBLuc/OsPwhg76vOOdVh9lGq
/sUui0PG0kLAnwMSFL/ZxGQzi6G2KMSxMKPj0Advdl2ASjaBAfVDDg8jS8etj2f3wOuXSwQXgJVl
TsaDVUWPGNuvs6d/JgroDkTbUjrLRs5w/dKawuFzJc8Iwv7BU4W18hzWSRCT/yA7QxMkCrZ3W9dc
eYDN12ye9vhcrM3kJc2WpHK6G5L6iUQc/6PkW2TFKw1d0Q4HFb/gzI22fogrwhk0SUHfz0iCVSkR
uoky8g1lOTQGdJP/E4POuXFCnzFuXbFnSsCw/idKpHkXQEIunPGfj1Lv5nVNNo2SJoFCZ6IMBr04
zLn9kfTzu9dDQulxhhjC+PWLAPHSr//MOo62CKlwYDV/E8Oa4BMn6lGr+E+l8YsuBGvy8GbSJbxe
2HJOtLxBeNJWLt3R6YArI8RqtnFM9pgIeWT6Z5J8RvlDKKLYTD1jcWYNz0XKcpm/4DN4NIMnxNyb
FFyriRmEG8FbHCtSeeorTgh2E4jmZ4+wjg7cgtembM+mq3/qTvgrko9/hiYi4DXpy5jwZnb1Yu9M
oIBN+uZZU7bzvBHOJ2PnBqo4HhRCVxJliChCeo/hvYR6w5WWTuTHahqJIxRYTizXZm01LD9O5j4T
pwWQ3e50vlycvardJwmCalS73nZizfREthbORZi/m4QX46BCqbHmteGpW2W5F8v1dp6vasJi/ZUY
7H3SMnPBeKabz2OD2XDqpJZLXjMqKdeYiHdUnTgK3WzDrmfuMeGfdRcsGs8OuVKyHu/S9ra5EZws
z+bC2gxoyhxyUix2uXpka2ibV/adl2k2nrQutzbXMfLp/HzjqxHBGekjXmacxp9kDPond2LJiFGY
vY0O+eW1sRUGC0Crs0EdWjkJ21KdHKu+TANCqTueGwf4yVC+kuR79nWxyQy3BuKq8LBC5rDn6EBn
oN7EXtaeWyt9iiobi18z8p7nLmzp+S6oS2c9ZOouyid8jBWxtkFeNPcBQ0CcEQsFKo3nr0bBEAuM
aDe0AA6KrH5IzORJhfYju0CEaixOBXq/O8gnmha2Au/mytb9c5QGP4V2+ICyf9Qu/kva7qMArtBK
54Gs0bUNeXmEIOq9kPJcgxyZorxN8bs6E6osV2YcCeU6sDL6KcKzCduC7+jFkxi18zy9kDRejIOs
XKbcvA+YbPeUYW8G+OdbQcatnYOrT60lLV9bGRnPc2oFvLpbvvLVT60DOmdDzFGzyZ7ans6OdM9F
SYo+YRCJkmGfF+mfPwMk1OEzF7Wb74tX059+SarsaPG21zhA5vU8gig0o+rdqTrcbEr9hK7Xfs0i
4RoHapFfJt7njeUcHNjlm8Zh69HVsbwgpjpHZ+jfwMLt+hxPR2vxqNpmfHWYy3mvNXDL0+KlR2T3
GsIM/SCXNJZ/Rw9kvNFsf4G0hOfYaZ+EkbMyd5KjQg9e1yKkil6KC78bYMhK/dgxDQDp+Csmtnog
f9W2acWvSe6EpNJT6vF/dsebN4Jfx410wImyr3pzT3Hst2l4hCbyH56Nu3GcIWDx2RUIkWunCh+1
KbND1smtapy9QcCKKNPr7EdvTaO+kzgMKA3MXv3BvfhWDU0i1femWdIf2E1n/KZ/CUY5PA42HLem
3tpW/zrN2TfUw2tEYmHptUHYc8QZUMhD3kwDN9j0LWGQwS2TXHKiB1OMNlLa+sYDSHdDMFyUWTHD
TfJBdh5NKZy+9Kh8pkgnGPzlMavGS0N/b1BqdDOzfzJ9djhRpj8tcNprRoLP0fH+RAi9N4SjfI6I
znkmXsB8rk/aLKjr4ju1atz0NnfUYnNN3EozCFbwxgbkpwrTF9UCMZfFFnB7ezJ8rHNdSQw68WNE
CslCZLy4ncFqLAk/+PCLlYn/OcEAL4L6oefqgJFjpBIY+4T4j7LzWJJbybbsr5TV+MEaDoc7gGdd
PcjQEak1OYExKaC1xtf3AmtCBmmZdq1qwqsQgQDcj5+z99qwFFzLgLmmy1cwBeTpYW3KS4OtIbSu
4j55amlyEvwANAxwxx24/5WMIqChFmTc/BjU4xdfkqaotHk7dcMptOTt2DH0CNs94PNvSyuUZLAW
tYkqrgcj3mRNf6CQWQuRvgVUv/zouYErHHWIZxGhAR6DgpZkKfoLwaE3RyJM6uYhGAX0+wHlRFdd
xpP3NSkiqiSJ8dZ7jSQDajk9OC4BeNbg7QM33vGEjDejZ8Z7XUtjFTSRvwKy+TaPi7bPjqptxo+x
BcGjLjxa6SuRZhlaX8hlk9Nuq6RDGUUBPMzI8OL8yizcF19U2waOBMcQil9OomuQ22vZcVMrf17b
qJU3iDa2QZs/V2nxlJE5vUq8/Mk1ac+qIjwKD8JRFb8geUJGFSi4CTS8kmreTn4BMYfoE3vKtxiU
y00Jyw6MzjVi0S+NKlbjRLyoOxmXsuTli/v+GjgdPR/H4d5FSJwFlgMv7ch9gMgPDOPGp8Hc9oiR
06o8AQtOV76r5KnKgpM9KrqQ6bzDIfylaJFDoL0iAsJNvwVesulH+WJlYs1E1V8NiMguJlKhcPh2
8dapxRO+fRROOb9n614mwt6XAIZQzsdHu8rDq8AjHU1NYECMrAOkwb9uOMBP6KxCxJq3TuGtHWC9
TsQX6DKGImnWvQxBuvGnlH1ME0BfuKxVqWruWInJtlgCuBusFOuhlycJUedCSwE6qHI5Ti6IaYwd
afEtHiGSu82nJAoPmONOUvXAzF2ClVqEvWihCLDyTJ2ATkXNFhGJPSlGjxfSnVg4ky9DOD+FU4e1
hELoIl4yD3xhnXxD4CJ1H8muPcyNEx4m4NDt6L/OiGOAT3f+Fg0FEteWWAhazeskyo5uI34kDdt5
7h/a3HhJi0qSVIiMNlnwMV3s8jFBVo+9vtEeJ22YyJ6u7oHYHDxDv6LPPTGXvXNQQ6zyfn4SjTPB
oIofBYSPnKoW++aRLh8qAeEw7cqL9YjeReahA+C1fwS7hJt5Mq6E8A52q6q1aHta4eEhZq6fTcRK
hB4HsShVKMsr94Tq6douxXfPsm7sonhrZ1zbPsbCLGvs1WDoPZvZpV1yrsmGx9n3xX7+WdwDcJrL
7gs6BdIu3QkJK/8otFy88mS+VteVXPJfkLPSTDLXZEzcVWmOiz777nNIGmKaMw3ezzyIH3pXfwJo
gwK2D+6HODwNIbWZ19VPbtNu6XzeR+j5NnXLfAzd6zeeGOa9QGK1lEeRp0+miBk0ONSSVlwDQSQD
duoic+fOJUxp9DGGRCjE9Du/IFJtP/fppVOS5+zRdXQ4f/b0gjk5+PczsHZSXNgRWh4Y7uN+jt3v
aE6fS5lc+oY6NowtKPDQAlklh0JogYgi2ui57FFATwPRvWA86FbXGGYQfTOJ8mgOCrEnyvyrTAOm
qQnDwoGyFPmojRlzzUwRgkp+6Qlxl7nTW6DKa5IVvpdM7zizRusIqbcFgl346gp1E5LvPPsGV6K8
mPCY6dx6iN2KFObOI+RkEUYD4WoHuK0UeqexLy5FrC4FQRBzzhFRxUhao+pQxmQBT3X/QKl9N7hi
X5XOXWBn8OGoIhIgDkOMQDXhv1oEI5GlLrEYdRS+1Z5zSKzwXiX90YFItiPZjRPiHH8JRMFHiOQJ
PePBtHGh1oGqViM05dUI7CrxpvJr7XGgCwUtbhoWJwQ+/VUoSH9Jdf8mKqawwQIprLJS7rw6QThb
dyfmJN/HPn+BfIXPouhdqpXwKBvtgDWyrwGXuys7mn44aeOfMsfe2UnziNEfrHxCwALNdOPIODZc
0bEkGM+gXGqn8agiEjBD72TTy25zi44v6QURnMALYx4fW9He0AhntWnivW0UQDqN9oeJjqn1ky1M
jz2tiWcA4vVFbKDQ4wzzKSrMa2uB+Ytl3BKHzmaW8nODBLULse0iHQxUc2sY7RPDuZtSG5eds2QN
ELxYd80bpNbvVWsjYbJ7Aqvx4wNt2fMcTCvT8B5M1x+3RDizuUb2tc88VqT1D2GiyPXIHb8YyurG
MyfzwiJTLfI47uZxetXFC2odgH4WHYcmf+uV664ss/QO2EpqZFEhW55a8Ws/I0vZDp39vXOzdKu7
wt/Cbr1LM10jz8VDF2A25OxPXzyC177CPkrGsd9C7qtYfJ3yvg/rJ9SD0ByGoCCjpFAIVOnBMGNY
D7bi0WUFINJg3tHszdHOwS6W6N63Yyp2fuZBrCWaW2b50cFc7wkDRwEBR4ws1qygq1G337pEJ5uW
AdKWwTGMJXhuu8r0Ue04IPchubNTAwcqfzbFlj3JvunK8KHw8+uGSOZWyp2czS2BCfU68UbwCuZX
S7KSh4P5LRFMUZzeA+bY1TuOpzfNAhw3nAPZlzPjE/zDQxzsnAYJSSiizWi1sAlwXm5M9JIrUJ/D
qo9w1GSzH2wHhdHE4j0rAwIZpzre0+t/ipqEnMkx3vamtaUJ81p46mQG6bqZhuc5IU20EHdWkD15
1vSdjfXJm6a3JLGQhva22s0SGrOACdr59mUfphtX/Vx/83yDS6dDH4sEx+8pXOPykdeLOqRt8Ty5
GIS602BUt4NX4r5J4FxY1qc4h3aHuOcaX/o2zXzqO1K4wiS/TJTzKTeTB9cywyN6f6q+PLxNE3nD
TOKutaFDslltWjbXi9k1tulo7/y2+Gy0VKRW+CPU6ioJbXbGfjfn2eWYmCBqMK4AAXC+9Cl5fHj5
REHVJ9M75MtrEqAOhHXcm72Hisr63kh2/TFFtrJoB4ROj5ZwXv1p2A+iuFFpX7KxMj01yfLNsqzd
Q2VZFxVCaoVHNqnbR8+vb1CD7uCSSeZYCVPCBChOSNtr5aKDvRVVt0tQuhSxeWu2EIes9tSFxRej
qW7VqNBy4p0jmpOMQETEQ3ZJ0/kHmVnr3o8vhxZ2jKODh7oR5YUzm5/8iiTwJRCU7uprimh2HvVr
H4vypufdxrNMK4nDKSU5Nm28ZiQqpILmp8XcgF6Goz5biJX5BhviAA+9FX5rCHFcRXaZrJykupnp
dKNNY4tirTo5mdx1Yf02dRrxoxaQprJS0WXgPBeA3WA3Gle9ZT2GNOWsMtywgIS7VsO+Ju5AMaRj
eOHcIvT214OJSxfjAkj5KpWrtCMIoov9Bv3MlNJMxibkevMxNbVCQFZvOSMB2aUH6bvhm67KHSP6
GcJY1V9NU3+NTN0gP5UjhuW59uI8fDZj29x6PVzVsrPuTEaCB+W78C2hdzxWOjqZjXwzRnkysokk
3xxERT6xGIclSDInq5nZoCOd6kvKKhq24Vpj8dPTvFUGOjpp7RjwvU11+J1IlRiVFytHDPLExTJ/
0dNWBk36HBflePBq9wbmCRnpXCexpn1YTTSnh+C+S0zIBlhgKXXJ5tXNEu4Mez32oTX4hXHKDf8Q
jTNWA02uER1dGKjhrVmP967tHTyXKLK2SE8+lf6qnrGnAcV7CSfaJ3Vv3ScQ6NNi+uz6803UWZ/R
O+8zfEwXZBbGq0k0D0NivBg2TWq74xclxhe8jcbV6Af+m8nICm053NSgXVJZAXihx+v2NRjKDUZd
dn6M8QwfkJVWBYGaqSApZPDfnNjSZHIuhi2NFWz2gfDVjvUJnTLZKIF1hXJ/C1WkWBULQRwv1sjZ
rGEwUrfNui/shwlqxro2SCBCVO0i+ERlXz5wHgZkwa1rRr0g1XWwG0v9BK72M6oIzp76Fef0my3y
7+4cYGDlH6+o3GX9icEsDUwiUP3Su+/T4POcIVbpiLrTy6Nc+O0jARRPHp1WspTIj2oc6PZYONbJ
DByqHkvSGGx/2xstrUTvR+UyoJtCtBYe50e3ofXZMHoM3OQSRGOLO5oxiuQnssx2xHrRHv2RHPiG
NkOfuwyDy+HoNMwKpUzZ4+vvyG7Q5vTsXXPHYah0RizUVTuAlofNPpC15BrVXT6y142hiNcEUqwr
syLz1Y9xRqkSsRTazg0UrE1aF89adnRRnWoz6Omb2fQvYzYOFzmcTUrQRURQw+WuTBYDxCpihUzD
RCgmaBnIYieT8YeQEkAGcScRuHJr0m/BhHE+HjlDd72PbsiNSNQgwGw1luhIZjP9bITmofGBPcPP
mfL2eehCMI19vqMxfVMo89q2WwpSc7pRtkPLv6D3qwmGoMV/5Q8WzUOcIfSfORp1t3YlaUvEHY8O
EYRxO7xMkcTP3jPCk63xWdcMEiEyruny7CoLCoGXHXMQrvhuPfIIc/tY9eaR+PBNVs1XHA+e+jxk
ts+OiVB73lmYANCw3uWVgjrfgMoMcHzNqf2jHK0jBoCJvsR8xdQOaJCjLuLceUFwjVom9F6DIL+a
ae0STYEIyHQuK7cOdtDyP0uqmElk8Uq35pMoUF4KbIYu0kmyboIjbJb9OPsvSdHQ8SI4wxF0T91j
B5Xzohv8YC29Zg2aDp9WQqCeX5E70m4pwr5hAJtYUTmiG1mwGQpnVzu4Tt2WgNs61Q8h8lOGjXwe
erIXMzweaAd04emj1vyEzKVrur1Nbz57dvVVxVN/70ck/5add4XgEBgk3GttfsLQvp26ce9qzpqt
4R+9SsIxZiID3zRG0UD/q55PBZkaSJkI8VIzsN+oY5NHr3fhpsn3vHTvjbQnqK4broJG/nBab0vu
1Z6MhmubeUybYUbumIUOfUHwd0dWRy7mZ1J2JTdafBNJ82B3/XhpW1hxW9MoL2o9yccmKp7bmjuk
epdzBrAFiqdqxQn/Ttc09RPIucrpvhHH/WmGs4OT32L+iazL5Lm2WlaicEhgYTXqFgr2wSPpyXPw
t4vO/R5kTPb9mZhQQPmG8l9Go7+NCCaif4pIY6wOBFY/0NwL11UqLqWbvCDIRaY9FZ/dSjzwH5Mw
DpsvMTEZgUXqBJEQp4EdI9LTra0Y7VbOHEGpz14sr/8uQXDilBwBlcoFBJOrr6CRcTZlp7YSxrFV
yD6QzFWbUSRvZsipaLJgMMRMr5ELJodgomFeDmitg6Fh0OSmL3UWvzpWNNzb+Cq3jRf5+6ZC6OTk
vHpWTpc5mCA1WgPZrYs87DKjF7EPB/Zco8xfIOTfgoe5GaKELlNUTTvTCjzOiq27r2e7/Wx0SAqX
brpwmorjrZmegoYb0gi4p6CTv1Kp48qPACxEngyIYOiaDURpA45IKXZ1A9RnisWhG6B7FJhXr2l1
FttG8mmNuMNxzhp4AElXXAYMCLboW0CST3n1JbT9EHWP+USHW16Bl6h2NmmmIwC2+bEthcFcVGI8
LzJh7dNJSUbhJGUeyD/JnkXc0o+cnbcGZxoIF3WEYeZzvB+GTYgU+xUatXUCnTftHa+tX0s1NHc1
v/09waUdeZqierD7Od/1iqDaeGjwk3nxdUz7ClYaiQOoGx5sRs83WZ+XhBy5jFRxV3OaBpLL8ykM
fHw5Uq+sv+kKKsp0Iv3N85ps33OUvkDj+pIK3dy7XfcDLu/XAaTMrrd1ePBjTpIMXYyjNRvFFcFi
/iaX7c5X03ei1dELxN2LrCSxqpyNSAMPX3A24CYtsUTPUMlJB6UXXan0qYPXiTg7x0lZP5Z0V/DP
AHPsweNtagdbSgH5RUSsW1G7TlL5mjZTsWs7FawIzNjBfWUWONpi0ShWzrrVjcxXOgq+kTbZHBFc
EKNlmzTtLM9H6dLZ9X1fUd24IVa8MM3lpY2te+Nb0M2E8ttDonLznjDzcu06DfRnRjLPRejNtFPJ
CB5Ig6G0Z6euy3i+N+IEeFhaPJuAfS50pj2abpoDHIlNNe2+8Nmfx5s+lo8+GWCk3NFwRchPFKKs
aZe0BjJeKRR8qJgayNMI4BQtQLsuvkLRZjTT9CObl8u+MPoP7OMwNlpkFW1Ez3hOhvyyK3X8pDAq
IxbpqXikcZNkFDVhZwrwFdkrDD+2e7M6GRNkMzCPIbZSYh8Q2fEoZAtbuBdf7clEUAEck65l51+N
Odtwkg/tbpoo4dIkYELapnB6PXGwphgwQtMde0FrpBoSH7NVvxM9A6W5NlCl6PkznjogOH10DTWA
XCGh3nwJKmT05HyUjPax75hJtCshLFzptMNt7D4lZqTWDsrl3eDTg/eNkbFcPgzbbO6HCycIOZTO
tkWFr0mtcssnXciTiZl9U+bNQ9pknzGuzldg8J5LHExra3aA2NuwzFJhJk8yGqvt6LbRLVA+czPU
sC1KHGX7lGbmzok8sMQ+rgdb2W8KHPXGscB5yN72v8Eb9HZGAH+/YUZbgXG4dmwIQQ0tNdoBNDVG
iJDs6NzqLiU+POSPKAyOeIxfzax5LKb50ZHFU1KpfmfUWUX3Nu7I+eTUb+faowtBJEeQjPdNbVbr
UMtry+nFtehMcpAigQfeIAatKdKDUTvJ3myoAT2SFnCAUyB2zsTOlQ1QEBFLx8gfa5Q1hMmsLKY5
dEIk86KasiLxIT2F4QRuu7vPkI245BlkAZptHUcGInu2PXRQGdm1Gv5DWD4GgYLGLaiFMch3d41U
92zayYaUoBx9dnXD513MmVQU83Bfluk+Bd+4knF8MP18ohBisOeD8j654NNWrQJB45X0TrQ2kUQJ
9Gx7afdyo8zW54/9XQYoa5PJBbXdpcTa6O6F7ul0NcTFvI+KtF+Vkf84Ni6BsSYJINMipZ/jdlls
GBHmFW7/OibWmJ3TXbPJtbj3Wt7PjhjaDeKeBcATGy8jOxpVvCguJ1kz70SwT+FEjNZc3sNLrU9m
j/cEW/kDwbyciWthX9D6IK4vk5AHHSzEFFwM2zqWIM15G9HbSKIhClMGuvWxBzK28sL2O5TeYl9U
Qb6q/PiraPpqb3iGBZvNba8taZur1soJ/1bRgwyAtAU++anaLfrPqWN8wtSoTnCekr3BrIqEMgsB
kBtlgE8HGsuIJflzZ8TIMV0Dlx6LS10EzpOYqGMyeN5joucV7eYlOraoLuewJ5Uyhp6gKkadrM7k
zlEyj81DhBL41dG1IMbexFyf59OlhLq0ZnlMN4UHOXmIZ+sJc4r9RnvfeQUs/KPkPLKnKosO+BfM
g+hhcqA0rm7aiMAm6OZQjTILQSgubywiSD/7T/HAeWgHGMO57KlCvwIJ6itUpxYmgLyqiQRwE8mB
U/Pw6UD5n5kJikft462jenXCHhcBh2q0OeJF5gCr0ZD7V53XMwVIDIkePNAEh/WOcUjmqLliPukx
9/BcmD6dp4mEtmnDxVrIB44lwzcBdPLODVJ+dAsYA4fbGPBc1+hXt26ZAg6y/VK68cREu06ex57W
fmi27Z1RJPpYzbWNMsrB+RuPvuLAbzJhbHPJITy20vroGNM3K7LFgZipFvTZRPpeA5IKn3gxfC1q
qEklo3icKC0xcCTEO7deM6Jakl792mcu/3UpIEAQp40J1iip/WSTDdSswORse2mihaTmNUsBQTAE
ZQ+I5ZUF/PAyqzhKKxAl126kf+Cfc7dhaRMfYGrODa7FCbFm8InOgcQuqokgBtGlqT3Xw2yoTRVG
37ux/K6w3x5C6WKmbPv+TjTGFQ227i4y6Q7pnNkVbJlsKxPKWSxmX8sJokOYe4xfPMZBPmFBK6/q
x09zEcgXHjgImiqYdyYOrj09pGDPS9QH29Yk2oMymBoeBvWWIXW9EUOqtrBN/H2ZBXprgzhBMynp
wSZ+Q/t1VK8TCvNPOEayKyw5nHoNr4CCgnfhkA5udGhr2J26jqJ9PRILwTIfLIBwsMKvblIbp57s
1buhLRkmwKqDZsKSAtyLqxEBFo7lLc08DffVmnYDo/w7ZVT62ucJulZ0J1cdmB1+6OHUl11/KpUT
vjEsR4JWIRpMu2a6mTsuTMspNY+t05MAN5sS8BUSsyXZlx5sUcysWkXH8dlN5/y2KTSH70lRVbv4
TFqtOGUXZCkBSNSHMWzg+k1B8BXLZXQYZPA0Euh80GT43jeh4l+YOTYh1eUWmhOhgpYzXhpDQKXX
j/Q20iILdzwC9LtUICh1GrqlVjyJRZs/nDK7qm8WOy9INwx7DscEBw31DUNeAp4spw43iTMTpdXU
CVICDyeGbwfqVPIUstYaajx2U0pVCzX5GLtRf9W11p3Gy7maB6vk+IsVQgAfpgrBxjyalr1RFsKi
0DYZ99Hfxe7cYuiopANFviOHdyVk1p9gO0UXPvU/akrVMrvKM1S5A0Yav5wsninD1Sdt9tYJqCfb
SWBS62dZClUhNANOPa05VmSczMK8hiQP499AKn8S5N6vOgk93aRjSSkb2y9MPP1bqxURHZ8Wz49P
s4SIXDtZNVRSTE9QSCNb6Mx9jXm5X/cpPtYLski0u+NUahOThdqAV7QhWxftGfTEhrctRlhxEQjp
XTps6IQtAspoTsWUok4fMZ5WuBsVJFkISXmy1xW+ATbFwmh3lBHj9n/IQGyLAVo94twMyNBcPFWI
yUeYdQWQ43UfN99rI39p1HAVlawRc0KOSU4yNLGWiTgSM86aETp9Rft+tvq7f//r//y///t1/N/g
e3FbpBMdh3/lXXZbRHnb/Off6t//Kv/7Vw/f/vNv7diOx0zYdZRlatO1HJe///XLfcQS/J9/i//h
AVEDuuOYx9xKrqYlMuZEX0Tl9AJjEqr/4dVQOXqWQu9JkSzo1f9+Ne3y5KRxkB2haTESshyxMprC
uaNZ4e/ev5Q+/2LLpZQ0JZIC5ZrK+/1SdNBrM2ggWsBUDPcmRwjIS3mzSW0kmFibxv3717P/ej1t
czhxPM3R+PfrDYYtMCEr0mGiMf1Si1ncKX6bD27g8nP89nMt34pvYylYy8oU5u9XcbDhhlU5p8ep
Hos7Yi95m+KGDin0ri9jFqCjIzRr16nY377//YT826U9kt24o64prLNL5xBt52CMl6TgkGMMiA92
LQ9eXoDibzITkn/q3rwyy8LcAx8kcXK2WPKpe2Fad0FypN3sr97/UMtN/eN2eLalPccDl2IuT/cv
T28WIOtkMp0dSdNmGuczuhmFa1/hed5Iw72d5EBEN32R5sf7F/7b3XBg3kpL8No4pha/XxnXj+My
ZEmPQdzoTaHbdG+NY7ZN/ekz+ipYLa70VpkxoE0Ac8lkKycYz4J7fttbC6nMqtIPfqG/3AzHxL9u
QpdY/r+8Eb/cjJbDsFE1eXqsWUTvwhaVsIe9/MmPs09hW342PLNfVcWisA7ZON6/IX+sI67psEha
FtJaNKzm2cXttC51FDvJMZ2Ee5m3/byNLZMivcYh/f6lLOfPX90RYnnLeGQ8R5ytWXXvK91GA09U
5aMR0XpkR4imjrFrZ4MkRCmCGsBXaBJ0iFnfrDLrSZVBDlEJmOYB9jqZ4rlHN4+kBnZUe6xhHzUc
plGPWXvaMv2C/o+Lra1/Ojnd8g3iMoc+JOfJvqVxsWX/b56I4dKXGSb5+oPv+Nev6AC/0HQzhOee
3U53ljl7XpAeS6NtTwN/oq+WtQiKRvPJHAlbNoBcfbBkir+sYQ7jSJ5oE1wM8JffnyDdOcoePD85
kmxAposRoPkI8EP0Ldp/fs7pYpwKzm3E15QLFSUm4SjqvzFQpt4F/X1t1jHEaxOE8Ps/+V+WPe6E
1Np1bcekN/P7B8saL+kRy0fQlNvhhp7jsIq7kPiKalgWIDuiZugxm8b4ft+/8s8V9WyJcVzBM+1A
13Bt+2yJQd4MO0Z5yZEjO9NylQw49oYfjlVR09LHOcUdr/fQtOEJaYJNUP37H+DPF0vwQgvi9BDg
EWV/9rCngzSgmKbWQTcYnD9jhSibr0jR/cNshtPD+xf749sqwY8jLMhAjmtZ3Ovfb3QUeWHR+G4G
JUb0dx39LubjzPCsBsWDRSseyB9HwiV4gSaeq+6I1Qk/uOV/fmN+aCWVx/8EJvCzbwzmuDdp1rkH
3Bbevuk5j4VGQPWdNM7z+9/3z9eMS2mmVQx02bMt+fvXjVOiMScVuIcqjYYtU0t12/SRRF/q118K
+G3blqPg5v2L/uU1k64Nx0GYlnaovM5ebgPCVzZODsNXOpTrMjKtFcqEgnrI1hzX2uZrXTbVUzBW
FvMplTLdousX2Gl3TRYkHuCe7ppgoHh8/4P9eTdsy6Q9gD3CoXSSy/LwywYCxXDEBWg6PFli/iK9
qqB1jyKYkUjSP5T4yG8TS+O3fv+yf/7eXBa0L/4/rZSjl7//y2XBhDIXpfV36HLCR6Yh1HR8G/wO
bZZ/sKz+uUVyKULYmPhrE4Hg2ToCqJMWqKrdg6fQCpKNmSPCwEI7+3VzDdo5PtZultwGtVutASnK
DxbYv3xTqiebZYyCRbJ//f5NW6ULpotBcHRbp7qGqmRTHw1lfq0Vx4APbuufi7ktqRMVy+byIquz
CoU+P50MozToP6KhH6xI3Lq2oF3z/q/359Js2zYkE4vyi96bfXZLxxJhbmvW3mGetA73eeWmn+uw
c39IDX9pG3me+iIG5MEKDL36YF/4yxP7swqwPZNizHXOviMAAMUJNPCYBUUghkIfTQR6kF2V4GS2
5h7Gkj3bH1x0eT1/3xH4xo4j+bqOY3vu2TcWdYOKTg8k/jbVlVP00bYUSbRPrNTf1oPzwUv5x5JM
kUPLE0Ct4GKKa/7+0HigkEunRBw7I1JnEcQN6Q9NsPaA5R7tPmH4m3iAQGW2k/W4jAX97IPf+G/f
WLHvUnJReJnm2dlmagj2siaLjxD13mucuvcaKOYrHZ56NS+G5Pcfqb+8JssTZS5rEauCPNuE7JnF
P+0JvB0sRexELq3prYsb72FAMPX9n10LSaLiQopHn4WBt+X3u+tSabUZea+HcVJirXz2tUwawXVI
5fnB4nP+sHIpdhrJz0gTRJrneyuozXEigDk/CJ7YHURuFMOxfJJBrDdW5HzBJOo//uNv50hFdI8W
vBxani2tdB95fBVD6qzCDh7lQPW9wFJ0e43u6f1L/fGc/vx6DiF07CG8jM7ZQ2KDdoZPXzMQl+Ez
8eP4uojBo2Fo2tfAlkYUKK17wceVV2oGk+2Y/fTB1z1f3pePQObVz+dU8bIsz/EvOwkPb6indEoP
hfzZmimi2zCPfIbWaJUqur5XBPqAfgWE8eoDTnn74BYsb/6vK8PP63sstRgbPSmts8rFJqkH3l+d
HpLRJw039bLbVKH7qSZfYG6aRgLfkhnTaZY6LaEiBnpO3ApPWI/y28C1aD+//4nO36TlAzkWy7KQ
GkLR+fpYMfQ3opYb4tqZR4qqR4Q654j5TtLQ/fL+tcRfvr2r+P2WnVVxeDh7beMQIW9l8gCMhiye
R929TRbKXjVWcIKASa+UYMbjCbzdonTs+zaexSqP8OF59QBR4J99HLZZirrljfMIarW1dfY85kWe
EGIVO/uod22DoBq7wPFU9wEZ9kGNXa3zGmg42imInhpxNvcXWBDEdux5OcOoxrNlJZ/f/1BnC+ly
eBGKZZxNz6HIPj8lc7gksH4ObRwJ6UKdnYiIVDJY8h8DUZUXeN+yT+9f8uwR+HlJ12IOw+vPYdI+
W+BGlaZTVs+SYVRrfoFtg4PS66rtlAHXf/9SZwvcfy/Fg8bY1KUL5p6tNlM4jq0Iayw4qG23I/Hk
F0RZkWbkBfdhBU2kicdx90+viX+VPoxgzWGL0mcVvKpGiaZST/vYqspLF57JY25oC2RMQVjaAPbT
J1/J+OjhWp7lX950vqqwHcshOtUWnsML//tKEyNiNIdEzfsm1eI0NDpwV9TxE6Q6zzSmlS6yQa4U
a4HaJiiabyeML9EtaIhu8/4N+PP3FWQHaosni3KE7fL3TwJIPUsVMrh9w4L0fRpT7yUy6vQlm6L2
g1Lko0udPUo6D8Is7ELae6k7b2tVeNc96TugZEPw3u9/rT/fFMaKtHZYtjQ9Nvvsd81aB0GTXc37
emI/vRi1bF7cwh62nSrmT2NNn+2D7fkvV6SByBmbu2lSDZzVWbNS4Gkie8b/6S3yDRAfvtMZd/TN
+30nqu6jxfmscuYZUstJ2/1ZFJhkqfz+y7Fsp2OHIhw8SJBXO2UMXFfETkTgTT6ZP3DG5d22gYcc
r/oaWccHT84fX9hDb2DT8rd4eyxaK79fX4Qoq6MBNl9KHPqNsFHBRKbbH73GaxhySeuDn/Rsd156
de5y1mZrFNjXzr9vmQaN0xuhsy8HFT32XRFdh6EKb+vML5e0hzq4tnUkd8nsFM8KpZT64AP88YW5
4dLkt7U86dI9P7vhXVO7rd2CM9YmhsctAlqLFLYhegrNHklCZDrhP6ycXQoBYfIkcy4S0nZ/7pm/
VCQNYegjHDx7G9R9d9m7riK6sIOKMFXNyfZq54Ml+PwVVezAFD6U6MxyKPvOVoPRb7s56OCxhd2I
vWHJjMPtw1maRfuD90Wc304aJ57F9EjRKFru59nzo502JEu6ancyJyCmjcS9Lcsv0ICebLJICOfQ
3c6e9YmNl6mLs1dRt2UssqWo/xrMeDNaMGlreCPjB7/z+U1ga2VNVux1rNG0pJe//8tNB2/PuxeO
86kUgYBJYQzEbH3GBuCaT+yQZfTB9c4rH3c5BTIS4dkSPyutswfLqfu4ziK3hXXaLmTI+YhxBGYX
rqCLspgevdq4zrRxHQbDZSeM5sLtymNfNPkHC/TPb/brtkQTnjqf7q1Fn4GRyNk3B8WbNu2MS6EO
3XRjeM51GQMG9OolT/a2gxqXWzm5yMkrfTv0/ebWwKoCV+OQaLKWWM1J+xRfMwO5EEjXMiTktbBX
1Zg+GXZ9bG1zyZi90yNO7/fX+5/jo18+ukOD1WGyhYlMaIr485ezNbDZlpXnHmZYoqRXKBOBXQH6
A2l9UQ73iQYEid5iCuHxhGHwdRlVAilrK0QclaQbG1V9g4Stq9snjxzpllD5wIJk4tlIOhMlbELc
SvdUuESGcJ/if1bbLV+ADq1mrEMJrP946hCl2H4vGu8g+0Hc6CV+q0ZPTywnhw8rI9z9/Tv2x4Hr
v3eMEQELDNNU52w7rhoZMN0l1TGzqvieaQFi1DZuMAuGySZkuIx7uxjjNW9lyHwEylBp4U35/5Sd
yY7bSLZAv4gAyeC4lUjNSqVydm4IO20zOAbn6evfkVftLMPGWzTQaHQVUxIj4sYdzvn7X/Fprf36
1KaLOJ23jRT95/vzAkJSb03l7SWaaNpAl6nfSsBUTEZE9sf//1k0x7jkm7jPGuJTtsfiwlRQZPL3
tWJx14ymJCFwM2tvJR3DGn9/2H8rfPye5AN4DO8lJUbz912E3SUXDNf4+xIC2ilvPON5cEqxcoAr
74Tpa2vummpDT/d4v4ytufJ0pqSYpo93HOTlkf/0//ibbvvIpzVyW9UcJRT4DOfzl11LR85Vn/h7
r+6dN+5i3qVg6iesrLjd5YWsGfemW+PvX8SvD/rpqT6L0ua+Q36PzPzvX4QnHToYoHvtOzMD4zDR
a7RxIGW+inRZrm1S9D8SxTzFzs5rJqIW5obDmCa/U0pd7TLNNOvtxnpKTnHt61cUmViCMiWcB8jw
xrst4/irzHjRzt1o6E+EPkCymtJx5bZMqO1fpxk84J7aegbWDrWn9urnAPMCJEP4SGPeQPg/wHXA
Z9OY/q6THj8TjFTzncGUnY843Rz3UhfNe5VLa1hz2CcYz4jWnXOVNokbeAlD9hsrceszpaz0MpuO
wEDP2gJhOEvm2dmw6SuXaMEOLb2rdDSS4biHgNY9zI1Lit5xB8rg5QKw5wqhhv/fOKR0HXtdiyMh
XQBYA/KvEywKUfO9F0vpBE7XMFnw91/r03okCasLh5+J2gnJdOdzEbiPJ382nMzb9Wnl7iOLeRRz
ElpIS8rwj7fxTxuQT43ShulC0Oz9qnP8zzkbd0YPd0nDRsset/OnpF9r9A0wMbuMdF8b0X3jGzkY
9sTYDBEK7Ggx/lUe+9O5QW6UdANhA+An/dPbKQyJCzCjSZ+6QX806Uz6YTaVfNASa67XqCu9sMeB
wWSMlTFlG9eCnkyx9C3a1M5Z7itRgzdwZNqUu86GE7eORzd/s7WZnp54HhyG0rVb25cPcmM78hMa
//jJPt0DeLM57fgWiU6JS3z700ZDT2XWWep28qXR8FUblPOhAXB+WdKMaWHqcBJddDb676ZFg8c/
Hv7pfbnt3/x8BAy6T75E/PqN/+c31EqSktnYensPgRauRBtzCNMAyTQd8IW1/7o4//ezMtVH8YPG
HHIpvv5pCy8bJqALsyNAic1p5srsxm+Z7w3GPq1LlEoYOy0mpBsFUowMvNz9fXX88fGYuGh5IkIm
LfJpK+vmqiUtxExdA4vAMAgxaKGlz99BMJrnIrk3yzwPaSOw/vHk/27dHiuTZhHdtki56p9+ZH3C
NBbXnr/vjHzZU3Nkgqa3oGOexpbmca55CtxTGQsS0H//zH98MjE6+R+ODld8erI/LTVf5xDtwZ47
R95rta2XKjnpjehDpq6tawef4B8P/XQ3+PVOkwkiHmA7omjxKRdo1JPXl0Ub7SltwPeRg+tdl1zQ
K4yBhrn68vL3D3mLdX4/o4i9XGERCQmPOuKnCLwdaqmNRJj7upu893Tx9GJnNp09/ePS89/lQjuZ
S4rLYddz6IT6/QXyzVq0vZnx/kLlf69otmJyhHb8FaGxev77Z/rPdwjclzIhh65OOMkl6/dnlYsd
N6YNebnsW3vLBD7t7vU4yceiXfR0nxhFOaz//sj/fDxPNyka0k/F10gd+LZ+/mc3gDDAcBV+O8Sp
DtMsarG9a0P3drdy9Kl6+fvDPuUDXPKfJvdGxyQF4tw2n98f5qu6AaJUZQdTdk0feEDWBSSuMurX
GdrDe5ZL/+jNUfMKPHq80gY73v39L/jTxyVNzO5HHoYuj0/fcARV1078ip49VUYnK9HbPa4eZ9ea
AN/+/qj/vKB8WM5mnR2Aq7bxueZvVr1Bx1FL415pJO+xwdTQeqIFqfzHwvvPauc5DhMINIxwOaf4
+/uXWnS6pzTab2kCkz7izSoJ0DtoK6jw8zqdkNobzfiPZ/7payQpRgcet05SPJ92VcTisLkzZGSy
zq0LCi3vLae5l2Eyp6A18e9f5B8fRt8EBz45Bxb87x+wYtilgnCRH5zEqMoQDnvy7glbulAuFvWP
msafXlFOZM5H4hzSvbcl+j/rwRmapTdGMzsoHZFwwcj7oxXrVlhOTc3EVuOFHSLpQMipOXi9E/3j
Pv+f44ofk0OKbgFaPfmwn77Y0mxBwJh0gU1+3B+ZT/AZk4gUg034tfRmHFeZATclnpMm/Pu3/IfX
SDh0G/lkr24Vy0/7dxtpiM/0WB0qvwVpPLBAd7NbG+BKmf/Jg3EyhvzoLE719v9/sE/lzKCbUNDl
+mkjJ9WdOLmgjTZjPDPIOg1kFjfd7Qyxiek6xpDJ4f0rYWTctu3fjg/vlhXkosfN3eK9Mn//nTNt
GNpFo6029ZxkTyU15tbs+8C45dWrGV4CzHU1rdLaTqBkHpIhosdxsO7//tn/s+HzV1CtIkdqu/RG
f/4rBPZhPQZLejBHxDQMCOv688J+dJVUd2C6uCnklr8/8g+/M7dpqnVCJ/Rk4/j9g3tNPxrQF4pD
YkboMKyK0SRd78PRQFe9yCValaCx9v//hzIqdcvqk7jgv/3+UF+1mKmioTj4KV63xVBM6dt5d+hl
WwXMWdl7z2m13d8f+ocN2LLJjpGno/mKA+f3h+ZgmLskN4oD5Ml5WM8tHNvVqFX909+fg12Mf9On
l4k5HIfOc3LcQjif1k5JAxl9iYU86LmnU+a96VXjnMLPmJc3G5ZdTXAC0ZMzeRpXToAkG85Fbqc5
3cOjRrMyUtGNmiLrp1fUPs6UCSdjGkeQOCC2Hm3gmatWN5TLUM1svMeO3d/3TFJuZxbWGA5NXO0s
D3IOfbKMGuPlsn76TEVCQ1oyRiIB+MzgXnDcvTCUI+7H3oh2nl1BnEojjeurb8EGoSBy817hRmpd
qz3YUYvkDeIO8yJGTp9cU6On7GxjPU3Q84NFuP436n/9s9fIASd4xdMZzZT5D7QgbjiDYn+q67be
zlKIKOy6yN50OkCrLbSoiaa2WnybhNdODMshOV/laTQf4FinjFczQgxDPF1YktE4AQKcSheMRa6B
9lsxBw79qEm98YtXMOnMhbfxvjuDBRevR20F+cTOkmD2Zn3PrJUdAKqVz+DwouPAcR84sxwDZuWa
jWHcIAtR1KVXA+LKY49cFXJrmtmbqS66J1oj5yucAyB1oAkhRFbmaMBhK4x2b7KtgD9WNBkGrPH0
x9w3zYl8TeQGsu7i+zJrii9eL/yNafY4tuhy1UOZdQJUizU+jUMOBDEaXBhtPiP+ztZzNfBxkzMs
cBUdJtAjlAb7meu9/uIxkPmIrlTtO2XWT20Ws201dX8v/Cp6K8YqWfNxrX1q5cM1GTQPiikjcGNn
ugeb3eue5kaxdRJrOmiJ0e/jpKDZDhsTs7+Db1RfzbKbCpI16FwCTJMZzBJq4k/wQajhqygakY2Z
qsS3lzRtG8gm4vdgdjoBf66ik9crrQrmuZjCmnbpa9kWxlUy+63CHkqgt/bxAIHEy73itR1FW4XK
9RPsE+BIT2W0iHQ7iYZ7omvHmmBIZhnVymYO7hhrto9TWFY7ZyqWAyijyFsJOQ772tanbZ1k+Xtd
x82DtvQjDDk/P5RGXIFcr9rvtpiWB3hew0lIA9xXnkOrW2Nsg16kWXaXbu1klFcftAE1mlqnS8Pz
Ghpe6SVz9nGPfjtoAQSHc5IYR5LOtnuv5r5qw4orXzgP4CZPnm9053FKnRbA4QjBUqE+kdYiTyQy
hh2NzNGrAj4BqKSLyGZ7lezurNI1rn4hgHHaTayf7aZR71wSzfyBIilDenmTWtxWFwdbX0u7HZUz
nxGlvh7u6AT1RQjODgpL7AC4XeEVinYyM0Hf1Owm9lNlej3sFn2wXeZdF1c+Rn0FF6io9RpKkxx/
NkbkB+CYRosJeumSIBv15XEpavHEFCbncTf469hISaRUGaCZrDDTo1vZvYD5Orabpq0Me53krh1S
u8V1S8anAqs++QejYFZ9SLw5hM+POxmpFEk4L39OKrdjKMI2iYXNaHzSCJIfUE7WC/qY3Nhpoh/s
Fdg1Rp+mysJIXjDKUCrMxcyNFQdI9+W1x8LCYJdBN1EuR0iwrj98LSMvufAg2C/zdFNEYZZRJwZE
mndEnipes/EtzwUIJwarixECjZe1zW4u4vjYuMa882pdSFTO/Vxc+9mWA/NtpXVyy8nYM0eRnc0a
mq1naOroW331HGdoooguuj0XXnMPjCJ/i6aqChPm2R/d1AbHHLneGZ2Gs4uNUU+2Wl8uOxm56Sbq
NWNTClT1qAYc82tfUANmouit6l0I+gKA0GoZ00GsDDhkJx+80I62BOc8lLgR7RGoi+PCfAJfX97M
18J6Is4AwCoxQoH5i3ParyD+KQzU3RpDWyDsZO3CQ13pymW8kFK1KbcUwPOD4RaZWFfwEHelP3pe
oMiJQQjuC3rHxAC3IUk7qnkAOSaThGd2awfvCQQDq+mcY9IlzPYSNFymTtN3+dgkdwVs1kMny+hN
cpN12JRjTrCe+xZqC310mTFnooLufTDgXjJO6F/zrL4JjqBmNjQaPdWTax2XXLMDwxsYG9ZRRhiC
pgc5GFyNe6++UtstnmM1die3i9yfws2dZ7A2zkVflHO1ohlLnJG45rcbGXynu5W2VoOWv2BaSR3u
DhEtlUUNAuAGo/RQAzc4jUlk7Rgoion4fKbBSSMO+GM8If8Rbv8h8rv1rVG7JWCgbvvp1hYRBqDS
K5gmcsEKR3ppHuah6yvKCa27SmaBpO7vYcofAj+eyD2RPkS6Rj4n4mKqGKBhIBRoNRJdU1lwosu6
frQhLO5nb3DOOTOM/3gorYC3SPpTcEQzFnVxchvUwz93pA2+kzeyGRlsAUgnZ5avmL+MrcFgLDNT
mpvvR7s6D93wbMxlaLjeiwb3ZDLVQcvkVfOz9WhOZ2bR14apzuWg/yAaudDr9dwzVjiixqRp4zvg
xhs9DmBRGfk//LJ7n13nZCGq0eOa1pjqMgNa2S45hQAEVjuaS79MLjrxfn6P6liEOm1M68inPxve
KGynJSxH5t3zsr3Q5rtPkvKSxdpTKyKErszGCB+gnn6EtGEyuwlv2cmnoG2H1zL3r21sE/Xh9WNt
Mb/aBX2qztwA7iIlNrBlgraxaTc3g+xmZMSWGLjYl2NNPxXKfUqr4btw+0NDibP07VOfdzuHSe9m
qX4CLjqIHlM1vUWFLxRTOPJLpBC1KTu72g6AntbczzB19Hp+9NPpwAzFW+0vP9o8+6i1TF/BwL9U
jazXqWPvsTZ1K2Q1FzYOhvaqB0POSIGN4wwVCfhThAYcQJHvzodlGo9GywVFsza91oZgLcx1NsPI
SLTuKDRjV7Ty5AxzmI4KGJR1Lup+H03uGHTCO421F2iigi3dMkZvtcXDUGTHbsZwp6MFRj9xqxHB
ycFpIZl8L0En9T6CgtkdHlojDxplhvrYwIGytC9GDkQ253QDQ1Efert+G7qXsRIh4tvHiszsOkr1
OaQCsOoaQhQNtI6evS+dt57RqqiCWo4Pi8KEbQiGEAAU0j4YLB/zaISQF7Rtl5WvHaSZE7dWaIAM
BBOrMRBmDvlLO2KrYUbc4G+NCH/WJBTOVZIqcBviokXzloZDiKJNcZd1yVcGB/3Qa/IsBCS0m+30
xv8Mpg5jmKe3N6ebdXVn3D6c54euTvftbSx/xteR6fyrstt4Fv4KRjVAMXLUNDnz4nH7jLxpLUCy
kSP9ZqJvWA9uf5VGfpKj9p5Yw8/Bdb7HUtu2uvo+33DNU36uJ9psZGm9gE6Fk2G/6+W87735cCvY
CT745MKxTC3zjkbLeG2p5LxIxcA5DDU1zgdF5UWO0+bmLuRSk53rOgKwEe8sY9q3g/UE/T9sp/GQ
gTS3ivJejfI7btcXm0i0G8QXwcwNCoOQVr0PX0s3RjNs6ATY1TaV/2LRAy1l1F8y/2Tma8vWNrFv
790h7UJfm2a4nF3gGRO2WndLz14AXGqjPESppIf4oxT3yezUEK/gon2M5Lz1vHg/ee3WNIuD3VWQ
o3UopjNz3rdjZlrPeC0Gs73ztOUJXDwWXRF2DXTwzB13TobRsjdg1fErz6X1oTnpBTndm++B66rN
5xqrC8Mcy5pxQyD58S+pGq+LglpEvFd2Xzz7pkGffoy22NxIoCijNmaxfIlAIDfZ/J2upFD6WUCf
7I9clvea5X9wdq2bxv1qzXBLpQ4uhovzj9mr33o33frYOrRsuK8TBhrTigojFS59mZ9aOE9gGcyL
6crNzEJDnFo/zBmNKD6YvCLDVWE45Z2wVGBL2AggnvKJmYaB6yYtBVXbHMxygP3or9PMOdasL80j
rDDamkn+5ilSkOSm5s5W/V2RJE9JZBxoKXu1lbkRtvbQufiSGSKcUrAKwKXqIQ9baFNUL6nkjqCR
xtDU1U+3nXYMt+1kxx7r5VSWTW1LYH83RnJXzFZgzMZ95ucBw7ZXehxwgEewkyaQFYu0t2RLyl09
lztYWpeqasIimkKh43eLs2I9GN3R7PPnyOFb8ap9Sx8sCKD4JFu+eiuxjX3rVBnw6/qcz+qS5NyB
4qR3VkM7U5TDl7zS0d3yiRkKNf2j0amHpMD2BAMCeQxw2GayVoTOD06tB0Os76tE7lSCj0VCWpq1
bwRsRKxD9iRRhpmy35qiBdgmsJ+DjJLlFn70XYp13JiarV2LtTWZINpYmaUNkUbkGzgRt0r62jPx
W0KnRPvRDSh962sXWSEs542EVMdtYlhHXfWR2ON9Dcjek8XBwRy+9PElprBHjjFfMzUOEbEtHqus
RO/kWzsXxomK270EBEX5s7zKcvxmwK6SDkqDYYR9b+kw/wxt0yteWR3FgDUFutGe4kRchQHc1PUf
pa9GiA4U8LBvKVRiN7JKI3gHa0SBSbehC/6BmJhJ6fheT+SWQ3FDn2FQq/IyR8nj0Lqbzu+u0VC9
+Hq7yVX5deYemUbLrvCKU+tHz9h8tFXVqU25lO92749h7WlbfOr7KO52hrxxVOb+MOneh+9MySHG
/muL9EvD+4MeVA2ADWz+zDK/xpn4YVcYTHoTmjetamRkpurZ7xlirRz5lhY4AZWOt7e8u21pTSNO
rldumTQOKh3pbn87LqTmrvUqekgNUIeW8bQ44pCN/Li1RhtexKlIKxo4CrG/ifJaA+azLh/Lmvkz
jnHAhNN6LPJwzs1uI8yauJmWNTfTZqi21fvIhu4sUwiC9zrY8bEDGWzo01G0SFsBV2XmcK4AHNgi
27MOAhOMT+SAW656xwjGztkrNuDF7w9JpJOJ6e+ESZJvsIZnNxXbZimS9Th2H+Qp9tUA0V7LujOi
7S9Rlt3j7XvjQkm7RjG8IunM6JNHIsBkNS1ZmNUIpGVKscjJ8rVhDFu9s3c0bsAKnlIRlEB117Gq
vTCFHLjlRDo3KsPnbYXLiOchNdJQKxICeagmuiCb3L4UmAyjVv9pepjrOv/Y1NxEx4adQOgXKOpf
PGO+tIX1ghUVuLNpvdijd8nqZNf2LlrJ4ibD3g0JPNkU40lta2S3kMqyI2d5dUIS8oiqnVQ67CwD
qWQgl+7oqorueHPjZvrWHJtXvj8eHoVTFB9VXgUOo7DgUn40t3w/qbCWWyXFgk2sD48C/3HiTS9m
Dzk9z9qzwY6s2imEA3JnLf2OP/y+qrPj5C3vsuJt6BfvxxBVeGK695oclGbPP9kDAr2t8JD0jAdN
+rACihQgB7zPuozlURMa+NrOUkW+StJ+jzUJeVH25MjOBJFTADPJPjS3SsGpjuTJszT0/Pwxn4Y3
4cwPGQPTqyqf3htP3yvNO3PQ0BEiIaXg67QF9E+gUnvljCjfCMPwlcsVzC6g5MNwH3XsoiQRjt3o
hShhwtmubiBu6G7K9slZCXVNU386lfh9VqMn4o3fze9jl921rvuF9vdNa2h3WhO/VTF+sUgfXBAE
tBJOKmwK+dI23c3SNe2TyH6xhPwALcTmAm5K8C4BbwsQJcOgBNWn87x8sMK87re61d5LvUdHdCPb
iXMMC+VSEiYHjgZSsezlhpUyrJEhfIXZu23j4azFBPh98sPP/C+zIn5AeOmvnEq/ll7pBTm/ZtRh
fqk5iMBDrVMPrNAC04gkBODu6UPF0IB7/9W97cFcNPddBqpW+NjYDE2+VH5HM4lr/hzAf82RvdO5
iqxYMWy0KRTKRrpy1RQUwzUUOV6q7nEtXh07vbpGs7JtvF6FqRCt3jA4zEFDrc2e4CCdVY7UsPTo
XPTIIRO8vCdt/VqVamvb4r6j23DVmeNOCGw+qhmvA1cIHBZ22I+QNrkSgAYaP6rJIiHSMfAidZtE
EO1ZgNzLyd6roj774/gyAZR19BxHg7cdmuykVVgG00oELPjllwRhUOpRz6rnluss+klksTUXVfrL
nzyz2NeZXJtGt7Om7L5N5Z5r3rEvlvowddhaiBbD2TWyVearQzYn16jBLC018VSWxTkd8QMVEKgo
xwa1BoDfy7x9jk5wVevGXQvecOWl1sFNLZhb1qXwq6dySa+QggjP6P5ZdOsrw3dPjhs/ifEGkMYB
R+kup529xxaie1A+4QTYNW7RYTHv3AIOo89M0Np2x2M8km8tHIjcPlTBAlQEWuEaIDWvplHp5xb0
1LqFYW117vtsZJseu3MQucneToZT1OJnHNXX3ORA90T7bgkSszYUXIs1087xA7bsg5oTTpmqemAm
7DKYy6YqGLAuZsOH32XfO2YV2CkrsGQKvZ9cjZb41N94RfnmwrM/OJLjiuMz5B59VoowXaXnyWys
1dKUPzX+vsxKcU3Y8Ghppkf2UmohiJ1d76HRKZ+ypHpJ9OzVqpFizoCNKQ5Jal2Eg/SPnJGRdKE1
I4JyYXl8bSzkuRo6iWmEcuapn53UL1osmo3TLe3K7N2TPdSBM8L29uLqPhtqtOwEI7U2uGDfqosu
89XU2HHAuUw7lTI4hxJrbRXOpYJ7qmsRN9T+DT0rWE2FbhQZnTCpZMRQsp0sygPfHB80GwPypOoP
BFfbXjDSrHUHjYaQddx1X1G+0MiSMkxHqYof0EzwssQ3d2l8GePpnnmcH2mSBdLKd5aL+67pN93g
PblLtOfirmCWuyDkteixXmL4pfqJSaqCjj79NBjA+e2ED5UNr5NR1fwSuCTbvs5p6dVurDxHXzu1
GVaFG60Kxu2CLu3OKYZJIc2thjxhI0VxTHk55pTLaqK+KCSdo25cCjRNaxN/V97pr1yuLn2cOB+1
Y933NrGaACtCiOvBz7OR/6RlCa6/2SJxuuOqHggrlackFSEtm4eeKnCdSC60cCnT8j2lXJs1Hg5T
AIEUgHDpORohdwrpqtADf9GpD5CeK5vuTk3eUToWkQ424A6nGHtjMFsLdAL5WgoIlZOXfvQuZ2u5
cBHRIKjkMH7KATBX070pDRrp0JFKnOjPlMu1j5ErTfWFjus72XrrhSRFvsQwn+a7ZJaYDur5LTKq
k1k2W6sTxC72RgOHK5ZG7tz59kbNXn/yl+xL7tnf7agZ1ijNIoiiWBy7xAlMT/9C1pYAeFj3UGRz
Fjuy0WrNVflEHeFbEgmXklmyZcsMHCDeS2Ze02QeNnPjA7+MT0DP8BCm7hOZAUIfY34yeNtpuWuw
OnlZwBQByUycvqpGQXNzdLsl3DmfkF9a701vHCE1vRRDxLCXqJd1I5yjqSVHxNJx2NnZwfX6bTrF
pwJsAjn5k1n0P9sOnW/qWs8Jcuiu8A7AKok5re8qYZR6qkkzlbxHoqR3lamNrimGVenmO6clJC2L
RJ5Vh3gF6CQH8DydR02+mZr9w7aGb3bLzUwo/UyKdNc3PvqokTeihajZZZtWatfaK6+pSSPrhG07
sYFtN2YTLNoMaLsnqeMHtaUw5HXqKU3NR06jInB6GeQtlPXCms6Mqp+sftqopl4vVNMcn8x6KtWH
4SpzTTf6S58aB6+EZd5XbM9dTedA1CMd8/T3kqT3GianJH4mvEhGkwoXhcPa5tYQ54RczbSxgV6K
JduSI9mwZu5kJD5mGpAp/qXw7uQPIB78s0VhrUxpf9EasaFR+NHpjJXu0FDYdj0vom7+dGIo/FDk
0kqL1yqaLknslYyhkhEcptdWB/2GM1bbD7gLR2WvNc87w72CP04tajLKq5sv2s6EBo8zMvquJ+5r
XLPge4YUwhQaIBFg5RycWPwYCEJWnTQPLZljChPyXcvydh03DDn7Cxug13MpqXQZlnMHLK/PiqC8
5cEN7CqDOZ4nth7frObzRMfayhodll+Li88ZUW8sxAklo+Eh0Nknbc57yH0kPn0ULU4OVzGpKxV2
eXycIZhgXaNGVHUfXPzOi2c8pkk0rqzcw7c3EfFO6qmX8xQadnll18H5KdRXGJ07Ci3Up5mhXCWg
V1a20cMRHfa/8oy2HbRE3cAI9yanM9uqu1K3dZIuA/t6/dzMHVfoUq1TRcxtC4vJb3XUBHL7uHce
XPoAb/HsXeuIKy/Hd3NOjpXTBVbP1QLoZdhHxcmyhlMeqT2zWQGOAUw2Lm31xkWfmpdRSC6e5tXo
yr2nkuepyF/dIqYSXSdvzIUiMCIjoWxt1xo057jjHaP+T3PM5lS3XPh55wiBQ+T0QURRuexs9AiL
uU3c7mkk91aq5gUFStBIvOoMZZ31tH8AHvc9kZgdonT5kUbZrkcll+TAzEAFO5pGC7h3lwo7oKgQ
ikyXuGaia6bXx9bAAeMCPvVr79Gov6RuPq0zyrJYahwyFzwHH0+PhSnOuBWPwLzWdW0+FqV2mSoK
4EKy5dTNRzEsc0ALkBa4oO3DdAayRpNcjouxNSiRUdalwLzhnwEM1S9q46cusjJYkzD+gYpaFDst
UrVCf2u7NJgGeGyzOz7JyHyCDJKvazM/eUP7AGX8PJMwy2FJ2hEhqjKY6JSDtq/07pBV3sXz6i+2
760na36Qff4kFzcoe/fB53zAoXXwM/tUmgYimiF0zGxv9LmxcQyuAb48DIX+PFtkJNOqIJlvWF/r
FEyilY77Coslt4xfpXP1lVw+xTCbNlEreWPcY1c1NSdx4ogVP9qvYABOo5jD2JpfKSZtq+GGzma+
zh0j4r3c2ZoTynGf/xW92r2g+341eW61GsfiBfL23iQx7Wjuzk3GK+jehw6plPCzo9n4h6mhSm/b
F3jrj5HV/DTN6KVwq6NS1h2tnpeiRww7QbxmqQK8PtnLQnNEjFG7gvyYqA2zVq96HAeVGE7kZdbg
dHeT2f+sHVq1qmV6TXUUxbVrP8URTplRAXNFRL1K5x4s9kQhq32OOW40a44DW8XLqkxjk9K1y4WT
SHnVO9T3HJW8RnpDu8zC4AONrnEz0BFRMXhTTdQzBv86QihXpkANoNBr5wTkK+K5dG2V2DxNXaMb
QOPKiwc+uTFbtObYWBbsaioIicWXMbXvwBMJX5DWktTuBjzgxSzuYhXtXfSQbTMEKo3CfL65hkzr
O2xfdM95aW1yyMtGs2xjj+DyBtjxo5KtzqUxxReUjeVwlbI7owxYWaq+SEH+eKjsVZVpH7pf3hKW
8UFrtedKq76TB7uzIgRWQ5KtKnI8Q4PIdzDNS8ayTatlr9qFXAhWz9kwVh5IDbi3BKQ13Inumepy
vJ5jaa2KiuxAoS7zTNjciO+dThKxbKu9nPwdwfI2HUyNVh3vydAiAG/q1dWt52iipD0p+4FZ+e1Q
EtYnduim/vOg/J+9SL/l1KfqqNgZizfCmZstQotkb3TRh2WWd3oU62srz55yZmbQXw7fsp640Vje
B0RBOhm0SVkbKfWzSoawcE2ItcmrSuR18eVmGBhUTK22RIqXvwPA/tksy4sDgBjjJH5CyPsTchYP
BfmtQW7R4t1tZYA7/troP+hp2UZjrVM8nLOwHMzAcMznIim3RS/pXbwxI6WWf4UEcuAkq8BUg9Gl
/WzvK8/HSLjc04Gkr+m1XumdDt4UhVM4tNWhlA61lrZ6NvAGe058xP+1GcD4cnVKtID837toIVZ7
ZXKg9HIZumoT3cg8Q9futcnyV3o+fO8m5zQp8zZWsdDVYO0NM7lIWOGbtKJiZhvkkHwMavEli2JK
Mh4Dpk2I8nOzTMahwSKEGW9B88h4R6E2YynChTQk9jKfN2g+GhVmnVRb03K7Ha0X2jSvtc79Z252
TqmvDGTkc1x8a7RhB+o6TC13Pdj+R5MinBC1S8uRS5bM9y80BKL17T+oVr+M2tfKM0grsanypR2p
hAvMBwit3RnBkN26YdmKm4WME7N26QbyMAn7hKwsLHOyftJTeI2Tcle1JA4HLj+QQJ6aiGbOUdsg
XqRKj6/D89MzTQRnGg45xDSKUe6pkPLl/zg7jx3XkWxdPxEBejOVSFFeSm8mRFp6MuiC5unvp5rc
rn0aVThn0EChG12ZKZERa/0WNdJG9rOvRNYL6s9TwxREA6nf5eM3i8KbO7pnr6Xey73RY31I7eGE
aEYhXpk6gFpJNlU2HrKq/eDN/9Kk/OzmlGcwXw9xHHaC7HY+XLr43OzN5hXINXtHGM4jlx7tX2Wo
tUVQecuVEqUNV9QGrc52rLSrhGZprO6Y6Ig7Bi5JlyoFpfBJtsEel2yMjrhCnYBtit26Lvuy6pby
oRGNRfqZFO5+WKaPvvwWuUPZh2LSulWtTeAj1pH0WRY1fElx9hhxIsAXseS+FPnBAvUiL54o+Ohk
jPRK0VCgUsFTQ/BKo9okqb7p0vG0oHQQZv2M/ylIldH3TErWaTRd0wnUk6hr3Nuts+1KJHVkHHHN
0OZeMzRR5rUFseEid8ZjRBeeXrkG8dpQuM6QHewRJ3fN79sz3i7gBhRsn0h9DVSvXDvx8GIpYtfP
1U5HoWan6kMUT7+9UnIcEkic6athfq1EfMLGqxHJYgbjrJ3HRb+vKUSgvwx3iqoTvxaHZCFR8UPF
qOqcccS0Aazlzs2UsOg9eroGqm/ZKczurss/yUY+gwNE3RigVnnIHe0YJT8VCfN6RoC2znqqk44+
KPN5ZjGEE3u31CfgiOk6Gpw0bWfRW5tvIzofWqqGF480l16Qbs2QFidwM+Mrg2TKFchyOjT9G9RD
s0Gn061qKrd1srcGiAlKrH6nwX0v0iraV3W2UXrvBvntZ41UjNk8eaV9zc3uvjGUk24XHC99dS2i
/hxn9U+TA4TMMqRYl2sLq7En5Fey0IPgDRencTfY2vcEiKOneqtnfMyNDAxpvSqWQ5ILK7s305vr
WcOj05lfAPVAaRM1bO4+ndP72Ga8URQWrIGzqfC1/rlWDO5LF1xDFc66URmDW6V/0N36aVSjV3qr
TwumxMQU18n1HpZRuSebeyup6uo0vDsjJHmtbOdEP3VJ/EQQwtUAEtcNcbT08XFgEG8E3YGivRiL
vcoSlxIPxq3Bni/IQ/e0nK5iC8QbvEdtiCyhwxsIJfV1662JqqtptbtZp5Wpd31an57ypX9S9fx+
Ee7aIEEf4BcqRDzMWQwQEj/Bm8wrrx7eelsEldltZqGnUB6EBcfJtovFAywZx5ua33EIBjhnWnZC
nHtMR2hOls6PERD2kfdCV20dmglnGHUo+rGvWh8d6T5B/m62nvWJGBJTnQROD0oXqQqVV+6pjlyG
zZHJI8qs8eAYVO0hbiQvOCn5YgGR4fiA1ubDTKnqXDBoAG66XffZuc73rHgHBtUguQUF1ZQ+chkl
t/ZbP5LKR75Yu5Ga9y0T+ccwWGdCLLYOlpG2G0o/GeY5LEubRwK0WBfWScasuKVX3S+05pZjft8X
0Zr0IeIku3yfNeW2NdM18GnoRH2HgEGQmE8DFJaUe9IkrmqlhbNSH4mSWTUzuJiNe1VRqocipVdC
WPfeBEwUDWcg7pDYQOMOlRdKIquGN/A4D0SVodHw3GZFNvsKtvvQtfqmyiuIAGXV2AbjsxlmpfSJ
Brt35phBwwha0W9rO3+IbODmZvKttL/GFTXRGfxbRbtpoBpjMJac9nVj9hxmZRbSdYPcVxDieShJ
M7nTsWE/SkI0dwVivFB1ITv4RClZXdy2omOYAqMtVA2/G3I1VmikKH85NugvoNNm9tDlSZkmH+aC
ZJ2+BIdXrpn7T09rf2ibDONSbOyMXuUc01x167ajYBeM5uQmE25heIrRDGNe1PJLMSl20LJN26Ky
MPSX1mxmXzWbVw3rslkzCnWQB3oaX7qiOioUjSgkNBbdcw/oVnnRC3oon1MkwA+56ntaiYS4Kqix
Ek+/6hYlPX0D7QBcYw9wtmK1dHZopNqucBz6xpZVJwbyTDm1tCFhUjWudjMGWvxOOwe1SsD+lK/N
dh0gJTp7Sgm5h6ohAc/UCloth+Qxs0IWH7itkidKyeOAAqwgFrWvotvq4B4H8zNtTODF7NgY+YXF
Jhiy4ZiW1k7vpmXtKNe84XrBQlb4BbVflGrn96QiGCuydPbkTlHZUmnn/KbLy122MAcGem0iVyeB
07r203LpLG+nSmWljsuGP4CEBIJMhGM3K6Ej+3UPSLK+WRquM3ID6lM2QpFnCswSTl2AZxoxdhFO
ZK9EYlPmJyjwxdeMig2YbVQXVDflyqOiawF9JesiSw+osLmHa/VdcSVPAIP7klMUPdivpQGPGGvJ
Rc+pUBvFOfbmDbUn18XtIbKSej06Hi2G7XquYWv1iV2V/dVg952QxsicQY0iLeEqHuLwYQcsMv1w
7LO40lpg/raxdLp12nmMwa6Wx99lpJi/YJnlT+P2Ofmk7XSynK4FkRvn/HVMqpak/jlyfjpyFLem
HcUmxQm1aN/l4PLPykg+2bqqNNqqGRRPTlY70l8qh3ZRErJs9MiKsuw1KfS9VijMS9Igs4zOKpdS
p5r8VX8pqupZxlhyV96PS+zifI1KO0xTfWtG0Y/wnikd9ukG8ZfS3TkjNJoV92zNoyRhuj/bCyNI
O5jTukz4ECb5C0r/bdfDYzrdCM22PzAlnfK+eVaRL6OpBb5JaHZJ5ktFfKZK5glXB/p6+9bA7BCn
0ogpyDxe7NL0HcIwOhIYGlv66KkDx1DW8+Lda8C6mkkLXm+oGzxZA1Z5kKJ5gQasW4o+1E8H4IdO
DCfEzvhkZv2FJC+ko7TPDebwzNkOqNNsUZtXqOT0et2O7SlWlU8oD5qfHMOfCCjCiR0OHMazAgOt
sk636K8U4ANqoALIXw84v/zQZvWtITl+hgmQ7khFDuxlO8lrphZfSayVQTJYB3BZwKT414Pc7eth
NVb0q2Dz4nYJUAfzbVJiUVJhKZQVmZdnh37xtbsAcXfjsZXdpVlYgSL2RcyEa1DlDZpPv4GYRtwK
026wPs2hgqqEZZrWpOXcasaLNaTbuvQOmJ8CrRIfJBq+z1VLIWZx5g36btEJwxwbboAOfeU6eRjN
0V0xKU9x39K/xMmTzn0bjEt2HlOxGqB4mtb9mBR9Y6fpzs5Z1xztMXGVZ8OkRxheiL9qi+ObdjN9
pbISdWa1GRfC6rL+q6iWQJnt4wi4zTXNxVZcUURScSjjfSoafBMaPVJJ6FYRiXZZE5AB4zdedfYs
EeKSCPtMeZgE90uXxYexZrQuEbGDFsgZGYI6YHLnR5QA+ENzQdXsc8Nl53jkBS7YqRNyA/S83+qj
9DUJzGYxT9iWTVeE+mPELsM2RHfVfmqecS4VDmFegFlrKGaxwQgUf3TLp5mlNZcdGdbCpKmejyIW
u8JACmgiYjchkI1ae2ooefdTlyRX3WwP2UJZUpJLFv/IPCMT3RQDxw9dQcjbvX2GzqdbEH4X9Nmo
aH/K6J2/6rmaSvQesJKLcwT5eSz6dgeKfJ27dE254GVqEAEWwNRNlKSgN0gwsHYcB2QK3uLduUb0
lmPpS+M2iOx0jf//ZyiwCow1/smmvYVSn5ZbHIBA0zTfzaaLalBZa466i0fv4JZDgKYZ4gTUweVw
Lmf9kC+GX/JKrFGDuMelBtCn9GIU7cFuy2NqkDs/okos2k8zK55ckc2wGl0VdDE1leJGXdF2ay6l
b2b5LoUlWmGgCunj3gKW3HWT+6HS9IeIaa0Z4x33x2bsGl8i7aDkh/G5RFVFa+hqlpcIBEC6p06p
rlK6WAcdXl53K3o30CkPBELRXtyCkz3KlGBelsBmu8UV98RYH4xGeXLaK9atR1FnMc9F9cIUf5NL
IXyiY7XpmWSX2Bo3QlgonAZJzxZfJ0YOqLSLJ8VjrFb0RiXdWpugCCPvrhm594bJWvcJd5B0y40w
M/ZX7xIpr7XthHWUIr1ptqyZqY99b9PO8+OIJmbpIbZiTx1pKSsJ8lg3ZoYNRsFt0M5FSEDfhYSR
fRqr29KmZb0DDSJsmsZYbm9QIP4jXeJBtL2FaTz1tDtjUHyUjPthQCxIMWbWUV626OkL/pqNyOQW
wZE/DfHVrI2AdNrPpkFg7qEe7OmO5NTeCriEFMngZLy5Onp+usMh0ChCh0E4ywniIxs7vzVoIRPR
hdskbIqWU0JdTVO6E9a8aUc3bEBluIX9CYNNrE5PjjbCRYuOTj4nNCXxSG3zQjMP3hV4Lot5Qcp5
7cXZGuSPPvKIfpDMb6TyambmAxBU6OBxirwi9JghTd1aSz59K0reEiZGLAhIw4Z6m9ykdiVjsCeb
IywNQtnhq2yR2g3ZfJ3dlHrt3I/N+rFg91vJlvR7AvhjdTwRFr5W2/ZCnNf9Mm15wdJQTq7GYStM
CGYVpPGxHYx3S5s+3RgeRIKyqF2JVDh91Kzm3ODTQL4ZoXc3HNqfzPjsCeWazdbvhGhsTdMdkR3L
fG6IFWVT5a0Z7WqnDvahFmYoU+dQddq345Jkld8EsjclaSTjsCAcE2CDeQgdVwGHA+dKDGqfBaoq
7kSmvFR6H+RNtW+zbkfJ9QrG9lSo7Zmsw01PIzX4wndGMh3X6LrHMKTO2XZMUdE5nmjJtYWjrdzi
4A3uVY9u4ltmH9nvR7PvaGeWD7OM35yMrFFpU7mW7zWGESJl3iuFSnWLopJg0L2XxjKvVVKf8y4C
jh4OKVa7Qgwft1R4UoFiUnt5meMeBeDIGz0Npl/WPBdAop85up/1GBfwAFlOL1XNQOBSfwWWIfxh
dB9TrdrFerS1gXP5rR9heD6lDa7udJJbSmOIRpDf4hRXcuOxBB5dW0r7mrrJoTKmazYANRW0L3U6
DZbyiJmEzcNKQAKFfZqES3Fhga2x0pTHts/fBsuDg4kPnQ4yAJx9n95sLlp753bxWrWGu2gYWCk7
XpAIhUUSR/DXcu1WdOFOEzgQ4QsqHXEDfZA3SV+f0P7aIYxckDZ1HRLDhgKGDZ1rD8ZIr1whEyqs
6yrFEmnOYSSssEWMinIGOX7zW0BezwntTd08lGutMQ8JQYCrhvIrCw/Qmhlx77WeXFtdzSqJxMOS
9TeN4L/OeG97qDTQ7vF3OI9WoT8w/xxjM/+tq/FsGkjS5zLwOsm2bf5mNa84p8QlQjGQ1hmaQDRv
rUbLeoNkzpTVQSeYYiPTOOi89iepNFbhgoZ0N6b03SUmFzEhTWQTWF86P9lzT293Xx3lVD3Nue0B
6DlBD7jK3UXzjDL1t6n+rtLHi4WuSNR2DIc27s3YLkICvw5eMgNAuic44rVSKoygfLelAIcwDSpe
jT7fjwRFr5a+31DzdWi5Y+CEzjonGW3MEZvUhF2u2uh5dNYi9Z1u0cpHTBVO3UCzngvW6b0TpRCM
nbGXRcpISQe5S9OMXwzdNygIVGER7yUFIbW2TOs2rbe20FDYp9FNK4bOta08nH0Ovsob9ZUSXQap
FCaOeJ2N8tlpIS+LWr/PmHELkT+ZY+ZLPCF8kruqNCjbWR7oKjR9YZfqJs8gTsjSdAh6MWqyf6Fd
10pf3Pw8bUin5O1bN1AlY7CSsNmj95DphDI2CTBjUn4a3OHIrIKULSl3izU5pV9JOZ6IAthkdnYv
+beokNTD0m/oHnwcteynT9qdFVNCns8XJ+oudkLOnm3dMQzC8OvctJrNWBwHQz58Czn/Vn0admN+
rubsfmxQ05uOeHEgywoNQI1cAF/ns+boOiXQMwMK6X6cHzGrbKpupB48xqhU87ommfrZ2vVJTcs7
mEq/n/M7I6asI6/3aS9CmFAQOPWwZM5L7tL7pxaIac34cNuAotm4EL+5a1r1TfdSnqTxzZHmk83t
4C7jqRaE97cKZbjmSe3dXyoE6+tiwrEW8RcRALsFhLGQ7XlK+MvUpVmp7pDiWc1Q982WCd4huMyq
B0+2R2pnxl2p8oAg2tLJphuexrGhxs4E1M85CuoaZbqJoK8rf2J+naAf+31dJaESiYPd2Wf6Mo8K
spysUdA/WM1Oj+u3ZibSO13yrWXqdzJ2aFCjWBB8wIPBVOVHz6+p3iyCdlkftIa0H0+4vyW5qzAj
H506XYmk+VCWcWHPzFUwrKneGRnjnt5y9i90aJZLjpKqN18JwB1XveLY/sDqmhTJhvaBX0xsxykv
fupsiHx8tU+VhkdGgeHKVO06xnj5KlzIRhMZq06i2BAoI63lk4X1qTLrh0StdV/pxmtkKN/zbD4X
w8QklFthDzM5z91vVwPLD6r5IgyqpMCCbApKFaPFoV01j1GFDn7uyYVhxcfBc4+euw+WBBcE7pwp
IMqGFiTd/pI0R1ee8Ro7lbpVc9ijpF1ezXI4NxEdvln9UpdKUEz5Jx4UvjylzzbEpP+4lfeYY7rj
sE59khJOkdGGi1ruI6ulOld7GmTxNXQOeoFoV8pBbpbMCiRynQeN2NdVhzYHLqfZtPRk78ppcgMx
ye0EXmHpVRWkEwN21NbzCj/5fnRdxadICPjEaRCapC7uh9rc62Z/nyaGr42Tg0tIC6iW4vhqf5dx
DBvp6Oi4MX8jgZ+lAgK37EWCbMbhYGABN7kao4TfgB49u7W2ZuGs1Mbwrbl9WJz4pXOJThQkca3a
QYZ6LTeK8Dhe8VzqbcW/ctym3PNgj8+1SVxv1bLqoarb8v+h6J6U6dDGrMTukf82k10RdJ4iOkGs
KaZe51DvX7suPqg4eCG+23025MEYWzgYl1OPyDzS4fPqBHCLHvWU7Dlk/up3hihrVutzCdsxtvLF
JFyPOYZPKpqq/RjlJ22SIbd/7pdIbkg+oNiq+cluqh9n3DgtzUjCEKw4XNcca44Ls2BHJOZZRZcf
kG++WrV7zpPsW7Vml7nZ2ZcimnwqG5sDoldScVnZEkwCae3c0DbyqRRbP2jl+DKX/VXvjTAzhvs8
l36VF2e7nHknJpC/4sEpp3URg42nqU/Kc48qgek1g/Bw4w46TmNCFcYtali5JQ9XcCjji6lHm6Y0
jkYJfwwBBQS30VFfwva6uzxJ7p1YF5tMXboHtBY6ZtiC44uTp+aZ530f/ME0jipVuqzJ3aYiiRtp
Y4+2DbGaPzf9Kc+A/Honm/zbP1Q6C18fbWuWNLjz7FCgu1kRBfiNQX9vm05AZvG20TOLIdjYthqK
gjSRe9Ru3iad5EqV45NqN3cOT/HKTGE+1TT+ygzXn8kvM28HG6DHuwfyp/f6461ClASCqtpiNhxX
VjZUCHbzD3dOri75ooBZyFwHc7lE3nhfC+VizsA9ymJz7HkHRxU1osExqCwUJ1O6nAvHPIFYrWbK
ixNTvdCweyCKEusbWQapWJp1rE/NWtCNp+ckFzLwnL1pXE1sWVOeXMikRw8OR4wk3hyqbY2Qc0qr
p6pQVlTLbFO1DbViOmDkeOl6CDE6fA6OPt1A7W2j4Hax2nM3RBvVbPlKZCiT/FrZLmYVpELrJO6w
HC34awz9kiIc4OHOn+0FImgZrRezRVuMd+BKwmQU6Bq2htLKPzOP0FTDHuy1kTDBth29qNrk09Wx
QfLx1Gk1PmZbfZC2uH1zqKpmipFlGxIFi9e86SHJTTIunPjDseudNhdbAqVJr0kGpiMcXuT0OlCY
En2oMQ/3Gue4T2v6MwvjpXLEMaWjidVQOUqr+IV0KNbTgqNTYFeQXLLY+p3RTXy3MW8O0WpbLgjN
XXlP+VBPozF8ISfThvszFFr6IPoOhalpqjvUGby7ap1sMAUoQDlw7FGib/OIP4KRjUcvscWtoffI
Z7mzWi208v7R7ac+KFGAuIQGC31mLdKPaFi+TbV7pXaWgmiBSyfv1FejiPg9OWwNxtKoTB9ntBbr
GfVNbmqhY7HJEuW6KeFHFzoPbMN8t5Fzpmp3Z8uaRvqSoF9YHxnfAL2xH9de337VAsl0FC2biXR0
dtJYrCol7leIu8aVAnjSyuFUNUTAFoRi+D3eUk7eCfXUYqSkmhvVNavFjym4s1LYv3WVxPY6zmca
ensmTduUbxbX76qHihk0ilhjElbdvL2UvCV1zGUO4vkqTeehohuYveh16ZkIRpfarOEa35yzbdyf
cZEOvjqWgZbnIUJ7Ej5TAyspXF/WPVeVi0VI7qNoejYGZ5ODvTuyR4qkF29OolyUjBhk9HC2Ph2t
Kf0aqvTYz/M2wteK6P40k4BPbjW1vurt83DKEN/UstHj8r3IulAtlWMNoxEmjALo8+STiuh73bTk
T1Lx9Gll2rapsMgm82s2SZ/+axl0mdqsmiR7nvvpVKmoGM2c5FGFWF/OoQ/KNr6juEZNNsw/1mS8
MPq9x/pMhsyYnmQrt2mmPchboPZUj99wXQM+v+lXnQw8ZOZT4zBNj/iVgAnFqcFYg4PuMMsEd4OC
1dZp8XypLYtKeXtgo/Hc6TIgyvill/mpV0UYd/Ii8npaZ7OaIUpVIvQjrC2RMPU10edIdZpNY80I
ouSHiuqvhBuyuLyDpoqumc4Tkmot5lFHgeIZkfI0ZvJUCOORurvXTFcpae7Cid9OK24yukREa2YP
rB+L9pwY2bTSO0YDnTjxsTjCHkFdUhzsdzftFKU2F1QlgBhTuJjaRVrZsSvV1u9QdIL7H7RIv1c9
NtWh05hCanvvVfnjaA6MWLO4X7okTCPnTLtSmJRI0CiyRBkEYWTNy7qnZRyr0Z4Yd4AqJz4kTRba
mvE+6ZUTkOV5yZFJoz0FoPDG4s4VP0mNtIYgkDcjwd3coghm5bUy0qCtBaAj//HMqvTVWr2PMFWv
88HkgqoRiNA853s32YrkNm8jJk27Azk3B2Dc7Gqw98BdoaWif3oL9LOfR+9xrqoX3YaejHKfcIHt
rHLNZIIkyUqF0GnFa8t0nGj63uqU1aSaV5vOcHK/DkrBmye1z9ksD4tH8oppvBudva1N7Xt2yucp
VX+biISHSp67LDsq5fJaucOV5+tB4eqwmuyoevQxgBMueBlyb7h2HZftoiTnadC+mtHiO+22mg6Z
XUVviQXxrqnLtUVss/Ic8zdOOQvY1tkwDkjcEEarENTDFgZgn3ach/SoACejo1sErEwedDWmZkzf
lMp6vtJqX4aMTxEM7TR+Dhz3el2cGCWfHLe8kifOO9fV0GXeA0WG5NKJi23SOsySJCpQSWsZXqOi
YjAoScvFYOA519j+8eryIj2x1QZQqIVP32D8SxrcyO4oX2pdu7bsKWWECXqq3tO4P93KEXFqdogt
Ia864BiSF6x1XGKpbfv3zKkC8hQfo1SG8O4nMJv4dgaeyBZ+MBrjsfHqZhVnzVWZ5wdm9GmdNnSn
kFYB7oHH1LTFldSIa1WMny5ko2pmlyjSNiReQEg7WJWKhZDhEf10PsATt93R6J0Lz8oxFloY63Z6
cCNJ1kA6DptmKp9KbgMnF6GhdwHigfXi5EGfNN/R0vKNR+ODbfbMLnH7XSKLNVx5krrE5wcT6Wpi
P40I0YU822jGgpFziUEY4AChlyamY5F0vh3xpJQuQEZio0Hy3hXgWaXV7w2zIf5+wntvQhUnNpoe
+1mjeONWl3SSaqyvYmfZJ+Qwrwlw+OiHfFtYAsxXR0xNqHut5xd34AaI53EdRyg7y/SI32JN5gii
CawjKXKMenE/pFLva0n5UMdkT5V94Gn95yDAiDBUEtEQ92EZJxfH7S7kzK/suf6NMVTxhPVYTrXx
aA/ykXaZFenawID4QHvj4A560GagVLGdYwZttnjasTMSkZc0Dy1LAP+Go5ZzLjT6u9XTkG7EJ3zR
gcFEvBrxL7jZLZaiwIPVtwyyWfXZ3eANriXEUwlJv8RexN6rN6YvU6lcimgJ8P3tyACBQIfzieYz
YqpXeM+D6oz73gWIuKmCYs7zZghiKL+iQNxK5OwKi+eOzOuvRqs26mCGgI5XC9JPbTVvbY23DyDP
/U5m+1yjm1wm25zi6E6zLq3G5T53XWB4Tozq1dwoiXWfF8MLjr0XXOK7xKSHHmf/GfvRVisdv7GJ
jIMlz3Vc6tznzzTcr2XD81sW4KLeimf4VW2Un4EsjKRLAp7L5dZsjtXKYbMiZ66JcBaX6r0u8HmI
Cbh+5rGZS9JQGEyWynd6UFe11kKvFDt+8Js3FXgvmvl0E/s1NLVk3nfmzL+OmsKrxafO1IgJw0Pr
LIdJV1+n0tynpYsgydhGRAb1NXLdZDpkGducyEtUYNaHrfG9LfzmTkUjSKG66C5GZiwx6HsPo9gt
zX+do5lAW4wau3PRnrkjv77SH6VBbhhj3OKWZ5XfOoYHphX2Uls2Z5TCOe6t51EGf0kAO3VeC/hS
R6/v6F5nzWVhbTvpR9DERptQ3zC85JFzNxjxQ58boQIZpJH6tcgeBXnNiVN+Uyv2VNd5WEzOlSaZ
3byM7MdK+U3EgPXCG508Rwu+c316chlaV3FXaOvenq5Nw6PqwNG4ngg0tsM4g19NBa8eIzVPLlWf
raW+shSSfqCeby4EYkp2cauiUdR9y8MDbie41NWREzT37cZ7G4riMZtjaCruNbXJ+eSjbsV0eK7T
V3MS20yjZ2+I8O4s10pZwknMH7Ocd97NaIzHHjlDj2W7Gl5SzWSxNtdtZf5LyuR/iegj9FAlLBie
l0j92//+9f9b71P2xMJWzXw/o+daCwNwHZxee6haDoN/DtrRbtk9/5F441qqih6NKGTwJ2zL5h+J
lgOxPmQ+udFWR9ALfJIr+k853Qhy3bPJf01EzRaZ6uZwThjK6PqpDOOiGp23HAcHppVYA9tl1xOV
O/7LL/dXZcKfv5xrmXgy6Jr2qAL6+wfBf4UMeYQXcPUM20CGQop3a3JBpxvMxW2Iwpn9n9B6FW9M
qcvQGtsyTIsG45gc2W3TYkzu40WbNlBd6DsiWl3G0NWSEthZLetHpzG0ly6b7XNGLV7nW4pmjWxF
6LeUGK+kP5Zd+wnSnKfrKVfrA+AJJJBqSFI7YiSYTJuet2jgZwj2/yWRyPgjFvKvb8djZLRMTbuV
ev3xAeD6W2TXOMrNzjbXx0YVy1NsWdBfFVCb22acNwMmVgObqJeRLZWnX1YhYPaALhr4SEGLZWhg
gjtPk91zIsgYGhCdyFAF3qgxjHhz6nGRi+q+VnUmGm0eSW/u5zoovXI4NrnXnhSTD2UlGmtYECuS
Xw+35Wb51llceehGOzpqjJM90lsCKNQ+QzuSzzzh/7scqtunYdOORBaqZZqkIv/xrNYdrCjVhMqW
BI36IJZKiovSkM61nVJqRQOmXq7ef35B/kii+utn0l7216tB8pX2R6S2dNKGMOqUn1mVirq29MWN
13kq2/ImPmfWz0fyDIIpVtC5/fOP/uMY+OtHGyS+gn/eclf/TNgeE6SQhuklMGNGfm8iFwCGNeZX
O67Vf3nQnNuD9MebZhP9bquawfdClcbf3zRC6hJbtc1kVxJTXIKaugppEnXrfM1u6xKq0MGLT9zo
hyTN6MtzknnXxdp8V/eYmDvYOXawhIiAONe1d1eQsLBdahKSRtYqUkdK+4n0ZYCecfDaO3ra9MvY
pNlXLEny3HZEndmc/L1COSUF1MOzGPvG74zUOlXGMvqqq4vzwqbHXGz3ybEplw8IRCIfStD2tRKx
0vW23u6UuI2CiIqHG30ntmNHoSWyJB5F0yjbHS4HPbopx6BxBKfIYg0lfuTJSA5LY8HE5cTVcb1p
Buuqp/JesaPesmiU4miok3bkZG52JNGh4qU7+Mb1l4zmZUb0kw5l/IbprDw7Re++zXqlhJ49tAfF
FcoLGVkYAbIuMU5joydvMRJ05GaK2yLVMwbizP/XD497+0Ytw7hV1al/nByyTxjLWoviC5z4Wy9O
QUqwaVkbz0lxyP3zD7tF4v759HCJ3G4r2uCpifj701PaMq3rKc92LTCt2DiWyL3QLlz9mUpr0W0N
c1THc5G2C08BYW6bf/7xf72E/+Pne5bHNm/DFPx1j/zHhakazoQSCm+LVwAziq4zPjJnMPx0NLSN
yTJEgBAoUzN5P7PgC06FMnCRyX/r0P1vtym51LZN+wMRye5f5/l//CKTmUz0qKrpbnA8wg/mRmZ0
iPHU1X6q1G61TbxevqI2bcN0UoHhh8p0erKa+ljf6lQ/CZwzIv0qMrok/w/HiasbBCnrfFK0Hvz9
S1IwO1uF6aY7XlZ917uZuCaKx4vAh/byL1/ILUT4jy/E0QwGUc5NQrqtP56+hjdONFNL9IDJoLBK
qS+u10rSE76UJ5V+GPIsZsrL8gg5VJpjmgWDs55kWsTK1z//Lv/lACdBUNf5dai4owDr73+20Lxp
1o0+3lmOI0pkzSWRF3Gj2pfu/3F2Zj1yIt0W/UVIBAEBvOZUmVl2lYdy2dUvyFMzz2Pw6+/C98VJ
lTL1tdSyWt2SSSCI4Zy91x5mJzq5VpSLXVrFsrqxdLwxf3ueNDH6kxxGKX61jfOcWpugnfgEraGp
d+Y0zNF+9AaTs6JZACS7fqPWK0w4Q28BJiqTuBbBh3B5p3r2esizxKu1Q0Bnv5909gCOGKS02PH2
+59xL1poG0r6UISUe4/Fv/tRD4Bvd0EyVukuG3T5cxgjJ7kTGDt/W+ggznlodgvkIESomeX1sImU
onI+++386fodrB7YEsuxYM6JqXMsQYDF6gYAZ7Taici0itle/YBDJCIEI/P4LWB1am48rtWc9f8X
42MgUMLj5XjL1uuvTzUT8Tj6jJjTlIUDR/G8JQ8pULg6c7LbfgqIHRGQpARBdzFX/fvrt7q+Ojtu
EtNJpYedb7OtWFG4LRrx81QkEbVezhWd21hHApnaQ5gpTjMp8OF5CLNT5QIguX7ltx7yckXFHGAJ
opEu7xvzQzy2XgSiV4Xp+8ThgFvE5dRuAkfq/zXBQuGu9GxyI8ldcK11NldFcWtKEuJz7IEZ0M/H
8JORBP7ZBShwI99utVPmdRLXs9Dx2StZ5JKsPrYxyQ3LZQ+FvXGyX+ZZY1Sm4g6a6PrjE69gqPgi
2JITxupTBSSe/fL5AXksC38q1MlFiIn5NLV86oSGXozTSaYm9Dshjr4Q0Q6H8NrCgNpm+JdG13ia
klix3aD2hzM+aOBZ5ROa5hz8NMVcM53b/33yY9oj+IIEPrILrdUXVc+lTu2u8456EjTtVeir59iK
0N6YaWFQksk45GwH7Yfp3fXntB7gvA8Yv7x74UBDMOVqmNVMD4EabOeEpby9I9OZMG0K+gjM8BIO
Nn6jMXPmOytF4n/9ypwGeAV/rT4cYmnyLVmu5I0SNOKuYPpmbKUjXV9ALKkZPEQd1qrWpupDvXcs
ltom5K96aNJfTVY7EJ5FRIPSsiyI7GanFse9lhbnQVH8SqJEvRijmNXODsFH0DcLEXIbZmA6W9vz
6+9qHLzHxHNwLEHsbVGCBy4h3owdWmleHo1Uc8w+T+4NtxMPeZNb/qY1IurHGLcDHFKZgfaXnopG
JNilT4lr9fJIVQf8YYd/rN5GuMDHrelygFtUGnjerGiwzjMQmuSjWSJ+2iaycbuNY9KpZDFuKM74
pNWwWUNGxqpn/e7KihKxTdv8xRL9AiN0/SDayrbGa2Q5SfBONxaU0jBJZ2pxrWXsESBJfUeNutJ0
7CJ0YuylRfhYZ1J/nc0EfXWVi/dUll1/2zq1+7NsIDduiqlr3/ctJuGdwRwbb0Ua9A17/BxSPBCs
/gkiQ0/wI4RILCXSlXdV3s/3aR5RppudQbcnu0/i86KVK/dynKxHMxnp1gdJghB3pNXbIQiF67Yh
+1H/a8gAOZVddYttKpDWL35Lfp9ONjqCnmL7u34e0n87zb6HvjSFbC1F8Bv7MPp0r7CpzM8Kh9N+
jAUnubZO0dD3mZV/Re/QvC842CVblWO7Ii11MvO9nRjR+7QgUuZQSq/MDpQB6EaLPvWA/mOH/myg
P0AwRAu630ivBUXm2EU179I2gf/VyBGNrAEuAjPtMPhn060iyJ1d2P5UkvoWMGw5frv+VbyattgE
4d8lzwIThq/c1bQFGjrPHZvCVuCJzt3lmUcjqhtR69VNlX3purb4cP2KYrXzWj5DOMrLgdKVS4jc
akq2Ux3Zk26CkxHliOWHpIJs6SDm3ARFEDvIeB19jzodK1E8xflvFzr3F2o76utYjWR7ePZE2R6Z
WwDZuFHBYZRBoHYyqepvk2cFN8KJX60g/FyPSdJDPeTZ5jrORnmtzj3mqBN7AGWfyDSAkDhRCbkV
Hv4n53Y1P1G4chxSQolRocB1uYRk8MhruMzBCREDFU9nwD2MdhUR5wvsi8knXC7Lqq01x/B3Rg8Z
9oENDNhTBeNt3HuzLF6czIN4n9uuCR1vgC4NgCcKb+0p3xg1JJmSUww13OIHr19hFQz0CqEjAaAx
73EUt+/oU84fq8xuNmD9g+31MfMq0YisVptKJJM3GaLu+vzkFyEdrDkIzxK/KwW6iiLELJrHcpTf
kBH2G9eZqm0X8mWPWMZurRxvjNhl/0DBkeISEdWrRasYe5JdJwhePtCKM01vcKRdMtOu9GGzhJk+
diqQd1GRJruk7PGRgRw7TCmyWMC8+UOW0ejEm7XVeb4BP7QBO5t8vP6I1mdMPisOMpR/GTyUhtno
X46eCi6XU8QmAS448V/mUKknAgDiDkUW5jKKRs4drUqwBEFm0Feu8KV9jcE+3Y/Qic4oJgaKNE1y
Y6v3eqS4HHUYJyabLImO5PJXpYWVzXGsjVPpCOs4NmZwxHVWzj2mzXjOb8wtr18UVxN8q0t12GM6
u7wajto4IsQPQNLcleiANRFiLVxMU6VwWWOn3reO/e/1B//npPj3Z+uwYYefLSS3uRyjV6VAique
OUGbOSWkOL8voxo9CHZDu4TAIPLPudJ2temGUIZ7A+0wOrLKzr46mZ9/kpSSqX0NJX1C0nnax0hr
3HdRqtJdOg3Nv3Emp+4Y9fQDczum31qZ9heqctCG8BtbTr1F6w77sAsBDRrlQ9TbyJPSsKjECbZI
ZL3zsr5yf4/eHLHlrAx2GZWc0u+kSXi4OVhUTQq+flZvM38MUzIeR2pOVjJZz73KrKfG81jgYNG7
3m4c+jreWs5oQ3/KkuL3lLk9tqTGjV7SL7QXD7IPrUM6Tugr7Wm+8yaMJZvKrorP0fI8UBlm5DMp
Vmi6miFx3YbQPxKsmM6+7LpooWM0hCzUFUs5KlwBISiI5vQBibCs7nKZNNAggjDs9vFYeXCzR8A5
iGZzs1gKKYgkNbV5H4vz2JASNE56JxmB3wnf4NmWPq5SeK0fOIH37nbCTQiD3Mzd97OcRH3jRLBe
N5ZhITlyM0kimX6Vaj4YSjSRVMGp0w0dOrKUWnz1uTpeH35i2auvh5+k1uxRBWfn5q7GfOO3xGcw
HZ86ZwySPVsomrRGSBuEdp5TB9XjNAXWMz328DlutQWXsc81RguZqsclvJWeDn54CBjXf9j6W+T+
PWWx2/cpc7Dar+ajMfbcvG+IvAMfA80s9Yew3s3pouyoDDa9uKfS8HGeO6u7MV+v9/nLk7dNpTjb
KM6zYhVAF6uq77MmBQOlwvwL2PQC6VuNCVoXSX/jLb9xl5bLjEN1nNMUldXLGSe2m3LA52ZQ4iyj
fWLCwXNjLfapdptjVCHpShIKCNcf7Zvv3HXYPVEt8C2qO5dXLSqT3W9SGidsq9UTrBSoRpVs+6+R
6dk0aOi7FgOIai8os8fMFMajM6oSp2o9/tJ1GtiH6z/IWk/zyyN32VOQpU5tC1Hk5Q8yAq8hgjPi
aOVhSZW2DZ4l7wMtIJ8U5oPJFzfu43nynq048v/B4DqRpgTlBELO5JfNJo2LBj+YMTbnEu+/tyGb
pSPiNsKycJhNM4yfRRrJLyZH6h91kSf6EA+xBT3aLSy0wTE7bSzR/Y9AFanYOpFHcvz1m3xrWAHT
8yleUDaklHt5j2RmjSP7NgOVcNLj/MX4SbKAbXyBNoug8vrF3hpXHkmCNtWLpcO52nKEgUrKzHHY
cojR2ohWvYQW3PMZOPtmHFkuyPN27/7DNWn18MWaxIquS1+9P7utH7HNiUvfuhOLd3bwguSARyr4
hpDUf6JuUHy6ftE3Rg79gWUraXISUeuGRDKa5gyPwzshqbff0zRmhai402LkYIRNq71xk+utJCN1
2czb9M/4V2GuJgd/kjKHnctqje94V4+BszeHyfngBiYCNdGX21qCKXCntjjBsfgPg4hITsp7lmsz
SZmrWbHrmzEZBspsLESwCzEbbJCMjHfk5EU3cjjferLMSrZt0uwx/fUEzE2FY4Yr/FSMBcrUvlF6
N8UefjmZwEttkc5ef5XijSUPaQI7PdNGZv4qeFTKicmYgjB2RJUcUqsF9AUXeMdhuobi1mFbVdFA
NGYSYb8S7X5uCKVDBEt+AED6j6WZBgerB3p444ctn+ZqjZRMT7z5pb7CJ3X56QaqAXelyB8rM2Ty
IgsSPNpWu83qyiLhCsd7580+5+sqQcM4DrBZInEgImtm8Odi22NSOVz/TW+8HddlquTcLVgm/8yo
f9WZvZDzKqKv7Mze0nmgM1m+mzrXmChY9M6LikMwmtevuEwZq4fAIYo6D+Vr3tH60NYTU2M4PYzX
ZhJ4JSZjNjlMVxzv7lrwy4/SIlWdYliYvjDPISG6fvl1N45GoMvBxOEFCKYX1AuXL6ElqCNAF0Zc
KcrBT6MM44fMYiZN+z68g8KGwnaif1Zs2jK2clBWtunv2kZHD2A5kv81Q5SzHIBoR5jK4RvhfHn5
a0iyk3HJKn2KkVgQ02IIUjESdWKYTF+hWLgf20gYpxvPYFmYL94BH79nIlMwTXZH5KZeXpWgPA4C
2pYnt+tkAzxbtT900ujmXFdRVH60O3PqT26ctsU7ik94Kkugqy3toTxObqxnr77W5bfYTL4OscQe
b+Xyt0ySPryllTwZwCv7XdtSCNlqDqzljSn31cKJtnlpf3I6og1FYePyQrksUl8PuXVCJzXuqOvo
O+nQdw3i0rrxgF+Nccl8x/dEbYkxTpXj8lIotAzCGPFX8kIJThEqIdZS40jI2uZUul509Mdh/DhQ
N7zxNF/fJLV/otUZTiajylu92aDOBkrnCREO3hSj+y67GNSwcuCToAX3qxuT+1uXYx2xlg2gzzZw
9Ux54KRAopk4pbqHRdgONlZiOnYQe/wW6ub/OnfwqTB70h/irIveaPVci8BM8ikjabx267nbw9wx
vnc1VBSlWgsBARBqX0Q41UJnEPV/uDgLimQbJCkkrB+t9nXagoAHxIFsYNtUHogjzhT7FO7yHdtL
fSABNDu0daKfbnyvr78RuZS3EKwtm22e9uV4GkSs0qKoulPZdAFMQytQJNnUY/UPUwRu9b5tQAeN
I05k4aUhYRqzA9wRfGFQ7w3X6Z/NsSCIwgK8McJtl/6NX/jWOOC3MfA4BthUWC5/oFYFuaN9250y
2G97vL72MctMgoRC5d0ohL7xbXlcRyoX/QgDYXWpEc9CgPDbhHwK95oWNvBJWmtkAJsVOLAMMkFp
w7v2rVspyG/cJIs2bRvqf7TynNW3FTfKsNNMzgS+dvRCO8siznEBYTWF+N8/Y599GQdHZmi6satF
yk1H9kWBoU+oAxr3qcPVPb1Hx5r8rNp8eLkxvJa/7XI5oCtpo2EkKHE5Ii/D769NgCwaTE30TeBD
t1nyjDtjwXK2M7iFfZTPlMT9Bhwlpfseu1+NLZNUUAwJGUbfhzYllAY5JgzhGw/hz/lx/bucpWHK
lknQJFy96r6LlV0NwXjy7Qa4qVnnzT5y7QrIc461mSSDqmlAf1aLzn/oyDvrikB+cogfdm80cF+P
OvavvHyKmxwQOHldPqLaoqqtEIadWnqpH0Y8dS/TpIvtEAkBmHFyXkZvnNAjI46//nZe7dCWKyIp
RHVg8eW7q5fDyUSHTsSVAW0MhwlvL1ZEL/42Buj3WwgU++vXe/NOFYVEtFJIHtZHvmD24iBuu+6k
a+V/HoBmblCzOuxNRTd/ou/Mdk0A8dvmsixurJtv3KvgIS+bAV65KVfzu2HgTQE70Z8guJrvYj/s
PrPLr3GbW4aR7gjLrvwbs/pbl6TToSgSsVyzIb18sXASszJtY40WKIh+0XsjLqHS5TnsEu9BUDza
XH+8rzr0yIUFxw9EfYIzCiryywuCdOGDH9R0MmVg5Oes7OBhmWY7escm9Cp2nH5fjgu+SOj7SfrV
YppjWcfLrDupnmu3jPD99zouPnqjHQK3px2jsPmRRruTgSv0/7xxQtPKkcXzmfOoLq9GoAQ3WMVZ
NZ3CgviIElvIIYm9r3MWNDfm9uVvuvzgF8kCm3KBDIwvfvX+2yjQYKyT6SS9kPKh75bYY2RrQmq7
/haWBXN9Idfk2MNiuihZ5eolJDIevDnQp7Iw1XGsqOPYYxXfl73pP3ZVWm1zfuXX6xd9JYFaXr3r
Mqcz0TKnrQ9bcBY6XdW1PhWxZUW71Bcg8OraNoN3yums6as0g9kBtxPL+KxEVvtwt+3iSxnhbtwo
V8tPOuglvgi2cqCgdc4MRJu6bg+EPWk8ZRU+v1L5GsKD14uXheykH72uCW/tcP+omVdPkDHB20KY
RuTgWu3ccqtRPMnh1EuVDI8jRm+xqQdz8t8jk7O7B9fQIajiJAZlHTQNB9mgn0qCSnRvECxkm0W4
BE6hKQSHO00gcOkbfRw61vJ9nZn+1zGqMZ07QZJ51DGNiIQOeojELG8ccj/lvdnWRXukdme2Rz8d
PTKJe2rtX4zRhcDZ9wDUbwzP1dS4DBQWIpv9H81Rem2rbRiCQKjbTRydnJoD5u8ibcT4qUmcxXRG
b6CGm5ZlpBNQa/2XzkCtbkzNqw3In+vzrDnA2EtCtb36EDEDS7PB73RsBnjeda/8e/J1yl0zd8GN
jf167f1zLU5kFFEpDVC6Wa+9aSNl5UC6R/fVPgioF3e+T+6Y7qf8wxgItDIdCK0mtCPc8tANkmT2
btzvW8+bfpOHqJ4ihbc+GhqeHCj6kUyhk8751UVJ9TQNCys2zF2H5EHtTO2272McrFBdAd1e/17X
EoE/z4BtpuK1425Ap3Q5S6TUTYbKY6OBlp6ohrkWNPFsom6md23T4693tYNAKUsNHNauy2n55FH4
7bYz9uNnSuZO8kHXM404cPBjf9dVdhnAsVNJBZmj9EkB9Ile+nb9Z69WtD+/ms4ja4xAacTp7PJX
A4RWcVTJ8ISCwSTxaaai3VV6kjtvRHuCAmgybjyptwYmpiVT0YOg8ra+pMy0gd2VcNi6GCFyixwa
ple0D34auTcutWyy/5p3/twdZarF9YOAF9Xe5d3JySVaOZ/CEzEsKbV7siK1gDEZi6p4bxi0j+3Y
xgzgot4hNlPdUEauVqjl8mhFmMYX1QhPd1WtqKYoNYuZGm0b9dg9ZWIydflDAJT6+lt8a/AhmHX4
9hDGOf5aNY61r0GG2vvHyTELSDJZgjg20mT8uOjXGxDdM1gWKqnyuZ2M+gP9NyRzbCHh5g9ksyE8
atMPBM/VNm1QERbHYsyxzFmk4oljyHK3u/GL3xgFfKrUO3hGnsUSd/lqtOeiCGkS/xhWWf4pjW0I
yLVV7qIgKJ76Xj+guWmJPOq9B7ceJDwRyz1YHd7zagwhLbTTqcJOdgwHVd/YWL41nXkwX9DbUTpg
cl79tiHoYkMaNXkVKTZODogn/HbqbgKFAwVz+p7VIXk8Qv+qwvRD0tAvvv5w1q2pPwPHVrxG1v2l
4roaOEUfp+XsKu84jKyOcBABIqgmFQB4J1Axx3IS6SezyRrvPi6hW4KjYKoFEQFqaE+AJhq7adCH
NuhNiADoWf+RfVGO2whVUE5YzmCSSFP0gDfwYJvq3hqS0NiUjmxgara9o87lTHIn2o+kfyoZFk9e
1PrWjX3VG1+n57meQPchbAAnq1VjHmMwF35FCkgVqu9B6kgYfQPRHlYXuZDRdHMirQo2LgQ61FPU
Nm/Jl94ahEtpgIYrb5k/Lgdh27OgBYXGlOdBy3nXzHbqH0Za4HobmzXF3evv9Y0lipABBGuULpfz
+mpL0JuY/hBHBseMnPEMhoyd4CWt63tcb/GWvWywY2Pm/J6QzNz43t66U8YSV6YutNRyL++UuS4B
A+ExpIVXnLoggB6KEvTLWCTyxqT71qV4qdSMOd8J6a4Gr6NL4eI09I/9hBrfKQt1ziYJFHgEbHH9
gb51KdozaMAR7LzWuU15PucacPYxzeP6a2GSvwX+dfJxmEX0a/7DxTCxmYvgHKXOMtv/VfhwoyIm
FQW4PYhx/T4NlX2OCs896Dn7fv1Kb40T314q/IIJ6JVbrixsjbEq5/M3i0Ifp8IG9Omr2SL8Gjf8
ifrGFGzSflTjtiRfud5fv/6rptiiy2LrTMcRbQYHLOvyVrusAOlsu0j6y7H7wh/yM+8U3XOLqP9X
FBudcfDhYT0OZdR8z+eG8FDPMH4VzhD9inQg/lVZar8gZoUBe/23ydWOZSlwLRpM2qCc/WDGL///
r9cwu6OeEExx5sG0FG6nyrWeale7xoI2JNuvSh1wvFluqS/0/FK1B+3rf7Z0GObPoQTvv8ms2mQx
1BkRAMpVkDN6dwSz01dTjzxWl8S7q3C2nrM0EvcFudjfm8QiTsdv4fyzUXC8eI+8qf8I3YnYRdpy
pCmVaUybXTtNc1dFZvxIYcx/DjohUZCQmfTsAqFw91ZIfta2TicClGQvSnG8/nj+dEj/2vIskjq6
CPRpln/cV3alInOrpnYqHk+1kB28Pk1/eSnJaZueNjo8+05GemO2gDdI18zYkSoYNsQHBtrBq6XA
ABA2wFa5CR33Ke08QhYLHfNgOBhS72iHAT0wxnEsfz2ok3t/7oWAH+T2xgZxuf4WNZOu74DRQFAJ
HGduD2VnOxQHw0Hn287NTA6cEaCnTQVFHVpnV46PUz4QseeF8fhlnmak1+BTi3/srCvKjZChk+9m
SIECMkUAfQlJXtOAKR18/ovdtMGhj6L8e4ikAm4FMs9T6xfA+yPWUQBMvjfQrJN5h4uugKjeCwdc
qTfXo+KuzOaDq8f8kyoMEe9ndOS3jBaraWp5J2yt2e36dKwcZuDLIeu0IghHkyFbS6fcjZEsgdq6
jEHXGm/1CNefx3It+h6LuEq6zqsSVQ7tyZj9OT77VL6Z6C1k3zaIqC7T/ufCkU/Xx9t6r7TcGxoa
z1M+2iWL1ePy3oIhcdrRCtXJJoyA9KJEye+VSW1uaxZRKjemHaJimjLP749ullYDCRw5Dtl8aqL6
xo+xVxPnnx8DQIwmKzIU75XuOUAZ6FPtUCei+6zmLGYbWZmEZgdqvyHoOkff2LpGcdePuQR2lem6
3rONJNySbiDgEoKC4PcNdW+5P/D4DOLZIJLtH6cZqwnEcYyIRZrdZP4AGcNujGJyMkGeC+YdH00K
pLOOnvHS+BCF1JxJQA7emO4dJOouOvyZo1xn9eKzO4ExPEqI2vFHldmF3jVNr80dLV/D2EHliYKt
HaTC+ae1yj6FCFJGP5s+NqddWjhpexK0luqtwpn+GNNhiQ+2ERMzalql7qEK5CFOXoHf4V/O2Vro
G3Pwq7Y4L522PG4gRN+2ze7t8qVX7CaRmRDqqYsaA38YmrtMxv1RzcNTkAfiONuJdXAExElYxT3U
O6ROczDc+rBev+9FO+sjwbHZqTHrXf4OCKd9LgIDCdcQpgczqkEKV7L40CA1W+Kvhz173GlrjcSq
Xh/365ogNQa0s4oDLOUVpHSrFTIz0OgWZEycqPVnhGbDuMxh3OxLoOPbYsbnrWgB3TiYLI/1cm6n
oiR8KpD0lJbP+/J2HaVprYxNeI4y27AgFcJX2Rq+Nf+X58oGAPviYnVjs3N5oRZLUDqggDz3kkp6
lajPgZuN35Uhmo2YrWqbxeI4qdIe/sNj5bzs0xKnc/bqDkHhuw6Ku/Acep2By6ohMtuYjLs5JZxm
sKD2QMaSNx7r6+mZx7nor92lWfxqFDlmHba4fMMzJz3HZmNQznxgi9fLLQ0qZtdHjjDfup7vCmZL
gOKvzz2DTjwMS2Riw3uIgwMAFtu9d5C5xB9qJrXnSsyC9S7sl8AF8jwUxO+uByYWMrvjFtISGPgQ
ktboU3eEtKZRju6qSYzPmnbWr8FqwKHHypqf+pEK8mZiofzXnCrnJBVAOACRmKeoDIBnFLhUn2zV
LEFMQwzseSyN0dyMrklUu2FnrPujbvMRPtccvI8HY2h3sczn33UZCbTBhNbjP2NTRjkzTrudLxrX
3qghMpN70VrJexLYpu955ztL6WVCT95D2sQjrQgeZbWI4K14rWjYVulCfehwLTzWLlEVoKgGXEpG
EbHvooSZbknOwXWVU6l/6QBC1/tCmAXIvyiBtF97YnphiqiDE3VP9WmmtgxUbKzFZxWadKFMI1UV
PrVZ5T/CsCfvnB2d9cQ3VWNrZ81+bMtxxunkkcwHsNjsX2DKTlzW4YR/B42aMoAhc4QtIAdBgxKW
4GJ/i9h5smPygse6HOxvaZaMzwEbZO9dEHd2fkiKHsQFkZYFgTWjZ5+SKIyJXjcD7zteGeOjx4LV
oZYEgkgcLxiKjJsmpKCE+UahqhXpMRct4cbCIt97M2SDnX6JjYYkzyYF5HgAouW/0HS7Ubx6vZFw
F7GRXBgIPLF1DaIiRH3OGlTCMybiu8gf3Sc8JeXZoXO/HziNf7v+XawnNyQL0B0cSub0jSjarYou
qp4xD5RERrGt7z73oTAIpRmG7BaI5tXhZrkQnYilhcfMze1dTm6ZotKgNX5ldOb1OxxLrOBdShxE
IZN/pql1N7rKlnkVymxhN/Y+q4luwLeAlWGGAxDB6yQoC7nX9QewXsz+/K5lSfHQb9iOWi1mUC7a
ZjGandsihpDYu3rfEkX7uSW67+gNJaEmY/SDFrd5d/3Cr5bz5cps/qnHoXZbdnKXT4TKdRO7bC/O
LKP2R50Uwx7zkkEatpvviIsFUkzEXYbYi3YnhfsgJgk+zuW/13/HesT9+Rko/ahEc3BRazt3HbVF
1yM3O9PdL79WavjtFPNEQzlwTo6vb6E23rzcImyV1EPwaK3uOrZM9HQkz5xnjhaEgHPIpjSmJBhW
G7MRlKTicP0G3xriirI3/mUcWRgsLp8z4R859hYvOocZWHciZ/HpYds0+lsFxFe78j+P0sWU6eDn
WJR7l1eKJifIhRHRTAstCk0K8KLObCDI/UC6godzsyC3/aDhYIFz7nF66Ti6MZ7ZmXCVv/cr/AqL
zQoKHJf+F72Ry1/Rm7rQJQ7fs0v0yv2ETOsOR4m98ZN6BFfrkdGbDSMQUJlFW7ArVDoVrpjSQDlJ
uie74oqcOECg7s/IreEl2nG+Keem3WUjoH2HKKNN7KbTOQrHJZcQsjATIxHxaZ7s565C4GV01dlM
HLmpZr++i8LsF1SCaRc4nFVcnHlICBOyZFVHqN/Mt6esaj4XUpdyE/VV9FBj1NwHaRl97AJzOAhN
bjbmXn55XgzEKWQGTt0kcwKSjwMC5LU07F2QGi86jImoj2xNHnkZfs7NgcRsGJyHIYafl/opsG0n
IpFrbJGsGKV6tkPE62mRpPeYka0PSdw9F5q81cTxiLqKsgylJfJvs4MfxOlaHpMwcs9J25h3WOLG
TdG0qM9p+O9qMYIapXT8bFUFIE23OZBN4e2KaBJbPr35mDQV8Ha7gracqTB+iY1ZvhMDSby8FQKA
rL74ZMViSPYkigeEzXXR1oBs9KFOxnQ75Q0MXPJ22q3lGtUhN0byN0ekCS3+GWzgS04SRBIwCcq4
b1MchEilcTzmkbWfyxq+n0dGGiocwkz6SB/RZBkfGl0m3yTZFAPR0g6wQduM5d72Yawunm1Yz2Gw
dWdSFoJM/77+Zb71wVj4JBatGFVLJsPLoaraKi9FNIXwHOBQTg5Bv7IigkjhZ/4Y4IXfy7kbD1Yx
uB8JfEjvxpREo+s/4g1XHrIdqtFUbjhSO/66PgxHI6o1AR7MDvM33wBAtWGgeLiAHBpVmyxa2NCT
6glsboeqbz+WYVG6H6IZueWCXdckSAXS7HfK69lwxU7QkwZiF+ZP0jPaj0FZixLnd58R7W0HS/Sk
oEbHpq2YCKm0bU1/ow4lnnUzeQqScPoYsVEn0KFl8GPeD4MfotBYc4U7F9+C0ZqjJbtgYlSydgEN
HxTA1b7v6L6jhYZXH6unFGDyEoWUgF/MiUbVW8rgvnkXznqstpyEGUtuWfktLxdw39nM7CE8aAGR
fxvJNidV0nHkdGqnrvih4+yJbAT3R2BMYb4bkJROe9iY4TuQcMXnURucTtRYGGqLkV0u9wOdfTc5
nMaxXtdmtyW7wXlqWgLbIDb0OVzjQb8LvIAkW2bk/Gx1yv2RzS5Q4tYdjPzzpM2peeZsrt4TSOAF
+zKKySYFgD28ozZil3f4mnwqj7DE1cGNnU4/Ju74yZ/Tk02OX3djGVmfPZdpla3LcnJgrLBsX45V
LRTdoTBnWjWM4E641c+J/ezGQL9L/ACcb7zYw3+6JrAQzKI2ZdfV0tV7aVBl1uJmZmg+wIzIAWgH
miwEJz3YmGF2saOMGxuTN3ZEFg31//8gOBKu1o86qmdB1G949q0ypVxTGH51Aszg3M8O8/Y2myY4
j7ILwncuepfsxuXfnBQodNCeQtKwuMQuH7RVTmWQEq50blTu/mBJ3WduAAnFcIJ7fFvdv3UeGZ+H
1oJv7zlF966x0T/eOC++8bYlVRZ+huBsygbt8keYjesinvOxIHhjtQ+DsXqUVUb/znPoz3JO2+Ck
725YoNdHVIbYIqHEKI9Yhxe+2iO3mWoEW7HsTJDEOUeI/0GSogbuPYi+Xp/0XhEE/lwK7QHaIA7F
1rrXwL4uaJ0kzM9NXTrvmf+VJv/Xn8N9J3rnR666lMZlVXTVMUWEhU85FuFXf0jyx4hDPTFvYCYO
/gBElVUmoOIXAv5Lb8zNr0/t/E4qPWxmbKTVaDxW7yEcCqYh4SRnDqbtD1l53sOgxvxnxDt/AR4Z
PomZOFP8vv7RKskhsq1u2lc+6OGq0vUxqMH0bRzZ2TiMWh/igTmacifzJCfQrjCtX6NHsdrXJHwK
K6aiWOe0YIkVq+wtXX8aF2rks2OMhYfYH8BfNVMf/eqZ835SrEnLvWFXlnmerCkif6uUA4uZFKc+
ygZYzUEbYJb3gB3UXiofJtIP7ger1Q+JhustrIUoLnXYnbA2jueRFEPkYnIMv8ELiU9eFPrvsfNN
L50ZOR9DaITP1RxlFLsopYIAKdsWFfdQk16cOtMXl/YIk7XK74gERl2edVH6jSqD/c4Wuhi2dmyk
2Q6uYfs8ctAVCESz9OzCICCk23eyRwdW6Je4sOWHGbHMP80IfycyBbtU5nzzmA2oELepUVufp1jA
NgV3WFcbHHHABJCBHqWPNZs08uCfxRf0Lkk8FGRhHLDxFS3xGGZyHmpdH1gphy/A7thAdi2Hf9DD
xDoMlUq+F6JJowMa7iD9JTVwQ1sh5a6TNp42uU+gD3hiwio3Mabe8IHliq57y9uDnkgKtmURgHb9
W3njq2QeYC5avI7QCVbzoQ1VJVo8q2dCqvgQqIC3X9i0zC57TLO5Bcx4fVpxsQ9gSMGyQTHwT7H9
r0ZbY2aUVqsgPRtNXqmTkXvevPXMuVE3Dgqvb4sLId2mcYEdQK3tjQacycbsk+w8hZN37xFCumlN
MzsoczI+XH+Cr1cU1+NK9MaWPi4yscvJtJmr2I7bhewu+vh95XXWR0pCybNpZc5naAL6326sKFOz
UZ7ur1/69TyOe4o5hAWNiopvrqZUjW9rptLC4xQj26+oJ544C6L9xK58KwMIzHYMaP36Rd96tEot
fDQYemjD5eX9Tvb/cXZePXIb6Rr+RQQYium22Wk4QaM0knVDKDKHYiZ//Xk4e6PmNJrQ8QL2wl5v
NSt+4Q2yNRKRpj63VI4vSVP/gd8zfVGMYkuV58pryQfCk6NtrdKUd1c5JzKyWWbqSeqnahLdjY2J
Fg4X/rk15+pk9jZ4o3oGxUZG+N7FwcuXXbBVIV9OwGXGufwG9CwQPuGxXHN+UmQ9VCpXqV8pWs/3
9hp67SMh4A4oKLVMMUF52ti+18akUr4UbQx1ecEu59hNKlFw2yZ+29uYWlc5bZNd2Vni2UgDq7xP
CsAIG2O+itiuPxRsGR1eS3PhBa9iQBlWrSHFmPqBjJCuCOh6vNS66uINOhYG/rApgTNa6mRvP1pN
fZ6GGvOiSO0+ilHJ8eup4oGWRRnKj3HilIubI7LqudDz1DdrM31pM1f95EBzdPGgocEa8v/ys1Jq
NGM6DYDi4fZGfQX7vPkgICM6bytE3PXKVRTKy6aFaTmGPTV3OUs2TDXhNb2PkxRGWjbkKGE1bVrf
IamufWsQF9P2bdNP98ZAlrgLWzSUozgHctAnVYsFl1unoddEg/puLJXud0fJPPdq4p3RC+Mp/dEl
if6UalmG7nbS2XdGp6NkoqgMslddUT5EuSUeeTqtYCOoewvsh4u0iPPAcaanAzbvctPUptIvJKsM
J9Rk/toNkXN23RxU9BC3LRpbCvBhL8/whNtNEbjoXZ2l8VOVFflZ9Eb0Lpli7BD01Jzt75apYFQc
VbXhG2NFG/320lw92KTGNtcI2CEAGJe/tQzNVlGAT+BXpstjnksU86vO+kP3oVkqgwuWokooorqF
V4moPMai26IeX/0RXJoEXmDGEG1Y3dyp0MslECE9iwvKSAP2dSNu5t5IHLuPTDeD2uNqX6FJ9J6t
4JErqJYeb8/EtSvcBUWFJuPCXlurKTRu4M4tNmh+s8Ak7Fpg/CjjmuLM+KPpimZJuLN/fzbgkaEJ
acImpDS72ihmJ7A27bLct/IsKPbSDYXq6ZWN7ZBZoecUExOmi+McGI7bX3ulHAHtd5Ej4dHiAVmj
9tEIKusyTnPfDgyMciRfV5+pBFmfnHSiGDIImc53jZT4beRFqH8r46Kgek4o0Z4mK56KU4pW64c2
cKbEK/UqQDAy6wTuHD1lbHonAVUoqFD1Twtc/CfFaexu33ZqS/fUDc0/NjKB+1qxg71VZwp2zy3I
AQ/VY9wEhzSs/Rzi+Ze0yOuHCDblQ2yV1h/K++mPtk4UXL6cfFZ9x0m1X2B27FNa2Hq9m+bO/bi8
tSFWXgk6R/EgaKzk0ko0zNFsJzlUCKkmQCZI73bzgDKiOqUuoCKUkOIdtyzhHYrfxS6cVGAEGZGn
s1MTO8dXbZIDNpbmaGb7sg6m/4CgFCjcIEUxni20g7QdQWul7MIBuW0UQxoqL5Ms9P4YKkbmB5qW
YIkRZvVdX+bt6I0t+omPUg2sXwlaHsi2S2t4MWep/qnc1KnOcF8sE+lfaX7DVBa7a24AwM5VUVi/
DEmG7NUgsjD16g2kWB0niD7c3ierGGMBqwI5oiiADhxMh1c99r/iRAsmqWPLOL4r6eN9oloFs40n
5qlX5HS+PRQNobcP/KKWT41OgIwF5HJ5FwlzgpAquswX1mA84N+k78c2Fgcjx8uNnkn9UVodVV2t
XfAHcfxZBLONT51TRacS4Z6nMTOHPXkBdsXoNB+GFh6Uqvbpu7F2zce2k9k9yJr57M7gjxAcT6h4
OMhBpHjJO5BV8JVM0VqsjN/9aLtHCaHlnmeGLKAR9kNUFhhq9ypMR1eVx6E10YNBLPJOV+ryiH4p
GOYOV2g8I8uGsgY+pUDhYc1ZSBN7WNuhphqGKU6i0nURPx5w3ZG96c/tKH4kVc3usQJxouJALQLE
Ofkl3kN0SXqATLU4jvrivzUgNfMx0pPkKVIz95TMWnWcY13BO2nOm2dK0T0ONzZElGmK7uZssqsT
KGaklWXq7CIIXHucv8MHXJ7bh6jBO0bWmEViCFVS/K7Shx5cuyeHSeNf1no/i4o/pRL+7ruoOdvV
8DuKY9wlKOz5cZ2rD7Ueot2kdvpJUfEf6qvI4MKgSNhBSdwrUKB22kgLYJJCOcgRR84wwPRKwYjj
Lmrz+YhR4eCZRt+ebTEWhwmPo0MSdsOOpLHBoc8antSSV3yYAACa6qhTB7elP1XaGJ24UMz3yTjH
T0QQzd4B5XvIUh6UvcjbGOOoEN0I9FSIG8ypU5lNx8aOY7Asb7Q77ocsi+VjCiYTBWdbOxPAUtoX
vWUc8NpeuEtm44VzzlOt1dNw6lW6MnsZmib2TZY42eSK+1qf8fRWR5VJ713Km7PqfLUx0/NmQhXP
ADxyCDQV21xr3s1jA86IVgMB0FI0HWxn4yV7e4wc1GzB5hKDoG6xVjOWwWi6mDXhRpTOiunHljbv
TQOK1j4lvYd9pcq2RlIVM/fTPHRTf2zqzv5z+zSvA+ellEidhYafC3wXguPlWe6Ql7OH1Iz9EHoY
GbwGDeQEuEAC+Ztk91KrY/Tx9pCru4rYZYEuAY7jAYd64qyGDHshk16PM38pMJ1ErcXv0Q74kg1S
3zB8eZs9kziTOpOqk32hOXn5cUxmaeammvkAJWjkxLSTdyUT/M8a2MskAlsBKUx8g2zZ5TgSQYWU
YD7xx94AE0S5EnHNADmqH6nESmAjJljN3+tdz32PC8Mi4oXo0uVoIzwIoQ1ajElWXv2X8Jr/tsus
CfdU+sXz7bVaR1vL9nhV9SZIRvVj3acfq7CgG5cnPvKC5I5GaUHDwDonx4b6IRnU+dcELPfT7UHX
B2MZdAE9kIAg2m6tCbcpM52hUxH7nVNrPKV54NVGpO4qtY0P2KQh6KCEzu8gMDPECs30H6O9ZXh6
0Wh18Sc2zWrX5CUZmRKXtMBzJ7nTFFd4YT9aO8Ahn+wQ9RU7tbqtR3W1qKAml2wZwD6Nfvr/r6H3
Xw84nB9bI8SnIBYljuRxwag4xo0EVZ2DpabmF5p14XfOSbxATmh2UnJHPJkIJruXQ6z/TEYd1ERd
mLG9a8BngpuQibMBin+D21h+prWIONDtoUq0TkOScVQGoVElhDHbHkoIDUc6tAKhIwC7wAPtg2Uk
/RnendhPCiikuR9zHLcUFfWLGgGCsTD3ucD47PaWubZP8UZg0cCdLrXhyzOh4+Viz+GYYAJfpl9w
2YsfandcOPBNNWtPUWQVuDOLOG4Ptwd+UzpfZgTVUPShdOp0hljtlh53M4B6TuIXhYEHq111h0DF
1tvsRk/KnJyQZOk+VZrwjIAzbiIKHku9yF8MtOaQlLfkzgL6QqcMOdrbv01/FY//O6Hnx8HOpgyE
viOX/LocxD3b4kXTRz6g8v6xQ5dd7t3UVXaA9MUuWVwJY7TNX6gt5vj42VW7NxRqqyBtxuz7GLbi
1GtD/x45cpU2sUhVh2ZhXy0xjnKHh7jyQc+BKI5OCljEnFQK24hV43pmhH8M7Os+qbGNhzzyf17s
Jou7aCt+D+Q7p4KSlGcZY/O9yWPtKGtb/gCvYYfsEdv+GIMF9FINIlJkGdmzWUrg7Bjz+RWS33uD
I6jsmnapAvduoeI6ina+HoXfq7nW7oVShpDvzeE411K+g3Tf3vdWWz4ZkwUB2Ymk41XSTOnpagW4
gFJa77IGj71Ul+UdjObyhYZpva9BIn21iin5RsGi+hmrkw3+x1EewaGFZ7VfFPdFVOFsO6f20cwL
EvA5sB+G0dXxnzXFvsHcy3ODefBVqWt7qrfmaRCIeaZ9VT3MSW4mVN216IByVcgJ6qsUMl6a/Q6U
tv6oZksri3gngj2pW73wAFcLpCF5yOXBqpPyMxeVckYzTntQakv/PQ2NaPaqgaThYdSD5GTUw4Q0
vMT9DflO81slZIcSzTzNpxlrak+NcMqUXYPZXmgp74E/Je8n/JY8pLEV8P5KInYl/qvgJqr5sUxl
8MlVs24/VKb6uEDTVBTJwxH6qJT1i1va8MciqhDfB6Xsv1pTZe/NXCD22lTjLxUPHwRvulq5CzJd
36dO1t1rc4/JbFQaewTx9UNISfFPamfluc7yCqB+nnw0Sz3AqXJWMZ5MFEiTFa6Zj4vG/cdyNIen
QdTmk6HE2X+FkNq9RnYHeWzRilcSJ/uAU0r4jFEpQXpl4YCnFJ1N7y4sHMPLk0Wvr6gHQsoAW3Ct
TP0W53DlNCC6aniWM3Y4pRdzew/lg71s99m0S+pciJ0zN2rtKXGv/sCeM852bVyAVqDz4AWh7A80
q7OzFhSVN8D9OgdWiIgemhzD17pROtQycMNOBSbDqNvph3ZouruchmLuycqaLC8LsrY5dGFSHc1u
yo+2llmfOoH7rIId5l2aSeeuw3HyZ13o1r5XRopAeht2x8Ca1XdBb2O5BgBT90rHolMBPxzMo2xD
kvKZ4l2Nh6hIKbMP3bxrudb3tOzM+7Jwh8ecmPdHOTWzp+Ovg1m6Oz1GTNCJxhiOB2kZu8d51pXK
S8NQB25Q6QVMis5tjxhDpQ+NyHmG0GmfvjQNxgNpZaFJ01kYLoZOYT+JPMTyNZhik3RJybrhoMjO
/Zk3BUr4si2OJpcF26VL7/LKpCpfhsNTTE8LoVI+SHSm+t882G5HdNA7T27Utj/DImlSuDbBdLYN
mAIAOWyaUWk27gd9cskOJIrIaRA+KqA0DmyZ8Y+uyXpLWPfKU4QWCm8k0GK48OuGuRulWLthnOdj
yoKGYQtU4ERT+UvsdsZR9LX2JWn0Lcz2OtJdLnqhLSjRBYNvrTWWomTKYzOXsa9FqLTAqC617JBT
7/hHH7AlTjEZBc1/yOoABJd84q84RfTj2NZFlPiVYxt3YH31c1Yq8bnRja367DokopG7gMHxYkM6
gT7C8s//GqooAxjsIfkRhqnic2zQJg1rx/Qws4xOt1/K9fQtQ2H4AtadSYSMuqpo2BPovIHmsp/S
1QdGjSiR8ljHutD+UaWB5IePovdlAwjUdPqHlx+FMzgC19ac+I49aHcNolW7usfLVzNiHY5amjwS
Jy6iehSposLG054CwEZccG1iia/pWLiwvoEFXv6GekZqvmiCiImlhCpQucQb3VIOjWvUGxO7Ti+X
zyXqI9umePmWCTWgn1lQRYz8oY+yY0mpSGD+nrZnC+mzA4DmeiseWwrhf4c8y4ivhw91RpOJ1i8/
LlAkdboA1CUM7AyyWTQEzfsFriUfWmoCwwFbzvkFrF9Phm2mavVNFCLViWiaJAa1l/Rb+cQ6neEX
LVAywkRSXorIqwjRDkygzEARfYPgsCQKDOZn4cgWI29cwqt7pa7xh0A/3e12RWJakMPnKR33t7f4
lUWn2rA4NcETYylWv2KsaWrMtFZA2oYp0Q4P0iyc8ZyPUbwBXFn2z2oJ4B7rKrBeFwidutpfPCNg
hmILiG2A+lNVSYNKXnU/Tx/mHNPbSU/eUb9LPt7+wCtbDSgWUFeagAuCcDXqoBlUf+ow9S14fo8C
N+fTnM3OGSxdulOt3vT+H+M59OVRd6GQI1bXk1CbSrHcjpNsVPY7u5oRsuHN3Ym0+uzoUbqxsa9+
HqB8zhOJBtTn1b7uOqBXiL/6Olw5PzJ0CBzJ5FDkGsbkY5pV5r8SkJZ9S0WeVI0CCid4NaE9MS/0
lSL1R+LjbzH8lKXOYOx0WYdeZiSIh7SjdYIXGm7s1WsbiOIy7HzKYyRzq5GtMpztYCAZriRB8RRM
FnFL/EunxrkHHt+fx3jxvXLG+r/ba3ptYN6BhZFAbgsZ6XKSke7TePLazHeJcN5rFf2GmsbQfiqU
9nPTKPMhTClfVmTBG3fyOmpYJhvWjAu4DMo+NqyXI/NUOHNS0otkOj7JWAxeMOr9nZ5H7mmim+wB
DM42dvCVV4/lpWmw8DB4y1djWlqgEZOmFOJCUX7r8WSn6AsHatzYutdmdenU4YNDtZPTefltY8zf
ChtmNcBv4kC8LO9LCV9uwGjCc7NyOtTthFeUTMqNL7w6sgOaRbw6HaxlEMjNazlnoFoIuptDMNrz
+0k35nuryJp7UGYUplPOEey2bEOA4dp6IseHBANSSJAzVwUJ6nayUJAf9atu/GoPMwD1eopPibCD
k4za9L6Bmr3x2F5ZTw4q9TIEEJjvtSQ6YDMtaLOlL2MM6MsNUaz/ok2f/uNFu4SA3HpUgKDwUINc
LadeodeFNzYB7pxjXjzQn3/OVG4mbCK1T5XmphvXwfrqWwaEEchfeESBh69OJbDCMqCKC53a5CbQ
gsr86ILYoyDndicA9Fv79fp4ixQJLW7Kx6ubfeIKtog7ebDxpEzwBMCE69gLuDA8bTYSLwFe8hs7
db1flm9ciKUAd1BJxfJ1dUa0qqlHHNN9Cx+YQ2pon/U2bR8mE85h2sXWO6vdfMGucY5Ql0CVd+HQ
EisZl4NWE7e4KoPCt+ny+GY2KAbRaEdrHynTX04c00mO4hlfWfAX5jcRtGbtlVnHZbwbu3azCrpM
7N+BA5NA7rIcGMPg4l/bNQFK6QlhisQXVR3iP1FPxd6I0nrcRUYntyBvV5YZdu3i18k+XiwELr9e
YruotQE1Q6S25kdVn/DAS7rgZBlNckio8/y8/bhcHQ9olko1jgh1HfoLBct4uAe84ETL9K5GdHDx
kz+AmXE9LIecjWNzxdkJJyNyFIrZ0LN5VC4/EIEiq3UxaPEpbVXfETCi94/fH084LqjGt7gOy2wf
NX3aIXc29n9SClw/YpEkH/WZnqWnyLB819Vc0BubfX0tL+u85JBIni2st/UBs+yZVB7ups//ZDqF
9KZOJHbZLrRl4hXV6HyIYlc5hPlQ/7m9BsuTtt5h+FjDsyM+JXxZ7fjI7Qt+D/2MoLGrlzrMfiIo
1e4hrood3eX8RUZZ4qlisA9JPcvz7dGvfbeDx9aihUbJeK2W2vS1AZthin2oj780aUP/QXYp2kkz
mh9KWEM7FPrCQz5UW6XgK9cLzYXFuFvlDeZ5uNwKuR3Bq11yEGtwuEIVE78AIy7O0pIWzdFS7hw0
Szbe/SvHeQlmFkaPgGv3ev38lcA3RtFJI2OZ2xmUEHDhSf9cN+1o7kORbdrbr18/NhXMVYfLjEzz
rY4UQKRqckAS+FIhB9uNaiXQVQmazbL6lbmk8rEQc+nbUuBZPUcKNIymlm7sDwMYEnRvm32nFOMd
EJ7cn/N0Okh73ghMrzVeCNW4FqkZgERaN6UwyoGnrtLMb1rT/dgRRHW7UekcdQe0vHyQARQuGgl2
D/Cuzyh/5wl0IexxNKcGWCewv0Q0sfSqaHa+RMasqXe39/aV223pZFOnWZQ/CN4vd1iL1E5ZdBMI
TDtm+qGxh72XjhW+GUpR649Uw5X/x0NNoIOuC/RKBNTW6GgxwYUXFp26EkDTIeldFBPRwLgP0Ejw
Gsf+fPsTr+xnOFwsPQnY0rteXR4d5pxlQrfCJ3cw7orGER58c/MUq3q/dXdfmU6IowQfpJc8UOu7
G9ZF6iY6SqypkmvnHsTJ06hOKIe2PfCs3iAjwjD+oYvC5NC5Og0EqBunRRd5RxMlh19a/GnHDBvm
ru53LZaj/zwX9iKNi8gLhSx0oC6XexFWMSv6o76b6/b7rnXHI3xKLEnJbzZuzSsHm+IfdSpeMTAD
a8auauRTNAo19bNAlp/dWorSg0rWb5lFvm3lIexAyst+Ys5ppq1KR4OmxnQm9dyfirw7iRmNekXo
BzpkyAuLuV/U/bB/az5MOSVtksFsfBiCrASKlNtTjyAuhq2u2xYbc73eC9hCUKiDw4vG8pKZrvad
E1TQ2ZQh99vcxmmvq7uj3nTwQYoperRKN/30b2v7Oh5yA2iOMB/oQ16urc3N2VLCBuZpOFTTQ20M
Xc+ihxDvFthcs5H6rt/kZTjeQpIWhPGoNqw+j1YWSqAapD/FhU05mgVo50KO6E66H+CDiQNgw9Cb
CrqC6Ki3G6Ov3+TX0V8z4KXKQSZ8+bGqNdtzbXe5j1dYaZ3dokMcf+Que3Z0s3tu9Tn4iqWiqdDe
0Ozn2zP9Sqz6Ox5BXA64NXE/q4sK6xrqwBMD8gyAsV/RXyaxwCPerjFSHOLwBYtpMGkKzEyjS6AW
I1KByI3bP/Z2mn513BLxjts/5zXkffNzEHajTkid4S0dHxcd1I8sKGcoNsVeB/wUninsyexgBSVK
UvoUOe0RtlOA/1IN9MOjYTU9Cro07pNTxOGvsZv790ZQA4utDHN8SajXBse8GWDIBER590npOK1n
R/G3psYbYB+VulHt3NHOnGNcOYOEvNrCXZhK80OUaRXq0apo0FIK0h7YWQxhfJcY6HwAjXLDH4pb
K6pHxls/9gqyyg+uEcV3bYbxL8Aqs4+/FUVGoDOUeXTG3EV9sgRKyZ4WGo51DFxNeZ4MYvNj3uuI
k4RTEDRHUx81vw+H8j+JLeLIJer2sLQJ69+1Ka7BXpCG0SkITQ3N2tlO87M+5doXZTKi97joze0e
FVDCuaFP5uPtNXoTCbxuGbwfUKmAEgT88nLDQn6gL+I4cBFJRu+aztEfzRIlVqkWw66CY7WL1cHa
my0Sz12OqazTxy7yM1EKSNZBbbcw6XhvcfPWl/Tyq9jGFCdBzKjIB13+qnpGSaxtkMcvIlrMAIid
Vzvt2d1qQF1JWjkyC8WDd4dnf10I7RuFnF0HhD7nZo8gjYiPjVrZn1uRxXvWqT02olJJI+LGm5uk
/QbiULyjSe1s4ITW4cDyybTc4KmTxEAGW90cIySOslO4JpWiN+9kKFEsQhoSf3Jz2mgbvb2kNJUu
GMuqo4JDi+9ydodhDBFyqAt/ouh8VORsQHGR+d6djObgtnV/BiYOrS62N6K6a9/IxQw3Arw9nZzV
Mx8Y/ZyYXM++E9f6PdKS4z6B9nd0nH5LNfHtK8cOejUVh/FGdrYaSrSa3pGisoPqVP9NDj6/ABLI
UOmZhp+NXW4mDK8NxPVtR0kSAohD7AjR9nJWe/Tb6rIycjSnTAEyUOT2vMuq1oGEaQbt/BBOckr2
pS77b0QEUYx/ihY85opocnQU5GR6UljFH2wci8ep76wah3pRyj2yTNBMGzB5OzAN4kgrTpT7NNGt
pypsxPcMUqm50wGl/rHoIX/Q7cTZgD5em03SPZAfBFzo/i/n9a/cqzRwqk9rnjUSAMtzpckFh5jY
OZEOGvRGW20VsN++4sBIOZBIJwBjoqJyOWAP1h2NR17xpq7BNQ1RjfpFpt/BfcsPpaN8D4Y6P/UQ
8A6416gbn3vt+qGFixwcrXTBW3k5ehDE3YByGJunyszvrYr8Hk6FKUqPt2/ft+MQJaCLRNwLF5wC
wuU49L4jCAFgVylJDuTQWocYqRBwbjcul7cnnoGsJfbn2HMqVgPFjluIvlRSGOdd402UZ9DrKNsj
sti6545A7gKHQAVxV+10+xPfLiQjE4dBdFEX7esV06jrOndCrRW8UKHobHmXYLeyJxVLhxCdMbtK
vBF46jFJDAe5cLEZhi875fJYQnhnz9INWURU1/SCOJ3Q2zd66nJ5br23+zw4SoVt05sTYGwk/Q5K
NnBS27GaviMkU+0ioB2727NwbaFN4MkUZfHc5Ha/XGghmwIA2cI074YqPFh1XInD1EVQZv59IM4n
pE0KNEsj5nIg8mmDLqmW+FEd1DkyPPrwXqgt0KPb46yrFjSYluwBYC1/dbU10BsFzboy0hI0RdNJ
Zd8QbH/QNL7Nlyo6a0BVNBVCgAOP6PbA12YSZORyORjgzN9kL3nkOLKiqBuHvTQ8maFGvesRmtro
Ol/bt4u/yYLctbgJVhFII3lBlAi4yDTY9rTrNWueH/HeEuE5t8Pg3uzahDQZNSPUUOb46GjTuPFM
X4lN+EIcBFU0G8hl1t/qSt5RfCkiH7R+fkB2bxf3ZgNQO6EeUTfWLsk7xYsFsjXCDRCO7qjUDFH/
+faUv8lkl8WmyIkxExMB9XhZk79u/6CEv60Q9/ldn34H4UyXJlOnPQGN9WgjMHBQ0mnygEBl+wLy
nJdxDYBVRJtPU8tnDV6m1zoq/shQGzeul6tzROiEZOfSRcIx4fK32d1UKmU1IMSLYOdD7z4S28DN
KOIMWaU5O3QV0sLK3nbl1/rQxv0WHftNWfx1ckhswd+4KhW8VXpb076qtbFK/alUbUAQVvUAQ0uQ
ERTfjB7lo2Ey7FOimi9aS0c0nWY0lNE+2Y8ixA3BGZyX28t1JRBB7giCP8kv3Q/o25dTkqWJOaeG
nqJJhl5BqYlknyjzB3WKf4Rqe58a2bDr6vGRkPZhQvHmAHznbCrTfaxqf7BGvWtsG+MdgfaULJvz
rMGvbhVcz5IeTpSbpoe6IqhRKuHu44p9l5p489z+iLcBB1sO+hkBOfkYKcDlNzjSmWoI38AhFH36
ZEgh0fh2M4R0C+udkVOz+ffx6KtyN1PPQoF8Nd7QgGvWKropBf3lYxY41iGJteDQxL1+lp3Vbe3b
a88SxSfgMyTHFB1XZQpFKB2eQc4Ch0iFTwE1uKsiN34YKtl7Ou6VNrJoCKm50WC8c8Hh7l17UDZm
+W08jiIVIcHCc+fRWFc8K30Iw1ql9lyFpXT2WW7o2bGvoQdB+VTGLQjI6tFwQIiB9yfLIa9b8o7V
JLdhKkeMdJQzIu5Ac8M+uS/hBn0w5qo8ImaSvogMdbjbK7suivxvVDLbpeRHA3bt+xoSomZFWytn
behQOlM0o/wYaJH2lDSZ/JaqY/LLKFNH21kNeujEJbEzeTA1I2unarMTHRvC23Fj5lfPy+uPskls
+Q9CA0B9L/e3pgInHeIY0As00r1bwidA061+qEvL3rd1LI6FruYHiOv1Pgxae2P41cK/Dm9xoTM2
ooU4rV0Onwkez9hSgzOWbtkXy+rhalF7fumA024MtQo9//el1MIEUY9FsLv6UlskAMVigYnTlOYf
2xFkMJMb5J7AvuvzbButn5h2dIBlsVUKvLbfEB6mAcwmX5rvq680UK9pUkU5F2Fu7BMUZw+Dm3f/
dS2pfmNV9SlNq3Drtbz2wQ5wH1JAfK7fuFZh66fJrp7DuwThQv2gIT9YeBOxKXCYZDLuMyyEgEi2
U1uclXaYB7DjOlrXcPKGb1GQxQ6KQbkb75i2oqQ6v0Ci60qQGqCpxL8alp2T7CYaM9G322dldeu+
rhV4Pjzx6OtxUlcTFsyycwYTw60I+oDfTLl5tJQkPPVOEj9DNP3XWxA0H38Q4sC1oUb+BikL8lft
wITAORDqs5r02Av2uvMZ5MLw6CZPk3nvYnvUBO070W2FsNcseSjRUmVa2ok0b5dD8ldYkwyymaHD
KufRCERxQGGiq6j2tOYXwk4qw2OvoVonDCX86Wax7Z7p72vzZ3oHvJkYh8vnprb3ll10zl3jZH2/
L8MY7reGp4Q8DbBvHT/CpguSaTFj1TN2aT8fDHw1R9ps5vAnGyDeHTKRiB+FPloO7p49Hfzba7o+
BMsU0/JGXAgdFZqnq0s3scrcqUt+PSJ50bzT8aoSj/iPjDClyxBBXJypnS9C6Ip+uj3yOjZ7XV3q
IbR0wK7T5FrdMi7I7joiwj73bT6hstbY2X9DUcf0NiYn/twZnQKVg0novcodxh+ZntfUa4d++lkr
wDpv/5z15l4mghARXDaJC3zz1a+JMrerZpSZzw5c5nRXVeN415Wpexpw1Nh1VmpvyC2vL9nXAZc2
BJVM9OTX4XtLVAitJXLPU5e5H8JZq3/HzTzD0xmmjYN7bSgC8wWKgHigWDfk51hpqqSWwbmi+5fu
omwWzQF1fuO3rcTB1pV+dTQUpBcoHMnsujgjw2Bup7wPznYVzg+OnczvezTQjiDRt1jN13Yv55N2
LMgO4a4xRYgzZLNUhuA8j2D1W2GWSN4AaSqmqkHft8UQpGu30HbXvg81OCIVZgsX2tU1mCFkFrX9
HJwHLLag8xPCoVwfue0z2hndr9vbcjXYQoGg+E5VjciER2qtgqIqiKlh1Q7QuER8tkxr8TRHQXma
yII3qkCryXwdaqmJchL5Orbk5YU3jTQsMiRZASbBtkeabgK+nUlPURfNzK5E6CMKt6SoX4PIvwsw
ywfC8aAwSIKEd55+OWredb2a5y64oTAkqiXoNWqvK2skcI2qnz51fWN/QVIDMe6CspsO0aejzZ/I
MEk9Q4S/Hej7T6aUKRw9oS6lUH0cfo2V4RY7YZHA7EpFye9NVO2fQoSs8n2o6CgdxZKKqViE5WEr
Rf2THSVDixyv0lePAj3acRfXBhIvyA0vnKUudj6UjRM/EsaW6aF3Qu0EBatZ6ExSeYlHEAGHSM15
kLCjCUFDBEXTn0ysdIrdnMM5O3QR4ITdlFgMnIxpKfE8daSxazHU/k5JN3km96rf395Aq3ttWVVg
BBDTl34J5colHvnrGQtz9GTspAn9eBhVn3Lz7Od92hzKsrCPmYKe/u3xVqHrMh5Fy+VkCBI0cpfL
8chXBiOyApyRRpTcg9KMTm7LO9aNgXvO2iDxptTu7w2q+4e0cqKX28O/kQ1axke+hueMwNUC4Xc5
PlFtCFQGCU+1GmXlxfkIx2FE96Hc9bE6f1CGCLEGbGPlootdTtG+khyru2jOA3OjSrSK9V7n4m/I
yOpEdaFVVKkGriIxRH1uqiB/12mp5VkSAYm+UKNDg8/L1xpzosPtabhybSwJG+1O0lUITatV6Jux
IWEqIz/qm97HdhzxSGs2+1OVjN3GVy4hwuoE069ZoCoc36WOeznjdZaMQQWejKa2lT5brVZ+r8Ih
3Hgu34yySIUt7J4FBIKu3rLv/trHnMU0igekkgP4mE8lHYBm10ajtQUXfFOxIboFjUAZfIHeQAdb
RUSVjCDh53PoV8hlWGwaLXrQwW/We3ZcF8N0z6ZHJ3aG4oRG//wSYSPwoBlF9kWt8xl7Kr0fBvKz
lg7EPy4qVSRAdawn4jv4l6ymgM7q5CC/QrHcGdWPXOP6kV0cf25CZUv46lXe92JRX8cCyQ7L32Ia
VtdyZI+jyAIK80gca78TWlS+liR41w7oxmATidfNLutcWPZWrgCPlnZn3QcImv3Q0bj/kRvd7Ft9
l0aeiQHYc0WYHHou4XRBUUiPIgLjfvyV9XP/ccg6p6TNoHa/HSOlAK8hifolhzCKYmozYMFpGzV6
MorWWb7WVLJYXMai6l8vLmqM1HfAodDpRqBkNbtO00dDNXWpb0x52CDxjvf6biK1Sb08QDd6Z+FY
Pe6pezQvLkTmnzPmVh9ur/C6GkEsw49YeFO8iiYly9W5jXHqnCl8AUqOJb7vefs7iszyBdTGuxbD
712OfeBOB4eGAjzQgUTXvwxNCSE3LrdYnusrZKlcLvEN3W97+W+rc4CYTxe0JWItZOaLxq5wQulN
2ZB9sTNw9xt1gLejodFKGmIilAkj/43SWj8RAOt5cDeqkrZHyjUCzRtKTrevQ2Wr4XJtNKRTaDIv
18mbhlff1G2AyClmTrpEhqk2u8y6i+c6Q0ahpsS28ShdEW+ktUoVGgakQzVtHVqhj570jhYqd2o+
qi+aRGkAhGJ35gIb/4uKiZRP/T/Ozms5Tqxdw1dEFXnBKdCtbmXLkiX7hLI9FmmRM1e/H/SfuJFK
Xd4z5fFM2Z4FrPSFN7RtX+4SOHq/Jl0tL9tliq+TtASM0rgyvM/QyrEI3e34vxkSE9tBCQtQPEDj
UeCd8rRCo08ZIHlXS/cQhxxQngaPoQr0BZzov08Xnh1gQtapopS8OR7cclRiOXYokke0tMPatW9T
N8oCkyz2zFDbgILI/g0CuQJtudi3Xnqy7mpj7gysxzSuNHqCMsdNJ6t1+15pXf2WHncb+605w2In
VovldWFBMTpzOrzbmTwGFwNvS5i6trQ2OxMf8ah0Zis8ClQubl0CqPRljipcXNN4wFpwSA+WPZn7
bpTp16mcml2q5d1+GFwtOHNIrMXfv89mHmWFA9PgfkuetxV8MbYihRLpHKc6sjEGaOgEeW6pSIwr
enTvUHfSkTujTmhZe7cl+LlwBzyxi7HLsMdbEnBWiNNW140SyvRMW8pcr/vN01E0JBBYZwuN3825
EbYOqsqISFxOtemOe2RGIcrLMfqqT13u7upKtpQv6flezHlo/DcTJhJDCx3DuLaU0Wub6Mv3Xg0n
ib6KM/yohqoeD4halelhbq3lSz4tGBLMoxMOuzonTXdklXyb25gysVHp4ehNLhGPj2RBGAYVyLNf
HSnTXcXFHCHJZBUDMhdjlO5B8syvKo20FXSloh3TNRpGbh3wVtAWTeZ+iaVQHNz7ivRn2afL46DA
v/TtEtu/MwvsgyMJ5yV4xA5HElSu9df/im8Wp2hSo1Ocoz421Q3XQJYjsNAP1+5Ut+dKn++CHJYQ
9WUwdysdZaWGn47WgyO1Cxx/joqmx84+pvChPcXm4xJZzQ93NKbY1/rCwLJj6ZHbFOyoMXAlKdJO
QzQZibw+eu70ierV54t73Ubb1UPIwVPBF+cS3qQr5AczMoARCvzlGF4g4HKP0q7cF/k4+qk2nrt2
zg23ufRdFE30ucFPcFTUEv3AOsewVcn/G/tkuLGn+B9rI2uZArFkg5/WcozYSidkOWgUWtL0wUGY
7tshJzkcZ7uiGZen586JdadtvyUaA8RwVNcFCNLTSUYWZE5QuoEPb+urpUfSepNWmVeuk1u+VuiW
b6TFY9vk/SHJsoxsGR1jZwZzK7v1P41wFSuxzn2DbVa0fgM4xat+MqcUtbbTx7KGEuS1W2JqWIJv
gYlpiHmf18jyYXNezN/VKBqfErPRf5utYY3/GES/jY6M8podgrveFjyHQtRl0WCpaM8jqipa+g1P
h/4ZvtT0+PlSfpeKrkPx3QmhHNNc1X9PX1RDUBApV1p3JRz7m5Rz2u+iuCZMphzna46CyCAbKYjt
VN3FiSEu8UyJzpwr7xbBmvSDOgMwBdvN2ZpeIdY7wXCOcQVwuw7RUlpdN2i5NvHu87ddZ+1ksTGO
zblFR2O9Ibfs16ZXnVRCXjxKPcsKz4CfiU+hgzhlUZdfxrTtLthq9sPno77bv+uonP3YgZMRIUt6
+on1STGTBSjuUW2n/rKXGibLumLvZSsSf9KLczLc78dDUAPtwnVC15x3czyVnW7GSqk0qJ2LbE/M
Z+wihKwOqGTnPuau5yT5PxgPaMfKpAJpQs9lE2eJUS80US7dMc9F81KUWqdiWWbOZJmJ4RtF0p8p
F727hgwWCccu9UYSSG7x0w86DQuXbimaY6WXAAEAR5mF1y7OciEbgswzi/P9aMRU66WHNj+Zy5tx
5l+XniGihpKd1R1L+JGPKbJkT2NnKUdsOecz6/PdqbNernQ42JLMG2WgzYtVNX7QhdUfawVo92Uc
J5Z7yJdU/EiHGMZ056jTlxR4+E+aMudgbu+nkfxpJXvgc7qqo22mUR31gSJP3B3lHH9PdERhi3K0
gozT+IGqynImBvt4uFW/AWgEnZ311//6rF0e6tB5QqQLzTrCK3MowpgMIzbc6kIZrG66lBaUxOPn
e/H9SUOh0VhVHDgDxLuu8dC4VQ9rFx1jgqvet3RUHPAyK9rqX2MEA9QKFA6aoitjZKsTiUVa6qRM
3bFS0BP1eiS0bgniwCoPY76jq63/+/cEoAiEiIOUI26rvW/0mTu1fVcf1croY2+aDO1GjrCfDNmg
2mVTJf78U77HVK3kIwq3VPEx/niHqdKNrGmzZKqPYx03BztWwLYUxs8hQY8sN5TXro2e6ag3SCMO
806ZCvqK04BnGXokBdAQWfoFIdpR5o5+Nnj8YNeuKjsUd4EHoCC5OXSxyKwzPYMdNEnsqKo80u+6
bkR00UrjIFqMwc/1UUXebMmv48kVXpbjAZhEmuVD+P6PMyV9sgcXy5dCi85s8w+WPtRFdhtKomzz
7dJH0MaQaRHJI45C6cGp85oqvSFSYmlV31kyPeeT9cGqf7t96OXrK4pk/Vh/7TUYmIqJ2l52tBAn
+wM+KN53ixH9+nxBvAFhT69XQhY4WUDHicKoyJwOk2RgFapMl0ckr6tbsEFx7c1GWMA9lRI2Zh2X
i3kIp7g3rnEwjEZfQR859crKtrIL3WydX5OGC6QREWAluX1Xt02yYIFoQDdTqrhHIKlqhNwlS5mF
O6EBeTlU7f9nK0FeoNO65jm0PjfvQSkG/7e4So+FWVY+OfsTBDA3IIICVTOcjUreFQ8QDIfFD4yK
fwDz3+Q5MBzcUegTRr7lmi4PqodKuobQn1kc8jzJb/JZi3xhKtEPWeZn1uJ79sw6OmfU2uNlcWyL
qFY8gCpGGfWIA+TYByGkisRv3XFRHsZa5uFtt1ROFDSzmIsHQRXduW8tTY5w/opORYhPzb5a3Lqq
TzyDw5vtzNVw5sLfPuRbG547AigKQGzu4M3dVFgjCTlzcNARJKDH58xI7o9D635T28EAek3P8AXp
AuyGmnRSBUzgNr9z46nKfVk2qdj3aQ91orCMGuNqgSfVmeN3W3v53yOu6AQ8fGjsbM3JGiOUSq9h
s1WnNWiXJVK/zyklGFUD+BbJpDx2UZ7gEYpiaNJw32iTHd+1Ra4du4FT8fO9uE2e//c4IA9ZxCtD
ctuyBIsxx2E0u4dxROm/EV14sWBj7cdpooKg0MMjUoeTr2ZGgeIMRsODUmp+2c2v7ayVQYih6ZkW
zLpr/jod3p5oRS7QAedu5Hw4PR2MuOwbtavdwyQRTL1KwowKY1GqtdgN7RKO+8+/wIfDwUey2T/8
2JYzy8GewnIc3ENpLgKqItLINrXioxrX1v/nYyPSwZsBD1zb4JtXA8ykZksfHhKUQge/NBBf9UfR
h3eRKCLho0o1PVtJbdS7CEPzR7WGqBd0pWkMXjhokbqDUYSlZGIh0H7mO2wzvP99dwpdRJYoARBg
nj6c24gccXkam/SsVPRD1WqIAgCFI9bfOGF6s0yslw4HzQetiYna6a4vCx0TkWtnvtMHUwJOkJya
yNZakb2nTwIbhbsOe6UDFKBfQGHH68XSpz0K8+6ZA+PDkSjTr2IawIa2DOlMd2A0Zqk4IOjk+mNV
zAhIc3aG1XQOnLS5zNfPe/JS66P8dbd2qQkox47EwehpOoW1xKl5wEdKdHjLaouqn5nPj8YDcQkb
e22dMqGn44nczGxqh/YhyivnEuuX1mvH1HxWOwXL2iquz0zaRycJ2TJ1ONhuq+nKWkv96wXxOAnR
WYvsQ6d1CN/wWw2UhoSapvsh0lD/ttBjHCNV3HfYrQxX2uyGVuAgWCY8fTKgcMAoUX7NoZV++3yL
b9L5t08P4XNF+bHH3yGs3WSYqsVGOzg3rOhpwla28QanXm4K7K5u4M5bez2JkfD5fNiPZgABD5Qn
qBFRtNgcZOAilVroPcOmlnW7EP57etIMd0kIHWi0oJp+Pt4Hi5kjhYqiuR4tRCanE6C2SSJG2TiH
1By0Oww2bCDlxfxFFKo4c4ttQpH1i2LfCgALFgCCPNu5jpJo0c3RYTEvOi4zBerBndeEWfNolRkq
99Arrdc2tiPp2Q4NRy+Loyn5t+rX/x6CiAS2EbxHfjp9X72etMiKUueg4omLFoyIlFfLbBqBRNCA
BvznX3cTG7+NhpI/qQIsIMC9m9FkKtK5NxTngDpm86QXTnzdOtZyBrf00SnMznhzLlylC9x1Lf+1
ixRpOoMjNQeWQp7+mvWRYRosQerSznwxuLjtNcIKaoLgQ+yKbidRBT2XsX34rqSGpMD0kOHRnT4E
IAhnnC1W0oB4bHG0Ozv706wwEzTZLS2C4jEP8Q7vpjy5p2PlmBcUIBEUY7nt+9iOn6ZxzF+NsDZf
mk5Pi39f6Gt7YW0coTtL+er08dzQbHDIAd7YF7EE59yZQT2r1ZcFkuS/zTo9bOpUWFEi/LlKqG0l
29KxL/NiHpRjX7jKtdUYzb0ZVcOPf1pb6yjkXdSNVpghQn+bs7rJhRLNcnKPdjUbZWB2uE1dTGHs
vn4+zham+r+BEGJc27ZrhrceWX+tLvxFRTs2rXscqGHue936XfdR9Y3OtHvdTto96UV5qQ/9cocB
/C/aKQspGVH954+xOY/fnoIljg4e9bkVmnL6FJhrOxFgcPdoSbd7qJqp9bOy+qU5Ix2ZJRkulVyx
zkzk5sR6a1ZQQgKYBwmV5GlzO2Uq7q2uU4bHPKny/VJncqdP9Mdo7uV+q2pRIPpuPipDXVJ6AdT8
+StvMxPemcCKThD+a6v+wBaBIK2GnrKaukdYmmV8s4gS+kfeSJkHc0oTFDiZUn9VyF8MhCyQKfcj
/C/NY142A1bkSVR8jZyp3YlGKa7UsI3MMx9oc3usD7ii65AHsLBGARB6Oil922RZCcDsiKxtumOd
oJae684NuYH++PnH2M4FQ61xAvfqm+nLNgweRSqcJlHso5vCxDU7zmpcE6PJ03rD2s8AzANt0IwA
43Lt1g3Dc1Hfej78lWHQtOJ2RMCOlgY9DXBIp6860Eh0zMgIcTXucNXIWhK1wGjqc/Wbj8bRaf+t
hwjU6i0oPExi8AvLFB5Q7gC1kCFu7i/gC84FGh+0qel/woFdC2wIjG/TXjSoQR3ZbXGZutgje6NR
VapnhYl+NVnR6Pgzt+edgfElMBT0ab7PVtQ/g7lJnzpBCwuyxZQ8RxkNU1QLlcnwhhIbCb9QlIQU
uR+WyAvHznmYw2x6gGqj36dYNktPy50JfwocSoFwWFbrjXrnN6tASbe0X7RypsK/Gux95/Bbsl1N
WfXWhNZ2OVXYRwRRFuVX6WTRXbEU/gqiUthXSVfho2FNlFd8KIbd9YBnzeHzFbi9ZjkOVI4/QHik
OkA/tu2saHA7rcc0+nJxmkbxStH2VzRLw3SfK3iEefh4Z4XftNLBnGCgNOdBT+1oIXeVdgasv914
PArYKLCNUF/JepzNaRgXWo5Jj04ZH/+u+0a25T5V9Gh1PrG+fv7ab1zlk5W/vjY2S6sMF/H3VoFt
AKnaF5q+Cp3iwLw81Y7RXa1G3Du8ZUs0v4vfvS5QzywR2i8MNQoS3OYIVtXs2Vy+lrhFSt+1YPPo
C34oNqDjAn8hxU3PIbY+8BgFgYlQCWyVlcOwdWCZS4qf/WyifVuY4tbF5A191GynmzL/YTrleKFN
K5liCImIpDQO3TBjKariSaZAq/CdjFMsbztxy2vkvtakZw1s1onZfkxUhsiYoQujtL+5TEdObSuq
0fwZw/DBaOns143EviQe5a85govl5DJ50PLhNdQz5aU2EQZySmnflATGZ07vNwXEdw9jkjS/cWDw
oz890yzZWVVThfKyxy1IBrXIjcTTzGqOPXVMja9mW2pA3sxwfrLrbMJapoWm5aP17oYPsm/HR2Ve
xPWUdENyLDK7cY6g0KPXBEt7vN9km/1Hmglhq8EKBNfJ0DAm31XCnFgvGRfsIiL5X4yUzDfQ4elt
1srmN5BTKwMdzgnvhcmCBd0k4nPV5E2W9baTV3DhqolJvLxFf+Q93uZ4JeaXUo/6I8WNxa85BakY
ifYI0047Exxvg5f15CB1oiEBlZVrbDPrHZTJtos5OWBOyK+qaItVnT/b9QusjTCZfuhzes6kaXth
vo2pU9BEcxqo2vYicUKnmQYcEC/DdEmuXYSuLlNwjh4xae/JTJ8DsD3WFfG28aVHCvHM4vrgExMY
gAimQELT0dykPi7EZBeKF3bN7Tw8NkMEEsmd7H02RZTsHdwNPz+m3t2bXJlUJGltUpSEZr4ZT2l7
xcE3FHmZORu/g2Uv1GDmmjjnB/fBOARkq4Yv6HZK6puwWw40WNpiKS6XCgmknTo4q2hXl0FL/vyF
3h/xFjuSb4gFxUrM3SR1VWbXEzlGcWlULsFNY03VRaWUDR5gVITOYWXerxbQEYjyrD+AGG4VpeZo
FUo2VFSfZ1RfdqHVWlcLzf5Ho8stvOiWdjG+yNEAe5x1Wvi9pa+pn1ky66c7PY5WZ0aWLEgdlK22
tQgwa4mKLWx+iU1M542FaC/Ae08BEBzp1YM57dRl9ZcZhmr3+bf+4Gq3cKqHDIu01GoasWmT2HmR
IRvExx7EgtNaNaFJDP7ay4rOuJ8GBPn75cVty9iPq7jZI0P6j/kpR9LaHacmwaWwZqibJ4gxM+y4
gNPLJreNKyeuCl9x7O5XAxb7zMr6aK5peNA/5mgAdbzZKlrR9BlgZqwwjQKDXOQwix3c9tdoqMRv
ZbBDr5CW9EPWyaHA3fbfpxlsJKwMffVmeVc/TWasOLOGkyEdkKz1gaxM1/ailMm+0dr6VYvD9B4C
PHi3rhD98+cz/cEaA08Ay/EN9McdcHrlSVUbcm697DKXCENfFHZo35X9kv7pdKc2PbHI9kunYhIW
aHICr/T56O8PRWqXdNBRUCVhZ3+fju60OUTlTs0uY4zVUN4wRnjMDspNf4Yk6R+cdGjPKON/cIpQ
GwBRibYpeay7mes4K8wiT1AF1qJI/dHFlos0tQmV3ErD5R8ZKixhxoIZSLti7YpvjkYnLwtQf6wr
9FA6Z4+GWhhdrwCXc1YK769Tlt5aYoGWTP65ncSwRiSz7HDCAzjm7KwGjQ2ZtgZ1ABTT8ZNDio8O
75m5+2hQbEeR915r1ZA7T+eOhHtMswIBcx2eYIC8M3QOpTZuQ2DHezziiH0n418TbDjQdH0QZqA2
TlV422mLxwjFpbLGNELJDAyZpKCKZ/f34+gqZ97vfYd95f5y9K3y7ABi3U0yr8xhLox2RG3LTCA8
Yp4VPtmhGOogrx0lvcE9sLsu5CL2i1TkT0qb2F46o9v8wfhqjH3QGosSKKCEX5fcCB9NKYnkwAe0
X3vs0x/TPkfDyo5ipd2PSwV7cWit7Nwl8sFRDiKGeg27nBScNs3pPInZNmW8rsJ1N/y2aXc8621o
vOaN0l0i5SxDX41EWB1yGAiYoLNRm10r7PT353udoJ6RTu8zYDoQD+EH8EigyU6fZAg1vR9Vhb0H
nQtbtC4KimKCs5QbJZSaHn1hqy4DDe/aHdZ++CPGiO8beaz6ag6MwU6nHyG56AVGRgNtaMABckHl
qItXSZQ6L32VP++17TAC5xrllW01Gb4bpeLDIbFvE/TzLvTGcbw+5JzpSmfauUmR/amUuQfnMISX
DmTlQ1+HY6DXSOLHRR3ewGoaUHeJiiCutXY/qFlCmVYZ71eteM+a9e6ylmHMv5XxY4mU1ZUMB/XQ
TFbimXPh/DGwf/JjTp0dshczhuFmtsNtQR5SqsaHRUQvbWWrXmio1Q45sOliCV0XV7vY+ZLpABgz
x5huQdUILP7c9koz6+my0q30KobKWewW0eR75KdiH7c8Yze57k9VVu099sNGkISOvGoVgB/SHh0P
QZ8ak8wUg3bZkxGiXOcrcV0HVqubf/TYUvfoQ1VeNetk7jLr9qmc1f1sacUDtpIsjyzB3JIOwZXh
9r0PF8w8tl0zPWoJ0IBJm8eDHrehN1WWse/m8Zca47JlwauEnzIwQ7A17nu3EHi1c7+nnm336OtK
eE6ql+RL4os26r0Ge0hQarhuT2hCXZUxH6+JM/coesgWc9VbN6pKfYWmV9z/nkdZ3zb4MEJ7CrGE
1NTIb5R2qHwjMmcqE70mvtaQTnE8VdXj5A7fFLCgvpVM1V2ptTHCq928s+ywPvSVMx+qkWwMSdP2
uqQh5FHdj/Zhlom7LO20ozpY4UXZjNZuGSEXFBmVjTKLGljCdOtKui2BPrvDnVtZOZqo9mMjxjwo
cyU7tArYUNzC+682aq2vwG7tH2QcKCalpWE8Z72mf0Wi/35sEzJKRA2uVJklKNPOVKFmqj9J98tp
3fCyR5nbizPdQocCdGJlOax8QroZVJ8zU8rX1aCIdSgUSaseZ0Bgx65QKz8q2OPQMm1/mPqStBZL
UrurxZU1GSk4ibk0j02s1/uoN5Jd1M7GhTkhOJnYKMtzCU032ThWOx0dnBf0W7TAmh1tB/22/j43
jXsN/iNMvczVfmp5hes5WBX9W1zY8zFFwgYAcN6RgHXRdRZCwOVrWE+iFiE4aNXZFVNs/HQJxjzR
VPMB4ptynSwGLuwYlNy6zaQeR6sXF2VSihuVRX0fd85y10uRX7PG1btlnuwvoZzqWy3q6iBMNPMx
NrokQHi+PFY0bK/6ShvRHtPRyW8XcvAS7OXQpt+zEhHOiWb6bqHE/adQ3LuSGtBtQSZyhf717z6z
x8vFqNsrWfNbHaNuPKVxEAU2EQdFyLkF/ufOnPh2ixy8NoqbYlKS57IR9o1D33ovBkPbRxyNX6J0
qG+pTWH0nnMKTvPyDD1L+Ym/pY68SMm5FOf5V4QnBOvajv3FMqorCBDmIdWVBjXm2LkZ9H6+SylF
vdizXr3UwqmuUgrNXt205Y6W4veiMv9Dg/Z73ZTOLV2x1u/4knzDXNsr4Hp8oP1aYEcm/TEq+ztH
LcQ5Za73YQL4b6rhZFNrR3tbEueSa5tCI0xwu7m4nnEEQtYG5w+0Y+fruhP5xTSM50zv3sMlVwUT
FCCA31GbpAZ2etU0wp1He4AcjGGB8Q2KhYPtiMpdt186Sik3iZ7l6hH7peJSShtDmapM1AMgN21B
NBWrCs+UKkJPsaU8pQXIVS8fNPdcwemDb0M1guiCogBB8FbLIe1ttXFxxLusBNQKRZ2nKmAji8ep
rfXbvjP6Bx0P3nMixoAQP7iJVzlfgsY1uX3X9dVHvck7TJTNDtNfL82S/smtdOxYi3r01FKoaPj0
rDMrd7B0UIvuEskE8buq+npByCDOHS+fE/05S4s+9c1Br3yOJecia/LfUhn/qEk6pggvQB1JjOwX
GkfVz6jU5h0yRtoFqWTnuUnZfzfCVHjobc1PWo+MbY66LQ0tdOM0rc5SWH1ld0GANl5N1FSOGoU0
H0/j33lTLDtBdM2NI+o9hJUswGOwPUpcWeGS6Yi456VGhW1+7aPZujQ0JROeikhsz508d1/KwvyP
+izYSDEN+wVFiD0a41T7aLh6jpklWGRVWNrWGjvcESFRioGOomcAnPazAlwZCrftDvHwcl+HAPJw
o0KsYqgylD/U8djGuR2gItwHadbq3iDT7hZ7x/YbX7nwDTX7XdgGqP1eonvZI1drEAwGtaq8CiVT
ggyTjDtbhMoXe9C1a1Lh2kN531i8eFi+uCkuugWCUNxCenxRLjbO9HgHBwiW5X6ep/WVrCLAPsBJ
gsQxFa+q9TaoJ/01KsJp7yx27M19zlYsbIdmRCWvRmnVu6qMFx8pM8cP+z7ap9li3/W222XBUtYU
gCc3+RKWw+Brap25Xoo/b+DmU3atR2HNdFlh5bdD1F3jLVns4mwQgbKo1nUhOiVoeqSbU1SBg54/
7oV5TN7nqvPOLHuybhmaO6wb06BZCpDctqZ4eqPmF8Qt44U6V9PTOHXJgw1s7pJPnz3MdZXcwszs
0PUNEUmU0ryolTz7FloS9ISTE0NZikvNoho8AGHzbsgi1UNRPfLrRFX2rV0qO9xXS1i0OYCHJXKC
Jp7HACH84QIhROUaSKx6r3Ro/A1jotFUrLR7NYtcRJYFHUXRdX4S5tmDlJq9W0A+3LpS7/B0E5So
clXLapz0WkxvUtkzhUpXuUdgSlOQN408GsMwXQNW+L44RoXWbWjcL/AwmZbRSQPck/OXvLarPXJQ
4NXUKgI+6IzxsYALHdQNlBQ/p8CKnbde3ydAOq+h8Sg/laZmMnKkCBM2NHTxoA7Xq5oW3XyZ1l33
BN7M9TWsOL1E0WPPKJrpYVA07SI2I/tYL7N7mxudsbMsqeyWzjb9WETJUS/sIbAygpkEMogvjGm+
UrKFiMssUNZhT/mziswzUn3aQamIFFFA7V+iyM3ZQ3pDp6OWP+qsIQhN3ep5jsCMyySD/qnota83
SVl6gmbtHVRVfjP0jMDoQrnHKTXZZ8BiBdBc1fJduzYCwYCeFq+6HV1U6PJCbZY08TC/DYtgqtZr
s8mLIfL6sbePXObCV4TAE7uplmOxqDiZOInBZEfhk7WgpyxmE/1ZYBvqcxjBuZznXlDGV83Hppqi
g5HNxpObTt8TNaGLhfBB+iLqfiDGU3v5Erdq+8CtnV8hAFgF09gJ1yvTmbI+ett7jkwIk5E7ghFA
qQ8N0N4fl5ZNZMnlp9Vn4me7uNNrqrb4WutyJAvo4h1IeY27R0W3Wq/G65Uh8K0Q7moSEKu7ll0Z
TFQxg1EZHmvTUvyl0jJIrbmu+bY2xR7qAuN+zuryMs/1l1HrnGApXM1Pa8gC9CGYfWMcLsIU8wfs
JfkfKC3AAZGW6n8CKQcE6UJxzBXVeB6a6b8mHNIdaORVGcxVfowUPy5wKq8v3DHOvkUlzCtbz6x7
y0nBLqOrE0xpae4H2Vh+ZNp4okehszPiidPEnardqOj6n7QeLMNbBrfaO43aH4xqVo9t2pTXJibS
uFAMXaA1HbXOsivH3TJ1DJpYWaBPINibov8Rmc3yFEs0Jow2/DH3rrEfNbPA81EtL2pZh3uTSpbX
Wm5MgE5jdzYUXs2IOj8cbeVCrVXnvjCr4VZpQ7FTFPCljeyWO6Uc5b1SKeEu6YWieDZkgtirFvmS
xdm5XvdbRXeTIVN+XPuKMGYoOmwrRiuJKx865djmavxYREoFO1utv8l6nn4vmgPEP0xrzw41Fo9G
7ibpLO4twACr79L89HnG/kG+jqA5wpsgrRF92LJczHjAcdAZ4aZWceSXEw5K1pL0SGHUfflc9obm
AbnJ91XcPiOONwWfD/+GC9p+DZAUKjsa8TCQ1adBnAJqZhJtHl+WxugoaAX36R8zdczbSDfkVag5
7VWrhuUtB7wa3w6il18xLwB42tv9lyKaao9TqpSea879Y6NqY3KfRabp5W5uvWhd5P47PmYt49IG
AR1BAXvbNAhnAu7GUTjiG128wsW3JaLWYe9TefgON8YAl2H+ytIehypXtGe+1/vSJtrTKznwTZwD
e6TTzxXGwIQyM4suBxnKnYa//aMeUfvDqMvefz417+u2kA8B3r+pxzExm6pxqJpELy4aUnTjMSow
EmXvil7fE5sRZ1sDn/7zAd9AxNu1YNOG4W9yCVQzTl9OizJF1rYbHlO7j/qb1tRi1mFu9elVNWby
l8xWqxqnUxRwB6KfY4jsdW9fzEldc5OU2IG1Aq/JKnSWGzvSxK8iHmcAHlrZ1x46AMsShItemsFo
d2OCyHtPURhxbBFBfrZJ6yJLYAKlGDnpIzn3Za/2IvHKMKb1EdZzTsEgN+bes+oKajwIyn7wemUx
r6OxCveqGBLrXu2Id7xpVpev3cgd5qupxM7YzNyl2dmTJcGdOH19HeV0jRH26V9kFRd3/dwlghKN
qy/7PNXHx1Alz/NJycMW3IA2lHvbJpLeT1laPYRp0dxFWmkXwaBOGq6LxVhROkDa8RlOY/ca92BN
zpwV6/ffzg9o2bU6u5KbtyBwWuUOcwH6rlZrVMXpIKsXK940gFutX1SqPXLlWfPVOEz6mULtR+v+
jWi4GoLB8dosDfxPbKedJNx0PSPxt8bmARWhbjelzr/3INng9so1tMF4gTM8XYWC24/WLqI0xLPK
vodochAdQ+Eybx4/X/HvYIa04t/sbFZdJ410dpPC9gLr9k7E4TEKV0CQsJXA1rLGXzKWkGsMsCsM
s9p3IWkX8SOduBCJ9yYnq/v8Sd53eHmQN+w1/PxVz/30pYdWH62iLxCczsvlhaRVmN6wYJt1Zo9v
xgG+aaGmQp0AGsHqFrD++l+4Sh25i9my2wFEmdv+4qYubjmEqjNH12ahrqOg+w70msCH3uaWb+Zk
5eIOZtYdaG3Rz8oQJznqlb3sbbwaLyd9yYkDW/OyRSLvzELdZN3r0GC04OtRm2DBbiEAUQxJXsb6
cMiIW74h75MG0qnSCzD8zQ9hJuXPCHfjMxtziwF6G5XGIrUQmmwcnMbpZ63CalGdPh4Pwho7IjS9
GF7U3JUz2erQX2dwDJ8hEQxPVFL0ZwQgctWv+9p94cwxRw8jdAzfgXsaHe1er0hDoXiIjNXO/efL
bF1Gf50gb8/JJQ+Nd5XBAIJ/+pxRZUUqaofjAX+v6RGXLosGkgAPlzZS3SFlXN9FTjL6laI6ntFK
9wyE7IPxsYiA04tlDXC2bZ8kDftByqkcqL9VciIpT/IyKKJ5uZ4dlGmpnztr7cqYJyjjJc4OQd9V
6TmYyOYwW78Cvp4golaVtfWgOf0KmK9OWWWL/lAZsWt7TiwESY6ik3Ao4ZDbZ/bcRy+Ni93KpaL3
8H5x2BCZE5QmDwjI1Q+mrNy7ISSpRwhHv83gbAYjVRavcpb2qnGp5H8+5+82I149vCfoUR1/QViR
p2/b6Fai5YViU2OW1TFXFwNvxagMJtWO792wnX7TOXB2C03/w+cjv+nGnCw3LirgMaCIV3tYGvCn
Q4dUc9t+cN2DYoZqc0DuYy6PUYfx9r0dO2X1IxIzKQJsa635Txp6e68A/r0arahDMPf/ODuv5bhx
LAw/EasYwHTL0EnRkmXLc8NyGuYI5qffj76yWl3qmr2ZminvGk0QBA7On2osaXwAwOIA/3vSDy5k
43o/J1hG3rhmK9VP/A/0Pcd/2Z2GMu+436d6ZvY/CtLrqkCtIoNmOOpsKvqCIDVrKMl6pNeNGCEt
qs3TP1u+1q4KZLIMv2YFjD4QTT6j6U1al069YxfVXlpq863KLP0X/lDcqXRppKuf9mr1OzeVuAnh
g1cefV0HayS52kqQ2oRaBKtM5HJsue1ih/aAFM064WV6VBBNcjskLj66wyW9oedU7hxRfsYvJGya
9WRm/xSmh6MV7tQO2IZ2qFcHwfmGNDv7uh0HrnQ2HgPBWmZpczMKC8/rEiHzj2mEg2wjfv0uU6G/
VsZqfY7HNfnVVyvVWaNgTBpI6LnHwRTJ1yLlN1JQjqLwc1trFT49k0xMO2tpezRrMtyp1ZrGKDsq
M/OcGBuXgyI5IOfJaR/sXM/KoxBD+7xieAX65Bgj9ZYu8gdHB9d4mUHM7mKa1sT65AYo0ccL7N2H
zPoCpiYTmHWNL8HZ+sKtqHTjso8wqiKmXg5tdsgcSZ6AIdwrepcLQ3GcgKkSxwc16tzWp4iburGT
xDlUdFDCquq0B+IKjWPcivzK6fnuCMOEiVE2QBxrbAg6Z1/NajV1Xpn2wWql1h0xt23X3YzH2u92
rtJ/B1OPi32bJuu1q/HZjQPBEAMzVZxgVEP8y9uBISFoaTq69mFz0zwoBCDDVen1Ha5F+m5ynOzH
x6/v4njbPYP2/J9G+dvxFtnhAdIxp2oEnd7u0+FQZA6dGdo1dCEs58pOeOkdwqdHz4znJKXl2enn
wpwv25VEGLZ63EyryNmLIo98rRDrr48f7eJQZCQCHGB9YZ+Lp7OCo3R0DOcgR129STW39bNioo08
NtaVXfbScmF7BV2hMQV5/6yGTYoehGdxnENqNnKCIZ6Un1MxLz14IshfN/X48tE7trMr03nh9VGp
Q4DcIA4+jbNashaRMo5arRzEGClfq6rq7xQzjV/0xRwJDVauXQzOxqNy3QitLgWsxlKE7fN2ucjS
bGbNgtCaOsSCNXliJlAhMW/wMmsun/q5M66oBy+MiI0A3EBUt7oLT/DtiAX7bhdpZn7CK9oKMdlQ
DwsdUTJyh+FWB3P4bzO6PSEcGAhif8Cyd2rFtabFa8myOJVkk1lBD104IWRQHb5TBWU/nHhRxf7j
hXq2ev5MKtUn3FIbVod7fiGwhlxfi4F4WkOv6YRy9fs0jbF8AGZ4pfFVcjpF1yx1L0wrbjWYnQOM
bcDhWUViJLFtri5RfnY3gVbZXXGvr6Z6N2pZe2hxKftvx8SfZ6T4wXfU4Gizzvsa1Rrlk2W35WmI
0Wzl4xx9VrlRBuUsMAX/z/PJ3QrzZ+B4uGLnS8ZdlVhXFshTdYnXXBVLO3SjOP5KHYIXdmTiD1pr
1wSm28r/q876s2647kCpp7hGVbPtRn/d6npjNHPY7MXJtpvcOdSxAD6CHiYGfxxmPA2lXhXjxkvQ
cL5rHQLGk5LgzyvPflZp/vkZSFQo+DY5JjTPtz9jxL+iXrKM3Np+mL/ZarlxeBck1p1c7G9zprUP
a2FDUGjd+f/4Uok9IGKPfYh3fUZ7YtF0C87vxcloF0xxotZIds7YDdBdxvLnhB/IlU91m9LzKYcx
zK5LlDJ8wLMBB9upVKvnWYeyrO+1YUJXTJwjsXR56ThXDsp3orxtY+ADRZ1t62zz50Iwe8VS0JKM
VlnKdBPPkJCCcRD5MZoG/BnI9CPJBisR4x/oq8WhKjCn8OH8KnfQBS0D1WuJ+jmfI2lC+Bqt5Mr0
X9hFWPDQL2mOmkR6nG2UYlmzuBAQiReZakDAth12848eld7qSUXOJyvrxNV+5YVXQOXA9kyCKpjM
9qP+WvXGOjcKPiT5SQxEDeRVVkMAQvB7ICc0vZbQfoHitymqac3gA84SP9cCpgk+qV1d5ycN1vBx
wOsLrxGxoW9Re8z6MfFWYUi/SZoJ5G5NwReN4efHm8ulRQfZiwYtoRRUo2fTXLOiI/rsxYmWvCQ1
O3Wrn1znM3hG9ex/PNbFBzYNuKActdSC5zvZkieLm8qiPGkw3vxZzs0R92QecxmXmFXOnaeYdXNX
Dg5p5jkxDtWiRv+ZSkyWiblZ+pk887uFBV9YA3Pmu47VCFJoTTZp7FtmpfpuJfMrg12AhhgNju8G
iOBWd55wZyRLYVRax+at4THTTKMW0sZODlCtlP2c1uXeXmvShJrt4QnpTgNFrycCsVN3J5OufL7y
Ci6+bwiyUKlhLLHu3q5wLnpMM5moJ8dMo4PatMNuwL5zN0XJI5lUBWvMlUFuZi1+07ULXCqy7zTF
YRS6m6Ho2FV7IWFAwQ+6Fhx3abOnl8HPgiTMWjwrO9ekNXRUeZw5FcwCQdr7LQo053HEMcRbadwf
ujGd9hj7/x8fAT6uOOCw76KbOPvsI1nXTbayLiGCrLf8G3dva1oOLUfalW/g0vyjz0CAC9ykATi9
nX9FbXuZx2N+qrl+/szNAXCS1hIfgUildo0y9G5GUXtgnobBj7Glnp9H3MSUol05LetxXY30oLmg
yJzkycOsxBMbW2LeJhL7WAEh9crBve0bbw6zbWSkTNs/6Z2erzM3TWotSW3zCJscB3yQT/FDGzQg
3I8X9KUn5AHRMlMiIUXc5vuvHVvPAGURfFjHrighzal2CPH4x2TUGRxV1syudZIuiKLMutJ3fP9l
b0oagZKb9jB17h+v+L9GhiGAqYHSWcdhdgcFkTBRWwUetLZXda1TnPo67ssDYkFtCif2vZNmDQs7
/JTD1UqafhTePEWQJj+ekPeb7Pa7sDlgOrh84yz+dkaqjPBagkGtY9IpxkErqprm3HJvzYZyBzs6
8TN66ZjRLJpnTJ3mx8tiBx//hneLfPsJeJ3SFP6DDJxtMqZFDo+IF+sYQ4lmnWnDkUCw1l9r45pd
7bvCn6FY3HxR4LbcV8++J8ySnIVsbfT0spnD1VEkhnkN4hcCsl6A6aYrTZtL65oOEc7eBFxyOz4r
0pREh86T68axzTYlqTbk82ezqsb9xzP4rvzmscDkODrIU6L6OXssrSzlasyCYWw4VPtSqmagLvH4
NIquivcSJqzxKpTSyEIVF4c5gKfj/v74N1x4VPbhDTviVkUz4Ow3wPauk3zO7CMtDmxHRzk43xYg
1Gth1hdeIe02WkTcM1CXnvMF2p5VARgojsQkdkM4uqZSQJteIdzBAJLLQ5spw/HjZ7uwQunWQysg
XRpA8HxM8myx724hwXcNcX1EDw4AnatlfZ0mS3/6eKz3pbZBQxFrCS7hBjDW+ctsF9eV0xCbR3T+
Ut5UZmHNfqKm9uLPXdGtYaNFuvq7lLNzQOWc/XSjaobSRPdl+UQDdNa+mFNmxQeowEAcXH+0a0Ea
F38jdkaYhLCbbeZjb3cNWVTo6dIR4lTV9LHv9PESUH4XNPEtYqjjbvA7OkJ7keX9rV2NPY54FfSw
WtP8Zo5+xIXT7aH6OJ8+njxxaXVAR6AgALzFdvdsL+mruY2l1cIvFZk9Vt68AjB4ERz9Rwksn0CG
TvoCDiPB2UGRGE6LQDdd2rBWKutXExuxDGo3T141dbQkpwMVblDgaZthOIubbxDpGF37oEvU2+XC
vuhPeHSsXpdokAjwzZ8UTzPbYf4sjDa+bQeMtHaJmbepX1e4ILF4NOJUZ+gC1d7OB9F5bW+4IsQD
A873HCmu7U2yIGkM8mRVmb/klBpfrSyxdK+mD2p4ZY33ynEd017bwXJrEERkqvuq4OH5WYucrD/R
EbRMT83HwrhSoV7YabYbJ4owAYRLf+Hti587QDUNr7SjUKv6V5QaVthFKZOjszwph+KjKJvqOHbN
GBAX6l45Ki6c33SHITPTnN581s+G1xZ4W1ajssnY2o2uxNrOtTq5y5cBCu6wDIEje8h+5TXx6KVj
Enk1l8utDQeoe7aRlxgdokkR1pFDKT0UkTaB2hXas4kv3t7pRfKI2kvZsc1rxM8nItCAecKPF/eF
XYiJh16PWphu2fkdXDMS2806Sz86PeU4hg5TtuyzIjPm01hZWDd8PNw2l29qMu4f8ADAG3CWQFd2
9o0PelwuePaXp0yH7eINFrmdN6trdsfamKF250k04qKPN/mVl/zuOWn9gz5QlBAkgqxSf7vG9NnE
JbYkYMbA21D4GdRNiLFKD4e1rxCiX5nW98+J3R31AKf0do0/r8ysTteLCk3lqWRen1ItzoZjUUmF
hnnVZ4/QwovDqGnEE308v+hI3s0wI/OwVD6bdvT8WIGGkBKZYmSnqdXqkM71snf1ogimCEMGe1GJ
nSJGc49maPytON0Y9Nr4LUPf/7mry/UoVu5UBiT/IIfC55m55j7p2eBKX1pVv0LPyfUjRAjnvqs7
+UCRZ/u1ahV3uhanz4WKKQPsbAGsGU0hW9R6Qjbb/cgKtD6TXJab0s0Jc59tNq1y+SfLAQTtMbrf
7JuCVAwnYbZZMHSz8Nc0o5up9gbb/mjgdtOKb2utKRA6Oz3opKIetQ7nqLlfomNXQv/ILVcJjLVt
Pw3DnAK5GOgAPcsBfR5Lu6Di7NAw2XbZvNTs9n6MJNOL9SRPPZ0G5+/VdBcPU/PRn6MCAuygUF41
5gBjvrFP0H1jD4+ckQJaSI9ScHohNaB6wR8i31gnmcRNdFxOaWUh4EPdXu02YtYUqBkWCibCZD+d
TDJgRmkwyXLS7hMlb16mqHH9uV5nv+9T1ccXa4G6U7UvSp1pd8OCIYLqxvUxbToolBEO+ge1Lpod
sdr/xkTX3C2roh3KxcYHpXVaGGP6NCLHdLQnhEPrv5OztMHEkrwTtPGw3oU37CsAsxMszFoNMqsk
UWdunwdVT24mnIq+LxNk+8Ushy9T1k8/Eu5uJ12FNIRp6taOZGlEVt77Nf0Bz0pz9BN5NgH5z0Wg
kjV2q051/dzLdfFJH49mrwGP3YsyVfdrXqF1K2MzfbQbfQ47A+U8lzjbG4w8vrUVc95pY+XsTXbA
U57K4YkWUU4GjxyD1BT/xsB8RwedwDGyyvKUzHa0N+P0FveuMlDNzDiKyHT9sVSlV2lL9aPB0Ou1
7JnzFjtzeOD56jklF/rE7BH6NcgvmrTE7h35l99ncf7E+Y4LEaqv5mD11e/BYJvQQOg5o/md6O7T
0IUa9xj3HJrjqDg/DcUUw6bJKrGrb4YJaqMYXxR2U2QOivsJeUkp6JLbIC6wcUM2uulTU4v2ZHFr
gCvTjvfOglZR67vvC+KeQ901ZGx0WXYcOnygaietdismUUdRzGpA1T95o11WD3yG496RAyJ4rkNB
khJuNLZO9VAY5fzQRQkwtb2iJ+SLqB/G2TTCalx6NAwbglZEdPdS4o9UV5rsv3pJNGyc50GqqP3v
cWwzP8ct7gssh86HpChR85vzoZZjSj8p+U5E008hlWFvJWimcNaYH/VJV3a2Fq2PaCjVe+jqP5PM
+ZLkdbVf4iQ9IjGl5RNr5a5nI2gxC5Kjr5AwcxJrplDSkMqFUCb+mROqHhhNZAdDVPWhpU7/NIQA
PFHpId7NRaf4ubll9PZ9ciMi28YGa9XDulVo5U3NAv9SM7xYY6fDzDxAL/WCX6gISXrClCFuvqcq
z4FKdpx3UtDrq7NkuM0icraGrioOZHT0aFPU9CWTNdzcocVJQTEQWGRLdO9m2fTDciccmkzpKCFc
cxmM6Fh3aVZtiY4RzOMuiYMmzyyfUKb0cVYgxGFu7yBMjCUWa7it7UQvfwuk9o+izPCidfUhqBrj
a+dE2o+1yqOHTQDsGYqq3VhO1vnlmNmv9iQxAIqL10k4FceZEQWJuRjoUfJhFyuaeWc16Av02OiR
8K/lHn+E9hgZXPkrwV+iuHkTYkQ2P0U0nh5WLc33MTlVoS6TqEKZOjqhJNwVG49Zexo0hNHVFHW7
xEDG5da1AcGCIj1P9SkwzXTlP/XNSw91RRSL1Md/4pNNFrfXDbFO7m/yZLozMjHuH/1T1cRmKKVT
/8KnwXgabFanPqXNkXMx81tFESE6eeNUGNtnSPlp/xNP0+DH8E9v437tA5Se1e0IZnWotKkh5bvq
d+CXWmhW00tdUQ97tYp/vt3HwreSVT+oFW6/ZYrlCM0SfMYmKw0MEaUHLpV9gLO1uJkHFolYE3lq
NHgyBk6XIbrVdadMEm0batADXhfGocEgJ1DyRT0VfVnfgYEVt1LjQuRG7NxdP0bBilf2wSi1if+c
f/A5b++IZbUS+YjkFgN0GK+EoRsqEmeSkoNGqzuyzQr1WUz040TdrBBuFvlE5nvqdbQld5FTZger
mW0/gzPzTBVFIN+C+D9N42zx9GyqA0dpFsNv2KoPRu+QsQndc0esdbub6pS7RFobjW+ltRKsmTrd
O5i4evMGAwM+K15Rm2pIc1IE5QgWs7QAa4rJvMkkg6mkrYtHqf6vuRKJXSUiYwJrBPgaIdY7e+m7
lzEj5hR/DAuXMsxIW6BZr1uo2MdaYLSuLdprNyLpqdLpWevH6hYY+gtLPH1EUdR/dgyZHtVGKXYW
IMtjp1V1GCG/2KEAJa6PnAE/SbnfaQC6t6kcsydRavK1r5C6L1W6nIDYtchDp0sSvBk3qI2tPAuq
SU339Ptn4pqjnKOVnWqopX2qLaN6LeZMf+XOnCceaQcAEPY8JY94+SZfrVTEgTl0SzBNnOg5Svqg
474cTmne7cvMhWNYkkZ8j9BNR/dpLAFEZ1LktPFzIpL2Lq0XEWKoR2HPIXszr+TFNdbieKO1MUhj
Hm2mO3mY6CodygiMmmyLGe0gJuA3Tr/qv8SsVadBHatdtLTzPkYp9TXpO7FDqp7soNQme7ATqL4j
rHaDPDWSLvOJhJZZdtyg2oyKoU1cJ7CkTnheao/QiobukyvV/IXiUHtUsi6+WePI9ODHV7sCpRGU
pwWpIf/n0C0ULSysFYHwRKJcb+f9Eb3S9OgmKLP5KsdghsfF3tpip2BLTAOhOjxh5+zszCRTDjKP
lgPJIeWBJI8lVCfLDCylazAwZ5+RlN4P0xxXd0rZKI+TUZR0efBEXOdqCCwDvYMq1hLbUEvcQC9C
Hx8TtmMNanbMVGhZjh5pPtkfOAkphX6b91i4N7Go0AyW5TG3E/2+myl/mpF4wxqmAPJ5k5/mRvUj
VpBm6MCa36dzvwZwpkff0NevvT6tHgKkzUdirq0wWyC2xlnZP4hJxCHBB0qYSwTz1qq5gTWnOh4S
jRUQTVjQwsmLPXtA/4pBDTaibWMi9tb7nasW4lPUlnnQtXWDVp/M5qKdaQ8bgmMF+p3fjhaxB5W6
BDbk/oPI6/FFcxTthu5XqnsV6jjk7s30kHGX2E3z2oQgtsSbm422eCVSM3/scuN1HGWyB7KuMQdA
BHlTTtG4m6o1OWFgj3J8GEo/x2suKKKY3j9EoXCsTdrxmiGfdMqNuxxPn8epmZIbNoLaN/gGwnrC
nUFiZIHnwhh/t1JOT08vRHQn2mST18mXmtwWNVzcMtp39bruEjAdyqjCPJSdlp7QRI9Hu8EQ3Ft0
Z9D8jt6inxorG8466J9Hx47RpVvjfsKh/3YWI4sDFtBpANILCbnWMG1vhkOMNUpG4yeJvzYKtuYj
GNse9zu0gf2WoKzCAE7mSg0LPakx+TIbT10daB9EitLRQ1nO/pRFe6ZluUs7XTwAgqAfjG0O+VWq
oatW7jc21AibxVmVfqtb9ZHE+C7cTP4Oi4P+EZphicStmA79RNGREDq3xzTaOmjK6jwpZSE8KrA1
LIknfMn17e4QF6xBJLu3LTReYuRn9i1QZueYLGPrN6Y15V6UrOxyTONDqlcTn7QcPmt66ia+cPv5
0OJOe8rzfvVRgC57q8sxOjS64nutTFOA7Ya5x0KtuFuV1cBaB1fJHuIfypp6QTxbWs+zOZLiF7Xd
zibSdZc3zXzoo+rLIFVMuhAh3ThbfuBiLtUOXnW0z9csoyajFSPGUv5bdP0AcmdmoTUm6rMiDPpR
TvpA8ItzwPdm+G4ZdYS12CJ2URIt3rCSYe+lHV4qa9fLw9J2o8eN4XddutbeGYi8qOPEDMvawtSa
LSMg9yMOkRb236e5TqENsZO5fb1+5oDWP4MfjF+nkhO+GIfpUZDp+5DYokuCdfMRRnL+2ONi7CGh
whgbfuOd0i/lSzxa+mGxOs5wsoG51kXZfp6s5pPSE/I21WhWlxyBKEF7D22FWjCoZZYcy9wwHrFm
0cI01yFeWIPj9wVW3HEUjzdNhl5Tk9wVa6OqfnJ9cv0VWfBzp0E+SsYJIbEwIxTrpEm5GTynSYEV
7K39H9t29TXPW7Ee7Mot90kyjt7qJsRc54N9pR/xroUJvg6BhWgJOCw007Y//wspcskOQX+KgQ70
bPtT3I71XZ2n9tduAH5xibDZfdyHeNfS28bbsDcLTASY/ay1RR3faw1n5km6fXYQtbWnnxysrQhn
6AZ7Z+nMOxFJcWzpUFzpgbxv9dBbstGdQMoHHznnZytdKbJ6227wv4z3alPVr04/KffpAHXjyljv
e3jaNhjRBgBNQOzW1o75a2IHnIAKcitw+3NNFPBQtDMfqwBxl7SZesxIRnqgQl1Nb1iK3stQWSO1
d/vvH0/3pUfGzZmuORxb8W66u67DhU6z01OLjQdhP0aWgAa6zs7iAnNtfi/1tnBeA7gA2iPh4qwd
jm/sQJw9DJV2mrMb161Hx5vAqjdrWrepUOPq6++u1JbiSg/vHRrEXAN60TwkAwmOzNkipqxfbTa3
/DT07fATvGQJut5WrnSjL44C+0ngBa/T7N/axX+90XVUye5e2vxEQJL2yTIn5663pm7/n98Y3TlW
Do7D6N7O2XtS4/gD+kpPFZT7x6kVw2Ex5uHOWSLnyrRdWqPUr9v65IXxMZ6jaIvSTCrnzglP4r4O
qxo1naUV07/I6UnXW42qOaalRAg2WjllnBtbNY0QSG4///tDo88iEoUXiIDibGqNSNUSOmkJDSQn
+UkBosqwQW+P/Y09u58/HuzCMuW73IStNLpQ1W5//td7HCZLo73CYTcOujHeTNasrVhvlMaXvsJQ
zdeHJP4CB25+/Xjc96g8ex9dfVYP1DYHLOvtwIu6LK1RRsnJ6tXnRK+lXxZZiYP1kh0tqRi+VErx
jBo1+p1kfXM05yk+pDRMMCAYo2seke+nAdKFsU0E3w7E5rM5VwpNX8pxio6tHPQ9pjJT2GQpZu+W
pItkJsUOx4L+CkR9Lh2DNMmooJsWvQwIMuftdlvayEhVLTrmAwr/crWRG64LSTMCmgki0u7FmqW1
w7oUo6chM/HWQDNlRGMS8Ci/MtNQvNJRhO/mzuRFqBP+8wHFD6RRLlCckh/8zs2xwoSmaproaDaG
fgfNsv89rbkWcls1HyJRKq+SAMBjBjUxBeqzoyvcwvc7tgXhkaORnRR657lnvJlwZ2/7ligIBDq7
sddUAvaiTt4LWjFX3CTfH8bwijZ4G/dK4pLPUzRGDca8nhK+0FWgSnSYjMLPkNliVuCmj0Y/twQO
qLA1AFD8FY+za4fk+y2VHwADDeRH4/p3zuQ1pygFYjPdY138u6ip3LtcUU9rpi1+1Zhf4qKAKWMP
ij+JVP2C0fjiDwpXuk2fiweHE9/BRrjyoy69AHinbA5sDWj2zioUdVwmE7iAgLVyLgZPHdXsM8LR
qvJ1lODXoh23o+kt7rVxpxGMcbCAQJ1DyBPOL73WEUfbQEw5LV2rfmlFO4VtNOThmgj9yiH2B0g7
H5DCHitcA2nIe/92tOu5q+cERud50++zngAdXHfKhf6G5uAEQfiwO9xSQkEcwaOPkrgqLKxUVBCE
1JPxaHx1yY7hOl6kNCk/3iP/KEXOfx6gIwwhjIKpW87KpnIqIQRFIuJSNTFcChxd+ZGiueUG7Cgv
6FpbgWLLNRrwm7p+nXEF+VpYbeqEtZpJ7vdzbnR7vW8lKqxOr3Q/6udtdTspDRpC+1KsgCbpoMlr
tNjDiS761OuV8yDoVJ9sJ+JuB6wtxJXT9tJ+C9tsO9pt4kbOQd2YdpImuig6UoorOwzglT2uZcqn
xLK+9A4JyI669v8ZVd1crbdPbBNj8o+3J07a25E1dnF6KlzE7MQuyHBGCogJ1xo9RF01+3jaXYPN
Lz0o5NWt0EZviv/x20F7Oa9SuFl6yotaHsdGx88Of+dvitW5XmI5+X4manL/8cK5tJVR3oJt6qTa
QoE6G1TPtUk3C57UzG8zPKeCJhXWLsXJ5lbW5nhT6rP9uYlopnQ2Jgsfj36hkuLV2tAUUCPQBzW3
OfmrptDmuF112B4nEWVZkMix3w4zzFupoTgsbDf3QfyUh5VMzgf84gafHPH6ytu+tHNtsQd/7AQE
pKW3P6IsCu4A8ZyekNIPKEoJ8P2Op2e7N4wkv1KxXbDD2xYzxsAUMwJXgbNipuurBH+1Lj3NxCmE
oknsnZTGL2iNES6RUXnL2ajfpylmlKX7ZVFUywPqlX6Kt0QYL3B2SMjS/EnJuysf2qVpIDlwC5Bh
l8IH+u00pGvV4bUP6X+s9Mzvpm3rphuc9d7SZtmVgubCYDCWoU+ZOMps2rC3g1V5Siauhd9eZOnj
w2hl+ve8hLNMcOT6fGWRbe/vbG+EIAEVAzoGV6w/tdVfiwwQKCpQs8SnzLTLXdFZ31S8vehORJJe
iDbv03KOgllqKGDWuqcx4dZ+YmhVYDhXHc4vPfi2QVMIM8fQ9N8+OFAB1pEF99uoXnBsAyD4Rqxs
72tNdi0v/sK3zWGA4gFBAoJo42xdLysee3pn8W0LY3no47n32bWwJcUvyTf6xvTHKCp9IYrOo6ia
H6/M+4UNDboEuye2NFTt5xRsredW2S2Mz8rKjrUtrZB88MXrAefChfaMz53YAjxtvw6TiZ2AZgz7
jUIV2NYSn2Y8yHwLW0zyWljxcZT0vlMu1xjqFyoJl2C4rWRkC0Q+8/aF6BPnR1vqtMXmdSBdYNBD
iVGbR35IurNzce02s/1956sR3jaJuZxl+rsGRy2WsXRdrJS6Ecl5ubolVqBWvm/HyTosaTf5OHRt
2yDFnByVJNRnV/308at598xI0KllKBx5YkP9k6vz1xeButVIFOwjjmJJ7M7T1cZdaMhH3S9Vq0hc
wrJ8uLbXv1sNG0OJuhCWPLuMdd7BGmaa6DExjEfALve2TOqnWeK+B0vj37oGyLDmSf/nPz/m9pCo
D7gbQOE5+9Zs0ShkDf45wYvxX5oT/bcRPOvZIX79zl6K5JqJwvYXvnm3PCM16dZVYZvBA/7tWkJJ
haXh4JIEp/eY7ixW9qsk0+/bx4/1bguhI8UnTWGyOYairHg7SoeMSiVDxTwmdGP9KZXg9JPm4Agy
FNlVAtT7R2KjooRFSGHCazv7PGxZNPZANNIxTmR6V4pYuSE9F3kNur3oga7UqHtLTL2LtbPeySsF
wqVHxe+GYgy+Es98VogpABhZQt45VHAXc6aWxkpupNFnqqFrJ9KFbwK+IqRBaF7slees87yYi1ap
E+eYK3n/OEX4AHmJYzbfeRdAoFBXrpQd3FMuzC3FD42ETdKhnT9dTtwSXabBORqNegKd/FXnxpdk
7gOllJ87/LRybX6J5uVL7OrHSsGh0E2KY9W0lU+P8EcbIzJeDVxEtcQ1YZ1IXBiRQj2ZVeLuxaRi
ZFk6Ay7sJV6MoxsFQzbdU2j801Rz7Q3VUmGOSk6ZSNbQXQUGnVOsmwEuBirgiaEGAh5VKqv6AbvT
PFCN6qhPww16ricCR/ZGKU+ovPBjmepvvdr5C0UyxOfyyR3KzGukchi0Lg+SOOtuKnKIuSTXFh5Y
zic6+fQ1u+g4r9Ynac2HaW2tcE7K5J+VNKwgnq3TpI8dDwAReHKsUFmaeD9xGHST8HHRuLFqPJZm
B05KqdzWlnJvDM997+z1EbOMBWzQR+p6L6sqrDAJHdQ2ELI/9mkcppsvNuXNb7dtfjeyf4h648ZS
EBSrZhfWlh4ixd3HjvJLkC2DmEIJWhdpqFVHJ6XKEa3nyUvZNA8GIJKrDS9jXfV4u9GXcpsvACs5
3oTuyQVS1TCOX90CqGouK09F9Efz5DdhvUeU2jvHSo6rNDt+rvpsOssTQNdzb0HhUmnU4M7lKCaM
hA6/veIRUCR0EuWotQkpRaJ4kav1vOFtTN19qy53ZFptcWKh6iR49hvPSUenxQR6MjJxZ1Q9SDZ3
Ju6p+udYqjfDRFBQUb4qdhxOefW7LKqbqgOvo/z1NI4haRsnosgeK0K+g6qc8QqG8rfglyv7blcM
2SNqUS4J651hRN9tkX3NC9hfUfeq9FEAhnYnZvu5sarBV5PkR5pgEUFjTnWaGvTJ+jWpw42a6N/h
oBMygK0MGpZHUtIa/rQPVcwC4Aw2nrC6sBfxl8nC3tjp2k/4qz0ig/luj05gx+pdq8jKG2dQvkwo
tZ9uxtGkCobFqHGDqO8nC1qWk2neMM53BY4vdqV/IrgCm1QbAxWR78dc+ZKAE3VL8UXHesqaUKXG
UViatT+I+F5O4K2OHahQXPPC/Owozl2HdFaI5QlhyuQ1WxdgGXcuFxRUivvR1u8IGySWuZhD9G07
zLahYPTH0qFvmVSvrVWFmYIcEL9/wORw0dbduiaHrJSfjAKn8cG9Y5Ucqjjd95ZOJEwRrE51x9/x
DHJvetyXD9j/3iu18TMp1hdNQWVRVLDOIm9I5ocWq3Y1bcOBNgBH0us8tGFaJcdET/2yqYNkKG+i
QfnBDaWCOyj/x9l59UiKdFv0FyHhzSuQvrzp6q4X1BbvCSD49XfR38tUVqlSfaXRjEbTGhIIwpyz
99o3WSOuNYaRb/VWkMFptxRxpMZ7A6H82AgDfZ7OuFDGV4SZWzcrwsHo72SBHtHDDDU1+8k2gmWM
v3Zm9yRjcaUl6pq05pS+Mdt9UHt8KI5ypJlz39OwJtYOUZu1y8m4QJfzXNTKjaNUX4gLfkCXfYAc
vRWjYaPAsu4nxQxlrIZGbZ2czEJZ2Pwm3qNE2DE/5s18Spdib6bWs93Yu75dXwdcECUadvOg3wDN
fF6I7hmaaZdFyYbZJfCc+gGNTIha66epzGng6dE3KsrUa9p9XS0viplMAfqrBSC5CRUf/I2fQrHe
eMwW7pzexF5H9lOth6YDUk/PaJHWhvWYKJMRaE4SAiJWoFInegBp+ZYYg2+lXf6YhX09N6Aa6pE0
k8z1JfFrTK3mtmyNvZuSP2m4Gw12Zpnn+85VNy63mDgj1OvmobPFtDVqF/vGlDxWTgaeV3/W5jFU
unhruQQs0E5vVPdPHNNkLvvdWOXwqrOYul/DEqp21pWexT/HhgKPPY7PZgqO0V3byqNN1NLSEyUu
Do4d35TdGNiV90wm0U3q6fe8+6u26idq/iok8mZcgyz00JPLazOa96WpJqFZGndTqmOdKJTXdGnD
tGiROS79BkUF+kZwjFRO9xIXoz8RJjKm/cZ1koM2mNeTg55Io5LaTVdF1FJLl8cmTq5pQhNAARe7
0DpyK536YLiLHdRZOvmekuxNkkB6R2Z0+pPDaBUH3iJcGH2FJx9snlVY2/AeydFCctrVoVfMR3zZ
x2SoT0bSP+Wm+9WNaRsMHDCs2L4aJ+RyRry1SWW0snIjnCks+zjEs30wB7Kro/re0DoeswjazD3a
yORA/Rxyq3vl9T7mCXLJik1LbTKE2ZFNpnJMRFqEAAJP1ZK96qWu+0AOfkQwxBnM6h9XKa5Grfxt
LYXme924lTZzaCr9yRq/zhO78R5xppqJnzkiiCuZM51LDZjlMuLjmG4wz9zmrTylBND7IxmlQS6W
X5o7d2g9IKDYKoIjzw60odhEzWqPGqxjJellFjE84iXyi8j+Yc/td47toTUiltG9zvdksscDgO4p
pcK5GARPiAnp+rio214lOKd2d7P0rkRWfgFIEDAvPDWyBfHbFYEiUlSkecMqPnbXhTl9iWD/40gS
+96p/qjkYfpWbZl0cqIhnArnLpLjbZvivBnbhmHeX8XqHxBwv6ZK/WE0A7VTxQpauz+VAlWtae6H
uQ6lY23oCPegP8XNUCoeOac5i90yv6I/5OnX8s5SGyQPBdrhvNzA2UHDZpoj253kW2IYz7lMtsgb
NuDJVXYxyj5bNEqeCkqUVai4lA+gmO91ZzoSRfqIdQSpsO3uKQTekcVKL7psQ+kqN7rbsEqavwcE
yVVZ3UmzDrnLzdDaf1AwnkhCCK0+v5tG+6BK4seHapPHz/1o3bpFihCZ3ozl9ZtsqYTvKG6gD2Kr
R93OqcwHI5VbvXdu3GkJCZ7EWmc8Kf16lDcTcP0DNUn8A1p02yryJZvRuEf5Li/yL11r3c9FdheZ
7jZzJKNQ3ErTRMvnfPPAL1Lj3PWOdgP268aR9rXViZu807di6aCWJ8UfDqS/8ml86kp5RYzObSOQ
u5eaGRhafFOTWuT0NUeQ1NzOevSEMPuuHMjpyeurqWjCsoxuR6Ov0WRnPMuFjw+mXzJjNpA3raey
DRr2VcZ67n1L9ea16Mrr2rIfCKa/Rd71VV1R5KWM72F27XMlwSNAEoGYMNN1MZkr0wu0RRnQ/X1G
PcBy5L10gySopuwIsEzQY3aRQItXPS7CuKX69jVt9S05zHgegBJslErZUX5boxIlJrlcQdCbB3Vc
bTxk1GuWkc0KjW7lZGfcd04ggw40f1ZRYYqJPXI9YPXPw6xRthRYg9JWf+mZ/OPqC6MgKR48b0CB
OCQmr3O60rV6JpbY/Q0Lj41Dvc1j7cYEl+3SU3Qq9ZRYDZOw0v2kFqwHHP5vic89xmO0jWXyUsNj
96laI9xs/4xD/oSobO8IJ6hgO8iCzJ3SrKhU6+OjOTc3deMeZlF9qTTlOGT9ruT9rntZeAUMW2fZ
gw3b/PPxlGIq5EYggqt84qykLAr6lG7imYeKGBQ31Dxv/lWTaQRfz+0VLfz8amu79ezI7VGop5yB
sgDD/9nVGjLcrIFa1iGKBoRmU2N100Gr0vklreacwQ59mvmr7EmooEyF9+Tz678/w+EM0jkc/zVh
ceNvD+NNgqZuiOCED676nEhdYfOpK8kWx03/5/NL/W2hvb1XTsH0wKlSocRBLvL2WtXUx4jNIuWw
eJ0NBM25bQa355s15tDUU9QbhWWEwPSeNFVovjMQUmGsXbHPf8f7kzI/Y/WdoXyAsHDea+pbzrNu
5ijEpNDw9E0ytSIfluHyR69rXYDHN5ML5eL3b3mNfnPM1d1naq6xvoX/FKxEA0rLSBpCZEqNA0Lu
xNV4LB2l/m50ggmI9Cx2H57M3Sc7q5Ae/vMdQxVTufLahoIg9Pbyeo8uDfmjdyAHYpwALhbWHWxp
f5Kt/arMrXPpgn/LwG9fNZ1dGiLIZlZ20DkDAbHP0sMkSmg+qRbHguRHQdU0VEaP04aKWnFG1UO0
Ar4c0yTyjrPtSzcJF/1fp50A2/RhE/f/3BdD7r1ix+AMWRYFzLP6Fv6XTtMnR9mXU+/QeHOL3xy+
8pOmKfEDwSporvn7hTrJ+ybRelUUBUwm2IFAV719+jgL4LSbVXwAHS72Ag6KP2VKvsN3q247h5yD
ttDM0EkBykd0y7F+VfkFNMT7AchvoFO1Dj9Ne5cZzEbXmlhmlH3jFMshUnPoeVXB465sloIGv4Yc
rTmo+DSKC4PPfF85hVL8l0SLJRg/zdkUVyogSyadWgHYf42QtNFgi4MHjDTYQUMairNZoyRgRBys
wb2o38u6lU+lVmod5aAo0Q9KGtf3bZq5P+tcy0zflhV6r2waHvokqdigm7O4VwCc6pHS31FIXXZ2
L0Jpy6n0XUfoVzQOXlxHGf+kJkHlPgD30UP4W9aITLLUOVWjW5U30EEbdR8VdjUd6mFe6aBg1YoD
x5ui4bw5EyExmhZoTCknWYZD1Dr5put7Uq5tqgjVCcnwbF41c48hEF96NIdN76T6M25dez58/lW/
n7o9MqiZUzTIDJT+9LfjSrUS7KpzER9k76FkUpzhdhSWE4L9uCTffD9lcikbpY3Bsgj3zXh7qZ4T
QGWZLgedPJP7Ol+664YE6q0YJrGfcMNfGDMfDVcQ7Ou3qvPFnA8ZyKwirWnMH9p4qWHv6NPKo5U7
rdJESHurD2F/IWmf2Dj880NFjwZ4nktz+XNhxpqyYqiKiA+K2apBscrO8Q0NVxl0kd3nl/rgoeoa
OBI+Sr5q6rZvHyqzUd7XBga+YTbEQ8RVr1SisX4Xjh4/YTWVl7DoH81EICzBM9NMpCp9Dqa2ZqA8
3tLGh4Rb6vmMMCeKiffYEz7foIYvxtdyuF4wIYnhGTfDeEno8cGYZcTSzbTIeQVVuM4V/1kIFzUp
pw4o4qGgE7ZmONoY/FK95KRoVrL+8/kT/murPluGmE6BItIfp6FxLurRO4+pdxmKA/EOItkMyjKQ
qtUZogqwO5IZqVnNqJAuKcaf8NwdFcM9oUo7RxcOx+2k8e5yKgwZZ0e9V4K2yzCqOIU6MyadyLwa
M2s6Gmokf3IosL5YuKkS3+HU0G5xezNshhRr7IX9ywfPEI0MbFd02xzP/oaj/ucZTqSfUcuwi0OK
Vfa2NNuYsHTIgJE/iNp6+PwRfnQxHRwJ8lf1g0hpc5xaWaeChClhq7eUE1zK5eCi3ca7GBX+4bXY
FtpIJRmn50KGpux1t6zU4kBSnegD1FoI1C1V2LAee/HdGBy9O85YUcRDWy7us9cuixMOpP5527Jv
zCeraRdS1KnAuIG0+8qmP5k1zvbzR/JeS8VijlAMsTPfLUva2SA2XL6TfNbzg9IRbelLJZMQu2Ep
9aHamaR8kmXq3ZppM+ugPCzlyREtFpNIYiwh20id/CXvyJcaTX24pPN6356l/ePSDGZ3a9ByWied
/wwOAQALRAvwPJXuQRyvHJLZNKuvRm3br1jHaQj0VTvet0Kv7T1r7kYtL01s7zf6KF6hfTO3seFZ
u/dvf0SMeT4rUic7skFcs080Sq9W6w17qfItxWY5bjQ7KXeams470XLA6Q1T3Y7UUS7IKt/Nsesv
gZ/GC0Oq4ZxHSzcI8FwQuvkxzkfoUnRphsqHcCFeprGfftIgyX5/PjpsZ11330w6iFAQLbDVX5lx
bLje3r1jjkUzeGWG0Li2Q5LN7nAc/+FfDphKd90E9Z8jxxiSE/kYxQO+voFf1i+Ej2naD1qmV7LM
dqxylNUHljyFWKzlm61hve48MgUREtC2kCeqomD9W5dDhXOoSWcZgRiwq42IDKW6p9gZ2XAYyNK+
o6I/baJOpXXsdtgakYoskXwsOXtjPqt8tAInXYyHUmpP/awdbAgIXiHQO6R3AJdcel3Vtuu95z5q
TlNr7ecs23UxAl6tm3e4H1vfiOfT5DWHuKp/xpkJpk/Ge12UV0td/llIr0vm5KGc6+e2EfKG/8c9
HCQCI8uGn7B8WWikuQQkFhiGqShoid+NxlFU3h1rVrOXmZf51bhmxxO14+YiDwYzvyqd9reeus9s
EDDVlHQsutT7ms16s0naCXmCgGmgl9rG0TApTUoZFHP0xe2tE2JbphnzobVaonRt4c9OTNNxtveK
p2CQb+ZH1ETenqquJLJTKSoSshp5KPo2euqU8qaL3ZOXR1T/1Ow5y2llwpHctRE1zdnaKGl11LyF
mmp78sgHTUxRhVnS6r5a9A9tpWyBMJyaAb46tRR/sNWnWVN32qz3/tDJr4q6bOlYh+5Y7ho3vhEO
RwUh77yaQi8kLr9n1QZUsvek2C0OtdnM0g6mLT0CVXpyveb2pbP7bZqaka8ngEpLjp1N3BxjynKC
FjyoB+M0kh8S2IWiXsWJ8UMFtq8OjX3DxnhrNdwSDeRAkWNyyL3UbyU1uT55Huom33tGfcjn+Er3
MmDx5akw5fVcGzqx5dn3KGPIGNr4EwU1ZCSZl4c0ERUAn/ombq3X2gOXG+njxoHFZo02mXPVTWPj
hOzs7+1QXKNoutXHGYBEZ2zS0XZ8Z0mGXWcBnJoAkgw2JtiyO43gIDWpfxlzpwnHzg6IBjj2bArt
Kt9aZf4dT3T3BdgLkm2SgqfGDSxX35qYAQ+ZF79Moj5FqflARxVdKR9mWppfR0v5lUTxTou/tNHy
UFXUUZPonsBBc1cWGtZqWfQHUZio7JJtRLUd7EN2aBvvRoFY5Dt6nYaVM9+mwg6EV/5SF5uX6i6B
MJwQycp+jgUu/CTBiS2KoIj1q64QY+hKGr15v3UhCGDBC8FckcRcaqqfLJL4wjXlXK41TcjL26UB
RTnqVMKczRIvQTcWB3P+viQ1DWnjwB8MDW+8i9NlR4b3n3whj3fCMJ5P7e9Rdnt1FE9LZ15bo7fB
zvsd1fejmy4vmW484797NS1CjLPsgeDOR/TiP3RM6XZin4xe/Zrl9qaukrXcCNlhGHYO+cyqQm8z
pjbKdnZLfsPGzNWNNaSHYdSDBtP/ohU/yo4eMqT834iWtsUsFhql5SGJrVNV13cue+x6ab/XvXE1
dzqmbAHoou+3GObX7MLs64iEf6fg5jpF83JL9fWVOFKOPFV3J3PldkzNO1odfUgGyUhrKn9Fk/Vc
pcnXacy/tZBCQ0jowQQho8+d+wmIBBK3cIwAEhryCdX/2gPq8PWyu5j0azszSEUUyZ3Z2SdOndRB
3ezJThfgirUaaO7CC6omZm4HT+KQM4OkKLxUPLYFW/mQkkA4UneJEgD8GOdfyFc9dkmvbVrNvKO5
GCCT3WXKuDY/g6kwf2p9fWXFExXjpvwNx+KoN92xmWbeQRuYanprJeN32pSPWdOTtE0sY2y2tEbE
Xaq4hKC2O1dHBIoobc926ac6eI+orn1kjL7eDAjlCoettlDRZtQBxY8HklnvjIgc+kkhqXfc9jkf
8VLNR5ymNFWq53Fa9ra7AsAcOO2DPd2qyrIDkfeiIlPw6TOSaO5Gp1hLt3YyEc5b3mp5fR3Z/R3x
GPeKMgVFTeGD9NlcNa5lZv4cPGfniZ6jthcMnbOprflRpF4INTGIVVAlVGlQ17Wv3Vxe1TMZhSav
SuC1dCbsk32uPujOcqil+oU6gX07pxYMDpXsmYgGJs+jGJ/o6/ys+n6T6+037KHfaJ/c4nS6V532
hkCN7xiSr4tSe+6wwZgJBxCYKXUwU6rY5F29NfWyol4VBWpRvVT00vx6SSBd4KRTCovhj+5SwnQo
lN91LIhw0WO68svWNBgXKXXaTtWpdQk99y13OiRZFzaVtjGGDsNLlv0aYn310yKoQAPejMMIbSG7
qaCMoHI4aZG1F504dtN4sKY6qNP44EbVFijwxhjTk0hWRzpza2wk2LTHLylcN9VSJlZl1ddzkQYQ
dDR/5Gy1GUb7kcrmI/P2jozd/SSmYxRNysGiwxln3omQnCF0LazfuThmY9Tv8lKcDKIqWQJ/0kz6
EqnFN3dAfM8UYfiu7n5P2vJL3cCXkVRhvPq5aOwvZWJcDxZygYKpXFrGqcpxOsp1Lu5h7DTTEKhT
S9xZpxwzZXqgBH+TS/UrflA6OhRXzMr4NvUw5CcWH2Uogbo4Ix2/vg09V+IZEtkuosnUtSwCcfTV
FQ69NOe2neiKx+amicWtVc2beaxLP/IMn7Ana1dYzhcK2xukdM3aZcNmbuw01kzFHolyRoDntzHN
fruyruyxPHYQ1aNxmrdOubBH5c/3A+zUZZO7+kHLGkAUrV8zhDOz/LnGFvYAFfzIwK3dq/PtYjEj
A86ua8Jj4u7Vo9Q8TDBAjDVTNblXSx2/cQ9A28vMoHWS76bXnFoV4kK65AofC8VAUznEinLlKfOp
bpLcb4slrMAg7ckaMG8Xw7ruCg0900yCm+4+qrI4OYPwE5Juw5RvRRuirxLRCH2L36WKHEY6XZDO
6o1g3jKV6KYiA9WOjVCPaDY2vJSFmNNgbPUn0de/9FwlX6ZYtQn7SCInNvVr0Q+nVnOftA7DOhgx
ERO0Wysk1jdG57tRfDTN9Fek6AdRjkFhaAeBMikQ7rIdyuYqddNHweYtc9IvGvuDriYvXF0RF2rW
ygBN6VEzx0vnoXeSRg1FvE23AbTIquE9K7JMIiEySHAeqiPnRY2mep8VBXXGiqwSHV57sHJ0QLGZ
r26rP0J1FqeexpPv5MZIy7hW8xPHC/dC6Wct+b49ItAdM0jmWp1miOfO62lGa+c5ZN4jaYPxo+qm
0R2mo+YWBgSFwyRxxGEVPx+ipbPjwGmRO1z4Be8r9DwYU7MxYuFU1tBhvj2lLI3a027hwdhW4n6t
klJ/7uBMOUi9ig6OpaLeLrEw7Uev6SN1F3lJo0Bxm5k4s7YdgswbHZUH15HmDe4WBP7n56iPDpHu
2olZHZvk2JwnejnDLA02+oDrvPpea8AbhOACYwkzbdKNrUL41RQQ1MjIVZX8UQF3s7CLV7p7tS7v
Pv8xH40iGhoYH3QwmaScvX1YFI7l0mVYLAD5EsY5pbDFtq6s5b/bgC0kSwboYLx5+AvOhutQ98KW
gowLK4rc+zpCZ0VJ38FJIzEtfX5T74qs3BB1TuqPhORRTzrrS4xaMpuQR9MjWxZWqWl9wjZueWYX
I+YQ1Sm3c+14e6WpLwmN1wrJ2/G/FnWh++Od0BiFZxWUOkmAF9mwHOCiRs9FuWJbNSN9nHqiR1Ud
rA6Vefmvpd31Beoa2FS2XZCZz1qdQ6HbRTNxv7MSoVBHtMhxcDGyGzMt/jGEicKQCcSXv2h4rt74
sw88z4D5tiae+NqZIajJVFjPeqUUru/0Yy8vvMkPhieZVpTNVPTpVF7OhmfXeXqDCyo58tnmJZJL
WdzHXTEZ4ecj5oNqCgBomy+SwiyOjLO7shdzYtqaMY7XMsVr56DXymu5ydR6uIo8xH6fX++DYQLp
mWInhWJK8efFLIccgjjRkNnWixbv7Twu7+IcOqCbj17odUu1tzQR/WurTLPQ2gOXpmNGyIp6Vr6J
lrIjf8JIju1gzqeEmMuV2ZEGrkUauj4mt5Kc+iCv9EvY27O7RabO61uNJvQ9NP6x1pX+U7rTSakz
vEa4+z6hC2VFnv1IDzQPHSvjFDTQmEsb0VzwAp+90r8XRRlPHRODuvmuiVRkcPkSegV7icPuGtQV
uyK9zG60pmxR5CzJhVd6NlT/Xg+XoMva99dicPYR9koDq8wlTsuQkB3RWFX1FCRCIBz5fOycFZP/
dyEaj4C0CWHii3/7NOm4s5MXerS3Z7V/qeEXkQRo5+5jVzuR9vD5xc7W878XQx/Gaq4TOPsuQqGL
dGRYLu3VLkqcxxGFO7hU72qye2tnNRTYNA5Q+AwkQhy36i9sct4PHHo6QJn5/GmnQzd4e6u1PURx
GUllryEAaK7TAr9yOEA3HEKbvjNEOWg2f3pYJI//etu8RNIGPLqD6GDOC+FRDM2UWVTfZwAO/RjQ
D8d/JV7seitL0mIDPSWSzZd0EAafeulSXKmabC81RD68f4KF16xXw3pngRqHOhvLZVT2ree0K4jT
bsgZzQmRkAN4bTSDu0okzYX26/uRvHbSsMGtE6KDnuTtUy9r+qx5IaM9W5eYw1efNstzGtnzpTjb
9yOZC7FQ48wB4kYU5NsLoeZKtaYT0T7XIdcSu2N59a6evfink+cITT9/px9dDY/TuvWiS4Gp9u3V
Ik0hFZeAL+qgnXaEH0ImjCU4N1XWpZD793OPxhaHKBp2eKsC6ewJmiICmdW7+t5SespvLDkv5tja
u8pKxb1YTOfClPDR9Qh/4DRgr9H2ztmGx6BlF7dTZ+5nlVPgTouES7oPaqfBJ1cArT7+h+WSLfqD
i7K/Z1qAqu3hvj9bM4cGyjQcPmtPEyQa/XnE+hOkY4kCwzUh2u7apuwuocQ/eIkm6whb1TXYj/H5
9iVWJnDhatDMPTw54JsWxNEojMwY6Z6d4jK48Cmcu4KZ/7RV2EF8F7tWDjRnN5kszhKXWsr1etE2
QcXBePadeuBoSc5Jcl+66ngF5167xbm0Cs09u/+lWtXyJQWQ+9tL8vw+mXLnrtQ7batXeHc+H9Uf
TBG4vxDA8ObZvJy/+hailmIDk9hLzr3fyJ9Fd0rRJ/tCH8+mE+dUdebj8u6+fX7dDyYJUOq0wWhm
MArOHwxj3+kTrVf3C2pWIgGkHNDNIzPu/3kdJ8oUORvOe7ZLFErfvnHaHtRfkV/ui1zKDbu0qaPu
7+GTmlMD3XyecHL6/N7Ozg/rSyepgn+saSCQvc4+38qzU2fIGm0veuJUkcrP+URAVGl6gdTKOAla
YpehQbt2/UTtI3Iv7Hrfyxm4U7b0zFVMHyDzz6aqxnMJsHfK9OhynRiol9KqW6teasqFSZJpsFt1
mMnKLPQH2c9i5QuTIOXLphLL7vOHcfbFseGnvsBchjEebSHkybfP3+j0zogHQznMOBtugJtl320Y
S1vXS/ULY1lf1/M3pydsfiYHRL5rRjMHjLfXirRckagavEOxoBXE6GSb07NWFPljNFnu66Dl1Ehl
JltrMwyiyDmrLx1+AduGppF6UQIPujNv8iEur1PimEgu1DMs3FlL/rKnzqVHDd+cqTDW3fxQDJ55
1Op6bLefP7LzWWN9ZqsOlGmKjS/ciLP3J6ayt9JGT46KBZhiEyWTd1VUqbLs8xRdVzC6NfijXJcQ
QcqhrQsy41v5WMGDrgP6GY7rE3OjHNzM0kXQ0ASeQjnqU37hgX840Mi8R4rLqkhy6dnC0WmlOyuD
Ex8HCtnimRmwvVZQhOAKmtwUCRn08MGv29YhN3tyve9UetcCpoYW/MKgP5tQ/j4z2Ds015nXSXY/
e2YgpCTgYOzlBWDPp6YRveIPqTH8O7YEfSTaWOy5FAhg9bwdY6oiPXWwueVZWATh9bGsgEU5oLdx
qim/RtE76PD0arkwKD74jgz2OevQXrUtzvrf/3MImvPacxMVvkSDtSKwRhHvnFKtHyUyuuTCs/zw
vXp8QghyEWi+E3KwGzDHTgHf4fSaPDjA+4NuxrLeusAygVmomxqlSmAWdbqfjRLlPbPIhYnjvUaJ
mQPCAGdOigU6Yr63dzwMSmOnhqcchE3qm6/CCHjpsxgQzbBM4AY42uOYmPqlLEk7ycE9c0q0Xkst
1h7Jd7HIJWhkh27eHsa7sjZ7YgLUFBlM22aT71DChPvrycHZ5OU8fIXzO7TE7bpJGSYrMVfUuBn/
H0/WRPLJSgSzwmF5eHtTylwuShVZ0SGd6S/m0diElRvrN6jhkIJ4w28XbOehcyoZzvT2b+sh/vfg
TDJS3TWFbU2oNo2zFdEl06hK6lk5JMWUPS6QYjC7whQGqn3JZP5XMv5mRoaguU4OwOz+Hjj1t7fb
iHpKoqYocBx6fQurNLZiGudol/zSSNUlLAdPqbcxTpmvhO1ZV8vQYTfMQSOWR5dMMPOYRA4CXBpO
2o85npsimLrUCKalxObajvFrQ94nvkfbSQpOk8nqFwMweWrncfkBL4uuTKbSDAoGmkpN2MY6pIyu
I7ymrMxG9zUz8X6iVTGmWyygzXTSk3b1Uzn2rG9szZ6+0Y0ApzxDu09PtDJG24fHVdy5QnH8qLKb
YJ7y5SVOzKn3PaQMSiilbWNpKc3uxziN9YOEdPoNZkZLuyief48L3kBfn5r4JZnSpLiw/fiLRDx7
6PDkIF/83Xy8A75kLZgNELzJkYjU7mWI00HuY9BzD93YWj8GNdeQp6TaiP/WHlJaT3HTZdsOnaDc
RnU13mhw66vQm8rl66jcs/xg9NrFut1lIVHbChkpCVjZTQrAfvBjtcX9lU5Oa/nVHCHbGRMTFU3s
XBUY8wF/DwOsY6XzMKq7wsYiyv8JI1tb2+w73aSb0mv6okRXNdFgW5iW+7aAqZ71aejigUh8ghU0
Tq6NXRfA+5v+D23ohUwORoLw496SaMjIHRsw09V6WZAyoMcuanEQBgNiEy3MOsV7TLWoPvQYSV/p
i5Q3Lo6yhswDVW2D0lI5avDBlR2SzwjNRN6XOCQZODGTudqmeyDxxO4oMqPiVU1xlQUJ/C89bLqu
APLuZrR8pZfwECZwQxde6bvJH5UW51x99aJgl3DPPiMtmlTutbEPvVO4R7JgQJFlKRi4pc0u1EzW
CejN4AEcAsQD2w3Bqx7ozbdfLNgZzVk63TlodYMvGK99oESJ3NuLaPcEcslN56CqdtcgVCVW1At3
erZ3dqjyc3kWHWp96FLPFXLUv7Fd6Vze0/7oRencqMWih3UkIWGLvtsupUQCluUXFpt1zju/67+F
VMruPOpz+KNXdFM02+TndaK6r2aJVT7vDLZRNFZuEN1QaNTUKL6wpq97krOrknoEJoJiESWy86sq
3cgnPBDkFkMf3/Z8i0+ORViMFq/Z9o7TXhD9vX+3FIIohEF0JCqQNeDtu/VMOXlahT4zW+OrAhgx
MAmiOCHbAEu8NWxbLcmzXUF62w+XsIDhaSYWzbpQR34/mN0Vk7WqINnHGOfAmHiwMLdGZnZwXWCH
QZ2PTvswdr14qSGQ2hfu+YOrgRfBBbA2APDcnO0itNEchcGUdCCNRf0+xkP8J0YO1OXRpSbAux0o
OyUO+pSH8E+xKz67Es47dUrAUR0cJdPREFDVc7aDW8XOhU3E+8GKU8djRaXtxms8t6ZZal4tgzrg
1onKoUGcUmcN2RImRsTcbusfyqjr0l8wEEQXBuxHV2YXiv/P4mgJY+jtAJoKxSwmBDF7IQeUFAgn
9b0S1RORQoMTUn5zH22yTi9c9f2wpUSw7kNpTRHK+He3+p+tb6ulqixzHY9O0RIBhJR3Dol7t/1q
mdsnVWTNCetvvKGYVr6OE2KgCw/8/XfKHhiBMKYtStkwpd7etgna3ytG6qiD1GpCZ4ZJ3yLEtn9a
CxKv2Bgu0bI/uiCVU32VCOsrsPDtBfF+JErqKfEBAmlSh1VkzJ4v4kKpdq2mzgV72jUw6fNj50cv
F9sMA4vKAQipdXz/5zFXS2t5HW6Ag8IWEXK9kUJxEe5jFclvVlKWd655cS54f9Lgta7fzIpGZAI+
34wqcihak/QJDDT5fJi1XMMDphJAhbycdB99xqo+TYG7lO1zhjU2tIxY/vz8xt+vOdTm0CZz1GZw
vTO2pgiTBWqv/GALbVdXhrFp8GUHacGGpdFGtq1xO/8omnLzz9flFa99GFh5qI7O6kQjvECnjJsU
mV9VfinSzoTLV7lBI6fWz7G9BBUpapumm4zD51d+Pyl6nCLXi7LM8wPOGiOZJwk4KkzMPFaV7muE
+qemcpRNIpZL9Z8PHi7FbJ0Zn6WOXtrZt5NGltFhZosPKN/FtZ5nFaASb3Qf+jSpGrSQVF82DuTl
K7VAMnphO/HBmKYPs1oSmC4BTp1dHQNEq5LEwtVz9WZMJvcEcNq5ypNZ2ea5sAk+AZHw+cM9u+O1
52UwXZhgrW2OPurZa5VqVHu6NJz9Ysn8tzXL7n7Jm4HjaNli0HIUvf+KvjYmjSnvm38MLf97dT6l
FQ/IIm+df1AUtMjg6GZnb+ttfUf8mLef4UIcYWwpF5bW84/3f9dapfyrdXYdw29nDBvFYpIrprvX
a9d7oNLXkL/p2ApOTdfpXrF4ePc4KsXvrOiy+9nQ76oeUffnj/tsLP/vR7AQ/h9n57EkqZJt0S/C
DHDkFAiVWouaYCWy0NLRX/8W2ZPKyLQMu2/Qbda3bhcBOO5H7LM26gUUBfzXxx8Rg/tQVHtx6Gcu
5mXpztgsO9IJQuRYJy51tC2/X2ql3RG0ELaQOn+8FOpoFo5TuHs1KXS/dZflYhgwtsIYKbyrukLb
fX9rXz5gmtCrYgKXRNrDHy+Is1lc1Hnp7CNGEy7iGB51NhChMYFmbxcZVhh6IdrCjqmgrBGlXrbU
7Z/vf8TRJ/R+0wagVBb0mn6Y63L/51joYWeMXdU6e8NR3mpZWGdhmlP7Wa1scKkTG82u7Pvvr/nV
OyXKsN8zHsKpowftxINDLlQ5e3AjWoBMv0U6CTQhC+tT7t1ffa0cs6hJcbMG0Xv0iNEVKbWhS2ef
ds4SedSaxLkrJKZTC7XwsjPd876InaCqpvTEgfvVXa6NDrYIB8eB488Hh7uwaTB53WuNkLteqv2u
KaBiSTKGE5daz+5/Mo33l0gVzeWMW4Pu44Z0OiRth24bCYUikl/plBt/qQAlm+9f25dXMWkjmQaD
5ETDH5dKbIBjxQvP2dtWZZuYaOGdR6BklsWJD+OLD5FIjEl15Avsse+NgH/WJNl/WyWptGElNNnO
mUS+40x5bsAh+XW+aPvv7+uLF4UlgEteutJmiRA+3lcbd/bkTLq9txel2Kt5pV+q9dRsSYdPHVhf
XWodAuXQIhUmOfx4qQUoNn+9C6lmVCn0s2nva47IK4Io5dd/vyvQ/jw+i1UBkeDoUnACF0tE0SGc
DCyw8RXLHK9eeiDmqRI5p0qfX90ZBzEdGppBSE7XP//nnTWtLRZcCzmKZ2zvFmHMt46CblctE3Gi
n/3lpVyESoijyBfe+yv/XMpWU0SJJeO8oaZGW6qNznnat9X1HE3OiXLJF7sjIwKctHThSayPyQkw
3nAXNwFUZaboBXafkXyDhJfGu0TNmOxRR2WwX5YGmfl/f300NpHUYFahcigdPU9FmqFp4em017px
ZI5HD83XhHoFbr2LBsPi+8XyxRfHgCTrEdb/+gUcHfV1NcRgsEiBFqMabosmxGm1h9/g7oc5jF+j
PnTU7feX/OrRrmUKxlkpTqKv+7hgMnekHFAVyp7xYyXondVkr2OMOI2aazEaXpTidf79Jb/YwEhs
+RwIoJiOPG6cqvOoVWM+hntzMWS9aecEumPIBMPJGi2//Wg/fp+FXA1HWDfHNRCGfdQQI4+QjNJO
fjv0Z5czaUUTSK14yJeNpZRReeIM+OKrQPUApJcSInqn46SyR7U8SOCue1ztlB/KYsRv7VIv6W7J
kfFuvn+SR+uFCh5RIWCVVZ5InecdkfrPJzgS6cohaqeDO6P671yBBGzUi+0Sp1GQ4kz28t+v51g0
/whUqCw5R4ulL0HVulYDyE3NDPOFRoH1FAMBh3DpZFq9wzIZEuX31zxaoO/3uGroiFOsVf25rqZ/
7jHlBCVfm8ZDqdtUYETczroHOPdmMswWJvbQLUzyTVUV+t9f+KuHS0zICbF+/CzVowuHSjm1kQ1y
uafTiJTWVe4nVRsmoAVW3fiKUf/4/opHH8Z6q0h1dIJfMDnMDBxtNmwKssEd1T5gApnfy6kByya0
ehG776/zWdzOullH+NfaFhPEx3YzlUnuZIUYaCaLpftNglpinBFB0fvcYFJeIfqsi103oLmatZLp
l2VxtjNunw/f/5B1vfzzgb7fMGkc6TmCZYDuR/tdk9ttXAukBD3eN/IC+IWlBQU+GBhXFnjO+knp
hLdNTdbO6Oxg3H1/+aNv9X+XpzkHn5k6PGL/j2+YynwadnWP603hOPumZyiQMy0KiHtOfalf3SkX
AsNEOubS1P54KbzbmUVqbPuw2MWlSAI3ucpVK9119GR9Tjzlag47Q5w4Tz6bP7GiCHnZIlZtFCfY
x8vSB+wLtnPW8CSykmHJDMJkPMA5050OrnGdZUy+N4Wy/DHURaHDhD3kr7wdsnxDb392GHGYCufE
l/XVOudtk+yAW8AS7yiCpXuEdYWehgfFVmasSChJeswQKqcY0V+9X2JkjI1QSKKOOYooKbNXNp+S
eyj7zNkkFcPdJaPkv1xttk9k6V/d0or5oIbKlM8nmzYzqabCziJEMa7dahu1DJGH63lansxW9c/f
zCrV5ktAjElZad0v/9kPxw7ejRVjn2QoHSO8lEaQegyltRshg/hsoIBFx/bGMRvrrNeYM4onGd9q
key2aVLbt99/Qp/vm7wZNZC+Lm7OoqNN0rTLLBpAmlD4T9ozRikouCjVhAXG99f5/CrJQ1b8D2Uf
duPjWpqjFY3U+8U8pFRkmJswTb/H5XgPxMZ9+v5Sn2eTqGOBMccMiORqVdx8fMJCT63QIN48JLQY
7oWy8i6L7BUrT/uHWeh4mEIc2BMaRn7qKBKQYg9OV2A4Y3QQyDWz3UlXH66+/1mfu/zrz6JujHiU
OtCngZnMimpqE5EJG8qtp6sxFiUGvu0806KdFxcQiGvNN62ax8UFOap4yhXEYBeqWeCKnPWjHfmz
0JiXgrZi5hS6O6fYTUap6Zgpy+UiFozEbNx6lpddpSlz0NWh68A7Vuv5pZf1cK4qNV3Y1irrt0jY
jEeaapFtEivqwdeHyY+SchtO9kskCt/O9NT1UxqR8UWlTyHPMGqR8iiFWdwOdWXJS6W2a/1Q1139
104z86VONZyNcdVYHgbppALZYDHhsGHGpRUULrYvGzx+ZtuPAFfPj7U1aD+UuUxLBOAx1lxarWU5
Djy9esov68slwSlBGszDQSB0tJOMakyqg07tME10nK7z2HHni2GqCEUEDtqvA/sKsZdcsm1qjUBz
lTKP6M9zS+1Vy5wbuKNlGJYd0w1uvlWVUbv/fnkcV7E4zBhWQ+tJpZ9Viy/Qx1ULVM3oaM9rh0WN
wtEjM2sPuVqt1twCJ2LXgete9yHza4s4W4wQ3GgXxycW6RfiQCYdTeN9ja7CuqMHBYQipMNaG4e6
M5CjoQoFKxWWBQbBaQh4JVK0JLqatK5+MxMH46xcbfuCQZqxu8jRSqFjs82+2mpYe6wxdGJV52oa
KXe2O81vWugsygWSELQVRRub842iqspNm9njy/eP893E42NogkSbAiRCZnJ3wrKPjzPpVHXG3JON
bWT1/izAiSoAI+ayvRr6GMrOitR8kzBJ8WR3Q8ZVMFtuNyKdIFLQkNjWaQECZK6LbtqMky0mb4Sn
21Ofxrko7iLKYLVMi3MoSjg2FYxKKCdEuXST+JEfb4KjH6MLhj3hlCA9/3gTiGzs2sgTAXnRGYy/
0QJGHhoxKHqmwi3jDVtc6NBRPa2Y8XkGCxGLDsvWzNAG+iJDMzX7GGe6v0KUGOOmeQraZAmzYfFD
IepDjonvAX5HcpmwHYy+27mQF3S+0euuM5kPH5aJT1qx7M7xcx3diB+OkfOGNCx8U9tm+J2MGrqi
OcyUZ0UrcwZiO8W8LMza/t0qPWZqthIlw7YlRTwrekPRvRwM9bSpNQZLPdsZrWtgdzi01bF6k6tq
bW5RmI3JNs5E0XjDYEhkK6GKxmYRiQZtxNzCIDgrmsnPuuoafQ7CqKZHl1XOmyI01fJlygvMmWE+
dIU/9jL8U6JBvSzrbrpdpDW/1VMhfxZZ3+OMnbj5H11qLnPzSmP021C1i0fL5aQKGlrFf4gwbcMP
7Yj57RF6QbIZS0V9agunNbzJ6qJnW86W4WuTK6Idy7EpPaHKGUFpHMY95pyZ0nmxO/KeqmWwe7Dl
Sq1eMdSP/wS17M5kQrKxX0vogMpLJeCSeIZVLQVT1Va7q3NgyhIqb5u02ZkiCBL4Y2QhAZW27kHU
GsYL6GA1ERRNW9y3iZqoCPbaLLpo8hlodFkJK/WKnMk7z2h1h+llQxeZ1xUSuwqnGna5Juf4XLGi
pghIj6LIz61ZhqjOZubQYydfZ+jpwfXbhLiv5e/SQ3XLgdRd0E9qlnMpmvinZfTaLR+8eB6h0p0y
fXyvMB99CgjFqXWvLizEK0epBoqLJW7ZsA/jNA1PuVXYYZAw+BEF0hQL2mzYjn2QJDLrofzQD/YA
nmQSjylbYJCwFMq5kZf9lSlz8xUJm07imyjnsXTcwlPbOmUyeA6jyXejDDNwK8uLYoNhofOnxx+9
Y2g3AULiNKkOCH825l8ls/4ptFcgXhtRE/2DPFqA/ShZ6VQ33+9mn3NohJ1EDasKBneW4zyLfjMf
atYsh8mFiFAKqB7nqVYNHcqtbpw2hRZrT104G/+t0rOeSSv3c9XJG/TpjmXpubDRM7nJfIirtHmk
3QtslrtLTzF1vzifVx3eqsOn7GLSR/m40bk4xeet7k6HCI7pQemzdGtYGRuLqAvoKTWwka5GU9gn
Sl0E4JKKJ8a2+psF3tBfs5tauaVwn0hUk+P43+qk7w+BzjsNYMw2bftYM62QXDmFWk4czPRwLswc
5gIbkzKIDUUT578jJNFLouldG6Tvg3kfH0Vm5rWBddN4MM1keSiXut5Opt3eKF2vnzhgPgf/FPHA
y1LrIupAQ/zxUj0fRKmY1XTIxniFRKRaR0icGvopMe3n7JkLUSmkaMEIDWPNHy8kp2ESkcMjJHqw
f8DdrOeNcCr30cV3rtqNSyturExGgMfrvBKb77+ed7X5x72D+hOx1RoK8AqPgxptYcZRW5AuKIiV
TQh/K2tDXRKB0YAY5h8iVKbwsOSZ7EFVtFHMRidRnEKeRW2QxI10NmWvzcpdhc3D4KeLPbqcihId
vVNpYFF0O5/ZF5XEuqaR7hy6yFwAkxfTZO8YpFKwTaiy+ne3CkQSigl/bFsBvtPMbgTXyiyS/9gh
YdFSCiaIZKCRvtmnafUCPt5smNl4SKewOaT09HYTFOfAKvJTXbPPdbZVOAbRkJyG/o9x9HJjqQx5
lxvZoUnFgLCTQ/1WZpk5A8tSGVnHemLoT8Spa1p6/EYpOsGwpPzMIMhxYKSJakROkR4GPJWCqJPh
ocuzxDdUDKGzsWByPqyyIB81B8AsOd+JwsznDRntMDUvFhQ2vNbxsHUaqRlp9ZQeyljPCEJsUgaH
VigBxCQzxgKpQxVeMnEQnUikP3+zXJRXaiFBQvN0XMKtbNC1NH1RJ5Z5eDZairlrIqc4Odzw1Vul
oYAokMgTG8OjJ2zQOAQCE2eHQuuSe4U01W/ndAmaWeoeeSKcPXNC9aoh2RiWWA0KI7+fGC8L+kKf
/SzCYJGiSrpdN2dfSU3jxOb1eU+hT4umgkXA5sz+9XFPcSMFI3qUxkB+FWbwEmmUb1ls6SDPqvgu
1ywiXXRDPzVLNCfaWeu9H62+NbVwqEmRriG6+3jpEKaJOXUp7wB/iHybudlUBESOEh9DA/vUE9vX
F6987UcT+vDi6S8dbdNghMAzmlyu0gG/BLklwYZqYy5Dj8ExAwpiZiW5p8LjYWIjhuHmUTV2QEjH
pr4r4+5RbTucPduwdFv6zVArPXopyM3DZhmNS8PJs5us1mcN+456yTadNoR5oBEsX2N+xyxmT64H
FNtql1PD118+SvAx6B3XVuSxsMDWll5RmPSkA6KG22HUw3AT41IkcXChSvb/WDNrJuXoKBkQZh7l
2EXouFFXuNmhHlQS6Lwbsp601excf6HOvVxzMtUE6hCkm0ed3MAMvn+XX7xK1JkUwqCzUJw6tp50
FFdqKhWUg2NMcvZ1XTEZvQG6aZ3YJr74OlZDeg5dBjrJB4425aLEnD0moGebUJKdVeMxGUCXSpvL
0Haz+FCNsuy3TavJ5KIckpOF66MbRUpBPId6eX2tgkz6aPuQsH8qs9FV0rAZh5BKTnP2WlRlmPnD
WACwBGFrE69rbqtsoqGZRx/zyCTd6WXeqRt17Mb2EEZ5/TD2pvtT02sM4b5/F0d7+PoT6R2giKKm
uu7hR4vBwVqw18dK2+edfl8sSRUHTH1gOROxHs8iXAGLZMhOHBzHFf3/XRWR3RrnahTqjj7mciZS
GlJF24OlUztc9Tg8/DGa8QoBBZjFvq13argflg6KX6boJmDtdOXugsjE+VDJQ2y7qIzH44mleVyA
Wn8Z1Qaq7Gh3ocAcd1tNpq7q1DTnfSpshib6rQXg/k8xVI2nZYlxTmbSbyDHMmPA1Pt1aVqnauNf
LBqiw/VUo/7FXrf++T+lcTLSTk7Q8GHXIZLxEnMty1C5qKLN96/+3fT4nx38/V75LtjBoTEx1n30
7iUPQNJ3nfdZXPOAYUxOu6WtjWvSDFv4zDJkmzBpULaWqoGtWhtdZc20oxXjeih7FF8UWXIbjW12
qc81IBu2FcPcf/8rj77h9x8JymVtNzE0Spvt4+OoZTW60mjmPX22ZVt2kzxLRYXXKBip5UHHiP7M
7Qg8NBpsJy59tC3/79KrneualTHtcZRt96mIRG6xFhhNmg5jvCxM0lY4L8wD7Ljvb9P66rWvOLM1
vVphUkfHaV+1CTH7Mu8TtxF/zCq5SaseR6G2c7wmgfXWxHl1Derhrpry+6EDLFyHh1mdDuUyXPRq
4ekNHvHo+OMCs0nq7JvBUC6XHouSEWB1JS6K2d5zbF9oeXEf6vN1Mpn3btcGal5cuoXtT8vr0kyH
dkWMcADO/F/TgjXe2mcGZGUjf2jQyIipv8DPyStV+cuIYLnXKsNGiuiYqAqvtAy3qmZiGuZnhFco
4vTAbHIgp/X1MpeeHg2+gzdbLPvdNNSX7dxv9NWJtGzHYh8a9qvST9n2+2d73Cl+f5GkkRTTABEi
Hz96kWTOTtEzv7kHZ4P3dA+TuJkTkwrhYuPEQGXIjg33Xk8a6LDoR7dwXvItMj6pndj5vlpSApcH
sjBO3k8nAr2BYoQIy8dd5sLxDQZcEL9VcfUixnL+9f19H0Wv3DaVEgBM3DiRGoMgHz8dd1TbeLKJ
z5kunbMNgo4i3NuVmToA3/FoDcLFspTdf70o1ihEhMyNQj5hnv/jRZmwDfuqgCPaAx+mlGYUyc/U
MFpaO42h/R6mVDlRF/p8m1xx1VWwXzH0fOyHYCXo4ttIX/bg+9XMX8ZluBTSqW/dDnCElxmGckpI
/MWpyeiOw5bAtAfi3qPAYtTJ3hOj4GDXktBXIte5THSlfpRx6wY63miHKndOdWe/WjsW5XEQHGQk
bIgfn2xlOJk1ujzZQUjlqg+HpPEb0as/lSw/Jaj6fC0cPBzaoRTbCLmPd6OyNZcIEKy9j5mRxoC1
YJOhLNGaOCkOSnMq0fr8CtfbQrm8dilYOEdnnp7hLThCWThoijH4baX/zsZOeVEWVQalZpyaTfry
cuubY2NnYuZYOaknYEGNMmGKwzEWzcvmLDkfhTVelXUPASk2ku33HwXp1HpOHR22BN1019c4iwrf
0f7ulr06umZu7TUkFN5QToz1JvmeWjd6tepcN+VVTUfNK1nDYLTNc1xbHgqiQwgPG0zVD1LOtNxw
9HRf89R6VavSpGWenIlwHK6mugsiARFcquZjFD0ZWvZSuRnRA+aYYFsHC2RxpFYvtjFuKzbzPuz/
1m7V+C2T7oe0UO8oVlwl1bDp5B9nkgchtVvJDl7XxQWMJr8S7YahiN9mq/4wjRIySanO27HscWJo
l3tDLepgRUttKLKf17iieMwN/upVurGT2j4YUb5h/PYWQuGO3tFfJaa4P5c98O0cq9Y2ni/izD3L
5/KWCWvq/lp3yQEUAMU8m4riwkwwcc4RlNfqBd41L0tn3+aRCWIYH+LGKXyE/THs3Ww9ehqEjWHJ
rr7U5XlkMn4KTfdOYUR3s+gYdU62B//iflmq21lkP1aryK6qMA7FiJO0pGNeqjRfqPnv46RtPIZ/
fWwHnqNpurQi9TYJ+5sSX+CsiTejozJ31GlPtpQ9Y87jleVIf2jTx6ioX8XSwk4GJOYW+3wCwcHB
0HlJamyoJeGdlgTpHIu9GRvPCJ0yH/MTxTP0ZZPkVHsT5rJdCeZegJzNMOlDPVRDthvumG5ocPqz
7wYVwkNbpsO25OC6ilUbV5/kVoM9gS9VvAbMLuUuHKsbo8E7c162uYMlbmXDFHPs8UlO8UuvmLgw
J5lHda8+6FSTvK5kOnmpjPEma7sfmpPAF55usLO9n3EaLauF0CNVMN5mipAZ9+QKfekmHGN90zbx
vkLemi4KLRtaxn2J66qFb5texnBqS4j6yKQWYM/5hqIkHQfdIZOvcTiImTOHZfVE2/1FVayLJK/2
9JhqPzNVzDPtYNbH19CpHjugs5Wr3i6UahnnCyxrOHNa98zit/t5Q9iMdZ0/xPirYFawKbPZQjmz
bK25fcxFdAc8PgkS0DpelBSEkgXfXFgu866QM2qxbroSqy0B0WbnaVOu0Qtqn81Rbsep2kF/Gu5G
LGO2FdjyrTsXv0fq7lyFfSPkGGaBvTuWY+/QqLovxHyFHemNNoZnS2vlD4Wz/IzsIve6FCGDSSMy
UCN944oJVd5MjyzsIuboQ/pWwGl8GdKzbcVMhJ5mGFY7NECov451e0uZw90UNijlEAZGsJTMYcNf
f2EMIfPVvm8uhLky3ZYQUIXbqeeh0lpX2oI7r5oxLO30ahDNWbGdVXXZm3WHa66B20EEM9KrZwXz
BFPk2/Vs27sqQzJz23Z+a8+/1GpI/b5n8VPpvNGK5KUytOvY6c5MAgvTwXwi0/kHKEvSHESViAJm
+yOPAtGTmaJRwzZa0t1DiFgq9q1mkFGNUdhtpsnJ3lQnejTNJgkwd6/9tI/uDcUO6JMeUn6x0Ux/
8yS+dawa9PJkADYXv2tdPxiNOXojrNSNUwscNPLuwOCYTi8Xtj4TMQ797uTBWJ3iGmgKu6xWbzDn
rff2qA6+VsvlSrpYjDNDuu0r7bao0gMn5N8GzwUkSVgdacWfFq5JVcS3IJIuogyIfoQ/yJiYBjoB
BYOKZTifB2qCTbKpBER6GmcK9g2MwBbpRTVXlxTkUp++JnqTQVwlVq56dFMMb+gcXO1UnlwpazDs
8ndZZ9Em7NNnadovuIzfhlI8uEDaD4wK+wP93cipSNJ1HMS5uKdzEsSIYyANSMun2bD4o4FPKfZs
rAvODsj1/cbMKufSMuv9EFLxgfgNPeEsW3UNmjtuu9g+z4v4d97NwZCZB9EMWUAq+qezhx1sgd0I
iBVhDNaprsMEaFM0iT8r1S8ZEmjKcJfjqoTwpfZkSyeji9LbBhft1A0vyxkrt5C2d9vcOGXzK12H
TJbhBte32JMYYuO9sR0YnGCIf/gVDumDmw73bbg0ZxKHaOaZrDIQinyYnDbCNDypsbZkIzLskkcd
n9eZcpuHycG0lh/aqGINb7KpdUt4voBctpv6rEwjeVbaxnM5YCs3JyUMJBckfB6mlaeVsvVL7Oj3
Rm3eJEUVMDFykUTuM8bvtESw2XDtw8Ti8OIy+SkGHZa91tzAvd+Itrp3xLznONi3ln5Dy+TZVJQb
o5sJKqIXV+qvg609VH2Rolq0L+hkX0ZLeYdICVC2mW+Rnp2PtX6jyuG57yU+WzLeYIKDY4QVX6CV
EjjMMOwDqWKr6+NuxUJ5HYX/jT6ryXayy7ukkNs2t//EBgPrJj4fupFJj6LX3STdadsP487JmnPL
6c7zuMXCZDQcX2u1X8usPvWGfkXY2XjqXE5B6lgvaHEelCrCtIA5Ym/p7RGudUdBtTbYHOD/gY/V
8MNkUsqvaPr6eYdJhFmOgvZvPvk0lWLmFjHGrAp4fcCvbS/FAt5fR0kwm5/QXhWM0MYesv4B220M
CPJqjnZGBj6BSsMAd6WIX3WAPB5JS3iG5chFT990O42JBqp/GbzQ0h40O653DlYnXjtiIeGUwtka
KZtiOcDemHTnD4htGCAK+FcxxFsVLkiAiwSDM/DiTYl3fN6AWbHDmhSVaXk0IEDhfbd2oKB1zo1W
ds7WKuonKmjRRhHGg17JJ72NhNfnYJAbl8Ui2uI5wbFEl/XtOz2U5Xid0on3WpFZSE1oGWBqT7qH
Ka43NYTVtVIiVnFSA8Zop0Gj5382UXzeqcqFqNXnAZqGF+P5UFH/C6hFwK8f+fesjGFU46ppzBtN
T19ALV1ai3I+KPG1jLqrSK2v4G1cW3V9wznWe64ZP8pcLvDltA05589oiHYDgYeejArvgFZ/Phj9
uezLa2CnWz0eUw8b9XiXY06MVGMX9m2Dtax8sorwD9GNtolU82cjqjszbS9sJ33ulfxqGOtriN6v
VqhjrKa9tXV4liX5W+sSBikSL4zI2lsFdjwR1uq5c5mVJm0Rl+GXrG1f2Y/eRNOnnnDnJyp98IK1
fvC7sjvLmpxBIE17WvhRZcxYu90VRJ4h/5Iwp5jNe/yBi8evOU54pQi9szjdQXp66xUj9XUtnbZi
ocCsoedy2FAyx7nTJ/c81Ia3Etzphu6veqVbI0Ibo3+NnZ5FgNPepo+ny6gn42nm+EULi9Wa3dg2
cW2y+VjZ1hksDiMXexar3yOUwjqekyyfSk8pccTGlrPYzDoNOZEs3UEtzZ+zm/xpmvGuK/uJ3kVk
BWWiPQ69awbrgvUc5KCenJnOGSbWgaawlZdyCORgmc9NtWQBIeVr2INS1kR9McbylpLDXTs7V43S
rpuG/QMBT+8jA1T3UT4eatgvm7pIh6BguKIQ81lc4Z+QzKBbDPMAVe7ObiBdW20YYRuR7tVlOqTu
yNJt5s7vFLfZ2nM4btiKyl2UV5ZvKuHvwYp4SCH6auwpntTcuLFwq2Uj3zaavMID6y/uHrbnjtBw
LLaAy9jW/lB4cffIGxuPDpnY1rNwAnORdAttVH9ZpRIGMKMkkBt6ugyxL5LRljeBtUSTPyHVHTwx
DziJ1BLEXkezZyCV8zKhXLWWi0OJ8ly37n3Uw94LzX6n06Sj2GvQyXG0Q9uOz+E0tFdRlldBIpc4
kFpz2cR6IHqHPCFbHupUCM8VsWA3cs4sA3yYRpbTtdVzpZmxHw5Wv7Utcg4Os+Ha0gbFt6xcW2Xw
b4L67VZgxrFTEjwmrBIO0mBpl4x9NF4n2mdhY6thlu6OJ4hP1YghelFBycnj/mXA1mtT5SlNU2t8
xFs2IdZaULwSAOHX8tcqldt2dl0/Gqp4h8ptn01W61UY5tCN7PbjlD9a+fDW9Ia1mSRjVkUYa2Tv
1mVTgBW2qvLQwt9Dj0ZVUenTMghZ1cKgiksHKshNrKtV+HibSi01inqWzSsnHaiSMX5JMj1v8aqR
zpXA9nIj59TeQHEiOZtGB7Cg64TPeWNpN5j4ohiQcXQ2T060d5irP2MwoPkhGGbSLxROIBdrDybf
osnSg56BZka19Lcls/8kNOy3SRGWuy7MxJVrtMpzpNR6sIy9eqsl4/hSGu24y9NM3+Vxtmzo67OW
O93eCUtOmz6dh/PQBfO2upZpl9M4JSRVmjPgDkSKcd26Zr/BEwURkdNPThB3/fgad3rT+GnT4y8y
KcL00iTvLpGvOXu1HobbgX5jdT1ZE0F5ruvDjTbo8lo1q2jXa9Gbyd/hZ3m3PBalnVxbyhDfm6is
/IhM/IdIFfJBJMGrQc3S+3nYgE4FKLsTpTXumWLotpUSJjdJH1dPU2KWO2Sb844Kt84Dj6y7Nons
rShnJ8ijtDgznFCl+q5ZZy0+iQFqDXeLvA6jHqN7gDWYEctjSzjoUXJGDST+K/Quv7KKfnjQyqjL
PAg32Z65VHk9A83YtGXrnmMkaAPGE8p0qVH78hN6U5uhc1+QE6YbWWfTWa1W+mZEVnHLf/KACejy
wcTPbks7HlOtHmDdRo+7dq83WOjpamR7sy4gxhaK5stCFAdO0ojzPjI3cwzAq+3gaGQxVeBesm+i
icWHc3Z/GmSxB3t2+8ApW+ZAh2yAUlM33tiQE5IMW0iwhvRMxo5JrreIu0U2tZdLAJe02pqtmRTD
zm6EFUhDMb28d52dWhvJjm1cPM1uI7c90fSNpOt2KCPBZMVUDocc4ElgsOGdaY1eB22V2wzSWNVz
vOgG8Y7FJCq80Ns4S/gxi0UVQpe2OCiING5sm46t1QzdeZ84AjGemlz0U2Qc3LGW661aN4vWOo3f
qUwFTSVlhqXrDQb5rJycJ+2bV7Stxpb2QHqZOEO+Cxtj7DhD2MzZKMJN5UzxBleVzJeCXlldypIQ
Ky37s6kkgCmpy7y6IU1y0y5QkKUCazGpyKcRyeKPpGtoYEjLRCoXA3LNRm0+7xudrkGYnqE9C8xJ
0SBhLgRNTXjLdha4hREsynKxKPN92hWH0XXYy7PxmhDhl6M3j1TPn+umIabPr7jyszUufxuzv5Wz
tuBL5jwpS/M3V5xz2mrrsDDZCKbmz8wkPE6lKTzq4Xd0CJ9Kx+18IaNHY7S21ajckly0nI7jLinj
g96imZV8UIHqlH+tgf03EVszTN9MR3kA6vC0pOmZ1tY3kZVQ/O1/t3O1GfPmBl/nwFYJ+hjHUr1O
Aqurp1rgFVY96gtc7hx4oKLfAHHbWriTeVHhbnCys4JMMGpEOOoPdvYjL8IAn508KGrtgnzmeojK
11yLr5qsOVijgk/d8KB2OLv2/PVeNMRsQaxWjOHpy0zn02Ls7XTe6bh1+81i60FiOY/wTxs8fLRD
GFpns1U8WF21iRKy/GGaDn0VnqNV7Qhnkn0i/o+9M2luHDvX9F9x1B55cTCj49oLgOAokpqVmRuE
MlOJeQbOAfDr+2G5bFdVx/Xtu+tFL+yILEkURRI43/eO3Yers44gxQkUT7xbqR0cV/u99+oLzonN
SnlZkNh1Rz8UZ19vDj6zZuovMsiEEX9NlJItmE4/h8SrsDlP/qtf6OekBxWMLT201fxGjBriT189
WnOxHtbBCHWz2nfZcCvo2pkmLXvKJs7PIDhJKHXEg/RMRf0rynAm3AkoJSEmzHbPuqHu0AtH2TC8
CymqcMK2E9QLn9fEdT7I5DuhXoL6ZqGwe+CJxtLaIC7EY9MinBd0innjD78yD9M0n/uJhWC17lMW
wsCVKbH0gr+xpoqTV8a9bTHZd6cZkdk3XbvtrPqZCFqCs/FyH1qrrYlxjNewttxiTz7F1yxhNYGK
2BYMxfPUseBqW2mDTLUEocwUNbrLaISq0c5AxFOQ5x5lmO6xN62jJu09Z/BbZYCAIDzAg5Jsit4I
nYn9wkri9GjEZcZZAiAZV1WY+K6MClntq1Wg6J43Y1WezbE7GkmrgkrTgzkWp5Yrg4FdBfPMZjCv
/mfU3VGtq61nZm+90p+TPv3iLshWqrXaKXuIUsJ4As0sdjVZ1QEsVxNOaa0htB4e6P3auObIWsdS
O2b1nTY7VhCXDZtnEfmT/bAyFUxNF00cIEPVRaOVEBGcZlQRrZB5qyE/g39d+0JE1bhuCFTKwsZx
v9Ph8RT7w7Or0SmMJtBR4s1wpx/6rB8nrQs9VV9WAbnWJY/eXG5lzZ0yhQ/j+aonO1dEvGChyVPt
5NIYvymkqLeDY4Eu6+vNkPCVgqJ7GhCwTFh3TWZEcirvKYg+D63+onEryUvxMMdzuCjvbKfNOyqe
HenBSzTai+CWheHbsSqTajLOJGRhbzfEZPH7PfJMK0TKGk5++70vvK2ZGdcldr+JuI/6rMzZ59ez
x5RP3xmXVFv6a7BK/9pW9VfTQxcdE8oaenl/v+AmDWaXfqtGFndjz8VO58mDhkYf3O08ttrEzb2T
l8QvH1pf1ZHsZRo4uvoBHZWEPS2LRlYgmHOrdD+oYdkA4x5zl0G9Wb7Rdf+5zcppY02qCqq8GMKk
JmuSSiPn0tVJuS+W5Ao1/ub52vsy2hFhm2+9p72Vcbmd/ASRY8bQPgIp1p13NgyKnDthf9w82IDr
Vr1xyv5rm/YHZeZJiKHQP6V8FkPwPgpwOXrDQnO5HZoTPZXUpPEJHvRN6/W8egXllAmqBOl0j7rF
H1pyszXbU5xSpqvpPwtA48Ae3Ttifn7WCm+CHF4wxW1bnzRKX51SPWW3H98x//FDzX1Jv27gjZZ2
Q++wRYzXTEuXqF2zu8xN+zCmjhQ34lZmiE0t4h4rese9ZT1iqr0aNQUlcfw9blG6N8t6T0vaWQrt
aHfx1uvTapuwWlU5tsbOefeTdePXTN6FH2hrGzoStHuhWE+b34qxOvm3zNemicgpOtUdtoXcaq/C
jxm3Otol8y3+Kq4wC5rP2Os0SpAGHuFa4ZvNkxGziihUZvYqHtPbmZWA3dBDJ1v7UK3pURrN1jbH
iNDmH3ZKVHFXL4D41W4a680M0j31lzGZ7vNK3MGVf6T18pHqzaYSXrVRItm2+rSvCRmjETFGqOv7
XzU7i7y6/J7aSu1Wwz5ORppvktV+1OEuhrLREAPo+xGTSTPSo0Rw6nNDAkVox+udWPLzMms796aM
cwdu6nb2eSkVC7kOK5Kk8idM6m4wi1PF/pezjOAxOGVWOwXOpIxNtZaA4gO5wFZ1RlmcAg81d/gG
AtEpZrF2GrZxceucTdeShWkaDpJkDYcqvoRCl4gstSuxTPs15i6B6PotNrnkdKaT1sUDOnVPys3P
Yolfgd23bKzfkrynXTD9NeTuwxqyS8EyxTm9AYmJfE3cYZ3jtriCyJAfgGcaEDp+jUUcuokFRWUF
opq/SSx9AdJJZg2EC6VJD6FJ3Xh81d3+zrfrszM74nHiY1kX42YY3shPvbNIExZSpz/wSe+1F71w
gjVZjotRRDgQDygUgQbbIpKN+1Z3HShPmV+HMuUzUwbKNzd+Ifc5s5/fTRE1hsGc5MdRTZ8nB2xS
V49tbEWV79Jw0R2QCM2B1K3PVsdP1/R59clLzE1Ld7rnYdEfM7fLUYUkO/22A0o63Ixl7/floc7n
R07bx7gkjc/HoDykWzmz9Gf5y2i1uzl19hVlM4MrdqI3AgLDQ1eW/0125/9JspLSd7Nre9i2EWH/
ia7WE2TIvla4+0qpdO+NcISUKNIomeXR3Jnm373L//F9/l/JB4cuZ0JTD3/7T/79vSGMGzv/+Kd/
/u3aftRPY//xMZ7f2/+8/eg/v/WPP/i3c/a9b4bm5/jn7/rDD/H4v/3+zfv4/od/RDURq8vD9NEv
jx/DVI6//gKe6e07/2+/+BfaZ3mU56X9+Osv35upHm+PlmRN/ctvXzr8+Osvt6CY//j9w//2tct7
xY9t+4/6e/qX3ZS912hq//6I//ixj/dh/Osvmi0+OTdrM8eb47oApPDr6uPvX7I+OfQeYQlwibYi
tYEv1U0/pn/9xf6Ez4PQGJTzLsIkoit++cvQTLcvGZ/o6rn5eDFv37KH0JD+4wn+4Z361zv3l3qq
7hsKU4a//uL8KlP+FzmOqQ+jx03I7JF0znP5c35L5qRI0RS6+Xg2zI+iaSlubpqG49DTz/Miuw9K
giQ3Mnex8mAwuvQEbdJv0xjfrxqy+NgQP0wH1ihxrNX6FotQs9NGf/pZs4sdxm62d2Y/JBuUXO1Z
mlr6fXTS7pBWkzonvlTRvCwA3GrEbzMPMn0neZumtNXST9Ay9nYWsX9veaiqrHosT2VsERhNVo9O
9iM6dNR15ikx9P5uAHwEWinLU09z/HfaqXHl2Ku5Ba5h1YVMpPRT5Ls2Vc2J3NtiWwGjbcrU1+5p
UKV1ep6LZxOJ25FYT/ebBQryxR818w42fr2ouk/PTTHasJveNzo4rGgAGiKdsV1CHg1eSgmNYSVO
wrpC21etubUfMt8/ZXIaD3RZVMd5ZD5bM8LDoqQdCY+E5CovtbSdc52ky8Wr/Wo3aF53SBrqVWlJ
0MPWt9aQooN13zHxbbukTk6rnVtvTWPbz/ijKnhC8O8+KAj6e5AQDOSdaqNzA3HHOw9dK3OFVoij
7WfeD4xDamv1+fLqa0NHL69ZRrOv3GPqDA0WlVYeQcGt/Tha9OPibRworpjs7xNLkBFNM9CHGuQw
0yhfdFdP8UaFGYWbh9Ql8rUajPnY5X23lVUCZyBX505W+liHTcr5n6CEeiLkLL9DPzhFCRPS04jB
6pAYrXhwOtq4Yzk1zwZs7CW2/TVK4auIEzLmud1XrcxQ/3d2cpJEfA8Ho1uXi1tW89Zw1vGzUbnl
Rs/Q5Dh+6exkNYESA7xaVLq0cqsI5t6CIcZp1EjlfSvMfr7P29kHlCW0hOwdEkN6irqDYbLM12KS
zh0knvHTKrSc/dIZighpzro1h7GPCMhPva2KrXrPMOXSCWwwS8tAVm72bE5CADRMY8cB0iSuHqyq
8l/rVBMvzJ32Bdq64kzBVEnxZ3wG4tWOxpA+ziqx9v1ExdUDMtiU/OfKRA24pFiYAtKVtO5c0FJT
AYoWa7/LSqu8eqtYHtCQlkdsMt2PSk99J1gchEP7vKgttrU8rZmgh7q+j/u6fs2Kef4YzXx58ZoG
AJgxobkYfdy8rLSFkBhotA2Vmmvf4X2F6yU8pesXilKH4oVc6EYF5AHENrWqdnF1zE6M25pL0Md6
Sunpph+s7FDSwM1oYigI0lEn+t1Nls0EgBcazCmIeLv4dbVj9zzOlEDE+bCjC4fvUPXw1ZWz+JwO
Whmgu6IOPG9ucFv2E2/ig+8k/XfN87NNzytzLAZlR1JRmpMNLfNy0aO9abxOp753XjeCPfaKr9EK
hlsyOw8MGq/GjWgLazdZEo6PT6mD+v9CNL0PQ7TOV1NP2Az7+n4167NWmlfe5F3pEltAfSrVGjlV
rdmaFIeaQu3AS0DT6oqXOVXd1UZ6jroA902cIuSwJ3cKc2m094IaiY2WKIOn4z8WjdVxZ3Pts5ev
IPKM65i0qtFmWSgqMKubWCvMuubFmtOr3jUf60JmhWEXD2yRT13mvdFpmx2HCZ1dOSb+EZsGRSfc
KiINEXFolMgT/Fl9aBmF1I1ND4NX7NdEvJOSYZ+ZHnp0GTHW6LLMtta4Vvh1PTfySyzeSQt1qNXp
sNXiEh6XwSE01g7QO9avKJST3SAzceIqcGxcyBP7jsDTfubTx0iXutY9Moo3BHrTwRKafuwtfblq
7UIqTEaCe+jkhPVo+XvGZzRsrGH8nNaTG9CsOF26YeYqTHuADMg23UTzkgLJlO6ohTmB1uFM+ONO
JW4bqsV+hRyxgxZ/NzwUvd1V2UFlOiRK2YS2RGoCUbe6jo50XcSIu0BTmtT96uv6eG/R60GARUFE
xGQDuVCFU7htsYURrKISBPendHLe1mpunMuarY/lJJ5RB31PUv2hbjQ3bLA5s4Gs17wHxPInLhqc
BN/1QnuRTWE/tatU3LThO4VVzNZOzYv9pRok66QPR3vqM09/oJ432+PbfuC+tB6TbOpPLdR35GG6
3SnmV5S9MR8iLJsbIIXkR4wvbLdiygYP9wvk+D0U/xykXds+lo0+qoDshinb1bDF9F7gM7yveM8x
B/mcPDtYEwLdpTTLzTDN8pHuwSTIuOHJLXc8NQLgaiitPUJ3DxWw0c90AP8ZO0LTQ1kvpG8Mjorc
dFxB2/pk/tZQhYeJonNqPoDuML5XTZ8+FvyGL33l0AOcZo22tTv6/x7r2Vq+QsGp9aj00kmO+ur3
za43liyJOiCIZ+kt/SvTGjSJYH2Q+wz8CKW0y/EbdpaXHqayKyAQuCu8ETYwuVE3UUsZ6pkmQeAK
8s43M4PXxCxvWYC2eZLku1TXkktru+kuzn3zbtSg0EIHuNOm6AIyASVZaVXhrHVkR9Lc+kV2XbqF
o7QRPpCZvJmKFae22/R+AzFWJp97XNdz0E0mre4Dn8czF6X+Q7clGdxIkb5q0rd+9kmT7TAxxS9j
IvwnZSZGEGdZ3UPjWx17PxE/kYCB+urBe79anWdv8WIQsG3rpeCZ1O3dRFPZLl/q+thD9ng0PeiZ
v41rn/NPleVjp6z2hxkP1hs67+XUwkflQTpM/RDErpuctS4uj6s2ktqgYZA/OYDi10U4/d2oFj8a
pKYdM7ssW1ZiV24YzJxN4yJjXPx8PMiugTFKxunD6GcnqutS3xmJQscj55jXjhmPmWjYpG49RI4F
d1eY7Fmmt84/1NI6d95UZ3eW6Jb7la0E1CmurEBzKrHXKLp/LrxR3eHy9nAY6NkRyaQMWlRUm4KE
xn2OPz6ieyc/8M6Ib5LYnRJZk2Y8kKaTH0Q2rqcqTfyNWOYYl7bbY0rzLNQknK+hjQvtwVEjiv6q
S0jTkIiBPG1V0FG2cQZopU/E0vMH4oHWh0RjU1vygby/dDafPU1UX5PS5M4Zx8upG3H2uzPojIEn
I3JWllNCwdxLVXsqxHkYR61tIsybGxDWFjcLJ6iNW51hUEHkWbXSH4lS8c+mRIlRqS4RwYrdem8m
uvNczWl2Rs+/fnNyWUCdGaIBw2zbYyVJzKHyPdMeEkFHWEGe5N0CR7Yfh2W+IirvI+KVyncp8vEL
OfAmoxvqOUssYgKn7qxtzIBygcpIHjF0zJdxVc1R5NV6WJZBGCHST/OuaFKhB43RrD8JNyUUxZsa
TpBeZ2We6yuRgGbo6f26S0k3u+Sacp5+XZ7+R2vkf7kc/mGh/LfL5v+Da6S46f//6z1yNy1/WiB/
/YF/bJDOJ5LlbqUYzi2bHRvmPzdIR3yyEBKQkICPCIvF7Uu/bZDeJ2IH8UJzXyc2gBTCfy6Q4hO2
MxA/7P2eIKoDOfT/YIHkmd0U9//aIKn9oohGGKjjDZ/CCQYHvv4711Ru5V3n+lMamno3noVuI3az
a+PWsq3OspLFdhzb8q53UKAMzD1t2CP5OU3lTf+5LmmH6E1bIrkK6wUlBdC2j/gLVipHYCLNOiTq
E72SwiX1ZHkLJiTV15sp1ayoILnkoU+m+gIbmSEoFOWLQXBLelMTmD9adHAbux39+8RQNQJPKp5I
H4mNJwWXy1yjzYo2z3wurv00ADglpkweaUlDlqDbxWtO83DY5YUWdrz4F39dLIKZ1uKBEKrigrS1
OJIbnYTmLKEDVNsR6AI7ee8nibxHjZ5vestV13alJTrwylbZoWstVol2Vwx1OKyJ/pQsWbzHMD5c
DGJ36TebxkvGLGXSVDe3URzP6Y8B9+0VaUW3tQqvunSGI7+5g5t+tiA5eMVdtBp9UosXei/6ezzL
3r5f5RAYs+6+99aUPHitMoJuNFSK5GFOCH5pmoDJObmvrS7fD7ast00Krm00iPuCDlt14HUmIqdc
VHdxrcbdkjv+Dgug/XUQQOasqAj3Eqyjp1Sz/S+Dn/QXv1ltlIHSWE+WM/jHZHaHrZen8k60k/1V
q2v3lKMIfoxdSBQebEZw7KnXso6dA00m4rElO4dy+07J97Wf2EdqMR2gzcu3DkDigOa02yMnmEJC
+7Q963DyZWTiPis3bQBNLXJzVrMtH0eZiLAeJv97OWleJOQyWIHrdA5Bw6qK1rqc9k6qhqM9oD12
nKl8ZALVr5ls/Auaym5XTV1xErnlbrCckxc10BZKg3rnI4NZyGI9+B5+Ghk72feh7fxN0t/MX7WJ
6vkWE+J+T+KFbspuSVDfq8EM25UelgqODdcRWhZZgb3WJiJMvDM4/RTdZCs4rM8N12wM1AaFdRkr
3Ykse4ZNEWTm4xXrlnA2uZUH8VD46QEtknvveZO540ORPqeVa3FR6XP7WVkkS/RUoJPnsxq1u5va
6jbG6E3rv4+6lR5Wq0D43iUxvWilkSIX9mADNtmSxEk04n0tAoAT40pclfOTTBAqhut4HNDZ1kx6
tdG44UjQDWjMUuJ7J3o4PbiTBQmrL9TjNWlcv812z6yWJ7bVRmgcaJTzQG3eOr8frzlrBnKFMkNT
66dnAAyDWb0ClTaUrgVAQdlh0fi3iKV/n7I6s0vrK6Neldvj1RTpvEGymrzbZmOel5V7QSXX4a7s
u+K5b1aeJDyPrzbSTSg0WAkZedfF6N8BAybvZm7oZzF1yYWtC+xEdyb+f1iq9mAmcbWvq2m8WnLN
7WB0Xe/NJerOR0Q/NxeEYM3bnFb8ZV1r8+rpM09KMzLuS4vr0GIkxubNgB6+rbkdD8trWb0Jrezf
9Lwdnvp2yW698QWCW7NnN3ITHjfUV7rYghVC+yVF890i23VzLje3E1DwRaXh6cLl/6IRjJQdsdg7
8CIKaVCEbCIftxMqExEmCBF/qN5wyMGiRUsPhcp5n8ee1pyIB8zWr0QM3f6sX99iWmwYvVvuek3Y
zkT0wscsxVVh8KfBJjXF/KSjPU02mm9oT7qbFegcGPGi1kc4mNidOKm51u+Br+wrglhxFHHLqm8Y
mX20BhwwVkKIVgAfjJs5m7v5GQkNchQqefldOhFWVjYPz0UipmPXxtUdjdZGhE5L2+t24u/JgVgu
RjXpT4bdtW+EueWIq9G/PIBsrs+W7Rd3xepyiyWHo/82l40ViVymiNUzPou2Vsw/MnY6I7iFSiQB
4P4KS9HO/evska0SDFwfp9Kc+Vo1I39BaZCvI0TwWm8QuKBKcav8Y7DsTm2QfaAt643M21gqm9Rd
4vWZ2Eg2klfPyNtvpZt6XCekuNKvMdlkT9jdIJyTWWrmR0d/Th3OaVtpHFbLbfmdalK/9Jjoju9t
ozkAKSSa3T5nEqn6Kq1lOqxV9z4sKgsn93ZqOV2PrdNYXYnatyQKBgn8AH/kGCrr7lzgJO/2OS6H
9t5pJNILbci4iXh1q8LRSbTmRJS0oCuUOh07aNJVZIGZtPld1kCEg0h14nHQGvimvi6MbANpFKtz
7s6+fU2E0TyLZcxvuY7IZI4ELS7YZSqFWme2Rl8c3bUqvZ8eblSdWOUSiArNw6ETsIDE16TCRC/n
mtU2dWfNfbLKubVCYFhCSyag4mXbSxRS9wA1tWBWb3uZmFvNNL23ZPLiZz9z5aH1uX8jgpv0F6tJ
uWTsbEFciWOj3/QCQWCYGHO78ofXMzgQURo3I1Gm3yuaAsVH2bPWBctgrm+3SDiOxMrxtWOn1QNv
9chR3qOLmQlrL+evHAXzhbzxOdnEJNgI7NeOCEmxWe89UjgYImxr+nC8ePia+iaa2YFAVQPnSM1W
sSDdnZK82xL5U5zLNYG/JPhODxa352a/9qQdBgNPm8Vy9dfXyRWS+IeyKb9N6VBub6GV9+Ys1lcx
46yavBVVvdPk2pbFEWJR6kNHtaKSkdd19X0yaNoJGS9KrLzWc8RPlbPHwe9H2tCDTYg87qHN8vYr
FXJyKylzP692JS7kDnTsAlBfhavHX2rZd5dZM/Jj7TT4iUQvv9hJH7/UeSk5eXp/pP+xij+39tJt
hKHmHym1Yi8uOT0wa0aq7yp3XO7beqw/S1IYAExj7dWUI36kwlucA22VsJHCG154CUgKabDSfrHc
Nt/G1uw+l3aZLxHKkuwKcGm9NKXjnDVrwZBVWPJYyBz5AZh1SLCUt83we21jFj/frS92qx9N5ra3
BMNvlK4Jb1lpKOcLCrSaVoPY3ZVoKGKkXW71Wa/UdCJgK9slmHr23lIbV4eS0oNcNeM0LoXzaKT9
cGrRJ0G607y+p/bPKvgjEyYdr7XVyvFgAUv5Ita+ZAtugOCWmZgFRj4NlxQRgRVMHLctCZ4ZSrGq
kkSugi4I84AMTNv0epV+CD/HfTL5tw995k/qqEhP/6qVs3UwhHIwlFNhHLQqS74CKfQ/bXxCXwej
dd9oy/I2g9PDl4tl6H9S16nOyBPsn35ddRc8VPJYWROnA6B9NHm4d4QXr5fFN737Ou6LCw52NMej
yO7kQKo9loDxUIDHA537+P7JKt+NZazv8onll/s9Uu4B8WeR2einS0tFQyf6TcksHSkUM4TUWcs+
lovDRxvzUZwoeR1dXTsOtEBg2ZXUWLhu+wWhpLfVyJ5CtIyoNVfZ93WtMDlVYtmjixxCkeGD6hn6
kByOHCSclaGRpl4IKoMfSyzkWpWq3IxWxera4pbHyYOWOF0ZxfNVAMmityASVq5fiD2Wb4ap0i0B
lGKfGI0CbOiqz9Skmid3qJmkB9ntfdCYsJExig+06xtvdKqHwrXzjyUlz9H36nqPDieG7GLo66u1
f2UzzraMJNm16Rv9q7Kb/AHmrr6nq279Ag6A7x/6/zLnK7CahJXE5qpdnGZA7YvGV23B5cZdQo/C
JVV1jv0NWe5KBRdZ6iMHVuXeYtZHR59vwjPLEk/2unTbtq69XZkl694s7OokPKpwViaBn0VTLT9t
eKItsGRfhgMRRnspev3Fq2hjIJE0vvRmypZEBgmWQJxRaBN/aLXevHYJjeuNKVGiS9MAf7dmAtNG
50pOLZ78OfbXb5MljIPplVUewAU2+zEeeP2xzvnfe5NhojKEdqhjD3uCFTNFaBr9bDdoVpHOPjTi
7K3QDoGKzXwj2RI/cMIY90PiO0+OzLRrl3rx2RJEsyH0zzHk8beoeNdLOumBtIp5W+FXwmV1u0Zb
yw7XNEMCI228E4x1xrOBS+9Zcpw1OzYLdFuDN6gn0XKgBWnaDlfLppk7Lrue0T+dT3JpNW6Z2PHC
3FDTgehyDgvd77c5R8GWSGaQ6NLsD1kB5TNX3ICXJsWwa2JO1Dp0SgFZVuuhzzvG7xuF8oQDn6En
rcv5uBQj2id7Fvs6lmmkFRnSr3UdH0TX5Mhg5ypCCqpdCh2cMtF7slk6sb6Jxp24pBWaj7bML2Ki
Hrk2+3KX4q4jTAccksHcD6WvLe9ekxWIbv3pKgsHV5uhYnKZ/BhGpNedi1O0SB2HzLq4XY/ErLIX
HSlWXW+ZI8xnFXf1ruBc3s4xEhljHTtFSHbro5ockfH5VrmlHGLZeKltrRuCBQiAdvy+/TGtzWxu
PSDiJSBQZopmbhIXj31gQ0cHEn9Yl23B+31soQO2rQY8X6y5ZPh03jJmrmOlTOPsIfoKun6YkTWm
3nGcJ/SesIzBXC31fvUX6zOEdLulM6WPrEmVByAPd8v/nCPraPFkGbE4SKkjaWcjO9BjHCMWxTyG
h0GcYOdoAsNsEiVOPW3oSTT3ydj4kdOzzXHzbPEiYBhMWYtf7Srh4BiNhoBpE+Qwqdy97Q9URTfE
bgIkMPqm3rBP7WnaZ3m2HHn0IlrnWN80hV5+GC067WCqYv1CnKAGyNckocpn/a0ZZ/XUFm4M1eHU
Ibrc/sMpvPRhGesWa4Dq0aZYw2G2YcuCEszyu7PAAKdEj37zK/Qt1LyJz3rrUlyh0yRaoWODkhyK
inTXetyhmhqeWdnVseEI2pmpuHkT50K+gt1U9+0MGohxy56uYmrLjbT99jEdqmxLRVO5cfPZeqwL
IGKU49gYJOFEZuK0tw5pPk5kdiC1IwOFCx7MHmfndDLRyuzqOrdDqAAzAFSWW6GPIkJsUp2QtbM3
tILtzNMauvWauX8nM616tlK4WjB3LoWRJHHEKbNx40NsLRqRej768TDsE78t3i13lk+jV7D3khaF
dPWWWYIitd+qqtJu7565fEuLoXiA5uEO1RZKpyWBFFla4pevCTHv14YT+jJTZQirtZbJgZRYUxJh
LJJNOpO34llm+1YMXXOoPDD9BhLvODuZH/COo7LMJoyCBJbcGeiBdnV5s93pTFwnrGRKIbpVJIH2
1XBljEdhUw8oBlBy0QmVmV9WLpxtk5nZc5fJDubUs+pd1a7OveJoeEJ5kyCBS8igDuKmskPSSex7
MkoGNJDujbNyBH+L0Th1FFvLcEUMuVwyIiUDZ2gNVnTWMCjSfvUfWSiQdzbJEF8lMTehyXLxU3cy
6H+k8Tir5UQPSW2kbzU5pR+em5ekrnRjfdQ7jPZ9OqgtAwhxR0WjZafCwmsLzgM00mv5fS9KCj/E
YpHgvCyPBklQFyFy/RleX+5nHLiR05byx5gLfTfC9p7kkNUgfFm3U/jtHsh8Ux/UBWknr039i+nP
6VvRNm3kTkb/ubhdWJM0uL5j7i4sLhmh3+usp5yGmVYR/zeT0mW2ifklb7Tm5i6QB693+s9rzRMH
BctOv/5drJT5SZEYuAYFYt+n2lLpm1st3ZOqY7/nVm3Ke6cWxS3/xvnp5Tn/TaVMTXyenvzW9f8e
Y/v/ke1fyP37d8j2/Xv/nkzvy+/FUb/+yD+wbeuTcQsKp+6I+AWit36HbRufqJ7A4uQTR0ublfEv
bFsT/if0So7FPctyKAP0kGn9Jo/SDBdVlWN6pLQwwJKS6f1P4O0/hbHQL8JDAWwTS6YL0/xzDtWC
X5vdISkiMymfiGUnfj0jV2C0c3/zuxfmN2XW75VY/81v+jVD9ncoeqs0kqZ6fhME/DX3oAk1YT+a
uffw73+PZcI9/A6vp5WCRD6CiaiAuLXkERj0R7w+roaOGEAzjeplQlJA9kFJ3BpdVggCqvz2hjam
iJw5Tt69LHemjayyVkXd0s3TJp89t3+HyO+T7aS3KJpL28QZw9LdjJtq8psYTyUcLhoCstRNx47L
a8+xY+9Nbi3zSUPdVUIGLyuw84wF+4KcAjC4j12pP+r1MqjdmK4jdHoyM1WassE7kUiw/NC01rTd
a8VYi+0Sk4C192NpuHeiX5x8284FJbXSrWsR2e7ULnc9AIx1KJxWjPuO26a7V4ZUrC86Gzc+5Z4n
i817mJ5WmHAifWx3Lu48o1qwJnSJQ+Ry1pPb4S3KtGCZ9WQ41NX/Zu+8luRGsmz7L/e5MeZw6FcA
oSNSC5IvsKSCVg6Nr58VnL7dZFYbeWuer1lZN61EIiPgcPg5Z++1teL7MplmAQaiS2G/JHIcqJs9
0X2b6QstHJ+muAmzomudh4J+4rqRk5dWj26sKXVX8F7JQ7uzs/zMcUGNq19UtBU7X1PtVB2pJmbz
4s5NA7ykHmrtc4V/SUMVvchl5/FR4/1aOjbMkNI2qofWGF0E7SZpo368FOKrXdW1jeV8JC6sGQ0k
AElJEX229QF7o+mW1nBMBD0Q/Nmr42wrsl/7UItyczraiFeJmojdOxw1PwAg0capYw6LQF6zGIMr
/ZJdNCPV3jlNM+iUwLG0kdIvwxO9czMPRzfRik2lsvTBdVfOwMVich5BIx0xdEx7+5NXAFzcJejb
hwvVGsNQRfhwFlS2m03Pxsp887lJ81onjSaP+mAspn7ZxJEhhgOrVGifmApjNJ8zJzlGFr1mar96
1e4xcTT9g5ay1eNgwAZFIdO25snBZV8d8jWGCVxNjJ6PppOU5qmgu0yVRj9guiiqh3EbuynWmCoa
UKN4qUwMXrJ2/uJIcJ3IkACd+HNX42BTuLK/OysWw3M88n8Y48oegdaa2+UG41mSIcBe+zk09Lqc
N2R/aYj/65LDXLcWVhlAfmr3VpFjHDJaXDRFsx3rEj8bXF17QJmQV/V+siUlAaq14mk15IrdKrc/
jEJwMLayJaWzn6cKa7+au3LndljWeF7Qkgdg2vUPhUqYpUSpACVp1UQKcG5DrOqT02JzyHd55zNz
99rvnMwNnXCXJY8PxIW52E66BJ8k+GSE85D7HfHkTaYHwj53MUDUs70kcFoaoT+i0S+jQNQwkjbg
CAebH79OJM92Fqc6pxjS7LgUMU5qb1w5B4tllKGO70jA8uvWCKdPOl1KZ2nig7ie/7Z2rzj8wOXs
7DBtZ9E8TqofQabpokb84dQlT7/u1lqgzQqluq0ceEwwDBMQo/gC9VCsZjbfaT3m1U089SUq+ky2
VVhB1cHrpmbR185L5lirthL60GXLchYlCl33e9Xhiq43roV18c5JJKEWF0EjWZ9CjJamOgyJIa2p
9WnyVQscjkTLwxhRebeB6YPtC/H+ClJDWRGaGQdaQsCiTG9Fw13GL13HmM8jil05X3FQDvjiTV6a
bhYKmhuG3/I907Vw9Ppb1XSkfLVjmvU3Xp6ZknbwpIGQWd02xFqbj2eFjx6YxI951njAgmPWB0cN
07d+kWl5iKpKYg9IZu8LO8jA0FTYyCBHB/54QB8nfdKHAp/QQqWB7WDMFnO79umwaTpDfqimJr/R
lTWAbzLRF2VDn58smFXgQCLGxCiEsIr4K02O+C6dgZb5nlcw86m1pDbCuC45+KWiUANUnrlNT+Y6
L44P4901QpOGFpUyaQ8I6LSVGqPNHAxUqBXj9shyzL8Cn2i/Kzngy7eJ3KgvjuVWxp1egz9cbkWs
c0R1bbW0ATsbu7R9VdHuM62n/elOU5OGQ1s1ztGsDQEGUXTSC4yMAGHfoPbB6I/IQ6eN7MUwY9Z+
XPcVQ4fXzMtUtWdY1iyXEkMmIUQorZ64F8WhKHFN34wgdsbHEYmvAPHcUNdYuUYWAvCxefRdi8z0
oOrl2oT0ALI+4Byto68G7eJuyowqNCRnCNuhHg14OYqiqN4wmMVnRUW3s1Ij+QwqcvzUwVpARTiU
c9z5Kiuw/mgyQcXC606h3aV5C7oh6nCexXobmqaKsVG7UaNCpyoLZmOCWtxHZC6nrbOmGKqot1Zv
i5BbU9sRDOMdoLYMg+A4KIgmSUQZ6aqu93jx2LBJnUrafmZl1vqmtwPjg2SS/PTS1MWr01zhtG5B
p3xnDq5Tb2F8NT0RKNhd6KqI+kYxQZVhAyUBbkLksD7K0aIFrhSrCLuRSx81qZ059RP0c3h6m9gq
Qwwuizy4hA/MfpqUeLD6Ahs5rIrOdq+TAggEPfPxFFiUVWLaH8S60MsY1pl6dwFAVeiZZoH5MdnV
23o6IU2ETRKXqGnC0vUmaycGmv/Buo6F2qdjlEXXD4zjiQlh0TKnnFZxIojtSrmxkiHd02f3GiZC
9bQ69xJdjXdoVDlB4MQQSPvaKj2vIr5KNNpF472BoBP1avYBwkplhdZou/PlH4tmWkskdchlrcxY
NWkmnCzsO92ozg2HYNo2g6aqNyvTChTPgqc15NAx5sd/RPnEvYQjsUlS0Uw3Q9Z4t7OV69lr1RHV
u/tHDuWBUhgIRebpNUbVXsVpuCRLhLOL399gdJ0Z/R8Yxj9Cev8t/rDxJlyz5Dge6yYoJ47pvx4m
QSW2XZ172QaVIXrMZtg7pXQ/si95UCaaS5ENN2iTTlVdILQjKdIfr6eQJZl2dk1gnxIQ4fBad3/v
OH39vZCqOEJSW0BYlngrfhalmHTBABpmObSBZblpBmHdlbkOomAiQOb3J+r3RMofX4FEm2OQpmf+
hYg/ZrGZmhnWzpVj9+2YrtcKs8kvhtlwuKoX3o6p+mdO8/8vKf8Py+in7//q6fnFdPPyrfq2Dt+K
t59ryh//zf+tKb3/cqnVcM4AfbQt3tr/0ks5xn8Z5ISC+LUc+mTu1Rj1T72Ujq+G6HBUwARLWjxs
/6ooBXUoJgxWMv+cWtXz/k5BeV13/35eyJAEgYvjB/alaZqAYa/WrZ/KvAybYhlFygqSuY8+aHkM
K6MYR/UHFOyv1aRFTAwvQ+aa1ytAerffIS/HRofpudJ2NjWe3nAq3Olja87VgDhcrX+Inf2VE329
GMch6mNxlYIBtX53MexiXaxxdA06Djn3cWPdNKXYzRx1GVouMGx41yJm+vjTbf9jwfw/V2X/4fWF
b5bbfP0KfvomR5IC3CqlYZY6NOYdGGiA+warf0ySqvz8+2td78rPd+36CVlMLtsK5FLsUr9eS7Zj
15lDblIxJd3tYGWENi5OcqdhvAjaehn/Fv76n5+NZAdgpqxHYEbvrldzMJgNSC62FzeIyqhLGZtL
jQNEni7F17//6RwhbPYw6nE6yL9eLSaHh7dVa8FDxLtEI9lTb17k5g+Nh+2G44Xzh9XJA/2XrxNf
Gyl/yBoxv737OqvRATEhsTdVWvE5ElhFpZZt0I6BaqrsBQBMBy4MqQGOVusP1/7rk3F9+K9axWtz
6Gqf+2XZ9CtNhyzBxLWgLEv9MTPoyM+Ym411GP7wdrz+rF+XDQQ2bp/HE4/9z3r3EuoVGV2EGuFc
HaIyOVFoYqaoQfHiVG4Hd9j07hh1W3sqUra7fwlI/18eDpfcPv66rlqLFvz1Dvz0cOgzgg70DEYA
gxHoELtSmQaOsvRvFByMlX5/tb98ThcNqnG9m7gcDev956QdTH2Vsdu0fdbdL1msh45ak3PiWd2B
Sa0Tiooz7O8v+pcbCcpXZ2vDQXm9+PuddFrcPhkQYgaOwGOeIcREBoKvpCPf+w/38a+Xskgxoj1p
GaTqGM475rQ9a1Oq6Tz+jF5j45QhpK53MzMyOKJWBFr1736y6+Wu8HseR37vd5cbGre1Wpdl44Gr
eE5Tr3Z3UY/M4jlt0B784cO9v3nAmFHP8L7UiUBj+373MI4YEpfUqbHIZcoI+7FrXtgNyocOn+XJ
KavscdJy8fz7j/h+Q31/0XdbDjWBaIZBuqA63HhbkG+KDYgNwVsbd0tCjLf5/fXe30GuZyE+MfmL
tz8L9dfnwXJGNu2RFTqigd1C7Yl2IC3a84j5YPe/uBRka9TVxAOhsP71UvXadk7JgRSsmOfs3Q4a
E+ngBEQmtdr+by7lUW7x6sXo/e5bHM35+jCS3aVJqCepQ/4uNNFpXffzLMvD7y/2H26ZRZ/LYLFI
+OTedR39tKWUKRRJin+DmWOCgb9GlbprJBQ3i2bom+aSSPb7C74/Kl3vmcOc0aSEvB5i3unKAUDF
bdmYRsCo3WwxIGnOFDpuG+l/f3G4V7e8dByd0LL3THJYDcjUaM0FFjJgRWHq2Xc1QJM3c1Hx3wrz
I0ZD8N3BB+VYakgBp//XbzFS5FjOA/NDu0ndS1Ilb6V+BcOWtv6HWIv/8Fy7SHU83gHSJkDr3eJY
Y0yeBdONIONrxCDSg8/MEA1VQxF/akodCId0e/cP3+XVcvDLO48P6EnyABjMcHRhu/z1A1a2GTmz
HM2A2nw99ww/P7WpLe4bNtgts8s6WGzl0X2SSVgNDbQtttN9DlwSGaErHf/3i+g/rFp+HQcOAqEB
/Ond7kbXWtDbB+hYZcZyO2l1dyArNgptucjPBlK0vxXN9eP+XgdWDnF0HOOsH2aJn54SnkHeIbXA
uT2vTh8KEbHJTW0a6YTUZtnfizXncryUrqEPgJZ0g6HOu297KM1RDv1oBT2z49e09fozXYmJeL8k
/cOZ9LoyfzrMsMFYnsV5iSQYw+RpfH+pqMOFSxIM3TaY5pk7qDoOsdzlw2uvJ3EEeWSYGblOKC8h
aIH0af+wIfy6onlFsROwtCjQXEZx1FG/Li2aQ+2iCo0I0LSp6m2uo0NE6IooNvAWe76vWeSwxV0i
Jf+wit69Pv7y2d8dp6zR7XRVSyNY0Q3lWAGKFghLnFT7rjfEHx6hv14Muw/bHv4cVu1fWipWai2F
WVNOAWBChdFPDXIKp5mmL8oZlm+/fz4ARvz6xPK1ogF3qYavVbElqHR+/Vp7qa1IbcAAdwuy9EuX
RbxGGhJlkal6OjZ4/mfBbmgP3taromrZrzpMSmxzKGMxc5wJ2dY+kgRXGYclH4XBAMwo3lTfTYsv
CqjN/tpNZn1UnTk6B8srlwwOn7KMW92qF3GRVpwMhz4haP5uWGzAVLOYDC20KyKCD8oAMrorjByr
ddx1wnwchry1SEomyQEVb4xUyLHFMjGQI/UlOab8B+axGeq0P04qKYzjsmCb3A3OMre4dWc0qlPX
0MPX26L/UnZxFw6Dm1FsmJ251UQHwXtiMql8houGvq3L2Oy3kzbCXHVR3ukBXov5anyu6V1CYLFm
dHFmKXfIFBJ4e1Vcxjt3cWcPxNZYoaQDlzc2a5nC4iVHJMTxl2hPIy9wcZykl61Hvgd6sn2Tms95
Gk+4/PrWVGQI1SlKCdi16ODdVLSnRibgALRKF7TMy8SbQ4klAPeFp6zsARBlke5ongo6bVo3Q9gh
Zd4qcbD3BUz3GkDIt6KRWJl8EVFA60EK4WF45X1Qeoe2G3Mqd+WOysduEvU4c0Q6PeQFU4g0WBfP
s7emO+l5UEE8wTzOH70wo7s3LvTxZy3f5pqu2l3FeLN5E6ODeDdHasHJTuhTgBLQeM6Uxpl5nedu
PlWriV8fnTIyjwrEXLQzHe36Z9hDkBfzavRYl5bVbFz6/qRJNyyTvTlIdho1QT4+10or1VkjP0Oe
jMkRmJskSYThmjn1/MnE8nUVoeRjLm9JQBDOicdW5bcxysvhaE5jdFujpok3ndLb6qRkhoPVXUyL
yGWIJJh31mn+3CnNvYnnsTSDKVHGx2kpjI+lRzdeCyorF1+7wjSfzUhbqdOVO30zmJFe/Z8WyZQN
BjoFfMglyTBq8HH7OG4PYBq9c8XIiEAA1Ewf4FVp6/3UQVYDZtSIB1NSKvKvRWqCsb7M9Vazx7y/
yYlRNzam0gcvML10fhJAtewddnFHHD28qunW6Otm2Llp388nMOJtE9S6MX0zs5qv0yBLgogCoKr1
d1HpDYrF3JXcRuY9Qwn5NGkASSyp/SPkvYwD0AZoSYMhHvvSDQlgL2P4W3PCtGBwcgFzuKzr9YGd
p7ozc9y01VUGG8ksu42v0tguh4RMc0iABaTxPT4TA1l8Q6wsso2o4/i0JDjrdgQJlRiz11bL8WiI
+EvurVdN3tSLBseVB2mbd47jgyGVd8NVqezljFOwZK/mpa64Vz5R8g2xF1NGsz7BfEsHioCy72AC
HXlOtKGF6taIDpGV0Jt7MdtOux14THBs/dBja0VWZ+dIIun83I+Epx5AYeljWDgdX0BFEB5cjdhF
Qyz0uXKCwhqHBftFtHp+p0n8s+3VphXqs4urIVGT2e4WTkniofshc+9jHtNwIPAw83MdIsB2SBqC
KPSpbZ5VGgHATMvWRiOKjfxjeRXfL1cZPhbg9qbTUu3jWspC22poxr7E7gK9u615En3zh+g/X9bU
3mt54+7NSg1VIEcQLUHheLHpy6KiXq00s/hmi6FtnuBCtz2FOtIb1IJq+U6KRtPCLU616YaKYv6E
mdH1dqWFreAYu102hTPXtPKNjlcQJ1e1ZndWmbWCX6NwrPGzURle4+tjLL6gYxR3tHCYbPKOWNqH
AZuV+Qg7syg3sZ4YzrFFHEJwiNGbxe56CmbAAgkIOFYk5m4zziSCMlkzl9feg9S1U/NSaaHbzDZA
GrM1HSbv3fK2NBD1NyJtaKrqeHieKtWWXxINSa2/ti6Jo4XRy7tYyG461KCfx9CJZUdQsA2ZwsjG
uN4OBiZ1f9QN/W7V3Abqd9ro42FOprHeO8j5L2MFvc5nzAcRd8Xg0PquHY0lWCQjfc75W4RsKLsz
Q8a/aPbnUmXaHi5Gu48QIlhY8BiXhUXq5sMGD8zsnMq+TZbdmqW8mRJzOC5DV6NmLDKRnYAjavKo
r1f2ahuj+aX554zpq960nrzFOzE+dkZTf4PWBNwD4Wd3t4w2WNoidcqbWTb9k0Nm4/DdkvE17Mcb
jZc5ctcSqzc6UOHLHpHdUblWrW+dHGihT+wdIYO27L30Vp9BeBxLelvFcfC8mRANzdGUwZ0xSHGw
4iGWyMYxuW07SMjTTUm+XXNBq951m2bmnRGUJUSqoJ0cVotNW1i/SSfwyV2AwKfuzjHvJ2I5NBc6
j4+6eazCCT3OW64W7Zaq6UrqTUGXmvmYPncg6B9IfrHum0ZT2Pp75LCLBWBowAm2lLFxDXJAM92c
UrtxtJtVdsMCAFBU6qjVADX2cDOusRwRVZ1fTIMZ35Ua/hHmd3mdLzhIyNANTQJIskORT7l+r8zI
iw9NjBL9IV0WeyRROKk+wLNtJsoINMEhfs4pfViQtZCoYIiHJHWGb7FRC/hBSzaZ0wv/aC6A4w3o
UCGhyvG7C/w8/gBvmBFzXrNl7CerWMKpBrEBNWZkIrpWpkxoHsQdXhmHsF1/clJJxENWV+6Girlr
j5qxrs5OpN1oY6YeTOumWhA14XICeBGsWMuAAYJTeEVcbZDfHhlsVh6n2PrVs2pjPWsCS3V9RNka
aR2MACGVHZQi5v0t7M7VAj1TiF4NOcZkbkal65PIN1q4BkDO3grbW70nmNJTWmy0cYZLn2rVbm68
uX1eBoV9B/QqE/G6sjFLpmyaxvJNElXta3NOponX14i5kjtmpFVIj29LIsLsN3OXgYYpgohzkN/o
NQ8mcjusj/YxK5Ln2TYPtSHRORQAaGoA+yXBM9MkSMlxz4nVk+LUsqN4nTL9ZAAsSib0pvGQesGz
CoWVGFuqo710gVAWVV5tZ9ldCDCCBpyZfg5AA7stFoBmvmt1k5AIU+ztrrqptfibU3gofTM6Hwpu
5FTbBMk646cZYPF2zBi4pjCCrFGyfcXaqes4PYLQ39TCxffhAJFJR977It5HJFGb7ogErj3OrceR
Wb+Itb2fnOplhZ+OX8siM1I9eCNceUhGZzyDL95MEAh4rws9z2enj+6qUqrdYERv7Rg/dXTMQ2O2
Xi2B53jRAB1VAJqt4oG5/20Tl29Dlu6wubW+N5pfp2r+SAAYttGCwbju6kcIXRiIKygj61d6JDsT
69W2x9WTDhDeqyvZZZmAUdlzeiCM6W3VxGeWSB/mBUxBrCqWXyXjGDj1SJbFVD7GxPuiJ6+/mWl9
lLjxd96Vh88GSlS2pzM/SbRPJLC8mZ2+AZRiYAiov8fKfXEa70K3k38tlgDCrlatXh+PHTkhV4bW
JrE4n43Zc8dK8nNLcZgn+QVw7FsxzvsxnrdoiLeqmj+h/9+ws140hwT6mdXBxrn4tkazMXcHTkyZ
9kTyLbEETAt9c9EVtq4yJXvAFoHNa+RxyTXzJs7kF+hDt1MZO+S1GjKIJIjxIroUV/t0xHM+93sT
4hn1QIgBluzOApBwSVaUbxiZjoigEs9LgUM2UJGMowAbJN4Wb+FQ5svSXsDW9XnYDOlxxpnvBXap
NW+Npee82Dla6J3C9W5qJIJhzjdA/W1QCHG85B1AMdp3GATmAy1q0l/kQY+6c1T3uyajrjHiDQvv
ptHKy1Jou6K2dpxHduBJsHsP49Nkm3dGWt5X0zr5sEH4Se5WQm2ZYS6Xjbaj+MRyI2+7Kio4JRHt
wyKGeQLyxNK+Kpe8n2I9abr7WYj4O03xwMyKS01AbIfkm+7ALSRiLPSI/JAtmXoUumV+P+Xi+7y6
52UGqpIZNLX1Hn1KnGQMY3L0U5KgnDrZK95SscQg1sonq1bn6arNajUSiowLwbwpMSRg9rFHTxDF
sJmYRF7Mwm/omYcI8jBJ5Btc1dv1mmJB1YAbkzdDn5EHhwZtJ/EwKjEdjFntejwcvVM/j6jn84g4
QE5a0jey6rXV2wd8j4SD4dPUnPkUQSlOdQIadPviOv2+kfqltOxH0Zs3SlMnaGQ7lRuEBXqXbm33
Y692WI/206SfjLLbW4g+AymyW6BpRwuOgQuDIDbHsDacDWS9Gy8rTkvbHCpk8ww1MUtP0LsFkiYn
XYDxOGnQlwmDI/cgvem2hbJwVb8zyEbxaKNTwX0zrASroWIl4IYnUE2PlaxeMAveOnX0mkgtSIDg
z4X5UVu6E4dOCNQiejNqg627CBIQkKYozhNBebFwt0MvAcXGp1xWUyjH6j6Lcba0nXn0qG3iZd0x
AzqAjDmB4maPVJxL6D5W7NMwnpwF0619J8dBglSfeg5q1mdOrqS+u5jtSvuOROrM70v7RqGtQUKl
fElYHBHiIez8G3TM432X8Pj75tj1wRwnkMRof246CwrWWBbnbJo46ZrmWdTLpzqPj3oxwPbItdPU
x1sIBchde0KnkJpXyBvTh7E31JaG43mO7SBmQI4HwHC2Km62MJczH5235nPwP7ROddBMdrBqJEBh
NpTB+6S7iKr2/ChCeVWZ4rlH2YlidOiCwtPMbW2JVAYtb6Jz2UBHJ+fO6F8brdixqR0peat8Q+3A
tudNJOewBlnJ8+Nitk/x6qzPqAibSwbAbKzSj0WcPszFWobSRt1UUdTdKOJN9iO1+VO1DvlxqKv6
tfGc5awP1m4YuUeF1pdLH5ItZbp749ox+dhWa2ftik7X3A9xrqXxrUO+U/mAM3aZjimreOab7VrM
QqYbkVpJOPpcfE9SbIdfrNo2OAplZZZ9qZAp5aE26HCXpzKNvI+uW/dn1aJz2oDmi4x9N8bxxxjS
mPSdGI31LgZWVAEjZ0JIXTJY9hvpb7m8S5BzNudRk1F+U5pZm9zpyJKhKFsDMX1Tao+kqGTg5ild
ovajLfBp1izZZt8bESDwRVYVyag9XxSJJQs+UvqPnAfLpLEsxGQTBHrgjwvuYExDMYksicPh3Ri1
csf0oX7W9QLEl95eyxsTUe6yyYZ61j477hV6MBgKtpmIFMDfYkqX6k5Fy7VAK4v1uVpLNpvco8Fe
EVlUaQej1szjqtdz9pFpfVm/WnOsiZ1mSvuTa/bmnq8Ph/c6jO7HZhnZc0sVZYgu2RCy1FD3vafR
ZSyTKApLPKk8wi530kfln9/gDuB8ZpTlfJK6pw9h4q5uE+hwBgFhxSrwCvEhF6P+oTIwj7dl6z65
XV8chkl33kZvlrf8gG7fFLF8y/o+vnGibH3keElFkDIaDLNktWnNYwOdRzhoMznc+8yEiJE0SsEH
KLu3QS+iBVHfaIIN96oUZLc08jdZYxYL8R91wJ8pyKAvVHDESXqkEOaX52g2fJQOMsM1k/AwWLVA
3pMEF1zXmJDWUPiCfNTt6gzNrdmpMsGg2Br2jmyy4gln1/Cpgxt5/ZoAFh7W2SHoUehac4oN67oF
kMzhTGPyMUeS568qIVRbOYWxtXUz/U79PARxaqv7hcnrfbQ4hFGZo9ce6mrM19CudR1qa9p7h0F1
2HAJR3vpzPaDAIhdBG2X5J9Hd6wDvZV6GNmjhHUdpc9pzBT4UuB3iDa6MgmwVNqPr8wB4t6VqJPN
rDE3hTL7SwZ3wGd70ZOtSThQG5Sam2RAyCJUiHpX6AfYC8ZlmurkMYoK7SFyjfl7M0i98hn2i43k
YcaQaZE+khNb1dv9l8VxOerU+46WDQ6y2meWdVNM+qbl6AqgYQ8H9o6p/EsOdxX5JQ0aM3koKJsM
QC4VUIggX67EjmrDNPu1s70v+mjJA6SCzcApaE6Sc5rrN3KIDyugO1+t1oaq4wvAyGdEAY8G4tAg
SkfCXlxcb+nCuyB+FQk9Flh12mOuiRBLL7ZWMg77ZlOh1glM3LoDfSIanfsWrcKWl0pNMK/zWeG8
C1D0P9hO+RI1Nk+BC9y4taBDkITTNgoAQwHPIUbH7zuLTpyjNMhci2L2WDxdJ7rLhyUTdybUA9LV
9/nQf9c688bU6r2t8ld7cCjdMnWyFKDIqdSDMfPmR6dDT94jYqah0nPDDKsNaAx/R9O7ScbyaxbP
pzxTr+S13OHRRvZMgG5QJQ1scILaxla92BFxn60qNmsOst5pXwyb/tY6n+W6bMvGSk5t1nxdy7wg
xDK9LRyH3LtrXkjMkvPTsbnXJj4imD9a9d/juMfgsG4XbWl8CQHTn/L8OTOrksaF3n6iZ1lcrHWN
/AYSY6AhXvCL3gnjHI2QUYC9W5LARTxw4nmQOyUbfndQGZElLnx0GHuzdB716ctM4xzi3NEu0WXS
vwE/6kZ+JyZvvzr4OWynQFA8NAAmi/oCqYW5oQUY1o45wvaJvTWM9qGNzVPseZc6K8447YKOJi3q
4+cln+9HUT/WafPMqHrviPrrtSXURTjoV+ijMisqEoCB1AucBrZ5JNzgBXL6E97M+Pq0XETt3lZO
d9MvJBI0lMO5imi029AKR5mF6wDnWOfIONpetMkHk49fZPGOkoKFNhsRopR8n7kicCJ98MvIeZA8
NJ29vhW5CuZa7YC+XBqVnQ1ZbXUru0k7ynDIIxfEc56fFpBcuoUsMkxIn4wuG7YRWUTJnBNPXJg7
fZqJAMMHfT1RniZRfYpbVmms6Q/SnL/VUR3qlbyD8vDEe+1VUUnUYEcIEZAvpePtKs94zA0gvOBE
LqNd3wy2/tQn45fIhfEKMmxIIhB8nQ0Bl4xZx81Oba0OOcL0wjWyoC1I7FPkv2Av1TZZJftjUWXP
gpwUV12tGcmKMR0xM1QEew1yGlG7iqrLCFViUaWSR0zms+uCF2k9Hm6b85U9Zc8koe7GTt+3oj6p
aL6Paj4ivgIc+HlOQGlBkXxNUsSfT+AooqZL32nPmsUgiZ62RuBihEiAmrjgFyVfvEjaj/JKsZmd
8oEg2AaErvYM3PMCCc7wzYgzOZ0DOFhfQQ507UoR4AQp8/+kF75jTk9F4X7QyAbJhb1frcwXogxW
SjAtkRdgV0yZvtDShbv7JimO4DIf1qbcsdHdz156IhiIdzSimtl7ngcjGJWLc3r1R4/D9Ipy3qLB
zmE1npBuENginTyEmnKusnTb5uWl7CKgMYtxRnq+n6clWAWEDOO5J0EVezixOG3o1u3zbKzA7MgI
9+McrLqX2KAsJ+uW7mVz49nOtx6wpO+Z6d6a6k1umzv0ivetVWKZHk6cpl8Wzs5V84bNIUSAR5GS
0yHEF9N8aeluu4a4FxqE65ZWlmAjzwscXsUUQtNE1PK4TtNtUd7rECOG2fEHi6RrnrFmmfaORXpv
/hinxJlHt0ZmX7w5AjciXkg+xy69nOXUXtjHLaXB8Moo47K9Bga+umtowJKGFqbJUyVpc2szau7s
rKp4R5Lm3dR9cKY7d3pt5+VseHi58nsM0U/T5EKK709ORUcqyZkxNuaTlmJfSh/YTpnK8+o2kiMB
GqdcRMd4HDZuHu1bSi/dgZQ2clgzVhxv1byFYx6I0d15FX5/N6e9lDQYC8hiz7l1entQw2ORmeRP
0qlMQU6nIiSfJyQA8CEx2g39vaOc61DI+taqi5sC0LsmtA8NQed619Pm2XnttDOanWa1BxCB+9Lq
bw3xRWtPcpi28bwrvPnspfTBOzJKYc3V9mPecQTTkhfiheBQVEAXKsLtF3gAbw1xXqZm78rI5JS2
gOCgOZIMD3jHbmcGbTRqbpjKbjk5nmCuXdqiOaqo3afXNJU83iUcFbO42mQjRbJm3WSWzpZoBRGE
knawSP6KQiA6vNenI3KEXdZx3AagtgNwDyqi1c42yW5OnVrsAmBM5blc1FPhbHgbsXh0bd1aM5Az
ixRUbhjUi91UtvrGgCsTmIM2boETmvcjCLdjZ0ZHWL0fIAWebUJCQA8CnSu1GF6dkeYGrVvJ3G5w
UuA/MZVEa7d5SPKvPJTFf3N3JsuNI1uafhVabeqWWVOFGaBZV5kFB81TiorIjNjQIJFBgMREDJzK
2qyfoPe9rlUtatdvkG/ST9Kfk0IkATJERQB1U528125eiUp3x4H78TP85z/yPT29f1NdjHecb1UB
EMgFO+N1J2v91CG+9tnXLf8ymyofJW+VneJZ+JfefDrumubSPw0nPnT/k8UKHP0aMN6ZHLp0Hk3A
sl5OIy9ec6NHi3uTRkjjzmQZtpIraJAHV3QQnRndeOlOvtB5m06UpHpmISk8eRVSPqJGl660mv9i
sJlOPTAF8/ZsU8kzUB16dzj+Su+pshWsCG2GA6vnWQltaVWDJIkVdyHWvgr1bPI0p5ylD2OWdG41
F6pIoDjrbrKI1hdYANDhTuPmhcC7nWkBRq83SWcERmd3ay/52EoH1l2ahc4vaWw1z5fx0n8YrzNU
Jy8CY8F1Vzd6awJxd6q2euSlaF1s4tODViJeGllsN2Mc/gqu9BwzRlZvoTWfDS7Tlqk07xTZlQj/
rIiXfpLWCvdNRF5q2WUrkqo7h23ZX/VRwhByS4sBjL665Pu35rrpQYgD87PMCVjKOD0PLXVA4zbH
kuiMQJCfVD60LvBHtTAKHJgXAUZOpbvpkppEEgl8SeZF185opDe9X1M5c7aIB+kDzWbofWMQaCH5
jB8/5PTLN2Gsmh1/uYYpQfQzJEPRggiCSpmrOaVPn5nD/zxzpPWNDgcTTC4hfquBBUN7GBeTcE5r
Pfq70UGQJsJj2v0QeehF0gDKXGO6NK/VmePdrdkBj6RGva4CsdmVHjXTYQJ56DNdUtfkIQJL7U9M
4fI6cpr1Y1CW50R4US2DbKxDvDY2sSDJB99PlzpHKpos3S/QkrI9pQj6f5POGu05cdrhOKMtOFVC
rdPZBGZUIpZE3QxyJSIyNfMvyYpEZ9KM4toFSdA7f0ZVJ41kIB1vBgJ4Of/q6lBaLuV7K+W2p6sB
NGaUl3Qd3ViQXYSZcZlYg1NQGs4l8UPr2lpQh0VdW0hD5PGsZyh0O5im8rM6ppfrYhrqODfLpwH9
nNs+LK30l6aLg5FJKDDaArSzJWypcZI9g9KKzzMsqc58PKPf5CCjq0TqNGHOXkL75JgXXjI30bP6
b5kFi51lLcZYNqAKBomecOabIQdyrPQU34HcnpO0ymCHD6kA/UXj+s7OLfonuDfjCZ5iWxlYy46p
enewm31uOau+A/Kbdhc+rGgz6YouGGsaeJIJXripsFc59+b4qwwZZCucT85SP76M5lpG+/PklhrW
xyWkOJ1oiT1EqeZZKNOHyDMGfWfeCk8Xa845LSacNdFTE1dHVyYuyBQVF8nHoyQ/OcExmcESN15+
Nmgw0o0kf3aqKrQk9aEW6Q2C8c0kIQ1npDJd6LN5F0Q19bELa9Bx1iRKBgQZ274KvIWpV22TLgfS
dI6fHCXL86VqftakwerGGKcXkQ9/oxPJPW82yX7FbozJYJGCx9y6pnEo1E8ypqY+wK0yWssvS7X5
GaCp2qMQcaSNm9feFJfFEp0q9Dk9fai4JPkKkqPt+i07mEQD2mjNaCzvxVTrKgMH99AwOg7QBmjY
b7L5YIavsMY40cnhTdLoKzwt12sT01inpQZltMrTck5PXsiHPg8sqtQ0VDoOwuJRhfWmDb069ZMQ
pRAFoXPsuumeSrFympoE98czuMZT+dLQ519owsEbmE+eMWZMqYtturTOLMvDBopJ0htjvImldrVS
mlQY0ihyofl9oko39Hadt2VvguPsLs/W8+ldRrljF0RdSnSBIAwkZHDuEXFQ48XTJJr1vUgdAy6f
DWAUaFP1787p16YolP0nFKquKA919PHgVxkUySd3RnoiWIX4pLTEzYhQ3AXQqP4muMvO1qoU0WEg
o9095ZMeL3CJ7zczzM7En7kYeVa4JBgdt34DSmictSDe6kpkqcmvNpfEp6RZMLggGTc9VeazZg9O
wgm1mat52lfnA6kHmiCD3X9hdZJFqp+D5eEinysWDDBW/MmiU/AvUHGqPRdd2yF72LJ1ayWfAe4c
rNq+oU0+ZspiyWRUgEBRk9KyGw3oRHg5xhy3DdKtkDditlDHodTKPkYUa19aLW/xq0sxM3RZM9oG
shvAyGlgCqkMp/pzhnlAWXybhuYRbWhV/3pCfP6Lo6wN7dSjzSH16ZFKQLIF70o3JMBLW81kZUHk
68FgG9E6Yxxcwd40I5Y/oTskddkTW6UZGI15IqjA4sH0U5OAMWYslyiuowVYWBuMkWdMXTqtzvXz
prI0z9eUyQ4Jv7XOjUDz6IvnDWApI5xPk+IxN0Y0N93TWCfR2EacISAS14Vp1SVwHYQQ2y61NLhF
c6/vp+sUpNA4WsKlR8heOs2ob7mEoiy+Ji02PYtIxRD5Dga3FEmb0IYqafOGbhreaBKZgys/XAxI
R/jOtURO/a6ZJYrtmgsCer4GAbJKD3XQBiBD6ETSnrCDxX4UbcxSbdYx5z4dj7OQLuiqRkFpNFt1
J9Jgfu3PFq2biC1sr9YL87dAX+ORDRY8veQl6t0k0GfDBPWCtWpIw/E6nGLE0pKFhp8hDpY1z9wO
iDJIRYkQdDMLemOSFMllOFX8r1akqsOlHAyulvimXBgYmzibUGoRzIGdE2qIVrSC1nOqQEG8JIMG
CTAuDemgz+JymnYiutzBt9ec0JpibRl+TBiVtvSDubW8MNUlpVF9xZhYS/l0ooYw7BEBX1zPMFSh
IUJK8CZladoZL8fpqruKBgNKd8zm6sLyrSjtOIkT92c02wFRuIa+rb0Ab3erJCrbT19P/dPUnXvX
ynRi3S1Bsn9pDSBFIhrTaj7MyLp9SYI5RefxUrUeV2qUDMeQZ5GvpXn9pkKoNfLTmDDvNOEInkYc
PpzM+STrS5qafB4EZtPt6tOJczNvmvSjjoIWAZNpFNFFiR44YPJmnn6XYuBqZ6afpJOOYy18dDoV
xE+BYiX38VxeQM9BA6Ok50oxRds07ZvB6qRMEuK/a0Jm4iYk30AFCVnUYB2ivrWxRRZTm3sTg8Cy
TvBwGriDK8NY8K+q6XLlPanNSew/zOBR0Uf6UktanydAPD6qIYRePYhVwui06Snj+GFtOWo6aq10
dXEpTUNaCEvzuTujHycHlTZPboivGFJ4fqdpi1XyNZLmpKutaOLiGbVkY3kO3Wo4oJXUytA61Nx6
s6tUU0H9tFtWNMOOpIunHp1KGWCt87QJD/G1NiWLDcGyu5z2vakUxz1Mwxhwk6KvJ8NwknJdkK2M
nEvfcCnSuYB7kRardCVynmHQjrj7Wz5NjMfw4znnSiRB0LagyWl7jBpzfwMEm0DkODNNct6m5I0f
VHh5tUsq4dX1+SqZx94pgNEmZCVBLDpRJZ43O1cNazaFWHdFPASSR0zFedJaeLf0JXPUhJsDHMQ5
ETE1PVcwNLDKXJe+v83IH2ckwFvjZi+GqiOLeokLWAKnjmBRfDswFq3BGcBBaF3ChWKMpuPlYnAx
sTCgzvQ4bLJhiCz2PUlzpRvPHRDFVI3pjCLyTALMSNYt6ABCZwnTwJClL3OIzGndQN24ccfCHPlI
NUaxOEJgoSWzhVhEwSrBX4pSC9UYUUr/iIWiEN1Slk5yay4GmF+z+SSeHpmoCPsWEwnQNQUmOKIt
xSqXfTTXAZHLdICd4yw+EmH9zRlrXxIzwPsC+NjRUofm15Z5/zosWSz/D7D5dlbVaEmUdwFKVstF
SQnuOp03HMCVS1+6SRQlgZTbcM+ai3HQhfAPE89rGnea4be67loPj0CwDyHNDepaZQrbWuQA1aJ0
xws4pD1YkjtSugqbXZ0+c5/12FDxhwglJR10GJ0BNGml9V9/7v2JKWRVKNagSqClaKIUerfIho5q
7mK1gDRPbjmowKBJpKoXorYmH5ewnxk9Gpo0Fx03TFvG4+tTFyslhMjF1AaypmxYsmSxtJ3KhRWd
ZC3LbY27Myjsf9FX8JGchhIoi7ZL6PV2HKvSkVqJ/T2sUKFoUSwiWAJBnxdnnM5V4FWQwHWjpb4m
HExLGtpvqwvAXz/6aJTswOSlGJQKIttSQd1quYhC4NVe19LmkUGjhqbexDRXU7yKJJr+2pwOZutt
U0z6kBzurLj/JnVVNai81GRKz/YKfSya3EwhLKSzu7dSH2Bz/sQBghVdmiyI4cy4SGh+dWTO/bOq
q5qo5qP0ROiEUomGpQ0SaUoHgi7YXRP8jDoByrF2T3VvrLfnmg6hkOQ4Vy1gq+sjFRKHp6bOCHVE
PbYhigx2ds8AbWVmMlPLC8/4hSo84k5AH7rebBWdqq0BLMkJAA/NMfTz119usVxC7FuqX8AtqDqp
bJNymOLM6zheaY6lib5/c+80JUDcw2AKCbol6hG1cGgqi/oTy6C4XtS6FqfCK1E4HI7flUnNkon3
V+EjgScaRMvN5PT1x5LFuosqkBJCQT5H7OAQ9dza9V2XHildabI0rmMDnn3QLDCYGKl0qTtLqW9N
qFnL1orbS5PIeIa7f94zZpP0yKvdFBGVVqJRvqzSYtKkFl0vKaUIVjcVIhy/25rNpuoFF0XsnK0y
GcpSfC41AKIRzD9LNEoh+IatSBgtiFpO69zBdFm20wg+0jtwqP60A2jNose8INC58HEsvihzb70e
rhc44uCGJ8qinQ0WzuBayYwwOx2D76b9VpipJD0C2op1ia+oRxTfgbeqWdDhEThH/e3VGU7mq9SN
tcjvwlmyBlsGJ5KM++tbX6AcC45cp3uT6TAXcrHIcPDRpLd8RGUSJWoEiLLbWgb0ZEjhm2tl04BO
isH04+s7aE+9MpUF/7mlothRRiWtR139DNoo2e8CAfAfTMOn+8Usdo/s00MP1ELfiAI7NJ1auiol
ge2brWMeKDQXVJuYdFmNQuKM7eli4H1+/ZH27ij0m4Q9wCHkWrbKityXU5WCuFXUpbnEKj0fq0tK
G3V9MTWvBE27fCElvu/98vqkm5q93f2PfawJPg2DACrXY9nW0mlfMXfo3tM1NTIGTkQPhmmkSwkp
UIWjCEl/15gm4W94HtjRTSPuTh133n19FYoQZGEVEkBYiUJVTVwrRLaLyicFxqCGMUkpcoNn1CDc
Uakn6ilghtB9Wru5mtOPp1iEHiBTQuxny3F8Qayln0zkMTlm4jbSivIJMwiv5vTHa2ty+MlZar9R
1HKlr0K6H41VyrCjWXREgZS3CCWoQnIYkrpmqlB6FlcecNsAe/Zm3ZYLmyOhHhOQJsjTELYx4M/p
EUntTUdqCwMGWhA4Hrh2SoJyDXDU0jrOusuB3wQpoMysz2sZL/tsEke0EHj9vZS2JBXlmEoURbdM
LnmZfxQfDoriIIPOyeoqTip/DtdL2n/S3t25bOEudy1YKo/U9ZaPNbsRMkcol7iCxIErP55iugnh
uqxLk0DrfDEdL2wnHoyP3Kqlx4LnwGCfCe3BpYqXUZrFmctrf5JSKwEPyKS7ggXuygf9Npb0wcXS
hKzxdSnu3XZiPh3LTFP5L1qkNB+oOJCg5AswfL0l4Oh54t+vFHX1m7NQ/auZoulfpZmrf00Wg9W9
EsB+2IEBj9KZoJnIo9cXI+6znZPGK23RPE3ngseaEqRWxVdKtxMtiDzJ7EIZIHfWANSI/UV6j4Zm
Luxa7pdAV88ktfVZ0bPn16c+KAcq3i2D6mk6vGql7eTg3wQyLgBBe8PsWhIYkWDlnjnEhNJIgRsh
gFDOcO/Bhl87ofGYzOnF9foaDpwfXrlqyvjSvI1yma2p67JDEQo0mI6s9OAKnJxqWjjrhEGaHbkN
D+xlQv9YObIoKcbVK0o6a6YRZS8pT2uAXaCL+urLjMqRY0IVm2fnhYrNDAULaoj7nSLm8jRNwIwm
1PyLbkRxLRlIBw6wgM7jbUWi6SVGJQE1wxk8qbobXrPUy9CMnogaEWwNaKr7unhLjoEwz7EzFEW2
xF1myMKS3rGU12Y6BbqjLbteS4uvp9lqchUtadhLqjUgVWoRtGOT916fVCm91JdZcagljAJOWEkH
wwgLlESlP7dC7taR5qczjca64eTB0Kb2ZLb6ZK6nX2nf06X3OPecTkJVSzoWlLASnHrtdNAaBgu/
G6m0CdIn96o/frKw1NrUvN3Bv+a2lWVgNxfLSylVjty/e8cRgdE3WtMl5Mb/FRfjjsC0ddNYQ90B
lWqTPI3WGpi9wFHdy7H50SDGDkkscFF/BRh8mgTNI3qwfCC3yoDWi9ikCA+1UJw9cyNqisAfg2Kj
Aoeq1RkZ1CaADuotmkSfIN/tTszMJPefDJ6X1EM+xusm0cKptL57/SWWdDJ+FVYW/g7V4bA0wX1T
XIo0mMZQq4fr7nw8VeyYAPgZoBa3G5H+OQ20FgWQr09Y3jSahDVK8TvUg1ALqJvK8R3JN00tAUM8
trq8gfVNGmUDewEG4GGi0CT79alKmkArT1Xan5JMa0BpATSvRcbiZkDFYbelme42rPRDrHn/Vc1D
XxYhCOt6QUpM5JdsFK8eRknmpUneYVN8e0+ON30Mf+6PXh/ohSnvcRWN/uUfnukdlooV0M4u2GXL
E5frNzKpbyvaLPe1ATybp8qGjNyUpRNMHj7CLgAmM86/0NUTBSiqhGLb/EN8z1Q7svne07/+YFsx
vv43hbXbQ9/F8UzS2H1Odx9eYSe/8flLY+w8v3KiyxvLYPuQUJcUxaBpJ/BiQhe44cTEguASeGdi
gDCEm+ct2+AVMSgnLQxtHh96xM2nJAZ1Q6qotrZ7go6zf5IYvnsU0OpvE0JphD/2gnYiazLXEwxM
2w/PWDgRxokk/H1o97/J6H1tBSgt3yaD72+E1glXk25J2I3bD/t9VwiGeQJIgQ7GBHw3H26a9yUE
WSGcUFUMsnGClQk/nP6H9tsVg9YS7S4wZwQFmfhsT+A70o7s5cqbgUMP1QNPBy3Z5lO6IwzphBpI
Q8Ft/vb9+9oM+PGVrwhZPyFBJ8uShqlT2ASchRbhJInw1eaz1UDvaBOodE2s/vzoBNxY8pMvR758
RaonUDkRUsPH3Hz+rLuhpNVGG9vtYvgv/wB/NMyR5vbq3uZ9XjGWSsP8cUHoJzhfBDS+6X8O/e5+
0PUTBb5hOGC4SMVnK/p3tB9gmZIIHlezFTgPVFohBBH+Kzw/F2SLEDUR8e3n/SlFznDl86BgMmMR
Elh5ec7SNtA233MLGeiL96UOqYcR8YRq719F60O/tUmvFF6/LLZ/CwsKkMG73P5kMwmXb9XTz6uB
pnpiCto6eMS3z1n2GVTrRFAUgud4fwqAZMsb7eTvqsGmop4Q122JkPJWAOULAeNJJKzIcLxbPSBt
dVOFXdA6ARnMXs/9YzHi7nFQMRtU+Odh5HunUiAdbVW9E5vWCeYPx56uWAc3g6phPZDl4I+2Ynh3
DjQsmPCKVlaL1okIAfOM39EKBmaSxF9AVv5NUO/sdoCsuvKxME/woQls5sbgnnLUTiyBQMAe24rh
3VmLwmiuaiSJKxKLebvjvx3/XfWgyyeICTweqbLN5905DwrJ3srqAWNJI8IGl/D2KcvbQdcwJuFH
p8PjexUDNLlVTSZ6kpC9RkOq+OS7u0CYCsTcuEXMl73yHk3GrR1b4a7UaeQC5hTi/ZenZF8VxCA8
J1IhxNfe6S4QSqGqGJQTosgijpy/65LFQDgFqCq9EIg1bD7vTiUIKVQ+DPoJr5oo6jeLASt5dzNo
yEkCVEUrmvd6JiAGr+5GmidQQoP+lvnH5lMSA6qBXCVa+L2GVVTgHZXNJhJQIPZob7SjAQu7wcLb
Zh7hUL3PQ0HbJfCUVS2GpiLCS8TdBe3+wf1AyBmErCwTasu/f1/2I56/Xtm5ZD8QbuZICPjv7kZQ
zRN+LQzLrY36prDaG/7oW0a347jecJPLdUfJoZTv9/4gT2buf/+SyBQxSJCbZKgKfyqSu9vZt6FK
8fO/FtJTm3Trzpf/nTt458fC3yZ7f/zy8Jtlvcy1+6vCoxYWln+T//LcHcV2/OysNl+sXp7q1vbJ
IHfswB7au3lZYeP8sci97PW34NNro57Fo1Hg2cEwH0qIUFw9VQe+GS3d5zAfZxMcFmHMqsP2bZAA
jXvkFI8aLLtx485obVfM1hN9rT7TR6irRsNGP7XTUZIPt9lgIj1R9Tk6DBDbXuODPyLdXnitlCiJ
tjTfnYHFvOnVduzYfXoa2QUgAwYPGDkLJXpk/EMb+BsqYf8AFtEGP/79y3I28t08f34kdg/VK4fy
zzmT7ZHnrke5LLebI//pIKLkbS8uTOjg+FDaFqJF2Hff2Ru3RM9r9OF0tYdhnA8mFi3wvlWHPss4
JxDGFraywIFWHfg8DIZZbBeO4KZ1WdWBbxFwbI+zwoqxA6sv+R5V7ReHFdnB1xf85x04jXha9Rtz
d/3/ZZdgG2A2N0AuS7F5RdXd65Ld+tOv3YKdVRRnhR0mKnaqjnpmr23uj9iN8rE26xXZyqpDX8Ql
tS7XcONdJLE98vLFbdZah3BZ66wwqEiMVBXAZRgPSyJQahDBVbaw3TRf3kYEag3DXo+e7KBoo1D3
kE/z8zfFnV+SgciEVhXtLwAu43yYjQhEdLLqqH07G7qND7H9JBpzbkcTg+N25z/+vBz6q7g0qgDe
Vl3yiwUo1tzo+W68ZwiKsr+qk/w6StJG2w6m+VAboeg1COXzyB8VNKUiasKrrvc2bLDp/jFplJ0G
vQ69Rg26HTTORzRATpNGP3saHsCjaiJgXv1JHrPgqXGRiOcoqH6Miw32sPoMH56yxk2WFPb7y+g1
bM9/e+j1ew+fet3/0RCbaBQHjb1zQJUvLSGpwFMgYiAGtimPf30L7N7jPYHswUn/+xj+LJZSE4AT
Bm3oSekaNfjxu09z3CrZ/ev82XcCFAWf5Ie+31F4xJ3/gtGJD94YR7aw02tQjh+CMQohP4hCM9Zw
7iF6ShZY6LvDCgjn68fiuBHZHsGelw+z0eLEzyoPmtF0aujmA4lhRViu6rAdxx7mo4gxNTn/6ecv
4YdRlD157nMj/NpInVGD6rZxIQCkqdUn6Y6oZeMmZprj89WwAzvE3uKwaLoJ8HflFxBSeh8W7h1R
ml15WAbYhJW+iqhS8E1G+cjiXddhW3TsaNT4NIqHheCHqBKs+gTdifsUZmlhxwtqjKrj9sarKM2H
EWIwalhsb0bUI0TveY2zzA1GBZ1i1LBNerGbxsVhRbi+sjBSxw2joroWcL2q4z5y7M9sv2TiWzV4
UGf2U/EQCkBV1eWeOaVrwKrhle1vBGKu1dfa+f3/pKPG8B8v5nSVK5w6cv3Vh78aBavC7t3USlYV
8LX7VLYKZIELrjzuKAlTp3C5bLrGVx7XfSpJQavhsr0hbzO2E6KN+ZML/QNWJ//x5+/cG3sVpmlx
O+g1HOQbArkLN1/fZrmi/rmqfBm2NGgNpxi64/C5lGqqwz+8sTO0rx0U1SRUEjXIIVwLLUnmKh9r
I2Kjhs1262KIF0atQ7FvRi0JQiA5q26IrbJstt2ENjj5cBtZtGrYbg+Y+cWUKYTl+Sw/f+j6o9Wz
M/K8UlpQQDqryqOP6eM0Pmyst3w0IQ5FqkFZ9EfBaGwXAryAwfJpKshDZGPtxvUoDAr7WZFr0ET9
kKRScedR/FDDorNS/Jj+T9VHfQyLLo8iquIqb4rf/z1sPIb+7/+xyXjfx7//Z/DsRkVZC46HqhMR
EXOTkqzVGg7Mox2sy3oUKGb1BX8c7x1wrYYN3c7iqRvYjVM7KdgYUOZUXzNoDrdkICu15HYJaqRu
ULhfaTdcfcFf9gx6OGFqGNb1n+ynRXEX15G/2OrQ/t75NmvQGm03bjxiGRWUKPHV6uL48LQaFd4d
hPdw/MBdBiEX8VtZOu6cHApf/n1Ct1SiAcwrxEfFfXIAdEVEOUBP7eE1itiO8BncypG/eQ+grP2b
WoR3S4r45ZHfiNH4EJB+eybAVXTHwCJWHLes2Q94eD+20l4Wh8VbSEDL98ITPzbobRgLC+gALGqD
66smWoixiI6VbjjgRhVF+2K17a9ZJcu7pxt+TB534iQUV0yNF4xGAqOqqXBIQPq850X92Bz3ZHzH
YXkWGGctam9hAIM374VZ+bsWRvLG3c2esUsbEco0iJQhGYafCcYLY0MYVZzoxx7nhuhAFKbcs4Uj
dCi9VNpO2R/sP299oBt77MSjp/xsCmMdbkNT/McCxA/6XqYcI//6gJH91om+wfkatyPC6/Fe3hKO
MjC7lD2o8ERImLOvBgK20/55N8YhIb3l/th5RXv3w+7TvFw/u7/qsY1ENnOT0fv73ItbhVj1uYp3
47u49zwALcXjtafndt7UG5XDhwBgYlw4tDX41B+E1i+uVa7BqQH7OXYzPz/ZGy/9tXP+Rhm0wwTB
bhy981G8Ho3DOa5IYZYanBAWb5cQb4IbbyROyOqAknrr4umXBeq4sFxRuVJ13O4o8O24AJGpA8ty
ESOGIvS9jhBcL0nLl6moWqkqhM569OwUZVtHCO7U3cP/CwKXqqs9teNwdAheI+jDKg8O/PG54Dla
NZzoM/cJ67AEfhMVylWXewatYZCMVvlIQlccBwQfRxycjWKwWMVh65ADNSFF6QrWrapC6MQh8YmC
asCnrT7ueRagcwpCgISo+rgXz3vKgXLRGsZNba+4WsEqWFW6l6O4tMEodq5hWDAE5JiKOEK6FVUf
+dpO56XdUEfo7pr+ilnZNIGirfqC+144t6flJdcg42sXvZ6OAiB8RfwQVOXVl32dLUc+iIp4nI8l
tI8sWLKr7rmb0Bsik3ygzbiCiaf6uIFdzufVcERIPqbFxdYRxvyOMybXEW0kFrKwi7qijqv5XoBs
h/l72ry2Vg0H5J7ITVbKL0E3kc/z81blAymgkrMBO2r1ccWJBrNX2BOKqDevuoH7G60Zu0Exe1CH
19GPSuUv+Po1LHhu49DFhT2hKHWIeDEaFi8PWNxrWC8tbNfbEEg+mNjGSh1X3sepqDAqGJdEpvJp
fn4Xv1QTXLnBeBgW3cb9kHH2RyDqja7XJ4GJZN91cODyxW5k8moU6I2D39CoQCSP4+KGrsOr6Y/i
cjasDoQbuP6RAKLelApkdLmOMqFtkPrGfh4Ny54ebI112HNXYRLOC9KGHFajX0r+br+3EQ8FvP5O
sS6RovgLhroO5mP04yXmf96bEBXkf8lXcSh/U8eFzXn+GnrTl3BFfsSE+jRQGNTLQ8HK8aNBEqmQ
/Ov3dwIxXv6Sr/3rGKAuhWBFXV6DZfkBI+LJdifFgWvwuj7E1N4VLcuj++Z4vIcywbFnD0eJk+/B
zQ1fgyBuVraIsBaGrWPBTlZ+aTXEp9qUxBSxEmoNa6XS4ykcFt9ZHRGJfuw2rqnvLLgZdVh8MGMU
EwN1hAtgWxg3rsT/9D887G4HWNnzH7+n+I5v4AsSPMGolP+Fha2WkYuvTq4DfHhpR0XVAE1/9bVe
reLxal1WZ2B9qg+9NUyvwlLNiKzWIOItyuHA2DVsjCuoEqbOvkhqONfXdrHMSq6jfg7T3w73jogg
5aoaO8DVouaxtJfrwAcS/hq68yJmWRad6iqvmFqBVflM11FddTuKimhl2awhDHhvx/ht3qHUFJzB
1cVxT5B4byPXkUW6hzbNjSJiE0m+ys31/yq65I0Ofp+ohB2hNgojyzXsjkfHdsvhRkWp4Vw/2hN3
X9KAJvNH+Plr6tF2qRzIx9naWHWsGFixMAvLu4MGdflcP7/mj+un0QFx1BHn/+SOUgiN8jVu5FGH
qrtIKW6ODjhd8PlLNcj7KgvsxAGxuyV52F2/bMKUnv/i54XejyhF9laHdIkqyJarz3DjDodEsnp2
kuaDCflvKZu+r7rREG+iGus77hSkXHBARERzIGE4Gm86bvRx8dgru3FFNZX3f//n/06m4qcHdzgu
KBtCFnTorQFE9OhSWd28HpFO25UYrNCiY0b+qwrvfIQtP83yd/7PXdcOV7g5buMXKvXtYszO1M1N
H4yqd2w3nA7Dxj+DPZ/i/blFcjE6I2gwZ1R/tCs7c2O3ALMRHX0MUzAyV32Ee7vpuc1nECzNJMny
8cRmfpmjhndP4mV8YOQadMm1HaVOyRrZiuao7v7z4oDfyB6rRmV3H0GcnNcIYQpz9V4gl/kvXyNh
+xBnT3bh7eU//PxhBUzvwvC3gdO17fiJopB80M01lv9QZYZx5npFkpI67CaxWngaC6ZeHYkFUaIP
ix78hIWh6/BrO/aKRG2uGHPRbq+r/KefF3SntDvqqEfuhrQ8LVVa1GEX5OMeJuCow+mCt7dMB1xH
Dh8WzyFsulmxrGO/hiH74fzkObx6br4Ltlq/hsv4kn1cen9yHaxsN3YsaunKBdp1ULSIXGoiCmYL
Bp1cByvLPTjDNBTMsQUrhP69ueB//vhtiZev3BReNtAjFCHM3aIGqcNk385ynT0XAyB0fq/+BI8A
MtyhPdws/zF8ouQlH3RzF9SBanvExdvKp8O+DJNDypBGn/m8VV/HJxcYLHzY4oUIyqWtVtiLENRB
YtGGC8FNnMYnNx67B5U8VHPVn+tj/9UZatjI7TCwSwwqSh0EyB0qmwgK5iLYbKk6qBf6dtEqUswa
jHHiPWmjRzoV1EhWPMZ1YMq3xxgTJnV+/w9v5K92paLXgaLdPMCNzQxFeBEFs3WEHrcPsL0FGn87
3cDN/2n3IVRKrGpwWH7/Xzj3wxFkmo1be24nyQgnb/v/7Bfd0fgbPdmjTHDR24T1Gx/7H5rnHy4e
LwrrgdqRvjkGPdE2bbMV+ibmy/2ektk16v+w0w/9tm4KRONAaWHuIXREcwix5AO1wztWx/8HtV/b
4s+qz0V8BQ3/UpVTbFrxJzWi+BCPxYqKucc6Yl1t8h4lTHgdYK12bK+LBft1kHKIfVoIMNURu+qE
XlhmT6sj0tp7xq4vcv7X0YzjFCfk2RHUdyUetTrAz6e2NxWJg0MmlFmDBXWWgXkoRAOIQx3Tmcej
nX3CnATLC1tDrqPmSeStCGUUrlLZ0quv+H4UF8NxxyFOx8XwMc7Ki1XqOCGfgKGuafhSeHHUPB8T
w6Fr7e8DizxUrf8XvBS25AdQUNt+WHg5dVh7bQrdyqG7GpyNvlC34UFnpg4wRjvM5qP0RX/lG1T4
BXXwxXRC4V7+7WpEC5pg/E+HtGQdbt8GUCKoxbGFhZY/NE8dNT+dMMzhlwV3RK/B8b+0Y2IVB95D
HWxDp+7E3X23dUAUTimaEN0G8u5TGyC7+xzvY6debeT0xhzgyy1OVdBqD5tVRzecNjmrQzlY66iH
cvyaeVn7BpokdqmwF74R6AjY3bCwm+q4LgmRFlLh++QrO27KG1/B+Yjim5cNunmGm+cuYQov/13h
IeCUyDfc91y744I7Dxc7xlU+3jYuW0O6LI8WAfhDazQ2JDaNR6KeLnTJRROmjqqoy9ChfBJN/iEN
vQI3l1wH1ETU7IjMxsNo9LUgqjociStSrk+EYYoD13A2Ok4M1IQ8zwHNJ9fBynBve/4K4sd9odfR
IW9Lv1qKTsl1ENrdjhaNju0dqN2po6Dp1i2xutZRzvTJDmAaL5rpdcQBb+G4LY5ax40iBPxlBOyj
VGVah8a/d9Nn4rcHjTbIo/JT9POa8d6OSBiLRzjA5F0PEMIrc93WoNCxzxIACodxjfvccT9+R21D
oucjj8Tjf2t8SEg8JC4qV1y5pFYEqK0xtBudLHAK9j+cXtVfymM4xecr7FSlDhP9EbRtcbV1IKUf
M+ppS4utYWf+yuvFjhUCP81SwG25XDe5hjry4b9iqh24LZQ6rPA9x1CpA7IEPo4S+Zc1F8wkiqFq
qbIQmFuRVs01zq7Q6a4u0U6bsjCqMyVQWMfL8//EQMQBnr2/XiDibBSSoCwcjTpQ3Q9ZUoK4K3WA
CUW+uMgLRPvqfId97w7787bQIYrBqlto92le8j67v+q9IMjeStr33X9326H4Bbn27OFx/ev/AwAA
//8=</cx:binary>
              </cx:geoCache>
            </cx:geography>
          </cx:layoutPr>
        </cx:series>
      </cx:plotAreaRegion>
    </cx:plotArea>
    <cx:legend pos="r" align="min" overlay="0"/>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 no of sales'!$A$49:$A$75</cx:f>
        <cx:nf>'total no of sales'!$A$48</cx:nf>
        <cx:lvl ptCount="27" name="Sergipe">
          <cx:pt idx="0">Rio de Janeiro</cx:pt>
          <cx:pt idx="1">Goias</cx:pt>
          <cx:pt idx="2">Alagoas</cx:pt>
          <cx:pt idx="3">Amazonas</cx:pt>
          <cx:pt idx="4">Roraima</cx:pt>
          <cx:pt idx="5">Paraiba</cx:pt>
          <cx:pt idx="6">Distrito Federal</cx:pt>
          <cx:pt idx="7">Sergipe</cx:pt>
          <cx:pt idx="8">Parana</cx:pt>
          <cx:pt idx="9">Bahia</cx:pt>
          <cx:pt idx="10">Amapa</cx:pt>
          <cx:pt idx="11">Para</cx:pt>
          <cx:pt idx="12">Rio Grande do Sul</cx:pt>
          <cx:pt idx="13">Acre</cx:pt>
          <cx:pt idx="14">Rio Grande do Norte</cx:pt>
          <cx:pt idx="15">Espirito Santo</cx:pt>
          <cx:pt idx="16">Sao Paulo</cx:pt>
          <cx:pt idx="17">Mato Grosso do Sul</cx:pt>
          <cx:pt idx="18">Mato Grosso</cx:pt>
          <cx:pt idx="19">Ceara</cx:pt>
          <cx:pt idx="20">Maranhao</cx:pt>
          <cx:pt idx="21">Piaui</cx:pt>
          <cx:pt idx="22">Minas Gerais</cx:pt>
          <cx:pt idx="23">Rondonia</cx:pt>
          <cx:pt idx="24">Pernambuco</cx:pt>
          <cx:pt idx="25">Santa Catarina</cx:pt>
          <cx:pt idx="26">Tocantins</cx:pt>
        </cx:lvl>
      </cx:strDim>
      <cx:numDim type="colorVal">
        <cx:f>'total no of sales'!$B$49:$B$75</cx:f>
        <cx:nf>'total no of sales'!$B$48</cx:nf>
        <cx:lvl ptCount="27" formatCode="General" name="40833.79998">
          <cx:pt idx="0">1075017.6304316099</cx:pt>
          <cx:pt idx="1">184863.90026974701</cx:pt>
          <cx:pt idx="2">44537.490061283097</cx:pt>
          <cx:pt idx="3">14935.320030212401</cx:pt>
          <cx:pt idx="4">7852.7900123596201</cx:pt>
          <cx:pt idx="5">78124.679824352294</cx:pt>
          <cx:pt idx="6">196851.14007580301</cx:pt>
          <cx:pt idx="7">34066.529875755303</cx:pt>
          <cx:pt idx="8">454774.16006809502</cx:pt>
          <cx:pt idx="9">331326.10015070398</cx:pt>
          <cx:pt idx="10">8931.2700538635308</cx:pt>
          <cx:pt idx="11">106809.299919367</cx:pt>
          <cx:pt idx="12">461414.53978881199</cx:pt>
          <cx:pt idx="13">6683.0999927520797</cx:pt>
          <cx:pt idx="14">57185.919953823097</cx:pt>
          <cx:pt idx="15">181783.479917705</cx:pt>
          <cx:pt idx="16">3419478.51026625</cx:pt>
          <cx:pt idx="17">75279.660092353806</cx:pt>
          <cx:pt idx="18">95208.890300989195</cx:pt>
          <cx:pt idx="19">139854.11034136999</cx:pt>
          <cx:pt idx="20">75053.610169649095</cx:pt>
          <cx:pt idx="21">63184.6101908684</cx:pt>
          <cx:pt idx="22">1011722.65010076</cx:pt>
          <cx:pt idx="23">29382.4798402786</cx:pt>
          <cx:pt idx="24">169880.05983209601</cx:pt>
          <cx:pt idx="25">342903.73040783399</cx:pt>
          <cx:pt idx="26">32657.3898820877</cx:pt>
        </cx:lvl>
      </cx:numDim>
    </cx:data>
  </cx:chartData>
  <cx:chart>
    <cx:title pos="t" align="ctr" overlay="0">
      <cx:tx>
        <cx:txData>
          <cx:v>2018</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white">
                  <a:lumMod val="65000"/>
                  <a:lumOff val="35000"/>
                </a:prstClr>
              </a:solidFill>
              <a:latin typeface="Arial Nova"/>
            </a:rPr>
            <a:t>2018</a:t>
          </a:r>
        </a:p>
      </cx:txPr>
    </cx:title>
    <cx:plotArea>
      <cx:plotAreaRegion>
        <cx:series layoutId="regionMap" uniqueId="{42AE5B91-8F97-435F-A3D5-35CE1E99DF4B}">
          <cx:dataId val="0"/>
          <cx:layoutPr>
            <cx:geography cultureLanguage="en-US" cultureRegion="IN" attribution="Powered by Bing">
              <cx:geoCache provider="{E9337A44-BEBE-4D9F-B70C-5C5E7DAFC167}">
                <cx:binary>1H3ZctRKtuivEDxfeStTypSyo3dHoLGq7PKIwfCiKGyjeZ71NyfOc7/dP9g/dpdsbFRpUQI259zG
Ed1srFKtXPOc/PO2+8dtdL8rXnVxlJT/uO3+fO1VVfaPP/4ob737eFcexf5tkZbp5+roNo3/SD9/
9m/v/7grdq2fuH9gEcl/3Hq7orrvXv/rn/Bt7n16kt7uKj9NLur7or+8L+uoKg88m330ancX+4nh
l1Xh31boz9eXfvrq7v7VZpfc+0X6+tV9UvlV/7bP7v98vffZ16/+4L/xBfRXERywqu/gXQHjIyaq
qigizB5/Xr+K0sR9ei5LR4hRRWJYfPyRnoCf7mL4gu8/2MOxdnd3xX1ZAn4Pf758fw8ZeLx5/eo2
rZNqJKULVP3ztVbsBj96/covU/3xiZ6OqGiXD7j/sc+Ff/2T+wVQg/vNhFE86ZYeveRTWuz8ePdE
o7/PIHykYhnLjClf2KPu84eKR5QoMkYIPfIHPcH+wp/lA32DMU8v8hwBMv9OHHlUoip9Zd3f3Rc7
EJxfpjuSfERFhVCqSs+6MdUdoh7JkvKgXY/MU56AP/JGq++TtHz1xgeVePWmrtIkjdO6fKWDaj99
ck6C5hl2+Ns4LupvXnDxTeGOlElAeHnVevMN1dpXtYlZQewIK1RVMAVzMSUJY0dIYrIkq+IsSbb3
nX+b/iQF9l7mETa2Ny9QfnzhJb7jR8GMcnaCNw4TfAVEjhQGSijK8j7CsnKkMkUhokpm9fOLVL56
svU/zveX38ChblgvEP9RG/ptRotHRKQiYMj28ab0iCGZijJij3jTJ8weZf/lqb+tlvPy/vIbeLz1
F3i/u0/uh/o+mpHxd+Y8zzkh+J91H3bq78onQs2p/g96d0SPKBPBBhH6yAW8zyUZ9JSokgo26lEd
wbs88uGRS3Cev/7r4IHmefP0HscR++wFR35UEv9X2bHdgd+wIf4rf2XIBbaCIplBWAU6MTWOhB6J
TMISQl99/ZQb33mceZbsvczxZfv29+LL+Q6irE+gxN+2GT+oKAq4JVFW2ZMnF9E+a8DVqxAFi4wo
z65+yprxRH/9+/CR5vny9U2OKefa78WUN9HOTX+p9WJHlGJRYsoX4yVysa8ETlciiIrql9yFs17f
caJ5njy/yLHkzclvxpJ4N6TJL+UJpIMYj+T+km6InEeBfASSYooRKMvDDzyfKsqb7zjSN5jy/CbP
le3f5so34xuB7NsBhRex50N92xT9KDrPX8mlWef3Rf0yVj3/RtzybZQQcIgpiAtUFXTEJFWSEJl3
Pv8jjHvzgnN6GqXxJ38mQNMheJgLyv9XI4Kr+8L1s/snmf4VIZoIgbIIRFd4l6Mcwa9Hl8TJ3Hec
YV7knl/kFOgKRIiTtf/osGx0mWOa+m2V+0Hvjwkk6qKsMBEKLQ8/+1o/hsmqTBAi9Pn51Kg9HOiv
/zp0onmOPL/IceT88vfiiLbzRpX9ZQxBUJVUMGSOEpdWSirkmwhDTPBUD3uC+qWksnSQeT58OT/H
Be3N78WFN7fFr7RMDHigEhX04tGTi1C+mqYrFEobCKkSxfLjB8g+L5aOM8+Kx7c4Trx5mcr/R1so
cJbZL9QHiKkkKn+pmD1aIC4UJuDUZQiDRTxfZhoP9DMG6uk9nh/nv5dmjHb2STj/vs8evQX8YEjh
55lBjjCilCoI+irjDxcDL51mXjEe3+IY8fhLznlf1QWUcWOwBXwh9wr8yv/3GOrc39X+r+OGQI4g
fkIKdEgeqc2nJDL0UCDilVXy1bvveW84z1//PnSgbzDky3s8S9a/l26MHTwbAipoL96lr67qX9oh
GS0XI5i9NFegIUyCh4884zTkh840z52Zr+AYdXn1OzPqNIWu8yGh/cEYmICSEOjyPhcfOW8PxRYM
eiaLypdwAD0Bf4y89um9eLrvYdqXL+HZdvp7sW07Zive7ldWkPERQfJozL4YPL5aKctHUH2hCrSO
Hx0U13h8PNJf/33wTPMcmrzK8WX7m0XLZpn5hQ8F/qtdUh2kxA9qEhaB+hTURPoSH3DGT354jrFK
oQQzdURwor/+/X1HmmfOiy/gWGT+Zhbvape+Ot/V0S/ljnREJIlRNg69jD9gx6ZZjQwtM6yq9KlB
PbquKZOuQG2WDzXPn+m7HGuufrOIetJO+vVhA2gQVFtkKMc8sojnEYHBC0TBU0Hn8uGH80U/drh5
Xs19B8ez7W+mTjpMuu2epPnvp0GCdKSMBWPGvuScPJvGYg00lkVEuPBuPMjPZKNP73F80M3fLCKA
7Kx8ZcM0kl/+QnbA0A1D4FSg//KsFXuWTYIKP1QwoWTz+Fx6Av4YwW2/81jf0Je9tzkObe3fi0OX
aXKXJr+0pKkeKRSNUxbfUBYK3BHhEyr70u3kbNp4pL/+78KZ5lkzeZXjy+XZ78WXMVTbvdJ31W6s
cDyJ7y8wZVg5ghaMCrrz1P7iogIwZTJSsUjmdef7DzbPIv59jk9X+t/m0zf7gTCOgiBcFZEK9dup
vcBg30UVSTA+9GxP9iKh72bGz+HMfT1X5NJ32f2rd/fF3UyZS3/3n1Dmui+gCPepvv2V0at6BIOE
UDl5rnWBlZjyDOZUxrE7CT40m/lBD/k7DjXPr+m7nHyOTWiOP//R9fm3MKM/zrr+UvcrQpNQhEn5
SWtqyhpZhbSQSA8R0YM+cQb+u840z5nJqxxj3v6HG/hvCM2jmXm063sfedDrfVN2cL0BQa798MMX
hYl09LjR8DRcxIWoT+L77ZPMs+Lpvb1T/4ctLXBn+9ou+DayP1YCkY+QDPN0UAX54jkg0pyqwjjo
qCgIavZPHZQnV/4YiX7PiebJ//XNbyL5P9MT4aZQJosjz/JpQNhiPuztfPfTByRhp4h79VCj/ZGH
67s/XzMkgVA/rwON37FXyXg5QM2/e78rK9gRghl2SYQxFBhjp5KsUAJzq+394yMVjB5RVOiuMAXG
vRmUtBKoTHvwGgQWEOtiyNJlIjKsKCAFZVo/PgMJICIZgy2FEJXAe0+4nqdR76bJM9m+/P1VUsfn
qZ9U5Z+vpfGrssfPjZhCzqMw2DaQECWyDANqTITnt7tLWNKCj6P/I/fFoJYxyfWuQIWrhYi2+LZr
cOAdt03T5ndZEjPlFMWKnQf5Sd4wcyD5cYXQcR5EpZaTZJtWcaKRmG2aONr4PrWTNlqVqnoht9Ix
zCSYtZJcs7q5LaQ61NSwMQc3uAuIuBnwYDJV2HYkoVrYponmeFFlDKJjJ0p7iqThHY6L6zbqj4XS
vWLeYOGCBrpEIiPH0XnnN+dt6ZmK61llGtlNO6yZ01pxgM69ml4EjmP3GbOTSvqsuP5n1sbnkUg3
fZkNGotzW+4CiJjFVVooG4GJH3BanmGn13ESUy12QzuMe3jYnaSSuAo9ZtdVcOWwJNWihF4GcWCw
Wj6pHdHT5KDZih4zompYqzVlOiqjQcuFekUqYVX1hR3n1YVT5jap6m1XNKasKG/jIb10wuA4qRqq
E+YYWPW2veDbYUjuAjE77r3M08pW8DTRSU+pH58Ng2f3Kl2FbWNjXF3TWLILFn1II7oWw2JV+MVp
JfWxNkjOezfyrU6imziXjVhS3xEBma2PVwoNVhVVLUBPpW/DXRrkK0wza8DNuhMFQwpLs+wUUQPB
0p08vYCisIXC9h1K8GpIBa3phnWW9Rs37VdNmls5y87EUoo1J+mMXOm3NBTuK498oG5q1G5qh0Ni
uQ0yFZxeodi32yh/7waSIbB8W9HquEH5pqPxKmncUK9ccS0EyaVY128HrFyqYmykcmPnjWAkKLEH
kZpCKbiaH9ZWRKPrqupPVb+1ckVUNDZUhpBLF7ks2i5WfH0oUKtlQv3BKxsj86heS3WjSXgwXLU4
dhMJeJtZbaW8CxxkdQ42lbj/LDuSHZLiNHVaMxe8Yz/Ex4TW7xpX1It6sJEzrMqkM6UwXCtxcdHF
oS0Ww64MMsGIHAm+hdH3Cm0+lDhRdCFgJgGR0coBNK1gTqy5GTPl0NlIVWWHZfW2C+r3khuhNanU
TheVepPj2BJz6mtVPpRawKREUxo5Ab3LsEYUqTFKv7zuu/amEMixlAdWHHqKLgrtuyHOo0yTlSAN
tbIWcpTpLQlV+EPNcfVR8GW1sUOGj1VWhHbJ8lvWVKXp5AI1PVHK9TLHni5VA9Mkxcs1VASONqht
cVpLja/RJr3qBipooRp+KtvK1YKKXpUlU7S4iCIr6AJJz70M9GggiVYkHdOSWJJWohRYsix/jIT6
Kqxop/mCuM3zEuslce+7sD3xM3+nyrlBvfSmE7O7EmEzL27KQdWyyjGyVrJFJTByV5B1OWWiHivK
cSCgQOtQawUZqg2KJE9zZLXUPLBbGhS1PxWheBIPsaqXTa6joLfDQtKL1D+pmH+cp6HdRY4OB9ID
1DWaPLCrqJFOOixdebFiln16QgrPQkL5iSQEvjfqL5FXfmiIalA5NWjfnfgVWQWlYJeKaigeva/K
gWqDItqYKpFW5NSQiGJFTmqjNliXKNWLsFyztFjXTXKelJ6qlXl+1tT+pm3pWvaiT4wEJk2c94Hb
WG5b5VogqnrqB1t/iE78oMn0LI7OfSZvUzUClUY2JfCn0EUaiRDQfWhP0y7UmgJfdlj91Mb0Pe3q
EzVPzuPaWwdSlmukU2STRRI1UxmdSM1wojrA+45GlR5mSqmRpvCQyUKRbZOCDJJRRMKVosRbMmSy
MU0q97zUbZr1he96XxZ9n//6r+3T9vDDLtnX34+rwl//dpbdJ1dVcX9fbXcZ/8kxsHj+6Nfto9Gb
P2+oceHB49Lxkz/9kYffF1hgRUXQFfl2ZDH2gl9uK4+e+surT4EFzL5CQVJWJAzjMlB7mQQWsHCh
qrKqKpQRCWGoTTzFFdAdUCAOgVY1jGvCeBqFGcGnuAJqFhKF7g1MrkH/QIYw9EfiCgheplEFRC0K
BDXj4CfFsMs47vZNo4qwrP08dtVcZ/RTzhg4i0qb0GUmckFjYDIJXAiB71VghA52SPFY+uNA0LCT
hwyBlSKeug6jdhNg33C63iJBYLZKfteK7cYloZ357sUCbKDuDGymiDD8imF+BqLFKXpy2BVFEbql
ju3u3KUa8bX2MrLC+1CXPlJN+uz4mnQdWuXqMGCerICzAqQVZYj8oKYmj+eaBGtDPFSK7LFCR1Kn
Keld0UAW+yxtM1QF4eARmwIgICBTAIob+GqZUTCParIWy8TMwvqiSqVygXt4hntTQJQLO4OhjTuW
BiMFB6taY7PUu1VyHF8zvdOzHdYqO7MVozBaE2IVGBw6hCWa4Z8CaxiyigiBLWQ0kmFCxyjto4A0
tNDV2jdbL9OSUrYE1mtRGGpVCvaVgeN033duprkoNjzS2mmXW0VQGRW4GzY0CwRBMFjwgvIIyRgT
0BpRVMfnkyNVYTMUZegUOr4gkZ7mumoPRryKDMdwrKTXylTDkq5sIjO6lmHQ4xA95sQKckogBCzM
w7g2p0pu3aCwLyEHoHFBzcapHUvNwy9m/bGmMCNb457EDIrPYCiHYlfJKSZxUuryRbvDprthenqi
AL87E7yMUb8P9MN44SWIYHunRHUrRww7D8xQq6Mb53Nt56megGt/l+tvndTybaohPb/rDWUznqBF
OhAhtSDRuDt8knn2whgQgzIXtMgxZzGY4pMm88BidLfJ26w2E6yzQKeGeFPtOjutdO+jamV2tvGt
RSrM6Rr6ClsaU8CJaKVhnoMuKEAFSM50dqVuJMPdFGef4q2vO1fNRg8GHVDfBRfR1n+/gPmcSZlC
53Qt6LtsIEzIdXHDbuiu3/qmakRabbQn9dtmS1eC4SzwfbRSnGtQEGzKQ0LLZCimQL1winCBUV6J
MZhJmDQ1vYHqScFOw8ozilw1XYixQsystqnMw6jOYjoBy/G4omWGGhFsWiG/U4PTMryW6/PDIGYN
l6RCSQCcn0pHBz7FrEGq3IexV0L+slG6UvP9d0Icaj7YqcOA5nF5BjSu2EwBpa2Q47YFXe2gEOCw
Xk+c9CISggWSzVo9GQG3MPw/zGrvgwm8omFCB5wSegop1VVXf26VUJPpfYqvD2M0KxQTUJwt8IVc
QA7cZaPLtrsq7WrVWt5KXKkLGM37FoKhfIOohJHEWbkwk4s2HQ053ZZmceLYIVRVjqWVuxHXlacr
haaAf7ESm0nGYQxHDF6IPQH/AeSExXWRFw6SKj6Vca7HQm8K7SkrP2diojVBqznOdcKKBRn5BqrQ
eIXFa1iE5w364Jd103ZpoZdmbypWaatr13bWsjbogl3YzKj19r2ygOWsClAMQ+SiKivgr/ZFpmoa
vw4ZhChOW+uNVGlxVOqCcp4Gbw+TE436+oKeE0gcPduCpEOF0lFiqnVLdVnS8pvGlPTGFivN0Xtx
wW7xSgf3YGBGZUpU+B/U9zgDEqWRmIkyGJA0lvW0ZFoeXQf9zWG0ZA4rHgjnDZKGZl2fDKUuZueC
cBMrH//e94/wJ96G9i1IikjBCoLhRfJH36sX5I6XgAcMYIRz7CrLsN7B8aWKZKg8BkOth+lpXpxm
MUTfbNWmcCPSoaholhtfwRAuRO3TDMlKjWu9SKT7UkLvEpptMjndHQbDm0DABjrjGKIuBGOn4kOk
PKFX43lxC/WzRg/dZp2ywPDAQIWy1iai3RLY4D2E00NkO5XpB2gwAQbpH2yAy4wTsZB4YKB6oJ14
0RhY93ThU2A0GlTI9OK0PcFapi9F23j0FS9gQnIJ99dAmRkyzH2JcOrMSyXHbUCPoM7xOXmLTiAS
01M7McJVZvmmY9RWMuhSYqYWlF9c4yckBpoqX0/A2YwuIp1YIFrpCUR/CtlQ55T0H+P6/WHqzggm
LEMCHALDRBj+Yx/RWA2pOAg+sJJ1Z11EC5MpmSGIQaZLaeMtqMEL8/vAywk4jq5eLnqyOtI1ATtr
yrp30xmyDhnDeowro84QrdTwjXQByxdxPA+Xo6YqRkXQqwAXE21Ite3oTh2j0jxiUU22YosZaP0T
lCUSYxIs1ikwS79P2UAuijZRg0ZvqnattJ4lS6EdMWmtVgsR1gur/4Dd2GKToCUywtsHVaglLToC
GqJcDRax0Epeu+vaEI3Y8o0lZzZjjCXoEGHI52W4LI6P56SKETS0Yg11El9To1SLswUr9iLzGPGB
3XQEMSMkH9A62seHeonSKSM+Y9xTnWWi4W+qYwUUvjPV49CIbN8QMyPRl/KO0Qzzai/BbAyVxo6l
+tB5mhg2XEZh1broEXBph3Zheqt4sSaCRod1CA7ncKq+LKSsBBomJ50hwGVfnnEra8U7aoWAlfL2
sCTOeAWwm3A3ExYhxlIY5z5ToRBExStKPUpTyyuAqGmrxcRfCAXmBGMKhkMKFW3sFhjyRVgFetdE
GKrvMv1wGJV5GDDTDaVAaP5RLsZv3KFvFFKVOoJWiVQIG6YI5mEQeLRBPHMgIn2Gwfkb1c0o8Qux
AOkLzpV1cyNvsB6bkaep7yDO0dUPyPZtciGD6N9Fpmc6prT2zM6MzGVtmxWV6Wk45rEMCp+N6pd6
ZVDbsWtbOL2tzHJd6ZnuG0sKMEtfgvG4fopFaPPua17Z4yyF/lyp547D1nnQlmsvqNsFSZkVSKhi
yYRB0Igpp98tqiFIrmTI1Dx8Jbqyr+EA2pM9GieaD8UOL6opoyUZ62VPkDj3loR9r1aDUujeWrCa
G/8yv2zNzMhOaGnJ1/5FtY6MVFfM9IRKel+uBFUHq4ZX7FxdwHmesl9PwlGW1WoaDmJT6i1WjYbK
mi/6S951LmqZYsv5ASWuMUF1X+oNdASVXD4rG2cT9l2hZQ30wRxXfOsg9r5MM7NtmBVm8UJVbpax
FIDAsIcE8yAcY9Map67XQjbAou6Yev6HfPBtB+Vw1c4hts7SEjYK4b4MCk5C5sAUYVP6bVmDMrY+
0pDrvZWK5ifcN9yWNk5EQrkVFGJfE3raSWqbjbm3u3W9XnOCeu0Vuww5C95uDhkgFUACwsFaHmdu
uqyS4pANhQ7dUTN1oDnQRAuy96LxMKoBhcFPjAj0XxDhjMjghkEEmgAJVN9kRgVN1E1BxMhWM7m2
6rT1dn1TEmjyNhUUMiKTdIN4cZhnY9PohVmlKhwBw+0noN8cQcuhGmjnwBnUjwm0gVMNGTDL0GqB
vPLteC2Z3bth6x27SCvfO5dLJMAL4PnUKK8Ch/oM4unCUu3uhO629So3RWgbGKGJTX+jGvKVa6dr
50rVCg2K2qKGIk20iD6WBZYMLR5JznuZcSkWgigYmmHjPO4050xRDh/3vUanF8paOYveenpo0o16
nawHA19D1Vc12MfWqPQy1rseyv0aVFw3yoIqzUbGMAoNkq7AVZ2wCLV/jiiUShLnkPt66yKyetM/
RivBVE+61nBusZHZ0XYptZmzEhOQD9I6ibKEknqEVWAKncK1au9OSWS97dwlazinWCrDEtx+BBvh
UHzZxyxmEXVkN2ygkq7a/oq871ZMj9fIDA3XaOzllG0OL0gXZSj0QOwIbN0HqIYMkikFJNx1qSV4
H5jXaUSujQVFmrPyEzB89j1IKCNhBGCI1pqC5unptWsHp4nZr5a6LAsYPaTJE06pMPwVsJCUekbu
HApUGwQtqIUlTr3UBVgcAjbBaBm0X2HieZ9wGBUkSjCEw8E6Ot++TYzYFs+iS6yFlqPXP24MR2gq
5BXgP2C2mtO8IFSSvicATbaj81L3zbGumr4NNt5C5eIl9RiUNqEtDbfjQvPzIbSbUK/vo7HbXEAR
oc9gSizyzchtP/pJvTosEUtwRkWYwCkqSZJhRbXW+27QXMq0MroegneHgcwYrH1sOLJVbdumMAlS
Q+UUWXQkmxXvetPTkRacwUCM3lss0rAGMbBONlgTNXfRai5hyoVzHXNIEpdVAw305L0qUlsIClWr
VO/4MLLzcNSxSQ+0UwmHaxG0goA9odZJoGpBa8kwwzKwBdM7SvW+BxgJ+hUIh0wlqF4lBQAkWhNL
WlUrYiMz2AT2YVzQS3uxD4eLPOHGWITTGko84ia+zKzYrjSqOTdj3Wyp2Y/HM/M4wbVZD0VuDIWl
8SwTUQyTOhuUiIEobhxbvOhuWhMZY4gd2g//ZUEZxJBs99w/8S6JHlqjjo9501I/bfYkUNKC+guG
YQ7Ie/dPkuLSKxMMWOMLdCNZmVWs3UsoNVnNcXYVXqP3zbGvS3a+btdNqAWr+sSF4ziXwcfyJ4SJ
QWWGjEoItTYu+PKI47Q09lrdr+WV4COzqgc9gfGsw3yek1nYN4PrN2DkAq7a4IJ/OZMqt4kFsDYx
tEaDXiedu46qaMH9vPSqjEzBcLY6reXIrWO/1ZkvXkMlyFQHenUYk5mK7x4MPkBoRSlN+x7U3Fun
GtQEt7ku6BX0XylIrW8sR2OzOjLB6uH5RG5ZqcBsjgg8kiE2zKxmFZ7kaxiiMKPFGtNMTrqPHRfw
S24loRoBrMaqsMasZp2AUmar2Cbb6IqZ/n2lddDc9lYVBJ7sLUut1Mr0RbswZ3/gilvoYULrT6Qv
dDWQQqH2gxbiI+fCXcWb6lNk+JetPWi01VCsQS3Ybi6bXCuvoItKFgRpXl6/gufIkLVUhlnIodXj
WtIGmmmpZzuKdViUZoHA1A7coAGpDyyR71sBJvYeLVwAEpDYcLLLtvzQqfJC/DLrGmHE6QkKH5F5
cd2migw6EZzQTWIkniboyYrF4BRrQwl0Z9WYkEbo9SfIdSwKw9NaejzOCv0EsmMfDoJ5+KcK+JQi
S4PWVQen1iXJ1xyYdx6aXeUtVRlmSTqBwrmtDDwu6yOAIlcwmhFIuFjFSqOcUiovdWtnvMlYRIAM
H1JWqAVzoODfWyhyoYMcicDUq99v6xqGOHNXU9zFoHDGrFG4T+3hanS4DoIfzWOlX8dqlza6s4Xx
LTOEBo9QapL92BSW1ssTH6Pb5VzlHsSRzhOT08CIYOP3ALHM1EwjmWwR2TUdXznxe/VjJIrBgpjO
tAlg5hBDJkRAWKHEzWmcV6ESSgRJA6VEUcd6YqBjzxjjNsmMLhZDgZmwAyYcYS0IijRwtSmfcLd+
04RYKqHVw7RehzL3TW27Zqi3Fj0R9NZ2L3CruXZpDLku3RNBK4+LRZRniQx3s8EFVBBoyeOOzJTI
QZSSQGghB1SuUu2jrIebkbfqB6aPNVRyHWyuXGPJss3KElhVMm7PjDMv+0BLVAcxrJU0uhB+xMJ6
kBcqRjMaCHnk1+/nAroAkd7zGFC2KavPcYdlLW6TLQjMwmTlTB8GBAamYqHDD5yEm732EelTGKHP
BfDDwbo5gfgFZmN9LdzA/D+skpg9jET1Vm/ExrJyzJIQ/qUCiJrG+WNe87uohwaoCpARDTWpv0qr
/MeNJdwl/hUCR8QWCgN13oBtycTzuL0IlGMFLQR+8wo3gcGFZFVRdEElgiAEa9WWzW7lngy6o7lQ
uHeNpQLzjDsHhEDhYEAUevKEQ6hs4r7vGgh4hSa4qUJIKHrfUvx80MIUKh+UGTgUrQJ7C9nnPKu+
wuWQLEu/C0UJkHTFei260Ubxyw+HHdssiHH6Gxa+FNgH40CE0DAuGRrjweHY6wMtyZdKELN2YgKB
l/QsrcXGq8FYya6Gm0Sr5I9Dluq94xvSEjovJokZKBRMrIOHhjvW2AtWVQWV1TohIBe+1l9WMCN7
y25FMzFck+nEpld5pJc3+Ca+G8Pd5RB0zoBM4XP0dF2xYDhuwNmhD1HraZF7g368dLSPI0fRNij6
oEwBRwn5WlGURiS512KzBGamrAxwxquzoawM6d64VTC18KGLWJ/lIBtJHgiVhvpCOu77ul+hIIF5
5EQMDTUTCzOlvmoM0HZalXCN/l2bF8yCsminDQQ1J3WAWzNsI6fS1J51qUZw2a6jvgmTJS885xfh
wlA4LIMBQtiV5A5Mk67pFAgWC/DC6SU69rdj4l+e/VS5BC4ZAX0RFfCBMPe/D6oY/MIRUtLqbhef
pIKwVqLuAjYxfsKUTsFwCa7YKGUFtgXKrLF3OYjdR1TCEozbWz9uBaCJrSKqwPW4sEOxj00V4NTz
Uwn8UPdJLR0dZtLtwxBmmq1Q8IF7c2DqBwYPIOTcB5FVsADlx1CSUc6QJRmprZjDw8A1lN5NZb3U
BJgZh4HZOYjVAS1KCfw7CvvwJDEiiTfCq26itTuYyZ2nBwZd+2tpoxZG81nSxyR0yVXMJdgAVyFw
GT2UJxk/Pc9a34+KFuDCWDtEu7GJVp5FDSh0WYX9fR59zuZMQXLhblgPIuzegntihaNaEs43MoNQ
NFTdnxgyGqn6FTvOJMie01eiINW6upU3CtbiVQ4jngw2wraKTa3yLLpIrutjb0F65rzUFCzHTKFX
2lDugagM5lmVHpYeq0XjMVpmPmmYwuAsd5cMSQy7gWNPozHcQSOwp+Rr48hPdey9L2/RBgMPVYu9
S8/IwpjReP5DsDmL3sidWvQ5hJ1yldrUTXSZ3QU01gUE6y8/k2ZCxqjAZb4YerxU4sanFLVyc1+G
ia24Cc2oplpPqFl3CzXYOZ5NoXD1SmhkQzqbjF24MtRoEOhV8/awTZmT+ykEzgYHMgm8LokhzRuc
SMuz5DNJ+3exAsvchwHNKvUUEmcfkQhpPyHAnzLTk7VswoqyqDl3zQbfSnpqeBtHd8/y1WGoS+iN
BJ5ksX7tJk09AAGr5IPfytAduszi28MwZn08VDXAWcL8LOwRcDSswrRGJBg7eYUmDaeynusQKZnl
x9RmZmXG53JkQa8WG0WoLecisyhOoHN0DVnQlU0Pg3wYxl61qm8hX5XTT1GQ9MZhREcN4jVsXO2C
ttC44sXXkcoE9pYLBKWVaN2djONn3Uaw8UpdmNKYdTtTOJzUlzRDbkrGQtEVux1nm6RPCYxgIlu+
daCDk8NwkXicfzqM3CwZJ8hxTKQdchvYxobZ5EC6ycPkQxNm15LSLGj0Eg05blGMXR8KIONonWTV
YPdrC2aEVz/Rc4Mt1q+s4uS+aHBXV4CRXimNKSaRlrSp2cGcyGGizaaQUzgjVSf61TWVmErFWG2z
lZt266wjbdg0ZgHLhsl2qWmyxKIXjjORUSGM07leC+UvWEaPIBNaKjwvQeH8pJP7opvkYxkqF1ZB
n31qetHq0v7Hu6/AIVgahsYrDAsqnAPJKwi/SQwBB6SnK0xOkzKzpFhZYNBDC/ylzn4Fw+kSLlqn
RAwMoLfGvVYZyIrN8lqGfbXkTF1npnwjGu1Z9bkzodVlsEBbCuZGSXtxAAUuRIHeDwx3PowzTiSE
lgVEHZUMB0i8VVaGu0CKFgpOszqlQg1tHAuEC3M5z5+IVdGoIeAYogvmfEizt3W39pJzlp937bHk
LxJ1ASB/w0sjQtUXWhNjmDOOODBLOPNX49LyONsMU5CyDrODx+HGM0RY3YFButRCJrqOz/8faV/W
HSfPbP2LWAsQ460YenZ7aA/JDcuOE0YBYka//tvkvOdNG7PMl5zbJ09SXVJRKpV27R3dlPf1ud+u
fRkLoFAoOP5ZAnu2zRoeEsxCn7orD4ofOSXuB7KXnbVv1rv5GD9q56nVr3jhS36qTuZuGtIa97rb
+dbN2pG7nL6vfsssk2ZaMBrZdOZqG3ZTgEkC4GhldIxz7wKwczfdVJSdtPsHOMOHJZhlVpF2ATEL
fLeZYT/1hXRArk1pPwQrn9Ta5s9Sa2Q0Y6IO/XTe5n45mned1bpNH3tm9VNNFVeWxEZWHr9OtEvF
7fX+zvJsV1rgM4mQZ9O42kTSJuIDsl/iDu2PMVjrNk159NMne7WB8zxbGV0JNBpaZoWySaX3UbJR
gO466dfXTi2Au6aoBfMSJliAAZlfmaOh5LkoUTgFp+xi7cefxWPqmKfeHY/Ka4pBi/RtxeJicr+y
ONs8I07yIZiOkAkl0sRejrdULfcrT/WTAysp839lJ0v2VsxOsfd5Rf84Otu+UE0BcC9xL6q9IgfY
K/Mlh7t16wRn1QdU+rT21rbYG79e2tkeZqK08Q3iI6w9tIuklob3dU3LB4QMozVxepdkNPwWOvwc
u8Pqw8bSRdAAjgmwNrREMTn5sS5QBkMxRUU6Z6xocuFe64VbVDtufpDQndc3+kiJo7opevNrB87y
p/LH9CwVBlqiR2WGe4Zpvg2phGFGlYIbYTOMzGMow7/e2uWA+mNtluzyorUk0uCZzIibDZmWOGVe
0GrO12aW3nDxqfyxM8tucR+yqudY0OyIlsjGPqvWb2ho4JIbcaPcxTvW0XCnvuRefrKc7uW93Kxl
2MWjHGUJfgdGccGq93FT1bCXpbjFyuYtp1L3XVrr1f9+7/70nVxZmH2egbD7Ppxuoz0eATPmTMAY
3HwTlzma27rEkS8lrjhUBeQgBnfEymauOTj7TKW+irnZollbFMkPURebctRWLqTLFfOVi7MPM7TM
ZLCmY6rfq3vT55tqK+7YbgIbmbvS/TpslhwywacChJ8GmNGkH3BdnoMprxeiwONHGexCA8Vd+fAP
BlDAYm4YPS3Q5nw0kKtFXwgFTaW0rRyzU/EMvnJhWvqcp+bw/1qYfWADsUM+vYY5ZiJ7CQpULQJv
21B6gQRykehfjiT0O0EFNE1Yocf60aGkIA0SNfJmsmt2xsam2beJMKQLAe9RffNn9bh231g8BQGJ
Ipg0wWgXyNQ+mrSHSuuaZJrE8zt3fK1p9h8QXLTV98MpXAWfLeWsa4OzqOj7UtHlEblEVsgWPXiN
dkaDZxa2VrUsht+VZ7PCnJthGnEVnkX6+5ihAyLWmqlLxZgJpCwe38DD9GlwubTlok2y6WEMDRqn
A8mCy1Ip8sZGzQ4Y2KnciDH5TgpJfd/WsXT3dfgvrqSugesRtJIg5J5tXafHOGZHCwVMDfa2ijmq
eBrrtXmk5Qi5MjPbMBDTib4LkHirl85XfyEwHfFcbTskwgLnaOKF57Xe/+LWXZmcbZ0ibCOIhQFs
S2OGYElDYau0zb+kpz9G5pRFAg99nZFg95KW+6moPMv2/08bNB/I6/s0D8oYGwSmuvPY1j+KJqxA
CCcNK0fHYiSAaAAzysCM/VaZuM60ag8orSjxZmkIfk7H6tANhhtE9uVrf5ZD4crO7AwewOHQKyau
0zghK3d4SV+DDdlOOBlV8tNLfWk2a9Pma65NoXJ1g0+bkrBagUkO0qRqxKAH+7XeRJ3OvfnRj2MK
NL2gaMWz8/QrrqzUQ5elWmAjV4Do60e1K/3CGWSKsf3UGe5MjNVPoO1ns6fr1eriGXNle3Ymq1Ya
c5CDTsgji3nGLxMkURHeubrDhEVWX6rX8aF+AFxhJf4XV9bSoVmqYrqAkJnPqcWSrJIJMIbGgNfJ
jBZa7kh98S+xeWVm5p6w2rKTRpghFW441WMxPgT669eBueAKoh5v3NOcmA0448fta5WRK8CL4/Uz
2UrFDlMENM2UFUcW9mnSscTDJ3ItHtFmSalO8ewdKTAipMwPhPms921DQYbkp0ZQO0TEb//g1R+D
82uMHeYALXZ4oTb1+yG+yPUuWZtwWly4KxOzhQtrHtRBpGHh0m0RPhitTDN5bShn4eO6Xrj5EF8S
KiJF/PWO3tvdOZaVzGNtyJ0YLKSOrFX17l/WbZqiAzJyUgD4GA2KYHKiMjgl54WXVYNrBBjmk1da
qMvh8MfKLK7rwuKY2oOVptLAmonSMIjwwpPsbeKH2hrabHmj/libnfXxYLNc7WEtZF56g0r3gKE0
v9mqCjVa2oPOoNuMW74C0pqS6ywtgsMAw87A4egEswIfVzJKG61RSliNiHIctOZYqWsg5KUz5YON
mWcp6F5FEyDKjRMoCp8wMONKjkbDS7ELAQten35YejH7YHFW0AQNXttBBw1Ixqk6ao6yM4DwLvbT
zIP2Q3jIumd7ozvrGOQldDu4ExCStoL+OmANH9cTbHIpuGxhOXxVXoBvGtzsttxV/tSgqDeql6DY
Nx0lcuofGLmOb5OtdogwAPIP9dWH3zFbcxOtgkAT4eDkFvneB915JGuNyqWPHmU+3qdlE9iNOa+C
rcZNnebDANLhHyLY9a3XFBHtxpXu++JmgjwNPTzwn8rgo/m4pPrQ8mIcsKT9Ho/9qjdRpugAbJgO
2VeAYQKcchOiSO23a62epTflibftv6Znuykxjmqsg+loh4eN13SrYIaydqsDnqEc3SGPaDb//Zn9
weRs4wYdg1dxYgNM3/BTnj52/Xjps3/IbNd+zb6PUGeFFXFER9igBlFuBwXsWA3IPEGmORj1iktL
Oeba2uxY1SJJz2M5wMyMyQ9arW9Bd7tyICz1I6+Xbf7cRcpYa/QYy1Z7oeSpzRuLnRR9UNsrtwBP
4E1ZfI8GVz2CuM5VV16Ul1I3gJmAzYMRRv9E6GBGcaSHJRucQpXdDEzmogcUbxVPOx3V81x9bWYW
jXWCBr1twEweiEc9HN47c7wfm/KuVbtv8qD6Qqh+aAu/JOZeKZXt3x+61+ZnkTk2Rm+EWgbyz0qn
RXEoko3CbOdrI4uxcrWUs8g0tcoeKyWFj4LTvgyd1lqbv16CuUGg4c92zeIxa/UK/A9Yx0Gh7S/h
5u6wVXekpu0LuuWYjF67VU0r88XGzYOzBOV6ZOVwitmyqzWBF4uWcvVnJNsbrnP/6yVcikbg+DAw
gsIf7A3qx3wpwOJciBLFWNAPThMdFKY/2CRcifml7H9tZXZRVDWtg7gCrHToNdbhc64U4IzOwAy/
UqFMuzFfvGlgA7PCIMn+JHfRxiyMJILqYWJDmlAh/wPTW2uTfVo1NFlUC3xuODaxbnPql0xt9DEc
mhFEvjeGBpmKk1qteLJkQpfhgjaNm6nWrBS34o5pmZVDJQBtlU4690JxVHPluFwzMtv9tOz6QDTT
V6r9NPVTav5I1k7kJRN4LMQFaeL//DzR2VRgohf4frrkKOwfrZ5QM0tX7mKfG9nYkGsrU6a4urDr
RdhauFkOOHvL3UR/2/yeyKsAI/gH7oLfxmyLAIeqgCFkcvnKGJOSXo7TChnckmkCDQbMRdNo0Fey
2/LK/TEzy+BVUOSRbDSDkynVVo6ViHKWPycaX7lMTFnywzczc2eWqkuN6Umeclz6q8H4iQ596oIG
iBxNlqeYNixIu5MGWQFRDqD2f5l9YBqDP9qkD4ZJ3Dm2NpoIRsMALvL6qJj3UvJgiZXv6FPqmZmY
bVZs5yxiQY3IkEDY0hBzCzmbxzrKNpWUb7525/PD2GQMZS7UnaZOszU7kIpkHDUlarFlR0J1qviK
2wKHBHyhAy0Tw9U3GB+7CR6muRbMy27Chq4Tsy3FDVITppHQ+rDlefPKSM2+Vg14nIAsqmkPMSbG
xIqnS6sKupBpIh8QQ2UO/h7GwTYzDRvXlyMd0m9S8UM2IZfx8+sFXTADqosJa4A2JhA1s/VsrSYq
wg6hWQnzNWT8yHInb6ycRhpf8Whh1dAzIqCZweSriseWjx81cGW2kKZQTFvrAJlBfNztLTeE97VH
i2ZMTABhTmth6F/wsG4CAo/6YqRt81S1ryTkK+lw0QiwXGCoAQrJnO+OiHrGugYJikk9lG7umAL2
5eLha08+FV9gwQF3C7pswK5MWNOPC5bmaD+HMW50vAklcFTHvfqgaFK1si+fGwIzO7MYSFnIBtlA
dTLux1+jR0CRkHKKd/s76Y5fGIAZZI0d+/MtcmZzVvRZpAPfUA+bGTgHAaDaKG8WOsDP2YEfFSfb
DqfxYN5mofMP80YfTc+x3Kld9aMxIoU0IMo25O9E37fpGhPxZ1jUzMqsuujVKrR5P22eZ56tDZh8
t/Ep3seb6NUCqjXx2kO1+Wtyh8moikEeYEpxN5/3AAiGfEodg3eOWiYPlQaFLs6+K9awFjFL4Y9W
w9SXxWQD5rs/RqY21HYBUjV8ymhiv1a34ymEmBR4ArKb8oAB0EvuYVSp+2uk0uTeldnZmuoJdH66
EO4ZYx0CEFU/5UB5WErsmFm0UlB/qnNntmaFW1vKDFx9cNHkO1PgLaKaONH2cfKWVTF4pRMnr9cQ
14sf/JV/swxZSHosCi5QLAq+kweMmA/2Sj26ZmJWxo2FHalaARMJMkoY3Vvs7uuktRwawCKjX4/H
gTl7UmeEpEJ/aHCkzKJ5+7Nq34J+bep/qRpFJPzXyvwKl1id0bYqrEzE6eGB74HHuw+2yFe++gzp
kf+TT3Muf2HWcpNhCNgRSetG0Q2eCSB0Ev19qfbBp3nE1VpdZi1BHa+pG2jxnOIIRY4mrxSjKxs0
Z5UtSpw3A0YNHdagz5n6bW+6LPG/XrHpaJpVvPAFzCKAD2H+d37Wo0PIlMLQUFZUReZHjXQqxE1c
yAxDEz3Y4EEAuP3a4lIhc21xFthmpqtEIuXoJP0hrhOqk++y9lT1K6265cPyyrNpea+uJqLFAD8w
BujVPUln3R9PxWNzyA7D3t6QJ3SzvqXPXzv2ues5ZSLUMxNjgC2DPe6jxarIq6iSUW02L2NGu8vU
sLfRsAfQON7JfoihPIBGvK+tLkbJldFZMLIm50XG8IExvaNldGPjjhw0K7liKiw+RQlUroxJORMa
nzMj6CkptTTVuCRi1Ih+Slq61XsBHmdOG/tVJeXua68Ww/LK4CzBqvJYWtFksK0JTWVBi+7SWL3b
Rgcj/Pa1rcUDRAP9vUwg7PBJxoLbtd0FGpIGxu33E6dO60MkZ7M2+vF73OjTIoIfGA9vBlgY5tRS
UaBb2SCZSE6Gkd0TdLYkr2BFUxwLNQqaRzUMx+92YXV0YOr4ZoGz7DGpoe+yq8asTzYtN4BjIAzC
pG7DwmGgYOWU9oNeNMeeS2gnMbuptgMr1SNKCymCjKRt7m0tKP4W+zUF+pUn0yd+9WnlmcHbIJ4K
sw748fCCWS5qqa9Ebmmjrxzvi/EN+BWyFAHRpDlLF1liBD1oqXBLAPURG1967efQr6Skz13w3w79
MTLPFVrRlDhrEW76NItRuRP7GNv8YJo73iLP/+qP/Tnx7G/tGt3kclRMECnc/FUZ01sf19LEsDs3
JdTX+ZHXtMLk/jb12CY7A5B7Li5IkOmG1i7fFS7G8u4h8Ah+gbXHk4ViA8zsBCIT5sR5Ni9HQ3CA
2bbgo2OZsgPZV2G9fP2NLRqYVIogOg84wjz2WYfWsWnDQCVSqIn8bNemGxbCBBdVFUWnAg7uT4gv
Je9SjO4Oo9PGKpWarQmtlix5/3svro1MafIq7oMBINFehRGpTTyt4i7XV/LeohuTKCGecrRJL/mj
hTJmqgoRytGpi/eo3OUmYLXtSl3xmUcCXPW4YfzXyNwNwvIMw4njb0KfLqAFle/V/TQkY+1AKFz7
rc+P9c7wNagGhe7412+sM/tTQr5axq6s21yYaBkjZ1EGppZ4XKs7JxdmudbCGYwmK54rcO+ZnR9a
X0II2oKJQCIcUyDFtlLwyJrK1T4Yybkk6o+6WlO2WzM6S1VN01tN1bSjM4J1N4ZcaWGONAZwJFZu
dS3fJPX3r+Nx4eTCNzXdIQHWAwxhdrszzVyuSg2l1P+2+MlmmsRf42Ra+nivzczqmhhSjWYoZZCK
BttA8Uj6tYX7PA2Hzbi2MEuCY6828hjAkc5PbutnsvsfbrnaSe9iTsHxKwF7UOySbVxSeftrnclv
6bu7/gGzeOHNqPAkBfthAMJzJdO3taTe8lBbqbaXVxJqpDqu48A6zPzMjEgErGAj9I5NL+0i6CnT
r0NizcLMEUMtJSNWihGYMjsHiUrxlIbWSgJZXqw/XsziPEmsRiOQ3XXa4lYeNTomzGlWB9N/Q2jm
37CmQEsHnDPQa5+DeC1lHIoauttO75Suusl35kN1tJwWQAZoNR+GHcejVnok+2HPd9J34TG38zDM
vVkVOlv8zn5X9ciZUEuZORxAWDuwBRbV3iY7VvvhlhxS0C5ql87L78EkK1Mbc3yYo7xrG6q/f72l
n99dp6/jyvy0H1f5Usr7oBysCPnaR6fU2LebwjF2+inJqL2BhqNPVk6hxSC6Mjir71RM1mYQ/cDK
gxm45GAg/CcLAFhOG4vLJ5mdc0GU6aAqS0e0ZZNHMysfWztbubOQxV27sjE/5gSUaKJSgNEUBMOj
fsFV14vrGxBJO4kMYqG4dXkAyp6u2bWFp9XMl7pbVZKplWRbXj+2ZuQTLnyukXOjlttxDKkuzmXw
cxhi3Jff0ME7FIZCWXux+m+8Nx4igGTBzeLa1TlqUzpC6Dp9HqsW15gH0fz4Oi6W/cPNHd09lMbz
mqo3FIE9RE01zXNO5KOtH9+uw4yXimMopf6xM4uGqq01vFwiN3Z+7xE/9zHY2OzqTfg4HEpPOLI7
4AlnoPY3w/vaw8VEg546gaYP6pU5ybwdynobFDHuGHnKaIv7IM3L4FR05P7vDYFHB8qhE8Mh3qw+
fmFqTHL8MSqiAJ2QcvgeZq8sX/molhrNE9gXt2hAmqc32o9GQhbLdWxMtZ2X79i9+joNsPyIJkhU
fywwcxfcYNbI/QfPIO4BDJiGjG3NPAv1jAQYEMDZ3QZunxTULt/lNdeW8gW4xwgoZqDYiW7iR88C
TQsNS6pGpyS/GLsR7drj6KIB8NOhT2ktAIx5Q/5jwGIP5fBDq/+aMhQpFpMoaIVOpJPy72/gOsWq
as4taKA4wnzL5Z/KAJ2xyqtXerqLmfzazCwEYq70ccpxaa49AG85haBpBDkxAK1cINkjOq6KdC7V
pMbU4Zv0bBTcKD5ujQnufCUcsf9R9NrpNbWHXzYIGeOR02S4I/3l78MNUC4EgY55f1BKfzSX2aAm
DXSY4+qlRZ2oDI+WuZLYl7ICFEHQqAFQFBs2K0dHZkm5kmOvzPKiDt+U8okoL//gBlQ25EliA8IC
MzcCs0rTXp7cADWMCeqC5kXOVxqUSzENHAg6D0QBLdl8vEzOlJY3xeQG0fygzu97+x9emXBh/2Ni
Fm5ZVhs1HtBGJ8Y9sjTeI3w6gBN+vVZT+p+XaddGZhEW2mExNqDtc9L8PTUKykHvVEAIlq99PEv7
Di1zvLNCERhka7NNsfH62eka8icYztykBLWDsu0o5gyeqtwj0+Dy/w+l6KJ7V1Zna2gNeSVlAawy
KmWgvuclNe3jSkgvng1oPULKB2+CoHWbfL/KP0IqmehDBNzEXKG4VUBzXzxP6tFQHrkb3WQLkRtP
XruJfx7sRd4zMVUJzLWFwcq5XaNNiCYK2NU23bF0Baa9aO5ObevalaAOAvA8RtIryv11gqSlt6EP
xmeFhSVxjE5PzY6JlWzi5ih+dpRjnBOz0o9rNGtLjbYP1mbhE1h9YSQlXK296HZ6zJafop3whSt2
aNT7FvIw+PVvzMfgLGsQ7wlX5cmXAhiDVARnDAFFmTb7BWVHIk3jMm5/wXNRPUotUH+rc8xLaeXa
yCxeu9EG5qGCm8EpBHXdsbpMZYbh1i4LKASuD+s1xprJWQZgrVBi0LnizsksajeCCmiJfZ1kFntW
V27NJ35GTSNh2cAtdaPtZUd7Sl+7HXCNYPSayKDJXs9o4JsYTgje8lWK9BUP9dmRU2W1EPV0rNl9
4lWKRqXi7WsHF2MDHLWg4IX0J9A3HxOAnIZ51eoo5on+My+fC/UmG1YS6KIJjOOizwyNvk/36UAh
EtMLJOqaodGcXPLgoQpXitzFhbqyMYs+XY6MEKyquKqC1T3vTNqIl68Xas3CLNjGWlLEEI9oHvLq
LQzY82iupYrpR85PtGms/T8LNR9/bYldN7aACYVXj7mRHoYUYp6WuGvS5lvbqDuc1v+3vZnXNMOg
M7PqsG5R8Koq5wDCMVrz8PXKTenlK7dmzacxrceKTwd11ik0y7ibAlbTTmyQoQ9prZVG1NK5CdSf
DoU6DT0cbZbc0dxmpZQh2ZWgGqmE7vZB5nAGAqa1LuhSRFxbmqVVudX7nJRYOxSljpy9WWW5kn0W
LdioOKA0D629OR+OkqZh2RMERFC/JfWNVm6/3pnFtbr69yf7V6e/WY621I/wQJG+E+lM4otpvfR/
PXeEsx5H/X+9mNUY9ahEWcux/wYIdrrmZJLWy4xLsAbX/qyZh0cYQBWB18bINSbwZ4HWtgoOIFMd
MctV7grPBpVM52v7wQWpeP84zUQrGCkzIJyngzW2mvRzPLInKHNCR97+NYHg718DIiNICkyhOAuP
tmyLcmQEpy63zwwQJLVSj0CKrOzh5xiBSiKg3ZjpgmKuMb/56I1eG3bPQdReJ29dA8mkfFxJrp8T
+MSlBtjRpE6Hm8nsjChyzWhMyRSOgespD3S3ru8aSXK/DsYFGAPMkIn7GUgGdENmCxaKWE0zO5FR
ZyeXSHPYvQHisuih2bfu6JbQf3iqNn8/RgCjuDdiHH8S3Ztj/PM8S+smqTEdFkXbKEsfzIF4dbg2
tvn5S4MZ08KtaGorARL88UsT+NKMPFPRtJJ6OoaGk+FmlEiYGE3WSGt+Y+s+5lvYwvUaOt4WRm3n
20UsFgciFsIpBaikBt3NldTplGfOqkMk3aZGRi2BR2Xp/esNXAyTK7uzbDLUeZvo0PUGHADlmLqz
Gwyn9Ss3ls9nJJyDYhe6JnhfwyPbx4W0AnscoUIvHNHpFwNSWD3e2bQ23oz5Y202rhmkK0l4wS2E
BURdUCJB/XL+2GUIIvRQDMKpTXmXE8hsFqnbFf7Xi/f5kFQ/WJlVepEp6U2Uwq9MD8DE3KPrKNF0
2LM+OtrSWttpzadZphzCHJocMkIkDVD2SZwWo+4OtbXi1EJuglPolJCJCACjGh83KyNyzGxuCUfS
k9MQ14d8VZVu0RNtGgNBZgKj5PThXR1hXNL6tgTVhhPypwL3qgBolFWpcKDCp/Ju9lFNDxP/a2d+
FA+kgyxzUkGIhkQnogWurHKZimg4ZYw3DiMNoVlZXyor3tYkOxlEHajGIPen6cNdz8xjmylbHpSn
jAPuW9UPQ5DtRlW92Da47qLEppjt3GSCnQAofxzCYZtH0TeupSWtdOtQaI3qRwPbYlLpVJaRm1cE
bwijTSMZevOlQfGisQlU+U0tqpcAnSQnUjFeacuSK5qudWUuFL+Qyge1ClRHKKlPxm4jZOHXonow
DZF5YVLlEGOUfRb0D4Ni39UGlJmKMd8Xrf6iWFMh1Sk2zTG1gWkB1e1Mdop71FllAipZ0mfmCfwI
8lnStV1NekhTMPxSWSueWS3tpYZJNBTRncxw6kYp/gSnYquo3oQAGVl/DKO0dAyelA7Lmaflls95
vjdIvpditXfUoTuDquAAjNb3phGJW6jWW5tLd3Ws3KcgNaVD2z5qJPnWpMmulRufR8UBJGk3uZxz
p4SkfDHa961qBV5VBDsmx0ch6ZFTRVLpaH33qNTdO4vU94ZI721U3gd2fTeoxTHOJUwZVvK2t8Ot
0gh/NEX3BL2FW7XQVZoL5ZanBqM8CiRXlzEnFlvKTU/EHrC859YI8F5RpyaUK/rCBR/mixyL74bN
75KorLxUZgaklOtLOeQbIQE9HKm9vGFFdzuWGANXzOZFAIQWBAYlCcjhtf6RI+VZmbixZGTZGkIG
JSkfoFcKkhmi3+kdqC6hSdc6AxtVHzjzR+hhMoq7B/eytHiXZesnYIMnXYPUZ2jIA1VU+zBGSk1F
Wp0nIfWi7hu8JJneCB58Lw+6my7tdnYfbqFqcMlkqGpK1b1cNr7Gu6MUpCeIMm+aTlxiIocYRhg3
ZJRB15JXiROFOBPQ2dzUucgo2sUVjWLjHs0nD9gWC0fGcBsz7kOx0w24qm5ZIR7KcrjDW9ezHIbb
MocEs9FkwGLF9ffEtM5QXji0JdmHPd6fGmtvV3W6C0pbcsxwfEg7fpSVZq9r7MhVM6JWlz5GQxqi
T6jjv0AzQY5qmjQqHvij0sffe6rr9EbLRrfL8l1u9ZdoGGx/sOOQ5uCPp00avBeReZepleWh7Dri
wfubPahunoy3bax9t8vgwdRzSqISOh1d62sBe801690oI5PGlXWPJHKTDigBiJIPHtOqcGMmiaBD
o294mhwZAZMeyOYSALL4XuTKLpH5jTSAIVU3z7UIz5UkYd6CNRtLE29aOpV8eIoWxqFN6pGGTH2u
y/wm0VuIHQ5+SJJjrYcxDYn+UkfSj6423wXj30xMqg/YBhrIo98V8V3Q6ocu0lIww1UbKZI9kydb
wyqPoZVrtLVBta1J20pkDxUIlGiGz5taPANCIhXvmTYcNbv/3uWS6XR69y5ZOCeh1g1KSVHv6qyw
HcJVm9qhcWgMA4p9w+ironNtNXwbk2QzajYUUMR9FSIhyZ1BaGDz+zQ0fia1Dc7+snpPENJjEe6q
HK+bSg/FOJAOxuoutdmu1QsHnOe70L70ilE4WSOhfmzZmRi5o2TaXV1GW5sXXhwrPgQAfGjduJGQ
aQ3yoAIw576EiKE5uEIyMcTfnvL4uwj6M68NR1cLP60MT0VkKTU/69lAC8vc8GTYctI4NRatgtBw
g/+96LxaN/FBtZ6wtkR9HKPyKZWUvcJBKDHYOyXQQOiTurn0bewhIob3zfucvJp2iheSCkJ8mrpN
sRXclH3TaDciwGBBrf0A3+MuBEiPF+1G1e7GPA5QHRTNruPJKQnzNyV8j/LhFbE9xPuCs7Np67uo
bi5qA9a6QfXaCMlo0M9JDM7RsjwokIo1zGyjEmSDpqV1ID1mOfNjzB4WdVpTZl4kq3ZbDIkowykF
ArHiPc1lMJsotsOVbSKIaxQlp10ZO2wAu4+GE0agMVKihCG3Gj6TAQSVxN4YDMDn8k7I4BsaGxeM
Bap+GqXzYINQjx2y6C4rYoqk74+BuUkU1+aJm9inEde2+ju6O3TIa9csMIqDv5CCCT5KHZEf425A
zteogPyjZQovMGOvDDHmZ7YAP90XQEV0YwhU/rFJbpG+/HasnJBc8uJo2idePRUhQB6wNRrfc6z2
sE9Z76OKp013w0i9GYKccvlst7ct/q8hTHHSR44VkU01vg/1LopDR40fBIZZOH81Yb4Frx3n90Gu
7MPypxk+xuVNMZzixnYUNaZKfSnUgxVepESjavQiY6UtznYsrw9JX3opw4men6uyBvgh8LuQoFf7
qpd3eoyMXsXQtNZds1ZB++BZ2SsuUzSJN6352NnIUPVd2p1RNntD2LhJfMqKH2Ne7QEownDsU0r2
Eg4pnMUHhfwiA3csoTpSZdM0FV5U3CW6AazV6FpQAtG7l6bZ886NMpma2lNmYpInfDGV5sCGx7jI
aCK/FZCeMvXMBY7US0B/rFvHtttpHHtllA4xaUWeBHvpQ/Cz458tnyR9h8sylVRXCu/LoHF4+0uv
To3qGWntxXpLwbBOM6I4QRO4iO0QIhdVuS+thLZG4QUd2/HhpiJ7M3BHc9c3Xp49GeFGARRt/FYB
JjHsGLhlg3JjpIkjRZmr40jGd5qzn1YkH1ltuax8z2MLYi75VkreKjytWHJ2YOh8VPWj0UNHJ7gr
zIqq46YsEz/LM1du8RnYI7WadCsRRjtWuBaXnLqtqcw4yK32RN2kKVR46gYazBcwjatQxTE5YL0V
DfgxGWxKwlu5AkFCxmSnVS9Me6hxQrbFQeM/bfYzTDaJ9M0sgDnA9ZAk72W4DZHWGVroKs4/tXgT
7bmKn/TinHaHqYBDUDtqrjiWzR3ZTl01vDHyHUKaKiGa7/XNqO6j9oi5Ib/DZg35o8AAlhY7WfpS
sYbWOP/MYdu2W7V+HuQ7ImqaYy2TiEYdiLUA02wMjeaj5say5gnwrTG1gXJFe5PVkZ+zt8AKHRQv
jmRsKnkTBRum+WaP/FftxfBsZ499mdCm4k43oIQZ/aY9SeWl6bdllRw1FjgcxOjBL9yyaFfHu8qA
6qmxy4JX8NgAhEqDUaUNtEgUTHkHOBiU8SZJ7psBFddNaHTuAK9CC8nDVUBhrDSPgGwE1f2IYJFD
px5TGiinobstzaNsPwz5C2o7Q+yIteVliyLpLSWnTGkoNx805TzqOpXKnkrB/yPtS5Yjx7Usf6Ws
9rTmTLCtuxec3SWXa5ZCG1qEQiIIDgAHcMDX92EuKhWe3nKr7NXLSL0MCCBwcXHvGdasRI1ykGgM
EXjWwI7K6u2IVq/r2CW2+2kKEtt6jvB8azePudzPTZ0ODXRttPJ6qee41Z20EupZoXQB+QcEdw0R
r0oqXoVEf2DTT1Fm9mgldN53cDEyb31LSzuuB1SyQLX3DX2TXEZF2d7Z+FUKtwwUKxLZQI2AIDkV
ZuCWOGrUiQfqXRd+G9U94qYHbde32fw1lEej/2QIHMR89IrbGgqpi+YDmzpH+A9CXeAyWjGD3N0V
tpZW5YtU3Z7UfTSw/hU3f2RAX3LFdZ2/QswtnSQPWi/zFnaL5VjIr6V7zTU94bmO+skvSmlk20jT
egXVPi32/DwohRMrQaLZeiHTknj4KtC180yCu1wGmltnrW4F/myHsrod9TtWvTTqiixLrFsffvfZ
yGVvT0nHdtzdE65B5jUT4pn2j454t+e4aHVcinGjpVaJ6CAC2qdwKo1aXOYayIcGoCeCmMEsD6p8
cvwddyKFairiCV0+yXLLfBH2c9LwT6ItKfQesjH/2fv0DfJ/RgGtYZIp66FajqICX8La4q4GBaNV
ZKx5s5bnQYPOsrar7XtGVIScMjMMEfitm/Xwd8sHdd3UfWCXxp3Xtjfd1CedB0fx6rVdH5QLO9NO
ZoZmZDquSNPNb/pJv4IHHaBigOdobzm/X6q3UUzpDHljKD1C+GvIiPd7yZc5mCcPkkBrCs3WcNDy
aGNsKfz7FtQ6ZXOgStCCg0ZY8aDMe7/9VdGjHJoASX9IBOjxax0v7ABj5bR0H03yAwfL9n9oKAas
EIDVFxrM/svM2iCnAISP7wXCLPNhaMBeelpARvtqKnY2yIIWtZBA1elS5X2AMmw4DfATGHxoqjdx
z3hi13Oq5cCKacjPqyrqOB5jOHX6akZKr3bSYvd1PwTD2KY2kNJrL0LSOhi1uyfTx9LmMRuMAFW0
yJyrfe5YsWVp+yb3ogX/PGOrNXgAomIyI6pxrcg8m2b5iMrucN1raDogA9SX+xyrYuk0bKo1cnCQ
vRkAAgPt39KGjv7jPHqBMJ0AFMinppvfcDECfOfYEUT5Ittck64cEoulg9PeM3ZbN+Xeb0XWIQbW
pp7meEUrx70uEIAW9gmuFlzUaTQZV5UDN1JzTHvcFbw9Ohp8EGrnMMkeEpMscRiEx1gbKoenrKjv
WOEDp3MtykM1TjhES5jXBYbyC6Sp6sBkE4oWYgadEzbeG6SMgpzV0eLnITWchJfFq5/3kYct0WIL
zAOi9qrHsmnTwuGR1ddhJfykIFqyjAhC+Z3Yvgki5woteL1ksXKt1Fdu1LM1ITaPpqmEdbqMxHLs
LQvPkRvaL4kcXoTRHSf7tcdEFk6Q2mnQeIdInOz2rWwDbprpCIVmq+l/sXxJFwPavGaql8XDZo3c
Fft6GVNHb4KxtNJ2rGNXfExoqnr2iNe68wrN+mAwoBiPyo6QQGYLI2SswQe5sa018cSQtiUPAM2K
HK9CjiUCTVU7f+0QGLEp5vymc/gB/5vlmgHIrIP/H+ANa3OEjnQ26LdkMlHAuPYKwB4aRLAW0hAW
OeKG6Wcng/wBPOBec7O5Vvlw1JHa68arJiBSW3wgP4XIK2LCvu/8aHGvZa7wpty0ytU16fpszsc3
NKJCCTCMrt1ZmhY4hIVyGhJnLhJ/xAmgz1vyy4saFZRD49+YsAwVvEvU0B9cG1T7GobLcGB/5AWq
RBXeGAVdEkK1hDX5g0lmAw6jdsKKfG9VuoHH5PBMbSsZOjdgBc0mD5C/lWVD16c60l41GMeiVO9N
PV/BohChwLUybsyZ4xcPuqt9aAJ0Fn+KDJu/ywKoS8nmxOxQvZ4otwIwrG9Fr++aXCWuw2JLIqNY
p/uh82+ggJxo3bi3GrWHoSYuYiNSTZPCBi5ze5fFA57UXFSZKJ3fCIS45vIrDYBXwuUtnDGTnuZh
M3SApDHd2i3G/NTT8qeobD8ahLPvaHNUS5WxkhzYaETWtKToqyRuXiDZGZAIW89Q875f7Qbyj8J9
X80yVOb6VhoGNIJkZm0/MGotmAz206j0KZCNuOq5jQpAfUA4eUE3HImaMt9Jo314+QAtR5++aBrK
PAP98AujuvadCuBTuA+FiKAyGnptL836FmiEIyglebCa7QKnERcGznnxVDAvo8LepoQJc71LNcN9
yMfqzvHYrjKHZxyBPuxsvEdHm1PkLd5NQwzkNaxIYRL9Qykbz9kRzYna6iDe1HOsW4kUCzbDw2DR
wJZViwpoVSdCG/zIKDc48OQHboNKhGZYb1axpqBr7viG8JnmTG+La9riDQ8P0dfOc4654rvWbp5K
Jqq9NU5342S9rRq5nS1+V8mBx6vrepH0/azuWxQs3btxrkAwna0iNgWeqh1xmoMpdSPyCmR7LZny
WOp6kUDz48kzJcoqziOYxTDfM29cPu7xTvylaWI/LNaeuOKmdvtE610o+zaNF9pa/dL09cNcoP3Z
Gy/aSp91p7mdyfpulfqthoZ/WBNzOHRAzUXC6J8oWl+h7Cqo9KgBp2nsbqzGip16rSNmub+kMCGU
rZm/fN7e5/14gNrIlKJfY4IqU9c+4qy6k9NWOvVpFxt42Qc6h6Qf0pFoLNvNZldj4ex7PKBUmZHO
vCUBHPq5suUTPIUjskCwuChaL3DK5WOcPPxptj7bbpXRUhcDJJNRWKymIZaSUxXQlZK7wbOmvVX6
UzosK8D9A/VvyMj1Fp4KbZnO4ywCDg/Me+GDgha3fDVl7FS+cxis3HmRsBd+XLg1fHIoFQWiJwAN
CG+5U2PvRxUXTlILb42HcVjv7RYL0s22ytxlbm8GpobQ1TUHYEDXujOMrv1ZVQNLlGDzXatwKZie
y67mvJ9jjnLWG7p0w6dXl4aGY9Hxn/qc/5KW3uG1sI4twKtIbkDU6MBmdOr5eXSV/nNqmY46kaP9
1n1KH3E6ykT3RBnBxlbPerMh0dBUdlTroxvkG4GJNWJMV17iyemh6AhKqIOOiDeoMsBdRsKi0vKE
TnCTRVGxVzJ0rBreVUL5qeHxKdOItFIrF6hVdJq3Q2xFlW7GaSoMvdlZuWugEtD4keabLBWeSxPN
7LxrWvUoSTV5HbWF46bNyDaNZBTEBmNoINDR2mVE86lNpO6zLAftb1c69t2o1+NdXY6jG/vj8tdz
pRzso2YW/Wdn2CjQ9KJYYlctvGXB6tXa+DRB9bo6unJurtxSLam/wgC04w6yawHDoLHN8bgy7DYw
Z896xTsDInSV3aRFOaI2z7ZYXNAyhsD9lja6/q1t0+5u7VENNJXTh7wop3gReflbeDO/5b6h7cGf
afG4xjlL3VJYCdFxqYP2N6F4Umr9nqlGJZq+uOFs4xnNuiaPbeki4V1noJykXu7cTdNjbTUjMYtm
gIyvKmLB8bgcSwPKSqKjkWWhWKbN5vxTtyr3GWWu/gkite4AoYwe/41JpGkn1TrkN9rqjlkhXaqH
sGjpb0rJBJIUWt80fV79APugAK8YyOkf3tqJiBFoJepexQ41SLsTTKR8WNcHSF8XKyIV0YY26MVU
GhkaTyBdaLMBbgSz1/YtX3rst7ydfH7vgalcJAQZKtlVOJAisgg3+rirBG4saNpJtKBt5VshrZWG
UiCszAJZD4aCbJqqnaDue5x9uebxMNPyQ+qaOQV8QfQIx1V3aySSvrzL20YhyVO+mWliNGLlr36c
mxYJGCixh8FstCNpcgsVKndC+gb82lSIFyS961WLjXCvwwgCXVrvxoETtD6biFT0oVTNE1B2O7xY
GTDvG71EmB6ezranxbXW8KvKnozMdKmbGBZzsxxd4rTQVrzxrWn6ZVIJBoXCpeP1g55puU5+DL4s
9qbkDoKH51y5A3GRaCvvsOjMj6UNuA5DfysaJiRY68zgLaPqEqZqphb2pes9ohetZ7wf/dRbJO7v
eoI97+zZe390UcKeVXWkruiz3mm2JsSkhkwuWr7XFuntoWvmHanV0FitqnkvGz1PJfXnK4WPfF17
vLixkeXt55LVZQAL4umhmIWGznZlx9NU41zCfSuYquJFjdtXN4gT9oZm/XRy4satz7trxE0/5t4w
fGDDzseee+SduMxMVxzvg2z98r6q3D4qyFg/441d3HQaymoW1/N4MuvBxzNQc12YC/LiGaIH+Z2s
pBFw4FivYS3k3ti6IAP0FDtsZQgwwbmD+TBgLmoFG7BKDJARYjzW/cGLczgCRZUvrQOSpP5ZMjo/
u57PP21jHiJnsY2fzQSFubaCj9jqt/lRa2nLIlgQyhsdi5lOxBTPelGh6d0xfjcqgrjYeJzhAOXs
zi4hC11YFNUxoyC7ZnEJRPgmZ3my8KOglsT6UVUjUte+nN+8aTF3fUXYtbHw5rE2WRlbzlI+Q39+
qHCZIXPMuTbf2gXKMvAY6yI28epoNjnBc8GT1UtXiyqsFK54WGHLH13ltWOscdjiBZ2s5XJLHTKv
V8ITLPRLIg8MQjZGVpUghd8IvrVprK6zApKX5asUvFpwCuF5Heg6lMODYjLW1IbuALahoU/HnFA8
8YqB2mgbGGMI1qH+24dFNA/wY1QV+u2qqRfPeEbVpjv2tQkZscVApZqiFBGW5TAeHXTxDuC3Abot
3SXpa0MjIeN5nUpiOBDUqvXrFmouiYUSPM3KZupJkEOCCwxRbld7e0WbhVpb+aGt+/rDsiq1gxIq
TYy2Q16lprEMCzwAf7rCbPBConI/8Mo7WvMCeWLNh8oTz/PH0lD4eF6D6ldHtpeHzMeIT9LDywNS
aZltNPAEhcwYHm15GddtaZCor5W5KwHWQfbn25u/a0XQvbLcK2uqh4dqsPT3ckTTRWtIGdlIp2Oh
eL8nhUnjdu2qqHHsOfIl8RJaqSbWSxQvBR7UCa6bMkPIrCHWxIw10et+hUg0nXiENzFSW0TjpBN6
fyz8BQfCV/V9UUi00pYcz3lljV7ilax/LGtHawJw/vusIZ0dW1Qbnpy22J6GHkIBJTRBExckwnqu
QEgthPnJZ5vFtfDnoBBEvxmxDd/Rm/BV0BB0EqjV1lfVAjfBADCwLioHZTz2/YIneqk6+9XOc7Qa
HSbkCxMlTN2AOkUtKReAVUzLal3ppVnfI8+OmVwz12UH+BW95D1/hZ7F48yaJqzsVqEsjzZIYzyY
S5lCtRUtTPgGo6bQgRJcy5+lNcioXqZslHoVtlV5kArZAciG+3Xq4iZv/chiaAsrVj74xEOhbOSo
UTbvEIHD6RktJ1UO+q6mOe9GiY4nyhUt6pq1TNHrZjBoM8tUlPy2czwv0HqhQ2CFo09rliIFoZuG
eWXBKI1p+7ItcCVKL5xLfd8uM42Qn4FKvxVKbbag3VI4emIs7SOc2wVqBvVdDWlukCvdPFALgUhW
0Rz0qtdxlMsHtmDVjMFFx5PlO5cME+r0zpzmzlZ/olBD41U8GdaR45I1SD1GY9U9eb33rqiW6TkF
6k5YDK0rJRPWIx21Od6sNkWjSUmU2VQ7oL9StG2kW/hp4VM/0Jj2jnJ8tZtbzQpB8fndAgWW6QLN
Hc8nv1WnYhcoH157VyynNATHGSVeJX9C9IaklkPbAAmSFRYCdzasoG4tP3+21xLVB1a8bH/A01DE
IF/OyYwqC5KEqkWJE3//RGy0WfHvKzP/jWcLidtF1Pdk3qqCHL/wUOGfrLKGQybUl+LtL0MSYYUe
Mr2gcDAGI9tfZrYibk17r3X4z5nR0bsW6nUhH/Nna1Fg6W5pbTXiSc5xdUB4epz3wmag1db9EUxV
EZZGdzNtoA7kSne1h0JX6RVthsPFw7nFM53X7MlF1hpUyoI4TdX/5mqyQtHkb1ZZLiiSIxdsbFT5
62p9URMqnw2ujJwY4QI2SewJ40NRvsS0QDpCig4VAh+Ncd3rIzjTQnLbHe441EABzm2CsiNTTHI8
4hq3fyoEYhpz8SSp1J07mZ/Ggq7JzHDpmYO+oEJTvKuh2LfEHzNI6KCHSPVUuNoj4JqfyA+ufSX2
snVoILQqXrDX7KV4QEIN1eM6LZvyZnYowxBQfWjpVpRWAHiUrX6P2iZugoaOoZYXb+P2+Go3jIQ3
FQkVPmrizrLjVoftvDZok7AnXCPX5jzHjmfvpppm7fop5zrq3eFKTEhYB1Xv8rlHzdYzQebiv4fF
e+gkagGV7TSwtGkBK5u9I+d1XLIhnWwD/VF850A4fuZ4OP3FsGvqCmn2Mk2RQIEYEFc7lobIRt99
XVkRecKFL966q6b+2m3dp9w3HmdSgKoLOq8Jz1s81N/NVUNTg/M9gDmxKrV3DVUyh/0y7WrZVWha
x3TJY2wblMNQ4GowW2ecI6bzlI/oPAmkOnalwbFRR5OF+o4G2xg1hXJYoHrfjOGIv4wy60dNtL0h
Gy2UOd3LUn16ZYPFWlwRgA7W4xm/vqmW/Z6cwTzgJftTLN4jh3hXKL3uxXHI3hzNNqr65qYr53iu
URLXfNBvLReuCcNVCfMVPGPf7GpYAke3nhvcNxFszAgKHsu+kGirSGe9p3r7W68oibgLYBNFaSjk
s3lXzauWSNwIeQVkhrN6RmjYyg1tZiLv6JGOEigwtDZ+04HPgcfpu9/SQ9mvN4Pt3Jaj6yebvSsq
g1UfaP76c3F5kUyN+5mv9Z6MxQ3y8t9AIi+JgWVFErTuRgBPAjFVemCvCgXUuUDdHvUl9KXSRuRz
0OESCoWZ3+uGeYfcdIz8AXK84IOwoKT9R7F0ftzVYBtQH2eAzbLPGJX9rtU0gIp4/iGG4pfQS0g8
cbwhTEP8Nhfmhy0vr3OS07Ds8gdi4b0hGnNOnFbcG2x6E0rrDuagtoaf5cTFyFFb79Q7CJCwBexQ
K52tqbkyF/CFtJK8+1P9pkCyCBa9naLa9OoL0FxrQx9+h347gXZyu2ba4ncbNBe1p00HYYFgUFSH
VoDqTDrtaAiPkLiLkFTsjSudBdY1KrtX8yt/VG8i1HYFGrDhJRrZWdDkF1DeCb6Q170qRlfooYt+
n4fjK1fAKEBFh0ACmqj/+R//4//8r/flfxYfeADXa8Hb/2hlc8vLdhz+93+eURY2oUFGADLchF1g
eYlF+gI15MIY2hzV99B/ICnbbVXj30ZQxtWT/oCC25Kh7R5C0jCeOhhSInREQyae/vvE6j9/ixPo
prTLZkD9Xg878S5kBgmvYCUXWCFn0Mp/zPQE8G1IuqlFr0Dyuq/bNU2pic17g9h5AVt7FiD6ZUlP
9tVaQSxPaNYGGZ4CfXmxnIfvP9o5UDkkkjcXcEh4WbZ5skWaUg15TVyIMTxUN/MNwHM7RweAI7BS
6LpcbYazzo7w+Pthz6BSoR2gQ1QfTARUzk4WcOh1R9UbGU6rp2A23zoI8hB5CcV7ZvUsxwQwGSRK
1wFx6M8NaTGbTgUBsWLI57t87d6Ip/ELX+gvmsLJ0f9jkBNUPl1QPMwtdMnMu/mT3k4y1HgA4BzI
ffCJRLMPcL4d8iQ7HP8NOB98Wwjwb8RFKByf7HXbX7UcAEe0TnqIkS6oS6LsA8SJMV4AKp/9XnBg
sFDKITpg83+uJJpS7tKhooPb88PGG7SCRfIlpt2ZQ7WRh/9rjJO9jjqsYkjDQEzybZihyTFjHbmx
aEeh/rZ8/osN+GWwk21PUd10pYaVo56XCtQM/AHFf325sM/P7sAvw5zsQDw8OjHoxhougt2hgILE
+RJDzTg7hg11FAKKBkGJ+89v43XGBPsbELpQeNth71lZ8QGQ927Yrbs+bFN0GS7s+UsjnswKDJgu
H4WDxvCo4sqsdsyn/20pI4iLQBhDt6FwAiL+yRDdqLZ2CphXnra2yG7Hu3FEbxeiI8/fb4QzZOc/
Rzo5vwadl0oRkKIWZZAULBc0MOhS7tquMULeSyP1NZdeFRuhR1dwxWSW0T1Ok2sfJuDBLmyYbV7/
iCZf5r3RO77cocJeSOlvUmW0Lvckb0I8s2dXpC2OxIWJb2f2u6FOCJtDb+eDAUHLcEm6ZzNcD9OV
E7sBvbeTvxTLb78f78LM/iISf5kZV3bVKQ7VH9nB+GKDDc4Ijvl17v34fqBtv/9zXjC41REYHXBd
/lzCFV9KEQuIeZ6joMXfYK4QNM4lfchLo5yE3qEVDQQIsEGL4qjsK1UeaHlBYfNM9gZxkE2KCRHE
BL3mz4mYZOhgF4+bpTaNyEW2u9b3iw+ZA2IDBnJhsLNnGkrDG8+ZwPPpZNVklRuOBuXzsGE9cJI1
WqOv33+XSyOcrFi5eD6k5MBG92uRkUq/glhv+v0QZz8KJEjgEQQdVHLK7NLQsxCFRFQ35ByYJQ0G
3Q119IK+H+bsVv4yzDbTL1uZ1WZV4P2Mm8qkIajOoemoaJ1gBXZhPmeXDCpSPhTpXeRmJ7FpnlrA
+gnOzDgcavYqgMf7FzP5MsBJuKFEdnTV8E2GHlhU7YibF+3bX624IEx79sN8Geck1uTScCEQBa6n
C4MTJl0A7haU/C+ZbZ09MXjk/UUQNyHa8eeHkRymVJCrAll/GpChqGUnpPZrbdYbpxdHojcXpGLO
TQvIRDB3PRDfoBHy53jCsQvSTVvyXBZ9IK36mjXsBzpm2fef6ew4yF+JBe4nsU5JXKOUHREVLlxh
3JpsBIbvY5ke///GONlruTboKDzgE6GkBSTyTzV4wdC3F46OcealbG3WV2C94ZoD+ffPJZsJUVSV
WDK0+J9F0qQqLW43N4fiomXkGfEWKNx/GeskptWOkZN1wpTmEHBiVBb3+Q5I/J0WAvMSWqEVN0f5
69Kj+1x0+DrqyaYoF2eGwxc2IR22gkClo27BJcDHLNOBzPv+q/3Tn9Pa5ogkyUEz3/mHk05pwGra
Ql86pNcyBrbQovF0u7kx27su3Cjd7HnFUUBIDNtYhEVEUz9SHzLLL3zZs3v0yy+yLcuXoEhWQ6xc
MfCslYjG9q40Rdytv7+f7tls7et0T3YpG4E5GOcC0E8DiKYin4BG7lcnrOc6g8CfHncAqVKn2QPW
cFi0cg+OJQ1MufyLgPb19zgJnAvVHcAgsY01Zf4cLCPLzQmcnMqJvp/wuYj2dZyTwGkOjj3l6JKG
RjWE9vjmyscSiH+v9SEcViXfD7b9ZaeZ08YT9UGYBwnbPTmbXVEoG9hGBcH1cddCuBA1cQiuX/JH
P3tAPOLqKDigRXfKeh2hFeVbKxj5HhmvdNQKUZqIKhOgcX24cL/9FU7+MSUC0rWDqAmB/JMQ4EOa
Sow1btAe8aYLISr0SCCvjBp5D1ElArAYCnP5bxgSY+PinBxgv3rf7scrYC1v2nuUJUwIAPrRpQLI
uZvd/fJ7nQQJxId5WCl+r6WfQOVwgvySb95f6eF3U9/y/y8HsqHQni8B4gi7NRbXzA7tsE4WuMMP
yCYj92gCTBZu2kr81sw6I16zf1GKgy7g34u/LcKX38BG5dFrekxyrV7QI25bGuSXbKbPhp0vY2w/
/zKGB+z6bG4aR0qOO9aQmwU1aX25JHJ26XudRDcE3taYWmSWc20Ad2RCofTu+8N3diI4drDrg8YD
BDH+nEhn5i3lG9pamjwtxKExLHRJ378f5Gw48R2P4OLFnaGfTKOlZHQXgj0ByS1Qn53I9J+r7lGf
/aS5lBydv36/DHYSq/0Jivao86FodPCOc2z/TKoYGO3QewPDB17HEIXJJnYhYJ5fxr9neLKMvl7D
dJziQ/UUrBzdjwr6JOdLLnrnQhhUONDLR9IHCeSTXafbVE3lppDmY5SSvUo8BORwV15aw3Pf6+s4
J98r9zlQKwSvMh/AsB78CWP8cOw1ygG6vCh6cGlSJ9/LJtrkmN0Wkyioj8uTbgA25ZHAsi+8Nc/d
Mx5Slc3Gzoca5ck9089Q7P1L8W3dTxCLLg6b56CeXZKLOhsBv45zEvxta6YClFNkYjsP1CwKAT90
Iw7iyjzydxdJUWybgZ3VoQz8BxaWyaUA+Nf1chqDv/4GJ2Hew3XqlbSENsY4GwAtlvrrgA7FHpg5
45V3nbmfrN5JBNX4QQkdv4ldgB5bgZjlrc4c8Uq8t7lOPxbQ7RJNWbcOANTpsLYyAgBPD7gDzkjR
GOOhQRkaRW6jB/1OWxM1kga+M7NqQh8/Sde+pgdggutXuzLtrBFkAYdFOvfMAr4GzzF149Nee2wg
wx9W2txlNXfJk2hcnoAk3Iae1NwANQlvB8wwTMthPXPFieABn6s5LAcuEgNQrQ3nKsPWqawbZcAQ
ReuAzp0gzPwCA3eBPjgbDu3CdSDRWQ+Km2McWpeO0UpHHYoGtg9+Q69i3VxmJxiKoY/p5DgxCPd2
YvRdflCtqe3RJp33QwGtLGm6VvJ9kNxCxD8+Guj88JzB0w6KgH9GYuC2Bt5rFE2XQsUt1mlusnEq
Al8NceOLlMDc8fsRz6a1ngEfVRR7DFsnJ0NKVXa2Z+HozXsANqJyD9ijE+dHN4EG080l4fJzl9nX
0U5ipGGXvdXMGI2LTwPYbrf/7ztxoWb1ZT4naSsEkdRUz3iw6ir/3enGtVhEUkDF4ft1uzCRU9Ug
CtIQEyaC/QpW3aoe3eHSdXJG7P6PmfgnMcQAIWCtWkTgEeKmLYAgoF3daQ/23g67MN/1TSB+Lfft
sw+Fw03BUV53QFyE4KMG+OPu+/me7dZBNBiAVYRPdM9O1nUAeX9lCus6h0sEzueWvbo7ERePRgg1
t3AN4EPzbx60XwY9lXgUNazqlhUPWmV7x77J7xxSJcuixS5O5/cTPHd7fx3qZLXNph19VmJ+QH4m
IO7sa0OPYMRz4dV89gL6exlP6zalR+2hnXAAfFmhb8aX+7m10Yhkatc5OUQ2zM+lB1Eqz7X77yd4
9o79MvJJUp7zWed1jZKEi3M3TnnKdciqznimQxT0+6HOHg4TQcyAwBp0JU9uWQHum8jt7ZT7eQIJ
r4NZLRcu8rNDWLoBbyLU2o3Tw5ELPSfMwgUrOCuDqR4BtjEev5/G2QYr0tX/GuTkDmW2gFqHhj6F
nZb3mh9M12BBhvWRRgCKfNY3xjNP6JWeXRJpPvupvox7+qkKbZBVh4R8GiER1FfQnPD3dW/E+SXT
hbMtvK9T3Nb5yyNmdkgzYoaY4p291+MhzaNp79x0EYA9+ybxbtXt94t6tmz0dcSTBBYI3c4AZQv7
8EAf6992DD5owvebc8ecpHw/ZvDQjO1rloF4ddsk412ZXLLvuLR7tg/wddZsXGbPkHjxgBlkrlW4
rJcMbM4HTLBfoKcCfTlUyf4cwzK1wWlWPA+1DEx4GuMVHKsMScYRjnw9LK6NA4CiF6LYxVFPZmba
vc4A29+MQezU3avIy8o9jZwbK1Wh3JGkOToXvujZkAa9t01KEqDhU6tj0ekWA0Qfi9n+Hr13UEy8
6pVNe8PSI2/6NV5qTv0/5vj3gCdJhNMXrtdslRWgtR8rZNN1WGZ1kkceSo6ml63XNdzDmwtW6ef3
zN+jnlyAnQNEtLu1XtzVjQxg4ldnvBA3z95BaB6i8/aX+dvJEEbXzN5cIkQDYQk6u92nEAQhQam3
yfeH8Oxc/h7oNHuxi45a5rpd5tCD6QzgAt0Lm+KMjDiyly9DnNyno9foUg4YYojxfch+PBZXXQje
O+jEVzhwqAoXVrTEgGqhNCwvZQ7nw8xm3UigWLAZKv95/LrWAYVpC2xInPbeUf5U7+un86oiJC5A
1oIkFPRFwJ6Ra0PP42mJeVTCNQeWXOH3a33ueACZZgFy5ENe8vQydAgvTMDGt0tks0jRYisddubF
J+e5T/p1mJP5Oouc3dXZGlAQhdFAx/GrCwfg7F3xdYiT63DVaT6720wgU/RzfvYShLNwTtx3er9l
oEX0f9k7j+W4kbRd38qE9ugDbyL+mQVQqGLRO5GSNgjKwXuPq/8fsHtaLLBOYbonzu5ML6Y7KDGR
icSX+bnnXbtkH/seqPlBQWTO17wjgBZUTGtCCN/RMKvHog2e8sG81LXq6fQbOj4Mlc4qWqYgR+ef
vzkNJimHS9ySyIDFNg3fwvBFNB5PD3HMsTPFX0MszLKn6UFiJZTt0biwFdSPlQS7ZvxeBv5VQvk0
yLLN6QGPb4dfAy7cuqSh4SlSyFZMHcXRgZffepXo/ndjLOww5We62WXWSENxfFnRaKdazcoQxz+e
X9NYWMQc6WZJo5PFocz1Gx1Eji8FThl96+qZygUqwatAdPw8Pa+j4cM3b2uZjRDaWJbyYs5GXEqt
o/7MNjhcG287fqIuZzOdg0PZYbP+hvV/O+riCxYjuQyMkt1ed/QbSjGl6GQPIdKcnt385pcxhrfD
LL7iKikpU8nZ7TKcAkrMjdtCtJ7EQn8sJShHRjCenR7w6FaUZJhAqqSJ4jsDGMkNIUssk0FYSFM/
TcPfGoCCLV0x6T5bhjBgEkx6KXHnoT7KCSkQHNci5EevHKi+/DnEYqs3qTblavFqxK2z8ml4TB6K
M9U2bcM1b+pbEGobc8XDOW5uJXi6pFlxppYlGH4CHqgEduRA2HDTa9lNNt3zxDXO/yzbwStD+/SL
OmoH3wy4mGQOfUAIdWpWOtii4RDciqZ/I6vjyj5fndjio85yvxsH+l4d5WZod8ivnZEztqXz8NK8
MT8p/wFK+vgXTTwOUUyJ3uSlyiI5U8y+kmNHdpG8yV+sT3P8QqAqXG8d+Rs9m5vIDdy1KOxs1t99
a7JlgP820S1cvsKGOHBeVJj9Jg/3RtVfRFIAAdLflVq0khY+OpQqihbutqZb+uKE8Uet81U0KRwr
951GBFQKGrRTdprcr7y/YyMROQefPueLxGUII/W8AWonDKQ6f/Ilw/FGcDAefQXFx7++H98OtHCD
674WqdqjdRsMgq0m8PCGfCeOa5fhtfnM9uvN8W9Gk1iLHntjyk1Ho3PSE5/MENHjcI3/fcwSWqaq
chEQqZldWkKjTQdwB0yoV4xkC7kdOnFd3Z1etWMRXfaBpJGaNHRaIhZHf1N1hIvnJHd22Vwqm+ms
OINySZAOtuVurfbiyJQYjPsZlWIK9O/FtutVsvoQqOBIx6kTqsByxJWNfXQECecScLpB0n5xLJJR
SDshonnb8F/U/jHKnk+v1/HfD6eCvgrchWVZkFhFlOqnLJdSfI6li7p9OP37j1hVlbfx5+9fPL9e
eJPekeqA3KBZ8FvT9HOYCb2TIZJVrHyax0wrg5nUa6HPSPXewoQLMEAwN3ybzdYENYxkFB2YgpP8
bDeKoz3JQJXsNSN3fAF/jbkw5wLQYnAPcL4D4SrvH/U1kZLjC/jv3y+Ji2giHA0LHhJzErsE7sqP
KX2w/OBvrRwKFZrOKWFxVTm0AnUQkFlNdV6TQ9JsfIKB5vhXfm73FGzY5jZyo6u1kMLRmb0ZUz4c
s1GqZgD3xKmUFvuq/xSDQTVw+E9vwCP2DT/818wWZhTulRhoLe/Hs9KtXL2o4BNM9WeS+pvTAx3d
CKRWUXSnUhAdwcPpKBm4KQuyNsdPRX/rs96tXImOzoSTGgERyh6lZb9BmFmWIDXsBAOAUhVc+5Bn
G+ksN1ZM6PGJ/BpnYdQGMAF01cai0yFjPLRwTJQVX/rIJZxcm8rhSQuUJC41GK2uLHPePjNJyxgS
WtTZsmi8lFZ2ZerAJP1WWDGjRzypObunckGWueMtTwWirrXe+LTbp0KztXzIJY0NLpDW8U2mP4a9
BTh09zf2w5shF/shalUpLyuGtFRqFBoa8tKVF3V0Q7wZYWF6QiuT0ySqMD1de95FDWV/wkYZ7hqp
XPmIjt0gObfpaKT2wtIRJDnc3KOs53UUvdqH3hVIA/iu4JoCpb52Yveb4rrZQQCOXO3x9CIefW9v
xp336pvbSdujtJ6FjDvAWEwTAGhqCp7KitNbIUqew7mbMjMNVyVVfHrko4v7ZuTZer0ZuaDrWhaQ
OXPyDBjLc2peCOlFna/V5R4bhqJcjXML9w1pysNhJLMfTCPmo879FDLVR9mYthpoGmHNxK8NtFjJ
fFDlwmzxr2ked1qh3Y9FQ+NV4Q7QE04v3dE7mCSps7YGni9TO5yUKGQZVYFYEMTBS0fb1jtAQTv5
W3atOQV9USvDHTNYb4dbHCSBnySBX2F5FXIapiC7vuzvUX6Y5X2dBO5qNZ2b6W3hEUETLxK0+LwQ
wG67pid1LOpLCO3XvBcvc+grDV5ExxGw6V2k3jrHAvnpcBE5M28mYqzTOaLs2xHbs7H2a6HW1WVf
vGIq/WNvmA13/KSez/HJ2PHOjB0D/wdilcdO77dzXXwfWqRBMJttuKh+lnrAz0johd9Ov9mjY8ho
vSN0KOJvLe7yE3U3/ajSUjyDX8F1A5zbhOVaSOiYjaH6489RFoa6agD9lgrbJ/f0M3SAAeoDhYCC
EpynMcqflbklCXl6Zq9tPQvfmAI2ghsSFy7jXSMuSF7JEEqmVm1G13+J4V5/hiKy0engR2R3Q7Bo
mPOrLlE+Wz4ffiSrTeqvqal3z8AD6DhK5AiWn2mgZbJVRegiDdshtNV7Sl9uAEF/CoeNtEk26U58
aDfGuboZt9527iCHWfsJMILv4Es5f+MizX2A5uQ5aaiSUTs0Gooe+CB0VASv9Ka99ovYdNFcWHN3
j7xs6jc0PtNZKpnansNRJCNrlaI25lDIcPkrH7Gm3vXa8fJubblsoH4mwZFctnXJpTlSEMnBlf9s
LpM9RSOUGl/pr7GswJlF47szmr3FbQCfbF+hec5XOgvDhasqq0csv0ZRlTU3ZJCFWZ7dQ+ejWyKy
sFYabQi927GoAHUBHZZ8XdnV8+q9mTVSSsh9zH3RcyZUe7erwWImWg/SjhxJdWnccFo79U79rJ2N
LiAGJGXTS8nVzucNRI/srtz2Z9X29DMsZvvuERZGUKpNcWyLrHaU6boPHlrlOaxuavb36WGk2Sqc
murC/sWVJAviFNR4TKLTP0mbaCs48cVMXdA3nRvfKu4s46eL9ureWpvi/PM3V5MQLJU2qaxyshd3
A0LBOQoMDhy5nb4BgrjRnOG+cXt83sQdL5DaITkVOcXl+pGzNGPvVnthoT0lp38biQhHeoifYDLZ
qSsBct3E58BXP89F7pAhdzlY0nv5Ugf4vO6AH18NGjXxWLhrLK2Yr1eNr4agjA2YR6HxWIrAkDon
HFZyuq/xqXdvfE6RoclHRlNfXLdlGuWTYt5Z0R7qzLl6321Ht72OXeE6dBo3ugEm2rjyFn6MygV5
va1qcRz+vtj0ZSMjT60iecHD926MZleVYVnDxw+v/Fh/YQfuzST/KPXDbmvFPwoYhu6zNfU/i8Q8
11qAPrXYrFyMFxb096eYTbQ8ewREWQ6fAsm5LIahUzuAMsEFoqL8M6VuOdVqu+y+5+V1OP5c+dbm
++K7lf815Kuw4JsNn+XT0EFHq16/tfq6plhGvamugeNu8t8P5v9zQFOpX+kq35C5rEI/aBb/+a+r
8FuV1xjm/5n/2p9/7PAv/eum+JE9NNWPH83VS7H8kwd/kd//x/ibl+bl4D/crAmb8a79UY33P+o2
af7NfZn/5H/6w3/8eP0tj2Px458fvuVt1sy/zQ/z7MMfP9p//+cHaW7I/pMrM//+P354/ZLy9x7a
Ksz4t3d/5cdL3fzzg6Apv1kQPXQLDxy3iCjRh3/0P37/kfmbSHskwA/C/IqIsuOHf2RQNYN/ftB/
EznQKTbnesUZA3nkwz9q1G34kfSbSbCEpifKpTW6hqUP/5777e/v/vfXcpyBQ8P0wR6hCY+yV0od
CPjygCJFsIfb0pdlKN6wGmCew560C3p2t32t60h+CxbFmWbme/s8Ury7eCqquzE3ip2KamJnN3DB
HRMVjxtokm0GA90EuBSIxnApyVD36rjUL3Ax5L0ale2NptWRM8xQ5X5Qh32poOoSJ5PxVY0k/6mc
ou6z6jXWfkqJM5iNjJfled5PNFCkDRo28YU0SLN6chlsy1YF9VbloUXXSVk4JaTWKwq3qT83ZfMu
6oJUs1NL07aeUWeR05nFdGG0bXFuhHr0RWZ3h47Z5WUNtsOsd6Vv9TdRoCMpR/QFVSirHe6DSsUj
ClPZsUzUvtShzai4TFQ0wgcPOmBSJ+h0GUELrL0zngOzb12ktfqLcQikYiOmKP5FnYr+mjZqlW1B
uoM4HrYs11CaaJHV6oVaeOV1VIqCtYnyodpl4HMo8gqr0FEDKfgIFhgieKMbXQfnOjUMANmV+tXs
ugFXKZ8CsMc64K29X1PubnfimJROk8F5vlO9cLLsxtcgqKp+48GYkpXS1cpJTJ1WNPIHRaqHXVGn
3TcpiVCikvXEyUIjc/vI6zZKmisOOnj9WVRRUtQ2jXhT6eRjxS5DhcVQlE2CK+w0SPOd96Li3wE+
DXdVK/rPeWJVe0ZC9cxXpqek1dSvYdeCfJHaQncRkO4v0CrRroJULd0gykTW2FeeYblnCNKhShVV
Cd02llqNsNcl88yghsMWgj46L5EK22SKn54lfelLttxZLXhv0brSsl68FycT8YDOHwHw5cKQcsKb
k3DeGDHtJ7EgartoGhmujMzrKYrTXS77uWMO46yAVbSbLMmniyBBoRCCdfaFAv7y5yv4PaDr/HxQ
pOnOivz4TuoVYr1ypFyJnTrL6uCJZKmOVBUw7vC2KfPmjqM3dfj2K8czwLSnWYm9r9Mhc+WwmViB
KN5nuFB3itTET5450Zwg5EKyExpR+ZIAlHdzGL/omYnheZvG1jYxm/4StK7+4NNpcU4PomqLrSVk
G9+QxlurzcJLoNn6JQKaw/c4oQ9zoN3UTZtpuKljKds3/jTtURMxzopoSCmlH9B3GKyo2attlHxK
UJ7bjLO8k25B4LbFJvcv6h7QsZ7G9aVm9cVNFljGRSXQ6mlXVpqeC4ZBRwwot+fAEBNAf2M2Xkyt
rj6XelZ+B52f3AuZVXNbH6aHui/zr1T+cWuPTNrSFL3unLj1lI2Wd4IrN4a+w9soLnURfU3wrrFk
a6VJMMTwxqeWXo700kvF8SmUxPHBE4boJiglxHh8K25Vm2JD6YukdeltFZrid1pvjSsvCJGzolgn
pwq9TvxPQpZ7OcjUmK9iphhsBJA02aYvsS1d6gGTHaroosgsNXUI7SHUFOqJr9ut0Ok+hkONL3C4
tF0oCv51Al042uFBaIHbtxY6NOUQ5XsIleJn3xebG7NT+tKp2tTMnKbv9Ypuf41/75IyBhKrxSHa
mh4tDVKR9JRG5Ro4f6SOzG1Q5S3FAmAgn8YuUx8FFSH5Te15bXym4j/556MVjBM9w5l+Vw1BITz4
XLWEbacn1l1pFNadLFbmZ7FuQ2njD6MguILiE7vlMlJzqZTzj21opV/aKAoBMDcx1xMK9MJpI3eS
WnwbGjXik5hESPc5YtHVQ4pq3tbrqjtRp3eGDFj6WVYR5nMqqyweVC8Dqkx2D3wqkNbgsehD4SUf
0PNCF81zJjNhw44+79X6Ug6FiqSQ/KK2wn3vxejO1YH33GWS4vOelMIVM13e8yTVj5xO9IswCNoL
+IkvWWq6Y+LxkNPtqMe7JpJA2ifdtgkE5dqPqBEWhIsJktwecmMS21kRwmXUBYD2kZXeCw20+Txq
XuRSt9xMHeuzMBKeIj/6LLX06FhTFG3HqqZzkq2y9eqsvxOyGHT5oBv3qTzJF12j3LeoN7gVEPlL
Kc1RlSlifRsphQq5MgNs7GSlLFy3qjDu2CcBYGQTy5YiCMH9Pq8gl01zRkqaxv5WD7wvgEM9R1f7
2E0sKdzKRV2cCSMya1WZf8P3VGxK2yjP9at+V1l+fz2hEnFG3b8IWzHonDGc+q2Xw9yQA8RQEjbc
BTVSyZkfm1OMTImyb+IBQb/qDOj7ph7Sp0n1rqSJSK0Qxpc6G2MYoNwmcXKpTdJHZUyu5Ly/8jH5
9xICPhvy0822juLmMlJGePlQPvJu2KOucCb46QUtYJdti0DJaCAGmN2GJTK2qtnq25DOaT/Orw3k
IC6kEFlakfN4IzN5VwhDi/oDCKOVsBsi07/oTe82kCvux/1truI2oLBKbRNV0Yk4d48Vl5pf7VRM
w5e0IXYfS3FLgBvNV8VnqefS10p+UuHLquxeecCCDGHHDaKR0ucubMTMnbwyHneJTA/5pu4SAyLv
IIq7MAmSjs8YII+tZZMC77aFVUargInWnx9qAFzDMvQvq7gkD5vK+PPAWDsDyo0cFV/Nquge4XpT
7Ntndd1fDlPPp0djaY1qjRAaGwSPzE9hqmpukUXmpq054u1CTzJAwiJSDZDZe23Xq2boNrrJo+tR
F932Ut2jf1LyCdpVJBH3EMvMQsAnIvAEVhnzp7fmVaaMqt0H1nDfWUKCiF0/KddWNEyPajNldwJp
D+q5Wyt/BkMHzpS2HRExOp0BdbXaokUgu1XhpZdtkweXSlwNt1Ll+886HXlPVpTEt0VkoHGaKGaP
PF6oneeNkgcbePj17ZAowZ7tN32m3FPZ9eMU/SiSzBpczt0IzZNSeEAZN0WXqELr6EqrsFBOHoJs
hpACcBquYKRBgkaD0R3J3iIBnPa50yTWkH+VlNHzXalEptWIQzCgcEdEBxgx1wglFMzHqheifFNz
aW34tr1axcCLceKKzRT6Z16hx9ZjEPc58lUSDDIEg4zoyxT4E4KdTY6FRhJ2yB25Escbv40nYdMJ
akCUwhLLS69R+28xoPfnoSyHWRELvrg9KnV8M5phuPdk9vSmx6xljq6k4nMfpBh3LmL5MzDa/DoD
x2/ZNenPZ5SnmebURs2NDIznzGy8fD/pLb9WMChE28ioaFz1oiZ8maTGuuy8LnjRe3Rq6Fr0UQfu
vMy6KvMp82HvWtGj2qv+TjbaGp1HHXS9koOiD9rgRQaPummrtrkxRPJBjh8I0P1Er7NuByGNb6ou
CPdTnfZIOShCsFeaRHYN2uB3RqU1N6Ff0Acgyfx1WOzPDV2QqHD6SAy7vQaT3c7rKn+eRv6mWuk8
DYzW+KYeE11GdTrI6SgLusINqtR64lStNz6WHQEwhIJ/yo0k30z56H+TUQTYp4oUaGgsJ8jfCfG8
GQrfm54zI60zxCjzwnrxIkWW3S5REn0Hbi2Acav003OXWMWLnxpqakt6FzxOtTBeNoUCMSDrYSyL
ckXypJd/8O3nqFIE/vdaNIcbSdEa71LFSbGFdCzuhbYUzmOtnjaKWmVUN44JEcapcQdBNpCeHHv4
5N58GxtV/bwIK9lVlVLbQyUTtmRIjYfJmmLr93DZ/3erPyg4ov93r9quXqYweetTz3/+D5datn6D
+UUtmahJ0Ad0gx/94VIbeNt891y2LIP+GaK3f7rU2m/ynAuxDFMipEutBkHYP1xqQVF+Mwjz8puo
T9Nfa8b/ilO9dKktAyDZ7J1Tc0BEdxFvqhqzCY1yCmwAyOUzNhx0Rzlo560FNt+c6sh9szR/OPVv
QbaL+JZiUiho8I9szJ1zANEOXfhWlpGhyaD690OEj2nJtU41q6FZjt8h+HN6sEX8di7ZIvEBQYra
RNOwlsE0iO44YDPddSoyQPmebzxB6A2u9LgZbyvklHZJXKu3eD1rsKzFNF9HppGG8JmuUN9qLqZZ
obIj470kdohAx/e+9X2kZxPEMFMfF/D0LJfYp3kwegcU9pdFHAbg7OGaUn5ZmRWybPZIdQWzbTnG
6XNGCMW8KvIBdp7eTR99K0GrS6+frLiJkLjzul5F3k3IzP3p51mkalWdRJvF0wBO5aHeZfSKSo8N
C/fDloRZgKWlo8EK87V+gyOjKKY8UzkliB58XoeT1qD3xn7OvV4VCtR4G6O+6hAkuD89l2W+lckQ
buYrm5Ee+GPGIvhdc2yCLk/gcY99e2nqvtHYaGfUGyqytXvZQxmhTIDVK7VYbs0hl1zDbLPrMEPr
Y3bvV9b23b4iBEZJjQyGENYadb6Hs/Z7rx+m0ENxBncGkHjaOV2n6m5pDr17euqLmDszp1jQBH2F
WDf/vqxaiPXU1EodwFM4KzlyeiJMRwDrrOF/BH+iYiVdemRqc6DQlPjYZVS8l8E9rdbiNPZhC3bj
9MXyPCRsLKHecAVYW0VpkcPCqZO5xlLlQoTfpJJw8XmaQttUWcMW7Set3pIhHd1+CvRdoCIZl8Jh
d/XO927LfOCOi0+ATkvYEDzrW++szQG3WXq9lrV8jXC/iYCrrLWpqwAWqaUk3LIMuqNNI05gzpHq
VeS7fEBQOkdksDCCy1xANaRuDDudkASSQnQh5RXa3tJUMji1p1S5WoYIE2uZM41LuQlSbIWN9qa0
9bz4cQjSb0Ia7GuPzny8bcuZEnMl3/LOdL0OC0uSvjE2tmEuvuKysuCodyqaKlZk7YO2EQtnaMzE
1YqC6/VUFlc9KVa30EW0XmXinY2MEpgpooByersvl59NR1wb3Bv5eiJwnFOHn9bkx1EyjiaZl7ED
sqaa3XmlicnOLNR2SzgmeBk7wkg14jqYUZ5wmMS708+wsGm/PwKYZtQCaOfDph8+QjkJfTzIFrfm
LC1u6DrtkXoaLcU+Pcxss95sNIZB0wNvCd6hCsJ1WW4a+2iJFyWVK1kZIRNM6a5p2J2eV5/B/mff
yc1n+n6uSV3ri5gPolMDz5/lmxxPYYk5gbuWgXkNTkfd6yaNhcAdGzm5gK5SbagdFu8EX6nv2zoU
VpZ3YWHmedPfItM/o1AuKi6vA0VUmRahGPqdmhAogCKjDmR0xjUpxzU6+pGhDHSRKODUKfgiL3I4
03IQawoy0LZr8qg6p/UIwQstq/LJ7lWvWLkALCz1PC8DO8ZNbr4T0oVxOFiDEFcYdq+DEWq1lYo4
oN0UsohqXaqn96muKmsQkiN7aE7HYkkpwlbpOjkcU0zUXMs9CfG+uLauqio8j6I++xai0nZVpqP6
BYlIuk9Pb9yluXid6dtR55V4s4HQSVYw56RA+yrV7aotEdq0VP+8UYiMZNE2FQTq82nYKDJEatVh
PJNEX1+xFO/e7VxOMzfcahLxVqQSDx/CCLuy8wkbEhhr6ZZrUVVvy4E6rKFN/suhFrcP0Pe9rgi4
i0kRyk7Ly/wRqZKFoqtXrVTPvnuhzMoArcmtjQMIfOjhrDQ5FOKqtVhadUIBXBW88HOQjkS0U78r
TNuqc9RRJ0sU11gayzuWxmVRZzPNDSOzx7NEVjWTYsT+qCMJY0XTTVup5ROFNQbh7UzZNCma5KEa
oAZWadHzZIzQnMSrQebVe2K1O73Djr1bgxPA0FlGfKvFKhiVXA2SRJGBALAVglupqZPtjWHVbMyx
poPm9HDvDD4zp6uExChEyPkycrjorUzYShG5QyZ5E9zgR6r3VVTJH0+PcuTVwrzDpNJzT3HvsjUs
KxTJMIWUajcSMU+hMXgwRHUCQ2kbPSqhTvl3OpbmyqhHlpKiKOaFJ0Cl15IXHJZWqUsd2mJUaihO
D3Jv3yclMTvILNvTEzw6FD427ecmYOvlMpYpcny6jKiZT4Zsq4Q9dNRGDTZ6kkQrQ8229OAIY61I
4hkqkCBy0K86LW8sUKGmWpTFJZVy1aD/mPIk3jSToVwaaYY6z5Qr7V6ATuF0XpmsbJZ3p+c8NDcl
bobMkSvC4WYJPM1MBsEYHNTtTCF0JRkZS0fXEJn8nuiFIl75heBlm5Hk1HA2joMQbNIAMe8VK3xk
CWBpkegna6Nyj5jfxpsl4G3nbWrQhNroleEYpZxt2cN0/ZvJj8QUvXs/LwUXheG1Q/XIPqb4gPoC
DlbDIoZwOHCZj6mU6+rgVFWebIOGZpzpOszJEfdVD3uA+9uK/T2y5IyIMaS8Abu0vJ5GMUrHMTKt
NnGNxtXChFo3HUlepU1pb6pbcDJDCnq40k0HycHk/vS+PrbSb4dfvPHSDBMh6dnXrUea37Zo3Qs3
pdp0uZ2U9fBlCFpNt8lAFM89vYxr5LSjw1O/yr2cxjFt2SSeIKBaejK6ttxWWzvoOx9ZP9SiDe+S
7ClNpnn63MTcAU7P+thrhusH3JK7DJIlC0cwLQtLUK0sJwvUZ7qdNu3wdbKA2yFkJRRfU68IHpD/
LtdKu99bERk0wox/kDFY71ygBmFAXStQPVaiXtkUmRS4Wh4gD9HL2f70FN+vLHXBKAJRYIUqKf93
uJM7P5LDekQMMDTV4ClBoPlsish+dQLF1rXQR4+FPlBY34/5ypZ6v7iMbHLpp5IGB+O1vP3NxwtS
ahyaFDVxVSylT01QGE+9hOC124wViaEBrbbKgUMGIPBvTPnXwMvO0K7Qaw9aY2Z7jTfq1Keiakg2
MdmGgyztxFCUbamRkUQytGhF7+TYagPpgjhoGIRMlvgeiqKafhA5iQTDA7lJjkm2gKDJ8hfJG4cv
cmBlP0NTKu9KWSOg9JfnTQkUltIEO4vUgHz4qjN5UilHRh8tTkaZHnBN8a+9MggfFMoe3DkJYk+S
nXv+uDs98JE3PTeqwToDZ/ceBEp+KjO7gubIQSFd41LcRPix9YsRiJ3Kz0hB5Og5AjEu1m5R7+/p
czgSp4BADr4Bl4/DSQdJ0yhxmmR2P1KHHCNE+SXrguA+mnUc486tvch7rqPEt8m3WAByqLDZSMOa
wteRF88WJ35FLfjc/r6wJFXYETh8/cymXL6s8vjW92TvFrUncttF5H1BLUO7MeGYnp1e+6MDU6PG
W+d6x947nH9flEhTU0dqk9trXdR7w13fGZat9XV8kZW+ti3FULsftG6to/wo0Q1xHwVXECzXOwox
wKI/qKiIL9WKbYx66Nm6L1A1haJ5DJUolaicIKCFq9QHFYVUfRQjfBnI8TjZmiePIf0eqRJfJLls
+uiJt/EnMWiL8VIwUKZ2vFJfC7O+vwdTa4v6FfaBN0Ki/3C9SnSAzYqMpq1ZgObdIhDbYe+pda9/
Pv1ijtj4+S6KDcCNhEC1uLtYBjfQXEZG0O+LSRJoU2/i7lMWcM+RN60pVunKgEecG7wJOIHIeVL2
QBLicGr/jyWQji009xhqeqG2E+5bfJjJVBhiVlOrXYWt2NxSK5nUDhLXlBOcXmjpyEqTT6I9gKCa
ZDLzw3nrVYizkWB+onaSQcn6Op84TYwjCqKJNhHrG+rzxhfhPPfkT59Rvp2uuqDNp02cWe094ZmB
8iR1HM/bNk3vPI+Q1cqNeu0ZF59p5ylJEyYZyptVYX6TiqG1dbXJPxbN+BfzXlyKX0upMcic90SE
lsvx3/TIH5kWmRcyXnAyCKkueQJVF+uQgDnjMyto93FFsadn9d4dpU/+Xwsbz9MiuQbxgfYmBFmX
pIx46puqR9AYO2NkJMrVwsmsOHiKcrooARtlNKGI1ZmWRWviDUd2Mh0vuOjwEqhHXpqMGOVlvTO5
T9RjF2rbMQ4Tfysps3Dp6Z38zgeYw3gkbsm3gA9+F6LOVUPIaHppbJL6tLRkabsP1cmKMOYmZSmq
PJ314ljfeIi1XxWZ0K14nIu3CVRoDsvP4REKnmkIWMSlUymbql70PwdlFnVbLkvmPe2JqHDUhd6t
BIFmh+KNd4urrlkSoQ/a2zk2aT84/GihA6SDwTlArYaelrelpY3SjrqcRqVGyo/8bxJiyfrKVzhv
/XeDmuTGZxEJjP/CJhEN1wzfSxCpDIOEvg5R/ES1cLsztYD8qebVZ4Pc6Wv2ab53LUfl+8DDQBGY
yMFiWbVKDSwL+LBtCHS6ycEPrY3Pvbr6WIZweqL2Kiyj564oB6q/aPWRgoywMYVwpzfXu5fLgqPT
wZqD8SMOtlhwL548GSk1nqIdTUcg3uSqYyHMpYbTyj5afDC8WyKWfKZz4l2dW+QP320RirHeToh+
D2QwbqyiSS8mkHp/eULIg81HOfYAr3Fp9i1NbajBHnoKzVMVAfYBrF3IpTszlWHlaD0yIYYyyYZy
2eGEXXjH0RROQ2gWo03ljUSFi1VMBeXjlFOvGLl3L4leg9dKDRMJHiz4YuUIWjbDoHmhIxe+WruG
3meeY0RlF9peNobd/vSeWF4Z6L4hO8EdZQ4vMS1z8UFMSZYUeauRouCGQnUJNy6c3azpP+Yl3kI2
3U8jhEcjGu8CXdvGgVjaur6m4rlMiKFayw1JwmfBDydXtAzgEdixWomgJ0rzXRK7RpfAXCqIf70U
gYGf1KcRUH0tw2uzOSCSlynJg8c6gcKwYiEWJpgnIfww31YIX5L9XkKyYyrH2rQmgFl0TbYB6F9Q
NhkDkWjCqbqmmM46t0Rdd4NJVZBzF9fyVssNMI+PmaDpBaeGnPhswd44zUnUUzYplhD2J9Sl5brN
nmsrNi8DJN1WsuBLC4xzrswBAeLgIlnw5dmNIHyG4kpNGN6spc9+RF05Ynnmg5x3wVdv5sOc3mzH
xpttPV6WJvKqFwYoohosJvffO1pvdTehKCVu2vqlEypGgBtQ1Sube/nR0jaKLgVRHX2OK2HzD5ey
zeOmI5NFYqwftW1Wed7eyr3u0+lZvfuEGAa/l+0yQ3XoYVu8Mdmvhzil+WCu+pY0evVU+uOFDrMk
1chSlMbk1ga1smkq1NnZKExi9olK+BJ6X95su65Gvv70I73bQ69PhHKmSocVioOLieN5pXwfTWqH
nClnfS5Nm1YnRBqberhir46ssUw7MvqWHCvztexwjWlW0TtaMKhbtozsru0i/bog4rUyoXkJ3x6g
8xLjR8m0iXGCvqNWobkRVRIUCDueqodmQMAioGKWvvbMc5Ef/aaVrfdweg3fbdZ5SMq5iImSXSV3
fTixJhTDEq5cZkMvEZ5T/IvHkNhHTei3ar6oHWV229MjvjeC85BAuTg2Z5jN8pCRAsipY4vpaU2r
+tzRQLORhU7adCIxFa/KJHtgS+3RGDEcaxw+RnHYrwD1j73OOdvAP2ycd1yWmMYC1Q+HwSkbn7ak
MOzlB0kVVoM2x1Z3LodhfV9t0GyF31g5KenNOB/FlL6UCgsrkV1zx6Cw0HgvBZIL2mRQhWJpt8Eg
Eh7Uy7CJ3NjyZDcQxug7gShFODeMRn2qw6S8qEZZuaG4MFytdzv2KWE62ANUR3KXWexvecSFlahG
tns+6Y+iiOSpjh+/M6TU3MVFD99K9zg5qwGlNa1XUSHQR59qh0R3vF7VqTzoPOq0qPVR+sZyT2+Z
o08Hm4zYD/7Ju/74RMz1XBiJNlKWF9C+mvvBPmkGC9szjsnm9GDzjj/8CHF+OCw4q405Pbh4Zz5X
8+5/KTuP5ciRZdt+UZhBiykSSJ1kUosJrFhFQgVUQOPr78o3eqf6Wh+7s+4udiUTIsLDfe+1bRxI
wY0yaIZLI2fM2AiYrfu2pziKaO+v9dV224WEZzNO7P9jX9ehkQDL+5Y3T3g5ctW/NpDSMclrdTjn
IzB2tmudl+BQPFsio+obiaY5IX5yyHBDau3zv3/5f5QF9DBA6txOuQgt/jGI78fRVSkHzQANInGT
GLW2BbP5fbEUDGbaqdwJkRKQQ8ROpJXD+l9YXf9cAPl4Sk+kszet7t8FdT1VUm8XvnnfFPPZ6Osl
mlkUHwqzBvwpfPiK3vx/JBLfLvdNu4bQE1Wr8Y9AcietGU/btJMnd3BO9LKSx6Yfxf7fr+w/lwLq
LS4snSuIs1Q9/7kUdGKt9alJjY0e5/OW7Mks7Oy+xHtYzOHoDvK/nDv/ucTxeYwjcB3f4BXGX4+x
8qrJyW2qAsbuY7pBwOLYkZujWD38+xf7Gx/4/64fpyDUf9Ztyv93YTDVed5mhscnpRPWJlPoeyPu
vzybQGOmbF6ky/lTZcYptqZd01lIaAqylKQ5Z5vU9imA8b/+++/0vz1HAGKo9FE/MPb6+2Jzx+tm
vY3Z3NLdeOlsbfMqRsQbmEPl1S/9kMy4hRytdv9LofC/lElUfXQnYUJ6NHL+Vg7hquy7oRnYw8Wo
bUrDVJgj0+Eq8xaMfCneWX6TyO8WHXuIJsJB77BcejmxKq03ffz7dfjnQ8Avc6MAIeblevytvajM
tRaeye5u4ur5lbL0O6Eti/y/gcP/ZuLwDPznB/1VHFZ+U2d5xTtkjNkesLK1AV95LkzjOTXTMXDl
iA3bh/SQaum+G+s/sTe8G2VzkRVidenpX02nftel8drAEKKpmQt2ZRix/qDZkVnHbmCUQMPZurpg
XHU9XIRDCPwy3pfpf6Pe/fNVRT1ChY7MjFcH7s1/vqq53cpqagx9k/Y4hiBUTtn9SPjIucQeeC4T
Y/n977fpn/sbH3i7RbTDWBn+PqFI+oGY6XlcY2WrQ1LY/RlRGvkxnbM8/PtH/W9PhEHTDbkBbT6m
Kf/53YxqtOkPU2LKQcuf0hWHlKim6evfP+WvL8RJCz2kRoYpwxIUJH9XlW5qw8Y1sc8xBs+zL32x
huZbTronnwwUUM73v38cAnXjr2377490b7/S/1dq+Ur1TcoIO2p69z7rXKMdaCjkFlO5eh44gm4R
191itr05cbVpI7p6RJqlBrFwhhlVgvydtEyj9nbuQEhQUKjY5Y5ULpF8kPMmr3xfhqQrUKXdomKB
56GVz8pwXNkce4bbHVwv7LtKm68G6jn7RSPRWRabaplHAAvs3dR7Gy9OutoPUXasOYDD1aybdGN3
AzOkDdtG3ZibUVVVe3vCAS2ku2FSsXGtHKsjH8/XpnrbOFMXtwSIeQX4/GTS5m1qJTNOyiY/5ChI
TgtJ7wwkHJEfq3Y1j63dO+dKS/yNZUg7GOasfFyqcRwQvlh6hwF71aK59NdHA6/sJoaXcqawqUI5
Tf6dwty7JcdOw9RLS81rK1RrrLBHJVvz0Zu07iyzYYgYSFW7hF9ikzd1fGhHrdymzkxg7ErovCMN
dbQaY9nPpSsOHSfaKKPcP4s+mbe9bqrAyH37ZHPQwr8iJudbGHaxreno3bPQlsdkMB2uWFdHOoyF
j87U8gtnY+9jnqfisrrzvKWkEy8rzasJAOGQT6HWuZi7RpE9z62rf+ZVL0nxWPNIYOKgmdYNSSCh
FoSrp02XEi9C5BHB8zSNTvYlZE0dPGfzc8o0YwtRgfGWO8EUsyXAsbHXXrJ4JStEF1jt8fVV6GbK
uv7lmi3m7OSWM3i6aaBdkg3Hvg+WpRh/mZPs08DX43XnV70Z0O1PN2N7VMsQFDi+P83lZhZ0tTYJ
Jb2bUClR71bTU5ek87UD1uziviyb9tWevTmIG5WdGeroQZP1/d1Av0EFKXa3H9Fo+St8sKTgM7r+
lEvRLKEj6EU4gpxATTh9gH9uDcxClmeJE29j5/RLbX02PrFfNBcnHhSInNh9WiTKpCbV9V0yW2/l
HGcBbfb06BeqGiO3TOlb1cLep+tqfax6Ag3DrYzAi32F5s9Nw2Gey4tQq76hO8JDZmI/3Ao78SJj
8sjEy+kz7urefuh7rK1a3jthXaX9fqKrcfT9fDuldrQ2ZCwGnbdOSTS71WxvhkKf36qqd36Xc87g
ddXiKINtGcatPnGuMjKddnPbbsvZ6CksdTyJO6Q++mO8QBFZ5uKqWznzyuGn1IsXGuTRuGa/Vwmy
v+72+SBPVd68NLL9Vov4c0sU3wg0jXt/LWmjpxXCzmUug5kgBmwG7bOw+5faRRJNBskUsYKro9Oa
xsXqm4CIrixQukx44/1XkVbcBK841NZ0yYX5pKXNFJmN20azr4OkajXrmsd4uWU2b0B1REiSbrK/
jhMyn6atdigs9V4P2YuTGe8jmPegRXW/weGehEbcHQo5nimSVFAX6ydr3Ys1lJiF9QSwhuswm04L
89BSYffaLXfcqB58JweWXN1nXpZsM0AJ1N0lmTc1HXUrLeGu+WuymVqNRxJhWmVXO0OQackpHbZR
lX2hEW4wWuKMStIUfEA5YJ9qIZwsJRK2WFhvsW6FdP+K47rmPQgWezo343jlib50psEHKiMhZHq0
Qa30K6+rfuxXA3HwUD6advnYp/rO43oHLe0wFg28BcIurS1BM0k0OqsRZFNOY7XEwx/6g4NT25QG
39gnu6L1SC4qvKoIpCY05iD6nyItAHO0XhUserUdkiLdJg0Uj9jx0jD3OkqRKrapU2WONRZxBs5v
iA2hblbqTl/M+VrmLVIEZJ/rFW6cf9+KYrzlhMNBdL1vHLInv/TvZz2+53T7zjLCs02XJUDp/jgl
3t5zaVvJdrqgHrh2jM42Le6gXT83zoYpxA7/RDDk1n6JrcjQivvEN4+NTbpI3EX+0AUDJBXm7w7n
NmQfgZPVSBqr6XfarsNm7Yod3YTnG99gcObjaqW0GuziDBlrlyNJ4zC5ntU6v5iquzRG84Bpg2Aj
jb9OIl1qZ+FtnFKCADVPbUegBAq5DHMj3tjkfgQMXSTx99zGacAENafIvdEQHC/yx+Vaqt4N6dBm
4FiK7VRyJhiNUm1GR1vJXjWiqhaXdrXfy6n8lCsvUydB+7QPdYP1u6kGGPEmjxJHYNkv776q91Vu
BVJqIWwDHNDp/ILHhruZtHkAivs7aZw6tHI/Ghvte9Ri8D99vWFUvonxZCTDcgYPYlza1HnSM/le
OyvcIAf/1+xnj1BfVDC12TbNk32lij2rfRDr6d5uuqNYTNyGPs8yijf8xpb7C8rueRE40XsKgwBm
9m8tXSPDHW/0ma911cxdPYshKobizm+syzB0+RDYS6dDhbCz3A+dQRCD4PRmc691fv1bDlnyJ3H8
8mSMyghFarwptTIcWZUKKn5iw7N37jsvGkdxXJsCdVs2j5/SWlRUTFinvWzZZjZvF2xmxQOSJ95j
z2RkP6yNChMxdVs1OBA6hQLn6nUk7urEbLGe8W/Jnc4PFXq9M/v4vizM8kj9snHqdJf7RdTkBo9x
zSNmINm0ln1dlIxtmY6z+8i7qTe2fjNeFAmRbqUeF2tEeaLfSa28upXTUoolMqQCVSBe42QzdGbH
D5gjx6CxDbU83QnsDijjIb12xjUryXn3zewuTfycn86OHW2QoT3pfrvvanJnqzoqsoSXB2YtDX0o
cyNY7CWTR+gaZ6vwrKBw3SwwZPamlYh02pFJh7C2lL5gHRT5xs52cv2t70AVbaT9OwFVl7FPuqv5
VmUd6zwQdE/7gDezlVP6YoquQ/AG2t1WTHDW7RBXG29aPvu8aIOkFQ+L42zLznn2a4OdABq8mxl7
4Lq7ro6jxSpCa5i2lrDuqiLmUY7bP3qcfiW28Wprs8v+oLIwbfQArSYjqdm7xoP7pgNm7HPo/HZm
bc2+eyom/RGVNg0ZcuzM5MWtl4/SwJdqbVzRXT3pn1dcNBtbbw6515xbJy+In/M/u2J8mKw0GnoL
KIwXFiuxcbmx94w+kk1+ovRa6LRhVcq05GnW5IeWZZBqYuNtXGjW1jL+SJbquurrQST2Jjamh9I3
r2ky24E5zZt0Mj5zAEu2rD/9zgPSacLOSqrsaqv4G38nhddifHp6TgM29cNMiWvlqcDU1M2Hhsu1
1X/xh7sKYV01f9jwiNrYskLPLs+2ub7g/j+IWxe1r+e7OplRDxT3YviTTCOPr35pXIo8pNq5wXVe
WCWGWERFzkdgVmqodvXjmCp4x2g2a+tatdCISnvvW/EPc9hdijog9Aw+vBHFd6llX63PW40D90Vq
1VsSL0vglDd+gfy2DVjXean2Re2Ffj2EnuJy2mUrgqLLueu6s1ErzopKQIyQerabp0EG7ZTCqqC+
sqw8mG3rCPQh3xaWdlH5cjJyy9sr4d8tEKpSUZ3ycrhd5iexjjvoQcfZ6EKmLpHtrLup9XzOAuMJ
vde31tkxy2q6tbL6ya61q0xUufdl9qcRVO1tYtWRKP2nyW2PtZk/2mb+Y64TcDdrIxvQaqI5xVQI
nIux537hG6TMcp6wlX0menOcKfDjqtnz4hxUmoVLl+2HRNDQGcIiryK96/JgqIHkaElosnnJZd4x
Q4jBszhMi+xDPzmR2Q6R5bafZewUgesUj4ttRrPUT+loRXbs301S7Q38Rw06ePr0OFOsYmOtLOFV
3qsAD892HIAYiuXNW26fpDlGoFU8LJDZylpF7Tod7AFk6+z86ds40ulK9JBxhukFmlvUS+1BW83H
efaN0KgKd7fUzZuPZ57NQr31Di9Dtx7LvJTcnHqDiu+JmU2BKL5/YJx4IQA7Jkgcf7gNEiogsSfE
+cuywSXAByfr57SzHlvThbaBnCZR74XpIfeWYbr49MkSKiW1syv7uTLr0ORn2KybAR5MkYSJr+7q
zDxYVRYlXndnzm64LFk4xwOz4m9egGiEBrQ6c5Aa7TkXHnfbDLQs33lZs0Xw9VCPxVXU/Hl6me31
CIzkyS5lVIPlE4ImjN9cCGgPGvXsgD/rzfV5tt7F9KvWn4BQ7dCEv/a9t62pvoaMA7T/ajefWvcF
+4eLB6ljangerZdsAN3hBtIBDDJ/xMU5m+WruRLcmDWh23oBQLpAr+/q6U7Uz37q8cQs4dSDjhqr
sGp+s9btYEgftEljV3wRI6gWUdzDRpdBKfQzhU6wTsTLKi0cu28rJ9GlyIKqbkLTvIqKWkGTd1bt
bHLnnGq/Btww1IsbVJZPwzTfdXocFe0Qqg4FJkP1dBwDr32XMo7MxDi2AOIG/zvB6Dc5XZQ0j5ly
z5PR3Iv+NY6vcm2DsovvMtkB93utU6QeZR+5wMBWK9vO9hJKS4VSEDOkcrwyEtvRB1iYC9rvwBt6
hqMPFntyQRhRVpaHLjmQYk9xIE5AFLbJ8Htl/yzAZvdy5Y0bT5rGRkcC8hwXu4X/5lUegLZkmzJp
8Ti55UUV0WM45uaD1W8F81gzAdenP9bioOfwvD4kPnnPr6McnNnC6YasiMXZ6pTTIvkD6yS015E4
wUPd3OnyYhVHpiB4b6wQjhiTqrYOfRMonPc5Wikg1DgA2Af5UN82yUti3QvDg5jz1pe72DLCQm2X
5kNxhuxSj5aD5R0WjX1gsOY2SLvfjvNQcq7tbLEbZpMqu75TUtvaSRo5WXvMxzuN6V5rcu4pwcpZ
7llUOSgZCFVD3T+7gPkW5y1OYAl26No/xqG/i2X32nlfjNhpcWRRlpM+v6TDsWLZN+EdFuWL3y6H
2Mke7Mp6WhJtG5MApBuUOz7AwWyNJkoGERcU4AMhE+Jo3ZAZSx1UNjTBil1DFvuba7jwLlN7WEUf
1eWyXaflAP2b6Z0xRrPxPHawCZJnb/pezCoqraeGrFDNCs3iWjvXZDiu3hr6hUCc7VxEtnOs7NQx
0FUNS2g9cT+qG/kAcAStJzvdml5zrNtph4KU04l3dG11MrgJcUrsSmY92d74Moz81uWE2DOJEvlV
lffuDd8fZ2eTh7lozQcx7VPEiUHbfDsGvRgz39rU35lUQNlXMFbTyUn1564ZjlNbbtuxO4PK2pR0
x20/YpL5h4of8JQ1X/GN/BodO4cP1F4zvfnFKO5RtTMHfEYKwEIDQxDU6i/5Y+bZv1gL9pMUJTOO
/sHC4KcWk1I/Szhe1RSkRfaTLjULuEHHA5jGc63zw1rcjuFiOhcDkLznyTP/TM0kxSWtYENrFxpO
+47RQsXRoC3rq6JtbnHKGxw38LO7do4m3Y0KmHEBe9lG2fZeH+a7eEm2ta2/5Cpjh3F3VgZF2Rmj
HiRoLfNjljVnxXGZDspInMkY2mQ5Vdc4yZ5hfX7N8bTpvHTva3PgNF3E9spx+cecV9ac9xEkmYzz
qGkdI8QodxpiKlweyMmiYFYHqykv0jfO/WI/Ft60rSRsyMbxAXfNw6YkarV3PjrdOaVrRlWN6Us6
bATDj+GgGxffwlkJDyeSmB1eX+YonjhWTGaUkM7G8SyQVn5uavZSEi9oOujFn5zFQvX+Vuf/WDBE
V4P92Kv5SGx2kHq/W0Pn6mQXf7o6owugKWzKmbaUDlPkAatdt4HDB0/TG8I4byJVp9sBkVlesU8w
KNzN/fw0Ju6xMrzn2VVHqu8n23wtAN21RXIkXCecNQKr/aeVU7NR6ZFT7U3u6NrQHmJRE/V0qcf2
lS7TVlbmwdBfmJSlod63V8scTgOo1Wq5gZGtX4ljPDst3SOdIhTwnsgZZJlJcXJvzFct2ZtG825r
CiMGKYCmB0nrWZHg4PvpoRxNxMcw1G0yOvRg8qcN+DLWUCS7bsLpqIqcot0iiw6q6rfR2Dvhcckz
jBMOQGr3SWl11OlMH41DVdd/9Coy432h1eEQf+WZdLmM/d6f9AMa7UiuRsg5LqD5uwckElQwRHqI
3a4YAJCdUVhJBh8TtWK1r3n0nfzNGgYenT4YWG+s9VPAvoyn8lw1/blwUujGNCnIM/CAS3HPWnim
hdbTWnr1s12WJ5sk2af8R/zLwZpAEoOd0Rl/0OgFGmuVyYmfM/cxNqp3CBC0CJZ3LO67xHtpOnaL
WnxAMDtO9hhmXDFTe+/BEs1Cg/e1HoaqeK95t+mgBVNuDnt99ljMDY67WeW8Y+iCVyvORUvrbPb7
P3GXHmYknpHyFz3sBuOxXbqftM3hx2jFHYQkGeScii3H+pNr1qtpNY+I/Z6SmG+5uNN9gzELVMqj
aZZ3XuN/iUZ/LLqRHWN+GdJtOZI75N4l2vA0OI+W04dJdW+475L9Q3Ufto6GWC/DWJeHJGFLM30O
4UXoWyd/vevQ+YGEvGgzcPfO2o2pv01KuV/UzxD7YesIjO3ZxgYAQj/SGSYWnd/1SNbIVEcu/2rZ
SPLYCEjsSa2vNDa2if0xjBP6MQgHebiyk2Usm8L96eNXreDUgN7JYcN10jb0inajVfGuTMxjoViu
2j2DgJ2jD0ffETtSjh6T/N6G7hZb3GORo5vliWnyfS/nwFBDuXecZblDeUW7iC4U65M/X3mAD826
hjYkzmLaT70I5/UjK24XetiO65sPxzm1yx0n+4PT+nsneXf9+LjI4ZSnOeaBNsAfvVk8d5cXX0BZ
mJMY5Fu7+5Ijt5gbhrj2/ERg0POqF8cRF7mZH1OjulrAFuz0WcT6yXGuGfQURbJafO/P7GGUSozO
N8myTdp+n+csKJoMHSXDdRr2Xk4b1nwwqJsLA7lYdenmJzcRFNm/YuUELpClcnxN22SjxqeMQ3rN
hc2yo0malg9wF3V4tnqBXCAW4u4y2rfS6DfKO9u9GQ4DRxU3tNK9FPub476qOfIv39J8tmjvxNl8
omER9AZ/gfquNGCg609Vzzs6uedqLX/1NnK90g1zi4lsn0SyNDdNYaK7AGU8a/Z+NK+VvJbu8yTr
XTXSw1RBy+yg8+8q+8UmPnOo6eLHO1f4n5PbhIPUo5UueKPsIG85wNJYKu2TN74aZXu3jPS0PMJC
ypheL8pPt95rxrQT3RJ1VMsZo/Is648C8nOc5zA9Ocr2rfcYTx0wCLaQ2qt3sUy3lVMccGA+yd7e
G3m1LxzxGDv1DlLrLc5zuqiyepxKYBn5hHbGoGOgtI51TreYvtMmXPVIaAyfqsY6oVnd501VsHEP
zgaxX3ZJ1VSEMJ9/F20LVSR5y/v2EcXhiUT7yBB+1BjJnmTW46zpv8bGva60Yfag7Z9tyUHS12RG
gwrmaVUsWSBt+0eC489pNfW/R20aD41HfQyzu98UeXJkTrqbSw7mvhjgDzPW23miA9dHPW3QkZ6y
JtkWima0Uu0jats+6P1s3Wsq5eg3WJKCzN5bc7pfIbMFMfo5GAjxHirA89g3RjBO/ktjTTRWqrUF
BC23c9nuOqXeS925t3pKjc65r2POaGvKHalNXkjhFF+VlzEpqPgAnUFTLTOYNQnJiMXg6FtGcex5
GSvvdPZMuYMRa29oFHCKjw/x7YksmIlRWlZ3xjJPmzJn3KWm5ZcsjI/Gd+na+V12rxdrG466cW7d
ZdsO5mGtk357Q+CRElaireyN5qD7abYFDP3ZOFjT4QX3p0nVfziweZuu4d7WjJo2ftxhB2zvYnd+
1JRrP6RadUTb++TbOTWvPcFNsQVnQ8b2VBDgK2maEaQjvSlYAbHTFTNtJiVm6SybuYpTkopqFIpP
LoDnF+U3wA4rfxpeASCq4aXgSvOQG4Y68DAUSIea3r+NKfITZcTkPyt7dnugT73GkEfRrbYT7TD5
SfPl2zenQuml8G7T3H4t3dIS5xVee3mlx7tmX9lsKu93LWqVb63eKWgn8E6cZ7szLyTGZMGiav+i
ORMQC43BRAqt/L3DxB0aPSnjGUeKiNlKemS6WX8YgxXvs1GN4N3t+NEZsrgOuljOiI/r8lJkZhty
PiCiDTLmg0h155CI1T6ZcT7tzTLvtnQ26rO2wq4w8jKL2nyw6HeaLfHsa1OG3jQ8DpxoD1nCQdGv
pAlGta7zQKPVFgndaDcrSNXNIkfBAaCYvieA5FAqFWWy629y9J4nh/7OeVWsAzJmIDHIJYukIidm
Wxpef6ClVMF9KMcTQ2Zk7aUnn92ZOSbvFLDcEdgl5670IddnzY0Eua9r6Llzep5S02fBxxtIWcff
ttS50wTDWBUH058ZkoyJ9mA1YxdZ8MWfRDxV9zy/RqiN5oDczWbOl+pE0TDTh4apl9MOQHpPu7ca
OYS73b6IHRXVqx+f/dhxN5aTcobz4jLfgHA13pbbIzpJjtFW4cSbSs/zqy9v69yMbaQwEOlXphiP
Teu26HVkziE/0Zfl1OhdelcW66AR4+h3DqUcy43V6uVBoxkYlU2a7mJDi79ix2TCCtyke0mqpT/6
WQr/GpsuzWRY/IU203xYNIOJkebt17Qvz2qo9J01jnbgLT6WaZsIsiR1/GMl6OYCqmND8WCQB4Lh
xKkWlnlJDEBnS+LrzCOrORryzI2WZChPU3E7jtBo3jaEfkTmSPVb4R1/te3y0y4mN3AY6Ow6exC3
tqH+bNuj2hixopFZjMWr0cNSC9MKtBOTLKY3qwJbK6pRPlrY538yd6w2uuzg8ONq2GrNVG6MlnZl
n/fjeakHNnpSG59kWaHcM8eyUTdA+cQ2Oxit1N+WigEgEBYPz8HL2un3fVHZRy53kV58QURKczOa
FQWDsrQx0yo00nn0z43SChyupl7j2qBdCCz5ZEpT63/5mgCl+JIiOEgYb+C2UBQZohzlW1uVmvUL
4fg6d1vLWvu+PZBKsEomRm7VvpFWFtdwhYVyn1dfOfyP6Dt7SbnDjRjfXLc07R/L6O2ZKUshdMZ3
3tp7yxFAkFc8FL0w/GPuTxbpnmNsV9vFZX88D0rI21iIOHQUxf3qAwkOmwLFAqM0lHPyQ28c2/xO
LMSMX7VI3PnPiqWXIwLpPAvzJgeHO2Uw0NcOInHTFFb/i0bHoC5jt6q4JXdwploLFq8X6zWrrdI/
6k4LYphzdD03b1rROEkcEAxp2DR4LF8lPESKeL0maCvLp69H+y0uPwpsuTQ9WHjS4Vu4zMw4pada
p/3hYXPpEKMp4VcKGjfr2w8Q5dXw4Fjj7B+ElVvqLY71zj9INzHiH5dHf7lf6nhe3rGTd+Yxd+q4
33S9mwAitYbK3ifVqBzexibLUMwXlfZa+wzrTg7s5ToC/EnMZ7d0IKGZcfDWmNrk1h921xrdo3TH
uaEQmFGxlQOyYdzwjsuwrEd1dNe1rTLDqcW7EmUdWH/0J17i7oxkER+LUXsfneW5nFxsrY2ziICL
Dkaxllpo1DclFLWSaB7wk7QOe6uuumkXNwIsMI+7Vgw/fOXWifBBuUzkMOn8DNowjN9q9kWekcKQ
jOqjRGJAMWnNrlbSd4jXPnsR2jDCI6Rjwe3QmsZ593wWfFp0Wba2h76fNUrw3LFX87mGaP2n84y5
Pc2VNT8CbBnM3dI4fX7vO8ooo7KmB07HzzQJVyAzBG2KS7THojNjNrpkZJYrljUBeOxoRvNhjSvL
akv7mUeVtgwH4aBuGk0GoGzrJJwRdOucvhN3OcV1YrhPCatgCR9y1L6BnS39I8JvI9v1rW+2x6lg
KPezoCsHH5jLtt60DurVOOjcsUNxlccy45BmjBD9k0E3t5bbUXyr0Vjyk7c0esvFGWrRfjVEEmTb
WoN0ehKtrexQzasyftqxdufQVLFmv/qEycW/TVWMF1cxFxlvYnkiAqh9krjeLWuW0e/ClFZRZVgF
MPA2k434xmnoea+ONs8w7hNBV/+r7ptVe2JGs8Z3qTYO6ZmwgiLd60k+gLpZM2MJh1WO/a+VPxXv
bpWzfAZyHWOFuV4r7Y0Oba79iTvbL54Qc63Z3nOQciIERAKZEbSxyqaiVTZJbbjvpE3xl9Zunr0N
DUPg92R2Z3sXx73pnj24FeOzXS9OE9lLJkzgZ6XUmk89m9zNVAF/3WRDT2zUzC35I/W0A3yukWUS
LFOR56FFDsPPGmvzb6sAgI/9RH+vOuVP285Ijf0s08k6kILondY86Y6GKWOY1UmLFEr0sz5dhZ9A
nYnjyrtLGYvesVDaj3PdGu9+xmAajiaBAAzr0tdxVj3gf2pV6Q12HU3dgqFU71qaP5Ksg3zjDbWF
ZG3MvDuEapQzfqydoOmiZrPw8Zb3ZJ00X3nnme8wG5hFiM51vxvdG7YVr+KDnVvFo4lZ4TMt0P4r
oWjWFt5YUK+MnJUxgnRMUDQrvtPncekOSPBpyy+DNz81mi8IU/O8uENiwQRgMyBsQR6UFvSrqyzp
fhvAZabA9OrZR0kQm1vwGcYmixew+C0RFDtR/A9H57HcKhKF4SeiCpq8FaAsW85hQ9m+Njl2E59+
Ps1uUt2xJeg+54+l9+CodlyfVdk3pFqk9S9RLZkK1WiRl555zUplxWKYx2qW6T2JsN19amh9pMXx
u5UMH4xfr60ru0BKE9Fd1yab2sK6bEzTOVnlznCGV7ta0fphS2Uq8SW9KKYXVLb2ps8QbE7ivGW+
O5z7eqm2iUBc14zutSQ5ln1yro9xgZJKr1HCN+uQvMa26n/Am5Nrrck46peGYgWaL2wxHspKaluG
Km3juk16Igxi3XEb1mc7NvtPlouUgb87xqjvApm3WmjnMRjV2K2bNW+sXRIbxmunernv20m75twG
eqDn+lTeuUVsXNAu8SGWGC/yJc0Y5zVYsnE8EP9TUuGeuN+LVk2vXbdU3aOpFxaR7fFoHDzFuxWY
c1ddkBGg66l4KtEEz53/uGjCPCpnMIfAcNAxb5C3yDAlOfINLQktBY36zVTjhKtsIXLGddjx4/+N
NY0jue+vgOkNyCrGhRunJrd1W4tA8vEeZoc4/s7rzymgllP1uEc6liTNAJZa8AjjAoZ5MGVnEuaC
zaRpvSpQy+jTime92X0P0U417gUJOpJyLtNrm4JgTGb3KjrgTeqM1lMv4uRRdWt2mwbpjhXmhTz7
k+6XLCoI5YO2MinmTh1r03b+w2p0Z0Yb5AGxyznmz+vrMHhIQfKlC9LY2DZDn4Tu7E6EeZDuEFss
ccbMJz6I9LquMOLFaFu0Q/b31v9p+M4tP/Gm0pjpR9iiqHNQurkdLh/PDtvBFadxsK+MI19ayZSU
wDfycFb0xg8JSVhFywzoMtCPmJo3tr2y+OkGn2rO+GZODqmpuUfKXJ0cu9E8DkmDfkgWddDrfhCP
ZQVCjUiD13tjeAVNE7WuH+dmdbZ2S9l1PA4zdw/IAYnWNQt+0QQTL+sdQdguhG6RBhXXEKLKh9kn
ZbvteIW14nbGwxcddJUVW2cmqRBJ+wl6Mg3EasRcgtUakYDhhyQHvPtKgVgyvkaeV99KhLufCdag
rSkF0wrr2ZKuhCiWr4OzmoGkYj5YhDVHvqEXhxn/b8h9o8IiadUuKxb7RPiatkMSML241i37RVNW
hEbi1I4Tc0dN6HZXTNcylW3QcykHbTeJTWOKA8avZjf09r5LoT3mBulgXhFWk2Zwk2oIs4QNQY05
37M2mtHqGJ+9JF2TdAR4q5oPGLPIGhRWWR5A1g2EAgW8RsJgUhXlDhUHvEE2nj3fhvoCu4aL7c9W
LOEYC9s88FRpQVkxJBVp/iZwuaF54MJOVqq/ija0SnVqKu3JFbDorfuem8DfkON7stDsje+mV/Rd
L4MFRrFO7WPcWO8pE/xNpyCCxOrGh6Tp0L2Z1XjN/XzaloMwQ703wniu5mDy6zeOXDNqMo7prCAB
xkfGGCw2lIqeqOSQLAKymn9GFmPSBllWWOAnbEfVjRmmcO13MHQnLEzdDfBDmWGq3J9YDPdGtnyg
un1v2+6jH/p70Xt3WTrcg2Jsa0bijSK51Kk17TVLjPvKrSEPvXohztsDIxpejT5+THvd3LqrcW+M
C6hZJue/Zqq8nWlnoI8UU+X8McwqxOkUJcWUo8zpmBDAHrduWCin6jBXoLSbxs6Ti2sVNNFNOo+F
R6zzoEzCK1SuR4qERtAGmT2CkkmYBbM8Ude0XAEcxkcdkfIrxVTrS29Z4yMJTuZ29Mf60nq+2tF3
lJ/nUaQutHmDBApey/aiesq75UFvJS+lMxl0/tLo0iEPc18MlDkkmS9EbrIlOqoJ47U2AIjaiiO6
0+VF2uYuMelcoS8MUYJhqbti7rRXpTvL1st0GfJB/iQ6nZCl27NNkqB9GFm9EPhN61Hp3RIUGUto
A8QTNawDoWMPpJjaPLTOktEhlffQhcprN+zfYu/7yWmOm3dsiLSHoCl9q3p4kKlcugNLcRsNutOf
ior1vijSMEPRss2GCj6mvyvs2QpttfZbdzCXK/GNVhRrxrQF2dknawvOa6hDFicoQMANcq9GdsxG
sVtqV9/UZqX2aLgFu1D1BSe13g0DfW3o6JBHrGNAU5t/WEBLjzoR5RdZ8LHwqRqEY6cFVJK0X5Ke
HKs6hzAVIr1Pi+EOjBJJt5bz3o09kockfbDWud75iVXeLP38gc4ZzR/7NslIwdxNqOnJZUKQPpth
zdf1Ww4SaHyd6eswB9A9t0e9YvUHgzL0sFV65N6gz8YAqO6bNueeK+4YxMGdJhYw21828dTu7RmX
aqwOhT6umAO8T6nGn1YucLuMzTs0GSiB0uRXZekt9eLQli39Z/3WpEfqTJ7D/Vq55QajCWItjnoA
eUQ8YOCsPfqcRGq6nZ6omex1In3Y94PeLB6Fnxw5o8MhFT+5bN/KEWi7lOt1wB8etPbAKtA1H27V
WtuisX+NOSuixbV+6pRHaB06PUhnDmh76A6iNHH2QTONNwlJPD0ncepHLD1YO+3emJCOpG+2EnGQ
oN5Ev16Xr61tPBlehXis8BErLsvZHYu3YpL7SrCVL4P+M+lF5DVUcflOl7w6MQc0Mo48tBMfeEKV
ezWXJ0yl2pFSKbnB4ztvJqvsz14Oe0Jg0QNX7Ekl0xLU1EwRnXesTWbdemmRJvSQb0LGx5KGMoKv
Pnmig9EtL2JZgmX27vU8fjWW6TqU815YUN1LanyZJcXxzURFFKU02RYzcRq6LaHkeT6XSJpzXNYT
jUpVU/vIYoc8oOWBJ79G15QZo4PYxQS6c1KXvDm0G7ar3JfZTYwOAjq2jkzXBOz7iAWGvrt0hUeT
UYq7r6hRhKbCPVeusZtTLQv71tRY5flJiqJ4BZ9Ej+ZJ2JZqtVCmtIhBcVEFK/e2kVcsT+sJiKlF
lbzcz+n4l4mbFLFBa4mnYAyciRUqbpf7mMk1EJPxQJq8GdmlEVK8xeNrzV99Ug4hOff4sYzhN/Zb
9x47MrmX8fi11OqzqKBsBML9IFEspH0nHsrRfEjKfpfG+DD1yX/K9BxEw/Z+yVtDm+KqMshQIATD
QCeVUoqxJZPvMwtlJvEsp5YZJrBFh66PZ65G0W0hsrXNIAXKy7KLRre1t5NfHQlPUUdPQ05txsYa
6Vh2Tqo1IGJL64+YSGRonnhpG8vkt4NLS+u/WtC1l9sXas5v5gpAzThJ98OSHtlG79s5uZcJg5AE
Xc/d6dNL48eepTFau+wf7VgV8GZ96NfxQ6xUFa6dX3HEGcOGmqsHDbGYp9V3cnTPljD+ZgKUsUlp
XyjsDpyDCAZsa1vmgMxp4UfEl7jBQIFyT6Bl0vXfiYccfiRjv1nN/tFdrd3i+T9mmvkBPDyBHo31
htX+apbFZfZHihUz9ZFlc4I73HjPgcsgSljnnWb9wEkx8ql4+xjZ/MO4TPN2uNXs6R4JX1V2ntgl
HrD6mBePJRjM1w6EM59UUy+4JiDREzBAP6HtyXC3ZLrs+sEsQ44mPpfa/KcLZLN6qe1SQEwjgGa0
TuWs/8td+UE3IGLJtnpek/TamMu7XuOy0PUeek1TDxr/XaAP2S4X5cGd8xPNYiciKGgO1Bz9mlT+
odYU3U8iQ6c1MnO0kw9mPNoJiOyUR2OHXKdo82M+qYPVGCIsK1zN0nUe07jh9hfeb1xMTyzuO47G
+9jQZmwO8x/R5LeaAGHuMc5+9fw+zoSEgbsqMovxl2v4roYLivyS2XBK/DvT8JBnaY9OYgxh2dQP
rqoV08+05ddD9xJ/urcI54EHksmy4QSdDsaIBlTr8j0lOA4MULNfk17fxHblBZ0Wi7Ba1W9KBVxo
zN2n0qYIs+MrPjCUY+Jei4dX5pyL2znf1HmwFU9FE/UaQhWgMu1cT7fKyS7dUcgK+9oSYghbhFUF
wnv00jrKsAFeJrn6jFv5hda/o50IJETTjzGb70nN6hxTAHly+FnQ3uRBAuR6k7eKgCaqOw5OYKyx
UaELGIRqHrFKsYAmtqJ4zlPrYYyNBxG39GtZsUCOeuv/XmzUHrm5SRnMbiLoqrazQ5p7CgaZ08eq
WPsS9Zpa7h5ODpVbUh6IBXjxteak9dbeVQgCenGwY4qtK4/RN7V3fVuga6s8rgYazUqFx2F1PiAX
3v1F0hGU80qmhyUDZif6eEQ/sW6bmeUSCcuT5+R0EdZxEvY984Y+7bNGQFH72ilhFAgaU0PLiRxC
9fZ5duybm2QBRcx/msZwNrQQHeq+6jdUWugHTAS7YiDBgCsmv3il9ms5A1adQT4D7HSbmfSSWHNO
EjHq2JkYBFHSmRJpx3TmFYhsU4965ztO2weh2tBX809pdifNU7xy4k6K6nEE3vXVuGvF+p75SQRA
Fs31ClkulydKfUOz5FTLxfBpizgN3Ck7TtYQ+pWl71ioH0gKx1Xl7romR0gRB1CqETVomxWpJy23
6Eo9JCEueekcrWZ2LJdfn5olFGwYzrh6nxtvfjfiSQXjbD8pe9hJnfTkrLvJAQa5XBrV3VGF4UJn
89h1FQ6F+Q9jCcZGmOggydeXOl/eFk882S3yAVvaJ4tAkN3U1I8LT1FAtuW+oY9Hgfth3rDvncyF
G6suMkE74aX4gpT16dXut63s90U44CAWDwvOw8i3nD3heimFcf9zyHq1V1l16CvgcNX3W9E6f4tR
8UrLYwUJllv6vl7dTdePL15Z7/PJOgGrX6B+eUiru8yvw0o5O+osCsS1zrFLCXMyDA3dW+IFNtWT
xmDVUZyg4fCz6d5f4pOi/TaP7bN5s3MiikFY5PSfNiIvhJjHOgHoL+c7QDqJvkduc55YTQ3mpk6b
x7ruX1tzvMaGSshouhmXYvLQJ4zVg5nvqmFG7NcwtngvNuKBVty567gvPRRITYnwHAV6pnUHx8zO
vT4e4gyHZudBrbsPpsrDzNeiYU6uDM7kAaTeQ9oOO020QeKheyRnqNywBFAOXNuv2nwzj2WYCmxm
vqaa72Z/3i5zvAXGLTnLUCKspCSHHPz3RYLPUvcroI/8x5U8VDdhCZpAn+rnmkkvliVlMAbdnOO/
ttA/yfQ408L8qunjo73OSzR6rhYaCQWF7vRk2sNW3kztVvWuFV0Iph/hfmJGVynUoMFGbZjmvqIG
pW9vTqwxWhwLcQ4uB51OT7PDArm22b6onLsxnr5Wf3oG0WUjrk6tqI5QPMde4bFcvD+dLW4jVsva
SMqTh2W8UzQeULLs3umuHjk0/MVd8qkJ628e1ZODX2hjjs4bmKWNqin7WzOOyN4zYL0FISEJykIS
1Maokeaplyi7e9s9msruosq0Dt0stq1bbJfVhqEsAoxq+1THXWCNH4kdHzKVHVMOmaoDNrRdAGxQ
C29BJdXPX3prHsUcBzwf20xb/4xKhmz6Z4OJoi9EOGXmfSLYHyZn3I7ZeMz15Q9e0cYfnV/ISYb6
QR2YfE83JVnVoHRV6hBX0+Minkjcf7N0nbHaCx38kDfBuUDZT1ehHcgp/mw7HcpqOiUZrbHkkXCO
ymdSYR/A6SAQ8+ForWWUVuA50w2fjBMEwnAhboCMAnFcjJYrnqiPHOOKqvflO4+LqO+ppvCb/MkS
MTYIOW3deL36o/E6pVR31Wu7T2btn5HXpPkl9aOvx2dPL0WouuTFLtgAq6XcqrQNndVhkBudi7es
X4tjX/0CkASAAnEXb1+LDmkzT7SgQu0BRtTW0TXGA7pC9pR6J2q1oXCdNaWswPmAJmqnBS+vGem7
kNHwkeC2MEVAMGYThzml4qv4ahPjO2lQlfpqm9CVzhO8o8NZctyswNO6tSugpqRnRN7s70p43Lxq
7kuHBgdezrPrll5UQuCofPxJ2+oRW+pdjjMOA0F3mEVMXbsbylm+NqI6EKzY84KmOhKyjhQuNe/n
ofvuG5qAk87cY7bS0WZhWBXyTh/qs4e72lSPo6T/KlnFIXWWk5/bD1qVfU6oajofpjT37u3kfa4o
iorbU4URw7z9oo61Tab2JCtr33QeHjjtiQz9o9bOe5ohLjih042DAbgdrUfh6mFq9Qy9nnZgHO6C
afIVDjt0OUalF1uJNFitrwpK1Kjik5e0ZjRV5V9WeM8OEZ5hjW0jdMd82QoPJyhrAZWaDYiY3f6S
PF5sUNTA+NTMbw7UC+htH8w56KGIlye8zpi+cQxkdYHNyYJR6OLi12upXvdhTVYXBTtnTFkYD1Ps
n9y1/R3c/MOsi6Nu1LyDsK+mh2Gwe9MHkni68doNF4QwmwUp+pSJj3yQEBgjyX3lWEWuh+EYbzyc
IQFK7Io+6wB6sVxbnzRDXqXRhKhhkRMM8Z8+IRabO4qE0IJihvY9+4UXP6rStzbRqQb29tmtot5j
m8qmHYhkgMcTvWdpEFuqAMxYZKv8W5gozloRStPDW+dM0BOxjVdRp5R9slRo1lN6J1eXfOoZfBaZ
gQN1ycJmWOOt1Tie78cUO4/vKOaw2m0uHT28YPtiOXWLMneeI+W2o+LxQbYYK/Ev/4yJ0yK2rJPA
6AAIS12vv1yslcQUUW9W9iIPdVQ+F130xDvooE+kMbz3aYJsoEoioqj/Sq05MujtOZwjd/qe24mI
Fmc31usvBcOBC5qRVDs440MP+0NnwIBlAt0ETkXOb4Pm3nEm8TsXx4Xq5rqD+gbJAzO/pIqQ8iYZ
AjmLPYKwQ4u7oigYgOoSuVTcy51dtlvfUHcEPW7wAW9S7Ib22ES2u/DA6teazI+Y9z2u2svNCk8C
ZzgwapvecNX/Xz/Hi0rBXS2iQoo6LHAt1cUcuMZEf2xeHlAGbXIT9VKivlo93k0j8RM2Bk2cNpVw
NlqZPdcT66BK87Ody3e/di68HHj5zE1MMonbYI7B+2Emx0RlpwQ9tcfCpf2Mk86hawVaYlz4sM5Z
JfathT+W1QCl/d6j6DPzzLcqsX58o7vUeReBfTDmO00eguIUP/XUDAHkc77tZxkVwt/mo0Cy1vN9
GSGNQlsW26Dsq2MnsvMMB4P96aFOrvxU23qGv1gm60/LjQNCqUCp4WIhaIwTfjAtfu0SiDXgHlcW
4YSV1553RQl+BPjjO/FrrjkIGV+a6bmZfvwcKbwLTijLawEwBC1Eec38XjhjMNS/MnOfk86hns+9
N2b14lCtHK/Tb6LGrYmG3B6zaBzwG8OYfxIIACWLsQSYYbyZEbJHh2bxwaj29AqTQoQ+tTYKhjoe
4nb4yJJLrWe7gZtFzsOP06gLvtCwTJgVoLNR8Td2sNb6zkXVdevZXD0WCt89wpMchmLYjd4Lv3fY
FMvjiC/3FuewDF+Du0SKB7kbshNt3HduU52ahA2typ7qNbn4w3xUk3kiYP7crMsFn6xvpoyKQN2g
mKpYTparE/LS8HVO5pGJ715Psmj2vFBvoTrS+Qm7K8a2/Nj63JfaeJ9aCykP9gXVjoG+1L3MFlC3
tp7i1fsuE2eTkI7uY9OkrZm3Qn+WqXGKjT99LQ9idU4Dc3ULCFgsRHx0xFhsZMsR6I6fvAS/vq0x
hOZbBqT7cjkMzhVG8ykV1SXu5CUnD7qtlytGC3jmow9w4q0YVG4EYyx2VLBzCYLCTa0JZ6vtelde
zd58ES570g0o9Sb3u1bZT1vGuN9shwJrpz5UtnEuhuq79NpnDqZwLodtQ9zZ8n+3o0EzixfJTP+6
0aVDXJ6MPH1asgX7E5CtM5XvTlO+icIzAmRRlzJGR6q0Jz+j4ivji1nWbTtwg9FUsr3xKkiW5IaJ
BIFjciI3AYuSc5c5DbtHszOgSoqiOTUEW9ptEXpyAKyDR0r5NPFf8/VceXzO5bz8lU5pwXLhSej0
15p6BNfo/xK0EBttlUQrpJ+CQScrh6cJfJ6Y1r1K0JJO7voc29xbqSD81onfuhucZ8tnMvGg+fBv
d3KfodBCpiF2rU0caoXlLgOPRy3zOEjtwezmK/RvlFvGg+t/jtaKtb0JdGW/Opl3c5ejiCnYGkyb
0xUzINUv/MvQZ+tXkwpljh1gkukry8yhwjFS9Y/xUHzRqRC47cOkm7wb5dEAQZGEAur9EmpxH7XI
7ivc+hWsqxNPW6dNTyZy7cE7DrnB+tLFd3OHTmuUe9esX4rcPC7YIZaMS8Ufthqq1HjF70YYhAkf
3NsvXTzd967WBuCGHm3j+haCtDO0f3hkAmARvGLZ72xZ1zmfznr3NpKgmhQJX2J21WV5xCS5Z6O8
0/R1v47V3YhBzF9MTMgUu1rObelANAPBw9Lgl3RZJAy/OUDwKIGdi/JnJLwLWLw7DHAIgyl/GPOO
lcV80bU3C4j1ZhrjrhcKWb32oIv10KX1q6Nmckww0aHi1epoRuEkOvfB7ec9ji6EYAcsOjYnZcJ5
QvBAv/6tZUVqy7rt1RxRSY/xl2G2PDXzKxfFkUviLyZnRLTaxtNfMs9HNYpScGGHwIzmd/6Lx8XF
4hzm/qIiJxevxTzu0trY56Y6OEOx1WQRGDO3BHy2x/Rh4HkiTDnN7LAYvQcL+GO2YOH7r7xdKRj3
eaK9C/PLwZbxJonHyKqyL2axjSW1wERzayGrbQHNOibBotbCei4iuzW2KcJpHQGvsbDmtTOFfbr/
ojT9F33IrqwYkB3qGTbUfZ1E6W/TBOi8m65o287KBtSxkdpIAjFq04o4+MI+c/GejySHrNq5sfw3
hcR2SBvsIc6/ucFbP6wh8PQh1+gVwhgKjkxH1WofiwKesdej1L9qk/VuZkiAvQGbJ9HjrrZ1RR8s
JEA0ib+F6wjxgIES/7IVcH/XO0Oaf+MQn3ogT0178QgYCUU7Xa1qOVrIIxqgthqR6Abd6N3kjmfl
tA99bkWpKs55gyS/Mf/dqJBsFtfJMt5mo95TPLQTjblb5QBZTxQZOVHOLA/l5OMWrKMcgfVqJ0ey
2I8y/orn4o4LDpqPPIqWBnrNfvANAyF2HfFrv5lW9gho+UGrUL9JXIA0PDAA/lZUsv53c7V1E0ku
5suCJW+2iTewVxQYU45LwYqapT2Jjvg/SGMZjxYDR5+gsSN8B5FpgaAuWS1I4YEk/E8PJrSCjsly
83UmhHIDCQx5zGMXf7Q1pu3h/qZy6lN1XASvsPNM8hOKK10ESIwjH6BAVLva7nc+E+kA1hbG3kXA
Ckh1MZdLVnx1kpOoqwPT+zOJP7I4mMy4+RIzS9AkjXA18iO+us908g/UB0KA5dN9Jc33RnOY6ZA0
UDBCVsBybnIvcJ1TpYmtLa8D/gxL/0f60Z0srWhc3L8G6wNV1uTKwKWRXFH36jxZ31aO1b6Yo5xM
hiWON2b6N7QLSmkFGfrHEodnt//JcvyssXt2KIbUpAor2YGApZeSadxD/s3en9Ymoy8JV1i0zrjL
9oC8hABy5qlCHmP2K8/td0V+iPU0RNHACc6bZYvTIt9VX4VajzGvFMMzvB5N3tl8N5bmt9NzL69D
c8cc/JGgu144CzgSML16FiOs0w1fpd1fLe1muuwC23NJ0Ii/nRrJmp12zEVOEwykbfk2or+Sj1pP
qyAZcoyLw8OsipeKMoehv8HVBckQ6F2MjAApmb51/K/pC71fqvac8IFOAiU2znYULWAanGa96+Fu
fkzi7zb74GYKrBuDZ3uQ/hZSJw6XYeXnWodlZ1fp7UNd3ubM+EyB3m+hv792p6OcdW+xGPje04Rx
SrVftY63XohrZ3cfmeF92sMruLUeiSXexbm+rez0DdTtM/Xu57r4U8vyUlc7ycWO0YLEjg8CybaC
TajNnsgG+9Cn+uwbMowb40tl/j8ZtxxjJ2oggr6MfzXd3NckbtluL3a6Ip7IIYYn8GlYDzGzc7VV
BEcU5yRmHKu15Q7jWfbozUv82d8eyaJSL1lmeogJIQoRji3gwyKLvNJrHlSrVSG0xhLSvZCi0RE6
lkvpnezWsw6iVSRykD4VqcI8IWuKBa9CyvtLgua+xkMYdpYiQ8NluUc0TrSESdBH4SrM9GWXnBbd
7lD5qy6YDRNLiWYtqHe9L2TxX+tSwOH47acr+PIq4wZpi+ax6ppiG7vL12QbOP18mEBtxs5cz661
yZbkZegc/k4baCUX3WWdnWHXWUCgMicydDLnUzpow8HWkP8AMRDEfQtzUh25fsB218mA9yZStAyS
GoLCYaIc7WyLcoA/poLJQgZ5Py7eozdmLjBqZTKKdVEs8Bumg5Ft8qUWOy9dzw7IISctBt2hGXej
dL7Q30smTopu3IQSVQsFnXQTsMH6m34gAgwMfgOLrFo8zhWE00YkxlUU/sNoA17bzr6gGyqgLyzF
Jwmt7g1PXj3sW53/BaAqpaxbx+vDWdUH4py+PIASFzwkl/FV06BOl5vtZzDPfj/ciCvtuWSgXDs3
hP+WIETqGykjJNIYpKUA1sFaZdV3/NFo2flMk9jMNkNrY1NR63cx88L0azpHa8VuOxmEp6ReBds3
9/gC9aslvANfzz9iqRzMl9qhdsqHiRio0V0ewMnqqHcJuTJtnP+oPEBXi3Zri/LsNgBj0JrPExpH
u5jfMgngkCNADGarRCbnDYcqW32Y2JaB0He++3F1rlXVgHvFfUNgupsERMqEK8dRRkgYHZEnT2dq
lan8F+cc7Ck7dLBa5bOhil+aGy55KXEoqsdB6E+61/yz1uV2DYGLkTiMh2xsfxxTQz9fpwfcBWHb
W5+xhwnDsrHA+zksVdZZSIWrXyNzDHSCeBVkw2TQ1EDKFlrCunewK+LlcPz1INIFAQFJzIc56+5b
J70gbf+3WoY4spZ+87n+UISn03KO+9oQV3Rynzdwq7mNJXQLgz/1QdqRzUDXahYsrkHeJ1zH1Hvx
hqjaMZjSKQ3SfPo01PomsaPN6/pV3MzfXTxsO2GRExTHd01TXETGMccWk23GKiMkaFgLVJXJlqhE
hQiBCMPWmPOtyEmgMDiVA4tXa5Or5kvF4mnl5a55sfkWCaFSgpcxNU3jMJiAwRPCfbhAxG+1RQjH
7Oi/Fbr1aJF4XrgrX/1Wuht0ZMgEc7JkWHgjJYCuyXEnIAwfGvL636xGZtNNbof+F6uX25GkVSGw
oLtpL6v5FwRg2vdSYMfKxwdC7Pcw3axHxUFDnUik2hTKG8ZplRrgPLoQQmaOEF9fpeVFLX+Bww/p
yjQzfloaREW5XFK3wvRukE8Sjzqj943Tn4RxtgldCtd6nDgUBC5fNmc358A1C20Lu7NNR53bubRP
uZ2oXby0z81cfnk+9taqNXYlOdSbfGbAHJM7s2ODI6p6MxGLEiRGxc5XjFsnjl/WxblXtfNTDz6X
VBOWZX0d+/azU2gfGw0akt7EMMvZcYR4apGUkaFTW+EkbfKe01hDxt+cuiq+Q4R/7mdxyntjb1qD
C7T8QbOIvi0X54nIuZfRQ3iB9OexXoafYkjvl4Go8ty95DkQT4Xo/WbfslLj2mdgIUKUu6wd7pVh
fcoqeVun8dXoxBu4PnOobp5gSre60sCY/X8Cte0hneQcLgKYN8uNYb96KOLLdWem+u+iABntW5wj
nm0czzg47c3SJB2OfjIHZ5mQDZAz13BYxtZwkC3Z6egFP9jCTLxG2P8cs/tqC8gnPeechBW7m6fq
Mc9v4+GK/FQX5PPlPQ9Hbvf3deFVWx8GMhO1HhYuN46GwkD38js0ysnGrYg9FipDkG1b/u0WeCdb
J9/govwQCf78lRAPW8kKebLCRuSO7jbpuypYGrOL+nQ68JxaAQz9Uyc8hA+AqTauoagYeQCbeOGV
Vjh8sGAnS3LlIDrKXHx7sjjPBYYAUojIPyr9MYq7Ot6mLcJnXSDeEfMpI8Pe8Nq/VQecX1wGVdI5
0a4T2XKgsvEi+fejhPeQ5iFunWWvjf9xdF7LreNaEP0iVDGB4VUilSxZtpz9wnI6zDmA5NfP4rxP
3etjS8BG7+7VVDw4EraX2UA9XbdpSwrLqknR1UXZ380wLP1Edldl9ycTHNTCNx4zzh4KRsIGcrwr
TLsI4JaR2Ulb2k1Yi0vh3tLK+KXfilbjweP2TgVjaLhqT+wKDr3NHV2NnLNz1nM4lfB/EF6TYJDO
LY45Z2BHHFKPz2THyifE8YNnitlwGoO48z46Id8cMDZhEl7IMB2cRHv0iuQkBVuGSuSscyk6Jwqm
36jxvFOASjfjzEu1tnM/7yugDAaSToMaRMwIl1Ty2eC/WHhxiyj61kZAQ5PBiYW8jRHTODKFs4md
huSpdwGL5E75XhaookTUgoF/erGadOdhRKzJ0WF5Hqb2TLJ9HtMdRdDmNo66/tB5kDxJ6rTnSBt5
gtc4c0YHo5hUofOAOdw5tGG98okfDcPSd3ppv3ipq5GSBpq29DY0QoNUS5WAqRzLRvP7wkpxf/O4
d7SlBm4S/vMGMD3M5lvsttku1dGAyXnia2xWJgIqaC05aVQrOMn6W1srXs/Ra4qMU6f2Zz0h+FvY
8Gm121m4FbZmXlzKPHvFSMWfZi1Hi2FeiNOg8zwy8QnEnPn4wJe5P/SOeF5c42F0rFeKsTaSvb+7
aO8z6KqsSgAIG85FmyHP9+VOtVmwjIM/F5TY2ulqX19rmk3Ajk1VvwBUONUtaUgZa599rY5UWhzN
xnlv1PxB4ZQGRWVgKy+slyIDRGqlhn5IKHfDjhKtrNiZnYhujoGrDMAlXn0eQWbbkdNs2rb6YNlw
PyIObyL2fPD+tKcsZkCsbfmyVN1Tx1Rgld1ROGA9uuWwPj7TKnkWsbgnsf0Sx/Yl9ATv+/7Ois2z
0V6dGQWKV86KF9jqdXWnC6Apo9wTLV02NarttgNsBKBvZ7XTxS7JziXF9BVVT17avkARP7DJPQ35
ciurjpcOgI2M6g5boPgixxU9uiVj1hA7L3ym2q3CimoQQEPvCh8WOb+7XanIDsp/sgFDG/EG0xBd
2UuAUE5tnvjWlo92dIfJsVld2i9jHl3nLLyL2RMOsFhgfm+4lHxnMF4oRfjN5ngXasV9j47QD19Z
P18sMFFp5r4hCV373MO2ys6l7w7D8MUGeJPUGnMcr0VrOYd5Na6EyO8KJdcXhrgi1OGXTd/wfWzz
8nN2QF7N+otk755o6lw1/al1yPeA/9qUA24OvNVkxM5Vp32HGj4Zl0vYMvvnobKBKMNphEwQKQZS
r/uHCt2O8ojDchN6cmc4nV8t+M+m3LkTHKY1YWZMXPfRmN/NKjkXXrmP6Xttq87muLVguITFa1gP
b6awTzn+mngUb9D0YGzKq2JgQc91+a66jAfFgGep7CA9tm3sh5bG3T/Mct9LnrNlv49NFIE2fQux
OdBteIq93kcxQYittyKs94tyYRB+0vZzI2Z2IGL6Ga6eI3zyxxQNwAH364np2cLiZ5VfGmqaXuMi
xqHT6QsYDdsk5YCNuYgO+cgnZY7475VPT7QvlghRpHx3qgePGzeKIt+yICX0PxUJVUbgGif7kryN
vfWFQoMyPPXfTA1PpEl9KMh7wnq3znGDynEemtz5JX0B2GM+1aP4Y2wNhhBZTXdvCo7gOPS7wvb4
g5e+DKdtwTFMlncJ7MU62uiHPC2Zm/A6Rdk/IyOpPSeYS5ExlkydHGpZ1sfgS8M7irt8p9vjXnfT
U2iR3HLEg4VzOBcshbMR06b2NJbmKglzQsCb0Oml3qXoESDPJP0HoTr3FsNmNbuXnpX+WGmPkDrJ
tloZe+Pl7HDSszzP/CblE88PsR9ziCKVCTZwYRBbOvXZN/beEguToljeiYQg1RoH0YozOehHhRMi
IkfGNnaOfZCeB5zEd7PTb+e0fYsm3GNaweNj/GcyD2ztCf9A0xSHuA4vOm4ykmJ3lVfdtR6I1rDo
eYvr0mFxMaR+nwEwzihQ3DiGc5ChfnBNgseeB6Gm0fqt3uZbMRFFYxcCj6vl01ySMa0NAbmovJsg
U/rG3L9HVfsW5wNHzsSEQ93KXuRci3YxnGMjPTZM5vS1IXIC1YONv3FMrO46QiOc5ixAXH8tqCvb
2I7cKg/YQ5HNRpDHhnHHq/VZ6hbRfAxo3DwkmrJtTMh/6y2456vx0yqrB+XMmLnbzeAa9/hUu41R
QtuLm/axTrzPufCm7ZiGz4kNSKfmKeDFl3rFkpN5P3B8v6BK+6EjN7ozn7rRujE28HgXHKti4xXq
voIGSJjO0SHO4r5UQt1ZmMZ4q/sVCzNFH2Flf0sAI3UBCgQDzMJ0V+HryyBluE9a8QIKgm+ZS3a/
vStbHvvsLzUsXnH2RvoGNhKKNiw2aEYVr6VCqw7j0t25dv/kYYeDF2QgZs/tA9JOCigo5sUGqWti
nkKMtT1uW6+obiie1abHAzrH6V0Zzxgx+ROhGBARrOVbKODfVhDCet0BlhW/MKxu9d4MRn3+0Jl1
sV5yspke0Z2xEfMR7+E+wem+KeyYqIyEpBP33mNExMTOxFudFjeIyYpB03ikxxTig/0z68lxbFm4
OSBh2XQrRjHsH7Gy873rtsFQDyumkcXLRHVmJpJt4fzBNef04pSxuE3rLDsNJdOC8clyMujaFHXw
F6S+zwWzDXPtPDVg86hKC8Z25Wk7l1Cm6NetuC4QizYeBhU/jKfK14zhTTrmdRmw54SO9eDVHg9x
WzCdpeFJsmEe8Ov6ve7uPNVw/i68Cu0nzYifCqo92Bt3wEVs2IWzVjOhTda3PXEzY0r2IYLwwV40
JmGrTZgVq5vmmliy9Z8Wmd50VUA2lfUouaWJBHrbENPOrPuacvG9CN1bPpdRwCj6EOfuXhvwXrE3
+I2ajIRk2D63InOBMLQZffMxcJpMu6oxeQylvMeFv0/jhOkBIxjqWre3MmaaoefdltTgX3q6F4di
fqkM7496Gt4CiE4dZqMqZoUbSX6yCrwXTnUZkSmGTFfJRxvZdltlaCeONeC7iJ8Jiv3Eeb5rgYj1
tfVkFM4LbY94lswY/FN7AFB7ddaNLU9MTuf8wxP68+yY34Pm3s9iYrQM7xZiZagihN0VKQ27plIh
RNbuJeTg1KC1WI3qIRnkM3s+tgcxcYHC/rOne5IX4INbghu1EyMyh+m7PcnHpjIvYZIeCV76pY3N
kEWRNSp8+/wMmv42Jvoh56CO+nWr0bU83PjlGAzLYceBJ0WQu9ZOUzZ0A9BA87xwLmFFKf2l0J/r
hbyBE3Z7ovnM96EfS54TgIU11X5gBZn4aH3oVrh1O/fA4tPaGwaC0RhF53jRuRAjJG22MW8lV2Gi
x3D55lMeFsj3xs2xKj5AGo+eltllcpdLXK0kVvvaWf15aLBaeVQJVKzE82H6a/kul0uKsUrXuD21
t87kKkB7eJcLDRdGL+55S/qhJvDO5/12IoE9a7dCGVsEjmo1Mm2FGn3FpZZiFA7j8eIm5tlS3gEr
hK9bgI8M5yG0BN9sm6M5Y32O7D6OaDb4CxPU7wRdgIeFfggxncXVsHPNW4zjPxoBhRgGs2zomK+k
cq/IZOmZOFl153Xer5zMA6H6EyFAwodhRmYCC579YzbzfgrhkY+peVRNykiQPYBF+cP5wTUvwvfR
wipJJmXZ9kn7NoTdbQnfm2S+ZOn0FuXqprdpuXMMeBmuKB7SbgqMCKNdZjI3swZXmnZnt1OBnpZB
kqncrQVK1CiwqhMm8MO5XPx5ITqleY/tUgYkZYLJcvjbqSQo5vHJtEny1WXLQsmi8cbsin+mPdy6
SA/3TTgxSeCGJYtV4JnGl4/M1WA7XmxmVvsWzc2PlnAboNPxSvdie4P1eifN8hy53XdkYCnz3Grb
RU7BM4R/P7tvb+w/mkHPQUYaAQ/3g6brlDBhcayL4pMMGMNiwzzJJ/QR9fvGb2ILMuU0rNOHyeLM
7Q+O7t2tNlxVGjvLxq7iycDwyk+BP1brh6PqmrPXJ1+oZsekalFE2HZRJhj7plD7uavv4VofPWDv
bSxv+C/1rUYCmBW80HZoD38NXgwqiCom2Ho/mPrBwkBZsusULVvfypt0sCLd1zAdS4Pgir7wpY3o
MokUeJ/xaMvqLZ/jlRKCmX6mHCVj449ojEEFqnDqtLumcQ9avbMi8rXGjx5iGORfJA+IQtT/thKo
FeDXWQkMDEArB+tpUpjF++I+CsGnpe0zqz7MdbB6idbqYf44TvPjYsonrLZ74WRHJ0Lpx0w98Fnx
8vk8KwYzmZh/5HlxDKvrEPIg5aTfpXxUtRZr4DrhpXLwtsbMrctfnAiFFBXTahxo5cJlQD+L244C
5nnKD0QPApK4TbTRJWy+NF+ebsAJiMsVCdxxwdUlvzm21AbTLUSXjcfmlK0ABLaC4zwpuz/Jucwa
wvgwdEAZXXjz+uiF99uhX+R1ic2LIK4EOF9wwzNqCcI6W70c39v1YYrl5s0usQCRs/pIRmQWPX+q
Pf6SdsUOxxk3uMiYVf5MXi1dGsl9EhF9msQ2LMgjmcJ5q2Y6UWDefXdVH6hE+XkYcveOCbUVoiL4
jn8HmmCgJphhI3HfuMGfFX8XBj7DVEDdZwvYcxfrjraNHJ2Zrw4cMw1kwhpkXnr209j+ZO/BCG7Z
gmVctlqdnlVEUqhO53M+58FiUes7cAO3GX9kZVz6wTpacGKMmCqeJIP6GDbZXS+wCs4Wo6FJdQq6
mPvVEBMarPEOj1GNfWQARx+vVu+yHDYxXGVXyadi9G56zTEcxXiCKSMQDzSTeMwJ7RkG1VkSAKxU
expMMgVag/XmFy17KzQU7kz/5KGOMUuQ44HAfJuM/qdsq5ZUMcQJGYl3d7Kfilox+nQymMd8R+QX
71yJgz219x5D54bgOQ+p0fklAvxSLeFroXc/c4gmhsJyMoaf1kQItrJ4v7CiDwlJGiM+iySxqdQw
1L+y/BALyQTXfSp5gdAsvy8WeWeqp8LhntKxj48JT2LH08/8B7ewZ4bHt/Jga+pzyN1Xgp9YimCQ
7GUy8TlMtPc006/j5FzcbvwX03/DKe1WJxnK59qtfyaNRHq9rr9MfrtRCHEhju8KRdLS9g4uj40B
dn/TspupenMXl8YrGI4/YranzLyX5PxL7w5u0HuJrmD0zm+YiPuSX3I7TSc7td6mmlO7zY7Ufp+l
g0QE5bSLtAcnQocQxSVRLFwZYxe382El8wFE4EpaX1tebDbr1CHurR75XtzN8bXhX6djeUyZoTxF
FCM8QEBajzyCkM7WxIuZVg0/+n0OiXJm9VjhSi2wxS75gbwOmbJp15G3V/F4pEzTjzpeaRibR50j
a2kCQ8ufvdUlwyGn83JbiMbliMplx86SVfDWbPvtEFmPGhJ+macBhi0VfY1rcqt6MRhPwJTwPZe3
hgaVHpYiH5hXbUpPy+okFMU+szHim1N0HpIvmbIZ5mvVUFOA9jrU4uBMBTeeu69kebEW6+Jav6Qx
+Munm5x062zygnGo2nReU3YHtsQ3F/26i7eFXPU85/YXq3g3ylczPTRJOlcOY+fs+paYudsjyRnf
bKH9dOr3GSqHFn2XK9fcU35csObun0fUp5kbsBLOIUskQk3G0yTcZyaf95K5SjO+bG4Zinf40WIi
hywyUJVeAVhcyrLezfEXFdo76Ti7CTDt6vPG6Q52oAg6dL/CYpPpeCuWdDOhhbujsTUGsr1NcRIs
KPK2PTas+asV5BtJ9CVxHKnbapHYBvecYlvXMfj1HmoJ4C7Fsp0dHpYV3gbMRnX5XZr4GyLimAhG
UbjDjkcaNdq3YjgZ2ocsMQgs5qYCn5SYmCO7D2GeYZzy5wcCMD7PJGFGDkMS5Iyfx2qGFEtEFEwe
NG1OZ674Tu/2DdxNqKr3Q/VaCELTblj7cXzuWgtrrfnbzFx7XCt1gSAveHCzyJ2fjOGcq6dSHTSC
bZ46LMMxnRpfCigWZYiaw7Xj5Pt0zIIq+nHRJzK4I3K5UWqx0wTvhhWYbp+AkNy7VrmzMSt4cfTp
atF5Ls1/FhTy2YPeLPRyOxiDHw0RuFL9WRYVKnLrUbrgYHkaxl+LczPCkKSNeaCbFud6P++KBuF+
MojmtrQj8AiNiAfWJ4AlZ9N1H2Qx84DKSJRWv207X7vpIgDuyDG8M2wRTAkVtKDHEna409zuO+5e
Sz3xXkjNb3eKWW0dJrS5WllMYXqgINvxxgY5wzyrGvKYiNwFX2yWucuqA3W0V9TDETmS9QdFlRgl
jaU+Q7LsLbXJIhiNQvdd8kbVUjBWOIel/+o9hE/pHZV6THqYbtiaMtLpDEzo60uz0/kWuV1x7siI
WvdRDNWv4Y2v984jiWtqEa59cxq1Z4Pvop74lthx4KDSf6URpGP9ra2OIqZ/Rz0qxovoYepeyuy+
twxKE9a9xQ8Opk3NOsjVg2hdGrhWoPc43ORrynaGSKSc8oOhWNMXMIFTzU8GazM566OTOomq33WR
FdD8hzBbYx7UNhq0s4gFBowivi4/1ghMLCOqvBKl43lvDtrNKqk5cM6as+OVtPLq9fh7ad9qHkTR
glTHDDnF/HZTgFgk1wReq+bockGYmPiVuVv1T734xF2XN+d6/irxUddkvJbon/sZ1kQ9k/uS1ylS
sIttUecSBBkAQmgrgVPYgTN9JhqQ7SvbFXvasZ1GOSNJt1ftHpxj1FycFRoOFiyFWgbc0OaRKOtd
4T53+bPd+iMGZBsoD/lv3glnGf1ZBP9M6si6xR8FFhjvnmLfoI+mE9XRG2ERks/KU8VN0RcexQUt
muMUtDTztKbHOUGMh1BiZJLxYRmLoBk0MXc98yc1fQxxx8oIvPDXlrTlZfcUG+8nV2wLNAyX/fUs
V5svlX5Lcba8I985hGfS/w1CIOEAw37zYoCsRnbA5nvqEojPdvZXpWLbV+3fICT8QQ0PwNT0mPgI
kBeFfls1a2o9Yh5jcQyoYVHfVgTKvoJPSl3YtAPedHK96MUzMCBJJ31gnw9TAIwNHI2EHEg1OQca
5fwCuYCxzzcT3m7ujja0eH7sQwVi+dmqseWRRBjLzWI85cAqWy0NYFaT+oc1OdinuDO3Wts/OEyS
bCHeKslQwE60jJNjoV1dDaLjcy8fovGCKrUxeBaLhaqa5XNiIzVY4pJVH6NOFAJvIKmsQiZv3czZ
XoNss+s7OT6JVAQuPki4gz6V2CcbTyPUMp5NvpLvGkkCjChwjDYFjzS0Fqs6FPY7MHAnJI3c+iVK
Z1l99OKtwy+iJ13giAUzDflB6L0RBVTa+i3jvoie6vhVau+afdeG96OK0CvvZyjOPbG9mi2YnwLv
0+cT86rtsL9DHbZ+Mrza64oDQiYLvGcqz1kKZMdu9HZGxneXEpyC3KukhCe3nodlb3m3itojKKNY
I6ujQYJ7tH70ZiL8em+lsIH2VNlcvOVDkWjFghSE1eQnQKwHHuAInqW8n7E6Ji+Oe8z1J7d6B2Qq
bTtQsB5t95CGTzYfQJkeF32HXQcZAlOHq7/Thol2gb+Evepp9R+uJl8VHcYJHi4NWC+Jd2+zUCfN
4g25Pw07ZDeZ7kwMvSYrz4Qwb38L6V2SOEm9/Bw31EoEHWUxfEIV+dlQOTvyR+eaCxVmxHpXb3Jw
C7TqodnJnZ7ON68aBKRnYGO2yeXlRu47MoKiTIHvD3JkmBBdxpdLstZ7WczxUQOKqY+IdKI/DW12
ahSBlfpaFRXv9ic29Sfg+Q8FEJu40rZTsmyB+SAo1JuY/aeeeZ8FjkyHCRj4IwK+41vzhUUg2F2d
igT+Dh3EzKTdSZr7kArM9rUBWNUdOyqzFvGgrHPUPKvuOhGHzPdlXu5cI/9JYj6ooq/uJkEmC+Af
m92tifkyzM09lNzPmQoc6tPsXaZl+xKDvYNv3hsxK6b6uS+yfy4xiU6qRwa7k6DepiW+zjXPNko/
lOzJFOp4lJ/bWp3Gjh4VgTC39i9bcw+NuCEvNW353zn22q/lar6W2CCxGILq+XcxtdtYjq+Lm1z0
btnbAkFtbDh1K/M7cogCA/paCrmxBIBr1uxkVKAFh5wvDo04Klywp6UGObq/SNQPwxzoyBT9x8Su
1/Y2iQEHgIpFFinzMW8Ik7yENfPS7PdzczWnCRzc4/pYBmBzCOc0oMKHYsjDUqgvChCxnWB67spA
OOMpo5Ig6os3V5u3SqeE8pB2I8er2rTl8NClIKv5tl7g/qGkFRrKn+Z3uD1ZmL4XAsO/KfeDBkfV
+hvru4Up2ykuy2LsbUQddz4LvQ7G5hoBjVGCEizCDeyux1TDytrd56SbKC4IDeCxJxHuKh6F2Wye
cbIeVH0lJ8+JQtNUjzlqwR6QSPWEldwfKYpqeqS4THvQbbUf++YFztlZ4gLTO5z+zgsByXxtquSJ
a+DAkKZ4rD3xag0stRjIQiM+ZPDASvVAMuXXEt5DVU+MiAVgEmr0pmhrOlC8Zj6ssFuYmKCLYGIL
fYbjG3tUuAArEijemwmcqdY6ouEHdBDRAflvQJSMu3eNCWIi44RXzItPlngv2d204kdN5dHQfm0Q
wbmisgFFoq0vY/0KJ58vN2O+FZ5UYp8NFsVka/ezAo+O4j66nJnol4naeg5V1iv5HVR2yX8WLymI
jHnXWJjdhv5QTESu2/hIM9VzaoW3pL8M9bIzol9OICzgZC4UNsCFV5XN5J1zz4iztKxjAT9nGB97
LgntqWydI999zf3RGAaL/r1rXyvJ3y4/Zu1LTDg+Yf5MQ6I8TfQc4v7N8eBikQgyqTCPD//KlY2g
YkYoeL5MtxieciDjbW7BRA083uV2XaO3jjQt2H5jErVSHyQ4Y+PURjpXkTiSWZpqZFLM3lb9Nsev
S0QxUMRbJOZdWDxQH8b/hRk0/JnBbl6HHjfCgq3ePXW8YBJibYlJsDG7EZzjz5MHIQHKceQ3pSa6
IulM0r3bJP05femN41jOPNQfRcXzVBd7YKcBXipH9Jcixstb8HSX5lvIrxofaFl+u86jC8yvwcNQ
VteJtaCXv3bNR2fQRG7zyZ7eVXrqcFTV1MCxbOCnmf+wkRMskJwgzmG9c920PdCcvL65mFp07u5u
av1ZYW1WaiNhprGS3WoeyCniWMnc7Wqww/3Mto8EKeWNRPQWWn6Mw9p6Eopql+Iy56nPUwoQgVvd
ZW69r1t7T0H7RjO1C0bIZ24J8HGCPfGM7ys5qsEMsizcDg1qS9xuS/JY6+qKUInPOxQ/78UZ5GMC
flvH/ePK6VDwBa84gRZId4swKIixTsTVDqBXzhgMj1rI2FVnrwSQnhKqAeH0bqdl9JvZgweD8Asp
K6Y1K277DdWqQZKTxuDbVhsomDaxVr721firMe5yueAv6sIjiHq/x/yTLoQLMv0Awfg4Ft6j5n3K
NLnGlCVEShxqCVO8ZcQ14RZww89WwdtTgyyr+QXpQjNNQEuFxBFnv4ncp9ThbEzAsoTpnsj4mXTq
0SZtvXWwX12XkG2wXuJqYeyyk/R9tB0kDofXQjPTiMG6Ktr0bg6eMM/+GvCz5QDocEwumTG9LBir
MqekZ7O5GoQtiyHfW4P5JVICP+VrK5fnPP9rywizlnqbFH3EunkfEQ9vzPROi6OrUt2xl96/aPLe
Yna0ba3xN1mvjwd4akGU3bqC41Jqv+xP/np99F1bD4ZZUfBXn2DqwytqsB422ABeywp7obeqoy5D
W7cA+3aWfZsNAQ4M37WKu3Ec7qu+eW3nFtnpnFnAjbEMeCCzpL0DOC/ECLWlPLnoSnE1P8Uoaaal
7x1HexwoBl0YXDttRPc1b8Rq9jDYkLDf6+JhtFn7eycObPxOM92TpOltpQKLsZnz5DtL+Bk5eEHH
/QEzuGYxYUzC9ZbJJx3tIeXncBlR8rE8DK51yfQ1VnjRlTcSczKYkQHdie+YWBTfK+djwdLeG19M
QDnNC07xO2O4zVPhx1P+0nOYxHr6AaGTQ5BQiRY5mwS4nM3/ZGq8YRdC4PjrJStjJ+chmfAWk/Zp
WF4B6v3/4Jknwod6dh+HAX7fv4hfvRq0reQSI94OQITZ2pHpviVoVcFRqUodlPzPmD9P1JqNdrMz
iLSp0MaySPGAxUbLtS/TXF3bKvfTxiZLSOK2ak9L1wHLtABVUp4x9a8j+bFSC+/VUgc6Wip30hn0
sO+06Gt1/GAgabiF+EPKfJXZS+r9Js1LKsCbhpJuM/jXumLW7Xxruc61JMjWgyyCSGdpX7XJfZbh
VZc66QG+7QucT4l8UGLOcObWr5xy1zj0qHjpgRvEVwuFgdl4ThLjlPVE69QjZoajFb+sxR20TPKr
TZjPsgBD0jXJMZQP1My074kGUmCYKH7r4Tas4k90FskQNJmHj8d4jLLmYCDNrxyicORlNIOrICRs
iJNymR4G8yQTFrF5DOjK40XNhGYlHW03jAI8+gH8Sp2xqXR3NjedoC2R8rh/wPH5ktVBntvUmCwJ
0fFTNmBxp1ioqaJARoRkAKVdhlwSlc8Crzbhb0Y7DDPdIKFeoNnSUz0VjyhftyzsyQs4z3a+HkLs
PPl/bDCwdfIk0fUMz97ri/ahhStlRrIBhJMvel75KV6+jB+hF3iZi0F/1GR+0obhL1s6+Ebjd0au
j2kallE8YWuYCsjCmZnZm3GYf6AJPnrTcK/4KbfFkmPeIPi5OuQZ6MWyciOA4RSF3LVOO/NLyPJn
HHHdtZzn8Bo31YtrUdut007klFz1RfOUQ8Ki7Kj/HEwADPTScUSUIVa9zHye4+iX4NuriLM/aCCv
yBB/0xIze+ucno0CEZNQORc4DfNrWuvfaph4Fpgsh6pZDYHZKNLLaulAmWdyD1ztbgaJHfKnrtsB
S7Rsa17uVb73JPGDZLracdqRDRG/ppk9UHST7JdkYrkV3gpeL37HL3arrKom4BHBW8msF0Nx+M6K
8CpgT33vzbQ9yNU1bZYhPTn8m6mDpttR9wYCRhwQTWf8qzNCbVFu4l4Z1b1DrB7d0iHSodliO1a6
hz+9ftJQrFdV6MGA0LaFNMlHRcqPKJn3bhY+DGW+i5bq1LfaITY4fUvj2WWk1Etzb0zOPbF+x9d1
QDZ2hlfcurUm8j19XBtLNf8qDSh5ZLxGMF7J08fwpcmNSk2c4rZ87hh6N4UJN4LAnqnUm5Zm0Huy
+cXUkpeitWy/HGyuctiECfSGTB/uCItCN+3xMTr7ci0Yz5zoKl3cRZ4D3JaFaaWxE5SFQBR3SHxk
55FW22RWZ7sdTyxsDiCtq31aLG9JRTwc7D3RN8cfI7HFb7hz3fGmcqTHsMZ/LL9c1TwQKAvM1HvQ
JkSjCUMIOPUwmz5wpJzrqkOBwcyLJGnGDgVu7Sv9CJe8bx+lzoOU0CUhdM05G9PC0tHYTTRntytX
iiMOPeRFIbmTfLlVVg8uQdMPTWsflMW2AY2C+6yp+Q0PxZMbRY9jgtWkNdy7qsu/4wThuKORaUAC
iJd/7EI+rYZuZTX4vVm/jZLaq9hES8vkU2UuT/PEqgzgBm0UdnYWIScOrbieberMX+Eb3WSPpj4j
SmdXuyhexzy+qD76WtlKpprOLfInZRvHqFrqnTkMu9BACmjY9pZa0NEfZib6fW1E/9Bd4XFNR6lZ
xw7rKFnQwleTWW+6npGiYNCJB4EUqN1nusspZByAyxBdwHtWc7/Sdtu27jFlU1uI6QTS6tDGnQ9A
BWNgz4zKFgEL01kIeAC5/dK4LB+MjFDT+oypecQVs3OdjYynV7LvoAtQH0j5hs2atjyGs36ioWPn
1jm0dchJHjxHlj9sfbTsthjhrqxBYow/TUJPnTrgSQimmswftx8FhJvczbdgH8aW2Rc3IvrFBav5
nqqkY+UaV1v2z8CfjtNYPNLs7EumzGgodoMuHvLmL8FeNkpc4GRz9itfOA7LR3fOr5xMByMZ7iYN
5AbrGFE5r0MmDm315CzvkrCINjxrmthRRvDpirWj0Lkp4wFi8X1kQiQY0zvFpk+lpCt5EmDC3y6z
89iYWRDbBXQ9SiJtbA8LDqHUrU/OPGP9rbaed14xVhRF++R+/N4hbMAcWHrJ3hAOgyFVEM3A/W5h
47PPUfJtrDKdaE4m4TFMOJ33Xc50F/Xw1lg+xLEZODMDFl/GEtZh6rEz8/h5EEus2xLxTmKzV3lv
GuvhFs0AEZrPM+XjmnXqw/BSuiZFX6BRuEUHu95rBvGG8K8YvN2UW7vGFHsamw7UWQSlQ1rbMhCN
yKl76OAZyt36Nqq4JZn3+aP9M+vqKxf4sIbZxYJ70RxqRcgIAowKl+wQhWjT2cwXu/7H7Hhs9Rej
KA90Vmw6G/NDHDR5dm4BvWvZV1a+1p2+FbP1YU7nmSRmRPBJ0see4fqnE2lbKkboBiESbxFXyw50
HYma5wRieIlfNtGotWf10nfEElKgIZXJOxDZGBxjbQDrytvhZmCu0nT45/l08uaY9MS01UXBq+0/
js5juXVrC6JfhCrkMCUJMGeRIjlBiZcScs74ei949Fx+tq9EAufs0L26REiA4BmCk6nszORpMlEn
+4cJaGqDXvDiszTGS5G2TplwZVNwSNwxJ8mo0aAgZrAxeqrctJKdSWpTdhzgeCgGyCv1P729Scx6
G/06jZoakwBHkuE8zdoRr7FSRGE+Wv62pO7PsJF4xH25zb9C2kadtqiQ7mnjP9Io554ofWTy6mfh
yMiQ7VrhslmuwYzoyWKQvLcU+RdJ6+w0CHfBWOyTEVpez11fuuvUSmzTw+kd/CG5Crv8rLflP8Ej
RKqzqAZCVrn4VBhNkRaxNU2ijfFr4RNcm7mybFHu9cZVBTcEwICUDgNJeu+4KLYs4n6Q0TsGb7ER
wR3Kfxr/OzHJzmG+IiHqlWFE+FPVMkxIAcbgLSWqij8PLA4qgJ2gihvPx/DdcqwOw4sjbMENvsMH
vRNZUTfj0VMelmgL3TfEU1Z98GtFz+kr416E/U+qG6RW5hiulbs06H+cjhswyhAcxH2XQFRiYyUn
Z6n709GreLQyUDLxV0/aBqvaWxgXjOEqUmll09eaZat0cG0koHasfRG3NO8uheCRubVPGIbrvFx1
DuAWghwiOlm69UJ6d0vxLdUFRmo8MGgp+U0bfKKi9J1CsegaC8AHHxbQnFUvl3+dIP+DojGEPasp
n2Eq4Q0cFkzVwojkpnFT4ZlmHhMLR2OKikWk3KENKxg+VgJuFM7rRERSVcWrcZw2Pv02BVc/KJBA
2IzXOLRDJdmLyM5MRFJtUWJBKhfEWaIblgithTMDSf8vVC1U4cXGZBfCk17zCCaESzcYnAi24VG/
RyO+YL7agCV3VwSTC+hOlA2vJdNtXHtEfBNlWYBziJctdAJLvVXxBSN81+2pDU0Uy8I291ZBvQvR
+wKwGK1VRJeDBpbo92LY54juvNCuxRWjy6pec1F3cDqOOuwV6yEXN318JC2iOrS7o/pIlF+N1Yi5
0bWTkUk20xLOryCe18xC8X11ygki5ChA7QLw9SPhudMdbKQsCUGRAM6WuNkNOAAxrx8SABQ1lHPV
FNLVOyWnooKHUHsnwyNmelL9wqUZwyVzAOkUNTulJa7E5l2aMPTVPxVGO0BMVncDPaE+3OAIzDL9
OmoArqDYxltXxc5GrblM2NYFur/svHvfUoL4ewOAlwbx+2oq7z5E4bCQrANSv1VlvFA6YMCVIaQl
VrP25FGzjfhhpreaC5PkKTsAR8YGTcMG0C89b6sky0bYMDwn/NvOwpxmcKnCBmzNgTSpLyqvueoj
mRPQxrDifgnlWQ/+sv5caGAugbEBiTsUzUxNZkUMg3SWVx8BS3v1rSdLQ9xTFibjPzOedJSwl6CF
tGTR7bqUwWX+Rch9mJxRCIQCNpbu3uWIku1U+wQBPdFOA+lC6BvSvWgZfENAMU14TpNcqNhC1S+1
NYEzsblQW0cunnSvIiRHt4CwCNaDdOgyu0NYMLKLIYQAtOlb1lBMQSEgzkpQqQERg/Bupxgc+z9D
svtTTk9lFIcYUo50Tc2fScxuGPuhZP/7iFGDip0tZ05jHmP5Xk+5kzfYLiNmHkQ4Y7eHwZgnP+IU
kzHYARt+Gfo2lgmPJgFOtohlfxkH5j5pvbUunNrEySSMLJ56YozKXTN3AXjPiF6KrVPTQ2km8RCD
J2FdAZXVMtVfvUqWoQexLdv4TCli/qGa2ZDAQiestbmleERQs584S/0DcVBdrRv/SqgHrxamvPKd
dosWI2W7bAo8bbAwAK63Rz27YdjnusxQLmOi8FjxE8GLEpu3p2Zk/8i/U7J6NE7WfzQ52KcOA+oS
F/WdQtQ7blamLl9VdOJJMXDUWMqRoXOYA0CbMlGcmEZHo27r4Phhlc1IIWKA7ttyuRWTb5mfLvLP
UfbbAD2g2hBOWg4lHhmLnzi+vA67dV2du/6EP2+Dp6tQlyxSWi5xv0XA/4H0GRgrBVQx1H5m0Dsc
YF/Q6eXJ8Nh3W4Uv3aL4j6rJXYufMyCTAClVAnQFip7IZxXioVoo/8AKCd4Gwo40HnrzJrSkPyxQ
GPlHAQVYDN2cFwfXbEEgXAOdZtUJJhmU+2o4K0y/JHqGMhrvvWC707GG7TlP9vggkWEuNTwjVrNo
f7zxQ1BK4P+xOjGF1hbxVpCyiO/cIy/oNFSrhCkvBPXpyUItsOimcy+/W2jbSom6UP6rZG/hD4jb
0Ix41Ppiz9bhC49BO7wU4btDSZOpv8q4RspRBk5q2Cnh5IO5MKnCKm8vNWsIMRFqQCJuFR6QyDxJ
3lbKrglmqBps0/AvTHelvAOER7OwB7aYG/8Gpu0GL7R/jTsHFyt/uq8fTevuxY6AAZMxafcX8f6T
GNZcLfin4kpnod3sEuRQFFqWckBEXRndhPKAyg/zgVIJxeywH4x7QOa5xEnopC24CZgim1T7iaun
kTutd4zCp6Y4gUvDDWPuioEM/2GZ/Aw8meqS/ysbF6RKnl1c9ubaT1m0JItI3YT+rsV9J6irHrnC
KD0gMNQWi1yQTCTgmGsw70aDwZqZmigPjjApX0lOlDEQoY8a7yn0wlr8J2IGrLaDtidfnXDRYfh0
/rsm14C7E3JBZi0HeY7wzO+ozvFpEmEwudFfzMP1eI5pOKNXopTk/NOOJlYL8lJo+q9tsC2aFSmB
akhXxBiDaRVJggbH3xifGGm1465RF/60Uv4X1jWj1Pn47Av0ZSteTq+dJ4rNyAqeKiJr3WNRjjSw
EY6Jd0/yR+4zV2Zb0ybjAVt7UeGqZWbIAW15L19+i9ZXGgM3mG6jbcSe1LpZytcIodKwJ9iT4MPG
DJw4uZTjw2MpZQjtTg78hReep+yhIOO6ad8VrZm3iOL1EO51b2XGS1D8Tts8sNKimH7GkOfFT6D8
JAV6Djq1yvuu8yf+ZIwl0NPjlMkuuh+799Zytey9h1h9C3KwMWVxjvOPx85i4d8rtwgZZ6nyW7R8
INmX/2FBXl3CvtuYLV7PYVa1uyR7UwItNO1njB4qi1XERcm/0HcXjEqAex5L0IYyWPACzgikdVc7
9rrssEnUoYcjFa2/fAg3Uj/53Z5e+9Ta1u7HflHHOMR8RifIvDXsB2CV6vEr5eDCkwlckVOZGKUC
9RW7wY7gNYMCQrY9kP4ZWk6DJqpM0SdqwNkPUL5GdCtxtuousS4fWVtkwjHVHEFCfaXc9GCYGeqe
jYXyMMR/Ic9hjBsvVQAKob4lv+/mmza22JkpvA0kQOBf5PBLT1ZVtG7ikxXeVPeIlwhlRgz+R7rp
1cKstyjNLVZCLcclhyL7fRHhku1x8gbQl0rNSa1L0wC6Uf4kvhoGOkBDt3J1FZE6ptoVeCN62+XY
W7Oi69VZrf3x4fnhUSXzSNVt4gSoqJ78ucGuIWsS8Y/lHtzk7Fo3UTnX2lqSDp1+KvPvpIPp63jJ
Qx33JWR82SYVoscngeUgIvdrpEHPs50AuqEkQIDUYJHLeSUPi9y4pflTouj0LHFhArcUmDeyPZaJ
bUaGUnMHg9Ga+camrUklL9dh/Se0P713BmaBuGoBzhtWfwNrx241G7VPhFUSfxYhv3P+mCE+q4Et
WrtA+1YbEpFIMg8olYjaRJf2V7EMBv7F44T+quBbLNcClXRWGYdoYJgLQS+bC1NsVXsThTP7Hys9
TiJXl7H2tHA4p7DOAlHbK6YKbhkj0DKUKMF+RcR78asxAECxlxvfUvdjsfn2NWWp11sz/9YZoYg2
EXkFxjIaMApC/HmMYFRwm2EPMlJYpthxMlw5WFFKhNfh0Q1J2GYFDb0GsJS69Lk1RmbN19p/yN8w
R1SdTQVpF5oMaRMb5FdesZOvf8fkCp6ijjcl0jjmPT4pLSFc/hwn8GcIl129N/W3xqVUnbrhzUJ9
7g8PdVibrh1blKHcE6xQheEe+KxyaDjnnQC4g7GSCW2MXMGVIa+bfiui0A+VLSoEq/9LIRogrK+I
mmCN5griPiBVg0k1IrIFvQ5Y2sGCOLIqmPsHbNUldPfoMb3yICBoHkRsYcO8Ue6oyQJ/NeVT9Myn
MwK8s2nHU+b0Blhcu9UgOa5+86RnQv+KhqJBf9NFf0n5HrF/SgYoGlAiLHmZIzcCIOOWSdNezU8S
CGVfp1rgsRiZmyxq+dMDidQSkDXhq2OuUsjLgtMJjrIGlDdchcWX2WAJy7dSzq3ZUcGoa4PzqfvG
QTAQizV+MxaArbrh2WPlmSpnn2ldsdKLlw6Nz2LOC1LoKUmYV6a/An4SrepwE4i8GCnDonxZFj9R
SMLTYVCdscPO3j7xJ0zSMnysNuxgjzSoqt4RecFku58XgL9cqvg6hV36ydDpN+GuYfpZOog0ZgOP
QQU0MIoOmfsXUvdJUewYqmPkJwVdFOhsjg2df1mzO4+zHYo2NkB26N91CHb0Ru7q0CCnVe5m+pRp
apHr+cWXIf3J+amyIMHnsymqOitwtswrZOTyt8u8AxsCGz7SXZKzTp6LxV+x0E35z+SHDgTxBOhC
nzzi0+QMfRI3rQbZgtVlIMKWxNCQc1jGwTCPQY6ThlAaq9S8kyDPvFDnow/Km9L/S8BLGm/0BBiw
zuYTnpnuOUV8KMdfr6ASIHDenAfpK0bQmtd3z+f65qeg6bfGjvrRWwhc4QvJv1Yt8w0ML057yXkC
ykWBAKTRMENuPA0ZQwCdbqFXf2pFztdakh8VfmLNQkFYHVJj0R+wJc4n9aYEhx96psdVDzis0bY9
R6NLi8DIwku2AXiFsftII/nRC2HYhWQb0eHAvYSb3wW/oc8j+5el/3IkLORzrSP11xxf/j8NdYQs
rGPlhY3L0ZKQEKNlx9dWTo/1N3JPU7gIOd5egxuFJXJ9DdtXi5hItVB3YZfeD8ORtCzClDU8SYZL
vpsjInWGrcyxIol/rE5iYe8Km0IgCPFKG9KypS7HQxPiOIuJRIfpq/mrpsiXVkh2LBQSHV8H3YEk
/erEgPHPYFBjd41q96hjTcPUbA5L3cMPdlcYQqeGausc9/xRnKOg1qzxFWPLKvOP6m9badc17kKk
KgniRYAvOfHbPankIr9QFG0jcHrjHsJe022t/CR6W5dlhnvXLijn6u6hC8zbbjFUOm1wUp+miy3t
j4oiykQapxNAVUfX4kP4HAwLv/1k+AiZ98AA3HsIXEGlynf6kQZogr4yXeaic3iHSTuxUWa9+JL0
3zCnEWZFM9fau5F/Su1LCdfQA+d6s8l5LWWwgFdtPICJt0ImvHuJlYCrUoZMX7HC3Xs12p8w+CFo
w8cWrLSOljlIzsAQ8cqzRDb6exfDJ1iLPse6LZnz3HC6ZK/1c3bJFYM+bc0lPur4TaCNIASMOEx5
OoZsTb+K/2+wFk110cxhVvSvkfuJT0/koI72gKIr1LERy1j9SotH1ErEYF1uGattSGV1YDyinJtZ
PgEtZ4SpTHT1ZDsGB1f49rOn0DpM0tTo6ieYpNJXG7N+uIoiOscl0QQAIw2Uq6XquOrJVA+tZENl
CuJzNVxYibUBfvL6N0Jc12K+HCZfEwdk2AZEqqyoxDX5EFW7of6V8mhVcruD9lqMBItmP9MBGCWY
6QMGesU9m6zpjDCVYhp60tgmL8N/51K00fO3yYgVaxvrJ0qJzDilNC+YwAhUZKPOBYUUo3QEc1c0
zPtWSbcPG3LCiXIgt41YRlTGzQ/0BVRl6zD5/b9ou0nml49nUGV8vUgwZVacuRZHk456GgRXw8Xd
ZvTq4V1VMDIdJuJ8x9fj+zhqZ/4UjvGPNHBURXsSf5VkZWWnSji2HNNEqrQcNMNOJjyYBAFT47jf
yDq5cZtA25CI2X0g9zT57ygDlYGVB3QDTSOMcJQIKICj+8BWwv+Mw8dAFNBQTCbFTlYQpPYkM7Hv
bFik8sryVC6r7GTQYYbax2NWLYbYBe9DdIqqa5euKgk55MpVzqmFCgLTeKbMhBCSErdghM4VjAP6
n2zR9ihNCVSsETZgNSsxWv42Hv7Wq+a1/PSgCKYWj6mGAOVKrESCGbw9vJWA8TsuMGts99Kd7VLE
y9dsJvwsChY6H9ypOopdlgpp4qi/075CMQNnAmq2I1ogUChfkY5Bcq5GWxYJHZhyTufmoVV7aPb+
uCbJLjfvcbMBco16CUhVQaec9FDUlZl4wvnFc2Ge2FM29Q4E1UBEltIcWuHPUA7BXXBx1GBzKpHF
sAoNASnErMzzirvmAJ+LoAQb9xmNlVlx3c0mfKKpAD2cZV8Vw/I6DOaRxC5n6vDIOEVhQOARXJR4
Y5YrFqm4MxGoTP9AJd/z5JqJk6sPd4NdC0+9Jzto6Zv0GQDjBx6acUEgWIq4gHsSupvgIdz+LTTb
67de5aPE7blnbEkn5wPz99WNTBxIMLV/VOWa98uBPQGmQJXBNXYllFOoBEWCKjLeC1RJs2Efml9E
llBDLEhdVYsb6h2CPar4lWGJgidUAeqPnDGmAwFSvlQsVN0KHcKhoWU9eJFTt2cQIVQze3Jkc16g
9MKeTug1YNu0IeykJSfw1zmvjz/sfOMVKj+++l2N/3rhYnVvOV8xx21QY7PVtBrg46rBnpUzonxJ
8tWvXQZMc9YADPwQ3jpVsdU1DRcGpLqjypZMCzYpTl6MPhqBwSa+ZUO+Wuy/g3zNAIPUVQgx/I1/
lFfiFAyAZhkr/zIKNuKoXBvUkZI0YdzLGQabmSxtE3g28SfDkCs6lNoS2vGNcTUQ/nTqsPL/ie2+
qA8ZG0C3+FWw/rYMSGnCRbbHCiLhpafeO3dG2ZqoHz6uZcPrpJv/YE6EIxbgLkc5fuYSwbo/Stuu
uYUNrni+AHR9kEbqZ/UTlacgOfTRMR3fKuIGhU1Xjl1l4zNcMbZacR4szKLcxiE7IZQu7bZCo8Lo
Q8FieMrVi2lSmpUrWdvkle3CEKnZ5rYrLz+1/ruFFlyMwC2b1oaetTTBr6fdR4tWuDZak3BucRei
x4IHRpIXEwx42GnwVRPgGyd/ar8txJ0f82lZz2JY14GJnh5P/1HMH1WW2wA4UNCLJjfGOuCdy7oV
ge6QVU5RuOwRjcQSeAvCP/kRrPgggBWk81HXJgHKtGPxZZAwz2hH9RNKGerNs9hu2pH0xGSbEOXl
5rxxu4gNhbhORnJwuI56+dxJJ/q5PDoFuLgYo891Oij5oKBFiGwjUoiO6uaC9YWZG5sWVLyMKpw7
ebQFjsQcYwcRhVRMPpCQpL5nnDLIMpPiT+5shGkyHfjAId9UlS3yvzXun5BoH9Wfo6CuidxK+N3o
EMg/z9EER98UTSJ7W/f/W97m/WsUNn0S1wW3WDVN/3PWZJV2TrRFLZpbv/9J4D20kIczaskGlV+F
svvW9l8gOxyLdBdVnEeaDSwV7OFHbN+a9pUYZx3VKrI36iVmY+U34EqlOLEiaSc22px9dEMqKVkb
ox4syHxfJhGDCrQWlQuD0t/jZ1pFRAXrQfLjljstvsagpxgzl5x/VItPtCtYyQNINFjITKLqqIeq
FdPuFso014X3p+O8tHzc0B7jsz1JNcSqGOO7YlgRu1up/VM/xnCUdEeX7SrBv8Cn8gv7dgBkGUfL
EMXxcKb4Uxi2qF96uasinval3rLGP+rlSlI6HNN2ncprQCS0nI4XYuhDwp2V0cqCEVmN5ReaJJAF
Q6AsuBF7kgDDiuuvDHDTcpYP8zD9qcPtVIj4CfV6J81SedOFrzBdhrSBnD6k3wzqnTBNbVK6bfjx
Kso2TV2LqODWZHBWUAAUc9c/CAjSlLml7dgPue3bjE8AbDQD7FN4jcyjlN9Z3iGUVfVjJwLvQi9G
j8FXsLWSU9le5IysO4f1UR4rttmeGHAr5paP2A0upnYpEb36GF/HemOIJ0E8tNz6CH/Y3ZhM6+To
XydhpkAphnLcy/edB1E7BLraHPXqEDFkl6pj0OwHAF8tgwYCqMTpTCK4lSHadMfO6mDNmFk3qWYQ
fMCuk0gh056yljN0A+LB3qOMviUQqJH+j0UlejHCCdcEHjrYKVgcEltFJu42M+Fs3Otmj98ejhVL
mEcOSBvy1EzV+GrPgnKyDHxpjKAy9aS3Zy0+e1QJsnxVH4V2G7sfQo5kkinpYbKLH39Ni1kXW6b6
Ub2lW9t+9g4kd5VqAJDz76K/++mlIy2PmEOdBnJdF9fB5Qm3c4tgug478mz0MTYQ9EszzJJaQD2M
Aqo7uQy0U3tsWGSiLYjXLtNX8xxJW2HYdxYH2q1SVWcCU5ZAIWOK/k9oMnaRnDj9jUVlX2vMvRj/
o4bfhcqUW9PZ0gisH4elq9I6mxkayMypKA8LFQrk3zRWkYcVe2EsTzGfA2dHfDK6SygtBvEUqMdc
2oEKo5gLyfBluZIoyBmJhqjnofJEFe0qi6IF8PObmE7C0JeSpkEZrjLSyXn0pfybfE6IrOvK36XU
1j7YgrIKZqr7pWu2Oc4rNJBV8LA4dYbhrKUf/Ola54xI3diOoqiX8yNr/yLzEZbfk4y4oaVLjcT5
XHFtTM6dQyq94TPgu/QaSET79jNKw8zSx42ak0w++X7v/J1VBQWhgvygo5tIUUvg98b/bjLJDp7o
U3j+AXWa7s23tiJfELeFD4Mj/MunI4q3vAx/k+zFh8peOPVeNWM4yCrmpCXIARQmO/l3yNjIchOh
HVXQdYosm2863agrs+1ixYBricnDxuANU5mmnSGIGgPHFV4o4YcnM+qXpJQY+IyLlaVfBAaWpbwt
iqXIS1fhWc3kFR6+CPNjSGBGNI1Cd6P7SyECSpoh0VzJVkWEpnGBEnsQuP0YPHsAEpq2WCkd7dPN
yP8plU6iwEdkvtEziuh+eNsgWijqHzuHItmaKVIHRBq8qVsGV1YI1vWJboR+DU5uytwvIypiY7EO
wZcWySi1Ga6SHUN0t3gx+EUABkvWsWkYTrdkcHETtja7B/nuV/XWsl5SfJvIZrEE6tcM58PB9485
/baQWMzKClDLjV2Kx6BsFn3+2yAYkBaKsQ5hII8oGVAVEnE8F8Z7qN/D/gTRxSqdFIxMda9Dysfs
7NcMYaNNoAJgzV8i64mUTA69rnc1dsNQ25XGJs8D1krXMiJJV6FhEa8Gu+Pwrvhf+KhNkSX7oRKi
hSEe8xH91AVpgFXieD25mtNMfYZ8gipKxbsTg6+eo8nU6T96W82HJTtBE75YRleE7JaW9zsw7jLT
uAFwIkkDQ2cb4bfoHSwsN0XxW5IKwyfAnMDdwhbg39JNDh4Ylg31J0O4bA4BfxWEFx+PXNI+DPYz
LnIX/W6iU0RCjJWSCzai2IlegneWi4Na3M3+HA1Obq67Q5jsaWDAg3SBM3I/ZX8pWqosWuNlZMrZ
JQt5PCc1ZXlji7h3QClHG9ZbcbWSb+jOFH016ss6u6i9nUg0+3avsCqoGDwjs8zanwRFipdeCUnF
0X5O9SNrKkaVLSuOTdoDw114/Rmagtyv1eara14ykHL/R44ObrxSmFx7xa3TLKbF45yLwtbUaq2r
p17/EoFAiNZPFmFKuEQJxURvawPja/wuc5XkUMq18m+guM3NW5wfIlIf+rXSfxJ3NRlTtEFfSMFq
6H8tfHcJYlD+BLw22iHtwZ1xNpOrI+OTjrw3ygvyF3odgdGS8lewEH13FyVG7k7iJM4fpVqn/hsV
bGBcoqm9WQIrcNVDT2HNBxyGf2X7Rl8Vpetpzukl+x64CFMj33Dynv4bfyle0TY+puaX2J1dPtsE
Eb+KFN9Gx8p2hw1PuyaOFv+LS26ttq9ZzYXMlEvI95jgXzWtqY/toSW3VgAF4senAJU/ZFU1e5hQ
jBMbxJ/ZLVHbN+HF8LbY/oL8LRj/NJbYCAZZ9asc11Ww9MmgD+ZquJLV6zBSONboB77UALuv0zxz
ohvkU4+GuEZZIk43W0MqktN55wKGNiY55aNE+KtQsjIARz9Cg9jE18rftw1HiLUQ3SszDNUoCFC9
JKhzcqxfThKscDr21amt3YWVHgZdwbb/hxZqWXU5Kq5q3qjWCgb7omXUP0YXc5KoVy918kq9lGIa
25IeFzG+dlXu8E/Z3HMTMLTJz08ry7JmNlCAKxQwEVVUwk9Ti+KV0Np+l5aEDDIse3rRs6PkKIKT
YLBFJewxAxjI4NGnd86lZ3mRPZbC9+oah+iRyY7gJaXn5PJTG0cQd03/EoRsxRVAMS9yqNRLmmYI
I6X7KzNFMua1ctBHnu9VqcOjcIZ3MK5knxJ/fMFTEdjbd/1b1W8+aCViC8jvmpnGURB2Zn+f0lKG
ZdDaguYMMLlxiqjXMdsyIx3UVcUvovwLun8tuJIpAzzutp36TMK1NDxc2COVuvckYr5PNEICHqkO
SxDKMfOeIaQsjpMJO/mrnkXaz0sUYCyw5OaqoA7JeQRpuuLAHvW9qh8GZRMZj4Rg52yFnhu5gnJj
RuumULwXODcoYgE3zQw05SPvpTmFrd5TtqQGt/1o2iPPq55Cv2JnBf9EMDAWMBX4jsov1WAI9zPG
4B/cPyXZidpWRZiAHbpFRejf8IQp/V1WtmlMLcojQHgDzXRZwuzea7wYke6Y09f5UbJdNc3jqi0u
yti/KNjAZAqXngonYrE4eJe+uOaRRgH7YyZHKSPGdhqzLqNmg8QE828CH7nxNr3ykjp4hslCf4uI
mmGs1MMxxLyYxQ8/fYfWWcs26sOr5xa8SibI8NlUnLSMA6QEKTkiQ5nPk8Ky7P0ZyARPv4j1RM1C
pxVzQdMZu/K2a/1NC0ou5KwlmUZCkDgp6ye/Yu01i0ZcDYojQDTL7hl6y0E9a3gCQhT/cmon6VbA
nQW1QZ3Lb1leSbRxsXuMkP+mwpG+MUGlLUygsn9Fs2DnPaTUBYj4WDUcLRBkHXmnpKcSCP6Av2S8
av8cjyJRYAA30XGBWCJ/qukSxxzauTduR3EntZ9CuBBHHMg7PlYU2M2wxPExK3+Eaf/Rop1l8Mdo
s+FBMLGsacHCLP4lrq13VDjer9DbnfpheBy7jgbAQZHouehwfOlfXlgzHclNwwBCfUTyvPCZK9xi
rgik5w4GAmmvpgDBboOChia/G8J3C2Ih9i5mdcImxiBSa7/gE1fePTIMBpw0EM2qR9kgdVAacMF5
1sLjv4xMcDoDbQEnd6v8GNU1bfjR430b7UGDdTjHY3ejFH84OnXxbQ4LlShdHF5y40gCKdyjyzf5
6ZsjqMa2vbdgaXvrq6csE+RXIOdLPT4PGO1qVLk+PwpBEfOI0ZY0EfgmuSJ7TCvEzbMQvWUWprYo
32p3NbGhDFsdHwOzzArdYkP1mu3S3rE07B3JUYYpY6zUckPqGSf41oi2vnpgb4SH712QIzYqrImJ
eRmlEx2gru6zZt+Rmp1sonwh6LaH91fc4jVUs1fFIDMyb752NZs/oA65ceqzK/JEDoMi2XEllyGv
sT2UlM+npuDfYdMK3YfAW9ivi6pYpf6u4D2vkmThyxcVbTmMwekiyv3VUF/T+opeHUjnrijW9Q/X
KueQoLyy+uz5dDWzWILAvEAbkhiXtj8zxDdHwPWXRN5zRXVPXUa19w2Cal5cWTGz0mCFGXCHZeRl
cNoQmoDdvF4helIJZJEvbXaVXkl0qZt2Xn+nbDpFPlWSQJ6Syd3aEHsoRrZEZhfHMSr7ILiiIMr4
fRnlsB9H32teNXqzKe+hQqgd4WaVUZfHUI9SS9livePBfuo70VqmxbFBNh94V7dZu9IiNbZxXZ9A
li0CJkaBBw8RpjAhYA06bpnF8BKrdqEykBqdSZc/3EvDQ2p9wcssxpQ9TlTaXEh5Ywe31myvcFMX
jGbSke1aeACBC3fObX/hPlQlySgBukECtpS9MJ61BrhYchGbcw93091q8TsCeBL3v5l2inLuaEZJ
pWMioAHIS6JpyUK0PUX+0x0eNRJ2DqRH4P+WKiJTcwvYLieu2OoXRW4tBUo/4UmJYE5XJRZfiKkJ
hYvIYodSED99hsQGMywb76T98rp1fPcDNLGqCqDsjPqI5lhAMos+rIf5itqm1L4HuB0tyl7L+u3T
zcgWw3Q/nfiQ5cH2oMPrzZNGechBbJrIS6BD+WgxVIZQccC5Gm4EzW5vOkxSfNz+BocQQ9s8XnC5
5xDsUPxKTPNNMnftbnwzrtfaj4Sioid8m0nrLpI2qb4rKA977dZF20FY9XxB8gAZTGIDkmlrjplR
i85RyhhcmvPugYpX+O38+rsj7q+uKWgNKFBXVdnnrKvKszDuwRnNaaoxlnAKpr6jg26Bp0TWtyva
LZ/BJJZW7RBUcZXveeRS9oaMfTLjN6HMYooA2ajSuUK6d2Uc+/igktTVhDlHN+k5AI7ln8GAgcL4
vUYxl+zlfGZQeQ2oYZEmFEsecDU8aOLao/cnmJKmHHpCMWPmU+kv6RaE/9B1C6IdanPReyjlswh/
VWDIIqG047QAlOt7XmwseK75l8yNjLm/3qr9iS8ZooJqHSbSSce+nrhxGv6CEVzCdLj85Aqszq2M
YASQubXSK/SciAVXLSgsmIfi1tUI2kONhhcFNRSnPfOFSXKB7p/zJec9iHukB+0di8qijK6RPjp6
S1JIX99k/Y2RzRk13EhgYb25oF5UdNBqVs8GASB/j5SNfzaVVbb//HHMy4PERVSdPQzEDGQnnQoz
n2cwrFvC0Um9aTRxqcrXpHyEQrnW6jve7DJ4uqnGnYXa1Di3xrMJcHAyk1La68A8NqaMblxpOSIX
kMJDU/2RbGhXiOpkCgNUgr03rJRQRYvtnwrSy0s+fovBIWhSv5oLQCpyhIkq5VmkvaJk3WSnstx7
WA8CyMRKmN5irP8W5rtCcgT3FKN/VBI7oAC3YOwMRHXHss5caZI3M2pR7z14dWIu5x1AOfLuF34t
z1S4Kk1LDKJTsHcTSYtFR9pCQsIS5ozu30C2mv9jQYNjVcjGttrVhGrF1TUhXsLjVDQ1p/eckJkt
MOBZx7oRxwO8JCJ00K+Y7KHHUGePxWLoP47OY7dxJIqiX0SAZDFurUAFS7Ik5w3h1MUci/Hr53CA
WQwwPd1uiax64d5zMf4NxOEC9aR/2BEpte9nEqrCjUeQQs0EI1GcYfQ4eJtW1oCOgjGLIAvLr9Ng
sn5jx6HsMNG/oFucts3EqsSZcb4wcVnjrCzY8llTjGoRhz/WKUaoIwwFBw+sT/VjQiIFvM4jdMJG
tkmQdxXjG6Exuzm5jTF7VS6OFP0PBgPE1VjHTHtlGtjyyUOz3O4ZNugFmdnBEj4CzAx9a/tthPAO
mjZ9YF2RJPucAJTJ37aLKf9FTn+dd8VghbvyGjacg2xuYZNZxdXXPrTwK/ce4SyuxumlD6+Z8WHV
Hw3QPLqD+VwU5yj5NM1rRXql5IVruPWmkRUkyxXKEQgFE3ysiPOHmWFt5ly5b3imV4nxrGd3S33O
ybvhn1rWaJP3qqPWYeWZsOq263AlQXw+mMypTc7HiHuLwEj2h4xc5tk752MdREy94va0+O8rHRVX
85cm3n1aVLIRsYx5/ONX1IzwCQu6amgJD41x0Qmf8a5D1j0Mw3KDgfUAz5mqS+RVRzJH/eg9QSxv
CnSHGvFMEb8DtUGfJ7uMmWGPT4w8uFXOoNFE3edgv6hsAVhk+UKHVx1Pv99zz5jlZtS0DXsFEN2s
oh3FBJO+pbZ2BDpwYRjIxX/6hhVZqyQntngsh5rFbf1PAZlzeSrAlHFRA1QXMfiqelN3zQ6C9yZG
qDj2FDVxiDRzZzenIbEIbUvvRvOTEOuYkUbUNG+1ksQA3YgKsdVuGA9hUV1iK8Wr4z3oLKdqQfPa
TxuSqBnnfJbLj758GG23mXyHu6BgF+74KFaXtgpoS8wAwzxUps0XoQDCqv5fLpJzaxt/GmqmaPhf
oLLqmF1q3rNwLmQXgKLhgoEXYguF8HTER92tM9QITE0dHxvdlmsvUrjvWHwkQKPM+BdnBFBNaqYI
ffreso8mmwMkqaF1Dd13r3+0Eo7bIbDa7Fi/m9Q2M4vkEtOrcu2VTD/d/n+zFlneGtieE5ndNRLC
vhVAjElqSZNtTOU2aNFDSNMzAwbwW0yJwz1PuSB2OdM0x2NfOBOBZFH8sdZ8bI2lN7xazlM8+OyM
AeNB0RsCHw1Nn69y66csf2c9xfk/wx/cNmyW2+obNeNZS94j1Ofah0dJR33WeNsOjS/6z1giLGIp
ujcaHrNjpcABiYOuyE0yT7r80tlXV6hU9BVDuqdK2JfJzl8LVnU0IlZx6EDfZ8jxZoMg0fTRjqwl
E2Glown0sO245Y9bTdtu/AdiJsUc0SBQYxzDXn+BzIuzZgW9fvAccUwLF8PVQOUu+LIXMhjQAGoy
r4FWOd4M54eIthl5Dzx7/C+t+hbobki2ZVV/ANoiGB2Owz0xFwTrgxIM32xCfXeSxV2E92fNS0DA
T/TjTk8UyKb2lngYiRiBeKhisv6lqiE96C9lmgAao9aCk7ukOzEBCPPHfHj2zRRjHqU5QhRzXfI0
tXwJRvxee1wnxJ0PBUJZD1LoNsm+ET/L7tZXV6sG3MffOVt5yAGwyD0oFys8Wm2LjTnzyLUwwOyv
B/8dOUFSiLVgIxrI8MXTAAaaa53zW/P6LZzth4ThFgyViGUFR1bqrQsoVNE+NfaR7YA8fh1DxGcQ
OtlasY75tXjWa/wIpdtubSySJHTyJ00A/Jn8jendd+g+Bz6tO+rXhn+rw52lP+nTMW8O478cXJ83
aasaucjSy7JlM9on8itRfxB99VgWaNCf5hlJB3u1EEnNmaYp6XcGhqGewd8YMzVQ53T4tewaEDHG
gaNrEiJt8NP+lBV76YVZllGxDtuGoZaVjyDi1uAjMUO5tvsgMU9l+rxxvT5IDeopcoRzGIOoKdvN
BFo/xB6wUER6e4f8LUcaKPVy75ovMdL9MSvXy++SM0wpFT6m5K4gBMqgVqepO2ge86R9/lJob538
XjwG/FMj6BKbJjzk8LJasDDzsxZvkXJKdj+CR+CKT8erbm6MdhKmeUOko7GsAEFqCSBXJlaOCTkS
OXxXzJ2nELVKyf5jYhyd0vEWsj7P6bLQhWXaTvoWNdQ2wnKf4T0gzu5roglQfbdXfoZLnVmTwTA2
yva8U2Rz2kwq6ydZdgGiy4xHQxKvd2SKO1nBkk8API5UqgGAzgXTUiS2Bdkd+pZwLz/dZ+PGyZ4y
EhTlIw0EIQ+LEBmjuCTcs2fejruREFYPTSYzzHFtM7hXQDWfuyqA92KnAbQmbCMTC5hqN5lbU6Db
eNVwud/N+lKaqwpvT0GiTJikMHvuXKHdjCrimz+nb5MPne2r1LcjixZ2wPheUGb4REC34rvERVqp
i9Ptm+Ku0ASMfy21dlNzGbVvhLk90C0SPZDZS3rGT8+EfWxmbgtSO1R5yljktxzYuvs/WnQSH7N+
aVv2FGZgSv+RbpoJncVZMUeBZcXrupkD9Oq4G8SooZB5NWmB0uRtSvpt2VxlxhZJ7isytlK2s5B6
cz0MRpvK4SJNLPsDV8nIVAevq7rprJ0tMov5AE0+MIvcTjbjOePil6r/N4O3beGD43gnIufcjxtl
32tE/sp79fSG8vsplY8qPrnUgabmU2A/RuLiqyfbZb2iH/3idXSz9UQn7VQfwoCwqpO4jbkVJ2Rd
glbM5HaBrozZKRfXRvyLWEtoxmu1oOyHg4/l0c6/rC5nBlcg4D6R2Uz+dSLoxPgVLSlY1VdeEdoG
k4Fy6ezp14yENuzb8VuZ7kgyYgqDkHc3JdWBKZ0RPpXoITLsVJr763NITDSTTXtvuq0AK4wDBJA5
ihuoYuAbnxN327VyXUTpvSTHzXga41M0fyAaiP1loq7shmwyay1dUkv99266SvtcU4XDkN/OxQ4W
C2YmYePQQ6q6KPRCfOs5wfJvMzOOjhePmTpeakm2arrRHLVFvdlDIoiZgocFxTHeLVRmhonkA461
+c8ATZMMHu7NwKj2ccR2XsqDHj9Fw0+K6t+sTEqKJPBsNgjam+IgN7C0OnLxciIFWPjTbD665KJn
FL5bnGb7Pj7P4c1r7i5xEE6B6gcsaHlhYAY1GYUn7axixf0trWWOBDMdicdfbK4zYpLCN2c49QXS
IQRBtg9QDKV6Yt20d9931r78SIjxrHlXLG2FTot4NsfCtrmqWfgVbCmiXe4eXKi7pWEepcYC26ax
4N1Orp7xnIJsgKKzVdpM0LPaZi3QrsZghgxgEgGey2DWEE1QJw0rtl+PRgiX/oOLaIHvOlV4UPnA
G1wlmBm4k9DcbgDtOGhUnQ8LfE887kPnUIdv43i0au2P/fm9aAtW0Q4+ey4RYh90clElRwHhajvH
CzlfoH+VyOA1/tImfm19H6W/RvzRsUIb3WnfDYeiGWhC+y1hm0Fvspeglo/xXQwMBisSJ8ocIneX
t5+JFmN+8tdZ/FT5HrRB20WazoTKcPqdZ/r75emtPltmA8SWo1WumI7NL7pH4633RFbnbzO7YTP9
6hDWVFh4clQwVkG9gRQjC1G8Vf6f15+SsWNLiInNiFjh+BvEnV8xY7jQiB6VQFcmGfCFkH+b/jSr
CWUJQH4m4h3GCmmTXwaYJvS5qcTYHgfn/26VLEB6MRk6a5d+sCNTSysaxPX4aNqxDWr0J46JT52b
t2fPS9mVWu17ATMJf8C494hFMw0LLAGOjpEfY3YeMqsJqvnVYc5LuSyfZ2QxPulAhgnnmhIReWPC
HF+YuOB40jLRHhDArN3W2cUzPCTIdrVy0Usvs5GXeAbTHbkbaRMniv/b7NeNfrfHaENAIa3868jj
bzId7ImJIwxNOX8QGIB1xKciJRA9YVuTF8M/THCM09rwHoX5uhqd7VRm2E/caSsd8WnjaM3YRHl3
rWQmmwUDVtOcwyNFcR9K2Jg4fdTI/BG8sUDwH3u82u6edozqnLUrxpWQjxkz3MpVHEVt866hSWuw
hnfhwe2+ubck4pcSA0NWkN7m6q8x+y+gaLgq3M1MCjxa85AcW82qrsUsCJau33DW5pP6qR3I/mMJ
zaDEnkTGIKLINA7XmvqadEAblniUvJ2Ft6iH5T7joCntnM4Q0wOPbF0P20gxn2dXkXCd9zw0ZYNH
XO4VM/RBfeXdE8FBF1LFV0RiP7iYvn1kVnYznQvndYEs6P5jho5gmENMu93KyxC6qRTWk0+4hIXU
Q/rR2WG74dY//MJrV4q9Pn/2JYZO5lNNvlUk0/nl9ILRgLVOsZCMNzFCo9BgZIkTOW38o5cfdfBl
Tu0HXRZf6p5ZW659es1kPvQAa92viPWoxIuZM8BKxEqArNUSRPVFuU0xpfv9zikeexQVY74XSbf2
eJX1eSfRbU/lSUM64jO8M8E4F8NPRec+obExepzewMG5zPm7W5vOvMDe284NBl9SGFxoz00G+rq8
Kzjv4fLxjvwRKcp0e0LAMXXIx88VgnRizB8SXz8kek6KTLIqzPyQzUxX0Iqinyq7Fz6GPVl3MK64
TFAXCEMGWv5I6A3jNTjmVT1jiVmInN06zozHuokuzYT7B5tMB6XTcdTOGJj+2gUlb/NEQOTOXOy8
ZnbL3XFXYRCxEDWWLG5NdXO4Hn2DZrenu6+jirgxjZT6f/mUTQ9N11/iiDRMGHK+7tPCBTCL1n6b
r+ksAk1QJdGJhuyLqK36jvVYRCVpv4RYC8OWUzT2+rVRi0f6/+c0YlrvQXY4dZCpKaLWPuKHoqtW
gjZVw1KQk30zdZBrYbo5AiSs8taagNmO4QroUgffWghtr9H5dhwgr2IIOtP/HmhSQ57lxDL+zezG
uDvYtlorz7TX7Mwx36x0LNyloD0Q6XtiV68RTabBYlflJjOLfquw4qC8fOj7Pxd+31xTOEc1tAjm
+tK5GEOyHpF9Zwh1IDhvF2c2c7ytkAO7T+oHI1D5oSudjZ08u4z1NRIYs+nXjiHzip+pRvfxZXvg
aDqI1yI5+aiaNTd7GZ3xY9JOCPtGE+2jl5HsBkGyDwq9eiVRBFn7MOBktORPOaXHXvqLPnZdVNWz
4z6r0oaM0wLGLiUkDBg/6uo3L653ckWJfOvTb4jDGvEcSjjdyrtWarjaiL1DruyWe1igteteWzRW
hKGksK7zl8F1j7H0d7lokQVwquXTJdL836mOIechTR6RxDQRzsV752PWLKl7gTsRDGzayCXNxUp1
L3uN2bZ9iJW7G5KQTTrKhhp0HCkPmHdR5iucejFtj/ULq3VVJrSui6iB6xEOtWUndLjvpnhPmU6Z
6XfnMmpP7D+yZemeDMA2LDslpr643aUTWXoqIo41oX+4GDz3XQd8AXdHKb9mxLyh7CY2NA3+ctBI
UXUzCyw3mr1GMYKfvyh+mJWPNVmR+W/jez9+vEi4CGwxhrXFMpFVAftaf1MyXJuwsA0timocaE6n
ETJy6dyG73qnofYVvDyCMUU5FLdsyfoMKdfI2euH14qjsu45gy+sMXXWb5G4g5Sv/cfKpnJpXnzc
QQndS3QUHcIYwgBKi/nzR4I9XMiQ+BH6YLbfcSdZh518d9lqL/qiAdXz31R/NxZIVfmUp4iBB6zA
nNdLLEY5ganuwIMQBGQwqRvdLZx72v2EzheIRh17m8EUdw0+xoyACkb3umdbm+NXc7iXwxykZxjv
ZrbZ0bL85cFo+c4akH56rL+EmAI6U4eqPiDstXYJsWNa7T7OcXKAV0io2PJyk+0N9vWStwR/hByV
CZp6C8ee9EGccZX4st8ai8QWUQ57dvHXiu4Bx2jtN5u59D76dMwZZ7kBlR9BcClLVsidRKA5cKbR
qPr2dYwYFjD4nV1UQTyMJkbZMbq1bNf5H3kuv0me2scKDjjPNRNZDPMHDwJRowCc6+8WfWFrrgfU
3nZNdnYBO+fekEPSYjWsMCLVqod76T5Uxfds42plvNsKH7cbqWhVu3XwLrg5dH3vkOBANFgPjXm9
bfBE63mzn+yEljXeaCy2K/OYTddQqmNLnHLe6CeBPcMqs1Vun8Is38VEpEPm+xS9OuSeAILREY16
SJccOvtW6SarQHSpDGjMPv+nsVVMdY2bBxp6viQLH1ves9pG5IUcycQRMzB2jFNrN8hi3/To58UU
5EgmyYzZpNR7DpJG04uDqoWs1dSfU+++Zc6ESOunZAJpAK51Q3OVqI+8FKfEZv3MYZX56kZc+Vqw
9e4ak7XnfAbo9hAzoKh1WAhDeV5U8SmAvZKBA7i6G8QPQnCePZsmWbFNVMaay5TQYHE0vW4LVqAp
n0azWzJHfpfs5JF6ttFvY9I9GdQ8xexS1Kmg8Z09adwPVla/qGigr3jDuwd6Ndu4VC1lXW8Mq99P
FCe+CiGnvS5SM42q0CNu0aS667GtpZXcD850tHQvqPoiqJeuB2Yd5TwJMeQHeLwd7MhJJ05ArBep
/k63hSpF3yYIC/Uhfo7lq8yNi+0jA2ampyYSlq4ZWoCa+jCfbqFOTA4eKnyue18Dd8bZNXGgJbj+
itB8NbHZsp+IO7I/2ZeZRMES7rct0nIb/s8LtTcUvbzofWBVKCxC4nPn8pIw2LKajccrVmlfXf5k
OQnQaLZU5JsOMWAQnIGTfq5bxoFN/m9M521Fs6SM8OhHceBlxWVoikMNnMHj45YcEBWYo6J5R3FK
N6BufPgJGikL0VzfzTerfOwtShAvZndNUaVBIfNaasXCPysZnkI3vbidt85G+jYSEWvMrmx7krQJ
xlpsExILMzPZWohW/VTfmoZ7kDEYNdpgnYGAwU2CCd7VzROw2bJ9tigk/Jckxj4aOkiIyHGoaHoa
fsxfljmeGa8GfPgtsi1WiKuxLi8DTk0JkKcISWtgaxharAYoil22G3uH5UFVjWgF8e/TruuuTlxJ
GRTtwUPPmmGyqmBm2bjdgXxAOQ5CuDSOC4+leItoUOMm5apnVMT9VFTp0SOVym3kiUISRV14jjG7
WH2xiWL2VZrcGZO7a1W1qajLAe0j121vKtReGty3iq3AiAF6ZlQy5ZzFYbdh0T/0zEL0CM6csQnh
p+jFwDvMVnYj+C9Egq1cke0ii7nKEB4qso4cB1ITP5RjYSV7dRT5DUg/+QxSg3cE312FjtzDjGr9
hPUn+YFh8mYwcSikvvZBMRTApfxyR2UUxOH85jtkW0UDd2e+lli9bfHdAAqL2OYP+nNerFMdnR98
wt6qV8NMcRg6T7OtMSIglsYG/oOCY9GKuBNDrgIclwBE7A/bjsFr2MsPRdJmmqNrzBteBaTOsCFC
4B8NwgrkBjtrRsieUYrh17GS7Gg7/q+wvtOSqlpqd184p8EYg0GMmNONzUTpP0bas+YTSqHUSYX/
uuk3j9eKyzGRS31kHF1fg4H22dovyexvpP43OH+aHd50+otlXt/W/4QzrCQyiTHTmceKQ+3R52TN
BgTfWuA00ZkT5PxVTXE14ZKPOZtj2smUIwIbr8YOF6obkL0OXVwLfZh9H9YfqwaqiTSpmXc0Q89O
5GMIw7rLlLj1Mzr5cJ22QCu8YX53kTv1mEY7Iz5NOGGqaAwijcFmbR0MofZVFh1t9qpj82K1525k
86MzBgxDC0c2a1TsDg6kITxWZxx4O0PXkG74V1iBMLYxV1KKo2jY5Vb/KNkdeymehRjjrOlhJirI
Rwn3LloPQ0cy2hX8T1m7abLma57GvctkxevrwJnRpLkd1wWf9kSuAiAEYOiPU1+/ul52SLz5Kk1m
aG68t7CBlxCYe5155Rwfe3TT+kTUqgOSwUkDOMzBOL5Jb3qm6GNCqm9SH1qtQAphlXAgYrtAv5Dh
QPcOPqwZHfO7xILZhWRnlA2YxZFBkESVynIWQbKZGkDv29vknDt65oyUXj0s/rVQ0x/KRFwlS76O
4JKWSWc210FR6U8pEofON4lE/YnlC1vywNWwS0B2bOsG9e+ye4A10zvQ5MSx4VdrLdZRcGKsOY+K
lYvFGTEg8h1GKCuRgaQ8PbdV/MxLf57m6M2zU+4J0ylWo/FqMJU361eGTTu3BLyKIKpiR5Uj1tLq
35LAH8Kcd4B7/6YqgL+9jRD5ReqDTpDqVT5Q6GMsQmZ6GSJKbeGgiClAGeGpxWWUQbtP3GNp/NRy
33A38swd7cl7Nkhjb4BD5yOfwBJlSJcQzvOx98dflTKwx96Wks0SkUlpSE5J8L0TdYtnf6oqDko2
w1OJs3VksWQ8LHE4rctthJ4vSurfYiS706HpytpsO+E70BlS9xH1CMePB0zOcP4NjI+0SZ5CuAgN
pIMqNu66sVA8aamBxtnWHVkuntJ0ZYKZVx3dKVoCG31wov/aCL6krmO1rLF2wF+1xNOoN8EyhS1M
pwvIu13cWGDrJOyL51G96XhrY3hA4XQwaupdncu+gt3CZvMx4k2ta/uVZJAXRJzXUOHNcfLl0I6h
6cWPNDpPbgILj8WfEmuXQlUjtIcV2YOhM7cyGRkUDDfDSAS6ZpxGzuN4AhM5uP/iYlnh8pvZWCAs
1s7AMj4kM4ERYV9jo2+HvDNp2zEvb7XPfCma9gnrVx8Tb54UB2mxmVMNu+Z8pYgGa3EcaE69zw2S
+fCYTgO9deT+mMXw2nDc5JpJwWWhfxPua1YjcKS+LlO5sF5YgNVHIW8FnJNC9k/ZbG28NnqXQB29
MjuOeXvr2RjoU7bXGp62Jf+hRi8j0hd+m3vrftXzeIoal4FQtQKwvykHXlVF5BQ8PnOcNgPbf3Mx
CLnemxXRuI7VoQAUUWfIU4T/pzI7RrPaAdtxb0QQxnjajDB/bThuiCJAUB7Pj1YK1o/PsJQ6wV/F
phr8U4dXTJ/754jCe57wTaXgfyogeeWWV2bvjhLfgpoDousp2Jl+G46+1cWrsqjgDIn/IOOBcFr0
cmajvyXNFaOZnzr7aijRq1MSZkZ2IcXhyRq+q+x16OdjbXE+1vajL3Tunu8lzMUGyldZa2PE8gfW
WVf+cR6nvVvVwOR8YzMoxkoRln3Z+2QFoFPUFVSi/KygLPiZj+2Bsrmu72aBoKWIA52IvTZFGuEx
P1XdUbgOV4gkyaSjUKNpsFGshn3xXE3OztER/DoAiGr7EOWveogUZUkRIQqhc/17CS6pHiY8BMui
r8GCyEQKBZcU9jY1T8PsvMpG7Vohzn3sBYKdo11EK0OvDrU7bq1GHXNVIgNCYsbI8l8d5seh5jlc
LsGhxTucbS1CrcTEQsR1tkPVvA7pl8y/ZwXcpC63AL45htgyFf1WzPKQ68M+TuensKo2PrpntkBM
vtOVNWP7wtks5kfBDCzs3A0XM/qmHLYRMZfGp/LJVvfXHnTSWnfPZsueJNV3HXKVPDvFIZeJ7Mnv
/eWhwNBDeh4U43GmhYLOSLo7d7B9lgmYSkjuvbT3gw9LkSVMCTGkNly0OYwNp9TkjB1uHjv/gWyW
KI4Dk6wlzBKWu3QNi8sV1nRxyaOKlQgLwIg0W70ccJf5J5A0qi+vIeJB7tr71HbrocBOYEt2I5S+
DcCgWfvO6UpNZJiWrB+zyAuSxPmRA5oNvd0Z1syBuPGS+9KDJHr7Tr/FGiFj2dahJPmsUMaNiL1n
fThUcYPE+E8qFPkuXs1FiqDQvhhVf8l17CmGfhGuF9hNhZNrPIw2yP00IgmC7bfmGqfGD/ehcDd2
3940w8E4B7mDiao7SQxpZ4dk8NkLOgOs3Udh9Jus4jBFqZgxMewNLLXlTrYoYSm57br5zofPBol0
4X/ZjLa7cn72Z9bbbhkQHkeKc5Z9ptzIUTxhyhmjYzQwoE3Ut+NE94r1+zpzOiw+IQt4yxgWG1KK
AVq3X93+4lXFSfrpaszv7mKpx5ToxY96nR1yHMI9GyAgCEzYeNeGgfPRuS+kkwLOX5rsyvo9m5Oj
q64WBJk4nU6YPYIaT4PvjJcsmbF04gRANC6sAdN3u0pGyr8FLDB4HxWSAdENz9OUH93BvJvEbOmy
erUiZmSjs1HogR4mHZ4gUFdnQA1JYRna+eL4n29RNAPTyG+GW6NlrP60OmTZNzAnSn6MtqT8G3jo
us4Gm5OM76jsSEOSzIXa2GPYYTUhMVRhkMQEKZFm6QKvKKs00NGizPW5noqrMMi4Qn1SJPmTb8Ih
cE+pjMFXtTnxd6lGMWI9VvGvLFy6WUR9EVua2s62TPAOIw7JvgTkUhtvUc4Uc2oXtTEQDIi3VpoT
goGUf/ztLKbp0Oo2etgd9Mlh+lMF6SQxxAMCV+apbvEL+eU6HKSJjoYqbfZPUdHfLCTACUebpquz
9JxrlcZnV5+2ZmrvhqLj/uxwWLjE11zs8mUOn7SJcmZ0L8ozsP7jIsira1KK4xS1ew/31ozGuDW1
J81zsUoyGCbqUvTdJYU43UQw+f3Z308SWaMAbL3MnMleSDUsmHRTWtOdJGTleKEFAsmDGM1FnR/T
UV81/bufqUDaXJHQ4wa3WSlSEWOOIf48lkyIuKPsuBjR60qH7GsG1OcL4tvg6JJB2uV7W7PPGpf1
ICVPPVHnYKTiHKAkGUH2SGe46NW55BOBnldnMIlWYpwp8CJ71eaLlhztnEgYLyrM7BzghtzX+u9E
aITJXi1L9L0PBSUFWAx/hvRuse/MaVdr/Ja5ickC/ZkN/yJ0AfZOEeiv4Rq5nryWbfcPEd6uje2X
qI5bpgv0Yphy0acOKByh9nZm+eotsd4JYs0OGVWy9MG4l5Q/XKj80FpgLrN9zi4+1q+MPq1d3C4a
e43MsD5NTT32Yfisle0fR8llauzzlJT/LBdVUIE2U6dXdGYIUil705KM+N7zTQY9JsPKjr4x54YA
pQra1p25t71Y8EJ33+UiwG5z7I9m6By7tAKw6+FcjOrohUHyWpYSbxaw4AfutIeuwjgUf/bGezPd
62oO+jBlT0dQ6lDul+gmesoHIaKt605/SjacepSqdVMT6QkV3SiojrlPekjokMjRwLT0gHNM2EyS
740qe27cN1PwxDQUD8JyASrDRwqhMrlIRMaWhNqBzlXz2IbHjXdLNUB5ZnLoOasm2A7uII9WJs45
gTtgmizU7PzkMSC+XtYfU2W+Wj5x2LT7Wu7uM2WBIIFdGRp2kHvajgHmihp7Z0OlSjw90CiEGe9t
B3N4TgpzWe/hYMDQxYmrZe0hTiYWGA7DpmKtJPvMTN1bFnzbiDe/GIbtxFEqkR5MrXVuAeIrt/zq
1HAwHFrt3F7PWXXK4eYJlr+F9i8sn1Oi8BjP4tPGpGMWxPzOCHyIPaL5YmCIm99C7akpsI24OYsE
R2eVPHfk+NhlSVhrcUijYefV3wN1ftfOq76/O9Q2dCs4yxG+qfRW4d/CkwqI5tUrx/dyRgs0EHlu
3+l6P0o8fbFhBgJrspZVTHtauMe4eyRcSe5rbQEq0GH18aNUSMmSRfixHgB1hhZ5YI56bGV1S5Ph
7hTGTSugDs8CKAm4R915HrPhy5bdrpp2HvbIutHWVUcNaJO+oYUfVeusZnazHgMHfcDsyZgqmQxk
CRPftDKYNmS/seYRi7T4BPT4lyDyWz/hP+8M72Wo+s8WbtlD1C6AdOMIi5NWScI1mgtxQzh7cxMk
8dqIo8+mRDHQq1XCAV/l4d7SP2sc0hkfYI4ftjRGmG8zHpy6emqd9GCQbmS64Q8E+EcW8XB/5c3H
HNJZfJvFcK2F+1QL4lbINDIRVaMQuXIxjEyymGhpKF/j/JLb5c1grpdMrcakPAyspjzaBWmfFe1h
iTQamYmt+Z+NQFut68+aMk6ewME2SEXAURwINDGzsM5W4QUySoLWR0qEXMceqLQS8xmIPyQj2GRM
bM6jzmSzcDgcuojdhx5TQ8C8MdvmntTW1tC9l7KmsVHpuG06SY1ooSojayW3P30UAXi7/mLKE+JH
rk4XOZhoJ9zPMNfzxLCpFZCwSI2w9xBAtVxyh7pYX5K3oY1QG9H+lerFaOWT5ff3gSaUgSboRRMw
3FgiY4ecxmcftECaFIM7euFLjhBETyOmmO2jz1ddafn8MPoE4nmypDvMAkOpjUNN2ybalakFEYE9
bGGsgNPwVrb0zBjDexr82OyBLFH2pTaHokoiepbhjV7zjw4VnxAKs7piOFZDzEchz+SRGb1rvdas
KzJ8l9nY/po9u0+THJV6Xo0ZSnI5PprsOjX4xXw4NMv5forGrVP4G92y8Ri6m8j3CKYGVgFl1qBd
QSS9niEAaJ25dvD+uFBeLaQqDuOuLnbvQ5/169xbYsHQqlT+eynABVJ2OG3L/qn54oZ1Vnnk7Tuj
pr/AKR6PfoJ/fUFS0xYvIO1W6vc+Q7NbOWeceITfhvjJSsAY/9oORlbxXqiKkk08NtZ0bCvnWLXz
ucqza96nQZjDHTMbax+L5wgWkFAIYR0GF0jQLbaxq6kxESi4prNjMvLURmJVLnNGvzqx8P7LKjC4
LtitMiYZLp+7E0pONPZ5cq4jEOoFAQCZ5rGnQvhacnZu5ta6u5yzUVgiq6zwjGJJxnCXJxCqStTQ
idsctUZd+7I9E3S3rSglgEaJ9ypDLlElHRt6LV2VjYcf14GvYW7KvqZPFcXdGZi2DtWFqdgZvwtG
AeO1MTsdTRbHutvRO5WJQy+ZfynhVGRceOxr9fpga/1bORXffjKs58I5KhHfGHEzUwLPQsIkcF+5
xf3+0/us7VVNGGPLa4hZm39xISLYbvluVvNBdulfIXPCzLRjijbdrhwehfhq9Uj/+Y8sL5hIqTbc
Gi6jolwebUqixEOWWGssICKG7y2+RA5IYkZMqG4zWcFtysJJx5ImI0paj1KsxJVt1OF3lxeP6Pt3
DTkGUiCHNaM/PR2eKhPwb6nNgZGiYPYn6znyzK/e/o+jM2uKVFmj6C/KCEjmV61Zq9Ry9oWwtZuZ
BJIh4defxXm5Effh2FoFmd+w99rgM3PkXDNlWjoGqBSppEGNzx3zGHKkgsWPbszApLOGFVN7Q74J
reU4ORMR1JjKPM2iIYJPjJ8nxqrW9vVFxs3ZN9W/IhjJ+gYfq5JmW8ieYD+v3dUT8WIiP1XEEnPd
qBN1Kq4GpB92eKzpafzus0QbqJfkobPgWweQsJhv2SWp9WV06wb5S1tYe4J+KfChPbukdbe6e2F1
uJUwvAlXwpWUWo8Vu8TFHTbCRh5k+xdpUV+qGUuJbI98eIjIxHZanVHFoHeMl+6mRV7iDLkMBWtX
j2dpOc8q48Cv6nNaRLuqtv4VAl1Pixoo9AlZlzrBFd7sImiGSG7witrs1qhRphAdUYBGlWmWRMRW
PnkIy25m9qFVwKKNaR4CRLz3y/JiAsiBOhEY8a1wt1BdG4RSdp7dBQHrqILNn2W3CIrNc9b1lzx6
tmV5TKzxLsvcH/LCtsrP7xqLC7m1zrJn9e0QZBWgjwNOmTTxrQmbzzRKX9pkRpXm3RcRe/qZhTqx
t2hOABQgDnfrjypYXtaPSk3A3yy14zXAHou1h7VVwegySQxG2+RfFwNaaIR6GMT4kGKyFBFXRO6c
PSjO+bjs8zSig5GYXtJ/owK3LV3HweBnqNnQ4qTqYoT3otljiYFlicRZaELII2goblRZMusO6ZNG
iR6BQgv0mrybbWvvDCiGZgLgXG6StPeehrngmgKWYqwrIb039eht2Jsf/JKUNurkm5qoztoeAKZT
xaAgHwf7PY4Q6LNPJqI6wmuHWwnScOV3F8tjsKEwu8Ue/a2hTsd0TZRi723SBjPKnFX32sII3Xuo
8/oRI2S9CmB1elrC4LXKCbTDorl6nBCpHDUOn86yP1rbvAz+qlxR8d6Klu04jV+BL/i3030QpJcS
3i66RXvT4eqC13MVA8t37bvPddwe+gX+lp2c/EE/LXzuykOVUgGDTt0UicZP6IG+yuZnzwmpu2TN
Yq98HRpGrn5EyTY9lJHmBKyfBno1HzCcE9fPQ5K/WH56mofltVoEiyj8N03xXIFNUC7wC1bXbGEY
KYOtswDeEzeHnRMAA9aRKTkSTEiDC0sGfdZ49bD703XtwmSluqtDmHtbZyrPHqHRMgKaZw3RV0gP
Ijjk08GLIMCh0jTTjw7fOTM+7Hh4tkMGxASEePazu/i3maILn8R1AIo0U5p6fvcU4mDya/nhz9Fj
ysitIhS8pUtBAXCU3ROYWewT3dZxXwvwKVw9cKpYF6ENlLO4LAYxxcgT01TBa8byyMea4rvtXyRa
72mQ49t89Sb5hEvnr8NJrLJnttWXNveOnoHrn316Je8nchDlcfO2kIPd6d6u0L9ktb6zHXMmxBB3
6atrl2w4M/RlhT/c58Ea84JKPMnIEyC9LLIYtruIQNX8p43ZAOFtdaC1CEyBbIAfzcxDFfi3Rr0J
T+O6K+mlwcW18jjK+JiIXwUfsO/VYfaBostBU6xCgVg0324Pq20MX1v1YQo+omR+y0bU0UxJbUAs
qiRBGXOpcRlsqZScEYKbZm7xYcFRF1XQieCFFDUgDFDR665h+cxy5B6x/9ezOStrAFYFqEACBQGj
hy5uMOu7oxue8LgX00zs9HCvClDjfXTG8HiJJ//L4VpoJvkRtvVNB8dhCvPX2XZJa/+ZOvUaJACu
px5WJnJgdkV2Pe4FPqcgu7eXEQcSVjInQgFRlIqZaXlStmBEFa10sW1DMFZYEgjiEw5j8nNugYwQ
nXUQ/gBqkVVGRlCoiSFBLVSqcKkf8g41mhdmT1OiL16ChNQePNKRB6I52cGzg0HVspeZvstw1wbu
z7IuW3z/Ad8G9dmf1vi/Rdg/LGodU6MwKFMvoiPC69QyT5mmnxlx8xIQcZ4J96kJO7bp8yaGDOGw
JoExrdm9OniD+jb71U2NVJKvPBrmC6kbO4NcjWn/cUZ63WckJ/CIWH34Dir+Q3TkYuELU8g7Ky+6
jUaQqrXmvqhm/34Z0dr2NXv6vt6jnrI23czqJGcTXSPivukcVePfADNdVBnnYQ3yBna7EH/KZEZ6
GMWHYB4OVtbfRRYHsxSkR1eLeRCmBHekqdSqHxH61n3dsDHzJ8zAqkYvWiTkB46RJnOwwbph6eWj
t5xrV+pjM+CglRS4nf6HaeOaNqxZmbkT9BSh5Sm7kRgGFSFnGfdYQvFMlfKvO2NYmwPx1aGIpwT0
q5v14Qjpc1A8IFswwETqkeGm7TA/4Ji8LrUmNjC4R1SC/yDNHroVKWa3bMCs6eKOzdUZGLUzFgDt
0N9NBnLIVMkTtw19yoyIevLZM0yyuAAdCwBIgG5fquWPUM2DrMNrkzOYb1t+Z9R/T3nV3MukPrgN
4daBfnK99CTIUvf64k2DZJiwElVErSENiD49pmEdJbueBMCvjD45dCEDl76P1QznPdl+a1SDDfPN
6fnc8xY6wGw1x6VEhC4ChSzfOWdW9Rwl7XeESn4KLEwRDp46MFw+AC/itHyH7OAyo8mwy18wxJul
+BdqvlIRngCUXc1UfzM9eCQI4pCXXM5j/gMTydkNgYvcDLAfOyRG29wnEYuKrPSOOZf3zRR9u0Ca
PUgFHSatwGt+fdf+GIrlxCTyyTPNPunTlyZcdpE0JKoK5l3JGGJPS05FaVERCZzqIKoIE7mN8/7F
a/Wz41UPrQJCSbWKKoXQYpRj+UIUO6YAg94j4vospPuVj8mmLb3nvEP5PFMpzGCh8mJCWYcy1dhk
54VkH9pYREPZvsgsei0ldOqwiV5cy3kl4uHvxKjD6BByKrSIID0C8bj35xGOWTicOs86Gl7+pKzu
k6Y7s5rahhY+10Bcpji8DW3c51Z/iDO4dznnN4U1llTaaN/9KF1gJ/1MOBqHfBNXDKA9jNxo7mw/
g4iXY5t2ICDGDXnsIj4UKr2TVvEwS/u9qImH0/aO+AOIVCsOEYyrEzAF9pEZNGN3iQaMquADMzvf
TMGDDQ/RMP/x5BrEYHVPQ6T2XPm71PjHzjlNnmcDGinds29DbKvTR6Kj59uRrKq+HnbSlGRqMdVE
mWrPaNA8FLiT6ciUmPPd7HgE0OitKdt7p2DtzZ9JQmv6OJSwLGPH2mL+LIjwgnEpDZ1DMoHQXoYV
20UIWsWMeZnAwLQWg0/qlRnB+azEi4PCZ7bz+06DLa4TxBaCWrAhG9mjA9zIGXpfIZbT2NlXL1+O
tU3yzmyjttFFR0ym9zMO4aXvhhdjg2DVtfUptfMRVvSB7QoJn1CW+grPV6QLjtQGxbfJ1EHXy65T
LGxlVh1izISmStzd1PnLpkrT1z6UON445iWchti85nP56mjyRNjVcwiFYqXNcEppNRy91Pmacnoy
kL8PGVX5zp6i3cJB5AuXKgCiE3MJtVX4C260XfxRif/z/5RfLh+ZQ2Zssoh/SeS/NFakt0pgLSUG
8xiW5o6YvnORLd+hFSNyWcLXsMKr3nfpiXzVvYFMys2HCcpAOVNp8D6E81ezJE/M+PYlqZHtNBxS
ejWElcMzpKMYjGm8GerawKKHeWRhWlZOc3X96lVUIzf6bL7sPigPa9L82E0WqqvpmHQcplO49tY5
0o7eMNOCXMzmhVFuVVSYFK0GzdxKr6uX20bG296dXlSVYx7PYUWMPXsnt8ZQmFbOlZp4zZlrnivf
Y2+LnEk7d9kUvo8zFse4KKY1Wo2zrbefO93zBaawxJqkPvtFeHHLybuloCCqw0wsK2Z8MqA1LYsN
bTDSReSrCbZ17Gsa1d39FAIZ51/+mRx2u23ov/kj+0l7on7t6fRvRKTeKhgU0QRRQBs+BEuIbmeT
zhoVJWHIU/8rKuzYEw4YAD2AbMKh/YNK5CWzZncjWgPFUV7FOH3VeYMGzKbfdpP0kEwFw6T6rkuR
XWSo3BcyCquHIW5/XJcSppA4vyM1nbXtffKg/qHK1Sx+WtBI/Gq0FHytJpxxIHhABpuM6R8khJfM
HYKLhxQe/1QpuP5LcGhBHqMqy4A6yTKA4DxYozU9VHZK7W7ilN0hY/SsApdS1/uaaW+WFf9GUHOC
PK9qGMhiIDcIUKbVsGAKID6HZHGfE/VG8uPWC6OTHv90TC9iBrfYabOYpyX/AmLPtilnSfkFYuYp
IZc7qulfF45eQfc+DJolTs1jkiS7usHCXKqzNczfAQloRdAAmB/Y0z1EtnUxetpZg3oQOe4V9EcJ
Xxg/5znS/aPVejeQ8hs93+rRfprn8c4PJijT35CzNtYq3WCJvcjg202qe+KD9w2m+JFsgQnh7cYj
beKkU7vat2jpSB3t/3S6/UtRjMPPIZNlxE+2HTJYlTrV9cm0PutRgExhNLR3Bjfn42gjMHE1eDJm
SggggIt3jT+fgr7Mr63fNhiIFZqskvzS5LFYwOOC8+8bprWEEviExw4rvMNwwPS4VnwaztSKrlYd
4wFW8l+1sPMqYHt0kFGAXOE5mq8OkjOUWqxW+UjvDd1MeGlWyf0Xp49V7SuAM92HP22G9tIvF7tf
5Sc0Ed4hJ/i8QKV0C1ZvzPdBKbaQTG/z8Rmkf8omXbJNaV+X4OjpDyc8torYhUptw67exOpbJfBH
xU4C0DYkQQXJAdjkxi6qbazhA0QbhMMTVmASfobgMZyeBlQK+gtXJrsStj43zfSGKZUBZNbv4KM1
wxmklaNAvB8W1nFrdMbK/ucZQvB6kHgEWJ2m9bMzs0BFpbqmJFyqcU/Tjue3QBVSJ+8JNOzYR499
NXobDnDQYPcsgBbg+agSzywyzuxCwVjS7zveeW6+M7xVaRzRbv4TwCcJFGAc9DfBSzSO1W2Ovs53
sgdGm7yydP2cpgF7vojH10ny27xjTS64JnreXdFfSmR/Po7DjH8zwyYAEgU1G0NfsJvfI7st0gn7
e6eDVqyObcTnAX36K3VOvXhnU08kmIjvnCeMoxu218zfyV5ldX8rg30F8dRNoQJjCkyOCqQ5DJzs
ffb9g+kQot3IL74euyUAOdwqBJe0cGjh7wyTcZdLlBUfnZbKHtblf9u+NSQHpGym2TIqInsV9SFh
GYDe2bUdy3qbuaiTqFdovHG3cOmM6+D5tkbla1VvMJ1t3gUiy8LuM01PPMZDv2dyQvKZN57MuEPz
c9OxQUtvBLVS3fxdP1t919T3nr3CtFTzWedHp3/UUEIG7BsZE67b1rAeaW6D+jyWj6ltbtFg2X87
BrqgD6TzQMiFNfwxC5qPi56eCmfnyr2XWCSU7WkybuzfgCbeZyhsBwfV7UZ0PPm65UGiXFyC+orP
LQIoSEubwn2tCbzQ/Oj3Aj1Dn53WPT3mVeSztffW9te5/dsUmEnM34bUg5DGImLeQ7RYx1dYNMc+
v9CZddgS4gjhASh90Jd1feMyf6HfQXZS3eXzdLXhMKpMnHyaAhwyXIOYE+5CfqPluS3v6ggpKS0D
8KCWvwM+QYBf2H/HTL+41y6EcfCmsUGKbRMdxXDs+p+hfFj0dXHusH8gD+WtSKjersCeiFOomLmJ
dmPPnMEx7NEFZmL5IgmgAPXBApHpEcafALjFN+YGnb5REa9z8OUwudss2RiF4Puw9HuTUMmMqLNv
psa6waRCl4refb8Ks9h6lD53A09fnTFXRr4oN1Izy7/CgHCgl4/fcf7sB3eVLfEruod6RWa4NS6Y
YRuyudSXMf8UZblfVii/PdwQ1IFWRur/ba1rLC/ddyXODRyoNjp36+PHPMXf2OqfYz1l6mqZTzyS
FY5VlAjA2PYc6oR8FOl30R5a55W5oMdBYlyeJRABxSP/b+MH+F8UQkcaOKwdxdnKIMR291VM/vrG
Yq3U0Cn7Y7iLNGqUrY3CVHx7Y/xcyf3g8QOw+M0ugGuqDlx3LJ5usvkys5SiDdvqFBHdCC69ecZv
u2ktHBguS6SMrKmADMe9Zz4hkewABtyGuN8SjwLGp5d87LwnlW2TaJ8DYVjkk2OOI1OPZU1q068x
Ktl+6bg/D75Ylx6fXLxp8Z2Gu9bAF2zetPumEHiJl6pYaRJ4HG6rsLlpE582+A80tGzc5YA//f7O
545ZiWbEyqJ3cA4QPsivkWIr4YNJIBH0jnMGZgU+f3jo1SWT7xnzBAlbpigvrMVQmJzEAsvUehi4
kM1A0pW7GfsfcKFuf2fSMwvsQqFS2g4TAviM5cxtzxNaPaXorrkeZfTbmft0/tXON8jUFm2uYtJS
mPtSXadJoqw95KsT1pzaGdheejFD95Q098203JLoti9yYPqwGONzn70n6W+Ep8HknwmvFcfWCGzC
au4HuQc2MKav6Hnch9x7JOUm4i8HAhSpnY2/MOHz6Zx3x/5nUcksm8j5oIV1oWbLO8s8QJZEc1CZ
3VzikXmcUAROHEe8YkRbzsW7TBgXkvxmHoOampZPpDi2tFWkipQags17t14YTH6Zjd4UPN8q3lHj
HT2ihtJDg0RnvrTTq8043vsjMGilA7mlzxDwb5xuhReUABua6CnRj/W886jYY8B18IOdD018Ewvy
TqL0RETunXC5VN19hwJQAAAERjr0hxJrcrVEHOun1L7rvZ9OfAXiOBKHkZNv57lsXrb2l8YZY6Fu
1Ec7+7XByAzVk9BvgXDoeAHXeFweuF3Yvda8FS7BmWl/1OTDChG9FzNhG8Ay8+UQ+GCjGdJSOqfJ
xnbfcgWH4NSFejs5b6WQiMuOtf/R68eGrBLro0ZiE9Oed4SvoUkbidKZVx7EvUEEiVu+liS4XL2s
2DjQLf34JHh5YQXRqG0cLphyuMQSTRTDLo6Waiejbq9rQPY8cdl1lVbweMrEwZhwWFlSAxxHxoDY
05sJSTNeB0DH1amlJ5fpJ/FqqjwFADnz/JpHr42Nist6leM6smJ6m0ZErjxZIB5Yo8MvOLBH4uD9
8qwSmJaDiv/cZS+m+giit6FjLXRwWMqFHGTexL07fXlM0ivQ+1g76HYaisqzXzYIkIYNoXC7Puxu
ESNyMkC1nO+HeWQb0+z7gm3ozoqSo3bm3czklq6UVv9D8Rx25gCyfb/oaj/VF9fFPOxcwto7aAEE
3Dn0LsIdYPP5wQ0+Vt5+Dr0O/VgXfNhFtkW+eKtRw+LGXQhTDBU7y+HHDi8eFhjk6QycUM1j8eX+
wyHVAT0AgzaEzyL57iWOLYyYUQaBw+AA7gAU4rxexVD+9BbAcZrS4CBVe1V2+hWTmBO2kodnNZqh
bUJHYCMZD0NCkNgFx0rhj5c3eojObDmJtzAn0YrnfmRQHuHmKFe/RuZnR7gX+5TkOTtDWQwkBSLv
J4pdWr8KPqhVg7dVscfZ7W08dhsWMfApV085ldvOX01pRF8Z32rOqlMSOmWMniUqXtCHAOIFBlVZ
8jYLokO/yovqNH1Gs8zeFK2Hk+GAjYL9DKcB37m+szygdGblHggWxrdt7Oy9ONiXYUygWZz/Rd91
bRQPUNiXyXHw2pe5ReoWMRV+HDwdH2UKF3hOIgLtG1NtRDY073nfYtiaobMjbp2ptaIh+2Oi/ycg
0EfaObqfouBonGblHy4YrD3eAMfljW7Ij9DekkKDH7xjUovHIEiKQ1wN7WkIEK3NukZI6lln1frv
oW0bkEU8clPVMGJLfJtTHH45xAF9Cfl1b4rJfycqmSVjMLk733jxGzIHFgtOD0LVsJOFgMj8Jjgt
FVR/dJLUc4u5RALDTtU4wfppPk7KHe4skbS3gUv8VDBho/elfWHISz+1nEu8DpHTUW1M811GoVdW
ErNM+OBEDBJTSqtb2eGnZrF4aLAS97n17Ti4KAfuD4QDdKjNrdVJf1O1LGoU24/K5ZWV2TAxyIcu
MgD98wlPATNQqPlUh2A6Z+8nFOjUgWVyzfZ4xXXr7I30nEOXdAeTrdFE+cnzAkBEkcFa4fL3tNV4
MU7xnjE8wesbHheanRmB/my37PBwhs0r9ZCrVrMhVyHgyW5YswwKllQNlEbL98mxIJcAg1SIaWUG
Gh+n+T/UuKQCk+I6eFdJEqfIITFnPQizmpS1GUG5NzA8UZ+ZG15HtH8pFoSNHsd93wR/66X4SVr2
I/xubHQM9BMtvk2Kvc9lSVD31nffr/Zw8Svz5G/qiFflgUOJKO0dcS7J/RrQCmjZAbxT59zNjn3K
Ny6qSxWmoDVS0ig54xbn2FPYl274hngH6WNUn9lvSTbsOHr66ojjcDcGtOVhcsjBA2c5fmqS2Vxf
Y+rUJyfQe8ey3qoJrSTyH8Rn2SbvADv2GCgWH2+JX19ojiHC+flT1ZFgXvQvmaZf0hGMFYiDQtPA
yK8yFj1oFBs3eh8HDonBdgCtQO7HcJ6svzBpDAYNT9fe9MdyMtf/Tgpkqb/2OLQDuzXQ/45FMlZp
Efw4YWiA5OmIsmAVUauxpuhSvqoLuUs6V3GT9KJdwCxxPbOaTZ2mZMGlI1BKDDMIWiEvMaB8xOuX
pI2QD6kKPaDAfRWDLrx16jpyyZfUkDW4T4OuQQtL3nzHOIsrTZUMv5ZqFWF3kq/tBuBdR+QxdtnO
ZaW5sJv+M2c0Ov8slJeEOASLlgRIuWKMx4+Y/3YdDUR2MgTXdgwqWF1VXrKzQvsbDxQNopqb8DON
fYQMDMGCtH2g1x3hiKpQF5wNARCqdckz8FW5m8IVPQ0/cFGahp6dBDORZbEZBzFVktwramRBeTcV
1ViXmzaovInSI6HQP2uH6G9QbcHoNLfaT0ipmNLIPXnFlFfcQhM7io0OnQoWHQ66lMxixLU1LWmB
nLH80hEj5vm2tlLFeKxAvhT/iT32EdUWM53LLD8ja5ibqRqycgg2SWliTRiRFyPPBfaREBag0njx
WoSC4+QcwE4q+oEgbsjXuA1CtoIVDx7yTpgKfQQItpmN+re00pZfyoHygV7OytNiRk3ZjVC63XKJ
AvsegZnJPkPwYUQnCqNSjIB1lCaJAGCcuKwErTg15d9uaH2Y/drKE3O2irGQD+48xGvTnbchhWfJ
T0K8XCzeGlKSGL9rvoocIR/qFD9BWl3PAZJ+tYiJtTcZD0xMb1xphx47t6nKV0l7FuTPhYOTDu9E
CCZi2OJvi2a6+GyuZngqdugCEUxkmwPLpchJL0HUxCCjx8gqWIEaDg+mf2HW/TN+XpKDKjo1A5dL
E3tGpOr1s0NcRlhw+k1biPOh/xI4EhcSu4EwcwmGdeYwcm77sa8oFuqodMWC0qBqzEMQUF8iO7Bt
D3M9+tey3JXpvPDt4YMPYvPi1k25zn09E8Yf/ZhnGO4guM3ZbxaEOVZUzc06/PgoKjGacXb0x3kU
8+pl1VFns1DTCbXhNkixc6QTYfcsJwP8kswI5TgWGrkG29JMHvoaO/l0CqRQpGjNaR6wTR6EnwFg
rKCxFBJ6vBM55MJYWtpiN0SNMm8edg6stLmbFz46JKcJAkobg/JUoACPiGFDC5Rxysuli02aHNq6
jEfwQ0k/op7WLGnQJ/qNnW75FbvwINulZd3S+2LV8lSYUJMRpMmK408QWAHmGeqOphTjj6Js7Ptu
hKzXocVnLxTIaH6rQp1ocVfrIa/NVospCfXZcryy8jdDmnQau07prFjQeC7d5nsMh2TJAD7p1v2U
xaiRutqWVVlMiEEMFu6GNy5hEIK4oB/Drcy6TD5rGcflsG1jrSznqYQsjoZTYA8Y/tlM94fqufbZ
ONZ/XS0S9LY5T8gCVN/KamYKfZqF5bcbu4V9TorUbZnzKq9GHza1uKBh4NjKxeo/i6CK1kRf7Q9v
cTEVct4X3SQjg1ykTVEfUzaMzMwaTH8uJ7No/Ic46lx5sqq2JklR8lW+GGdUtLR4z/ijA6S37BIT
nfAwVFmetB+ohHjSblsEguM5Rv2C/qwvdqBegpfE8ohIMi570KfUSgmymJegZiM3SijJnKEol6I5
WkvMdGD+h3qsuquHENU7Mrtw/Cvd0iPrMyBt1rzP2jQk9Ub9LGmShqXt7H+s05PlzN/Go5AvSZE9
QXlU7r3j2evUAPoIF3hu5UuxT8vMdu4903Gttxzj+Axzn36o7emxtswXw/ws3HCdBHZdJO5HtrLL
EcRxD82Q/3h+XvqsvPIVZ/ldFnXe+CewpVmOlspKCF2pjWEJ0rkfP80MFgL0EL1dH5xlqCLAIn0d
DXs3KS2oaaWgwQ2WKoO42PSpz7zV5GF7xUwmoByGqrYyhmFL144HhJFRD5s2xziEVZ5Fx5vua42v
VKB7jLYMTN104/bdElpcJNjjvqKlYXrKI+wwY5AOam8mEvOS/wu8qppwQGVJ1j2jC66YJM6xID0q
kUXYfkzazaim+Y4Es5AuWSb8kmUco2JJ6mTK2BuhUzhUhnxzLORq4dlhjrnq64JeUdAQ5+aVOf9C
vKhyPBXQaWKbTNeRCRlw50TH7OhLyzfnIGKWfeKlaHx2F2OHi5cSG10f1dXszT+iHUmBTyLx1qHc
Q6SX58MS3Am3Lly2D0Vd5qCTIpOgaTZmBnQPkwF+2zbJ4pYNaQMDiEd63rps8KBZJiD+wnKha1TR
3GQpqpEwiYCNtMRSKBO4sSZZ3RVAW6suGzJEImoswRGVflrsjR2y/648DrOdQxJXsA+xc4g/ZigS
pnATq/N9X5MSeC9ShRXfqWaiR7iJUHCGdQPIMgBiEd+LyGVvblnhkP5EuMQH1i/pGO9bkcj5DlHW
qF+JEikwd3VFDVkPK6NBJ+XImMNDcD0/zkXlgl6yCQJleKWKmlOukQVh12n/6/BAn6Vulf2b1rqj
0uo8WTG8cbzBGoA2harata6FGUzkqExYy9GGnZcI7MCjHnVo3zWTmDgveGbbY+20rXvXJkvcMOVI
7H7+G8cdS8rMWWZGMjWX40aGgjeqi3uNyrDo3Y6YkJ5aVrhLnb+mXVX3r7yqKr+dtCCxLczsYbpw
Ys/5CSFFzFltPLPc9z3vuG2CJtnoPsD2ik1leKk7F7JPERZGEsgTAiQzoZ8RQMgGiFzcIVU8ewK4
q9ecJjMR/lqxj0rvWY4OPYZBBb0c1SLiHL/wsunkeFSKN8Zzg/Rs1S1rmomR5bjtRrb6Oze2rF/b
9Zf1bhtD99GO4wJtfTOi5YGn5ic0e41NQNFUM9HsraoLvpdMFrg+6mAanxjCltG+coMAJWsQ9JxN
XRGialMimsojBLfB3Xq8LO5t4TUci5NxlMdjqAAntrKTcO/noqBwi3r5k/rd+DtGqufXSR0yAex5
jGC61JN94Y/JH1zppi1xUBzyG9FP7E3mAK0dEWydyNFnTAXD9AL2EPPCRTCec3sYxDPCfeKC0oj0
Xolq6yaYFiyypRUgBpwZkc43ka885Bu902IxU80UrgNSP7+4QWW82wYoNFGevd//KbTrsuoDELVm
c4RVyTDIzqN92A5o0gS7cfsqM2nQKfhF5F6XbGHLattIpx4KICwPsonzT/wiwFWcPk8g07fVjKJD
EiPjoR3/av1ufgriENOVrYvkFMQB0+6EAwXJGtp85rxOq0hVSgJS11sFjjvGW/tHaVmUt0aqmv+d
x/kXaTwFhkZ6X+xyjHmfloy978g2GPdZLJO3W7RThrUk4aACSyCHP0DJQkAaVYqgdGaQ9DGzVr1C
R2x/srIhZMdr6hRPXZcpZGaUlgD23XyAq4Pik8Be109J2kQsmx0c24XLKaJAwpqEpPDcweUkuq7H
VQcVCeLcWrPzFAjPcUumkyFARtFNYt7MnDL8YD1VoHKcoq8OtY4Ug0bO8XlrBpt4kh4ze43RJyBP
OOksyYUkQhyM/ON1sq1tG45BJiMP0DxmCmuLvxPG6pxm7GX0lBNI70OEwOkYWPXIHK/rX4xAMrWt
qgAuNS4fT+w4zf3wPqe+nW5zL6mjY5p4/S/A/rEm9huvGbbD2aM14rkS3NQuelSRoloAVFWfmioM
gEQD14UbNxV+eqV4cWHZlKMDH1hJIpcT1wPUguIpIKqySOEQ4kyktvEsZqS7eSyt9hW+Ut3vetqw
4oMHstYPeIzqbBO5wkL9m5qqO4RiEt23ryYyVMNZT+lXNwwYZ21A4tlvmQD826nBRrcD72yWNXkZ
4LqKxwhwGs/8gm7XDSlXRpwsduG34QHm6ly+RYiwCu6txh/ve1ZX09HElsp/uD5LHpJlBlOD9G1M
WZhSEYj4fsx8lAQ0PIEaKQs70GlMddD9jUzJVjS3PS+PxiWAl5zCZTagcHWudqPvyeYp7ILAIWYg
MnRC8LqCgiY4w+k2toH/Ty5NvlBiBxClec5TfYjh9WS/ja1r6oM2E2QHpA1hX5GbIZ8vqhDlf18v
dKX5KMrrNDYCXdmsbHRrMjTeAwETgdlDP6uuxejL4Oo6PQJZkNfJN/Xg0m1HNhvuoRxdP3lNoIWS
a9NbVsNuJ21rjgVj4jwGLOaqKduPiOsgQw6dD7EhKqezp8Yh27pNqqoLylYGoxkmyWNXGrvhLf+P
szNbbhvJ1vWrVNT1Rm8kgMSwY3dHHJGUKFLULMv2DcKSZczzjKc/H2h3lUjqkMdd3cEQQdBJJBKZ
K9f6B4ukuWwkmrptkUTRuuhKq74IAKV0S7VPIx/Qr5dAS/OmeWtsshRJs9GazBLiPsqcWVzqnbvI
WeP8ZwtcoAONz0ioz0aKkzdPYFEqwnYPfgdlmL4cahClhoXwMXoyyOUaOgXO/3KDAMJlzpwPe2vO
BEp197WwHoxqUpBsZi38Fg8VRiOHjxVBryqnEF8CzvBjsAp1TTa/LKyzkrK4mvUoQpO4GaNPBY9x
A4Yr9sHMgXhwjH725x///a//fe3/x3vLbrN48LL0j7RJbqHq1NU//zT+/CP/efTy+z//NC1barat
WbqpGboqpKXz+eu3+yD1OFn8F0oYTZz78KJjZDFRaZHCD+ZJ5Nb62fGGrBMNTT/kXUOh8AcPqFkG
KjIiVq1FjPVPpfak4rIoK3FvZWfCapJUWXh1vGlTftS2YTnWdKXCspzdtm0CJK90WFSF2VWk/xTl
PFdctBpSG29aH8cStgOTyEeEkRMpPxL22szqHf0yNtro3LdynCUZGuRTjE82j8otI4hIvINr7AgZ
rhrAdF6aWYuBbSRoX2wCzQahQcWyboia1xRpnoraeFBydpUoXQJJRbBZsbwfQ4q1i2+B7EkjhRg/
aiedvk9JYKJwzuZdRKlgvwy3bQy8dpUb1N9JqTPX9dFL2OQPYda9CAshTWJx0PNokeuwJeNex3vc
B31lQkmtbwM9eati5zxKI2AgBT58Eip1EKp3jV/eRpV8Zm7Ca02v7o/3vVCP970tdvuePINiDtOv
Du3MQdbR9TrcJn0APozoFGkEwE8/fCJGQZUiCg0wOwiZX5BU5YE7/lvMg5/CENcdts6GLm2ist2f
ktQ9+kkxWdVcDdyLpvbFptTV8AIfkXSNFGF7eby9w2GnS9U2NEu1bNMxnemReDfkHaoOJAAov4gC
vTbcEh6VHpuJLrTk+fGWPrgyWrIs1YRkZKvbB+BdS23vWapCZA+Yoi3fyBqhyFGxZ0lbVyUZXniP
x9sT2mFXWtJECsZyNF1XtenS3zVYlEFRKehXn/VFOwxnUOZfgE4jaVM2EGQ8jkgDZgablTPsnftH
6H/MZOiazTwxFqd+zTSGdicxnVVNN0jVCylQitr9NXZW8ZjqGLlpTQRO161/ZHoMhyCHhM0C91pC
svjhqqi1pp5Ql2GF/FNsG82JufSDu2DZyOuZCO5amib37nc7FJLdCaRZQ6nsL3HVw+StDUtne4tq
IDYYiu64J+78B2OM2GYiY1pSWNKaHr93N6L0+jwkZanPXHUIlMegt6DEl2wX85cOh5Ph7fiNn2bK
/Z6mXmw5JhOp7mh7s7hTViH0UwrvQeNXaz3xQSj6Xg5wMYPy0yD47/hQClr0EO7gz2u3x5v/YDbR
SdIDd1YpyVmOunenlUazk7qGOwkRTbzZlp0B/mIZzVupLiQg/YvK66N5D3J8ygJp6WUE0nBx/Fd8
cJ/5EYbmmAZDjiVlt88xiNUE4SY4U1CulCVNstci68cWVd+MxFgAf+r3WzRVIkXHYeoCr7zXokY5
NaXcjwJxOVzoRq9hT45Kr+I2zQ1CR86JK/xgVNnEBhrNaWiqaXsLZgsGE4wt84mWUFzK2jBfO9A3
nlUOfz1+aYdxAclwpixTCpYp5ufdS/Oj1MxDnSigKkXzGnaleGSbqF+gNgzWzci+O9Q/no+3KezD
YUxngtzUTEF5YX8YUUMiGtQJCKiP1ms/ROVMR1D/PJ7kbJ0g6i9AAsM7GofPlk8d2imd+kJO8DVV
Un0fqQEBtkQ9HoFBc9UZw4/A95AVcnLzROzywUxrqKqGR5IldJsa+d76WXtmBWSNuIkS1YAnRcZC
sJFCQ/dmbNgNnZVKkbcoAVpVeRHlIziU1qSSAJQywIkpDwsQhAbiVy/H+/BwiICHN0xNczSWAbl/
31K372OYz7D/1U6/qcdEPDckyM98y+xPzO/TpLI76QCyZlLVWEoNYZl7XeA0IXvkmtFIBwzV3I9D
0IjaUDfViQX7cFhI00C2SWoGxBuW092xWDotAk2A8igTV5SzigII/pCQuQyJ0FC6GZrzhAX9pmzA
Uf9ud+42vTexBkpQ+nahsMMutOA8ZvGAgUNKMLSUfPnbTVmaydprETEQoezNoZreNSX75ykfG4Nj
7uvwTrh2CFjEDU+sTocPt6QXdYavlIwVY+/OIXBksgqCN071zIIY1Pfql44y2JNq9zBDSMYiqJSU
vq+eCPU+eGymls1pGUag2twfnnpmamAoVKQwUCN2bO3O79hMi8pcW5NmZo9tZzS+jEXhLmQG1pws
egFi43hPi4+v/+9fsXdXR1kmXeqNObJ/g7cKmmK87K0UOai+RHRXSmch46q6wN6xRNXJQHxMdaN7
wT0jM+B4WNKYEOdcSTV4bHPEBAYIviYyQr99n5gHeZw1qoCqJJjaHfiEjjxk5O7O2krggZGPxm3S
IzaPzUW/LqyKMC72wfCc6J7DuI1mJQspPhy2RkZot1mzUzLVb4C05mZuQVkDmqefKYmr3hrYONzL
UtQvWS7CEOEKmN0Ax9MI/QW4ooiaOqFzYtAcBjemIHQDUGLTwwejlUpBGtYSElglHuF2FGuiXAih
/AejJIUOYAMzHRqK/FYHH+5EZ0wL3e4st9v6XmcUedOM7sQIw/b8kyz68KrKteq+XDf50OEyM9cJ
ZWZWpJUL0AwCDJaKIrg/JGhknAzwDweuqZEOIIqyBKuzPcX/78LKBnB0QN6ArghqcKlFrzJIYSsM
Xn2hwk2p5mFfUzA/3geH8y+t6gx0R5rIazt786/dOL4STCqj9eiqa3sCuLnlta2ANzWF2tz0FUY4
iW7FJ/p+6trdricGkDrRB5Q7sqXT73p3tZo1UEhL2f92ZYvYWxNB5AubVALPYtifmhQ+ao2lzLYp
2+hS2nutUUzJOyIeqsypttIRaZiPPTCbvMWbA2UbMIEUcde1pli3jmJ1VwY1WKp+EriUYiMgk+Xl
XTPRh2obj/jjd2Ca+/d6QhLbwpbjScCfdu++Y0KANFcZ4LpRlmhB6no8bAY4tldaUyM/HLQoCh5v
cZoC91q0HJjDJpkoZh9nL9TMNb9EzZjigxfW6pUxONaydWxxotMPRxbdzXhmUafnLX2vzxG2kDmO
5QVao7C/yNs7FrorPriw5rUuLMQr29T1vRmuZkb+FYIPPOrj13lw101kENkyAFlhlOna3lLYtC5Q
QwxEALgWwlw7Q4SAd+jZyCHDmfXM9fHmDi6Y5ogCST9ILpcr3x3SStORofIwwovAnd1oYDq4WsBk
XTGo66TVnB8og3lXitWEL8dbPhhCey1PHfHuYTKNDGwPsg5zvyfhghtvC4e5BkFQIAweD8EyqeFi
nOjdg/mKRp1pE2ypGqNJ3btc3+xGpeiwQzeiTrugklg9NDZaN5Zb4ysrc8qOsrW6E6Pqg3tKRG7w
f4dZC7b07qU2Rq7HdcvYLavJosYaumYFBy9H3wy4zvFuna5g5zkxVU3lIWHzTcnR3g+CyRkiD1fX
CTKwFaKshZFcQ0gDj3W8mQ8uiew1w4aYialJaruX5PiVxhpk05HCSlBXnRhdMq5XVpEOJ4boB00x
a8Pqdhy67yBd4qKYgBBMgz5+kODyKUoX0KmvwYB1x+/Hr+qDMbnT1N4k06hBpdaWU7LJ1EcQ3YZK
6iocMAo6A+RF7NePvn99vM0Tl7d/w4BPwB/XB7STA0u/JudszI1BxdHe6+sTs/ZhWgRRAN1wGPrW
tBVz9jbRQhVaZacJ3gK1qSO1OSpoPlNnhNCvL7IWuCMMV7R0ECZfUgMwPiW9Gl0cv95ttLY7QnUe
AaZZIWxhE9ftDh03scchyAApd0kZAlU2Zb5B7gf+hBFlV53UlW8moNrPIB76DYxR9d4YqvymMeEN
RSGAZ0BoBvCVxNmAsUjvj/+8wyEAx5xNj4NYgGo6xnS73k1Lga42uoMY7tymftxe6pme9l9V9g8Y
5aAjrmuoH2nRqRnio1ZJzAGgnXJFxv7uPa/NFvk4puEY0gwe22poo7GUJcmkeAbkpZKYBWeQvH7/
YhnEpi6xgrFJH+xebCc8L6Je6yPrq2vFxlDDzP+CxdToXcdNkIQXZZtZ2okBfzhD6fSvxmpuCJDX
+1HU6EkQsuh4zJNWQpGjyNxdCriX0Ykp6nCu19kucFVTqpvhvjfOWlJtPfK43rxG3pCVu+vBgc3H
asTjbSaKFHfdWVCRSOrnSkspeHa8b8XBrmXKxZgqg1wykg62CZiHhENgIEVRiKoDaYy5U1CmUBVH
hi9WhRPBDEVFtxKoaoyTXBFiEqiUELSf+Ckf9ASxOfxrZmsGt5hG37sxnQ1+l4FDpGDXtdjcTToI
fhIC12sHc9P78lUbMcU5fvmH0xoD6l2be1MpxeQYRHKYUXuu/Lskw74cGIi5LH1DeT7e1AcD6n1T
+0UGJRHC0as2mBeklz5BxWjOKTZnJzJsH16QI6hi8IQyBexNDHGeK8V0R+eIcWEf4CouPFUX1U7Q
ZSfu12FQBgiA+iOlSInPrb4XLyhSeoOmQWzwmYPOqIeh/TbUwGxHt4vuEhTOLpsiYtfV1b60TjS+
d53sr3WhMU4M3dbZfuwXSbwMEw+gd9gbtnlxngFFWOmREyw0G0jA8Ru3fQTfLQU/22K2nUoSrEa6
vjswO4j2mvBhptqYGZq+S/HLRAJYyJ7BUq2tHv65EHOU+DS4IM4c+UvUke0eU0K/XQv7d6uQ2x9E
2UDoBmGUJfej7wirisCrJvlvpO4vYmD+d5pd4GETokXVxlV+YQWtssxrJmQQyikWmSd7Ze9p/fkb
SHKwRIO1tu29J8fQY463lB/dRhIMDHBvWRCrUSK5mjskdxxzkjZWLdc8cT/2VqGfLQPtonhgCKLj
vXEnjR6pLOmTzhdob51FyN9Ws5hSWg1AzBBvRA6US46PgY+ulsIn656ukf3Tp8/fzU0JbjGZYkGm
6As7D9elGrvJRelhXzTDEy7Fp69Ht3FM8VU/3vAH45zMgUZaX9NIFqt7EezA5btQAKi6uilK60Uf
FAuMkHp8gSPPf/jdxgx1Sm1S3ZUmFbG9qwxAWzldRT2qiZJonXpoig9Wm1960AXmx5s67FCaIig3
bYdpyrb2lj2T4DFNk4Eip3CNr2rkucuSfDXELXv4ooW9dhc5yFn99m1kxFDNYntDcMnedfc2GgVQ
GnbUgDR0shWj3n/WyuzehDm4cGA4WPyYi+PXuTfrM1gZqdSDbDY7jNf9x0SpEgVthwQAVNIgyhBF
TpOBkNBR3j3e0OFAoSGd7RSlLh6K/aJ5rtsgg20IRFpbY4Q15PUc3ef+zm8gj/4HTRlUMTTJQs2U
uNuLgzEKGbVI5qhiSBdWrkpSaRkgWDDX/0H3WURHlAqlSm1+b0SOnQpmWlKXUcuqvTSypIGNaoYn
xv1HN8nW6D7HtCnGbhPf757uxnGD0AR1BqcVEZlZmyZBMjOAMjf/wU2yJaVeKpEfYCgU5nLWbPR4
QcPKzx5u6IjVlAR4aeffH79Jh7MkA/ldU3tBszMSJRdAJs8q0+5n4JPdhTM2Pt6SBNJtY/ib4+19
0IeWw/gWzI+6YBzuDorIa12ZZJAOrNRBEX6QTqqc26MBeOh4Q1vgwe5yzMjDLM7QUOSDB7M3/ISB
eUc7IJrkD8DDEU8cPle18bnqEdrKtdCZeaTin6sEfI6SJ/fTPIluXE91IkB2ChgvmmaJj0eabver
MmhBvzVOu2AZ6xeNndnnmUQnzpMxKZ4G9/mCZMHcKqyvENTg3UA7QNzaVKE9d59FG/jonnoroxdy
Qt+ZFIcQhI7VHJ+qWOB35ouZVP11pDSYpuhvueNipWtvmtL5UdiROm+A9K1zLbHXGG59zttoEnEo
0NhHk8dTBznrVS3ZpHWNOoYRrZwB4WNNLb2ZOkoxKyqAtsc7+IOp+X3/7uettRjpq7HokCUJ8e8h
D5g+hFA15kWiOTcQfiGtKKp2AhMgprt2cFfJ8bHSQfoz9uEmoRMXJNhUqpXtGEQz4NrkjrE2qhcG
0NyFr2vJdd9l1tzyQ38ZNX0+6d4Xj2Ob1hd5xpZEhZkC43+E1xl6enwfOUmDjgOYGcw9bf02zvLk
VF99MOvaDHiVNBKxGCmL3VFv45bajCYSLqRH3Eu/Y6sHBR2SShGEqJ4dvzGHj7RUyeWwdjngGFg9
dxsb6y6m8Eiup4tG1ZmrTgNQ38LrGyXsOAC2a+dytE88bvsbRFaw3Va13Va9ioChpk7MROIzN5IM
RioTxbAlgbJ2iRZosMT7GGax0Gsgtj4PxKhpvj9rKMKd+DGH3c3YEJQ3gGtJYoe9HugH0UXZxJNj
Txdewd4AA49ewrmMev38eGd/2BTgOhOUnUkOYK96kxtlVfo58meNZdZoThU+gvoCC4kQnR3TPJFt
ALd5MP4Juqxp8qKQwqS2N19jFAguvKRkXklI6ihfXwxKhRLujL0w722LPMtzmn9OdNzu6u8uarF9
688VDzdwC90dDAtZTMYB8ucNYNQzpdRQ2pi3NgIwHbD/AD7QY4kgzTjWONPMCu8rQHmecXXWeAj3
x/fNeGtn6nnZYwqQRgsoN0BAYwDJ+aWOHCnKLRgsoDpaAJcS50hKqMESVs8sMa9r0SPiFWArI6/s
apKauVIQtHe+tcjxpD6JehOXRiQIJtMRpBBR6bQnWhmquCVWIbmJOmqPbLxrx1ddExarxO+/KCBa
POUrSvJxUM6EGzI7f/UgUkGHxIoX4k8jn7EO6upzy18SfxDoiG3S5CqCzClu7AbRJNeYj6REzVCb
ZejMIHpuDI+ujQPHk490A8/rID9ByUGb6clo4c3jjJbAS3mMMfOlhpJr900DOcNadViLd4V+Vow3
eBZBqjmzxHWEzU0G3bN/wi0Exi6CW/ANcJuzKLX5EPZt93XEbFo3f+DWOOrXuJeNmCL7IBYitEaY
1cf8VZJWiupvUUMsunBQ4U/Q2GolOsFqMcvS59opVoaDaFMU3RDDngnE68Zo02Kj2CTnKeQoUNmG
tWA/CLlnFWHt7HyppH3GrUUTChFSHJyVhlyOttR0d9UoF0Z8HjViZvMYWTMTWRn32ner6z6+6JDd
iMrNZMwZ8qjDjci8J2R5cR8TWEyqD12xRvFCdV4yJPWiC9Q7EQBqVj6eIHW7Brbv4VaJELnI7nsD
nbP21m0vPKdewObESePWQAw/85FihCw84nX7SSvRUYwegu4btlo4rSB5IhAm69688SmrrzRQ7CDG
iWrrlRndY4Ek4zstOm9TbLeJAKoAj5Pia8/0VIYvJcjJosaqJQgWEpYIBXkMsOBEjEAOLAd264jM
/cQAuM6NSyuOZr5E+5Y5PI1NhNfQXqq/yuYaw4cEHZ0Arm0/fBmdt6xlHXyIgcNHUXpJHVm4N3b8
VSKrnaeYSsKCl1J5StMMzSvQ71CrmZdWCJwuc4Rba/PMDbEqasLz3Fy1zp2P1gReJHBF4f0OBtwR
3DDjZomkLkoMclE26jxmn1CbtxGOf21ib4BH8hHBQWqchy13yVw47o2WzaGbqEjxaMqL5va36A8s
RLkEax3BmjTR0zs+Nx7Gertz1d6qpw8tvpMBClVJ2yG0lAbdXDitfWJO/GhGpBIAwF0K1TnMMJiD
PbYefuohoKxwDiehmfd+61+6FM/0a/xaRvGp6Bz59PtXB3CKdQ+6K3ucvT0Hy4EjxpaZOK1RKQRu
HC/h4rk3x1vZYnZ2Ax52ABJ01oT01fX91byXoVeVpcvOvpdXhh9DhdFnhlFtMkPHNNmqo4UJy/m7
7Urvyq8qjDAwCx5hSp61UdGe2NN9dEuRftQdqYNIpbt3V3mldLUw9thwZ1owXHlKhIg2Zc8TRbK9
lCGxBNdssvexplXV3s+kyXwMg1TQtQnB2GXp9OHSqnvkgeO0/IZUBrTAMmzR/+2QJjne34frOZD1
qeg4oeZtdH92L7CCXtuqGRSHwMUju8F/bZknsKYStzq1QzmM09jCTSlYR1LbJz+225QKI9lycSA9
MxqcUvzG6B7GUDdv+z5HUoUM6W8/jqApJywtOUFn6tvd9uzArfoxQ4LT70tYw/7QO1cIJjunEm+H
DyTsPIP9vjUV5uz965pYN7IcwX+VibgafbjpaDnk47wPUMDCrC29ymIW8eP37XBgWuSIQJZQUzXY
WE739d3eXJJp6FrIoiRU/XQp3BLCa+l5l8dbOdx9TOV2knvUbkls7KfZwjE34Ud5VL1l8oQEwQYb
oOcGBPy8RHRbKtYXNkTWPDeME9PA4RMB+pwwE9iwBIAq9547KN9OU9XwyEeIfk9+7GubVoqK6iE6
cjhwd+e+9P1zDFpP5cJOtbw3iaNRr4emR8u6hL5dJgh4FC62ZJCd9WXoYwIKSdRaupXTnLilHzwf
4NImvCbquhPKYfeW5toYmWaA+ZoAh/C11r1mCUgHz0Ex6mE6K4ZJPvf4/d1HUDLzUOBi5wCkggwZ
SLDdNhHvUsLMqpFEjygV6gHi0I4o/BX63/hnwcdbdDIOvupJO8xIAdtgZwxs4HurmmddnS6O/5zD
J8kWZDKBkpK/RVhlb3NRIisLGk/l1zgUaVW3iBd1oVLhg3NH7vPRa8zixPy3X1Xf9oBJgmaq3PLf
fpLLiUnQaPhInTlFjcisfZEon6K1TW27qe3i2qsdFpZM0x/axDVOdf90QTuL3TZVyCNMMhuk7v7U
QQlRqazcRDgWzVBjZuvdfZS2T0Y4+rAwTfvWywd4NiB84ztSqchUir5uT2GFD+YSfgXwIeAg3EJB
1Wp3EADAtAQJFmT3WXgRc9Z9BX/hMG+K302GTQ2x1LGSUiNT96cTq/FQZSgpqpZQM71FE5vhfROn
bXxxfBwd3tS9hvaGtQcP1DY7tNFD1a3OqyErMYlro9fM1MN1ZKLD2MgAtc5hwMPQRJa2S9EePP4j
dgezzTOqg3UjahAmgEeCpt1eJeWGS7ZIJm1pEi7oJJloZ8HwV6gZY13Jcx0FJzMBu3PIQaNy78Ix
9el95qhJ2kOG3zw90NnkpOrYzAtyD5vQjbvsxEO7O3oOmtwP2LBDqRTVxOOkUaNSLoohz18rqML9
iYflg3ZInVAXoQAjKGHurXiO6ZcS/Sz2NQKuY1Sr4tFBGmN5/K5N/8rfT+T2at63ou1NQZnBVJB5
xYA0INiWi4GJQF2ZGv65K8mTV/9s7r93qLnVlqr7muVDGeDytvf2X5vgtcyq7Ef9v9PX/jpt90v/
usnf0oe6fHurN9/y/TN3vsi//6v9+bf6286bRUriabhr3srh/q1q4vrfJOLpzP/fD/942/4rj0P+
9s8/X5HzCFKO/Pnr8MQ4nlhjjMy/KMrTv/7r4+tvCd96yCBe/vF/krcyeP32wTffvlX1P/9UdOMf
MP4cmAU2kSPpPe3PP7q37Ue2+AeB5ISvpeJJCcRguKQwiH0Izdo/iIomaKujScpoOt/C+WH6iOL7
PyhvmQYFDdQk0Psx//x3F9z+HAY/787HvGqymTvDhZjIBJ+iOTBJJBGSM131+zCMHRcqgihVLT3k
HxDoc7xN5o7eBshGdaUiZTId+fslwmTt3VtFK6srvHC3h50aj+sxuAd2IW+6rdKaYZDDN7FvsCb9
EB1a2OcQqYVMav7D9jQlw099e9yFs4INIbXKh3pQnItO9+WD7tneohjJBEmllg9IWDhXuAN/JWcX
lYi2hWu9c9Kbj85FBQw50HotXZdQaCiT175UrnJUXZ5dNm1oOwfDJSY92b2nISb71xmMueAZLS6U
YbY/Jkkz+yEM+0JualRARiNZamGhnHNp9eesTxZOVAQvmYEGd5iIaAMrrL4pnVhBJdzyXwpT3ASG
1z0pKiI9NQ4W/89vhhWSFlCMzFmGx6+sNPO7rstXpudysnuD96VgrmOYUX8dYjE8H2Kn+Zpwagft
4DvKI6+pU/86VVPQvvbVzIw2yDG9Db1Xr0dRL+0iN65jy8WuWMt8/YypxT6rWiSLtwdxHTCut+eM
tV6tC79dbo8LZIGuGx1KIaKnMP2HzKkVPH2G/N7wKm0mkr66aHD0iyGIQyTVZXkrOgAS0NYxgbar
/Gz7FuWC+j6uJlvj0nj/jSyt8luEggPyoU6dX7LEVTfbF2miGx5kJbmTHu+x7bFy+suaPhBN/OsD
SvQ93rB/HTTQ87wJ/Vysq2y8Sy1MI9FuIp2TlukDol1IvJTBS5sRJznVWN/1iazXiG4gtyls/8XQ
r3Qspr4iQvvri22sJA9ZYb1sP6cE9+uLvoK6oWcgEVsJ8q/aNMgR4AvmeEiPqxIVvM+x8oAhdvYM
wba62p5lTGf1f5019ila4tnQnTto+92GSWMtCh9E8vbt9kWzu2ojkcUkdzDcvjueVF8LBI1WiMj9
Or79ugxtFEL/Ojfk+dp+vcr7/qJJTQOFq666CaaXCge7JajwN92NUR2prepm+9dfx7dnbc/fPb49
NcyLU3xh2Bu78xKRvKOzLWROmsDS/G93XoqGOonKQoSrwUXX99wbZLLWfTy//DFvn/1QSc+NKPAu
Ek9vnxODgMEqzGyz/TTAuAuupvEEvFy5Mbz0y/ZwxLSCPUytzSPyTgsUU6q1l+MLIUobDTL+yhIc
En/+BZmZhDIOVHXOF3wDc62o0dy77UtTocqthWEIWerfx0KzmU1CPze1LDgNqNRaaPhkyfxzB8zi
y4j00UKSs11aXV58KcuHxBq8z5Gn9ag3xfYMTRhuS9hv0MFrZhJM2dy0AIfHqD4sUpSjNpEI/M32
r8pvvZ9/bY/FLkQtOgpp9hRT47GsC8Jf3bvuCoSng14mr5ZYoPzVvhSoKs3L0Q822xPMpoCoqz1K
3ctmwmuzeZm17nr7ggKeuxYDz/JZ4E9eB46ObI7ZPuD8Yp9JxRsuMQxvH6hW9StvHBtce9htz9jm
XnqjVdxAEOHkHqcQL3WzhWv5nKzY423pmtyD6dy9f6o00JXXAmJceIgjypR2ei+cAlHH2E8+5Sn4
K9Rbuq+JbJ7UJMvfct+G45Nm6EHVa8zuKFJ1rrZCpTp8rSa71UBJ+8+OBEKNlgQ2Vn56u33RAqtb
KX36afsO1xkB+r8YMH7XFmnmRohUoQBTJHb8FGDytBgIx6/NKFOWyMkkuD5H6XUZBTPsRPUV/Ixh
3drRrxeMRcnuB7Y7+/kBWlgYkk/njGmM64SMIPPWw/X2JZHtNxiH5O81LzZx7MBYoI+RUJ3O0Pv8
s9Qa73L7Dvu04VpMHqyVU1Uz1OoyPOT5fqPl2jJNTVRWtUo59woFs8UxrR9xoMV0I2/0L7YZ3sR4
Uv0YEIRCck1/Ra0L/6is6h+Z12/tQTdXSZQD0Czw25BGZm0qZ7A2xfSy/SsfS5BvUXDlB461+fuM
7V/bY9vvJ+MgzrdfcD31FDbxZ5b27/iWJOPETYEvAmaEXT8qyrsTQxH7eTk0Q7yyi6o+61O/32xf
dNNDSVYiyono2K9j2w+2b301RuO6E2Z7H9TW0zbiMEdznjeifIKAb25aF3qnaqOjMgw6zs5Zep46
YUzdx6nxV0E8TPeG5BWt1cuOJONzb9WYzVWXjR8Vz0ZCqMKMHgSjukqCSbRpwnYVfoc/pRnhEp2H
7arq0IbC6CpFvTRtX+K2/sxqnz7GuuUulVBY5z3cqWe4hBdjGxEvYfu5cBpc4kLNea4H339UMTt7
NCJqJFWp3W7ftQVK00lll0s0zzmjGMtL9k3xbPuFPgjSW5lMeMpHH4K47Zx5carB3WVjJ7XwJqkw
I0Vvyb73JcoTQRY9bQ+V8We1VnCFnY4MKjYqvVrjc8zZQLS/u1VabbafjXmNmkUuxSrVmvCplFoM
olnPce/gm0aBvYZqI8jbheeBp1LY1pLsekQq8tefRKjtz08ar8+uRXpdjLVpYBcks8u0RNAzDGRL
7N+jJ2klv15GgIqXetJ8+ft4RzB6ITIXBxKbRKYyjOoVSVmqakokzt3UUa/w6XYu4ejJ9EofTHwQ
Cv96O193hi8vVZUsynaC307rhRiHhdmQMf975o8oSOMYpJjLIsm+mXJstJtOouGszFMrtr6PSJ7h
CpDYd4kyVpRp2m4ZmV9Lh1kVeOmA20BTOeirheO1TNR+HTfVCAGidZ/JJl4pXhJ+z/301WXNeAzw
4T5XBSx+KyxTNMO1+AXWWbZENOWxQCf5WXNCe5mnFIqVwtGfY7/F6CLP8/O2tJ5zXUtZkloUMCwv
f0Yye+XncXmvhKnx4JX2YnsYiy93JZQfTOXWrPMH67NhKvd14ElUW7FTMivxPVCBCSSelT+F0SQ6
3zuPohmrmQZCc1HUNh4CSFX+up/bT0DDlATuqAJLZsqLfNpS/P0STZuK7dsQlerGTEMUoQsWuOl4
6oPGUQiGz1OjeulMu/mGr+gLuo/tt+mIkoFI3fnj8Jy0GPwbBd/hM9cANHQb55uytOYZau6rxu5Q
Dt3uWJAjTYDuMcQGU+u1Swed2mWaGOsyRZPIHVmlgxJ3WGreE+5nMHsNGIsnvgSVhUe2V8orzfWC
x8htrtBvVb+gOepNuOx6uX3bqhuFy7+LCcTXfWHVq1LifjSgBL1Qh+Si0iQhS1RZp9JH077yXRZg
miUB/RM7gaWSIOC2adN32fVQG9rCGGx8/eBFrpLOZeX0DexFbIFI4qTF180lm7IrxmA4cxvP/txg
So0L5fjWhPnKLQL3i6UkOLCMY3cDZ7C5NNyC5GLqGncp6yuSjJ39IvDZ2n5pdOULrAacWyO1XfRe
Lq4633TWWSLxemnlxhzj6D53ZHi/7Lsg/PlnLVx1pXY4jG0/ifrRuUNQw49c83tOcIej9ndVGwKQ
SSWu5h2CZwEaEsbSpB7hFeKJbHd1X/Rlfa9jMDdHqtlcbI/B5LNvfXBhRCLnyPR597qvak+WtFEi
lMqdG+ThbYQtLwqUxOuAuWem5TtYD5nOM+4EsMuWJC2XkV6Mj9R3DPATSrkyuz6+yV3CNd03xFwo
njSWul21y16myyi1sx8tf5BDyX6oUb7s3Mx/lLkfzhyIvY9Nbd71hjN+69g5Mmkn3TU7LvVaahgQ
qHE7fkstLNxYhh/1ASQ0Gsra0qrs6sKOkZKNzbzfGFLpNmNRnod5FuF+jDcfWCX3Eg5gf60WSDIk
aqE8i8B7lAaVt4FrvmEffa5kXgJ+RPHPlbAWTFUeG01/bk4bzZ4bc9ZVWvXYtIp1niMfthq05kRG
ESz/Puh+GpkQpynZUSQF378/Ms2oGRLb6R1CREdbw/iR+VPnR5+8Mdav2Qv0lylGtPPt9JayHs54
gNPVdnrDWXJVF9K+Bybt3o2GuN6e9feXtmcNKoYp2y/lrYXxWdGoONc4aepfNWVPQBNCZcC7Mb4I
O8vagO2yNgq6rTjCj0F9mWjx7c+320+y0mvHs+13yGjEFz/fbz8KzLK+EniFEHk/uHYWPbdx3i16
CFpXOO4mGz1iN0nGdPjsF/IKULn1Xcr656kGcruLqq3fn+qhhvgz6SBHnHXeTVT/l7MrW3JVV7Jf
RISYJHj1PLts17hfiD0dBiFADALx9b2Q6x7X3ffc7oh+IaxUSuAJpMyVa91fMnVr45Qf7BJy3/dY
jbmNOZVM14AgQcq15t8h8+zsFcnbK/W1PmXhCDFCtMyhBVXuioZjvxDd8GmDhPz3PvXtvTEF/zZo
xGJwG/KqnWVSJhvCIOJaF159IXbWXGLQe24Q6wDwMpsYmB9t0w0h1k8fMw5xcvXp82UeKPaA05uQ
Q8DiV7dVyS3qBnwqfIzmda70t0FHL4hcJje7yiHXBCrjs+4yuigBjNiYb9wPhlse0+SSgYT1ZjFr
ZX4XZc6CncIWaG68Wtwb/mmQ7Xn1prM7kUDvcoJcja3zokfdYbPTAcXhxs6LGGgP/E4arExvBA7x
JZWuf28KeyTLNqfu3TkAtASyh6l971VBDIGxytL3phVGdJlHdr9yphMlTRgssWroVvjTRIC8uNBR
qyaYlifEspchuRT+QC5aZzbEzJJ4bZqmo88noQqi+NbYzCHL6Supk3GPOu7PocjCrsoUcgnZVCtE
hpgcH4dqlOQ4oNhyTmmsF6bDidv+4EAAsMqK/IYKCaj6Qq9gQxLGbwKElKcwDY8OE1jel1jOTMoh
5dY4g8tyPMiseTe+5uCH4EBX2tO7eprOhpD5gqN6FpAf1KRhw+f/HDcjDaOfXhq10NAh43m0CxAW
uR7EfgqZv0X5cDYeOWXfogCC7k2hs7WF0Ms2cq36EnYg8zQeFaBebRV230WeVosW7+zopVZ3qMGn
uJC6Hz+60Fnh8WH9bOtaQkQjDq943LQbgLsSCHwqdSvsEUSG0xVZubMBfW34nqi2RIlQHh/6MStP
mVsni7EI+I8++W080zKGguI40ieSuIAlZYW/4m1q+A3fjIer3Cs+y/410gw6nhBp2VV1zZ/kJAFG
JXi5eJnT7ZhRugNIETn4LiFiXmQO5ClsNWxYJOwr7ib+UzmSWY8P6moO0h3LFZ6NBMVu/7K5UXpE
3pQdS8iOXEElR3dVA+ER42EmIhYe/EHrDhtjS+LIf8KSB3IXOEtthxEEgvxxGYGx/hSVCpVmVQ/G
YRRkQbIcB9NhXvm8wgYHt5c59G2xCjQ9YvTLkxNnnz3G8TEYekH2aqxECb0a4t+sVhHsSLBCI4jT
3aCaowGH01vTmXB4NBo0ODYZD8bEXeAZ+zFnoJOM6cPfjDam/9UfFDr6nE8U99PZzIyDcO7zG1MM
gc+5D2nYARge6BpU5TyHnO1WTc2iwy1RCxrOTK+x5RDfBcr7Zixtl5fzbPKPo/CrP49TD/T2LNiY
W6iYoI8Jr9NlYe6MNIeSpGlbWLRfjM9/tVHaoyjO3HUfPo87cxt6n3OZOzHUFxAJd/KPSGGhE0KC
ezNkRN2GFs8KmcUpdE0KdaMIsN/wL4XkHYtP4+Rh43exCoMMSMupMwSj3tV2f5k+M8bMGICgf2Oa
2q6dfSJCgIXNCabDNGPs5cnJeAR9OMyQJ4AmE4LBXhjpvQyzH6ZlDtQHOK7knlw9bH2ZQ1qpdE4p
IHPXwrX/cVBkQ2yRaUgFTcHfZooSm4MtxUdRFHr7MPmTB3gt/rSXMW/PQ5t8sZvJ/vZvomjYMvDE
gmX8P+cwJjPg3+eoLRbtLdv/qMr6V2/FzS9OCWIHQ/wBmgsLFBvEObQFTY9+GnqLauyHD9ZG68Qe
6l8NSJawqazaZwUlibVdOXrLxsh9qmuVzY2L+A5th+QXMAkl1j61fApjEmyJF6NMtKrD5+m0xrGo
wOD+76elTZ8e3em0dIyGDy9D8mW6QgRn8bzt7c/T6rjT2xqiXMssh664Rb0Xv6r0OwEbyiqMCFvJ
aSndB+VrSRx5ARs0AifaeTFm1DKGKwFQ4Ap19uO7r8U/eeEp8ellpm5F/QrWa3lxhG4vdUVeyiBn
u3RsIdumi2IDfnO+zAQt31zsRHA3oAzfcVG9ja5CWMetn2ioohddvaJcuHoDW01+Esghz4wTSKWL
DVZrfGl6zRRkqD6ngMDJi5ymID6wo6AFzA8uKqmdMfdvTl24L1NL88i/2YhJvvSgyzV9f7cSRPoe
nv/nuL/nNOMGmzcrcBFDCrBCzn0ci/KSkS5bQzau3lNV+ftkRDbA7pV/GagA1ZwT84+u7Z5Rggxl
TA1IalnG2DTk1hsglt37HxMhKfU5kddIqG2B7/WCtPeAWCtLri7pEV07EOAHbwC3sxslOkJwJHO2
92bvQmzTBT45SGRw8wZRXUUH2DJCx/XcjBZVHO2iqXfKfa2hi8IXZiyhnDzhd75kIa5hjuLWv3IR
lAfjW0L5ZNWmKLc1vkJlyVkJdbj7knh8huC2czSdwB3aywR7kCWeNv4CSTiy7uP0rOph/EuA3V+X
LaiAOD6FoR7woTi8OmCJ5f9IqwDiH449vLs1gVR0hc2ZM4TtAv/d7OJRcOlPANajbdXYzUERa4+9
g41S5HbcxDnvjinlapU3QgP9N6X0U0XWjLIKqhnqYClB1yAnrfZBM0Lkw7w0B2zKq32hgZK8GxNH
+MHcdJnRD8/BrYYZQUJscZ8jxS0Bul7Suw/8w1sjC7k3kz9m+I9zW167KRvsYSCPp2yP3MxhDCI6
C73Sgzgnt28F9OG2ZRZHM9I15GZsbReDOh77dzMg8rJ0AZkFvW6nSbR24kNrB38Zf+Phi37vEpGc
janFPmSZ9tpdmqaAxNbJ6Z2DcTUm7gW/mFYFpsGEXoKCk8JFGNF4aO2zS2a3M9A+aznXbsrul+ur
blVDSP6l4nwL4TX3payl2PEqB4Sbxfqbb4ktij3cFxZqsQsHK102044iGvJtN9mNfxtDwhP6Odlt
RNCCutBXRLR9m0a6PJoDthGQtpsOjyYn0O1TDelXnJeAqoPoprp3Gx9PJdZGcv9s7HU5Ql0GGnxJ
CCxGmFTvVDPyZHnCfmJNT55AArRAyLI4GZPpdN1RzJEzzMAC6IwRpOWaZOPy2pmZEcanzgU5k+KG
px7+m8YEcFUKXZWw35qm8U0Kn0HXFUFpYzMHp8ibQyjY/j67sbk0OTSZJQ/mKhTWe7NOT1kxL3cu
yDGjtkCBnLjpAwSKPQ7su62hT266M4nK3n6swFTPSnv1sOWsHma9zLKtseWTH7QPnz0/tfZ2k2Mq
VC8uBmaXZw4ut+km1z4l8fesGfstc0kxHxoBHd5SRLOsb9ofwOEfSpCzvHYktde008nG9232gkfT
GZVszY8hdl38XB35BMb+cC/9GFufaWRbL3Q5+t/xaUHUUwz5Hgz35UUGRTczIx3uPiPf5T9jDW9v
CLB8azccyFuYVhvj4LJN23fWTk5B1pmVBjiCnhzyIECGyX1mdSEiQxy66lEPkbJmMiKbFG0ijrIM
iIbuoREl1cqfqgUHLaO9MZqDB/m7OZDjUIc1Po9uUTLItzojWTtuS/cqgmZV5SMFFkaZdeAQG5xB
BVBNWY38pHP7GwUd6IsXOe0ZSqMXb2oJyPU88SrYmYEgtOfXEMt2M85BfOs25uo+KU9U+uIk+KMp
FJhW8gKOgXLXSNTeyCl8F5bh3hE1OZpWXLkjRMnrtWkBAMCvXDTpxurcfE4aqfi8HrF1Bac+2AtE
l12NI5L1IA70g894h9sk3RY6Q3KvGqjxEUW8V9T76TUqYdulafatRRYQDNEb0xw0YI0CcogH01Q6
OCSKdJcWuIXXDAFk5O1f08rxn3RWPRkf5kBAB2AY6LVVhfcKymS+ocSKFvcZINOy7KvCWpsmiOYD
lOK4dG+aUNm5oDp7uM8EDt6gr7NXy8ZW3k2vTgOwWF+GwysEMsQWqnT5wjTLxOsgytLJlWlS7pUL
h8TJljVSv3KQykEGXciD6a2S+DayJMc9AZ0j5IUrJfQzR7zy1sj4PmNCInVOu/at1AFfF3bhz93W
YUdRNeyIEnGQ0yHraVpEOAhqtWGCY2g54zwdOeivJ++70Qw0Y5j+64spIPhXhoNX792GqJmwsZ5U
KZNHDfWW+ZBp+T0FrKXoLPqsPayXojS2IWgLu+M81xUNP2SAhZyVhuVm6IC4RhXoyvSjalMvMqg/
7jX416+uJX/GJK6/V7VPwT1Tl2eb9/KUjFLcT+SF5atXjOQWQBNwlyOxdT9R7bTzKs7Hdw/LlSW0
TbY17d0F7vTNze8KedX2BbKGzc1YCo4SoLEK/LVpKk34MVUIB//todwsntXY3+3T1GpuBBRImzQX
KBfPUg3RuAqi9Vj0Pd1HtPGABXCOnPrknA+DerKhXEyN75hgVR4VI77lafq4VuNeTHus+1RsKIAD
RiGW6e0h37b2+y6EinBcn1uZBWcnTFZR3RTvFO9tK3yoyvtuJN7jPoQ0j9Z0b5oZVNFt0aJUDnIs
mSvYzAzqgIZaastiG+PltPVeoo7pFhZqeML//SMGE8Q7omHFmgi7WRmvdCq5RNW1OEPoIF8z7Ifl
j86xUJ7URfXz4HnY9af6W4InCqrMK76PkH81durV9Z67VYQ6PVRqsUY7T2DuE9s4Zu46BwgYurMu
Mi6Dor+c6Db0RfPTt7BHFqL4dM3r1FuDbDC/5iqXTboOs1hZtwTiFF0jGJRSCHsGyiFapX2VLt2u
YM8Bikt2Y9PHc9Prgvz4VNrjq+l08ja8JhKan9PIeDokY4+gmkUuTRYi5KgdMW90Tw/cbrEscpqL
krGCLPtkcytKD+ZVxgQ95HkFJIENUDHh+DMvHt3/PsPDXlZBpZAV/dc0xs9MI91ua4UJfmc+FRCu
58WhmA6micAu9IXqyl+YpukwLqb5X21las8Fdru7h1vntp9z/pPNidRMufhimaeHo01yiFmzlL+5
ZSg2foOPWA129pY5ql6EyM9tTS/oGn8nPQlOppPypzxr4lfZ5N5Ty8TVWDtuOztHIrJnhlCrzlay
A2WA6YWSMXBxIzS5PYjO7iDNBWmeBkQ/HOKq81zqks2MUTB/mFlt6a2bIUA5oDFyyAT5ftqc7o4F
kcG2c+IPoM79890WthIAgEA5Cz8dkTxPMujzqRB4+K7m+1yRz0NjYXk38yMgq2f313mMWhswAcFt
hFDmRnrj+quXGQuwERT0CIgxonoIIFk7PoUBrbecIPR3tyUDC44yqKtVSCX4b2WeEsgV5uHxPmQE
tyakqfd/DmliQFAmKau59i08fQfPWodEhpMUTxbsmNWl0RJyBsGunw5QpUIhm5eky7DGP2oW0xrP
nNpmM+Njxjy8/8kWF00DceKSrmsd2EvwsCXLidE2n0cufx4KZziARxVZBEQWj40oj6ZlDn3n2NOf
EIrhRYcswuT2XwalcYEZHwPuZxBN/FzXyBAndIVCnGTNYon4qQuds7XoQj6/t61Mi6Owik3exd6T
OQCv4T25etyCuSk8OMD8ZwBjWI49aQNrejKHpA3pCXJT1bEHJqaPRhXce4EejAANS4AnrUt6Mn5m
RAa5v61Hh4tp4elFT+BelS5Cuvyb8qIYmyPYzCjzqs5HRGJ6FOebJsiSyqN22cxV/nAlkvzIBkX2
aZ3ra2pxDSbB6mT6sEbT1x78jot0FCEi/HEp5uA4XxEh6rNxCVAjuEPIo54ZZ2OjUZPNywZS5qZp
Yy90oe7d31ggRl9iuVQiiW+mHJ3hR4eakb3ptazuyzV4NVQQgxhsSlISd9/8fRAaP6DcYmTBChu4
WdNTgVulRiEuPJMx/HT3k9rdV0IlkOaW88cM93GoyGGo+uEWxPNSGxqIHjmoARlMGpX+CiRWAIuZ
nsGtP7tNs5m8h8kRyqT+6jHY+D2aj7Fm1q5m3t35MYt59Wg6I+v2/jjMsGeZW07RP1lWOl69Iku3
Ef7DoOpOG0TboxL63b7jbx3WjdfWSvqzHvyl6il67SCny9YSkA+dBt9n6IJ9lNLkZFody2OEM3No
Ck8eZhKVQsE7jni8MbaiztNrjwzzdAJjGUko1wgy0PljUNzw75PGxt6Y8AfdR6HdzWqsX180/rnL
tsLfRvaV+5JI0SAb1X82Te+jaXqNczM54+H71fkxVjXO51R3Z6ip7rwI+5u4Qi054iXZoWI6O0wg
5FWQ599N62F/NM0A03zYqFThFpCuxR/23BmCPSIkDjATUHr6+yyPkXXUzBxbebsEAp5fXf4cYk4L
Ip5bxOW4zoz342z3tkblDER/p/cBgKU78wKWLB/neribyUQ5PkMbl+x4X9FlBtKIPXEqemKZQ+eh
itUPXX6HAKb4JeKMAU0VyAtUHOU2salcR37aPleF+1dAEvErUwyKuoP3LrNWLJEGKg5jprwjh9gW
WGx59K1ALt7pOoD+BPXkDz5U1VpH2VsswuqDN16/dGOfbUyTRR/CZ/5b32TOrqdOtaiBlv0QHqlm
rAvrM3IU/uXv0XYTfR1N+/to4UFcqGp6V/5oPci9ASO4ULmwzoMNOYeOpuNWNG15wl8DT71Qxq+O
1QNSQ1P1W3YnAyf0G/oq7Ja/dyFquYs0+BydIYcDPI37OboAo/VLG3dgVJj8/AQ0dpkHnDGXYuEV
QXC5HzK33MXQR5o9bMC9lKtRxPKLn1259Vxa/riOLLCVAk9Fn4E7TA61yDWYEKBmRSsaA8zYRuoA
GVKoiwKGFFq+szUtPyvQy8zx7tkOZFwC8QVllWmMOSRk6O+vzCBju3sHeGwiZqi39+Z9omA6z/0l
yXpnmfhUfV7H3epiQVsszFxQbtlA563bPq7w3nufMNENksY1AhPG+26MwhELcmMwp7pPRDj25bbc
2gUgKav7GzM9fVAFy9Yn4OP4+33cne7TNYpukwCSIV8u68tb5G1nLX1qgep/el+m5+slGkOMtG7k
pBmeJvAxjverBIxzKBYuEkwrkUGbpKoFW2nokwIkjEUfm5ZsvUSEIgPDRS/o3WLMBHRMmym5OjPN
hz9WrSme47JZgmca2x3TnXfFFY8mZ2da5hAIzz5CgQYEEKC6W0Z22a35GDj3U9MJqDdre68Cu4UF
jpHpUszBnAklrFNtbHF4mFTJk0Mw0C22Ef75fm4pFVZ4AGnP/xjfJA1BIqAY148JzKumyudOmwbH
+wTadvodmBBuZtKHLzBo5RJrvRzrTJzt8e49pIzxvMa+9Mu79y5T2f+Xy8/BaowtIyLefwxHoEYu
sg5i5fdPxSLeSzxqSDhP79+cJsmVu0TlCB7VvFwCRds9laivWSoQBCEfi5xr23bZqWn7Zs2pHR/t
PBWb1MqsfZeRZFsJCpl2cMhvUT0e7/xABzs8brKt5n6wz62o2IBFODr0DcQvhwSFyVnu2isnd/Nz
4kE0YByz5gmgmArAWme8yB7smx4X4bUcOtw0QM3yLJAimlOdkBdk6pHA9r3kbYwYss5xMryndjCF
5ZrkW+zIv4KsS29QIP6rzoujZ9nObyH9HVQFGHJrlQVOAn84t1bfbLXlWEhQhMOFddPXBDXMH4C1
zlG8ZaOcqwUULvVfx953oFrfX6OQiuNoiXqf9xrlmR0pn8eokTPjj3gQnu2/QafXzmwExm/IP4yo
+unSPWC/wG6lY7xEXiN/S9rizQwpbDC7WFH8w0/LCizYeXGp+kFsujjPEUUYoc/Yo+y/0WH5refN
1rwZvw5PqNGk77Vd1Is2Ft6p7zgWZDWBtqgju2vh9GwGCeLxpx0LXBx+mSNJ8xsY8H73qeO/QNOS
LIumVQcISySHVPJwiXu4eOkpCKfNWYb64gq7+pXjUYOaws66ujbSUJ6tgF8A3vFUpnJc+GWfvztd
eDFvRzj4fsso/Obl4YilT9c8STv3NxoS6RtVI0AQD7aag2+u+nABF0RITB+gyzQceO0JLA2nl+Zg
xe5wKJoyPUi5eljMqyRBHyDa/xpgZvFCKPaIqqvu3sYWAC/WzRpX2sgV8mFmBpoptBj5ynZA1mGa
f569iwVZpRF9c5VX7Rymvh7+n7bHMMXyauFllM/L0G/WErlNFIkX2SlDdvykqzC9v+pkrvdhUi8f
JvOqnzzMKxtyroMj7T2z6x5A5DJcSk6q3ePQesFnk5QN4HCPtvHBvxxG89K3PQnSh3RfgpPiKbM5
B9JMld9UYyHXFxVQ/hWNfeWp+wrtWdiBuVwQHkmsVJn73LjBfsIZfWtwV196LWPbWhfhaw+w/d2e
WeCcclo+A9BXIYPbFx9ldzB9vYc7C+tYsTZNX98UarDey6y0NzWk1ld3cwzkXKPJayHaBOrpAwJC
rV0+FXHZzpKWWNcGbCQzZLXHn74n9gGot9/S2reWHgh/dxHh5ZNFmymTAY+I2tDCY/l3mutxMeqI
HYSde0dL+Hwx4mJ/hNYeYTP9E3inDmjKoDxbmqj9UMtuWRZR+hFWHHW23Q3/BO+UlX75HHprjh3l
cyir+KXoO8BzcnVpk956Lrj9vbIr+2j6iK3AuW0Xzc7466QgqM7pNHRsMBJ8sN6KcV4t773DxH9l
xWqeTpNrWw4HHYZ8VqFEwUVtIerd4vxJNoguTA4ebf68FNavKoh9X0w/GfR/vxQA0z8vxZwsV5Bz
qjuv/HIprM0BWprOlKXJ56V8NgGiBGDtfhkiUpexYGLt+3m/gu6rusTA4c9J36RvVQxUUoEb1c8e
O8PGrotk5vUKNGfM/z3I5h036ezDd3Uxj5A3umFfqJeohctPEfStN9aYRlshtX1AvKdfdSHtLpGD
yRE0T988q+YzEfn9e+W6i7Jh/rNKbewDGcLapkkjJ8JiOdhDkLGEyDbgsq5XP5s+6OM+CZrmZ477
1rPH2lcHKVnU1Y0LGoPPCw/T6BIgAnyxY5nPuj4rdn3WNnO36OkmG4CJy9xMz3uLJci/RJBK6sEA
VEiVvGAdgNq7gZ5NZ8Ld7JZHw73POJCGIrIhrKtpjSiaGgdW3t3DEgWrFfL9B9MJxZQtQI+IuVv0
mGkdXzzmQKnZgCex25z7sWTHoCjiiztBKMHtrPOIH0IIzGI5nlQr6Mvyg6hqfjAd/9QcOsj1zXiJ
NchjyH841s86hQBUD343XEvHghUkR9IfMoT058jc8ZhHOjy1EapTUKuV/ghVeBDKS1+ZGItNyqNq
baHo5G0EmqTuh8+RnLafI/ERTxWmYKmsWTYsa+VubA/R7DD1MjBiV9UOQY3yglgaEiu9FD8jYMU7
bokvHoHXgPwJgHzC6hK79kgtNYuqORVVTtaoe1BLZJDBxQUA9qnNEctcPIyA7pUnUUUoXhlagbxv
GKSLDklm6Migyi5/wW8p/JGPvFg4qayPtg6c49d+AXEZpHSIy49tEVXbBvgqoIXpt2HClhnAGHTV
d9JCMsCYXJ4jsUAIOLcnDyhR03/wVyB1Wtd58PuPr4TKFhrej6+WusMV4RVvbUzG+Y+v/GHz/SHZ
58AKEG0DqTeM0a6MGtStuF1yi/E/3uCR2s3vvVzEe9OLjPHckRm7Fi10dBnKpHc2NOKAwYF4Ncho
xp2TAIifgkz9z17j7Pjtfzg/xk5ycy9Qmfo61pzIiXsNRsQ4nbuV5juS8mrhAEG6hny5euao59qI
HjXaobbUs20x/1ix+s10GlMsAYBt0meZjeq5cGwUbkt+NF2PuUynmcsGMOaPuUxnHSavEwxj4wCc
uremCko5FVQK7K1nPRvTlbGZQ5yEUIt7tI3jY5zpMOMICHtWracYlFPy3yQoo7fRok+D5XLIcNUX
jsDlJH1H8NDp+p8VB4dkj0zHW4nihXkBUPW1zSj2k6qyjqREarsHbmpn53ZxCFQQIZyDpT6Dqvei
sqh8iRNGZt6gg2+NFXyexrOeQLCiv5wG8crP0yBXOs6DIFHXoIrpcsRdGJt4vfFbEkLE/B7PoAq5
aQmwX5Y28uaV+qVBcvebHQ/uvOiZexA8CS5t2fyu+xp/hxG11BDes46VFXRPuJUgxo03E0n76nW8
P4aOBcZOwKcR9ejtWQsW2xOiD9UFu9Ffdo4cpBUlxQJ1fMW+dVrygkFr40+DtFoxry03plkkC9TS
NR9jE9BNwnx/aUYjubBz29J5biOUhRQoqLqfjYFMCWFMoZ4IddVZ2SCfNPNAN7yd96PrIdTg6BtV
4XmcLkMnslwK2gJVA26t9x4POHMCAG1QuaErYMqndyFrCG3hI3kF43K7Q0TQWZjhjPuvVe7WVwkd
sCPzoZJj7MhaeTPVu+0JiiLjJXHYdyuJ+hnNS2c3tP14YxHkTXRZXiCnPt4UU+OiD0a6Mp041Ec1
1i+ewPcxR73Za00HcTS+QEVEqya1+4XxDeK6uwAYiaTN5AstCjZDLsbdquk07sSm54/cn5mx/3Dq
HoBqUI8KugIocQTo9PPUxl+ANxh6gYm1nq5BRKibMHarhvY8EnJ/XoPpNIeOI8jMVOBs7xMxrDUf
14EiNYkocqCwEYBkHWta+pOhFLsdfpYu9CUAJQhPpPGHfSNctcR+nrwPyHQZx9JGoIKEQtx4kTQb
S9XJJvcr99ZFeAAaFzoih81o/C4go7LMqcX3KvaaM3ZZ6n62QCMrQ9qfXpi6eIfglq3KhuwpojrL
0FbuewyyXTMX1NHAD9XTFMlRgdRTVlrrLvPoLVJIGxuXMWH7WGdy0Uqqjn2VAB+ecqQwiOavtgsm
7GBSPs6G8gDFC+REp2ZEom5ZhyLb2E3F3mRZfpS5VT45wMU9B7RbGq9WqHhfTKWDplnhmbdo6ybf
mqYe/fPo5vQSR7Z3TSBtacwqT9gWGbhyYaZ2pqKbBvu53VB39K2p7c1A6vZG7VZcvLy4mUHctt1N
VwLvGk+X1zt+PU+xKr5PaRMKOWCWvqRUOeco1D/NoA7VFmuSg7/BNBEPAFwtT/yDOZPrHKzRoa+B
DIA3xwpgZq7HomDSdEUFno/perQVyBnLU34CC1r8RsaN46nuUDjgVoWu6y0DcPZboqHWA5ny9FC7
SFqHtv1m7JaMnHnTRc4ByiTZtbHwgJ/8fYlS6pT59TH2u/qSUXwLZkAFNuM5wA/xqQlbkO/mYKA3
HZzzYGaB/uKkmBWc/TQGc+s0VcYrMhvctDmjlEecLaERaJg6uG01Mxdawqj1TfqThWw84IyF+60n
YEX38o4+Zc5AjwB6FhCxw4g6x0MhpKW+OChjONpJ1s9LKZ1vuWq+i8SW11YUw4HVgX8fACTX6+jp
7FaWTbhHmVq2MBMhaX/hKOu+FQhp70ljd4Df4Mwyc49RCaBHaUl3hw2Tf/evmnKH4jL9giRrviOV
ny/Ned0O1WtAJgCNY52qYhB4Skk6r3o3estlXS6avAu3phm48Va0fnsLbRE8NSjUNuZQjfmmb2ss
zKZBlYyDmQcV0oNp9sUSEMH6LfBtfWwHpHiMmScOSHqF7gEeAAI29rwfA2hjzram/TP2sve58tSy
d1UH0V0zCDU34FxNrXBrBpEMeC8WdhMKkqGINH29T+0HHDFC3DVMs+kCNkM5hXu/HmBsIkkanDHR
4KMAQfJ96rqKwRnp92s1EnIF0+m5xy3EdTsOULgaFq5tRcca7xyUNSC+JS4r8SSmv/HTT3+DEWuR
B2z4DqgV+J+twTvHBe7AbiLaded2+U1gbzwzvnWz9aE7+yuuKECcdQ8gDJf1RpSFs/GsiYitbfi8
D3T302/fERZLf0sUGM9AiOrcatRwr/HDzHYVhexZwViA6DpCOUUcLo0vS5MfkVuxlx5kNktXFuMe
Sb3+6ASpvxiarsSeHlwYKo8C7DWxLG1K3X4MfrNyLTG86EhkB6fHwsTYSY9qX8+OxAnxwOAaRc3F
2L0yYhNeVG1M06kycP1jSaOKiqCUBdKu92lDks/wSQXnDEDhC6nKn8aetF64cGXrbWnTAMzvzFwE
/D8SBIa2hUB08z6rQ94rBAAu4F8ogWcCfx6x8n7XtkW8qNKuONeuv2j7wAX7dVaczcHYUxG/0s71
tiIgEQqLUJ6JKjZRrB8u5pVnWfGC49m5DGPw14EZ0RNnXwKQaUFYZ/6Hd+EJvhlAtza7T1v6BdsR
Ro/mnMbZHMCN9qsNlYuYDS16f4Zimxi5e/zTv1QufqluhIpbhr//wZQtPuyANAM4No0FRK//H86u
bDluHVl+ESMIEtxee98XSW1JfmHYPjYJ7gQBbl9/k9Uet0ZzzsTEfWEQqAJASa0mUJWVOSfD5wly
W8/sGoQkdzKh6i/s/gEr/HNxBSvWvMMvmPpQOsYcxEhTfyUzALCpM5lijTO88YCWdSCT/KETsobZ
irMcuKZpSgsFjDsoBvzVF6B1YnX9XYBJ8DXrHHsLbuRoQc3Cd4dlW6f9mpqRE/HZ4BvykDWReFVZ
sQ2Z1z+BTSjdgH4kXaY8zF4tc9OVTfMFpd7VRfbyRr1uo7Jd0uILIJ+cmqQbl/j3HtZkNRm4m3s3
8Q++pcYVGEeMxRgkydUNgL7jdVjP2dQcBi6uEhiNbZT5YO1PLOg4OOmYHlzZn8lKF7yaEU4wUDH3
ZxT1pwlQuyC++OBaO8EBnKzDAaG69qCEPFE1TFMhTBBIq99SJYyog+JqhLdHpYxlYfMA6IOcP/r+
blA63Fwce499G4L3wgjActBX7A0I5XY2WnmFk3E9vHR9uab+HhUqGyMw1RK6YeZbmAT5zAHm5FxV
Wf9sxxDCmIYLiUA6NJmRNKhs9pY6zs/I4+KiHITNEcE40+iUxYjzgb9kRYPywXkLQZJ1zeOsv1a8
vVE3FFr5CjxigPeW8ZpLs9unkWls6A7Bxt93ceQbKNqX3Z7u/rvfJ+s/zvfwS7V+5cBxomQpd/aA
V3ge/qz4veNvq+r0QE26gAY4n+M7l20AcIrmtZM0pzDUySUBhxC+XQ3+Nc3wPZF7jT6DgSUCwXfk
3A0ORMZneBsOF/Cah8d2EqoJpHK+dmH6qwb36TXSY3Co89YEwz9mwuHjtddV+FSiVm0/lE26oH7E
sS59x/KXrA2MXdPU7N4/5M6Ox0WLN2oHvjYVFkvyB+PXKmKV+wUB+nIbeb0HQBHWLZJ8biOC8obw
AOBxrt+tyN8KAGNJwXTggaUEFBfFOquG9qvzA1ze/CvC1+HKbQGilVCVeB/tn/eHDUtUKOLAsknB
sd+W5SlyUVo7hnF6lJAC3CBoBSo3W1U7M8nLremGQMVpnI9QYAK4V8aSFeqHkDaIXHfhAgv5bKWQ
axliO7g5o3BnmRDuW+hhcw5QjfdNRBqVZWn60wsNvHSnc6uUV4SkRQLQVIRcQGtEgILoTYHH/yvP
opvs6xRon6R5MVt3DVxc9xbglYyDAZhbdINPZxSBMp5IYP54cOjqLjvu2jjbQ72CUCp3dAtiCeZv
jAvkdQ4Ayfibex+BYQiYQu6mKNKVZQTZvDJQcTuxSxheYKxbo29WvNPsHRn6bdkDlY7YT3kIQpCo
khv+YoBHtraBLJDuriDy+4aEMntPu5iDsiTIdlGUO6//27SRisc5DadpgQYDGJ2xfo6yzPJQqEU4
0akEE4lKiFKFAzV95DqRoZ4s/3IjD9BLAODTxGOxcBFfWHsh4rAx6tJuNRCyyxy7/IMlAaeojN5c
DRzqqxDdsWYKX7c/Bm7PMpllv3y3fh3boXvlwG8uSivrTslooTrL9vi6G+rmiiSfnGMDnn2LW38d
DSz95crp/L2U3kYMNkjoptKsVLtHalGJlfi3Fhi/P9jawr+3/n1c7ATlVo9pNnPqIH7WeR8gORbn
iDz38TOy2PWxQYV9ObWo65NHYtr1EcSCT2T0vnMXmhxWBySOmUL/s5Wue8HHDCGdLLS3II4GbYqV
1sZssLLxXLKviTCUXqrSuMSouUIl52SUFRCABlvosuO7AVocsRHvUdAZ71lUiv2jSXf/2EcjyIUu
eprl0aRhf+eSxqtkcEegEf/4l9G4i63ma1C39jteDvECShhq7wJucEtiUJLlo/XO6gqYPwbVB2rW
CAUneZa/mlnf7jjC15Aeh1sn6restYqD60owCzDT3JdmHR/TPm+uGsi134HmfnAASI7K4SterQun
kd0rck5iaw+oqy9r696vjaB9jdxRbL0EeorkL+P/8Fc4BC94h2qhbMZ8ZBF8VE/PwATW/OXqU9y1
5s8qQWW27abGiwbHzMqaNNEjt+IHr05xnm5Z8UXo9jv5gmJyDjlv/zvUhECTMjbu1SvKDAT8eKc1
VnQeIYCW2Pijzzq/7C9NjV14muKMfO/U4CdaC2g+zzvlpeEMIa7oUvGlAp7jQiPoknQZAwFhH28e
fZoDbqY08uL3oWSJJpElJS73LjUJLhuGI9f31WxXWQhyjAgyTg8j/ywyNNksBFni+e6XjmD+wf+2
vXr4QRBFb6WpxUxCElQux76EknmcnsiFoU5uG+OvgsokId1ZVFrRToJ7rQxbKNJ6QC2uOy+zZwVq
eMBhN7oRNL39clFVwXBWKUIeCIJwkA1YDjRBaZAw8DXe10C53wdZY7NNNA9QrjH8a0y9cVnennOU
0rmQMQoA+gKhJU3qOQDaNhX2dLI05Sy0dfjFBFUGFNsAN+g6QBAqE+efBjrmqLoxxaEByxIOE1a5
BaEXPyBF4K9SlmBrAzgufliXP4sWjHYoX/RfnaHDp8TJrLPLEmcfqmjNmCfPHnBiT8DwoVia4YPv
4u1WQE6leCusojmQFTVIiLrbwFmNYw5pntiogGKXEd8m9StOaLMyVQ0iMtiOFXknt23J1UlWbbjo
TBzK8oLjs8t8MHTVySyvy/CXnbbXpFUSr+PYnBcmKknNEBU7bek62Pqi8NjWlbHM2dEsbPNexh1i
S74DXKoHGDJHcqQ00o2ltHmmqm7XNkDqZaI0h4rCB9TWXlDsuiRjoDkUVIzqkiNtMjM9YCmp7lvW
bb2LWqv/UBme1PmGT9OSB00LkjW9vJeST9MCSre8P0Jb4fyUtNoBRYLZPtMT0nT0DDTin6ajAfRM
08N9mO7xdDQdlabHrcafcZoK6VOk5FI3OKRANy3wrs+Xpd2wAEwxeXDwq2KTU7NDxSLCPNj5q6Qy
NnEo1YW7kbqkmYUsSaf7WYsKh3pp63EBziP/+HDxWckWKePAUtNcEMrIj0EYr2nSh1+D6thZoKWN
6QETn4HpByxTGbRmyKdVwS4xVXTBn59AorYU+ob9EOE6h4GpmwP40AQB/ZeF8KBk+X+OodmQ/lE3
TPCY2v/1uP88M1lCrzuYhdkuKN1VgQ9prSLg4sVEl9CAYfCKGPi9RV1JkxfgnbXVHp9K9znOO71m
viwWlCATqPq+oKBmCfaQQs57LbJZhsqqPY0N4rFa28yv7/MZdj1cwCy4pKXJw9WAupRF5O1pusjv
FiELv4GZiD17XQYQcHPFvflMPX7jATjgY5Oatoo9ZzYiJaGl8W/5cMH/C07L6koDRnDKgpIQ1EHZ
NGNXhyPADv23h3/eGCcdu82JuloD/4sm8ktLagKGoM8VuCpoMuoK3CGZIYTLkJzDjEDu+GsHBAPz
xyM77EKPRz1Oa0DBi4fFh0dGehERxmk4XXw8coBSmZmbhtbViMdfZW5wMCaDuq3RVjwrq5PIKxXN
cJA7G+CD/5YKaMOBbzj+MmgcPtokLK9SGc0qDOzk6EAAZwtyvGHLEXk7CMXMFStb72Kaql4MsR5u
RYWSCRZGwVdb4AsK28NfWn13QcAZY4/uLqNmEF9Y7b6PPIn3foag2MwsQANvsx2Cmoipho4b7elC
Lq0HwcXWSAt3/snyaD68/64vKCE5BaGtbhsbQYS67z+rfJj2Q++n2egBPvV99iYzwKw/VQSqsk8P
cXeWaQo5yhGAOtvtKlR1Q7pi0GH2FrZBvoAGOJjcXcCtUEiwHFHE+QKxShTPZoPAiXyCYfXZsBql
F61plDN2P0pQ3J/xF/OemZdsyMvpcqBX4/QnXnMQW1aefrEQ1JhnppO8VSbEAKUPYmsc+88x8+pf
rd/Na4AA8CUSnqJhzIHTSJptCpWnH6ZTfbPw8ng3WG3N2igNbw1oAec6Fe1T7chmKeymPlu8QvDX
tdpD18aAgCl/63uoQ+YhB9d47r5NVVNr6jIBf1Mzuo3iHHp3hUL8agqzG04tNh/MfuoKa0XmVFd7
JOH8DbU+z/NhTMB7wD6x1SbHapqavKkZ5AGoD4yMVWswrP2q8w7oVV41gKQy7wxFY//MncI+jwde
1787yCRAEbGJx7KZPTzpLjQR38J2WK8+GUwPrwRE146P/sSymh1O0S+PLroDoNtcqBiVYQ8DrR+0
2XOYC3P36AflXnDIFFDT0xPThU13mdWVK2BD9byGhCZi1tPPUhkg5651//vnI8ext69mjzxic3pM
Qd4ffsakR/qNOp2w/vjzoXAmxAmuMJZAXhRHG0Wqx97I2baS7o66VB+ghJkM1M6lLI7YXbszmxXj
8pOBmnTpysHc94VzH0pdzjQ73Q11j/Sn0I0zN3oPRXp/LDT9h4UDdy0Kk03YQRKawOKPJ82UChdM
hOX8g/kxFzmCh3mVKTbuHv2P57j39d6AwoKcz8DpYh381GH3SzU1P/VBcxn5SBBuLR5+5ELO1PcY
0RSQNlTSzJaPvr+blOPFf+AWSsPSUdarxyx/Nyn1ISvwVgPMuSbfT3P2juWBjTwd5xa2GWcNWRLU
5LO/8H6Ktoas1DnGdvpMdx1PvmnJ5Of+uHNeY7BNbx9TkL+prRe3SsTuU78y3SsD88PuMTWtOyI2
bKYadKbTksBOoh6vbNyDDcGIPfWFcTkuEuCn1kElBejRIEjJLG480cU1sF7ohPj1NMYTSC6xQ7UD
vIwmj3G6BDle0C0SFdTlMTHsLOFckUcR27aT1Y6PzmAuTSAJdigS73/f3ns/O9iiGMY5+SLzXWGb
5sXIm6UCIUXLRp6oD1de26pVOjVryfuZ2/dgaxcpB3PLXOdh/gp0Rn5CvAN8A/91UGTXTzgHIBnr
yO7YOHZ7v1RODMyEdhJQ9fgjtg+IL81+m/84AkO8LmzEyB6DxTg+xTj8Ldwe2yQi0gMVJ3JOHZhO
qWnWLbjXuOIHYt1zw1e/7OSXjnHv9BhU9o1aoy4qWmEHBIqvoD55oCwWWRf9qFGiBn7B1ryYKjF2
ssWLjdeR815HOSQd4ZH0ukR22pZnSwKnXIHueBGCzuSb6b1lqRH9iNGaZ9xOTwZoAo+87MoFGYZl
13H/e2sDIl1CevjoGagvx4fTgqAqBo781yhF/s2HOgRodjt/D0Kd/hz0CMDS0uCwXLhd0r8rK2dL
5QPbUjjCBYK0tZGSwsPFRrrNkMt/FRmSXPgwutvG4OlTXnb13cMwy7MXj+qL7ZnZugVdwIa1ef/c
G8Uvegpli1eX8+AFwLJoYwobQfRaGi9RbH8hhzqyfgUOa595VWF7hBPXDtsnoMcscXABI/ewg53K
ibWxUT4y9rKyUSABlny9qv2mmps8/Fcn4k72zPaRNyTPGMHfM92pSXmC1eORWtY0gneDswua9mrn
4HZdFqEDVkSwCy3I5b6wm8gc+YxhuK9M4wKR5CtH5O890EeITdigcVRAiMim9U6mGYVnMiAb9x+G
xgNsPojz8fMIMoh/n6odZHhWLd7XjzUaCLKdPIsF9zXIABj478VphJ7WeIx4PNVj8U8jaI1/fKoP
ayS62KKcJVp6tmr2lmc1e68N+wBlImi3rTGg2G3q7QsXAuLtOK7MRoF8OwdSTAMf5A9JuNFGbSyM
uM3eAq7AwKLBc6GRt3w7kk/QN8MB/LMGKuN8bAQF8N8jCIs3ZHULZz9WffBUMO1d7Fa80kxgYxrX
DBJWq2CaOEJOeAZS3vrEkGG8VT7iS9P69uCEO1kk4JzCMWjm1u6wKcBZ99TmX5ElLF7soCxffC/5
Dmx2dBw6H3QGuY1/HsglrMgIFnS9q8D3NCNr3tnFEyDVgCEmkD62Mv7axGK4DwXrNFvYeZysybfL
YmObBGEwo5mSphqukQDF6rQMLQ/dpOdR8hT0dHiYvIHMWzOwdk3NOkCsXHGUcNCAQRnBxcF5CiIc
Nqr2kSNSqN4GUCVpnmwN8EcXpf4RO0y+MSWLd75f1wcQIATg96j7CxTe1CKJPX3zQb8yM6GR8y2q
qkvnlSAE6KqTCfR5PPMdA9kssBpwaELMWlH0r49l0mIAxiTT/7HMaCJB7iDEfl+GF1rfjN79H5aJ
OYitaRmI0P3+aWiZx0+DFEK8U01cH2gZBCOGD8s8fpqxkL9/mpQdu8BDomT6aXjO5d/+NI9fmuHj
J68EcFsWSkdm2II6Lzrp2ZXxakktumTanivLLZ9GRzsvrgh/pE1bHMmGPNYwD71UbMmYdSJdqRFs
XmTFV2WPRK5dz8na46BxjPP8nYxFKsMnEwWx1KILNGLWjetEV3KH+kUxa1GJeyCjY1QoIMqhNEnW
oY29le8byX0pHuEDayGOB9ogPCWYrsKTU8grDW3BvPcCVuXHSrXfHVLAys/kbQctBO5Umu/JIx46
tgCMS63J6gL1vG5rF0GF6TfkILR4h5/frcB8XVLxeyh1Mb0LdBFOe3rnBSgsEHKF5olMKHpASiAf
it39WUpRLaEvDibN6allb6tNAjrGmUR4CFFSvuuTgu8YTmHFjG6ps54sdPep+dkbXDsxJJf/uH+2
f56Y7JnD+S5oUYRkZ/f1aRXq7pMYE5JbF4CyIkZ4BUdgsKkCiTBv5C0f4+RFeqy+ISG+KvAPgqT6
1LLcU5G13pla9sC+pRCqP1IL/Gly1uR+eqAmmGghQ+6LDghxjMQxB2VTVmdsqKnBKAbAWjish1Fg
PWa5y5rHckVWB7Cydd04+ZKsDrL4G1FAi4OspcfcbYl/jDlZJdKk+6gezNnd2njpcWSQ2CYrviGi
c2R4z2RE8bNxwaZoS62hcJJn6B3PqeXJVt5eAAWqbnffIZ/jrAdr3kLteezwWas4ilWHqOgO1KY7
DwmjhQfpxfknA6Cq0OCmzselzE+M1Xz/6KG7//DNUGHpOZF1n5R8Hks+Bt/HrUaAUA5/5zSCjWQW
sNTcFmyYWaKI36VZii1wIcVyOjK8t7oEdpmr/OIDAnzljXqlfvDIh8sGukUbGlU33nIQ+J1PYpKH
LJFyqybGYe0Z5XMbyuqZDe024F16pq7RZy7yTLZeUJMuPvZprhU8kXsWar5QU0kO2ZISij0ti9fN
NKHTQC2iQIJ6NOdyMIHX6geLQbriGYS1+nhvyahRpybx3Z3RuVvuACc4oz66FFKk64RlaqYa5vBF
CKIiyFaU4CIGXHBBPvd5XDNWp2psawjPD9UaBLouv9v1aG26JBV78vaZV67YwNi6j0AV2Gfxq4cg
1w5cne5iiCCrLgFZT7qMP6Vu2RzzCIQb0u/CdyiXgSNLVOGpd3rjEmgbWvXo5z64rgUolPeQ/xG3
xG23936wMAG79tUPBajq24LNnLj2doayQLqoUPqjOz2syOq0tgDj8wDE0WS1RChODo++/B4aVi8O
ZDgmUzhN5kXjU5ao8URddVwtbIk/CwtSbx3ZVvSMrHZxbox8Qy1pi/iZj7Ez73PbvHvEvOjPXg51
m8mfTzUIZtAF8yYCWyD1uanwzrkKlmSkrt4J4wWo5Yq7B3QZswtUiRe0AHmwiOWLxgyiu4cXyPYC
9O+CjI70UV4/8TMzqZZi7N33DAWUyzpkIEKwfY2gKL5fmJ1VP0BQmMeG+SPI1Tiv09E4AXNv7oc0
kDg1FOm7Qj2/nWn2wzY7kJIoJ38y4zjDu88GbAwyLzekHd/IwxqaWwRg9M30IHEF5gm9VUHlXEXX
Q4ZmmiMfgiWowMBmzaExi68hY596fDyNqcnnDUBh4NQmx7hXIF9ThnsyLI/vURFQLX2bQ4AKlbfk
4YAMYxZ7VfwEAHa5jUuWri0rbm99H79qlJb/6H39BaItwy1GxeEaOyEwHAxNeHVGHwCEySON5jHA
sKiIKb+LJkUoemTt0RxQD9ezDIXWhlF+LyIAsxC2f+WotFgzKN9sUApl3/BPfQ6QgvoOIlB35rrQ
7EJOREI4Z1ALmrKJfloJZJ9615qo1B0gtpqUPw1WNwk8YeohBZ3naJvWUzp6+S4WIV9aVTt8bc3v
5FD1Qi98lDYeXFbEl9r2nRlNDTDTuY40u2W1g4KAIpSg/BvL1xyfb3LQiYfjkxnZp3EMuqOoe/f+
cyIXt1Aa5V4cQJ+tk4/8GbIXswrV2TeuQ+9FA8QpknSYA2mbxT5qwNTYYScJblYtw2dyNHU4HxAX
f6KWBbreHrm1K7UqEex43zkXGhe1/hmaKy4+4ZhFdOGttUrvhKqu/oZC/++ByMIjjQtsP5khuxsf
dax6YKmCZjY0UX4gK8j57Bk41uWehgLQDRGrshh291VUDu0xsC9tyYqgvjfXXYv/9Wmd2pXVIsvS
BpozaLK4xdsUoihraqbmUC5rFESsaSq7xx+rzkGTSk0g+5tVaYz+kpqdxL9ybNdySWMdJsHl4EC8
7L6Q7AEjjU15bzpDheqCWqWrlKcgG5su4s+dgTDqvc9KI6ilk5k6pQfys0cT7F+HPERt5mPsP05F
Q/95ZhpXorxl5ebuM7X+bqoxZeCVj6Idqj76Y1bY3RECmv3RNCE8Moho++gnI12or2T5tR5cY/Po
0m0NFRdqI199TUbx2/ppKDXxSrxWoOz9MP6TW+QOV8Hq3x53I+nE0C2KTa4Z2Jg3GfXd15b6hjQk
f0HFFQQKokYc4yi196xsotUAedsbImWAVSWZ+olvNdQvxv53s58qENu8viJ2V29azsFhorz+wiCJ
OAeNrv8tArQcu+bmZ5bKbyOoxL744PldQs5JHpysVRA5ActbLypn3Zkg1qp751ftGt6eLh5YLffg
fPHxTT/dmnnSydkARsi7nfndqQqLaPPwfgxmHoMztSv8qGV16Ov+a8vH8llNl7pQKNdJ2mFvsqJ8
zurE3MoOn0Zqkl8MQE5rW+aJthADFOaA2ShAXjuNJzerfbFiN8F5BVPwkudLwzYCJPnQ9EbNLww1
c9Sii6MTRFlrT2zoEXDY0+De8p6iEb+CuS7A8VK99gYzd7REaA7dzspSNaMHoCmaDDvnxBmO1Eqr
AUe6smT3RWhU5wxzDiIyZHmcfiXHvjhCRro4SjfIj48mYvnnvs+NDRlZaSFuT7d0sXUQ4NXlvz2G
fnaJuEZ0qEAds9kKDM56uUZC0VnyIA+f9cCfINlpfPVqwPkQ+vAPjpk115gD700GF8qLgOsJAcyx
AmLSAk/kfYSB5LbR1BqCQZV7KDkiFmXJja94U6LEIYBMWgd8gzaYB2h9Hn1rJXiLqgTVVA1ApH0l
MuB54Q8S3gFU4e9hpOQa+1BzDZB29p4hzkYLOVAAW56CIHHn+Gp2z1MtwP2ScaTUBxUHm4chYmUO
0vlN4eC44o2uBAEDNALXgWqgtjcNffgWQQC29jzqVmTwB8aBmzTHRVjl+oAkUzsfChDBV4IzEBkC
CQnONPkEjOaLVTbDOzSe6qWD7c3WyOv2vZhRb9Kb2TZBAc8yKUHnDlrhlwx6kU/Ch0BM43U8PSYK
hH9xbtmHZJTGuvQN+xBPd8nUV4rRWEeIEt7v/tavVHoBFDpf214iznQxRqSgeVUW0ILQAkjmuOQz
YLaA1TMRCFWOhTZ54pRUQeYLfG9/Bt/vsjjZdQNKlH1onX+LS32xhdm9GAh67pweChx2HabfwDg7
b5OhetM9C9e6jtK1XXH/nbsXGmdlEdAsXVJvDbc3biWIrPwUCoyeSuxLGMf1YiL82hfYfz/FQfXj
vljuI5o2NijNYUV2dgCOuT8FPU+DYsir1qrE10MgFjQCjM+HFKD1W9xZbKt7DdGX6bEl8rCBaKv3
qjLU2rAr0PYq33/rkWEgh6gGl5PPqwCDcntXmlMsqUNZgxOhOi9rUgsqmZZC6E3qn+KlH0T+UxSo
azGYLqGVAVZi3wCWBuRcw8nnvVyEFsC2QFAcaQjKTQ7gPkrfO3uoFy7U008dhKl2uvaTtSpQ1BYD
4A7V2yz5CcQWjQF+Hd8fwsUepgbkHVW71Rlb/BbQJZDg1SKxb9qX7d5ItY2Nk2XdyEpNA0fkHTj4
2VRGwObIDFcf2ICdsT5koGC40wUbKrJORpKuiSmYqIADLpJNnLYZspKgFybDp4nIYFXNh4lyg7GT
KbO18sZ4rpAu2DcBUiRiAONfVaOwZYwNZFeNCWsVFfotBB4WAMXuuYTgPf6+Y3R3UzXPVzWSh2sa
JZE/QWm6d1WIeF8DN/pCo/ngpWtwhg/QpMDcRWR8hyJPeQHkZIrdQlh66s78INtAvYsti6nZiRhf
1Z5hnyCgPbygyPY+GrJk1bZqCw9KXVK9Nc4kMytEfTSivvniti14ADA8UEW78y2Z3N0cvGDBpSLD
PaDX5Vu7p8G5buy9ZuYGynxnkagO/BZee780ftuCfblHKlOmUDudLg/rJ2eyfvL71KSxj2GP+civ
RbJhjX35D5VF+RzwbOdsFMD41o4BQbhQVe+OSFZdopsfokHFBqpVo2uLir2dHGW+iuOBv0L1cFfF
hgQImEE0yKurpxQVT9u6CoIVD1j1BdprkGyDh8iw5UdiZXw2C96iTCuy16EwvBfPREHV5FFb+g01
J8aLqnO2DoDC2miJD4AEVd6MPKTBLqVi+dHw+RV/AQbSGTAV9lybh6jthzWL47dHF901k4dPDIbk
V9h8WKPQ8vWTH01HHigfiXemna2oywNbxcOfBqE8CGBH8iWXQuTbHoSWhcfrZ+Qq8me+sgCgeKZL
bfbgapsqdKk5dgE7gcJpTy0aAskL8D5Di2dHfX7kOfgcQa+amvdLbkwcPHwSEa6fQdI0gHIFGtTS
jH4vk2c3hzvpE7mDJRZUjqYP+crpOQDqd89MocbnjztnGrrfKD7cksc4etU60vGy9L1yFyOZvIi9
VryVcnDmZuc4u7IU4s2HtC/UfkowmdvBKVVAnfgqEG95FPYryDjjiDCNMvz015AlwxlC9t1L3gHD
N41+zE2DghGyII+5XcyNePrvuRPtpDMahU9cvHT6fDpctaWcWX6AX950AQHnjMV9txMNkFULmRfu
3QAOkrBZkQ91srG+O1LXMGYJqoKM9pC48skco+g78PhgYxaddW7BeHuIqw703RH4nfw2XfLGbt4E
tFrx2hq7jcdNUBo49YlGlijjmlcNikMapxyPJbgoASnFyMzXOCC1M5F0Jr76dbF3AzYiNmVYi17a
xZ766NKXWQF6mn/rI0MEJt4PfnfnP3407NHHBWjdckjS/w9Dwdf9VzKiVm4EYnpfJtnEeI0LyDTs
uZTgkY8tILIPZAbTPKiyerreO6ZBcZE9aQU08qOLpvgwhNo19yHbFQ6xqmdkq4ex2TklijdoRlqc
DAO4PNeBr/q5QDS5T8boCdw8+gb6pz2O8v2FWoAaPtuizM7UklENburGPfYD02DBB5GgylGERcYM
QlezFnToe0gc61sfo94HGLdiR1aoQfA56ytEdCYraGvUwoGm84asFgL1YOUWxZqsqCX1ly1UeVZk
5cKyVtgm9Uuyprk5rlOURy/oMWonHzaVbtMFOUdu4CydAhzBxsT8KwfX2324xV536pUgCUa+I7A2
IMGDBi4v9bJgTRyCRpLNsiiy9srU7QWo7fbiqUbORtaAZmlqDtyBQYhgjaiLBTwp+uou+W3I9Vec
9MszddMlzipzbgqBOPof1xYyfjujCF9pIPV30Oad22CGv5hJvnbHIUO2KYYYlADLmgX4mHJi980s
ejk3isF9ypBIXfbchtoL/o22YVLrrav7+pgGGgCcom2e8tzp5gPP6jdwa+KVjC1NnzXzEWUFEHLP
weAU4iVRpdaUGmLLHLo/c20BaymivDkVYQjqCFSjufO6NIJF5UjFwfPeNSfNczUrWAuVORqOfMYF
xdf2NmzZEozCX+VYuK/Mh0qJLaC+SU1w1O8Yyg+eeuXaV1dGlwi8G6+86bItKP7ZgpoZqCbnYe0G
O2qaOkBMyyxeDOShL8CAvFK3jrpqo2wPQPRppcQKwb/g4+1PVrfhkzqfeQtEX579wfhFD2A1ol3X
ojGwFcOg3g6hFxK50ZEGjf4K5F/Jq8Ei6EVyCA3KMTiWeRUcNepKwWoEDgpqPgzUdDLh7qF/Ov/U
X4YV0qKjGtsZAoLm6u/GurLEe9eO3nQhGHRLXVRJVfit4iv2+Lj4kJS7N1PQ+OOoPl7JSP3A9aw8
PykPuvLzXdlwvjSFGr9m/FtuJuX3IFbtAhpl5WHQVnpJwRY7c8Ds/X0s9KUYNaSgcr/Z6CAs1lam
+1cQEmxoJIj8EL/DJ+lkx6lzTNhgTbpv5XfDHpHBd9WbAPHAyuy6YCOz3nxpff/lPrWJ2KcfNf4l
wqcBqj9i2s3hYUoogIYg1gozBH55ppydbSJWmkQGCianqYMo+x7wtn0WTsi2pi+zlUxRMONDaoUc
wCCWLmwTNVJAQWhIeDTR/D517h5Q8VQvgMwEEBbMTQepZHWgOzXdPZquQqyAC/P/WDuv5bh1bWs/
EauYw23nLLUkK92wLMlmzplPfz6itdy2lvc+56/6b1AEMAFSLQZgzjHHQEn1P9kpporTQIzzvMJh
ze7dXSdoM1bil8Ffpo50Zwkzngnt6H+7AjGVGCquxZPzGmfhdMrBkfPDb2e/zhM2vbMuLfdcmSN8
GnYwz43Gfk5Kp1mMkCHuRFVHgr2RvWekErN9Y+CQFc0IMBP6i0MY6mJb+UYUiAea0YAn1M3Qdg2Z
JdM+bIo8Zaoc3CJWIp1JF7wXZibYAcDLcrMW1Sgc9ujtjvdJZIynsLSheZmGd7i28UrW5laYWf0j
NLrtk8M2a98mlny5Fk0zEkQdpf4gJbb/YGb5awTJ2dKa8K6i0CbQqzhKJvwpm8U2WUCkO70IIbOu
wqGeXbtHgYcVlqIxHurbMG8XVWOi4BsnaJGM8IU7htu+2Um/7Q0LgG5a3fMeVH66kfow2oX+YrQk
Ihnsg9E6gn7dDxAgtqyu3bitBiFQm0F825byqu3a/BxAbQbhTis91gnM+0AJu3fdVldQr/JytUg6
cr1u/MHb+0Vq0Q2vO6OYRzl6mnYnaWSr8RmFn9LbhmE4bvM6D496iQI6eevd3raqu6pnPwVXgLrV
SNy+a4oOfueJRivS4oMh4YWXiDr81ULxo4NX+vmTbBOS6tvkX3P8snCmOeCB/z9bwFYDMf7EHjbN
YVZ8LtU4Hs9xAL2zF6c/8XFA76FnATtm3FRph3RIGErHKsoSkGZGPOv5MDwVMUpotgFeBegP6Tma
CSNQG6HIh0TSQe2mMEpaGig1oePMDV+s0y4tYQfA0TFEnQtpE6GkRA6kx97j+8wetf7+x0W0EJkT
sBzDmc4egovoLFzLcXq5iAxlwaeyG0t0eJSJp4eLyMbOvQlGdlPi1I2uZgspUuaZBlLAnbI7kW8m
d1McSlNi5+VoSvmMJDb3tqtd7KSp6WohzEiZ+xww2RbTnMJC2H6Z8nKeluWtmLOARIqAuJtCRkfw
LyVTbJXm8E6bU6Sv1E3/3oPod4ByT7RERR+sVCeVFqJPtBnDneIU7lnMUBGS/G2GfwyuM/zfTiGu
QZwiG8riyFrg4YcK0c+DbAzGQ27kp9S02xtR0+tCnqGyHexF1bAqMnsiwpNtJRkPmS+166rrx0Ul
leZDmZhoUdgBeJ9pJpRpxxsnlo+eJeH3++0crpueXPyA/2/n6KPquQfkZ8rLxNXKMxrFIFBs59AN
qDCT7DUuNCl2D05ZEB/UapscpMA/apqabzJfg/RF946laoYdmZYppWhQpm7y4O9xKHqoCGUaSuyR
SWD7ItiSExZcp3XvEvJO3BO0INXBtcLlmKa9sxBtOoIKWqyFvBAwq1SXdF8nyvvl0CK4eqlfB7d2
tBS1ywx9GLw6UndqSE3oSCOAqO0Y4G/AJ+WG49605bUUBzph9cy0FpHToVatWsVKNJpARzHse+Le
/xjCKYxadFVZQJ7MR6ILxdHLJf3eHxDsGiyEvGCKAK7aAFMhrHoUNVH8ad9EKAbWapUtwTT5B7X1
25nHXnSJUnSwAxCb3uuR9iYHsv+mhWxg4M+rz2aUNIiGZfaindgQlfgItbzzKgamSfE50DeMN9Ev
BuaZX58HqTyTZ9gvIJjzzmoYwOfiyCZ0p1tdTayPhHfYLPTS4S51UREl0CBtvphm/i7PNPMjN3X8
feDYLqZVClbmatrD/PT+h+l11mIyLZrRO5de8t3QwTZ2M4JdsIFCGh8NZn/rmxpErBMRpWKE3vza
kSjy3zuyqQPugs8R6tB4O0QndORhPMO693wiQZnZjY+jL38e9b+Orr3Xo//fdhlEFZcruJyDJ2E+
TnxXna2nq9Di6TdNtzz5eQa1kW0nwCnSNfJ55oerVG9xJg/fvpg2Vf1pKqnJ2qpU8yMNiospiV2f
szqtXJ7+NM2s2PpQm/QNHfbx66x/XsCfs/7XC0gUW3q0/fE+84cPqMlY9cpjBqsHjrghyspz40FO
Cmgy/OC7CKbXC9+UzGStMAz1yUtNlYxofH5yocbPVavv81wJP0j//PDLXHlo2zhbO779+2TCopfJ
Ofo1mSIHzwMxg8kL5h276ztI1B0kj5ZlzvZGVNUQ8qrFaIfKFjofkCcekrSFmd4aUm3cZ/XQLTrb
JKdS8417NNb8Q9PjPhS91mRiw1vxZUAmVT5SmaZxP8gZHkj/nY0SqISp8PXxs2htApRwG1AvMs1f
2QiFky33n2waC7cF8ZViIbvAW8RqR6vYPlTRWw9EfxGxsjwYCQ/Qvw3cIO0WUht+GihKYsxNWKTf
XWXPExK+XQ26DuWFYTpFlyQJqav1uLi8KAcrCFln2sZCvBRFISuVfgJa7eOD2l3MRJM6tSNBFFwG
XF6ghu+v9KxoNqM85pPGW3oPOzJyL0QV3vJQXzlap/+082bbGnL6PdTg/bTirL3TnFxbIV8HCBdS
+IPH6voyXNJIRiqMIhbDgXDqP1u93QbDtIpEj3MNg/BwO8RgBPl5Tu5o9LeiCF0IKiq57FaSgath
1jlxuyUbkcCgHg0XG2EYSz2CHX19stscO0gAP8dBohStjCit9n6xY8mtPuM+lrdGoIVLbgD5RVHj
xxZKoTvE0MqTGcjqzAty5cVgrzyHTAC2CfR9HnzbO/SeJb9UhH9WkJyVGzEcqJJlZeVzxhJ6W7CL
m+WkCB9MqQpuSyKYt7l72wdldKN4emHPYpWtbuWiKmAS57Fnwm4wcAY6eQWtw2SDmlW2rVQ0cvJp
AjGLKCQNlGBL/HED5iq8ZeF3R1KDtZVktUaEkJteruV6H8CttqoV8D7DAJtjRUr762jC35V70s+G
GIMvO+67nxmECFU1+NbIQIb8gsV80kYmfgwFXnqVZSQK18mCwKP65A/pK9+SZCHbrbEcUHQ6iaK0
TPS4HW9YVJorqTPRGFqudopgnCSAExkyj7BoCXNfXiB1x58OIUpTVdL7EOJQcvGUzsr+w0XR+ifB
lLvB8ppXs2GPn1i988DqnsQ4cGcQTifJui07Z0/OT70rRrPeBFWVn8BBjEspjqy72gNzgLhv+Oym
+c//cBJyge7iqP37ScpAism2hYAKSQ931yRSfwucTpkPAAlWogoxOGDr1le3o+T8lFxy8Geiw9cT
kMFFfCIhC93gqfgyVJiJoT1D4TsLFqkeqSjrVdJBFOD30W671GV95llRvU979bNXtItqZldOO+vz
4pgqJC2JtpH4yGWWq504UtUezUhl8Na/Tz+d01GbA+zR6KnCs3nXNHF4BC97J2rK1JS5CtkgQyAv
HTM+wnNh7Nhj4vQozWdzDKPV4Aa+PhcdjW/ohCTQYLhWxVGklVGKcBnd1xmuNmLItfdvJn9ru8wq
eSZcnpWeku9SFwcxV2mOnb289PxuJa5cTAUxNVctznkxEK2XEfw//VlDJHNVTbzZolAmQu1xKq5t
gVnc4q2W1l/aPTmNfzMTA7QQVo2Z5VSbOg5jKG6Y+GpHdjq9X6YRVb0tgNfX9e63WS7WlxnFdYm+
SanXN/B8/3mRX6rXvyNXk3gv2U9/PffVTMwtCiUzLIi1o+WXKcWfkVt+u4N4Nz7WWZffBBq6goHv
HrIhzm/qPEqMmZ/re9Ud033iAf9Z9jEgPEtWtheTaZQ4ytsgmcXVAJLfsRDSMFD1hFvOdlaXeuS4
/bzsXG2pu+bnGDGQ72mzsAD0LsQltL9mjLIc1xCcHr0aDqtCIZZmuYaxN6ZCVEUxknEBVGjqFoXo
9rQ02CDocfxqwpuQaJKwUdyoXdeR/GNSHlkltiEv4hoReWTW3JtYkaZ8S/1eNNll/8MwuuwAQgOD
3vqXvV2468tookOlQRJjbpbKsmmafpGkbO1gIKMu6WO/MAqdoFw51Z2pnkKPcx7h6z9WhXMCL3Cy
Wqf5mA6435uP0PAvB7+6Ylo8S5VutbiOOmdWJk29vAY61VJfsikB6D9FTEW7KL7GSLXGWKp9EO9E
rz5UyiyVM2/dp+w9eqeNNtfvtd+CJ4TlyIS4n6+++HyTE53esk8UFWHqG3zfr8Md8fnXo0Jdq45p
XgyVKvLXpAb5BJ+66kZXjZ+hlZobeP6qG9FEdKO66W310p5J8WDMRO+XtsTrW9Y8CFWUA/Q94JdO
rSf7B1h58iVcfMpz37tbK1XDj7o1CEvnXfKQ80VYhzWo91gb9HM6+PjiJxPNRGNPkfvvY6XFuBKr
z9lssjvhpQiV584HMSixvr7OBkIzXGdo03lWD8ftlEGmTYWNW4eUxSmtTBzaStEtWYgkcPpJn92i
Q1iLcaJqpTVD/ss807xisiywQHDZvruropXnNMo+M950HP87KbdUdrJTk6QEbLPFoRbpyl4cXQtG
tIE07i6212FXiyCaMNeFdswkw1vDIIco4sRAJAqVpe6NFLM6oaWdPrniaMwRljIby9pcTUnm/Rx+
tRPDM/VHPY3Ex2bM0g7IdzkPcxORKBB7t1n74BYdMkRTxUUb9paYPNjUmMB8K0u2jYbWxUz1regG
3dyUBRYqk1UR7/P0aJFReg5MrzqHMB3e/tNS+2a8lfwePTM/CmBpYrmzVFHPm+doBp3KqRBHEHpl
J9GrdNJToLUnK194qeSe9DivbrK6mm7N6NLkOyMMQK7aGzPjr1ZuXdW7yMSfQn5IuFQn0nzXccq1
2ne/V0EXh0vNl9VvPJzwHP3Z+2Vsnqu/G4teo7NepVQqTtCp/Gt2YaEZ0PmTPF6u/zb+2vu3c4ve
tmpeVC2vYcrO1U1u1QhVsLtKzKH53HddtmDXPZcwTCfDq43qqu0mrXLw2wrSu1MxkmpyOUqNkjd7
IgXyPK5tfc7XiHf3F6PrQCg3zcvAq0lfueNlsB1LP9MmgzoWslGUQfqjKiXqYai8icbsn2rY5byX
4kG+9GaKgx5FYu/xpsCRMBV+m/9zpGvgGH+1Qf8PbDPOandWpQjqOU7uzis9cF/6AWALUQz91tHA
sPVagzrp1DEYPhROZRodDais7snxvatl2Xkht1RaKH4sbWNSO55y4i2iPe5Z5OZEkNbhUGRbrlqf
lV0cPnQrU3eArk/Hms12Q8bbtUccPXiIU0dZKR4y0KIaJop2LGuogYwIjHwER7qak44qpunjsJ2j
mmNuxExR2o0bKYGAkLzW8NznMgkJdrlCwh0ESZAjD5Qg2arDZmDMcteeqS1b+85rh6VXQ/zjC41Z
R0InzAm1Qzxp0ppx2xwtHqpLp+RmwxLyzX8Zs0NCDMmT54QabgQroyiEEOm1WgtYkIZWqVvl/QZs
4c1XMscUwW7Uh/xxOYgnE0Qy28jE2F+qXkeWvVtnr7XG+s6RZbahritDcDq5tixRb8rQPHmRDOSA
F9XFpjNN2NdkK9pebDyJMRIaCp9jKt8rZzockgu7aoI5v4z6rS5DZSeqyOlo38yo+qwaY61eqmU7
/Mv4OtYb1GB+NRZTiWruyp9TCeNc0aRVFHbtPAQalISlvxMApusK4Uv18v33slU9jv7XVYOZOmRJ
BZWz1lC/89oqfw+abJhFoRM/1BnKEg6ogIMrQyNSQc2yRrBpICoDn4k/DuErLJhH6M+0n8o/w0ep
/Bzu+uhfZJJlHnKS93etZcAjSubPdTl3XdOJIzh1eCeI9ZvrKtGsGmx7ebW+LAZ/WxKKFeOl3kB3
PFMm6FuJRMZhKCxnEVqt9DrkzSW+lcVVPXf4wAM6sf1D7Hru/8FCr33ptUAbScSmrnMg/1YsO+5+
wS7ZZVY0TwDjbAziqvdmIttHyUK+nf15Ns9rKZr3KSxifdhHZzv+SKJ6RKoPMhNxdC1EW2354LdF
Y3s9vJorkh/vILklsAR6Diav3p65TaavoUJQZpbdpFBtK9GTNvTl7tJtxaW21fXg/dJrezDcp2kB
WZ8Y3cbcxsRC9YVhjZugRiMpDDMUJzReeyuVxMK5aAxsh0azaBqCuZAdXoyU3DZv/BHeT80+kZ1Y
rGpy7teaZh/MIR9/5moOdqwZ30g1gTSkTvN7HoVqlUwv32wqRBWuv+weVSBMJuNplBg+zVOGOoAU
H1lNOyvLU+AH737oBY++BHa669sSZeM6eLTcMN2zeWfvP1XT0Ta2jp3Jc1ElqNxudMepF6JaqFNy
mA1gVUwVl1WycmJWVH5gBo8tohjLMQMAJoxzfdw7WXrgVkjvhymJwP2wNaSiRIOhIy0dm3q2sgYr
vc9xONwqtrd0pppoAnPZzVvHSjZiAFntPDehciemEk2xYdUzIFXNTlQLVooVeuP3gyMF61iOg2UK
XuKbY0XptlRs8t14DX+TI0jXrBH3hOhtWEGebM15FLUYuudzKLsrUfMIKzwU0JdO01xa2ngppaV3
N4ZW9E3N8ntfDpzT51iSJM2gCw/iPP5gV3PcSdBfTKdtM3jntUZroC5htiKEVprrHC/XiB5mt/H7
AZGXyThXLbCiw3fJglg1KDxcoZBwLH2bqmhjtTvc5FbYztSqNda20kHAOrWJXhkJLossrd11gNG5
6lof9NVox9qKxFJIQWuzI8sg7xdRxZdNVG1Pt0DKuOpe6dP+cdDC58gl8U10oiO/KEAJ3TuF5jzo
6k/RqoPEvnWj9FbUhk42DiHabTNRheu620Iz6c5FNRs6YzW08BWLKr/GsNCDob+cPAs0fIstHKqi
V+oM3JxldiMupWwIP1VSxYNge9/a6k3YtGG+DccQ2vUw5W5B7ug16eRH8kXJjKl0WF0V5IIG36Q9
L3eNCogxQoJhG1btuJSn9kiO5o2cI+GG837TpdAdDJmmvjpnq8mkV7dAncPP+nKTFrXzZMgeK21O
Q5y4WjpACABYgN5UreggpoMEIyepJtT3ttmbd1pavzSBHD2bbjCT2bsdvLSSowUsKfGh1rLkII7w
bKLSBcnVMhzJbLx0IwWgATUQ9rIj7904UDbCXEx06b7Wh2l2UY1Nq99nMFS0ibbN2dVGmoayglEf
00k9rR5SRNKKyXmjxz3fZHEoulq/KzeWVx0jo/ggAjJJK+rF2VNO5C+wHxgC12Ab008K8lUUzwPA
EHMCRub60g+rzFySFfvG64b8ToOJfo+77P3SCYCkWqimN1PzeFggvADifCr0Op1ioXV7QlxbsVvi
pObUJDphp8kXnWp+Duid/rPDCaLmhKkYfbUX1cYjItMaKH4GdkQ0lQXXcah4H3p5eRNEFjlYSR8v
RVUUgzYiZKbF5SIdHHNxbRNHhQ75pakQnhF2jeXVxgw0O+QnwO4v1sJQnqYpCTssS09zWEdzukvR
uOUNOEhcIJ4mXzpyT7Vnaa70Sy9Rob2pZZTLnPIWtgrzppwK0R6izrIkZOAj9fBHhzEgn2ciOrC5
dpi1BjyLoOYhR4t21eaoubaEWU9QIHoLNlzVd8s05l5Udh9WoPLCDKv6vqkteW3VSDSHdh6dcxtW
bWESPASGkn3EbhjNU6iObjUNWbpBGut1BqXxva7UCXeC2X3Io7Zguey8Gm0RL0bZhL1obMu9DVvf
spVi9THQ0gdflpBLdgrpPvP8G91ytKchzevlIPPW1FEFO8KdOyzkotdflFxZi4vwbdj5cUzd6PCT
zM1MfecOk9cJC3uyyAMNZKZb1UdRD3q7nqdxby18R62PohAd1yoMCNrS7AfzMkx0wGzGNOKQpbm+
sbOKnBsmuI4NgwZO2L7XBxR9bq/TXS1Em7gUPdA2DbuznWgKG3UnS2Z5quG22SWGUs1YPQNOGC39
Xk+SeejKw3m0UuNeUwpnDt2DvRbV64Aqy+NyPhmbpoaQKEoGS7k9wS4W3OnTAkppEm/VhrW/jCd6
b1GU8UmGE+pOVISBn8vbTsrXPmuzGcEr9ZuHKBtuPKqFbLMmj/r+YEJlzEYKDla7Q4OnmXDkfhje
kLFjbjR1U/Sld7IK3zuROR9AI2Kk3szMRn0tenhXeiclJRAys3EXL6GByuAVUryT3dfeLo+9p7yA
YhHu53BdFdn4osJvMXaB/a0f9B7Qc+7M+9wcXuIm50LKursZItM/J571LtolVZYXQwIP/+h12pOM
BrdoB58cbnLXSlcXMy/fo7qQPfgJblOvsoq5jQdqmYXQ0kVmWN0UfMi2Pcnddd9UN2la4asQbSNt
wqIe4RcsB9Rf3LBC0iIq7e9j5L+WhNXvs6YJdl0baksNEVOwlHPRXzZdQXiJVKkM+OCd1/c/LuNa
/pxAdzK8bG23qpMR0dYcznjTsL/nIIwj0vxfyjzoIJu3EKp2+NJVTnAWBqoZT0TYJS4mdIiPjRcA
Am0z53vXNRsS/8MnFUU6lmfquE6zsH1qTOgapqllp0GySlGAriKFdjM9kay+LtcUSsG9AcvJQwwq
duv1YbEq9DR4LfmXiovO/NFYeHHS7k1LAe6a2ivAA+H7YIFTlkaV1PYUMaKELIpZAOksSrwx6YZa
zItZcLF1Z6fAnzgbgHURhSa9QQsbxFSjJR5KhXb7fLHspjEKyzYxj2OSGj7z0Uc0Q8KUcF7ieTOj
/jgaRAFltzxIekAc3aApVGIyxUSHKBS5PkBSrkBagK0orkPFCCMrLhaivZB7UpZ7N6iPo6bXwFV8
bW14hvvQw1cB652BzrgSSw+5P/RbncXCHFZ8l9fZYB86L4N4duo1stS4zRpctyb5IHMDkG2nPghL
XbdIDbRzSBsw1Hs4+nvyntAYZ5psrHGBkU25Fb3ZQOJdVsbtSlzCSJLHxlWrfCF6E7fzWY3Hz+T4
enszdT1SYpLojhs1mVulE32P/ZQlfDf+TGDcdWVp+N62ZM/7lYTyoeSbK3hDclTglIZNauyhP9ZL
93kUjrOqrdCBC1VU5+DWBblzgzJg9RJqmjZ3lEC7zcrMWQeOfIMaC0TG6Q3Ib3LhCwDzfqfsm9R4
hNPy1VVLaW+A4yubaNo1WR1yZ980v/AWctahC6Gu2zZVN+2QvLq1kSEQqGx0BWE5fo9FExnSAQ3C
atYWbffoBsY87VsbKhCkc/XSzWe9bK9DS4YDt/W+GXWw0LXuox7MY2wEN1AcrV2znvOjLvIe+nGk
qpNE2RiWuWoM75VXyZ2kVuuyqN4kIH/AfbR8nabZD9s82o703YE+DgWqFmVb281YkGkfIRiGmeO6
sC/J/tpijQarfLCo1OAOKnr7GI0/Mqt9kNPO2oGdnEUxcTzdDu6iUiE06oEgKCowg97W6PV6KZea
OR/zeCYRoM3VdHrygUuEDStczEZbm5uy7c07qVxaJuTUTa9aMxCvoNjd0JzlURqgV9WDXmogs1UR
37PtYIN3TELzURqhoUnIUpjOrSL5K1mQ1JZTqprjje2cxPlsqZQ+GEAn2Fu9sisjZ1hkUhLN4S1c
5Z79oDaJs5VVeZirGf4rsym/G4kCn7UXoK3Zu9z/pnusxuq5i19C8nsTgusolgM0bQO8BiXsYjPb
JYHIl4xVqno9gVt9Tg51s5W5OWcau+SoVbi4aRXiE8yfqUEXzGVNfwwIkMyIR0+i8HGxKsO5F4bp
PCtkUKD1yirY9tmdMwmMmW/kJiUz1jmQHlbWPJfreOU2HZ5/e5PZb0ZHnlITVNl+jPJzXHKuQumH
pT9k0LM+ghGXV6qb3yvj907uETBpk5MzPWtBovmbqjPP3PLSJlMCyCM9j6VrVHibSDHPedu+Rr4D
oRwkUbNmyF6tNELo0Whf9TpcSVNWWRH5yOLZ7SaWZXfh1STX4ViEft0MPlK7zRZWaS7KSu9YR2Op
qs3Gt5x+3aMrkDozFGsIHPDXLGS/gqhIM7pZnd63KPPxOt8luWcsQ48/KbSdd14iz9p49koojRI1
99c50qWV5iwVFn1Loy6fCS6jEoqWIfm7zW7g68DDu1TyrtrIRUJEzivuII6q1o0LkbEMMbKV/yBv
L5+rFXktZgpU202Hk6X1+lzSuttQzoa5Zxtk0NUr20hQuICybs9dc5TNdtXVeFXKwKlWhivXOxQy
TjEu6dFFQCbSFHU3fAMFYd2Rv8vNbVblNgi97SBbFitQvOa8kjaBawc3pWmPGz4w4ywlsj+H4LKA
xAZoT2ufpT7ySamyjgGfi/mAdFOSuD+bzhz5cfH11ygYkyMfH9Ghey2B4y7cDh7GIiHZBP4pkK3+
PBmUcnVvRdmPxG+cW9ssp0zU8GAZp8DR2C37BamysuFAymNtunIKMPWNPQvT5nvIp21txcb3VHEH
lEatky/xV1huw9tYa+8dEK6zSorHrcSBB1/FrG2sAoGP/KSY8DsOuRsu5N5+lkbP2MlmI597V1pH
ATdmN/KYNwqi2KWGcKOKvJImnTuZ+yQp02M6pMGZDCDrmKKO647mE7nSwwYt8G1jRs45Sqy95cff
KlIxd3pHjpcqK9Yy1HLzOVTtN63JxtuaPfhZMd1votlm0buS+qZD5lSD6Rq8UFJL9b1m5vapBKMx
s4rYekYc01l0g4OYxTRZZfEPNIL+cQwMvrxelM1Fe9pbCvL1RrfvTct46vODmLUZVGc+DDxShNjw
pdr98DxAzjGvNdM42HDrPSZhPhPtdUsujSkRZmonMykDWCnMpDrJVrFBjAE3bEVuEUQTbAlvCTLy
5P2qEtR+0C5SKYGlAfEywSvVQZS8syFa6Rb5534eq8u+4wsNVIYks18WWYuTxO+LJ4MHvzQ9+1nz
f7i2O7zC19YTac3zjWguBtIKO7CgyAb91oz1tbmW/XyT5/DBkXlqEOIwE/cMD7m60MiN3GtDEpy7
hluzc2vAt2Xy2tvWiH5Ea2yHVJVQjxzbVwVt2Km/T31t0WXqXweyW+2WmqsUC2jDslnQkn+iT/DB
3ArkddOn5FBNVaSEo3PVJQvR2U6gQ71y/zUAxvZw0Uo66S5OmRBeR7SefzC5vccI9Oaxi/mWoFcT
rUX12nGtprasbCKX7+E04Np+rYojx2cRGf+a6dor5rQ6U2ftUsFPEFiwHk6FmaXnIByQTJHbEpX7
zyayYr42gTgLDwOOfuihtW4XWcpb2nXxg9dU+Qb2KWPd+BpJ2GXzFHph8l62+pvHWvahD+R8E466
shyQdTugrJufIhHUDBrrJa0h8mt9Xzmqujrehar5oE3tLHmdhelq3q5S1OEpQXtrQGz+xSthWxhQ
gF4Zk1kfw1Q0tvojvJo9Wpb2QJ7e1J70Lymry/P1dGL4gOjS5XQQfMl3sMRdTkew3sEZ0Xq75p/T
iXmm814w7y6kljhZrHFpsjrbmXFY3ebjwGfXG1CEj8alLyX5i4vLGBhG8Glhd5A0it9jSOT/xaLD
IpzmKA08nwZBLDcv/fvOCEE7ytDqimpbaP49u/wH0nP4Nf+08AoGiLZfFsI+HCxwmjXfbNEpit6x
fpsjqLqbMFDbVeY1pEd3dnVXFFl9RwLRCD1J1q+bhEyxeZDLkzTNcCtMnITsczFCGIu26whRxZ90
SqTWw8ttG235vfOHe3Jeo/c/Dvisx+99Iv+lSxi3/3T9Lzb1NM8fM/86V1igfg704LGYwvFdDMd+
EqpwmJVBLK+vdSWLYJ+Xi3U2kjQAY0m2KNWAoEqY5gtYgNB8mRwGjpJ+9jYi5EJkfyGbfnMLLe3v
vcJYeBB+jRe16+xZjh9xaB+VEUwqPmZlrqpjepArSZJnnm3Le6nVZHNdaqMMg5tB8JYcA9Y5EhI7
ano3oME15b2mu7gtklNuexqgX6N7aqXsEZit+wO2xK+D3K76HMQ7Ey5jT/LLmtUh++rC6oB+Bpq6
NKEeeS6LNCIdvcK/p3vdPd/qnWhXFT8hnOuoy3qw+mdUCiKWeHCtZlrVo6yl2b7zTOoDVJlFkd+m
UmXeJpX3Ab1R8UJWsEcEVe63KGBwx8ecIZWeJTIwtpFEVEg0i9FjpXyO9lXn/Tq6TJ1+a6x9MtRw
lRnaqQ7MEhbr6uSFkX5pcuFWvxxlKus6Hfz4WtiKDmHX1ISsplHX9rxUuVkRZyZky/Lj3CW6fKqN
fpzrQ5m8Q62owIn4XfcMdRFLZXNw5EA5ZSlpXPVoJu9t90JSFm5hbpuV5uVH4Roy0qG5NfXiePEb
RSStTjXRF/xR8/6pCcv/MG4YHTiBA68/SUR+cR+1+rcobQfYzW1UK/zUWIN713eFHvsoWuvGKlS8
4kwswZqDAR+fmhgmLr90P1IXKgIImj12SBBogJd4c35N6dv555Rd3fw+ZZL0xkoPquIssbScV8Ne
XC1AP3/lw6+8En9YQ7DhUhX+MFG1q75YCWPW8Z/GlXCe/ap+GUsCxPgQqlsT/quDEbXRARoKdVGZ
iTd3B53svV8dovfaJvnKwI8zdduerZCZWkyKrcxwtUEj4vx5z5qSTQZwVm0BxPLEe/Cdz4lNu2vx
xky5O09TrwtcHLYVNwjmBSuJsYOSySbr2lV5kxSG8h1epmYT6oYPFmjUtXkaGThps97eupb+0mT9
/1B2ZU2O4sz2FxHBvrx6d9ku1770CzE9XS0Q+yrEr79HidtU1/R8MfeFQFKmqLIxSJknzwnOQh2C
KgvOXRrgK2Gluf4ygN8vaPxR6Jpm/sX2Ogd5zv1f5kh1f1iYqOfeGgpxlLmochWhu6aWpbqA2UbB
Y8/aywCysmqf1xyTkTXnoEU8SLh9h11+3Zypr1Vn2FVLMF5AmQjRl+KljW5oPYfKsWDjIba3BT35
+B5C/UCt56Rmfu6G9dyNnQ60HENXf/9nN03y29xWUfAF0wIL6CUQTZKEQh9hfzSUWgm5UdN6HcP6
Pa2i7G4IHPtJA/kodfO4VnlUIGNIaOEPTviHW+C6a8TXhKzvwUljn4ukWlCrBeLpXsbAtoCio0Fm
ssFWJouDg+WE7clJfWuVu3X4BgKKQ5SE7g+UDTxHVey8fDFlBuQ6kR+XoOpDyWKnO+FdBepHUyGn
vKqbWobCcFELkHlURKElFqix609V7ouT6OxwjSgBSPdMr3ZucjsM1xWE66ERXzDEzEX5NWaHemBj
I4ULGg0VzPsU6tNsF8nwRljV9xFo9brn/tLoy/KU1BGEhoDEX+KpEH1PXCD4ZW48x5Xe7yoQGm4R
90nfwPm9JgPXCEEfKbXiBBUFCGwHzsWzNaxby3T15yFw9YWoPDzmnby9LxMwXINsq/6BvDkfevcH
MoYWwECQUygTJ9tJ3ps7Mq2VKSAUZGqIvvnWjYgZtt0tvSG6XlQbiYT+lprMRtmlHcYvaTF6h9FB
0SMTonr3DKzj8ARHCB3vqUflbqjXUAss4iZ0LO9P7mUXrtLBcBFwbaLvRZBuSs9hbyCKTbd2VYAd
M+rdZwsoUTKoJBANedIkSGAx3BoGc5c+lES+6zrf6G0eTZ4OQ7ygSGL3mQXayeXDwR9sxM59Vzzi
eTOlEaiVl4B+qefitUWPRWqVGKNWBUDEA3c2cdjdW6FjnAmxo1rSScypxTUxjRG4R7Xmsd/9ol+W
NIuydCsse/tAX/DWR2RILTc1p7XvR/9tekb2LPdXNEgrTdA/2Pf4xD+tM68G1Ccbx773QdSlpiKX
eYas08zdZbeZoMbuJIMBETSWxN+Bj9o5uGNePc8XW62K2Y5lXv9SIzRFBrbsIOcXJ+PtgKflqWwQ
Ex4tOXkCinnxFG7Jdu5Q5euhqLUNbYIQoUJ0kmXlzgSoLFoWMWKE1A6iEG29A4iE2qmSJfWT7mAN
QXJGBb8NBjrhrhGHyZ4GPOoPegoCCJMPGZImY/JULktj9JolFI1TTCG8A5lOnqHvrslUgtjusyeQ
8sfQ9B6QS9ubaskRW1CLqdtS3Gu9ASU6G9WCPSB/r3+wMEATuxhz5IS2qNxIu5Vrxumua7R8YVdC
AEUvEM1FhVUOXEbmLsTo5virkK1KVRNFfMX0Kq8GsHjQKN2FlMYqEjHc6h5oPjMowFZJjaVcieh+
CqalvZYG5TurblDZ07wFzKhuHAcye9Rtjm2K/D13z+TtZf0nb8TgLt6WvOExJJbHzMruXK7rezBq
4BZQD0mQy6MgGDBAdNBzEnIUEUJ9oPyZ2k6N07/n9uxfVlGxd1lfr5BPFWtQMUV72Tn6Ox2oOVgc
xcmqr/Oje09Y/DGD+g9kdaDxHonceOdI0y2pD3tl/mj4HN8G+v91SrCRizW5XqeMdT3Zxsw/Vpqs
H4ZQLr3YcJ7ogAqatS0r555afCh/MlBYHqnVJVJf9oh07KBV7z4lQvINlBCAt1dNt22bfYRS42m2
Mmj6kwy1v2iQrgQmwKWd1yg5/+dVQB+oHWnaL1fpwC22aEdHB+9A36yzoMyfjKHpjkUe/ETpMe7r
prppyh6gEvUDADUF6AwRnpxu8sBCLB48Ss3087h6ul2D/S08rV7nt3ZT3TWZaT6HttwbPqLMZQwa
QtVqgQucWwJZpLnVqdZ/8qM5r5bkB2riTYxyjgP3DLZGXDx+GlIWLQfUg713YQAN4Wj4AGphmVsj
6tIa5CoQSIo+kKH/5mIb9K5DJwcoTGmg3nvM1jGKqs5ASgTbEGGxQwtJ0wOYEo1tAhDe2YR80HQV
mSWXqwSD9wqOmukqfSiVvghgLXQVIZtvucfdFzn8hIoTCMSwOFzRx58C5XAqGNBW08fvFkreFlwI
6vNHng9QuSHkN9QkV7frzBU1r66Xzx+uWt6kGycAtXiQNuIB2eczQjTyDXxCcsvYmG8YEoNvwH4p
9aPiDiKPFyvVjQrfEXx7+JKvVlxZmb9ZxXkIIjxN4lZQAUhQJPxNVlihancg1AOcAaUTKudOO+XC
U+kXD58k9YHRgp27GspL16w81qb60mpdHy9h7MPLImTn6xxkpimLL3M0mIN25qiDX2atbZ+RzwrW
vohHMMA54T24TxAaRtIN6wSwCFHfNCDFQSsHeTIHfNAGtv1nA2ji2WkcRHGDbRXKmtVEdKDJG7C8
rciL+hDyD4FpTtppchrgmTzkRTCcit6Nj9C3fK7tEGRA2McZus8fsrpIHlzRGFB5jv0F9dEBIVAG
glLmbJBgSR6oLwTcqNISsOSqLggEdOcYSrSzU26CqBqMJ/+YCMyACdb7oKrMwUpwisu43dKZxr1m
OmOqL2aVAHPCr9F/tZtnAeXQ/5jvX+3oGigByldFkup7M4iXLi/ru66NIcAuwEQaREW5oCYBwQPd
AoNenyH7okzo8LtXHyASbhZ1CW5tIMctFveLy1qjkSAHXcUD7z4KycSizGULRAhI+cuganEpIW6d
pGxWKWBE74kVn8g2KRCAA2v6O0SR6xUSfXg1+qK5aSuBoqfQaR5BCIFUHRgLP3Z0nGcXTcm2kXSa
G7NzxW1Td0jcQvHn99kLO1IEHtLGk5HzoxhtEIr8ull9D8j9qodWn2tVLgc6GiIFOspaN2RD91dR
m2+hZoAzo3I8DsK0RcWZMd2jRdVC+c5VHCWYksy9EABVqJggnR7FsKcpS4nN3eXnsWdtNZwr6LKs
wOxrrmITwMXaBF/WIr93IWZ6p9tp4C8clXC2+8RaAanj+YuqQR31oPOflqshxur0wTaz++EudqW3
7JH4e7PjBBxMKCm3sbm09Nr8ERdDsQAasXruoHK5dplnncjdyK1/uBshoqLK3YR717t/xU5R3ykp
r2NgQ1KZXirU9FST3gfUBHXfZdRufXmcRsPeegabrzzS6GxMo7V6PyUdcuyiRuEe7xA3Uyufyhvy
hUD27pybyAn1uv1G/ajvRQKxZ9G+UOulwL1LkFV9S+oahN466ANnb1ZV47kHlmr2HjR2WxgmAnhB
mqFoHH9ZneKxPTXVi/NTk/5uK72M0v9sqqapkMb0d38yvvraahRKLQekMv07cqDZZ//UBaETfQyz
/2iA86nlHd6D4NAFy2KZb8oW0eIBS+A7mejZHQ30PrBGUMg+UT8dSvwuEGbMLrZdZWvnSyClhXBA
LpsXkMi/FgWISxqU3IVjVr9D3VmuWJVbpxRVOIdYK7zZ1DJBhwJl0H0LuOW7yLvjyAJn8S/RuQxv
ok/hO8Fb4zY1ijl8Rwa9HM0VyKe7IxlQfI9W44jvfQkAVgVoRu2gPYw10hm62rCIyLg1A894LqHa
vnPBJ71tKyvFJtBdg9k3+u4bvrfMM6c89Yivn+sSCxDasPzBcyhRFugzBKCzwYSiUumjVnMQ+jbQ
0/qGZ3qNmuyxX6No1nsKsBJEzAB1hQ5HCWLG7J/AB9xhDdog0IqMYqwJDWToYKw2gDT56g7hDwhJ
QOYjL6zqFbEOroAO2bc4TS9ncx/7Qx/ZscbTDhCPCBbA4EIfwmRiR7c5jwA0GmT2mqA66GCKMp5u
/yHRu0Vr6d6thaqsB833Hsm+1cGCOYSg/qUfTwr3JE8/u4+235zqjDVLw4h+9FVt3rLS0l/aTOkR
+9Vjx3XrSUK4hbpD5vgg3+LP1BrBUnCI69afBkUEdZDeBKpgmkLm/dqSabelpoEFFhIgnXVDzU4L
/54vx4p23Y/iP1wOwHAfSaUKMGvnW9kItoMSh4BwmRY+CE+wB0dxYQGuVQIjOjW4g0LnDmCu9TgE
CD0CD+7zQD5UijDL66QFJHVZrgca/KdnmgGHQ7ZuH1aKNSNfabz1tqJIg2Nspd5WY31wzKvQnc6A
3Pe2Uo3+0S4D6QCUTYEF6gKl0RqceSAKYKuRO4IKTpGtqx5rpKoz2TZBgF4pCMOoBRlfMWi35Bbl
PDhng31xo+Y8H/kDIssXRgLmP/rAQTzDVkGdiz19emXlVYvOD7NT2iXGS+QPh9DO9HtNGPJFTF8o
00dxLzTQkKhbIs59foIySD0NSq9p951XxNO3HXdRswFbSbf5cjVqysj+71fjpwjVK88DJE/v/DE+
0XaVWg3PTgBBoRRTjY11Mo25XSy+WCo/2vdeLX/3m8eUpTW6xcIMo+oEnHV+igrIpbm94by4Tc72
wHU2q7IsVFQSuENZgeiHRj3TzJdtZ0UHXxk3ZfQqvMo60yBPvxtDWz7bnVM9JBwQFppQzQ/lnXpB
LlrTA5UF0a0VjQ6lgQBp6xYoBMXlmtDNsSzrooNhB1AKL6BoxUsPpAx4PGlNh5tx1KDGK+JiV5eg
QpUGDx+AkqpB7gOTwELW1AT0ZKgKc2XqUXyy01E7yr6zVp4ho2+/z8b0mj0irpLv/MAqdyAgCB6w
7K8XQiqiPw+iBeOh8mwfwgWF8RQ5pbXQQtO6oaafhNnaTEYETNWo3dvAhvPEXGrcMJ4SHvUnI+F/
0WBoodDGHL/TEPWkKBporlPHorUWAjz609ShmpojeryJEswVoJBjNzQtFNjUlVALsXW5ZiBtNjY9
/56YIMf2jO4d+mDREvrj0VPTeGydSr86o3jV2DoiLg9JErBDBhakLeL47FyB9X/tg4/psY05sLRx
Fr1HrPqmV138YXp40g5qn1kU1TJyB/FRluzN8PLu3Ujw1hqMPJ6uAnBGdQbK1JyuMqQAStJVEPZl
ZwhT96sqeNc9Jr/51WsVVvydF3m6s4E82QB3Kb814qWysgTZcC2ZukvVPQYvlmvzT91kPQRfra/d
17kzPVimIAhbR65XvFiRuGsUdWOcRCnkTXHPgE4H/CcuZIlQvVP+fyysOEwWUGgLHxxNi/ex18Vb
AcXWmwtco0vqAfU2pndCWU6GdWsDBJpkPnBRjXeiATqjvqATd3mW1nvqt5VXA1jGuEDg7uI7Ziba
s3Pneh+DrlW7GwhPQ5FSHTwExa1FEtcDYMB+tgXYEUo7vqmDcq+AfLOZOAPuLjzwVxozgtsbVPPA
YJ5gkN0AYlBcMypRXk4DgDwkS54FHba9PjsN4M1dlkOhr6hJh1AN0FnQdqADjAGcQxSbf7ahYQ+I
txO35MWa7AZU/q3sKE5AmavmIRs6owMgHVsf1Y37gfvGwfakARVvg7PV11Nq61LnK+QCiuVsDuSN
VS0+mTM9frEbH6putgBHAVlqEi9AJDahuaIuQYc/TvFleJoCxPV48Q7x58uSYeVA4jjjkbPRdKgb
yhD7b9SEAfAeqzr94Nqp9RE6e6WcLiCYM1lCOq45M2VI1vPApynmTjK0AZM9dALFaUUiD4E5JNqS
TueDB+aaG8CKqQdqFsglzLYgLANHe2VCEmUaR7Xd5ZT8UCnDet1ZlRZSopQbmmDchOgmkHenKQL8
WFPKo0gd0QCd0Sg1v5jMA2RHhyDHdxaqLFTvdlDHkjXKkczgMGUmQYN5Wzs9Bx8oDxaZas5JSmrS
KKSb/GmU0Buznd+UfEOj80AV+T0o5uxqW6uyBDwzT2MYRAcqSKAuKldok/IkgNXbOlkJjgx8MceS
WQYERu10rcpOXyOUFRlGB/bENrpL/NEBDsnI1mSKRePFdOws71XaFoSow37ZegLSO32ZVuDk1CkM
r0dW/VLywN1ENgdPUIVHrnBO9JCjbijihhuQLbVb14MmrY6HJNJVCIqvTA6YSjdGIgC4JM9uwKp0
RzY96h0CaJ+3NzqKC1BbAD/D6/EMiEYtBUarc1bU6bV9eEtnSSuM5YD9wypO0i1rOHh83NQ4WkLq
R5n6l0M2miOERVW7h5JM6dTe/o+js5+y0zPd289dn2YhZ/3XfGBhgJ2XJMskH4uViK1DMwJHv0Tu
0lv3ReKvplp+BPNfHGDHQDiDgA7rQv8UmPZhDvnMDtTXopxrVeuBC9SGKFDk04jQg04cEO8/UeBl
bnmQPE8JnlQHXEE1q1BX/Ayq2Rjx/2gqY4LINbYeHaBT9XeuKAOxBdagOgreY0L/QZKb71vTyLB3
wig0gdtHqA3TGGEEERH5sz2E+s4RqmGADixdN1ro5vCXqYESllIv11al0oGqZauxa4ssCVGhxnKs
vG6vLRqbLePCRJURYRbCGBvwOjahX2i1AvpG9ne62R3w6XiuX3zj9ZCvIA/R3rZjxg5kCnFM8YxK
FmD7kOxGpfDGHp10ZQoR4+YdAbNQBzqDlBXg6RHjmy8D1ITei0JmKGtg1lFPqfEhXUTxL3PbZt4S
CLJ85WeNuQZWOL1AtXgtzbWl2FWmJwVoXDbZEJb7PAX2zS1epevURxvLgyUUpRC+7rJ4VaG0cMIt
wSo18vIVwF/UwADngYBFLbdd3sTYkLsNB/NSDLjV4FrtcgK9Cc/rF65fm3uCtIVNGt3n7d+WI3Hf
krHB+lb9tc0DHfJK6xfaAMhKFg3l0gINwu53L7vzXFQD/PIi+FynLkNe/3YZ0Y7tskTN6RIYpeKE
KnTE9DgqnMK2CXatlrJdUMf9Q1YKFI/FDN8QCPGhSfB30eQXUwucODu/B0baL3J/a5jYI7cgrEPx
ROumxbHWKhB8DOH0Dm8b2SIManNxM1TOGtRMHd62pV0cJ+QAEM75AjV82MrRwdDiJatbd1NZ5q8+
NeDyv1pPmreGU1+6dWCkdrIeC1TS/maa/Y85hkCvsZPtkeanzDioC1EJZYhDwO3y7A2ZWX2PsMkA
azB0v6FCrxZgtNRizM+XdmTX67iPUYhNqzXp6O4BxO6f7KbVGfmRi5XIej0t4aizH7BqQp0bNHLc
7KeOr+AmForlpY2SnyN0oy9NNer5WX0zECXM1Tgh42vTVYxCVjUuLsv/BIWOa9H1QA45hj4uozCI
1/RqixJZWivqdMFy0poZqAush9C1wkMLzYoD9GO9ekFt3ypcoDihVHuYTkdmyy1KSR6iHvjsBdnT
MJnTQeQop3WdTFt9fXYnQ/PK+k7f0pN8Gi1LjrcEwp4I26hxbD0O2IFbh8xyxoPWBuWmgbzXkws9
gAXoNOMPA6oMIgo/QAoaIx7ciWekvVFD7uI9CkSMfkBFymcng+fkVLbt+2Ulnjr+38LPDkWfytsp
+4NKoV3dhhClJYzmdZQSQVGt5ztAT4oFaGFvGhsftocE9wkrav+pRBQVqYAqmiB41ARBxedm1rLP
zQrFSxN6j4wTAwg4TwvfqM56rqDuRrmsshIMNao4e+5neSbXtqehBvdanQ107KUc23PAZ+fLi1cN
5ZsluBxGEMnh1xPKALCGBFQj4Pn3FqAi6w7QTjpZ6tc0/6SqCKsFSMAaKxqYjEvLu+2K9s++Ulof
eYs6QBlZYLj0UVtrdKUO8u8YVKyqr4M+2TbR8bOmJg2EqSvOI1gplMFsSu7Yo+sgRYUIzGLwsnwL
DnC+rOoaPN1Y4Rx4U7znaWH/9OQayzbtw+kbBnVh2b5gewKGB0h93QKkhQqP0h3w7ELdsl9p4Ace
XeNVeRP3Cyp3yNvWoapH3nZSwLvM5NIFjOQQRMOKIeV8z7ARfarHCsFVJ7H21MyduEH9M7AR1DRG
h9+WHPgbZUuHGGSmYwawh2PyfHKvOt+c3LE2bLZcjBLbo2wHIRp/60rndd4N0cZn2kDRzsdhnr+F
CODrvBma+k3+4juqBlYbysZZJTLqb+PUr5YoK5ywJ8zh7p0zQotarVT+0PKddT1I1JsHjdwQtG9e
WEeZm+2SJvvxpZ+Wz4kTQR4Fg/Nims6mh43ydMDnTJOZSCFBgdI3NuZoJOfu74ld/tJgKIMCzRZW
q5BkRRmoCv9T5J9yAHXX3nW1Vhzmfr8W2na2nQeULcccyxxh3+l1itqLHhtqdzG9idPARjAWVWcI
igCdTu9JT8O+ptJiKFuoF/AXD70zQyhgE69hkrvDSserYqn5NuTm1CtkyDVrmVnicxM41GY/raCU
MY0SQkZgUTD5JoVVLE0NrwEA7/AMjFhkHNMK+KtC9rupRQOQnsfwZHQd16WdI98vqkNdGPodqn1f
2rCyXktD1/FuBlyAdbb1GkB6eVmAgfZAo749rqFGUjx1HTNmp9hr9F2dmgBU12ArvOQ07RDPCG20
2IkOhdtiQ66zfpVW+IDnAb+Noslk7gNJBbBURpytvUEAJjohWduqA1EO4NrgXUmK2w5aPrd4mV3O
CiwPptF0dIpbMvEBIDEWNGJBX3tj5FBy1Gpbw/O4Mp7KSpU1AvuM94VlPIEOMVj1Aei4adQUKSB2
GpSzadTN2/BoRuYHDaJKCaT3mQfxeeWpZsuMcIfnX39HXfPck31eByumpdGWRpH6r3e+O6IOU7lG
PUC2Fttn5l2EpyXdvHi9IW/pJRX0T/B5bKmTblXkfsRBxxN5VHc6ddFhtgUDCRKirG/EQc1Ho1Pf
bEOdNGmTuP2h7VRYHDkzzqDgBULlaEXb1S4ewnUrZLcEoSEUHbhTXdqd9gzuHB/AULtGlWVU36+9
SjGB0vmWWECb69gi6Pr4NMRWArRy1Q7mCklclM/gP5j+U9BvJQvJA22X0V/vgKz3JtDlOxil8M+Q
JYss1OaGJTZrQweejLlmaDRQlydlvZueU60HKjkviJod2RDK7ksf1Rr1v9tRn1mD1dIv36Gy2R7t
ckhf6/rFZLV88w053Fhux1ESbMu3EEGx5T+tAGLXV40D4TW6Q+lGpINoU28D1W1Ep+i+nO9dZlvu
NPLlpp79WOX2C7qzwYDQbKaaIC8264Xel8EtBD9Qha0ALkEPBaIevA87QsWA9GMXZBZ7IrPaxFqE
+iczPJzWKThLtojJWXk2TChf53pGfQ1IOk4wIAQwjc2m1Nd4SACw8tMMUiAOtCDbX97McfId9Oqf
U8WrCKDs5dARs31+7WyiVltxW/hIrSCEtCBL8pltXDCML8ANryNezUXc760UAFE9gVxahzWco7Fx
x0YGPnTAfhGCkt+gvaEDkN5YD+CPT5daoRUPbpJ4my6K60OGKNWxLJDflpbZQSwb9DDYLrXfQa6z
oQRmGZU3eiy0b+ReRXX5EFUIqIzIok/usRsCn5pX9anv0lOZ9M0diiB1LPf86Duq0Z81btdPNhR7
93afNpvGTvX3MVGARxi4JdQ2jSSFylaU/NGzz61yHwRhvTGhVwDeF8/YQWIqXIPYJD1m4AE7ohQ/
XDdx7jzZPgQxkCMJPnaDUYQfRVXjed86LvBzWbhGFjY5gtoOKM/fXbIE2Akzq7uF6PXgnIrqZxlZ
uNXzItrkOYrsqNaG1yAFFob3kLfaZEUVOekIVipNq/D9AYN1rEOvf26fKYvffjqn/gKSUWV/HBKG
F23enOwi7e4I9QsN+BNP3faOWAWvLRqLOg3pm5533raT0l+OHkhXkEYD14Z08iUxsiSgvXhs7KVl
iaSGRRwubMfR90xxtpCtWxn55GpnXHso9E1drE0bAutUmUHVGlSeMTfnko25L9dRUpGaBzIFSSxi
CLNX3XYPog7YnhYwToWQee3lh6nYi3EICrdYTgsWy4VlW9XN9BTVzDet5smBnpvXrgToqMP0bM1b
Z7IozSS+v+ydQSiBWoHsownbgxPFOZ1Yv06uQ9eT/2IjHMGefd8Ztb/dCAyjIQp6Cb+WdeODDPry
RPsfcBlne6MuA5R9/qKtSevhQdq8OlGXqkvzS6M8+QbgRgsmsZq3eQ5RHfU6+UOzBjL4SO8eOy/B
ODrk91zzcfVOpgf6wqEkZm4DiVcUfacRJLzuq96fvn7qmh3olnCUgys6aJih4GOliy5YzQFiChoD
7APuf+j1zP10RjFjOlMWgw7iImrNUeq5iT/kB8S0LxY0bdC1wUFHQDNYOlppLyMIU28iVFRCH021
uWp3hot2V6aXdl7rCGJErbkmDlpS/SDe2bnZiD5aGY4Ar7B6ks4DAz0057bJCvcAHpflBmQXSGb4
eiPWKaiw1kTjOB+IxtHQs8so99Jlog/uu8XzPRSn4rc21YDrMcbspnK0GqXPIByxFDj8atFYdroR
RYO0cmQdc6xsDm3p7YnqmisObGLDvvYHacI3UVC++qzl2G5ZPgjVAQPPtYTvwYsSLGkJDIaiz6Oz
MS2fPzW1RG7TPjagLlD8cKFfh8WUJR/0LLilx1NQojqqz4psQw8xZTX6WTZb0aOOrIB7u1h1af3D
V3Ppko80FznHY6NvyYpCfGou0AIW21a3gEywiuixwYJnBdwDEq4I2T6G7hDcJQlf5sJBeT3AxP3K
yWJjIzRjOE2v8yiU7MASpMSP3JTVFlJ+/lEHD+PS8133FIoBlYZhWUBGDQUhoaJBtKvmJe+jeCe0
EImEruheC8fbkgF56rZwT4bmffbMIcqauYhHFsGoL3MmwSkwJOUx7U3tUCI5s7FFMj5JlpUL7A/M
D+xOBxF+6KhuwtsBVdY1GBsmn8rTtAMTeD00MhifAicuF8AG11uwMMT7DGSS3Ojka5hbzbYq0wTV
bXH5YmT8SH+jD9UEQLFT+7YNSxuV5dhZaWAD/X711Jqw2RpWwHd+ZhQvzEd0t/Xqx8zAqyoYTWy4
DMC4DcMG7fsv5GXoZ9oaPHH2JZY/FvLVLQA3JOglbuevDgFYElQo6CbkrNcesZsT2qPGneze1Sts
hkAWiZUr6mUQjltAuEy+pUj6rpw2yPeOCvIqM8sC9SOrUVaTliCU9VCCs2ygoHsTeqBTVKCLfhDu
47U1qNZYdAuCZ9DYteUWySfLyvU/WdLY1fJ3PxCchRsfVB8gyLrJIBH1gLWO/YiwNCrI9MJR5F/O
Y9A6wR6VKO6CmnRQ9nhZPliOhfckiH+WGqo1dp1tdHd4GmwGhJvAlomiJERCxNTMUssGV3HyF4i5
nUeyAFTuJpBmc6ZWopiam94Xm0RJDXgADJO93oNh0nasdBkq3cTC7MpXHTKIlFRvlUKjh0DOg0gt
c18r/carRYF8yv3AIEhBv39sWD8kj+wpiIaAw9SiJ0fRWlOLHiu/W15bNHa1/Be/QRtCkJRmuyCG
jjmS/t+JxYFlIO/VG9Sg8jYWhxKf9ypXyzmun8socL7lIX4n2CUxUFvAURMheEYwDhXZz466pYFH
ZkAwHTyw9qEAlyIquQTkftXzsAaZCioO7XAKGNBorJoUgp6b9HnMvrp+m4BL/U7Kl9oDg9SyGCt7
bwHM/QnGPTDdXI34m0BY9QvGXVfVN6gKDAdDIcBTSDmqOahBB5qHibZZzD40T6FDURZagI32mOIp
/12VEFmydJ95EddbaZbODvwKzSPgwqquA5XKhgt4jOE7z1niQZdyHD5bULFzF2oPmt07X+cAUVC0
MNXrJytXVucXzzwBs2TdjK/0oVkJYp/CNl7pU2n0zIbWsvFas7SGjifAkNFYhDsb6Z91pIoJvKDs
FmB6qm+bVJhPeiY31J+B+/STWTxkIFfuihTRRG9YmoSRl5l/I1zIBqmPkLoEarTWZhqABV9Z0ECr
EPoBl0Bcqz46oMAewkbOPTWyX/PMPl/mibNSW0E1W9F5Lzgi+a9JUSJf6/OfYDouXyFA7uxsFaan
ZtiHzcp1ZbEfW6N4RTD5L0UndnaszH8BjQr1Xmeg+cbMtXdD1FsrGjQKMLcVY7gxUvYhqlKAtRBs
YzsLTVIMaNMs/RXdmmq+EsTn3wavXLqe33wzzChdt2VjHqQTizPyFOAxUPQcBUeEJ6nbyUKzrBgJ
51iswePlP6ZBcg9aNvlNmCOUnaA3cgAv7af+yLM/94Nk6D5X27wURXhgAI3Ewc5ya2nmiAd+gQ24
o+mBOpehxkuBCubDvNJjJsibnDA7Wx7oHD/FH+LCX4jGq6eICgVPKhAirMmOIhQz7FjZusi078Rg
/uCN1JAKLpMiX+NdHyEdqBjr+qqs91gZ3X6qip0XljTaeN2t2wXf4igB/wE4kwiBDQhQBZY7NGl3
ZQ1Qa6ZRwljTqN7Ly6irjL/40igBqsmXmrGdQN3D5CizkFZ9pEMEgkaIN9tOvGwC0A1QZ8mj5lh3
HZj4Z8sMNTBgDWohqAFIQ+EwSFokRmVA016dFlFq4Flvp6vPAcmwKcy9LH0LUCGxwnrDuW1pMaya
uTl+btIoAtBYKqvROEAiIjOcaN068p4xZ9hpQ2U0NygVRtLEFvcQ9JO7zheAEY2pFDvg9u7muANF
Eyiu4NSps8jGJlnPo3OQIgD29xKFoOHZWqtYsAAxSP9gD9ENPYtAHTUguQUVX9uBnGVbQHuOsdJ9
DSI+WcQ6B3BKS9i6AqxzMTiyPuqVj0xwgiRIHPJ9r3FckAZAhZX7e2Sv9hYz+T4LhBKjiLInJ9Xj
I/P6aiuQON22Xd5969f0E6it4tIL+dgURbqjfeqFYmgAC9iR9tSDapYFysmpIBdoxc/NeZS23ORL
xtScR8lXmukPu90Vgg8FOEB4t+3NCLrX1JZmMYATXbElMcv8Mcd3vRz5XISHyhESOgxvSMhSi9vQ
LVZGUyylbWov4IGTaw0MTseqa4oTshDuaigz882vIFukSrbDjj+lovxsWqukNJlCcb1e1Kk7gEBU
0dfg4bNAyRveggGytau0B+JnajPPeA2H2jt0SLU8pNiQ3wUCtbJk3INmGmJTSKZ/dfYTkDjgfrdX
ftu+iIg3R1FF+VNouO0aqRcQbwQ6anI1G8WtrtcgSYTRwuq7x4LvtR5B82XvQl3Pk/haZlep5RfX
IoqRM1OuWQeVw6gt9IUTYWHVKCIEcWMhsnOeOyw1JKfewkkBAcMPrz1He7Ijnzxy8y0guv1q+D/q
zmNJbiRb06/SVutBXWgxdrvNbiB0REqqIjewJJkFDYdWbzPPMi82HzyyGcms6uo7i1nMBoQrRDAD
cLif8wtwE/NQVF8wpS/W2Od2t52EWExluZ0XNAaxI6ClQCyW9IXsCgqxWIMCbC9dcUVHsX/yvsbL
9gbND5d4tH4Yl72PZobxu4S0mD9D5tnJHuiveLd9MR+qptfvSiPMo/VgD9uhmbQVSADjIGHnTexo
SGxHn6oFWi6rtEjXVrMX6AdZ96OHbKwWG2fZ43oNx0j1s+cEHy89lgtdPyWcEBgwky9p1TvkvbLp
UOdIh8mz9sfZtfV69i/7NVVn7DHqNauvetogNy8NsOZIWalg9HcXvywgGAoL/VzZWTJKbk7ZS7vs
XsLFXde9U64kpQlZWSKDsBZ2F/4SurreqTcwcDf64r6UhKepH+zVxEZy98J5UgPf9shmFG05bVJl
NlevwJCXU5kjfNs+py1ym15kkTdqFD8SUL0qs0neOZr2oStjwqfuoPiqbcXn3jKTd3M6fpC6G2/6
4/HwgfXi9KWLot+bUTsUc+48pe6DtdiHeipw41wUqH6nmopOXIMcvdCcp3FAxQwwrewQpvV+TAfl
HNmoLU9TetI8hPxqe4TnXxaD4GYx9F3TjlglL4ewy+3bePLcfTXET7IKizbrljwb+3VMBPQZMAli
6+zoiwCqm4rwpjxDh2m87VnrBBqq6kVnWdZ6zD3zkJrNw7XbtS/3k7o29GHRd+/QootsjDa1GORP
G3pEWs35VsnxuqlQ//gQuR48lj4rv1lNt1FLVJVXuom2aW6PXzsrn9BATPT3CSi0TZ+J9PbNleLJ
erlSVUToDP7zSuy1849TFMk99akTuIss0hyvQu6ynKRdc0oynm5YzgQZYwRJjEJMSBSSwM8n8RXV
JIjsreXcDUFjH4pezXceXm/vEMjBXHYhP1koYr7pS3rDPuhIw4q2eowDwrSaUd6g9KM+aolZncom
+R0pJu1RLAcrQPY666xkL3tkTtw9xNUntOdnhFubUd06jorO3dJX9liuaPy4os4+7xQp4vfLgOvV
5ADNVg52qhlnMc++OmmEt/QBooEOAAv8DxOD1ev6fW9NL62Zsdj3AhjbyplBti5jL6WF9XIdz2Y+
epcCc7p/08Nr/3CN6ydcx5uNXm+QUm7QKMFN3kV3FvOx6RY18eBhmgrv1o0RxAEYkvgu0eLDZHnd
SrbKARrTyaa1J2SW7RkqpBGwlm1iMwPkuIzBRWln6Ob4pxd00qw7FAXu4PKCZB2+Eyw0D4AkydTw
uZLtcqW8GHOCh3hsWf6bhtrzeEdY5uFaHzXV5RoX3k04qA47+dLalLVq+bIyY9f7y9/+4x//+W38
n+GzuBfZFIrib0WX34u4aJu//6Kpxi9/I+Oy1B++//0X2zZtdG9wSTB0y7Rcz3Rp//b0GBfh0v1/
tFpAisiFYdcZJoCScti6pFLfs72sbomvdqtqicr0Zppu0ExH8nUpLt1CdLmOqYIjx2NKTGpfZbpg
vogEeNVa3NoDqrxgC+atLKYhMQ82AM94DjWPdTOecRQxb2SpRBT27JrB+6kI8gfFeW81Jepc0Sj2
ll3Yq0tcl2lA7EOttle625AOle0uf5E6gbQwaDGiziVpaOFpJ700km2gWmxVbKtbu25CdHh5n6pF
jr5odj+kbJk2iqlVpP2ndIvvzPg+MmJlY5DHRhB3/u7o1vgFx7rOr/WJzFMx1ttceL/PqdrGW65a
e8MHSZbQ+1FFj8Y1zxnSro+BlT2l4SIcYDuIKqnYQieK4R7GbJh+G9GW6rsCRfl6HZFzf2isAdrS
oscTV8GTs4TgpgD3jCg1CQVqjb3X2rTfFqwSDgm+M5tUuqvjKqsjXPEp7q3ikIaBSfIJJsaQGDiC
6ZOfiZF5Wdr2ClLLZ3TZfH4gPB8sxf3t391EpvOHuwjBdG4i09YMQ/3DXYSebsqEoSkHTLy9w2WF
hGfMsWjcR2+ukhx3l99x0wM1sOwnzUksNIduurOLqLh706BUyUtDh7PHJQH5ZsSbBjliBjD69lIJ
ehN3ATJdftOhPjwPZn0eLE3bO/F0tqO4ObvLoVpiQStZfnUqOzbWDCGYYfIQZRWLxwvOdkiQ/1/u
d9I22Q692pdim+mVsZaVAIReKtXlmQAHBm5CtiDVVq1k5aW7nsT3OVBwH+htz6SEdKs8xEt8H6cs
d3Nt0FosBVKP915G1PqUhrM4gdcUJ1nEMi6CC7+0vGpu4lOYs0i61ic/esg6eQF5KU0dwpcLOLVx
DCyn20996p6iDEAQGUT3VJRRuFWcJF3JOtk6LF3k2ZvO16I8kxewnfaur5Erl1X/cqjmlDxZs977
BbJ4x6nJtSPwEYAEr8pLpSy+OoAkeukzLM3TdYwsX3teLvnzJUqkVyYbqkiUN19zHfpF14QF2srL
qXhT5qF+qZRnLYosJ3kWKqa+F3a8lyOuY2Ujfk/NZmoQ+IrwXNcXZSHQTJ4xrequ0m/b5dApinY5
uN70AeeD5iCrQsyTdk6YP/ejM5za5aCWaYzHUj29lOWZbjjxxtLBN8g+su7Ska0z966skAcDHCd3
o7xIbqTjSdaKUUVMp233bz/i2uUy5FX79SuVvPu2Weo+y2tVHmBjtCeT6ZDeas2cPS8SsC35hN+z
FjFnVYD361W4f0WOam6uKit30juc4MXn2jLGBHYQfAngDyuAxbixuMmqqB9qnJviVVjBPdZbjXFQ
JMRUTWAH9XrbaOX4exbHh9ar+uegas9a0nXficzdF+Gg3QlX6batCmZ3ldm6frycDkLgmNrgb88d
tFRfKhBD/OlUd0E9+LKDbJJXcI2ZLVUWV2tZJ1tlA+KL6HCM1aFEe0mPsWP91JoN8Gy0dfw+btgt
Vq7bnZ0u789BhTXNuom5rQc9OjQJFuyP6BMGO5RLHxNyPoSsf/SWZ3CZN1ny2R7G6mNo1PMRS8HK
l8Xc6Ku9FuBHIosdXN6tOhXVVhb5JqBK+7LcyyLS8xW+RSxnZXE2CF3V3QjxBWW4D2Wh+c70KL3I
VOlcViyMY4H2kSwC5bJuCdAf9SJCmG9WCCW1PWsw2crS3D6ptvcsS/IQO/m3CR21szQvs2HAHewJ
px5Tjte05iBa/Fpl39bTvK1ZQUi9FM1ZvAP6Uhjt+Chr0jGMgFin6VZezZ0qRFtDc122i39mCIvG
x0RaoLSE5xoxUXGD3sS7S+vcjhU6XrA6ZStk1+6I5Fe7uv5fm8x96MrwvqrK6WDD+Hlf2Hi1BZ1n
bDO9Tt6D92FjFfXgiZZiWi35oRa91LJr/LE3CALWc3tClSl+nwGY2Io0yjfySmVsi5smij/LkZer
ddl6wnHhQZYUNJp83YjKg1X1m6oMmo+enu3roQo/KnEeHvU8LTbNsgRwgX92Kl8vTVz4QoNF4g/M
YZhC4gtA0iO6kpmf1DR9qBynQ1S9a94Fc7NsJIxPTWJPx78cNJhzfxdPLXLY6vDBXCBNttwJQWMa
b2Q5TI1+P7vI2C8bqEuXpVHX64ehRRlntOb38rumAoxFlAnlhK2BeIc91aVeQA9u0MZsDHsXeghU
D61FjLyMWOO5FC1hIW1e9QAwlWpA3t6ob3IteTkA1RTHIY/3JmRdkIhLA6mf+oY//0uXrHJ4q9rh
4VoPbLjYBp7R7tCxytZKL/q7IUfdo+qyeZ+UZXxfuYXn2wixobcQ3qGEVvxusiIDCh1/dQY3IgSv
ikevGLNdkhjqsS3i/kYgioGYWap8wJgY85hlVDxCbq3tZ820shWSLOWHotTHTYD02znPw/Rk2C0K
QKlm8QxnZHJd3sIrIAi3NlLQJzaFbDYnI3SOao7nnjqgVQU4GTnyxRSrmjttpbrTcAyM0rlR3SJB
5k/pPtaFrh4doIZ+olr9xwx5/V2u89RMQ9N/zLNm3mhzwJdfWtvIAzfh5tU+A0BhhsCwh1KdTno6
FA9zGMDkXhLKs1Y+QeTu3iWi9Q5RY2Cio9naF3V8JzPR0di+DIyQJ/izgYqzyDmqen+wl71hpg7E
ussZ7Ouy1ZwbHVOlPr6VjfUSdJI9SpYPe/RB23XUWbg0I0HsR4NV3LaZN93PI8AsIJGETAqU8WVD
EgzQCWK2VTwm0do0crhjS/aUt19+QpKfRc9SvPi5Z54PgkA8yKp8bKO1vgyQRUOzslNbAZ6RfZXG
IQG15LdRTcEObBOWWvMogvK3RdEIRlV2PQmjekRMte23EovUGuyoVTO+vcS2tKR5+FHlyHiWlbqv
ehSadsfC7YuJFDI/seKAobYm9PhCb2Obg/ab1VU7GfSBxv6HHm6ELMeoKObKMMLwgYj/5TNkaYSQ
XgA5ld8ETZHwAdKarJHftC5n268RebiGmyXEuMDD40hEfCPrZVUfjoSFr+VrF73BksEjH9g0n5QE
7xh5Fnvly5msG7C+ftX6pp+SJPq+9aTg/ti2w9GuWghnuBimkB2D9Fwv/n1tW0WHLie2/3O9bHxT
J4uywVCwijUvrgjR0LnnK76+nqN23Yc4gFz5qBet3boPbmpw1fLvdvlRXdVAaMnUL7+xbEA6zvDr
pe4SpryWr39iQEIvfS6hTdlHS60TRO3Clz6E8pAt/6dr8c/qpsZbpfUwHq8Whm+6qbhZ7Ycg8HDA
Md8J0Sc3/SJBbxmiPlimZ7+SpS/pUSYWGhuLuKfsERvdfsGto7991pYXCvw6m00rgTGJaVdm5tBu
iLyDRLxTOqOJ2j2a5HMel0HB8rqZh9z500Fub763Bnf0h1wbxI44PjBvKwEtLctVo8arYZyyO60F
coUFhII7C0B7c7Hv0HX9zpu16kNmZ76sjmC3nfO5xPNm6ZV2OEnJQfKlV8f2ZRBuQ/o+LSciV2hJ
YNjuNrtgkXLuF1FneaalfmNX7Cl/VPPecHZg8EbI0HS9NojJMHF4J+/3puGna+jqHDK1iGybVK1r
gGxBB9nuBtDMxFzvnKzTd10EjkGmifJBe12UrcqUOmuZNQLR/YfWqusb/4U7UNVJs5GZTcRA69gH
eVb4TNqjlX+Tc0OfhtqNQ26Et1adr4NRD7/9RbszFeG37EbON9fxqpW1N32e5+vX7ehtxHjTVdrN
m/bu9C/Hd2G2KG8NH8i1mHfBqPI3jnRjJ4tqG1p38qzmB2siRb251puINmLfO91NNfz5lexbzTa2
PoGm+XXSo6B0vWjUIkA9yJ4/X/DS8cfF0L05u6U4hmCUP6hdU4Am5MzRhpcz78fZm9Ys8dxLPxMa
+c7OKnWVoVF0S+KKQFCtD2so5OxxciWab/V7h6Wfs5Y9tB89oBLSA4BrtHIUb2Iv9fK7Zg4MpiVQ
gMeyu3cEcmxLAKEgC2OtnFJx/rpOxhgatM1A2nTHS5ILGiveptpRJriuhz9Wy0yZ1gzX3mbodqfc
a04ytuk2OV5Lna77FwEhZR6/Rkk1H/C5YHug6b24cd10cym+GSKLMvQpz0KhXsbGoWXsx9yxV7Wb
RDfZyKuqZ2P9G25H6K51aNHJaBvebIh86jWoDLolSzdZL7s1jRlubUV3D107NwdNyW6va1W5dL2u
X3/0uK5yrz1kXbNcw2X9ca2/nIlhvJFnmLCUW1hbo2+rXdh/blnYSISYVY14HgcFaYkFRCa8obqb
cPSe0hJhKseZvyRzY59lo61XOEjNYPkl/qxa+gIgPxozdjO+R9+m0l/6RgmBQ3ldY8GeGXle3cWW
fpQjZdWf9E8aE/yRxyKJuPArPsHbfL1M2mtNqq/6GokqWZSHKwBAFhW9f/jrcKNu2W+ijY5uaoQb
NZX3kObZrkn7q5i12ytWSNCq2I+z029Hx9IOiWV2aLESWxTatE0ibfy44DoPuOy+qg9Zm3+U/Svk
OK/9Zb1I4GYWnWL6XQuzXLcr85Oo24rMFB9QOb3xydBM8Nlh+jjWGFimanxSKg/6n1UkR5w08NBZ
im8GhT0GfKma7azWgZ5TCNatfeOQVovC+xD4kg+10vmcR/qpWuCglhBH+ALiC7aoJPbiGHlMkiv7
plUdEAEMipdBShq7l0F6GWzGqjUPxGgRjWwSBXsrL/hQYvikLnLow5Bbu1TP2i2Kl9XnaflCmtq/
M2fDvXHr3lrJbnK4YTYvw9MuvAxvYThchucdi3kXAZndGLEFWYeDbd3qJQ4jhCTL39qgfszFGDwD
x9oQwPaedFfJcamr54e0Mc1d3OjmwVJ66zYahxZlKWidjapEGwco+xqXrmDNwn+hJU0BdHIBu0nA
1prSorgnUqiRJxfBGkH7/B4CVX7f4CV4ziMNlauyCEgUpNP9kIGfzoRze6kbCqP2gyBD38WkVXYp
UaY8WDOOc56lMA72+3jvWKAmkJm4vdRNlr5phKV8d4A1DDmhToSqEnniEdD/Z00DqCLCi/VUAIu5
0eNEb44ic+1tMVaEqGQl7iTNWrEtVqmzF59LTXf93CrEuZ9awuO981HmGrrecf3YVouzRJjQ95O3
fDHPiLAvH8yTLGVBP90HZoDvY+U5bPCXHvL7F459ig31Nlz+Ctf6YE5eDZf1ATmfV8PT9jatHuRW
xkIMC4tbEZLKYCs0hXq0q0CwrYcFpdrqQtyHir29bJGWHtcBsq5W3JcB/Ko5COQIufKLokBn1uEe
E7L6LA+lDLlfy84Shy9wFFsPoan514ZpCb5fizUqLXt1rm4F4aUzfPO9vB3koV1ujLgPM7/tU28L
xY6b50c/ecdc6nimPhDR2oeVu5HTqpwSAdMkeGiiHCgnx9nzil2tzPVlWq6ybLo3cmcjG+WAlhjn
qvEK898MkHNzaA5ktRHGO8mx8upzTThLfgEww+O9xtVlCQpPu/3rWVNT9T/MmmT40CsyVKLfJvPm
z7OmY4JV8zBj3E8XtmAda/2qWZR0jCWcUhtVuYW3QLThR508q8zqziO+mC83s+Z623aoi6PdzWzy
LnXyBl9asHxEB06LoxvZ0JfTU6QKG6vBPquaeOc0hsDiMvXeQ5k1znPZxpciFmLOvRbVe9mo4h35
fgFh5U7+Xta0HpssZVbvZIlv3q6gjGgnWUSoPl73bfYymmBatdWbVIU4xycVHqnQUB1HXxazAA7F
VAwvHzwsH5y2zeWDZY8WfaG5KC4fbCfeTfvjg9m4tMgvzJDXeJXiVgBcNWxe+aiMEbjMa4P0VpFd
rg3XunoBHM0/RphqiSdFDCa/9qvIBqIirZgDvfMlO/Riw/ymUsoeyTp5QLnspfe1rlp+539zMznW
H24mxzEsXsOOZnn6H24mcLBkyxzD3VWZp0PnrMNHjYlBrwvjw4+SVajI+yv6pY3E8XC2KvcZDTbv
Tsw870Tc97YmvDuL2MWyTC/qzQiLcy0r5QEFGJqj+oOWq83xWq/B3rqOv9bzIny5RtGEKp6NaP11
vCtDfdWVRt5uxpjIrRGmx9y1+8G3K/FBQm6VCUpWM8aHCx43cN1L0WMrs9JxR93L5bg8DL0R+A05
G9YGc2hclvJJFFs3lf6uk1lXtyrNW3s5CLMN8GYE2yHHxpo7g73AeHfJcpcVEUATLVdWKgsEUyf2
+IfyPAnzUC4mNj0EmR2yX/NKzohv5ka97YE4toPVQbiM40sf2fHVbKsu86kcaKfqx9zRnV2tkZYc
I83Y1KWBLAxv7vCmBEJ4I1v03DE2rQR8VgqaeV7qBdvQDPC0DdXshSFgRunbYru0NomavEc6dDXa
5ScRzvbjXJjQMUfN8UVXTl+W+iQu7Mde1NV5cMRvduMhNzLc4MwTIF+EEdCYD8UuTCz3k4aTJCTg
+CvuqDD4Z2+4cTTUCw303XzgiPHXOehejVSF8TIygCwhO3SeSTKmSo9ljqpgvxgBQeGrHzDT6xGv
QiXQXH6Za1299JOGQbLztV91MhoRnTHQSs8Q9tKzCIeXw7XOaqviFNjvZdu1+to1/zFI1s1q8FE+
rf/xE8qjkaiPb6Kc6hgO25viP27ib2SIxO/tfy7DfnT7edA/ds/i9glC49tOP43h0i8fvX5qn34q
bNAUaaeH7rmeHp8b5Lv/CUVZev53G//2LK8CxOT57788fc9jxKiato6/tb+8NC3IFU0nw/Zq1lo+
4aV5+S/8/ZediP/3/2r+ZMgzYLW//6KY1q8e2SYPySsVGIxq874cnmWTZfyqm+qyw4AkYVrOApop
WLVHDNP0Xw3Ps3VVtWzN0g2TzUcjukub9ysMYJ0JkZcPuqeq9cs//wAvWJzLz/Ln2BzzLarCVD3H
1AzbNhzb0j1PXybhV/ucRqBND7PRxsXKtD+LqHCzjWjA2KNtVhR1u0VyIfpmhjOJqsZBJVkN0rrc
WQTKwpMS1k67RrpnQlS9qXtnw82nNmvyxaJ/ZC8yKskKx4xqOtV1Mq8LRYmsne31IMjUwNVKHDo9
ImZ4fUMeM2ox5WuFzR02o8oozJ3BxhZn41pUYpU2ygSwvGdzfReb8Ju2eMF3kMS9NJrwC0+tFBSO
Pijf+nFJrKMeO5okfG3L6tCpHqyWOW+w+m0KtWb8OuPvY2zMykG6wEjj8f1cV/3EXr1K+hPg9+gB
tINdbpQysbt3c4Gysy/0qcPRkUzQsGGTHYdLAHrKNyZSYIs9tjobIHfF+D4BxvSUTryk1kld6taK
hBbJjHCyJ2zE2xbYrDmnsL0UU4xfxRTn3Tqtqqw9mexDdmrptb+ZatPXqzgUOig3/DfxgrbbmS1H
jbRm3PfBs1IOGTHwJLWHszqi2ucrVr1owsejO5z1IKtwNE1EUGzKPEhB6jad+cELszHkG6fDezeP
q8Ini6QYW3WerGWdigwI24hAcXDOEMGXQEPKf4vfGoYJiPPP81nltfwAmKu+Tx148z4z421vufdG
ip6F697nLgmhVYdvc+WnpTt+d5QJZGxnh+X3aO6x+8WIOm2xT1VAcFZqEHx3urppToEHJmTZcXrz
ccGr6GQJnNZFZ9BF7yepjUk9jnrTe8NjUiD/xNW9wvbHBmDYynUqfdxWJeTh9QhLNIkz+HLOJDqx
csI4dvyc/y1ZgRSsFIBhEDftWSFbVK5EaOfprTpY6Od03D6Q5RuWmAdWZYl+7F2WhSj/psQrSyCF
2U0L3VBFKtc20cIFcmarzPRjoJMYn1Xg6lMNF84tKhsLryBLkBIqlOF9gySR7ZPJy/hbexM3I+gA
8m0hsr7Qu+pUDW/wAeztjQhHLTwoogqwXB0nEsv3VpAm5TokuLNgOzu0h2B3B/Y2ZFFqr5tCy/Q7
o5saEy9gD1OBg5rYARhNoXf5JwAIirea7biudhhJeNMeJQ6eblPri9pX57ZSdkXDZ/o8a1Xpe2oR
2JDZrKqDIz+l9So1gjnbe6oHf7LEKxff9Q5Os0+q3mxWbWgWwdHzyrTeJO6sPYVePtwJrQzuUjcj
K87jonfrgEx0cc7i0XJ8FFhQchpNhalG1MNdi9Y9+24YydD4PcVQV42derdOMigfPQUv8jX40HqZ
XGBcrc20x7vb7MrSfBdhUoV3StbmfOV2qKpDPJgI39SxCDpUjJPa3jH/JM2nag5T61yqlfhYKs3g
3qAVgoJpjtS7xto3C7+2c4aLDmGhDHqvkwKozMe0Ew+56YbQ8BREQezYnI9VXgPeLuK2qYMVyPHW
5X+PzvEWYeSg+6BUtdCRb3ZVBXCdrebJrvKmeQYSHs31Q+manfFbM+vVyaxdR9lOjeLM+9btRHHq
Z6Uw96LQA9U354kgLESiIlw7QV7fGpFpE75TQ7NfoHfOsBmngSkU5zu72oAqFmQiRsebd07ZqF9T
EprZoeHIstSsdBKsQvEK3IRgrXHjdTnz2mB5LUKaiGr1264vB3fn5QE1MeKKnxR7cMxlGeex5s6n
0ReV3Sdo1lri2ESFqd7gfZLmx7rrQYerjQi/Q9ErAXhX+TjDvHM9bp40VdKtUA1mPrVQzfDRHMhE
HNn2eWdocMNWtIW7GZrRAEoceeAyUAU0R90IcI1QjOC9G3Xhd6eMISS2wkoL4H02TxHsJidYhbo5
E6fSTUEyAwE6dBuXh+Vp9vCdejBI24V3gdmm096pYfb6hjXQ0yLgncOkNYI+2iVThja474ZRmmDO
FhfGbRTy912ZmjNy3+si11atlhWfmcS6fpu3mvtJlCPP7VTkfHpowQN5Gifl1BDQs+oV+lJp/9gm
uGMD/ayTT54nsgwqVkTMc0qwctjFhjJNT6XZpRh3oR0e+mmEBLbfzwISRazlCMxF3pRnIIgQj+RL
sgxE6C9KrI+qXhao+4EI9M4oqIzzro0mtd/gQjRo5xmbtXaToFPpnjI91fMFNxPmGNgWQtk2qtHE
YkU2IKjunEhTxt0MZqj+JmzNM1fdaBnquqxSo9pUtap46HIp8YyWURNP78wENR64P0j3caeVLpzI
1I5xZszxNOcLN4nmNb+rcx7keydDQM9nj4uvl+eZWehPQglj2I1abzzAANUMuE1eX6zwwRyyTUQO
3jgRklz+UtxVTXZXO65b7iItM/H4VaKiRVudQKC5UshnstXS8zJeqSGLr7teAb29U2NeGCsr0bn7
7HbsG1R3+hasTFQP7Y0btJVDHC5OvztaO6q3CkFC/Z3uzkMPnn8E0SgS7r5VzZpBX6cZ5LvT0Ldz
sFMVrAnJ/kVqfUTou6jve8Dqw76ywlGHKGNow0NiWnZ7mPqwCx94abr2Ddq0VXXuYQ+hb9HPhb2d
xlGJzuwtOvukKAq5RmdsZ3S6C2Mwj33RTe0DUmlNsnGDnrthYEX5GY1q1hsDOjDwJ9op0e8QodTY
+I1V53wFnBFG98WSwNhY2jTniKVUeYDxI4q9SVco3aZwY+GdmCqRClMtWCd7r6gdfVMq4CzWcdnU
2oZJ2kYwHHV/KwKdzdyKFkCidl9DfTJGP26TvJO7yQzTsCgx7g0CfMotbCFjn1hQD87EF9v5Ah3/
f7CruCufi3dt/fzc3jyV/z9sLQiO/dXO4r/yp1kUTz/vLeSYl62FZf+qsvpX4dLrmumaBqD6l62F
Y/zqeO6CgGFR71mGxq7jZWuh/0p3lXW+CYwaFJHNcv+fOwvvV1dz2VKYhuqauJq6/zcbC93Tfo7e
GK7ONkVlZwOm37INa4Fzv9pYmEPsVZNrVWu7KMpJbGEMmvrn1LB0HMJHFQ7oeozreiz9PiAXMvj9
VBntVxXyPC6LgDy0nQjSKFh3iZNO35TJbuMn20HOYBN4OLOfnMBFuhSQE8DPbAWr2Cn2QTQhTKxp
KPyuilHt2j1vTU8w+SCBaa31Sm303wpezcpjFEceK2Oz1FJ0DgWw4wQkbbXiAdEew2ZO6mfkJRP3
UzGSkjgzk1j5nRYkjUUw30rnOLkhYI5+B7gnexjOQBxw5Vmlrl5OO6XETAi/Zx4zQlEJsx9ABmEc
nHl07MdEN5TsjKc0K7kkdLC9RLRSMY5F53ZI2hcGuxSR17X9MIPemgmyxCyCZ2ObGmORIOuidgPy
S3kQ3HgGOLZz4gaqdpPnFi+b1awhNvuklHCwnlz+R9NmqJmZ0bQ3Imf+Nup15G07vWc2cCa7ISCU
lyIJF07TWHcPRNeD7B516k4YrKz6Qs1Tf7QzxXVjn3RRFFQHCBme5XyOkgkFQOKJHssHTPM6OJEx
liv6RyY72Bz4Ttmt+cXjR+4wY1m2Qg8hcbHsxlIa6FSiCbVgC/UA4makIA6xR4iyW1CSEDRhZ8Sx
YhO9MrHqMEIjKAcft+DZr5jCEU/Eorp5SvAXUD4HBq/Zx3qYnPazExl9TLqLHeTHQReVww7UCuPs
hgkqzz5Zbu/Vk5+CJcggdXWYXXDL2cZdC5ZigW+6StqXKyUmyh0+qcL0yI8G2aSGpLltm3fvyiXf
rL8b4Jbi82Cyln/kAe3scjUVZjvsUNdx6vsiK2PMTWzCz9C4+JerjIUjfJ4X0wTUrtg4MPOy6qfS
QlmGRP1TX7gKlkmL31cXrmzGmPu+K7Xi2UXUA18/cogsi9g+uarv1E2EUl7LJqNB1S6ak2IADVFm
+wbF3nSNd05Y7h0PM46T4tlowSJ+MHXZvlVFGv4mKhdDCtLo+rypbZGZuq/VVqiyckXJz/qqYjA5
74chc7Wz2StGc0pHVFzu1FKrcTRO62V0lLAIcs0xCzx/KMk5sAxEIGL6LAYj9uJVMwvTvlc7RAnY
8PTGzJa5tnLyEKtAD3V7Ewe15X4BVtjgkQirszkqBAFAZ4ewfI3jWAv0tayWxU/Gn71VFOQD42hw
DnldWUQpp9613zuGHjaZj7mLhVOcbolJRWq3GZyR93/siSO/SN3e98qAXGqt9I1+O2FdHdyYNQC/
JygGbXDrBuOANx/qPBpea6Wi3lm1HnbHKjBLQcJXs/L7emLc16Hkt/6k5jxah3RyjWmH2kQ3fgRS
Zk/9VmN27asNAlhZheEE4WfzQ5awuz60PR7Di5ZbPcXfY8dNyMU1I2S/b3YWDfPaQnqlPbAk5wHB
PwzAJEEPb9EdJsyMA/nGiZpuTbDSzgGtO5nbRyscK2w3/Ja2bDE+unk4IQVcEpOICXozHUwfhEJa
GIBwbnjKKi3VuD8l7BS8L/+Huu/KsRtpulwRPzBpkuQr3TVlVVUqmRdCVZLovedu/rXMxuZktRFv
Fj/mtHrmYYAGugGhFTciI4ORYc4xFLwxYxsIRFUMDEHJKB70BPn5uVfmtPwwlnJf/VzKkcigvIuG
sD2BCmqKHqIFOwS6rdBwIZZdYgEKc/K9VZXTsw5H0AtAfqIkAUYrK7G0pxrzIfMDnUzMnrgAppNN
EFMAoiezFXSmpig8giI5Ix/A21Nkn5ARVtKnGvkw+FotUAx8HGU8S0/t3JLkeqAViZAp9o15VOql
Vs9jRyX1SkFdFHtbAyh5YqwmYQLZL7BvXPiKlsfZyzirQXpPsk6tv/e6BeAalGpof5OmU6y4pp7E
VuogwKUpKlRjYUyApV6Q5Jp+GhbF9DpUSVKcu64ZwuupAUHcYhNDsebnHLG7KU+hputYClOWDFyv
StDJzXWkdWRG4dcAjQrbK6iSEnsHtNUtrGspwHVSOtlLlc5AVcM1SV7jG4JGNOmSr1i5ktL86v9V
efb/t0QKvD1ggZT3cqn7b8234n/9z7pM+/f/9Veh1vyPrJgaUKZ1YE9g3ONXNqVr/8HTx9QNvDZk
E+6BP/qrUKso/9Hxf1imCZ5nZDsqkqC/0imF/ge5mWlZuklQGyH/KJ1iVdjVBqVGZUwFsIxKBk8F
0gi2YblKpkhqqRJ6+pE7V8lpLjq/xUBFJR1XZvmzOrze1HwvxaLU0EyC9w2mGE3W3V1JmaUUm7M5
jdwGzRLXootu9/gWHPJZP/1zSYasoE2Ml4plKlyfeKbBlEYKJmDUDMyoWNTrgk/AGdoXQt7pAwwi
WF6TCYIuNXV4yVqfaUFpBHUfzCP7xKfDdZkeAFxw33kyyEcdTBGMkY2CF9QV9C63BCu6guK+aVgy
CueXgoGJZ05mY2EAPM0PPab9GeSQu68dG0C6cAkop5vI4YmqIaHVuMNKWywLtmiQojYm4y38A0MQ
+wLYM+G9BItqpqVQhb5buDQpKrWGBAmR6lDlSfULPz9kGC34Prqli4EagUbMKu80WsnDA2l9XE0N
tJGJHRceyyxbwAMURR1Q4ZjKIvD096IMTHapqqbAippl4E6vRfVBCvRSLYndDPR+AJGXF0ymlx8A
cijwBG5pFbuqEGRhjx7Rg8DjeU9Q5dpQ4ww6WbO3dDl4AGnW28jtZdRk89ktCmf/2N77HoqlJhBK
EMjQ0WEtp7VqVhbrKeBKwTo+yiiSUB0d7ORULq0lEES2jKhqOlpV6GZSReeMSEDwh5Z6gK2FD7PD
vCP4En+sriYnvP+SHVP3GDxkn/+5cioAE1XC/qFvIwOrCDUSzENkBBGKpMHVrCgPPRqfpBwf98Vs
ndpaDHdqbSUX4LOH54/BcFaizsFFvENX4D4y+pMW6v/Y8fHcxqokwaOZokvIiQOJSAS+ejjJJA3I
En5QMP2g+2KnUSg4s/dBA5I0fJVUBA82qHPpHCBw0iYVhWh37nyZfJeIyN8FAgirCqwOyNLQLm8o
7vAyYCUGc8dT/XX/bMjW4ZjwOrRPWW1B4Rwc8FAhsii4Hf0qPU5u/VB/iM9AVA9t1KmeMLTf3WZn
yW2v5AeBZPY3XwYoA4Al+P5i+cYw6BvOwUo5c2gGtM+hnGrHV9XyGABrGeuVqEG69Wm6Cd1FsvdF
blxmlGvQhqYGvmOGzsy9kqhbFDt96Fy5lmI9daHpdmiX9KgLC/xiUw7rKqPwoyDZ4UJvgmUiA3UO
fEx6tM20BgDyC8Z6J4E6GxEDSdLfYij3QUabE7gWpYTrm5fXOm0/FMqPGtOE0/W+2bbl4IBkiu8+
zHdptqKsDKBW40LVinxKJfUUkOi1xwoJ+LRqkcuTDZ9X4Iq4uwiFsmJwxsP3t07jGVoFX0d1tB3Z
zhV8HOVDfdf9SA7aIb9rj/sKcudl4IQQdNm3UsdYtaGxP1/5RatYmAwazcSt9Ss5BmFpZEdd8c9O
650QLiwludICiwBC0uoVpQ87rltvMACGEZvuvjrceb2TxK78Sh2CrWwDTF14PWG+eS7A1lX4NCy9
xbQEhuPOCmC7Mj7CCvZz8EQzFFW9lJT0QTh1QYuhuuYbeP3sKNEEumxLwMy4RuDroIy7lEBo0wKW
pI/d0gBALwAbsKmwb61NCRYAYvAYQdGKP3xwhZd9CzQYVyWocKQYjhJ8/t4dBzPSSgB38FYcTQlG
KeFdHRADiuUZWOseJsDdTrEEN3VbF0rxRkKSbr3lGKuTTzC0mU09dBmkMwHB7ITZ4H1rvbsqUEYF
SDyefCxvMJTL81iShQTaNMWuTCbi55n8oSWz6Umxeb8vaMtqKgvTSPwhhz+WvMO+MxqksVtF6Dwu
V0HwmlXZjSZrgmDNfQDffJhlCUBBQdShJudhXZ0F4xwgwwOPTI/SrHGUO5TMgmhy6oHemSR52NeM
/+T+IZGouqyj2aBr/JBQKAUjSHpHVDLtAY0xO3wG4LCXg6cjt8mDZi+zTf0c8+h2cpMItOWfIe+E
c95I0f/FPAaEj476OnuFG57nxO5s46C4XW0nh31lt/xFw81F64Ri6pQyj115pGVYk2Qm8Jc+e0wl
49xPwQFDC/6+lC1nWUvhAjhgM4A6LUOphNT+KINrQjKcBcvRLRZd9kVtXbG1KM5+cJcIuLIQFRFg
+eTYTq+BdbEvg39q/3FI7HOL1yJ6UqyvtLZa1gBOkWJu3jUezQ+qn3ug5x6OgzO6qjMc6icFD+3f
OikD3z8F15uic3Ups55bUMXVBnrK3YIhEMCEoh2BIZHgZl+5TQNCLXxuEXJ1hctpaZa2A+Y2Y7dI
weqDroEWC45o23wrEVyQCk3a5QPz8fQ5vp1cw581O7i3PM3OvmW3w23uS1/yT/tqsSNZZbNvRwa7
KQaioo4RQE6tugMFuBFEWOhvKjw1sAUG4PMFlM77Yvj06J0cTjeid3oPNE983AFZp3nVKfemI+Dl
Wnt8zagtXzcOQtnLvtSt+4WYj2wWdSwL1dhL3ygpJu5oBIP2Mfi/4nOAp7Yht04ynfcFbTnHSpDK
pbRAxJfyaoF2HeKvF4Q6cO2qsReEizcfe3dYQLfSkGUqJhS71KfFJAoWUvCdTJ+rU307O43fexMW
4wZ7OJEjPQGw7r67LZFamw4Y0lzAhwkOUvgbuKy6H4K5tmiYuOA5yXqwqKGtZcclCDBsavQtWCfN
qnADyfquKGF+raFQf4vZiAG87jTGAHhcgS4mId/GBWSpfay192gNmw5wyeqDhgl42UZHLHPrMq5B
nAU0VkFkJyy52zMi5xSqDiY3itaz27j9z+oEUvmryMWGn6Nmtoxeiiv6dins9P+7RADTXx4b9nCx
RVhAInmkN+DgGPzZicFXaxdu+lVyBmfuzmZkY+40tnM3ORcHIshKNv3zb8fBvsrlL9AkdL0wyYOs
RJ3spn7tRBkcM9qeitz1XvpkpnMEAfIZeKnn4dh41a1yFAX7t8rBnhx2uKvvslwQhc7YyXfRan7u
D/kBWwiecVbsxPvHryukjIiIf142jFlfikrTRpuSdmF3GosSgYW8d3JIaNj7oWMzs9Ex5c1GOGRM
dXMqoRFbG2iGQo4LyLhn42q6AkKcrf7EhLMrqq5uhvuVME4pGVjwdQEoKzeimi+Zw8FYnlSlEryv
WAx4d0qYWMfgOmZSMKN+abo4B8b2lEAltVW+YerQAX+NHyfVoQSmOvrDoEUoHn/LjL9kch4I/tce
+w+Q2XqjR53MzceT8qX3Fw9XqvLnwBEIZOfyXkkk3kiG0THin3jL0gxmaaGxP/goe7rkagHhhjM5
1qH0scQZP4raJZuXWPlbIGt3rX2/wCAE1rSh4Wg9NlVq00bwpPwvrvhLAnduWh7lIPGDhPIn0PCO
7aE7YsvIbU/sS0IF6Y5IHe7ApJwQS20HlGe6JX+O+6r3R9UoBU/LzaQK2HN/HRPfNMM+bU3zllnN
GVzNKVxU38Mf6i3uGEHBDvSbhxIDO7PIPbbvwC+53E1r0AGeM/adzE6Kg+ma1JUx5/OI5aHw0Lqz
O596DLGCqP0FCA2GakuCZGE741opzkLBKlSmcTEFaO4nbnLdXefH2olcjF+cTFvzMWfqSqhf7t8I
0YFyTwwaZ0rXdah5KK1qK+bNWN3tC9gOXr9MyqU/Q5ACcUmCgKQfTySCHesAyzmiwL/5LVsZjstw
gHtWNX0Dw2mH8Kgeu6N+0HxZ+C3bNJeKF6aGJhR6utz5gNkq1esCjyWwi3+bs+QpxlzwvsH45swf
WfdKBnckMrBwNX1EoSs5gb/YeMpOiwuJ+icCSE8M8R4Wb3zscCd80Zd6Wzv0vjGcyPrJLHquvE+j
JamrlGmH9RsKcaMkilbsuN8FYNS+/hLB3TAsCXfAq0YAxl68fEZVB4RRdv21O9ahC2YXvzk3H+Rj
5ujAZxIYdvNyr0RzZyf1mNQKQ3xG06yV7oDfa9pRgN2gsZ7lq3xQrJ9lH4bXktEnL/tHyk6MVxq9
G9SXFZTpsRN7adegjYypAkmImzVNZoAjMZtvZmC+XSt9B5A54I3EAl23TnItkfMhrGBbcQ3kMEwm
dR5IXbCnIgne1iKluIsdV2mOUio2PKR8sEvyElmvsdLayfJt33hbHgOTmYaMFg565twXVAYa6RAB
fcddFuDfFt+K7LpOnuNUdkg5CT4AW8EKbSlDUygKm/rbyt3qAtA5NxYDkAiA97iSAUWqDXgfiYrz
IiFcqBqkygBYkZy4I6Yde7QdBgxzUSLwuS0PWKvCvZgmLC6YUQ4pC2ZoJ+NL2D7tn4tAAD+iUSea
EQA5I3EBFm6DdzUQPfoEdtK5xAbYJ3KWxzgMQzO+GrN6Iw9AAoxrUWtLJEe5vJ36HFAzANeOm+c/
FqVx8+qkRoK3nEgGF1nHJW2lxoIuQ5qdI0n3RpAY6IMpuPbbYiyKuZW3YjZnshzAAFIXQRWwgNgA
gHRNAAFiktjdP/pNMZqq6hjMscx3vc2561G1bKvELdPAtsxXRvQ5Dj/2hWwmgcZKCvsVq8uIFNAK
4gYBhpWuh5OSenXppD+qT42n+OSG/JBBy1M6RJQSbSZhBurlmHHSodzbfPxKMM3LEg9/DYIjgLXa
YXQDtvPDcMQad+vLwRk42R4Arn2BvswH+K/EWiznh1KRqb2WqAg+By33FKd1lpcOz8rlrJ8nYFkd
RJ97oaKcV5pgPdZUComNS3yzdko04gs7OEmOesD7HEUBtzjQ23+pJwssK/N2erlgrxlSRyd6AkkI
yCrd4BQerJvqNtJtbDke9iVu5YZrw3KOBIiIFjOnBLuITXAFllQH+85uh+aOIaOGFRTHapFSUI/N
x3252x68ciTuK0wKZWjiAZoGHxd/9oZTdWfdxkCbd7F5pdjIs1AM7ERdbZG63Ie5NUkd1xiRQirM
RnuG4+hLh/8L3sN9x7AfmdExxgegc/94vEcWUIVf5/v8JLv1nakeW6wLxIJIKnRa7sOG/UsNTXuo
B5DUZ2D84In0OjjlqT2F6N9Lbi+IqZv5x9+HqPOFQECtLEARZubE6spB0pb2sTeL2DECAPgCwRGY
RPoAGKh/5Ts6X47RqjAfxgygvaODTCe2gcN9xCi+5Cin3u2eyy8KMAKdP6eNL7Ag1nOkmx91HaAC
FOOdKkZnL+8mPiAT5keQNWQYd9cASGxWgqr7Zr0CrZ+/RXBuY4IglgI9I8Fo54yaT+Lngzc4i6N6
wCb4ArDcfUNupalrcZy7RHlMQ2uGRuDo9KJAPRbYgjcb+Ytujc/7ojY/i78042dksAs/YeQZH3k1
ytwqo1dj3dxWJpLifTnbHvm3Bfn2DyBI55HROLszgPDH5mNcSHY4AdBde1aj6bQvTKQU/1UqzdmM
ewgDZH5cZvZMdFsac8HHT+B3lPsSEa2gRRoilmhWZZP+p0IzgdFEfsd3h3VDAddag6/A4MuAhrEB
Z4VCdP9Z/QlMpkfhV05kN+6jYyhRPccjxOnzrd47rJykgYXTlRztSQc/3xcsWLuhsG8hMiT/yUkl
PQlZ2p8SQOyDVy4Hduy+R4hEcDGimYcqHoFt5vYG6FeUmxxdpH8ngQsRGYDxDLWGElgqcTGgZSd6
efgdEZjwZVAuGNPjj2dqZCtgIrDt6A9ScNM3VFDr2LQTMCRUE7MlMuUfrkmydLJVQkSP3amkvR2B
17ivxNtf8S5lXIng8n2pxJ7/hCFhpIzBgTl0eLIOrGEvKq+JdOGigBwCf0UacT9BtPiZtAD/zYvf
iZ4rXbgQ0DQq3kUjdMmy3KHVNwD720PSiEzGfumeyZimq+xzqbKgQ1Hyz+zIXa7U+gCaVTc6NgdF
PYp6NyLDcX6GVf6IYM83cbFoDWYS4J2A82rfC0QiuCs/TAk4NhQkKEpxD8JxT89FfrYZy1ZHw934
ygzVEIlR4spyYS/GTYnEoJ9//Ds1uEtfypORVz0spcayszSATRPFZJEaXCqgFUqNiVOWsALF1aqJ
OyL3rqzE3VdkSwx6S2hDWhhtwU7OpYeVS6XKYL5Gb3BMjoA7Pitx91Mrlod9MVvHjmUBnWKg2cD8
DlcXK8NZ0XsLcxIDoADq8qHLJoEizHH4q2KCAU41AKmL6SnuRnZBCIKUFLOdpfYUgk2xmo8NlgQJ
HOE3VNGxv6QzwjmLT7ErYJOOag2LqeE9ds2dbrG835BAMSljYFAaGwicKuFiAt8be59u0CZ2AEpw
Q/r57ySw41rFlXyMgVpRQYe+aK9QufCw8Cv4LG6eBzXwRdGBSibzT4IZ2/jLrEKJOZbO4M00bCxe
XtMay+358jvfYMyu/y2Mi/jAyc3kJsbh9/UrUjNb0wSNoa0sFutwwC3DIh56DVxQAVmOBAAlGGww
wMerPgCsFYBPha/W17lSCsL+lunYOhfjn4Mb8Heyk1KtAEs4gouGwRcs5C7kqbdaG30WgSQGBvHu
1lgKg2rAfpyKEaZLR1gktJhBF4vErztMn+m5x+aa5ZTXAdbtrw1MPxwA1nJNj/NRtUVTK5tJrgWb
YhuX4PXGD0/lWqGRIkenAbQ3bznncoXNA0ypvL2uBE+DzfrGSho/QWX0tI3GGtJab3LHB8MfvcUd
D7XTvLBuaVO45WP0cf+ebZ7kLw3Z3ub6nvUjbQqjYGlCk1t2mMilLUn6VykmTi9lgh4H++bwEXCt
IHcJdCPLGn3EWeIyO1V2N5st/gUSTO17V19lxN/XbSukYzdAZ5ttMqB4uSiVWPKSYmELX46mvwda
tANy+C/7IrY+TvhmwC9N0wC6B+edrVVLoyaVKEnlzVdTK14AADBhF9wQfJ3eEuh3pvsliB98MIyR
TFrBroGtvtKP5g1WNbs/HARzcKy6WR4GUNPZYNJ4jZ4BkTQ3LrB7XMsVjb9t3woA0gJqAxoDOPHS
Zwo8pXOdVd9bj2DqI/aGowwoPmf2iScfQQG9b+OtyGb9Escn/nIxdXFisHRpXOyIvHbzaVB9M77S
AUGxL2rzOFeiuNuAPV/gYZsQNdH0ZFIN+/EvhSEouYmEcLdASaTmj+aFKTW2nADUTHkyq0hQGNq2
miHLeNvJSGm470FnAti7VZCYBzU9YW73tuyXD5gBdUoNbLyRJogjmyOFgOHRsIsmv7VLLp0iNPrI
eisMYa4PRUQAkmF2JnJjJ6JX0bG7ydB63z+szc7+WiSLbascoUqaMHprmWqH4bqVbwCciacOBtSO
hhcBCdgBaVWfO9L5/2AIb9O8K3U589Yk0JOGIL2eQf+a+dNncFbFR1i2tuMDW/xECTPprmcXY0PC
CbbNEcC15lxyX4QE0MGgWnMB1I2hV+mhlLDzp59Vbz6mpeD+bfqrqZrYbDIA0Pp28iszl1HYLL2s
IM8PPvbSd2q+BL/VxLVWMlgoX8nopojOtIYMw3gpmrsREXWynvf9ZUMPTdeAo41Ujs2DcPduyScs
NBh42FXJQzi1x8BobWQdh30p7JdygRptLlQo8AzF7ovGhZAoMUgOmEg87TtPCuCK0iLIE7YkUJkA
VwjcBcDZYXqubAXQ0BIgzGiDhG37qhJsm4D7d1+JDe8G0gJWS1VW0cHRX4qIh0SXgSSHVz0qBkn+
XQHaHRk0u1W/VoZoTGzrXCh4JhTsS7AhfM5iXaC1cSUDh7zB5ENs3NaV6aTyLAjtm1YzNXRS8bTG
MAKXDGh6rke5LiVuPqtfaNVeYzgi/JcyOC+urAnvygIyJPWHzDiq5of9c9lWAluCVMPrDkjwl+eS
WhFQMysIKPSfbdE7rT64+xI2D8P8W8LbHPfaudCK7gBAn6JskGCNhFRfCxNAvFHQfNkXtJF4akgg
/lKF3yWxCHAzVRmqVN2nSs68dHjKgF0ENAdBFrjpyytB3LUPgqEajNpMwQs+gY8rdhSAJUaLciV3
n5tJoNVWbnShFudmILwCm5pppHgxALwNaVkKKmNMxNYn7YhxQ4G4TSNaWFRWUBhh8wOX/jB2RTiF
M3Rrwgyfmw/LuDiaNNu9nP6Oa68ksV+y8otQyUgZkCDFCMRjEzUeTX7jM6MhmzSAPoOdVIvf8C7j
GRiksZS6OhqDbh+ZIIBdKjfN5dd9z9u8RCtBnNGw9N/I4LBD/Ew6+VqbLeM4WCYRXKQttwP+BJAF
8A1BxZpzBMXoZaoDXdqtqtrN+tEOl9CpWMMMRb8K2JL7Sm08rbCx/kscU3p1Pu2QLcCRxYqyuVSR
I7Ws2I8xOMtEnxwM7PgSXY0kFXwmtoLFWihnyQmotzM4bDK3Le+15SkIJi8DAd6+Zltp3oVqnOuN
xWxqMTCocaUWv7k3bxYf7SxsMPmmq921uhc6FHdLONy+5Sdr7biPYN4lgMLuYFIE2tHrcbPko+Il
PlpOdpG7yBzAvwgqqoNA3225iFgYmUEawRcdaNgGdTvDqubH6dVEH2I6Lo0DWou3ti6a8tUNFbnP
9kn+LZMvPVgAnVVQzsUHnxi5xwDZXCB0d2cDmxKCPs7WDi3O85cs7nuvA4AvlJh+LEQC7RrDv+ep
dPsvQGx1GkdyQczkN8PR0h1RQWdrc4sBZWCbVUHyhH24y2syErnt9ShKMWRB/PQqvDI/WL0NaPKj
jtGH0rG8tLSDwQE3zClXbQ3sv4DtF8TSDWNjAEFTUK3DpiPhn2YGqubtOKf4EVJ322gY0ulVgHaU
Q/1D4ErMlFwyeiGJeycogNhR0irL3KVu/Ti+nc1bUuZ2nAX2YBV2038Pu8mnsuVMlYgDSdnw4wvh
XLKi5qHU9wAxfrN1jRbHx+VF/VTdg7nZp+6EsfISyyJAovAUd7hROlvHf1e+dBI1jQT2NrnSvjVg
83wJ8UOKyPBpq7ppJDtgq3L3rS0Sw/l1p+jg4NORx8bm6AEi72fRkCORim/7YrYqorCrYciMGQNT
tVw8LEejVzo9YPGQbXO0dnsDoiT03bBX0WouM2hg1371tUu98VOlua2oIrN1hXWNNTIwRMyQtzi/
6ucpSIcJTxDtgOkMdyjv2Gtf8upXA86MKd/PoebobxsWorC8ZeW1aM6rrAhzrJhfxgDKdAwj1a7A
ITf+Rh1orZ/FeUwemWOeDRCipMjiO3C65reNsLYtUIUfjAzJDNRfNrnXaB7NtWOAolMZCrxy6/N5
oQuX//bagJ1tHc/e+Q93cUIPzGvVC8r15KC/rQ2GdyAiy0WjQltVCjy2URBCpUwm6NJdBlvAqpp1
OkM/eXZYPz0CVL1defF3EC8fRC31jXwLV0G2AM3w9mlhxl4lQFksLVRhfqFPlh1YSBACrBn1dzLI
uk2Mtu5fQnbH+MC6lsbdwZgCNpBGJHXzCYi8V2NIT0uAXd0uEmQ/Wz6C1x7aH0gHkA1w7t5oVd8E
KHK5fQOivSo4Jllqp1hk2ddHIIbvfvZapWbdgJy4ASZ7bRvz2J/jPKsOZE5EiyNbtlupxL/3+3iM
isxAPqctk1OAeIVGr2oyOtIoihVbPrGWxLl+AZ4JIx/wPEpZ8QJosGc9Mx0AySogrSxezQxR6t/Z
Ub30QmOZuwKLHKnbdkDqX16SqLEn9dO+kK0P61ot9ucrV9cxbZirKg4LG8e2Vf2Ip+/7AkTewN2l
RI/CpC3wiDWwij72kr30jV/Vy2/sJaIWh5l01hFHH5k7H3VYMoDIwlrq3eDKXuFLt+GN7lk3aHbZ
yhFgYlfk9BuqsaYQ2heQzDds0BsHZhrBazlUDa/M0gcwZthhIcLd2oy6qKApWBxAmoka/OUZmZlc
FFaNcJScwiOkeaofOeQTRU75SLF+yHYu48rNX/bV23INqmLjxsJ2FLbquPwWtKCyxQig3Dqo7AbP
h0U0LblV6Ecf6pcI7ts/ZCF2p3toxro/Yei3TuRjt00DAlz1kOh2dBblb0CIfR9t1yK5IBjkqaKO
MT4ko6OcwyO4mzviVEf9QfdAWj/YnQMajs6uDu2VLtn6075Nt24DAM3YiwEpO8aLLo8SwMVxWeaw
Ka2Cm2jKvpFgfFZT6TdCx1oMd6szAJZ3Vsbs2qSu1o+eKslO3ZfHf64NsLKwbY8quAL61EttRvhk
DTjFzJ0G9bwEoFIZK49EAilbvWzcbBAvwAmBiMkH+SbHArwC4kfXekxvgSbtljfxTX8A5fDRfCSZ
vXxsXzoh+A778fxneS2VCyhhbbUEoyMoSOC+sWHo9Id1i8cNgECaAzgJ6MNvGBPBBPhpGLPBOuKl
MSOaJPkMPiUY8xNGe+wqsRwS/UbIwoX+Swj/NsfEEvDXdbyXJ/VaUj42FdiNDEPgfVufSuDfAEuU
PSmQrl1qkhSki8oSQjDe/cEkx6r/OQXDQQkDR5VEdfKtG7UWxh1TreSLnoOZzO2V1NdpdLDa7tUi
geDibgVDPPFVAtheXcbU+qVOoP8lM2kTVEbBamErRVvYCnbe9l1gq6QA8sJfUrh7S1JDCvUCz7Hg
q3TXf6t8VMAS0x6uMgDbHkZXd4BTELyMR7g7AE6u35aAvP0fsfkmXP8I7ovdJ10FGk2UFIAxc52A
Za61QdNgvdRf8TpDbF6cjtpda1vPc2FPP+JHUYze8B987oBWAGhwzM/xTcIlZQDwBnKSugHifVTI
h7KLCpvqIZhCpWwCMH4niDFvkMHcbYdMwAkzXDvMHXM+25kp0OVlWB5Kn4yj7hsvwX16Blm3l3p4
5ZwmZ3ZB2cFu/wdGl4VxiELDlFDnq4Ke/lbd/+K38C6NtuksU/wW7TC5kdOBuMFLnfxU3ifn+Xf2
5i+kcZ4dtYitUY3j1mj3MUnkT3IBTqR9n9q4PRcyOL/GYyoNF1ZmaMkpo7mdj1QgQWg0zmujOVaK
ZYGI4poZTf0U4biobdrSOX8UPRBF+nBPtqGX+jzNICztY2cMlt7G+6AWqKQxy+/5JJeAqSXArwMV
UvD3d+7iE5e5Yuo0rNKJuym9Fa6Nh/ZmcalTf9O82JOwtxN7gPF1AQF/a/qZ157MY34Hhj/Tnu3s
kBwbp7kBQ6Ugdm28xChYWdGnxgyThbHBywC5VD2G9gb82Ki4maQrq8C+iB+hQLjvSVs7ZhdyOKNU
AEHAAh3kJKf4SEw7wO7p9BSlTory3wRUc6y5n+PltRaUmjePfKUfyytXD6UGkJfKyF6a2Df73kvx
fQGaVoFyIhlcClCAPw/M4SguGu1RDnus1FPBKW1hZ63Nxz/OaQjCxjmAGtKx99gzaZHtGNgOst2p
Jx3b4s4AIP/mUMt2g2cuGluAc/1Rlf7+MW5pSpi7YL4LnUA+RcAnbgQaQ4YYWlXgvguPEqjT9kVs
PS6w2fFLhnJ5YnnZEjDXsdrAoTvF3vKSxT7YkzzVwX7nXUYxGCA4v607sJbIhVKj1BoyROh8NEHy
kFYPmvKTLoqnzYNANxbM+MiwFsTMu3LGWSqCoumhGnhN3RIkuNGS23LfCPTZyrwvTMgF1TRXwUa6
GPgS/6QR+uk2uWaZsOR0NjJUs3GzB+0ojiUi9fhYAnIymBJ3XM/A8iu337N2uY7bQlQz2Eo01mbk
Yslo6lnVsG8GqxnoPriAilNHz2b+kt6oh9nNPH08Nekhmw+5fiPaXhXdAT6iKA2SzQ6HiEd/+0HW
iu4hU/JecONFtuRiijEaGQZAoGMTDX5Qj55c1+64/Ekq+E+2U9eewoODL2EQmA07ssDAWAQJ5UdQ
LD/s3+hNgxFZZRDdCvvKXHr9VPa1OU/wxjHKr+S59k3RIIlAAj8Zm6HKYugJLvBs1F4PQHiQSwky
zfcxgjXwMQQOngwdb1nO51pSmuUQlMA9DU17AoyBhc2j0JT8Ttix2xaFcU30fTee5xXNu1EnEBU/
l8+T294WPuL+LUHTDovKgB45DF+rm1qg4EYmxjT8JZYLThKWuJDtQWzWnIon4rYYrFee5tnXz2jj
CJGR3jv4pTguRuXqFEm5BXGS9iPLPsfKvZUIcBHeUKYv4+2lDC4gVR3gOEEOCZV6EtUeFu6G0Wnz
qSLHgbaSrXbWhKeALGd4Psxx71Ew6Dk9VSoftbXoaGY5camZJk5lSsOjVNRVb7dZVIIjBUvrJV2G
rwD0AI1wWWjYsqs6p67a6XPSzIujpLMLLDA3DEe3nwhI1UIL5LSEOoVmSFd40UenMO8MT5f02EnH
3ribNFqdiwYVwmRIk0OYp6pXxAV4VlWlPqCVS+0WUzMzwIHm4SjVRL6PwWv2df++btTa2BMO9SH0
yE1gw3O+Timj4M46oCP2TvmT0Zn0B+2bepRQcDM+Ylb/s3xtlnZ3GG1RuX4jT7yUzUVXEImX5hLV
bH5Ola6lYB4dS6ujj60s6UdVyvUJu9Ka/gPD/tOjVoONuGj0+Wo2jTj0aqAnHMDuEh40rKwc9s2y
4bAXVuHCWAJaPRAfAsoLs08peN3iOyyrXFlN+M/fkRcm4HvVaKLFQTe9oZUFZ9aq90y8CkYXREDN
IRSiMQj04hd5gKdoDAljZsxBpKxNA8C0nmoR9IxICJfUTW0+9InCAEvBy57rjzT52BYf9g/ojeyE
u+7rEzK5PC6MJguEA9AEALOH+NiDxd2jHntYsik8DC9fAbYrddrPsh/loB3CpAnwOEV9wf/yM0zG
dcZGTd+i0irLkxZi1Og2sfjdgaWYgFDQIa/GqxUemthjPyQ+BI957jTpaVadKPyg4VPidDfjleh1
x27qe4v8+ilcAATl16TJqYU1QJ2AsRykh81xDr6U3edkrgQZy0avl/ntL2Fc2MhGswd8JZbpzEy9
mebwIVeTs7pYbjVnRzWktT0R5YO8jNC5jSOAK1if9j1ApC4XPAo5U0sEfGBp4umtNY+6+WIChGcY
cpuaiyjLFknjAoIUB9YgLTjnwbdeFzf6PD3hIe+gux3YBXi7n3KgS5Lv0dn09tX8L0Hyb0vzQGFZ
BYRJhSFAxhmAnPoChYXEz5Hd0+JuxMrPfJSeQoFt3+dYF6fLV9rqQQGMWwNtlT4/WR1oXFrRvsrG
0+9SBhclFqM1h6nFAm5yXX7TQZmKQQXTJR+CO1YNwV6RyJDbYemXIbmIIedyXhuMeQDsJxTPTeM4
/8juIr/1wUAJtNJ7eow8NED3z2/jNX+pJ5dq0SmZk4SxY4xOdR0Gt4PiKt74ETskV5aTXhPsBJV2
3bNdjivqJ3bsC7+zAufVmWVWQSqK2kzGShBcKHezJ80hNnmxsLQ/utS3PhiecdAd5ZgdRHC3W2nm
OkrwBae+mjKqShDcgVTCjo9gp3fVD/ETJv28wBFltaIDZmZYqWnlNB3VDtLM4vsc3pVq5Fii6yiS
wUWdUJ3LHiBxgFOM5keijZ8LPfVyvTrte83Gs+DCcFy4qYE3WfcAOHSbpkVSGdtKcy6yR2X+vi9H
cNH5UlNt1NFYjQbUoaOTRs+q+XlfgCh88Y1BbeqWMtCYJi7gbwaspwGPGO9pBlfaO9031RMDsQqs
x88ZlFNalAb7OI1xdMDMAUAXHkEW7wINUXC7Be7AA+/MWT017YyYkvcvKRjBB9R4FFOQ62yUeC5C
CI+904N9iCGh/W/Svms5ch3L9osYQYIWr7RppZRS/gVRRkUHAgRJ0H39rDy3J1qdo6iMO/PWp0tV
EAhg27XXujgfU+7XMYTCtB3LjEbl1tSR8EL3j+EBQXGrhn7rAXtXloP2Drhqejgf/0x2bgpgecRS
8mZHF3d3K4AhFwv8lwjmWg7Q8Yy5Fyb2SR4wUIhSmYNhOxI6PPR+YOp0v+jQ3oG8C8KLqXmgGVcR
KC0BO+TZrcLPDZPpXdmSnJUBKwQ2PtLlxIo1XJSdOMNwEsP4Nq3djTzg1j26MitNV6GRcHGGgxxD
KKqFK3kap1tid7de+5VVGWZR1VTi+7q9sJICk37JXOVt+vcnf2Mv1wUa5siRQk8UughLG/vsTQV9
qFT290W+6YD+x5vwr5qBvcnNaRqxF3NH39oxdIvYfnPTcldHAsjHP1CYjybwxZShOrcRe7zFTH9r
l1fhi2HXZmlrrC9XPwjb1X+ig4L02fzj7xu9cWbXwCLL0P6oMdoRUyDVVzHc2b1/Y6zjG/DSf37L
y+/wxXEWAKYaasSJOZm3Iz+aRIhwQHRyac3NPyBnmaDDwHd68/et3fqElz//suxMKotXDRRkFvqW
qyCzAVxG1+r/ZqL9q7RoLBWV0vRw6dmxBemHP34Q10r+vpUb5uK6ioLZQswgzrgNay8PRUOjltrJ
RK3EYzt3umUob324K2uxNJXngQawROMH4Hp0+pV66PUtjOi3N48C6QKVZSAe/vHsX46n0rTIJ4U9
zfPZHFXEAB76+1e7tcLVBfDp4C2aYQVvCHay0rFqb4XfF5P2P1zKl01cnb4QOZf0Ekg5Wbftszqz
wf9+ez781k6u3EWZV0Ffzx3awKu+g0TlzjWXG2Qat5a4OnTD/O88kADo3Mqtr+WtpP7Wx7ryDxIF
40IRfKxp1wNQraKmD7lGqsRTsISuSxSE06EpEutP54Ue8Jq3vO73lujfx3U9jqpr9BrNi8AIyG1h
dTBk0GBGZ5pTjsokuj1z1kYiKo7cuOFPvntSNsYbwNx/oe6/Hk9VAD8ZSB9QTvLXmMif3iLwdv//
Gz0XNrt/r3LlNCitCIW6KMIp79Eon0CCUovt39/UtwG3Da1ex6agH4Li8X9a1aCnQz/72EmxRUVK
/sPLkIePQ9ijWR0PqILdzC+//3i+i2+HUQ2Mw//nko6p26my7UviRXa2nDB/NHsojozTFLnkQt9n
5HqPKoZ/ooY/HZxuAnZucO0kMAKW+LLtQFVhAbQUtLf0Br/93QAZstwL+31wPT3PV1Ws84J2kUdP
frutwaZSvv/9k99a4srGGFVgCXHhelrbdxMD9I1oIjJ9/m8WgQ6fBVkXsAFcVS942xrKqxZkGiiq
hZQZLKUVI4nrjP8rO2Bjdv6/17qYoi+W36lU4Pc5rlBVglMqyZfQsEL6K0eeAfjvBd5STPFixW6T
OHlcnwT4vG+xfVw+2rXh/vo7XD76l9+hVaCBWS/VGn/xotwwU0HcjZq9s9mJG2//cj3/51LQqcfg
Cmaqr1NUuRSThHwqPu006pBytJIhCjRncly841y4vwjYr5O/H+e3mRXmAS+0DqDx8q4zq7KdHCY5
ypd9Ykb9o0hr0KmuEZxTTPa3Iq3vPiYwnhcVWO8iznt1eRCqdmvHHCThZEh4cRKeleVtEKrpz9+3
9Z2T+rrQ1c2pcshcLwFq0GLIQTBd9m5MHeHe4D777sF9XeXqbuiGtQ1fsZ2JzvcWALhi1ghQO3aj
OUa+uxkAGpoeII6uiSX/8xJKEN+x8R9GqRiU51vxPptxOcYqK9L6oThjmjFeozkhB3E3XNLQaD7p
U/XR61Df8w/rVrXh+6+LJiN8CG7rdXPdHEqAvBkIrgBCTX3RXKzp+e8H+K37cNAQ/Nca19mbgWoG
BF2whg+JeXA8XtRM7YyFBPRrTtpFIptv5L7fVoK/Lnn1lSsMbgi6YsmLUsGF2sp+vdS3fUgQIffY
OTc6xd8+va/rXXlhBjak3hxxSXMVlRuFEANKCBwTwGZcJZDGuvXUv79F//6kV6+v1cTgmDTAdWXJ
hdLOjqGYHlttpoCPJ0829umAeiPyb7dYby199R5ZVdtWS/BpqyERTubUZ91APNjD4PVw41Fe4s9r
K/r1q149SsN1QalJJoALW1aFkIkb9+UyAIa7sql+aISlt1rVRIUTJDZuwdm/LZF9Xf3KB+dlQfLK
wkanKMgu8MphjfnwDxLajniCaZHyzAEVuZHBfIMGh5P68lwuB/DVTa2VN1Q+1r1I8Llpd7ZBqAdN
Bnk0gAE1sgmIihxCwM2pSkDE/HyrxP69Kfz33brKCgKf5+0kfDxXOUYuLI7jdok/bf5uFS4x49/O
9iqmHPIOCpQedmnuyo29HzbNVm/rtL+B37yxmetmeGOybi0CPJSV3VdmFc7Dc2kP8d/3cmuRK2sj
qWUWSnqoOiCoYAO4eEW7PBJvuGXWLmbkLx8tuDIzzcB7V13M2kWCYI37SJznvR/5mbpoJd6ikfh2
W5jMtuDlTTA4XRkZxia/4wrPr4SDasTPwK42VnOjGHVrkStzQoHv04WE44UGV6KtJaHTr8G1nv9+
Qt+6uS9bufwWX94UAHc2iG0u0QpYWkxOotK91X28tcSVuWDSHSp1IRleSitVZv9SsP7GLm59qyvL
QPyl9D0xAgnXjTwddG1u80oLKLQAVMRuXOpb+7kyA7KdrXm9uJiZWTFg0M90NW8Nyd9a48oI2Hqo
QKSDNcRqRLnIT03e3wgfv48+YFBB4mnbYDu7OnrBmqCWF6Jh675/caBoWpz9xMpWjHQANAFAzC1x
m29P6cuCVxfBE+WifcxAxwAjZapZ74Kxvh/BdXDDUXxbr3a+LHR1HURgDfb4/xxFt12D0H41kiYx
VkQC/kU/NVbg53jm2RChap7fzNG/3SeycxOiiw5GRa8OL5g6k0yXQKBbzoHIETnXcUnWW5Xki5X5
Hzbv38tcR48lxwzucIlQ/5FE+jEd2yJk/8zkLBdIE5+jWw3ZywH9bcUrcz42A2Aoc49ZAxkcQKF2
yLn7QYfpQ7Lbs7DfPoEv27sy6YrYc141BhzUvXzpf/ibMmHxGFlLaP6ykiqh8S3/fmvFK7MOjal/
3U9b3suxihrDuHEzvw9hvmzq8it8MbcNdGrqKf+Xn0KRNHQRN7m4l8HBQUaTXAQRkOU/kRiljXuQ
6AUfN3FU3z/8L7/E1cMHcUxpzQq/BMl8npLE2tDEelh+jUkHbhOxE8dbVatbX/bq5TdkpjVgueA0
n4O4GNan3lSvf3dkNx7ddVdgMcpaDWwGy2XuRsu05OC053mohubx/7bQlfkfZGetdMFe6uWhrqHp
Lo5a35oEB4/Z5TH9x2O7KHBeSqQgMnJRYby6KgNRpVkPxRjXpgeqCJ9u3NyYU5T+3KSzXGuXT7o/
DYMkIh7MHhMyGFjLpmXuHjqi+8j3AxR2c3cNayZZNEg+b73cKXalCKZNoyFmOuZKbl1tyhMFm9FW
QFw3nUTPdt5csHRc83Gfmy17WS3CnvH3i1hb3rRBsxYXNhfWXhbgxSHO0CbSHcX9aikrbZ3Cuw+C
fDp2dAxSZ7aCxIBiKY5Dh1bjrGC1YcUfBUzGXs9M2WGQD6Di6iunCQfS2ZCzZM5Hq7wRExXMjtTc
NgdbMagLG3n+yo0C2zEbXf/y+cSgUVrN6tdSqP5goSByhJBKty243dz7GHnhIaRTmphYWn+sXqlf
3MIiadE73qmpph5yoCIImgj6hvJVCEilRxXPq2eJgdBHvRT9Yx34gx8K2wDiQCHJUtG0SvgPrZT1
Xo8d6Bwnxt2fPpJcgqGhtcyUm9OQ1oZzIqAYTd2WdVtzJF0R1ph15ZG5CKVCF7pVYEmYVcLcfAV+
HypvRWGqaC3kpQhoeQnw6hh27fSa1bXdptDlaM/GEFjnqsBkweiALTgcRiEOg2k4Rz4afjg7y1yE
Dl5chM5VF2kFOLY7WiRCPRxST6p3InPU+NQGEBo6or0GC2kxuO/gjNR78NG325KLajvxVn54zjpm
BVjT1nDq+TpF2lnt2KzNd6NiyC6LvshKw12ysmvWsyBUf/rF6Dxr1Y2v48LXWKHZmZa4XWVkeGt3
r5wuSNhQT6mTL959j+GGKcTYq/NTGV39Osh2ucdu1CekR9vILUS/hME86F3elvUzDohn7ooEe6x8
L5rNwLsHzU9xtFuRJ5bpG4duYf19Y1j6pNXiHVojaJJc6TE1WvODN7nYDMNqPXJjmncQNw022qZ8
09bVsrHWHszwdk2zMRgRdtl0jnRb8Mtoc9NvCiatUyeH/jhxw9rj2bLnZak6CE15M8R/xr66r1jN
Mj2yObS8cUhB5uQnEIjKE2fVNtqh5hxWqJ1n/jCCVgENv8yqR5RevH7YVnMAFkssBfEVlIEBofc3
s0vmI4jjq4w7fE2J2wKEyA2AxCtHsNRpgL4U1CGZ3RZQ0NNWs1naSYaly/uMTYOLwKPu4rbn/hH/
oN7U60iilbnFoaPSjntu41pCDAxEzmAejsSw2CBywVR1TVsREaugUdDpIPGosDZm7bqbusvLgwvq
nNNojvN7sCr96OWGvdNtKXFB0NIayq49gLxjOo294SOGVW40V4WbzeCVPiuGiQuQrdKDyPxlzpam
iOd+3pWE3HeWlwbj8MKGAYcIymdgInvW70HLlWgGJTu3fLDJr5kFW+H8Hi1kRkRvLVW81Gy66wd2
oJylvFggnRHQDbghN4MNPsF2SKp1fp0MgBBBHkyWeme2PLzoEQ3Omohga7tjWs0d8rg5GfxpS5i9
6/v+bm6GbOxaO7SZn/bjsgEUNuEYHYCs2YHY9ktJSVZjFkuvXhHaptz0vfzZcehQ2K76ZO4Makpi
3huBnw61T+OhISycV3BZl+Mz89zTsPR7E0qoIWYRUmiqn6YBONPRf5hpu3dWL0YrwoJ4Wv2LFhPG
JiR978X6IKW9s0pzTuuOpEMn91UwPeZVu+1GD0x7+X2t21ez4xtomgchXZojKNTOsp6h88ZeiYkO
gycKGHgOSj5AgEBFpsLCGQ+m+bgoZGuaNuECSLk9azM1Nbk3TPpOhuLOmxwnbp3xtJIaE7i23pZD
92kUZkx7byNWMUZ5T5bMLMZAxObs0jpsOraUxzKvqyfgW+uQ+OYQzpCmiJTrPlC/t8LOtz8cssIf
mOSlGSQSec8bwmBY0IVcFggPz4YTWqv1WgRa4gb1KszhjpwK1JVmlc5dcGdwFyatvSec/hrd+Yff
quPQYu8t2J5gYmpUpQLMncT18Im2y5429H622D2kRd9WanixBPo8LHL7sRvoJvDXLkSif5yK7tSD
8SZSfSezYW69yLPczFzGUFeoJzInIWZ9n1N717osZqxPKGICXTQgwJm8ixBN64ReCRXoUky/CsCo
o7WvM2Opnqq8etfevFsvZIWeWx/8JcgqTock1+uhW+dnu+uPLWkf+LLIuDTxz3Gjg1s0gshr+J4v
9l71PB5d6IXooEhmI7/HoFZW5+xzVhDzsB305PoGmqnQHUjoCN3LbvBjkDiWkTTqdGpKwOlI00Wj
Z0IHYCSJkMYRBZW3Zmo++FpGDjxpJ9WDbCWossDaadQ25vDB38iH5Y12ciMqJ+TcRFMXYVdbzM9y
xjnzXFVh462feetJUF7TZGzNz9EE42YwSIhnOREDeUiul4M7NuQIWeCzVfI3jABNsfTYGM60fOyb
ugsh35EWFShqunrjT3DsYFZx235nLDbuF1U0xsVpQsvxf/iiPCyGbUYDeBvC1Sx+mQW6PT7EN435
57qadiZnQye1ru9o61wCuEqH7tJbuLUuCFFjTxuorHqD3d6bPZW/OJTRfucebfYQSiWQhCevHUYl
I9yQLhT4iQjM5IehD5JxNHZrW69RD5mdD+4sXVLDUQIdtaSlW+9WDFB2uCBVHjwOCBA2em27ODem
Pu20B/0Oo9OhDHo04618ryhQjjLI7yz8UG3JDCnfPcaXmp1Y5siTRVbROmkrgmssccVIl9nOspF1
A9Hm2rPCtuR300BS2o7HboIFFd3j4oxJW1h33GxOvsD8gJxBWuOafRdRSClFurd7/IANCLw1qtis
igz2qA5pT/HEycmSJCl4Wd0VOQUFRV/uepenGoxSVG16We6YkEld5ng8lYyIvLB2jBXAdiXfrTQ/
OHXghEgIALXl5avZ9BGihDYsDSctVoSlvHvrtZdivDylHjehY+L+ykUfle0S+6v9Ksp+Q9cVN8d8
t8wl5VPxbBs9KDiqKqkuRdlxTaGWGwXT8jFUoInOlfGweF7a9N4TleRZ+rkM/RI8WCTPesmSxfmH
GCh1DOdOIP4MOVO/LVb8zF3y4kLwK+ysDn3+1gqDSRShPwcnpv1Xy17vhsoFJq50Unvoz/VkPTYI
iwyjhKvIn325vDfkzhuh4Wv0p4DTwwqWZtSP220VtAc0mutwcelHX48Pk1OgfO7EOdKkGpZwrsgm
uLQR22q/GNMSdkuzhKWZn2eTv5tl6YaKEURaowPEL3vPF3FarXVrIAdiZHpoqH0q8hm6JtOMPjL5
qKrgzuXyg/YBeIJsMYKfqzy5HftkEhKxzkI+AqsCpXZB47IzTiLo4NO6chuYY4jo/gf+MBOLCsX8
7mL+TjG4gsBtDq69Pq9FtzVaIP4HOd9hEnsLTZh7Azyo04jrax1bn8emUcQVQfS3wEpoZiR1hSXo
wtuo1tZuBP11TqDnKp2TUDKljbuhDvsDDpqsWLspDggWb436szHLn4riVftUP4MR7DVnyxJ6Dblf
Jf90Sb+CXL+DYkMQU6njoMPndJvLpE5f4dQxLdithIfCsIyQW9CVmICaV1MR9wY4gB0HFXHX2ZGK
gOjIMSEJs+xJ5QSbzqB3S91khSH2FaaT8ZnPGFbJ7BHS16SPIQySuB7IaVRAw2Ud92vQfZq9y2BW
i9Qp5dmV5onnXbOhvPzdGqKIIIEsEwxtnidf7VaXPy69/wl87gNoyaOc0UQZ7X5qcgBjjVAtP+ch
SGbfO8vJ+IBcBSS3RcZEu8HD2XYFXHd/GdICaLjWcVeCc7iD29PSf2zMPLbhvDjCrtG3GBIFL4Um
0XaYvMRWOnF89dGAKzP0vfpxAWhk5tYeEX3iMnonvHYzr0XcEoHovTzOxAHJxAoTLqqhC5k9paMG
SNNYXgNM9MXQtyJIj3FZmBc1skvUOiHdrMJ69iBKxDBWWG14BXIx+kzhtwZuPnSMPi7NQOLV7NCU
nOtXCoZN/G39Onh4DP26k3nOw0qpqF7WM5Tf62jqhodWIg9fMSEkp2JGxuOBNs2eYt+yYTYwyIMp
bC6fkPg9KtsPTSbCPu/eahveHhiaYqGhUeRgmOgyyzWfullhuqpEFPzHG2is6zzOaXcnS3vriDLJ
g/7Onn0IlFyqwDpsm088gGS07XD15rAg6lAZyH1LOzTLKgtKMBcV+kGO9cmQ+PPiOLvrrmjqs9vw
RIoVwlBmWND2KP0ubLsnDwN15jQ/TeVHZX4o68ztJZNG+zIMQSrRb9NlEEr64rYfZv+zr2p8PDcq
J6BvifNcahAs+1Al1KGy3ggE4QcRBqK5Kxu20waQwgrkJ1yFlryT050hn2gR4NYs/8gM5qMADcUv
2LvMttetQIphGs/GmG+Katq5A3AbyK8OCHZgBTBb0Jnx2H86GPD16zIUskXH4gSJ+LAz+Z0jQZDg
HQrzh1YkMbUVDbP3OHbrXW+xpFa4oH0ZmaTG80C+r944Z4mdk51qavAafeZIhyavT/L2sTDdA5Iq
VMVerPWEJkJIRX5f5jIJBHDqC6xll7gIa9HOSGcXdAUOCBkMEhnQc8oxEMHlu93XR89QOGtQ1FgP
DvxyDWXiskGakW+XAXO5hrFv6Jjm+tcKH1qvgOfyFa8OClAmnB1l6C+IzMa3hV5cNNM8LcCdEaC/
XV0S+s7cVfaDM6SG3YR2Psa2BQWZrVU96/KdQ34joDKpVJEu9clSMP1eao1ubOS/GxSj3RWJqrOV
7Z3Fj069owH+QocRaFs0IVUyprYRzcHHZdqzN1m4gINigrhXmz/nzr1BgkcxvA5N5to2gAtpMLxh
tjbsCySMnRNsFwTjoXZm6Cb4v4LqYeYjVJL4ZkINHoniXcfN1M2LxCvVrhrvzHLaKRtseY2/7xz/
0A85XtW4xFoOT/4C0DJuFwD0HQiw5/fRbe8ab3rpg5+2PYWdVyZlxexwKfROwPTbS5PUzTNVy5Z5
5YMrnPOSoy1YiVeLIOShKinKNZkQNhisxmChBvGgsXM86G0tMhSujgoBz8HrDUFGUQfHSW1XY0hk
s6TrtGxdkA6FCxmTGYD+3kr8/CmYPhdbJI1zbt231XRiuz5J75Tr3RqsgHkbSc+8o1FmnlPuexOj
oy3MqJxwHngxkoU+cImgqk9tqItLNWU2B0zTDHa+2+0JDoEVTR6XDiYix2c94rdupm2hgePiPwUq
UBo4TlYebFzmWtkPxoQqAgoeqv30SBVVdpW6iMFL3kF0dcWw6rQH8+1T3+rdpJpUjf1Bcj8C7V7o
UsDPgt+I+q3Qc+aTaumP0UP5zbfVqbTaH9yUj52a31eruOyiDYlh8Igu1WMZuD9gDzYoWzSRxYYH
pxvQm7AR7pcgXeglgtK6/FMsEkacQOKg5OOTtPDDJlNjDB3HI2HeJgj4Af8bcRM3joUwwBdzDJTY
9NOACBjOs5GnzjRAPUtC7fkYnLlTczJZPs6j/GPzKUarMepQQrD0fMeWPFXSTRgOr+pKOBuY+9KE
4xmTQVSR5NWuLNtDp0BszNoxFh44Sdr3WpxYXj5pMf6cGUgHgmJDUVWB6kwCT4vRhD/2jHlu821k
oHdiVYJCIonBPLDXDMEu7uXkIHbutk7bHDklh2FxUeSbUsFxuVuPhqaaddTwMhy8996CwtZaIsBG
M5ljoI5dBL+rqDA+Uc56NChPOJy9tcwJm5BhTHaSjzYIUrC2Ux1aCbeKB2KrJ6v+XcGOIK1MLfyN
hQFcq93HoZt3hkHCIviliBWifHik08kbfdAhxGDZC9sJE4TGg98g/nU0Dp8EOmZVm3SySDXGISoB
l+Ha4EYb5vOY+ztBgqfZ73YIxM+u/VJboLqs8x0KlPFsFolDz2uAqR5MpXhiY+Ng13ZMoAEXGXI6
gij/hfsy5cLeUvkMFoQCakvq5Nh6DzgL5j1o3DDnR+6RJ4hKYQob8SiGn43Kv5i7eu+X9IgwY2OT
9s01Lwy9RQwVpHuSP4H8IKK02DajHdKOovGRzAUqGxTTmj6DKdUJg8BmUAIOXKu0QJIvxC/SupkR
4JMD2wqbEg3+uTNl0lsHMpCtkPK3JRKbbWoTOgfsJ6gPfXzGYUMna2sFdsJXEiOlC3uj27BpDkWj
cLLoBBo6btxD3whgVeiEsFFsJF6AV706WuPqQHEdZsdZPwxmx2xqDqIdDrVXJGJAFOahkOBuO5yZ
KiWcyBAa9gsts7LKoxyuEv8nhxjOCqrAtRNRT37niDFMmCwbyT/S7x0j4s0C3Q1jyxuhfpYHz83s
Y3TT/GUUw06RIvVRNDTcu8qAxHC5U91LIzaNuWyVAfc1z1tz6TOvbFKJN4+yfghksN5YcwAjT5AK
l8J7G3JxVynjUKtxRi49/GZ9sZ1Z3yUdBay01+RRLf0fMEOweDHrO8gSIrpCxgz529+V6bzYTvvo
e9M5Z9j24k/3wB8/gcfl0QZxe9DSn0ZrPWLiFQQe87Mu0gZ1T+rf5aY+a+8RPYk4F/fEf+PwK13/
7loDMneoclt8m+dwdTZFgg4uU2dPERTQAPx+xtGcFwxOORloRtK84Zul+6MZjZVnhNIvI5ehjFBG
HqRffP5LjmvSTDLx8Z+OO4UTHERgoJb1s2Akzd13PU4bL7jzkF1DKjYtYU4N/8/AXkzoEQdShR4c
sVcoCPCoyBQsa3J7h7IaivybefQyz9I76hmZVB0qbPfuWPzA5FVYGxXEeXGF2moDSWPMjepm43nL
ckfyHqWkS+W9fafzCTd6265r7FIjrafNNBjxvL6XaB5Vpkaf5ZVWqGe5TYasf+spuvHyN5+y3cL1
viqqsNIqNKWIQMaRVfXPEcShfkVQtvc3DdJxAwIT4erO56ZYn1Yo0Ywe3mK1K6Cy7cgVNvHpolHj
eacSrYxu/ATkh87wbShCQh87ypc0V8OmqmBhTLCUdsCUT3oTVFZo2g8EMXVNMBkojv189nPwB1Y/
GIYSfDqGzfhSKADcxnOJBF7iw5blzq5Qu6gfcLfDEt33SwTSrDBc6rUhQ9ShdTzYsdZIY/zYKTYc
1GsoNQqJcgCmxO0nB6UfVs57FDPCgeAf6D4FEBbe+kfIOTM6QEDX5sfgAvDe+HHlGLEe8oQ30D2t
7QGBRLedTXcz2ifBT43/NHGZifGVYfxb6RxML3fCfXYl6hyyiEaW+Qb9mPwWY9NWsuYQj77onysk
tyg6Ne4+GF9Io+6WEfWugMdNA2QhKrGhLzfo82dAcSY9oujSmbKyHHbGOEasqnQIgB5IjIJHNvVH
1cCngOkoY7xIoTK3dQPzzAd3QyqxqT3jkXkyawhmTYsejbNGPE5Ng0bAVJghQTWhM3sYPgsdIhcl
xNVKDLOxItE6e1QtE0vonUtngvKA9iIN0bfUZjCRtp12BerPw+p2EVfNE3NhsvPB+QPkV7GtlROL
Zni2K2ifNsFyCOZlwOBubWS97yblhEQxqH8Tupw7PR0K34xG00JlU+1cq9lL9KoUOh1G81uXDTSY
eNpa2eTqc8vxC/CPXHawyMDnL08B75PFGu9UXb00zfwI8xnjZaFI1L3lTbVf8+mxaPROSguZ7eeq
ug3R/MkbGM6smjIX9f9xrdLeM2NVoAcHuh6EQeV+aIKMDmjWizZHWN/VaJwE1hsQGPfTzDPkgvfK
ogdUalMbiY/ZGWHLoIfrILrE3AS0aMAKDYRzCn7eaJzzPejUz3PJiyxf+iMk+tBP9n56vUSTwf4z
ERZZeL0tArdh+LNUPepZHmqJzbYiKH/V+qBz72iuTgzGo0M5YUhSNlk7j4AyGy/z3F8qvDws/Ork
Mj8jS7vz+jwF6U24jnLHnCVpApkw1OQsEwdjgydqiNyyeyI1quqjhR8PEMJMERdDgiw37vz3pu+2
SwEWXiuI/aIDuxJL+g74RLNtT6iXJDzwYHM/pcF3eeO+TLJOFbZuqDnMZ3W/LH5YVMFbNb5M5Zj6
1brR85hd3P0kmkzNUyItcL40wCUQP1UuNOtElayUnk0LD28Z7z1kusVYpryWEYPghQmOmBxhjc7/
i70vW44bV7D8lY56ZzVAgCQQ0fdGTO6LlFJKsha/MGRbJgnuAAiC/Po5WVXT16WqsbqjX/tRltJM
bljOOndAicMdM3iRTLwhvPxmJTQxeO/C6RYTM9pmx6tBgiai5lROZlFkx1onq06aJemxSgiRsBIW
2zyfD4IUt55XWywK1ygXW1RAw+RUbEwgl1plV2kybDgFJjSDn2OHzIJdytNt0TanWGIlF7brOUzv
5safJo+32+OG8Q6rvXLaRT5dt/yt61H9YvudhN9jANbEdX0iXf6FlRa7sO7YsPbcF3Jdx8iK7Pky
K/kaTXzPKcP9GOh+LIuD9umKZzU8seYB2X1ARsMVQV5KU59pwXaUYMVcF8nDMOHiZNUhGNAZdDnz
JAVvWKyTpFkljVxa+4isJlSFrzsYCELawSGSrxBhdJIXO7aGoCmVG92O2xFVtznReOYRdmrnczU/
NglaTzAW8b7cyKEGlx4+pHW4iFm27PV32hdLXyXgH7uNmZINw0SduPxQV3Ybmuxu0NGGufooFHmW
bDx0dXOT6DFYFiTZtgCWE4sezno8wit/VafDDkIzsK2AxlO6DQbcAz5tpee70KO7Q2df+4GjDQok
UNZUhzYBsKArABL6MBbYGcTdgiXlWoXu2AJL7km0cr67Q+vIFZ31BtT8MqzLa5mMazVNn2jZQ22Q
bhrPTl0M4RMI/h0GyiO0La+8K6+aDKRRFGxtnS/9/DkHSUV5hDX8U6TpxhYoAS/xfMq4XVuOtX0i
NjONr2xdPSUUfedOHZDIcyhl/ZjlMYJ1mvCaIA6xG+PtPECk48WauObaKXmOmcUSwkz3aY4txoB9
U6OKTayasxKM7asEq1NgPXAvzO1B58j6CgDctk10UNhJjbMfFxOPT2kLoE/G14VqkAGGRwZkzYo6
ulOkeG7k9FmPKB5AntlyJEjFIWLN2sty8bd1smXLaGaPkyIgIqfbclRfEBP/EA5sWJJOP9NZedRW
99ClS/uk0hQLAZ91y6CSybGqCrECmk2X5WUjGfePc81ACAT0dFFVgrwDBtQX6b6ZwkPsxQGq3mc8
brfANw9xbs9xgNShILpB0B2W+H3w3JTD9y7KXrK0uo4HaxZcQZ2tk2gxIoRsoRvx6sPxqaj7N9wp
vWhnXNK4uUvQ1axqOFN9xTuEtYXBLsjoS9O5T53F7t7IGHqAZvpUuvaUVRqqAjyowAaq14Jz3MOC
dFtStfO2yMfrhnF9QicgBtzOP811sMvG8jGqs7u+tOCOMrPI2+DFz0WMJjKFOIlxeIMlsltMDnzi
SAAUNvFjUKp9PvnvQE7lgtH6ThegLnQZrYBf9bgwTQcwkTaLmtDdzKHt4ASEWh9gEUCdGBe4Q/HC
12G9YnJu4Eaw2aab2+uWAV3i+XwGwPI8cAkspxHZqoE3dBE48sWiUWCTVvET7vE+7si+mRnUBonM
lkUB2oAO5sBhBdgl2HP6Dr3yrktPRAX7KZrmre3KfQEGVvvkNqOyXs69ChdlKb+B0gKKnqQwmmi1
720gdh4M2iKJOgZ5CtCbCLM8tqDB/dQLf00VAtfJCPebgPJ1DcHS95KBmOJJOSxmqCEWfWKxCaeg
wE3S3M+hUNi10vEk8+YZw9rTyJB90BbxJ0xQdMfU/EUSXS/SuRVrdBl9rbQ6g5S8CXUxLcZ6JDse
5kebdsAi0yZblGo+JxnOSQJj7MvarmmHhSmuqd+lnd96g/eEY1PdMwJqMGbTwlmr4GLjd7I2L2UW
V6BMi2Q9Kw2KWUCSkHNwSxlcpKueZDdgPWuQ3h1yGkDuoXzgFupDLFfxjC8qp2+yuimXMCkFKKxK
n3IGrBBIQQLJhHr2GXnoJ/HaZbJczi4A2lOW2VWSjhwgJRaOqWF3acTAYQfZyrmyW4YEOp2Mx69k
Lj7RRJVLREkXyyyv0ZTHEhAjuDaQBAiEc5TVM2846r4J1tpI7WhxTZJwGc7ZW2eNWepg2Lum1/hd
8y0wyYnCB7/oQlDojaISwCQbFmOIXWSfRBVIY+xa/exeSSfu6hCR3V2Mt9z0OgXbgDC3UEAj0uNN
Q6009oHmjqUUh6lRyOBAJQXVtobYYN9GOcdWBVvfxBC2CGuEV82kwnyYumjPRzwMMwi3vaCQ3hYF
JWfmwmlvbZJsSZDgYVJBAglIhnBlj2v9IqrLUk21dk+Qmgqo0cTjW0nMiC4UWm1Rx94taaLnaRW0
0nwuDX7G8wk7SGSCvUj6cVNSFEfGYR48DnnarQ0E7ns5cLWNwvxRlCG5jaI2BIyL6Q8UcFGuwwE7
gbmpiuMYZEDwUGVUbGssarYY//SjbcbhSOe+uZqSXNxbn7AN7bvs0dBSLGeawexrcH5Kl9WSK4zD
aqzcWekmvRG5apZFHUarvoC2JzNYGU0RLRa0SiOMLw32HMFEwQALt1dKoj8XhXq73ObFvU5rukmx
ZYVWKAIdUrTzmrIBGyctsfciLNsj9js+OEgBP8H2BO7C9/VBEy/x9sfgi0jSX5vI493qBBAwUwcb
bE6b7SCq8oBBObwa8rndpIIbBFszui0GPW1HHfKtySJUzQP82XsTNde91vkWXa7B2uZpvas8+K8x
9dEOl44d88r4s+6Gfglaod+PSGJexBMl64nZAEt1CRBODB1qNtvU39hkqFceQrdnlWh6PYBcxqsO
uWaTB2INhiF+jDGg7vvWBusJOhZcLdvo0zg7fZqpHK4Uqq63LZmrbYml6QaXdsJjPrU3itMvJIg7
vJftiJUmng4RT5AZeQanmSDiWk99coWhXF5hydOBigDrohMMa6E3As/J6B9FPsbHnsseo0Jgu20a
63nv+EQ5ZGoBOAdcb3Cyul/RIBjfXBfkXzXn02kiIT+rxA53I0+wpMFlib9huaeObs6zlWBp9sZU
Ft5FIyteoByy8Ci1ETsLG9RnDa82NnajNotkEBNftDySII0CDlL4UgMo5mIXhJE5pmWF0hBiKzAa
HqDIvQsrsFij0fYureuZLwbk3yo8DkG2BSPVPPVlYDEIR2oNyMY+hKJMEA+fQzY3VxLtsgClNoDN
UKhY9eWhLIgCh4KVw1MTZv6q8EV9NcKEsp0JFr84Zl5hYLIQVGIpVX4mNM/xHSFwX5tc5WdSX+4A
crI/weyZY7udpsCEhwnvO8/8+CZaxMKu8OIk4Lfxnr2UvAQFVKLV89MQIZJokcJKh7z+pvfzLtNQ
HEJomI4P5ezV69jhNgqaYvLJhhRILzqMsZiDrtV/yVgQvnS+NEcbGwpGIW4xfHSuvxdsxgdGP4E3
IGE80+WIyMQUYlecAbSkUpx4MwZHU2JTs25BXt0JCS8fIC0Q7auQ69jso6RWJ+m9w66WymbXD4EH
Xj1GYbcsBnTRL1xdwvg/Qxf3KIivN5grc0wAtVRfEBmSQOAdloC/MHFFZB1UqZihPaCAQE0px2yl
mol+gm4oA/fclSkySSnrwu1spxhsjiyg/cumFl+tzCEbR2ZSHN9ltKzuDNb2CAbvhEA5JFzxgKYg
4233nBbu1TYd+d6QAkuQkCoIampqk+i2xeDZLVubEMxqBFqclfGDkQeUq0Ft1jjJsOu6SMnEnM3J
MUvHsd2MlJfY2FUZNvm4HPldF5b2kTiLbyL6DpfKpBm+CsTB2bcRrxjmuSgs31CSgFeAEWGuod8Y
XjUAcuy/O46FV4tmvmTRmbmvH3tIVvpNHIYQEQyI5YeKGZHQgI90EA3rOhiyZtWRAIZfgRu3iEjY
VZj+6wa1hKqqECRcF3xVc2zi90OS2PkasjmRoJ4kkGO1n3HOoETCuTpHiW35sowgljyD/Wqjc5+X
JlyWvBK3M3qHNgVphwddM53u6rLxeNl6BWJ4yMleiwDJM7F235xsLV1AggssLOKVAk5nKfzziWUn
0dpILpF3XN6qEnjJzG2y1Kz1+zFr6w0hnfxObGY6KNbgNOB+xBDA5NQfFSv76ySXEORXKELEXjFn
906CAOmhKYJ3xVK5TQpHdjnmzbuyVE29s/1QXckxKe2aK1+3CzoCQiiRgbzCVhlasSrPAZoIOpBl
xelw5mi83yTjXKNcbKjJVqYmWSLkt39Ss8SGVefqqBC9vLEgqI8ydeDlxtqvIg50VJbluIVyCzlJ
KkNUGCrMHy3kC4timqojN/m8N5Maz4wXYj8GLQMiFeZ3tArSXZa14zotNWbY2pSPFDrhra8xuxRJ
w9AbD7oBOczZvgQbeqReAsEMGTCFBPwcq6CjbNNBfveNswcCVHmLrX2whMTCg3sZZ4hibb6DxgZQ
Tc/6M0ZOtJhNo97K3pfbskI0dtwCYDBNFawTG9svpeEcPUK1i85pGNDNXCKDIB9CD8pYdOvMImQo
pNgtuKyTx2keykM6qnQN4Km5rz2GFkd4tuQaqGMOeG2jchSRq3T8HFY91EhtSFZsivy2cDEFW21q
iPpBAQYMNXwKOIQYIc2tLI+OKhnDG1uG2bc56Su1GAenPxG8ajcdNKVi2dYZBkgTDocuIe1Dqi12
sWlXaMwQOXlpMEbuw7lI4CwpQfCOyBH5ktRd9YIsMjAvKc4W1IvftK4KIcCMI/kS14bF6zZMm6+O
ymmVtqTc9sKiBCDqyBKFOOBBC6HVW5/J/CbtW3PKeBLdhCXBa4EIjRphgzlW1a5W0LnYOB+ayyvQ
G+CHk/40l6KD/q2MbQmSJAP6ZApmX3lN1BPyvw0uXwajMrQ4BRbGTvfxmjQ4CIAAeyyDPMG2UKVf
QhtD26qxKsbuxexjYIH3xjYIS6oi9w25/v4h6AmByp67caMbeAGyGYSEhEthl7WhuM5cKLNFyJL5
WsxTD0ZdTOUzVc7cwdeb6OWcZFjetDEmuEmPyQ00i+2zQ2zWlmf9iE6QyZwLORJIGsbyHqNjdqqw
Vn+M6xz8jYnUZ+alOhdD3t9FIBSvZDs6u9AB4bd5K4PPbeNCyC9yFaAqyscUNi3bAKKnAMG+pAWH
3NpjMYHclCT8hiY5t/GNAbAIdcumkcKejG76e2pye4RgcD64Al2VkCZP6ji6slj2tfrdjvzvf2oy
MP/8D/z8FeJ6XWS5fffjP6+Lr7o17Xf7H5eP/eef/flD/7zp3pp7CH3f7PVr9/4v//RB/P9/HH/1
al//9APIs8JO5+FNT3dvZqjsbwfJ3trLX/5Xf/lvb7/9Lw9T9/aPX16/1UWzKozVxVf7yx+/2n/7
xy+otoJ3599/PMAfvz291vjg/6les/bV/PUjb6/G/uOXgEW/0igOYUQa337/B/Ernh0UNxNBIhSF
EticmlbbHH8sfhUUsZeQ4iPbQojwkgZu2uG331HyK0cSEpMRpZQIJJX88v++1O3vjqDfbwiuwh8/
/1sz1Ldt0ViD03hntkI4umSMEfQOwePF0KQLY9GPHrNUlgK4fLXonofv4yuYwbXYF/vqadwkh+L5
v9048JcDvvOTga+rbVnhgI71RwftP9Yz8U7LMlz+cP3/5tTeebzikMRYDKCoN04iXDD6ztc5kHwA
uQ+uoYoNBpgE3kN7y3X2+yP/pyf+xyvIyMVb+IP3CgfCTUSpBmopOEWr1LsDadgZyhTT1GV1F+W3
ARnctI6Nnu/qYELVXRnmar7qRE2rJTMejAAIkmYfUafi7UCBOy1FUcz93iioK27gREYeOZudgrgM
O8SimutNRtyE6XYKwWyDOKVwK6sYGN7DUFwWjXELAdNAoWAEanMXpRbPeJn7bYTbsTF5YaOL8DZZ
+Yb7C8UUb7oWtd2y7+NhpQJoeTd0wirVNZXZSz2wRxo5s+JwgdypJIf2rwegxlZSJtFj3SX0ph4v
SwXepleZnYvqwXnQIcL4+Jn2KYQTTPjuHm0B3dFpw/caajaMW/B1rEMhM3dA6M38HZQ/pD6OJGhm
9f2AolQ2iUNYUPeaDbU0kC6MWCs1mMblShHf7Ihp829BWftHDeQVsxMNsFkXdfcQI77rKkXwpF1A
VI3tjikm8ZBmffSWYM1z3Q+ErXxR1F/l7PJuaWhTvYikS5cmN2xPIIzYcXvRkfVE5ADAoZzwbIhP
CmjuWseDQNdS2WUce5QRdPlYhX4XzrhVqJ41Bw+N4R46O7uqVZYf8yaKHxig+7uqS+ptUwY4z9l4
7KTC8SWFgAKzW0anleia6ipr+/Sm99AMZp2HdqsoWz9BN1eiXyoYqLh2gH3fADBAdMiKCQpFPXNz
FfPKXUeZnlYzRuR7LATlfYBrCiJSsu6ls4PZlA2D+r0XXEJ3mGK+S22fHSLedfuBEbvDExpzzF8t
3xQzLORTG7gl0Hi6cYUQZKHCwV27KIX2L4wlZsoQmo5wcu3OIwdnOZUemZ4TWBEtamCZYV4mNyrr
2UHkffFs5pafYNqqXiyoKbopwmkI1o3reyziOZRgVVE+oAqyv0lzKu5jOqHTJQ9ZtQOSQm8j7FCv
MHTRJwEqFPWJUTFBM+05ytu6nu19PaUbw7HUBdAHo0vpPFwXIM/vu7xrPnGOuX4hTFLD9iDoubXO
oeRagY8EAaTKQ1RjDx/5WF3oQuCbPZopD3XdFChObKcYdDqe0mOdMCyQilg+QhlZzwsWsOIRethx
BW1c89KiaxToqQIDD4j2K+cde/OphjjAhCEUwrOjC4iN2jUf3XeDaKkXgq3y2swyQscnarQyTAKv
tWpAX6XYhN1mSTuek8ADyBzhH1rVbQGqF31L0bCLIt/cNS6VRxUAUvEhxEQLKlsYiGIPpmCR67G6
xsiY3hoAbhoQW9fBXNSV8fcSCUWAk0f4tUQPBDVLsehcuCCIoakWin/B3p1eDbXBfFvl3WMHS1sC
oLGmwVIVrHi1AxSc2egh3K4QsK0dg2+P9OlXZUaxEVmcP6OENb8tqW9AEtYxSGkNddlx6mMoLpFf
aGdwId6+REPji6MPHMatGu5PUIvlBFmncHUGLyJyvN0CAFoDEq9BFv0hzEMItHzGg6cSLWxmJQEo
OUDOAwSkl+OQFZSn4qhaLqJl0CX2pMIG70mCVcMndEVh712VUf+lyOPxmyBJC4hF8TtFsDKTQwtr
J5b6mdqnAW2vSFDPT6Sdxak01IJJHRoxLThPa77kcZ/cJhwAyDImXmFhRnJ+b2ivrlhup2GnyimC
IhDik/UcRZeUrfQVuoqVL2XwgFVGvLLRVJ8AENvDDIXx3k8j0csYApaHasay7QPn/7sJ/jI7sQQL
7CREBqBAYtOfJ/ihddGUot97ATQA2lwHZsgP+59PtX97jOiyRJKxgI/03QyIimuajz2OkeTwDuch
xCLbnx/h8j+8m2NZ8sMR3vmo+6odvOE4QtC8OBVeMQ9TLbdAY5pFlosPlg4fnc+7TIYpjFyYX45m
2VXSP9H46ednc/m2Pzmb6N2iy7W9cLDxIj3bp9WCw6fc5m5NZ/eknd16BhkYtOUfHPSDk4re5TFg
Po9npi83KRkgaYqHm94UHzwIf11z4WH7122K3sUw5HBcTRXAVkgM1YZ3V1GvVxbBiz+/fB8dhf35
kbZpDTnjhKMQa67pb/ZT7JHb8//sKO9eHLiBTJ8WOMoMIy/bAwAtqw+SY993PP3+cv5wvd4thnPJ
Z0KCCZTjVXgg6/5cZMu2XPgFqMqlW4LqXoovcCiILxky7H5+fh89D+9iFrBxb10N2zWgwHldlrA2
NB9lq3x0oy5v9Q+bi5CPTHUVLiFPHGDZ+25gED9+FPX1Ppv2L1fx3eDQwXIDJBtncokYK8zC7kEx
LrF5B7q9ggQ7RjqeOgBV/+AK/raF+Nl7/G6cUB3TXs84P3OwK3XrsII45c/jqV9mB/6gQD7fN6dU
QBa6ij4Isfrg0r7ft+kqQEDW5dCFcfG3cciyvaRYTS3qDEVHP39S/v5YiOEkEhlW2LP++TY6D7y6
SnAsSj3kRG7lIxRKsw9i6v72KOipp7GQJIS+4s9HAeLXJq1BpYDJz85fteh7S/lHp/IulOb3R+WH
g7x/6Ps5H2LQE4vIKXvyk95a1e4o42ZPDf1g6v37M8Lci7wkjlbsd+NUZgNHY4mD1YAm4ezpsH6g
Cf8gJuZvJ5P4X0d5N06NcQUFDnROC5oBG8uBX5JBLDLIITm00UQW19C5bX/+RITv8kb+uI7/Oui7
m9W4seXBgIOiXlwsu/18JTfVJkNgwWb8FKzhh3rNHpRAC0S6QL/XKh/3wUcFpB9d3nf3MsfwbHuN
7+A2+e34XX5t79hOrcJbca9OeO2nB739KK/1fdDKX0783bvQIwih0u5ytaWSMG9Y0i3hsEPZaddF
8Jv33fXYhPG6iwk415Cg7RWFa3BEerf7+T34u9MXUiRRJDiSNt4ncvVkUDKvMeohu2wtoJwcmmYL
kcsHj9ffvTE/HubdVU4odAQxA15DRiD32L+7S1BO+qny5INh5m+H0x8P9e7aNpAv+bTFGdkVNnvV
LexW6wpSh+Mlahy+8WiDEndEOQEDD+/+Zxfz3RTCRpFGbY9DFx1I1ZKyTacdGL2mWv/8QH836/54
ju+mDC4KOoArQKipiD9PAezRovpgIP3gEO+jvhJaJYB3L9OhTJ6KERYjrz79dhb/i/P+wpJY4oL+
/4Heu1a/Fpd4xt9h4ws2/Mdn/kB6I6C3Aogj5skQzuBE4jH+A/ONOYDdhMskhMUGNOYl7O0PzDf6
FfAJ+BWkBzNJ0OyNT/0n5PtrJNnlv6QE5b0SUdj/LcgXGgNMpT+sW1DHesGbI4CV2BoiLufdMj3z
qjMxFtFL8JeQBg06BzyUYft/3xMI740k6lUlJvluRmkPQw5Xg3dvce83MdpwUIUDhZAeYCxwmQph
DJNDs0fOejotSR53Z1G10Kq2PtTXoaUVWyIxxn01nqdnj8iXYIFuUXucoqw/I7aygkAfISdQ1fI3
CsPZk5i79A0q9QQOWh1cjdlY33NTU7oYkJbyChJPwaCs4+46LVX/kuayPBVR1NwD8uybZd+4+Rim
ETxnjhKHJj6fyGdgAu7ASD4dfO37F1aT8hqIpoIKMbIPiLcH3cQLD12u7iuE9iRttnEQGd7WaVge
eVK7u7ztgx2oFwnbXZpfS+2y+8LCryqwY0PNx+y/5tmYfs1G1j7UVkPEEol4ePbKwbRAi/Y46Vh1
C56m7tBObriOgtxACIfN7TnwBWzhwYScGTZdXKZBIlwP8Ao5Foj3gPQMSoo1RDb1Lmwa+IkqDt2B
mg3DSOLaTRxB7UPVUG2boCs/yxrWazfzYA1Vo70XcJpu4rrQ6xoigaskS+zDnOflJpnKedeFfN4U
ZZjclekE6XxL5FYC41uCoh43dZiJL5Dym3vki9lXI2W7AsmvH3wOPBwatTK4V0DiO6BKfXU/tW3U
Q6sCaHbRDlF27JpyvJuHqgWJXZBPuqsZVLxFt56xZELa01wifIKkfOUg9HxS0KAC8YqSQ5Kp/IEV
qBRvECm1aesygrIPsnDUBEbiZU5ihFOFKbnqhRh2YwovSYY3a+3nQd4Bkx/XINdngIBxVMOBVcCq
GIgQ+ulUxvu6o3Cbo0z61thYbnk1FZ8mRPjt5yGmtyMUPkdTpxZ2k1y5hfJtBeskOONKxeivCwNy
5RDUtKykhvwYiRtXUwwMtFECJonOkp2M9bCmg4SeE97FYtfwsbzue6gIfBUZCB8olqBzGLCVi+ED
qiVaLQqDRtsMjQjA9j0+2Gg4wIcIvKiO41Ndj9lLPw7xFUzhehX7Ktj2las/MWTb3FkO+Sip+goZ
Xx5hYjB8BdP1aHKS7lUwdm14N8eGhWcHiCbs7mLO3O0YjCno5Hrq71s+5k+iifp7PsiLUGZgxRHe
fEhiBC2OpIGsjljLP1UaBX5zl7dbU/TQ7xAD6Q5L8CddBiVeAHEMqE3oQpv2kqSBMtAtKUOIbnIr
1cEh2GxNNCLgxBDqZ4LUIVgMff5keChOY8KCY6bJ+OaRdHBuXNJtR1M0i44yf4yMIFtIMty3Cm/M
GtF6bgeNCnkYwAmcGNS4G3xhDCm0EvtWB+o2k311R4oJXxOegGOLVxC4KzwzG2hiIGfpbXMwJbDT
SwrB+NYif/yJu6E5AIXxJ3RLg8QH7GSgohvJ4ygEVC5pmN7MzTyhOsM08o5LjZs2tRzCCzVDNaN6
PZ0CPiFWTMFsXjgDzB7qixJi4HJAjrktYtj66wg5DrpMFtxm+Qx2F+7+ppvj236yMPAMgYBExJXu
gbCBbyJ0Ab5ATWGQRTHL+4FZZFazsL5N+5GdkNgk3FpEeX9sqxDy8xDamq3gcwJLaYDcozDBoCOb
+2mYyTXkAFAqGGT5MdSOIUS+YAxPOLQl+6nIISbPGjWc/DwruJdGI+CpDZG3RB0rzxZK2S/IKGmK
fWQUWUWJd/dc8/IVIUbIPOtUdGeKKFgPPJiOUTFfgh5s0a+DHqKOhVOTeRyiQL9CGNvmC2UDdj0N
cCmkqa6PHYdViUAos+F5iWGtUdESsygMBIUeQO1raIJznd2RjNUwkCBgZK8DB92oUNDtdqWrQOzW
xUZNHQh1N+D7z6W7obzVHI6WqL5Fh00EtXuCdISCTvhg1CIazLjxECN052Hkg92KLC3BGcKmClvM
IG7QWRg+p3VXrotc+y9TMJFlXffZ1ylS8J8i6cDuRTDq9RTqbokj+pvIRHg+ehE3GEED1NBaP963
U0qekIh6ueUzMmwQaXXVQQuKZRpV9VtZQnrbcXihiqSfDtUYDjvpWrlTNglXVcunL9SRcsekTeDB
LdRt1WfdNbUxIiFSlT2Ms4BUHpuTNYSZBj4whpiSgZP9XAMfxbOKASZBvkFGOnrUubhkFzbBVRoU
iO9zJESYXEr3Aikd9zEvE/gBldiwAUIoBMboNdOq3xA58WeEyjS75pKGCCoBtuOQJweUYXpknCE+
Mp1yds37qdmjNPxFTAwJ/p2lK3Rw0S1pdXuwRRdvmrHKV7KC2XoaJnmKbDysA+pbrChSd5P1pl6r
ms5sk0jdfYtqRNTB8xdbCIerKTiyWgTbzvb8WM+d3KZABMfldHHVGBvFyEXrkXGCi/YAkgWRPQUi
dJDq5pBbBpHdiTWwr3TtPN4ElKOauvEIwWNdHyxFL4cb0SZqO8pgei1A+qCYHhMe5Kxm1TJdof8d
7aUwUBWncBrLI0AL2H/BVDzB4oDQu7lRWx3K4CSortdh36rbsGztOavwGmjIH9dZ7OmuSDyHCbfy
h9HXF02LieN7o3pELVZumPeZnp1ERkVrnuYLNmwRw7ZJMuTLdNCMLHMVIhAIAvptioTdfdf04aYV
dYsAnRbifwxQK4hXQdvGGaW3AXRFWxYN2TaAP+2UszE9F0TPO5FHeDDT2KjF3IGi2jKZu4cZOtSH
AekA8ITlRYfcTt4v2yyFk5LH0zIdtd+40dB2IUfUM20h5Mrho2V5c4AnEMFNtgbhm4v0ukAkw43o
su7eTW1zHluMshzyk5Wc29YgB6Cl13XTjO0KKCGyIoPRVtgZpUJfNSEN9s5gwA5sJr/6EfJ7wOWm
3SWXcrqF4zTcM3WJxvMWmn2IGG18A3Gq/4yhKlx4KFFXlR/mTaNkeJ6NzpeRkXxLc/EZ4SXjbrbt
fJ6hrl+nWDucPLTaJyYHyhegZcYD0aGH4i6Q3yHPgvSyCrqdbIvgKCPo0GMognArDL2vo9qupG0Q
uU5RCLjQoKyv/i95Z5Ydt7Ft2xbBA4Ey8PmyZk1KJCXqB0OyJNRVoAgAfXqteB17EzzHNpmmmOPq
9/542LJIZAKBKPZeay6MlM3HoQtQo0qn1zvbigPEdF4YrMogNQ88pgZL//Kvc2ojaGWytp50ULMI
CxcdrG2P9m1V1OFBO6ymkj3GHvwlHkndUlCUaRp9NyTmNg3fcVV12gZSlyGtbQQySiyFACoIPrrI
amtxXuQ5ylVJh/FSFu4ibg1rxK38lnJjJ4J/zSxXXqtGomtvR3vTRll3lhkjS/Sy6MtCq88OuM1+
L5yyRVA8hkAnPUh0Z6VmdEiBMWn1rKTmsuozViO5belrfSYUSO6jgE8alaXcypH/RHEi9xJ7/oXO
WnS0nQJzVSlAdg0/QSBOvS0zbg07XPSrU4vMv+bj+T1/xfSKCveBruI7Z2S9JlULOW5M/9yJwZhw
IJB7zdS1bYcKRX/V82FmW99HY6t/KGSKd9LBBcoaV577psIsYLV8f53F3qoecrzmzog6GJo/WDHP
5IFVBq4TKmzp18zgJyt/MC705Oj7qkFRUAn2LGbErc8KwYNjcxbeVEknr8YAAJ8gp5WluKBIVOv5
HLSexDXcadwt/JrnvydFzQ93Obckq5KrmBLsR7PTw23ZVyAdaJmXYpOFXbipqsI86MaPzM2zXj0T
POGInd6FzFXzMYVseWdm6JueNcqtiFmZaP+iC3Wch0gWJbgouewm6gnDgxd+rVI33zvUjc7bUqdf
TSdnC2f68loGfXDJF+fOoJRMv7YzH7md+YzaZreWOXG5iVSdf0B2VJ5rJKkX2iswucla74yGLvrz
gEKZ2J1FpaHvKUjILUa3AICI6TwoZbBPXGTYKlkeqrN8/KZmaIwMdNuakd89/9/lZaJx2jIhimSh
5PGNzbBjRMQM5mxiDLVRw641BBq9Mqs6uPQLxk82985DysH2zsY8epMx248rBLzpV4cb9i3tStQs
pJvFn5RjswHUmafvjcjRW9Mf5FUa5wZPvq4XdXSzSMDR33LlZXvLAGCvyLjjwNhR9VtnWCE+S8m7
RAw9PATcsTFHayzgn1jlIIWy72YD3Do9j0djRoQHh9gGQu+Y3DhOgxa+ajRXksmMmpr9f+jtINiR
Ph5lgbnprMG7c7GZ4jJmlx65TXnuIMH/gG+Pb9G2UfS9tQSv9fOEgizTXg8xAnUN7BF0Cw8V04lw
V0A9/vvKVaqZUKDndXFIOlHf63YZ472DB0I+MwShea2dyuQbuDWiEdAHbJqX1xYCMkNm4q9L/LRI
HRXA4lWmGC/Pg1uh44az4kf2xl9eTTvJmeMwroOo45HIlBdXE69Fdlk9oqXlbz+/uNXIaDLtRase
RQBKVwjMGYKmh+K89fPlnUcimqw5/y3zGzNG2zbcyufp8dlwkBk2oxwPD6DlosabAqmPCPdl++/g
IGUmVpbSW7g9k0Z923MN02VE417hTTQZvbSmaD2Y4fDgMs2AxCzLMNtlnpTXZthyGq+6BmGRo7F5
reKuL8btKBtx33nZBBeuS6W6qMqFi2gEuAF9kcY/hGeJbcddYYnlPYkvR1c2MUPca2Ele/5NLuKE
xTsyWogArT/4W7OyzUc/iXpvM4WN/8i0W1grHMdm9hVxi0KU3/DeXbWtvdiGHX4SdMTIzjwjfPeA
k7K8IDZ2PheOoy+9OpxpwlrNwP7N93JWCwxPWHJaFT3MQRGFG86dFb8I98xm1JPxzeS4eJZJ9qtm
2vbTqq7MlONw1jxmmMcetQnepMcUde5ETnGTTjPm30glKUoqO/o5Qw3eOMChrqU7dtdZb1Sfgyqw
vilRjo8hiYBnjY3PGaTleA5ltr1yTdFhaR9FeTuxGt1QLM8ow1jFHlU5zk72qMGPwS71TWfMvVh1
Ya4/eCzdGUxeV12GtW3i9jbkmciEf6eFkE8VoIARqx4OgYBD0sFycOnL0cx2KHPyczjq8rrBZ7Ir
XSO/KrDPnRtOrM9z1MWPnG2cj12DUHGFOZHZIce0sLKopSLggYzSlnb5aEnFO+Jr/57Rhal4pq67
prcFtJcctC+dgQivHTOYFqpT5YZjv3Fo0rr7njk1ceFGVu3NGsQZCheQi1E0b6TRVRcqg92Zz5Ii
94Cmd4elhSg1H6HZqog7UK6hbLMfUHccvrh5Z86crQ5CN92d0eF7STX859WctBgrUhEyflMFq25l
BIudRRdimWcsWJ5EPyojx3U4pV9L7TsAjVOc8OuSefc+igf+duRPgLJLq5P2IfIU02jHMWrxYBBr
JK02/TrULKNG00v/zMDV/5S2TDZ2pqD7KujQtGHL3tIAGtWBBD8DBqLmBZfwl7BA4TvsPxmEQ+Ev
ahPe5TJO7SdDIoX+z6eQAFnJN6h6XtjnpdtflkrQTrx+WcncyIdQ/D8JlRlEeTRUw6Gdy8TeKq2Y
GVWdlZtqGpf5XlOn9HUUXA8tr7vjKFaT51WIv8k0UcqRG1P2/fitTCs+gIF+9JPUXfPRjhv+uxvj
WR4sWySMRw4qPW3zEg1QgiFSTCn59ezwzQPdYHxIalnjTEHxzLQr7kIasLGKXCoZkWTJef6epaXZ
KCAEPR9CT6A/YjcfAUXpjAtI1ebhuZ4yaLYYbVAoPGyFllfPfwiykq8FV/e8M0ZsDKofbp0Etr0a
TG7JCDnf7Xr7Nor98Jyh/AwnY//U2EHwoD13uCh7O71KQ85sLSL9Px0ElaQVm+a+hrN24ZRxdok3
kaIWd+VctjXoDe1YP/1sguwQtmb0Tfm1BtchvUdYzynHgSn8iJfB2xtW2m9nNB8r4Md0bdKg3fq5
lV56QvebVkYYWdPQL3ZFA3vbh8S+RlXJsPOFv4nsBpM19tdLXTCjjljMbhALBnelacLLUjNdfR1E
N6YRtrspKmDjKmBwUvHSJZiOzut0AF6QzJGzAIHUuZ8zuvFLsdcmwJ5j6px+Fa4aPxcCDd8Mrvus
NFinK07nIeQLStZrQL2A7kYPc9dqHJBrcowew7NKTtZnZIJI2toI/muqm/AxyGfVHpquDj8acT7e
er7XX/d4bsUqwfeEbT5g0VknXqg+saU2vRv48ez8ecl5y1kq3PE/XdH/PZ2ZP6u+ZD388CMCtPGy
y7K0Yn/dlvk/KloaMuWrxszyI391Zew/PHSUvrSXFC6fTsrfXRnf/sP1qDV7tksrRNBR/bsrY1ji
D3oyhGsgSMAI5tr82F9tGdf9A7OZpG8TsG0OPH7l/0CJ/7rPyoUcn1hXEjxeyx6omgL7qED5Qu/n
+OhH0sy30s7d2ymbkG4qy07aU53W5Zf+0wD652JHbc7Uhg1bppG3Qz1a/PAHSD8ZJPr1wPkSoBeO
+GiI7tKUriuF+R9znU+riqVk01ZK74tE4K5z2no1thhJhhxb9FAPPchltkIJG8/Ni0d4+58P9FJb
/7rF/ffHlMufv9AN+blQuOYkKnV/LrZmiKpaddG8ZhKvdu9f4nWz9J9LHLXAbMtJVNLa1FHzMHvE
dtdRLEnS5uP7v/61OOPvX78MqZffQJdJ2Glc8Tsrt/prhbzqLCuUuq7FPO36oP3Ro669YkL1Tj3a
X1zxWHpntFlnpIPj7gbPx+BW46eoJ8DERmJ7lJf8P0XWPdVGGmHpjPl/2lp8uaGznhYamo5t1l+n
u5W5N+1k4zxFszlsFNTjw2/dkWN5j8zqpvDZj+GX8+27kc4bbImHGOdB3On6UE9xtrZNcf/+1cTy
HN8Y6fbRSLcnIOGj4bk7GgsJ1a5+wA5rTJvaJzch9rJvOIuhjPZEacR0GLe9H08sKV24nlJRPLz/
KX4xjq0jnWce8rZlfZFu3S5OOTaR67F044FZEDDhd+pEfurbY9lzlz9/8bpEKDLjDMXxrvBHYPue
GxLjKdDpJtvf+B5mYB+N5q4MzB5oUAR0LOzn87TvqbBV0oBZpjGKMCf/PXG/8dYvMo83Htnzo3zx
NRBlm4jy4a5nZt+toQoaqzDq2p0GlHFFM2A4mEPlnBiOb98z3zzSmvS6mWwjF+6ugYh03rsiu6I6
Pv/e7PJsGXrxVXJm7jpwXCJJzGy81XESfrFT4jdOvOxvjyt0A68feJhCJytiqBBI+L29YwJ+V1Y9
X4IWE/v3H8bzGP330/ACltKXgwqaqEwLP2UGY4960QN1gNc9oryXkgN43LsbvIjT2gKcAvzcHqjD
EMEC0wGtpaoKeECASyGBFVR3gGV52sgORtDInU7oo00U+c6iaghOfNw3H6fpPuvVXtxwkDj2RNBS
vK2isv5qmW53CYYfctb7d+MXN1wejZa5lFR6eor3Xoz590nQ4MNVM0Ughh8jCIau+3sXco5eZa+y
RCdYFXaQwqb7QgXWl6kYiGnJvPHD73wXN1hmzBe3Sroix0WCBSxwvfAidILwoonYEiQ96Q2/dQnr
6Ft0fmy5BqfAsyn0+rO59NsdeHd7Xzu2Pnv/EkcS6r9WWOf4HUhoJjqGWWVnsnUQ3ewmwx++z1RK
DIoyjkQVzikkD7Z97KDGYA+lHtuMSJyZiQtdQ0dNvXTDfRDU89o1gJ4sOGbRTruimrvkZp4m8aB7
7Rx0JHv7RJ6uWGb+f79ViEJf33w/AKxCnkt0mCZwQRWdu9sYmMEmD/oMOh90B1QlzrkZ+cmuBId+
a1d1V5wYXL+4un28R7DjIteJa6lDGXjdpwGgHf9GFcWIIVC5vg732Kq+4PfRwzqZNKG48cm8zbdf
Ids+eoU6pyyiSbX+jrMbRdPYL2S5jprO+9DTls1OTLxv76bZ6b++v5EN6TKduugQccRFdQrZKSlK
dTdEZrHPK7hE7w8/e/mF/36Qlnu0ba9AUIil0Xo2kAgX3qacE6J0Q46H126UyEcQSbpLQjp3Rd82
8bq0rWG+bEOTcv7K06IgJa1xDBF/TLPZLXdKtIUusdKlxJjtnKGwkuRQ+J0OqouayAbPviqpF1No
JpwGdqLMG6Ehu8aakOuzYFKFbjZDWuBDXI3WqPNHOWPfyjaYxUgvW9Wg+ZoEqyiH4YyeZztq/KBJ
KqeevCPHtunsWGbV3DZNENbhiRH39kO3xNFwN2zZlrFZ6bMkMeNzRYvq01CRpo4tsDzxxN+c+YVl
HU1n+PF7VzUq2ZpODS7KmYxz06un7Pe+wfEWLiuytPWIPduWkAUroIxK4yqgWpVc+LroxInL/OJb
PMuOX0zKIY5P7LuRe3BbTDlEoTg3TAvjiWnn7cfwL4fyTNF9JGTJOCDif+IWNtdo5Gj95Z359P77
4ByZMf6aj4W/vJEvvgFg8bbs0P3RNoTHfdM7c1xmZ7abD0C1Ylv2AOe8BGvvbQ6HSN6KPplGSVF8
ThoOR4EpQSlRZc+QFExDMlrrkXg8AprJFxypc9s1IARrawcOYSAw7PxgfjATq69/mpFVWV8j8InA
3EgDqaz7yO8jN9hrZDlJv2v7scuJt6yKlKxnCGtu+j0kl9u8yrNhTr6ZtDxQD1FlTnuCYADu5Bpi
DjCU+rahWkFIBxju1ogOdaGi6oCERpIsNeVZ/AF5kFD+qgvMSE5blQ2N7e06syl1vcblO1C2xf8z
wh7MjZ427R5AGcTPuzoPDCv+YgSqtf1PxGM5UMd1uiReFDaSxQSNRK8Tb16bo7TAF4YusY6Y5pOu
vVVN1LvAqHAFhM2lQX6xWW+yyB/aq8ARKryelTO0h67qTY/wMakzNBkezKGZ2/ed0bC185m1GYFk
aCDdT9pN7E/6ASlAvEZBYfsXhtfUOBfIa3SHj8g5bM/b0BpsFPZMBd1RX/VycECcMuEwt30Yffrn
w23j16N7AxhzQah0ppqCemtZdegSKpfnRbcEKvZ5wCpbjxGHCEkt072zSz8Yi40BVF+3l8j6Ddda
wbA3+itJA9nLtoFPmfPPqLO9OFnbPS259Nyk8WEZe9JSSfC6SCKjMtTGYspxLpNEdySMZqpIn0zZ
l8W9n+Q14rCxIhZKrOu+dWEZtrkTC56/pzibb7gj46DXvkwK/QP41QRnGw+23bXr2eGQ9YgkJp7I
IfGrIFYrYXl4nCHx5h0AnCSzc39nNi65LOiKhtIk+CSTbgNtVAMy3teDm0X9R081duHeIX1JI2Pa
usXgdAnJZ7MCmEWaZ0yFGD82adthe+a0agzoELBw0S3IW0FV/sqK+gZH86wM4HMfIkK3SrEPEe2p
n5RHDPAq8cxpHiKhp0ATo5Ez7EEC6/RZc78PKCxQi7lUtuKfRj/GNJNnw/d7ukpaq27fqcga422N
uADhypbElNj6VFQW4389BRPLz0UfA6i7NAr2wt9ro4/jBEqV9GYkbO2QOrdNie5M7FKaZdOHIaCd
92fugz8QqyoDoqCpaWXNdNmMMe8LGWGNFYFnlzCS3BWrlVvVB9VhOJouio79EhRK5gh9Zkc+HKCd
yCoX7Yk92VXaHVBotE10Bu+/YCs116UpIDQPBkJYldQ2+GQssTV65cpDNhpsWIx6je09nKnMrqxs
7JEgcvrzTIDiwClq8ZTakZGb58lMgM93opx0Ft42ScMQ2Kqpk2O/rWTp0zRAKWz71X7QvuGoswmg
hZXtujBVILCdUVHNG9uJh35n52qks41CcAEoEnOHoBCwcIJ0NlhZfZn3yIKZCKrJhg/vI81eWbPt
BnLfY0nvr6AFKCWuI20CZV2xhwBrTlQtClS9ap20jR5JFm/Jz5DVjNRiN9KLJJ+lGaXNGTqzGzf/
mUPYQLPi012O76Hd2eSSLQ1nb9jlllvaN5YwXQOya2bUnPpq0BMzkXhNlriQKC1Ef322qnJzrKj/
gTZ6BqTPIHpbMnUdr7vPIyTDgK8SW87IPR3PIiPMxDsvza2bum4o1vkQN/KyMFIY42ur50jvr+e+
cqpmybTsBJlVaVQT1jT1thODLZgMp0RT2blUa9Y9kbDfCt6jmuyPVMLfisdc58RPCYgBH83Ynjpe
HaexE5g7darhpVqW3UXLppr2zo84rU1c7kpXal7xxscSlV5Udy2qnZw2+gTtnI46WCqAvf0XmvZW
uYTopHkLvTWKIkC8SRzFxDD4VhV2D9AjZn5HWNicLOAUQXunuzb1OJPx6wPOgxMVsIF/yNAxwCwK
7Cg1DtmUFjzhjDaCjc8/Ty1zNZnCI4aUtYB1EKt50usL2wsm7a/HRU9B6840szQ7SChY3hpqi1uO
/PIgYljpxkztH1FbjDdMQOFobRobpeQPKx/KBHyGA/HgHAW04NQRYdvJyKAzO4Jdux7lF1U5mHq0
jIKOM1AwG4SCUSMMtP4esqC334xmCpdmOad8E/qc7QmoyWLhzayXTSTwMBdSXKVXFnSb0t/wHOuG
R0/fsCd9ks2r+G41Muqv0wEm/zaxamN+1HVRA8Yd6FnP2dorSzJqVjPZBvltUplt/akPlUJNZrgk
oXyHjkDw8Yp/5tWDsKeYy03QfC1ipZBuRJ810BHxILXP+7xKJ1N2T0k7ReG9ov0DWQEcAO2eXUcS
sU96V26ZaBB0MfTdmefh5RpWsWFkTbNRYTfND61LndwFrDyorFzNPslODoF3dVhwV0165mATCkS8
iYBiaK0S1dT+o0zcRnMLDTZcO3KrixAJ0TQzeMaYAsVGktoZrYihRobmZWOSHQoORV27H2ZYS2d+
mzpphtQHwxh5UWjI9E0RizJDAbEoHpaJQxDkugp8r8GIlcM9yT7HmST9tSWd1Xc2ziBqzH90OhLz
HCVxTJVCJV4y3TicL7oD+gpzesinEmamQBss71IxeU22LgFEBndjkQZkVtPdxoOyIt5zCE1obZnq
yCchhlrcw1LzQzJUCIIEi+wi1l0zLueg33DJbrztCydALTqhHw4+BhmKIsJOOwnQF6NAHDQM+9mM
83gZwTWI2aydw+EjKEJrgHZhdpm4rocszb+PlLZ0BPu+j0zwFE3atd8b2pN9cFubY1FDUi6iuL0y
KyLDwScLNyzRyeXh1N8WLrsqMko7KGhE41RuD87NRCd1U8mMaLl1pyBE/Agn6TqXhLOPDiJ7xNcz
0TlFCngmuGvSRlgnqiFvn0mx3LzeGZte1tq0W+qzEj3fTQFtEuat2RyAnk1ndBXjE2eI51PVv8+k
wj4qN6c+YWVaj5SYEfXlK4vgY9I4smT+VFhOeW8DRjMPdeesbXfSm8Ey1wmQxHM1pc1dn/sTqRQO
dRPXYjZYui8njgZvnpRJIn/99Wc28y2Dw4O1b9YPRsGuZN1yNA1OfO1f3N5jl60MhMrGCNVvEZAW
glweaWwb2CNiBBXu0yLuk987Rh1XdZu6x7xRV+0+oKSAZyVhtm/V9JMEOPfn+zfr7S9DTez1zRKF
wYCvqOyG1K22WRBCiDKKkHVUE+4z4gN6/zpvnwixW7++DjZhtlZdTp1RTd9sZyTeyTDlAxPiqTLj
L4pNrF+vL+HM5eSbgq0ETsfuR+mqDyiBkUkk9SdnjIihn0ByR11ermnZgqyp/RMW+V/cw+M+gqp1
P04zInNmJ40Wwa+uXI+No1YWOhinOtXdefPMbgbHnVv0EzMZ6qWxU1GuHg2d1R+6tKtOVLSfj/7/
epv59UcdLBTyzpQFJfevtOybIHLDC0eToNGgkFkjNIBJj1h5Y4bAYM0YiwdKs0+VLaI/f2OImNgZ
Xz8/MQfaLevJYB/vRzt2cZSIJbJ72OgnORjLcHvjOx63SZ0iHNHUOsbOrvGPsUlYgqaICXdkh+WQ
AyP4K5JWkYYSoIWaDZ1bdNcsGTnvf8fnMfHGB/CWZ/uiatGOjbZg4JINUdxoh5V6suQTRQtrnXtl
i0YcwXsbzJg2Wk/vOP0ZOAMSi49lzfrEBPbmu2hSdX/9GdCkKW8QRbBzbFRmKvUScOipupNoen7z
EkfTitWbeL1ShmriqJaSOD2b1NXeZVQCJztxK3/xLI/5MmNdOVCHmVIKNdbX+F/L7dg2aBh9/TVB
kYFgGDRoPOFNSFr4/+HkzRt7NOJTHYHly7zxLB3r9X2M6fFWA7pmFJuQByJnNLZWocCpGx6yBZsE
U4NIEtR5NBapGQHj6xOQcK0wdqNROfuwatWJ+728I298lOPuM6mlnZ1ko7FrlTVkmykrjY2l8aqs
bLPKu3U/Eg/C4aTrTyxNb855ZmAdjaEwTnSauxkVCDGQG+i33gddaXNVwh3YV5FzCh4jlvr2G9/s
mSf54oXJTC/BWdaHu1TQxdBViTVMDl8z29lN6BpWjYxb0j04104m9enE8Yp1B1X5IreMec3PeOi9
SmINzDhc1cRIbGY8AVuXaeBriDXzxOT1iwdw3N6VhuNRpCMSXHVOsM7Nbr5sdIAQIqc1GeUZ5s9k
Kk7wPt5e6oBgHTUDel+iZfVGZDUxdZTQF2SjcPjbiYRzHo6AFvuc4kwaGNmeih90SG7jiYsvy8G/
HwgArtejHtUr6Zru4O1QzbiX0N3TdT2qR5e0qF2Q22JV+a3E31Eb6/df9LeXPVgtry+I5QYAf+Ux
tn16IOdBMnUUFtnrtyf2y2/Ph+z9X1+AJranJ6SMOwAf0070zmMadvkhHU3vxOv59iDGrf/6Ciyj
DbGshMYH9fgxzNXOJ2XRV5O3cfvQW6Hn5LgrCZnGun0KXvX2G0qX9fU1SRMXRpU60ZkxGhRxnMmh
SAJ/cutlnfep60Ljy/vP5xe377lh+uINnUYv8hqD1iZlQvkQDoZL7bwOv0g1yRMIlre/i388vWUO
1ZzMQ2tUFYrEvbjJLgRmJ25n219wOvNOjO1fzDawxV7ftMYdRg4UhrtzW4OgRY77xJoQIUJqkAYt
Dpebb9qfJ16BPJtGtiyfSAXekZbCuc764Mm8XgXBSCoEtuYd51mOiFWPT8WI+hP34u2x5FtH2zQi
WiTKgzrY4YNy7uta6kulCMMbKfvv4hokow56UiypVh9UEBsn9CtvT3D+8YTf0b+D/zwHOzMaVbxx
UyN9srUXPFFcrEvmfS8N14oq7937o+oXOyXKUK8fxTwbqXZGO9hNmCP2DeXXTWsRiZxPZJohOQvP
/NrJziAjQruZAu/GZw+zqYeATL5yLk9t2N5soJve8avbEkuHnMSiQEmB+uMwW98k5aJtHlbZXSsr
cnqs8guuAm+NuV7snRo69/t34O15z5NHeyiADX7fShHsRsW6vXVaWRe7aXBB1bx/gbdfXG+BPr/c
i5Y9pVf4CxyUcQgQbEZ6mXDldDGosdm+f4lffIfjPX2HZ4s51TZ2EbVXnJuz60UgB7zm1Lny7bcB
8vLr79C7i4t4WA4tKTlPwggpANqTjyU9K9c+ibk7RdYNsM7oiyAjYP/+13p7DQRD//qqs4st3gkr
DijgObcUqAnvDXCCqdxbJQ2GmVR12E3jtjtxH39xQevogn5iYTxJ6fRZxtR9xjhFKa9PmaFKT2w8
d2GHtDO+6qw/hfP8xY097kOLaa7EvDiniQ3DUBSNhL6o+T4QZEENVPlpkK3LDLhzaJdnv3VXn3c7
LxYSFc0FfkiOfchlIiiIAtv8GMWocAlZJsvRP7hJNeL5NbITW4tfvAHmMmxfXBGn7NhpBMk7tPX9
1nInUHMR5RtLG6ekc2/PmzB1Xl9CgVzJXZMn5wx4efuim84N1893hlk6m0CQRTC6bXWCyPSLix2f
7AbILJ0g0GwXNrL+MBG8viVEyd/gbDeuitwe1wFMihPbpl9d7PjmmXIShY0KVM5DeI+189tQUkPC
qyQ3ymrn9ZzQjH5/aLy9AXCfVTEvHlTXY8IGWOPtltYApN+Y+BioC4Srkh0+9GI88Z3eHhCsmK+f
lj/NBO9AAgJ8M/gbVxEYaNmjf+bRnN29/1WW2/Pv/bN7POYGgCJTLOt8G6YFESuxa93ASfjvQ/nf
Y8v4ZTACkTzvJyPcflVf/9///fb1pZfjvz/0VzaCg8nCIsoAXD9Oi2cs1j8pCb7n0ukk01yIQDgs
in+lJHh/mOiuqIwBTfZgLNrWP94M+Qec/udMA0vYUI/ZUf4PvBnPtcp/BgfMLcvh2h6hC2gc+H3L
e/BivI8KO6MlgXq0W7gL36OLOL6evjRAWpO1uSMwzRnI+jqYB//EwD+q/nmeBfKLgAif6IjAtGnB
vr5yPk4Td4wruzfqTKyI6z4AKFhXt9YhPbF6Hh1fn6/lQ0NyEBR7Hk2kow3ITM80q2fm+ukcectu
OJDNuk9X8fbUlV4vYlxIEFxhL5xPn3spjkv2VlbrbCrdn86+OyvOuwOVtYN18E+sW95xuAXXoWwa
MDRcj50SV3198whF9GFsNLCv1eD/sLpOPA5BU9+w0FBaw/NhgIo1/fCxsjP3i6iINsM3bSBzT2lN
2vUSb1iP1c/FpnY+113c7mAOJNdgVcbPhrEYNxH1oNdAFyF3SIrIU/OiBJ46QI5+q5CbHnSuy+te
TN2Huo/GD0UeEFjaN2wRoEYWB9V3wTVZA9G+cf3hR49q6iweQnHujnFHJw+MyzeEHsZVvOxqXNIz
AcarPi82Jubgp0yJ/t6Vur5grwVLDJqQcxb5rTgQ/SCKC6QcYuPGEJ4Uoa4r8r+ybY/DcY2E3LwZ
8hFPYT7I/dzDCYBMgnG/L8rN0C2uzCpp0mKjsn65g4husLqrAQ87qdJ7szAx4fuE45k2fybNyqEv
m2cA5am51RsMv+ZdhvKxWXU0Yi+D1hvWHrS0faPN9qsNmepgKchDBl4tnH5hTL9SFmdTnSDycvKy
3UuO/d+M0iQl05j6eOOPifUlCEmCIheNQ97guek6oIW7xy5l7FWlkkMyojD1s6re127lfyom0dPB
19Io10QLk3btT/YtDCWQX9ngYWXuwiffneptofoHu8FWqEgkLK+fnZ9lVQ9ig4PS/G5Xff3QBWI6
s1BrLBh13sJZ2pu5GKf7PrKTc2rJDSk8MDzWlR21114YhTcWXI8LMUw6Revak2RfNYU8J79NEyjP
sIUHZqcUQ2lopvT928g603PW3wWdbV345Th9rObc/OrnTvVYTBmB9Daa1rs2r5obh4axID2gsMfV
7JjwU/JCotzNvH7EeImogs77cJ53Rr7LjBKVUeA2iC+DrvCqDRG/kX8WzM3wpLomuWlseq0EnJZA
atOgLq7juF8cQKIaN2Er3cNC5/oKXkIbeBv7llBEGLCr0CaxDnwGTsi1SXMlgD47U7dvDYIyU78k
mzouzQvfsocbrGMDvb+RjEoUGYZ9jnWU5D3tqnIvUe9TEPSi4aaJnZ72WlUE0Ip01EuKWZZ31wfd
sItmO31yqozEztqvP0GtmvDm4tNfj03tHUZDO9m6LnT3xRGYYM+sSBdPIIFqsBCmuNMocHaT8Ihj
9Y10fMCDKINVY4lebPSzYZlUljLY2Z5T5URwBuEXclgycxuWpCnQSkcIsYYq035CWpR+F6Mb0pgI
g/BbPZUYu/zGIjarsh7ckUMJYQxds4POh3YrrcadivMkOvQYQy/qrpy/QXhwDoIKR7zwpoh7mCgv
fJTTPF6jlxL3uptYUaxsvunR5AJtiv1un0bE+WyzEgoINsGk+Skqs3aA/06ecQGXgbjHmiQ/tAs4
ThSt4KFx966SIyLzshgOTRh5CH51CU5nkMWXBMWaDdVIxsGmLfI+Jngxb8a1mZt4/KIoy1F3+cF0
Ccqk+8DuOS5WXueW5Wpo2+4qdZPwsy/L6WcdG4GL96Mo/G3AMcRdh0We3SEZrH8Ia6BXOvhSn5cA
k85HC7DeWuU9qTBknfR4uONCXc1zZX9upez2Kkx7jSItiy4gugTfjdxQ3WpClQEDUMNwIAzYCh7t
cmgBaCW2+KAdaQHAkkF+acGYPBt0M5BjnuQVeRAV1nua/KSGEdBprwWJGgcl5HzALT6cd55lX5St
FR4ybyLpgfDlZteHg33WCb8xV5bbJN9qEfi38JhIFAb4TMZKjymqwgXuGB/iOJxvYEsSuF0F5f/n
7rya60auaP2L4EIO9xHhJCaRFBXmBSVRM8g549ffD5wZ6xA8Jqzx073jcpXLqtE+3di9u3dYa30O
K7WiV+YXJxH2un0BuR4S7oUBJWsRGsE+SfSEIWK/9w80dwGiD2GL7HohSj9qTTGJgYF56hSUKAZF
DR5Ghp0eUxmIgq3m0COAN+n2C8b5h4xo3xHB0uiUW03r9PpcPURMED93jCp+CaDD0phQciorqopF
+lvYi+M8fJat6i4tpILy/SS4A0wwV0pVlY+8CQQoxMruJoim+b6q9eLa7BhuHPq4PkyBKn8wQrHd
yZFMDh+H87CPjUn/2E+RdtLCZPyRCnJ1hP+hfVSUGn7CSRlKW/Bl6zaExKW2dTznFJWDevT5hYXt
M0j4B6rTITQ2sJEg8CIKT9UoBR/VBBYXa5amHznT8od2qsprUe/n3umNIDj5RcGHKQhRJ20O8g9J
a8w2+ibt73BstJ6Si8FOmpvqri1L6b6Z9OCDyfPGHsD8EzKrASoGBS1ZFMDRXKYVZUfQpaKAbFlx
5MpGquwj2Qjhc4v10VOMAdUV9CTR/lWr0RURU7rPikDbZwjJOcbMEbeLbE5/pPIwPoHtA3GOpLvE
uHIpnypqYk6OsmSBGmYp/Z6WAUONCPco9iwm7S6uYzrhaEE2duCrwbNuNinTjrpxX6pxvxfEkXEq
K/P7ncZcSkHhPRFs2BH5irMl3YYIiLCVkGAUDjzw440YWpMnC2O6mxlZ+5hwgXe20Gb+HmCadCgs
CfHpGPEVQm8Km3Oja8ExhXRn1w1C/bHRzPIPxHz6j5E/i62XSr0O+ZJYgamPp52oB/LTUKNxpXaV
nzAivLAhllI6h05r+ibAm7lTb7u6KxZBpWhPfNE+UHsVrmQ62j8Ca8h/MKXow68Dl2oExtdORglB
oBLm0FMrmc1V2mvI7CbAN8e4Dm5CvS8PUZb2T2ZYa/S4DAP59WwCs2yBYnH6SLGOxlTqhAgrET5D
v2g9IJKj3jKxJdzScjE9nFB6GAnjnxUeYyj1qt0Xv43Fxynvk/tYVmrmIPv0XlOrNnB0PdEkSPoq
/yoc1fkaCSrt85RZ7aNJGLlXYS50moVZRzR9/XvBPBVXGhKera1IoX4wiyT5wjwyLQYA3ggixmh4
DoEqnILeyu7ULBieIHWgIZWXoYQebzXr1/zbwS4wofpzAniFIUvo8m+C6E8fg1zt75G+Nr5pVQ+P
WhS0cK9I3S3MfPC8w8lZPqeIAD6hCci8d6ZW3SEqmu6BuTPddE0GVd0ZhMGPhoJO4vaKUVFHhyEm
t4zoi9xqg2H7cj5dlU0jR87QtFFEG6uRr5I+LqnW1fnHPmVKdsfl3T2jApud0C+djymk+bnTCWoQ
2mM1alddAzEarLVTuoPYbnyMkbc65LIfuOXQLkO4ZRfbUCeYX5mTSp6QP4InCG4r/64Gv1UfTX9m
plUaE2mnyaOV7/tSXPhQY0rIdl8qspPBlOWpTD8fUBFlPDlLTnC/ZlcZp+IPM2qKm1pMGVqY/eDO
Kkz5fpjb8kEbodh0C/SVkHTUw8abI6KIYkUSt3JlfQ1jqf0qQ8XJ1VSo7AZMfJ3XRqLhdgT9Y1ZI
/tWoZMlVPivBoyQb7a6y6h7euVquvmtG4X+S9FH91Ihd9K3WCmWvN2H1QWgb61MtqMr1NIvKg8nZ
480ah+rjFCXCMetkqDagqrip8gSyIMNk2oE3mvZX0fqX6g//r0kugt5aumT/hg4voo6vNBcff6+Z
Fvr9vLDw17/zd2FB/xeABtJ3xtnJAGWFos/PwoKsIqRoWopkmqqxpPR/Fxasf2kSfwTnNjzZkOsv
Vezmb/lFCbIIk0lX0ZQN1J9pSf1CYeFlzuqssMDvoraxVDcgkWJwdt1VKWWUuTKtL23xNMxO50xO
9pC6BZeHlziqTZPLSVDt8wKndoKd6SDq+/lsyz78aeucY+FN1i9p4CNhHF/yZIXfscr6p5zXfWJ2
cDYf4btVvWKveQypSzeR62/UdV+Xy8n0V6aWGtxZGaUyxgouvGKRG9M/8IqGA6pDw1XRT1ZhfMw7
uAAreavSu+pYvVi1DO40BC5pFlK+eW01IEe2OFhwhTnSTkfgEv1TaD09xcncLHFGw3t/RyE45W88
+6rLOs8tridR1HxGXBA1RzsjkH1sw7LezTz2XRneIw/2osSb4MvaMwDKUMCQhx94HCVfTUTFISVO
e6/K6CeabTsehQkCzkqYMogc5iz5DiPmxHWRyIpwnGpDZYxG6GVIeaI4eZhTWvHQSA+VcN2PFsq4
8JI2lQ2ZGTKbNZxz32OzTxyNW/PWAuZpd2LX9b9Tj6kDux+69hFghoDaZLMkS3Mf9PXXrJ4lNBh9
JSobsAR5kjoiw9/TXZ5mcFRltVg9ZC+6ZcYiYQZF3RiSOQHjYg4+v6l5PdzTRmcOaBFAC7T5s1lr
sYtgib9LXrTS1BfdtHaRUOM6UR51+L5yxr0WjTVNR25tHIchdCpavbOtAuLIXGkRZ2tGbfosLIJt
6Yt2Gwg99RlxYwupXiAJD1SfCreChekH1OHVd+VFBc5cBOESedGGCypk4powqwyn1KvgKn/RkWtf
NOU02bc+imlRPGQGOE+Hx6/wOWt45zvTMPcV1KmLOl3+olRnvajWhS8Kdp3QQBCW9ZbcUKqW5/pG
HeP2q/KifQchSDhBcCRC8wqwxL/Rspk54KjMGCQXY1JFCV+QU5jtGUOuXVJrE6Zv+Hv9QIJtvx/T
D8MYT4cJDvgTl2zv+m2YNZ44F4BHcS/mohWaYbbSpPEtdPmha/aKWXlyyYsG7b7MJeCIh4Dmw9e+
zLI9MykRzB8CI3bQb6QF7A5CUSHnaMgdLOJdWT/OQ9YED4XSBZUjq9BuwXpWyp5m1oibwI/miOIY
Q6xRNyc4VQJyRCSNd6GQTo+G2LefKx+p8iHLIDIvQZpVPkWAti9RRh2pMdiSUuXZaUHiCN8ROsxv
rASakGOdapULWqa9DWWBApRY9zL93qKeHN5p/semsuYHJdesL8qsTR/jcjC/jgQzTwJKcKSKZX6K
BGF8DHRaVc4gDeLHTGIn0OwzjumYVNcjrFK3AMWrT5bVTb/BA5j+iEUfYmzg/rck6P5dlJpC5pCi
K+ioG8ww8xaI7306BreZKqjfzG5MGKKLpbsAdbXfgqau77vErN3I0tKbMKLnb4x15UpwnDvzBM8J
uMv6mCVMarXa3O7GMoDDDbDNwIB9shTCtIk8ZibvR0/zKPR9ccUcU0nyDDdlamjzTisK3ZmrbHSi
2UAUVkIwLLV6lK4q60eQQDdlxkzdiyYCCJA2y7ZUt+Y9PIUW9bcq3vux3B8MYaB9NzTyNw3ohiMP
YXYgYEzHIouCI0rWtdeiUOeUhhbAxKwkB70v/EPRQatKsYLCkKXzXgS6GZL5WBBB1IoWHgytno8W
EJWD2dfFAQHK0QMpk56iuMl2VRb1O6rM4qf3A+6beAt5EjrIJioZlsiFra6aev5YNZXUQ9Co9/VO
z6s79LsfxVQ+LQKMgB3I8+Sv+aTeRt3HIBPtSjtWTJHUwQedk6gOhuuj3ZXnj1JyBboHvkbf1rLr
MHlIjYNc6XbB5nXWb9kg0r8mFJl7HyjMbGgOqG0kNCGGpzyUiI/wOu8hLvEs5a5tUMpoFEcPP6Az
QFHBdJdKnTXdg7fa6MNJy/DB+Y3DDqjLa4QXy0LssmiOnN+sAHOUYdK44xpvdGPFbTUPtvS96urw
zs+OqTrl3t+45zaNri5WOOp9MzIwOu7Sj3rlUA09cLQRU/Viu3YEN954Pyxtlv+8Stq0r1fpA0OE
9JPvrMyD02YCxOufprC/Bse81Xd5f0PftAXzFOW/0mJtrTt4upO6YeUZTnYtOcARH6V48230AlRf
Lw7/1WkkLU/OdaengmtO1H2egoMj3EHGaU/O6KpO42T4tTsxzGcHqiN4jUuIULzpICEz59T7reYM
j9s3m3z+O1a9Lp1/DDmkbqMNj+DqPsbaE0rlf7x/ZC/6zrmVlcOqDTXGSXhZ7eiCMt6p3nxYlpkx
0xTw6A1c7c9+0C/lQP9/itPTG8R//3OiZH8Lo2/nadKf/8LfWZLxLxIt5GHpk5mMWxr0Uf/KklT9
X/oyz2ooBFVIkpYT93eWZP6Lvj/tSZOWqCwSgDj+/86S6L8SiPkr+WNkjfj3fiFLWqUNHAV4+ei/
ijzeAZ6Zq/CeC0ouDYBsIKnPo5vOD4xP1tiGN0xOTh9qVYipazXqB1OtLedsmz78efrOk6PVWVgs
L96ugW4Xl4bZykt5lVMiMCOgjfNvo/9VR/8wAqj2vpEVXgtawpWV1foMNSHQ6ItEJvC4W/9k7FIX
jnxP2aeVUx2Rr9xb7paE30WrBqmfbNIpRxhndc4HvwoQhsHqdN+7szvsRVJAt7crd/xDOYWHlBCj
/Xh/qesg97LUc6OrDVUFhs9QhcfovvO0HU1mkT6C4yt29JvlNK7k0Jnyumvh1N6Lh/gGNk905jeC
++oaWf+INfhp6kyhDOFBtYcgBRI5wAgEJ3fzfaG3en+9lzdZk2jkibBOKuvkWlS5JMtJwZTj35un
8Rid+s/tAf2bO9+W7fomhk348L7RS05rnNlcrrazLDvQGg3aEspoMqkmDVPfOPLKb0AK9cWfIfV5
/D/B78V/eT4MyC/BolMykV7mds9MGXqJfm2GDyXib4J214yfQXxuHY+Ln8uUESoz9IVtc1WgUAIf
wZ+Oz9W68I/PduMkXvbU7ETLpkyp7Y0TpGJX5XO2Va5YX1IvjmKqSwBUqB0hn/16JyHiKgrh5WA6
AMnc5VSaruHptrVPvWC3pWh5YaEodVN4ElXNoCCzOhxjaugU9VlorUInrcIxbiKjLn6MoFt+30XW
RZ9lZWemVHnlI9mg4CK6jsgQz4werwz22l7xyn24f9/S2wqXaTC2gjVFFSUC+WoPA7qWQRnng012
X9jCs/wt8+hB3CQ3+g/jt2uawNfT9XTsn+TPqFlwJDfcZ3V56Gi3Uq/TAfozZ4Ie38p7qlL0YVDt
UHcg+fDnvaJ9j1XI4Cf9NJho1+kbc+CrWXXKTS8GUemDssaAim4VzRvYQfpqaBhILx4rcmianMeC
BlBh1PBf0NKOTdqQ6LSZ/Wke+r3VWDQLRRsCEdQn1WPWfDbGb3FZQvOebwwivnzX80fm6setIcK6
36D2XPDjOgcme4YonOrUPH1vYf/wIPiz5bv+j5iOwqfRK9z0fhkzCm+mLQzExW/CzBaOoajMrq8c
vc6bkFF+wG5xc/Qlc8/xRnFsgtwf5lImdWXGSN53wzejQC8LPzO5ckO5oJkSZZhUbwKKCXT2bimx
xfRv0V9yUZY4orIElcRGgFwd6T+d4czsyhmC2TSoXeF9KULvffTVAqRfyN/nYAvZd8EQ43MmAVJR
ZR4rq1EnqzErobU6w45Jj4QAljup9ob5KrU+vb+Ty7dZeZCFBUWhyKnACbbcPmchv4rnZuwLfj/q
18FDL0aZU8Wxq0kBjfE0jR/jUf8lXtOXE8VEGo9M+IwIjS9h+sxkJEx9EQ2mbjP2ch/Ft8DrNhb1
1iGZYpR5XXJHG7ooroKE5lsBARkQCaJtOTJ+2qHr/a+FPp8YW3qKZPOA2MDhVzcSm1gzJEKF9Gay
DwBcVwb051BYkZ/iSj8ZYXQTCxDPmNWtaCYbTy/1zXd7bW5xoLNNbIwwVMeBgfguGxx0H6gJbPj6
6t2Br9MWofZNqV2nJr6Im55bYKqH/7Oq6NaV5o1uQKlhZoFLVT/duL0uLEURDQr6lO2p+xiryytA
QiMPYjqujS8/FYBOGDbYwFFumVj+/Gy3EgpJ8PcXCDPoymAn+rxDfvP5fQd4e2QJgJLCf3Brsv7V
fqV+lqelnGq2uZAwRQpCHJF+rRo8p6xZ7DYi4Btr3Pk6WRRvUMWg9L3eNLA0Qxd3sq1Xw22H1KED
0dJeYEwGhS0ABO+v7c3+aZIho7MhahCOcaJWB6qz0lC2gGrZHYxqY/UpM7dGz5fp3teBaGVi+fOz
TxQh+lJUVEqZVtX35RFWiwNldIf/evku/5Dvknvrtjihcnat3Js2OuT30w5xRFu+yp/k24Cqwz+o
niC2azIgzN3PoxGK39XVZkCH3g21xGzKzFhDkj5I2Q/RlL69v70XelqawdYCuldVQqO4Ps2T0kgd
bJ5QJA3dtakj6AqXmk91fda1B9kvcrtaeL6URmQCbSygHOECvI3y0nRmEFMbR//t9aqRw4qmRk0O
Go83DIO5ivoVnEAA9G1Kw4WtU7fyj6WHsJ68y9xoZx236lSbNldXumKExVwN2GTkZHweXW3X7YOT
4cUTSUHwIT6Ep+JXY/ayTNIcU+fQmlQEXvtcKg2DGgdkjAo1uFT7vfdVZDq/WItUXlt773/k5S97
ddO+Nra+0vtWbrPYx5gpmycfzQ/fSD7COrSXYuMPtGLu4VaEWciofvnsvlqktjq7NeO+pdksRQ8r
AQ0jonZoOv/b0lZnV52Fbs4W1cC8UXU77MbTSJ/cHoXyuumQQI7U4kvNhIuNEsHGJ1wndVxQy/I0
VZZlil3Wuu7RVK2AwCHTtjSlSOoQmnQFRz0y8bgrdsJx6/Hy5lZcmVsFBOhVw6bR2U2LNj4jzcDD
cBaYqt/f0c1lrU8DcPYEkc7BbneDp1BBGq+iG8NT7eqY7fKnrVz1bYB/vYurk1BF7HCfYS6eYa98
aKTv769n4+9f491yxsubMubvH4PkCrnw32SRgPq+jcsR5KcrrAtBjPgwqqhhpN/lx+hB9QKPNquG
Ape9DFwMLbUZ5R+FyjOjK99HYTRuJgOHqF3zHioAJ/DaK5r8bkEKQqf5IH34H5e5uvp9ZpzHWGeZ
GpeCvTQVopOW2a2d2pLTfJSvBPcXa1B/HTJachRsAPus6159kTL7XbJIAaDWFN03su5p+eP7C3uT
iixHi7q0ubzdeWksR+/sBSD2WRRBoIYP+nrgmn7qWfWw15TyK1yczFSX2ha11kWvPLO4unbLWk8M
qxN6kK26dIy70YQ8ldGV99d1MWScWVmFDNTdZhOsG7dMec+Yt62p0BFIz//ACHBc3mjMMtE2fL15
VQXRjrpUJiPpyEPKCaYrGHk34vzFlZwZWXleMPjDOMOCbfcBXay0yxjf7ZHcrcxx2AiAW6aWT3fm
DAnkPVLCbIFdKMQ8UIkBxfqZucT3t+3ipXy2ouVnnJlBpzpmPBczpUaFB6xUCK+jrj+bKtXz4XtR
Pgrl1mP6cpzS4WuHrV+mDbJyu0oM0rCBb9dOr+tdcKuf8l24038AqCG6i9cMC7jvr/Kin58ZXHlg
rDEkAs8UZXplYnQpuba68tP7Ji5+rzMTq/sKLk9GQGZMMFJ6q8XmKTGZzdLlDQ9cV+D/jETA2XTy
RdLSNVS1l/pSrTPsVH/IJ5HUgIwBVYCdsW+OilfsEtdyq603xuX9+2l05Yx9VDHNQYGPdnx9FJ/m
Q+FE++CaXP9Y3y8WAfK8v52b61w5pigPfdYCOMZHpC8ykT1zrN3SUp1PTPPNoHOu+325N70Nu1tL
XflmNzfQzcBByVKVneJKh6WMWLmtFz/IdulQ071/3+IFxzFVCHIoAHAgmOl7fQKVcALDVUmTbXbh
XteFQ5mqh0IN/njfzKVDB+IS1S/SLEXmf762I09FbcDqCX/q9dg5rO1gujmqns7sMK3vVJBs7LfO
3YUb7ZXNld/EczSPkVlOi2Igsn1NGfkVSjijVsIJn1pP8JRXltdMrWJu+c9y3lbZxoKlBWhKdsNZ
WflPNxYTXKMst3NaV9qpDmgaKEdVTkyxN4/Djsl/aw+51i69gdhpY7OXj/ae9ZUXzZmejSCdJtCD
8IQfIkTrR7uytEna9zTrAoc6GsDAYbQUwZl1KfnYNkML+zjcdK0Nz1K0JaR1wc2oyunUOslqFWNd
xheYSRj0oJ1suUmdWnpOxRqi460k9qIVqmZ03bWljb4KtH4y+8xHVcx8dZPpgJ7RPID0ggdeekuL
6JJvUWoUmYcGeGuun2QLwtiglca5icIUYIoooowdAp7UYFqONL85jHKv79//sBeiA+VAUi0iPQPT
8mp9pQo/lbgY1cf4lABqyMYtyYRLtZBXNlY3iUa3zLKSnD0UkLuQw9+1Ljn5Tf1EksLgWXcDjPVz
X1YIlBu9l0hh7qhtXW2sdPHQtQefr3SVEDH4JUl5mU3wJE/7uVIcRAuOL9y14pd/sKcWQwmqbCyP
39VJnYqoS+AhJUhMv/e0cqS23f0TCxYvDVlGlXD9NlQWLv1xxILKAyegySqQFr1v4pLjU9CXwTHS
qwbd/zq6Jp0vmJPAdi04SZArwEVtXfz+vxlZeUaUpiOgOjyj8j/HxY0RyDA6bxVWl1+6/vAKgA8L
RLvKiMzqc4gyEhFGyWRfGua2JAHdVEC//oBSjFvX8n59RYrGqB/VXIhe1hlr2pXVLKLrbfvQt0dg
V8P6RzRsXH2XDu25Efn1t2l0UVXMxcjsZ25nZu5QbhB6Xfr67BbzQ9A64GSrPesKxYhFBQsjbIGa
VNutClaXnPT93bq4EHANVEgBVxDFXy+kLbVZQdl95ILwT5LZ7nI0/943cWkllJIMyrDoPTBOszIx
B3Usgq61lTC5M6PpVPigKAJ90H/ZEF09KsoKA4KKScn4taG0TdqwV9kyedDuUJd4irPmJq2Vx19d
D2agf4AvgeEtZE9fmzHnwG+Q553sNkxP0jQeKoigkyzd6JK/3bbXZlYuxig12DoLM0j3/GCQzOvM
7l6PjY1+99tHDWbo51GU12mNrlssYNwgMV+CctOGXyIj/qQr4Y+gq3aIqeS2YpEGqL/cOlrEZH/a
XPMjIgrXj2XLhyorYKXIGMx2kGwx4r29bRYjuoUrSIBi1wcIGGQzxSnvBr/laW80xWms4S6QxgdU
A8pfjtUYM4DoSxwjkWD92idyakdaFhNGF1Z4KLBdfw49v9soU709rFjhCWpoFNexszqsZSRCXDBT
vB8pyt1ZyJ5dzSDD9+/794U6Kb5NZ0rCx0kI1ztHMtv2wqggnOEVKL/topPljI7+3F0rTJ1GmzPL
a+4YrC0GCULL0KX6Mql5XjEwg6Cx8hIVdNR73PZacvPSjjzfbe3WG1Obh8Ltgu3aykEvbOcrs8uf
nxUq5GAOhCrArFyndj51u2Xa5f29vOCES7sL6NrSnX9TQprGobcEBVZmcfotN3+PWnNfSndhZG2U
TC8uRZYlWdWYMePOeL2UXs41hDn4ZH4UXHc98NhxqyFxcSk/TaznYrQOpqmKywJBgtHR4LHVqkc0
ThwLqtr3N+3tcwF3UJnS50XMrNeLf559F3GMLHHSgtGWQSHLo/aQZppXRfWukSrXyLeE8Fb6iEsg
f21v5QdlPdVmHZBNTZWVM0OLqJSkuBFSLCbwI23KPEHpumuRZvd9P1g5Fel+fjI730mK+js0up/g
yYnh4A7H5PNgKmXjFpCqxCCWBvFbkgq5+U8+99kOrR4HeRXkeqSwQ6qJzA/cmaq2wR75cou9frO9
3pTFHc4+gox6ShHLmBifhWcoOmHgGPMbkOSD5lKOt+HTcKxTfMiR1GkPKDRIlS1eVZ+FjTGDC0WG
1z9kFfQQXTDyalnrgk0UPeMQ3Sf7FoInyfGv5CvruNU2vxyOUCtHEwfkKzMvr5ce0ZkXoWHmwQLz
Cv2vxqmeitHuD71TXbff4kOxq2/S/Vbn9MKFj9v/NLtyw4rJRr9EfcbW/dJOkfgx6tmxyq3H+MtE
9tsv+9POynnGUgjSeLGzAGEEu9zppgfIrNjrbsdk8XQckRRDSAU8zFbx5kIiysfkitRVmsM8Bldx
qoF9UpkmJnoHcLrjMaGzmDmJky2jZffd4f04svxlbxZqGkynikB/qOO//o5yVs2+qFhL76o9Nvtk
P+xUBsW3ChSXF3VmZ/VSy/1xRCMWOwsQRnIrp/2OJpFDV38nuNLX9xd1+TycWVt5Zz81WVk3f1mz
vsRf66+RJzjdrvcgL0Fac7uAuWzUm42kIMIugq9/M14sQhyamSkm06O2m25ClygAH1l+nztb+KU3
bG4vwfjM1mozRzXgziz8ZTNFp/yxcKwx5P9Q3webeKKLB+7M1GonmxEKaDledtJ81ubnHvUuVd+g
mL5QdNYlXoS8Ahh2YaxodapbMxcNir9/9tI1Gpp/qLOTuzQnXPNOr+8X9Hr8tHnIl792/cnOza4O
eZ73fTwUmDVvAJ4xx8pUkzMfFlB3Yh0lT7Sj3ea3u/REIPPVYI1/GSRefTuYWxgfXfizlDtzr+yo
jCAwyysu/jTXNjDHxeY+f9oaoL54AM/trj5k1lfUlWrsDg7slw440oPAFWXsZVc8/IWR+o8D/Rev
h3Nrqy+qpm0KTRfW/BtzH0P+9xU6tkOx9z/q15Cxcx2SSznRbqsedPFoMFrDA9lkkAhOhNfxTJsM
dRgTYbC707wzdtXevw5v/7sn+UX3OTO1itOWWc5zHHMKAyXwyo7R7DT3NgLZhcyTWfO/l0Mx9fVy
RrFK6254CWQuiMyvjJk8xtFOyRjotyfJHh1ohUDYBI0TWp82d3Nxijcn5Mz86nYoagkhRZHdDI8a
5WsuCN+VbuU7qMBOrSNe/Xq/n0BwZm91OBTE7oRcWuyFvtMGYDUixBYQQ3t/Wy89ns/NrM5CgrZT
XoWYseYPwviMfKcj5jBsmbDcbdFwb3gkoIzXn1DLDJSXetyk0ezymEGMIT2En8Rd65D9bvnL4g/v
fbBVSCvlv/0lPvbH9DFznjWaLeXTP3qknG/h6ukbARenMMGqJnVXHstdANFIOx1GpyBwTod8q3m9
/PD3FrZ64apz2SXG8k5Rs/KjXhbfgm6+z6to82G7ZWgVQFRBmNRF1dce+0d9L3uJ5x85bvND9ax3
cLbZk8sgoru1oe8HE+oXr70kldtEiSTMluZs99bnUtoCkV28eH6erTWLaYgAZFylWKhFhgsgKswa
t/NNrx2DXx20J1eERZXmn/mCy1g5YaWORZdG5Iqy9gWVR5QjNwxcXgrcr0ydUDRYN+PhWUuJvLzO
ayGzF9K0ZoabIc2cMDi+HykuX2TM4v5tanV6LajhylkmVJi/RfS3bgUbXp29+dFynqsvoKn3hZs8
bl2fl53hp9HVBiphJqptuGQ5k78ri9Yzst7dWNhlP/9pY3WApXqSkW3GHYAz7ZOr+k666g/BXtmL
O9nVr+TD8NnaqNZefoOcbebqEEeCCrgEzoiXNFVyI09nhvHYewD9T9XnYisrvhzmfy5xdZSnRO7S
wcKcdEdlPQ+86HbBxAa/QfsWtnb1pSmAUNkqoTjabR3o/xD3f1pfneiyMwL08bC+hOJ89zOJK+62
rs0tL1VXzwQwO1oxRTgMxBg03o/SIXoK9kJiN27viaQ7wU475jf/8H3w7zWuhyhyPc78cKlCLUOw
4reid2GfcRsyZPRFxdwWNvORi5k5gwV/H8g1KVLQDJzIxYdKODFOKEU5me4ID8Hv6gdKy9MXRA7t
8KTEMNO6W4/oi+dSpuZm0C8Firt+DkG6lyQhl9AwPATxd6vfKpFvGVi9f6zCMkItJCMRLDo0kuAk
Qbnx9lnc7s1FeraG1dtnFEzBgqp5OffLe66HNRvS4+2E/2J8ObOzLPWsNiaOllAaS04HMBRceOMs
8uR3pqvaBBj7KYNEdftVcvFiODO6CpxpOTboAGJ0tOyaGnn4HIFHtBxl38ButMu96ar53hw6ZyOY
bn23VTCFySlAgxe7NdUNOL8zL9tHTucO1/Fh4TBJna3k9WJsO1vpKpT2oEODpMUVGUiIaUEFz0UK
Ma2U6Xuoow5auRm8t9a4iqatoQeqtHxQ8SQ7uiMdrFs930Fl7i3pOQTdUKKmXzY2dnH497x1FUTz
UhKsTMCouh9lW3ED2iwZaN/AGW/+i+xx43Cs30igIi0GuZcDTjyzxNtcdpXr+QAXtCfG135yPe4j
N3Xk/fDJb+1gu8tz8f3+87O+XCpnpybgIVNVS4QJjz11R+Ug3Cp765TtthClFxtYMNv/Hcte7uoz
S3Ukz2Mas7NCc/L3FDgBXz7o1wVCU9ftb1VI7P5ntY8zm6vYo0MgNyuLC1VeekRPp3hoHHiVYSic
nsXn8FZ2k524BWm9/OpYpCKgw4GCeQ0obOVmKJocq40XHEInfwy8zFEfZXAajWhv3vuXz8m/zRmr
u3gUmlYUlkUulc78K5KF3P0WxUANijM3cZGO3IIly1s2VxeTBD1tXEbY7HfKrrkfD403eWKD//gv
dcj2k/KHBhTB4pvK++5g3nXH+ibc6IdcfvL83OmFAeY85kPrPyJrys9Ij8GhfoSlyhlP3TE+WcfN
p8flyPBzm1e+lMxpPhSLrQG2S+4XO91l+/pgQD+Q3G1d/Jcvs5/Glv0/OyztlMHAvFQKff0KOTwn
ar7G0Y/3Y93luwtIGDQ5cOGs+SUloU8ViLR5rYZovBPqshvJ8MpkC65yyQ7FRxQ6ADwsZdfXaxGq
uoFgP2WqXYFZUr2nj7Pze0YjhYf3F3TJKeG6kelmwHsBwuK1oU6NW0OO6GPkxkHJZrdWt9qtF9+9
ZybW2LYgHtUomhIEK/7qKoSmLQv23O3SK8bmFo/nTMCyRU69VZHYWN4a3+ZDLt3qA7bzptwzu+wu
op3v7+ClA4UsDuAKOmwLz8HK72orqtWhEJccIjr0BC5ehEd153/eLvRfCpPYIkICxke5aj0ZpHWG
gjT5vBxeBDCWl7zukiAtTGUQigau9XFjccuDYXW3vzK4ihZzHhuVYkwLngiVLirSaniK7k3kRUjP
viO6t5MR2oBx3E1kL9tMmi6cA1kCLy0uhDOatu58RWpsxoyVsd4+eNZM35uEBzikfxR9thUXL5uy
UNNm3pxZkdVjrYjhq64VhiggF3Rr0XiwcuC8Yi/ZopIc0eU+oDfwtZbSr2akHfQ4/pgm6ZcmAVLI
ZG1nqreD2v/+/vZfcF+Q1SDHZTaACcrVUznsfKmuOpZfTuNuGPzf/LJ6ft/EpTcG4xbwpjCuwlDj
ejpzDCtR6CJcarmOpGuJjoMhctvTl/bkK9F3/gEqjjfNotmEyJMoE+Nex5wZznqlN5s/AcTztc+A
/d50tfvo4/xJvi52+X7cSqguNRuxyWy3AQM0DcBVQI3jLoyMCZuDkx/rY/sh4n2BFMwRhQhPP2zn
wBc/3ZnB1cHptHDOyhmDolzaxvAkg9N4/8tduO9kSRPB9xvEbsYeX2+jZCHjYmk1Hw5N5sH4jJqD
W/vj4X0rF17bC5MOlnRYhPjntZUqYCpNshZOHyKOdtUeEkjK5KvN3vPya9eB5tzOKnMJ5aLTw0Dv
bf1m3snQBvXAL2pvdhbq5u1n7sXTfras1b2nR21axnpPC0oT3X6gi58n7ix/Cbcu2LccQUTrs4WZ
q6cmrHIWYuBY6r9QfvE6+okhvAXJfqGY0j8OO+U0ubLdyN52E/qii/xc5fq6sJIEwYYR22VV3PVW
A7tkCYYcuZPIed9NLt5M58tc+bvZVJ1c0QYjCWSBkh3uzB+lN7kkgYBLXGvzRG84zFqjVZyDTA0q
1tZ4Ejva7LkLP+guEh1kYjC0biVGFw/02V4uf372vIylFP7lgQWO8wejkgGwb+ENt77WKi6KYhoa
RseK4rK5S8V018Tyj9SSdxuf6kJZ4pVHLmfjbCVwKjKO22JHC9yOoB8dkIw48Gpxej7Y0DGsSLHX
G77/k7TrleVVMAlR3cqgzfgr8rv/l7Tvao7cSLr9RYiAN6/waM/uHroXBMnhFFwVPFDAr78Ho40V
helgf1f7sFopdkfZVchKn+dIdnEx0VYXfVsPgUd2x6XfGv36h7iVTeFDZYL/A59sdJqdsJMDDC0i
zzMOORZUOxvIfBjJbBzsVG5KdwylqL5T3b6tM/BwEhZx0G1ZfVEO+hGlhXUB6QkwvqRSP9dNc/3+
c/6J8/XbwKDJgrUejE2uScBB1hbn44BLnY+wnA4lGDkdQkG0pS3HnARwQnYAeHWyTb9VPpu95oj/
l7LBbaX6+1esDKo4GnMV46x4juDG3ZDt+NqrdhXSYADaAn2ZdvyxdAFnntxT59uG4L+S1/ABxhiD
AHsxBEkExGy/DagzaQhgADYR5n4MVMk7N377nf4tcBVL9JM4t9piVWeROXn30+zSAOhE33/W23EZ
+CD/81l/w2t+eaWqOSQxnSGlwaKT3R9Qy3MAaRfMQALmh8S7+zgXC/2nB/5b4HLPXwS2KujeePmf
L8jcdANM/qU+KnlNYHTuvyiOImfCJoUBsFUMyK7sqVkC8YFNCiYzSvFQVLXflvKxB/ma20wdSOzK
4M6F3tTQLwJXj1HseVomAgTK4KFAtTt5rhK7f8BQuIdp3AdlA67lB4WgzXRvcfamGTCBEAi4QABj
rbOYHrxfJVvmsxlWh4gu2SW7t30v3ZSxYLsuHKhgGVkZ9WoGlj+gp/7yv6yGQe+elq8nusonICaX
7dx7vbub9hV4DNibxQw/6NBX5jxXMiWNgc+Nipb0ASySrRjImzRcZqXIbt7G7nTMVbfBOB9m+aid
vd6Fu7hRipW//oKVhVe5qfFGQ3oKbjCfbkr4MCVIQnq8G5/eut+vklb2TaKtapTZ7zTp9S+AUBzS
1g6tuwCEFp/3wo2bH/RvgfJ6qkif2mkiJo62xDe0cRhKZ0tW1mL9OsLUmzs93TUBt0wpemZYnUdt
C/+1CuIyYcwGcfwtk7vYXsA6MEVqVtjaZgjSyz0HfTNohDAdIGVA7sSoyj9NzmiV6MgIi38s7Oq6
TJymr5xgYGoBJQZXwd2C+vIK1jYOmOvIO41lz3udUGeDYIDABJvPja9dzAfjWXVAj+UD57W3qwa3
u8zVEpe/fG97birPF7Grx6kmqjqAsQU1dSa3UU5T5BvYSLqzAXVrRBM1PMAaoligWua6hJEV+mzF
BJAlnTu45Rmgl2AXqm3iIchCZNdKKBK5/wfPcUttvspdvUJzIcZlHeSOs9b6stVMgKNM9CBRQc1H
rYRiz4DEp7rkrZ2Zve6i4ACGMDb2YEUsG+ZYesvuhQW3vLRiwCyhTovS3NogsgQ0hFKSjEgo60cS
jvted7ILxywKtvo1h38an9O78fP7D31P6MoiKlapN9YEoTK5ClLulhhXHdLsTuZ/S52+Hm1131re
CzkpIUUVKhjZzmj3Q8rI+fuz3JaiokADZFvgVq7iASUeNLPsCQIQzramnCRAuS3uHeVmmKOYKvbu
gYeKHfz1jXXg0gQHEcKAN+GDECA+E6/ZDg6zy6gd/g+ofbdMwFeBq8srzU5WpQEChwz1Lut1aB+7
AkR51Z3ru6kKQLJfgFwkwGavrq/os9ysk2y0wQJq6DOwGK+GpP0bTQBoxW8UBwSLKwMqtaM00wXW
PK+SYO6EXauXl+/V4PY5/hYh/9NGtxoQcPRF2QTBdIWxAYutIdhtr8h3znLzw3w5y+rCQOSrtzAW
ECQTWwYhVs03YNAGnG5/Jy27rXRfRC2q/yXURZRZKfoAUUu3kaFhbZxNILaA1TdKNlrU3NPyW0cD
bQ0AosFCo2nmcsdf5TVUyFSDI+/tFTdXRbdI453Rv9fwOf//Xwtj6+hEwIdjhW5VbZr6QRu0GGGK
PlKwbAJxLC/9uNbvWddbwTSUDmEJ6vJAs1gpnqqzkjS5BuPwTB8LgGSldos5nweMi7njR924CxDN
o/WY+8S/F3feDBuWohoWvRdi+fWqr64rcy9xLCOSg/prQb4Bj6UvgEf6Ly4R9/srvbVWB2Sz/4pb
b/nOktAu4N8wtw85IBie9Q2a/m6NPRzd7TbCQ3HOr8W58Fjwb+oHXyWvbnlQwf5ZZjioWhF7bnK7
zO7EDLeM/FcJq9dd9YBaM2tIoDKNAFO858N0pwxzT8TqXU8JK6RchgiF1XY9bDPp3nNermEd1X09
xOo5E6KDKTRfJKBJNXkg6tyop2WmGpwLwffKcMsafhW1esngdU+rzIIukKkOdd6GKQZOBtX4X4+0
WJQvFqOImz7ny5EarBSo2LP5C7bf9JOHu1H/zbf8Rb9XLpih31jxGonxUiYDDbkEcvbOKfzYXViQ
srfJzUK9DcCTtr+32XZPN1bOuDDq1kqWdd+k1R2lfZRAOfa/fbBV3lanaQWyP0jAZrsdq2DvwoHu
IVje0goMA2ChZcEG+aNdjyyNTUkL+663Cgj2ZAdk006c34O/uSkGiA0Kwgog0q6bWKaWC42iI13i
Y71nWR0oQv1cEtn7/spudezhQGSszotYm/8D4bfMU96CbXqpJTSR5YPqFzy/boVmDMNkPQ+mLRAV
7vdkbh7vi9iVMoD8kFrot+IZK3XEVMPVhcEj+b1B3Jtli6/HW6lEQys1F4Xfx6MHBWub1KbAjgZT
nrc0nMQdOxAUhccwd/uTvr2/X3ZL6zEqYAELHCUZbV0WBq2lOZcUPwAUGj90pbrIWnXHQd++S9Da
KguAyx+r5x3FcOxAYacErfA1LTsM3RCRTro3Lb4Y77XpBfz7f+WsTC8behmT9zjK0j0eXztmL2gH
vSv75rZBsevubt69gy3/+xfDKMYYWOUcB9MUAsRxxBc6htRhsu68gdvf6O+DrQzw1DSdksrLBYbx
Q/JSYUstAU/T+IKCqDO3GF+mT9+L/A088N1druywKtEKzI8QOYBjL73ETuUiwNnwHd8txZ/KMzJH
j4AE+dG6HAh1hlNCVRunAqQEvkCGBqJ6/v433YyUv37f1ZscelpJdLluVGjyNwTLvh6lEZhNOUol
6nYM6T3Pd0+jVq8z77u8Rl0MRu5Z3iyN4GY7B8DfxMpz5qF8Edw54RLhfHPr6/aBkBqzqNaQt8CZ
LzPQWmcv4PKiD8hIdpcl5GZd78uNriNnWQdQlbS8TO2IRsm5P6MABcXqPBqD6m9h4rrn4O88mXUn
gWksV0QGiR15n2UEkdTEUt3dhuy9i1zFebVJMR21iBmASh1vtG3io6MIdIPufH90fXkL3321ld3p
ZSsuhGVax+rqPNAoy+y0LIARWfQu/Z1kyT/vKModi7CuHU4xa0e2KKYcxPs46KL+3AYE+c686d5o
Zef311Nulbe/6srKCBmm1Y10gEhx04JLCcgGuzIaHoS7m203c5yvkla2Z+Aw5H0FSUK4NBHz7cBs
0M5mR7ZY9NSxAu0ROQj2geH392Z7x9zevFsD2NFoYAB9aD2oYIKCRcgSGDFCLJtkYFK6j6x707B8
kbHo7xfPMauiKlslZCz6WZ0QUnt0jwZlNEbqOwv+zfCr/Pss/znT6j1IBbWUcpEnHZWPJuqDxI99
oKsAb8C7X4S9+ci/nG71IAYq8kYE9bGtYqWHjyfMUruzei8CXcz9H8/ui5S199XNvNYmdJmUVAwm
emqkzi7NaMgIKHVbW6fW/6gYqxdQsQzM4qCEtIumsmXM86tK+P27Xv4N3x1ppfk1IbLWEUjgMnZC
ZGajUefGeRIS8R5w7z1RK2eqtii20iXum8enHnCjkvWkCYEq1873R7rZCACDHiBzgToEQsKVD5VF
kGeKMvoNAAzZdWAfxNiRFHLgvphH69dwqI8gXLzjSG8r4H9lrsd8LU3tskZFDsRqqtpqyZtrlRqm
zUzlXjvlZgHoy/nWY72sygTeKzhf43MM0+ceVkybbb9sevrj+7/Y9MQEqgHEEOwmICNaVWHijPUY
wqwgDTO2el/Z5b9q9qNTgRERgGuBgXD1weacmnmpNXi9aC5KbnEUBVsiNn1GgdAIan8MzfFe6H6j
agIyGRG55F+Up6u33I8CnU0VvbAc4ECyI9ntj2U0H8QEP+41wG98MFyfBrYYEzGAjL/80/YKSS63
ZQNIKiyyPhj+vAU12m7EcNiyanGvdfqnM4EwUFShaYGRRWu9S2KYzdhSGcI6IdsTAVGWcY9h609l
X0TAXWGeQEYatzqPLs+Zag2YVgTiSly9smpbABT++1d8UwYgMxc+Xn1pyP7zzkpeaX3TLt+nMw5x
U3tA2E0AUHCPIPJPm46zfJGz8hzcGqtMnSGHzZKrjqkHlFjfnIGfeMyl3ahH3x/rti58kbe6u3Tk
/cSXc4HMaVP5cUSwXbxMsCcece9BBSwP55/W/Z+HW/mPuh1rEjcQlmHbRQkX6CTgst/dpLypcgus
swhlAD/7ykQMfSbkYERDHZykj4Mk/hRi6cf393ZbhKktNFBgQluDDygjsnd9Qjsubn8mZuWU+fP/
JGDdOgA2f6LPBgQwWXMFRBEV+/hewk2NNoHNCio3wFOrq48hpHIltjEkqF3qzLHfNGCizCr3eymg
JvwjbsYgO3B6AfP0V0Vu5dONeeA0rphlj31pqM/6yEVmgnut6ox3lmudtBVisJaFE5f17m1MjLbZ
zzOT+zcxFzl5lzQORhp7MjthPnXVwNBbIB2L3YSDFgpwGkYexlMNRgF5rjVblVNhCAF5rel2M4AZ
MeitfnhrWnGS3GEw2Qsbx24n8q4+NejX7TEwyH+2KRD47K4S2t7BqqjiZnIOEr0MMOWGLQDQoNk3
fWvGr8TKJFfpGvVclRQ6Jo9jn4SAQBUjveMy31Zx3lZ7U6VF7mmiSOYXEdyGJ52UMX2pilFNgolk
oxihV46hilbtwslK8wddWj5Goyn9EORzwlHUM2jTpXZK1DRzLCPFLhyXtNKNY2vexAIoTDmZa3hB
mvX1hYM6yuNKW9mgeAC5syX3D3QYe4iwhDBXFGGrtkPyQksjB/BOpe8NrS8P+qCxVyzjDJrTVVpq
N9iAeMEcCN3NwPcOSNsNL23Ji7Ml6IrPMSByUhMDLGdcy0OVTJvGik85kTtHmhj22IVB8rRRsBxN
o6eZVZozMhIJVPigPQ1JSaSNNCuKQ2qaeXVcXKUmO9VJ9WJ2k2XPAmkOcUEPXNQORdtsJaoOTlpM
xAZQ4kMO267GGN7XahLxIdmJen6uxaHdNkqVelUFkHpLnFOvkVtp2w+65SAkk7Z6bIg7gCnqvkYV
OdSsLrfhsEp/qGQw0ynFezwMlcvzSnYGkyAjR3t3r8cmuSa1gXaxyKNJS7DDq5G3OWVncyCDK44i
/HPPWkdlc+b0+ZTaRVv4A5l1l4pG78+JSFFARYZWqFLjqEOS7oCLazkE/5kt81VtzMrPyyoA/zCK
ujP44hJegahikvITgMi9lOXGEfDmbynJ4HSqIrZnPh7lbvpQpcS65kPP95YxpKdSVYHqwdJPSRwr
x1CGF7mQz8ycduWsl049WE7B0RcbOsyDd4k7Vdq2LnLqaehcOobafKKjLbudVfjpnEX9JJ9Jab70
DFgutaJogO6VrX1L1MwtpEq3CQdvrtDLO20cvW7GV5rUC5Fk2wB7QdsdWuInc/IERkeslw1jODDB
mZRdMtVnZRR9oVbCBMSv2Vj5vCsDccAYcIwnaM5hBURODKUczXZy++lSiJi6sqpDpaRuZaWurKBK
U38AEdOLi9qrDT8Hd3OiALxBox9Wwp9zlu7IoPwUaOEbLdnW2XgyWi46yMtChouqRA0gGs2AYwyY
UC3q3O7GtLSBhPVc19ZO5vFjyfLDrBRhKSdbjegnq1evbZxuxnk+6nPxM5MnX+DVtU/jA9GNSw/0
3MREl7XOHa4L3kiMoxjrrlS0bldPu7pot8VAP8UcsWR9yDs/rRw+ffbW41BItqzaKH/Plk3fc/Nh
Zg6oipvCNyebIjtWnkntZ+mLSYHh0jvzqTJP8rt04sCIj0El4CsfUvJDS9zZem3epRlm0aU6OAcZ
2OSek6t6BvQiYnT21pJHVZph8c8KCN/ExB2nE5Fdi7qW4hOoF7UxnCMZ+/xHfKzVhW7vqWd2inDH
NEMh30zEHQBmhWr8RXqEFbKHogAFwKOSRGV37TErqgjgOdCRWtPZFlLMDwiCPU74RlaR/cAg7Z4J
7A0kHy7sNTaKu7PMqyeAWDnCcGm7DJwMHhfjhxL4+sbE7LE1HoQhtZN6ODJgSoLayCOJ5Igq0CQr
V3hTGMbUVEBKBwXmBZ4UlNRay0srf3xmw1kqt+jQJJlDtphzKoSN1DwU5DAlGBdGcr6fLadMqW2Z
Xt86hQAMHvALPQKhDCaxzUBSIxmuApF6vR8K4BTEo99bw0VqnpMYjeAk2QPjwmXZGzPaQEieVRnb
eNqTYOQ2jAAy2Pa9MPbyfE202hHFo5w2gQAA+cyuqRenIQMWIdxYGSmG12aOCiwo2OFSqT0z5ehK
OGMpO40S24ZRgnYwGOIfev0BDRf7nzl5KS3BhttLqxQkY0/JbLlTfOk1DFVJsws+YgOgiiMsEUbe
xbNSb2Y9wgeVtmrnWIXb9oGh+Yw+zdhv1fug0/xOLjGQ/0mHMNGCCuYjD5TuMmJDGXVY8VrPUV0d
ElS+uZtoIbOu0gD7lu/TMdSeEuZrReE2bRpJOUyi1zEGamk3R+RsfjbpXmxD0juYNcM2PWa2AwmA
r9Vzn7v11DocOZ1seBJ/txLHok8lmp/WoR6CGaOA8QFqWHxq+W7UbFp5uPy0c7rshJ0WPcVU/7YY
d0zfxMzOziKGXMFRTwPLcJG2VSwac69B8j1h3UzpbKtxesue4tdEdJN4C6gNoQupsikNd2zOcuJU
l9HwuiawBm7Hh3YMSH8pUKoq/ek9EbzGOsXErbGmnQSxYUvjZs5ttm8yUHCKDq3c/CWRNtm5AsIM
/M/elIKs8JepPNkn2wRdElBzdvsBLs8IUS/NBCcZ/D4PavR9E8fMdzoQFYjTXcVup+W+hWzaOjBy
qEVPKW0o7yAfYtGTwCncu2rfOTEetSw4Zn+ZnrB1Z1Pq8XJPgUFNDjTbq0kkNLBDbhobTquGveBq
45G3udsOm44gJNA9gvSPYjQY5egqf6y1cMLNV4e62zQFprNhKjqn7S4Y0OrGh9G4TnKUdQHI0mps
hZlRWYJ4KAnqKrFn6yggIhC3ZbEnNBDMY2wdUv7DavZUCRot0qAWSfEckx+95GcJzLArg39cjKys
d1EtAzlapssBk2w2HMya2gTmcZ/pz4Pm43Ji42ebeEwDwrsro+TMTwq0LQnn4jltRacXfqYIyrKf
HEUWwcN8iiMVr3Iepb/IRea/LMUmswPiULN47OstyEQn3ZGzoOt9kGFV1yTxhnaChjwBlk3QHDzn
+bJcu7lt07DEXLoF/SKhnpzyz7b0BCBqVReW+kMWND90/BMyN+hnlm6VzEtNzGLuYv11zgMp3cjk
kF9Bv9ACzIGE5vBU9Uj4R9f4TLojMz1Jtanw0DRvU+oZiYP/J6tcbTigrNLB+TxhcUUA6ERsRpJu
51OCmbaQD9eJKG7LokS7GPW5mAPQGIGfNU8dib2yaZspu0b7wMG7MTJROWaFa5E4HPrzpFNX1TwZ
RrN1+iHDbFmkDCHa87YxBTX2jOutDEY/uQ+E8iDjJYPMWrGgoC32xo88+cURY4M/hz/1o+oPc2hg
+QWsoqou27GSOFqMKwji5DDlYAsEjpRK3E63WfeIEVW7ooexrR3FeDKNc2XCwu1BRoawzGAegVdS
4MkE8zKmOzOOMB1jp0aYMVeWuDc1AcUUq1awEAGoa5BfPL0UwqURU0+pcS8IZ6u9mEfA6zffZutX
kreuYTFPb1BcLByYTUIecqqAcOkMoxID+SZJsZ+3a7IgAbaGcWCDg7+h5cZk27T3SfdRdB91GgxZ
lDVbTfDE8aBIAT6kqCCPedH7/QgAFLReTdHVqhO13hTTLfkxo4ibOLdNfpwME+FhUPSWV5jMSTN6
spTWTbEIlbYXZtauORVhm12zvgjM4nNUfpY1fqRYEJ8J77V4zcpHaXyfqzRM5gkmFh/DEg6ipJ26
EXzmQ3bGBJGjsVq3uYImk1L1+1gkXi1K22qmoRpLtsJ/KRnc3qy5QNDzakl67RTup5PiDTUcYVHZ
rMDusYTcY5wumnJtp41ERL8u3xm8gn4eYcGb2a2Eo8wPmubn/YUAQUtGZFVsssZL0uMwe1Z+gnLI
vWdNh6TEFzxMgN3h3YZZYUe9Ro90MRot6k/dSz57IkbB8d1YZiGIjGLuV41XapmrGgmYJhVbzX9Y
2Blp+w3Fa1Kf1UwIE9mbhhxhnJ8rsmcKupdaPqVHrQ7A3pvhqWvyU6YcE9gBkfQuSqP4vBsBbRWl
AgcBptwJjR0kI0Ls9eODiUSNvKnqqxRf01iDJkr20FyW8AND3BP4eUTM5NBccmgp2A3gWZeGbPtp
iDVInhFXKH7T+2W346LLG8xBIf1MZlw1VgbgZtm8Y8Y2H7xqPlr1pcgajL+GjQicEf4qqU43l06W
Pw2NZ8kYpuuiXHEy9tCl14Z7WPnXkQ2ojsl/ljwoVacvvTF/FLshEKVdjZ9QzMQtq6OVbWtYym7b
gZQxafYCWmPSI+NOUTZuiavssf7FDEwayYsRNXfcTKFDmd+Yop93Zoh1f7zdGgsyO6vzpwqTGdOG
zy+pehC5iJ1LRxHcghToYYY4JeJkV8wdMu/k/DpLviL6BbwhYsPUXTI+LkRSuSf6xqrdSsr2WUmc
YglGt0N8HrpXEUKErA+t+a2FF6EffIj0mTvx3Lh1hbssbRPpDwO5R1XG10SYwA8/ukI9HLhRbiy9
duQS/y5iC4BE4LDcgyki9bsAEMJu9OphBlyDPWMUw7XEoyBZjjkZF7kr7ZLAFpgeTT/bOQD/DgJt
L0UXpQek2BsxnjjZDf3JmD6G9qJrbp0+57rmDeKhLLdGu7Gs48hORfWa1tyNLUcXdr3pMDM0hcoW
hgCuF8+b6Z90BgvsDDjh3KPVrk6IvXDX/Gqta5N+8vI8dVtFfhbGvcr2ubarEb2p7zqERSmzu8dE
dwlzRpAkmBfUPKTsUrYgLHN7QLAatbAhUxv0KX2wWiGQAZ+vlOiDnpT+rUM5tItTe2hHb0g+xgLE
Ql5Nn604FJAmGw8mEvpYZ9ASDTHEc6Y5Ndy15YhnKX7MuCeeROBIlV712Ce2xna9ha1GDSGHgz+M
wKLwZ+4TR5ujvLcFcBY8yMNjM2yNfplFrV5oAmzhBZbiQvVofkH00iWheqCHHBFojhg3gudvKWDG
CuRXGHErAS29G+XNKLtc8w1taxUBdJ4oP/ADislFWJXoJ8RQtbahKNy04lXOAcSewyU1z9KIRMtW
uSt+Frlj8HcDyP6lXfdLhHHWzzpqEF1oSS75JQKNEhgLdNe+a7pTbzsFzh789Bz6aoI4NXfET7j4
wldfFvglfTtgKX48zpnPlxaHvAEyoqZ5ce6K8kavT9YT3KGI5O4x+cAUXQcDWzkoVb2Uj6MYmGgg
aIByBv6Y9mjhCcWwJuDatnPNU556OCruYOy+iIzYtz7m1B3hEsaoMn0xSl/mwIptS40EOTREuzF7
uwGFFzCwkcvYyXRlPKzCBQIPWXrAoIHbpAwbHghdUF1lChxyxJmGjfMmSCou4/uIfSLgvMRnubno
01l5znpM8bb5cwag4sQpVKdJXW1Le2wm46K6z4n66nioU188p4YLJZ+QofTUMz6Kn2hXg4XyiGln
Eh9mBOSI4owQUzIaCZAD6p6JkD3eTdsSyybSVpHsVN5kgk9LV0gfM3k7VMQ1Usc4mT/So9jbFo06
0eFKWGc2OYE+zOwd2odiFHdH4z0NMu4aeArPdWrLu6p0xsyHCf4hcqd5EtKQlsfyRdPs8WfeAWwa
f1x2YRtAoFHUNv+UHuipAol8b7d51KBwU+7UPfIuNdAwb+bPw6NRbivTUcmGuWVhN8fZ9PXrTF3a
PuQfFNMUqBnIgcAXwXMHcnjsL8/AINujnmrkbmWcym6bW1dDfE4AghujuujP2WcpOJnuoC6nlcgp
nir+UEf9R3eg1kM/OONTLCIv9dJc9RQE7+i+J/tBcYRdx7G8p2DACB73bcqdpHQYlusAqvZUwacN
WKdWfrVoFjSf+b7cDeT3EPYyR6/BKJuupHvS1txpm/5nuk9Q55q3heQJUmCoIW8dUTk2z9DP4bOU
nHEEfJq4ifMotjJnjA9JEmTzodLP6XxU6utkupZ2luPMqTcGcmDqwUOaPGh5CAARSfLT9KWxQDdx
HdE7U/szkpguBnvnDM55jyj4Q/CqfVAU2CxhG6O7iPrFyLhftgAOZs8TZm1N4VxJjlrZ6Mbgq300
JaDt484j6SlWPxLjmqd299Z3kSJG84TQ/YdG9hyY1NIpmT3ZguV1awyAVlh/Ik5MKqxcbScSoSpn
Otx46RoAuYE9DAkCcuRdAxMxOQVSJ1dFaG/3MNUn8ZeKwS/mmJiyOpm1LbXO8DzsUKqRfw2whOep
d8ZTOj703EHxoOMBGDPHjYU82kdWiqn/OHHxtU0J9MthkSI3DEcMNkEFstpNLgp+wOSLj6RCfe7I
t8AGBMLUDr8Icbvcg/DFL5F1of24ZVd2jIWohP1R2W7eJNsq98ZlJGoonPad7yXUzvChwaXeOOYQ
0WfUNKSn+EplG5yLVSQYQXOlE/ybbWxr4Vfy2Oggygt0+OjpoJ6ASVqFuewK0gMSxNaf5UeRbpEJ
F6cRuGQ/8LpmrzqmUJ1Y2jY7plzm52lv5h8G2Y2lVw47FJtAxSeD9SM9a5ND0wOgpeoMH6EOSgDm
cRhzr2bBJG0UfRfvk2d860aykdIvQRW28rkaVcgKLcQUwIaBKbM8moOdJ2qzQAN9yEl/zUwPcTtD
Kj96iJhjPUwuyQhg9VQP+CtqF3PlNAdQjk1ViBl3VB+1Lmiqh7H/lWgue4hluzABZye7eOixdVVj
RHCoHgTlx5w4MTwqsnswyX3w+CfqMkX7ip24CZx8sMW4pxcSgsu9EILxqcO3Hg+dBsKiMIcfGIXt
gJgLTq/Jt7r4IYrwOgiX3Vyb7eaKpketHAYUCYbTDK6L2eOpmwjuhPIEkJ8lr/3JYRiqCMmilCHQ
Q439pyGjbKdvxA3SWPYxvrfwqCwYHhhH00kJG6cr7O5zBFd5ZffNorXzkfYnNK/NB45T6qjR6OB+
0RxAq6Bc2LsGfaRH4SfD3b/kCYIRtq2svahfjQLVhuo4DlEdsMaT3pVDB9ZrOEcw1ciSj2ZaR7bV
Ud9ZCFyQ8Z/xvXWMTNTR7CpmwJCCHi03bwP0JFoJgfKmi4rKjR8LAVhUTApj08cPU7NQUD3kQLqJ
N+pphje8LCGh9UPZwbvRtxk9A9GOZ1fjKNba01mMPSqcMmGPOgBCOKX1JbY12CmlTrFJ9kr9bJhv
YuOrJT4Tgfq1KIc5eYY93ace9f020o/sEheh/KPQAgLQ2/wSg2j3HUCgqMHJ1NXhjAkNW0QJlQCj
NmW4WAdxlYXavQU3Q1LJKeMDDF81ogJnd6LhTsrLpGyo9iIio0TvfH5UpmJDkzqc5ldxAskUPpYo
uIC38rUZyTirPXRaUM9ElS89C8UnUGDsXiyDmaAwpKZOrDdADQLBaNujGuvp80Iay/1pkr3YMvCB
QzXdsOFN4ObR1LNoxBRYUWYnU5g2yiS4igDuYkmzS0PemfVzOj9ylHNj1HQ6af7R03dDRflcLQOL
nPU0sS14eWwb2PFUBoM5PMjVc5fJzmTJV7QuULErzrP5PoH0+Dc/FRYOMQHuKHPjcPFVGiJkdRSr
YcpjrJxK/sTSTVJf8jQorOv/4+zLluzUtS1/5cR+51wBEkgV95yHBax+Zd+/EGk7k14CJEDw9TWW
7666dtrhrLqOHdvhyEZLoGbOMcYcc1D4K3t22iuy7KvwiNwrdkc4o5XXWbbOnDmSE+6boyMVWlzR
VY8YARUvTX9Vtic3cIAF3or0mZXXs95yfenVF1N2M8+JGC44WhnpGj6YXXbSTpNQiJtb+ezL24F8
kah799F6Id1z8pgisO27K6bpyjRepKaXNu1O1jxaRLBTJWPiyMjFxhmrKfGdl9Bcmnpnw63H+eNI
ynWHhe52YlW5QOZuXJQOetNBzI9SsG043BqBTCePW7YrKZbre4V34l7W8l7CKNjfZeO4VzjzTVPH
YYrABLcptVD0EdzseLDFsw2/dm32yHHSpP6zqJHzEblFN56o7mEQ29hthtsgo+io1MikRc6zhHxH
hdnmFV+liJUNnq+GU6bMQeJ7d5kI72qEWp2frml94fSXAz3Y/mko7qbZJpJcpCmDo/2TgqOE0uY+
nMvEghMqKyRHTRmR4VQK6FKR4cwooCjm+1pBH2tvermeAm8th3pHR7QbHwGNwJCtbcbLEpcL2u+u
MxzZBZ3XRfosWL1nLtIVDaN05EJwGcbGBWAwljjwM/PcQ92FBkd7MUnANEg2ar/Zt4CDDWzjKa5H
4tAI5nArWcB6s1AXVXU/u9/Y3Nygx0dcdYdGHZf6neczNla1apHJBszZMcdZu3W76TN68lqNhYLJ
9A9eeRpwytSpu9ahWtd+uKK12i/udOTBdR7gl6N4yJTNmVBZB/MU+cPWm9oYhbIxC9DKdn6lPrYp
WK8ZYKOoYFUG7KQih3xAvtQ4t9p5BzpancPlbF5T8u43eqWqZu2n1XZ2i0NQzjs54NCfgTgB19Al
Powqtm4+RC443rn60tR1VIdhZOB+MaJ6z3rHejBl5NeXQHYyJJRFN76YVIMPtbul3BctGqMDyyqG
sUiYyNZo8Jvk4RDZBVh5gHehHGSCKYpRUSrXtjvFUVjfkR43W3OUZ7BWgfpw8hxL+G4eh+0E6d2U
QcPliY1F0uelaDwJsV8r1u2Iq0++FMVhrtBVMchWdELfuu7G4w+yA/FrHljebIY22IYTKC3/aQr0
xVRBui3ORdiOSkBjzeraH44u2zbFjUKug/ff0YPITsW8dbLLUvSxrvVRInV0tUnw8lKfRTVgyLHJ
t6R6MIW/bUL1qrS7D5Bw2BJLt6u+krk49tYkXlg+k2FItHav6sG/njx9ERhyO4gwEeGpKL24KH3o
WtFfl1aAIbwFEV/j1kdbBPuxVDEzZtiawXw1uW4jV9XveAs3zCjkY4Q+EHfaeQ0oKZahv6OTrbVx
AAbjZNLkxmvIjRb25Ldo8qFK0B0oGpineAjfTdjejVUeoUziwhgcQWXLV014bPNlTwoUdQ/+FA0z
ixmIB4SmCq0KS+VtsqxEyAGuS7rfWumt666MHIArI1QPFqRfzmAo37ADwx0wu0+j1hddoIEq1Ukr
TexnYEjQTpjPdlWNyKkK8FUdGJwF1+xQJ9WE0zjttzyrDwJbibc66sMsySXM0PxNZ+8mhP0huMGF
XrojDHYQyrYzfpBduPKovBZ9MaakRKP4UXYRc5YV+j+vmunZ6GughpZWUQpgFUQCyNrOWy/VI8mu
8zRumnhEU41iC+4unw+1eOkWAGuRCxASBNVY33v+Wsh46KMQmrgFcVpSA5BsIp9tivLkObuw2+X6
TmZ4iGuDq0PvShJP7i6zpwWeORnSDSQZ/FH7105zLZWOqukS8RCHOwoDuUi2rVeuquUFJbSwPX0V
wdecP9Bzzk2vs/51spsOcb8uGS5y5PLwMvIvwn7f+c9BYKMCGG/77mkTe9k1nzeBvBcI4peuRrVv
DLTMR6Yn7yYgxbmHi70FKh/zbB84LyP/AoBQ2qO3XE5AMedHR+44mMUScp/Brlh/MDDQNocc71Ih
R3Xqyyp4EYjc6xcmTpO3YUNChY4COGaRb+l8dMW7BlVDIf+t3JclvMzlkwUU5yM3eVjcb173FXyg
aU3CeeRVWZLCACeTICyR6efsoAh2knr1+0tQoGHxMpij9g+pXCNNactvLXiyMH0IRL11ARW1QOMX
itwZSF+N4/WU+1vjflGILKy+rcqIUyQbfRyiKQzSY49fl+BC+vAhQ2RUkJOBur1bU//Z4aDygDX7
TmJd79AXCGZhbJ2jU+x1j3Qdlr4+fxixylUF0NDeUQ7KRAiIlhJUcCezusEK4eD1mETzhn4AP4gI
mwO5C9clREJZnyNlKCIDri6fxwRc/8NAm1iHgPxttcpCVFUiKG+IHzt4y9aAKMFTn/FYeFefGjeI
JWJXE7BdC1emriBX+fhtxLXF0AneAQ2ft23ipmrVlHoFDwh/vJrHA+Qdq7B+H7zbhV8Xy6brDnAL
SXh4zMIdF1cNv+7nqwBCoKU8Vg4YRqBo4hzE3Yth3+C4TcN2q2QY5QG9sDq7dKchi8aJH8sa0nln
fBndbp21zl3YwTwOqWJR9S8BAZ8JvIPya61gpU/nDVw5jpLQTQu4eJbuPnQ5aGyVcKC7XY7mZpDU
8mb+Wud53Ae4T+ZmlzLxBJHYpi+qNF7yK1iLxNLJVnwcQEboXTgiVvZp7OPlnj+GgGpBSBIZsMrE
honPFMKBAVT5l6nXcXnOgDTek+Ot++CNAtQpPBglFG+T599YifWTDgD0z1l/ts3c4b4D9DM4/k66
9UVt2Unk/sYugPe76WJqLljnrHOn2I8OwNo+89FEyYukRK1ia3cE3JJmbtQHBSA+bJXGqhUDLYLu
zru5QxO3oj0S83z+kPkIimr4SsWzGtXJS4Efz4jomZw3w1xe5ljjlsD0FXzPOOC8Ctqt5XI9QGCR
ubgSKh7zAWcp0LAOpAJE8lsCZmks+/VIghUZ67c+1RtXwe6EF4/OVEe2CUBM55s6GCBpgjpJhBuh
+ivtfFHTG9GQNuRgxZz8FNZ51Izmwi1Ai0yPuaq3WZ/BU069mKV4PK+3tin62J3UpofCwYOgoUbr
1BJ8fNCuMnSUncVphophdJuddtADZBj2NVWnEPHHCLEFnfx9OsI7WA5xavn9oos7U8p9AV6orPLE
uGNSKeecg9xl/HHWL/PMgYZqskGIF7O5SubF2dFSF2tvAvS6dKBUnB4LuczHAx0RwrZU7VDdvkc7
jUdnePYKELGmuQ6K8jEAbpEPyAgKb4LIhML6C9iO7SE8qoJ7stAjK/OTmn3AjVjrC38oensRumd1
COhNonEod+u0t4fR5eeA67nww2toCo+Mt0AP242b9TEl3otpi0cC/Z4WaVTPeJFMxt3YgFfogNqr
XemDslSLueBef1l7aZwOy33lQF5ixnRfd2iLhzsgdh1yl7YmtoQf0RjkkPfyasmrdS7VccZcmwHJ
ykCBh3c7Pr3kBWAQhnxK1UWkgQf7Q/9VNMXe4thwQF7Vlu/E9K12up1hSKp5G7y1UodJRtSyMn0G
/kY+26pa6wlceU/qhxkpBiYxYsTWso3q2ojhApzq5qbSSzTbHZvzeFxu2/GCqvc2HVa5GBO8ETVe
9OOdha0HRJ8KsZfjXzCAlkBf0A5edw8uetb5PEptGbkg6GDrtQrbFmKEvbG3VVYlOEmWYtwppEcj
FyizzoBibaoKuM4tjPyjyd3CRTlSFjffiIasLo9yf7jQDAI1ao5Vd+OI58Hrt2m6Uc2p6w+FR6H9
MZDKkbgtnzuA5Ol0nQW3EoFs0XyhC9QcB5WtKdgaZG0jlJLODJ9WiC4rXMbj9Qiw3VEDFJInL38S
GdZA0IIji0Zn7fVfFX2WbFv1OPOIF7FzCXV/b92LcaFJaiEjQ2CEBJSV4To341r0O7bElVGRUDpu
2i8FQAiJ5H0DescAk7XoJDhhtQftjnuv3hwZkfTA8f3iW5Ye6uHJosgXEIPWhyYzUZkGKwG80J4Y
MI4GDnfwnhsG3D/8JiR4qwvyijtc5suYHeh052UB8jk0Yc78CKExL696YuNOqoggBhJACYLAuXL5
dQvi0UVaZ84ShoptxhFN730oE5PSh1UhhdIQpK3xIDZYj0UXG+d+Uqe6wPnebQRSjnG6diGrqQBJ
hXWCqoh4hEhw1jdz6gPh7tYLAcE+H+HdtMFuW7nAnutm14hynzOoWqC3nCskY1epRYNKLJVKHhuT
J87sx+l06WARkQLdHOydHXbIg1azRYAHucnCqsuyL3aygtNuWV9YVcOs6gS4vTXwq5vNvs6qnYKQ
FEsOFCVAVHVd8gJ5DWCTAWftCYkwxJIwfyg3SAIT0uE1+JvKfx0F+jwCQkanvQ5OwqSqIpmRaBwg
N5IybgsoNsd3tmBv1c0W6vCTR/W1By7Ad1FQEuCCRs/22c6IA6CGa+U1jOYPSuuXZeHJLMQKYpuV
AQjvsKQsv7rdLoTmDG1XohY88uibC2vQvhOWSUwv617AbL/yDq3yoYpF9ayeQfyZNaa96zyIAif0
KxGwWtbQQgk0+Fogjz7f3jOBSSE08qXzyHITQ3ARkRoJGR4qr8AEAMBsK/vA0Eo7x5Mfi+0Aetdk
PsStoASDV0HsxtQAraGeGTwa87M6bIDECaCLCaDj64DMZ+C2wziFVkDMoFhxJaPb0ZFk/UbmX6w/
HaoJAHBK4DlNqm0HAWIK4V0f+JFuGPpGwaHNjJE3hQBwAarV1ymqw5xxic5J4zDlyAuu7QLVSAMt
sjymTR2FYXX0dRiXISr6yRfOAIUkvogXC+GPQYSs0c/JWbfZHCuHXi5Odyp5sC6tvwrwYBlS+nH2
HvNxjjh+M8hHR5aQHYaJAhZLzFPv17G/wKUThNq8gF2+yP0l6iB/ygALu8iJ6jrdhopBh5e7yWDd
lVHsACtRSD2n7QylHnyJ0FrQHhiuCx+ESw+cqlIJ7k9w3iF4BY6xoZ5FQ8DzYeqztx6dw7JrFMjd
WAMZpwlPPcSBYd4lFK9Dd2YLoNX6a5whfd1Gbei9NXXTbbNa3oilImsRZBu3Ac6MwtbXTDg3Zhpf
R4pl0aC9dqJgXHRRN47cOotnkgCgn24Qjo1li2jJ22kXF5Xg4xqi9zqekUZXrgMNezgjvkf78VVe
4PbQPWYyNEzEQe8pCD2HOpKQF6W9c5OqAVFA531rDEFWPPTvdKBf5gE8w+z0L5y0yOqW7OjVLq7/
PiAQV0CEJrLlyubuJQ/zi0qRJ9OLbaf17UQB2Y4A62ytwCmCrGctP8vwxCb0WpSLafnNVQCFYB+A
LDsdvAS21ZdKj16U4T1EY6H28J5Aljb1zsqEUAXOQXGA58Cx9OyedSE08OiaEc0jO6FY4yycQ/bo
ZSbbYHsWsXHDNPJYM69CC7o9UPKyayZvlfHlwpTBF9BTM5J979gZcJ+5kTdsavuY+BikcyHEb5bX
VnhPfMm3qsnTlXbaGzk290DKQOC2YsWl2sp0+kJE+jXsVCKFB7ob0iBRoARzkrcskKegmwCGFpdT
qm+7wrx2SEHbjD31E70sRnYhNZSHbnOXMnVncrYvg5QmBqLzsoTqC3qzU2Y6aGDPd3SfzVFOS+wn
v9/4M4AyFEwmLgOpXJf1dT5CKNUVYZTJEkoR80pzAGQurzbO3B4mtDuF+Bma69Cjdx3XZ2lFKFYs
zK+pbpLKBluv1xeVQ7dzU2/N5OBenRTwKYcFIDLchyrPtqF138ZKz7tmmBrwfdnZzDDHPVpWt8HQ
XNIgRBKaIhLvWAXYPStepdOiLxMtAxAQVEKo197Av6cG+7z0UPrYq3YagZmhu2aqL3qNmIL34+Us
aRmVTX1vhwGiVUiIedd/5UF9QVGjgWqiGyXlFSowkPdDLSThKOhOWO5dF8Y0IPcToKh46XHG1cWC
vW7dS1oVZl+Vdbq2jtMhGZmOraH4xW276eRSpRFgOhBeukA2Oehj3btAe5t6T1h2PRBxNQw4Hbyx
eyfNQGP01fSTngZfJzSQgfrOZg9lAcQ96hYe3MgMgA6n7X2vbXZbItG7ygiRQWLUuGyITJEwzkAs
H6kIGfCEDuSE5xNzWqagVDsY1aK9BrXBNfwo7F0xIgRqyxJ1lS1Z4lkhQkbaBOsSBiKg4fMzCQpv
52YNvxoK4R2dyYc+W/Aqj51Qioe2F719DCs4/ZyTc6ftQMGUBPLrVTF2Nd3icAiLL16QDegZJnsm
kjwv0R8RrUuxNnCWS3cm6bZOJQEB1yIJgqDGL790TdGAHFiK9qDr2u5g6yLWtMWJaFNgqJMvg8tJ
pJA8NdPwOOfgCPq8BGHh8nztIOmKdY4DIXV8ckecsbqbMtXusBSWaPDcej/OM0va0opNDtudLWf9
gpqSOceJquao7DiCJQhY5kPbszFuBw3rohAN37cQ91VbAYguafsabs3BGXTjDdkK0XHcbF63mX3a
rslC7A3WApD/UIzbNl2AZZU2T5if8+sR5AH2ENBtUdY08eYghRzWPNChBkw4F3mM8hMkB+gugCoa
Z9cFKo3r4CvL8jVrQLqjwqOGznooKdA1St/CqXn2FTwWLZTCWQVcRB+7FHHa0rWnALz+UMPdrPan
r1lKr4xbXtOG3PJ0gSGURKfDRlYEGvdh78DoASFzFcC2E6BwMyAGNp1EEEkZdJr4eF0gv4xu9iay
4Flq++5WYohKNsJMCMUq7iqofCgC4QQalk8WNapgu/XE2uu8KChMfEMzyF3aQ60NuIZUb6g5J8EO
5fs5yjz6fs5Ewno1wbNRnwNMSyrT7wFdI6QdJoi9vLqp8gtnYam6KrMgRbqc6jRUd34bIMVWgzPR
vax4iLgWQvI+ckze6IR3E+WbnoSLt841vPcvukaKAXoHKnDrcAbYkk+Z0wyAmvJWbCo0op7xq13U
KaReC95e5CMULF6ogrdlQpC8qXXHgy1rh/OVZTxHg0eRYw35iarHeJoLCLLx3eCe0kwrXO2qseOm
ybMp3VV5NXWRclSQHbxlaE5FwGV+Enxe3Fs/o6GHgpoUcZOC4yAIm4JWckeYSifoflqopAp3XKak
GOc6PfoeHdGXYXSW6YZXFGhgyXqck11tfLX2ddXS3YRJIHjzs4Ld5KFxwcSUsztviqGfwneVd8Au
S9RkodJCGnfYKR+moVHpC41FxIC4rnXWBs1xLpseFtvl7NcJeveMYj1q6SJMDqagTTIDxAvRteP3
TwWbZH/w/LRGJU3lZHkKabeGLCAlQ23XkvhpF8HrdAB9BEQJh4XfC51Q2lXh3reybw6q8VF5JnHd
DpZohf0lxulIuwBniEZXExcaFQ5AcEk1hUdRM8oW4pUKEoCFNbTdw5x7TuMS+RD4WE6qUmzbYOqX
K+xYWyAHPJt2hl0A5H3xm8BN0tBHjcFcaYbcx3dcvnERVpEoU5X4NgBSB0yYg6FaGRxGdlsh4e+h
xM4zBm5HiyqedWl1nFcSKMo0VeQL6qzurZM1BBlo6KC9EG+H87OvpbohGSrkboZSEHOXarh8X7u9
D5gJXZm67hsfjUVShWur3eYa5Ua7sRkgRqhmZDJxWLeyweZV1sT5lEPDPs5qgTpB9qHjIqGY52A3
hb2ZoLnM27OqWKL0EJ4CGtY3MFgh156VFppz5WlM03OR8S5Nt9Qgc6kK16YB8nXoWU3bmHojnj4+
GqvuO8mbO61VLnehnb1uq1hb6p0Z25Ifi8XB0RiA5ZS3cvQcUEgNnYFeidxztpkETrbhkuoyqbhQ
YMsnlw5XqeJteFAtBeqQVQ3+r9pekhtV9j3alqbwPo10Wmuxr7B0WGLCDAwEuJUB5fNhTRtnRXSY
uS9OOIAZPffa6Desot0ro5BkmqBSJu5su0C7A8iPPaeGe7ZfpR1bhju6OPAH8ygIzsX4DE5MXJHu
MC1n0jAtPKWfynqg06WreHoxub69lJMgM7RM3GTrSWfGv3cYeJ8kk6Tpj02TNoDMJjU966mZUG/L
6yAEU1mBamcomMvQpMEGaMQ0dl4GsXdq+mATliqHqMSlaAsrFvCF3Cs90BTdtBSQVWb+gybZfGkH
lj5UC8LVjTf1im/JUhW3uimL8cKdz3D2jBpHZ6W6tIQ9sYNTMRrO+wtW/EFAEubNrL5HaeYCQWBd
DyixQOtUvkvR4GHNyoHBJLAg6hZVsAyIfMgwFQ8hkB8XrM6+pEr3buT2hLAYaM7MT/CsVw8FivfY
sR0KN3uiTmODNaLvCTgNylPHSKmi7XY4jdAo2LYUQjchpFvd06mHCKdTJaoXSaN6KDew/qvENqNI
E6vT1jtkZcG6DVOmo8k4OupZjBJXo126sDyJsfVhR9aiECCaChCrdmTInaSucJlw0VbgRDMq072S
LoXwwvUXghzbFl2SElFBGOGnS721CukYVNVlABK/pTmPpo4Comq0dZGZDrae1jV30y6mharsU29r
X6z8lKOKoUL5JoCLVMFZKmVlVm4Ht69Rjl4if9iaVB467UybtpTTNoNO3myyqtTO2qG9gqt96gYZ
AKUMwCzQIl0Ve9StlfmW2VK1IPclWDJtqdYIdxB7bYSnid02rkbq6kq/6G9ogUFwBPQlICO3mvJ7
hHUM5WXuiMAnkemSwtQv9AFtDhoB8yHMLYqBcUE69bZfKsjR8rFxhrVN597ZS+lnHBKGhqJPQ2GL
4j4tezSqZ6BaNGqDwG9CIiJD79LP3fZlVrjaTo2Ysm961Li8UcbZnRaTqyedEygDyszwO6t4FiZz
qWuBCkmO8lnoLyYkiiXc65o95CfQ5RHYGxcngL+NMhER58IO0wGNvV9EBSDZKxpWgV5kfY8NhaUP
txiOy5mMLRQdweL5EGtP7ezeZ+U89zsEnV4Y854rfyd4WpdJXuWDVRfgWPOmX7mVu0w7o7t83oCq
D83OzDDXjUtmpwDAFx/pXuB5gupAqpnvq7rNuq3A4QDXpF7J7h6wIg+OVtKBxLNNUZachSnSSO0U
UL03+Ti9h1iUyLE8DwVnmVoaiFxrD+KY2oMB/mwbsiYgv9Z+VQDDQZ0yNHbU+mN3DaQOJJsPG6wu
Mk5FKjBmMwOCaokp1zDKy76RcKbeQXmFdUBYhSismVIrhlstm5phz/lFuJ4npiaIhQadX7UWazrJ
qG9vwX/4iW4WcoDvrIz9HKkhTKJB03amhUQqIJn7QMNu8VHvIXiBCgcDKeB4Q8u6RmWZFXN/HnMQ
N07gUfOkTJ3TeO6MKuLMhmj+7FXYLxucRPRJ4LmeJfoZSD3JmANp2Bi6KJ2sKvdVO3OWbgaskld/
sSa9SZkBAt/4SqIUoajASlEnlerKrwvQC1idEjTf0OR5bRAgB8tnFnW/WDEElPiugMMAQ9T5S+c1
mzpCUV7AXgDN5AAc66iMWxRPrOQDXSOkQJh0cv5r0P/4av9X9qau/suzQv/7P/Hvr6oFyZfl5sM/
/30qIDnV6t385/nH/u+3/fxD/75s3+St6d/ezOm1/fidP/0gfv/f48ev5vWnfyTSFGa+Ht76+eZN
D7X5Pgg+6fk7/1+/+I+377/lbm7f/vXX67emQNWwNn3x1fz195d23/71l8cCDoOG//hxhL+/fPHa
4Cev3nr52nwZvqrf/Njbqzb/+svxxD/hk8LPBtuwzwnQ0fSvf0xv379E3X/6DL3oQ9AtPkV/4b/+
IVVv8n/9Rf4p3DAQ+IPKe1ymsBT66x9aDeevOeKfFOaZ+Bp+EA6aaOD01//5hD+9rf9+e/+QQ3Ol
Cmk0JvXBkgItJ/DBAkLwS11Y0tDzmvrBfcyDRzBLhcy/d0EVXpxzeEWUU1LfhWtw91tQXduzDYp4
kEt9AmdoNp/3g/veUOMHOxQgFIScrV1JCPiYofXcz5+CuZ5uuyl8opvqxt8Gu3qFCoa1t/3cp/Oj
zcuHoWCt9vNQQMHMyK0C+pegd21xcmC0uofONfHWpnjyPvWf+mj6QeEw5Z/9d1Fp6uEJhx/8csS5
23CVh09OGqCofSEQtbug5XHSnLHreqdb8jCjGrFbvEOFVqI/LMm/X/iPL/jXR/th+A8vGIgJIjjy
fb7ppvbjYTNux8gmpUrMRn9iWvaLrQ3BiuZYS8zD6qTeBycxDRcVAZ/3p3KX7jWMyM9Nbz5/pL+c
cx9G+fAKfQddTnsvfUKcvLLBswOL9T8/tF8MYX4e4Lsj6g+bQjmhVo5Mn3LIT1AZSi+H7pMH5X4y
B/+DM08YELdTTfoEB8ULBXv6ycTtOwzeVlDqbrDHwLbHf57U+dn/sMcC98OkcBL9uNN9h3DULKZP
Bqx0m67RLRYSyDsTMkg47lh//+fRPu6zX4b7sOzzuuxA7qdP9XFKaFQlYL4uxAs2GfrYqMc/D/a7
9wUMk3oQLMAM7aMFpm+VH1TWeXK4SYYBCm5ofub3P49xNgH6+Ph+HOODSZBRNbpNDM5T5cNS5Kzm
7leUp+BM9n8e5+OG/f7gcHl7ggc0QJuOD3uoceXSTyR7HvJZPoZtjRTCtFAE4QI7mwG6/MYviyzW
nsKrW4BjGpRRIhTWbTB+4sX2u+cqAsbOtt7fj+efl4xbz66vtXiquveAXkl2x6vrP8/2d08VDjLo
1YDWYEyID6cTY52V5RI+SReGDqGKegOlARDMHGTOn0dyfz+Z/x7q/PUfNjXTIlN9zp+m6Gwrh/pu
unIiswpWZ3/bBgV5afKZ49tns/uwZlK5pMEchk/MB1DrXIwkBJQCYxLPjz6Z3O8O3h+f4wdnKWeG
yNhW/Kk80j3qVHB1jzt3Db5u02wK9M/MDyitultOn/f+/myOH5YrkMgJVD1/4jpcecWWcLsiwY2P
2r0/T/F3ByaQf3RMCkM4TXkfzhMolh3dFFBhAWUi4p6gU87/ZACBDQd7czjMfxiA9oGG1DV8Uq6s
VqQvHmWT//+2nCAMHcVCZFqeR2HL/+EIntBur9dL+hTS5AzLp8tnDV1+s8Z/GuDDHILOhVYCZzyK
+AW9VPVLPd39+Sn9cnF5BMadyC6CkDOOePHDxTUv0xAuVVmumnf96jTr4RrOPFc4DVF1VTyzh+UF
av1PLUrP6/fH0/c8qoA9FHpm4WAEMPPz5q1c6oZCE3ibDMOl7TncjoWHwgh5W7vLpWvmzZ+n+XG1
eUSco2sE6EgCz46KP4+nGtgdQeINoW7eosIT+JY2PH/+8yDux73zfRS0MkBLHJCMmMKHUUQKcCzA
KH28JtEC0wQKM2UYyKOSMi5hO2WdW1huJI4PM8w/j/3bCf4w9IdtO5piAM52nqCAMwEsp9rEtEG4
/vMov1xm5xkyjpsMJpuhT8Lzx/jh0DUeMNrBAdgkj3wPyYoLq8M+sYkHmcT2s64dv8QcH0f7cMS3
oCPRQxijgS+P7XEB5I3xvndezGK0043/J7MTHgIn/IeWWh9mxwCc8DzEeOcm5PY2SwD2woZ/vPk8
5v39k/xhrA9zG5uqy/CsUfMNx0jQBOX67+55qLH7NI7/3cIM0DqP4ix0Cbop/fzaqqDhrAsAURWh
k8a6V8AM3a7dGvzZyKFsP4MuPqShyPzACVOChmThOdgIPgxYQDO6iA4Dwjz9Wtn5uVfGReFwflQO
lJfahFBbpMnoFluTe58cy9/32c+ni0CM43L/eySCC+bn6TphZwFvmnNOSHJ4KjIU+1926S2MPJL/
zd6ZJEeOZFt2LzVHiAJQdMOynkajsaeTnECcjaNvFf1uai21sTqgx89gmHsFM/+wpERSUiLS0w0G
GKB4+t695za7fpMhVaqgsqFhmXXICwY+uy9upV8XuL9/hZPn0Z6yIh4GvoKxVQnYmKM/kgGWblDj
LQmuupPFZVmcTxQqX4NpP+rjX8+fEg8E7vywnqx29WQ4U+ehOFVrjKmHgpFTlHXf58UIkcI2z+Q3
dL/ZmdwUZ1ivjtkmuZoesDFG0eq+2X75HJ++xrgb+D3++j4n78naLOs+DIafTQl3uC8J/HSoYoYH
2rmkvSD/XpTbLx/n+SXy62VwCWd0qTDEKcpUSpUbsY6b2b6wHoG+VGT+Ie55dF+Ng9xBWPjqrv/9
j/6vA360Dj6tjlndCqcOOCD33Y/mgPdjF+2RZZ/5u2mZHuNddZvd5ssvEfBfnOjHWvPpuEUvfdfu
OO7IOik++oThLW5qmM7FRnxTX5zn73/Ov07z5Oech7uurLi9ClieS/RpAMP0i5SR6fKLp2j+pH/4
BU/LhGlMkqpqObFm5SLqXMz5JHBjVpjf/jt9q3nZmjdH/3XHfBRLny6k6016mjecWXqW3eSbbvc6
Lctjxxb3q63Eb6+hZcDwdUHUkqX89yWqNYwij0lzWvRDjHuGYQpu9dGxkLV2MPf++Tp+dB9+uY6f
jnayIKqwhSOZ8QD2S30zTRtY7boVb+QaVju3SfrdXHs/4p2xGYbv0PrW6Q2Sva00Fu6uP0RP7SUz
M5iOXPSvFsp5Hfynb3ayTpLBgiii4JtNtkn/zk/uiGd61bLwTPk5VLekBieaulf/fEGM3z6pFO+6
TYKhoX+0UT/90P0E5BgBCEZ0nPZLmXzT26VZPKnyygNOjt7l6GHHRjgasWaTm/KxscQ9GOQsIOF6
LONVUnZLPKrkeH+5cM3r868X5a9vd7J+AzWOOnCQjPRovG3LTbhhYuZuxaZZ/hvL5FdHO3mcUwzQ
deZzLeKz+ixbd7tqRR7WMl6Uy6/g/fK3DzSsdHrngj3fx+/y6bqbuDgKOWJZmh9oR7scgFy4r272
LRjw9zs3Dli4EvMlWVnJeg4EwZx1TJmJX+APdnd0XJE+whoab4fupcSMx8bYRg+MP5j/XOHEtn5E
j5piO3PVXUvJOh98GSn/u7rUYn/yr7M4uWkjLyVdQa/mx6lHYbuCR7gDAXNJqQgO4b/5Ivt0vJMG
qZMj6OgTrprcZrCDV3Bld3P6FYJzRj6raPOfdpl/LoR/HfG0Yxq3fjMCo52PmF7B8oQtMjczMc58
uRL+vlr7dKyTuz1xK9WGMWc3d/Bpld3Ih/m3B9VxaOSTk+4yG/Ye1ER6qV//mL8pjT//lubJ3Y+A
cKxSh6P3WMkHEM/o1JfIoum/LP550fnNVpu3C8Mem5022ydxcqhossM0m7ioiObXmnz4WQYh3VMr
80dzYzKp+ZIY//t79dNBT3baCtdN59Uf96q+sbXb/7p38OF75v7f2Nj89s326YAnmyhAAKMK5gMa
2/4BncYUt+dK8eoO1t4SUABjd6Qd4fjfLjQ/HXv+bp+Wl7FvJisaPk522pQYDkKzht00kNzKQpJ9
083rBDGxvsN8vP3i1/3tm+zTsU/e6Dm7bUJUOTZvrcMglxlW+FRpa/e72rK1W0B4vSnTM1u7L1DM
qMuva4rfP0mkXghyrhELnu66pqyFkk5bmxusW2FQ7edvkx7w6eWsGHAHNqKE6z7dGgugIKv0q3Lt
t2/VT8c/eZILkbaQxTl+tymOOeuGTiz70tn5Z3POGf4UzLwr7Yf8j4dyP9erT0c+ebTitCqcICx/
rpAtTdJ2kx+Lzb8x2pw/6Zd386cjnTxPoqrg/mqcIyDx7/PCP7ecrR/4rFfB6quuzi9N7o+ClEaZ
w49KJ1OcHE0LKkMYBec1bPzt81g//NzDkSCN8mBipoqqdPVV/fG7JXFuy2IJlOzj3ZPNe924TYTi
As++G1bf3EFH1ggUf0/PFv/QhGTui0fndxUIQ2Ko7wzVib85eXQsO0by5uOtNtO7cgBKkd0V2Oyi
DuxmkZ9bvXNl5w0m6gfLyb+4aX93z34+9vznn5YM9LMpGSscO40Pk6uvew113SEW1yNm0y/O8+cT
+Le7xxKmTeFA49hidHy6wYAwgp6wwQjUxQbsY9xLKKONYIQ/k2pu+ZJndfVaeCGWByyrzndDVZgt
JmWXT0M94q7rjPi+5b9pacOwt1d1TgDFiuaOepBma9+NFY4fnAaRYS7KYEquNacuHUDQAka4smDg
khdqmSvbt50rZH1wmaIGiwWLotnwyi1bKc8rwoffqgKdI8hApycpIB+2djwZxjL1dK1YgPGenfx0
WbD4BFlE6kJnP7ppYv2Yir7NgUDWGWCQAbte7UM0XydO3xT7yDTD+yn0+Z7OMN1FXm8B2I7HDlyd
oSze73HVX1gog44tdUGwyk0n/j6ZbpGhz9UN1K5C5aQWtcODqcysuDAtyESrJguAf+VD5K5GQwwH
PcVvpGVGTcrMgGoZIPPQXbt2EPAi4qL7K5yvwkQbrtSMuohlsNA7s78cRwFKsEl6fFStwAu8hlNS
X01xpx5Re7RkavmGc1aU1ngbIwVsV3Qo82Mv+hjgf9mKN7PpUOm2zQAMJir1BItU5wUPgXSTG2AX
JCB0isCKKaAhjWgAL7rW9Ppe2FZ/V4Zwf6Ous/2lcmAdh8gYLy2tLLyrxkI/ukQUXj74ltO+62an
HyxrlC9RF8Brj0ceEKeq4+uwDmfQRZ1wcxTC/qHh66Wgbn2rvkR/rV1FdZ9eJJoQb3lYwXwho3Gi
LaUN1m6yc//ctob8pphSp92lRcSuu0vNYmVrAx4szS76a0/q0VUa58CDZJLJ71aAZD9HOLtyNc2F
PGCkTygEf/idZp3nXpOvyDjFkIIbwXy3VSZeVRmjhDQrb2sOVc7EH+LhbEe47UZlGQsZ2d5D6pjA
rkJfTudBMdrnaZZH4A5zle/bKYZ1pmhyr6wwLR+RsOIIcnvkLHnTdflyCAZYb8rJzvvKwlrTSD2/
L8tpuq2Tjlu+DIX7JJC/8/MV9s42YYrG/YBY1bQi9hZ5rzkLLxmiazvLpoPVOPoVT1S6i5LYZl2s
Q++2zYL6MouSOxIQ1CbrMOaAejA6ba3GsYFM4fXpUz0V8ohPLnrsbIhaeviReWFVFWrElrCDBCfm
yIK4NJCZ7cxSequiCrR+U8dledSQ4F44AonvwpajvhktGzLRRFiEnXSs/V7oyEWHqWYnJfybfCBR
SRktnYTSlR6+yAI0KgLzZNs6afUU2KKuF5GZeLdmJ9StVwNZGmXXXWg4hw6tVeLi96q8vHeqyob6
Rh7He4Dz/MLoLIAqY+4O40KiPM149r36GGT0VZXs00Ot7HHlO+joFipMhqd2UsOSf2UOWzoZ4jsr
uRrK0H/qM0duEndwtn1cVWcZvjFSUzDAd6kxYNLRdHSHSRnIBSIbD/NOmOMiLywbL7QLfshKcBub
DcjPKXeYwiqBptIpeWBGPX0arBw8WuEO4ilIog7uVYM0N6is9wT0wV3o5QDetJDwGCSuGV1Aw83K
u9JxNdTb+vgS8yQ8TCjK31DjNqvALfoIDO8ADo2iHjsmgtmLOZoGsLep3zSFO14kBrkqCHoRXbpZ
JO89IvG2YVORF0yaCKYQs6mC/TgZNOYs4M/ARVPM+SGCkRdQLDGr1n0JVKDp1HuGl7ZuyOBqHfWm
GmNl+h63vHZhYz63RfwSYJSuxmhhdvUxNmBV2v39NKbHrNtUTNK8gEZBCPpiWmvEAwiWRtmBWrND
84dmITMvoXYUuO6XTQ2Vz2atq7SZgdWoWyt57oNqb8rsQCLPOg28dy2laudG0p03zXSw5YYmj2F7
SPU7iUu3r/UHh0rXhWkg4O1h5kkXoL8JQYKW1l96EConSacfeW0BJYTb95AG5rdS1XtmdWdN2Jwx
XD3wzts2gb2IRXhd9tHCyf1lC7cgDoOrEg7P7GTGTCUJlYm0iwywEOgl7ASY3kIAIfElbiLyS76B
1VqJNnrWQY2i72ZMB5f8KcXMjLBzN0bvBdAIW6OtET5YgIEMkS2J50kN/budJZsIpIZvHBv70nHg
MZ0Bb9hUoIpMfpy4ek2tWREbP+BDstfaoK3ww5CcbMsXlqOt7YF0qVDpe9qqTxsYvsGPMinxykL4
xnnSLX3Mocup6W7Q1Fsrx830dRu3b0UWhZsMdWde17tJZasaY2uHbKKeXiaMHWmo7VJdrj0SoryH
mullgyxWesBGDf8t7kQGwyA9eJP26jblMTLiBzZfEbA1uWbMpYBluGa0jIXUnlUJsBrjDe1Ga7qy
dahhOiYUnNH0BOPUvRelc10z9dcjOHgKykKKTF9ahwwZvu+V59agn+Gwvraiu84yt64XwyXPbkoU
t+1EbCuBNG2OQTBWM4Jn2dgmA8kpvDSNYO367RbXyoNVycPYuxvepiWXKd/r0oSjk5/lvrP18/Gs
1Kw3awCNWk7yisbAwqz1jYyyTdGPl/rY7hL4c83QE+yg9HcVkTrVDWd2Wf7Q6+xaWGCSKrAUTmnu
WlMBMCv9GEBCWh3TIH8b4zHZxrEL1Ki09n0qbykzId+ALNCySj1O46SvZR8+88KGkdmb5XdHiatI
eVcBk5xEEQMS49KpSjGsK61dTQG1OYWrq7Xw5sO83llerW8HJ0fTPPnyoa+9dQ9rximGxVg2G7MA
d2YQYRKJEt5j3MhFbIzuPaah8HVseO3mg04Ubq+TKhLRCDF4z+UOrCdKFm1Vd1hgJ0uGVH0h5xqU
5jnELLzBGTqUvKrcez9ScmNJKS/r2oA7YtBAyT1vmTuJt9BILdwZXRvt8RpkSzgZKcROAmMyy+IV
YjvL1I8zXjj+3sFkiQUIyHegw3VJm5c56aotvYPCbrlTYZ+t0iIFj6wwCgh2+rj8cutq8BttI0z3
TZS9d3BT3TvIMULpr3qcNkVVDy8i89wjpxNSmrhA9UU8GwRUuRbjBBOkcSQ2+rh8NSfyQVyRm1cm
+5Cd37tgDYMwJ0OkKIVz3ZgivQoHhboVjhStW/ilYVi0W3woiNRdP5s2WMa6rTtExnOsl8h1pOsm
S7fsmpe6xim4HUrwXtGArY2+MIxEnRCJzMN974wWfpxCt1/GRou2oa+jtGyj8YDfLqwWgarFNSeN
LcmKx7hfeKKQ90mThHQZCu+QtOQtJU1K5zbgf1Ot8LneRghJtiuqFjOnkeJuU4xJ+8E3nvAm8o9B
XuZ70SKQT2TuArUd3IsEtd+lXYBPY26MEl6I8MnElw7uvQJlS7CcvmuDUJ4JLk8Omd+p7xPRV09h
3aYwQFNNFwvdCOtdUJm8TfQiemnGWrmLRtf1fZLE7pZsZDr8eT6WRLKYwfUQNciFoybFBOO57UIC
+rw3nKy56dI+P1J867usgpNJGIVdL4RrBsPSzSYQ6JS1WOkaKYbHvgijY5fhzdjYZR7sw3Iofhgl
7H5fw/BOjPA03JWlsN+aZjI3KjF4vnTfa86CEfHtos6D8rIlW+2hEJr9XjvYCBbsIcHBVqYI3jvX
kBetqyWAWxLtLGQLfdtXXF2CqLJpC3VfO8/LzjwEWE4eok5VV8oqzK2gsP1u2IN8sJ3Cf1BJWr+k
dYyHXBkRnFLq6+Q8L3T/vPW0+kxFUFG1SmaEPVDIOQszAGzXRHH7lKfAlbixGKzUeMuNyhdbGZeY
f5qsHTOatE2JzzGn9TT5waUSqbZxNfICUA9VFMsYrzCcNNNF3jvnqOey80yv2XeUprFEmws0B0t0
bC1sY/DyLV5iyIq9iaYO04Ab8oLpQnfF2znQLjE8m6uwLdL7pK/cp9Iu29nYBjnJmeKQUixPd8hQ
4htPlerQj2q4T0PgEJ0mAz5JB7OwtNJ4OusiN4WJ47SvdRg5ydYvTPGCvMk4H1QTgUWDZskKZWBL
5uUHH6Ou2ugxEtW0jxt8IsqRROmMSdG+4Yqb2LuNfQCHKiCThchDrLuBh6Ura437rB7L18qSOvpL
UbVHLGxqzwqUX1eawfEIJeFj82df+OOdq4L8exADfKpk7EBMYX8CtYZaoZhK+1AXtXAXrcCMsQia
qbvXWi+7HGCM7hE/8AIJGHzFumzsDYFw8aPUQ3uniobtb2EPhcUmqLNfsNJpB0ac7pmGuRdaGqmy
K1XiTpF2AT6kKeQemgADi9YmvGSdGV163SVDvaHVmlxXxehf9mMdvNZ9DTy9z8BiGZ5+E+NRW0+l
rx1735NHa1TejU361be8NfgGsWg9hl60QZaaGEGkaWP8nhSJtRmVbO8jG/OlV4bBhZnY2LU64F7D
MKnzqiysap8OurOosFGDKum9c8uG6BACIH3ztIl5CqaeHgBuWd7WeuUf6rZFkDnW0nhkM5rBKrLz
K7voSuozWHau3aT3XuX1h8zSiYgz7OS76xTlumhI8XGxE8JLTVPCelKxU7zFItq6s+KIw5KN0qsf
3VSpt7asnlTkCgQHmroX1mDc5hgo4fpgSwqpZw0qma7MmmnpyXFuabSwk5Z9COQNoOyYH5h8pAEl
qhO8iqDpN50nC0SrPZwhY3AyB26gCUDSxy78EnQszwsxlEJnhqrSG2WM8l5ZCeLeKJ0YnXF/9+sA
Ts6+aAbtHAlQdC4mJxpWhcxbepMyJdmr6GazUZGGEWA80vG+9RrjSFitk+1hTh19eR5i7A02icLd
deaoNL4MbLd7NeQIgnFSRnjnqJGcnMGSebnMx0nkZ6EnwrvY9UHkOg04pwsPP9XtkKbuD4s3/dUQ
D/0GHEY7waAbIDiGfVeCbvHJEgHlbhEsk3EdPGxXlgNk3tceMuHCgBw1361IHMJexia/Sy0oymUE
TtIXY3VIKXDgWA1pdD41nk0AHQOWyzEg6rdNOwIXOndigz9MLdWjo87bOjZu1NixZLiyzC/T3S6W
ZG81LUVesOhtVIFeVHRXlJPjleWl/Y/GGt1n0kbtfc/u+L6I2uiQRxRZRdKBIgkkFhCzM68wWJb3
lE7Yz8JIbHuZgOkNaTqdeTnv/SoarCP+VwPH9FSGQIOjrIUbgTF1SRVHEoblmPF17ZgEb7ZwUSnO
DCJD2XzLZ9jT2g4MQHeGDdP5VoBQfqx9QVpkYQT4/2K93pO5ToQPdbpzxAonnm29TZ4zfF3ngAj8
RWa47lbqMuYfS0pjDOdVw0uMcNWRT6mzGyOPq93gS5ZPtPmbUo4lWUCxuufgYhsn7J6WSWg1F7ZJ
rlsKDQUhoJNgSAGkwSMSA6A47yLuzHyYTNgmM6ZpmFBfctNE1PG5EZhPk9940N3s14gMzuMwFj1V
eMGzBvwOWpQw3AsCvPr3onT7OyJE25WqMDgsKp6HrW6xTxK8pwg7HQ3qK9M9FgnzbOUGzZnsO/8y
dkFs4hNM3oq25RP90vSuyVkKnvO4zfdoXZv30jem16IlEKMX3pwWhik//EKTcCKWdHWUYSbKMHKn
HUE/9NS40/ptOU6Rfj3PUHt7ES6xF54TVbCUG3WQG8H4GfLmFzO4j0/9qwH7y1FPB5ua0c5Pon5N
BOHWWKvv1i5c8SxsiwvvhkClDZmPy+xC31p7UmPvh212mW2CDclAm3j7teLwxK7169c5mZjEeT3m
Fl8nPlBHrdhCH4JdiM3PXaWr7IIcmDNv31+SKYvM4Msh7zw8+KdrcTI00Vug6oqD+xfMaXbVEjPY
Apblzc/p0J+Klz+dfVc/P/jESnjyr/+POgsx3DG24Or+372Fy/fv9f/+X599hf/6S386C03nD8My
JNJkgflbuBZD/r+chRKtBI+eizZVoJn+l7VQM/5woKp82O0Ef8bz9Je10PnDtfCpzX9PMBCEGvuf
WAtPHlhbejRMEP3aFvsjPKnmyaSkk0Ufjg4Rr+mB/JHkrLkzV/ktzasdog0dsnm0GO+ouVb6F2od
tMV/u1Nt2zBMm5xttqwm8yhLngyIQs8bXaKlZ56+Rv2QhL5xm81FhVvH+raVioYjBUcwlx5WF0S0
tihHpA1ZKHFi7xiUFCr9QNazSrt+k89ljDJb/i9zaZNJPzx3K8O8GKsBWJZV5NZjOZdEiZXl22Eu
k3LDp2Kq5uJpyPTylhCt4TEMXP2sklZzS0cy2rZU9bsutuSxjHqW1mYErrWMtWkkhQ2jYgL5sxvX
ymiMe5viYYNKdo4Dro1DEziuWHODdHdlU+j3UjrABIGCHjMI3hurGtutX0E1mz/C2ABZhL6tEUJc
0hSHwyGytc3oZ9NWc28zn1rrztSGdCPieFp3QTBcEKVFcEU09oSNhVFhHAuCmS8b3k/UgbAg14Zd
RRd1HkFjprgm24vk3+tRE+kZPfgAnk9AjCV7U1Qged1slB4oYMO0EYe2MO44LMDHEEMabX6DWLo8
YyNjRKBZGrhuy8zo0X0SE/aG6K0E01bDr/On3NrqrYqutagfVkoYI6ycVsemK1MHT6PBndVmoA8d
z0L4EzmdJ5aWO03ENNI9IYMGqEpukGQw9bVap4MNIFAa+bJse52dz/DNa+S4FSScXMcIE/ZlUYFB
9+sYsFUVwUZz/DMldf/RSH3vCpiCejaqCrsDEIN2hnXJc2H4xkHlsbXVfGvat0qpK0uj/dKRCUD9
6heCaJMGXKVp2d43lUzmzpMZeWaCCcB3R+K+lb1DLkIeGcOFYNa58jo7O6ehQeMe4AbgipZ2gBvk
8PBUX4cDpOa+j6DGtpg7Qf2bKynZa9CVAIlK/mkN8jzGVMZnxiXBLblmnaUY0sdlaVkCzbrURwqe
mIDQXFbXoW6JgyrEcGuC4XpplZ3f2U4Z0ZvOkuHbYDfwFw1h62pVM7y57QNmRAtULND90yIDVUyr
s3qGHWIcKNgqfxNYEvxcZAT1HSM962CPuiSxh+4rIXFeNNHXSuxCD9e9KSOid1u2+nXsE3rWxAVC
v4YZl3HbTlovFrip2VJapvKfBuqbfBO6tM3faU45zsrMouoG2IZxrPv3PnJMdpWpd2HS/wMkOuha
++yAt4aao/cpEQ6lrb6Fom/UWVNPMYNz7rbM2VFmldOys1vQ3QWjq/GKNbOgsakB5ohMfST6I+k2
hmmWGzI3QK77IfG4ng8Aaqn5gd+t4s7RrA3/nNubGSxgbaVVEraEHdinqVrpZN9WmkfLfki9jZUD
fwoNB1w5oODgHdgKMH1YwukF5mjzeRaXQRIY6KjO5OjmXhUVHb7EDABdV40xQ5F7Z06YDyGxt01F
hDAUibdUD4lAS0ULcnbs8e2spO+3PyZfDK+S2ciuZ3L+mNOfg65phMZuSCGfnHm1655PcaD2mObw
1ya6RV3qK+w/V7Y3zuYlP3eP4RCkxzwT1s1QVAa2oyh9JMm0ZrySdOFDN7ChtYMqhUHSWoQzqhFy
ia4qkCH0qTX6bcj7yEOmf3Ds3awA5OWLc0fAq9lKqIXZZZzAnI2Vaz7WRUL6isag873UXfQalqiu
LTBiN6abFM8hlIsdXxW6SOJ2ibnWOt9jmuGoneqlQWBNDW1uw2abzdkY1nOP25D193JIyNIpCl9/
SuFBMidyBzQ/DuPlpT12UU8dXgOxY3JJv3whmhxoZ8taEHlF8xh2DNecKGDuwayLZpDVNy8GlK47
A+jfJQEz2pUCm349v6Qgo8eDfpU4RX0nwg4whlcCpykG4yng9cny1HVE9mahqJOlyc26b2y/npjc
KzqAaT7du6DG7voqc7ZGWLV709UjfMOxkV9kmeDxnAFS/dqL/PS1L53iaeCCo5MbkoIBidAOkWMX
t8SpJKtUlBCr+BGD68w0G8DttkURiQrtXtDE21qE3tIBGluiwLJ8yu7NKAVE0kxQAGrAPuPOi0oy
qRqAf6vCidx9h+wEf9ZQlROdGxqnYEyFdo5y2b5u0zEmxUK22z5J6f3n5EFum5A6/zouG5UwjSum
dycfvXc25Po3lt7qIqkc3i2+bXgkdeTYLyrPsa7wAVobz7e7o2NWU7XShjoAgNf1+FKC9MwXGRi9
3CtfA2Nw3+xRlNDfZDe8O20Y3XZ8afDLgt140ug73jpzNnEXB9tE+NMZ7iFxF7RBdJEX4C2Z/ycv
kdZV3/rBZXpdItHYK13T9lMeDHdd6zQgrGw7R/dru/F5ENH77nSSpHt4D6B+4iq+BxoTPRZ5T3KT
mfdkzmTWM6Rt81oOgbevzRjHl68bb+MQhG+um9b0OzJjeHSyUidjOQCkx+CseYiAvzQrpZkNKD8p
HmI9iInbDgP0FSJzxEsG4vGyzEqZLcC76aRCOF1/z1S0eeqMqr7PJ5w+1ynl353FVnVYsg2NI0Q7
sLAYGgb5tdY0oLSMYgK1WfpC3SMGscgcULpxk8kQkmxr9sawmpxMl0ca0boFmX+In/uE6FGEG9kZ
2U32sFbCTXkCyPgIoQ4R9VtUJLnqBrlg/kyUdR122dys2jIvuvGY0xgZidiykp2W9E62LqKGcWjR
iOytHof2tgw7g81dC5l8aSshdJ5p3YkXvZOzp/7oq/BT0WMhTDuwzuvMc0gJL3u4FlPZ2t/yj+5M
MWp0arqPrk3+0cHJYptG0GAMr0MGp2xZ8Z1BMWke7R++TXNWzz0hrWUPnqiOEA2tnZtGzEuC19Kt
phvV96hnegphRjWqsJbaUA4v09x7Gv0qfLV/NqTm3lTfDXSLpo+WlfvRvmo/WlmSHzaDqjUwLwzo
yl54DsyvT5uHP7dSnykQs4byr50b9bDpOC7wEZPNMzuG071z74+ZHnmU4nVy78jLtLn/58//VTUq
dbYLWOCYBMLxOPX5VVz7ZmyAi9arYeVS2uwahG6UdWSybb2zr7blv+rcpG5gVvq5xbDApfxdhRWq
UcS4FCD+bsjBanaz94IEjmVzFKDDtvVFe8kO/Cs91i+6s5Ojnui4y7GVYrQ5yxi7BxEh7IDlAnfJ
v+H3M37RDZ4c60TD3ZkItXSPY7FKb8kpM3llcm2R1zDr0HfIZlbDuiEjaO2/mkv4tOSRRMuEtsMX
P+0ve6m/f5FT60MEIFOzLL6I3MKC33U7c0vDFPvml0f65S6djwTXxoOZQo/YnvsPn6R1swY6bvyP
H9XcIP7ceoQ0rFB138xayWI9PRIt9sXZ/e4nNXX2xLbj4Os4PbuBdqgN+nI+u+xY7WfDF9TtRXXX
bJ2zL471i9KZ8wNoSZ6Io7MAnZ5fwXt9GMMe+PJ1vxZruY7WvKuW3R6d7Yo01Utt9dWD8os0ExqG
MBBnzsJQEDsnl1QMMfJLharHnAiohu2pr7NN+Kdf6P+3av4HQlqPB+L/3qj5n9n38u+Nmj//yp9t
Gun9wc6AxdFkDTbxzf/VprHkH8BKEF6bOtZXe3Zl/gmAkn9IVJWAjm1X2B9/9leTRv+D3obHYsty
S+kEtOk/adL8XYRu8dchT+F85ZHTIUGJ+Zb99Mg1aO81YSM0QG8YMaELi/LILaVghZrFPm7r4tJq
c/OyN/Lq9tN1+s07yTmRn38cnKMLSAJzd4hmxd8P3tetU3WC/AA3IprbbpX7nFVJeUAHm+0Tz0kR
K/tzOKPJhuABp8R0bIcASlSs5/s+rtOOTB0PaUYQFDA6mQcrYPMSqeTSGEdettArg4ZZ5pDm4Jcs
7bmpfKO79r0xlBcyrnWrXPTmCPMtsSfvELhiKDaBXphYjlOfbQE635zcJs9mvjAJR/W3skbWutHR
zH1zHIa0xNGPwS09luqt6JjsIZ7w3iTaRlxiZaJnK1najURTEWuwiEeQAv6Gpp0OA1ClEgxPJX32
h3RkpM1QUWX9ZcGKBHZ2DGx1nwUABolO0CKJCkdzKYCIkaUWue71AZB5p7KN1bbpRuuChqwW0tbQ
zaeDAwHSSBVcR+Fucls6hDPIftVKowoea8upD5rstH6fjJZqr6KxtvqLoK0NtAKdOal9Jy2Erm6V
FeUyUgaCQhoahVgzh2WumRUdc6ncDggKB39rkFKm4pYkEW8wbqx6IJWhc4yoXedAFq762tD2yBDU
O/V7iIWOvdbj6KfaQII9v81Cg8+pbSmfkjMi+rKKuZ7naRR6OrEkaDX2DFObtZdOZbVxYp1XoGvL
YRtUer8SgPrZGsbWfvR9l3q48cMHza3DGyCi1TFHE0QDMi29W3YkHhINOccVun2iqlXlQzRd6dTZ
70Hh6N2qmeaPJCKHgKLaSxjGikykh1wLk4COimbEq6yGoY+krsTVp8ssq24KF779prOi7kIVY/S9
aypkZtxUYCvryCTMy0XFpdZTPWnBvqts+y6bXJK43MJxYW5bbFSeatvJ3VVolg1GjNwo3trYis5d
u4rXUxL4ez+0i5kkO5KX5CS52a5Nw63eSq9J9wnTICzypZouXLdLielgf94eZNYFBCn6IaCbySjC
GPJonTGpQJb9PpHot9NqZw5eJ6ptIoIsyyznXEalf9EijdjP6ljapa48TmCA7rXCch9qg6CDhU6o
ZrrIuK1JDM80LHVpr7sVzEv25skhqId851hj4G6cjvRcb/CnTWerZI1SJSbeTGvDF/4cJagttLvo
/7B3HkuuI1cafhWF9uhIJPxySNBWsYrlzQZR5l54IGETwNPPx1aP2sSMJrRXaNW63ZdVJJF5zm+1
iehAJv5MkaRPUh9K0WM3x9O5AiL8LOuLUk5HotiOsJqbJTNnSiOcKt/2pOc+TiSxhp5JJaVflBP2
kXq+WX4VOi0WLVBe18f3iabRT8So1xKVzStjKDXNF5MF2mM4AZ76uo5vgnGoHyl06enspZxY2d1y
ReSw92Chqt44Y5VdG0VSPtgmytVF+R0YJc/2daWtS2kK+UWLns3rKjFokcrrdq/MsX4xPaXuEPUG
90C/7bSWZBWT7TxncrMEkf1l5lZPMSfSF+TjqEGiWo2X7M4asWPtHf2CakHf6JrDXNfQS1pelIMp
QqnSF8d89BMbJSnVdKgXZLoGqEKz7WfjQ5MZ9UuZR3mxXdALsSGClLwoIuuPRpdEW9PxFipBxAJQ
Y4m1SdnnOreq5EqgW9gtfcu7uGTeaUyT8iZRvTGsBeeAu0Gp7AC4IffIRhrHSUwPrgj+x6LTq3lP
kmG8xqdsvLcTHQEeO8qa9V7QjkC9EFnPn5VsxzWdGfIUDG2ACXxQJ/IT5RuUvPcZW0FytOJuekR6
bB3KJDDOHDM6bBsTcWWi6ysZD9mumApzx7PFt3l2rW3LhoY3wne+pKvSXcdxGSZStNdOQ+fieKno
qU1JgG7S8iIiSdJ9S6TwiqR6fpnFRng3V+XZxHnA45vXVLpHribfS2kqngw6f3I7OXKAJl+s3ump
iMaAwqlSU1fseod27oefOljq3ZwkYhsDnYe6D5CVd2nEp9nJK6+glDnTVBKgpKZJp5wRu6+KOG5+
VM4sTk1d10e8HmixkGBd6peq7omyMXEdiBZZkuSmicjKui21Fuu5tDkXWLWfarprv2MOaDrDfWoO
lpldHUdsMB/cyhR7fsby1mwr89yZVK4MS0MSaFyX3bq4pLLMXqqPLV/KN6wnxUdMFclm6ObpdkmL
fl+4bUxbsaVDSq6G+zyP52pllIqqUMLuK3QW1JXryIq+6S0g8Kls6P4sY7NZVjNh1+tIN3qFCrs6
THw9XwKyl6mwspuNqWznlHLWXtnk04c4QIw1+pz4CaOU/cUdlz31og/O3SDilzFL0l3ddFRO9Hl2
RALRr7uOUqVlrGKarhDmjoQ5UHKj5D5t7XZXg+3u2ymz1hQYjWG6zNGmWxr+5QS9i2lmiLBHzAJ1
4InrqfCye9tyx2cyyGlL8jvXECur1tUhzdVFJOOk9kPFzcbdOFGjJVHWXNlTjWbXtpZLDjHBsWNQ
H1CUZ+vWou2PX635tlnpD14a+DS8mN2TJirgGIglPWJP73d53Bco7ofUo7aOzuscbeA6H+xmbfbF
hNhnzH62bs+LTAX0QgXOjUyWPTBGGH4KbE1IaukkR1dTi+5W7QiJM0WA6xfBjdLuwcozD/VQaT50
5Hz/RIJKkTR6pnM2tRHaB6Pe5sLRDzmY3wPgDs06HspSu4ohRwjm3bb5TGI70uDQZJB58OOUwGsz
RadhieAFyF1/eMPo0PDgUDknUk3ZTn0pYr1kdORVedUPqAIuUVgPsGDLI1Hv3lNMJ8bJNjL9VjPm
rmI96DA2HfPYNGV2zIkTP4PBWeeoLdw3L5iHbUd1a1hIqtKttLepnIq7N6Noyg8i5unjZMDYzmIY
N11adE8AqP5mdCX4pZEogNAqvZ1GMR4HnyLDquuqq2TOsnOiZHRPdyNyyj4qX2WAtCo10gwV3eg8
TKgPNnHMG4bVpd1nSYEaBDPbVUfK/N7MZblREbeSiOwBAQlwfq5rsUPhBF/Yme22n5L6BvJCHVPV
jWHRNHRp1pm8bexY7hsvqkNQMydMiyw7QKv4twg5x53i+dmk1DpR3953UHeIKSClhhc6OKItOaLP
kcdt67aKmMiB32/o4h/QS/5Dghnnqp/SYV241XjEimOeOr6nH1WZUvSbE/0rxXhKyoIr20OTbsh3
FHfTe2ZJeidHH1nD3Dh3daNRz4g4fStM0dxLhyKJIJXONvJHXm5ojPNQG9Me3FBvojk3bgYlCY1V
o1gFsBJUaNjqW/S99Tw1wRAy9/sH4sCNQ2DMzHsxGd1Io5B53GCZCe4Qjron1KcXTVE7L88kyZUn
FCT2FVBd51zUpe3Gdd1yF5uWk2xb39FvreeQUVOjvaPMVpnk4hjLVd2q8lka9bJZMKMcFz/6hA6y
b3uZj0cnRmVFkqdu49XA87xNBoR5IO7lvk1oSi7cqX3xXY+iVd2W126ctfghksBZ6QjH032vg/p2
IH+etuR4dKaNGmv6NmNnUox4Uh55s6j85i8g8sKcElwUVd+uMkpKpnWF+mffFgMANdnfoPuW3iWG
OxxiVjI0bGRtXJk9Wk5HWPZ90on5sUkE7aWCOZLKVHWJkEDUuxOlTN7gVpwjZ2qzvjyL3DOWar/i
ZExQF176aVwvSM+i0v21By79tKTNbNNGQ1J3GlvDGcy8Y5VpRnTVAa+CEjPFy7DmpuHeR7Ts7kEK
K5xmQeS/0ZfEJ1Niw7x2rXq8M8dSf0X4iZ5nmiMmjOg8emwqTkrzA567D1fFwW2bjv4tQmkkxC1+
1KcRCP7bZNlL1wqs+XuYK36QOUp/EDROLrwqyDp1kMFeB5ZN+UTfXTjpfKSatTEi7yYrtHPizW++
aJbUW3OZ6uthWChkpB48yXdKOMaLri5+i7SHj3PSlAQCrqmD01WXSr5Lw1Jb9Fmy40zrvhI99Xem
O8VvqEwjsbKJjTn58KCPOGOaj1TY3UdteYzNvVtZHGaBN4F3jUPlHEqhcRXRwx4lGKZ9tE7/ein+
i2jif3Zi0FSctB7/+Bdg00scNhqLTsR2RmrDrZgP+U42c0L9a8nsQO4dOjTmZbt+0hbFNKGKp/I2
rhDUrqIes+PSKBwbeYKGe2cXRBruusqaaELEGFj8P/KoXwN1fgeW//HjOmSOuvy08uIQ+PMKX9tK
NHXcUNHQGDmtrVPMJlTrsxU5VKP2nUWb+yJ+Ornqh03Z2GO5FugV8RONbf9qxyyx68jJq+2/fhv/
F1jDEYEEbYMdwp76F2TBj/WUJK6hV2XrZB+xlVoGrcTFfD8Y9K0HMjE/GnT1pyyi62Lzr1/7zyjm
r2+JYyE/4bwA6aOY4s9vCVgB+3XSTKsOq8Y574X5GARq3P/6Kv+B3P5uChRNjscX//9G3c4f7ccf
xVG//ze/wW5ga5jRURxwlUjgN49vwG/qKMf9BSCUP/Is+3+EU7/hbs4vUMugazAYNvIFxwYu/S13
3f6FAG/2PcA6y+KLHsh/B3b7VWb1B0aGbwlqZZBZLPOusEyMVX/+lrh+q+Do8mSNSjU6uJN/9qvl
IVL1D5b+YOWxAm7A/j7HQT50UXfdldayw+1IjEudBSvYyVeTHiPmp/bapTohzgqorVE94D+GhaHX
s/D11zCL1ykav8sEh47VuseoxeVrOD5tCTRpM6EiNrUTCn+wU65SH2FGPdWkKKEM8VL3qnH8B1GW
N0NGA+NknFQ0H0w0StqxzpPhjGtcjLeRS1O9U5o3KjZhGuN1aZq7oImIlejbDRwtQEnwIzIoRXBS
HNombStLOHjq+lJTky/Jq45tNuzsJmjTD3darnJRVZtLx5io21f++h17yTtARZiV2EwN6uBa5oLY
pl1o7l+9bsRKl2/GdNoKrM5ju9Awo6y3zsYvkbAJjTGke3wnI35yZAyzJU+KwtVY6L1dOXdBsi3y
bZHxBprTilVnFRfdtmm/6dfS8C+Z/JHi1rQ5uHDdW2wp2TvJvujc5XZQ3rXShAY2Pv1y6KCurGQ4
oG14ZaiaQ3NJdwV/mVvnPkXh5XHKkCa0/N+h1P1z5tkeSpRpWXVN/gGKxdseyXfIkc8k8B1aex1s
PNYze3HzMYHeAKTgi5oWSoRQgeevrYEqBU+VDxfVwXkOhfljUjLhauxOJRfJTRkkbfZt9w6768DP
d28ufXQ9LBEZksB4FLUI67GZpkuTL6oZy1nSW5IDgq3uqn6Lo+HRkKI6dkik101lLLuo7x90kYP/
zQXuYMd/A/yDRo7r4iqPpurKX4xsY7D0PLj1Emw9N0IiHec/C9OhiNfQiChKnd8HFMWcKzUQf+Ib
RyeacbzF6pWpRL5cUkNX5TgScA1e4qb+OSNFbiVaGbRrR/TWBnn9PmnM8g2L5V0T5XbOkCTT5dAl
Kbl9Pv2YzqK+ecicw1SzHlFKqPAAt/POtXtc072DE6Tp7yss8itXkApVLCn9UiyKm6F3P+PEnUKN
KJzksw5VSNS8VnmjQ/L8x+3kBQsTgbus6lnQ2GeMF0wo/ZZDU20GU8wrbUb4lgufXCxjsk568hA8
5lG2yuq53CR2fifL+idPDlbDXqZhQ0XLtdFoYCQ7vvNrOsClQKcRjfW9ESkddkH1WrTsmrPjndII
hMPPKT7DLWStcAsdLcjkMKmpf0/j6ZYttMJqlpLtMFRzZtNBMibiMLkzJb/juKeAkELDbFHbWclm
M5O3fYAi27nafsfL8+1XfX1AHI6XIFefmpLCuZxRFHYYNOJXKzPPbTylYbnYt00zPQkyQVfLLO9R
ZlL13JLPMMfLrktqoMDCfC7L9JPe1mmDlJ/i9+IiKlB1uZ3x26zQKr1ODmW0jow/ejbYcI5oU4yo
vFuNXuyvlsl50IbA3Q/0iVKhxmI2yB7/jyfpbuQ9Lju0UFESv6QWoWuXGXqdTXa7584n3ZtxbY1c
8r0DjuQPifhB9nEdecP7Yg3LiToWCrEn84425J+D7TwiPPLWmY9WSusgLc4CR9dzlgv/axo9ErbH
3F43jc6efHuY971dx2shAGbbNjZDXffGjUhkcaQNJ77xkAxSD2n3BFQE+RVhueZdXiUFEn5RPI2B
XHD2+z5bFjxHIMd20+ceduqmQHWFyZkxXczOqs7Mm1YFZ7/wN4Xb3VoL370CMaLf5N9AvMVaGBhq
l4w9Z0qMF5XaPxqrvyms8qmv1H1s8Y4aAbEJsCrxqo7Lq1blZ3ycT5PoqPg16x3apO9WURNP1+7K
jRALWiKrQs+jNE77y6Ot4zvHi4EDyxZJTbNHDkZlVHP0quVQjuw+/jDfe5SA2obYDr3x7OfGNkPp
41j5CY+vDouITdTFYrTCyvPQOQog0r2hqPc+7RWr6ZD86ES1tbH/9lW3N/rloan9k1VoY09WE8R7
14WYtr6T0ds44OnrVlmvdkJnkcp2ZdOGZl/fJU2wcVsBO17/IEFrb9gBSqcUS+KEmxpT2hgQ5klM
gXKHD8/qTkvMbtL70Tt9rPcZ/Yyb0au/GFfVUz2p+WeVpP2NHVf+K6vqfNXqujrOEv1J6tO4BS9R
bXutNokkVKRJy36lRmPEyp4+de5QPetLt18FngzmrNetXUQhukpv7xfZWzJFmLOm7s6kLZObiT7n
YTTxzs3cPJhmCb9yL0iT89NJh3czuNyqi9xXBXcXBj8zlH5y7txLZnScfnEQdFuRIxzECLYSeZmu
JJTBlu/UnR8nzgpFwcSjUb+6dYcKKXsQJBi8QNlc2Yq7bzIW5oSaE9QJKvBkh7c8gaFY6VIeh9l6
EZ2ssGONCc733lmXEZ90Z3Is5uOchLXLEDKb/YvMMMf5pv8G0ki/vfwMyuAJWP4qi7An5dp+lRLB
Qp4v9FWVlKFKJ4qO1YVzVLXc0Z3U7vTYsEFSbVCPRxR8sXUXAdAR92fNN3MWB/PRmrsTQFG17pfS
xXaHGTYw8KT6U/RGk5a1QwJbY8fHIVfY9HxTOTluZs8qQyufre2Y0ZHryvhqafICPXeDUlZDzKms
eVX18jMaBAVwmWfcufjWVji+4jAxpLbWOP/bK9+r3MeqC7qd6L0WnVE2bYZE2DRvpu4mF565MXqc
wbmYyXdJ+5q7bLn0ovXGTs/jZ1e1WDWR0pB3MBKARR+UN8dn9PwXZMr4h9DhP/vC35nlL9T5/70s
EM/+t137UX3/+Nt3/beHofjj5vDbf/07W4+5yA4IAMbrJJnMf18bvF9cun1pcuJ/toc85Z90vSG9
X7ArS0cIm8XlEpz9z73BsKxfPMckNxQ/xsX3QZT8v9HXdFn/f9+3XduFL7+8DGIO18dacZGz/IGv
DzTJxcT/TOGvgTZqometBXR7N5qnheiQP7xN/wtDzzr055e7EPO8Et1V9FTZLDF/ESEFbdtjrSOT
SPXebdp5suEmhUmu/FVNnSPYK72uFGzyyMWeQPnc1SM3ejsY86iB9GInH9borJHzekNmAXO3ER3m
UUU/OG3MOZrf13kgJwEUwCU93tvYMQbwMhyXfM6RtladQX+b5sifzpIkCudJFI5Z5Ayf0+hybfYK
Wxy2fbr8kFL7UFE4ABYLLSrEU6T7W2paO/0oU3Oymd0GMe+1OZPG5gez/Y5aL+ruJbSkfy6kL86l
hRtRS+xvTAyeTatBVlGw6MrI+uRtV+upaOJz4AvMGSNxTk9FOgVPXuX4zupyx1IC7XXqGpmpuuss
Hf9ok6GtLlOcaa2CJiGWRYhuQrJQ9ZEOvZzW3G2S5e1X1WU5Lkz4V2tl2R3TDlJ2B/aoYtqQOjLP
2qiNZIfIUnzi9Q7GtW0kzePiTdNjEVPNrMnn+Vpk4zzzmyMGHmptfDuJJZO1cLCT16B+EIUJcH1n
lJncZa7tPE/klo2vLnA0oahalTbYkjFka3cQ1C3gCXAGLBZF/K6KbrmuAo7BVZKXl3sCErELBzPJ
nHtvSLMPOWTUM5rZ6Oh1UvNRoFxuFBekX2MlqYyInCkacQEL1TAGfjgaPeR8lEe+uZJeSlhWwl4B
U9DNnVrJ1u8R3+OdVRBepPe8BPB8c2gFMeMlgVrT9bSgcl7BwA5Yu9GLbDx22d0wdv1nMxoD3gMC
NfDPyhTZe5Jn88bQfvbeAMg3G2pPi5n4mVJGh7Jo2vEBhTYll5GfYw2B0vO/IrDACeTcCAwWAL9q
1kXSDTIMmEPdLQw4OzSUfbZsF20sGaB+S+eAE8+2tXLdzqNPGAW5j9ncK4qwmrFzrXyUNrRX4EsF
xWuhmdcLxHa+pmGUAlhSeGZ7nSYGpmTqqlu+2pLoC9I4zHgM8ffwLYcm7zBjC+2KXWuJxVjhrcjJ
VLMJlFxl1GfY+2ZBiL6pdLPMYZ5Hl79zYdvh4TVMvNDBWCJucfgp1vi4+K4UbkDazNQNzbhyxDRn
a6Nt8xe+SHLAuQq1sM+EgDZMKYzqw4AoOWfdxRcLK9t1wYA6emUOeeFyHvVYlFiK1Gx+JfaCMMC3
lPvWLBHDjWiq6EfvWTFGpggucV23rdAhaCx0AS4DQR8Po8WFTZ9KY62tXJPiFMcjntSJem0KJE3j
qWr8LNiaxjRG+1ZDp28jGEh+FqevJKZaNzcRBWTTY5XWBOaVejLg0WkdHcDnx+RUVmbfrS1A7GY7
Vx1wRBAZhhuagOT5thSdpzZSo29ZQzwNEfqJ6rLT2W5S8Y1cinQPX8r5xMclxUqo2npoBbaSW9G7
TbE2F1RLIaaFVm8Nx7KLMPb8xUFwoQ0StIb88hdTsFsfAivvyz1TRG0QohCnM5uNaXjrvoo5NnSM
fW4dt0Iumxoxk3158Sqmep7q81XK2V1vpoQndaO5GMgDT9IixRGU1Xnooq4YVpknKtp/krZ/nAxm
t01ZeuUQzojBGM1huf3rDI8UJgcnroIDlEb/vSztWJ0WL3aX9cL0Z21LR9YGZy2hC3CoU3xPekF1
VKXveYSauFEWkq7jJvd209nBU1aM6FOmWvK4x5jdMFNQ+4BBnBJTfQxo9gbtEbUkn4y8oOapIPGt
3/bN6OWvtldW3S190FUaBqwRIxlSU0lul6GN9oMO9IZYVOpUq9CfO0J3CCbw02sz8+30u4jV4Gwn
RzrxTYuXySfpiNLCfpUig/MJfh6kyM8Ul7fy1kSLII+uNdkS80AZBzdu1g7AGDNP47CuRO6Tx0HW
eBUW1URyN5tgQYqHiBd/TzKllx8ZBJFmNZbk3KqUHT9FMFLk4gGL2FumDPwcnJUFJAZemodFutnT
7EV2QZQWsX+LMxhJmDRukB1kTijPqvBT1rgkGAQfaps0n5qQHsxGhtC3NKDba88pmvsGZ9htNLtO
ElrdQmap9NiGAptA4lJLImRbIawSX81kL6uqwepBUaqR2Q8uEWDPpNX1KuQtwqlRlPNAemCL5c6w
SpZigu6Es8YXOi/nyXZm1l+o82lrIbCvAZ4cqe781vPIfk8Q9YTVQrcVqmOVqn49Np77UzIEY0NM
YTFC8uqTbk/E25h+KxM/3MpoUnwFY6Ly4RjYzPg7LDWo9PoKtcEagKe4J8PAwO0216YdEiwB+jXh
pJh2TeqX9znErgdV33OBJLMff8g5WdrNWEzITwgncOOnuALjQogkhELdQQzl5WKYoiwiVAw7arob
O23YEJmt+9Ip0ghOTk2y0cZWSV3eRGwpnwuVJ8WhJR9D3XmR5/BdZdBpLrx2nl81uvX6XZr6dCKL
ici5gzPFpQEJU5vcEUNdSTArPmbEHbhu6NJuLZwfqrFF8gIxyfG90PoN0Z4bgRqgcOxOfSCegHRb
zUR29juZoiDeUmVjX67ieso56r1/FLv9Zxv4O9fVH4bcSyvsnzpb/+ur/fHH8f/Xf/234d91f+Eg
IIzSu3T5OAy//xz+PQv43xI4igOPUT64DMK/cQaG94sJjUB3HXwdY15gAeX/RhoYpvkLuQUwChwF
RPJeNL7/xvDvuhc57h/GfwuFLgGlkBoO5bS84l+4JWyEfU5htQi7bGyKD6xIxJ/l2mVOCmqX6vRl
io/+MPYosZS+T0pRXjckzeznLGkf42XgMTfq1LtN4sZ70WWpSJHoELQ1LsEp6xrarFrVue6PwlMg
6pXbI2KMrXZLDFSU7Jsqv8Aopuo2XVxH1yCwQP3R5F2TeMEIghq3WwcqcE7CSWacz5m3zmUjQzEN
07XPsfVj8efgXEAXfk1ZVT4rMesjFuZsi7APWLekSr33NLWo02KeyzHoDgnqSaBajnPLIwV1PbY+
uXlUE/Kg273YkAtVHmub3/pa5KO81siW7zIMh2+TyosPpHtjyobQ2i96roABCMGw7xaInm2QyH4f
uSB0vBWjH6qcQEPceflhQCFxKltr2HL7lm9m7sivkjLzbWwEaG/zHIiVxKfDkuGUhSAvEKEUyWEG
0D/OxSRvcfX1N01qlttJWPEzgSQR8mqcBuFcEyFiEWh6PdN2CDhoTHLDicWg2pbyIGVZPgBxe8hL
kvhoTcV4E3sm5LYnlGQoxJ+cxCDGo13KbUpLJDBWtWzg3zN0qeNyGCrKzME72k20DN66ict3Yagz
Li9krVVvwvi4PeLXEvgh0s6KvotsxyxhhUoMXrmaCioKvII2j8uwgO5WLVvRjIR2Dm1+L5tFhMlE
dOFoz/Om7w1AfcuPtx1Q/Tr3iuxI5q/1hYYIaVlAFfyKyAG9Lo2L4M1VzfNCyNrebazoNm9TjKRB
d+L6NtGSUmQiXaKMambeMCsq8l56Tdu4Hbj3Q2DLfalmF+pYkN9ESNe5ofI7LCvGeJLhxDlXaXzm
Jfttxce3jSrD2gAsixfSSHV/l+Sdam5NUxM5hdMvq9P30umDzt6QlRK13ltJIsxlMcDxShaoYXBC
M1I2DVbc0NG1VZknhfmPoP8JPR7qrBXqcB6W+xlkaUmv3HyYcvOsgsnbj7FNPIgjkkPeO/WjUYmK
3Ta3t9GcmU+F4ak7GBOTcKKJpyMnGAibYP9C0kuJJh1y+0yPLu0V7Wx9OYgu35ok6TY+ebBrbSb+
oSDsblvzrWYTyKv2amwt7zoiEQGrPBrU51K343FBVbZBZr7cODqQZ+GY+ZsdCC4wNDO450Z6RQn1
tM6EIaCOdGSUI6hs/JtqynW0clTOnGAiXbzNjNxojkovLHzVApNS97nDmOrP1vtY5OM5UkOOsm2x
D4OXkfBASwhB44Wrt1M+ZohFZ5KzvHi+I2BOnSS/4Q56rriuCUisVqRDL99JUyCP7K32kCPkedAt
xnQcVzycapbvTSvGJ8eIYOk82eWnvHLqQwH/v/NTolqdflHEmTrljXcZoNI0s86D3wYvSJMycAcX
CF+35NSh30qBIIqCcNfVbFTND+labBTIXu7wa5JG6Yi8/ewTI33TqUluXFx36sFLpR3Sjj4Bsudl
9o1lCNWDGBb2gkk5KGagXMadKLIhTGCNcvLvnAuTKLEYbsii624SL0nOBSG3d4GPLKVg+2pWtuvU
qBGr4k7qBu+yNH3Uughd3DLUk663vdXnn1bVRgclcgxDBiJd1HbFU23H4xUmfntPVRY63qpA0Rpn
vf04Kd89djTX30jQ32wbSKN9IA7NeTAXJwJ89JyPyCvFcUmodECJr94La2msteUMyYjvvqs3fIeC
g5Xm7l5yIzG8IUw+x45VbdNqCG6aOOueLS+pd23Ts9UOWR7sdOLor9pwzIMmlDEc0ya+bqvM2DfA
LFtY+vJ2yZl6a9VRdOWr6It0hXZX1HMPY80nSJw3TuR+zDKRhb1V+segzFkLfVg1tEgkKmrP4gAn
/uwwGCrf5pSn77p4nth9eovPo1dLmGSi2hMMWODR1znpUS63Ht729tzS8ebhKG7Hm74U6mpouuG2
ZVV+TQmAPZh157xiAVX7iYZd1PZlSg2DqOIb9m772q+w2KPfkvlPYWXePgCQeWcjLJAYmpa5Vjom
ebFyqlM/VxrMXaU0g7SpfZUFpfVYQJw+lUYAPU9S1XTUSVe8FOVY4ZZGer1ayBraISYbHzK712d0
Wy1ESGOenE4Q6Voq+9Q5DeU+JOGJoMo6I+zlmAVfVS1d58CfjW9DyYJaEd5+4eJpjZwqVZD45dtb
q2P8XinpkT1gdPbHUFvUHhSZCrWvC05S27iCMyFVwvFdfhfXBmOopBs9eYth79Kp1wA5zUgOWy3t
ZbfUrtbACZbxWDe9eYeHPOLCiEsoCb5Q81cyUjA9c1F9kjc2w6tlmpKdqmUFsODxNq2a671bl8VX
XDcTsgbX8u8WPwH4UVZxi2AcSW/tFKGUhsudP5knlz15Z9AVEpbmwg6RSrVjIIgPbUWEutlIjKfZ
WAy7PB+x34Br7poGxbvna/RbCDhfPLOrQx9/9zbtkuBqge276krlXi068EhzqJxHW45RSAMKREYS
Wdt0bMuNxGt0Yxmmc6N8PiQsQNHBLpzuZLZut5slt8ViGGYY54W+ztuh3LolfKYUysTwvpjPSE7S
G9wX426MZqlWmOTjkqRdmCBVtz0jW9yIVWHBCW9c5UZXcyvVfU+JwrdARkRmQ0pqQdqp9rafqqna
SsOrZ1R6NduhcW1Hdm4CaiTRhFIeFnxdFj+KhvkR+haJ7MopvPGhrj1J5YTXX2dxo4NNvSQuVeD4
Fz5NPcSHS6jYOuti72Di+1oNWkmCHxais81IvNR1G4Wa2z/0LYgd3TUfpsPp7xVSr7LKn7e5MRcf
ggN9jb082LaJKzfo/TizRn8OW+CnU56y5iRDOV17MhfXUYxikUGufIksob/cEe302Hk5xvlRXBJB
/IfZ9Mdzr7zpFFRldkcYLWMKFvpw8RlpV4pBaTX5nXHT5gum/tSKz+4S06EXCZNEw0QG96rq7YMq
VL53tNui4HSnoze5SShz1w1dlLTTig+4OhUgFp+eEfthWtnxsSg1dle/8lYecOsZSVe94fImNjIO
iBUxL+yQmkii61xrZ5fZctX7eRc2PKkc+1b1Rk75tE2dLLuS+BzCUuXOKav6fjvyC2yhkuzt4gc9
+mBzOIjAV+QdLzTP0Ay/b7BI7HwV0yc2uaBhbm4dHcsYdkp14m3uo/oHKISDG7gzzP3kgSsN1oJB
f4jizVBmAZOP+lmm2XiM6rnYEd3lodKegoOfoMDpXdiqrjXTrU2k8tkba3FoY7CSciaylBz3AWmR
l63j6KJgIN0ebs+mk7DpoiPBCf/N3pksuY1ka/pVrvUeaZiHNrsbgiBIRjBmhYYNTKkB8zzjdXrd
T3FfrD9ImZUMiEVUZW/LaqdK6dABd4f7Oef/fgTHPnwMDzPJjWnE0NgSzvI0WvYuf545fRr7jpZZ
OD8kAfIFvmynfGxr3B+S4jjVgsE6m1tO6tACnyTRdp+Y5TP/iXWQODDti8qM7HZOugF4n2xPUjzQ
2R6QwZrqoKUgTZPjFz3P2QRbNbvhb+eOAppy01Cz3KlTNex7PXz2psB0fN3sd+GUbTlk1zekNuig
nXJxS6NQs+mpFs+cSP0AFQ/5rxmqTgV3uNukA3wb4A/So4Ce4hnPRPnw4+75n2v4j6IcjZH/alHu
jk3uzb18Lsvx9/+4mVNDMyUqX5Y8X4Dnutw/buaK+RstE3hCm1TWziS0An8FbS2rRhd1Ggq52f91
Lde5zSOJRkErmeLMOfu3mvmW8AOqgvQfcktSFby6gBQubuXCWEIV7tLv1PaTXfFQuxn2KJtxVzeO
DJVwzQJRsRZlOQIqJg0rdIBx+CLTvmgSHtNEzWkrDDe1SLuUQ9Ja4RqMKK1xO8srbjDTmO7jkEYj
GFHeiHSrR81T5bSU0EbPaagBPL1XoGl9gstUnjJEFv4+7poJ3GkgHKUwIl/rUVp6L2RsL/mYjbsu
Ho13phZB/i4Rl3xNh7Z+j8CpyrH01BCigZ0c6M7g4NhCzR9rssKVGRpulzUj0CLO7yTlBcmYb5zQ
gehzCHtgDdGUwpJvWmUj+X1KxwAZuYOZifqHwuOkbiswPukIAhw2Nf4IJL4wivcK7f+vwqhEH9tB
7DgnAZnpq6o3XyXR92ReRIF1SzSqYLRLnUNlb4zAkJHZUnsJPeNQCz3I6UStyQ10/JB7DnLijWLV
Gf2RNPRM7YSSkqMP1sddjPbUTs2JpHutJWzvpV8GJ7oboZty48IVwSs4KVOqeM39gMa6QR6S90Ii
pncot1LqdyatBxujMcgqizRivausAdqI1SsC19Qck4lJUDpXx096W7a9d8pFs/Jv9CwsHQ5u2YcA
rcWjlKb6l6nsanLWihje9bnBb6zFJhrolsoaxLISKWx0iKlLH+Z0F2oejYVY08ShNt3GmkYpMagK
YF6W17yUdT7YTQL9BsSRQuKH9aKDfhZjbgJV3J2iSVHvBl3OOUZw1S45OXE+KatxfFHUVv7SmnL4
KPnqsO1yrXqV0ypzO/A/z8QFAy57Kd3zsIw4nYsd+XiS63PDuqLmQ/YEVdkALE7fvgPiV9XcsTEH
y63CseydkQ/Qa0MGzLRVpHDBjdD4BUkUYEMOosVk2qCD6N5HUR1/mwauC3C/01h1KAnUJ2QQ6ndr
gn8Mf3gCChyWXxQ1K9+rgRq5KrLSUzr1YQ1lxohRXRivcWW1uZ3n1C1TI+sogwzRB2qW/WOixYkd
ggA6+awp766sWut2CMvoBVZ3R5I6zJDVDM1w1/X1LAapNHwnCwEfN3Qm2reCQ8pWKZSUfjjD3FWN
RY2Xjq49nijJd/6O0dgUixokIWPmqVijD0GYPYYqNXaECQkSZOpVX/rMwuNHCaYgtFOy2Z+Hvqwf
mtEoPsU/eGvcgax4X+EUctdEQvpgqYP8whQoMEDElvEDh9LqIdLk/r0OC5zasNBkL3Ghqc8T5fvf
E78XbzEUK2goBORytApsuyCRW8JgQxTXD+mMjaNRZxJc2jgbivoqc9PmJj6O8HKGyu0ao8jsaTDz
bFtQCPf4Twqqj+XY56cIUNLe6/T0RhRn5V5QDydcumDcCSoaSzBwyefCa+nN5RinIM5srPd+aM72
IDMur5LA6II6EoNtWwT1gyWzjook812ul5pr+pJ8y6VRvVEFGu3khBPgpp/ZfO2cbKxmXl8ikGfs
lKLc13AQN1patw7VZ8gYMY3gHQfAwkdJLY+dXY9lcTsJ4OoLP5m+Cj5p/L7PcHvUq/ydr5RcQWPa
F28Q4grfySHCmZS5bOz8vh/ummFE+mP0gXdXjArNrrJSCa4K1+QlNk2wZkE8IIGhtE+SigYi7lGu
bEg5PWGi3uyAj8sPuW6Ue6O1ZOyGouI2CMfpUQHSeML9RNjIZVk857zmmxhDEG6yONwIWiN8KXtJ
cNNM6OiFhbNlQxJ/KE1Z2HpKmTwjDc+/VJOAYt2a25LkbuKIy5FHAQ60QWSrflWjFEJX4iPNTk20
JlFuKs8+/gRPnYLJmRagK6ySfgRUF8lfGytQHF0NsE5pPAqxUYz6a9MLQeCmtDqROKkqLnZcK9h5
TQ99q+GVyNhKZNEBlxcfNeY9kAT/ObVSiHJCU9Skp9XZHiYHoPJAloi20ZhEEFxrPDz49JY7U0gR
u0I38PY13KObzCu7I818077AYArvz2pS6G4vAGDTTS/sTXjn9OCqLbp4nHEOSJgScIQprekYrADb
SikEvSZ9DVBZV7SU5nmyZs1mjMxxdMdKsG7HKVc+mJFZnijpNr2thBYSnEZBBGTP1gXHlhvmUanG
4Dv1fhp9rZQkz5DEimYrY5EZzvxR1OxOU8bvoRZ6H6YmbE5aA61qY0xcVzZirTZPmLZ2qOVaEQn1
kL6fILbhYYo0tbC59dHi7YVmaG3DqvIUV+vM9FOu9hngY8/Hsbzz8N8aSd9tm0arNLdWorA65FJI
F/WIBDTYBCQChBsxF/mCGUpYfj87wF1oF1r0JtHaq5uUuzVJnnXxkrzoTcoCjbLYoH8K+HAluQt2
k0YRwfYsFKTW6/VYHN7OCyFzLBL0oFMoyMC0MmnGOu+DSoQIr4Ba/6R6lPED5ZFmv1I0dqi8MR9S
YGtIPlXnNUfWRfmF6QRCC7nh3MYFtURdjLBDRQEc0PwO7IEGWW4uCChpAfnPpaAZD1//G2WPOhs8
//NLgVMX//N/K1oh/+v5Mw3m54W6P/7uHxcC2fxtLqhxvYTXIeuGRs3tD3mPKkHVsWZwzh86HSL+
WaqTIByDzlEBh1Gj/6kK+rNUJ0u/KZJMix8FbAkHTXjK/0ap7q0ITCc/T7FPNcABsyRoplic0IUY
3R57MEdlvi0mOevSq1e68+YLzPka+CXGQkLEd4Qb/5wwMN+1DjgpgOjoC7pN8Lvl2cButTv0OTaE
GgefK5p2qA+dvZwLC37ZHrj8BUupG5B7NaRgGdqcmz6Pw5ZTvh1+K7+026jZ4Y+0petiJeS8sM8q
oCz3ubuCFQ+SVtVphHy78A2TPHxXFZBtTtqH5kUKNuJr/qmkULQZbIBoj0CD8PTIVk21F2t/GVhb
XPI499cNh9t6U6XvCvVeVG4TtV8Z3VqMxf4ykIQVBz5dm7p/J4EqwBvZblTt70QxJV1DpShz0Z5/
xVkPKbk032/7HGxLjppKnaLvQmfcdTTdrwRaAJ70H8+MizdqOXo3VXpI30bq/dQUSMzUG/U02siY
qwMso339TbijjKJglvA6vmARfq88aC/X58mlaXIeeV6fZ2NMPJ98QUzkms5wYEIbMJrbDNuhMT1d
j7REEdIby+Wf5IQBjFClQW3xOCOlD726IXU2u3TD/NHVTT2TAWObPqutzjFe3GjfOIStrL7l8l/G
XXwC6fYTqJYTl5IY3jnomA6hOuFhrfUmqGOg2vteHOt7T5m8Eyefbnd94L9M1nncGnw0bkiwvX5s
DmeP2KsRv1BFonQzPVjUQhtgQn7z/nqQhR6aKbSIsniRE9s3R1iiDLv2lSpb5O0iXJsPg43PxZ1h
2vFH+p5hMfUbfyX2cg9fhl68WPIdktB3hFab14YToU/f0fXRrT3CxSuUKVEEiUSEcGzB77Rbxagd
QGzb62EuDsTgy6aSxlQ0bbEMh27UkAISRsA0acIZZeo+Xo+wTIH9fE1nIRavqfd7mD4iIWZ3DhRg
9vS7/kCL522+G2/k9N97brN4VuLUZ1EM5axJIu/t6g6tBkYKiXUbco4ffleKr57y+fqIFs9sGWLp
+yHn7R8hIi12Y2SSSHCc6yGW5+Ufo9Dgn1iGyrljuTuaVY2T0cgWP1q1bdBs3RiPxYCJUPy1bx6u
x1rMtJ/DIX0K6A9BnLZcrDDJqNpYIvXIOtxS67qhencYMu3f2xN+CbOYBqD3Y5Fetght5LRpOPiL
SQcYd82De14XZ4eAX8IsVmYfp/LcUw5ljqb1OnltcKK2qnZTKHfXH9taoMUCpaTuI3kmkD4NdtcH
IL/urBj6imitTIaL8+3sBS0OjKWgDpOuEin26kcIM4/07K58MH5cwJaPTZVInwNEQL2wvKDRxRYP
Uq5ENr0XI57c1NS34nfEUVv4KiSvv4cP1ndU2PZwDB/ErX6DLPXm+gO9NMzznyAvVq4gtGVEZ7ad
4jEtR58abeWNXZromJ8ww9kZlB/KoPMPv4i3myVmBCgrrp2ZtBlzxO74JFwfxy943nnxcoBi4arc
dDmIvh1I5NHxF3oU+Oejb3Q7PJDKcEWbXmkH0N2x2jdHCoc09HrP6i7dka8K79ce5vLj+GMdnP+I
xToIyMeFMdgiO7sV9toWf43P+dH/BpvM6W+FT5PT2KRe3OtDl+ZT6HIanUddLIq+woAzCCL2rWP0
oDrDHguH+/wgb2g6f7oe69LbBLzCQ6a6o/Co3z7lsgriFuEC+4n+ock+qFhxj6GyvR5k+fH6+RjP
oiwm5Qh/MlbJotvSPTqlXX7y3cYxXMSltrBdvTRdWAKwJZgx3Ix0QJWLMfk0mZmNBOE/TTam5Gq7
2o1d49PwXbztbLqWnxq33a+McP7CL17Zm5iLEVJWG7WcZPkcc9rRxnyCVbCJPgPfsukG2xprj/TC
xvkm4OLI0RemoCAvwUnZbbbZC8KFTzIKcXx/QEdXts9puLfHmzWLqrVnO///Z2fSEMDEaMCCsFu1
dtD1i+awMrILM1JGVm5BrkLsp8yYkvMIJMAnn/5IZFx0zdbVNylFWOBpK9vL5ShYnVGmNAH0Lq72
MhYRuQFfy27kr2nHERvyf4K2dmVaXA5jkckCvgv9enGnlQdPEfqJweTfW0dOt9K2dOFR24Nptzta
yg7zHX4N830pKKnsuVd6JgaJi/mvd31nCVqa2NbQv9cKPNx88XOoqCuP8NKqJl8HaluB58J5cTEF
DeQDuGrCpvVO8hG/3qPmTMef0y+z1y5jl76tHNdn1gxcLS6Di2gkg/GRbHTmxTHcp3c8SRsN+8Z4
NG78o/oy2II7neItVhZ74wFvtpXRXlpvKvmmWaaJZJiC9ptpGRaQayMRdWE3ym6gvWYy9RRIov63
61PmYhyYwTrdthiC6IuJacq5JMoJcdLG3Mo+0MAosdMyP2IaujKkZXZp3pZlTRcRuHFsVVDVvh0T
xL6QWgomMdEheAn30w3NSk7lzHtWvvsX6P6XJuZ5vMXSZsIWiYCYyR4+RC+iE98E1Ob2gjMj/kXa
Qb4M78KduTLKtaCLB4rdkimh9ubbEyofptTbF/Lo5ti6X39vl44KSBrQ8JKHQT+izr/jbGdMW5rW
BugCtuo5amD7e+XGPBifPGGD+Qo96ZuB5e9kj/TOrObsFpmKny/yLPbiRWJBk9B2QOz8O92BzaE/
/XBOeEH/7jv4JTWbzvE+KA5WNSHK3k9r4P1LX4XzsS9ebJ2ykxqUY+zAh6RzW1qPKw93XtzLzytd
KFBCVQWi4YyNOn+4ujag9PMDTHvu1SMNqHb9TnhSN+Y9i/5df7P2db04Hq5xxo8dR/6RkTp7l2Ah
rATNWGwbdejOTqctoozrQ7oYAlsNVaUfhEvjYroomD6EOLGQfoREMIUqKqrD9QiXZ+RZiMWsiPS+
QphBiOy2OsCxiDehAwaW1rmNchSO5o24B6e6S1duIPPL/uVdnYVdTAbaYrUw81DMJOGTVW+RAW5A
UcfxJ/yjVh7ixbV9FmqxtrUhZHerGKFQfBzMj7L8UP0h5Poy/G//W/7w83efG7ssU6w/1xZNTpIO
BJ/z5PJFDX03tgpJBLUg88Jhki0rPmp7bwvRZD/YkLleaSWIVzeuS4uaDRoUqowIjr6nxZzn3FCX
LV1649H/Yb+CC5PbuPXK65Lnh7R8X3APcMyg2CdbPyRRZ5M9KkiJSOCz7GKru8KNfIxcxNWuCj9p
O+yGbflk3cRHwfH22WfvuTmCQQxpRAb7Y2fO7BuirWylF94qB3dufWTTAASbi+TTFI4NineKHmb9
iv8zpCes6rqVrPKF9XceZCn0qhSLo2ygI+quXwP9pu1WrsmX5g2MQhrXSAbQHrc8x451Jbd+I4Y2
dmY/Lj0ubbzyC1wetmMaLjfyJr8P8RZbvQDJF3ZLjHzpyJvLcLqhLFZgTJO6kIsQd7qdv7duYOrb
gNuc2s6eBdu8TU/VjfEu+TzOliiCHZzAYafP+soDuHCQUUzWDLZrBtmCZdYej7qcbjMhRPQi74UE
eI9mOBKeB0L45fpGd2m+gIGkBoLNggK54+1CwbRAUirZxG7O4Kogeoiu6BqDBHM9zNweuVwojOiv
OIv9FFZALDU1cQxpIz6lUJy3UH1fqofSNQ/Zfe7qW8VVXmm5S363Tv1Ws4cTgqbVQtna71i8XrWf
pYuosm09Qhfi01bmP18f6rLkMm96b4a62FgVH8vWaGAGGfecZVRs97BA9rbTHfI5a0N6zqa3eL3i
cnnO/PWEFyvfTP1ET2JGlmBdi2eZPYgfo+ClQZN+fYDXpwy8l7dTRtJ7vOFwa7dLE/uBnVc+RLT4
/f/FWOzfXGF1uuWJQTLNjiRYVrW1LbM1hsylRNnZu9JE+e1YOJeZ6jjHUe6t22YHGGCr2/AuyHkH
u2wvAF16GVxcVrK7dDvu6736GL1bux5dn5OAlN/+iIJafScM/IiZV1wW0B9/Cqr/6Xf48hujkVjX
KfdTaXkbQJ4aBHgmH4UuulW8cJtTh8N/YuWdXR7GX1EWW4mpaEVZRnwVhuJjFo4zcG57fVZcujXz
uv4KsdhF9BG2RJgQQn+UbYGW1U2wJSFswzc8ZY9rrcxrA1rsFUgpvVSceGxp/jvKyap4d304a//+
YqMoFFI50/zAxGy2BaXEIjxdj3BxTzDmSjpcKFFeFlZwvKFrdFBDW+rotWigs7VfhOajL0Yr735+
FItzEE3ffwWah3p2DkIJHXlIqnj3NHko3q2Jv2SWf/cNgBJ0nl4f1eVpcBZtMdM6wK8zmgxFt+vv
i3uQrK7xruDurVPPI/N1PdzF1XMWbTHpADJxRwQJYeNkUid3SUXr/PvrIS5/Hs9iLKYaLpwJwnFi
yG5xEI/pk+rQB+gIjub0bummNkJ3h3zGA4dHPIp2he3v/ubH8exXLCakUlSDIlX8CmOSQPuB88a7
6fpILxzM30yUxVdqrOsCS2dCDByv5twyxsO7ar0McHHmmyCMERXTjbd07xpmv8dpfqDNl/GoH1tX
uMtutE/jx8oRd2A63TRfmSYXrgKwD/6KuNjFx0atMIkhohbEN3mORbVV7pUm2uLstG3RvdnDaK0c
xH/kQH9Zd2dBF+uusaRUK3Ahs2unucXA/r66FR3xXe4CzX+Mnrx7cVvZlJoe2meQrM71d3nxmH4+
5MU6DHMj19qGIauutDtRf3SMG0ROvjsc50P63DyjP6W71YLB/FW+NurFikQOSY+VRFzjedoZO2lP
XubGvNfI3fc3a1/nfzJKsHk0j85tSYvzjq5Gol+1HMZbu3VMN/1sHucT3ZyK5jpXbuEQOXPK728k
30huGHSSqfNHe3k0D9JqRMjBsaAOU7evUWt3qiNBkPobb9ESRZODh6kBEFm8xbHOBiUriNN86I+j
PW3F4+jotnIjOCNd/Jvh1bdRGGzXsjiXluh53MVbbAuMITphvmmZppNHFJam0h6y3p6879eHeGkH
P4+02F2VFiJcPB/6a9zRgvolBXSaWp/+RhCJbkpQLIZMOvPtJ1Av2FgbFeNuI7mto9ekAwD34XqI
ix8+fGxBPFJxJJ+/2D2zuk8mc74Xz9U5FznjJ4s+LinhPixypVi7tUnz1F4uNAsVGnAZnCBxLn47
Jg+RROcFLLTx2ByUvX6ID+YGnjAH4ZWRXfounEeal/zZAWLSI02iA33+LhSH6jZ8au/6p4nUDRlu
Vpj2fdy1B5RW2aY4re5j89Z8bZiLrTuEDFWV2bx133fsotPecOaBjtu5auyvPtaL0/HsqS42bdFL
ZsERY1XzYFON3wqwGEUwrhzJ5n/l2qAWyxo++qR1GMDbY34z0fA0fbn+yi6OAiMCKiA02Gmzh8H5
G0skwfOCiH8fCNtGkO81oOieurKoLg4CRSE5PDo1YTa+DaLVjRFVEufKokbhIUQHGkZXvqGXF9VZ
jMU+NCVZUuQktLhnCjZaTqzMSj5eTf8OAAQdadPTBKBoY0TjY6BruzgQy42uDyt71NpIF9tH2Ph/
3NFmXL0vPhfRSq5yLcDicBfIWW95czt0FL8zlHtobX9nPvz1qhZ7U1fUAm1p8xWgGu3O/6SHM0M1
XJnVF2cdwtKZL4V/yrKSKeOXLk41h6lan24pKLltID8LnuBcH8z8tH9ZPBoXZmadCHRrMRiuTaUe
oWG1NWisvU8WkgYBPTlF6i04tL81pn8EWxa6vRrneHRBfAhlcm9JudHGzz0MlutDulSxVKAD/zmm
ZYNVGzWVD9w6tL1MeYW6ibJxOgIC2nVtsKsjwC690N1kpfKEoBQnTCW6SyvPrgK/WXm6F6fi2S9Z
bB2ZADcvnC8BYDU/gzF9TVpzpep1eZ78NdjFlp6Xo9SORIEV8l2hwUpPBMjg/t/I054/0nmgZ18t
/uHMpNGLgUAzGERbjl7FmM3cH1cW7+UvMV2YCM2BOKNgehtpghs1xQmHUNn13GKXupNbHiL022vl
SOnSPWYmKv8ZabFPUFVohkGDByYXPn0qgVwKbo4RiVsXsyCRslGJT1mNc682Qkae8rABp6hO2wHp
G3DYbLKVXsxB/psFFMKm2KhdAneqL7vnou3NlZPDxZV69nMXKxXmR6kZOT830LnaaepWIrlRyS9R
It/P1P7ri+jitPozGrDzxV0g1ZVCwqGEJGt8K+ac9einN7Lfrwe5eOMAfyJxHOcX0zfx9mXHWH0K
sIgo4pzG15pWjWxn4jVvuTza+bpM45ews/7OuUSdKYL8D2NCddk1mPZG3BkZB3Jx0vEXbV7NFjYs
h8OVh3ipxkJ/GZ2+JIw05RdRgiThDBwiyKPL6mc/dqWf9GgbOsUzLhx4A9CiSHeK0+4krpGJYSOX
zOKNN4QbQHTWy8rjnrebxWb/5ucsDgD1BLkEch0/52i68/GvuJkbOUg8O+sFOjwzfgnHJYE/pkEc
VzLIdW/f7hj6ZR9hi2ZnhSz5tgdXN3MmUcTjSGtURKjFmDUloCkTO5kCv8/nSq71jyMfKqjlRizr
dtBN/rAxQHVDCdKqxwDruL2mkYY3ZcX7UClMVFsxu/pDMXnxHVZSEMAzS6gPWdRCgUW8bJtmOT0O
KpLvooBf7MOOyFBnaP1jqDeRHRppedcq1BKkSMi+s5+a7QbGAXlXBI/HHLOI7TC0lu0P8L2yOoF1
Uqo4jMBT2gcT6BzcY9pd03qdHVHK2pbqYOzAA+EbN+JkLm2kMlFmerpZQ2aUYgmxKf0mOKXG4b05
AW87RvhyI9yXe8xA/fSAc974KRXK7ob6IKfNBD/fd3lvwZXuikZ6wl1aOUFO/2LlUFOFSsdgqWxk
FwD38NRkYXwvixYFPfzYEcHQRoZJbbeXdCqykpa0HF9TlKgbterGg9qp5ZdU7PhTaajQqHrJeFuZ
wbiXxJr71zAh8qpq+VbGGUvY6KPRi/smqaoPtVAEX3spgdNVBfJT00qWK6VqfT9JMOPwh6rKzxot
lrAKdGmgCDW1OCyRRkGXneSwgXBA3gTygL8PVI9TKk/6Pa3CoXEXhoVI2syrLBxEsax8GHyAwHAh
k1IBjI2zenOsolIxXKlg3X0DslnMOnlIPLeahZncLYaaWuL4sElEZ2avWycpKAMN1nI5ljcTFAq5
xvRd8PGEl6apLbchD+qECMTYQe2pYCk1kRI5ipgqHzpB4iNkQRZvRt7ZxjPE8SDGBSSvsZHhb7Wi
obk4TlY3YJq056gNzQ0wEnPfwtpzoHT0rmZEPVYXQvwoh1nyEKSlfjJ0M/mAQjF90ssWzPR8QEjL
Tn3yVXjFHoKuHfBBaZ/FWvIgRVid0nDfPmiaUDqJ38qziU6LCVkX6QdMv01Hhoj70RM6RUfXVWe5
U2WW+lIOfXgUAAnbQA01SNh1+A03KB6hrNe1DVU42IWhWBziCO8guzXi6skUSvUglpLq4LRifQWS
VGEV1rY42Wi4IqadIO8VEQDQMIXRyRjiEsedZIQMBHrcjsaarbwY4xfF6KSd0qfqCZ42DKOahAJq
7Qbi81Ydp/6QpJrlKnos35Zen9zQzTrYYaRN8E+NMh1ePHDXLt7rvXFXVF57H3hl9EFQavnO7Dps
h/KRxqUsSewxxhRWa4up3wyK1XzKk8xyKjXOageSMNqXFljwTTQa8mc1A2VSx4H3KpbYgx9HbcCD
MNQjiGC+1WApYmHwHeIe+z7tc//AMkqdsM/LfVHI2ALUhvY+lbPwETpfBM6hCx/rUSi5Oc2wKxBx
ABVwXKj3FaDUO7mtrAe2AH2DO3m+Uw0/evDEfrQVXNJpWdAssA6idwKiLDwrmZfesReNt4LfmAfd
18NbVYRsLHqFsq97KnY1G+H30u96XFIlbNIhr7m1KFquBwvxNMYTwPlYhBXgJ9i4+4O47wzIU00e
60BNwsbNKzVwk1bLIBpooMZkJd+qRdPPynyvOZhNKtmGldZH7LYryuVdsJPlqnUAxYAlkEwwkhOT
ORsVb9eHwMyLRgauEnuWD0ZUqdHaSWpdf88xXsU6Sg6MXdxE8S12E8JTb+idm1jD+K5sC7yKCi22
oh0JwOIelAjWoWhNHcywANFywHJD4J/bJGhA1vvQHG9NsfZPIUDsp7QFJSmiffPtNsF8vB6nyeki
szmqcHKgpyfd+ybMrG2NsekR59jAHQ1fSDjXqcH7vrXaY+gLDRYGqak7yqg3D5AwjY9i3lI07NXI
2+aJmrz4QOydrFUieSMUiDUyy5NeFExI0e6r7eeiCBMRFl+sv9OyYPgIWA+bGRm/hsyO89zqdpUW
p7afN0W8DTFffgolU9qqIrB8iItAgDypa1zdz8eHfvqI80PtNmI0fFFxj3WzMQ3iTTpV0nu/KhJ9
C3nAe6eZJAvsIAm0l0gtpAd2c8lNykJ0LJFUPE283l2Sg+jVWq/eZtokNY6QMgXhYcjywY9wxRLq
ttrBfWmPmOhiJyKNBQmvrksdXLstp9CqzNG90bq14EPg3mMU9RFPVOE0yopyixwgvzEgQhwypcl+
t7TE3wliOd31YqYd02z29jXH6K7UUqaVPnbZPoPteF9Eo3SAOKIePY1dRymwQGySttvD0RhcoW2M
l8Hky4DZHuQHTCOGsSxPkpaJ+1KrhY2ig+rr54Nvn1T1Lo/a4hTnmQe+iAlWtdgdAWxrD+wCwyfs
lLR9o/naa5fjT6sHk/mZ3kGEEsAVXU2sdLYwVl8+BN5OxaPimMW+cZBHrbaLIaI9pPPxaSwaXfqE
ru4T6M176LogTzTYOEkY0sSffx7l4b6ZGP+YBfGzh1XAzRTrzwrfng1QjgE3MfaMoAy1ezh05klI
A5bSKFh21xQwbyUMtkI5Mj1bG3IPF2bTSFzT6NvRHicTqD0Ac+HrxER30iKPnCGrmmnlnPrrNRUR
Ph3TFh3FP1oN3x7UTK7kbWSC68MjadOLdyhaVyJc6BWRaUmmzUCBEUY+Y75vnF0gx6ToGgmjATKP
KJCVW/zWtugDdjhfbByE4thR7dYaNC8kvOagtP7R4IQ6aHm98HPcG/JMxBJuK9rNwR9Pyc5y8C7m
w3ATHddyu7/emQiHspNO9x/9XIvzbqFCszMGxgjabjcEN+Bz96Gw1pXy68t6G2VxFU845cxpvMQG
vbqZAKWM4ccf94T/8PD+F0nNORv0z9EXz//zf/L/evjcJm+oF3/8tT/dqdTf6HwiLccfzxa5Zxg8
TflNQoGOlGMuXBh09J1RL6zfoOkpCnswLDzQFty+/kG90H5TfmQ7NEVkwiJF/XeoF/M17uyaB48B
8AZ3dpKGZKz5QW/XWooYxoezCrApY5FxB5ClwjXpV/D6L2cP5+Hnv3mt7/WPUNxsQbGQPjQWyxqe
Mr5OAnel6DBxMPZP05YGQgyhnHEn76onPAv9dOfbfPv+3Vv8L7EXwwyjEsI7D9RugZuP/ZMWvC+h
/lwf4aVniViXmx4KIJMuxbfPku/IKGcez1IV81Ofinf8dx+Urv8UV+Xxeqhl6uvHgM5jLRJSgV9j
qMOztsOqeZTz5GT0Op7AdYgNeTDltp6GjyDiUrv30p3iZz+X/T9tnro4VPos505irh5LoYdXSFUV
loRPJOQBdOlMHNjFusBcdu2pLvawnyOdy2w8Ub4H5pyoOPsaGFoPFJzPkQ2b+v2Q5B9HXXKuP83F
ZvxHCHocIUvODu7Lhwma0cfJUOQz+0FPf+/bD1yLr4e48MCQL81abkg1RFpk5JQo9nV8wkSb8xje
kAPOIY8cjd2iU1dm4YXndRaJB/f2eelhWCkJqx1TIXUre/5GxwPq+mCWQoD5gSGoQ/usk7WR2Ybe
xmj9VNJaP5GQJbdO9mLtku3w3n/3JT3kDxBd7Pgez6uVfr1LT5BrIn3cIm0HfDzfxqyFKZf6IpBt
yYuoh+LJsK21Bt+cIYZmaLTJSrwlrOfHINGGsC9SVEHQtPhEG0Wa4MDLg+yP6V1FkneL3ABS6HZu
JGm3/lHfJq/iLvA31rfmnfJw/RlfmJMwiv+Kvvh0j8GQNcbACisNzZaGL530UVkth64Fmf//s7U1
JCCXe7ikNu7Z8VYMlOdaKT9agriSj5YuTcrz0SxeXmIMgoABnWRrm26rJ5ti1+2bDTkcO9jjYo7I
bq1DZS3iYjOW0jwWQfiJttB6bpSOGzU3V1ba2tNbbBtVIFk+PemyXTfW4yROrinrIY662dpMnDsK
Fh9p+iTQKVqkE5gVi+U2aFUsxMpAwabPnSn+Pc8lZyRNERoKTrze1qqmk9epu0LM3awQVoY5D+Na
9MU6SLuxGiJ+no1SFyfjyvW7COgkWHYQ1LEdDoLdmubL9el/cbXTpaZIOgISEGBvZ2bSix0nEmam
R2vf6Gd2P5S2lX/3NGNleD8MOM/GR3Gc4xeVHdpUuNSg4XgbCldsfGA9CKqi5Rv9BnmtsZEqS/xY
koRwakUQngQ9it22FasPgqQLtjAOws4c1GgfFTXsIL0Hnai23nSQTKG4i0YV5xC99ZxAR5DYRCk7
xSQXO5WW1H0Y+FhimYr/zOEcCEYhyic1aErNEUiifIyiorxpgjrr8eDTx/um9jUTM4+kPhjb6PYm
65LTINB9hZMJSd8eh2jcwMjrHlGGBTsRdOW9Ovn6Rk4i6bau0JpJaV/udDH2HmQVNDD2csM+V/SZ
6h1KKyt9sex+PEwU0BpfazgpYPfePswZ7zqNM462NsVNUHwttZUAy4rtLxHmX3C2Z6mjLHdllihc
1LyT9xjupT2+lNz+NyKtKesSgtWAi01SqYpU8fB7mK+jB/OY7v1HVN4OeqV/rRNm7REu5iMnBSHX
gccj2M3pm+zxHVwrnC6W9M9nyFFEUdlV5svH22coU/VuizFVqDV12+G22FW31qZ3hz1o/Fs2aVey
o31lWx/XduXFlvlL4MVO1lt1EczWdXb//0j7suXIbWXbL0IEB3B65VRzaShJ3eoXhlrtJkhwJjh+
/VmU416rKJ7iaftlhyPsrawEgUQic+VaxYscPNUpdGiblZtzcf0+OTfbghTynihxwgYkqpzWuljd
Si43p9P44sVsC5JAqfuqg4Vpclz7mWL+ip11H7Pi96t1iVnshy18IooHmgQiKPCVzbxBMbABe3MP
+v7j1OPut9HR2sT21IVb6+POCy9fbM38guKPwulkS7ggF0iwI4Do9CBf5Kt7tM68xOu2q9wkX/ei
ioQObwiMWkEUa47AGOJBSNAepg59kBzJU2XoO9j8kWC21HrUGZpSNgdZmAOWDYfs8m+375l5Z//D
Z4CvKRqu4C1DVnt9FKhagsS6hfn2vfNQbN2rrrqNL9M31W3Ig+e27AhH/xa66u626Q/Pri8eeP6P
6TmGFqAWrembybTfeR842n38qn+gaCMnsp8IRufRZvB6jPzth+0fQmn/9hw3HtjogSRDRn/tOTGA
KEJ1ijpWl2jfwzK1bCJVjRNlqDz/G1eBVQMEFPQYUEi6tjVgtjBS9ZECM5m+6CVYt5FOKx4GX0+g
Utthxt2Oz8boQGzLBre8vY4vnCUUH95qQImCRRHsP0DAX/8CSiF5BegDdULQaalguRyLC/4zOwDE
57azX2Mc3t0m+G90E9yCMHxtSY+gZCFxGRs6OKr8BzMA/u4H578ZmV0SAUo1UoaYAXqrp6r8Vtc7
s12DYM1rotOaXXky2yF9UEtVKuBJ58g+BekUeQRpoGdhaDj087VLafprs+NwZW0KFJ8udiOJshGC
A1i3jdFsmMM9kDLmTrUlz+StAJzXFw40lsVfNHbWJoQXdseV7VkUGCGYx/UBtnv5JU2Kw4DRWgb5
Zqss3Nsf7uvtNK0pakQ4B0hr50CHPmfqoE0nQeVHSELZ4Cf/cwMYAJwKe/oElZ99NOiex1Bfm47a
oKOiB+4e5ft/szD7ULwt0jFSYQFihXZcH9t25cHzEXRnW0FHkXAiq0RRHmix662Adq5lRS3ECemm
84I9uYu2+SPxs115xr54YGgH1K6JeXHd1nely58wbICIfc4xA2S5hbt2SywcaeDKJ/YgXcUrbP7R
RBvWGNQVuqP36TE0ofZmiUclebq9rgtWcAHCAhRT0Puej6kTNWEZBBo0B3zudlhYmyKD/gD42G+b
mRZvtrgYaMDUI15W05tytrhKUA+6DhVJLK7YTdNG6oZtq80fdjim4PHJDErM199Q0yEbXLIeHOq5
9UMum28ZhM4CbXVSY0qA/nd3sGmu7QgouFfBZAcgibvGcINNs2mRJUnQljhi0mezxoa0ECvQAENG
plgqENiTsOznOFVLtGhk3mqOGV9Ys0Xz3pGNg4yIcfs7LeUHnw0ZsxUcWKV0NceH6hzMTANgM03i
8m25sbxGdostmPCBXvHo8W88fniWtmtTAAvRypBRzJZ0E95+IfQZQqCRWFhpwPYACaSoDol+3/Zy
Xkv8e598MjGLV10IprMygTQVJOsew9ofvPZSnhLwa54igIQcsh8u5D6Aeu3K+s6LUh+WKZiOKW5r
RMuPh9+nCycPQAof1WACUzb13rqL79Ntgpl0MDhULtloTrTaZZyD/L6YnNb7k0kKVVOGGg8260P5
xp4GDDLWz+Eh9fKT5iP184nz3n1Pzvl9d8cM0GEAQLG5veBL2/ez17P0BL1VHqLSrkHnGsqgoXgE
wuYhjsvcqSlQhreNLYU05Fw6CIywe8A6fO1vRYGcjEG94RTNXg+HDQ82PCf+bSNLmxTtJPSjoXYO
Iq1ZBChHtR/GDN+xlApIjqVukf68bWE+Ev/3d/tkQrn2o6HCUoseJoQPHD/ZS16CMnBwHwBSC66p
0Ekvwvmm3Cd4LVj71Cev9PH2T1haSZTbDTwCkcZCv/r6F4ytYRasJZCnoLpdCd0mDYYYy8ufW0HH
EUMlqOwryB6urZAw6rgSwM8MurIK9Cqb+iFq1478FLjmIRtc/xOvPyZYQGV3baXgUtqqEBvEawBT
qKdg9z46/F7ZrsG2l7b6ZzuzNeM1axSWcIzthbWTkNG1WroDxMLRozV1i2lh5i6hRgsJgYlQ6gtb
b1KCs1uEU3ciITspfshKyc6b/I6iKwcNwT//SnjHSArub8CF52+ZIbB0iIP2CuDklmeorUvLZl8X
a8O7S4nC1HQDuh2VZ/BfXn8mq6rjumk6xYFkdX1QIVS6yVg4KZvkpqs1sj6pcYMgBSwpD2kilPvb
Xi59vY+uOcqJGNSf73jAL5OsAxoYQgGMdw4jXXQHLOFwTGU0e9JQGd5vG1yKI58NzoMz8MJaP8Jg
L6XbXrG2gmQrwXfhFJvTbYMcDwzSmJ2dLalo2agwUwYY8VI2J0H3krYyHbZoAsABCdUitGfNWXYe
5lKQhQC6OE1blD6ASPle5VbkKWY8On+8YFDw++AEAtPrly5w3tbj2GVEcSxVYITUAH/G620LS84g
5mHYcnpNo/17vV4q0RIWyori8A6oAYISehltQD2w0k6f/szs9GJij2JVUAUCc+EsIPV9lrYQzVUg
j9m5BVCpentJfpoMjTFAFfQ1KMSSVyBCB9ofM3xghJttNAaiaNSjLMUZoW0PHXIn4M+ytUa5vbCd
wVQ+kRhhagIDsrPjm2pBLfcxnGpqYODM58RYOaDzkYzpVjQhdTg9JMD19SUTRiyApE+GoFdWduOx
1+4F2FcvPOXfWw/la5/69RFXo7/2tFgqTHw2PM+MS8TEmELWGTl/D9Ik2U5c44xLpDgr27V8aSlN
BHMfYi2GlhbIrwAZDMeYFAoSVEjfOj2GYeHk83jGBO5e9cg9ebq96RfuEhgEQgbInEkqaXZtkYwK
PQpK9BW54HbVBxe1AsKwzPEUZBppXBqusQcsxFq0wUBwLOlo3eDDXp+zTKogvGnBZApW8YHpGyDP
bUgju1ayhudYMzX9+08pMC9bSAqHleJ01GeQgwFXmB69qeEfDkV+bE7M7IBclULRB8xp13ZCLWhJ
HXVomrb6Rm+Bso8HT0a3/vbHWrgkJ4IAZDIYW0E7ZbZy2iCSqGtGGbsDFAgfr+mJu2PtAy30HD6I
CP6/ndmy6VkKLob2w471fWrVCLt2o1+TWilbSS8Wz7WGmwOBFaAwxMXrpVMmEv3KwoBgcOJnycOh
3rfb5CBjui53mRc4U8se/YeV62TpKYi1/MfubOPXVsbNvhaYhdkLPzsqv4PE5nvL0y/jWcacFzDg
aLndaWtxbClSQpFqmqZGI+BLPgWlNsinpiqaXju6J6AmM0BxN1FZdK44S26yiv5cDGBAfwHcOd2b
qJNcr3Dd5qmWF1BtZ7voPJF1hJvggkE2TFdZ7r8o9H9on/0/Y7OknoZVSurWQEYA9fougpj7SXQr
MWtxzyB5AmZyEnkC5PHaozJSUjzEAvmjpSh2Ogb00Dx3UKrb/M1O2NxFd5gVXtkzSzf3P2bBjXht
NtC7ScIQGIww6fxpcMJIT6lx5EPhmZXqRHzFz6XY/NneLKpkWluhnAA3eQShVnlHSAHUfOCUGs7j
v8gTEFIgG6xNAnYSnX24nA9dn+ZodReYoKK9A7V4L15ldV1wCWyxeIWhW4HLfF5sZVU26qDMUZ0B
4uyuOAKWuZHd+E53jRMIJo7yXnLpNnTX+ByXtgzeFkBbY5AH75g5iiwZpLqH6OXUhcaUsMMchJmf
hR/79FV5Ep4ENskB4yUAbK4F7YUDP7EnmLhmwQEsmbOviGGuUlhNoTrMjO1cu6fNt9u3wsIlB7Qv
UjwUJbQpbbjelkpg1Sbo61RnrOInK0ACNijVuQRngp3EaH7dtvbxFLrOX3Fzo48PgUXUddU5P6fW
VAVN8IJyyt/44xgpYugiiu3wjonHiZRzHRXxdQVhEa4BSKhqQE3OtiZkPzMZwB0VPDU9s8MhfaH1
nyew4EcHwhl8p+BHN+Y3uGABEQzZEBr5Mt8mBebKAIeW3JXF+/qtYGaqqmC0D6I+897kKPVK2PUw
o96xjXifOsCxC31nse8Ag5ZtbaOCGkt9VVdCibJoGF19ZF5gM8Jb/nqTmFrYpgUKSw5/Ud+zHX9k
u9Yd3vi2dT9Og4c4DViRjUo2uqJu4SQgmTG/S8ditVj/NYuZqOj/+SmzGx+bmGZJhZ8iF+ZuDKUn
qrAtqiTnkAcHTM/aQQDJXEgF7W4v/rLdCWmPKAAs/MxuYkl5HLWmCtYXfQOqzve6hEY6Zrqc1Gw2
AMFcktTS7ZS3m9uGFyqx8BgpkySjG4cxqmmDf0pDadfqeRPD49bX963bbBvHwmTgS79DfT20tR+N
a+1jUNqWvqf4SDv87Rq2Y+EMAS0OkqmJSuhrlyuoMKDYDQwCeyHQzSkk2LsVKoavD02kv5hQmogL
cBjnp9SE8LMiJxQnSNdtuQFJnjyps7/fXssFP3BuKF7nGGUB6mu2j8VARhPC6WgSTJMmmNLOkhUL
SwHuysR8n0BnOeiLZGqF/D0cnz9zUFx+EKp5ZLcGzVhYtytzs0Q0M8NYrkuYqwTmrWWbQZYQAuMr
YXvZCi5ewCxAp2LOcpdOLvVSaBzwXqN3MQQOxfvazpqVbH6hjYSPouGmQ2jDi31eLbTMFHohnJsY
Io1+pyDtGcmbAq3pYWjcEprQxo9OKdySm5itRjLTNhinyx0G1MlErqzTu7gqfnaVtZeBpu2gf6wF
aydhIRXAb8TTc8J64l6Z5yBVpWWNZkTmBz7YuADC6JBvUPcGwWN2ZufOnWDC2WnV7tcQPOHJIaMy
bV+szuwaGyoJJ1RHhVi4cWujIPNk/YyJK/+MNulOnBPMCD6H8v/B8tczc214VtgaGw4GUshv49vr
dq7y76i6rxyaNd9mGTna2UmVaJNv/FnRJ6VCfOW22YTG2kzg14185cy8UNxbkKcbCliqiie8eew8
u9Mx3307yizUYa6tzMIMSs3gkpv8qdEGtVq7fKifmT+FAbKphVP8yJy118UCOuza5izukKFkRa3C
5kSqmu/bexRlnMhD+Vuza39q/ICN4kQfxWktO17ZIHMgbdsCXs6CGGsKfC8ysV1TRCuV4iUTOoR2
kKMibk+DZFdXINhqlCopO8OJyEVJfrbV2iTnggEDdFSQ1rHQmEMefG2A9xh67+MEam5h7wZ4kiXk
9+1NMf3E68QXHGufLEy/4NMtLlcDF2EFC2ncOeChHbT7AuTYViZsLq+KL02/d25tgqMb0+Qmxn1n
/rQRzWhrqCZuIXMzTa+lf0UbCjbszBsOlb/WfF84wAYmBoEkw6UK2P/sAPcVuB2shoKSg4PzVnvm
srFpxDYBjcjtVVza5rCEMhlILib3Zo4JQwvGCokKxDtQ4HQlr/P6XeQxN9vGL6YdbMlDDqbv8rCW
A8+HbCaDV5ZnH7DJshCUDzJGuzF2S0/0gT52TrajHscU/w8Ml3sl8s4E/IoTWeta/F/aPp/9ngLb
p+2TBm2itjGsc+W1lZ406V4Pt6Z5J0xrJXothMgrP6dv/clSGciiylWssNDibR8arsTJbmRr+fRC
ooT1lNFfQh0L5dz5Y6ZMs0oalQF2fH0z8bZHXguKSpAybSjeDWQFqbXo1idzc7eoUVitDHMgxbG7
+Lc5qK7GVt+3iydh4t6SNFQjIZl1vXp1UipqyPGdtMvg5ecCgn+pozwZD9OwGfOMnUtWB4g+GObm
px06KdPjxMLjes6WrA+WBOQ1fJM2eWLnxOOPlq1Dsn3XHtp99FScIb6JCXHxAhLO7VrBd8lltG7A
PItGHmqws62plnLfDKlsgG3hHCWbgEXQS31T1lRml7JD42PMWEYahEnkWRI6piTutEEyIK5jd2C4
ZTtzU0CBpfdH7B4m27EfbaDUYrgaWhC/gDm4yH9ef9VAk4J6KCoyeAlqs0AHfkRM8xUqgObI7uNX
vAA/gO6YQwi+g7pm+sT85+2Qt/D+Q6YJId+pAGQh6s22VBIJ0fQZMs4aXQFAb6D/hIKv2MlbHej6
O/2pgRSyBtEN1THeig0oF+zseVhrsX+9IfGFKYYZoa4CrPU8/2xR8ZZUjvohT/XAycMcNEVtI/9x
8Jms4I0xEaepqBJdHx+l7Uai5jBg5u9y9r3RiItSqXd7RRddgR9YSqSWX2hxBxqCszkHN0VZF247
dhclG7f/zcQsG8tb1Up6wwhQ7B0dwtDPNkEn5dw28jWkYbE++TFbLENiWorzEDhZE9/znmDXVxTI
T70lK5YWVwwRRsH73ESSNMu/lA7jZnJiBU4y+KDtcsEX5t72Zc3C7JWh5UGaqQTfpB/Byo0S4atk
5CtefA1UWC80bSbQ0KRONAtUWVIr4DKkWK8cHW11EKqNCidkyDTgE+WRrH2fNXvTv/90k6Zj3qMY
pQaO2hDDNpmVgmqrLe0iCo7JAJLa20u4tB0+8r2JHmTqAV+bq+QYPDUltoOqg7Gqy98ggmbr2Z/X
UIDtmkBsKPdPQLbZKqYkVZReYcQZaQ7kEI+f1CHe3XZlaTdgMg9tLgPqKZh0vHYlDSGm0JchcQKF
nWhWq3YK0u5/seU+G5l9HsCjJK2zSAB59PiRYMI9b9SVHbfmx+zcgO1KZTSHHxGrLDtLrQcS0ZXK
2dIu++zG7OREJTAagQQbQ1kBERL7KpDfEn0Zu4fbH+VrCooP/+mjzPaXFcStEkpYL9ZB+boGbz6I
iRpzk0zcRonl37a2snRzTAgk62W5C2CtT8hWZKVv5uz1v5mYPdMHZDNj3WPlMpjgMsi/CunttonF
M4nOKd4OQJVCwPV6I7NcS1MzjolTVfl3XQ5dUhdvZbkmZ7pmZnbdNFWdSKDAhplB/RFq4l1k8U/d
MFa8Wd4B/3gzu3C0QoQR1A0hpBgXpa32+Z2s5meDyJjoBddc8W+2ALIBgLnRa/8CWDDGmFNiQaaN
8CDx0AVDj6Edm5VpnqW1A2AceEiAnPBAn8WabKzbBDN/xLGMwOYZBnPBxqhQvhIK1szMog0LiQ7O
VJiBM4c8/RZB2CuR9JUS6nTYr18CE+U1nseSAo4ckNdc7zetTSJaVLBCg6BzK57RF7NNznIFls6m
4rk3NIPANEzBvNsbfQEnMCGrJng63uZfSwDDxFHagGza7ZzoXJ5rpz/oT+85YBjJj1XYx7Sfv7j5
j7H5PGLPSoqcOAxd41KAbh1KNOlGP3bfrT0YPfw1XNVSKPrkmjo7xFxVBigMwDXd7O7RGzrFaxpF
Cw22q9Wbw/oAEwXvnAWHohftXQOPAGobnZPsKkipOxDz8SAIAxSX7NT3fWpX3uBGm8LrPev3+tTI
wsv8+sfMjjk3B70dB/jbGrvyd/MCXLCXbyCyVj92rgJYzdoCL1xhoGb5GMSHbLc+L++h80y6IUtD
N0GeVMXBReqM+4BGlrMGMFmoH0FGG7qipgyc3Neqw2gVYxGUEWZks7vM2A4eZlrvtG/mjt7pll2d
rRM7m8xOj5R5EBxdeRYsO/qP9VkQ4CSLoVIA6yOIkOxWZ8cw014pt36MSbCSFyy8lyfFcHQrAOA1
vmIeeclQplAC8vFWJRGo6cIHcSkuzBf28ZiDr86JbVBFBl6zncBSa5j2hYj32f4c+kh5nwo0w4iD
YpU8do6qPtHVnH4BiXXl5ZwgQGBEMW5yWGl9FRhiFEA88Jg6HE/yrgUlrx0ctMYV3GX7tZrc8mb6
Z4XnPeEaz1g9rmCbgyumehrRfH5J9yz2u96pT9V28CVXL7ZcOHGPxvzaZl6IS1hgVHxQWUZmNn+V
aWYTZ6IyscA5lDCVDujpdLWgtWgECnSou6P48qUxm7cW+EAkQpzwTfk9vE105rqbH1HoNPahQ7dk
FQS2MNwPc59MzjLagXcQNs5gsttbl/gJgg0TSMTy5E38Jl6AnLXXtdPmNGUo714bnd2cFl6glBQw
OsknTQAfuht83ZcOfx7swA0P+AtoBCb1lXkhxbDAja11hLmprKACWdiS9MJM09aaNaG9L+kaEie8
dHXAZfEk/FKLzEFBhWJKz1xdyeyBgeFE2enRM6Ot34OA5XYC8OW0T8YwoUYNDJfgzTa7JKENC7VC
nUPQkQQPaZ6fLKt3SitYydmXfEIDGu94kH0jA5iZ6VUBaQ1h4W4yaz/Ltip5ipRvYEtzO9G7t136
svXh0mdbs6xarXjSJwVsGZXMT8SQyYZE8u/bRpbWDZChKWvDbviS5AayohOzGkM3NzHex37n+s8x
+ONIMXnyycjs3gEltlQEOYxAHfAbA45D6ZOVwYSPyvZVTgYbmmxA2IpqqIx+ZBWfqh2tnPd9aOqh
q7SVctLB5PdotTr05GQRNs0GDMtaCkkEPVfkPdjQ0vwb6omlI0s81r0ErKLPotaUtyzJpXe9k4Zh
A1iagtdmo46/KGBqyL+KvpJAvRgFL3jsxK8Eowi+1IKviAxp+NDGyo+Ia3Sr1lC6gIgFmJcnfrlf
mlkUh0yK2a6A9vWDZdXsvTe0dm2G8GvkmtYAQBZU4iE6g5nw6/Q7rkmkdEDhu9U7BwzqyTiE3DYe
9aN+1ye2+iZBbHq99zuXMceIPswCHwMmbnMacJglbJEqQaXdCJk7ig7U71Gex+9SX7cHw1D4Ueup
tBsDGu7rJscWLgbjLk6p4TdFreX2IIvAH0PDONWaxp6KWHHHmPZuYcWhI2dp8ApOYJ3b2VCUu2jM
IOYwSll6VGorfIfYffdXJFXBKcnB0eTywdKeG0kv15Z22qFfdhf4RaFXjLkXad5X6eSq4NAnwDHB
7o3VEtzT/YYGE430z9sHcs3SFBU+7WM8LUKBrlXoskQ6cLXYBkCbNiSwJfVPs8Hps4HUFIW0D7n3
2W5Rg9zQK6KFblnFuL6PZeIVo7CLcY3nYymQIThjwHCay0S+cO2SYgYAPsgjA2ymtXNZt0W44srH
n5h/n2kgA0Qk6A1+gSZ2cghxIpOiDwuRApBbR50+QuaOmi8peNEOEkswrmH04MMO4lB6iyL0DoDr
CTphZwrpXD3qul3bGYatKWXmaPXQOGo7/uA9qNKLTpG/WUIbNpEeNqcopXzXEJ7sw1rp/0q7oPqd
gE+0WnFq6a757NMsarYdysnEUuBTKG0C+pppEpS5vR4StSTZ3d51i7ZMfB3gYsFWSWc5T17xAmUi
wVxFJbYJAZX0r7pONo38y0zbX7dtLV05+idbs1QHJehKRHXDIK/R+UUVO72obaqJFZdWzGizfp0m
J5lMipa5DMe1SSQ7CQtQlXDvtjdL5xXJgAbUgYRq8Udw/HReEYuzLCoD5jYN0JBK1EO9jB14Fz6D
UahcMbZ0kj4bmy3dGGoE2NMpeWu1GlwzxOh28hD1a+Fu+tzz42QAbYe5KnT9vuI3YnBdotTCXMqL
ZzDI2yUI6krhDgjEocU3hIrNv1lGAyN+aIwBXjxLrLgixVqjhBESK3UfNuplrNMLFWKXa6Z/25T8
wQr91T/MhgOzpk1D3POjRYFUaiL4BzRM4VtqbI52SrVuLxe5temksTsUCCE+ZJVLPFJbDEfVsW4+
JJDpesXNVEMGxrA2TNb5QVjRuNUzbpxR3Gr9pClyB6OKia+0g/ljZEq3IfFonIpSTSGgEaGKGNYQ
R4aMzSEUCphtdBYF93IkqleuiSYDBQDmBe1CDzK3HwKw9kuJEMcqiuRXs27A0KmWVeYOURKDIdTs
7DEQlu53UFDfJNDuQfEmA1lTbeeiky+GNGTPlVVwNACsrnmhAamaZx5wqQOoUal2Q48zkcbAV9t9
VsaHxjA766nSekO4+PTo6YuK2iGgt7vOCgvoEgTJYKcmK7boLGovqZFSchybpkjvZSMZo59Rr1bm
e07yChMKQueBTeO4OfZarZ5KcwBsucqtk4Qs69RLYOJkQkjf6w78nIow+RHs7rEnsYLtlazIX5WG
BtuorVovjLTgEd8tyO06SPojs/L0xCMVMilhNUIjpKsfCL7JDvpX2kEFvc9WTeMaigh6fpTGfITC
Whp5ZdxArclQS4hFjEXqml3z2EidtItCsEFaYEy8h75OHtsSHzG1KCulM0Kf1RmSFrzzlNtSCAo0
q4ydAh2uOjcsJ66y4KDLEPQZK9ptkoAzv0mGyJuAhZ2fKqbYjUqSeZVI20OiydBRTM3kyegbyW2h
W2JDJCJ30qFhD7HcS4ZHkIaMrmn07Ngx1cJwh1kBUKrirw15rBd202Z8p0Lzwx7aUHqA1GrtUa6U
kDPssrvGShVXatUGcuoa9AEYpKL4QJvp/k27TdfrwjGyDOJKulFveQD1s3y0gqOSKAYCmGU6gxmk
sQMlEOXbUEg1qHZSAQPojWdyHN9bSds6QU+4yxVIcaF52u6L0oB6j5rEGWBI0D0/FHLNzikfGwlc
21at22ZUGPe0lNOdVEzKOwVjm0CRgp+BPunLS5UGko9sEHsrYrIbFkPpIaMDy53UZ242SIofdJK5
HZlIIUyRyRvatpptDhZ3iWYJO2S6tc+IDiX3rslBMVujqE6qvDzkhKqnUNFAmxJasl2bGSjr4sjw
hrBJDx0QYx4GLgu/GDPuqa0UO5mlGC+alv7QeGfYIBeExIqmoFOTm/KThvEmRwkqgL94y18U0YjK
ZRl0TuwIVDSbscpTj4CC9JFCk+N3ZLQZCA9qaPVAZsCXig6oHIgm2SIW7XHIm+YQi1C+xGbXb80R
emWmOCVdOXyHf5IbUlo+yLWunHOUKS9BoyVvWa70z1Qpa0hctaOfZnl0z+hAdj00pSI7Vax+x3kE
nhYAV8A6XkPnildJ+IDHbfFqGVl+6tU2PShJK0GRVOvEWy8Tep+ITMVLJyDPgme90yjEAgtxzct3
xEfLy/KWuEqRqeeQEWt0R5n1PsgjUHEaWOyACBqiHQWLd/ifwM/rgm873Wp/6QPG6jD7hWoRkWSM
54Yp9phO4suA3OkXRCQhSsyImVegSajbp0AxmidJjnCsqNQnfl2o/a8hyseL6Kqk8bSWRmeon+BN
p+iC/6ANkYRdyaQv7Vgv+8EdrRZSPaPCL6rE6hPgq42TazzbtSB2AfoW+fQIvR6Pdl22i5oy2fMk
SB8BdcmcSNDhERXc/ExlwSBgKI8v0C+ETje0XB+5XLKHSTrm0Sy7zv/4JxSqMJ4SZJ1PoV2zNRHN
v+cA4j+CKzo6SNBe9qnaBHdcwj+ZBjIfqcrMDcnxf0OcVl1edeYmHHRMqXZt7rPSFFBrsrqnWmvo
s5GKzh9V0SPyscz9+HvcKgw/C8qhg8ZoFb0gNdBDJzSh8qVCeMaTLTY6ohLJHcEU8XtsjHzXswHC
QWXUfE8wkPtD1hWyMccg2A9hFHsCsW6L+rTB7Z5U6f0o9PKcjrJ0QcODyDY3GGg1dZVsDK5uaaTK
Z8QP9WCB5n509LwaD2FumpmjV13rjlTt74DOGrxSLcX3MEn5G9Js9igMBHE7mrg5bL0nze+CCPk+
Go3CthoLZIAoxmOo2iTmtzAqhwctGQ1+HBMr9TqgSxyIvdBjEgc8m8Y0yC4scW/aNTFLJ9VzDKop
TaB6MVK2x6rvybHFreuY9SjdmxIjL/hzjWsSCSJAWclGN4LoQWVbUapDRKsYLS+PQki8hX0N8SZi
Jjg3pUW3psVL9J1DfhoTlT6CCZ9mjkl686GsCZBIUgTRbt4P9VkPou4usZT+kgdD+l4HeXVX0Vpx
NI6KmG1BceYZCm/9Q1EKYA5VISE4h2P/2GE+5ImorPnd97SAinBYBheC20Q4Vatklxpkcp4wMnoZ
lLH6LjXRrwqoQi8gAN0BA9ds60jjvyuIDf3FysqAJlyrF4/4JrnP5QRimuGoqU+hkccvKjH4BXpd
sleXcQmqEknIdoR+gAuhJH0HlUUOwa1Mzm2WCHafqkV7iNKyemrbvKjtFH8Omou6SE51qgTvmjZo
v5EjU2Q2uPQcMIWWzMn6FpcspIAOPb7MIZHj1FMjhXwfVAIm8B5UMDZaPYNXSdB0BI9z2OBGkqCX
A97YbTjU/GHIILeE1vXw2mLhNn3XtaM9jiyxY1abZ7NETmLLLGI7TIaGIDyEtNYJyXF5H5FCgtxU
LR21Jk8YiFgyuq9U61Sz9shq+qAwH1IbxkWOR3Zfijw7qUxl2F5lsh1lIEJpsjMzWXoewYYZW6HD
1AbyS6gy+Uqolx7YQFvok4XC8tXUN1AaqnoHpNjokBWIC5WqQIjKQv3ILhOSf8vT3PRAPil2+BZQ
ptM7cpACPTp0Sq6+Qvtd2ub5ENzVUWEdeR2YZwrU7z7E5/O6Hv9WEOQ+NjhKOltL2VgiCdOqjRhD
Xtm92TYnzEljDBT6aTYaAxgoZlrij+hjPUiIUR7+M9Ojisj2dWTS53ZkyGYG/PFMVcgdxoboaFOo
Xl0gc5I9DFaTIiDU1avMkg73SW78UtOi8YJKUc8pEtEnNHS1hxRKYG6sx/VW5lm4l9SmRX8pgFJi
GxnJXTZE0SO4hUBhyuPMM6XYOnOlg/RYro+Dj8d3xJ2wRYi2696IDrlZJY9hm/RPtB6yfTdmpseV
wfhWq3nsUjC23HUNoID2hw+QGM3cekgj6C7mdfJYQ07lGb3Z8NxKTXWPed2c2uXI012S58rObArr
7sNlylTVreu68Kox/aUVVXgiIhj9yoQSpQSZOxdvkGHEY6dElOeIu3msJRtImSSbEIwyU7k321MG
lSdbihNEhpDjv+x4DUc6PZ1+tBUd/r4kFIhmhpwmG2Kq7CGVhLLjwhjA9dWlPeQHKd/Saui2UlCV
J5E2xg75mu5WYY76ZMuqX2EITLSNDgk71IOKmv1QqlnkVSC/+haWJYQL44F5odzye27Eki0q0MyU
hMRuTvrQ62pBXUkOg22AY9ORrPJUIWcnGjCkW2YoPTZENg9R32EVcAf7kdxja7apsRW0LV5zWagX
ZcgaJ8xi+jPjAQaNOOTHcK8aPjTExGNqyMaxyat+iwcO/wuMEulFiVnhaV1WP+M+jjcm68Wed0TT
/4e97+iSG0e3/Ct9as969Oad171gMFxGeiez4UmlUgANCBCW5K+fS3X1VCpLo5x+bzOLWUqRESBB
EPjMNZthIcGh56a7zY3EqWdYLTFDWJmwnMy3xODN6Ho4XGwI5QvbdvXSPrm2xtzyMfBOS+TrxyRD
fOrbMYe1cDTe8ZEW5ffnY0MwjsvYLdMXrglqdHGnhjOeYDnFiefuHcp7FZ+WqIqhTvhRMGRYpqjz
eN3CWx/7xESGY6qc3AvNxB7+N3w3YleqmBlgrrd0C8w723SXei+Sf8VqYQglObbrKYoIPmrITRP1
YkYCFi8jMlqDC59I1F/Dt9Y+1gYLf1SMrb6PxR6rQ5yhIUNemBQDoL0y5M9EFvktxdmYbaK+n/Zy
KtKbdGyD0xSYYaxCX0INx2W0u1nSabyIR5I9GG8wQ9lmAbkYCsqewwY9/U1EdXOThlYsZRh6HmpI
PCJw2gTZvExTD5lm345+pUIR3qeNX8DqL4gvkz5driZU3D4DiwfpttQVdCwD7iGmkM7Lv8DQkkDv
KgANtPGbvIJCC1qgylfxziuK7txoHn91drX/zhrRj1tU0ZKvUCQqIE9Ei23n99MXNWYF33ZTQ76S
xRUdAnaUcTdEdbCGjaM6/OTn3BsPvpLFVAaZm5+jARXSo5+xGXR4qHPe50gYoPtIFF6RxVuj/gS9
36uBLoi2cotFNHd9d9mOWn/CSpu+wGXAAY6SZZaUPkNwFa85wJ57s3fiupDq5PcE+rkx56PY5HA1
hemc5fWVHyPL3cSZUenBa0N+FK2/GhMqsQCyEyKcT6Ya1VOVZYwcg3FEnGvionNVgqNMQpcmWrKN
9vT0KQqd/Ghjv37kzNIPCZ1Etx3gR6l27TTOGfj2I6SX46TBJXA2IT5MVHHOCfbISjk+jFckCgQu
T+EG8mTABJrC8Z2LZyx+3AuWXL50c7PH7lmzjTJqDkqOEC0qOycRL7kkcvfcG/pbEYgCNYuowe4u
isRCwD+mDUQ95h5zmmeU3nQZnldFvBjxqMBmv4vDUKiT6uwEYo8n3EsqmHwGN4BEVR4hDK7jZM5h
DJ9n8yVQD2ool3aI18L5EI0HN7o2v8pn0T7F+Ug/5MvYAHKSspltSZt3psIhnHsH6+BuATFjooqz
VMSROA9HOGR6ikZXFkrVxzqmsYMHV+2nVTvXoDNRaEHAvlTLepXZmmu4R3Sk2EmfAQYdd5JqLIhc
8qoW360y/NytPxAgexkZ/mrrO/gC7RICrfWtpxZ3HUFVzYJcXjTfBkfCsVRomt3DJnhoKj5P2XXm
yMwR7DSd2XTBYj9wKK3WR6I7zN8MQXGC4qOf4zF70GfDdpohesYNf2lb0F32OjawtXW1mMmF64ym
O1fgQ5JKrGBUFMmZWuCcceBF3ywbH7k8hJXm2bkDY5GHUFV05Ct0zur+HEEcHnaIikFpYCP64Cjs
LLCSk/CTawOsnY62+hh136+U48U+8t5v9FYJH0vCm3h/m4jF5GXTw7rR4kiOKs+PRLhfjOzjaoyh
y1ZFrQ3ORuS5jysyO98uKH8se97UMAZ2YYdl36BLhylzcXykKPuc5gxIVFi5Tmw3LNQ9hm1qUiSB
it56U9KfD6jpRzvi9dGnfJqsrGLs7pdBLFN1rIcIhDvFi6zdDut6hRxPXWyxyHASsCK/tAMapAi8
cqyMJUwh/WMnlARKEJN9VrbC4nQwsXtJOgLfZz516uSFXvgJW866G/hYeSSecdpnQb2w0gZTfQWg
DF5Qiv0Fpr14Z+QwTssBIFQYvrIRAkNlC1XmB0LgYBZn2j4vxnZFlXE4cVcRmdwLH+G4ucE68Coo
ryBCWQZ8gQeRe1m1PJZtRzS9iXHpn1mY1bdFauYZtmCjb1ZOMTvvfWu2QLtFtGwbv01LEUHPDbbP
/Cypo+JTi2D1IsjxasKDeNH36ey12zlV5qOJouEDMh+y16i1tpsamm1xaZWEhmkEWl7pTF3cdeGK
Aiq63sOhhcrIKaOuP1oDeQoj9XSnaNbuUpPPCKHiYlSlhARtBYaivWx4Et2IekZ2kM9G2LJfuvEs
i2ryIh2AVH4TtSe9ZOlXG2eNq5pMm9txaJKbMY5n7MWOPgPU4V6yUI4V1OGDA9zIVdlyTmgJSObw
Ycxx9HpBHcmqYcFyCdfO6RHTDyv7zIJ1DZJIKedMbAKcIeeopWRYRH5+AWvxfv89hF7Audqg1IZs
fAIwAPGdQ0UBmTdaUP3eDn66T1pSHMUszA1ti/Ey9VFbLwXX3nasaw5TV5c+wi0m3wKDBxmnLicH
B47DOZv75SOiNbw4vJ6uuq6Xm7hP0JyJtDdCSMviRfDh/p2O+XgEmm2EJBOq9ExKVWrN82MWanay
NcxUFzPzvW5ncRiXwNsKKem+sHaAa6nh52mdmzOSaX4cNEEZxI1Q8l55KeEc6nOd991ZGsthnyjm
7YAxCStUbvPndetGuSv3zzpWhGcxKchJpTV2Bcz1gyUwq6XxWB9Dl6ToLJqommi/bFOsl4q4ie7H
KUvKFgWjjVYBvQsgCHpo2gLVFunbY7tA+FHH/Te09Z6GIpJHYYcRL0mDFR/7dEtZmFQ5H4bNMNfj
9aQ8epPPLN0s3jJAP0cADZbXsC8PctDGRkEe0SWG33DcdfeMuvoEWx9z6gTwAknewf0N7w2IBWgq
g1oACx/f4lJUFOh2i/pzs0GVLdzY3rlrob0HXvBhL4tQH2E7PG6TEFl/u+ZcHTPIyxDa7WZUz8Cl
0ttWYZVkxKrPEiKhQDvmBSxDaN7v27VUg8qbe1kyCLGVXeGpo9KyOO+HSX9KZzL6pR/CML2LIg49
hyzbZ1S5I86V6MYX6VLNTKXHQi9fGy/oz2a/j7chXu2rVCGDSX10H8OB54cp5RqPwuv3PQy4EEvU
ATzEBYd7cN+k/lGOzH9pCt7CVEAo98X53rAd57690r4hGw7ww0freR18DXkwXOoA1lYmjb70LWKP
gPT5WdfQ5lwFNnp0UrKTLAZAOHWsPhAbsmrIp/TWmaT+MnvetG0zBo0N2HtPhwQNeCisT6ARUkLP
+zCNToa74eucrGhR1P8vvCQZdjaCV8WEmsll2IbDCRUleG93o3qaxny6iKbUXOHB5IeEqPYa1ksv
QEiasyzRco98bD4MulsgK1LTTZ8nuCBYOZ/6IgBVuRnkVdOvddtwcRCBlNqDCpLFxs7hLvNBjUn6
GI/U32ZuQMorM0gRsDFp6IbWRX7WWJRsUwIPLi38Tyi1JAdjo3g3LXGyn2WS3uRjOJd4gwNYpM/9
zo6k2MDxp680RbE7hhj7xZIt2QlQfbFpakQVEsdaSfIpPAtMBBuQYCUfToYemC7s3sZtt82J1eeI
i+yZvwQoxzYTXndsRSAHSzVWEJiCeE24zKeYiXkLTPP87EWB/yx1NH/zxDTtkAeiZxl1oUAYA/Pq
DYJMct3XMtkR3pIjVmj7WbTecIIoLBzFZ9aPJQ37vppt3lSj74FgGnTNHooX9rmJ1adgQREd6Ox6
YzXjx3nx1C2AoMOBYaJ5aXxji0oOLv7IWIi3tNczOfMMlbsWKKFtUcv4wNDouuW6e5dCEPysXQt6
F0SMoGoRRm/F4tHB0oh4Ga3GLdTbz9Xl/DKd5AGIQlhoA+gXfmnu3kNQ/nzMbPWAAFgdzccfgQlo
8syA+Y4AJghxYwiAz6g+7kaJw/KdluPP+usoKQMHC/lPcL/e9NfbnjvrKyzQ/theTyjPj5sG+vSz
rpJLyNVXsCynE8DN8wH+w+o9dYafInReD/+mb6wdPMPniKPlDsJ6FEOaAc0keWyAjrqHI+VpuALX
6bx9ygBg53fT3oOS04R8uJr200N3Z768Z2/1s0b2qwv6Dod83TUHn7egMPeupF0PTRQNu9t3pvxn
jfnXQ7zpKGe+NC0OmnXKYxQLhx3CM3XR7eGH8ZxXGhh2favGAwqe78Gs/8rVB7Lm9dBvkHt2mFIy
rk+7jbfTtTmgRnRWn/V3IMwCkEZe/Lu0jD8u0DOBVlWze+9xv3fnb/BYA/U96TSGRwRWJY0o4ea+
j7KP3cLe6dr/9AX6c1m/1YbqwniKwwZzvLbh/I5UpGDAqDz/+lG+N8r6+avFModhB0bAOsoKuOq+
dM1TB3XG/9kgbyABPmqIvWzwikwRmsoZkF5SXsjhPQnN9+5l3She3Qt8NlUPS/MVKzdcOI7cu9n1
Qu5+fTPvvV5vtpuiJ9qZAqOk6C97Hrxf5//OMwEbD47dwFyFb5k+ApUw26EKDeNcxBtRKaajCZ5+
fRc/f4/+HOTtLkGMjDgM6mgVlf0x/CZ20UlekW1dzZ9QSryHcnI1n5YLVES+vGey9NN3CHRDQEqh
OQaq6Y/PiSFBrH2DoXnEywLKfTFCT2LGKkVB+te3+dOhVsO6ANT21dnyx6F4HrVJPaBej6bPdrRs
V+QIDPUUffIJe/z1WD+d0mLVL0DaslJb3+wNJqiTdpkwmK7ANTMoSp3WM0EfxQ4lMHvI7wV2Rriz
ujs+lO5dL7WfrczX46+fv1r/GcLl1qCJWhX1Q89exHs6N3+lnWDvfT3Am9lM2kKkvsYAqxDRsKsf
hx1ykvQM+/8e0Jt4m+7E3rWbFpD+47TXF/nte3Dnv5LR3lzD+sRf3aRPDbDuBtfQH3HWZ7vVB3ms
QHlJ4Nn+vmztzxbQ61t+s6fEXGToUGG4oO1O8RJeSuGjWMrOQtK/s1bX2XsDDANFMYPODoCWcJ56
E0gICpsfXwILTcKlbCezkyMtkcYefr1M3xmmeBOYxeMCt/YQw2Si3dABtBq6lAF5D3T23jBvQoRm
YaopLIZpah/6katFxIDEiex+fTc/WfOvJ614Ew50QMTQkGGYkN5lEtIdmLdfj/DTG0mhXw9pAahT
Jm9WQMFIkjg6kkq1svRaXnnp5azo5n82yps9MYTaZJsJjIJMc+ND+QftyA0YJv/+SQwdgT9v5s0a
i4T0+ygTmK7xRfYDKqqXMw/euZefPpM/B/mLElvYN22CXK/qx0qarxkgSv+dycqSFEYnYCO8BcXX
rqkXl/QE3C9ByogGdw2Huu2U/dtM9TSCcBhIr3EA6xHQLH7cbEzaT50b0XQNYw98uumGjOl7B/FP
ZwtQUIjOQAP4LwKsTBnTJIlGYe+Mfl11v9VDcamq4Yke1N3qJBccfz17f9WwW+/q1Yhv3plFRIEN
YozYwDCaVZ/TJ4Asj83RsireFWfQunl4L2z/6U2C01NAIfgnTGwCCB4FsBV1voxt2HBu4Kn667v6
2QiYPcgOgxb5V5IyQ1l/Dh0qiaM+JwyqnJb9c1n/x/P0n+SFX/9zK1b/+C/8+5mLGa1Eqt/88x9X
4mW40/LlRV88if9av/q///QfP/4T3/zjl6sn/fTDP7aDbvR8Y17kfPuiTK+/j4lrWP/y//bDv718
/5X7Wbz8/benr6wB4AoFsuZZ//bHR8evf/8N4Ol10f7H6xH++PjyieGbF0+a/20vuVL8b1/53+5M
/5Ovvzwp/fffvMT/HaEUotKVlZLBnQsBjnv550f57ytvK4HvFTTCoSOExzNwqSm+FmTrZ5DThLpx
AJXbDDus4mi14LMw/h2aMxFEL6Mkg7445Lf/dak/PJA/H9DfBsOueTNo9fffIPr84xka44cgjZdi
pcHaBG5xb7bRYgKnANdoq8FEGjb1qHwsX2biFd2tVsApxJWdSZecAxuYkCu7cLKAqw9kETvr0oyO
Z3yRXvoR1SW6ek8QT2XbvIPP0bUvjKJf5lAl8VOY2DD5bGyWF5sm8YVwO494fqjQ7iU6uI6h/N6g
4crZOH3mWYxSaMzrAPXVJlHJtps700I0BiVp2GtnDrgdF2b8Gq164/YzbB7RKAPff9lTkFVg92Ez
gGynCC1ntO7RLb7PzdSH8HVtgeSslyGUV34x0o7h5MhF8KFT0klSWtCk6hNblXM+BVZ4qMU0uoEN
fCpEv4XXAMgIuWy8bqfQ980evISqz2RESlIqXccPrqaJ3eW9Q5LjZlfwczEsclcIwDWuG4n+5HVm
Y8rRUybjdPAZ+iObiQ3mrGsBwjDQLMLHuzmSqQRKQ2vHt7YYJ1TCAAgPtkAsEVS+wz7qH3ne8OI0
ceB8UUwIw+YxDeaFHZeO6mLr901NrltF2h7Q67zDZSno/YRXbkC3EW3URrktoKpy3GPfU+3WDRBD
uIGctI3P8kkvGB4sFrMJWdekB8CD++UKMAIBP59gGOu962Too/8zoZxBOoFmbzzUkDhcMTvITfwR
PXMHx3d5zlmTZmW3ZNCidfkqGl1DgLxDnX1L/BYX0y0JH27ijtp0izYWWu5dNs7LgbBF5ne84TK9
cYS61FYpXrKldBQaAdXsdbG/9wEu0BXQcuh6g2aT+7doNqBDY1oGXkrI1Xg3c66HI5LEVj9EntbD
rsiSBdeBVoU5Q/MXRBsgMIr5OMRKFV9mC4bQxk+92FZjBsGdCqbBnt2hn96ihAHzYHscExT+Afsp
0J2DMmvSnbGcFXoTGNq2GwBcO3lPJ+65s6GOEC5248hCoJp9ekH6mDwYQKjRpB0GBnBhTDz90deq
uQpFAyNR7PvhM+0VyzZxbsW3Vtej3GifRaxSxZSMwPqP2VQCsArclQ818myfutzOIE4x2oLzJuPl
AvyFvN+aZurnI+SdcrgV1n300g4L1kcDlYH40oKf15dTk2XwotRLkh/7jkZ5FYvCC7dpxOQ1IC28
2S7Cm5eXMcbjugMoMXcnbfJClBwGftMlzzB9m7GH6cEGfnuNt2uYtLeaOPCYTArljXLICo9silpH
cu/JBj0d2aR9v8ldoOcyl60vNmYBCq0cZ+PYtfOAkCgLv4FMB2Ft8UUOU421EunBikcor4zqXIhE
lJHnQbfAr6EIDjSk2eT9guY0Wpx9UIBS4Hyr0VJKB3vKW1SKS4BaSFyp3LMNTHybEa1TQ0IFCE4W
1+pRky5TaquboX1xE4Iy0MQmagA2YIkruWgBVY/5OHjljI3Pv2247VHJ8/yBbFo/RU1tCgAS2bAE
F7CLerC49mAhxARNu3ZMru2QZ2qFeXdgbbhkVHuUxiJ6DqT3DNYOo4VEKtxPOxtoB5woaRZb5YOI
ORbqijFFRxnWbgAuoWONDhEiLfSdCN86NGzC2yEZi29Mhi47FAG19X70SDifwgKA/IeZjaCJZYDI
ZWXjaVej5eCj9u43NUxUYtWlD1Mtin4PqHGqtzTog7gEY8BThzAKa6DIYP6nETTK4KOcZg3aArZB
VzYS4NQ92vgyK4ugQ9BvfB8FClAq6ntrXHqHLtNyb9OQtPuEdwM/EBF2wEJQ/TVKZ3FhHNoLG02T
ERaGbUDiMgyAM9nOejIAYpAYixrougwYwI7pqCS19gCYRjzuAZE9tEA0hNky7sCWJ3RTANMSlpC9
dg+RGiw6/WKiGdrGvnGVB+jktAOeWdmLBbgkea2syoOTcJ4zjzUrxvEITMgYn1C3DIFqUoWUwHgJ
Z28drjC9AZQH/Zy6RnPnAAjsPNxzdEMR8eYenStZa0gTYjeP5YY5YKnxNi9D+0AlG/TDKAPe4je9
BFWwJjDukioUIM6Ac6+jUzjByO5c62j6EExrzqF0FpNdls3mfpCxgfJJ3qHR02X5Em6mHHZTh0Gk
sw+SDuXBNkMjbk6A31r9OUoGpAA9Z+gy6mrq+Vzs8hoshU3aJQ3kEZIImuATlAfpBZTSlADUS3C7
lbYw2S6uff8rHGOWAH1+m8fXQV13xU0qrD/gbZ2ht/o9hvq3QsWL5hlhFf+mf4wLf4wv/18NKJ8B
sNFreEoaPryOCBG+/SqcvH6R5i9//kf4mOa/I1uDwnmAAv6q74uSwB/hYx78HoUwv0PxLAK3Olqr
Pv8KH/3ffXSuoL0Dmw9wytBS+zN8DPLfQRuGGtL3jAYaT8G/FT5+VzJ4VYJBZyGCP+x37QaoK/zF
hUYbMLGSmdlt53l1BsnryPD5AiioKATkEgVbsBAB/WSnGnQu91UVLOienZwoVBgUckh2Fs+qB2S4
TobJvzTg9Aiy8TTC4aoTy7yYTUADjwDXl9qwLZM5Ix48ghKXfqWLFzdTiQaqgjSQv5ApKkM62w9e
zYsF8FDqQIOZ8SuXQbfwzjtljQf4+CZo1GpcBsJMUJct2GYEpBFgXqGTn6o+++oUMISPBTpy4wUL
mh57NQ+4SW6d5G3x6GLWJUVZkGHsntgg6PwNtlAs/whwSoqaTSQEA+AtJmmsvoDbI3vgNFvB0aC3
TrXdjcMh2bPrqTX+FD3m6Fn4UC8KqCc+8nbw6DNtMha6svAAvNPQbaE1ewgcxAFuCYXHwcWUC86h
bk4amWQXC7Ax5hKNXlff1aHorCy5BXftCM/efCjQwROqhzy0mzX5CMJLPD/AdilKYe0dB4xfzG7s
xTeurB4QtNPZ3Olg0qCOgv5dPMBBxCly1aPGltIKcWXaduVCaRiBc5SC8nXlgzwCJAnw3oU7z+Nu
kZ/TBttvUSZdMbUfZ921BkFwM/gPSQqY6Sec/5xBhQZcBHh2jRSOJQvgFWo/LwH2azpm8XCcc6fM
twDkDn4bO4B8Tuk8hzALlznQIaXnJ2hr7XoWTulFm7fYkNG3QygJRvcwLckt/OqiZtfB0nXKSs+L
XoY0F4D1UI+4+kMzzSjOlmBKWXKuIYJAZRkIgLn2SaNFO+4A02+6cU+AiglOg4R2zyfYqM5yu8Qi
oectcKIQB4BhkLmw4Kz2m4GJzvRlPvTAvfRDG94Ib8RB1HUD2qi5HhqzbaKQ600zTIQ++rTOpl1n
gjZmJTDHPLxYYtaLM8jYNPMx1R7TFZrxMcxMCqApAaO3ZD4jC9DWG1XQqD1H0pck956xNDgkcJMt
nhSzqvmQh2JyDy1xIq3SbqL5NcJ1VXdVhPRNA47cO60mAFTr0J5DBo64CwAzJl/CM6MJ+uVUkMhD
MiUyTS56xNbzeYrscDhg8SX0MIZC5peF11rwRYXvYLjp+R2Nd4kHXeQKeJQe+v4+QDMbQABq+o3Y
WBa7upeuB4x3iew+arqG76ZgjPN9iwwzOF+iMYZ9g/Fb9H2NQoqh4S/kHqGqkKUHvBa9PHl93E/P
LUCBaj/Uvjbned74pPSS2TRNacCqrCvMaxvdeJCdrQGf6+PVs9CCH8MBvQYe7Bx6cbkdgH7i03DR
e3Vtd3UIS9xK5hy0sFl6k3yJozFkF/OQsWEPdikofY1dCgwlfJ7CYCiXlgXnkxM9oH0kT6ZoN5Gp
htKSSdNnOfRjB3CSTm5gnw18fIkE1k3Xgpt5QJcD25Z7EhFfkDimieb9eYIXXR8QsSUA8PijGncL
mqZQiwMggD+7xjbJuYxGD5JDACaYa78OA3NMYf0BqNGC1if4QyFoatPj5AL3lLlGhWfcMduBUZH7
An6oRgPXxTao2M7YbfI0FHvgE7ERABkZjSXkTUlhSgi8DQWwr7ztPoH/FtRfU1cPycvsIhT1L3QY
Ixs5T8nUo6Wr6OSn3XWcTlJ6wFkuYPkY8HTBfhAbLxCZOFJ/TGHx1hUquc0KxLSVYjpBPDdTv6Df
QgkWkldG6WKBVgefSuJgCDNaw0EhRfDLysUunb9rRt3wCwF4lH8btCb3z6VgabeFVAI2VFRUFhCG
bGD4mGBzMoHim6we0o6UgIJjuwFbrPA42+Es8QY4gI5pxkDiWlS0DuRl+aUQNYseEjbJ/KqeApZf
AlsXg9sKh56Y3jM9gzm4wSttxrO+b5o6v4B9upB3rh2tUheDxTkitz0oQEodZIOD4SJrBsOv2cJm
J7eBQMTGy1CDUPa5zlHeO9SezejdmGdgVwO7mPP4VPet1hCUapVpo6mSRcH6YI94eU5ghD1AqHcE
5N0m6JkBcZz5N9BXb8YQIo3QkK6Aau/6GDX9hdAr7Oe4PYTny+J9wgZJ8y2KPWOxnUyy1BsxxYjE
Z/hHsJce5EBQoZPRM2DXZn0cwXFToYQGdsEwpgKTG+Wtt2A2BkhBJBvDsBkCiOraCfzaSYlW7Zu4
PVBHVAonoWiCMQvzCk3STQsonD8DCu03ayuvUMOyb40OyYNvfJ5VeGbwuQEBJhwTsLoGksHvsJDU
Kz0iRG5wBQKwsWMsOmU+LxADyKFJlVAQZAsA0Pqyd2JIb6PFTuHBy+J2PoJMG0VPACQ55KU66Nx5
1E/G3UtmEKOzfo4RkSBKAnIIST0yyiYZUArFovSCoAaUzO/iF5zIjb3vOw00N8d38OaGPqeTAzof
xtms4int1N6fsyXP9uixzSrYot+RWbbvMuS9G5zr5iJwXT33SMFbF3kVJaSnz+sqyeB6jxBDJoDJ
JjoG/BC4Tg1liDob2q/hGt6dB6NYfHiZIbEEdcEv7NLyLa5bBuE7LYi3vVj4J8OtO8xC7KZoWRZ/
gTxRh5iKF/6Wdtl1wO1txAhWa0j9PdJ2yC22WXPWBsUOYcsx98RG1KnaBZ0CXrfNYGbey/AgeJxV
0D+xJ9HNh6YX15NEWetVgPxHEfN10fJNh3G9UjSV0rxAFFvgaH3TkkGFUsaxN/rbhvjqFOQDOnNB
3X/ySJ9gfSVQP/r1gGvT4lWQm0NVDi4G2ar3CywYNMR+bGpQFQ4IDCFbZ6egOAbSgfQEsWSk/LFh
xZ5BqAbsX4F37dfjfpeJejUwpNFArC9CvLlQfIXvOIL8163bcI6UAcEJDCk4D4Hfoo4BiD/ZrF7m
dLqPpNkkywzqPKwCQYHapNR+Qa0P4dmc9e+sjzdzUARBAGhNnK2SSnCd/G4F9aqLzHpFB+Qh47aN
qLxhTTPklVcX8RWoTt712BIWlxMKQe+1+d6OiylYBTggIgXN/xCz8eMULBNKUTmY2kBM0/A2nRcU
uTKFuAOIrf5cKB3shJn9d1q+b5bYOvGvR33bJA1NYqF7obwqUX2wNcMsr8c8WK5hOjhtvcX276yw
n48HR0ZIVsFK4e0KG7knx5RC90DnqtkhAgt2Grn5zgdFGq3mbtj+emWtK/bNwooDLCu8POvcxuhL
vF5YIqDwfeyJAoN+YQj0p/Z2NsF4Loox338f6v9n9r8lSMf/z32iDe85+9I8vU7u12/8K7dPf0de
HyRQtEH2jEeAJP3P3B7tuNWOFxYm2JATrJY/cvsg+h3SwcW69RV4fsWqa/+vzlD8ewi9JGyOOBqw
iGA+9O+k9msK/8MigUo3mlLBOhrQQGi1vu3lqk7BXrluusqXLrxqmG1odgaeR9OzGyoGaH3OpQ+N
g5VIO6rsTgnrAI2FpEuChNubkLkSexWI8duy2GOUWRSyoTB+MyUFaTZM1NZV2qbNNxahzpRMxpsh
JxJk821cBIgborr24a9JhiEEOb4JQ/CHA18kpYdK7wyisNb2fqAtWaqw98fpkeWuV3JTQ7QkfLI5
RzkagafmmwSlWYeAp0faPiai709maQqvbIaAyFtJLVHHaQlRpw8HW0dfLPeN+GbV0Nh9glQFJjk4
FQGD9uxsyqyw6AbV8DEYbq1olxh1/Fbf+mvcDpwySLobTlHc3YHAAWtAhrql2hLudzg1ltaG+6Aw
q9nrkqbZho8GrOCuA0y3arEJcLDC2sk7q1HJLDa4tLQ/0hh5SIl4pxbbuie83pgJaQG6bZmRmEmw
R1B6hfxJw7Yod4QChcNek7O2d2172epiXh457fyGPPuKFZ+zQWIDbW266vCPzLtB3RX1ED7xHDFX
N6gnAZ0W/I/h6K4ALuCDWS69Pss/E9o6MHBC6+rPUtRI6RH8xRMMhxXaPx/jGeWSi1EmlBx1HHcc
xoR8ESguRw079DGO0ooWsSerOp/4/yLvPJbkRtYs/URogxZbhFYZqTPJDSyTAtIh3B3y6fuLutbT
Rd47RZv1bItFhgIc7uc/5zvLm/SdwmL/gz0QLxtUByJARsdUAelfLY9V0ljpjuiEuTz3o9l9yU1N
OjsO5sbLNrR6CWeTuUJmG2U1kHG6TDt634S3RK8oZrdQsVHx7u8qBTnsJCxSaSeI4RzOBNKSuSMO
b+CPN9JsONJHrdzNAlGxPLgT2L8jTOJufCB0MYUnnsVWhU+S6Nild5d55qKqI1p7Q8M/uEpY3T6F
1uOundbDvgEVcP45IsJMa6E51XkHlRAMOHKhFB5AAewXcRcyqkCyVz7/U2lKuVEVW7P7VvRJv+mN
KvRBOLjGfHAE98VaUTrZQEBAqSKWATTODM56RiJeFa1L76NccEEeGTZysi5DnxD2mEk5fwQBUc5P
q5Vds7aGIe9Oi0V4d7MMJHpPxM6T5COF/dE8G0Sbiy0MKZluAtVYb6D+xv49U5ZNPDXnAhgevMUM
i28zma9wo9RoyxWDTvIvcOGs8DAqfCYnz2v6gAFd1OQcx2bCarGiX0IzUqqW6qFEwMmIENWJd28s
k5GfE4h1gAnIBBU7gInQbtYGUTh0s14UJXHeOmjbWNvW7OPxJIq0MZcpMg9F34sGFL7qQ1/tyUPM
41n3OHMfy5Rw+rqqTM8/9orG1q1bGYW7tpupK97SDCCQKlu+O8FY9DVtZ9vaTBgfQTPXQZ8flBVw
CmM6LOcTx9Jp+FgoL6AZmpB/h1injIBa43D6GYbcwOesEHW19m0FeCrWM+/3FPbwivLYjkoRMLDj
ckQdHRxvO8BeaL/YJX7wlcgrcg1mMIXmoQsyXX2ZpqK11oPoBIl9j33t0S3TGz+rbttuk5Mb6D57
05lSjqQybEkXuiEhjmUU9e0oRCJbPoqlbdW3QIbhs1nYnMWX2k9PqTWRW/KK1ntLqhtyMG1dosGq
9tW8trrqNllFohk2vW8aAWEy6Gix0bbGF7SdqI5Nqf3VaMNmiE0RFDsst91jxFJTc+klhSaomzY6
rrSJHJsi154441bjhnVL5mtOCuWpr9MMpbAdwpNj2/U5YVIDSMp0xKYKKut7RiDv0wNsmgMEb4ez
q7NJrgtDjU+SuvjNjLvvXkUOh8JsbBvIKJokvlq3buIbazbJTnLpKkAAa8NtNRVRJXOmDTKAVh9M
toHBeLY5LWsOECqJc8bD5T4wl6jcL4OrAj9mqD2PuyLlvFXETj9zhxOadGbWiID8jD/mVb1PEs//
OlL9kp6Fl+FvBos5yu6n7nJjflEtcCpBkY6yaIFcso3Q+iUE3pra0X1qQpy5BecjIkooZMeAOyle
GvuZbNIjuidgyIHlL7BsHRfIntvJM4JVqQRJO3Kxe9M18n3a+N0xEQNHwp6e07bx3jXmcNWGu1rp
h4K18AY+ZfUzGR+OCeb+lFuP3IG+GK51Bo3dsYg644G8+jVorFdZZk8ejXCxNVc/xnx66BYFNIcE
NT+E+pFOxkfq+9fC4cmEmrHKZkcfyYV5mLzs8ExK2X1DOSLOXVvDUVblvh6y7BQ6i7nzOjCOrGZi
m3aGZPGDxeIY5dPYRgxloXBaurQZxtYAGiYkaoRd5rj8Jm1a651XJsGxajlnWXYDtJ1bNF0XdVvS
tzLW4jpafmZurUS7OzBt31NP1Cv6K7O44u7YDKX/gV8jPWeTajbMqTv+ZdS8rBc8x8zFDeOw1dc5
y+DcV/XdPM1TLMs0f2zy3MfK4d2hYOoPtjPvxgyGpSic4yjKZyPPqs3Ib73jhs0YX2QfETiIayYm
vUuQzGH4oOvKoIm2piftH7qYyuuSjz+Decq2kTkXcCCDoyGyR5vg8MWfhofBZm5APsLZlf00Y0Jq
k5Vu24+qKd3HORuzV0P04sgYsmVgXXpI60Z5qume2Rm1hvVbM3rOrfpzvkU7g7Y/L0YXrLHH1OvF
sZKV0sRr6RosP9VgXqqqOoeWuNMLy2bdNcV2SNpuZTQeAas5/MjKFBgXwlYM4IccmiNOQboUG57m
awq/m5WOqmY/ufPW7vN7vrrx7HJNNSMj/b5rf0BjEfFotXvgUnstq1e52J9N1u2L29jYVtUl9xbq
UiJvHZXqvHSk3ktbFgdNiK+o6vuSpsU+Db65mqyjOWxJkqdxlEzbkUxaZmc7O8vER2GUcj9m6Xdw
I5T+TgLa/W0iXczR+xBNBte0tQvGBYCHA7NngP4RgM/pTXsFppU8sN08sv9+Ki3n5LXyrNIEWkYi
y3gO1WmC/Fv1rKF2weRJowYyqB7KbWKU5p6xArfwQLoyTl3h76za7LZQsqNnd8mbpyYr1Jvp2sNT
6mjzR1RnyVMOugTKqCP9w1A0yGxWckPMtbVVvtDqwi4Jj8tWNEU4x2RKs1PkTO45weR0GGTff/RD
O73QuUzyrQir+1CHmOeZSFwyQCvgkaZ2y7Y7/NHSGrSnlmbZ13PU3vViSd8Hncx3mKloPbFq/ydC
Wnmva+bD/tx1zR170dLlwyKBxYsc9EovvXpvMuZQ+6aia/EyDe1cxGkFSYrlbGkg8RUzDqdKghY6
1OyjP4XBrnQFaEKTpfbRZDbgZIYnb85yVv4B1MyB23DQ66Gv/HznDVgtjo7fT96NRxnoc6EtbBSj
cpsv+Wz4/Y8QKECw6+DgWGT+57Qm+hg10qD9z4rSMAbDDeOkUvzSTcf2jTFQGU5xPk+5YurVmw+k
CeWlDqT5OmPl5knQukdz7mqilp0Mez6EXnycliqx44UQDLurihMR0DAh1S5QvR5WUvZ8DW5adRU7
JFtH+4l9jY0vIbE+G8N/K0ILfpvNsAmqLXY1Q/XXEXOK4QMTXJxer8AAtWtu2ekFlbk8VWPd7gul
FetiyRN4bI2tSIklY9dbKBNzosOYNGbsEf8/siA8V4GbPU6T7O7rdHZOeQq1B1W1oBnFPDS9+V5b
Pim5zs5JjyrKL13nVUvvq1u1/hW/3BPMJ+trxvTm2AiTxzMgH/xM3bhHFf+Bz8y/Mn/7aJbgcxwU
MKCxnI9Ffkuv+mZ9BVSuT6JF3VTcspfMpkeHNDMNl2M1vrR0bpLxavItOwzxc4mox2MRX2BL5tmW
67K6nSR666FdCm8PZYLqFFcaTDQL4unRUK1zzk9sHQX+IwihggcUmzqOPaZxVClbSnw8tuARoYyD
T0rvwkaOMVAHpcZN3UvVFW3cBcFwhl+A90KGFrAd9NrnCBIivRdtwla8xN1St9Ul9BMAMnr83ulo
3MwhSKAcK9MhqiEBNo5+ZWXASTKG2+r2uEim/g4H3vegu5Fgor2XeGBVKyvurPwxdZwf1uyCRB6e
eovhkJ1j8mDbN8XJEH3BGFjHeYt1eGlw9Ved59J+Zn+xHY/nvBFZsSubox+wzozZsKxqn3P1kkB1
yf27qXXuGK28svcDc6qIKE7pC/PcfaKGkpGOfzH88qO31btbs20oTOuauPY54j9qazjUZrgbrQak
iDU3ez9Kq6NneauurXiw3Czaqiq8bViOd9NcPlMi/302lRUvY3th53WRs6kZYrAJcJKSjHjp/owa
gxDszaglS/Ni2/6ByQqVdDc66eBIIJIhq2jq7NpMdfGYewcK2Z7pytr1Pu8D7uEN/ar1ThoJFAi3
+ZZZOHd6xjvrhMfIKvA5I6Y5a2Dh504Mw54+wpQ3DQCfOZqevjoTOKpg5kk5Qkc0W/mSp/6LVhja
Gzi0K930z4kWu76kbhw4U7urJyx7OmO8JVliicRXDzgc17LUFYb+GWOlTLbA3lk0jOIOVGPDM4PK
BvKg0UbVONdaMb/esLGmlvamiwwuJeBFWLFw28nqWeruwSRHvwMZYcbzWNsbz+y+RY5FCj50HvAm
EMo2n90iuh+q4mhn6up6EWmSAn9TDaOJKHS7LcZa7+2S9aegAwDwdxeisFTlfefW5GSVLFd+Yfcj
dNk+ADqofP6lHESR6c/nJvdB/Hv1Eps9E9mkys8DpsSYA/CyAkh5t3gBvDF1cCZQmswQ3JU3c1oZ
zfAUNd6WlLu7YwokDtLgMrc5oiWVAF1pBa/YynArOkbPmDB6bILxPKTVZS6Fhd/N2RdO+uq588Y0
bGihS/kV2QCC/vxW3WxnZTdu8Go068K0Ky79cM+a1+4x0pKT7xOy7QWMHKZCxsoa2aXOLC/xxHfB
oDRJWU71WF/aGdEAJubz0Eyg4UX9YhntWaRO9OBaTXKYe/7JrrLnbcMkYt2nmG9N02gP7OO6XWeN
GJn7oH9lt8qgsZMFBqwolAephlaB7XA9gebAGNdbhrJFxhFKgNlrk3S1jDL57OZ2OGSlttKt186Y
B7XdJh+6LyewKGm7eHvTwQiz8uoS3AZ4qglnSkmeMsqT4dEoEpswlLLYwhgY3VGrnvOQmyjJSdjz
o+1mc5g2qePOV+ET++6NQUUoTbMoWTvcfkupuN4HzaD2nq/Fz8oyvKNGyThoE4tI5Vv9LrN77j87
x5IG1N7PQ/4SB7UYS6pY4dwKT8YygvNg/O3GfZUwk1vMRHjHaIkK51SKUl1c2+jfheXLZlcABsxu
YruwDrcY+S6P8uiEeDNGl8qq0kNdjSV3VMSA4gCZQa/8xVFXU9nmdYGJc59l/pw/tsWkpkOlF+eM
DzKDZbTU8jhhUtxBbzHvCosdzc4YoT3GTu1WFlSgoUUpmC3YIqVzYgsxbWSup58YJuoNxyprj53H
Qjx0Fnv913BAUu6Ax6N48Ay8CrklnjvHXk6t7aWvkJj9deIW+TWVpnqyZPrQLMNpzsMXWyp5aJjI
xrMv3W2dJ8/U0275vTlJ+87HXIz2tqOsLnandABraL0IUTwkaXfXa4cSsF7duxg48NGFh6mw71yQ
QmXjbJrA7Ha+8r5XRXvEMvExSOOrmLyUJKU8wos0N4XfvElRXFurbjbYGOaVhWK29gXEG7sDeeEr
GC0aLybGD3+bOtmm4iS6toPe3LI5vfQ5ZpbAL77IIT8zYoShLFQT85vs/bm5+GV0NAJvY8gpjAfM
wVtZoSiKJGoeXJyXiHtDubZS+JbA1dNN2CTjhvYVuDfuMkLtC5xjaVv5NeJkcPVquwDc27bUus83
hIR0eXeub7Xodo1ed1FfwYZGlRPCNO8wGRUruxwuQ8Q5zUAt5msRXlxmxs6vmnPvZpCFhycM+Zs0
bR+kzQC8BxoS4yffo7qVK50bJztRL06r4aAsZbnBCBJtfEOzCLpufmjxJ7N5Tg4jLK548o172CZv
MGmieJiS58Lh+eva+t2QxhU/Jl0SqCwr9RfK1LR3RV5jXa30XV8HPNkScTtUXJFmP5uB6zlI7oJM
PBSTvbFsDxbu/FiNLjQPosYxgEEV91TBW739aRj2CakYpJJvfDBs+Wrl9nIocoJvEg61bMr7ZA7O
sz9fNNjyJQvfpnHe9Gn1oip7j2C6lrY6uNmyq5cRv5xZb4pQ7hfVFIeETpxVEIyX2cUskaqjWKYL
iLwH+kkeWHYeAiN9SYPup+dVxwYNIHXYgJRivnZ2We+KhZPJHMif+ED0KnKGV37bdSRDHu3hxk5A
cKMev81h8dDNSRu7AGzdqo8TGKSDbr7fHKHG5HD7qa03dnvVkMON+G09qIVFI9aM3LOV8lJ2HPLR
NjpOkHoDSvVgI+C7RXM/2u5TlXsydj0FXrX078faYFqaXAIxFCvLFd9Kw3zHZHQt527fq4gHtffC
mq/WCvf+apm0hk0ZvrXkg6tQp0QSBhOxNfCvFsc7TiNzEwO2gsKZlPaOUPshHQx3BXA0WrVW0L4q
jdxuNUDvWslmsWtf+AavYTEce/yFOpz2RWOewByVcZdMx8KvtqHbnkoaE1wX7WTBYrFeujJbTTOo
F+78N8EEMU5rnINR6oLxktkBdZHhc/Oh8nHHphKWpbNjXP9ZzfIOSeycVv23fNbg++zqGZc0sE93
I6f2Wkjn2lU5RYdqWiMQrkujALXUfQVk+gBZeFUtqC9C4+rxjJj8Ejeend02cGrnjDh7BOeoauiu
OsvegjZ/bkqZ3/D56T5r5I9mAKl/U9vZzljrVuRgZCuxyqfoc1LJpy69bZdmz46KPvigxQlvzx3u
ob112ymZyTlL+jPKOTkVhv4O1pCNnRkZHKP2ubaj3TDVzYcrvOjYi1zG6rZnsUeLW7OoHybIsesI
f+MKa3O2GZb+PkiQP4B93ecjxFXDiFaALrd20j6Xvnp1m9Hb2E234Hr2vwetb+x6JdxVKz0SJkb6
iPrzrTbCy2iQBRqL4LbhXE55Yl0k6L54HFoIza2gALjfa2vkS/X6hz7DGqqa9FmPwzu3arbP22gH
a+c5zKtDv0BVlpMxbrNgGcLtBB/76JlR8Zlqe77Yi85EDHYVv19nhyU/iXAu/Y2OyNdiH5mmIAkw
MmI/ZHaQ2vPymzsMcN84Jr+HqeGBH7fY9DvJ4uKjq4Mn5jXLo9vMy8WperXOFBmJ2AWu9WTkvXVA
x5rOwjfltxw1S6/GrnWhUZs3pxqW0S+6Eum+4+B/ipbJ+iKlKz+QVT6HG33bDm6iC7A4JiMeT/Es
B2A8iGSVzPm9rOw8zpTxHA5Ovat5GjcBRP7AyTfp2PeXcOyCPQfRq9eaaPb9jLnMtJY4El636WCn
UfKBMowVJE5t7tIE+Gzhw2Q3I24T1I4betIny+MeLUc+MffjMg1CyuPq0rnHkwNKwKNvou46Ajyl
mfE7+VNcoqlDoYH0jSL7aNxQUw1R2GgJ38B0Sb788qtfBJ+wnvSqz0qPmMnQMWpM3lJJsD1soGMX
5vTp58H7nIXGu6eaHYMkuQGTCQnJfMTt8yk753sWTKvIX4y1A6kLkmb5Nk8TBnrGJeuis5u4Tdhq
W0w5Dt7tEDrhRd7KnJ9vGpxD1S/PII19tEL9rkvjHKT2VQ3WnYbbtE4BbO1TVUWrOrXgRPNQp2oA
lLyRqzz2OWlZdXsKonzfGGQW7G55R7u4ikB+VKb5BG2PXHnffC5Y+qmpHfaW6z4leLnQElDuYckd
Msc/gIg4TnOHT3ZiDyMSU2L+FHLTExta514LV3EY5l3g8vbRSu5hWnWreSL4GzFB+mrKm8RQB+4W
i6MHGTCvz6EDM7yfxu6Azzd7Iu2QP031MhzpGED5ogjgGuoEmJVuXfuHz4W8ZhhUXBkbeUmspN94
TDKjGnE4K56Gzk7vrN5oTipSnPeUCVgZMaWroMpmJAhGcBaftGcN8Ty3N1Wf1SysuvHerzIPCbu3
N44Q6Wtq5A5YuSw7WAt2pL0vptba8vD1QcIm+mAEjXvjwrvrcVyy0oinkjhVjpOV26kYKxR23p7t
wL1Vuc8GKgsn6tXoioyhrfUPNvESRPql0y1rhBO0qIfoHXFlzhawBInM2XGCElNU/JRRzkPcqZ1z
R6rksZrq+uwMTXB0mtneR5Ehftqjk54Ga+4eEgxWHl7aUvGiVu22l3kAIArJNHyG20cZwlJ3h8jJ
xqOVdAQcdWS+IJw5es0KaL07ZW+uILH4N/EJhppNVxlxyHGfOI3aWS6RlMZiVqbSOtDxHAkHgGjr
b0UwF/cGWUoZF5629YpvqX8RTuO8+rczlwpbvlCaOHYZMTAEBMPLSYG17sHtdb8ZiZScEK/M7UjA
DEXcwWMXLmx7aQooDh5hLTiZnQ1Om4Y+GecB2Xu/TapDQpxzZdihIDiXju6pmzMHV3za2PFcaUes
XB2VG5JK7MUXr4qaRwooZiDl3EAwsdmKofa8WMxrQho/xvyrNZjZa+Np2mAYPLRrhqcoQuW4fE+Z
uK5pSHAe6puwK2jbWpM4Ld6yigFnFxXmpRCTYi8bhuxRXO8KKGC8l/5SLGsKL2jYM1G+tjNk5U2p
PMnSF3qPs7waITpJGge2kjeDVziXTMOD8Whrle6xxO9Jyy1lDPabSjecCwUOdtlXj14H0WqbYHPP
NkY61D8ARVrfExWNNBkEJWZiIPzrAXb81wQl4nVwyptLvYHlGQ9LHl7aikh+XHVL8dWqy+kr0KTG
27Cd0TfTO6S/rSsiOcEdLbiXeQMcGsgS+GpALRJsxOcWHCb7O2nxnAhwPm+sDnkTEXKZK/8+Bc0s
Yj9J5bgH98NGrzMTKziQ/957+U0ubN2SnFmZ2fnJIz3xEnJWBw/nVrj84djeoNJNoowd6HvafYL+
r3lwPbKTGrUud1Xfz86mdSJdrUFlo8Qpr3bFJpc143oY8WxD4WMimImZgtZV2gXQKz17ro7WFGZ6
C9pbfyLAqnItLMWUptcRHUAk1Lt3nCs8YXIYuMSu2mqSW7yjTniswja7yy0efyA9hx0KcGDtg5lQ
5CNGlNvVlLX2uBaOQ40KekZtfW9qgwllaNSstL7f99M2FT0qqpe6HGX5Q7wbji9vMlSysKOkuqF0
N2RSfblWde/6m8IMa3HKeOSGjJk80V1w5Yf5pZnQgT887LceJKV+mi6q9OovqsD3zbu2K2YjVk8P
TZx2HmU1WDXIOpO4juYk+mHXFBb082C32DL6ujqB3BUPYQa5fKUQi+j0wQOxopFkQTPBLUKVjtJh
u/NMApFrlaTkJG1Qwe2hj0z9wzVsRhzmYs7musqWl2SM5pjmR8aokbuwYugy/yYmt283VC31lNVU
cG2jWETR/EgikzNnA/Pv1NtO+I0hxzytMP+QxeuTBAMO2djQ3EozKS8pntSfmlSaeaVX0+wwBZLx
2pkCT/UmmyrZguxlzhHrvM8BGI2iPbsjwMvzcLOM7Nh5U/jH0SzjMFqE0Hlxj6OWcQ1583acaUlu
Yj9KlgmCYd8ET8GQBMaaCgJxbdEzaOBNsVSsRFql8trnTurQ0uNgSAhIqIa7gQRAdobTGHmnvhTt
fQAVG1aTbZ00j9mRE1Y/lU8Fez55sft0YEOzGATThZ9wGTJ4Gw229XWIH2ky246vs8AGjRcK48jo
RqzEls9GYWMNNb0LQ2BY4Plx1dBOQwXmt6w1TefcYs5B+bAG5KQm6Yrv04LHPdZ+46xCr+CDdk34
MBgNBhKcOv6AxYYkLtmnFhmyzCPGSsJMIlzbAKWfsAbd2nu8uXgJl8kOH+Z0rD4Lb1HLYYSQ3T0L
jA94CH2D47yp0hZqL5u25LXy7UlcrEzlOh74VyYGZhllcfGUgEtHJarFl8C4bYFcIPAFu3DCkRw3
lD+/edIzcwLzYwYXPiukj1E8y17Z6wLx7YysSx/82l6+j12fLGt6OLDfaCNf3ik1ZXIKDzt0Y4gM
/afVLQI/q8jQDPUYuPKKwXv4yfiTbBGllsMA+nshoQIewXldbHEzlwYdD9MWNaNc4csyph8mU6Ru
m/6VmcAaTfLTzEKi5mmXgbKoo6JIj5VdzD9dgdvh4ICMDjdNWw1RXM3TAqvSbGq5wj2Ol6r2Chfe
ZgRnM85FYb8O7ujOuw7g/LyB45B8ZIi8/VcPk4Y6thDX5TotyBHEOpBjtNJsdxCMDWGcOZaDQvC5
ZqhXGQL1WA/ShBqTEHnKU+PG+KNzrI/nvsJnw2LOkRq7SrWfMENtWQ0p+zCHoV2VpU2iPpw5F7LX
E453prugA0GcmZU6Vk4auSyLMMS3DDeYUugqAOQwMtOv133hMo33ssWdtsnQdf0bM8zwI2HQeCuq
qexvtoiMt6T02mEdzZXLQZ+Lg4lAG7li2wyT9B5QPJxyZXpzmR26RAXuuRgNeXWLti5Wea5IofZ/
BWy0MU7egZVWOycNwLNdj1jM1FrXqdfxjLvlcirL7+cVN6/Ozo1DKp4zl1deqpQ/OAlpAc4tu5nE
BvjtidsCa/+VPd2Ubx3lYPTK/4oA6XZBJaMZ74a2l06ZnRXyCB0Ioa+/ibkj4wGeIAUKU82Ot5oZ
pEC2dG7ZIoJfhubTLOM3zfUTIa6ZXriz/4oi4cuf2p2VlMlnRB5/2eGBEuHO6G/JJX8wGfsuRQZ3
upNTzT6MwG2+GnPhoxRmg7x0Ue6UtLl5RMaraFyuOhjsaVWRJyxi6c4So0mLEYUTdGPmR2kLPW1w
zbByOIV21WFpNAVpEy+nNn7SB/NK8He9jYsqSCRjbPSwUx1eMU7cFQPBjO5gUMO2aHN3ijv8Ai9l
M990I2N2MYU3ypqPVWF7QKRDt0q5mWjjW+6swO2KnRuNXn9bUmzBKsMT+0/e9Zsv+38dxjiKb5Ap
rKgU8EZEUe3frOtg+nJk8hJ2QiDMxyBEAbylqpluNGqLRJxs65RkW8mbWo2eXP4UEvjV4fzX6/sO
3aEwV1z7X9HZvzucUdRIrXm8vu7qZWtRdbEP7BnvgplNP/7m6/0PeYT/9FI37CQUHTy5we8+2YXK
1b7NWmdt2bK6s00OxwbmtXWZluHjP7+UhWH4t68V2hneYEyKPlaDG1Dm7x8rzbnTBuRPHvkzrtce
dS/t2Ox566QzzHPRK0SoUrIdmVkIW+Rwwvi++YcwwK929duXa4cuTNHIZOHmQP/bu2DnLHruYAdo
hLA/4cfLYTWVBtVsXVU/KI5Gyx9e8dcYwO0V+ax+FIRQajwr8H+7nDioJjn3Bx+T0A31N8MPjDDm
GkPueybNhy7FrPfPX/W//6rAckg0BI6Plhfat+/gb4EHKSaY5MNIA1WCe4bt4RJTfhLg1Rv+RH77
t6+ToFhIhieiAplm+t/7bp0B79nYazzFVtG9Z1NYHJfetai+5VTfVJHxh3TDr8wfvkxejPIZ23Vx
njuEwH/9aB2lPYWX1mzPw84pNgbZanjZ6Hx/Yg/+hxcKSM5wyZJT9bhQfn2haOpZ+ifKBz1pDk/4
U7O7yR2CzT//Ur/huW6fB0aNadse5j1w/O7t4vnbT0XuKi+m1KWQQXjOtm4Ke1daLiUMOfBiiYyz
SmW4xLyJ17lOkw2uClBFwLRXAT1A7M4nhsVBkv7hCrqhk35ZAn97W7c//9vbIrjDhx3g8IMWxohR
YgpYepFyWxrkRBdPX8o0LaBoR/a/Mhe/cLf+npD6t++d9ZaflVuGUL7l/E7CbXNm+45TVggeTn2m
9y26n3Mz+MOr/H6HuKRx4OC7jEyZbZrhb1xEE+2gYuBlMUfHrUBoebo27LniW9Rw/c8/8e+3v3vL
YHmw0EwiQGHg/nb7Y8TPjFqQ0S26BFi0Tw0AG11Hbmla5MiUdeV+7v7w8X7/Ernn4UpSEe7ZPt/W
77W8oMlzooglrbEGXVbrxS8lpv2pDcY/XL+/f4/cHeQreFoFNtYu8N+/XifKxP2iuj7bWtNsy4vX
DMUjkVoTcw+ek+FfX+X/P3mcf0C3EZn523V1g8P939Btf0/l2DwA+Xv/y2zjEY3FyrLJ09yeAP8n
mONb/8WvRPDStU0L9JrFevY/0I3gv1i3QZBGPJZDNh5cof8TzIG5YbqWd0O9scJzq/w/BXO49H5Z
V3wWbZbT28Sd+M9faJBfrxdB+Ugn8yZcUdsoEo7ac/YT5EEtL2IQfn+Z/CjqV8hNfbVD0G/7g5FT
cvmQm0ZtryxaW+097puhvkob382pnKfC3YlwQHDxvF72z0wxsTUESeS8YXieGs5kC8pSFlmTep7l
OBt3QZMYP1MqI4tVk/fOm+24zrWUDMDi0gLtdp9alsSmlCHR8iBL6npX0vQeXsOFHDnWar+xbkYV
Dyf3BKZiFzGH5QYrBsBYjGJ5AF6XZGgJvmi3y7EnhM5YbfzOdn/Q3cmsvbot+fcqVZ6/dVufaiqq
dlGeOAQybzLDtmDCyZMdecGB4HrHEQe4/pS3vfsYRfU0rn0zMegPImgOcsSk7GLN+l5D9cZv366J
nPvLvioNR60E0hz5hMJMEyThkhikky96XKVoUhnMABN5+a5qorZiSO6xqz+SGupgu0UJEC8KWdp5
51sQQV4nWaTlLq3dmXHvJHVwnBPGLOvZo5z5tZ/z6FHkRoCnL60V3B2rx7tnipoKMDOrkIMaNU40
wEW+0kfssCPVHDQbfTdt/LAU3E0C0zHrzHpGHvRjj0iNXjsOIhR8rk2wRJ3e2llIpKlmmcZISRt4
FTNwH/3rGNr1/X+Tdx7ZjSNpHr/QoF/AA1t6ykspk5kbPKWD9x7XmaPMxeYXqu4pEWKTT72dTS+6
qhQMg4jP/I3T0WpAms+9zzJdvbfcypv2tCrxj2GjLcojqWS6AmZ31FesOcRwW7R4sAEzb9HDTCuu
rrUQXajtbGCq5qp1qtQFokpCTq9VjcENefFU/DayymoXmoWv5jKgkFzs8ilWu02sTcD+htSx/uSU
tQAvqD5NJxtovop2GLbYGxWKRH5hR1rRlwsYPBFwXNczzEcwaTV1yNx01d9KOo3GRRk6jdi1DkVu
lCnSzAmynGojSljonHdUrD171Vbu1CzpUAGbcpEdbL+rfoHEHBUSWXLJ7VLXN1T8+vGZZoSm32ge
2uzbMBQg+KikTdZF3w0K5bOojLQHnHVbFGUS32xWDnaM2S63Q4RDaAfh1wEar08fmiFJQLmSu7TG
ldtYHsZqapMAAzestBgWUO8H464uR2wFoYTGskdXkLUCiWkGe1c0FP/WGThXuG9WObWPsWKro76w
U2cIL+heq8kPofmgf6kmxcOdaycDHmBhnvrLJvap6ipKWyPOjDLztHe8aNJuOVm1oE3leyq9aeEb
T4EQqgcDFXZVAWZpoYaZaayKurDS28DCsxXXx2povncI43S7nF6Di3estKiLQ+7Rdedh4aWVpNMb
VGHRmIJerfxILDQ21nFoVCbIB8/4rhfUrLFbwl1yrYMWG2let0JB3ME0xKZkPbGc9bFcWTZplb1g
L1VMW7t1bTTxcR4XW89R2mLnWpBZN5HhdRTmG90tfwMOTUBVtpTIXgTwXH2PF4xUNqD2SCrocEM4
VeNe1WBYUCA0bbQT9D6ckvDrOGkl+EVyrea+Jb/9OqEnMy7J1CWrcChTkko4FzQq9TZWV00ODGrd
dQNXiQcEMrsJtTIsL8KJmviqscs+Q9rMRa/lwih9oe2AYf6qDafJd4XaJ8beV51Eu4eHXpr7YDDs
dq1NA0UAla/Q/MG/aAOzS7RWWfk4ibV0jKr6BwprDZ5NQ9o8iizt70fVCaRL0xhZ+5QGefbaYvhd
rdy2Ar4ZwMVL7uysAHqbcIvFm6nLdfUL5pMd3YbcGtpl2apZkK5UFSfpKIryyyqhas11rXcIZRig
RcFbZBPQws5O//QAjB4G10SqrPJlLdbVYv+PUk2ITlZWaFxbloN8ATpkHkXExEm+d+VU/aZvWX7T
GJtKR+ANYo3KadVuYysVT9TAw+QynLw42RUa/rC0LWzf+zIh5yHW3DqTig4dfb5kGfYTYCxss1G0
XkJdy5MOIHlget4mTtEYxMde6bSaG4R+uZpu+3zSUeaz4kjdt0rVaODrssa9MJqusO79liodLdJY
jfxNynOgLKsy5t4mQmipU7d69bWnKY+wE5wln6ypQ4/Qd5VnpAkLrDiBh2LMQ5jaApA20b5YRLqG
mKWC7py7dOIsiR4rI0UgaYGiDs+VJZBv+qoaWeEugrREQEVTB1/baT2Fo6LW2tsc385sC4uCM5fZ
UmQRRpA/3kB3Q7uob3u7vsT9ZhSX6EY1EZJT1MIvYHMW2reWUtgTTI7SXge6b3A/x5Ht0HOMoJ2J
OgGIEkD6Cy9xHfP9vZ8o/dXQSJlIaxK9t0fiAnc5K4ytCQmLN1lJ0fNp1tHUonbhggZYesLBssxL
jGbaI/bghCRfiIoAeR2sP0Jp2yfXsID9ozkh9twx+X36l+Jl6jvIXyLg6T/1jRdcR6WUx6w5ibdZ
1praNcwLFDRTL3eSZR33dECwg+tMet/GRYXJVSnMsL21ajruIIvIyfekUbG90jULpU4gnlV9N+QR
RAYPeoj6E0Uo9D27skfrU3/T/TRrBdNO7U0PtNG7pHka3nRCO9dyHsxBqLiu4mg43ZgwELUtSTmA
WIfpNKu8DbtqW4LyrlcmIT1gfUsvkSfN25STZJg0oO+cIcEmcqJ3RJWu4Hld20C9nGt8WXHtnVQO
TyTQQHUMfH+zCjd2HwdPfdHR36BZqE3Isfa5NgLD0KX5rz10/W++N45e7ff+r0Zk1vjwFg7//8kN
fv47FT5KZqcyg6eq9dvX8SArkP/Fv3ICHdFlCPEW9SeqGKYsP/2t42y4OkU/UBcMgqXz3zmBjhKf
g4Ii/5C8Ae0wMr9/JQW68Q/+b0fjH8n8g3/rM2z9w1IDFQ8SY3Jk07FMiiBkIYcpwSgEWmfEpWs7
s+sV6Xh4V/RKsw1Qmdl6Iqm+lC1oAH7PtHi3TkeKn4dZ8j9Hdi2pIy2Fyt+SlXdFDoRCO4MWmbZW
jJEPQTXU8km0iHl9qgD41zjwQFEb5HOWjhaHM1S7vB4LauzrsYsisJwGbHdEj5J2i/BZ+uimuXKX
AhJ4PD09sjr+8N9VnLcdd9gj2WmSKdx8aT29iQo0fae1UgVmtKWgbus8k2GXAFsSXvTUZzCtaDoh
j+MPefHDAN3ur1MHf9kHtag9YiqVaBJERl+Df7fhmS4dbHXXbozgce+gDWTEJbcmDW63Ad2Siuai
qg00ihaZEZka12k3XBcoFIEo52ZBqad41LvKvqBHa6ymqnXWXjy2X8NoQgSviQVk3wj13/a1ppgS
r+PSwN4b87QHsFP5DVAl5UfUYSWj1qXyta4bWqwgGP3X2m3UL0nDHG/SHMzYzqhLIINGY93ElfNL
6XFfRvy7n57Kvn2gWbqeaOn7drjx7HGF/ClKa2OzwBE10DcUjpqLEMbs96Kp3CdEZvWLUGp3t6qd
wMdrUDCsupKXCY57g5aq/N9tEYe1u6tLVP6fsqovG7JHuGnuSiGBePZoLXq3WkmSusLABrJa3yUv
cGIAvtPjAx4Zg7zHxjdqUMChkDKAuG4bDxXiRtyDuNeMtW3arEEyFd9jhE+/a4lhfiEYse6iXnc2
Cp/RZWZ17NdQTeYfG7tj5GUjo7mMh6JeqQa+dSJ3gzt9HFt0IdBdhQRoXiW1Zl01hWXuKqPJ0wXk
1WJbtE5NLhPRegJyAUVmBIt2FY1Fvh8q31m12FvvorjTtxYowzURhPvLJ5W/8ZUk+4OOJFYx7pDu
Mg1xyjxXuqVuNjw67RigupzFO711wn3XxqBADbKUXQnrbFUWHSLiY5JdadQkgOsh3rY0RuFs3LEd
L0vdQbIYgzt4UyMNvzout4oiysdGz0Ac99hhTq5fXdmTVk8LBB8sUKe5Mt5GaTxuU7RLlpPmd/Dx
+zz/PXW6tkI5CXkktAMjUBSAz6S1RIt+baBU4qUr06YnO5+ASSgOHNlGqfRraBH95ah3+qKHPnmD
2NZ4X4YqnJjWQx0X5ok9YMbdJK96pJsthvJ+/QWKY7UO40rlJDXFE7yT+sE0dXGv9pq2RwzISRY6
Socrzo3ykvh2uwLC2u/IUlW0n5u6vkCxo/1VRZVyL0q3viOswyYSjc8/Y4meYOKW9rMOtXxllaRp
Sheo8JO7xLlUqbhudXA5G8AsarBk/Yato5bGKq7L5lvq+dYfD5kGA+q5leNqPBpPFt3eS4/W3Uqt
tHAfqk637CxIpeiAKE9CA+1CZ6rflVU1rfW+JW/JC2s3ABe50rBuvE4Tw94TK2YbGyGLdZKm3i3X
vL9U+Vd+1rYGEQcJhl0ae8EvvyzDS90uB5RTGvfOnXAOdHw9vBA+veKFYQU9HdbOWWkoUlxh2arf
ZJC7wL8F0x7rtOB+QvHisuCuvx27Qnz328JZ90o83NQlXsWYg7YxoiMgzYtKqBdiCI0v8agHS7+f
tO+Yctc3YVmiragZg7nA9BuQdT1JYkrYoa5o2DdOaZaXmoVBPQQrs9nakzeR/trt5agV2RZwQrtP
MA94ZmvcCADd6NzWVgo3h3TZ3da17+xacpqXQsnUXVv1arIE35Jcoz+X7mIvHkg8CgxQwRy12Ss/
u/lhofW3hPIEn4jrrkLS2lKCl5rK32XaIeI+6fW4KREaWVusyXqC+LdG/wWMA/by1/1o8WGEavCl
oawOPwHp6Ct0+2BHIlqxTTiMj/gJU2+LJv3CMwv9l9ugvRgEhrqJiirFObdpbwC8xndwYs3niBv/
jrOmXSZ00fc4PcMJHR1uaYsrK25970K34+zCrfsMdQC/hUWYu+4VwqHdptfJ7FoQCEhiKN4f0SAt
G+oNGEbYj9iDqv6jUTtfanVAY1tXpZZ4ma6I7407dCBA5kedc5GKwl1XlZm8uorqbG3u7f1YTupV
2xSIACrgnB6bsoxWAwKhV6rnD7cJHM4r1x3sPSqQ7VUOoxLWiAEniNj421jB8sW+gvqDERQVkGvY
Tro6DbAzA2PZAiXbGnpb7kpntG6TNhQwARTL2yIs0r50Y57uEVAIN6VV3iWCLnjupuK6T8cfwCCr
vSjzDHhNMWzaXAWsBrNY2floDO9CP9dvK6dTbuEGWhuS/mhlI6V3a6o6eFpqC9uYUtOyGUS3TKkz
cuw88bN3PGDJPU4uWazBIs415ZeVKMVNHec9fJcmfDLUvtr7ZQ6SyQUkV5pqtsoy4W7HpEvB80bG
N4rH9VUXwnAt0jyHh1Ula1jOKR0n4CeRYTZ7U9PxXQDl2WwKGj5bZWqae91tMYAGzyEf2aoDLVSQ
BsF9h9dXpSGG4QgjxHs0NEkRDPQVeRt6h3x6apBnkN7VlAfT29hrrG+lrSg7R6vcm7RJxHNKJopG
pdnKIzDp0YK4Jn+qAZnnKzts3O8J7KeFousKqL7OSB4RvonzjVWBRgKZl1tiF/kg50EE5MafOqHk
uh6cihaWJAfHK5hqgPpKZHjR5m+Fg9MrQUAAh1LaGGQ2Kp4LVeg1ChIQnldjqFB3MXtIFr3ll3fC
z3P8QmrtDnr7iAon4lJSvkiUr/hh+4C1YvJVsKW47WxcAFXENSJ2NrTyq19NUpu/RerEq0pNXONi
sn3zkSSxlaIcBqXnsoMiCU0KaVfggFhC0AJdjJpfXvjcgs0+7QOkNiqdIvGiwCZ4XFoNnWreizbg
eq8U+9n2SzEugyar7hvXMy/gmIMIR5fSfxxxs8UUOGvpqKNyVGmIvQiwyFnvhHAt9bzY9boOygJl
7pDboITmueyNenzQrM69SYjkkKOpaCNDH+XLXLZAuB5NeJ7xugN96WCCih4I6OQgvPcjILV6iq4D
oG4XZHoYRTV16YFSCF+Xi7TWWJeGuuI/wTg8h2oLTTEvRMbzwju7AaWYQohoPHRUGs0FfkskyhZD
1qBykTvGt4IQJuVaxAFiMVYWOk4N0jXFZgIcuVWEXcIZJWS0AOzkAE8HxDEe68iDctU2kQ8stSpC
gVqDXWHSWrnJZoRXc0l8WSg/jbbOx3VHv2s3Aojyl0jc93dEd3RcVexfjAUyQ8hCKliCUgEyon3P
Rb/RkQu60eC4XLiJiJ8gc1pfuyngQOBtM10NCjVymAhjfjlUlX1Lm7C+zMeoo3RYqfW67CxrK4rQ
XeZFVyD3hRjPRZbXJqxe4FHb0J9SE6bvIOy1aKaYyxHNkWFTZ457Q5ccHU5FFc0ycprhN+/6dOWB
gx9Xeu0M4/Xk1JwbjM1MddcoWV6u4a1nS0VH80tp9Ip6GcBkezmGOnvUqBVs1gZ4wreEfMF94LaL
UEri00FZ2oL5sQTh4YF6zsOOe0Gz8WZuFHFpBVl2o4aDhq9DY/ZgOWq+tQysKoJdRA7PEdGQAk0i
8b8ktl4ixaNkCnAeyvV2me6pf4Q71Q/LZcDcVkbR035o3OKyDnp8bUEDI9mZmF9crgM8LCKteUEh
LftB5T3a1aqDwPHYphstt5MXQw2NhylLpqZbVCrCt3tlhBsD1yN3u3XZ+uG1XbntbVJQhkZ5AiQw
RxENpIscGaJnI0AQZoGCDDJOnLDmmw7LdOnbXv8y4U5/C0amvFF6BMxKM2qu3RrnDni7pVB31mBT
+OOT6R54ZKwFiHv0Wdh+9adXow4GnTkvHwIYkIv/sseJfCNr6RCkY7QpmsmB4G1SysyQPjmdDR52
aqEXGjpwJtVW0eWTipgSnfM+2dXhLShQANa2Pw6EaaZ3Tc5I/6c2us3bUP9/SjEn2rSa7N//e+XE
69fqNQv+57/zg3IMBQ7+q38WZAz1H2wAkAPDRoRKpwv6fwUZw/kHpRrASbpQeeaBufxdkFFpxLoO
hly2buBNJ4AZ/Kseo4p/aBYdVQkxMAzVENZn6jGH6DeLBEqlWqTyZ8CEIVw6a+lHMcr3MUn9gn+z
WUucxLK2vGqrtxAk4LcIap1ptBOV5SwTU0ke3q3XkaLM7Jy+De+i26ihGssCyCV4f051WGF5oROo
IGWi7qDgPCt80Ftbz68+PRANbWlYbmPdpWuzefrxkEKea1JuWPys+lydVq01VQvk58Lr00PNCk1y
TtzogsANnzJKbuz4+zllbRgH1VTBxKs8NHtkqGEN5s3pQWb4ureNA6mky5EcnUM0+8Jpjgf+ZIYE
XlvlZ7uljrP0dpDs75XVOdfxI5vk2Gja6lTdNOQ3Jebl3WUSlm5pqZ1kvbudvuxTVd/3SamtK7Kz
vy6Tf4sHmgsJ/7V4LpgF7i2LCtrsQKiVK/wBw7CFuIh+ZXvnNUJadmusAPEPKzDUEDE/hTH750Ji
XQKABvAeSs2Hs8OCxqf/meLYZML0GJ0kh4sblYvT+3VsDWF/GJQ9YYF8sJscXEpDUcihGEekwZIY
RstASuqtTw9zCD/6azIUAbFKNGQN0Jgd87REhBgFPEp0Tp9B/mva4QfWDyrGvblS/Ei9gvSwj0vv
zPQ+nnmN64gVxJ3P5XaS0393RGBfxBUlBwz38ia45Z4xHqhcaE+nZ3fk0DMMaEcXGydgY/bs0Nfj
GNi1PPTVSsWjOFlhi7fP9/3juNPvTo/1ccMYSg4EbBQ/m/lK2iGBsW+Rz6OFoy7hycSbthziJQI7
yZkT+HHTKMtTkKeEq4O+0SSM5t3iicTITZr5krpbu9dVhXo5miI/w86Or8t0NL7Hrkk2dHp+H3eM
QbmpuP8Zm6fmcNDc0CfCbo795KHCQZz4SDVrOBOGHBkESwDp2Ij9DlnGbGY9xazcz6ihKCbEg/yn
3Sfb09P4uE1cge9GkL/g3dq1DoQ6JMdgalI5EmgJ+gESHtjioWCrJ2emc26w2VUBVDvCbo5T7ndq
C507v0XdVtKn/e+nZyX/0LtSPrcgswL7SmDAcaBhcTgru8gzLUQZjoJ6rX7DGpFI07GcLxrIgx+e
oKJ/erxj+4RBramZCDNz+87Gw0vNSUDyUwt2yvswHX7m/vjJ7wkIGEIHdEVwawdpOwdGepYZIDtF
ubk3kktnysX33Ondy9QbqzMNmLmPODZThBSYowiVD5gwajYbBFzs2B/RGNLADOHCY5TPlJjtTZdm
oOzJ4i+Rdxk3gnLBy4RC7/WERBcNDx2C8pnjqc6ODDEfECY4tFxaWF2JeYCjjSKrVR9/l15Ruich
kmJn6fAQaZ4428nE1tpFrm+lAU7ZZ2ZPy32wRn+ZlQkJbW9Yyw6jz7XtCH+j99ghnt73o7+O2As6
AOEKKOvDc5bFLXI4rgZyzUSGAkefjDqKH5xD+ary77w7z2+rYEsIm8QiIiE+u2zUIE9ltoZyiuNW
3zrRIW+roPHQiaFag5NFnClT6z2MPHuJ6uRTFGP8dnqqs09q/hPmn1QTCiq+KCEv2C3lJY2L5DHk
B2NrCGPxO1hv1dqcHvHY4tr0GmWYbgoxH7GuoVEhhpcuPL1bQoRDQCXa4rZ05lKSGcTHxcV0jfDF
xRRjHp6pSe/Ap0Huw3UrMMbUDav1CB2PPBSmxbVvUruIate8wwOnNxdWGTbROnY9bR0oY/SL6pCu
XNhUI5/rMCkvK8rtt00oa0OfXQ8qBbBtCLKEDBPker27qn0FRWlqC5C6RlSLAIld0v+oFhkVk9MD
zS8A9lqyThgFSwqazJZ8cN+NpPQoWE8ATxfNql/TelsZtNuWw1LZNlu4stGZic1uz7+GI/Shc06H
HPjo4XC0IejCpVheCtfO7tsusm4KOvFnRvl4nAwk9nX+hmMZKorNh6P0rS8ArDnQqYtQ+orChzTi
Z7eg3HZ6+Y5MB9aM0PARoYvNnX04UJvHTee4Es7aj+YG9XxvD9aw+/rpUXjgiD9wsebzmDMusAZx
xzykcNy5VGrqxMMltFDqM/evXJTDiwcFfsuyJHqBhZPo6fcnwUiQag89RS6aj+KYXkCXjfoenlm5
yb3iumjNGxEOZ+b28Ys8HFU7HDUtfK/37Jgkxk8fBw/xkCZoHytteHZZ8M+fCwo9lP0oxrKS+myK
wYjIDNJZILyQ1Ix8Z6l1I5YP54w4js2JmBsmlY3XAiiRwzl1roMoio64tmc3DzB1zQVL+6o60PVb
DZGA06fjyGHnLpO0BuwfNc784Wh2n+nOmPMaAin7nQVTjrk31C1fMaIzJ0T+pfkJIdSClcPbRC1m
9jTRsaOyjOY/vOICDYvkGRfpF/QC0WhSL+3S+XF6YseGc+FgWuyVQag1G67wNHBxBcOF+a9pQt0D
bx6v2vmIiWjncs6PW2YaXE6maqB1qLKSh4sYeXB4KxmuqpCaU08ByqBs1DT+HRtPp2f1cbu4cWXJ
g69M5eqYjURe1iKWpCBAgqc91tCoPWCQvuzBDZ457UfmxMdsYqtEXKxSaDmcUzOWyJ50FIya3M9j
WiLUfNB60UQB3NtKH2im0Ob99OxkZk18RNzKnTj7wjy97y1dAeSSYHq9bBnmd8QNvQuQiz/zdB1Z
SIsCPrm7CXSIz/lwemyniqIL6UzkUIU3SydGsS0JVx4wxjNxw8drHiIfbq0sI3AwLsfDoRQjgVof
AKgxKF7uDFWYa/I149vn1851gUPJeg7X1Cxj980YHZ6E3Hawf8jorguLywCa4ulR5mUjecoJLPCm
AYdO7O/M1g3LJ9eobO55K1l5Wxr5m7Db/eRJ2aYbhzYoPYkzh0L9+LSYFMU48CCtOBdvkf+7IAOJ
O7C9AW0mFN0QsgrRRsU9xMg3BPr9gnBWA+hiT+varpRFmip1tkNqQu8hJBggqqthAAmjuVI2tDd0
gXPW8KYmimyKaeTNpuvqtDnzo498PTKrhO9Mwg9Lbfb1ZKHhdlofcGWbxr0z2usUxWv2pKQQWqrn
qLDHRrMA7siXiQfjQxjWDF5qOHizIcW57Ht/q+S/9ZZiQ3zmUj2yFcRE5JVg0aGJ2rPdN1DXtg0Z
S9hhtKzL35LGgQT/son+dGDE288R7hAbp2z/fjw58XdbjwV6hi4Okb0RDN3CCMONH/Agnj7TH18K
aNq6pvM4UX4iRzscxNRwA6haVybMk+TPK174LUjHGGUaIE3OwgUHHyyx+hT1mZGP3AyMTOhM04Le
xTye7XFebFOTjykKnasOXBa1gT+nJ3d0CEMjSqfE6xrz/lSsYAeAhx8Fhwn4RhqYqDMZ3cvpQY6d
P9sWvLSQSCXH9HAFU2RMi7IhZOkgug8msC/DXYJt3jXOP5tg/7ZufeQE0m+jWMNbC3dufs0lEGNK
T6ul672Qjh+Y0NATBB+DKqEttFWepy8N4IPP7xTFO5V+HyRAmcMfzhBhsyjLSTrAOsEYo2z+J7CK
M1t1bGrvx5h9XFOfU+QCcb4IYfWsYc+JZTeMP23b+OH3ODWMUbMB/HbmRpd/9TAsIy8Avgwdmw/a
nVd6xaiYA2iybEFfHhrYgAJpdtO51f3pI3J8GNllswVBrS4n/+5L7rwqgelFUhW3T4pxhU/Iool+
/QdjWATnwqLy/9bLez8GANHAsACNLfxco4oT9sUa0F+wspIk2pwe6kihhWVD7IC2Im8tHsaH87FL
zUW6CXFd3+ySeG13OBIsitSMXovADiiKppFI0NRrMCrjTySvNMWCxzqprXNPjSYj2fkOOoKSNkE8
p8Kd/RR4XIgUalzKgJZKaQQB8msZ22WnLLqxLJF7qvH0hSoURS9527bA3YZA3HoosHw3JKN52WD+
Kr1LpYMKmqZjuo4aq1cXeNmiydKlkwFEKIXCSVt7SiAkmJH7KP0qSsl+wiJag12BsrpI3dZf9JhA
6whN17W6GmtMtIMaYb87u6PbeubwHqn6YUZnwb94U9rAPO9wG9A0GlOysmwBusTbIqC1zV6Kdb+q
FtattkH2dpUtzwUkR94LbgHZ3TSFqZLNHI6ZFZxAR0m5gvIYm1jUoxC1QZJSTdvoUQ+tVkbnpfN0
+sQdHZV4lTon0R3ti8NRm14F0qLwncZT9aUZEJzEvi1dllXmrcu++mmCg/5yesiP3ywsaMJRCyUT
h+RQOxyyrpqCQhIx8uS7D4CwIaI4FyiBXX56GL58yqJ8TLLuMnt/wbxEIVhdGkAhPsuesg9aTKJV
9cwCzntaBBMW4zhsDrk7RdjZHZ5amof6DGUxRc2cRV9NN2WLuDIfJnA9G/u58UbY0cb3ShjDnfXi
t+ca1h9veHJRk1iWr5VUYK7qkRJ8YCLDL0gd5M+EWe6sLn7FyHuXiBx4Siq+JbHeLz+7vgejSsfJ
99eiMBGILiNi0WEAXoS64KU9YbqEEsa5t+RjsMFIELdUtlJlerOdLCc8ZwfczRZohhW3pdD7+zYe
Xf3Tj7FNji14s8B6sJGzc9ngB4hZ1EhC0L5a6GBTEDy9Yh/mYfHIa2RSXC6k8+Z8HkE8OVD4aO66
CPGvi0C0w94z6t46k7QdHYhukMBhmQr2vIHCjWilKibkqFjn/o9UoCgvO8kPp6czU0NhI+R8+IBl
ZmhSNpjVQlyU0OsiA4VdrcYlNpkriBTUl1b2clp6i+LCQk1qf3rMD3fH25CURLixXPAZcubv3vvW
1HsaPhG1cjXa5MPOLsMVLrlnNur4KFzEKhEMycLsJMTsXlWDIV201XMZ/Rz8e4OA8PRMju6RrG+7
9NyR45k9r2Og1JHtAdwBL7ckO14oXX7mC/1wt7NYFLQllAzkEo20w8UaSh98ehlIT5j2oeasoTG4
GDAxrd1iDT509fkZgTEBdoqYBT2T2fG2atCiissDlvT+dYic8cJLUJg7PcjHp1lO6t0os0lpBdZ3
BSxqcDPoeu66XaZHV/1mWv+FnEGbr13jSRIHZ/pPx84EyRx5CFUrPqnZuGZeiZ6og3p3IR7yxtvY
efw86f7d6fkdHUZqfFGpRXjDnkUBk9qHIhK8WnDW10P7J/LLJQyrM3HmscNHW1oVSIxw482Lwfim
2TR0qX1UWfJFGN2NqmB0eHomH14lNoqUClgOtUvKfbPboUTwHE9GwmbkSlERdc3BClclFOgc/dl6
+D4ErWnRIPeKFwR2kJk9PfzHhdSRfpNQHW5bWa49PPzg4ZHW0HuS4LEhVgw0RLXEl6j+9elh0O6z
IFZKYBUCcIfDlIOoebne6plRdSHQK0gXJnBfHC4NpBY+P5iGyRFoJ0QE9Hl1sUQvtHUUYAWh24xL
fFwluwHLNy+Kdv/BSG+yRDIfpnd6OC0kMKpBRYQBX0cRmysNKymUD6Wn2cohPTlXafoYRNF2Q5OF
U0LMLQc8HK8Mkd6ynIJiSYX/ZIXoMmA1w79odLhdWQRNHjMoyo9eAY7awQZ4pwrfOjPpj/clSyr1
st8wm/QdD38EWKIK+jq9fqkXoOnKNoeFhDzsvnDw6/I/faEcjjY7ORU0ow5BSlBD4/cx2CnJn9Q7
Ewd8/AQPh5D//N1rSa0NnrjsYzUWdhQkl0gjwq9b607yO3GE9+DnpbJGcqc68/HNVpJH0+aFBvdK
dYP0a358Yg15GqHQrG8gmaBAQzElW4UMg2EplRz3zHCzb/1tOFTfqINLZIqtzU4PJq29Bak2w9mg
X6HLfW+WwRZvtTPnY3Zr/jUM2nm0mUC70vw8XE4YWANK2oSF2GNc0ZvfGzAyPvXdySHAmwDUly1i
yeQ+HKLW0CzKMrhWnQWTMlcL1I1wGLGG6vH0QPN39G0knmqN19rhyM9jRIv2OhgKggOooFoJHN4q
jFXQtWO/ihJzIlsa6gtsZGqotvRDX4Yima67oM2nVZy57QOSE0OEb9Y4XrRtmt4j11yeq0F8WHAe
QVnCBH0G7hIk3+FqSEfgCqFcEhu4gTy8xo2J0snphfhwVGWFlGeC06ORQ83fid5pLFy/EqKWqptW
jZ4/ty5VaLPuvqhBcm9AxT5zWuXD966wQn4hcU0sPe+iLNPO9hjeCuXZmjip6JpsVQRgPkIRY/3U
8IXcVL3iXlAhsnAyM/RtmGKedXrGH76W2fizVW3jMGtGjY8TPNE+M7JNmva/NJMeyOlxPu7e4Tz1
w90btFw3Yh1Lwg4D4YXRed96YXyu3/ZhLeVveHfD4TsSdqPLGGHY3EFOvhg1C7eh6OvpqRw5JHyW
lNNpWPJCzcHamNU6CBByEFvsG5XAuZ4QcKqHaDN5GrSd8vb0cEdWjmeeqgWZ4hsG/XBWboYmDao3
cFoygdyhuEK05cyM5Fs2O4S8tRb5LogUKR95OESOfleQTgzRRwiOTwZmLJIj2mJIGzjZuaj92ITe
jzY7clDgbXB01KCrsBXNXR7pSb3Ev0KI7edXjnCPLithJ2i92bRqzzKUQlJ6pg6rx0m/06L0c/QA
eeSoav89xGwuULCUJESplbYf6v36pDzCmTrDDjhy3nhluP10aktEQ7NPRwuKoOGhAbGPgJPbqXQn
HxTHuxmpmI62cuZDPXIhHIw2/4gm1woqWFzoEJgLzcc5x68wI//16a05GEX+inefahdhQF5HjOLV
hFcDDVmUvrXszAE4OhdyapoqCIZ+uM6dMocM1kmIb16t9AmXE2SnHbgHpydzbBiV9MmgAgLPVJcb
+G4yTj6YSTLC8m2G4ZVmAN6TVgkvtTpTxJw3BORpI+H8e6BZCOdPetOZKGktgMm6+mrElSLd+ngg
GrdlEyLNBqZtyu9oSevWzg0bv7kwFQFvX/d881xL88ilwY8BRcE9SBlOzLdQoB7nTiwuP2Ilwruk
xdCO96lP4s/GQXLa1DJljgp2Y15aahCWt8yCe12Pen2FZTWKg3mAv2qvZZ8rKf21whK3z3yMN3mc
g63UnKitRp/gUdcBEFX1yh6cF6M+80UfuQEhPEhMiDQRoYN/eGCwxw5CXQNh45f9V91KXkOTWvun
DyVjcBAAaYM9mUPykghfQSjOWKJMAm9g/Hxeajd2rgLXaM+cyyPnXwKz5cmk5kwL+HA6nacnTZjI
Y1kVzk+1GHCRRIzkqWhQPj89qyOHzhRUlGi8gQQES3Y4FKSNKClKVo52k4QKxVcJRgwLAHqwN/3+
zBoe2af3o719j+8+bD3Q6FBZNCcaE4vBpnusIjv/T8ag/ELAiQY3fYPDGcW6GVidQ3IdIfhjSktz
hOBUvcZo4PTSHdklMACweagXUEKZN9CrLrbUqOYZwSW33cdV3649t/fuEY7zz7yKR3eJDJ4rXlYa
591CpzUwK2mZUxXE1XKgNSkz5w2aKF9HxHzOTEzeerPohYn9PdrsmUdFr/bCgNE8fOatRSwSsZvG
PtnAZ1a3IhTaQqVFukLFLPp8bIYjH/1Q0GtUwO3Z0xwSJSZoAhK9Oz7+1ihS7NNcM88c+mPHUIUq
BQnCwltgfuixt+9QTiXIUCb7Va271eiLMxM5EmNwuXK3Sl4lV/rsRvKcaBwaVPKQ1yjVr01Q2M+9
mhbNuhkru1gMCajUZZV6QM5Pn8pjm6fJCj5vG7TZef8vnvqm6guZRo929kdrjAK9yjh4jrD8XCaq
mS1DVTrNZZF55tU+dkjfjzzbu2qYaKa6HBuUiCBr+Vdxf6n62HN74sxIR3I8iCOSNmVDHPn4fnWd
TUTFS0nBQl+j6xdvYghpuxgrwnWN4A86SAFZvm5leIS105nX5ugSEwBTSKYuCbbz8IZpMTHuB+Dm
C8X2bKBGmMtiyDtp2nfVG4fvWuBmf0Ikhe5LzQRVcHp/j906dE0Ik8FYgUTXDgcf0lDaHrLKrWZu
AoegJa5+4RJ15hM5OkfSaCCQoMOI9w+H6fxIC+uRNDZ0jOA5KfxhN0V2suv+l7QzW24b19bwE7GK
83BLUpLleUgcOzesJG0TnEdwevrzMfvU2baikip9+qqr0xUIILCwsNY/IPYQdMqYfqntKUWMY64e
T0/w2MkhcpN7U6rx/jg5Fjo2XtMCSxQIp9vfcb31R6MITfcnilRnHrjHZomHgo4WILc6LgqfZwmW
q03smip6GnVyM6B9vxsHB/nssUM9rImxVFUTpFGtof56epbHDou1AtLpLUP98w4OC5jtHHe69Zim
X+3kDSWjRXmas3O1u6MTXL1MaLhyTx0W1QrbyGIdMQofPVp7u9Db630s//Jt4fU1ympqjHGzTIpt
h27Y6RkeC7Kkf0RBMnho2Ae3CDSnyCsUZkj3oAoo2Yyb1Bvz/elRju0W8j4ejFwZDHKwT3ESzTVM
Csko6my61nsgJROoi4cMO8fAUDw1wBdYPXM4jp1BKpRQ9ihtgY1f//xDGpPrtYgVsR6O0vk6RdpF
ZeWvszWfuUOODgN2FovctVppHwyz9mnHPGaYtKi2mu7QXezRHtn9/Qqu1TIL4wKkdA7TGFdNS3eo
WcHJkPDN8hy7S1/G9dzgIM6f+ZpdFXhxo9t4jv/35xYBRUmIIYS7aG4exjIb0T10ZEg+R0faV+Ch
4scaGN3F6QkeHQUQCWEM4Bdsms9fq3XLEc9WGDt0WxA5WpWDrI2TeujAnh7osGXPbmc+H0Y62PIj
thlNgnkmTukjzSND0fC27X+6FqbQ9OncjZZP39tEv4rMcVd3Jqh8DKQvcmNKAmF5YNEULzz9m/Rj
s9fAPP3uUoPYOZh9x4ev6mXFXjpI2OOTYm4RvxX1pitHE+f0UlW+K96C47vWmvxvnLM88m2yLhwy
7TJq/Fi02gJMTAMs18XRfN1NCkJbNUaveHxh/us3tZWood1nza8R5i7ArqIRi99LvLiCEg8C+1rx
7OfTM/szgq7JBlsWuwEuxMN2HeqEBOmKxdYbvKlzeSXG4kueZWE12f/8i6EYiXBNsIZ8/HkHLXkO
gnTgiAghDD/JAGXEXLuBjKv9jO7g6dF+dzU/59/M7MNwa1D/EF5Kr66StORY6ENysdgNHYohvc4M
/YswxOA7OWYNA/6ovlDFRTdU/+A4/YKB2E1e2rR/Xe1n3bW/qkJ/pp5Q0nZIFSq4M8bxEhqDUaFe
rxceulmmCzxs0UD8IZAVzPNwVwjlr69YJkOdlWfs2gQ4jJUYCZqlNJhMls+66ROG4tuoEcmTgeXh
hv7A6svuV1E8n4lrhzzH36eRAaEe0tFdxUA+L2OKnHonaxD1mTKoOEUa7Q3GvfIe03hAGgXm0raJ
1Hk3wxVcVCWUWofdgpvqOM+54+vpj3rsGOrUhHlhcxvyoz7/mNJYKsU1iOVGHRU/BAQXO7TyDOXp
0+P8LnV82DxEH7gxIHZBxoNNIap+HkijhjEh3lr5YlaSyc+9+aXrzZeVjuHXeuoFsT0q3zpMAwOl
Lh6nLBar07K3qts0fmunGC0XQg0jw50uW3RntlIiEyUtZdpIt3K3lTW4AeKRTRAj6L9d/WlDp3G+
L+g3+V3dGQHeXqov0/FFw17TByB1aU6aFeREXr808G3I1ToOrFzbmyYCAZYqrjJF4rhtvNVedJXE
7o1svXfoPWoorSm+qvXCvcqj+qUestf8tyqWQCQ8VrF8nYBz3JR9b+06M7v05oZjo7araaqlBU13
tr9z8CExLqNIB72KA0pmA8Dj8/rq5WDRteNhl0s1fRIL7kxKOY4/T3/Gg+D2exSdMvtap4OBbh7c
JEukAGh32LujnbkXfWe3iAAhHD8ESEJiQZ/E5xjgB8nGf0Y0KQSRaKiIDR2MmIzK7I0dFwDuquS+
cZlTCx/qfTw79Zk9enRydB5hINNB/yPrXnSshUvscX07buedgQ5/mKCId6dEUt5ZTneOx3+If/jf
uf3fgIflk3aoRoG5HR0f7FkRMujfKyNPb9JaeY8iJ//V9n31Hql2shq+o53YwY6ppHqO4r1eEx+P
5rp1KDdAtCVvJCKu6/IhrttI9yKbP3MVa7hlqFkcXbSDrFEgdOdXnVfkQ+bhynLmwXhsw5L781qG
McBL42BU9LXrlbRMNafMQrXIX7wlObNbj+6dD0Mc3I85LHOl6dk7UWsht5lZ/TWPSnOXdPb8cPpg
HJbs//MtsStcCwDE9cMXjSLJr/p1LAyXtDeyDaSJUASk3WupxDANddl4ykKERBuBLB8F7WzRz1nV
HZ0wimCclFWb7DAzH7Cvn6SyYjObqt4iUTtvyeCfzfpcO+z41kVYilo9J5OHwOc9EzeTiT0s01Xx
sfGWImxtHWy+ejkRxaN6NfNB5YfnpG916q2cxJndc5jT/l5vKmSIrVF7ozF38AgZe7xHNTGVviux
lBDRdkpsbjENwpCKbYUzdd8VMgicjXTfll44eSm+L+6k7BUxXGlu93h6AxxbevpCLiru3HB/PFcG
Q4uQHAehqBerg+SQ1lde6tjfkIfuv58e6th5XVmtK2sOfZ7Dr2waaD7ag8K25vYzkUGVQJeLbsE7
Rak9LGRpSQzbQQXtF5we+egu54UJXYFITJw8iMYZ1a0k7lZ3+Gnpd3nrtg+623gbxG6q7ZB39FLw
TsY/qLO2RaKXV26RnoONHQvT1A1Q2wHeStvj4KaDhmKVdCLAgiqd+5p3k43TNZgLTFqmbMlDVzG8
cwpnx5acHg7ubOuDl7rT5+0ustKuU8Oghthq8lc6ttoXECTGLorZ/opZ/eNJ0/52erGPjEnPCJnj
VWiPd+hBgERtOx/mkhZV03a3XS12ZYE2Ujk1d20Vx74V1ZvTAx5mpuuZYoLI0gF3ICs+fLrgPpNX
yvpOGnQrTbZJqk8/J0JJtOlyVfvVxlKKQAxl+dXDj2rjSKd/s/CLmv2i1iK8iuJsGM5sud+7+eB2
Ij8F+E2uzHocXpJu0WRxu7LlNHvswlYqyrZWItAzPOBw0BrRZEMoDTeELOS9N/huaemBM3nGHke2
bCucOt1GKPwHSmw+u8AK7/H6QYd0rOhjaVZ6KdU4jMvK2cz6XIR9MuWhLe2RKioisF2B7JD82vTm
k1K32FeVaPAuOhZAGjTVMs12woHwW2ZKHDoZhgWV+1wk9iuJO24VGSrifWnmsFHi4bI20dRSS0v6
7pT9TGX9lFbjTyANMhw7c6+3RQWspLjJJ+PrMIlgdOybIu3vE6N463Jvm5VZ58tGD3Sc2P0kVR+k
aO+zzvrW13hStca5mHbsuJPkrXpqQP2p3R8ctVLPFXtefzWmeSTmdJdx6MmwpEMRrym1+2VQx3cU
DZE1sfH/MQM4sdgTJUDkziF7j5x6iq+ceKC9FCcPg55ozAnbn4jToD5gaLDFDxzxtRB5mjMb7sjV
RkEGHOMqiMdZ+OOs531v/O71jLNqBBmo7+/lIMRjOiKRyyfuojT6Bt8l9tsC5y6/VsHQ4ax05ncc
lEg5jPwMUixQ7zRr8HL5HHLWJ46n/q50L5V+3VbZfRzp0T1F45Hjlkbfvby27ty6qS5Oh4E/EzPU
SQEk0j604eQfwlDaHHnbcr1ZpY7OkKtdkzKdaSQfGQJ1W5pAFCsRtDu8vFOjdOjbEU4FEuv+2JWv
KTM6kyL8GT9hKBtckBbLCK7qIENIcXyIY6wW/LTJkhnN5HzA20idGLbKKlDUMDwb3Z+LrkrPFBeO
zI/XEZgJsFYOamYHQ8/V3CkxNl6+XOzoulb1KURX2fj7D8UoNF+h5ECROryM7cyReS24jHNFLUa/
sTSRhFg19Oc4UkdWElFKHMjXR7z5ByUbf0y6LauIUWWU+uViTC8wRB9tFzVRz8XIk3fD7vQe/DOb
Wtnfq2wkvdZVjODz5lcaNHhy7NN8gcgit7uHl3z/pOrt19PjHJ0Z/s4raRnY8mFU0Qw3tnEvZWZd
hufm+NrU6Q+Ff68dvh4Kjn+/8VddMeDK8Af/zCNQlZ0dmz6c7+Lh08j0qTDo152e09G1+zCG/nnt
ys6BX44DKeBLSfiC22nPYTJOZ4b5MyCvdJ//TuXgbrDMCYl2S5DwoviNIUZnZ93ayNX6rTab2ltZ
tLx0/sXU8EsmMqNNQRf189TQJEmdJGJMijQmzYA0CfCQmfze8f6SdbGGX1gk69sGOg7CXQcZ30xz
LPIE0UmLys4NGjwFyYJwXfPX0tTTv5jXh8EOPpnedFjQmbxfBkX7KcirfPz2VCxOnDMh49jecChP
c6WTxP6BDUkxbjFphlNx6Fp8C4ZrjCmf2JFn5nNsb3wcZo2PHyoKRT/VC0Qg4BJqgrBLL7Sb1lDT
XZM75dVi5cOZDsfxaYHOgA4A++iPj4XWhpUNJAeqNpcbp1YtH52ymWwxPQc1PBba6e7/31AHn2oi
w4H9yNSywttB+nxwp+LL3+8Gh9QDkOGqe33Y/XV7ac69vQ7R2zftnFaBJbyrZcn/ro/3e4t/GOcw
s64NwCajy2bQh37ajXPdhzRfpgchXeNMMnN01XixrdkbKsCHORXsJUWo5LdIGUjFCTPscyoyZ6MZ
wtNrdyygr68XrkNYbjxmPu88AzOXNtJZOyu+j1rTjxTHd0rhx8aPrte2pwc7us0pQFBHIj+DUvd5
sMmb/ncvlOK2jJLvplPdLXjVrWWg0yMdXb8PIx0GvqFScXwgGsVxcYdiUjh78fvpIQ6lkX5vB+TC
eVrbZJx/vO3xqqk0xeAuTCfZX2E/Ydwaudlucwy8fQ8azK4VWLguy/ziCDyBvNbrd9ZaVlGt2QsW
uzXDyVgMWsE5jsXm/J6I2L1KvNo+k14dO+4sN1UOGuyw/A4+ctVofZHMbNy2pT2Ig52jT/uk/TuO
yH/WA4QAiBbwvn8mqd48mtYaK7PSenDyfAp6OV+kk/HUWFzaZTWfGfDotIDt6IBbiGGHJfwMeafU
ndm79thsrKi5xPaYxpT4O7Lpf+YF9ceGrwsm9bBSGU+eVqBnXvmNO8Due9H1ybeyvxQn/mOUgzgp
sE6d0T1CRqqXke9a8aPV9u2Z037sACJxz1MCqPMqUPz5AHogXitgVXjo2O4UtOACN94ixVVHAycc
pCnO4B2PHUMKEXQikO1BFOggLZVelKQ2cHZ/RlOxClAmoMppCjyaz0zs2EDUOihtkgGDQDjIPqII
RDFPiIqKpT7v+xGjnQbXmjOjHFs++MYA8pgTl81B/FJVzizoTSpp8/CU1fVD7ijYHsxV7sdu/28y
KioJqzCQwYCHxQQKA9NgrRmVzNGB0bD3Te6RKN2cDmNHV+7DKOuff0g9llHtotpaVTzbbtibVSF3
C9Y6ZxKcY0cVktpq9QEgFbmRz6PE+WirS4VWrTE5P2YxsGpS2Scy+vvExlm1HPhEyMhS8P08jl73
hWG16xdqvR3Yt5txau+txNidXrQj02EY8Dw0giioHj63ymia8liyaJY6IiO8FNo32fcQqB17+nJ6
qCPfh5wGzXKY7kCUDpG0RuPUxaBDCiKyU2PL9fc2Sv7FqnGTcZHZJBvGYTpYxVRxl5mvgz9ptF36
nktC7hF7PieveqRiStvsd1mKwhTg+3VhP+y2PrY7zcRuE5ZyO+OdXvEtb9D5qbVgkU1n+q2CW2ZY
2k7X7rJ6ySlZ2lM3BCJKEunXaYPkq1na6s/Tq3zsg3qAQMEWrQ3Zw5MNpkdMjkOgclMTr0j1m+k2
e1mqv04PcySA0L387zAH8Rc7ekcFSscL3RnaN6Wt+jvRJeKuHMDWzgu+ZqfHOzqt9Tq2VoGqP6ih
nhtpbWewebRGT+n44DA3AfgeU8fanh7p6Mzg40LyQUngj3KjmehG7uD+4U9ARBB5DSxeZ70ot3X0
dnqko3P6MNJBEM4Xo6jKhS3EPTCFaGCHQ+duexWNwtMDHZ/SqnCF5BOa3gexpDBlFRXYtvuZWV8u
OTK2tSEQsdcxs+vnM0fw3GAHYZhnQJXaFpJmQqpX7VTeTOZyueKWuS4xkz09s+NL+N+ZrX/+4RRS
GUsWz2NbVIncuom4dcdp5wlxBgB1LHQh07XiHsE4Urj8PIyB8HmadeRki5hfJqNIV7TVuTv5yCDr
VQz6H7QMndyDFMOykrXyBU4mnjrDt9ruqnX1x9Prtf7Qzy0Vekr85UjyQgOlSPp5IkIhWMEfq9Bp
ni5i9yUGcKcm11Y0IXqwOT3WsflQSNGoYNM1pHZ/MBbu0UP8+wbT7dAZig09kfD/N8T6Ez58fk+m
OobMRCFC8NyFIk+1KdDnXnZnNvXRdePqIirw5PvjXiH1x2G7W6M9XSPH/Aetj8em97aDpuP+m5/T
Uzi6dKugAtcVheTDOkBnSbWd8Qj1NWRK62hbGVpweuWOHBzgHjw4HOzdaTQdfBytXg3nU7RZSq2f
wAshuNeKyNt0sjnz6Dg6lw8jHXyjbLC8EsggBYBq6AO8tl6tNvnn38yGMpoBvA4q6EHSnHS5GJRi
5PN07Qv1swiXZ/29l7l+ZtmOT+a/A+mfN1wWQ0UrKolybekteTAzN2XrLiadw9MzOjfQwfcZcj22
YfeRzLrFnayqh85a3k8PcSRQswX+O5f1J3w4PKXjZa2nM5emqG+dpbxGcn/r9skPpyqeTg919Phw
/azkc/LMQwpQJN3cy5E+hd5khSoFoHS5ig3lRjUn32m+nh7s6NJ9GOxg6ey0KcvIXDPnSKtw0uhu
LYgTZzbC0fPzYZCDxfNqkU3WqpbZGt574ihfG7f9VRreOdmwYx8JmVMe7BA9aYMfbLjF69eEhI9k
WN5O4UpoKUM7+pZn4r+YEeA3qpj415LPHtxxY67EPH5Ztg7Lg7RQtosHFM451985thUwqVhxDZBJ
6QJ+3nVE0b5dGo6qm5bDFkuv8imFxhw2he7dOfj+BZ6i6mfqK79l+g/vvQ+jHipOA61vqEyrBAiE
C7NgUaYk9tVo6jem3SG9YejF7TRWTuiIVFxkcqrv6Wo0XxYcYnd1ZeFTPySAlqPFTh/S2MgfM6+Q
1xH/OHBzJuM+LrX8L5U71krKmu2ujHMqD5S9Pq9VYUUGmDw2GZ6PeeCk05Nosk3DO+5MGnVsl61p
h04vDCDbYVqwRkyvsdhlHvo98eTexdS7Mjt6lpVybkevYrL87sOv8ZtisRL3/6QaTWrd0xSYLV/L
FzsLAF2KLOj1VFZ3WdHQKEjVPhtDu3ZwjJ2h2xtbMbbSCCdhOP2d4rYZLjFzPGs7k79p2nWLoYkb
xJVi47ZoKdJDeLCLsbyIMRQvn5rCEMuzrkZ989RDL3hMlHJIN3oSYXbboWMX/xjUKhf0KxCHyfwK
E1zAoL3VFdmXZUTj7todUKMNpZHmzqVResV3zxO2eTFrXVw9WSJLnK3IJ125TnJNmcMobjXs1YVT
MkkTWpVfJqv6xtwvVrMpJ9voBt+Dd7z8cJMpSTYYXs3pvcy91UKuT5rvZSPzalOUdq/75aiOeWD2
LluhYir1vrfLscAe2amzV6NM+xEHoUXEYKIUM/4OfMebboxUl3dNHsUvUy+FvikKx80vlqUuyt2g
KXWFGb1nd08QK6raQ3U4N/IdALPl1ZL2hD83ihXWc46wHwiaqUEGOSk8Nd2k5EJJaI/pWN/Oydg0
gSLzBUNL1eG3yoF2lt8Btcsvca0pbxct0vXQI5J909sy+6Usjf4tGxOHBaAY+bOz6/6aZ7J9V1kG
WhfObCl7I5/VCzb68loOS18GnmlKI7BLcyjDqeC/wVR1cpfe4yAxrxC9IlE/b4DRVFEOVka0AyyQ
mL1DZ6NFVjmIk6rpwoi+M8LFXdb/SuYkf1BynIkDZNo7VI3QXQ5Qypuya+la9VummNBG6Q8qNzqF
i01hRvOPyerGt16foMY0ANCrAE6Z86BpfRfQZahbf1qaFQXYNNn3XukcYN9d391hO1dpGznb2lss
R2/T4qbT+7EDd9KfeZ1ngWMJPfW1OJ8xIZ7m7sLRJc8l8pqsAM85jTAswJ9mFz3CNHvNmOz3WPbw
/vNJrmqSfcXmQIl2djdCmtm13rTWdlzm1gxMWnICXTyB5l/cqfKybur5RaaN9Z4kAgWteRweC61b
vqpuHJsB85AXeNDjeVxrkny6jt4rdUnvm2ZsPHg3Q76RtZX/HJd4bLe2SZU8L1v3V8bkL4okc646
6mf3sd7Gb3JW63ulBNiEi/J4Y1o1KCH27dZViybxCwUCSBXpzQNudPXPRuS8fZy67l9QCkZQlBKO
t036dqDXoIr2KjUm63qYouxdl453n+pdm6I1WAoZSgWL6lDWuXOLf7OjBqJLrejWWmLTCLESi96l
M9j5hvRg2hY6WxrV7dbk1GG7DcZHlG9wR5M+7AcztaCZYigfjrNmXBZTJ7ibvPbO9vp2o0TRixnL
V6NJn2una4KuMzIs4OoYi6eFpH0cr+Ol22m2fEY1F7FcS2YBvZduU/SGG6DV/02dCkngs7/BFeQe
0cxiG+vZwP3k3OcgdGgyTOVllMUZuDE4xOXsxM/CjJpfxlzE965WRJvZqy9Q5rADSx/2edEpWzmU
HCCngr4wp8uOD1XytjPa75GAVOF6zWWUm1rQgTMPWZAomIZmwTO9Qlwz0rTnpm+7i7Yelfs0FipM
RWHL/LYpK/2mtitji4+fHbCRkgD8aXIzDcMeUkL+YA2x8xPl9/G5aeaieeTaMjejFQ3a3u0XdQiM
qSluCiMqYr/IoxamydR4j7OiG5c9NXAZaFGBEq9RosdhLnX3TSxL79dV/5b0lR0uXe2G87DIHT8f
8F2tbFPPW3zbrdIAW4Uy1EHIbcu61IOO5d1PdmeGpGTXwrX2dtFi09cQ3RTN2cWzzC65NkqG6xqD
NkukYOzuFkE/D94GIPw3q23bjVMa1g0aIhDldKu8rxHMCUajedYbRfdVp1quWj2KH/tmSfZqjWx5
qRs3fa5fqV7uIQ1j6OhBG0UwcU/4deM9LFpzbYjS9LPIqXazNy3PUrpjWKUzpuqRtq1kC5RwcsZg
hBvvR6YHxWLCU1Dq4n5ZEsvnMWUGXtHemS0a65W9aicuLUEnN9xtlrMVMsdpsJBzrbCWjn41SOse
t+gfCheaH3vzal5SLMEsY8yjs7oN4OANVwNlexzolx65QIh1dgqv0hjtnVunLqLkZXzZDMYl3DLX
t7usDFrVC6IhLzaLK3YpADVfc2G/eKUKCrxa7K1Vt0gCD3LyG4XGYeOVZdjSEgpGMJa3VKmcC+Tu
RVAkbEZDfZh4TLFGOKwoWcTaWMuwV/sk29oTbhkQpa6qBJSvzl0SKEaxANJRvRBNjRev7zW/6WW/
cV36MrmA8KfVP+rSma6VzPxidk4XQmp6xj3aCDoVCjekr2lD2SLbT07ahF6s9mEW1/0uyWbrSolw
vXfVYfzq0OL1U6U3N+rkXNXDCCG1THOk7cf7XHQ1XaeyDupm1LmU9T3GM9VOttZFI9rQmyprs6QF
0D2RXPZJL8Mk7oXfDynfWRmMzWJr39sOm1hgx40vShaY9H8JMjPP92kOA82ssiLQ4sb1iyzfzWYW
+1EyXNOlWvxOFoDu9fbajLijRGYZe3aVwrMXAlkm0m/6oKLBtjZn4+WLmLI6NPP+qiqUJ4fLe66d
l9Qo9KAf7QvswwFNOOIe1/mv0lyaYBnrx6gyX4RJePcKULWx2QwPqEfWIcs/3KdeOm5zqRuh2mph
NBVTMHrltzEbjU2VjFGYZFTcvTKteSKXSqDGfQxvRy83qI7VtB7jOkgSkrhCWq1fUEL38zl7k4gD
hRmy5wEaSEYoeudXRA6jJfMr4tAvdd28trK901v3NhHyrvacbQns3++x4LVLRXlOYu2ucPCnG91y
3hidezmp8llro0fRqsbWWbQ7bZgFDjrd9F6NWHoaVlIjUVmoKX+NO9eJP2Y55j5Dl+7NVk+2UreX
QMExaD+hm0f+ZaXxjWNmfeCOKtvCVZaN7A2LPDVVNz2C/ruq75LHElBUWIBWv0pjzFmjfB4e1bqK
nkuPi7Y1zeERMrOxHbyhvKkxc9/hUJNeT4MunA1sgnkKcqWw3E05ps38oNYdhxKtmmQKPbtsLqza
+apZidmjJ4pvqq+0dl+F0VJqqp/VBSG6UbubzjJ2saGq6KNl0QaFk/42mxrluVftmXqp2oUs5K9Y
tTo/d1qA0OMi9sM0eL4U40JsbuaA3DYiJR76TVU7JH6WxFTLYtPacyIC/AQEsixu7S9YVF54Xnw1
RdULHpdZkHja9K1oPbkZ87nZeyvJV6p2e5UVhQ4URKARWiHiIot702hvM2syQ6tf2q0jjfkerQJz
EynauE3r/iJe6nkba/0+ieILaLwzyOSSPlWdJLu5dFS/NIr+Qhkho1he8UOzl+VWypi4VgNOq+Cp
qYvr7VFT8y7VIotvuoxlYVW1fRcJ6DlY5H0Fbk62nWKIoOviTmTytqzNMUTalHM3tAYGgeLBXKZy
58VmHkRNw19oXw9qBA4d0kRAmmwEg4JQXFpPRljyud5y2RU7qKVPi2dIZEqdFpK12e61nBp83asb
Z5Y22p9J5LdVnXLPZbekr1uzHyERWd7sR2N9YU2Yrkb9PlOHxUfl6XvXD79qOu1Bi5zJLkXQOXRF
/NYn4iZp0n2d1/s2b7eGUmbXZp/eLSTM0M1yk1STCKJWruc73uD6NBziDZqYRM9xIF3iAUT2Bis9
e8Tu6pIYHfJ8+JV29bd8GMMo75Z7SW85qHkxBnRKXp2iNrdZZb1pU5JtZsf8VQq2EH0wkrCJAG3J
Zg/AbatIduqgN9dpNH6JI+Ft9AmFVYrd2rhSmb9ZvR4FsQ5s06/L/Lm2tCfNLR7w2fXuVGzrrp0h
4/HQXRQ676tZqr9GNdu4VT5sPbuJn+2IAF0oWhpasdf4fZ9f9FN+hXuvcqkOBAahVBNSzXl77aY8
MVE5feCKverjcQbK31+jgoOpbjb75Yw6sdfmMJO76DJPlhBVxe/saNLw/EafUcDnnaym0bM2jzzc
pgvdJF+fhfaDxwuaFmMmsckUyRZvXBE6tdsFaQqI0BQpwMyROg7dH8/nOKVBPgh2fhkrYaINdpCM
RuqrtnCgKPcysJze+To5sdb40o7MyywB84uLF6IIbXPTZHCmHVEl6LRm3AW6c1042g57vyRsa0Px
W5VfkmXZcze6LbpyHUIAeLHwtKi90IbYHSzc21paPNPZvtKtrvZnbb6bxPCe6Av3eGVrfpbmQ2CP
UlxH9XwXkbkG+qg9LLlrbIBkQsCAi9Oa0482zmWYQvANbE2+RV7t3OF1ix54NPyYy/57VugxNIZK
CeJezaGr6Q/5YDzEebsTkQDHN3pPSKKjqm25b0ifpAFckzxIeM4HUo4p37QnbUm6l0lpfuI+8Y8t
yO8xQS73TRtNXI16s1W8XPFlp0MWyZvN4NS8hbziMrNlf+kqTg3lUls2qt7Iq77WqH3n5jt6cwJz
Pf1rjdk6s2tgsZXvpZ7utNS6qTN3DJLOXXjbiws5i8s4qu7qKb7rYhKhzmj91Bm/uyJ6bFHg3SxN
8k9Jru7PQ7lvl+FVX1AxWBqvIMThRq618YOCLgCuM7fd4FyDCXyfcMGGxav8GBt3Txy8TBLL3CKt
fDOJzNtMVuQEEv/tFmW8uGl/xm70WA41meBitI/OYu5m1/tliATz9nZC8qgyv/HwuTfy7GbyhvgK
B8HXJJlirIe1FxSbi6BLmiqwq+W1UmDQGJF7EaVz8YCUwbSV6IYFqosscJFcj7wlHlK7NW6mKEW9
urQCqxivjNmdQvZxWMTyKvXi3KeLtl2mZEe9Jl+VlliX0vhH1asNsl3KTsSw8wMbcslVPqn/pE73
Gi+lsuHO+rLE4r4y5heYMoFU1TY0hdLzRp/UQJXJLtXzvTOlV/1SXsEf7QJdsdX7uPD2pULlIdOT
xKeuQ042epgmDRYlvnZMN0MTGdyJ6WU69uBCND3MC6RmOsd+FFHF7a+7b1E2PonK2REa7yJNmULF
nN6RJe99UFvGRWf1P1rmY4/FBM+z3RjZ8MY1fFv2XrLxcnLDMfZuDc0Nc1N5tGNNhnlVPiBN2gd5
Y26NDn+dIfrurI4/kg1JZolhjDXutSF6t5UmvQAPjzKrqC6WGLoRfQawxwp6s8XSv4kmiWGaNNQU
xg36C88iKR6TVl8Zys/kOTdOY/+UaW0GxJ1q0yq240u1VK7LEX1zE3nsPiqcXVqjJ+Qyj6gZpD+4
otwk0GRvxm7xSLfSm0w1Lq2Yck02/vJ69wWleWMbdVF0ZfNbfF1JYevjziihgwez6942BQ9e+kh9
6DhD58fFtPjZ3CMcomdfUmE+DJH2oEd159dmpPu5xvalwrNp0YSlShM9IvIXFKWV7EXq9ju3I/qY
Bc++uOe561wosqbZGud7/Ne/ekp1pbTmhdMr11mr760oCrPCJfUV1o4iG0ZNhcvVUIU6NmEX7mK/
zkP84s3dDmEDjqTYz0jp+6ikD5SoFhxFeFy2vffk2qkIpzKKw7Yl31DHi//h6DyWY0WyMPxEREDi
t5jyJe83GZJaF0i8N08/X82qp6fjGlVB5jm/zWohQuVr54RRIKxNACaixPZDZ18Wx47gZtZIT9Vv
XRsOfkR1rLqyC+Du9ePQVPt8nOeQK0ZdvUL7s5wxDbSxf0mE2wYLVZNSc84gzMHUmkDhNYhXb8bF
fOEViEmGijvnR6bNoxiayB+W38Jsz5o3hAC4d70onybMgf4w7RuxfWR+Es+mGy/VtqHuXp+rUYvM
glMNAPDLFjIN3TlDljlGfmnpexbqR4ql9sni7ttaxZ0vw0YksZYLEmK2eIYsySgsbB2X8H+OVjM7
Feuff8PV2I6YjYzlpfaWj5vvlW45+3mwx32ve2GRkaG4vY/9ekWEfYc1DWegz2PXlrFwl3+YWW6g
H5E3idpeK7W+r554thvUKnZvn0k21PZzXT2tPEXhmGmHWm93g5Uk4eTY907mPmppee3p4yU2Jj3U
g/XlVe6PPdgf5ECDg1g8LK09xL7lHIClweH6to3XQS8PQ1YeuzIhdbvrdqJx/q1GySvdn8qZE8rS
D9Xm4recXr2iOqjZOsNRXDMgnbQr7zK/Qinh7Hs6HkmccU5t2srAMLRDKmlwpnvxwRitKsYUOiOY
ne/9VZ4HozoqaV/MtkZtKdc1yJzuy5ZzWPrTqUo8+lIWhLayD7am3VWVdtCG0QyqtH6qqu6tMaeH
21DD49Ge6FNoYtZk6gPKct8MG4BEC8xmv9pDEjfiTmjzoWRgXuoi5rJOgkxrj44Jt7+sR6qsznzl
17RzH81BRZmvxcsm75uRK8BLvce0GfeaaMLES4DTfL8IWAKg6yr7TUMgFqJN4Dti5pu66Q718460
xb1i6+fAzZOwEMqKOPjv80Q7lpVRhmquf12cLhzegRAq9PtlT/954OZsOxvsXz791+T6l7MmF9Mq
3zR9erK3hVahZeVXNdlRrf2zaY+7/haVYpUfWt5GyarFq7kwo1PQHZgGGzU+sEM5TGHXJPHkTPHq
WJEExIE4lQ9mOzDsNNkhL527Sc7fmz+/eP7KRlyeyfA42Yt+6gbaTlfvn84WFxAOYwV9J4Nxne4G
x3XDqnQp9NJjMr84NpMvTVj/lml4nkY0Lq2y3r0pt8Mt8/+k1mrBjBnhlIm1iOqUKWbGPLJu+aUp
9DwQnX8yCRqNS9M6tovYNW6+Wzf7fW3ysJZ8/41xVzrtZ2LLYzZkp5RDpmyBDW33Dmlq7FX/rxxb
vvXGPIlFhhLPTaZt/4yyj9j0LwYTRZeLaM7M+0SwP8z4wa1tPg1D9W+twYvKIrv6QBaZiRM2+akZ
GQc97Xem7I6ynJ9W8UzR4Tu8DWO1FznpcOD6CKZmfeiN0Q61NP1uWj0w6/mc0KRq9xYlieb4Qi3E
o6MVWFyT7tQaVZznxDPNN3xSJo0Xzl3jhh1Yc9jICW5kHvuIpPgj8NePknncddSjlr73tDhJ2Gj9
vHPl9kAY9htRGeQ6bc0hWbT/DFUtrGHVk6/Li6cXIhra5NXO2QDLtdiRaxk5Gwi8NTlXb92+V8d+
8HNAEgCKXckzEDYr28Uygy8SEwAYUVkn15iOOYuzPVZ7UQ1oOyVrCgn5ugs0gQP87uaKrOc2YjR8
2laF1GQNJsgP2i2u6Sa+m8T4SWpyO/1hlyxDZCT1PnMK6ik7dAKjbu1zaZ56z4i9xYdl6XdEqN0X
jtMB6rgXFzIjLpI+GtT0m5KCUw/2nWqYX8e5PS5CRgpysl/6t1qUxy0dO15QMumdkXSZYVgOy9j+
dLUFpN2ah24k7kbpSbyI/k4fYa/a7GIOT1M/gAJu4ogvjIwC+1Ers695deLW73co0O9tuKKyiwbZ
nMvBi83bD+pYO7yU5760DnXrRYarPRPMc9Ka5WBMyXVZ5pQW5464C+tJuHqUWiTDrJ52ZBymUnz2
h9DqS17UUs93val2w/Y2mBP/Ls9e0pjxXBb/stx7cZBeR5VV3sRCat0JT9Yha0EVQscdFYQMCbA8
rI1Io7ZifnM2ejMMm/RZBXoo5EpaITtKofI4q2i+IsHfDFqZ/3mNd7f5y6+1uY/WwBlT5MbjLH0K
7Jq/0VUwaPkJ6pt3kNfL9Hja23cdunFtp4d2vE68x2uTvM6Z+FRjP+4YMtOgQNGEY56Mibnfy0bE
Kbuizzqw8tlr27Nm9LwxdaRpAlH1KP/pcwpc31Ia1BKTCYzj2a+8+HGZvjeJvi+Ed8gsniaPbSqb
9yCSYev6cbEVRiAxO2cZi2ypfmiqOYyNiHrTixLNmaEnyEcuBr2Kkhm+y6zm9K7fEEa2C/jsWBnO
wc5Z2AwLFmUy5HI/paIHRhqYwyq3vrZJNuwQy6zndiXawHP6ftfWlXpE8ZQERjr9TonTRARMJ6HR
AhAWul59Q16lRJMPRlR0QkW6rcarLjrSh3TQJ1mbH12aVKFRJrFulf8KrT4x6B04nGN3/lmameA5
Zz9V21+njNAFzUjK/eAmx86PEMYiFpcgr3giBs5vw20YNfA/K3Faa/o4W/9kgOSBmV/TgXjeOhnD
fhGHqXGPDf1Mec4AVBU9k3TX7+2CUBRjgK+cgmViSzbqvT3Vse2uPLD6QwULJXnfZdlcx5qt3HTh
k2aac8YH/f/r53QdCJDrLdLL8irKteZcoVVwjbnHiV4c4QUDRaB4Mrbfs9T20825T6vRhjWtFBSb
F9mLThxtQLvspVzGD1NtV/dGObObyPFDuGjyujbAFXpqnARuoQ09Fi7td5qpnpgtQgyMKx/WJSvF
obG8kEWK07k4aMo9uZPxngrn1/Hra6XaGOxjr1UuGDGh3vIOKCf/zWp3CB2fEotu6eNc+Ds1iQNe
Tr40I4J/3bHdEolVnlqRXRaIGGHlj0UCttHt0KfAWxTyH9E1R7eEIxzGq6Vzeib87TT51iYizMB8
3B5RLnYCe9nnBSASCJCPjkBpzkNVvNbzS81ioSoVuoCFffGQgw7BDVF4unzkzhSO1V+fuS9J6xzG
2r03luHVkN1u6Le/ZJh25oTcYsriTaZWoJrya5HZs5wmkKU/OXHIldmTO9f7pS0O5kBABxCDqoyc
yY4nuU8+/eZa6dl+5Hrpl/HXqYcr6VkRWm4GU7cMq476ncoRe3fWrwQyBpvHVuG7J8iS45iP+8l7
5eeO6nx9mkxopRTMZ/we3TUebk+z8E+dO94hoTrXifWmifbZwMS/wSIOs3lWtnHJ2VPmqd3bhIOZ
KTMjmDdw5pCvZ0LRL2VSR8qczZMxJPd6ksWL50V6A8pcJi9WpyN8UKfG5+LUpvvUWs856MQ4UJ9b
dC5iWzBvbTvLzfspEie4qUd8LTtoPk3ri/7Sp8ZZGv/0rTiKzTmPDNgNaGC+okdo3QX4pOEsdKcv
3oY/H91LlUIDi/K+WI+j8wC1+ZwSbybb/qpIbm6q9WE1u/OmTj4IirelwXpjGqXYZ5AFqw8cNzfm
sU60fef2D2ZnvpKySwY1iKk3uz/VkP02hbRB/J0KWKA6lrePaCx/Cq954YSKlmLc1eiqVu5MQkPD
Aky8z/Rv3x0voyzOhkqf6a1HFgVn4szFh1MX74JOx3BU2bWQGeeD9uxnNu/efKrhfpuRqwwJ7u5G
sKT20gfYYWjMTM7ZskX25txlTs0SUu8NOJM8r8+1lEe7ySOvH0HtIJRSPs0qu/D1PPAIXYpl/Vc4
BZMj5cZ9q79VpEa4RvdvER041NrFs1N/+aIBB5yfJz6ZnLbWIWnpUnC3F2lzgaWiWQNHvrc3XM/u
X4xEwveNcd72h0zILrRGsZ8Zj4MGsINfGs64kcdeezTb5QEeOFaW8ej6X7SZxybUeTGub8aCrWdy
07gCBts8sF8A35RyS51P1mf9n2b47sbAmtOnb81WHw0x7VLzSY75N8EMods8zroZEfd4yhcKqnPJ
zb9FmuziZiVkaa1pg68iR847p0nPpok+1juNymCPaeUd7+EZLuXgmtVrrszT6lJAnnG7+OMOBUoo
t+Zec7bAhBju7NdWzvedqzUhAKJHj5BO6+K+NbT/Ko4G8BGaPbK/xbIeFjVf9PZ9mrha2T/qMXvQ
+wLbHESB2u40fTtsU3k3rc2nv5pHqIKgRZYi+yKk3A05P4BkQcRHwhSsQISnHvw5L34noknBx3FM
QCaMZv/LvHfi4WpIFM3Pbma9m8a078RwyjvtURfbkb7NN2dYAjPf2JjvLa2Klw5wtHUf3W45pNUc
FNlxlA82p2XCmYKSpNv+bUUZTtu261DfNpWzT/Gy68W5Xt64MU7cFv/knMSi0QJPf808/5BN5aVb
p7ju+h3I8Os29vuyWJj00yHu7O1Ns+d9SuqMMoejM+Y7sgyI5uO6gNj2GEOM6WXW7CvGjSifvEcL
HIQkr6Dsvp12jcAWQwKJrmttH+1eBomc4sXKvwsYFKsnAIYgaGvwg2KzIjEIEmk0Aony2G6MXUrE
mV6oyPj/5rbQ2qf7r4Om/6Wati9KJmWn4d3EsnsmaG+XJmDo7fww9dlloG2LLg6Wao0N3LRiDr6o
y3DuLlMHrKldast/H2r/Oqb1B1DLf0udXCy6TMGpj0q7yRUVDwCkfLzZpzyHcOz0OPUftNn6MDN1
Lop5f1ty9Cbbu6IL17ILsQntID2i2tCAi/8QDYeez9vem/+mUZ47sE9NeyVOCF1BMz9Y5Xqy0EkQ
bPZUCTsLDKXuZne6DE7z2CkrTof8omok1LX5340ToZXgYbaM98WoDlSZ7EVtYkUbYe0R8eRtjA/o
WKACyssqVq6INjs5GVl56uW3XPI7Ljn4vgzdTsX0aD9ip9rdguP5sd9NK3sCvfwk77xDPwSitkjO
o8qKC3CAdil3btKHcn5dSy4n25w4z5BizOpngciu1+YsqNDtmQx6OWGSRnIQ0xEYUqyFmIoUWb7f
tRlJVfryoERLeJlMmW9WPlHSrrNJQKAX472t0yWaDtRv8e46LyKliBrGGOGCHftABToN6i1qjaaL
ROqAm9bXFIzQ7u5ceSnTn7ZPEHrhoOSfposKkyPJlPW3oIYgnml83wx1MreZw8wHUDDhwNR8X/bm
R60R2VmgaqBSmR619VIrL3Sdc6kJdtGHUbBu6P8Vq3vXF1ZM6MY/on/vSEzZZRQkN/nGFT9cZuvH
Uij38yVWWx6sUgZm+m9s1lgzBvjQf+xxgdd2v5lKd6t0L86Sh1o/RGXfAoKl14KB3POvlGWGKY20
kV7YAfVDl5EJt0LCGAhOuyHvT5IVy3OxgKmj1FNCpvIga3mnbHFe+4+hI8ioK7KgEOML1J7FxbDc
TYX543TcyNtY3zEKf1Z5GU8JF4LHIBB4FlOs047fhd09WBr5Lw0uJY/32pA/ToWKzU5bpiKnDkeC
QHy7CAC1QlNPSxJSVTwb4+My5K8lhQtjd0Os852lIXkxsuS09ul7yx+NT/l+LZtLwgc6I+DTR3UT
tRRknDZB53pR1z8l8qfJPhtbD60biWd78P4WaieOlZESb/76694u09uHur4vmfGVgr4HZG782a3u
87tM8DOOOKQJw9TQfFf6+u4J8dDa7WdmeF/2+Ab2oMdilXup9F1pp+8Ab1+pd79U+b9hXV+rct+v
2y7vXnwz+7SSZSdYhprsmWi8T32uLr6B6q82vofM/w9/aNAYZ/JJwq6Qf/QmHSon+7HdTuz1IeGc
ShCl+IkPeDPlXGrln6zzSyIZxCptvZN9mj15yyq/utsjmZfDa5aZ3sFIbk2mxE4AEYss9qjhfhwa
rYwyaPyoqpgRu03ocaN672w3HolfzZBHlkKsMeRMhXqWmmG7+F0oiQY/VEvKDmgNDTs0+/2qiyLS
zbwNcnfYWCXa5Lzqdhv41dCGi2G2aKYp3UxS73tenO9tJaEV5u3LFXx5pXFDtUX9VLZ1vpPu+j3b
hkIMBhmoLTgxq8W1gmxNXseW7LNKG5kYRHvdFmfctxYoaK+GEunTck5HbTza2P5CUIZ6p7nc3CiH
b/206mE2oL7JJUJqWcFR4F7gSSBKzpX8NiVklrvY99PqPXlT5oKkliZDWBsjDjWwihkZAsVK7L10
uzgNBitDkRAx1tN+6p3vnNuOWZMmOTeh5RxtMexNAjxY/aBpjsac8T2z6BBomkMJ50SrmfEgcv9x
ssGvbeeQE5YVkmeaUo0Ks+6Nz141HhqdP4IwvSYTO8frIhr/jrOTfHtgJS6QiOrlg6bBnq5d++SM
5sXvxht3pb0UWXbeWjeCAmd6dIcfxQuwCNydhQDZmQPXqu74rYlM4zNNpJkFKCa7I/rfH4wDetht
6RJvJevtbExWmHolhN/ShbbUCfryjnw9/5midvaozo+VUzzOqtlP7voIVFbFHTL1yLRxayP0AGDN
m50tiovLdHtjNl/mFdNDvrxnpMscFBpEGnoKlHLeeCwxzEHGNnZImMYPHZjOQ1nWQF+yI8dxQrA6
qDzaOI4yLz/SKHv2dIQlfdr/R20Rrj7WaPoDixdjyP+ybbmqot8l9vA0Cv1Z9+r/rG29XUBAY/Rh
jiSMNL+OqS2k86XHSq+jprO+pOcwbtjaySIpMxizFrvsVP4ZmWMgFZzdoK+ZCeoKYrfKeXKl9y2t
UrG+bkeRrmgIimE5Esxz3zjpVdXNfxuufUDO8YfP9ZdaGz3cCnfP//mAVO7rhm/Vt4GEamEgqC5M
2z4DDyFfd3XJsxihO+bOkwFGgSmc05mwQzV/GcNGLjU6x237zq1NgCaNuxbPW+RLeVfX+VVkHHPs
L1kwlVmxG8ctR1iZ7HrZDugQfLYrg41bqH6NyHNoQ4tXK1BD/T1I8bzxcle82HyLW4YAnpcxJUP2
OJrgwXOXZNCB6N8qS47B4uh/YAdLvPYVekpZv/lNf2uRhz+SqibtdSjigdymIKdV1Fh9amD86S+r
UNq0s4tIe8juDbctoqlEY0Hn66Evlz/2//nQ9UKjeW16zD3nANnNYpQfNQSKYdrMUX+DOa1CA59H
GlK22gnu67uwvLjhfwRqRr0yLwyeFl4BhD5XchH1gJJDtCKTztB9o/VnYVzsJjWjrZpmDgWBwpi9
2VUcuGau7SB4dumkczsXNltyMuzl2rzUS/HNZAYs0hj7gn4QEkoYLafkzmzZ3agQCWZU0mED39sQ
KbNzpHzdVud+qJzfiuzXrq+joqgepq75agfkj7UGE0kLUpQpthshnhtUZZHPoxbNvU1BRyq1wFrq
c1vKO8sfL90izqozDqY1uqDLnzRK67tidZ5ppX6dvFtePcXK1Tr+5mN6v47DsVLuVSl1scsW3kfN
Bys1HroMJESIYk/28f1gWF99mbxv8/SGn/k91Zc+dHXzDFm60wcNmNn/T6yTeUznfolWAdKbKWM8
bN4EaLTtzVT/g9UKlL3t/co+dk7BK0Nz01onbUScNFLFPnlwK6L1cBeF0hqPfbOidBfdJ/uXGWm2
24Nytd9NDv+kK85JiDE8MOWTUrfB8GYSxf+Nbrzj4VB2d1/lHkp0SEjSXfUod7lxiF2FZ1F3yJSZ
5zAYhGLIelZ1i1T3av5IUVIH5tp9isRLI6q7npIFbM51h4QDfHJ3SdeW4VqbbdyR58lzasEcDc+t
8E7DQl38rc0lzicewFqusJQbqrOh+kzW5GEuxpOsu98JjmvJMyvqEfKCURENL9tK7tIG7bNORwkp
J2c8VPeG1/zbdPD51cWMPGkMUYbI02NTz9ee/z71UB+9eZSNsx6cnnezlYh2MlxDg6wSZNIKHEkB
rWvVcF4Lv4kyu7+fneFkJstx441Hj7Once3mDZjOpemU8WLUbYRGjp5fmHFb855ULf4zzD6NyCbm
9lYaY6iEhgMMRazkcEfXE+fsmg8cTpWdh2CvGWn37lNKdEDQbslB+TyTPayPRPSDbCpes2WK097/
7DX73TUKOAV5dblh3Ux/9MvsRPkg65RWwOjWqHKB2p9oVDvPPUIEomY5wxjSi6F+BDMEzGnBgRaY
+NnKvlokGBu7tpYkP5igsnARnFgg3GgxxZEpHDJ2GbPnwSMah5SvD6MSC3odJx750cubTncdyV1W
tPndFkPlrBpVAJPa4UA1gTH74dD7KWZKUXeXRJ9YvhvEOZPrKKxV0n0YzdE9dLK5RXg/CmEZO6Ny
Xn3l6UesRGu0DQ7pqKJmocsM3seq1aOhtBQCcNb6DkXEg472IkRpm++UAfxbbIjt6nbF5I8apF3o
GZg77TD3TsLxKV8FlGejnK9mAej3zPQNiwPdrwW5/kX+hnjqSe+KY4pWbDRYhkx0AemK/M57HFzt
ZfPEw+Rabz4CQxuOv58VtPQsGDSEex227WUa3PNaUnfpqJs+/VbZbuYqEhrHd9MZ8K2p/jU083FE
smi27kc7r5+uL3Twxn7dlXnGBkEK9iGjsAmhScJ8Vq6wHYY5xd4s5rDzm8tkihcncelQ6OpPaIS7
CcQXB8gs42nSn/OUua9x7Net7p97Lnur6o+aCz3Yb4fbNqnq7EVLtbupSl7T1LlKX2NhH874sS6i
u/dRmIWiQ7vf1Gfyo1C2FRrHcJmFvZXt9B7YuFuuTlXRZ1su3xilfNW90jZxgJs94Rl6qmreL785
T452UaJ71V2mpRF0Q88ZWoVTS8Aq+bDZ68eAPinsrAoCrXMXWIUh4htiL7dCnsrkjESxjXD/vw4F
03ouzyksX2/XFw9lJSttwuhvpo82/Uu6ab9XqfGLBuMwmOl5qts7CGAgz3oKJ2/4qYFWI01o94tf
oGRV7ygywqKi+SuPi3R5TQ31UbcDSK84LCT5Ay6oE2mgl7rXf2zVOzupJy9j7VxQB8R82RAzzIYK
jUk3ga+A1Urf3gm3j+oNLdhSuGet/xwmtH/JVJwpqkqpUjFDPZudYBC6wVRXvhGu/m5qzqlA5IIv
6N1aRUQPzf3MyACW6vG2QMiX5ehxpGYKWMGCOOtNZ18OLGM4GVOzYuNT7/ImM7Dq05T7LyQq7zs/
jXvDfqr0AgWv/aU2dHeI04+KrdvV7IOvLS8WurrZLiOjQbeLJqY3ti2mzwtfgYtO1zrPa3LAznKv
bQmoQ/UhS/tgWTbjzm/dQmKRW41YfMvep8H6Bvtwg3IZfriVn0ud49tHxerYT73rxbXrPpAY+F+P
AhtiUftjJoxHsptLw3vqBNBQmUIp9jDE8TCQyzwvyIYSTEF5rYI1+9KLonhhl3ptWUO4CuHALRWm
rvZQFN6dyie0jvozlr4nANSorQWlUvTL7RQ7fNDiRvsYIL/J7IRZMCSyBU5C+GWCphWPla+J/VS0
TKgmIeAbg8rWz19D6+wtbWOS0rYP1+Dmafz08RZDmyyMMIa9pvgC2ARWiJhVde/JgqxKLxnJp38m
t2ToLBDrbVse0kZel754rv363Pn6Bi81sJ1SPgSIP6poyEfgmpIAWFe4B5u+L8+kHcv3dUhtvTxp
izUFcAKnOc8g0hqhxclUnRdXg9VZh4+k7t7dzjT3VA3vtYK7wcHNigHt2DKeNvUYtY4ZZnQoBKgP
Uwx2Yx5P1vY2S92FSV/SQ5mvgpdBiDMr24ut1xC7eDkxDGWhv6Ear6cvTNgPMxnh2sQvrzJzPCgc
kftJyZfMcU+yYd7102szkuNljdOBw+y1L4D03fXUQye3pohvALpIE8AuNIWzNp8tpFCsn1HdWFAL
/GB+GnnZCiHrgzbZLTR+Xa13SnmxZnfnqmNltfPA6rQYD4kACsmOGpG2iIQw3+S+N+01kyA0fe0e
1maFz2WY9Jf1gKJ67/hcFH5ZP43aoiHuVecqXZEO8jk2qe7z2M9FYLTziJA1fWWoCo3BjCdj/TSY
yVAJ8tqbPi6TqdXWIzI5vG9w5RQF4OqwZ5R6JUxso8onYzVnXlvxSBnmQUud39XIjlMHF0RmeQgb
OzMr8LOls1PsPa/DgTfy+rMyN4uxp9YRMQB0azTyUlIlHjV5fmoW9w7WLMYjF+GHJbPe+FjaKibA
II8txfWnNwzWW7v2gY9gIpLpUsPwz02Y5rKI/cZnHXQ0ZgQlTzZU54hwNBoMb5dJCD3LIZg3fS5p
LeLa6pkVTQ/YWCzWj7NwgVgD2KYx8URtPDbC6vC5ZvUTwcZogkmVBx42vTkeTF6VEePMMgRO1zrh
mlt3DUVve016TxgiuYoKFA/6iPJHNdt/SYv7KZPdS6flXogoFWwuSdlCpuxR2vYd+u+9SjNuNyRI
gDr93sq5bMeBdSEjoKkaJvbxcn2thf/XIIsJx9K41ml5MBObv04dk+wcpDbHhtvRAmc/OiCFYZ2z
rrvWCNufvmBP+rUm93lorGdRuq8+M20gGBVMqzs4k3Xv3uhBNpqnWRWfvma8rK754+f2itdGnjdc
TGzg7ec4YwpwmuXBXahgU6IFbpvmhx5zMNh0uuIfW0rGLU52updV1LgpMKZUH87CX+umKsLaFy11
/St8/izdeDft8iMZgMg3WadxIlGve9ZOn50xsIT8YS7fAuHKfl9Tnh5QhcZ/6z7RD5BBlH4algy9
3jtAkll7XzpgE5sxRyBrTKLt/J5p5uvcrqdCliC94sm1ar5snfG4Y91Ze46hxXHuewsstEWU48sN
/B0oeFz+OpS/1aaQ4Bg6l4D+TqJTi9uTC1MMGm33RrKTBcCqaJ5YfBmCffc845JQ6EdlOl29zLxY
s38wFpYF4T5ISwN8d/g98jRmDDor5GZ4P6OMHZEh0zhoVXL05/Y+IXsEOExipNzGX3ASdcFSVJ/9
3v8v0/MGU2eOXn65Q3q1p8rJwIilEVSXp/iAUQGWmvyYLMRxuBC2cMi692bsv9psvZKzTAdSp6qd
KxpAMT37TyR1v8tNpihYzlnXzxSBD7Hu1F5okZwtSuTICMZZiKqNG6Vlzh3UEyXKfM5zFpdk8pGA
lUVN1UESWOkUZFOnhX1C2nYrl92GmBkzCByzhtye8x0zjtTgMIeRDWttf/XMHG7wC8sXNnXqb8GH
zOqSeP1PIhAL+V7N7+bSTp6lXBsTqvDW0S8sYgfdQKSgtVPclOVXMjoDEzPDQK4WyDdN31vSyQiN
zOnoWjNeh5alSzOq5JqW/otJkix8ms0WiysT85+m70AZspCmMcQ8uduHWgflprcpNFuC3ApSZXXx
1uhraNvoD/rM4n3KO/d3Xos8Arbj1HdBVlexYMW0Zxt1lld6u6ouVWzk2Y9JNk+oSXLenVq1+6qm
jWpZl5+WvW8HgPji6dbFcSzWeZmb5MHxfbQEe34bHmlsi74h1rXMf0BmFgwQhrxKmy+lky9Rhvye
gz+bw6HwWvS1SLrAew6NxgWZSen/CpV6UIV98sqzhYDD19ZwdKt4M7lDtBZJittRLFbkcLxqgrjT
tHta4f+s9X/sndl25Ea6nV+ll64NHQRmeJ3ui0zkSCbnoUo3WKwiCzMQCAwB4J38FH4xfyipfaRq
+5S9fOsbSSUWmcxMZCDi33t/27OvioHDndtO3L5abHOOkw3HpsqwHyjmICicck8PQLHlBlfdcyvT
kSjkfZuLeZsrl7rEPINhwJzypSucB5cM1o1vOfUnGnqCrRGygTa1TG7qcqY4S4ph77c0xHNpKnIp
zhNSMlOQifuKLl0j6h11j9NG7mO7mSLTGyt+QfZAsuMKmZJcsxy5SX7GnYdzG/zmuKGjBwNISf9B
t2QXuJX+kxe7yYdAr3uA1Mp1PXVTuFeLbR3jekgjWytmszVJhLYhV+Vm1kA9j+nu6x7z1NDASQjS
QR5laY/3dMNydOE62jH1/uB22+3cYCGc0qVfuFT0qWEKf5f07ryP4745xnODk1ZU9n5RzpvT451U
KRM+0jhf6Xeb8ZbhEhg0UrrlVVwzHr4uOaT9fbUU8xb3A75qymeoiZx08q30S+N96MYJT72jgivP
zVXEVld9bhjkHavGGaMgoVYSmXKwXxj89uwyMkwnoo/bK9Lg4i4dyu6m94vgzZltn1d6afFKGEb+
BCykep1Sp7rOyE2zz6gMPDdG0u3SCrf2prPTddXh7n0AqDYdG67/C5cEZyuWGjY9PmWYNspH1fCm
zJ0wKMFUPhqVnC9L6vBBwNzI3kzh55q99OzWVnwZFqzlpb26TtpkdXb3xVHQGrUr3UIfMGZgr0nH
wNqBkXM/mglDQdbgAR5NV0NTHCV1KUMW1YnyrvyOWcBSFPNnLRQKt8c2xQlJ78/TDE5C5Rp7eZ1w
NGiF+KxwXTKKCsmT2mZ3qpTCr5B5ZGMDdpymaQV3Xc4oPk4D62iXWAymWqyvXTo/8CfjyuwWiZmT
QpwK2x40aQxgjs2nWnP6P+pKeodC8XKWpVd/HUTvfgnGSu8LCioP/ZKMTzUznFsv4O7MSxY/cv+u
L+gfLOBKEXDtOo5AqCC7Aaz3Tbtq2flEY29rGWtELkyvg9oMr9o0AcfZdRmUgKTcj1kYnJIsNHdQ
JzlnYTyMwnbsr4t8IMO/jP051lVx6dt2+hb3jHQqgxQ7rpfy1u/JQcRd3V15FWVO0ssC2mLEdMub
ZpxtwzFweUj/xk7w7oSEE3Z2Vgj2LRWJZ6a9V/Oc90T7FvEIP8E95222PPe5YIvLfCRK23y5xZqM
ns4G9mQ1JvU1Y8AyUNv6CvA3o/aR5SVeTHEQidXgu+NMO9jxK0Y7rJOAW+RVk2tjb9YgOFSD9OuO
jrktFAF3s5Qm90s3eLF5px6HKXXRvgWvmhMjnxF03xIwHy6UzseHgjTVnoRTSje4jM+CFZzgad7t
zXgWu9yKOaSQA78kMhzuHHLYu87X4ijskgLQrM1OsKpKUmNTtmd/Px+GIqlf6jhADcAUuq9Vap+c
tstvdR5zba9WzpKgCNAem0+8HXNa6KZmNyyWf4D+EFMAgk7X6em9XXU9XfTyuksSf0MO0YtoSg+v
wpLPaxVDExYdE2v6RPOLRt6EnTjlHEbt3rlWrescsB+3R8NlkFj28xAV2sOckLnmDeeRBZ+wS/9r
7lfkGMps7+BUIQ6fN7dYy++DzFGPg8inE3o46gNO+ziC+4VtloBxxC5JldtRtLj5S/SbHYk5bm4D
fuhhPy0++UC/qJD79RDijTFLQvE7tNr2zq2SmvTjkJeXOsCMyVVaRiKN87c2rtuHnELLA3lMbeYR
YqKugCuw1MivJbOGjY5ndWqkHZ5mp3V30I7GuWDA1VSEoeKqZKidmfGdMjJ5ycbJHriOxuowgl+P
t0NsUKrUkz2OkXbT+WXySvfB4CaS7wyt3IFf0+T8PjCgIKFvjhaTPjrXiVg5nvrUBXERRnXsEzTO
k9Gk9arorJukjknQt+zqGOkLf9yJbghm5rMjW/qADjiPo1aR9VicFBuEhHX3YWnCOjj6TW6Em0AO
7SNMl+IzyWKhT7FdV+meizTEWmr5pX+NCaEwXkZcYc6NbUDAuKejsCJIuFB4f5u5pV2VWAR4n85Q
ZRTbT2fJByxlSrsKlwY7ml0tUaO+DrSSJZhcQsUdLc2nEfKBdqc1kqT958YdKneXzlWenDO7ZAbi
BytPspO29vYJWQJWG5JXz4VIk7dYVmrYuboIHyBjYTqbpYtLrO/XMCI22CXcVjY1kpybOEd6m5wr
vN3YSj5CZWU3WdXBnG+zocCfx7FmIoRvtsu8UX1SK7TeudfGx1gl2sMU0DnpjT8UjKILGp2ax2RZ
264gKBfBJUhEwXg1CazPpKXrqOnrYLeYBa+tieFA7sZKtZKR0JgNp8TpsmVLOgSYlLaIE+5wX4Pn
CKaGN5TtTGnvVZ7xvdAjB+uKhUXK7RLL5D2pfP7TDrg1RMHAmnoo2nb9JsoymZFaU62uqdEamkiX
697IyLs2eITeoZ9sTqtP01RzMedeT4VuI+fF3oypI1H3qxT5POdfLAXuhGWqS4Af7TXmFLqrqk4A
BcMJmO8cYEscZKdhNWQlDuMkIyC1dmoqbSYnIw6b8uyzX8BNNHmEGcaAAO5tylWyUkFspzwkvXYh
m9mW/mr605Lt/gvEX5Y4aZLZ8uIoKAkjFF9a/9FhK5aSTO/o5k76IHLI7xlgA2K1HsjdpdqkJZgk
EBc58wUfWzojJ8KPYV2dxqXAdOtuMzQwl8rJKkatIyP7naX3b1+n/5p8NHcNkKym7v7x7/z5K6+H
ypK0/+GP/7hkX1XTNd/6f1+/7X/+tb9+0z9u5Uf92KuPj/7yJn/8m3/5Rn7+H48fvfVvf/nDjhtf
P98PH2p++OiGsv/+IPym69/8P/3i3z6+/5SnWX78/Ze3d+65Udb1Kvva//LHl07vf//F9r0Vevlv
f36EP75881bxnXfZ2/Df/9v/4ls+3rr+778Yjvmr7ZueGcIDdSipXVv69MfvX/J+RVgCfGrRzO2F
rg2PsqZXKuXbrF8pzbI9SDlrwREEPAB5XUMRCl8T5q/8NNPlf/qhQ0rY/eWfv95f3qr/eOv+VsNG
aLK67/7+yw+UNT47NLoC+g/xCzjCdn7oSkCwzN18ghDVpCg+msxz/eVPL8gfj/jnR1hZfb9fMusr
6HmkDcMgMMGicioMzB/bGNbRcpvimdmADzoOh/5oH4xDfu5+Ul2DjvGfP9D3r/8JVdlJRVs723dE
TiurT7IOqieoIGzPwnguzwkVdsUWX4Xz7IxdsBt6bd3GjmQW0Tlt8JT5RftkzLH33NtOJ5iog2KC
hVy326afHKQg0IcpiDZ0YDofsv7YxwufvnnQE5Z2Lx0/Uyg4PU2Yw8ojjvrsS8rutN9yIK8c5OLJ
uE5ERWqucIZ4ibh9TF/6OnGYxsaVp/FLtF67z5Z1elrNWTBuJLuNdwVU7la5rVplvZV/BHcsfZAW
ZG1WHTC2WMrywj3wdNFC5dRxHgsMHUISGLCIcmR0RErSIbcvkNTkLYdBGIVcj8EnTcX6KwW5013D
gf66ChcOmyYLI8f9Jevfmiltfssp7zyLcaho7oAV89S0afXOGHz6bREGB6QBEN3eqybGC0KF2VMf
c6s5zEY6XziFGjvALfQW1lWyptfMQu1jMQuSCaNvMQ9qxtIl3DOJ5OSWFh7DXjuY8DOMqrRTDcDS
OPiK9nEsF158h9tmdT9QRULYVBpQ1P2SwQ7W+wBpJcBVMBb9p0BkjwMsoxTPi8/MN8RoQvlKaG8X
ewivnVKXDwZo9Qc8pPoQ+DOW6bZ7rEF2MXnVwZkNIjsOv+AvN4tTYcPonde+12Bs6sHnPQfjxd2l
KAL1ydbsqlRSMQcr2YQxjZLj2auAF5lE4zmdzcI7J2OQ7zVxxnBb1F16XxsF4uHA0Zi0bs9lsxt5
1c5r98dlCRf1qeyXgEbJfsTayrmmm7XlbgYvH89ZoKonr6ztz3ga+HnJ0qC6cH9nssAO6VpYnbQ2
Slckx2et7N9oirbOZSMYS6ZeUWiqb1pQd73PlqvxavOopjZ5b4CNIGHTmwKXpx6xSaGjq09qyoie
0L5nPde+au/rMgCFUgX5cBo1BvQdp1zYOiY7rUOS4sSZ2ajmGw9Izpqmt/K3UKTlCf2Z5GZnVzdq
truj0G35nHVLfQNOND9UtjCvHE5JG9Mww+vAUEzawvVMXQ6BfwzigBFJ5QXddS5hRbMNgvbHKFFa
EDi6svmkaBt/xZyqT6XqjCM3RodIc09ScF6hVfY8t2QSEcIfkzwGebTElv+s3Ll9DbNq+GxUYUrX
AAZcQSjBSe7M2Syu7MAjyWYkGakrpmR73bBr8nMJ5SHT8tLaQ/Usi3G5gblVHOpsyK7HrMjx1Nre
WUhab7uGIxVCgf5WxO1yl3LSu8vT4jeGpp/Y3+CsdhlVp/W8WU6iJcezmBf4NO2x8DEmkiEYLYyE
RX8FJST93MYVZTPDRCp0nmz/hsipeTv3IQJ4hrR+VenSwbRFuW14RfFawjpockc6ui0H6o0RKh5R
+AMDCTejzGnrEoK953cNwi3ml+LLmFbdnWQcvGzwfpjqPHbGDFUtEeYDsIhVgcwL9VgHNmk3tnOz
tQ0FobgtnXj0zY5Y6JMIv7Bp7AblFkeAreZ8w3TAudEd4BHbTcTnwE/Hx4JkBv5nJuVocmYZPOvQ
dZ3IK3TydTRANsQSl7srh+FzEpj2bWXWUxXNRmewV6r4eaOtqUyskZjxI3TCesCDh9ORUJ1/LYxF
C6J0lM9vmSzU90SckM97ActI1IuJB5Al/KlZ8K3cm/Sp39DNaiDg8xp89G0gXIyI0mGZZcd662Ra
PZbB2EOOEAk2NNhZ5kthGT3zUYM4lwddrscvuLAKjMMsrlTCgh3pkdPFJu9K+72Y7fwarhy6RdY1
9lNN9O7G0UyZ08DLPvWulT/zfrr4IgUN4A4q1QnkgNqZQjMpVKk79JFJryzRMIbX5K6to98tOPa9
NmxfZz3T0WOEzXM6JNmFtmXzqWvJHBRjnhww+iKIlkUvWI6GZI+yUdzUg0CPccbpw59NwCCpNQXv
i+zar8iC6b6OsVkJYRkrRyM58X4vbUTlDNgf7bh7ynbdOxnUKDaDNMJT2frcmtw0aC9ikuLVYvxK
tCUk0+bMCeDPqWWcej/WgSEPBb3chwIS2utoWd69j6nlqoV5l66t3O2CPT/2WQYK4IQT2iafoRY8
5VGOYXlRwOTyXV0v1XM5s+3fMvhcT95G1h+m0DJe6na22RszwrkXvlD2bhbGimhE/e6cIOYVKYim
iozAluYY9hn/S/k1LTjO7+rKzLh/VV194cTGilZ5hEk37ejZKFFcJCUEq5fOMj1uAam5akl6xJ+U
FG31pTac9GQ6c/nihNLmSCLIsEqhnnoZiLtCA8Ra9yTlfUxD0B3jqPrW7rr8qVuM/ktM6iEDdjaB
gpNZt8sWq/9kp2l2Lfp6Xaa1JwkpGcMFa8cgP5mNXV38KRuuuPJQSQKrc7cgpMqcY+ZK2Uvazvqc
WcX4KdAcUmkjUDbmtzlGC0+cABytHGPO8oywHqWJJxjHZ4C9aw7B7m2HtAawJ9Iiabd1nKqvMfMV
zTS9mcKtB6psP0xMwrJ4NY9WOu33cGMdRExVJ8c4safrFvEzgxMh7WL1xq10GBXMa6DLzaKpYN4d
UZ3M2FesbE7lDMW3bOV1ipXcObpEVfAy5+0tZE232wZS9p9Q4ghU0LhARjIepvLVN1csaLoSQtHc
AWet1NB45YcOWsq7vuwSVnkv91iXAY0mjpSRGNSaJxj7/qmZ/UHtYeKUX8TKKZ1Lb2XbrvTSanHD
b7zoOOIVvtVxRuucmcvxaqzsU68LQLJl8FCr0nO+LWNIfF3WeHuWoZ0QlVO+iP9rdrD9Wl1xTzR+
CnZYatZijd8hrDHcho1hN9k3PJDyUQ9W+6XLF/cxqwRkrD7x84qZYTzjF10Zr14qnJ1hAaPc1KHm
lOclegEVaus03LTfGbFNye1mXMGxU4USFKUSxQr9GaPu2CbJCxsvfFcBGDsEUsEK684yuPeLZFU+
W1TZrcAS91Gu8FpeEYtpgjIuRVh3ZKkZiXxkpe4Ykq28qL2Fn8HdJisON/5Oxm0ru7h3pei+9nKZ
3xH+2rt5Tm3gh7j30TimlbBbxjHBPzUM7lvVtoCFq3QF8sY46ZpTmbtgWd3f0b0tFbVbNftdvW0X
uXx2Vs5vXEzVUYZjzBk81N6t2ST99RTkyZciHryRIVfI2gOp9ausdf86lrkzbq0yUN8A+RpPjVty
/buNI7HuGghWthrxE5bdfGVy3x3wSHAjIjnG9dpaNlkJr5HZXdiH1VeDeQ/nbstYnqC78GNQsUAc
21hZ7mlihGOTcdN9Etpn4Zjxcazj7aEji4yL8iUeYKGyUx8d1qOsuV/YGpNpY/v7mDhpeIiLhp1q
ip0V3d7up7e4aaQXTUR6L0mSWGwjmL2WBcEQDh9j9lqqhJCx06f5yh8dXZzWqiC2ok10lc1gzsOl
6YXJ2MkkorgZmdAzEZhNBwlGpzE4LbDHE+YSAv4wweR0s6R++Tp6ef9Yhn6Hi3od2uHBOTjp1L6V
kLmeYDXEZ9L/1W9sWoh5Zb4LySeViuFd1qU35pw4j5PnOwe41yjQ49QqQpQLpMJd1sCh7Qa23Pgn
mFgBuTEWWAC92b4EeuCH2wIXSmoQuDKKHtQeXo4N/G4whuZcpvf50AFh9Pv+NU2N7tMIkOkuaEdj
X3htS9qeezaznPyubkWH5cXP0vtgqZjxxVYI+4wUzM1kYRHAm1G44UYYhXurSqc5xZbuTpKSotXH
0d/PjumXO3dqps+e8jkUp2pNzpv08u4svWAfKoQE2lHOXfkuGIpybA60AG9QoHfmE6o7Fw8DcvRa
xqJk3Hv/Yi9pe8HWgGxVxjX+8Gr67uCBanmsgyJ+SwA0HjSGPFaSRmVPrmEvBIYC7rMbYszmacQU
c8NhDrfN3Bp4HHzwuFnEShrcylY4zrE102+tv5j3fqYaPuLhON5byl5OPf6fL1oK+Y7JRH5Mg85u
OSWUz6FQ4zGzRXH026yNpglzGgGV7tYwlgBdBtLpGLdwauPOv7biHlNvk5SHNJfFrVUM856B9nKr
AukcloZ4mIIJsA1xyeKZxhkySdywnEKscdd6nnsInCS9ypFDU6449nWtKLzHccVFIGFNzNMEBAXZ
mMfUT+TRbvpUIWcnrCCOXd3lMoCEFy/O9GiFWf9K0CN895K4vbfGIb8YoRgfOrxYJHbm0t8uswbu
SdRujtiJilNSVpwX5JKDrTZbLzmG/gCPPUhJknCyumbsDD/WGcUlTHzr4HJn32EaVnvRVx4kL6c1
iWs6ZIOly/wVRG03bxyc908+2vymSNzmmC9kYMTSIsKBCrzuAqcB96GrM/YxeQjU6Aw7u/PFznXc
8jiVLD7IoP1rCRrnBldHfRo54rAccnVchRZOceX39h1mjmxLeM2MQqY0vxnSnnFklNatw9z1kMf2
+GXglb4Vg4Ezx6lxv2y71Sbji7C/cfxeHucMUIfjzxhE4qnudcS2XB1dVzUvhgnPscb5dedxGCJU
MaXnBqT0/dDLeoBTpXxoNkIh4MaWcxjYmoaR1r7jkYocTbYaun/S2pyBhTPuhEI6BpG/DMGNMwHD
6aWOj3k86l0ed90rk8W23VBiOT6XIWFI8h3TPlmwM3qeKN4L1dXYs0v/tSwSPgtT+Cjnhz7ucAZU
jOm/0EIy13svW5YxIgABA4uPd3U95jVEE3oo8EN3nsYcIn0CQaIOSVplsTinAClfOi6enkRIo01W
ltK/LJgGToWa4D9ZTTwBcEEZPEsjTy+awh12qlTbu14PINHIGJ9tAiM3Axb2YLK2rZOVH1M3B1gm
KsF+36xgd3L3t8llF/jHrzuHOTKhWOIIZ8zF7aNtqemLPyek5TsoZzhQ68JHM1TAQVB47YmhQuNW
xyHrxa3hxMmbA1Pd4b4Uvifci3i3SyO4cUsafzfKmNNbyXHsSMgAY55Py8G1qkGtocmHt9zBjWwH
izPDaqaI7W/ZzNpPci7UN91b6asbJ8BMKwxiXhCXkEK8Zv6qpiZ0tyro4kdLwAmXJUOlrNb3rcjs
OPrPp4Lih24Uz/IJGyL303NuOqb5Y7U6XM0KeTklEPUpOKiTtZP7+jbdZ9txl5Oo3chtvc1/0l7y
Yx/fvzzoWnHxpxEh+TcEWCygG3xy0XQqozQyts5GnO2dPHgP/49P8YeyFI+tmSLQhCfrEcwqT5Fu
iAtg+9+fIgtc9POn6P7Q0vEvT/GHgW5XiCVTAU+RcQ7J8VNyVe3EMbTtKD8t+6i5cffe1r7Sy7CN
75l3HfVFWPW2Pnnn4cY9uhUvPP/t7u1I8n74WxPjRBXJXXgglgUqwTgMkdhyHo4M8zcnak75Znl+
tq4l9AnUjU0SDT8pHvnptfJDHczia5xf1H9sihe9g4kbYXq5+v1aIbMEeiMqt+XPrpW1Duovc+u/
XqD+Dx2ejEHZQ9i8kARmtst1GeWROjbX6VEe3J+0Xwk0hX99LO67nIEsuuN+7LvpoM0A8F+fICSM
F/JskXxELN0CSa0jxOTt8JNpufXD3P/3y+Q/HvHHZycgrfai4dn10RjhJuKB2J5E+rIc+2N8DCy9
8SIQEXwuECE2amvwtsI2dQ/Zo/+zteBnv8wPzVw4T2JRap5+fvIO5V24L87Tcf2Y4FazNgz5froS
WD95xX3rryuBPytwIS3PP71e9jjSj+Mi9suVPLbXWB2PyX7YElao9tnejzjj6m6rDvoq3nm774vE
/9fOvmtnvKr/e+3sktVv3d8OH+ot635U0PjGPxQ0O/w1cPE5sGERguL2tVT5DwXNFb+atmciLwn+
hh1YrHX/VNCE86sFSNUyBbcWE/AhX/ungmZZKGjMG0zTpC/E9az/KwXNDX64lTmeELbP3A3HB+WP
iF1/vZbGqQ7VXDsWPQkpvnu07D7dl8bsB/eBAW1yF/QuCD5ZLX4R9ZkRODtmkgabz5X6BVDJoLiB
M32EOk2dAfPDwb3WCCsBWj2czp0x9oAL/bquGSQRC3MAzI/ddN2jOlMuRvaR2SJRNX20/IFDCQAV
sPKJU/UQMRZjeMnlALnAk/hz793JGL55XttLcs7ApqcTdZOKzxoWVYIEZpcjq6S9kjfL4GVM4gXi
zG3Tt7hs0Hpulq6b+0ernQoTJ0wm3QNm28FC3eG4S81OB5fs1MQje+qlWQKTsM8a0Vn6oTeiMvX7
jHAIyY/7HuZAx/YTJi7ADbwyUYD8bURdoswqMs2xgT5rgCcFjBU4ZsHKhEe/hYsNZKbaaySpHHOd
54DmNMhYfl2DamU0WDWGeNNfKNvB/vyAu7rPdoxadHVKw57FzGMo/bYUjmOdbHsUzc1YGAuAMnMw
7U1Jz4C/M5rczc4B5v/h2XGSAKRyFVhg6PBaGMfa6Lwxas1APFkVMI59qmTpRVXmitdlslnIvDxk
l8rIvsMvj3gzHgNf5P5+ztkX0Qw+2J68yDILuzuHJwqKmV49ksVChzRqWEPYs3FG1YuYowCUCKRw
7XtRO/2wa90izInV+yk2KpdED1gOShkYn7tjeO2nOEi2yxJMWAIox5mYTpW8QrjirYpT7qjnR0xL
vDgmtH9UAMtaW0mqUttfcrEQwgX2kJLwK+WwS2kXeWtUSSK1hJI+RF4Ouua66jhX7FTXjfKKghws
WVOAQxL1hiPXnYRGMD3NiM5l1JWxCbQ6c41dY7ljcVI+fn66TXIdHojhxnozl+7yrobKe+/TSj0i
gcVu1C6mcneVWwRAZzQDZDi2yna/omdMr5NjzG9eW+beblbKcKMC3ky/d2Jl+LyyicGR1G1G+6o0
lqY9lElfFeesokfrKZ2XON4lIhyyBySSytuFjE7g3ri92W1h9vfxA2gA/01mnmtDygnNL5wZ0D4a
1zW8JxaTqrnIOJ7wHzmG86kaQqM9UKaMBCxnHRpb6tp66DcUiQjMNxhP+RQYI8J61iJP7xwrqYyt
O40P2g6DLHKwZNuYoHrxgl+K3hc+0RSGDGFF+ALOTOShW17leq4PfMPyGgq3xQBpeJlxK1PfnvA4
2/SK9byF7taxLGN4LMesgtfdDVawb5lz9dffbTOuhdi/Zwvs5hAE9AhxbxAYeRY9EbF0J3tE32sc
5DtD2xUg2rnNdrHpNgc1S48pLl6uA2uNxH4m9ezgqGthT2aGMVM6sqg63euuF9O5ml0NNCMwBg+I
TCvrK8azMx5S7TKc6IQfi0PC6GM5q7yJ/QOnxtE510Y9egc398Ml8kbL7U9D16bzgeDPrE8eci7o
ZJpBhwlosI5BNc9xbSbnqTNbctlePqmT1vCmnr02twgbjpLhKYY/5mZJqNkOG4OrQM1Q2cOUPA2A
0eGqFd1rQVSDqzdsjIyEtfLL6ZLMgcO0x3Xz6jxwdeGwM+hIukvGvKEIZbQ8ni109vapSnxOaQ1U
15vQVORqqF/HMkzss8qvCXXL3yD4+9atSd8WURqXDrdtXfcNVQEWxtfHCc08P3RtiKd7QKmqroA4
GeAjbfAG2xRZpTnajFEr8FOUsSLtJTMjgXiJp8Pom8uS7/qpBhy+MBGwngSM/3Dn8SsbhPmpVXmw
yAxB0XaSZfX023o8WJL2pFsytbxtQXAKvZmxMCGZ9IUdL7TKTZ3YRXYU3CSq82QGenmf+6T09rmE
6L5Pacox9pnQc3UQtmjuPa9S42mMbRoF5haJ6Vig/OTJpjf6MCSTNSX29Uj93XDml3PGfYcGgq/L
GtvuqpP5aiaLJ/7ZFR3tsnr0JrK2zM6q9rbmDtXsu3rBhzX2RZOAJ+pHc8eEy07vEtnGDWR7C47p
iePv6O0StGV774RUTO2SToE4ZzSw5gEK7Hn7IBhcb2tUhn6iP4LbVaZmI46sCmj59dQG44SruQJd
CH2hzL5C5uPRK4wOXrsdnBjelZSTyi55Xw/2WWZLDjc7LStzN7Dit7uQpqf5XBWhXu6LUS72Oc9J
+248xIfuCqvlyor2aye/ZckDDiZiNKFd7yXyvZkMQuSe4SUfOBEUpRmFLUG7hj4TzvlSAl7Xju7I
Yfq43K+Lear5KlWzoPcIir7SUFANd6EuPYtbjom+2NmDWPa2HcNKs40CqHGCD3/XSd95ZiSLTTin
44u6nbgE7hV4jQfzKMjdAUyn0zMK8HrWDp6emjYuOd/xIwT937kZ8Cw7o+Np2dqZwUdHiTp9HQWR
KFahHK9eUHCzYCw2fXFQ5mJwBavXLqmSWGHny2aGZqj37sbEG6KigprAt+/2vGQwWQ0dlsMGhJDN
W2iqdRbcTbbSu8BcuGwasqtN5DSxGBnyxXNyoaSkGQ55ngT1GRcqw0mH0fGTomum2AAtTyhx4FjM
L2O1XH1FpbkeNCXewzngVDnhc8E5u60q/BYwxdL0t4aSpTDKHIy+sKsrwgigjAn17wOaHxmB2UTg
9kRHFqbzXN2s2gSNSMFVFZDzANjgGmDIG+BoRpdv6emiiDUYmItvTcw7+jzC2czhXmbFiCG9Rt8t
bCjy/eAzJYe6nI/JAzkHFgkLZJjPQt0DBJ4JQUkMvx6wwZaqJ7HvidJhC6qCTMO49vu3euL2sJ9n
mv5ciP4oyDvX0rJgjR1YBxeKKHkH15cnWpC7jAtJMeUcpGb7dUMbDFxwoy340BQ+OsL681X3GBMk
wKnLdhV/ptaBbO7GxfXmiAOtnlaGg3KYp1cjCKPcjhP0yYK84WPHEhZDy6y7pXlyqioPP0H14Q3m
KUBzz6pgBgM3eLN31wZ89O/zwCmGvW0wWLt2iROUO6XMYeGD77TILtxhgKgWOZcvEZG6fkC3lPW9
HcyZes5nDAanHqs4HAi/zlR7MJ0pee/B4zbU+TFOx1s0wwQG1GO28SkBftSfNOPP6Q7kX50eSQUR
oOVjWeRPuV9ALWPXPwASMIs83A0hM+z7smsoS2QjTg1fTZoNlxZhm8XYZI3ZfKNFZS4+VbWEXtCl
TTTkAkoCgQRZv7Exb9sDc2CGfI4opi8aboVPyok92XWTTOZ8yn0DS62vDfngdO1q8Cq8BipOks4G
8EUy6u1r5dqEE70sbNOt0Yz9cokZ/gVbmSVuElUeINo9XCFyg8juFdPail2aBpBFHoft+hT5iWku
UORsPksUTdgkJAaeMnDyaoHw3Q5dRwa6yph75iVu6SSz8VkvbpmoY7CeAnjvQUTQ6wB6GeO6k6wF
AJa4Gniz0B5q4RcHzLKVfHKypmei0E58+JeKndIxr13ssyg2XXNXzjYJ+gCASVsMeA882q82/4O9
81iS21q77Kt09BwKAAcHOJgm0mdlmSzH4gTBooH35gB4rn6DfrFeSV11U6W/pdD8nyhu3CKJQibM
Z/Zee5qrdNwbjboCVTxbvWV50tnBhGKcVlw3PEt1Q2bbPpY9MjXbXiBULANy99+HEv/dmP9PZn02
u6O/a80vVfntf/+vMvnya1/+f//efzpz6f/GAInWXNnSt/mfjHX+05m77m8oVJVnmhK/OSEK/OiP
ztz7zSfljtsNdBRxxUrS0P/RmVviN352baal5XieKa1/o2210Jf+ebAmOApJxTYQDZ+Rl+V8GOKp
fmxLjGUZBbk/Bk4eCTotvXD/1MMB/j18RJ0k85strfw2yvyTk9PlFaNFiKFsl1fwOvpMhCByJAGh
wMra+cnDfLFpiZ3ciLLNb2b0ifBvjBllnd2HQSd8WlSXPXNtHMbIUFvJDwOVokagjusuQ+HhOvHd
xBnwuLr9Qwta69AbhvfF05HYdDaBh4lZyB1Perywbplv2YtEhyKngpmgbwEuwcWFoci5YSkiAfFI
ez47iry5ZpHkRRWmaZ1VwVvHykf52BnsRkhYk3shcgzTaJhUwPqpfIpi7X2BhIMtwI50+ln1uSYX
KeuwAIJrXdU10jfAv8p5b5OrY3/Kl2u9gYkjjPvBCOZ4hl1QWNa8jws3OTg+BBgwdvVGTL37tRAa
OEovEYr6hO7eeugnblMh52cQIMRjNVQg8yrv2+69SrtigEtSkjqIBJa/VbfoPmkUsK60OEGnYcA3
6jXj0S6p4d8zSSoyQn1HnZHg83wrK+l2gXBhk+F/aYDAQb0bt17ULqjg5+YBVACqKWqMnQ7Z85Pj
Ft0u7ALpLqz23CXiqhpGb7NC29GYtKaKbWlSIiut8ZILtstQQRMEtw4luBtF/m1iOzWxFbW34+S9
K38PMzMzjnOyUFOrqfPAA/vevmtKXBiLgYxk7vvDlDnVLuy9cVqx65P0akZ0cTn2p6ExaxSag7NX
jtscl9S6Bg3M9CJuPTz3HUi2ynGdXUsw3HbuCgxPZm1hG6az8VDtkH4NfAmpKtFZGINgCtaxsavy
joWqgtO684ql2eYeGoWFPmxYuXbf/CjnjDoCWkYRJHQLp1wPxcHEfnhTGrXc48NIX9E1YrSYbf7D
2u3BkJZxiE3ortgwSQHp9aTaVWP6wzlBJ3AW9oiOd/QX57WTKH/CJkbY1yq8iXk03TlRGx2J0nSe
osKmOCpHcC1JqNEdjMOarVlzQMzxs8L1q63H0o+k3p5kFpr3BqmtInmvmxyiYxDyfmnz2t2b9Lo/
Ft01r4K1+jkxWkC+i2ymk2PYdEnVqJ8mO+uJ0qnLbqMo6/AiF/7Gmx2MtsKXxDtb/rHpVffsCSp4
axoTVHkyO7WWEw8NUPS0pPFVEjYYA798Zyreu5SxebnWFkh7bmvSQLyQKxN3ptaEBzVqY8oekngE
GMKx+/KoocjxWg0FXQY/YOVIM5Rd/1zVqh0QPf7JiEJtowyZfjFZmgMcGmTzaLaYzDJ7ih+6hlmP
Gn3MUACs+TGmTyQTPorlDFAzvNy0Fm+ZgvHQgUTbVL4bv1K66K3uFe4TYqqu5RF/UIUWfyflD1Zp
m18IoyMhIEMczV5X/P6X3RkfznrI3RiyX9ZWp6Hvv0687bdVFepdSbIk33zLSlH3Ru1vIyEh0Ps+
HGySESX1yDxM+y7u66dCi2mvK0u9VhVTon5G4MnUy9UnCUl/Sxiof4pZeQaIxRYevGgYgkb7qFti
0Ro7aUzFIzKF+C6JyUpfxWYoHs0ZO3xzDadfFd1iPs+jlAes6vZx4iHwauVm+tUiW3ifGob7mX5F
fs7x1Ml1iMFyAxWS2B5HGCwDYRHcG7KSWGXL4dOU5fkdGb7+g1IGmzKQgvcaf/lrZ1spaJpC7Vie
UkL+/ESrPr9kheQTTSP4vyuz5WPnMp5eW5U6D52flRrDu6qau8zv3HqjVW4TMCV9dRsxmUHJ7c0h
oXm1fiAzLD5kKAqwfF2/D6fV8WvlEDWJeZbOBvMkVga+vvhVW1N4p7Ww39D8t58Qiy9M+bigskEk
p4wxzXPWXBOBoP8mJ4QGzrOX2vUxz5OZPSD4uWNfwSEHyYdycambR8zNlKUZditGPjMwZIe0mjtn
XOJXp9Pst9F0xq/mVaWuUQaBVr1e2FF2nbA43VweowyVPeNF7hEhEnNP/CGZQd5A1/fz1+soHTCm
E8rwKSNJ+5D6bfQtczmemuk0aWwTsTEjwYcIcQ0EIwIo51kxl9zhGXaBsCeD+lIxGj8CqneeTXp4
mkuS3RYAVwTUA3qFta3rjhq7QZcbOe61kzR5VCOoIpZKg33BF8f/iSxH8Z94elL5yL/y+32U2fH1
rm58PgLeG48miiN8dzLFvVZ5I3FfGbcx9fb0pLtQsdAP+YRRz8Scs9UVLU5Yxp3Fss5IwFFkHmdI
gPs5NQJLmFO3VwhSAo1uzg5aPGAEKZUFj7l2CfXaJoCnIv9kmr4ylSAi2RmEfWP5lbPzysqn/iVh
dQeyXbyqZiAfPKYuuj67DUQqE12BSEgmSkZsRYFAaMW4cllIY8G2z9MJJRGTzZjQboGScGRazHiD
iKUFNdHRNRe8A6m4TpvqMPPQTvv8cuTSc3qyhkCNdkqRdAu8+Bmaj/7kmvoaqNtn24itpkcXpEmU
yhfPO7TCSO6GFMbDpsaJ/NaRkAP3N+zkIx8qvYOp03KvR17AlyTxrqlORjlgs/fsQ2PCz7fZul2I
8CguRiX8756Y9XvJGXyb4nYhJADOYt/O5mM0clHmfBmvyQTaHUh6utexbaZB46bhe8jdRXRxAjkR
t4j3zNM2InRAY5ehBhL2gQjA9LbObKi5wEDkM9nX0SOOkvSmCHsfqXZN/g0O70PU43sArjZau2IY
8pfOLcZyFV4jLKI4CneFYaZbpghpGjj1kDeoZAt9rkTtMcaKpmcrrf33hU8XwqTpIasyioX4dGwm
10j3Jra3RWh1R0u3+g49sHkoUAkieLVrvPUDb1OYecaBcI4+wJQDxsceCsJNYDs+DV1Lwy9NTUEj
l+WIbWUhGEpAGEFtsk5DiphiauutWxQ9lxCZCIw6mDYCHOvM6khIk/kCik/qFaemycCsF3vt9Q1b
2LQNH6CKe4doHKMdwwww/B0oqlWfT/YPLEHNN9eZ6jOpq2qLdZYo3QnbyCeYQBNu07YoWcowWuXS
jqQPIavMo694jcUnF0lQB+9h8b4pF2fpqiPZlZFNZlZnH3Db2S3q8C438vqeKsZ7KLK0OUKvmR8H
8rns1WCO9QEZbP1qA+i+kV5O7493zlVcvq5CHwjM9m0CxtQT2NsihgRCwrDYoV54YiijLnFmAiwT
sjHOg2JHsEqsrntHJ5XdzLnFOqExqg2ZfNX7dZH2lk9SM1OPlka8z41qj7YgRjOqwap1igbAzCsC
wxtYDbyIppuxzbJ3w0SEbjbMC3x0PJea4uibyPjgoQ1W9yF6sD3Vj38bwr9FMdpmh6bhSVXVULBh
8kNBdgiXsyGt0Ktoz7xHwQY7GAltuxsH6jgH2NOtV0LAcosgn2CzJ2SyP6bIjE+gqmqM5r2/EyIC
4MvcPt83dgb5FvX2Oh3Tft9kdPwWpqkTswbgwqZl3HeyiDdGLOXRyYhAWGqNDSPnvcyjN9nOplYH
O+ryfbZ4xaZTlbjme1unBabuGzcSwrrK7I9kTxBL0ZM3QPjuO5d79FD31yxNaywOuuD1p6e5vIzU
U9UqRxO/i52wv6Rw60AZi+WFV0ezMWfKwsoDp9RZDnE2OCzuWxkTqN7r5YIxIQ1wo9kBgnFS4RO4
jlUxo23p1XhjI/sElXJl0KTo0UVd2Tt7caKneAEZ7tGZnbl+IoFyzNPfGPeh58vh4hzCEEIgCE1j
DfTC2OcLc1LWhD20nqLHCJEU68Url28NXAjOznC3rZ5fsbHY27Cd6MOi0TsnndX9MEt7+W6kc3Zg
1uq94meA4eZ2B5fnBHkTEz4dNXZfUfbBlHainPs09S4L2WN7yZCLAMCsgAkdGtNNbcTE9WFfR4rN
ff0wLj4rmQig1A+gNFcoqO/4n/POIzcC5ltyn5mwPmFm+1m76jsjfsemnVCEQsrCxjDyRhasUsij
kIx4kjwfvy/9Et+BMU4f+7lwL2zqQOiai+NMx7k0xH6aJufiM5X8HIZyAvnbuvXeyiP/CUKI/mqw
J6avmioYnRHKPuJ2mvuM1UeOn7Jh4xyCRHhKkyW/K9naCbCtExNTlqYbExrNPrexyAQ+cNlp2yoL
g9dQ8ZhFnXmNDs7qYiQBzW8s0CGDn93zTuqvMJQcYD5WT9I1nLapnyxEjOexkfaxS22yER2KqHdL
6LJds3Gi02BWON+hiQsfaIBToq0Gr7o082REOwim9c2sc+aa1Vw8EokH2mZGSr3jNdg8D0npgQpp
x0/KZpm4suZE3LKNwaOPnRdKeRIOzgannkEc70BgFjAN1NIOOJeV11f1Fl9eftCGrPcpDxMWvL7o
0m2ES/6gFTJel3EohEIlsgASSnj0Qt++pxgyj1KW3R6lvzwUVBGfPVimwDrJLeyHsttaeR7OMHh8
Mo8ElozPA+OVY1s3TMYwc/o3IQVBGWBih8qfmwwEGDzXd5PQEwFSrLIZry7hF1vxBAtZsXy7epKQ
jIZTymNj9mm9rArXQpCSJvuVcs/j+etHghSQLmQJReCLetNsKZCduVl8ZmtkmQE9oN6R/GVfdz4W
L1wLMEOQdVEfr8nj7r/37uCd+JB9QpNmGknil6b+odA1rTFmFV6yXhuf+xC9M7gH6wRuBPKdj9yS
LJ62IHmgrt7syYl+mKS53pZqsA815IL7pueJO5ZWNQR2V+Kbl+BLjg3+eia24Rj/pGx5F8erpu1s
wT4tjaV7rvMFzCCKdtCJJb3kJw9gxrIa28S6TZCh8yYbHQBbcE6uqY/ogw8WvrSD8mS0awaHkwdV
+oTNEFkntD60BU5fXlA0NAhAHFkWsNTAAjhDWRHToaLdPMTJnqkNLuCISEyym7KrWjPZpyy1zqi2
0VEkqRHfzCkrCX+o/c/m5MZ32ur0vqBPf9J2JZ983g6GHQPhnbc+KMVnQ7ho0nnm51+jTtoHQa33
LdEIgHG2GMSMcNI3CGuSu17bYueCjdnJlkwEC6zCcwhV5LZtwN87Dl7locgjtVJ26uxmmz4FnVqF
/L8o/fwmNZ1+4zle+DIQNPUwUr+e8YyMADVIQq25dQvvhp7OXCFd7W6S2Ir2JDKmtzIp8nWTEyCA
McbDmtOQSZQ2hlhbzJbOTp8kBw1tZz0DbNumA+7GWrcjEVnSx3zRpS/kljVH5CwASFRmu49NSuIc
Rd5ycrIiO1lIS3YVxvdtNuNWRMEhToVsmjtppHqLIAP/oUFG8rMIx/zGARsBx8S2NhVOn3MckgMd
GVWzaWIm9tmCXBjFiYeixu1eizR390SAhw8mSxs2WE3DvGT+RsUUH5qqSy8o/dm9ga85a3vI99jO
1CfiEN1gapf6LMdwvm+sHF2oHZuHeXb7Z96behMPdfPSEvyA3DcHp1W2EdEjDOTmH0rafgQ3r09u
Cu6U7dDPOdHNljprXXXfBtyN+9C1ncfWUvGehSobIND8sPnSirWmSV7fTPt47wJx3dXd4L8UXuXs
eUQau2W2cJ13EDseq5CQ4YrlxMO8qOieEUW/VQm5s55lDts0URDEqxJ4IiEQaDRIdvwu5NSugTmW
20SQ3TA7DCysxkSWXbNRCkj4kJ/bhkiBXPglzu0R0hfDpXs6l2rdXgdSY9d5GznwlDWtFmvbPIdM
L7rsKxW4Hzgole8q02/vctuoC15aaIrXQ0xUiolbZpvnc4gKlOO+1KyZL0K2PqEbk4sP03deCpuV
BHej7b4nJV+/qkPv1spQsjrVnG1LCxo45RWcNOzQG88d9GlGj3UY6pJ73BSoiSanJwhyNh/oHfDr
0udOX0WVtYdedPmLZKG8l6yTNliz0k/gtcQ3wrjpqtGfXwpIWNd7Mn1oOvzdqYMEnYXtsI1GIV5t
QC7fYDNb+OKj+OzwUg7ZEprGxUBKxUCpyXxqXCt7VpkZ71zYQDBKWIedwznzH4fQTi7/LUns5yuM
wvbdqyT8/y9JfPxS9l/+RwBHhJLwT8uP//zVP7Ae6jfBxoMNh/JNF/3gH4sPKX5Tgk2IwoyIENBW
SFn/WHzY8jdfSs9VKAhtU5rer5JE/zchoWMoCYeApYoQ/2rxcVWW/6JdRpHoKUb8wmHtITDSXgW3
v+jcF/arTdqPrMl3Yjt/T442Ct8qMALzzngIUfPW55Qwm5X6Xc36JxDMr6yP67/7N8e9nv2vx2UA
EvXlRH5HNhcJiKGsACIqzr98Jfe//3O/HsT6p6Pwlf56FGsBgzVezy49YJ3t76qAmLQVreZt8dQG
iMF36e7vD/lhjfTx81RXNfEvn6cfD2hN0emtl+KpHM/A9LpUYVahwK3LYEz+4XAfUSZ/Od6H7w/r
PCKfBJnDfNSbhc5xmxzHfbMrzgVP9vUY+A+kYQZSb8xTiM2E4vP278/4v/yM2RI6qBpR0LofvQtk
gHq9bZRraph0k5tkKk5C/MPlYn8wK/x+nv/vKOrDei6C+1WjpCE5ZkPmltgyO94L4vBW1KhPcZAc
jQ385jULjCd77e9IFTuSnHeu7sBxn/7+hLln/3rp/vKrfLh0vTrJvcFJYUZhZ3womBFuiOxx923s
GK//6lCeAu3DQ8KDhWOanpQfrqawq8shxRi9jpICILPVhuRSxfYhASjz7e8P9XEB+vNYP8E7vmRT
5/gfvkelChbkRV2srzr/roNOtoLsiz+ThdyX4qC2xJQ2az57HB3kWJhh8Pe/wIeP9S/H/6CNzr0Y
ATczd6IF7zPj4gviTB///SGkjxCcoB4XVMj1V/jl5pQOSIgitAHF1C+WQzLHU9X/u4vj51kAwlAI
vXmw81T98yFMIqhb4bTlusny8xzK56lTW5fUlb8/kw833cfDWB9uBxfOGK8NFFFpa+4nUxx6S/7D
w/P6m/7yhP55CExXELhtuEykEP35TKiM5lKz/eDZ2R8svB56a23s/T89MD8+o38ehwra/3mJ83T4
cJy4Heu8AHbEG2i8IVQz31aBv5n2zpq1eaD7wNyLf3DR2Ndb9OO5/XLMjwCo3pnLzMw4t2EOqv2w
mdbFptoRI2wfq9tiU+wQs/P2Y3pKjlIA9Xrdbv/+C/zwPPvPWUsh0e5emV/XL/iXSzEWQ+e6zPDW
9SSvWnfkN6deEO4KueXvj/TRMvSXQ3246hu2c1nJHHGtA4Z56zhodtHGXUN03o27ed/9wx3wX12a
11LH8zyHkeSVivbrmYm5Qu7jk+9dIQxK3G/0xv/wpPjo8vp5Rr6DxVo4VEmu8+EJTNa61Xi6LNb5
zXBkPL3gS+p23dm9pzcmK+B+PsRH9Q/vub8+n9zfhSpXABql2YdawrMp1RgMdMQ4iKDQDzVcUqRf
/3BjW7a6Pmj/fHH++UAfPsCWaAXw0+YMZLRC56RKdHbQLbzlWU99fi976ccBLNlvRjOD8UKmfcrh
cdUrNTugYgD1/MA6hg1v8HGswpN6N3TiHzOR9Cly8VEfelYwQWgZeWA2WmzYkfeM4+N0T6SNQgE3
tEd2gDF6LP7VsvQ042yl72VVldf84GWvSzCu0rz6E8Yo+RQlBMp8U74F5jNAP2xYKJRHhX5f1C0h
IMR/plV630Cd5qaqiCiVMcmOMo+jH4i8FXqVpTmrmXRrtu5MToFs3HgGxGUoXex6WRjfoIh13jOS
pcB7dDGRIYIozYiPwGYdHY7Yo5uaL39atoPZDGlgRHicQa5Z1necIMNe5cMSqCL17mjLkKCZuf+p
W1w43x3+XvIlZqLYwdJv0K6nB0IAPES4bgIryzVSZtsKgW6SuTcIyWkzbfI5hykpLnOJBydIcgfF
RzYs5mZOavMysjRFwtAkJLaQ+ppr7d+2LfFtS2ljc7FmFSjoJ8FiyerY5o24KI1SNwfmtLHJZt1F
/BJBWlfhoRnNYhu70whZF4mkm9vt0anteT8VnnHokDVtiC4ob4yesMreEi1Rob48qelq+PFQun43
bMm8N8yWO2lbxTHCURLwHqwopEbrDYBTevYpQN6mSWfnhdDuLU4C45l5vaWDigJEr038MhdjNJKn
qfGszyl8bRI8r7O8a2C5U3Xgy/J2MNe4ePQZoXu/USwGHhFoJ+9GXtV7d2IbjfmFqIcF74P2dM7w
ChRNArj/GYQEYwEuyIUU47S8xg9V1RdPNASIRngJO1LJyWBlqgOUZTWjQfkimCDS81rkAZBbKSAI
1DFLmGM7Dys4GeqzmIcK3aLZRPh1pL1uW6PaLchUzxHZMIfRcrI7VnDNi8SovQrrNrlpGHUR9tn3
twOSFmCavVX8MGozfSELAwdgi2uBTAAD+LdrgL1xDQV3AkbINSyECXmWX4HRHvG3KYMmaU32Z9GZ
9dkNgcj4Weg9zoSqBzXTjF00Oa8FcfMrypT4yNi9HDdeQW6VrAzJanJx3hYrQubkMR9UoY8dofHi
9TBNxZldL4ECngDfjWkj3qoYfKrO6w7xGLkZp7RI+guSkCzd+n4561sfDUbBUi2zbiO3Vlfx7dIR
Wq1VE51Hu7O/dsvMuNAaiAge3WVLcrneEEyFUEegjDqGpYS+Vg/lAbnScuLbYdTezj8VlZBsAnTM
4xFWNKlilrecXaNImMf21b1vGt191UX1k1hE/l4WxIH6qpHmTx5bHMwTt5xo7SgI+1GukYItawLq
7CN26P7RkIWzzTuIfoED01usix7SU9Hm0ZcrC++EHk38SIqU79gT0mOEKEJyN0fPoVFgqvyo0A3s
cTE8C6CAbLsG1G1xLTagVPQTC3aQiqWz5EiliXkYVkZrzzsvS0lg8F32B0Xc7SZUgJvF0Ma7R8pM
g3QGJgyPles+XTXvMyL3z3Y76J0ksWRKXPj8qYvbeWZxv7CmPCWFz2M01Uho1458hN/XsWknFoHI
8ObRF0CfK560wdAZ3hqdlL5f3Da+QQTLZjsOS5INDHFUEPkvKTiWt5wF5X0G+eRGNmi0ywSZTmek
6Q5TiAq4EkvkizBEPMh6RxF6ZdBPwjguSJehb1W5pOZo1bH0yRleymLel0UhbjGX5FwhlVxzW3Y7
EC/VqolctUNN1u6MKhJIdZmlIyoMtwuAgWplydpex4kxbxcb8SKPguo80A0iyvWZydtoA0rFXowx
aH8A/iu30vDnnYb4gUgnbfZWiPMLaZLYhw1WOhAb0ZbQPh6tvlHtXRmndwgO/fVkTszyjMSqn0dg
1zdokTvkX5V1L8YCSGCsw7eSx2aQYTCBSo6iMq+Tdm8vnb705HvtRxIUwANOak/swnT0B4aqJVPm
HS49LoncmYiksKN91nrNuUfMcNtNcXZvm55xw5WDFQKz3lmN1s8QL7pqsCWbCr7GbmIl96QxLxx7
Y25JzW084m7Ksf1O/sB81xpt9rooz3mHFerrVZWV7p3R81ZrNNnUimLivg2b6l5MtnOB2eJtKrdt
NmPTjqCJEkQ4eA2+sxtfHl17nndj3MWkF4cwyDLzrXcWhuA5jp2ASkPDsJ67cTchz/88AC/aZ5lL
UDSOvDObD+c17IY2QBugye90Ync/kb67Q1DjHv2ldFCe8n34ribOsOkMNnAWS96C+L3ZmacYLorn
rRriZkgqX/SdQ1CFtSpjid197Kdb1gjFG/LaGhFeuezsGggGQ3IX2EfGHmCszUADE2DzxO9pyGg5
0SsBN8lJoIWJXBMOxcALmWKOLRNXRJ5iLDLtLfoU84lyL0I/ViU2SSW5fIcUVPtB7Xb5OxTpGmCP
JbsmIHWLIMFrnIWTGZ5JKJLVXroxWu4SK8u2tiP6H+gAE8GnN1avkF8VtjbfYb+pO0PfEonobioU
IK/CGobPRoO/VJm9ipGzpPJBsew45L72uR394s5JJ9ToQ+ED/AcgHbE/jTAqjGWbvrYhr4WW6/a6
OhFB1UCewnfJtg3czsl3JlGsugWNLRusBqMDE79TS3zEj7ozue/dkWuFBBKo91iEQd+orZNa4yl1
IlLjw9TaRnMa3qWCJJHrVxAgDzNPflyG68Kf9b7MCQKZLTt8NpaahQuRBacG4c12xAF2bPF+bdXg
5oc8Rllf8ebfDFFTHYhjIDOjkAngGbM8UnnSWhacUxRJEuvdwQrG3IbUN0/tQ7Ys/W5gW7Bnag5Q
3WuL/tQuY3eyVVNjCrDEd98weR5nRDuEXnpCR812M5q65Wij8jtBKmseK0JAb6Ubl9sefitKNFJs
pItXkff4LKj5XB1icZrDL5ZZixR5bwygKSoaHkFONlv1eskUmZxdQsqtSJLnqfDR/yKGjm7SIW4u
bTGnD3En0894NUlVEJ7xgtoqusVOlD2mvqYkk/5t4wfWK8hTjVu5bJJd2Ljz0UGesBo1acd2aY5M
e1zKKgNGGA8Sz2M8ChHoMtV59gnNc8P6GasPbNnr/iVKO3UmM4nUurKKcaaN89lMa01KqYn+U7cS
a5nNvbmCXNN/6f2mOxBXZkBDRDDbhVPzrQADdUED2Z0ssg0JmlsqHrgNAnUdacqfvh069FaFmb5m
U9V/iZyI3b6ZsBVamZmqO9xYRftcsWy6Bl77XbltZQehWMetIN/NhkJviGwg5s8o1Z3BPuq2ZTF8
l6o2/Z6Qd4gdu8jJl1a9uDMqE3uQ5dOZWGP51SsANm8su/XfNLo6xBrXiJwi6/r32hAjS07+0CQ9
/72XOn0QS0JGLFFJ7IfcZXkbMr9Zk6DcvFD9m19D7Tso2MrIXAE7TPeT10xHAO14w2PiVAYH1yNW
XXIpQJBt2VOLfTuxWV5mp157kw2WJ+8LNo9Lup9F9kOTMbNGeK22qbTFiwHzEhHLpHejJaedF/Oq
bIz8Sn9C4aur3jl1FT5Pw+/HR5euhr6nLdEWsbbWKArW48hvsUxthpc+K27BuuuTglH23Cd8SEbT
ewStivqhpZHAORAS4cGgcHN1BO1MVMRrO6PYmDofAH/WMLp00ngDsd2/T4mHOcQdaYAkCpWoE6Jq
V3Q9KWnofHiOTf4hxpSwA7dFpQ6d99GMx5LEAOIWSqNw15h+MkIOuItq5EkYczhzVyegttJo+aLS
qb7M7jBtZGvWJx9A5sazU4rKtKdq7BrngippImMYIfvYDET2wCdczwu0TlR6IC+l0zn7imSgt0ah
MilknH9OCCK/jV07fkZWDO/SJ5LCzklIAb9g/5jmcf4WG8K73qHCeiC+y9lj1OZMltDAnVj4j91E
EJuLrXE/sEze4ByIA0uXlJkkyaFdC3H/sOf6zv4W7qIhkg3nzp5TDQ2hZnRmMrC45lEOJ1ztYUSX
FtvRNadLMuHr7UVdLIMNYd1hhkehX0a3sunNyxAiVnDoVD/FKUfjoYiHQrvvmoT6tfQbcQBASsjV
uHQP5Awbe9F7qIZjy74tDXcklQB62xWEy2D06n7dAIyNugC1k40Spna/wKCtdyFixRs2ov7GYKz6
KQuX6Ig5oX3QpqO/DzCBNTznrvg8oNe7K4TjvXh4KO/YeJr7QpBGANFB6Lsx0sZrZCLo5SsV9rYd
ejz6jm6TRzEk1Tt94rgevdLq4e+q4pbAC/M1Xioi2vqItSHx64591oOlPpeEKa5NzKdbw0ei20NV
3ofecrVIlgQFXX0py8oleQSHlwfrYKniZTM3Sw/CdCJSUMAjXFsaaRNJcp2N/rkURwPUxTu0cCNo
Me9Bc0BEHzb1zD1eJW2wmDnmMwPl8sSQ+2YBKvho5Q4WjKJKoxfS2MUul3axbW0K+0nY7rqZF8o8
k1IdmGm5bKzKSh8M21mIXiVkaJyy+a70Rvb8TR2NgSJFfNcyxPwKmnQ64KNvcB/jd/ELrHsEpk4H
jLOwNzWZU3dmZPr7EXb1jy4pEHtSFVEEc8/ek2G2kEsm/X7jx6MbrSr0cdsee74VxFUN+NWciqec
6Qt5fVmjybHLcQi2sWeaAZIx0t58wmeykNuXJPH0uqm2FhKim+WUXJ2AsymQNPaVYT/Ufjj8CG0Z
fo/MNN+wLaaGmrIoulhSR/uZRe73SFnMEAwr8jcmMM3HRjjunnohp20Jq7c2XuybjNC2e9wyRYD2
SD5Z/UgpLmefSrEzP81ul70QyboEtpbqk8is8tHAyrPli4NaLJPQgPbOpUPf6V3bsglfikwRuQsM
l8tq8gQTFrLTP+MFzV/MOnL4ZKf6rUJdfNuUU3SJa4JvrqlvmsrL0T+cOiZmD9s36KgxMb45M3nb
ys+huZnYOGp0rrZfs+mDdthLc9n7bMv2Vdjan9y+Qf3kp+VdSOOzdQZV34AnAMIhzKzYuwOzCteI
rR0iQRn4cSIQ8UfWckpFgbpwzo3XBiO2QVfK8n0aG/1C5a/QzGU2Qpd0MQ6zYuzltFZ1GHCAPmRm
4t0j0svOdu4Y91iTp23m2+5DSgrXC80sqTjtaB2SPMz35bC4NwBs1ddpktYtTVdCfx6OJ/LhkvsG
Qcq+8k2xKaOQyZaw+/HdFr16KtI+fpBhUj/4KDdu8npSL8YY1V+ncXDKgF1//pIjlNinXU9RUIzE
PqLFvnpl6mvMKK3zDdO29NxJ5a5b3labkiCa727tjl9I8WR2UjTDe+X05te8pm0c/dHZxgJgBz3q
RChR4nwe/arbaR9iZT2n9SHP8vr/kHcmy40rTZZ+lbbe4zfMg1lXLwiQIKkxJaVy2MByxDzPePr+
oKq6SUEUYX/Wsu/mznAi4OHh4X78HAQxGXb22gRSF8hX7tm9wy2OTZLqWeNV2Q/M9FJ9RQ8HDNDo
MCAt78FepLGDxrp6AJGtVLYIKNEtaEAedcnvtmjmtLcMqIZUNVQx5Z6mpb8EIyB9GyXjaKbwXSpG
NHD14kiED4LPvaH6MHyPlGy6BxSFcyGrs03GSdoPnql9sDpUVb021JwJfpyDIiJhWY+V+pRAunW0
5I5hvCBNH2LIGtxWEaWPXQ+jDOAwr4Hqs5G/Ge2kfbFMv/+iAg5zlcSDxo0ZfOg+lMbaBBDnOnpe
U0ZsdXCC7cTWFqrhEeKd4bMMecA83S64pShLiLKb5v3EzMfRCFP5ySpN5aAAxX9g0Er7nEa5ATtG
7dORAYNZ0dU+mAIC1htd8ccbc/KmKy2NEI3sBek3sS9wpQE2gTFCBHiMiwYqIIlBIAzvhQLtz7AC
zGfmksWwvhzc16WOoqEuDh/hEEoOej/Eh5YjmcmtgbJYIEYwtQnM58j1CPp71PTbhtz7J+WUjEA+
KzpkZbMd+7hAbDVECoah4/CGym/xzYLp35mGtP0wgSr/UUmo/GmdXLpVkhNUxAiyD87F1IXwT/4m
ElBBgvcwjzVjMDLUblobbdLb3TTq4S6WUiIhw8AbhSC81Qrod7KyQzwb7b4PTev798w+1B+QovMZ
ggO21HcQGIBq4iIA8/VBZDb5uZQlRLancbCVZlR2itVDRqCb3Y+6V8b7tCnixyKRuh3cuOmzbowB
XPNt6ObAPbdQOIpb0zegbWbCCNQhs9xdUd5UUeMd2yiC398jE4OQHr5PnzMRWTQqs6PPhbQmRwcw
Pyp3Q6Exjgwm9EiaZW1kaHuOraBmLncjEnFIPG5GapR3QSrETlTGcDtMlbkPBwr2viEGN2IAzSmj
R5K8UfSwukWSNnOnqUTGU4pAswbIhUBEg6zBRlI68ypUC2lXB+ihQRWKlqdg1QdNCgQnjgphHxaE
s0jp/COHYPrAOgZ7VUgEx0JwbBNOecK42/g7FyEVUE0hfgpl7XfWawpauUNL0t6T81r+5E4yoFOm
/9QbzRhiGgekfQcK1aCw0GF7kIUBTCtslZSwgX6PFRqqFHHTg9GJQImrqLi26shAXtuvN3IvC5vA
owwPKpNWncwgghSn6nXT5/yVGsAvpbAvDJSTHL2E+wCPBSIQGvAoStmvqAz8h07Qqy8NunrbgeF5
uOO0ZltUuQHDvAF7uN7/lPs8BkaHxEQ8VdatBMTCHSDnOIZi2F1N+LFrKBS/BSqTTh9Xujsg2MNw
HGqexSAydqZThCFzmmZxL0kzdmGQZ1dtrPX3Fbj7LehCyaGr1NihTHW9SqqeyogMjV8qMSsJlHjf
IrNhe+DO75WGuSlzIP1gmKm181AJ71sjQstzmKwrXaU8FaCKcVAUPV5py77pDqGyAhoCzI4qQSS2
bDAXId5r5rTXzOpBTO47/TsjL1wEfzbdiqU3jbzXlpY95i6RJBP5QyZgqp959mUQP680JueO2atG
18LAoo1XTDTSjcjAgNC5U3Crxp9VRXYy4/tAwcVLBfoXj5qHIIfRPfbF/m/MW5oCklhDc8lcNJ4L
yJ5a5npLRxPVm3z0bkSOCKqlZQtJ7AThdZnchl7DkT7uRY6oot5e/gVnFlgRNYD+LyAw1Zh7xCc9
YJptEFHR6QFwDNrXl/ufvheu9ErPuAuT88wgqcC7eNFFMzE3SlSf66GATU5rQQOa32TJ22VDvk+7
/HNT5dlKA/PcSzGXr7GHREPEQV+/lBGN6BIxWOogY0BxoU/2SjV8uLxwMxRv6TmKPEPWkOpBFlZd
tLTFIRfMkkTuv1raCFjaqattxR1KDvtyxVHeNH7xDlml3YwdFXbBxWcqLJFeFjQujhJf5/2HRDlO
a7SeM7ZlsRMYUlQNUCMGyj3y4itBxM9UKmPQzqT/LKIeDe4HH/irmO2AdzpNm7iXF1A+4xYaFy5J
VucVNAERvnK93EesKC+S3Ol++N+UHwOoABi8Dujo7FCgim1kPbfTFSX5O/9+JmuFQfk2dupH+ZPl
5CvbQD7zNV/9mNmlTvaBpwVN10Oe5lRO/jxjTTy3PxaHYkfWALEspTxmJTbB7QjZb/LBvBKcNbrf
M06rUZcQVRMKCF1a+tMUgwcXVZpGlp8/AVT5HITtykY840WgOTVDpQ8FcMFauCwCkQWDLhbT4Eww
RSikxI/+6G8uf9dz73FqZOGqzVSrJWkzHWeQAQ2MigGDHJdNnHFVbhoskgYKVZWU+WOefCy/ifS4
6T2STNj4pBwBU68Ybc80Pmk1QgZiIf9oKvEvjLLN4fmg7WaZs8jdqdG+92uzVfCQvqwV9IC4ZPoo
1vb98MvP26tQkp+7XF45/97CTPhgkIHIgHf5sykuXlVIWsFKgmLGHDYCwFhrJ+31e/0Obu9rSiOi
k+78neZcXt9Vq8utOQnMHDZYRd9529CJBIOn3dYO8tMbMPgHxOdX/X9J8sv8pmkQ3wg9vKmhL6X3
wgYhPAP5Acf7KsG3tFdtejTiMXhCY8EVbMOuna18l/pufJi20cYOne6WmLASCd5iweafAVJaE2UN
XI+4+M5KkwrjJGrlCwaxv+0/Bg6Kwo9MDtnpLr3z7LXVfgNymw1yp4eZWJMs01gsdp0NMaqyyBrM
koO1S3l7p+6qVVTwmc0/U8oA2GalDV7utf+OsckFWKhLpy66YNPlEb2U3ryRo6r693eKIZlgzef0
UJWMxQrCeiRCqhGVDkMQBzlQPqLHckv++6RBOWPTvO/JFc2V8/hM2AHAJytAVSG8B/T1+vUikelk
JWEVQ2l89pT0ORqUlUP4nAl6hYrJZNx8bi1yxUir48Q08tIRClq8usxIiuKt2Dj3lU5tLPZ7B2uF
FDL34cgyMJkwPwbVNXXPy/v75QssznpDxtdk4qfClOXCCvJqWqEx8+1AoCXeVwwhfVXLrPgGkxvw
LNiwnLYderscKOGaUhduKVEOTp1PhV2AxzqaQU+ntgaARENgQHnCNEY79DNm6pPIQH62sUKEwPux
3OtCF1x7paZda8nQPgmAmk27hZTve9pn2i2Rr3vIqsJ05jHFLTwC8g10BTDfMPEl7IKZqlezkPxJ
45Sz14/BUks6bIGepu8avfZ/m4lYXitQM/wSmwAubEvzvnZNEKCrlI/bFspCUFICgphanN34AfRq
0PtlkJp50a1QFYyHe70qPkrMJsGs5oENEPTpWIZ+xdVJUq/kHDiIZarp4yT3il3WnWmjDaF9l6Kx
+CiNSNswuFYEdyhP6XtjCLsHrdKlbxR4o6egpxQyjaZ11MMIpvTRBxku0WshGnSfdWAC28uf9qyP
UmLip0F7+Ab5yIx9plsZX1am/cjI8SaQV7CV0pm8zWCfabpFMGHSZBGvhCxMQghFSwdywtvmWnF6
N3L0L7Gtb7qt9du39X3oWM7o/vtvZiomjXbyRTKlxe7zBFmQCiZRZ+qar3VSH/t8+HnZxLnNd2pi
sS3QSwE33WBCUJ7NIQfk92OSPv+FDYKioqtMhELp/TpOUYwaujq2CgeZVSTKflSxvjGqtSTs7Jto
oB2BmJM4LJnEEtOqYLqdCieh7dggfSTd+dFKxD1rYxYJpuooz4fX6zeB7QsWCLNnYh/o26geg4ky
lv7x8nKdOxwZT5LhP9dIC5SFkSIKyACVsXg5HKX9fDjOmgZrCPC3aGwO4VM7i6w1LgqhV9HvcsDh
JQc4fe38ZjokO/l+lsCAn/C4hRBnVx+g8v4EIsK5/Jrn1tKa6ymmCEm8siT4pwkoJzGVLQYPrrvm
QwXEZIyfLtt4KZYso74lcXxJ5K+INS+uxW1RSW0yJxrJ9eDAa33UD7BG7yt3Ta/hXIQ4NbTYqlT+
PT2GexuNc+SzrO+G+DEzC+Y73dFbiUbzd3nzTrppvtzCoexdBKPcB4fS6BSIugRGngoO9up7m2Sb
jjr05eU76yKk4P+YmkPvya1DERsP7cGwcrwb04ZY6LbfhlcS+iTcWp1hDyv6VrJ927yL7+t7oC0r
9s8l5QhSw0sDQw6Ud0vZjVYIEjy0+s+t4A0H/4j2xa47TjZATFR2bFOi32Kv6V3Mr7VYYZO0nFIK
LiMzhv/6teXea1S1xGwGbCbS4KxNV97s3OXb5GqrErAI7m/qiWM/mDWYHSKJGzwN13S2Wc/i0N6G
W/MAnP5mhmdupi1In7vCTtx8vzYKeCbMYFajmMnlW4Fx8vVLZrAOibmYFSDPAtsEfJbpdFDrDgYC
2NSDb23t3zBvu7vsUmd2PVYtFcZJU5+/7Gurqk5CAQEtxTcI9zaVWbmTwT6R4fm4bOjcN6SuA4xd
AeklLfVTYhj0g2EK5nkIhEGS4noo/MNlE29HPDTTRHtBUTijZZovi+jSh0Ji+CCHnGY37SaGWaR9
sBPv4Y6cpXh+rY14vF07fIVUn3Y8iQg1zNdrB5tc5FVMvDtRa20i5CnU3s6m4+WXOmuEmjwhWZTn
rOO1EQMyj9RCecYRix8i5LkDsmWlf/0/MzJXO07iihjoEGQmGIm8G2QXNrkKZCo2Nn9hhTKhMWuJ
UPReWCGjJl9UwG5ZqnmdoQY31cJVsVoleRmVeh0u+C7cMVVVllVu0IvYX0kN8Jq59to40ZPKkAjM
Eo71KT7mdmyHdvKtdMBEMVO1rezmo7HmhW+PntfmFykctPvQNKOSQb4AdUbkkfs72a67QgPuOnko
d/mhQ6knZ2PfrZ16b48iEmI4fUi8SbkM2GBffUcZLjBVN9LcSQsadVWe/pAiX9pWJU0ctV8JHWeM
Sbg/4z7kRQxwLTxTm7Ro8kyldMz8mZkY2K2e4IXbjmvX6jOnDpOYJ4YWfqM2sSarJdt62Fk/aIY5
4ba7qvb1Lj0IbrWhnf/R+nnZVc/bJFTRDpNoTYjzy5/sCAHd2FhUuGGgXeD0z5ITf+326OHZ83Ct
sk224S7/dNnm2wPAkgxSZQmSCboUyzqbmoheZaltQZ3NPNaueUAohiJMvb9s5ox7cncCCUS7han6
ZWfCkwIp10ba3GL+QwEQ1AC1sApmALtb7oYr5+qZhM8yXjYh2QJn67LxUsKWw7k6IAF6GBhPk/bq
AdKHXXRcS5/PBH9g0S/fa1bJe1M0A/NZqT4Nc5YPQWZ5C6pmK7mDXVA10ymWrw3qrhpcuGUJLYlS
os/tdEKznSwGIZRiB7bCqccPhsW4Tp7ARgkJU9+5hgeZcg1BcQuC//L3PLMNX733Im/wobvzQM0k
DpIPkCNxd2j9bQ/9ri8mK6beDkcTVJT5qCO4EseXdcIgUttBCqvkZVdMDkQ7ZEfRo5FuYOh5RP3M
Fjfid0nYlNv4++XXXLW9yH3FKaXR72M7uyZ5YCpwY+xixlUhTj4mD40b3M6pb2UzA+NcNn12hU/e
enHOhzHkPOWA5Uj70U3yplEBFsTfWuvLZTtnjvpXq7uIOWVs9IIK1Z4DPb9rcCcqBMespbUt+caM
TuVQoW9hyWgVmdZiISHjVrQ+YRC2cZCIgGVtx5TxU7Jh5t1kLGGbHVHZyR2QLpdf76W8++pcxrCs
0EzgukzSucxw4fwJI9Hs5wlc5mmEbf0bPQlX/daXzOOWtr9vb7wvMOYdjOPgpt1GReEdBSTU/GYt
vcs/5k0UnH8LiGeVVJvcV1wsQlx0fZbMlAKhgfSEFThTwACMfsyRNRCYPLxs7dySn1pbeNA4WEZc
TdQ0a5HTA3rIVKkewqZ+/J+ZWToQ409BJTfMV3URTFDpjH4XQjvKwl9/Y0ijjE8oIJlbxJwg7oeh
KofUKeW7JntuoBALflw28fYEnr8QnDBUEmUabMvEFz1aL+wmP6XGJ9uqbdyBL91Nexohe+FD8QB9
0W7tCjZ/9DcOemJyEdGhtkykEU5vh8nNZ2McqeSu3bfexJLFWy1WDtmdDKgdZIheyeRno/NxfsnA
lhoYoC4v4IolfXEZKmi/WDC1UkfP0MdhDtd8jiDH7ca1rvHLvr2wbMt8uzcmWKkLlq3ezt8I+Tm/
2gy7+tt0QEfOke8VN77PtnO/munLu4GWYbxjh993W7p5NjIVT5dffV7ESz9Ifp28sdsgFUfdhwy8
mht323YnuOucDSvusqxCd5E5lGnKt4wa6aYYfaerxt3lNzkXOOhEinOyRl64bCll6LVEFhASRzEn
15BLR6qH32nHtMtlO7NnL1dsTp8oLpEa6kseoijKzbEuFQ5XC/ri5AAd78bXPinep6D+7WtfL1t7
e5ZTsOUQQrqCY4hS42IXMKGnlMKU/OcRNIupFgfpGtHlu24Pz6BkKxTwg63wU7hfO8vPfDMsU2GB
uQCmguWlpUBKvjdqLAtBuje08vOgrZXw3yaG89uRKUGeZWoiJYnX7sdAKcA1o0dfoEVRuDnER1pL
m/EzPSLyE3gZnZXlPOMlrwwu/L0xC6kEXJrOBmduC0b4gw1Xzj0qjM7wzbuas6JgpaBzJr68Mqq8
fsveZPCiauc0YohuPOmubAOnRLGxbVcYJ87s5leG5k96chVTB72hX4uh5DA3p5s9afT2L5rTi6+2
OKMRzRHKwYDNAnW7jandVoBy22blhF71jXlVT17GHzRYGmjyOMZjiLJ06XqOuhmOylEkEvqrl5Qz
aQ53V/4wgagAaJj//Yk5Kp1+WvW4OzMAW1Ha+5QFJIG54OHbCAnWZT9cM7Y4PjNzmJicxg3b4jar
YnsM851g3qdlhfaJtmLsXH7w6tUWMQTOkTLOaMk6TMlO+UahCo7ayMxsZucH3ni+C4R3a3tt5R2X
lDl6k/VqAezYyVJ6TXFt3olxcxQ0M3BqoTjUmXS4vKhn9zYYNciaoBWjOPz6C6bAjAeg6qkjibdy
92US7iWrWlnLt9Xv2fdPjCy8MgbDDZQZI/IHsdrkt9VOPqIJuC0ODKNtpE/VXrhBIWu8Vm7QMt96
34Pt2sKeDScnP2HhqaLcMoIzlWg35D80xpYqLtDwsQ75Wua/tqALL40mWR3Fmned+4ZJ8iVKa8Qb
hJUlXbOy8E5fS5DRk9gLRfGE/NfGDB4S49Nl1zi/ZBAjiNBbAqhbROCA4c2J2kpFT/+WMRTkygZH
G6aNpQjby5bOpAf4B90BWqCqTP32tRMahd4KI7rBMP0E3zUxRqYE8YTe+1aj1lfoV773dNnguWN6
ZsICjgM+ncD12qCYayBp5qIGowd2KUPWpK4VM86Z4PYimRTWwSosIUKZPzB023BZQi9NO/Slmt6K
mTes7a1zH+nUzMLd+hoBB8XDTJC2x6yGpDqfFURiR0Ev+PKirZla+JyWWlYcSin36y7ZEKkYxeP4
j+jKdZ1z2dTK4i2LiEGG9lybFbXDqNrRT6fDUOr7vzBBzKNIQU2UzsdrF8iViRHLhht6aclf/KlD
yiqpVoLr2/IkgQ+Yyj9G5iU9OR/B+hj6YHXzTUE/avu5xDvZLR32tcr8uXMDqA71VijkSH3nBT0x
ZPEJxk7jbYxR/taY/V7xUS8QJ+Uu9LKDrtarcOKzn+jE4mL9ZCsfSb15tW7H2QhJRLTLP8ZfybId
wVY3aE7a4k525M8VfdtkeOo+zidm8HUVzXjWLU9+yGKNQ5hNwrjuOTKvO0dymPfp4T6w64+hO8M5
NdvQ7e5XgqbmX8RgGo5cm/AhU13m4f0YwE+PirmT+DA89NkxUqxD6Fn3lx11XsjF3Qkf+mNmERy1
URmBTVA9q2B0UlLJqZrvptesbIe3mKcXV/1jZhHt1UnPwfPwPUfO5B1DOl/nYshgh/eMzrqtY8LT
V7m+I+wuv955P/pjd+G5EmOyuZFit8qejAI2qER1Llt427CbX02m6y7DuKkAN369OSQoAjTUUOdd
qNDeib8Kka0b29jOPxpgXuZs37hvNyHBzEVY+y/KPrCJAXkEMcrhpi/Mw0gBL5SJ+VoBPuTdScmK
h5xdwhMDix2gxRCjVS05qWbdFOBdIYBYWcGze+zEwiJ7ikap11uVAmP2WT5CYG7nv9T0QeT+aU/b
bIsG2G6CccSz/WbF9FnvP7G8ON+iJLPKseLQkVSdTudTbXyP/ZV6wfn1A3wFbBhqkiUCSx/BVw4J
b6eGN3GX2kMzrrjg+bf4Y2HxhRQE2qw2gEpxgj4vaXq7Fu4m5a8C0gwVmDGEZG2LrKYW1FRD0iad
+bseuJGNMw/IXmibtZvYy6TMm5hkMfKk6SqUjMvkpkP9zgsrQp/8QQIJEX9QHGWHzNAn74A6ySG/
/iLvet4U/2BEdUfHZoSm57+GJP7/kYT9kbcZklgPv4A5Z6fSrga51fus6LtvzI5/y37+L4hq+FO9
/D//Ww/W+BftZTqwEs1RgAozv/l/68FK/wKKJOHtfEEQJrPm63/TomvivyyLXHwexwBH8cKmjvhb
E/zH/xY0+V9QxwJ9ASXFfyTS3Pm//+cVG3m9+PtT4vA5YfzjRQLRGBmKGePyOh4bldr0gRYYruoF
t4yyPoRKcpcwegtn0OcmNr8oSvYR2mf3ZJHu//PBp+Zeb/M/5hYHqOXJ8DEEku4qsCikpboRi38L
RPPnyYsNp0+pRHbXmK4mP/P8ymiecsP/ePlnv0y+nVumRYUdTp8Kjh50xhvHz1yoxbcttWZjrjbf
+N5GO8obcbPeunpnmZT5a52kkBGkK4mWDbqrtVdtgnqVZ65EwUV16p91UhZBXM/qUMxLVPLmlmDx
E4ERF3aAo7zTqNgX7hpw6nUy/MfM4pSKu9jwiqA13XZQNj0Cr4FfbCQJKo+vOoSFlz/Le8u0COVW
qutDInmGWyKh6f9M4C6+/OBFH/PPz1/kCdC0Gs1oTfEe8cLrgSmvLLCepjhykshypEH9Pcrk2l55
PyTNdgDEDQ8jXB+x4HK77ODe8W69GMmlKvWv1Ti7FRTtG7vsC1pcqG10yqNQQx0aJHttXBuXfp0f
/PnJ8yKd+IwPAU6V9YrpKtr3QYHiBH26EHhEFQ0rqyLNe+nMLljOUEqtqeZiJRvumBa3ZjYizZqg
Majqt1Vc/k6kPt1A7QkHrVW5ZR5dKem/BV77826LsCEVUS4Yk2y6cf0gaOwKWBnHz5e/9SLr/vPw
ReSIsto0u3Aw3MxMdiFkWHXbuUIlfA6VfKcl2WfFol/sA3ftAieFMsBvGA81fw++75odXKuC+lVj
8n/l58yR99wiL0INGstZZRUoXIvH8bnYBYDCS/C21QuycdzH32HfWTH1ziZd9mbqqEnVcOwNV1AB
kLS1tOXa8Q02kQ1aOZ+1TOs2QYAwZWjWn6bUG50mGN3aSz/nRbWvqs5Wku4IXc5n5naDtR/1zqZe
QgdlbSi8PvJ0F+6T3XBI7hCyudduZlA841xOcuOtpdTvWVrEqL6HTNVH78YNxUOlw3gZKM7Kys6O
eeYjvog7nGxGtUcYE8EP0+3tzoHGIdsIdrMxwKbqnxL336tz/uO5yyG7QPGYtbc4lVrvkzp0uw4t
gTw2Vro/76QGLxOUJ+/Afhv9JBpJDVzzOJ8Tiiu4jbsGonxv9Wf/P3l8GfYhLL7ILYnqU10dgnAl
EXjvuYtYAROw4qtiqblN+E2FW6lyL3/Td+LrC2D/5PeiCzhV/ahZrplFmyC7QU3STsz7Qvl0+fnv
bcbFvi/bBtxTbKBG6akHXXKhg/ZainrQFg7ySqx7fQf6x2GWygPwXaNTGuKWgvIxF1yUuaNylX3/
nQV66QSfLJAqmGjCJpKFv3C133kHS/9QcSFhkjZ+mjUFIO4GkSApzLavBIt3vvVLSD8xacCwGTQB
G2BMf2UdjGOrWgLvPXmRWkBq1VC90DU316EujRCMXytKv/cNFqkFgu+qrwij6UaedZWUUKboyc0U
1YfLbjTncWciz7L6GDejAVH0qLuJVG8QpzThShK2wOXnNOUXcqjflBRJ0svG3lulxR6G/Z28OCbp
Bgcp+JQe15zpvQcvNvEkMrcboDzpGuNVSPQUvbWuzXsJ8Etyc+ozSjFI6SRbrvSIfx6ynb/1YcDe
DLa8y53MFVZylkXh+c9mW2xoFI0p5Pk45xRdN+rPumztsfhlTo0dm9dV/ZtS2CaYPlz+Eu941ZIk
hyneKa1rRXN7rdlRbzh6sd0I4V8mJeLi1hDUXNzoOelus4MzahuAZUKHaK6gD9viWLhreiXveO9y
HF5EXAA0v6a5SMdyXvbltVkrO682dg0Cq1BHb5NwLcl/b8kWW9xrCK+GlsNHHH4a86uIQLseDN9J
AJYDI6pnIMSayppbb+dKeOKgsLJXNyX9BsHJV8bS3vPlJbSxgopPnqrSc8UPo12BPhHs4JMMOlfa
Bsd203y57FzvRHZxsc1Vza8hMSxM1+foiybodmFKN/Zmu/u75y92e6J4gTj1EolYOjLK0EAlNuwg
z93Iytpc3XuvsEjymS1GkHVg12sIVqNbQLzS6qNSwAge/XsjNv9s+OVMUiX1jeEBf3CNHrnuMrW9
5EZhjvzyIp2/p5iWtSgKIHqNNnwZm64h5pLblc2A1Lh1UEdrW0ZAWtvsa17JnwJBn8kAq107mF+j
sP4aJOYIgU/2PKiZQk0/uQIpUqz9qtkH3pw3/KpFZKjzOkjHkUtZ3APtSpEx6iLbvEaue6vuyrtx
rz5cfv+zRwKGFtl6O1pjB2k+KGJann2vbzsjWPG/s5GAR89Oc3IktKCGaznvSb1K5MiHmbQNuOu3
y7/7vYfP//zk4alqhBo1R8/1stDRLe8ZHQP4FqWVLH0xMPpfXsePn9fr5PlBBWV2Nhn6S5re3Svf
vWN2ELfFY0e8UY7BQ3ovXzPSOIv/xWjhrZFFvfc9FkFBlPVINRKOhK6GzxiATFSsnDbvrdgiHAhI
wKlGU1muXFxBH7opoy9FfXf5a5yNA6zWIg6oajogiMalxvemW6nrbKg+d5I/HdNxDc6z4Oz680UW
B7/YdkNuJJTY6q20S74g0M4wGtCvbYSCyOow+QJh+Y+ZJZsb418Bg3y97hoM21sQXQ+eciOoGtys
0aeis750mpE7Pvq3Dhx9A+JDhU9TSHv0I+XODMJplxMabGjiS5QmhgMkmdn28iq/8wXNRVBgdrhJ
w4SAbvYwIlvl0+QF+7D095cf/47rmYtQADN2LANKRKlXohFVJo5ZPl5+8ns/fBEJ5MAXp2EydVco
95Z2aK27LnYvP/q9Hz2bPNmnAuJyWoponaspJXxYQnxL2953/u7hs9GTh6t65LeBqegs+LYfPlfy
v9fP+uNky10eWNKowYDj+tCdV4KylXv9h5cLK8HxfAYDTcBir4tin/S1xar0tvfBkDae26LVBtl0
LKGGBwfVVZKvRPn3PsBi66f5KPhJT0nah1BX0Cnpyfbl1X8nqCwhMgNEZ0mnc1sxvdt5LAte5euu
+6Lrzf1fGZhbUqef11MKlMLpBSFF/kVE40zpBmdQQ4dA+fmyhXcWZ+5PnVqwEBuwhjlflcUDjOgb
UrKVaL6guvrHhZYNSrlGWQwJlTkcqsf0Id17TNnHh/IaoD6THdZhbUrhpT1yJhdZ0kuK3STogjFa
Lpn9U212uV0JKGvHgbKVkvYGOZpoM2neF3SqfuqatqtEtD+oglIyF58VSAemMbkxPNmRjLDbJEXx
xU/N7/CO3ySRGNiZxPQrCUiT9Huau9cUw3+irPZRG8PE1kf/ruvzHt2GzEl901EbeWt46p0f+lfF
rEqiwuAu9tFdL05r+f87jmcsYkqUiLVSAr5nafutxLAspMjqF+8ws+P0yBXZuSMcRMuRV3Da73nJ
IszErd4JfSewwF5hK2FwH9bqXz56EWjoDKItpQjsofBTHH1v5JVd/16EWZKdzM3xAoAhNYrtyBop
V3zz9KPpzPf9ZJvK29Xx1Pe+xiLAaCms5cqIbkXmS5980HLRNN4zt34lypNuN3X5SetreCarbDj2
nmEj6ngEWPczMLWNFAlbeMDljd9Ri/i7Pb3IQwLPKnOxUE03lJ4MbT/o3cqDz7dDmSRZxKPQrOJR
YMDPLTyYubLxasjjj8j9GZsUrnEd2nXECvdBSYqRcwfyShPaq+wqHrSNkTe/ijaN7KAxou3lF33n
1NYXwatlDt+gmq+7kvrsB88ME+Zr2ft77qMvcg0tEdHuEcgI+sIun1HdhKpHvkfjobc24o5Rp0O4
Fr/mR54JX/rsVyeHuEzUGJS56JXJ/maIky26HnYooKvjfQ0Q67u8WO/s4SUESoR6hPGjQXPL8ioJ
IXXW1tqxcLu98waL+OD3WhSNXua5clDeCVELwX1IazRv+83UiVdDZT2V8RRsDCsvN4oBSTpaJ58R
n/mNkgyIOoWLsx5VX3XkfQRLv85leSvo1mM3+jdJV12rZXTVBemmzC2iXV6ARp7uA532ay0MKNt0
06PVwPI+mp1skxsfQfPdpJmByo61y6fmiELbM4TfO7RM9mWAcCKU4szFV+W1PrQgaRE/mVrlDvHD
TVjET3qauWGP+jR085uptr6nrbiz0gFZCvlTbsS3MM1+U1pzqwjoCEgxUqm9jNrfQDmxkzby5G37
Wp6ctje+MibhwnfbpSjfxvLXPiqusqpBVrpOHy1NRp1G8Y6Irm2zxlO2Bkp2lZU9Wh5iJGUp21qb
PRhy9mHMqkdvLH5OTdCRtpvitvdBFxVd/C1XgyuGC4FsN7G8S0Xru99NW6Qh843eJiIaJqVPTa37
bnC5DaEzrzXl2VfLHWzxjAIUg63H5iayfBeq+ucKvLdW9TehVgXbREofNKndN63VbuQwTTeS398I
ZfoxEX2yttG4GemgFkWnQbwkiJswq+/1rDc2YtAec7VHt9EQUK4RgCLFRU+NJCi2ms8MQD98qruK
WXZJv82t9lob9fsw1yPGJiPU6aYr+Nxtuet/NjlM/mK/U5TOUTqqqUUkfK3C/ANyd1/GovuByAji
LxUCGCqsQYnXfo/lPLFxv5tYRSg2T1FgqFP/rtDr75MQfgeKu4vy4bkZ4q1YikdlRH1WL4ebrAi+
1r13oD11Z6XVTqot9Eup7SDvK2WbzKqOfY+AiWYy958mB6MZRhwmeAwbJXC4mDkWMquZaX0dFP0q
EOiOpmPyQa28jNYRDjxK+jWM6vs4F11pHEQKwTqTA4N28KPpI1oDW7MAO0uf9YOppIeo6HwyF8Zf
zEbMNgpyJrAWo2YrocIB+f2V0hk6O1mF1D2/AlJ/zVs8NZVyLZXGwZLzj1I3fEg1NUavdLyuevNu
vokM8vgbHau/6ydzLCzOcM+LUBxAzIE4PO1QvfgkdCxD3OluEPVPqdTs4DV/aMbwTgfiZyelwSGY
h8da8IaNmXQ1wInykb2w8wt55a74XvqpL28YchBm2gwSGWnFQmRgJ3f+V9IzsiP4FR9JCdfmW949
KxYJQO4XSDRCsUdxzkEjlyLMzv/AlBJaALBN3zd2YesPl6P4fLSdOysWZ7uJ2F/PZZXidR/cRoZs
G1biouBmfFfM52Ft3OCds2KGpp2eSLWg9Z3YQGZRV6KjWPBiIqp1+QXeq5Joi0M7QtOOGPZSIe+3
OiRc+n22bx11J+89e1q5OL2TGSwny9PJazJRn7jzdf5BEgM3U+qt0Kx5/HuPX5zYLWUIr81Gzc3K
w+TdZTp0WpNzeYHeW/vZ5kk24Isa6qUeOJCuRXPkdxP8/LvnzvZOnhv8P86+pDlymFnurzh8ZwRJ
cD34QrJJdrf2ZSTNhTErCe77gl/vpMJ+1uATGn6KOY0OQBNAFQpVWZmq7lZqhbLHPOBWbn4Zs+QV
LEpQ801KTuaAUBnq3xGyTUE9u15iDmejJ6Ga/83YeAMY4/e2H32jba4qAolZCA4D6HIuLNurLehk
07ssKyTnS7R8nNmDVjWtaofCyWmAzyCleITKpgRiIAjUeO4lCPa4tICETVS2yJpNx8ypDj0EJKEu
xXRZKUzwmjA5C4eSmTnmOjKVenFSyWPVVSHT4oZOknyUwIMYnG3roL9Ii2qFs0Yh2gMs4BrtzSjN
a9TXl/W6KtbUnxsqeaoKtsPgrH0uC13XSJZE7cieFXV6YA0k5C6faIEVGlyIDlUEYhEKfSPN/NW0
PwrzdzVL/IcgoDU4A1/HVVnsBG7WiEZAkWi0gRBUPWeSPRDsMd/4NHRbWtRZbUeAxB5GqAz3EAhc
z50iWXXR+JytgzWzzZocVS9rrT3T2okqfVL/bqRgBtEE3I3vKKpZKBNeXtbgBJoDnNo8RpV21+df
SwsYnBkrVHdtmiKCmBSGNuNWg5tY1fDywRH9eu6+JjM1Ewb2o2gAb3FfDCFRAWpLtvlPVxuS55bo
BHFm7KpbliSM7aiYNCYgqvoK3/p/Jdd4pLDbJaqyrIkbde05gfqfHpgykxWsDo8URrMB0LUg34qY
9oeQK+C2A5ueIAp3efEFVks4q93WnFlIkCCJ3yKCf9DTXUROcu4/x16AaXf/pg+X3ALxEqNXGbz/
ynoExs6PZk0e6hT0GnA+oc5WT8nWwJ7b73kzvlz+IlFahG9e0QqQrDngdYwmfzpsdWRCPsEJrMC4
VTUvPaZPxK8PwFhrX7vjCGfeG/jbVcvtLGz+XVdWXpvJiJwE7ppH+tqNnfTAaaNMpt62zs0mc0ii
cTlzXrVWrcEqm0QlAWJ+eMuIxJOKwkmesBsidNOKJ7ET9YEW7pyuc2weBoST5aGMZOzgIpPgjFlR
GUqtI3KJ1kD9pfq56zTOOaKXVAr/FawQj8nt+6GjgLHhcX4yTm44Pc8v25sWmRE0iEP1J7JpT5dP
q+BbeJztrsNHd47hCHW/cNDfqLHeaJBOZ43kWhY9h94leT4YYQ0eX2oy8DC7sXm7F3Ya3woGgBMC
SJxHSyyFwez++pPHEI+2hbbnCvTkaEcLm1HL7DIABBr2s5yrZ+joQTdepZ1nMSRe3PKFQKYOGyY7
EgI3xmNwkdW1gF7BidYgEo40y2EEa7j6fHmPRIPvh+TDCqI21i5zUsCN9TGkz8hw1beSB6RoaO7m
NqemQSMt8u1IhiBjMpa132RZ3M3GFy2SZxJIh2knGkKayYCsnGdeQRUWPawM7G+AItS+DAMq8ro8
MLeflFXroY8BCaWdCrg7ddcQKoakb+R4zVPvFcE0+MmNLEsrWjjOB9g6+t+1DiFPU5U3CsuoBw2N
l0KV9RoLHACP0YX1twpeSm6EguVDA80hrwSzv3f5QIlAA/8B0i1WKMZqwCiRxx0xNoCUpmwPXZAe
XCTKvJ09eYmtA1TSyw7Romxa0Udxl33qjtNcQko+ynA1pl4f6Cf98M4YVocEpBzHLB6vZxnGUzQb
d/uvtWazVUGCS91ujRo+QPLuE7jMd56aD+bYQzQXzAv7k1y/olnsToh33UNZ/bi8OaLhOWuv0CzU
QBnZjXKgK3MTKov285ZAZFzKC7lfs584yndP/eEDXCtVJzK+51wMbEAeKr6VeWbkhG3k+LKbReT4
3+/oD9OAzwFawgumKUpQ6tK4i8ZzbXsoKTdHHRVJlDda6dESrRoXxANP66Kr/B1tswNTy7BsT5mD
dDIgN1D/DvJDiXyiGbl3UmTv7iM/W0bOBQz2VlcKxAABWgCbLgknWBF6AUu4N4KSa/ZdVlIUHGQe
1QvRnGFCkhxwWL3xYT2mHNEreP7ziN5xqwqWIjcW9WFyvZNtQSr2TGyPvYCN03Pv7esl2LUFoZvd
a+HlA/7+dPhk4Xh4b7FpUGw20EOxUfPOSsbbFAyJ3jLq10DdHObSeOxLC+rYQK6PKhjNSvMBas53
6JBlyBTtP0VVzsNofZtz89wldu8hpXC9UO0Fktk32artpZ/1Ya2MoASrQKV1r/qYPTPk60ejOG67
NGsynMtUWfyGKGc1LQ95XcXQGjY92rFrUq4SoJko78zTSjtt2tTDbgRt6ddHA/S1xrH/abSee72z
145/wF77+/K6io7JflV9sDfX7vHO7xhq59pbwzJfDt4Qjbz//cPIW1lBGW8GupOYP7MSkHLy+LWf
zIUfeo2irTtU0D3cbjtoFSvt8+WBBdczT609WS5KQ7uLS8l9Md42TqyMki0VPOX5nv5+RHUDGCIn
crv+qhufR6OHyG8dFkN+gOgTLs0+zgaZDth+NX5mK5yTcYCDdux0x432qKEsb0n2HUKc05p5Y/L3
8loJHDXgkP9u79rreVEMaxK5mgcBqri4LqAoYh6mgB0g9RfIwB2ffwtgXv/Ooxdg48gSzJOZ5c9F
WdNA3abDauWPjOZo0ZJmfT+/DKAC++9EBl1TOppzEjXLGDXFT3eAB9N+MieVRDKfGwRqXP9OMLUo
JE4lJqgZYJMNU2KcN8n5+ry/FpJ2nB1XKP932oJkDkkP+3up/7neW171pJzksFHRB3AWrapTVY4q
tiIp/o4I8CDcffkwfW54yLn8uzIJbZnTsSmJWEPuq9S9qQxIMFSycoho+D2k+eCJVNDuEBsyakgg
2wGZrFDN6huNyqioOF3I/5tIAwXrv+MTVneuUejY2AYsxKw8Ltlwa7TK30IhfsK2c250D8nkXGXQ
qNWJCSIlA/cUU9iLbbRX2woOybEbW69pat+eCk9HO7a/sjrxqK295k71MtXzkyKDYonWg3MPWumg
QJBuCppXzdtunGPa07/9InvlCAyJBxdbdNrWlLVpDKb72VuSvvMT1AqMoTxlmypDegsOI48TdomL
otFgp/GYpLGTGwAqW9Hl4wiiK+zcfzpQh0cJE5bNUN0roBjfJldmW97qWvG8leUNumaCpe9OeV1H
Vl8b58yZf4F3JizM6WHbrAfdbDKgFPCTJvQ4L/1hwt5PND20ynS/2OivSHT3NgEVD8j+2Gnsitgs
1nM25WGWdlGFy83LTBukovN8Lkbc+31ThokOFsLWGTN/SOo4N4rHOS2Bppi1V7Rfp1619EtQuusN
nSBHaluTh0AT4JR2gYJlQbZAcyGl6YCVIJgJSP8Tu55RZlYCQkD7aqKrQF27wR9dcwumsbmh1AAz
hdq8qorzQ9GcP+Ow3UDX6WDkGHEqmu8ZLa9TFwxMjrGeoBJ3HibjYeqSF3NLmZdBL9mrjO5XStCp
NulghmyXc7V1xzGnVtit+uPUsxlgni73E/gRta1v22F9TofxVKwFLsfGvSVbd9Jt3PB20x5YRq7L
DvmXBlCGjHY9lAv630AuL1HiFI9aut6smnWtFTR2Gb3u6uG+bJtnNGg0Xt2pd6Qs/qguEFEz2Zd4
QgXTKqpD2xnHdGrTwFGqO6MxrprJOgw0g6L5mN8aunJvNVvjGSS/17clTLIt1NvpAcqr32Y84tM1
Q5Oq07RBng/Q5NDMG7O3D4O5vKxl/8iGPPcMpY0K1gIdSo6XD6jgePKI24bt3as9unD1hF2VsK/e
oivwKUA4zTYAbDS4PI/Aknn4bbrodT7ZQxqX9ualTvNSADNV6i0IHuv1a7ciD7wdx7ZqNbVUoi79
Q2t/lkmIfv5IAQvOv055q9dFV2iRAuOSX3VNcjvpijeaKOPro+rV1XYsVzu8vE4CX2RzF6PeOtbY
OLWCWtlzp6WQd5JmqERDc1djYSDlotJWidYwiZCauu+uk7sxbsGJnuLgefW1jBZdcCvwYNc2Y0bp
mJmCrN5vCxQjbpH5riUj5BUdJe6ObLtk0QGrxqUwIG1gj+YR7vWFotjHtkx2J4gm4S42qjKa6iZV
okG9zjfTK0EckwJ+4qamJM4SLBKPXrV6zenXEduBJpknCMz2QaYM1wCGy4CQgiwblGr+PbdtRRti
mLBtIJ5u27vmBFw2O0MzbN90zTf9MUpUr71OKm+KZQ5FcMp4pGqfGI29gr01yur6PFp91DidpAor
2BNn//uH4GsCZ55iQj0ozpOfxHLCRUs9a+g9Wg7hl6yP5wXskJI0AdRDJEBNnynmYdRUSSQgWBeH
M+x8WNyqm4wE6Mu3Eq38EHuVuD3RsnB2Xc3uRPKCKVEOUfi1v8YF45XqdeJIFkU0PhfzUnfIMtYO
SqSS16U4g6gFfVXQ2H28vOai4TlzTlbLqizDTdD9DgKbI5of4nw9TtIKgGjhOUs2i9bd7CbBwld5
qLZzZC309fJPFwzNN8SAyYzVSgonkQxpQCeVeYq6yYBMgluHx2F36tSh2RnWq47KeWmzh4I0T/qI
vhuzqq7sNX/Wc/375Q/5PKcAQol/LauCehS4YrHFRtm8Vax7KfrpT5Lmp6p0Coh1Ka/ZNJ8HRQaL
ElTGQUb374RQmtxcIEKAYmlpoICT0Fbrw6A5vydWXI32K7QpTpS5kKRUgsufKNgrHhXaFNRVhwzB
QZ7eTOlpqZ6+Ni5nHV02VHZZgHIr3zovMX5Zi+yRL1wkzjKAElfqdBqViJEOIOj6FerhQUHG6xKq
mXOZPw7ZMnnLlNwjOPQvf44oGcOruGzwUrQZOhyFiG3hnpIF3NhPQMp+Kn6jZhbKssqC+49HdVqt
1qs2FKei2v7BDJ81aCRvJVGtaGzu5lts2rvVkCrocuw9pe49g1FvKCVmL/BYPJzT3cCDSKoKMXOD
li4wHdurcZNny2tV1l+CpYCS8V/7KOu2oLOGU+UgAT2jH6FSQPVvhJc3WbQ8nLkzBma/acbo6Zh7
SvXa2Zm3kOevDc6Z9pAjaW7hao5zCtHLDbgX6AiU918bnLvrCrVagCUfsthJb5c03tTCn/UvXqQm
Z8rZXCbz1i9JhJRg6IC4Dq1gkVlsD/by39NE/K/8Do/ZhBDMos0LEs6sdYNheSD15mW55duoDCe/
L6+R4EnHQzazalkXsoKhYdV/N9VLAVRIWr81oDCTkdUJzg8P2tyG1coyHQ14+bCGU6Lg/Q/EA6nQ
h3D5E0QTcPZbFkqbjd3OcmVDyDEhoTtvsetOkgrqOyTjk6QMj9UsKqpTnFJgNcuUeM3Q3meFA0p5
tw6YnhyU0ogdFxG/XijHcVB/J2n6VI35H1KtamCOym2SIHszWgQidlmx+hmQen43OofOTeeDWueH
cSG/XXMFSzZxrqzSOmhrI9NQEq0O5xyou6qDo6VIEqbqs0Nyv5tBUwO2t/hrq7/P+yHO1npwCRbV
mETjcGr724wdXU3y6Nk38LOF552DoaB3ySyTyKy/u8atY9MI6A9vSp6gjuB1vSuD3okm4hwFektI
Vm9A/bS/5rBF4WuN6zNSNjrx2D3zDWiIN8cGbb+oi0kFygTwL4fHiTYzQqvcBL5451xAhxkbvfZs
eLv4L/tTGtIeD9EJ4CIDdyZWpjHdjgrtZNq/etL7iiYLAUSD8wFzXS9FkmOPcr0OHSDJFYhveGaS
069dPzxadFE3LQUFehJt6xaBTN9LmHXu8y8GFjxidKWGndoABKNaSG7LOrlvUyPaBtnVvFvZJ0f4
PdH7wToG2i7E7GAdS32TT0cLoVc3QG9V2qkuOLo8alRP6zKdCEpuw6F8msMmth76YL5SXvJHLfGn
N7Tt4jzlYHT8b+oR/te1xENGk0RPdyAezLL47mh/t07y6OW0k/7fwJy96wutlAUyIajvj6859dC3
txtjFrr+iFa4BnQkpt9Gst4nwdHlAaNQ1GqQmytQSaSGpygkzDUjSGwZzZBoZ7gAwdFB+WoZuPec
Tl+9nHTfTfyn19kJCMbjiNdrNX6JxslxeCRpM1NrLtHJFS2rHkBsB71DxffC7TrJFSv6Fs7K6ZRD
TlAbkoiu1rVT6b7SgyZxaDvPqabnoYTHNGW0cAIUgsPDSdupz8is7ucLSJzyd42+vDA9zcBg1mB8
nb2Rec2tLMZ6h/Z9YqE8pnQmLehTQEsa2VasTR6M/+D4fQDKqrCJ3MMOYnUPDXocHrXMdzzT//8h
zRY8pXm46VAWlj5MqBAm7vqgltodo/UhJdaptxvNUzTju66u0Uq7w+XLWgA8dHjYabd23VamLImU
Yrsq3OGlY0DMNBSaotsQl2ieQXlDjdDFQ0LNskcPce6doWw6fkz1S4GyY+K6vmk4kvBzN+3PVn+3
zQ/+MU+WRUFtA93Xw0MzToFr/x+W/39Y4/9HPVV3Da3H4X/9T9HInDOh82QoNMGXzmNsTMfEfZIs
oWhgLlgYB2VSJkeF29B94Cp2LsbnHk3DjyPYw3Z1YjcAXFAy2e4sPlsfzolArQFPdxu5Fvtx+DYe
u2gXxzFcj4D5HPLLkne86JO4CMGpiDlDGw5Yh71z28h+Um2QMRYLbkBeko6oVtZUKZYrr98sel2l
FJDj1wplwctLJPjtPPZUJxmdFnXfjgbt+4/2LMkKiG4jHnaq6g2g0VqLm9XENbSzxEGGGpFzsIHo
zwexdFRGGglWWRFBlEzhmWEV18kdHdhpQP93OtoKF1/9Yh/eST5D9+5rDVzOu2v4YHJLNzMzW1Wk
CrfvST7iJTZ4Thu4Mkio4FrlEacbGdNWcXGYwEHvaeYSdPbJSBrJdguO0/ul8eHX95O1qMqG7Z7r
2wlSgzY4warydlllnMnCfefs2zFaQy+BjYr6xEUPvAnewom86pZ11TbF7dbVT7qrHEGuExkFeBmh
ZDYGg9Xcoi9u8Oe5vQJVgYzEVPA651Gpa0dsUJLBieU1uBrK6npBKtdTSyTW8yUcW5JKPIBoWTkP
gG52dB4k+GgUYqKJbkeiTN+WhT73ADpeNlTRueBiiM3O+oLUANsYW7xYdzMDzVD4paF5zGkKd1XY
pEuiPn0ot1+VHdfF18pIPOY0ZZVhTAwFAa0MTfZQaGjN2E41GBu+9tP3nf9wnluNqFORuIBOoRFq
6xNfdd+qZg0ujy7YVh7Q2SepZlQKRi+2Q9E+AB90mJByTl2ZvoLA+/KcsSwxi9p1cW6G+k86Pdky
5jnRD9/n+7AsCqspgBdYdmfFc9KoCmge1fmTlbHXfrVcyfKIfj1n6opd6rMDAtRoofmVVRl6lCtb
JzmUosG5qztNShOtmkoCgMH1iHaYVpKtENgRD+lctmlOWoZ0dbJ1h8KdrnXghUxX9rNF1xBPCbua
aErLF7yIF3857B0PjQ8pvNDy4BEh4CajOfh8h20ex2mwWXPNAjgJs2g2T4dauUet7q1wQP5hdZIN
/nytbB7ECeRpwybm4PyXJzsHysO609vHy7b1+f6CDu7fI1o5ao6GzVyJtO4tb37b7PVr4+4L9uHo
g7B/aNsC4zqQY6RPW/Z2eVzRWux//zCu3jK6pRbqj0tp3tUNvVGpHQ6WJvnZouH3ZfowPN2poMYZ
x1Kr3uYkJOiMMeY/l3+6aKk5O51LB2KspEpj1tYAO2pB2mbx5aFFx5CzUqd3htyGXlHE5peaHhK0
YemgQc6ZrJQvWhfuZgXjWAO4HCYwkxHIL6hqpjdUxv35eXyAEvK/i+4A5GcVGUAOdrn5FL0FS7Hr
vjy1uX3QzLvLSyRIVNo8sBJ0YhPaGsAKb7Xov4JMQjDb3ntj3KEJ+j+yVJzgcWrz0MplzMohh2oc
ZFSKh6X0xuPOXAbgn+E5YBvyUr88uUEhVc0WbA2PtpwBXIZ8JEpztXGAusSYWmjF+FpDl83jT9yx
oI2mYHDAHW+HtjwWplS7VLDtPPKkBES00p0liwdwpyqucW2X9Z3bmUcU6nxK0buqDwdzBE3JtrxU
c/pIc3AqNiAPJOpRNyvPnO2wLL8YPdo8XGVZqYKsHr7V6kCTSbou2Aqme1PWHTtWNNHlcygwVYfz
AgRB3rzVYOSt5h+G0XlDPXmqjVeAbMtEE3C+wLYJtYYBIAp77hiCDsBZ6zILdKZdl+jQDS9/hiC/
ZfPCr5AbmVZbJWm8X7CbHi3R/DKftO87+zi0L8rVS4OvpeehYfqvg+jwEptzQMLB2KV7OvR2VsUI
SNb+vfwtghXjMS1Np6Apd0f7JObjRuYwh5BYCs40210lmy6wUR5yalHDaooaEEedGjGZ1itjdL3G
YZLinuBm4ZGmszovW5IDwOBMneqtTPXbeZIsjsBKeYSpw2boK5YAtyXzD0C39ToN5npEpxP45jNp
hujzFKLN400dbUxZtuAL9irSfKd+qwPkDX4W10agXKugftGuUe+5S1XP/eqp4nGnYG9r09rApqjD
6Lnrr7r/tsoaVkXfw1m5naGZYRjtLC4GcJABLY3qpTfZBfovyyLo14PCUoh4WZL3nWg6zuZ1HKsE
ldkdwYLrBopRS4izFsvSy58nzm2bu/0NAjGyvtsRus5Lbx3AM/jYrgGlSCnZmreoMr1b0Tnm7JwZ
TVkW+zmexgIlagNAY5kMhchf8dhTND8qatvjG+aw+7HrgqQH5w1oyv6wBKM/gSf1pvrS28bmQahJ
4a6rWcLFZ+Sbqf/QxofNlYS/ghXioaYkt3TWFHBVBE1KY+plING87AQFLorH3tmFY625su+xer3l
uj+h2WIv5n9t9H3WD3F1r+iDUSGjBt7a4Ziq+uCZLI0qFcj4r02wL9iHCQZtpkA/AWzfOsdlfmIW
6mCSq060MpwtO2WPBnoCTBpIPz1nKoPEQOP8ZviXf7koMOV5EnWTOCil9oDTUQ9vVb84sJj+2Uvo
2o8+miRPBNFXcDZcoF4C2Mq+A9OrWjI03d4WmsxwRYNzhguOXNAAAzMZGc2dgRaS5ftkS3Ca7yn2
/yweQI/3350FJS9VNwfLP/mBcb8zSfeOl572f5W/S/v9MP3kdTuiNPwg6+sVXHo8RWKvt4MG2Tm0
boD7ttXyMHdB2dAP0TB5vy9vu8CSeUSdzsjUZit8nYb6lGq4QTrlEv8jGnqPcz7YwrrOZZkgaALB
XBtnm3U700xy0YiG5uzYammWNY0JGJr10qOvu3+8vBqCEMzc5/vwk2kHYuq5MBAVg0S4W4+1G/RN
4tX1w+XxRb+bs+G+a6hpWHoaz+saGaZ13lx6uDy0INVu8xg60ia1C5rYPXaBgo1PDwt6U/2dAaEK
KA6lGpM3TfaKFVgaj6ZrSy2fmxl5lT3sZk/TtQZi1fSg+GDeCZq7YvK2+GvQAptH1Y1lT4tRRfrS
TO/K7cFCR0Xy5/KiCQyMh9NZs2u4joP9ThBDppniz+kVWnAP5ab6di1x3IJDxVMfbmh93pt6Acss
6Km1l9O2ON8bZqIKvL5c/g7BueJRdb1ltPm2IDpW6f0CcuZ2LYPLIws2midABFd4QdKauhEFP+Ty
VNrnlP26PLRoXfYpPxgbVoC2CcB+cQeMs4pfDUUhsM6EdWoeLs8gWpb97x9mcNTFBeoNWTq2ntFK
722Ufe2eNzhDbjqrccoaxgaOais7pfnVKsMAin60/u+PNlemVVpfo21Vf1PqO0MGoRGdde7mtfOq
6KayyeJ6zMEuPXklngFL1wKVcItWzq+tOHcDq0OiobkK/WflNp2yBXQlyGXIugwFsHybh685CSjF
6gTmSozOPqQVe2pbYwURm/m7HEc4H227XazeCmdNORnt8PfyRwnn3R8kH87RvBqEMR2XJPhejjSm
J/KgnchBPcseToLOf5vsm/ZhBqgZJUq+Qvx1h+nshDnKYY8p9CA7ORJjEJgbD26zysqsOx37X3WN
b1f3yQi6p2TwFUq+ZhQ8lk0frYoxkLJHdp1DLOUhSdCAa0lcnOjn/4ctE+JmI7B5LIX0SB7SDAR/
zp2GHPPlXRZ4Oh7BxrQ5G/MBPlQrl6AHYWdjdb69yNpLRfcz4ewa2kmoReztHdpt8Q1aA/ar5Xdo
CCz/prrXXXXAxNZRJ4m9BIUntLT9e6CMtISYxAjXt6uerPRg/8wzzz2MB3bIrMAERu+rCQzC2bxD
yqzpVXDHWS4gHds439RDBo0VQ/byEbRT2jyITU8nvbE1xN5ubN/WTyNwjEO0xsDd1ucpIL79zYj1
eDuXkSzVJzJ5HsnWMmsdygZnuVys35BZHKAN+jB096bRRG1jnCEZeEqnJR5SKVH9vjWfvDB4/Fpa
mOA26Hb07O0aZD4YQw/q3RaC6eIs8wGCO4BHrKUO5J8bdXNBeFuHpnoFXja00hveXN24ycNlOxIY
Kk+IaCz5MHY55ijR79rjmpknhNLnVIopEU3AeYJhXZuarA5SBNfza39lhvqf5tm6296moDkmrzUD
418atIvEqwnuY5276mujaBSyICOxWmW8rVpgmdn95aUSuByeIZEoTanWAO1FfTsDyPXWrbWvklLi
0EQvep4Y0SoKd24m9AOtr1rYhskd9aHa+wo2dD8NZBr0ot3grF9hptsmFU7tsNhP9QitE0cJS62M
SUUlrQsCbhabh6Ulw5x3a468olsus88KUBKPqF6Z+uvoGE+spw+uXl8lE9RirYQUXjvhi+mAssPk
3K/5dqiIkgeQAcDFMZBTnS+NPzEt84yxgjpRcc7yjgWu2kXEkelyCo4Nj3gjGVmXsYQZ2BqY6DK8
wxKZbxccGx7b1memYq2oQiGHWN3sikTTD0DnYuoXx576uTdf177UEe7X0ydeiUe4DcOQjjRdi9jI
4/5oh8UhC9oXQMjXQ/VGw05yvQs8Ew90S12q7hRmaTy56iuxLfS+MjVUa/NYl8MVVXWJNYvWjnMe
etqDnWTA2nVV4nXlt6kFJzOk0i4btGjTOV9h1YpW6D2Mwd4WxFmWz3ARXh5aZM3vf/8QIqIS1Lnq
gu4HIzL+kiA9ocPlb/eKXhowKvayGE6QY38PUD/Mgp0eytRCiL2ts+lBpuW5M+ebrIOq4bahA3q1
oYRkKY4kkSyKU97v3w/zKYWz0a4FGH6ZhtnX4dsDt3Uisi1etanxUFdqkBrN97xSvmtd9dCVc1iC
F8bbbFmXvahUziPe8py4Sl0DPVO/Ft/2JonGr3z3h3mtRVNghX2U+M1BZlDv9+AnBsWD4LJ8SHAL
r2nc9B54AX0zTiJyVd7R1Nu+2dQzvlm9p/skAGLeX8L6B7hvtI56VtiApVMGXBUtPE/FWNPCdhKV
UBROVT8sYhYnwa/3aCMeJI5KYGs8YK7A03t20c0ZJ6VzWkfyMC7lg1u4EgykKKLm8XLd7GrLupVp
3Aet7m1/zXCInKCAqskJ8kiPWMUgO8iyUILaFi+1nuXuOC4VJlNPZkhiGu0IdT2W4TVEa8V5Doid
Q2VvQmbQJuPBIvZJH9vHgcmCJtHwu3f/YGYMwaUFSC1elqyOu2rxa0iVqnMVXHZOgiCAh9F1TW5l
Xach5T6/6CvaM6FbR1EckngJgVvlUXSdUhQtRXt/DOwoqBCvFbDaXP7h73fmf1qjxSPnrMXOUnA7
0di5VoHHsUN27G/ZeYy7wLrVX5UT+5Od7KOsJvf5Qlk8hg5ZUxVZvzyPWyu91VgW6eNv16hOhiur
MH6+02BG/Xen13TqFZDl0TgzNF+3npvk71YRyT6LBt8/68MxIhZb1bXfaFxZZVA1f/o1CUtXshef
77LFsx9ukEGbewLusxoRU6r/sVtJtUD0q/cJP/zqGcJitWIhDgaD7JUKUbZ+KGPri53xFk98yIbV
0LKNQu9yAwP88kTawrP758sHVPTbOcPdw3eyGmUWl3l9o9h9bFoTqJeIBLIhiCosnvawnTQ96eEM
orI/Ql8Rr873DkF23NsDaShDWYk+g3slJFoFzuR2P/d0u1pTKBe6zn2xycTEBMPzoLpmIgxODZTc
rf67dxMvX76bruzGFtTsLR5Kt65gJywURHUghoTzRwQckps+1qIs1s/2W+7LYrzPg2AAWv49qGqZ
LL1GQYKEGNIbB6Cl6jHM88Sz1EcFjHmXj5Roz3k0XVZkmmpWqJ61VfNaWQuEV2rXqwHrralyVbVQ
UbQhl7XpN04+QN8V7gNwPkkB+PMA0+LhdrWSGyDWAyTF3FZvLVuPaD8adAV1JhQOlyeaSR6NAm/C
w+hSY1vUaazzWLNYsCRzoFavkvX7PFFj8di5btumwU6QoXcWV79n+XoC03PqlQsroZ9lX6/6+Kvb
6h+tjQO+sfqMWqUs5hEdEc4f1EYCdcmcIBuhecO3GZcVyNVfzIf5tLfW5yfluxLt3WxE2km1j/zJ
Dckj7GxoZqQJRJ/fMVEkyEOr9sfTfLBCUOumXvEiWVWRDXMuIrU2aHWQDBj2W733Vuq1T/phF4N3
D0OY/mZ/QcUjp8H9PJyzeLAdBD2L2qBIKeRI6GuxddxC7dBHMqiS4GN4pB2kQDe7zvAxLjs3q+ZP
6k9krSQGLDgDPM4uQbZCS7SaxmVvd36lj1emDfWfOnfe2Oq+mix7urwnAlvlQXeQfmR06QGuBC1F
lFXp4LkVu3esDtSkIND0xtqIp6qXeAaBxfLgO3Np8m1NwC7YAPKuDMpv3VUlpD6C147Fg+y6vnIb
ZvTYDwVCvOWp6f7a3ctUzL6WNPer8q1IkRDVb5D19RDme3N5uLyE2nt95RP7sbnIfiMpsnxURfBq
JY8JsuPKRtyTljelt5n6uYYcsTdajopOtN7wIGz8ulT6Fqxb396YZhvVSn83KiDQyBHFeEO6PRDo
bOtV1gZqx6rYtqrqkGwmyBDsFb0ZixMTypqoowu625r5fkWQNs5Z7W9L4g8MzI2UzufSbQ/FVP92
bfUxs11k1SBBvBoNhPlu6rq5bzV6tu3uqbFY4+Hdc7Vedb354KwdfonVZ75SdK0/OuRuItXz/+bs
zHor1bWu/YuQjOnMLbD6Ln1SubEqqQpgsLEx/a//xjpXR+s72Xm1L6pUW1taHTA9mzGfIWUhs1Dk
KXWKPS/om9JBMk3TxxzJvSxQWC9Q+fAmGNIpLOFRtqymvFgHebDXymy5A4DNmHdtUosg88LugcIZ
KpzzP4OvP+xSrGxc26St8HuBqQtmmeYJpETHSA/bPuihWDK+l7Qa7Fie3xd1f47H6LXLxZPhwZ7m
845Yh6UANK/q3hxyE28mRwKU1H31yMIhyruYsn8VLn6zGhDnKuTZWFxfke0k6Z9Rna1NXv91mmIz
93KP1mMUybVcpgzZ025SvUma6NROMdnk1ByjAV2SGIghxWy16jkcoutN3NWbpoYHXA5Eif0McTjA
LQ+sDJSvJkjtpPcu9VfuGD75sbtuYnGmDXkW1b+D7oe3AkriFv6YjznKNGJSX7xP/24dMYxuYvcs
Rqe52pcg//oCUh5sSCfDqPGHwuC7hOVWNBmoCLY1hODAfe6y69KEhFeFXokHkunNv6vAw1u5JMRW
GhaDTbntLXtd7LLWeXxfu83unwPBN7H0VjIZjXRoqc2hxuzYrrDRJbT0tV2afUtUFlP9N4zHx39+
q+8C6U2OEDMnlLabxZZX3a86cleObH/Iff4zy/0f0ez/02cuYx3lAqJSR8sqqwf2VNlgz92pvW96
eL17gWb3IFMrJHOgHpArQjqfxozG5RGLFascrKSZR4BF13261NGpbFHP+JNOe8fD1pqDXo4LNa8Z
ybRvw3zOiiooHpdpXjOv2o9Of1eOASCkrdzOnX1zu+aEZvglbJwdYE8/3HHf/IK3VMY6ssBvC1Vt
ywBay1KkP0rwvxkshrf8xdjpwrlHurgFX+bcbyS2Ac0u3P7bcWx4i1ukOhAtUlHwA/UnGe/d+HX8
iQH3XSV0qxGdBlXBsREJAT9h/HkwaZMCIQK3GIZeW5uW2U/dtm/yp/BmfF1E8OWcc8yUwVePtsDY
nCX147UqfrJt+6Z5GN7SFgnOMKd0BrFl736UFk9L5ibwnM/c8EpGuTq0tJiS/TiLu0bC//Hc3MpH
JQMNOLIeZiiSHIxtTvUcHiLT2SRysWxgYTKA5krSeuwiBfkhp/4myb3VjzoCPgkEC6hbCCYz3cBW
ezRrINcCMabUt2sWlrBd/2GY6X9TFt1KSRuHkaGCP8q2HZGH2PnEW7tnndskVoTZqNm6keQDMJ2n
kTVfVcCmtXWXg/KCu9ll79EcbnJWHAKe/4qVuTgUpWc9Rokr8z3Q/bvIs6nonDnpW+/s+OVb05lt
pOEtp820nlybKDgUFL2Cw9i0isV8rx15nkv71etpy2qzbeIyY3mx0eanjfb/TIH/13W96YipuSwq
MuBp08a796Yoz5zATcNwfFDh4iTCkIQN7bgu4ZzTAQcwI/tcSxGep8U28BPoNGxzB76Fh8TXWJIT
Gdh2bCsJL1T6MTT8HfNMtcYG8b8T2IfB9Yn7r2aYT4pl6iOJ1oXT7ELSb6g5FT9xPr55bG/1s7wY
LMpTxM0K6CSa73v2l8ofFNjfRc5be/G5VJX25qpCesv8pBTh35IWSAWLXTVWNHGrGlZSzDsBy3oY
ZP/Duf1doLjV1YphCph00DH0N/BUmLNxSoqs29oMVd2u3UfYo9mX658C33eVyq2y1lkMBKNVAJWZ
u2EbuhrzdPrA8s59Z9LqFz+QH3W130XzW2FtaQDDUEtYbfPfvUnp6grEGVJ7hB04T65NhB8B+N8k
P7c622KogDgbidxetcnkBVqELlOPUCevWeKvwwPJKrwdyRP1/FPH8Zsj/FZ167tBBPEn3nKyG8Iu
Df39z8nVNx38W6mtK3qPe8H1dcNqJ4IAKEhzpr2/ngb7U834zWFxK7qder50U+7KLadP0M24/qpr
96GXWZjJVOM2GnhWdM///H2+eWRvLchL0Xk1zOyqLZ+aD72ICxCHx4X/RIX47ue6Xp7/CjcS5tc2
Bvtna0O7H1sJVqddFXH5p8m9r3/3DW4KbDmXs8cHFNhOFO41qkpN7Lly3R8CwDeH6C1ZcgxDOgfo
/25sOOyjbvUfV5ReplNwiOtzD3VrO//UbPvupr1Je6KRFIwyqBNClNNFyY9hxH/oHH53IW5KNA4L
rFYHkDG53p8BtjKqCJOl2DXl0z9fhW9e/1abS83U+vJqAbLQ4cNG7M+MBumk1afv/Ogr+U0r8pYv
WWvTqdrBkNTfBGhKgCJVpu6+fqBQfP0fJC/fJDK3YlyX1244Xrc01HE4Xt9Fr7oX2FX/H1aJv7mp
bsW4DA/bTK8L7QJEYsYC9IxznnWeu9Ms3hUKw5FGbyNKgh8qmu9q6Ftxrm7x4kUM+SkAs+8Oeg7R
1YmIFDn4uAEM5gr/3uf1n7IBca1SaRipHeh2/y5o/n9G5c7ABjKiY0mqvSVvrvnATIFiJfyf771v
GqK30l03qMWM5fJy22AIjcpSP0yhy1JRtxvN+tPS/7RP+02wvNXw+rbDXOFK0lE2yki4niYsiJKf
KHvfnf23ot0cU3RKSmwVDGvy1Z+v5RWMibKrbw8sk8sfFbvf3X03saAEy5u3EyatxkqagMC1Gtrq
Mw/M59DpHQR0uFJd1/4gA/nm6tyqd+Xo17NuoT3wG+c9LOI7dPw+IsDgkoa2JvHrev3Pt8F39/it
aHdY2l4WNXAm3mVZX/MZ/oQgly6r9v9AOv0mRt/KdKsGyIbWgRDEHW1SQ5FDf2jbfHf5b9W5ohK4
Kjku/5gOmb6T90UG67X1tMrT8PXn+PbdF7je3P91JJPFkZJgqLPtiynLp0cufxpMfJdR/kfA+V8v
3fJSxPGIlw4uV3dpvZZYL+epXg2YJqv35W/5+JPT0XfKjVtd7qTA6tDTfwRMtNrL88fapMWa/pFv
UxrtzZ94L9c/jXO+/WI3LbVutiF4PJgftFmNNvmx2jsrMSfh0X8ka7VSG/fXj5zKIP7P9P1/VJW3
yl0rmJcPbSG2VZkjUovgpZAVfBTcAT7KzRaj9LugZ+/L6D+4vG8TLtB6d+qRJoPfvkZOeFGRexS6
x7yjiFKHWJuIavwdlvG5ldQ5KJ+8a70Q2CTHjw70NElO/ayf+r9K61Xrm/ewbg6R9h+tpcclL7rE
jcWUhm39lgv31ckFRRlt/UTUWKxSuI2uwvK94/Zb02Ac6b42TTUnbekc8hFNwNqET4XpdtRvTp41
mEXkYRrHGj5CHUskK+9Na7ewuTv0fvfZKBpkEZ3AAp12onc1eN5NmwovR4lAqLudi+Cpi4ZNzZaz
oTSNKvFBljlOZgOMKBbu1m5xrqpwToJgvFQ97DvyUOisIfDPCep77Zk7KdmvpuK7ihenPp8P0vHv
SGP2Pp03cqEXxmPMcxfoyicdrHuhYTIT+xPW1KatR5RK0T7Zz6w/0JKMKWvMe0vGfcfnX6YVz0NO
PhYi7/pg8A4x1JspocNv2OL9hqFVtZl88sTn5ajmakj6OTAJgTo/cUasFfmYr3lwyE2IgIF2Savt
UFI3FSqMk4X2B+Kp1ehFNilHdqq9FnBnUqn7StAoi1r/3Z3osqlC8a4ZltulJ1NkxUdTjV98ImlM
vI2r51XMVAoa359gjh5N4V5yZ6CpCSQOBfKS99Fe19ehNsthS9M8e+2QJ8xRn5VySEYWzGukds5u
XT3KpgBHvhhESsVwzhlLVe88a033wzC+crNsZNC8zcz7SxfQc0x0z2PnI5RBvCYuK1elzXex1z1W
Knrixv8ITHGIMWFK3MVmfFCPgxmg3FbuqYe5GawNq7V0cUg54NiJxTkAEfA6OaDShiBz+6AvbmhM
sZMtw9UizWYABHRqx6zkJLMzmmCtdLZK4M7jtX6Gh+ZhouoL9cMJwuD3aSgGTH/Gu2Hwl9S04Q7q
dozb3AhPfu/Ck2B4WMoQWjGqP1XHsSY8t788v38IFpnxsrob4Ru3ROPd1GP6A8+sRDlw0AStcVM3
YQEH5SHrx/JeRtNH7bkHpxFnXsEkxRlR/w5MvkDHDilEF+/9QOyXSX2VbvQqAgiVTa7e7Vygadcs
VYL//cHD6aLH4Fj0Mkhln8PFOqgOuYruvX5YLU54GHiFxFVXJ06jpyVuwBSSwX7o27VEW3U9gXvX
OfmlZ2holO2YEDKYrG6mz9Hrt1pf7SuqT3fmJluEadadkH7aTeFnY1G+Q6+VzlI+xHZ5K63/R7Ul
7K6DTzGGv+Owu2gYq6VlE47pxGbYokqdzrV4KWX+nMf83VVQTOhQbwbav/vd8kJjs/NdTyWNAwWn
Wn6VkIukOoxhpyqdPUWvwsh5XUp3pftxY53riNNwA26KYxIN4kLcDvAZ8NtNmcNYb5oxeHP1zrj6
aSIVwhDuNX8Yj9gA2FOM4jgRUzJOyssCYZ8Dw79o0WOq2B37EYauPi3veeusAAqt08L6W8g6LiMt
N+PQkyTEYbeqXVxLGB7OVGN8MUziEOSYI/cVeIJdeerd9jcIzxyjTnebK+ZnOlToSeTHOa6BF5O6
SAbtfZSYDCeMu0vqev2pIs67dguWDUG3ErqAGylt3/KwfiPuWG3jLhArqczf2cJddmKvvkvSTixn
z/XOJig3U1dtWYXBbVjnv4q6PYmxkJC71w+l3355AHcsnXskJLxbpL6rxuJZ9vh1SOvdq2hcDU4u
s6CGIzsTz+EybLtYb6iv73M6rYj13hauEeYdZ8XL+qi7UsILqUh1Ba4Yl+aAj4AzYQIbq28Ry5wp
wr/y8jS3/W/40jyORrwQTlIR1jyZQ9hQTqJ94YtpEh2Dms2NG8EbAv5/FUxCXFq9oepbWw+uus7S
bqUqNnlRn1Rc7bpyeVMsBwHVPS+Vt5ly/tmb6ITtt71fetmougDvUxxEWz67xXDmo9rXXrNpC4I+
OIbwGGg8aBnaFHldnah2XAEyI1PXmC61XbDKlX0rGhPhkC23whZzKo2AqKNLY0YNCE3dqXKC/WTE
OVT2PGCA0In4D/cZgO4UDOgyxJBMX2/SIYf5Yx8+DKEbJ3LwPuKivGttUCbC8UxSMA7d+Rw9EFze
qOmOU4dJP4wKVwXJH/vQv88Lul0kvF8bgI9WrdIrfL/HqmXezvexKjHBymOORrPyIuEkLZElPGEh
Z3DngWSRg1MR51xXh09DGL1pGWWl4Oc2DrpE+f4WJrXHGGdTzPogoX1Bkmgcdq6i4E90ez8ip+r6
63O+VUMEPFr8WQ3Ll+6Ks5kBlqOxgqNLnWfjMK7Dhe957mDaH37wiOJOtMgEJG9T0CZe3QJqgFhi
HE68sxxmC8xO4CSeP1YpsGvPLQlfQouHW/hVn9XFJ0azqbTDmYgD8x2KRQH+7oTeYQnnryg3j75m
LxLcWsCN0J/l0P4tIcYKU9EkEWxcCbPTBjSyU+u3GQ7UNILvFQCOVbJM/kk4HBuR8Z9YTlPSN/3e
odA3BGQ6Uok1/f562MwDzFJ0nK9mz2zpLDJXGrld8LyRUN23AeuR63SIK8W+9LG+Z3uRtTF96CJN
so6T+BDhVExK7DtkZY3fo62Gz6aT+Ec7LLjJxD3ASXifsVhL659CPvWJ6/NzPY53OedwbC2Omk5H
Zwz+ikbfc7fcdSxMCXMRlaEiSaSJ70enPs2Sv+dWnCvOTkrqHZlbBDFj0jH006ZdcCNyMe4YqBaq
Xry1UuDyE7wa7U/Dgieiq0mTBX2AXS5Pwr/YcxPaIvfo6/o1psPzQIsuXXAqpXPpH22MIG67ySSj
5r8dIN9SoyY/0bzZVn3wIQ0Ctaru4iA+NDpEHtSQo+L5S1HFEC3R7t4f1BP6LZ8iYi9xYA8xZzLp
yhB7qr3Yq7D/7EohU5zv9whEv0kTnFsLlaLU4S5aopUuFzhGLcxkXTvv7TjumqA95L1aBbDVNZS/
6QAO3K3/0lss3rok2lKvfQ0Di5SyWfZOh2gn2l9YQxE4Z+LjRPgW88Yej7w/p/lSrjzL12WzvGjV
n0FyPhVaBZkc86/Qr9+9Jv8oW3vynVElkRzc1PD5YUBCANcN4idxTD+LHEiMqlopPugVK1soKsXR
DgXDUZebLGA0TIqYPYu22g8OUm/YVycdhCJTwLN2dFkyO8ZJqG02rg23kZmRSfRyjcE4vFCKV0Cl
DstA3liXf7rd+Nbx+q4YgsvSyw5+HNOvjmBiyzwYSHMLhoN3sEMIaWdzgXfUQRPvHh61T1Q3XhLN
MDefdfdOqnIn47H9qMZZJDCLz7iWsUp6gSbLTGTKpgYuzPVwGRoLJ2ZnOoD8lg4wXV6jVSKg6OF7
gU29lum7olRNCpfPbt3W1Wlyp/WISJAseUvTuvD+qohuHGGehaz3PpGPtB/Pw2AfY4acf6D52kKo
DJrAUqVVSYHT7t7aPMcIFX4g0+gC4IudZqrTxtpTY9Uv2KNf4OJ8gu7ngjWmY5FHx1zTE3fIw5J7
F3do9iIcVNJJvSl57CVQSRxVrlaAO8ARoKLrfOrvg9F9j2JELcl/By3NwGg+FjT/nKEESjj0U1hz
zExXjkk1Db/yup5XLXTsmdOUHItl4i6X7NKNbuJXJCuwPYx9WFbtrG0fROjtw4C/FHNFNrGl8NsK
6ndK8bgtsAzGR8DyGD7Y2sQOkjuu74Qnl50fClgniS3ptU2GWb4OEX+aZYDiCdEOWevOmRSolGGz
zZf6GW5zB4HHOzEFMI8y6uqs9P3XscHIe5691FeoZJbKfrpq7lIiemCAUDQmbhTlSTCHLJXCw+Pu
xmc1WpFEpn1qPfd+0OXvZejOrGS7YOnPQzjdR0hevf4AudsfGlXrqFOX2dNYSmRpUQdHmGE0qFna
MDPLuAqpANk2RmoQDfaEETFA4OIchepcF7ZYta69UxbOXYN1XzFjWVZClnsl20OvpijxFv/DYWOZ
IvT+jkeGyBvUKBKa1Wj5V15Pa5eRk4LjRtKZ+FjVrEsDVaCm0nSLLDhezdw/u7CqSmTYIpJyKNoc
yBoapNdTbeSqdcShkv4CDGzdZr0km8gMsCLu5FlrLFmGc7pQ5ySn8BLF+6atOK5GcJ+77hcz7ZBM
FiHXIdUhoMEWd+O5N+7fwRXbppl3apBxQnPvFHV26xc5zPR6fvL0nDnd4qVej0/q9M1D2cIzgXl6
Ldpp55Q+gAok3oeV+FPx4ZcpvTen7+h6oVgmW0h3YQVU+369pxhCFyFdT3600S3byDrO4jp61mK6
CHy4UnkrNhR+Sq9H0OJMn47M37xYPCO3PPRu/eLO1XNsAdeI4lNn6Q6WJTJhFgsUxfJSOag0jCgf
QrJsHB/Va1k6D2Tw34aSP1WTXNcN7hUn4r/8Zbq4VbDiU/vSCnmZF/yx3blp2jtAY9cFkra+t5fF
6j0q8lRYebdMkUrycNT4DaqnwW/Cu6B2hmTuOyj9JscmVFdrJ/fMakBDMcOP+C4iejdVwVeLsC+Z
+d3OgUpAvPwM+nEVKAv0dl0904l8zib/LUL+BzR6gbMjp2l3Zdgt3Pmtu7HLHB6zpHL7r3GGhC0s
e4k94ibjLXQiPmNbbpGAhaJqE7K4R2bqc9E7cHKco2uDhqWhYTzlun2aYBKHDPK+te2R2jY/kLke
kxESPKQ7MaKaW+5RLJzyDrW+8viTy5zjzCDl5YtETtjOR/iqr+Ky2HleCFZdP20gcViVLfnbjcSk
i3Zfy6K/h8L0GeopLL7R4cwCB7Vot4p7VHTSS7sCjYkIKA7qzwfGui7lStjMC9A2mbplSBUNT9E1
Y9d98ZTj0UmggsTPRdEP0ON89IJuK6spi93QzcZY/eoa8ISxW04TLO2GmU+jX8jw4PBr4F7E/nQB
3ZliWHWTd5iAyUmsZ+PE7cgmmJoBHadm1QZ6rYv4QDFoTMAJWC/EwPxDHHQw9Gk3D0CTSJQyaHzJ
OHz01XS2lSsSOSKZqtmJel6+Vg1OhhbF7NiRJ9hK4Plz+LMOIGrB/ZN6tMrTgoV7z3faBB/mr4zr
A8zRkQVHxX4CVDgtZn1EWftpCM4vFcuHnrpfVSg/+2h6mkJyJrZ/atr8ngbRkqCOO5LYIla7T6LW
6wLSuqbCGvnIu98ojN009vihNe0u6Bzo3obgIw7ZStTxgTs4zrHF+T5yhRhSe49MTJ8+oa9VqDZL
76dRmARRJPA8lE/cgQy5l1PmEfbEUdR6eGLTAYv1durWunb+jF1kcBMxKFRL/agJT1jHL8UUeRnx
W/C/VPhQySarbQ81b3xUQ3DukWfGzZCvgwD1NJfyXgccJ7bYeGoAsguSe9c0dy48rdNa13+qoNvQ
Nnr1cDaW1fKHV5+d4Q9lhI4iPITvqOQV/APLLhV6eGiuhVtZeNsZO/cGT3mCOlmkXRW8+lN9ZG77
KNzpITYMwxnIccZl7c2g2yK1uBR8PPRl8xKM8bp1+w0BooRrf9Wr4tBFwX3Xk1fL6S/juxtTL3v3
OnGtYUS+KvRyItilRYbyzpb5Ili7Zg3b5uW89XLkvrxeGZ23qTX0GDnVBzoaJ4/yJzRMTpHqPBSu
+acXkt+l1+6ZO8xABrMX6iDCT4P3bEKyUoN65QHAD27VPYU9eaaV+NIaVGNVsbXjLHesU4ccKXLi
oUSUpXvOzahTSeg7SO6IOfUapOWLy3mZUIayMPDkiy3tPjeoseLSrINJ4KuI10Gq+2ipWYLGyBp+
ZyB5hf7r1Na/m5ruwoKv3cnuG29Z8doWCWHi4hODUjtfg1tXJ2gDnjqmdspEf5tIvhUz1PRusR2c
Ak2x/BJEeK5FdaBxu5fXQ/ZaoeX5vTPyvaXsiGMDgun8UkOo5cXNOWbhJu77XcmbZ1NBF8eCKg3d
cB+19N32FPUWuiskLnYd+tTNQquk1OCad0ufBI3+7KTc0Kp9aSZ6V+SItgDZB2O9KvolA6Pp4vnh
XTmRRIEggS4owmAetyeXxXfIZfeTgh8QG90Pgu6TRAONoIqFuPwpn5uVi+16GjWnmUG2YvMH3QzZ
YtQHxGEvRsbbRnKy9ujyG7upz9UQ7tFj/TVXJov85mADVDGQ3BWjfwlE/wfa4jfl+tsimvewIdjV
jkVbuESzsthwgf4HF1vr1decTL32OHMQriF9tCytF7AYkeetRzu8irgyyAMh0w+QMgaO2OWsRprI
rzvz1NnamK4HZH0YBNwvZf8U580Zylmk4Tm+RBBc8Fifcn98buohgfCLZJC0/oWLxpxONN6owEGP
0nsqRc1SG+jMcAeTrc55Npjspmjn72QhXlyFooujv8XnOu1NfbTFi8n5tqmwxS7L7QAcowOjlJTl
E1SB5KBVvY5rNBVwboGHl8Hq7oBG9TNS5qSpWCbcYLuYYtWTKJNzvx6597Sg66SG6gt5a1bVzT5E
r2XBf6RjDytXnJwn6nZrdFcvV3eNYNaZV/sdGHvB/djw7SDJuhULci93szgjeMRBfm4Cvm6LCveT
f9dxiUNlSlWFRGZinyOL950vf7kVwIYsX0UmWDE0rpAgtztWkZPPoveo9x+E57yaBoQQ0qxMOB6E
rzJC621bg+HDPOj+EQ8Srjpcw5HuooG907xLNXV2TS03Xgffktp+wKX2NJCwThrMQVGUDis9dme/
iX7rcTkQa3YzMP7JYOS54equC6JjHBsM7Dzo9+Jmu6jpS0q7aRy6g+7iU0fd1umiY13aDedsTmbh
v1UGnwKrVbCTQf7mN/3OhaVPJMonFXcX0aAjiRSRz+TSl2FGXQyZJH+OcJPEjTpQMAsHp0KMXYI7
DbVkTocjbzmoJvaM7ptB55Xs8zFeeR7xkDGrbR40+97t36ya3yeFFITOBFlS5ySxcbckCo5woEXT
EY04ascNnCHuQHP7ZNUzuh1r4TTPtcSB1jVzOjgI4Pmy71sMI0oHRmSOwTAi1EiC1LMKUA7rloAC
Ve4LV6UQVGemj+m1X4ZBtiQ61cBSBdWwlXJcgYu5MdMy7BhyPSh6PrBRVySmQTrW0QVbL36U4PZH
VPEVGqLoLpD4mbHysen+SAeFrOYZUpuj7fGlWF6ep6DFbjUAROiTQcCdTD1QROg3po5mZaZY9OBa
81qEzYerzFdJ6aZWlqBfSV9jT+x5N6W9ioGb4JkXVV8EAbI25m6OOFQ/9bky1YPy9VE0/aaPlhbp
UPHR44KveifaRXBgQRnMcOuO5YevA9j4tptCm8+yr3e9tfirQtkb+v3K96dzUTi7qnT2oaSbAvkA
K3qEJYumgcpUlB8ableLMptQfNmwLlekNiKJA3luK/aGtekNiRFDYcxdVdOLqcPHpkeXXpIKbcSW
PQq/SwceBumAggFntEFKEP3hugDzRnivoR+xVLtj5ueVhy/SDengA02NYq0L8wOVEmtR0Q6kK5Wg
YfnLDGO5os60W9z6WTruXgTteqSI9HR+rSfn4hK0TqIYQ8WKmT7FtsB9NBfY7YkreQ3qh6VpL5Gx
H3PuvwdzfMxDiITrEqTSCd7f/jSWiRfPEpAC9lAOdsu7fksx4Qya6CsoivtOB3USR0N0HNziAGuI
pOWIAIAOFVzk2KaI0JsI0FsZiPITG0EOBktIOXpwczX6hKwVm2wNfeQTltiqjv+xXY1BW2EwsbHj
StWYkgYO2vmMnhj1ZSqd7n3AalbilotNxkA9zKXzCcnxeZn9c1jAgw9VHYKoeeiaaWfluBFxgHqg
LNEJCM+Lv6xGNMbGAtEzrndD7BwL1flZobGXZXm4rnO4jAR5tNUjudC+2+E5uV/AM7TevKN2Pvam
bdaenVhSelqtFgTPOVYvTvz/ODqv5caRJIp+UUUABRTMKwF6SqS8eUFI3T3wtuC/fg/3ZWJjZ6Jb
IoGqzJvn3kx/NIVqu1CbZ9MWxerVnoY/OhruRXGyy7y432jfxk9ZSZR997kw82vm9huZzE6wJON/
nuyoSfkCy5mEF8XQcevN41nbGiVLx09pl78aVr9LiiJkieKLhSy/bWo+X5nIJ5V6YW3K32r6rWVd
HbvIOQsrppOz5h2n8aEosz9NNPO8K5L7HL4Rhm97s2slu3t9zE/CwiMCXyem0JoZCwwTsWTLmvMD
VZlzbNP+aC3p1bJAu3Uyn8UEUG3UjGIhp37i3N+zXeJ3dVaCnkT2V7TEO3Uq2UXtdFRRMgS2UT2V
zrqjFVqwxM2nmB+v1/N4Lab6bPjrLiFzNJ/E85Ivu64aL8XahJVMHzjunr02JheWM6RZy1PsjwDI
3vrfNLfbdpp2g6NvFpqItc7/VgrXjWO0W5XYJcUYw6e+33tp/C396GEt+dWN0t5NRuUg6+M01D4f
l3z3EmN8cNknvskHdPuWnfRJRpx02+qgWCrvQSsWA1cTFY05KXNXFfUlNqut3Q/vq6eCOnXOiaaE
Sv3COY1GEpCL8neS0Rxgmyo2ZDwXWyflErSbhyGar35D+0BS5r/OdsI5MfdLca9P6ze2Hz/Xdp0F
c947m6ycsXfI/nnANLdxXA/X2JI9L2bmBNriuXLlam/tMnkqVhOo11LXenSOol4vjb3sBH9Y20CX
aLFc5ZRxavsIYM5QveXM4jvbOiuDriEZ5gvFwM3t2r1fjiGJU1lgMvmaCwon6dGa4o84yJa3NavY
ksM88Z7aZXlGKGJ5HIf4prv2Q2bLW2KPzFiJvUeStg623xBEOUAqiF2Up+mW8/xbzjlrsUp744xl
EeSucUl6O9mIjnVo9wiH1IUpmFS7Xyvvnzvrd4HhNnAUYvvQs2pzlNHD/wORBhFVQb3kz/3anJu4
ONQVVl+y4lYOf4Sj1RE7IwHZjdbjmoDDTApz6fg3q5d1u2TROfKgyKr8zNt2GbskVMhNvHHs7BHO
gYFhOHbp91yIozs7uzgn753jFfTXiberFb+ijN/wTPNnAbxSJ2MINWlCEM1el1QOm9kzkFE1+xU9
3wpELP6UeRn2g3vsc+fQZsPWiRtSWrqDnrlktI2Dqv5KmefWPRoFYSlP6dBefRfTiJm8oZb+V6LP
BePcs+kyco1tW7FPQqnxljEEANjobqq2PxuUhaVcD/XkhrJxfrwkFzyj1nPeyzdpjn0QM5nZWBM7
Bk2Rh3am35c0OqFd/oyeU20sZk6bzC8P5BVehnoSAUaFP2Ud6zBvEwmHMO67UbvcGS+TSG6DWe2y
lRlr2T44QoXMUc9Z7dt/M2s5j5phjt18jv3wn823bvXM8/OVjYm+eFxlurXVeG3s9pJ59aMhmqeZ
w2xRejnEk7oWy3oY/ZE52gKF4vTNg0G+++QFxlhv7ZQzuTYz9yLH9Un14xlWuNwX/pJti8o8MeU4
uCbWTs9PrGCw2g9ryf6SdMAK1EoTqWzsSj8+j8r7BEw5GEnZM1vqidqq5+SQWuwnEFW9K71oCZyE
p7bLADj6hJxk7muKDqvON5nK3sw23q1LHu8Wnd5Kt+8PAERT6A9VHswQPYEuG7Y+ueZRevNxWhHR
Pa9JyEVIkr0xtPnWNuV0Kj0HXy7MNh0JkKjhngfLeIqXMsbLy9LcZdxasf2v9R25WdvobCXJVrXD
aYJYThRzX6S1TSJIRUqsv06bP1hVd0rygYxZY2sAsFMBBF3T9i+0TwyseuqEKS63JnVmLvuf3O7g
Hcf64NvJl/KS90mTQ9FRtMxjxndTKxasGk9WE+/spdqN0vtekukkhurSuagUOqoOnmHe5moJTGhA
er0YMU3W/ACyQI63fmvuSTuq9n7UAr5SdljLz8KZpYuvlTt/E9nkbHRedoLz/C40FSQ5gmGsB2Z9
BKnC+bf3kb07ojIVo8Cr41xJ3maWzQC6oP/oDaXDNbG/83llMy+jcbTri104c5AuBriCp66tmp7W
nJgzJkOcOUjBmZCfo66fZTS6+Lh1iAMOf+RouZvWHDblsFLxWACtm0S6W2LSsBU56Y8Z+/t1Wvfd
MJ3wv1A5L3iro8tqajNE/w0jaTzafraxU/u5FqUJS8qJ79vRLh/6uzvZ+yI/4LPm6kQQ/PJWmJwm
vzgkcSTu/NdenZvnAjbE3RB2hn2bdFqHjZ0/9ZV5VbUKwBU5mNGiRpfr0D373nxVcvwe1wk//fAd
N9PrNK23uS0Y3EgyP0oxO0CTEVPIekvh9aCsyggihmdBNybb2TTReJMWNG3MA1t2z8acn2JL7Gq4
21iUl7bKnl3h3VzG+pue1ikoS/6XXtRNJutfB4msXOk7O46WQkdHZ5rmsHaZraf3QUwCLBz4XcGM
q+5QadIi5pNlkpBW3mm17zQbpm/fNnqkCv0Sje131LgnNNFDnNXM7WgZTPesxiwNe7M1juRPsl5Q
35rJOaW+fc3YksiMd3ibWuts5WsWxqP7EjszywRm/rIhY0zFluXQHcwHsQ5/VpEfcTAV4XKftDi9
+z0xnPK4YTe13ZziFPvPUh5sryk2o1U/0WHfimZ4cbN277rTdWgprlxq97l3QnMxbnkXPXkUgWIq
d4ll6I2ZNAeZTObRMPKtSOt96pmHiuTef2oxH62OX4sPi/v0ua6Z9uf+HZzOL5FHxTiJZjeX7zGb
PV2QZ3I6fh13hUxWGVPw1e3gIaqWeFwJv2dDHtb17+ARTDAYen3hcI3D/P6VjrE6OLngZp8priyQ
yjBruG41r/N2llmDLEZogG1ZgIugFyX/GNy2wGhRhwgcT9CO/2kGAIsHrlP6lhOoyf6K8vFxqpZD
5hXfkcHKLzvzjpx+9HNGHTDcsyDdijqolvifrVNzO7pGFCyq+Mly4R6MFShgSekuIRWVq7Z+hDi6
DLm/Uy0d0FiQwpvKlyRzLiaeY4ky5tgE1jNTPGdVEdRC7WPmj4CXP/7QII4bQP2zEVqrt/EblW+m
WtlhVs2MGz3QIgN4Y9xOhj4onf6nyoSCJ2JGWiJGWmX2gEn/wU6rIM2SrRDiyZLqAWHt4ps+FaH9
Au/3iNi9q4yxPKRexL66qQJX8W5ZnTGfq7yvzo8Rzhp65ii14tBO1qsX83PRGEwYQQ1NIyOaLsjj
+HXFC9oOpCiXBuFSK8lwuSCUUL1FGn0j7RekikEhR4n8sQDVIvbgLxXGsI2d5uq4UNy6zvidpu7I
0ox8k2RRs1nshmCSPnocKvIL1jzbpG6kqfzsX7m2r+Y6UCs5bD3MV+bAsd5adsqIwFu2OEGZG+v4
bI0OsYu1bW3XSeMmV91TaxsvftYEreEjxNkemvl6ZS9YACR4AHELU6sP20XY0IjR1mnyE0/gHLby
mt3P4cilNISiCc1xtk7GUDE3Hr8I0iDhoQ4NRn7SSv+WJtmLncEQRCtGW3yQTSu2ACunNjdBZTuu
q1buBt/blYn9y/LAdVO466HLEckyB/XBIBiFS60pKd7L9NIOLtUNh/gCDXjD4/mfw8AzdNvmT7qi
LfrSv1dw7qlLePx5NvjW+uHU9f4vbuD/uKEPGpNeOFSAj65iPFl5w5YYuZfYny5Ktw9Chy1dZWCs
NpTXnFI2VAYV7diunAdR5v5Ujnu1xwWRutzkWfmiU3E/YCShw40fJlknuJbH46KTS1bIh56X4SHy
5VtJr7nxfBWYfcayAEMHjbKuXd4dHA9V1PODSiV/0NJHinLQwrK/e0qbkJsdlrSyPzM72YKGzSgJ
pKJ1jcTrb8ZH5Zvmzh2bb190r87MlmkPxLeoD8Wid7Lw/WCx4UDS+NOsZ2fjtZXLvLbd177a9878
INx13PiyDtc0Zb4UNReh6rvsOL5zKcvtnCnI3O6mW4JAvLIPTL95jy0yOEyUyVjnd4hiCAp7fisc
8ZhFM6YEtR8stffbjO3I5rut8XVYtX/MOigvHvgL01n3UrbM/62VxabGgp40LpeKrJVm8C5ERpxq
zdWSWWYoIxIQHJBtRuPDzUrc9gWKsdoYM1iPMFfB5iNrDtYl4mRK2vjoVG4WDIU17qNJNt9j1C/7
JPMeEzd+tY3p6qZ3sT3nw7BUtcsdoF97XfWp7xn/Tm5zUsawIjf5L1rNY1jG3aln5CLm7JrOHU9l
1nMHM5Ur7O4CebMZVPk+KPMvIwJ5ZGaG3tMSxmAT2+LJW8rIJRA2TF0k/6a2959TNX9MbX2NlvEy
mlRVdEoqzBubab3zXx5jiGtVazIWt1HO18fU41se3b8cSQ4CeHIaVLZT0cSHtqRYfyoKRT2gP48O
LnsjYx2Bx2ghg7VJNcRL1IWtNr9VhWprWmBttUAQJKTmMoziVC71Al5V71aMi4s9HlsWYh0KjMfS
5NbU1bDL1LrL6+rkW/6zE8cMm9RXPCV/otH7KmJNerFyz/hgwpEV0HS6/QfJt2Ljwp4wFrV3Y4Gl
EyF8HsYws52tyQe8acAZNjXqBRfgwURzqhzrYSzHYLHKv4k/MbVsKb3XrWsX59xdXlLPPxCDuvCM
Rm+jaRDr6VDiMsOa02XaebmDX7yzX31TvDK/+mcAFHv3XaJFBG1uI9kN6xB0iTOhao4ldWLeBOTs
86MkKFGpE70C+UF71FEcSp38WVYRMKw6VxjNA6DCIcgTmtKocC7R4p7T0hjBFNAfStc9F11ThW5p
TGEzc1Dm0hVBzMjqxbU6O4yNyQF61QZFbpGGM3k0O9OX2cbroi9T+Tcl18uYGi/lWFE46VuW6lu3
+Aczny0gMiE2RpUwNrvTZJX1EjPdbEvvX5e04RAnNXmJ1T9nTZ96u/mQfM+xlGeL/o3pfvHsOT5T
5OxUq/KPruUbeSA5j5iznT31xATs0W+s53I1D7wL2AmWbCcnuQMBPurR/KUiuUZecWIs9beGMjCm
JT6n2UxgmVd4O+0uIpy6wQ6XbgnryHw2/WkXmVSGZEKknNuQgEVeIp2X7ZUgkGPZ+H2QKrUVM4pd
nRcueUz3qU2k/02yBeZwMh0gb3C70EMhVpozY2czXx7nJjqI3HhLZrqJikeRXUYvYmyu3brc4g4r
+UoAdTnLS1otb0aap0FjCQTOvmO7EtHnQZSuR9eYd3HpvBptA4Ru3dFhBFbTiF6czntael7pzNKI
6RSxdbsVYzTu06TYCC+95D6qKMfFtF8dKqTs3pLm6LrbKXfOhFc2O9TGamPW5o/LAGBrmuqF2LtH
d+avAJ181+gRE98wvNhTMsc/ucut5wgHlJAFOIvl5Pue5auK1cah0edUOhUATML0VuitwVaq7WBn
j9Pqf/Qs2IhUD1IWYyuBaZgzY9u57bFiq64HwLURbGEOCmmrczunRegv+lA4Rrp3BqYOScnEvI02
TRxRLd3BYz2mW0CW+j7Lh6pTgz6uUz69rhScYYqs8FkzEulq/Vv7LZxp3xoH3/nnS7VumJSprdTW
SyLKhyyx36RYH51YvIkcur0iQmrndRZpUVV+Z0rePdWXtCWlE5QenXVjSLVx9cx2zYQTbygn5u6C
iP3Z5Haqq+9SThFvcYqI1mHjoWTctIAy5yqiCuSV+HSW8UWNy5PTwuyWfnKTwKAb/AKPFahI0Bb6
1ZrTNuxSOwtbEV/spPZ3/T1Qpy3LocZ9Y21d5MLBczZp3RVg1tlB8AGJUqPqsMMqNlfzKRHizxqb
l95e9E2mkbUT8+pBBHf/1Yk2d/7Iyuu+cp+Rdu5nlf4dS+vS4nQJ+hoox4ydMYxg3nYlpW+jGNGT
4Igt6BozF2o9d2dobn6/+qG+enNLa+CDFl+NYjdnMcNg0cN/mut0ROBCAUBLAdGowWDG4WrrwUXp
Q85YIuvmI17Bqm6Y01/dBqaqSyOezMlkMjH0B3NxTnm3vvDa3Sxf/VWIDYu0gskfTxlukps1Z3tn
BRDmu/MJcEoG9VI17WGo1lMMk19kCLGkK2RLciq6+dRq+8TFfmyz/HmhArbEsG2qdQ2UbI45i1id
oXwXNj9RFY/hOBNNWMloF2OmDqXrhs6gt5El4QiS/GAY0S3P3Kf8DqM0TnvReC4gKRGp3Cn0MB5s
8rb8kSPOFW9wXjyFKiMW5pGN6qdNbCHjDnjKG5YbGWW3kR5mXIUtpJw9kFVBxdWc8rE6ruDLbReR
kW6l70ahv9LUPDU+CKkL0TjZ+Xmc7COHIhpQJmFZy5uZum/VPWaO25sE/0Jc5gh8NM/oXdenZQWC
GdJ9WsW3mnAQJI10Ywj5R6JpIJX7v/2Sb+O8fnGNbG/Yfr6tIayO/dw/Lmay4yzVG1vdj+hh/kn4
IkqVwWW5F4fgh42hVdi1rFPvE1aqZmLBxZM+KJ3sZ50/1mSeWE52b93q6+TZuw5jSsIErl2XTyvx
BAOv8bfO+fioUhEj3PKtwF7kjPkXkMTBT/0nq4qQyDq6G58QPQ18NhfLvqvMYOrXI0TBk+fnv3Lm
xJDu9BE3ab+xEwklhZPGYRtfpCKu17aqeUV14Jnp86jj/1pVhmvUn/lPcaqV1aHi44gsRG83f+mG
bEQ/mF5de66DYkynbWv63438VqPgB0jMAC3uNqs4gJo8DQ3UUesdIzd5Qm//iNN455j9YeJjqE3n
MxY5iEr5OcZLwaxs3llVv7fZfsfJYUJ2Ry9zabyLyT3lZdUxYIteZR4FPD/ER5uQAbjR2O0V9PfQ
nEjCeNrTJ4TAwUzWYUe85sXW3WOJis/3Afwz6IuJEWKo6xfDI/2+8YD7EaU4Y/apAQ0ka/EsuJOh
446g6i+ghj/oryZqBNUt45Pz4iXPqZPs6NpCozDgxSGVIlj8uEerzz146hn4uazgM90Uhx0zMMNA
zxDSsTZJ27lwsdN5JDqMKT8kRQ1ry//lHyY0bsDYfVUZxAa5m0UaY5BlbkB/lm4rofNw6QEZJzLO
uBVy0IKmP7VL88O/f5/n7LGt6SRhusLSnAkLbAYigfjSp4b8H1KVAcbdBzS4w8iYRqYd7xVcDFJ3
4htHe5glFYz35CX9DgLwlIGzRolueGaWEzc8c37nHy+PE3rQEuyqcBGventrJOkPHwRnaIZBaKrK
J9p1a4P2HA4cuJZWL8nohr7wDpXTnxPb4KYur5Znb0nk35ad+sMiAsiebHlkyHnsHeM7uycarpp8
x4j1TXIiJyW29mU77J25zI4GkHiNVXTkVnhxJUycP/VseMl4B7ApluHYJ5/RvCB62NOhN6dnK89O
SNruhnCOk1ydTxYw1Ns18sSxnAfOqDKjKhXPw1K+xSI9d4b/Qq+3NTLxAh3zUpu0OUbB1mKfVUgH
3UkS5qwXrGQ/HfaRwRoPdcbAyGVt/UTKYl0XNq2OfhR1e1SuTelVlbg0yvXsapsuC6Io8Btm3rm+
OdnMnNv+mpcRRTQGuqbrNGY2P6AbMSF13lblX0p0BYPYpLIqjm0cM8/kAq8LgqQiubEKDqNBAIw2
9tSFJsCBGS3ET+bmo9N6iMisvN6oMaJfY50MTlt6EeTWbrJ+ABm3Tht9LX31b3WXQHT6HMn4LSND
phmLhwgiamQDazPQJ3Dtf1ilxxMrrY9OtHy/iOD4oTZYc8K+5MDDAICBZZ7FVtR6l07NsrHG5Lj4
PU9Nle2MVe/mGsO3mNYg99WLsaCWLCurcWXUW+HgGfE2r9Lr0jU7YayMXMp/CbvPUp1fkDhPRex/
rNJ6cNp66+v+OHnDuOnicgdywM/kTptZJT+O0OZeDOi/EIWagWxfZq9jxwtkRCBjanhiKXUwSIMn
Lnpw3PToaCazdGFDMe+bxvmea+dQwztbpiYmpn/XOmGZAKVVxb5M0eLZs2z63TqzPlPLvPnQY03i
3ZaMp7k19T526nlbY3VIBTOjkbZWlMkHANZvMzWY293MYji6bnzLLZnogXSkUKa95varFdhsPin4
z+Tu6O3x16AbrZHLGaLif2trPFhWfhYFIZpiwS2Fdot/iraoyI/kcT1S+p6aTO5qm67UgxdgyHFM
Wud5qTkEVxWHpdSPyqBRawdcr11vX2QBbmJjW9ZA5UMzvKaYWrACZRt+k2MXj3vVFW9LBnDoulT6
dPyB6YyBPzWPaQZt0pNnSk/VPppTfUXbOhp9Big9r3fjJGYn4lO9DCeQ3VFbteqUF3boUCf0HnK5
5b8X1UhO+gRcMqRGu7MM54QR6KGPqtdiMv1d3QCp3/1Py/BcTfbeNJ1tQ6q91OJNzRIwl/EsHI/D
GtuOjjL1TpXR46uSl8wvqNIApP3O3tWeZ+30HWFNmidcd+9eJb4Mw/7GcQJY03/V0/JjxOh3SVWd
TKHusLK9L5wKT44rJwrHeIA6N/xNZ5Bb1aivBqEYJflHKDKio/Z3HGAnYoG+NVpIAFOXnLuigdVv
xDma2nPfVIfEz2jd4r9DlG2lUR7NJPm3xIiyS/a4CLUGk+5fGjjkrPQ+aEu3dZX95zF/VuaKS6QM
ZGE+56nzbQ0F3f6iAD+KM7QqUw33RIFp0VWID4t3SPNzbua4+BAD7hHHWy5tpCFNmt3Y2ltHG7dV
JUc5IRZrMiUH0f7XEtu3uO7fqgRDrpmb4W8CvI2pdOdeXi3DhbaIPycTg9GY8YSlLkteneZxYvqW
ZjY4USv/eTbyXSMbagtaB6YBYIEpEWa5DmzbP3qypUtenpop2ooOwSdOy99BJIH0YQpGRRNeUF16
EezbmO4SLLqBYWbUAnVfbFQprrFFOj12Kro/FWrBtQjkluLeUJICdoBZxKpYR+VFtzQLXJmIHRLT
XZZixI7xVDF5kcfIZpmmp70/RUrZw8H1IwbMU0WPPz5/RlxFXxqejcY+yXl4dKV4rArA48S8Obm1
bZQ8IROeJrrYgMTZIdB2ctXucOnL6dtm6iORsQBp7W0nCfsW3J1RfUtmJhiDrp4jI/3ARcrWwkZh
SGHeN+BZ05bc2Yb13ZXQGiZxyM19tihMEnUN8D0Ph1PXOYFbeDrgWrxqjNOdmh4VWSZam+8ybR7k
pJ6lmsOqL1NGDoi0bl2/jUlE3rijCwpIPC+dsh+XqdkuExPTWjRMJ+nIawfbcZxvNcaxKobfytyP
IRG7WE4Xp+JbHZO6CfK8aDGhNIfZ02CMA2BSN3Jg2BF1eL03ZHuOkNuwcY6bskv2pSUNUrSbL9XJ
nWvEO68EfZk8vrK6Kv6bOhzK6XpwhwinJ157/hYcXE7mbH0DHbtgcmjG4wFYIRCqDSuV42Y27bDP
XXuDs+NCVv2/xnc/aSlKeIT+VyzUBmOOvRteKVu6u2dZrwHmqhDtJACvxDVdgPOZvbtzdP6DCBs0
dsQp3Mhnt6NaHn11y21SW5U5HjxRnBLDnxAL551IfD5D+5s665BNxc9aGOyCbAQdLdjAvfKa4xzB
gQlaqw9s++BdcfAr9RRWLtj5JhdmsGLhvd90LkrA/JnloxFYXo0lQvIwF8lxNTLGE5SnorL2ld3d
pJj2Tl/taarfu7g/1x40XJ5Zb0Zrg/jXZTg7/WZ13feRS4k4zJNRF1sKmwPptC9oPse2qa/MkfZR
G79iWsVL2zDMBJxZ6hzL8eLdqjE7thKGLcnzB7uM1MbX1I1RDGG1Kmw0ynyoY4dydTz5oB4C4JoZ
Eyu6xu59ctv9EplbQ8vn2l0+2qH9zYrlYmij25bj+OBjHZszS27N3v7svGqLe5TIgHShvk2io/TN
VwC6+f5L/S2N8j3r3UNpUUsTe7ZffCffWUmBH7nXww6cPMGKC1/rjJgadM4/xtUCJReEZCBUQjr6
/QfMRYqpnFwLcAwnNZ8i4eCZz6GO1rsxwaBvrXjUeutv36ItKcmDt97fCZUsXy17/lTF/WzI6M8y
RhgOLK7N1imhLd1sPHVmfBUqu68Bap/Kuz1uwFcpGQVwD+FtaVS9tzvj5CQQGZ5pvhoVKQX3Tco0
RONU/3QMRTf1Mp2NtMZnYpdnPPwfUjmMs/tiT9LMtGk8tKcp2rWFnYfUl38tThvwiDhH1J3WLX44
65jVc36sehMTfzSMHykp48Qn3F9Ki8Ua+WIdFiZ5/kh14TTNIV2WLlh9xleeycZ0ae8GL7lmjhuu
2n9zF+t59NoJM6T9p3SW7q7AntueYaHuPtvVe0+60dgsnb9JnOEjt3BG9T1gIKkdhYq2xBrcGG0H
VduAnPSkLOr4exILdgyr+WD9PKpjEfMnF8dkoUdpKWXRdfy3Nkv+KQHw23FhO7RxeWu9UnfcyBT9
kKJ9nlnXtq2I8jAs0laqWQfVSgEk++XLMYx9HnOklJgyN4yRXslMVXjCnY+mi/ZisueXTJSv/PfP
Lj6xWiXbMcVEwNHmN2tMhTx9FoNzGlYGcZDtR9dqHv5v9jfN8ZyL+TcbxGmJAV/r6lf4rgj1YD3X
8cwLW4TEb/UBcG6IG8mGcraPenLoZFJYil79tBnmBz0v/+q2hr+wuF87P321hgh5K4nfYH+v0aD+
s1b1y7q4N9JGvnKwpILi1ByA4ejKm4yDPp1+mo7BitHTexQdiyruaf5YWslAKW6asVAjsxczX3+j
Rl7KHEevLFmxIr9ozX49IS5SeoF0sw824uxGr/gpUbLvjvJ3bZC2slbuW0YPsmIc8taV+mvCgDm3
z8rWJ9efbwKOuh1J9nYXGG82N7vLTs5iQgIkHMUoyTnoGvfNFJKo/HS3FOqhtJw/xTh8WGpywsWy
vgVci0Cl5VpuHmOcLHpaP7UaQj1j+FoE+IoyeiwoEyIQelaS99v4fjzO/OWTWx7i4s4BZiXQje5e
bIs+o6rlqU0LBlKF/E1dF+NrYtnhWOBfyDXkOYIBEx+I/BjjVUUvm9owlVDvmzZv0c7FEzafrQR3
AWE/DW1bhb07Ydzs1dVYnA1E6efUafy99FR93X8ilH/6c3JeZEU0qsONYDlDSEIg3ll9ddJHNm7d
FMtTbFww2QqcCCouZvVQi/Wg8CtiSj33xgS74TKhBtVAqu/nL9Uvr2OWPDlNss18eRza8Y9fjdeu
YkvuioG4cQ6FRR3huK2xmzPGQE12dEX91azmc9HY/7Q0X1FrfnxIrlmhvMEO/HYi6uhhIgkEg8+O
Lu1fn3qXEkGV8VZ7c+PmnJBW4BvzUcg033gVU0RHIPLHWmDnwqjbcV8OHh9bAmY5mFyTSoPX5qRE
aS8Cj58gHcnr2NcoCARkFBtIuJwTPHrj0ewC6bHzp8DERRTRhcpup7kheu1cW7e+lCRLbBnADJg8
WmJmWp+uue+va2GfDNV+LAkADDgDUHh+zNeE2BjrSzY0oWbP+VilH1lB75Fk/Rcy95dc1v9xdh47
bmtdt30iAszc7CpQlEoqqXLoEBVs5pz59HfQX8e/rlUCTucAxzZEieROa805Jlv17EnWlGPmWcfO
UD4LJOsKZcB1XaSbxhpokgV3ms3pzUfePQRi12XTEyKh392Yr2qUIY0vPuXc2rd+u80zCpm9vG0n
fCqNDKxd4r2wMhItMpNFvYAksrDSmGZeJm6toH3UvOQwyOG97LfPtMgdLZQ/sjZzEgA368abvmI5
ds2W048RAcgwlPBoR9labpoHq5AcO+8BHNS/FAszemBbkOer9LfCYhoYlDqUUsdTaLlTazwlgESM
3lqqiuR6nb7DSuIwlldylH+YlLVShTqgWeJrLMFkjUpGVpBpPFmAsBqSjLHpErDTZp+BmkMrifL3
UmuwDoUl00CVUg4vpu98kB8lHGEN39GlbTFLioxj2gbjSsU9LEdWcjtF4rFp4+cwEHhP/PJeaql4
RWwj/Ka8rxJUinbxbWraMQYLEiNo4M2aNlOX3yBJBjRk0ZND9aIHsQ+rJ9oaSdAtyzKOV3IbbO0o
GBi0pb8b6pzeRts+tbrxYqZUsSK2+K1sY8O2/Jg+T/zN3nxjlix6atk/2mFNHnktv7LL1XjFkiX/
bIlRhnP5gKai8nnB2wDFsldTWrHwHy/MLGTjFu0qz1oHuY7QPJAQ9xt3bZB+JhXSGeqI95LnY2nU
kF35pU/toGyosQ7RkrCIcqeh5dyB/gHJFLGDljimruOq27TUV3KlRKUZINmd6Hf3ZfuIBPXGkhCQ
Nan3LAc4iqmiG4NAQkPlNvbiZMVOnlJ0imbMnAoLSQt2rHpA0D8MzkgxH6qWtkXA8tBjKAt7sB7R
lO1NTX2Se4RGrai/uwp3z1AcFaN/VbLmScf5ZVXWkmboMTfkN6sd3cCUN4mvYAZRXiVCD9UkP5rK
cIgyHS9U8tVPcbBP+9jnZZeeW7XF5dvjwZseLKlwk6RVuWMIYPGo/Gp0i55E8zjQYSsiiNkWh0kz
ffNsRJ5lkL7HiPIXhSVe61TdZUx2nAF4xHr6ooeo/4TPtCsU7Qlx4T7SiS7R+5JWZ+KHmwr0noY9
TnRFuh9sq1oLJK5AGVajHBwKUl6WwuKcqITlHi/bJsqRava29SSL4dRL9ovVm++iL0OnD7utSQtL
j4tNYUSv9AVZKNKCsJj8pIn42/J5ulOFwdTO9q1qU3LAHtBEBYiXjB18oAADSooeyUu6MdPk0RpI
5bJ1bTEm47YZlc+m92+1kM5VnesNA5DhoFJl7irvHtGECwbD7RCV9H12QxoNOkpzkpexTg0hgSNq
TcVXp8lbYY+rtFeep6o5wPxPFnqaTogM7G9hw4LPsefJZkEsb/RgG8lJHWZpkc1eVFV+ZZ3iKlPW
z+qvo9wk93DSUUqHG0C8GILGR9xT/GtOVZwyXu1kfB/nJqKWPpEuHS4tqdyEdNFTBcP4yNBA4MgO
p5XRxesocNX5ulXNqA/QJfHuSq3YcXZec7ucbPIBk0gYoQIxiz2s4jhguVp49AKWMRWUONBOYIue
2Mw995r8KUvzqa3TiauJouc4Rf3QjUzJ0QMu8WMH9ehQtwAfhoQTPOWjgaqwedD17Jcw0o9SB6yg
QpsdJvOeTblYizE/lj0CKckcV7aBl7xrlE8cmcewYQPeFSVsn8Hm7yMa91V/OxDkSoUBpW1iIB4t
xedQeihRIoODezRQtBPvnp5tc87thRQejcG+9QfhJIX8aTfhnTyri3uxKqa5c20pSMhK9SG1kvWk
i5sJhbfErDFl8oEKmKvqw0cPKkEeo30X2O9mLJC+dHd5EqEoKvNm1Ub9UdehEdRzY5f2AZ6S0JVw
ztBiPo6qjyrMqO9jSslYh/192fhP6VSrt2k8azIHuTqEU3krRVnl2PT9BBbB46iYd+yyWQ+ZabOY
Blsiqxy0PIwOo/eGYTHfdmrZLRT2Ck9lYR0HP6XJXLS3Ka4/Zo3puQlCa6Xo6Gbjwvqd6GgfpeHb
DkYnTa3HLA+Z8Lp+L5j76yjoV7VCLVWQnUqzcenloBQUqrzsicoexTv6+01VFCuvCdcihdxBvhQN
E3bZkQr9al5vPHXlg5ywDWnbKNjpqYLsk1jfW8Ybnn5gJ7mG+yDa1GoGo79+N/zppCWJ64/h7Zha
B0qBTpB+y0VGd3Q4MRoeqqBzlDy6s2lDp5q/U0x/2/V4/SaOSpwktD2WpduBNsRKAj7o0OV81Pvk
UaO6JULpI1Zt+mqmfpr88d5ssCy3iYgOdUi/tI2xBaO3Kz3tvkkmiGqdVCxJkP+IRNPepTFPrtMo
oBtKfydyCm66VRUPVaJHztgDt0mqm15PNzkOcaaL8UYiX2nR1WwCvG5ZmXiV4iUlFfqTKkI2oe6a
UffWk4x4qh2mpa/hAsEteh/IyX3n2fe5YS0TKGtZlf+S6Tosqkh+6bsQliJYwdIq7ipc0B0cRabA
4JRwvF0QrfskS8ycHHxmOacb6MGhI9uaDpS6Hyu+zYRLk4RHpx7Kg9/hpR4E4LZkuLUNxg5VzwVC
2E1r94ecfN5AI1VqYp5TVenbrBQ0phBnJ/1AU/wOkNBN1uAO5iyWpxg26XLUSORKKXJVn1nPEPo2
baylCHzoNNbEnIg0RIo3UVM+GyYZ2pIm8KIax0H48gJN1L2XtmRk9Cd+yWYsUA9OpQZek8ASKjwh
c6VCRwY7Cz0NL7Qc4u2WPbrhyJaJmDHLjarwZc26dtgKUQ3gXNaXR1bCOz2QN9IU5igk4/ventRV
zY4FnQZ5YurSDmEcejqeOgiVJSXP0u6QReFKUMSjREwAVnW4BKz5GKvEXZXUpzCwclCI/Rtv5NMY
NK7e1zfzej9M7UsRtY8pU0tVN8+dR6+yHUd/jTIBY42hvEgAupbUbwhSi2rbNUu+tG4i3EPWGFJf
tu2EnkIxbOl9Drxa+J/YYG60xKbUqX4JzXoCLnqSJYRl6uiSDPGuZfWOKWnDcXcjhuyx4Q1tle6j
Dru1FZvPkHDesrkKqEbhvq/nkmzcA2OAM2dx8C+04hbl1zfMSa41IuCsy/E9Ur1tWEWvvp3/SqTp
vTQwKBq89ytTjj6TeVPTpOj6pUoQu+Mjxxa2oGSUzi3KOF2HvnUTJd2e2/os0WbyFAsfj1CAfcyT
SojzrrzVfONZzQ0Hl9HO10snU+X1aE57moaYzSLHRuU7gfqKdUp4gRI6aTg5SiVGQJ8BRWoBk05d
T0n/PESYrOt2Q0zaqTeMm7wZkImJqqbAAQORYkLPXhgzuXqQ0NEtq2xaI124Gy1jS2n6vS9Qkfj+
ZlZscASkhd5/pqDMisl8qAyZrpAFgK5NTp6uPCadeRgLk8q6/GwN1e/J7EmrG99RlDu9oe6LtncD
CmOeQR+2iKqdnQ2vGu5YxWNZQ8NOiai6lxr/gA4qXg3odD0FCW1qnRQKmGMC/Yja9nEM/bWEN3Bq
5cNcP4qs6h49+tbuU3qbxPfYLYMBVymYLxEeiDpHolMehsg6UCXMl7Alf8V+eCzYX7EXeOPAxnA5
xibwUD9c23G0p+BPwQdO7tAPv5VRPyl2BfNB0x+wv91bSsoeLnNrtdxFUf8wYTpZtrE+oEaL7+Ki
2pYWIlUQMwfhK+hgCTVbRjTs+TpfxpQ9ZHl3i0SVQ8ZYbTuk1ED2rIXhh7jBbElZxHH8DRICHJ5d
fldCOo2d9WA3YIEDhe5fhRVmEjHIDUBCcfXYatZGgyABSswR6jy9WIqyDi1qBI0PMAHIggb9BLcB
YuS2S9hVCH0Z9TaAU7xmCTBomARLLQI16IX+URie7UhJ9kqJbI+d8+jTIhyItEQxiBrQZ7eWWCE6
ZrSM6yxSs3uQr7sAPZrmYdWpfXCimbBho6c6KuLBZTy9oFQaV/QOP8dKHOta3E8qZ1i9waGjBY6Z
QBnKiTLEoVtMKFE7r0LlrmhwP6rkRC7tw+SF7EyDAOklHo0e1h8NP/Wkm+WbQkcCDBybgwYLS4Eo
M4zK50qzOWYoBUpg/+TLHp3fKXrNjPw9bT3ckfQ9gm5bWB0/P/M/eCgfmTF+2GlA51A9hlnPqRYH
Bdx6HBHNVzxxGrbqUzEhgctprufCelEmW0ecRM9+lL9UC8qiLof2CkaoWMGjdPKqwdoycYzyksCg
Lps94DvgSBSnvzuLNMNxPpLx8tjY8PXnoQsVp410/PB2/j2W6HPrOFhZvY/mXewU1d7B+UVKYh/o
Dh4NDTLWRAtBrYt96KdLCyPJ1tK7G8vzO3pXFFJsw9TXQE0xpWuP2YQeyZJOyhTSWrXvq1681FlA
6YUCUQFspKCcbEukC9ue5VpafyAlhPkvw29uIw2preC+K2XT9WUZXBQGm4zknbHYGmAFb/qy+60L
BJlMM5Ae+9kTUAyPIeppuwnedU4cKwAB400eh95CphQM2RVpL1NQLHnrQYY9HQdsHcYUJGNZJmh+
/HZVaOa0GCpNuh2t5NOXrdcwFe3KmOzPFEUhfvNbsy7WmoXDhjK6LfFiC8iDXkWVOljrAenxWc6y
Ib93obYRMLjUwKjWiQBYFnn2DXWgdZ3Lr4Chtgbg4TwjZTDFfNd1gjCOdtvX8BgNbN3jyB5A8tRt
Q56mNiSrdgQ8GujGGqwV9SgLYUDz3gw5jlkp4Q8LmCoc/ny5HZftEOwUnb26rJJo2xm/FB8jNyLz
gFJt01fzd3BTWcFVk9+ZinSIU9ZZC4KT2Z6IG122QQ6HKkIHmpj3OSyoBl7TDOwuG5okWdGA+ay2
NbXzoAI+ooqVEnl73tVt2BBdFVIAWeiyxGJCkdAc5XcZE+ZSqGOwkPw6XMlecDNB2IaDw5ZtiPZ6
EWVLj8KPllNcbysBVtd8TsdsU1r2C2zFX+0oOUPY3OVp96g02g4v1DPAs49I4RQXo9iKY4N5pMSV
Z7P2IPO49VqvRiVXIRDXjhYA3yTX22UpxqcKyULtzZqv7uhpA5sEf3ZWg8JImnTbd4VbYOtHF0J3
zK/fApE+JGBE0kS7MTGcLQosDpI83sBheCjawlyGsX5nBcnGE9M2jNVHBE8zcsr6JHDjPfDZIw8Z
ut+6YSXL1I3WD+vCx6xTkfilFhrH1vCjSMCX16I79akC8SLR3aiMT41Cl14p1fchKu+IRftFebVe
chxzo0qjBEzzN7TDl6pK7lGPbMkQXQvqptlUsCpJGiCFfLjP1ehR6Mq6rc2GsnVzKzXGva1hkhaY
LdWqI0DWD56MPLhlu0rVtxIvOZXjFfZYFJTDoxIiIac2aWtFiXyP2uzIVlrpk6U/i6tE3hzStnwx
Og66GZ1tlUk8tX6pg43eX7ePQhJOY5afU6JxXkKO3VmOXk/bnl5eMo5OkJu7XitXgWovOZuu7WLM
l+YUcxpSxw+lZg1HArCOZnOQTSYxE2bxTsgyCa59cYBbG3DGxfo8dBI7Dfs7l7qvbDBfG4Rgy9qo
HRizv3Ur29UiXqt+kTONDt9F0GOjx6hNz3KP0usmsfQbOQ5+oVfaF1l0smrwgEVjLLBounh7clSr
JLLgZ9yNbbryMwUPqTf7OleczZ5ljQNUkOF1i6xPv+zeej9YZzUS9SBd06VzIf5WLfxlcjCzxJrR
1aTJt+EWoTMz/+SOhX0/zhwttJ0ItDm5JxNS/WoY3n2PLl8z6SdvZKiwr//ieA+HGQdtGoZOkQkk
1mO2IKjsJM2HYsme9TJ5ssIe8BLn8VHBPLHwG46LvlqxFRD+bwvEIJJFlZA5+B5TcuexO9aEeDB6
coIM+RvX2qLRin1KHTJjRlJRhRjUgIIiWqJoYrsu9RKujAJsNDZ2u93Y3XgIg3ADAMJayKF58iVO
UOZUspzx9kuT4SK3v+uj9DUdfTzy+OeXtWk4xejtwliOVvwPVdi2+Ahmyb2XzVILA5JY2GYblsaY
+XxQWfxJz8wld2Q+L6De+V61M7x23UvRmqDV7eThiNaoSg+5+dF6/k08tZ1D8OGNLiG3UeB6cfh/
HirQdDEQiIQsZvRw6Y1Seh9RaYeLGuWa3+mnoRlY1nS0nIH81A7tW+arDqpk5JmWvBgU5BlYfj/Y
NTaO5AU8l8I1az10lLh6l/p41WtQ7xHZr2gkIySlE0uS1Loei9cxbOF3m8pj3rCfbrXfUab9gt3y
QAscmKVQSioZuP5ji74ppBE3NVUQyP2jGkXgnYyXIqxwLKRM5zBBdvY0IOcQQeJEETJbWqnq0ogh
V3k28AztMFnFo+fJCGNUE9cuzbMFVbdtFviPibC3qmbdjymjMMnjU9L4D0M7EAaDJdVKpUffguOf
xuxQaTlE/oPaYUINg4nO3vAFpkri1JiVS3raaAdwFMS1+j4bqlvbnDu7/Vr3ii80wIQVwLEta/ul
hjMyyO0MTu7dBKsH5Et6WOyCKbegP8nl42RXb3WC7sqT5fc05aDQzI3/RDkVhe0WHqYFYSq/Ktuk
bTlyKyJ2c/jCPitdf4HVDka49oylKapXutLUfw28bHUaP1OcMJlghoekxC5I7A4+mDJ9iJGR0KVC
gstxXKYLsQ5zmmyWCPGiRkW3UkAtOjbvutnzxfEN0udFLU2fYiVYt5d1G2i7sQkf0Vo8B3q9pyTC
+docT1R0btkI+Lhly9sa+TPiHuMjjiA+Vh00cE/e17X9pVPcc9MStomsDlSZqfsj/h8YeRXMxqRf
BR2La27qH5FfUjML8cRLIzLkKQBMY9tIeam0KprCfhuxnmUlcMjMF7trgJiY8iuz/srO6q+0Hs21
XFCFjugkADO5xxxGELnCYQsF7AybDL4B/SL/kZA9VFK/bwZdfHWG+RaY9PrNAedMVUkg9xS2mhO7
1PI1k/1b9ov093v9Lk7YIPde9JDW9h+ZyatQifG1/NGdUTSR17+NJiJNug8EgEDw7UoHiPNz35ZP
WWnc9LD0VXn4qOUJ/QV7N8SCX43BtykkfZ+mKQaz+r7pws9OR7cDdbMBIMRhKlFbtOWU+4Mg3iVK
yqapCXZVNyufsB+wQHNolylsRadxjL8qXOA/BxBdyEBTz3KVRIlVskdu6pqMDeM3xv9FzaLuTc8/
f/6F5B5lznP6K14naiK51eYR3XV49vvuucQa//NHX8pOUuboxr8+G2d+ElOhmcOHkICvE8c/IH3a
0Vd10ZhfiYK6cIP+ZPn8dZEyDUXvGeQHqxOHTJEpN5qlg84EFsqp6udfciGjS5mv/dc12mICyTuF
2IzCb/Jf+8KtouRK0NiFHMs/GaF/fXaQ1N3U8KJtUDBsDPbbUYQuQHUSkkfAtKC+v3IhZQ4v/EcC
kDK/An9didOaNsrEvm7MJ/92WtWL+pd9W79JT6ND/IqrNKv/drfm6/91nSAYdRA68DtKFnJLJ/GD
hcPb/vzhf+75v37FeWwSsq8StJK0Ee/IPvFWENDozPVYJVmxm0JUYWxMp9gANLWu3blLz+gsQzGu
tIauFKEvjYPjYYNUfX6fKUwvOfGlr9MOO5K9YUqb46ofr/zQSyPzbOQ3gd1Wfi8CN3ulaOJtCgcq
xdJ60qv1sFSW+UoCvXBllrlwLflsFtD6gpXdHzxqMUcz+ICM9fOPuHDj5LMZoGXt9KqUG+cVALm8
kyxOBmj/SnqpwUGodz9f5dK3n1Pi/nrhROfHcj2QEq1mxi7Nws0EoP7nj770A85HPihCwAs5uj5T
nPIqf8uoB/vGafCbt0q8okm78gQuTZbyWYQaTvzQQGTubeLnfv2/4NyQfeT+f1lgKMh+/kHa/Pr8
Y/zI803862ZhcWV991ugslOOQDMIPo1g+PSysXBEaajLbko/mrDoUeBQEcpTdn1aHRlozYYVBX00
YGYElrUz6Z824KDB161jPYrxJ9PCT5L+VQftQTNZXneJ8jEDee/gpM4bdgDLWo+8FDEeRGsKZaZy
5TFduHuGOHuBI3XMPHVG5SZbQujeAyfGRbWAt/8ncp0C+c93798LgSHO3ucqz3RT8fCn1rl5nxb0
ZHLrURmF8/PHX3qRz2ZOXR70JC+Y25RSIUSr2QdhfiWr9cIdMmX1/z731KQyUzfEg6IwNHfYTXf5
AUHGErdAfwzW/zVsWj6bK2EOJMpUMm15T+262mouKkn4e5BklmJBlxDT7+bnu3XxJ53NkEMcVcSD
Yy0sf1PFcxRXrDh6fGg8c+bh1ZWrzDf//x8wJOr93xtXpfCbhpGrhM8wMpDXL+eJv1k0ghRIeRE6
1yKt//30Dfvs5fKSgU5SNCeBkpawGAaGv/2fR4h9NkmiHrBi+me+C0qi2iYODjtyOdZI6NbpqiRk
5MoCfelXnM2YhhJLSUch2bUM1yvdOn39+Tmo6qVPPpshRxoyM1GGoKlMu5tJiNYgaAkHJYUJvzuA
CnBzAl4GjagbQHThlGzK0nM9C1p/jX0answtsveMAhzYzL6k5B7SCWs3aR47sdpuunhceXGFVIxE
nzDYaLI37MdURwiWRR8tol/CizZSwoFTnsITJOtsUbXJV2d7dEFTwnUAG6I6Fwelx34R6uPan6rb
SKs2vTWuygqc/0R7aaFJCKp7UkUUUb5MdfthAbJWleGmzfCihUjv6bROyyiON5Jk7Q3R3cdxiPkm
uZH17I52iiP5czF3lhtXlOyr+lVCSFgIHTa39apo4GztiANh0Hfg6eLhTkh0aUu/uSvS9m0oNXoO
vgef0uK+jBVFk0bVwebHpzjngNZFGlzGBk8F9DrUccR5L7Fpghm3cC1S/X6oRHvSEfGqsvYoDcWB
ZKA1JvB1ULTAOWT7XbeRzOo5jNox+fpTT0KW5Kv+UkIAHcn5I0dQR569Cvq4py8GmqziC2sR9plK
lb/CDvCbahtYbPwpWxlqTKlP/+rSGgFNA7a+CsLVqE+o3HSFjEZUN7hJjl2jgnAfMKc22hGr3g1C
wJuegLiytI49lPgOaK0WZ+sirXDdhTdJY78ZZvcmNd6LMrYfdSeBM4ioMidxw048lI+13d1l9fRe
xdYh9EtXq7obVrR9PaVPHqr4pokYP6KO15Wg49qm+avRWLetjr8OHCn2o+wEORNpZfzLKsrfHZHo
IzZBlVQNRILvsTnDSAzvy6/wljUKtvURPFJTAcsOAv81jqIYMwSNkzwditU0tOt66md0YPtmGCJa
Bbns6On0ZCfhN+w++usUncLoLsE+ilvyPi3FUy+VW8o/HpTFBhMOQSK9bFFsm1oBcT9C+B9KVBEQ
OC0jQLl7KZCOqUQlo4eovsPv/hoJwp9IWYkQf0xIe31dclQjvVcU/zXSBgziBv9djOSoOZgpwjVn
v9m9l7/lZeMGQb6zEjKOEWaQ8BN0tqvG+X/bwBr2PGf8tatRA2p+CDsDVybcgYcmHQIkBP9t1bfP
luUmyCe2M2QAe6ZyNPXmkENMiUR4bR27NLGdLc2xaTfxRGqIOzjqb/W5XMIiX067fjWttXW2Ru68
+nkOvXAEBIn0f2+TltrEj5Vl4Fb6mnXG8bb+vrEWyqZfYcm5k1ba289XuvSTzpZmpZUH0Yf8JHVO
AO32SErWP3+yemkPdraQ5Q2l10juIjdLqbznUbNH3RNBWazXCv73hT5oj3nun3TbohlA80btSoyv
gIOL/EEtm03nKS4lsZWc09Py8vtxip5HGJR+xoFSr5H7F1n3S+8RZQN43//8tS/cEHG2LMplqFYm
7BpXbu+r/CUfvv/b554tigp6yiQvu8BVVCCmmY3Kyb9S9bj0lec//2tMwRZNUJ43fHS3HJJfCVXz
n7/zpSd4Np58U6U21+c4bQblSOrgXRoZ+zyfroynSx9/NpwKtgVhabcBcrXoUFTKtpA6VxXFldPm
hQqEIc4GUWGGpqY3eJUTVLRbfR3eScuE5gUiPeB+z82md7Wt+g7M8sqW6uIVz0bTpEZlUIk0IoTc
xHezMI7ehm2oIy0zV7lr2Pqui42eLnL3Pz0g62zL67eseLUR+O7chNcSGnXdRgTB6udPv7BvN6yz
jW5mQdQfqOK4jFgnvInX5rZ+NRdAOjb+aroyA80D6x/bdutsmkhQVeN8hLDZNfZKyrDc9pjgzKMO
heTn33HhPbPOhnQtK0NhTcShFJm/HND5l8FTEn/+/OHzrf7X1z8b15LwElvXvdAl+u6Aq9fJAg1e
jaV/+yNqKT+x3yEy4lXo73++oDK/vv+64tlwt1UaB7VCYYDjuYRiNtirQ/Rcx/4Tkr3naQAjJoEN
dipwPQPyYXwh1y49P5N/XfpsQkg0SWfb1fgI2oF5Jqm6HVPlBkbcW5tJMFaLCkYXCsFEN1+ntlLW
vR65nPn5tzBAVnqJs7rAwOr1p6ZWrkx/f8rU//pWKt/2r/kvizNFyoLa5zX17wHjvs4Z7c0nZlon
PHW7dsVZepsw8rRr4/zSG3U2syRNAeo3nSRqQNbrtHfYv6/spXVQlvWeXd1SunqqNS7d8rMpxSij
tM9kEC2KkbzVefyWD8myqAt89s0r2toHLddWYtS2bag9VCHUMqV2aBQ/xRr9YfCcr76RkWdVCnwn
yt2oF+yaYyBMnRCOAX4BownACUKwfk2VvaHyQM6OFkaLutYEkhkkAWlmblut+TJa+bENksc5hjQN
A/a1AoarUuPhQ/YNd2aqMFP3qfyuqZHL3AECI7Z1LAr6RyENsHrCfaCnn3P3qPX0m0YJ9hKhJsSZ
ra2iftN02cKCLe0V0R1QKV+ZJC9NY39u7V/vB6R2M8kIsaHm1GzTu3QZL7NnMtUXuPNX6rWxcWFY
mmdzsQ6UtOfQG7hoyvNfQPl46+QqWnZGRUeaBttyLIEFprVT0yvXIY6Z1fgfX0jzbKa2YO6MAx1G
6lyUJLSyPZXQN7XYPHmgL/xI3FkGnu+8p6n7KzC6tT34m3GyCcRNvm01uNLjubATMc/mci9DEKgZ
7CbTur8t6/DFqu31z9PehSFnnk3iUULLMwHm6NIc2WhoEEYtgomlL37+ePPSVz+bx1NMzNBJhtit
q2ok2q3chUK4IeUIAKxHokFeSh9vXavBkVWlG3qpX0Hrz8kMNSDxRCJuwVPv5ch4T0jBHmT93vBq
UMFmdiDhpFkTOXWrUp5w9NY8VjriGDrLIdCD6SnEBEJR/y700m9PAy4edqx9mk2ndYJgYASRM0me
Qz5ehmKGHCGA8raSFNCktQnZV+A7no67KoiC97qvYWCNlBbs9k6ek2vpKdeT8WRI1TbzxWNYi32I
uCovvLeuaV4sY9JWg16/5PSMFc0mYxHvSaKB/Arl8Gvo7SsD5MI6b5w9wJzEBKopie/aBS76lxiV
VKBywLSff36Cf9pj/1gGjLMnWOSmNppFHbniqXOo6LjBEjTCmsRq9PbUzq4XAC+8i8bZChyDg69Q
CXOyMZobCZZ+aZGvxon7yi+ZR+2/fsnZMusVQ5uNhpgXtP/tH+MNNcC+xw6J+J3YCMrBAHWc7KC3
aNd2ybWO4IVBYJytpKlvSpJoLd/tCTxQo3cFWcOV3zSvV//6TWdLpkmYV6fF9Mf1DRlETrppnWFt
LJtNfWWav/TdzxZKXMR13hkc/gODxLUaMuW1zq9y4bv/mTP+WkCyEJx2pck+WXDdeiiFhrMcabBF
WAO5oDUOc6+eNhEIQTUQV27YhXfMPHsHSs8ykYRh/NCCG1mCzof5bZSkK3umS59+9qB7DQMyoIfI
9XwCPlHa6Pgv7ay98gZf2BSbZw8764AuqZVBN04JtW2IEQ1AYNCj39MB1kjBwbPYKqD+jBA5Jauf
X7ELL4B59gLI2RCok8wEE8nGG7z2vZleq1ppF+6Xcba4J0IfE8tOeRop4eqkDk1iejTFcAtLkly8
EcfH+DI1aJgGHZptwJS+ymGSmmVyJwb5yGD+mNLiLUqSQx9bN9lQbWQ1dDqMFBIRmbFaubrhgU2E
moC1iKIhlNGbTBEUI1krcAIR0ExgXuzDrNXgeKmqvPFHKCE/37xLU87ZBgKIgjfUqGLc0By/2E7C
C2ge7YoaL8ba1YTsTcukzc/X+iP5+MdcoJ/dTeJH46L3qYWMdwiaupW+bA8I0G+97Xgadmgg7c3c
gDJvu7crV7ywOdPPfp43hlGmZH3gQtVd68tk5W2bHb4dx3euncX/CEH+9avONj8ZBamwbrtZRTOs
plWyIilndovcczf5letZdiCdouZKy/7C666fracJcRJyDySDMUZRWv3dxP9tE6fPY+Cv2U6qiD5D
Ju+75hCvRwRdufXr58dw6SvPf/7XJ/uJRP5TwRZZL/FfSbWjKNHq54++8P7qZ9MlMCnyU70udKsy
uxFBv4wCDBSA6RptXxS/8C3+fJ1Lhwn9bObMbDYZgzW35Z/FBtG/ay+1jXT3p3/tRFcm/0u/5nz+
JMMELR8XgXO0tKrHWaTfVBsTK2bheaTqXSl2XipY6Wdzph9XmZdrIRN1xi7Tsv2HMlEKgnRC4QRd
UJEvCbDbFPWajJuNLkfvkd7tdQXSbE3EqT4iZu9LMscs+eHKDb6w2Gpnk4OZVpo/FEzjmGj3mTzd
lH7mkNN2MllbM614DK1yPyC6glxxped+4Yytnc0O8MHzvqhtyMAe0YmFQSiXtYRrTQYDyQ3q98+/
7MLbr53ND77Vj2mY84oGQ7ntAvxcgQWh5ecPv/ReamfTQVnLukUwoLTpXs0d+Yyudi8d+pW6osx5
c+291Obh9I857s/6+NcIbmxBUcuE/9zDfEGKbtvkLJXzKnis1fRoEk75/zg7s91IsWjbfhESffMa
EK0j3NvpzBfk7Oj7nq8/A5+jKxdlgqt6KZUsJQSw2ey91pxzbEk8e3RV/xn3Qux0reykVXYmlEB0
gqK6L0Bm0SSE/U14rPcAeMudrJLhGQf6d9WFL534I31VjzzIQmyODeyKDUEswMPJjLebWj+EZBKf
GiUlBtZULlmXCvjKyFpZuZNLA3A2Sw10S2siuhgNUD+3mqZzdFJow3p07SJDDJ4K5hMR9x4e/Lyh
xFEcrp95aYDM5jDqr7U0dGpwGMDBVMn3ZLVx9fXnT5Zn75Q8aIY3BTf/vw0FoJFuN9q0gU/k9f+X
ny/Ls7eo8fT/OwkuaZxwW5Xncv3IX6++ZHn25kCZ8GorauNDDgmYqf7UEzKAQNlZOfz0jvx7VMvy
7N2Rx1yrMqLKD1O6a5DkjifplS2p+Wtcj4c07MAvl5sxjBxT8J/capgioOFACE7eR+RUSGgMwVJn
Kbn0ap/aeYRTTKs8IiTFb8DVKKbJ7WNckt+bWJZC8oiBmMenB4ZPjzwxeW/KI/leuWkLZvfqK5OZ
QzCcOCRLoIKU20rktAEnljXeB8kJ3BGE7hA7qR+fRLO2id+9Ib4a3iglF5JqrEi9yRVxb8bAiYig
9nvxJAjkD0XCHznD9XL9xi1MOvJH6+/TdBAgshLcXvjfceXb+d24cZ2PhZUTpBt3e/00C7PO/wpN
Pp2mTQyvL7woOhB/Y4OjvJhh/ixGRBEG2Te+k3s5LgmX8fDRCqSjoz45C4L0kPvGgc/JZVCEwS7o
AyO1ELZmHT134ugMxBVnIkjjwuhCh3ruPmnjbhcmAOPN8ljHQILavPa3Vlyd1Wx8qYPwpUjkt0wW
12Rqlrww8mavPCGOWhHH+HwFgFqqLD8ST8lqLsMrLQUkqakXMw9Jn5U3SS4WdqaoRFmQTQoFfIvV
5iWS+kNFZbZS3gSFKDviCIGlXFzX+xFLk5G/UW7csDolcnMvwllV+mo/0l3emEH0LYzGve9qPp5b
H+SamJLAh0ZfVR5Gz+Lw9WAbKjEGWIpQagAIN4Jur4K3hAuREbOouXcE0u90L/le9MYFL+YposyJ
mOCWRI7flUQpy1XVt6Tq/8DI/VtowxFFiOMDUSh8LWfA05gzh0dUrUcpAhAN4wM2qSLz2a18aJwd
8X8lb9jgWzvdqi48AsSCoskhkj9WHN3jarsZJfF5BJugd+pj5WJfNzABNhqBS3H/p1WMG9+CSsHG
bdMUwz1U2duGeGy/ElTH0vu3HCLVJpusW9dH68JkNRfqK6IWpTIp6aDUdtjNXsbGvyUjb+XoC90f
ea7VH7EZYGTLsoNhItfOLDxdlhU6g9c+h52AXtObQk51YbRHNRb3MrmuWbHWsV08+2wmDgsaBoWS
Z+yjcAg//28dJ7rPT4KztsZYmlQ+1qqf3vY0i8a6xH9+ILWm3IATLqFPebrTkh+8UYfG0clXstVJ
/kR18jwW6sEV6wfkL2uLqYXvwVzqL/VSYg3Y6w9+XZCd2/c3ekbegBw/k6K3vz5MFopK8lzlb9Wi
ZDR1Pd3KbqvslIN57HbCXj2sCfyWrmI2t+AVtdSiKkAWA1BM4/qiReaPyDL/uJLw+/pFqF8vWeSP
Z/jpWYW54friKGWHGsRybz2IKsl6Av0pazMYhOMPlKWN0t+hbRp1NHBYVsW4RzDnn+r0KI8vvYTY
TIA43t5CCLcNP93WRgxY9S7KXtT2hdwjWxW0Q9L2lwwveKiy8qt2ZBbvgvGVLcoGfMpuHMLTlMwQ
KYENjKTH+BGC+5HjfK8No1MQz3D9gpde7tnGjEClCBdamh5wS95qYb8TmuSut8SVL93S4WfbsZpy
f1t6PLLWFU9WRN5bPtEBpcfrv17Vpmf/xUpn7h8oXYVwK8K/0ORUd6Xv7uRoeC1V+aHCxrXhM3JH
c9lBFIQ8JZIeRlWT8EXr7V6MSfgbEThiaBM9h2gNMMCCb55R9N+mBn0IPWt/AH+xDvVY3vsdmR2k
k8kE3yBoJV/FzWGTwKUiPuiPKSuvTanvPaIiA0t7HA0saHr4UwDKB0SE3L3G8/BbSuVWNscXkThn
k8XTrvarXZNQ7jBS9Wj5YUSObP4SCYT466H1HhDcXefCQyhgNjeQ1CVqtw0ai1xt6V5VCNYkJf6x
CFuYVGSdyib0cjgSdwDp5I3QYudvGuNWkNyjKxffVKGoCI9JzF0bxUf9A1IodNa+UAbf7uEVg9Ht
v7F9kYAv0YcS3SgDbRL526oggrUYoHlo/S3m6pPFB9AI/ScB8ikonl2md9/7sb4EQn8jK+Nv5L4v
PoQHSu7N0Yjdd6SYLwRZIyaMQTdWRXDsPSa+qq1wyU2uyQbRSiiY5KFLjWOS7mOnTfYAdPt5IKXA
6pXfjSEdUO/glqZCFIt3QAbKbZvyfS2D9JJWMsRfsHNyl9zUav9skIS4kfLwe99JkhMaHbmbmvnY
uM0hJodsuuM0q/CckplCCEMQXgqRCB/VUMiUGLdSmp9CIHiJzG4NIsZDalElr1XyaCMwaMRL3QVd
fQ8m7aLH4wOhzPehpn8L3fi9J8QxzgYPbMlAgEz5GNbNT01XHtS0/kswZ0m+RvNDHgeWKK50X2H6
lQcZI70OVCEnoM7iphPt0l60GpyBVJIO0onbOIKMST82g4TsvdST56E0UpASwU4NhHsEvA8qtduI
1EPH9/pxA23kNkzbQy6ROx+CwiCwEGe2IDotfjVB7u8mjxy70OxA2vMhzUagNdXw2ATQF/gi7VxD
eiTRQrP92NwTavA2xNmvXKFnJ0GvShNs836Rh44msU+o6vBG04rfWmC+x4bE2pmgAy3LpV3U5cRR
NP5ZEyY4sEkSCjcAiLYhdsRRERNY1yfUt8QHucNTERRvUmuCKzL/JrJ/KxQImrvOfyyl9NboJFLD
VGmX69p9oKaPMe+/LSqoPUnPO8Hb3ndJyk6NoaF3XI/QtI3jqwTKD3L0I7cgBXRky8ZKcaOI3WmI
Adl1gE8gPPQkQ6ZvXSolttIEb2nlk8NcGalTknnZlenJEPSjR5IqgTT7Rur3pOkDhCL7rpTGS+ZW
T0GrkkU1WE/GWO9DPLmpBe/OUOvfcZU+FXCXN4GvPY99cRgt0ntGNXousymSZSS9H4uP5vavTYP0
2irdk95jDhUL85HJyMk9wgR6ogZJtz7wwrxpREGM/vjdaM1pREa2Jaf3ULX/9DIm+0Ii3EaKtso0
o0ge2NlmgiIK459S6cbDKFo3Ye797jPvdij4x2nX30ZEN28KC7kSsEEp7p70sb4JNFbvQwZQuCzl
R7W1IMCa+SFraMoHU+R/3JDNkCMD3wrmeO59Wq9de6NOKap5+jJMKUZyRbIlIqXUZzsFlznP0X0q
/m9FpR8sKeHftOZ/XK07WVPkL40G18ugKnb3elV/r0mFVUCU571c3xL7aXeyduvSdnC8qDoEKUm1
7sTZcXtFA2EsvWJUvYS1tYVZRq4+OafoQRBday3Q0ib9TTTI39oaXadJdHEK5IIbkZLzQ0h5brvl
+BpFOTGojaZvhGj4ZjWY1wfi3Dayr9RTgkZDuJt3J3byq1wJbwOZ8QDYUWw2cdvelPJAwlS/Hb0m
3gdhE9mKwV0iWvBM/NM+0gaHpcTBQMvQihi6TXoFClscTwV+Gt2TQ/xHk6t3vjQkrzTq2dX1c5IL
NjkK5CxKfxTfOoo5aevZxCFDIw09/tnrdSJ7A+sYN8O7rxNXyAdwN1jjhaRt8sIIRYsqNoeJRHa1
VBIExFTzU8vZuIA8EVJiwzyCQFImDq0u9hRGwSVCyJTLp0psD42nEGZAmF9jNnwscJin6g4G/E9V
T0hqGcmkl4iw2vTwFytGfpnWuxZ4bttKqdOn6XdREW/IXyeyN8G43WnpWzTA4gPIAv/DW11mf70U
AN7IEuHT0k1iZYj0X2KRS7TFLxVzZuiYx/Iw5UA+8N04/LeyljTXMudBI5UyCU4EP9Hayp/Ig7q+
nFnYKUjWbLkEVlSupIrdiP6A3XM7HtSjfCc8ADjcNQfpuHKWr9fR0tyy1leSK1hDQVjKnvmpGO36
WOwF+9dITNT7+BdM3SZyPKdZ2+F9XX+U5t41a0yEmgpgCjx0AGce9C9RA5m1z78LBlMhFgbyqO4H
sy4JVXPXTrvgN5Tm/aSU74vrhhHj4Wg+pLJjvaW/vYQGylb9W4LUvlft1Bm/sUB6j87DjopUYpcx
2GgMfE5+S4F2RAM/3Ql/bYu0METnnajQlVTPH8C8ssUgV34ijxce+Bm/akSnjkGymM1QHHKCfjZ5
n1u2hIT80lY5CpZQl/w7y1zTwi6szOcG2YAYV9Q27NZy9TVMHnwyCVVj7d6bX1+oLM621V0l+Fkt
ydGB6tN3GIexXaWsNBP93GtAVyvVIxbFGJ7MDuFTlNUPo84lN9A+IpEHVLr1xaCzDqrge6QY4B68
AnaO9yRQIyU94imVivfcpS8phioYQoSB0C1uhzTaeaV5UusuIA3Iu0VjdTL7/M0Uut0wYiYpC4Pc
DP8ipQGhCyXyJiDOFM62CmlUYvaRU2h3icrPJAq9TM9xBfQc4eBhQrXkmJCI0I/ZsSHvLyvxbA0S
sQvEfwTi2aObPhbDTayL/oRAgGWenUoJmB5ICdmvvyNk3MiW8lpmzQlC804xZciSZYYFLNPJDu5u
NEGDDa11l16WnlNBvm/NZufryvugFj+0PHsQw/Iu13/Xibyy/1swZkjzcUDVCJh1MEAAvovekQPg
mmTvo/wg7d8RbzoQs7fXp52vd9bSfEjEBA1VjWVZ+0C+qBBBjD5fmWCWjjyrdvP1E01P4RI8oOJS
EO3Nof12/UdP/YSvtpezQxtDVodCqyJ2t8aXAc5HWcnvvtfANyxTp80o3Hnae0sk0vXzTe/HV+eb
3tZP37Cu6rVmdLUU0BS4h6r273Mp3qm6SKddrV/7GkzJ9TN95Hh8darpbn46FSzrUk9GvmKU7afx
WoGVKZOf7IKIC/KHO7+MyIEAAytE8S6xkgc5Ds6iOEy5UQAOcit8MtDfdi5493G40SX2EknUfotj
SDHXf+PC9xBH3z9/I9FOouG1bnRIfFs/kQT6MMDfzDeVU7/mD+6tsjaElopXc5OyoGasiSQdJqZl
/ijlhgA4UgJlzd+XAxMWSHdeeF25R6D83eiN3fULXHrcs+pLwybfLQaZ2mcHrlsJ4z2aH80JrNIx
TSggerYyrj6KcF897dnKoqhTA5goZ+ps7zZ778/SwdpWv8aTsRedcJteihWxxYIWRpq7lvW+M0tV
ENJD2DQnqVJ+FH1z51nR3xzqWOt5Dvihnx4ZWMSN7BpS2nTDfa7i5EUvxNe6FO9xHwb0PsIVgcPX
91iam5sTNqxZnbPJtTp1V4u/6+yVjElaUSere77+GLWv5Q3S3OIcN702DmRvH9SSN6IFENlPHWUq
SpMVLCOTUaMhkVRkVJMM1pd3yQ3C9lrQTlJGQpwpERiYw8LsCQ9O6AyRZqBANijErYxSTmfegQ+X
gTiWWNuLP0ZR+N3SUu305jLqkGEH8n0T1LIXn5xv4GL7WPVcIti1mzQCUhrDzog0MpnyAV6dpzGz
62g9eu1SFN1B6HpkW/C+4TrQFNYNEF9gpqzoUS77s9XTwGBTavcdbYVEb4914NptVxBwN/mRr9/B
hSWpNZtnaYiVbR9XGR5xdowdUVSZTC2gzrdCyrb0+kmWntJsclUHD92jSCOjYVMoew+QvjdxsLfY
i1BMwsO3tsCWv5zFCRH757SVmAlxBzE7kfqNhNhdiuUdryPXsk92w89s7U37epElzd2hguhWKemN
1D6DzRTBdaBAZsNbJxLmQbEhvO/WtJsLX1hzerc+fSsIrK71mnrLgeXLt0Aon3Gm2tcfytdfWGlu
TzRJBSFsjM9QeEQevI/2U8+g3If7/3b42TOfArczBIzZoQi1E4bguN6Bqsy8xFERn4ciyXcUuK6f
a8EgKpmz554ObgdpghRK7693W57pojOqnNYR8NeK29Txn6wtS9X8dXwNzu5T+E602pbIiFWZ1cJr
9LEc//Sc0gJfBohQvpdye7FSY+96uFRc0ZaIkLp+kdON+/eHhIT5fw6FXhLTeGi5ob4QOXHZPpi5
+iiJ9coXcenwsy9iJo1uYdZxdogCC54TkpkSdU2yJulYukGzz2Dfk1bqGQHCi/HGg7toEc0pRfvY
SFduz8IcMzcwll4kNGXECVq2MHJn7sIWe2QjV2RFJMqhy2MnLNesvQs3a25ntFrC60WFxqKinnX3
IHUvqfl6/TEv3Ki5idEM5MKkgZAdgiy4yJ72g700k3NJCh8Jd9fPsSDWk+Y+RknUdVWhMnWodyQP
TbtxpyLjxLt0O5IatlOciuCshZx8yHa+GLnGbCooTFEzIdvBQqhNmpOQ/xID4Uuc37tCOtIVIvAs
iLofUYvtJXVvaz3atjAEw9o7e3G99zVpH0alw4JwhLytBCALgJiWBv4zQiRiGaihqcWHXhkckdYJ
5DNnhECzTcs1z9DCMk4yZjOMIrhxkcr00wwJGvMmeJ/Sudyj+Fu1SEIldijeCs7qUm5pEMyW3+xF
skQce5ysO+NN3YJX72wV/vRjbyPEQ/3rPhr6lnT7lS/ah176q0c0m1yoqbm9r2OdVaL8AEznm6tg
SIzgDxdZ8+qaWXUS5cSlJG/1d2JvUQyQg2RT5IqtZBbYmr6B2SCzHetLOrOVkvQOmHJkSXCaNrpi
3StgjfoID38DJCeOqFpm7TamvdS61SGSaAmN/k2qFvI+byP9KIvyxe3UZ4sGjFBaCaQMs7ApaFza
LrnEhYYAXh1u+oKmbGxmF/rrOcAKOmgmUJq8bE9dH/0UG9Tmereik156KrMp0sypkIgeA03zzaMu
Ns/iaNqFRUCQaeYrm/WlVbwxmyiHiGZUM0iM5l9RYVenwa7ewV06vkNZ7IGeoP/eb6clxtrrubDE
mLsNRT1RBCtkLmjy+1L8rtb/8UrmTsKokUiGb+rkYF4a4s2kA12cbbCH9pr+XzKUfwoQW13EtTMu
rMvmpsHBICW6jVjSEBS4jQ7ZJf8G7IxGM2/McAO6/vH6/PkhF/ziddGnEfLpcx+2pZpMBFEsSDXB
SslLcpAzHpTiJKfQsbbGdiSvjwZF/0K9KnMCapnEj17kTX6J7bXF4dI0rs8mVhktm6xoRnqgzFee
xW1Hg3cTXfQjuA4cxMOZgu+dt25MXfjszd1LShsklVqPMeJPZUdfrNr7O9S0G+nkcpHGn5Q4kdXg
kqVxOZsDa081A5XoR6rIdWNLO92mATdRs23vWdrGW8B51nGth7Hwauuz+a9z81GG7YZcopIIIE8h
nLbuzZAqu37onOujZumCZtNHK2q9P+KDOwxufoYhtw+oeF8/9NLPn00aLaRZcLzQhjzT6UTo8QQ4
1BpICk9Z+fELj35uWyJcVS061U0PhUQXa/zVu56tBX+v//xpN/PF6/Sxu//0OumFambdpETryl8+
0VCFcjMBM7xu3LRgYK+fZOltmZu3TdFPrWS6BOmX9UaMMlOqtcVZrm8kG/qHIzqocumHrjyTpTs2
myPkKAchX+mTtVjaRq66NaNno9NWjAZLR5/+/umWFaIZKJLG0cWRWCVJEqONLqH8hVKTreymF8br
3JsaqggdQ1eJD6OOcgrNq2k8X38UyjTkv3rgs3ebHqYixIoZY4MkMj4bCYCowKW0e4Owcgs6Y2bg
rcfGJQs7tUQdAVK3osvpITGRJLv0CWJXHaTOG0kiFFq+Ubvkoa1k8qaJtfa0bVDn0IiNrWuMp3iM
71uw2E19pK67soReujmzCaMVC3dU0yY6oK9w0ggBvL4ybpZehtk0kfngqdvWiA6F/NDXF5rFtUGg
OfRSqc7+46+fzRepRcpsSRXpMJYn1fqt8/G6/mQXfvzcj0f9kQZNX6Gv1ic8J9D18ieNmFD/qQ0r
G72FOz834IGilYtCraODD7USaIRH2UyyVg6+8Fqp03V9eq3kTi09+qKo8ix66Vm4M8fa7iJrd/32
LGwjNGU2bDKt1618gsYrJqB6q0Jl2DftdqhlOk3CN4PCZKZk+7ocDqEBKgVXJwMaSGo0IYwA861c
5+IPmY2y2BjbUskwBbe7llXJd+Ums1tksLZ2am/Vg3wj3K99yb/+OGkfbeJP95QQfJTepY4ZReOl
Tp9MmJ6+8eaV//Fa5p4UFLYNGM7J5+WkZ9Eez9Ims4O98IO3knk9369dyZIxc25MQa7cEpiLDk5o
0tZGxEbIiHbS9e5cB8F9rZOnEivkQtFdTwMi/zs9eTUEJBkKZTvXA9sqaY8rQ2kaMv+eQ7W5lUUT
6jRUNc1nBrLFwc6POdVO5TartvKb6JT75nD9RAuPb25pQdEFfETl7mYInlRQOxqWn0moX327foKF
Tqg2936w2e0Vf8pziM/SbnTKO3+X2L8ax/vOPsdZEzEvfP+1j5DRT+OQqpypyBAvD15vHVsXfRVB
Cwl4I9CZyviDRMdjK+g7echto4n+sjEiiCb2Js8APKtRKcGEpWdAEmu9r69nMk2efQXdwlPlpA+9
QzAqZ6hKj81/VBdr8mye0cIy9gOfvrgh+1u3bXdVjpBUMFdaO0u/fDZ7NL6Yg7EmnSWQnr34OMTi
ZmUsfL0y0ObwA3IzSz2PMVB2trv3bfCkykZ1GkeFIFB3K1+phSE9N1YA6RlVT2YksL6gA9srt25u
SRvJbRykdffXL2XpJFOh8tNwGyWjl4NsGtVgHl3NJKRgtKPGPLf5y/UzTB+lL2aAjxLCpzNIrdgI
kMjCgyZKP8GcnqJCmGACwb1goXBotW50rp9p6Vqmv386k1kLUqRq03DKIYmIP7Xqvga4NBbWin14
6VJmy9myA7qrFKwboFaWfo7ZJ3fijmcTmvuaGuH1y1gormgfX8NP1xHB/1KtNGfc5smbmYMqEQbp
qJXh0TTTLdhBWyvEvSa9my07W8vatt2LQMqv0BZ7qOFOqRM4IQYr9Yqluzp7/6E6VqrbyWTu4dIL
Q2Nn4RYT/DdxLV3s69WM9tHd/3S5SiJ4Gf09ZrzYIj3qGEmvZL2v3Mylg8/mAKuTiBIyiHQEsLZx
m3qTB2jfs7/XH9XCDPMhF/j006tcTaxRkcj4kf13cMf3idav/HBJWTj43LtAoq6qNmiwD7WWFo42
1GSYeahQPYWUikIJHb1VTuMY3LbhUGFLV27iwnjK2vEmEco9+LqjqngWQutisN1C5V+r+s9cGHeJ
MT6pQ0SG8OifYhX7gW9K0Nzd32okaeidGjvsWWyHElrtTqZ0bAL3ssJ4Z6rKD9FyB2hAxSEAFFaF
yqvl+g9pmrOqCKxdqxnvdVbc5x2eszAEVkZd/FuDspZ4/yddt874Md/IBr0TMl91RM/QN34T/qwF
86FDhwVaUe1Iz6M8K4rp4ygnh9hVj0M27KHBnTMLeuNgIjNWpO9NrAJlV+AStdWfOqGO64nZryam
JquOlyppgQOpUA/ThtQCwSd5Gk32BhsExgixfg388Jvpdb9IAEC0mvdvQhMrjmQavQ2b7bGHFQoI
ttro8LYmODn0OaOqUdKiZMkM7AGxa4L8tl48z/xR1O62SEGFN+NbX5U719e/BaFx51VIZ+u43cq1
+FMK3GPWirI9MCCr1ng01XiLgkW0DQ9XBNzoRqwdzxd3YdzrdtcMT5WlPAdB8pK1nNUt09zGB7Ez
DDhmkXWbykm2swoFbZzunwG23ghJ/R5X4SmtMKx4YUP8jD+ciPiqVr5KS6NyNgcaXRNaldWxTqbU
PTX89yYQqpWDf3SMv/hYzCEQmMHzyBVUxrwlPZlhXO6FskPSpmYbISz2uQ9ykcgbR87Cn9hO2C4T
3N279TfZwwYcmMaukP1f8ljieAHVKIrgsUr2vqqZNnZb+zed3rk2ss9Ho0nPiiL9cpv4ThGxvbnu
MIKiVsVNKOBZRnvdOYPPrfXpI2SZj/PHMO1aHx77xtjryOK7EDtLHWroEKO/upto5EiLERES3dZr
zXRSQTiDIbwa7gAa0gruQ73Ev8UmYN8LbueEo3IYsv5GLREuKcnjUHm/hTq+L0PDzpr3NMVn3Pdv
mjwCoQy9SyXHd6im8T4qPxUdNWbYjTtdiABCC+MRqeBPTQt+pxEo8EAqf/pT6HUYaXBPOaAZexc3
UYN9H2t3qWX98oLyT1iKxOwMpCMmjfBoUppYmRe/nnZJNP7np1jHH9MZ0GgPfaLtB9N4cUGSAW82
d2YaUio1xq2RwFqU+ksih0jZdNw+o4jZl3c71pRXoWL+IMbmaTTgearaSxOF3zs3sSGs+ja4oO9d
NGzzLLwRoIk1AIkqmcsdLUvbIJPfJqN2rgflvSz9SzGUWxM8sGCpwAPdYtMP6rApIbrtMKbvQs1X
MJYmEJ2Du7ZE15KrL+JQPV2/F18vGtR5xljslx4hkyo7E+V5SHqi581Dq4GWhKzKXvb6SRakcNjU
/nnDs9FKQy3Qpt0lsBzH37nP477cQmV1CBZaa8l+/fKr2qwiY0l6F7RdTEBu9G2E52caa4uehQEz
L8lUQUDEXGGRpEhVBnWrR1JI2unfV27P14sYdV6OyS1ErDIKYXoCvQPFEybuyXWMLZRylN2aHW/j
hymre7tyvmlx9O95TJ1XaAYjV2XX5HzxOT+Wv6MtzisKgjauEdQrVrhRVtbvS/dttubVxLoJKoW4
1Bofg9VTsmfGk9d6iR97jX9fhzaX/6Z6C3h0Cl2Smo1i7kUNocp0MciQJ5ll/mr8Hf+SN6hvknsK
NHtz5QZ+PdC0uRrYFEVMbkLDZRXMWFV68sc1CcmHwP+ra5rdMqnUh4iQseDQi8S5qoIbEZCMkasu
ylcrDES797Onoa/uk6g8+Yr/0ABDxMyDXC8Qf9aF/qhHuFawPw2ZdcTs8aRZUBXcZGoX971TKekl
SNRbE9B6lgQ6G/gc64IeeyRpVlg3DVHaFPWU4tA+g1fqNhmB0BvP0F7KSr8khrUXZGTlTUBvhNDw
nZcBMVd6y7TZFjwKavqSiMQ74jPejKaxMpC+fkO0f2lpBVlXIaZ7BxzTdm+1fxroj76ZOpmgPVx/
K5ZOIf9zjjKqSNSjWmcwpQ+6/tK4fz31XbOilcXD11IxdpP/PHzi+ppnqaRIBsG3sttpwUsh/HXN
ixmd/cmFs7Yvl6cDfjWAZrOgaOql5Uqs+v2iIHa58AGadjp5t3F2GRVhW1WuA3nqCDphr6ejv6ly
8TGvWDuqif+7K8sby2BENAGZo51iCiddI4cppqzSucV938sr21Xp6x+qzrW2MMTNTmn59AihdpZw
37FkLYkxLq1HeUh2YervzVb6KVb6OzGpx1JRVubbhW/ev0S1hEW3Js5nCuzFDy9nTTt2L5kp3Xpd
+iINBHVcH1ELLW51LgzVVKxxeY5eoxroaVfl70aZYjXyhv+04bkWZew6ZcRGJdYyG8/zW5wG2b4f
B32Pev+Y5sp5kOtja40PmSgdraQrNkWsw0YHLux1xjGryl+i1n6LMIxOmOvt0A67OlSd61ewMH9b
098/7SDzFB2JlFDhhlItZz8k00mb/9QZU+cy01QYB0lN++l182wdhYpXrYFHvp6e1bm0FBRum5pe
BtGM3deofw+0lTLu4pCdzRFQY2ov6TO+kggjJ71Xf+P9H2pO2F2/5V/PE+rcn6eqIpjvKBf2Ppk9
EOmD/IefpHZk3bXNXdf8Tqx0ZXh+rfZT5349NQlGNwt9/zB2hnf0wtjYtJXZbAC13bq6B+YqLZ+i
xF/5aC4UjtS5cy/GGTIMXUq79aT4wJcO2a1qV/Z44zv+T8r+Vrq3/sJToV793yQJ6ty8FxSApFqN
7G9TevCt3FH5cI3e0XXXrAkLQ22uLXYVqwirliRLCaO3796YvKDXx8HCqzeXFg96AARe8dF6NcOz
wR4ozYo7mTSA64dfqOSr5uzVbhrirKypHFk7Lcs/6DkImF2nteths83kTf+q2fmqknnpPk1//zSR
GFO8rQVF9VCyeW1MWLbtsDKRLN2oaZH76dBFa/iN2LTITrzhrQ1CRwn8e6pA++s36utlgfovybA+
qHoVgjPAMf6ieedOPQeUi2WlW1EhLLQRVXO2MijrrtBdk0qaus9oZWab4DAegr1xMR7Gv9VRPURP
/y2VWTVnawMTXinFFmq3nWWCznpsk9frd2mh/6TOpcNqxY6/zblN2DHOur6pn8hb2yh77eTZGLf/
P2BMC1/vuW64RxHeWDlf787Uz1Ev7rSM2Fo3k4m36os7ZSDoRtZqGyfXpTcxS1DXqG3TE58VXybh
INjKwOoatTkrrfRy/fIXhvdccNzVahhIHstTL/1b9o+qvjL4lq51GpSfxnYtW64cWkSt9UV3p2P+
CFV3a/riQTWKe8WQVp7e0s+fzwWR6Kaayi1N/XRTp69yu7LoXXh55orf0Y/iwIvYNJN2dqt4SEuN
yD3KYKQ2QtWvnGTp188mAK1vXSOdiguClu/J+Atsq2Cz89+e7OyLr4p1LRBRiLe0lPdG6MqbUTB+
/rdjz178PmiMZNRp2Ijhb9+8WcUHL8yIc/lrmIFed6UoODTDthAOVq3ashFsr//oBbOhOte6jnWb
C1pJidi7TW7zXX8AGvhG+r3930Rf6lzzqvYaUD/Vp4Yb+huCd2kXs2ZIE+f6BSzcnbnAtauKMSxY
9xxkKE11Kl6CXHK0YG1FsHT42StrFUkctCm/2BfPggKycZutSWYXpBPqXKtq1K4GTDmjw1eS4A5F
S3Fg3j3Wkg3AjPTKTTluwpP7uLZ8Wjzh9Mp9mn+yStAKQq9AK5yzrb6vn/0Pimt8E742zuRwKF/W
vE4LU8U8Yd8SNE/Use0eVNB3NbhRM7vLaZEWa1l9C9PEXJ5aDmJM66cIDpqVXITsfzj7riY7ca7r
X6QqQBLhlnRy5+DuG8rdtskgokC//l3H342HxzRf+WaqpmsGDgpbW3uvYD+15dZdZu30Mxc7mVDQ
5ou2zXD66WDnQftC7EeU06YAUgjH/4/Db+V2sFTVR62aNKTR073+2PsTpNpxycFdPeDhte4FpwVY
x/rVjbqkEIJ0txQRVgptjF9/zh/rIEM1ezZijJ1lmB+MdU9Tmj7F0MSctObNsOxLBMlWP2pgjBuB
YwddTy7yK6mDXfSG3xaZLt38erhII1GoNpH4FxHmRgt4tbq8QAlwdBuy6lr3Vbe4y+/hzwiJfNd4
7AMzTI7RVnl5LVFbgl+ZHFPVKLxHeqDFubi67MUHfGTZIz/2O+eQ1v64Zc29Ekb4IoxM4yBtWeao
ZYv8BVntuaog0te1G0nn2uOvf/9jQh2z4SQV+JQxmfYcSjADg9HTv1Xr2BL1Wsx84uCCJ/tYNyBT
WnmtgvJV8jw3r1/H8JVt8FtQ74+fTzORTBAcR9cC/BVT18MGwtZyHgI512Gp1z7qlic6pxulqpU0
bKl8kuC4gDAZtndHm6BQ1gF0K2y1Af2zS6ltCQaszAlbBNsUlZ5mMKxsbxrJZep1X42gKJXdBt5o
JcAuNflTx3ISNaGHUc2PLP6pIA2nrLti/LfWK2OLTCnnuWR6l+V7O7qB95Y3av9mJcLYIrqmiYTA
mo4na1V/dhrsvXKrWrp2wrHFjSiHyjcF3x3mF60L+UOwkCMfvT1oU7nkWN1wFCMqT21Usdcu3Us1
/VGvK+XYKALzFoK6WmSjG2/DzQ0lRzL2v1ARZXtgeIIZFUm3B3FU0+v3PG7hxl18G6vpflb1zUSc
jVRoLaItpfYhd1ALWYCyJj30T6Id8FuAfebQew/UMXthobEftzwh1hLHpeI+mufZ5EgQ8kh5SycW
FJkW2tM9DGNPff+pWR9lHntNvlXhWNlOSwn+fBrEoK6rJrbAr2F7G+hv09rYTCvJBF3ETx33AuIQ
cq1dQxA34TRIW+356+C2Upf7jbj5M7jVkCmpzTrZcyHcKX+qdGBF4T08xX4KnSEYq4dfv2hthBYX
pz5BL960cAhELXxFFHFeBtEYAautjVNmbZQWIQHmz4YUDb4kKn/BnMItxo2az9qR/5sU8ccYpWUC
E1GJJN58v2ZBuhsHkF6+Mm+bWzDj/+1muURdG1k2TbMOE6tMN6Cc20jIzifFxsPXQs8Scq2P0G/u
R/hYDYkH2FMLgiIEo/1pRuI4wypi+lkEgO5u7PWVuVjCruUkSDP0mAstMdxsgMs42/iQFTEe9rv9
8cdkADVeUp7Bvqr3r5IBBey4ddTG653xHAe51/nDOfpWvrX3wiMHsnEmr33PIkEaudkSVcG6fNLZ
pRbNbgTc8et9sWJhCqGc/2ZHAGiWc0oVehNGdspb8AmgXFbV9Ruk53w+drsSvX/I/sO4UdUXlkSR
K7gMakGg+pV3d2ameTDygzyCE5/yHCW9r3/YyoZdoq/rxCnMJr3Ooa25Rpp6USfcsd90XcTn/W/n
kC2x1O1ME7R5r4HHlJ6Drn1X1oZvZfAL0x2I+H79EWuXpSWuGoK3SQF83/9Lo5V/BSjDpmDPXIxz
WO2SjeCzNliLrCFP4nlsFRYIhdpL7Zz7Ng2KraLtb7rm38ZqkTcIUthdYsDFdM6i2S815xCVEYRc
bTq6ekJgNHWVp+26ErYo+pSGeQ1pkB4N/ca23CrLflFBUIlk+eRawPx5dq0fpqoOpQbDL3vCf9zq
J8vM7lOr90qmbktDS3ypV2iUKfHT6g3usavIah5DmVtaz3NRnGhWo3dCo2BMgOkqInFKLeAH9HKq
3EKfOJzQonNd1R3gRdCNneDr3Ir2u8gAwVG9s4us+X6sgCfU9fqh5+KVlEUfUODUcCjIH6MwnV1v
R09FX7z3Jlg141BYh3gGAwArHXChrJPjTgck7FyOOvy2RJ1vrJqV7HUJN0+1MjFi7Mo90yq/Mh4K
kNSuIskW37hSrMSTpZJ/beh9NU4abkQZvW31+akgydvXK36lJc9+d8T+CJDdpEVpU8JhbahugL6U
4zMtPAlf0xcDDTDg833Z72xzr6sD/gk6H9+p3xaZWwfZSkrxOx/94wfoCiuIzmhTmX0GWRXIPhPo
zRbWySbGoZmLDiwbbUumZOW29Pu8++NlPI4TJm0FX7H2e6buIACrD2XQOzEkDZ6/HtGVvf07n/3z
FSOrWwJdcSjN1Xc1I2+ki0NokW8dANcY8Zfd/Tt0/fF8fS4Mo7UwXmiOoc97pU2bmBQz7C9blKC1
MLgEloupBdJZ0xFtH0c/3QPO4qP7c7zyreCzsSlNsDZUizCIi3A/N4gde5gZvbIpPfQRu+P5VvF9
7fHLONhq2VBWDCM1nnAw5ul5ohvp6co6WiLMM9PWYodggKDRU06tl4HTMJMiNNWZWRtbcyWsLBFk
lMhKWRzXv6L61iT1aQKWKhauHtPdP63UJVRML2e71oCzAhkyvoiRuALK8QxmbV8/fiVqaYssCMV4
QElphqImonE2/GL5Rnq1Mq/a9e9/7ACDwuSO2yh5RCS7h1rSCAYXrmdZu8WMXkvhl2Bq28i0ZNQx
Mq0/B+Y1Ch7UQ+EqYEK1/WbRbm2CF3ecmSvIwAgoc+hQkojixoMGTaCZIjDTZiNarA3V4pZD0nlm
doGGiJkfGXuc5ttI+/i36V1s3hLGAE1vYnqL0jiAwHAiKQ++fvTar15s3FyOCU17dFnU8A0sod2c
vMXFFtfp78uSLqFdjhlPrJ2LdF9rFwF8OBu2oMTOXyMzXWK3OpkWZtc0GeRu3trqMkMe3m5ewBGD
LO+PuKoCnv34eoBWFijEDv+7BUTWMbMHGAbFERkQ99r6mPbxztpVQfq4dS37+zTQ/4GIcbOs5Yh9
RuARFCU/q9ZynU0N0r+vfrrEb6XC5kbpYB4sQ14AHj/qGXU5TJgKh2+s/rWpvv79j0ARQcsfeshD
sW/Nnwl9U3L/j8O/2Ll6POZ2lMO12Hznjtse6KncqR38PSCFt9/W2Fs5hwHA++8HdD1s2RIDcagL
5iDx8BoPmgd7OC/sBS4jW+y8ldofXQK7JArFnWJwEWU7IMcA7XLjdwMeEvs2dqFXfE72JUqNPfMj
Z+ti/vcTlC4RXpNJ5z6FMdde20EN9w5B9ihhVPGY05B/8P1w4ejDe2DiPLGwOnYgh3jOkT6XYaT8
FKCNR/K0MZnXSfvfhIousV8VdN4UuLT5nsNgWAs6t889XPrc8gCHocmN/S1o9sonLxFf4GNkQreS
HGAAsGSiBoiMsKCdbxYpNPu3otDvu+rfvmcRGwanksSQ6MNB1LRT3tC88BBlgQs8Yia3D5AO7frL
+AInkcgdnuLytzjKtiq9sWIdRJfwMFFaTZ/qcKfUe0l86kR3YLGGhdBOHDQ752ohNzZocIu4fq1M
Bm6cuVdQEXejvgsZrMmA6K7vMvi+eW0FVose1Uecx+jS9d9Mk0AqpPKci5NR34S3Us+0HaFpCJ/y
F20EU6CC46aLbgI9x53T7YgZ8OgNIsow7kAoS4MmwaJWY+fGMfFIzJ6yDuQSouGpTAnmUiosXw0w
dzSj+W2G5flQWe+wQfJ03CCbGeJz5pi6rE8LyL1y3Nw17W1uQCMtha6hjjv8YJK6cSQPBDhmNUvP
EmXn8tQ6OmUNexu9PrSROk4aLOlyyLgXInEhPndMBzRHTe1dwpyCK+Nei4U6Cg22dnofS7dzALeF
u4Dd9u96k7htbXqiROI/O4kLDO5tpRfHUhXPsz6/cj5SmM3MT6ldB5GNTiwYCcaBiz7zing0Qdjq
URJIvztO8y4AhTlY+jEuyXhuUyBJbBoNXj2z5xhq1eBJcuMHhC2gtApi11laRRmC3HoqjTYLK1O8
TbO9l10Z0rGEeYMtA3sQt0NmBxURL3B+uY013uxH0wDVQcBoLh4IRNXYWS/BGSzycpeUIATM2tFk
48c0Qomua5Mr9Yn/olU5ftJIR8uWywbC6SW2pzlFYd9VIAdqwNEacxz5QIi3ntXFvgn9e1SgorOZ
4FstKMXUdnNwDAuXvHF4bdr+meuWFaB4BI2RtPMjFZ8nRcAxEdYTfOvCQfJbSkjqNpbzqNuwT9eM
NBh78BCiCRVdBo5lXTSnTOW/EhGB5DYRv4C8jTGzEwMsIZRoOQW1Fe3rpH1Oog4SN3OCQkv3kV6N
Qwv7PgXfrR2Lg3TayY3SqgbJ9KNAC4zWcGCZxt6N8qSG7mF6C47Ws1FB6qmuyydbQIKfg1jizbnt
04FC4EW9k6G5N7rhlLEGNjrR7TW/0UX3zs0oQI3+LHrjmZbti2AqYESBsTUQejRaCCWNxk0Ta2Ek
0wNS3jAZ6iAZgW4BwR0l5bQMmI0mBc+5hOGxDuG+uocNL6ylRATzDK2RrlDxUSPZHZRbIM1HQK9r
G0w0aIT3aQr9flAzv7WRvL9aYbl2meOQaVjjprN+Fkb02TejvOlldWgs8aOdGui9OOSha0aPNuYT
dyLUOod82JJCXIn212Tnj5xg1gwuW4lOpurILcR9bipn3jjTVtKNpUotiSODCR2qcVi3PuEogpX/
VC+Edsx/fzRKZk7rjCbu4zPzktQMRv6tzurHr0/AlUxsCSOdu6iGlje0jnREGtORD7hptrzzUzmE
X79hLZFZ4kjH2WiyKUcmllHPvOYYnrBd28feBy0fWJ3U3xLNW0lalzDSpis7CGsywF1kdYot0Pxl
8dCLzVTp7+UXugSTOm1GsHJyoL4s53uuoHgYTZ9U6d+ACsu90SrHMwCRIxypITdP0+w7dEe2aj8r
F4wlvLQaUuqkDSCX4DU5Vx2sD+Vos2tl9o0DbUyvgIK4O1UGnPimTG5UN9deukgn2sqcJ1uqEjrS
yEMv6a480KDdbVm3rGyapVRtRZGN5oRelSHmJ2cWhyrRN/bjylJY6tIquAJCit3M9ya0LAYYPNjw
g+ywxr9e1L97SH9JtJYI0ryDaNNQASNZjpHf6MmuGLrdiJQ91Nv8TbZgylriJlKO7iltgkmaes3H
CCYtPPmeIjq7tq7uGAN1NzP36J+ccgf+9RWobRYc7Fg2wbGkhcMJnUCyh0Nu7cytVwJiHGx8wNoA
LcKKlfC2zO0r7Mw2T7EWK1dzRsuvh/lXZNDvGprvrOgB5tOH78gpHoFk+d7oKGXCYK5006iK3Gis
XlEtea6JXl1bTyEcynYxfLBLVRZg7MIEqG0P5jB8Txu6Jayzdv21Fveisemn1I4c/DxIj17JAf1J
vynPml+GxN+SgV9b+IsCB4FYkKUlpIT8ijxoRnxMhB10RXXk86c29V7eRMdcdf+mt0GXyNjZafgQ
9XidZEdgedzKPrFsC7K1FoCXyFhugzwX2/B1N+7jh3jf7K4VXXIpDxA98ZJgq2SwcpQs8bEoJna2
mqN8L6d3ZlwcpHl0PJPk5esVuzbx5iIYsaZvWc4QjKoz+WQ/UTIDKwREtR/D3fZHrL7l+nV/5AiV
YUPzRLXp76Yx+IX+qOGwgvvfAeLvb1tuZ39vfNAlYrYzkmh0NAUoNGw7YUSXHfI4ueQVuC0V7Glg
YI4m2u7rgVubl0UlpOqoJdIGpcaGWQEG0RcSzk7m5Ovy4+s3rDSm6RIkGxWMFRYbrhQq7AuohQRF
iJQ7PuogjMDX5w4qmT4BNBGO9ZskqpXTYwmctXIxdRCMSPepo86JNE4aRBu+/qC1Ry+2f2sIIH4t
DXm085wNiUvRM/36ySthdwmUbQsOzQ0F2R7LQZuyf0Qs8GAB8fXDV6hsdImHLXDYTZOcAfKG5jbK
RtOhuk3vI5+j8+plN9A1gAmdfHUO078hx+hS3rVMZ80ydYCnqI5rkTsDZyFu4TeBFQbzww+6QxPa
B5OSv9GnjY+8Bvq/HL1LuKvBplGkFjIhoy3u7cKhXlOnRoDGld8V8rMzm5NysqA3oAEjtE+bGb+g
cBtvLI21aLpEwCqtn6VeomQEqjIgPtarfoITCUpluIzH3jbIZyVE8OsK+iMQETTjLfRHUe2LtcBs
cOWDxSo0mFtEI+K12dbeXVnrS1BsK9sBlQ+856rQx4Jpn4nAUi4ueRNafrUfhzCknKrw69lbWf9L
hCwvctbWDVJ0Q7xYI4Smbxv5j4++rpc/BmyuGRVd02Frle9KRq7Gzi2En77+3WujtIgIsw04YCZs
HAvN0+w8lPmG7vwK2oouxUHmxpQi6SgG5F6FV4uqnRFAkCww4gDluchtwnaHmsnGbF/Pyr/snaVg
CFAVlVFQku0zHr3OZv5QRi3smNt9zpIzTF5fvh6tFUIyXSqH6FTLuMVQZCH7q2docqsd+PEafLbD
/8pKYot0AFwWqxZizvezMXk9KgesuNXH+40PWNl9/+Nzabd8GOCBDA3V6sDh/gBpcohJ4/IKGl8S
Ggf2iKJR/91wk2CrGr32RYsdDyPgVIy9ke9z0nm9fGmi7x3fsqZbyQKWKG45Rk6eXhtUU3VrJge9
g3ewftvJz40BW/vx9L+7z5nGCQVO3PK1HYOnwZseXjEkmd/uk5uRBJEL7Y1NS561LG0J6m7r2O7m
HN5g2cHwMA8QTEMM5jsaiPft16x902LTR7ZTW3mNMeuau9R4hTlhWnz7erxW4skS3w0RtJmDRlns
mwnaXDBAT+Th6yevoHpwh/7vTOTZXCPnc8q9aPlZS1IGz3R0qupqfpaZvtOdJPW5M3M4Lfoql6lP
az32x5T8nAGRcZlk7mjOP/LctNy5zG4aQzxyS+W+0+vvJayE3K9/6ModawnyTkoYjtQVehUw8j4p
OwsIh7IMNZPZIwM5TAWRPrfjXTw4XfBvr1zEjGGYFPxBUWgldUzdqYTNdVeeVcJPSWNB8YrpntV0
sEkTG5OxEkaWYO9rASWCkSW2NADTad7CZQ7cKCd6zFPYsTGdnxEkt1ita1F3if5OKKDl1VABe8ph
eZ0a3/Wp/JkaUE65GtvbZnk/DJA0Sa2XgdSpK5Wzdfdb+87rMv/j7B2jBBpuI94sCCxTzHR8bZvO
p3N11OB87tOsQs9g3JjFlVBGF6GGaFPcWFMGpqf9TRWNq3HLHyuFQkvyj6cyXeQSYtLtCupX2R6C
wQwemWCTZleXseTX1VHgCget9xH2y8ZWWPuiRaCxKawLhvqq9wywXfdoQq6uzV7AGd54/kq0WQLG
0bPI67aDMp6Bcv4kPjVn45xciZBLrLiSKErCZy7fFxPYGdnkKuNgUHNjold+9hIbrhFDmZCqhBVL
Bcf1FBLbY7xxKV579CISZIOw4eKIm1KlYCcvWk/fWp1rF4SlqPbUqGbMSwJNCcDORxhjg3bZQ/bL
xL8fimC7VnH9rX9J5pZwcCft9JJKG4G+my7ggu8qW8JZI1MHsx4ukPbeEiZcu1cuAd5smmJqQW5i
Xzd6HeJseR81PUw648eQmGcIFR9YYT9AwQHucsO+r2nYpNV9M8ClLUnqXQLqrEKjj2dbwne/EZV/
+/ZFDKAODEgh0gg3SAxyE+ghP8fH3DNurR2kLUEz/TfWN12iwnnadZROeBHw8kFtk0NfMS8v/7G7
8/sQ/yNworQYR6ZAsZXED/DYOolh3qnY3sjK1lbIAkzV0mFUysRVOWshfFsTqIfJDFoE/UvU5ihk
otT49cG6EsCWMGgu2snoRQl3pux1nr+n8eOVisj6duP5K9t1iYJmkW323MEsKPZT8G/6VrK09rsX
YQAnsmNkfIDFU6zfJZMZOHR+yApnNxDb/3poVtKcJcZZa2g3RTkueEnRZq7Wmpe6SBqXF42f027X
2lAH7NrKxQZpva9fuTLtS6Rzy1gFiDusUjUIz8uS234MeRutUqfWEV7HzY0kdm30rrP1x+Kdsyka
CdTuIGp8EidRHPXx8uPrT2Coq/89vP2Or388vUjQWeccxbGxsc8mWiRarU+nWmtvtBpWyzPE76m6
Nwt6cFQFWX92TKPCZ5AuLaL8W2SVM6ATLSgWjnBpJ6DHEh0a5uz0ERZTcXdnSJTFTHabKGjBwr/J
Leb2zlQ54BtT/ZEIcatqOBVpdgYHrJ6EaF7HrpVGAH1pqMMkkInK+GlK7F1H5wxOv+qOxwBja+SK
9+BPM6U3uhgeZyg8eaKfHyeg3YD1gGC/TC59O97GhriTRnVjmGJ2CaAQcMMG1MkxYhjsdTfDNByd
rN2XUXbqc+uTT4DnU3jspmq6beLoTocIGlrxQ+jM1U6njebmCWxrq1S/QFjpjgvU4LJpJp4s5r1e
p8C+xP2DBrXeU8vUzhlUmBfxaxrX8KAV791oXkxY+cWwqfObCZtXGK1PClRyDZa9Flai+01u5O5o
mAcoYfi51YSl7EvXIsWPMkm5l2e2BTVyDvJb3/8sO9h+E/4mZ9L4MDe+pGPyXnfNY5/b6JNlRyLF
sJsr6TY91JA5OPpZTIMuBbggNWH+NwnuxXr34KTmMber2CV2YkB6V33TonwOnSi75JF0rmCVNhgF
oPw8Jn4XtSBhUHaUhml46dx/lPgsz+75dZS773Uvv4laO022fZuWvPOMOgUKS8KJcM7YjDYbSLDc
ME1vdkjYF9o7n0wgqAqKWhyKGUxvXdrrmc+M6b7j+Y+xYbeQ2zz1dfkWl4bwLSZnd0rNGHbOyWmC
zg+A+6FonNIXmVUBZpQ+yjxJXGNq7vqke6ZwjXdrxu9akb0XJs4BKGFPptK8runvxuu5LtmEklxZ
PrHYxn9r4j4BPZkLrebxOTGKz3bOvxkjcHL1yNyMNnXAa/U0FYCUEOR+gW50D60NEXSIYz4aqf6Y
tuYuto1fTW89DbVzSmPreWgBV8HZADyWHN7rESiU1Olad0ys05RmwGvyfY4VaHP9UhvFTtQg7WSN
ATYd63f5VD2zLIdNS1VAKBzayKOmXMMov+eE/EJL7S1xoo+6VdwtY3YwOafPkHm+act2Z47lcwfK
nltaUF2TuelV0fBAUIr3gJ07ggJzo/oejNmoSf06MT1FK+Iz9Ea9xGagm7XtR46VHALTcYbfZA77
L+X1ehxEBQm7qn9TBAh63kVvogEcF2VrhFweCuJIt6i0m6ZXsTe2Aq0+iW+KyK8MiSxlxgFqsSb6
tLgkwsgE+yE6lVIg60nvIhPOIdLkoE51+SPudcTPISRUmAPzZNrVsJEphGdOlbzEehSkOidu6TRP
vYhDvdd2VEqXa+kxiqjm9WR+wua4WITsMjKBRNJQC0a6yV3n2D+qkd7M9rSnVfxdzyMTTWJYupbi
uXGM09yWmSs66x2UgV0bQ5NG5/adiOFmOk0ojvRxcstE+dopM4i4CpLGeMgj6yHLjFuo/QA7VUS+
aEzc9bPKtcb5HQqIOymiJzE0jyLPnR2DWain5XPnFjGwqEkP4xvRgmBFo7ep5T6Ah4fBTANpg/0q
pQyuXA4y2JcsnXIIe1Yw/Ugbz+mm10L1AZRkr7j34TUp9BMpKrQlYOzpGzLhnxNPtdDIylvHMj9m
mXJf9fI0FONNOvI3UrToY0DnDIrjrIs9yE39Si15GKwBlg8J5D7QEwA1jUvXitivSYnbsW98vR+g
Vw9cXtTKG7OvynORWRHuLBrMyfIbM4YeygyJWdJjXbT4yaB0IIoUJhwcRtzL5JPpGAHExt9J3nzU
hgFqknEzF+qphYGZEtHJGmrXipNH4dRenBj7Wc8RBLLxo06xe23u9dj6sKSBJX2DyguhkacyBHRc
QAzH9BMneUGUD9Ii+zE0PGiwToAx0MIWexaqpzvgB3y9if0ODkStnoVz/qNKIPWYmZGfNNLXy8wz
EnIeq+reHtnnfDUrgI8IHCKoNxDz2bQMGCbH0xlqXWFrp59NUwRxzx4yy/nQqpcalL7c4DfFOHh8
GA/WHIXwGfHkFeRPCl8iqAmdQMe/qBxXs/JAbxRsPBR1WwEvDzJ7bcm9UrLHtqPDbZmLHYjcAc1+
QvCwcSMhhRcN8lOY853M0CqptHM6XUNSMXuKDPdAUvo1uhtdlyIC8trNiypk+ujl5pS6mdLQt0Tj
urCuodcKRAIjoVS4UBsFDTbaaRoZfM3qQ8gTPzTEhAv9cJxJ+hlR6Ud9pLmTqR/raAqVntzZdNiN
DiaZ5PQJOJqwiwyvGOxHRs2jaq7iI6QNZFwfdYIDRUGQwDUsTQWZYmbQ9l3sVgk6xL2VetLGhsa5
T9Fs3cWUo9um4nLfDFgKytnV4PnTidyBrerXgKnOduG3Yvp0Gse30wls+htldy6bflp8uI+6Czib
YU/4a6dXsKHCSaPH7z3rQmKSO2SUN8xw7gwi3wGDfCqbOKggR8SF9Ds7Byaz2pFk3g+EgRtuBC0x
Ur8r+2fSo19uqX0VFztaQeuss5KLMtuXHqr+imYM6UPz3mXJfTETOCixJlQpOc+Wgf9dvKYIWojn
TUDocD9GxqGsBL4IjM5ec65o2HPOsNFKXv0Y9PxnPXTnxCAAjAoXjn5n2Ph9a5P4PnKmiwJZGB8t
DzXLdm3R7WxhhLIeP3WNXCwNKODBcuBFMd/2QA8DVzV7yHd2veD7lPYnVWkftE0wjtR8FJR/T0cL
/Egj8XJmzL41lC9GRKCuXfefetLf2kXx4ACQmY9p5/GpQx2nS6WXkSyoB+dGa0jYZOk7mcyjnXW/
6sKUgC7obzzBRKNK+4qXu7pV7PJZgxNBDA7rFS05teAtIqmqy/mu4nnoFOxb0urB2M1PGQcM2OqJ
OxbkPjVGvzdSYEZB1dC6Pa+qyo+G5NxpkOVPdKh/OhVgmGT4JHl70pIpxHU+mBWQXmIcTjB4iPYy
Ge03AEZzDntlOL0AQawD4F3eEdRgXNhg7CanuplwDAorf0zrGTpLjdx3kp656TguIKB34JDtcPlo
gtLo9qZTtYeKA1w8UujhmFMTwbNdZ9DrnXTQy/Xkqa7GErDf/JTB0wM1NrM9S26+R1EPdDYgaPHI
ji2Rhi8cjV9zzbjaV/C+S9r2tZZy19PpF+vjjxl+igEp9HqvzVQeeyI7fzKGuy5jOwuQtaS1zslg
PmU1NBnNfH7pI2BhCkAjJIl8mZqjL8r8wszaeh4VIae5FMMv/Bl1c0S+fChT30Cu31iJ33TyJmvl
E4GmdDFPl242vLzv9koN+yIXPlCagT1Xp7G04mMl9SQ0+54HILd4RjQ/DmP8DopNCQhu+sqiCO7f
zTXE1Fd/E31AMJwqf3KSn7AnsH0nAtudaCZcw1lu7vuinDwsyD2xJVCsSMONPMRB+5LTuYaSPbLY
wjpHQvyslAaXBz0UaYnbiTKCcc6OlAID5jifZmYf29I85IYNvXiT3ldEuzEzDi+Wq9sPyuZnMzeu
owqxzKG6RFb2LY2Zj0V9Sbr4s6F64IB52kb9paL6a18Wl2QewsQCoh4Q6cyzWftoTnmIkL+PxgE2
3r0F5RPWHEfifHe6rA9KQfWPrsWUG8nQBrTS4Y/RXeK5eKqH6MdsJZAeReZY9HFgoyrEa+OhS3iQ
z3TXFcaxqsufETUUfnMHgPOofOVMO81SN1WvHmxc1brUfK9Zd9M6FcVVg01wKayoN6nqBFXyABrx
3jQNe73FaaNX4z6OFBS0RPEhR+cAPN9tSuZATjDE0WclgqhrbvIS3j2m0ZReN1RPBmPA4bIPIjD6
oLMftWia9qYmm5AWUl7Ho4Z1TnHOo/p5TFItoJMhQkRqCJwMsA9CkfBp1rQxzGXtqTJ7Ilp6n17r
spENvxBVdGiUl/EQyhbqdrBw9DCvAdNiAP1UdKti+a2N01sKt5pgmORTNFrVDvHjrOB689bn7A5+
GsWpSofZR/WhdeNeXJ03arU3eoV7TZqAu2qLo8NNf4bq8gAMqAscs1fWuG1By0EPZaVTb1Tzfc+m
S25ZI+QXaJbvEOVxQEKGNJ+Qg9vSjTodyg8dkoI6NuGkUcFaBNDyQGqA/FJ5F1e2fZeK9rn6fYez
34uWpC9apqqgscgR7LYwJt2ONyRGtFc/kKo9yc7Kw1aRXR6Xj7JMd0kFhgWK54dpyn/leXM7j0ht
oNY/2M7l/yg6ryU3kSgMPxFVZJpbEZQ1Od5QM/aanGmgefr9dGnXru2RoPucP6YZgn2345PrNhxG
5JKCEO1VWnJzJCGf+rmxpiPSmz3mBzpsjMfWWE6pXteBndQRL8BLp7IzJ7H5MKwc/wD/Sz8ct9bn
U/FItXOJHs+LUwZJ5Wt5UBtaGkwi0yIESu0uyZJ3R+bEPJfdaZQmwsfcX+OkXX7nLY8svwr0LP0D
XE465cY2KSShIXhYuq69gIDGppa/ZHQuaZu5r/mLk9bgNrQvjcuNmtiHLCXtlb3lI+nkD4dafhz1
zHlidc2uJo6nk7Es7vNY1KFeIZExhJooOyAbz/YuVa3cnT5LQU8dhU44N6YB08662FHRJg8EER6U
7V861/lnoB/KeP86SdxHucZaIf6UynjKaa+yLP2fP5h+RPlYnFf107a0T/mqpddlcii/advblrPf
LbUvtkCN8iERKWqdvhRsrLYf8rX+NZbaDk1bHXLMBqFdmWe/qsVezq61l3npHdY1I0rEWl+2Ql27
tYxwLjxr+XjPup2swzAReiKy/FgbekQ6nPfa+dCKhb/KSCysS1SvHifl/tjbNgaajUFFFlVUi+wh
V+JcFpLUmWkbd3nV7EtC2vqkPW7ptKd762G1qz+IVt63ZTkqO/9bLetOlWz7qUV2RMdM0tm3e+6f
GpooHay/Vp0fnTE929IOS1VogDhTsSsXddac9Vf39Cce9M/JS16K0iOr7Y56lEYblUjwrN5ro2We
jx0GmhKbDFWunKEjMRVNR09o19UJuydtYJrBTVWYV/wmQ0ZtmP8oyg3HS/NSj80I69J9VfgCHLnu
mlJ9uV52s9vxYDgzZgG/r6jTIK+Qku+85vjwHZUEq6fRSjaROzluvxttb7saKxQepVgzhpgd5rH0
kt3WNcdszW/cZwfNtd5TK31JVpP1z/3bu6WHWHX69CZof6++ep4RN7YKS46bwDGgm0ipk1wFoC/V
02Bpt7pqthAC8agPWcxC/Z+y8sgGmsbXESRduk/G9KnxbS2Uov2eaRBAKLvXDOPseNU574sPX+tf
13Q3a/qnlifPtMaGPZMMdsagtfONRCck2Ub+SYgYkRnTo1JFtNj0eDWlV+/61dkXqdpDh0U6JVJi
dv/lk8V7zLmh9/pVeuJzrPsivqdfN+7IwGJPh17bIFTdgcArjxVwgwgZso7drupIFTHIEaexO6h6
wSYwwkOsoqf6xSo/dIuP21gHDGeS781wDGplR+1bSCOUbncrNOVcZuHd+yPFcDBdWkTwEZe3laqV
02oX885fJkGdoPyhAqsC77CjvtV2+tRNHAZu2JbYKsqlCSriTyKqnOK+1o7DPMQM3/vOzG6by+7Y
ZdW7tvbqXI/O2Z/Tn3mbroJ40F3Rger1PlRn5vD5Ldpypp3gouZmV2pbBxRgrJG+6eTG9qa3yyph
4d6xwZQ3B4UaeBKrkfFjYa271w/HgkqpAx67s2ERjwun4fXNia2GYrnixD72tjUeN2hhPKcU8DLO
0Z6aNd9C13zgCy1uSj9k53+Qa3IzqPAKtqlvAnN2N0qzys9SQC5Pyj6MujYh+xRXYl32xahvT/bm
P+Iqa46uZni7MccqNNMILzmoLl2x/aMpvuYmxCDIx8xmZswT6VzZpa+qn6RtP6fFf/AWK/Q8lPNM
LKWqX9zU/Fqz4k36fMT21pBZ1yZ95Lt8F2QvcuZOe1kBhQ5r+8Y3e2rtpopkwy06tV4RW7KlmqdM
1HFcjR6Lns84XpZ54M6UcuvLvAVNNz757Xids/TEP+5jsZW8Y7xZIFPty68KtRMJV41jDH8n3IO4
yXwvXirjlK/juZTl96rqQ1qnYX9f0ib6adm9WVfYexODW2LUyYYkxAmUJ1p1+Ufq4mp06VEu/mWz
i4tWMC/Ndd/RppfzkXhuCBca0JRwqntA6mLjhRvnVsd6uAH1dbeclsK+HN4LiwOPf+F9h5ZgS8Nl
klydmhL2TvOWawNMbrYKHVNb3bZx+jOv2FENIMbO9Cn+aiJfvFQNuI+XbdGUYh/15uuY//VLI2qG
4mxazT4feSD8NCzkFGySNbh9Xw0fDFW/6czuDY/I0PdBZcnj6H+a+aOlUz2W0euUI9ZMMb0N6XF2
/piph/A5tLOPyn/NrDrItSpiid7749EluWUtrUCs1UUz6ZPjFEPAtrr82aRsmmKMGzDZtBZB7lBM
B9ibT35sAZSYTej0ftwmwIR05wwCuDsN6UCMyqIIS4eYNp2Sx1y6oVTe3nRvLlUASxtpaXWVGrhr
Of6ltDJg/6sIM7b/ZkXP+YLSQbN/Vg8o3Zv/1H4SzMbv1r4xyf1k5hYunEIuQiuz03UKCu3f2Uow
eqzvUBC7qnponfwHIfZBow1VWX04VJwRzvqyOuvNVu4RbPorzVSLwcTYazb/MrMjBMkyd+2Q73IH
07zKKd1exauTq4OS609eYsXItYORuoiV7v3mxq6Yh8/WNwPAXZyyoHLu+pMhkCySbz/Pj9Ykr4Zt
/qyF/2aPF7d5XqwrCFk8ruIj0xueVa+6SD7nvm/NoB/aF9SQgTmZ79yXj7LG1FXqv72q36wZoLNy
/muY/DiGlm8Pi2rbbVRwymuh5eAubchy+GDmzpOrzzx5eGKgKYg26fKwnrYwBYMrOCab2og68zOx
aIIyJpqk6qByxWk2tWfZaqE7Ns9jV+2b9Ueru7geLT45smR+5cjby2PICRHVhDHlTfE7u4CayM8n
bjWb18J6p1OS4oox5pLhqgft56iuu4H5obaPlZezrqtXRKRx5fqHide7Hb2wIx5FQ689aZ8G36y/
0PhZFGR1p3xC8tpqWliz4eeyPxoWzZtwOUCkfF+/I6FKTf+etVZU5fW/hFhDwPvgnsxv4f9lcDn7
rCize1yWOUawrGv685Q2T3bKRVHENu9w2YlzpTeBUv6xoc4KvFfcqzafOtiHblCBZWnHXBePuIl3
lDfstKTTg26t/vKan8tsPPXGP6LBIlmJQ1ZQq7Wa7y1VVcXqhRXlLuG0te2uXkgYNfKHYaaxS07f
RIisAXDv52QbTylm4J1llk/dBEsm2oMLvUxlimqiscfiTdPuzkyMuO2Nn5VOyHytkBimz83AyZw5
+9HTrmpTedBb4Mcc7kdz+tMUw9/egyQyw7xb4KjMJVB5whRL3mAFTIVJX7E/MOfz9Ijqv0JbYuA+
ZOW/pkERqvkg05W4govKvxvxX75+eokAypa73r61hR3IJXtq67fUqPjCFK8aH/lm7ATyBIPPqLTc
g9okqWhlNPpfFvFdeTNefS56BJP8QOtpaZxbkv3xTEKtPf0MYcw1zqnLPWJnD93yYZlRuSWv+urF
k7t33Y5TnnhM3a6DZXxOl4ulkteirv6oJKX1pWP+ni7a2Iig0eRvonc72gfCqiQbenzbbF4v+w/j
YWADF4tkeNSkx79R34vlU0AWj/LX1N0gpYd+XAlmTNpgHOxT1YBvTeNtabQdcyoIULoA237KzWaE
s/jTCpIcTO4ODPL+c+I+JgU+47t2v3Ciaakf2Cq07snG0LbYlKkZW+AP7C8qsI1rM7IrZU1kUi7Z
SszEE1KQk5hIcRPufysBaD3FYWs57TbmldE2Y25j6iudfVKrgBxyxHU3j5ox1ttaVBH27XgiiU3m
ya2x1MkiqU13vpyt/6i4xb1O8m6RPuIcVjNhd3+yUuPcpf2hdLVj6VCkmN6WSed1/9mKV5Ok3Mot
QwPmfvHKc2ZooZnVNL82fE5E4KVDwJ37wgET98LeJ64Zz8CrolUXP/VZtJhMJ+iNPju3WBlmzG8A
MEdvm/b1dO/e5rtTLCprBDYQumK61vWnxxeBk6NQOM4lhD6Cl+pxS53HpuA79MbA3T7mtNxp9b8G
1l91GTVxejiXTwvQCAzfbh3unXZfaP25+Z/X6p9ZnzbjTWRNPBl20EtCMdpj3Ts3Sdpj18KQ+f8o
lti5/lPKVNN09CI6Lw4HtnffFzafx97fL1p63qQeyOITz1RYtVNMrGeExJK0wV8g/f0yTFd+O5ql
F2gLQHRnXlV+LyKymJUUdNXaUJAMKuN+2hjiYTKgI2AIttCw0ktvMidZyevqib0Cj7RwDlMvtzMZ
pxvvQWXvhv2v5BeuJeC1jU/PIEJgbo4T2LIPtuPOflQ2blhgO4TI4puA3sFU6O5rbYyGeo57AuA6
6YU9h0zRfZs9pabNu8H52nvzaRApNRLvFZe/v3IoWGSS1zuJyKIogRd6/79pTQ6zOX+BxZN/4XBb
31MNu7O5im97XF6tUXsmR4p9DjMmZFOxy3vOj6399hUbYpOTAGlx+3K7ZYDGVQrXmDYcXnSxyvKn
Htd+V+Ylb1Br7Eq7u2NfpxSmgrbjeBPrmcA2Tt45dpmJgLJ2PkyQVcyHSlEHBPOwCv+IjTcm0kAL
er3+QkeJukglVtTOgOCp+O0F60j6uQ0tqposblM5hkJfD3mpv8kCr01FJa7nHmjWlU4VZiN6e+VF
dqY90gb6RWbjDnA2ToftXNXj3mzHm+mpj7oe4wExYC/9HRQzj1EFpeoU+3QTP65Zh57TR47P5UQX
eGhKF4R8eGgb/P/p/EJoxi/br77PerEHKKYGrLo55djz1kx5RArJX7OtXkvSzgdbRLIAzyLlx031
K4hgPEykMS5+JNmrs1YebWqexJi/EgrymAv7NhTNr9dT+uf7L64lv4q03t+ntKJvOQDN/URa4NaI
aJvtUJIysaum/pk95FEI76kYEX/xNI15OsdioDM2BwYdVfvApfJiMig0XbnTaazcTCsW/NqbXAbd
J99u3yRZHUWDCtkAcM25kWd77xrz2S3tsDUcriz7pem999le4q6j9M7pDsi3QrVaoazaMlhN61jd
H0MqzcnQDYi+CBySJ1KNRM36/qy1jqIr81Mf/znZ3wbhh9AdNtglIFKkd0VUAwoskkW4GpENNHrg
1hhpnZ9B726d1kwxEZPObvHviNHyOenyZ/Hhq9rhy/Y0ajcEa4/rZP1prRPoX8vhbrKvhHOQnZ0z
OM2cdY4cYpOYrd3k0s+g84Ogf5kfKm0gM8Y03kud+A7pW3eakB2YM2ocXwwvQdrAu3RyG+cbpYl8
0CseaL0BleV66tGnkNNBn/DYamfHJkRFOQ0xtKRTOaqNxhLdhJ1wu6f3BzyT/l/fMGEzasfl2UUN
kY2uE/dJ9ov44CTZhGkbo7sgXeN11YfLTLqKbxpxIuo8sB214HdvVaAbFnx3MTwOPTkhbv5iaR0P
PcFGTLhA212ay3DmuN0nvgWshXMEdz46G7pmw9KsxwfH9O3PeVYHPs23eWLyMyHDVpx/UW1XAQlz
KHoS5hOY/D7YMvOoutY96I58g9lyduPaoeOqEG4YRsDHYe1sS9E4b5+70aIPY9hABbnUIZbd66a8
fxZYEUdN6KCYXUb5tRpbvOrF3i6J6rGh8xrjLGw+i9GL19Y+a6V3MUr9mG6pGwym+ac31k+lQPoH
LRazudfJpGJw6o8aHtndCO3W05dkjcwHQ06lfWsqvmtF9weiCJF48Co9S1UepjMIkmcYv10nHqq5
fC29gSF0wb6dxm5hQnk5kbF6XI1A4JBoz9OsKAFsJgofzWPrkgQtwdqKDmqh2oBp2EIXIuSdft9p
ZYsCQ7duiwkIaVpoj0ZPsFzq5t4DaGHtq/+NDhd3kVgjsQmJF+e1S/setGPS9W9uKva1qTxI8vRx
9rwiGmvzZixQJf18yKas4NotD121BWu/PGU9ES8ThCSca8hFEuRCP1Eg9Wam9hNBn99zMnlvjkst
uiq9fUecz+q6TggYtTIWczKR6HLzejejdyJP0GDTFTB1PVb3ARCYWW6e0jFQNi3zev1MTF20rQsf
gPnRDbYTOh6ueDMhi2Z2zBR5/0A0TeHwHNrOl0i3uNBcmB95q9d8Cgl5DNxJ7jHib5C8CdRpZT6p
linMddQXX2K+m9vK+9tr4myqCRECAH9KYnwzRknN/TDa3X/sEeEkMamT9qL89pg225HC+5tLtE+m
RHZ1ZzduNPGyttbvZpq3ol/3/PRh1Rvvoq2vqcgkR6DSH4t5KUNPSLgvI7OJjR7PTmWfUif7LIzs
gTa475Jhalr1N4XBu+YHwkbxN5+2K68gE1OuENaR5FXPy1tdTzuhli87gS7VC/XsduJipcPNRbfi
MklKUPBhul9biJWbYX4kKefB0Ucm/TWq12m3euO5d9yTO9Q7Ci5BuZ1QM+ur4Q3h1stDmVVnOXRX
kZuHqRlOxmCHWwaToonppdza13HUQKuTb33ZCBxZ2SR8VXw0izyaq/bZ1c5jsfAsNLZ/8Pg5E7rn
7NX62Pxkn2zNR2mkcb/9g6OPi87adxZFzSgPOLKOhkPkpFouZqGCxacQM5lZDV21H/T5ZcvdIxHP
ZzS3X6a+XCVCHxJVM9aFhnC1jNmo3ehORSSt9Oc51Z8qimabdHpFtGfvTG19mFglPKivMtX+8zJS
imQ64RBSt2QojlWJiU7ZxW7zko9GV6+1x37kT9ZF9MZLW0A6l9S5ehphlbprXxdPe8kL2w96bWH8
xyDpdxOVjcsrEr9bapRnXSZHw9CPYz88LXI6ZeiT6Ltd/pNlCahTC8mOV76qzJuwVKo6yDj9pkTc
cRP5pdcauu+i/Yf5nyT1TTupETF4Yf1bCtK4IGffkSnsPav87hJXBG7fXAzDipJsuhrkMUbWPP41
F/vV5wzi1ttKyNjyte0krCBNvEefaIylcWNis8mgderTokim3rTliyE8MEyXg2SiXKiuztPgXFXd
o8poEbFoxfKeUzxbzuKcbP1zDlKmy4vhKtgcqCjZ78fm3Z+/IOwNa9hRGORmjC9pcp49UueGMiBD
mrc3OS45c1nnHT1NRH6hTllB6Z03oK2hx7vLNX5j3uVLGpm1GSwMGKrbgh4MQzNu9+u3rNkExqu+
2ecKB+Fd+LEiPzLl9jaZEqNyezGFeNZt9zRkPjqaIRAFOH/Bs2nzgE0OX6DHXpAIGOe6bp671d0j
zIKQHiIMtec11T5VlcVaxZDVuWfdn65EPr0a+vLk1u5M7fz0t1/yz9VNXlgn6B7cRkK7pzIcG4ma
yuXMbVEDDFTuaCnq1oUparuzuQkSFTPDxNmS7m1mE3ejXr6Bf7IsEHUSmmb6oEruCd16t5vxj6id
Czk48QzxGYzZkoZOZyFvx9Dqsmt3GfeutV5WeCVgV7HLJdQGQOuDnOawNeHpGVMD10ui1OliWu6v
WpKl+xwgtzOXt1xXB2+c2sCwus96Hp6StIhdMZ98a/ipXPcP7iZnL+9jjYAv6TYYm9xeOewd6zFN
GuKpOioTbGQIwVxtDzq5tzsTJOC8ddOb72q30QO8M4frmsBoVVb/2Rguk1s+nhwxH1zHvInN/ZPc
ebTO0Ysg89bHVG5z0C9oGxPNjPGA3McwW4CeWyo0RjJE7MT79VP71VoxXm58D+POGCVLqLa3JoCD
wYNBavJ9wUSss3/MW3pnnZcfYPkc9tOndt24GvkMJt/ra35Ky9XdianK9x2z/8FzjAeI3h9r64AD
Mj208+qUT5DrWT0hjEajVWZlrOdvmIGCpF/joVBP/niXzAzKeaY0dr+m25ult6gas42Hfn2HDjp3
HU+u8i+zcsGeWUhLPX2ZxXjSvAZuWWdbNgC6cpH+1vdWk2a+hy4n0WatfP/u+pmRAJbmTAhWxba6
TnlYgvSSAMo7aOFtN7m8cp0UwK1NdmUt/lOrfuqRXjIf++j8+Bsteelzgxl6aD3grekDxD6yMgPZ
8FgBMpAdr00fnajGXeITGKc1/aNR2SxPib/X7ckLhNdEul7Hrt51QZFxlFhrqKyCVbHU3rX0HtrV
jhRDUGVcEOJe/xn77KHcgFu91H1uDX+fud5rOnZ7Jh5Ei/KqDdOe0vk8VFXH3s7DVpnzYVD1bdSW
N0MaD3QlPfmz8bC4ObfG+ub06mBl/qNifYMSvFUJCKLwulC3mmhw0ltlDKHO8jASpNI7A4YBUtjQ
qhoj6joiATVD7impDYArPqtyCJ2tvN9WEaVcp1XT42WyHt17k0/qxklRHzs5XRz8JQ4lcyyUaHl5
yX+rJDvZtnweif8fFzFgNxYPAHpnc0ZOLkoDKnvkXbf7Oa6TBfnycCOKrgm9zvuLc/M6dNzCXdmX
0Pjqv82tjnVWaDG45dvS05LnZO6ntXLsgjt7SZEE+h1c9IV8tDNLj6Q3OmyVaJTaRv+s7lc859lT
1o23crAK5M0SnQsdBqCNEBTl3K4QgywLdbN9tF1xdOBe9JZgCdW0+0U5vMBSO9njdLPtlkQ5+C2z
22tp/Se3tM984P+/6+vdHOC95DzWkqPyPUbJVfFEz2uU9/5DSwOtxZsU9OZoIL/SL4tl/CfbnJw7
22wABMa/OdxRmY/Xqqh/Cw96Sm/FTZtplL3jGtJKXx0zf6qy3EPqaFc4DJJ97XQXYVY3wfdhMyKE
HMNh48iHktryZvUusu0+RMVXU9iXMbXjQrl/7Fr7b4V9lxydoM4Q/rw6C4fAhF0/q4rvRc+uNQc/
kppXm0U84u/7U87bhTXtwAoWGv70bNIt65Ryvzg2F/kYe/zzN0UKH6p5X6EQsb2j5HRwRsQBU4Z8
SqZIjdb3e9COlXdHVxSP1kglhK7ipYAmlhTLZQks7IjSkyE3lw/Oth29YnsyG7U3ejdere1GoB+h
rmmcunqIzBXwfQLrTLN6twlxLISMqpKIA69C7Sn7U0r0oNF2hy1xn3RXnQ3X/UVoAoSbF2WY1Mse
nOngJ/WFUxQwuTDAcZ2KUVVtt2rKLpZbnUx9fFkEU+PWj0HjAbqrTeB5yZNAgmWfUEbeEZwZnU2/
XrSk6PfC0pBH38UhAzHrdYZmW2ye2mV4A/TFjLO8xmtgfc+adawFZMSEYXlCfMzcFpUdauNpjrXc
el9y0u0y7eosLuGr6FHGOuVS62sc1WKAk1Qm5F1NeOja5Gswru33UC6x68+XKidixm5KgB/+ax9d
bWmP0C86vZZq/XeXM3QahI/TfxdpeZpsJ1jH/Foq7zTTXzsa02eyDc9S5XutMfZegWqwWWJnrL+n
xOMEnOUlw+K4IiSiBmY3qzXU1u21VumeJ91FHMMZg3QWfQZQ7XKqpAv7P5wNgZzBedtW1DLFMoV+
3zxYZe4DuhgnvZGn1K1us0GqEODM4mh4OtZdTltLYPhbPHqTuVuSlBHI/BlBwzpT7dFFRgscV7jZ
yGdG5H6y1sOsqZ75cWu4OD40Vxc/NQRG6WsPlM8dSl6sZng3hvoBznAOXX17ZxOPuwSLGcju2DQv
br0eM5WcVwc0NVmPs7gTx84VG8etm/zL2Le79b7zGk40rMXHpsyDb/TnIReoP5DGuX2Uwv/NeXmr
xr+jA6glCQDjqulrDughqvrkgi04bLR0D1gRph6lmvealOJ+ihm86ZmbIYuUDZpEjzjomg3Y06K2
uheuoM1eLeJUhHar+plNBKGHhVZU6fMJoIF7H+lBtgSiykLRD8zDPTteH/bWwlfyWkE/9aIKHJ3f
ngVXlzpiTw59rD7zfSfCVJP76Uc+JOwaw74tv+sy//Vr/2FthdylMgkG6CzXcl6l8H6cPv3PHgvI
2pRGnS7a+o5kE+OI84lc0froVMhYtVfEVb+y0i+Vs8RWbl6mGkrLqN68BZxMMrI0bnvW0+Wtz7lD
WrM8a1MXYXEKGs6UZPtPF/WTykUwNeo5qz3cAhSYdDAyyfC6GSpC6ANbTPzowpBUke3czfmxnrlx
eyxWvn9IF0xr63CcU/M1qb9yYNjeUv+tJcF1ZsJmiYVXqiqefMJIk7LnJ2h6+HFtXznVg0CT2QMg
V7W3V/kcF9MaVZrxMAy8BsQPg6GL2Ky2fxOB5IHmT00ES46UAm0fQ8Iq7t8jEY6VTxh1gxpoRMU4
yYNVDlcNemJhF7rT1505v/aNF829Rxren6TqTnW2HPKq+hxbhLHkRQba9FN2d1GBzm1KsU7FWWL6
+2KygEzGYAD4zdIiGBTmL2TGHPe72sxC5YOyzNXX5nhXT2oh0F20LgrJ4p3jzP+kJtjpauFxaDfQ
3OGRHq29cGiy751jyUdO5DH7I3JaWM0MWraX4jLcJceSvOO2c16tO2Pfk7Ewa855cN3HztJPeVbu
vV5cNe0/dOY7jwkjmcRvOhEJro1nqxYkPhWcMawRDb6heYGOq3aW3T0VxvqEcn5nNhzt0x8HPqho
p21nlFSfVjTCGuubpV6WVOQ7byGhJ9HU2WuHyE3S702p2yoqVjbmOB5Ob152xgDgr1g6OndXDEDJ
DO/92gVoJeOiMsLV3nD5tbFmZhe/WzkAUSqViR/lUgMvro7NSBIZ8QP9sjzWdBdlbXKStdpn/CSL
cMGLXSjdzjwnlpOGiotgcGqP0avlz9tiXd0tCuCyOyxF6FX8h7IgjNEr+njJsIw2zlkCOYytBE8f
G7T1Y5x44ntr6Jgh8evAle7tpEbaBKrswEkLMM2CL4iY4K34Knz9G5mnC+BW+cnRdfnxnPKrEf9G
aRxA+z5x8B4n0/hAQR3mPjSwMd/8FjEtGz5KlPesH4/V3J+r3Hrs/W7GrtWEm5c/jcU6YFKoIoWu
ZLKGt5xbDpwGL9U6PcLWRdmgnVKFjc/Ookl+GKuCu87CURsXAAf732io0GmY97bqVKEfJU/ktFTm
x6q8961MdlRgkpBXRoI3hJEVwAjO2W6fqlGchE+CFHZKxnH0GMgD+ObPmV48VsMUNSWX6Arwz5J+
W+o6ttf+mHnp0bwXNnl9cUFeFtTV8rwNE5hHfWpNfEdzf6TX91BII2iM/F6wVu5smZxcQ4uK0ZRB
l0r4uRRKDIPR0vR8lob7O6TG671vvHf919TKflRWQ+nk8cBg4VkGOlAv9rb1qGEfND3t2GBEM2GO
ps1gFQBghWc8O4M57yaveSLgeee2JGXZQ2AvFvZLeqpKoF0hf8ZSkEcGklitvF0lpxo7YO/kgf6U
dAg3Vslf1B77iULYanlgfYQzoLZqYy9Y7fMoiGBJWvvSu+OT4ckz+9vF8ZL9RkaLbSNsLKGWmnpf
AIbmmhd42vzgrdDH+cxfQE65QPFkeqdsJAE+4w2kVq/O+W8dG74F+9pSXTeIrF5syHXQuDbWEved
HnV+h0ila26826e+7uvILLMPZQH0ESitNyOie+tZIbpDCbQ+DzbIYNppkRTN2ckUvKY7B2puH8SU
1Q8ImI4lQTNZ7+61vntE2nfDz/BPK8afvrAbXh8F91n3l0Ivb7YmnH091NfELV8aq/9njhibnPos
TfuKNoqhKVOPgzJPeIA9ns72f87OYzdutVuiT0SAOUw7saNyS7ImhGXJzDnz6e+i7kSHv9gNeGoY
bDF8ae+qVStL8R8Ep9j1uYTIQ2sP7BhWmW58VoKcIpFLqDCz/4gRxizSoTwLobmP+/oViaC3KF0T
tU3v30Riv2wEmhgUHJ98UZLGFvArJbeN14u7YtBPcd+sKeuz7GoOAmZOAXLq/k6hj6haAGVPRGqM
aUilGFsiU8lwyUm18LdBh2NIXbQKB+2zzoVjHAXvdaOc5dI7y1gvFkJe4sBBleJXIezzzEg2SY25
NvDSuzB3b1E+dNtYlf4qYf+ZCeKT3EgbH2dyjCVCaPu3MvLvBsncDFT+eJNUvZN0FaLYXYSagRYS
O53QInIji+rUtHifdc7+Urhx2/whiTiMp2n/7LblDSIWkdqX90zw5plNL8h5Jkat9jB1UvP3arQ8
abcnj96uOplO5ngUrYy9MW6FJfm5HsoV9YunhEqIzM43C3FHCvJz76jDoRkdtZmIhNRtH/Kqwj2l
PDE/uQsPA/O4R1bEYauFCAVEmUp+hIStYDIRHP2oDOaSsuvKqoGu972yVMqekri3dBF4iTQXYolk
+QiBbN68AYVtjuSBr4Qk2tR4Fkl9C2ytFk+ew/xtOfVt48mHIR6NCB7ngExHY6yLiCTrB6Hr1g5a
GzVjPzmYA0r9PuXMnd4l4yGnh2LK19Eva0ukZ2K1j4NTPnmBtCwp9qwzAxEmmXkro0dpVLQxg0Ky
NUGLVwE2pUXed9tOCACsRbdik9kIzoM/kpv+oWEH612O73FVc/xxUZP0W73Ut4TlGbtGVN9RqpPn
7dHmarJsgxLkwZCTj6pHgyhSuOggG6sMonKQN4GrWatCEEPC5wJm45QxmbLUQa+k/6T6wn09/NZa
mp5xxNJbC+FjkcaPXisgzK7OQ1GvBVqCjYs8S2uYtJB6DK6wltBrcOgMXy2HZodeB3dW0NDh7IsX
1VR+N5q0rbV+i6f0Xgr0Zdoq60BvuRXrAZfDn66tT5HFAV9M253WGGcEC+8J3yTKHPT2Q/YqK8qh
aNJtIjIvRBa+b9U5paWKfQ3XvFEUz2GkH+sIVZcZKlAQQ+HdoIBWsv9hyCPwDWXvoZVZasyYHGJv
gKjcPPdZcyDxYNWHOnYw5feg1OvEh4cvkhgAzkTelC5VNjNihqu0mzyhfCNYNHsyozkOEWUYt7hP
ESq6JbKQjNmIOeSma6iIjBIr+IzJSixLdoZx9rdqfUIqdOfZd/3fah9ie23shP7loiyoMEWdcmQb
gds3sw65YKEas5rXXKjMRauTAGWG/h67MWGuSb5G3H7WW+VWjji/IJIos8R2RGcHfhAWreVpNDPY
9UrqWqcFotHQXIZufag887HP9N+JGH8YqkovVk3I0jZHd5gKoMBPFXKau79O1D0qphDdCVKLcVkY
pQ+0n1tXRtNeKmshpCFnGL3BObeIlsNQhCzOMQGPdYo0nzCytHjqiYL0mNMWYVVQwSSzQtA2qZzo
yzJD2kVCwj7LWETVguJr2cMrGCJqRYpyG+gYkyr5N5kgtt+rVJ2QMdcp4otYpfFmJTlVnhqPNyo0
7EIl+QMKMa2jGojNBPsvqXsqNXFf6RSkzeIT1uAjDUvkgUFlS+VYs2eTgmMReWHAFK8a+Z1i5jdZ
4P5Jg+wMp4H8CTQAK3xF3aZ3AaRZCjrTIUof+eYxu1NazcScrs6gvBWdChCbIsEQ0EBywpRtavYk
+kgjIwFhi+cpRyy4Hg3iUdtj9B9dU5B9UQXvcYXp2SyxJ6hZ8dYkjc4U3b6zAmlkookKqWWhbXYh
QtW2WFWe0VJws95iVLALTZYPGJTPTTbmcfOctZ5Sfs3dka7xGuroYDMD55tjvZVdOeqGbyRDxqwS
dBzgslsmxn3QWUcF9p6la+vAa+8oV1m4gLq/vpM+R77zpyvLP5gdupVbtw913YRbRYEi1CH+zev8
oHjVsiPrPQB8paXYyHXfeNYc/VDi1Evi5zzufw1yf4dbpFypmcQUbricEfElZr5Ig6KlT9fcRJZ6
xB2I2yEJNwKmST+RqbmE5SF2oj8hR7LYN7PV0KGApOd3T/L3lqdfr6qwbpG3Eb2q4HcvmTmBbATH
0qxewxaUsJfGBw1kZmwKxzDTNkaoHK2KIqEs4ZXpGNtyTWa6qVX5DpX/Tcgei5bENnFybGvx1hAq
HFId8w8ZMK2VmcsgxVHY1ukeWTfnF+OTY9GpEgTcc5QRWv/QUlgsffRKoXVo0mRrJRVy2n4jBiol
Ibmjc+HSNhYOwbjZC9XgzWXEWaKVwdUrjhnLEwRmZoqB9lMbdX9TkkxRruZLT1VgWSf4+hMCzo1A
WOoJuvTRQVy5KYbNIGPP6So8FSNeD61773Fkq0L9YBgmIkhLY5Jp2qVqeHZZonqJZOuhyJpV13HS
jEfKAa//0QhimO6VuWnpx6J78uNF64a0u/Q9rax6FfveYxMnybJzzee2g0Uvd7sgaFdFWj27jbeJ
8Olto8g3b1QpWWGQtCkrLqOBfZ6myLqdiIQRpENx1ArhYJLBYGU6noJaW6geYs0OiefCLVl2a5F6
e8+6ode3bSXszbp9c3z+qMFAC2WJj7AHj13v3xm58T6w2nMBnY2C9jso8r2pOee2k25UBVaGzJ7H
5FjeReUmcBC317Tg1Vxcy1nyUHFgGlrjkcYBonDniR7PfSAkVKf9U+3kqCzj+8DPDrFGd0lMbjUr
uqvD+LEb21uE0m7YqN50WU9nHxEQPtuDatIUbMYluXR21MywXfTtKSiptRQidlDF2khRdud6NXsu
b2sFCOUkWbrDffwkRiKmKCZ69N62pVDlgluQ4MgD+yT2BzW3jqIakh862gUSWBwRvV3XYevRmghE
+9IvFzq7Hd3i6Xdh8deJ42OtFnaXut1alhDjWZUZL1I6fstiKHYua/zaz9RiI/nMIFmwJnWoprWq
t91WHISIjirvnrmLaRbPFtgVM7D6HV1CbOT0EHuLJW4woLyE4liT8HBTCA6n/+6vObg3NeD6pWp2
G0UrHysnJffONVYQLbdDJWDxz1AysS1HCiq8Cp38WQQBvBiwAMu2ie9kPwofaD9TnExUu/YQPZoF
tR1OcOrC1ynFByofbJlI+LtT2+2CvZnFdwW9H9HUt+MirpK9U1WUhRKiALx0bVCnCQwUK6pqjQdp
IAQAjskYdoo/+sBiiIaKviASVBGia+Sp944qvkQu5zWtN17R8exlvd6oiXi2zHjPoYPTRw7aTB+1
6nUnHoiNDZah2MCkE9LPCF1OWoYBXwOQFUpZlBLrTW82hBO3LLBKR6FYiO5berFmrGa07gZoqDn+
P9dPXhu5EO24Dn45nfs7wfu1KnR/H3XeUWy1R7xJd6qKEDlCqO93wV9N0xcGhoalGrq30G/1ZRD6
9zGzsToE94YLDyMt9nIQPWUDW/w4p6w8YDVLGm2tjWZKqT3mIlYVuSzeAhTwSg0ax9VRHCuCyz5P
rPjw2B76evsmJ2a3MjlEg9VxOUYJOjCWsZrX+c0yMMJ71ulfqVC+egNydLdYCzFWtCr/bKh3SQYb
laBCO8plqMdKR6lLxmwUit1lh2a4hGxSeBEC1pJSibhmx/GoFj3iSG+tSBQYFavIEWf3f6IOpXdK
WaCLlFPD4a+RilOvE3+SqXgXXHgBSYZ9uHA6HnqO8BfpG3+p+9KlWceiMug70wHsmev0UJLeu60a
NGN9It+K1biuxbiOCst9ZlK8d5C+6HTLlqaAozIhJVIsPVpQTt0sDSi3OIc8xLDo9dcqVKoVW3Y4
FarIvrI5I7N/MGv1hoyMfdVmwZJWHbLe4Vkwhhfc4VBN8ZElIc545OmKhZqvjZ8qtDnrLB+o/4i/
Qxm3cxXs+6Ik0Cs8NhEU5UH76PAoZ6qOoAjoRoPJzce8ZdBuDM0Suww7A7YHqIJL5Zy5wW0sJZuh
7N8cpXkiz+q9U+M/AcuBZ1UfHHhtq6EuAShJ2xqIV8VSwwcaPtX+sC+KaJ2WAtp3At2Nik8P06fr
banYjDZKWuDoArSeylITOKegkAnopBKELd9dRJpX23VbIPJKW3LutFXv1y9FiMs+JM5trfjKuL1F
IcvWdS0hEhtCrBgZdsSFF3YByi/jdeiwNvWW+9rm4ZHDgZ1oDuTK9B6CpZ2W1h+R08JCNgKbbRsK
3KHaFkH0KGaQMz2d3o3KSzPj4dbK8m4h1WBD9Dh4o869RxV9W6h8IHRw9z44777t9haN64UulzcF
SOfCtZbs9LYm9qIaav7gVcVWATe6MLp0HAcvjUzgT6DZvoqVUtK7paR1oEySNxRF+7LA7Dg0D7Wo
m4/QRe7StvsddcmpaP8kgFKw9/8NcveZ/uDzCHephua1LYsPPRPJeKS9ILKTQ6QXoUM3oT8xayzy
hmQ2OU4fG6T7ed6tOg62hhZvw1QSF3AeD6AIbgMEJwM9fRV3OxY2dI9Ff6ibOqStJ2NBL590VV64
mXlTahm+VsXWgWlxOorfDENhcQt+GX4RbS7z2+YIzV///o3eJle5g09eTkgpxe77tz97K2EZ7rpn
5x1J0RXQnTTHiJuAU61BMSzNJ9ui2aQ32IBsd5fvkv11Cv8M4PTrh7/dRifnHo0fUHqNpy48dvDw
54ir/7zylEZc5Q8Yy2mWtKYTl5O0VbD1RVveaxsfbS1aqjWDS964y3CV2MgZL//YDENxmikt0MSS
4q6Mt/4QfFLeogPQF1eAuTOPaRonHYe0YL0eVl9UPkW5XUc0MmjOXv7D5y4+4ge/vQPTSNUi0XgH
SsOOxADTASiou3LxuU9IHH/129WBVvaCUMFndCU2B1lfrtoqfCotH/RWDXyBE7CfncMkPXipdQWc
KM/d0oScaKlNInbVGMnjtnZYpuvEMggfxQrSj4t7Q3Y8XXP/vlNawt5YjpPAOpSGbPcVnRWdI22j
03fu60Pc1cuxUo4lFZeSunBljT0Lq5+WPgmJc27wB60uv4fZRzV+xd8elQMwNB1kQu66jfugrt19
uWme6bus6msvY4YoKcr//QVQcW7UGBAlxft+XxyHVfw1KNxTBSMKGchCWYtbGA9XAgGluTExmT90
aBkksmjJtnulM5/+LXaljbKy/6CiOSxhWRF9q/y6/Pjm3vkExirQDeK0zG8Z0p0sHmL9Qc1eLl/6
59uQp7nWqSlZhiRy6YGkSdbqQ05/6fKlpZ+nKHmabF24ohmKMmdyM1vifsUgtYnPHbaEeuEs3GV0
n5wV5cr7//kRydYEx5phJwRuoye4RaqFguym5IDUsmG8ci/jZ/S/0y1Utf9+Xsjok6xzeU6WCOzB
BVUcVzdpVR4beHFY5qXHfDBstCeskZi2Iku4C1HYXvv5uUc5mWo8idhRf2DUe7v4RlmNWGiV4Bjp
K4X3+po1s/ZiXvjvbcqIG7DR+OkWRw5WT99OG4TpuudtCTA8IedYlZCGpEw7DXWHrJLhZmXvl5/x
z+xZ2ZrMEW0sVU6X8duAN0L1pWaLQTpcg/bBiI+Xf+LnSUL+n2TsMKSiw8ZmOxic0PN6LZV3Uj4K
dyz78i/8zOyVp5nYMrboTAwsnktDYdyqbjQNPIVfKjsU0VvJzLul3A8PmhE014bZ3Kc/mR1gY2Wy
IMoksxho4ItUOwogWjvVR+E56AevD3YwQe+NZjjponouDbilQwTqM9GdpRfirVSHK1D3mTgveZqK
LXWBiS8zTLfP3jGjgu0vR8o2doo1cyMWv2ZJ4QxbO9alRbK8NvnPvNZpRDZmNrPQRS3YSgj5hHCZ
eLdtck/S0vLyS535Ms3J5NJnrtCV4UAWQwm4q87hbjX6vds6ZywSB7OTu2vr5Mw0Y06mGXWoQ3Y/
Oi1C292SGPPZo9haipsx7bR9z6+hyWdmfXMynQy9aWmGzgNrMQYHg12U7fryo/ridv8wUZqTGcQM
1W7Ife5AtmHErdx9UC3qzbDwVjImc24FUuSK/qWerptNv9WuLQBz72gye3S1WvZ6XzFBm4PtaVQK
9JskufNLhyPo25Wbm3s9479/28YItSZUTsDRRLnNxZ34HO6tdS6tmr/+h3qMH62ny78z9z1P9hak
0xiNKOITEPv0lJjOlhO8LSEWaVv/7vJPzM3008Rbx3CcLJDz8fzjbrHyP2r02XbVWloXdvCJ8ujf
fmeafBukIWHjUMW2+hvn1GIXr6l8vhj4Pp6UNezpK/cz8/qnIbdo+ANfgCu8tSq79x7hGx9qTAMJ
Ww8/uJYSLM39ymQiaGXRAsFXJ1v93O6bVXAHa/i2exlzRJO/3k2/AkvULcAvXbmrmXE6jbmFKE7z
2UOD3aviSsqUvyqF0ytvZu7akzkgQhxKYA/J65L2kLCFNfyPy6985us1xh/8NkhUvRKFRBnP776M
C+RZKuM1mh7Zu5YtPLPgGZOh7tfs7fqOU12O6gywR/bcyZvLf/vcQ5kM8AHtHv0BkVDCHgKIhLVN
phlw+dozRwbZmAxr6oyZaURVuNUWzap/HldFDN0H8xagCmFg0ee1TB1pvOIPk7Ax3RKYHV2uiOIG
tU/PZvyhUoUl21EHb3KAUHH9yr6EBnt07w3dLxC2176quZucRsaGjZwkQ6JG2+qVzsOztxzTVrN1
9CxuxkBHTJ+ry49z5iuYhsZKCjVlr2HEN1HxkckJh+xMQqyQXznhzV1/MtbdKB9UVmNisxPjmCjW
46Bm+8rneHH575/51PTJUp/7Xh2nCIq3urD2EXMgJrty5ZkBqI939G0Amp4Td33FAExiXDLhn7bK
YSfulPR8+S+fWzv0yQjPdFktzIoPWbWVTblszy7eF/+Y78wD3oHgym3MPaDJMMfzqOdZzgrlun9j
bYvG5/Kf/5Vd9MPomMa/6gUUahAW458f3wgL8ZTsYK94YKtInfNu5Z3xgFFup26ytWWjgNwGh3iT
2dIv8x0Mpp2/W7t/i4vFb/jfV2WJYWaaSsJH7D2I3j5Rr1QMZhaqaVis47UW+mcOOr1xoHidmy9Z
+DQEp1xqrgy/mbczDYyFR0rnMeUXausR6I8Q7y+/nbnrjjlh3z7etC0dJ0l4OQ1weU3cWuiJLl95
5mimTQe0BqStULlyFBxj70kSnob2mA5/E+FYGrYgv1z+mbkbmIxrqZBkJxhvIJbRQn+A4v63605G
tTiUhQkukD9/2PTJ2fWufCqK/PNioY038u2JdwEJjzixo21ZZS95mt2TdoEmpoEE5Dq0etys3uRC
etMO1kMXinZW4KrwvXbfGyE6Jsd5pgsVrEF+wAeVaV5RSwdUiu4J7YJTcOosvVOH0WofI0syGhPC
R34vWObJkpyzKUAycJL4HSvLmQV3fflpSeNj+WGQa5PZQ+vMnvY7uT9dnj3WavZcSdEfcxSgZxLi
Yzk9GY7xYZQ0NZXmlxWrT1QkrFWJTjsabfywwZ6v/ClzD3j8928PmL0KOASVicw8qxyKaltY09/z
d/JmDJ63Pi7/jDwu7j/d8WQucbCDxcb4gWASBz+iwQYpkhcpQhYcNcWZppBt5khglfqVnJeI3Bts
roVs0I+VDjTabhMTYJMr2qGKv0yIMWvVJJzB/L78B84sS9pkU9J5hYu2oIy2BTCRCBxGDsK8l8/4
+5aXf2Fm6E0zapPUoD0csKQK0SbjqppbX7ny3LZmGkubdF5aDpkUU8Du1/E6Rcmw8F7KjUVoGNIz
tOeYTa9MVHO3MZmoml5VJScWad6m8NNFZ232xb/NrupkcnJ6nWtpnMZEepxQvgBT/9ujn8xOjq5G
mhUQuIc/5qEUvDX7yiuHoJmRrI6P6dvwQXxotpbCWxW1Q9Z/DJSSYVmtLv/dc1tldTJP6IpHf7iG
Pj8G0Eer1PZtzVY3UC33+ZUNx9z7nIx/KYK2rTsMzBAXpEeHWc8y+/KfP3fpyZhvctOV1XEVjur4
xm37ZSz7p8uXnjvsqpPx6gMxrOipBFvzLURrsbMW6jJ5dHawMNWn+Agw5Bc4wL2xG6686Ll95TR/
NiZ3IgoTBhmUEhsmnK3jPqD+5W3DjWks5GttwXEg/TBTTvNjO8Pzk7qkWSANxKl0HwMykFh9MLNf
sAeufFhfW7iffmQyigEr+I1cM4obNHm7QTeddayn56pnOpaaE+ew+0zvz9Al/XUlAHiz8tum53jv
AqsCzRwywZRKi5DMBBbtQLV3qt8QHUCnqmiITcqqebJKJGhiudbQ68AtJHZ2QfBVLdQ4BfRt7LaY
D6x1Rsk1tvzt4HZHV2xts6i3aS28ujJeYDOArQmvEASoQAuzicNPzETPGfDSpU4B1+GrggCwkjwR
Y6SO0l1RT1oY48JtE/gs2ZsXMnoSIj5SfZcpdO1TBfNn9NYX11JI51pJ0zRccJdIL2W6e+097kA7
2Xib7NDfdct897WGXukPzEw10xhcqVL54BWBnn11r9UfUmrrtJKujKeZQ7kyjuFv8xgeJyieGPK2
AHkpuW3CE9lXyhK/IXUwYfOPvzKZzwRc06oue+kW46UsEzzTGwqiMRjsOrXkXq3Xmo5KLifgqWrq
R5H8oCu/PLO+f+0vv90f2jUdp+cowbV7UPGYIFbRyryTYALbJpL0TfFb3xTLf81xl5XJ5Ce7fhuU
uGYheD+H2nuB/9a51vDTxsn5p+E7mf0aGUxcP7Ththrym9rpCD3WI2LehMZbFyXiYN/A2w+SrHIx
41j1EgDKEtsK+b5muq+s5FeQavtUQ8wUxiKc8CisF0UBKYjIPeAfwy8/bcnNiO80VXvPKxyKbqa8
K2q3Cwd01ekYzKpaWJpTYN+AcH0Bsn2X/gmt7OBgiDR6/yim4YfQF6vOqfvNYACGUxVbzbs1CJJz
BnKattAJR/JaBwlU98pZK8E5xzkGZEf6R5WFLE/Wtyj1RKTHZbgVVMJu1A8NBzI2x8uf1cyQlCcv
uSb/TTdcIwRbuPXqOxEvivGPfaOvnfS3Lxb7VBTJGU3MtokMYnpqvLXKpy8Pu3Hevvz3/zwqpOnu
JUqhVfUuAvnWwuQW7pCBbntQYB0ROpd/YTwZ/++XKk13MF2bhjpZZ+k2cxXUHF5ygux+alRofqqF
/WTA6aAVV6pic7czeddyWjUZ9IxkS5z7JimytZeJ70aW7RtkLpfv52tS/+mGJq+8axBGuokQbWWk
7nkuLwK5ewzj5NbFPCTn+ZbHicX2SFj9wsE13pvnprXsULcWqYNd2M2J9ytMqEsn3QS+3Ax7HQpJ
4A0bt8OHSVmaePODAdhAG9kcsmvrrYo1P957UbNtBFTjLZNYVtqcEVehpV6ZIseZ/qcbm8wpjpC3
Wm+m6XaIhLUh/BKN4MpX9vOORprunEqD5AeffcMW8Mmpc7tlGmCRh0vTA3UNrmXezvz9032TZiA1
FA0K71L5mlW/leDKG5/ZakrKZK+ErEzGP0eYqKugO48CtisdkFOXvJuyw54rendZwd1Y47+CjXnv
CTPwguqWNIf7hpBlskyt2nZVa6OXSO0uf4hztzuOgW/TgwVCnrm0TLeqoS2buibD4soxbGYUTfcZ
hQaCrCcXkdB7FkTkyUX9nJv4mHL3yiOd+4Xxnr797cFgVpYzfmqGYGED8m3Ctj48Px+Wco7/4PID
mvuRyV6jQWOumhL+O2EIb3OExGCJq7vYF7eKI8ZXfuTnBQBE/X/vJOMDIE+kS7cNdjMJyOaDrPyT
9lCabiAkk8iZsK7YK/kmlObMhgkA57a7sptUxz/xh/H+VYD+9hJgUHYRet/Rn1jajVrcZJK2Cgtv
b4qNnSbtQRC9lUpGVYlNS80BuZIV1uB8YbrqoclCKQH68GpiEL7xYM23jrZxahBUmrGif4NMOnCe
lTyQFpacP+BKGMM7gB4ZQ/BctnG+oARM8yVwiDHU8Xq3duP1GwP6YlFFJwNmFNvR28DF8xZUDbUg
B2oUKuHLX8fM8JHHOuy3u28avU/zVkRLhAs7wgs7+qouX3qm1iXJ41r47dpDk2sJVUdqlgS460vo
Ywf61+4einZut7a/FpZ/wOtJa7ifjIG7IVhf/uWZr1GezFRu52lGVRFHVyol1CxlbRZkCYGqunz5
n2vUAAj/e1+lpgf1oGXRl/5DOVRbzeYe9oF9+fJzr2S8q2+PTfe9LIfng8TKAPqEs7Vvh4fLl54p
I0vyZMaROsHxibhLt46pwD7p2nNdM90QybipsuIUVMbvWIe3XrvHVAXhpiVnXPM3hlJt4xq3K4Yp
2+jNz1DESN0M7Cjk/BGG093QlXdqS7CyBCVYLIeDXiNkjbDaWe1D6wKDxtVlZO9DJeITsj4v38/c
o5rMbYIAi60zVD4eIhd0/1DUVx7U3Bc0Thbf3gGM0ihWZDndtqm40oA6RmQpO6vLf/VMCQVv2H+v
Du8881Q/jhDPt2uYH2vhwVgT3GHHm2QpXWkZzD2byT4mG4a4LiUWl0BZF7T1sU782/f/pSr69nB6
o6ybXB7Srdlz4tJK437wsrPWRudOCl/AA63KId2rRXS+8rxmbuVLyPbtB2PcyUVUYJSJdqAqiHqP
F8KwwLa2VDeFTcyAFy6ch3/rWUtf+59vv9bGjRq0JXmkWJXdVZlZ1dLLQ44eCnCEy3c083lJkxnE
MggaVFxmkNIibr6UcXm8E9J15fv6Gs0/LGlf7ZZvd0A2iiaLLvrGRMUh7C0k8Y45xVbjYYl7bdMX
3VKNoELGGBDIZDFyf92rvwPIbjGgt4NEpc0NycAod46cbOLwHqqWWpJqVzUvlx/A153+9CeOr/rb
n6i2IaZFR2eK9tGZEeB5wjh40osQsE32nqfOZxQLN5kubRO5fpREad2ZEFizCE9OBXtMXTXlcGUW
mXsbk1mkqUSyQAIn3abNbynZZcKL1qwv3+e44vx0m5N5xHM8AS4sc3mZfMjeYxETceA+5JQaOmhC
l39jZoP3VTT/9iitTmsT0HzpVoKTpb2RDLXV3L9R2VxZj/5/h//TXUymErlrkliLW1aNBsQxxyPU
KYZPeFYtAe4QiwMm29eSXSUvlJSNFI9LiocyclrskFX0h2QrCLOFtWvA/w2QEaEylNAg4ahqVEUV
twdL4MRwAMNfpK6ts06W4MPS1kTl/F6ZAkdC91kyLAHXUy4CxGrtsoJdXEuBt6yiIl9FrfBXa83f
4NAWQy2KOzmRg1Xk9jdKC3KriDHlD1qRojpsjEVceE9Cpzy4mvmCM+MRWsNJDYlmy8ujXLq/3DR7
NK3goGicASNJu8NHRoYT8lWaMQT79eYLANJ9Jg1wIe9UbzXcKAPOjUbt3wOlXKvJYDew3HArw02t
1U2UcWQyalv3oF9KaXAYtJT4xuYOygDxIpaz51O3mwwnuOJtU/fLPE1Ee9QsKUnxJI2zxdk9jPxP
qbX+pEWxMMkFkgyFeLqOG+g86r6F8ADMhxANMiQy/5jqKfFs1IAh/0RivIfE/dnC9awl5VNFpCj2
/WHEDDu+bNfIaFi34z+wzB7NSjoFXXabgrAS63CnkuqLATR/rSr8gZX+HEgZC3x1I4SChF2Fo73v
hPSS0b8Z7kH3nL3kAZ3RXeJp6IQ35EKSl1GBpDGu1FPm1tCptUqCnlE2AvWHtoKd7TinKqgqggpM
24uGbR5be6BDx5IMrUa4DSXhtTCix38acFNLUSlpFs5q9syN/uA1N7WkLeoWFqJ0vnz9meVOnMyN
4Iga2JcM6ALnP3Sqo6nlD5cvPdMihdj833lXkBvR6cWvPXnwhHN5LbdP5qpcjSaFpluQUyeWy2s7
2blZfur38VR3gDrHOtdsULcto023o6jGSWtRbtqVC79mkW4CdWFemW5nZnJxsrFyJLlsuo7p1lQB
YuNjjd3fBnCPyw9vxtYliZN5sPQaJoyOcwUr6Yk591RKxaOmyXdKChY/7zAOF2V3Ih0whvgYPpf1
iLOQ1wmp6mkqrEu9v1OEfjsKh0HUkB9ilbjWdVz1kesYa8cAzE4c1kfgqi+F4gVXNgQ/r0J4UP/7
0hPR1yHYZSxwFRypvAIEFkL4zMpbN3TsEsLt5QdElsOP6504dRNVRC/CEmZD7tdEi4eqd4hCyV94
rvYsmeGhLUiNafjpMjzrPtB0cN7NApwDPape2fUSs0hC1uyiLq21WQu3gdPC0knJBdRF8Q/xkfAX
Io/gKwd2Zy2lIsdsEuux+wsDWPih4xxgeOpjDkwuk+hFSg3oaVf5NXTWTYvJENoMGTeyCrgl2Dd5
B1xWWPl6d6dZ+dkULXmhiepbASbBbxVvnfsGE6xAzCZYIy7d4yhwXBcWtrA2PXYualDuxFrbCFa4
4nGoYEDblwTqgaphKOfbh2ObeHdR7/wVS/HVLfNbx+1uu9K3uG5/TrqY/26eW11e8bgeJWKNiXM/
IYlfkOgLkaAIHhPH2Bb8L0L5oo/CbA540t9arYY3ZGo7oavuQwW4aNB1N4pMxJOnNJ+C3uyrpqCx
0YYsXUl8AgdQLrNAu+9qUyZ6izUZ1gocY0UELNPVRDwGG0NsyXjUw3dR9W0/629Nh6wCS3jOHHri
bZ42xw4j9EKIhLND8slOSkmWk8u9XAk7vae6NDTVc2bJWzPGeQGC23Jh+RHBY2Ye2CWMfm1ha4H8
JOfqayb1YLaKR7ey/jp9fRNkRLSBC251AyK6UQxrz0w+nSqQV5VCaLAn4FUP4U8HEjCG2KpwyQvP
uih9RqW8qruK5C0KdQD66YOTBAFJiYRXiTD2yx/4z1sttoX/HUiZwVYo9pN025HsptWATCjNlH68
sXTnSk1wposqTk1yKZpvvR6YoYuV9DVnWtHJeVJsaSkv1BfN3ftX9uA/T5b0EP97M2qjB2C8aUk0
AymGCQZu3YR061yZLWdWaNEaf/fbvpSkCE9Mgxy1/7ZeY5SxhSXUkL2C6/J6e3HujUzWSoR8jUCN
Nt3GJbtSvQBmlwZEulIYAAcLr+ryi5+9mcm6qcYFFo/xrYxWKbIi1uYv12aA25UdnK+pmb9qmv+7
0Wa2+e8j+z/Kzqs5biRNtH9lo98xiwQyYTZ25qFQKE9PkRRfEBQNvPf49feUZu6OxO6QdqNNtJqm
qoBEms+cI8soRAdPzYOl3+STgdzOPqIB8VsjvYQtdeOaNnhPYwVcphS9l453SXIftE/heDVrnafD
wC0d+LVLvU2biUNyAjnXWfVDsIuMmyj8aKgLKbVqPaBsNRCSo07kF6rNr6/SX29csDf//PYbt7dS
lbDONG3wUcO+X+m88vff/Z+v03+F7+X1P69C+4//5s+vZTU3WM+6T3/8x1X1Xtx1zft7d/FS/ff5
R//nW3/+wX9cxK9N2ZYf3efv+umH+P3/ev31S/fy0x8gecXdfNO/N/Pte9tn3fcX4J2ev/N/+8X/
eP/+W+7n6v3vf7yWfYGF+fY9jMvij399af/29z/OxeX/+eOv/9fXLl9yfsx/7V/eyubzD7y/tN3f
/9Bs9Tcoq9K1DWVKDkLniv7x/fuXXPE3x1CuoQtdug51BXypKJsu+vsf4m8EAkz2AxbMbZsfZFSD
sT1/SVN/09nH0kPrOi4IGpegy/9/bz/dpH/ftP8o+vy6jIuu/fsfP88xSji2rdv8yzZ03ZL6523n
UDbBXCdQroMpHZBljsmm0vNlS073d/VC38PK/354zq/l6qapdHo3LNOFmPPzKJQLNqpIwtKlgrU/
zkOnDgYqBU5uHE6ruT4tEc4zd4xupzOGprfsj2pyvpZI6LGkjPdulh1B6CBlCUaIxBG0WYh+M/qR
9jmO01cQayDdcijv9tgEN5FjtmBXjFSsdIqKqUnV3xOR/S4S+fPe7funErplOTT9uUK4fyr0CqyI
ezXDJht1tYtnFyV4raDvJZQhrrpF695V60S/yYr86b45Oi/o6LoylSvF5+Q75RI1ofSC+9aBFl3K
XHljgwy1LFHZ/TCc/zVkfhwin6ZWpdh1YUDSFYk6hipYs5/v25zVeoQtk08YpEAHYwNgZTovu3bI
rRNaXOTP9iR3k2z7xzgDCt52DciX0o1ejCSGQ/Xr9/PpgitbmZaw+PCuYZnK+l5z8sPyBW8yRqGr
6evGtMXeGNsBcYdVf62xTRx60WdXE/u838ycn17UVZZtMWzJlZgGWbnPebR51BcWZYy9jjVa70sj
OuLwZb22ojmdUdY5IAmz397lz5f+ny9rcbRXbFEt5oqfL70N4MzBb2j4kYVZQA5t6/eWcI5Ra9SU
pKgWsP/wMSS62OeVCjeuZmjb1k3pk9ZbxKr/pyt/fje2QXsKF8CSDn///G5mpAypMHGYuaZRbtus
6r22dd4gfI37YAm2EU3nv37F8wHohynj+yvaumEow2HSI7D08yt2mhxG4j1infbzeG27obmBmn5G
wbp7OTTat7Soh28cSjiMNIv+8OtX//SQ/fPVoSFI3eIJtz7vKjOb3LjZJc6Z426TJYdjvsfzGBg+
m44p+s1n/Ysh5pD4YTLmk7qsCj9/Vl0MnAHyyl43Qb1cNSmAyzxhYqROYzHKHN+t8btR/Vfjy+El
ecQtZel/6qCZ07hUS84d1XQRv0s1iwOppeSg9XJ4LUCZ7QY3r4/9ODT7ZjSyow0h2q+HCo2AGVq/
K5aVf3HFf3o/n/ZZUBrKdBGoS0jArhZRnMoyaSGkjSxI0zoqyfZSPhZjp7mDZnnoyWWN+eyP7lUV
74v5oei3In2qKv0yd4qNVUT7ZIYf72rRUxcCV2smv2hBW/D0pBros3b5kBPEu+plyu76c8CKFp9M
vEh91wbwFHX0mSLxyiB/tRAT1oV7UboYsUygy9HmbHcYRqRP0s53WjSsQ9SncMI4IYsDTKf9AMdZ
W9pbq7R8yJrbOm2PumiPoSxfI31CPxjND2kVvOAE3SPjGPyqMbSVaqIriC9v0xRhLNENQP6yU1wT
eH0leDk/AJ9dQIZLMueY8j/WUfSRswWdl2QLe3XbyeCKNX+bJOVB5OVe7wBt1mIrs5sESjfqaz+Z
oFnaQNqGfBPb+uYsIuiiRxCDgNvv+wrTEYDSYsihcXF2LIaNCpZVC3I6qMsrxq+Xl+mJdnvk4XRk
lMZtEDpXZZKdCGR585TV6zRLjqTIPUh7BJk57AL58LG/e1qTcx5kN4oMMl7wPijslDNdzU3YPIym
uLaC4DlsXguEBeF7i2wZO8NNn5pXqtMfNb6BD/bVwe/s2RntBGn/tTcFgtaZvvUQeKfSbn89E4jv
lKZPM5HDQ2JDpeGvP4VqZFSUY6ydIejIcHEw74oof5tbwNY9LmVVDQiYtbcEwIxd4Kt1o20XyHUc
SQj8hZ8Zz6HsvBijHEkdzLSABLkB43CrdeExKKNNPNzjAShRv44Mf4qfD12IN6l7BUBkuetk7D2i
m+syOgXTCYNPjiGqsm2/qTGWXlh2guHi+Xy4MvX6qDUuXGzQgnHqW8V6rB6CaYcHDs58ux+qdKsQ
JQ+9u9FH+yOZDsZifAlD6qLBlxzjQJ1zydhJsIi8z6N4BSPHGuf094OKXsOSis7ZXZflV3pS9r02
A5VL1g3s0gQpAIahK/AniMnkqRmzzUyrR2ND8UCwhR8PYugyBacFuqYNsi6Rpc9Df8jgpuWMN6i9
6MZgjqaJ9caumuaQqttM42M/Bf7ImPWqiOxZWF5YE1i4yKmB7AfXcWfc1Hr2rrnVbkq07a9v/s+T
EkRPED5se8C5Wmz31OdClDnVyhmdhbueUWB7srT72+T8+OhJ1+9//VLmd9rGp3HmGqwAWAdNEtmf
Q4JQSJyeke1wqyyTkibRrtGvAR+tRvbHBVTcdB8TKHRibRvg4SN29DoG9l1gJl+atND8SAuuSlNT
q1KBnh3Zg1ZVcGPkHcOtBiJytq+R/IKIIO+jwfEzHSV83+Y3ZD62SzZuexP3R5IZt8YIARRIvL7o
t+C/mMz8ub6vQmtlUpMSY5Ec5apGCtqmiJgFw0B4IOSh+YpV7hwryhKEoQFIqfd2fYgACgZKX9VB
dleJ7jap300b9S1Mx2RXMfUWLOJpdt3YGzM4JA3s4+5msR5lKrwure7i2Xoq848AVUXL0hg4DQ8M
IEGVX3RCu8hdtUE3D6mcOSafmbkiD0Td2nVhbSdMw7m2sq12nc39mof82io6HAHhAW4XbHtQrGlP
ucUUEHdM1pRVXMZuy1gfLwzZIfxAm7XEj1o4PxlFuAswSJWoopac5oqyu41ZHucQ/TT5jld+Ee9d
jDcIo28lVJ5NpKX6anTFNwKHpzaLTkypd24HY0mXNE70FjrbGp14HC9eocbAC2V4hyr3wVqOWrKD
V6Z5QbF8RJ32nKo3Me6j/BFfInqj+VT2EI26U9cj73L4PJ0iCsEziRw0NhoCFsm1SutntmwbDKv+
rOaDEbSnJtiX2MaiK8W1NL84RXdZJClCJHQDcPcht/uJ9gC1GImw7QOCfiTQiMupR+NgTt3TUpCO
aCCUUjA4VA6d6osCzGMzchRYyAGEDkQZppg2aHcx6VXCkbm1tQpyhrJ/aOr7UJqnGXjuHGX3cdCy
0Pmdulpc7XImyxaJed86SB0r6ztfeIjRtGUv0CxXMca2JWCPchM1F4v9YWT3iHO3UkZUoubMxdYO
QSmh9Br/Ur9azG4vY3k5xvgkzd6rK20FaYrNJCrXBH/uEn6omNWPsrJJ+6L6aY2ycSUpa6jcxqOu
fJ057i5aJBmrs3cK3OaM1ikI9yWc9rjVDmJ55OS0Ddq3JH86k55Rvm6EeKZQYUPJ7cqojFtVFzf9
LC4yhJhR5VIrwX1Gx9Zb90rUm8l40AyxKmtkB9LYhu5tXrXrKay9MNOPCYn+SSuv27pd0/d5Uimu
awg9k7C8MEr3kbKuWwbEol0guIVt/FWz3uI+3qTO4I+W347uqiOSLXqkX4aJfypaj6FCMJi17+Xy
Nc+g2YX3zXwB1XyFlxtkPDobWGyjUl9zm2hxDIxJQ4HCjpTKhUD226oLV44V3rkKdl+NccVdLi00
LGbPbuNcr4RNCbu9pDo81Bk6tApRhhLq0S4OFZOHtTby9NKEQ+pEtNoQ9Rom0++bZocq4DbQFbeG
TpnZLENAyGrL9vuAbf5JUwh5c+TVieYPPVT+OV7TIYucSOPAj/vPFMSaNaN6Jwmwo2aEmwQVeMQn
DloMA0OLfEoS1I7OVmji5lyHZAb532JrjA7KrL4kQl9XebOtRpuBa/lRa13xQL7DpNxbU7jNWpcn
eqQSva3UM8DZzsNldCq4t4mwPYkyYbL7O9QWIATVdD/H0WZqiK9LHPY1PR0sXs6SH9uljtbFqMl1
aqFqyGr3N4d3+fOpwjKl4vACjdMh6kKe4zNTCpWHM9rwbf26qWlEwyTaApN2QhSqeds3xZ5kt3MC
T4ozYxl7JnMmh0pmzjWnQcL2zCfPJUaNxwFm+dHCBfpSgeP1XC1pOIEHLbsEECVQUPOvpWg7qs/6
iMaZnkkW6rA0Rj9SpC5xKem+WWuElfRsEt4gKIcozrBdFNgTMXudsDrGuvtMr2YeChgCMt1kmTU+
Lo5FEGHMkvJaN9zyrtBUAPhh5FjYZ/FEkW5k40DImncmUJpua9mSCfr1wvypE1qdz4IuGwCX0JVp
CvWZLdV3OD/Ssw6uS4bhKjTw2NFtEl3VJsl8HfPhdkgwKI9CUABVOmoXOqa9ydQZsx+6wvCsLrau
YBN1666X8jfh70+lnP98e640lM7p0VYkon4+PE6EiWJ7SDiah3p/7NsWmWWuFt8IG5QFRVAcEjtH
C1V25m1vGObaXkz8W93wHkU6UOclsza20ux9SPaPqTI0DstiwOGkTMDEj9mPd22OcPzXV/Uvjvfu
v9+1/TlvW9lzRzyUIy/MjYCsmDp7FjDJvww4bNi4xDLZJ1nUYopIQ4tjN83Pvznj//ktOLowpUvj
DXHaP6EP8XeGaYaMbO0m6BvaVHaM1xAbXyh1TDtGdiNqM3uiz77dGjGtGr++AucAxr+3ezyeAimU
fj7029Ik4vvp0O9mlaNZE1TpYELA0nW6cxtJXB9Y7eaVJj5QEAee0JzfddP+xesiiXEsYUtiS9bn
UkFcRlKGgMWhTBvOZe2o4dmWbDj7kB7KpXXkocJ+4w2LGp/+z5/4x1f+HNJCoy01em7tNRy1cm8Z
GgnDxRKHAQfM1uoIdnJ2GKNX047Tx9+89PlqfrraCk2ZNAwhiXt/rx/4IXSYh5o2WmA1fQDGzLjU
d1b3mcmFDgGCo2JAbbij8G5vlPNV1iQE1Ul75liD229xVK/0ubua6hbS5/l8U3uxlV6YyKMb3fG7
QGyDqNwGzSVod6jbhyDC+5gfFqayqUUxlJpbLKsnp5o2FnvMJVoe20Fu3BgYvNKOrtb6mpi34/QG
gLakCb+NjUs3n/duYq10072cAyZF9j+LaE8C5lxMC8k4YBEqmk1kfijkSkHnHruy3Y49VkMlNpyi
khJ1W704WFzwulAUrzubJlbbFOetXp+sBuR1nB/Spj/Zsf1sTZL4tXiMDfegFF4uHeFfb9/9+k58
Qtl+H/c/3onP8VSzJ4w8hznjvjZbGlakOe1m9ywas/X6zTJDd6smbVirhqm0zabWJ9yYfvn1u/h0
sDs/fDa5PKLJHLVc/XMdfGrnVoGSgiYlU0P34pDI1iLDILBaqd+sw3/xgU1y/hZBXEnmw7LP7+WH
oWdp5mgOwqahSrbNNdhy6sFYvL87tIwGlmBRSO62+UFcqp0OThbahuda2fy70tZzluWnZ0AaujJM
abGG0W6knzcMP7yRMmNshMQ612RKzItk7rqHNlPFanBKfKYJzI9fX+RPNEtu9flxI1ps29Bwbf7z
5xfMltwI2Agb7ENHw8+6CnOgoaebsaqD9zZp7IjDjZ5eRElibIOwR8Gia+kgfUS65ZPe+VZ40dg1
tVz5cmsowU6y8RuThPKv36jFdPuna2OyVyKrZpDvIMj9KU+KwKO2y7wP/cnMpj0VKVLHd9alLu7a
vrhb5mx5Y7PuAANLknVpVwqqvSyJj40lIlM9HtGoldkyICrCZoSWvikbTstu8ZBT3nWWiQXtY9sY
CQqLKntz+pp2zKhPYL2wSJ1bmabcDVauaxYJxyvT/GZ1YXoPESx4jdtFbTmZGreASJYvSRGKY1EG
cUFpSwmR1S0ZWPEcjo9pmMcHE1P0I6FksRltRz+3zY/lq1aNNPn2sZQNLTOmidW6a5jZujHEwqVE
0tBZVxXUWFak2BQr3xvcNVAXQyiWY6hRYjUnY3DZBpX4Jlst9efWTF6cypFfjETNt12FVGyWDi6q
pG7c29mUVBTpQeHXoQn9RlpiP8Tx9EgJozzNNFldtUKiCgmi0LfM2vlA2uZ6dFfggtcLrrPnjkVw
1XVx+RQBDb9omMVPI1zwdZFiQnWEA3NHuqVcae25XilvjWSVIE656WLkJjs0L+lJFKM9bhZeXfc4
wTp3dAij/6gCgQdu0vW3OjMb/ShV1fqToWeb0I2ymwBZx2UPyOVbqxQG7D6lCLnIEcJqaX0sNc7N
fTbxhFZ2i6XbjNSazx+baxw/ZXSjjUbrKRtjTLe3o3ppPbSKbZVeFH0jlrWOtKIYiTeIYPqKYWvA
FofeoeuCE9o064WMVGg+GaES0vXZNxKkzWM3GPeFGdURDr5Se4tKHQWIlpS9WJtVHL66oq+edU3X
qMmGf4Cpo7LUe9cv9UszWBI8/KSCS8hp8YOZARtdNc5CkW7aScahO7g7i3GzNhqkqJ3eiiMeHN1v
Mjq5s7zXd0trGhfAfbQDXlzkp+wW/MiQ4YG+mGiNJi892w7aF3EWDVat1rCFauKtqhHhDrMZAlQw
hkNgWf2NO1TUTNR28xT0hjhGthvTg6S1wUYtKrkxbeKGw/wqFZ6n/SSU/qwc6qTyqYY0Zg+TYlM4
mhyBY5eP2cep/bU3WrEJYSQdJzssD1atOea6ZkdLBY02bAojM7YJ2o5dL6duQ6p2PJmUxXH7sLv0
VsVOJGNLtMRu/mxG1CTHnRW+tS42vBZuaUoXeQeX1xlZUvN+PLuzlm5jx3O2Zuk/u7vz/j6ZyvE6
nrgcGYqNhzwNjCO9pTBoK0xUheEQJI2afrnvUV99m7TQgV5ny4xaMLYs6bpfzPk4w1ThWFHpC2Vq
LVFdm3KAHQ2wySadjfw2yxlnmISFveo0W37RB2E+NXPrnGrqVL61qY2iFhFQRM9PXFGr0jTifmj5
BpRvQ3nfh4gSc9vqv5jsRU42IKNDxsNxWw56e9vFxAKp/s7m67EoxU4ttX0Z4b0CO45y6E5yo08o
YdNT1C75gaeKASzP8S/dGrq7au7aq8wQgQ8qZAHjhetuVUXpuaIQVWq5KptIex4aI7sazq9uDQ46
F3uggsdA/x2gqVpH8SSo5tTk45gm4VcSJ8NFoemzWmF4qymO7cfDUlv51wbSmbuqTTUOpyAyrSNi
0JytxHjuEeyitaCOZZOVee6BkMaUIvoiO462JjCUhAFhezSnLRXWTlDepqlLqsJVk/4V6Ix5inSn
OEW5pu4pmQn3Y6kVbw3xidRzHXM5ldyY2xLF+EOQovAKCydLMcNh2l3ZVV18yyjN514Hpb3BCDXu
62ViyxXr6lSaMWGWjurLb4Nc4nsq91lzpra6oHyivW5kJw4JGRLyGfowPBCS1vZ6oRvHmmZ1tOjB
Al8zzgt1SMegup7sYrqy67IHQGW5o+fq2JrbxSofrKLCL1PlnEFVt5a929y2uUNjOKUWBQtrFm40
xe7/SBHLXOBzNOOXUZr2c02Ik2pOcqwVuhlpfdiUTWLPCfvMQ1qktks124QsK2uKcSAHy7AKx8Ji
ATMXeUkCrnsw+c8ZhNkoDhX6aBBivMtELRkpEQI/I8G3ObgscAdNSKRU8jrbxkKON1imEwHwzoSG
MIjQi1MK1jw3UAQIrMTdTNyVOyCp9TXtBt0VLXnLQ2vONOyUVIDTCSfG694B3L0y2E9xtSqM8FYo
NOZJSbIu7AdkXbFIL/Rzb8PihPU+wQfBek5nXQNJbZvSFkBkx3Wg7tfSOVlhKbwU4fRp6GJnG7fC
vnEW0RzSGvsea5zC8xtYb0sUDLe2w+Q5DJV7cLGkY9o00i+RVeKymIr0CnU9TtuunImrdtMjjzFp
uSTQ/d5MqZMdHGdv9Fi65mKRT6qpqltDbzA9xENxOcoYy1og5DmoFhoPDp+H0lOLK9M0lXzuWwa8
YbccnaMq7gmpT8QJM+6AP436xdQSoVLZi4W1JsT7ONbFtdQRjQ4stdi2LOt2kLhvSAqM7o4j88ZJ
AIMCmc6YzTtWpPT5nIwjSrOWSrC0QZCJD3p/UZVXizSoJr218WtXDwatEYN2MpMr3dzT6+S218Q3
9eze0P12uibyp89vaX036RsrXhf9sQgPFcmeIO+9UNtJ+bUyv4Tte12hio1X4XwV9NcyO2jFrRXg
zBUnJbq1qdAEMUpDFFfLe6pey+VY2/sk+sZO0Rvbad/XhofzzhdWRcsJGSSrfQwlu4er0ew8Qjdb
XGlUEmGRneB9EvRlicc1Z7d+wax0ObbmjRZLL64TPzKzG92evYisJiLvNHxOAxPPLG1aOSpB/Kiy
u1oyHmtK+NrCC5NDGw5+WRhrfTokhvAdSXuOSbmoQVajgeeSPhnZl4yEbHbOeEsgF5d9orgBqafo
a+umfjXD4g5G7XVhC72qxHtkTisW0ndDJutkYtWaAz80bsboW5DeM3UPbN/4dY4Ph2dja+rB1TjU
j8OROqHr2ELflMFrKJ5g2m/StL8wu+ZiKmyv53ERSe6Nld/3FZ9BMj1d6GN6h5RsjZ0OflTvNXr+
OAezZ4jsNGu4NJrmUrXZrUuNQje2NyjVicyPV6Y2HdM2YH1fqGXmSrNZn+v+VJX2Cu9RHrf3ed48
Jo5LZ06xlbCRluChSVpzhd/qFC5kn6MP5IaXBZ3VYFiQQCVbXb80AmLcqXmXwStwE06uWH4nMFRK
Nj6FSFtDN9ZaWW+q/FvSXIf5g2BvkCEcL3rgMBSHWm99Gl4o0vqKDXw37onkvcv0etavopLEz+yu
7Noi+N8cwNasEvA00UieRlj7QFForYWXYZltM2q0Bbr5PEtvorZbdXVxaSVgMfMQIiDPmRnX13OF
arTQLvXlmHOUXTS6SONyXSq1rgJtO2VqvJCsQFlo0sWXvkZ1vum1bhMmyf5cL1tnDipUpjGmwti9
Fm67DVwizvSyT+LJrvByuVudNIIi7OyUamWZBbQH3SvRu8vGvlx6fWVO6CYVzdBkQqrqxeWMkZrM
Soj6OBl7/XBV0u6QxsM1bxk59mOcvNn62xRnWyK0XACsVs5E0ja7HiYi1HR4kcD1F7e6Ms+JgHbG
2B5dRZKy1kiT23iqLnI88+jkOcG3ngzTlYnTK87wro3nXcUXghA33UL2o0RYqM8r8OO7UbtrZrwj
qY6GKSTlGPptcc8+iQxDuabDTeu6na1vs3RaNUSOy2DxcK1uzbFbxYvkmrtrOxBc5EMavS/isnNp
nXdIwH/08YNtH3KC/z03zjhWCKHx9cn0KZ85+n4xx2DTWr5bMPt9jTu5KckrUH9WrCR5T9YFx8mR
eek9D818okN0kxUN2RPjvrPzjSHcVTgdDTmutIFLHNR+Xg5egZ8M1IYH3Id03IM73hgMrSjJvNxM
fATH9XCfdw8TTlPQf6hi7dUYkKmX2SkyxK5uUKinrWdgZAsyuRnZ33Oo8NuhQRmmEbDNKcVz9Y58
7uRsKqtl916s6vY6bIp1xhtJxHsYXlGuvy4r2jZyBfY0WbGL9ObsI4eI5OjHRn8Uzo0L51j1BV5I
Ruubo5+C/kWZG6u8GMOjVvcr4WzRl26sZlihsQyMmA8dIkzbRXSQsHK5xpOT+xqBwwbXMNnfzWRf
s1Xd9fnTYPoiOATTA/lYXxQ3U/xcl/siRflcx+u89mN4mpO2SksgbAkYjGPq7sIzKw2SkzomSXtp
1Jgx46sS1Zp1b3QzHsVbPftakl7Wo2NY3M0s8uHonv1R25CzaorQl4gbDauGb1KKoAWdP55bgJh/
SwDLuuKDNOSuyDzZBpZOtOeW06wjzjf9sLKSr4UtSHDwD7k+1EieFV5mWXkkhE+iu/LyDs9TVfLU
154V0agR39nRfZjd2uI206/LjLBGTaFIipxY9yeKPoJl9Er30tYetG72LdEcI3E/wljQCp0dzNto
vueh4ZFWWpULM0h3L/CEFeGXevho8pNNlrwpXfAS1apy73sVH8krA71+ypqHwOg3iXuhm+g7wnoN
3MEb83HlRhBSEbl3obmvymUnqeFwm5tZRr5lR3eyp34kVr6hOb4bvhb5cXLVPiCOMGX3Wf/eJ3TA
x/FdHp9gJK1Qy9CZU2zbsD2AC+L6vtah403j7GuNTmnK6LXTW1SNnLJeFjDfS3SSxqVOLnScX3N9
FwY9ctRiNQXhqiAj1+svC6euiimi1G3PDlxPxYsv1ZeMjlBXOl7upluTiicHa7HmXNdkyEMhNm1h
bIvChMvuUq+CC6WU13l7ME22r5Qhkmnpuddkh3zHfp9cqiee9NGhwqT2SmM/4T4vF9MPnI+40eh7
/NJVT9J5H4NvJS5rztwrkap1tlyQhagnGijFc9R13qgTav1upt7FiU0t8b0qH00smlY1rxUB2qFE
MpG464oTREzPTsDxYXzrrY9zTpsIpxG8TDnDxb6tjY8qeCIk48022d48v8HlyhEwhPI2+zbceY0c
vjaaHrvgQxQ/JM635gzX7Q0Pz6wnKCDqdemJoedGIwAN6o3GNSM3yewanJrpI6RzYNDuI2gmMfsn
qb3J8jlIbvPhJk2xk2qIi6GNOkbjy0Vb62KBRvVGDW8SiS2J/LUwdxoVtWQvk+lL1y3bjgOK1S5+
0tOWah6HjFOcvempkytdpipFe+qzjE/LFK5a6CuTC9RcsC3i7UReD42tMKCaLch2v9rq1UGY2bvu
OmACMZiW4sjyy/42w9fZkmJHSbO2GnaaU2tRisKp5bw3ERuXCFpY3yY6YZ4mt27OJ616mQ+1dZ1r
yUZa2gZ603oJ77O2WBuOfokSkjMKzluzXFOL8sVMJwZE5hvlV7t9b7L6JsNkuZi5l2jNfmGHkrt7
y+GiSsr7wlPEeYkyTMJXWfetMkKSkuMuSW7dLPTsZd6kwn6csme6D9fFcqd642qg96ke2D0RzUgG
d1PmpM/QtWTG4rskn6nUOhTkk2hUDAuWmPGhr684jWyoz/crHSLYW1Gbj1HZPM3VvufSF4rGr9bF
HEurmN4jaD9N0R2mXpzAJLXvzfIQssOgOc9dSKTaBdl2WpdpQutEcgzj4SKM7/qMLpzedk/KfVUB
Kku5bPrApSOLoPONtqidKpd9lFw37V6GKBVqkpeG/uBOyeXQlZtSics6K68FzS+NZX8ZE7kSLZVA
eUC3ecs2vl9hNN+IGddl3qxJOW7oB9zmDiUlc3fDIXoTkhAe4+6YzdJ3qbBI4/p5UtMm1qVaD3r8
YKXBq6gfsdaL87a3e50K3HpvNqXFowOVzIgZj4P9LCiBKscX2swO5bhsiR/CabMu5qDbJ4s4lqNi
Qx+jrmnyDZGAnWZZJ8Lrq1FnzczsdR0P1B50y4EQ1KGOhr0bXhdNu1GpczJV6RlxeZmdtdWjxgbb
uadmcZsh5XGEOJhlsM7kvB9zerfdeaNByNHFyW4Hvhx5NjAEylVXitrojD7RRi60eA+7tvlWI0+O
eLpD+J6cSQb9slm4RylPNRwrzLVUa80+5b6HuqXEk254Vyw7FWVrpU7ZTGSLzW4p2fUiQc/y25Cw
WOkeMmn7vWQJy3SdKpVziZrow01S0I1Jl9d6dBda//uvXfVmaZxL3DInztjpqRdQxdcZnFbCxvL0
Uu6WhEfRuNbEa9ttKU3YLEnhz0O9KWYE4wXGVXvZJqQFqTn1JAu6QdtBatpbCi63LhGnpiw35DiJ
Yhur0hr82I63WrL4s2BF7vsrFr/LXFU0LdB17PJzhrXv5LDm7Hvq7fGRtuTr2glMqn/ESZ+nh1m8
U4fjeimcp7Vb9Re2U18SsvTs/0fReW03imxh+IlYixxuBUIo25aTfMNymCYXmQKefj7dnTnT3eOW
oGrvP9pfRskbUHGFTO51GpK/sZa7UqovE+Zs3nsm3zFs8g+7dC0/kTmaVm7AbOi/q76h5W5R/ltZ
Ez2+oLhz3qbKItgumcqNJTiOF8f9SGrCCNa/znnPF7SRwzXT8p0cnK0e/1ad+qZrpOuXVW2i2Im1
LXPkN54d6+oKm++SmMgIl8S/XEHgg9V56O+KCYVt/5bsg+gHSr/tRjLmSvVU9VQl1M5zQxm21xcI
2Yx9oR6tx1rVeE8pj2g889foBqvfIAM+LiJ7Bb/ceT3pVZkDIEUG1mDXoexyH8LlbgnjRwqNnwzY
p8eAzyjzVKXWwdMKNVK0L8NynhTmiHnN9r09h2o3ZFsJANOm61OBgqdMbFI5vc2S5ZtJaw7xlH/a
TXY3B4Y2tNCrh5SjsOpg4SbUJFBykvW+h9KtzaJ+NP6yARka3Rw8XuRvdiOh1vJskdkGOv+XMTZZ
g3cQPabqOkPD+2U7Mw+RHbWJGoguvphze+6QBUj51AuD7vg2ag2a6V+N7jjP5ObwdovFDG238ovW
vgzJjztWW739Q0B1omLS1+t+YyKxyi03UuX3jB5CMCuuHNxcKs8pc7SjXE0CI+qB6zl3aZhd920y
/lVxEy2sSPrcHfM4O2etHTUl0WOLe/LmumOKH5qDqEfmj2nM/K5e0RZJe1/KLGRgCWPezKJVp30l
sDSVAHWOkpN/SniYo109V0tChGakMKZGunNceRK5s+ec2ehEnAhzoRdt6UPyaD9TVUTDAMW2mZ0M
pEakAw91JX5UW9duRuVROm+Yh7ZAiQ6y2rYBuqyFGaujfLio/7R5MPws9b6RgOaXdanLvzHmY85d
BMlKBUVhF8NfbSlcuWn33NvDvtIrwy/mrJFvuqD+BnUzr1llmACXnAYq9T478mMVfnuavo1T/sZL
Pf03W1k9st9b9SkppXExUWnfRBJ7T+SQune9aOrdw0aDXdlzvttYfx8JvXGa6kryAdFsGm+JFzO6
TouyVxoGF6OcUJqmD9wfNv+ymKXgr/7wJduTce0di0ycxo191Wuf9GxeSH82aUAX9S01AYd4XVqE
LtmlS+J74em83KYKDZ90+bCpNOd78jwPcCL3FRd3gFIAxQyFOm+NxamBdVJSenQnBvAUr0srttIc
uPWK9ZgKW4Qcn+JlQTGyyZBQW4a8FrZ77EkV2RbwOz+N98CWkuKQTc67TVLLpkgamHsSqW9l4hlv
MmEy0dOx9+N28vw+56qVLcAu8Eijl/0pK8tlNyILDSHCTrY73oy5+xLV+tevk+2v+RAVTnJO8vqa
OXZQ50P7TAneAsaG69xb1SKwiHrwGzvfL2VKTDWQ6+fDZrKZk7TedAW2/klDWIPlmI0Pg3M4l1w+
BYtGqJVm4Bpj7dPCHcX2GuZaZx/l3LHrLRj11HJ6aa30XHBzdjK+Vab9IWv7UtEjP+fmvsv1u2aU
blgl3KVt73BCGe6eeOw3W/Rq1LDKK6L8b1KLHOgQJqVbWf9Ve3kbFd3apos+BPPIit31x8nOOLq0
rTM6l8ZtnlRToVumwZSfuw2ZK8rA/TDP2k7KcQ2KofsrBvfxUXYTEX7V39Cqb64Td1sUlU3Q8OlX
eeJEbou6t/bMz1bUJy/lF3tZ6YRNkj07qXsuOYoyFSiGTJuj6UAiKFlpBKPIJRorG3B/ydWb2+Xz
sXKROKrdpO/XpWqu1CsRbsyWGViuA8gsagSI4vHoFDC/G6Xro4RNEIZCI7kYlTewFic/pN2C3irX
l6zegjyrYWFqGaExAgCvrjYL6n68u2L4NcZVbC3V2Dglm+Bc5n+z1DHAUzBtvlteXALlIT16rlPp
URZRT9lXJ1piLBxp6mVAQoC7hIZdEZWQ2olYAm2y2dIqM/+vU2cLUIMC7psjXVOctGY2IlNq3rPW
pVPD7ptw1pB7QK4PXe9KxqTlJc62xAoB8Nu707Xv1jEQRKRvc2MSd5l51h8OAlwIa1OHOjC0Gjrd
pHFqqmxBwcoVCMo1DOaJ2Ave34k47KObP269Bz+Yf01WRUAyEhFaJNzHTi2lqaEPcVggY6MMHrLD
AOLrWJjlyEjWvndlc1h0C9dOcSPDV/K828ORCAJehLi4LdP4zxZmoC0WUVr2nhL37VxwqWVCXMxO
nFhsCdKZnwp7PMGSfDeyebIS5aLM9RHajMClkd4xo9sRPBnyNf/LkS+OGavR0CafbjlboHBqwtYN
GFF50z1xV/Jxy49JTR4Pa2jpJBKpfym0km2lR7PC+6Mk6X5wEuLrVb0K1QLNNUetF9jFGtYOmUR2
VSSchuLQ9LTcJxUbjLG1EvKeYjTH03R0l3/ao6Re0Z6K3GAFM8EA7OE9Hy15mlp9iQzP/c0H6zvD
8KM32EzqHhCg04+wRBtzZvzK+vtQmN/zMB7o7rxgGBq/izwrnxL8rdrGdSad9aGaNoI9CUf7J2Kf
rtv2jsufpljdwtM9uFEOOHxQlokMHr2mi3OxjsayhNkqCFYZIMeyWrstfUMAwSx+6wWZvgYQJGxn
9Uu8EaGbjFcB4InufEAewzF1aatWbzauuTa3HPgBeDj3lENPIc7adphQi39u3oUmTsiQTMWTmvf2
DRykDjUi1oMxZnQpLbpbbUAqVCvjlsOivCoS94nRLLvO1b+coQ0Uw9m6LBcOapBGdZmdUn7KUf3x
HKz5RVzdGauectdZNjiMFxwO7mUwaRBY/ss7sKSHLF92zUl03sWspwvNBXsTdWngqM0UVL0WxDGs
dxFfPMlzPSzOrVXyay8RCuvNl5sJ5jUtt9B2xx2kitp/K7ba5sDpDRGnIrk1g/aedGRuUHswBXXc
4Z9q+pE41GR+/Kb1y8iXHiV9BmqJW/pDFA0h4LLel1bRbeMqfoRmURDcecVVmWiyrCs+CLeaQ902
A9UFmobqQRkZm/ldzXrwcxvo3jwaXlpJXy+6axrL9d2o9PGvMxqV2o9m3LLQ72vXONNE1ZHFSqbN
5ETxYMJsl2+Swaea16PUn7XxOQZIMxSVHEoSjixj66C5A3GMWse9qS2S9OkqEjUSuM6cdTzOgvuq
1BLwHWV6TP+wN6ElTeuWEoa5LVAPcOshZ5lrG307tPTW5T5d0+yG7hgDlUWC7COeTC7KtytG561w
k+fJEi9NhijbM+dw1GJImTG0Z22LzWQ76eXGKbjs5HgdlPqLlZLzt9qnkMBi/sLRjhxPshKDfo75
XqmrZ1O8PSJhZF5fEgrlN6mVeXs1jyPPJF9pyopr17THzJywgNl7b3Z3TJzPAphxKaeAENBTpiqH
xwqF69JX7JhbDAwl76597AFc1e/9nIUpjvaqO5YdRMWgv4xpc5yrlVmziY8Zkc5qP4TEfZIAbXLE
zpGNEY/grfsYT5uqOVl4/EWr+FVuBhaeRx0Xd04stGrqAY29oax3Cp2jbvHJaYyMEFoIlbZTvMmi
v5hw2eJtqI/VWDMEuyHxMJuFzOxZjwT7szW4gSa/XfWee9ts/Si7+6C/ekbUrng4Dh53tVz2CdFc
Ey5m5mITS0ZnF/5AOF1PQpRW+W4OB9f91GLZkJVAdBp6tfla1G8TR13l/WfaSBjZ8jwMi67cyx7B
Cxtq/oA+vK+JCDuVycfwrq5zcczT2O3S8UXT9wqMJoeGLE9kC2BkPkJXPTJ20u6zde/d+jxhuRgm
8K+JbPT0k7yjwSLLkiEDHy3hbn96Swr68lyrbzMLpSp71mzrYNbdQeGz7nrc8cvNW1/drA06somw
dhYDA2L3bXqvRAL6BtjJUFi+lvKyVsyrZb8tMNBUN8t4Uw02ujjwgGfKm+Uc7PHcznv3YW1sn5Cn
B4kkD9gIuTTZPckmNbHWCAfePWVO5Y269Vns1wNZxHDKxYfUr0Mtw9I4TBXUCT71NP+MCzqkhr/y
kWo1Gjwn5yaLFND4Ct6hJitoiUW0rN+e+gRBs1Nmtuh9AiDnpgcbes/8V3t7Dwi9n/45/Q4JdyQQ
xmh8KgVWUubJ0sd5sqmI05JSbBugHPeSJ9PjDw/cZF+UvivbwFSAtMDMmLD4cmv5R8lmtLj3NP+Z
bEZ6uN6yOFUlhlkFoBAiANvQdAOM3pQuUDdkmylBQ1FDCEleKwIjpxrBZfqtAw828DcBTcBFd67b
e4fnAndR0IDzGhloEegbkfjrY1EQ5Ql7zGYqvvTJPWSi2CbLHPQPHNtbIfijzr5k1ruhRG0+BApE
r0eaUfHa2+8GxRnIwux3d9mJlUeMMWamndvko8OuSM60SYxPP2b/WiD9gdd9SPey+BTLz8ohohHK
aLU7Iz+MdIza35liH8hN4jWINOwYuvGWmsfRBj9I1Y0yPhWKF4INA58WmyLNuVOvqVF8593O67aN
Xb1b7ZmhJ9Qq1RdFuc0mFZw5Z1YOi97gGNA2rYLGffjRyBdeVh1skeQfu8NrcY4fFQvuu+sZaErC
WL0hEfBz2zx41r1JXil/e1YJvxFJ0Kz6pZ8msp4wyOi/al35jiOiXM13JFcZersxkLjp6B1JMp3P
mM8ThmUOVVECWdfTdFZbLK7rRLLBA47t9wYTOjLHMxtNsKQyKiXc8czR0a71cTKHgymF3Fdde9OR
g1icOG39eMk7PpkvBiePnLK0p40etlIvdvrC/u/85rKNgBqVhZGQ2pEixpaMaCRLtX7r5W7H4IHs
jumEpChmLuj7peieqrY+lByiEs92g4VxTJctr/IWyce2mLqgJ+g2dX8e0LfWf7ic4l1/TjBPuCrB
xN8AkgfTPeicZAUzkm49ldlOYFIZ1G9n/tKkuBkOfa6WHnYPmVeX7MzMCbV4CRRGeK26ezycqMn8
MpuIMBl2mrsEOKh3qAC5rsl/Jq+L29TqPzxvfmo4FvhwSFOMt/qYB3OF7AF+oW/gIXBtEocCu7j4
MShyTLuYXVpP4/LT4dus55iipD7SMiOMZwjCub+kBEzWu04+Dc6zVd5ds9oKfGeEobnOrV5A4zhk
O/BtbfY2FfrDWooQuCJIKuHXpbZp9JM+sI+8S/W5iN0N2+hGMfdFj4LRNPgxkO9+9znqkQURpuRS
VH/7MVKKu72eZpgzceNNrIZpX1cYuZaPsXgf7Cb0esVPsvMAlRQDdxP57ng/k/LjPd5vOOma8E83
tBRcTPmzhPierTdn3ppIpgwjxzz3pemVn+IUhc5pjd0MED4QJqfOa9A7L2YyIkQK027fjl0gyrCu
EyDML6l9tCUNGJyyMSfB8rRWqMSUL8zTvtReU+XP6P51qN/6bOeszyWLVTnZkZgBJvQuSNo6aOrx
0KOxrt0DQo5Adf6sZM9yCM2/a6HTayhQQuVC8qM68j4t75Jmodq+tCDe1vyboWrpiKNztsoMH939
xat77IBvLexEaG0e8YS1EoocILyBe18hX15BgBH/pYHDeaelfATxeSrdwIF7JcR8o9nFfhrF05IZ
YGam3yFdNsd7C8NgK9ZBqEdCyTex9WKnsO6QvP9EiiCiivT+oyieY+2SDoBYw4+LJR+QLV69p6oC
s6qSOKpseahYsmu1/zRk8URwDJt37JeMB5ulwpBX67xpTqQZ9s12pQZpG3oo3se6eBFpHi5QQG6p
7OQiiZ1RUOhzyt86cXGN97SvNl0Xiulpyg4VDUl2e+/XN8d4Ka33ofxBvmCmZ+1x6g5fczlfkuIX
99Ouqu+UfiFUCXIdUY5hb2zWG25oWZzqYTfFoJPaRs5vUjxantMdaUh8nldvvXGT+N14aahTwUvz
aiT9BknpoRjw8Sd71AoUDxBG/WR324zvoteRgZMxgSkZwuJS4CQxf1cj3ViVbxlYN/lK1tTwE9UG
E+FmrrdW3mGx14PHTNH0iMZxsJqSQ/1PqO8TvRD2ZRqvk/JbUebT/Wd6i99014kkenX6Ws1z3by4
64uE5320IUBAgbv7+S/bnU9rYQSgyUbFyUSMicXRQyKrpsEzP9vOIWbPt3hljmaHX7qZngiKCnpX
9bXlwqCg5afS2blaKMrWJwu6KQ6z/UzFky/XgnUmHIs/p3lr1YNOGC1yFNF079XyVSpjqOvPAB82
LF7fHkWXB2MNghn/Ke25UJ1Nnx76WLk13bEePZ41Gs9FVDf01T2WaK6q3iqx2cGUjt+9Xm3mbPgg
4D+ojBMuXwp6rp1B50MRB2nrBTOgRJ/XHHnHOKt2ovpydbI9jYcaY9hoDMy4NncrgQu1o/IM5GG8
Zlvdfn0ogrRdryHBxYRVMciWREtINVhA0KoUjHLqD2lFboP15Obn2f7r+5JbVfFTgbRy1NkQO0aE
P0+fwxkp0tTsUdwy3T4i+InRBJ/XCt9Giy8Y3dz8xTTeTQeIyg5xX6Hg5xjIWkhhY4f11ZduuhtU
VuWPzEv2NOFhNqZwBz1fcwCGxR5+FfMScOmwhzCCtoeOoVVNhT9JXuSeWAx02AlpJmVMF96lyC6o
JEnFFZGeEDFu7YysxNSXwotwWQ6XHpTV9vajgh3+Iy7D1j1l/PZO/Xp4e0f9rWW7Wr+Ywzs6ktw3
TticJdOe/8Y0nLwkoiwLVyNY4s1xiALyJyhzHWlPt96dAi8sQlCl3mJsCyv3rEOwJxPztF5Acc80
DkV23vqPqgBe7chsZkCjm2KzYsZBreKzaj7H0vKrOL7anf5Z1OdVrbaDZoRji0sps0NV3w7dl9Jy
4krraE38KQoKRyu2JIoNJN6IkKH2yB8cBJqOrhNHxP9hqvdRqjBelON3Xs3HtqeBTKj16AucX5WJ
Ix2M1UJJaIMllYaxV13518YoO6gK2pUpJn9yLiT+NdTWsReILBfIneq7FKbOTCprrigcbrlnSWbB
/s2KU36Bl+7bbonjwOwqpoqs/XVVx6SgZ32pqhRJQ/ovN7XLbIv6GXmbElGndoqd8sWugE8qzPIz
goCZDHjVLsVDlveyCuW8kEQiyvpFktK0z1Y78mxKmrQyyngH0roi/t97l4t3AnV1e863DJWVLfCH
DlclRdc6Ec+BaAu91aPsqTooqBEhyiAH5W6WeF/xkYrB3agVxQsEf7RaHDpCKxnBvP+crt/1XhXG
5XDuTD7kvr1kBDMCQu173pOsNj/wJL1YJe9OXz15GqOZ152hk0klSC5xj8iybXo/mQ0u+LVh2zKW
YLSc1yrjnNT51FG9oLHy/jN6WuJUyVGzfg2FfCFssgKQxOxPyzg2uQFa2eUtNPgLeA3xONXGmnaV
4Jq+DsXdqhBv0gTD9xDTTPQo9ilynThGA/ZvP6ThMh8WWQbVStR3agdmbX6reYWUibZJ+2jqhIc/
dnlCMSBBmPK6HPTA54TByZWbInCnOADgK/WwJAmXf0uxFl/sDEPz8Bv0rytouJzhygoifWIMCsM/
bkYIGmV+qnWsDR2nPyyl+4XafUKVx621DBb0vt80Tx2emno3Q+HiADQ2ylBuUm2rT5XfciKT+bOe
kv4LPaO6XNCjWO63JXxSJvv2UMn3bOA8vfTWmRSaOj3LdY8ssy1eGyDOZedNIMJ9uytBmJBXdOO1
HD7jPiyGB9EUgoINgqYv5vMXwfGVvIxTpMfvE8LG6mrHZ/WvQqe2PEs9RFAo7ShzT31/TBHQkA7R
54QeBJwvvfXsEiLEj+YuG0aeBGYF0em6nNCFwOytNrHoh7gKk/KZ6AfZHvtiv0wvqvxp20tC3E0T
shR6vyUxwej6bdIesvWvIX0zKV4m45lHFtpU118dMhYYhQrezKEOdC1ovvi/CMEZMe2zeedftK0I
46CmO2kTz8kV33Yo3XioGfRfScfXgdLGgDReNKvKdDPGb6P6HVNaGvkDWHSG7ZrT96wFyz9pvWre
2zrtVpsBlfN+1EGj9jaqJ8/7p5sRiajCuLGiVxVLVFg51nbgekjuvX5pqv8enRPpXXiofFXF101E
NXsRf4/ob/M/7B2leVue4zLeqhliUfmkIFUsQTu/DbErSOHgR5rUdWMh8bSITcjmf262IEd+9L/4
nmFtMrR1hvFistpqrQ7ZqTE9bnWDq3qbS/Qt6OYW4Wfi16x4acqzZh3wm8Z50L8jxvJmlAXfNTFX
A5k0QwRyoteXJY9WZW+V/F72q5kbeJMj8J+Gozdq/pKEyHXZSUnKS5B9iD9WKKlSitpFpRKm01Zt
P4iBIhgmBTeQLGZ1AM2gFl+O43vDRdY6zapf+SOiP392k0hTzy0Byg2dXKRlzVHv/vHX0vNnJQ+a
cm/Xe6/9MvrLqF7UPrBK/lNUGTVPTnPOyFrQ7S9QGnf4xHBB97qrAFSfOy5UOANceylHAekm3BEo
D6aV7N31ZOWkSrB/X23xzIUBH4NQ13AdarjPMQP4f9AYRwPKdRTkT5NPonoAzq9tCnHKXOGue5Oc
/5wjU/8ChyD6ZXUiZCTr45Zuni0t0Ih+huEmZwI4mAScyqmJt3zr7bsBbtBZhznZyhGxzEtOdkSH
UKfbJGwl8qRXnwlH3+IeXIhneVzVr9V6XYdrjooDUI4WzmpXIs2kBHMzlOfSu5UGIg2mOf4ZjCTX
z0UOENMFZHBBciVj5PWgfURq2ZFlhtCxannSigNTjhOfKgR5dX6KQWbcjdCCdN6J+F8DN9ogdkeK
6tm/k4sSnBU9vtdLtSPXizYIn0ATnIlBPnzWzT1HTrfGJ236UaSJzOZUoGiypnul0YsQOrjkHkeN
59vLvzUJU3EW8MbGX86aMjf7WnWDstsaboh9Js6GDeCnr7fP6nJLFx7trPYxcoJR/8drP3eYIP5M
BvO0e51Rhw7lhOr/WAAvZ/cM6hd4oC+/WmcLJykey+rWOqkCwO69dhv8CNiOwHUIrzZQ59F6qKPM
piHMbZudPWMmiMw4QtBB+DWZZkCZly77bKar80WAUD68jMSxEbjRNcfM3qG9Lbg86u5WGNscitbZ
ONUZeRuNpg+hYBdqBmqYS9OfcXUFRaGzjESD/Dfy1LTnieWzwEvo9s62WX6XXuG2qYNKqYMuoWx4
jPSByeTcN4BnJcklX5SLB8Avls2ouHBO8V5yJXx4+QGuxZpOlcl7aZNN8sQubGJSXXcu0hGJNM3a
1xafiHZOtWgGSGWTdqyPlPloaSIrR2qMxlkOT8XyEyMr6klqLcYxlDOFklShpRV9qZTW4Ph/6l0Z
tJX13LnyYwUga/KSewBnLTqiaQC4nuBAhYU5WHEQM9MNFptXe3iY2i0jcktaqvISdzyR1XMZGJ04
YPmBgW3VX6eVx9Jqzl6VBtZ4xJAim78cLhnxAklSW1QriIle8a9FPei/CRVf88wZbfRoZC48J96M
a4XTfwzTJH7tUU7pGrI9LnKNxMF57KIK069aGtDYzKvQ5E2mAt93FBsSV9DZ77ph/RdXlG0up9TC
k5MRMUAISq7dyjzdrjiu4W5Bc3MZDCX344g1wDvoAPuNBQCR2OFg0egzfzi0WWWcfwWnt2sXZ8eR
B4jHUAhtJ4rxZcnvsfqJ4OtK3d6mQIEv84aRpSeQTj3bgNZauTekRJAA9l6/qHEfFC6cWEwNtvSZ
ZdHJf6rxLlkPVANiuZvhFy6JTWSW4W6THvqE5M/YX+kiUYOir44Z52fFe25bVC+rX2pFi7y7tQAX
F3S4s/IqM0mZyorYbz12vE2jgyQ0L3aqgqfFzn/SqtiZzTFRf1eGR8+xuW/I1yG4zX6kclHe0pgO
GtaDJOQc7HCvO/9NefPmlmSFF9aewWerk3lmyLveadsV2EyRSBjhQQt2nqzyTVAmQjKjxkTSo8Iq
lUZ2s3L5i1c1WolboUhIbLy2DAhIlWwcAzsMQi5Pf2lM94U0+o/e7Q8zIUJiVM99sgaTg0FfnGSP
No+kqhZhj4f3oZA7K0kinMjh0lT+TMJTi3FUxQDSG8V/MxxSPjCcUoFas5sq2otFN1IWn9r2OWte
Kg09/VJD7Yhrmo5kJKYkRHyn7uiv2ZfZ26dCSL/AcICXfNeKBRPDuq/YRjySbSZv2lKEzdBKSWSz
+m7s7WY0FUVhHEvZsfiUOHa1U0GAU6YmD8MzHj5rW7cPgwjAH0FTCru/mokd/J+/rvHFmNjMSi3/
UbIJ+XW14xdcC+u9T61o7GEMB7lFl4EiNN1gu6Qm4JWny2n+Q2Rog1C7LDRaVyDDUi/e+OLqv1pN
mLlgtfbSeL+kvEDkSEAQM+AlPqLvGJtvFlKEvoHQwx0/bxrip1Sm59nBNpFq+k+KaL1tcXB0hFoK
GC5gSoGtAk578F5jx0+cV8F3jq5+N4rkWKbi2S567kWUT0QqaWUazIxDurzLcbuo+7VptmW7c12Y
BscLFzfxlZgJrWEayC8LYWlK5RDr1ESJRAJovJndcbGimQPv0UpdmOAJKvTFnAOvwcAUcCASNVcC
Z4QRuM/VSFVhWAF0GvfTbOOntCJgv5HIdwFkqcYyR1ghe7rED6k88QueBwuKIWtK1Hertn0XTKmI
v5X2pS7fnbEL9bg+5JoZGD1PftNtdQo1Wra11DTuQjg33YPzkpxyifNtZ+zaNZN+YoI5FjvJ0Vwg
rU8p+5BtsivUbFcq6dk0oEpylueiTd8b1Tw81lS7PBv6K2ZNXo5hZ+oQajGm0+WerfQ4gPGaAE9T
hkb/JGS+HydiCB65BW08RAYqfCe1542Vya3NV5kXhNgzxA6jtlv1Nzfj39mW9Vo0LAOgDmRI7wnm
iFCQA3QAZdf4HpbWeJK18amaABGIc3bzMEVlysmC8UFB8961X/qSHhoORYcJAhifCTaJnFQNZmG9
Jo/AHrJZ0zwL3YwQMK3nC5URFmsmYu9MgrJvSVRGSD9y2S38uwVeo9jbo7Zd+G9VpQoiDntn2+AQ
A1maS2hWA9hCel8LBxWbc9NsJ7IVznDHm/kFE4FmwH7ziAOdIo26eZZWjFJHQQPNTxATtpWmd7Ok
W0TGb2TR+FmX7T0teVpddv21TbAi9tfeGk8l9IULOZa01blr7JPG8dNnzBwWwkm+1SVNzoqa7yXI
kR2vZ80YbimYI26enU68jBqnOz3VrmNNaQxqNrPX9zmF6u2aHqcG5jNlpuize0lJ7lz9xuS2yZTA
ars7Z6K7xE73UPS+qi4vWD5uJOlZ1nj3MCwhCYwsDfrPTcIG6m6unI1lmhtnfMrxRdbVcl7y7mDb
6VsmslNn977Wyx24GuRU+cjBDRIFX0uxnipu1GqMOlqq9OzFWFqicgiXxfduLbsVmnfpeL/ksHWx
c8Vy2TlTGnC/PVki3pnDcLJwt83inqwpoH3FYFPtVR31hZcGE7SIgK+x8+XCLz8NZvGqufplJBO3
9ixuAzXU0nnbrwpjfQHImRwccenGfJPaNHE3xPWuPdukiTzUlHALQ5bvzcL5IRnoLCXzZT0Nr6Y2
7tZWeTFb8BRp9Z+6xcGxCAEyaOLj1Uv+FzgYIoUmw/i4TL/N0E6BYjZMzIb4NxYTYe3lCDBvooNw
3QZND3JnR5jZf0Y9NQfARO2A0Vi5qcWiPffO46KzIAFIQzo7BqBZjRJVd86GoqxbZYLtVLLlWxjo
aFjcG+O3Vx92VNV6L4vymqkdEmKPzHxdgWiUI0tgja2yVFrPb4SBsXjs7q7tPiJdJ2BBhg6v+fXq
Be3r5CFvWtV/TqyoPl4X7GkLBJcygxIoaeEcBkijsp7o4JnAaO0VYQy57O4jIs2F3Yp/rLn97V07
MnLlqWSC6tLxsHSevUl69yPPiwuQnp8OGI2d7J5QH5xClPe28uriEN/EjlZsB5m/0CUODYSF0unL
kzToFX8faC6PxZ/RwvH3gYpf3kiSYFI6kqwfDUXkQiAZsFrGi/85O6/dyJFsi34RAQYj6F7TW6WU
cql6ISSVRO89v/4u9n24PepBF3AHGKBRXZ1S0kScOGfvtcfo3NsTToXg1/z4jgPwptya3QqrEvfw
ECGxydx1Gn11g7FKh2rnjk9GUd6LuH2oy/fAforFwGkDDQRmRtsKHyf++6LDIOAczPIwRrRgrG9h
7HTUsW6wU+avFKBQl7dPBvJeYT7VYqS4XQfDdzixAGPabYqtEXW8qwPZrG1NfThNsGKoUe/jEAJi
0a/TLi+o/8Zv1O+0ZN57J3xMxVmpQ6qj8aSSyxFxTrI5Th0D4yRaC9eCOvLouriBw7WPj2V0IHLm
r22FRrl6zqsHrwPietMCheEDEXdyTAzsq0B1Cn0ZjvAEsqXHWrSxGjpbtkQ5+NtN35PwSedliP29
Fs2zxfLaieDC6OhsQPOVTf06DEcAfRgLkq0S2Sbk+2vmxQtZHvlaproFdrke6mpr6zTjs/5JURi0
ocv0gf2W/kagh2eMVFhbH4ohejdYPhJ8PkPM5J/SrLdphbrMHZngRMCARkxj0/BoUWMhdcapx7SS
gd62tm6IU1dDx5M+/rL9zQja2Hp3yqNpRMu40hZESKBCeYFkycxjLyYqL07DnpevgsZ+0ZJqG1nY
m+lqtmAHEdDy5yxtnYUXtZIIGB/9flrRqCFsiHELMUxtit6A9TpNtKPp0pnG/FL4PnTl7DSF1iHE
HFN1qKdYwcZJu6QcIAQW7e6oUS0HxmOi3Tz12s3OoIdwMugG0wkJl0mKPxrwfItJf16wxVBQA89u
Y6KHs1uFMAJeMYPitzgP3mhmH/2a0X6hZ1uHhAZeA+txMPt1g7EK+tB7Ew/fg9vgEJN7DlFrPuTe
Q3W9SceKtlnhvY6d9RGz1y9a2XwTuApfW2dHzGS8LubhuBlNr4HBbb1rWgOox1gtZx2FqPVzB3Wg
j+rLiI6iqrSDOzHC03DLdlSDjo4SH+sdduLFLDbN0hNoz3OTq0eygrGLzfSZdNN35bnJ8ru0q0+R
1y1bSvtRe9PAR5cxo7z7Xv9KWJ277ivGrJ5OL4ouf2ufzdh8aOZQWINYxYZG6IIcX45U8bmGASzq
gJ7Sp4G6qO+p6KwgYfZcpU+S3mPmYB3vhr2OaYi3b0WZtbEpXjoK/5Y+T0Q7c8yHA3CIjesbbLBI
g3I8oHxOeG+bw4VUmcdMSuaX9HYdK1tYwBRaEG+lME9VThudImmk3cBjq6r2gDjp4Hcu6qpsUzbI
FHhHw55QS6XfgCbdfObZHc4LIyjWpFIcSyfc9tgC7ACyS+RvPYrbMudNR96VRwFvza7niJOn+tZP
9b1OgyE3aAAWcQ8Zyaevqz3ha74NFk1NY2LuhZS2W2OHuOV29Jq75YNX8ZVKq30pbXYRpgwB0zjn
CU3tXRHORxTZehvPLKNtzVl1PmreAYnFou7Gn8OU3lrPoDibngY3XgIe6VdtHefLMW7lGYiHften
1dVqnJdJk3e9Xfq7FgTRuo77N+wNsyJn42TZl5/VtJ8neo4aZW4Cb14PeqYNMIkugkCQrSjpLsmh
+Ihbt1l0FYd4McVX3R1e015dB2vmFFRyq4FabdN4LTVjuCuG9N5rMMIG0n1phe7e25n1rOL0M45o
i0AiqZkqM+qXhO4sRf+c0/lmhRMDhhj67+1HFA93TY15rEnsHdpJHMfBwVN49tDnQ+xm8B9ivntG
43oSTKUanca+4okfjzlfBll3WnVXpQ1LnyEaHVfdDJeC+UZNerdkHiUmFjctoduQL902f6ub7M5P
3nsarM0YHQbyVVkW04iwm7T3tqGDI5apSalZ1YJKfhcOKaInc1spmoYO8X068qRG1MsR7TeHvYXL
cM41/H1BjltphFtRuMe60q8ZvbIi6G+em21q9z3u4JB5DfbXfF9ljNzpTUlj4CMoW/jnaoA71Xvf
UzV+hvp2nNLzHEPQcUqTJWE9l5HnDuthhqeNY2OdPqUdnF0NOVAFq7urf6NXLhNWZBKOe7vahJli
hILYV+svIgUAEHjayVHuaaoBM5LJi1C4KqNNF3kvcR3u4Okve2wVNg9Jk814DIfjjH4MsPtmaA5G
x8F5RaAlVIIwzOkT+MdOv8z8+h6EOJ3amrsxY8IshkjIEQf2jzSo1i3rceqTWUtvKKIXlJK5YiIN
AEzHg83UHiJVLZ/SnBam+Mr1ZMVUneDmz9Jst7nX/KrcG7iFTducE8ZCwzyn8V4mC7QCDc2UQZDB
Pze0RE35UET+AX7/HEeBoTq4xHa76Wh9w26lmkQJaOr7OkfzGVJyBA111meKtAPp/KoJIFKH3O1C
P9PnL4nx6mZsNM5RA5AlbCSaxuwchbvU5CZECBTxkAlh3vfMo4SGHpxLXwzePkv1A/2DK0FDlypG
SY+DKwa9SyDvnn0+LoD5TNTZDYrXGlQ2nvILk0/Uk/xmQXMx9bPBQGfy3C+X9mkmeTN5WSON6LUm
uo+wNsf5rWfjHYyjatOLrzP6lsZxDAe8uQBxSzrFZrMe0ye/uGqkugRDsyjJ1NDRLTmtfQgMZ+WM
3s6k58fIgNDg40DjKKJbMIwgchxFfUP/LYGVR+PCpcKnID51rXO0m28xfAUcX/KevRRUO5r7lJwp
J/DZsxlRZN2y0aKTLhkzkzblV+KAX+jVCKnxlD0H7yGwjCvOF9cqZDDi23iVS6Y6zjTo+A+1/VCV
e2iddfDLA1aWq+6x5vHTm/rRJ42CIGY2grsc2JKXMDivu9dg/jhsfhE+Ezs1AS5z5PDFZXD1i58h
CG2LZewBGHObdecykjDBj3piJwCMOUhK/MxbSdzLtmYtiBrbFFq88zAsWPTsXdEDw6ZpySAUkPhm
RAyhvP6xclyADiTmlK+2/w4WiCHGS4zNvdGXU8xkGoVVxcU05tMXfjVguJS4PlHOOJJ67hR0DJOo
VJuWecVlSaj0NTnhTPA2jIa5vJTmwbU2Sgpxmg/BuGzgQdTlxusAxehfA0oFwM5rYRcLD1FyQkvC
QJcx9QZLAKNIhiJTeLWZepTVnasRUlGO22TqDz1OHfBSdHErJhgnPI8fflWf/LzDGiMhLiX70glu
2Pj8pYFceHJg/Rshs76e3r3JGQJu/UtCRWvqxa6xzIU/IYCrxVIi5wlobgwAHKYYqrnC2eM735rS
vxotvbNM44kwtzu9D6+J4z0DmF5K+la2gf1eiWctzN4S0a6aiqiTUe117bPAaouZh+MHg8hKDScT
7QgcXSCfIQEcLRLyaNyUAY0In85wRNznBJIFq3vD2ZyCBdcChB+wrr4arhad/IDpfNrF+16f5ejW
ORlnQppbPoWSa2Ni+GVA6cXWOgqbQzzqZ3O2x4KaAoCOoNB5TdsBd+KvJkPGpdnroNt5mMD74rt1
Hqv+iSEvEroaAxF6ZtA5oTjROvRneQTt1iJcEbzeG/ez0LZG2hi1GIbf3DxfDikFPU7l8KK7hKXS
ggYSR1HFZsxZIhGEQoQv/FdN96FApzshHFNUOuJNOOSE87w5aOWCdoO9AX3kidAOhrO/YFysSgP5
cR5vojQ896AEhugl70o0CtTSDjFMAZ0ghMmKR9SFi/8cOA92y2KI7hDVTYnAyqUhTGzOwkGtQ2TW
DhVxQRM0dNhCjjrUBJYXCgkS2taWYnZqvSbJe23dKe4g8im/uXq8hCUoDcqS8TPoCTCZo130Z5y1
16n8zJCrmyUQNA23brwdIXzBVZ9x5luNt8TZxOk1dHg3C6C9TkCgT3hvpO/0UmSy130q6jw5apzO
RmjLgTMizTsYGFr1r5BwCy6OnMEQMc8nHaZJMle202Pfa0vOoGslnkzPW3TBtbF2gfeVdW/YXCZO
9ULdsdBk00vExKjedOmbsGlcEEDXPFnVSwlzLLya/RWPRldfiZVqNCy+1TNmLFexZSOQYKfrOJCm
3wTcMO4OnZ2dId2hDUXPeiye0uAl6hC80rFB+qHM9wlw8bhr7RMtpiKL1qCwZkSSmM66ocDdPwPM
8xddgji78zhJ0A1n0dHZybATFOj2qvriKHOpZwYfhz3ff7KSR82/Gt5dCHGl/jBxy6fPJotWZ/kr
u32W9kpyf0ZaRHiqlynnhlgR+UTCAHWIhHKPmtS1nlKspAqlK8Oo1aDdY47ZxZRFYoy2FZ82Nogu
3lgud2l88ytGidASiu6Vcs6KcDNQxrd3VrGUTEzq9hoPv9T46Y37TqL13o3hsxsgQW42KSrkdLzO
tqxA20feOcHx359j1sBhl0742hekRECbmlzOu9c4PMr+HZKGHK/Sfc15IYuTw+KbatcEwqZ+cWi/
uTDPw72OfsNn+gnvKln1E92EgeNN8Sts3ZOFLjBCGCfpcDjaVkfADQCAKdKxocIPo41lPZQ5Ela2
sokJfT0rsbRFhtzSBPk07ktzS0beImHIPlL85nf6CB0J3o2FbPClcQWqRXx3E/i74mr7X/ihKpTQ
MW842jWWLZ1TM65XnqKDNi/hyCabR9FdPQywmI8AqtF2h/KzZ7gDSadfBfErGSqIa+zpU/XnUh0n
VGBGQcNFEmW18SJ9o7f0fGjrEFY1i+hhP42oW23Itvqu5Xjt9Go/jjvTeDHFaSwek+ROYRqMUo4D
mzH9Qpnvhi9pf19Ud77jQBQ5yJFSlxIfLuN0bZ1fAwxumyLF2KflgUDrjTYccpRx7s0eZxYq7LTu
KmmRtL/b7htp2EbSJXaQ3qXYSrlVCClnVUSyMIzoUdbmSpb1c1eptRXYp4FOC5jnw6wt4XnI0+lW
WeYlg4fBiPq1kiZJNsavOQNAafFxdGbES3M/hJCNPF6fa8oNs1BUGBjfgZih+mcyjD9sqWkab/2p
lP5qDFnGb2OARaalBHyY6A76qOiq5iGhATeBBEx57fL4OGVznfIg3R6f6f0QP2lUznO4kuCAH6QR
r+hCTs+Kpl8XAIEVa7/v96F/0hgfZdOtKT46geMoeswxO8bVW9C919o+ZHBmlkwJzZlJc5m6m+bg
lRCwJ4qzQS0GXRXx87DW7XpV56cu/52hBHIna1UFr25ScrR/7abFaBR3OUHA0IxAOtzjELIZWesx
0IdTxuZMdviQkFDC/RqtlzTbDwFO6XQfDU+NvFmt9hARBJMig2jVr2xid+d1iw2fODMbLzeQqYNE
jKq+rP5NksVFgwzAVYyG+5Q1777PxcXYFXb12bDgpGln3Kl+v5OVxWgSjOx96AtkXjSEnUuA0jV2
FRvdzTfYTkKDYwDHKwJHbJ0OhNk8lqpYK6bBBiloDRqKcDzKua2csKF/zkkqGd2BoCB6i0w3781x
flXRNowfJbznnLazbl5LJMEZd4KO2cqPkb3Q6dCOOLc5aHI+Q9pku89yjJe5PLQMItP5BE5Zo6C6
qzLFiNHeGGOuah/XBtcyz93lqB4kqpgUjxFU+4MRo2PEvWAnX1Va7IPSOwFXP8TGnaZ96/KuZvJo
cToR+YbOhu35/ImLoemQIVHtZyYzI3597BAfstqP+PlfS3fjFf66su+HBvFMs3GGfSKRPUUb5oJI
/Z9999bX5SotWMP5psRcLsnrps3mboKZlZchpDWat0jaSxGyGvY9qfIDLVKKFkAMNStphWI6sdKV
FV4Kpz12VO+QrLZTRO2iCJMtcoZpYDuosYY8WIjiEe7V0W+20uGuV2jMXUziWLUw7LnJCLZL7uFE
HQdAflrQrBmvsNbOem9kFRhK100T35O3tRzDdyEgXrg0gJxlgAfK1R58fJimUZ4H+kdF+1DA7qO5
KDVzmZvWGixmRgpVhNCtCN11jNVLY+RbIlHupyODglXrVNu57Elpbk4s2QRlUyNzJJo9NkQDmd8U
fWClSsycyaNHimECRieKDmPJGm4Ep6BNNlJoB0daa0X+n5opVKVY4bre4YplpDfB6EY6FiOlb41N
XWlnuFHrEv1B0Horj3zaCkEn+U9ChIh9UTy1+klvbhmdAj16DsVeS5jcJiwzNFNq86PHo6fqkujX
c25zwSSGaVBXjMXFFK1z/J09n9Tb0TYv82Nbsp+Pxu+y7C+gtxEcUiqHw0M6OuBk8K7B/T/6iba2
ZbGsAR+SlJ3waClf21MZHUJAJyxXO084B+WdIO/uRn+P65ahgIDo2CyVNj4Yvb5pMndZcePKlFOa
7sf52rPsreVRz7kfRjx8TRF9LKQ7Sc6AL5Q2vKcJIVGYedoVGiszFWkZaIA9j1LOJ0eyz5g7+NLV
jlob4movRrqZsV+9JZz8jlXueHedLbNrG+cR0QrKewEK133oeWkDRdXtgBkAb3GhR2KpYCJe0ilM
qLgUN8Yl+JO1MGeYkox0A8bAhAuaFZsqGX8LVs6nrIMP0OjTGeTRb8eeALI6at/FPOlaR/RlFMyD
/SgK44XQNDKgQs217vCXIaAzQ8XMV8PoRWFNUZFWo4kmF1lPMyFNj8KqR8XceU9Opqfbpp35W1kU
sUr0VX62hQyZtAXesiX4FMW/Fx7GpgTADxF4a+nsoi5Wh41MQ0h90cyINrK62hSG4V90Wq8LLyw1
b7aqu6vA9tVWYVZ8I0s0Q6kymPRghqi8hpqzycvkrhAl3HCAJHhZy+IesvlRkA3lBoiOfAvnRvxt
Ryxrm9pprGWRGt2HkzYQXTXpj3dOUXRMAbKk3knyvOl4KKzYhT/6EHI4MAAQnWKyLKVnouiX/o5B
Qgp3qqnH6+COwxYPZHot67Y95vhrL1oq5jFbwZYf1aV+R+2EwwLCyFprsgndTB4cqjIJz8IaoTVg
MM42RsC1yiLHXwFGKh7LTHKPzAoxceaZD3xjoH8xYCn8Y+48Y+1Uf+8Nw7wZ5sgtsXsQcTV2OZPL
qJ2sTzqqdrewHUUPuYM4regSxC0jrI5hIBv8EB4iTYckm/u5/xSZNF95LBg0/i81rZCcNkuneMXe
EqxU2nrbwckZuYaufucrchamUaXXQGscRhl14bL0d+ZZBpoGNhKGM7lmEVth6zUAWBu3buDcOH7Q
oagN7NeCxqK7qJ002nMb/CfdKxySSO0EI4btUMO7em03m1F3tW7tuyk9UYjK1kkFBianLou3FTk8
9zEd3z+E6Bj/yHVR5Da4gj6Ebej870dugxKY/uKJIA81eLfM5sGso/r32LZ7nzhuN6k2tmzXEu9l
3aSbtA6A++CRQlAC3fZsUzvoNXU0mdbNUDwC2XwZ0MX9IV7iH9kSSkcFZinbtgwljR+/Y5p5k513
wPW9hm6E17s40VilSCVHaQns5g+xG//INjF1bKLSlTox8UKKOQbkbzEf3pT6k8MKtEJyFTwkrMP7
TJ/n12g7Nv/+zYT6+dXmnyWFELptSSnMH9kmmT7aKQ5NkovDdrb6YMTe5BO+gQwqNi8iiC3CI+NN
asyJ0VmH9c3UCKoJwnSt7LnnnLfO0hK5/4eL8I+sE1Zb3XJstmZAA4b745oL5AN6Y5MvleYgH5kS
w7BprnHiY+lExvKHEC4xpxP/R7TKjx83//u/XXM5Z5DFIb1UuO8O0KasB+fGeoRPah065QNLFB7t
/hqTpyelw/KpFGLmjJHBv9+RH6Fvc2KpMkxFtoRLFW7+fNaIHakCc8wcPASFzwmJDOtNFGEhLDFx
n408qK5Fzf3695/6V8jY377/Xz+WbHbdhaOgiGf/EUJG39wxI792VxOe2QnjtSW2fqnvM9ODyA8J
wSr3ptV/aAmYdsfcV558GobmMPnTxR/8m5gDC8MWQEC7KUHjcBjdkchB6/mB89yTo2cb5U2Hsmjf
zOFREEUYRvQbzE1tzIg4OLi0BiEpk0BKjkJBdGLur0qqj9AYN7yWDFOZCwGAmkParEFbAekaXODD
apEi/a/zRyAoG7t5bNCdx3T9S6NYmzRR8uTBdldOn1+65KlheaPttkpT5ifiWrb3nKoPurerZ4fn
VDDJvAw0YIlOjnDtRjCFIoYtyX2bHQVpGoA1u/4+pJE/5MV60JyVVbR76R113pMQjxyIyHOb7wPr
yEiEJnSbP0xMVAadFwVFjzAQSdmmfnVRiXSyO+WsZf9+J38+yX/dSaWbrFSOYMH6643/25OsQ5d3
eGKhp2YGvXgdFS7chWg9FFmy1hQsLNWX0bGzhxERoYEwqB6QLEoXUVLSNX9YOv9arH4+WH//dX4s
MDwbIkkjlLFo92z6vKrbVCOzO49J/EeVhNradegIVi2ke4MGzwmsMZlp6e+0iATObQT9pYaNGmgU
21tge3+4Xj/Wmf+9XEQ7ke2kkxv088FvY1qzqi2YVugmzcew5AjS1AlyBU2S6Vp0MvrDGy5/RBXN
P9KUpBQJkv2oE1z5n2tNooWiVilUxKFyqkcjADbReYN2yi3Y1o1nuhevdBsyU3OUJKFGguzkRhb8
H894iIlbwEvIHNAuGxv1S8SJPh/GjRZ1DVJZZ6LSr8Ztp2RJzxKOYhBHNEw1p79kgUGDwFH1se67
fjcFMZ6+xtZAXEHBlcVcLdhUZkY/Id/LVPmr4DxOVkb5VZcWRs1hXv7HcaTFnCZ/eFD+20VRgotB
oKJBBvl8n/722LbRQHknPQJs3NSPCASPkjdlAr3skoGsUN+eY4Y9VcKVVsBrurb6wxYwP4g/HlRT
YY9Vhm1aJi/Qf/4CY6Ux4C9n26KViSMoEQgfGgm7qor1/b+/o3Ns1j9+1P+lUv985gzHwslXx+7K
xRslNDj5YtLPk0zem4ZwBN9ENBFF0/v/46f+7Qr/eBO1eLLMJrVshnAmNncxc1kaL14rWENbmdVz
mJwOj19ihPv3n6zEf9nVTBYj27EsE12L/PHIR4MRKIWsDJlXjmcvX1YC+f9DOfK4CTB1Gc2Ynsb5
cEtal3bNPZq3xYB3A57H0qq0TQSTg7UzDZplVtPabeLoQc/FgypkTU+WJPUKuGnr/KXd8payIdze
+N3i6gjTnC7TnWWwBEdPRvgR0VbwwCMP9oHM7FU/PJhtvYhqfamZNBtmlMhLOWakBhfwaMjD1gGW
2YqTPlkztNWZWsiG/z4ci4tf6Q+GqnfRyF9OimLbcJo0g27lywAC33NX9psYU61vrC16MdCPmACj
+gEa8dEHX7UAOChfFbka1ZOvvfl05xN5L51t6z/mqJkz++LWJEydQ0a/OQ5wJvses1OyFcAqwZ+h
s61R2juz/MId9kP9DRdyVwe4AsvpZJvlU+rwa4/VZ5VG5zSj8Q0KWPUVGl2GfNKu32grgtZ5Rz++
13PzONTBKZacynNSIvKAKbL9GMOtSsbkqsfpoiMQuh7gxPhiHQ4GalYceQ3thDh/i2epsdsevLyh
T9GuBFRjBcjbyJ3tRNaC55oHo3Geq1a8ZV2yb+i02bImW41zbMcBy7oWVg19OFoZ6atdOCTI0AfP
f43jLCV7tYzfnuMxg9i74FejjONUv9Xyd7N+Scr62A74vihbCdLZjsCrrZhBKDOtsQ7vK52s7a6k
W0VkTWiAv7mmzbDvFQrwZtORKQRUuIK9LYFZkIeQIW3PxyNJkEvh3wh1Quk+bBMqllTMeGZCqGg1
JfGTySkvKBhIImBxuupITiUdyR4CWbtlljjoI1rnHa1Fh7/Qq5mOFq1C+6LD8Grsv0hQDvz/prHA
we5z66snnHpCB9G82uOH4Obq1XME6nrsDxGwBldgoNsGjKEc8guy9LPogMTT/5hADABRX5fjb5fK
Ncdja0/vNoRtjai0hDbkaF74vTXzmGI1p52KyZKUpjE+ueMnQOh43BY67xjmchZaCrSVcvGFPUpS
CGTwgFl3mURoGDD69CnyBlxoOWYtG7cFqMhiFjIG3yO5PLLnjj/ZenqKUT8se3JiSHIvDxbzG1FD
ohdPUn2F2t3kXCe4C+6sW4dOwyiVWYhWH/EWBP6+oV0ZVyszfGvJXcCWXBsgyS8qX+rDNWSCokCK
Ft+F+h5NcQlx0zaedWlAL/jaekBWNSb7SaOhT7le6J99ROOsjD9omq8E4A63y24hSOZpQuIHroho
CjkPaUpqyxoPZ/M0JRHxCeGyCO67Ut5G7RR7JC88FWKreZBAm1Ngvw0j0pVqaVnvsFqW6QzT7j/J
5MKTUI7HEger+4ATqcwfKiuBgb6x+fQJfwTamZFlBOThoq3MpRWViJNQfhMdYnkYnm/2sG2TaTMq
KqPpOlEQO06CX+ZtVNWqqbFjMvsOLARyjbfUcjxlOArqcZ6P1bTpzJKIh2GT1Y/a12jjUJArkaKG
Dj8mdNUDkz/hHHnr5oelCW+MUwLSka3nunwYi7uoOcdIpVVDi3wAifCKnWjnRdOD5k6nyMZEvqqa
jFwOl4eaMcToVtsUUEzwh2rpv9SzSgpluJJ9Q3c4Gf3nvtwVE6ne1IgrW5gtQeERXfKomr0pMgzL
tRMzqNYoT5BbaOowWhTA2H/94IZ3zkdY0eTiD5XCf93MXIeegHKVY8sflYIaSjV2IRW24ej9OcNc
8mz2SX+UTojtsS54OP1YXf99D/1nnWpIYZD7y+lQEPz74zzcUZq41PvOSgdDuvXm6MK+ER+RLs19
GHSf//7TOHH+81vyAy1ShjmIYgX5WaWiexhTWkgeYYeMK8JpMwXkO+A0VqD6Od/FvOrtXkGMRnpW
ksx+KgzzjdL+YFFCpyOqZW/fYBWAj2ZE+FHpLPrpfobZ+9mwKxzY5zjxLPxJA06MHF+1hw6hnNYE
PWLqIOMDOWN+asL7BBG8QCFQQFfykW+JfB0oLNahcbRmMzSFA/aIUT2SkMoaxOoNW6Vk2K0zsnCi
L6GdezDdoIrhLbjI/HHtINWJ6R/qimAhD2Ex6go5j2RwCrPNKuMWBNDaURm71ncMW6FJmO92+nPp
8WaxM7sJhZp3zSlMeimXjb4ty+pQN9Gm1IOVlTdLJ599l9AjTl7ybFUAtxh72+QystqRF8gVzLkS
6MYBDERgACKmyQyAfTp8BiYMNXAEus1ySoPUORy7JRkGknFmMmvdCnz8z5AKdM1l8WUHGgXN1GwD
pGVJmINLVoLLhTwIJDtCF5uOTQ5tOJSLepkQRFVl+jqrnb1kBhwxDyqCg26ewvzLIaIixZ7oW1hq
AMwMp8J/F8mzwItOjlgfN4wsX+HRlP05sUpurcR31M++KwtKV2n1p0Fch+abGDAn6hFjxIB4BPGh
iFDHZYbMX0WfM7AlZid3GazZGQqWCKUagw1pMbueaesXJwXoAFfQgTDcZiDhQ2QjDDd9Hxl4f8vY
qk1tIzGKkUK3dmwWULXJnGGHThmIy/uIVpuIPrD4IxVla9xlKc50fWv5MyV2Q3bwshTXwL+F7rnR
cUThSo/QwPT87a74ntJ7wuSXDq+ZMXyW2UNcBTPyF9fWL8OWiIANMgY21InM7wH3bHz5Owm+Mv9d
9TxhMRiUrYn9MTpaUQ2lHhkchjudr0wC4KIZ3kfn2RsgthOH0SGtGeUiRwti8hvECoTpeFGMkCWR
OFP2ZTCQ9ma/90ejvybWgTZ7YT2E3cVEdh5bSyZnwM1p2y1SrwRU9BFSHI+fgtZ79liLtwHBSGCj
KX+X1rOLfyqllMX5MOF7jhr4GcUacaQW4a+tKgqHZxyTQGsuOp4LnCFIvgU4h22br6Puxfa2uvOY
oM5CfOTEYPzCc1r/qopn1C+VxccxupzH0LVZQNJEH40K0UnRa8K5y7/HcmeYdwBrdUSo4bgfeNPr
6sPrXxxsFcl34N/lOO/tYI0MwMexgOsqrV40M4J6IyHCIDc0F+QELSJkulNyGycdjQYRJ7CaYwoF
xxz4Yx7cTZ2/I8CInJ2kywHjyAZpaSTeiphm1M+nnLliZJ7t5HFMGKEzkO771zbPIfRfkHatrLZb
5n237uSxTklcQ50SeLSssKyi1E/ujLYkx/LKBrTo3XNBhVgO6aZALmfdGL5mmkNMHQ5s85Ajcimi
p1BYWM+XgpJ2VBk+0w9l/AoYsBg5ClXkOXO0AhnqVTPue+NohOcaXEyX0CXCI0eNkaQCq9WulB85
VZanWUujwNKf4eowUA6ggxkfa32tmx9K3tmzmC5aU5MkKK8b8563aaHn0DoL3EDaK2x6E+EN43uz
/qWjmLGDlxpXOTIHWgjbsf2OA6beMz6PhdFLIRm+RfXECgJHxVvEzbfHc9OSXFNMLz4yyVnGGZ8b
/yTheiboSGQGEXYLaVB37mw+I0dhqb3r1l4ON696JUEcAaVLshNhp8wvum023pfOjYZLJBOMpmTZ
aC2ez27hIeiUmuBe7kOhDmF9TwDepmNI09bu0WSO5IqNbZDuwetKsdvDjNfeuuhbQrUv8VYj7iyG
x2G4Q8SOuRJkib2yunvkw3hEWXZhceBfXwqTg0HORA+vs164h6Jjoh8iYsAlrapp03TNvtMRCcLK
HUJF6QQ3Gc54ezVQRUT6MUo+TPgUjMG/lCPRZjxMfX83ISoPQLK3s1QHnZiaqTI6jGX3o2aUXMIs
U/qTYhl3XO1ZWMZzyyEuaNqFDRnYs2888UYwkthIK1E9VcBiKheZvcakvuMh5p2ZxDdg+3Ml8QcO
1TyWRapnnvUGsoPBWZEiSQTxUU7ME0XHbUPtFkODZ+YaVsmTGNIdrjhi4085n65jbuU26B0JAyhB
yKus6djanOCM5tzOZ5t3wDdINFRGxyqHsjLj4hbKAmrpH8ZZvwBb2uXfcyP51XAxEjph838as9qq
0bZT+mF3rwLJQlfzUCMGY62X/bccTr75GQ6waR+Et2yivUNRawbEFxlbiaNRscOjWcorgb4IqiJD
Cz896R3SevuiUmiy4VJx0hqaaO1qn1lzEySt0QcITKg/KMij7lsfJCxWhsfsQhwGEg7n1gehc5W8
1+bCAJ/JFIPKZq8ctd+a2LYGcshrXMOTDZHVPZDoMk07q3iJ/4ewM+lt3Vi36B96BEgW26nVUb1k
W7bsCeGWfc9i9+vf4h3dnFwkgyBAEsTHEln1NXuvrZ1N3lhheR2Ba3NZVD0P6qvdcYkEJ3NkUJFO
Zz/49rnshdngBWLM4DcXoZH9DDKw8xHRJfiDJAwvTgsdDg5HfdKr22B6DAzuMSRb8rW1GizgWGgR
lpiauIxivPXwX9T3McCi1ryWVnuxUX2V+rQL4netLLfc6cw3MPcSY40dU/6GGieXUyODKo1kr/vJ
sZtzvfxc/sQYU9pSLE2o6pWLr6p7VjT/IrOnNs1pvmBDocYCbSHpKoi8fYixc/ebWr2MmCBTsZhQ
h2NSzi5Gs27MXcy5UUXY4xRU6Qig6Av8D/QoiJt/yRoiYhk6SotXxYkSNIHbUF3ngO3cVY/wKVl1
4SsQfi75TYhciWPXCN7c8oorZd3rkFuQkodwXsKUQ8P/6IFHNwbu/CbatcEtLZAoc6yYhbPNtGc7
r/FmFosY20Od+89GDSypU7yyQE7FHUbaJX3ma2SfTATRLT6J0vYSfct8xvfvg/Ep0mMNDHrquZAI
tWUVHcZgDedhDu6uHGFnhwrPEKSINh4rfQZcZCbetXFnhJ+zvxW7+n4US8PstqrtCeXes0UKIe1o
zF2TgnLQwCKQr1q2miW1LjKF3Zj/dqEL06NC0wL8ksZPRZcYLGPW9DjCsOQnBKswa+ioUYlfM9O9
KwBRj0hGU4RkDE+sgZyfZN0G4L/cZTFWy7jjTFEuhvPVSwfA7PzAnaZhFfZALvKCyQq9KsHK6VsQ
vUXKrwLpLyY41D2T2Wu2P359i4KLnN8o7kOt2WSzDARKNe7Dr87dNu5JTEyukNEQw5GjsXHwz6rD
IY5+6wpX1baoDv5Q8UZtRw52k1AhDKIR5Y8+0vlvxjhEVrj1Y3/VodZKpPmBaIK8qR+BUBA5pdj4
eu6BuYUngi5yCDwx/hBuvJ/a/BoHoHK0uH/Rih6JRb/OEoIwa0ZhBKs2ZDd6WIkx92JZNL6n0rOI
nRuD9qBzV6oxDil0P8Cy2HYmB8iVNRnRSKCb8Fumtyx99sNvv5yZ3oSEH/vYfGGQu8+r9CWhznBn
P06HQNR6DcanuLrl9VPYEtr2PuoFmSvTKlUpek1/zUxwQvaluxhNsLjVMOc19T0biWrjlDWFvpIz
Wkrn/1V8lBne21RdlRw4rLiAhYHcmNFcSlEyEpoVltGdOeqDo6PKnfEGCLFrhGamBFCALiIK+wOY
6n3abAmzwukt3Kvfg3GcthqJQ/XonCyqMzVEo5o25yTM+VUfB9jDGfs7dfhKnZMefbQhj5l8BrmM
4vujUz+asFxXEukr4m9hhY8TXVlb1QuhuUw3H03nvSfVQVH5qhnFPmomZ8E60S9xyQhjWTCTOHEK
DDlyhrWG3dDdoJuqibOGN5OsTRu4DuKgj6R8Fs5CgSArljigbMa45HmXsMY4PEyAQ1ASrEX6GVYv
jf3N4jpCtEO0lb53+xOJD5X/hB48INgSjWlmHaKZrXSIeSrLyUOtxqW2MNOF6O6qddAZTfofqbrP
kwN6CF6hsIND3bxKa9e298l+BC5p5KeZLkokmCjeIiAE6pvTMTW54J8q7c8xf0qTswnIgoONs1B5
iYoNN6c5hyhedOPZ0uBO7Hg1yH6K9LWfbEoSfCcdkd/BqTzD2apoWLJhlRpvIe+I+oyij4RP/OpA
YSL7sx63TVCg09gQM0Hwgip2OH4D5HdhuC7YXlOnh0gk4WSkr4AhU/Oewg2o7euIV1Pf+C3l5bLC
halxjBQ8Q+VoLvvmRdTkq21LbLok9vT+q5Abvzp14ib6S8LgcLo04brJ0H2q0HM3ufWji7c03Tow
nOjDzB+ebMG+UZDmxVHW9hUqoyVCfcJKaHOeBqz3SGQbmvyjAjufvGbjjO2/eOZHwmIqxwcNHWzF
QJMQgZLn21wZA2yvlZFDxcYUenRgAXHADkcEWj7SJG7q9gSOwuc6B11DzUV+OrTl3gA++ip1b9SW
OXmA/bYdfsNoRUBq7ND+avHScd8sy8Zf99b6uyCjjMTftmkNUiI3QnIpEWn7YgFEvNjlkRdpLA8N
9zmseJ2fsAwbyhSiknd04UIBf7zlgFZeY1AmhfLt9ytzOvn1uzq+0ePRFklBEsneGp7w1PrmqUs8
m0l3smviZTBdGxXswydTfC714b2fnjTxLKLdTJDI92X6jqg2TTf+j+RJAvyHUQSXG8h7rXujNh2d
rdOwq7w28c7RFOR73IcAyuju1r7LPP1OVF1DkhBVhzBp/EE8rbRvRDN+8hp0tyKdd4d7HUJSl77A
FkxDLmKPHdtoPkFxK1uvHg+TfKnprcO1U8De/s/0mG8K516/nFCPIs8UFvzwuwvrzj8YoCONdQX9
aWmi7yS8gRQjI5nAi8PUh2zwygvet7Dggj15ZZYEazRvSa6AAwecfQjAwoOl3W3Uo4zakk3sPAfV
kxOtYQqqmleOeCtWCmL2fKfqV5BkjU11DQVc30AjNiZEqA/yZhhL4m3GCB5o4ulgS7WEdQ6BRdY1
68kgYJSUgkfRFw6qfE6VFF3xsEgo17rylI5b/HxdtvdHMpVW2ojabjHWW8BkpnMSGXgj9kPTuZ47
u+TVweWI3HoYntRpQ/NU6piW/xPZ2YMxxRCe3vyiWpnao1ssKc0sXIFpe9XzTWReLYds41Wm7PKe
GUCwb4xvixq4+yA+mU/rsxUvMRGAzZ6itXDfhuI/UlY9JRKcfAS+LkBvtBbdQYOxnUXgYTAkvtjx
re4oSOgxz8yAK7LHVRg8tAfdsOcsR3Exl6KqcqXPd6xjWd2K/CiCs5Ke/DClo/tOKbGZXsW2V5Vz
s/CQE86pXCjQw+jH8DduSjyAF/MOKc/I1lsrXmo9k+HgEDurGL1927+yn8LiseSoJ1QOnisJtpac
+TATCEjRKKvKfO3o6MYVSC3h7AKD9x/txiJiQ5LgPun3TOiY9WX1NpsF89wC4Y9aPYVIprMXwGvO
uHRAr0BFZgidgA5Y8QZQWpAeGFv8xcNRtTtHLgNJZ++FPdiM8oE1HXgQQkvoINdKuSmB5lHlofTK
vMp/NQMepZVB946mkhm7egi0jUBATrdsbFznQQeC/1WLU6GOD6BkwCnXbz3YECQEF5dmyF4j7+/T
/eB4rN9qppT4CNNd36yG+iVPv11kpTQFA2rGdejuuMeXzEFhIVjj1TCeQwAn452KUnMQZN0BYpGa
QiqmKraRexswjuoHs//AgGMx5UaExVO4QNrLgZUlx57eMip2lv5suc9jgSZ6hyayU94142BGN6N4
4ubIIi/mF+LuqI9u9ymIsIJtNUivVM5NdDara1XuUe8Drx3axVyr1YuaosiWi1A+RcjeHWsXGwyQ
Fpl9tOtdaR8dt37Q7X2e3c1krXGD4RxnPIm71PHIg36Q6hn7LEWZkexMrvEJAbaBnpx8X8BS7sWw
vtqYk/sy5wc7+PbGU28828ZqmL3B2WcNCtfcT1DLso1PY2Hcu+HJYRY5XMcU453nICnvV6RZazwy
df7umMuGUWS74cs3KpKhaJr7r4LJFrX38JlmhHS+aflHGX1H4zuVeJWdivnhPeCsqqFyZ6QqA/00
PF/dag0kSU4ncz3WO6N67celqn9mJeGI6bppXqJox0apsLaxswfyNXsmfW/SWAgxvSS4Cw8jlQ0O
2o5ux3r3AzjLSzHdTe3Jx0qi8b54Ebxu/Kqh9unrmzkvrt/0Cj7fHSu+QXmHGwbAij+RW94ba99Z
j7byNoZfTXKYhaSkQLWbWjvZ+ppMIt/aoWCYWLMpO5N/K0+TWOrDhlak/qxDbIMbw+QDXmKOn854
+kGdSPZG+KTU/qk1HzN7jbmLFT467LVbfHRyG7vbMWO2/c4ahuKntU+1di+so96cVAb4sE2i4JlH
nVgXnVMmZ42e548kmasDVtyZMB2VD530iupFzHBvngUteEeCEIannrlPWizbTDC22AwNVuMMc6Zm
bF2ef6tZ5oNB/7+pC5bL5Wbi2Ust1scLy3+zjHOv7np+iD3tUnRrbv9Gxlo23BJ3bXQvgbnP7U+p
3sSwt4sPYseXgduDDV1M1qYbzoYfAN6/FdYv5wFlu+gYK+HOGJ8kvbWtni2L0uKudtXOHPqVDxsm
p2YmMmi46cpBd2cO10J5DXoqkm2g3Zr2MwueQip/QLtV9pRk0BdeWiBSZIihSXNh6QsQ+ASumAQ3
EutLbDqnP8Jkxjh+eWvozUeI2l5S0oZ7LeSxggFkS5YoWIKV2+8NsObTfcJlURhrqdO7oyIoLVwK
XmtSTcw7EZ6lkcNH0Ih0O+benf5WxKCbYDwRLMloHmxFvqwamDFIG/lGKnPL4G5eYzdoj5EwOzbE
VjAP+8aJGANvZPuTxo+oM9Cq2OED5nl/YsXqldZWVzdxuvVboj5vU3LBCZri2ivjU1B+GZOXYX6X
4accfrUJnkK1KLVDWT3Tf0xMMltBuMDDNE/3tkjcU2J9o31GkhV4D31DwJWlrYBsuBDHS5/u+gyC
kHuxN08kpXYYkctDn16NDqj5ckbQsV1VKX71+tFhMR2TjoTCYTkkqMYXrN2Tfq0wgSiLcxvtQgTk
EPNgSCro5Xiu6FOaTUQWLZTJ0MtJYbBWbE4A9IFB2NnyFAhuoI0feBaCLLgHw4VfycYhyoSvbu6x
+R1lXCFLqS414t20tya49t0HOYMrg0aftKqiumbZusCGOJS/MZt2W9kEMH97hssY3OI3+gYa4YnF
drhviosjL0GwK4KNC9POJOaxW87h4flLwYR1liHauE/gGxkGzEEO8+S14uG315W1rx1QD2BuN3G3
YsQxNcYDEZe4hWsqoGynlpvcWcEMhBUFHBg7JZah98oEGbLL6meXZ9F3HuZPqx3RXg4PDJ1L7Sjl
KxlgTyCQkI+sRPWM/YZ4IxbEL7r+YTLcE8+ttePKnIkbCqsuvITUdjyiZ0b+YbRBOsOXEahb0exN
y1PMnwnFAI978BCkO5yF+bi3iITLvSzfgymryWGyP/HUYQpisu9Qpg7NiJuZgmflAkmDotWbV0HQ
StGzFlm0waWEsKGh9fEw35kOQSGeUexbsc1ZORY8kGA6bbY7Tn0ykILOa5DEOSIUMkAc5elN79aE
tD401m9ETvJA1C8oGeVgGNUi13e6c6w1z2Tm16/V/MyApuSilJxMudgjHa0b8RaDC1LRyfqPBrP2
PLpBO8gKLxDmWp9omM9RcA2ZSAMLLsJ9goVP4ZDGX8TIkpCsotgR1os5aAma3WngzpGXvtSQreCJ
7+ilyotPDUpkutylNl4+rI7GlmhdMgEfAvNJgvK3yx34wNntzhymj0kyBfvDVLR0jmpGp/7TSf67
N4c+Nm9vOXT1AtFFpe4zn2ODywZ3VMBCLA8qxgZy6Ya/qnbzp5Oh3hNyQGyiuVMnBBvnLIsoXGmB
xAH/JKMnTRIjB+i/jn9khTE5IKRbdqeQEUWdOxseiSmBGw8owq7AfB8FISUVFpJlPd5Gca6Dx0Lf
0KXF1QuPtep8BHJnzi08+3264uCT2MVFYHHCyZLKG32YwrXlvwbNRdUfB/Mu9KtsA9ZhE5boeKk0
HJbTGf8+WOY8eg+YwfnKfqp429sAv7U49tG9rY4kL9ftU6Ltq+i3tR9bUMYOWxcCia0fBif/ueiw
q8OH4aYhI9wCXAvvUS2eg/qYNt+V+8ERMZIIA0ATI6vBEvbG/EhM/MB8XcIrFc/E/JDgEY0/JSRP
7RDXWHlK2h0bxJ7Jpc9Y6BzRqZeC1eoPhQb2h6Wt/5JLl8PtBurxAI0CRhrWpFVinDXk26Eka9P8
KTqfzGz3agvrqRi3qhWeksLYlO2u1yE0pNwjaoDlqKKaidysu2VkhXJ78DV+Zb6G0bjsoG+Mrfwc
LR8FSY0886CFAWRVvadotOa1rNOAmyqKglA6UwtUyHiVRWpM2ifdxVE69FKj5ha7uuusvaTPkLNX
Pd0I90KSFFGPqeBxNAhryVnMmMzVxYIUQqZbNPh2Vf0ARJQ77F9cYi26c/BCBmkMsGIgmT2TrMwa
PxqXQywM7q7CRqzTrgdrPBklU9L83OgbNbwpLOjyfGauLBw3XZl09HZkeWrKasL8TdOvEM19iq0k
fnBS+B8gs0TEoo0kLVcyemrRJ6UMyjAWLa0GsJ2CokYg2/kc7P3IWanV7l5IR6U/wqyGbVyR5goW
l2RIFmgMG9lBsxg2R7S2AAtTfkvHefVxTpix68XRV6Q0Hk/pKpuIZOeXxfxF800yX7EuhPnZRpRP
wckuWO2I1mv9FxZt+eL/MCCj17PR7muQJUKgEuaqu07Nh6t47r/JpbVZqflX7epfZSF/yHFC4rjU
1Gf+7cTKsMr1scVvBx8uTASAkBEeTxk1xt1WeGPSIaTzimugE3pTNh4m59nq32r18Z/lKn/X7vKH
ciwbkJRq4SP6Q17qunbukAToLLsGyV0n3IZ8mLzcsDE2/0Wn/IdhBvE2P8oVTIZs08CjM2t7/0un
bBB3kZRGoSyDyKFWcFuFUJSyf//nX0ib5Tx/fsyofVRVqDayaPWPjxmMy4Q4vFSWnYXXfC2rXAkW
tZLJZDMYWvhYs6K72gimD5bKoplo7HypZmnw6dqR/i/y3f/x6Rqq4eq6qQvXNu3ZwvVfv3KIpzmq
SqRH6HVcGJLTBD2FjLrUMNSHf/m93f8hO/rLD/tD56QCFnOdds4uGpj7a51L/EwgiHkbiGL8sjHD
xjIjlgmWTdG2P81Yk2kaHLrUWllQWPzOoLIa2HCyM7Vr24NveSI0dfY7ck7KmFCBrgcmkgcEL7Xp
0gzMnZNRe1L1TUBfsy+NudRkSli+X5bFdNk3iZ8KiCdNui+L8i5qo40ZFBuL2YOb1eteLcC+QhGD
HatBxFPEM1GWjHZPdcwfHFV9I+chFJaXgMlrTQOvQxSB7GVVoJefE7OiQO83nbZtuY1n22hc36Ej
8ebjdCNOSc0Ac7I4jOD9NQTh5K61yfVjV8+xnq8qWs2YFjNsovWQ3W0MAsbQLBI6TIsd02SiRaGs
LFGYxF9Gaa4ywuM0Ld4r7P4sshPEcInc8OioDLko5S2XCYJpYMuBg4IvfQmvD6AKXRpLVgf1V+Qo
K+n/CF9dDRl6Uca8zFShXLBDKuAIgYpuOSAGRjdl/W6Ew1xaMdcYaFr3Jjsq3USK0551YMIrtcFm
iOy/twFy1Mgdddhf2Yy6ZH0HG5IRSJ1UjJdYAgmxCqj/hij7Rtm10u2DSuy7OtUvBWDkB0UF4guQ
b04jEMBVAjoVrbdONdcXTWd2zavhrGsjX1Eyp+FkQAKIQ36eIpLUPvLO9cy6h6mSHRqVQTqDS7/u
+TXtS4bipU3bj1Rq87Z+WXfxCnJBKEH98B3r1GhtJk9qe2r7FsUYekDe3BBbTX7H77vUZbRCMrvW
+KiEo69jptIpNQNAOtiNJNJoj2ntKTyCCWvEoqSyn838hEf8y+v1P04v9IMOymCMv46q/SFdpMLq
nKjkoKxL36H7jsnOrTFawlUDoNFOWksdDhu5Mkf1MclhKnQtUEjTQHePayhZu2PQeKVtJC///Cez
nf91yuABNS1hotbAg/bXU0ahPy3Y1pFuGptb6bMO6MTBGlDrvCABhUGBYumqM3ogAE8x0HgM2MxF
SconKn3QKSmcZfDSRDNUmmez+m3mrYrAA1yheX1V9BdV3/olsIpx4dbbMGo8nRCLvAYg8KlSFE7j
p0sCNUooLc82hICRnwTzeA6/9OcPibgKTMiI65Udk98Aqzj1GI01ib5mfiqIlEBx2PD3rtt2kCFy
4h3aXF0H/J/IVad8+1Ra2ot02XbW2q5ZVTD9NpuzotlrSg0fbKlgEJIg6JlZHPYMypLqjiF0OwAy
gmGdI0801fXMwS9nH3SEIpvlRwVgrDDlog+ZokWIfarhgua8Sz9rf96+5suuZv8rL2OBvyBFZhJc
nfEgOnLeJ8gD/EfpnDCBBS/GH1KUew1OA96hcgh3NlCs3hCLvkGpMOOVfbjsD2EBsV3ATXWZoW21
cUPspjAfsYszeX+y8QmFtGvBWzm4q6p6quxzQ+JK1P9agLEL1q3Cf3eycq8g/CtD4xYbNrtWWDSW
8CQD4CE/AjMMBdtpsgIy4zPW6UrgLuWFu59XtdDUA3zsDB5I0Tnq/boYrspge6V8ceCjBuawzFWP
BJKMRbetAYayt111rHEUIYyhPHDYjLIwmoCyLwNrr5h4ofELhmKeI4+utRTad+jS8U7BJWehUshb
mAd0rQbKahpg1OQSfjJWrGtYvSd0jKl9KpS9lngyfDeA4tgFNazz3jDuMlRt25j2Y5g/luMIDSvH
aOpvy+ZclvWNb8TP7kq6yp1r77Z7x13XfOJOh0zIuvjogly2WPbB/UmBORYJYK9wRaq0VyLQ4xQO
TKznWAbk8DhHCpfoahBkGLDkUZQ5qEtaloT0ZqwH3MdYpw0fzy46zwZnlWPdWqKG8dgKalBEeNWu
tJhR9kMFuY+A3mIgf1JJTJat5IUMfMdWuJeqhtI52FpIZKwerJ2YF0PpL2boRWY9phaaUBw2NUI+
TVsbTLD99E23t4aOK4ahjtdqRJOR+5KOJm8y70t8hobO8/aQiScMM2rw67AF5tgRnUB59OhObwzJ
JpZWknbFUZcq5lQiqYT5LYxvMrG3FnBzel5o9g8gSx4ioHUaa1Kn9+9u0ywNEa3jmqBM5nLS5O6H
tVRzBmALsfZNipUOvm1fbyPbi8gqV6kfnAo5oUMcGdMWB1S1z5ny2jEmiBEEp9q5zL8JmF6QKVGP
qwBdJPqRMB6IYEX2ehkIXjUx3+QJyhB3Vp3S9ZTPQ/WU0WYM+pvMMP5JXACaf67Bj+dMi02eVhN+
GSTbAN2kmXxM6sUgf8wXINElHgQIgOum/8BW0jVnrUM6xApqXNbkEBSMj/KGQXnOLXUvEPJplEQK
WpsM97Kzt/1z3zzOkewaI4xZ/RQYMFU6umAg2pG1TEx1o5eftZMQYqgtZ++M6/NcsQIOs7ckuejI
zlAz4mFpvbCCJVcTxMXiA4ApwaNqxm5dHDC+9J3DJvDNzr8ARCnGlpCOBMBWgJytYotRQ1sAkcBt
a8p9oCdzWP1DrXwYKA7qYc+FBBQO36rK7D+8CSwiirYIs42BKbk9jQjSCxsduPoxap8aAmNXHpPo
kOc7bcBvi7xR58HVdqmSenVWMRWGTTEZ23BAeFiN60Szb9FQn1LteYaIwsBckbWC9JcJzwjAxECB
CJ9HD8Dg6zUC39+GARCEYySo6zI5mYjDcHcyPOl5/ZCMoJLh1wnUk7DgvtTPIfDijlIu3eT9XrfY
UU7EQ61DhvSBjYYLZUCXrmL5PcbsVjCd7iDKkpk0BAwaGK2yNXI2Yb4ZgJUbhoVqfZspWyM4KdOt
RCMeGY8EFfoooJicYxcT21BC0BoRURWHutrWDMdGKzymaEI6NAZKGSB8fouH1MPw0sgHAo+Z18Hi
IOp+beoBxmx9pVVAfmHpGLcSbVOYs9eHc4tfLe+PE/lUQerZ2Eb5KqzyROoO7TfqdbbbVUcKniQL
2kE8F39lRARF1BSGj6idbXcaf6vhvmDalOFWxT60LIOIHSEuOSb5bXz2oXIoEFX04Kvr2l1U32NW
Wc5ciyLXmolX6ZcT6p5BlZwyS4k1HEcTKbsI4hI8SkAEeGcfqUwGCB6FxQSwREp9xWm9IDNiPe8Q
JsNFX6rPjEOuoUVAXzEW3GowN7WY2xURjsqUlNTtYhfIx4blhYqxr2x/quoW6uSNhD964HrOVDMb
eNOyV/DMivrbl5feurTJXQP7IiXJd8Bh8QaxLghmxCayuoi4Hr9bdP4pDLcaSYBBv+OKQ000ZKuu
eWJwPDKIgc4T8X0ZqrhKt9zY4iupWV1oyGcAnsW7iEKsLgkISF47kBihjwiIJ8Cq69uohYu8eu26
m+DznoSLmIAkjMqTwa/h7CP/lxCGLP0IAcVOMIWlxkUX3wIK5XZ20PNMYsRMbBblEtGUdg11DeLn
Y1Hg8kdMlmbkjs4GH9K1CsXk8v3Q2MLj+Vml/kVj7N4wVE/LU8M3oiNFgN3rR3OtcQgLMpUiJlQR
OZsgjToR0eawJyBQRFHTba09pdDGfYxrA4znHgo0PvF2INg8I0Fn7m0MfUdI+UOi7hvqHxyJxqDt
whj7uvXsolSdgxbESP2q8xCb2bCclNdMlUTD1LNBkgeCXWC5s8wC0kAI2IlhXf4CIJvQCeCg46OU
Kj6igzS/3JhkWTyXBE1oySf026bpeKf20/iMEBbo80lNY0wW7R6p1nYMHfBeJIho0bZKlE+/izir
+4++6L71/pA7wLGMb3RvGdL8gFLbYZyoHSMuhGHcAnzC/IX+KazJfradz54VD27N1fT9z7X13+3G
eJqFamEbclXK/j+s1VnXTZWtVhR2VsJIKNacSxOkDR9qHh+ieiLgLdAKrygV8S90l7+blvBu6fPA
SFVtR4g/2o3OlxVsJ2gVY90j4FC58MwQfZpZu6lXxMJa//Nv+vf2hp+HQI4xha0Ly/izh8BTFzQZ
8IycmwRvkGoxNc45zP75x+jq//xBdCqGbTECss0/Bk6M6GOjI1WGoGsKfWvalURcqiH+YdvZo6rC
nGt6SeR/tWnoWfH4YgVXN+3eAou9laloJ6FWSyOYg9s7rFDBt9BNwH8Ncwnml71sr53pPJZRh7GO
+athjEgeQTyK2oblWH02yHSTpjgOBNEGMj0raBQ62pMGgIIblKtcmUmu2SI3268o5AUO5CYks8Wx
CdDJJ8bJHRHHKKAVNuoaIE8lU54RgXp1z9/rfiCYlO1QMG+xHtsCrXF3byX7lsy3PvOE9RS3zGRF
HnBnC6AcCZXTEH2FrNv5JDA7htxrqdcMxouIKPEtMgHTC1zUjT7NtF/7kpftOWtPDLTrwN8lTrzl
GvOart9KBOGFYYBZH5O1jdd3iuEUJTrrDHnq9OEJZuxr00Dgm1wq2RG4PrKBdpJ724qZJyTfToXn
rJsRAak7bSo1PWVUdRVZ04lZ4HqkazLZeUIfa+ofX0+XKcNgHZRTx+Htu5cYfqtOGI+tKg9K82Ji
zNLVFFzZOqlewsr+9Cf2+GmytFh0j3Tqme+VmvJuaLFHzNRziInNTxDd9hBFevdQ13dfftpomEGK
bNTgWCh4p6Cd4eKe8O/43J0W6ZOkEa2tJHmSLNU5ZcLfNLP2WcAnQYp3H36pDhs61yNB6hDRYJbE
+CjF6xQnX1Fao6f1CqXa99qXH7NMaVRPz6OrwhK1tLtV7W5bvmvZ/IzE5/Zz3YcEsbZv7JC8idlH
I3S8ExawkHsG8ljkcmGWt6B97ROblSw6Egu0HCocV9pv0sa5U4KoTdHX5np5x0K1r3jIXEZqSQYj
Trn/8zv397kgr/Z/vXHzG/lfQ8go6Dq7iRp0ZHNamUYfd1HVynrpugE5RY9R8xTB8hhX//xjjb8d
njYgUlKu/nOkzLSOv/7cvCsACPSRgLLRBlc1xZQcREWzpdaOweOxfu3igg90oCf3XVQWwqiBjhWp
1Dcyl3a8GEOl2zLLJUMxEYbnDk5xnyJp7gu9jV9sPcxfzSi1fvKiSJkWGCrsgrGn7Vq0tqU9ls5I
WJ6hDvtB9O2jkjF8KGSOuaqQLXeLIkMwyjaZVTIxun1ZymnvFFV5C8NCHlPZ0ieVZn1pYbb9cBZM
/pJRAut0J6/QU4lM9RylBUkHCKW8NrJ0UcKm+bc/1tm/jOnJ4OPT+utY2wCfpQGBEGA23D/H2kWj
DLKSzOkk42xItLPLZiHZBxuK3I5FxI59IGLzOtBcgagcWwJb2IHaVBToe2T1FaNJ89F1KFgCWyzK
GVsaFESa8jmit6KmdeozGpNFQtR8iX5esv6dnekkvPcpXdkpRiHlYCHXMIULUiFdonK5kj5MWb+I
cdqTaLrgaAcG92vycoyH2kDq/aMEGNIaEo98xHCkN4fKY4UEyaSPKvt2kZFrOYSsq+JmkY/NKs/3
lW7Nelxn/HC7VwEfsTY4TQZQiuIiCEoms9hm81aQpFx3bFKSR1/vgNWxVxX8Y+C5OGvCXx1nVcOM
0bUixgOE8zkrhzaRHEWwyhoJJcGISGnd+odSUfZ2xSIQFZAxdctign3XYTGJfpIWdxFOKOU71jlr
MSvCx7+qynEIX6NKHiYTXiR2OEfnXyCrhWyRhttW1vvaxn7BuNwW7sZ2oRJoX4NyzymlFCYlfq48
M4RZGkzmY4D0yATTvFhK0LMlY7pI7zZhStooVU5XMjplKt7V31OjPxYZQ1cXlGq9mMLe86W1QMSP
rSncZ/DQmwqxBoqUOWwgb2629l613yVjs87iedGfciZIRYIhwro1MAmnwlzR8QoeHm2AY4d+wiTP
1tFRVUbMu58QbC/C5lS4N2YraXWJ59kOjqaRqffRCndSr3Ch1UudCXvn98dmPDX2r8J0WajkqHoR
uZ1qtbLdd3wZGVaF0KHf4wBVGNO7XIGCnJqMgaM/wziKF7cCL5wHBHR/CGFsOuLe83ZYdib4YHiy
FuJxJGYW4khXjluOgBMebGr/5DoiVDQBcTbHLt5gIwqLK7FXC6d6NyVus0nhbNCOc5R1/V7jmK2d
DdsOxVqb/ZNa7SK6j2jn50jMT6P9xQiyNzAYThdf8VRDe2eneNTqct1wbncVmppZNI1eXpe4DG72
RPpn17IYrUixoCtzA3EEkriTk3syxt+cOWRf5mdp3Mf6SZnonwYTf3F8tFDcNPabGZACnWOGmoP+
WKzismUrwkRKtoBEyD6wSg0NATo5uFu5A3PLMwQUddqaxk6PMkLtFqYAuLBPM1H757Nc/19VG6gn
UIWc6OJvS7U8yPRaZh0EHKY6BgpYTo7QiOvD2Pv9swZjxUNK5h6TfMZ46TMdONHlWlqagpdF7xdG
ZvO+/z95Z7IdN5Jl21+pFXNEoTUDalXmgE6nO/telDTBoiSGoW/MABiAr38byqzKECNe6OX4xSwW
Rbo7ADeze+85+3SJPTOl11+3iyheWZ45ZS5pcRsu7sgeOpQLAOQlogBbuongpSmML7p5in62Nf3J
Whr5Ugo38cEViXeTstVpV595K+i+aDb7dp2oGxWGrb++aH8yiQzpyDNXjUEPuLHY+va/23hl3BV+
sgBoFDwnzGxk8DyjKTsmeQvVog5iyO5Dte+HEOxOgut7LvR41wc6uv/rd/JnxQRjgzCKGfMGwOp+
fCPFMJkRIJQkmaqo721fjcTb1qDDhJuyF7bjT4oJ/4+j7jD4/Qu+O3LMFJ5xUq7ytOSkxW2PokMV
rs6uYjJx7aYDZ7MaWZXbI1+Xi42wNrrIVGqIq+OGCGiI3ESSBpeo62K4RZ1BQq4dAlfMFqxo3OG0
yL1h83a3V8BsnQ99uHo/+RR/dtXiGORS7MmAgey7q8ZYvHPQSiSnwpGceSfJO9wqF3g9TYWSGs7r
T17xj4McAaqD4EEvYB+Dp/XjfeJCRC0KDya4ZCHSayARYtcMhnbroN2Xf/eZiIPQ9/l48DKF+H4L
f/dwukSZKFo1Gw2Z8NIuCnJE89023tQILXsR/Gwu/4fLCY/S90MiWkKOL2787sNNE7E9NmC7MU5l
8cxnfXTtd4V7Z5es/BToNIxRBiO5wQTiKIAEwUy3bcn9i7wqJ+BmLrLWKrHxJ2KoOfd4UdVDVGSK
8BPG2B/OyzLycPUKwTv1JFfox7sQNEkwhQXzL5Om9QMlp/+QqmV5iESHb5kO77UzO863v74d3jua
a+LxqkArY8gnclNJvHvVJHL7fOBR3A91Rj6xLp2vbQO0dV/7boJNkTRTnyLlMLYO2ILWT78GKvJu
/vpd/PEeRaBkw0CQsMa5/z25xKmjwbQdR3ZfpM41wDofhZnzAOeP3MO+9X6iCPnzl5Oxu20q1Onv
egFd10t0Zau3D4f20KdVfmFFPu9piRCn6zn7v/5w33smPxyhJZ/Oi0G2RjyLgXinxqg2rjAdBR/p
7zxxLNJbR9eT+mMUwy6YrBGM5NuZc2ruOwhB5TxYTnXLOo3INRv/vCkS/TVKGqoZOt90XsWETKDp
u3yn8HueAQJMHrRYagdXcjbcLgGzRK1rpjcT3gexigjbcurSRq/zL6smqDErbIUnBFoKu3ezJxh3
3fsq5i9IsCkkYLZ1ACRsnZ5nOyQfcHYO5e6vr8sfV2uui2ApABUkXY+u048PvCHIlhGDEvt8rVEm
DT0ta8qbJfhmyWe+92yCv7VfGHvpOsKggF8TGZ3BR52YpTcMUG3K3E/NBAT7lLZeWfVfwmmTT7dF
u0lBHYLxqJqH6kK1Xn3vdUFHZN6QhT4xEy2S17/+RD8+V3EYsuGGUQQxj8kVS+m758px+1HFmv1O
RbgsnLU/q5d2OJQ6RXzn0MT865f78XD0x5d7t9t1mZ5HwOoEVhOn/eDVrrgY6jT/9O+/SpQgyBJs
5GEcvduOIIsn1CgwE5w2xh/LTIWW8yB/8iV5hzX+x4eRAAeRkNC8E/LdtZurOJ6mEnpwF1fT0ZH5
F+4+I6maRrlt0/5Yd3w7efUbBI8c0SK0Gr1y6oOGeAmXhMKw4mH6iZDqT+5oFKLnCiBeQ2R/z330
lAdovp+Y5RKu+iwqwCskvBYeQRnk0FGAJPInFbe3PfX/Wi2+XwhkakziQ09AcwrfXe92RAkBzA9t
YJauX+qtxZdl8otwIvNYhIyGu7lBbmCG8FDMa3FaeklxSnoFymBn0s9/ffP//N1ENFMYYrhxGL97
NyLP6Wb5GCbp7Td7kq3CnRpwa7kVavvBKwkhn93Eu/UKFwhaH5tg7xEE3BMACVOip+f6k1Xjx+7O
Py9PwkYRSY8D7nc12u/OD7O0JtVdxB2hBmPOUnzm2G9fFpfTRB7E6b6SY3Q6xKr8yZfbi7at8Pd3
ht4x9FfoWkBHkRO67xpLxSCtx0Yq9vOkc5TRpGC5vYlvuiBq9jCRhl1fJPm+XUoy0paKUJjE1f65
oRnKSI0G3muZzWQqdR2UwzXD5OuVcYA6Guz889qZ7sMixPwtjQb3apSBcyZniy2PiHZxw2AfJZKG
68PEi3bgkIjhdlhkcOkNk49Dhf5p7NLBzLAonpFbZG/Y98dPqP4T9F6tuYgVE9GwLLxj72B+rEu/
RKBO15J4R+8s9qLizCfRocPOBf+xXFxMkxMn4UIOVKvrUOAf70POadB1GA6gbKggL8KlT15avZJi
Ihr1IXb87gPN9+KZSV9/iBq78me07sxN7gFZcHrPOQ/qebxcPa3nY5LEW4ZHpGeXrS6NgX4sqSRF
Y1nuRN8PR6BWRXYs2NwYr7tJc5iabv5YqsAcVYG6vQJdgoDFT8PLudFFfKhcMnvyXLJTeJJvxKGc
wYmuZgxCRF3Mfc/DZVXXVZph+2WSUlJVF9FHPX8NMl+fA9XIyU7wNYIuEBDaR9FsG1nj1vW1v0sL
v/0wLgkTOVf6xGD2Hs7E2t/0d+2M+GIe6wj7Qrr0iMxaklvbKXFp2tbV3sYpuhJYL5Trxp2JDlIB
rGWsOWol8bHoy8u+COghVvlyNtBJIiOztEegjON572fxg67ozrQKeUEUz9GFiZeF6MWE/NdKbSZj
jgWMDACpMdOrv3XV6H5O/YJIEEeS4FK1hUXzk0UHOZMiu8sCj+56uYUddOsw3pIJSWiAVeALl0Yj
eyTqEjPO7AjYa336rKoKlbTlbDYgXvfagXokjF98sjrkrlgzrz84Jklf6iL3H/O5lT9Zit+VtTGb
D4VzyPDcTZIo4Jz443EhH5epwZeMABFow8SYWC5cLKeIOhAidoAemDJaFEvk/2bDNPyA7kciT58J
rWgl4Yx/vTJuX/Z3i4GIReImIeuQ7/nvDnV1Cein1KhwSgU5cyrqqTuJwC2HzLmX9YINrr/VENpv
rR3xiJkqxdD9128heL9VsB27YST8yKNKRHr8blhnCyfKVe8k+yaN4ackF07OpkTGM1blGmWXe7+W
86FcRkgE8tAmZHDDXE0lgULf1avtPsnxt1YIrDC9dgV8TlIuSHfA1kpLSojLDkEjMawsLcRo4EuZ
WuIa65OtRysRqnBq/0cR9J9f5/9Sb+3dP66g+ft/8/9f227RucqGd//79+v8q25N+9vw39uv/e8/
+/GX/n7bvTWPg357G65fu/f/8odf5O//8/VPX4fXH/4HAFw+LPfjm14e3sxYDd9fhHe6/cv/1x/+
x9v3v/K0dG9/++X1W52z75hB51+HX/75o/Nvf/sloCfDjvKfv3+Ff/745rXmN5/ar6/8ocb8yW+9
vZrhb784YfQr1eG2KCbCQ3K5Mbft2/cfRe6vMvR8aniCCGi4xHw9mlYPGb8W/eqJJAwTWkI+Jb7c
lJqGWcP2My/4ldOWu/0nBczOJPrlf97hD3frX3fvP5qxvmtzGgB/+8Xzwh+PTOC4iYCgpOJAnyBa
5Q39+DVVc1DLqoO60RKKcNHC+3MxBRkZQYdefTLEprh0+Fo66lnAXL/1mR7e8eaDMxlRZ2pPZciM
wA83Sd4/h3YEOMMqp04EzNBLt4sGMoUi1N1espZHeDr1S5fOwQdkLfKDyFbx2zKF4smLm+AuFnjG
euUlz36YYwwl9uZKiK6NN40Olro0Cj6Eyh8/EYTbPHJdwxcZ9dP9UKATSPWsPqWTg5zGJOt0MJ0K
MUAt/ZeSuFOoL4LObRUCZJEKkTCV81lAwCuifvz7Xizdm2yOsnPDPXlI23gwRLtLtm90djtdrjWy
nwaxWVADim5adLHJksZno1Xq3m9b0Ft+EZ3xRU5p/+DGZIyuSZ+0PYJRPzhUETgA2S/BZ3cKvYdC
dz1t82k50OrLdyn5Sp/qaQE2baWoDgwnKEh6lZzkAXbwIoUMSB4Nq+ikbXwmOkPXtBm4De5J2cdt
ASgJMWbUBEwh/YK8hKhSX9cRXSNa+wCrCPfR0CRu0+7SZGV9S4QOuPegTHDO5A7cFg/hhlOE2PB1
TRAbqa6nrscB/wChug7ObBhmLzyj1YMDATPkEpvgTk2zh8ZrRdmZyl6/sIJA4CxqAcx7iOfuzWmj
6eDZerqc4L0TtBQ1d22U4z9Vpg8JCF35usQMcFWp473NTfUQmhUH3KTHcEEznYaYrIbxCd7BeJYQ
GHJdDm5517cJs56qSYsL3+8rdEvl8mGsfPBWde8hWlyaobl0vW44D8Yo3k2NjfLzai1wZa/hhoNI
Rw/9a2yuQ70Qz2MDiY1+O8DtO5Kln03FadUUc3av1iB74YFaCNDKov7RVX74/P1qt17gXJZxT2Jq
MnZ71NXZvVu7yZW1A8SMsUhuyJBe5xMOFyQ3Aj67bMcggMtlYJYLVVzagTk6UrEV3QDP/nNpOSq2
nTu3QGsChiB5EnYd0YqaefNU4f9xkmKzMAUw7rZB43XnBSjci3jihBPZddPY+UAhYn9KrkrlIPtt
aH0K7RFTZhoiw7paH1rCfo4ePofbYiJ1hISGhvSwcLmNF5IpQztVCvNeiFxRTcP8xQgUlewow3mZ
9PhIxeB56PnIfZ3hvqtJQf5pS7RfKuHY1SLvJn0An9TolQgG5uFIB8ptGEYayj/cFmjJzSzzy9Iu
4bPnWocbE0Eupc7XnwZLXPlOmnLFfGW4J5s89sUMJiMzauRiWvqAL+Gggf9YPj0o6QTvt7LMqkLE
4Mdy0QnGNPIlkTGN/QTaAc23d2yKsn626xxF0N7nBUnn1DNmjMfZvEyun37Ss/A/C/RQryYdcn2g
eKo/UkPLt0BK5FwrqTThXqYTODiTuy9NHfEdbvmE6jginrZXGXla6L3cBemA9MPuJRKFPefsWJNj
1odDcqFb6Nc7cqSqo8sg2Dsxa5ndN8pVd1OHdC80Jr3N5niNzxaD4Oqsb9byjXDn2d9JZ6vZUgKS
UeH6Nsghm8Qeic+Of+idIrtuSx1eCC+aniuibfZllOEBHpweAtSo3eSJxxl0ZVCUzF9lLT+7RYXy
PHQC+0RggZD72F0JVyytxuVmZJcQv9r4iHRx+lnUfjOQE5no/N5wcLzCA4IjJG6X7L4tEm4Uwvzh
PA6c+KaEA3oD9C2+UYuA8mPTOb5Waxhfe6Hj3WbdKNAm+dy2sky+lU3D+tXmk32zwkkQBqvBnoXK
sU/GbYpXuzKRDWuz3fDVBayuyJ7EB2AYDVndu8fWrPmwL92aeWlJbhwC0Y4vpZ1MfB36rGiua7jf
37+Vtk6qg2rr+Sle6/GWr4T5XMo8u4/7ZnvCgs0hIt3w2ZZBetv6Lj5yvpQAA9uOP2fROt/yLngv
RvbZPb4a+0avNr+0FZ/RjKP6Fovt1UghcI82G/mdOeepdILwue23RQ7c4tHKqbkI8zm9LfsuPrTC
rAFK+Tgmug1fdjnobm8MYDKlCGTaubnzzVVURKlEvxv7ybfvK45Co3sIFzgasRb5ZVzVOXCF0Euu
1i1Dry0g4rRNXB1s7nEDyPt7aukK7Znpw6MVDsm4GX/BFCD12GERSbtZDTKqh+RPHmD24so5ueLb
wJvJ+YN2mJsLZeNgZ9D8H9pxnL+UTstlZ57PtZc8AO4abE+PG+iPIfvjCabuGcIIH1K1rH3ff9sK
dAAnhi/EVesVqEu3H5eJze4JW++YxFp7Bk4GjFnYuRRUqJgtV59kNx4hW+ueVESXN6o0pCFpkvgm
HPgwfAe2g7vgabKkU55USU6qURSVN25YDefsCDHiJd64EXB2sMAlN9v+/IjwBa/S9w9N2crf9uIt
JVrk2zLYdExy4lKTyszkTH902wwFvjuxkpwwEgE4EoUs161XcXG/n6DqxWGLNdwKGOU8bMvqXNrC
bJ/YSXi8lL89+Tak4MNAEZGgvYBFPJbA1Q9iiIcHRhryOCSOeZzt6DwukRwvpJUYcqrFuyk7v3hS
9BPunboPbg2DxZs6VemxqhSDaMzn6lKEMYz9dgsttk10OWbNcCQTtT0n1KM/Cg+gbmk7/dKIrLpP
Q+TwBMFoUGzNgllEkGMEenR61UX5QfkdJJI0aa/XhNp5JcsSjFSIASi1/t7pXIWIqZmvgrmG8pGg
4B9tIS5xVyT3Zg0t8adN/lvklOFprSn9Oaw2+3iJeOxgNe8D2bTXPh7XL7SqwDo7S74vKcR3wuv6
s8Vb43231OZ0jTeIEl00pBDtoM/0gMWOxkV8NaJbOeuntkdjr/xviMyQeUUZLRH8yBd5bXNwUCx5
7ljZDxWbHhAemzw4bITjvpYqu+x1Nr91SY7zh5z756hf61vj9t0XlMjrxzh3+isvrHNAYbUL5W/U
+oiVLqaBl3nyvnVdiHkNkPp7L6OPgV49kU+jowfExCwX33D9xaxspvzN4+97+wiT6cHreCyTcMaY
MmFomE69uoGlQfdcQImyMtqWCBXsw0hzAFBY8b/Vy+Dfxo2tv4Q8WPTJjcxW4IRp/1CZDKRAxQbx
eaXxOZ3DD5WvbRptdoU+rJ+TxsNQnrY6/SAqJhpEjk4YC+1skdV0fT52Z6AxC3xAa988qxzHKxJm
N70zLbq3KPWxjrC14yqMojnk6R0l6hNG/OGzOyQLdvokL8cdx1EMlWqdqSEUyXsIbCZTvzHDK25Y
x9b8UDJBVGc2ajzn5vvibW3Ikt50uGXgYHrirl5X84kTLUuS2yZNfFR9Ti5KvG1KtsqRMLouPo49
oeojtiv6W3vSmWJMq9RKaOpTsCRtaXwYL5NbnbYp6RkosRw6tHE+6I8WZWvAoXfinbp6NQRfRA0v
EK5ZSx7gEhIk7Kiu2NPYouXUsFlkwNFKRKIrp6qUIK22BvAxQ7AzTt5dj1Gb3hEzVgI6DaS6Lc1Y
3o0qkQ++Y9ZryAwVCDQRNOjGlzq59qM8w1NCQhKH5LqvCngUwhAQXa+INtRy6qwoD3aLVPjeYhwy
7AzC8mqDnKnKyK1HGdMDs4E2M7nOjd+ssr+oDNo0rqMl6riKA0JnKq+GBRGuA7p42DUHTUAoCjoR
lYecI/uLv/hegq7NJWRikrFH7Iez7hslyrcpCoZvRrT+eRUOljS3wFf2MFo6KCeVRotdD144HCNv
c1j1XWbB5iNRWbwWiZBRHBlIDtD7SE4yPamVb3GYSjDkovDD8LqzTa/3PZVmTklXLQhuompkX++D
KqR1oUt1appC271UvvPF6+PZR9aSrNCO6aqUu8YlWfOkGwx5d7Wak+xY28bCp5ArKSOtW8C5qphl
49XmpML2F7vVAsA5xNIRF6hVUVoYZe6JXawsJoqpHq9bdh0Hg8ZSXjILlzgiyPES+7Cb269Ja71P
lghVMOwIGU/mwG+pCQtPZ4d4ACVIQWumfS7H0ZwXjuZD66VC6TmPHulqjpVKkDevHVCqdUkCFI+A
rs4hAU32Pq8hTe+Vn6HNc1es4McwakOMxmEq5l3hchTekRtIgq3NK1ntGPKlzSlNXxxYUmmUeEOv
3Cuamhn2j7gD4RoUI9asvsj0OUICvlhQDJxDZvRKZLxqe/Ca84puBt4uWRG6ysLLqZfic25a8SXG
s73iOpyrt1pm+YeKovLzimGNWpTgz8vajkR2JwmYujGSACWKbm0CiNOraIH01PN8HlcOL5e50IlV
bYe32jHjcLRdBWiRdQ8P8VQ2Lwz+kLx4AZ5SnqzpiqLWO1RNqOme1lV4bgdMA92Utm9qXjuBVVgp
cdYVdfWiyLsrdpywOAovFHHk6GQjYifkmwOWnnH4JMZ1upmGiJxtglfH0yzMlw9FPrL+rRjgT1MG
OdgdFzWB1ayYjgCpa1Z7pWLkBl7Id2e35hTlh7prkD2muLMZaBaRvCUoHOOd6ef5TsyF84DrzfmS
EIb4rBH25XSnPXWv6bDfO6VrHywzvze+AeJLgaxJgrqt8JSjDgC+HPvl8+KK6SNWwPFttRyxApIj
r2czogtHBNdveDkfEWe6TPKWwhXCd+9Py7HP4v4y93x1k3gie4nRWAIMpvO54JEtxed5ze1j4ETu
g1xMvNGvWPJkNF3AiEnuS5aT3dpEwP6Vjo+F7cWzBmmEjjmYg/MBzsbtXE4BSjNaM7faOPZj34X+
3kpnU194bfEZakh1KPNweZS5kyO7nsNTKvvoauYwc+27EmeGAz21sfiN+sS4p4mHt7UuUtacgpGv
p5TBvk6zYjdiPfQ7PK+dZuc+wfiSXbg51yn1ovaq7OpyL+IZg++kh/aIFGO6zPx2fgvbcL1PRxJ/
4PhA8Q40XhLhdsgVy1YThxnMR7Tvw4PoSBvACKn3RrfJfTVUpAoxKHvx6rQDThAVp1FqJ2hJOcWS
SGIOj57iodb2mq9Kce/Ljdc3Y23NBLkXcvbqSy+pYceMSAkrdzCvkUNaQZrMxXmjyTwpozWAi1pm
V021jUQRAB98f0g4CjbeBadwczUnAXwBjff6ii1EXOQYtLewwhWjv86PgwMDP2nT9CSRjnxAMuw8
WtUCf45BgImar5TxAgpqb+en/qeCMOorOBIUFzTPbrrVrhf0z4gKIw0Qgl+fXruUvbfsWeIuY5X/
MG3lM7vGdtjmfOzWYJMIcFw3IxAdirCpqoduWsOPgVyGsz4z4tQZAiDljYIUztcReHbJU+E40t/l
gqmrP0+gKVVR7Ly6ZiSRdSGslGS985auuEDvWF6D90j3Rd8WFwnfviMEgRZ3WjBwco+y2J56AUST
uMWgKtQSUcq5IzI/CAjs4egW2wyPHBIHAZhK58GXFCnQeTVRfE82RVtcOuElKS3+9WJdrKdxW4O0
0gBx3TxvHhlRh6CzxiSVWP+sbwEPriNwEcKxdH+WUqfivcgbtMJ1CRpV9U+BHno22mi1T56Bvpuu
Rqe3sSPUx7AjBSubg03OaMB+r5UTXQdNUR0bvcJHVWq5JmAyfWLNbU7jqKWGcC1VjjusyZWManop
qR+2FkOXR+7UPDcRgdC4PGKZJzfNvD1BvagCINu6NGC2l1AA7ArFKTlf8kFmVJsh69aFSImyiE0U
O5c0graCZWm8lzEe8MVqUKpNT2UUCye/DDqqt+/VUqFhxEpCrV+bEMZpgcAGx6q2NLsCurmh73xY
M03/C3szgM4k2BUJTSWKoPzye3OATXz+ErPBERBNjPkzCJPsHlkQf0YXhne2TpTNYevSrnFqF1DH
1t4j6wgnebY1alS5VVJbm6yZkUm77DznY1SlD3ERqYeIWuWKwFvxOWqb/Mmn/fIZJSixQ7ZEFmZC
58kEGz1Q03alr0bETZSNqK6xqkhm7iN0oz5jpwNOr1xprzuZJWeBA8meB72/oi40T0bGhwF7z64O
bHulbBdeL9W8fNHhZuWehfrcjBPM/qRjTW1L51A28Xozzz4LLXpvNH90FZ5UF61fhU14xLs6o2CL
56+ljLyLsKRABZ7Cw+36nF+32u21bZr5qeSg/VhmPAccdGh60jc8Us0SfuEXXDVd+qQsxIXfP5qI
jiJCWhojTsxtdAWVr+5pOYSx5eicj4zu0FHq8ZR2Jdll32ca//8MeL5i1Ri2cRGmkeb3oxqfScj/
fboD+jaf8tf3v/DPwU4kfw0jH5UNAxX6i4hg/newI5JfOTsAL2ISjroId96/Bjv8SKCWSxA2Mh71
XI+38D+DHd//lSmQz7xo07i52+/9G4Od6A9zHaaMvDh7FePXRNKD+nGuE9uJYXgg3T0urVntOUjG
DUYoTK3jdYNGxD45PqqBC1lZJwBO34oVi7sXLl+iZQi/KNWl8vPgDQWa+MQhxAqJBfL7IWkGzqUu
1t7Pgy9qcoUMhgBY4iV2z6FI6IC6jkuxjs5lhg5fxQPqibnDdxrpIOqvOlNoiX2AZo6+H/mfb10m
x/YIOiUiibzP8lCiv6rVVJ+56ark50zWaXLswiWPN/euyae9QAEEw3N1yM1YHFZjbCYNsEaDo5pW
s0htB53DTP2RrnlCqWRVqjUdWmXEM4Wd11jID5mk9Z/4tKe/0SEiDkcNdUTC3DinjX+zdMJ61wOu
vPy6cW1dnk/GryHzFYw1AL1PGX3OEBeFFy/jdYz4UdyxUyYxdHiDwpChzNjPORTzlpNowQFsNIl/
l22tTciLdnC9/MJo2ienramq7oAWcS32A8eY5C5uXY9ebDn6yaWmNJ2Qz+WQ/emXSarHIjf+rhx4
/naEKNPoEfnAFjSqUhqk6pRV2OoC7FoGFQUK3pM2GEV+UaYF7dEZ73R73ngsMkQ+NqsanL3pwU4d
XdtvDd+ErSFk2AaRRumzYBHXWZ725sp2SdMTYMDhBsZIuSRfkqxPjx6UuPUAsNDWdxkdYtADeFUh
OFtvWOjzUbCWvE5W0LiK3BHuUfB9ebOWSbs7i4jeWmnpEI4BfWQlF9qiI6MTpjLoX8qT0sODofRE
yyEk6kHty2nYWsYJXoODylhOTV92C5l9lihnX01jvANxEnKIZvSS9C9OKuv83MkcBT1Q8DfP53YN
oAFQHtcHVCe+YcZIQvtC3mHAnozUHMy+6auLYBYdcZ1hhAkQ1mfjlvkn1YV5eVqPfZAd0BsXyxPt
J5pAKQceatFuLMvLtU2Zl9Htdw5m6WS9n+mo9nvRCP2pry0YDkxT0+cI5dgWtz57zAJEHl5P9BBH
mDWp86lj1JnvkwQPwqlNGvFgBp/+YY07Mb7UEQ7ukwkz2ERkVz6c90m5xafaaak+NXpaM6ZSASFB
QJENfAOHnZlkE/a2zAsYgtLPxUDPP54pusYxpXHkLADPZBo/L0Rt6ddszbVzldTO+EpvZxoIUWD4
wb3jKH5oZsJbii7HU0UDoD6VqRhI/9GzzxghZRJ+KCTc7NWlkMfZLyK2s0iM4AEYdnm/BU4AQnKZ
a5YSJP5BsuP0FiVnBBzi6sghsrGWpHguz0azcHsbtwoPkkGgv3MmhLZXlBHNqwl7DjdJNSfyxI1m
zMJNy0NIMhGw8Hh1iYDVAd2qeWAmdFoJCZeBHobLYRGQW4zRfVak/dYoTg9jZtfqLERd+y1SRU4z
Ael3DhVWT6TIuPOQHBfHZI+12zEOZwJgXmMKuvJRZL6YCV2Msfq38AHz02milX6YV/gxvxU1M9FT
gT+cyB2sy86uSWbwHrUkG/C0Vioyz+imiuVENNkWiY7uFHqSYxpAPI3sUzq4KpKH2YU3CS6RJfRi
qkPsr0nYR/5xZRKp9hmdkGLv8+Ul1rW0OI44FyfEjvupU54VUz0j2iqWlPiETT++cwKkWbA6s7Q7
c6JsyY4txasiDz10Hk3jixdYmxu7KzVzfCrFIn5LvXIgKSufCE/lYwr6XCXBk+c2XWD2LHNSws1e
QwO0PUcRt+ssFfOZLnDoXKQRPap91BfD9wNYCRenaCfA1YFtNBmPU/Nl9BXfwKmsDYRJ5sN0IEZJ
SI/2uqmFKluU4oTjI5ACR9d1frU6bpxdKrqH/Y0Yqhrmv/Sqb/0yrsN1H3a+c8FFJ6zF5L2YL+iZ
ifFiWMoMDmnt8OBdgrBTzk5E1Ah3dk3yDsHArDUZEw2dBLSevdxXPpptyA2jv5zmXZU6J+2o7G+K
jExkaP4AYsTDl5Lu1xXJFvFOmQcQrRMbSq0I5HRI5YDSayWKnlzVzEzAtlIQaXO++k9KGCBtWre3
detNnHfTnECt0amvciautD5gDI307milY8YkLuZr6yvoIbFWtKccTJDF2xwp/GA5lci3duIofTLL
uIYg0pFMUSUqJ9y39AeSnTU7Z7D20jslvohZYY4+NDgpvGxpntyuYbFWrps1OP+29ELXNvA4urr2
g91spyzca0QMwM1dfNxXc+dzYZEu19SwQ5yObxXvqHzuGt/tLqPEehCEg3moH6lg6/gqlGgmXg2X
d2HCzqpEO2OMOAPnttKvC5cuvyxYprtTGvE0sarJt/e+52bLTRCmbUUYQDdVO99JOwWhO+oGohLq
sL2lIe7CWfVqLO6UiDVDK0FROmeN6Q8D/YZxZKaZ0oT13TDJ7CPn8S6uAF7l0r3LC+nSskbID7J+
DIYBel3O/tPZHOksYx9YVXUyJvrSoce3RQ0Crjt3NJsShvhOYnKrx6Z5zPvEoQ1WTpp0lyZzg1f4
stWGdp9cUqKGpnXv51bi+PZ9HRDc10XMchb2gPmajZQkthwjJm4R2EnFpZri+reByLwQp2M0Pw6z
pqSNq7aBs++TRXmm8b1ghdD9FsjRNgsY1ZFlu9/NbQPvIV0kX9HAqfCCzhknmH1ppBs/l22dDNfD
2HQ+3KwOIUc/KfmSlW2TPs6RmcuzHAHFZkDtVf6xUVkynq2qRCbiNCM6OXdom/6J6t7JcHuQCwVk
3FZdZYisWEp5VdCEUuA4yIV0cwZZJwNtLz7uEo21y1Sc2emDqhfOC4bjnP8VEFZhzvJJGMBjGU3N
+Eyym80Uatzox3jyCSbJmxYaVOlzpOZIKA1prn07scyRchubW+UwOtzJGcjTh2zFMPNbE6iKlXJo
axOf9WvQ6I/6/7B3JktyI1mW/ZfeIwVQBaDA1m2efJ43EA5OzPOgAL6+DqKqpElPNim5702IZCQZ
ZgZTU3363r3nahsSug5o9UHtY8tr57pxr7mpJtF9q21Tk8tUmf5mcLKItE3+Ya8YZjfNBvEyGEcN
yLvfZUkbv7K6SXIK5AB4pwYasCLxLQJgYo5p9s3uTFK7AwkEl0E0A/+Nh5gjEMhZzd56Rao8WFva
QaN1603l8uH7Ilt61fQYsuvKHrF6BpUinaQepxTJgi+ITEQLSzpV1napIoHe7YKTkU928N21Z9Jh
c+YswdrWAXZt29aESXshs7dn3xrFtMeDTbul1XEKEMs2tOMf5m7su1fVeBDT+VpjuRdWROp5orVH
15lzMc9IJA5V/awbjT+LfNQOgCq1JYq05zJXsLIo57P5vEhM+wez5TK6RTWTniK+0xnymEM3MglM
8GWp26EAnYKa6QjkJ7Sog3YF0mVbyBdt8BfIUDMIGxFsXGLppFnE7aowLFcdM/E8+28Pxv+/zv6f
5QL4/77OrqI4+/j5Mrv88f+5zLruv2z0bfh2cd7ZwvK4Kv6PStEy/X8tQkTsMa4puVHyt/5XpWhx
B/Y9DIiL6xFHEGrW/73LOu6/+LO+60l6i4700T3+B3fZ5ab6f6W7WCpMUwqU/ESQc61Wn5EGKgmF
U2vV7+Mpcl+iPqg8kG8mpPHMn8p8HUfOMyI1ovi6gvj5/14xvwhcf5ZI/uoiwN3HC/NhbCA0alFw
LqLenwwM9pg4STY2+hD4sj2kQSToQIX2gxW1avfTV/I/6syfX+qzuY/XYozieP84SXzu5st7+em1
cHVJZxF3H3AARA7xQEFE3IHt1+sWdS+podihH0vbFP0xCbiD7s2wJpWxMmkQbv/8Xj65G1kNmJL/
6UXwAKASyF/fyiRmVeW9OR9o4oOztCsU6QI+YOrb0c41ov7ASC+8+Y9edPn8gnYFOesmXtN/dK8/
f36/jyrfJIv6gBQM7UJgAm7VfvTBs5YUYIpkT0lB8ecX/SRUX75hlFuAR5BGWWpplfz6UdMuc+Oa
HMODdpSc17Eqxh8cw1Tg1tQxGbIYCxwaOSW3vfAKBkqWLt97pym7bTQlc/2XBecuwvif1zvvBxM4
7SOWncX865OHp3W7bqaYGw+QHRftYhnH101nLHTloDEYmklQssnGoEFyari7edcd+M0eSYedTnd2
3HXX3hhJwmYKL48Yk2n7tQpdXbw57LVoV5gOUlN5Q/C1ZiyQ3sZiAqaE0oMgeHALhPO4TFWvOgVD
DxEkKOaVTp0+XlPCR8MGN65zmzeckKumnmNuVtpZSIxT7GcAOdJBcf0A2A8GugATN0SkhnIcIPVC
jVtCpc/K6LUvhR1cDbmf/3AqaTxR2RTbPJv3fVbfMGqFjGaQVtNYhIoZIAOot7shFDfgScAElKEH
PS/OKvs9KBLiD/Ikma9qxwK25wHRHm5QEeNXj+nSiUM/Z2a6ocIMHpFpOz0jpIZDzi8Ywf/FZvCb
nw3UctTIyke6bapPNoOxLK2SuYE8jDI0tzqx1H5MFAEOIxSSHnQZEg+YRH9ewZ9e9J8FzHbBWJof
j2TX/XUBd3UNqKmZx4NjNfK5I6ZhVbdegPcd7UCrRnmcEcT9ZZl+3pVZpY7ABMqPx2c+8dnYhcLK
opyGfVP2sZFv8at7NsGH8RAQVhs4m9Cs8UrNKA1oXA/C/vbnz/zv27JcnJscVnx80xLLM/lpq5zD
aF7k0mTHQf475rDmyGG34oeRAIPVn19q6dh+/kFye8Qf6jiKpq/4tC0bLmOuiXLrICoP5KfQPqkf
mdc+TbiX3IOQSXms2bzrc1u5zl7EYQHHZoqg01ZlBS+bd4eq78/v6nfPX9FNXmzKHE7Wpy9d5g6Y
rayZD4igujs5Vf5+zDKAwXHcyw+/CyNgx9RpDExSEXz8+cX/QQx82qNc3O/ScU1XAez/9PhrTkXP
Np2ZCC5giOsug3nGBoSKE6v0nFfISnURIQvRwY+8c7IW6YZBpHo5xclTbQU+vPCoX/jNTg8HzB7Z
MFCh+CW6jjrw3uToeB91LgsSdVurBkhdViQb+GJQzVVn5BSGXWyAIe5iyZ24s1MLPRIMq25N1AjJ
VDNN6MX3EjLbQ+pIlK6quRcEnUEEWN8IrmMFCkhyfwZBopkoPKC2hpmCZpli91qDGa9XZZ/7T0Ps
Yl5GyQmN489P8XcLS2FA9nmQFNKOuSy8nxaxTD011nPfk/tqxt5Joif0V4biYO+KlOtDNyYI/CVa
D8IxGXmlAIOJkIWyP47Do1FY8yEwB/H1z2/rV6vUP+ehKyg+XAk5x2FO8eu70vStZo92wEGjG4Bu
bRFP1g77uPLepTneG51/iGvrS+vo8i+v/LsCaDGJmhyAzC+U92lZjRFivzRSwyFXlrN3aHR9HxAQ
8AWZJkSkehyKYVOLyXGusyqxHC50jofY1rdlsP/zU/hsd1eEJCgs4jTqpWNCtPn0q6+yvPQ5bYkp
TBAATtmhb9x7O8AWnpmQc+So6SH57RodabTqnAp9dXBt0nEpzX5nOjZsG7M99CDOOzJ3CiGYwyZc
mvBZtpV/nEKzJOngb9uC/2lf+O+3zTHGfAqvmf9v9aowkDcEIt/T3j8kaX/GLv2QmabGGbrImjoC
PVESvRtNFdHHoBPsgxKu7faI43Dho1NBIxKDNQR9L+32syYCSdfmzAAeN7NhlOfImveWE+79rLi4
iD1lTCivL5/CQGrGFBDYnPzcV8aZFzxpVx8TxyEzrq2J9TO2OqfzPkXwujLPZRghaJnSt1NXjQO0
3c3ORZXvAQndOk2UrmhjQHdh812VDW6LRZgzCvkjosd8XTnsKGoGDFxF8rlepkPV5D0IO7mztXdn
Vibhj2Pqn0U83lTSfKGOrHe2RmckEsZdc65+5H56W/UeedXhMuefxDmsigMqwvsKOmpEpwspbruo
D+DNpMkwEVvlldt21F8bPzhHzfRWCw8TYfkm22qtStKm2vE0yOIS2vU2DfJLKSMSq2jzm0Q25bV/
09TOXWxarzhSd172Nw/8si5/2pqZK+MyBNRgIQeihv7sdAzpZTo6tbKjT/d3G1pFdG2YwAdWrGjj
/s8/Eq5/n1+LoRR2nqWGdjGd/7pVzGaai77X8dHSYtY025LiyemD7nsfjcMZYCWp539+xd98Os9m
b0AY9g9059MrNmmcFElZx0cjs4PrqjMFhtzB2CCK+Q8ZB+7yJLGxQlsBdqEElNVfP13Z0W+zQwSa
JXedZAubylvHpME8w4XKD1bIWLUtIPZeiVHOJK+Fy7Sfg+rBLC3/OmmbXm9EP3a36KJJIvnzg/j8
O//nzXH3xlVP45He0a9vLvF61y15wkfO4eDSam9gV65puc8TAWW2Qo8ipmcK8fov5dCnavOfp6Jw
8CzkG/bIz/k80HnQgqVJQtFly2qnW1nczQSO4T+BPn2FzmXAaG8NJEv8+RP/5qunymUnZm6OHtX8
9HXYyzgX+Ux0HNIhvwg3Y8gymOQniFr9ZZV9uoItnxGjMFwQn7AQjJvL///zwTwGXh0AUzg2rq2/
MaRWaoXuGxrznz/S754lklWKKK551AGfzrvcYJaKuJbVXFQ4qERlbCaTfKyxTl8ZjlG9Azv7Cxjh
d79ZHNmoDBAhKFd+WjhzV3OLSHV07MSc0Kdjzp9eoVYjb72O9pTPRrr786f8VFD88zQ5Rl0eJEhK
/Ka/Pk0HJ44OWhUebUVodxscFTFHZEyU7mluttV0QH2lNoVFgM6fX/i3K4YJDvUVRCl+zL++cMAV
e0DvHgFTyPXbvIyhVYmE2xazuPvzS/1uxeB/5atc8Mgcvr++VDmbsxdn7ITtNAXthsFXN2z7OUIn
8OcX+re6ZFmbiJep+xcMD9/hr69kGL2oUjVFx5p29XUPtHwvBGYJv/QlUniRnfqgtl+immiyzGGn
jB0v2+peu28Nl5zVZJTpU84s4WAVpYsst5zJnCSLJKF1QMSTRt5aMtb6Nue+uXGTqK63PcfUXx7Y
b/YvjifaHIDMHNv5bIbPgqadXMR2x6DPkx2jVHlIkEtuxRASDZl2goFtJp+4WRh/qex+86Pjl4YO
xzE9k/r206qIc3jxfs+DwUkP/rk0O3KwcFuRYZTxcL9qf4YyOLWRmv/y3f3bepRLoJnC0k2f1abV
9etX55dtEIVd6B16W2KLHtGU2BvD1mSTJubcV3/Zqf/tly5t2rIgDxY2HU/60wcNZuZjIz3dQ6tn
gjCzISY/F7GjjdgEkU7V/uUrlaxCPsEvxQe9YFztmJuhddEH+bRHNx0MpzJS7qHzUWsMkx42XYDi
o5kbn9HHmJ1mHzUKjtJsbS2TLRwTezWXxZEBLde4wNp7eSifi2pQT74kTT7JBEJguyC5gANt3YTV
HmfkFghuv6x2xH4Cu51HRBseUmj/zEGqyHCuy9wbN01FGVkyRKk7g2t4Z8OR8gml5gpBqjwZRDEU
L+nRpyA7YBJovKdi+Jrq4jTaIPWrhIqXVZSsKiYuq8meHxuLetdghC70zeQSbRjl3U2JOcQ0yukZ
xsfeQHUskEORTtCiPqXWX1VBcZsb1SHwxjX/9oMIObTGaBxULNa56HZo7vOrKUST4AQTEdC++rbI
ngllisnSuRrd3NoU6H/2dljae96M+yPPWmi2Veq2FWr0Emy/NOxpJdywQ9lvmvUqKnncxBzCFfeM
O7Mn7WQE//EdfmCabMqUAEmr6YHc+thIDlFa8105hUJRqcu9hehqEQpEJDW21RTfI41p2g0SCLfe
GJJwaT8esyNG/PQUJFXLrDyYuatzKLcxnhNJmNtO0bNazwr0aSKLbDUYZvE6hq54JqoM4YVRLkG2
Vfqku+BdGuDR0LbCbXT7eyZZLyoj+pIC/EPP8gWXCb5ho1IPdSujZy8tdYPbhw2skYpbR8ioUWcd
CWAzsdEyM4/4N3bR6PibmiHiEXR2dEIQGhELZoe4MVLx3ezDYd1wszzERZEd8jkrdr5lFDcJrj/e
GD1K1CEUF6hIzF1lTcW565zhzBz0La/74jGi2Dl6SNV32q3RLmO+OrlzQ3aCJpWkMj4mhCy7wZxq
As1IlUF8BSR4LAx3rSu4PzK0mTQnQg0L4n4IWdDleNFl/SFizJL0OlMk8pmRHg0hxS6yix+Ra5Hj
YJBKUyEUW6HpMEmmQMd6U2WxeDRGu91l0zBuWwOlkqlLXk/b3/S4BCrqsF8FtPNeB6iKNFNUtFVx
Em7lbA2XgbCF2yr0jH1BpB5S4Fysx2ryV2iJSMB1FB+w7crLIMN3YebT1pM9Ba8TNNZNbHEvF3Y0
PWKg7p5RMgVPvVQvYeNXB+527hUE1fY+0H597mZFEHFmeTsXM8i9IYeaYJeIZNoSepJdxC6TBt7e
gm98gaCFy9dR7Y3pD6ThkOm5jfBRvCHPGXYztplw6xKZiec8KLS3jnqhiz2LPsUbNnsIFs2yN0+T
E5qnzB1oQ6Hfx3qRTPyMyzwNr+huyyfUXf4GLyJ6AKbox0TnBfhQUd3SShavRjCLPWVE9VFZST5i
nmvMlSuimhSAiKyVKs/U0qHAaRM38fwUChOCXMECvK8kYUkqU/jAGne+UUYP/KwKNQlMIWqLoIvu
YGXEmHNMCbq5Mw7s2smm8oRCuF4ZX8cysL+YUcARoSNb3+E7G7eEmju4E/38aWijedPQgSTgWoe3
YSrDe0xTSMoDYgyXVMVvASiyk4Mm7tz21njGyTWyVSbTq2HlxMkWtNN7q1pykH21i22d3SSV5kqd
xkRxV/IL/alkj87EeCIrML5OdSiupWSB0yB0gcWHyRH8QPOdOF10P7mExzHIoNm6cxdd/ITJgB+4
6o1IsfHYcl9cN72ltzKpAEb3WX7ftzgRraHA79tYE9DgLiWpphAFP0EMH2SWI5Cc4AKVq9HB3ZQF
3fzRJGA+Ik7bvRjJd626Vu0Hz4t+YFq7Ns0QGYnEqfgaekN2LYeyWRl2A/i5S7PoB1OeH9hwUnJ8
C73B8pGDd3bizVy7pKKbXniPkinf69A3qo1BQtywTx3iUyrHqe6hCa4Hw9UfabtMwm1mRIjX6CsU
YajODTjYJTmLpm+gmvGAMhloR1bdTY3jPHZx5W+cpEiJtMCJfJUD7dgagsQiZ0Q2ugrSiTxoHbLH
EikQRNlmEnL6hqsk5Ah1NLgtdyhPqcwLMp+mmhU0dtUxiwxF1kgKyD1p0fePnevfMWrr9mAVGwSY
BeN7JOUN9JKozgwEmya5vNKZtnRc46d8YOy+zmIavuuuyzs0JES997EkuTqfiFOBT3kJ20EiiDFd
GxdPmSxU6yacDo4qQoiVVbgymhEZn3a6Y2ijPVMN27ITOhxsRZ2r707itfsQjBgYomFY0pjGQcBF
D+Y3fxrEOxItfVFBS1BEYZOWeeVi3SdOJuz3OMV7XCYFM6+IwOQ4VdFGdFZwBqMmwYirLF83VZh3
bAgkWaVVS1K5L2usKimyBJRnrr5vpnpEWUUtggu7HOmGJAI7pNezuaaTeHWR+YKPz5JmLau59VZc
c9VRlKogXqRM12SN8IGaOmhxPFM3fovCKH1kfAbODIaVDbZg0af2sbXRnb3gIsJ7hGgDpUUSoHLF
mDamLN7gA/t0fSZjdWcWY3o/lsiGolCT/hQ2b4Ed5rs+9advAFberT59bERwVkT9kZOCBngeLkWS
nOx2eERHRCjV0J6AeymyydFTksossZ/0E307ESZ37gDirCjcBGVm8yp7jtupJXbNyDNBhmHN7s2y
B4hlk6IR7azEfpplfQg7Vg0FAI8jbkdyEZdTqHJwwZb7aCQIxReVWPl4zGhx2vM2IlFDDtN13Rto
x+h2FV34EhrLQ7amk4UeGOXnxpz0F5ToegW6/ZSE1hpE3jOWc2pfr3p2YvWkATQnhe525ggiz8G9
AlQhXtUYZbbcw4nDWoBzOXh3ZSxqxc6+cUKLXmLzxcvkg5IYpqETHSpZbANPwg6OiGCch1MXjSTw
IHLDeU8Skkf6SE0mvbNIuINvxlRU61yxUWSNo54xIQc3rqDz3dYRQQG9SwK6isD8N+PaSwpyR81g
a9BYPEdhjoUHzd02FqhzmsF5S0wQdkGMb3DcT/j9hjG5w9i3jZRzRtNMrzpJ9sCFvuSz/a4y0ACm
lLciyCq4vc4Za94pUt60q4gMKyMfMWzvPjeRsU1k+CVrBvK1kCZeB1KisE+c+oRA1WNjrB/GDsgs
EslqP+ficRzcncwH7MfGMrvYuUPNPBnjOVS5wW3WOPeyK2zRE1tvRjdbTftKle42d9Rt1JjAFdS4
k41NPlYcOnwb+UEU2Suek3syc9TVwlqotObdjDdN7O5MlX9BmrmrE3k31PmDLdKtTPMHdrHvmDoB
8phbin5xhbv+Qzn9Fc3/Dzna3dpi7Fyl8MxEsw4Y1a6qOOBgHVcyDTeOYP+I0EHGbDu01RpyWwIE
yzkES+cmzbuL4cXfCzJoJw/vcDaSbFt9l1n/EEE9Tg2qgIpM3ai+LeJZXXE/+zJkwwGN382QE7Lr
Vzgb25oLibdauAx3CzjRHPW9NyIk7izP3VpyJlqHiJ9O9Se7h2+IyWiiA5wd0YEo+tlFthdZ8dWb
qrWcxQ3H3SuGZo3uM2yuMcQ6SMwdcE+DxyeODqV2jwPLkrPDvsHucOwW3kI5bjEEbpFLrQOoG5GK
N66AXFbW3GwSEmLg50wo+rJ9Njdk20fuk99RNPhu/2A5ZJ66UT6vfYdF4EzYehPiqra0lfyrCUPF
votCFCzuhyJAxVWALfKE64i+UP/TrCD6IyzKtxLkENiYayQmaP89604rvcMs99VWbNg22vB1Peiv
LVxEOuPbyCNzrfFIWUjeZ4BUc2MfOPrvOuFs4oS4r2UEaOFaXqPkZiQ4Jxdj8ndpOq6Drt5xw/42
psnXqMNQ13FDGvNr2xYtPm5i32ntDpu5z4atnxDaxvbM88EElXl5u9dF9Qb5oPuRtoQxd8jOCIKd
4lVS+ffRFK8VQnJckWx1YmBp+Y269ijLQyshN7R9AjjzNRnUO5zmjYXBFvuwQ5XiXypD4ZcwYGdE
hyZjhhLN62CGTtIp5z2nO4d+BLtlPX4USNt3vgryK1zrDF3hXeboZIvS2oAgeZQl2K7CprrLEacb
ml8z5AOxjlrs+H2fXWErqq7A7RFq2xSHOcCiKHK0b3Ur6KGm3XNRT2gnnPwlqaaIx0mdZ9Q1d9Jm
+CrpzNCucyFM5BhtfT6Kh2ooWX4slU/GrImzEgrvVVfl/kZntc9VPCR7URhs4CTglsZ0HZTwEiSj
DWbfySqM2tuOQOYmyq9HmxjilJvJXH23vP5BS5M/CTVCl2Gykc10g68k3qayujhd9tZKNmPq4o/a
grM2NNV9KW19BWEM+2FOJa3N/CmT1cm2an7EPtDPrGg3kYzEdorqR2zl95UbMS/juALYAKxQZsPX
GjUWxE/jZMuR9szUrfEhD+vaaR6LdsYJ4qTnIpbkWlh8MX4CfNQx9pldXuy4WXcyCdZVZl9A6dyH
Xe1vYuQX66moD1NS3wonSDbxMB0Mg+WUJdMe/fGBT3WxQD2ZLbylJOaYGGtCIoe5+E4ZjqOz+K4K
68C1wrhUHpNAWXARrlV4Seby64RfHAMtX66b6U2acmcc6pavxyvX01yhfU/Gc+DyPZg6KumsmWpj
lAvAv5Y9hbQxEu3XkHUj+zo4cx0zcbAzNmq7yDmItLg0aKP4u+nKblwCVuLD1NX7lBAa3RYv7NJX
Y2ltsyRo18EwviYZGJ/Q8/RxEP0PZRnNATQNGYG0m6U5PeK1BrngviRN2F1021krB7P42syYQXdF
dRRLZZv57vQQ5PKMcles3LLew7zPgEAgbjeZzi8IDBzbOGOvUAL2a2von+vW3w4KslRJCGw8nOu+
fGzNhCK6grtqSDAjhmq9q7qCG+d5HGSFife8xpYfz8ZFS3Gk4DxIjKZlaFxMCllS5weEtYaziroc
H3jFVpjX9p5RcXvFf38/03Pamxa/KW0S993Y+qn3W65/jU2OaR9wetjY1ClQXiBlkICk7NvRrxNU
ZZO7M9xlexq6c66nvZKLUBj8+yzq67gZ4cz5zio1ganq9IqICSg4abhrcrlHMfjsQb3Oc/OSYr/y
qOkFkM+VadX9Jrb5n4SubDPlF6zkcJ9V6oBsaJ1FPR7n5EkIolK5YzgUl1e9jz8+5Ld8ZTHlpC3e
jitLabUhbkXsY+rqNLdPUVQQOMxzpHaEe9u6b7HR3zWt9UGA+/NQLmWBFWyqKn6lvl8HlXMfiX7D
ufEywXrJSs+EPbTYk338bosGfTCmp4GCsWiNe98u+0MroGjMExnbZsiB116PsORBmYxr4X6pZ2dL
ZbbD3HeH/uZ5kCXX8jTY9RjlKX9H1haDwDy+71Idn9UYJWuz46ZixmGO7YWDN/bzao2enRCnuCNw
lTS9qeNkR2ZjbkRJsE/Glxlo44dXmAcivF5kbROi3SeS2JfqUGv53ULvfyoGPozqprUXxETKFacw
hC5W1JeprX4kiaZRZ15PJZpx14q+SFUCcjHDDxrrp7aazU1ueBj2wBejPUFA88bsY1enHdFJnUMq
oPd14BAeMvcb8pBdMsfvyjD87UTN4Axht7Lm7j3M7ZgaiAOZIqdbu7n7UA04COfmPqRU8uzJ3udO
+j60Rn9wopi2hocjpC/dpZJpsIrr8KKYiaxn8qAKSbcNDQvSh9a9SazuKN3+OnW9hzkI+0MqYu9K
1Xyd9jxy/5hfamf8TtkHoWVRztT2yNKa7zHJPWFr3w26vlijnWysMeOy2aonzMbFaqyGx8FNC6L+
hgfTjp1n8EYPBpszHSeMDhWjgSmU5yFw13PbtsdcYDYs9bizWvmC2gEGTouqq1HdTkJGPNtj9M7Y
/4IfeRXNYt3LJl4zCjrkJrQH0RAZUIAI6UHMWVbEAD7e5vmwGYPXPlePNY5qByJ3U1c3g6NfcE5/
T2T2HUfZDbi36lRJkhL7Yt7ir9kO8PNikyLGa0d6DED8OAjV2m8F1zJzvOb2fjPY7rsE+TRaZGB2
SxyIbZ5q07av5rED56Zva+nk7CL9rqxR1botPm6SQc1ygzNnO3fuS9/IL140HZT2sfIBYjb7ddua
NGEmUEZMXCFZd2KXhhiYVEHYshs2tw0piiVG9ymO9nOQGztdFNdYN9Ze6+tVGhJ67eAD87U6oDTa
jAsprcEeJlJnF+KlckMTF2CPJmlZHj12yVHGu6RpTw1U75WvwuuhoLOAqP5S2mLXCK4gxOBdJUaw
K73wwVsQRko9ulm/U+F8nLOEfjuyp8T0D4bX7qChrXzCAOJE7NlAcPM3+6Yat2nF0KU2xwhPnv+W
QM+bZ/YAKz8G2C2zuNgOtgMRkYRhy7APmbu053yik/3pyDG+qoGnx3ZPuW5sZCvPAu/qWOptjDzb
7/GAEkRLQzU5KUqMLs9ug36icRvcl7W70+i5+T3ubHKYy7y/LqfumGTqYrnVecBKkUXTLuNOELU2
/Q+YOMqCTp6R7CnPWe9tBzL68E6xa0AHyScm9V5YkaYb8CNu80s30V/Pja+F1bvL/Q2Stklcan/m
97uL6G/6QbnkN2+MbFoXZF0rkjfglOyCrDzCMPlqz8FudouLWfTviEpJ0eteS5dDHcLaAU7dIxTu
W0QJ24LBH/fkS96MR3ecT8jMNr7nX3ci3QiuKrosdkXm7ofOXOvMODjdcC06oAeWiUMJg3BZrqVt
bLtUnIBjwCOD9ETW8xlAHVnhRbUviaCsm/SQh4TYcTKbmqwjSY8hzB7KctpUbb7NqL4To4j3UyCa
m7RIp1UzNvfKzjlJsmOkys2s0NIZ/Whs5zqwD8CqTnMq7tK6veThdNcB/vIy84vG9r3N+5B5YN1/
G5xxHxAXHylAseZ0AJ14xjZ+jxRw58r+mlJBb0Dp7MDDqk1USevs1JintI9pU7ZgduLgGpwI9l3h
3gYZF1JURTdNovuH0s+PGqjaLkYFbHhkRBOQXnUY6Or4yWY9eCjhK0ufWztmYDKvh7EBcau3sEc2
YihDyL7my1DD3fTLtUnkfW5TXFbltk7BRlWts6fZC5msvMZPxHzF57/g7M2Sy/FQv5lhMF9Vlvno
spUUI30msiE9QV6pimkV0qAJxJSzARiPYzJtqEXJqIpcpqMBtyc8mRcr08HRNMi8DiO0Sl6xyPLh
19PCDJgNhWQ+0FN6sIGNgHrFHd+gCaGNkb8sMCvqqehcpcO+NdnPmJVc8j790rTjt8aYIwKG6I4H
ELa4Fve3Tu/fu4O39OtWaBPJgK6s+xLzrNPzayvSkRDG6bryqkc6utaxHuJn2pXlma2O1pvVQTai
ltXUL1f9rLh1GsbdkI1fSJY7TYLrVF1712MUvYf4YldoWU/pNG3LNrpBWrTrpdj7XbKLaIwx19Jr
+p27seAT6THYTLVxtFLjNWNh0POaD5FJajURYl0c3sqQQs1zO3E1zuWxcKdyEZpd0Gtv4b9SdFvv
iVwaAYw9UE27FPxyopGbCuO9tnqEXyl1f9OAygms8WD4dGGUeVNPYqHCFlvb6becUGevZWOi6R8Q
jLVOKfjdYaLRmMlrjHnEjOXNKl9ieVKjuYnt4Y3MnW/NkDtPNhE9FHtesYKNAgczzSmc3OK+rAqo
ftOIfg+tgpNTX8BnhU+m83Ibjto5Rf7wGpkJLCXm9etKVrTqXGpZm87o3eBPpzBaCsK+XDPtoWyj
Rb9mrW2yMHk0hwpAE+ZabMu4yk35EqDMyxwrXM1zeM34Zx8wsF11k+EQ7BB7VIVqO1vVPiXIHPjV
TJVuPE+YQK/qztkMY7tXRlOg1oeEmJpi1WjTXdcUxrRUnFXAOdDmulhJh6oXrynNla7H/cBzXnsj
Iar1khSfji9jD8ATCyfrLBCMJlvyCsms2Cks6Gu6o1vpNlxG1HihQfvEgd+t67ZK1m5dfJDjNq1n
fkEuA7GrKcJmFvtPLqkZ1P3BWyjrco1NN1wJP78ffDStrWNs8qjZFU60K+LpFc/nQcbh2RvV2aaC
uUJuGk/jxjeMryBYbxZ72VQnL37FjSsRPp3BQHLAZvOpFfqrk/j+oY/S7SR8RlD2tpzbgu6T+FLj
5LkERW99mSr9DaXcKqIj4aRNi/21BO6UPKfkqvfxdCamZgNUmmaqIGI5w+uhEkVHcjJWvYohe0fH
Mul+xGl6cRgxHSOPX6uZfPiN3DkZgEG7frHEmK/DJIPFOolTFxDf6+hLqYNt42QbOWd7+HDvVbgU
N2nKCMnGTLr0uYEh/KjS7D126nc3MXaGpe+Bnz5YQp9S+nGtyJ46nW2K3t/4+JJoc6S3YRE+pCG2
+FI0pMjHRyS1aBZ7gA5W+Ihd5Qby41NZ80K04sOVN1enyRUmU4JsBTrvqJr2OVmwDb5zskmWo24c
HgoLHbmdGtO6tbqvLbT5rZcQVu0FtVg7XfEl6s032n3/xdmZNbdtdFv0F6EKQDcawCsJzhQpUYNl
vaBkx8Y8z/j1dyEvN5FdcuV7TZSAJBqNPufsvTZxpnipdwOcQpwk+dpW2jIo/iGd4uD2QBOCMqB9
1ouK2XDYXXJQTexJ6UnOVbVJOaetwxJ8lFk4NycEMMbYHxLXZuj08VBq0WNfVTte8Wuh1fda6dyF
ps83LK5FO3vGNF/HuIa6x4oT2HdMs6pWmJuOvZvfYwz/q6TmskYgEJ2efLPm/qskDgWNPi+tbHDg
bkX+FnkGQR49PmvhwhWChoVDHCsL3aUMGBvo5fndbmlBqNdQNRZJQ8kOYPOTZk/f3JaZ2dgGB11m
35XEJFqOM2kMmIxpmAVvbhX2RLribh/DGuVtETBn1Qp3h+vpVbO6HbTCfVlZl7bpg7e+rOmT+wdX
k0+uhks5DKG3Mus8+62OAdv0bxbe1VQ5hyBw0yNc8QBCl/5aNoM3ZuxwVoYMAB3KMczpOpCwO8Il
rr4NDCi28B7uEnt4qeeMepnmRz51j4h9rkJOGxAD43lEs4wXE8AmhodTRdRKb1p/YTVjAqOfeF15
s+jOkJsKEdOEkzPhM4h+G2f8qkfTrsrMxxlBx86fjBdrcu9nNV8aMgboYvGa1EGkW5hwAvDhqtvN
brFTDUFEEDC3fWUpZiLlDSrblcTYCXic6TU1CoBAtPcTj/YamKqH+XlHB+oMA4qzhGtsgMFB2DMB
lPqVWmmuTPalI1/NOgSURgeNhtADD/6m8sO7sE8usMQ7SA+l/cqfcspxr4mst4mpj8QCsVJ1rGEr
31CP+IM7L5t9uMm0TzrD4OCwwHztIjuEVrENQd0UvQz2ppa98ParVnmUkMc4X/u2+S4hhHa69ipR
jqzUnHydw/ISxN19l/jXaUCRhmIXXXla/qjy7GuZWVsSdu5nZCr7ifiZhEn/QF3c52R75KMB9sHa
dgoimFraBTN0Hnt+ryPjppvmXUBadpbPnpWNJifv6YZe2JMj/fFiIFyIdhnDHQZsVhW+Aq35Zo9M
JXWG1C8zTbGqk5VH8oA3RubBlO2bVQXHmr0WpNZfyRwupOQfo788qZN1Q6F2DaV7DTBLV+C4VtEc
guA0S/7T2l/z6tvTbxLof5xd5+Y/KVnua6KUoRR7k6u/4wXO4dK6uIvLQxiVBI5G9xOSybUthi/0
LHuGxM4h6ZkGG2H+F04OaiwmBm1DNruPEVyPxFdDdmyqNR0mP3kf3OFGjjMl55iuKxsCbjJckkmA
m/C/9e3wRbXNCzXlKbcSr4k6WmvWIYj/Ruo9mTCSKmeCnMfpJB5J2JlK9EDqERDuzhLZUfeDy4BV
vXfSI+aYdOX707NyYk8kaMMDdOhg0g+23TGgkF6aDrsltxJbHNm7lgv3q94wnT00SXjXFfp7s4wi
cXYDyg77Q2g0j81c3nD0HIIw3vsCdkjRn4OZwM2ueAuEdRQ+RZ+ttnEpz4khPbclF743dkNPUab1
1sGOOe36jaQfGW1C2TDGKCYCvtzqFZLaT7TjzK/Bu5j2eTZgkWrjg2ijvTMyLmiyc1uSeaGMPbBr
1AwhE1D/7EjjOXZI45YaRL6I7D6d3Kr1mE3XusO2F+ln0Hr7mbWbp+1dTwgTQofj2Imb7Y6eXVmP
QRsxQh6hO+j2runiU90XG58IozDsz9QnwM4SgIEtq4JJCfPbMSReYGZSNXYZdU2yi2kFjJZGEhe6
bz3cBNn8GPimh7WeuXShuWtIlCdGrx7u+bWTGc8CKnYelEfAUVu9qq9tJzmhsjvUjetpks08nnIv
S0lL02hJVEhdNE1u7bB57uyJAQgPW40qMJ9yMrODe23m9IKeLgNlXdESSJBA5zszTM7UuZs+VvtR
xSeCVEGY+3SyelZz/lfmE9tgj6dsdh4CQpmTFvr4RMiPkdBgXtqBLQUu7fUjcUnP6DHOVHSHHvGx
oTjKhCQ1Q1i9il678+34TETXgdgfGOtB/yOX9HmL/MxNPEDqOVsdCbo9fWW7YXfwY+Os0fir4vlQ
OPP9mKMuyFV26GAUrWvpP2YJKoxet7bgCzhEO/5TEOPUhy/9YOj5IdTAODAFuGjjuDMT7WdZhm90
cSm1U/RlCcK4tHXbc2hG22E2GEfrDGrpIPKy2Bpao21p7jAhmebxWEn7NlvlCghAfgZ/g+8fbLDI
92Svs8o0C6CT5CnVoNaOTniewvCWZtOlxx4GeYhhhHHR+ujBTsZiZdC0L6VB7RK+6CHKUT6nH5Ki
EVvOSprFpS3qPZ+Ee5f03wujhOycfB3nbp/q0YXJxLpP/UdU/Khhrd1k9nRRw+vYax4eDa92tHNq
mjtoNhcYKOtJ919N1AepRpDgbL1U1XSGBLYFBbINak7bIZ4a3lAB1hT7MQP5GzTBQ68ZfITyHI0Q
B/v5O3kPXlcuWMnBviS4h6xSpw5s7GuW1usuhrhpopUx4n2dci50qDesRruzcubUrLUnghsuAdYw
4GPjyi8He51yIKW6so8MPk6Q5bo9Ux6DmXxPvzCanjNFJaSl1gHfitr1tvheCN3Y9VzjRMdg5Vbd
C5grXJvuphXlvMZ6l3gwrZ9nqS5iaO6cmSI3NCavw0yz0DNI+THPqUOwgNULcTfqvLVn/6kRDFgc
rT67DVWNWQ2bOkmvVqcVq5Z1YbQReXHKv6cy3UdafQTRueuk+71ZAFe1dlUKhK/GxCn0qandlTmV
5zxczMudePHr6YUoWvIje/DDdfAU2OHFj5rTmCX4iO2VTUOT6d0DUv5wndXhtDbS5hFfxAGB1ybN
aiasSI7iQP4YbXXUzeYhDdxlge5tXpF0QNUKqgC1yiBWVapuVU0pxVEIYcXK6bTnAqprEw333KAA
gIX5XTbhzkY9v3YnjTJoqaYKSHRmWXOMSjdBhFZNwze21qkFd4Hm6+tolj98/BzrxjIoaSOS+XJz
WdVMd3H6NdGuSc11N7Uz6s38NDUkE0RhtDVjCvVR9YdgHr9JlCleb6c/WTbmGmXWfTlZBOdpAbC1
eWLUx1nEkqwnhGAm5Kd8eJnY2Dww4ODe62TjRI22QhRTEq5DLqeGtmMz+/NV66v7KqdB54rj0Ipv
ynH0TQ6DdauMclsMaNukMRtXbEfHMEH5YWnw5OLQ2mECGpDD0jIfnJgRbIZGq2aMyWOfe7DLbkRy
vjqJOCczzcKR+VDSfWGm9dZJ8Y1wUHJtUTd1Msm2ESPWM6OebtM3+veqzDax097bSr7MLaIHnNXs
bv2aE+aayJmKw4Yxbsa8uPS07sqymTcqMi5M+yGURPktm6nV9NrYGxH0flSzhKLm4VYM6dFUdcuc
Jb4XSKGHron25tCbHlr4QwI6GFnVi3RN6LUq3WP74PNZ1tVVwV2glWd7AKJHF5FxTeDANFpkCVGm
6PdOuEjjBaXjM3beQAf4ojvjy6jlP83afIcdx85ZPtQwjFbY37dBl91m1QEkHvelsL7AR2yRIQSb
cUZKlWubKk+2sk4fGpdO4wxv1B2SN2OwSDVqnotp4atGHdysabhUPQT1Ltz67vSYuX8Xcy1RKaFC
TD++OjnFyMiM2KgiyHBTeNAgzplBd5tAAoyjOJUmz13pq+0MpC3PI8jUAWqEr+Ui0o2n4DmtO5Z6
Yy0YOSwCWe4E2wr98ZqcAl7lffXMjkD8nKNTzCfLFFES/eBprl6+Y9syz4M+92tNAWrWMEd4pWxf
VVK8xA5EcPQQxqqwi2hbE4SzrYHniSCBzVqmGzKUHW8u6PjNvbVtSt+rG3QdoU3jVPkUAX63z2z/
gZqlQiGqvyOFPJod+3Tfo3jjHP/mT/5mMPN9XId7o0n/EkyIVrOT2HdzigC68mMPdLKxC40wu4IT
hoqOSKMR1reRLK8bMg/I7bWiTSwea55oZ9BXfm4BMSay+KQBqsEpFBNb3IdPLHP94jTVdICY9Iyu
6a5l2yd/zLx24/A8OxiLhT8WFDhM1IT9ODbFJoI0xchkYn5eZPdtNt+TcXNXTHmx7kR1KsKZVDW8
j4HWg6ZTgvZ++5TKiT91nuA/WlBQGsKSYiZMqtDaDTYcelB59oUcQ9oeRvMmrHijiubk0M5cgmKs
IRzofkZHOB+bBqEHvWCFG5Q5b5o5zKH4/YPUCk6pmxytFrFgGWNqZayHVnByn6ZW7mMF0Q6w5L7U
9HZjOghDSmm+a2H5qMz60eiacQPy4yhSRqfmktlhDZEDphqtdxeFDy4a/GoIXxPwdmvFCSdOoVRo
6kYSiXWHChD8XRxuKAcf+zyihwysaY3/MmJaypY7R8V2YpBKQAasRyiF0dYV+cQhLZm/M7WFa4om
6xJ1800gPO040EG0Qx86ML9I1PQ8GekXQMzHAml9WI5H9MpAVupdYHT6OmWamHXWJo2VRyopqGFk
7plf7KKMDM/QfR6HvDnaxvACmfotzYafsYukTgzuccZuw1TG2JuT+0LpddKc7OA29BFReOLBJak9
N1H+Ng9xSX5FSChpbB0BMdcIKfrr1IBCStVGlCCiy0lvvazAjmtnJSzCML5CbduWhnOy9GxXjMa3
tDJAKNGZatZpaXqSrrkXOxEihFAvd6aJQ352hLGSwnjBOXs0guEEWBNgOyRIqJgMB8NkvjXt/DCO
viAxyzkFEwlosZ755yyHcMfuWW3bCfABR0xrHpFktIQGJjpvpx7mxwpj5LmSHWoOuctiVNGx7D0n
ix/j2vhiljC1B/uYO+rO7jAvaNJEmjY/avjxiYVAgYbmITnSZVFrDrJ06jksu0j8WZh3esX3qWFw
rZEMEDug6WenZiigYrRYLnD5jTn6k1c4jNWJxFpBaKOkAVE66m7L/13Ry8mQhbZXO2WDJaco2ydJ
wYtvaOn3z8PC3e/eayG2GD69qi7Wopm8dLR+EhpGAGdKoFxDeTcWzaEKBjLakuY2wTFZtcLYV4n4
oWwfE5+uwwkcXHApwgemHyQW2ipf83g5FF7bGf0lsgWzb1CHToT4eojpGNi0wExOmkkzfA2r8ju9
/YH7rboVpPhHVedsaorJYqusH/0CW4RjE28yx6Zt04qCgbL+GrbTU06loteo7Sx355gKkVx4hvX+
F+zE735beHbc7YSot/hm1yhJmo3uF/17H7enxg3o1gdx9uQb80PC0FzXjK3qrHOdK/OJzNmzmepk
z9DRi2nSnbg7xNQjZJwjxPRjiiUhEAsGUgXnydJe2jx4CIf0jnCfC03eM6sr8oQOMIc04Ms4+N9G
OTxqtnaKe54Ys4J8iZqdoqf4yu+1qR0n8whbro/IOb3JSc59YhETocQLx6Jno3FAKGoHanP8YkLS
ys/cA62F0LPRW9ER8/Unw2KQKqjf6Gz6DZ+b+0Bde4htwI5Z2zwK2SHuktE+n7Wj1oyHeEQFH5vj
zTHb9xzobccIG3HSvrTae1iSYCoi6q7QTtJ1q4p7CiGKIEJsPaItseLwMtX7lqNLw7HVfM2Civ5Q
nyUrA/A9IwWOW1gs98aUXH1GU4e2A9GnE4VO6RKd9SbeJ7zOIpNsP42IGaCMb8pIfyxhOcdkip21
a47VNkXkTmNr2CVdvmdc8tZlOsF86S3KUUoUUTWh74tozQVf257fqHD2DJV6un/aZrTddSRoiYf5
q6nJr/CW/B0U42A1BwZ0oJaPklZntGQcigx/S1iT11dE4RgYQxu5h4P51FsVaHWNBiRYmCUs8rmV
7Q9K5C+tMZ7S1noa0p6gZSh2sLxOCBAPoKu2y9QlbmrhiaB6srCUIQdkxZQaB+BQFPqGAJJ7Ww5y
rXFkdFpF4triouAwexYRCs22cy9lxGQ+6L87fcV/xewq5cwyxpHcDCpk7k5B4HVtTcaRwayysNj6
OoZSWRet3TR4CUT2MzaKW86BDNZoeaMvuxN+eSB86AJDd68NRrLtW8Q4as6/NCnmTVkKisVpeMNf
Eq8qVhcjN3zfKfVDjp0rmSL+qLZ3McKcPJhOoY/Cb8SEI9s7/t05c4x1M8aMK6p1V0b4nPyHHiuW
M0enigiclR+VB7ssTlgA/EeZgditDPNrpDS1RWhreryL1laK7QTk0dlsYEBD0Psaue03I7axLwp3
10IfmOrookXsTZ2S3xXGGASj5bttW6R6ivY4NogopNaf8G6RZOlar40xBmvsnuswY2YTUqVObvDV
LWnrFoZaEXGareyOt29K4xy59qRHX3gpeVaTL1yldWyqm1XZSJsLhBSxK77KIPymmg7taS7kzrQb
42ykBFxGBSUZXSO1GUT9UPlD4o0ce7c1igBGgMaBWKWn1BrODmDMKsNPYsVERYfxyW98bl3Z7se6
9MK6ui/S8A0iBMBIUGjekFV3LaqalV52r2lD+mfMkMjk/7tqsuJLlTlMCZX0GOTduQ7d8UGLD1GS
v7ei8lzmLIU//bT87gnU/2OVLvRFBdXSTR8I6rpXXXcmo3ofG/rOtxz8mnG8snJMdgmuATSUlYTN
Ygskxv2uFWRNSTGjJvBfyjE4dgkNeNusjolIzkkr9qM1eLJGa9rYXs9BqYkCVMb5T02yDRhhsG8k
wRy9RQxpN/EuFl5tl0cGCK8IF+oVy4D7i4REM0IUKMNR5YO+j0T5tQW6q+s0dKM0ObStuJq2sTOq
HuY0O2hhVUeBoNNQNC7FfE914pVCXEaib3MxXyh7tqVm/QzrvuPhTLb0V651qPN/spnbTw8xAj/p
1++VkMRXmNcymL1uBrbM2rhaEXqiMb2bFeVzWiISz4Jr7KvzYjM/U6CKXejohFmVqMjGNyJTTnWi
P3QGT0Ci7JNP0UXM0Bc+xYtjGefRof7VgA4T3jJRUyOeKYoRp7J/tTBsYqVqoYCYRn+G5HsyQcSn
PiEedSpoVPEe25i02AljZJCAR0CBxhYvNbQ69OmYhhg5XSGmhWu7KG5Y/GEHNgJwGtbxU0DpfRkG
jlCZSahSE5k/Z787gv5Unt1bUFSzRTgQcBZvkctWHLSDwebcFhyKUauJzQu3ajR+Dn3vJS25nGN8
Ry7ZCwglNpAW28sYJfGWnT1DOQWOAwHAu1OBj2KIBLhop8vpImayPXDqdXnx3JbzgwgMtDTpcWLA
vOIZ2EypOe14ziY6BRRbEy6Eo6imr8j2vVELjkS13bTIpsnS1ncW7sCbyZEJ6RCBG4hli5XdzHes
/gg3Shhvyz7saKtEBdSoktucWmvLHY+uU15bxLFtop9VpP/U7OKHXZY/lGh/sikHO9MlYy5rGftR
RdfWja1rXZuMustvyMMeLLrpTBjP6Th6KiDaz/eagqwUTWMOwaORhdDmSISqxpMEZuoVoXZwZknk
UuuVsGMSq7woQtKY4b53iUPgSySA6XPGQyzxRCF2ZRS3Ghi/QWEFBu1m9zNhMC4jnlUeDqjFtJyi
R2cU0baMTMpeZzqI+rrTd3PN6EYFT5pI3ltXI4i9Lr6QGrJTIiMdLL/MRX02K31DVCYbPoui69xv
hMezYKMAT1qeIxysMFnUx1JrDpweaINle3ptdz3wXaBRYbBZojyBWkJOTFoYOWDn++ib3yN+LBs0
s8kRccHGcuZH/OIb4lPPWhnCzjWf/TI/ozwJOZGjlXVZ2+VIa7SSTA/JW2V2/YDpZESLPJ8ZHpzj
MgxoYJa7UZfHfChuBc99VtbXrhrwHCcPKq82vT0yGgNnC2YK89K8zUf5TMdrWk1FeLNSFieh95de
FuchwsMHcNJPzffEGWmQJV+1mESnXiPxc2zeJGMhIE3MeFFgkZNp5e2jM2qvET6sVRIwhk5tRlZB
O7x1aft9KKabjLS70Bl3TkYzkXC3IhGox7G1rpJW+6E3CJdY8C8JRfl6RltfRfw+KHwlKiPBJ8Ye
DI1wmpi7Eg3NAPcVZui5LOhNRqZ+CYzo5Hb+vOts9uauRrlmDwSGIaVAUN2Ir3nM7kBsN7Jmq6C3
mAMMC3RGhk08PIBp749ka2dH4lZeCUp8rlosDR05WDppMGQXc7rkTTlG8i0gAHw9VghK/anZOPa8
YYh4qymLL9RyauMM6j3EKvJfiR046QGESdOEDGpDaf2ADcA1WrUIVQ9LMmnqhYrAQ0weIfp/AgSb
Yp0QH5T/d3gAyD4HxgTwABtL/78vmhpLIl2uO4cRodhay7qMePFQW0UDxlIzKvU/QEJ+AyuwCCuT
8LoWOoL14XqIGyO/KW2uB7eddkmAxI9Wfj4gq461+TXMTIaSn7M0fnNNEHbA7nXdVsAoPlzTqqNB
r8bROYgG+wFohHhY1z1hrD3A0Vd8hPMf0BO/AUCgYgS8AjIPLIPx4YK1LrJK72v7EBhKf7aVAWZz
HHhBVLSYfnz+5X7BXAgJt0xwKXghQn28FkD9cOrjzD/ICv/VPDP3kxrCNysLDUbZDcj5xAnvP7+o
+QsHZbmq1E1HAg3m8h9YL8qOe6sYK/+Af7x60zJCk+CH1w60d9OFpWotcsIBG6TiIGTpbNA+6Hwc
7COKFCJEUA5xdHtTSWJcSwKivkQDMBPHKNmalE7G7BAyhvN8K2oXEmsc4XKhkW9904ac0Y0qCyaD
aafdff69lkCfj2ALFibqLZujFOCLD9/LcKIkxMMuD1NvaP42kXY770rscMi6CvgAG32ekQc1pdM3
L5FTfx9xYWLnsbX0b+d2XLAD2Vaw6WycQ3Tgc1wtftymD1MG4ZFqr0YBzIR5ekyHPLllOtv8N1s4
2nQljxAPZWz0LuHrJKlhKUmSwSTHyiy6o1uRZocFT54N5CPBjsSJZN3LCsIp40HyoitTi15ppALI
//xH+QXhwr02HD4dOBVDQMv79xbRpHGRMRPwD6GQpktB5gw/R2CvPEphVF372be+IEXCJS6ztFDr
z6/+m2fJ1k3uhG2b3Bnrwx2Jy9FQMN/UwVGR5SWFU7wwnskPTFCRH31+rd89S8DAdEGGIvgpd/ks
/+BB6XE7Wmnu+Adg9ePWqPxHkdTJy1i7GSGBLVbHYWr/cM3f/7r/f80P368wTd8WSvqH2EomLwPB
huy+Q/Ka9t1aDAp/oU8476xrU/A/XBrslWGw1Nk/PhKIJ4jeuZHF2sFQZia3iiV6BTSP78tJgkfS
sDWIKgWC3V01imn4w7Iy1G9uLe1wZ2GMsVsSofPvn9tmXqlZfqXh5HVzsW+lKM4z9R0TizDAy+62
bCxUs0I9ItBnJgdDqArXJBhpNb05Pb4wxgpPiGeR70xhPGHc5lxKXoJJ03vvu22GsydKz2Y29FQP
GdPPlSEUM9HBTRiaDqLg8BcMlNxbid0yxdbT5PdQTjk7YNJwmGzlqielJB/Ln0zZ3HctQHlPS1rv
nwwyDziDzthg9cKlPUkqjeOvx753lxjTuf3pI7yvd2kSkY3VhjNsFJ+cPaaQuNp6pD4c6bewwKdT
HktyMeZ8BkHKqRBXrMR9/E4vtbORmFrzhEQhVNfR4Vuv5zQoT4Xssx9p3i5hI7niCBPWBfrV2Z6m
AxxbBL5z7jg0kJFIsCFHHQaCJXjJWU1+utizuxi31GChRV6NSWczErWkQQ53ERePOhaFa1DhrFgl
sywZBfdBQ50WRM5eSxKt2UWlRg6JUTrRfT302VfbHoefpOvoJHjgX3lUcFV+YNUOCK4NB/sWhjbc
ityeftQSXBAWFE2v16Ju8zuKkyha17xDiMSZbVSpNUf9t0QQa7AKULkB8ph1TpwB6F/Yrl2Jqoh/
YL+NxPk9xmroX4Xsh7cxGsH/0NRkCCpcmq7rGVCzjUGkucV9/JTbSDDw92biS5cmzYbpfENHlCob
g4aqowbjcGVQgrh8oX6eCDgh6CzhgJ5r0ZGB506L6W+NS0Cob7NUCGHQ5pUwxbHVcKj1OqOwxYat
8guioRIlXZBWFBS9Ybee1tcR04+odunzQ9zJVxMncQW6MqQMwW+DjKHquvocOZFDyl8zzre5FvmP
eYL1ufYrB1VjE6cgFPLk1YTVfwz1jBaedFG2AX8yVbZyVTrtiOQuiRPNOoiVccDxj+5Lrz1n3ENr
3baDjBBW4tgmwJFXO1qHaMlR9/s6XfOc1JuiHAHvRhHP1X/fzC1BP9Dg5KBzPPpwMALcE+QhaH8E
431FpEuQ0JEq3WvKx/zD9vKbQx/YO8cG6riAd60PEC5l5FmtARg8KAx657DN8300tg/uwnpymyE+
fP7q+HUvIz6B49CykemmMD68OgYipmKdlgEiiBzVxCjSQ5nOCeqfKNp8finj19eU61iI4yDHc0nH
/nCtKNAhymhcq+/JPfdIq2aRNWximOmjcSyOs0UIJmOMqt4Rz7wg2pukCMmgLSY0k3UDc2CGKI9M
2pL+0TFD9Vc8Og3r2egY6A7hPFhfP//Qy8/9L2KYNPSFDCigSbICPt75DP13hzW/Owz83W7g77Cf
z6+6oxXNKi3aiNrUSdD3EaTFhNj6r+9ZRyqOLy4ccSCB/HgfQZoyz3pTm3xrj8aY1mWhykOgcC03
EyyCrIfGM3Wt2DbWTKLf59/9b3L4v768cKHfGTYfAvGMKT7cMF7n3Tw5TnSAQTFDBqDLmVcNPT46
FvtafyGGof2SJV0QHJH8dqwcnZzaICkZ9reNkT0YeLaxlpQ1NnyJuNpFkpFP2d43W8hmFO7GLmkV
ss7EaiVWp5g2667i7+1XQfZK3aUcT+siCtv/XOnwk7oWB1RbmbqwltPNP05MzcQunYciOWjI5o/t
ODKg6cyU2GDL/8PZfPmRPv6I2O7hWYJjkNL68CPm2azz3ezkUMSJy5BzGHMNyMuQ0h4Fj63/Yf/4
9VwGZJ8ylepNSMUm+eGbRQPIU45fTAJb2omy1tEz1uqpmrILTPxxz7Y/Ikgo/0QP/M3TvRATKUIc
Ewz93zTxf/ykbW1PEsYwSr/KvdR5R5g7gOwNkQojAiG8jm1AX+DzFfrrZumyfdkUkmwpjIiXf/+P
a8qePObIqBiODVl/Mmtn2jiGxNgy0NNT2Cr+cC8/EsAJT+AdwFTCQUiErPQjXZbwtUZvu2w6lE6h
PYBJJCuvHG4ooc19kAxiFxRxvtdylD1NYNib3uR9+fl3/uV3Xj4CGzYfxVUEXi+Mw3985y6bqVeb
mvZn4KcbvewfMeiFQJ3IIOTwYB8nU/4hg+SXJcwlWU8uLEHTUs7HfUCz55lhYjkdJFFnGB4ZfwBy
Gfe9Gdl/WL6/3NGlODcV6iVupxDqwx11nUGWqjeaQzDOyUEvbetpzNqyoJdsO5uRBusfvttvLgj+
yHEsuVDdbffDBXWbCXbk190BeUN2xWONvd7iKDQgM5bdNY9k0fxhFf3m57TYcv6me7pUhh92hLay
OeggCj+Y6Li9psObTFbVsMdf86dwCPlx8yHlwOHNAVBUcXBRHxYLnf45qKYEV2iiBLqn2WW+mhbj
bP/XJiAXQrHCk4+Gn5ymDxcqUubcLZjWg9Ac7pPoyvdlNvkyNnW87+Oifvz8KfjdbaNvZC3vZclO
96EGQ/qXlbbObZuJM9kSr2Le8CrnV19YNz6iu/v8cr8+dLzeudjSGTMs9fF3tBBm9qzc7uCnzniX
z4jn2wb6Ulgye07bPtoUudWUf3jUf717XBUEsnQN2oCcP//9qGddx0tz0vmSrpljoKwxHpL//Yem
2MeEITY1LgNKnKeOHcW1zX9fhpIvc9EqdgcwLuU11stxN8tQrulyRVtNOPAomkxsJHFz60nV1Xoe
dRBLEjjX57/yb76vlPRyWUs6py253IV/bG26O0XBBMfy0Dg9yhA/QCU+YEX6Xy4jodzJJR6MtvW/
L2NZTYhcJ88PzO+mwiPkh3Ff0VfTny709+nwX+9+GElLTAPUWeDLzkeAdhpYLnSoOT8oovQEEyYZ
m5u6daozGYLd3g/IRWM0wsyaKOCGLOsQhSgUsxnh6TbB0JojINHAuBYOOLE/rK5fTgp8ODDDSweD
jYE+1b9/hkYhT5WZkyO+z+ZgO5BcXwKo4UjpGdSwcl06nf1aMDMBhpvFkfny+d3+dRtcVjUIc8vG
4kO18+/r0/bNnK70K+Z4QYy8jyxEvdS0YylwvH9+qd/dCFa5KZclblm/bBcMVHsjZiZ2qLM6RUmP
Xjgl+3JjKA3QnZVFkMEUQaSZHR1s2SaYaRifpEvcH+VveKuB41w+/0y/7mAGhyVe5cxMbF55H2rK
0W+6TKvn+lDFXfaM0WbYlOi8Vr3W2hhGoHX95+spUzlsz5Kl+MtTXpZszBWJHnD4h2jTlAo6ZhFB
3KyL6mb6wbT7/Hpi+QL/XPyUlCS0WZKepEuT7uNZyRQqZNhpALwzYvEDcDYOrrCB+tJN+hLS2EXt
DxfAF7k5sCnfZF/RlCARwOm29Iz7U1IuuqW+Z5qGaqRtLlErNHSUvdW+hUWlm5ewCJtmH7W5HlIC
ZipdoVNsmF2LyfmeiJ7EjWIo9G8iVtPVsqx22sTEbzdLu4E2cJVlJKAQCY8vIHO/yJJobQ+YSvjf
cuNsVp20lxMxJ2NoVR+52lkY1BphQfNhVDCI4nGYjgF9d6zENp75qgF5EzBH/Pzn/7i8uChMe51+
jSEVN/1DH2FIuxw6MzE5GBrEOhhhM9VWkgJMSDUPxZT+Hw81y/WopngVSwO+69/F/z/2bmnFltH2
Dl9Ss41VHxg9EJCJyFk9M//wNH+syZdLLWXxUhgvVc6HrxbUogv1Fkwvzq7E2oaxUXZbMJGJ6XFA
8R9RLftvkY2Gfp2j1QkRO/0fZWe2HKeybdEvIoIEkoTX6lRV6ntZL4Qt2/R9l/D1Z+D7slVSSHEf
zz5hUUCSzVpzjikM+5vn+2FKWX4FZw9Wz+VHeKfDe5Q5eEIDF4fGrjui8xfDnsKooPAJ2hOUL4uc
uU7nGNVQ7PrETVP5Z8px46hC4xJO3l0iPEKW7dnT3yzppwspv83ivEk7gKM7D+hkbglbR0MLQLpU
hwUcBo6nclpP0+C9fD3I4KZ/dinJVp0kl6Ua759sHpLcmBPXsqyDaVo4hw2WEQKgGhBjRLo/DqpM
z5yuGDcBmK7beKA0Vwkj3naWb6ygTFtH5mEBdDokaiGAQ2OmJPwRMq/PGG9QeGbLuZ4Jjz8TXnI3
ebVc93OMg4I4cW/nYew5i2hOviRwP4DqeqV6MXrD2pfwVg9VOubn+Me8ZyIo47MuN5ud9L16o83Q
WQu4d7tucH91IdCuHoXRNrZbZ5U2HoyskRzuA8q6+cbz4ScnZoNDrRr9Q0l07W4Sw3AbOvC4bL/0
AFOM/VEnWX2LyeAlKEcCuBs4Nfu8toprT2TFxk8mkSLIxevYWGFzUQcWpfNUQF4cWgz7JR7BX+DZ
kOmgsUcPyfw89kguuhlZEwnELr7XkiKJ7AWRLs1k/rDCLnwTFrhelZpQVOOp4XhfK/s2smcNgoxi
5mGaWPyIb8cKqCfIDIr5dW1b4/hQU/wPV7kIq8veNmBq68HE6ZoMkCiBs6jXAj/ywxz3sM2COdix
P144JEHvbSGLOzSky3lbOqq4jW1tHLFNRyCpav88BPm66/1I3zl5jLE0EqgdI1KNYlPjJsv13s8T
/862l2BdIJQrkJQE18VBWe6o+C1pR7WN8zHImx3lQT4Wtgr3HWqvIx3iF5Axwx+cUeLasCEzrFuk
0/VOSc42qy4TOBoj9WtUvnFotfyDU2LpxThPRRF2f0fI4ld8OOZTpJp+KwhWuwzhfAPWGML+jSFx
HITp/KXjUD+1Jjnzm9rA/CTljI4+ltVjsMADacINKwhvN64kc34ztVnao2+jHo06bHavzIGCDx1V
9y/UPWo+6VTB91/MhmNB2S50xG/ZTmqhraLB9obhRzMW/rbx02lLwAx4gtlUSKLRdApw4hsns+P7
OYsd4E3WteGSv5LX09JgILjk5yi6BwWJGUhd7C3nc/VWehDpkU5Z87AZqTWPK00eezhYeK9paq3R
HCNXD7PpfAy1tekmDeGEo/BaGxCW3IawgTWNTQcNHkEFqwmH3EMxdAzM1LbwBHQKVeEGZRqoj7QG
1zb63FsK0wgw5HSog+aZ8R3BHJK7bEqTdTkshaisLY6WCq1Hmhzdke8qObhV8cPrdPBoFfaFNOBr
miYQitBX9MD6x2TiBTWZOoohDy8m1EYrmh/1M3qZCAp3+TNYGAmyqvjiTA8duikqTi4QzODLZv3j
WOgG9BbHmwhXYjufxUI0TxEi2osyafDrVpGFdX2S7QXbUeNZ1DwrEn2b9ZDO1q/WFPPKqpNgb5g+
yWSaBMmVlbUhTvW+RN69mDezOv4Z+FXy4slggJ1tuI27ioEYvfhBaKPYlAkaytLuMwxjQ3qJMgFb
UhtP0TqZFdg5nLU3roXZjUe4mA34M/jt3cTLzuOpc28YgVg6UvYIRTa2a2uy6x9eQ+ur6qyBOjo8
jcwPk1u77DD5OiN8oYHCopJwr2DIOismF/8I+5tGoYinN/j/bzqIor1dAYXOp7J5baSZbIpBDeQR
qvHnYGJd6xtkATGbeAxnjYcjj4efa0VJFoVwjlmFPMDdAKv+msZeihURqkvbpDxTkWhoFQVFFDE3
cP1knwFB6lEj7kanFDf0eRK8n7Kqr2xkJldG78gAImPZ4hENmi0MZEl+WvU0msErjyu/rKAw/DSo
R59PZobjq6/bLb4AtUVLJw5uCnZSCql3YLm9nyTLjkezaX7kogyfJ2pNm4EINNwrYYDidfLmDXNb
uh6FDc+yiLU48/y5BLmT6ospUdlNh1kCZgTuWrcQ1L18iBt9LuMLBv5Cru+Yyx3dMwqMAiVdcUkC
yDGMjGIdZh3q6UST0pYNQK+7oNkkIQ9l7FtoFAb019Bu6MwWuzABeNBwF2uU53odJ2jaE6Z7WNSw
arQVpnsq2JDVRpiRYVo79B/S6pqKiNuuwgn2WCi7cd1mIQrdvhabSBbNGU1/CReow0IVz+MVI7I+
yHTRVmIbhFYct7BSSH69zOsR9Iqco7M+mQuahYAAWJpueptojbSUwxlIZb2Buxz/zTgZXdAhrC9G
Ymk3bejciFjdqgHlRzRz6TxS/babIB7kyHhfzRzuJzrS/CoNa//Vxnm8Qe5r8Lysp46++gr3L9oB
ZmjU+rrddT1vYupwmPlZ767xe17gFv05V9arOam/hCiUW1s1v92OGCYtBgXVfjxqL09hB3RN8atR
GC16p/pRuwNMdZKyN4Hwf0x0D/HN+28ykOllW0n71rVS5uYQW/lgY4oNvZLIFr88L5XxN2cNxwHS
/YXs3JL+wjbGgsd+ViNYXhuou1mlg1er9yCG6bEZeIhl9isZwaj0oSe3EfXTDRucbmUOuCg56hNK
4mE+BT9Wbf0hvaUL162yEIIXlL+XDgMpGSLtGsHuQ1JL7ACZdQzypNgGDh35jTJzcZWl2V0eMDsH
uYOr0U8UIAFFxlsMAlNX04NbsPJMI25hzn88WxuElqr8HFmaqw416KZbQuCI8xPQEYMBAWWKEQaK
5jht6P7cSWu4K6oamC9AHDPg/4qDXOGB8Pwltfd8Gkt6guxcGWicjK+NxArPmqjvjuM4aM5ec7Nh
SeQ2pfEyxNO0LVCps312t1NsApBHc7BWGfRharD5hv71hTarC5zBL2VcgXnK82WpaW7nem7PsS7h
+JYuPyXRNj6CEFuyICS1SeTPqfHHVdlL+4wAlGDVViwuhYkPIMKjeGCSNcEFmm/U4flmlHte+/BI
QBXZMetjwwp7XvTyJUX9s8Jo/sfoij8wqltcMEQhlLE13DaiPBDTMaw7D5CiKu0H0U/izaxTgZsp
qbdORrZ0T0Lboc6qvc9mYMv8Na2aYHbxJSYGfsOYfX25zAu9eqrg1bBicjx1XaxoUuXeQlwqVmrR
cSZ++tyaVXjZegjLKEaBbBjrXWThp3Y7tjelvziIAHnGwWxf9UPIf5sC4rtYUJYnEW04dv7onaI9
49xR7qdC/4F97q+YRKN7YYZE3gA/dNN6VxeQnpsRGYozzpeuAiiWlg4+gW6+z4OZfzLWBysBylFn
rbueUNJA2Siu/Fk8jL7wsMEtkAEj4QOy2rPZCp0NaJx4E/v4dPH0HTAZLOOhnta1yckeKssuGwn5
Q1uRbcEn+qtoJIbGMLm0aKfmPJZOuRYdfJ2w6R2sScYvUknqle0O4U2Q5sPadTwyVwzLvEs58fJ3
DaCLc39fGbYCBEZ7qaj5G3M53JcpND8qqUf0epoIePARbTna5+zt0XePrE+lUf0gPwe4nGDTD3Bz
XGNfc34ucoMjXgKWw8VpDHeXP0T2CqOBDwqll/Xqoac68IUE665OHvOgHnAbpulb7anwoZmjW9Ov
nnMWZ/qW3nnV9fZalrilRG81W1UXN6pzMdv4sLqAdgcw47u7rg3QTY0KGZzowg017XOycC5HDY3B
HRW0NgKZ3C12BRBG+KqoXJCGMEgj2g6l7jfk4YDtA9SP6WNW+xGNKN4SXIL9wNkbPlZ7VTQ1N4qd
4wDh5Q/Wmz8dyaQrd8Ki37hVuHH6oLnCXFW/2p4/IUUPevu50tOx0bnees38N69wBWDvtGo0gXWz
TWq4pK2BQUr6BbqlQg/ivjFwMKcayX2Uy7BeF2RLRixbabJZtnUrbSSCXKEJiacrkTg3le/sitGO
V9JEBMJrSHGucVz+a6d4BdOWawRp2MN2Vi8IBS+bWJaX2Zxj3TdBCAwFf9nrZyDGeRED1+8xKTpk
GUxGc+7Ejt5KDml7KThykoVaXnAUS3dzFHnwT0znUMfZTs3DbQS2YzHnWhvQt8GubOVb4Vd3NZmz
xG3JZ+jt+ZVyjN9zkdwkU0xxjkhxDGfja5707cMUOJdNP0EXdmSIkc1FrIKs1CKmhF805lhCuwhT
s20GxxgI2EWTLNigrAMI0bsAm0yxQWbHql8Qt1XnOKiEM89HypD3hjE/plFyBauQyyI8u2/bmvNM
l5l67fqBuPDiJrt1Zh/wTCmem6o5m2D7/6zVKC8zgmbO+Xqcrca2iE+kRVjTkkq7Ej4/rYTbsx9i
YuxhkKpNOVe4uWu3PnMzy8Olx9tzBmwuJmlIwFylcZ37sD1IxUHpZFjlmed1z0EAu6BA/rQzOnbO
cysCNoKztyqIc72wSv/cYnPI3ilkziFeZx3ORrwH89xvkWk5572qLk1T5NcW5+smstKHwrCbawSi
BF47OIPtKOiXYw6bIrZ8WpVPOcX2TefZr35FklBt4zyKSwc3sus+ZmMIgMEF/JilSLiyZNl8+tD0
jvA9s01sRh7bLtVShat9LGvwXBVt491sBA/Q1uotR2IM3U3Vb/0y8Q/QTJjSIx90o80BpvJ0cOYG
8rUiYGI9VjzKNtbeFuJ3fjt32MW7qeIfUMoHmzQjOtU16Ib0b96TAQsOC4PJCHIyZL6yrabnSAKU
qmbnx5aMPD+LgiowT79ZDThft1qPejtHoI68CTeoiRTrYJE4uA3d5FViSd5xKLloMMhskM8FtPd0
tDNL9zWpk3IdUkRjvR2YNFo3W2deITfUJMoN8/Ffg9yplS/9eF167S3y+WjvMI1J1VwrotAvCpds
axzC5xhl/qazkTHc7PrKTNCATAXwS+XOR9Zv+F7gO9c6IF9X2jW4Mso+OILxnbG7wLQHDpSsl7c+
6IuN2S7YXj/4ZZTQaEjVEhuLLU84VnLHVXFZOg0ZWx2wPVHIq7CBpRPIjKqtn3WbUkXM9y4YeloU
fJuule3mURMgydnOc6mh2GUKKyuT3jpt4W53/YwFIRTlNT7AixJ6xRli8ytV19mugeFCtoE47zsm
Q7ttnyMHelEUPzEbexd1TamDHQGrQ9ffVnPzDLHAX+E6oH06cpt9aWfrqTLZpRbXM23x1dxYaJcC
/y5IXeDOof6Ro09cT6PN/saIyb4zsJCnIWF2dg4Yqit6gxAtG+Rl5GN2d2mnlWn4PLosl5Fufg3N
RNwDcd14ent/x4+9beGQkbNm3NZhE53RkK1XY2KPhxSd+R1BWCZr/igO7Kg5hhbSeTQW7DnUwVvN
cvzcU/I51HKSt93AMASltojpcuB7lAbPW89gl9QfW3oHu7Kr3HVKUQx2ypzjjTURMqjcaC81mixO
Sg4SpMyeL5RTd7iC/deIEKx1gHKRcwIZf3Y/yLUhKTOMsVzGvUtSwWjcFX54rycIJTmT+CPbjBui
k9504l04JjM+g+yh98FQp7X3ywN8C3M3+lGY5JconGJ9YcIU0iXmu9Qoj0K7qGvzzlhR1bo0JYdz
t0z6Y1MNfDMtUNawKh+RkBb7ztTtdg51tB/L3Ly3CfQjVQJ3l0X0wLYCmEAoD7vUqUJi4I2sqoL2
QYemeUVmy6Ue/fAMdxu+rhC8LnXBZ7AoKE0G1e4JomRbhwUEJyHxAI22OcxKAjLg8w5nfebbN1lk
3TtOdjVNGPbsSf8souKH73X+ijT0V7G4SaYM4Ix0rFXKER6AEXAFTuYUw9KK6oEkvqrMBxz+kdVe
hrHBKSG1MBP4P00Dtka2yKoo/dl5GO8RgYbbBvr64JYvHXgTlrXudqiW4uPY9ZvZSNw7Qd7CLm6s
/MzFnM45zym3cpDB2mzam0Ix0rKmBBXtYC8kcusQkKQNBTa5yUg+XA22NLcz4/fenbKXlBbOSlvV
b2tUIPCIpLqdoEleYyR4cZSbrk1vuCbIyUe13FMfzoYjMQGogyNIBshj/TOViFsSwQkZtAo4rnV5
1XfirZ2WH+U09IEoX/P9Jc8JQe19TOZKzMvBCOk++YZ7HsrikSXkNxWuKwMTMbEXrr/npFNgTVXj
eTjI/qC0QoE7C+dokJ1JFUM8p5744dUN3N2+ZdZ1QfwsRlEPaHAzPoaqja9ZaurVkCGtxmBhrT0J
+If0wYVFOPrgAp3kaHgR75DMHOiqya4vJusAd6pax80cX+DkvxqVBrfaFe6FmDJ22Aa62oIDdkxo
QBpiB63yZOc6hthov/iVqCnajC57uUCwNTQHMmP4X3dN1MLLqdsG+sB8YTidA0aEWIahW7j1IGh2
+PkDDHKj4GDQ2DfMwMkmEfrew/GOTTPLUFp6v1LFHD2Vxhlga47X9Pzn/GkRx6wSt8bb6KYXtAb/
+BPWe3I7R/bnbb1NyNE8M5wZc11fTvxb87aLp786YldBD5ydQc7B2k57va8xyK9H6Uwbg9TezZDX
w9ko1UORUU4DtHnXjA1DHOPU3tf1wscHRiVkyTaW0vVGT3gU4SNf17J4tUvEzk0TNStizNXKDRZm
q0QG7c+4KNOFRYPrcETufklGmnMRQZQ6cKc8gqXK33gC1UIZXBt1RfjNaL/4Op5WQ2EBR+3tV50B
9WXbC7+AcCLsvJa1t5U5b/MEKgUBmS9wA6N9XCf6blIE4lCS6W8iJ6UiJ6VC7Qa+2Z/K6coKBY7F
wanW0kOsSw4cvBcjeGL6+akI9Fy3Kga4I0FpzfWjzFrzgAKdhJ28UHuZw8ilYJuUD9PUwiVq9Hjh
uEQWqLE7GAWchsB2DaoRM8mIer6aXRIHS86jbEfdn+xL7kUJYFwbZrh1x3HaKg9eXM7pbFWYFAby
ZGiv8YOXuyydK+a0URxjS2mW1eHMTl3IMmPabFyyOjdtIm906Slc8eOFqpd8UF1RqbWv6sjIyAmd
9c4YkxzRf5JBxkc38pz2AxU16XXeJQw8DcGbq5igYngF06TvWwqt551BPm5RgN5s0i56KEMqV5xg
s/s8DmjSxFgmOy/WkH6bYj9LBpbruoD+GhrBSRFneyr3AR7pgCXHdyJuo67AFbXZTJVMUn0TFV70
inSda9ZByfZqUGd6NId92NCF2paetP4kqVOQzz47TxS5ACVV5FCUvv4rVNxcQUt9rsVUPRP6R7V7
riKFUr1jwaIm1auSI6MV3wV+/YemIJBRNZbrOPZwDtuGDTI6ybrV4CeLiwxrrz4mrZWc6QhZsEcD
7C00K+dl5CvbhcDZX2YKNZSKQ8Gfqp2k+xU3zqWj2mrLcTA6t/KoPa8Ky8T1UJI0hfj9uTSiBsBw
oYHhOJGxEI2tu2AIkZYKen57zKDsxXudvXa9bAg7dLtV2U3Dw5iU7RVUeG+L2QkoCHWtfdCQmcVx
viR8tW6vnbgafnCGghVQ6/5IaliwJ1Wz2UqCWncIfdMjs8wM29KjSJ4bf0UMGsVY2CWmBbgrcGwO
irkcql1YsqcZKyPd0sonM0D7FAoj3NCpNPuHMY066hdReB6xcz70o51daJaq3Dcs8hAN+/xfTDk8
1wbrCX2WDHPyGUUoMveyiTyUEI7FnSjdR6rbxgEVc4XDHeoiuQeEifsyPhYDfCUrEOmDSa+DChTc
WI+K+g+lqRAHfXvIfXvajw3ugSimGYkp/0/Ut/bWc4hIyUyDooNdiHUcuA+iNFt2bZTI2Zz+diqT
CYQc4HXVs5F3m5AwP6sy97OhCN1wW7FGKk1QpIqzo6+Bx0ddA5miYcA68ZitREByARUDYlt5shs8
39mhduf5YFKtXzs2NFkDcQ7mdMWUhZGMKnFlryeiwa9E7YYwiJxx3cEXO8R0WZ4QioVL5Y+6iFHh
Boq8Mt12/MMzcxI1Rzk/hoNXE+FgjyZDnJ+Qysx6CsEBbxDGhJx/uuXBA6J2SOGiNYqzuxxGJuV8
xi83em/shurVLOlzeUttOcqd9say0IGHg8NJIDX1uT/Mybmo6/RhHhGyGHVR7xJr2d0Fcn4sqPBu
DUzqez037gXA1wq4kx19Iw44VRXR+kbVtITQs2tYLBTvVUXRmIapbjLzkBFbheUbXQ+NIkr+zoY9
n3P7TQN8keC9F7kshlJE8rhVMN79k9D/R/ZgVgtmxxkEUNF4OPKxoDaBjk6IQVCvDNq7NyzJJJq4
LOgmx6auIeb069/wiRwCHYdnWyhYCUWWJx14dwBK0eGKOmiyoS6LxmoAEke4nGaw/cyGjZf/coIw
hpmWRwmpYFNehfuvf8MHYTSP3UdZ5GKS5ieg9nn/2Es88LJFNH2om4RLl9Ns5tvSVhNHksSwd75k
zaN2D8jELhDA9+wf3W1Dyz/4Ruf0T2j+/pUo3CUoMxz06MpUJz+lciCPZBHoCtdLZ0KQvT44s2TC
8a3QbCauQ6mGi8kS5lVLwPhe1nX74Bep/0TAOqU3sw7EN1qRU42EFK6PflricvaxLZ56OKJ4al1X
dtD4wxKHUupIY9g1ZUWK0dev4XTwLxdC6os8j7YZiuYTSR3tvzZTthOiRTASIJDJbLwlPv5T/Fx/
vr7Uqb7o5FKngt9wHnKDqiTBgShCx1UhORW1KV0zv7SWqDdAh19f8MMQW67oYYlCp41wE8//+yEG
JXOOIGgbB43hcx1OubctaxhsIKcRHNngCuN26aa60URiV8Qhug69b2TOHzSTAoM1bxDZD1MLvIOT
30BuUtclLDnIS8MN3jd18OIyO8hktDaJFY+/k7EuyWqavhONi08vjWwctSb2Kewr7y+darvyIdYu
lzbmI368ceubJISTqU5lpaRj3VUFC3ktXtjlgvKE8rvq9fDQ2a7aoVXCJZfrifJVHJxPBa8raBet
HBC1b4b7x1HIQ7J9C0EIYTH2P8nQf+bEUhq21foQ0PwBhYg/ZD29H9k+olRJvpntP45CLuVY6ChB
CPjKXn7Kfy4VO3Zru+ZoHPpAjr/nsXLTbdWF0YHml/GEoI/wrK+H4fIJ/Xd2QdlmInXnxlCC4y0/
eQ0U21q2hLlxQBFE82eKDPr/gCcpa2pkIiSVsMim/1+t6HJRxHUu0nXhSfPkux5rMbQFO/sjKUvO
ZYZdfRv67DCg+vY/4cF9s6p9do8CDZ/rMFkgITxZUUas036Dc+BYVkvNbWYP8CQGPZRnAQwKiqeS
n7OiNFUcv364n41x3PKIkk1LLX2d96+zpUIQJoRNHz0CZyl8BProVfY4olJSFRRW4jCXaFnSq2lc
fn3pj3M0KBGaPMgzUfQh9H9/aRmbgIC5wqGL4ZER2WdGUIpL0ie+vs5nz/a/1zkZsXXXs14LvRCF
DHuLWNJA6BBVh7ka+h1eqWeNbOjl62t+9kE6cEss3il4gFM6RJWgR+qMMjzmI73NSBtvsdWlj2Fl
ON98jx8W3+XzQOxq/t8MgErz/WN0k9HIA87oB6p+kNI8j2jy1ryqASBs7Mit79zQT38iY9G7NvPS
KwNA2gOFGPPMUI33jQzy0/vGuIjoexH7n5pEXOIbrLRKwyP9jfRmpnUFNDGdrjntRduvH/FnrxXK
A74sm4Ygq8P7+3aI/WYuMjxqO0OxI6k73hGCTbiBasGnBCQOkpQ0fPO0T3d+PGz040i7FFJUW556
lwhLKSCVlAHJBEV16WUJ4pbWRGDUYKn159xcgXmrnq25s2hhduLw9T1/8sksMyAzPbZeH0vA+3tu
vZ7Gszf7MOvYnNIs84z7DApd9c2z/eQ1CtzJZK26FquKdfJpOqVpFn5A87VqFfppu6mv6oaOl5BW
+PD1LX2ynvB9LFMQ6lxWleWn/Gc9QUxk+F7mk4DodlO/015v/SrHcIGScQxfNaJJvhMSf7jkYmJS
AlaJIMIbK8T7S5pl2E0JKLHDSDg5WQpN9acUo0seUya7y2bypm9GzYfHyQUV+1FMH5wJYQu9v6BS
rTH1A+oFfBJZt82qxmg3XpEhmGh6cpm/mfA+DFKbmjUaZMyDbEvF6dtr7YgwU2R8YLk6AnVlZ60H
j3jucJL5VTXqG68tSo7TBLpnGs7g1y/0wxjl6rhhoXVQQ2GGP3m6E+X8GrGIOiRW7t1kYIXvDRDi
31zlk3foOAoiCEZem3n25EuYh5nSvBYKwbBX4NJuI5/cFL8Bi0EsbH4fNiVM8q/v7MOMs9wZnwPe
RbYFH459wGs7a0pjD1azV94Gwqg6kA5Zejs7yBXAys7DjSDGNvrmuh/34ViGnMXH4GAWw6a5PPL/
fCNRVlUiqrrpwITUH71hsrfUdcG2GrO/q+dAXRoj/Z1Ipi5zYKQfc7twHr+++eWBvtuF/bt5ilV0
r7Ec+idTwlT3jjdwSDigt6fNoh2xrqoivCQrgWwjMoMRa9nVMTXb6ZtX/dEtx6VdxRSPE8VyrNMp
Iir6avZINjwQILBqm4uNbKm2UgZAFucJ99w3a6RvqfZW43fz/Wd37THhs8zgWpen50ivaOneo/E9
TE7vzptpCAOK9ApBlIfQ91WZJeKQIDYoAUmF5eQbH8tnXzIHa77lBUfgeicP3ZqB6cQREwex0+1N
i0zrPu5SGA5BJun4uyr0DrkWi9NER/Ghzdv0+evX/nF7sYw9XC3sSplNOKO/H3uExbE3dwvMz5BO
NyaKFNC9tb1LyxQlctb8Eo1fv3pTqTYT8/aZ3xbehj6qPM+kPX5z2v73vE9GIRsqaHCsGOj2Ti0g
Tsjuzal891B0BKeuIYK797KVybSeUZ0PpNd1cGup0oK7DXLf3VsmUcy0e0xkVTn6h60h6C9mVdTd
26MldlEBPExX5vwDSQ+cLEM35OjWvnWfY3q4y7SixdsSNP4LnbCJLBcVKwSNqj6bCeUmNSYBAen0
ZihWttKokLl0eIewePjdQhBx1yOFPlQalcgOxmyMhyiYbOQEtP52mT8sqlP6fjOE0Cn3rwVV1lXr
Sixbbknyzs7LdP4wIpqglVFR2nTtfmkZ2tm12QEq2YgZERIAImDCq6QCzL1OU6+VF2rW9u8xgFFE
dnCsQMGii9brkKX4iOIyXWPCavaJBqMpCIqioJ6ON4RuG1t4F/VuSir3BiUQstDOJLmtsPLjVBfF
c9ZX1llcGs4LInWMQFYMsXrorMumLXGDFMxTyHupNO7K2pDfnMk+LqOLdEby1jnr0uw8GYrjMDqD
5TIP0ACE+j+QVJhnxKHiYKjPvh72nyxiarFyYZZzJYP+ZHkpPeBx+BZtjv4cddGrZbcx3oRvDl/q
k1WMoxc7OcSxkDHMk4ldGPMQkdKKZwTCanqQBtFtG6Ouw3kdNKn1KNQUv3VNUBA6aGl1i5tN9es8
0Um+inun/csWCaAbegwCwBpaTaRjAQlqt27o5eOKnFiyeWnW/oaz4vzQpt2JbdPbk79qic34nWUN
EaI60DDyjWKm7uyBxq23qHdMf23M2XRntXq6MgCr/6IfGL5ZlQ7+EDIeBlvyoBQVnz7WIEmTiiob
mzzzFV2K96aCfCZoooGZ5bN6aZANKWm24KCKbQot8A4R9ETqqo/uLaUf/leR8mHuyNIlf4CwSSva
kKkroYZm3eRtlF1kV/S7LdpR7Kpfq4IkAMRjzACemd0kdf+MzIQMNp/o8NhyGvGDBDb3PrABh20l
IbmCPDy/uXVRneWbWdgJD6eqqmu04KQUWh1N0/MWFmXJcy/loc5jGywpjbhqDSy7+s4Z+m/JOpnH
wGKwQftHI/BPh7I3lrZvRCYxXCymmHzCx9a0qFBCGg9QCc/VU4igFE8S3CNTjrf0XRoCR6ACouIE
Yp8gF7fl09eD/pPRyC8xWWjYP1JZP1ltCGcWdU6G7GEI+h62zhSZBZlCQ1pv7YmoN2TftS6+Wd0/
rrC+zfZY0v3CF430+f36EqWtLmSsGfxVp8FSSmIVxqSYNl48McnGY3NOX5OzKx7uby79yb4KAx2m
GpNduQAmYL2/ttUajh+M5pIzV8WaKGKvKI+W2Wc9MlqymQjNzLyXDhdCsurx9Ig7dynPPPq1B1n6
64f/cXJjSgNCRTkfzMkHc6ORMxklCG4OQGQaBJetqa48F1HVmcoTc/rmah+3sj4nElf9o2JYvOz3
dz76du/FKskOLUK6I4YcMgCnKdmrbEno6Ts60jRAb76+xc8uuqBHEW5RUoUi8f6iAy41slyb7BAY
qt/5cRv+1L0XEaJD/B5nCjZ3C3P764t++pJZMFwLF7pEGX4ylSPcYx/R59nBrLs3nybwlq32vKoT
D6kZjqVFiq1IJYqKc5cnv5/tRn+zifpsjLOH5KRJX3Sp1by/ccRnSudjmx3mQJDslpNyqBTIRLtz
X90sD7YytOudXU75N/UC8XEDySlQAbESPHLG1/LJ/+fkQNxKOtRhndOZiUncBHU/HERW5s/lUNm3
w9ig165UEw4EQ9a9Rf0t7a89J3eep3JJp3JBzvtrF+Eg2ZMzmTqeWKLM2t41cZ5WA/pztNxutTGi
ov4OsvnJY2PHr9jsLZ+FfboIx8QXz11n54cmxNQmiZXCM5M4/bEItIQMh8H7gnUsuurFlH/zgXyc
C32qsJRkJY0k5NEnYxXdC4BuJOQHj+ipCMcS4Ta7zOTEtSUvIf8bphkc7a+HqrWMg3erAj0MH2Ib
Dn4aehCl3r8tOxydSLSePlh17vy1DUMcm6KL7yrikkI8F1786lR5jDsFJ46oUvHQNihfN5kcEqyN
2RTex2aJRitBs3lIhiqLWd1r51y1wRht8Q2qRzJrB/TyGSbTb7605ded/HohKY2BLWOgs0l//+sT
O6Al7+PdSqtSX4lqQDxsd9YZN2Rvvn5S/57Eu2uBRuJc4sOWWM6i9sm1ytj2Inb2+cGwZPq7RJrC
F2203l1JWPmeikEIFT0T94rj9IMXKBTNbtHWfwNSfHd97DZ6VzgCzHkO5h74BpCCdduWrlrpjKya
uJzE0WQnegFouLor294mjqNunqaiLZ683A3ualOjhyBW+BH7wvxs0aM6pJGrD+EiRUd1EDn7ACLY
RsAm3dKgYQ1RJFvvnG6WVzoK7DerbdUeGUjZreYkT4hyKuW8LvJaXBddOf2MZFvhoDMMYEwmlMz/
UXZmu7EiWRT9IiTm4ZUkR8+zr1/QHSGYIYAAvr4Xt1/KWZatUqsfSqUymSREnDhn77X/0GswyHle
Rp+k1nJlJymUCp4YAyzUHXGPM/NfN2y80hvhTlacxIqyHtMwNbqZxIdCkNJCzIDzJMpM3vPJpjfS
N4D8j02XRxVTOP3QWn1yOSWVfWgUGn6Tgy/ZEOX0CCs03eZFjSwEI9CFYZDX3aFJgqpgkeQ0Bgkk
Uc6i941PmK47NRh6EkdaBwbZ1otuYiyGzo/SuZRddyuyHs/N54/FR6sdKgQa78Z6YD13xuvMVzj+
5dkxRRQpiUud7IbMsyL+5ZqYrQjrSMt6a1dTXQMZGWtifmgyfgXx+9d7sD6bPJb0+3TGlvrZszlJ
Y5KTTqpqEMwJOGAHHSHqFx8/MpV2G37+nT/YVAGEMfgLDMBs4Ofev3Uk+6ViqXgTHI7Fh1of3V1A
9l64iClK4XWitqrNrxaqdaB/9vpBuaBsoI1K3aafbSsuMVJ+OTmC8KTcpCCdp/HQVDTkyUpBLInv
dJxuDY4fyx4Vp9teZ3jBnecgH6d45wyqdq6CzrZvS47gMV3lqor3Bgkfadi0TX8Vp31uEIGyuETP
seD3IS8F9Ik+NgaycVgY8eYQgPafuy1MoSgFV/jTWhaut/ofm2Xqk+2Buy0/SknEoYVOcV+g/9xx
/FpujYVUAt0iWFNyvPCCxLr//Ic833FWPQfMeR9AEng0PsP7q8fLIuyWXsYxEHr3ZE+6epJ219J0
6qVah/xjq//HZ2e95No7pQxceRrnPKJ0AZruezkHan+2kB3rq3WyKDfmkBcnskvcjQTy+vnXPH9e
eUQ5YqzjISCfCDTOtCKdyr2+Yx07ZloHxFKltR65qPzjEJdlNYe+YIYUSmNWzhen7fPV4fzKZw9t
0ljNoFc16UKZtHYmuQwX0DwJPhkrea8CCBdem3p7TCTVlmyX9Is966MvTteK3YqlyWALev/75kjx
275praOeNsWBJTPbWhU8YUnCxlvnkJUlfFwvn9/t87Vo/c7mytizKKRYHtZ78o9H2l/yMvO6yYIK
blVXGrrdJ3suitugN63Xzy/17+eXSzFvCFa2FXCzs9vbAQeWYyetIzUjCeLs3JsqmAixn9AliIx9
4vPrrRXYP9eg9asxn+d7ufDhGCG//2pMb5VZlIOOJZQIGkpSLyCfEEF79cWFPnpu1rMpwxsIpmi+
3l+ocmtXijbRj1pJfLFdyPmuIQ0utGc7uEODWm6L1VPiuVZ3cDKv/+Kx/eB7GmDDaA4h2+fxObu8
tuQuGCbPOGJvwO8C8WJC5xW7WDA+v6EfPKDUb0gAqGsMZD/m2ffMSCLgN7SRUwhgaBN3sj6YCBJ2
si5JGBTaQIiKwIrbbz6/8gdf0VwlPoA2Arrt508pURQDubqKvgswtAJrU1H+NEe7/PbfL+M7YKE4
esLU9M5WWDNpeyfpOuuYWy4dVh9exnxoJqiRX3yff78K7Mirasnh2GLSQXx/JwEy965Xm+7R7pwe
WxhuESzTXDTY5JUBt2P2AaZHn3+7jy4KX9emGmBNR5n4/qIuyiDgPrV3nByzvSiKsXssUt/Go+aN
+b2mevMr8O35z8YUdW1U0ChdvyUa0PdXnMSU6Hop52OBgLndxH0vy51rJtNXLMjzVezvhfhiRAAA
ZmbC/f5CPkkVdG8UFyIxqtzptkCqO4M9J7Ra8wFRfH4nmVPyB/+5tqwXRPTls1DbnD/PRU7NnDQZ
2OWF0CoLhxMIbD8aoAnvVdaon729yG8kb6c4BDCE/Wyk13YI4bHu1K0IvoNQx5iVZqj0Ue5b47Q1
ltj3d5aKe3eja0F+VZpqKvGrOvVMq0dzXumMyl/Iv/HXDLZbbv2aMW7Y+W6J4JqU1aUJzJ2vDz21
0CyTh9o1FTgne0pPLQKLHJePluRbV88DgowL3/pRS0LGLdxbfwpf16J6bu0dogIMnHia9E1ZBO2p
SBKM+LFjNTsgt78E7pjbVsrpZx24pRctMYproIh4BIx+fpmARJ1svZXPM5+E+Y5BxhvCYyLZmkls
B6si9TXr3G8iaMxnt6F1p5fzvLEkWK4l62laF267bKtOFwSINnY01an7lNT4Rps0Fa99308ojYbi
satq59LORUwVKSt361G54wGbg5RzR6y9pO3IYlvVc3fwDFVX2INGK/K9rL/EpOA9u0mrLq3azm4h
I8HI4fbLHZE/ay7f4l/EeSahK2E7HGo7/13H/Z9+Grwbf0r1C7dslwt61/kG+BWxlHY574e6mwCc
oeODTE/YQMW/3np0wFPsjvwZVNqyiAivxF0hy+U0Ol1/N8g4249ZTAsXB8ibzGR12bW+eblWyvh1
fUW3WvONa6+ZvP36PG1MzEIweOt6Da9qrBITUj9cJQmZXjEe+p+wB2ainoIUXwoYg4faAWT3xeP/
95h09vSzA6wRQVT40MzOdvIqoMsLTMo4drDAaJAtcBIIQpUVY9aauThxT3OjXgz8VBxXiZ/5pqnC
26Xw+nXoSfTVTG82cMwtwcz5tuiDg1ktJrmnc10+J/wJGdJWdjqsTsVwCyNofJU1uxIeAJJ4rT5Y
LpSvty+GPtnxVYJzRmLkls6WEJLh1h/meNn6ZjYHm4TBA9ZQ30qzSOpOfZ0rY7j3cb/DMY1VCWWq
L/xH4XkLVpU2d1bgijJxsNbyFfu1+ViAoQEImiJ8m0FY1JEOQKq4sEajHfZLMIx9lMY+HABmT4Av
+glNe9hIXTMwiaqsgPDgJq+FUKvFJ/BgteImECz0gd0980Bq8gDJc4KNMOa4mwZ3rDakXWgkwHVV
ci8dNRGEweR2JlPCrn6jkM7sjY7x8VfX2bG5xSGCCSawR87xsy255V4l2q2Hn+cZfR3jS2OeAQ7C
IhuuCaMTOAJLV0RyGsZfTh00h568mCsNMJ+PW87wu4NFVttD72kYcqfO0Gs8rHBc9hQAwaW7pOrG
nCY6JJ+vqudlFGuqBayfSob3DPim9X4RB2AiF6cIpmOvLVOoE0mRFXs5jzWjewGsZ8lU1ApsFTpu
5C9aU+elzd9rIyGgn4cmhWLu/bUDspg0OigzY2Nt/mH7SbVN9PZZK7s0mvkviG+cgy/qtg82LaYa
IO9NBLmM0M+KANBLwoXcNh8FXqkmInmaZ3/mZIAwjIb+F8Xb+e6/fkMs3vBNaYAwxDkr3mIdL75R
k9JJXquqd13u1sFtOiWBc2QpqrpN4NfiP1b86zX5/6oUW9Uwwdn+PyKXChbfRhrQD/4dODdvZ8gM
RHOABQ5DYv8F8PIDIQgX5KxqUJ7SeXDP+ug6idYqCyg4spY3m8zkkHMmDdne8g9jWxIlLpP7ACdk
SIAEoLxh3zIk/KLO+uh3pUSmK7z6ClBbv3+WOpJ0NB2qBAp0q74hek+PlDGlLNKtvPv8lfn7t85W
YmC9dFkYHpBM8rdh/I/jW5+MfWx1/XIk2YUTOvyr6pQs6fBN6dn4TU1dfO950ju5QeHeLKZq70mc
dV9GfRG3hSXVTz8Lxh+ff6gPnjTqdE9fPxeTqr8jh398pjmLhcN7Yx9rd0DAlvpMj1h7i0QLs4DY
RDJ0U5JRP7/oXz3X+Z3gqoyQDZ/ErXMrQjMlrmaNYjmKpa+nq0CB7dlAlFm+OZpDl2sMmryFvDrn
6anB7uEA/5sDoFAqt37SbvedTV7wDoTVIMviBObUcDZAUDTgKDV919AcrcE8aF5LR7UxEjA8hpEP
wVZzg7I8QdYZH5LRMZ5MO3F1cAtOf5fNcvU4aQ7BGcy9aCB8/qU/fN6RB9BH5Ez9b+9DwiHCUQYu
NYkC+FKIwVqRkYn81U6uv0nHriVvaen3lW/+sL1RYgHlswUxvI/PP8lH6yfxhLT82OlQQ5y96VYr
nQGKGXd/ZNR2LWeBVbWUS3cFK2XcueD63HuPfeaLNfSDPWPNyUHjSxYMGrCzNVQrdRggnLVBgI7e
w0SJS3RSgbwh6927zE7VxWS5Ym9XKZZPy0++eNU/eNTp5TqrEpYWg3nespGEzOc8XsuxD7BxlAJj
qpOCGyBl/FXzze6rwuvfpw4uRzdu7QKuUr/3K0tRGvqIVZaVxR/0w0hr+a+4mEhhnFJ25x6KTC5b
j4IrdAaAPZ//xueDUkwOjN/ZGyHT6/TPz8dtnajmznMzZiqpp3WHwM+BwfTNLIJtioVU2+lWQpI7
05z2BmMMeDpEFxQPBqTXr45gZ0dLPgtNMhpWJsseNGf37MSnGXnjk6+jDmpubB56Vx9OqiHe4Itf
+Nzj8/8LBeuyYnG65E07u+eslz2mSnVg+dgrqpGoF+BdxVTfqhJdnYY9tlzAVS7uje1lV20zQNtS
7aHwjVPVetyVZX6dq/J7XRTB5TDkXyy3Z9vN+gFx1CFDQpfBMfs8em+lw6eIGOZDl5N/hIN2uYrH
zN/FxDx88bada/241lodITDlttMBP5+qEUFQxAYHrQOz5L5kwsjh+pKQaug4Xt9cicS51Ac0SBwG
RJ31Ib8dvJeZ+Lxq004ED63Klf4r0d/5Mvj/34jmUICAmunieZ2Rqxh3bWyrgwstYouZgxux9Flz
cFKtfEXA4R7nYQquZIuDuIF8uSusTr6VJMHcfv6OnC0Ifz8J94Zwj79NzvNWYIuAT5jETkNABysa
al3c9ofOmH1t37lqGTYA6Qbjixdzfdb/sfX9vSgqMVp/9EypJs/aVkmtSfo4pjpUgy2Svd8Z4OkG
w1jeCPvNxG4IhIVqbLESegM+6Kf//J0R56DaYAOA4HFeWYKZs0Xp1dMB+PLyiP4sfe3MCm6M7rTf
J+ICv6jV/zr6zr4vOmvTYYbs6Dilzwos3XVKjo+kszRe5d8MTSa2zrTAgxUZSDFf83b1ZNsbPOfX
Fg6MTVpOWmgkdBcCRV2dOJp75TfmvEVhJTb2pP36/IZ8sDa9+3zrv/9HAWTNjb9MWa4OMnazHbbM
ERisrn11mX//7GuFy+bDQMgP0N6+vwws8SEjcLk5zLNryKgh8a+MSEtI5x0Z2HUcZd3YXmVdChAg
tSZECp9/zX8vPJ6xGnoxurAf0D18f32NPmXa6EFN7JgtDv1qB0twM6IiMLQvqrt/vVYmEjCKeqjm
xNRxonh/KfISvTzWx+KAnLMHR+XWzks89JVxZaJS4kbT7P6quPrX7UVJzrXYaBmNcJ4w31+TJHov
bxLF3LHt6Yl1tKehXM7Gkh5W+f99IsFOhEuurJy50ASN5T/e3vWNQvPJtHqdVJ8rc+Zx0jir6oSp
Wk29HeCTRkZqy10u7f94YvFRjulMaXGgoCCnvjj7JYthFcA5sP9sP9VCr+7Tpwxk6x86GV/1js7u
6t+tmseVQh3JzmpHfX9X7YVouaSJ3WPQW92udLXucgK0ExkluziLI36BmdV7GluSNz+/of++NGYT
HD0Wsl0CfM59J1rSjgA2Ju/YlMtwTzIRjgjXjGNao/oSAG3pYQpsyrSyIfSmQn3xupyXqlSnq9OP
qEreGoIDz0pVW1Wznc4uM4ylXoBpx7SXCueHM2s3CCkZpHidvsv8sTnV8fSVCODsXeW2v7/42S/c
yhlwSeYwO1bpDNtfG7lERu1aRsPEVPOL73q2Av69HF4IhPgMbDwYBO9/ZT8RZK/L2GGq6BXk2LYa
KSFjWS75Fy/JB78pQUnAf3Ci2av/4v2FYjtNqmy0neNgZ+admNIyppeqRAf7DejBzptq+QAtKAdy
B5o6+Y/e8/W2sixxzLXXUY5xttL7nDkJ1MucY29mPeaHpSxonAPJsTYZB/Z7qU+ldVqGRJu2Mp3M
L6qNj35VKBd4brCNYVU7WxaRc0sJyt052to4fufYCdLOSerOx/fQLEP0+ftzfsZbv6zD2QOq3l+d
5FklTKbHnDiI+gnsWYqDctz0ksYlnKxEt7d1Or00OW6B/37NVYSKrwQFOgvG+98X2lkSuw0PkiNH
2OoVyAoSna3kRpU57KCpNR7BqeSvn1/1o1d1jcihe8Ojxbv6/qodhMSyHHXellE804bUNzy7YKaq
IokM1TaPnUQFq+p62OD3/CpvjzVpvZX/qHDW94d5meni51obhOe8jKyLHdQVlnU0O0vuEAwNh3Ek
a1foZfYTTTwDSSCEubMp+nZ+1IykvKvQoJy8yvHH0PPbZQ1TqpLIMYZgP0LpesQb5JEoXHn5ReZC
LA4pHVykrQO+F4+hBp6l9nXIYGxv27h4zkG7XukyCwDmoS4r3bGABydFaE76dFl0is1Qn7P5WRvn
ftpMbmwzXa/Jq4KFHtKAdp6Ix+I3syu/stHItwSy+KbWv7GzYNsUDfOuebC1KNbGH/rSzbe08Wsg
cZU7EVngViYIUEOjXTTqVTaEBNn4QAGNVkwY+IJS7UBTmS16oKRsDoOaBCK1kdQgWB4JBCeJLDOA
XL6IBppnMl2YuaNiwh5c7QAblrSjrsrFqVxMysemwL4WVrXmviyJSdRIbczOZToxDsM7E8PxVDTk
KR29QT0s5QQiDonaiAnHTOk19Xl8ILBaEeWT+SAKs1Ql18EIUiic+lRm+5YT/bxLgmy5NqxSw0uh
8sulnSZ3z75uJ1ExMEnb2YMU3xG0tg8ctTHUsAebm3pKuY2p53RP4xgLknXHAHKTYFGlHmH+8jjC
0gFV6Meob80pJuI6639mGjzbsBM0lSdCn68XB2hSOZbFjZfncxu2fqn/MqY8vclHp/7u2dK+S6o6
E5fz4JlHp7ZYRIcROH5X6cQ34DyCVN+BeVyKZQlzHqIwJ3F9ZzdKfzZMlA8C5dTASzoVW9PruQ/m
2PdbJgze1omDAF2131T3E48IfVmsA04kBvwsITMtKcntazXSWbKpfDNnLwWFUWfbxlnMDehl5Gqt
Zb9IdCWMXN34pra7lQadFsRoCK/aKBJa2tBuF3NfVa7/M11y+9YrPL/cl3HvPUhAf2A6B+3V0Rft
YszavEESkpH22FPD6jw1IhYRn9UER0lyRBsSAid+su6U5p5kkDS4nou4WODskhC269GJwzG0reyI
76f6zXOFXNrQ8xtPrXEpVpER1FbXOXLMbLJfLTKkYbNBoQViCtWOt2cs0II2ca9vsCsqgrZSy1+s
PZOyivEkvbxQbwaxQwzpQ7Gkv4mB0+q877XWFrdibsY7m5P1G/Nj+2fl52SXGK03/NLsGOJXapZj
sRscHTKVLZ1NwKsRDgo5EQ9Z99ssUJluipy+WKikXZ5ynvsXw5TjgdmBuNbiIL/LfEiD4dS41W7S
tfob01abRq6r3YnMTdJQzjW04wCtFNkL3VYTJOXQEoh3QgYNAEHqsIiCSN1rDPoAEBloqaRPrXOj
a/pyx3HY7aKln8V86KdmubAQ4Iqo7OP8TkpDMOvEBR0MZPFtJT8V5KhM6XJDFZdRNZL4/YKaB4AX
YW2mJHjAzV+LLNOq0LcZAfheycSMEOpTTPwH0GIAcGbbMyVuJnu0T4moyJgglOiUerm3yWct3ftC
dFtrbXBAlBSsLY5qwgrsxh4HanHIDbv8aUgdTl/MdPV3Mul2iHNwtYOACL7XheXtyhFwICQOOoMh
m9b4UiN3OpacS7EF97/LvjAjY9CzHxkIOxJSRB4cqc780PdiF2+XXu+aAJuU6ac10FmYKfTtrQsL
YRVYbme40Ccvhbon6mfGL8XOio3szldDe8Ah1hLMQ4o9JF7XZoVjDKx2DS9WxBjXTjcpWle2h6wk
kSbpX5wg8fa0tcdNBXcMYW/aEpkDH7Pi4WRm3ziHrBq6I67exsYsZhNy0ag5e7CllhwJ9pJbgLyH
pcvTy7QY44PO/hxvgmpILmKOjSwJwgae72ZjEbbAGMJ+KMS1GAbzJsDFdldPY3YhPHjXGZFB2xLJ
Z6iGhB6mn6pNrbHCgf83o8EinyuOZ/QKDrzYUEOYrMHtZDYazZ0xYXBzq43woNyNSN8ffLkED3FT
WXdNHGf0wOP4qEsrP4B14x+rKf6ppXiGxiDW9w5YT0gNQ8lMatKxOEztsjfKzvmez92aF4WkYyN6
vTmy0Y5XWir9UDcbfSuFPcJ00MWbUQzeI1MtYrOFZUMiT33zunSJmKFNwbexBpIngpn/bbLA0O5L
G4xnGUw6UOdeXhf6ws9kjAbIdFEf2JPhBeqOekwG3Thldea+YWcPzBtM3qN38tK2+jVPUt/3YzOs
xZ6e3NOTD8h/IHh5FrZ70CEyaGWWbjQYdCQpEhYWKt0st2bZaxHpTv7DPE19seGtLbbIC7D8gUqj
1Ilxyv/WU3M5KR0ovOfVJF6aS/u2FAEGkF4ZWgSeXkYtq+eTJxQDcGLj3WCrurW/xn/AIVLVcfA9
F1Auagpohde/NjcxgLjXLMHCN/Db2JtcrSmPXWUcEn9Jr5e+REbQFxoTX466RD/okNmmmWTwkDof
bbnH2LrqFvfQI8d8mVtS3r1U1A89s83nGbAIHJoktgzSzpjg9sIme2Ug4sSbPfVzMSlbU+F6v5vC
0yO/DsRDSlodnPtULru8ra80mVNXxE7lh5anpLmD8hncUmYbQzhbfXVcZI8QY0bMpOYYfBvesAF2
+0rPV9OSPQ6OLDS6BIl7p6dS5tGij4ieKz8zLvHUQUlkMJRFGuLoP0LHzJVzTAh9K/uTc4IJDZEs
T0bVsdUq09MA2zpQBNPB27BbArcajPh51Fug5SPhnHtU1mBwIdfshaLYUd1k1OymzvJj5rE8mNNi
b5eJEbaf1WjryV6Av177451w6/TJGOJk29axTeaV9kQvrWk3TkconjOUWTipXH4P8uZb7gUkR6jF
2mrelP/y8t6jSiuW7IQ3KD0tbjMwRKO7ZC5+3R8XogJ2CqFqcGHIZSZDClv4xozReu9JGvHDOq9R
KAymdp3MFiEtSCB84gs6tuNEdVu5SO5D0noP4J35HcbCaF9Yoow0csUQRxKcwbBhIlBXiKsC4rHm
jBghLW2JidNZAmGras79klfmYYbQy4er+g4VSmDtoOFKjKOm7ZQb2JRevpVtWrRHu/S0EzP4LsoL
x/6l4J4fJhmTT+HQ4rFmlJQ96vlwhDm6ZSBAuIg+m/S8yT07LoKQaljn5cn20mrNVfHBQpZtRJG5
cN52ie5Z6q488Wm1GfyL1m5N4UJzXGp5R1TdfdH3Pwq/iR+6Wd6WJHg/o8NF0Y2lsqCRLapsr2jl
7VCyLM12Jf3uDKerbpmmPjZzp36m+WThvyIDEnVUYVPKqhQ4PeoTsV2Usq+BY0GfhLzRRxXmbgSp
fjISNMJgNEIihmonyzMG5k3nIqJKJuuKKj9jNxVPcrLyIwFRW31UV9KqAdimVYmvmvtv9m5+w5rP
9ofZf2/pbYLESXtMGqbsXYKE33iwkKiE5qyyDdkAOfu/+M7U7GCbOFdoS9y7Fo4VcwAojKcmyuLu
EvNWGc0N6Xccvvtrwst4gCe9v51t62EyzYj6yt5WfXIA7PHEmOWW5y7bJ6MADssYV9Uep2DrdWgc
IqG98o73/m7Kbfg7wvpt2OqbZ2jffQqoDTIWeQl4hZ8FkBVUdvsZbGYQtmXR3VPZpMh53Rj/Lxis
m9hMy03luAKFHu7XPPOzvREUNQth9SfW1LjRg8WNyFkk7AILgEWWTR/r1b6Jx1fNcv9wkA3CPiBg
VKuPBYsVgRdLsbXq9AqG10hMWBNqdf/sKGskIGb6XuQ+6FRl3dpjkMNZRvgGXC5Z2mOplS3mqcnA
XL+wyPiQ4AdrDzCAmMU+2xrJmoFXTj8h2D5SGD1Qyt22fdJDwcfnRQzrYZTZhbt43yjILigXGuoC
093H2EIjt9K0yGgs52rijd0RPpXdzLT/SRJIZShrq9nkzXztxiS8Tb0D2za99tvpgdAlyhizeLD1
4qezVCbvjhKRD/gwmmgyhnrup2x+jRkhTfimCy+PiHaxWBPcQ+YaL81Ay142eyVGXo+An6z1qNCd
aVoOUgxsYbn7SubO9yXN3sDLdaFR4AEGBnCrtEIPxylTB4LH0GHa81U2jMGmaypI/tDZ+JXyEGAG
LqqBuku0cMSIbnnW4/m6msBBpA6VxWCnD1gYIfERdxC6yqhOLWLdSG8NfbegUAo1v3ZB7AOzHmx9
16MTPfn62F0YFbSIUuKOJoDqIsnsP7Xtn0ZUvhe9aNZUO9SPWp/Yp7wO6h9IdOMHR2bETLpFfqA3
FmynpHyrtOp3SbbzynpNbivfI34YfJNXroKW3kP8nClM13oc3CJ8fDZ8MhYSAiTM6o8RqJ2j8xzK
ODgO6FBbt8/ClA39NJj+Td8yf0JVepnWLGiqz8hLtKjbZQHkG4ai2gSm9ugvI9trZdoXsjROUqpr
crm/9QazI5LtsP7rbNyxN+cvmorz5y7Nc34k/8m2oKsSXvCYqORnbpffpefBx+24FEfTu9JZ7pUJ
hMIcYYyWhhkuVXuZDF69hZEIJ99qHLDbRbMJEl1Bq9f5iF5QRy6YMgpx+w6IbXGoJ/+ekVpKzSNf
xKzF+14uzU279D4C17q47pP6amHyxaCAv6es3wASOuJTZgzavk8mXOodJq150lzOCfQOuz0Jd/Yu
ZWKySdzcDXt9sTcz6Os2gRUmLQLZRsN5Vb6nItU3c6jZ9vLWJD5gjDQ1NnHDQRhZ27YWy43K68ts
9i4oQiNLBnc9/BPaCvmvhucVi2W2t8ehI00Ap07ZxfrONGR3g1i5vikNtvqkqDMEWs148Dh67Ajo
6G8stymfeht+fAYv7riOfX6hLjU3U9DFCfD1oNjitzqSJpmR3FYmb11JwQpcjnSwfr+Ufb0NKnGb
1Q1ZQV32iyQb48Wq/W7T9gQWSq2ZDzSh9io3XupS/OCo1R+NZNqSKHPMzZnMGUIYCBwZwq437qZ6
/fGS9K4pKWfTjBGXZsti7yrreyb6O63vLOKj83uhV+UvLW9/NYpb2qUJnIa+yaIOtDxkGggL9PPu
5rjawjl40tqlCBst2zcFD6YG0F+rbf4h+TbiCGzl0jOYcCBWN0tzkFY/IyQ1RggR/cIWybnBLYg9
ww0K0JnaBB34qUnbPcidZ7d3bxytvyWGL/I8KgT6NX+qespEaCthHMQ4PjM1vDBKkjkgMV90LjEz
6XTt+YoLzvGPJrNOXsnTa81DRjA4L6SWiMe5yG5H2WbbdJwTVHtTH0KH2qtqoHIc1D5jJh5PVPTK
SJ8Hnned5WeTWMDkC6mdTKJzI8QaD7Wv3aJnBq9OVIFbk0NXl48okOuNxjNSVegN5tw8Nm3w6mtj
NOljQBnsvNVxfsusY182zd5zp+dCxKdJjVesXT/UaEQU6Cc0FKcuI3TNUy+kOY1kGuqH2Y8j21/u
Rx/MvdNOG5tAG5LISV1KUEYlyrsoVfmcW4rEojyg5SMuRux4ItV+miigru1J7jEqiF3XZlfekOwN
pznZZv2HlhbZiUWurlNPXprp8kcX4Ck1i5J5jptr0yJ5R4KOl/WjUZTIqmwz3TOIyyJPoN5J1+e2
Q9/baEinO4T26KvzC1SqL4MJIBXpL/5q8UbHeJ+nPkbcctskDoCvnCOqsu23OvV0IouTKyzZV26b
sG+WzX3H0xQmQbGLBb07+OcRIvyLQtB2GQNj7eTUu8BLfsC6p4J0ZisK/IHIBVo0FoLqAQlqmGVB
ZGJ0jVJV3Cc9q5ArisvUmBRd0eC69rqDPXLHhTyaTs9Ro3wte/9OFvEViY/PCybiyO7q25nmZa7F
F3mb3raxe6Uv48lT/jPOwsdWFtdLTH/HGZ+GmSTTTs/27kBzh7iDl9ptTnjZX+oW/ocNeIhvVV8E
Yvm1zM4pm0zFK5Z/7630DmnaDnhMFTY1+AC/fUbAtDYHjspwiRUd7B9GkuxmFXenvi/uWtN6jmkf
wNDNQuCC+0LH1sxkMsQycqQh971rOP2nqf6bPfjRNfKrdGhodVq4ox2yiCjMnoeyO7DS/ZBE2QAh
IdVYI5iZBZVMqJbUUOUyCPcx8NAdsTaB5vwy2+oR59cWedhTyjnAz2Ikx740wypuWFNSGWyk0yi6
VnZxSeLNIWmIvLPiC6IdNITO0w0JWm+xXtYXbMfk1ubxZVw2pHHkBwp9yhjFmu0F8QZ/7RMpYdeL
AEHcBrN6jmtq/9inGAAdsB3l6LENUTEkcb6BgRlfGByy2AKS/qIxayzRGnFu2JjZI4tLZLRTCN5b
bZF0n5K5f8XVjQKQCIVyAW+upbxHGPZ2Xk/s0JiI/ezll85YPopZHc1mkbd1Nqf7KfF3Wure9MIk
X24KdoHiMTH0ftp1Np2GQGt2fqK/uBRDLp9q7zbBcXH7u7QNOB0JY96Vg/Xaa9UQrTYcnAyCQgvO
/UaZLfeq6XrAO0kGfq0r70cCqJygLCK7mcZdquxnmwQGEmZ5mJBIXsaeTkzIoHOE0Md0g18C9+6Q
XOqI0DGnuOT2Ei7kes1v+jLmRlTOBUGpF904bmvXPEpwu1E9LNNthvfitfMcbU+Ttt0snTZuMy0h
zkGPd4o0j5Dnz9pn3Vzdjot2l8T18pZ2/hwtwikOiQMsi7Os0qzQIgDspolrm0gEvDw+pfODpixx
O04BTT0Xp0q4jDoJFylswTDVS2dXZWV9NWqdu00Mc3nMbNKTS7BAW3e2540PTOfJWsNxZ5dYBJq/
JjEsjUEi5jz8aNKcNAq7p10VAJQz/kfZeexGjqTt+ooI0ATdNsm0SiOlXEkbQiVV0ZPBoOfVnydn
dVpd6MK/GaAbPUoXjIjvtbijRBtdY7YvfUrS+8XgOWtaD3DCRNRzauM+fkIETSEfyZAMbQ80UJ04
6iZKEdMNk8YZh5KzdkRdbXUWMW3T/XrBwBDaOprzJXPB3YBlw9SSwzZrI7x15hcoYMPpTE084qYb
lVkkhKBM8umGyQVobWLCBYk5kmlF9lGBcT+a3JUtooOIujvGbLqfpP5Q4FNaE8B8V0/G29BGD7mM
wFbHfGfQEUJnN+p+I4LAoMB3NUvtTIRAHdqKyjJbPjhTfsnMhTIw4bFN325DUj8Bv0AwCGYTBag/
fxhV9qpZ9MwVmXmPp/TSAXOEdmMc8JEcoS/p+fTGNynBwujYOs30J21LTEJBIZIfmaL9N7NI7Kvn
ow6SuaIEamBtmz9KzTnXottYTXSG6DxEyr42y3hUab9jb7hF8tjtFqd+fkdhtuAbqYmKH3D0BKL3
lmBKKekcY6pRRTHMlKp4lFAlxk+3UI+KIkwjU4DbKq9CqONQY8RVpfbERfn3bHbP1TjgnXAzru1V
gyHKutjxsrHnfO3l/VZXI011BZkGU0QMRIbVcz4zo77XwJXgMFHzQJB3Hhj08pXSupaA2uHSlP4p
9vot1OlRgKiEuvJoWdMn8iEtPqzkaDbTaG3lzaOq9fVMeykdQMO+0BxQido9YyX5NZfumfISwPnh
rsewAnw9N4epLwWUj6PdxWPFbMZlxwqVovCrr0u56YReH5dCx8KFopYH3Hnvh1L/0RuSfTm2rGva
DXB1krT2KaWnUpHzitY5ml65by3rVO/5S8QwnWaFvsvtaEXvZ0GJaKsjcwR4DRPJD4elzaJzOHl0
M8bKsu7iYJriTwAl9vYhmba6M16bXHGXzowMtDt+JaKA3W/Rzpz6STAWKl3RFGDT/9U+WOBIwDVL
tp1NzoqVQgV4mfqxfY772yVZ0dw0AITyOwNsYzAh3qTnqpB0xEW5QBphlERia04srl4WYb5Mw/1o
DhrXi1psdKo73xZFMyBJzKwToeKtszj2ujAK/WBTJLFBaZr96NCYnQrNLw59yhKtBABKQ/AYV7PJ
WPk90WAWDMapZhp+NJumCQqu5fTZM8CSwEl/bts31CcXcbZWRUuiHzcsanN+Z5zFjUt53OwWepji
OVlTPMhvW3BQaW6Bom/IKOEivpmh0CHFOM/foSKgwqm6zle+bO2d7tEui82Jcaohcd+eIepod2bz
ltVjShjNOmpzl2NRe6GIQp3LOkmf+nrSHp1epU9Ed+ItQ263afQRCk2rk4C0em42PaBjYNpY3CrH
YbiGDV8LKrqYfikbjWYuW5YqtPuMjr8f8ZC3uyG2s+vogy33aW1tSVoewrhy3zq/JQozAxkjSMwJ
4651SZlz+7M9uTbtm2ZOgjpgEb0yrBNX/6RyPdnkSlqHxtE7kGpY69mpXkxzNsE8+npD0jKoabJY
0QbamYC2rs1XC6axcKBrkgqENhtOItLdNU4NcyVLy9pOBvt2HJllkOZduU1m7VfDNWpv0w0ejo4N
9p862X2CTJAihfitQ1p/KWG5VwZcFXhHBaXmWicw8X6r6dEPx9KWzTgMuwG4Bo5Ne1JorELqDLEX
IJN4aSkgrUIt6tJj5nQE62oV15jxrjZI1ioyL2yEs+k0G2tVWa5n0a47gbLYGBNYfNVd3NLZlm11
Nir+tAOr62TZ2uyrdcHuvBnTpQk8S4FmpP5Cb2l9GGUZozgc7pbcrEhbTI86nc4rd5ShRcF2SBm1
WnWtRRvuMMQhBVYsydHi+tPBpThT/wPWgtp56f9cliFslP25OMlLbtbT2nWGk+5kRxXRXI4N8ejX
41faWgoj3XQ3GzmZfIlOqKCVEl1QxntOmTwQEMurRACMNckNaSnofoxOtl3vtaZGvp0BdGoTpMjs
dDSFibtIdsWaHeOBKNE7ZVesaBugvRs2jASsm/m2eCR39dbI9rloW0Lykol7v1AbMg9TNvXpAUyz
+TSX4T7VY3uddhGEoOp+UeS0pnwkxMvwpTdy2/rtTk/STdJx//cXcapHyQBZXhOymsEeEj0w6OKh
J+c97Yor14tHmnERGkh2UUXhk7Xw3vSiWNNCMAb9qI5Mdu4PMUYue4zjspVwt03doqOA3Z1WahTa
PneyA8n9UxjX8sFwy/uiq0LhyqdKAvpF/g799qkQMLaJ3px7hGErIas9xgYaXu210IetLvwkqJkx
gsVVNdbx8kdqWF96Pu41xntcOPMtXQGri+6drBZ0uqXe2xXZC5DGPspT8nGd+h7O0SDurHk3JgyC
1DWgdDwsuvpJMJ/YqN51V2xqWytmTirayoICr5EeJJ6+kU3hrug4XILSXNYZC/8Uc7VYCxGlq97R
6Ftv1V3h1a90pg5rVzCQ3PiJqpRku2jbmbfZVS3dz0W7ybr+2miDs+KMfKAk9AXH06NdZFe0VfdN
Vv7WJiCZSNFW2Kag+3l3zDxuaX5a84O6VFUKyn+CSnAWJFX1McTNvjIrb2djB7UiV1E8YxRrau7f
LWV9oPJhTeYNlZJDpa+wdsarfDT3TVMeh6qAlKWnnrZohtLW6/Ylbml6aeugHEmSVmTLc+Dk7SrG
VblgVXaXkWPKGrtdOzCPOvb00rHnxKNHUg3j7s3afMSSfjCS9kka2RPm2oBw/n3MI2g0/ka2ueA/
glXiv95YSpwYaWukNdV6mCidpOkSP7leHryy/lCOccyt4jirxTzEVAOGkUEa++CdJyN5SGkJ47a7
KQaL+R6SiNjVdDUz5AamI6nKLC5txj9wa/w1mBow1MB4MBFO61ELbdXqUIMqIVhbL/Pt+7GtS5qm
lxL8n92LwJvY3mle9VEWxR2zANjBMG57JU8+lB292dED+NFH0wyXit7GZuaSok1PQFw/acD6cOfy
0twmwDxLdolBLTOsLsyY/7yMw96szINXuQe21g85W7e2dZfiyeoSVY5x0xwtYe/Fr3GvAYhQT55Z
1h1WQgRNnhkSMfZZRO0rankuVoAaccr1niyzU8LnHid2p0WZsGLdpAdd3f1QyPZqr/+dx9DjRa/q
8+zO0Xq0DRhjl868kkZcv2weEhulSqK09WLk2zym98MZ1b2JuuU41/Lid3F5cQf12uQuD52DJMAf
+30CweJr3r21MI/NDuqMOLrTETGY8fhLTwfK6/Lx5Of2Rslp5zrljpxcPZhT5yExuz3CXVafn7yY
jaIQbFyAzBJ7jbctD/vOWw6VPXxAb4EtUFWYDsYPP6kHRguSMZsOislso/mJZ8Te5J52VXHP1Xsu
VzxUMHxW/ynreDPeFrVEhGTP1bPf+u+UXjdrUvVJS2nNhqqExNnMLmO008pn3el/6618adN8E0l2
QatyT4QXviSx++rWGYoNB1h/JpsObiJhOuaL58tjPLbumoYjES/jZV5iYP2meiNg1w8GkV/RZNyb
kf7lu/OZsNqTcmUcCNd70QTuZmth76w0hC322CAtiZ51u+PX7bxHqjiHlUl9Bevb93/4oKlnl2EA
jt7nzp492dI5elNz61tQaeDnqLlSyLyum3+1tjoilPzVOCadsm35knrj1sd4ZK5se9j2dXWnNzG/
JQodY5v3xodj1+9Oxr2o9RAsKFDUlSOsMEYIv4rMqKfubT6LbtzT2hkH1lSTJTK/9o3xIZiicfKg
v8h1RuHUeM9LI5QO5ZTgNW/WwANBwaNPOxjbca4V1VrTsyRsqB5YJQOgK4fOHeL4gyHavbGA27SF
3Ld182XF8b1bwTMqrd9NOTXak/DLdT7RrCiA5Yvhdh9YMmA+jkCU0S4QnTjoTbJJO43NzpxW0LqP
6Wxjy23eBLW+HnEM26QWxmGekA7RndavUGm2Aew3fYqTm8KDc6mY6/FD8+szU9+7Ufefphb/oAmM
KmLfSwPNUHLTNLCwTkbrOuYQqimr9yJB+JMik/H7kZlNoEfLunJXepSj2yModm82WzuyD45iodYY
mrlKTK9pkdinul22HPiKBlH+x1P9CXDmpejt344/HJx8Dsq4/N0ZaAPnPDMCro5hk3l7P1kobWRk
rDr7rU+LNTiJcSis6cOGqVjTqbhDTHTiIQIeS5NrR7/RKrb6PXPSKU6cL29OXyafLL5otChU1z66
ZezCguZMlJS7qIYIYSylFNuZdr6erEWb4n2L2k3NObR4yaFwZzss57jnUs1pDgBzdArg7yHO3pku
7pAQ7TW3OlXZvIS0A2srB1hF7+enCQUEvY7YTClGTh0fWUZCkoTeWzSmGo4B2pdnoWzG66Jz5jKL
pFtg9g1z/SfHzc43kiooG0CXWLmvsYCHtpzppKR4Kox4XmU2DfbA9VfJDnxAJsJhAZlJSyX4QikY
izQYY+AQ/WQmbnWxMv1hbod2x1VqJ4rscSTTvGit+aCzd+ynZt5y3v+WMQ+NSq310shmw4lzwUuP
eMCfDpFjvhI09cb5e8ump+90toiGrs9DWlwrVRQQVLFPArq98gfvcbGK9FDnFU8TJ6mu6+M65ZYX
GNz0sjy/kkr7mzNy7cniRU8XY0W9zAeVB1utqsagkYkf1tN4l/FnVh2H3Ug2Rcgx/ZPGJBn0AzKi
GTJFQOwGi1zeoePLtYOV5upMEL7pUp7JiQADGMrfdTpEocFPjuzMB3TxklBnvGdGv4KhALj1iN8M
ikg7jh4A1hQ8bXptFG3bhahu0WW86Zm5Hh2r2NyYczrgkQPp0/3opA9aFqGQosDdysptXOroNhQ0
mKZeK6nYNKPo3KFXWOmAMKvBHn5LqRMsmRJ7Yd0vZnISWW+EaVmZW7LqnbUxwzja0Vs5ufVOr5CW
uG5+ztEqrkRm/6bA80p+nXPox0SgB3Y47lqYOxPZGI8nn4ly82BuzCPpqntDxXfzkrybXm+zH1Gn
6zUWXbTF+BxFbkuSkTkcmwklTcROZ2GTRmI3VSF6ITDcCAxJ+BNaVC+gCqALci/bSelP7CKOCfzi
h/Rsr8fFnreEfswHgzTIgLT7O7/Rr+kMn5izqVd9uotn75VH7mATx8mN0rk3ZfuJX+XcCGPH0eXv
3MkOJ4k0ZJzac3ZrOU5jNhO9drcurXABRB8Rn+KSWT15/1yUtJz1o/KbIgUgv3eowqbiXrk9JdeD
/WZGWbSigwZ5YZ22AaWuIDazIAHQJqtuqsAA2hqsQGPNW32yxZUABkjptzmpg0FEjtHTspoaW+6s
YTznvG3ZX6gkboDDC/+UEA7zYDbLAw1+WkDl4RY9/z1lt9tM3ESjpfMpkbLucvTkq2RMnv0l6YMC
ACht0MMmzlM1WOsut5K9RZgb6YjtvqsIWkjE/LlECdOWGxZZ+e4Cea6yuL8mAgrDRKMxtv2BW1xB
OI9YNy5clW+AzBn8ZXGsm/6xb/LDnGq7LtUulWFc1DJyKRq+zKV01gS3MxFa7/T9cQGOyO/gVsih
zT2n3xSjhvqnABnq2Zi6arqHXHgoenQEvUsUxK3luOKNSW6/AbPC2SwdWiHlfKhr47cyzLNCHh96
Y7I1zPzd78ZzNUAPsEaaVc3yTsmhQX7i75IcsCqForEm4mMsy2dKuBGGbB3NibB8um+V7O9wWnGB
cMwCzbV50WZtWg1Wv40tiENcYBunNK2Q68Z28JKPSM9OBlkqhOjnqBP9L+WBJ9YjSgvo2m3C5BRI
oLZnIrTmoGvMbQcM0ZcGvOwS/yRZ81iJZgwcv0OyFrlbxuiNTlP4qkOjjC7/iNbaXqP34t9UE5JK
dSTGfvyISV7eTRlKJy0Sxn7GeBmIFhvY6P6ulLzkenOiIHPX2/qhJKgFWl28mWOVb6axlpvWMgrk
PRVoZdvIi0WdNVy/fIdXXEel9yBtgwYuZT3mnHQnc9J+I3x7NP32wcjT45hRFVsV0rhqU3nvjd0L
ok9WIOkICK8mtrtZ/6gtdT9YVbYGAziMTrSdpUFsEt+i087ZnbSSZ3SAwyqOh2I9mOUIk48JVXrp
cap5WCBlaafw41+lKCgvKHSB8pia3qJTQBYjncjNwo0mLtQvdyBGYukWpq5IpD+7yO43kd3Uu0KZ
xxIACYEcUpNyrgIumQHyj3tbTpjI3GWtaWLbEpLjN03NtcJ22Dc5WCuLK4+M6y0gMQm6Y/NG3zq0
QAd6qemoCGfU2rDm+daI0IGglj52WN+DJm9vAI4/puvUS4K+859Qx/srI8eBGZPitBocuQSZURq7
PGPy9gmmVmhnVqPmPdUi/TC7etNk/F/qYXi2a1QPUenatztQir6DhAKzqOFWPXEZLeOsk0KG4kAP
b3AdS4VEsMk9tB09h0xDa76FMYjxraFFIB/T1csLbVnLqjfHq9kgvRkncgmKzti6CTdV26z6m67k
OW/1a9UyUy7EhwSCZPcVJBIVIgnSC83CRJtPAVkZ/N1F/prS/DpU2i86h2ukOrgRPNjPDQEba2kZ
vyUKmDwZ30a9+zmq4hnrF0FEaLiWmFyw2fhJnwTjnel/os6LMS5Uu2ToqM7mizXk/D6Ui4XqtPI3
lHaTAOy7MOfoEg9NxM86MPauIkO+LYLcajOtv1Lbe6JK5QcsDIsPNnHouTonE1u5rc/vVlTsBysF
7Uvkh1n7EEiyj78WVA0reyI1e7Awhs/NB83ue6T8byJtvlLLPvR+fWpNZ0eq2J0Xm1cGC3O7AKHd
zkms5Vi7iLV6RrzB0BNZz4J8eq6lo36MumQb+95hZLdlSqv3+K2vlhWFXacPq9kHlPSG+jOa858W
32lZC6RFw7hxNP3q9c4OE9l+gIanpxv8olHuzvAzVH1a2PawSkgqv7LW7+hbz4ha5GJLsIoM6dX4
meYlJfaZVx4LfCqrVuQwpFZ9S6Fs2FI85t1IKwcoNLQamjIKlLWUYg6NPKcR4ySWr40/TEwqZXQp
CDtdLTrzpYZCYUZUFgwSelkWXyPA2xLVj7j+EWd47QXXKj3a8Vva1IfO51YD/7tfkIpeyIZ9Bf0J
NGoFN3LK+mDqkGdQvVEG0dDe6f2wNRYDaEVNqNamW1WPtWOhjkHkqzCrzI8ucg5K8y4+0/nKmd3d
zCa+MjV0+Bm9I7oRyaAVBnHNTXOnJHEfJmJoA2w+zGR2aG/QY64QHNmmfRKEsq8KFyEFdSUfEoJR
JOXJsrUTd+9pnwngYMCNbTXDCPQi5vAwZlJtAVp7FIpsaEQlpgcmw/HTTKdxG5l5/NT58RAoO8/Q
kJtX1U7nMZ0UF8voVquOXCEnKVca+2YAM146lZ8mTY33Shl+Trk5n4sMyvkwkdgTNEXpbqTjtwG6
+wjSFbcM60KXX5kSxKYZZRO4UWJ+ktPvnoqmLK/A8KiUyvixAIbYMdUo+G1Tbcm0jEMC95N9ZPvZ
VqlkuvqkbxzRpHV+OLaAmJheM1gLgrjVeqotfR2LhuFe79nMFyTpmV7jjoKHy8JEgXIRW+TtbVeN
z+CiSTjEpvXqDlF2KOwaUaZCqpeYZvOWLEm5H/tu2Lcpo0Rjtl1Q9xX9MUVk3xnDmC28yFAj2yzr
Bk12m98R5zDZAU13+aciNwcBVAzJKbP6Y8lVuZkHC7eX6totUefNJ8FBOvi+0ZsiSK0IvtdN7vMC
O2BqdiLAmpLdFQ26bQYsBy8ZaRl0t2c2qsfkhp0ZjN9QUe664fKy6aJJnJrZ/ulX5Jh4pDsfiipH
cE4O6BntPjhZ67x7ouo2ix9ZhHIaLYJSi5x/1xZdIEo65IJ6sKfdbFg/bb8SB60Zyzt9bDrWVUvR
1CjGklnx5lNo667aKvLMaEnhbUSWUx+BAty1BObeA0oqrurJAF2IrBEIcXosIGTWgvOQms4x3gEd
lduMbghKDzUL4mZp8XW0TXfvIVngLk2pEmn14prjatnkuR0HjIYtkPpwY2v69MtZGsQO46B1nB4J
W5MNyRbGAn0e8JO4jkvb3jXToh6q1PIC2jttFmcdn7UFIiePkhjkiCr1lVsUiErsAh1wXXdnIp+W
sztMX1OmF0fXqr2byoI7X1IssI42sKYp1P1ox+NF5NrEvBOV1QqM/OZCjhmwtBQV9f8Iq4OMGBtv
uV093fSL4R10MNEQf1fNbjhMP7VCAkLkoJvCx4hWiZ68g3FZ3I1JYOfbYGcowfsK0bTmQQPrlCj+
0nJHPVuQkJukzx9dsiShScVyXGQTPc58BqpAU57e/7aR/sGeSzgFTLdzq9ggZvmfNlJdWWkhy8Tf
W5gpf8Hac21soupYjuLtv1/pezCLi2HUAn3xbNdwTJpQvhmRpYPGoq0rb5/hq+c7FXHyo40bREuF
O9T2OznvzUPvauMXMgkP4rWFGamIiXns8lgyLs8+VWT//aa+hTb87z2ZOlZ3MioEUQXfPn6lMeHZ
be/t6dcBf6Ud60F2Bl2MQ9ZyYOMuqf+W2WDcHM//MM6SEUyvpE+AIHFQ5vegCFURhpOz/R3MGeWA
BYu9R6PwpPtzdxeV9e++I1jcvD39XDMOkUw7XDxe9xfX8r9c6UCY7CUmpuxblvd3q3+q5aY99Bwa
wJKR2hLqV3V3iZnUJyTlN9kGwaQf7ezHDFCzG/3l1f/1vfPqrnkroPRchyqd755pjwsVsYLxwTYT
xvvYCGi/qI9FgxooJ4xk93/8mW8fljgFy0BdZBKR8M9V3pvIHRR+rYOlWxlAdJL8KBZEeKAuKPBW
ydSm7//9iv+2R/OSt6wjx+DZ0p3v8QKRUrUVVyo9yKJxQkotmdlt2qmt1NZCdxByDc+71NnBkZzm
fQ6x89/v4E9fMZ+UDFTBFcL+3o7UEhmyiAxHH0OPhu0fFr7DeUu0J3GIIApR/bfkpT8sbNsVeOZY
4I5h/+8r+f8yZW6iRrfLXG1vmtXohKSeNfN6KDztHSmweWzKXqNnQxtxQNWVVtSgzGWlrTHE0rRi
KCf9S/DCvxIebouMqqJbQbdPWP23MACirBqzN/v4ACeAAve2WwNJ6WZq/+WF/vhjQzTqjgMubbj2
t1ciChVMyvX5rm+eRqQTXvSG53KqV3FvFvukg7LdWFzvfw9RO+fIaws8oXLSs+r/uqHdPrPtkrQD
K0HalPXPlV6SOaaDZ/OZlR9tyBMZd3Q1vhlZWoTGxJ38L6vsD9uIo1vUldg2PeGks/zz9VQs2szM
kuSgTxGnqW8TUboi5jlRSPE0/TKyCWwWPY6fOX/V+Jcv/g9rnGfL1Z1b9gwd7N8+rbIAWb0BnCDx
qt8d0X1IBDDwzm2Fm9hCMPbfj9Sftm7sfywllBpkTHjfojwMTS8jLEDxwa/M/pLThIHPs7LmM5Gt
uAjLwQyaG+hT4SQJGmIIUA3M8M5jW/7trfwrfsF1HZO8cq5Ht6VlfttBcfByL5js+DDWagbGzFXy
VrVl/YS6C19RZxsPVEJMD0M9LVWIwBCWrrZtLfvLT/Cntc9BRhIF64AgFffb3up1pt2SbRYfXB3r
W9wWJU7sSL/ntE+3vdbXB83POnjLHAEH/POqMNRfUyZvy+zbmepYsMRg1jzqBJ7/cxl2Wd3Z89TF
B3MifsjPouTFBQcP+OzxXwpW/rTiyY2BmSNOih3+20s1ERrbTmKITiokOG030y8KQ4bSwh02eUGF
JebrO5Ocxfv/Xn1/+ox4HEixIrCVipdvX3Q2W15tTjDoQ1LqKBpkZ4sDh57UOVT6Mg//++W4/Pwv
rPHb10oXFuExZMdwabG/hzmCESWGk/p7XHRjHzaGW2ypW0Xj5OcZ0HfSo7bTGVK2t/iasNdm/QeO
LxMzp2Bwj0ysYFhIg2Yg16MeDWPX9jhndC/HJFaI9LnOIOBcuzS2DmTDOeYoOw6ppx476JiDv3TN
Q1sVXEcW+G0Ivlag79bQ8CPfhzSURV9/MWnnuDLwb7SxBt86aNY6aoj0ARaRGxt67m3gQbkgKZNW
ANku+zApRXmT46RiS8nm8C6gyLRAM/H1YetLx8dqNKKzrLQO7AsrxsdAD+4ZJyYPfJ+NKRLTSGLO
k1ir5k1Tt8ndLEVyShu0SGqIulOW9sauZ8Q4eJ0nEMnGbf0g05s5eFYaQHEK8NeSfEKAR/FEac+v
LInyuzSa5kDHRZCuNNSAd4ICIQrAImr+Upw1VQfeWGhgC/xjtXGxcWzSRk82fmfmZ/IuqjXeJ7rK
0eb0hFJCbqbuLwsubH/rofvM/WUkeyNXIca1aNVNgM/VgBhGaybvizFU0A7m2g9cF6yPJhvmE5yp
89C6tlwXmg7olSYYxpO2/jJ9IbVd5un2rjC14bGPNHzyTj19tro77Mm5BbRoFlX/Fk2rXXSzNp6A
Z2cMOqV3JEmje4SwRb1QeMBHRfeLGcAN+xizGBfAAfDJ8bdRjcGkooX3WI2mfSdmyz0OpkQPPJWq
BEmR5Hp2AIFYofONPSG59Utm7YHgG9K4qf1LkUOFQ9VPj1EVy0uhldaZRAzS90W0BGTkUO6S1Ea1
jdJ+ObRlL54G3ehftemmfiOt4H4pimRD/UzPxIvUYILhP1R+/4S+J94Ld0TAhCStCSvkpMSAj9GG
rMHsASDEDvspxwszLV4IIceiaZE1Ei0zbawqyu5v8czaYy4xAQVqcpoLZn5jXStVQFiMUehGGaOx
34Cpp75zTXyoLeyF5bxKlSj2FG4jQ3ZKTj03yZ4NGL77uWUHcrkBoE8eIDBio8bMYcGT2Eaavsxt
WX3ZsKWBM6HlrrFGbUsjiQOyMNVKzvZEibO6GbqN2N0mYLfPFezbc+wCb9tRkp9jvt571JDotIcY
5axJgmelT0PJqV8twdhgjvAj7POq8lEJRxlw2Yg9p6KY5YOEeKg7F82SMZb6fqloksxKX1uVbuvr
gTuNY31qBKkuU2a/0lCBS2b0KHfUwI7a8h51Lho8KjhXhWZ6u8gbb24H4oEI1JY7yl4YK29tzk7R
xmFW24/4Ct9zHUixhrcHmFi8jS3rDUlOj9K8jfcNjhxEz9F6KLXhiG073ina+MJlNuPAWyrvYJOH
z2ZldBW5CYP/3lE3cE6trNNDmpf6q+8xKuOdSay9yCjvm91Ke0655X/mVk2jRNVX1tOEBRjVHZEF
5xIFJMt31imfN+CN1+ikyQabfOEGjnFDnfx6IeQCfLMvgtijJpn8CNXFG69LsCkNuRMXK74uwmVq
Lf0aK9meMjF/lLPW73VlAwVlfGlAMWpd9r48JaUDbVrzbox7PZubR8+fqvFUY6CkJA8/h/61TI1f
7TTweOtEIriNpnDQCJrI9n3MXFrxRpCorMl9iS8+NtOLTdkAesIumT+EdP0AHSlRAKIh3LlzfGC5
WCBoz9rGwcEtNKzQA0JIq0v0U1xw0KyrcbQhyH1E6tmkMDWYsfvpJ7J/6rnXcKuiQGMU0v7VqaF9
QPgGYOI1Ne+3gOPwaGraLEBaK8W5eJ+own6qXUduAFGnx9Q0mk3ny35NeUx9GPyb+ka3mg9lzBW5
6qKiSgRs9rMYgeb7jgeaFsJiLyFSU3KdBhS+XL4cFOK0tG3bCqFgPNPbsnIc6mbNbh5QCLhwF7cw
taNH7BAuI89wL45GBdqqFH39luWdsx+1qj0MylEHgoAtrFBDvvNoZUGxaXZPiRTcUTIDMaWA4PrE
ydvAYcbkwWYSvwXmeeB7Ey7vgsexfY567eyBtmNyJOsIisPI4BN1peG26Qr/pzZqCDwgfShS4OIN
Oeu5Fzsv/fcyltahSlAqJDlPX5bHKE60RsMQN1JcwqRGTXzuFyevq/KTjcR5JxHbv2ZaOr4Yk4c+
cNL6CLge67O8hRHWuHfF8pJhvNjL2u7XTgu9FMVmdb9wfj0pjzMH+6J2p2rXPSSTNz0j6oh204wT
t+3tG8YwTPkuA2zzNjUBdCNIoeJfF5PmHQc/SR+8rNe2tqLC29AMSKY+6vew2Mkug2bgSIjrJ5l4
dthWNbZiW3H/pKrvNfVbjcZshmvTidJDErFXTDcP6bq0BU6+McoIayqJSDJzYsBXUW+kBaMaicTS
z/1QtV16sYxZe0ha3Jdogbv5A3YCR2zBb4lwkoDbH4l7a8u0xwoZdBWj9I/APl0EiSt/yQsJDabU
cYF84f5f0ggiCx6DQT8ZYxwfkU6ZF+K/GIVrOaBRb4rQjOuI1TA6+4JewoAvg+7aqH6iOFW7ZIXp
YO+arR25UPprAvyP+WpuT2lR1Ne2I1rXo3Ll2um2+SqFhoqsKjH1DTymsse1b+nMZEbZIYumMH1j
QGFdl3iKr3FRfMZjvlwswJqrhxl03c4jxhkx5I+2/H8cncl227oWRL+IaxFgP5VE9e7txPaEK3Yc
9i0IguTX3607fvclkUQCp6na1Q3vyyqWuxl+w24oe+8FTsp6cGG9cH2W9lfrs8PMnbzDtqfHI7EC
zskCuLbskjJA2er0zk1L0sg9KB9rq1Xk4xb6XwtchHeeTsKN5WS3d8lEF70s6PlNGm7ndsrvOhAO
r6Wu/kUNgiJEtNHRmjx0Syl2mDX0g1f6Tm8Le3WMZVmiXe4y4PGQ0A49cKXH2ib8vEJ4GPf9MiBA
y+ttaRsFhqOpfyL2mPFcE8foer67H53RO0hE3X8SShuQ4KilNf9ulHspe6vVa38TfVLe92XvovP2
hvkcKgN3Kfco8Aw0hIfstsvsJRdOT20XT5HjX5xW/pQlBFgcZTdok+fBepdE9NiD+GyDxaF4s9mw
lHnQF7uyR5gXCObkIlwdNK62fXSdwXroCCVB/tMYHG4YwsvA3VEs+p/B+Go5PyH+xW6qgBz2qt9h
y8eRqVbUlQ0RCszUuPUm9taEUO1kWSFIznvGMAZWxvPkCzYUaR3tvVSjaQLegN+9VnHi9t41CacA
n1IQfE9FUN3ZA8Fp9SDTx3RKkl25eAPKw7mxT3at+13ZDuXVWH6wJc6zuG/HedjPvsJtzgKN5bYb
DD8udyPFxNI0j2h61+/V8UH/jTze4Vy1F89iTreWyLxhVoXoV2Sffwg4IdcK/cwf7Qh2l17Tf0HF
QeKdGn/RO2AAIUdyG03ehvjh/Be4NNT8y+D5/CPhbi9HyR15pRvggnVxENobjUJ1S+KG9DlO5/RO
se6sNqUI89gvJa1k55UfRVit7xIHFQqQwgZ6UsO1QeMNt2Dm77JAKe2BkbFfgjnlHaOWleBCThlL
djnWdx44hJj/hRsMK8pnWrtQZWHanCq/IeiKvclVBIV8CBbLOfKMu8el8dwPKx/5R6Wl/7EM/aL2
Y97nj4xvqhc/SfRDOKxe3FrSAWs8DHc9ws9zr8V4Ca2Z40wzd34rU6u7L/AMfTlYevC2qb499JUV
4HU0mMB7PSNGyoLpqdEdyux85jPYwwwXrgGlhZDOqOFxdZCXFtC97zBvSnuL3dd8LkCDCDn1vek1
bIo+pqi3tzmeu8eUtQWdCWQOdh9kFVld89iNqn3NB8c6sFuWH8QOgKpExDAjEErw0zHauNNs0a8r
TfzW76X7J0sH9e070/i7Qg2CNtS1zEkFLFGruRw+nSifSZ7yOin5GBzwhAs7SF4WKEzUi4NGYt31
cWEwv808xMjMSSCFkNZcV9MFPxX01WcPadqznwVmPwRV/rue2mknXd9k7O4k8oGi6PV+mGrvTrSB
eRIQHfAqyogzBpuH+AUxT8QOM8bX22yZg8ePBpbjnND+tnaHcQfGp/3TlNm01xkh5Mor1MVv1+LJ
0ql3TUPZPNksvI4LXNSvTKds2WSAF44IWV5zZMIWh48NfYlKAQ0pFwumoj46NkPAA0HU2gFKHgKE
vDYPWZg0p6zQutr1WTpj0hSIqHJBtiSFy0SwW8qSM8ClgcdEYEVcjwZM/bKl4KseRz0W7FaNKOtt
Fq3c8lUli39r6C5yY9XL+g1uuTyBjJXeAClD0ZxWIw++6LPwHHrEdGcBXsp0MdgwID/l4DtKFFJB
Mj20TtYRPUHyWmpDw7P8HuOH7UPOkbJDkbOiPkuZYlxH0qM4P2oZ9+xaMejOhBVUrJXhxMi/ZSZn
rMdy+CZVrb4szEFes5w0eu1n4w4P/7gfu4r7w6sLhE+RC2+De6J2lr+aTDsPoRG7M1H79peQy/yY
qkjsu5s1mslxcrwh0OhCx3pmhTqnw5bfPPru8tx3b7MELAluSHm1sv+slmY/VAjA7ApokUKG1MkA
ly0gG23X4zbpG4cD15b9T26a9OKphgWnIgbkHUVGc+CQdS98BnhQTmAd15WlapK1y9eKVOluYMy8
dRNdn1WY8QxbnhsPCTaXZMRWMmfON9OQ4dA3KbZxaiwwfYu/C2Rb7JLbYAM+ldmqNXyaacwPZg2b
Czzwft9GjfMmJutLAD16kmWPh6e2y1/WQLb4VK3ieyVOY1uiKDukfNitcDO9Ses8+12kWfBDN4l6
YYzUJfUVzycqFnyy/6tMkfnmGIrqnJe+x9w7QQszkDvfAYUAVRsDsCLohLCeTekvYaLhk7Qf/Zxa
fnfXVz7h0g3SdRAk1fiG2xRW7Yx/4ScE7H21Jst7ym0LZILGp+lEPULUhfUilbmrsc0hVUKRMgs6
SAwj3oQF3L05awXwnl1lSo0XJqiKmA1BEDvR2rGld8w3x++Cl6eXl1Wu7mvDxnfPvho797wo+cQG
lP/Q9Yf7ttHtzqFV2bEV1zGKy+XaYvEBwKn7gcNb5u92hvqPqTCh4Al9f1KLX6hdyk0rEXY5+L83
WM/fK7ig8eAzdGDR/wFW5AVXJyZnpa4ulSybZvM7ZPQEBtOVW1+XYgf72t/NRP7sB0Qfm6UoHmnv
uFpK8VlJDRA0RZ/kavsclu29WpsntAnftfYY0xAxvQzJJhzEswzNg7HxP1HadNu1n2FhpfA6XC29
XRZCVAgQVcUWD3addCFCfkWQNSWJNMhZ0TnfOUvUUJVNTXwzH9LsCVIiPEYCfcFJXDsWcji9PuQ3
zFZUhJ8h5d6xi4YIk/gwHKK12tvN+lK1UNQl7lkawYAzaR0QV4Qvjujf8sL5RX69QDucJ1vI38GO
A/OYFOEHGpB/WZeAv7zxlEuisyA7Na+Qap+wEP+4duIgPdaXbkiP3Tx/diSWbUmgAXmfFhjFUu9t
HFwAOBUZ3LmNI9Ssmdp7of+d5MBlKmv6Jjn+vnPKajON2EWSSuJ9RnzMy4mM05TvkY+UhjB4SFgF
XmdcC7yDOtMEr3UfS1u9UejuorbnD8Dkug3C8DSjokqz5JqH9j8/BXmb1fntHIZH1C7EUzcpiYwC
KkUvhDmYrPhb5pjCBrP6KCWDcVP7xQMxcyhHK9vfldoj4Q1xz6aEuLMJuiXcelVz6mvb3Vnz9DWp
9K73cSbDAQmPueKsCqa+RFrrQF3NVXuN5ug9CC0kCz1pI0NL7vkm0N7wBel3OeqwFe8sp7qfKQmb
r6ju9BF8MaLKoBldZ8uqc3prA7e95c+VxCVFLqA8upInoLTiAR5BGyemag9AfNQllOYmFa0GRETa
dy5rvjoPQwHRaaOqcES56vvnUIf2DoJr8jOLetpOyWpfvaygv+2aoHpkuynwikYCy2sBogcxfey3
3vw7WnpzadZobaBj5eoVt+V47GjMrpmGJORNlX6ZrLyctutcjai93GTrsGP3N8x6CR+1UNOcV3aD
n37lTJd5sdx3HnyBuz4gLFSIQpwM5hi8er11bBCTH0w3DkhB+bluGXhx2ff+66Tn5T6vAXj15HTd
64mLr7CzEkldTZIogponneYZJbkTPYNdgBFl2G/bdUapqzv7wxszLthpEr/qMAEtBFHB/ZsW6EqV
ZQ27cNHZKQQxsBVreGapYnZ4qS0KLPFEIfSVj+UdOppjmwTg74SirUgA1OoPOA0wQbDwbprG+egz
SF1WHcGNCsUz6nmGLZlXbBzj/gus8GdyC//qeoycPFfq7bjoj8JHR16FcMywMm3AZOA65Lzd1q3B
BIG22xkYnnWj+5ZmxNgXafN7matyu/phdXKS8mOelhnXrxB3ay2WjQywoyRZIfYu39Gi0dw2SJls
nLaHIJzAg9U+7oKmfkjCinZj7D6CMfiLHrTed8Z9wwX0NNSUo/Bv/TBXuBqT4xSsR1QaJ2/s2f8V
hBPg/WxK8wzKgUoMp50lYAO3RfMyqRWg3vgy5s6DPVYDJqT8bnSjOzOlT7OP/M1p/ceaQw8zXTPt
IgRaNicy1tU+RVuN3AxN9KT/llX/LlTHtNjqfVrU4bWW4wexq/ehyrL9Et68Zegpdlk5BDF2RUEI
7s1jNGKOw6Yun1dZCYq0/qfHdrHtHc/Ap7KfV8TIB9drf8mBqha09z4LKrnPeJcx6HQO1Yld2skd
/Wdwb7WWew1pLT4I200e9dC7u3WIgo0baQjZuvfjCDgyI5uQLKFkfHXrDMux09fQQ8Guz3XznEhc
G147gUyzoz23zec4Jr/bitatxyK8mdr0gQr6US6i3hB2eaiAje7KhG4wB4AD8YYhnxp0yFeh6CfI
PJn/5gGO0CyywzdaNxCTa26f2L2QedqN82vrL+1lbDVMo2j0XhhbibtqMXh7snFJPCbbQfdCHcWY
BB/DnglWukdCSY5w1GPj0QsjkjlPNranvjEf/yDKEhtUHQOx5UIcVrlAFeGgx3MKheBWEiFJWH7L
sIlO9YzOQxKCTvpMoxAQYzqHj9lQsa8pT+VCv09DuAmm+t54EwTO3rp4eU3NfOOuOv5d5fMHWi2k
Ps8rqwP5gN3Z6+U7HijibWxH79sbBN0rqeeCnIn/ODb2XviG/ZAJ71ZPKRrUNtqOLnYDVdT1SdTd
i1rXn2ZsPytvPoxWkDxLpetYo4S/lA1CyfJ/ayGi4/2UaJuhUvUgGa2xQzPPyKDHLUvZ9NL7wK8E
VolC0leyjf3DBDF9i4am2TehUljpZ7ZEc8Zgl239ekyt5qMxg3OZqmW+4f1+yFMAkYVrh7iyVOww
K94mGVgGiGkDN0bayCb1B70v+Xm3nmteSjKDd8p4JUQWW+9SPzBvPXudN8jo496zuvQwjlN9cz+w
lUNftK2YiMW4nmA5cxg8MYYKIH9LJjRtf1xU8okfMb3kxn9dxiHdrRm0zN7HzJ1Q6D0jddY4+ZXz
UU3Sg/eF90HCQ1WLR0g5aDmSmBmyC2vNdwIKYIpWZRuGVX9BXgYAPyVpNzevwrPY/E3NQ1bxkfys
wHTZiZ8Q0NKhk0t4CPnUp3Wo0pjhIOfh6P+dlISnaGz89KHqWaA51WvEypQzrc5gOs/R65oG/2bV
/0jFdBcYktkIOaNB9vPP0qut/SjFch5YU8N6zy++mRJsWySAzz5SGepvdSQzV++VmfuY9n/dRiiD
d1x3YYyEpN/mCcjs0W997O2sWn2V16dO347EXG8CFNfI4D102xz0j8NtxiTaCndrBkqzct1DVPY8
jCBvkVqy/Wma8L1Jqw9CqnBv171FYZIxsEv5cyoIzRuuLB3TYOW70WdxFQ6tF4+ejOKAEGh2pXRu
epgPfHSHr0kSHxAE6lAuY7KHFarjaQQp2djLFm+CeFsVEJS509GGFs6+oPnOcCiotooxedh8dx5r
oZnoOXY26qiKtv1rtQPteV6DM8HdXFthf2RDMpyqrvQPC4OvuM7q6jgNEKZAflpb3+RX1q31MQ/b
v5EODOMu0gZ8/1bR+iuT77SYYkVgEruvJWfS4MxHz6EidQcUpVllE5w56rs2xKA7+/Z2MPBJ03BR
mHKxO+RW92wVnExYDLvhWIui2jZBy76oaDJcR+Nw8l3rxuhUfhpucPvBnhA+aqDULI+BX2JGdWTG
3wQGvFzoirPIvPo8+ohAqx+cb9XWQxB20+xWRwEgLC7KuvgXeXVzzp06O3bgmnZZivLUx0O3U4K+
HvWizRko5nM6e8u9wWKjpZz36e1x12YodxlZVxWt4w2ROy3+Hlb4eCwgcF2FkgzrbJyTU0nfoQlL
POcw95/MEurLqip5ZxPn+FYTeEDEBGrW3GG+45Y32D7cln6jrazYC62GU740S+y2zvjYOBU1uA02
HxMMsNgeQow27bfoV+yEqm37NwaJHYZFRLTAnFe465LFNVxcsHcrC+bd1Hl4FCWj1UZiX2QYtsau
ZTGy67GbNWFooT+gKOuEIRAdsc0/zuDqY5lLItpFNTzAa25PKEVmZnPdeMBsm5/orJtT2hfOW764
7kdVuYyhSUg4dDabog3ua3ZuWHF4CSCtMS7g+ggkRKzeqnaMBFBUhzOGJT8p4560L7YGpPkhGPcf
2ODyPHVTcpp46XewhbJt5HMftyEPCd6b+eSHRHAVS1PAAkBguQEjzo0M/JB5gIn+LN7C+jpr61MC
zGkDABkuF9l029wmcLsyTMZCVlRPGW3cDrfZhBmMB7kggwQvSAp1TEyPDPbwCU2zinPQGpCl4R27
VeICuHKxyA5o10db9CDOp36Xpvb9NAwMfBetTSyBIjEiw+jeU2wTN+C0T2szJejTfSYPg0ijjWOZ
21nMguBUMZA80g9lILl4Qbgno102+gOuGUrzVOQZx6uf3g1Wtmz6cC4vGcEbO6OH4X7sAOalUKno
fAr7i/FKtl3JGON8cetd5qy4o7l0D9G01M8rm12E1UseB6PU57Fc5rPGe3nJi6w/moz0WNSGxYWU
CVcgzQ+Crei4Zbhp5y2x7Sl7cEBAE+b0WGm9nFw8pEd7TSu2PKW7sbNlwBWfDTT4HZb5GcYIHA9V
xVWOpWKrcTI8esg2XmAEDPvOLSIcupoS0Yz2yKrKRkXh+yhiHKWzq8nARTrKKAwERVHsvHV449ro
fsFVbU5e72mcZev6uFTe8HvIsn4vOR/vm3WiIdV9/z2X2j1gPrPeC4VMAk58c+lqTOOS1OhnOWBC
sH34pT7tOZke/WMa1R7sgaVeYtj3/QU7p//b85L0KZmhPHNhSVQJyE0+gzakpigX1hJ6uvXzrlOD
mzDDg1x9+zfyujoOJGA0WfjBiRm+eKJLKWkUwj7/auHF7TooJ8d+yYq7FkX1vvSgVPVLqe/pqoML
PQQsgNntGaP4LOkfeoZGn8Ut+KJrXFo5fES7mq0GUSuUgpi53fp3aWniANzbwqoKS3n1YOhuNBkk
Z9AD68Pgeuqfk9n+c21hf6fzzsP70ZLJLy8pAeYqHXjYBSKP1luHCWjbsJ7+2EkXTRRrWLLGXPVn
T87OZ4UAfZu7DN+n1l4fG0tUr75ebTB5eXbsXSzAtbD0g2OP+G9WhF6bBnNKveFrrE8D8G0sLfIG
FCGMZrN4IGnHDpObQVKK87qe7qHwGQxBRYrPTBW/POIazrMS63WCRPGjfKtgmsn2j5BHijJ4NpaF
dgGQr7wOvTU+2MwjT2MirIcQhAYa9Mb/GpSzPDgh+cE4fJ0CHzRulXbO5ienuWUFNA2GHt6cuLaF
f1drI59143svaBNAJ+VqZP+q1/ued/JssZPfMYQfT/7KYWU6l+CvpLph3jH7fzQd/hDiiGhwAdvp
CX5S0ZwtCrBfDZl450YG9outLOJCEDvBxHEkY7lhPDALFi/9JFjrzHk/0KW2/gdwzmwfmsk8D9Nq
+E0RLkD7JIaxJCqS0WKV/4lYPVz7zhsvgj7Wmg0FrjXKAzvVDsZwWDOGKLxnCQvqt8ON+EYdUv3w
Y3bHGoX+E7lIZAqw52L0PmKJuQZSuo9LFIxnjrH6BbFKTqupSxfo/Zi1O8ij/Z4fHnM28TkKeMCU
vTTMpWKyqoBujJ2GC8BjnJw4UKYjw5zgSVBkfFvJ1FypWEjUCTrJIZAx3JY52lNRVcOHWuwb5LTO
3/olyGNUl2VctW75xBVF0Rw0fvsSNh2NEvLd8bldwvWiga/9qRy5fOFQQygeoPtviB8656VrQTNx
i+PURcVlAki7D4obAKv1gh+7rM1dl3v2wSqVeB64ejGv65zdpYTjqe0+xGvvk2wsh+yxYcBzQWDh
YOXPC/iyvgm/UhzEZw7BkriK2y5zsJ3qeQ4bRE1J4lDB5dFnxxF6WaBy3jmzLzbdINY/Zek6cZp2
/O4iKV500ZtfJFyoXwY984Mj0wK7/xg2sG0W+6vUFvyTsc/auLOBCqVKje8i7NNDGyA/WBb9VXTK
vBMNSjCqKWDw9V3p/HLGketaoyZKmKtknOoquQzCU0zNapKybSyyAJhcxWkxIIQFuJO7Oy+b0eCW
vrDhV07pXTf07feKYMhjgJZHONhTh/xr1wB1Rh83HJQ20VnMcPM2Lr/UzkpTRna5L+cjURSgt/B9
bQWZPDsEc9U9KU/tb+LVoPJGk3wbIcjFGUXbuyaG87VN8uVPgzLkY5mQyZm58p/XdQZ1Zxr5t10R
PzImERWVqWyukVNbTxJZyruPSvY8j6hWQMd4nDtBYj0mk7wB8GHfGuFMRydwxInxln2Mpr65n9jG
HIUq+rsiitJtkozRaWBD+FmTYPbUtYX+Y/VJEiejY59XarddI+lO6yUBk7Y6y86mnT3qwM6vIbM4
Lnyadl2Pw30+zuK0Jm7EaTjoSy6z9E8NIWnXGWWotrp6r4MuvAQUq3ucPOk15JrYDWGJb1IKp4rp
Gumz/c6bzhUh63tFCt1dOBGMSLkfRsciVV4c2KUP9N9aH/tQdo9+4A53gZtUj/Ak00vA9oaCsCLH
js0kCZRt5RxsfsF9HS5NRgeRTpgYetEfFPX2Kezd5dle/f/hrw2rG5/pyKOnyvI8VzVbEg6G5xHp
HhsbZzSHGXwjHB5IenFUNRlj/mh+UR1ey0yV090o6nEHZ09ABAoAfrWRGT6jzGA/DtXAeihoAyQl
jc2RJkOxXKvVAi/N8oWEmjw5JCYdHkH7hPBoLCbko9s/BoF5n0VuHkVDAI5fN0zKJiv8Zdeu/I0w
zr+mjV9fnDDDpJonzfKV5H5/4fNih2RQBtXGDS1emCZ8aSdUXH7hY7WdqEMO2dCYSyK0+dP283iv
Z7t960ijeUHNsJ7zqWTNHyW13NnWMhwoE3yuC8xvZYfiAwFVenUDJgCuGQLSTYjf4XYsWCJ7thPF
dZfIk6UspG5VOMeWZxC/WISt0R3krdomleN9uVkBbTMKu2cipJszHSvyzGxq3H2K8Q6tURslrNXH
FvRIivKJGQ2TAMHaji5t3kEVZRJChMrT7WV9m0lFuSOe0hyRlI3ElAPGujfKWi9JL9O7FV0mrsIB
BpG3Juk3Ex2b3aXTuf9u1odtSIJqEZuWQjyeCyAZpLBb17Z2b6P5kjSTTVrW3Z+ChSXj0Nq6zhqR
vF805U8UhuqSWzbITJx8h8JL4TTkU88mjjHq1s1FCN54KawjTM7pOIyZ/6ikcTl0uBwI+JA14uTh
lpJVzh3hSKr+juax+OOnNpN/qVrvX+8hkscCjUx+SzoIJUZpCLEN87l9XoPGuSh3ma9EoYBtVKt+
CgqP2AzNyGS8x3IbfgTgD3fdwqXNMBkHcEnK4GmEn7+H/b6UO1vq6s3FGgDisCb5Je8ZO8zBIN+l
Z3vAIqzqnPURT3ffr0wDQM/UfxOd9QXDW6N/l0NSMdLSCDiZyWXTefQD7L9dSVTjtp7mTNwpxyZb
kBI0XSBfpqk+KdXlcLyACVwS9srJVaJI+BuYruMsIFFh3Ng3PdpW1RX0KY1pO4eN3UTqLHJelYvp
yN/5SuSyIMNySx6oXQkzN9j3bHyyx3Vx5tuwJGvigBy09bkhBIJYIDkii0ZgPKz7rlDLq/Gn2d1V
KPWYoHYjeQch+RxO7C44r7bNgPEff/Ua6l3u0iWhwQ369JTaIdvvpgjGkWUswX3sE+mEAXcw8OUm
SC3nzfXG+stVZQMp2osm524J+gAyb1oZB9w6cqkr7yrBcAjrkteZl8E9jlIRMlCuOdlGmhTsmQXj
uKR3bPoRGbAcuPGM6dBhK6E7Yn5W+8lwKfpg/TSce+pqHOahNxkGmp1MG2OubdfZCVgZq5tjdmX0
UoGOJL/02taPnQB7wXSN1vFAd9mjSs7XAs4sEaDjkWXrWG0oXTPx1k02TNkam2l1BFTddBf2zR7G
Z6zF9QWfDatCn8HyysuHuSNmjqLVllmQMRe3lG6zHYauCC8mQnG6V10xsfkEcV4dCxi3yYMyYciU
pLZBbLJ27QVRP1VZnBGOCrpGnMxJjEnddmIrqYk2Ri4vIMM5GvlNp5FTYP9VZRo3ZdX0bzbjhecE
uSPhPcIMrCQoIe4hP+XDP3vJArFFzOig0lt6lJBxacQQbbup5R4imYqVpbBKDApJ4fvwP9eVpRH7
3ME+W61cAXensvpB4Ulq4iLyRSCq08R49Y1iLrIkKgfbEAXFsvUzJ/uscx8tWQ45yDtSORVRXPUe
kn8boQ0Gq4Z9dKzh20XE9ngOiJyi4poDfoF8dV0qRniVKZTYwxutP4Z0QDSQIOUsQZHlRde+hdME
cJA5h7TMjd+mHf4VIk16StuKxi6gFmQCyCEXvGO47t9VZRR7cYk+/HYzdYL9rmL6mxCJdm1SI3/p
rnajeCWYI9jWxVhnh5zRjWJ/2gT2cWBEPN3uUIrjnOkRB26rln9GWkPBeV4ZG4H2+FlKDhfgcW1F
NI3w2/7J1ojt4zZ0C3Ev2fG782m+rUXNVgYEleLI8NHJIMvpvRHWD9iAwm1As5PSB62izuam3dKa
wpWE+9zKQzDjqtngDQw7TN3Y95NBktVYdVE0cmeMA18dPBYRR1GH6ttLCobtEey2lSy6obxEMAey
vfZnp3kxK/SXI5E1ZcimJ9H+JUPMqneEG3WMzmmZXYRl1FElgUquIYcMVblSkKJ8K9VTbIqoTPbN
0oI0z5Sxlnc5rOSBh3MTIqOTIemYKPRzlk42X1/wq10bZsNktxKf06BmSYgnUkCTVq8Lkr8rVii0
z3WCJsJWurLjiILPOSOjgy7BvJ+uIEJQwYS1XwNzqVeY/MMWGAicbOJpuJBzfCxJGvLui6aL2VfS
umNOcCMEa71gZWYJ2f21y5UJBgiUjZu3a3QyU9FaJw/t4fo2M0eFsT53Qxsb/i/Z87iKQZxCGAVm
g2om9/fFmljv+Ojnf3xnsn8PCmkjzXWgC9acip3ns7GeVucJvVuX/a6bTKm71S8yP5ZAIgr+qgxP
viBJu76Aj54CuklbufyALVPln9JfxmU7BUMGwrJ1pvVj9HCuAhVXfEIssC3BvrCNuIsYHLF4LlBF
HTJ/EubbWY2K6PdpackDHSNcEWco62a6WnaZT+g4EvaAdlKInbStoTwTcE0BsBUNc82vhZ/vNZop
f059Ztrohqi9RRNUiRP+JTOAo45iz/6MpjZ4swuChsirNvmNO5EszWFUuvmDLt0rgMKBg6NzF3Aw
S1Zd7lmYzmJPU9LLxj1fL1F+leuBy7NGi9SIkVTER4orNhLlzTOztaxQTHCe/d6z0AWB7v1Z2gzY
k5k9A2QahWJ/nZmlCLaZDoPRYGCYjLjGq+XRkbUTXEx+427bJo3M2Wfe3hwMsTwPeWBlA/79Yl25
k9FRYidqKLjbFnXMvnfM7CPIuDlZCKWbwA0SI/i3W/0JWZPJtbtfy0j8IxkhH6+rFTA8prqZ+4+O
9CYP0mTXMsxzjfuFRo2wS3RBBZnwHCcd5Dbl4eoj4kk2b3Ul3GkXAgqz760cpsgRnVyUXWE4w5d1
ygTHQiWCUr/Aq/KtFyapHLADwISvfKDyZlGRtMUT8x4EsWPIugfISU+ggDMSYEgZuuAUcpRy7/sh
mr9T0ptBa0amEUyrgHmB8nKwvd+gXrjnD5E/qeqM9WnWO0+7yxIX/q1jSYlbz7dZZjXTvUSlCp+C
kVEJ+sgCteM40lRPROQqH328034bL5KkqMDZt+OCCRaC255ty3Yi0UzylM5+cBf1E5G2xlkT1Mr9
EITIWUsBEhPjWLj3A0uzLilZCt7yZ2SOXbLU+oR0kjKGhRFOi9iIql13tWbcAMuEq2io6shGHodg
Eep+ZJfsBbQoCANxJ4CK+XoTnCC3pToiGIWpEgvyPCbRYcwvJM6XqGOaaCkfM+Ely5OKJI9ms8L3
bLp8+BraJpBbhOC0SgPCUGc71TkZeWYE2/bhVG2mdk4zNTOpWoJETZQkat5OkS26uPWKZf60FLrk
HUhKNo+qLt1+b+u8o/BvwYdsqnYiMoeVafcvY/X0SxPtZ3atCv0as+bgh7sycOYphkCLqqutPbwg
jE45TtlU2+VpRnc9QeFdEBhG1uqVfytGmNaPr9Ii/2JTOxT8p4xozBPsVdr4hdnokFEAqny9m/oA
rTovjnKeKi9nZB6Bjxw2A1rbcl+Na/YTSokbIJ9UUh6aamHOxgLWZRcztWb4Gvt0gEFSJinrDQym
0fZmFuhOhSYL5BxMSfPqhEZ8qLROgiMBBV2yt/+XwZrIin77Gij2rqCEwZCFbPyrgDOVcZY243yH
8YcgCLLEeff9gUroQNJBWvMDNAnLASKyb2KC2iSXWWkAyWtnW8kb/VPQnfIysd/RmI/yc3GiKIrp
/cvguApVW2craVhmoOe0X6qqYTmTWuqVaIbqFCSBeVGu/R9HZ7bUuJYF0S9ShObh1ZoszzZgAy8K
oEDzPOvr7/J9647uqIKydXR27syVyvdUaMY/Xsndi6nq+DvqIhmg55IjCGYwGIe17TCjlsnS8vCx
kITYWejS+5B1+X2Ik3l2YN2t9abqomeyWNWiv3DFz73RrYbbn1yu07bNQRwDQRsvcp6W95SpzFOY
zAuX+Y7Pa6F4ix8jeaEIKKM+vYN9xSs4JxmxLLxol6kN8W1LkeZUWR8C9poUrMzlPAPJNVhAYu3F
t4y5thDYmgxzq4LXo3knpxmJyyylwIRyXb5Yz40DlFk/YZ7C2PJEp4amfswovkHrXNG7+LlLIXQs
a1k/q8Lij9O1JrpUYwpoKIoinQZAc6AEMw3zB/K5CWG0KvGGrJaMKiFKar/TsHGvPqUD4j9FtaJ7
bxrzv6rFe7XDUK+cJaBRnhnLHXe1pV74qqrCPaUBz2/6RtzpDbRIO2QE7RwGXiHyCJGGbVC0q+UL
g4oTZM4H4bJqeX3DxZc7yOQiC1tV0t2ywpmxWgIeN5Ff0JvVofVyaZIC5PtsV2h5+y8LrQrs+SR4
nanWX/wnm6Ur+wovhcSl0plK/vUscx9A09qv81EzBlfFMPJc9bbLtc91KmZJyApf2Kw3SwnDK75z
hG8j/VBgwYrPGik66qO55sqHeJx34nIco+pEPf22y9hHW+nLGiVewmMmt927hm1Os+76UPutBDYr
7p8g032XUG0eUsJA0BZ0v6ZmAULYkxPoJTNDNWuutvd0PfvI+uxQwwiu8/Oc4MPoKEOWKtuCBcQm
4T3VLiqdcFGCyVJvAlY4AJrKYsPy9xec9C6L4g9zyF8y3bqnYeb15hw003urcMvLFheC7pk16Esa
jl7Urvc1z6589d0ko5Idaj2puNydQ+Mx4m9qayzX6yXPMfbXlCN3iLZjs9Xn/mWIBdbVtPsIv6ZF
VTHJCY4vW0YuFRYLQwcwjKQjxtCddYavrCYKHYc7uVFvvTXfSRx/K9yasV/POPYkd9E/S6y2YxVf
+vkr4/oCq3nTt/9AvlmAxjeSAh+eEiMuRXD3M7tOaV4SGtBCbyBuN4ZwrOhGTSQG9KmizexZaDut
IxlfPVis4lbigdhM/WSLa89HLuOfrgqnxQ6DYrhh87IZIsPGHn9geE65SlNRhiu4nD3qHQr18mRy
demJQIeDI4sq3oTZw9gYylcFjF+KTXtKeGjWqzK+S/DuFThy4pRTrIjApqG65VsOe1+HYkt2FFe2
axrVt6XG/FdIhjrFD5C6KsVTwzuWCKtxVgZx/YB8JZLQADViJ9GLDh0u4TIJvFXMMZDRuTpNXr5s
QTQ6fSFc5IkisM4kE6MogfX8d3h6JUf20O1A0rvMVrxuOP/xPE3Gixi/a0O0mfFYJpX6PrfaLimN
fRmLl1KdbrV1num7k3fV/G8iua2IbF1WnGCyE4oBWemx4TawS7qRqDBhD3JZfNzLQHo/QjXvN3N2
kuoURu6KAmVsmZWH4UAfBcnSMPos+XP4tlNWvCLemk5FwylSBIdfT0iYTyna93Qifse8zTrrWetd
/9FcvqIsKER7S1bxpddYfpQcstcFoC8uMUW+6tjzhBb61JcQfii634bnmM4E/neNyyveguXMcju3
XvIIAy7ma3rQAVTSf4ycILp16KysUeZ9nfusf1YlaFijFd+rbKfCQWguqg4uHj67KwOay/cSlWIJ
ZDfeMtGNt4WknCvriNtLD39XjGAGhSwIsx+V5Id0W6X3arlr9WWZ7+tqDxmz/olnwJI2nLw6HbKa
N2tbcvm4Yh55fa7yOwubtjuUnU08zE0+Cch3DfYjm88gUfcN572m/pnGJaGioxKhELP6TWry6Uet
FBj3XDZxJJEzd1zIu3S1S0MvMNqYBF9pYcjxOPkUbQukDoUd7GaXnAZaVcsywYDwQ3BGrHfrWS39
5QrgkaIDKgfBMwKttSiWgIW5WJyno8cE027UvrRNIfnUjl3R/2NnuhEkvA+J0WNLuMURixdK6rFB
Z8e8jnd1w29qWdql5FIaVTSH838GG+pQHn+LWyOgc9WdpfZcxFcJK0q1ko2jfozL3LZSfhADEYVm
pvb6PUEv5/XiqAkp1aUJNxPRXc6g73qWHnHK5SiPDq3wrzZ0d01OXaaRgYD8Kej+iOxmhCyIGlup
co9KFDtWgd4JEBWbCBo4knPOAy3Vmt80pSeJ0b86odURty/zJ9v3FIY4S9BYJwwfBvFMO2gv7Q3z
h8wmTUi4TUPDZdHocce9TWN90Ohg6ugTLUrKUAfp0gNW1GM9AOV9xxb0vJXb6H7OwFsVFYiVH//0
fUiCprPnpXeSFWughN8j8snluL2IHigvgcSzqI/oWfib4/HQ00eFLEac80FZ+WYWuZwC61W5NvJe
9aR+sOEsQagfPAB8zjr8EFAOdPG3mX7j9pIUkV1TabNuQf/AWQgXibcrr4Xs/3IAvrQtyQzAOHih
DQ/sYZxd5y6m4TyrRpkyiH4m76+JtBRdlGWdl1eGc+i9lrDUoEziJRJcVgbUv3MgR+02wufVfFqJ
0P2JSs9SpE6jVTvW4Vq2p9JY63kvjDn2fa3BdosLKlXpPCbgWVeBFFVN7BLE6xSfVoSo/NNNSwU0
TJGn+mT/ThaoAD7OQsCgGo2E0Goa6QCdY8A0GnHlyGywaCrEUxbhR5VxcZG0mqSRd7sG9zN/SVTT
Swf6qHq+3XE62garZKxLaDVN9QUg8ZXk9bacsMhYq/FWWlPwjPGUDf1XsLDhJgir+7yIcWMuNkw8
ol2sjYTTDP/MVIycW41JZ2LBrDD2hS3NJIlMEk+ZpWx1Uzzkkdj8CBaU3D5U/7VAiDbdnBwq2byx
Td2nZXdO9Og+m9at5q5s19BViEiR3TJBz9k0VdnjhMspGkXSAlSGC8OunfurgGFdEySBwVLcTrTu
dKL+3md176w4uWxDeXpyZkqvoBfb1aoeZkViWlawv4lK90l756eGK2sDgbLZVLoUFJgPuTFLB83s
v1tZp6IMnsKwQLwuuMvKo46VLMJpaMlKF5QWWIuStB0BUdoi4zfAhe8ae2NSHa0dm2ZzIGGQ0XP3
zNiF0Q7t73egrkU3zCOGdrijkxQDd6RKwqD7V5U0mc6zNmB/yuefNjeRLRUixUupqA5mAngSIyVC
C3T9DLFgh/2BkbiOTzTfXTqVcuBY+ao1QLqSceKSv60aeTuw8NokdXsJpf5TTIXNMwJRSYdYV7Zc
XT/javDYj2JBHn4iKGCKYLjGYD5APODFKvHr31AIPjUat9SZSLWqbkpjoobXOg9V8s5TbE9kSOQU
PASkq8hYHdWk9AHPzlrOZ1RDAFtLH0S5xZvw08rpvlpCxBfthpvIXnmJP1eAPVAKBi8RoXIA+y+X
817WiQ7RiGsvfAhYcBnwdcekWFSdLtB7z2r7gxJ+wLtuTyC/AXW4Rrmc9Cr8ksFILm2sOiy67ErW
fiW+l6x+600aBqx28JHVjhEH4hLoxnsKyVkscYgrVCvIaFrUxsBQDCxiMG1YuKidTr/8FVTn1bji
sK/cOOOeC3ZqIhvXVDUfa/NxCt/JinlmJtuaPnvp9DoS02uMcZfxi6oa8rvplMJWNS5Z1nqhONoV
jWQq1i8dljFugQgKnQxLM/RY8rtN7xlRbZedj4JHg8XNHL87QrBENwRqvITyPZI8Q85sFhPwTrwI
jwiGjnI4Lvp7zSUOPA64+H1kvdNk7cXRtqAEY+YOOUo0YxYcHbBSS2AKyocWbptnFDC8oC3bz5iV
or+H40jdwU6l+knIjwCIdxXBBqFVL1BTsEkFVrb46jS/r6S7QmE9Uy/hcPXULO5YxfpSoTOn00Mz
2tOAOIB90SZL5uokUiO6A1u+Co2BZYxI4vP37D9Ebh5hGd8WfXnt+SYwcJHD5w8ptNduhlPS4zNX
St8QKqdtpF1lhNjpuBzXECLS11z+V5CRlNgRZg4WoUOIXar9TJA5ljehPEUYfJkWTXDh5CcmNpFC
ZbkL4Ss9NZ9bGmdqCs6H3K0Jd8XDa1sfwCQdLZPKx+kqw4AYGGwnmonlIK7gc5fRI5XxBebK1aiq
XZbWJ8b8EW7L0vC4xseMqrU+ZcLI39mwG92dgufF/DGGrdXhdays36cLOIzPs0Qoppu8UlApFzU3
Bje7bj3X1bM4MNxohKiLGqMh1omy2MejuRukh8IVGh+WCxLCzUR2gdkpxhLFXszSB7eltWjdWvUB
fz7bVgDNYezgStaVoJMuSf8RracobZyGgh0alcIA0fvW1jnSIu9AfN4p3soYBAj7IZ1J7hQprgLH
kCWcA+o4CMPvJnkzkCgpG+kn1gjqFzXvmw7+vDZjRKBxwYRoq7vQkIb8qq//puqjXa9lzXDBy37g
nYH995FmBxnHxfwC7gsIkDOmHptDsfFj+SU29hHaZs99+F4iKcccmlRe3zCvzNKA2uW0vQsAxKzc
onRTQtBUWUeHrthroxtlDF+IlQeo5IjBAJuc+n0yjvxPpkJVOa/i/rx2OysLWKzF4j7FSxcdDBIZ
SXou0gvlIpsm/qfOjz75S+/dBDDe6WUKSLHOvSvdP9byvbZnivdMXcEVSessjsRrl10F1R2nexER
mfez1QNtPvYkOl38Uptnkjyyi+Rc63LwrL1Q2t1MQ7D6KPhslp9SOSJz5A0yox9GWzqPZ/NjWndV
RBAVYtSR51cUfAEGMoUAIv6Mt0a+08YVdywGCRC6csob21e1i5z5CyLiaoMkADad6I9K3uPQNHnp
qJz69UdutgfEMbtmIgh3RfI1rsZGbKkr3Br9p5mdiuKOpYsidDsHak+hKQ6RuSWRIy7uEr+F9Wc6
/aI/iBVVarCrOUBGWoTgOafOqAt+zXWzri/i4ErSLibq0Smrh5Zux9lfiF8u8ef6t178OQ1k9a5x
BU5GCebPwt/3V6I2a9mFirVGpQIt+4owdHTlxJW63FuzsJmloxS6ebsnKcBd8sk2iLHJ4/6cvqRn
9+Nqt9ZhxhVpcO0QzhRuK4VPFlS3vuCkb2jlLgcY758a41U1HgXcZ0t/TmrNxijnEk4vKkgyhDwT
cS8mN3K5eQ95fjkbBt0U/7q690Qj8w3urEt8wsCFRdtDfnYwQKAUAFt/dJbBH3bpaYjPyLVZKa+D
Bd13OsbzrmmO4qs6/T09zQSUPiwmB4BdNJ8ob32+2j05y5b9gtyKXk5QYy76txrYg5q+G5GXt3Tn
xpHb5aqDpEetqEFrGRE2JXUGSDfGuLpl+SeN/AuXLEfGba7UR6V41Y3FF0CHTBCQleoXa7AvL6lr
YgoxC7IKueVQ87FBQGcsPchqYEA3F2cUJVBlEl5P6HskQ75icWVVQpNeRwglpXC2QgaOk3MlsWvU
Ct8ELc1rDJWpop92PSRl600LnZLdKvylfNAipT5r+RGp5quSfBLq2uC42lv94PUxa/dlAvltbBcc
pSHXenzv/Es7yqJuTakMEolvdqU6WX6QUMyIlvfpQ7Dew0LYJLOy7Z53JfxWIC9/s6Gwh6n34nl5
WZScUDs8Kfoeglbv7IVJlOZXp2puemNyIjO7RPIekxinCzYI8QUrFlAQkqZxbSeC5SzmV6u+Rkzd
7AL5wfDnEohjUCKoDoqQN4g+UTBNbSURnF1M1FQxQo9Qoa+NhRdKtzyhUSXv2ZjCaCXug0GHTSyv
9EbeqS1vuYJuibDy8sg6loqvxidLCnooQSya+LPOIJpm5DFLc9gFkiTJN6babVYh34hFzmi+M+Rw
QxPuaG0jo3GKaL0K5lUS1y8Vg0K3Hg3rHMa3SIF9M4O9b4Kk25FR5+r9OSXvBQz3ygOhuHIRl+WT
Nf0qAJnNaN5og7lZBFZk4au0vEvoCOuQ7cSmeqvI46+z9YHxH7f8b6v9Rdq0Ib5Wr6qfCZanqvFW
wZ+eZenZjBgUqD9ZSEPPzHQNh+fA3KBCP4vSZ7dPuEFEdJSenIH6kMeJMCV6CPnRETt7hxe52U/V
V1Y8FqTcQjwL8jbiLpJV5wgt55n4Bn+xaQcBh9QSpGZ4qXk4n4HMkLSDWHMRwUnfU4duFoxTA6kA
nFDhbPqtfu9gsjc0TVMC4yZEGjsui/0Pa+ZAmc3XyKDUyDqPKsxPDOjPFj09BLLDAkxc3kKUsIo7
58ItBk68XySh0yAUg4uhdzRxlIG6G8p7mSjsWlRtWCol36LWWq4G8qmeNbeWsJHKSWGIr4bwbRY9
5hMuHyZ5SKpbciEF53pl8WMLxaVaqP3KbD0UKG3N/FlZgghRuUE+EDrdT5ZLLyAZfaQqf92zRjR+
SO2B2iR/1cHSZ+CQBZm/Sd4XkABZZ22l+W7NN5OrS9dPzprtGKkoLYlgUknbioVsEzJ0k2FoAwAg
29IYj1X76IgHJgFWZOIfnFDMC+JztEQPHOhmnNmMMUYCztiUWLTGZKuBJaE4kZQ/GuJ3LX9QbmHB
8JqiT3OiuDvgwGDvSwqf5p3n1ogG2B/2YmTsc50a4JlrvsEVvOqEiyjJ24q/JquHXZFm73DF9E3Z
d/ve6I5yaVyjNjrVsv4WJ5qMGNGlpLKI22Dcuc5l7xhC4ikxsrhBKhYkhLHpMuVC2BJToFkhMzOJ
DO2ign9nPDMUmUoJYTzNA7OWsf7GfbRdhuiF4N4HvtgGKcR4j55pE/wPRPjX0J8XHZzbpPqCVuzm
CkVUKlRfQz5L9NaNV+0WlYWnk2aXWp2zn/AyssTV6hj1xUElxKE+Ep1wpFQ1rDubZSc9M2FrQ1BK
wV4lEITL2B48jWoi9Fsy1QS14bJkaCwbI4H5KoosGARZT2FjmWeqzrotmSy+/vi+XaNtP+lNQ5Wn
cRrsolel4p+EjDZI82tKFctzzg4XcZfO0aWr06tIvqqCLrwBilWScGBJZDK8dTIGEAuHyojyg41V
ZamvX9M0uaopCA+Yja7WDFgCJskf2+zSgjDwJBRv02DwUBXrUuQoy7JZX6mAxg1ZKKyF9IIsCFnK
TM7vcoUrp7AQy2XFKoMuHu8xupmrljPEuxVXFaXWyAcVj1ebc34Pa0MBjdBto0h+7TpsII1ivtHZ
48SzdUuk6YsWgK+8wc4Xhem5yvJ7EnI76MXuojWc46FS7YYw/y5JZFUL195KIkzJEyxDKu1VZjer
/jBT5U/rIa2lwzcwIJL0ifzX5OtZa6l3SyEvVHnzIzG0tgKqBVQu3uLyt4Z6VFGZsS6sWwpZ/o5Q
vewlnt7wW3riapLyGB91WJww4fymqqHuxpnDSYeGFMbqbPcyW+TEUOnfnNLfGnypSPgVn/WtTsR/
YZVcaFsJZtnYQbI54QF0QCv+A9lzpj8b925/5aLeIi5TRW9MSHr4sLCwiSpuv9GkPyndN2WogdJh
B4WDU7exAYFrA41pDaI/zuujbqxv9bkgzhd0EhSSotnGLZXT4N5eZiqNec9rCLSALLph2NXIvNOK
UJ0ZWWwLc8gMTBqNgtD+JGjJ5MfTul+L+kTvFxvPp4egT7IAQwAQD7N7M1ZOpljBeD5ruwVWmEs9
FIr4bD5SquDjyXTr2jjBxQlkwbpj8gt0gS+KxaYi5SsayRLRSBphzaR+T9v00VExjubbfSTxvIUQ
d1onTq1aeu5MtHe9NDGDZQQpGKH1g7bIsDBlSv+sPwnP4TiTksWW4eZZR5kabV9YxekusLgLZWn5
B0QwMGrLxxz+V6bqpVaHV/wbzPDRfJUqsmPwkFAAdLKIHQFXqzwCbGaBKZ/peV/cmZc5D/drJJsu
oNRxozI704Mhv2U9OD7AmpGNJwtFtJu/kk69R0v5KqjhG3033Y5Gzb26rh9h3+7GqPfNQvb0Z4w4
Xp+Kf+jLifk5qma9KRdi/i2sGKsmLKtp3ji2e0L1blukPzASD/GEw4kdWgomzpLrr6qeWTip4l+D
qmanERKfnOPg0/SY0qpIYC6DjbQB9vVguc0Y200H3m93FtS/aSp8GeVw6xZoW31rNg+BSiIurjwZ
StR5ayy9ly2tmz1aqplROaXhxbA7vXrj57RLSUH0T9AVhpBcqlK+AhZ7W/RmH6/CW9esb+zQLzju
KydcVn+esVGW+Co3UTU/8rK7SMbKnYbzmWjwb8/AsjFZuCjRHNQSrLkSCjAzBAoE+AHayZPkmqQU
+mF2DfBbvOMzEnm9yDdWpQBXugvZ/MM0yW+LrHt6DrMWumxtRHs9Hb+zjts1CFaW38NbO+vOwGUF
3jC241ncS6qcbIxCCGJos3B7Wkcz+PEFwZbEcjtXPRBfLlsYxd3UsvbyKAS6Lvyj82zh/80v34/8
FAvzBGleyNX7Qpn0TWKiOCE3G64+qjcrHWn0zrliUnH4qj7RsiHhFN4K9VUy5q3Ci6ZKauYdctjL
KK+2YI3HbtReBhkTRjsCfMXzktilKuy7CENuoVIVpcd78lpEUYTvNeIr38jWZbJM2VvCpnbSNHol
efcOn+O9t5r3QeLFMrH0FGgP8+Ni2g0xskymbbUoc7B7UK9JZHLDD+IssBJtVegvclE/hvx5MvXq
rq+WMyZ60gCWr6o8yGHGb2Jg08jD6DVEjWf1Zf20Ix4QOfsye244c/1VRMmrYBq7sjeP+hxyV5R6
E7WLj7AYld9iGT94T6Fro1SyqOk9hVriKDLcsW6/JbSMPiqJXBTBwgK10sQATyn9VumyKZNqbzb1
4q3CD8wmJAdAoRI7GNQ49OANIdygK1PymIcQoEQ6X2WG9E41DgM545RXr0APBSynoBWKramDhmxC
1DwYH4lqk16CrSw6cVnvQpKFWqL8zE2XeiEh8ad4CMlwE6XMrwN6fAJNVRl+cGV7Qh2HkFhykB+l
dUqa8qovFldm41eo3jSTqDaX6GQN3dowPGIGdgK/ac5/QgzAK8OlAEEfhIAn5gLu6j98wU6StP6c
sS8peX6ikhyONrPQP2KrOpFkeFhsVMwI0FJjHhONDi7oYg2L5PStFhTUPsxPfq/C0lKG6KavzzjR
4POmpPEQb68hFo7E5ThCY4lYqGygq2HBukmxFsxtu29L2kN7XperB7HTgUWI1MIGTX6FBc1L80Mw
/sE1c3pLuaSr8qIIiLy67EWr7htDY8Nx+zZMyTGafFerBSvB7lIOxKlI4FoIXSs/sM6JnEcghwzt
TSn+1srY9MoH4vrVnO5ySch7ZTgZOAZRZ3HHe73eccw1gAJCxY3N/JFOHgAukIMLMjsv6BTltJs3
coqez/Ia5Je9IIYsl5RzAfplL5k4KDjHxo57SuwYC4tH+U9a/2oQQgjpmGkW/WsWTzrdaOXwTtHl
ZtXf1hSI5aegeELJxrOoDxOFcCnut6as/FCHucBjn8oFcjO+tellGKQ9FUPbjisAbGtbEBEgkwbD
cHeEloooQlug0R5Hpm+RYl1JTTBWlFwhm5KOhfiRF9BBGsXAcZmvX0u+YNZMzquKDTiy7kAfvhOE
a3Fo92BsX3Jq45Kou46KvOvp3zJZvIrlqaexsKHAaUnZnvaGehCI95ag1NKahgJ1C15NN3VH5p2Q
UwJN7KOi4atQC/Dj82cxf8Zi6qZsJmf9X2h4w8BpF2d+jfl9oDYvTRK7j3MnAXnTVea2C5FTVQ3k
SBQkJvbt+mz0EL0FfY//k67Zzh8GTk0+tGoqvGKqnBFbIO/MoOYX7aPsakTxKZwxjtHznIzjv57e
DnFVWFQb2iXKFUftVL/SpB3pT6i4VwiruMOgVtOrOGWlXyVDQBrGLUWkhmUy36pZPM6likvRPPOc
BpGZyAyF4RU7/1O1sqv8ksC0svL00lt0eyI6hOnNxIbApgXX1y+foM5cNORHsmUUyRlv6vJapy9Z
8R2qnyVBgx4ZaULsiUv8QFN2qEaEwUI6ZhnPizR8cff0GHH34nyMs/sC/75gJb6Z8noblu1O0YEX
NufWvC/5TYY8WhcXcVScJdIZfCm5ZM+SYUiITX2rVdpVYzHBWJmPR6v94XXipLGFIU85JOlPND/a
oX8davFqtc+LZAj77K0dk30mXXILw5polF9I/WeIrEscb81VYzcv4q8Vlh3X9BvYIlYkhDOMPHP0
sPbIvnDh+SKxrE3fIhtI3hpuo5SfVAkgGMdbzM0+cxU0jPiWUmOcKWiVq878m2EK7+HVmgJbNJzN
hN/hfKGX0P+3TSSq3/IBZJ3B4eKWi8QrgW+LWL4kxW+5DttxKlFbkBz1+br2MmSBn3TiSFcnJ9fc
fG59rMq/o5FfF5wA9RA75IIitN84ohlinrZ9zGUDV8XICkYSHwYSBcbVjVD/pWYSENcZKdhjA4Zw
17moKniRUJSA82Oeh+NCOWJyII8F6RiHuH6AM4eNdpdoQZp3Thnv+vjL6vdgXngrsZpC886nnZmW
rsyKrC3uBsQp2ZJcQ8U/IaU+zHm65tl7xlwpSb+PmIVUZouQL38S2bzabBgP7jTgAShVuxkSt5jx
edTsrXSsGWCTpA9W+PxBj1SQGYeNfVq9pRDlO0tt6WucHqbB7z4yjLKE2EJ8eaVibTf0oROaxJES
UbazfvGoQaelL5uOERgUSDRbgdFGTXe1pnpK97JkLyk5MSG/xqz6wy+9PafmVe9qLx1/rVI7iJTk
leqb2r6b9CsP/qRuW2ZcaEcu6DMERKI/JjyeRecfQv/kSVWS8C6HVGSvYbBaP8QE+cc0mg9LyByr
rWiL0kU343pOl7K1ISVBYzJ8hKoSx91cgJ4rm+G0miTqtL4Jwup5DCxOklHZLDf/ZI2NpfEy5X/t
dOxlEnrE2AEg1t/hUmzinlVGvO8Vd+DXpvfiB424BJP4KWNLyXgDWh1luLB1yC/ZszHjSMZLJOxh
rJGPCMTc4XoyRXvSslhYQQVrkx+Vvt67WYxrt5R2bVJxMnNFOc/vI362dbvO22n6hSu0KVU3j/Zz
/cpAhdjdGd9j5khsWCikNk5sI02k19TWukOvfo6lH+NzW7z2ynS0gbu4mdSvrvmmPBe60zhyDHEM
13YReYTfc1DRgt9lr9p8gmzIPnB4tZAsNfXFVAI8rwvF6Ymdhru0PbYK4vd1mLxpDHTtW553Jtut
0aulr97EhkrowkQczu9Svp6q9AwIbmRtE5X7xCQFGkGm+KhxY7EnIxHRQumxvL5NeaT/9MWxyg9Q
xGvhQzKd1YuQHgwBbJ0T9iiDkuyVDCzjbqkD6hN4Q3mi4gOgnkyP+URqQTdc8B0B2cnRyNmYC5eB
ONMvzqAKh6VFmnnNP+nuPJA+8uXpq5ZO4P1Pc+0Io63wJKbtNS3eVDwvBg6VndSg0UOaeuWpYp+L
dtjyRL2xIGvrOYjkI4puuB5UzoXBLdIzrEzQCclwFp/tAZJdL18hyYX6zPfQFhhAhY9YPujzNwk1
qDEsVWaXeIIr6399gzLP4YJC2Wp+DX8euagXqbK2lqCsMarxiw2vI2quKjd7vReCdM3cJZ/OeSZd
Y+FFBG2b6G9W95A5HgFK00Mru4js4ABqoaIyUfRot7eUz1b15PlRS+8RX3nTwgtAVh5m2l5rLwWN
lPBDJb/CSbHeGoiLz/JWT5J3KDejnvlawntkRMhTbrytb2TKrZVH8FDknxKtGByX/Q05SJ733JwY
rTvp1LALQPgutuLg1/tCJyQf6DJFGYM7Y0VFl4fiXhMG2VUthhBiT3ZaBxr/2P1RZyHFh2NguCTH
7S+w3YE2sGBoHREFIk+v5uxBr4wtt51ZF+8S+WTEB+iOtYW11IuADGU0fZLm3hrlYWmP8rOh9Bku
psAYmt+dNaIG7IXb2ADhCQhH6i3DsV42GRHE9LVXj1ryMckvJs93FagQYhZWij86qEVOtAWs5sTn
YKf9Kw4CqXQ76jDVoy7d4/7P+FJw8JNoNXXA1P/IJMe4D7PXovJS5Yj+u2nYbSkuAjBLQzlySUb0
3dbgaLkp7L0JsGistzyZlojsZC0/HJpcFyaK4VluJb+S+Rqz12xvJNWT7FX+nEQnL747+ZZWvmYe
nkwKjqcRIQSdZmvK+zHl0N7hmMbS7fy/LgWPwEYJF72jzQcjvGjDgfUy71XOe6hrOzEik7pvFLf8
47JNAlTp9rXB1RX0t5+DbiPt3fp1EjAgSe0+KjCYzgcJsSIPEbN2LZgHHHeLK6Q/XU2vgW+ZbpT4
RXMz+pMM5hi/JSTayB6enGvCHwNGPUrMi0CdHsvkSuJHoeNedAlPxE9SEmIOjiWuArx2iX2GO4U6
2vUgmXb/tLsdOdmzdV8a75V5pTxPEnbN6K7qNtf4G3HDHubuyiNd4IiVzkPJhsmtdU9DXqITtjxC
4Rgkj9sQfFYtCUoBUhRk62OccK/eUGpJIlxrTgyiynJRJlQudlqbFj4fttqRi6mtsbzoWcBRwPoQ
mkCExTdvw2Gry36oUOxDE8WGdCaGfdOOBxsTHlt0XrStim0VcEYQUggF3WTepb2L614pEEF9UBUU
Y4Cj5D5HN+CWImodUCPaAfhYjH9GiXbyh0/tGTSx2+Y/js5juXFkC6JfhAh4FLYkSNCTEo3MBiHX
8EDBm6+fw1lMvImY11LToOqazJOEw5uPGVEf5Jj6ENjjitoLUcp7aB6nlnCVfyoESAqbFiehySiO
fnwRtu+FcdLdV+Fw222D8agaP8bQrdm+LyFHJrwXwGbxLmi+oqcYS9L81Jr3FtrrDERPjYwDmNpN
O8972F9LK9lm7aaBqBggt29ZRKaq5WWacUr07stuuk1QkkkQq6+GOhF3k68YER7LllgfzM6HQYpX
KqPnkSN/zRykrq3JnRNptQ8Wg72/4O1Rw/netHT1rjb860plPZgqvhmjkUuS60Fh1NHTiDFQnOEz
E1HvZ2Owzo0JjWq5nVCmuM8d5UjKtbB+BcVYQpU5JQXd3LF347UDa6g+N5WAuS1JV3qxW/wQmFEM
EEbJ+Bt1lyonDCJfAFKLlLfngGMUnvkEFhDPsU6yHVxdRbm6EzNOGLhpsRDK3TX2Wvxu8smiWkY4
i26i2qLiVw3StSWX7kHIo2r+GtHRqX9N5V5UNOWF13LJTP/C8W8svhFEAJSflQVKT/QiJe8v/Q4l
7o7A7Xo5rxiJvj8BGoOH5AtUs1nQSawDZF/hJr7V7EuTJVpn9ZsxCl8nMPBWfEXCGxQvERAE6zw/
4pZV8ZoAXwisg0TDtqa+CQAC8YYVqxZ12Q8WLKtb2kektDBIy4Vc2R/FtGSgb2MH+qfu428H3TMa
wbtgUKQt0ZPVzp6I+v7Rv/C948chrqo/A4e6+4Xik8lBAWcAoHp1eJYDDoAMT96VtV1uw3ZPS8Fe
IsZvvw+BvBKfjA5pP4YbiiGN4Z5v0P4k2whFyczHvu7+OBSQYBBH1XkUHBZAymqrkLbxFICDZlCP
yRXZHXAXSszpNf+Hks1hvloCHOLbzihrgZuJpzW5Kb/BUS08gHDDTtILKlcKGR3FxyE50B/NXPYN
opYFIKoYGP4iPI2fxD/48D4ELwmI6DbUmKOQ8naR46mruYXx1W/E9/iRPZDW2kvk118NYrNikfjD
DkwhXMHiM0c+HS0hO9Dm28dpm907XrPzNURHsr5oWVg/T/MmizkONwXCHDYrxASccJdF2+wCJwra
dItq/j350+sD3oe42BolBlkW4esJ87tLUJ2X6RttR/qatSEfK3nECg2TzxaX+ZNVXkbfvUCUJri+
+MZN0mP+vmti3aKhZYpq0GMxnnkduzV78ZJbAHVuBTYG+N02Hpf6Ob3ZHu+X++Zu9H+4h6t/2BTm
2eMXtmfk0YiFBnytFwoEhLfatfgMKFOSFZXDtvgO6ap/oysyBxPQxjH8RRgTMR/iLzJ6AmEd68UL
oo1JvQB6w80rF8HZhar+M54cTtsMQMmCiw2kOd2pYbzVu9ZezhTjzh4Nh450BSgOick3rAi9dUn2
yA41FHeMFqKtni5QG2JOR2A0ACgFH3Dgy9tYcM5ujlyJ+FHHeOP2UfYyd6d8WMyP+pv/CZE51Q9r
XFJSy4c++M0FYES+1pF22/7Q7HtW7cvUPJesopZkDYUMgimLy8UT7vpqIn3z23V+cjcsrhEH84Ao
ygKnG/qgvb1q/Qj6HICXVQO7YFg4782388dWkcX3FWNUhWaeewswNkIbcmQ09OubpLr3L3AEtXLN
YAzyfJSuXM7jV3bt8XR2fzL3K31N+3MKbiRfECSA+wXy6ZLJ0T9ueMqqYsXmt3B2VA7VJwNo9xtw
Zs7gPNxhWGUkuZjfMT0p4b8qXstpp6yrx/hsF9H+L8z9OPphf+ks9OjLaJNn67g5Nvy0cGuf2B9O
bowEYl+iMd2Wv7GCPG1J5DWLGADPt/hW7PNf/b3+JvYPe4D+Y2NlQKh+H7R1xKO+ZYDc4LWAi8cK
gVi82aZRXuaZ7jnak3DgD8neyt8rcNDmxKllrVUF8i/gFXy3yxpjWyz+qTq8JOskDPZlNttBHoqm
WaHiJYKZR/HBLIoj91REa4MhE5xjt/uVXIYDcnqiFGrns7cMRmnfOIao7XycujDXHjJgD8j4lon2
wk4PSUq2VsIErd06BR73ixPfWBDK4liQ6jbyZf8xmpMh+YSM8pQlqVfnvhUcFHHlX5zmT63FAqIo
OMEvszhAi/Hs1qW6pGnj4dZoTzyGAIW+0+o1/Rec/48awCM2+3IlpPXmxhYpEOLbHP9l0W+BGkUx
rpYJOSD/ssiLSnxTOyntbTbW0FMV1pVPsjvTH3MHqvIIF4C65qfbIEnBz8DJiaiO1qFPGQnnz+qr
epgd4JHiD9UjYKtbgVC5Ff9g/pAKmfppa3huAO4B88tAI9n/wN4GMRj4UU0zS92d7AXevBnt00Tv
1LuPrBEgF9qHtL34nPH6aXNISr4J3WCb/iw5Af+29wh11oDHIWPGDe6nMTbquBlr3F6oLBSNTtF/
oiuJEwkNsPjTidVTzZ3KfzZRFWYjpxj9nHPpi505g22F8tupm4I2FUQcAvSM/Mb6lvTzaXyCqxv5
HmnZgQzAnkZGt8prTXJsXpLHZyL1BfOnsRo2TAb5br7K7M8MZHCI3L0HBTs3/NQ4WQvtxRwPrao8
Gp2qdYiPsa4vA3MPvIElQLOBzkLznu8DnS92P2tb3PDe2M+4aVu8OWBghgR6suCxIvMrQNzGJdcd
WgaaZONRMmbH1DZ3c6u8Vk2N0o6jBueIVwUJIndVdvxZ+8PETulKajc27jacwkVksGGkREHU5WOt
V0H7zJ8AVp6AaGvb9zqc69k6GWW5itBtOW11TejoSkVdTkAazF5sREuiAXRMIFbMqlA/wRZR8f5E
rOxQmNect7p97qZvk5tESVDTwZ5zVPR5mFhVfGAOOTsdY14mpJQ6bDSMjvrbGfJ3KzTWRVRsNO23
q/m1immjfR5+G0HxkiiUTa37FiYfdkgBLeONHOyj4qLd4Aslk3nnDma2ilzlVsbNjbCdB+TnZYgl
F9sKDxmr0lLhIg1AR0QtzrBWw/Kf4TpGWl5UKs5ZgDziF1E908unNjHWjnUZY+ngQVMbv87rXehW
WHhhjaTGvoWGriqI7Hgu69ZC9DMxaCt+yYXB8cNMVwTroYuXImHhTtsOuPUCiMGEF1TdoC5sa8Iz
OElzDAwu9JR+3glF7MSc7FRjvJs6PL7APLZBs3WNbGM7cuOOOlhJ7TQWjTcDeSYOF2MZ4hhcDwBm
3xEUerAfKR2452X1mINpPaYaWyW6cCSmLFk0MEwTXZdjXG1SuIClpKKla3MPTZv/hP0xS98yt14M
3WuYI8CR6QGGHgBtZtigw9nl6sOpNKmmYpOdGXrCODYVTspw9C1DQ8BuGEAOTPqdKErOloy0bQpb
fjHp/SMPWi9jpuyq40vfYUWsRwowqPpjg34Ow0YHEYKf6p6fUSs6onshHrn+xymwbkLHSyN2qjmr
4DfMMkvRFjujyzcs3hdAKt9ilDoGsSppSfcyncLppdJfklABmYhocLY7nmWNdSQWcVL4TqgoqO5k
CRP75DJXTCpA3VgMus6iUSb5hqdFkgUxNgRrCmBJi7xC545TntRKQqUWWhP6Tl+/BWO+U7VpL59O
AStkujy4Oo4sW+CkKu5d4f6Qj7KNs9TPsk+b19tYmm/wqGYFUxZ7reB1GjIN/jixLK2KsqdA2dM9
52atdpAxCXLWaBPD2sifWFNcbLazb4SxtQTg8ZkzjfFxzurrOh22Tm6+AgZpaBV2ptzDKbBoBQU4
iQFXnsI8qw177DXK3s07jIEzYvH+t0nsl8YgYrbtVg0lowKzNqgb1BdiFUGqXwidk6kjVBr6b7UL
aKtE7By1WNlmjXk02/gYhPlx4P12HkHYHtnKMeVGGMWrZHdybhPz5ujdA8zifUxIyna+spi5kMy4
xMTi6dKYiRsoeMvYVNp4KQkr+mnr/NWd3TczD/7KaFjLCn0IkvcdWtYLgHPYR/Kmwc+rocY4kA41
tMiVjrp8bpaqZqyqzj5NzH1RmFNFoIHDLkavjuRS+1WZlI8ByhnrB2pLDY0c4sDKYvyo5A66Wncv
rRsN3yqQPKHtBG9U63Fu9pbyXHNB5SkY59eejmaYZK3zMOW+7oBlH0xIBtEh1Kn2iN/xGjv3ezu6
DoBikEc87DzZkuz7m9K5JROBjXxsSs/MumG6BtT5vXDFphfza41CPnPQCON8JePrrLP1rJkuN6R+
TFF5LTQ8voCKlInAj+iqyPGHr8ku0+izCkBszYvSDC11cnpWFIiqLFwEULQSV/AULWqsBhr7T8Gh
MY03YtFWHaLQoPQnPWZQra+JbaUWNyi1XM4aBTcAZjF3OAEs8Suh+CmGn7ENFl1JSZ+Sf2LibKOW
ix4xVkSr3Hfxh92xJM0/XGyPtjzm45cqTuPwreQHsoJ5orRNhtkGUrBf0Dmj0dtIwVCDXQoSx6XJ
akv05Trq7V1ivsG/miKytPQSPwpvNTonGsAQaTygqkUUKjTnnBQk8SKHo0ziRowFBnYMCQFXjrDe
bIYJ3G+7rKw33H5eJS9WLj2cg14xTIjnArzv6LVTdW8z2UkBN6R6+p10SNBlZ74AQn0+EKsBqqJt
uf4UGV5otcTQCwhuMn4l5BHkK177RUmNNYIAimYwAyOeOkn1reX4bOP6YOAwg6V1spzGiyp5UnlP
EheVPSci646FyzgRyyGikPSVjAfPgts8usVLieDCcp9ikwQa/7iO1Xj/LBeD3xRmD9uMoSu6BTGf
kNbSGXjAHzbfTeIaO0q2faWTLKTPqz56Ttp1lvRcvSmrJa5UezqiRV4NrMPSaSKqDEUlIUE2qUSR
uss6Zqqa4+4aJiJ2M2xRIUC9V3cRJsSh1NcU5Vh4Jqq9vvl77g5Zp3iVe4wdTjDWOoXNLrrMrtmk
7A2tPLaV+5ZWyWMepu3Yt16tJWfJgLxPhqPN3M9Sod50wEhxa6dzdnc08d3HlOaivQsYNjptxIBO
MzOivXDkSyjzVwKwtg7zUjsZdlmQbouRSytql6neWl6OMKHRbT8JOAdFRfXdiC2yk13TSi9lWcbf
AhK5QyqJR5jtA07vPokzZOD9JiZpUeV8mYpuG7GyxVBxgCwAUMu52PrwYUF8wSE6HFlRPOViQRp8
2IpEPZxme7vXWfGE+Y68UiqttHvkCVps/I0VHPsa5SG0PwTzH+FzpC6bP0mV5zJO+3/lMeE/iDZ9
FCzDVtuCMoCTyQAvBaWL4sJO9N38xFfM5TVzfpqGzzSFWUDrFLZfKnr+tPudQ57emS8IIgpcd5P7
UdMvPgOXp4qNe4kuFNZzdGueVr8Zfg2kHcQ8a0KjcdYCdWiZ/bGI10eG/UyOiRDhxzIFsqXfEQ8V
DONX08kFGkE/asmt4h0022irkNO9FH1DGHZOa4Nuyq0oIM2TeEoTLqjullMlP4KAsZuAlInDMDa2
eWN7pvxLte+ciY6G0QSWAwdpShKNrYNWxYbAwKWPrJ2w+RtGPRUN40Th2VZtLirG4hm0/K+8Vvny
j7F7kb39M2uRvGdotR5TKrWXGt3OJS7zaWlM/biupqk55eQoelQhJoqtAaFoNZinxnLYSPZO+CYC
B2W707mfBrQ4JhUzXG8Nddhg68QP8A0DBvPUoigYRxGdRMh6U20wd1YtHXK+USy+5iVvRA35fzvK
+K0XtO9AXGhoszj09UY/W3ifV7k925sMwuspUcz+E7kXy/y2ZoKezPpRb5kLGUFZ7PqIa8Fp3JAW
1qRtD8ee6W+zH0tEj9b8UkThI7LJI5tq+w1ytLbiveFiMcirQK3rgs7Xu/sA0BhpOOir1VwS9Gal
ur3SiBS6OjOng9s02SGbLGM92PKZlO4I0EQRZEakXtOxctTHLJNP3eY8G9vGuvXTOHuEkNk7YyS+
LG/MjZmF1HQ0kmtmwQFLFGdi+9BzVbtGzCTOqI0Q61NgHyKitU4xoETiXpBHmiGJMMk4BQfVGX8S
pzK0hfZEqYokfOt6m0W4Mhd0agyGejhe3GlNa21cshAXTdvZmIYquQq0fFgaEBExz0MGK6LR9okU
zTlQDc2+OWmAz9CyO6ZyhYrzSI7/LJs1oQJ21K9BXJ3xoSs48zQHpivBQhjSuyskIERTuVIzt0CA
6vp1qPU7JQ05YRUz9REMyjuA6uxSzynudqTWTCNJJAkuLjHNSzk3gW/G7gijZAzwzWVN7mVOzZNS
BpDUaveeBvjnK3biq7SKeQ+SvqJiGbFdNYYgMMGCFJQ1bQ3xYJgrpGmYrY1AlCd3jON+bbbcxQhw
MYtMlEMYiXtOmkBbafPILIhPf8frMtcBRR/3TPjFL8DZC8J4aXE1rdI4/m7alAGQAKJGosOeqJTu
J0YS/JE2Pb9Q8gfpmuVHFRgplPu2IkevNfjCRdkmV21Y3p3Rk1ODD2WW03DlAGA+EubVma/yQGpT
DywHBueiUdt3LOTVQhC+tVKFbA8Tvl7WWTZTQVWn7I4korXaqM8td98qaJ76uTr5MbPI+U4SDZCG
asvrxDGPkpX2Xk5xuTMAxsOi1JVtMcDdynpScXsQpgjIetWH485kFpjl9OG2aXMrlNjakwwF4Itb
khc4GZx+I7ZZQjgMX5HWuO9SJJ3WmOU/Im+yM9nZwR7JPhZ7s5mSNUIN5Onk8XwEocXgsYJ9+u4q
fEmsQTQMEOMSuZzQMQnNWFxinA5veVtp6y5mPz11PcbkMuWKnky6ay3lpar18DkG2ERn2L13O4rC
pSDbeE9At69M1hFf7aEzRsMXs/NspcL8J9YVTOBx8zkk9FB23E+L2HBBgYT8f7Nocvk2oBqgFVsE
YZ0u2rovThPwx8WQdB+jER9sSLGcKB2KGcIaD4CycL7HLLByLAHYoUGGdcOlaxyeHQ5FXFpK8a+b
2NCQVoDjTnTWsSdHe8sHsIPSuU+ZQ+kVeZS2cwUcDyU4vNt49IYEnHUvYU889eSEh14RqnyGmfoz
SvtqSOcxBNmxnjto3moW+iajgd9cxvlLCW0VYz1//SkfkLU0gbskeM9eGq5xS8k+9xzAvguQjNFS
oirxgkL/CGJ3gLhAB5CHWruUXf5hhM57AOImc8oIO6Y1Il57xmcAllgEdcGE2hj4eHvRKIvI7nw3
6hCRVol91vNIHAuBY90phldHnRR4coi/eg0fuuionoYUVUxKQhO/bFxUGrvWzog/4Bj/I3QgZ9pa
szGPypn23AzXrgaoxLTgxFHDz0uiCJ4GJDaatuGsCIKt1w2ellU1Jc6xctlK8aSoS3Kgoo3VtsCg
nP6t1frG7yNKi34iS6uKyy94Eg2xgQUcfyDQmN+zr0R3ykXdNuiwCr41jcpHm6l8yC4RTjUQObs+
9FWo4k8rKhQVzhke2rwfTYU7C/ifb/STBWPHwuQ7lH/zMLcLjuwrXn7Ln4cuO4wDY/0ZjseGeRGx
1DRrWqBVnjbN+lfvFC536AhaJwoDpvozjJ8AKkRMxs2SrHbNm3tUqKmwCuZRkc3wKquU72Qyvo1C
TOs+7Y7BbF3zbF7J0r7lSP4vFSajjab2WOgtd1jNVosMdxYbFopih66NaziMNgQs8bCCp2XCbblA
Wwz9ltVBSSSAKA9Tq33pWrTCllEy23VhYIb9V0eK9aLUwXiEbfEqmbkZdA8LirieykmHnWS1gNNU
pDYqudzbtmA5bDxzf8Iw5AsKb2DZKxl9QjZsmID+BC4djTGUB0VXflWzvmEYaZHVEdLBcKVYq3n4
ElkcBsE4Ig0PxUfQYE2cx6hjr4joCNR2SMKZAD5GPiJqI+uCTwPItPYEcLBmxbM0LmwTIiAo0k91
IDFYgX4hLKZSiDQLQDN1TOegobEFlXxxJXWtmXcXwjfEwtZI62tF+9Wg1Pfadrw7rhpuYDHlSzBr
Ca5ppLTsiJEkTZi/ywRPOylFP0jZXdhKAQkdsho9gP573MMMviBSoOFMyvqUWU//XzTAybP6eIE+
/JyWEzEfWntxLdp/RFOMlQb7TbV7aiI5cvQ4/yRWjWWW55bPNVSDrG5vqQEnK58cdYm+Ex9+H/L4
CLRa6NhR+CdAmuTzbJiGFFeLNJPfjmhuRBjE6ijVXG5wGD370vRbnfX8S52bz7jl3LVKnAKA2uNN
IYY92XucdLJAAC34LPo+p3WT5iFhn7wfHFA6iGzvMbv80NYUOpJKOSuAVfgOOU8e8Jgke2UWq1kV
l2Ts/+p4fBi1w4ijYLkYlyfKKYNt9vxq2crnwEO5TLXxnx5ZB4L6DgXw7bjQ/lBHqreoURAOScRG
ZseqkzPhu+wLzc8IdoBoQaCjzXBmOfGr/0mpK3TQuAlyxXoxkmhnq4zvA+XpFmhf5r7k8ctD8iol
aVtmkgD9bslJmcazUyN6GrqW7bk9fxg17bGK9JkNqPvSYamGwW7VrJtHmv9pQommO4yozfHTslkl
RWQA9yRfMZKkAhnEYYZTjxITmYNq9OciISgiRW1C4Mqbg+F00/fqb1ZF7/x+FVU4nM6usreKpT/s
oJEsWlx9ZdrKGxqH7GiO6OWNyXniimaDKxTuQs/xAg4luYdDSL8zvkaY/eMgvLpqx0vjpI/N0SV0
0aJvtyq3fJDTmG5MM01XeTBPOwGN4sVsKuviJt10tlIaukodd6Dk4Yc6/zSjJTqggkcDbYHFDzym
9s+2C/JWtLL2DDGxVGm7HLBr3NLYBsFREVLsaHmddaMish3MoV3qTzchIkxM6XM0FCdb6akMniY9
q5fYA/VdRwigYcu3InLRoFnFR2Rk4VrL2nrVOayTwBtlL+4Qyz0RYdOSWmpJWBwNB2e35bCj55ts
re2Jz68rYjbYDcWnjNJP1XZHL8p06cFwg7BLIqBQG0hRquqQ/iQgi6XRs3gN3y3q+EpRf6eGjSrs
EtZJ+Qjf5ZluxB1dOH4Wheu8POkOSFkkZS1fPmd8A093sHW+fQiAW7fkOhP7eKq2OGymVRtN5yYt
dxrdpGkkbK45muLcPrRtfbOxUDTi4Rrd1zQr5xDxSD8aiAvHizVPfmaRuzuV+Cnm5LOPZ1bXpd84
xenJBx4sYiXqlBLLnKTfaPCh9ARiyPg/T+c8lPO95/bnL0Kxg24akhJlfz5V6z6JPo0o3YEcvIXN
WWJJbtQ1uU1eWDU4qbRl1+5G5ASzRRxvxEYQAEOjr6aRmbvW/glEcob6MoLiKINf4syAG772E7I3
ZnkwPeB4r7T8N4Hi5zpgvuqPQl7TttgXJDGazgdUp2Wg2Re1p8gY/9jmnYbo32iw4J6kR33pd3mz
VJxyj6766OrHlt1xIdYKkzMtzH0qXFbzzqHs8Mk8IPQgN8Rx5Fntd274UvpUhacof7D3T8zwU7d+
OvOrJdwvMz6Bky4h5jOWJ3BNSd8SsGhKR38+jB4Rbt8aM5SAZc9UOJeabsDI6FtWTW8sRyKqU2Mj
m0dtkQ4YqOuUFa2N+GdENq52Fzfb6zR3GXJIYoPozbP7CFbFrMxTAU+pzI0Dte8yx9jUYtkGILes
bEgXPAqcfVtMvYsRFWQ0UJ3CsFQr2k4VYpHW+Za2SelCFbr3APHauCfugB9EdLHYRvoW6/STJ38O
reuk3VKeU1XWWMyV50tDZyJ3EuzHnJ6UCqkJcKL4UXYOXVnC1Pi76QIko92Bx5yZIcBsY14FtukH
lbY0npN6y8So+WTdIvajwKscHCJwbGbk7tzNIYQ4UPnLCj0qWXHsEZBDKX/OvKo1HCa+6K+pu5uJ
uRf5b+oyq5QRXxFwaeOVRDReM90exVDKhBdePUaijyfLv8AopzcaAAscuOnOZHmdB1/D/MBMtYfm
xLAcsZ8pP0oSN2t2F30Wbk1SrmY6M/RNOR/P2ciCtTJUa+k2EOq+R0IiQzLYEoZ7jr1ri3PQnJ2B
gVDqLATLxIT3XM/8WL04wT7rBhYRt2E6Aj9G/nMNON91N+SVD1vJAeTkn3PKa7HE3i7hX5LvrbwB
fvbS+qRIcEroW9Tih0DyJam1iwRymFm2+1nl/rG+FEk1ZWdrl7yIUSjH2by4sBXm8gOWSieuLfVp
OmHnn76Br6+zEiWd+U8N6NcZXfaQw/unDA9+DwXofk5ZWOYMp6Al2hYXFfv+wP4gwRo9TOobfAGd
7uZOmieTiM4t/H+qCeYX9OYPRcSpVNla6cD28qebZNE70Tppk/e2lmgW+8/UaZaZo61GdU3stoVK
DY6OZjS+iPlqk0mhA7WwOtRTNNlxPOzm6XfsHoazkwYD2NA+Ds8ZCHmImg3NrGYfzfmbNuG6N7sN
GwjOHqTk9g/47UubYxbjc1Ls33y8EV7AEvlq6tTK80veoxkwPwAfLrBBeEPfvZJHZalwG3loiLh6
1zmXqoSXUeb+XG274SSwEGrOX204m1pN0ZJ2CLJw29QIL0rlxMTAU5mtzoh2UVcQAM0WakBrZ+4q
YRLRByBYozsKOBTLg6aaqzBqFok2+uRVbMHEwxWZPHIGFz0jwhhxhJYpe7N9i3AzDOO/EaujaKIH
/uZ1YyhYwTk3zHuabx3zOkD5d0ISreuGKajFLij0yh7cBPoJAlBQM1ASUpUNLEwQilNjlTVD0cR5
6Vs4HuUxbq4OcDMpLq0cfMCki1AwuFSAz5VM1ZDv2tNvN0zwTJBLafFdjQmuniMUUwHei3qRBx/d
oC2jkfkgraWuVuvUZHLhhDucxaQBgimRyhbC8mvmdBhA3C0mXkYRJHEY9rKw3mM9P6rKkzNJpdOg
emp+LH5/xqZJUd8Dt960FRQqDr8k/GNzvzFgEqR6s22dew1+LK2zwzzcSDMjxvsPYYemcUEVm4op
hlmjDb+Y7qZxrjpNZo4TdGBAx8wztLaAKILkkPb7AGCmsSdnpjO3ZNKnCILMc5v/DsmHql9C5EQu
Rat1rHpcM8zVEOPmWL6AA8UvY/An46sV/o4NoYG1V9BsmZ/4PN0QLR3jc2b9zvQ96YiDjK8Mm2xF
UsglST4mHQ323bAOEcNoY+KbuBMCDwiHnTP+c4gknFk2rLry1FUHF04WlDTzht7HSHdSbDS2keI6
j2/DcIsDZD181IQju8D24BK9tuF7175je16E1bUb+pshTmXwh2KHtITFNMEgodGiHcGXZoL0ZVPq
ngoiFqfv3uZHvdERGLkCm8RnATBVNxn8PsFZEsFbAoE93VaTl6IoHnqqLAriShHsGYtTh4+um3yp
WZwjFH0RSoHpUw4PXSOTNX+NG28kH7hKNtCK+c8khdibovhuJuaR5wYCa09HQwFLcTrsDEEOC58c
Jg2l13YiVDzLHTcTe2cOsO5ZiRJRyjecJnwb5qtJQ7WK5HTvJqifX7LgTwMUDdh4ULdmu6nFfaix
InnVc9SCE+yiOBddrFFkjXLDd0xtAUpgLZp2KskrbnY3lR8n+1IR2QSrFqsmM29MWW3KVUSvWDEl
SoeTqt4yBESpuBEt62n4QfQSZSVzHrW6utqjLtONBEKt5u8mNN/0rFGATBsKwoLbKg4P8YieOttb
rKfn1o/TH13bdONf5ADuyflJ8HS1yPjoEazlCQlYFcdIJWOvdOmoLVlthwrFN5iRvVWwtU37cuNG
aCPLuC49OaSwp5G6pqG7pchNcadAOnO66xgy7AlUyPv/Izdii+BjUm1CFKtxq3om4cMxA8osiS+N
kq2YvMEHofRCnYCiUOuHmi20CZIA9QZwSHpBb2TizAeMrt/cmciVkuAzclxfOgixa+plCy6QSAiN
SxDZYP5rEc3SquwUiQuhseAKYoZRxXmgzxbWlQ6emcBPaM8viRjWfaatwkDdKxYylcjexHG2U+ll
XMe8zFN07MceuTKyA1oXTxc/1vxBpgYjlXAHNO6Wo5nStMm3G9UnUXDTs/Jcaqh3yx4rWR+vyR9m
dDqtYJiStETbHmx1Nd+rUMJEvNd1yALF7AEKXHIowYpulnm5UlVrIWabdJ9oPczlixt9kWDAL/2r
BvUk6l8HpXDAvMJoEgEvUODNnfYw1t6B2iyJumXsXLyqWBJirXlPqc5E92bNLjLE+Twa9l0m2gED
7ULvyi9VZatquQSNIeJXBoVo55S3zRzq94jUdFXvPEdldzZ8jDzatV6tabNuLrQTpkxeNTqwegmX
H8rAz0ydCMF5mQOsiw0/gJeV5Q9qJ9JVeobo9SYfiT3GTyGre67LdVDgTEIapkMAwIvAboKS02jO
Q1CdmtI+WazSVC4nG20zM7DXNr4mCv9otJj1nc9w9XwsRPuPOHYQDdMrQIOdLuVq5oIKSse39Goj
w2Fk4WO8GYm9JwPKq9T3kPdtEpWnJvXOnP4R7Ubcx1Lm7UvHUxJa+p+K2hNWNCDAVPMg7HhgThYq
IjgkPatOg4qknTqsHGUJf8QMfNuyQcng3UG7rFZcNSVLoDY+SBScuUvTTU+K+ArpDIOqNOEsk8OV
fHQm39pSNw021BmRS+2KwBvip4OeQMDKq6fQrzv9bUTcqDKZQ6CAjhkhrKCG6JQPDfcvysudHSZU
c9hwwvCePccLruI9GbHcURvewGXc2ycB5MqM8Oj0JDGY9LXkXpCHRJLdngytRU2YiF3bpxrg5XjS
LB7QHNiJvY6Cf1aKYWC+O0q9RqKxjhg75IAknWC+xlA4yrbbqIi1hPFqcqD0FF81bNw8qD07fp36
bqM3BAS3+TueV0bE1Epgg6aG9QCnHvR2FvHkg/4I98sN6lOKmBr880Bb3yLgpjgXUBM5M1bPar4e
Giq2B5HL2OrYhnDUUCmNDPhq/tx/HJ3ZbuNKtkS/iADJ5PgqiZplDZalsl8Ij5zJ5Dx8/Vk8Dw1c
NPpWuWSKuTN2xIrAh1/NA507qidiZh/xT0YRgCcsu5FJGIQO96zZgOpbRlJ9qtLxYrJ7JegK+oeW
eR+sBQZ2im70rVukDc8/hggHsqaPwbe0X0QJ8G/EexFW/imyjGPYpMy+IKgwtlC7QPXBe4NhFLyH
gOSuwpBYSVEcCje9UWh16UZnWyQAPjQfwUJe0xoxOKzGjNi3ri50nS4CB/bepBcYg/6SiN96M+gN
++HiJw0pC7yWBRw/XuKuTGnWYpRKaki09s1nMHcLg7VsvgnIAgcOFZ5c5bA1WsMxNP6G9tDjyh/Y
VaZnkzQzPiW0VADr4VaEb7UCGbsnCxWdGuOeyFejJnYyr6+2FetUB89eFf1z+/DSqf9k/huKeSHX
njIL+3RRn7LCOo9OBN/e8zlh4yo4WiMR0Zq2hfSs89M4qboBiOqhGBLNS17GwPAcZz+2f7pNemP8
yA1sYZq45R3qu+VsEjpwSGwkMyMtGPfCGE9ZpEBCi/lnzpUFwU+l1DeNKkOYP0Zt7zoWdgs7xOJQ
4i0559WhC6/Sd1aVa/C2YngtHCVG0cWom/xkWfQOaMELiUiaSPmYGT50JXn0RXBNXHMDTG6H9YUj
2X7X22pZZFStp4JSUbx0DTUm/6gKgkylESUdDnEivdaq9pakszw5WPXeV+nImZpbGUGURJtR211g
cYqq6JvWgDUZOmtRlVerH7m3AFMmU50NCt9pUtcN/lft6hOIy2V89AsoHpH/7gv/rKnEMx1/NVRi
56j5OmumG/wHvJXxGnP2ZiAJanFvcmsfpMi+aVtmFbzhKT7Q4NVRaTuv/7E+w03Ar5BvcoThZArf
WkTn1CBbR6UcZRpeKj9toAA9o39gn1vGytRXQG6di/rZ+V4Hgd989rCOfdYsA6d+iS3TT9+L9myl
z5oPzrC5mztrJ/7o3X8ZOEMN2qCydCHoyPrF0M4dXFxpY3U274n+Rp0dVMN/MlHYUD5HBqO65ZMy
yfZj1mfyKsZlPH66ESH0r2rcu62+ZJuG9dobi4+hPkdQSOyCluJLUAcYT4Fv7fT0FPjXUrvQ+kZO
ECIzURz8ChG23El5xs7Zt281wYRaQ69rjZX0MWfZZ41vZtWFK+LilK2s6K2hsot7ZZcsQ7xxIMHB
QprAZFgso3S3dIb5/MT99CR7tBwIImK7lM12wHblGn9B98b1rkM6BkUCPgr3nvMHZLlzWHow94h3
K7M8Rf0NMC/xvWOYvza0yAR7XNULhSu2ACfIxIVo2Fan3CcKyQdjOXs/kuA5Ge3iwAduC8Wa7Nqj
nSHfOKqTQ618+/R2BdgcFjSr8uv+zuXVVC51cmIDvaiG3aQWeGMBd0AhRMpfJCZMORMuMDc+xDYx
3KjLY0LtVxoMQZCswtnD3o2smznuwZMYcwQ0Xo5Dt25pme8uwehQ6ceLCdQhnuNlQ81rMM9rYHlz
21o1NTY6lvmu/chDazVTt6yJvxpIbReuC4bEwP2CGCycFQbSrDobvSdE67UDBK1lOSl1tiDua1IS
LePPec/3ZwMO4upvdzO2Sc9fwkknw9nQJfYoXXbrq3iaAVA6g9upoeAZDC9A9W3Y5NGtNkF6sfwM
/7TAdmxiQ330k9vRCIUPdyTmyyEONm1kY2wQvybZ0WyYE7XdaxtcU/If0voyYha1VARYCGRFp+6C
9Ft1YBEOFU3F8SpUfJqKsl0d1Dta23CrtbuJcz03Rjzo9KswXJCKxXOCrlPx3SWGxW8ik+1BBZWU
i70xy4q5cUlo8EpMgsH5WzS45GoKujmGdcbvjIX/vL7zFKIYxPWWVTFQsjexkGBdip/bB8FoEf6t
cXFEzEUdj7zSfdTFe53Gn11SbRLj1JlPx6DfJyLlJi6m3qyUcZvCS5R07Tb5b6uSj8n/VAiTLi1I
IJkujDhLFpE3G9yuGAm5GXN3oAYGMF0Fg8GCr+N7yavSZfAiHRXOte/oE/3wQwJgDNmbuPbJzt+o
XAe0QNIEyK/Ccz8aJCCeqQNICK0r1U9dRhJ7+jHQ1ktnHtT5xxe3VFRgPoAoBRRp5DgEoSD2qdew
NJiI/2RPDr6irg9N3cPtCw/B3Dg6a23ip0W0okSMo5d3MFN+Js0H5eiHEQDeaCwBomK8uoLqWZjG
s87MayUddjtXYdyHioU2S4o+uTfWV4+hryrCk2QmjXh3+AYhQsBOY/9jWb+afMTNL5Niiimpp+RA
qlTmuZck5GyT8z3pvRV/va0cBVvMoXi1qEiwiH4JChr9iCm8+rQwhkkyBWxAZPbaQTX0FXcFYNjP
7fVoYfTHveGGJzP+TgJgBnNKbzza1TVTviXbg8DcZEziDTNG7wUWOAHcWbYAGJ94anHteL9KBsSG
abR9L/V8j23nPnVnqVyooHhy2C8weDCFEiSCvtHwM6SPMFPx1Mz1LvxmXPVfPPqcOKi06msdfeBX
W0yGjZfma6DcvUKcc8DPhNJza/YVEf0ePtrXtu1PYP9Sl73BU3VfDIIeOuFuhTkWBHI+TV4Uc012
oMTQH22ixejE3dyxvIxxj++4x+/XI9OLRcy1Qw5IigwCs9eysx4aWiGxXAclZMzOLUZ4N79kDj4+
AzoAEbOyCsimpwRnl4kTciayNk+1j4rQLSUN19y/S0oZHVaZGn8Gdr5qSDcOtSoY2ZC1d63JLzdb
Nw2BoQE1hKarsf8DjIYQ/BmK9q9vqrWi6DszYOkwoo3gK6/wueO7Xmrytw+Q6d0PWz4UThSO8v1g
HAUmUoO4b2bsev3dTd/TEM6WY9fLoG2OGN7Zgxyb6V+n/1YOF6X5c6C+gVFwmY2E+4tbxYldEQCK
qXRKDenVwud/Vsy/ei+19XMxpUez8dey77w6EAspHqZePSnrXMjJ3lACxnCNi5TuMm2Mn6zFWDEM
Hvb6tVkM54lyGpOpyI4f2jAd7e59UKdvvyKMVauwAX4T+71qP8AIHvTgSwn4xoYHdoKKvDkKQUbz
jdphkDWDVxH+KnBoFhMl14V1GsQjreicK24BMoTi+rs4Kz0D2FbNAkSNjHUNLzNm7pTddhj7d5Wv
hKk6oOJ/Ald4ND1jOPjKELHctGbeDFcy2AvxNz/pWvPeRs3KGAtvMGFWBcFSV9pV2c8Vwia/PFZP
nbGRDBDsomnQ4CsCk/jUym1JUAAPwwEHAKZRXB/gauOJTFH0NbGFyIh0xk7wYuOVLGPgbebdQGAK
5s0rjeg43m1idhUXu7rOP6JSgX/BvgqmL35EZo/aIgAgNuUsIlgFTO2wJz9ANiGPf9waVMKgnfVY
+Qd9a6tE7PwsN7yMIp4taLS2dT/AfL3E38AR5j4HQRO+Sllp29nlCVbSZcyIJyR5voidMbxYLlxe
rlSZMW7IFoDur5fYjtmF5s9cn9aO8ZGNryqpcqprN5rzgXa869isFM2LSnQz5Y6f8ZngnlbYKCtb
9t87AflUD4PnlCcPhfL4INOoh2PiVHJvnH1C6b1xb1qEA4B1ddi8V8VPQVRikP2urw82PXfc/jBB
0QcgoTNVpIjDQiDaWgca9ra5pgOMtnYTxI0sa3Yp2YpMOt9FHRM+ae6iFMM66blhl+HEKVC4V61O
t7gOCTujGIim/n8CYahPOmra0hc39I+xyNZ2CnGAWyHwfhbEPW5FVjEsjek15ZMcTqLlDauVOonS
qfxVC/3ilqRSOnB0XH3LozUj8vKMwzYEfjDYm4weK4xtpEvK52gUh66bdN7YTbxt1URQlZMTnbZJ
4VYd0GA282fMhl5kSyo6wpdAdVGao58mG09OMa/RKKDT1OIe9dk+kuCZMix0hfoi7MHGhKz+JZMM
tyWLIr2KD2FUYN4OfJhj/r0jCMqbwyZnFP6puKlXbletA2Pa03VDbYV7ouUXSxkeuHoIeMOL8RA1
DaTmyj9gzfgeHaJ+uhvjUq9/EgV7eAG309KLL0ybH7XFGeqMUOfTssXWx+WtY7EcukiDkGcwhUzt
g86MS1pRGJj7gtufXGVhcbDg5KwGajoJunHc5HQxFfmFRQDHdKng+hxIWPWcv3UBK00oyjv2XdqW
4uESZD2qYo6VpC+59ZsZAjVJlliD7lsp57hmuhTMgGvOYWWVa9FdauxXa705NwN8bXjvNa4ig36I
xLZwJGUnwxDPEcAkTYEDZV3jumntXS/aXa8M+1FV/9Rq+J4i/Uyb5TmznIMBGTFFnNB8Smgr/1/V
0jTYOgchOGMMtcHor52TaniPKvFqYFwD1EwGrlKxwCZ4aLCv+2V0MlR5N0z66w2+Xy6FcDz/+Yw8
QDIZqdqzrE+K5Vd+Z3pOL8EEUrEqOOLqgRcNGj9+l5CLT58mv7lggi+jifV1XpjMXs2xH1FHpZts
tY6Omng0H64SlMjD+loSdsbVB85FWaWUKC9KQz8Q+PkXxTGhV1CvfA+pwisGm/IJ/+iCPDS5G4t8
xKef23KjwjJw3XrbOs4nXVkUDRoE2cs9uGUXMzo9t1X20NA6Uy0S8AGdS61xbBgsmpTcZZ2fZhgb
Be8rU+UOAZFDc2xqnerZkydZZKqt/xys1Cui15IvNZ7TCgNX9w8rw5tG0baWuGeIbGspnHWpQvaI
Zv4ijQFqtrfV/l3k6FszKwG4o1MHe52tPvdwXHuulwcNOI5kJf+/w4HrjS24H5EBmCONVkah/pvY
k4L35ZQ2BywYVS2NVSPdT39O8xUo0zA6a0/P8j1WKfp8iM2MGPay0ThEIS4q9sF0fEgPkDY0JYwb
UR385YLJWy9RqAz3FKrypxgH4jouMw+5SnJkXX6JehaIznzLKXP319DT7xCzAsb9f3Qt7yhdPtUm
dt8aBRH603c3ZoM32e1Zh9gq2peycTd27BDDMUCM5txFqOatbQAUVsdyGKy9oTvZOi8s6tN87l+g
940SE3CWuISkITwMKDo6zwbJX8dFAOErhjVb9zJBUYkg34gHGbKW/09ODrgqdL8y1AAAjGvfBYOg
Wm+17T4ydTro/D6HkBuOXWflzkX3YKYF4xhkE8d6+mFSo61hz3Qt89gqKrUV1GJETeYZRvpra+Uf
mRxwBhPkosjiAmfLakMuKaSeqLyWTfWpuNFGr7IfrMLPQeUaznnyGVftWkwdUUzxoejqeQjnQyXL
5otWf0KOO8uJ01/NlafT0h3XBspL73JAFWb+51by6o44c0f0uZUicxUaWf86n0X8Z9306jqw/Ec/
4YmmVQfb3qsODxKQ5/gLS2UWakFOt5Wgk4ZPZ6JBh7sdi/6K42MdGWmzGlVXXzYxIO2u4ywVhgO+
yrcf+EgpgXbM4t0syRzVmhWsjaT/tnMi/sNowizIWTUHkbMzDa7c8QCuJNdDlaygyR8dPZw4+orU
/kHblgERKDlUje3pyKlaIbCmuAXmecCuFV6lifcQErHpDFc5Qfpz8IIAMNdpLFH4Nvh+S6MKIaR+
7A1aFXS4B6SOghiISt3eaSUqMTzzaPkZY4WYO45GnXR2xP3YbBIL9nMcbqn2FIuxbVECi2PT+YMX
RlgjcqxUwBHtlUAF7JXiSykHQJdMfYO6MLSJpRM+DhImZPqWgcXLfCoRtdEkEtPL1egHJxbGdQQ6
SFsoEwubkgIcZfscPXJQCH8m7PF918QGxOmaaXvZlFCVO4uMhWcKH5NUlmKjZJJjRN9zVaZiQPXr
yMFGn0zdWtNi9Eit0d3fehLcVomWxJeCZKCn2Uo87k0EM7iiMoUQOzhD/7DcljdAELmZ+Z0kSZpv
SFtYCjsPafgHfuDxPFueX7K4/FItNnZOjrF7cIjmq7Zir9WB1MRYVLfW6BrN62kU2stOuWsWVYAg
DBrxIeNcvw8FbfQyF9Fvlpr6J9NAdgmHrtuoRgNpv8V+moZwReqa26XA9BLGfEitaLmRW0gUudIY
az2mDYuv4180IbJJff769qbDm1YAcdf4indx3B+J3h0yp4zPVl5DptF4SUS1RIFgRUSsG9Sj7yZI
zGng8iOxvWs61WQbrFmeToDyRc2jb9OHASETMUNyqfpWbMUHzEdrpptyficW1DL8TQWx7jb7zBNF
LPM0I1nr9s1myHXj0PpDu3Rs5kk9Ctmt1V2XfxgTttxcKDZsIAxJY0+bZBFj0hcavwWHIvTlMFjN
Dc5E8VkaIjj6tjVDGTWAw0SZdq1h4uY2Y5rgIr8E8qd2D01QPtCJW6u3G7XlBREGhOdJyyi2j15o
GvdpyM+KGaGiR9qBMOobYKhlYzQkG7ip9lBU9L58nRztSPmtQUMmLUTRAO+k4kZaJA4fepuuw6x7
pknJTV5RQNL6B0llSQ2GrqY92OA9uBor918dQ1pQWOLO+RlOqQkQW/wSaf6mGWfggUQFnEIXYA0M
pkwfdjkB+qCK35sZsDD0q0ZzXkuCIVo9vud8xKt+pjRhxycoSEZehLxCOCoXsdSWWoo6Yk3pWYu6
p69ACW/jaN/ptGsG9E+AcrS5j4GJzMDeth3xp0qwFBCSNzqbu6ujD2tdK87+IIAoYb5l12Tt6kJ9
kk1hdAm50olmOnZmiZ3ZRDbI1XGf8KMMtnnU/XxfW8EXu9SRbVl2CRrB5r0gQFkx8/R5RvCmNLYT
FVFpprya2JtzS6ETooc5UuQAvybphdK4u0q3G+PxDZl949ss/wx7RS8xDI0O5cc2v4SdbQm1XCor
/a4TQW8CzfVJZB2plsCqwKhmWLuupu+skjR8pPtI1HfRxLskLQ+iIAAZs1xTVJy+YdJcM9ple3QV
M0JRd6CAYVyYOvvUxBiwm/TXajKuh9N2GJoNr3I88cnVKBWvKfttW6aveU/OCnKCBAXmTmw8sUGm
iGUZEtbSde17I4xm4ZLaYGMTsrKJWcwAANVNSKyJ2XXryWS5Z6oxsKPIrHbBEJ8C4EwMUfCx6CdA
EebfjXxir3Li80k+HrENkxYw4MGSy+zU5OzW7K1JQ0K2UXFjRL4kMhv3xHOhEbSWtUv4H1AT6nqS
OKGB7ZHWRwSCJP6I2/IrbsbXrncnYOo5E26E/D1ACfQEWeXEFzOL0Sj3maUiELrck10FbDAlONQM
IdgYiZXveYF92AN00BIhZRnWTMKJzmg46f5Hk1nxvpQKNHLpsuAMkF8N2wDC7dOXU05oP137rBp+
IhxUnEhjn65Qdr/b1lFWlWXYO4DnRDxIGXBxRaZUEyDNvKo+yeTTgwLPwsQh67gtUBqHxJPo1GGG
V9+HqD/ZohqWZhHhqpKhCRZDsveYpXEUOdSej8qiKMa0uOpxGqdms24G6zZqFPa4pb92ukpHcrXo
WbMvE91lSWkC5ubSo6eEaHU6QHDSRYG+i0bnbHbDlhalfTup+yrLCOTlcz/2eHCi9Hcw2mlpN1jA
+a9p6KAcjI3YloXRtcRMxxqs/0f0Yysq9WQKpsNCtrvYlJ5GARA4hRSwBIz5yrR5HwWUImMYa+3x
S7HGaz0OR4w7IZ4JFL4amYXtIJbmLuzfNT3BkB2/VPwrL2Vgxi8mXBcZ0oIj+p1GNyhbbTH35ukO
OwKpLDvTeBMln49dS7lSMw0iPheguo++ywTpFey8F2ThDYnLRLNmPpyi+JJUnLNNz5agT83amxjI
kV9R5+IQo5BvYuiLK95FfYV9pjfv8Zg9WtFA5uKFXGnuniqG36SjlbIm5+nX/I1x/Jtr6TspiJeq
1g5TybgVlRmGuZGkX6s35Cjj0SuqlgKOdL6D7+jBuNm8W2b3CowJeC8bKBDWvKj94W/7Z2bOq2gQ
NEiBm6r7K1iL0bi1bEPclab7og/092gNvyAka176trYZu+IcDfUuUZUDYBl17w7jryHMbcuamC5F
ehVq1evreFPZZMBGJd3UsxKrpJDPEYcJ9v86U/TaJPo9gXHYmOEO6+iK6D0es/gPoQ6nr30PE3q3
FCpgMC6c6mD40IbWZwoOr7qJYc2C5dmWxMo1wL1BLtjSN9tOLwjyFEcXGgsXCT4evsdBA5LKsnd6
p2zAo3xS/vOe4PYlLA6lzIf2IIaO1BX0wgnLkq2bX6peP4uZHFiym6Ng8R2M+GZK5XqwXfbyEljP
FHxWBoUeLBbAiX80uComW925LWQ2o+k2RCEq5N6QHxU4cZMLqM/oXIxgLdpyxRi0RYqF3eXiMc39
7iVmJvcbdZ9XGCnKkmAcjhb/kk1jiXwXW1tiMAjoJKqApPhQi2eLFS4nBGK+o0urVN9sGkoyFhIW
hIUuTzZdpiAdm8bZsk3TC9zgV2WCRLffNM3cBxUeM6PaDoR4VOyrgWu9zpKHOam/Y6ARYEz+mvLX
isJDF7U3OaQXdQBrpDn4evmU1ir+WnVK383I3eR4XpkWsevCyw3B7EbQqH5DCkM7xCO9xB/Tl7uC
lYRrAUmdmJ1SZ53j5ZWkY4yR97ya3zsVv2hubCX9llOdPKzYv0+W6QNbcF/4CgGoplsQ66sRqucU
zZqdpjiXmcqtlmt6ikQXVfUn9bQzlMLruQn0afZe2NizBWAEnrdL2pr7cjDeg5oCjgkBMh0jOkTZ
6OfyUxlrG9Fcgcni7otYgM31w2NYsOIwknUSMx6zOUUAx3enLGrjNwePaeIplHelxb0LFqAjqKkZ
H13av5bh+Jorw41bLg9FYd7N0llXhv6wY4rHFLIUPWdz1VqraRCe0hE7afzmTW/Ne+2IvW+Mc1aT
qhjhobN/O7z9hApV3aBJl0ia7WK3CtRhp6XjRqWCwaHkDHMW3ul6lzoGGRYY0QXHk0zck5LWe1mb
K2JS+xBaS5m1e0BLx4E73IAvsJkr55ORP9WlsJIGc/wqY4RPjT0ACHi6VVjMOxpv18DdTiaXUFta
J7flpTco9SplE6NqkG9yHHqWAjy20HaBz5q7dFam498sml68McKLnppyZWGm6DXzqMVMwiNnTZRN
W4PvQ0Nt3JDaDz0EYDXhLqfvCMjWivjQiqwN9zVzaQXlO3HCJYfupjPr21wEawe/cfIkyk7SqF62
5qeGks6H4vk40LWA17COrouxvLLlqpcqqJage5p1c+3YvqkEFXIoM0UxgGXiFoEOvW8RxR0w2X3U
84ylxPUoAqBApNn1MRJ6r36T7VsH8DozN+A1lW87WXi6hm4zXCKcWT46zwQTaAIAXikzhtrauBUW
/CoAv46LoaJrAL16cKLSy231F2mJayt5KwK+yj7SYdMNSfRLku9ZWrlBr56ueG2SvteZEnhFEj38
mEDrECLYIhejMfVsqG3h3tSiBvVLmHQoYSOHtCC5ef/Z53l4yehSVeKS82Gk2IHcI95SQqhDNVFu
4H6WdrWt1cHLp/E9c1hz1fwRLKT4OftUJ4Tsl6cwVndKqt86CeWgHws8sUw7wubcLhTsGGGplDfy
2dAeELwppgzC8GPsEpjoGVIyfJqVmCuqpYJ/UylILPkxYkuY05giDeWqmf6lSKcN4a6zQd5nAbbC
Ju6FxzSBUqsM+XDsInAzBV67NKryLdCnnevC36K1XNQYUBVVNtx5ADHi9pdOsclaa6cRbVhWsKeH
nESi1iXniudurSksiDrSzSstbaM9d/G/LMQ74bd5sKn7RNmiM+Las9PvuOuuSH3MjAlKdCnUjr6j
yMKg3TXbIAW7NfkdE2OWUDDYmTuJy2dVEDJfWDxbC12wuybyUiIbS4dxAwm/TGh+6okhMBrXDNPz
SIG9LaToJ2m2TLmCRI+Qu0w9KVxes0dTngKxmWyfgDWrx+yNrvpFyS2kYMDvWzbsM+P2ZUTAZKac
QUUthvQx/itZw4OI8aE4+tV3FR7AeBHU/W6pr6pLkFyc2eYNDhhAgYtbXwWmKTrqVg4Rr0b7Soi6
9sNNr68hWD8EH2nt7HoPAKcbn1SRSXmmuYs76EjSL/0Y+jWox8lgl3UKTc5AScfiWaoYpv8lupeG
351ywhlRgu2lWsKRL0H1pqTz/7VV+jcqxEwNOHrF00Rw5AkoK5WMvPbRJu+QBiH/llCuUhUnJiy1
8ly8ssjCHaGmmKNXCh0pkBuhFgYM/BiePBFeYoEAgppAoF1ouGoW43U8kE5JeJ+/0QFpjLsMHCtU
EnNLP0eQbko2hdW6szw++XZnFthxvbI69uE2/uH/saGDadxMZBatpZRv7PzHORhPZnZrSorC1419
iNV9QBrX3vbHiGSHy11gmf2B6wQpaHI5UlZ1uIL7y6Db0X0KosYsjra1S4mlxhtqStg1hPn73Cqg
EHeIT31F/fmd8TKmpM/9seK72WJBfrEaSO3RC7wlg807ayeagdJX4yyooGAyxRBjrpjkWGTD69Bp
br8AJgNx30aXAEjE9FXTScgqQl+nGGj0FbVFpIj459sV89wRsq4NJ0EfbhbVdwkaGVeg2j2P0Zdm
bFCz23whOi/MBrqBvdI6xdVH8zBetfAcqlfq1/sLG6vhzUqXfM05YKqtgl8+4tg6hrjM2Bhl3kTI
bYDvsIZIm5n/BjoAsOugFlQZSNUnXK00OZbTqbkIwg5wX8pnwjuj+02sV3LSy0aSOhcVfh+2Nvyl
97b8yPKbZp1Vm5129D20OOfkyY959a7sCAcL46OXD6tJQbBbmqNHm5PG7pCsXHQDT/W0ipPx3UNR
xECt40pYlmSiQcCNXAmfOWntEGz4MnmybpqCVXbr1Y0qv8cHaSqOhCzD8cdCigg6UtaquTfPyqUx
FmD0wvhpTxbHWLHEKWXyXO/ybss6BVSK2q347UHJJVnOFkHgzVvzbVT/avCkxKmGVW2TtqQnZA1n
jHTnBKYR8ymVyuBtyLBWnD4e9/o6XytYV1fDt/uvIBDB5dk4YQwCh4xu6/7YZ74j3e/8PXwISCJ4
0DaYaTV30d583CwfrJhKqKqEE5sV/n2i/a6zEReoy0BrVJ+9NL/OtRXvMnpnNxaebRwBgMtek68y
2Vm/+ZOcl5Od45f5ZOc9iDuFP5IaOpre/+o3qOsG7nl3lf+FNCtzFFCweueXhQWrblbygSW4rfck
xNiivVLmjpbV2xzMPM77HofXQ8GmMq2Q+uPQa3DhYTexsVoC9l0rlEB+uXh9MLLwFTmT8VJg9uPW
7b0YDHNPOBIv3iH8pGzEskB/rWg0YM42xnX6qqBaPMHNgFKilLlWVqiYFDaWwRp1F+0V+hyeGrSt
pcPqHwTbNfRX0bEisKkeeOCV+jMK91yTqxDI/jI8sjwsPANfPzDsYl/SFV1+jNeh25oRpSDezGpv
l6zDMfzyeDAqqco2pH/ewLrO9fyAK4bBJQZTydQEiweLBaytaYEX8sN9D8L13IMAGCShqXgFE6q+
AbfHUjFCvPLwZs8Y7czr3FXm8cRNd6Pgu81Tht5Jimbd6Cty9Ja6HsOlRaNRToLiiT4inspbU/BP
2MMEM22ckdQDM0McgcGDC3lJXQTfjVqf6/6oJ1dz3MhvOKBE2gqYTTiWi71OVYGFjRQ3zSI9dvPf
rMsjZaQS9hWYo4UDmnp+PJT+ThMJ2wG+9MFh+DJon/eXOKLNmHgQvqSFcsSthIuyi1f5d64fjA/4
ZEmyTa21xtMTLomWY2OMvsppNf3jTwfzNxBejLzmG70G2F71hg+tNneFs54w7X/RdJgOywkSyN4s
t67xgt8I9YC/MeFhGefhm5EeEfFo1VvjCJ5ZMro/839Eq4hF4uM1OJE4asojw8YcYal3YXc2Gp4O
QfeLsRk66oDLrwhCp4VzDqim4zlX+84XxRQvoE1plcd23X/Yyk+BJ7bh9cLJfQSElxmEyGYsMi4D
Vn6x6SGt2Zf2j/0QIHVsJEb61+s7jXh85f9BVNmY7VXBRDuPXy+SC1tFjoBE2TMrt/Y7PWAexYTZ
XNi66Oi8U0+ivGt8hVXuXhchL85TYNdlH6d5asiZh63rmuOupkqGxyqbYcbIkpu23/hnmuzmpppi
24Crwe3tY4jk0b+q/taCdhhxCXqvnffROmbDXsn2penJ9DhyWTSxH/FMf2okQ+09n0/8wZqMZBPR
JFBo1ECzfSrR9H80EjFcgSKKJou1Qt2bNC4BXlSedKneTHrehlsudoPmhe0iG/dIOS9RtI3Q9oXx
qfG6NLuLFR/G6EXh5GrGr1pQQ9/eG0cgJ82FBh59ObbviYQOq0N+6vdzd8SrEN8l7BZlabL3IQWa
LbR/iI3ZQ31jgrD4esJRPgV/CTEsyOjNnodB/oF7kcHJ+EESyxEEyenPNIOFSpiAaQuV6s3AD/VD
s1HZr41wj8hKtwRZ23kdxH19ZD+ykMj72aq69U/3T4GZXp8Dd22/+i81nbjyGD2Leg3ZqmARe3Gd
l0AsjBbH6YKHgABHA5ylPshmk5fXaQdRPTF2+nROspVI30geqs2tgx3zSPxd7fBEbqC5CUmQda0c
OmqoMDCBvsy84Atta9wR+8sZYt/aca09NOtgsUWID/M1S99GxaOFpQwi5CeaQGAscwIT45qKmInH
y9yU7Slp92wcHPOUa8eiOtTvhMIMLGNwCtgzBGDWl6ABGv1R9B+q84rBP2z2I0Nv86H/m3yOp+RV
d/fS5EZ0iFse0dcOlkz4qLpH/Y+fxZTfNtQQ9S+7dMb86gaKxqa7rzyTo3yNeTlZkN5EgWWpN70F
5olYKIJ/w+pDvxdEC8+4URmQ7E8SL+LT9m82TThnk/465SnbPTA/vdrpxyldxQ28ixMIWOUnTfmh
f2t7zeMxg/cUInJMkoG+V6cTJIqF0F+MuSV4ug3gzeXTiK4ZpiAHGvy+S06CF2zDPyH7LJxz5LxV
LyM8Gl41gimLn42f+j+Ozmu5USyKol9EFTm8SiBQzrLsF8qy24DIOXz9LOZxpnqmbQnuPWHvtVuM
KuwgR0A5RAj2L/9fOelLxICqtsuSbdmsC6FaSA9z7iqYL+8y44cVIDcLCZLDe2fKO0Pd4DiM8hxZ
OFzfTdXtJQ4HGv0Y4Gd1bFnWZysmxszgR3OFMF1uV8CPIx4Z/TMvn4O+GQgMeTsknyJVBAOhyDf8
SAm3UYeOT4Jc6GbDPQuX1E3wJYrOnvUI8s1kVRs9AgAChm0h0wIyMK5CqAzqL85tQgFYdnI74ZGo
Yq/77qwDFTMWKTTtPUbbCR0ivBkb/WiKytfCEnDUI0zGtqSecm0rg7ZEKM6sIqh/iib1InmTI4sf
p+4ZYu2T3+sh2FoT9itm780zZzIyHt9o0tpvNs7MXyvWKSscxjObTdq8ZQ+hJ16WSJFPUtUsCmtZ
PPALUy+j+2QVAjb8yzBeALs72qxmozFbEUvOgXivzT0IURPXDFWd8mvIh6JA9G8n/EtKFXlHCV6z
zsm/6/CkQuonqsIYNwnyFIQEDLQf1sMwlhWS0ZxL2ouuPFgdzlsYOdwuMgHH1O5R99UEL9aawI70
g0UxOFlXQ7oNxQE3lPbPwIOIIWrNadVNwODEnfrHYjanB4QYjmmI1Tqvkk7v2KRucinfK3jHuA7Y
83LRSJGb8YYjmx2uZeaCyaIek2bF9WrgLBMYNQtQbP5AtfYTf8OJUFuDS+4nN874kWWcCs1OInCC
9Bx5N5K4Mbt43Kl4YKcmtgNBFsWhtpdG6jL5m9pWNlyqFRhMwTMT/iZxBZKf1F5iVvIb1YL8Pkrv
g+rzGxCxwgBxOA7BD6ARogNq6dFaF8vf6RT7SNbpsY03obc3GbuvD2TTz+9i+CDunlPxbpSxU0vS
si5u1IGKsS3HAyztGAGzNL7mIdk7gucNRGuOEiUdPGc6eWG3qVR0UVtCGxTIB/4zx5ozOpFoK9Iq
jWzqQuFO/taC2nVWCwQ9RRrLOnf87N43Dig1BOo4IorjKWkXub9P/S9SVRHbWIad1IdOAWXE9uzZ
c+Py7MF20ijNQKmUe0HdjD9yBR9sGwubgZqDuNXABgBhXmkipuYwcE8ie9CuqrKM+IDFF7ZWwoTH
6jzEXo6dKJAg49hFaovAx2/kd5nDh8hIWZR2tWxTmgfRhYlLFzxF6UByR6ccCVGoJdrc7Is5FeNr
8DoI8hnq6y3GXjHx0IEuWmaxTv3BCEmuLUxJwGczO24jEKcU4u1RJOsbwT4j0douso+B2WZeMU5V
QgrTkSp8P0SeKhFYg6Z0av5qMgPTbl/MWMQr6+0rmo5DUZ0GwTOKm5S2hCsRmNS7fc82qS1WcfZZ
hV5F1UJqrCt1zaIHazvrmHvi04UJhEWBqINDP1OMZcmrUhrlMiubXUKAoVnfNABcVvUtWxP3BVT2
dFsj+EA9nZ1V/yvzo6MiZV4gKXbBfNKEzr7QzfI8vknpHq+x+m1opj0vocVCQHWS7PUGP/lsV0YS
ZFYYA381H/P5OBeTF73Z9hL4SumkYpCMsJyCKW2A8uFZmfD8BxmONOlhVO1fALwtGY+q9F0OB+KC
jYa+YFoLXbpOKHss1rnWIW+9wMCmSUJOL9uFiN05Ev+EcOIt83+StHWJZHcs8uXkIr4U47FQ4O/6
BjlOOUJFyWYMttCVD71Uj2rb30ZwkYv6Xb30pGVtPJ6xufLM02oXbYvgt2IBJZbpbxcW6zgLE5pv
7eMdxYSYhQndA5G+kq5/iYH2AOdEOxo/BsT0KG5Uty7k9QRXpjORQ4c+pzkYo6baJebsoQ8fbDEJ
YOox0o6y+qkI4knI/VU7NPFWbQdxqbQ5UxBGbWVR/IjtdGxbYDeWSTxU3yvyiqWd/GihMSbvBo0/
QUQsA7KQPOSOEvI8mrU3pwT71JH4WeJFjPQpkcMtELqT0HcrATG7VqXwRGq3R1MRMK4Xm23LU6y9
0MQQxA1hgE3VTx/uU7HgtYsdLE0ltySMqTJdjRV84E0GRRaLCCbgpMoWA8P2JI29aBaW7/Rmw90F
SMTxUS2P4jk0bP8VSOKunUW6sBBY3jI+rdeFSjTikdgVSWKMCQNiWvZkO43N93vQnAkegwzDyK6y
75bNCt5B7ZSJB6G/Gt1dFz574ZgIbhaTRnNmd1/qx9DcJp3TooOa2TgezUaR36fxlI+X6b2K3oU9
1bfaX8fI0Qcw5Ok3cU+IljYyhjHyPmHL5ZeYPjDXu3UuWfDrWa8iYiBFiUWKEJ8i2rFYXEE7QZT2
rBlrDyS3blPWrNpR0baZuuY9bqmK51/MHdgyKRGo/etoXav2krw7L1OvFWO0wVXKlT5ua/O7bj4m
wQE5Ewl8uVtg3pHovE0RLMM/zPQUBF7YMsD91+809OBIucQfC5WvuRZhkXFt1j0wstXULS3+2VJ2
Pnmrxnutl3aK1hM69Kr8JqfvygozXBDS/FX+gX65FE92QMCj9X1ZuELvqmeElgxg1nCA/vS9uBmO
+qa/aOKCvv3r/V6Su77CWD1s8gfsxWTdrKKP8axdi7W0Y454Aqplt5/UTbzH+ifpPE//lm/xJpjL
8oUy0B7BU5BdacdbMLKveM965wqr54O4d1fcAhF38j80RTY1C9KKY/8wlKVMAbxES1T/hbUTUtyR
tZSSl2rnf8xOmOtOmBaXyCW+oH4Scmldor2k7lMQBe9t99IZ+63Mn/e3ssfYt+zt7JLaZCg4xlwt
QhI8N46yb+3oVFySr35Ln7jCMuC8r/4t9pQtYqlN+8D5IhxNJp6bcs8s+K7+lrYy4hXhUpwu8Y5H
wkZwa5sLxkK7cS/tQOUtySqKFiTIMyh2VaKlhm32igDw3Jgvmzc2OKDlGUgEr/RV2dyyV+Fk/FZP
Ij+btfgPzjHHo7bEfL/G8XPVPGZIH+8ztjgs1IfGBiy4KooNtRdWPcMj9Gv0r/yYFEr+N2XvNmW0
gSLypB7BSNYr7Uz5R4ZKBvIfTt1PcDO+2IIuMebfw6tp19mROKNNugYG9xfconE1PuVV5fKSrfK9
uC4cKOFpcWO4yYjWP5anftevzIVJSaGvrE3/O+yZcUMu5Vxwm33+GaGHR2W47UOH0LGMm3ahr/IN
ad42b2i7LA7lCaPFSYecUS4RVq6NLXEmmlPthCs1GV9rvoyX0mFGS/zwaWvz+NW/mk+u+V2zN3+K
wwQYihSSBSl3tnV/HyQ2kMwPFj77GEfbEyR5FL6YKmgEwpHCcmZIydxl9hzvKhjbDkNnwB1oTyY+
Khc3pNPsFBt1ZmhjW1xaq/aeehNxz272UdqMG3HN5jtiSnW6hMP4mKirGYpSgtv1IbqQweNQXD7K
H53hx4oJ2gcZjT/TM/dEt3fCT/1v/K6X5Z5VBFuvYis8hH3g6F/DkfWkPX5FTuSFPzB93clGdLai
NJc25VrfJvt8W2IWWvCBbGBtbYxD7qWPbp3YXL4uxRS/6ZK0Hpd2i9Hc+8U7eiAMx36fp7eNWFv2
Aq7oXXCTnApt55I07TUiZLbrbFf+DXzgTvLbXsi/dGQGpOX39Bx2wLNYWn6Z9o95VFwEn96sQnMm
xzorD3k1R8KgHrqiyWfIsShpU5fYGtW1dgnX5hmV3/Rk8Q3v7ak8lWtw4DEtLxjiwekqXkT6pQfN
UlkptrTl3UC0unkf4nXlDAvNRiSA+GiVrcIrhC+PCEsntMM/Ki52i2zyNoIb3NJb8uAvuogbk4NJ
WyUr7TS6tVd6vM374mnssjXjjn3zaf1ymDNFHI0l0dar4pcBvF1dh3VxTZfmLXAAakCRRgBNx3Y3
14TT/82JBcvIsRzy1KIFpduKYRFGIZdXGOLroTqWl8jxbSpFqmykjAghWrv/6U+W03mGA5bmN/cw
SD2LGw8WM+R2MZwkxnS7ZB0fsAmttBeopC3jRM9fI5RClr1g8qk7rRPM+1mvLpex18826fWEvYbn
WMK7vR9kR3D4nFiEIvd7Jl/V4pRdNXI47cCl1iAejhFhccL+0u9CT6f9+cWU8ia71OZ55qanUmVH
9GXwx8GZhI6abYt1Xq7mqdWm+6i7vdE9SBZjwsuw3b8x64g2wzb6l7t4sr+CPe5doMgXimfTFo+M
5Wm1+IOfyavZqmvDWFRb3+PbYqy7F86Mh2mcyb9Aic5uYdl7icePrv2T+5Uss9jGeIzy6yzSvLww
8BqRM/B5HFh7HIBn8qFfp1Xkla7gFIwhKfa3+tpfE3oRuOSGca2Aa6k96EPTBid7/Yhll8vBeHKd
0rENYEDQe2k2u7v23vKiCQ4iKFl11I24wVNPMgayLY4hUuwwFAfMYNfdVrvwrGXbYC2h71qh2xCB
JdHfMUj64+OENhGEDrSmTeZ0/wSmxZ3XMyaWlonL1HjWK9mjndpDybBsETrwtF485EsutkX3spYJ
g+zv/GZCf94Mj/pkbEhPjCykL8v4otROsa5oghERLVNYqPpeNxyyy4844ZHscuTJNxTzHnRowN7l
fh4BcnuwHlaXTW1DCQl5eBneOvJVISBkwQJuNXloluM7Y2UGo9TKbvDNocjA+5kfitNwrb90wi/4
lkxH5s8IC5Whzl5e+zsBOxEC9lf2IW3f156x8bLnfZB59dcYKj5psdtuiWnf+mt/aRpxu8uMbRsP
dRLjd5uLoSbNw6XxjZDUYMFfox1yS8UzpNXwdhJXm8MSDhxyPDKb6twduDKYH65lu/miXeJNHa7F
yWJv8a1JLMEWMhVF+90ni9FBhZqc0oe6CYIVyoY3Ek1Mwo9w/ksvREql6gbcKO0rs7VFdsyJPdj3
93yJcu7uKwvtkB3Do36q7+menRtrxfTOvgv5y1C6nKeM+cRTtDMSm77v0lwGJ1gyuQpd1WVu84l8
ZV3uUAXjBHLFFfofzR699JSxZF5aax7xFTRk9KQraNXdsCzcwY1FW/xot/gsx7loWpBoQkVwTzbt
Or91Z1rdW8t1SLQoF99Dcj64aS7Tqtgpx5C90Uri2Jy8ntpxGfNYTCxXZOLkF8Wv9QGQxQ83I7Ks
c3oxQDmRrB7b9ZlLHsrPkTHgoqHoGAmHXkYMWYIlfa/LzHTacTozG/qhWFsKHrjU+a/JuVfyPXHU
89WtMGm4U984DHU48gSX92GjueYP7K7dHOKCV+82HMxf/GfotkZojTvjEr44HDRHJVdoEW/BUtvN
NlmBS0FHQ5X7BbdwpWxov2STmgNCH8v3U+GmtooU2eNBmO6MBiDzwBRkc0bIyC1aE5jk0UtHNrZM
zuOtRbWyzBWHiUDKDB14yMIiCWxRbkUXU8GKmzB0hVNzx/OOTg0BBcYG0IISG/UFkHrpI5hLDo6y
NQ5mTyLDeO+jO1/EnHxEuqV3qDuL3ub/37pwas7A/7/H+eqsjvg4t9CF0ERSY0A0W/AQQujiM1oN
HgdISk7MnHRL38B2lWGU/0PKDcpJSVrXv9Ezm1z1BehH4FCYkpfPyHDGcrINRfibnsWR/y3r93jL
/tcg/tVwmGMaVOzM6Kut1TohAhSRrYHdDe5g7BhcA+ntuFU/knANlZ8tIgunqEVsZ785kO49qxOv
OjAtbjKXsODxOUHHZQ2f2t2f9JfzPt8QJcJOgUSA0aHg5KUhW86+ACK0CVEKTxNTbV4Nie3RnMvb
xkvSiC7k8epPys7yvSMimcyNlpjUM/J/rqPu26f+xt3+BKocFZuBRTwee0O54tJXCVqF+2mYT7Fe
RwikQ/p5JaGyTjc80BWDtdHPNy2+IkWCvJhyTcpkdJnDuqqYU7G/0gpjwfQ8u4TWntlI3jOrxsLB
AgXIkDZIS7JYteDQZxe/d/nHJHp12Q86+ZGIzexPCqkmcxurUCHvDRUP3YL/dEQYWyoPeJRYVHfv
5BTVh3o4ROM5n57MdpZJ5kXCX6whMnPAuwodLGTBNUsuKPZsSMJZ5JQfVo3bnF2ERsw1IWuaudLY
aEtj8TM17b2DRJDWV5/BsBogNEjghEipG0PZKsnebIW/WeFSWuM1GHQYZdIihVHWsUJEp8Y4VX2G
CS6I6SRTE9VeX9Fu4dVpDh0LQcKB3FysPkXC8hZWPIR4ahKd4RUGEaVH56hZ759RNDa5WHxZSvk1
TQzsKitFr4TyMJXIzMZ8tA3FeqOIjSvPY1MUMoFMVsBokrtqkkU+Mj+tLRxVdTdp6CQQmVhCcVBq
IIpjjE5TbJVf0YD7ZQyKsAJ/egGZtKwH2YUjxUsatcKBwEzlL1H40++kOGRwR9Ny+BVEIIlChJsg
9J9mUX9kIuHLQnPvfGJZaw0zaSjnkE4kSBRpt3uTFlqQlhQpKFw1rUKvGOnfRsrKNzd7N0fhtRjU
CejT2HDRmagclD51Wqgtfhga33rFVkwc49Ymyyyzy06/+oRqgDLpuBNwj2kNJVmLC2TEkqnW2kvo
63kCKiH6JFoo6k8Jnz0mfiJM+40oCue3zi2FO85rR4xb1TSiOPG5jk3/vZnQuQ65SUCleY7V5JXK
TEP8WPnqyIcU3s1ZK8btBKpIfwcM/zQfIag+DkglOQNyPG+HJNSLramHoPG6mujriLWVZW1iItT8
yny98fpKBKgMUvdPVfqPWOqgOYsMc9/CFSD/xqqZzKQAYGbcz4DEaH7/OuTWAcunAL1HMpVwG5lj
h1+1hmF4AiLciNJ60P4KPqY6+usCOPJc6EI7IyeY+WvXvEnIzA04o5pjqHJj5kA4Ey5cHqo3m7G4
0Zi9nEaN/l2XFomsrPvoSwnIRioLr7M6SJufLXljkfYSCYlpBsvrBw1hK3gGiF/RRJPBrjMQT4rw
lZpchY2wEeH1xLWFLNLH9F7iE/h9m4wJsESMbDrims1WOXNksZNpfJU44UfZBKZl8l7CPtEMXo/c
RYe9COlQBMZBRZs72BihvOi0jezym+Qysp5EGInSnwkwUxxkYBYYbBWNpVFNdvcmcs8Ilkns6cG/
IuEIfwucwuU1HgdKnkNamt44bXNpJbH9LkSUSMwMivUbT4bI7jjwPyqOFJktypvtiZAyw9K+gRLd
S38G0FkA7vzyTzHffAgT3gM5L92ibI9GDEWmjJR8iYT5WSZvtiLmkbNtXw+jV43CvieGHuvbe5cK
5VHRBbuRm+27rpeSFl7lAdEol2VAulmahs9Rkx+oIpFODB+F1H5hH+boprZIzI+mxMGd/R8qxbaB
O4Bx9zlRyS3uQTCApd1mWKTqTCRxGv/0sI1HiIjm2qcm8cEP+q1GUbTNqgM0YTW7TRDDrS5ZqdA/
URPpwe9ITyTMpwSa0yS0vg2z/DZ4AVvjJ8AmpEF/ILTvEKmQtqhskC0St7WXfN7/LiagjwIyLA9J
eSr5ARLtWhGEieKfphiAraqdcE6lDcIVVtqx8DngKwKHin1mrcd8h+ylJ3U6dTNPF8LtRHFMkDcj
WCySpLgsitBYGgJpz11JRB5TsZwO+S15pYEiRfcCHfse5EUt21f48eg5svYBLm6VFwqUnrVPc+Mr
v35qbXVEB6K+l2hEEtZtU0uC8U+S4ynmFMgfMw2pom2Lh24ZoD+Mh5YTmOq8OoiI9CLisyXp883V
2lTcvSmjNmue2wb3QpmvxQtYIOGt2GX6pbAaoBJL710NrYIWl9Gg3rFxPYodWoqSFHXq5+5TC7F8
N3eRrYFBWnUr8sSGa9Jt2CWC7jyOdBnZrqdrUxhF8/rKISvRVCFU5lPinhNQJEvKJmV1leiPd4xE
g7Ml7v/JOvhk7TgvZgvUpnMCOXZhet2gZDKRMFxpbjEWEYHiVjDaLxlsqNCnS0WikEhgULPvGK5Z
uEmG/CYRt+hbsvfuERbkfC0K6xL8/5scPlX9/paYHjIKk8MfEXCu8T73lAyD1qG33wvMoCAvMAtf
K3R1Rl4dawiMQ5BhgAMDyaJxyE9j98Yr9JInV0IWJwSfkQK0sDmYDdyKdg+n1RFL2GLmMxkCG2MC
uAyN925kYBWXE7Zn8stEbHFqKYAfYKhazDsTv3OaijTRblqXBjcOy8T2mr6rUz+iQ8UQUgThl6lS
Pgn6h6y2eNYKxBVatI+pH7tWxguHX+pAtB2nkQA3cJb1B/jLYrvpJZb8WQ+FRw52eUHDg1UZbW70
3uaDuSni/iHJ1ifoADdKzWlhpdim85SRSoh8LIsesZpBO8OOCbabpSQmD+8d+7CXn2VPfINmEIgc
ekkx7kByXNVs/Gmj4qVqylrKOJthcy9gOm6NohPt3mpulYFzDSubGpQfYVy9ep92UtailUh9mQMw
aegWpv4rRvUwM1kzEibISSCpQcxqRyMfsWB8BLYDEUd1AipAPu3NQhmEaffSQMYqQiau7zpCirsj
JAwJzGwJ0oEbSgpszR86oEqhp6sigPTQijDNHrop4+19aeFfpaj7N+vdAse8NWi4XinDYOw3xSdA
WqRppQ24gL7Y7rlEOLMyHiL/TbKAZ5BilJg/E0gqUbkNCWLRhtOKjqNE94H3sbmofIDBamw2yDVw
dxALTNJF064K8zy1V125RP6/kBguLjTgmSxbNcz5a+a14H6HAKM/wiyQgBIbHdZ9G5X3cs7XBrC2
iS2XAHkf+RFjr/exxA2sPUUL7ZELoG9RU8ENlLSoRacjDA4+UzBafpdRdbE0eN8m8/BWjwETZyom
eYAbfRzZI03WB0wiXwFLRDjyHCvfD7c8AEyQWtQfy3YE/XkiZY0qxe4KZMmb2t9llkvSAh6KnF0j
WtvhlnHoZqwj1U361NMNmPu+2MUWHNplyPU/vSr9dyo2GSBWuvpVyfgQhYTM8PgbbUETbuhYDPkx
wBjUlkK5UrVjzE6AfYLuqsBkTHBWvFm67gr8nkFgm8pvBF0fjanksjRUW3IPYidud76yI+jbMeSt
lt+JIlg0OcEC1lYVPir1Eo+Y/D2pIbxoC0i2r/9khrhZSqgjypdQR/kKNynj8WHhAovK4jZuJthp
8QykteZq1ee70ZbSsO2EL0yXM3t5XPV8iByYI1pcrfcQH03UlSVFDyu6kNUBh3jxUyLUpKOc6BJy
j0amhqmW+Kmd5UeJ1UG8i0JPpnlKyTclfBFvN8aa7xpwYcXc1Wox3Ko2wcU2hrFFXx3qRF3SMrFT
FoZ/fUjp7x+iAE/yXJEgviHaVudZgMsxrILJSeVbCo11W/NjUKjT24FDWaDPU9YoDXmm25E3j5Ff
7QjDode2Rr8VtRlPChKZqiZ9KGvx7/0F2sQ/owJWQzQ3cMLW6ibcT88IddABO48V45464OkYD3B7
ZCbUqCqQQZZePHkAd3QPF1VJD80IPoWvxOyXj4cfW3WnE1Lj2EXk2G4QY1NaGrb5l26yD0wdRIui
4oMA8Ha64tK/NDvWkcg5Ru010oOfBw0QYlNOB5kq4gvvtBm5RFthYTADrAmL+jdD9GLTyeouf4RB
msnHyOQVfOa0rqGX4ZvGI0Tq06KyXL9YpoKDm4HIun1CcgAe8Xo5fgan9iD9VEfzFyw7i+R7tOfb
Ec45YsPsSHjbWf8rWkjTzH/DfwiYCJraoclEHDEdwXo06/SscM262I4sR3KHJ/xbzZZOEsxKZhQ7
JN+MhMcJyfwXO++pWs98vSz5EoRjatpq6hSto2kuYakTIn4y6f96QgjEzyzeyPIuySkDF4a4malV
lMuLYS/jY1ta7GuIBU5hzbmszgN7QkLAPIWh8Rep2sUnosFGcEhTRiFkLWb5wGADRJeE75RwQvDi
5YKopwBc5IpDNkg9YgThjW84TWcA6WZ2th8quI6oS538GQpOFO+yYN9oqyrevDNXEE6VeCTenGFE
zMnku0i1oH417H6hZzyGz7lCYWWXrEH0yfQkIoUjQdcHzNVoO3MSDkzX/FK0i8KheBBH1CkEoIIU
dCyPxGkKyjehEq7+FwYu7wkLFAi2LCPCk3YlIjlYEvjgSs9Z+P3D/sf8172knbAubGZICU5rhugM
lIJnfIz+/DM9V/1HtW+ixVfJrViSgpm7DLwhc/BV9+9F/Q/hJp0a8X4YBfW1smleCmHaUPzeK19a
pgoCXY4R9CUCCK6f9sGJGW80VgyvkvKFjPXLRA0d24CO1tVn+Y/bUWN8/wq/idJ0EVWdw3sKof8v
9MJzuap/W3GBpBeW+km8+EdAtBBxD6gnGNKVn6OnrE3kew7xjeL57WUE7y75aQwnXUeUxdjFAofW
SDv36+zefZtbssaYiFsoPRYIATlXCJ0huXp46cd6HexxGFC6mqTh8b8/SHxuexZ11kU5mfdwphay
D5DOMYbSZeApHv8BCphyHpqSwUhUKMUsjZgrH5UnhLcHkxX+9mknedMFgZ35kd+qffqv5+pyNYwQ
TO9hi/7A5rtn28ahxfNwGBMf/ApYuGWQ2PtF4/BRfA33wBX20r5/6Zb9/uIbla7WDZ63nq/hAux4
Vf1TvaKuiLbE852pQsLv5kI/ZenL9mNg/sqRMN0Ttp4j5h5H9XyEpMo2vhvcrTTuPAA8i+pe3Qy0
apgocC47lNwJB6jNO9r9oERjzkCeBvxBn+Wmp5JosDFPfbTTpiUxiKtkY5x8r2V9VW6qW3FM9/zu
WzYGNQcHOtcjT+cbcka+wITDKYoeFVX3kdjzdfQKH5hgZ+mp/8kyR0b5vRl30ZEVgrAMt/Vk1z+g
xCD375tv/SUgBOW6+CTRafKKFyNlZFxKtZLc7Lt/4i4OkRiXTn6ufmdI88bCbYbt5DTMpsAFAuxo
n5BxBiXb34e/xco4NEfzJMQAr5Zsw+pxRSIrjzxzc8CAk2EL0U2hSmNW9du/Yg4ujlrm7URX3EO0
+ouWbFsisX2UbC52Ggn2zSICTGtumJ0ybdUZMxYuhaoy2kF+QY9VZLd0fnAYcSyK8dLEtIkehAqb
BFwSlMpxB5Um6s2FwtQfPBkW/FY6J92ywlsTEoXVKciqXcvyEPjG1kXv3KL66aMVG4qgXIkoEO7E
Xi9ClaN4E5v3tPgHuc4vBnwTQLVWKHYm0wUYY3fRD7Tad7nSer7uxCb+fHavMYlhkRvbGu6k9qCH
/7pZrQK59CuY1mp4nInAnYCYbtZNu3q91wj4zlCUUloxPrduYndVpDsEdjXd+4nbJk8p44zgMAz3
NZxtCHLdOtWPES6BlltzqC5l+6YcsSWG1kzIFmqrOUMrMmrCrcYuiP3NqCIt/oPe6xplaePGHnK2
UB2lI6PcIj7hlg1Y7MkSUUUtRjoUIqwBk4svFFRDe9X4gP6AhHMvWJeqfR9aIv2k5i4pN5BzMbPR
LGP8wWyiwdWh0JUJfohOw+mCH8As2bA1xNpOld7OSavoK9TFI122UuJHkIpl+4+2zEjckW6ucrUS
K/c6alzih4YPIgW4cwOqNdTcGHMcptrRy8wRgz1NyRNqGOiOPDoVg8w5x4B3QP8WtVuGkdl3Wyrx
+qS+PSRTiciNnl7bc/eKdY9CfBCdiBUWW7dmgMJHuhGLiGDvl1uLy9isdrl0liakpiz8ZuAaHjxd
4fTMgbEj145YeYEkJ6c1HDn6Mv93IvkhVFO75xfFLs5ZyWKKFHBinjdp/alAStcSu4gmBzS825j0
4UbmiRZ5TmRxJugXmuIVVJuCuW17ENSTAhECmW+V2f7P7Lv4GdMVs70f/KjAzLmttTVdoS+59dew
ww8E8RujHNKMPEVT4jZn64bA3md2Nk9MXAVRdWQL62olksjyYHXNC1f+CU/iFbJzhjcLgoF5pUpN
vizd5qUfWVbRMJ4QPWK24Qd/r0MeO6a5/3jF2eZcBzJH7/QqgFSYTWJbIhdmNmotgn29S87t5n0P
cORRxm2ppZCBlevGbT1GjJFCoDaY8XU94gKG6ICiwngMH9hP0rVwURiI4/W5B7JtfQVYEs/zvtwr
XKrw4SB6mq2e8R52woIrDYwFvkpX3+RbdcOiBduC02quSLDNoV35z85FpzkAm7oGW1ZdiBQzKkic
DbPOl73BRCGQbVlBgYLcBI/8A71S/Cpw++jBYviHigCjv2QD6KHL8BcMjOJoKZ7THSKz+oe9Xfqp
shk5NY/OTfZzbhmSNUY05oK0NN9BJYZAt2WbsDUPzU8H3/NgOqorix6q7hrX7yK51/WKa4O4p5pr
/7t0MdpjEDoya2ZdWuFGH5fFCV3NuuByeXDGTTzrZxI1wTi90aG7ugMFFIEXV9Km9rIdnIT6xfNg
uOpV/0n3s0ESElyLcEN+0f691ZW1zzKnfzIKaBb6WfkkneHCc7/iRI86TFd4HuZ1Dvq9Tc5cxZH3
nRuhuFsE6G7hp9v9E849kmDX35q5neyE3fs27oPW5snKnWZY+ndK/nMBuuLYHPxVcIIVSSO5rg8m
zI1leVX3Mff/qzhEaJ6X0Zn1YLzTNmTIYbDEt3jsgDh8kvYBhWjFqkrwSjbzC/mPbTjZg2vfRnxz
fp+kZttdRQLsl+0OM6Jwj/f/fwifMp01pcf0MazDY4vH0Gk24Q+jKNbn6jnxRkbgy3oz9QBPlzXW
DUYl8Ynqs7lrxAuBk6bkub+VLcgOiNdKgUnBbU1Wy6vwjo/z/a87J4fEQ5/LmACyWMlr2I1nJddO
jUrwH6OekNJQgwqYl+bBnCY3xhz+xssQBZ86PJu+VHciigTflFwlHu6luo/8c10Iq2j+wyXbRo3+
MPJXMj2Hkcc7AV6VGSAkV0AWotwz24cMEHLM1zJW7g4aR0PpOHQsULuAQh8qbq9UB1M2HmaQrPwC
KUVMOwsdLV8lIRfrojqVtFDAsublp246BaNHdBzhpsdPCW0XT6EhJWwEPvU3QR48dO9VJSK23UU8
GL3TQ6ZDU5Q+w9wLtEObGHgSOCBpq2pCR+z2YpiurJ7fiLPCdNXR+k34AKwjTWScOhHdkcb1Zo9Z
sIqLR14x+i02Vb0RBZqjLTQopV6HrSPWd+z3hbzUmM/BRRF4nArbLAX88QCYvTjaYBnoNSbZF1EF
10AmxbFLjmZBZEl3CMvNIDKo2Iw6Jj0Q2Ev5jsCaqnuWrkpLgB0VwHp6R3WbDut8hqedI3RdiBiB
mfsD7ZKxFgwXHKPzH0fnsd24jkXRL+JaJAEGTK0sWXIu2zXhsl1+TCAJ5vD1vdmTN+mqalsigRvO
2cdE5zX4pY1RFB+QVgMcINJ1ZgVAr8uMti3ZFSDOxUW9AVmho0O57DHU7wkYhdr5ATFC6T1FJI0U
Rj4GDy4FkiI88x6Js8xXV8uy5mCzjQ/VrV2gKt958VfsPGHqqVm2FgWhGRdJAa8OExMHhDZMScbm
W2f3lsATiL1K1E+Y9g04h3F8y1HQEUaR+/vUPiriXcOMrINjAAJ33yvGQY5AXSpy91+vZpIium0a
AvotE3nI14wDtgmQ0C3EMQW1e1Vfyc/Y9EisI8VaZyoE+5WUANd15SuTn8bxvW3kuKxn4Num4Ayc
2ucXlfVXqjuXXNO2++nHxXw3Fij92IrVP03swLeKquY0jrwV2ajyx8ptCcvI5VvczOlp6ImlDoIY
fIHfRqhlWfbOmfnN5lliah88YFAyBjk9U5kHXkwKWC09jF6mqD6IyIkO9kQCWFPNNbYmGKFrRLja
J0QxvLQTC8jUNM6/qegb8nx7guscCsTelsPejWskMCkWLp3bRMwFffjadTOG+wqUiFOn3eNUVJx3
hdXHzDM7IiEc15X3QTHG410aoK4GK65OQ10BwV+qBMK8QmgjAtqvaOJZ8DpBTm1qzwvbeI7/3l2s
P0XhrNOtCpIbQ8AA67Xuk488GwryFcf2T5c1Nj3jHIR7QUDbLhh1+JDVXgE5SQfYxiWI+DYI/6at
5pYJpLFPaUGSYeKnDPJM6RAFG3ottagu8yy8dH3FjMyr3IfG7xAsAThmTMu0ins0ZMjkTulTFin9
qAUhIb4jrGoTw7tj69XKI1HlbAD6GEvzRJLPmMKjnzKnfLGLgcnByEAu7vHQdis60s27+WRUAsXJ
m98AJU8pl9oAoKIoqtd+SgMaModeas4ZbRB3UF+STtj8UH1Zfbg6B3/r5S0+eSEH1ILl/Fw5BoW/
DTKYQXVZ/lgxjyTiginhH7BX6tLkWW19qKQKvtNp1o/x2OG6mQ0kaDfLqUmMraiu5yB76XxNm2UE
8R5APOz6b+NZqylSBscWqryqbKoExyiKBi3oT/gPzpO8Kzh363rE4Rj1J1AoIU511lB/2ri2GDxq
YHlu2GP2XfA5Ftr3r3PZpm9LTPyjnvJ/kT3+zDXL01h24oU0KKbzTZVtRdU/i2RwL0sU9hZ+SlMX
W1JyRrTlGadFmfsrxY9U1M9Ssl5bHNJ6m6wDzDBZ/K6Uh1llH2fXqdtzSiDBPWRJTqssA5tK+5PP
DBDcSu/CMOQqlYLhX9Kyp4Jr6D5anomeysow76uXen5OeJJ3rd2REtrhRI4WwEjsawEOjqwWQVG/
892xkbFBWp+0BeSE6bHYk1kabduwzB4ToyISQTX4p3KOidcbvmvJRgV+IGvXSnV7ky+ovkDZTESe
vdop9Ng8ghDP498AWVmTCr3Wvg1zmz40MTCHoBoVE/ecSA/XL0mHnpk6xK1YrnU16zVGm9gcEh3v
LbjImMLU6kEfp/wy2HzzavbF99g65bcTxeTFOz5TNwwpJPPWZtVTK62PhA1xPfoDsuXeIhjO5qB4
JJA9vgW2Hq9jFjjnAgY+5lJMeDJtx4MV1S16TF434YXj2fjkwrV+OFxEY/U3Iva617AVFbqV1A0u
So09uvsZTyEcLJQv1KqRS8gakzsPUA0IKZLfgNaJyLgMA2X0MTtAk+zJYQAR0FM7QR6SOOavf4aM
pG9UCvAUeLGfHDL+Nu4IDoKMJEZqoyJZMZ0FMkqCOJpTy1oegG6mn1WXTi/Q41rF5djzADUISExV
UTD02WrVMYl7GsgNR7VHdnXgttVzZ6r4Zi9oZyI2w9uJDdozN4BzGHqw77B7SRfpB+c0uCm6K3C0
8qz9dNzH+SCvpZnk1yRd5JsqwFc9LvGuLObxO2tmnuoqiQLm1s2ADE+E1J1VsDwPYmmufj9DlJ1L
NFK5l9NW9c4x7NowRKaBDsSr2+JW6wpw+RzDbzB6NZqNBZZVx2r0tRgnJky4KcHJAI3MjkWNVG8Z
4TumUhKZYGzoYamMP4tqZow6uR/JpKNdTpDXbrZnVCzRgH1XJ2mNSRjh/CAkpIwBXkTXtHD4Yjc+
c3QySCxnaEt3dRfnuKKXDA6UNVAkKiAWkbtGCeZGoDFM1GOVWIa2JS3G59qLUa6NkpOz00Q9jjkx
ZlwSFIINI9thjkIkdkmVwvomsQHUomFcV2vrQZjBZ2dPDrrIO2QIKEjmKda/TZdW+R7I1nhM/ALm
R0WOm2eq5MmyfTS9PslxgYwmWp0O9gtXSAz6aqrkO0yjFUvjh0yDusxMO3dI8uvkJwpVjWbVOynj
X6hyDWbnSj9Qw7C9bEkTHlyPfYifw0KLB49FZD66LHSol/rH2bF1AEG+bQ8qabt9q21cgwVkgGIg
5nED2x3iQDCzq7wD4ESXZ+Vgb4Yko1WG+os6OreQ1qSNj0QwcuvDKLDe9g2gL6QNFWACpjEZOqv7
qImRro1xfBjzwRzqBjIvIQIWp9SM3M+dWKGqnLcy1liMRrPgPUfCkjJqK8LkGkJ03hWjwBowxO19
OfRYxqvW3EPA5tVcSOMl13y0v3QVPcPfyt9EFMgfwtu7D6Dvycm24PQnHvV3TElwiBy0R7Xd83dF
yNJQeQkOfk0gAh4++NJ3TgsQ7i4nrSq5ayq3htjaJ29NVnoYX5KxvjiNSv64UfzfiA5qLc3wJ2rN
n64V67M4HT876c3WIRAjnbrPAmUm1Ufj2PcZk8Xxd9an5T7OsvTgkDazz4KQCXHWQOZy7UG9Ec2k
zo1o/oZep+5JF42PckiGe+mn+LB6xbKEiYgfR29pvYSMXUJFAmknQsxsU4G2YBgdd+tMzap0VIpP
uurm4V6YbPjntryrm9rRxNhM6EF+EVllO2WCv1ni1dt+HEGn2YNHN83xchPpoqpjBAsJJ2BOHmU3
sPWxwSVlCY6ujgZDblF7cdFRe7AgdPEo9r0p7qNFtHtpKvuxqmDPsdxL9cFVxFAuMQReHWoWnsVE
8sQmahz3kCUsPd02CU+M2AJJyJuDeDP29HBqJw8TjUFSXmVF/zChQbrzDUmRPN7jE7Bh96l2u/4Q
xGV2DoaRUUY20oo0yfJmjCl4MYpsxLw1zsjCEXb2VUcOrMpT8jGyaGdLT+18aONA/1zrPlLASMos
So6tF4SPWclCDPpVtZ+ASu/57tcNQt79dfypB44Re8clZVDiht7IFqe0LouEWeHPFR/87Ps/hFFV
f6Su4GOVk/xPZrW4EdFVHFDt6L/txERIy3i4ckG7B6cFaBXqfNiasSnOamz1YWnH7tXXM6LjZOo2
HhhUdE6TutqBk58L2eYXx7BUDfqRsQ2p5C3F97Tsk9iFUow9890f8elFxNNteDyGl8UZv2pvFNvS
KuV3UWb52Reec/aatc2R/F5g4oJvy2MeWLshUtHFd2MitVW7ixsSl2oX0ExjgccQuay3o+f6ZM/U
ayvgEj+NrnGTVZYDRmyMHjg+EKFkaJSxu6KGyEhhnLLcerMnodCutfp9yIkZzJ3QukxuXj4tEAE3
pFi8xIhiLp2dJDsh8viYz4F1sYlw3bezS0tda1++9ypJPoh2nV41IrWDFYbBd5LO5ITHKjrySsKl
FYavaphQ4XZTMR+VmaNfmI7Og9+sS25V9oCE6vwcIovdz8EQMGE3dPuMBV7LxiM70BUjKwe3lzzJ
9TRxrbDJn8uMCz0xg/xWceY/lIvHa56wGyfPk84XS6P1oKqmJbapgAG4FCGSVdRgtrXQPPrQXsGh
tOx57DjRLBqbxnouPcD8SDHyYNcqJoHoaMbL1Lsz6FtvRU+KCS0FfmXl1d0lqdGlZl4anX2r/TMn
s7mOcTrR9gdLAGs7GU6lBqGWJOArbUeOe1juLimWmjJqHssfirYz2koi7spjE/ePfSTGw9CkoNL7
egqfSDSb4VCU/4aysXZjsIT/8lLHBxu06KVJRufMzOTFjyz9bPXedBx0RRvscKM/pZ0qvscs75iU
KjRVhoa1Zorb/TZJlyDYDUIm8W2VfjRBBnuBRviLswX4iB2Vt4gu7J1HZ9kGfKWYHOSIskyuthlZ
DGdCKM19RmLAtqNJ+RC6Ci5TlbLKp7CfEfUaMEZqxqdqhnUtEjrraK+nemLv4fuPtVdnrwktV8+z
uPe6NMH57ESvUYYvwpKRJHvXNQ+LY7mnqS/imzSKdVVmN0CMbIgeU7xcosVhnkVoJ5iOrHgPpb14
7D/t6TnpqunDD2lTfLFUh7HG+dbLFagyC4c5m4zfF98nAWcgah0UNqs4Y7EeSx1kkJHLpK1u5R7w
Gsak0HeOjawIDXPs5DeOUpLC0hYMkGi6//jaBc0W1Kq6Eaz/gl4ze6lzHO+KIXRNnMUmCT3SU30Z
I0Qr6w/ZWvkxsxdJCHfMdWm85cdyyvm1rVmRlsIAMfeq5an04fbjs+4GD4GqDUhmWgbWoX4FtMuJ
2vlFF25wNr1yH7k4b67xpv/CvIiuIcxcZuOzjYaXskXMPav/KUcYvqc20HuGW0SKpg5GebTj+pln
rEUgv/xOGrEXIF+MqgtZIO6SYJJAPntfpWp+9sOCFaRdJqTeAOsY+ii4RkMqP4ppLC/Z6CTXwB6c
Y1YZZJpZsYYTUBl423AmuXUko34X9EFzsUXPIdCh+hQVv2Hjzc1nONUZsNZVQuxFEQ5lAciXE5mx
wQwDhIm/FQbuzzD28SuUa/9ddZ566LsYiM8q2S7bof5DkeUd2nrAwacCTxFCJKs3Ecr0ZgtEWn0S
Qyotk2Y/Nn2yr3N7OSrhYaaBzWuqrTUYEExhpquPcGwN8qNSfHGeM3CpjXuqc7whtcZcAVyCsXLn
cOGi/8X8LfHsJov8V9IIbmZNUmA2jf6pmSNcemXzk8dVuO2nGhxh3I3fliScNM+o8Tl+oaW1AIQi
E/JUq4XNp484qe1YPLtmpr4O9AVctfr17cR7s5TbX6KwaTC4QMUg74uUS75lWDg+kzXbscS9VnGB
4VVPEDpWSihQ746llyCCzXTqJ8s9cWEEEZzIdcDYGiqSM9qHQSUvhTf8irT5Zy8OjwY5babJR2h6
6GaWClWoYmnq5/Gh6OxNFfT7qeF+DDRRkmCu7+whxjMm9lTqGw3zahL5e7EELOxt0uKgUBKmisSD
s2kf2ssraQ8UEs107zcziBzTP5VW/1UplC6Vvw9inIVLIp4q3UOdG6ktKKPq3TBmBGCNbb7zWdI4
zNVkG918IuXbPH/1CAXYiA7d0FxGD11a/kQuolYexN5bXlzCbnyHw8wKIdLYZw2rmK9wureS+R60
ApQ6eSRcbBdh4PAaBJ+eRSUYnkKftPUML6br7p2gPuFbeI3i9NQphmPGee99fKeLOlm3CalibKXH
EdULxQ5xD4gl3PCQWs41X3qunvF+CJB6tqwcZk08e45cavY6miBWXAlExGh4jEzxXBdYFmdWb6zY
JMtkwzsqevHUdfJY2vXF0rgFg4bRuoLsiWwiOPBKYxkCeULO0M2fON5F4l5ss7zl0kNTmG0i3/tG
nXigqdmopXup1hYtZGsVYCdJ5n2P6FdiYGNis2eO0H8FSbiBBXxi9EUFu+pCovGhwzUgdPdQJP2Z
JvDFEc2v78WPOcICW2Mhn/Szu8Qx7tIIe6jEiqv+jkmLuyDDY9QBRXXsh2VdoKlfkaxovPrU6wGs
0WPWiQNZjXiWGa/uXZBVcdIfLFRMBn4xsl6X2fcAg1QM/tmfSESSb+TzJPYjGMkWy4bld1cbRZ7y
l1Mg2GmS1TG8Mq6AqSF5A9R2QjOxfDjee2t/+yVRREgUz1BqrOK+C3eQLmBmHnvS14fl6NNXDMEO
8whLLrIvsYs4TBqK6Xdq/jUw1YInXb4BjLTUJSS4gWDjJIY2KsO/DWoiiY6pq8VnwrLYLhUklOVO
d0AjCdS08+WgyJEt7L9pSFjmp5sxgfaflgKy2Na2j128I7/oztdfFNCoxB6M8+qyHsiYQOsdlirX
fq4I8qB2Jf3O/FRgTdOf2nz5CxfE9JAZDBYWr61xEG3AB/7OXTZXg2FrnB0Xu/h0IYtSxO/6JkL2
LQ8ZsrsYby9jb2oSQtk23shkQLGwmor/rLTbsSm1Y3iWqMcZ05yV1987ERJB1sbVZ0JqegqzjK3q
+FwBRqH6cd456O9SwnnNZCieWQMAqps8soXqb9cZrw2e+SlGVTgyiFyCg4+qm4FX5iI1G1dHW90f
04IaeN1woHGV8S2ZwL59A/8+YMPZOiAYhwhVxnqf6ZVK/RWi24gsVtJSPmTJTzDiLUL5ED6saIs1
CqAbV248LHyqrbj8Eot7LsGAxGxvwyo6uEUuDnZfswFXe0oSFNHxkVOp4CBigNk25e9Sy9ucgvvB
T3SN+To9vz+lkIf9cPxKYS1EmbuNLJabyOyCPmW9mhIryjscRFgOyPJKGGLkXEOMq2mfe665CESc
JN1BRYwNEMhgip1mXDyudy5UeQrc8aYo4cdFbAsbBXjQU+MX84fAjjWFIZNq90qs4efiuFeVhhdl
44htl+HUq3HfJQwNZv62G/8tlMPPkHufdMaPy4r44yZFoMS0u0ewv6FAF7vQ+PISkw0PNyn8Q8Y7
ujWvA7lD+YwZXH4mLWiiXEsakoWD0qkt7KBsNMDELgazpY6WC7nF66yYbjvZRB1O2bAEa536VzcI
uSp991U6qzrUHxBUcT8OngjurDlqEJp5F79rWV57zW3UxAjGQ3g3DNRchSyOXRiwZa4bxJSEGazR
Qxx7ExC1VIMACesFeq//NdvZMaRhKQUG6MR7sqb4YOaRLRRzo3QSq1forcZKGI4cr0ngMZhNFMxO
uqdoCJNTXNYQ0runqIL51nQfwwgKd8rnP2UgrsJ054hUQZpP+Psi6lpuD2/HyfRTOdmDisPHbk6e
e9VeBo+gKWYixxZQcNqxg7OFeHQz65SpfJfQrFMxHD2rvjFruBcBkqqUpGbSN4OqRtppMGCaKP6O
YKqOkH5skX1qWbzGg/iTEaxxN5XdwbfNUXTYlaLp6Mv0ntS2LbO1rU/yiC3Lz5Hygue0epRACmcM
BybHT+SX+kiq8SkYAN1SR23Wu6sOhm0u5uswoC7HINTx7HCfKASneQgSkEtJDdFecO9qNp7ZqmZx
AzRJ5FEyNiE/Wb9OMe7myrwkdYVpxPZP7ACOIY/VnTUs3+FS8WmJ18plLh4R+m3HomQS6zFDjLbu
REYKbS9vtCjMP7Q6CKxFvGf3sidJ83XpzZnG/GkxIQQ+RMmSkbaPKzMDJey73stk+/e5hzPEITLS
qBsJxAcxZKchg4LVVPeth5DAJIeiAChHhUF/dfKL8tTmROyU8GbaZU34XYkBbcSiq3lLFOPYGTVN
vTA8Nu7fIQ2uVH57BmdfzKQ3Wrg/VFBHv53fIh0flWLFyQRo12r9LTi+PFFvVeScmwRdQsQipgXf
Tl1fAdgVzQrc7bvfUOUvHhi+KbKRfS9PxuUPhlzzRGmStF7tRmKdzrkEvamYInKrmQeiudCITvlT
WFY/6Uw2oDU0Lw4aNhqhZDvMYqVyVsdeJx+Wh9Mls9XZ9RD5Ed49EZF114aU2treURHuqFUuljWe
dExicMmTkpPzRsf/5VoEKJFzdyJGkJrHIa09r58Iz6EgstELwNBmrXZygvhbjxir8KFxlxXVtoqL
fzpbbnSob0XQP5s2wn9tQSkbcUIEKXrnhAGFNiSiERp3THLnzrSPasbwGo+wg4R8WijojVdBa+Ag
E+6H58z/LWX5qHMUvqRiHKusnMBONt/usG6VZnEmQfccts2bl0XyahrIH5Lt3ybxmIg0PUPUOErM
YeQk4QOZd7nNdyQYJmHsY5DQ9hl9ZHNx1XTtUrmtBLKSYHaP9ZxSlYThLwlemtArDn8WZEg7cGS0
KUl+jfPgdfawGxfvlicZnS3782ltfT37Uyk4USqGwRx7XG/kUI53sQhgO1YXJ9Ds/8z4NBUMzO3U
Ovd1hd7DAWoUIywNoWq3GXvfBtNAJqHbR4V1UAsHcl25Oxf6DzlF15QBBadPGz/Tyzjf49JzZbb8
umXOIjWAmwLPKI/TgcmXedCD/5oF9gFLKkuHYfxiwvcwOQqPWGwlW1of7u7UdJvSzt6x9W6cFHIV
8edzrHZeYL59Xj8/dvdksH5kSLukPT6HeH82iZj03jACAns6dldf4b/PMEx7Hf9aFjB4waTBjj7k
VV2mS2gjH5X1+nXO3nW0VmvziHUrAeUwZtN7k9nWtvDTx0kDqsqTK+3HjyzSD0fO+Wao0APXVPq5
JJCG/2UQ2U/hlv9NbaMYAQ8/Xdg+Cg8fAqFwfF4yJOPBUNCucG53fBgiebRmXODkUYJdQkVLcQ3z
YGlemBxc53a07oqAEdCKAC3nEXfMsjx5wkbo3331xu+OzLQc/sLwoDWaj3wWbNfnYzQCWpNMuqIY
faLpb9PELS6d9LOEtmhZaDZkfeWBfYhz50+V15CzXevmxItDp7NcyVksv60OsRqJDSf2RVvwbfsK
WWbThAhO/OUyuJgyW08tAPCGQz7Z5851Lg6WRBtQME33q7CAVkUc4W6DHjytwgEHcPFdWPE3Hxhq
VJScjVruLUsfI3ykrY9jklJm9vKDbWFOLZr5l4nUTnjLXqahwy29jmKnjGmPJbEJyfyJ0vdcY3nR
i/+PlNKHtpKnIQH/5CdUQjpYzdwzjoEqBJpA7wxWBBBJnvTu1ppYLzZO9mUcWmLLscMHtTCaYB+K
2yD/igYDyK2VL8SnXwL4dJuGCiefxkNA7AEzZNiq84otd9s/XoCsc5HDW0nETNOufP/aw4shMDIw
Tt0EPn73IQz2S2oPV976YBuHqNGyNtllDQ6NBsIqSEXtjOnO8xEct0vbXKqyPUm2hXUfAcDJrUvh
gs30VPGrI//RYnp76GT0mSHuIdn5MVq6N2s9iqq5eycD+RQi4uCJe2DBwFGg0j8YNoF12Cp9IlLi
B2MbvCVs7e2AOL7oyBrNYYqQl1gtROoU6mlK1Dlqxg/Zld/N6mXv6F1L015Y/j8uEFWht033thbn
lFLVM2y7XYP1x75Fuf5mG3NpO+Y7DXMLuINJCtqvjZptioA5r/BvNvMDh9nqw3cgGUv9FHOA3/kY
zpw4vrfVaiWsEfkY961R4YuaSDAjKMBFmbd0iCqNZbA2dIhKq6Nqu0tT2+/Z6P3oNj1ZEczIOXvX
BcSf0OKALtwfG9uUwWbZhd7NIlmVlfCxG8dzpKdj0Pt/cY7vmsr6a/y2evC7IEeh08UfrQOm2YHm
epcF60oZ1tREzEXe74rOgadItGbmoqaG7qF8Rup1KfdMn9A3dj0uRqxsyaC+/aH5Zyk5E4HHz+7X
ANlpSVlTIYuDFCA3lieAPTJ+70M0xOEidy277EDXr0Z5b5Q+UGS6sUWaNcED0mjqSCq4E+QTSlVe
wqK/sC1y7hLiSiEEPFeNfwv95UE3iBfHIv4pUBU2kw0hDgwnritDWYD0gbYHRxAb14vCNOsU8ZuH
OtAOcRxm7kcoqeF1sppqHCZXCn32yPwr86xtnRFLRJ5A6gs2Sc1z1sO3J9Kv6DjBMyyS+JOdrxh3
ps5iNK/hRvRkzzThrfKKL+KS/lZOcGDU+CPHAGRj+LfMnNu89LuFIiY16LHC5BZ6gEsb8ySs+k3E
f/LQBWKKbSl0vtMesvvM7dZXLx15cIE9B0RtTUe77c62Gi8GHV8FsDAiutqS4lQV9ZOvV98YdkyJ
7XqZmCIM9XNqzU8KgU9DnAFqkh0JLJsMtMyMLmlQ7dall2t4cBKR7mlLD0zbeFGTm2ubz05790SP
HhY8m7GRhMtZl6ad3xmvfgQTTrGcnpZGEDWGRbzYmFxFJTGsaOgzaXCzCUWMiKZp6fxN3GyWCUui
VT9lzSQQiVqnvMm/5jT6aQUr4DQFOeGru6zv/ixgs4uyOg4DRbAz0BKXBmNQPV4s4Vzp+3CEDOoJ
B/O4GTHlFo1h3etJwgLtl3zNv6ji+35yr3q0zzJFk2vDJUvi00iVzlrjNRrwl5cIQzYpBoahbR8d
zozCTd5mnE+TTVmi1k27b3Ne+lhPbCcgDqTBheMAAmpXE51hm3ViTbRDIcTvx9M9OXO9J7g5PShY
+qXOYVxj9BEm/5Mxw7E9KsKJBwWZET7HURNp2gUJH0OWPLOWyU66E+1BdOHV9mBg1b6uPzJ+eoEN
aiSp7OL3UPxmG0OFWeLTkvFjJjVqew9TjBk4kfKplCi6afyV4/1yQ6RnLcH2lykp76I79QZRMOGc
miGFtX7m1gv9HskSsT2cu0DeNa65X0SNJRPlEexeLyZ7QlW7Rtr0NAlzn/9LiqQsX4IOP7Z2zCVw
qCO7LP+yiMeR04ALLIDtEwhwuC19g0dSds491fTly9DSr8lnlHmMwHrkVf2MKYvp4Emm2adAG5Gm
OYANrBcRZBmMsDTkhnJqaefrbDUHAn1QQXClKO61aez+9v34RvbJMaGfy4fx5DOQGGcRvaSBPupl
/p3qEfdhyJwl6xRjnwoJaNcha1919fb8NoVuw0jZf3fCBGzGEN+jyrl55SRudcC2PsOyzHLcAaE0
AzxZYgshcPaWNcgxi9o96xoDU+jg45yDv33l3UQwHNO5uteYUsIwv+fShW+fgWJJYbjEyfIvyVSx
IeDLu40TCD3egTPZ8ulOl7j3SmUd4wnqYOfpe9cGquOW+rYgpQLrcIht9rwMFe8qydCLiV/r67+y
I4G5DZ3zpL1n7vkHP2WIWaIS2FuNss5ZqIkYVjAWO6f4w7LPnBLpP5KK5LKDx/EuTXfNiOwhjPLQ
58tngv6Hgxhzg9u47VYJzGJ6UtPes6yNsn2wTV0D8N5/Ns28XQPupVDwbFpnJ2r87Yb5aTJ5t6KT
78rp3xSm3ZjVwT5FVtmibCRT+0KxR1E4UGo1jTwmAbLpoE/gbTso2CGtYi6f8RbQRjcNCbd9QV9Y
kRFm7Euoyvov0pet4+G4Itt543ZGP7Iu8Q9wPE4R5uEAB9Cs6idujL/Ua5+TE1MDqJeSPx1aQXGq
VTjgJWEd7RCNydnOStTjP4JFN46jlKwnET/pKkbqaJlwnxht8CKjYRtCJsb+ZFcb9gXUafNzm3fj
pU79et+4zXsu8HXlVoITB8k7ydO/NT0GuCAyhapcE6lbku800jhHtSF2NSX4im0mm3mEyYCSMRvp
Pbrand2iBuiBOAfBS11Tc+ZD5R2TVv1pfBxqiUIzAjPhJGZ7Vw/Zb96yY2njEXBw8SQ1WwRKH2wS
+FmN+5IhD6NHqLemhiEjxcBhaHAM+zMvcNFmfNLIRp/iMeKfJnRyCZqnMCcGJ8tPixjeQhszWK3d
r6ZDS5GXewSHeGyl9RbkwXsF1q0vyMsIq+7N9cwJzsi8lc14dk27pqoXGvhJV259Ya6B6h+rnm3N
5ONQz3NK8abxXqd8fA29mNQm7SdwRZ370GeWFbg2XMjAN9tiCf8WC+feXHF4D234ktr+S2llB4tt
Qxoz66A9pXcb52MZhGi0R9S6Ux99cKDtEubseDHIJG74TRGtdE/adh6Scbj5zL6IkhL3fW93hCwV
04UWSAGsaQMSdcuvMnRPjcvYXnIp8NuIW6kwoZcER6hG7Ph/bU4sot0riqcvT00fsetCvo6WA6Hv
wS5gR7x1EirlZbj38fyQi20zRDIjOlCOodNiDRZlp4Esz7vvLI3aL/7y35J+VLN61GBiUn9iobIw
wQ+JhkXrwlDE8+zjmHF8JFN/9hgbNDVLzhKzdVWEH2bBFJ3F2adDCWonacgVP7zSJR49DVJ7bkHN
KW/Z5avnK0nG+KHw2vwQWDYAtwWaY5GEAhyGvCwwnUOI6JQI9gNl12HhuAVXTlYhUxg2bCisKUiy
A7QIzjqSP6rc36nSByRRFcWmkkhrswLnClNKSvUYyWzivGtLvjpt/9b8f9DuxH+mOb2EkXxrnUwd
7LQ5ZTnsyeh+qWB5MjqIVTZvaa3b/0Jw67I0L4PGkKikYIrW3moRwh5CVX6nFQerCqzfIBiwC5Po
EzWGcTY7/TZDmBYjX7zGqU/NEDHlmUonAsktO9Zlro9cmb+getafQrq/HV/EnRtFf00Fxk9hI0z9
W9/n4LoxHTZe9m5VTodUAgxbsdITCfY75P7yRaTtazYFPBxcWIniW5+qz6DEzOIleJP/x9F5LUeK
bFH0i4hIIHGvZShv5M0LIbUkvE/s189i3m7E7Wm1qiDzmL3Xbpb7dJAORyrRAlHETEuyILDm8Bgt
KeJBjtAOG93UP1l1uI+aYt960WelWMqw5r0P0YhEXx9YGGoSYrZxrtzwLWcXt8s11O11WjJydOqX
3i1c8hdifaumYV8vJ52DrLQYIBoirltXloey1/CFo0GsQogeynZnRM5inOgM0uEipgJFM+8nvtgk
TcHKTLDt2vapV8MlxphilfmTWWh8z/mLaqdb4ThE/hUYF+OEHT0M81VGJjesQv2o5ERUPEyoAP7K
aL0nmXUrFvqPiw2jgflX1v2dM/1USegfJpFQoTug7MWL50zmPi3d8GHSJVBg+ZySrch3DR3Rmo8u
OT4pvVXoYnXUo+LUd7nj103mzzp/k7hPJEFq+bemTeC/2UEbaLQ3ZQZpRhoesRju+JgiYuymcjuZ
LZFhAZDUtEce2HRBvCZ1/F/i1q/IyL751NFkpfs0AVYA4jr1wpekcxTLGIR1FROMIH9rCRFRA+F+
lfMysTLC0yPlfukVunTcJU1y0MY24zAyr10qHoySX7HoDIoMjj8GsEiEmS2mKGRBLNhTlW4MkDCP
BfOzTa/sR739H+JNbuEEm6GsoJxSPFAe7C1yiIuQ4okx0t3VJ7pEGjlXz44R0G/bmvHBGbsA8UwU
Wm8MPd7Rz6UgubQNqcfk2nhmsUbgjYBswCKPt8wCIYQQy7clXZkrk00w8ofnNvqe8wZQKFuqEMRF
Owzb1hRrx2Mb08Br0J3G96rht8h+WsAL0nD8qm8OtQbKVIV3xXBeus3G7XiDZ1Sj0rmzg8KCKiSF
Go+rQi1EWoU4dayP4kkdAhNX3hD3706aXbsJlWJB3cF8I9zV4fxXh70vkaP3RkjEIzGiSR1+9XqE
47susm2ikeFQ94xMqo4xZJ1VnGcsKh1Ex1yzMBR/ioZ3ti5wbMsWymSjQ9Dv8faWXbstXIf4MDyg
HdSMoPcuZd18avoyhor0o+FQYabNRRoM4EwBv9iVzLj0WodGY7XHMQ6us6G9yIrXeXI3xcjkNgdF
4IykNo8s153Puj/FIUmwXZZX+Bwl8I6jCXFgKB5UPG1QQzUDDunuQg+OBYzqFixr33/p01j9VFHp
/kOtI0kGHTR/QNvHlKXpfrM4Sh6Ru9LYhkEakvtmlTBn8ZcAaMvc/ilDZrNNh0B7bYty+s7cBHOv
yLX2nAea+EzQDJyscR4PI6fa1ehj9TIaI3Djua3XWpXDE+lNA/OnLvBcybInuVnp5VaPA+jQFlZw
TwTBAUoSd0aEKbe02A+5GeCMPu67+4wFZ5s0aMw7r/gTlky3LDMnrL0q+leUFv6yEoVh2+XQmZVO
PEvUvbU58Ftt3MYuTpIkIsCyIBV7LTUPJFzfYKCayvLet9QKYdegm4L2ZmjwTQZGzQz/w9F7i8fk
XSGfOydugxlbm2hO8cmw1YSfwa4v3vOB2Cye+bRbVOLcYxFy5K4Np1M3zwL2RUKabYlPKVuinIsY
akiZUzcZFiS8kABszpgKpmFSKfQfNSM1l/9wlXsEAdqNZfIQDjXBisTxdJ3FJJOlPo2bvkgHoize
8vn8WpY738Wgm9HZNpe/u9M8Omqof07qwdYvtRDqp9DidFqrYZ6uoeQqRUwN04dCyIWrxwjBThbS
pdDoFxHAkX+rOoFkQXxonNJ5QJ04aYxr62WFohwqk4YpSNUxENddvyX3epcWjPxlMouPaqSOYOZR
Xqdcf4xbU21T5dziofo0kMVnvXnwlHPtQXX2XYRou3T+4dzB3SOZelVzdEBA+RzkxCqEGCRGc7iX
eV/6dCewPhqS7GKs2J2b43CXHxaSgUlUOuvn/E4X8W9y2aWAEiREqiLV2krDa2yNhyCGu9kZT9kc
PM0y+fSSjiJY7aMwe4pdxHsEnKe+rvp900dc0MWWWybeCRSmkTB8+qNzhT+ucavXwoUj4rgXIyV2
pWfbOA3lbUbgia72PTeNu9CLXxsBFEaj+kGqmj6r5rx3n+qZ0XuiG69BKpFWGdemADWUGhQJQ8x+
oO0e2MXNb6XXHszYRaNjBC8tWjcCquBQA+6IvRZQ/GRO24ICbRNI70HTtGDnVM7ToLNTpa97TcNx
27fG29ATBBO3TwVl1Koz8TyLjBM/CcmPi5HMni1mSFxM7PHnGF9OXLkGuoS+WqUBKpKheOQeWQWs
a3TSnRurRHxisNo1ljesDBKGsBh1ip4SdLC2DllfTZXzRcuzlnYeNa62RgH7E7rim6PEXba5hh8R
cRp1kGuN/kEzGxA6ImYzpovuKbU6iFBR8qKBHRkRugv2f/SpCSZUB70dJoJNNvNk6rGO/pbMpbzr
xtc0dZi8txK0vG4cnbB0dnwm+9Tr/0gtrs+1ox4H4hwZO7YbNF6QFBofJue+ksQTYD7bJLAlZaEx
G0pAgGk8Ul6smKr0h9hwN1klP8QQXdGjUm4U9kGlWX9FebrGOeixNCY6c+ngCoHWLvT4gVkvN+0S
SBYmzhWvHeJyrYh2okx+p5CTIFIDuK4Oz6syw7U7w83IcCA4EyVRiR5ssMWn7Jq/TlJrc+I1p14P
/iZL3t2QCQg+SIyY82K8N3NzY4kKLi9oi7mX77HN32oWF8vt8ceH5SpW40bzdLAfhv7u6ShJbAMt
M9ksucOPI7ZV6Rz+WfjSWYomZThEGQYpL7oEi6IU8Oo2yMB516n9oJLYN8dyyzT+Y6hGCEI1fujB
rmkr2mo4Uvxve4Tkc4bFQUhcdiUzMk1o9r4OC8EsRoknPdBQMZVFdzNa3vpMLHYIvb0mHFw1u4Eh
n9cRjymZKSuqqK1ojLVBtoxVqifLAnzhEn8keQo65igsYda6SM8NEqtKD7+tZDoXQcXmTPeT2IQB
+uFC21Dmvg6639Ktk7XJ5qBkaMvNfc+wnfJ+gQr0vlOELUrcjRlGOllac5FcJKpTV36WlFRJCHDK
cwGtWEu4JegVcOCsKInBfZ8wAiICPxQSlzyEv8mtb2jCtpRFW6VgJAT2KrF1Xzl/SiPu0PjXVPJZ
oiFK7C92MMuhG9qQAOSxqGwfFuK1HDAfwxjRHLTGxgjHFFEMW8AuIL+DWDSMEdwGsLhHWPLAp6YC
1LU1nlUOBEuCc+ApqkqOg44QKlOdwyZio19v4ogpLbbOCLYAQzGPOE/T0881IqZg+HLI6KPiWBkU
wpENZJY/VvbBlzMV3KI41S2szgpFn4dA1qibTSP77VTp5ArI70Gj3Pe4Q4W57cvm3oIm4Gn1c7wc
aa1WfZKvLaMBAPzI78wueFNiNEf01XY/BnAtTI+LjNyvoWVh8Vk5rvCjYoPKHToUeEq6BFTv6I/E
0U6JRertQ2vvYveZXRj7sMl3CosBzrjN4H6rF8dig1G91BZafwMxybzBzEaxfBFF9RJN67jhMTWI
KgIhw2rdYyRgHPMI+0F4Q8y7eFy5DGCawGqmXCvAhqBkrubnevisCO+SuNanGZU6Pw51rm9mGvmm
2ltglW8h1KJw4c5waoWtvQZ76AfUAaw7d0Rvo7PHngm2QmW673of2OT2SyK3XWpfdnWGOKxxeUzs
wEJpXyWKsBQ6yIy7M5MGVF8ohiweSgSh5D9BarPWZq6QKJCgVL9IEgfZKZVkyYYzn+icXgsloG/a
X9zOu9y5WtNhck86VDkTZavdQduCEcfqCVOzR2ZwMlzrPD0kzcxOgyFMdFDmpz4DTZnzQzJ3p3YS
jE7QVb0HLF4sspeco9Yxet946DbS6Tnj7YQRYmNhMKqjggLqPjfz1YXu4RDXncFtRY5i19e6Eeua
XagcPrzktSo6rp91Ur3oGD0cdsqkVjq7GcRGKr4nGFE8fgucCMhASCqQV+NgeOSUEf2yuSSGrG92
7WJlJddLf9VlAQH6FILFlOVDCZUJtYMqfjIS+/jCsuUZDkCWwZv+6/XHiIrTBH0Gi3XNHrLpnoOI
NgcwVqMt4l5g55x+XQ1T8hch1wq91mrOB5bYC6Ki2LlQzRvQWwb8Iux6OPfDdTHq1HjdzXbEg1dZ
l7HvTv3YnaL4d6Z5aJN5M8YQsbiMcLqRhBveY4R7Gv4G3MS7PnscbZIKE5b51jUMeYpo7NAw8Iwj
sSOyNHU7Rq64mQHAWeIhhifMq5zJ3wS8wiTPEiKzMJpthY7Co+0zJmdXDSHEs+nR67xDq3G5t49h
FZOmBWM1ZuUJTjgn/lnLtM9i9PZV/kS9fmkUIB1m1Qo+RdSzR33Nkp8q1FHyW5LY4ITizPReJxeI
F5KgnbK5qUA+Iz1VB1ZUxzkc3ocq/81bucUJDUQ2vDgBMMzxeYqJKsP0pKFhQ0pymYf/6YhxUDGJ
hwTDKDKcAIPZvxQjq7H6LWN9ZbbMofRhPUXRd9Oavhalv+FQnqUJMJqPhDZohd7uImxQ7chd5nG4
jwnTD6teo6dnAPLbm8O5jt+a9leb5SlFKTGi20U2Qqyp2I/o6vIoPE2mu7Ub9o7xT62hRxvwzpr5
NXQJgokpVLz221XRaQCa2zOKMbvkZ04mXxKO7OafulIQx9KNrQ5e1u81yBGWWMTMkKEM/dWD9af6
T0qY0xx5e5MSI0oq0smCrYEBmV+Lf4VYFJs2RW9kYoN9qLRkaySPE0gxh+l3M2DH6X4rFttGYfuV
9TNa3xnXv+SEsOY7o85HqMdV+JhFYjeWFyoSLg721O5Lh2A769+L/IpZbDSJE90Uyq+ZO/PwXw3z
YmfoLSDW9tqDBrBGqnk1pwvEdTwxFIdnUa5m929uXkR5S7OvJsLrSBqdGW+iEfztQ86+gZCghrI1
g9hvM5QqmU960dmFWh1DGYS/UT3PMJ1cjy0uMmTT3mItW6f1RYfgnceElVdIjAMSc/VdJ1g/uR54
Lwi7IXJjEBFwdxHxuesRP8dKNgz4gi6B1w1fksYK7fu+djPW9zW7CvNgUXzOVNdrvAjw5sFdRFTa
3gAlkO0Plbcb/rgAujv1IGj+aRRW6FccSnTrKwm/8viryBjpxtXKYk5dJMBZdqV3DmATt9aS7ArV
Y+qpsUa0Qq11q/HjoiupWOx4fNUptjNweSEQFzJhVfOpAmAnIt3J1HvQG9aFUdL8i0g2mez0tti4
eYdqa9pg/sIVx0KCMryEF7GqVLxPXJRkbNIbPNUzZIASkk00e4+m6TvJN3s66J35vaqEDwph6zLH
kF5/XBjTQv/Qx7+IMBgT/zXSXHc8hKBcavOICXYzo+vEO8JRxCvfQ3AmCY0Zmt/mSJR7fR2Izh/Q
QEjQCRpugIohnx68hSF8a+kR14ibit4NW4rOVpRqNXnrbLYfeQMIrW/2pFYyXTMDgsbsmL1SxZ+u
kLso22Chn89PjjfRQCYfsidjF+2IMdJgGm6+jkgX5dvaRuOvFMFPg/ao5hOwxD8yEOFKPefmS9ah
/gacoEXX1DZXedAfxvxW1ac5fvU4yCKwNIULUS6FkUrlhf297ccVc8Jioit57g1Y1QagNr5lupL1
yCDJSRjRwSz1GvsCiidXQO5gAuBPVWTPN4utUVeffQN1wDOJRhH47kjHTYPLoNpbm380iGfmqj3r
pEmP4VNVJi+5NvjIxMHu7VxuOuy6flKn+JSIaZAaYlFma/EeuxD7XNNPrehHYwTWS5QgwttpFltG
N99yliSAE42vyohLmFZ99NTCVTDD/Kmw84vCyecw/LJF8uR299Yg97gAR4n/CD3gJUD/g23sXIn3
zoWcHBoPVddcEvE8mj8mRXhbvzUCN617b5N3jGyMR7dZdZIqvneEG1uJttOltbMUpkhaiJhAwnRJ
M7K0cx8SCMh3MZEWrCXyXS95a5L2X9DGPpM9sgAy72VAHUyDvwNlAmCfOjJkVkKghYlLu7hW89OM
yKgfy5tGAFtb69vc7YtVwJis76ONHt/D7q0I/hDjKeNUCJLVEmI0sZj1TutT9m96sA+zuJnyiQEi
r/1wiEu1Fajke1vbA6f3Za7vpDNtepYcaB1KUknOCoV64wZvU6L5YhYHiylmWf9O9RcKnG2K2aw1
pmOTCrYW7yp8cvLzUu6GiOrmgQheQgzRb2q84PAypUQvr+JTHtKeNbBeG166mUZFetR9SP4gk6wk
VIYq/IcAfsNmCZ9lgpiVyfvwOPZIxRjD5eZZkUQlrZ9p/gdF/yB7kp2QdqjotSWVJEM86bDKsDES
xDN7wbbljgee0IqG/gH9v9PwTyYTqLs4EIiKJUDHjXep090SG07smJUHM3yaoaE1fHdTTQUnXioQ
Vbn4UoT64XRxHmbmgCZDS193WX7/5in4UfUqHMBN06chbv14cbvwwNCRPwF4t7jFuXMZ2geQ9RRo
qwZ+dpc9zjXvpgn9Eoq3g34UBXI6MlEccB4ddFYlHAUOxi/niyTN2UgPkYYhJ8Xw4YyYhuWq0Otn
vYzxmCkfU9e6QX5hiysZyThqG/ceikuKzZNkpPadVz2w+Ga2mvNq876JkdUPsWHa2U0+y+ajpcMy
KlhXXH1153fttwCiRik0MAqPuKMotoIrpUDVv9HZKEYRKCFhCkxIgU9o3gRrTvSvELL534xsPDYX
OLlqkPMumgovwJuGa7B2KvDayteQnDIIPCqbaCIMlmP7yBhvHQG9dJgC9xppRrm9LzA64CXHRkhz
E6R3AcFCF/c2XNTaEUqkyE9tug1Q8Vb7Tc/aRPe6uuOh3NYkegtoVsIveZ0q/mK7eA6tG4I0OL0t
VCku83BYnoKT5aJVgKvEn5famQgJyzjJCj7xJP2e5xdFbcL7llzNESaMkfqFtp0Zu0MSGwqUoaeg
fVLpsS+3eC+s4myjakakBFL5kW5ko6bdKPKd2T6wKZD5l85nE6FqH/ixEoGX1MngRsU6sXwhjHjd
UuJqw2tWXtOG+kj1G2TzhyRfYl7ZIRhfwUwLImc2pG+jKnyvPs7QhWeGK1FBvp+Dv2YgqdfjF+TD
ywp05FzyVoauvyIN7EToCyu8vccjUWQe52G57hDBRigZSRTQnf43i05ClH7PcnlCXZ+lUAVwH4Bs
011CQNKR5X9ikiYQnmvrsSoPioydJobfW8gHledYyUhrosTOgNgH8iBQuIxWDtdouutah79WIQMd
L+G0SRe7gcCD86VG74AF2Te4sEmtjDVvYwV8oUEIcHgGj9U9AxXaajF6Z+lysTvDlXp6ZVpc8ORW
iX0bWqyrn6f6HaUVe8lVDTlVWOMmMnFkAz/IwJELE2MPbiRBnA8GBe7pZj2M86dDdO2Uk9bEFiRI
vFtsXdLg5X8AkIKFPtcEGMutUb2ZM3oEat/AOeVM5o2Qz3bsrgk9eiGh4dyK6gaoxSDohlRL1IRH
mxgCD39qgquHBeoO6eCGoSOP4NkCuQ9awOrtC0UB5NzswoCfhKX0ZliPMgRONgPLG2UAGNXzi6Ij
/sJA4DX6TVh/h7PGB3RE/yCA6jRjTnAVyjAsCFDYk4GXzLrYthVtsFR4jOLDs+1lDN2zur2ORbyk
ogzNtck0MrDS7BcC0EccJP02X2KjoxzlnYYacg1cAFnEwHgN4QqeWpNjNpILdl48q9q6jwMYpCog
EcWDF9iy2HHaCO0cMhKFt1VXYodQdtn1uycxBh+4uMmMZKOiMnPXmfHRkuEhQd3gdWSJwqQBvugR
dyei/IZojxcuPnZOt5PeQDkpYTaas7qN88Sb1OA89ZoJyr+N/LKP51NiZVg58ppUQKMqtl2ufTLY
2ZcWE95pkQJMNvlhoUOhSdS4sNn6K2FiMatyTF2gXJimGcEhX3pKzTgZunWMjOlLm5h8OYRod6b8
cvC2Io+j5GKIlnNhYwgZsZtkFZBV42iUnFh5uonkVw+hWe+DjYmUuaS3xRdEuGhl3llU3ozSex/H
kJ0NspvMFBFS9Ai6rob8d14W2cP0z2VOiVHBmvzBG/4xUH31XPc7iCaFrgiBprt4vGZ0dCnSznXo
MVFGbHDFlXCj1dO/eRhIO89ICwub9rPubOgY2My8mizNAaGJ26VknClvqYrwGjQoMdghZzME8lS2
GyG11xoWPMuZuHYuZST+sR7dtXSxDgqoQhrgWCp/iOPn2ta4JDBxEHMidaY0uF/GwDpEqMZNBzoE
atnEvQkNomHhvoyEfKFJx5OB7hD4TyQIm9YotubwauXy1PX3GMeCrHhhF3uQ3gsOO+TzaqyfxgBV
PlYphx2K9hORo63Z2Z4h+5dqBOROMGUoRd1HMHkG4z21c10TZmGycWyeTHcgFc5R70Hg+D28OETR
BstHpLkwGB3SIMwkQRA93XvLeTTg7Ee5ddEy+mLm3VH2gtXiMKSQIrSeShHJrDleaak2cdOeDOtZ
wNZA5UmCAhELKF5iGngcelQiJosoGi7vM63LQyajXTlVrxbWvIwrcVyW6q08AObBqsZQHQhmQvvX
ts52qHAaZQGZYRFqWGOTL25Yb2S680SSEpVgtzHCeJ8S6kJrSMUynDte2rJmZmNvNb4N13C2U/va
q0cVvkAT8HAl0xYGxc0aT1N8N9pLA0w6Ay9VMqkkqmiyofCztGXF6sNm2NXIzFP0OTqDxjHHWOLB
oUfPnMC2tSFJWwy3evlVQcOoX3VUcYHdblH6bOshu8wUi5n2vXAfXRQmzXBKmICzYF8ZORh8FIxt
Mewmol7o/09V8zVoamsHX3bLsYBRF47bHFMcJgFw5L3OGIbkCJohVBQdJL4INUNuTZ8zw2NJhma3
GD1wXhUl72rjx01KvA2QUbXMjRZJP2asVmEiiuh+GOQWmq8H3iO4JZ7dOXrLhLrluIaWN7qY8Ssu
CCC3OPAkHhrRPReYpi22wbkz7JGrn9zpp4IB3td/yOVXNsTauYLzUhNXyi64xRGddlCOkLzqFceQ
GLckxqzjgpfG2Ouo7WvDeai8xbAyV3dZ7yb1PcVv9YDDW7lXLcbYeHN51OLWRrYtz2P3mca3CP41
gsxVYrVbL1T8sNHX7X6fJwIYstpY2PtMFiCAZDAcdOvO8l7DdknEk4XJp0xBabvDT2OS+zyWLdDf
MDxJWe1CZf4OSYZCUpwTJ35tKxJFM+yJacDZVhvdvOnGfDcakhlzrcO5oHAsJ8olzlLmaMMR9MaT
quxLhbohYqiVgF/3umwvx+TPgY3JQe48ZsF4d6HNhYEy1hFWCQ2ZERpncYlqHXemqXEGiK3AVR4x
lxVZyd6o384WbLVoIhx78VOYZ9OqsElrXx4EFmZClD5xXAtwF9kJXCSVUxzv2DBRbafFMdVY+BpI
YVeQNiAtZ90Fi661tlPRY5aChCVFBTuYtApvlMd+uVpdAz1+Wmk/oT7spVIk3adbAEgu4gzWMHEd
vWFm/K4CueBAPm1jkfHNzlsGkXPd625ACBaUEIstJaC2gPPPwJ5LMliDqFS5DK0nXBR7q2g+awti
pjnxZ7Lw2R4REuXBXxUOx6azUF9z5g6k+sThtG9BvneF+Wrl4a2O8HAG9rcyFa608iUt+y+weeOh
UwEpt6K+ldWXxlC3tAa+csSNeEZt3n4GZyWs+MG4FSmpZTqA5HC6zlP+VCL0sTLy2yvDd6po3Y7j
Y8iXj4lxEyQUkcIF0Fst/HsdTZtuJjs2QX6kKr+S3JmZ/mC4bYeVhwl+FqE8yOri08igD7Ty1IxE
CCTR8FgxkEIEFN4s23yOtfikwxoyw+LS19Uy9mPJBotCMFYvA9w6iXFXnY3zQ9uytDtqYfmnyFPw
3HAneNETVJSM7RnnRQGbcR5lbd2hPmdFB1DSyYntrjFS2jW2cTf/ne3uqwL7GacDEWzBXAF1h8lc
s1LqVPwhTEjTDSe0l9zrzmOpmc3j1tIzqATW8FD3iP2FIsAoT8z6oBmdn6cTq8mufItMbrek8Usc
retSLOYpCxputRT0meo+kKYh/EPAuoNZdq4HD79s+h1oIO8jNF5zShCr2czOJYtpv2TV7kKNyAIt
kPcpAJwbLOFHZBf68wTXxTGJSSzrW9vrI22bMfG3ovlsIwrx2tY3GG3xokNemjSNLlAyJea5S9S5
aPLPSUYHvPPsYYZ3j2ViELZvWUqKuoYoEF/T0cqTnv2Ax9mk7RqHxM8gxCnfueafbZm32GzuaBLk
G3/Bo5NxBgx59aiPQL0iLJvMW8ELm7mekYOA0bmv021h9MW+15tvMiAvWZX/GFF1MkLjYuqT3GSe
nu5clJuJyt/wxxyV4yxTu+Xa7/+Qv/mhbXzYo4b0wD6Xik3NWAU+nn0f69xmZudqu9ZprPTT2MAp
1sprPlt/once2j44tkb94RpUv1rUGgDgabOGQXvj7Ni5zQBgKjoGcMmlyF8bt+UBgCw4O/FVxPGX
mU8MSe2NTuyFltiHPmt3mWDS5wTIJq3kfer5BLNComx3TRCUYf3DjhrX8LJ10e+N3jVXp44vXmfv
HGF8AhbJsSEln2iQjmNYbTSpL9DnVR9gsAlf3J5ITQ+RaF0mO3Q/m7ZP9zFgZ69E9E88allPH6iq
NnkQvBrmEpfgHonZxEktmRYkAeuEnLlM0GibKDLOBPA9gY801nbjbfKKhJqOkxDA7x3d4IWkSfYt
1Hl9BWghKed95tG/lTrUeYoFM0lPrZcN4OLzx7FV1wkSumYvRrYCKq/Xtn45opnDF5VzBIs/R+Gr
qFgV4mnA6KYJIg102NtAFVHX2pzIlQ1ePwTPnE2P0wg2potPVZU8xWVymaL26PTOMtWFuWKz3XEm
7xpF8gWEAvnnnf6UR/21E9DUpdyWMtp3jk31Ua11L740gqCiIRTsQmBiUZLGn5bTIC3i6osTRo9m
hV6wnnS0CilWl1m/qqG6ZEGcbbATglryTEp+w403SEMJADHldJwd7Ufr3AY0g7oPnsM/w4C/hnkq
6WM+h7I+y5he15hJAukx6aM+fmqs4dUcyJ8ooRuvkQF+4Zu7wA282IlaUkK7b6mzas3a+TW16/eC
9XUZkYMBYOQhljESGX2jKjb2mWGfOq/UtzqnKsQ3hPGjmyCRTNJ/wiIbxDKHbVjh00pFftFUhz6S
rRaqAswSsrCMLXA42oH6fUBDxkSbRZ02/Qsr5xiTv7CP7alhv2um/pAtuah0E0lhv6BarbcN8wAU
PCnDbvEFbJYYAytUL6j7+zWacX4PXDsbvWRPNXUkYZUNrjJNe4/yhhNoms9Vi9iUV2xVwKJb47/j
VDGjZse78BJX1E06IwfWGultlOO9Hqm9SgutuW32B9FEuMa0PQffwXWbhzkgcs5lrQvYaQnO4eM6
2CkWoRSR49bKsGs3mBD9DiIIN4A6NRPJ4Oa40dGRr+3JOjZaGm7bOREbTE9L4Ez4OAZOTDRTxwyU
1ZOJLGOL0hKCD++aZTfIeT1iW5R6jmKHmtyBS0BzloQDoAPLejTISLY02rGW9fNK5eFODazDcbVQ
SNqUXyE/IwqZheoB02DScs2VGFiOx+XwYg1ooPmJ71bDpg6xxC4QJFpF3TSxPmrFJQlzEq0SIZ9m
MyLcaJlbMTAK7miyqWDi34YeMXVNkMjVhXuA9PIYJKE5tzAJgAUW/DQjKTK/9LRiwRK+J3Or+AWL
NzdiJRZLgqE9Y853djBioQ09uFiDbax60b/Kcubm74ljCHv2s9T2QwaWTpyDLt+7euewV6eFDSyY
jSzuEuzHpXuLx2Lx0Q/VY9hrOxkPQJ/m4UePja85AlmSzwnnCR+MPoxPIwdXWzshLA6uVaNKLhWS
kFdQOxzng8ODKGf+P8IQQmTvyL6TF0uYLyNkDFZ06AYtPf8bE2AtOkQ4Xip2daHGesAb6m7NTUED
XlMmND1J1CWrD8F1tLL6nNh0/aPxCLRxcniQY+O+ea56KUon8fGinFWZAzWY8jdcCKdZDjvdKp4d
vdllWfCc2tOzLOZr2JePPX4lCXcWsu0HmLlbbVm+FpJ3rQ8s2B3N3dY2qNKgxqvpuA9hG+xVUfqF
iJ4muXBSUrSRiXttcDnnHjUVfHF/GBuOI+68mj4Pq8Ef9FRtjaj/VpHuHfRczcOc7jtbR2kzMNdP
3QNk21OhA8pg+czlkiV+VC97ksW6PIaag8/fY9RHqO3Eh++lJJP1i8OkM69ISO+eNvxrorxg4mDd
ROkgKKV7hAKS/iNUlGaVsUPd6ScH4JeLMwOA8czQLPDHDn6xpDkxOXdwsv/F3DR4SvJvfE33JAg+
zIHgQrdNOISd39ZtbuBFX8CfU5bJsx3giY0LRpthdUtTWCO9ex8nkrpA1pNEaKC559nDKYP8QAdE
OcYNg3hDcv7lJjKEasD4ELK1DAT6U1fjlW/bigllusPfT/2S9Oij8ohtR0YHaE7ens3uwZqiS5P1
j7pr4fCiMmcNsc4j8nxQ5D3UMj3JMsv3MiP60+6nC1rdgkxT8QQLYWcb/QGY/72Yp391Mb1TMvPJ
ICFiCz8EpFjkwDqLaW3qkXaqOG6oTy1tuAs8w+/wesOnDjjwvlnSAbya1UkczyXlNOHK/qjDvIba
nJ9NPX2acjO5FnHarMuORZFyoWFFIJnBRN6mrpNbmzEKxw493yiY7GgeN86sYawkuHsXtOIlFvmX
hRMLL3FLu1+JX2TubAgsdSjbgbHd2Oz/4+g8uiNV0iD6izgHEjJJtuWNSiWp5DccSS3hvefXv8tb
zGKme7rVVZDmi4gbUsri1lPLTOaPJHQZ08HY9WnL7M+k7bMp66NX6vchNEGUpXhvYbEeVMVViEnm
uqnQNjvLu8UNiaQIo8kqSce7ah6WpH+K59T78EKXfUbtRgf/TNoAB5qXtZnecWQh/SZs92FeFi3D
+scc6qHUE0SU0KMVvh74G6L+idT8OTaGJz83z74j7xnTfwaj+cKhjpWN4FcnUPRm+HE+OfJVOTGJ
nGb5PbcUcEBhvcAA+UdS97XOOYJkFEkNtfUGvAQdJaD0Q/vNX54yGVuBgwyhNiXOaer779DVcssm
1R0wOW8GSil5S0dar7ppa0Dk6oPOZbFFFmNfaFaBRVigES0z9MHGKULlQ7wx2hJ2mVPd5VV+jjwg
EJJpKadbOBv55Hxm3M62DZQaZvwxFxiuVVU1k8RQOGl7PX36GbWf/DpZPZprtNzXHu42CIwf7Dbv
Mf9yEDAvEBLuHSh6hhDDYczZagHj74aYcWTIK9RN7O6jBjuQv1hzQkUbXL2sdO+V5HKM+4sL5LPv
dyyxNLFE9TMYDIJpgqlPYDx03PNi0V3MVH9aMAKQhID0Q1faOL71ZOfmY2k7tFNM5dbn5I1gWT+o
hD6awfydp4Apg4lDF+qNhew3B9TvJeroNg4qyfSSMn7n5MvwJZ6nq+s6t6FbSgsM/5fJGLN/8o2q
VZ+6HbZ8BvtEA9lx9ANLwCrKBbHBygp2MFfaO5zUj2OFmDfildgyk6b0qo6Mc9cy2vA00dWKAdKu
FVizkAnLfTbPzwlvX+rhe+higoKBmq7MrySQM8hYSY0Jyc6wOSnbbFemUU57yNzkDzz/LTZgpuQe
Po6W58FXitSHSPeKjtqFM8MWdqyTet8b8OJna/7Sg3t29JMMOTrnkfrswXtvNK/LwYF2yEFqWfhK
sIQmOh9kd1q6gCsE8cknmMgRi5EbAWd0N5OdJUxn4wTqD2gK7OaUMNzoAhsLQ1LGpOzNc+tU7nMb
1iPOL5bbHh8NZ9DSZJKZYc4XtrceTSwqxrAUh9UIK8S/ebIWJdT7yaXtrw28h6J07ogSvteWmWHE
rn/Rtwm0kekvEsxsUXDOeBjWoc1Et+mI7gtQJjbvN8HReG0EXEj9VH0k1FGvwZYeQ3ihVJzxoUkM
UbzmFHVEgdwJ7Ex8jOWaQwwWA9whGyzBctvWiX1qcfmmZvNPxeE/00kXPv2tDuj75vfunLrbxcxX
6ohCtWapbOiH7WSx+Cb2zZqx0w6l/0+kHGSNdKGkaX+vRxwBYGdJ1Bk4DnS0CMQOaZFwWPqEGgc/
MY4yh/24VTMmNwPo0khHIfr1AlNa+DXljj5nPIP5QqkS49PsUYk0yud4AmoifN7CGIodfDKYqfkh
cuyHsI625SCe8q78wat8ghCLV6zMP5vGnJbH7y+uUUxCml+o5JsT75D3FIuG2soPZZO8jsV88qr2
LbDH367jzU6kdwPkf82GhpqjKMTKUs9r2f8PR+SI11TFM50Q3B/bnURhHSPUVhIKkGB0sUOt/Gvo
ZOZn5J5MMVHEUdakdQ9q/YGIMWo0+/DWH8qfnN1+HaHkP2XZeBelbg7Hi2YecAo/oLifyTf+gb/5
7obGp+HOPlamgiXt0dQSlxdvKA5hnO+4jHMNbeV9brpQJry2vFTSrx/D0LyAwbpmYQ3NM6iP7FIb
O6oZnvFnEx+6tS3u3SmKFkD+TyQMf1to++hif0bPMHnidfPP49o5jRgWVYfKn49c2GkFq1vaNPHJ
LbmkNze4dIM4M8bhgG7yb/DpD4fpXx7SQS24Ee/MqFMctU9P9dTVFDQmmbzDIMvq73pPMQgEks+s
QSPppAaw0r2h8mpvS+yctmW9ard6nJKJMThF4TDqeDRm9DjKlpwfw/GewKXv2t45ge5gLo6r7LBk
l2ZG27vMRx70sDI6BYTBKGEiIuCjAcgSWUuhlfU21fan7rFEpZW8asP4KI3KYqhZtrsEEWMVxcUX
DPkINSPBzEkYNRiejDF5dcNpVZX6aHOonknzkvLzb3FQPUdy3kuz+4oc8TVRBoF6LJnnOz/xGD5h
/nmir+KtzPszmAuaoENzrRPgkTFdu9O8bQmXJfyxoYmzZ5Z7L4s2VckxP+2JBNV99NRJQUwxBx4i
t41ZnfNx2rs+qoPoJ6bkxBMb36a3tv5q+xDUWsDdaB7Q8EBTdfH8qkdx8q0RA0sk3mfobJntb8PM
2yfR/Br7yZMb0m2Vf2sDw7F0z3MSXyfGmINLB08Hr3VUtwDcIyQs2vdcNkf6F9MZ+6+3b3hD/bL9
NDteREENncFhEnEQowxdUiVbJEJzPLlIi1iSghbB/sccvohnceRsj0ZDZhRcLgGUE5sHHZgFzfbd
pcimazwJpqjl2xwxFs/YfhDYqyI7lHZDOXn3qXV8583JU0lNle/Kk4zMbUtveprk544aAg4ax5SS
jroSbwkqbEMxkck0mCra5jeafxMY2ihpjx5j3TKmu4yq32kRpJOUfjS0s32prV2Rc20TWj11Fh4B
Qf3lZIRXfw7ewqI7ZCzRVUY/cEO4tbRPcc8h34QPoG1zVxV/VvFVgCwtguQyJPi/mirmDeRJ3RaF
e/FcsYs762eaxp3L2U273G8rq6b706fzhhtsk/512jkUYcI4axnxv3LTWLWl85RiyirQJ6L50WNw
4lf0+PKAEmt4qJpup3R/KNpx2xSKvO6EmdRZV4N4mYpxU2Z9ujE6chtL3bjdvlDG9hZF09WKvJci
iC4+Fm+W33uPKm4kX0g1BvyQ+KSjckuFzc0PPaAHC3mDNZnatJQOg7KldFR21rWrp/EQZ9zH7JEt
MYFTK+TO6pG/6JG4NwRqjUmt9hjO3xlFcgIjChgmzJl1WK/9qPpmjb2fPcYTzcjn4LrTX5yOvzJ0
U/BeBhikmAbsKsJon8FBCuBdX1o0hKNNEJGsROqdXQ9EQDUWj4yRvV3S9xdD6s+5zOo12Z8nnZE+
FvgO/bR4nAr89gEVohwmHfZNJBXDhqpRQwh3A9CZczO/8zh8ddAGaGvYcbPCHz4RegQcSf9O7MCF
NeMdosNuzOKtivGMQTe/UMEVbYwavELJIM0NuytXhlVnlicPU59EPOpUdo4JpWs/O8JPPtsFnW+g
pkQH+sKGYkstBoGcnIaVWJYbSPTYggl3RLDJV1UYvANXZls1lWBYbvA7HRR5J4FVhC+bKbUJZYJh
g0/vxAS13aNko7UqUi0g9xIC2c/LKjwzvVwJBX/SmTi8TLbGUTW+CM46tYWVcs5OXACuy7wsdomZ
jZ5LRqjZcaY4NQZEIsSv1sb/FVfgs6mTMjfxyBgvafh/cBBrN05agsqEwY+ByTcpHbZqcUlGrk81
85bKpjoqxZRpsJMT4pDneokq56ZPkIi7J17AProrhXUO5oFPmLrmMT8qbh2jMd+JemlId16sSb34
SpzTBrvA7KGjzkW9wTaAjmX3+z6hTBZHAUKmrGiDU0V/sNv6j1gu+MIcT0JlshuKHTy3u77q7zMJ
AaKjFmKulzgF+lakxLVu3Vs4Iwb51XxEyDiMYL+ZF+4YmVAnYZ/7eM63WnloTCL7hXex7hTiYjy9
mvg5WiMMNg4OmagGfo/fCGV17fpg+6N5B97vMvvNg0vTr+vMX4hSB0sXr3C+O1LF9VEM8XOr219w
Vni+TZ+ScpysPE7s4NgW1ZlmqW1rdt/pyBEcc9wtmQEMj/bfEIYfHk5zlck95zuq55M625iTd/Zc
utD9/tTYwCUL9VybKEJd/24paBdOI16Cebyz7QgykntcmsRat6tXDQ0UOAWtS5PXmh9j8ZPZNAFG
lXE1dYfVPig+/MT+CZpw0WyXHsPSfWLi468bq9kTwuPCkcBxtecH28yfQLd9FwX/rIqRylb12Ge4
Qtw8t3hsmyTbDbl66oEhoBHkwTWg48e2WY7dCAIbCQrHicjWUfyEXpp/T3X6a3j8/LFHDB5ML5HB
RUYs4maTq3CfNNMWBQaUVnKTDE+MFOvriPtwyAgh/DXLbcjx6neJ3KrC6Wxm1a1tOA1yB350IJC1
oKOFMKCFJ2S4kulQxf2OPMOpUdU9Pudb7mBHCbma4mNBKpi3FGcxNyn3JQwJzsbYLLMsR/BJNwkg
wJFT+LqrYeKG9tpFhor76tSErHKk0w5jWJzcYn4qHes9tvqLw28aPWTcyvmo+C4L5SGs+o9xkl1D
IjXzMHzOI/VLncy5eDqTg0nAe+Su+jGkzs5s8RdONaaDDnU+Fs7NXCKBsnnrarVNG3LjVCXivCDw
ZSccfMU5Eja2RqbBYeDcI+y+iqB4sLV8pxoOIhrd6iNTQCzTiT/uoUT/pIN3Ag3wYAUhgbvqzhDp
yxxzzPONpwLXrDshLIzZiaHzQcnhoc/7J1/WB+iiJ5vWmTJg5cBzM7ZUZRhBdpyG4RgzsPI6wT5B
/+AgbtLJMXt0DBPaU1c6VKOEJyPEN2HWTw30jjwzvmiG+igZOph0CShgkcjW/rL/ozbK5INDy63s
0wdrCG7JAG+kc7KHNs83YVKsK1yHcWH+th70WdnYkLewnGKlhNfI1mAxNcOprGjAm6gKZqaFh6SF
hOsmHwR7CGj2LW8TRgIYaUU87GsenGxWd4HlXkJ/erAV2Srp/gWp99MhdSC3y0fVoxdRzeBgPEkc
TltkAj2T3jgAjAXEaNBH9+YQ3CECLs3X/4xyfLQwvVI2cp47foJ5CDYFTrkqGJfqxm2YEEygPhEH
dwgTtvTvUv5OJ/DR9sZHkNb7imh8rhmM9P5+Tsab4yMg9E15HFr30uXOBXTjV4z+5nHPLuzobNjN
XVJ6xlJyg6VkuFNBeHB7EKi63PuJ8WybPDIB/bcR6S+AJauBWeMqYZMKuMZg2qdbKI6pTC+2sjUA
oc1TDyPef8b3LPdWAAkpWZBgVjUr2hrD44htwK8iALFsztir9IkYYsTEInudXRR1z6NDBSu/wRKE
5WDr+gnDG2hUldNZCBpUHPTG/IZ8ep4KRlHxgAo23pWDvZvS6W00nTc9xg9MdTZhNNxN9bA1czBd
NCnS14ZTGGSYO0Xc3LnwYayF26pp5QONltAlgH7jvMp2mStE+Is8QJ7bIpUgNntGQZsic6IrRLBy
wTZCkY9l9AG6oNhMeqqveCwCmp4wLtgCP6TC+3524RasTWzbDzOsjztGFEvYa4w/8NbqH1FgJJ9Z
t39pxxNIyYKcS6p6vQmGePrQivyX6DSLR+kuUdzMbqBrzK29nR0WeFkS4XdBr9zliZYn4GPqOpiu
+RY4oU+RfC00AbgJvECAgaoEOIKbircgkBbRhH66qRz1nopyJRlrE6XB3jvBC+RkP3N78siwcT9v
bEY/tbGGtreukvGV3MWuwjcaEq432/aqo0eLvu5OmVcT++hsl0fTI/Y4vKcF0kO3QH8x/DhLQxJk
cP630YfzM1QrL0KPwfcNhoIdyF8NQCwXJzZXNyxjXvPBhQZLtnMgVozeL3ZzxQvbMoHAgJFlChxx
tvJ6c9VljPk8e0OT4TWnT1yZlAyW2asRxGcidScnzY69D0KZd7gzBs5d8hyr8TMbgEc1zkPPGxa4
L6UOTlGFbDewXkKYpSZwN7V/TTJvc9AQ6GdoEbQhMpVqfaqr+2/W8IPkGNuwT6bNp8S3kHqv8Ct3
JpQXV9ovWLI2jdf+ztZ0VzrZY1CSx5ujLX1aN1roNsuwjMT/QXYdk//gUg1/pRkdGqsFJDKurfqC
fWUtZwolCqrRC4/TJEL5CnPYeaJQGZPmSvsDfT6QpEu11vENegmTPhpGy2JrRwTrpHeHF3ON4ITV
bEwuwsheZNXIk9+zoRimG5+Jce/ieHpPANq+9CnlrGVpLgYXooPEFpggExhup+kiivni2NU5jsAK
DJhaeR7t+FYq7MF2+uZgBzjHTRLTIBpmF3xR3d4PTZOnJ+Cqh1yBmWxsHjVOOwbt6fcQpb8eICIQ
PCMCtODATwB7NYy0rMGwMG5x1fXfc5+FyPP9ecij46yc6Vwnotvi2bxyjedtXT4SFdoxYN36uQ6r
4UsXzZdo+h8xure6Bj0bdmgdU0CEDYusGpxfxpwEunqQCZZJo5zilmsVhJ1dt02fqyCt9qKHRhVS
QLFk4rTf35BQjq6kZK3WLc5LrVV/7xle+IwbxPjUw6BOZpe9VrZM3rWBo4SttziHKZVKcy4AqQoF
AJFF3zbjapOFpTq1bfFDndWTMEq8Jlqmxzga1Qua9i9M7n+pmXoAPGMol55PEzItZ01B+J+kVH5i
Ejyca47hxzLLc8jp5IMQf9SnMfQJI9UADvi80IXZJmPM8OT9y2kEPV3KkbGmD8QeH8N3EdH8Dlfg
zL5ZriHo/UEUV2/cI/jT00LfdXr+SaPxLyrIK+vyJbcppmJ5wJ42cp7lVdwbWPcO2dgZH3MVyoOK
qoYqraS96KoZHuvQoxS5E9G6qJnZx4KtsSgmvGWB9wM9j5BY5HIX4VAxMc6mYiBVYAgLh2SQMmX9
kOumvdpAmddZwfUuLMD+lP0YXeh1ifaBgh3kJKeqmJk5VAtgTOXW9JXp/NcsLXlNurq+i73hcbAd
G/tBkv1pe2C1Gq0awdDGuV/1aHJ2QFhCWdg555gnX0osKHMVLDELfDhFZeHOGOiThHDMeKoozoqv
je0QtayYWTHcAqQNIKZmR/9Xh1TmoZVacbXDzi1IhVvNCzqL2lK/CPi/qhkWe14WEtsMnOtcOZpY
tne0fKvc5hA0n+JWdEfXo7yNIe8tih26JgJQCvwab2QVvjTz8NF5hHFaX1gP0iQi6IAC4Tjad9vY
azryZ053ruMMsIfVZNMlAEq8C6fwTJgaRwpsCbDu3XzRpdNusMl+uYZM7yfXBIobmvGL9mTE49XG
1NCJt2rhh3dzPb3Xc1rD12O5BFOAN8mfqYMkhsQB0p8vVoOLLDW5uk82BtXR4wEqQ6Dd0j/bTSYg
56fkeTv7GYYvMmflQHXLKNlWwdx8tXnMkWNisjC5vv2sZ9JgEDdnBozeU9guYo8Hn9OkI+pozSg7
zsilzjImd43vaFkyiUtUjH9qgTWFInsABGBS9yGBrU2dU1GrhsYisAE8v7aGm4mfhK5L3bX/fBc3
DOSgfIlA14T6RfUccDQ85EZYbql1/Aas7lF2UkH7STj/dm7lbkORRSuyzhPDOi6NKqjwdOCb3Lel
nV3KSYc7bTUSP1zxGcCdhV2vqViae5bkMOOI7tX9VVUMCWfZRFszSYObB2lxa400YkYGbllNW8GK
r3aTKOmtarP9UG1+9XIGeLkgFw+kpDu4YrChYjrqbKVWtk8sXHG+K8jgVxprThTDM69QIaIRoGqf
yM/WCexD3MzVezbnHV7l+sNVzg42x7nPUvSvhDfT8u76ofowbMb9aYAmWBikjxNYUEdt0QPZmDhR
emiDK4ZrVyOPkbS84s+doYYPQMtWyM/WvSq75xZ70SEt4yP+La5HhNGBisEX0UH3NMw4ihlE/eI5
fC+r+t029DNX1RuCgVgVzHYwx4OD6if6w81EAewk8TTYCwi4C+ofiJsZY74IAl+3MA3qad6kgjNp
k4+0hvagB6H6VTsHkAmjCcPeOfx5YIu48Xb0MpqazG4dEj7pU33qnZTCxOX4jKN8VWR1dOfgxF5x
FZTfwrch6UwNzICZjh8oWWKLjQoh1WqRH8Y3PqVLaWMl7QU+ey9zCA0VGU5Qp/H+KYPqXd9aNkXN
TH6eZHXy2hm3ShJHJ2VNnywb/sqs+Omg1hnvDXsygfZ8bY8h4a6yWFN+dEMJea1AgKw1zzbwgemD
CyDibz59tEahtsHEWCViDHUKQu4fwubWmy1NhSlTao95y9oZoW1MEY21JhTb7ZzrR2aa5i6gZoMn
0kG7rO1j4drZ1hjZeJhSKdxgFqfsgh6jECsBBUZkUbR+7aNhPtiOc+QMxlPSTvdYLUqyytAqy2ZG
wSvAmDfdA+6nu4jj+R7He3doY/yfWgU1T4Vj7PyM0xzNF5xF4yEDos1JyTMja8eaIe8oWh92beNp
IANz4Bzzwi/ukqAX+2LsXGowUqwFZTmB9saUc0wjwruxKXD6GfyCO7pIbEOoXjuC/WREpXdg0jbS
WaaQxzwYUNiv3GLnSkJodZERKsFZses96Z/cuZi3gRkjEVvm2dUeFZ7eGJDVCbEO4Ga3lrnxtxwW
P3mQ/FgpihlrVL+16szeSd1MezjOfOV0hMPkt7G5ks7g2Yi65smQBA8Fg53UHR8UeRUIPjkCXJeB
CUtMx7lPtS1/S5lVR7yv7ZrECkGtZM42XFvJQ4yDg2fJS49zOUVPlj//K7uYWCFu0eehn8NHZVZs
TPVy1Qo732S1wCUMATLaV9y0OPWTqqgMk3O6R8eWGymMNe7Qvzsjrb5FldPREXTyz3baH0vE4T5u
fHg1lLmsaFKG6wl7jcuNpRFf4/Rse9BW0pz/Gkc4mWi7qreTTpjYiWQIT0lDO6uqMmdXQvtaxbS8
bIlURC+qbEAzxpJQneW9hqFNeRXQB8E1bjEGTam/NxIQ+fDGqcVgJaHZbGdmsHAjdgsuj/Fb0xWw
zIueSF+Ot5PQ6EdfmXSAG6586YVGhfZMJsJc+lbaLSNOaGCuOqCBs199UfPGzbBqiTyoAN8/hPKt
quxiA5CTerW+6E7W4H2o0u+/7BJsuxbqn0RKpvxD3sxAv0/gm1ac4F6wJ0sgZhA37TFhS8FAfqEE
lhEaXUKrsSNbjaptH0i3Gdc2qH6thfqcSR0f+bseuyB6pBUS5cZB9RPE6G9cQ5udSsMDjXTfWjNO
63vgGLFtASJMQ14UcsNBb6V/URaMRyf3b5KRLbAiRAMH8DydWNNwo+UT+C3wpmPmj+S5NSCFEn44
Dl9x3zfte25aUMR6gD456Aoekm8VDahMXGBx8jkw5unQ2GDjftXzCFU1qga8FTbm1BEln6q3GmqE
WNazOHiZPH1ipDZgCYvLQ53RuFZ4LAxuoe5HNvgsJ6MyjcQYiroKWY2xUGCzQepOu92UBI+J5/74
FJPiQ5ihFyc+K2llkc9Selc4eXVgkl5suaiDLnWoVWt7/0lqy2cQQhPiWLs5O9pA1Y6YhvfWah6o
VZVM9Bx9HGcajJKMRFZFKnBTuwTxUrvEbjxyFiy0b2xzOQJ7tJva/dDRzKg2S4I7EMG8s4DnXgtZ
t3Qf6Zd5qJzVNNZgZfOcVzPI6/dkgFyO7D2eSr65D4FDaUZkZePzAxT6tuCEaXZFcSskrBOKKHE0
jcEZMJ/DmpQjzNc+tkrbP0NZPUlU97cZazYQh4brj/xH3I2K8ta8Z8Gg3MMhq5ZiiWzYVzlNMemk
Q3jynk2fK2MK8P4IXxayQUgTJpDZ/BQ60bdJN/jjOJM5FnV3w7AN7agzmYbZ2XPSl5w9xADLZ/BN
RI4w+rTtwd8xkEBwWmK6SZl65DEBqiQqTF9dBnHUcw2byRouXAC/LR8BPWLXA6qzzAj6kRROOfqn
LE8L0lHqGqfJj2NztHHHiqFeHCIcNUEtcHWHTAWKsuR2bbJ1GVDK1iKW7g+MkM9aWzgqpyfGfvXB
sdNxQ2kDXFmWuftqaL6rNPzIuil4DPOW1huru2Rx+xNL8ZxH4Z9Z59T+QHvzie+svbYj6RP9s1p1
a1Pz0cwKCoz67J6D9+I45wtDmLpmmFuOzHp5xEy1QyhHEMoqj+LjUp5UoH7YeII9cXEschzGNr4H
N6JJx9eOSboXzg/CtS6A9wlOD/AwCvla9u577oK9mVJAyoN7Ue6Amxrb86qdcGfXrkujgOHDcvPT
/CsJCfCGCBVRXalf0TvDkf84q3AaKcVmIwFlsFQ5yVg8GkHa7/Mpr2GQmQTtZUaRkBktt1tUFyYu
dXnwrRb0dzoW+QkSgzoaUPcP01xStmvMCclVHzs3UclkP+EzjxlTrVsjB9UhBCFna2Q2YxFucEpv
PFnF+FEU6pOZxV8kqG9c8CxChMa152Qr2wXmGmN2YFsT2/+t0rSR7g2Js0OmKCxBrHKSyeSPzL57
TzKim0S8hsl71JO+58PyN0j7i3HQ++cVzel/IG5kFU+KmjakSSACfdR8YUQJ12Pd0r9Y949F4v5z
c+o/hB2QEJuq6sEwa/RQwWQlLeXNWKo9o1piEaeY7ohD23riW+YiI2R4oLXoEMLqX/e0bmC8j/GF
C7NbT4WYd/k4jrcAVw4yuxOtMZsz2dDGo6M9c9eNTUE5FO9BkVZf2JCKl2jO8XLjd2FiQ1OoCHo4
pNqrjhE23moF2Th6NZNOwzc2nBNBZevLS+DmSF2wtWt3eukHTE0ri57ETaCa8cknF7IyMpQJ7qro
myY4LcdRLE/jwtEVCjCqUkZ3GFNqyBjX2jcMHGIryWBtFgbgxgDITCYDawmMN9RAn8UlMjIshuFU
yQem24+kt0Yc52S3vRB3do4+tqoLU/zO+L3u46Eh+QMnF1WusqEBOr2T8DmUvgFUnO4hzzYM+CMM
9n6moNnLTsovwypH3ubmoW7JwTDNbNB81NKlxirXaLwhXlxErCpdPrNPyYbBMQ8avw5eKHenW8Jl
lEgmDtkQCz8Vdnl/q+qZjGCVY9CsA74PJxH9Y0DDEIpjeglrKvvMKTBveEMpyggM2DVTQZh0jI0n
1VHlHFtZSXkTimU6hy1bSV/t0I/RMzqXABt1Amuk/ueG/oWtLRSEIpv7jtPC/DciUH8whes9Mwxj
W/Q9C0uFncVDj2iwnmEf9K6Tlxxyuzk7pvva5i2wwAY/rnBmvY9NCAQwG/nkIrAJjYSHw/2b23Jd
JJth4bBny707U9gjajlC+5HVsaG2gNeUStXYuevszt8zabf22N3uueJnTxG3982QAaHM/OlldHWF
CZCOFt7eje0n6jAokZ2EXpYbIthElQpGuRIE7Ep76p+rKHnpi2VIbmH2qTws9okezi5pCOoFMJFV
bhwgX4PtlML5pRRU3cHGphGFQiLYzNZFNqa/LyvHeWY+yvvpOLvZxjlYkFE9kU2aH6Oo+zBE9JYb
ZC006RLm9CwKTH+MBwp1x13mMFZIGX2tMqD6iK4ClrPoaIoNCIcIyW43VOG8CZpK0JZEaohwTAy+
PfgzFI0Wtmu4d7z+9BWEcB3d2HvXjJgRWehfYTyiLw2UYGKJ/A2FPb/FPvoR3yIutino7lI0EIYi
+b+x1E++Y9+6MjYZM2UpyfXYOMsgYMwhWgPnthfh+XHL8yTar8GSCh8RcHQ+2A6icPidVgTv66D9
Cauk3DT+SA8qmtpDp6riztbeQphw8nNoq+ZgJiYYU4khJTGsFkHEBp5lIH/3c9Ltu6pyJNNOaZ6H
1sx2WmQUBst82pXGVD035DG3DVOKdZ5zjSw78Lsxlr7IngAieS1Z+hKLhtFl1DKNQ3Z20vZIAUkd
4z+K7DshXNANoeOIx7LvLFAyBaNClXAAJqHZffhW3T7KXBVLBYe3rWxoGHlQ9OjmQXowC+W+O4Yk
TSNq81qkRnPCd5sfxqRpjzloIuJ9g15nHGlxM+Bb6yLpXesw01AeC/cWx0b37JpOdvRpQt2jjgRb
u1KaDtE0fOEA2e3ZjTmq4Jo3cSq0Xfs+2bDpElyTsER8yn3HBo+C0xR7v7BQdYnsHLoqWjaeCiME
o+xtS32Zr1Jqg+f6N29CY1cr4CVTwIjSEHzc43JSJdetH+J6XEZZPGlcgrO7qXRG7DckMwWNx5u8
Dt7bCiRRIkl88SM4R6YjYCNyglFpNhNPjIrn3Av0Nprm114VD3FqlJB3pA+IoKF3EH2MpIdgFNDn
0xYdUW7ygYqrsmUUmBFgnVw8pVNabbTR+rg7ocoDxnyatPzqB8xclOWRYSBkCDGof+xHfZy87seM
dLNubX2tSy4igy43UIOT17o1vEffJQIUtAMGUN00LGjgV1uG1nvDtBbOKAYSnny0UrOpvtMeWw8Y
d0ZJVpzsAvYOKEwE8Qg6dbt0iIxtq5twl3FvXnhDEQgWv7prZlHcVC+n+5b2AYmvhgs/MVUDVsto
OzZ1laK8T3Tg3VKqMTgdBtr+pBOFM4Wi94UQBF7tP5K19Q97JHBCjcdnF/R015DBtuSzHiL8Xj65
MWPbA71pgetOM8Mdw0ufsYOGKKUNeSE6aQlxwiEtu5eZXrG9TRTp4PvjsxPMNuDoOb8J0SSwYigJ
2he18X+ixD6wkwxbVZbBmeuaBFli+BdTYCmLvERukq6/ViT+1iXSwAkvSnLwx35mA+kpQIzIyfqM
m1dWaxavjVOTmjPcjm8ft4Ay+MZojmGug6Hzmirf32YmGGE3Bz9vxIxhZcsJISgMMjCSt9cTCp3O
QN6PBBBWy6+tbWk55qMxoGLTJREddDwAkGO3sH+pmOle29b+y7Xmae2i7jwa8TLvYEitvabfNIkr
1hWf6M42fCqCs4yaOsgQDITCNtuLwC2vRJHIBLcYYTlcxwSmqpCoqx0eS/oMNmbOBsif+haFYYqW
obqzA76VgFZ5wb7hrwwdmiehEphd0nJ3vsWu25gt/bgx8yjPc5//4+i8lmNFtiD6RUQAhX1tb6Tu
ljcvhKQjUXgoKNzXz2JeJ+6dkdRNUTt35srR6e+cQOjfwvDltZi84KVtC2iZRmvBVcnpp8UZKLFt
wcwhY00JcTLGchsj4QX8YYk31D1nISErb49UK2FLeheq77xdrujSMJhw72XdWlBcOnF2FAGwJAuB
dkT5Q+8I0unU9eCAi9d9nTxj0X0iRcfWEzQBlRt5wkdlmDQZqmC+i2u7XTmu+k3G+s8O6/iOTvr7
ifqAJ1yT05qLbr71QYoD5NCHOGsvUUzw2GE3uzVbB6vTlCUssOZgazvhRLeoSdDXwkiVo89tWP83
h3yEgW+xB9zMgJgfaPozFtHaKmA8md1JuimjgbZPYxe9sJaAMJKlPmYfGg/5uzzgZ/+2HdSGtDOz
YxJnj3Vme28ME7j7F3qNcuL62BW9tWpZwHJdDHdGC9Q6op6K88CPtrMKvmHyU8stnO3IKuUNRUju
Hb9t90SuSNH5SO0Bod7KXxJtqmw/QkcYlJsb4pxJ/w8uV7rjZL6jpPgnK3zrEM4a0CT4nr/ajX75
mjKTOvc0HMi9NdAP76n8q4kQzxluTOJbs97nMh0O/F3qvUB+pGjOLQ98WQf0H3a44KyCtR+G7Ehb
jlJcQdNGUMSwKTwYE+0EfNuB0u2KZge/qN4bQ9RtxnqKXkWiqc7qcYIPZmCQ627Nx1Q5ZBh4j2FA
bovy1oT9LS8jHgKOZwIW5aFxQbAYVv7VdeknBMycFB6HC8uZdlOVLrVOdPS89LWLW6BvqlMyKefc
xMqlNQ4eVu6Bzwf/8etL193XCSoqvT7qNE6N3hQI5Mts1G2aFndMT/3wnUs+cF/FPJbpAqrVowye
UjFX3M7FV40j4GhnxAFUDgF3MAvug6waLK/Iz0aQmAC2QMTHE3GwMnij55W0zZiT2JlK6+zSz7WZ
osA/V4Nkixc39ISH2GfTeughuxRbr+NhMz3Uaq6l0Llr785Djif07R/KuHsUXtTj1Mw/vImEw9DX
9YbA1mMcRs4mKBlbpzx/zYMWALRff49O9aVAtDF+JTfXVYAWchRWd6HZpD8QJ/Q6kCBu+5F+LTdz
focw+bMN6IBs9q5JE8HnAuT+aDToobMiGgeyK95nQKXBwUPn62dFMw7tJxQmjO/cA58BXH04gw72
CX5Xln1QSVIUFzYCrCkShDq0BkftHMiKR4GveUVFLzp/iNiv/fCceYsPnu31oYqw9ZlzjQEw76JL
pVIyWRLmi9k08a5tE3DSUBqMkjGmEA+2tJFc7QTLbCveMjz/toOzF+AQtoqCdPxIDxzZ3i9Uf9yQ
6CFDEQD9Vj4oxlbtQVFc6nH4JkcFYATENAWObKnKqvtptMuflD0O5uf+WGT51rXDF79snFPkOvy3
emTLzsFp71Ep6ESLIeweWd05KGcx4rehv4lmPs1yzF8luuNHMMU1u1kM/T7xuvWsw1vc2SHDVG7/
ZLN4DKmGeuZ2EbxRBuTvnB5RfqKbaItzpeXMpLp78KP7NCjaDTgWaiNi55W9EPlDuw43jAX4Mto8
fJ498RYT8lg5Mc3l1oCZJmuy4px0TKlN2PCNYwdzZwrsl6nJiWkLXd452XClqIILA7qSxwmNvzLA
rQjrZK673zLsmmPAwmQXZgpInmcyXbfGJ3aKBRMMCwItEqdNBmct4vtMOJKYcmRS7KuxCvXufJcE
MbafFG6X575omr0Nux0uwkSqiMyEyl5bv0BbegtSAfoj5N/JhD3v5jAa77xuoehCPNhl5dSt6PX4
7u3yJt0MMFHFlaBxvOFQGAFxugaXtz2D5qVsokn8k+8il2LZT3dzFX3TJc2GkosBswYGuGpkxW1w
VV43Dfd9Bl/+DNVQPHNrRcJIyNplozrR6pKcWp28QcT9VxkwcizTeaQWyHzk3kFQn0oFugOg1lhY
k0XXTo+h4/0ruFHRY8K7bYrspZ+56T/qEVk3JnGAYZ7mKWq8bL7uHgFq5cFGzMiPEP7ADJMaqFtZ
YWw5kdneu535FHgkXkbDqBve02rYlAG3CPwi+a1x4E3Gcy9ARCogReYtU+jYoDO2w9C/qUoeROw+
MsjQ9T3l4jxmBOH6rsw2PhGUq5c3v+6E4cW3K29tGCGLfvHTVlzpHZOqjpZFhpsFL2YX2/DBXeI5
OfN8Hvo+scE6XmclMJq5vIvIX+DoK27T0jtUGvWAa6vuWcyhcDV+cM4rdVRenuyQI3Zl3xpbVoPF
DuryuJId0Dh7qSkNcnmykxL8YdJA5MoQFTBfvE26/Aawsi18P7q5fv2pxhmDU4w2cwr8lIrIBBF6
CjFbNGNaHp0aEMDc6PlQhzEAsXAs1Y0hn11mlxZUUZjD9xDK9t6iUBwzsqO+lIOSzolefs4KrTeP
oRozCWHtCdO/HksRbBuQUnledZuAuh4es7I9pORrdnSBci8oqvDMgN4fHKXU0YLURVsdluGytN5N
bjgUKJZ/OqkknBp8joUprdfRmaL3hLXUeioIgnRC5YfBbsWFEZ3CxIIKilri5ivixIDL5xvsTFvz
IU1tjKOmjj8Eaz0rbp6Fv7DJFS2CUoGNHY1JAXZjyBqRcg/gR6jQVm26Rbp3N420L1Lod5GWTzk6
19rG0n0empgMXDoGh5E00DZL4OAlTuqfO362zWiHFj3BLqRhTh3AFr8G2sSGlWN5CO2iOtcBW+hS
8q7LdPShNY00IjFxfmeUpxc5VTR8Dlag6D40WT4W5NFXNP04156SE4g2yjrYafdVzZl7SnCCEfRw
L07blsgzZvXCHu1ssc/kOtelTyIJxktmcYGWXSgPhXQq7D7kjy2bXWTnhGKXjC1Br1RcRZkM53hq
g/0I55T+F/+LBxjWY4R62ZEL6kkC2b48oMB/iTF4xKT96NvxP2UQ3Gtmu0SOBfxjzjS/LYN/3hGD
sIvoe9TUzsissa4DtLSj6Y+PDNA/zKvjRkwpnn1XbCloMY4W5qmtnLuDGcpLIjl20KbTO8PLfme+
MjvTroCOl4U+YczBk5e15NiRnPBC400dYJZLeKVv2rPFVRoJ/WHMcV2cdpvYycNryvqb88HKHtvF
JYfciEXGIpcec2lv7L6jnykG/dRD8binGZGXqgSb2yi28WQ6qExIXyzXfHBi55Zh8d/CHnFX1RAd
RxtkbgBlC8gK+9DYE8aBjSBNz0F7ZzfO85wOb1HAQdUOc3LEYYftEHI3b9xxX4cO35lIcINquHUU
Xb0dw/KJEnv6RDAQL3tXlC2b99OwXJPr3P8OqshnTS5PVPctRWNEbXWMZ99kfVs3HaW+WEbCyHp2
uujsZeOpqln/dzldBghj+aqNMHIMMfl/iy6p0A9oG0wC/2QEQbe2h+aKGctCm5j2rDPvBgQs6hiJ
fbdD9yTCzNkOwBLWpZu896Z68rJquvObEHqM3/6zK4OcxGJYRedM9+WMJNfV3V/Vs2GaTBs0Aatj
xFlQ1BX+7XU3hRT5RHK8Dt6wb8dkuqvi6SGdxAcGQdTPCI+B7wELzErNo5sCHI8hjiPbdqzs3UfX
q15S33yUFYZqDjsYkNp/4huDvcKv6yuzMCMGFzX0XdwgYGJNQpsD/wywwcZqA65xyv+EmnpnIK6v
s3rajn3DgFrXwzoyKnHQYjqa5GZXiduhKWIVPmc1oeBxxIqJA2lZGLLQj00GRyXeG5ac/JrVmwXV
ZMGPJOupMfxDpjieSygDK+Z4GnxQqVfs3BYF0DmOmfOSdQpqXcGVS9nwghJgSpswR231FjNDXn9U
kAwQa23mhqR9AO+NTECYLOQLydpiJiBNTn6fL4YgPxU/jmthmekVMAnTfdeq/LHIa69zh2MmEPG+
1s0jO413T8x4p+fcXKdueQZ0Ty5omDZdjtVwLn0bwjvGoog4uPDGjHYdtCEvNO5Hp/2u8vDCbgRH
raXu1DzgLszGaxV0xcWraBOlDYRNGmtrmiM/h6j4qCLrWlugZcQccAhnxcmIgIiS+LC3rPgRrjry
nQRgoJ7Pmu9REPyOtrrEWcI/icE99RJ8aS/GfRE7JSmS5uByNaGdg3oOV/0IP3tOWfdQBm/99p1A
27S+2aySepxdXoMa3FikmDWEGb/WpoMbz6CQqbAVK4d5eAVTdk839kcbkI9qRraHizWqn2LvoLz6
ZYZOhAjITaCQFCw7NI14VCl6smu2egoOVGzA27U5Etsk3JK4vCmJeR1a/KmW1vPcGM090jQUQerP
LL6RPJjnwDc/S03GsYiHa0KcwfUmUMKY24hKwlmFnoMNyGfDgc9iVDpnPEzghkZetZcWtT4YHix6
D7in1eZwrQ35kQzqVXkxRMgET0A66r8612+ebz0F8fwMBO2VpPMdeYNiA1TuyZgxxfYBWuJcTe6h
sAI2F1EijoarLyrx9sqWX6EueQ79pjsK2dFZZdnP8eK/wtiJNqSSP0RKyjsM6No+t/Jfk/ORh61g
r+AFMRcNJyaIYep72bY/tUreOGe/BpuL+lwVSNOw1zNaZBxU30Miga5z1BM+4QHSKf9lCzcg+S7K
lHvzjWkp2qRNrukg6ekfz/3qkiaxgeeFGk3JHvkYIz+fGvJNG+JfFFdnbDR81U2YsK0Lctm9cvSX
OSVPOGBpodD+NvM8svqavjbHdsUaI+42CPxjkDrJrXJM7yTgPu3J48DrD9k6lriB6cnMwj27ghbD
uWaIsac3AMZ/loZRZFXHqY2N/Qz7/UDcyFtbs0RFQop0+uWMhx16ilKfqHDlaZao7j+zb5FCXO9F
YZhnnO7SjReEnzXK1bUvjZcS/80mG6x/mvQ4Vp/8SeMavoYC/4NTAHycJ+e9kwg1+GOnt06mr2DC
UACzwgOyD/9PkEaoo/Qc4XzcFNAdNloSO2EfzLmVBajrcgzbVV651W+Mx4haGxZ9s7xPrck5W0F5
36Df853tTrU3iGPAKplpjTa3ocOr4etRvzpJcZgKWExJJE6DL+jsWuoKl4/QHi1/3XcmBBDZbtll
UrMIFteb/Cena77pFqS/TKr6NtcN2kpHoybGF1bNprgz7XGX9NRBjS7daQNR6JXRStgcg+vd1YFu
P7hIHcIurX/aXCsK7OX40Fs+Dj+nEm/2rGnOEv58SnC+77EVhx+cmfgCWzWUT7Nl5HtYBOy3VIMH
KKGeoOwI9nmpkwMkgpgZ42fZQUWB7F+r5hkdjUo7LImoc4WDv97jM6uVmHa5COiRt7rgLQOEcN9C
CqICGDOCYZsPjMztz1hrZLwstatPb7TsbTZaP0Nhqk2T2WR+a+pU89FzXjwZZcdwcOpflWFvpUTi
mVpK86SQSFYMz/Mv+gGGi5HFTc0iAFKEi41f5dL7cAvbv+O6D/iWv9O4iSagnG5T/1B4vNguIVUy
IELxrGgbHBzivnKanuO8ys4+W4Q7wxXBA/5uoK9GRQiuMq0E40+cfVkjWwlZCVj7DciLwtbh1ZF8
2Ve2OyKMsUpHIfSliStPt/rXy23yF1GvquHEJMhtVfT/Ui38pzJlHOuH0cP2Q0VxpZMZxxeZqRQu
HDoTOyFNZAu1mdJZvpgWKDSMYl7KLXiE2KYWITcWmY0xF3OIldRUUdSKZ91fLOFOYdPSnE8PlB3G
n7xAfNy2LMBKaiUzQceNz353Z1L3JyvWYY4ZKyBUJdFHx9iwSoX0vWTgO+NBsOq/2Utpbu9PdHLW
9SEo/CU3Z0iIFYV279Vk4m+Ml1J40/oTLeaL0nEDrEDTLnDVFUuKvQpng7l9IBuwKmqmAUbFmUSn
tvROUc24YZwJljrKArgqAYldJcFWhW3C4B7ipuHuPaXy2pYGw6lM5q0T5+OK93fFnxexL4RCRnCJ
pDqZGt7qzwakyFgUJKRRm85ZzE6B88UAIVZmq0lMrN+L8CX2Q/01TSW3lYTb3iyXnXCTnKZ6fu2I
9RM7PpZBiF4fh+iCs/oo6WvFbd3cV0HxpmIvOEahDD90bDHnOAQFbtTa4rFD8+UItmTyT7TEGkXW
Rey8VXaEIsjUAOWHgka3MkiMiH/gKjF0ujam1SFfDS3tfq2MflpXd48jXmFKj+j6XVvtWBxMuGL6
KweJCRV2qmBG+00xVPsyFAAFNX6xp05NkstJc8vAwHGz7YpNrTmBoXsQ1ZzpBBiKMd32HTWSZZuF
+Afz+7Dz7A3okr2SMQxWSS6YTT9lObF9qQIPdK+CF+90MERF5d6biQNPsTCQ+5Nr7jB/DDWkR2WL
F1ua2LFlJg1euxSiYL4Dx2azvuPq27KOVjZpQOxao+ZlkrdvRdIx5bZIk+AHasWMoSVpT+B6LZ8S
xH+3ZVHSeZB5Ha9RxD7b7BsKxx0wUmRgz7Qe2ehMz6OKNHZG77s3wzcCNpggQ8YmFpB6IT8MBCjZ
iDtsUwD2mt4G6oJCbnbenXo4liXutSZonhobnVLzSfBAFu3B6mEwEvMeyEkT1W0EnpPZwe7mDCwP
Y/7WgG5C0no5wzNMg9BfwkjQzN2OAnm2KS0xNfQBeYj5nhimJPsZTu0mRnxAKAImEOAz3Oq6ARhI
dAkefVTvtM6fVdJdAdBMlO8Sc42YnSmT4CVKIOqhj7hlBItoM9U5LtJh4Arh4B9qDbYJnFw17C8S
q+kxnq1rbvREG/B9tTlRuKytvitL0Qfk+48l5yx44HOZe5Q9pwPfMqdqlx6kZSmVfmum43VQ179s
9ayNtHmpKtoTpD3112HIv7I8/8PItNWWx+0J6zdm0kTPdreGclzi0TIFbbn13BAyQ9ucv+xEpSFg
WHuGnFC7zANjRlSKmaEJnjJGY2cbpgWuxLDFurvF8TY9QV5BxG1E4dyjmNCQxAlbv3mppkkqcLoQ
ZxQ+8fY2m4UCI5Obwzu2u5awL7DJFLdSOmAWLPmCp6GgcKCg2Q3OgpNP7Nbwna37hoOrseSTKbV/
s9zk3yjESz12N4YYlxev42LX4RVt17jX6zCHGRv86xLWHb3v5F9x0OLs6fJXUQbDujas4mxOznJD
wwQbL4Oi07KsyJFd1jN87IvbuONryEXoCBAAJ1fHdI16iZBURsZ3afakBARZuv1okw0jvFwBZ2OV
eSSkEdN6REc0CtRoUAs/UFXCRshnb0sPlrp6ip0judp0o6EarogIUNGY4DzFW5m8AxrOv4RNjzfe
SpOILi6PAPfBqkgx+CUh7g3XJ9+cijp/tPMSskLVOJ/swzLq4TS/eERrn4gcgGZuxcGPYsMQZtQ5
/NPYjlYua/0d97UUeHVR3Qv+Av+4DVq/vmr9PXXT8456pfg3E970M0RhfLNG3Bq5Szcxe3F3HzQB
+R2kESrBWVjxtA1euBVZnN8nuAE/OkIsD4g6zZM7WN3akQVbXr/yy5YeWTgbO4v5+iWwZ0oPER3V
LqBNHvCw9NRDWdTt8yTD8hqwCMQPMRCHcrsqe4w4Yt74BNXVFMnyDmoRFJrMcHe1tHE0VWZB20Pk
88KpU24WTTeDite5ZV9nr8ObVtMXbK8KG7DC3M1Nv7EWsmdhh/YJ3AVFxeMMgL9wDfZGCkq3zNrT
TMhgpbXBUZQHErsa7Ea3x/BU68FhlFfxOeCPCHeO6TUawnjnwo9ddWXyUfU1bJYFxh4XC199GaQ8
PeZrmcEsKrXpn/0GtlsyICinSaX3wgruLcI3yInI+bOVMmGU4mWoaU5NWcaJvNd4jhGAtOrJSAn8
4gn6aO1JOgkkQmLaM+Tn6RiugpFDzje4BgAaXNDmuC0GWR8bDwCGWIh9heUMlMdg81b/j5JeHvyZ
ePw3bhU/ANKniS/O3qBTUB2XUheVJBWXZGOhN7IsTUiVzDwErLplsYbcDiV2qlr6DZIabbh70OUU
YmYY2Mn5bDQpesc5HtW0s/szVd9h4oTPlMGVn+WyuCqXag5/zL6ncnoOWvaHunxNiyEnzdLx53GN
JWapfkoTGQBNJiYHy/26kAYoYYOHw/fzG8f4u/LaUzoT8w0miVzc9pjY7eLJC8rXuahJmSdxt8VL
OdyFOYBgX/NQWm63tzpprMMM6yfjl3yxbf06xPSVojasR8t647aueTlaWXzKK8IOLCiz4mgZERtz
zWC9Z0DPL2GwkLha9Iq0q4KdzmzAwHmv7kA0jGttcG7zYNafBZZ72mc5HAa7+OdUMTzZaXiIiNLh
Z9VfUYS0VMxOeANOmTxQTNxs+jF9Tks4YqyXoBYuUd2BGecgnSHamw2/epAsvvxqRA73/H4fw3xY
S8nPahnsgRhD2I1XFsvUyb5hlHmaw46SGjWrPQXM4aoX3W9VGv9KF4aN58PnjBO+a9yBuGbl0TkK
Jmq09Knwucf7BRSYdLC/cE0g9ObFZ5MQF1TmZK/raH4bRherXPPMYgcCiRP/9UjfQNALSteH3r64
aYdkBtZ3GzTGsdKesbMN4zmI8M8OAbvLUSx4ZdtOtnNYX2LfXSDPGR0WNj0MPYdghz/VtaETj7L/
59FlCWSRTKcXktVMWiZHc7BfInZXbPeG12gsnqmFcvncWAy7Wf1XzO19E6F7BUH+gBVEMXRS4kkJ
775vJ0rcRuYsBzsdxWMD/UE4U7VvfVlO2BwmfOMkt+VPaVUA3C3LA99Wvga6UHsraAdiVnjEh5AK
wCYm2F9HiFa8LZiqfarmfWQpPM2kTStlfXZ+wtQ0UsaV/WWRwLWP2+2EDRJmcQSew3KNi+tU1y4l
5V8GHng8gYi+AJodUvxZQPWfMUXwRlmyY+ixQxib09Grsvio/Pgv1z0wtUrDDQX/+VAZPVjvyEkZ
+ofh0DVQrYoZGUsmeXru8yk9JBpdGBApMI2o1tA+4EyuO9PnI7DK8EBw/xTG0bgCSGxzEKsA51fx
7jYdFQlNY+9Z91no9URdC3WbY7e8+J3/MyuegaIXC68gRAZu/oKMeQqv7nsSNTfZ2ubdJAuPO1TD
3cep8UmvDK/Ha6i0+uR2RHjcs91/pBX8zxioJAF0luvV0AxbfCLTiap57KDMx/TTZuGNKRN1nWmV
bKIlWGJZ/ilDfd2VTWVupnIpTUnJOiSLhVa24Vs9xYu1EkWX8HZ88RIGIEWggYiR94bfL7t0Sd3f
0kHnd4OTPAU+H0aOreYYmM1HP5SalauPahfJfD0kYX4tPdFg26abnri1+dVIGmpsz/YeEn/8MMoe
/0fDLqrpDppThu0sPzEMOFo7eJRj4ctNV5kIa244MKP3SLXciOd9FvOSybuhYSCX3i0cJJki6mYP
pmHYrx6t4QcPn8CqSOp/w7AwZkvXP/Zh8VNRBbGGBvxQE/HPVPjtsp3act3inC4E6nE2YZfJg7Xn
qF9slrg+HQW3u8+buyLDJh2OwMkQ1lS1lCktc8049fYan4lEaZ3xzDQg7IA3GUtYed64NQerNRWv
thgOKPox4JO+eJCG7X0wU1ebvlHTwSab+uCM7V9XY9ENm6bZKxGzSJR1ADKQFgLNhdXMiFIZmSPX
3FC/GU/alTt6/6aG5vGEb942Eca78pPk6Anvy2GPCRQgmI8+393tiHliM3rhF11VP12c0Lfio1b6
uKFQ2epXT6XirnCDYevq5X7dkgVVsRhOoguST9J3WzvusN+Hs9oMqh720jO/ixwoBlDm5hi2pX9l
43CGXkrbk29Eex0hXbWetPCaT/45zwxj5QiGfDHE34F2MfO6wzsW8Qe3CfxDw8O15xPzAX6V1imK
JVYgzOO4SL/7PvhGgWZXMtHfE7ZddfEtlx2REbyHCF1XVu/dMTEaCGBaRr/SkcPF81u8K8PQbbhd
e2vaunuuP72EKzDQfVOww0gIN+yGKbgTncUj7tG5kOAgY041So9sHg0j/SbhRwSfjmRSlzZZZdux
wGHOJ4CgB0GxK8H8s7DHh9Jw38Kw8rKjEXrW0qY9CH3jS3ANp3Cf4kmiEA5W0iSfnGJhHhv7vEzv
HEM+m5W4WplXbWJq5IYEGrplc+boyrhK3turYgRCDNN+HOZHJEXkfGybMnm1qVPxyooXm0PuIcC9
6oLJX4IGsMhbiYYwJXAEPAANUcg2pC36x4VgUcNTBzEWo0Fb4WM2y89gtk9iQR3PyAgND37e0YRb
Wv+CjEcRhsG6yqFiQ9f1ZnMbp/3NrZNPKyNpJdUzVzq2YuX4Qi3VYSxYxGEK4xiutjPNsgJYLO5f
5+S65jar5Huou6//2TO45Mif9TplqxkDMeXFxtwpv/TktRg6fGKY8Onc0Lz07KqgagSUZgrzEuTV
3YxlfYPfGu0RJ956scT+lGPEwCH7s+ux5ox5wa4wimA15M6yb/uagHKJYfATGZJy7XaCXOumN3rH
rx390T0gfAQBc1XX3bj3+wEjhGDX+84u+E952aFIuM/Ns/4ggL2vOnGqw+yjVP2zXRaHjKWFD38O
SFD8ahOTzSyG2qLwj4UZHYc+eLXrAlSyCQyoH3J4GFk6bj08uwdev1wiuACsLHMyblYVPWBsv86u
/pkooDsQbUvpLBs5w/Vza/qCz5U8Iwj7m6sKa+UK1kkQk/8gO0MTJAq2d1rHXLmAzddsnvb4XKzN
5CbNlqRyuhuS+pFEHP+j5NvPihcauqIdDip+wZkbbX2LK8IZNElB389IglUpEbqJMvINZTk0BnST
9xODznnjhD5j3Lpiz5SAYb1PlEjzLoCEXIjxn4dS7+R1TTaNkiYfhc5EGQx6/zDn9kfSz+9uDwml
xxli+MavVwSIl179Z9ZxtEVIhQOr+ZsY1gSfOFEPWsV/Ko2fdeGzJg/fTLqE1wtbTkTLG4QnbeXQ
HZ0OuDJCrGYbYbLHRMgj0z+T5DPKH0IRxWbqGYsza3gqUpbL/AWfwKMZPCHm3qTgWk3MINwIXuNY
kcpTX3FCsJtAND97hHV04Ba8NmV7Nh39U3e+tyL5+GdoIgJukz6PCW9mRy/2zgQK2KTfXGvKdq47
wvlk7NxAFceDQuhKogwRRUjvMbyXUG+40tKJ/FBNI3GEAsuJ5disrYblx8mcJ+K0ALLbnc6Xi7Nb
tfskQVCNasfdTqyZHsnWwrkI83eT8GIcVCg11rw2XPVWWc7Fctyd66masFh/JQZ7n7TMXDCe6eZz
2WA2nDqp5ZDXjErKNSbiHVXnH33dbMOuZ+4x4Z91FywaT4JcKVmPd2m729wITpZrc2FtBjRlDjnp
L3a5emRraJtX9p2XaTYetS63Ntcx8un8fOOLEcEZ6SNeZpzGn2QM+kdnYsmIUZi9jQ755bWx9Q0W
gFZngzq0chK2pToJq75MA0KpM54bAfxkKF9I8j15uthkhlMDcVV4WCFz2HN0oDNQb2I3a8+tlT5G
lY3Frxl5z3MXtvR8F9SlWA+ZuovyCR9jRaxtkBfNfcDwIc74CwUqjeevRsEQC4xoN7QADoqsviVm
8qhC+4FdIEI1FqcCvd8Z5CNNC1sf7+bK1v1TlAY/hRZ8QNk/ahf/JW33UQBXaKW4kTW6tiEvjxBE
vRtSnmuQI1OUtyl+VzGhynJlxpFQrgMro58iPJuwLfiOXlyJUTvP0wtJ48U4yMplys37gMl2Txn2
ZoB/vvXJuLVzcPWotaTlaysj42lOrYBXd8tXvvqpdUDnbIg5ajbZU9vTWUjnXJSk6BMGkSgZ9nmR
/nkzQEIdPnFRe/M8/8X0pl+SKjtavO01DpB5PY8gCs2oehdVh5tNqZ/Qcduv2U+4xoFa5JeJ93lj
iYOAXb5pBFuPro7lBTFVHMXQv4KF2/U5no7W4lG1zfgqmMt5rzVwy9PiuUdkdxvCDP0glzSWd0cP
ZLzRbH+BtITnWLSPvpGzMhfJUaEHr2s/pIpe+hd+N8CQlfqxYxoA0vHXn9jqgfxV26b1f01yJySV
HlOX/7Mzvrkj+HXcSAecKPuqN/cUx36bhktoIv/h2bgbxxkCFp9dgRC5FlX4oE2ZHbJOblUj9gYB
K6JML7MXvTaN+k7iMKA0MHvxBufiWTU0iVTfm2ZJf2A3nfGb/iUY5fA42HDcmnprW/3LNGffUA+v
EYmFpdcGYU/4Z0Aht7yZBm6w6WvCIINbJrnkRA+mGG2ktPUbDyDdDcFwUWbFDDfJm+xcmlI4felR
+UyRTjD4y2NWjZeG/t6g1OhmZv9oeuxwokx/WuC014wEn6Nw//wQem8IR/kcEZ1zTbyA+VyftFlQ
18V3atU46dvcUYvNNXErzSBYwRsbkJ8qTF9UC8RcFlvA7e3J8LDOdSUx6MSLESkkC5Hx4nQGq7Ek
/ODDL1Ym/ucEA7wf1LeeqwNGjpFKYOwTPiyFwDZgrnn1O5gC+vSINpW1watB2vdpn710iJwUPwAN
A9zxAO5/LZIEaKgNGbc8xWr8igRtiq5n3iY9nKUtbqNm6SG7A+Dzf4sUSjNYh9vErS6DkW6Ltj9y
kdlYVv4dc/vlQy8NUuG4Q0KbCg3wGFxoaZZCX4iPvTlSYaLap3i0oN8POCd0c5dO4U9WJdySBMHb
8D0RLKjF9OQHFODZQ3iIg3TPN2S8jqGZHjwljHXcJtEayOb3PC7ePidpdgUfxg4Ez3+UnceS3Eq2
ZX+lrMYP1nA43AE86+pBho5IrckJjEkBrTW+vhdYEzJIy7RrVTVgXYEA4HBxzt5rqwuPUvpKpFmG
1hdy2eS02yrpUEaxAR5mZHhxfmUW7osvqm0DR4JjCJtfTqJrkNtr2fFQK39e26iVN4g2tkGbP1dp
8ZSROb1KvPzJNSnPqiI8Cg/CURW/IHlCRhUouAkUvJJq3k5+ATGH6BN7yrcYlMtNCcsOjM41YtEv
jSpW40S8qDsZl7Lk44v7/ho4HTUfx+HZRUicBZYDL+3IfYDIDwzjxqfA3PaIkdOqPAELTle+q+Sp
yoKTPSqqkOm8wyH8pWiRQ6C9IgLCTb8FXrLpR/liZWJNR9VfDYjILiZSoXD4dvHWqcUTvn0UTjnv
s3UvE2HvSwBDKOfjo13l4VXgkY6mJjAgRtYB0uAfNxzgJ1RWIWLNW6fw1g6wXifiBrqMpkiadS9D
kG78KWUd0wTQFy5zVaqaO2Zisi2WAO4GK8V66OVJQtS50FKADqpcjpMLYhpjR1p8i0eI5G7zKYnC
A+a4k1Q9MHOXYKUWYS9aKAKsPFMnoFNRs0VEYk+K1uOFdCcmzuTLEM5P4dRhLWEjdBEvmQe+sE6+
IXCRuo9k1x7mxgkPE3DodvRfZ8QxwKc7f4uGAolrSywEpeZ1EmVHtxE/koblPPcPbW68pEUlSSpE
Rpss+JgudvmZIKvHXt9oj5M2TGRPV/dAbA6eoV/R557oy945qCFWeT8/icaZYFDFjwLCR86uFvvm
kSofKgHh0O3Ki/WI3kXmoQPgtX8Eu4SbeTKuhPAOdquqtWh7SuHhIaavn03ESoQeB7EoVSjLK/eE
6unaLsV3z7Ju7KJ4a2dc2z7Gwixr7NVg6D2L2aVdcq7JhsfZ98V+/rm5B+A0l90XdAqkXboTElb+
Vmi5eOXJfK2uK7nkvyBnpZhkrsmYuKvSHBd99t3nkDTEFGcavJ95ED/0rv4E0AYFbB/cD3F4GkL2
Zl5XP7lNu6XyeR+h59vULf0xdK/fGDH0e4HEaimPIk+fTBHTaHDYS1pxDQSRDNipi8ydO5cwpdHH
GBKhEN3v/IJItf3cp5dOSZ6zR9XR4fzZUwvm5ODfz8DaSXFhRWgZMDzH/Ry739GcPpcyufQNdWxo
W7DBQwtklRwKoQUiimij57JHAT0NRPeC8aBaXWOYQfRNJ8qjOCjEnijzrzIN6KYmNAsHtqXIR23M
mGt6ihBU8ktPiLvMnd4CVV6TrPC9pHvHmTVaR0i9LRDswldXqJuQfOfZN7gS5cWEx0zn1kPsVqQw
dx4hJ4swGghXO8BtZaN3GvviUsTqUhAEMeccEVWMpDWqDmVMFvBU9w9ste8GV+yr0rkL7Aw+HLuI
BIjDECNQTfi3FsFIZKlLLEYdhW+15xwSK7xXSX90IJLtSHbjhDjHXwJR8BMieULPeDBtXKh1oKrV
CE15NQK7Sryp/Fp7HOhCQYmbgsUJgU9/FQrSX1Ldv4mKLmywQAqrrJQ7r04QztbdiT7J97HPXyBf
4bMoepfdSniUjXbAGtnXgMvdlR1NP5y08U+ZY+/spHnE6A9WPiFggWK6caQdG66oWBKMZ7Bdaqfx
qCISMEPvZFPLbnOLii/pBRGcwAtjHh9b0d5QCGe2aeK9bRRAOo32h4mOqfWTLUyPPaWJZwDi9UVs
oNDjDPMpKsxra4H5i6XdEofOZpbyc4MEtQux7SIdDFRzaxjtE825m1Ibl52zZA0QvFh3zRuk1u9V
ayNhsnsCq/HjA23ZMw6mlWl4D6brj1sinFlcI/vapx8r0vqHMFHkeuSOXwxldeOZk3lhkakWeRx3
8zi96uIFtQ5AP4uOQ5O/9cp1V5ZZegdsJTWyqJAlT61428/IUrZDZ3/v3Czd6q7wt7Bb79JM18hz
8dAFmA05+1MXj+C1r7CPknHst5D7KiZfp7zvw/oJ9SA0hyEoyCgpFAJVajD0GNaDrRi6zABEGsw7
ir052jnYxRLd+3ZMxc7PPIi1RHPLLD86mOs9YeAoIOCIlsWaGXQ16vZbl+hk09JA2tI4hrEEz21X
mT6qHQfkPiR3VmrgQOXPotiyJtk3XRk+FH5+3RDJ3Eq5k7O5JTChXifeCF7B/GpJZvJwML8lgi6K
03vAHLt6x/H0plmA44ZzIPtypn2Cf3iIg53TICEJRbQZrRY2Ac7LjYlecgXqc1j1EY6abPaD7aAw
mlh8Z2VAIONUx3tq/U9Rk5AzOcbb3rS2FGFeC0+dzCBdN9PwPCekiRbizgqyJ8+avrOwPnnT9JYk
FtLQ3la7WUJjFjBBO9++7MN046qf82+eb3DpdOhjkeD4PRvXuHzk82If0rZ4nlwMQt1pMKrbwStx
3yRwLizrU5xDu0Pcc40vfZtmPvs7UrjCJL9MlPMpN5MH1zLDI3p/dn15eJsm8oaexF1rQ4dksdq0
LK4Xs2ts09He+W3x2WjZkVrhj1CrqyS0WRn73Zxnl2NigqjBuAIEwPnSp+Tx4eUTBbs+md4hX16T
AHUgrOPe7D1UVNb3RrLqjymylUU7IHR6tITz6k/DfhDFjUr7koWV7qlJlm+WZe0eKsu6qBBSKzyy
Sd0+en59gxp0B5dM0sdK6BImQHFCyl4rFx3srai6XYLSpYjNW7OFOGS1py4svhhNdatGhZYT7xzR
nGQEIiIeskuKzj/IzFr3fnw5tLBjHB081I0oL5zZ/ORXJIEvgaBUV19TRLPzqF/7WJQ3Pd82nmVK
SRxO2ZJj08ZrRqJCKih+WvQNqGU46rOFWJk72BAHeOit8FtDiOMqsstk5STVzUylG20aSxRz1cnJ
5K4L67ep04gftYA0lZWKKgPnuQDsBqvRuOot6zGkKGeV4YYJJNy1GvY1cQeKJh3NC+cWobe/Hkxc
uhgXQMpXqVylHUEQXew36GemlGIyNiHXm4+pqRUCsnrLGQnILjVI3w3fdFXuaNHPEMaq/mqa+mtk
6gb5qRwxLM+1F+fhsxnb5tbr4aqWnXVn0hI8KN+Fbwm947HS0cls5JsxypORTST55iAq8onJOCxB
kjlZTc8GHelUX7KtomAbrjUWPz3NW2Wgo5PWjgbf21SH34lUiVF5MXPEIE9cLPMXPWVl0KTPcVGO
B692b2CekJHOdRJr2ofVRHF6CO67xIRsgAWWrS7ZvLpZwp1hr8c+tAa/ME654R+iccZqoMk1oqIL
AzW8Nevx3rW9g+cSRdYW6clnp7+qZ+xpQPFewonySd1b9wkE+rSYPrv+fBN11mf0zvsMH9MFmYXx
ahLNw5AYL4ZNkdrueKPE+IK30bga/cB/M2lZoS2Hmxq0SyorAC/0eN2+BkO5wajLyo8xnuYDstKq
IFAzFSSFDP6bE1uaTM7FsKWxgs0+EL7asT6hUyYbJbCuUO5voYoUq2IhiOPFGjmbNTRG6rZZ94X9
MEHNWNcGCUSIql0En6jsywfOw4AseHTNqBekug52Y6mfwNV+RhXB2VO/4px+s0X+3Z0DDKz87RU7
d1l/ojFLAZMIVL/07vs0+DxniFU6ou70MpQLv30kgOLJo9JKlhL5UY0D3R4LxzqZgUPVY0kag+1v
e6OllOj9qFwadFOI1sLj/Og2lD4bWo+Bm1yCaGxxR9NGkbwiy2xHrBft0R/JgW8oM/S5SzO4HI5O
Q69QypQ1vv6O7AZtTs/aNXcchkpnxEJdtQNoedjsA1lLrlHd5SNr3RiKeE0gxboyKzJf/RhnlCoR
S6Ht3EDB2qR18axlRxXVqTaDnr6ZTf8yZuNwkcPZZAu6iAhquNyVyWSAWEWskGmYCMUEJQNZ7GQy
/hBSAsgg7iQCV25N+i2YMM7HI2forvfRDbkRiRoEmK3GEh3JbKafjdA8ND6wZ/g5U94+D10IprHP
dxSmbwplXtt2y4bUnG6U7VDyL6j9aoIhKPFf+YNF8RBnCPVnjkbdrV1JyhJxx9AhgjBuh5cpkvjZ
e1p4sjU+65pGIkTGNVWeXWVBIfCyYw7CFd+tRx5hbh+r3jwSH77JqvmK48FTn4f09lkxEWrPOwsT
ABrWu7xSUOcbUJkBjq85tX+Uo3XEADBRl5iv6NoBDXLURZw7LwiuUcuE3msQ5FczpV2iKRABmc5l
5dbBDlr+Z8kuZhJZvNKt+SQKlJcCm6GLdJKsm+AIm2U/zv5LUjRUvAjOcATVU/fYQeW86AY/WEuv
WYOmw6eVEKjnV+SOtFs2Yd8wgE3MqBzRjSzYDIWzqx1cp25LwG2d6ocQ+SnNRn4PNdmLGR4PtAOq
8NRRa14hfemaam/Tm8+eXX1V8dTf+xHJv2XnXSE4BAYJ91qbnzC0b6du3Luas2Zr+EevknCM6cjA
N41RNFD/qudTQaYGUiZCvNQM7DfqWOTR6124afI9L917I+0JquuGq6CRP5zW25J7tSej4dqmH9Nm
mJE7eqFDXxD83ZHVkYv5mZRdyYMW30TSPNhdP17aFlbc1jTKi1pP8rGJiue25gmp3uWcAWyBzVO1
4oR/p2uK+gnkXOV034jj/jTD2cHJb9H/RNZlMq6tlpkoHBJYWI26hYJ98Eh68hz87aJzvwcZnX1/
JiYUUL6h/JfR6G8jgomonyLSGKsDgdUPFPfCdZWKS+kmLwhykWlPxWe3Eg/8yySMw+ZLTExGYJE6
QSTEaWDFiPR0aytau5UzR1DqsxfL679LEJw4JUdApXIBweTqK2hknE3Zqa2EcWwVsg8kc9VmFMmb
GXIqmiwYDDHda+SCySGYKJiXA1rrYGhoNLnpS53Fr44VDfc2vspt40X+vqkQOjk5n56VU2UOJkiN
1kB26yIPu8yoRezDgTXXKPMXCPm34GFuhiihyhRV0860Ao+zYuvu69luPxsdksKlmi6cpuJ4a6an
oOGBNALuKejkr+zUceVHABYiTwZEMHTNBqK0AUekFLu6AeozxeLQDdA9Csyr15Q6i20j+bVG3OE4
Zw48gKQrLgMaBFv0LSDJp7z6Etp+iLrHfKLCLa/AS1Q7mzTTEQDb/NiWwqAvKjGeF5mw9umkJK1w
kjIP5J9kzyJuqUfOzluDMw2EizrCMPM53g/DJkSK/QqN2jqBzpv2jtfWr6Uamruad39PcGlHnqao
Hux+zne9Iqg2Hhr8ZF58HVO+gpVG4gDqhgeb1vNN1uclIUcuLVXc1ZymgeQyPoWBjy9H6pX1N13B
jjKdSH/zvCbb9xylL9C4vqRCN/du1/2Ay/t1ACmz620dHvyYkyRNF+NozUZxRbCYv8llu/PV9J1o
dfQCcfciK0msKmcj0sDDF5wNuElLLNEzVHLSQalFVyp96uB1Is7OcVLWjyXVFfwzwBx78Hib2sGW
UkB+ERHzVtSuk1S+ps1U7NpOBSsCM3ZwX+kFjrZYNIqVs251I/OVjoJvpE02RwQXxGjZJkU7y/NR
unR2fd9X7G7cECtemOby0sbWvfEt6GZC+e0hUbl5T5h5uXadBvozLZnnIvRmyqlkBA+kwbC1Z6Wu
y3i+N+IEeFhaPJuAfS50pj2KbpoDHIlNNeW+8Nmfx5s+lo8+GWCk3FFwRchPFKKsKZe0BjJeKRR8
qJg9kKcRwClKgHZdfIWiTWum6UcWL5d1YfQfWMdhbLTIKtqImvGcDPllV+r4SWFURizSs+ORxk2S
sakJO1OAr8heYfix3JvVyZggm4F5DLGVEvuAyI6hkC1s4V58tScTQQVwTKqWnX815izDST60u2li
C5cmAR3SNoXT64mDNcWAEZru2AtKI9WQ+Jit+p3oaSjNtYEqRc+f8dQBwemja6gB5AoJ9eZLUCGj
J+ejpLWPfcdMol0JYeFKpx1uY/cpMSO1dlAu7wafGrxvjLTl8mHYZnM/XDhByKF0ti12+JrUKrd8
0oU8mZjZN2XePKRN9hnj6nwFBu+5xMG0tmYHiL0NyywVZvIko7Hajm4b3QLlMzdDDduixFG2Tylm
7pzIA0vs43qwlf2mwFFvHAuch+xt/xu8QW9nBPD3G3q0FRiHa8eGENRQUqMcQFFjhAjJis6j7lLi
w0P+iMLgiMf41cyax2KaHx1ZPCWV6ndGnVVUb+OOnE9O/XauPaoQRHIEyXjf1Ga1DrW8tpxeXIvO
JAcpEnjgDWLQmiI9GLWT7M2GPaBH0gIOcDaInTOxcmUDFETE0jHyxxplDWEyK4tuDpUQSb+oZluR
+JCewnACt93dZ8hGXPIMsgDNto4jA5E9yx46qIzsWg3/ISwfg0BB4xbshTHId3eNVPcs2smGlKAc
fXZ1w+9dzJnsKObhvizTfQq+cSXj+GD6+cRGiMaeD8r75IJPW7UKBI1XUjvR2kQSJdCz7aXdy40y
W58/9ncZoKxNJhfUdpcSa6O7F6qn09UQF/M+KtJ+VUb+49i4BMaaJIBMi5R+jttlsqFFmFe4/euY
WGNWTnfNItfi3mv5PjtiaDeIexYAT2y8jKxo7OJFcTnJmn4ngn02TsRozeU9vNT6ZPZ4T7CVPxDM
y5m4FvYFpQ/i+jIJedDBQsyGi2ZbxxSkOW8jehtJNERhSkO3PvZAxlZe2H6H0lvsiyrIV5UffxVN
X+0Nz7Bgs7nttSVtc9VaOeHfKnqQAZC2wCc/VbtF/zl1jE+YGtUJzlOyN+hVkVBmIQByowzw6UBh
GbEkf+6MGDmma+DSY3Kpi8B5EhP7mAye95joeUW5eYmOLarLOexJpYyhJ6iKViezM7lzbJnH5iFC
Cfzq6FoQY29irs/z6VJCXVozPaabwoOcPMSz9YQ5xX6jvO+8Ahb+UXIe2bMriw74F8yD6GFyoDSu
btqIwCbo5lCNMgtBKC5vLCJIP/tP8cB5aAcYw7ns2YV+BRLUV6hOLUwAeVUTCeAmkgOnZvDpQPmf
6QmKR+3jrWP36oQ9LgIO1WhzxIvMAVajIfevOq+nC5AYEj14oAkO6x3jkMxRc0V/0qPv4bkwfTpP
EwltU4aLtZAPHEuGbwLo5J0bpLx0CxgDh9sY8FzX6Fe3bukCDrL9UrrxREe7Tp7HntJ+aLbtnVEk
+ljNtY0yysH5G4++4sBv0mFsc8khPLbS+ugY0zcrssWBmKkW9NlE+l4DkgqfeDF8LWqoSSWteJwo
LTFwJMQ7t14zolqSXv3aZy7/dikgQBCnjQnWKNn7ySYb2LMCk7PtpYgWkprXLBsIgiHY9oBYXlnA
Dy+ziqO0AlFy7Ub6B/45dxuWNvEBpubc4FqcEGsan+gcSOxiNxHEILo0e8/1MBtqU4XR924svyvs
t4dQupgp276/E41xRYGtu4tMqkM6p3cFWybbyoTtLBazr+UE0SHMPdovHu0gn7CglVf146e5COQL
Aw6CpgrmnYmDa08NKdjzEfXBtjWJ9mAbzB4eBvWWJnW9EUOqtrBN/H2ZBXprgzhBMympwSZ+Q/l1
VK8TCvNPOEayKyw5nHoNr4CCgnfhkA5udGhr2J26jqJ9PRILwTQfLIBwsMKvblIbp57s1buhLWkm
wKqDZsKUAtyLqxEBFo7lLcU8DffVmnYDrfw7ZVT62mcEXSuqk6sOzA4vejj1ZdefSuWEbzTLkaBV
iAbTrplu5o4LU3JKzWPr9CTAzaYEfIXEbEn2pQZbFDOzVtFxfHbTOb9tCs3he1Lsql18Jq1WnLIL
spQAJOrDGDZw/aYg+IrlMjoMMngaCXQ+aDJ875tQ8Q/MHJuQ6vIIzYlQQcsZL40hYKfXj9Q20iIL
dwwB6l0qEGx1GqqlVjyJRZs/nDK7qm8WOy9INwx7DscEBw31DU1eAp4spw43iTMTpdXUCVICDyeG
bwfqVDIKmWsNNR67KWVXCzX5GLtRf9W11p3Gy7maB6vk+IsVQgAfZheCjXk0LXujLIRFoW3S7qO+
i925xdBRSQeKfEcO70rIrD/BdooufPb/qClVS+8qz1DlDhhp/HKyGFOGq0/a7K0TUE+Wk8Bkr59l
KVSF0Aw49bTmWJFxMgvzGpI8jH8DqfxJkHu/6iT0dJOKJVvZ2H6h4+nfWq2IqPi0eH58iiVE5NrJ
qmEnRfcEhTSyhc7c15iX+3Wf4mO9IItEuztOpTYxWagN+EQbsnXRnkFPbPjaYoQVF4GQ3qXDgk7Y
IqCM5lRMKer0EeNphbtRQZKFkJQne13hG2BRLIx2xzZi3P4PGYhtMUCrR5ybARmai6cKMfkIs64A
crzu4+Z7beQvjRquopI5Yk7IMclJhibWMhFHYsaZM0Knryjfz1Z/9+9//Z//93+/jv8bfC9ui3Si
4vCvvMtuiyhvm//8W/37X+V//9/Dt//8Wzu249ETdh1lmdp0Lcflr3/9ch8xBf/n3+J/GCBqQHcc
M8yt5GpaImNO1EVUTi0wJqH6H14NlaNnKfSebJIFtfrfr6ZdRk4aB9kRmhYtIcsRK6MpnDuKFf7u
/Uvp8xtbLqWkKZEUKNdU3u+XooJem0ED0QKmYrg3OUJAXsqbTWojwcTaNO7fv5791+tpm8OJ42mO
xr9fbzBsgQlZkQ4TjemXWsziTvFuPniAy+v47XUtd8XdWArWsjKF+ftVHGy4YVXO6XGqx+KO2Eu+
prihQgq968uYBejoCM3adSr2t+/fn5B/u7RHshtP1DWFdXbpHKLtHIzxkhQccowB8cGq5cHLC1D8
TWZC8k/dm1dmWZh74IMkTs4WUz77XpjWXZAcKTf7q/d/1PJQ/3gcnm1pz/HApZjL6P5l9GYBsk46
09mRNG26cT6tm1G49hWe54003NtJDkR0Uxdpfrx/4b89DQfmrbQEn41javH7lXH9OC5NlvQYxI3e
FLpN99Y4ZtvUnz6jr4LV4kpvlRkD2gQwl3S2coLxLLjnt721kMqsKv3gDf3lYTgm/nUTusTy3+WL
+OVhtByGjarJ02PNJHoXtqiEPezlT36cfQrb8rPhmf2qKhaFdcjC8f4D+WMecU2HSdKykNaiYTXP
Lm6ndamj2EmO6STcy7zt521smWzSaxzS71/Kcv58644Qy1fGkPEccTZn1b2vdBsNjKjKRyOi9ciK
EE0dbdfOBkmIUgQ1gK/QJOgQs75ZZdaTKoMcohIwzQPsdTLFc49qHkkNrKj2WMM+ajhMox6z9pRl
+gX9HxdbW/90crrlG8RlDn1IzpN9S+Fiy/rfPBHDpS8zTPL1B/f411t0gF9oqhnCc88epzvLnDUv
SI+l0bangT9RV8taBEWj+WSOhC0bQK4+mDLFX+Ywh3YkI9oEFwP85fcRpDtH2YPnJ0eSDch0MQI0
HwF+iL5F+8/rnC7GqeDcRnxNuVBRYhKOov4bDWX2u6C/r806hnhtghB+/5X/ZdrjSUitXdd2TGoz
v/+wrPGSHrF8BE25HW6oOQ6ruAuJr6iGZQKyI/YMPWbTGN/v+1f+OaOeTTGOKxjTDnQN17bPphjk
zbBjlJccObLTLVfJgGNv+OFYFXta6jinuOPzHpo2PCFNsAmqf/8H/PlhCT5oQZweAjyi7M8GezpI
A4ppah10g8H5M1aIsvmKFN0/zGY4Pbx/sT/uVglejrAgAzmuZfGsf3/QUeSFReO7GZQY0d911Lvo
j9PDsxoUDxaleCB/HAmX4AWKeK66I1Yn/OCR/3nHvGgllcd/BCbwszsGc9ybFOvcA24Lb9/0nMdC
I2D3nTTO8/v3++dnxqU03SoauqzZlvz9duOUaMxJBe6hSqNhS9dS3TZ9JNGX+vWXAn7btuUouHn/
on/5zKRrw3EQpqUddl5nH7cB4SsbJ4fmKxXKdRmZ1gplQsF+yNYc19rma1021VMwVhb9KZXS3aLq
F9hpd00WJB7gnuqaoKF4fP+H/fk0bMukPIA9wmHrJJfp4ZcFBIrhiAvQdBhZYv4ivaqgdI8imJZI
0j+U+MhvE0vjt37/sn++by4L2hf/n1bK0ctf/+WyYELpi1L6O3Q54SPTEGoqvg1+hzbLP5hW/1wi
uRQhbHT8tYlA8GweAdRJCVTV7sFTaAXJxswRYWChnf26uQbtHB9rN0tug9qt1oAU5QcT7F/ulN2T
zTTGhkWyfv1+p63SBd3FIDi6rVNdQ1Wy2R8NZX6tFceADx7rn5O5LdknKqbN5UNWZzsU6vxUMozS
oP6Ihn6wInHr2oJyzftv78+p2bZtSCYW2y9qb/bZIx1LhLmtWXuHedI63OeVm36uw879ITX8pW3k
eeqLGJAHKzD06oN14S8j9ucuwPZMNmOuc3aPAAAUJ9DAoxcUgRgKfTQR6EF2VYKT2Zp7GEv2bH9w
0eXz/H1F4I4dR3K7jmN77tkdi7pBRacHEn+b6sop+mhbiiTaJ1bqb+vB+eCj/GNKZpNDyRNAreBi
imv+Pmg8UMilUyKOnRGpMwnihvSHJlh7wHKPdp/Q/E08QKAy28l6XNqCfvbBO/7bHSvWXbZcbLxM
8+xsMzUEe1mTxU+Ieu81Tt17DRTzlQpPvZoXQ/L7Q+ovn8kyosxlLmJWkGeLkD0z+ac9gbeDpYid
yKU1vXVx4z0MCKa+/7NrIUlUXEgx9JkY+Fp+f7ouO602I+/1ME5KrJXPupZJI7gO2Xl+MPmcD1Yu
xUojeY0UQaR5vraC2hwnApjzg2DE7iByoxiO5ZMMYr2xIucLJlH/8R/fnSMV0T1a8HFoeTa1Un1k
+Cqa1FmFHTzKgep7gaWo9hrd0/uX+mOc/rw9hxA61hA+RudskNigneHT1zTEZfhM/Di+LmLwKBia
9jWwpREFSute8HPllZrBZDtmP31wu+fT+/ITyLz6OU4VH8syjn9ZSRi8oZ7SKT0U8mdppohuwzzy
aVqjVaqo+l4R6AP6FRDGqw845e2DR7B8+b/ODD+v7zHVYmz0pLTOdi42ST3w/ur0kIw+abipl92m
Ct1PNfkCc9M0EviWzJhOs9RpCRUx0HPiVnjCepTfBq5F+fn9X3T+JS0/yLGYloXUEIrO58eKpr8R
tTwQ1848UlQ9ItQ5R8x3koLul/evJf5y967i/S0rq+LwcPbZxiFC3spkAIyGLJ5H3b1NFspeNVZw
goBJr5Sgx+MJvN2idOz7Np7FKo/w4Xn1AFHgn/0cllk2dcsX5xHUamvrbDzmRZ4QYhU7+6h3bYOg
GrvA8VT3ARn2QY1drfMaaDjaKYieGnE29xdYEMR27Pk4w6jGs2Uln9//UWcT6XJ4EYppnEXPYZN9
fkrmcElg/RzaOBLShTo7ERGpZLDkPwaiKi/wvmWf3r/k2RD4eUnXog/D589h0j6b4EaVplNWz5Jm
VGt+gW2Dg9Lrqu2UAdd//1JnE9x/L8VAo23qUgVzz2abKRzHVoQ1FhzUttuRePILoqxIM/KC+7CC
JtLE47j7p9fEv0odRjDnsETpsx28qkaJplJP+9iqyksXnsljbmgLZExBWNoA9tMnX8n4aHAtY/mX
L51bFbZjOUSn2sJz+OB/n2liRIzmkKh536RanIZGB+6KffwEqc4zjWmli2yQK8VcoLYJiubbCeNL
dAsaotu8/wD+fL+C7EBtMbLYjrBc/v5LAKlnqUIGt2+YkL5PY+q9REadvmRT1H6wFfnoUmdDSedB
mIVdSHkvdedtrQrvuid9B5RsCN77/dv680uhrUhph2lLU2Ozz95r1joImuxq3tcT6+nFqGXz4hb2
sO1UMX8aa+psHyzPf7kiBUTO2DxNk93A2T5rVgo8TWTP+D+9Rb4B4sN3OuOOunm/70TVfTQ5n+2c
GUNqOWm7PzcFJlkqv785pu107FCEgwcJ8mqnjIHritiJCLzJJ/MHzri82zbwkONVXyPr+GDk/HHD
HnoDm5K/xddjUVr5/foiRFkdDbD5UuLQb4SNCiYy3f7oNV5Dk0taH7zSs9V5qdW5y1mbpVFgXzu/
3zINGqc3QmdfDip67Lsiug5DFd7WmV8uaQ91cG3rSO6S2SmeFUop9cEP+OOGeeDS5N1annSpnp89
8K6p3dZuwRlrE8PjFgGtRQrbED2FZo8kITKd8B/unF02AsJkJHMuEtJ2f66Zv+xIGsLQRzh49jao
++6yd11FdGEHFWGqmpPt1c4HU/D5J6pYgdn4sEWnl8O272w2GP22m4MOHlvYjdgblsw43D6cpZm0
P/hexPnjpHDiWXSPFIWi5XmejR/ttCFZ0lW7kzkBMW0k7m1ZfoEG9GSTRUI4h+529qxPLLx0XZy9
irotbZEtm/qvwYw3owWTtoY3Mn7wns8fAksrc7JirWOOpiS9/PVfHjp4e769cJxPpQgETApjIGbr
MzYA13xihSyjD653vvNxl1MgLRHGlvi50zobWE7dx3UWuS2s03YhQ85HjCMwu3AFXZTF9OjVxnWm
jeswGC47YTQXblce+6LJP5igf97Zr8sSRXj2+VRvLeoMtETO7hwUb9q0My6FOnTTjeE512UMGNCr
lzzZ2w5qXG7l5CInr9Tt0PebWwOrClyNQ6LJWmI2J+1TfM0M5EIgXcuQkNfCXlVj+mTY9bG1zSVj
9k6POL3fn+9/to9++ekOBVaHzhYmMqHZxJ9/nK2BzbasPPcwwxIlvUKZCOwK0B9I64tyuE80IEj0
FlMIjycMg69LqxJIWVsh4qgk1dio6hskbF3dPnnkSLeEygcWJBPPRtKZKGET4la6p8IlMoTnFP+z
vd1yA1RoNW0dtsD6j1GHKMX2e9F4B9kP4kYv8Vs1enpiOTl8WBnh7u8/sT8OXP99YrQImGDopjpn
y3HVyIDuLqmOmVXF93QLEKO2cYNZMEw2Ic1l3NvFGK/5KkP6I1CGSgtvyvu/4uxb+3nXlkNwOqON
Ev35+XkGIWk2VuEeQmKikYHOY7cLAVPhjPDV139+LcQxDvUmzrNCnlV7bA5MGU0m71AVfNwV1pRo
A9zMPthRi1nj/Yv92eHjfVIP4DKMS1qM1u+zCLNLKjHXeIccAtplWrviqde5vNDAlffS8owVZ81i
i6Z7uJ2HxrpwTVxSuOmDPQt5fuJ/3Qe/aZlHzr6R5atmKaHBJ/T5w65CHU5lF3kHt+r0K2cx9ybD
9bMp7aDZp1lYYfdGrfH+g/h5o2dX9fgoFecd6ntU5n9/EG6oUTBA9zq0VgLGYfz/lJ3JctvItkW/
CBHomykJsKcoqpcmCFu2kWgTbaL5+rdYo1sqhx1vdqPiVkEkgUTmOfusRdZo40LKfLWyZbl2aTn8
TCXzFDunaJiIWpgbjhJCfqeMvtplmgnr7cZmSk9JE+hXFJlYgnJpuQ+Q4Y0PRyTJN5Fzo5370dCf
2PoAyWor1xPbKqW3f51m8IB7eus5WDvUntprUADMC5EM4SNNuAPh/wDXAZ9NMP1Dpzx+ZjNSz3cG
U3YB4nRz3Avdaj/qQthqzcs+xXjGbt0911mbeqGfMmS/sVOvOdPKyi6z6VoY6Hm2QBjOgnl2Fmxy
5QIt2KEju0qikQrHPQS0/mFuPUr0rqdog1cLwJ4rhBr+f6PKSB37fYcjIVsAWAPyb1IsCnH7Y7CW
yg3dvmWy4M+/1pfnkSKsbrn8TPROKKa7X5vAQzIFs+Hm/m7Iam8f28yjmJOlRURS1F/uxt8tQAE9
SgemC5tm/58+x/+8Z5PeGOAuadhoWeN2wZQOa43cABOzy0j62ojv28AowLCnxkbFKLDjxfhbe+x3
7w1qo5Qb2DYAftK/3J2WIXAB5oT06RsMR5Nk0k+zrcWDltpzs0Zd6UcDDgwmY+ycKdukschkWsvQ
oU3t3eW+thrwBq7I2mrXO3Di1snoFW+ONpPpSWblMpSu3WJfAciN7chPaPzlJ/tyDuDO5m3Ht8ju
lH1J4HxZaMhU5r0tb2++LFbfNCXdTw2A88uS5UwL04cT6KLzMfgwbQIef7n4l/vltn7z87Fh0APq
JdY/v/H//IZaRVEyHzt/7yPQwpXoYA5hGiCdpgO+sO5vB+f/flam+mh+EMyhlhLoX5bwqmUCujR7
NiiJOc0cmb3kLQ98ZeyzpkKphLHTZkK6lSDFqMCL3Z+fjt9eHhMXkSd2yJRFvixl/Vx3lIWYqWth
ERgGWwwitOT8XQSjRWGl92ZVFBExAvsvV/7v0u3zZBIW0R2bkqv+5UfWJ0xjSeMH+94olj09RyZo
Bhs65mnsCI9zzJPgnqrEogD958/82yuzR6f+w6vDs75cOZiWhq9TxXuw5+6R+1pum6VOT3prDRFT
1/a1h0/wl4t+ORv8c09TCWI/wHJE0+JLLdBoJn+oyi7e09qA7yOU51+XwiIrjIGGufrq8ucPedvr
/Psdxd7Ls2x2QpZPH/HLDrxTjdBGdpj7pp/8j2zx9XJntr0z/eXQ89/HhTiZR4nLZdVzSUL9+wYK
zMbqBjPn/oXK/1ETtmJyhDj+iq2xfP7zZ/rPdwjclzYhL12d7SSHrH9fq1qcpDUdyMvV0DlbJvCJ
uzfjJB7LbtGzfWqUlVr/+ZL/+Xi+btI0JE/F10gf+Pb8/M9qAGGA4Sr8dohTXaZZ5OL415b0dr9y
9al++fPFvtQDPOqfJudG16QE4t4Wn39fLJBNC0Spzg+m6Nsh9IGsW5C4qnhY52gP73lchkd/jttX
4NHjlRjsePfnv+B3H5cyMasfdRhSHl++4RiqrpMGNZk9WcUnO9W7Pa4ed9eZAN/+fKn/3KB8WN7N
OisAR23ja8/frAeDxFFHcK8y0o/EYGpoPRFBqv7y4P3naec6LhMIBEY4nNP8/feXWva6LzXit4TA
RIB4s05D9A7aCir8vM4mpPZGO/7lmr/7GimKkcDj1EmJ58uqilgcNneOjEw0hX1BoeW/FYR7GSZz
S6KJf/4if3sxchO88Kk58MD/+wPWDLvUEC6Kg5sadRXBYU8/fMsRHpSLRf6lp/G7W5Q3Mu9H9jmU
e2+P6P88D65ql8EYzfwgdUTCJSPvj3ai21E1tQ0TW60f9YikQ0tM7cEf3Pgv5/n/vK74MXlJkRYg
6smH/fLFVmYHAsYkBTYFyXBkPiFgTCKWDDbh19LbcVzlBtyUZE7b6M/f8m9uI8slbRRQvbp1LL+s
312sIT7TE3mogw6kseIB3c1eY4ArZf6nCMfJUMXRXdz67f9/4YDOmUGa0CLl+mUhp9SduoVFjDZn
PDPMew1kFifd7Qyxiek6xpCp4f2tYGTclu1/vT78W1WQgx4nd5v7yvz375xrSnWLRqw28910Tyc1
4dQcBMC4xdVvGF4CzHU17creTqBkHlIVk3FU9v2fP/t/Fnz+CrpV1Egdj2z017/Cwj6sJ2BJD+aI
mIYBYV1/XliProLuDkwXL4Pc8udL/uZ35jRNt87S2XqycPz7g/vtMBrQF8pDasboMOya0SRdH6LR
QFe9iCVeVaCx9v//izIqdavqU7jgf/37ooHsMFPFqjwEGV63xZBM6TtFfxhEV4fMWTl73+203Z8v
+psF2HaojlGnI3zFC+ffFy3AMPdpYZQHyJOzWs8dHNvVqNXD05+vg12M/9KXm4k5HJfkOTVuy3K/
PDsVATJyiaU46IWv0+a96VWTgsbPWFQ3G5ZTT3AC0ZMzeZrUbogkG85F4WQF6eFRI6yMVHQjp9j+
5ZdNgDNlwsmYJTEkDoitRwd45qrTDekxVDMbH4nrDPcDk5TbmQdrjFSb1Dvbh5xDTpZRY7xc9q+A
qUhoSEvOSCQAnxncC467F4ZyrPtxMOKd79QQp7JY4/ga2LBBaIjcvFe4kTrP7g5O3CF5g7jDvIhR
kJNrG/SUvWOspwl6frhYXvCd/t/w7LdC4QSvuTqjmaL4iRbEi2ZQ7E9N0zXbWVhWHPV97Gx6HaDV
FlrURKitsb5Plt9NDMshOV8VWTwf4FhnjFczQgxDPFt4JONxAgQ4VR4Yi0ID7bdiDhz6UZv547tf
MunMgbf1f7jKhos3oLaCfOLkaTj7s75n1soJAdWKZ3B48VHxug/dWYwhs3LtxjBukIU47rOrAXHl
cUCuCrk1y53N1JT9E9HI+QrnAEgdaEIIkbU5GnDYSqPbmywr4I8lIcOQZzz7OQ9te6JeE3uhaPrk
vsrb8t0frGBjmgOOLVKueiTy3gLVYo9PoyqAIMbKg9EWMOLvbn1PAx83uWqBq+gygR6jNNjPHO/1
F5+BzEd0pXLfS7N56vKEZatthnsrqOO3cqzTNR/X3md2oa6p0nwopozAjb3pHRxWr3vCjdbWTe3p
oKXGsE/SkrAdNiZmf1Vg1N/Mqp9KijXoXEJMkznMEnriT/BB6OHLOB6RjZmywreXtl0Xijbm92B2
OgV/LuOTP0itDue5nKKGuPS16krjKpj9ltEAJdBfB3iAQOIVfvnajVZXR9ILUuwT4EhPVbxY2Xay
Ws6JnpNoFkMyyyhXDnNwx0RzApzCot65U7kcQBnF/soSo9o3jj5tmzQvPpomaR+0ZRhhyAXFoTKS
GuR63f1wrGl5gOelTpYwwH0VBbS6NcY26EWa7fTZ1klHcQ1AG9CjaXRSGr7fEnglS+bukwH9dtgB
CI7mNDWOFJ0d717OQ91FNUe+aFbgJk9+YPTnccrcDsDhCMFSoj4R9iJOFDLUjiBz/CqBTwAq6WOq
2X4t+ju78oxrUFrAOJ020c9O28oPDolm8UCTlCG9os1sTquLi62vI25H5yxgRGlo1B1J0MCKwNlB
YUlcALcrvELxTuQm6JuG1cR5qk1/gN2iK8dj3nXxxGM81HCBykZvoDSJ8VdrxEEIjmm0maAXHgWy
UV8el7KxnpjC5H3cq2CdGBmFlDoHNJOXZnb0amewYL6O3abtasNZp4XnRPRucd1S8anBqk/BwSiZ
VVepP0fw+XEnI5WiCOcXz2nt9QxFOCZ7YTMenzQ2yQ8oJ5sFfUxh7DRrUM4K7BqjT1NtYyQvGWWo
JOZi5sbKA6T76jpgYWGwyyBNVIgREqwXqG9V7KcXLgT7ZZ5uiijMMvLEgEj7gchTJmsWvuW5BOHE
YHU5QqDx867dzWWSHFvPmHd+o1sClfMwl9dhdoRivq2yT141GXvmKPKz2UCz9Q1NHgN7qJ+THE0U
u4t+z4HX3AOjKN7iqa6jlHn2Ry9zwDHHnn9Gp+HuEmPU0602VMtOxF62iQfN2FQWqnpUA675bSjp
ATNR9FYPHgR9C4DQahkzZa0MOGSnALzQjliCe1YVbkRnBOriejCfwNdXN/O1ZT+xzwDAKjBCgflL
CuJXEP8kBup+jaEttJx07cFDXenSY7yQVrUptjTAi4Phlbm1ruEh7qpg9P1QUhODEDyUZMcsBbch
zXq6eQA5JpOCZ36Lgw9sBEO77d1j2qfM9rJpuEy9pu+KsU3vStish15U8ZvgJOuyKCe8wQbOW6gt
9NFjxpyJCtL7YMD9dJzQvxZ5cxMcQc1sCRo9NZNnH5dCc0LDV4wN6ygjDIvQg1AGR+PBb670dsvn
RI79yetj75flFe4zWBv3oi/SvdrxjCXOSD3z+40MvtO9WltLpRUvmFYyl7NDTKSybEAA3GCUPmrg
FqcxhawdA0UJO76AaXDKiAp/jG+Jv2y3f7Pzu+XW6N2yYaBv++XUFrMNQKVXMk3kgRWO9co8zKof
atoJnbdKZwtJ3Z+3Kb/Z+HFFzonkEEmNfC3EJXQxQMNAKNAaJLqmtOFEV03z6EBY3M++cs8FM4x/
uShRwNtO+svmiDAWfXFqG/TDvybSVOAWrWhHBlsA0omZx9ea38fOYDCWmSnNK/ajU59Vr56NuYoM
z3/R4J5MpjxoubhqQb4ezenMLPraMOW5UvpPdiMXsl7PA2OFI2pMQhs/ADfe6HEAi6o4+BlU/cfs
uScbUY2eNERj6ssMaGW7FDQCEFjtCJe+Tx468WH+iJvEinRiTOs4IJ8NbxS20xJVI/PuRdVdiPnu
07S65In21FkxQldmY6wAoJ5+hLRhMrsJb9ktprDr1GtVBNcucdj14fXj2WJ+tQ+HTJ45AdzF0trA
lgm71iFubob5zciILTH0sC8nmn4qpfeU1eqH5Q2HlhZnFTinoeh3LpPe7VL/Alx0sAZM1WSLysCS
TOGI91giapNOfnVcAD2duZ9h6ujN/Bhk04EZircmWH52Rf7ZaLm+goF/qVvRrDPX2WNt6lfIai4s
HAzt1Q+GmJECG8cZKhLwpxgNOICiwJsPyzQejY4DimZvBq2LwFqY63yGkZFq/dHSjF3ZiZOr5igb
JTAo+1w2wz6evDHsLf80Nn6oWTVs6Y4xersrH1SZH/sZw52OFhj9xK1HBCcHp4Vg8r0CnTQECApm
Tz10RhG20oz0sYUDZWvvRgFEtuDtBoaiOQxO86b6l7G2IsS3jzWV2XWc6XNEB2DVt2xRNNA6ev6x
9P56RqsiS3o5ASwKE7YhGEIAUEj7YLB8zqMRQV7Qtn1evfaQZk6cWqEBMhDMXo2BMFMVL92IrYYZ
cYO/NWb7s6agcK7TTILbsC5aPG8JHEIUbcu7vE+/MTgYRH5b5BEgod3sZDf+Zzj1GMN8vbs53eyr
N+P24X1+6Jts393G8md8HbnOfyq/jWfhr2BUAxQjr5q2YF486Z6RN60tkGzUSL+b6BvWyhuuwihO
YtQ+Ulv9Up77IxHattPlj/mGa56KczMRsxGV/QI6FU6G86FX837w58OtYWfxwScPjmVmm3cELZO1
LdPzIiQD5zDU5DgfJJ0XMU6bm7uQQ01+bpoYwEays41p3yn7Cfp/1E3jIQdpbpfVvRzFD9yuLw47
0V5Z7xYzNygMIqJ6n4GWbYxWbUgC7BqHzn+56KGWMeovmH8yi7XtaJskcPaeyvoo0KYZLmcf+saE
rdbbktkLgUttpI8olfIQf5TkPJmfWvYruGgfYzFvfT/ZT363Nc3y4PQ15GgdiunMnPftNTOtZ7wW
yuzufG15AhePRdeK+hY6eO6NOzfHaDkYsOr4lefK/tTc7IKc7i3wwXU15nOD1YVhjmXNuCGQ/OQf
qRq3i4RaxH6v6t9956ZBn36OjrW5kUBRRm3McnmPQSC3+fyDVFIkgjwkJ/uzENW9ZgefvLvWbet9
s2e4pUIHF8PB+efsN2+Dl20DbB1aru6blIHGrKbDSIdLX+anDs4TWAbzYnpiM/OgIU5tHuacIEoA
Jq/McVUYbnVn2TJ0BGwEEE/FxEyD4rhJpKDu2oNZKdiPwTrL3WPD86X5bCuMrmGSv32KJSS5qb1z
5HBXpulTGhsHImWvjjQ3lqM99B6+ZIYIpwysAnCpRhVRB22K7iWd3BE00hiZuvzlddOO4bad6Flj
/YLOsqlt2djfjbHYlbMdGrNxnwdFyLDtlYwDDvAYdtIEsmIRzpZqSbVr5moHS+tS121UxlNk6fjd
krxcK6M/mkPxHLt8K36978jBggBKTqLjq7dTx9h3bp0Dv27OxSwvacEZKEkHd6W6maYcvuSVju6W
T8xQqBkcjV4+pCW2JxgQyGOAw7aTvWLr/OA2eqgSfV+nYidTfCwC0tKsfWfDxo5V5U8CZZgphq1p
dQDbLOznIKNEtYUffZdhHTemdus01tqeTBBtPJmVA5HGKjZwIm6d9LVv4reETon2o1cofZtrH9sR
LOeNgFTHaUKt477+TJ3xvgFk74vy4GIOX4bkktDYo8ZYrJkah4jYlY91XqF3CuydB+NEJt1eAIKi
/VldRTV+N2BXCRelgRph39s6zD9D2wySW1ZHMWBPoW50pyS1rpYB3NQLHkUgR4gONPCwb0lUYjey
SmtxDzaIAtN+Qwr+gT0xk9LJvZ6KLS/FDTnDsJHVZY7TR9V5mz7or7GqXwK92xSy+jZzjsziZVf6
5akL4mdsPtqq7uWmWqoPZwjGqPG1LT71fZz0O0PcOCrzcJh0/zNwp/SQYP91rOy95f5BDyoVYAOH
P7Mqrklu/XRqDCaDCc2bqBoVmal+DgaGWGtXvGUlTkCp4+2t7m5LWttaJ8+vtkwah7WOdHe4vS6E
5q31On7IDFCHtvG0uNYhH/lxG40YXsxbkSgaOAprfxPldQbMZ108Vg3zZ7zGARNO67Esorkw+41l
Nuybiax5uTZDta0/RhZ0d5kiELxX5STHHmSwoU9Hq0PaCrgqN9W5BnDgWPme5yA0wfjELrjlenCN
cOzdvWQBXoLhkMY6lZjhzjIp8ilbPXuZtW2XMl2PY/9JnWJfK4j2Wt6fEW2/x3l+j7fvjQMlcY1S
vSLpzMnJIxFgsppIFmY1NtIio1nk5sXaMNRW750dwQ1YwVNmhRVQ3XUiGz/KIAdueSOdW5nj87aj
ZcTzkBlZpJUpG3moJrpFNbl7KTEZxp3+y/Qx1/XBsW04iY4tK4GlX6Cov/vGfOlK+wUrKnBn035x
Rv+SN+muGzy0kuVNhr1TKTzZDONJ42hUt5DKsiLnRX1CEvKIqp1SOuwsA6lkKJb+6MmadLy58XJ9
a47tK98fF4+jKU6OsqhDl1FYcCk/21u9n1JYx6mSZsEm0dWjhf849acXc4CcXuTd2WBFlt0UwQG5
s5dhxx9+Xzf5cfKXD1FzNwyL/1PFNZ6Y/qOhBqU58y/WgFDvajwkA+NBk65WQJFC5ID3eZ/zeDRs
DQJtZ8uyWKXZsMeahLwof3JFb4LIKYGZ5J+aV2fgVEfq5HkW+UHxWEzqzXLnh5yB6VVdTB+tr++l
5p950ZAIEZBS8HU6FvRPoFJ76Y4o39iG4SsXK5hdQMmVuo97VlGKCMd+9COUMNHs1DcQN3Q36QTU
rCx5zbJgOlX4fVajbyWboJ8/xj6/6zzvnfj7pjO0O61N3uoEv1isKw8EAVHCSUZtKV66tr9ZuqZ9
GjsvtiU+QQuxuICbsriXgLeFiJJhUILq07leoeyoaIatbnf3Qh/QEd3IdtY5gYVyqdgmh64GUrEa
xIYnRa2RIXyD2bvtEnXWEjb4Q/ozyIP3WbJ/QHgZrNxav1Z+5YcFv2bcY35peBGBh1pnPlihBaYR
RQjA3dOnTKABD8Grd1uDOWju+xxUrRVgYzM08VIHPWESz/ylwH/NsbPTOYqseGJYaDMolK3wxKot
aYZrKHL8TN7jWry6Tnb1jHblOHi9SlMiWr1hcJiDhlqbP8FBOssCqWHlk1z0qSGzeflIu+a1ruTW
caz7nrThqjfHnWVh85HteFUcIXBYONEwQtrkSAAaaPysJ5uCSM/Ai9AdCkHEswC5V5Ozl2VzDsbx
ZQIo6+oFjgZ/q9r8pNVYBrPaCnngl38kCErKRz2vnzuOs+gnkcU2HFTJlz/5ZrlvcrE2jX5nT/l9
l4k9x7zjUC7NYeqxtbBbjGbPyFd5IA/5nF7jFrO00KynqirP2YgfqIRARTs2bDQA/H7u7wt0gqtG
N+468IYrP7MPXmbD3LIvZVA/VUt2hRTE9oz0z6Lb3xi+e3K95MkabwBpHHC07gri7AO2EN2H8gkn
wGlwi6rFvPNKOIwBM0FrxxuPyUi9tXQhcgdQBUtQEWiFG4DU3JpGrZ870FPrDoa13Xsfs5FvBuzO
YeyleydVp7jDzzjKb4XJC923ug/bojDrQMG1eWa6OXnAln2Qc8pbpq4fmAm7KHPZ1CUD1uVsBPC7
nHvXrEMn4wmsmEIfJk8jEp8FG7+s3jx49gdX8Lri9Rlxjj5LyTZdZufJbO3V0la/NP6+3M5wTTjw
aAnTI3uptAjEzm7w0ehUT3lav6R6/mo3SDFnwMY0hwS9LraD5EfOyEj6yJ4RQXmwPL61NvJcDZ3E
NEI58+WvXugXLbHajdsv3cocvJOjmtAdYXv7SX2fqwYtO5uRRlMe2Lf6ootiNbVOEvJeJk4lDd5D
qb22S/dSwz3VtZgT6vCGnhWspkQ3iozOMulkJFCy3TwuwsAcHzQHA/Ikm08EV9vBYqRZ6w8agZB1
0vffUL4QZMkYpqNVxQ9opnhZkpu7NLmMyXTPPM7PLM1DYRc728N91w6bXvlP3hLvObhLmOUeCHkt
fmyWBH6pfmKSqiTRp5+UAZzfSflQuXqdjLrhl8Al2Q1NQaRXu7HyXH3tNmZUl168Khm3C/usP2cY
Ji1hbjXkCRthlceMm2POOKym8l0i6Rx141KiaVqb+LuKXn/lcHUZktT9bFz7fnDYq1lgRdji+vDz
HOQ/WVWB62+3SJzuOKqHlp2JU5pZEZHNw0AXuEkFB1q4lFn1kdGuzVsfhymAQBpAuPRcjS13Bumq
1MNg0ekPUJ6r2v5OTv5RuDY7HWzAPU4x1sZwthfoBOK1siBUTn72OXi8W6uFg4gGQaWA8VMpwFxt
/yY1aKSqp5Q4kc8Uy3VIkCtNzYXE9Z3o/PVCkaJYEphP8106C0wHzfwWG/XJrNqt3VvsXZyNBg7X
Wlqx8+bbHTX7wylY8vfCd344cavWKM1iiKJYHPvUDU1ff6dqywZYrQcosgUPO7LRes1R+UQf4Xsa
Wx4ts3TLkhm6QLyX3Lxm6aw2cxsAv0xOQM/wEGbeE5UBtj7G/GRwtxO5a7E6+XnIFAHFTJy+skFB
c3N0exXcuYAtv7A/2sE4Qmp6KVXMsJfVLOvWco+mlh4RSydR7+QHzx+22ZScSrAJ1ORPZjn86np0
vplnP6fIofvSPwCrZM9p/5Apo9RTQ5mp4j6yKrKrTG30balWlVfs3I4taVWm4ix7xCtAJ3kBz9N5
1MSbqTk/HVt9dzpOZpbUz5RId0MboI8auSM6iJp9vumEdm386pqZBFknbNupA2y7Ndtw0WZA2wNF
nSBsbIkhr5dPWWY+8jYqQ3cQYdFBWS/t6cyo+skepo1sm/VCN80NqKxnQn4anjTXpNFfhsw4+BUs
86Fmee4bkgPxgHTM1z8qit5rmJyC/TPbi3Q06XDROGwcTg1JwZarnTYO0EtrybfUSDY8M3citj5n
Asg0/zJ4d+InEA/+3bK0V6Zw3rXW2hAUfnR7Y6W7BAq7fuBG1M1fbgKFH4pcVmvJWsbTJU38ijFU
KoJqeu100G84Y7W9wl04Smet+f4Z7hX8cXpRk1FdvWLRdiY0eJyR8Q899V6Thgd+YEghyqABsgOs
3YObWD8Vm5BVL8xDR+WYxoT40PKiWyctQ87BwgLoDxxKal1E1dwDyxvyMqxudXADu4oyx/PE0hOY
9XyeSKyt7NHl8etw8bkj6o2FfULFaHgEdPZJm4sBch+FzwBFi1vAVUybWkZ9kRxnCCZY1+gR1f0n
B7/z4huPWRqPK7vw8e1N7Hgn+TSIeYoMp7qy6uD8tOQ3GJ07Gi30p5mhXKWgV1aOMcARVft/6oyO
E3bsuoER7k3eziyr3krenpNsUazrzXM79xyhK7nOJHtux7KZ/JZHzUJunwzug0cO8Lafvetc68rN
8cOc02Pt9qE9cLQAehkNcXmybXUqYrlnNivEMYDJxiNWb1z0qX0ZLcHB07wafbX3Zfo8lcWrVyZ0
opv0jblQBEZUJKSj7TqDcI433jHq/zQnLE5Nx4Gfe44tcIScPoxpKle9gx5hMbep1z+N1N4q2b6g
QAlbgVedoayzng0PwON+pAKzQ5wtP7M43w2o5NICmBmoYFfTiID7d5nlhDQVIivXBa6Z+JrrzbEz
cMB4gE+Dxn80mvfMK6Z1TlsWS41L5YLr4OMZsDAlOafiEZjXumnMx7LSLlNNA9wSLDlN+1mqZQ6J
AGmhB9o+ymYga4TkClyMnUGLjLYuDeYN/w5gqGGRmyDzkJXBmoTxD1TUptlpU6q19Leuz8JJwWOb
vfFJxOYTZJBi3ZjFyVfdA5Tx80zBrIAl6cRsUaXBRKdQ2r7W+0Ne+xffb96dwF9P9vwghuJJLF5Y
Dd5DwPsBh9YhyJ1TZRqIaFTkmvneGApj4xocAwJxUKX+PNtUJLO6pJhv2N+aDEyinY37Goslp4x/
WufyG7V8mmEOMVE7fWPcY1e3DW/i1LVW/Gj/bAbgNFpzlNjzK82kba1u6Gzm67wxZr9XuFtzQjke
8E/Rq91bpO9Xk+/Vq3EsXyBv700K067m7bx0vILufeiRSllBfjTb4DC1dOkd5wJv/TG221+mGb+U
Xn2U0r4j6nkpB8SwE8RrHlWA1ydnWQhHJBi1a8iPqdwwa/WqJ0lYW+pEXWYNTnc3mcOvxiWqVS/T
a6ajKG485ymJccqMEpgrIupVNg9gsScaWd1zwutGs+ckdGSyrKosMWldexw42SmvBpf+nivT11hv
icssDD4QdE1aRSKiZvCmnuhnqOA6QiiXpoUaQKLXLtiQr9jPZWu7wuZp6hppAI0jLx749MZs0dpj
a9uwq+kgpDZfxtR9AE9k+4K0lqJ2r/CAl7N1l8h476GH7FoVyiyOivnmGjLtH7B90T0Xlb0pIC8b
7bJNfDaXN8BOEFcsdR7BlMCibSzUVYj+jDJgZcvmIizqx6p2VnWufepBdStYJget055rrf5BHezO
jhFYqTRf1dR4VIvIV5nmJeexzeplL7uFWghWz9kwVj5IDbi3bEgbuBP9M93lZD0nwl6VNdWBUl7m
mW1za/3odYqIVVfvxRTs2CxvM2VqRHX8J0OLAbzJV0+3n+OJlvYknQdm5beqYlufOpGXBc9KBr8G
K/te0J9q4nJnLP4IZ2622Vqke6OPP22zutPjRF/bRf5UMDOD/lJ9zwf2jcbyoRAF6VTQJmlvhNDP
MlVR6ZkQa9NXmYrrEoiNUgwqZnZXIcUrPgBg/2qX5cUFQIxxEj8h5P0JOYuPgvwWkFu0ZHd7MsAd
f2v1n2RatvHY6DQP5zyqlBkarvlcptW2HATZxRszUmjFN0ggB95kNZhqMLrEz/aB9AOMhMs9CSR9
TdZ6pfc6eFMUTpHq6kMlXHotXf1s4A323eSI/2ujwPhydEq1kPrfh9VBrPar9EDr5aL6ehPfyDyq
7/baZAcrvVA/+sk9TdK8jVUspBrsvWGmFwErfJPVdMwcgxpSgEEtueRxQkvGZ8C0jVB+bpbJOLRY
hDDjLWgeGe8o5WasrGihDIm9LOAOmo9GjVkn09ZEbrej/UJM89ronH/mdudW+spARj4n5fdWUztQ
11Fme2vlBJ9thnDCajwiRx5VsiC4EAhE6zt80q1+GbVvtW9QVmJR5Us70gm3MB8gtPZmBENO50VV
Z90sZLwxG480kI9JOGDLyoNlTvYvMoXXJK12dUfhUHH4gQTy1MaEOUdtg3iRLj2+Dj/IzoQIzgQO
eYlpNKO8UynEC2mkjernUIudV9Kf54ZdEAbSsMvHHxwU3v3Rvwta9F7+rT3Wb9EeToRmNPDK6ACk
JjZVNh6zqv3Gk/9pKPW9m1PuwXw9JMm2q2G38+Xi4vOzd5dHIDfcPTCcJ1562L/KrdEWURUs90iU
NryiNmR1dmNl3CvaLI3TnYRJuGPgJemjUtCKELIN43FiY3XgCk0A24jdui77dGSLfGgkY5F+F4V/
GJbpW1/+qHMP2YdmY92q1jblI44j6YsqJP2S4i5gixNTfPk/zs5jx3UkW9dPRIDeTCVSlJfSmwmR
lp4MuqB5+vOpJrdrn0YVzh00UOhGV2ZKZMRavxVL7kuRHyxQL/LiiYKPTsZIrxQNBSoVPDUErzSq
TZLqmy4dTwtKB2HWz/ifglQZfc+kZJ1G0zWdQD2Jusa93TrbrkRSR8YR1wxt7jVDE2VeWxAbLnJn
PEZ04emVaxCvDYXrDNnBHnFy1/y+PePtAm5AwfaJ1NdA9cq1Ew8vliJ2/VztdBRqdqo+RPH02ysl
xyGBxJm+GubXSsQnbLwakSxmMM7aeVz0+5pCBPrLcKeoOvFrcUgWEhU/VIyqzhlHTBvAWu7cTAmL
3qOna6D6lp3C7O66/JNs5DM4QNSNAWqVh9zRjlHyU5Ewr2cEaOuspzrp6IMyn2cWQzixd0t9Ao6Y
rqPBSdN2Fr21+Tai86GlanjxSHPpBenWDGlxAjczvjJIplyBLKdD079BPTQbdDrdqqZyWyd7a4CY
oMTqdxrc9yKton1VZxul926Q337WSMWYzZNX2tfc7O4bQznpdsHx0lfXIurPcVb/NDlAyCxDinW5
trAae0J+JQs9CN5wcRp3g619T4A4eqq3esbH3MjAkNarYjkkubCyezO9uZ41PDqd+QVQD5Q2UcPm
7tM5vY9txhtFYcEaOJsKX+ufa8XgvnTBNVThrBuVMbhV+gfdrZ9GNXqlt/q0YEpMTHGdXO9hGZV7
srm3kqquTsO7M0KS18p2TvRTl8RPBCFcDSBx3RBHSx8fBwbxRtAdKNqLsdirLHEp8WDcGuz5gjx0
T8vpKrZAvMF71IbIEjq8gVBSX7femqi6mla7m3VamXrXp/XpKV/6J1XP7xfhrg0S9AF+oULEw5zF
ACHxE7zJvPLq4a23RVCZ3WYWegrlQVhwnGy7WDzAknG8qfkdh2CAc6ZlJ8S5x3SE5mTp/BgBYR95
L3TV1qGZcIZRh6If+6r10ZHuE+TvZutZn4ghMdVJ4PSgdJGqUHnlnurIZdgcmTyizBoPjkHVHuJG
8oKTki8WEBmOD2htPsyUqs4Fgwbgptt1n53rfM+Kd2BQDZJbUFBN6SOXUXJrv/UjqXzki7UbqXnf
MpF/DIN1JsRi62AZabuh9JNhnsOytHkkQIt1YZ1kzIpbetX9QmtuOeb3fRGtSR8iTrLL91lTblsz
XQOfhk7UdwgYBIn5NEBhSbknTeKqVlo4K/WRKJlVM4OL2bhXFaV6KFJ6JYR1703ARNFwBuIOiQ00
7lB5oSSyangDj/NAVBkaDc9tVmSzr2C7D12rb6q8gghQVo1tMD6bYVZKn2iwe2eOGTSMoBX9trbz
h8gGbm4m30r7a1xRE53Bv1W0mwaqMQZjyWlfN2bPYVZmIV03yH0FIZ6HkjSTOx0b9qMkRHNXIMYL
VReyg0+UktXFbSs6hikw2kLV8LshV2OFRoryl2OD/gI6bWYPXZ6UafJhLkjW6UtweOWauf/0tPaH
tskwLsXGzuhVzjHNVbduOwp2wWhObjLhFoanGM0w5kUtvxSTYgct27QtKgtDf2nNZvZVs3nVsC6b
NaNQB3mgp/GlK6qjQtGIQkJj0T33gG6VF72gh/I5RQL8kKu+p5VIiKuCGivx9KtuUdLTN9AOwDX2
AGcrVktnh0aq7QrHoW9sWXViIM+UU0sbEiZV42o3Y6DF77RzUKsE7E/52mzXAVKis6eUkHuoGhLw
TK2g1XJIHjMrZPGB2yp5opQ8DijACmJR+yq6rQ7ucTA/08YEXsyOjZFfWGyCIRuOaWnt9G5a1o5y
zRuuFyxkhV9Q+0Wpdn5PKoKxIktnT+4UlS2Vds5vurzcZQtzYKDXJnJ1Ejitaz8tl87ydqpUVuq4
bPgDSEggyEQ4drMSOrJf94Ak65ul4TojN6A+ZSMUeabALOHUBXimEWMX4UT2SiQ2ZX6CAl98zajY
gNlGdUF1U648KroW0FeyLrL0gAqbe7hW3xVX8gQwuC85RdGD/Voa8Iixllz0nAq1UZxjb95Qe3Jd
3B4iK6nXo+PRYtiu5xq2Vp/YVdlfDXbfCWmMzBnUKNISruIhDh92wCLTD8c+iyutBeZvG0unW6ed
xxjsann8XUaK+QuWWf40bp+TT9pOJ8vpWhC5cc5fx6RqSeqfI+enI0dxa9pRbFKcUIv2XQ4u/6yM
5JOtq0qjrZpB8eRktSP9pXJoFyUhy0aPrCjLXpNC32uFwrwkDTLL6KxyKXWqyV/1l6KqnmWMJXfl
/bjELs7XqLTDNNW3ZhT9CO+Z0mGfbhB/Kd2dM0KjWXHP1jxKEqb7s70wgrSDOa3LhA9hkr+g9N92
PTym043QbPsDU9Ip75tnFfkymlrgm4Rml2S+VMRnqmSecHWgr7dvDcwOcSqNmILM48UuTd8hDKMj
gaGxpY+eOnAMZT0v3r0GrKuZtOD1hrrBkzVglQcpmhdowLql6EP9dAB+6MRwQuyMT2bWX0jyQjpK
+9xgDs+c7YA6zRa1eYVKTq/X7dieYlX5hPKg+ckx/ImAIpzY4cBhPCsw0CrrdIv+SgE+oAYqgPz1
gPPLD21W3xqS42eYAOmOVOTAXraTvGZq8ZXEWhkkg3UAlwVMin89yN2+HlZjRb8KNi9ulwB1MN8m
JRYlFZZCWZF5eXboF1+7CxB3Nx5b2V2ahRUoYl/ETLgGVd6g+fQbiGnErTDtBuvTHCqoSlimaU1a
zq1mvFhDuq1L74D5KdAq8UGi4ftctRRiFmfeoO8WnTDMseEG6NBXrpOH0RzdFZPyFPct/UucPOnc
t8G4ZOcxFasBiqdp3Y9J0Td2mu7snHXN0R4TV3k2THqE4YX4q7Y4vmk301cqK1FnVptxIawu67+K
agmU2T6OgNtc01xsxRVFJBWHMt6nosE3odEjlYRuFZFolzUBGTB+41VnzxIhLomwz5SHSXC/dFl8
GGtG6xIRO2iBnJEhqAMmd35ECYA/NBdUzT43XHaOR17ggp06ITdAz/utPkpfk8BsFvOEbdl0Rag/
RuwybEN0V+2n5hnnUuEQ5gWYtYZiFhuMQPFHt3yaWVpz2ZFhLUya6vkoYrErDKSAJiJ2EwLZqLWn
hpJ3P3VJctXN9pAtlCUluWTxj8wzMtFNMXD80BWEvN3bZ+h8ugXhd0GfjYr2p4ze+aueq6lE7wEr
uThHkJ/Hom93oMjXuUvXlAtepgYRYAFM3URJCnqDBANrx3FApuAt3p1rRG85lr40boPITtf4/3+G
AqvAWOOfbNpbKPVpucUBCDRN891suqgGlbXmqLt49A5uOQRomiFOQB1cDudy1g/5Yvglr8QaNYh7
XGoAfUovRtEe7LY8pga58yOqxKL9NLPiyRXZDKvRVUEXU1MpbtQVbbfmUvpmlu9SWKIVBqqQPu4t
YMldN7kfKk1/iJjWmjHecX9sxq7xJdIOSn4Yn0tUVbSGrmZ5iUAApHvqlOoqpYt10OHldbeidwOd
8kAgFO3FLTjZo0wJ5mUJbLZbXHFPjPXBaJQnp71i3XoUdRbzXFQvTPE3uRTCJzpWm55JdomtcSOE
hcJpkPRs8XVi5IBKu3hSPMZqRW9U0q21CYow8u6akXtvmKx1n3AHSbfcCDNjf/UukfJa205YRynS
m2bLmpn62Pc27Tw/jmhilh5iK/bUkZaykiCPdWNm2GAU3AbtXIQE9F1IGNmnsbotbVrWO9AgwqZp
jOX2BgXiP9IlHkTbW5jGU0+7MwbFR8m4HwbEghRjZh3lZYuevuCv2YhMbhEc+dMQX83aCEin/Wwa
BOYe6sGe7khO7a2AS0iRDE7Gm6uj56c7HAKNInQYhLOcID6ysfNbgxYyEV24TcKmaDkl1NU0pTth
zZt2dMMGVIZb2J8w2MTq9ORoI1y06Ojkc0JTEo/UNi808+BdgeeymBeknNdenK1B/ugjj+gHyfxG
Kq9mZj4AQYUOHqfIK0KPGdLUrbXk07ei5C1hYsSCgDRsqLfJTWpXMgZ7sjnC0iCUHb7KFqndkM3X
2U2p18792KwfC3a/lWxJvyeAP1bHE2Hha7VtL8R53S/TlhcsDeXkahy2woRgVkEaH9vBeLe06dON
4UEkKIvalUiF00fNas4NPg3kmxF6d8Oh/cmMz55Qrtls/U6IxtY03RHZscznhlhRNlXemtGudupg
H2phhjJ1DlWnfTsuSVb5TSB7U5JGMg4LwjEBNpiH0HEVcDhwrsSg9lmgquJOZMpLpfdB3lT7Nut2
lFyvYGxPhdqeyTrc9DRSgy98ZyTTcY2uewxD6pxtxxQVneOJllxbONrKLQ7e4F716Ca+ZfaR/X40
+452Zvkwy/jNycgalTaVa/leYxghUua9UqhUtygqCQbde2ks81ol9TnvIuDo4ZBitSvE8HFLhScV
KCa1l5c57lEAjrzR02D6Zc1zAST6maP7WY9xAQ+Q5fRS1QwELvVXYBnCH0b3MdWqXaxHWxs4l9/6
EYbnU9rg6k4nuaU0hmgE+S1OcSU3Hkvg0bWltK+pmxwqY7pmA1BTQftSp9NgKY+YSdg8rAQkUNin
SbgUFxbYGitNeWz7/G2wPDiY+NDpIAPA2ffpzeaitXduF69Va7iLhoGVsuMFiVBYJHEEfy3XbkUX
7jSBAxG+oNIRN9AHeZP09Qntrx3CyAVpU9chMWwoYNjQufZgjPTKFTKhwrquUiyR5hxGwgpbxKgo
Z5DjN78F5PWc0N7UzUO51hrzkBAEuGoov7LwAK2ZEfde68m11dWskkg8LFl/0wj+64z3todKA+0e
f4fzaBX6A/PPMTbz37oaz6aBJH0uA6+TbNvmb1bzinNKXCIUA2mdoQlE89ZqtKw3SOZMWR10gik2
Mo2Dzmt/kkpjFS5oSHdjSt9dYnIRE9JENoH1pfOTPff0dvfVUU7V05zbHoCeE/SAq9xdNM8oU3+b
6u8qfbxY6IpEbcdwaOPejO0iJPDr4CUzAKR7giNeK6XCCMp3WwpwCNOg4tXo8/1IUPRq6fsNNV+H
ljsGTuisc5LRxhyxSU3Y5aqNnkdnLVLf6RatfMRU4dQNNOu5YJ3eO1EKwdgZe1mkjJR0kLs0zfjF
0H2DgkAVFvFeUhBSa8u0btN6awsNhX0a3bRi6FzbysPZ5+CrvFFfKdFlkEph4ojX2SifnRbysqj1
+4wZtxD5kzlmvsQTwie5q0qDsp3lga5C0xd2qW7yDOKELE2HoBejJvsX2nWt9MXNz9OGdErevnUD
VTIGKwmbPXoPmU4oY5MAMyblp8EdjswqSNmScrdYk1P6lZTjiSiATWZn95J/iwpJPSz9hu7Bx1HL
fvqk3VkxJeT5fHGi7mIn5OzZ1h3DIAy/zk2r2YzFcTDkw7eQ82/Vp2E35udqzu7HBjW96YgXB7Ks
0ADUyAXwdT5rjq5TAj0zoJDux/kRs8qm6kbqwWOMSjWva5Kpn61dn9S0vIOp9Ps5vzNiyjryep/2
IoQJBYFTD0vmvOQuvX9qgZjWjA+3DSiajQvxm7umVd90L+VJGt8caT7Z3A7uMp5qQXh/q1CGa57U
3v2lQrC+LiYcaxF/EQGwW0AYC9mep4S/TF2aleoOKZ7VDHXfbJngHYLLrHrwZHukdmbclSoPCKIt
nWy64WkcG2rsTED9nKOgrlGmmwj6uvIn5tcJ+rHf11USKpE42J19pi/zqCDLyRoF/YPV7PS4fmtm
Ir3TJd9apn4nY4cGNYoFwQc8GExVfvT8murNImiX9UFrSPvxhPtbkrsKM/LRqdOVSJoPZRkX9sxc
BcOa6p2RMe7pLWf/QodmueQoqXrzlQDccdUrju0PrK5JkWxoH/jFxHac8uKnzobIx1f7VGl4ZBQY
rkzVrmOMl6/ChWw0kbHqJIoNgTLSWj5ZWJ8qs35I1Fr3lW68RobyPc/mczFMTEK5FfYwk/Pc/XY1
sPygmi/CoEoKLMimoFQxWhzaVfMYVejg555cGFZ8HDz36Ln7YElwQeDOmQKibGhB0u0vSXN05Rmv
sVOpWzWHPUra5dUsh3MT0eGb1S91qQTFlH/iQeHLU/psQ0z6j1t5jzmmOw7r1Ccp4RQZbbio5T6y
WqpztadBFl9D56AXiHalHORmyaxAItd50Ih9XXVoc+Bymk1LT/aunCY3EJPcTuAVll5VQToxYEdt
Pa/wk+9H11V8ioSAT5wGoUnq4n6ozb1u9vdpYvjaODm4hLSAaimOr/Z3GcewkY6OjhvzNxL4WSog
cMteJMhmHA4GFnCTqzFK+A3o0bNba2sWzkptDN+a24fFiV86l+hEQRLXqh1kqNdyowiP4xXPpd5W
/CvHbco9D/b4XJvE9VYtqx6qui3/H4ruSZkObcxK7B75bzPZFUHnKaITxJpi6nUO9f616+KDioMX
4rvdZ0MejLGFg3E59YjMIx0+r04At+hRT8meQ+avfmeIsma1PpewHWMrX0zC9Zhj+KSiqdqPUX7S
Jhly++d+ieSG5AOKrZqf7Kb6ccaN09KMJAzBisN1zbHmuDALdkRinlV0+QH55qtVu+c8yb5Va3aZ
m519KaLJp7KxOSB6JRWXlS3BJJDWzg1tI59KsfWDVo4vc9lf9d4IM2O4z3PpV3lxtsuZd2IC+Sse
nHJaFzHYeJr6pDz3qBKYXjMIDzfuoOM0JlRh3KKGlVvycAWHMr6YerRpSuNolPDHEFBAcBsd9SVs
r7vLk+TeiXWxydSle0BroWOGLTi+OHlqnnne98EfTOOoUqXLmtxtKpK4kTb2aNsQq/lz05/yDMiv
d7LJv/1DpbPw9dG2ZkmDO88OBbqbFVGA3xj097bpBGQWbxs9sxiCjW2roShIE7lH7eZt0kmuVDk+
qXZz5/AUr8wU5lNN46/McP2Z/DLzdrABerx7IH96rz/eKkRJIKiqLWbDcWVlQ4VgN/9w5+Tqki8K
mIXMdTCXS+SN97VQLuYM3KMsNseed3BUUSMaHIPKQnEypcu5cMwTiNVqprw4MdULDbsHoiixvpFl
kIqlWcf61KwF3Xh6TnIhA8/Zm8bVxJY15cmFTHr04HDESOLNodrWCDmntHqqCmVFtcw2VdtQK6YD
Ro6XrocQo8Pn4OjTDdTeNgpuF6s9d0O0Uc2Wr0SGMsmvle1iVkEqtE7iDsvRgr/G0C8pwgEe7vzZ
XiCCltF6MVu0xXgHriRMRoGuYWsorfwz8whNNezBXhsJE2zb0YuqTT5dHRskH0+dVuNjttUHaYvb
N4eqaqYYWbYhUbB4zZsektwk48KJPxy73mlzsSVQmvSaZGA6wuFFTq8DhSnRhxrzcK9xjvu0pj+z
MF4qRxxTOppYDZWjtIpfSIdiPS04OgV2Bckli63fGd3Edxvz5hCttuWC0NyV95QP9TQawxdyMm24
P0OhpQ+i71CYmqa6Q53Bu6vWyQZTgAKUA8ceJfo2j/gjGNl49BJb3Bp6j3yWO6vVQivvH91+6oMS
BYhLaLDQZ9Yi/YiG5dtUu1dqZymIFrh08k59NYqI35PD1mAsjcr0cUZrsZ5R3+SmFjoWmyxRrpsS
fnSh88A2zHcbOWeqdne2rGmkLwn6hfWR8Q3QG/tx7fXtVy2QTEfRsplIR2cnjcWqUuJ+hbhrXCmA
J60cTlVDBGxBKIbf4y3l5J1QTy1GSqq5UV2zWvyYgjsrhf1bV0lsr+N8pqG3Z9K0Tflmcf2ueqiY
QaOINSZh1c3bS8lbUsdc5iCer9J0Hiq6gdmLXpeeiWB0qc0arvHNOdvG/RkX6eCrYxloeR4itCfh
MzWwksL1Zd1zVblYhOQ+iqZnY3A2Odi7I3ukSHrx5iTKRcmIQUYPZ+vT0ZrSr6FKj/08byN8rYju
TzMJ+ORWU+ur3j4PpwzxTS0bPS7fi6wL1VI51jAaYcIogD5PPqmIvtdNS/4kFU+fVqZtmwqLbDK/
ZpP06b+WQZepzapJsue5n06ViorRzEkeVYj15Rz6oGzjO4pr1GTD/GNNxguj33usz2TIjOlJtnKb
ZtqDvAVqT/X4Ddc14PObftXJwENmPjUO0/SIXwmYUJwajDU46A6zTHA3KFhtnRbPl9qyqJS3BzYa
z50uA6KMX3qZn3pVhHEnLyKvp3U2qxmiVCVCP8LaEglTXxN9jlSn2TTWjCBKfqio/kq4IYvLO2iq
6JrpPCGp1mIedRQonhEpT2MmT4UwHqm7e810lZLmLpz47bTiJqNLRLRm9sD6sWjPiZFNK71jNNCJ
Ex+LI+wR1CXFwX53005RanNBVQKIMYWLqV2klR27Um39DkUnuP9Bi/R71WNTHTqNKaS2916VP47m
wIg1i/ulS8I0cs60K4VJiQSNIkuUQRBG1ryse1rGsRrtiXEHqHLiQ9Jkoa0Z75NeOQFZnpccmTTa
UwAKbyzuXPGT1EhrCAJ5MxLczS2KYFZeKyMN2loAOvIfz6xKX63V+whT9TofTC6oGoEIzXO+d5Ot
SG7zNmLStDuQc3MAxs2uBnsP3BVaKvqnt0A/+3n0HueqetFt6Mko9wkX2M4q10wmSJKsVAidVry2
TMeJpu+tTllNqnm16Qwn9+ugFLx5UvuczfKweCSvmMa70dnb2tS+Z6d8nlL1t4lIeKjkucuyo1Iu
r5U7XHm+HhSuDqvJjqpHHwM44YKXIfeGa9dx2S5Kcp4G7asZLb7TbqvpkNlV9JZYEO+aulxbxDYr
zzF/45SzgG2dDeOAxA1htApBPWxhAPZpx3lIjwpwMjq6RcDK5EFXY2rG9E2prOcrrfZlyPgUwdBO
4+fAca/XxYlR8slxyyt54rxzXQ1d5j1QZEgunbjYJq3DLEmiApW0luE1KioGg5K0XAwGnnON7R+v
Li/SE1ttAIVa+PQNxr+kwY3sjvKl1rVry55SRpigp+o9jfvTrRwRp2aH2BLyqgOOIXnBWsclltq2
f8+cKiBP8TFKZQjvfgKziW9n4Ils4QejMR4br25WcdZclXl+YEaf1mlDdwppFeAeeExNW1xJjbhW
xfjpQjaqZnaJIm1D4gWEtINVqVgIGR7RT+cDPHHbHY3eufCsHGOhhbFupwc3kmQNpOOwaabyqeQ2
cHIRGnoXIB5YL04e9EnzHS0t33g0Pthmz+wSt98lsljDlSepS3x+MJGuJvbTiBBdyLONZiwYOZcY
hAEOEHppYjoWSefbEU9K6QJkJDYaJO9dAZ5VWv3eMBvi7ye89yZUcWKj6bGfNYo3bnVJJ6nG+ip2
ln1CDvOaAIePfsi3hSXAfHXE1IS613p+cQdugHge13GEsrNMj/gt1mSOIJrAOpIix6gX90Mq9b6W
lA91TPZU2Qee1n8OAowIQyURDXEflnFycdzuQs78yp7r3xhDFU9Yj+VUG4/2IB9pl1mRrg0MiA+0
Nw7uoAdtBkoV2zlm0GaLpx07IxF5SfPQsgTwbzhqOedCo79bPQ3pRnzCFx0YTMSrEf+Cm91iKQo8
WH3LIJtVn90N3uBaQjyVkPRL7EXsvXpj+jKVyqWIlgDf344MEAh0OJ9oPiOmeoX3PKjOuO9dgIib
KijmPG+GIIbyKwrErUTOrrB47si8/mq0aqMOZgjoeLUg/dRW89bWePsA8tzvZLbPNbrJZbLNKY7u
NOvSalzuc9cFhufEqF7NjZJY93kxvODYe8ElvktMeuhx9p+xH2210vEbm8g4WPJcx6XOff5Mw/1a
Njy/ZQEu6q14hl/VRvkZyMJIuiTguVxuzeZYrRw2K3Lmmghncane6wKfh5iA62cem7kkDYXBZKl8
pwd1VWst9Eqx4we/eVOB96KZTzexX0NTS+Z9Z87866gpvFp86kyNmDA8tM5ymHT1dSrNfVq6CJKM
bURkUF8j102mQ5axzYm8RAVmfdga39vCb+5UNIIUqovuYmTGEoO+9zCK3dL81zmaCbTFqLE7F+2Z
O/LrK/1RGuSGMcYtbnlW+a1jeGBaYS+1ZXNGKZzj3noeZfCXBLBT57WAL3X0+o7uddZcFta2k34E
TWy0CfUNw0seOXeDET/0uREqkEEaqV+L7FGQ15w45Te1Yk91nYfF5FxpktnNy8h+rJTfRAxYL7zR
yXO04DvXpyeXoXUVd4W27u3p2jQ8qg4cjeuJQGM7jDP41VTw6jFS8+RS9dla6itLIekH6vnmQiCm
ZBe3KhpF3bc8POB2gktdHTlBc99uvLehKB6zOYam4l5Tm5xPPupWTIfnOn01J7HNNHr2hgjvznKt
lCWcxPwxy3nn3YzGeOyRM/RYtqvhJdVMFmtz3Vbmv6RM/peIPkIPVcKC4XmJ1L/971//r/U+ZU8s
bNXM9zN6rrUwANfB6bWHquUw+OegHe2W3fMfiTeuparo0YhCBn/Ctmz+kWg5EOtD5pMbbXUEvcAn
uaL/lNONINc9m/zXRNRskaluDueEoYyun8owLqrRectxcGBaiTWwXXY9Ubnjv/xyf1Um/PnLuZaJ
J4OuaY8qoL9/EPxXyJBHeAFXz7ANZCikeLcmF3S6wVzchiic2f8JrVfxxpS6DK2xLcO0aDCOyZHd
Ni3G5D5etGkD1YW+I6LVZQxdLSmBndWyfnQaQ3vpstk+Z9Tidb6laNbIVoR+S4nxSvpj2bWfIM15
up5ytT4AnkACqYYktSNGgsm06XmLBn6GYP9fEomMP2Ih//p2PEZGy9S0W6nXHx8Arr9Fdo2j3Oxs
c31sVLE8xZYF/VUBtbltxnkzYGI1sIl6GdlSefplFQJmD+iigY8UtFiGBia48zTZPSeCjKEB0YkM
VeCNGsOIN6ceF7mo7mtVZ6LR5pH05n6ug9Irh2OTe+1JMflQVqKxhgWxIvn1cFtulm+dxZWHbrSj
o8Y42SO9JYBC7TO0I/nME/5/y6G6fRo27UhkoVqmSSryH89q3cGKUk2obEnQqA9iqaS4KA3pXNsp
pVY0YOrl6v3nF+SPJKq/fibtZX+9GiRfaX9EaksnbQijTvmZVamoa0tf3Hidp7Itb+JzZv18JM8g
mGIFnds//+g/joG/frRB4iv45y139c+E7TFBCmmYXgIzZuT3JnIBYFhjfrXjWv2XB825PUh/vGk2
0e+2qhl8L1Rp/P1NI6QusVXbTHYlMcUlqKmrkCZRt87X7LYuoQodvPjEjX5I0oy+PCeZd12szXd1
j4m5g51jB0uICIhzXXt3BQkL26UmIWlkrSJ1pLSfSF8G6BkHr72jp02/jE2afcWSJM9tR9SZzcnf
K5RTUkA9PIuxb/zOSK1TZSyjr7q6OC9seszFdp8cm3L5gEAk8qEEbV8rEStdb+vtTonbKIioeLjR
d2I7dhRaIkviUTSNst3hctCjm3IMGkdwiizWUOJHnozksDQWTFxOXB3Xm2awrnoq7xU76i2LRimO
hjppR07mZkcSHSpeuoNvXH/JaF5mRD/pUMZvmM7Ks1P07tusV0ro2UN7UFyhvJCRhREg6xLjNDZ6
8hYjQUduprgtUj1jIM78//zwuLdv1DKMW1Wd+sfJIfuEsay1KL7Aib/14hSkBJuWtfGcFIfcP/+w
WyTun08Pl8jttqINnpqIvz89pS3Tup7ybNcC04qNY4ncC+3C1Z+ptBbd1jBHdTwXabvwFBDmtvnn
H//XS/i/fr5neWzzNkzBX/fIf1yYquFMKKHwtngFMKPoOuMjcwbDT0dD25gsQwQIgTI1k/czC77g
VCgDF5n8tw7d/3abkktt27Q/EJHs/nWe/8cvMpnJRI+qmu4GxyP8YG5kRocYT13tp0rtVtvE6+Ur
atM2TCcVGH6oTKcnq6mP9a1O9ZPAOSPSryKjS/L/4zhxdYMgZZ1PitaDv39JCmZnqzDddMfLqu96
NxPXRPF4EfjQXv7lC7mFCP/xhTiawSDKuUlIt/XH09fwxolmaokeMBkUVin1xfVaSXrCl/Kk0g9D
nsVMeVkeIYdKc0yzYHDWk0yLWPn659/lvxzgJAjqOr8OFXcUYP39zxaaN8260cc7y3FEiay5JPIi
blT70snFSnaOnpSan4vUEP9ydfyX89t1DRWjP81hQPF/jHGu1cwq0U68grpsG1+d5JIEoytVdkW1
IpDsn/9Q/X/FhPPo3QITbZW6Fo0X4e9/6by4A8mz1Kt1MoLZH6a5OBNHTKS05vPtD1/poHWkbdiG
R4qQ7Ryw+PefjST41o+yUeR+Ief6S46JlYUaxs4fHR3EvozV/hZyECPULMpGrhLbBjlfvG65/+e/
4I8P7FbLcYs5p6bO0jUKLP74AwjO6GYrodMqZbz6JIdISxCMLONrxO3U/svH9T+cnVlv3Ea3RX8R
ARaLLJKvPam7ZUuWLctWXgg7jjnPY/HX30XflzQldOMLEBhBAphssljDOXuvvZqz/v9ifAwESni8
HG/Zev3rU81EPI4+I+Y0ZeHAUTxvyUMKFK7OnOy2vwXEjghIUoKgu5ir/uP1n7q+OjtuEtNJpYed
b7OtWFG4LRrx81QkEbVezhWd21hHApnaQ5gpTjMp8OF5CLNT5QIguX7l9x7yckXFHGAJopEufzfm
h3hsvQhErwrTj4nDAbeIy6ndBI7U/2uChcJd6dnkRpK74FrrbK6K4taUJMTn2AMzoJ+P4WcjCfyz
C1DgRr7daqfM6ySuZ6Hjs1eyyCVZfWxjkhuWyx4Ke+Nkv86zxqhMxR000fXHJ97AUPFFsCUnjNWn
Ckg8++XzA/JYFv5UqJOLEBPzaWr51AkNvRink0xN6HdCHH0hoh0O4bWFAbXN8C+NrvE8JbFiu0Ht
D2d80MCzyic0zTn4aYq5Zjq3//vkx7RH8AUJfGQXWqsvqp5Lndpd5x31JGjaq9BXL7EVob0x08Kg
JJNxyNkO2g/Tu+vPaT3AeR8wfnn3woGGYMrVMKuZHgI12M4JS3l7R6YzYdoU9BGY4SUcbPxGY+bM
d1aKxP/6lTkN8Ar+tfpwiKXJt2S5kjdK0Ii7gumbsZWOdH0BsaRm8BB1WKtam6oP9d6xWGqbkL/q
oUl/NVntQHgWEQ1Ky7IgspudWhz3WlqcB0XxK4kS9WqMYlY7OwQfQd8sRMhtmIHpbG3Pr3+ocfAe
E8/BsQSxt0UJHriEeDN2aKV5eTRSzTH7PLk33E485E1u+ZvWiKgfY9wOcEhlBtpfeioakWCXPieu
1csjVR3whx3+sXob4QIft6bLAW5RaeB5s6LBOs9AaJIns0T8tE1k43Ybx6RTyWLcUJzxSaths4aM
jFXP+qcrK0rENm3zV0v0C4zQ9YNoK9sar5HlJMEH3VhQSsMknanFtZaxR4Ak9R016krTsYvQibGX
FuFjnUn9bTYT9NVVLj5SWXb9bevU7t9lA7lxU0xd+7FvMQnvDObYeCvSoG/Y4+eQ4oFg9c8QGXqC
HyFEYimRrryr8n6+T/OIMt3sDLo92X0SnxetXLmX42Q9mslItz5IEoS4I63eDkEoXLcN2Y/6tyED
5FR21S22qUBav7iX/D6dbHQEPcX2D/08pL87zb6HvjSFbC1F8A/2YfTpXmFTmZ8VDqf9GAtOcm2d
oqHvMyv/ht6h+VhwsEu2Ksd2RVrqZOZ7OzGij2lBpMyhlF6ZHSgD0I0WfeoB/ccO/cVAf4BgiBZ0
v5FeC4rMsYtq3qVtAv+rkSMaWQNcBGbaYfDPpltFkDu7sP1bSepbwLDl+P36V/Fm2mIThH+XPAtM
GL5yV9MWaOg8d2wKW4EnOneXZx6NqG5ErVc3Vfa169ri0/UritXOa/kM4SgvB0pXLiFyqynZTnVk
T7oJTkaUI5YfkgqypYOYcxMUQewg43X0Pep0rETxFOf/uNC5v1LbUd/GaiTbw7MnyvbI3ALIxo0K
DqMMArWTSVV/nzwruBFO/GYF4XY9JkkP9ZBnm+s4G+W1OveYo07sAZR9ItMAQuJEJeRWePifnNvV
/EThynFICSVGhQLX5RKSwSOv4TIHJ0QMVDydAfcw2lVEnK+wLyafcLksq7bWHMPfGT1k2Ac2MGBP
FYy3ce/Nsnh1Mg/ifW67JnS8Abo0AJ4ovLWnfGfUkGRKTjHUcIsbXr/CKhjoFUJHAkBj3uMobj/Q
p5yfqsxuNmD9g+31MfMm0YisVptKJJM3GaLu+vzkFyEdrDkIzxK/KwW6iiLELJrHcpTfkRH2G9eZ
qm0X8mWPWMZurRzvjNhl/0DBkeISEdWrRasYe5JdJwhePtCKM01vcKRdMtOu9GGzhJk+diqQd1GR
Jruk7PGRgRw7TCmyWMC8+UOW0ejEm7XVeb4BP7QBO5s8XX9E6zMmnxUHGcq/DB5Kw2z0L0dPBZfL
KWKTABec+K9zqNQzAQBxhyILcxlFI+eOViVYgiAz6CtX+NK+xWCf7kfoRGcUEwNFmia5sdV7O1Jc
jjqME5NNlkRHcnlXaWFlcxxr41Q6wjqOjRkccZ2Vc49pM57zG3PL2xfF1QTf6lId9pjOLq+GozaO
CPEDkDR3JTpgTYRYCxfTVClc1tip961j/77+4P+cFP/92Tps2OFnC8nPXI7Rq1IgxVXPnKDNnBJS
nD+WUY0eBLuhXUJgEPmXXGm72nRDKMO9gXYYHVllZ9+czM8/S0rJ1L6Gkj4h6TztY6Q17rsoVeku
nYbmd5zJqTtGPf3A3I7pt1am/ZWqHLQh/MaWU2/RusM+7EJAg0b5EPU28qQ0LCpxgi0SWR+8rK/c
f0ZvjthyVga7jEpO6Q/SJDzcHCyqJgVfP6u3mT+GKRmPIzUnK5msl15l1nPjeSxwsOhdbzcOfR1v
LWe0oT9lSfHPlLk9tqTGjV7Tr7QXD7IPrUM6Tugr7Wm+8yaMJZvKroov0fI8UBlm5DMpVmi6miFx
3YbQPxOsmM6+7LpooWM0hCzUFUs5KlwBISiI5vQBibCs7nKZNNAggjDs9vFYeXCzR8A5iGZzs1gK
KYgkNbV5H4vz2JASNE56JxmBPwjf4NmWPq5SeK2fOIH37nbCTQiD3Mzdj7OcRH3jRLBeN5ZhITly
M0kimX6Taj4YSjSRVMGp0w0dOrKUWnz1uTpeH35i2auvh5+k1uxRBWfn5q7GfOO3xGcwHZ86ZwyS
PVsomrRGSBuEdp5TB9XjNAXWCz328CVutQWXsc81RguZqsclvJWeDn54CBjXb2z9LfL7PWWx2/cp
c7Dar+ajMfbcvG+IvAMfA80s9Yew3s3pouyoDDa9uKfS8HGeO6u7MV+v9/nLk7dNpTjbKM6zYhVA
F6uq77MmBQOlwvwr2PQC6VuNCVoXSX/jLb/zKy2XGYfqOKcpKquXM05sN+WAz82gxFlG+8SEg+fG
WuxT7TbHqELSlSQUEK4/2nffueuwe6Ja4FtUdy6vWlQmu9+kNE7YVqtnWClQjSrZ9t8i07Np0NB3
LQYQ1V5QZo+ZKYxHZ1QlTtV6/KXrNLAP12/IWk/zyyN32VOQpU5tC1Hk5Q0ZgdcQwRlxtPKwpErb
Bs+S94EWkE8K88Hkixv38Tx5L1Yc+X9hcJ1IU4JyAiFn8stmk8ZFgx/MGJtzifff25DN0hFxG2FZ
OMymGcYvIo3kV5Mj9c+6yBN9iIfYgh7tFhba4JidNpbo/megilRsncgjOf76j3xvWAHT8yleUDak
lHv5G8nMGkf2bQYq4aTH+Yvxk2QB2/gKbRZB5fWLvTeuPJIEbaoXS4dzteUIA5WUmeOw5RCjtRGt
eg0tuOczcPbNOLJckOft3v2Ha9Lq4Ys1iRVdl756f3ZbP2KbE5e+dScW7+zgBckBj1TwHSGp/0zd
oPh8/aLvjBz6A8tW0uQkotYNiWQ0zRkeh3dCUm9/pGnMClHxS4uRgxE2rfbGj1xvJRmpy2bepn/G
vwpzNTn4k5Q57FxWa3zHu3oMnL05TM4nNzARqIm+3NYSTIE7tcUJjsV/GEREclLes1ybScpczYpd
34zJMFBmYyGCXYjZYINkZLwjJy+6kcP53pNlVrJtk2aP6a8nYH5UOGa4wk/FWKBM7Ruld1Ps4ZeT
CbzUFuns9Vcp3lnykCaw0zNtZOZvgkelnJiMKQhjR1TJIbVaQF9wgXccpmsobh22VRUNRGMmEfYr
0e7nhlA6RLDkBwCkfyrNNDhYPdDDGze2fJqrNVIyPfHml/oKn9TlpxuoBtyVIn+szJDJiyxI8Ghb
7TarK4uEKxzvnTf7nK+rBA3jOMBmicSBiKyZwZ+LbY9J5XD9nt55O67LVMm5W7BM/plR/1Vn9kLO
q4i+sjN7S+eBzmT5YepcY6Jg0TuvKg7BaF6/4jJlrB4ChyjqPJSveUfrQ1tPTI3h9DBem0nglZiM
2eQwXXG8u2vBLz9Ki1R1imFh+so8h4To+uXX3TgagS4HE4cXIJheUC9cvoSWoI4AXRhxpSgHP48y
jB8yi5k07fvwDgobCtuJ/lmxacvYykFZ2aa/axsdPYDlSP7XDFHOcgCiHWEqh2+E8+Xl3ZBkJ+OS
VfoUI7EgpsUQpGIk6sQwmb5BsXCf2kgYpxvPYFmYL94BH79nIlMwTXZH5KZeXpWgPA4C2pYnt+tk
AzxbtT910ujmXFdRVD7ZnTn1JzdO2+IDxSc8lSXQ1Zb2UB4nN9azN1/rci82k69DLLHHW7m8l0nS
h7e0kicDeGW/a1sKIVvNgbW8MeW+WTjRNi/tT05HtKEobFxeKJdF6usht07opMYddR19Jx36rkFc
Wjce8JsxLpnv+J6oLTHGqXJcXgqFlkEYI/5KXijBKUIlxFpqHAlZ25xK14uO/jiMTwN1wxtP8+2P
pPZPtDrDyWRUeas3G9TZQOk8IcLBm2J032UXgxpWDnwStOB+dWNyf+9yrCPWsgH02QaunikPnBRI
NBOnVPewCNvBxkpMxw5ij99C3fxf5w4+FWZP+kOcddEbrZ5rEZhJPmUkjdduPXd7mDvGj66GiqJU
ayEgAELtiwinWugMov4PF2dBkWyDJIWE9aPVvk5bEPCAOJANbJvKA3HEmWKfwl2+Y3upDySAZoe2
TvTzje/17Tcil/IWgrVls83TvhxPg4hVWhRVdyqbLoBpaAWKJJt6rP5iisCt3rcN6KBxxIksvDQk
TGN2gDuCLwzqveE6/Ys5FgRRWIA3Rrjt0r9xh++NA+6NgccxwKbCcnmDWhXkjvZtd8pgv+3x+trH
LDMJEgqVd6MQ+s635XEdqVz0IwyE1aVGPAsBwm8T8inca1rYwCdprZEBbFbgwDLIBKUN79q3bqUg
v/MjWbRp21D/o5XnrL6tuFGGnWZyJvC1oxfaWRZxjgsIqynE//4Z++zLODgyQ9ONXS1SbjqyLwoM
fUId0LjPHa7u6SM61uTvqs2H1xvDa/nbLpcDupI2GkaCEpcj8jL8/rUJkEWDqYm+CXzoNktecGcs
WM52Brewj/KZkrjfgKOkdN9j96uxZZIKiiEhw+j70KaE0iDHhCF84yH8OT+u78tZGqZsmQRNwtWr
7rtY2dUQjCffboCbmnXe7CPXroA851ibSTKomgb0Z7Xo/IeOvLOuCORnh/hh90YD9+2oY//Ky6e4
yQGBk9flI6otqtoKYdippZf6acRT9zpNutgOkRCAGSfndfTGCT0y4vjrb+fNDm25IpJCVAcWX767
ejmcTHToRFwZ0MZwmPD2YkX04u9jgH6/hUCxv369d3+popCIVgrJw/rIF8xeHMRt1510rfwvA9DM
DWpWh72p6ObP9J3ZrgkgfttclsWNdfOd3yp4yMtmgFduytX8bhh4U8BO9CcIruaH2A+7L+zya9zm
lmGkO8KyK//GrP7eJel0KIpELNdsSC9fLJzErEzbWKMFCqJf9N6IS6h0eQ67xHsQFI821x/vmw49
cmHB8QNRn+CMgor88oIgXfjgBzWdTBkY+TkrO3hYptmO3rEJvYodp9+X44IvEvp+kn61mOZY1vEy
606ql9otI3z/vY6LJ2+0Q+D2tGMUNj/SaHcycIX+nzdOaFo5sng+cx7V5dUIlOAGqzirplNYEB9R
Ygs5JLH3bc6C5sbcvvxNlx/8IllgUy6QgfHFr95/GwUajHUynaQXUj703RJ7jGxNSG3X38KyYK4v
5Joce1hMFyWrXL2ERMaDNwf6VBamOo4VdRx7rOL7sjf9x65Kq23OXX67ftE3Eqjl1bsuczoTLXPa
+rAFZ6HTVV3rUxFbVrRLfQECr65tM/ignM6avkkzmB1wO7GMz0pktQ932y6+lhHuxo1ytfysg17i
i2ArBwpa58xAtKnr9kDYk8ZTVuHzK5WvITx4vXhdyE760eua8NYO94+aefUEGRO8LYRpRA6u1c4t
PzWKJzmceqmS4XHE6C029WBO/kdkcnb34Bo6BFWcxKCsg6bhIBv0U0lQie4NgoVsswiXwCk0heBw
pwkELn2jp6FjLd/Xmel/G6Ma07kTJJlHHdOISOigh0jM8sYh91Pem21dtEdqd2Z79NPRI5O4p9b+
1RhdCJx9D0D9xvBcTY3LQGEhstn/0Ryl17bahiEIhLrdxNHJqTlg/lOkjRg/N4mzmM7oDdRw07KM
dAJqrb/pDNTqxtS82oD8uT7PmgOMvSRU26sPETOwNBv8TsdmgOdd98q/J1+n3DVzF9zY2K/X3j/X
4kRGEZXSAKWb9dqbNlJWDqR7dF/tg4B6cef75I7pfso/jYFAK9OB0GpCO8ItD90gSWbvxu9973nT
b/IQ1VOk8NZHQ8OTA0U/kil00jm/uiipnqdhYcWGueuQPKidqd32fYyDFaoroNvr3+taIvDnGbDN
VLx23A3olC5niZS6yVB5bDTQ0hPVMNeCJp5N1M30oW16/PWudhAoZamBw9p1OS2fPAq/3XbGfvxC
ydxJPul6phEHDn7s77rKLgM4diqpIHOUPimAPtFL36/f9mpF+3PXdB5ZYwRKI05nl3cNEFrFUSXD
EwoGk8SnmYp2V+lJ7rwR7QkKoMm48aTeG5iYlkxFD4LK2/qSMtMGdlfCYetihMgtcmiYXtE++Gnk
3rjUssn+17zz59dRplpcPwh4Ue1d/jo5uUQr51N4IoYlpXZPVqQWMCZjURUfDYP2sR3bmAFc1DvE
ZqobysjVCrVcHq0I0/iiGuHprqoV1RSlZjFTo22jHrunTEymLn8IgFJff4vvDT4Esw7fHsI4x1+r
xrH2NchQe/84OWYBSSZLEMdGmowfF/16A6J7BstCJVW+tJNRf6L/hmSOLSTc/IFsNoRHbfqJ4Lna
pg0qwuJYjDmWOYtUPHEMWe52N+74nVHAp0q9g2fkWSxxl69Gey6KkCbxj2GV5Z/T2IaAXFvlLgqC
4rnv9QOam5bIo957cOtBwhOx3IPV4T2vxhDSQjudKuxkx3BQ9Y2N5XvTmQfzBb0dpQMm59W9DUEX
G9KoyatIsXFyQDzht1N3EygcKJjTj6wOyeMR+lcVpp+Shn7x9Yezbk39GTi24jWy7i8V19XAKfo4
LWdXecdhZHWEgwgQQTWpAMA7gYo5lpNIP5tN1nj3cQndEhwFUy2ICFBDewI00dhNgz60QW9CBEDP
+pfsi3LcRqiCcsJyBpNEmqIHvIEH21T31pCExqZ0ZANTs+0ddS5nkjvRfiT9c8mwePai1rdu7Kve
+To9z/UEug9hAzhZrRrzGIO58CtSQKpQ/QhSR8LoG4j2sLrIhYymmxNpVbBxIdChnqK2eUu+9N4g
XEoDNFx5y/xxOQjbngUtKDSmPA9azodmtlP/MNIC19vYrCnuXn+v7yxRhAwgWKN0uZzXV1uC3sT0
hzgyOGbkjGcwZOwEL2ld3+N6i7fsZYMdGzPnnwnJzI3v7b1fyljiytSFllru5S9lrkvAQHgMaeEV
py4IoIeiBP06Fom8Mem+dyleKjVjzndCuqvB6+hSuDgN/WM/ocZ3ykKds0kCBR4BW1x/oO9divYM
GnAEO291blOez7kGnH1M87j+Vpjkb4F/nXwcZhH9mv9wMUxs5iI4R6mzzPb/Kny4URGTigLcHsS4
/piGyj5Hhece9Jz9uH6l98aJby8VfsEE9MYtVxa2xliV8/mbRaGPU2ED+vTVbBF+jRv+RH1jCjZp
P6pxW5KvXO+vX/9NU2zRZbF1puOINoMDlnX5U7usAOlsu0j6y7H7yh/yC+8U3XOLqP9XFBudcfDh
YT0OZdT8yOeG8FDPMH4VzhD9inQgfqsstV8Rs8KAvX5vcrVjWQpciwaTNihnP5jxy///12uY3VFP
CKY482BaCrdT5VrPtatdY0Ebku1XpQ443iy31Fd6fqnag/b1v1g6DPOXUIL332RWbbIY6owIAOUq
yBm9O4LZ6aupRx6rS+LdVThbL1kaifuCXOwfTWIRp+O3cP7ZKDhevEfe1D9BdyJ2kbYcaUplGtNm
107T3FWRGT9SGPNfgk5IFCRkJr24QCjcvRWSn7Wt04kAJdmLUhyvP54/HdJ/bXkWSR1dBPo0yz/u
G7tSkblVUzsVj6dayA5en6a/vJTktE1PGx2efScjvTFbwBuka2bsSBUMG+IDA+3g1VJgAAgbYKvc
hI77nHYeIYuFjnkwHAypd7TDgB4Y4ziWvx7Uyb0/90LAD3J7Y4O4XH+PmknXd8BoIKgEjjO3h7Kz
HYqD4aDzbedmJgfOCNDTpoKiDq2zK8fHKR+I2PPCePw6TzPSa/CpxV921hXlRsjQyXczpEABmSKA
voQkr2nAlA4+/8Vu2uDQR1H+I0RSAbcCmeep9Qvg/RHrKAAm3xto1sm8w0VXQFTvhQOu1JvrUfGr
zOaTq8f8syoMEe9ndOS3jBaraWp5J2yt2e36dKwcZuDLIeu0IghHkyFbS6fcjZEsgdq6jEHXGm/1
CNefx3It+h6LuEq6zpsSVQ7tyZj9OT77VL6Z6C1k3zaIqC7T/pfCkc/Xx9t6r7T8NjQ0nqd8tEsW
q8flbwuGxGlHK1QnmzAC0osSJX9UJrW5rVlEqdyYdoiKaco8vz+6WVoNJHDkOGTzqYnqGzdjrybO
PzcDQIwmKzIU743uOUAZ6FPtUCei+6zmLGYbWZmEZgdqvyHoOkff2LpGcdePuQR2lem63rONJNyS
biDgEoKC4PcNdW+5P/H4DOLFIJLtL6cZqwnEcYyIRZrdZP4EGcNujGJyMkGeC+YdH00KpLOOXvDS
+BCF1JxJQA7emO4dJOouOvyZo1xn9eKLO4ExPEqI2vGTyuxC75qm1+aOlq9h7KDyRMHWDlLh/NVa
ZZ9CBCmjv5s+NqddWjhpexK0luqtwpn+GNNhiQ+2ERMzalql7qEK5CFOXoHf4TfnbC30jTn4TVuc
l05bHjcQom/bZvd2+dIrdpPITAj11EWNgT8MzV0m4/6o5uE5yANxnO3EOjgC4iSs4h7qHVKnORhu
fVhv3/einfWR4Njs1Jj1Lu8Dwmmfi8BAwjWE6cGMapDClSw+NUjNlvjrYc8ed9paI7Gq18f9uiZI
jQHtrOIAS3kFKd1qhcwMNLoFGRMnav0ZodkwLnMYN/sS6Pi2mPF5K1pANw4my2O9nNupKAmfCiQ9
peXzvvy5jtK0VsYmPEeZbViQCuGrbA3fmv/Lc2UDgH1xsbqx2bm8UIslKB1QQJ57SSW9StSXwM3G
H8oQzUbMVrXNYnGcVGkP/+Gxcl72aYnTOXvzC0Hhuw6Ku/Acep2By6ohMtuYjLs5JZxmsKD2QMaS
Nx7r2+mZx7nor92lWfxmFDlmHba4fMMzJz3HZmNQznxgi9fLLQ0qZtdHjjDfu57vCmZLgOJvzz2D
TjwMS2Riw3uIgwMAFtu9d5C5xJ9qJrWXSsyC9S7sl8AF8jwUxO+uByYWMrvjFtISGPgQktboU3eE
tKZRju6qSYwvmnbWr8FqwKHHypqf+5EK8mZiofxtTpVzkgogHIBIzFNUBsAzClyqz7ZqliCmIQb2
PJbGaG5G1ySq3bAz1v1Rt/kIn2sOPsaDMbS7WObzP3UZCbTBhNbjP2NTRjkzTrudLxrX3qghMpN7
0VrJRxLYph955ztL6WVCT95D2sQjrQgeZbWI4K14rWjYVulCfepwLTzWLlEVoKgGXEpGEbHvooSZ
bknOwXWVU6l/7QBC1/tCmAXIvyiBtF97YnpliqiDE3VP9XmmtgxUbKzFFxWadKFMI1UVPrVZ5T/D
sCfvnB2d9cw3VWNrZ81+bMtxxunkkcwHsNjsX2HKTlzW4YR/B42aMoAhc4QtIAdBgxKW4GJ/i9h5
smPygse6HOzvaZaMLwEbZO9DEHd2fkiKHsQFkZYFgTWjZ5+SKIyJXjcD7wdeGePJY8HqUEsCQSSO
FwxFxo8mpKCE+UahqhXpMRct4cbCIt97M2SDnX6NjYYkzyYF5HgAouW/0nS7Ubx6u5FwF7GRXBgI
PLF1DaIiRH3OGlTCMybiu8gf3Wc8JeXZoXO/HziNf7/+XawnNyQL0B0cSub0jSjarYouqp4xD5RE
RrGt7770oTAIpRmG7BaI5s3hZrkQnYilhcfMzc+7nNwyRaVBa/zK6MzrDziWWMG7lDiIQiZ/TVPr
bnSVLfMqlNnCbux9VhPdgG8BK8MMByCC10lQFnKv6w9gvZj9ua9lSfHQb9iOWi1mUC7aZjGandsi
hpDYu3rfEkX7pSW67+gNJaEmY/STFrd5d/3Cb5bz5cps/qnHoXZbdnKXT4TKdRO7bC/OLKP2k06K
YY95ySAN2813xMUCKSbiLkPsRbuTwn0QkwQf5/L39ftYj7g/t4HSj0o0Bxe1tnPXUVt0PXKzM939
8lulhn+cYp5oKAfOyfH1LdTGu5dbhK2SeggerdWvji0TPR3JM+eZowUh4ByyKY0pCYbVxmwEJak4
XP+B7w1xRdkb/zKOLAwWl8+Z8I8ce4sXncMMrDuRs/j0sG0a/a0C4ptd+Z9H6WLKdPBzLMq9yytF
kxPkwohopoUWhSYFeFFnNhDkfiBdwcO5WZDbftBwsMA59zi9dBzdGM/sTLjKv/cr3IXFZgUFjkv/
i97I5V30pi50icP37BK9cj8h07rDUWJv/KQewdV6ZPRmwwgEVGbRFuwKlU6FK6Y0UE6S7smuuCIn
DhCo+3fk1vAS7TjflHPT7rIR0L5DlNEmdtPpHIXjkksIWZiJkYj4NE/2c1ch8DK66mwmjtxUs1/f
RWH2CyrBtAscziouzjwkhAlZsqoj1G/m21NWNZ8LqUu5ifoqeqgxau6DtIyeusAcDkKTm425lzvP
i4E4hczAqZtkTkDycUCAvJaGvQtS41WHMRH1ka3JIy/DL7k5kJgNg/MwxPDzUj8Ftu1EJHKNLZIV
o1Qvdoh4PS2S9B4zsvUpibuXQpO3mjgeUVdRlqG0RP5tdvCDOF3LYxJG7jlpG/MOS9y4KZoW9TkN
/10tRlCjlI5frKoApOk2B7IpvF0RTWLLpzcfk6YC3m5X0JYzFcavsTHLD2IgiZe3QgCQ1RefrVgM
yZ5E8YCwuS7aGpCNPtXJmG6nvIGBS95Ou7Vcozrkxkj+5og0ocU/gw18yUmCSAImQRn3bYqDEKk0
jsc8svZzWcP388hIQ4VDmEkf6SOaLONTo8vkuySbYiBa2gE2aJux3Ns+jNXFsw3rOQy27kzKQpDp
f65/me99MBY+iUUrRtWSyfByqKq2yksRTSE8BziUk0PQr6yIIFL4mZ8CvPB7OXfjwSoG94nAh/Ru
TEk0un4T77jykO1QjaZyw5Ha8df1YTgaUa0J8GB2mL/7BgCqDQPFwwXk0KjaZNHChp5UT2BzO1R9
+1SGRel+imbklgt2XZMgFUiz3ymvZ8MVO0FPGohdmH+TntE+BWUtSpzffUa0tx0s0ZOCGh2btmIi
pNK2Nf2NOpR41s3kOUjC6Slio06gQ8vgx7wfBj9FobHmCncuvgejNUdLdsHEqGTtAho+KICrfd/R
fUcLDa8+Vs8pwOQlCikBv5gTjaq3lMF98y6c9VhtOQkzltyy8lteLuC+s5nZQ3jQAiL/NpJtTqqk
48jp1E5d8VPH2TPZCO7PwJjCfDcgKZ32sDHDDyDhii+jNjidqLEw1BYju1x+D3T23eRwGsd6XZvd
luwG57lpCWyD2NDncI0H/SHwApJsmZHzs9Up92c2u0CJW3cw8i+TNqfmhbO5+kgggRfsyygmmxQA
9vCB2ohd3uFr8qk8whJXBzd2Ov2YuONnf05PNjl+3Y1lZH32XKZVti7LyYGxwrJ9OVa1UHSHwpxp
1TCCO+FWf0/sZzcG+l3iB+B848Ue/tM1gYVgFrUpu66Wrt5LgyqzFjczQ/MBZkQOQDvQZCE46cHG
DLOLHWXc2Ji8syOyaKj//wfBkXC1ftRRPQuifsOzb5Up5ZrC8KsTYAbnfnaYt7fZNMF5lF0QfnDR
u2Q3Lv/upEChg/YUkobFJXb5oK1yKoOUcKVzo3L3J0vqPnMDSCiGE9zj2+p+13lkfBlaC7695xTd
h8ZG/3jjvPjO25ZUWbgNwdmUDdrlTZiN6yKe87EgeGO1D4OxepRVRv/Oc+jPck7b4KTvblig10dU
htgiocQoj1iHF77aI7eZagRbsexMkMQ5R4j/SZKiBu49iL5dn/TeEAT+XArtAdogDsXWutfAvi5o
nSTMz01dOh+Z/5Um/9efw30neudnrrqUxmVVdNUxRYSFTzkW4Td/SPLHiEM9MW9gJg7+AESVVSag
4hcC/ktvzM1vT+3cJ5UeNjM20mo0Hqv3EA4F05BwkjMH0/anrDzvYVBj/nfEO38FHhk+i5k4U/y+
/tEqySGyrW7aVz7o4arS9TGowfRtHNnZOIxaH+KBOZpyJ/MkJ9CuMK1fo0ex2tckfAorpqJY57Rg
iRWr7C1dfxoXauSzY4yFh9gfwF81Ux/96pnz/qZYk5Z7w64s8zxZU0T+VikHFjMpTn2UDbCagzbA
LO8BO6i9VD5MpB/cD1arHxIN11tYC1Fc6rA7YW0czyMphsjF5Bh+hxcSn7wo9D9i55teOzNynkJo
hC/VHGUUuyilggAp2xYV91CTXpw601eX9giTtcrviARGXZ51UfqdKoP9wRa6GLZ2bKTZDq5h+zJy
0BUIRLP07MIgIKTbd7JHB1bo17iw5acZscxfzQh/JzIFu1TmfPOYDagQt6lRW1+mWMA2BXdYVxsc
ccAEkIEepY81mzTy4K/FF/QhSTwUZGEcsPEVLfEYZnIeal0fWCmHr8Du2EB2LYd/0MPEOgyVSn4U
okmjAxruIP0lNXBDWyHlrpM2nja5T6APeGLCKjcxpt7wgeWKrnvL24OeSAq2ZRGAdv1beeerZB5g
Llq8jtAJVvOhDVUlWjyrZ0Kq+BCogLdf2bTMLntMs7kFzHh7WnGxD2BIwbJBMfBPsf1fjbbGzCit
VkF6Npq8Uicj97x565lzo24cFN7+LC6EdJvGBXYAtbY3GnAmG7NPsvMUTt69RwjppjXN7KDMyfh0
/Qm+XVFcjyvRG1v6uMjELifTZq5iO24Xsrvo44+V11lPlISSF9PKnC/QBPTvbqwoU7NRnu6vX/rt
PI57ijmEBY2Kim+uplSNb2um0sLjFCPbr6gnnjgLov3ErnwrAwjMdgxo/fpF33u0Si18NBh6aMPl
5e+d7LqTiZ2mZ2apnFyStvmNv0d/M2Rxi8rzzmrJD8QnR9vapCnvr86cYGSzzLGS9JyaSXSaWgcW
DhP+sXPm6s4ZXPRGzYyKjRPhk0+C17nug1sV8uULuDxxLvcAzwLwCYvl2vOTgvUwqVyl58oQA793
EPDaJ7aAG6Sg1DJtjeXpxvB975pUypeijTSXFezyGftJZRfMtsm5G1xCrauctsmm7JX9SaaBKu+T
AjHCjWv+gdiufyjaMjq8Svj4gld7wDqsOlnbU3oO6gh0RUDX46WxTJ9s0KmQ5MOmbJxhqXN6+9n9
H2fn1SO3ka7hX0SAoZhuyU7TEzRKI1k3hCJzKGby15+HszdqTqMJHS9gL+z1VrPiF96gqc/TUGNe
FKndRzEqOX49VTzQsihD+TFOnHJxc0RWPRd6np7N2kxf2sxVPznQHF08aGiwhvy//KyUGs2YTgOg
uL+9UV/BPm8+CMiIztsKEXe9chWF8rJpYVqOYU/NXc6SDVNNeE3v4iSFkZYNOUpYTZvWd0iqa98a
xMW0Xdv0070xkCV6YYuGchTnQA76pGqx4HLrNPSbaFDfjaXS/e4omed+Tbwz+mE8pT+6JNGfUi3L
0N1OOvvO6HSUTBSVQXaqK8qHKLfEI0+nFWwEdW+B/XCRFnEeOM70dMDmXW6a2lT6hWSV4YSazF+7
IXJOrpuDih7itkVjSwE+7OcZnnDeFIGL9uosjZ+qrMhPojeid8kUY4egp+Zsf7dMBaPiqKqNszFW
tNFvL83Vg01qbHONgB0CgHH5W8vQbBUF+AR+Zbo85LlEMb/qrD90H5qlMrhgKaqEIqpb+JWIykMs
ui3q8dUfwaVJ4AVmDNGG1c2dCr1cAhHSs7igjDRgXzfiZu6PxLG7yHQzqD2u9hWaRO/bCh65gmrp
4fZMXLvCXVBUaDIu7LW1mkLjBu7cYoN2bhaYhF0LjB9lXFOcGX80XdEsCXf2788GPDI0IU3YhJRm
VxvF7ATWpl2Wn608C4qddEOh+nplYztkVug5xcSE6eI4B4bj9tdeKUdA+13kSHi0eEDWqH00gsq6
jNP8bAcGRjmSr6tPVIKsT046UQwZhEznu0ZK/DbyItS/lXFRUD0nlGiPkxVPxTFFq/VDGzhT4pd6
FSAYmXUCd46eMja9k4AqFFSo+qcFLv6T4jR2t2s7taV76obmHxuZwF2t2MHOqjMFu+cW5ICP6jFu
gkMa1ucc4vmXtMjrhwg25UNsldYfyvvpj7ZOFFy+nHxWz46Tar/A7NjHtLD12pvmzv24vLUhVl4J
OkfxIGis5NJKNMzRbCfZVwipJkAmSO+8eUAZUZ1SF1ARSkixxy1LeIfid+GFkwqMICPydDw1sXN8
1SY5YGNpjma2K+tg+g8ISoHCDVIU48lCO0jzCForxQsH5LZRDGmovEyy0PtDqBjZOdC0BEuMMKvv
+jJvR39s0U98lGpg/UrQ8kC2XVrDizlL9U/lpk51gvtimUj/SvMbprLYXXMDAHauisL6ZUgyZL8G
kYWpV28gxeo4QfTh9j5ZxRgLWBXIEUUBdOBgOrzqsf8VJ1owSR1bxvFdSR/vE9UqmG08MU+9IqfT
7aFoCL194Be1fGp0AmQsIJfLu0iYE4RU0WVnYQ3GA/5N+m5sY7E3crzc6JnUH6XVUdXV2gV/EMef
RTDb+NQ5VXQsEe55GjNz2JEXYFeMTvN+aOFBqWqfvhtr13xsO5ndg6yZT+4M/gjB8YSKh4McRIqX
vANZBV/JFK3Fyvjdj7Z7kBBa7nlmyAIaYT9EZYGhdq/CdHRVeRhaEz0YxCLvdKUuD+iXgmHucIXG
M7JsKGvgUwoUHtachTSxj7UdaqphmOIkKl0X8eMB1x3Zm+e5HcWPpKrZPVYgjlQcqEWAOCe/xHuI
LkkPkKkWh1Ff/LcGpGY+RnqSPEVq5h6TWasOc6wreCfNefNMKbrH4caGiDJN0d2cTXZ1BMWMtLJM
HS+CwLXD+Tt8wOW5fYgavGNkjVkkhlAlxe8qfejBtftymDT+Za0/Z1Hxp1TC330XNSe7Gn5HcYy7
BIW9c1zn6kOth2g3qZ1+VFT8h/oqMrgwKBJ2UBJ3ChQoTxtpAUxSKHs54sgZBpheKRhx3EVtPh8w
Khx80+jbky3GYj/hcbRPwm7wSBobHPqs4UktecWHCQCgqY46dXBbnqdKG6MjF4r5Phnn+IkIotk5
oHz3WcqDshN5G2McFaIbgZ4KcYM5dSqz6djYcQyW5Y92x/2QZbF8TMFkouBsaycCWEr7oreMPV7b
C3fJbPxwznmqtXoajr1KV2YnQ9PEvskSR5tccVfrM57e6qgy6b1LeXNWna82Znr+TKjiG4BH9oGm
Yptrzd48NuCMaDUQAC1F08F2Nl6yt8fIQc0WbC4xCOoWazVjGYymi1kTbkTprJjn2NLmnWlA0dql
pPewr1TZ1kiqYuZ+nIdu6g9N3dl/bp/mdeC8lBKps9Dwc4HvQnC8PMsd8nL2kJrxOYQeRgavQQM5
Ai6QQP4m2b3U6hh9vD3k6q4idlmgS4DjeMChnjirIcNeyKTX4+y8FJiOotbi92gHfMkGqW8YvrzN
nkmcSZ1J1cm+0Jy8/DgmszRzU83OACVo5MS0k72SCf5nDexlEoGtgBQmvkG27HIciaBCSjCfnMfe
ABNEuRJxzQA5qh+pxEpgIyZYzd/rXc99jwvDIuKF6NLlaCM8CKENWoxJVl79l/Ca/7bLrAl3VPrF
8+21Wkdby/Z4VfUmSEb1Y92nH6uwoBuXJ2fkBckdjdKChoF1To4N9UMyqPOvCVjup9uDrg/GMugC
eiABQbTdWhNuU2Y6Q6ciPndOrfGU5oFfG5HqVWob77FJQ9BBCZ3fQWBmiBWa6T9Ge8vw9KLR6uJP
bJrVrslLMjIlLmmB505ypymu8MN+tDzAIZ/sEPUVO7W6rUd1taigJpdsGcA+jX76/6+h918POJwf
WyPEpyAWJY7kccGoOMaNBFWdvaWm5headeF3zkm8QE5odlJyRzyZCCa7l0Os/0xGHdREXZix7TXg
M8FNyMTZAMW/wW0sP9NaRBzo9lAlWqchyTgqg9CoEsKYbfclhIYDHVqB0BGAXeCB9t4ykv4E707s
JgUU0tyPOY5bior6RY0AwViYu1xgfHZ7y1zbp3gjsGjgTpfa8OWZ0PFysedwTDCBL9MvuOzFD7U7
Lhz4ppq1pyiyCtyZRRy3+9sDvymdLzOCaij6UDp1OkOsdkuPuxlAPSc5F4WBB6tddftAxdbb7EZf
ypyckGTpPlWa8ISAM24iCh5LvchfDLTmkJS3pGcBfaFThhzt7d+mv4rH/53Q8+NgZ1MGQt+RS35d
DuKebfGi6aMzoPL+sUOXXe7c1FU8QPrCSxZXwhht8xdqizk+fnbV7gyF2ipImzH7PoatOPba0L9H
jlylTSxS1aFZ2FdLjKPc4SGufNBzIIqjkwIWMSeVwjZi1bieGeEfA/u6T2ps4yGP/J8fu8niLtqK
3wP5zrGgJOVbxth8b/JYO8jalj/Aa9ghe8S2P8ZgAf1Ug4gUWUb2bJYSODvGfOcKye+dwRFUvKZd
qsC9W6i4jqKdr0fh92qutXuhlCHke3M4zLWU7yDdt/e91ZZPxmRBQHYi6fiVNFN6uloBLqCU1rus
wWMv1WV5B6O5fKFhWu9qkEhfrWJKvlGwqH7G6mSD/3GUR3Bo4UntF8V9EVU4286pfTDzggR8DuyH
YXR1/GdNsWsw9/LdYB7OqtS1HdVb8zgIxDzTvqoe5iQ3E6ruWrRHuSrkBPVVChkvzX4HSlt/VLOl
lUW8E8Ge1K1e+ICrBdKQPORyb9VJ+ZmLSjmhGac9KLWl/56GRjQ71UDScD/qQXI06mFCGl7i/oZ8
p/mtErJDiWae5uOMNbWvRjhlyq7BbC+0lPfAn5L3E35LPtLYCnh/JRFeif8quIlqfixTGXxy1azb
DZWpPi7QNBVF8nCEPipl/eKWNvyxiCrE90Ep+6/WVNk7MxeIvTbV+EvFwwfBm65W7oJM13epk3X3
2txjMhuVxg5BfH0fUlL8k9pZeaqzvAKonycfzVIPcKqcVYwnEwXSZIVr5uOicf+xHM3haRC1+WQo
cfZfIaR2r5HdQR5btOKVxMk+4JQSPmNUSpBeWTjgKUVn07sLC8fw82TR6yvqgZAywBZcK9Nzi3O4
chwQXTV8yxk7nNKLub2H8sFetvts8pI6F8Jz5katfSXu1R/Yc8aZ18YFaAU6D34Qyn5Pszo7aUFR
+QPcr1NghYjoockxfK0bpUMtAzfsVGAyjLqdvm+HprvLaSjmvqysyfKzIGubfRcm1cHspvxga5n1
qRO4zyrYYd6lmXTuOhwnf9aFbu16ZaQIpLdhdwisWX0X9DaWawAwdb90LDoV8MPBPMo2JCmfKd7V
eIiKlDL70M1ey7W+o2Vn3peFOzzmxLw/yqmZfR1/HczS3ekxYoKONMZwPEjL2D3Ms65UfhqGOnCD
Si9gUnRue8AYKn1oRM4zhE779KVpMB5IKwtNms7CcDF0CvtJ5CGWr8EUm6RLStYNe0V27s+8KVDC
l21xMLks2C5depdXJlX5MhyeYnpaCJXyQaIz1f/mwXY7ooPeeXKjtv0ZFkmTwrUJppNtwBQAyGHT
jEqzcTfok0t2IFFEToPwUQGlsWfLjH90TdZbwrpXniK0UHgjgRbDhV83zN0oxdoN47wzpixoGLZA
BY40lb/EbmccRF9rX5JG38JsryPd5aIX2oISXTD41lpjKUqmPDZzGZ+1CJUWGNWllu1z6h3/6AO2
xCkmo6D5D1kdgOCST/wVp4h+HNu6iJJz5djGHVhf/ZSVSnxqdGOrPrsOiWjkLmBwvNiQTqCPsPzz
v4YqygAGe0h+hGGq+BwbtEnD2jF9zCyj4+2Xcj19y1AYvoB1ZxIho64qGvYEOm+guXxO6eoDo0aU
SHmsY11o/6jSQPLDR9H7sgEEajr9w8uPwhkcgWtrTs6OPWh3DaJVXt3j5asZsQ5HLU0eiRMXUT2K
VFFh42lPAWAjLrg2scTXdCxcWN/AAi9/Qz0jNV80QcTEUkIVqFzijW4p+8Y16o2JXaeXy+cS9ZFt
U7x8y4Qa0M8sqCJG56GPskNJqUhg/p62Jwvpsz2A5norHlsK4X+HPMuIr4cPdUaTidYvPy5QJHW6
ANQlDOwMslk0BM37Ba4lH1pqAsMeW875BaxfT4Ztpmr1TRQi1YlomiQGtZf0W/nEOp3hFy1QMsJE
Ul6KyKsI0Q5MoMxAEc8GwWFJFBjMz8KRLUbeuIRX90pd4w+BfrrbeUViWpDD5ykdd7e3+JVFp9qw
ODXBE2MpVr9irGlqzLRWQNqGKdEOD9IsnPGUj1G8AVxZ9s9qCeAe6yqwXhcInbraXzwjYIZiC4ht
gPpTVUmDSl51P08f5hzT20lP3lG/Sz7e/sArWw0oFlBXmoALgnA16qAZVH/qMD1b8PweBW7Oxzmb
nRNYutRTrd70/x/jOfTlUXehkCNW15NQm0qx3I6TbFT2O7uaEbLhzfVEWn129Cjd2NhXPw9QPueJ
RAPq82pfdx3QK8RfzzpcuXNk6BA4ksmhyDWMycc0q8x/JSAt+5aKPKkaBRRO8GpCe2Je6CtFeh6J
j7/F8FOWOoPh6bIO/cxIEA9pR+sILzTc2KvXNhDFZdj5lMdI5lYjW2U428FAMlxJguIpmCzilviX
To1zBzy+P43x4nvljPV/t9f02sC8AwsjgdwWMtLlJCPdp/HktdnZJcJ5r1X0G2oaQ7upUNrPTaPM
+zClfFmRBW/cyeuoYZlsWDMu4DIo+9iwXo7MU+HMSUkvkun4JGMx+MGo93d6HrnHiW6yDzA429jB
V149lpemwcLD4C1fjWlpgUZMmlKIC0X5rceTnaIvHKhxY+tem9WlU4cPDtVOTuflt40xfytsmNUA
v4k98bK8LyV8uQGjCd/NymlftxNeUTIpN77w6sgOaBbx6nSwlkEgN6/lnIFqIehu9sFoz+8n3Zjv
rSJr7kGZUZhOOUew27INAYZr64kcHxIMSCFBzlwVJKjbyUJBfvRcdeNXe5gBqNdTfEyEHRxl1Kb3
DdTsjcf2ynpyUKmXIYDAfK8l0QGbaUGbLX0ZY0Bfbohi/Rdt+vQfL9olBOTWowIEhYca5Go59Qq9
LryxCXDnHPPigf78c6ZyM2ETqX2qNDfduA7WV98yIIxA/sIjCjx8dSqBFZYBVVzo1CY3gRZU5kcX
xB4FObc7AqDf2q/Xx1ukSGhxUz5e3ewTV7BF3MmDjSdlgicAJlyHXsCF4WmzkXgJ8JLf2Knr/bJ8
40IsBbiDSiqWr6szolVNPeKYfrbwgdmnhvZZb9P2YTLhHKZdbL2z2s0X7BrnCHUJVHkXDi2xknE5
aDVxi6syKM42XZ6zmQ2KQTTa0dpHyvSXE8d0kqN4xlcW/IX5TQStWftl1nEZe2PXblZBl4n9O3Bg
EshdlgNjGFz8a7smQCk9IUyRnEVVh/hP1FOxM6K0Hr3I6OQW5O3KMsOuXfw62ceLhcDl10tsF7U2
oGaI1Nb8qOoTHnhJFxwto0n2CXWen7cfl6vjAc1SqcYRoa5Df6FgGQ/3gBecaJne1YgOLn7yezAz
ro/lkLNxbK44O+FkRI5CMRt6No/K5QciUGS1LgYtZ0pb1XcEjOj94/fHE44LqvEtrsMy20VNn3bI
nY39n5QC149YJMlHfaZn6SsyLN91NRf0xmZfX8vLOi85JJJnC+ttfcAseyaVh7t55n8yHUN6U0cS
u8wLbZn4RTU6H6LYVfZhPtR/bq/B8qStdxg+1vDsiE8JX1Y7PnL7gt9DPyNo7OqlDrOfCEq1O4ir
wqO7nL/IKEt8VQz2Pqlnebo9+rXvdvDYWrTQKBmv1VKbvjZgM0zxGerjL03a0H+QXYo8aUbzQwlr
yEOhL9znQ7VVCr5yvdBcWIy7Vd5gnofLrZDbEbzaJQexBocrVDHxCzDi4iQtadEcLaXnoFmy8e5f
Oc5LMLMwegRcu9fr568EvjGKThoZy9zOoISAC0/657ppR3MXimzT3n79+rGpYK46XGZkmm91pAAi
VZMDkuAsFXIwb1Qrga5K0GyW1a/MJZWPhZhL35YCz+o5UqBhNLV04/MwgCFB97bZdUox3gHhyc9z
nk57ac8bgem1xguhGtciNQOQSOumFEY58NRVmvlNa7ofO4KozhuVzlE9oOXlgwygcNFIsHuAd31G
+TtPoAthj6M5NcA6gf0loomlX0Wz8yUyZk29u723r9xuSyebOs2i/EHwfrnDWqR2yqKbQGDaMdMP
jT3s/XSs8M1Qilp/pBqu/D8eagIddF2gVyKgtkZHiwkuvLDo1JUAmvZJ76KYiAbGfYBGgt849ufb
n3hlP8PhYulJwJbe9ery6DDnLBO6FWdyB+OuaBzhwzc3j7Gq91t395XphDhK8EF6yQO1vrthXaRu
oqPEmiq5dupBnDyN6oRyaNsDz+oNMiIM4x+6KEz2navTQIC6cVx0kT2aKDn80uJPO2bYMHd177VY
jv7zXNiLNC4iLxSy0IG6XO5FWMWs6I+e3Vy333etOx7gU2JJSn6zcWteOdgU/6hT8YqBGVgzdlUj
n6JRqOk5C2T52a2lKH2oZP2WWeTbVh7CDqS87CfmnGbaqnQ0aGpMZ1LPz1ORd0cxo1GvCH1Phwx5
YTH3i7of9m/NhymnpE0ymI0PQ5CVQJFye+oRxMWw1XXbYmOu13sBWwgKdXB40VheMtPVvnOCCjqb
MuTnNrdx2uvq7qA3HXyQYooerdJNP/3b2r6Oh9wAmiPMB/qQl2trc3O2lLCBeRoO1fRQG0PXt+gh
xN4Cm2s2Ut/1m7wMx1tI0oIwHtWG1efRykIJVIP0p7iwKUezAO1cyBHdSfcDfDCxB2wY+lNBVxAd
9XZj9PWb/Dr6awa8VDnIhC8/VrVme67tLj/jFVZaJ7foEMcfucueHd3snlt9Dr5iqWgqtDc0+/n2
TL8Sq/6ORxCXA25N3M/qosK6hjrwxIA8A2B8rugvk1jgEW/XGCkOcfiCxTSYNAVmptElUIsRqUDk
xu0feztNvzpuiXjH7Z/zGvK++TkIu1EnpM7wlo6Piw7qRxaUMxSbYr8DfgrPFPZktreCEiUpfYqc
9gDbKcB/qQb64dOwmh4FXRr3ySni8NfYzf17I6iBxVaGOb4k1GuDQ94MMGQCorz7pHSc1rej+FtT
4w2wi0rdqDx3tDPnEFfOICGvtnAXptL8EGVahXq0Khq0lIK0B3YWQxj3EgOdD6BRbvhDcWtF9cl4
68deQVb5wTWi+K7NMP4FWGX28beiyAh0hjKPTpi7qE+WQCnZ10LDsQ6BqynPk0Fsfsh7HXGScAqC
5mDqo3buw6H8T2KLOHKJuj0sbcL6d22Ka7AfpGF0DEJTQ7N2ttP8pE+59kWZjOg9Lnpzu0MFlHBu
6JP5cHuN3kQCr1sG7wdUKqAEAb+83LCQH+iLOA5cRJLRu6Zz9EezRIlVqsXgVXCsvFgdrJ3ZIvHc
5ZjKOn3sIj8TpYBkHdR2C5OO9xY3b31JL7+KbUxxEsSMinzQ5a+qZ5TE2gZ5/CKixQyA2Hm1057d
rQbUlaSVI7NQPHh3ePbXhdC+UcjZdUDoc272CNKI+NColf25FVm8Y53aQyMqlTQibvy5SdpvIA7F
O5rUzgZOaB0OLJ9Myw2eOkkMZLDVzTFC4ig7hWtSKXrzToYSxSKkIfEnN6eNttHbS0pT6YKxrDoq
OLT4Lmd3GMYQIYe6OE8UnQ+KnA0oLjLfuZPR7N227k/AxKHVxfZGVHftG7mY4UaAt6eTs3rmA6Of
E5Pr+ezEtX6PtOS4S6D9HRyn31JNfPvKsYNeTcVhvJGdrYYSraZ3pKjsoDrVf5ODzy+ABDJUeqbh
Z2OXmwnDawNxfdtRkoQA4hA7QrS9nNUe/ba6rIwczSlTgAwUuT17WdU6kDDNoJ0fwklOya7UZf+N
iCCK8U/RgsdcEU2OjoKcTF8Kq/iDjWPxOPWdVeNQL0q5Q5YJmmkDJs8D0yAOtOJEuUsT3XqqwkZ8
zyCVmp4OKPWPRQ/5g24nzgb08dpsku6B/CDgQvd/Oa9/5V6lgVN9WvOskQBYvitNLjjExE6JdNCg
N9pqq4D99hUHRsqBRDoBGBMVlcsBe7DuaDzyijd1Da5piGrULzL9Du5bvi8d5Xsw1Pmxh4C3x71G
3fjca9cPLVzk4GilC97Ky9GDIO4GlMPYPFVmfm9V5PdwKkxRerx9+74dhygBXSTiXrjgFBAux6H3
HUEIALtKSXIgh9Y6xEiFgHO7cbm8PfEMZC2xP8eeU7EaKHbcQvSlksI47xp/ojyDXkfZHpDF1n13
BHIXOAQqiLtqx9uf+HYhGZk4DKKLumhfr5hGXde5E2qt4IUKRWfLuwS7lT2pWDqE6IzZVeKPwFMP
SWI4yIWLzTB82SmXxxLCO3uWbsgiorqmF8TphN6+0VOXy3Prvd3nwUEqbJvenABjI+m3V7KBk9qO
1fQdIZnKi4B2eLdn4dpCm8CTKcriucntfrnQQjYFALKFad4NVbi36rgS+6mLoMz8+0CcT0ibFGiW
RszlQOTTBl1SLTlHdVDnyPDow3uhtkCPbo+zrlrQYFqyB4C1/NXV1kBvFDTrykhL0BRNJ5VdQ7D9
QdP4trNU0VkDqqKpEAIceES3B742kyAjl8vBAGf+JnvJI8eRFUXdOOyl4csMNWqvR2hqo+t8bd8u
/iYLctfiJlhFII3kBVEi4CLTYNuT12vWPD/ivSXCU26Hwb3ZtQlpMmpGqKHM8cHRpnHjmb4Sm/CF
OAiqaDaQy6y/1ZW8o/hSRGfQ+vke2T0v7s0GoHZCPaJuLC/JO8WPBbI1wg0Qju6o1AxR//n2lL/J
ZJfFpsiJMRMTAfV4WZO/bv+ghL+tEPeduz79DsKZLk2mTjsCGuvRRmBgr6TT5AOBynYF5Dk/4xoA
q4g2n6aWzxq8TL91VPyRoTZuXC9X54jQCcnOpYuEY8Llb7O7qVTKakCIF8HOh959JLaBm1HEGbJK
c7bvKqSFlZ3tyq/1vo37LTr2m7L46+SQ2IK/cVUqeKv0tqZ9VWtjlZ6nUrUBQVjVAwwtQUZQfDN6
lI+GybCPiWq+aC0d0XSa0VBG+2Q3ihA3BGdwXm4v15VABLkjCP4kv3Q/oG9fTkmWJuacGnqKJhl6
BaUmkl2izB/UKf4Rqu19amSD19XjIyHtw4TizR74zslUpvtY1f5gjXrX2DbGOwLtKVk2p1mDX90q
uJ4lPZwoN033dUVQo1TC3cUV+y418ea5/RFvAw62HPQzAnLyMVKAy29wpDPVEL6BQyj69MmQQqLx
7WYI6RbWOyOnZvPv49FX5W6mnoUC+Wq8oQHXrFV0Uwr6y4cscKx9EmvBvol7/SQ7q9vat9eeJYpP
wGdIjik6rsoUilA6PIOcBQ6RijMF1OCuitz4Yahk7+u4V9rIoiGk5kaD8c4Fh7tz7UHZmOW38TiK
VIQEC8+dR2Nd8az0IQxrldpzFZbS2WW5oWeHvoYeBOVTGbcgIKtHwwEhBt6fLIe8bsk7VpPchqkc
MdJRToi4A80N++S+hBv0wZir8oCYSfoiMtThbq/suijyv1HJbJeSHw3Yte9rSIiaFW2tnLShQ+lM
0YzyY6BF2lPSZPJbqo7JL6NMHc2zGvTQiUtiZ/JhakaWp2qzEx0awttxY+ZXz8vrj7JJbPkPQgNA
fS/3t6YCJx3iGNALNNKdW8InQNOtfqhLy961dSwOha7me4jr9S4MWntj+NXCvw5vcaEzNqKFOK1d
Dp8JHs/YUoMTlm7ZF8vq4WpRe37pgNNuDLUKPf/3pdTCBFGPRbC7+lJbJADFYoGJ05TmH9sRZDCT
G+S+wL7r82wb7Tkx7WgPy2KrFHhtvyE8TAOYTb4031dfaaBe06SKcirC3NglKM7uBzfv/utaUv3G
qupjmlbh1mt57YMd4D6kgPhcv3GtwtZPk109h3cJwoX6XkN+sPAnYlPgMMlk3GdYCAGRbKe2OCnt
MA9gx3W0ruHkDd+iIIsdFINyN/aYtqKkOr9AoutKkBqgqcS/Gpadk3gTjZno2+2zsrp1X9cKPB+e
ePT1OKmrCQtm2TmDieFWBH3g3Ey5ebCUJDz2ThI/QzT911sQNB9/EOLAtaFG/gYpC/JX7cCEwDkQ
6rOa9NgL9rrzGeTC8OgmT5N572J71ATtO9FthbDXLHko0VJlWtqJNG+XQ/JXWJMMspmhwyqn0QhE
sUdhoquo9rTmF8JOKsNjr6FaJwwl/Olmse2e6O9r82d6B7yZGIfL56a2d5ZddM5d42R9vyvDGO63
hqeEPA6wb51zhE0XJNNixqpn7NJ+3hv4ao602czhTzZAvNtnIhE/Cn20HNw9ezr4t9d0fQiWKabl
jbgQOio0T1eXbmKVuVOX/HpE8qLZ0/GqEo/4j4wwpcsQQVycqZ0vQuiKfrw98jo2e11d6iG0dMCu
0+Ra3TIuyO46IsI+9W0+obLW2Nl/Q1HH9DYmJ/7cGZ0ClYNJ6P3KHcYfmZ7X1GuHfvpZK8A6b/+c
9eZeJoIQEVw2iQt889WviTK3q2aUmU8OXObUq6pxvOvK1D0OOGp4nZXaG3LL60v2dcClDUElEz35
dfjeEhVCa4nc09Rl7odw1urfcTPP8HSGaePgXhuKwHyBIiAeKNYN+TlWmiqpZXCq6P6lXpTNotmj
zm/8tpU42LrSr46GgvQChSOZXRdnZBjM7ZT3wcmuwvnBsZP5fY8G2gEk+har+dru5XzSjgXZIdw1
pghxhmyWyhCc5hGsfivMEskbIE3FVDXo+7YYgnTtFtru2vehBkekwmzhQru6BjOEzKK2n4PTgMUW
dH5COJTrI7d9Rjuj+3V7W64GWygQFN+pqhGZ8EitVVBUBTE1rNoBGpeIz5ZpLZ7mKCiPE1nwRhVo
NZmvQy01UU4iX8eWvLzwppGGRYYkK8Ak2PZI003AtzPpK+qimdmVCH1E4ZYU9WsQ+XcBZvlAOB4U
BkmQ8M7TL0fNu65X89wFNxSGRLUEvUbtd2WNBK5R9dOnrm/sL0hqIMZdUHbTIfp0tPkTGSapb4jw
twN9/8mUMoWjJ9SlFKqPw6+xMtzCExYJjFcqSn5vomr/FCJkle9CRUfpKJZUTMUiLA9bKeqf7CgZ
WuR4lb56FOjRjl5cG0i8IDe8cJa62PlQNk78SBhbpvveCbUjFKxmoTNJ5SUeQQTsIzXnQcKOJgQN
ERRNfzSx0im8OYdztu8iwAnelFgMnIxpKfE8daThtRhqf6ekmzyTe9Xvb2+g1b22rCowAojpS7+E
cuUSj/z1jIU5ejJ20oTneBjVM+Xm+Zz3abMvy8I+ZAp6+rfHW4Wuy3gULZeTIUjQyF0uxyNfGYzI
CnBGGlFyD0ozOrot71g3Bu4pa4PEn1K7vzeo7u/Tyolebg//RjZoGR/5Gp4zAlcLhN/l+ES1IVAZ
JDzVapSVH+cjHIcR3YfS62N1/qAMEWIN2MbKRRe7nKJdJTlWd9GcB+ZGlWgV673Oxd+QkdWJ6kKr
qFINXEViiPrUVEH+rtNSy7ckAhJ9oUb7Bp+XrzXmRPvb03Dl2lgSNtqdpKsQmlar0DdjQ8JURueo
b/oztuOIR1qz2R+rZOw2vnIJEVYnmH7NAlXh+C513MsZr7NkDCrwZDS1rfTZarXyexUO4cZz+WaU
RSpsYfcsIBB09ZZ999c+5iymUTwglRzAx3wq6QA0XhuN1hZc8E3FhugWNAJl8AV6Ax1sFRFVMoKE
n8/huUIuw2LTaNGDDn6z3rHjuhimezY9OrEzFEc0+ueXCBuBB80osi9qnc/YU+n9MJCftXQg/nFR
qSIBqmM9Ed/Bv2Q1BXRWJwf5FYrlzqh+5BrXD+zi+HMTKlvCV6/yvheL+joWSHZY/hbTsLqWI3sc
RRZQmEfiWPud0KI6a0mCd+2Abgw2kXjdeFnnwrK3cgV4tLQ76z5A0OyHjsb9j9zo5rPVd2nkmxiA
PVeEyaHvEk4XFIX0KCIw7sdfWT/3H4esc0raDGr32zFSCvAakqhfcgijKKY2AxactlGjJ6NonXXW
mkoWi8tYVP3rxUWNkfoOOBQ63QiUrGbXafpoqKYuPRtTHjZIvOO97k2kNqmfB+hGexaO1eOOukfz
4kJk/jljbvXh9gqvqxHEMvyIhTfFq2hSslyd2xinzpnCF6DkWOL7nre/o8gsX0BtvGsx/PZy7AM9
HRwaCvBABxJd/zI0JYTcuNxiea6vkKVyucQ3dL/t5b+tzgFiPl3Qloi1kJkvGrvCCaU/ZUP2xc7A
3W/UAd6OhkYraYiJUCaM/DdKa/1EAKznwd2oStoeKdcING8oOd2uDpWthsu10ZBOocm8XCdvGl59
U7cBIqeYOekSGaba7DLrLp7rDBmFmhLbxqN0RbyR1ipVaBiQDtW0dWiFPnrSO1qo3Kn5qL5oEqUB
EIrdiQts/C8qJlI+tWm6ch/D0fsx6mp5buYxeoiTEjBK7WbBc4pWjknobkW/JkhMHAclKEDxAI1H
gXfMkwqNPqWH5F3N7Yco4ILyNHgM1U6fwYn++3Lh2QEmZFkqSsmr68EtByXKhhZF8pCWdiBd6ylx
w3QnyGI3hloHFET2rxDIBWjLw7720stkK42pNbAe03jS6AlmOW46qdStZ6Vx9Sd63E3kN2KCxU6s
FmUPhQnFaON2eHMy+Rk8DHwtYerS0lqdTHzEw9KZzODORuXiySWASr5OYYWLaxL1WAv2ycm0/o+z
81quGmnX8BWpSrmlU0krOWNsbDhRAYOVWjnr6vcj/ydYdnkVe6YYZgqYltTpC2+YzH03yvTrVE7N
LtXybj8MrhacOSTW4u/fZzOPssKBaXC/Js/bCr4YW5FCiXROUx3ZGAM0dII8t1QkxhU9uneoO+nI
nVEntKy92xL8HNwBT+xi7DLs8ZYEnBXitNVVo4QyPdOWMtfrfvN0FA0JBNbZQuN3c26ErYOqMiIS
F1NtuuMemVGI8nKMvupTl7u7upIt5Ut6voc5D43/ZsJEYmihYxjXljJ6aRN9+d6r4STRV3GGH9VQ
1eMRUasyPc6ttXzJpwVDgnl0wmFX56TpjqySb3MbUyY2Kj0cvckl4vGRLAjDoAJ59qsjZbqtuJgj
JJmsYkDmYozSPUie+UWlkbaCrlS0Y7pGw8itA94K2qLJ3C+xFIqDe1+R/iz7dHkYFPiXvl1i+3dm
gX1wJOG8BI/Y4UiCyrX++l/xzeIUTWp0inPSx6a65hrIcgQW+uHKner2XOnzXZDDEqK+DOZupaOs
1PC3o/XgSO0Cx5+Toumxs48pfGiPsfmwRFbzwx2NKfa1vjCw7Fh65DYFO2oMXEmKtNMQTUYir4+e
On2ievX54l630Xb1EHLwVPDFuYQ36Qr5wYwMYIQCfzmGBwRc7lDalfsiH0c/1cZz18654TaXvoui
iT43+AmOilqiH1jnGLYq+X9jnwzX9hT/Y21kLVMglmzw01qOEVvphCwHjUJLmj44CNN9O+Qkh+Ns
VzTj8vTcObHutO23RGOAGI7qugBB+naSkQWZE5Ru4MPb+mrpkbTepFXmpevklq8VuuUbafHQNnl/
TLIsI1tGx9iZwdzKbv1PI1zFSqxz32CbFa3fAE7xqp/MKUWt7e1jWUMJ8totMTUswbfAxDTEvM9r
ZPmwOS/m72oUjY+J2ei/zdawxn8Mol9HR0Z5zQ7BXW8LnkMh6rJosFS05xFVFS39hqdD/wRfanr4
fCm/S0XXofjuhFCOaa7qv29fVENQEClXWnclHPvrlHPa76K4JkymHOdrjoLIIBspiO1U3cWJIS7w
TInOnCvvFsGa9IM6AzAF283Zml4h1jvBcI5xBXC7DtFSWl3XaLk28e7zt11n7c1iYxybc4uOxnpD
btmvTa86qYS8eJJ6lhWeAT8Tn0IHccqiLr+Madsd2Gr2/eejvtu/66ic/diBkxEhS/r2E+uTYiYL
UNyT2k79RS81TJZ1xd7LViT+pBfnZLjfj4egBtqF64SuOe/meCo73YyVUmlQOxfZnpjP2EUIWR1R
yc59zF3PSfJ/MB7QjpVJBdKEnssmzhKjXmiiXLpTnovmuSi1TsWyzJzJMhPDN4qkP1MuencNGSwS
jl3qjSSQ3OJvP+g0LFy6pWhOlV4CBAAcZRZeuzjLQTYEmWcW5/vRiKnWSw9tfjKXV+PMvy49Q0QN
JTurO5XwIx9SZMkex85STthyzmfW57tTZ71c6XCwJZk3ykCbF6tq/KALqz/VCtDuizhOLPeYL6n4
kQ4xjOnOUacvKfDwnzRlzsHc3k8j+dNK9sDndFVH20yjOuoDRZ64O8k5/p7oiMIW5WgFGafxPVWV
5UwM9vFwq34D0Ag6O+uv//VZuzzUofOESBeadYRX5lCEMRlGbLjVQRmsbrqQFpTE0+d78f1JQ6HR
WFUcOAPEu67x0LhVD2sXHWOCq963dFQc8DIr2upfYwQD1AoUDpqiK2NkqxOJRVrqpEzdqVLQE/V6
JLRuCOLAKg9jvqOrrf/79wSgCISIg5Qjbqu9b/SZO7V9V5/Uyuhjb5oM7VqOsJ8M2aDaZVMl/vxT
vsdUreQjCrdU8TH+eIep0o2sabNkqk9jHTdHO1bAthTGzyFBjyw3lJeujZ7oqDdIIw7zTpkK+orT
gGcZeiQF0BBZ+gUh2knmjn42ePxg164qOxR3gQegILk5dLHIrDM9gx00SeyoqjzSb7tuRHTRSuMg
WozBz/VRRd5sya/iyRVeluMBmESa5UP4/o8zJX20BxfLl0KLzmzzD5Y+1EV2G0qibPPt0kfQxpBp
EckTjkLp0anzmiq9IVJiaVXfWTI955P1wap/vX3o5esrimT9WH/tNRiYionaXnayECf7Az4o3neL
Ef36fEG8AmHfXq+ELHCygI4ThVGReTtMkoFVqDJdnpC8rm7ABsW1NxthAfdUStiYdVwu5jGc4t64
wsEwGn0FfeTUKyvbyg662Tq/Jg0XSCMiwEpy+7Zum2TBAtGAbqZUcY9AUtUIuUuWMgt3QgPycqza
/89WgrxAp3XNc2h9bt6DUgz+b3GVngqzrHxy9kcIYG5ABAWqZjgblbwrHiAYDosfGBX/AOa/yXNg
OLij0CeMfMs1XR5UD5V0DaE/szjmeZJf57MW+cJUoh+yzM+sxffsmXV0zqi1x8vi2BZRrXgAVYwy
6gkHyLEPQkgVid+646Lcj7XMw5tuqZwoaGYxF/eCKrpz11qaHOH8FZ2KEJ+afbW4dVWfeAaHN9uZ
q+HMhb99yNc2PHcEUBSA2NzBm7upsEYScubgqCNIQI/PmZHcH4fW/aa2gwH0mp7hM9IF2A016aQK
mMBtfuvGU5X7smxSse/THupEYRk1xtUCT6ozx++29vK/R1zRCXj40NjZmpM1RiiVXsNmq05r0C5L
pH6fU0owqgbwLZJJeeqiPMEjFMXQpOG+0SY7vm2LXDt1A6fi53txmzz/73FAHrKIV4bktmUJFmOO
w2h2j+OI0n8juvCwYGPtx2migqDQwxNSh5OvZkaB4gxGw4NSan7ZzS/trJVBiKHpmRbMumv+Oh1e
n2hFLtAB527kfHh7Ohhx2TdqV7vHSSKYepmEGRXGolRrsRvaJRz3n3+BD4eDj2Szf/ixLWeWgz2F
5Ti4x9JcBFRFpJFtasUnNa6t/8/HRqSDNwMeuLbBN68GmEnNlj48JiiFDn5pIL7qj6IPbyNRRMJH
lWp6spLaqHcRhuYPag1RL+hK0xi8cNAidQejCEvJxEKg/cx32GZ4//vuFLqILFECIMB8+3BuI3LE
5Wls0rNS0Q9VqyEKABSOWH/jhOnNMrGeOxw077UmJmqnu74sdExErp35Th9MCThBcmoiW2tF9r59
Etgo3HXYKx2hAP0CCjteLZY+7VGYd88cGB+ORJl+FdMANrRlSGe6A6MxS8URQSfXH6tiRkCaszOs
pnPgpM1lvn7eNy+1Pspfd2uXmoBy7EgcjZ6mU1hLnJoHfKREh7estqj6mfn8aDwQl7Cx19YpE/p2
PJGbmU3t0D5GeeVcYP3Seu2Ymk9qp2BZW8X1mUn76CQhW6YOB9ttNV1Za6l/vSAeJyE6a5F97LQO
4Rt+q4HSkFDTdD9EGurfFnqMY6SKuw67leFSm93QChwEy4SnTwYUDhglyq85tNJvn2/xTTr/+ukh
fK4oP/b4O4S1mwxTtdhoB+eGFT1O2Mo23uDUy3WB3dU13HlrrycxEj6fD/vRDCDggfIENSKKFpuD
DFykUgu9Z9jUsm4Wwn9PT5rhNgmhA40WVNPPx/tgMXOkUFE016OFyOTtBKhtkohRNs4xNQftFoMN
G0h5MX8RhSrO3GKbUGT9oti3AsCCBYAgz3auoyRadHN0WMyLjstMgXpw5zVh1jxYZYbKPfRK66WN
7Uh6tkPD0cviaEr+rfr1v4cgIoFtBO+Rn96+r15PWmRFqXNU8cRFC0ZEyotlNo1AImhAA/7zr7uJ
jV9HQ8mfVAEWEODezWgyFencG4pzRB2zedQLJ75qHWs5g1v66BRmZ7w6F67SBe66lv/aRYo0ncGR
mgNLIU9/zfrIMA2WIHVpZ74YXNz2GmEFNUHwMXZFt5Oogp7L2D58V1JDUmB6yPDo3j4EIAhnnC1W
0oB4bHGyOzv706wwEzTZLS2C4jEP8Q7vpjy5o2PlmAcKkAiKsdz2fWzHj9M45i9GWJvPTaenxb8v
9LW9sDaO0J2lfPX28dzQbHDIAd7YF7EE59yZQT2r1ZcFkuS/zTo9bOpUWFEi/LlKqG0l29KxL/Ni
HpRTX7jKldUYzZ0ZVcOPf1pb6yjkXdSNVpghQn+bs7rJhRLNcnJPdjUbZWB2uE0dpjB2Xz4fZwtT
/d9ACDGubds1w1uPrL9WF/6ioh2b1j0N1DD3vW79rvuo+kZn2r1qJ+2O9KK80Id+ucUA/hftlIWU
jKj+88fYnMevT8ESRweP+twKTXn7FJhrOxFgcPdkSbe7r5qp9bOy+qU5Ix2ZJRkulFyxzkzk5sR6
bVZQQgKYBwmV5GlzO2Uq7q2uU4anPKny/VJncqdP9Mdo7uV+q2pRIPpuPilDXVJ6AdT8+StvMxPe
mcCKThD+a6v+wBaBIK2GnrKauidYmmV8vYgS+kfeSJkHc0oTFDiZUn9VyF8MhCyQKfcj/C/NU142
A1bkSVR8jZyp3YlGKS7VsI3MMx9oc3usD7ii65AHsLBGARD6dlL6tsmyEoDZCVnbdMc6QS09151r
cgP94fOPsZ0LhlrjBO7VV9OXbRg8ilQ4TaLYJzeFiWt2nNW4JkaTp/WGtZ8BmAfaoBkBxuXajRuG
56K+9Xz4K8OgacXtiIAdLQ16GuCQ3r7qQCPRMSMjxNW4w1Uja0nUAqOpz9VvPhpHp/23HiJQq7eg
8DCJwS8sU3hEuQPUQoa4ub+ALzgXaHzQpqb/CQd2LbAhML5Ne9GgBnVkt8VF6mKP7I1GVameFSb6
5WRFo+PP3J63BsaXwFDQp/k+W1H/BOYmfewELSzIFlPyFGU0TFEtVCbDG0psJPxCURJS5H5YIi8c
O+d+DrPpHqqNfpdi2Sw9LXcm/ClwKAXCYVmtN+qd36wCJd3SftHKmQr/arD3ncNvyXY1ZdUbE1rb
xVRhHxFEWZRfppNFd8VS+CuISmFfJl2Fj4Y1UV7xoRh2VwOeNcfPV+D2muU4UDn+AOGR6gD92Laz
osHttB7T6IvFaRrFK0XbX9IsDdN9ruAR5uHjnRV+00oHc4KB0pwHPbWjhdxV2hmw/nbj8Shgo8A2
Qn0l63E2p2FcaDkmPTplfPy77hrZlvtU0aPV+cT6+vlrv3KV36z89bWxWVpluIi/twpsA0jVvtD0
VegUB+blsXaM7nI14t7hLVui+V387nWBemaJ0H5hqFGQ4DZHsKpmT+bytcQtUvquBZtHX/BDsQEd
F/gLKW56DrH1gccoCEyESmCrrByGrQPLXFL87GcT7dvCFDcuJm/oo2Y73ZT5D9Mpx4M2rWSKISQi
ktI4dsOMpaiKJ5kCrcJ3Mk6xvO3EDa+R+1qTnjWwWSdm+zFRGSJjhi6M0v7mMh05ta2oRvNnDMN7
o6WzXzcS+5J4lL/mCC6Wk8vkXsuHl1DPlOfaRBjIKaV9XRIYnzm9XxUQ3z2MSdL8yoHBj/7tmWbJ
zqqaKpQXPW5BMqhFbiSeZlZz7Kljanw121ID8maG86NdZxPWMi00LR+tdze8l307PijzIq6mpBuS
U5HZjXMChR69JFja4/0m2+w/0kwIWw1WILhOhoYx+a4S5sR6ybhgFxHJ/2KkZL6BDk9vslY2v4Gc
WhnocE54L0wWLOgmEZ+rJm+yrNedvIILV01M4uUt+iPv8TbHKzG/kHrUnyhuLH7NKUjFSLQnmHba
meB4G7ysJwepEw0JqKxcY5tZ76BMtl3MyQFzQn5VRVus6vzZrl9gbYTJ9EOf03MmTdsL83VMnYIm
mtNA1bYXiRM6zTTggHgRpkty5SJ0dZGCc/SISXtPZvocgO2xLom3jS89UohnFtcHn5jAAEQwBRKa
juYm9XEhJrtQvLBrbufhoRkikEjuZO+zKaJk7+Bu+Pkx9e7e5MqkIklrk6IkNPPNeErbKw6+ocjL
zNn4HSx7oQYz18Q5P7gPxiEgWzV8QbdTUt+E3XKgwdIWS3GxVEgg7dTBWUW7ugxa8ucv9P6It9iR
fEMsKFZi7iapqzK7nsgxigujcgluGmuqDpVSNniAURE6h5V5v1pARyDKs/4AYrhVlJqjVSjZUFF9
nlF92YVWa10uNPsfjC638KJb2sX4IkcD7HHWaeH3lr6mfmbJrJ/u7XG0OjOyZEHqoGy1rUWAWUtU
bGHzC2xiOm8sRHsA7z0FQHCkVw/mtFOX1V9mGKrd59/6g6vdwqkeMizSUqtpxKZNYudFhmwQH3sQ
C05r1YQmMfhrLys6424aEOTvl2e3LWM/ruJmjwzpP+anHElrd5yaBJfCmqFuniDGzLDjAk4vmtw2
Lp24KnzFsbtfDVjsMyvro7mm4UH/mKMB1PFmq2hF02eAmbHCNAoMcpHDLHZw21+ioRK/lcEOvUJa
0g9ZJ8cCd9t/n2awkbAy9NWb5V39NJmx4swaToZ0QLLWB7IyXdmLUib7RmvrFy0O0zsI8ODdukL0
T5/P9AdrDDwBLMdX0B93wNsrT6rakHPrZRe5RBj6UNihfVv2S/qn053a9MQi2y+diklYoMkJvNLn
o78/FKld0kFHQZWEnf39dnSnzSEqd2p2EWOshvKGMcJjdlBu+jMkSX/vpEN7Rhn/g1OE2gCISrRN
yWPdzVzHWWEWeYIqsBZF6o8utlykqU2o5FYaLv/IUGEJMxbMQNoVa1d8czQ6eVmA+mNdoYfSOXs0
1MLoagW4nLNSeH+dsvTWEgu0ZPLP7SSGNSKZZYcTHsAxZ2c1aGzItDWoA6CYjp8cUnx0eM/M3UeD
YjuKvPdaq4bc+XbuSLjHNCsQMNfhCQbIO0PnUGrjJgR2vMcjjth3Mv41wYYDTdcHYQZq41SFt522
eIxQXCprTCOUzMCQSQqqeHZ/N46ucub93nfYV+4vR98qzw4g1t0k88oc5sJoR9S2zATCI+ZZ4aMd
iqEO8tpR0mvcA7urQi5iv0hF/qS0ie2lM7rNH4yvxtgHrbEogQJK+GXJjfDBlJJIDnxA+7XHPv0h
7XM0rOwoVtr9uFSwF4fWys5dIh8c5SBiqNewy0nBadO8nScx26aM11W47obfNu2OJ70NjZe8UboL
pJxl6KuRCKtjDgMBE3Q2arNrhZ3+/nyvE9Qz0tv7DJgOxEP4ATwSaLK3TzKEmt6PqsLeg86FLVoX
BUUxwVnKjRJKTY++sFWXgYZ37Q5rP/wRY8T3jTxWfTUHxmCn04+QXPSAkdFAGxpwgFxQOeriVRKl
zktf5c97bTuMwLlGeWlbTYbvRqn4cEjsmwT9vIPeOI7Xh5wzXelMOzcpsj+VMvfgHIbwwoGsfOzr
cAz0Gkn8uKjDa1hNA+ouURHEtdbuBzVLKNMq492qFe9Zs95d1DKM+bcyfiiRsrqU4aAem8lKPHMu
nD8G9k9+zKmzQ/ZixjDczHa4LchjStX4uIjoua1s1QsNtdohBzYdltB1cbWLnS+ZDoAxc4zpBlSN
wOLPbS81s54uKt1KL2OonMVuEU2+R34q9nHLM3aT6/5UZdXeYT9sBEnoyMtWAfgh7dHxEPSpMclM
MWiXPRkhynW+Etd1YLW6+UePLXWPPlTlVbNO5i6zbp/KWd3PllbcYyvJ8sgSzC3pEFwabt/7cMHM
U9s104OWAA2YtHk86nEbelNlGftuHn+pMS5bFrxK+CkDMwRb4653C4FXO/d76tl2j76uhOekekm+
JL5oo95rsIcEpYbr9oQm1GUZ8/GaOHNPoodsMVe9da2q1FdoesX973mU9U2DDyO0pxBLSE2N/EZp
h8o3InOmMtFr4msN6RTHU1U9Te7wTQEL6lvJVN2WWhsjvNrNO8sO62NfOfOxGsnGkDRtr0oaQh7V
/WgfZpm4zdJOO6mDFR7KZrR2ywi5oMiobJRZ1MASpltX0m0J9Nkdbt3KytFEtR8aMeZBmSvZsVXA
huIW3n+1UWt9AXZr/yDjQDEpLQ3jKes1/SsS/Xdjm5BRImpwqcosQZl2pgo1U/1Jul9O64YXPcrc
XpzpFjoUoBMry2HlE9LNoPqcmVK+rgZFrEOhSFr1NAMCO3WFWvlRwR6Hlmn7w9SXpLVYktpdLS6t
yUjBScyleWpivd5HvZHsonY2DuaE4GRioyzPJTRdZ+NY7XR0cJ7Rb9ECa3a0HfTb+vvcNO4V+I8w
9TJX+6nlFa7nYFX0b3Fhz6cUCRsAwHlHAtZFV1kIAZevYT2KWoTgoFVnV0yx8dMlGPNEU81HiG/K
VbIYuLBjUHLjNpN6Gq1eHMqkFNcqi/ou7pzltpciv2KNq7fLPNlfQjnVN1rU1UGYaOZDbHRJgPB8
eapo2F72lTaiPaajk98u5OAl2MuhTb9nJSKcE8303UKJ+0+huLclNaCbgkzkEv3r331mjxeLUbeX
sua3OkbdeErjIApsIg6KkHML/M+dOfHtFjl4bRTXxaQkT2Uj7GuHvvVeDIa2jzgav0TpUN9Qm8Lo
PecUnOblCXqW8hN/Sx15kZJzKc7zrwhPCNa1HfuLZVSXECDMY6orDWrMsXM96P18m1KKerZnvXqu
hVNdphSavbppyx0txe9FZf6HBu33uimdG7pird/xJfmGubZXwPX4QPu1wI5M+mNU9neOWohzylzv
wwTw31TDyabWjva2JM4l1zaFRpjgdnNxNeMIhKwNzh9ox85XdSfywzSM50zv3sMlVwUTFCCA31Gb
pAb29qpphDuP9gA5GMMC4xsUCwfbEZW7br90lFKuEz3L1RP2S8WFlDaGMlWZqEdAbtqCaCpWFZ4p
VYSeYkt5TAuQq14+aO65gtMH34ZqBNEFRQGC4K2WQ9rbauPiiHdRCagVijpPVcBGFg9TW+s3fWf0
9zoevOdEjAEhfnATr3K+BI1rcvuu66uPepN3mCibHaa/Xpol/aNb6dixFvXoqaVQ0fDpWWdW7mDp
oBbdBZIJ4ndV9fWCkEGcO14+J/pTlhZ96puDXvkcS84ha/LfUhn/qEk6pggvQB1JjOwXGkfVz6jU
5h0yRtqBVLLz3KTsvxthKjz0tuZHrUfGNkfdloYWunGaVmcprL6yOxCgjZcTNZWTRiHNx9P4d94U
y04QXXPjiHoPYSUL8BhsTxJXVrhkOiLuealRYZtf+mi2LgxNyYSnIhLbcyfP3ZeyMP+jPgs2UkzD
fkERYo/GONU+Gq6eY2YJFlkVlra1xg53REiUYqCj6BkAp/2sAFeGwm27Qzy83NchgDzcqBCrGKoM
5Q91PLVxbgeoCPdBmrW6N8i0u8Hesf3GVy58Q81+F7YBar+X6F72yNUaBINBrSovQsmUIMMk49YW
ofLFHnTtilS49lDeNxYvHpYvboqLboEgFLeQHh/KxcaZHu/gAMGy3M/ztL6UVQTYBzhJkDim4lW1
3gb1pL9ERTjtncWOvbnP2YqF7dCMqOTlKK16V5Xx4iNl5vhh30f7NFvs2952uyxYypoC8OQmX8Jy
GHxNrTPXS/HnDdx8yq70KKyZLius/HaIuiu8JYtdnA0iUBbVuipEpwRNj3Rziipw0PPHvTCPyftc
dd6ZZU/WLUNzh3VjGjRLAZLb1hRPb9T8QNwyHtS5mh7HqUvubWBzF3z67H6uq+QGZmaHrm+ISKKU
5qFW8uxbaEnQE05ODGUpLjWLavAAhM27IYtUD0X1yK8TVdm3dqnscF8tYdHmAB6WyAmaeB4DhPCH
A0KIyhWQWPVO6dD4G8ZEo6lYaXdqFrmILAs6iqLr/CTMs3spNXu3gHy4caXe4ekmKFHlqpbVOOm1
mN6ksmcKla5yT8CUpiBvGnkyhmG6AqzwfXGMCq3b0Lhb4GEyLaOTBrgn5895bVd75KDAq6lVBHzQ
GeNTARc6qBsoKX5OgRU7b72+S4B0XkHjUX4qTc1k5EgRJmxo6OJBHa5XNS26+SKtu+4RvJnra1hx
eomix55RNNP9oGjaITYj+1Qvs3uTG52xsyyp7JbONv1YRMlJL+whsDKCmQQyiC+Mab5UsoWIyyxQ
1mFP+bOKzDNSfdpRqYgUUUDtn6PIzdlDekOno5Y/6qwhCE3d6mmOwIzLJIP+qei1rzdJWXqCZu0t
VFV+M/SMwOhCuccpNdlnwGIF0FzV8l27NgLBgJ4Wr7odXVTo8qA2S5p4mN+GRTBV67XZ5MUQef3Y
2ycuc+ErQuCJ3VTLqVhUnEycxGCyo/DRWtBTFrOJ/iywDfUpjOBcznMvKOOr5kNTTdHRyGbj0U2n
74ma0MVC+CB9FnU/EOOpvXyOW7W959bOLxEArIJp7ITrlelMWR+97T1HJoTJyB3BCKDUhwZo749L
yyay5PLT6jPxs13c6SVVW3ytdTmSBXTxDqS8xt2jolutV+PVyhD4Vgh3NQmI1V3LrgwmqpjBqAwP
tWkp/lJpGaTWXNd8W5tiD3WBcT9ndXmR5/rzqHVOsBSu5qc1ZAH6EMy+MQ6HMMX8AXtJ/gdKC3BA
pKX6n0DKAUG6UJxyRTWehmb6rwmHdAcaeVUGc5UfI8WPA07l9cEd4+xbVMK8svXMurOcFOwyujrB
lJbmfpCN5UemjSd6FDo7I544Tdyp2o2Krv9J68EyvGVwq73TqP3RqGb11KZNeWViIo0LxdAFWtNR
6yy7ctwtU8egiZUF+gSCvSn6H5HZLI+xRGPCaMMfc+8a+1EzCzwf1fJQyzrcm1SyvNZyYwJ0Gruz
ofBqRtT54WgrB7VWnbvCrIYbpQ3FTlHAlzayW26VcpR3SqWEu6QXiuLZkAlir1rkcxZn53rdrxXd
TYZM+XHtK8KYoeiwrRitJK586JRTm6vxQxEpFexstf4m63n6vWgOEP8wrT071Fg8GrmbpLO4twAD
rL5L8+PnGfsH+TqC5ghvgrRG9GHLcjHjAcdBZ4SbWsWRX044KFlL0iOFUfflU9kbmgfkJt9XcfuE
ON4UfD78Ky5o+zVAUqjsaMTDQFa/DeIUUDOTaPP4ojRGR0EruE//mKlj3kS6IS9DzWkvWzUsbzjg
1fhmEL38inkBwNPe7r8U0VR7nFKl9Fxz7h8aVRuTuywyTS93c+tZ6yL33/ExaxmXNgjoCArY26ZB
OBNwN47CEd/o4gUuvi0RtQ57n8rDd7gxBrgM81eW9jhUuaI9873elzbRnl7Jga/iHNgjvf1cYQxM
KDOz6GKQodxp+Ns/6BG1P4y67P3nU/O+bgv5EOD9q3ocE7OpGoeqSfTioiFFNx6jAiNR9q7o9T2x
GXG2NfDpPx/wFUS8XQs2bRj+JpdANePty2lRpsjadsNTavdRf92aWsw6zK0+vazGTP6S2WpV43SK
Au5A9HMMkb3u7cOc1DU3SYkdWCvwmqxCZ7m2I038KuJxBuChlX3toQOwLEG46KUZjHY3Joi89xSF
EccWEeRnm7QusgQmUIqRkz6Sc1/0ai8SrwxjWh9hPecUDHJj7j2rrqDGg6DsB69XFvMqGqtwr4oh
se7UjnjHm2Z1+dqN3GG+mkrsjM3MXZqdPVkS3InT11dRTtcYYZ/+WVZxcdvPXSIo0bj6ss9TfXwI
VfI8n5Q8bMENaEO5t20i6f2UpdV9mBbNbaSVdhEM6qThuliMFaUDpB2f4DR2L3EP1uTMWbF+/+38
gJZdq7MruXkLAqdV7jAXoO9qtUZVnA6yeljxpgHcav1QqfbIlWfNl+Mw6WcKtR+t+1ei4WoIBsdr
szTwP7GddpJw0/WMxN8am3tUhLrdlDr/3oNkg9sr19AG4wXO8O0qFNx+tHYRpSGeVfY9RJOj6BgK
l3nz9PmKfwczpBX/amez6jpppLObFLYXWLd3Ig5PUbgCgoStBLaWNf6SsYRcY4BdYZjVvgtJu4gf
6cSFSLw3OVnd50/yvsPLg7xir+Hnr3rub196aPXRKvoCwem8XJ5JWoXpDQu2WWf2+GYc4JsWairU
CaARrG4B66//havUkbuYLbsdQJS57S9u6uKGQ6g6c3RtFuo6CrrvQK8JfOhtbvlmTlYu7mBm3ZHW
Fv2sDHGSk17Zy97Gq/Fi0pecOLA1L1ok8s4s1E3WvQ4NRgu+HrUJFuwWAhDFkORlrA/HjLjlG/I+
aSCdKj2A4W9+CDMpf0a4G5/ZmFsM0OuoNBaphdBk4+A03n7WKqwW1enj8SissSNC04vhWc1dOZOt
Dv1VBsfwCRLB8EglRX9CACJX/bqv3WfOHHP0MELH8B24p9HR7vWKNBSKh8hY7dx9vszWZfTXCfL6
nFzy0HhXGQwg+G+fM6qsSEXtcDzi7zU94NJl0UAS4OHSRqo7pIzr28hJRr9SVMczWumegZB9MD4W
EXB6sawBzrbtk6RhP0g5lQP1t0pOJOVJXgZFNC9Xs4MyLfVzZ61dGfMEZbzE2SHouyo9BxPZHGbr
V8DXE0TUqrK2HjRvvwLmq1NW2aI/Vkbs2p4TC0GSo+gkHEo45PaZPffRS+Nit3Kp6D28Xxw2ROYE
pckjAnL1vSkr93YISeoRwtFvMjibwUiVxaucpb1sXCr5n8/5u82IVw/vCXpUx18QVuTbt210K9Hy
QrGpMcvqlKuLgbdiVAaTasd3bthOv+kcOLuFpv/x85FfdWPeLDcuKuAxoIhXe1ga8G+HDqnmtv3g
ukfFDNXmiNzHXJ6iDuPtOzt2yupHJGZSBNjWWvOfNPT2TgH8ezlaUYdgbokkjU8DUB7Bf4/60QVs
XB6mGMnIS9eqW/ULv0E/cP3nzUWfZw35faKnVvdL4l5XBGoRGhTDYWcT0UuM1Ow+x+uRWjdkhEQW
q6Z/Oj+VrkrLZO7/mxR69IFZZROc3rh2qdQ7QhaH1lar70Vq6/+hD0VOpbdGsvhJpxZ/MkuJqh14
8MKjrusgjdQuQgkSgalFsLRxO59qsl3k0G6hotkXaJmeFEiTZIfYxYfXqKRX1JzyvWPmD+iF7Kpq
ubDSH9L6P87OYzluXAvDT8QqBhAktwydFC1ZtjwbltMw58ynvx+9slpd6pq7mZop1xhNEAQOzp9c
HK1wp7bBNrRDtdoIzjek2d5XzThwpbPwGPDXIk3qm1FIPK8LhMw/phEOsoX49XuXCP21NFb5ORrX
+FdfrlRntYIxqd9Bzz0Opoi/5gm/kYJyFLmXWVqj8OmZZGJaaUPbo17j4U4t1yRC2VGaqWtH2Lgc
lI4Dcp7s5sHK9LQ4CjE0zyuGV6BPtjFSb+kie7B1cI2XGcTsLqJpTaxPZoASfbzA3n3IrC9gajKB
Wdf4EpytL9yKCicq+hCjKmLqu6FJD6ndkSdgCOeK3uXCUBwnYKrE8UGNOrf1yaO6qq04tg8lHZSg
LFvtgbhC4xg1Irtyer47wjBhYpQNEMcaG4LO2VezyrrKStM6yKbT2iPmts26m/FY+93MZfLvYOpR
vm+SeL12NT67cSAYYmCmihOMaoh/eTswJAQtSUbHOmxumgeFAGS4Kr2+w7VI3022nf74+PVdHG+7
Z9Ce/9Mofzve0rV4gLTMqRpCp7f6ZDjkqU1nhnYNXQhpX9kJL71D+PTomfGcpLQ8O/0cmPNFs5II
w1aPm2kZ2nuRZ6Gn5WL99fGjXRyKjESAA6wvrHPxdJpzlI62YR+6UVdvEs1pvDSfaCOPtbyyy15a
LmyvoCs0piDvn9Wwcd6D8Cy2fUjMuptgiMfF50TMSw+eCPLXTj2+fPSOrfTKdF54fVTqECA3iINP
46yWrESojKNWKQcxhsrXsiz7O8VMohd9MUdCg5VrF4Oz8ahcN0KrQwGrsRRh+7xdLl1h1rMmIbQm
NrFgdRabMVRIzBvcVM7FUz+3xhX14IURsRGAG4jqVnfgCb4dMWffbUPNzE54RcsAkw31sNARJSN3
GG51MIf/NqPbE8KBgSD2Byx7p1ZcK1q8sivyU0E2mfR76MIxIYPq8J0qKP1hR4sq9h8v1LPV82dS
qT7hllqwOpzzC4EcMn3NB+JpDb2iE8rV79M0Rt0DMMMrja+C0ym8Zql7YVpxq8HsHGBsAw7PKhIj
jixzdYjys9oJtMpq83t9NdW7UUubQ4NL2X87Jv48I8UPvqMGR5s872uUa5hN0mqK0xCh2crGOfys
cqP0i1lgCv6f55O7FebPwPFwxc6XjLMqka4skKeqAq+5MuqswAmj6Ct1CF7YoYk/aKVdE5huK/+v
OuvPuuG6A6We4hpVzbYb/XWr643RzGCz5yfLqjP7UEUC+Ah6mBi8cZjxNOz0Mh83XoKG811jEzAe
FwR/Xnn2s0rzz89AokLBt8kxoXm+/Rkj/hXVkqbk1vbD/M1Si43DuyCxbrvF+janWvOw5hYEhcaZ
/48vldgDIvbYh3jXZ7QnFk274Pyen4xmwRQnbIx4Z4/tAN1lLH5O+IFc+VS3KT2fchjD7LpEKcMH
PBtwsOxSlT3POhRFda8NE7pi4hyJpcsK275yUL4T5W0bAx8o6mxLZ5s/F4JZK5aCsmO0UirTTTRD
QvLHQWTHcBrwZyDTjyQbrESMf6Cv5ocyx5zCg/Or3EEXlAaq1wL1czaHnQnha5Txlem/sIuw4KFf
0hw1ifQ42yjFsqZRLiASL12iAQFbVtDOP3pUeqvbKd18kmkrrvYrL7wCKge2ZxJUwWS2H/XXqjfW
uVbwIclOYiBqICvTCgIQgt8DOaHJtYT2CxS/TVFNawYfcJb4uRYwifFJbasqO2mwho8DXl94jYgN
fQubY9qPsbsKo/PquJ5A7tYEfNEYfn68uVxadJC9aNASSkE1ejbNFSs6pM+en2jJd6RmJ075k+t8
Cs+omr2Px7r4wKYBF5SjllrwfCdbsnhxki4vThqMN2/u5vqIezKPuYxLxCrnzpPPurkrBps084wY
h3JRw/9MJSbLxNws/Uye+d3Cgi+sgTnzXUdqCCm0Ips08qRZqp5TdtmVwS5AQ4wGx3cDRHCrO0+4
M+IlN0qtZfPW8Jipp1ELaGPHB6hWyn5OqmJvrRVpQvX28IR0J76iVxOB2Imz6+K2eL7yCi6+bwiy
UKlhLLHu3q5wLnpMM5moJ9tMwoNaN8NuwL5zN4XxI5lUOWvM6fzMTBv8pisHuFSk32mKwyh0NkPR
sS33ooMBBT/oWnDcpc2eXgY/C5Iwa/Gs7FzjxtBR5XHmlDALBGnvtyjQ7McRxxB3pXF/aMdk2mPs
/398BPi44oDDvotu4uyzD7uqqtOVdQkRZL3l37h7y2k5NBxpV76BS/OPPgMBLnCTBuD0dv4Vtem7
LBqzU8X182dmDoCTtJb4CETSadcoQ+9mFLUH5mkY/Bhb6vl5xE1EKdoW07Ie19VIDpoDisxJHj/M
SjSxscXmbdxhHysgpF45uLd9481hto2MlGn7J73T83XmJHGlxYllHmGT44AP8il+aIMGhPvxgr70
hDwgWmZKJKSI23z/tWPrKaAsgg95bPMC0pxqBRCPf0xGlcJRZc3sGjtu/TBM5ZW+4/sve1PSCJTc
tIepc/94xf81MgwBTA2UVh6H2RkURMJEbeV40Fpu2TZ2fuqrqC8OiAW1KZjY906aHBZ2+CmDqxXX
/SjceQohTX48Ie832e13YXPAdHD5xln87YyUKeG1BIPKY9wqxkHLy4rm3HIvZ0O5gx0deym9dMxo
Fs01plbzomWx/I9/w7tFvv0EvE5pCv9BBs42GVOSwyOiRR4jKNGsM204EgjWeGtlXLOrfVf4MxSL
my8K3Jb76tn3hFmSvZCtjZ6+q+dgtZUOw7wa8QsBWS/AdNOVps2ldU2HCGdvAi65HZ8VaUqsQ+fJ
dOPYpJuSVBuy+bNZluP+4xl8V37zWGByHB3kKVH9nD2WVhTdasyCYSw4VPuiU01fXaLxaRRtGe07
mLDGq1AKIw1UXBxmH56O8/vj33DhUdmHN+yIWxXNgLPfANu7irM5tY60OLAdHbvB/rYAoV4Ls77w
Cmm30SLinoG69Jwv0PSsCsBAcSQmsR2C0TGVHNr0CuEOBlC3PDSpMhw/frYLK5RuPbQC0qUBBM/H
JM8W++4GEnxbE9dH9OAA0LlK+XWapP708VjvS22DhiLWElzCDWCs85fZLI7TTUNkHtH5d91NaeZy
9mI1sRZvbvN2DWot1NXfRTfbB1TO6U8nLGcoTXRflk80QGftizmlMjpABQbi4PqjXQvSuPgbsTPC
JITdbDMfe7trdHmJni4ZIU6VdR95dh8tPuV3ThNfEkMdtYPX0hHaizTrb61y7HHEK6GHVZrm1XP4
I8rtdg/Vx/708eSJS6sDOgIFAeAttrtne0lfzk3UyQZ+qUitsXTnFYDBDeHoP3bA8jFk6LjP4TAS
nO3nsWE3CHSTpQkqpZS/6siIOr9ysvhVU0fZcTpQ4fo5nrYphrO4+fqhjtG1B7pEvV0s7IvehEfH
6raxBokA3/xJcTWzGebPwmii22bASGsXm1mTeFWJCxKLRyNOdYYuUO6tbBCt2/SGIwI8MOB8z6Hi
WO7U5SSNQZ4sS/NXNyXGV5nGUncr+qCGW1R4rxzXMem1HSy3GkFEqjqvCh6en7XQTvsTHUFpumo2
5saVCvXCTrPdOFGECSBc+gtvX/zcAqppeKUdhVpWv8LEkEEbJkyOzvKkHIqOoqjL49jWo09cqHPl
qLhwftMdhsxMc3rzWT8bXlvgbclaZZOxtBtdibSdI9tuly0DFNxhGXy76yH7FdfEo5eOSeTVXC63
Nhyg7tlGXmB0iCZFyCOHUnLIQ20Ctcu1ZxNfvL3di/gRtZeyY5vXiJ+Pha8B8wQfL+4LuxATD70e
tTDdsvM7uGbElpO2Uj/aPeU4hg5TuuzTPDXm01hKrBs+Hm6byzc1GfcPeADgDThLoCs7+8YHPSoW
PPuLU6rDdnEHSW7nzeqY7bEyZqjdWRyOuOjjTX7lJb97Tlr/oA8UJQSJIKvU364xfTZxiS0ImDHw
NhReCnUTYqzSw2HtS4ToV6b1/XNid0c9wCm9XePPKzPZ6npeoqk8FczrU6JF6XDMy06hYV726SO0
8PwwahrxRB/PLzqSdzPMyDwslc+mHT0/VqAhJESmGOlparQqoHO97B09z/0pxJDBWlRip4jR3KMZ
Gn8rdjv6vTZ+S9H3f26rYj2KlTuVAcnfz6DwuWamOU96Ojid18myX6HnZPoRIoR931Zt90CRZ3mV
KvM7XYuS51zFlAF2tgDWDKeALWo9IZttf6Q5Wp+pW5abwskIc58tNq1i+SfNAAStMbzf7Jv8RAwn
YTapP7Sz8NYkpZup9gbb/mjgdtOIb2ulKRA6W91vO0U9ai3OUXO/hMe2gP6RSUfxjbVpPg3DnAC5
GOgAXWmDPo+FlVNxtmiYLKuoXyp2ey9CkulGepwlrk6D8/dqOouLqfnozWEOAXZQKK9qc4AxX1sn
6L6Ri0fOSAEtOpdScHohNaB8wR8i21gnaYeb6LicklIi4EPdXu42YtbkqykWCibCZC+ZTDJgxs5g
krtJu4+VrH6Zwtrx5mqdvb5PVA9frAXqTtm8KFWq3Q0LhgiqE1XHpG6hUIY46B/UKq93xGr/GxFd
c7esinYoFgsflMZuYIzp04gc09aeEA6t/0720vgTS/JO0MbDehfesKcAzE6wMCvVT2VBos7cPA+q
Ht9MOBV9XybI9otZDF+mtJ9+xNzdTroKaQjT1K0dydIIZdZ7Ff0BVyYZ+oksnYD859xXyRq7Vaeq
eu67dfFIHw9ntwaP3YsiUfdrVqJ1KyIzebRqfQ5aA+U8lzjLHYwsurUUc95pY2nvTXbAU5Z0wxMt
oowMnm70E1P8GwHzHW10AsdQFsUpnq1wb0bJLe5dha+aqXEUoel4Y6F2bqkt5Y8aQ6/XomfOG+zM
4YFnq2sXXOhjs0foVyO/qJMCu3fkX16fRtkT5zsuRKi+6oPsy9+DwTahgdBzRvM70d0ngQM17jHq
OTTHUbF/Goophk2TVWBXXw8T1EYxvijspsgcFOcT8pJC0CW3QFxg4wZsdNOnuhLNSXJrgCvTjPf2
glZR69vvC+KeQ9XWZGy0aXocWnygKjspdysmUUeRz6pP1T+5o1WUD3yG497uBkTwXIf8OCHcaGzs
8iE3ivmhDWNgamtFT8gXUT2Ms2kE5bj0aBg2BC0P6e4lxB+pTmey/+oF0bBRlvmJova/x7FJvQy3
uC+wHFoPkmKHmt+cD1U3JvST4u9ENP0UnTLsZYxmCmeN+VGfdGVnaeH6iIZSvYeu/jNO7S9xVpX7
JYqTIxJTWj6RVux6NoIGs6Bu9BQSZk5iTRVKGlK5EMpEPzNC1X2jDi1/CMs+kOr0T00IwBOVHuLd
TLSKl5lbRm/fxzcitCxssFY9qBqFVt5UL/AvNcONNHY6zMx99FIv+IWKgKQnTBmi+nui8hyoZMd5
1wl6fVUaD7dpSM7W0Jb5gYyOHm2KmrykXQU3d2hwUlAMBBbpEt47aTr9kM6EQ5PZ2UoA17zzR3Ss
uyQtt0THEOZxG0d+naXSI5QpeZwVCHGY29sIE6MOizXc1nai734LpPaPokjxonX0wS9r42trh9qP
tczCh00A7BqKqt1IO229YkytV2vqMACK8tdJ2CXHmRH6sbkY6FGyYRcpmnkna/QFemT0SPjXYo8/
QnMMDa78peAvUZysDjAim59CGk8Pq5Zk+4icqkDv4rBEmTraQUe4KzYes/Y0aAijyylsd7GBjMup
KgOCBUV6luiTb5rJyn/qm5ce6oowEomH/8Qniyxutx0indzf+Ml0ZmRi3D/6p7KOzKDr7OoXPg3G
02CxOvUpqY+ci6nXKIoI0Mkbp9zYPkPKT+ufaJoGL4J/ehv1a++j9CxvRzCrQ6lNNSnfZb8Dv9QC
s5xeqpJ62K1U/POtPhKejFf9oJa4/RYJliM0S/AZm2TiGyJMDlwqex9na3EzDywSscbdqdbgyRg4
XQboVtedMnVo21CDHvC6MA41Bjm+ki3qKe+L6g4MLL/tNC5ETsjO3fZj6K94ZR+MQpv4z/kHn/P2
jlhWK5GPSG4xQIfxShi6oSJxJinZr7WqJdssV5/FRD9OVPUK4Wbpnsh8T9yWtuQutIv0IOvZ8lI4
M89UUQTyLYj/kyRKF1dPp8q3lXoxvJqt+mD0Nhmb0D13xFo3u6lKuEsklVF7MqkUf03V6d7GxNWd
NxgY8Flx88pUA5qTwi9GsJilAVhTTOati1OYStq6uJTq/5orkdhlLFImsEKArxFivbOWvn0ZU2JO
8ceQuJRhRtoAzbrtQsU+VgKjdW3RXtsRSU+ZTM9aP5a3wNBfWOLJI4qi/rNtdMlRrZV8JwFZHlut
rIIQ+cUOBShxfeQMeHHC/U4D0L1NujF9EoXWvfYlUvelTJYTELsWuuh0SYI3oxq1scxSv5zUZE+/
fyauOcw4WtmphqqzTpU0ytd8TvVX7sxZ7JJ2AABhzVP8iJdv/FUmIvLNoV38aeJEz1DS+y335WBK
snZfpA4cw4I04nuEbjq6T2PxITqTIqeNn2MRN3dJtYgAQz0Kew7Zm3klL66Wi+2OcmOQRjzaTHfy
MNFVOhQhGDXZFjPaQUzAb+x+1X+JWStPgzqWu3Bp5n2EUupr3Ldih1Q93kGpjfdgJ1B9R1jtBnlq
JF1mEwktc9dyg2pSKoYmdmxfdjrheYk1Qisa2k9Op2YvFIfao5K20c0ahaYLP77c5SiNoDwtSA35
nwMnV7QglysC4YlEud7K+iN6penRiVFm81WO/gyPi721wU7B6jANhOrwhJ2zvTPjVDl0WbgcSA4p
DiR5LIE6SdOXSltjYM4+01F6P0xzVN4pRa08TkZe0OXBE3Gdy8GXBnoHVawFtqFS3EAvQh8fEbYj
BzU9piq0LFsPNY/sD5yElFy/zXos3OtIlGgGi+KYWbF+386UP/VIvGEFUwD5vMlPc8LqEStIM7Bh
ze+TuV99ONOjZ+jr116fVhcB0uYjMVcySBeIrVFa9A9iElFA8IESZB2Ceblqji/nRMdDopY+0YQ5
LZws37MH9K8Y1GAj2tQmYm+93zlqLj6FTZH5bVPVaPXJbM6bmfawIThWoN95zSiJPSjVxbcg9x9E
Vo0vmq1oN3S/Et0tUcchd6+nh5S7xG6a1zoAsSXe3Ky1xS2Qmnljmxmv49jFeyDrCnMARJA3xRSO
u6lc4xMG9ijHh6HwMrzm/DyM6P1DFArGyqQdrxndk065cZfh6fM41VN8w0ZQeQbfQFBNuDN0GFng
uTBG32XC6enquQjvRBNv8rrupSK3RQ0Wpwj3bbWuuxhMhzIqNw9FqyUnNNHj0aoxBHcX3R40r6W3
6CXGyoazDvrn0bYidOly3E849N/OYmRxwAI6DUB6ASHXGqbt9XCIsEZJafzE0ddawdZ8BGPb436H
NrDfEpRVGMDxXKpBrscVJl9m7aqrDe2DSFE6eijL2Z/ScM+0LHdJq4sHQBD0g5HFIb92auCopfON
DTXEZnFWO6/RZXUkMb4NNpO/w2Kjf4RmWCBxy6dDP1F0xITO7TGNlgdNWe0npciFSwW2BgXxhC+Z
vt0dopw1iGT3toHGS4z8zL4Fymwf42VsvNqUU+aG8couxzQ+JHo58Ul3w2dNT5zYE04/HxrcaU9Z
1q8eCtBlL9sMo0Ojzb9XyjT52G6YeyzU8rtVWQ2sdXCV7CH+oaypFsSzhXyezZEUv7BpdxaRrrus
rudDH5Zfhk7FpAsR0o295Qcu5lLu4FWH+2xNU2oyWjFiLLp/87YfQO7MNJBjrD4rwqAfZScPBL/Y
B3xvhu/SqEKsxRaxC+NwcYeVDHs3afFSWdu+OyxNO7rcGH5XhSP39kDkRRXFZlBUElNrtgyf3I8o
QFrYf5/mKoE2xE7m9NX6mQNa/wx+MH6dCk74fBymR0Gm70NsiTb2181HGMn5Y4+LsYuECmNs+I13
Sr8UL9Eo9cMiW85wsoG51oXpfp5k/UnpCXmbKjSrS4ZAlKC9h6ZELehXXRofi8wwHrFm0YIk0yFe
yMH2+hwr7iiMxps6Ra+pddwVK6Msf3J9crwVWfBzq0E+iscJIbEwQxTrpEk5KTynSYEV7K79H9t2
9TXLGrEerNIp9nE8ju7qxMRcZ4N1pR/xroUJvg6BhWgJOCw007Y//wspcsgOQX+KgQ70bOtT1IzV
XZUl1td2AH5xiLDZfdyHeNfS28bbsDcJJgLMftbaoo7vtZoz89Q5fXoQldzTT/bXRgQzdIO9vbTm
nQg7cWzoUFzpgbxv9dBbstCdQMoHHznnZyttIdJq227wv4z2al1Wr3Y/KffJAHXjyljve3jaNhjR
BgBNQOxya8f8NbEDTkA5uRW4/TkmCngo2qmHVYC4i5tUPaYkIz1Qoa6mOyx576aorJHaO/33j6f7
0iPj5kzXHI6teDfdbdviQqdZyanBxoOwHyONQQMdeye5wFyb30u9LZzXAC6A9ki4OGuH4xs7EGcP
Q6WZ5vTGcarRdiew6s2a1qlL1Lj6+rsttCW/0sN7hwYx14BeNA/JQIIjc7aIKetXi80tOw19M/wE
L1n8treUK93oi6PAfhJ4wes0+7d28V9vdB1VsruXJjsRkKR9kuZk3/Vyavf/+Y3RnWPl4DiM7u2c
vddpHH9AX8mphHL/ODViOCzGPNzZS2hfmbZLa5T6dVufvDA+xnMUbVHqSeXcOeFJ3FdBWaGmk1o+
/YucnnS91SjrY1J0CMFGmVHGOZGsaIRAcvv53x8afRaRKLxABBRnU2uEqhbTSYtpINnxTwoQtQtq
9PbY31iz8/njwS4sU77LTdhKowtV7fbnf73HYZIa7RUOu3HQjfFmkrO2Yr1RGF/6EkM1Tx/i6Asc
uPn143Hfo/LsfXT1WT1Q22ywrLcDL+qyNEYRxifZq8+xXnVekacFDtZLepSdYnidUohn1Kjh7zjt
66M5T9EhoWGCAcEYXvOIfD8NkC6MbSL4diA2n825kmv6UoxTeGy6Qd9jKjMFdZpg9i47ukhmnO9w
LOivQNTn0jFIk4wKuinpZUCQOW+3W52FjFTVwmM2oPAvVgu54bqQNCOgmSAibV/k3Mkd1qUYPQ2p
ibcGmikjHGOfR/mVmobiFrYiPCezJzdEnfCfDyh+II1ygeKU/OB3bo4lJjRlXYdHszb0O2iW/e9p
zbSA26r5EIpCee0IADymUBMToD4rvMItfL9jSwiPHI3spNA7zz3jzZg7e9M3REEg0NmNvaYSsBe2
3b2gFXPFTfL9YQyvaIO3ca8kLvk8RWPUYMzrCeELbQmqRIfJyL0UmS1mBU7yaPRzQ+CAClsDAMVb
8Ti7dki+31L5ATDQQH40rn/nTF5zChMgNtM5Vvm/i5p0e4cr6mlNtcUra/NLlOcwZaxB8SaRqF8w
Gl+8QeFKt+lz8eCwozvYCFd+1KUXAO+UzYGtAc3eWYWijstkAhcQsFbM+eCqo5p+Rjhalp6OEvxa
tON2NL3FvTbuNIIxDhYQqHMIecL5pdda4mhriCmnpW3UL41opqAJhyxYY6FfOcT+AGnnA1LYY4Vr
IA1579+Odj1z9IzA6Cyr+33aE6CD606x0N/QbJwgCB92hltKKIgjePRREpe5xEpFBUFI3C4aja8O
2TFcx/OEJuXHe+Qfpcj5zwN0hCGEUTB1y1nZVEwFhKBQhFyqJoZLgKNLL1Q0p9iAHeUFXWsjUGw5
Rg1+U1WvM64gX3PZJHZQqWnH/X7OjHav902HCqvVS90L+3lb3XZCg4bQvgQroKmz0eTVWuTiRBd+
6vXSfhB0qk+WHXK3A9YW4sppe2m/hW22He0WcSPnoG5EO0kTbRgeKcWVHQbwyh7XMuVTLOWX3iYB
2VbX/j+jqpur9faJbWJM/vH2xEl6K5RjGyWn3EHMTuxCF8xIATHhWsOHsC1nD0+7a7D5pQeFvLoV
2uhN8T9+O2jfzWsnnDQ5ZXnVHcdax88Of+dvimwdN5Z2tp+Jmtx/vHAubWWUt2CbOqm2UKDOBtUz
bdLNnCc1s9sUzym/ToTcJTjZ3HaVOd4U+mx9rkOaKa2FycLHo1+opHi1FjQF1Aj0Qc1tTv6qKbQ5
alYdtsdJhGnqx93Yb4cZ5q3UUBwWlpN5IH7Kw0om5wN+cYNHjnh15W1f2rm22IM/dgIC0tLbH1Hk
OXeAaE5OSOkHFKUE+H7H07PZG0acXanYLtjhbYsZY2CKGYGrwFkx0/ZljL9am5xm4hQCUcfWruuM
X9AaQ1wiw+KWs1G/TxLMKAvny6Ko0gXq7bwEb4kgWuDskJCleZOStVc+tEvTQHLgFiDDLoUP9Ntp
SNayxWsf0v9Y6qnXTtvWTTc47d2lSdMrBc2FwWAsQ58ycZTZtGFvByuzhExcid9eKPXxYZSp/j0r
4CwTHLk+X1lk2/s72xshSEDFgI7BFetPbfXXIgMECnPULNEpNa1il7fym4q3F92JsKMXos37pJhD
f+40FDBr1dOYcCovNrTSN+yrDueXHnzboCmEmWNo+m8fHKgA68ic+21YLTi2ARB8I1a297Q6vZYX
f+Hb5jBA8YAgAUG0cbaulxWPPb2VfNvCWB76aO49di1sSfFL8oy+Nr0xDAtPiLx1KarmxyvzfmFD
gy7B7oktDVX7OQVb67lVtgvjs7LSY2V1MiAffHF7wLlgoT3jcSeWgKfN12EysRPQjGG/Uah8Sy7R
acaDzJPYYpLXwoqPwrj37GK5xlC/UEk4BMNtJSNbIPKZty9Enzg/mkKnLTavA+kCgx50GLW55Ick
OysT124z2993vhrhbZOYy1mmv2twVGIZC8fBSqkdkZwXq1NgBSqzfTNO8rAk7eTh0LVtgxRz3ajE
gT476qePX827Z0aCTi1D4cgTG+qfXJ2/vgjUrUasYB9xFEtsta6u1s5CQz5sf6laSeISluXDtb3+
3WrYGErUhbDk2WXkeQdrmGmiR8QwHgG7nNsirp7mDvc9WBr/VhVAhpwn/Z///JjbQ6I+4G4Ahefs
W7NErZA1+OcEz8d/aU7030bwrGeb+PU7a8njayYK21/45t3yjNSkW1eFbQYP+LdrCSUVloaDQxKc
3mO6s8j0V0Gm37ePH+vdFkJHik+awmRzDEVZ8XaUFhmVSoaKeYzpxnpT0oHTT5qNI8iQp1cJUO8f
iY2KEhYhhQmv7ezzsLq8tgaikY5R3CV3hYiUG9Jzkdeg2wsf6EqNurtE1LtYO+ttd6VAuPSo+N1Q
jMFX4pnPCjEFACONyTuHCu5gztTQWMmMJPxMNXTtRLrwTcBXhDQIzYu98px1nuVz3ihVbB8zJesf
pxAfIDe2zfo77wIIFOrKlbKDe8qFuaX4oZGwSTq086fLiFuiyzTYR6NWT6CTv6rM+BLPva8U3ecW
P61Mm1/CefkSOfqxVHAodOL8WNZN6dEj/NFEiIxXAxdRLXZMWCcdLoxIoZ7MMnb2YlIxsizsARf2
Ai/G0Qn9IZ3uKTT+qcu5codyKTFHJadMxGvgrAKDzinSTR8XAxXwxFB9AY8q6crqAbvTzFeN8qhP
ww16ricCR/ZG0Z1QeeHHMlXferX1FopkiM/FkzMUqVt3ymHQ2syPo7S9Kckh5pJcSTyw7E908ulr
tuFxXuWnTs6HaW1kMMdF/M9KGpYfzfI06WPLA0AEnmwZKEsd7ScOg3YSHi4aN7LCY2m24aQUym0l
lXtjeO57e6+PmGUsYIMeUtf7riyDEpPQQW180fXHPomCZPPFprz57TT177rrH8LeuJEKgmLVbINK
6gFS3H1kK78E2TKIKRS/cZCGyio8KWWGaD2LX4q6fjAAkRxteBmrssfbjb6UU38BWMnwJnRODpCq
hnH86uRAVXNRuiqiP5onvwnrPaLU3tkyPq6d2fJz1WfTXp4Aup57CYVLpVGDO5etmDASWvz28kdA
kcCOlaPWxKQUifylW+XzhrcxdfeNutyRabXFiQWqHePZbzzHLZ0WE+jJSMWdUfYg2dyZuKfqn6NO
vRkmgoLy4lWxomDKyt9FXt6ULXgd5a+rcQx1lnEiiuyxJOTbL4sZr2Aofwt+uV3f7vIhfUQtyiVh
vTOM8Lsl0q9ZDvsrbF+VPvTB0O7EbD3Xshw8NY5/JDEWETTmVLuuQJ/kr0kdbtRY/w4HnZABbGXQ
sDySklbzp32gYhYAZ7B2hWyDXkRfJom9sd02n/BXe0QG890abd+K1LtG6Up3nEH5UqFUXrIZR5Mq
GOSjxg2iup8ktCw71dxhnO9yHF+sUv9EcAU2qRYGKiLbj5nyJQYnapf8i471lJxQpUZhUJiVN4jo
vpvAW23LV6G4Zrn52VbsuxbprBDLE8KUya23LsAy7hwuKKgU96Ol3xE2SCxzPgfo23aYbUPB6I+F
Td8yLl8bWQapghwQv3/A5GDR1t26xoe06D4ZOU7jg3PHKjmUUbLvpU4kTO6vdnnH3/EMcm+63JcP
2P/eK5XxM87XF01BZZGXsM5Cd4jnhwardjVpgoE2AEfS6zw0QVLGx1hPvKKu/HgobsJB+cENpYQ7
2N2n9XCnsYxcszO9FJ92UxlO9HjvcSg/1YMBP09nXSjjPxAzd3aa+73RPS45fEQHMdRUHyZpeOsY
vbai/bxEw60Wq1vSmlW4xiw7r3L4UCzlBJjzqQOwJtYOUpu5z8i4gJfzklfKvaWUX4gLfoKXfcQ5
ejeMhoSBZX6aFOEvkeoblXljpSbMwvo38R4FxI75Oavnm2TNDyIxX2Qt912zvQ58QZSw38+9fo9p
5stKdE9fT/s0jP/H2Xn1SIp0W/QXIeEDXoH05U1Xd72gtnhP4H79XfT3MpVVqlRfadSj0YwmEgiC
iHP2XnvD6uK7onpAIxOg1vppKlPiu3r4jYoy9ZpmX5XLi2LGo4/+agFIbkLFB3/jJVCsNy6rhTMl
N5Hbkv1U6YEpQOrpKS3SyrAeY2U0fE3EASBiBSp1rPuQlm+JMfhW2MWPSdrXUw2qoRpIM0kdbyZ+
jaXV3BaNsXcS8icNZ6PBziyybN866sbhEmMxQL2uH1pbjlujcrBvjPFjKVLwvPqzNg2B0kZbyyFg
gXZ6rTp/oogmc9HthjKDV51G1P1qPqFqa13pafRzqCnw2MPwbCbgGJ21rTzYRC0tHVHi8iDs6KZo
B98u3WcyiW4SV7/n2V81ZTdS81chkdfDGmShB+68vNaDeV+YahyYhXE3JjrWiVx5TZYmSPIGmePS
bVBUoG8Ex0jldD/jYvRGwkSGpNs4Ij5ovXk9CvREGpXUdrzKw4Za+nyso/iaJjQBFHCxc60lt1JU
B8NZbL9Kk9FzlXhvkgTSiTml0x8fBis/8BThwugrPPlgc6+Cyob3SI4WktO2Ctx8OuLLPsZ9dTLi
7ikzna9ORNug54BhRfbVMCKXM6KtTSqjlRYbKcag6KIAz/bB7MmuDqt7Q2u5zdJvUudoI5MD9XPI
rPaVx/uYxcglSzYtlckUZkc2msoxlkkeAAg8lUv6qhe67gE5+BHCEGcyq38cJb8atOK3teSa57bD
drZZQ5PZG63h6zSyG+8QZ6qp/JkhgriaM5bzWQNmuQz4OMYbzDO3WTOfEgLovYGMUj+Tyy/NmVq0
HhBQbBXBkWv7Wp9vwnq1R/XWsZzpZeYRPOIl9PLQ/mFPzXeO7YE1IJbR3dZz53iPBwDdU0KFczEI
npAj0vVhUbedSnBO5eym2b2SafEFIIHPuvBUzw2I3zb3FZmgIs1qvuJDe52b45cQ9j+OJLnvRPlH
JQ/TsyrLpJMT9sGYi7twHm6bBOfN0NRM8+4qUv+AgPs1luoPo+6pnSqW39jdqZCoak1z309VMAtr
Q0e4A/0pb/pCcck5zfjYLdMr+kPufjXfWWqN5CFHO5wVGzg7aNhMc2C7E3+LDeM5m+Mt8oYNeHKV
XYyyTxeNkqeCEmUVKi7FAyjme12MR6JIH7GOIBW2nT2FwDuyWOlFF00wO8qN7tR8Jc3fPYLksijv
ZrMKuMpN39h/UDCeSEIIrC67Gwf7oM7Ej/flJoueu8G6dfIEITK9GcvtNulSSk8ojq/3cquH7U6U
5oORzFu9EzfOuAQET2KtM56Ubj3KmzG4/p6aJP4BLbxtlPklndC4h9kuy7MvbWPdT3l6F5rONhUz
s1DezqaJlk98c8EvUuPcdUK7Aft1I2b72mrlTdbqW7m0UMvj/A8H0l/ZODy1xXxFjM5tLZG7F5rp
G1p0U5FaJLqKI0hibic9fEKYfVf05PRk1dWY10FRhLeD0VVoslPu5cLLB9MvnjAbzDeNq7IN6vdl
yvfc/Zbo9WveFteVZT8QTH+LvOuruqLIizm6h9m1z5QYjwBJBHLETNdGZK6ML9AWZ5/u7zPqAT5H
7kvbzwTVFC0BljF6zDaUaPHKx0Uat1TfviaNviWHGc8DUIKNUio7ym9rVOKMSS5TEPRmfhWVGxcZ
9ZplZPOFRrdyslOuOyOQQQeaP6moMOXIHrnqsfpnQVorWwqsfmGrv/R0/uPoC7Mgzh9ct0eB2Mcm
j3O80rVqIpbY+Q0Lj41Dtc0i7cYEl+3QUxSleoqtmkVYaX9SC9Z9Dv+3xOceoyHcRnP8UsFj96ha
I9xs/gx99oSobC+k8EvYDnNO5k5hllSq9eHRnOqbqnYOkyy/lJpy7NNuV/B8170svAKmrVj2YMM2
/3w8pZgKuRGI4CqfOCspy5w+pRO75qEkBsUJNNedflVkGsHXczpFCz4fbW23nh25XQr1lDNQFmD4
PxutJsPN6qllHcKwR2g21lY7HrQymV6ScsqY7NCnWb+KjoQKylR4Tz4f//0ZDmeQzuH4rwmLC397
GK9jNHV9CCe8d9TneNYVNp+6Em9x3HR/Ph/qbwvt7bVyCqYHTpUKJQ5ykbdjlWMXITYLlcPitjYQ
NHFb907HO2tMgaknqDdyywiA6T1pqtQ80RNSYaxdsc9/x/uTMj9j9Z2hfICwcN5r6hrOs04qFGJS
aHh6JplaoQfLcPmjV5UuweOb8YVy8funvEa/CXN195maY6xP4T8FK1mD0jLimhCZQuOAkImoHI6F
UKrvRitZgEjPYvfhzpnzZKcl0sN/vmKoYiojr20oCEJvh9c7dGnIH90DORDDCHAxt+5gS3vj3Niv
ytSISwP+LQO/fdR0dmmIIJtZ2UHnDATEPksHkyim+aRaHAviHzlV00AZXE4bKmrFCVUP0Qr4ckyT
yDvOti/tKB30f612AmzTBXXU/XNfDLn3ih2DM2RZFDDP6lv4X1pNH4WyL8ZO0Hhz8t8cvrKTpinR
A8EqaK7580Kd5H2TaB0VRQGLCXYg0FVv7z7OAjjtZhkdQIfLvYSD4o2pku3w3arbVpBz0OSaGYgE
oHxItxzrV5ldQEO8n4D8BjpV6/TTtHeZwWx0rZHPjLKvRb4cQjWDnlfm3O7S5lNQ49eYB2vyS16N
/MLkM99XTqEU/yXRYgnGT3O2xBUKyJJRp1YA9l8jJG0w2OLgASMNtteQhuJs1igJGCEHa3Av6vei
auanQiu0lnJQGOsHJYmq+yZJnZ9VpqWmZ88leq907B+6OC7ZoJuTvFcAnOqh0t1RSF12dieD2Z7H
wnOE1K9oHLw4Qhn+JCZB5R4A98FF+FtUiEzSRJzKwSmLG+igtboPc7scD1U/rXRQsGr5geNNXnPe
nIiQGEwLNOY8j3MR9GEjsk3bdaRc21QRyhOS4cm8qqcOQyC+9HAK6k4k+jNuXXs6fP5Wv1+6XTKo
WVM0yAyU/vS380q1YuyqUx4d5s5FyaSI/naQlgjAflySb75fMhnKRmlj8FmE+2a8HarjBFBapsNB
J0vnfZUt7XVNAvVW9qPcj7jhL8yZj6YrCPb1XdV5Y86nDGRWmVQ05g9NtFSwd/Rx5dHOO63UZEB7
qwtgfyFpH9k4/PNNRY8GeJ6hGf5cmLGmrBiqIqODYjaqn6+yc3xD/VUKXWT3+VAf3FRdA0fCS8lb
Td327U1lNcq6ysDA10+GfAgZ9UolGut3LvToCavpfAmL/tFKBMISPDPNRKrS52BqawLK4y5NdIi5
pI7XCHOiHHmOHeHzNWr4fHgt+usFE5Lsn3EzDJeEHh/MWWYs3UyLnFdQheta8Z8P4aLGxdgCRTzk
dMLWDEcbg1+iF5wUzXKu/nx+h//aqs8+QyynQBHpj9PQOBf16K3L0rv0+YF4BxlvemXpSdVqDVn6
2B3JjNSselBIl5TDT3juQsVwT6jSTuhScNyOa/cuo8KQcnbUO8Vv2hSjisjViTkpQvNqSK3xaKjh
/JNDgfXFwk0Ve4JTQ7PF7c206ROssRf2Lx/cQzQysF3RbXM8+xuO+p97OJJ+Ri3Dzg8JVtnbwmwi
wtIhA4ZeLyvr4fNb+NFgOjgS5K/qB5HS5jA2c5VIEqakrd5STnAol4OLdmr3YlT4h2OxLbSRSjJP
z4UMddHpTlGq+YGkOtn5qLUQqFuqtGE9dvK70Qu9PU5YUeRDUyzOs9ssiwh6Uv/cbdHV5pNVNwsp
6lRgHH+2u9KmP5nWYvv5LXmvpeJjjlAMsTPvLZ+0s0lsOLwn2aRnB6Ul2tKblXSG2A1LqQvU1iTl
kyxT99ZM6kkH5WEpT0I2WEzCGWMJ2Ubq6C1ZS77UYOr9JZ3X+/Ys7R+HZjC7W4OW07ro/GdySABY
IFqA56l0D6Jo5ZBMpll+NSrbfsU6TkOgK5vhvpF6Ze/55m7U4tLC9n6jj+IV2jdrGxuetXv/9kdE
mOfTPBHpkQ3imn2iUXq1GrffzyrvUmQWw0az42Knqcm0kw0HnM4w1e1AHeWCrPLdGrv+EvhpPDCk
GuI8WrpGgOeA0M2OUTZAl6JL05cehAv5Mg7d+JMGSfr789lhi/W7+2bRQYSCaIGt/sqMY8P19uqF
OeR17xYpQuPKDkg2u8Nx/Id/OGAq3bUj1H+OHENATuRjGPX4+np+WbcQPqZpP2iZXs1FuuMrR1m9
55OnEIu1fLM1rNetS6YgQgLaFvOJqihY/8bhUCEOFeksAxADdrUhkaFU9xQ7JRsOA1nStVT0x03Y
qrSOnRZbI1KRJZwfC87emM9KD63ASZfDoZi1p27SDjYEBDeX6B2SO4BLDr2uctt27nMX1qexsfZT
mu7aCAGv1k473I+NZ0TTaXTrQ1RWP6PUBNM3R3tdFldLVfxZSK+Lp/ihmKrnppbzDf+PezhIBEYW
NT9h+bLQSHMISMwxDFNR0GKvHYyjLN07vln1fk7d1CuHNTueqB0nk5nfm9lVIZrfeuI8s0HAVFPQ
sWgT92s66fUmbkbkCRKmgV5oG6FhUhqVws+n8IvTWSfEtiwz5kNjNUTp2tKbRETTcbL3iqtgkK+n
R9RE7p6q7kxkp5KXJGTV8yHvmvCpVYqbNnJObhZS/VPT5zSjlQlHcteE1DQna6Mk5VFzF2qqzckl
HzQ2ZRmkcaN7at49NKWyBcJwqnv46tRSvN5WnyZN3WmT3nl9O39V1GVLxzpwhmJXO9GNFBwV5Hzn
VhR6IXF5HV9tQCV7d5a7RVCbTS3tYNqzS6BKR67X1Ly0drdNEjP09BhQacGxs47qY0RZTtKCB/Vg
nAbyQ3w7V9SrKDZ+qMD21b62b9gYb62aS6KB7CvzEB8yN/GamZpcFz/3VZ3tXaM6ZFN0pbspsPji
lJvz9VQZOrHl6fcwZcoY2vATBTVkpDkrDkksSwA+1U3UWK+VCy431IeNgMVmDTaZc+VNbeOEbO3v
TZ9fo2i61YcJgERrbJLBFp5Y4n7XWgCnRoAkvY0JtmhPAzhIbda/DJmog6G1faIBjh2bQrvMtlaR
fccT3X4B9oJkm6TgsXZ8y9G3JmbAQ+pGL6OsTmFiPtBRRVfKi5kU5tfBUn7FYbTToi9NuDyUJXXU
OLwncNDcFbmGtXrOu4PMTVR28Tak2g72IT00tXujQCzyhF4lQSmm20TavnSLX+pi81CdxZeGCJCs
7KdI4sKPY5zYMvfzSL9qczkEzkyjN+u2DgQBLHgBmCuSmAtN9eJlJr5wTTmf15om5OXtUoOiHHQq
YWKzRIvfDvnBnL4vcUVD2jjwHwaGO9xFybIjw/tPtpDHO2IYz8bm9zC3e3WQT0trXluDu8HO+x3V
96OTLC+pbjzjv3s1LUKM0/SB4M5H9OI/dEzpdmyfjE79mmb2pirjtdwI2aHvd4J8ZlWhtxlRG2U7
uyW/YWNm6sbqk0M/6H6N6X/R8h9FSw8ZUv5vREvbfJILjdLiEEfWqayqO4c9drU036vOuJpaHVO2
BHTRdVsM82t2Yfp1QMK/U3BzncJpuaX6+kocKUeesr2bM+V2SMw7Wh1dQAbJQGsqe0WT9Vwm8ddx
yL41kEIDSOj+CCGjy8T9CEQCiVswhAAJjfkJ1f/aA2rx9bK7GPVrOzVIRZTxndnaJ06d1EGd9MlO
FuCKleprzsIDKkdWboEnsc9YQRIUXioe25ytfEBJIBiou4QxAH6M8y/kqx7buNM2jWbe0Vz0kcnu
UmVYm5/+mJs/ta66sqKRinFd/IZjcdTr9liPE8+g8U01ubXi4Tttyse07kjaJpYxMhtaI/IuURxC
UJudoyMCRZS2Z7v0U+3dR1TXHjJGT697hHK5YKstVbQZlU/x44Fk1jsjJId+VEjqHbZdxku8lNMR
pylNlfJ5GJe97awAMAGnvbfHW1VZdiDyXlRkCh59RhLNnfAUacnWjkfCeYtbLauuQ7u7Ix7jXlFG
P68ofJA+m6nG9ZyaP3tX7FzZcdR2/b4Vm8qaHmXiBlAT/UgFVUKVBnVd89pOxVU1kVFo8qgkXksx
Yp/sMvVBF8uhmtUv1Ans2ymxYHCoZM+ENDC5H/nwRF/nZ9l1m0xvvmEP/Ub75Ban070qmhsCNb5j
SL7OC+25xQZjxhxAYKZU/kSpYpO11dbUi5J6VeireflS0kvzqiWGdIGTTsktpj+6yxmmQ678riJJ
hIse0ZVftqbBvEio07aqTq1L6plnOeMhTtugLrWN0bcYXtL0Vx/pq58WQQUa8HroB2gL6U0JZQSV
w0kLrb1s5bEdh4M1Vn6VRAcnLLdAgTfGkJxkvDrSWVsjI8amPXxJ4LqpljLyVVY9PZOJD0FH8wbO
Vpt+sB+pbD6ybu/I2N2PcjyG4agcLDqcUeqeCMnpA8fC+p3JYzqE3S4r5MkgqpJP4E+aSV9CNf/m
9IjvWSIMz9Gd73FTfKlq+DIzVRi3es5r+0sRG9e9hVwgZymfLeNUZjgd53Ut7mDs1GPvq2ND3Fmr
HFNlfKAEf5PN6lf8oHR0KK6YpfFt7GDIj3x8lL4A6iIGOn5dE7jOjGdIpruQJlPb8BGIwq+OFPTS
xG0z0hWPzE0dyVurnDbTUBVe6BoeYU/WLrfEFwrbG6R09dplw2Zu7DS+mYo9EOWMAM9rIpr9dmld
2UNxbCGqh8M4bUWxsEflv+962KnLJnP0g5bWgCgar2IKp2bxc40t7AAqeKGBW7tTp9vFYkUGnF1V
hMdE7atLqbkfYYAYa6ZqfK8WOn7jDoC2m5p+I+LvplufGhXiQrJkCi8LxUBTOUSKcuUq06mq48xr
8iUowSDtyRowbxfDum5zDT3TRIKb7jyqc34SvfRikm6DhHdF68OvM6IR+ha/CxU5zCxaP5nUG8m6
ZSrhTUkGqh0ZgR7SbKx5KAsxp/7Q6E+yq37pmUq+TL5qE/bhjJzY1K9l158azXnSWgzrYMRkRNBu
pZBYXxut54TR0TSTX6GiH2Qx+LmhHSTKJF86y7Yv6qvESR4lm7dUJF809gdtRV64uiIu1LSZfTSl
R80cLp2H3kkaNRTxNt0G0CKrhvesyDLKmMggyXmoCsWLGo7VPs1z6owlWSU6vHZ/5eiAYjNfnUZ/
hOosTx2NJ09kxkDLuFKzE8cL50LpZy35vj0i0B0zSOZanWaI587raUZjZxlk3iNpg9Gj6iThHaaj
+hYGBIXDOBbysIqfD+HS2pEvGuQOF37B+wo9N8bUbIxYOJU1dJhvTylLrXa0W7gxthU7X8u40J9b
OFMCqVfewrFU1Nslkqb96NZdqO5CN64VKG4TC2faNL2fuoNQuXEtad7gbkHgf36O+ugQ6aydmNWx
SY7NeaKX6KfZYKMPuM6t7rUavEEALjCaYaaNurFVCL8afYIambmqkj0q4G4WdvFKe69Wxd3nP+aj
WURDA+ODDiaTlLO3N4vC8by0KRYLQL6EcY4JbLGtM1fzv9uALSRLBuhgvHn4C86ma1910p4lGRdW
GDr3VYjOipK+wEkzY1r6/KLeFVm5IOqc1B8JyaOedNaXGLR4MiGPJke2LHylxvUO27jlWV2MiENU
q9xOlXD3Sl1dEhqvFZK3838t6kL3xzuhMQvPKihVHAMvsmE5wEUNn/NixbZqRvI4dkSPqjpYHSrz
87+WdtcHqGtgU9l2QWY+a3X2uW7n9cj1TkqIQh3RIsfBxUhvzCT/xxAmCkMmEF/+ouG5euPPXvAs
BebbmHjiKzFBUJsTaT3rpZI7nuiGbr7wJD+YnmRaUTZT0adTeTmbnm3r6jUuqPjIa5sVSC7n/D5q
89EIPp8xH1RTAEDbvJEUZnFknF2VvZgjy9aEcbyaE7x2Ar1WVs2bVK36q9BF7Pf5eB9ME0jPFDsp
FFOKPy9mCXIIolhDZlstWrS3s6i4izLogE42uIHbLuXe0mT4r60yzUJrD1yajhkhK+pZ+SZcipb8
CSM+Nr05nWJiLldmR+I7Fmno+hDfzuTU+1mpX8Lenl0tMnUe32o0oe+h8be1rvSf0p1OSp3h1tLZ
dzFdKCt07Ud6oFkgrJRTUE9jLqllfcELfPZI/w6KMp46JgZ1810TKU/h8sX0CvYzDrtrUFfsivQi
vdHqokGRs8QXHunZVP07Hi5Bh2/fX4vB2UvYKTWsMoc4LWOG7IjGqqxGP5YS4cjnc+esmPy/gWg8
AtImhIk3/u3dpOPOTl7q4d6e1O6lgl9EEqCdOY9tJULt4fPBzr7nfwdDH8bXXCdw9l2EQhvqyLAc
2qttGIvHAYU7uFT3arQ7a2fVFNg0DlD4DGaEOE7ZXdjkvJ849HSAMvP6006HbvD2Uiu7D6MinJW9
hgCgvk5y/MpBD92wD2z6zhDloNn86WCRPP7rZfMQSRtw6Q6igzkvhIcRNFNWUX2fAjj0IkA/HP+V
aLGr7VyQFuvrCZFs3kwHofeoly75larNzaWGyIfXT7DwmvVqWO8sUENfpUOxDMq+cUWzgjjtmpzR
jBCJuQevjWZwV8q4vtB+fT+T104aNrh1QRToSd7e9aKiz5rlc7hn6xJx+OqSenlOQnu6FGf7fiYz
EB9qnDlA3IiCfDsQaq5Eq1sZ7jMdci2xO5Zb7arJjX6KLENo+vkz/Wg0PE7r1osuBabat6OFmkIq
LgFf1EFb7Qg/hEwYS3JuKq1LIffv1x6NLQ5RNOzwVgXS2R00ZQgyq3P0vaV0lN/45LyYQ2PvSiuR
93IxxYUl4aPxCH/gNGCv0fbibMNj0LKLmrE195PKKXCnhdIh3Qe1U++RK4BWH//DcskW/cGg7O9Z
FqBqu7jvz76ZfQ1lGg6ftacJEg7eNGD98ZOhQIHhmBBtd01dtJdQ4h88RJPvCFvVNdiP+fn2IZYm
cOGy18w9PDngmxbE0TAIzQjpnp3gMrjwKpy7gln/tFXYQXwXu1YONGcXGS9iiQotYbxONrVfcjCe
PFH1HC3JOYnvC0cdruDca7c4l1ahuWt3v1SrXL4kAHJ/u3GW3cdjJu4KvdW2eol35/NZ/cESgfsL
AQxPns3L+aNvIGopNjCJ/cy59xv5s+hOKfqkX+jj2XTiRFmlHi7v9tvn436wSIBSpw1GM4NZcH5j
mPuii7VO3S+oWYkEmOce3Twy4+6fv+NEmSJnw3nPdolC6dsnTtuD+ivyy32ezfOGXdrYUvd38UlN
iYFuPos5OX1+bWfnh/Whk1TB39Y0EMheZ69v6dqJ6NNa28uOOFWk8lM2EhBVmK4/a0UU+w2xy9Cg
Hbt6ovYROhd2ve/lDFwpW3rWKpYPkPlnS1XtOgTYiyI5OowTAfVSGnVrVUtFuTCOUw12qw4zWZmk
/jB3k1z5wiRIeXNdymX3+c04e+PY8FNfYC3DGI+2EPLk2/tvtHprRL2hHCacDTfAzdLvNoylreMm
+oW5rK/f8zenJ2x+JgdE3mtmMweMt2OFWqbMqBrcQ76gFcToZJvjs5bn2WM4Ws5rr2XUSOd0bqxN
38s846y+tPgFbBuaRuKGMTzo1rzJ+qi4TohjIrlQT7Fwpw35y646FS41fHOiwli100Peu+ZRq6qh
2X5+y85XjfWerTpQlik2vnAjzp6fHIvOSmo9PioWYIpNGI/uVV4myrLPEnRd/uBU4I8yfYYIUvRN
lZMZ38yPJTzoyqefIRyPmBvl4KSWLv2aJvAYzIM+Zhdu+IcTjcx7pLh8FUkuPftwtFrhTEovomNP
IVs+swI21wqKEFxBo5MgIYMe3ntV0whys0fH/U6ldy1gamjBL0z6swXl7z2DvUNznXWdZPezewZC
agYcjL08B+z5VNeyU7w+Mfp/x5agj0Qbiz2XAgGsnrdzTFVmV+1tLnmSFkF4XTSXwKIE6G2casqv
QXYCHZ5eLhcmxQfvkcE+Z53aq7ZFrP/+P4egKatcJ1bhS9RYK3xrkNFOFGr1OCOjiy/cyw+fq8sr
hCAXgeY7IQe7AXNoFfAdotPmgwDe77cTlvXGAZYJzELdVChVfDOvkv1kFCjvWUUuLBzvNUqsHBAG
OHNSLNAR87294r5XajsxXOUgbVLfPBVGwEuXRoBo+mUEN8DRHsfE2C1FQdpJBu6ZU6L1WmiR9ki+
i0UuQT236ObtfrgrKrMjJkBNkME0TTp6ghIm3F937sUmK6b+K5zfviFu14mLIF6JubLCzfj/uLMm
kk++RDArBJ+HtxelTMWilKEVHpKJ/mIWDnVQOpF+gxoOKYjb/3bAdh5aUc7BRG//tuqjfw/OJCPV
WVPY1oRq0zj7IjpkGpVxNSmHOB/TxwVSDGZXmMJAtS+ZzP9Kxt+syBA018UBmN3fA6f+9nJrWY1x
WOc5jkO3a2CVRlZE4xztklcYiboERe8q1TbCKfOVsD3raulb7IYZaMTi6JAJZh7jUCDApeGk/Zii
qc79sU0Mf1wKbK7NEL3W5H3ie7RFnHOajFe/GIDJUzMNyw94WXRlUpVmkN/TVKqDJtIhZbQt4TVF
ada6p5mx+xOtijHeYgGtx5MeN6ufStiTvrE1e/xGNwKc8gTtPjnRyhhsDx5XfudIRXhhadf+NGbL
SxSbY+e5SBmUYJ5tG0tLYbY/hnGoHmZIp99gZjS0i6Lp97DgDfT0sY5e4jGJ8wvbj79IxLObDk8O
8sXfzcc74EvagNkAwRsfiUhtX/oo6ed9BHruoR0a60evZhrylEQb8N/afULrKarbdNuiE5y3YVUO
Nxrc+jJwx2L5Oij3fH4weu0i3W7TgKhthYyUGKzsJgFg33uR2uD+SkbRWF45hch2hthERROJqxxj
PuDvvod1rLQuRnVH2lhE+T9hZGsqm32nE7djck1flOiqOuxtC9Ny1+Qw1dMuCRw8ELFHsILGybW2
qxx4f939oQ29kMnBTJBe1FkzGjJyx3rMdJVe5KQM6JGDWhyEQY/YRAvSVnEfEy2sDh1G0lf6IsWN
g6OsJvNAVRu/sFSOGrxwRYvkM0QzkXUFDkkmTsRirjbJHkg8sTvKnFLxKseoTP0Y/pce1G2bA3l3
Ulq+sxtzE0ZwQxce6bvFH5UW51x99aJgl3DOXiMtHFWutbYPncidI1kwoMjSBAzc0qQXaibrAvRm
8gAOAeKB7YbgVRf05ts3FuyMJpZWFwetqvEF47X3lTCe9/Yimz2BXPOmFaiqnTUIVYkU9cKVnu2d
BVV+huejQ60PXeq5Qo76N7YrneFd7Y+eF+JGzRc9qMIZErbs2u1SzEjA0uzCx2Zd886v+m8hlbI7
t/oc/ujm7RhONvl5rSzvy2nGKp+1BtsoGis3iG4oNGpqGF34pq97krNRST0CE0GxiBLZ+ahKO/AK
9wS5RdDHtx3v4pOwCIvRojXbXojmgujv/bOlEEQhDKIjUYF8A94+W9ecR1cr0Wema3yVDyMGJkEY
xWQbYIm3+m2jxVm6y0lv++EQFtA/TcSiWRfqyO8ns7NislYVJPsY4xwYE/UW5tbQTA+OA+zQr7JB
NA9D28mXCgKpfeGaPxgNvAgugLUBgOfmbBehDeYgDZakA2ks6vch6qM/EXKgNgsvNQHe7UDZKXHQ
pzyEf4pd8dlIOO/UMQZHdRBKqqMhoKontr1TRuLCJuL9ZMWp4/JFpe3GYzy3pllqVi692uPWCYu+
RpxSpTXZEiZGxMxuqh/KoOuzt2AgCC9M2I9GZheK/8/iaAlj6O0EGnPFzEcEMXs59ygpEE7qeyWs
RiKFehFQfnMebbJOL4z6ftpSIlj3obSmCGX8u1v9z9a30RJ1LjIdj07eEAGElHcKiHu3vXKZmidV
pvUJ62+0oZhWvA4jYqALN/z9e8oeGIEwpi1K2TCl3l62CdrfzQfqqP2sVYTO9KO+RYht/7QWJF6R
0V+iZX80IJVTfZUI6yuw8O2AeD9iJXGV6ACBNK6CMjQm15NRrpS7RlOnnD3tGpj0+bHzo4eLbYaJ
ReUAhNQ6v/9zm8ulsdwWN8BBYYsIud5IoLhI57EM529WXBR3jnlxLXh/0uCxru/MikZkAT7fjCpz
nzcm6RMYaLLpMGmZhgdMJYAKeTnpPvqEVX0cfWcpmucUa2xgGdH88/MLf//NoTaHNpmjNpPrnbE1
QZgsUXtlB1tqu6o0jE2NL9tPcjYstTawbY2a6UdeF5t/HpdHvPZhYOWhOjqrEw3wAkUR1Qkyv7L4
kietCZevdPx6Hhsvw/bil6Sobep2NA6fj/x+UXQ5Ra6D8pnnB5w1RlJ3JuAoNzHzWGWyrxDqn+pS
KJtYLpfqPx/cXIrZOis+nzp6aWfvThJaRouZLTqgfJfXepaWgErcwXnokris0UJSfdkIyMtXao5k
9MJ24oM5TR9mtSSwXAKcOhsdA0SjksTC6Jl6M8SjcwI4La6yeFK2WSZtgk9AJHx+c8+ueO15GSwX
Jlhrm6OPevZYZzWsXH02xH6x5uy3Nc3t/ZLVPcfRosGgJRS9+4q+NiKNKevqfwwt/zs6r9KKB+Qj
b52/UBS0yOBoJ7G39aa6I37M3U9wIY4wtpQLn9bzl/d/Y61S/tU6u87htyuGjWIxzhTT2euV4z5Q
6avJ3xS2glPTEe0rFg/3Hkel/J3mbXo/Gfpd2SHq/vx2n83l//0IPoSoF1AU8MfbHxGD+1BUsTj0
MxfrunRnYpadzglC5FgXhjpblv8OtdLu2LSwbeHo/HYo1NFMHKdw92pS6H7rLsvVMBBsRTBS+FD1
hbb7/NI+vME0oVfFBCmJtIffDkiyWVzUeensI6wJV3EMjzob2KHhQBPbpQsrAr0QbRHHVFDWiFIv
W+r21+c/4uwV+nvRJqBUJvR6/LDW6f6fz4KEnTH2VevsTUf5XXeFfQzTnNrPGmVDSp2x0UQlHj8f
86Nnyi5D/D3xsJ06u9FOPDichSpnD25EC5Dpt0gngSZkYX0pvfujt5XPLGpS0qxB9J7dYnRFyv9x
dh5LkiLbFv0izABHToGQqbNS1gQrkYWWjv76t6g7qYxMy7B+gzvoW91FAI77EfusXRu6dPZp5yyR
R61JXLhCYjq1UAsvO9O96IvYCapqSs8cuJ/d5droYItwcBw4/XxwuAubBpPXvdYIueul2u+aAiqW
JGM4c6n17P4n0/j7EqmiuZxxa9B92pBOh6Tt0G0joVBE8jOdcuMPFaBk8/Vr+/QqJm0k02CQnGj4
/VKJDXCseOE5e9uqbBMTLbzzCJTMsjjzYXzyIRKJMamOfIE99m8j4J81SfbfVkkqbVgJTbZzJpHv
OFOeG3BIfp0v2v7r+/rkRWEJ4JKXrrRZIoT399XGnT05k27v7UUp9mpe6VdqPTVb0uFzB9Znl1qH
QDm0SIVJDt9fagGKzV/vQqoZVQr9bNr7miPymiBK+fnf7wq0P4/PYlVAJDi5FJzAxRJRdAgnAwts
fMUyx6uXHoh5qkTOudLnZ3fGQUyHhmYQktP1z/95Z01riwXXQo7iGdu7RRjznaOg21XLRJzpZ396
KRehEuIo8oW//ZV/LmWrKaLEknHeUFOjLdVG5yLt2+pmjibnTLnkk92REQFOWrrwJNan5AQYb7iL
mwCqMlP0ArvPSL5BwkvjXaJmTPaoozLYL0uDzPy/vz4am0hqMKtQOZROnqcizdC08HTaa904Msej
h+ZrQr0Ct95Fg2Hx9WL55ItjQJL1COt//QJOjvq6GmIwWKRAi1ENd0UT4rTaw29w98Mcxq9RHzrq
9utLfvZo1zIF46wUJ9HXvV8wmTtSDqgKZc/4sRL0zmqy1zFGnEbNjRgNL0rxOv/6kp9sYCS2fA4E
UExHnjZO1XnUqjEfw725GLLetHMC3TFkguFsjZbffrIf/52FXA1HWDenNRCGfdQQI4+QjNJOfjn0
Z5ejtKIJpFY85MvGUsqoPHMGfPJVoHoA0ksJEb3TaVLZo1oeJHDXPa52yndlMeK3dqmXdLfkyHg3
Xz/Jk/VCBY+oELDKKk+kzvMXkfrPJzgS6cohaqeDO6P671yBBGzUi+0Sp1GQ4kz28t+v51g0/whU
qCw5J4ulL0HVulYDyE3NDPOFRoH1FAMBh3DpZFq9wzIZEuXX1zxZoH/vcdXQEadYq/pzXU3/3GPK
CUq+No2HUrepwIi4nXUPcO7tZJgtTOyhW5jkm6oq9L++8GcPl5iQE2L9+FmqJxcOlXJqIxvkck+n
ESmtq3ybVG2YgBZYdeMrRv396yuefBjrrSLV0Ql+weQwM3Cy2bApyAZ3VPuACWT+TU4NWDah1YvY
fX2dj+J21s06wr/WtpggPrWbqUxyJyvEQDNZLN1vEtQS44wIit7nBpPyCtFnXey6Ac3VrJVMvyyL
s51x+3z4+oes6+WfD/TvDZPGkZ4jWAbofrLfNbndxrVAStDjfSMvgV9YWlDgg4FxZYHnrJ+UTnjX
1GTtjM4Oxv3Xlz/5Vv93eZpz8JmpwyP2f/+GqcynYVf3uN4UjrNveoYCOdOigLjn3Jf62Z1yITBM
pGMuTe33l8K7nVmkxrYPi11ciSRwk+tctdJdR0/W58RTruewM8SZ8+Sj+RMripCXLWLVRnGCvb8s
fcC+YDtnDU8iKxmWzCBMxgOcM93p4BrXWcbke1Moy29DXRQ6TNhD/szbIcs39PZnhxGHqXDOfFmf
rXPeNskOuAUs8U4iWLpHWFfoaXhQbGXGioSSpMcMoXKOEf3Z+yVGxtgIhSTqmJOIkjJ7ZfMpuYey
z5xNUjHcXTJK/tPVZvtMlv7ZLa2YD2qoTPl8sGkzk2oq7CxCFOParbZRyxB5uJ6n5dlsVf/4zaxS
bb4ExJiUldb98p/9cOzg3Vgx9kmG0jHCS2kEqcdQWrsRMojPBgpYdGxvHbOxjr3GnFE8yfhOi2S3
TZPavvv6E/p43+TNqIH0dXFzFp1skqZdZtEA0oTCf9IeGaWg4KJUExYYX1/n46skD1nxP5R92I1P
a2mOVjRS7xfzkFKRYW7CNP0el+M9EBv36etLfZxNoo4FxhwzIJKrVXHz/gkLPbVCg3jzkNBi+CaU
lXdZZK9YedrfzULHwxTiwJ7QMPJTR5GAFHtwugLDGaODQK6Z7U66+nD99c/62OVffxZ1Y8Sj1IE+
DMxkVlRTm4hM2FBuPV2PsSgx8G3nmRbtvLiAQFxrvm3VPC4uyVHFU64gBrtUzQJX5Kwf7cifhca8
FLQVM6fQ3TnFbjJKTcdMWS6XsWAkZuPWs7zqKk2Zg64OXQfesVrPL72shwtVqenCtlZZv0XCZjzS
VItsk1hRD74+TL6XlNtwsl8iUfh2pqeun9KIjC8rfQp5hlGLlEcpzOJuqCtLXim1XeuHuu7qP3aa
mS91quFsjKvG8jBIJxXIBosJhw0zLq2gcLF92eDxM9t+BLh6fqytQfuuzGVaIgCPsebSai3LceDp
1XN+WZ8uCU4J0mAeDgKhk51kVGNSHXRqh2mi43STx447Xw5TRSgicNB+HdhXiL3kkm1TawSaq5R5
RH+eW2qvW+bcwB0tw7DsmG5w862qjNq3r5fHaRWLw4xhNbSeVPpZtfgCvV+1QNWMjva8dljUKBw9
MrP2kKvVas0tcCJ2HbjudR8yv7aI42KE4Ea7OD6zSD8RBzLpaBp/1+gqrDt5UEAoQjqstXGoOwM5
GqpQsFJhWWAQnIaAVyJFS6LrSevqNzNxMM7K1bYvGKQZu8scrRQ6Ntvsq62GtccaQydWdaGmkXJv
u9P8poXOolwiCUFbUbSxOd8qqqrctpk9vnz9OP+aeLwPTZBoU4BEyEzuTlj2/nEmnarOmHuysY2s
3h8FOFEFYMRcttdDH0PZWZGabxImKZ7sbsi4CmbL7UakE0QKGhLbOi1AgMx10U2bcbLF5I3wdHvq
0zgXxV1EGayWaXEBRQnHpoJRCeWMKJduEj/y/U1w9GN0wbAnnBKk5+9vApGNXRt5IiAvOoPxJ1rA
yEMjBkXPVLhlvGGLCx06qqcVMz7PYCFi0WHZmhnaQF9kaKZmH+NM90eIEmPcNE9BmyxhNix+KER9
yDHxPcDvSK4StoPRdzsX8oLON3rTdSbz4cMy8Ukrlt05fq6jG/HDMXLekIaFb2rbDL+SUUNXNIeZ
8qxoZc5AbKeYV4VZ279apcdMzVaiZNi2pIjHojcU3cvBUE+bWmOw1LOd0boBdodDWx2rt7mq1uYW
hdmYbONMFI03DIZEthKqaGwWkWjQRswtDIJj0Ux+1lU36HMQRjU9uqxy3hShqZYvU15gzgzzoSv8
sZfh7xIN6lVZd9PdIq35rZ4K+aPI+h5n7MTNf+tSc5mbVxqj34aqXTxaLidV0NAq/k2EaRt+aEfM
b4/QC5LNWCrqU1s4reFNVhc923K2DF+bXBHtWI5N6QlVzghK4zDuMefMlM6L3ZH3VC2D3YMtV2r1
mqF+/CeoZXcmE5KN/VpCB1ReKgGXxDOsaimYqrbaXZ0DU5ZQedukzY6KIEjgj5GFBFTaugdRaxgv
oIPVRFA0bfGtTdRERbDXZtFlk89Ao8tKWKlX5EzeeUarO0wvG7rIvK6Q2FU41bDLNTnHF4oVNUVA
ehRFfm7NMkR1NjOHHjv5OkNPD67fJsR9LX+XHqpbDqTukn5Ss1xI0cQ/LKPX7vjgxfMIle6c6ePf
CvPJp4BQnFr36sJCvHKSaqC4WOKWDfswTtPwlFuFHQYJgx9RIE2xoM2G7dgHSSKzHsoP/WAP4Ekm
8ZiyBQYJS6FcGHnZX5syN1+RsOkkvolyEUvHLTy1rVMmg+cwmnw3yjADt7K8KDYYFjq/e/zRO4Z2
EyAkTpPqgPBnY/5ZMuufQnsF4rURNdE/yKMF2I+SlU51+/Vu9jGHRthJ1LCqYHBnOc2z6DfzoWbN
cphciAilgOpxkWrV0KHc6sZpU2ix9tSFs/HfKj3rmbRyP1edvEGf7lSWngsbPZObzIe4SptH2r3A
Zrm79BxT95PzedXhrTp8yi4mfZT3G52LU3ze6u50iOCYHpQ+S7eGlbGxiLqAnlIDG+lqNIV9otRF
AC6peGJsq79d4A39MbuplVsK94lENTmO/61O+vch0HmnAYzZpm2faqYVkiunUMuJg5kezqWZw1xg
Y1IGsaFo4vx3hCR6STS9a4P072De+0eRmXltYN00HkwzWR7Kpa63k2m3t0rX62cOmI/BP0U88LLU
uog60BC/v1TPB1EqZjUdsjFeIRGp1hESp4Z+Tkz7MXvmQlQKKVowQsNY8/sLyWmYROTwCIke7O9w
N+t5I5zKfXTxnat249KKWyuTEeDxOq/E5uuv56/a/P3eQf2J2GoNBXiFp0GNtjDjqC1IFxTEyiaE
v5W1oS6JwGhADPN3ESpTeFjyTPagKtooZqOTKE4hz6I2SOJGOpuy12blvsLmYfDTxR5dTkWJjt6p
NLAoup3P7ItKYt3QSHcOXWQugMmLabJ3DFIp2CZUWf2rWwUiCcWE37atAN9pZjeCa2UWyX/skLBo
KQUTRDLQSN/sw7R6AR9vNsxsPKRT2BxSenq7CYpzYBX5ua7ZxzrbKhyDaEhOQ//HOHm5sVSGvMuN
7NCkYkDYyaF+J7PMnIFlqYysYz0x9Gfi1DUtPX2jFJ1gWFJ+ZhDkNDDSRDUip0gPA55KQdTJ8NDl
WeIbKobQ2VgwOR9WWZCPmgNglpzvTGHm44aMdpiaFwsKG17rdNg6jdSMtHpKD2WsZwQhNimDQyuU
AGKSGWOB1KEKL5k4iM4k0h+/WS7KK7WQIKF5Oi3hVjboWpq+qBPLPDyOlmLumsgpzg43fPZWaSgg
CiTyxMbw5AkbNA6BwMTZodC65JtCmuq3c7oEzSx1jzwRzp45oXrVkGwMS6wGhZF/mxgvC/pCn/0s
wmCRokq6XTdnX0lN48zm9XFPoU+LpoJFwObM/vV+T3EjBSN6lMZAfhVm8BJplG9ZbOkgz6r4Ptcs
Il10Qz80SzRn2lnrvZ+svjW1cKhJka4hunt/6RCmiTl1Ke8Af4h8m7nZVAREjhIfQwP71DPb1yev
fO1HE/rw4ukvnWzTYITAM5pcrtIBvwS5JcGGamMuQ4/BMQMKYmYluafC42FiI4bh5lE1dkBIx6a+
K+PuUW07nD3bsHRb+s1QKz16KcjNw2YZjSvDybPbrNZnDfuOesk2nTaEeaARLN9gfscsZk+uBxTb
apdzw9efPkrwMegd11bkqbDA1pZeUZj0pAOihtth1MNwE+NSJHFwoUr2/1gzaybl6CgZEGae5NhF
6LhRV7jZoR5UEui8G7KetNXsXH+hzr3ccDLVBOoQpJtHndzADL5+l5+8StSZFMKgs1CcOrWedBRX
aioVlINjTHL2dV0xGb0Bummd2SY++TpWQ3oOXQY6yQdONuWixJw9JqBnm1CSnVXjMRlAl0qbq9B2
s/hQjbLst02ryeSyHJKzheuTG0VKQTyHenl9rYJM+mT7kLB/KrPRVdKwGYeQSk5z9lpUZZj5w1gA
sARhaxOva26rbKKhmUcf88gk3ell3qkbdezG9hBGef0w9qb7Q9NrDOG+fhcne/j6E+kdoIiiprru
4SeLwcFasNfHStvnnf6tWJIqDpj6wHImYj0eI1wBi2TIzhwcpxX9/10Vkd0a52oU6k4+5nImUhpS
RduDpVM7XPU4PPwxmvEKAQWYxb6td2q4H5YOil+m6CZg7XTl7oLIxPlQyUNsu6iMx+OZpXlagFp/
GdUGquxod6HAnHZbTaau6tQ0530qbIYm+q0F4P53MVSNp2WJcUFm0m8gxzJjwNT7TWla52rjnywa
osP1VKP+xV63/vk/pXEy0k5O0PBh1yGS8RJzLctQuaiizdev/q/p8T87+N975btgB4fGxFj3ybuX
PABJ33XeZ3HNA4YxOe2WtjZuSDNs4TPLkG3CpEHZWqoGtmptdJ01045WjOuh7FF8UWTJXTS22ZU+
14Bs2FYMc//1rzz5hv/+SFAua7uJoVHabO8fRy2r0ZVGM+/psy3bspvkMRUVXqNgpJYHHSP6o9sR
eGg02M5c+mRb/t+lVzvXNStj2uMk2+5TEYncYi0wmjQdxnhZmKStcF6YB9hxX9+m9dlrX3Fma3q1
wqROjtO+ahNi9mXeJ24jfptVcptWPY5Cbed4TQLrrYnz6gbUw3015d+GDrBwHR5mdTqUy3DZq4Wn
N3jEo+OPC8wmqbNvBkO5WnosSkaA1ZW4LGZ7z7F9qeXFt1Cfb5LJ/OZ2baDmxZVb2P60vC7NdGhX
xAgH4Mx/mhas8dY+GpCVjfyhQSMjpv4SPyevVOVPI4LlXqsMGymiY6IqvNYy3KqaiWmYHxFeoYjT
A7PJgZzWN8tceno0+A7ebLHsd9NQX7Vzv9FXJ9KyHYt9aNivSj9l26+f7Wmn+O+LJI2kmAaIEPn4
yYskc3aKnvnNPTgbvKd7mMTNnJhUCBcbJwYqQ3ZsuN/0pIEOi350C+cl3yLjk9qZne+zJSVweSAL
4+T9cCLQGyhGiLB83GUuHN9gwAXxWxVXL2Is559f3/dJ9MptUykBwMSNE6kxCPL+03FHtY0nm/ic
6dI52yDoKMK9XZmpA/Adj9YgXCxL2f3Xi2KNQkTI3CjkE+b531+UCduwrwo4oj3wYUppRpH8SA2j
pbXTGNqvYUqVM3Whj7fJFVddBfsVQ8+nfghWgi6+jfRlD75fzfxlXIYrIZ36zu0AR3iZYSjnhMSf
nJqM7jhsCUx7IO49CSxGnew9MQoOdi0JfSVynatEV+pHGbduoOONdqhy51x39rO1Y1EeB8FBRsKG
+P7JVoaTWaPLkx2EVK77cEgavxG9+kPJ8nOCqo/XwsHDoR1KsY2Q+3Q3KltziQDB2vuYGWkMWAs2
GcoSrYmT4qA05xKtj69wvS2Uy2uXgoVzcubpGd6CI5SFg6YYg99W+q9s7JQXZVFlUGrGudmkTy+3
vjk2diZmTpWTegIW1CgTpjgcY9G8bM6Si1FY43VZ9xCQYiPZfv1RkE6t59TJYUvQTXd9jbOo8J3s
727Zq6Nr5tZeQ0LhDeXEWG+S76l1o1erLnRTXtd01LySNQxG27zAteWhIDqE8LDBVP0g5UzLDUdP
9zVPrVe1Kk1a5slRhONwPdVdEAmI4FI1H6PoydCyl8rNiB4wxwTbOlggiyO1erGNcVuxmfdh/6d2
q8ZvmXQ/pIV6T7HiOqmGTSd/O5M8CKndSXbwui4uYTT5lWg3DEX8Mlv1u2mUkElKdd6OZY8TQ7t8
M9SiDla01IYi+0WNK4rH3ODPXqUbO6ntgxHlG8Zv7yAU7ugd/VFiivtz2QPfzrFqbeP5Ms7cYz6X
d0xYU/fXuisOoAAo5nEqikszwcQ5R1Beq5d417wsnX2XRyaIYXyIG6fwEfbHsHez9ehpEDaGJbv6
UpcXkcn4KTTde4UR3c2iY9Q52R78i2/LUt3NIvu+WkV2VYVxKEacpCUd81Kl+ULNfx8nbeMx/Otj
O/AcTdOVFal3SdjflvgCZ028GR2VuaNOe7Kl7BlzHq8tR/pDmz5GRf0qlhZ2MiAxt9jnEwgODobO
S1JjQy0J77QkSOdY7M3YeEbolPmYnyieoS+bJKfamzCX7Uow9wLkbIZJH+qhGrLdcM90Q4PTn30/
qBAe2jIdtiUH13Ws2rj6JHca7Al8qeI1YHYpd+FY3RgN3pnzss0dLHErG6aYY49PcopfesXEhTnJ
PKp79UGnmuR1JdPJS2WMt1nbfdecBL7wdIud7bcZp9GyWgg9UgXjbaYImXFPrtGXbsIx1jdtE+8r
5K3potCyoWXcl7iuWvi26WUMp7aEqI9MagH2nG8oStJx0B0y+RqHg5g5c1hWT7TdX1TFukzyak+P
qfYzU8U80w5mfXwNneqxAzpbuerdQqmWcb7Asoaj07pHi9/u5w1hM9Z1/hDjr4JZwabMZgvlzLK1
5vYxF9E98PgkSEDreFFSEEoWfHNhucy7Qs6oxbrpWqy2BESbnadNuUYvqH02R7kdp2oH/Wm4H7GM
2VZgy7fuXPwaqbtzFfaNkGOYBfbXsRx7h0bVfSHma+xIb7UxPC6tlT8UzvIjsovc61KEDCaNyECN
9I0rJlR5Mz2ysIuYow/pWwGn8WVIz7YVMxF6mmFY7dAAof461u0dZQ53U9iglEMYGMFSMocNf/2F
MYTMV/u+uRTmynRbQkAVbqdehEprXWsL7rxqxrC006tBNGfFdlbVZW/WHa65Bm4HEcxIr54VzBNM
kW/Xs23vqgzJzG3b+a09/1SrIfX7nsVPpfNWK5KXytBuYqc7mgQWpoP5RKbzf6AsSXMQVSIKmO2P
PApET2aKRg3baEl3DyFiqdh3mkFGNUZht5kmJ3tTnejRNJskwNy99tM++mYodkCf9JDyi41m+pMn
8Z1j1aCXJwOwufhV6/rBaMzRG2Glbpxa4KCRdwcGx3R6ubD1mYhx6HcnD8bqFNdAU9hltXqLOW+9
t0d18LVaLtfSxWKcGdJtX2l3RZUeOCH/NHguIEnC6kgrfrdwTaoivgORdBllQPQj/EHGxDTQCSgY
VCzDxTxQE2ySTSUg0tM4U7BvYAS2SC+rubqiIJf69DXRmwziOrFy1aObYnhD5+Bqp/LkSlmDYZe/
yjqLNmGfPkvTfsFl/C6U4sEF0n5gVNgf6O9GTkWSruMgzsU9nZMgRhwDaUBaPs2GxR8NfEqxZ2Nd
cHZAru83ZlY5V5ZZ74eQig/Eb+gJx2zVNWjuuO1i+yIv4l95NwdDZh5EM2QBqejvzh52sAV2IyBW
hDFYp7oOE6BN0ST+rFQ/ZUigKcNdjqsSwpfaky2djC5K7xpctFM3vCpnrNxC2t5tc+uUzc90HTJZ
hltc32JPYoiN98Z2YHCCIf7hZzikD246fGvDpTlKHKKZZ7LKQCjyYXLaCNPwpMbako3IsEsedXxR
Z8pdHiYH01q+a6OKNbzJptYt4cUCctlu6mOZRvJY2sZzOWArNyclDCQXJHweppWnlbL1S+zo90Zt
3iZFFTAxcplE7jPG77REsNlw7cPE4vDiMvkhBh2Wvdbcwr3fiLb65oh5z3Gwby39lpbJs6kot0Y3
E1REL67UXwdbe6j6IkW1aF/Syb6KlvIekRKgbDPfIj27GGv9VpXDc99LfLZkvMEEB8cIK75EKyVw
mGHYB1LFVtfH3YqF8joK/xt9VpPtZJf3SSG3bW7/jg0G1k18PnQjkx5Fr/tJutO2H8adkzUXltNd
5HGLhcloOL7Waj+XWX3qDf2asLPx1LmcgtSxXtDiPChVhGkBc8Te0tsjXOuOgmptsDnA/wMfq+GH
yaSUX9H09fMOkwizHAXt33zyaSrFzC1ijFkV8PqAX9teigW8v46SYDY/ob0qGKGNPWT9A7bbGBDk
1RztjAx8ApWGAe5KEb/qAHk8kpbwiOXIZU/fdDuNiQaqfxm80NIeNDuudw5WJ147YiHhlMLZGimb
YjnA3ph05zeIbRggCvhXMcRbFS5IgIsEgzPw4k2Jd3zegFmxw5oUlWl5NCBA4X23dqCgdc6tVnbO
1irqJypo0UYRxoNeySe9jYTX52CQG5fFItriOcGxRJf13V96KMvxJqUT77Uis5Ca0DLA1J50D1Nc
b2oIq2ulRKzipAaM0U6DRs8/NlF80anKpajV5wGahhfj+VBR/wuoRcCvH/n3rIxhVOO6acxbTU9f
QC1dWYtyMSjxjYy660itr+Ft3Fh1fcs51nuuGT/KXC7w5bQNOeePaIh2A4GHnowK74BWfz4Y/YXs
yxtgp1s9HlMPG/V4l2NOjFRjF/Ztg7WsfLKK8DfRjbaJVPNHI6p7M20vbSd97pX8ehjrG4jer1ao
Y6ymvbV1eMyS/K11CYMUiRdGZO2tAjueCGv13LnKSpO2iMvwS9a2r+xHb6LpU0+48xOVPnjBWj/4
XdkdsyZnEEjTnhZ+VBkz1m53BZFnyL8kzClm8x6/4+Lxc44TXilC7yxOd5Ce3nrFSH1dS6etWCgw
a+i5HDaUzHHu9cm9CLXhrQR3uqH7q17r1ojQxuhfY6dnEeC0t+nj6SrqyXiaOX7RwmK1Zje2TVyb
bD5WtnUGi8PIxZ7F6vcIpbCO5yTLp9JTShyxseUsNrNOQ04kS3dQS/PH7Ca/m2a878p+oncRWUGZ
aI9D75rBumA9BzmoJ2emc4aJdaApbOWlHAI5WOZzUy1ZQEj5GvaglDVRX46xvKPkcN/OznWjtOum
YX9HwNP7yADVfZSPhxr2y6Yu0iEoGK4oxHyMK/wTkhl0i2EeoMrd2w2ka6sNI2wj0r26TIfUHVm6
zdz5neI2W3sOxw1bUbmL8sryTSX8NVgRDylEX409xZOaG7cWbrVs5NtGk9d4YP3B3cP23BEajsUW
cBXb2m8KL+4eeWPj0SET23oWTmAukm6hjeovq1TCAGaUBHJDT5ch9kUy2vImsJZo8iekuoMn5gEn
kVqC2Oto9gykcl4mlOvWcnEoUZ7r1v0W9bD3QrPf6TTpKPYadHIc7dC243M4De11lOVVkMglDqTW
XDWxHojeIU/Iloc6FcJzRSzYjZyjZYAP08hyurZ6rjQz9sPB6re2Rc7BYTbcWNqg+JaVa6sM/k1Q
v90KzDh2SoLHhFXCQRos7Yqxj8brRPssbGw1zNLd8QTxqRoxRC8qKDl53L8M2HptqjylaWqNj3jL
JsRaC4pXAiD8Wv5YpXLXzq7rR0MV71C57bPJar0Kwxy6kd1+nPJHKx/emt6wNpNkzKoIY43s3bpq
CrDCVlUeWvh76NGoKip9WgYhq1oYVHHpQAW5iXW1Ch9vU6mlRlHPsnnlpANVMsYvSabnLV410rkW
2F5u5JzaGyhOJGfT6AAWdJ3wOW8s7RYTXxQDMo6O8+REe4e5+iODAc13wTCTfqlwArlYezD5Fk2W
HvQMNDOqpb8tmf07oWG/TYqw3HVhJq5do1WeI6XWg2Xs1TstGceX0mjHXZ5m+i6Ps2VDX5+13On2
Tlhy2vTpPFyELpi31bVMu5rGKSGp0pwBdyBSjJvWNfsNniiIiJx+coK468fXuNObxk+bHn+RSRGm
lyZ5d4V8zdmr9TDcDfQbq5vJmgjKc10fbrVBlzeqWUW7XoveTP4OP8u75bEo7eTGUob4m4nKyo/I
xL+LVCEfRBK8GtQsvZ+HDehUgLI7UVrjnimGblspYXKb9HH1NCVmuUO2Oe+ocOs88Mi6b5PI3opy
doI8Souj4YQq1XfNOrb4JAaoNdwt8jqMeozuAdZgRiyPLeGgR8mRGkj8R+hdfm0V/fCglVGXeRBu
sj1zqfJmBpqxacvWvcBI0AaMJ5TpSqP25Sf0pjZD574gJ0w3ss6mY61W+mZEVnHH//KACejywcTP
bks7HlOtHmDdRo+7dq83WOjpamR7sy4gxhaK5stCFAdO0ojzPjI3cwzAq+3gaGQxVeBesm+iicWH
c3Z/GGSxB3t2+8ApW+ZAh2yAUlM33tiQE5IMW0iwhvQoY8ck11vE/SKb2sslgEtabc3WTIphZzfC
CqShmF7eu85OrY1kxzYunma3kdueaPpW0nU7lJFgsmIqh0MO8CQw2PCOWqPXQVvlNoM0VvUcL7pB
vGMxiQov9C7OEn7MYlGF0KUtDgoijVvbpmNrNUN30SeOQIynJpf9FBkHd6zleqvW7aK1TuN3KlNB
U0mZYel6g0E+KyfnSfvmFW2rsaU9kF4lzpDvwsYYO84QNnM2inBTOVO8wVUl86WgV1aXsiTESsv+
OJUEMCV1mVc3pElu2gUKslRgLSYV+TQiWfyedA0NDGmZSOViQK7ZqM0XfaPTNQjTI9qzwJwUDRLm
QtDUhHdsZ4FbGMGiLJeLMn9Lu+Iwug57eTbeECL8dPTmker5c900xPT5NVd+tsblT2P2d3LWFnzJ
nCdlaf7kinNBW20dFiYbwdT8mZmEx6k0hUc9/J4O4VPpuJ0vZPRojNa2GpU7kouW03HcJWV80Fs0
s5IPKlCd8o81sP8mYmuG6ZvpKA9AHZ6WND1qbX0bWQnF3/5XO1ebMW9u8XUObJWgj3Es1esksLp6
qgVeYdWjvsDlzoEHKvotELethTuZFxXuBic7K8gEo0aEo/5gZ9/zIgzw2cmDotYuyWduhqh8zbX4
usmagzUq+NQND2qHs2vPX+9FQ8wWxGrFGJ6+zHQxLcbeTuedjlu33yy2HiSW8wj/tMHDRzuEoXWc
reLB6qpNlJDlD9N06KvwAq1qRziT7BPRvNkq6QhSHG/khzcLtoPdYv5onfKayYlgwbzMi8yywR+K
s68V0iXWjN158BJND79H4zjU1HTayQevQubcu09upl5FLVXB0FB9c5yewagh/nTHe2PKlsMidV8V
xb5J5GrQtRMCl73RBOenA07SxvHIDNIDFvVPKMOJcHtKKRGYMNO+UvXxEr3wJpHyhzZohd8ztuOV
M+s1sq03mHwXqJdofZNQmC3licpQai/MtPuqRjiv4SnmdL/dQhz6/2PvTJobx841/VcctUdezEPH
tRcgwVEcNGdqg1AqlZinA+AcAL++H5bLdlV1XN++u170wo7IkkRRJIHzfe84TicxshAs9jVlIQw9
mRJLb/A31lRx8sp4ty0m+3CbAZl907Wbzq6fiKAlOBsv976125oYx3hZ1bZX7MineMsSVhOoiE3B
UDyNHQuutpEOyFRLEMpEUaM3D+ZKNdoJiHgM89ynDNM7CMs+aNLZcQa/ViYICMIDPCjJuhDmyh3Z
L+wkTg9mXGacJQCScVWtksCTUSGrXbUYKLqn9VCVJ2voDmbSqrDS9HCKjWPLlcHArsJpYjOYluAr
6u6o1tXGt7JXofSnRKTfvBnZSrVUW+X0UUoYT6hZxbYmqzqE5WpWY1prCK37e3q/1p41sNax1A5Z
fadNrh3GZcPmWUTB6NwvTAVj00UjB0hfddFgJ0QEpxlVRAtk3mLKr+BfF1EYUTUsawKVslXjeh90
eDzGQf/kaXQKowl0lfFqeuMPfdIPo9atfFWfFwNyrUse/KncyJo7ZQofxvNVj06uiHjBQpOn2tGj
MX5dSKPe9K4NuqwvN0PCGwVFVxoQsEzYd01mRnIsrxREn/pWf9a4leSlcT/F02pW/slJm3dUPFvS
g+docGaDWxaGb9euLKrJOJOQhb3eEJM5EDvkmfYKKetqDNoPUfgbKzMvc+x9N2IRiazM2eeXk8+U
T98Zl1RbBku4yODSVvWb5aOLjgllXfm5uM64ScPJo9+qkcXdILjY6Ty519Dog7udhlYbubl38pwE
5X0bqDqSQqahq6sf0FHJStCyaGYFgjmvSne96uc1MO4h9xjUm/k7Xfdf26wc1/aoqrDKi36V1GRN
Umnknrs6KXfFnFygxl/9QHufBycibPNV+NprGZebMUgQOWYM7QOQYt35J9OkyLkznM+bBxtw3a7X
bine2lTslZUnKwyFwTHls7gC76MAl6N3VWget0NrpKeSmjQ+wb2+bn3Bq1dQTpmgSpBu96Db/KEl
N1urPcYpZbqa/rMANA6dwbsj5udnrfAmyP4ZU9ymDUijDNQx1VN2++Ed8x8/1FxL+nVDf7C1G3qH
LWK4ZFo6R+2S3WVeKlYxdaS4ETcyQ2xqE/dY0Tvuz8sBU+3FrCkoieOPuEXp3szLlZa0kzS0g9PF
G1+k1SZhtapybI2d+x4kyzqombyLINSWduVK0O6ZYj1tei2G6hjcMl+bJiKn6Fh32BZyu70YQcy4
1dEumW/wV3GF2dB85k6nUYI08AjXCt9sHc2YVUShMnMW4yG9nVkJ2A09dLJ19tWSHqTZbBxriAht
/uGkRBV39QyIX23HoV5PIN2jOA/JeM0r4w6u/DOt589Ub9aV4VdrZSSbVh93NSFjNCLGCHWD4E1z
ssivy4/UUWq7mM5hNNN8nSzOgw530ZeNhhhA3w2YTJqBHiWCU58aEihWTrzcGXN+midt692UcV7P
Td3Jvs6lYiHXYUWSVP6ESd32VnGs2P9ylhE8BsfMbsfQHZW5rpYSULwnF9iuTiiLU+Ch5g7fQGh0
ilmsHftNXNw6Z9OlZGEa+70kWcOlii+h0CUiS+1CLNNuiblLILp+jS0uOZ3ppPXwgI7do/LykzHH
L8DuGzbW70kuaBdMfw25+7T77FywTHFOr0FiokAz7rDOcVtcQGTID8AzDQgdv8RGvPISG4rKDo1q
+i6x9IVIJ5k1EC6UFj2EFnXj8UX3xF3g1Cd3co2HkY9lXQzrvn8lP/XOJk3YkDr9gY+60J71wg2X
ZD7MZhHhQNyjUAQabItINt5r3XWgPGV+6cuUz0wZqsBaB4Xc5cx+QTdG1BiGU5IfBjV+HV2wSV09
tLEdVYFHw0W3RyI0hVK3v9odP13T5yWS55iblu52T/2sP2Rel6MKSbb6bQeUdLiZ8y4Q5b7OpwdO
24e4JI0vwKDcpxs5sfRn+fNgt9spdXcVZTO9Z2wNYYYEhq88Wf432Z3/J8lKSt/Nru1j20aE/Se6
Wk+QIQda4e0qpdKdP8ARUqJIo2SWR1NnWX/3Lv/Hx/S/kk8OXc6Epu7/9p/8+6MhjBs7//Cnf/7t
0n7Wj4P4/BxO7+1/3n70n9/6xx/82yn7EE3f/Bz+/F1/+CEe/7ffv34f3v/wj6gmYnW+Hz/F/PDZ
j+Xw6y/gmd6+8//2i3+hfZZHeZrbz7/+8tGM9XB7tCRr6l9++9L+x19/uQXF/MfvH/63r53fK35s
Iz7rj/Qv2zF7r9HU/v0R//Fjn+/98NdfNMf44t6szRxvrucBkMKvq8+/f8n+4tJ7hCXAI9qK1Aa+
VDdiSP/6i/MFnwehMSjnPYRJRFf88pe+GW9fMr/Q1XPz8WLevmUPoSH9xxP8wzv1r3fuL/VYXRsK
U/q//uL+KlP+FzmOqQ+jx03I7JN0znP5c35L5qZI0RS6+Xgyrc+iaSlubpqG49DXT9Msu09KgiQ3
Mm+287A3u/QIbSI2aYzvV/VZfGiIH6YDa5A41mp9g0Wo2WpDMP6s2cX2Qzc5W0v0yRolV3uSlpZ+
DG7a7dNqVKckkCqa5hmAWw34baZepu8kb9OUttj6EVrG2UxGHFxtH1WVXQ/lsYxtAqPJ6tHJfkSH
jrrOOiamLu56wEeglbI8CprjP2inxpXjLNYGuIZVFzKR0k8j37apao7k3habChhtXaaBdqVBldbp
aSqeLCRuB2I9ve82KMi3YNCsO9j45axqkZ6aYnBgN/3vdHDYUQ80RDpjO694NHgpZWgMK3Gyqiu0
fdWS27s+C4JjJsdhT5dFdZgG5rMlIzwsStqB8EhIrvJcS8c91Uk6n/06qLa95nf7pKFelZYEfdUG
9rKi6GDZdUx8my6pk+Pi5PZr0zjOE/6oCp4Q/FuEBUF/9xKCgbxTbXBvIO5w56NrZa7QCuPgBJn/
A+OQ2tgin18Cre/o5bXKaAqUd0jdvsGi0soDKLi9Gwabfly8jT3FFaPzMbIEmdE4AX2oXvYTjfJF
d/EVb9Qqo3Bzn3pEvla9OR26XHQbWSVwBnJx72SlD/WqSTn/E5RQj4Sc5XfoB8coYUJ6HDBY7ROz
Ne7djjbuWI7Nkwkbe46dYIlS+CrihMxpandVKzPU/52THCUR3/3e7Jb57JXVtDHdZfhqVl651jM0
OW5QultZjaDEAK82lS6t3CiCuTdgiHEaNVL53wtLTNe8nQJAWUJLyN4hMURQ1B32o229FKN07yDx
zJ92oeXsl25fREhzlo3VDyIiID/1Nyq26x3DlEcnsMksLUNZedmTNRoGQMM4dBwgTeLp4aKq4KVO
NeOZudM5Q1tXnCmYKin+jE9AvNrB7NOHSSX2ToxUXN0jg03Jf64s1IBzioUpJF1J604FLTUVoGix
iG1W2uXFX4z5Hg1pecAm0/2o9DRww9lFOLTLi9pmW8vTmgm6r+trLOr6JSum6XOw8vnZbxoAYMaE
5myKuHleaAshMdBsGyo1F9HhfYXrJTylEzNFqX3xTC50o0LyAGKHWlWnuLhWZwybmkswwHpK6ela
9Ha2L2ngZjQxFQTpoBP97iXzegTAW5nMKYh4u/hlcWLvNEyUQMR5v6ULh+9Qdf/mycn4mvZaGaK7
og48b25wW/YTb+J94CbiQ/ODbC14ZQ5Fr5xIKkpzsr5lXi4E2pvG73Tqe6dlbbDHXvA12mF/S2bn
gUHj1bA22sLejraE4+NT6qL+PxNNH8AQLdPF0hM2Q1FfF6s+aaV14U3elh6xBdSnUq2RU9WaLUmx
rynUDv0ENK2ueJlT1V0cpOeoC3DfxClCDmf0xlUuzfZqUCOx1hJl8nSCh6KxO+5snnPy8wVEnnEd
k1Y1OCwLRQVmdRNrrbKueban9KJ3zecyk1lhOsU9W+Rjl/mvdNpmh35EZ1cOSXDApkHRCbeKSENE
vDJL5AnBpD61jELqxqGHwS92S2K8k5LhnJgeBLqMGGt0WWYbe1gq/Lq+FwUlFu+khTrU6rTfaHEJ
j8vgsDKXDtA71i8olJNtLzPjyFXgOriQR/YdA0/7iU8fI13q2VdkFK8I9Ma9bWj6Qdj6fNHamVSY
jAT3lZsT1qPl7xmf0VVj98PXtB69kGbF8dz1E1dhKgAyINt0C81LCiRTeoO2ygm0Xk2EP25V4rUr
NTsvkCNO2OLvhoeit7sqO6hMl0Qph9CWSI0g6nbX0ZGuGzHiLtCUJvXeAl0frja9HgRYFEREjA6Q
C1U4hdcWGxjBKipBcH9KN+dtrabGPS/Z8lCOxhPqoI8k1e/rRvNWDTZnNpDlkgtArGDkosFJ8KEX
2rNsCuexXaTipg3fadjFZG/VNDvfql6yTgZwtEeR+fo99bzZDt/2Pfel5ZBkozi2UN+Rj+l2q5hf
UfbGfIiwbK6BFJIfMb6w7YIpGzw8KJDjCyj+KUy7tn0oG31QIdkNY7atYYvpvcBneK14zzEHBZw8
W1gTAt2ltMp1P07yge7BJMy44ckNdzw1AOBqKK19Qnf3FbDRz7QH/xk6QtNXsp5J3+hdFXnpsIC2
iWT63lCFh4mic2s+gF4/vFeNSB8KfsM3Ubn0AKdZo22cjv6/h3qy5zcoOLUclF66yUFfAtFshTln
SdQBQTxJfxYvTGvQJAbrg9xl4EcopT2O31Vn++l+LLsCAoG7withA6MXdSO1lCs90yQIXEHe+Xpi
8BqZ5W0b0DZPknyb6lpybh0v3cZ5YN0NGhTaygXudCi6gExASVba1WrSOrIjaW79Jrsu3cBROggf
yExej8WCU9trRNBAjJXJV4Hregq70aLVvefzeOKi1H/ojiSDGynSmyYD+6dImmyLiSl+HhIjeFRW
YoZxltUCGt/u2PuJ+IkMGKg3H977xe58Z4MXg4BtRy8Nnknd3o00lW3zua4PArLHp+lBz4JNXAec
f6osHzpltz+suLdf0XnPxxY+Kg/TfhR9GHtectK6uDws2kBqg4ZB/ugCil9mwxV3g5qDqJeadsic
smxZiT25ZjBz142HjHEO8mEvuwbGKBnGT1NMblTXpb41E4WOR04xrx0zHjNRv069uo9cG+6usNiz
LH+Zfqi5de/8sc7ubKObrwtbCahTXNmh5lbGTqPo/qnwB3WHy9vHYaBnBySTMmxRUa0LEhp3Of74
iO6dfM87Y3yXxO6UyJo08540nXxvZMNyrNIkWBvzFOPS9gSmNN9GTcL5unJwod27akDRX3UJaRoS
MZCvLQo6yjFPAK30idh6fk880HKfaGxqc96T95dO1pOvGdVbUlrcOeN4PnYDzn5vAp0x8WRE7sJy
SiiYd65qX61wHsZR61gI86YGhLXFzcIJ6uBWZxhUEHl2rfQHolSCkyVRYlSqS4xwwW69sxLdfaqm
NDuh51++u7ksoM5MowHDbNtDJUnMofI90+4Tg46wgjzJuxmObDf083RBVC4i4pXKd2nkwzdy4C1G
N9RztjEbIzh1Z29iBpQzVEbygKFjOg+Lag5GXi37ee4Nc4X007ormtTQw8Zslp+EmxKK4o8NJ4jQ
WZmn+kIkoLXydbFsU9LNzrmm3Mdfl6f/0Rr5Xy6Hf1go/+2y+f/gGmnc9P//9R65Hec/LZC//sA/
Nkj3C8lyt1IM95bNjg3znxuka3yxERKQkICPCIvF7Uu/bZD+F2IH8UJzXyc2gBTCfy6QxhdsZyB+
2Pt9g6gO5ND/gwWSZ3ZT3P9rg6T2iyIaw0QdbwYUTjA48PXfuaZyO+86LxjTlaV3w8nQHcRuTm3e
WrbVSVay2AxDW94JFwVKz9zTrgSSn+NY3vSfy5x2iN60OZKLYT+jpADaDhB/wUrlCEykVa+I+kSv
pHBJPdr+jAlJiXo9ppodFSSX3ItkrM+wkRmCQqN8NgluSW9qAutHiw5u7bRDcE1MVSPwpOKJ9JHY
fFRwucw12qRo88yn4iLGHsApsWTyQEsasgTdKV5ymodXXV5oq44X/xwss00w01LcE0JVnJG2Fgdy
o5OVNUnoANV2BLrATl6DJJFX1Oj5WtieurQLLdGhX7bKWXn2bJdod42+XvVLoj8mcxbvMIz3Z5PY
XfrNxuGcMUtZNNVNbRTHU/qjx317QVrRbezCr86d6crvXu+lX21IDl5xD62GSGrjmd4LccWz7O/E
IvvQnHTvXdhjcu+3ygy7wVQpkocpIfilaUIm5+Ra212+6x1Zb5oUXNtsEPeFHbbq0O8sRE65Ud3F
tRq2c+4GWyyAzltvAJmzoiLcS7COHlPNCb71QSLOQbM4KAOluRxttw8OyeT1Gz9P5Z3Rjs6bVtfe
MUcR/BB7kCg82ITg2FcvZR27e5pMjIeW7BzK7Tsl3xcxso/UxriHNi9fOwCJPZrTboecYFwR2qft
WIeTbwMT90l5aQNoapObs1ht+TDIxFjV/Rh8lKPmR4acezv03M4laFhV0VKX485NVX9werTHrjuW
D0yg+iWTTXBGU9ltq7ErjkZue2ss5+RF9bSF0qDeBchgZrJY94GPn0bGbvbRt12wTsTN/FVbqJ5v
MSHeRxLPdFN2c4L6XvXWql3oYang2HAdoWWRFdhrbSHCxDuD00/RTbaAwwbccK3GRG1Q2Oeh0t3I
dibYFIPMfLxi3byaLG7lYdwXQbpHi+RdfX+0tnwo0qe08mwuKn1qvyqbZAlBBTp5PotZe9uxrW5j
jN60wfug2+l+sQuE710S04tWmilyYR82YJ3NSZxEA97XIgQ4MS/EVbk/yQShYriOhx6dbc2kV5uN
txoIugGNmUt870QPp3tvtCFh9Zl6vCaN69fJEcxqeeLYbYTGgUY5H9TmtQvEcMlZM5ArlBma2iA9
AWCYzOoVqLSpdC0ECsr2s8a/jVgG15TVmV1aXxj1qtwZLpaRTmskq8m7YzXWaV64F1Ry6e9K0RVP
oll4kvA8gVpLL6HQYCFk5F03huAOGDB5t3JTPxljl5zZusBOdHfk//u5avdWEle7uhqHiy2X3AkH
z/NfPaLuAkT0U3NGCNa8TmnFX9a1Dq+ePvGkNDPjvjR7Li1GxtC8mtDDtzW342F5LatXQyvFq563
/aNo5+zWG18guLUEu5GX8LgrfaGLLVwgtJ9TNN8tsl0v53LzOgMKvqg0PF24/J81gpGyAxZ7F15E
IQ2KkE3kw2ZEZWKsEoSIP5QwXXKwaNHSV4bKeZ8HQWtOxANmyxsRQ7c/69e3mBYbRu+Wu16zaici
euFj5uKiMPjTYJNaxvSooz1N1lpgao+6lxXoHBjxojZAOJg4nXFUU61fga+cC4JY42DELau+aWbO
we5xwNgJIVohfDBu5mzqpickNMhRqOTld+lEWNnZ1D8ViTEeujau7mi0NiN0WtpOd5JgRw7EfDar
UX80na59JcwtR1yN/uUeZHN5sp2guCsWj1ssORzi+1Q2dmTkMkWsnvFZdLRi+pGx05nhLVQiCQH3
F1iKdhIvk0+2SthzfRxLa+Jr1YT8BaVBvgwQwUu9RuCCKsWr8s/edjq1RvaBtkyYmb+2VTaqu8QX
mbGWbCQvvpm330sv9blOSHGlX2N0yJ5wut5wj1apWZ8d/Tn1akrbSuOwmm/L71iT+qXHRHd8tI3m
AqSQaHb7nEmk6ou053G/VN17P6tsNXq3U8vtBLZOc/Ekat+SKBgk8D38kWuqrLvzgJP82+e47Nur
20ikF1qfcRPx61atBjfRmiNR0gZdodTpOGGTLkYWWkmb32UNRDiIVGc89FoD3yTqwszWkEaxOuXe
FDiXxDCbJ2Me8luuIzKZA0GLM3aZSqHWmewhMA7eUpX+Tx83qk6scglEheZh3xmwgMTXpIaFXs6z
qk3qTZr3aJdTa6+AYQktGYGK542QKKSuADW1wazeCplYG82y/Ndk9OOnIPPkvg24fyOCG/Vnu0m5
ZJxsRlyJY0OshYEgcJWYU7vwh9cTOBBRGjcjUaZfFU2BxmcpWOvCubeW11skHEdi5QbaodPqnrd6
4CgX6GImwtrL6Y2jYDqTNz4l65gEGwP7tWusSLFZrj4pHAwRjj1+un7cv6WBhWa2J1DVxDlSs1XM
SHfHJO82RP4Up3JJ4C8JvtPD2RPc7BdB2mHY87RZLJdgeRk9QxL/UDbl9zHty80ttPJqTcbyYkw4
q0Z/QVXvNrm2YXGEWJR631GtqGTkd119TXpNOyLjRYmV13qO+Klydzj4g0jrBdiEkccC2ixv36iQ
kxtJmftpcSrjTO5Axy4A9VV4evytlqI7T5qZH2q3wU9kCPnNSUT8XOel5OQRwUD/YxV/bZ25Wxum
mn6k1Io9e+T0wKyZqb6tvGG+tvVQf5WkMACYxtqLJQf8SIU/u3vaKmEjDb9/5iUgKaTBSvvN9tp8
E9uT91Q6ZT5HKEuyC8Cl/dyUrnvS7BlDVmHLQyFz5Adg1iuCpfxNht9rE7P4BV59dlr9YDG3vSYY
fqN0SXjLSlO531Cg1bQaxN62REMRI+3yqq96pcYjAVvZNsHUs/Pn2ry4lJTu5aKZx2Eu3AczFf2x
RZ8E6U7z+o7aP7vgj0yYdPzWUQvHgw0sFRix9i2bcQOEt8zELDTzsT+niAjscOS4bUnwzFCKVZUk
chV0wbD2yMC0tdCr9NMIctwnY3D70GfBqA6K9PQ3rZzsvWkoF0M5FcZhq7LkDUhB/HTwCb31Zuu9
0pblr3tXwJcbcy9+UtepTsgTnJ9BXXVnPFTyUNkjpwOgfTT6uHcMP17Oc2D51zoWxRkHO5rjwcju
ZE+qPZaAYV+AxwOdB/j+ySrfDmWsb/OR5Zf7PVLuHvFnkTnop0tbRX1niHXJLB0pFDOE1NnzLpaz
y0cb81GcKHkZPF079LRAYNmV1Fh4XvsNoaS/0cieQrSMqDVX2ceyVJicKmPeoYvsV0aGD0ow9CE5
HDhIOCtXZpr6K1AZ/FjGTK5Vqcr1YFesri1ueZw8aInThVE8XwwgWfQWRMLK5Ruxx/LVtFS6IYDS
2CVmowAbuuorNanW0etrJuledrsANGbVyBjFB9r1tT+41X3hOfnnnJLnGPh1vUOHE0N2MfSJahEv
bMbZhpEkuzSi0d+U0+T3MHf1la665Rs4AL5/6P/zlC/AahJWEpurdnabHrUvGl+1AZcbtgk9CudU
1Tn2N2S5CxVcZKkPHFiVd4tZH1x9ugnPbNt4dJa527R17W/LLFl2VuFUR8OnCmdhEvhZNNX804En
2gBLinLVE2G0k4bQn/2KNgYSSeOzsFK2JDJIsATijEKb+EOr9ealS2hcbyyJEl1aJvi7PRGYNrgX
cmrx5E9xsHwfbcPcW35Z5SFcYLMb4p7XH+tc8CEshonKNLR9HfvYE+yYKULT6Ge7QbOKdPa+MU7+
Au0QqtjK15It8RMnjHntk8B9dGWmXbrUj0+2QTQbQv8cQx5/i4q3QtJJD6RVTJsKvxIuq9s12trO
akkzJDDSwTvBWGc+mbj0niTHWbNls0C31fu9ejRaDrQwTdv+Yjs0c8dlJxj90+ko51bjlokdb5Wb
atwTXc5hoQdik3MUbIhkBokuLbHPCiifqeIGPDcphl0Lc6LWoVMKybJa9iLvGL9vFMojDnyGnrQu
p8NcDGifnMnY1bFMI63IkH4ty3BvdE2ODHaqIqSg2rnQwSkTXZDN0hnLq9F4I5e0QvPRlvnZGKlH
ri1RblPcdYTpgEMymAcrGWjzu99kBaLbYLzIwsXVZqqYXKYghhERunt2ixapY5/ZZ68TSMwqZ9aR
YtX1hjnCelJxV28LzuXNFCORMZehU4RktwGqyQEZX2CXG8oh5rWfOvayJliAAGg3EO2PcWkma+MD
Ec8hgTJjNHGTOPvsA2s6OpD4w7psCt7vQwsdsGk14PliySXDp/uaMXMdKmWZJx/RV9iJfkLWmPqH
YRrRe8IyhlM117slmO2vENLths4UEdmjKvdAHt6G/7kH1tHi0TZjYy+ljqSdjWxPj3GMWBTzGB4G
4wg7RxMYZpMocetxTU+itUuGJohcwTbHzbPFi4BhMGUtfnGqhINjMBsCpi2Qw6Tydk7QUxXdELsJ
kMDom/r9LnXGcZfl2Xzg0YtomWJ93RR6+Wm26LTDsYr1M3GCGiBfk6xUPumvzTCpx7bwYqgOt16h
yxWfbuGn9/NQt1gDlECbYvf7yYEtC0swyw93hgFOiR79HlToW6h5M77qrUdxhU6TaIWODUqyLyrS
Xethi2qqf2JlV4eGI2hrpcbNmzgV8gXsprq2E2ggxi1nvBhjW66lE7QPaV9lGyqayrWXT/ZDXQAR
oxzHxiAJJ7ISt711SPNxIrMDqR0ZKFzwYPY4O8ejhVZmW9e5s4IKsEJAZbkx9MGIEJtUR2Tt7A2t
wXbmaw3des0k3slMq57sFK4WzJ1LYSBJHHHKZN74EEeLBqSeD0Hc97skaIt325vk4+AX7L2kRSFd
vWWWoEgVG1VV2u3ds+bvadEX99A83KHaQum0JJAiS0v8/JYQ835pOKHPE1WGsFpLmexJibUkEcZG
sk4n8lZ822pfi75r9pUPpt9A4h0mNwtC3nFUltmIUZDAkjsTPdC2Lm+2O52J64iVTClEt4okUFH1
F8Z4FDZ1j2IAJRedUJn1beHC2TSZlT11mexgTn273lbt4l4VR8MjypsECVxCBnUYN5WzIp3EuZJR
0qOB9G6clWvwt5iNW0exPfcXxJDzOSNSMnT71mRFZw2DIhVL8MBCgbyzSfr4Iom5WVksFz91N4P+
RxqPs1qO9JDUZvpak1P66Xt5SepKN9QHvcNoL9JebRhAiDsqGi07FjZeW3AeoBGh5VdhlBR+GLNN
gvM8P5gkQZ0NI9ef4PXlbsKBG7ltKX8MuaFvB9jeo+yzGoQv67YKv909mW/qk7og7ei3aXC2gil9
LdqmjbzRFF+L24U1SpPrO+buwuKSEfq9THrKaZhpFfF/EyldVptY3/JGa27uArn3hSu+LjVPHBQs
O/76d7FS5kdFYuASFoh9H2tbpa9eNXePqo4Dwa3akle3Nopb/o37089z/ptKmZr4PD0GrRf8Pcb2
/yPbv5D79++Q7eu7eE/G9/n34qhff+Qf2Lb9xbwFhVN3RPwC0Vu/w7bNL1RPYHEKiKOlzcr8F7at
GcEX9EquzT3LdikD9JFp/SaP0kwPVZVr+aS0MMCSkun/T+DtP4Wx0C/CQwFsE0umG5b15xyqGb82
u0NSRFZSPhLLTvx6Rq7A4OTB+ncvzG/KrN8rsf6b3/RrhuzvUPRWaSRNCX4TBPwl96EJNcN5sHL/
/t//HtuCe/gdXk8rBYl8BBNRAXFrySMw6I94fVz1HTGAVhrV84ikgOyDkrg1uqwQBFT57Q1tLCNy
pzh597PcHdeyyloVdXM3jet88j3xDpEvks2otyiaS8fCGcPS3QzragyaGE8lHC4aArLULdeJy4vg
2HF2FreW6aih7iohg+cF2HnCgn1GTgEYLGJP6g96PfdqO6TLAJ2eTEyVlmzwTiQSLH9l2Uva7rRi
qI3NHJOAtQtiaXp3hpjdfNNOBSW10qtrI3K8sZ3vBACMvS/c1hh2HbdNb6dMqVhfdDZufMqCJ4vN
ux8fF5hwIn0cbyrufLOasSZ0iUvkcibI7fBnZdmwzHrS7+tKK3/OyrZLYiD6jOyX1JQje3Og958T
uNDM+KSSdp2Xfec9lOCJS2SqIKsf/UQT4lpyrhRrt3fz4o5xQcglLGtgxT7URKfqA9vEZJ/8qW0J
L2nGRvte41/SUEXP5rwN+FOT3VJ5LpkhlWvVD50lfQTtNm2jYTKX+g+3bhoXy7mkLqyVFhKAtGKJ
vnONEXuj7VfOeEh1MBD82YvnbWq6X4e1Fhe2OriIV6maSPwrjppfA0D+N3tnsiQ3kmXZf+l1okSh
mLcAbDbz2el0biDOCfOkmPH1dYyVnUl6pJAdtW6RkExKDA43g0Kh7717z402Th1zWATymsUYXOmX
7KIZqfbOaZpBpwSOpY2Ufhme6J2beTi6iVZsKpWlD667cgYuFpPzCBrpiKFj2tufvALg4i5B3z5c
qNYYhirCh7Ogst1sejZW5pvPTZrXOmk0edQHYzH1yyaODDEcWKVC+8RUGKP5nDnJMbLoNVP71at2
j4mj6R+0lK0eBwM2KAqZtjVPDi776pCvMUzgamL0fDSdpDRPBd1lqjT6AdNFUT2M29hNscZU0YAa
xUtlYvCStfMPjgTXiQwJ0Ik/dzUONoUr+7uzYjE8xyP/hzGu7BForbldbjCeJRkC7LWfQ0Ovy3lD
9peG+L8uOcx1a2GVAeSndm8VOcYho8VFUzTbsS7xs8HVtQeUCXlV7ydbUhKgWiueVkOu2K1y++Mo
BAdjK1tSOvt5qrD2q7krd26HZY3nBS15AKZd/1iohFlKlApQklZNpADnNsSqPjktNod8l3c+M3ev
/c7J3NAJd1ny+EBcmIvtpEvwSYJPRjgPud8RT95keiDscxcDRD3bSwKnpRH6Ixr9MgpEDSNpA45w
sPnx60TybGdxqnOKIc2OSxHjpPbGlXOwWEYZ6viOBCy/bo1w+qTTpXSWJj6I6/lva/eKww9czs4O
03YWzeOk+hFkmi5qxB9OXfL0626tBdqsUKrbyoHHBMMwATGKL1APxWpm853WY17dxFNfoqLPZFuF
FVQdvG5qFn3tfMgca9VWQh+6bFnOokSh636vOlzR9ca1sC7eOYkk1OIiaCTrU4jR0lSHITGkNbU+
Tb5qgcORaHkYIyrvNjB9sH0h3l9BaigrQjPjQEsIWJTprWi4y/il6xjzeUSxK+crDsoBX7zJS9PN
QkFzw/Bbvme6Fo5ef6uajpSvdkyz/sbLM1PSDp40EDKr24ZYa/PxrPDRA5P4Mc8aD1hwzPrgqGH6
1i8yLQ9RVUnsAcnsfWEHGRiaChsZ5OjAHw/o46RP+lDgE1qoNLAdjNlibtc+HTZNZ8iP1dTkN7qy
BvBNJvqibOjzkwWzChxIxJgYhRBWEX+lyRHfpTPQMt/zCmY+tZbURhjXJQe/VBRqgMozt+nJXOfF
8WG8u0Zo0tCiUibtAQGdtlJjtJmDgQq1YtweWY75V+AT7XclB3z5NpEb9cWx3Mq402vwh8utiHWO
qK6tljZgZ2OXtq8q2n2m9bQ/3Wlq0nBoq8Y5mrUhwCCKTnqBkREg7BvUPhj9EXnotJG9GGbM2o/r
vmLo8JJ5mar2DMua5VJiyCSECKXVE/eiOBQlrumbEcTO+Dgi8RUgnhvqGivXyEIAPjaPvmuRmR5U
vVybkB5A1geco3X01aBd3E2ZUYWG5AxhO9SjAS9HURTVGwaz+Kyo6HZWaiSfQUWOnzpYC6gIh3KO
O19lBdYfTSaoWHjdKbS7NG9BN0QdzrNYb0PTVDE2ajdqVOhUZcFsTFCL+4jM5bR11hRDFfXW6m0R
cmtqO4JhvAPUlmEQHAcF0SSJKCNd1fUeLx4bNqlTSdvPrMxa3/R2YHyQTJKfXpq6eHGaK5zWLeiU
78zBdeotjK+mJwIFuwtdFVHfKCaoMmygJMBNiBzWRzlatMCVYhVhN3Lpoya1M6d+gn4OT28TW2WI
wWWRB5fwgdlPkxIPVl9gI4dV0dnudVIAgaBnPp4Ci7JKTPuDWBd6GcM6U+8uAKgKPdMsMD8mu3pb
TyekibBJ4hI1TVi63mTtxEDzP1jXsVD7dIyy6PqBcTwxISxa5pTTKk4EsV0pN1YypHv67F7DRKie
VudeoqvxDo0qJwicGAJpX1ul51XEV4lGu2i8NxB0ol7NPkJYqazQGm13vvxj0UxriaQOuayVGasm
zYSThX2nG9W54RBM22bQVPVmZVqB4lnwtIYcOsb8+I8on7iXcCQ2SSqa6WbIGu92tnI9e6k6onp3
/8ihPFAKA6HIPL3GqNqrOA2XZIlwdvH7G4yuM6P/A8P4R0jvv8UfNt6Ea5Ycx2PdBOXEMf3XwySo
xLarcy/boDJEj9kMe6eU7iv7kgdlorkU2XCDNulU1QVCO5Ii/fF6ClmSaWfXBPYpAREOr3X3947T
198LqYojJLUFhGWJt+JnUYpJFwygYZZDG1iWm2YQ1l2Z6yAKJgJkfn+ifk+k/PEVSLQ5Bml65l+I
+GMWm6mZYe1cOXbfjul6rTCb/GKYDYereuHtmKp/5jT//5Ly/7CMfvr+r56eX0w3H75V39bhW/H2
c03547/5vzWl918utRrOGaCPtsVb+196Kcf4L4OcUBC/lkOfzL0ao/6pl9Lx1RAdjgqYYEmLh+1f
FaWgDsWEwUrmn1Oret7fKSiv6+7fzwsZkiBwcfzAvjRNEzDs1br1U5mXYVMso0hZQTL30Uctj2Fl
FOOo/oCC/bWatIiJ4WXIXPN6BUjv9jvk5djoMD1X2s6mxtMbToU7vbbmXA2Iw9X6h9jZXznR14tx
HKI+FlcpGFDrdxfDLtbFGkfXoOOQcx831k1Tit3MUZeh5QLDhnctYqbXn277Hwvm/7kq+w+vL3yz
3ObrV/DTNzmSFOBWKQ2z1KEx78BAA9w3WP1jklTl599f63pXfr5r10/IYnLZViCXYpf69VqyHbvO
HHKTiinpbgcrI7RxcZI7DeNF0NbL+Lfw1//8bCQ7ADNlPQIzene9moPBbEBysb24QVRGXcrYXGoc
IPJ0Kb7+/U/nCGGzh1GP00H+9WoxOTy8rVoLHiLeJRrJnnrzIjd/aDxsNxwvnD+sTh7ov3yd+NpI
+UPWiPnt3ddZjQ6ICYm9qdKKz5HAKiq1bIN2DFRTZS8AYDpwYUgNcLRaf7j2X5+M68N/1Spem0NX
+9wvy6ZfaTpkCSauBWVZ6o+ZQUd+xtxsrMPwh7fj9Wf9umwgsHH7PJ547H/Wu5dQr8joItQI5+oQ
lcmJQhMzRQ2KF6dyO7jDpnfHqNvaU5Gy3f1LQPr/8nC45Pbx13XVWrTgr3fgp4dDnxF0oGcwAhiM
QIfYlco0cJSlf6PgYKz0+6v95XO6aFCN693E5WhY7z8n7WDqq4zdpu2z7n7JYj101JqcE8/qDkxq
nVBUnGF/f9G/3EhQvjpbGw7K68Xf76TT4vbJgBAzcAQe8wwhJjIQfCUd+d5/uI9/vZRFihHtScsg
Vcdw3jGn7VmbUk3n8Wf0GhunDCF1vZuZkcERtSLQqn/3k10vd4Xf8zjye7+73NC4rdW6LBsPXMVz
mnq1u4t6ZBbPaYP24A8f7v3NA8aMeob3pU4EGtv3u4dxxJC4pE6NRS5TRtiPXfOB3aB86PBZnpyy
yh4nLRfPv/+I7zfU9xd9t+VQE4hmGKQLqsONtwX5ptiA2BC8tXG3JMR4m99f7/0d5HoW4hOTv3j7
s1B/fR4sZ2TTHlmhIxrYLdSeaAfSoj2PmA92/4tLQbZGXU08EArrXy9Vr23nlBxIwYp5zt7toDGR
Dk5AZFKr7f/mUh7lFq9ejN7vvsXRnK8PI9ldmoR6kjrk70ITndZ1P8+yPPz+Yv/hlln0uQwWi4RP
7l3X0U9bSplCkaT4N5g5Jhj4a1Spu0ZCcbNohr5pLolkv7/g+6PS9Z45zBlNSsjrIeadrhwAVNyW
jWkEjNrNFgOS5kyh47aR/vcXh3t1y0vH0Qkte88kh9WATI3WXGAhA1YUpp59VwM0eTMXFf+tMD9i
NATfHXxQjqWGFHD6f/0WI0WO5TwwP7Sb1L0kVfJW6lcwbGnrf4i1+A/PtYtUx+MdIG0CtN4tjjXG
5Fkw3QgyvkYMIj34zAzRUDUU8aem1IFwSLd3//BdXi0Hv7zz+ICeJA+AwQxHF7bLXz9gZZuRM8vR
DKjN13PP8PNTm9rivmGD3TK7rIPFVh7dJ5mE1dBA22I73efAJZERutLxf7+I/sOq5ddx4CAQGsCf
3u1udK0FvX2AjlVmLLeTVncHsmKj0JaL/GwgRftb0Vw/7u91YOUQR8cxzvphlvjpKeEZ5B1SC5zb
8+r0oRARm9zUppFOSG2W/b1Ycy7HS+ka+gBoSTcY6rz7tofSHOXQj1bQMzt+SVuvP9OVmIj3S9I/
nEmvK/OnwwwbjOVZnJdIgjFMnsb3l4o6XLgkwdBtg2meuYOq4xDLXT689HoSR5BHhpmR64TyEoIW
SJ/2DxvCryuaVxQ7AUuLAs1lFEcd9evSojnULqrQiABNm6re5jo6RISuiGIDb7Hn+5pFDlvcJVLy
D6vo3evjL5/93XHKGt1OV7U0ghXdUI4VoGiBsMRJte96Q/zhEfrrxbD7sO3hz2HV/qWlYqXWUpg1
5RQAJlQY/dQgp3CaafqinGH59vvnA2DEr08sXysacJdq+FoVW4JK59evtZfaitQGDHC3IEu/dFnE
a6QhURaZqqdjg+d/FuyG9uBtvSqqlv2qw6TENocyFjPHmZBt7ZUkuMo4LPkoDAZgRvGm+m5afFFA
bfbXbjLro+rM0TlYXrlkcPiUZdzqVr2Ii7TiZDj0CUHzd8NiA6aaxWRooV0REXxQBpDRXWHkWK3j
rhPm4zDkrUVSMkkOqHhjpEKOLZaJgRypL8kx5T8wj81Qp/1xUklhHJcF2+RucJa5xa07o1GduoYe
vt4W/Zeyi7twGNyMYsPszK0mOgjeE5NJ5TNcNPRtXcZmv520Eeaqi/JOD/BazFfjc03vEgKLNaOL
M0u5Q6aQwNur4jLeuYs7eyC2xgolHbi8sVnLFBYvOSIhjr9Eexp5gYvjJL1sPfI90JPtm9R8ztN4
wuXXt6YiQ6hOUUrArkUH76aiPTUyAQegVbqgZV4m3hxKLAG4LzxlZQ+AKIt0R/NU0GnTuhnCDinz
VomDvS9gutcAQr4VjcTK5IuIAloPUggPwwvvg9I7tN2YU7krd1Q+dpOox5kj0ukhL5hCpMG6eJ69
Nd1Jz4MK4gnmcf7ohRndvXGhjz9r+TbXdNXuKsabzZsYHcS7OVILTnZCnwKUgMZzpjTOzOs8d/Op
Wk38+uiUkXlUIOainelo1z/DHoK8mFejx7q0rGbj0vcnTbphmezNQbLTqAny8blWWqnOGvkZ8mRM
jsDcJEkiDNfMqedPJpavqwglH3N5SwKCcE48tiq/jVFeDkdzGqPbGjVNvOmU3lYnJTMcrO5iWkQu
QyTBvLNO8+dOae5NPI+lGUyJMl6npTBeS49uvBZUVi6+doVpPpuRtlKnK3f6ZjAjvfo/LZIpGwx0
CviQS5Jh1ODj9nHcHsA0eueKkRGBAKiZPsKr0tb7qYOsBsyoEQ+mpFTkX4vUBGN9meutZo95f5MT
o25sTKUPXmB66fwkgGrZO+zijjh6eFXTrdHXzbBz076fT2DE2yaodWP6ZmY1X6dBlgQRBUBV6++i
0hsUi7kruY3Me4YS8mnSAJJYUvtHyHsZB6AN0JIGQzz2pRsSwF7G8LfmhGnB4OQC5nBZ1+sDO091
Z+a4aaurDDaSWXYbX6WxXQ4JmeaQAAtI43t8Jgay+IZYWWQbUcfxaUlw1u0IEioxZq+tluPREPGX
3FuvmrypFw2OKw/SNu8cxwdDKu+Gq1LZyxmnYMlezUtdca98ouQbYi+mjGZ9gvmWDhQBZd/BBDry
nGhDC9WtER0iK6E392K2nXY78Jjg2Pqhx9aKrM7OkUTS+bkfCU89gMLSx7BwOr6AiiA8uBqxi4ZY
6HPlBIU1Dgv2i2j1/E6T+Gfbq00r1GcXV0OiJrPdLZySxEP3Q+bexzym4UDgYebnOkSA7ZA0BFHo
U9s8qzQCgJmWrY1GFBv5a3kV3y9XGT4W4Pam01LtdS1loW01NGNfYneB3t3WPIm++UP0ny9rau+1
vHH3ZqWGKpAjiJagcLzY9GVRUa9Wmll8s8XQNk9wodueQh3pDWpBtXwnRaNp4Ran2nRDRTF/wszo
ervSwlZwjN0um8KZa1r5RscriJOrWrM7q8xawa9RONb42agMr/H1MRZf0DGKO1o4TDZ5Ryztw4DN
ynyEnVmUm1hPDOfYIg4hOMTozWJ3PQUzYIEEBBwrEnO3GWcSQZmsmctL70Hq2ql5qbTQbWYbII3Z
mg6T9255WxqI+huRNjRVdTw8T5Vqyy+JhqTWX1uXxNHC6OVdLGQ3HWrQz2PoxLIjKNiGTGFkY1xv
BwOTuj/qhn63am4D9Ttt9PEwJ9NY7x3k/Jexgl7nM+aDiLticGh9147GEiySkT7n/C1CNpTdmSHj
XzT7c6kybQ8Xo91HCBEsLHiMy8IidfNhgwdmdk5l3ybLbs1S3kyJORyXoatRMxaZyE7AETV51Ncr
e7WN0fzS/HPG9EVvWk/e4p0YHzujqb9BawLugfCzu1tGGyxtkTrlzSyb/skhs3H4bsn4GvbjjcaH
OXLXEqs3OlDhyx6R3VG5Vq1vnRxooU/sHSGDtuy99FafQXgcS3pbxXHwvJkQDc3RlMGdMUhxsOIh
lsjGMbltO0jI001Jvl1zQavedZtm5p0RlCVEqqCdHFaLTVtYv0kn8MldgMCn7s4x7ydiOTQXOo+P
unmswgk9zluuFu2WqulK6k1Bl5r5mD53IOgfSH6x7ptGU9j6e+SwiwVgaMAJtpSxcQ1yQDPdnFK7
cbSbVXbDAgBQVOqo1QA19nAzrrEcEVWdX0yDGd+VGv4R5nd5nS84SMjQDU0CSLJDkU+5fq/MyIsP
TYwS/SFdFnskUTipPsKzbSbKCDTBIX7OKX1YkLWQqGCIhyR1hm+xUQv4QUs2mdMH/tFcAMcb0KFC
QpXjdxf4efwR3jAj5rxmy9hPVrGEUw1iA2rMyER0rUyZ0DyIO7wyDmG7/uSkkoiHrK7cDRVz1x41
Y12dnUi70cZMPZjWTbUgasLlBPAiWLGWAQMEp/CCuNogvz0y2Kw8TrH1i2fVxnrWBJbq+oiyNdI6
GAFCKjsoRcz7W9idqwV6phC9GnKMydyMStcnkW+0cA2AnL0Vtrd6TzClp7TYaOMMlz7Vqt3ceHP7
vAwK+w7oVSbidWVjlkzZNI3lmySq2tfmnEwTr68RcyV3zEirkB7flkSE2W/mLgMNUwQR5yC/0Wse
TOR2WB/tY1Ykz7NtHmpDonMoANDUAPZLgmemSZCS454TqyfFqWVH8Tpl+skAWJRM6E3jIfWCZxUK
KzG2VEd76QKhLKq82s6yuxBgBA04M/0cgAZ2WywAzXzX6iYhEabY2111U2vxN6fwUPpmdD4U3Mip
tgmSdcZPM8Di7ZgxcE1hBFmjZPuKtVPXcXoEob+phYvvwwEik46890W8j0iiNt0RCVx7nFuPI7N+
EWt7PznVhxV+On4ti8xI9eCNcOUhGZ3xDH7wZoJAwHtd6Hk+O310V5VS7QYjemvH+KmjYx4as/Vi
CTzHiwboqALQbBUPzP1vm7h8G7J0h82t9b3R/DpV8ysBYNhGCwbjuqsfIXRhIK6gjKxf6ZHsTKxX
2x5XTzpAeK+uZJdlAkZlz+mBMKa3VROfWSJ9mBcwBbGqWH6VjGPg1CNZFlP5GBPvi568/mam9VHi
xt95Vx4+GyhR2Z7O/CTRPpHA8mZ2+gZQioEhoP4eK/eD03gXup38a7EEEHa1avX6eOzICbkytDaJ
xflszJ47VpKfW4rDPMkvgGPfinHej/G8RUO8VdX8Cf3/hp31ojkk0M+sDjbOxbc1mo25O3BiyrQn
km+JJWBa6JuLrrB1lSnZA7YIbF4jj0uumTdxJr9AH7qdytghr9WQQSRBjBfRpbjapyOe87nfmxDP
qAdCDLBkdxaAhEuyonzDyHREBJV4XgocsoGKZBwF2CDxtngLhzJflvYCtq7Pw2ZIjzPOfC+wS615
ayw958XO0ULvFK53UyMRDHO+Aepvg0KI4yXvAIrRvsMgMB9oUZP+Ig961J2jut81GXWNEW9YeDeN
Vl6WQtsVtbXjPLIDT4LdexifJtu8M9LyvprWyYcNwk9ytxJqywxzuWy0HcUnlht521VRwSmJaB8W
McwTkCeW9lW55P0U60nT3c9CxN9pigdmVlxqAmI7JN90B24hEWOhR+SHbMnUo9At8/spF9/n1T0v
M1CVzKCprffoU+IkYxiTo5+SBOXUyV7xloolBrFWPlm1Ok9XbVarkVBkXAjmTYkhAbOPPXqCKIbN
xCTyYhZ+Q888RJCHSSLf4KrertcUC6oG3Ji8GfqMPDg0aDuJh1GJ6WDMatfj4eid+nlEPZ9HxAFy
0pK+kVUvrd4+4HskHAyfpubMpwhKcaoT0KDbF9fp943UL6VlP4revFGaOkEj26ncICzQu3Rrux97
tcN6tJ8m/WSU3d5C9BlIkd0CTTtacAxcGASxOYa14Wwg6914WXFa2uZQIZtnqIlZeoLeLZA0OekC
jMdJg75MGBy5B+lNty2Uhav6nUE2ikcbnQrum2ElWA0VKwE3PIFqeqxk9QGz4K1TRy+J1IIECP5c
mK/a0p04dEKgFtGbURts3UWQgIA0RXGeCMqLhbsdegkoNj7lsppCOVb3WYyzpe3Mo0dtEy/rjhnQ
AWTMCRQ3e6TiXEL3sWKfhvHkLJhu7Ts5DhKk+tRzULM+c3Il9d3FbFfadyRSZ35f2jcKbQ0SKuVL
wuKIEA9h59+gYx7vu4TH3zfHrg/mOIEkRvtz01lQsMayOGfTxEnXNM+iXj7VeXzUiwG2R66dpj7e
QihA7toTOoXUvELemD6MvaG2NBzPc2wHMQNyPACGs1Vxs4W5nPnovDWfg/+hdaqDZrKDVSMBCrOh
DN4n3UVUtedHEcqryhTPPcpOFKNDFxSeZm5rS6QyaHkTncsGOjo5d0b/0mjFjk3tSMlb5RtqB7Y9
byI5hzXISp4fF7N9ildnfUZF2FwyAGZjlb4WcfowF2sZSht1U0VRd6OIN9mP1OZP1Trkx6Gu6pfG
c5azPli7YeQeFVpfLn1ItpTp7o1rx+S1rdbO2hWdrrkf41xL41uHfKfyAWfsMh1TVvHMN9u1mIVM
NyK1knD0ufiepNgOv1i1bXAUysos+1IhU8pDbdDhLk9lGnmvrlv3Z9Wic9qA5ouMfTfG8WsMaUz6
TozGehcDK6qAkTMhpC4ZLPuN9Ldc3iXIOZvzqMkovynNrE3udGTJUJStgZi+KbVHUlQycPOULlH7
agt8mjVLttn3RgQIfJFVRTJqzxdFYsmCj5T+I+fBMmksCzHZBIEe+OOCOxjTUEwiS+JweDdGrdwx
faifdb0A8aW31/LGRJS7bLKhnrXPjnuFHgyGgm0mIgXwt5jSpbpT0XIt0Mpifa7Wks0m92iwV0QW
VdrBqDXzuOr1nL0yrS/rF2uONbHTTGl/cs3e3PP14fBeh9F9bZaRPbdUUYbokg0hSw1133saXcYy
iaKwxJPKI+xyJ31U/vkN7gDOZ0ZZziepe/oQJu7qNoEOZxAQVqwCrxAfczHqHysD83hbtu6T2/XF
YZh05230ZnnLD+j2TRHLt6zv4xsnytZHjpdUBCmjwTBLVpvWPDbQeYSDNpPDvc9MiBhJoxR8gLJ7
G/QiWhD1jSbYcK9KQXZLI3+TNWaxEP9RB/yZggz6QgVHnKRHCmF+eY5mw6t0kBmumYSHwaoF8p4k
uOC6xoS0hsIX5KNuV2dobs1OlQkGxdawd2STFU84u4ZPHdzI69cEsPCwzg5Bj0LXmlNsWNctgGQO
ZxqT1xxJnr+qhFBt5RTG1tbN9Dv18xDEqa3uFyav99HiEEZljl57qKsxX0O71nWorWnvHQbVYcMl
HO1DZ7YfBUDsImi7JP88umMd6K3Uw8geJazrKH1OY6bAlwK/Q7TRlUmApdJ+fGUOEPeuRJ1sZo25
KZTZXzK4Az7bi55sTcKB2qDU3CQDQhahQtS7Qj/AXjAu01Qnj1FUaA+Ra8zfm0Hqlc+wX2wkDzOG
TIv0kZzYqt7uvyyOy1Gn3ne0bHCQ1T6zrJti0jctR1cADXs4sHdM5T/kcFeRX9KgMZOHgrLJAORS
AYUI8uVK7Kg2TLNfOtv7oo+WPEAq2AycguYkOae5fiOH+LACuvPVam2oOr4AjHxGFPBoIA4NonQk
7MXF9ZYuvAviF5HQY4FVpz3mmgix9GJrJeOwbzYVap3AxK070Cei0blv0SpseanUBPM6nxXOuwBF
/4PtlB+ixuYpcIEbtxZ0CJJw2kYBYCjgOcTo+H1n0YlzlAaZa1HMHoun60R3+bBk4s6EekC6+j4f
+u9aZ96YWr23Vf5iDw6lW6ZOlgIUOZV6MGbe/Oh06Ml7RMw0VHpumGG1AY3h72h6N8lYfs3i+ZRn
6oW8ljs82sieCdANqqSBDU5Q29iqD3ZE3Geris2ag6x32g+GTX9rnc9yXbZlYyWnNmu+rmVeEGKZ
3haOQ+7dNS8kZsn56djcaxMfEcwfrfrvcdxjcFi3i7Y0voSA6U95/pyZVUnjQm8/0bMsLta6Rn4D
iTHQEC/4Re+EcY5GyCjA3i1J4CIeOPE8yJ2SDb87qIzIEhc+Ooy9WTqP+vRlpnEOce5ol+gy6d+A
H3UjvxOTt18d/By2UyAoHhoAk0V9gdTC3NACDGvHHGH7xN4aRvvQxuYp9rxLnRVnnHZBR5MW9fHz
ks/3o6gf67R5ZlS9d0T99doS6iIc9Cv0UZkVFQnAQOoFTgPbPBJu8AFy+hPezPj6tFxE7d5WTnfT
LyQSNJTDuYpotNvQCkeZhesA51jnyDjaXrTJB5OPX2TxjpKChTYbEaKUfJ+5InAiffDLyHmQPDSd
vb4VuQrmWu2AvlwalZ0NWW11K7tJO8pwyCMXxHOenxaQXLqFLDJMSJ+MLhu2EVlEyZwTT1yYO32a
iQDDB309UZ4mUX2KW1ZprOkP0py/1VEd6pW8g/LwxHvtRVFJ1GBHCBGQH0rH21We8ZgbQHjBiVxG
u74ZbP2pT8YvkQvjFWTYkEQg+DobAi4Zs46bndpaHXKE6YVrZEFbkNinyH/BXqptskr2x6LKngU5
Ka66WjOSFWM6YmaoCPYa5DSidhVVlxGqxKJKJY+YzGfXBS/SejzcNucre8qeSULdjZ2+b0V9UtF8
H9V8RHwFOPDznIDSgiL5mqSIP5/AUURNl77TnjWLQRI9bY3AxQiRADVxwS9KvniRtK/ySrGZnfKB
INgGhK72DNzzAgnO8M2IMzmdAzhYX0EOdO1KEeAEKfP/pBe+Y05PReF+1MgGyYW9X63MF6IMVkow
LZEXYFdMmb7Q0oW7+yYpjuAyH9am3LHR3c9eeiIYiHc0oprZe54HIxiVi3N69UePw/SKct6iwc5h
NZ6QbhDYIp08hJpyrrJ02+blpewioDGLcUZ6vp+nJVgFhAzjuSdBFXs4sTht6Nbt82yswOzICPfj
HKy6l9igLCfrlu5lc+PZzrcesKTvmenemupNbps79Ir3rVVimR5OnKY/LJydq+YNm0OIAI8iJadD
iC+m+dLS3XYNcS80CNctrSzBRp4XOLyKKYSmiajlcZ2m26K81yFGDLPjDxZJ1zxjzTLtHYv03vwx
Tokzj26NzL54cwRuRHwg+Ry79HKWU3thH7eUBsMro4zL9hoY+OquoQFLGlqYJk+VpM2tzai5s7Oq
4h1JmndT99GZ7tzppZ2Xs+Hh5crvMUQ/TZMLKb4/ORUdqSRnxtiYT1qKfSl9YDtlKs+r20iOBGic
chEd43HYuHm0bym9dAdS2shhzVhxvFXzFo55IEZ351X4/d2c9lLSYCwgiz3n1untQQ2PRWaSP0mn
MgU5nYqQfJ6QAMCHxGg39PeOcq5DIetbqy5uCkDvmtA+NgSd611Pm2fntdPOaHaa1R5ABO5Lq781
xBetPclh2sbzrvDms5fSB+/IKIU1V9uPeccRTEs+EC8Eh6ICulARbr/AA3hriPMyNXtXRiantAUE
B82RZHjAO3Y7M2ijUXPDVHbLyfEEc+3SFs1RRe0+vaap5PEu4aiYxdUmGymSNesms3S2RCuIIJS0
g0XyVxQC0eG9Ph2RI+yyjuM2ALUdgHtQEa12tkl2c+rUYhcAYyrP5aKeCmfD24jFo2vr1pqBnFmk
oHLDoF7sprLVNwZcmcActHELnNC8H0G4HTszOsLq/Qgp8GwTEgJ6EOhcqcXw6ow0N2jdSuZ2g5MC
/4mpJFq7zUOSf+WhLPQ7Mr0/GimHd4pvQyII5AXbcru71dom9NdeS8stj0Mun0WxDFsqi/JYjHkc
Os5cbuusBPefTQs6+hUx3k6vU5JHO7Ssx7wp1MobvZnuHIKQ4iCba687gUGOTiSItnao5jT7RPI2
SZSMetqaEZ6+1NhHjOaYimW8t1lM2wJNwei3P5w8kZGQ3ZGUi7UxdLdaaG3Wkbsp3I5YWsNmSOKq
ELD2qbaG7POIneURYpbYu9pkXAcoyRp2U7P+N3dnstw4sqXpV6HVpqrMmirMAM26yiw4aJ5SVERm
xIYGiQgCJAiAGDiVtVk/Qe973ata9K7fIN+kn6Q/J4VIAmSIigAqU528125eiUp3x4H78TP85z8X
WADQ4U7i5oXAu51pAUavP05nBEZnd2s/+dhKB9ZdmoXuL2lsNc+X8XL6MFpnqE5eBMaC561u9NYY
4u5UbfXIS9G62MSnB61EvDSy2G7GKPwVXOk5Zoys3kJrPhtcpi1Tad4psicR/lkRL/0krRXum4i8
1LLLViRVdw7b8nTVRwlDyC0tBjD66tJ0emuumz6EODA/y5yApYzT89BSBzRucy2JzggE+UnlQ+sC
f1QLo8CFeRFg5ES6myypSSSRwJdkXnTtjEZ6k/s1lTNni3iQPtBsht43BoEWks/48UNOv3wTxqrZ
mS7XMCWIfoZkKFoQQVApczWn9Okzc0w/z1xpfaPDwQSTS4jfamDB0B7GwySc01qP/m50EKSJ8Ih2
P0QeepE0gDLXmCzNa3Xm+ndrdsAjqVG/q0BsdqVHzXSYQB76TJfUNXmIwFL7Y1O4vK6cZv0YlOU5
EV5UyyAb6RCvjUwsSPLB95OlzpGKxkvvC7SkbE8pgv7fpLNGe06cdjjKaAtOlVDrdDaGGZWIJVE3
g1yJiEzNppdkRaIzaUZx7YIk6N10RlUnjWQgHW8GAng5/+rpUFou5Xsr5banqwE0ZpSXdF3dWJBd
hJlxmViDU1Aa7iXxQ+vaWlCHRV1bSEPk0axnKHQ7mKTyszqil+tiEuo4N8unAf2c21NYWukvTRcH
I5NQYLQFaGdL2FLjJHsGpRWfZ1hSnfloRr/JQUZXidRtwpy9hPbJNS/8ZG6iZ/XfMgsWO8tajLBs
QBUMEj3hzDdDDuRI6SlTF3J7TtIqgx0+pAL0F43rOzu36J/g3YzGeIptZWAtO6bq38Fu9rnlrvou
yG/aXUxhRZtJV3TBWNPAk0zwwkuFvcq5N0dfZcggW+F8fJZO48tormW0P09uqWF9XEKK04mW2EOU
ap6FMn2IfGPQd+et8HSx5pzTYsJdEz01cXV0ZeyBTFFxkaZ4lOQnxzgmM1jiRsvPBg1GupE0nZ2q
Ci1Jp1CL9AbB6GackIYzUpku9Nm8C6Ka+tiFNei4axIlA4KM7akKvIWpV22TLgfSZI6fHCXL86Vq
ftakwerGGKUX0RT+RjeSe/5snP2K3RiTwSIFj7l1TeNQqJ9kTE19gFtltJZflmrzM0BTtUchoqON
mtf+BJfFEp0q9Dk9fai4JPkKkqPtTVt2MI4GtNGa0Vjej6nWVQYu7qFhdFygDdCw32TzwQxfYY1x
opPDG6fRV3hartcmprFOSw3KaJWn5ZyevJAPfR5YVKlpqHQchMWjCutNG3p16ichSiEKQufYddM7
lWLlNDUJ7o9mcI2n8qWhz7/QhIM3MB8/Y8yYUhfbdGmdWZaPDRSTpDdGeBNL7WqlNKkwpFHkQpv2
iSrd0Nt13pb9MY6ztzxbzyd3GeWOXRB1KdEFgjCQkMG5R8RBjRdP42jW9yN1BLh8NoBRoE3Vvzen
X5uiUPafUKi6ojzU1UeDX2VQJJ+8GemJYBXik9ISNyNCcRdAo/qb4C47W6tSRIeBjHb3lE/6vMAl
vt/MMDvj6czDyLPCJcHouPUbUELjrAXxVlciS01+tbkkPiXNgsEFybjJqTKfNXtwEo6pzVzN0746
H0g90AQZ7P4Lq5MsUv0cLA8X+VyxYICx4k8WnYJ/gYpT7Xno2g7Zw5atWyv5DHDnYNWeGtr4Y6Ys
lkxGBQgUNSktu9GAboSXY8xx2yDdCnkjZgt1HEqt7GNEsfal1fIXv3oUM0OXNaNtILsBjJwGppDK
cKo/Z5gHlMW3aWge0YZWnV6Pic9/cZW1oZ36tDmkPj1SCUi24F3phgR4aauZrCyIfH0YbCNaZ4yC
K9ibZsTyx3SHpC57bKs0A6MxTwQVWDyYfGoSMMaM5RLFdbQAC2uDEfKMqUun1bl+3lSW5vmaMtkh
4bfWuRFoPn3x/AEsZYTzaVI84saI5qZ3GuskGtuIMwRE4nkwrXoEroMQYtullga3aO71/WSdghQa
RUu49AjZS6cZ9S2XUJTF16TFJmcRqRgi38HgliJpE9pQJW3e0E3Dd8aRObiahosB6Yipey2RU79r
Zolie+aCgN5UgwBZpYc6aAOQIXQiaY/ZwWI/ijZmqTbrmPMpHY+zkC7oqkZBaTRbdcfSYH49nS1a
NxFb2F6tF+Zvgb7GIxsseHrJT9S7caDPhgnqBWvVkIajdTjBiKUlCw0/Qxwsa555HRBlkIoSIehm
FvTGJCmSy3CiTL9akaoOl3IwuFrim3JhYGzibEKpRTAHdk6oIVrRClrPiQIF8ZIMGiTAuDSkgz6L
y2nSiehyB99ec0xrirVlTGPCqLSlH8yt5YWpLimN6ivG2FrKp2M1hGGPCPjieoahCg0RUoI3KUvT
zmg5SlfdVTQYULpjNlcX1tSK0o6buHF/RrMdEIVr6NvaC/B2t0qisv309WR6mnpz/1qZjK27JUj2
L60BpEhEY1rNhxlZty9JMKfoPF6q1uNKjZLhCPIs8rU0r99UCLWcaRoT5p0kHMHTiMOHkzkfZ31J
U5PPg8Bsel19MnZv5k2TftRR0CJgMokiuijRAwdM3szX71IMXO3MnCbpuONaiyk6nQrip0Cxkvt4
Li+g56CBUdLzpJiibZr2zWB1UsYJ8d81ITNxE5JvoIKELGqwDlHf2sgii6nN/bFBYFkneDgJvMGV
YSz4V9V0ufKf1OY4nj7M4FHRHX2pJa3PYyAeH9UQQq8exCphdNr0lVH8sLZcNXVaK11dXEqTkBbC
0nzuzejHyUGlzZMX4iuGFJ7fadpilXyNpDnpaisae3hGLdlYnkO3Gg5oJbUytA41t/7sKtVUUD/t
lhXNsCPp4qlHp1IGWOs8bcJDfK1NyGJDsOwtJ31/IsVxD9MwBtyk6OvxMBynXBdkKyP3cmp4FOlc
wL1Ii1W6ErnPMGhH3P2tKU2MR/DjuedKJEHQtqDJaXuEGvN+AwSbQOQ4M01y3qbkjx5UeHm1Syrh
1fX5KpnH/imA0SZkJUEsOlElvj87Vw1rNoFYd0U8BJJHTMV50lr4t/Qlc9WEmwMcxDkRMTU9VzA0
sMo8j76/zWg6ykiAt0bNXgxVRxb1Eg+wBE4dwaL4dmAsWoMzgIPQuoQLxXAmo+VicDG2MKDO9Dhs
smGILPZ9SfOkG98bEMVUjcmMIvJMAsxI1i3oAEJnCZPAkKUvc4jMad1A3bhxx8Jc+Ug1RrE4QmCh
JbOFWETBKsFfilIL1RhRSv+IhaIQ3VKWbnJrLgaYX7P5OJ4cmagI+xYTCdA1BSY4oi3FKpd9NNcB
kct0gJ3jLj4SYf3NHWlfEjPA+wL42NFSl+bXlnn/OixZLP8PsPl2VtVoSZR3AUpWy0VJCe46nTdc
wJXLqXSTKEoCKbfhnTUXo6AL4R8mnt807jRj2up6az08AsE+hDQ3qGuVKWxrkQNUi9IdLeCQ9mFJ
7kjpKmx2dfrMfdZjQ8UfIpSUdNBhdAbQpJXWf/259yemkFWhWIMqgZaiiVLo3SIbOqp5i9UC0jy5
5aICgyaRql6I2hp/XMJ+ZvRoaNJcdLwwbRmPr09drJQQIhdTG8iasmHJksXSdioXVnSStSyvNerO
oLD/RV/BR3IaSqAs2h6h19tRrEpHaiX297BChaJFsYhgCQR9XpxxMleBV0EC142W+ppwMC1paL+t
LgB//eijUbIDk5diUCqIbEsFdavlIgqBV/tdS5tHBo0amnoT01xN8SqSaPJrczKYrbdNMelDcriz
4v6b1FXVoPJSkyk92yv0sWhyM4GwkM7u/kp9gM35EwcIVnRpvCCGM+MiofnVkTn3z6quaqKaj9IT
oRNKJRqWNkikCR0IumB3TfAz6hgox9o71f2R3p5rOoRCkutetYCtro9USByemjoj1BH12IYoMtjZ
PQO0lZnJTC0vfOMXqvCIOwF96PqzVXSqtgawJCcAPDTX0M9ff7nFcgmxb6l+Abeg6qSyTcphijOv
43iluZYm+v7N/dOUAHEPgykk6JaoR9TCoaks6k8sg+J6UetanAqvROFwuNOuTGqWTPx0FT4SeKJB
tNxMTl9/LFmsu6gCKSEU5HPEDg5Rz629qefRI6UrjZfGdWzAsw+aBQYTI5UudXcp9a0xNWvZWvF6
aRIZz3D3z3vGbJweebWbIqLSSjTKl1VaTJrUouslpRTB6qZChDPttmaziXrBRRG7Z6tMhrIUn0sN
gGgE888SjVIIvmErEkYLopbbOncxXZbtNIKP9A4c6nTSAbRm0WNeEOhcTHEsvihzf70erhc44uCG
x8qinQ0W7uBayYwwOx2B76b9VpipJD0C2op1ia+oRxTfgbeqWdDhEThH/e3VGY7nq9SLtWjahbNk
DbYMTiQZ93dqfYFyLDhyne5NpsNcyMUiw8FHk97yEZVJlKgRIMpuaxnQkyGFb66VTQI6KQaTj6/v
oD31ylQW/OeWimJHGZW0HnX1M2ij5GkXCMD0wTSmdL+Yxd6RfXrogVroG1Fgh6ZTS1elJLB9s3XM
A4XmgmoTky6rUUicsT1ZDPzPrz/S3h2FfpOwBziEXMtWWZFP5VSlIG4VdWkusUrPR+qS0kZdX0zM
K0HTLl9IyXTq//L6pJuavd39j32sCT4NgwAq12PZ1tJpXzF36d7TNTUyBm5ED4ZJpEsJKVCFowhJ
f9eYJOFveB7Y0U0j7k5cb959fRWKEGRhFRJAWIlCVU1cK0S2i8onBcaghjFJKXKDZ9Qg3FGpJ+op
YIbQp7R28zS3H0+wCH1ApoTYz5aj+IJYSz8ZyyNyzMRtpBXlE2YQXs3pj9fW5PCTu9R+o6jlSl+F
dD8aqZRhR7PoiAIpbxFKUIXkMCR1zVSh9CyuPOC2Afbsz7otDzZHQj0mIE2QpyFsY8Cf0yOS2puO
1BYGDLQgcDxw7ZQE5RngqKV1nHWXg2kTpIAysz6vZbzss3Ec0ULg9fdS2pJUlGMqURTdMrnkZf5R
fDgoioMMOierq7ip/DlcL2n/SXt397KFu9y1YKk8UtdbPtbsRsgcoVziChIHrvx4iuklhOuyLk0C
rfPFZLSw3XgwOnKrlh4LngODfSa0B5cqXkZpFncur6fjlFoJeEDG3RUscFdT0G8jSR9cLE3IGl+X
4t5tJ+bTscw0lf+iRUrzgYoDCUq+AMPXXwKOnifT+5Wirn5zF+r0aqZo+ldp5ulfk8Vgda8EsB92
YMCjdCZoJrLz+mLEfbZz0nilLZqn6VzwWFOC1Kr4Sul2ogWRL5ldKAPkzhqAGrG/SO/R0MyDXcv7
EujqmaS2Pit69vz61AflQMW7ZVA9TYdXrbSdXPybQMYFIGhvmF1LAiMSrLwzl5hQGilwIwQQyhne
Pdjwazc0HpM5vbheX8OB88MrV00ZX5q3US6zNXVddilCgQbTlZUeXIHjU00LZ50wSLMjt+GBvUzo
HytHFiXFuHpFSWfNNKLsJeVpDbALdFFffZlROXJMqGLz7LxQsZmhYEENcb9TxFyepgmY0YSaf9GN
KK4lA+nCARbQebytSDS9xKgkoGa4gydV98JrlnoZmtETUSOCrQFNdV8Xb8kxEOY5doaiyJa4ywxZ
WNI7lvLaTCdAd7Rl129p8fUkW42voiUNe0m1BqRKLYJ2bPLe65MqpZf6MisOtYRRwAkr6WAYYYGS
qPTnVsjdutL8dKbRWDccPxjaxB7PVp/M9eQr7Xu69B7nntNJqGpJx4ISVoJTr50OWsNgMe1GKm2C
9PG9Oh09WVhqbWre7uBf89rKMrCbi+WllCpH7t+944jA6But6RJy4/+Ki3FHYNq6aayh7oBKtUme
RmsNzF7gqt7lyPxoEGOHJBa46HQFGHySBM0jerB8ILfKgNaL2KQID7VQnD3zImqKwB+DYqMCh6rV
GRnUJoAO6i2aRJ8g3+2Ozcwk958MnpfUQz7G6ybRwom0vnv9JZZ0Mn4VVhb+DtXhsDTBfVNcijSY
xFCrh+vufDRR7JgA+BmgFq8bkf45DbQWBZCvT1jeNJqENUrxO9SDUAuom8rxHck3TS0BQzyyuryB
9U0aZQN7AQbgYazQJPv1qUqaQCtPVdqfkkxrQGkBNK9FxuJmQMVht6WZ3jas9EOsef9ZzUNfFiEI
63pBSkzkl8yJVw9OkvlpknfYFN/ek+NNH8Of+6PXB3phyntcRc6//sMzvcNSsQLa2QW7bHnicv1G
JvVtRZvlvjaAb/NU2ZCRm7J0gsnDR9gFwGRG+Re6eqIARZVQbJt/iO+Zakc233v61x9sK8bX/+a1
tTubN3Ix/Nd/4BxXfHrtRNZkFBKcO9sPCqkgA+NEEh4eROvYDuLzF8nAHk49nO8kjb3ndHcDAHAU
185b9kBpjJ09oCgnLaxsaFvgRtx8imLQ1A2jotrabgjazb43Mah0B0MPVRKDcoKBLJhPzRchINfd
zWBIJwSSYSqTIWkSn+3u+/MPROlF7hwI4hAVhdDkVVPdjwReHrKsFpACZW+Ggqe0lcJfpRa+KwV4
PasKoXXC/axbEsbz9oPlV9gK5glIDdo4E/XefLhu/xLd+F0h8BIF+0ulA9GUjRNMbUjy9D+ugF0x
aC3R8wObTvCwic9WE72jE0EIUHnjJVES5a56VOnArbaEB71924xYEANiEvE5Ajrbz7sTA2e58iXR
OgEIhSucmwNixF0pqPqJqUK3CwHRO5UCbc2ri8E8wWDAbsefPrgZVO3EEgF2gPHb79/dXUlo641W
4/ePhMzLbnETShq37u4u0NCMLSKsEhHdzefdXZKYe3pllYDVzAUJo5fIUe0+v2qeiDwz2+PdKQHY
oUn7kDqodiko+omI7NEER8TTxKcoAXEpkMiTZcI02897uxthYtseym0G+BW36ZUDgMm8AVOopcdX
rRMdOxo9mZuR7+3xha1cdRdgBBJIye+7zWsuXQe6fIKaBG5CJPidKgLkUF0RYioS4gW782IJlvQB
rhM0h6Sb8vvi3V0H9FYQlxUWbiW9ILQCH2g5X059eT/oJwpc/PCjvRhR785vAOpALq2yZlBPTMFp
SZOB7b4XbmLhhkBBYC8D9np3EiCYIKLNlfZBUxW6AXpR4QzsPjcKgQ3Q4voFgiY+7/LxqwYRmjot
K0DXQTH+cg5KriNmMoF0gH7w3m0+W1vkPflMIhpWdRdgIFKNjzIQKeLCNiCk1gLG8E0+785OEkZt
5XtBIaxKCw2Sby/7oHQatM33OOnGdse9q/evi9R3NS3A82MDahiJ211e1oK6xv6AFp/Gnu/2GBAN
rCyGE4Qg7OQXKZTFoGlsE/YJkcetutgK/h3tBmEtVr4T9RNUHlF0nIbtB8HuKgWN2KsEjIrmMy9a
cyP4dyQGmLLhHq98OVonIk3MM37HODAwFyX+goYm7/VYgICtrB2sE+IDGAPf9kPZRtKwqkHG8Efv
9FgA4BJ8+RWVpHlCCAH8v8w/Np/SscBUJFutSGBYNp935zyoAHwqHwqCKWA2aXC14zIXtIOFkmQe
YTVvPj9gMr1BhXzL6HZczx9ucrmekxxK+X7vD/Jk5v73L4lMka0EuUm+svCnIrm7nX2bwxE//1sh
17tJt+58+V8JWez8WPjbZO+PXx5+s6yXuXZ/VXjUwsLyb/JfnntObMfP7mrzxerlqW7tKRnkjh3Y
Q3s3JylCIn8sci97/e3MvDbqWew4gW8Hw3woIUJxEVUd+MZZes9hPs4mjSxM1KrD9m2QAI175BQ7
DZbduPFmtLYrZuvh+K8+00eoq5xho5/aqZPkw202mIjFVn2ODgPEtt/4MHVINRdeKyVKoi3Nd2dg
MW96tR079p6eHLsAZCBDAUbOwu84Mv6hDfwNlbB/AItogx///mU5G/lunj8/EruH6pVD+decybbj
e2snl+V2c+Q/HUSUvO3FhQkdHB9K20K0CPvuO3vjluj5jT6crvYwjPPBxKIF3rfq0GcZ5wTC2MJW
FjHrqgOfh8Ewi+3CEdy0Lqs68C0Cju1RVlgxVkD1Jd+jqqfFYUUE9PUF/3UHTsNWrn5j7q7/P+0S
bAPM5gbIZSk2r6i6e12y2/TDa7dgZxXFWWGHiYqdqqOe2Wub+yP2onyszXpFQK7q0BdxSa3LNdx4
F0lsO36+uM1a6xAua50VBhVIgaoCuAzjYUkESg0iuMoWtpfmy9uIQK1h2GvnyQ6KNgp1D/k0P39T
3E1LMhBRrqqi/QXAZZwPsxGBCFNVHbVvZ0Ov8SG2n0Rjzu1oYnCcrvzHn5dDfxWXRhXA26pLfrEA
xZobvakX7xmCouyv6iS/OknaaNvBJB9qIxS9BqF8dqZOQVMqoia86npvwwab7h+TRtlp0OvQa9Sg
20Hj3KEBcpo0+tnT8AAWU2PP1HB4HrPgqXGRiOcoqH6Miw0StbqsPjxljZssKez3l9Fr2J7//tDr
9x4+9br/rSE2kRMHjb1zQJUvLSGpwFMgYiACsimPf30L7N7jPYEBxkn/cwx/FkupCakxgzb0YJyM
Gvz43ac5bpXs/nX+7DsBioJP8kPf7yg8kK1/w+jEB3+EI1vY6TUoxw/BCIWQH0ShGWs49xA9JQss
9N1hBZ739WNx3IhsO7Dn5cNstDi5qMqDZjSdGnr5QGJYgXiqOmzHtYf5KGJMTc5/+vlL+MGJsiff
e26EXxup6zSobhsVAkCaWn2SrkMtGzcx0xyfr4Yd2CH2FodF003gniu/gJDS+7Bw74jS7MrDMsAm
rPRVRJWCbzLKRxbvug7bomNHTuOTEw8LwQ9RJVj1Cbpj7ynM0sKOF9QYVcftjVZRmg8jxGDUsNje
jKhHiN7zG2eZFzgFnWLUsE16sZfGxWEFErKyMFLXC6OiuhaInKrjPnLsz+xpycS3avCgzuyn4iEU
ybGqyz1zS9eAVcMr298IxFyrr7Xz+/9JncbwHy/mdJUrnDqS+9WHv3KCVWH3bmolqwr42nsqWwWy
SPZXHtdJwtQtXC6brvGVx/WeSlLQarhsb8jbjOyEaGP+5EL/ANrIf/z5O/fGXoVpWtwOeg0H+YZA
7sLL17dZrqh/ripfhi0NWsMphu44fC6lmurwD2/sDO1rB0U1CZVEDXII10JLkrnKx9qI2Khhs916
GOKFUetQ7JtRS4IQKI2qG2KrLJttL6ENTj7cRhatGrbbA2Z+MWUKYXk+y88fur6zenYd3y+lBUXN
S1V59DF93MaHjfWWjybEoUg1KIu+EzgjuxDgBSKZT1NBHiIbazeunTAo7GdFrkET9UOSSsWdB7y1
hkVnpfgx/Z+qj/oYFl0eRZQAVd4Uv/+vsPEYTn//j03G+z7+/X8Hz15UlLXgeKg6ERExLynJWq3h
wDzawbqsR6ncqL7gj6O9A67VsKHbWTzxArtxaicFGwPKnOprBs3hlQxkpZbcLkGN1AsK9yvthqsv
+MueQQ8nTA3DetMn+2lR3MV15C+2OrS/d77NGrRG24sbj1hGBSVKfLW6OD48rZzCu4PwHo4fuMsg
5CJ+K0vHnZND4cs/J3RLrQEVb4X4qLhPDoCuiCgH6Kk9vEYR2xE+g1s58jfvAZS1f1OL8G5JEb88
8hsxGh8C0m/PBLiK7hhFfhXHLWv2Ax7ej620l8Vh8RYSBRd74YkfG/Q2jIUFdAAWtcH1VRMtxFhE
x0o3HHCjiqJ9sdr216yS5d3TDT8mjztxEoorBq8Lo5Eo/tRU6BMgfd7zon5sjnsyvqOwPAuMsxZ1
FTCAwZv3wqz8XQsjeePuZs/YpY0IZRpEypAMw88E2YOxIYwqTvRjj3NDdCAKU+7ZwhE6lF4qbafs
D/aftz7QjT1yY+cpP5vCWIfb0BT/sYD0g8WXKVLKvz5gZL91om9wvsatQ3g93stbwlFGOTQFDiqk
IRLm7KuBgO20f92NcUhIb7k/dl7R3v2w+zQv18/ur3psI5HN3GT0/px7casQqz5X8W58F/eeD6Cl
eLz29NzOm3qjcvgQAEyMC4e2Bp/6g9D6xbXKNTg1YD9HXjbNT/bGS3/tnL9RBu0wQbAbR+/cidfO
KJzjihRmqcEJYfF2CfEmuPEccUJWB5TUWxdPvyxQx4XlirqFquN2nWBqxwWITB1YlosYMRSh73WE
4HpJWr5MBR1EVSF01s6zW5RtHSG4U28P/y+K1Kuu9tSOQ+cQvEaQyVUeHPjjc8FztGo40WfeE9Zh
CfwmKByqLvcMWsMgcVb5SEJXHAcEH0ccnDkxWKzisHXIgZqQonRFjXlVIXTikPhEQTXg01Yf9zwL
0DkFIUC0UH3ci+c95QAPTw3jprZfXK0gFqwq3UsnLm0wuFFqGBYMATmmIo6QbkXVR76203lpN9QR
urumv2JWNk0gn6y+4L4fzu1Jeck1yPjaQ6+nTgCEr4gfgqq8+rKvs6UzBVERj/KxhPaRBUt21T13
E/pDZJIPtBlXkG1UHzewy/m8Go4Iyce0uNg6wpjfccbkOqKNxEIWdlFX1HE13wuQ7TB/T5vX1qrh
gNwTuclK+SV4B/J5ft6qfCAFVHI2IEitPq440WD2CntCEdXGVTdwf6M1Yy8oZg/q8Dr6Uan8BV+/
hgXPbRy6uLAnFKUOES+cYfHygMW9hvXSwna9DYHkg4ltrNRx5X2ciAqjgnFJZCqf5ud38Us1wZUX
jIZh0W3cDxlnfwSi3uh6fRKYSPZdBwcuX+xGJq9Ggd44+A2NCkTyOC5u6Dq8mr4Tl7NhdSDcwPU7
Aoh6UyqQ0eU6yoS2Qeob+9kZlj09mHjqsOeuwiScF6QNU7BGv5T83X5vIx4KeP1JsS6RovgbhroO
5mP04yXmf92bEBXkf8tXcSh/U8eFzXn+GvqTl3BFfsSE+jRQGNTLQ6/F8aNBEqmQ/Ov3dwIxXv6W
r/3rCKAuhWBFXV6DZfkBI+LJ9sbFgWvwuj7E1N4VLcuj++Z4vIcywZFvD53Ezffg5oavQRA3K1tE
WAvD1rFgNyu/tBriU21KYopYCbWGtVLp8RQOi++sjohEP/Ya19R3FtyMOiw+mDGKiYE6wgWwLYwa
V+J/+h8edrcDbH35j99TfMc38AUJnsAp5X/p81DLyMVXJ9cBPry0o6JqgO6/+lqvVvFotS6rM7A+
1YfeGqZXYalmRFZrEPEW5XBg7Bo2xhVUCRN3XyQ1nOtru1hmJddRP4fpb4d7R0TwnVeNHeBqUfNY
2st14AMJfw29eRGzLItOdZVXTK3Aqnym66iuunWiIlpZNmsIA97bMX6bfyg1BR9gdXHcEyTe28h1
ZJHuoU3zoojYRJKvcnP9v4oueaOD3ycqYUeojcLIcg2749G1vXK4UVFqONeP9tjblzSgyfwRfv6a
erQ9KgfycbY2Vh0rBlYszMLy7qBBXT7Xz6/54/rJOSCOOuL8nzwnhdAoX+NGHnWououU4ubogNMF
ZbdUg7yvssBOXBC7W5KH3fXLJqyX+S9+Xuj9iFJkf3VIl6iCdbf6DDfecEgkq2cnaT6YkP+Wsun7
qhsN8Saqsb7rTUDKBQdERDQHEoaj8abjRh8Xj72yG1dUU/n/97//z2QifnrwhqOCsiFkQYfeGkBE
jx6V1c1rh3TarsRoIiE40fNfVXjnDrb8JMvf+b90PTtc4eZ4jV+o1LeLMTtTNzdU91Xv2G44GYaN
fwF7PsH784rkYrQK0mDOqP5oV3bmxV4BZiO6Fhim6PlW9RHu7abvNZ9BsDSTJMvHE5v5ZY4a3j2J
l9GBkWvQJdd2lLola2QrmqO6+6+LA34je6wald19BHFyXiOEKczVe4Fc5r98jYTtQ5w92YW3l//w
84cVML0Hw98GTte24yeKQvJBN9dY/kOVGUaZ5xdJSuqwm8Rq4WksmHp1JBZEiT4sevATFoauw6/t
2CsStblizEW7va7yn35e0J3S7qijHrkb0u6zVGlRh12Qj3uYgKMOpwve3jIdcB05fFg8h7DpZsWy
jv0ahuyH85Pn8Op5+S7Yav0aLuNL9nHp/cl1sLLd2LGopSsXaNdB0SJyqYkomC0YdHIdrCz34AzT
UDDHFqwQpQ5mti3x8pWXwssGeoQihLlX1CB1mOzbWa6z52IAhM7v+db5eQXyCCDDG9rDzfIfwydK
XvJBN3dBHai2R1y8rXw67MswOaQM6fqaz/vzD7MV1CcPGCx82OKFCMqlrVbYixDUQWLRhgvBS9zG
Jy8eeQeVPFRz1Z/rY//VGWqIvrbDwC4xqCh1ECB3qGwiKJiLYLOl6qBe6NtFq0gxazDGifekjR7p
VFAjWfEY14Ep3+5OTJjU/f0/fGe62pWKXgeKdvMANzYzFOFFFMzWEXrcPsD2Fmj80+kGbv7Puw+h
UmJVg8Py+//AuR86kGk2bu25nSQOTt72/9kvuqPxT/QjjzLBRW8T1m987H9onn+4eLworAdqRzpz
G/Q72TRRV2iNli/3e0pm16j/w04/9Nu6KRCNA6WFuYfQEc0hxJIP1A7vWB3/H9R+bYs/qz4X8RU0
/EtVTrFpxV/UiOJDPBIrKuYe64h1tcl7lDDhdYC12rG9Lhbs10HKIfZpIcBUR+yqE/phmT2tjkhr
7xm7vsj5X0czjlOckGdXUN+VeNTqAD+f2v5EJA4OmVBmDRbUWQbmoRANIA51TGcej3b2CXMSLC9s
DbmOmieRtyKUUbhKZdF7/g/18HMtYO6duBiOOw5xOi6Gj3FWXqxSxwn5BAx1TcOXwouj5vmYGA5d
a38OLPJQtf7f8FLYkh9AQW1Pw8LLqcPaa1PoVg7d1eBs9IW6DQ86M3WAMdphNnfSF/2Vb1DhF9TB
F9MJhXv5T1cOLWiC0T8f0pJ1uH0bQImgFscWFlr+0Dx11Px0wjCHXxbcEb0Gx//SjolVHHgPdbAN
nXpjb/fd1gFROKVoQnQbyLtPbYDs3nO8j516tZHTG3OAL7c4VUGrPWxWHd1w2uSsDuVgraMeyvFr
5mXtG2iS2KXCXvhGoCNgd8PCbqrjuiREWkiF75Ov7Lgpb3wF5w7FNy8bdPMMN89dwhR+/rvCQ8Ap
kW+477l2xwV3Hi52jKt8vG1ctoZ0WR4tAvCH1mhsSGwaj0Q9PeiSiyZMHVVRl6FL+SSa/EMa+gVu
LrkOqImo2RGZjQfH+VoQVR2OxBUp1yfCMMWBazgbHTcGakKe54Dmk+tgZbi3/ekK4sd9odfRIW9L
v1qKTsl1ENrdOotGx/YP1O7UUdB065VYXesoZ/pkBzCNF830OuKAt3DcFket40YRAv7iAPsoVZnW
ofHvvfSZ+O1Bow3yqPwU/bxmvLcjEsbiEQ4wedcDhPDLXLc1KHTsswSAwmFc4z533I/fUduQ6Lnj
k3j8L40PCYmHxEPliiuX1IoAtTWGdqOTBW7B/ofTq/pLeQwn+HyFnarUYaI/grYtrrYOpPRjRj1t
abE17Mxfeb3YsULgp1kKuC2X6ybXUEc+/FdMtQO3hVKHFb7nGCp1QJbAx1Ei/7LmgplEMVQtVRYC
cyvSqrnG2RU6vdYlmilTFkZ1pgQK63h5/l8YiDjAs/f3C0ScOSEJysLRqAPV/ZAlJYi7UgeYUOSL
i7xAtK/Od9j37rC/bgsdohisuoV2n+Yl77P7q94LguytpH3f/Xe3HYpfkGvPPh7Xv/0/AAAA//8=
</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900" b="0" i="0" u="none" strike="noStrike" baseline="0">
            <a:solidFill>
              <a:prstClr val="white">
                <a:lumMod val="65000"/>
                <a:lumOff val="35000"/>
              </a:prstClr>
            </a:solidFill>
            <a:latin typeface="Arial Nova"/>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rawings/_rels/drawing2.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0.33709</cdr:x>
      <cdr:y>0.02977</cdr:y>
    </cdr:from>
    <cdr:to>
      <cdr:x>0.43582</cdr:x>
      <cdr:y>0.19008</cdr:y>
    </cdr:to>
    <cdr:pic>
      <cdr:nvPicPr>
        <cdr:cNvPr id="3" name="Graphic 2" descr="Bar graph with upward trend with solid fill">
          <a:extLst xmlns:a="http://schemas.openxmlformats.org/drawingml/2006/main">
            <a:ext uri="{FF2B5EF4-FFF2-40B4-BE49-F238E27FC236}">
              <a16:creationId xmlns:a16="http://schemas.microsoft.com/office/drawing/2014/main" id="{1B86AAB0-D134-F8AF-F246-AD9C9F84FD4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96DAC541-7B7A-43D3-8B79-37D633B846F1}">
              <asvg:svgBlip xmlns:asvg="http://schemas.microsoft.com/office/drawing/2016/SVG/main" r:embed="rId2"/>
            </a:ext>
          </a:extLst>
        </a:blip>
        <a:stretch xmlns:a="http://schemas.openxmlformats.org/drawingml/2006/main">
          <a:fillRect/>
        </a:stretch>
      </cdr:blipFill>
      <cdr:spPr>
        <a:xfrm xmlns:a="http://schemas.openxmlformats.org/drawingml/2006/main">
          <a:off x="2142564" y="64589"/>
          <a:ext cx="627529" cy="34778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0.31169</cdr:x>
      <cdr:y>0</cdr:y>
    </cdr:from>
    <cdr:to>
      <cdr:x>0.40189</cdr:x>
      <cdr:y>0.23644</cdr:y>
    </cdr:to>
    <cdr:pic>
      <cdr:nvPicPr>
        <cdr:cNvPr id="3" name="Graphic 2" descr="Bar graph with downward trend with solid fill">
          <a:extLst xmlns:a="http://schemas.openxmlformats.org/drawingml/2006/main">
            <a:ext uri="{FF2B5EF4-FFF2-40B4-BE49-F238E27FC236}">
              <a16:creationId xmlns:a16="http://schemas.microsoft.com/office/drawing/2014/main" id="{46672A21-3CE8-C51B-DF58-B167712A1A6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96DAC541-7B7A-43D3-8B79-37D633B846F1}">
              <asvg:svgBlip xmlns:asvg="http://schemas.microsoft.com/office/drawing/2016/SVG/main" r:embed="rId2"/>
            </a:ext>
          </a:extLst>
        </a:blip>
        <a:stretch xmlns:a="http://schemas.openxmlformats.org/drawingml/2006/main">
          <a:fillRect/>
        </a:stretch>
      </cdr:blipFill>
      <cdr:spPr>
        <a:xfrm xmlns:a="http://schemas.openxmlformats.org/drawingml/2006/main">
          <a:off x="1721223" y="-3684494"/>
          <a:ext cx="498101" cy="498101"/>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Users/91971/Desktop/assuming.txt" TargetMode="External"/><Relationship Id="rId3" Type="http://schemas.openxmlformats.org/officeDocument/2006/relationships/image" Target="../media/image7.png"/><Relationship Id="rId7"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2.xml"/><Relationship Id="rId6" Type="http://schemas.microsoft.com/office/2014/relationships/chartEx" Target="../charts/chartEx3.xml"/><Relationship Id="rId5" Type="http://schemas.openxmlformats.org/officeDocument/2006/relationships/image" Target="../media/image8.png"/><Relationship Id="rId4" Type="http://schemas.microsoft.com/office/2014/relationships/chartEx" Target="../charts/chartEx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microsoft.com/office/2014/relationships/chartEx" Target="../charts/chartEx4.xml"/><Relationship Id="rId1" Type="http://schemas.openxmlformats.org/officeDocument/2006/relationships/slideLayout" Target="../slideLayouts/slideLayout2.xml"/><Relationship Id="rId6" Type="http://schemas.microsoft.com/office/2014/relationships/chartEx" Target="../charts/chartEx6.xml"/><Relationship Id="rId5" Type="http://schemas.openxmlformats.org/officeDocument/2006/relationships/image" Target="../media/image11.png"/><Relationship Id="rId4" Type="http://schemas.microsoft.com/office/2014/relationships/chartEx" Target="../charts/chartEx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microsoft.com/office/2014/relationships/chartEx" Target="../charts/chartEx7.xml"/><Relationship Id="rId1" Type="http://schemas.openxmlformats.org/officeDocument/2006/relationships/slideLayout" Target="../slideLayouts/slideLayout2.xml"/><Relationship Id="rId6" Type="http://schemas.microsoft.com/office/2014/relationships/chartEx" Target="../charts/chartEx9.xml"/><Relationship Id="rId5" Type="http://schemas.openxmlformats.org/officeDocument/2006/relationships/image" Target="../media/image14.png"/><Relationship Id="rId4" Type="http://schemas.microsoft.com/office/2014/relationships/chartEx" Target="../charts/chartEx8.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E-comm database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Project-3</a:t>
            </a:r>
          </a:p>
          <a:p>
            <a:pPr algn="l"/>
            <a:r>
              <a:rPr lang="en-US" sz="2300" dirty="0">
                <a:solidFill>
                  <a:srgbClr val="5792BA"/>
                </a:solidFill>
              </a:rPr>
              <a:t>Made by-Pulkit</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7BE8-808F-A941-16A4-E73F140E153D}"/>
              </a:ext>
            </a:extLst>
          </p:cNvPr>
          <p:cNvSpPr>
            <a:spLocks noGrp="1"/>
          </p:cNvSpPr>
          <p:nvPr>
            <p:ph type="title"/>
          </p:nvPr>
        </p:nvSpPr>
        <p:spPr/>
        <p:txBody>
          <a:bodyPr/>
          <a:lstStyle/>
          <a:p>
            <a:r>
              <a:rPr lang="en-US" dirty="0"/>
              <a:t>Insight 3</a:t>
            </a:r>
            <a:endParaRPr lang="en-IN" dirty="0"/>
          </a:p>
        </p:txBody>
      </p:sp>
      <p:sp>
        <p:nvSpPr>
          <p:cNvPr id="3" name="Content Placeholder 2">
            <a:extLst>
              <a:ext uri="{FF2B5EF4-FFF2-40B4-BE49-F238E27FC236}">
                <a16:creationId xmlns:a16="http://schemas.microsoft.com/office/drawing/2014/main" id="{84AC92C2-1F01-A29C-010A-487AD1D3366B}"/>
              </a:ext>
            </a:extLst>
          </p:cNvPr>
          <p:cNvSpPr>
            <a:spLocks noGrp="1"/>
          </p:cNvSpPr>
          <p:nvPr>
            <p:ph idx="1"/>
          </p:nvPr>
        </p:nvSpPr>
        <p:spPr/>
        <p:txBody>
          <a:bodyPr/>
          <a:lstStyle/>
          <a:p>
            <a:r>
              <a:rPr lang="en-US" dirty="0"/>
              <a:t>We can check that the customers who ordered once does not order again, we are increasing the sales over the year but no customers are repeating even after leaving good review, so this must be checked and we should roll out a survey understanding the reason but not ordering again.</a:t>
            </a:r>
          </a:p>
          <a:p>
            <a:r>
              <a:rPr lang="en-US" dirty="0"/>
              <a:t>One of the assumption could be made that the after sale service  of products is not up to the mark so when they receive it they leave good review but after some time they may not be getting the expected services. </a:t>
            </a:r>
            <a:endParaRPr lang="en-IN" dirty="0"/>
          </a:p>
        </p:txBody>
      </p:sp>
    </p:spTree>
    <p:extLst>
      <p:ext uri="{BB962C8B-B14F-4D97-AF65-F5344CB8AC3E}">
        <p14:creationId xmlns:p14="http://schemas.microsoft.com/office/powerpoint/2010/main" val="1496111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8D0A-795C-30C9-84A5-434020DF84EA}"/>
              </a:ext>
            </a:extLst>
          </p:cNvPr>
          <p:cNvSpPr>
            <a:spLocks noGrp="1"/>
          </p:cNvSpPr>
          <p:nvPr>
            <p:ph type="title"/>
          </p:nvPr>
        </p:nvSpPr>
        <p:spPr/>
        <p:txBody>
          <a:bodyPr/>
          <a:lstStyle/>
          <a:p>
            <a:r>
              <a:rPr lang="en-US" dirty="0"/>
              <a:t>Commands </a:t>
            </a:r>
            <a:endParaRPr lang="en-IN" dirty="0"/>
          </a:p>
        </p:txBody>
      </p:sp>
      <p:sp>
        <p:nvSpPr>
          <p:cNvPr id="3" name="Content Placeholder 2">
            <a:extLst>
              <a:ext uri="{FF2B5EF4-FFF2-40B4-BE49-F238E27FC236}">
                <a16:creationId xmlns:a16="http://schemas.microsoft.com/office/drawing/2014/main" id="{87552DB4-37EE-A5D5-D6DC-67A41D3BD510}"/>
              </a:ext>
            </a:extLst>
          </p:cNvPr>
          <p:cNvSpPr>
            <a:spLocks noGrp="1"/>
          </p:cNvSpPr>
          <p:nvPr>
            <p:ph idx="1"/>
          </p:nvPr>
        </p:nvSpPr>
        <p:spPr/>
        <p:txBody>
          <a:bodyPr/>
          <a:lstStyle/>
          <a:p>
            <a:r>
              <a:rPr lang="en-IN" dirty="0"/>
              <a:t>https://drive.google.com/file/d/1eCRcqQIHO-KgBcM5mMyNk89Scr6DgdDn/view?usp=sharing</a:t>
            </a:r>
          </a:p>
        </p:txBody>
      </p:sp>
    </p:spTree>
    <p:extLst>
      <p:ext uri="{BB962C8B-B14F-4D97-AF65-F5344CB8AC3E}">
        <p14:creationId xmlns:p14="http://schemas.microsoft.com/office/powerpoint/2010/main" val="4118672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6070-8EF0-4E96-EE8B-C4A4A19E3273}"/>
              </a:ext>
            </a:extLst>
          </p:cNvPr>
          <p:cNvSpPr>
            <a:spLocks noGrp="1"/>
          </p:cNvSpPr>
          <p:nvPr>
            <p:ph type="title"/>
          </p:nvPr>
        </p:nvSpPr>
        <p:spPr/>
        <p:txBody>
          <a:bodyPr/>
          <a:lstStyle/>
          <a:p>
            <a:r>
              <a:rPr lang="en-US" dirty="0"/>
              <a:t>Customer acquisition over the years</a:t>
            </a:r>
            <a:endParaRPr lang="en-IN" dirty="0"/>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4F8D38D6-EE7F-5886-B288-EB21990417CB}"/>
                  </a:ext>
                </a:extLst>
              </p:cNvPr>
              <p:cNvGraphicFramePr>
                <a:graphicFrameLocks noGrp="1"/>
              </p:cNvGraphicFramePr>
              <p:nvPr>
                <p:ph idx="1"/>
                <p:extLst>
                  <p:ext uri="{D42A27DB-BD31-4B8C-83A1-F6EECF244321}">
                    <p14:modId xmlns:p14="http://schemas.microsoft.com/office/powerpoint/2010/main" val="3297312552"/>
                  </p:ext>
                </p:extLst>
              </p:nvPr>
            </p:nvGraphicFramePr>
            <p:xfrm>
              <a:off x="552451" y="2076452"/>
              <a:ext cx="3101788" cy="371475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4F8D38D6-EE7F-5886-B288-EB21990417CB}"/>
                  </a:ext>
                </a:extLst>
              </p:cNvPr>
              <p:cNvPicPr>
                <a:picLocks noGrp="1" noRot="1" noChangeAspect="1" noMove="1" noResize="1" noEditPoints="1" noAdjustHandles="1" noChangeArrowheads="1" noChangeShapeType="1"/>
              </p:cNvPicPr>
              <p:nvPr/>
            </p:nvPicPr>
            <p:blipFill>
              <a:blip r:embed="rId3"/>
              <a:stretch>
                <a:fillRect/>
              </a:stretch>
            </p:blipFill>
            <p:spPr>
              <a:xfrm>
                <a:off x="552451" y="2076452"/>
                <a:ext cx="3101788" cy="371475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CA8175FA-8E28-53AA-417D-399947FFEB7A}"/>
                  </a:ext>
                </a:extLst>
              </p:cNvPr>
              <p:cNvGraphicFramePr/>
              <p:nvPr>
                <p:extLst>
                  <p:ext uri="{D42A27DB-BD31-4B8C-83A1-F6EECF244321}">
                    <p14:modId xmlns:p14="http://schemas.microsoft.com/office/powerpoint/2010/main" val="977935520"/>
                  </p:ext>
                </p:extLst>
              </p:nvPr>
            </p:nvGraphicFramePr>
            <p:xfrm>
              <a:off x="4503645" y="2076451"/>
              <a:ext cx="3451412" cy="371474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CA8175FA-8E28-53AA-417D-399947FFEB7A}"/>
                  </a:ext>
                </a:extLst>
              </p:cNvPr>
              <p:cNvPicPr>
                <a:picLocks noGrp="1" noRot="1" noChangeAspect="1" noMove="1" noResize="1" noEditPoints="1" noAdjustHandles="1" noChangeArrowheads="1" noChangeShapeType="1"/>
              </p:cNvPicPr>
              <p:nvPr/>
            </p:nvPicPr>
            <p:blipFill>
              <a:blip r:embed="rId5"/>
              <a:stretch>
                <a:fillRect/>
              </a:stretch>
            </p:blipFill>
            <p:spPr>
              <a:xfrm>
                <a:off x="4503645" y="2076451"/>
                <a:ext cx="3451412" cy="3714749"/>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323972F4-9BDC-BF20-96B9-46FD9118548D}"/>
                  </a:ext>
                </a:extLst>
              </p:cNvPr>
              <p:cNvGraphicFramePr/>
              <p:nvPr>
                <p:extLst>
                  <p:ext uri="{D42A27DB-BD31-4B8C-83A1-F6EECF244321}">
                    <p14:modId xmlns:p14="http://schemas.microsoft.com/office/powerpoint/2010/main" val="2697639163"/>
                  </p:ext>
                </p:extLst>
              </p:nvPr>
            </p:nvGraphicFramePr>
            <p:xfrm>
              <a:off x="8175813" y="2076452"/>
              <a:ext cx="3648634" cy="371474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323972F4-9BDC-BF20-96B9-46FD9118548D}"/>
                  </a:ext>
                </a:extLst>
              </p:cNvPr>
              <p:cNvPicPr>
                <a:picLocks noGrp="1" noRot="1" noChangeAspect="1" noMove="1" noResize="1" noEditPoints="1" noAdjustHandles="1" noChangeArrowheads="1" noChangeShapeType="1"/>
              </p:cNvPicPr>
              <p:nvPr/>
            </p:nvPicPr>
            <p:blipFill>
              <a:blip r:embed="rId7"/>
              <a:stretch>
                <a:fillRect/>
              </a:stretch>
            </p:blipFill>
            <p:spPr>
              <a:xfrm>
                <a:off x="8175813" y="2076452"/>
                <a:ext cx="3648634" cy="3714748"/>
              </a:xfrm>
              <a:prstGeom prst="rect">
                <a:avLst/>
              </a:prstGeom>
            </p:spPr>
          </p:pic>
        </mc:Fallback>
      </mc:AlternateContent>
      <p:sp>
        <p:nvSpPr>
          <p:cNvPr id="7" name="TextBox 6">
            <a:extLst>
              <a:ext uri="{FF2B5EF4-FFF2-40B4-BE49-F238E27FC236}">
                <a16:creationId xmlns:a16="http://schemas.microsoft.com/office/drawing/2014/main" id="{D8BEB5B7-3772-40CC-0BED-130C0A5FF072}"/>
              </a:ext>
            </a:extLst>
          </p:cNvPr>
          <p:cNvSpPr txBox="1"/>
          <p:nvPr/>
        </p:nvSpPr>
        <p:spPr>
          <a:xfrm>
            <a:off x="215972" y="6149789"/>
            <a:ext cx="672958" cy="369332"/>
          </a:xfrm>
          <a:prstGeom prst="rect">
            <a:avLst/>
          </a:prstGeom>
          <a:noFill/>
        </p:spPr>
        <p:txBody>
          <a:bodyPr wrap="square" rtlCol="0">
            <a:spAutoFit/>
          </a:bodyPr>
          <a:lstStyle/>
          <a:p>
            <a:r>
              <a:rPr lang="en-US" dirty="0"/>
              <a:t>Total </a:t>
            </a:r>
            <a:endParaRPr lang="en-IN" dirty="0"/>
          </a:p>
        </p:txBody>
      </p:sp>
      <p:sp>
        <p:nvSpPr>
          <p:cNvPr id="8" name="TextBox 7">
            <a:extLst>
              <a:ext uri="{FF2B5EF4-FFF2-40B4-BE49-F238E27FC236}">
                <a16:creationId xmlns:a16="http://schemas.microsoft.com/office/drawing/2014/main" id="{5A198A2F-9C3C-FBCB-4660-15DE9E9B1FCB}"/>
              </a:ext>
            </a:extLst>
          </p:cNvPr>
          <p:cNvSpPr txBox="1"/>
          <p:nvPr/>
        </p:nvSpPr>
        <p:spPr>
          <a:xfrm>
            <a:off x="1730188" y="6149789"/>
            <a:ext cx="887506" cy="369332"/>
          </a:xfrm>
          <a:prstGeom prst="rect">
            <a:avLst/>
          </a:prstGeom>
          <a:noFill/>
        </p:spPr>
        <p:txBody>
          <a:bodyPr wrap="square" rtlCol="0">
            <a:spAutoFit/>
          </a:bodyPr>
          <a:lstStyle/>
          <a:p>
            <a:r>
              <a:rPr lang="en-US" dirty="0"/>
              <a:t>329</a:t>
            </a:r>
            <a:endParaRPr lang="en-IN" dirty="0"/>
          </a:p>
        </p:txBody>
      </p:sp>
      <p:sp>
        <p:nvSpPr>
          <p:cNvPr id="9" name="TextBox 8">
            <a:extLst>
              <a:ext uri="{FF2B5EF4-FFF2-40B4-BE49-F238E27FC236}">
                <a16:creationId xmlns:a16="http://schemas.microsoft.com/office/drawing/2014/main" id="{E9095ABA-1961-97CD-BCF6-F0222BDA0EBB}"/>
              </a:ext>
            </a:extLst>
          </p:cNvPr>
          <p:cNvSpPr txBox="1"/>
          <p:nvPr/>
        </p:nvSpPr>
        <p:spPr>
          <a:xfrm>
            <a:off x="5737412" y="6149789"/>
            <a:ext cx="1317812" cy="369332"/>
          </a:xfrm>
          <a:prstGeom prst="rect">
            <a:avLst/>
          </a:prstGeom>
          <a:noFill/>
        </p:spPr>
        <p:txBody>
          <a:bodyPr wrap="square" rtlCol="0">
            <a:spAutoFit/>
          </a:bodyPr>
          <a:lstStyle/>
          <a:p>
            <a:r>
              <a:rPr lang="en-US" dirty="0"/>
              <a:t>45,101</a:t>
            </a:r>
          </a:p>
        </p:txBody>
      </p:sp>
      <p:sp>
        <p:nvSpPr>
          <p:cNvPr id="10" name="TextBox 9">
            <a:extLst>
              <a:ext uri="{FF2B5EF4-FFF2-40B4-BE49-F238E27FC236}">
                <a16:creationId xmlns:a16="http://schemas.microsoft.com/office/drawing/2014/main" id="{C4C6AFF8-9A90-F66D-F248-9B2F0BFA2BB6}"/>
              </a:ext>
            </a:extLst>
          </p:cNvPr>
          <p:cNvSpPr txBox="1"/>
          <p:nvPr/>
        </p:nvSpPr>
        <p:spPr>
          <a:xfrm>
            <a:off x="9421906" y="6149789"/>
            <a:ext cx="1667435" cy="369332"/>
          </a:xfrm>
          <a:prstGeom prst="rect">
            <a:avLst/>
          </a:prstGeom>
          <a:noFill/>
        </p:spPr>
        <p:txBody>
          <a:bodyPr wrap="square" rtlCol="0">
            <a:spAutoFit/>
          </a:bodyPr>
          <a:lstStyle/>
          <a:p>
            <a:r>
              <a:rPr lang="en-US" dirty="0"/>
              <a:t>54011</a:t>
            </a:r>
            <a:endParaRPr lang="en-IN" dirty="0"/>
          </a:p>
        </p:txBody>
      </p:sp>
      <p:sp>
        <p:nvSpPr>
          <p:cNvPr id="11" name="Rectangle 10">
            <a:hlinkClick r:id="rId8" action="ppaction://hlinkfile"/>
            <a:extLst>
              <a:ext uri="{FF2B5EF4-FFF2-40B4-BE49-F238E27FC236}">
                <a16:creationId xmlns:a16="http://schemas.microsoft.com/office/drawing/2014/main" id="{8D04AA85-2362-4576-18A1-BBA0A566C028}"/>
              </a:ext>
            </a:extLst>
          </p:cNvPr>
          <p:cNvSpPr/>
          <p:nvPr/>
        </p:nvSpPr>
        <p:spPr>
          <a:xfrm>
            <a:off x="215972" y="495300"/>
            <a:ext cx="708471" cy="5714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063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98CC-3007-4938-59C5-69BD015E4265}"/>
              </a:ext>
            </a:extLst>
          </p:cNvPr>
          <p:cNvSpPr>
            <a:spLocks noGrp="1"/>
          </p:cNvSpPr>
          <p:nvPr>
            <p:ph type="title"/>
          </p:nvPr>
        </p:nvSpPr>
        <p:spPr/>
        <p:txBody>
          <a:bodyPr/>
          <a:lstStyle/>
          <a:p>
            <a:r>
              <a:rPr lang="en-US" dirty="0"/>
              <a:t>Total no. of orders over the year </a:t>
            </a:r>
            <a:endParaRPr lang="en-IN" dirty="0"/>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459C3C75-F36D-5C54-A467-896E1A90A539}"/>
                  </a:ext>
                </a:extLst>
              </p:cNvPr>
              <p:cNvGraphicFramePr>
                <a:graphicFrameLocks noGrp="1"/>
              </p:cNvGraphicFramePr>
              <p:nvPr>
                <p:ph idx="1"/>
                <p:extLst>
                  <p:ext uri="{D42A27DB-BD31-4B8C-83A1-F6EECF244321}">
                    <p14:modId xmlns:p14="http://schemas.microsoft.com/office/powerpoint/2010/main" val="3511055620"/>
                  </p:ext>
                </p:extLst>
              </p:nvPr>
            </p:nvGraphicFramePr>
            <p:xfrm>
              <a:off x="914400" y="2076450"/>
              <a:ext cx="2841811" cy="371475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459C3C75-F36D-5C54-A467-896E1A90A539}"/>
                  </a:ext>
                </a:extLst>
              </p:cNvPr>
              <p:cNvPicPr>
                <a:picLocks noGrp="1" noRot="1" noChangeAspect="1" noMove="1" noResize="1" noEditPoints="1" noAdjustHandles="1" noChangeArrowheads="1" noChangeShapeType="1"/>
              </p:cNvPicPr>
              <p:nvPr/>
            </p:nvPicPr>
            <p:blipFill>
              <a:blip r:embed="rId3"/>
              <a:stretch>
                <a:fillRect/>
              </a:stretch>
            </p:blipFill>
            <p:spPr>
              <a:xfrm>
                <a:off x="914400" y="2076450"/>
                <a:ext cx="2841811" cy="371475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1AA15CE5-7A22-E437-1903-5A757925D434}"/>
                  </a:ext>
                </a:extLst>
              </p:cNvPr>
              <p:cNvGraphicFramePr/>
              <p:nvPr>
                <p:extLst>
                  <p:ext uri="{D42A27DB-BD31-4B8C-83A1-F6EECF244321}">
                    <p14:modId xmlns:p14="http://schemas.microsoft.com/office/powerpoint/2010/main" val="1249936237"/>
                  </p:ext>
                </p:extLst>
              </p:nvPr>
            </p:nvGraphicFramePr>
            <p:xfrm>
              <a:off x="4392706" y="2057400"/>
              <a:ext cx="3227294" cy="37338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1AA15CE5-7A22-E437-1903-5A757925D434}"/>
                  </a:ext>
                </a:extLst>
              </p:cNvPr>
              <p:cNvPicPr>
                <a:picLocks noGrp="1" noRot="1" noChangeAspect="1" noMove="1" noResize="1" noEditPoints="1" noAdjustHandles="1" noChangeArrowheads="1" noChangeShapeType="1"/>
              </p:cNvPicPr>
              <p:nvPr/>
            </p:nvPicPr>
            <p:blipFill>
              <a:blip r:embed="rId5"/>
              <a:stretch>
                <a:fillRect/>
              </a:stretch>
            </p:blipFill>
            <p:spPr>
              <a:xfrm>
                <a:off x="4392706" y="2057400"/>
                <a:ext cx="3227294" cy="37338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446119DE-53F0-EBC9-5017-7D65DC6F3D88}"/>
                  </a:ext>
                </a:extLst>
              </p:cNvPr>
              <p:cNvGraphicFramePr/>
              <p:nvPr>
                <p:extLst>
                  <p:ext uri="{D42A27DB-BD31-4B8C-83A1-F6EECF244321}">
                    <p14:modId xmlns:p14="http://schemas.microsoft.com/office/powerpoint/2010/main" val="3624288273"/>
                  </p:ext>
                </p:extLst>
              </p:nvPr>
            </p:nvGraphicFramePr>
            <p:xfrm>
              <a:off x="7996518" y="2147047"/>
              <a:ext cx="2913528" cy="364415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446119DE-53F0-EBC9-5017-7D65DC6F3D88}"/>
                  </a:ext>
                </a:extLst>
              </p:cNvPr>
              <p:cNvPicPr>
                <a:picLocks noGrp="1" noRot="1" noChangeAspect="1" noMove="1" noResize="1" noEditPoints="1" noAdjustHandles="1" noChangeArrowheads="1" noChangeShapeType="1"/>
              </p:cNvPicPr>
              <p:nvPr/>
            </p:nvPicPr>
            <p:blipFill>
              <a:blip r:embed="rId7"/>
              <a:stretch>
                <a:fillRect/>
              </a:stretch>
            </p:blipFill>
            <p:spPr>
              <a:xfrm>
                <a:off x="7996518" y="2147047"/>
                <a:ext cx="2913528" cy="3644153"/>
              </a:xfrm>
              <a:prstGeom prst="rect">
                <a:avLst/>
              </a:prstGeom>
            </p:spPr>
          </p:pic>
        </mc:Fallback>
      </mc:AlternateContent>
      <p:sp>
        <p:nvSpPr>
          <p:cNvPr id="7" name="TextBox 6">
            <a:extLst>
              <a:ext uri="{FF2B5EF4-FFF2-40B4-BE49-F238E27FC236}">
                <a16:creationId xmlns:a16="http://schemas.microsoft.com/office/drawing/2014/main" id="{D12F6F8E-53CD-C01B-8DB7-D80E7BF70177}"/>
              </a:ext>
            </a:extLst>
          </p:cNvPr>
          <p:cNvSpPr txBox="1"/>
          <p:nvPr/>
        </p:nvSpPr>
        <p:spPr>
          <a:xfrm>
            <a:off x="188259" y="6158753"/>
            <a:ext cx="950259" cy="369332"/>
          </a:xfrm>
          <a:prstGeom prst="rect">
            <a:avLst/>
          </a:prstGeom>
          <a:noFill/>
        </p:spPr>
        <p:txBody>
          <a:bodyPr wrap="square" rtlCol="0">
            <a:spAutoFit/>
          </a:bodyPr>
          <a:lstStyle/>
          <a:p>
            <a:r>
              <a:rPr lang="en-US" dirty="0"/>
              <a:t>Total</a:t>
            </a:r>
            <a:endParaRPr lang="en-IN" dirty="0"/>
          </a:p>
        </p:txBody>
      </p:sp>
      <p:sp>
        <p:nvSpPr>
          <p:cNvPr id="8" name="TextBox 7">
            <a:extLst>
              <a:ext uri="{FF2B5EF4-FFF2-40B4-BE49-F238E27FC236}">
                <a16:creationId xmlns:a16="http://schemas.microsoft.com/office/drawing/2014/main" id="{D87D0AA3-B453-61F2-281E-85E05E2607FF}"/>
              </a:ext>
            </a:extLst>
          </p:cNvPr>
          <p:cNvSpPr txBox="1"/>
          <p:nvPr/>
        </p:nvSpPr>
        <p:spPr>
          <a:xfrm>
            <a:off x="1766046" y="6158753"/>
            <a:ext cx="1138518" cy="369332"/>
          </a:xfrm>
          <a:prstGeom prst="rect">
            <a:avLst/>
          </a:prstGeom>
          <a:noFill/>
        </p:spPr>
        <p:txBody>
          <a:bodyPr wrap="square" rtlCol="0">
            <a:spAutoFit/>
          </a:bodyPr>
          <a:lstStyle/>
          <a:p>
            <a:r>
              <a:rPr lang="en-US" dirty="0"/>
              <a:t>329</a:t>
            </a:r>
            <a:endParaRPr lang="en-IN" dirty="0"/>
          </a:p>
        </p:txBody>
      </p:sp>
      <p:sp>
        <p:nvSpPr>
          <p:cNvPr id="12" name="TextBox 11">
            <a:extLst>
              <a:ext uri="{FF2B5EF4-FFF2-40B4-BE49-F238E27FC236}">
                <a16:creationId xmlns:a16="http://schemas.microsoft.com/office/drawing/2014/main" id="{E3B4376D-29E8-CCE4-34D6-4BD1811E5403}"/>
              </a:ext>
            </a:extLst>
          </p:cNvPr>
          <p:cNvSpPr txBox="1"/>
          <p:nvPr/>
        </p:nvSpPr>
        <p:spPr>
          <a:xfrm>
            <a:off x="5360894" y="6158753"/>
            <a:ext cx="1515035" cy="369332"/>
          </a:xfrm>
          <a:prstGeom prst="rect">
            <a:avLst/>
          </a:prstGeom>
          <a:noFill/>
        </p:spPr>
        <p:txBody>
          <a:bodyPr wrap="square" rtlCol="0">
            <a:spAutoFit/>
          </a:bodyPr>
          <a:lstStyle/>
          <a:p>
            <a:r>
              <a:rPr lang="en-US" dirty="0"/>
              <a:t>45101</a:t>
            </a:r>
            <a:endParaRPr lang="en-IN" dirty="0"/>
          </a:p>
        </p:txBody>
      </p:sp>
      <p:sp>
        <p:nvSpPr>
          <p:cNvPr id="13" name="TextBox 12">
            <a:extLst>
              <a:ext uri="{FF2B5EF4-FFF2-40B4-BE49-F238E27FC236}">
                <a16:creationId xmlns:a16="http://schemas.microsoft.com/office/drawing/2014/main" id="{CE6FE782-239A-D55D-8D79-510B0ED6889A}"/>
              </a:ext>
            </a:extLst>
          </p:cNvPr>
          <p:cNvSpPr txBox="1"/>
          <p:nvPr/>
        </p:nvSpPr>
        <p:spPr>
          <a:xfrm>
            <a:off x="8848165" y="6158753"/>
            <a:ext cx="1389529" cy="369332"/>
          </a:xfrm>
          <a:prstGeom prst="rect">
            <a:avLst/>
          </a:prstGeom>
          <a:noFill/>
        </p:spPr>
        <p:txBody>
          <a:bodyPr wrap="square" rtlCol="0">
            <a:spAutoFit/>
          </a:bodyPr>
          <a:lstStyle/>
          <a:p>
            <a:r>
              <a:rPr lang="en-US" dirty="0"/>
              <a:t>54011</a:t>
            </a:r>
            <a:endParaRPr lang="en-IN" dirty="0"/>
          </a:p>
        </p:txBody>
      </p:sp>
    </p:spTree>
    <p:extLst>
      <p:ext uri="{BB962C8B-B14F-4D97-AF65-F5344CB8AC3E}">
        <p14:creationId xmlns:p14="http://schemas.microsoft.com/office/powerpoint/2010/main" val="2981605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6F30-D675-2C66-6375-7ADBCBFD5020}"/>
              </a:ext>
            </a:extLst>
          </p:cNvPr>
          <p:cNvSpPr>
            <a:spLocks noGrp="1"/>
          </p:cNvSpPr>
          <p:nvPr>
            <p:ph type="title"/>
          </p:nvPr>
        </p:nvSpPr>
        <p:spPr>
          <a:xfrm>
            <a:off x="914400" y="609599"/>
            <a:ext cx="10353762" cy="1257300"/>
          </a:xfrm>
        </p:spPr>
        <p:txBody>
          <a:bodyPr/>
          <a:lstStyle/>
          <a:p>
            <a:r>
              <a:rPr lang="en-US" dirty="0"/>
              <a:t>Total number of sales over the year</a:t>
            </a:r>
            <a:endParaRPr lang="en-IN" dirty="0"/>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B3C4C848-87C4-F504-404E-90B62E2D67E0}"/>
                  </a:ext>
                </a:extLst>
              </p:cNvPr>
              <p:cNvGraphicFramePr>
                <a:graphicFrameLocks noGrp="1"/>
              </p:cNvGraphicFramePr>
              <p:nvPr>
                <p:ph idx="1"/>
                <p:extLst>
                  <p:ext uri="{D42A27DB-BD31-4B8C-83A1-F6EECF244321}">
                    <p14:modId xmlns:p14="http://schemas.microsoft.com/office/powerpoint/2010/main" val="3613743973"/>
                  </p:ext>
                </p:extLst>
              </p:nvPr>
            </p:nvGraphicFramePr>
            <p:xfrm>
              <a:off x="914400" y="1866900"/>
              <a:ext cx="3119717" cy="39243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B3C4C848-87C4-F504-404E-90B62E2D67E0}"/>
                  </a:ext>
                </a:extLst>
              </p:cNvPr>
              <p:cNvPicPr>
                <a:picLocks noGrp="1" noRot="1" noChangeAspect="1" noMove="1" noResize="1" noEditPoints="1" noAdjustHandles="1" noChangeArrowheads="1" noChangeShapeType="1"/>
              </p:cNvPicPr>
              <p:nvPr/>
            </p:nvPicPr>
            <p:blipFill>
              <a:blip r:embed="rId3"/>
              <a:stretch>
                <a:fillRect/>
              </a:stretch>
            </p:blipFill>
            <p:spPr>
              <a:xfrm>
                <a:off x="914400" y="1866900"/>
                <a:ext cx="3119717" cy="3924300"/>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763D9863-B71F-E956-07A4-5D8BBCD78DEC}"/>
                  </a:ext>
                </a:extLst>
              </p:cNvPr>
              <p:cNvGraphicFramePr/>
              <p:nvPr>
                <p:extLst>
                  <p:ext uri="{D42A27DB-BD31-4B8C-83A1-F6EECF244321}">
                    <p14:modId xmlns:p14="http://schemas.microsoft.com/office/powerpoint/2010/main" val="1674505959"/>
                  </p:ext>
                </p:extLst>
              </p:nvPr>
            </p:nvGraphicFramePr>
            <p:xfrm>
              <a:off x="4589930" y="1866899"/>
              <a:ext cx="3290046" cy="392429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763D9863-B71F-E956-07A4-5D8BBCD78DEC}"/>
                  </a:ext>
                </a:extLst>
              </p:cNvPr>
              <p:cNvPicPr>
                <a:picLocks noGrp="1" noRot="1" noChangeAspect="1" noMove="1" noResize="1" noEditPoints="1" noAdjustHandles="1" noChangeArrowheads="1" noChangeShapeType="1"/>
              </p:cNvPicPr>
              <p:nvPr/>
            </p:nvPicPr>
            <p:blipFill>
              <a:blip r:embed="rId5"/>
              <a:stretch>
                <a:fillRect/>
              </a:stretch>
            </p:blipFill>
            <p:spPr>
              <a:xfrm>
                <a:off x="4589930" y="1866899"/>
                <a:ext cx="3290046" cy="3924299"/>
              </a:xfrm>
              <a:prstGeom prst="rect">
                <a:avLst/>
              </a:prstGeom>
            </p:spPr>
          </p:pic>
        </mc:Fallback>
      </mc:AlternateContent>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ACD30E0B-AA12-EC53-C2A4-04ABB96CEBB5}"/>
                  </a:ext>
                </a:extLst>
              </p:cNvPr>
              <p:cNvGraphicFramePr/>
              <p:nvPr>
                <p:extLst>
                  <p:ext uri="{D42A27DB-BD31-4B8C-83A1-F6EECF244321}">
                    <p14:modId xmlns:p14="http://schemas.microsoft.com/office/powerpoint/2010/main" val="1529649032"/>
                  </p:ext>
                </p:extLst>
              </p:nvPr>
            </p:nvGraphicFramePr>
            <p:xfrm>
              <a:off x="8524896" y="1866900"/>
              <a:ext cx="3147151" cy="392429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ACD30E0B-AA12-EC53-C2A4-04ABB96CEBB5}"/>
                  </a:ext>
                </a:extLst>
              </p:cNvPr>
              <p:cNvPicPr>
                <a:picLocks noGrp="1" noRot="1" noChangeAspect="1" noMove="1" noResize="1" noEditPoints="1" noAdjustHandles="1" noChangeArrowheads="1" noChangeShapeType="1"/>
              </p:cNvPicPr>
              <p:nvPr/>
            </p:nvPicPr>
            <p:blipFill>
              <a:blip r:embed="rId7"/>
              <a:stretch>
                <a:fillRect/>
              </a:stretch>
            </p:blipFill>
            <p:spPr>
              <a:xfrm>
                <a:off x="8524896" y="1866900"/>
                <a:ext cx="3147151" cy="3924298"/>
              </a:xfrm>
              <a:prstGeom prst="rect">
                <a:avLst/>
              </a:prstGeom>
            </p:spPr>
          </p:pic>
        </mc:Fallback>
      </mc:AlternateContent>
      <p:sp>
        <p:nvSpPr>
          <p:cNvPr id="7" name="TextBox 6">
            <a:extLst>
              <a:ext uri="{FF2B5EF4-FFF2-40B4-BE49-F238E27FC236}">
                <a16:creationId xmlns:a16="http://schemas.microsoft.com/office/drawing/2014/main" id="{F57D8BCE-5505-167E-100E-5380F3800038}"/>
              </a:ext>
            </a:extLst>
          </p:cNvPr>
          <p:cNvSpPr txBox="1"/>
          <p:nvPr/>
        </p:nvSpPr>
        <p:spPr>
          <a:xfrm>
            <a:off x="179294" y="6275294"/>
            <a:ext cx="1120588" cy="369332"/>
          </a:xfrm>
          <a:prstGeom prst="rect">
            <a:avLst/>
          </a:prstGeom>
          <a:noFill/>
        </p:spPr>
        <p:txBody>
          <a:bodyPr wrap="square" rtlCol="0">
            <a:spAutoFit/>
          </a:bodyPr>
          <a:lstStyle/>
          <a:p>
            <a:r>
              <a:rPr lang="en-US" dirty="0"/>
              <a:t>Total</a:t>
            </a:r>
            <a:endParaRPr lang="en-IN" dirty="0"/>
          </a:p>
        </p:txBody>
      </p:sp>
      <p:sp>
        <p:nvSpPr>
          <p:cNvPr id="8" name="TextBox 7">
            <a:extLst>
              <a:ext uri="{FF2B5EF4-FFF2-40B4-BE49-F238E27FC236}">
                <a16:creationId xmlns:a16="http://schemas.microsoft.com/office/drawing/2014/main" id="{253FA679-E292-FF4C-1574-6643F3A02C1B}"/>
              </a:ext>
            </a:extLst>
          </p:cNvPr>
          <p:cNvSpPr txBox="1"/>
          <p:nvPr/>
        </p:nvSpPr>
        <p:spPr>
          <a:xfrm>
            <a:off x="1851210" y="6275294"/>
            <a:ext cx="1246095" cy="369332"/>
          </a:xfrm>
          <a:prstGeom prst="rect">
            <a:avLst/>
          </a:prstGeom>
          <a:noFill/>
        </p:spPr>
        <p:txBody>
          <a:bodyPr wrap="square" rtlCol="0">
            <a:spAutoFit/>
          </a:bodyPr>
          <a:lstStyle/>
          <a:p>
            <a:r>
              <a:rPr lang="en-US" dirty="0"/>
              <a:t>59,362</a:t>
            </a:r>
            <a:endParaRPr lang="en-IN" dirty="0"/>
          </a:p>
        </p:txBody>
      </p:sp>
      <p:sp>
        <p:nvSpPr>
          <p:cNvPr id="9" name="TextBox 8">
            <a:extLst>
              <a:ext uri="{FF2B5EF4-FFF2-40B4-BE49-F238E27FC236}">
                <a16:creationId xmlns:a16="http://schemas.microsoft.com/office/drawing/2014/main" id="{3CCBDECB-623E-B1ED-4DD4-0A5BB472A756}"/>
              </a:ext>
            </a:extLst>
          </p:cNvPr>
          <p:cNvSpPr txBox="1"/>
          <p:nvPr/>
        </p:nvSpPr>
        <p:spPr>
          <a:xfrm>
            <a:off x="5360894" y="6275294"/>
            <a:ext cx="1344706" cy="369332"/>
          </a:xfrm>
          <a:prstGeom prst="rect">
            <a:avLst/>
          </a:prstGeom>
          <a:noFill/>
        </p:spPr>
        <p:txBody>
          <a:bodyPr wrap="square" rtlCol="0">
            <a:spAutoFit/>
          </a:bodyPr>
          <a:lstStyle/>
          <a:p>
            <a:r>
              <a:rPr lang="en-IN" dirty="0"/>
              <a:t>72,49,746</a:t>
            </a:r>
          </a:p>
        </p:txBody>
      </p:sp>
      <p:sp>
        <p:nvSpPr>
          <p:cNvPr id="10" name="TextBox 9">
            <a:extLst>
              <a:ext uri="{FF2B5EF4-FFF2-40B4-BE49-F238E27FC236}">
                <a16:creationId xmlns:a16="http://schemas.microsoft.com/office/drawing/2014/main" id="{789BA128-A3B1-9F19-3642-EB479E8CE82B}"/>
              </a:ext>
            </a:extLst>
          </p:cNvPr>
          <p:cNvSpPr txBox="1"/>
          <p:nvPr/>
        </p:nvSpPr>
        <p:spPr>
          <a:xfrm>
            <a:off x="9269235" y="6275294"/>
            <a:ext cx="1658471" cy="369332"/>
          </a:xfrm>
          <a:prstGeom prst="rect">
            <a:avLst/>
          </a:prstGeom>
          <a:noFill/>
        </p:spPr>
        <p:txBody>
          <a:bodyPr wrap="square" rtlCol="0">
            <a:spAutoFit/>
          </a:bodyPr>
          <a:lstStyle/>
          <a:p>
            <a:r>
              <a:rPr lang="en-IN" dirty="0"/>
              <a:t>86,99,763</a:t>
            </a:r>
          </a:p>
        </p:txBody>
      </p:sp>
    </p:spTree>
    <p:extLst>
      <p:ext uri="{BB962C8B-B14F-4D97-AF65-F5344CB8AC3E}">
        <p14:creationId xmlns:p14="http://schemas.microsoft.com/office/powerpoint/2010/main" val="366600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01CD-433E-51E5-72EA-FE1D43B24F96}"/>
              </a:ext>
            </a:extLst>
          </p:cNvPr>
          <p:cNvSpPr>
            <a:spLocks noGrp="1"/>
          </p:cNvSpPr>
          <p:nvPr>
            <p:ph type="title"/>
          </p:nvPr>
        </p:nvSpPr>
        <p:spPr/>
        <p:txBody>
          <a:bodyPr/>
          <a:lstStyle/>
          <a:p>
            <a:r>
              <a:rPr lang="en-US" dirty="0"/>
              <a:t>Increasing trend </a:t>
            </a:r>
            <a:endParaRPr lang="en-IN" dirty="0"/>
          </a:p>
        </p:txBody>
      </p:sp>
      <p:graphicFrame>
        <p:nvGraphicFramePr>
          <p:cNvPr id="4" name="Content Placeholder 3">
            <a:extLst>
              <a:ext uri="{FF2B5EF4-FFF2-40B4-BE49-F238E27FC236}">
                <a16:creationId xmlns:a16="http://schemas.microsoft.com/office/drawing/2014/main" id="{E623023F-63D6-E6BD-0EF9-0C371D0DAA20}"/>
              </a:ext>
            </a:extLst>
          </p:cNvPr>
          <p:cNvGraphicFramePr>
            <a:graphicFrameLocks noGrp="1"/>
          </p:cNvGraphicFramePr>
          <p:nvPr>
            <p:ph idx="1"/>
            <p:extLst>
              <p:ext uri="{D42A27DB-BD31-4B8C-83A1-F6EECF244321}">
                <p14:modId xmlns:p14="http://schemas.microsoft.com/office/powerpoint/2010/main" val="3600495397"/>
              </p:ext>
            </p:extLst>
          </p:nvPr>
        </p:nvGraphicFramePr>
        <p:xfrm>
          <a:off x="2895600" y="3621740"/>
          <a:ext cx="6355976" cy="216945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396F11A-8E9C-C527-6915-2F238604056D}"/>
              </a:ext>
            </a:extLst>
          </p:cNvPr>
          <p:cNvSpPr txBox="1"/>
          <p:nvPr/>
        </p:nvSpPr>
        <p:spPr>
          <a:xfrm>
            <a:off x="1909482" y="2097741"/>
            <a:ext cx="7055224" cy="646331"/>
          </a:xfrm>
          <a:prstGeom prst="rect">
            <a:avLst/>
          </a:prstGeom>
          <a:noFill/>
        </p:spPr>
        <p:txBody>
          <a:bodyPr wrap="square" rtlCol="0">
            <a:spAutoFit/>
          </a:bodyPr>
          <a:lstStyle/>
          <a:p>
            <a:r>
              <a:rPr lang="en-IN" b="1" dirty="0"/>
              <a:t>Sao Paulo </a:t>
            </a:r>
            <a:r>
              <a:rPr lang="en-IN" dirty="0"/>
              <a:t>and </a:t>
            </a:r>
            <a:r>
              <a:rPr lang="en-IN" b="1" dirty="0"/>
              <a:t>Rio de Janeiro </a:t>
            </a:r>
            <a:r>
              <a:rPr lang="en-IN" dirty="0"/>
              <a:t>are the highest performing states all over Brazil and their increasing trend is also the most highest</a:t>
            </a:r>
          </a:p>
        </p:txBody>
      </p:sp>
    </p:spTree>
    <p:extLst>
      <p:ext uri="{BB962C8B-B14F-4D97-AF65-F5344CB8AC3E}">
        <p14:creationId xmlns:p14="http://schemas.microsoft.com/office/powerpoint/2010/main" val="281542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7B487-918F-DAA7-CA0C-C75A82D6FDC1}"/>
              </a:ext>
            </a:extLst>
          </p:cNvPr>
          <p:cNvSpPr>
            <a:spLocks noGrp="1"/>
          </p:cNvSpPr>
          <p:nvPr>
            <p:ph type="title"/>
          </p:nvPr>
        </p:nvSpPr>
        <p:spPr/>
        <p:txBody>
          <a:bodyPr/>
          <a:lstStyle/>
          <a:p>
            <a:r>
              <a:rPr lang="en-US" dirty="0"/>
              <a:t>Decreasing trend </a:t>
            </a:r>
            <a:endParaRPr lang="en-IN" dirty="0"/>
          </a:p>
        </p:txBody>
      </p:sp>
      <p:graphicFrame>
        <p:nvGraphicFramePr>
          <p:cNvPr id="4" name="Content Placeholder 3">
            <a:extLst>
              <a:ext uri="{FF2B5EF4-FFF2-40B4-BE49-F238E27FC236}">
                <a16:creationId xmlns:a16="http://schemas.microsoft.com/office/drawing/2014/main" id="{C107EB2E-2D47-4297-0D19-37406B344B9F}"/>
              </a:ext>
            </a:extLst>
          </p:cNvPr>
          <p:cNvGraphicFramePr>
            <a:graphicFrameLocks noGrp="1"/>
          </p:cNvGraphicFramePr>
          <p:nvPr>
            <p:ph idx="1"/>
            <p:extLst>
              <p:ext uri="{D42A27DB-BD31-4B8C-83A1-F6EECF244321}">
                <p14:modId xmlns:p14="http://schemas.microsoft.com/office/powerpoint/2010/main" val="4188982547"/>
              </p:ext>
            </p:extLst>
          </p:nvPr>
        </p:nvGraphicFramePr>
        <p:xfrm>
          <a:off x="2800350" y="3684494"/>
          <a:ext cx="5725085" cy="210670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59AE712-B708-DA18-3AE8-E8BFE8899133}"/>
              </a:ext>
            </a:extLst>
          </p:cNvPr>
          <p:cNvSpPr txBox="1"/>
          <p:nvPr/>
        </p:nvSpPr>
        <p:spPr>
          <a:xfrm>
            <a:off x="2232212" y="1685365"/>
            <a:ext cx="7073153" cy="923330"/>
          </a:xfrm>
          <a:prstGeom prst="rect">
            <a:avLst/>
          </a:prstGeom>
          <a:noFill/>
        </p:spPr>
        <p:txBody>
          <a:bodyPr wrap="square" rtlCol="0">
            <a:spAutoFit/>
          </a:bodyPr>
          <a:lstStyle/>
          <a:p>
            <a:r>
              <a:rPr lang="en-IN" b="1" dirty="0"/>
              <a:t>Alagoas</a:t>
            </a:r>
            <a:r>
              <a:rPr lang="en-IN" dirty="0"/>
              <a:t> and </a:t>
            </a:r>
            <a:r>
              <a:rPr lang="en-IN" b="1" dirty="0"/>
              <a:t>Sergipe</a:t>
            </a:r>
            <a:r>
              <a:rPr lang="en-IN" dirty="0"/>
              <a:t> shows the declining trend over the year, we do see a rise from 2016 to 2017 as there we no sales in 2016, but we do see the drop in 2018.</a:t>
            </a:r>
          </a:p>
        </p:txBody>
      </p:sp>
    </p:spTree>
    <p:extLst>
      <p:ext uri="{BB962C8B-B14F-4D97-AF65-F5344CB8AC3E}">
        <p14:creationId xmlns:p14="http://schemas.microsoft.com/office/powerpoint/2010/main" val="10958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2AA1-E3C7-F9CC-7D60-7B40ED6A7370}"/>
              </a:ext>
            </a:extLst>
          </p:cNvPr>
          <p:cNvSpPr>
            <a:spLocks noGrp="1"/>
          </p:cNvSpPr>
          <p:nvPr>
            <p:ph type="title"/>
          </p:nvPr>
        </p:nvSpPr>
        <p:spPr/>
        <p:txBody>
          <a:bodyPr/>
          <a:lstStyle/>
          <a:p>
            <a:r>
              <a:rPr lang="en-US" dirty="0"/>
              <a:t>Reviews </a:t>
            </a:r>
            <a:endParaRPr lang="en-IN" dirty="0"/>
          </a:p>
        </p:txBody>
      </p:sp>
      <p:sp>
        <p:nvSpPr>
          <p:cNvPr id="3" name="Content Placeholder 2">
            <a:extLst>
              <a:ext uri="{FF2B5EF4-FFF2-40B4-BE49-F238E27FC236}">
                <a16:creationId xmlns:a16="http://schemas.microsoft.com/office/drawing/2014/main" id="{E6D3C3E6-886A-AF58-FCD5-CC24AFE49055}"/>
              </a:ext>
            </a:extLst>
          </p:cNvPr>
          <p:cNvSpPr>
            <a:spLocks noGrp="1"/>
          </p:cNvSpPr>
          <p:nvPr>
            <p:ph idx="1"/>
          </p:nvPr>
        </p:nvSpPr>
        <p:spPr/>
        <p:txBody>
          <a:bodyPr/>
          <a:lstStyle/>
          <a:p>
            <a:r>
              <a:rPr lang="en-US" dirty="0"/>
              <a:t>For the ‘E-comm’ website reviews are really very important and over the years we have got a lot of reviews both positive and negative</a:t>
            </a:r>
          </a:p>
          <a:p>
            <a:r>
              <a:rPr lang="en-US" dirty="0"/>
              <a:t>In 2016 – we got 326 reviews in which 97 were bad, 22 were neutral, 207 were positive</a:t>
            </a:r>
          </a:p>
          <a:p>
            <a:r>
              <a:rPr lang="en-US" dirty="0"/>
              <a:t>In 2017 – we got 45,044 reviews in which 6,515 were bad, 3,815 were neutral and 34714 were good</a:t>
            </a:r>
          </a:p>
          <a:p>
            <a:r>
              <a:rPr lang="en-US" dirty="0"/>
              <a:t>In 2018- we got 53,854 reviews in which 7,963 were bad, </a:t>
            </a:r>
            <a:r>
              <a:rPr lang="en-IN" dirty="0"/>
              <a:t>4342 </a:t>
            </a:r>
            <a:r>
              <a:rPr lang="en-US" dirty="0"/>
              <a:t>were neutral and 41,549 were good</a:t>
            </a:r>
          </a:p>
          <a:p>
            <a:endParaRPr lang="en-IN" dirty="0"/>
          </a:p>
        </p:txBody>
      </p:sp>
    </p:spTree>
    <p:extLst>
      <p:ext uri="{BB962C8B-B14F-4D97-AF65-F5344CB8AC3E}">
        <p14:creationId xmlns:p14="http://schemas.microsoft.com/office/powerpoint/2010/main" val="3085879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7CFA-26DC-7A35-233E-38725276EB85}"/>
              </a:ext>
            </a:extLst>
          </p:cNvPr>
          <p:cNvSpPr>
            <a:spLocks noGrp="1"/>
          </p:cNvSpPr>
          <p:nvPr>
            <p:ph type="title"/>
          </p:nvPr>
        </p:nvSpPr>
        <p:spPr/>
        <p:txBody>
          <a:bodyPr/>
          <a:lstStyle/>
          <a:p>
            <a:r>
              <a:rPr lang="en-US" dirty="0"/>
              <a:t>Insights </a:t>
            </a:r>
            <a:endParaRPr lang="en-IN" dirty="0"/>
          </a:p>
        </p:txBody>
      </p:sp>
      <p:sp>
        <p:nvSpPr>
          <p:cNvPr id="3" name="Content Placeholder 2">
            <a:extLst>
              <a:ext uri="{FF2B5EF4-FFF2-40B4-BE49-F238E27FC236}">
                <a16:creationId xmlns:a16="http://schemas.microsoft.com/office/drawing/2014/main" id="{7E50C09D-2BD9-1DBC-B04C-E5FDA60FEE67}"/>
              </a:ext>
            </a:extLst>
          </p:cNvPr>
          <p:cNvSpPr>
            <a:spLocks noGrp="1"/>
          </p:cNvSpPr>
          <p:nvPr>
            <p:ph idx="1"/>
          </p:nvPr>
        </p:nvSpPr>
        <p:spPr/>
        <p:txBody>
          <a:bodyPr/>
          <a:lstStyle/>
          <a:p>
            <a:endParaRPr lang="en-IN" dirty="0"/>
          </a:p>
          <a:p>
            <a:r>
              <a:rPr lang="en-IN" b="1" dirty="0"/>
              <a:t>Sergipe </a:t>
            </a:r>
            <a:r>
              <a:rPr lang="en-IN" dirty="0"/>
              <a:t>as mentioned is the least performing state, this could be because of the reviews, In 2017 there were 192 reviews from them 42 were bad and 19 were neutral (31.7%) </a:t>
            </a:r>
          </a:p>
          <a:p>
            <a:endParaRPr lang="en-IN" dirty="0"/>
          </a:p>
          <a:p>
            <a:r>
              <a:rPr lang="en-IN" dirty="0"/>
              <a:t>If we compare it to the highest performing state which is </a:t>
            </a:r>
            <a:r>
              <a:rPr lang="en-IN" b="1" dirty="0"/>
              <a:t>Sao Paulo</a:t>
            </a:r>
            <a:r>
              <a:rPr lang="en-IN" dirty="0"/>
              <a:t>, In 2017 there were total 17,746 reviews from which only 2,277 were bad(12.83%)  </a:t>
            </a:r>
          </a:p>
        </p:txBody>
      </p:sp>
    </p:spTree>
    <p:extLst>
      <p:ext uri="{BB962C8B-B14F-4D97-AF65-F5344CB8AC3E}">
        <p14:creationId xmlns:p14="http://schemas.microsoft.com/office/powerpoint/2010/main" val="1925886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6382-4A08-966D-BB39-A72E3727DC59}"/>
              </a:ext>
            </a:extLst>
          </p:cNvPr>
          <p:cNvSpPr>
            <a:spLocks noGrp="1"/>
          </p:cNvSpPr>
          <p:nvPr>
            <p:ph type="title"/>
          </p:nvPr>
        </p:nvSpPr>
        <p:spPr/>
        <p:txBody>
          <a:bodyPr/>
          <a:lstStyle/>
          <a:p>
            <a:r>
              <a:rPr lang="en-US" dirty="0"/>
              <a:t>Insight-2</a:t>
            </a:r>
            <a:endParaRPr lang="en-IN" dirty="0"/>
          </a:p>
        </p:txBody>
      </p:sp>
      <p:sp>
        <p:nvSpPr>
          <p:cNvPr id="3" name="Content Placeholder 2">
            <a:extLst>
              <a:ext uri="{FF2B5EF4-FFF2-40B4-BE49-F238E27FC236}">
                <a16:creationId xmlns:a16="http://schemas.microsoft.com/office/drawing/2014/main" id="{95EABCBC-16CE-A70F-DF06-5B5FB0B148E5}"/>
              </a:ext>
            </a:extLst>
          </p:cNvPr>
          <p:cNvSpPr>
            <a:spLocks noGrp="1"/>
          </p:cNvSpPr>
          <p:nvPr>
            <p:ph idx="1"/>
          </p:nvPr>
        </p:nvSpPr>
        <p:spPr/>
        <p:txBody>
          <a:bodyPr/>
          <a:lstStyle/>
          <a:p>
            <a:r>
              <a:rPr lang="en-US" dirty="0"/>
              <a:t>We could also check from the table that in our most revenue generating state there are many seller that also operate from Sao Paulo, so they have to deliver in the same city but the same is not the case with </a:t>
            </a:r>
            <a:r>
              <a:rPr lang="en-IN" b="1" dirty="0"/>
              <a:t>Sergipe </a:t>
            </a:r>
            <a:r>
              <a:rPr lang="en-IN" dirty="0"/>
              <a:t>as we do not have a single seller that operates from there, so we can benefit if we can find some local seller and tie up with them</a:t>
            </a:r>
          </a:p>
          <a:p>
            <a:r>
              <a:rPr lang="en-IN" dirty="0"/>
              <a:t>The situation is same with </a:t>
            </a:r>
            <a:r>
              <a:rPr lang="en-IN" b="1" dirty="0"/>
              <a:t>Alagoas,</a:t>
            </a:r>
            <a:r>
              <a:rPr lang="en-IN" dirty="0"/>
              <a:t> the seller that tends to the order of the mentioned city usually operate from Santa 	Catarina ,Sao Paulo, Rio Grande do Sul etc but we do not have a local seller</a:t>
            </a:r>
          </a:p>
        </p:txBody>
      </p:sp>
    </p:spTree>
    <p:extLst>
      <p:ext uri="{BB962C8B-B14F-4D97-AF65-F5344CB8AC3E}">
        <p14:creationId xmlns:p14="http://schemas.microsoft.com/office/powerpoint/2010/main" val="2316357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{659EF3AE-8FD3-4A1F-886D-B7C0A1A631A4}tf11665031_win32</Template>
  <TotalTime>281</TotalTime>
  <Words>496</Words>
  <Application>Microsoft Office PowerPoint</Application>
  <PresentationFormat>Widescreen</PresentationFormat>
  <Paragraphs>51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 Nova</vt:lpstr>
      <vt:lpstr>Arial Nova Light</vt:lpstr>
      <vt:lpstr>Wingdings 2</vt:lpstr>
      <vt:lpstr>SlateVTI</vt:lpstr>
      <vt:lpstr>E-comm database</vt:lpstr>
      <vt:lpstr>Customer acquisition over the years</vt:lpstr>
      <vt:lpstr>Total no. of orders over the year </vt:lpstr>
      <vt:lpstr>Total number of sales over the year</vt:lpstr>
      <vt:lpstr>Increasing trend </vt:lpstr>
      <vt:lpstr>Decreasing trend </vt:lpstr>
      <vt:lpstr>Reviews </vt:lpstr>
      <vt:lpstr>Insights </vt:lpstr>
      <vt:lpstr>Insight-2</vt:lpstr>
      <vt:lpstr>Insight 3</vt:lpstr>
      <vt:lpstr>Commands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 database</dc:title>
  <dc:creator>pulkit sharma</dc:creator>
  <cp:lastModifiedBy>pulkit sharma</cp:lastModifiedBy>
  <cp:revision>10</cp:revision>
  <dcterms:created xsi:type="dcterms:W3CDTF">2022-07-01T18:55:33Z</dcterms:created>
  <dcterms:modified xsi:type="dcterms:W3CDTF">2022-07-03T06:19:13Z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